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theme/theme2.xml" ContentType="application/vnd.openxmlformats-officedocument.theme+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3.xml" ContentType="application/vnd.openxmlformats-officedocument.them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4.xml" ContentType="application/vnd.openxmlformats-officedocument.theme+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5.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6.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7.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8.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theme/themeOverride99.xml" ContentType="application/vnd.openxmlformats-officedocument.themeOverride+xml"/>
  <Override PartName="/ppt/theme/themeOverride100.xml" ContentType="application/vnd.openxmlformats-officedocument.themeOverride+xml"/>
  <Override PartName="/ppt/theme/themeOverride101.xml" ContentType="application/vnd.openxmlformats-officedocument.themeOverr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ppt/theme/themeOverride118.xml" ContentType="application/vnd.openxmlformats-officedocument.themeOverride+xml"/>
  <Override PartName="/ppt/theme/themeOverride119.xml" ContentType="application/vnd.openxmlformats-officedocument.themeOverride+xml"/>
  <Override PartName="/ppt/theme/themeOverride120.xml" ContentType="application/vnd.openxmlformats-officedocument.themeOverride+xml"/>
  <Override PartName="/ppt/theme/themeOverride121.xml" ContentType="application/vnd.openxmlformats-officedocument.themeOverride+xml"/>
  <Override PartName="/ppt/theme/themeOverride122.xml" ContentType="application/vnd.openxmlformats-officedocument.themeOverride+xml"/>
  <Override PartName="/ppt/theme/themeOverride123.xml" ContentType="application/vnd.openxmlformats-officedocument.themeOverride+xml"/>
  <Override PartName="/ppt/theme/themeOverride124.xml" ContentType="application/vnd.openxmlformats-officedocument.themeOverride+xml"/>
  <Override PartName="/ppt/notesSlides/notesSlide1.xml" ContentType="application/vnd.openxmlformats-officedocument.presentationml.notesSlide+xml"/>
  <Override PartName="/ppt/theme/themeOverride125.xml" ContentType="application/vnd.openxmlformats-officedocument.themeOverride+xml"/>
  <Override PartName="/ppt/notesSlides/notesSlide2.xml" ContentType="application/vnd.openxmlformats-officedocument.presentationml.notesSlide+xml"/>
  <Override PartName="/ppt/theme/themeOverride126.xml" ContentType="application/vnd.openxmlformats-officedocument.themeOverr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heme/themeOverride127.xml" ContentType="application/vnd.openxmlformats-officedocument.themeOverride+xml"/>
  <Override PartName="/ppt/theme/themeOverride128.xml" ContentType="application/vnd.openxmlformats-officedocument.themeOverride+xml"/>
  <Override PartName="/ppt/theme/themeOverride129.xml" ContentType="application/vnd.openxmlformats-officedocument.themeOverride+xml"/>
  <Override PartName="/ppt/notesSlides/notesSlide7.xml" ContentType="application/vnd.openxmlformats-officedocument.presentationml.notesSlide+xml"/>
  <Override PartName="/ppt/theme/themeOverride130.xml" ContentType="application/vnd.openxmlformats-officedocument.themeOverride+xml"/>
  <Override PartName="/ppt/notesSlides/notesSlide8.xml" ContentType="application/vnd.openxmlformats-officedocument.presentationml.notesSlide+xml"/>
  <Override PartName="/ppt/theme/themeOverride131.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28" r:id="rId1"/>
    <p:sldMasterId id="2147483736" r:id="rId2"/>
    <p:sldMasterId id="2147483769" r:id="rId3"/>
    <p:sldMasterId id="2147483802" r:id="rId4"/>
    <p:sldMasterId id="2147483835" r:id="rId5"/>
    <p:sldMasterId id="2147483848" r:id="rId6"/>
    <p:sldMasterId id="2147483863" r:id="rId7"/>
    <p:sldMasterId id="2147483868" r:id="rId8"/>
    <p:sldMasterId id="2147483903" r:id="rId9"/>
  </p:sldMasterIdLst>
  <p:notesMasterIdLst>
    <p:notesMasterId r:id="rId208"/>
  </p:notesMasterIdLst>
  <p:sldIdLst>
    <p:sldId id="1794" r:id="rId10"/>
    <p:sldId id="1795" r:id="rId11"/>
    <p:sldId id="1796" r:id="rId12"/>
    <p:sldId id="1257" r:id="rId13"/>
    <p:sldId id="1797" r:id="rId14"/>
    <p:sldId id="1655" r:id="rId15"/>
    <p:sldId id="888" r:id="rId16"/>
    <p:sldId id="1737" r:id="rId17"/>
    <p:sldId id="889" r:id="rId18"/>
    <p:sldId id="1738" r:id="rId19"/>
    <p:sldId id="890" r:id="rId20"/>
    <p:sldId id="894" r:id="rId21"/>
    <p:sldId id="891" r:id="rId22"/>
    <p:sldId id="895" r:id="rId23"/>
    <p:sldId id="896" r:id="rId24"/>
    <p:sldId id="897" r:id="rId25"/>
    <p:sldId id="898" r:id="rId26"/>
    <p:sldId id="899" r:id="rId27"/>
    <p:sldId id="900" r:id="rId28"/>
    <p:sldId id="901" r:id="rId29"/>
    <p:sldId id="902" r:id="rId30"/>
    <p:sldId id="903" r:id="rId31"/>
    <p:sldId id="904" r:id="rId32"/>
    <p:sldId id="905" r:id="rId33"/>
    <p:sldId id="906" r:id="rId34"/>
    <p:sldId id="907" r:id="rId35"/>
    <p:sldId id="1656" r:id="rId36"/>
    <p:sldId id="935" r:id="rId37"/>
    <p:sldId id="1739" r:id="rId38"/>
    <p:sldId id="914" r:id="rId39"/>
    <p:sldId id="1740" r:id="rId40"/>
    <p:sldId id="916" r:id="rId41"/>
    <p:sldId id="1759" r:id="rId42"/>
    <p:sldId id="918" r:id="rId43"/>
    <p:sldId id="1760" r:id="rId44"/>
    <p:sldId id="920" r:id="rId45"/>
    <p:sldId id="1761" r:id="rId46"/>
    <p:sldId id="922" r:id="rId47"/>
    <p:sldId id="1762" r:id="rId48"/>
    <p:sldId id="924" r:id="rId49"/>
    <p:sldId id="1767" r:id="rId50"/>
    <p:sldId id="926" r:id="rId51"/>
    <p:sldId id="1764" r:id="rId52"/>
    <p:sldId id="1666" r:id="rId53"/>
    <p:sldId id="1768" r:id="rId54"/>
    <p:sldId id="931" r:id="rId55"/>
    <p:sldId id="1766" r:id="rId56"/>
    <p:sldId id="1657" r:id="rId57"/>
    <p:sldId id="939" r:id="rId58"/>
    <p:sldId id="1667" r:id="rId59"/>
    <p:sldId id="941" r:id="rId60"/>
    <p:sldId id="1769" r:id="rId61"/>
    <p:sldId id="943" r:id="rId62"/>
    <p:sldId id="1669" r:id="rId63"/>
    <p:sldId id="952" r:id="rId64"/>
    <p:sldId id="1670" r:id="rId65"/>
    <p:sldId id="950" r:id="rId66"/>
    <p:sldId id="1770" r:id="rId67"/>
    <p:sldId id="954" r:id="rId68"/>
    <p:sldId id="1672" r:id="rId69"/>
    <p:sldId id="959" r:id="rId70"/>
    <p:sldId id="1673" r:id="rId71"/>
    <p:sldId id="961" r:id="rId72"/>
    <p:sldId id="1674" r:id="rId73"/>
    <p:sldId id="963" r:id="rId74"/>
    <p:sldId id="1675" r:id="rId75"/>
    <p:sldId id="965" r:id="rId76"/>
    <p:sldId id="1676" r:id="rId77"/>
    <p:sldId id="1658" r:id="rId78"/>
    <p:sldId id="968" r:id="rId79"/>
    <p:sldId id="1677" r:id="rId80"/>
    <p:sldId id="969" r:id="rId81"/>
    <p:sldId id="1678" r:id="rId82"/>
    <p:sldId id="970" r:id="rId83"/>
    <p:sldId id="1679" r:id="rId84"/>
    <p:sldId id="945" r:id="rId85"/>
    <p:sldId id="1680" r:id="rId86"/>
    <p:sldId id="947" r:id="rId87"/>
    <p:sldId id="1681" r:id="rId88"/>
    <p:sldId id="971" r:id="rId89"/>
    <p:sldId id="972" r:id="rId90"/>
    <p:sldId id="951" r:id="rId91"/>
    <p:sldId id="974" r:id="rId92"/>
    <p:sldId id="976" r:id="rId93"/>
    <p:sldId id="1771" r:id="rId94"/>
    <p:sldId id="1772" r:id="rId95"/>
    <p:sldId id="1773" r:id="rId96"/>
    <p:sldId id="1774" r:id="rId97"/>
    <p:sldId id="978" r:id="rId98"/>
    <p:sldId id="1686" r:id="rId99"/>
    <p:sldId id="1659" r:id="rId100"/>
    <p:sldId id="1775" r:id="rId101"/>
    <p:sldId id="1660" r:id="rId102"/>
    <p:sldId id="989" r:id="rId103"/>
    <p:sldId id="1687" r:id="rId104"/>
    <p:sldId id="991" r:id="rId105"/>
    <p:sldId id="1688" r:id="rId106"/>
    <p:sldId id="993" r:id="rId107"/>
    <p:sldId id="1689" r:id="rId108"/>
    <p:sldId id="995" r:id="rId109"/>
    <p:sldId id="1690" r:id="rId110"/>
    <p:sldId id="997" r:id="rId111"/>
    <p:sldId id="1691" r:id="rId112"/>
    <p:sldId id="999" r:id="rId113"/>
    <p:sldId id="1692" r:id="rId114"/>
    <p:sldId id="1001" r:id="rId115"/>
    <p:sldId id="1693" r:id="rId116"/>
    <p:sldId id="1003" r:id="rId117"/>
    <p:sldId id="1694" r:id="rId118"/>
    <p:sldId id="1005" r:id="rId119"/>
    <p:sldId id="1776" r:id="rId120"/>
    <p:sldId id="1007" r:id="rId121"/>
    <p:sldId id="1696" r:id="rId122"/>
    <p:sldId id="1661" r:id="rId123"/>
    <p:sldId id="1009" r:id="rId124"/>
    <p:sldId id="1777" r:id="rId125"/>
    <p:sldId id="1011" r:id="rId126"/>
    <p:sldId id="1778" r:id="rId127"/>
    <p:sldId id="1013" r:id="rId128"/>
    <p:sldId id="1779" r:id="rId129"/>
    <p:sldId id="1015" r:id="rId130"/>
    <p:sldId id="1780" r:id="rId131"/>
    <p:sldId id="1017" r:id="rId132"/>
    <p:sldId id="1781" r:id="rId133"/>
    <p:sldId id="1702" r:id="rId134"/>
    <p:sldId id="1782" r:id="rId135"/>
    <p:sldId id="1021" r:id="rId136"/>
    <p:sldId id="1783" r:id="rId137"/>
    <p:sldId id="1023" r:id="rId138"/>
    <p:sldId id="1784" r:id="rId139"/>
    <p:sldId id="1025" r:id="rId140"/>
    <p:sldId id="1706" r:id="rId141"/>
    <p:sldId id="1027" r:id="rId142"/>
    <p:sldId id="1707" r:id="rId143"/>
    <p:sldId id="1662" r:id="rId144"/>
    <p:sldId id="1029" r:id="rId145"/>
    <p:sldId id="1708" r:id="rId146"/>
    <p:sldId id="1031" r:id="rId147"/>
    <p:sldId id="1785" r:id="rId148"/>
    <p:sldId id="1033" r:id="rId149"/>
    <p:sldId id="1710" r:id="rId150"/>
    <p:sldId id="1035" r:id="rId151"/>
    <p:sldId id="1786" r:id="rId152"/>
    <p:sldId id="1037" r:id="rId153"/>
    <p:sldId id="1712" r:id="rId154"/>
    <p:sldId id="1039" r:id="rId155"/>
    <p:sldId id="1713" r:id="rId156"/>
    <p:sldId id="1041" r:id="rId157"/>
    <p:sldId id="1714" r:id="rId158"/>
    <p:sldId id="1043" r:id="rId159"/>
    <p:sldId id="1715" r:id="rId160"/>
    <p:sldId id="1045" r:id="rId161"/>
    <p:sldId id="1716" r:id="rId162"/>
    <p:sldId id="1047" r:id="rId163"/>
    <p:sldId id="1717" r:id="rId164"/>
    <p:sldId id="1663" r:id="rId165"/>
    <p:sldId id="1049" r:id="rId166"/>
    <p:sldId id="1050" r:id="rId167"/>
    <p:sldId id="1051" r:id="rId168"/>
    <p:sldId id="1052" r:id="rId169"/>
    <p:sldId id="1787" r:id="rId170"/>
    <p:sldId id="1054" r:id="rId171"/>
    <p:sldId id="1788" r:id="rId172"/>
    <p:sldId id="1056" r:id="rId173"/>
    <p:sldId id="1720" r:id="rId174"/>
    <p:sldId id="1058" r:id="rId175"/>
    <p:sldId id="1721" r:id="rId176"/>
    <p:sldId id="1060" r:id="rId177"/>
    <p:sldId id="1722" r:id="rId178"/>
    <p:sldId id="1062" r:id="rId179"/>
    <p:sldId id="1723" r:id="rId180"/>
    <p:sldId id="1064" r:id="rId181"/>
    <p:sldId id="1724" r:id="rId182"/>
    <p:sldId id="1066" r:id="rId183"/>
    <p:sldId id="1789" r:id="rId184"/>
    <p:sldId id="1068" r:id="rId185"/>
    <p:sldId id="1790" r:id="rId186"/>
    <p:sldId id="1664" r:id="rId187"/>
    <p:sldId id="1070" r:id="rId188"/>
    <p:sldId id="1071" r:id="rId189"/>
    <p:sldId id="1727" r:id="rId190"/>
    <p:sldId id="1728" r:id="rId191"/>
    <p:sldId id="1074" r:id="rId192"/>
    <p:sldId id="1075" r:id="rId193"/>
    <p:sldId id="1076" r:id="rId194"/>
    <p:sldId id="1729" r:id="rId195"/>
    <p:sldId id="1730" r:id="rId196"/>
    <p:sldId id="1731" r:id="rId197"/>
    <p:sldId id="1080" r:id="rId198"/>
    <p:sldId id="441" r:id="rId199"/>
    <p:sldId id="1081" r:id="rId200"/>
    <p:sldId id="1791" r:id="rId201"/>
    <p:sldId id="1792" r:id="rId202"/>
    <p:sldId id="1793" r:id="rId203"/>
    <p:sldId id="1085" r:id="rId204"/>
    <p:sldId id="1735" r:id="rId205"/>
    <p:sldId id="1087" r:id="rId206"/>
    <p:sldId id="1736" r:id="rId207"/>
  </p:sldIdLst>
  <p:sldSz cx="24387175" cy="13716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794"/>
            <p14:sldId id="1795"/>
            <p14:sldId id="1796"/>
            <p14:sldId id="1257"/>
            <p14:sldId id="1797"/>
          </p14:sldIdLst>
        </p14:section>
        <p14:section name="Updated Version 2.0 (Infographics) Aug 22, 2018" id="{303F477A-31BD-42B5-A9A4-71F0BFF1A066}">
          <p14:sldIdLst>
            <p14:sldId id="1655"/>
            <p14:sldId id="888"/>
            <p14:sldId id="1737"/>
            <p14:sldId id="889"/>
            <p14:sldId id="1738"/>
            <p14:sldId id="890"/>
            <p14:sldId id="894"/>
            <p14:sldId id="891"/>
            <p14:sldId id="895"/>
            <p14:sldId id="896"/>
            <p14:sldId id="897"/>
            <p14:sldId id="898"/>
            <p14:sldId id="899"/>
            <p14:sldId id="900"/>
            <p14:sldId id="901"/>
            <p14:sldId id="902"/>
            <p14:sldId id="903"/>
            <p14:sldId id="904"/>
            <p14:sldId id="905"/>
            <p14:sldId id="906"/>
            <p14:sldId id="907"/>
          </p14:sldIdLst>
        </p14:section>
        <p14:section name="Updated Version 2.1 (Isometric-Graphics) Sep 05, 2018" id="{E5506A4F-0536-4A52-B133-44D775B9D58D}">
          <p14:sldIdLst>
            <p14:sldId id="1656"/>
            <p14:sldId id="935"/>
            <p14:sldId id="1739"/>
            <p14:sldId id="914"/>
            <p14:sldId id="1740"/>
            <p14:sldId id="916"/>
            <p14:sldId id="1759"/>
            <p14:sldId id="918"/>
            <p14:sldId id="1760"/>
            <p14:sldId id="920"/>
            <p14:sldId id="1761"/>
            <p14:sldId id="922"/>
            <p14:sldId id="1762"/>
            <p14:sldId id="924"/>
            <p14:sldId id="1767"/>
            <p14:sldId id="926"/>
            <p14:sldId id="1764"/>
            <p14:sldId id="1666"/>
            <p14:sldId id="1768"/>
            <p14:sldId id="931"/>
            <p14:sldId id="1766"/>
          </p14:sldIdLst>
        </p14:section>
        <p14:section name="Updated Version 2.2 (Flat graphic) Oct 03, 2018" id="{63A3AAC6-6878-41E9-BF6E-5A541348449F}">
          <p14:sldIdLst>
            <p14:sldId id="1657"/>
            <p14:sldId id="939"/>
            <p14:sldId id="1667"/>
            <p14:sldId id="941"/>
            <p14:sldId id="1769"/>
            <p14:sldId id="943"/>
            <p14:sldId id="1669"/>
            <p14:sldId id="952"/>
            <p14:sldId id="1670"/>
            <p14:sldId id="950"/>
            <p14:sldId id="1770"/>
            <p14:sldId id="954"/>
            <p14:sldId id="1672"/>
            <p14:sldId id="959"/>
            <p14:sldId id="1673"/>
            <p14:sldId id="961"/>
            <p14:sldId id="1674"/>
            <p14:sldId id="963"/>
            <p14:sldId id="1675"/>
            <p14:sldId id="965"/>
            <p14:sldId id="1676"/>
          </p14:sldIdLst>
        </p14:section>
        <p14:section name="Updated Version 2.3 (SWOT flat infographics) Nov 03, 2018" id="{14DBEE0A-5D82-489A-8353-F3B4B3415144}">
          <p14:sldIdLst>
            <p14:sldId id="1658"/>
            <p14:sldId id="968"/>
            <p14:sldId id="1677"/>
            <p14:sldId id="969"/>
            <p14:sldId id="1678"/>
            <p14:sldId id="970"/>
            <p14:sldId id="1679"/>
            <p14:sldId id="945"/>
            <p14:sldId id="1680"/>
            <p14:sldId id="947"/>
            <p14:sldId id="1681"/>
            <p14:sldId id="971"/>
            <p14:sldId id="972"/>
            <p14:sldId id="951"/>
            <p14:sldId id="974"/>
            <p14:sldId id="976"/>
            <p14:sldId id="1771"/>
            <p14:sldId id="1772"/>
            <p14:sldId id="1773"/>
            <p14:sldId id="1774"/>
            <p14:sldId id="978"/>
            <p14:sldId id="1686"/>
          </p14:sldIdLst>
        </p14:section>
        <p14:section name="Updated Version 2.4 (Line Font Icons) Nov 11, 2018" id="{8546A3C0-E543-4D93-B7D5-7B7F144213C1}">
          <p14:sldIdLst>
            <p14:sldId id="1659"/>
            <p14:sldId id="1775"/>
          </p14:sldIdLst>
        </p14:section>
        <p14:section name="Updated Version 2.5 (Animated photo layouts) Dec 11, 2018" id="{1219DC3D-376C-409F-9111-40007F314C5D}">
          <p14:sldIdLst>
            <p14:sldId id="1660"/>
            <p14:sldId id="989"/>
            <p14:sldId id="1687"/>
            <p14:sldId id="991"/>
            <p14:sldId id="1688"/>
            <p14:sldId id="993"/>
            <p14:sldId id="1689"/>
            <p14:sldId id="995"/>
            <p14:sldId id="1690"/>
            <p14:sldId id="997"/>
            <p14:sldId id="1691"/>
            <p14:sldId id="999"/>
            <p14:sldId id="1692"/>
            <p14:sldId id="1001"/>
            <p14:sldId id="1693"/>
            <p14:sldId id="1003"/>
            <p14:sldId id="1694"/>
            <p14:sldId id="1005"/>
            <p14:sldId id="1776"/>
            <p14:sldId id="1007"/>
            <p14:sldId id="1696"/>
          </p14:sldIdLst>
        </p14:section>
        <p14:section name="Updated Version 2.6 (Diagram infographics) Jan 22, 2019" id="{DCA24C7D-31C4-4876-8ABF-5F4049403C30}">
          <p14:sldIdLst>
            <p14:sldId id="1661"/>
            <p14:sldId id="1009"/>
            <p14:sldId id="1777"/>
            <p14:sldId id="1011"/>
            <p14:sldId id="1778"/>
            <p14:sldId id="1013"/>
            <p14:sldId id="1779"/>
            <p14:sldId id="1015"/>
            <p14:sldId id="1780"/>
            <p14:sldId id="1017"/>
            <p14:sldId id="1781"/>
            <p14:sldId id="1702"/>
            <p14:sldId id="1782"/>
            <p14:sldId id="1021"/>
            <p14:sldId id="1783"/>
            <p14:sldId id="1023"/>
            <p14:sldId id="1784"/>
            <p14:sldId id="1025"/>
            <p14:sldId id="1706"/>
            <p14:sldId id="1027"/>
            <p14:sldId id="1707"/>
          </p14:sldIdLst>
        </p14:section>
        <p14:section name="Updated Version 2.7 (Device &amp; Application Flat Graphics) Feb 13, 2019" id="{420E4B28-9A84-4627-9B58-2251F3B4C10A}">
          <p14:sldIdLst>
            <p14:sldId id="1662"/>
            <p14:sldId id="1029"/>
            <p14:sldId id="1708"/>
            <p14:sldId id="1031"/>
            <p14:sldId id="1785"/>
            <p14:sldId id="1033"/>
            <p14:sldId id="1710"/>
            <p14:sldId id="1035"/>
            <p14:sldId id="1786"/>
            <p14:sldId id="1037"/>
            <p14:sldId id="1712"/>
            <p14:sldId id="1039"/>
            <p14:sldId id="1713"/>
            <p14:sldId id="1041"/>
            <p14:sldId id="1714"/>
            <p14:sldId id="1043"/>
            <p14:sldId id="1715"/>
            <p14:sldId id="1045"/>
            <p14:sldId id="1716"/>
            <p14:sldId id="1047"/>
            <p14:sldId id="1717"/>
          </p14:sldIdLst>
        </p14:section>
        <p14:section name="Updated Version 2.8 (Electronic slides) Feb 22, 2019" id="{2789F545-A785-43EF-9B8F-D37C868E25CA}">
          <p14:sldIdLst>
            <p14:sldId id="1663"/>
            <p14:sldId id="1049"/>
            <p14:sldId id="1050"/>
            <p14:sldId id="1051"/>
            <p14:sldId id="1052"/>
            <p14:sldId id="1787"/>
            <p14:sldId id="1054"/>
            <p14:sldId id="1788"/>
            <p14:sldId id="1056"/>
            <p14:sldId id="1720"/>
            <p14:sldId id="1058"/>
            <p14:sldId id="1721"/>
            <p14:sldId id="1060"/>
            <p14:sldId id="1722"/>
            <p14:sldId id="1062"/>
            <p14:sldId id="1723"/>
            <p14:sldId id="1064"/>
            <p14:sldId id="1724"/>
            <p14:sldId id="1066"/>
            <p14:sldId id="1789"/>
            <p14:sldId id="1068"/>
            <p14:sldId id="1790"/>
          </p14:sldIdLst>
        </p14:section>
        <p14:section name="Updated Version 2.9 (Electronic slides 2) Feb 27, 2019" id="{F9CCB5A4-8303-4173-BB45-F95D559AA79F}">
          <p14:sldIdLst>
            <p14:sldId id="1664"/>
            <p14:sldId id="1070"/>
            <p14:sldId id="1071"/>
            <p14:sldId id="1727"/>
            <p14:sldId id="1728"/>
            <p14:sldId id="1074"/>
            <p14:sldId id="1075"/>
            <p14:sldId id="1076"/>
            <p14:sldId id="1729"/>
            <p14:sldId id="1730"/>
            <p14:sldId id="1731"/>
            <p14:sldId id="1080"/>
            <p14:sldId id="441"/>
            <p14:sldId id="1081"/>
            <p14:sldId id="1791"/>
            <p14:sldId id="1792"/>
            <p14:sldId id="1793"/>
            <p14:sldId id="1085"/>
            <p14:sldId id="1735"/>
            <p14:sldId id="1087"/>
            <p14:sldId id="1736"/>
          </p14:sldIdLst>
        </p14:section>
      </p14:sectionLst>
    </p:ext>
    <p:ext uri="{EFAFB233-063F-42B5-8137-9DF3F51BA10A}">
      <p15:sldGuideLst xmlns:p15="http://schemas.microsoft.com/office/powerpoint/2012/main">
        <p15:guide id="1" orient="horz" pos="4344" userDrawn="1">
          <p15:clr>
            <a:srgbClr val="A4A3A4"/>
          </p15:clr>
        </p15:guide>
        <p15:guide id="2" pos="7681"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172144"/>
    <a:srgbClr val="272E3A"/>
    <a:srgbClr val="000000"/>
    <a:srgbClr val="C1C9D5"/>
    <a:srgbClr val="E6E9EE"/>
    <a:srgbClr val="4D5B73"/>
    <a:srgbClr val="E7C8B1"/>
    <a:srgbClr val="A1785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531" autoAdjust="0"/>
    <p:restoredTop sz="94671" autoAdjust="0"/>
  </p:normalViewPr>
  <p:slideViewPr>
    <p:cSldViewPr snapToGrid="0">
      <p:cViewPr varScale="1">
        <p:scale>
          <a:sx n="69" d="100"/>
          <a:sy n="69" d="100"/>
        </p:scale>
        <p:origin x="758" y="82"/>
      </p:cViewPr>
      <p:guideLst>
        <p:guide orient="horz" pos="4344"/>
        <p:guide pos="7681"/>
      </p:guideLst>
    </p:cSldViewPr>
  </p:slideViewPr>
  <p:outlineViewPr>
    <p:cViewPr>
      <p:scale>
        <a:sx n="33" d="100"/>
        <a:sy n="33" d="100"/>
      </p:scale>
      <p:origin x="0" y="-19365"/>
    </p:cViewPr>
  </p:outlineViewPr>
  <p:notesTextViewPr>
    <p:cViewPr>
      <p:scale>
        <a:sx n="3" d="2"/>
        <a:sy n="3" d="2"/>
      </p:scale>
      <p:origin x="0" y="0"/>
    </p:cViewPr>
  </p:notesTextViewPr>
  <p:sorterViewPr>
    <p:cViewPr varScale="1">
      <p:scale>
        <a:sx n="1" d="1"/>
        <a:sy n="1" d="1"/>
      </p:scale>
      <p:origin x="0" y="-108919"/>
    </p:cViewPr>
  </p:sorterViewPr>
  <p:notesViewPr>
    <p:cSldViewPr snapToGrid="0">
      <p:cViewPr varScale="1">
        <p:scale>
          <a:sx n="84" d="100"/>
          <a:sy n="84" d="100"/>
        </p:scale>
        <p:origin x="2976" y="90"/>
      </p:cViewPr>
      <p:guideLst/>
    </p:cSldViewPr>
  </p:notesViewPr>
  <p:gridSpacing cx="228600" cy="228600"/>
</p:viewPr>
</file>

<file path=ppt/_rels/presentation.xml.rels><?xml version="1.0" encoding="UTF-8" standalone="yes"?>
<Relationships xmlns="http://schemas.openxmlformats.org/package/2006/relationships"><Relationship Id="rId117" Type="http://schemas.openxmlformats.org/officeDocument/2006/relationships/slide" Target="slides/slide108.xml"/><Relationship Id="rId21" Type="http://schemas.openxmlformats.org/officeDocument/2006/relationships/slide" Target="slides/slide12.xml"/><Relationship Id="rId42" Type="http://schemas.openxmlformats.org/officeDocument/2006/relationships/slide" Target="slides/slide33.xml"/><Relationship Id="rId63" Type="http://schemas.openxmlformats.org/officeDocument/2006/relationships/slide" Target="slides/slide54.xml"/><Relationship Id="rId84" Type="http://schemas.openxmlformats.org/officeDocument/2006/relationships/slide" Target="slides/slide75.xml"/><Relationship Id="rId138" Type="http://schemas.openxmlformats.org/officeDocument/2006/relationships/slide" Target="slides/slide129.xml"/><Relationship Id="rId159" Type="http://schemas.openxmlformats.org/officeDocument/2006/relationships/slide" Target="slides/slide150.xml"/><Relationship Id="rId170" Type="http://schemas.openxmlformats.org/officeDocument/2006/relationships/slide" Target="slides/slide161.xml"/><Relationship Id="rId191" Type="http://schemas.openxmlformats.org/officeDocument/2006/relationships/slide" Target="slides/slide182.xml"/><Relationship Id="rId205" Type="http://schemas.openxmlformats.org/officeDocument/2006/relationships/slide" Target="slides/slide196.xml"/><Relationship Id="rId107" Type="http://schemas.openxmlformats.org/officeDocument/2006/relationships/slide" Target="slides/slide98.xml"/><Relationship Id="rId11" Type="http://schemas.openxmlformats.org/officeDocument/2006/relationships/slide" Target="slides/slide2.xml"/><Relationship Id="rId32" Type="http://schemas.openxmlformats.org/officeDocument/2006/relationships/slide" Target="slides/slide23.xml"/><Relationship Id="rId53" Type="http://schemas.openxmlformats.org/officeDocument/2006/relationships/slide" Target="slides/slide44.xml"/><Relationship Id="rId74" Type="http://schemas.openxmlformats.org/officeDocument/2006/relationships/slide" Target="slides/slide65.xml"/><Relationship Id="rId128" Type="http://schemas.openxmlformats.org/officeDocument/2006/relationships/slide" Target="slides/slide119.xml"/><Relationship Id="rId149" Type="http://schemas.openxmlformats.org/officeDocument/2006/relationships/slide" Target="slides/slide140.xml"/><Relationship Id="rId5" Type="http://schemas.openxmlformats.org/officeDocument/2006/relationships/slideMaster" Target="slideMasters/slideMaster5.xml"/><Relationship Id="rId95" Type="http://schemas.openxmlformats.org/officeDocument/2006/relationships/slide" Target="slides/slide86.xml"/><Relationship Id="rId160" Type="http://schemas.openxmlformats.org/officeDocument/2006/relationships/slide" Target="slides/slide151.xml"/><Relationship Id="rId181" Type="http://schemas.openxmlformats.org/officeDocument/2006/relationships/slide" Target="slides/slide172.xml"/><Relationship Id="rId22" Type="http://schemas.openxmlformats.org/officeDocument/2006/relationships/slide" Target="slides/slide13.xml"/><Relationship Id="rId43" Type="http://schemas.openxmlformats.org/officeDocument/2006/relationships/slide" Target="slides/slide34.xml"/><Relationship Id="rId64" Type="http://schemas.openxmlformats.org/officeDocument/2006/relationships/slide" Target="slides/slide55.xml"/><Relationship Id="rId118" Type="http://schemas.openxmlformats.org/officeDocument/2006/relationships/slide" Target="slides/slide109.xml"/><Relationship Id="rId139" Type="http://schemas.openxmlformats.org/officeDocument/2006/relationships/slide" Target="slides/slide130.xml"/><Relationship Id="rId85" Type="http://schemas.openxmlformats.org/officeDocument/2006/relationships/slide" Target="slides/slide76.xml"/><Relationship Id="rId150" Type="http://schemas.openxmlformats.org/officeDocument/2006/relationships/slide" Target="slides/slide141.xml"/><Relationship Id="rId171" Type="http://schemas.openxmlformats.org/officeDocument/2006/relationships/slide" Target="slides/slide162.xml"/><Relationship Id="rId192" Type="http://schemas.openxmlformats.org/officeDocument/2006/relationships/slide" Target="slides/slide183.xml"/><Relationship Id="rId206" Type="http://schemas.openxmlformats.org/officeDocument/2006/relationships/slide" Target="slides/slide197.xml"/><Relationship Id="rId12" Type="http://schemas.openxmlformats.org/officeDocument/2006/relationships/slide" Target="slides/slide3.xml"/><Relationship Id="rId33" Type="http://schemas.openxmlformats.org/officeDocument/2006/relationships/slide" Target="slides/slide24.xml"/><Relationship Id="rId108" Type="http://schemas.openxmlformats.org/officeDocument/2006/relationships/slide" Target="slides/slide99.xml"/><Relationship Id="rId129" Type="http://schemas.openxmlformats.org/officeDocument/2006/relationships/slide" Target="slides/slide120.xml"/><Relationship Id="rId54" Type="http://schemas.openxmlformats.org/officeDocument/2006/relationships/slide" Target="slides/slide45.xml"/><Relationship Id="rId75" Type="http://schemas.openxmlformats.org/officeDocument/2006/relationships/slide" Target="slides/slide66.xml"/><Relationship Id="rId96" Type="http://schemas.openxmlformats.org/officeDocument/2006/relationships/slide" Target="slides/slide87.xml"/><Relationship Id="rId140" Type="http://schemas.openxmlformats.org/officeDocument/2006/relationships/slide" Target="slides/slide131.xml"/><Relationship Id="rId161" Type="http://schemas.openxmlformats.org/officeDocument/2006/relationships/slide" Target="slides/slide152.xml"/><Relationship Id="rId182" Type="http://schemas.openxmlformats.org/officeDocument/2006/relationships/slide" Target="slides/slide173.xml"/><Relationship Id="rId6" Type="http://schemas.openxmlformats.org/officeDocument/2006/relationships/slideMaster" Target="slideMasters/slideMaster6.xml"/><Relationship Id="rId23" Type="http://schemas.openxmlformats.org/officeDocument/2006/relationships/slide" Target="slides/slide14.xml"/><Relationship Id="rId119" Type="http://schemas.openxmlformats.org/officeDocument/2006/relationships/slide" Target="slides/slide110.xml"/><Relationship Id="rId44" Type="http://schemas.openxmlformats.org/officeDocument/2006/relationships/slide" Target="slides/slide35.xml"/><Relationship Id="rId65" Type="http://schemas.openxmlformats.org/officeDocument/2006/relationships/slide" Target="slides/slide56.xml"/><Relationship Id="rId86" Type="http://schemas.openxmlformats.org/officeDocument/2006/relationships/slide" Target="slides/slide77.xml"/><Relationship Id="rId130" Type="http://schemas.openxmlformats.org/officeDocument/2006/relationships/slide" Target="slides/slide121.xml"/><Relationship Id="rId151" Type="http://schemas.openxmlformats.org/officeDocument/2006/relationships/slide" Target="slides/slide142.xml"/><Relationship Id="rId172" Type="http://schemas.openxmlformats.org/officeDocument/2006/relationships/slide" Target="slides/slide163.xml"/><Relationship Id="rId193" Type="http://schemas.openxmlformats.org/officeDocument/2006/relationships/slide" Target="slides/slide184.xml"/><Relationship Id="rId207" Type="http://schemas.openxmlformats.org/officeDocument/2006/relationships/slide" Target="slides/slide198.xml"/><Relationship Id="rId13" Type="http://schemas.openxmlformats.org/officeDocument/2006/relationships/slide" Target="slides/slide4.xml"/><Relationship Id="rId109" Type="http://schemas.openxmlformats.org/officeDocument/2006/relationships/slide" Target="slides/slide100.xml"/><Relationship Id="rId34" Type="http://schemas.openxmlformats.org/officeDocument/2006/relationships/slide" Target="slides/slide25.xml"/><Relationship Id="rId55" Type="http://schemas.openxmlformats.org/officeDocument/2006/relationships/slide" Target="slides/slide46.xml"/><Relationship Id="rId76" Type="http://schemas.openxmlformats.org/officeDocument/2006/relationships/slide" Target="slides/slide67.xml"/><Relationship Id="rId97" Type="http://schemas.openxmlformats.org/officeDocument/2006/relationships/slide" Target="slides/slide88.xml"/><Relationship Id="rId120" Type="http://schemas.openxmlformats.org/officeDocument/2006/relationships/slide" Target="slides/slide111.xml"/><Relationship Id="rId141" Type="http://schemas.openxmlformats.org/officeDocument/2006/relationships/slide" Target="slides/slide132.xml"/><Relationship Id="rId7" Type="http://schemas.openxmlformats.org/officeDocument/2006/relationships/slideMaster" Target="slideMasters/slideMaster7.xml"/><Relationship Id="rId162" Type="http://schemas.openxmlformats.org/officeDocument/2006/relationships/slide" Target="slides/slide153.xml"/><Relationship Id="rId183" Type="http://schemas.openxmlformats.org/officeDocument/2006/relationships/slide" Target="slides/slide174.xml"/><Relationship Id="rId24" Type="http://schemas.openxmlformats.org/officeDocument/2006/relationships/slide" Target="slides/slide15.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slide" Target="slides/slide78.xml"/><Relationship Id="rId110" Type="http://schemas.openxmlformats.org/officeDocument/2006/relationships/slide" Target="slides/slide101.xml"/><Relationship Id="rId131" Type="http://schemas.openxmlformats.org/officeDocument/2006/relationships/slide" Target="slides/slide122.xml"/><Relationship Id="rId61" Type="http://schemas.openxmlformats.org/officeDocument/2006/relationships/slide" Target="slides/slide52.xml"/><Relationship Id="rId82" Type="http://schemas.openxmlformats.org/officeDocument/2006/relationships/slide" Target="slides/slide73.xml"/><Relationship Id="rId152" Type="http://schemas.openxmlformats.org/officeDocument/2006/relationships/slide" Target="slides/slide143.xml"/><Relationship Id="rId173" Type="http://schemas.openxmlformats.org/officeDocument/2006/relationships/slide" Target="slides/slide164.xml"/><Relationship Id="rId194" Type="http://schemas.openxmlformats.org/officeDocument/2006/relationships/slide" Target="slides/slide185.xml"/><Relationship Id="rId199" Type="http://schemas.openxmlformats.org/officeDocument/2006/relationships/slide" Target="slides/slide190.xml"/><Relationship Id="rId203" Type="http://schemas.openxmlformats.org/officeDocument/2006/relationships/slide" Target="slides/slide194.xml"/><Relationship Id="rId208" Type="http://schemas.openxmlformats.org/officeDocument/2006/relationships/notesMaster" Target="notesMasters/notesMaster1.xml"/><Relationship Id="rId19" Type="http://schemas.openxmlformats.org/officeDocument/2006/relationships/slide" Target="slides/slide10.xml"/><Relationship Id="rId14" Type="http://schemas.openxmlformats.org/officeDocument/2006/relationships/slide" Target="slides/slide5.xml"/><Relationship Id="rId30" Type="http://schemas.openxmlformats.org/officeDocument/2006/relationships/slide" Target="slides/slide21.xml"/><Relationship Id="rId35" Type="http://schemas.openxmlformats.org/officeDocument/2006/relationships/slide" Target="slides/slide26.xml"/><Relationship Id="rId56" Type="http://schemas.openxmlformats.org/officeDocument/2006/relationships/slide" Target="slides/slide47.xml"/><Relationship Id="rId77" Type="http://schemas.openxmlformats.org/officeDocument/2006/relationships/slide" Target="slides/slide68.xml"/><Relationship Id="rId100" Type="http://schemas.openxmlformats.org/officeDocument/2006/relationships/slide" Target="slides/slide91.xml"/><Relationship Id="rId105" Type="http://schemas.openxmlformats.org/officeDocument/2006/relationships/slide" Target="slides/slide96.xml"/><Relationship Id="rId126" Type="http://schemas.openxmlformats.org/officeDocument/2006/relationships/slide" Target="slides/slide117.xml"/><Relationship Id="rId147" Type="http://schemas.openxmlformats.org/officeDocument/2006/relationships/slide" Target="slides/slide138.xml"/><Relationship Id="rId168" Type="http://schemas.openxmlformats.org/officeDocument/2006/relationships/slide" Target="slides/slide159.xml"/><Relationship Id="rId8" Type="http://schemas.openxmlformats.org/officeDocument/2006/relationships/slideMaster" Target="slideMasters/slideMaster8.xml"/><Relationship Id="rId51" Type="http://schemas.openxmlformats.org/officeDocument/2006/relationships/slide" Target="slides/slide42.xml"/><Relationship Id="rId72" Type="http://schemas.openxmlformats.org/officeDocument/2006/relationships/slide" Target="slides/slide63.xml"/><Relationship Id="rId93" Type="http://schemas.openxmlformats.org/officeDocument/2006/relationships/slide" Target="slides/slide84.xml"/><Relationship Id="rId98" Type="http://schemas.openxmlformats.org/officeDocument/2006/relationships/slide" Target="slides/slide89.xml"/><Relationship Id="rId121" Type="http://schemas.openxmlformats.org/officeDocument/2006/relationships/slide" Target="slides/slide112.xml"/><Relationship Id="rId142" Type="http://schemas.openxmlformats.org/officeDocument/2006/relationships/slide" Target="slides/slide133.xml"/><Relationship Id="rId163" Type="http://schemas.openxmlformats.org/officeDocument/2006/relationships/slide" Target="slides/slide154.xml"/><Relationship Id="rId184" Type="http://schemas.openxmlformats.org/officeDocument/2006/relationships/slide" Target="slides/slide175.xml"/><Relationship Id="rId189" Type="http://schemas.openxmlformats.org/officeDocument/2006/relationships/slide" Target="slides/slide180.xml"/><Relationship Id="rId3" Type="http://schemas.openxmlformats.org/officeDocument/2006/relationships/slideMaster" Target="slideMasters/slideMaster3.xml"/><Relationship Id="rId25" Type="http://schemas.openxmlformats.org/officeDocument/2006/relationships/slide" Target="slides/slide16.xml"/><Relationship Id="rId46" Type="http://schemas.openxmlformats.org/officeDocument/2006/relationships/slide" Target="slides/slide37.xml"/><Relationship Id="rId67" Type="http://schemas.openxmlformats.org/officeDocument/2006/relationships/slide" Target="slides/slide58.xml"/><Relationship Id="rId116" Type="http://schemas.openxmlformats.org/officeDocument/2006/relationships/slide" Target="slides/slide107.xml"/><Relationship Id="rId137" Type="http://schemas.openxmlformats.org/officeDocument/2006/relationships/slide" Target="slides/slide128.xml"/><Relationship Id="rId158" Type="http://schemas.openxmlformats.org/officeDocument/2006/relationships/slide" Target="slides/slide149.xml"/><Relationship Id="rId20" Type="http://schemas.openxmlformats.org/officeDocument/2006/relationships/slide" Target="slides/slide11.xml"/><Relationship Id="rId41" Type="http://schemas.openxmlformats.org/officeDocument/2006/relationships/slide" Target="slides/slide32.xml"/><Relationship Id="rId62" Type="http://schemas.openxmlformats.org/officeDocument/2006/relationships/slide" Target="slides/slide53.xml"/><Relationship Id="rId83" Type="http://schemas.openxmlformats.org/officeDocument/2006/relationships/slide" Target="slides/slide74.xml"/><Relationship Id="rId88" Type="http://schemas.openxmlformats.org/officeDocument/2006/relationships/slide" Target="slides/slide79.xml"/><Relationship Id="rId111" Type="http://schemas.openxmlformats.org/officeDocument/2006/relationships/slide" Target="slides/slide102.xml"/><Relationship Id="rId132" Type="http://schemas.openxmlformats.org/officeDocument/2006/relationships/slide" Target="slides/slide123.xml"/><Relationship Id="rId153" Type="http://schemas.openxmlformats.org/officeDocument/2006/relationships/slide" Target="slides/slide144.xml"/><Relationship Id="rId174" Type="http://schemas.openxmlformats.org/officeDocument/2006/relationships/slide" Target="slides/slide165.xml"/><Relationship Id="rId179" Type="http://schemas.openxmlformats.org/officeDocument/2006/relationships/slide" Target="slides/slide170.xml"/><Relationship Id="rId195" Type="http://schemas.openxmlformats.org/officeDocument/2006/relationships/slide" Target="slides/slide186.xml"/><Relationship Id="rId209" Type="http://schemas.openxmlformats.org/officeDocument/2006/relationships/presProps" Target="presProps.xml"/><Relationship Id="rId190" Type="http://schemas.openxmlformats.org/officeDocument/2006/relationships/slide" Target="slides/slide181.xml"/><Relationship Id="rId204" Type="http://schemas.openxmlformats.org/officeDocument/2006/relationships/slide" Target="slides/slide195.xml"/><Relationship Id="rId15" Type="http://schemas.openxmlformats.org/officeDocument/2006/relationships/slide" Target="slides/slide6.xml"/><Relationship Id="rId36" Type="http://schemas.openxmlformats.org/officeDocument/2006/relationships/slide" Target="slides/slide27.xml"/><Relationship Id="rId57" Type="http://schemas.openxmlformats.org/officeDocument/2006/relationships/slide" Target="slides/slide48.xml"/><Relationship Id="rId106" Type="http://schemas.openxmlformats.org/officeDocument/2006/relationships/slide" Target="slides/slide97.xml"/><Relationship Id="rId127" Type="http://schemas.openxmlformats.org/officeDocument/2006/relationships/slide" Target="slides/slide118.xml"/><Relationship Id="rId10" Type="http://schemas.openxmlformats.org/officeDocument/2006/relationships/slide" Target="slides/slide1.xml"/><Relationship Id="rId31" Type="http://schemas.openxmlformats.org/officeDocument/2006/relationships/slide" Target="slides/slide22.xml"/><Relationship Id="rId52" Type="http://schemas.openxmlformats.org/officeDocument/2006/relationships/slide" Target="slides/slide43.xml"/><Relationship Id="rId73" Type="http://schemas.openxmlformats.org/officeDocument/2006/relationships/slide" Target="slides/slide64.xml"/><Relationship Id="rId78" Type="http://schemas.openxmlformats.org/officeDocument/2006/relationships/slide" Target="slides/slide69.xml"/><Relationship Id="rId94" Type="http://schemas.openxmlformats.org/officeDocument/2006/relationships/slide" Target="slides/slide85.xml"/><Relationship Id="rId99" Type="http://schemas.openxmlformats.org/officeDocument/2006/relationships/slide" Target="slides/slide90.xml"/><Relationship Id="rId101" Type="http://schemas.openxmlformats.org/officeDocument/2006/relationships/slide" Target="slides/slide92.xml"/><Relationship Id="rId122" Type="http://schemas.openxmlformats.org/officeDocument/2006/relationships/slide" Target="slides/slide113.xml"/><Relationship Id="rId143" Type="http://schemas.openxmlformats.org/officeDocument/2006/relationships/slide" Target="slides/slide134.xml"/><Relationship Id="rId148" Type="http://schemas.openxmlformats.org/officeDocument/2006/relationships/slide" Target="slides/slide139.xml"/><Relationship Id="rId164" Type="http://schemas.openxmlformats.org/officeDocument/2006/relationships/slide" Target="slides/slide155.xml"/><Relationship Id="rId169" Type="http://schemas.openxmlformats.org/officeDocument/2006/relationships/slide" Target="slides/slide160.xml"/><Relationship Id="rId185" Type="http://schemas.openxmlformats.org/officeDocument/2006/relationships/slide" Target="slides/slide176.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71.xml"/><Relationship Id="rId210" Type="http://schemas.openxmlformats.org/officeDocument/2006/relationships/viewProps" Target="viewProps.xml"/><Relationship Id="rId26" Type="http://schemas.openxmlformats.org/officeDocument/2006/relationships/slide" Target="slides/slide17.xml"/><Relationship Id="rId47" Type="http://schemas.openxmlformats.org/officeDocument/2006/relationships/slide" Target="slides/slide38.xml"/><Relationship Id="rId68" Type="http://schemas.openxmlformats.org/officeDocument/2006/relationships/slide" Target="slides/slide59.xml"/><Relationship Id="rId89" Type="http://schemas.openxmlformats.org/officeDocument/2006/relationships/slide" Target="slides/slide80.xml"/><Relationship Id="rId112" Type="http://schemas.openxmlformats.org/officeDocument/2006/relationships/slide" Target="slides/slide103.xml"/><Relationship Id="rId133" Type="http://schemas.openxmlformats.org/officeDocument/2006/relationships/slide" Target="slides/slide124.xml"/><Relationship Id="rId154" Type="http://schemas.openxmlformats.org/officeDocument/2006/relationships/slide" Target="slides/slide145.xml"/><Relationship Id="rId175" Type="http://schemas.openxmlformats.org/officeDocument/2006/relationships/slide" Target="slides/slide166.xml"/><Relationship Id="rId196" Type="http://schemas.openxmlformats.org/officeDocument/2006/relationships/slide" Target="slides/slide187.xml"/><Relationship Id="rId200" Type="http://schemas.openxmlformats.org/officeDocument/2006/relationships/slide" Target="slides/slide191.xml"/><Relationship Id="rId16" Type="http://schemas.openxmlformats.org/officeDocument/2006/relationships/slide" Target="slides/slide7.xml"/><Relationship Id="rId37" Type="http://schemas.openxmlformats.org/officeDocument/2006/relationships/slide" Target="slides/slide28.xml"/><Relationship Id="rId58" Type="http://schemas.openxmlformats.org/officeDocument/2006/relationships/slide" Target="slides/slide49.xml"/><Relationship Id="rId79" Type="http://schemas.openxmlformats.org/officeDocument/2006/relationships/slide" Target="slides/slide70.xml"/><Relationship Id="rId102" Type="http://schemas.openxmlformats.org/officeDocument/2006/relationships/slide" Target="slides/slide93.xml"/><Relationship Id="rId123" Type="http://schemas.openxmlformats.org/officeDocument/2006/relationships/slide" Target="slides/slide114.xml"/><Relationship Id="rId144" Type="http://schemas.openxmlformats.org/officeDocument/2006/relationships/slide" Target="slides/slide135.xml"/><Relationship Id="rId90" Type="http://schemas.openxmlformats.org/officeDocument/2006/relationships/slide" Target="slides/slide81.xml"/><Relationship Id="rId165" Type="http://schemas.openxmlformats.org/officeDocument/2006/relationships/slide" Target="slides/slide156.xml"/><Relationship Id="rId186" Type="http://schemas.openxmlformats.org/officeDocument/2006/relationships/slide" Target="slides/slide177.xml"/><Relationship Id="rId211" Type="http://schemas.openxmlformats.org/officeDocument/2006/relationships/theme" Target="theme/theme1.xml"/><Relationship Id="rId27" Type="http://schemas.openxmlformats.org/officeDocument/2006/relationships/slide" Target="slides/slide18.xml"/><Relationship Id="rId48" Type="http://schemas.openxmlformats.org/officeDocument/2006/relationships/slide" Target="slides/slide39.xml"/><Relationship Id="rId69" Type="http://schemas.openxmlformats.org/officeDocument/2006/relationships/slide" Target="slides/slide60.xml"/><Relationship Id="rId113" Type="http://schemas.openxmlformats.org/officeDocument/2006/relationships/slide" Target="slides/slide104.xml"/><Relationship Id="rId134" Type="http://schemas.openxmlformats.org/officeDocument/2006/relationships/slide" Target="slides/slide125.xml"/><Relationship Id="rId80" Type="http://schemas.openxmlformats.org/officeDocument/2006/relationships/slide" Target="slides/slide71.xml"/><Relationship Id="rId155" Type="http://schemas.openxmlformats.org/officeDocument/2006/relationships/slide" Target="slides/slide146.xml"/><Relationship Id="rId176" Type="http://schemas.openxmlformats.org/officeDocument/2006/relationships/slide" Target="slides/slide167.xml"/><Relationship Id="rId197" Type="http://schemas.openxmlformats.org/officeDocument/2006/relationships/slide" Target="slides/slide188.xml"/><Relationship Id="rId201" Type="http://schemas.openxmlformats.org/officeDocument/2006/relationships/slide" Target="slides/slide192.xml"/><Relationship Id="rId17" Type="http://schemas.openxmlformats.org/officeDocument/2006/relationships/slide" Target="slides/slide8.xml"/><Relationship Id="rId38" Type="http://schemas.openxmlformats.org/officeDocument/2006/relationships/slide" Target="slides/slide29.xml"/><Relationship Id="rId59" Type="http://schemas.openxmlformats.org/officeDocument/2006/relationships/slide" Target="slides/slide50.xml"/><Relationship Id="rId103" Type="http://schemas.openxmlformats.org/officeDocument/2006/relationships/slide" Target="slides/slide94.xml"/><Relationship Id="rId124" Type="http://schemas.openxmlformats.org/officeDocument/2006/relationships/slide" Target="slides/slide115.xml"/><Relationship Id="rId70" Type="http://schemas.openxmlformats.org/officeDocument/2006/relationships/slide" Target="slides/slide61.xml"/><Relationship Id="rId91" Type="http://schemas.openxmlformats.org/officeDocument/2006/relationships/slide" Target="slides/slide82.xml"/><Relationship Id="rId145" Type="http://schemas.openxmlformats.org/officeDocument/2006/relationships/slide" Target="slides/slide136.xml"/><Relationship Id="rId166" Type="http://schemas.openxmlformats.org/officeDocument/2006/relationships/slide" Target="slides/slide157.xml"/><Relationship Id="rId187" Type="http://schemas.openxmlformats.org/officeDocument/2006/relationships/slide" Target="slides/slide178.xml"/><Relationship Id="rId1" Type="http://schemas.openxmlformats.org/officeDocument/2006/relationships/slideMaster" Target="slideMasters/slideMaster1.xml"/><Relationship Id="rId212" Type="http://schemas.openxmlformats.org/officeDocument/2006/relationships/tableStyles" Target="tableStyles.xml"/><Relationship Id="rId28" Type="http://schemas.openxmlformats.org/officeDocument/2006/relationships/slide" Target="slides/slide19.xml"/><Relationship Id="rId49" Type="http://schemas.openxmlformats.org/officeDocument/2006/relationships/slide" Target="slides/slide40.xml"/><Relationship Id="rId114" Type="http://schemas.openxmlformats.org/officeDocument/2006/relationships/slide" Target="slides/slide105.xml"/><Relationship Id="rId60" Type="http://schemas.openxmlformats.org/officeDocument/2006/relationships/slide" Target="slides/slide51.xml"/><Relationship Id="rId81" Type="http://schemas.openxmlformats.org/officeDocument/2006/relationships/slide" Target="slides/slide72.xml"/><Relationship Id="rId135" Type="http://schemas.openxmlformats.org/officeDocument/2006/relationships/slide" Target="slides/slide126.xml"/><Relationship Id="rId156" Type="http://schemas.openxmlformats.org/officeDocument/2006/relationships/slide" Target="slides/slide147.xml"/><Relationship Id="rId177" Type="http://schemas.openxmlformats.org/officeDocument/2006/relationships/slide" Target="slides/slide168.xml"/><Relationship Id="rId198" Type="http://schemas.openxmlformats.org/officeDocument/2006/relationships/slide" Target="slides/slide189.xml"/><Relationship Id="rId202" Type="http://schemas.openxmlformats.org/officeDocument/2006/relationships/slide" Target="slides/slide193.xml"/><Relationship Id="rId18" Type="http://schemas.openxmlformats.org/officeDocument/2006/relationships/slide" Target="slides/slide9.xml"/><Relationship Id="rId39" Type="http://schemas.openxmlformats.org/officeDocument/2006/relationships/slide" Target="slides/slide30.xml"/><Relationship Id="rId50" Type="http://schemas.openxmlformats.org/officeDocument/2006/relationships/slide" Target="slides/slide41.xml"/><Relationship Id="rId104" Type="http://schemas.openxmlformats.org/officeDocument/2006/relationships/slide" Target="slides/slide95.xml"/><Relationship Id="rId125" Type="http://schemas.openxmlformats.org/officeDocument/2006/relationships/slide" Target="slides/slide116.xml"/><Relationship Id="rId146" Type="http://schemas.openxmlformats.org/officeDocument/2006/relationships/slide" Target="slides/slide137.xml"/><Relationship Id="rId167" Type="http://schemas.openxmlformats.org/officeDocument/2006/relationships/slide" Target="slides/slide158.xml"/><Relationship Id="rId188" Type="http://schemas.openxmlformats.org/officeDocument/2006/relationships/slide" Target="slides/slide179.xml"/><Relationship Id="rId71" Type="http://schemas.openxmlformats.org/officeDocument/2006/relationships/slide" Target="slides/slide62.xml"/><Relationship Id="rId92" Type="http://schemas.openxmlformats.org/officeDocument/2006/relationships/slide" Target="slides/slide83.xml"/><Relationship Id="rId2" Type="http://schemas.openxmlformats.org/officeDocument/2006/relationships/slideMaster" Target="slideMasters/slideMaster2.xml"/><Relationship Id="rId29" Type="http://schemas.openxmlformats.org/officeDocument/2006/relationships/slide" Target="slides/slide20.xml"/><Relationship Id="rId40" Type="http://schemas.openxmlformats.org/officeDocument/2006/relationships/slide" Target="slides/slide31.xml"/><Relationship Id="rId115" Type="http://schemas.openxmlformats.org/officeDocument/2006/relationships/slide" Target="slides/slide106.xml"/><Relationship Id="rId136" Type="http://schemas.openxmlformats.org/officeDocument/2006/relationships/slide" Target="slides/slide127.xml"/><Relationship Id="rId157" Type="http://schemas.openxmlformats.org/officeDocument/2006/relationships/slide" Target="slides/slide148.xml"/><Relationship Id="rId178" Type="http://schemas.openxmlformats.org/officeDocument/2006/relationships/slide" Target="slides/slide16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F8E4EF3-7FAC-4AF9-AF98-E30F6AD30461}" type="datetimeFigureOut">
              <a:rPr lang="en-US" smtClean="0"/>
              <a:t>12/2/2019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502A053-9E28-4D4C-B446-3C2814735BD1}" type="slidenum">
              <a:rPr lang="en-US" smtClean="0"/>
              <a:t>‹#›</a:t>
            </a:fld>
            <a:endParaRPr lang="en-US"/>
          </a:p>
        </p:txBody>
      </p:sp>
    </p:spTree>
    <p:extLst>
      <p:ext uri="{BB962C8B-B14F-4D97-AF65-F5344CB8AC3E}">
        <p14:creationId xmlns:p14="http://schemas.microsoft.com/office/powerpoint/2010/main" val="333856443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08237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314183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68707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42644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786232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276498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666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50200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475615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114549"/>
            <a:ext cx="9410700" cy="94107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5" y="2114549"/>
            <a:ext cx="9410699" cy="94107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96441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8"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1552574"/>
            <a:ext cx="10381040" cy="106298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24891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42677157"/>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7" y="-16887824"/>
            <a:ext cx="21259801" cy="29232224"/>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54492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3335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70019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0" y="238635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238635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0" y="718627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718627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9761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3987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82805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8"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89" y="6858000"/>
            <a:ext cx="5278295" cy="54864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295400"/>
            <a:ext cx="5351604" cy="55626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59727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868669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726193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78149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893E20B-4C8A-4F59-B087-3A11D128B2F1}"/>
              </a:ext>
            </a:extLst>
          </p:cNvPr>
          <p:cNvSpPr>
            <a:spLocks noGrp="1"/>
          </p:cNvSpPr>
          <p:nvPr>
            <p:ph type="pic" sz="quarter" idx="14"/>
          </p:nvPr>
        </p:nvSpPr>
        <p:spPr>
          <a:xfrm>
            <a:off x="9535494" y="4320495"/>
            <a:ext cx="5320506" cy="5079337"/>
          </a:xfrm>
          <a:custGeom>
            <a:avLst/>
            <a:gdLst>
              <a:gd name="connsiteX0" fmla="*/ 272846 w 5320506"/>
              <a:gd name="connsiteY0" fmla="*/ 0 h 5079337"/>
              <a:gd name="connsiteX1" fmla="*/ 5047660 w 5320506"/>
              <a:gd name="connsiteY1" fmla="*/ 0 h 5079337"/>
              <a:gd name="connsiteX2" fmla="*/ 5320506 w 5320506"/>
              <a:gd name="connsiteY2" fmla="*/ 272716 h 5079337"/>
              <a:gd name="connsiteX3" fmla="*/ 5320506 w 5320506"/>
              <a:gd name="connsiteY3" fmla="*/ 4806621 h 5079337"/>
              <a:gd name="connsiteX4" fmla="*/ 5047660 w 5320506"/>
              <a:gd name="connsiteY4" fmla="*/ 5079337 h 5079337"/>
              <a:gd name="connsiteX5" fmla="*/ 272846 w 5320506"/>
              <a:gd name="connsiteY5" fmla="*/ 5079337 h 5079337"/>
              <a:gd name="connsiteX6" fmla="*/ 0 w 5320506"/>
              <a:gd name="connsiteY6" fmla="*/ 4806621 h 5079337"/>
              <a:gd name="connsiteX7" fmla="*/ 0 w 5320506"/>
              <a:gd name="connsiteY7" fmla="*/ 272716 h 5079337"/>
              <a:gd name="connsiteX8" fmla="*/ 272846 w 5320506"/>
              <a:gd name="connsiteY8" fmla="*/ 0 h 507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0506" h="5079337">
                <a:moveTo>
                  <a:pt x="272846" y="0"/>
                </a:moveTo>
                <a:cubicBezTo>
                  <a:pt x="5047660" y="0"/>
                  <a:pt x="5047660" y="0"/>
                  <a:pt x="5047660" y="0"/>
                </a:cubicBezTo>
                <a:cubicBezTo>
                  <a:pt x="5197725" y="0"/>
                  <a:pt x="5320506" y="122722"/>
                  <a:pt x="5320506" y="272716"/>
                </a:cubicBezTo>
                <a:cubicBezTo>
                  <a:pt x="5320506" y="4806621"/>
                  <a:pt x="5320506" y="4806621"/>
                  <a:pt x="5320506" y="4806621"/>
                </a:cubicBezTo>
                <a:cubicBezTo>
                  <a:pt x="5320506" y="4956615"/>
                  <a:pt x="5197725" y="5079337"/>
                  <a:pt x="5047660" y="5079337"/>
                </a:cubicBezTo>
                <a:cubicBezTo>
                  <a:pt x="272846" y="5079337"/>
                  <a:pt x="272846" y="5079337"/>
                  <a:pt x="272846" y="5079337"/>
                </a:cubicBezTo>
                <a:cubicBezTo>
                  <a:pt x="122781" y="5079337"/>
                  <a:pt x="0" y="4956615"/>
                  <a:pt x="0" y="4806621"/>
                </a:cubicBezTo>
                <a:cubicBezTo>
                  <a:pt x="0" y="272716"/>
                  <a:pt x="0" y="272716"/>
                  <a:pt x="0" y="272716"/>
                </a:cubicBezTo>
                <a:cubicBezTo>
                  <a:pt x="0" y="122722"/>
                  <a:pt x="122781" y="0"/>
                  <a:pt x="272846" y="0"/>
                </a:cubicBezTo>
                <a:close/>
              </a:path>
            </a:pathLst>
          </a:custGeom>
          <a:pattFill prst="pct60">
            <a:fgClr>
              <a:schemeClr val="bg1"/>
            </a:fgClr>
            <a:bgClr>
              <a:schemeClr val="bg1">
                <a:lumMod val="85000"/>
              </a:schemeClr>
            </a:bgClr>
          </a:pattFill>
          <a:effectLst>
            <a:outerShdw blurRad="723900" dist="228600" dir="8100000" algn="tr"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7729516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2025C71F-F630-406C-A334-0B61D0F62D84}"/>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54409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301388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D891C536-C71D-43CE-BF4D-B9B329D1B407}"/>
              </a:ext>
            </a:extLst>
          </p:cNvPr>
          <p:cNvSpPr>
            <a:spLocks noGrp="1"/>
          </p:cNvSpPr>
          <p:nvPr>
            <p:ph type="pic" sz="quarter" idx="15"/>
          </p:nvPr>
        </p:nvSpPr>
        <p:spPr>
          <a:xfrm>
            <a:off x="2295240" y="5491746"/>
            <a:ext cx="1911660" cy="1911660"/>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6EB235DB-2D95-4CB0-8307-58A1C6583880}"/>
              </a:ext>
            </a:extLst>
          </p:cNvPr>
          <p:cNvSpPr>
            <a:spLocks noGrp="1"/>
          </p:cNvSpPr>
          <p:nvPr>
            <p:ph type="pic" sz="quarter" idx="16"/>
          </p:nvPr>
        </p:nvSpPr>
        <p:spPr>
          <a:xfrm>
            <a:off x="6766499" y="5491746"/>
            <a:ext cx="1911660" cy="1911660"/>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D228DFF4-14CD-4364-BC23-932EEA85A154}"/>
              </a:ext>
            </a:extLst>
          </p:cNvPr>
          <p:cNvSpPr>
            <a:spLocks noGrp="1"/>
          </p:cNvSpPr>
          <p:nvPr>
            <p:ph type="pic" sz="quarter" idx="17"/>
          </p:nvPr>
        </p:nvSpPr>
        <p:spPr>
          <a:xfrm>
            <a:off x="11237758" y="5491746"/>
            <a:ext cx="1911660" cy="1911660"/>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005DBB6D-5C8B-4551-88AB-55D90B681B26}"/>
              </a:ext>
            </a:extLst>
          </p:cNvPr>
          <p:cNvSpPr>
            <a:spLocks noGrp="1"/>
          </p:cNvSpPr>
          <p:nvPr>
            <p:ph type="pic" sz="quarter" idx="18"/>
          </p:nvPr>
        </p:nvSpPr>
        <p:spPr>
          <a:xfrm>
            <a:off x="15709017" y="5491746"/>
            <a:ext cx="1911659" cy="1911660"/>
          </a:xfrm>
          <a:custGeom>
            <a:avLst/>
            <a:gdLst>
              <a:gd name="connsiteX0" fmla="*/ 955830 w 1911659"/>
              <a:gd name="connsiteY0" fmla="*/ 0 h 1911660"/>
              <a:gd name="connsiteX1" fmla="*/ 1911659 w 1911659"/>
              <a:gd name="connsiteY1" fmla="*/ 955830 h 1911660"/>
              <a:gd name="connsiteX2" fmla="*/ 955830 w 1911659"/>
              <a:gd name="connsiteY2" fmla="*/ 1911660 h 1911660"/>
              <a:gd name="connsiteX3" fmla="*/ 0 w 1911659"/>
              <a:gd name="connsiteY3" fmla="*/ 955830 h 1911660"/>
              <a:gd name="connsiteX4" fmla="*/ 955830 w 1911659"/>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59" h="1911660">
                <a:moveTo>
                  <a:pt x="955830" y="0"/>
                </a:moveTo>
                <a:cubicBezTo>
                  <a:pt x="1483719" y="0"/>
                  <a:pt x="1911659" y="427940"/>
                  <a:pt x="1911659" y="955830"/>
                </a:cubicBezTo>
                <a:cubicBezTo>
                  <a:pt x="1911659" y="1483720"/>
                  <a:pt x="1483719"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403ED0C-CEF4-4ED5-9432-B1D0EFE4B495}"/>
              </a:ext>
            </a:extLst>
          </p:cNvPr>
          <p:cNvSpPr>
            <a:spLocks noGrp="1"/>
          </p:cNvSpPr>
          <p:nvPr>
            <p:ph type="pic" sz="quarter" idx="19"/>
          </p:nvPr>
        </p:nvSpPr>
        <p:spPr>
          <a:xfrm>
            <a:off x="20180276" y="5491746"/>
            <a:ext cx="1911660" cy="1911660"/>
          </a:xfrm>
          <a:custGeom>
            <a:avLst/>
            <a:gdLst>
              <a:gd name="connsiteX0" fmla="*/ 955828 w 1911660"/>
              <a:gd name="connsiteY0" fmla="*/ 0 h 1911660"/>
              <a:gd name="connsiteX1" fmla="*/ 1911660 w 1911660"/>
              <a:gd name="connsiteY1" fmla="*/ 955830 h 1911660"/>
              <a:gd name="connsiteX2" fmla="*/ 955828 w 1911660"/>
              <a:gd name="connsiteY2" fmla="*/ 1911660 h 1911660"/>
              <a:gd name="connsiteX3" fmla="*/ 0 w 1911660"/>
              <a:gd name="connsiteY3" fmla="*/ 955830 h 1911660"/>
              <a:gd name="connsiteX4" fmla="*/ 955828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28" y="0"/>
                </a:moveTo>
                <a:cubicBezTo>
                  <a:pt x="1483720" y="0"/>
                  <a:pt x="1911660" y="427940"/>
                  <a:pt x="1911660" y="955830"/>
                </a:cubicBezTo>
                <a:cubicBezTo>
                  <a:pt x="1911660" y="1483720"/>
                  <a:pt x="1483720" y="1911660"/>
                  <a:pt x="955828" y="1911660"/>
                </a:cubicBezTo>
                <a:cubicBezTo>
                  <a:pt x="427940" y="1911660"/>
                  <a:pt x="0" y="1483720"/>
                  <a:pt x="0" y="955830"/>
                </a:cubicBezTo>
                <a:cubicBezTo>
                  <a:pt x="0" y="427940"/>
                  <a:pt x="427940" y="0"/>
                  <a:pt x="95582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6173748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6E33A2-B792-492E-9B6C-FA894D7D83DE}"/>
              </a:ext>
            </a:extLst>
          </p:cNvPr>
          <p:cNvSpPr>
            <a:spLocks noGrp="1"/>
          </p:cNvSpPr>
          <p:nvPr>
            <p:ph type="pic" sz="quarter" idx="15"/>
          </p:nvPr>
        </p:nvSpPr>
        <p:spPr>
          <a:xfrm>
            <a:off x="10575703" y="4869055"/>
            <a:ext cx="3235768" cy="3235768"/>
          </a:xfrm>
          <a:custGeom>
            <a:avLst/>
            <a:gdLst>
              <a:gd name="connsiteX0" fmla="*/ 1617884 w 3235768"/>
              <a:gd name="connsiteY0" fmla="*/ 0 h 3235768"/>
              <a:gd name="connsiteX1" fmla="*/ 3235768 w 3235768"/>
              <a:gd name="connsiteY1" fmla="*/ 1617884 h 3235768"/>
              <a:gd name="connsiteX2" fmla="*/ 1617884 w 3235768"/>
              <a:gd name="connsiteY2" fmla="*/ 3235768 h 3235768"/>
              <a:gd name="connsiteX3" fmla="*/ 0 w 3235768"/>
              <a:gd name="connsiteY3" fmla="*/ 1617884 h 3235768"/>
              <a:gd name="connsiteX4" fmla="*/ 1617884 w 3235768"/>
              <a:gd name="connsiteY4" fmla="*/ 0 h 3235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5768" h="3235768">
                <a:moveTo>
                  <a:pt x="1617884" y="0"/>
                </a:moveTo>
                <a:cubicBezTo>
                  <a:pt x="2511417" y="0"/>
                  <a:pt x="3235768" y="724351"/>
                  <a:pt x="3235768" y="1617884"/>
                </a:cubicBezTo>
                <a:cubicBezTo>
                  <a:pt x="3235768" y="2511417"/>
                  <a:pt x="2511417" y="3235768"/>
                  <a:pt x="1617884" y="3235768"/>
                </a:cubicBezTo>
                <a:cubicBezTo>
                  <a:pt x="724351" y="3235768"/>
                  <a:pt x="0" y="2511417"/>
                  <a:pt x="0" y="1617884"/>
                </a:cubicBezTo>
                <a:cubicBezTo>
                  <a:pt x="0" y="724351"/>
                  <a:pt x="724351" y="0"/>
                  <a:pt x="1617884"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2410643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AE7DC9F4-9F6B-497B-AAC3-9E8DE27E9050}"/>
              </a:ext>
            </a:extLst>
          </p:cNvPr>
          <p:cNvSpPr>
            <a:spLocks noGrp="1"/>
          </p:cNvSpPr>
          <p:nvPr>
            <p:ph type="pic" sz="quarter" idx="13"/>
          </p:nvPr>
        </p:nvSpPr>
        <p:spPr>
          <a:xfrm>
            <a:off x="4467334" y="6432718"/>
            <a:ext cx="1881684" cy="1881684"/>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32995364-51BD-4985-8454-19E8A6AB8079}"/>
              </a:ext>
            </a:extLst>
          </p:cNvPr>
          <p:cNvSpPr>
            <a:spLocks noGrp="1"/>
          </p:cNvSpPr>
          <p:nvPr>
            <p:ph type="pic" sz="quarter" idx="14"/>
          </p:nvPr>
        </p:nvSpPr>
        <p:spPr>
          <a:xfrm>
            <a:off x="7836505" y="5416713"/>
            <a:ext cx="1881684" cy="1881684"/>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07915F63-D1C5-4E30-8D74-897BEDC3A77E}"/>
              </a:ext>
            </a:extLst>
          </p:cNvPr>
          <p:cNvSpPr>
            <a:spLocks noGrp="1"/>
          </p:cNvSpPr>
          <p:nvPr>
            <p:ph type="pic" sz="quarter" idx="15"/>
          </p:nvPr>
        </p:nvSpPr>
        <p:spPr>
          <a:xfrm>
            <a:off x="11276227" y="6432718"/>
            <a:ext cx="1881684" cy="1881684"/>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8039340C-5876-416E-AF2A-C528D6F8B7D0}"/>
              </a:ext>
            </a:extLst>
          </p:cNvPr>
          <p:cNvSpPr>
            <a:spLocks noGrp="1"/>
          </p:cNvSpPr>
          <p:nvPr>
            <p:ph type="pic" sz="quarter" idx="16"/>
          </p:nvPr>
        </p:nvSpPr>
        <p:spPr>
          <a:xfrm>
            <a:off x="14645398" y="5416713"/>
            <a:ext cx="1881684" cy="1881684"/>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D02425C2-6AD1-470A-9A0D-69A86B1DDF45}"/>
              </a:ext>
            </a:extLst>
          </p:cNvPr>
          <p:cNvSpPr>
            <a:spLocks noGrp="1"/>
          </p:cNvSpPr>
          <p:nvPr>
            <p:ph type="pic" sz="quarter" idx="17"/>
          </p:nvPr>
        </p:nvSpPr>
        <p:spPr>
          <a:xfrm>
            <a:off x="18064997" y="6432718"/>
            <a:ext cx="1881684" cy="1881684"/>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4" y="0"/>
                  <a:pt x="1881684" y="421229"/>
                  <a:pt x="1881684" y="940842"/>
                </a:cubicBezTo>
                <a:cubicBezTo>
                  <a:pt x="1881684" y="1460455"/>
                  <a:pt x="1460454" y="1881684"/>
                  <a:pt x="940842" y="1881684"/>
                </a:cubicBezTo>
                <a:cubicBezTo>
                  <a:pt x="421230" y="1881684"/>
                  <a:pt x="0" y="1460455"/>
                  <a:pt x="0" y="940842"/>
                </a:cubicBezTo>
                <a:cubicBezTo>
                  <a:pt x="0" y="421229"/>
                  <a:pt x="421230"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35448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5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1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1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1" decel="100000" fill="hold" grpId="0" nodeType="withEffect">
                                  <p:stCondLst>
                                    <p:cond delay="17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698245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348420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 y="0"/>
            <a:ext cx="24387175" cy="13716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55763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3911701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8325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8"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89" y="6858000"/>
            <a:ext cx="5278295" cy="54864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295400"/>
            <a:ext cx="5351604" cy="55626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25174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11868371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ED8B4229-4B33-4A0A-AF4B-FF49C5161567}"/>
              </a:ext>
            </a:extLst>
          </p:cNvPr>
          <p:cNvSpPr>
            <a:spLocks noGrp="1"/>
          </p:cNvSpPr>
          <p:nvPr>
            <p:ph type="pic" sz="quarter" idx="13"/>
          </p:nvPr>
        </p:nvSpPr>
        <p:spPr>
          <a:xfrm>
            <a:off x="12193588" y="1295400"/>
            <a:ext cx="12193588" cy="11049000"/>
          </a:xfrm>
          <a:custGeom>
            <a:avLst/>
            <a:gdLst>
              <a:gd name="connsiteX0" fmla="*/ 2264824 w 12193588"/>
              <a:gd name="connsiteY0" fmla="*/ 0 h 11049000"/>
              <a:gd name="connsiteX1" fmla="*/ 12193588 w 12193588"/>
              <a:gd name="connsiteY1" fmla="*/ 0 h 11049000"/>
              <a:gd name="connsiteX2" fmla="*/ 12193588 w 12193588"/>
              <a:gd name="connsiteY2" fmla="*/ 11049000 h 11049000"/>
              <a:gd name="connsiteX3" fmla="*/ 2264824 w 12193588"/>
              <a:gd name="connsiteY3" fmla="*/ 11049000 h 11049000"/>
              <a:gd name="connsiteX4" fmla="*/ 0 w 12193588"/>
              <a:gd name="connsiteY4" fmla="*/ 5524500 h 1104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3588" h="11049000">
                <a:moveTo>
                  <a:pt x="2264824" y="0"/>
                </a:moveTo>
                <a:lnTo>
                  <a:pt x="12193588" y="0"/>
                </a:lnTo>
                <a:lnTo>
                  <a:pt x="12193588" y="11049000"/>
                </a:lnTo>
                <a:lnTo>
                  <a:pt x="2264824" y="11049000"/>
                </a:lnTo>
                <a:lnTo>
                  <a:pt x="0" y="5524500"/>
                </a:lnTo>
                <a:close/>
              </a:path>
            </a:pathLst>
          </a:custGeom>
          <a:pattFill prst="pct60">
            <a:fgClr>
              <a:schemeClr val="bg1"/>
            </a:fgClr>
            <a:bgClr>
              <a:schemeClr val="bg1">
                <a:lumMod val="85000"/>
              </a:schemeClr>
            </a:bgClr>
          </a:pattFill>
          <a:effectLst>
            <a:outerShdw blurRad="711200" dist="863600" dir="10800000" sx="94000" sy="94000" algn="r" rotWithShape="0">
              <a:schemeClr val="accent1">
                <a:lumMod val="50000"/>
                <a:alpha val="63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3123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300" fill="hold"/>
                                        <p:tgtEl>
                                          <p:spTgt spid="12"/>
                                        </p:tgtEl>
                                        <p:attrNameLst>
                                          <p:attrName>ppt_x</p:attrName>
                                        </p:attrNameLst>
                                      </p:cBhvr>
                                      <p:tavLst>
                                        <p:tav tm="0">
                                          <p:val>
                                            <p:strVal val="1+#ppt_w/2"/>
                                          </p:val>
                                        </p:tav>
                                        <p:tav tm="100000">
                                          <p:val>
                                            <p:strVal val="#ppt_x"/>
                                          </p:val>
                                        </p:tav>
                                      </p:tavLst>
                                    </p:anim>
                                    <p:anim calcmode="lin" valueType="num">
                                      <p:cBhvr additive="base">
                                        <p:cTn id="8" dur="13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152130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95919644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63917" y="3419477"/>
            <a:ext cx="21033938" cy="5705474"/>
          </a:xfrm>
        </p:spPr>
        <p:txBody>
          <a:bodyPr anchor="b"/>
          <a:lstStyle>
            <a:lvl1pPr>
              <a:defRPr sz="12000"/>
            </a:lvl1pPr>
          </a:lstStyle>
          <a:p>
            <a:r>
              <a:rPr lang="en-US"/>
              <a:t>Click to edit Master title style</a:t>
            </a:r>
          </a:p>
        </p:txBody>
      </p:sp>
      <p:sp>
        <p:nvSpPr>
          <p:cNvPr id="3" name="Text Placeholder 2"/>
          <p:cNvSpPr>
            <a:spLocks noGrp="1"/>
          </p:cNvSpPr>
          <p:nvPr>
            <p:ph type="body" idx="1"/>
          </p:nvPr>
        </p:nvSpPr>
        <p:spPr>
          <a:xfrm>
            <a:off x="1663917" y="9178927"/>
            <a:ext cx="21033938"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79497699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67661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4600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95596519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795" y="730251"/>
            <a:ext cx="21033938" cy="2651126"/>
          </a:xfrm>
        </p:spPr>
        <p:txBody>
          <a:bodyPr/>
          <a:lstStyle/>
          <a:p>
            <a:r>
              <a:rPr lang="en-US"/>
              <a:t>Click to edit Master title style</a:t>
            </a:r>
          </a:p>
        </p:txBody>
      </p:sp>
      <p:sp>
        <p:nvSpPr>
          <p:cNvPr id="3" name="Text Placeholder 2"/>
          <p:cNvSpPr>
            <a:spLocks noGrp="1"/>
          </p:cNvSpPr>
          <p:nvPr>
            <p:ph type="body" idx="1"/>
          </p:nvPr>
        </p:nvSpPr>
        <p:spPr>
          <a:xfrm>
            <a:off x="1679796" y="3362326"/>
            <a:ext cx="10316917"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4" name="Content Placeholder 3"/>
          <p:cNvSpPr>
            <a:spLocks noGrp="1"/>
          </p:cNvSpPr>
          <p:nvPr>
            <p:ph sz="half" idx="2"/>
          </p:nvPr>
        </p:nvSpPr>
        <p:spPr>
          <a:xfrm>
            <a:off x="1679796" y="5010150"/>
            <a:ext cx="10316917"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46007" y="3362326"/>
            <a:ext cx="1036772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6" name="Content Placeholder 5"/>
          <p:cNvSpPr>
            <a:spLocks noGrp="1"/>
          </p:cNvSpPr>
          <p:nvPr>
            <p:ph sz="quarter" idx="4"/>
          </p:nvPr>
        </p:nvSpPr>
        <p:spPr>
          <a:xfrm>
            <a:off x="12346007" y="5010150"/>
            <a:ext cx="10367726"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F08FD9F-EDAB-440B-B3F9-4EBA6FF59D55}" type="datetimeFigureOut">
              <a:rPr lang="en-US" smtClean="0"/>
              <a:t>12/2/2019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66965361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8FD9F-EDAB-440B-B3F9-4EBA6FF59D55}" type="datetimeFigureOut">
              <a:rPr lang="en-US" smtClean="0"/>
              <a:t>12/2/2019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17544374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724513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12/2/2019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6625515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Content Placeholder 2"/>
          <p:cNvSpPr>
            <a:spLocks noGrp="1"/>
          </p:cNvSpPr>
          <p:nvPr>
            <p:ph idx="1"/>
          </p:nvPr>
        </p:nvSpPr>
        <p:spPr>
          <a:xfrm>
            <a:off x="10367726" y="1974851"/>
            <a:ext cx="12346007"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9367752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Picture Placeholder 2"/>
          <p:cNvSpPr>
            <a:spLocks noGrp="1"/>
          </p:cNvSpPr>
          <p:nvPr>
            <p:ph type="pic" idx="1"/>
          </p:nvPr>
        </p:nvSpPr>
        <p:spPr>
          <a:xfrm>
            <a:off x="10367726" y="1974851"/>
            <a:ext cx="12346007"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en-US"/>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02208430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66206244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52072" y="730250"/>
            <a:ext cx="5258485" cy="11623676"/>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76618" y="730250"/>
            <a:ext cx="15470614" cy="11623676"/>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2129062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58930" y="321465"/>
            <a:ext cx="21033938" cy="904910"/>
          </a:xfrm>
          <a:prstGeom prst="rect">
            <a:avLst/>
          </a:prstGeom>
        </p:spPr>
        <p:txBody>
          <a:bodyPr/>
          <a:lstStyle>
            <a:lvl1pPr>
              <a:defRPr sz="4000" b="0" i="0">
                <a:solidFill>
                  <a:schemeClr val="tx1"/>
                </a:solidFill>
                <a:latin typeface="Roboto Thin" charset="0"/>
                <a:ea typeface="Roboto Thin" charset="0"/>
                <a:cs typeface="Roboto Thin" charset="0"/>
              </a:defRPr>
            </a:lvl1pPr>
          </a:lstStyle>
          <a:p>
            <a:r>
              <a:rPr lang="en-US" dirty="0"/>
              <a:t>Click to edit Master title style</a:t>
            </a:r>
          </a:p>
        </p:txBody>
      </p:sp>
      <p:sp>
        <p:nvSpPr>
          <p:cNvPr id="3" name="Slide Number Placeholder 5"/>
          <p:cNvSpPr txBox="1">
            <a:spLocks/>
          </p:cNvSpPr>
          <p:nvPr/>
        </p:nvSpPr>
        <p:spPr>
          <a:xfrm>
            <a:off x="22902699" y="364497"/>
            <a:ext cx="748711" cy="656590"/>
          </a:xfrm>
          <a:prstGeom prst="rect">
            <a:avLst/>
          </a:prstGeom>
        </p:spPr>
        <p:txBody>
          <a:bodyPr vert="horz" wrap="none" lIns="243840" tIns="121920" rIns="243840" bIns="12192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2400" smtClean="0">
                <a:solidFill>
                  <a:schemeClr val="tx1"/>
                </a:solidFill>
                <a:latin typeface="Roboto Thin" charset="0"/>
                <a:ea typeface="Roboto Thin" charset="0"/>
                <a:cs typeface="Roboto Thin" charset="0"/>
              </a:rPr>
              <a:pPr algn="l"/>
              <a:t>‹#›</a:t>
            </a:fld>
            <a:endParaRPr lang="en-US" sz="2400" dirty="0">
              <a:solidFill>
                <a:schemeClr val="tx1"/>
              </a:solidFill>
              <a:latin typeface="Roboto Thin" charset="0"/>
              <a:ea typeface="Roboto Thin" charset="0"/>
              <a:cs typeface="Roboto Thin" charset="0"/>
            </a:endParaRPr>
          </a:p>
        </p:txBody>
      </p:sp>
    </p:spTree>
    <p:extLst>
      <p:ext uri="{BB962C8B-B14F-4D97-AF65-F5344CB8AC3E}">
        <p14:creationId xmlns:p14="http://schemas.microsoft.com/office/powerpoint/2010/main" val="91532329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3716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3959509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7337856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0892711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479497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3" y="6991954"/>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3"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1552575"/>
            <a:ext cx="10345056" cy="1061085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34989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65727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Masters/_rels/slideMaster1.xml.rels><?xml version="1.0" encoding="UTF-8" standalone="yes"?>
<Relationships xmlns="http://schemas.openxmlformats.org/package/2006/relationships"><Relationship Id="rId3" Type="http://schemas.openxmlformats.org/officeDocument/2006/relationships/hyperlink" Target="https://twitter.com/" TargetMode="External"/><Relationship Id="rId2" Type="http://schemas.openxmlformats.org/officeDocument/2006/relationships/theme" Target="../theme/theme1.xml"/><Relationship Id="rId1" Type="http://schemas.openxmlformats.org/officeDocument/2006/relationships/slideLayout" Target="../slideLayouts/slideLayout1.xml"/><Relationship Id="rId5" Type="http://schemas.openxmlformats.org/officeDocument/2006/relationships/hyperlink" Target="https://www.facebook.com" TargetMode="External"/><Relationship Id="rId4" Type="http://schemas.openxmlformats.org/officeDocument/2006/relationships/hyperlink" Target="https://www.linkedin.com/"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twitter.com/" TargetMode="External"/><Relationship Id="rId2" Type="http://schemas.openxmlformats.org/officeDocument/2006/relationships/theme" Target="../theme/theme2.xml"/><Relationship Id="rId1" Type="http://schemas.openxmlformats.org/officeDocument/2006/relationships/slideLayout" Target="../slideLayouts/slideLayout2.xml"/><Relationship Id="rId5" Type="http://schemas.openxmlformats.org/officeDocument/2006/relationships/hyperlink" Target="https://www.facebook.com/" TargetMode="External"/><Relationship Id="rId4" Type="http://schemas.openxmlformats.org/officeDocument/2006/relationships/hyperlink" Target="https://www.linkedin.com/" TargetMode="Externa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4.xml"/><Relationship Id="rId1" Type="http://schemas.openxmlformats.org/officeDocument/2006/relationships/slideLayout" Target="../slideLayouts/slideLayout3.xml"/><Relationship Id="rId6" Type="http://schemas.openxmlformats.org/officeDocument/2006/relationships/hyperlink" Target="https://www.facebook.com/" TargetMode="External"/><Relationship Id="rId5" Type="http://schemas.openxmlformats.org/officeDocument/2006/relationships/hyperlink" Target="https://www.linkedin.com/" TargetMode="External"/><Relationship Id="rId4" Type="http://schemas.openxmlformats.org/officeDocument/2006/relationships/hyperlink" Target="https://twitter.com/" TargetMode="Externa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6.xml"/><Relationship Id="rId1" Type="http://schemas.openxmlformats.org/officeDocument/2006/relationships/slideLayout" Target="../slideLayouts/slideLayout5.xml"/><Relationship Id="rId6" Type="http://schemas.openxmlformats.org/officeDocument/2006/relationships/hyperlink" Target="https://www.facebook.com/" TargetMode="External"/><Relationship Id="rId5" Type="http://schemas.openxmlformats.org/officeDocument/2006/relationships/hyperlink" Target="https://www.linkedin.com/" TargetMode="External"/><Relationship Id="rId4" Type="http://schemas.openxmlformats.org/officeDocument/2006/relationships/hyperlink" Target="https://twitter.com/" TargetMode="Externa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4.xml"/><Relationship Id="rId13" Type="http://schemas.openxmlformats.org/officeDocument/2006/relationships/theme" Target="../theme/theme5.xml"/><Relationship Id="rId3" Type="http://schemas.openxmlformats.org/officeDocument/2006/relationships/slideLayout" Target="../slideLayouts/slideLayout9.xml"/><Relationship Id="rId7" Type="http://schemas.openxmlformats.org/officeDocument/2006/relationships/slideLayout" Target="../slideLayouts/slideLayout13.xml"/><Relationship Id="rId12" Type="http://schemas.openxmlformats.org/officeDocument/2006/relationships/slideLayout" Target="../slideLayouts/slideLayout18.xml"/><Relationship Id="rId2" Type="http://schemas.openxmlformats.org/officeDocument/2006/relationships/slideLayout" Target="../slideLayouts/slideLayout8.xml"/><Relationship Id="rId16" Type="http://schemas.openxmlformats.org/officeDocument/2006/relationships/hyperlink" Target="https://twitter.com/" TargetMode="External"/><Relationship Id="rId1" Type="http://schemas.openxmlformats.org/officeDocument/2006/relationships/slideLayout" Target="../slideLayouts/slideLayout7.xml"/><Relationship Id="rId6" Type="http://schemas.openxmlformats.org/officeDocument/2006/relationships/slideLayout" Target="../slideLayouts/slideLayout12.xml"/><Relationship Id="rId11" Type="http://schemas.openxmlformats.org/officeDocument/2006/relationships/slideLayout" Target="../slideLayouts/slideLayout17.xml"/><Relationship Id="rId5" Type="http://schemas.openxmlformats.org/officeDocument/2006/relationships/slideLayout" Target="../slideLayouts/slideLayout11.xml"/><Relationship Id="rId15" Type="http://schemas.openxmlformats.org/officeDocument/2006/relationships/hyperlink" Target="https://www.linkedin.com/" TargetMode="External"/><Relationship Id="rId10" Type="http://schemas.openxmlformats.org/officeDocument/2006/relationships/slideLayout" Target="../slideLayouts/slideLayout16.xml"/><Relationship Id="rId4" Type="http://schemas.openxmlformats.org/officeDocument/2006/relationships/slideLayout" Target="../slideLayouts/slideLayout10.xml"/><Relationship Id="rId9" Type="http://schemas.openxmlformats.org/officeDocument/2006/relationships/slideLayout" Target="../slideLayouts/slideLayout15.xml"/><Relationship Id="rId14" Type="http://schemas.openxmlformats.org/officeDocument/2006/relationships/hyperlink" Target="https://www.facebook.com/" TargetMode="External"/></Relationships>
</file>

<file path=ppt/slideMasters/_rels/slideMaster6.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21.xml"/><Relationship Id="rId7" Type="http://schemas.openxmlformats.org/officeDocument/2006/relationships/hyperlink" Target="https://www.linkedin.com/" TargetMode="External"/><Relationship Id="rId2" Type="http://schemas.openxmlformats.org/officeDocument/2006/relationships/slideLayout" Target="../slideLayouts/slideLayout20.xml"/><Relationship Id="rId1" Type="http://schemas.openxmlformats.org/officeDocument/2006/relationships/slideLayout" Target="../slideLayouts/slideLayout19.xml"/><Relationship Id="rId6" Type="http://schemas.openxmlformats.org/officeDocument/2006/relationships/hyperlink" Target="https://www.facebook.com/" TargetMode="External"/><Relationship Id="rId5" Type="http://schemas.openxmlformats.org/officeDocument/2006/relationships/theme" Target="../theme/theme6.xml"/><Relationship Id="rId4" Type="http://schemas.openxmlformats.org/officeDocument/2006/relationships/slideLayout" Target="../slideLayouts/slideLayout22.xml"/></Relationships>
</file>

<file path=ppt/slideMasters/_rels/slideMaster7.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25.xml"/><Relationship Id="rId7" Type="http://schemas.openxmlformats.org/officeDocument/2006/relationships/hyperlink" Target="https://www.linkedin.com/" TargetMode="Externa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hyperlink" Target="https://www.facebook.com/" TargetMode="External"/><Relationship Id="rId5" Type="http://schemas.openxmlformats.org/officeDocument/2006/relationships/theme" Target="../theme/theme7.xml"/><Relationship Id="rId4" Type="http://schemas.openxmlformats.org/officeDocument/2006/relationships/slideLayout" Target="../slideLayouts/slideLayout26.xml"/></Relationships>
</file>

<file path=ppt/slideMasters/_rels/slideMaster8.xml.rels><?xml version="1.0" encoding="UTF-8" standalone="yes"?>
<Relationships xmlns="http://schemas.openxmlformats.org/package/2006/relationships"><Relationship Id="rId8" Type="http://schemas.openxmlformats.org/officeDocument/2006/relationships/theme" Target="../theme/theme8.xml"/><Relationship Id="rId3" Type="http://schemas.openxmlformats.org/officeDocument/2006/relationships/slideLayout" Target="../slideLayouts/slideLayout29.xml"/><Relationship Id="rId7" Type="http://schemas.openxmlformats.org/officeDocument/2006/relationships/slideLayout" Target="../slideLayouts/slideLayout3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hyperlink" Target="https://twitter.com/" TargetMode="External"/><Relationship Id="rId5" Type="http://schemas.openxmlformats.org/officeDocument/2006/relationships/slideLayout" Target="../slideLayouts/slideLayout31.xml"/><Relationship Id="rId10" Type="http://schemas.openxmlformats.org/officeDocument/2006/relationships/hyperlink" Target="https://www.linkedin.com/" TargetMode="External"/><Relationship Id="rId4" Type="http://schemas.openxmlformats.org/officeDocument/2006/relationships/slideLayout" Target="../slideLayouts/slideLayout30.xml"/><Relationship Id="rId9" Type="http://schemas.openxmlformats.org/officeDocument/2006/relationships/hyperlink" Target="https://www.facebook.com/" TargetMode="Externa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slideLayout" Target="../slideLayouts/slideLayout46.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userDrawn="1"/>
        </p:nvSpPr>
        <p:spPr>
          <a:xfrm>
            <a:off x="1244015" y="12860498"/>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userDrawn="1"/>
        </p:nvSpPr>
        <p:spPr>
          <a:xfrm>
            <a:off x="1072028"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userDrawn="1"/>
        </p:nvSpPr>
        <p:spPr>
          <a:xfrm>
            <a:off x="297699"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userDrawn="1"/>
        </p:nvSpPr>
        <p:spPr>
          <a:xfrm rot="2700000">
            <a:off x="554840"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userDrawn="1"/>
        </p:nvSpPr>
        <p:spPr>
          <a:xfrm rot="10800000">
            <a:off x="1846356"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userDrawn="1"/>
        </p:nvSpPr>
        <p:spPr>
          <a:xfrm rot="13500000">
            <a:off x="2020714"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userDrawn="1"/>
        </p:nvSpPr>
        <p:spPr>
          <a:xfrm>
            <a:off x="1798055" y="1280016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userDrawn="1"/>
        </p:nvSpPr>
        <p:spPr>
          <a:xfrm>
            <a:off x="241069" y="1278636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3" name="TextBox 22">
            <a:extLst>
              <a:ext uri="{FF2B5EF4-FFF2-40B4-BE49-F238E27FC236}">
                <a16:creationId xmlns:a16="http://schemas.microsoft.com/office/drawing/2014/main" id="{9EF6635E-33D2-40DD-8284-62E48C402864}"/>
              </a:ext>
            </a:extLst>
          </p:cNvPr>
          <p:cNvSpPr txBox="1"/>
          <p:nvPr userDrawn="1"/>
        </p:nvSpPr>
        <p:spPr>
          <a:xfrm>
            <a:off x="17061943" y="12958790"/>
            <a:ext cx="4705071" cy="369332"/>
          </a:xfrm>
          <a:prstGeom prst="rect">
            <a:avLst/>
          </a:prstGeom>
          <a:noFill/>
        </p:spPr>
        <p:txBody>
          <a:bodyPr wrap="none" rtlCol="0">
            <a:spAutoFit/>
          </a:bodyPr>
          <a:lstStyle/>
          <a:p>
            <a:r>
              <a:rPr lang="en-US"/>
              <a:t>MASSIVE X presentation to DesignBall team</a:t>
            </a:r>
          </a:p>
        </p:txBody>
      </p:sp>
      <p:grpSp>
        <p:nvGrpSpPr>
          <p:cNvPr id="24" name="Group 23">
            <a:extLst>
              <a:ext uri="{FF2B5EF4-FFF2-40B4-BE49-F238E27FC236}">
                <a16:creationId xmlns:a16="http://schemas.microsoft.com/office/drawing/2014/main" id="{4120C111-C5ED-44CF-AE07-8E7DDFB3302C}"/>
              </a:ext>
            </a:extLst>
          </p:cNvPr>
          <p:cNvGrpSpPr/>
          <p:nvPr userDrawn="1"/>
        </p:nvGrpSpPr>
        <p:grpSpPr>
          <a:xfrm>
            <a:off x="21824690" y="12757785"/>
            <a:ext cx="2271178" cy="713731"/>
            <a:chOff x="241069" y="12070461"/>
            <a:chExt cx="2271178" cy="713731"/>
          </a:xfrm>
        </p:grpSpPr>
        <p:sp>
          <p:nvSpPr>
            <p:cNvPr id="25" name="Rectangle 24">
              <a:hlinkClick r:id="rId3"/>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 name="Rectangle 25">
              <a:hlinkClick r:id="rId4"/>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ectangle 26">
              <a:hlinkClick r:id="rId5"/>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1701440564"/>
      </p:ext>
    </p:extLst>
  </p:cSld>
  <p:clrMap bg1="lt1" tx1="dk1" bg2="lt2" tx2="dk2" accent1="accent1" accent2="accent2" accent3="accent3" accent4="accent4" accent5="accent5" accent6="accent6" hlink="hlink" folHlink="folHlink"/>
  <p:sldLayoutIdLst>
    <p:sldLayoutId id="2147483735" r:id="rId1"/>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p:nvSpPr>
        <p:spPr>
          <a:xfrm>
            <a:off x="1244015" y="12860498"/>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p:nvSpPr>
        <p:spPr>
          <a:xfrm>
            <a:off x="1072028"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p:nvSpPr>
        <p:spPr>
          <a:xfrm>
            <a:off x="297699"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p:nvSpPr>
        <p:spPr>
          <a:xfrm rot="2700000">
            <a:off x="554840"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p:nvSpPr>
        <p:spPr>
          <a:xfrm rot="10800000">
            <a:off x="1846356"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p:nvSpPr>
        <p:spPr>
          <a:xfrm rot="13500000">
            <a:off x="2020714"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p:nvSpPr>
        <p:spPr>
          <a:xfrm>
            <a:off x="1798055" y="1280016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p:nvSpPr>
        <p:spPr>
          <a:xfrm>
            <a:off x="241069" y="1278636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3" name="TextBox 22">
            <a:extLst>
              <a:ext uri="{FF2B5EF4-FFF2-40B4-BE49-F238E27FC236}">
                <a16:creationId xmlns:a16="http://schemas.microsoft.com/office/drawing/2014/main" id="{9EF6635E-33D2-40DD-8284-62E48C402864}"/>
              </a:ext>
            </a:extLst>
          </p:cNvPr>
          <p:cNvSpPr txBox="1"/>
          <p:nvPr/>
        </p:nvSpPr>
        <p:spPr>
          <a:xfrm>
            <a:off x="17061943" y="12958790"/>
            <a:ext cx="4705071" cy="369332"/>
          </a:xfrm>
          <a:prstGeom prst="rect">
            <a:avLst/>
          </a:prstGeom>
          <a:noFill/>
        </p:spPr>
        <p:txBody>
          <a:bodyPr wrap="none" rtlCol="0">
            <a:spAutoFit/>
          </a:bodyPr>
          <a:lstStyle/>
          <a:p>
            <a:r>
              <a:rPr lang="en-US"/>
              <a:t>MASSIVE X presentation to DesignBall team</a:t>
            </a:r>
          </a:p>
        </p:txBody>
      </p:sp>
      <p:grpSp>
        <p:nvGrpSpPr>
          <p:cNvPr id="24" name="Group 23">
            <a:extLst>
              <a:ext uri="{FF2B5EF4-FFF2-40B4-BE49-F238E27FC236}">
                <a16:creationId xmlns:a16="http://schemas.microsoft.com/office/drawing/2014/main" id="{4120C111-C5ED-44CF-AE07-8E7DDFB3302C}"/>
              </a:ext>
            </a:extLst>
          </p:cNvPr>
          <p:cNvGrpSpPr/>
          <p:nvPr/>
        </p:nvGrpSpPr>
        <p:grpSpPr>
          <a:xfrm>
            <a:off x="21824690" y="12757785"/>
            <a:ext cx="2271178" cy="713731"/>
            <a:chOff x="241069" y="12070461"/>
            <a:chExt cx="2271178" cy="713731"/>
          </a:xfrm>
        </p:grpSpPr>
        <p:sp>
          <p:nvSpPr>
            <p:cNvPr id="25" name="Rectangle 24">
              <a:hlinkClick r:id="rId3"/>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 name="Rectangle 25">
              <a:hlinkClick r:id="rId4"/>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ectangle 26">
              <a:hlinkClick r:id="rId5"/>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4120850817"/>
      </p:ext>
    </p:extLst>
  </p:cSld>
  <p:clrMap bg1="lt1" tx1="dk1" bg2="lt2" tx2="dk2" accent1="accent1" accent2="accent2" accent3="accent3" accent4="accent4" accent5="accent5" accent6="accent6" hlink="hlink" folHlink="folHlink"/>
  <p:sldLayoutIdLst>
    <p:sldLayoutId id="2147483738" r:id="rId1"/>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userDrawn="1"/>
        </p:nvSpPr>
        <p:spPr>
          <a:xfrm>
            <a:off x="1244015" y="12860498"/>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userDrawn="1"/>
        </p:nvSpPr>
        <p:spPr>
          <a:xfrm>
            <a:off x="1072028"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userDrawn="1"/>
        </p:nvSpPr>
        <p:spPr>
          <a:xfrm>
            <a:off x="297699"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userDrawn="1"/>
        </p:nvSpPr>
        <p:spPr>
          <a:xfrm rot="2700000">
            <a:off x="554840"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userDrawn="1"/>
        </p:nvSpPr>
        <p:spPr>
          <a:xfrm rot="10800000">
            <a:off x="1846356"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userDrawn="1"/>
        </p:nvSpPr>
        <p:spPr>
          <a:xfrm rot="13500000">
            <a:off x="2020714"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userDrawn="1"/>
        </p:nvSpPr>
        <p:spPr>
          <a:xfrm>
            <a:off x="1798055" y="1280016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userDrawn="1"/>
        </p:nvSpPr>
        <p:spPr>
          <a:xfrm>
            <a:off x="241069" y="1278636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3" name="TextBox 22">
            <a:extLst>
              <a:ext uri="{FF2B5EF4-FFF2-40B4-BE49-F238E27FC236}">
                <a16:creationId xmlns:a16="http://schemas.microsoft.com/office/drawing/2014/main" id="{9EF6635E-33D2-40DD-8284-62E48C402864}"/>
              </a:ext>
            </a:extLst>
          </p:cNvPr>
          <p:cNvSpPr txBox="1"/>
          <p:nvPr userDrawn="1"/>
        </p:nvSpPr>
        <p:spPr>
          <a:xfrm>
            <a:off x="17061943" y="12958790"/>
            <a:ext cx="4262321" cy="369332"/>
          </a:xfrm>
          <a:prstGeom prst="rect">
            <a:avLst/>
          </a:prstGeom>
          <a:noFill/>
        </p:spPr>
        <p:txBody>
          <a:bodyPr wrap="none" rtlCol="0">
            <a:spAutoFit/>
          </a:bodyPr>
          <a:lstStyle/>
          <a:p>
            <a:r>
              <a:rPr lang="en-US"/>
              <a:t>MASSIVE X presentation to DesignBall team</a:t>
            </a:r>
          </a:p>
        </p:txBody>
      </p:sp>
      <p:grpSp>
        <p:nvGrpSpPr>
          <p:cNvPr id="24" name="Group 23">
            <a:extLst>
              <a:ext uri="{FF2B5EF4-FFF2-40B4-BE49-F238E27FC236}">
                <a16:creationId xmlns:a16="http://schemas.microsoft.com/office/drawing/2014/main" id="{4120C111-C5ED-44CF-AE07-8E7DDFB3302C}"/>
              </a:ext>
            </a:extLst>
          </p:cNvPr>
          <p:cNvGrpSpPr/>
          <p:nvPr userDrawn="1"/>
        </p:nvGrpSpPr>
        <p:grpSpPr>
          <a:xfrm>
            <a:off x="21824690" y="12757785"/>
            <a:ext cx="2271178" cy="713731"/>
            <a:chOff x="241069" y="12070461"/>
            <a:chExt cx="2271178" cy="713731"/>
          </a:xfrm>
        </p:grpSpPr>
        <p:sp>
          <p:nvSpPr>
            <p:cNvPr id="25" name="Rectangle 24">
              <a:hlinkClick r:id="rId4"/>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 name="Rectangle 25">
              <a:hlinkClick r:id="rId5"/>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ectangle 26">
              <a:hlinkClick r:id="rId6"/>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2382260527"/>
      </p:ext>
    </p:extLst>
  </p:cSld>
  <p:clrMap bg1="dk1" tx1="lt1" bg2="dk2" tx2="lt2" accent1="accent1" accent2="accent2" accent3="accent3" accent4="accent4" accent5="accent5" accent6="accent6" hlink="hlink" folHlink="folHlink"/>
  <p:sldLayoutIdLst>
    <p:sldLayoutId id="2147483770" r:id="rId1"/>
    <p:sldLayoutId id="2147483771" r:id="rId2"/>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userDrawn="1"/>
        </p:nvSpPr>
        <p:spPr>
          <a:xfrm>
            <a:off x="1244015" y="12860498"/>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userDrawn="1"/>
        </p:nvSpPr>
        <p:spPr>
          <a:xfrm>
            <a:off x="1072028"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userDrawn="1"/>
        </p:nvSpPr>
        <p:spPr>
          <a:xfrm>
            <a:off x="297699"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userDrawn="1"/>
        </p:nvSpPr>
        <p:spPr>
          <a:xfrm rot="2700000">
            <a:off x="554840"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userDrawn="1"/>
        </p:nvSpPr>
        <p:spPr>
          <a:xfrm rot="10800000">
            <a:off x="1846356"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userDrawn="1"/>
        </p:nvSpPr>
        <p:spPr>
          <a:xfrm rot="13500000">
            <a:off x="2020714"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userDrawn="1"/>
        </p:nvSpPr>
        <p:spPr>
          <a:xfrm>
            <a:off x="1798055" y="1280016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userDrawn="1"/>
        </p:nvSpPr>
        <p:spPr>
          <a:xfrm>
            <a:off x="241069" y="1278636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23" name="TextBox 22">
            <a:extLst>
              <a:ext uri="{FF2B5EF4-FFF2-40B4-BE49-F238E27FC236}">
                <a16:creationId xmlns:a16="http://schemas.microsoft.com/office/drawing/2014/main" id="{9EF6635E-33D2-40DD-8284-62E48C402864}"/>
              </a:ext>
            </a:extLst>
          </p:cNvPr>
          <p:cNvSpPr txBox="1"/>
          <p:nvPr userDrawn="1"/>
        </p:nvSpPr>
        <p:spPr>
          <a:xfrm>
            <a:off x="17061943" y="12958790"/>
            <a:ext cx="4262321" cy="369332"/>
          </a:xfrm>
          <a:prstGeom prst="rect">
            <a:avLst/>
          </a:prstGeom>
          <a:noFill/>
        </p:spPr>
        <p:txBody>
          <a:bodyPr wrap="none" rtlCol="0">
            <a:spAutoFit/>
          </a:bodyPr>
          <a:lstStyle/>
          <a:p>
            <a:r>
              <a:rPr lang="en-US"/>
              <a:t>MASSIVE X presentation to DesignBall team</a:t>
            </a:r>
          </a:p>
        </p:txBody>
      </p:sp>
      <p:grpSp>
        <p:nvGrpSpPr>
          <p:cNvPr id="24" name="Group 23">
            <a:extLst>
              <a:ext uri="{FF2B5EF4-FFF2-40B4-BE49-F238E27FC236}">
                <a16:creationId xmlns:a16="http://schemas.microsoft.com/office/drawing/2014/main" id="{4120C111-C5ED-44CF-AE07-8E7DDFB3302C}"/>
              </a:ext>
            </a:extLst>
          </p:cNvPr>
          <p:cNvGrpSpPr/>
          <p:nvPr userDrawn="1"/>
        </p:nvGrpSpPr>
        <p:grpSpPr>
          <a:xfrm>
            <a:off x="21824690" y="12757785"/>
            <a:ext cx="2271178" cy="713731"/>
            <a:chOff x="241069" y="12070461"/>
            <a:chExt cx="2271178" cy="713731"/>
          </a:xfrm>
        </p:grpSpPr>
        <p:sp>
          <p:nvSpPr>
            <p:cNvPr id="25" name="Rectangle 24">
              <a:hlinkClick r:id="rId4"/>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6" name="Rectangle 25">
              <a:hlinkClick r:id="rId5"/>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Rectangle 26">
              <a:hlinkClick r:id="rId6"/>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3534526808"/>
      </p:ext>
    </p:extLst>
  </p:cSld>
  <p:clrMap bg1="dk1" tx1="lt1" bg2="dk2" tx2="lt2" accent1="accent1" accent2="accent2" accent3="accent3" accent4="accent4" accent5="accent5" accent6="accent6" hlink="hlink" folHlink="folHlink"/>
  <p:sldLayoutIdLst>
    <p:sldLayoutId id="2147483803" r:id="rId1"/>
    <p:sldLayoutId id="2147483804" r:id="rId2"/>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5DDB5754-4A17-4F18-85D7-0668385162B1}"/>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60EB4B01-E0D4-41D6-B0B5-C3E601C093A8}"/>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B3077327-4749-4A2A-9539-D5CFD65ADE24}"/>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4"/>
            <a:extLst>
              <a:ext uri="{FF2B5EF4-FFF2-40B4-BE49-F238E27FC236}">
                <a16:creationId xmlns:a16="http://schemas.microsoft.com/office/drawing/2014/main" id="{357E916F-D03F-400B-92D0-514464AC5906}"/>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5"/>
            <a:extLst>
              <a:ext uri="{FF2B5EF4-FFF2-40B4-BE49-F238E27FC236}">
                <a16:creationId xmlns:a16="http://schemas.microsoft.com/office/drawing/2014/main" id="{E6528BCF-F9D9-4428-9259-3D1D856AF34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6"/>
            <a:extLst>
              <a:ext uri="{FF2B5EF4-FFF2-40B4-BE49-F238E27FC236}">
                <a16:creationId xmlns:a16="http://schemas.microsoft.com/office/drawing/2014/main" id="{AE8E1F3D-8A55-4DEB-BF09-65EA7E80144B}"/>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008118278"/>
      </p:ext>
    </p:extLst>
  </p:cSld>
  <p:clrMap bg1="lt1" tx1="dk1" bg2="lt2" tx2="dk2" accent1="accent1" accent2="accent2" accent3="accent3" accent4="accent4" accent5="accent5" accent6="accent6" hlink="hlink" folHlink="folHlink"/>
  <p:sldLayoutIdLst>
    <p:sldLayoutId id="2147483836" r:id="rId1"/>
    <p:sldLayoutId id="2147483837" r:id="rId2"/>
    <p:sldLayoutId id="2147483838" r:id="rId3"/>
    <p:sldLayoutId id="2147483839" r:id="rId4"/>
    <p:sldLayoutId id="2147483840" r:id="rId5"/>
    <p:sldLayoutId id="2147483841" r:id="rId6"/>
    <p:sldLayoutId id="2147483842" r:id="rId7"/>
    <p:sldLayoutId id="2147483843" r:id="rId8"/>
    <p:sldLayoutId id="2147483844" r:id="rId9"/>
    <p:sldLayoutId id="2147483845" r:id="rId10"/>
    <p:sldLayoutId id="2147483846" r:id="rId11"/>
    <p:sldLayoutId id="2147483847"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1CE2B552-4230-44BE-9A8D-AF1032A7847C}"/>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210BE7E0-5447-46FD-9A66-6EA8418B617B}"/>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9CD1870A-6BC1-49E9-8E2B-383FD3CE9A9D}"/>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6"/>
            <a:extLst>
              <a:ext uri="{FF2B5EF4-FFF2-40B4-BE49-F238E27FC236}">
                <a16:creationId xmlns:a16="http://schemas.microsoft.com/office/drawing/2014/main" id="{E8AEB1D2-B155-4DBC-B4D6-94605C42F883}"/>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7"/>
            <a:extLst>
              <a:ext uri="{FF2B5EF4-FFF2-40B4-BE49-F238E27FC236}">
                <a16:creationId xmlns:a16="http://schemas.microsoft.com/office/drawing/2014/main" id="{FE927439-3F50-42AD-9CA6-2299C2BDF451}"/>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8"/>
            <a:extLst>
              <a:ext uri="{FF2B5EF4-FFF2-40B4-BE49-F238E27FC236}">
                <a16:creationId xmlns:a16="http://schemas.microsoft.com/office/drawing/2014/main" id="{383EF29F-3CA7-41FB-92F6-6886D8C98AC6}"/>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3013953214"/>
      </p:ext>
    </p:extLst>
  </p:cSld>
  <p:clrMap bg1="lt1" tx1="dk1" bg2="lt2" tx2="dk2" accent1="accent1" accent2="accent2" accent3="accent3" accent4="accent4" accent5="accent5" accent6="accent6" hlink="hlink" folHlink="folHlink"/>
  <p:sldLayoutIdLst>
    <p:sldLayoutId id="2147483849" r:id="rId1"/>
    <p:sldLayoutId id="2147483858" r:id="rId2"/>
    <p:sldLayoutId id="2147483861" r:id="rId3"/>
    <p:sldLayoutId id="2147483862"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5" y="1282545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1" y="12734126"/>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39" y="12640786"/>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65545" y="336048"/>
            <a:ext cx="102824"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 name="Rectangle 23">
            <a:extLst>
              <a:ext uri="{FF2B5EF4-FFF2-40B4-BE49-F238E27FC236}">
                <a16:creationId xmlns:a16="http://schemas.microsoft.com/office/drawing/2014/main" id="{8E4FA519-5368-44A0-8BCA-383C8B5E5CE6}"/>
              </a:ext>
            </a:extLst>
          </p:cNvPr>
          <p:cNvSpPr/>
          <p:nvPr userDrawn="1"/>
        </p:nvSpPr>
        <p:spPr>
          <a:xfrm>
            <a:off x="1197701" y="1278991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5" name="Rectangle 24">
            <a:hlinkClick r:id="rId6"/>
            <a:extLst>
              <a:ext uri="{FF2B5EF4-FFF2-40B4-BE49-F238E27FC236}">
                <a16:creationId xmlns:a16="http://schemas.microsoft.com/office/drawing/2014/main" id="{A89B8AC0-49CF-4625-A0A2-6CE1EE57CC40}"/>
              </a:ext>
            </a:extLst>
          </p:cNvPr>
          <p:cNvSpPr/>
          <p:nvPr userDrawn="1"/>
        </p:nvSpPr>
        <p:spPr>
          <a:xfrm>
            <a:off x="1381511" y="12933851"/>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1" name="Rectangle 20">
            <a:extLst>
              <a:ext uri="{FF2B5EF4-FFF2-40B4-BE49-F238E27FC236}">
                <a16:creationId xmlns:a16="http://schemas.microsoft.com/office/drawing/2014/main" id="{CD507A77-5C89-41F8-BCB6-FEC73EBEE956}"/>
              </a:ext>
            </a:extLst>
          </p:cNvPr>
          <p:cNvSpPr/>
          <p:nvPr userDrawn="1"/>
        </p:nvSpPr>
        <p:spPr>
          <a:xfrm>
            <a:off x="1875075" y="1278991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7"/>
            <a:extLst>
              <a:ext uri="{FF2B5EF4-FFF2-40B4-BE49-F238E27FC236}">
                <a16:creationId xmlns:a16="http://schemas.microsoft.com/office/drawing/2014/main" id="{0419B479-4CC1-448E-A4EF-00E34CA8098E}"/>
              </a:ext>
            </a:extLst>
          </p:cNvPr>
          <p:cNvSpPr/>
          <p:nvPr userDrawn="1"/>
        </p:nvSpPr>
        <p:spPr>
          <a:xfrm>
            <a:off x="2058885" y="12937015"/>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9" name="Rectangle 18">
            <a:extLst>
              <a:ext uri="{FF2B5EF4-FFF2-40B4-BE49-F238E27FC236}">
                <a16:creationId xmlns:a16="http://schemas.microsoft.com/office/drawing/2014/main" id="{5A9A8158-0145-4756-AD6D-F01D5EB2B95F}"/>
              </a:ext>
            </a:extLst>
          </p:cNvPr>
          <p:cNvSpPr/>
          <p:nvPr userDrawn="1"/>
        </p:nvSpPr>
        <p:spPr>
          <a:xfrm>
            <a:off x="520326" y="1278991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0" name="Rectangle 19">
            <a:hlinkClick r:id="rId8"/>
            <a:extLst>
              <a:ext uri="{FF2B5EF4-FFF2-40B4-BE49-F238E27FC236}">
                <a16:creationId xmlns:a16="http://schemas.microsoft.com/office/drawing/2014/main" id="{B2B3C37F-F4CF-4FF7-90E6-4575FB6B1DB8}"/>
              </a:ext>
            </a:extLst>
          </p:cNvPr>
          <p:cNvSpPr/>
          <p:nvPr userDrawn="1"/>
        </p:nvSpPr>
        <p:spPr>
          <a:xfrm>
            <a:off x="704135" y="12930688"/>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795301260"/>
      </p:ext>
    </p:extLst>
  </p:cSld>
  <p:clrMap bg1="lt1" tx1="dk1" bg2="lt2" tx2="dk2" accent1="accent1" accent2="accent2" accent3="accent3" accent4="accent4" accent5="accent5" accent6="accent6" hlink="hlink" folHlink="folHlink"/>
  <p:sldLayoutIdLst>
    <p:sldLayoutId id="2147483864" r:id="rId1"/>
    <p:sldLayoutId id="2147483865" r:id="rId2"/>
    <p:sldLayoutId id="2147483866" r:id="rId3"/>
    <p:sldLayoutId id="2147483867" r:id="rId4"/>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1AE8E4AC-3021-4B7F-B5EE-D90F55DC7ADA}"/>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B0E35E77-88D6-4F62-93BC-E923BC3B0898}"/>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4E1E96B6-2EE1-4A39-9AD5-C3F0E67BCB6A}"/>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9"/>
            <a:extLst>
              <a:ext uri="{FF2B5EF4-FFF2-40B4-BE49-F238E27FC236}">
                <a16:creationId xmlns:a16="http://schemas.microsoft.com/office/drawing/2014/main" id="{1B394C72-570A-4941-A221-790EAD072118}"/>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0"/>
            <a:extLst>
              <a:ext uri="{FF2B5EF4-FFF2-40B4-BE49-F238E27FC236}">
                <a16:creationId xmlns:a16="http://schemas.microsoft.com/office/drawing/2014/main" id="{FCE85F4D-1549-4890-BFC7-44547397B8B1}"/>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1"/>
            <a:extLst>
              <a:ext uri="{FF2B5EF4-FFF2-40B4-BE49-F238E27FC236}">
                <a16:creationId xmlns:a16="http://schemas.microsoft.com/office/drawing/2014/main" id="{221B51BC-CBA5-4AA4-9B47-36E87662D688}"/>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97944431"/>
      </p:ext>
    </p:extLst>
  </p:cSld>
  <p:clrMap bg1="lt1" tx1="dk1" bg2="lt2" tx2="dk2" accent1="accent1" accent2="accent2" accent3="accent3" accent4="accent4" accent5="accent5" accent6="accent6" hlink="hlink" folHlink="folHlink"/>
  <p:sldLayoutIdLst>
    <p:sldLayoutId id="2147483869" r:id="rId1"/>
    <p:sldLayoutId id="2147483870" r:id="rId2"/>
    <p:sldLayoutId id="2147483882" r:id="rId3"/>
    <p:sldLayoutId id="2147483883" r:id="rId4"/>
    <p:sldLayoutId id="2147483884" r:id="rId5"/>
    <p:sldLayoutId id="2147483885" r:id="rId6"/>
    <p:sldLayoutId id="2147483886" r:id="rId7"/>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6619" y="730251"/>
            <a:ext cx="21033938" cy="2651126"/>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1676619" y="3651250"/>
            <a:ext cx="21033938" cy="8702676"/>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676618" y="12712701"/>
            <a:ext cx="5487114"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AF08FD9F-EDAB-440B-B3F9-4EBA6FF59D55}" type="datetimeFigureOut">
              <a:rPr lang="en-US" smtClean="0"/>
              <a:t>12/2/2019</a:t>
            </a:fld>
            <a:endParaRPr lang="en-US"/>
          </a:p>
        </p:txBody>
      </p:sp>
      <p:sp>
        <p:nvSpPr>
          <p:cNvPr id="5" name="Footer Placeholder 4"/>
          <p:cNvSpPr>
            <a:spLocks noGrp="1"/>
          </p:cNvSpPr>
          <p:nvPr>
            <p:ph type="ftr" sz="quarter" idx="3"/>
          </p:nvPr>
        </p:nvSpPr>
        <p:spPr>
          <a:xfrm>
            <a:off x="8078252" y="12712701"/>
            <a:ext cx="8230672"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7223443" y="12712701"/>
            <a:ext cx="5487114"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2A652A47-7B18-462D-B4E6-0601D85CCEB7}" type="slidenum">
              <a:rPr lang="en-US" smtClean="0"/>
              <a:t>‹#›</a:t>
            </a:fld>
            <a:endParaRPr lang="en-US"/>
          </a:p>
        </p:txBody>
      </p:sp>
    </p:spTree>
    <p:extLst>
      <p:ext uri="{BB962C8B-B14F-4D97-AF65-F5344CB8AC3E}">
        <p14:creationId xmlns:p14="http://schemas.microsoft.com/office/powerpoint/2010/main" val="3131982343"/>
      </p:ext>
    </p:extLst>
  </p:cSld>
  <p:clrMap bg1="lt1" tx1="dk1" bg2="lt2" tx2="dk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 id="2147483915" r:id="rId12"/>
    <p:sldLayoutId id="2147483916" r:id="rId1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40.xml"/><Relationship Id="rId1" Type="http://schemas.openxmlformats.org/officeDocument/2006/relationships/themeOverride" Target="../theme/themeOverride1.xml"/><Relationship Id="rId4" Type="http://schemas.openxmlformats.org/officeDocument/2006/relationships/hyperlink" Target="http://www.fontsquirrel.com/fonts/open-sans" TargetMode="Externa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17.xml"/><Relationship Id="rId1" Type="http://schemas.openxmlformats.org/officeDocument/2006/relationships/themeOverride" Target="../theme/themeOverride75.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17.xml"/><Relationship Id="rId1" Type="http://schemas.openxmlformats.org/officeDocument/2006/relationships/themeOverride" Target="../theme/themeOverride76.xml"/></Relationships>
</file>

<file path=ppt/slides/_rels/slide102.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77.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78.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15.xml"/><Relationship Id="rId1" Type="http://schemas.openxmlformats.org/officeDocument/2006/relationships/themeOverride" Target="../theme/themeOverride79.xml"/></Relationships>
</file>

<file path=ppt/slides/_rels/slide105.xml.rels><?xml version="1.0" encoding="UTF-8" standalone="yes"?>
<Relationships xmlns="http://schemas.openxmlformats.org/package/2006/relationships"><Relationship Id="rId2" Type="http://schemas.openxmlformats.org/officeDocument/2006/relationships/slideLayout" Target="../slideLayouts/slideLayout15.xml"/><Relationship Id="rId1" Type="http://schemas.openxmlformats.org/officeDocument/2006/relationships/themeOverride" Target="../theme/themeOverride80.xml"/></Relationships>
</file>

<file path=ppt/slides/_rels/slide106.xml.rels><?xml version="1.0" encoding="UTF-8" standalone="yes"?>
<Relationships xmlns="http://schemas.openxmlformats.org/package/2006/relationships"><Relationship Id="rId2" Type="http://schemas.openxmlformats.org/officeDocument/2006/relationships/slideLayout" Target="../slideLayouts/slideLayout14.xml"/><Relationship Id="rId1" Type="http://schemas.openxmlformats.org/officeDocument/2006/relationships/themeOverride" Target="../theme/themeOverride81.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4.xml"/><Relationship Id="rId1" Type="http://schemas.openxmlformats.org/officeDocument/2006/relationships/themeOverride" Target="../theme/themeOverride82.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83.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8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85.xml"/></Relationships>
</file>

<file path=ppt/slides/_rels/slide111.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86.xml"/></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7.xml"/></Relationships>
</file>

<file path=ppt/slides/_rels/slide11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8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xml"/></Relationships>
</file>

<file path=ppt/slides/_rels/slide120.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2.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6.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8.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4.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xml"/></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5.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2.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4.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6.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8.xml"/></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99.xml"/></Relationships>
</file>

<file path=ppt/slides/_rels/slide138.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0.xml"/></Relationships>
</file>

<file path=ppt/slides/_rels/slide139.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1.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2.xml"/></Relationships>
</file>

<file path=ppt/slides/_rels/slide140.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2.xml"/></Relationships>
</file>

<file path=ppt/slides/_rels/slide141.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3.xml"/></Relationships>
</file>

<file path=ppt/slides/_rels/slide142.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4.xml"/></Relationships>
</file>

<file path=ppt/slides/_rels/slide143.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5.xml"/></Relationships>
</file>

<file path=ppt/slides/_rels/slide144.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6.xml"/></Relationships>
</file>

<file path=ppt/slides/_rels/slide145.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7.xml"/></Relationships>
</file>

<file path=ppt/slides/_rels/slide146.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8.xml"/></Relationships>
</file>

<file path=ppt/slides/_rels/slide147.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09.xml"/></Relationships>
</file>

<file path=ppt/slides/_rels/slide148.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0.xml"/></Relationships>
</file>

<file path=ppt/slides/_rels/slide149.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1.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3.xml"/></Relationships>
</file>

<file path=ppt/slides/_rels/slide150.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2.xml"/></Relationships>
</file>

<file path=ppt/slides/_rels/slide151.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3.xml"/></Relationships>
</file>

<file path=ppt/slides/_rels/slide152.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4.xml"/></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5.xml"/></Relationships>
</file>

<file path=ppt/slides/_rels/slide154.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6.xml"/></Relationships>
</file>

<file path=ppt/slides/_rels/slide155.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4.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21.xml"/><Relationship Id="rId1" Type="http://schemas.openxmlformats.org/officeDocument/2006/relationships/themeOverride" Target="../theme/themeOverride11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19.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20.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67.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hemeOverride" Target="../theme/themeOverride12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22.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5.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2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73.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24.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9.xml"/></Relationships>
</file>

<file path=ppt/slides/_rels/slide17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9.xml"/><Relationship Id="rId1" Type="http://schemas.openxmlformats.org/officeDocument/2006/relationships/themeOverride" Target="../theme/themeOverride12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77.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2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3.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6.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3.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183.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6.svg"/><Relationship Id="rId7" Type="http://schemas.openxmlformats.org/officeDocument/2006/relationships/image" Target="../media/image10.svg"/><Relationship Id="rId2" Type="http://schemas.openxmlformats.org/officeDocument/2006/relationships/image" Target="../media/image5.png"/><Relationship Id="rId1" Type="http://schemas.openxmlformats.org/officeDocument/2006/relationships/slideLayout" Target="../slideLayouts/slideLayout25.xml"/><Relationship Id="rId6" Type="http://schemas.openxmlformats.org/officeDocument/2006/relationships/image" Target="../media/image9.png"/><Relationship Id="rId5" Type="http://schemas.openxmlformats.org/officeDocument/2006/relationships/image" Target="../media/image8.svg"/><Relationship Id="rId4" Type="http://schemas.openxmlformats.org/officeDocument/2006/relationships/image" Target="../media/image7.png"/><Relationship Id="rId9" Type="http://schemas.openxmlformats.org/officeDocument/2006/relationships/image" Target="../media/image12.svg"/></Relationships>
</file>

<file path=ppt/slides/_rels/slide18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20.svg"/><Relationship Id="rId3" Type="http://schemas.openxmlformats.org/officeDocument/2006/relationships/image" Target="../media/image6.svg"/><Relationship Id="rId7" Type="http://schemas.openxmlformats.org/officeDocument/2006/relationships/image" Target="../media/image16.svg"/><Relationship Id="rId12" Type="http://schemas.openxmlformats.org/officeDocument/2006/relationships/image" Target="../media/image19.png"/><Relationship Id="rId17" Type="http://schemas.openxmlformats.org/officeDocument/2006/relationships/image" Target="../media/image22.svg"/><Relationship Id="rId2" Type="http://schemas.openxmlformats.org/officeDocument/2006/relationships/image" Target="../media/image5.png"/><Relationship Id="rId16" Type="http://schemas.openxmlformats.org/officeDocument/2006/relationships/image" Target="../media/image21.png"/><Relationship Id="rId1" Type="http://schemas.openxmlformats.org/officeDocument/2006/relationships/slideLayout" Target="../slideLayouts/slideLayout26.xml"/><Relationship Id="rId6" Type="http://schemas.openxmlformats.org/officeDocument/2006/relationships/image" Target="../media/image15.png"/><Relationship Id="rId11" Type="http://schemas.openxmlformats.org/officeDocument/2006/relationships/image" Target="../media/image8.svg"/><Relationship Id="rId5" Type="http://schemas.openxmlformats.org/officeDocument/2006/relationships/image" Target="../media/image14.svg"/><Relationship Id="rId15" Type="http://schemas.openxmlformats.org/officeDocument/2006/relationships/image" Target="../media/image12.svg"/><Relationship Id="rId10" Type="http://schemas.openxmlformats.org/officeDocument/2006/relationships/image" Target="../media/image7.png"/><Relationship Id="rId4" Type="http://schemas.openxmlformats.org/officeDocument/2006/relationships/image" Target="../media/image13.png"/><Relationship Id="rId9" Type="http://schemas.openxmlformats.org/officeDocument/2006/relationships/image" Target="../media/image18.svg"/><Relationship Id="rId14" Type="http://schemas.openxmlformats.org/officeDocument/2006/relationships/image" Target="../media/image11.png"/></Relationships>
</file>

<file path=ppt/slides/_rels/slide185.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Layout" Target="../slideLayouts/slideLayout24.xml"/><Relationship Id="rId5" Type="http://schemas.openxmlformats.org/officeDocument/2006/relationships/image" Target="../media/image6.svg"/><Relationship Id="rId4" Type="http://schemas.openxmlformats.org/officeDocument/2006/relationships/image" Target="../media/image5.png"/></Relationships>
</file>

<file path=ppt/slides/_rels/slide186.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slideLayout" Target="../slideLayouts/slideLayout25.xml"/><Relationship Id="rId1" Type="http://schemas.openxmlformats.org/officeDocument/2006/relationships/themeOverride" Target="../theme/themeOverride127.xml"/><Relationship Id="rId6" Type="http://schemas.openxmlformats.org/officeDocument/2006/relationships/image" Target="../media/image8.svg"/><Relationship Id="rId5" Type="http://schemas.openxmlformats.org/officeDocument/2006/relationships/image" Target="../media/image7.png"/><Relationship Id="rId10" Type="http://schemas.openxmlformats.org/officeDocument/2006/relationships/image" Target="../media/image12.svg"/><Relationship Id="rId4" Type="http://schemas.openxmlformats.org/officeDocument/2006/relationships/image" Target="../media/image6.svg"/><Relationship Id="rId9" Type="http://schemas.openxmlformats.org/officeDocument/2006/relationships/image" Target="../media/image11.png"/></Relationships>
</file>

<file path=ppt/slides/_rels/slide187.xml.rels><?xml version="1.0" encoding="UTF-8" standalone="yes"?>
<Relationships xmlns="http://schemas.openxmlformats.org/package/2006/relationships"><Relationship Id="rId8" Type="http://schemas.openxmlformats.org/officeDocument/2006/relationships/image" Target="../media/image16.svg"/><Relationship Id="rId13" Type="http://schemas.openxmlformats.org/officeDocument/2006/relationships/image" Target="../media/image19.png"/><Relationship Id="rId18" Type="http://schemas.openxmlformats.org/officeDocument/2006/relationships/image" Target="../media/image22.svg"/><Relationship Id="rId3" Type="http://schemas.openxmlformats.org/officeDocument/2006/relationships/image" Target="../media/image5.png"/><Relationship Id="rId7" Type="http://schemas.openxmlformats.org/officeDocument/2006/relationships/image" Target="../media/image15.png"/><Relationship Id="rId12" Type="http://schemas.openxmlformats.org/officeDocument/2006/relationships/image" Target="../media/image8.svg"/><Relationship Id="rId17" Type="http://schemas.openxmlformats.org/officeDocument/2006/relationships/image" Target="../media/image21.png"/><Relationship Id="rId2" Type="http://schemas.openxmlformats.org/officeDocument/2006/relationships/slideLayout" Target="../slideLayouts/slideLayout26.xml"/><Relationship Id="rId16" Type="http://schemas.openxmlformats.org/officeDocument/2006/relationships/image" Target="../media/image12.svg"/><Relationship Id="rId1" Type="http://schemas.openxmlformats.org/officeDocument/2006/relationships/themeOverride" Target="../theme/themeOverride128.xml"/><Relationship Id="rId6" Type="http://schemas.openxmlformats.org/officeDocument/2006/relationships/image" Target="../media/image14.svg"/><Relationship Id="rId11" Type="http://schemas.openxmlformats.org/officeDocument/2006/relationships/image" Target="../media/image7.png"/><Relationship Id="rId5" Type="http://schemas.openxmlformats.org/officeDocument/2006/relationships/image" Target="../media/image13.png"/><Relationship Id="rId15" Type="http://schemas.openxmlformats.org/officeDocument/2006/relationships/image" Target="../media/image11.png"/><Relationship Id="rId10" Type="http://schemas.openxmlformats.org/officeDocument/2006/relationships/image" Target="../media/image18.svg"/><Relationship Id="rId4" Type="http://schemas.openxmlformats.org/officeDocument/2006/relationships/image" Target="../media/image6.svg"/><Relationship Id="rId9" Type="http://schemas.openxmlformats.org/officeDocument/2006/relationships/image" Target="../media/image17.png"/><Relationship Id="rId14" Type="http://schemas.openxmlformats.org/officeDocument/2006/relationships/image" Target="../media/image20.svg"/></Relationships>
</file>

<file path=ppt/slides/_rels/slide18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24.xml"/><Relationship Id="rId1" Type="http://schemas.openxmlformats.org/officeDocument/2006/relationships/themeOverride" Target="../theme/themeOverride129.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8.sv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9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xml"/><Relationship Id="rId1" Type="http://schemas.openxmlformats.org/officeDocument/2006/relationships/slideLayout" Target="../slideLayouts/slideLayout27.xml"/><Relationship Id="rId4" Type="http://schemas.openxmlformats.org/officeDocument/2006/relationships/image" Target="../media/image24.svg"/></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3.xml"/><Relationship Id="rId1" Type="http://schemas.openxmlformats.org/officeDocument/2006/relationships/themeOverride" Target="../theme/themeOverride130.xml"/><Relationship Id="rId5" Type="http://schemas.openxmlformats.org/officeDocument/2006/relationships/image" Target="../media/image24.svg"/><Relationship Id="rId4" Type="http://schemas.openxmlformats.org/officeDocument/2006/relationships/image" Target="../media/image23.png"/></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98.xml.rels><?xml version="1.0" encoding="UTF-8" standalone="yes"?>
<Relationships xmlns="http://schemas.openxmlformats.org/package/2006/relationships"><Relationship Id="rId2" Type="http://schemas.openxmlformats.org/officeDocument/2006/relationships/slideLayout" Target="../slideLayouts/slideLayout23.xml"/><Relationship Id="rId1" Type="http://schemas.openxmlformats.org/officeDocument/2006/relationships/themeOverride" Target="../theme/themeOverride131.xml"/></Relationships>
</file>

<file path=ppt/slides/_rels/slide2.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slideLayout" Target="../slideLayouts/slideLayout40.xml"/><Relationship Id="rId1" Type="http://schemas.openxmlformats.org/officeDocument/2006/relationships/themeOverride" Target="../theme/themeOverride2.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8.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9.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0.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1.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2.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3.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40.xml"/><Relationship Id="rId1" Type="http://schemas.openxmlformats.org/officeDocument/2006/relationships/themeOverride" Target="../theme/themeOverride3.xml"/><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40.xml"/><Relationship Id="rId1" Type="http://schemas.openxmlformats.org/officeDocument/2006/relationships/themeOverride" Target="../theme/themeOverr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28.xml"/></Relationships>
</file>

<file path=ppt/slides/_rels/slide5.xml.rels><?xml version="1.0" encoding="UTF-8" standalone="yes"?>
<Relationships xmlns="http://schemas.openxmlformats.org/package/2006/relationships"><Relationship Id="rId3" Type="http://schemas.openxmlformats.org/officeDocument/2006/relationships/hyperlink" Target="http://graphicriver.net/downloads" TargetMode="External"/><Relationship Id="rId2" Type="http://schemas.openxmlformats.org/officeDocument/2006/relationships/slideLayout" Target="../slideLayouts/slideLayout40.xml"/><Relationship Id="rId1" Type="http://schemas.openxmlformats.org/officeDocument/2006/relationships/themeOverride" Target="../theme/themeOverride5.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29.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0.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1.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2.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3.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4.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35.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36.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37.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3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3.xml"/><Relationship Id="rId1" Type="http://schemas.openxmlformats.org/officeDocument/2006/relationships/themeOverride" Target="../theme/themeOverride39.xml"/></Relationships>
</file>

<file path=ppt/slides/_rels/slide6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slideLayout" Target="../slideLayouts/slideLayout4.xml"/><Relationship Id="rId1" Type="http://schemas.openxmlformats.org/officeDocument/2006/relationships/themeOverride" Target="../theme/themeOverride40.xml"/></Relationships>
</file>

<file path=ppt/slides/_rels/slide6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slideLayout" Target="../slideLayouts/slideLayout4.xml"/><Relationship Id="rId1" Type="http://schemas.openxmlformats.org/officeDocument/2006/relationships/themeOverride" Target="../theme/themeOverride41.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2.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3.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4.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5.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6.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4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48.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49.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0.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1.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2.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3.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4.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5.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6.xml"/></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7.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8.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59.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0.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1.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2.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3.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4.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5.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6.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7.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6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hemeOverride" Target="../theme/themeOverride69.xml"/></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hemeOverride" Target="../theme/themeOverride70.xml"/></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themeOverride" Target="../theme/themeOverride71.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themeOverride" Target="../theme/themeOverride72.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themeOverride" Target="../theme/themeOverride73.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themeOverride" Target="../theme/themeOverride74.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1549401"/>
            <a:ext cx="13970000" cy="144655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Lato"/>
                <a:ea typeface="+mn-ea"/>
                <a:cs typeface="+mn-cs"/>
              </a:rPr>
              <a:t>Before you do anything!</a:t>
            </a:r>
            <a:endParaRPr kumimoji="0" lang="en-US" sz="5600" b="0" i="0" u="none" strike="noStrike" kern="1200" cap="none" spc="0" normalizeH="0" baseline="0" noProof="0">
              <a:ln>
                <a:noFill/>
              </a:ln>
              <a:solidFill>
                <a:srgbClr val="FFFFFF"/>
              </a:solidFill>
              <a:effectLst/>
              <a:uLnTx/>
              <a:uFillTx/>
              <a:latin typeface="Lato"/>
              <a:ea typeface="+mn-ea"/>
              <a:cs typeface="+mn-cs"/>
            </a:endParaRPr>
          </a:p>
        </p:txBody>
      </p:sp>
      <p:sp>
        <p:nvSpPr>
          <p:cNvPr id="4" name="Rectangle 3"/>
          <p:cNvSpPr/>
          <p:nvPr/>
        </p:nvSpPr>
        <p:spPr>
          <a:xfrm>
            <a:off x="4421501" y="3719424"/>
            <a:ext cx="14752320" cy="7971413"/>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Install the Open Sans family of fonts and DesignBall-Font-Icons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4">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We make a lot of use of the Open Sans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fonts and </a:t>
            </a:r>
            <a:r>
              <a:rPr kumimoji="0" lang="en-US" sz="4000" b="0" i="0" u="none" strike="noStrike" kern="1200" cap="none" spc="0" normalizeH="0" baseline="0" noProof="0">
                <a:ln>
                  <a:noFill/>
                </a:ln>
                <a:solidFill>
                  <a:srgbClr val="FFFFFF"/>
                </a:solidFill>
                <a:effectLst/>
                <a:uLnTx/>
                <a:uFillTx/>
                <a:latin typeface="Lato"/>
                <a:ea typeface="+mn-ea"/>
                <a:cs typeface="+mn-cs"/>
              </a:rPr>
              <a:t>DesignBall-Font-Icons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but you need them all. </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To install: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22DADCA9-F3F0-4B73-AD03-F235D81969E7}"/>
              </a:ext>
            </a:extLst>
          </p:cNvPr>
          <p:cNvGrpSpPr/>
          <p:nvPr/>
        </p:nvGrpSpPr>
        <p:grpSpPr>
          <a:xfrm>
            <a:off x="8083934" y="4014365"/>
            <a:ext cx="4380833" cy="4059993"/>
            <a:chOff x="6786563" y="1833563"/>
            <a:chExt cx="5830888" cy="5403850"/>
          </a:xfrm>
        </p:grpSpPr>
        <p:sp>
          <p:nvSpPr>
            <p:cNvPr id="19" name="Freeform 17">
              <a:extLst>
                <a:ext uri="{FF2B5EF4-FFF2-40B4-BE49-F238E27FC236}">
                  <a16:creationId xmlns:a16="http://schemas.microsoft.com/office/drawing/2014/main" id="{0D901BBF-4B18-48E8-9BED-C40B9C1D65E1}"/>
                </a:ext>
              </a:extLst>
            </p:cNvPr>
            <p:cNvSpPr>
              <a:spLocks/>
            </p:cNvSpPr>
            <p:nvPr/>
          </p:nvSpPr>
          <p:spPr bwMode="auto">
            <a:xfrm>
              <a:off x="6786563" y="1833563"/>
              <a:ext cx="5830888" cy="5403850"/>
            </a:xfrm>
            <a:custGeom>
              <a:avLst/>
              <a:gdLst>
                <a:gd name="T0" fmla="*/ 1845 w 2112"/>
                <a:gd name="T1" fmla="*/ 29 h 1956"/>
                <a:gd name="T2" fmla="*/ 1763 w 2112"/>
                <a:gd name="T3" fmla="*/ 1 h 1956"/>
                <a:gd name="T4" fmla="*/ 1523 w 2112"/>
                <a:gd name="T5" fmla="*/ 63 h 1956"/>
                <a:gd name="T6" fmla="*/ 583 w 2112"/>
                <a:gd name="T7" fmla="*/ 1942 h 1956"/>
                <a:gd name="T8" fmla="*/ 724 w 2112"/>
                <a:gd name="T9" fmla="*/ 1905 h 1956"/>
                <a:gd name="T10" fmla="*/ 1430 w 2112"/>
                <a:gd name="T11" fmla="*/ 1301 h 1956"/>
                <a:gd name="T12" fmla="*/ 1845 w 2112"/>
                <a:gd name="T13" fmla="*/ 29 h 1956"/>
              </a:gdLst>
              <a:ahLst/>
              <a:cxnLst>
                <a:cxn ang="0">
                  <a:pos x="T0" y="T1"/>
                </a:cxn>
                <a:cxn ang="0">
                  <a:pos x="T2" y="T3"/>
                </a:cxn>
                <a:cxn ang="0">
                  <a:pos x="T4" y="T5"/>
                </a:cxn>
                <a:cxn ang="0">
                  <a:pos x="T6" y="T7"/>
                </a:cxn>
                <a:cxn ang="0">
                  <a:pos x="T8" y="T9"/>
                </a:cxn>
                <a:cxn ang="0">
                  <a:pos x="T10" y="T11"/>
                </a:cxn>
                <a:cxn ang="0">
                  <a:pos x="T12" y="T13"/>
                </a:cxn>
              </a:cxnLst>
              <a:rect l="0" t="0" r="r" b="b"/>
              <a:pathLst>
                <a:path w="2112" h="1956">
                  <a:moveTo>
                    <a:pt x="1845" y="29"/>
                  </a:moveTo>
                  <a:cubicBezTo>
                    <a:pt x="1803" y="6"/>
                    <a:pt x="1796" y="7"/>
                    <a:pt x="1763" y="1"/>
                  </a:cubicBezTo>
                  <a:cubicBezTo>
                    <a:pt x="1702" y="0"/>
                    <a:pt x="1654" y="2"/>
                    <a:pt x="1523" y="63"/>
                  </a:cubicBezTo>
                  <a:cubicBezTo>
                    <a:pt x="723" y="492"/>
                    <a:pt x="0" y="1956"/>
                    <a:pt x="583" y="1942"/>
                  </a:cubicBezTo>
                  <a:cubicBezTo>
                    <a:pt x="647" y="1934"/>
                    <a:pt x="666" y="1927"/>
                    <a:pt x="724" y="1905"/>
                  </a:cubicBezTo>
                  <a:cubicBezTo>
                    <a:pt x="999" y="1783"/>
                    <a:pt x="1239" y="1535"/>
                    <a:pt x="1430" y="1301"/>
                  </a:cubicBezTo>
                  <a:cubicBezTo>
                    <a:pt x="1702" y="951"/>
                    <a:pt x="2112" y="241"/>
                    <a:pt x="1845" y="2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BD0D88B4-CD1A-498F-9241-5207D654528A}"/>
                </a:ext>
              </a:extLst>
            </p:cNvPr>
            <p:cNvSpPr>
              <a:spLocks/>
            </p:cNvSpPr>
            <p:nvPr/>
          </p:nvSpPr>
          <p:spPr bwMode="auto">
            <a:xfrm>
              <a:off x="7791450" y="1866901"/>
              <a:ext cx="3563938" cy="4668838"/>
            </a:xfrm>
            <a:custGeom>
              <a:avLst/>
              <a:gdLst>
                <a:gd name="T0" fmla="*/ 7 w 1291"/>
                <a:gd name="T1" fmla="*/ 1690 h 1690"/>
                <a:gd name="T2" fmla="*/ 1291 w 1291"/>
                <a:gd name="T3" fmla="*/ 0 h 1690"/>
                <a:gd name="T4" fmla="*/ 7 w 1291"/>
                <a:gd name="T5" fmla="*/ 1690 h 1690"/>
              </a:gdLst>
              <a:ahLst/>
              <a:cxnLst>
                <a:cxn ang="0">
                  <a:pos x="T0" y="T1"/>
                </a:cxn>
                <a:cxn ang="0">
                  <a:pos x="T2" y="T3"/>
                </a:cxn>
                <a:cxn ang="0">
                  <a:pos x="T4" y="T5"/>
                </a:cxn>
              </a:cxnLst>
              <a:rect l="0" t="0" r="r" b="b"/>
              <a:pathLst>
                <a:path w="1291" h="1690">
                  <a:moveTo>
                    <a:pt x="7" y="1690"/>
                  </a:moveTo>
                  <a:cubicBezTo>
                    <a:pt x="32" y="1168"/>
                    <a:pt x="730" y="167"/>
                    <a:pt x="1291" y="0"/>
                  </a:cubicBezTo>
                  <a:cubicBezTo>
                    <a:pt x="442" y="243"/>
                    <a:pt x="0" y="903"/>
                    <a:pt x="7" y="169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a:extLst>
              <a:ext uri="{FF2B5EF4-FFF2-40B4-BE49-F238E27FC236}">
                <a16:creationId xmlns:a16="http://schemas.microsoft.com/office/drawing/2014/main" id="{6514018D-2997-4F58-9DF8-E67AB5A6CEFE}"/>
              </a:ext>
            </a:extLst>
          </p:cNvPr>
          <p:cNvGrpSpPr/>
          <p:nvPr/>
        </p:nvGrpSpPr>
        <p:grpSpPr>
          <a:xfrm>
            <a:off x="8213939" y="4737149"/>
            <a:ext cx="5979067" cy="5480513"/>
            <a:chOff x="6959600" y="2795588"/>
            <a:chExt cx="7958138" cy="7294563"/>
          </a:xfrm>
        </p:grpSpPr>
        <p:sp>
          <p:nvSpPr>
            <p:cNvPr id="21" name="Freeform 19">
              <a:extLst>
                <a:ext uri="{FF2B5EF4-FFF2-40B4-BE49-F238E27FC236}">
                  <a16:creationId xmlns:a16="http://schemas.microsoft.com/office/drawing/2014/main" id="{3436DE84-EA66-45B5-A16A-78167728B661}"/>
                </a:ext>
              </a:extLst>
            </p:cNvPr>
            <p:cNvSpPr>
              <a:spLocks/>
            </p:cNvSpPr>
            <p:nvPr/>
          </p:nvSpPr>
          <p:spPr bwMode="auto">
            <a:xfrm>
              <a:off x="7078663" y="3054351"/>
              <a:ext cx="7839075" cy="7035800"/>
            </a:xfrm>
            <a:custGeom>
              <a:avLst/>
              <a:gdLst>
                <a:gd name="T0" fmla="*/ 2193 w 2839"/>
                <a:gd name="T1" fmla="*/ 0 h 2547"/>
                <a:gd name="T2" fmla="*/ 1625 w 2839"/>
                <a:gd name="T3" fmla="*/ 318 h 2547"/>
                <a:gd name="T4" fmla="*/ 364 w 2839"/>
                <a:gd name="T5" fmla="*/ 2526 h 2547"/>
                <a:gd name="T6" fmla="*/ 487 w 2839"/>
                <a:gd name="T7" fmla="*/ 2539 h 2547"/>
                <a:gd name="T8" fmla="*/ 2193 w 2839"/>
                <a:gd name="T9" fmla="*/ 0 h 2547"/>
              </a:gdLst>
              <a:ahLst/>
              <a:cxnLst>
                <a:cxn ang="0">
                  <a:pos x="T0" y="T1"/>
                </a:cxn>
                <a:cxn ang="0">
                  <a:pos x="T2" y="T3"/>
                </a:cxn>
                <a:cxn ang="0">
                  <a:pos x="T4" y="T5"/>
                </a:cxn>
                <a:cxn ang="0">
                  <a:pos x="T6" y="T7"/>
                </a:cxn>
                <a:cxn ang="0">
                  <a:pos x="T8" y="T9"/>
                </a:cxn>
              </a:cxnLst>
              <a:rect l="0" t="0" r="r" b="b"/>
              <a:pathLst>
                <a:path w="2839" h="2547">
                  <a:moveTo>
                    <a:pt x="2193" y="0"/>
                  </a:moveTo>
                  <a:cubicBezTo>
                    <a:pt x="1989" y="22"/>
                    <a:pt x="1783" y="187"/>
                    <a:pt x="1625" y="318"/>
                  </a:cubicBezTo>
                  <a:cubicBezTo>
                    <a:pt x="937" y="910"/>
                    <a:pt x="0" y="2275"/>
                    <a:pt x="364" y="2526"/>
                  </a:cubicBezTo>
                  <a:cubicBezTo>
                    <a:pt x="414" y="2547"/>
                    <a:pt x="433" y="2545"/>
                    <a:pt x="487" y="2539"/>
                  </a:cubicBezTo>
                  <a:cubicBezTo>
                    <a:pt x="1305" y="2357"/>
                    <a:pt x="2839" y="29"/>
                    <a:pt x="2193" y="0"/>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F436DB6D-8793-4FAD-8D56-4E63EC4DA931}"/>
                </a:ext>
              </a:extLst>
            </p:cNvPr>
            <p:cNvSpPr>
              <a:spLocks/>
            </p:cNvSpPr>
            <p:nvPr/>
          </p:nvSpPr>
          <p:spPr bwMode="auto">
            <a:xfrm>
              <a:off x="6959600" y="2795588"/>
              <a:ext cx="6270625" cy="7131050"/>
            </a:xfrm>
            <a:custGeom>
              <a:avLst/>
              <a:gdLst>
                <a:gd name="T0" fmla="*/ 1649 w 2271"/>
                <a:gd name="T1" fmla="*/ 10 h 2582"/>
                <a:gd name="T2" fmla="*/ 118 w 2271"/>
                <a:gd name="T3" fmla="*/ 1975 h 2582"/>
                <a:gd name="T4" fmla="*/ 365 w 2271"/>
                <a:gd name="T5" fmla="*/ 2582 h 2582"/>
                <a:gd name="T6" fmla="*/ 2271 w 2271"/>
                <a:gd name="T7" fmla="*/ 96 h 2582"/>
                <a:gd name="T8" fmla="*/ 1649 w 2271"/>
                <a:gd name="T9" fmla="*/ 10 h 2582"/>
              </a:gdLst>
              <a:ahLst/>
              <a:cxnLst>
                <a:cxn ang="0">
                  <a:pos x="T0" y="T1"/>
                </a:cxn>
                <a:cxn ang="0">
                  <a:pos x="T2" y="T3"/>
                </a:cxn>
                <a:cxn ang="0">
                  <a:pos x="T4" y="T5"/>
                </a:cxn>
                <a:cxn ang="0">
                  <a:pos x="T6" y="T7"/>
                </a:cxn>
                <a:cxn ang="0">
                  <a:pos x="T8" y="T9"/>
                </a:cxn>
              </a:cxnLst>
              <a:rect l="0" t="0" r="r" b="b"/>
              <a:pathLst>
                <a:path w="2271" h="2582">
                  <a:moveTo>
                    <a:pt x="1649" y="10"/>
                  </a:moveTo>
                  <a:cubicBezTo>
                    <a:pt x="1125" y="46"/>
                    <a:pt x="0" y="1384"/>
                    <a:pt x="118" y="1975"/>
                  </a:cubicBezTo>
                  <a:cubicBezTo>
                    <a:pt x="167" y="2206"/>
                    <a:pt x="220" y="2346"/>
                    <a:pt x="365" y="2582"/>
                  </a:cubicBezTo>
                  <a:cubicBezTo>
                    <a:pt x="94" y="2094"/>
                    <a:pt x="1662" y="69"/>
                    <a:pt x="2271" y="96"/>
                  </a:cubicBezTo>
                  <a:cubicBezTo>
                    <a:pt x="2099" y="41"/>
                    <a:pt x="1957" y="0"/>
                    <a:pt x="1649" y="1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70BC44E8-FD64-4E4A-BE70-C1B3FAEC507F}"/>
              </a:ext>
            </a:extLst>
          </p:cNvPr>
          <p:cNvGrpSpPr/>
          <p:nvPr/>
        </p:nvGrpSpPr>
        <p:grpSpPr>
          <a:xfrm>
            <a:off x="9113244" y="4083542"/>
            <a:ext cx="5788233" cy="6586157"/>
            <a:chOff x="8156575" y="1925638"/>
            <a:chExt cx="7704138" cy="8766175"/>
          </a:xfrm>
        </p:grpSpPr>
        <p:sp>
          <p:nvSpPr>
            <p:cNvPr id="23" name="Freeform 21">
              <a:extLst>
                <a:ext uri="{FF2B5EF4-FFF2-40B4-BE49-F238E27FC236}">
                  <a16:creationId xmlns:a16="http://schemas.microsoft.com/office/drawing/2014/main" id="{D1D512F1-FE84-4BA8-AEC1-F03E1E231A73}"/>
                </a:ext>
              </a:extLst>
            </p:cNvPr>
            <p:cNvSpPr>
              <a:spLocks/>
            </p:cNvSpPr>
            <p:nvPr/>
          </p:nvSpPr>
          <p:spPr bwMode="auto">
            <a:xfrm>
              <a:off x="8156575" y="1925638"/>
              <a:ext cx="7646988" cy="8505825"/>
            </a:xfrm>
            <a:custGeom>
              <a:avLst/>
              <a:gdLst>
                <a:gd name="T0" fmla="*/ 2294 w 2770"/>
                <a:gd name="T1" fmla="*/ 96 h 3080"/>
                <a:gd name="T2" fmla="*/ 301 w 2770"/>
                <a:gd name="T3" fmla="*/ 2738 h 3080"/>
                <a:gd name="T4" fmla="*/ 725 w 2770"/>
                <a:gd name="T5" fmla="*/ 3080 h 3080"/>
                <a:gd name="T6" fmla="*/ 711 w 2770"/>
                <a:gd name="T7" fmla="*/ 3065 h 3080"/>
                <a:gd name="T8" fmla="*/ 2733 w 2770"/>
                <a:gd name="T9" fmla="*/ 414 h 3080"/>
                <a:gd name="T10" fmla="*/ 2754 w 2770"/>
                <a:gd name="T11" fmla="*/ 422 h 3080"/>
                <a:gd name="T12" fmla="*/ 2770 w 2770"/>
                <a:gd name="T13" fmla="*/ 435 h 3080"/>
                <a:gd name="T14" fmla="*/ 2294 w 2770"/>
                <a:gd name="T15" fmla="*/ 96 h 3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0" h="3080">
                  <a:moveTo>
                    <a:pt x="2294" y="96"/>
                  </a:moveTo>
                  <a:cubicBezTo>
                    <a:pt x="1774" y="0"/>
                    <a:pt x="0" y="2248"/>
                    <a:pt x="301" y="2738"/>
                  </a:cubicBezTo>
                  <a:cubicBezTo>
                    <a:pt x="401" y="2842"/>
                    <a:pt x="475" y="2929"/>
                    <a:pt x="725" y="3080"/>
                  </a:cubicBezTo>
                  <a:cubicBezTo>
                    <a:pt x="711" y="3065"/>
                    <a:pt x="711" y="3065"/>
                    <a:pt x="711" y="3065"/>
                  </a:cubicBezTo>
                  <a:cubicBezTo>
                    <a:pt x="523" y="2672"/>
                    <a:pt x="2271" y="385"/>
                    <a:pt x="2733" y="414"/>
                  </a:cubicBezTo>
                  <a:cubicBezTo>
                    <a:pt x="2754" y="422"/>
                    <a:pt x="2754" y="422"/>
                    <a:pt x="2754" y="422"/>
                  </a:cubicBezTo>
                  <a:cubicBezTo>
                    <a:pt x="2770" y="435"/>
                    <a:pt x="2770" y="435"/>
                    <a:pt x="2770" y="435"/>
                  </a:cubicBezTo>
                  <a:cubicBezTo>
                    <a:pt x="2635" y="306"/>
                    <a:pt x="2484" y="180"/>
                    <a:pt x="2294" y="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2">
              <a:extLst>
                <a:ext uri="{FF2B5EF4-FFF2-40B4-BE49-F238E27FC236}">
                  <a16:creationId xmlns:a16="http://schemas.microsoft.com/office/drawing/2014/main" id="{D13B2C79-A749-47EA-94A9-3A2448EE60D0}"/>
                </a:ext>
              </a:extLst>
            </p:cNvPr>
            <p:cNvSpPr>
              <a:spLocks/>
            </p:cNvSpPr>
            <p:nvPr/>
          </p:nvSpPr>
          <p:spPr bwMode="auto">
            <a:xfrm>
              <a:off x="9879013" y="2986088"/>
              <a:ext cx="5981700" cy="7705725"/>
            </a:xfrm>
            <a:custGeom>
              <a:avLst/>
              <a:gdLst>
                <a:gd name="T0" fmla="*/ 2157 w 2167"/>
                <a:gd name="T1" fmla="*/ 69 h 2790"/>
                <a:gd name="T2" fmla="*/ 2146 w 2167"/>
                <a:gd name="T3" fmla="*/ 51 h 2790"/>
                <a:gd name="T4" fmla="*/ 2130 w 2167"/>
                <a:gd name="T5" fmla="*/ 38 h 2790"/>
                <a:gd name="T6" fmla="*/ 2109 w 2167"/>
                <a:gd name="T7" fmla="*/ 30 h 2790"/>
                <a:gd name="T8" fmla="*/ 449 w 2167"/>
                <a:gd name="T9" fmla="*/ 1774 h 2790"/>
                <a:gd name="T10" fmla="*/ 87 w 2167"/>
                <a:gd name="T11" fmla="*/ 2681 h 2790"/>
                <a:gd name="T12" fmla="*/ 101 w 2167"/>
                <a:gd name="T13" fmla="*/ 2696 h 2790"/>
                <a:gd name="T14" fmla="*/ 119 w 2167"/>
                <a:gd name="T15" fmla="*/ 2706 h 2790"/>
                <a:gd name="T16" fmla="*/ 2106 w 2167"/>
                <a:gd name="T17" fmla="*/ 370 h 2790"/>
                <a:gd name="T18" fmla="*/ 2167 w 2167"/>
                <a:gd name="T19" fmla="*/ 120 h 2790"/>
                <a:gd name="T20" fmla="*/ 2157 w 2167"/>
                <a:gd name="T21" fmla="*/ 69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7" h="2790">
                  <a:moveTo>
                    <a:pt x="2157" y="69"/>
                  </a:moveTo>
                  <a:cubicBezTo>
                    <a:pt x="2146" y="51"/>
                    <a:pt x="2146" y="51"/>
                    <a:pt x="2146" y="51"/>
                  </a:cubicBezTo>
                  <a:cubicBezTo>
                    <a:pt x="2130" y="38"/>
                    <a:pt x="2130" y="38"/>
                    <a:pt x="2130" y="38"/>
                  </a:cubicBezTo>
                  <a:cubicBezTo>
                    <a:pt x="2109" y="30"/>
                    <a:pt x="2109" y="30"/>
                    <a:pt x="2109" y="30"/>
                  </a:cubicBezTo>
                  <a:cubicBezTo>
                    <a:pt x="1707" y="0"/>
                    <a:pt x="670" y="1414"/>
                    <a:pt x="449" y="1774"/>
                  </a:cubicBezTo>
                  <a:cubicBezTo>
                    <a:pt x="343" y="1945"/>
                    <a:pt x="0" y="2500"/>
                    <a:pt x="87" y="2681"/>
                  </a:cubicBezTo>
                  <a:cubicBezTo>
                    <a:pt x="101" y="2696"/>
                    <a:pt x="101" y="2696"/>
                    <a:pt x="101" y="2696"/>
                  </a:cubicBezTo>
                  <a:cubicBezTo>
                    <a:pt x="119" y="2706"/>
                    <a:pt x="119" y="2706"/>
                    <a:pt x="119" y="2706"/>
                  </a:cubicBezTo>
                  <a:cubicBezTo>
                    <a:pt x="552" y="2790"/>
                    <a:pt x="1881" y="915"/>
                    <a:pt x="2106" y="370"/>
                  </a:cubicBezTo>
                  <a:cubicBezTo>
                    <a:pt x="2139" y="283"/>
                    <a:pt x="2164" y="214"/>
                    <a:pt x="2167" y="120"/>
                  </a:cubicBezTo>
                  <a:cubicBezTo>
                    <a:pt x="2164" y="86"/>
                    <a:pt x="2166" y="97"/>
                    <a:pt x="2157" y="6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E7A014C-9EBF-45FA-93A7-480DB61788BB}"/>
              </a:ext>
            </a:extLst>
          </p:cNvPr>
          <p:cNvGrpSpPr/>
          <p:nvPr/>
        </p:nvGrpSpPr>
        <p:grpSpPr>
          <a:xfrm>
            <a:off x="10297608" y="6015736"/>
            <a:ext cx="4936637" cy="5618868"/>
            <a:chOff x="9732963" y="4497388"/>
            <a:chExt cx="6570663" cy="7478713"/>
          </a:xfrm>
        </p:grpSpPr>
        <p:sp>
          <p:nvSpPr>
            <p:cNvPr id="25" name="Freeform 23">
              <a:extLst>
                <a:ext uri="{FF2B5EF4-FFF2-40B4-BE49-F238E27FC236}">
                  <a16:creationId xmlns:a16="http://schemas.microsoft.com/office/drawing/2014/main" id="{0DBCCE79-43B9-4F6F-B2EF-67387C5CEFFB}"/>
                </a:ext>
              </a:extLst>
            </p:cNvPr>
            <p:cNvSpPr>
              <a:spLocks/>
            </p:cNvSpPr>
            <p:nvPr/>
          </p:nvSpPr>
          <p:spPr bwMode="auto">
            <a:xfrm>
              <a:off x="11753850" y="6151563"/>
              <a:ext cx="4543425" cy="5824538"/>
            </a:xfrm>
            <a:custGeom>
              <a:avLst/>
              <a:gdLst>
                <a:gd name="T0" fmla="*/ 1646 w 1646"/>
                <a:gd name="T1" fmla="*/ 9 h 2109"/>
                <a:gd name="T2" fmla="*/ 1645 w 1646"/>
                <a:gd name="T3" fmla="*/ 6 h 2109"/>
                <a:gd name="T4" fmla="*/ 1635 w 1646"/>
                <a:gd name="T5" fmla="*/ 1 h 2109"/>
                <a:gd name="T6" fmla="*/ 1533 w 1646"/>
                <a:gd name="T7" fmla="*/ 66 h 2109"/>
                <a:gd name="T8" fmla="*/ 1435 w 1646"/>
                <a:gd name="T9" fmla="*/ 152 h 2109"/>
                <a:gd name="T10" fmla="*/ 1322 w 1646"/>
                <a:gd name="T11" fmla="*/ 268 h 2109"/>
                <a:gd name="T12" fmla="*/ 806 w 1646"/>
                <a:gd name="T13" fmla="*/ 879 h 2109"/>
                <a:gd name="T14" fmla="*/ 317 w 1646"/>
                <a:gd name="T15" fmla="*/ 1543 h 2109"/>
                <a:gd name="T16" fmla="*/ 121 w 1646"/>
                <a:gd name="T17" fmla="*/ 1841 h 2109"/>
                <a:gd name="T18" fmla="*/ 47 w 1646"/>
                <a:gd name="T19" fmla="*/ 1976 h 2109"/>
                <a:gd name="T20" fmla="*/ 105 w 1646"/>
                <a:gd name="T21" fmla="*/ 2033 h 2109"/>
                <a:gd name="T22" fmla="*/ 240 w 1646"/>
                <a:gd name="T23" fmla="*/ 1913 h 2109"/>
                <a:gd name="T24" fmla="*/ 1475 w 1646"/>
                <a:gd name="T25" fmla="*/ 356 h 2109"/>
                <a:gd name="T26" fmla="*/ 1610 w 1646"/>
                <a:gd name="T27" fmla="*/ 122 h 2109"/>
                <a:gd name="T28" fmla="*/ 1644 w 1646"/>
                <a:gd name="T29" fmla="*/ 18 h 2109"/>
                <a:gd name="T30" fmla="*/ 1646 w 1646"/>
                <a:gd name="T31" fmla="*/ 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6" h="2109">
                  <a:moveTo>
                    <a:pt x="1646" y="9"/>
                  </a:moveTo>
                  <a:cubicBezTo>
                    <a:pt x="1646" y="8"/>
                    <a:pt x="1645" y="7"/>
                    <a:pt x="1645" y="6"/>
                  </a:cubicBezTo>
                  <a:cubicBezTo>
                    <a:pt x="1643" y="4"/>
                    <a:pt x="1638" y="0"/>
                    <a:pt x="1635" y="1"/>
                  </a:cubicBezTo>
                  <a:cubicBezTo>
                    <a:pt x="1596" y="9"/>
                    <a:pt x="1565" y="42"/>
                    <a:pt x="1533" y="66"/>
                  </a:cubicBezTo>
                  <a:cubicBezTo>
                    <a:pt x="1499" y="92"/>
                    <a:pt x="1466" y="121"/>
                    <a:pt x="1435" y="152"/>
                  </a:cubicBezTo>
                  <a:cubicBezTo>
                    <a:pt x="1397" y="190"/>
                    <a:pt x="1360" y="230"/>
                    <a:pt x="1322" y="268"/>
                  </a:cubicBezTo>
                  <a:cubicBezTo>
                    <a:pt x="1136" y="458"/>
                    <a:pt x="970" y="670"/>
                    <a:pt x="806" y="879"/>
                  </a:cubicBezTo>
                  <a:cubicBezTo>
                    <a:pt x="636" y="1094"/>
                    <a:pt x="473" y="1316"/>
                    <a:pt x="317" y="1543"/>
                  </a:cubicBezTo>
                  <a:cubicBezTo>
                    <a:pt x="250" y="1641"/>
                    <a:pt x="184" y="1740"/>
                    <a:pt x="121" y="1841"/>
                  </a:cubicBezTo>
                  <a:cubicBezTo>
                    <a:pt x="94" y="1884"/>
                    <a:pt x="69" y="1929"/>
                    <a:pt x="47" y="1976"/>
                  </a:cubicBezTo>
                  <a:cubicBezTo>
                    <a:pt x="0" y="2077"/>
                    <a:pt x="14" y="2109"/>
                    <a:pt x="105" y="2033"/>
                  </a:cubicBezTo>
                  <a:cubicBezTo>
                    <a:pt x="151" y="1994"/>
                    <a:pt x="199" y="1956"/>
                    <a:pt x="240" y="1913"/>
                  </a:cubicBezTo>
                  <a:cubicBezTo>
                    <a:pt x="692" y="1428"/>
                    <a:pt x="1106" y="907"/>
                    <a:pt x="1475" y="356"/>
                  </a:cubicBezTo>
                  <a:cubicBezTo>
                    <a:pt x="1525" y="282"/>
                    <a:pt x="1575" y="205"/>
                    <a:pt x="1610" y="122"/>
                  </a:cubicBezTo>
                  <a:cubicBezTo>
                    <a:pt x="1624" y="88"/>
                    <a:pt x="1635" y="53"/>
                    <a:pt x="1644" y="18"/>
                  </a:cubicBezTo>
                  <a:cubicBezTo>
                    <a:pt x="1645" y="16"/>
                    <a:pt x="1646" y="11"/>
                    <a:pt x="1646" y="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4">
              <a:extLst>
                <a:ext uri="{FF2B5EF4-FFF2-40B4-BE49-F238E27FC236}">
                  <a16:creationId xmlns:a16="http://schemas.microsoft.com/office/drawing/2014/main" id="{026D792C-1FC8-4C9B-842C-165BA9D20DED}"/>
                </a:ext>
              </a:extLst>
            </p:cNvPr>
            <p:cNvSpPr>
              <a:spLocks/>
            </p:cNvSpPr>
            <p:nvPr/>
          </p:nvSpPr>
          <p:spPr bwMode="auto">
            <a:xfrm>
              <a:off x="9732963" y="4497388"/>
              <a:ext cx="6570663" cy="7381875"/>
            </a:xfrm>
            <a:custGeom>
              <a:avLst/>
              <a:gdLst>
                <a:gd name="T0" fmla="*/ 2219 w 2380"/>
                <a:gd name="T1" fmla="*/ 205 h 2673"/>
                <a:gd name="T2" fmla="*/ 2092 w 2380"/>
                <a:gd name="T3" fmla="*/ 15 h 2673"/>
                <a:gd name="T4" fmla="*/ 2075 w 2380"/>
                <a:gd name="T5" fmla="*/ 9 h 2673"/>
                <a:gd name="T6" fmla="*/ 109 w 2380"/>
                <a:gd name="T7" fmla="*/ 2522 h 2673"/>
                <a:gd name="T8" fmla="*/ 118 w 2380"/>
                <a:gd name="T9" fmla="*/ 2536 h 2673"/>
                <a:gd name="T10" fmla="*/ 132 w 2380"/>
                <a:gd name="T11" fmla="*/ 2546 h 2673"/>
                <a:gd name="T12" fmla="*/ 658 w 2380"/>
                <a:gd name="T13" fmla="*/ 2668 h 2673"/>
                <a:gd name="T14" fmla="*/ 758 w 2380"/>
                <a:gd name="T15" fmla="*/ 2673 h 2673"/>
                <a:gd name="T16" fmla="*/ 760 w 2380"/>
                <a:gd name="T17" fmla="*/ 2619 h 2673"/>
                <a:gd name="T18" fmla="*/ 1266 w 2380"/>
                <a:gd name="T19" fmla="*/ 1832 h 2673"/>
                <a:gd name="T20" fmla="*/ 2343 w 2380"/>
                <a:gd name="T21" fmla="*/ 608 h 2673"/>
                <a:gd name="T22" fmla="*/ 2368 w 2380"/>
                <a:gd name="T23" fmla="*/ 601 h 2673"/>
                <a:gd name="T24" fmla="*/ 2376 w 2380"/>
                <a:gd name="T25" fmla="*/ 604 h 2673"/>
                <a:gd name="T26" fmla="*/ 2380 w 2380"/>
                <a:gd name="T27" fmla="*/ 612 h 2673"/>
                <a:gd name="T28" fmla="*/ 2219 w 2380"/>
                <a:gd name="T29" fmla="*/ 205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80" h="2673">
                  <a:moveTo>
                    <a:pt x="2219" y="205"/>
                  </a:moveTo>
                  <a:cubicBezTo>
                    <a:pt x="2205" y="182"/>
                    <a:pt x="2127" y="46"/>
                    <a:pt x="2092" y="15"/>
                  </a:cubicBezTo>
                  <a:cubicBezTo>
                    <a:pt x="2075" y="9"/>
                    <a:pt x="2075" y="9"/>
                    <a:pt x="2075" y="9"/>
                  </a:cubicBezTo>
                  <a:cubicBezTo>
                    <a:pt x="1718" y="0"/>
                    <a:pt x="0" y="2133"/>
                    <a:pt x="109" y="2522"/>
                  </a:cubicBezTo>
                  <a:cubicBezTo>
                    <a:pt x="118" y="2536"/>
                    <a:pt x="118" y="2536"/>
                    <a:pt x="118" y="2536"/>
                  </a:cubicBezTo>
                  <a:cubicBezTo>
                    <a:pt x="132" y="2546"/>
                    <a:pt x="132" y="2546"/>
                    <a:pt x="132" y="2546"/>
                  </a:cubicBezTo>
                  <a:cubicBezTo>
                    <a:pt x="391" y="2643"/>
                    <a:pt x="507" y="2653"/>
                    <a:pt x="658" y="2668"/>
                  </a:cubicBezTo>
                  <a:cubicBezTo>
                    <a:pt x="758" y="2673"/>
                    <a:pt x="758" y="2673"/>
                    <a:pt x="758" y="2673"/>
                  </a:cubicBezTo>
                  <a:cubicBezTo>
                    <a:pt x="748" y="2670"/>
                    <a:pt x="753" y="2635"/>
                    <a:pt x="760" y="2619"/>
                  </a:cubicBezTo>
                  <a:cubicBezTo>
                    <a:pt x="766" y="2603"/>
                    <a:pt x="827" y="2461"/>
                    <a:pt x="1266" y="1832"/>
                  </a:cubicBezTo>
                  <a:cubicBezTo>
                    <a:pt x="1497" y="1537"/>
                    <a:pt x="2036" y="823"/>
                    <a:pt x="2343" y="608"/>
                  </a:cubicBezTo>
                  <a:cubicBezTo>
                    <a:pt x="2368" y="601"/>
                    <a:pt x="2368" y="601"/>
                    <a:pt x="2368" y="601"/>
                  </a:cubicBezTo>
                  <a:cubicBezTo>
                    <a:pt x="2376" y="604"/>
                    <a:pt x="2376" y="604"/>
                    <a:pt x="2376" y="604"/>
                  </a:cubicBezTo>
                  <a:cubicBezTo>
                    <a:pt x="2380" y="612"/>
                    <a:pt x="2380" y="612"/>
                    <a:pt x="2380" y="612"/>
                  </a:cubicBezTo>
                  <a:cubicBezTo>
                    <a:pt x="2325" y="418"/>
                    <a:pt x="2304" y="373"/>
                    <a:pt x="2219" y="20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7" name="Freeform 25">
            <a:extLst>
              <a:ext uri="{FF2B5EF4-FFF2-40B4-BE49-F238E27FC236}">
                <a16:creationId xmlns:a16="http://schemas.microsoft.com/office/drawing/2014/main" id="{66700EF0-1ED5-43B8-9995-14E66F40F069}"/>
              </a:ext>
            </a:extLst>
          </p:cNvPr>
          <p:cNvSpPr>
            <a:spLocks/>
          </p:cNvSpPr>
          <p:nvPr/>
        </p:nvSpPr>
        <p:spPr bwMode="auto">
          <a:xfrm>
            <a:off x="12682436" y="7006880"/>
            <a:ext cx="3240600" cy="3897784"/>
          </a:xfrm>
          <a:custGeom>
            <a:avLst/>
            <a:gdLst>
              <a:gd name="T0" fmla="*/ 1466 w 1562"/>
              <a:gd name="T1" fmla="*/ 4 h 1878"/>
              <a:gd name="T2" fmla="*/ 1462 w 1562"/>
              <a:gd name="T3" fmla="*/ 0 h 1878"/>
              <a:gd name="T4" fmla="*/ 1455 w 1562"/>
              <a:gd name="T5" fmla="*/ 0 h 1878"/>
              <a:gd name="T6" fmla="*/ 0 w 1562"/>
              <a:gd name="T7" fmla="*/ 1872 h 1878"/>
              <a:gd name="T8" fmla="*/ 3 w 1562"/>
              <a:gd name="T9" fmla="*/ 1876 h 1878"/>
              <a:gd name="T10" fmla="*/ 9 w 1562"/>
              <a:gd name="T11" fmla="*/ 1878 h 1878"/>
              <a:gd name="T12" fmla="*/ 1466 w 1562"/>
              <a:gd name="T13" fmla="*/ 4 h 1878"/>
            </a:gdLst>
            <a:ahLst/>
            <a:cxnLst>
              <a:cxn ang="0">
                <a:pos x="T0" y="T1"/>
              </a:cxn>
              <a:cxn ang="0">
                <a:pos x="T2" y="T3"/>
              </a:cxn>
              <a:cxn ang="0">
                <a:pos x="T4" y="T5"/>
              </a:cxn>
              <a:cxn ang="0">
                <a:pos x="T6" y="T7"/>
              </a:cxn>
              <a:cxn ang="0">
                <a:pos x="T8" y="T9"/>
              </a:cxn>
              <a:cxn ang="0">
                <a:pos x="T10" y="T11"/>
              </a:cxn>
              <a:cxn ang="0">
                <a:pos x="T12" y="T13"/>
              </a:cxn>
            </a:cxnLst>
            <a:rect l="0" t="0" r="r" b="b"/>
            <a:pathLst>
              <a:path w="1562" h="1878">
                <a:moveTo>
                  <a:pt x="1466" y="4"/>
                </a:moveTo>
                <a:cubicBezTo>
                  <a:pt x="1462" y="0"/>
                  <a:pt x="1462" y="0"/>
                  <a:pt x="1462" y="0"/>
                </a:cubicBezTo>
                <a:cubicBezTo>
                  <a:pt x="1455" y="0"/>
                  <a:pt x="1455" y="0"/>
                  <a:pt x="1455" y="0"/>
                </a:cubicBezTo>
                <a:cubicBezTo>
                  <a:pt x="1242" y="83"/>
                  <a:pt x="0" y="1734"/>
                  <a:pt x="0" y="1872"/>
                </a:cubicBezTo>
                <a:cubicBezTo>
                  <a:pt x="3" y="1876"/>
                  <a:pt x="3" y="1876"/>
                  <a:pt x="3" y="1876"/>
                </a:cubicBezTo>
                <a:cubicBezTo>
                  <a:pt x="9" y="1878"/>
                  <a:pt x="9" y="1878"/>
                  <a:pt x="9" y="1878"/>
                </a:cubicBezTo>
                <a:cubicBezTo>
                  <a:pt x="1035" y="1707"/>
                  <a:pt x="1562" y="842"/>
                  <a:pt x="1466"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Oval 32">
            <a:extLst>
              <a:ext uri="{FF2B5EF4-FFF2-40B4-BE49-F238E27FC236}">
                <a16:creationId xmlns:a16="http://schemas.microsoft.com/office/drawing/2014/main" id="{184B6B4B-39DB-4F70-A44F-9A76C2E36234}"/>
              </a:ext>
            </a:extLst>
          </p:cNvPr>
          <p:cNvSpPr/>
          <p:nvPr/>
        </p:nvSpPr>
        <p:spPr>
          <a:xfrm>
            <a:off x="9602620" y="507077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a:extLst>
              <a:ext uri="{FF2B5EF4-FFF2-40B4-BE49-F238E27FC236}">
                <a16:creationId xmlns:a16="http://schemas.microsoft.com/office/drawing/2014/main" id="{6FA6286F-A7E8-4928-93FB-D72395256512}"/>
              </a:ext>
            </a:extLst>
          </p:cNvPr>
          <p:cNvCxnSpPr>
            <a:cxnSpLocks/>
          </p:cNvCxnSpPr>
          <p:nvPr/>
        </p:nvCxnSpPr>
        <p:spPr>
          <a:xfrm flipH="1" flipV="1">
            <a:off x="6724730" y="5234850"/>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3CE68E72-8AC6-475A-9501-11829BFF7A29}"/>
              </a:ext>
            </a:extLst>
          </p:cNvPr>
          <p:cNvGrpSpPr/>
          <p:nvPr/>
        </p:nvGrpSpPr>
        <p:grpSpPr>
          <a:xfrm>
            <a:off x="3933371" y="4330942"/>
            <a:ext cx="2517036" cy="1807816"/>
            <a:chOff x="3933371" y="3657600"/>
            <a:chExt cx="2517036" cy="1807816"/>
          </a:xfrm>
        </p:grpSpPr>
        <p:sp>
          <p:nvSpPr>
            <p:cNvPr id="36" name="TextBox 35">
              <a:extLst>
                <a:ext uri="{FF2B5EF4-FFF2-40B4-BE49-F238E27FC236}">
                  <a16:creationId xmlns:a16="http://schemas.microsoft.com/office/drawing/2014/main" id="{16833109-1AE3-4CC7-94A7-2F6B8F84CFF3}"/>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369E504F-7A80-44A2-9A31-C46D896DB956}"/>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8" name="TextBox 37">
              <a:extLst>
                <a:ext uri="{FF2B5EF4-FFF2-40B4-BE49-F238E27FC236}">
                  <a16:creationId xmlns:a16="http://schemas.microsoft.com/office/drawing/2014/main" id="{98573BC6-BA40-4611-BB84-04DBFB3E6E85}"/>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sp>
        <p:nvSpPr>
          <p:cNvPr id="47" name="Oval 46">
            <a:extLst>
              <a:ext uri="{FF2B5EF4-FFF2-40B4-BE49-F238E27FC236}">
                <a16:creationId xmlns:a16="http://schemas.microsoft.com/office/drawing/2014/main" id="{E14867E8-2EA5-4BA4-B825-8430ECE077C8}"/>
              </a:ext>
            </a:extLst>
          </p:cNvPr>
          <p:cNvSpPr/>
          <p:nvPr/>
        </p:nvSpPr>
        <p:spPr>
          <a:xfrm>
            <a:off x="8663531" y="788080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8" name="Straight Connector 47">
            <a:extLst>
              <a:ext uri="{FF2B5EF4-FFF2-40B4-BE49-F238E27FC236}">
                <a16:creationId xmlns:a16="http://schemas.microsoft.com/office/drawing/2014/main" id="{9168E20B-7AC9-4A18-AB78-30D06B359DC3}"/>
              </a:ext>
            </a:extLst>
          </p:cNvPr>
          <p:cNvCxnSpPr>
            <a:cxnSpLocks/>
          </p:cNvCxnSpPr>
          <p:nvPr/>
        </p:nvCxnSpPr>
        <p:spPr>
          <a:xfrm flipH="1">
            <a:off x="6943717" y="8044880"/>
            <a:ext cx="1499973"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E5BED6A3-E273-4329-A48F-8012FD967B11}"/>
              </a:ext>
            </a:extLst>
          </p:cNvPr>
          <p:cNvGrpSpPr/>
          <p:nvPr/>
        </p:nvGrpSpPr>
        <p:grpSpPr>
          <a:xfrm>
            <a:off x="3448051" y="6858000"/>
            <a:ext cx="3233742" cy="2434126"/>
            <a:chOff x="3448051" y="6858000"/>
            <a:chExt cx="3233742" cy="2434126"/>
          </a:xfrm>
        </p:grpSpPr>
        <p:sp>
          <p:nvSpPr>
            <p:cNvPr id="54" name="Rectangle: Rounded Corners 53">
              <a:extLst>
                <a:ext uri="{FF2B5EF4-FFF2-40B4-BE49-F238E27FC236}">
                  <a16:creationId xmlns:a16="http://schemas.microsoft.com/office/drawing/2014/main" id="{E9F8C92E-1565-45DB-A05A-B9CE8D0CD3C6}"/>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 name="Group 48">
              <a:extLst>
                <a:ext uri="{FF2B5EF4-FFF2-40B4-BE49-F238E27FC236}">
                  <a16:creationId xmlns:a16="http://schemas.microsoft.com/office/drawing/2014/main" id="{A73BE808-AA49-4667-9C8F-DA4914BB20BB}"/>
                </a:ext>
              </a:extLst>
            </p:cNvPr>
            <p:cNvGrpSpPr/>
            <p:nvPr/>
          </p:nvGrpSpPr>
          <p:grpSpPr>
            <a:xfrm>
              <a:off x="3828596" y="7140972"/>
              <a:ext cx="2517036" cy="1807816"/>
              <a:chOff x="3933371" y="3657600"/>
              <a:chExt cx="2517036" cy="1807816"/>
            </a:xfrm>
          </p:grpSpPr>
          <p:sp>
            <p:nvSpPr>
              <p:cNvPr id="50" name="TextBox 49">
                <a:extLst>
                  <a:ext uri="{FF2B5EF4-FFF2-40B4-BE49-F238E27FC236}">
                    <a16:creationId xmlns:a16="http://schemas.microsoft.com/office/drawing/2014/main" id="{61756552-8C38-406D-B2AB-684DA9EE3D5F}"/>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51" name="TextBox 50">
                <a:extLst>
                  <a:ext uri="{FF2B5EF4-FFF2-40B4-BE49-F238E27FC236}">
                    <a16:creationId xmlns:a16="http://schemas.microsoft.com/office/drawing/2014/main" id="{0462423D-B92F-4C9A-8AFF-C78ABAC63826}"/>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52" name="TextBox 51">
                <a:extLst>
                  <a:ext uri="{FF2B5EF4-FFF2-40B4-BE49-F238E27FC236}">
                    <a16:creationId xmlns:a16="http://schemas.microsoft.com/office/drawing/2014/main" id="{30CFD23E-0DA5-4BF6-8AED-6810097C49DB}"/>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grpSp>
        <p:nvGrpSpPr>
          <p:cNvPr id="73" name="Group 72">
            <a:extLst>
              <a:ext uri="{FF2B5EF4-FFF2-40B4-BE49-F238E27FC236}">
                <a16:creationId xmlns:a16="http://schemas.microsoft.com/office/drawing/2014/main" id="{88EBD313-DEF0-45F6-BE77-4F4A0C35D30B}"/>
              </a:ext>
            </a:extLst>
          </p:cNvPr>
          <p:cNvGrpSpPr/>
          <p:nvPr/>
        </p:nvGrpSpPr>
        <p:grpSpPr>
          <a:xfrm>
            <a:off x="17803659" y="3926768"/>
            <a:ext cx="5486320" cy="1354217"/>
            <a:chOff x="17803659" y="3926768"/>
            <a:chExt cx="5486320" cy="1354217"/>
          </a:xfrm>
        </p:grpSpPr>
        <p:sp>
          <p:nvSpPr>
            <p:cNvPr id="55" name="Oval 54">
              <a:extLst>
                <a:ext uri="{FF2B5EF4-FFF2-40B4-BE49-F238E27FC236}">
                  <a16:creationId xmlns:a16="http://schemas.microsoft.com/office/drawing/2014/main" id="{AB4D134A-9DB9-4562-97DC-12091E86D009}"/>
                </a:ext>
              </a:extLst>
            </p:cNvPr>
            <p:cNvSpPr/>
            <p:nvPr/>
          </p:nvSpPr>
          <p:spPr>
            <a:xfrm>
              <a:off x="17803659" y="4119085"/>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ctr"/>
            <a:lstStyle/>
            <a:p>
              <a:pPr algn="ctr"/>
              <a:r>
                <a:rPr lang="en-US" sz="6600">
                  <a:solidFill>
                    <a:schemeClr val="bg1"/>
                  </a:solidFill>
                  <a:latin typeface="Designball-Electronic-Device-01" pitchFamily="2" charset="0"/>
                  <a:cs typeface="Arial" panose="020B0604020202020204" pitchFamily="34" charset="0"/>
                </a:rPr>
                <a:t>b</a:t>
              </a:r>
            </a:p>
          </p:txBody>
        </p:sp>
        <p:sp>
          <p:nvSpPr>
            <p:cNvPr id="56" name="TextBox 55">
              <a:extLst>
                <a:ext uri="{FF2B5EF4-FFF2-40B4-BE49-F238E27FC236}">
                  <a16:creationId xmlns:a16="http://schemas.microsoft.com/office/drawing/2014/main" id="{870A2889-CBD3-4D11-BEAD-943E4675970C}"/>
                </a:ext>
              </a:extLst>
            </p:cNvPr>
            <p:cNvSpPr txBox="1"/>
            <p:nvPr/>
          </p:nvSpPr>
          <p:spPr>
            <a:xfrm>
              <a:off x="19180586" y="3926768"/>
              <a:ext cx="4109393" cy="1354217"/>
            </a:xfrm>
            <a:prstGeom prst="rect">
              <a:avLst/>
            </a:prstGeom>
            <a:noFill/>
          </p:spPr>
          <p:txBody>
            <a:bodyPr wrap="square" rtlCol="0">
              <a:spAutoFit/>
            </a:bodyPr>
            <a:lstStyle/>
            <a:p>
              <a:r>
                <a:rPr lang="en-US" sz="2800"/>
                <a:t>Coal Industry</a:t>
              </a:r>
            </a:p>
            <a:p>
              <a:r>
                <a:rPr lang="en-US">
                  <a:solidFill>
                    <a:schemeClr val="tx1">
                      <a:alpha val="65000"/>
                    </a:schemeClr>
                  </a:solidFill>
                </a:rPr>
                <a:t>Nulla tincidunt, elit sed placerat hendrerit, diam massa porttitor dolor, ac volutpat ante lacus sed quam. </a:t>
              </a:r>
            </a:p>
          </p:txBody>
        </p:sp>
      </p:grpSp>
      <p:sp>
        <p:nvSpPr>
          <p:cNvPr id="57" name="Oval 56">
            <a:extLst>
              <a:ext uri="{FF2B5EF4-FFF2-40B4-BE49-F238E27FC236}">
                <a16:creationId xmlns:a16="http://schemas.microsoft.com/office/drawing/2014/main" id="{0A49981C-E373-4003-85E9-4BEBEDD62E87}"/>
              </a:ext>
            </a:extLst>
          </p:cNvPr>
          <p:cNvSpPr/>
          <p:nvPr/>
        </p:nvSpPr>
        <p:spPr>
          <a:xfrm flipH="1">
            <a:off x="14065369" y="443980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8" name="Straight Connector 57">
            <a:extLst>
              <a:ext uri="{FF2B5EF4-FFF2-40B4-BE49-F238E27FC236}">
                <a16:creationId xmlns:a16="http://schemas.microsoft.com/office/drawing/2014/main" id="{5ED445B0-4F9E-4AB2-8EAC-C49BF1A98019}"/>
              </a:ext>
            </a:extLst>
          </p:cNvPr>
          <p:cNvCxnSpPr>
            <a:cxnSpLocks/>
          </p:cNvCxnSpPr>
          <p:nvPr/>
        </p:nvCxnSpPr>
        <p:spPr>
          <a:xfrm flipV="1">
            <a:off x="14638208" y="4603877"/>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AF3A7783-28EE-476D-9913-295CCB6C550D}"/>
              </a:ext>
            </a:extLst>
          </p:cNvPr>
          <p:cNvGrpSpPr/>
          <p:nvPr/>
        </p:nvGrpSpPr>
        <p:grpSpPr>
          <a:xfrm>
            <a:off x="18449516" y="6011624"/>
            <a:ext cx="5486320" cy="1354217"/>
            <a:chOff x="18449516" y="6011624"/>
            <a:chExt cx="5486320" cy="1354217"/>
          </a:xfrm>
        </p:grpSpPr>
        <p:sp>
          <p:nvSpPr>
            <p:cNvPr id="60" name="Oval 59">
              <a:extLst>
                <a:ext uri="{FF2B5EF4-FFF2-40B4-BE49-F238E27FC236}">
                  <a16:creationId xmlns:a16="http://schemas.microsoft.com/office/drawing/2014/main" id="{08F71F06-A6BC-404A-9F89-5E4DC2736BF4}"/>
                </a:ext>
              </a:extLst>
            </p:cNvPr>
            <p:cNvSpPr/>
            <p:nvPr/>
          </p:nvSpPr>
          <p:spPr>
            <a:xfrm>
              <a:off x="18449516" y="6203941"/>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f</a:t>
              </a:r>
            </a:p>
          </p:txBody>
        </p:sp>
        <p:sp>
          <p:nvSpPr>
            <p:cNvPr id="61" name="TextBox 60">
              <a:extLst>
                <a:ext uri="{FF2B5EF4-FFF2-40B4-BE49-F238E27FC236}">
                  <a16:creationId xmlns:a16="http://schemas.microsoft.com/office/drawing/2014/main" id="{78F75C20-1C95-4288-A78C-BFD6A8C93091}"/>
                </a:ext>
              </a:extLst>
            </p:cNvPr>
            <p:cNvSpPr txBox="1"/>
            <p:nvPr/>
          </p:nvSpPr>
          <p:spPr>
            <a:xfrm>
              <a:off x="19826443" y="6011624"/>
              <a:ext cx="4109393" cy="1354217"/>
            </a:xfrm>
            <a:prstGeom prst="rect">
              <a:avLst/>
            </a:prstGeom>
            <a:noFill/>
          </p:spPr>
          <p:txBody>
            <a:bodyPr wrap="square" rtlCol="0">
              <a:spAutoFit/>
            </a:bodyPr>
            <a:lstStyle/>
            <a:p>
              <a:r>
                <a:rPr lang="en-US" sz="2800"/>
                <a:t>Wind Energy</a:t>
              </a:r>
            </a:p>
            <a:p>
              <a:r>
                <a:rPr lang="en-US">
                  <a:solidFill>
                    <a:schemeClr val="tx1">
                      <a:alpha val="65000"/>
                    </a:schemeClr>
                  </a:solidFill>
                </a:rPr>
                <a:t>Nulla tincidunt, elit sed placerat hendrerit, diam massa porttitor dolor, ac volutpat ante lacus sed quam. </a:t>
              </a:r>
            </a:p>
          </p:txBody>
        </p:sp>
      </p:grpSp>
      <p:sp>
        <p:nvSpPr>
          <p:cNvPr id="63" name="Oval 62">
            <a:extLst>
              <a:ext uri="{FF2B5EF4-FFF2-40B4-BE49-F238E27FC236}">
                <a16:creationId xmlns:a16="http://schemas.microsoft.com/office/drawing/2014/main" id="{4C02B9B3-654C-48BA-9467-E6BEB4ABF2BD}"/>
              </a:ext>
            </a:extLst>
          </p:cNvPr>
          <p:cNvSpPr/>
          <p:nvPr/>
        </p:nvSpPr>
        <p:spPr>
          <a:xfrm flipH="1">
            <a:off x="14711226" y="652465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DADB3879-CCC5-4F60-979C-E619302FE6A6}"/>
              </a:ext>
            </a:extLst>
          </p:cNvPr>
          <p:cNvCxnSpPr>
            <a:cxnSpLocks/>
          </p:cNvCxnSpPr>
          <p:nvPr/>
        </p:nvCxnSpPr>
        <p:spPr>
          <a:xfrm flipV="1">
            <a:off x="15284065" y="6688733"/>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45E74674-831C-4329-BCCD-8C4A57F32C5C}"/>
              </a:ext>
            </a:extLst>
          </p:cNvPr>
          <p:cNvGrpSpPr/>
          <p:nvPr/>
        </p:nvGrpSpPr>
        <p:grpSpPr>
          <a:xfrm>
            <a:off x="16964174" y="8385519"/>
            <a:ext cx="5486320" cy="1354217"/>
            <a:chOff x="16964174" y="8385519"/>
            <a:chExt cx="5486320" cy="1354217"/>
          </a:xfrm>
        </p:grpSpPr>
        <p:sp>
          <p:nvSpPr>
            <p:cNvPr id="65" name="Oval 64">
              <a:extLst>
                <a:ext uri="{FF2B5EF4-FFF2-40B4-BE49-F238E27FC236}">
                  <a16:creationId xmlns:a16="http://schemas.microsoft.com/office/drawing/2014/main" id="{ACD089E9-E677-497A-BFC5-CA5242448BAD}"/>
                </a:ext>
              </a:extLst>
            </p:cNvPr>
            <p:cNvSpPr/>
            <p:nvPr/>
          </p:nvSpPr>
          <p:spPr>
            <a:xfrm>
              <a:off x="16964174" y="8577836"/>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e</a:t>
              </a:r>
            </a:p>
          </p:txBody>
        </p:sp>
        <p:sp>
          <p:nvSpPr>
            <p:cNvPr id="66" name="TextBox 65">
              <a:extLst>
                <a:ext uri="{FF2B5EF4-FFF2-40B4-BE49-F238E27FC236}">
                  <a16:creationId xmlns:a16="http://schemas.microsoft.com/office/drawing/2014/main" id="{2DF30B3C-1634-4C59-828A-C2533687C567}"/>
                </a:ext>
              </a:extLst>
            </p:cNvPr>
            <p:cNvSpPr txBox="1"/>
            <p:nvPr/>
          </p:nvSpPr>
          <p:spPr>
            <a:xfrm>
              <a:off x="18341101" y="8385519"/>
              <a:ext cx="4109393" cy="1354217"/>
            </a:xfrm>
            <a:prstGeom prst="rect">
              <a:avLst/>
            </a:prstGeom>
            <a:noFill/>
          </p:spPr>
          <p:txBody>
            <a:bodyPr wrap="square" rtlCol="0">
              <a:spAutoFit/>
            </a:bodyPr>
            <a:lstStyle/>
            <a:p>
              <a:r>
                <a:rPr lang="en-US" sz="2800"/>
                <a:t>Atomic Powerplant</a:t>
              </a:r>
            </a:p>
            <a:p>
              <a:r>
                <a:rPr lang="en-US">
                  <a:solidFill>
                    <a:schemeClr val="tx1">
                      <a:alpha val="65000"/>
                    </a:schemeClr>
                  </a:solidFill>
                </a:rPr>
                <a:t>Nulla tincidunt, elit sed placerat hendrerit, diam massa porttitor dolor, ac volutpat ante lacus sed quam. </a:t>
              </a:r>
            </a:p>
          </p:txBody>
        </p:sp>
      </p:grpSp>
      <p:sp>
        <p:nvSpPr>
          <p:cNvPr id="68" name="Oval 67">
            <a:extLst>
              <a:ext uri="{FF2B5EF4-FFF2-40B4-BE49-F238E27FC236}">
                <a16:creationId xmlns:a16="http://schemas.microsoft.com/office/drawing/2014/main" id="{B7D2FB47-4D86-426A-AEB3-6449410A1CEC}"/>
              </a:ext>
            </a:extLst>
          </p:cNvPr>
          <p:cNvSpPr/>
          <p:nvPr/>
        </p:nvSpPr>
        <p:spPr>
          <a:xfrm flipH="1">
            <a:off x="15156939" y="889855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9" name="Straight Connector 68">
            <a:extLst>
              <a:ext uri="{FF2B5EF4-FFF2-40B4-BE49-F238E27FC236}">
                <a16:creationId xmlns:a16="http://schemas.microsoft.com/office/drawing/2014/main" id="{67F1B428-5190-4CEA-8100-F5EE5E5B9B66}"/>
              </a:ext>
            </a:extLst>
          </p:cNvPr>
          <p:cNvCxnSpPr>
            <a:cxnSpLocks/>
          </p:cNvCxnSpPr>
          <p:nvPr/>
        </p:nvCxnSpPr>
        <p:spPr>
          <a:xfrm flipV="1">
            <a:off x="15729778" y="9062629"/>
            <a:ext cx="989708"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71" name="Title 1">
            <a:extLst>
              <a:ext uri="{FF2B5EF4-FFF2-40B4-BE49-F238E27FC236}">
                <a16:creationId xmlns:a16="http://schemas.microsoft.com/office/drawing/2014/main" id="{7E90145C-2609-442D-BDC6-5AA296DCFEA2}"/>
              </a:ext>
            </a:extLst>
          </p:cNvPr>
          <p:cNvSpPr txBox="1">
            <a:spLocks/>
          </p:cNvSpPr>
          <p:nvPr/>
        </p:nvSpPr>
        <p:spPr>
          <a:xfrm>
            <a:off x="5290108" y="1317347"/>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PowerPlant Project</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18281073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1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29"/>
                                            </p:tgtEl>
                                            <p:attrNameLst>
                                              <p:attrName>style.visibility</p:attrName>
                                            </p:attrNameLst>
                                          </p:cBhvr>
                                          <p:to>
                                            <p:strVal val="visible"/>
                                          </p:to>
                                        </p:set>
                                        <p:anim calcmode="lin" valueType="num" p14:bounceEnd="80000">
                                          <p:cBhvr additive="base">
                                            <p:cTn id="11" dur="15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2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30"/>
                                            </p:tgtEl>
                                            <p:attrNameLst>
                                              <p:attrName>style.visibility</p:attrName>
                                            </p:attrNameLst>
                                          </p:cBhvr>
                                          <p:to>
                                            <p:strVal val="visible"/>
                                          </p:to>
                                        </p:set>
                                        <p:anim calcmode="lin" valueType="num" p14:bounceEnd="80000">
                                          <p:cBhvr additive="base">
                                            <p:cTn id="15" dur="1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14:bounceEnd="80000">
                                          <p:cBhvr additive="base">
                                            <p:cTn id="19" dur="1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8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1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2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p:cTn id="27" dur="300" fill="hold"/>
                                            <p:tgtEl>
                                              <p:spTgt spid="33"/>
                                            </p:tgtEl>
                                            <p:attrNameLst>
                                              <p:attrName>ppt_w</p:attrName>
                                            </p:attrNameLst>
                                          </p:cBhvr>
                                          <p:tavLst>
                                            <p:tav tm="0">
                                              <p:val>
                                                <p:fltVal val="0"/>
                                              </p:val>
                                            </p:tav>
                                            <p:tav tm="100000">
                                              <p:val>
                                                <p:strVal val="#ppt_w"/>
                                              </p:val>
                                            </p:tav>
                                          </p:tavLst>
                                        </p:anim>
                                        <p:anim calcmode="lin" valueType="num">
                                          <p:cBhvr>
                                            <p:cTn id="28" dur="300" fill="hold"/>
                                            <p:tgtEl>
                                              <p:spTgt spid="33"/>
                                            </p:tgtEl>
                                            <p:attrNameLst>
                                              <p:attrName>ppt_h</p:attrName>
                                            </p:attrNameLst>
                                          </p:cBhvr>
                                          <p:tavLst>
                                            <p:tav tm="0">
                                              <p:val>
                                                <p:fltVal val="0"/>
                                              </p:val>
                                            </p:tav>
                                            <p:tav tm="100000">
                                              <p:val>
                                                <p:strVal val="#ppt_h"/>
                                              </p:val>
                                            </p:tav>
                                          </p:tavLst>
                                        </p:anim>
                                        <p:anim calcmode="lin" valueType="num">
                                          <p:cBhvr>
                                            <p:cTn id="29" dur="300" fill="hold"/>
                                            <p:tgtEl>
                                              <p:spTgt spid="33"/>
                                            </p:tgtEl>
                                            <p:attrNameLst>
                                              <p:attrName>style.rotation</p:attrName>
                                            </p:attrNameLst>
                                          </p:cBhvr>
                                          <p:tavLst>
                                            <p:tav tm="0">
                                              <p:val>
                                                <p:fltVal val="360"/>
                                              </p:val>
                                            </p:tav>
                                            <p:tav tm="100000">
                                              <p:val>
                                                <p:fltVal val="0"/>
                                              </p:val>
                                            </p:tav>
                                          </p:tavLst>
                                        </p:anim>
                                        <p:animEffect transition="in" filter="fade">
                                          <p:cBhvr>
                                            <p:cTn id="30" dur="300"/>
                                            <p:tgtEl>
                                              <p:spTgt spid="33"/>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47"/>
                                            </p:tgtEl>
                                            <p:attrNameLst>
                                              <p:attrName>style.visibility</p:attrName>
                                            </p:attrNameLst>
                                          </p:cBhvr>
                                          <p:to>
                                            <p:strVal val="visible"/>
                                          </p:to>
                                        </p:set>
                                        <p:anim calcmode="lin" valueType="num">
                                          <p:cBhvr>
                                            <p:cTn id="33" dur="300" fill="hold"/>
                                            <p:tgtEl>
                                              <p:spTgt spid="47"/>
                                            </p:tgtEl>
                                            <p:attrNameLst>
                                              <p:attrName>ppt_w</p:attrName>
                                            </p:attrNameLst>
                                          </p:cBhvr>
                                          <p:tavLst>
                                            <p:tav tm="0">
                                              <p:val>
                                                <p:fltVal val="0"/>
                                              </p:val>
                                            </p:tav>
                                            <p:tav tm="100000">
                                              <p:val>
                                                <p:strVal val="#ppt_w"/>
                                              </p:val>
                                            </p:tav>
                                          </p:tavLst>
                                        </p:anim>
                                        <p:anim calcmode="lin" valueType="num">
                                          <p:cBhvr>
                                            <p:cTn id="34" dur="300" fill="hold"/>
                                            <p:tgtEl>
                                              <p:spTgt spid="47"/>
                                            </p:tgtEl>
                                            <p:attrNameLst>
                                              <p:attrName>ppt_h</p:attrName>
                                            </p:attrNameLst>
                                          </p:cBhvr>
                                          <p:tavLst>
                                            <p:tav tm="0">
                                              <p:val>
                                                <p:fltVal val="0"/>
                                              </p:val>
                                            </p:tav>
                                            <p:tav tm="100000">
                                              <p:val>
                                                <p:strVal val="#ppt_h"/>
                                              </p:val>
                                            </p:tav>
                                          </p:tavLst>
                                        </p:anim>
                                        <p:anim calcmode="lin" valueType="num">
                                          <p:cBhvr>
                                            <p:cTn id="35" dur="300" fill="hold"/>
                                            <p:tgtEl>
                                              <p:spTgt spid="47"/>
                                            </p:tgtEl>
                                            <p:attrNameLst>
                                              <p:attrName>style.rotation</p:attrName>
                                            </p:attrNameLst>
                                          </p:cBhvr>
                                          <p:tavLst>
                                            <p:tav tm="0">
                                              <p:val>
                                                <p:fltVal val="360"/>
                                              </p:val>
                                            </p:tav>
                                            <p:tav tm="100000">
                                              <p:val>
                                                <p:fltVal val="0"/>
                                              </p:val>
                                            </p:tav>
                                          </p:tavLst>
                                        </p:anim>
                                        <p:animEffect transition="in" filter="fade">
                                          <p:cBhvr>
                                            <p:cTn id="36" dur="300"/>
                                            <p:tgtEl>
                                              <p:spTgt spid="4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p:cTn id="39" dur="300" fill="hold"/>
                                            <p:tgtEl>
                                              <p:spTgt spid="57"/>
                                            </p:tgtEl>
                                            <p:attrNameLst>
                                              <p:attrName>ppt_w</p:attrName>
                                            </p:attrNameLst>
                                          </p:cBhvr>
                                          <p:tavLst>
                                            <p:tav tm="0">
                                              <p:val>
                                                <p:fltVal val="0"/>
                                              </p:val>
                                            </p:tav>
                                            <p:tav tm="100000">
                                              <p:val>
                                                <p:strVal val="#ppt_w"/>
                                              </p:val>
                                            </p:tav>
                                          </p:tavLst>
                                        </p:anim>
                                        <p:anim calcmode="lin" valueType="num">
                                          <p:cBhvr>
                                            <p:cTn id="40" dur="300" fill="hold"/>
                                            <p:tgtEl>
                                              <p:spTgt spid="57"/>
                                            </p:tgtEl>
                                            <p:attrNameLst>
                                              <p:attrName>ppt_h</p:attrName>
                                            </p:attrNameLst>
                                          </p:cBhvr>
                                          <p:tavLst>
                                            <p:tav tm="0">
                                              <p:val>
                                                <p:fltVal val="0"/>
                                              </p:val>
                                            </p:tav>
                                            <p:tav tm="100000">
                                              <p:val>
                                                <p:strVal val="#ppt_h"/>
                                              </p:val>
                                            </p:tav>
                                          </p:tavLst>
                                        </p:anim>
                                        <p:anim calcmode="lin" valueType="num">
                                          <p:cBhvr>
                                            <p:cTn id="41" dur="300" fill="hold"/>
                                            <p:tgtEl>
                                              <p:spTgt spid="57"/>
                                            </p:tgtEl>
                                            <p:attrNameLst>
                                              <p:attrName>style.rotation</p:attrName>
                                            </p:attrNameLst>
                                          </p:cBhvr>
                                          <p:tavLst>
                                            <p:tav tm="0">
                                              <p:val>
                                                <p:fltVal val="360"/>
                                              </p:val>
                                            </p:tav>
                                            <p:tav tm="100000">
                                              <p:val>
                                                <p:fltVal val="0"/>
                                              </p:val>
                                            </p:tav>
                                          </p:tavLst>
                                        </p:anim>
                                        <p:animEffect transition="in" filter="fade">
                                          <p:cBhvr>
                                            <p:cTn id="42" dur="300"/>
                                            <p:tgtEl>
                                              <p:spTgt spid="57"/>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63"/>
                                            </p:tgtEl>
                                            <p:attrNameLst>
                                              <p:attrName>style.visibility</p:attrName>
                                            </p:attrNameLst>
                                          </p:cBhvr>
                                          <p:to>
                                            <p:strVal val="visible"/>
                                          </p:to>
                                        </p:set>
                                        <p:anim calcmode="lin" valueType="num">
                                          <p:cBhvr>
                                            <p:cTn id="45" dur="300" fill="hold"/>
                                            <p:tgtEl>
                                              <p:spTgt spid="63"/>
                                            </p:tgtEl>
                                            <p:attrNameLst>
                                              <p:attrName>ppt_w</p:attrName>
                                            </p:attrNameLst>
                                          </p:cBhvr>
                                          <p:tavLst>
                                            <p:tav tm="0">
                                              <p:val>
                                                <p:fltVal val="0"/>
                                              </p:val>
                                            </p:tav>
                                            <p:tav tm="100000">
                                              <p:val>
                                                <p:strVal val="#ppt_w"/>
                                              </p:val>
                                            </p:tav>
                                          </p:tavLst>
                                        </p:anim>
                                        <p:anim calcmode="lin" valueType="num">
                                          <p:cBhvr>
                                            <p:cTn id="46" dur="300" fill="hold"/>
                                            <p:tgtEl>
                                              <p:spTgt spid="63"/>
                                            </p:tgtEl>
                                            <p:attrNameLst>
                                              <p:attrName>ppt_h</p:attrName>
                                            </p:attrNameLst>
                                          </p:cBhvr>
                                          <p:tavLst>
                                            <p:tav tm="0">
                                              <p:val>
                                                <p:fltVal val="0"/>
                                              </p:val>
                                            </p:tav>
                                            <p:tav tm="100000">
                                              <p:val>
                                                <p:strVal val="#ppt_h"/>
                                              </p:val>
                                            </p:tav>
                                          </p:tavLst>
                                        </p:anim>
                                        <p:anim calcmode="lin" valueType="num">
                                          <p:cBhvr>
                                            <p:cTn id="47" dur="300" fill="hold"/>
                                            <p:tgtEl>
                                              <p:spTgt spid="63"/>
                                            </p:tgtEl>
                                            <p:attrNameLst>
                                              <p:attrName>style.rotation</p:attrName>
                                            </p:attrNameLst>
                                          </p:cBhvr>
                                          <p:tavLst>
                                            <p:tav tm="0">
                                              <p:val>
                                                <p:fltVal val="360"/>
                                              </p:val>
                                            </p:tav>
                                            <p:tav tm="100000">
                                              <p:val>
                                                <p:fltVal val="0"/>
                                              </p:val>
                                            </p:tav>
                                          </p:tavLst>
                                        </p:anim>
                                        <p:animEffect transition="in" filter="fade">
                                          <p:cBhvr>
                                            <p:cTn id="48" dur="300"/>
                                            <p:tgtEl>
                                              <p:spTgt spid="63"/>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 fill="hold"/>
                                            <p:tgtEl>
                                              <p:spTgt spid="68"/>
                                            </p:tgtEl>
                                            <p:attrNameLst>
                                              <p:attrName>ppt_w</p:attrName>
                                            </p:attrNameLst>
                                          </p:cBhvr>
                                          <p:tavLst>
                                            <p:tav tm="0">
                                              <p:val>
                                                <p:fltVal val="0"/>
                                              </p:val>
                                            </p:tav>
                                            <p:tav tm="100000">
                                              <p:val>
                                                <p:strVal val="#ppt_w"/>
                                              </p:val>
                                            </p:tav>
                                          </p:tavLst>
                                        </p:anim>
                                        <p:anim calcmode="lin" valueType="num">
                                          <p:cBhvr>
                                            <p:cTn id="52" dur="300" fill="hold"/>
                                            <p:tgtEl>
                                              <p:spTgt spid="68"/>
                                            </p:tgtEl>
                                            <p:attrNameLst>
                                              <p:attrName>ppt_h</p:attrName>
                                            </p:attrNameLst>
                                          </p:cBhvr>
                                          <p:tavLst>
                                            <p:tav tm="0">
                                              <p:val>
                                                <p:fltVal val="0"/>
                                              </p:val>
                                            </p:tav>
                                            <p:tav tm="100000">
                                              <p:val>
                                                <p:strVal val="#ppt_h"/>
                                              </p:val>
                                            </p:tav>
                                          </p:tavLst>
                                        </p:anim>
                                        <p:anim calcmode="lin" valueType="num">
                                          <p:cBhvr>
                                            <p:cTn id="53" dur="300" fill="hold"/>
                                            <p:tgtEl>
                                              <p:spTgt spid="68"/>
                                            </p:tgtEl>
                                            <p:attrNameLst>
                                              <p:attrName>style.rotation</p:attrName>
                                            </p:attrNameLst>
                                          </p:cBhvr>
                                          <p:tavLst>
                                            <p:tav tm="0">
                                              <p:val>
                                                <p:fltVal val="360"/>
                                              </p:val>
                                            </p:tav>
                                            <p:tav tm="100000">
                                              <p:val>
                                                <p:fltVal val="0"/>
                                              </p:val>
                                            </p:tav>
                                          </p:tavLst>
                                        </p:anim>
                                        <p:animEffect transition="in" filter="fade">
                                          <p:cBhvr>
                                            <p:cTn id="54" dur="300"/>
                                            <p:tgtEl>
                                              <p:spTgt spid="68"/>
                                            </p:tgtEl>
                                          </p:cBhvr>
                                        </p:animEffect>
                                      </p:childTnLst>
                                    </p:cTn>
                                  </p:par>
                                  <p:par>
                                    <p:cTn id="55" presetID="22" presetClass="entr" presetSubtype="2" fill="hold" nodeType="withEffect">
                                      <p:stCondLst>
                                        <p:cond delay="800"/>
                                      </p:stCondLst>
                                      <p:childTnLst>
                                        <p:set>
                                          <p:cBhvr>
                                            <p:cTn id="56" dur="1" fill="hold">
                                              <p:stCondLst>
                                                <p:cond delay="0"/>
                                              </p:stCondLst>
                                            </p:cTn>
                                            <p:tgtEl>
                                              <p:spTgt spid="35"/>
                                            </p:tgtEl>
                                            <p:attrNameLst>
                                              <p:attrName>style.visibility</p:attrName>
                                            </p:attrNameLst>
                                          </p:cBhvr>
                                          <p:to>
                                            <p:strVal val="visible"/>
                                          </p:to>
                                        </p:set>
                                        <p:animEffect transition="in" filter="wipe(right)">
                                          <p:cBhvr>
                                            <p:cTn id="57" dur="500"/>
                                            <p:tgtEl>
                                              <p:spTgt spid="35"/>
                                            </p:tgtEl>
                                          </p:cBhvr>
                                        </p:animEffect>
                                      </p:childTnLst>
                                    </p:cTn>
                                  </p:par>
                                  <p:par>
                                    <p:cTn id="58" presetID="22" presetClass="entr" presetSubtype="2" fill="hold" nodeType="withEffect">
                                      <p:stCondLst>
                                        <p:cond delay="100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par>
                                    <p:cTn id="61" presetID="22" presetClass="entr" presetSubtype="8" fill="hold" nodeType="withEffect">
                                      <p:stCondLst>
                                        <p:cond delay="120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500"/>
                                            <p:tgtEl>
                                              <p:spTgt spid="58"/>
                                            </p:tgtEl>
                                          </p:cBhvr>
                                        </p:animEffect>
                                      </p:childTnLst>
                                    </p:cTn>
                                  </p:par>
                                  <p:par>
                                    <p:cTn id="64" presetID="22" presetClass="entr" presetSubtype="8" fill="hold" nodeType="withEffect">
                                      <p:stCondLst>
                                        <p:cond delay="140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22" presetClass="entr" presetSubtype="8" fill="hold" nodeType="withEffect">
                                      <p:stCondLst>
                                        <p:cond delay="1600"/>
                                      </p:stCondLst>
                                      <p:childTnLst>
                                        <p:set>
                                          <p:cBhvr>
                                            <p:cTn id="68" dur="1" fill="hold">
                                              <p:stCondLst>
                                                <p:cond delay="0"/>
                                              </p:stCondLst>
                                            </p:cTn>
                                            <p:tgtEl>
                                              <p:spTgt spid="69"/>
                                            </p:tgtEl>
                                            <p:attrNameLst>
                                              <p:attrName>style.visibility</p:attrName>
                                            </p:attrNameLst>
                                          </p:cBhvr>
                                          <p:to>
                                            <p:strVal val="visible"/>
                                          </p:to>
                                        </p:set>
                                        <p:animEffect transition="in" filter="wipe(left)">
                                          <p:cBhvr>
                                            <p:cTn id="69" dur="500"/>
                                            <p:tgtEl>
                                              <p:spTgt spid="69"/>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40"/>
                                            </p:tgtEl>
                                            <p:attrNameLst>
                                              <p:attrName>style.visibility</p:attrName>
                                            </p:attrNameLst>
                                          </p:cBhvr>
                                          <p:to>
                                            <p:strVal val="visible"/>
                                          </p:to>
                                        </p:set>
                                        <p:anim calcmode="lin" valueType="num">
                                          <p:cBhvr additive="base">
                                            <p:cTn id="72" dur="1000" fill="hold"/>
                                            <p:tgtEl>
                                              <p:spTgt spid="40"/>
                                            </p:tgtEl>
                                            <p:attrNameLst>
                                              <p:attrName>ppt_x</p:attrName>
                                            </p:attrNameLst>
                                          </p:cBhvr>
                                          <p:tavLst>
                                            <p:tav tm="0">
                                              <p:val>
                                                <p:strVal val="0-#ppt_w/2"/>
                                              </p:val>
                                            </p:tav>
                                            <p:tav tm="100000">
                                              <p:val>
                                                <p:strVal val="#ppt_x"/>
                                              </p:val>
                                            </p:tav>
                                          </p:tavLst>
                                        </p:anim>
                                        <p:anim calcmode="lin" valueType="num">
                                          <p:cBhvr additive="base">
                                            <p:cTn id="73" dur="1000" fill="hold"/>
                                            <p:tgtEl>
                                              <p:spTgt spid="40"/>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72"/>
                                            </p:tgtEl>
                                            <p:attrNameLst>
                                              <p:attrName>style.visibility</p:attrName>
                                            </p:attrNameLst>
                                          </p:cBhvr>
                                          <p:to>
                                            <p:strVal val="visible"/>
                                          </p:to>
                                        </p:set>
                                        <p:anim calcmode="lin" valueType="num">
                                          <p:cBhvr additive="base">
                                            <p:cTn id="76" dur="1000" fill="hold"/>
                                            <p:tgtEl>
                                              <p:spTgt spid="72"/>
                                            </p:tgtEl>
                                            <p:attrNameLst>
                                              <p:attrName>ppt_x</p:attrName>
                                            </p:attrNameLst>
                                          </p:cBhvr>
                                          <p:tavLst>
                                            <p:tav tm="0">
                                              <p:val>
                                                <p:strVal val="0-#ppt_w/2"/>
                                              </p:val>
                                            </p:tav>
                                            <p:tav tm="100000">
                                              <p:val>
                                                <p:strVal val="#ppt_x"/>
                                              </p:val>
                                            </p:tav>
                                          </p:tavLst>
                                        </p:anim>
                                        <p:anim calcmode="lin" valueType="num">
                                          <p:cBhvr additive="base">
                                            <p:cTn id="77" dur="1000" fill="hold"/>
                                            <p:tgtEl>
                                              <p:spTgt spid="72"/>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73"/>
                                            </p:tgtEl>
                                            <p:attrNameLst>
                                              <p:attrName>style.visibility</p:attrName>
                                            </p:attrNameLst>
                                          </p:cBhvr>
                                          <p:to>
                                            <p:strVal val="visible"/>
                                          </p:to>
                                        </p:set>
                                        <p:anim calcmode="lin" valueType="num">
                                          <p:cBhvr additive="base">
                                            <p:cTn id="80" dur="1000" fill="hold"/>
                                            <p:tgtEl>
                                              <p:spTgt spid="73"/>
                                            </p:tgtEl>
                                            <p:attrNameLst>
                                              <p:attrName>ppt_x</p:attrName>
                                            </p:attrNameLst>
                                          </p:cBhvr>
                                          <p:tavLst>
                                            <p:tav tm="0">
                                              <p:val>
                                                <p:strVal val="1+#ppt_w/2"/>
                                              </p:val>
                                            </p:tav>
                                            <p:tav tm="100000">
                                              <p:val>
                                                <p:strVal val="#ppt_x"/>
                                              </p:val>
                                            </p:tav>
                                          </p:tavLst>
                                        </p:anim>
                                        <p:anim calcmode="lin" valueType="num">
                                          <p:cBhvr additive="base">
                                            <p:cTn id="81" dur="1000" fill="hold"/>
                                            <p:tgtEl>
                                              <p:spTgt spid="73"/>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1000" fill="hold"/>
                                            <p:tgtEl>
                                              <p:spTgt spid="74"/>
                                            </p:tgtEl>
                                            <p:attrNameLst>
                                              <p:attrName>ppt_x</p:attrName>
                                            </p:attrNameLst>
                                          </p:cBhvr>
                                          <p:tavLst>
                                            <p:tav tm="0">
                                              <p:val>
                                                <p:strVal val="1+#ppt_w/2"/>
                                              </p:val>
                                            </p:tav>
                                            <p:tav tm="100000">
                                              <p:val>
                                                <p:strVal val="#ppt_x"/>
                                              </p:val>
                                            </p:tav>
                                          </p:tavLst>
                                        </p:anim>
                                        <p:anim calcmode="lin" valueType="num">
                                          <p:cBhvr additive="base">
                                            <p:cTn id="85" dur="1000" fill="hold"/>
                                            <p:tgtEl>
                                              <p:spTgt spid="74"/>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75"/>
                                            </p:tgtEl>
                                            <p:attrNameLst>
                                              <p:attrName>style.visibility</p:attrName>
                                            </p:attrNameLst>
                                          </p:cBhvr>
                                          <p:to>
                                            <p:strVal val="visible"/>
                                          </p:to>
                                        </p:set>
                                        <p:anim calcmode="lin" valueType="num">
                                          <p:cBhvr additive="base">
                                            <p:cTn id="88" dur="1000" fill="hold"/>
                                            <p:tgtEl>
                                              <p:spTgt spid="75"/>
                                            </p:tgtEl>
                                            <p:attrNameLst>
                                              <p:attrName>ppt_x</p:attrName>
                                            </p:attrNameLst>
                                          </p:cBhvr>
                                          <p:tavLst>
                                            <p:tav tm="0">
                                              <p:val>
                                                <p:strVal val="1+#ppt_w/2"/>
                                              </p:val>
                                            </p:tav>
                                            <p:tav tm="100000">
                                              <p:val>
                                                <p:strVal val="#ppt_x"/>
                                              </p:val>
                                            </p:tav>
                                          </p:tavLst>
                                        </p:anim>
                                        <p:anim calcmode="lin" valueType="num">
                                          <p:cBhvr additive="base">
                                            <p:cTn id="8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3" grpId="0" animBg="1"/>
          <p:bldP spid="47" grpId="0" animBg="1"/>
          <p:bldP spid="57" grpId="0" animBg="1"/>
          <p:bldP spid="63" grpId="0" animBg="1"/>
          <p:bldP spid="6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ppt_x"/>
                                              </p:val>
                                            </p:tav>
                                            <p:tav tm="100000">
                                              <p:val>
                                                <p:strVal val="#ppt_x"/>
                                              </p:val>
                                            </p:tav>
                                          </p:tavLst>
                                        </p:anim>
                                        <p:anim calcmode="lin" valueType="num">
                                          <p:cBhvr additive="base">
                                            <p:cTn id="8" dur="15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500" fill="hold"/>
                                            <p:tgtEl>
                                              <p:spTgt spid="29"/>
                                            </p:tgtEl>
                                            <p:attrNameLst>
                                              <p:attrName>ppt_x</p:attrName>
                                            </p:attrNameLst>
                                          </p:cBhvr>
                                          <p:tavLst>
                                            <p:tav tm="0">
                                              <p:val>
                                                <p:strVal val="#ppt_x"/>
                                              </p:val>
                                            </p:tav>
                                            <p:tav tm="100000">
                                              <p:val>
                                                <p:strVal val="#ppt_x"/>
                                              </p:val>
                                            </p:tav>
                                          </p:tavLst>
                                        </p:anim>
                                        <p:anim calcmode="lin" valueType="num">
                                          <p:cBhvr additive="base">
                                            <p:cTn id="12" dur="1500" fill="hold"/>
                                            <p:tgtEl>
                                              <p:spTgt spid="2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8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p:cTn id="27" dur="300" fill="hold"/>
                                            <p:tgtEl>
                                              <p:spTgt spid="33"/>
                                            </p:tgtEl>
                                            <p:attrNameLst>
                                              <p:attrName>ppt_w</p:attrName>
                                            </p:attrNameLst>
                                          </p:cBhvr>
                                          <p:tavLst>
                                            <p:tav tm="0">
                                              <p:val>
                                                <p:fltVal val="0"/>
                                              </p:val>
                                            </p:tav>
                                            <p:tav tm="100000">
                                              <p:val>
                                                <p:strVal val="#ppt_w"/>
                                              </p:val>
                                            </p:tav>
                                          </p:tavLst>
                                        </p:anim>
                                        <p:anim calcmode="lin" valueType="num">
                                          <p:cBhvr>
                                            <p:cTn id="28" dur="300" fill="hold"/>
                                            <p:tgtEl>
                                              <p:spTgt spid="33"/>
                                            </p:tgtEl>
                                            <p:attrNameLst>
                                              <p:attrName>ppt_h</p:attrName>
                                            </p:attrNameLst>
                                          </p:cBhvr>
                                          <p:tavLst>
                                            <p:tav tm="0">
                                              <p:val>
                                                <p:fltVal val="0"/>
                                              </p:val>
                                            </p:tav>
                                            <p:tav tm="100000">
                                              <p:val>
                                                <p:strVal val="#ppt_h"/>
                                              </p:val>
                                            </p:tav>
                                          </p:tavLst>
                                        </p:anim>
                                        <p:anim calcmode="lin" valueType="num">
                                          <p:cBhvr>
                                            <p:cTn id="29" dur="300" fill="hold"/>
                                            <p:tgtEl>
                                              <p:spTgt spid="33"/>
                                            </p:tgtEl>
                                            <p:attrNameLst>
                                              <p:attrName>style.rotation</p:attrName>
                                            </p:attrNameLst>
                                          </p:cBhvr>
                                          <p:tavLst>
                                            <p:tav tm="0">
                                              <p:val>
                                                <p:fltVal val="360"/>
                                              </p:val>
                                            </p:tav>
                                            <p:tav tm="100000">
                                              <p:val>
                                                <p:fltVal val="0"/>
                                              </p:val>
                                            </p:tav>
                                          </p:tavLst>
                                        </p:anim>
                                        <p:animEffect transition="in" filter="fade">
                                          <p:cBhvr>
                                            <p:cTn id="30" dur="300"/>
                                            <p:tgtEl>
                                              <p:spTgt spid="33"/>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47"/>
                                            </p:tgtEl>
                                            <p:attrNameLst>
                                              <p:attrName>style.visibility</p:attrName>
                                            </p:attrNameLst>
                                          </p:cBhvr>
                                          <p:to>
                                            <p:strVal val="visible"/>
                                          </p:to>
                                        </p:set>
                                        <p:anim calcmode="lin" valueType="num">
                                          <p:cBhvr>
                                            <p:cTn id="33" dur="300" fill="hold"/>
                                            <p:tgtEl>
                                              <p:spTgt spid="47"/>
                                            </p:tgtEl>
                                            <p:attrNameLst>
                                              <p:attrName>ppt_w</p:attrName>
                                            </p:attrNameLst>
                                          </p:cBhvr>
                                          <p:tavLst>
                                            <p:tav tm="0">
                                              <p:val>
                                                <p:fltVal val="0"/>
                                              </p:val>
                                            </p:tav>
                                            <p:tav tm="100000">
                                              <p:val>
                                                <p:strVal val="#ppt_w"/>
                                              </p:val>
                                            </p:tav>
                                          </p:tavLst>
                                        </p:anim>
                                        <p:anim calcmode="lin" valueType="num">
                                          <p:cBhvr>
                                            <p:cTn id="34" dur="300" fill="hold"/>
                                            <p:tgtEl>
                                              <p:spTgt spid="47"/>
                                            </p:tgtEl>
                                            <p:attrNameLst>
                                              <p:attrName>ppt_h</p:attrName>
                                            </p:attrNameLst>
                                          </p:cBhvr>
                                          <p:tavLst>
                                            <p:tav tm="0">
                                              <p:val>
                                                <p:fltVal val="0"/>
                                              </p:val>
                                            </p:tav>
                                            <p:tav tm="100000">
                                              <p:val>
                                                <p:strVal val="#ppt_h"/>
                                              </p:val>
                                            </p:tav>
                                          </p:tavLst>
                                        </p:anim>
                                        <p:anim calcmode="lin" valueType="num">
                                          <p:cBhvr>
                                            <p:cTn id="35" dur="300" fill="hold"/>
                                            <p:tgtEl>
                                              <p:spTgt spid="47"/>
                                            </p:tgtEl>
                                            <p:attrNameLst>
                                              <p:attrName>style.rotation</p:attrName>
                                            </p:attrNameLst>
                                          </p:cBhvr>
                                          <p:tavLst>
                                            <p:tav tm="0">
                                              <p:val>
                                                <p:fltVal val="360"/>
                                              </p:val>
                                            </p:tav>
                                            <p:tav tm="100000">
                                              <p:val>
                                                <p:fltVal val="0"/>
                                              </p:val>
                                            </p:tav>
                                          </p:tavLst>
                                        </p:anim>
                                        <p:animEffect transition="in" filter="fade">
                                          <p:cBhvr>
                                            <p:cTn id="36" dur="300"/>
                                            <p:tgtEl>
                                              <p:spTgt spid="4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p:cTn id="39" dur="300" fill="hold"/>
                                            <p:tgtEl>
                                              <p:spTgt spid="57"/>
                                            </p:tgtEl>
                                            <p:attrNameLst>
                                              <p:attrName>ppt_w</p:attrName>
                                            </p:attrNameLst>
                                          </p:cBhvr>
                                          <p:tavLst>
                                            <p:tav tm="0">
                                              <p:val>
                                                <p:fltVal val="0"/>
                                              </p:val>
                                            </p:tav>
                                            <p:tav tm="100000">
                                              <p:val>
                                                <p:strVal val="#ppt_w"/>
                                              </p:val>
                                            </p:tav>
                                          </p:tavLst>
                                        </p:anim>
                                        <p:anim calcmode="lin" valueType="num">
                                          <p:cBhvr>
                                            <p:cTn id="40" dur="300" fill="hold"/>
                                            <p:tgtEl>
                                              <p:spTgt spid="57"/>
                                            </p:tgtEl>
                                            <p:attrNameLst>
                                              <p:attrName>ppt_h</p:attrName>
                                            </p:attrNameLst>
                                          </p:cBhvr>
                                          <p:tavLst>
                                            <p:tav tm="0">
                                              <p:val>
                                                <p:fltVal val="0"/>
                                              </p:val>
                                            </p:tav>
                                            <p:tav tm="100000">
                                              <p:val>
                                                <p:strVal val="#ppt_h"/>
                                              </p:val>
                                            </p:tav>
                                          </p:tavLst>
                                        </p:anim>
                                        <p:anim calcmode="lin" valueType="num">
                                          <p:cBhvr>
                                            <p:cTn id="41" dur="300" fill="hold"/>
                                            <p:tgtEl>
                                              <p:spTgt spid="57"/>
                                            </p:tgtEl>
                                            <p:attrNameLst>
                                              <p:attrName>style.rotation</p:attrName>
                                            </p:attrNameLst>
                                          </p:cBhvr>
                                          <p:tavLst>
                                            <p:tav tm="0">
                                              <p:val>
                                                <p:fltVal val="360"/>
                                              </p:val>
                                            </p:tav>
                                            <p:tav tm="100000">
                                              <p:val>
                                                <p:fltVal val="0"/>
                                              </p:val>
                                            </p:tav>
                                          </p:tavLst>
                                        </p:anim>
                                        <p:animEffect transition="in" filter="fade">
                                          <p:cBhvr>
                                            <p:cTn id="42" dur="300"/>
                                            <p:tgtEl>
                                              <p:spTgt spid="57"/>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63"/>
                                            </p:tgtEl>
                                            <p:attrNameLst>
                                              <p:attrName>style.visibility</p:attrName>
                                            </p:attrNameLst>
                                          </p:cBhvr>
                                          <p:to>
                                            <p:strVal val="visible"/>
                                          </p:to>
                                        </p:set>
                                        <p:anim calcmode="lin" valueType="num">
                                          <p:cBhvr>
                                            <p:cTn id="45" dur="300" fill="hold"/>
                                            <p:tgtEl>
                                              <p:spTgt spid="63"/>
                                            </p:tgtEl>
                                            <p:attrNameLst>
                                              <p:attrName>ppt_w</p:attrName>
                                            </p:attrNameLst>
                                          </p:cBhvr>
                                          <p:tavLst>
                                            <p:tav tm="0">
                                              <p:val>
                                                <p:fltVal val="0"/>
                                              </p:val>
                                            </p:tav>
                                            <p:tav tm="100000">
                                              <p:val>
                                                <p:strVal val="#ppt_w"/>
                                              </p:val>
                                            </p:tav>
                                          </p:tavLst>
                                        </p:anim>
                                        <p:anim calcmode="lin" valueType="num">
                                          <p:cBhvr>
                                            <p:cTn id="46" dur="300" fill="hold"/>
                                            <p:tgtEl>
                                              <p:spTgt spid="63"/>
                                            </p:tgtEl>
                                            <p:attrNameLst>
                                              <p:attrName>ppt_h</p:attrName>
                                            </p:attrNameLst>
                                          </p:cBhvr>
                                          <p:tavLst>
                                            <p:tav tm="0">
                                              <p:val>
                                                <p:fltVal val="0"/>
                                              </p:val>
                                            </p:tav>
                                            <p:tav tm="100000">
                                              <p:val>
                                                <p:strVal val="#ppt_h"/>
                                              </p:val>
                                            </p:tav>
                                          </p:tavLst>
                                        </p:anim>
                                        <p:anim calcmode="lin" valueType="num">
                                          <p:cBhvr>
                                            <p:cTn id="47" dur="300" fill="hold"/>
                                            <p:tgtEl>
                                              <p:spTgt spid="63"/>
                                            </p:tgtEl>
                                            <p:attrNameLst>
                                              <p:attrName>style.rotation</p:attrName>
                                            </p:attrNameLst>
                                          </p:cBhvr>
                                          <p:tavLst>
                                            <p:tav tm="0">
                                              <p:val>
                                                <p:fltVal val="360"/>
                                              </p:val>
                                            </p:tav>
                                            <p:tav tm="100000">
                                              <p:val>
                                                <p:fltVal val="0"/>
                                              </p:val>
                                            </p:tav>
                                          </p:tavLst>
                                        </p:anim>
                                        <p:animEffect transition="in" filter="fade">
                                          <p:cBhvr>
                                            <p:cTn id="48" dur="300"/>
                                            <p:tgtEl>
                                              <p:spTgt spid="63"/>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 fill="hold"/>
                                            <p:tgtEl>
                                              <p:spTgt spid="68"/>
                                            </p:tgtEl>
                                            <p:attrNameLst>
                                              <p:attrName>ppt_w</p:attrName>
                                            </p:attrNameLst>
                                          </p:cBhvr>
                                          <p:tavLst>
                                            <p:tav tm="0">
                                              <p:val>
                                                <p:fltVal val="0"/>
                                              </p:val>
                                            </p:tav>
                                            <p:tav tm="100000">
                                              <p:val>
                                                <p:strVal val="#ppt_w"/>
                                              </p:val>
                                            </p:tav>
                                          </p:tavLst>
                                        </p:anim>
                                        <p:anim calcmode="lin" valueType="num">
                                          <p:cBhvr>
                                            <p:cTn id="52" dur="300" fill="hold"/>
                                            <p:tgtEl>
                                              <p:spTgt spid="68"/>
                                            </p:tgtEl>
                                            <p:attrNameLst>
                                              <p:attrName>ppt_h</p:attrName>
                                            </p:attrNameLst>
                                          </p:cBhvr>
                                          <p:tavLst>
                                            <p:tav tm="0">
                                              <p:val>
                                                <p:fltVal val="0"/>
                                              </p:val>
                                            </p:tav>
                                            <p:tav tm="100000">
                                              <p:val>
                                                <p:strVal val="#ppt_h"/>
                                              </p:val>
                                            </p:tav>
                                          </p:tavLst>
                                        </p:anim>
                                        <p:anim calcmode="lin" valueType="num">
                                          <p:cBhvr>
                                            <p:cTn id="53" dur="300" fill="hold"/>
                                            <p:tgtEl>
                                              <p:spTgt spid="68"/>
                                            </p:tgtEl>
                                            <p:attrNameLst>
                                              <p:attrName>style.rotation</p:attrName>
                                            </p:attrNameLst>
                                          </p:cBhvr>
                                          <p:tavLst>
                                            <p:tav tm="0">
                                              <p:val>
                                                <p:fltVal val="360"/>
                                              </p:val>
                                            </p:tav>
                                            <p:tav tm="100000">
                                              <p:val>
                                                <p:fltVal val="0"/>
                                              </p:val>
                                            </p:tav>
                                          </p:tavLst>
                                        </p:anim>
                                        <p:animEffect transition="in" filter="fade">
                                          <p:cBhvr>
                                            <p:cTn id="54" dur="300"/>
                                            <p:tgtEl>
                                              <p:spTgt spid="68"/>
                                            </p:tgtEl>
                                          </p:cBhvr>
                                        </p:animEffect>
                                      </p:childTnLst>
                                    </p:cTn>
                                  </p:par>
                                  <p:par>
                                    <p:cTn id="55" presetID="22" presetClass="entr" presetSubtype="2" fill="hold" nodeType="withEffect">
                                      <p:stCondLst>
                                        <p:cond delay="800"/>
                                      </p:stCondLst>
                                      <p:childTnLst>
                                        <p:set>
                                          <p:cBhvr>
                                            <p:cTn id="56" dur="1" fill="hold">
                                              <p:stCondLst>
                                                <p:cond delay="0"/>
                                              </p:stCondLst>
                                            </p:cTn>
                                            <p:tgtEl>
                                              <p:spTgt spid="35"/>
                                            </p:tgtEl>
                                            <p:attrNameLst>
                                              <p:attrName>style.visibility</p:attrName>
                                            </p:attrNameLst>
                                          </p:cBhvr>
                                          <p:to>
                                            <p:strVal val="visible"/>
                                          </p:to>
                                        </p:set>
                                        <p:animEffect transition="in" filter="wipe(right)">
                                          <p:cBhvr>
                                            <p:cTn id="57" dur="500"/>
                                            <p:tgtEl>
                                              <p:spTgt spid="35"/>
                                            </p:tgtEl>
                                          </p:cBhvr>
                                        </p:animEffect>
                                      </p:childTnLst>
                                    </p:cTn>
                                  </p:par>
                                  <p:par>
                                    <p:cTn id="58" presetID="22" presetClass="entr" presetSubtype="2" fill="hold" nodeType="withEffect">
                                      <p:stCondLst>
                                        <p:cond delay="100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par>
                                    <p:cTn id="61" presetID="22" presetClass="entr" presetSubtype="8" fill="hold" nodeType="withEffect">
                                      <p:stCondLst>
                                        <p:cond delay="120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500"/>
                                            <p:tgtEl>
                                              <p:spTgt spid="58"/>
                                            </p:tgtEl>
                                          </p:cBhvr>
                                        </p:animEffect>
                                      </p:childTnLst>
                                    </p:cTn>
                                  </p:par>
                                  <p:par>
                                    <p:cTn id="64" presetID="22" presetClass="entr" presetSubtype="8" fill="hold" nodeType="withEffect">
                                      <p:stCondLst>
                                        <p:cond delay="140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22" presetClass="entr" presetSubtype="8" fill="hold" nodeType="withEffect">
                                      <p:stCondLst>
                                        <p:cond delay="1600"/>
                                      </p:stCondLst>
                                      <p:childTnLst>
                                        <p:set>
                                          <p:cBhvr>
                                            <p:cTn id="68" dur="1" fill="hold">
                                              <p:stCondLst>
                                                <p:cond delay="0"/>
                                              </p:stCondLst>
                                            </p:cTn>
                                            <p:tgtEl>
                                              <p:spTgt spid="69"/>
                                            </p:tgtEl>
                                            <p:attrNameLst>
                                              <p:attrName>style.visibility</p:attrName>
                                            </p:attrNameLst>
                                          </p:cBhvr>
                                          <p:to>
                                            <p:strVal val="visible"/>
                                          </p:to>
                                        </p:set>
                                        <p:animEffect transition="in" filter="wipe(left)">
                                          <p:cBhvr>
                                            <p:cTn id="69" dur="500"/>
                                            <p:tgtEl>
                                              <p:spTgt spid="69"/>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40"/>
                                            </p:tgtEl>
                                            <p:attrNameLst>
                                              <p:attrName>style.visibility</p:attrName>
                                            </p:attrNameLst>
                                          </p:cBhvr>
                                          <p:to>
                                            <p:strVal val="visible"/>
                                          </p:to>
                                        </p:set>
                                        <p:anim calcmode="lin" valueType="num">
                                          <p:cBhvr additive="base">
                                            <p:cTn id="72" dur="1000" fill="hold"/>
                                            <p:tgtEl>
                                              <p:spTgt spid="40"/>
                                            </p:tgtEl>
                                            <p:attrNameLst>
                                              <p:attrName>ppt_x</p:attrName>
                                            </p:attrNameLst>
                                          </p:cBhvr>
                                          <p:tavLst>
                                            <p:tav tm="0">
                                              <p:val>
                                                <p:strVal val="0-#ppt_w/2"/>
                                              </p:val>
                                            </p:tav>
                                            <p:tav tm="100000">
                                              <p:val>
                                                <p:strVal val="#ppt_x"/>
                                              </p:val>
                                            </p:tav>
                                          </p:tavLst>
                                        </p:anim>
                                        <p:anim calcmode="lin" valueType="num">
                                          <p:cBhvr additive="base">
                                            <p:cTn id="73" dur="1000" fill="hold"/>
                                            <p:tgtEl>
                                              <p:spTgt spid="40"/>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72"/>
                                            </p:tgtEl>
                                            <p:attrNameLst>
                                              <p:attrName>style.visibility</p:attrName>
                                            </p:attrNameLst>
                                          </p:cBhvr>
                                          <p:to>
                                            <p:strVal val="visible"/>
                                          </p:to>
                                        </p:set>
                                        <p:anim calcmode="lin" valueType="num">
                                          <p:cBhvr additive="base">
                                            <p:cTn id="76" dur="1000" fill="hold"/>
                                            <p:tgtEl>
                                              <p:spTgt spid="72"/>
                                            </p:tgtEl>
                                            <p:attrNameLst>
                                              <p:attrName>ppt_x</p:attrName>
                                            </p:attrNameLst>
                                          </p:cBhvr>
                                          <p:tavLst>
                                            <p:tav tm="0">
                                              <p:val>
                                                <p:strVal val="0-#ppt_w/2"/>
                                              </p:val>
                                            </p:tav>
                                            <p:tav tm="100000">
                                              <p:val>
                                                <p:strVal val="#ppt_x"/>
                                              </p:val>
                                            </p:tav>
                                          </p:tavLst>
                                        </p:anim>
                                        <p:anim calcmode="lin" valueType="num">
                                          <p:cBhvr additive="base">
                                            <p:cTn id="77" dur="1000" fill="hold"/>
                                            <p:tgtEl>
                                              <p:spTgt spid="72"/>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73"/>
                                            </p:tgtEl>
                                            <p:attrNameLst>
                                              <p:attrName>style.visibility</p:attrName>
                                            </p:attrNameLst>
                                          </p:cBhvr>
                                          <p:to>
                                            <p:strVal val="visible"/>
                                          </p:to>
                                        </p:set>
                                        <p:anim calcmode="lin" valueType="num">
                                          <p:cBhvr additive="base">
                                            <p:cTn id="80" dur="1000" fill="hold"/>
                                            <p:tgtEl>
                                              <p:spTgt spid="73"/>
                                            </p:tgtEl>
                                            <p:attrNameLst>
                                              <p:attrName>ppt_x</p:attrName>
                                            </p:attrNameLst>
                                          </p:cBhvr>
                                          <p:tavLst>
                                            <p:tav tm="0">
                                              <p:val>
                                                <p:strVal val="1+#ppt_w/2"/>
                                              </p:val>
                                            </p:tav>
                                            <p:tav tm="100000">
                                              <p:val>
                                                <p:strVal val="#ppt_x"/>
                                              </p:val>
                                            </p:tav>
                                          </p:tavLst>
                                        </p:anim>
                                        <p:anim calcmode="lin" valueType="num">
                                          <p:cBhvr additive="base">
                                            <p:cTn id="81" dur="1000" fill="hold"/>
                                            <p:tgtEl>
                                              <p:spTgt spid="73"/>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1000" fill="hold"/>
                                            <p:tgtEl>
                                              <p:spTgt spid="74"/>
                                            </p:tgtEl>
                                            <p:attrNameLst>
                                              <p:attrName>ppt_x</p:attrName>
                                            </p:attrNameLst>
                                          </p:cBhvr>
                                          <p:tavLst>
                                            <p:tav tm="0">
                                              <p:val>
                                                <p:strVal val="1+#ppt_w/2"/>
                                              </p:val>
                                            </p:tav>
                                            <p:tav tm="100000">
                                              <p:val>
                                                <p:strVal val="#ppt_x"/>
                                              </p:val>
                                            </p:tav>
                                          </p:tavLst>
                                        </p:anim>
                                        <p:anim calcmode="lin" valueType="num">
                                          <p:cBhvr additive="base">
                                            <p:cTn id="85" dur="1000" fill="hold"/>
                                            <p:tgtEl>
                                              <p:spTgt spid="74"/>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75"/>
                                            </p:tgtEl>
                                            <p:attrNameLst>
                                              <p:attrName>style.visibility</p:attrName>
                                            </p:attrNameLst>
                                          </p:cBhvr>
                                          <p:to>
                                            <p:strVal val="visible"/>
                                          </p:to>
                                        </p:set>
                                        <p:anim calcmode="lin" valueType="num">
                                          <p:cBhvr additive="base">
                                            <p:cTn id="88" dur="1000" fill="hold"/>
                                            <p:tgtEl>
                                              <p:spTgt spid="75"/>
                                            </p:tgtEl>
                                            <p:attrNameLst>
                                              <p:attrName>ppt_x</p:attrName>
                                            </p:attrNameLst>
                                          </p:cBhvr>
                                          <p:tavLst>
                                            <p:tav tm="0">
                                              <p:val>
                                                <p:strVal val="1+#ppt_w/2"/>
                                              </p:val>
                                            </p:tav>
                                            <p:tav tm="100000">
                                              <p:val>
                                                <p:strVal val="#ppt_x"/>
                                              </p:val>
                                            </p:tav>
                                          </p:tavLst>
                                        </p:anim>
                                        <p:anim calcmode="lin" valueType="num">
                                          <p:cBhvr additive="base">
                                            <p:cTn id="8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3" grpId="0" animBg="1"/>
          <p:bldP spid="47" grpId="0" animBg="1"/>
          <p:bldP spid="57" grpId="0" animBg="1"/>
          <p:bldP spid="63" grpId="0" animBg="1"/>
          <p:bldP spid="68" grpId="0" animBg="1"/>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845F654-528B-4655-B2C4-4DDDF2221EEE}"/>
              </a:ext>
            </a:extLst>
          </p:cNvPr>
          <p:cNvSpPr>
            <a:spLocks noGrp="1"/>
          </p:cNvSpPr>
          <p:nvPr>
            <p:ph type="pic" sz="quarter" idx="11"/>
          </p:nvPr>
        </p:nvSpPr>
        <p:spPr/>
      </p:sp>
      <p:sp>
        <p:nvSpPr>
          <p:cNvPr id="31" name="Rectangle 30">
            <a:extLst>
              <a:ext uri="{FF2B5EF4-FFF2-40B4-BE49-F238E27FC236}">
                <a16:creationId xmlns:a16="http://schemas.microsoft.com/office/drawing/2014/main" id="{7E043779-BBDB-4F1C-8B4A-E84E74465357}"/>
              </a:ext>
            </a:extLst>
          </p:cNvPr>
          <p:cNvSpPr/>
          <p:nvPr/>
        </p:nvSpPr>
        <p:spPr>
          <a:xfrm>
            <a:off x="1563688" y="12420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3966BD98-66DB-4B4E-A23C-F4B47D949683}"/>
              </a:ext>
            </a:extLst>
          </p:cNvPr>
          <p:cNvSpPr/>
          <p:nvPr/>
        </p:nvSpPr>
        <p:spPr>
          <a:xfrm>
            <a:off x="9978270" y="14342496"/>
            <a:ext cx="443063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https://unsplash.com/photos/7LNatQYMzm4</a:t>
            </a:r>
          </a:p>
        </p:txBody>
      </p:sp>
      <p:sp>
        <p:nvSpPr>
          <p:cNvPr id="11" name="TextBox 10">
            <a:extLst>
              <a:ext uri="{FF2B5EF4-FFF2-40B4-BE49-F238E27FC236}">
                <a16:creationId xmlns:a16="http://schemas.microsoft.com/office/drawing/2014/main" id="{E3A650F0-8A1A-4635-9808-FB59C53D4846}"/>
              </a:ext>
            </a:extLst>
          </p:cNvPr>
          <p:cNvSpPr txBox="1"/>
          <p:nvPr/>
        </p:nvSpPr>
        <p:spPr>
          <a:xfrm>
            <a:off x="4073358" y="6494894"/>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2" name="TextBox 11">
            <a:extLst>
              <a:ext uri="{FF2B5EF4-FFF2-40B4-BE49-F238E27FC236}">
                <a16:creationId xmlns:a16="http://schemas.microsoft.com/office/drawing/2014/main" id="{B0DECB82-76EF-440B-8EFA-DC7AC5154ED7}"/>
              </a:ext>
            </a:extLst>
          </p:cNvPr>
          <p:cNvSpPr txBox="1"/>
          <p:nvPr/>
        </p:nvSpPr>
        <p:spPr>
          <a:xfrm>
            <a:off x="4073358" y="343269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 name="Rectangle: Rounded Corners 12">
            <a:extLst>
              <a:ext uri="{FF2B5EF4-FFF2-40B4-BE49-F238E27FC236}">
                <a16:creationId xmlns:a16="http://schemas.microsoft.com/office/drawing/2014/main" id="{594A63C6-81C6-4C7D-9066-F6FB7E664CB9}"/>
              </a:ext>
            </a:extLst>
          </p:cNvPr>
          <p:cNvSpPr/>
          <p:nvPr/>
        </p:nvSpPr>
        <p:spPr>
          <a:xfrm>
            <a:off x="4073358" y="9587869"/>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4" name="TextBox 13">
            <a:extLst>
              <a:ext uri="{FF2B5EF4-FFF2-40B4-BE49-F238E27FC236}">
                <a16:creationId xmlns:a16="http://schemas.microsoft.com/office/drawing/2014/main" id="{521A342E-8FEB-4A2A-AD52-3BB3932E009F}"/>
              </a:ext>
            </a:extLst>
          </p:cNvPr>
          <p:cNvSpPr txBox="1"/>
          <p:nvPr/>
        </p:nvSpPr>
        <p:spPr>
          <a:xfrm>
            <a:off x="15392685" y="3915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Seone Capital</a:t>
            </a:r>
          </a:p>
        </p:txBody>
      </p:sp>
      <p:grpSp>
        <p:nvGrpSpPr>
          <p:cNvPr id="15" name="Group 14">
            <a:extLst>
              <a:ext uri="{FF2B5EF4-FFF2-40B4-BE49-F238E27FC236}">
                <a16:creationId xmlns:a16="http://schemas.microsoft.com/office/drawing/2014/main" id="{801A0C8B-AD07-4BA5-8C0B-A27D0AA4C2B6}"/>
              </a:ext>
            </a:extLst>
          </p:cNvPr>
          <p:cNvGrpSpPr/>
          <p:nvPr/>
        </p:nvGrpSpPr>
        <p:grpSpPr>
          <a:xfrm>
            <a:off x="16185246" y="4653830"/>
            <a:ext cx="4467785" cy="0"/>
            <a:chOff x="16620565" y="4448175"/>
            <a:chExt cx="4467785" cy="0"/>
          </a:xfrm>
        </p:grpSpPr>
        <p:cxnSp>
          <p:nvCxnSpPr>
            <p:cNvPr id="16" name="Straight Connector 15">
              <a:extLst>
                <a:ext uri="{FF2B5EF4-FFF2-40B4-BE49-F238E27FC236}">
                  <a16:creationId xmlns:a16="http://schemas.microsoft.com/office/drawing/2014/main" id="{8A4D2065-798C-420E-8E23-166F372FB46A}"/>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0544FBB-774B-4616-AB68-987A605405EA}"/>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29461E4E-4675-43C0-8921-463D5310C057}"/>
              </a:ext>
            </a:extLst>
          </p:cNvPr>
          <p:cNvSpPr txBox="1"/>
          <p:nvPr/>
        </p:nvSpPr>
        <p:spPr>
          <a:xfrm>
            <a:off x="20780177" y="4499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19" name="TextBox 18">
            <a:extLst>
              <a:ext uri="{FF2B5EF4-FFF2-40B4-BE49-F238E27FC236}">
                <a16:creationId xmlns:a16="http://schemas.microsoft.com/office/drawing/2014/main" id="{9D02F940-4368-4380-8C7E-3076DE8C9637}"/>
              </a:ext>
            </a:extLst>
          </p:cNvPr>
          <p:cNvSpPr txBox="1"/>
          <p:nvPr/>
        </p:nvSpPr>
        <p:spPr>
          <a:xfrm>
            <a:off x="16577447" y="4807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0" name="TextBox 19">
            <a:extLst>
              <a:ext uri="{FF2B5EF4-FFF2-40B4-BE49-F238E27FC236}">
                <a16:creationId xmlns:a16="http://schemas.microsoft.com/office/drawing/2014/main" id="{146BE057-7F64-4869-9EF7-FCE7E802A702}"/>
              </a:ext>
            </a:extLst>
          </p:cNvPr>
          <p:cNvSpPr txBox="1"/>
          <p:nvPr/>
        </p:nvSpPr>
        <p:spPr>
          <a:xfrm>
            <a:off x="16185246" y="6254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21" name="Straight Connector 20">
            <a:extLst>
              <a:ext uri="{FF2B5EF4-FFF2-40B4-BE49-F238E27FC236}">
                <a16:creationId xmlns:a16="http://schemas.microsoft.com/office/drawing/2014/main" id="{DFCEA520-D6BB-4300-BAB6-FCA0A8386818}"/>
              </a:ext>
            </a:extLst>
          </p:cNvPr>
          <p:cNvCxnSpPr>
            <a:cxnSpLocks/>
          </p:cNvCxnSpPr>
          <p:nvPr/>
        </p:nvCxnSpPr>
        <p:spPr>
          <a:xfrm>
            <a:off x="17300231" y="6992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C75BAC4-2064-4E96-BAF9-E8CFC03D0413}"/>
              </a:ext>
            </a:extLst>
          </p:cNvPr>
          <p:cNvSpPr txBox="1"/>
          <p:nvPr/>
        </p:nvSpPr>
        <p:spPr>
          <a:xfrm>
            <a:off x="20780177" y="6839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23" name="TextBox 22">
            <a:extLst>
              <a:ext uri="{FF2B5EF4-FFF2-40B4-BE49-F238E27FC236}">
                <a16:creationId xmlns:a16="http://schemas.microsoft.com/office/drawing/2014/main" id="{5B57967F-F366-473A-A16B-33B403ABA68F}"/>
              </a:ext>
            </a:extLst>
          </p:cNvPr>
          <p:cNvSpPr txBox="1"/>
          <p:nvPr/>
        </p:nvSpPr>
        <p:spPr>
          <a:xfrm>
            <a:off x="16577447" y="7146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TextBox 23">
            <a:extLst>
              <a:ext uri="{FF2B5EF4-FFF2-40B4-BE49-F238E27FC236}">
                <a16:creationId xmlns:a16="http://schemas.microsoft.com/office/drawing/2014/main" id="{4EF45A13-41DF-42F4-9230-0739AFC27EBA}"/>
              </a:ext>
            </a:extLst>
          </p:cNvPr>
          <p:cNvSpPr txBox="1"/>
          <p:nvPr/>
        </p:nvSpPr>
        <p:spPr>
          <a:xfrm>
            <a:off x="16185246" y="8582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25" name="Straight Connector 24">
            <a:extLst>
              <a:ext uri="{FF2B5EF4-FFF2-40B4-BE49-F238E27FC236}">
                <a16:creationId xmlns:a16="http://schemas.microsoft.com/office/drawing/2014/main" id="{26F84FB7-77E2-4815-B497-93DF0CB60B71}"/>
              </a:ext>
            </a:extLst>
          </p:cNvPr>
          <p:cNvCxnSpPr>
            <a:cxnSpLocks/>
          </p:cNvCxnSpPr>
          <p:nvPr/>
        </p:nvCxnSpPr>
        <p:spPr>
          <a:xfrm>
            <a:off x="16440290" y="9321504"/>
            <a:ext cx="4212741"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15E4EBE-5273-46B2-95DF-3EED66324008}"/>
              </a:ext>
            </a:extLst>
          </p:cNvPr>
          <p:cNvSpPr txBox="1"/>
          <p:nvPr/>
        </p:nvSpPr>
        <p:spPr>
          <a:xfrm>
            <a:off x="20780177" y="9167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7" name="TextBox 26">
            <a:extLst>
              <a:ext uri="{FF2B5EF4-FFF2-40B4-BE49-F238E27FC236}">
                <a16:creationId xmlns:a16="http://schemas.microsoft.com/office/drawing/2014/main" id="{818EC871-1631-49E2-90CD-0241EB03B991}"/>
              </a:ext>
            </a:extLst>
          </p:cNvPr>
          <p:cNvSpPr txBox="1"/>
          <p:nvPr/>
        </p:nvSpPr>
        <p:spPr>
          <a:xfrm>
            <a:off x="16577447" y="9475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8577554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2700" fill="hold"/>
                                        <p:tgtEl>
                                          <p:spTgt spid="31"/>
                                        </p:tgtEl>
                                        <p:attrNameLst>
                                          <p:attrName>ppt_x</p:attrName>
                                        </p:attrNameLst>
                                      </p:cBhvr>
                                      <p:tavLst>
                                        <p:tav tm="0">
                                          <p:val>
                                            <p:strVal val="#ppt_x"/>
                                          </p:val>
                                        </p:tav>
                                        <p:tav tm="100000">
                                          <p:val>
                                            <p:strVal val="#ppt_x"/>
                                          </p:val>
                                        </p:tav>
                                      </p:tavLst>
                                    </p:anim>
                                    <p:anim calcmode="lin" valueType="num">
                                      <p:cBhvr additive="base">
                                        <p:cTn id="8" dur="2700" fill="hold"/>
                                        <p:tgtEl>
                                          <p:spTgt spid="31"/>
                                        </p:tgtEl>
                                        <p:attrNameLst>
                                          <p:attrName>ppt_y</p:attrName>
                                        </p:attrNameLst>
                                      </p:cBhvr>
                                      <p:tavLst>
                                        <p:tav tm="0">
                                          <p:val>
                                            <p:strVal val="0-#ppt_h/2"/>
                                          </p:val>
                                        </p:tav>
                                        <p:tav tm="100000">
                                          <p:val>
                                            <p:strVal val="#ppt_y"/>
                                          </p:val>
                                        </p:tav>
                                      </p:tavLst>
                                    </p:anim>
                                  </p:childTnLst>
                                </p:cTn>
                              </p:par>
                            </p:childTnLst>
                          </p:cTn>
                        </p:par>
                        <p:par>
                          <p:cTn id="9" fill="hold">
                            <p:stCondLst>
                              <p:cond delay="2700"/>
                            </p:stCondLst>
                            <p:childTnLst>
                              <p:par>
                                <p:cTn id="10" presetID="2" presetClass="entr" presetSubtype="8" decel="100000"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2000" fill="hold"/>
                                        <p:tgtEl>
                                          <p:spTgt spid="12"/>
                                        </p:tgtEl>
                                        <p:attrNameLst>
                                          <p:attrName>ppt_x</p:attrName>
                                        </p:attrNameLst>
                                      </p:cBhvr>
                                      <p:tavLst>
                                        <p:tav tm="0">
                                          <p:val>
                                            <p:strVal val="0-#ppt_w/2"/>
                                          </p:val>
                                        </p:tav>
                                        <p:tav tm="100000">
                                          <p:val>
                                            <p:strVal val="#ppt_x"/>
                                          </p:val>
                                        </p:tav>
                                      </p:tavLst>
                                    </p:anim>
                                    <p:anim calcmode="lin" valueType="num">
                                      <p:cBhvr additive="base">
                                        <p:cTn id="13" dur="2000" fill="hold"/>
                                        <p:tgtEl>
                                          <p:spTgt spid="12"/>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50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2200" fill="hold"/>
                                        <p:tgtEl>
                                          <p:spTgt spid="11"/>
                                        </p:tgtEl>
                                        <p:attrNameLst>
                                          <p:attrName>ppt_x</p:attrName>
                                        </p:attrNameLst>
                                      </p:cBhvr>
                                      <p:tavLst>
                                        <p:tav tm="0">
                                          <p:val>
                                            <p:strVal val="0-#ppt_w/2"/>
                                          </p:val>
                                        </p:tav>
                                        <p:tav tm="100000">
                                          <p:val>
                                            <p:strVal val="#ppt_x"/>
                                          </p:val>
                                        </p:tav>
                                      </p:tavLst>
                                    </p:anim>
                                    <p:anim calcmode="lin" valueType="num">
                                      <p:cBhvr additive="base">
                                        <p:cTn id="17" dur="2200" fill="hold"/>
                                        <p:tgtEl>
                                          <p:spTgt spid="11"/>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500"/>
                                  </p:stCondLst>
                                  <p:childTnLst>
                                    <p:set>
                                      <p:cBhvr>
                                        <p:cTn id="19" dur="1" fill="hold">
                                          <p:stCondLst>
                                            <p:cond delay="0"/>
                                          </p:stCondLst>
                                        </p:cTn>
                                        <p:tgtEl>
                                          <p:spTgt spid="13"/>
                                        </p:tgtEl>
                                        <p:attrNameLst>
                                          <p:attrName>style.visibility</p:attrName>
                                        </p:attrNameLst>
                                      </p:cBhvr>
                                      <p:to>
                                        <p:strVal val="visible"/>
                                      </p:to>
                                    </p:set>
                                    <p:anim calcmode="lin" valueType="num">
                                      <p:cBhvr additive="base">
                                        <p:cTn id="20" dur="1700" fill="hold"/>
                                        <p:tgtEl>
                                          <p:spTgt spid="13"/>
                                        </p:tgtEl>
                                        <p:attrNameLst>
                                          <p:attrName>ppt_x</p:attrName>
                                        </p:attrNameLst>
                                      </p:cBhvr>
                                      <p:tavLst>
                                        <p:tav tm="0">
                                          <p:val>
                                            <p:strVal val="0-#ppt_w/2"/>
                                          </p:val>
                                        </p:tav>
                                        <p:tav tm="100000">
                                          <p:val>
                                            <p:strVal val="#ppt_x"/>
                                          </p:val>
                                        </p:tav>
                                      </p:tavLst>
                                    </p:anim>
                                    <p:anim calcmode="lin" valueType="num">
                                      <p:cBhvr additive="base">
                                        <p:cTn id="21" dur="1700" fill="hold"/>
                                        <p:tgtEl>
                                          <p:spTgt spid="13"/>
                                        </p:tgtEl>
                                        <p:attrNameLst>
                                          <p:attrName>ppt_y</p:attrName>
                                        </p:attrNameLst>
                                      </p:cBhvr>
                                      <p:tavLst>
                                        <p:tav tm="0">
                                          <p:val>
                                            <p:strVal val="#ppt_y"/>
                                          </p:val>
                                        </p:tav>
                                        <p:tav tm="100000">
                                          <p:val>
                                            <p:strVal val="#ppt_y"/>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300"/>
                                        <p:tgtEl>
                                          <p:spTgt spid="14"/>
                                        </p:tgtEl>
                                      </p:cBhvr>
                                    </p:animEffect>
                                  </p:childTnLst>
                                </p:cTn>
                              </p:par>
                              <p:par>
                                <p:cTn id="25" presetID="22" presetClass="entr" presetSubtype="8" fill="hold" nodeType="withEffect">
                                  <p:stCondLst>
                                    <p:cond delay="10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par>
                                <p:cTn id="28" presetID="10" presetClass="entr" presetSubtype="0" fill="hold" grpId="0" nodeType="withEffect">
                                  <p:stCondLst>
                                    <p:cond delay="20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40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1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300"/>
                                        <p:tgtEl>
                                          <p:spTgt spid="20"/>
                                        </p:tgtEl>
                                      </p:cBhvr>
                                    </p:animEffect>
                                  </p:childTnLst>
                                </p:cTn>
                              </p:par>
                              <p:par>
                                <p:cTn id="37" presetID="22" presetClass="entr" presetSubtype="8" fill="hold" nodeType="withEffect">
                                  <p:stCondLst>
                                    <p:cond delay="20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par>
                                <p:cTn id="40" presetID="10" presetClass="entr" presetSubtype="0" fill="hold" grpId="0" nodeType="withEffect">
                                  <p:stCondLst>
                                    <p:cond delay="30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300"/>
                                        <p:tgtEl>
                                          <p:spTgt spid="22"/>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300"/>
                                        <p:tgtEl>
                                          <p:spTgt spid="23"/>
                                        </p:tgtEl>
                                      </p:cBhvr>
                                    </p:animEffect>
                                  </p:childTnLst>
                                </p:cTn>
                              </p:par>
                              <p:par>
                                <p:cTn id="46" presetID="10" presetClass="entr" presetSubtype="0" fill="hold" grpId="0" nodeType="withEffect">
                                  <p:stCondLst>
                                    <p:cond delay="20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300"/>
                                        <p:tgtEl>
                                          <p:spTgt spid="24"/>
                                        </p:tgtEl>
                                      </p:cBhvr>
                                    </p:animEffect>
                                  </p:childTnLst>
                                </p:cTn>
                              </p:par>
                              <p:par>
                                <p:cTn id="49" presetID="22" presetClass="entr" presetSubtype="8" fill="hold" nodeType="withEffect">
                                  <p:stCondLst>
                                    <p:cond delay="30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par>
                                <p:cTn id="52" presetID="10" presetClass="entr" presetSubtype="0" fill="hold" grpId="0" nodeType="withEffect">
                                  <p:stCondLst>
                                    <p:cond delay="40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300"/>
                                        <p:tgtEl>
                                          <p:spTgt spid="26"/>
                                        </p:tgtEl>
                                      </p:cBhvr>
                                    </p:animEffect>
                                  </p:childTnLst>
                                </p:cTn>
                              </p:par>
                              <p:par>
                                <p:cTn id="55" presetID="10" presetClass="entr" presetSubtype="0" fill="hold" grpId="0" nodeType="withEffect">
                                  <p:stCondLst>
                                    <p:cond delay="60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1" grpId="0"/>
      <p:bldP spid="12" grpId="0"/>
      <p:bldP spid="13" grpId="0" animBg="1"/>
      <p:bldP spid="14" grpId="0"/>
      <p:bldP spid="18" grpId="0"/>
      <p:bldP spid="19" grpId="0"/>
      <p:bldP spid="20" grpId="0"/>
      <p:bldP spid="22" grpId="0"/>
      <p:bldP spid="23" grpId="0"/>
      <p:bldP spid="24" grpId="0"/>
      <p:bldP spid="26" grpId="0"/>
      <p:bldP spid="27"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845F654-528B-4655-B2C4-4DDDF2221EEE}"/>
              </a:ext>
            </a:extLst>
          </p:cNvPr>
          <p:cNvSpPr>
            <a:spLocks noGrp="1"/>
          </p:cNvSpPr>
          <p:nvPr>
            <p:ph type="pic" sz="quarter" idx="11"/>
          </p:nvPr>
        </p:nvSpPr>
        <p:spPr>
          <a:xfrm>
            <a:off x="1563688" y="1295400"/>
            <a:ext cx="21259800" cy="11049000"/>
          </a:xfrm>
        </p:spPr>
      </p:sp>
      <p:sp>
        <p:nvSpPr>
          <p:cNvPr id="31" name="Rectangle 30">
            <a:extLst>
              <a:ext uri="{FF2B5EF4-FFF2-40B4-BE49-F238E27FC236}">
                <a16:creationId xmlns:a16="http://schemas.microsoft.com/office/drawing/2014/main" id="{7E043779-BBDB-4F1C-8B4A-E84E74465357}"/>
              </a:ext>
            </a:extLst>
          </p:cNvPr>
          <p:cNvSpPr/>
          <p:nvPr/>
        </p:nvSpPr>
        <p:spPr>
          <a:xfrm>
            <a:off x="1563688" y="12420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3966BD98-66DB-4B4E-A23C-F4B47D949683}"/>
              </a:ext>
            </a:extLst>
          </p:cNvPr>
          <p:cNvSpPr/>
          <p:nvPr/>
        </p:nvSpPr>
        <p:spPr>
          <a:xfrm>
            <a:off x="9978270" y="14342496"/>
            <a:ext cx="443063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https://unsplash.com/photos/7LNatQYMzm4</a:t>
            </a:r>
          </a:p>
        </p:txBody>
      </p:sp>
      <p:sp>
        <p:nvSpPr>
          <p:cNvPr id="11" name="TextBox 10">
            <a:extLst>
              <a:ext uri="{FF2B5EF4-FFF2-40B4-BE49-F238E27FC236}">
                <a16:creationId xmlns:a16="http://schemas.microsoft.com/office/drawing/2014/main" id="{E3A650F0-8A1A-4635-9808-FB59C53D4846}"/>
              </a:ext>
            </a:extLst>
          </p:cNvPr>
          <p:cNvSpPr txBox="1"/>
          <p:nvPr/>
        </p:nvSpPr>
        <p:spPr>
          <a:xfrm>
            <a:off x="4073358" y="6494894"/>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2" name="TextBox 11">
            <a:extLst>
              <a:ext uri="{FF2B5EF4-FFF2-40B4-BE49-F238E27FC236}">
                <a16:creationId xmlns:a16="http://schemas.microsoft.com/office/drawing/2014/main" id="{B0DECB82-76EF-440B-8EFA-DC7AC5154ED7}"/>
              </a:ext>
            </a:extLst>
          </p:cNvPr>
          <p:cNvSpPr txBox="1"/>
          <p:nvPr/>
        </p:nvSpPr>
        <p:spPr>
          <a:xfrm>
            <a:off x="4073358" y="343269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 name="Rectangle: Rounded Corners 12">
            <a:extLst>
              <a:ext uri="{FF2B5EF4-FFF2-40B4-BE49-F238E27FC236}">
                <a16:creationId xmlns:a16="http://schemas.microsoft.com/office/drawing/2014/main" id="{594A63C6-81C6-4C7D-9066-F6FB7E664CB9}"/>
              </a:ext>
            </a:extLst>
          </p:cNvPr>
          <p:cNvSpPr/>
          <p:nvPr/>
        </p:nvSpPr>
        <p:spPr>
          <a:xfrm>
            <a:off x="4073358" y="9587869"/>
            <a:ext cx="2518693" cy="695435"/>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4" name="TextBox 13">
            <a:extLst>
              <a:ext uri="{FF2B5EF4-FFF2-40B4-BE49-F238E27FC236}">
                <a16:creationId xmlns:a16="http://schemas.microsoft.com/office/drawing/2014/main" id="{521A342E-8FEB-4A2A-AD52-3BB3932E009F}"/>
              </a:ext>
            </a:extLst>
          </p:cNvPr>
          <p:cNvSpPr txBox="1"/>
          <p:nvPr/>
        </p:nvSpPr>
        <p:spPr>
          <a:xfrm>
            <a:off x="15392685" y="3915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Seone Capital</a:t>
            </a:r>
          </a:p>
        </p:txBody>
      </p:sp>
      <p:grpSp>
        <p:nvGrpSpPr>
          <p:cNvPr id="15" name="Group 14">
            <a:extLst>
              <a:ext uri="{FF2B5EF4-FFF2-40B4-BE49-F238E27FC236}">
                <a16:creationId xmlns:a16="http://schemas.microsoft.com/office/drawing/2014/main" id="{801A0C8B-AD07-4BA5-8C0B-A27D0AA4C2B6}"/>
              </a:ext>
            </a:extLst>
          </p:cNvPr>
          <p:cNvGrpSpPr/>
          <p:nvPr/>
        </p:nvGrpSpPr>
        <p:grpSpPr>
          <a:xfrm>
            <a:off x="16185246" y="4653830"/>
            <a:ext cx="4467785" cy="0"/>
            <a:chOff x="16620565" y="4448175"/>
            <a:chExt cx="4467785" cy="0"/>
          </a:xfrm>
        </p:grpSpPr>
        <p:cxnSp>
          <p:nvCxnSpPr>
            <p:cNvPr id="16" name="Straight Connector 15">
              <a:extLst>
                <a:ext uri="{FF2B5EF4-FFF2-40B4-BE49-F238E27FC236}">
                  <a16:creationId xmlns:a16="http://schemas.microsoft.com/office/drawing/2014/main" id="{8A4D2065-798C-420E-8E23-166F372FB46A}"/>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0544FBB-774B-4616-AB68-987A605405EA}"/>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29461E4E-4675-43C0-8921-463D5310C057}"/>
              </a:ext>
            </a:extLst>
          </p:cNvPr>
          <p:cNvSpPr txBox="1"/>
          <p:nvPr/>
        </p:nvSpPr>
        <p:spPr>
          <a:xfrm>
            <a:off x="20780177" y="4499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19" name="TextBox 18">
            <a:extLst>
              <a:ext uri="{FF2B5EF4-FFF2-40B4-BE49-F238E27FC236}">
                <a16:creationId xmlns:a16="http://schemas.microsoft.com/office/drawing/2014/main" id="{9D02F940-4368-4380-8C7E-3076DE8C9637}"/>
              </a:ext>
            </a:extLst>
          </p:cNvPr>
          <p:cNvSpPr txBox="1"/>
          <p:nvPr/>
        </p:nvSpPr>
        <p:spPr>
          <a:xfrm>
            <a:off x="16577447" y="4807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0" name="TextBox 19">
            <a:extLst>
              <a:ext uri="{FF2B5EF4-FFF2-40B4-BE49-F238E27FC236}">
                <a16:creationId xmlns:a16="http://schemas.microsoft.com/office/drawing/2014/main" id="{146BE057-7F64-4869-9EF7-FCE7E802A702}"/>
              </a:ext>
            </a:extLst>
          </p:cNvPr>
          <p:cNvSpPr txBox="1"/>
          <p:nvPr/>
        </p:nvSpPr>
        <p:spPr>
          <a:xfrm>
            <a:off x="16185246" y="6254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21" name="Straight Connector 20">
            <a:extLst>
              <a:ext uri="{FF2B5EF4-FFF2-40B4-BE49-F238E27FC236}">
                <a16:creationId xmlns:a16="http://schemas.microsoft.com/office/drawing/2014/main" id="{DFCEA520-D6BB-4300-BAB6-FCA0A8386818}"/>
              </a:ext>
            </a:extLst>
          </p:cNvPr>
          <p:cNvCxnSpPr>
            <a:cxnSpLocks/>
          </p:cNvCxnSpPr>
          <p:nvPr/>
        </p:nvCxnSpPr>
        <p:spPr>
          <a:xfrm>
            <a:off x="17300231" y="6992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C75BAC4-2064-4E96-BAF9-E8CFC03D0413}"/>
              </a:ext>
            </a:extLst>
          </p:cNvPr>
          <p:cNvSpPr txBox="1"/>
          <p:nvPr/>
        </p:nvSpPr>
        <p:spPr>
          <a:xfrm>
            <a:off x="20780177" y="6839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23" name="TextBox 22">
            <a:extLst>
              <a:ext uri="{FF2B5EF4-FFF2-40B4-BE49-F238E27FC236}">
                <a16:creationId xmlns:a16="http://schemas.microsoft.com/office/drawing/2014/main" id="{5B57967F-F366-473A-A16B-33B403ABA68F}"/>
              </a:ext>
            </a:extLst>
          </p:cNvPr>
          <p:cNvSpPr txBox="1"/>
          <p:nvPr/>
        </p:nvSpPr>
        <p:spPr>
          <a:xfrm>
            <a:off x="16577447" y="7146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TextBox 23">
            <a:extLst>
              <a:ext uri="{FF2B5EF4-FFF2-40B4-BE49-F238E27FC236}">
                <a16:creationId xmlns:a16="http://schemas.microsoft.com/office/drawing/2014/main" id="{4EF45A13-41DF-42F4-9230-0739AFC27EBA}"/>
              </a:ext>
            </a:extLst>
          </p:cNvPr>
          <p:cNvSpPr txBox="1"/>
          <p:nvPr/>
        </p:nvSpPr>
        <p:spPr>
          <a:xfrm>
            <a:off x="16185246" y="8582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25" name="Straight Connector 24">
            <a:extLst>
              <a:ext uri="{FF2B5EF4-FFF2-40B4-BE49-F238E27FC236}">
                <a16:creationId xmlns:a16="http://schemas.microsoft.com/office/drawing/2014/main" id="{26F84FB7-77E2-4815-B497-93DF0CB60B71}"/>
              </a:ext>
            </a:extLst>
          </p:cNvPr>
          <p:cNvCxnSpPr>
            <a:cxnSpLocks/>
          </p:cNvCxnSpPr>
          <p:nvPr/>
        </p:nvCxnSpPr>
        <p:spPr>
          <a:xfrm>
            <a:off x="16440290" y="9321504"/>
            <a:ext cx="4212741"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15E4EBE-5273-46B2-95DF-3EED66324008}"/>
              </a:ext>
            </a:extLst>
          </p:cNvPr>
          <p:cNvSpPr txBox="1"/>
          <p:nvPr/>
        </p:nvSpPr>
        <p:spPr>
          <a:xfrm>
            <a:off x="20780177" y="9167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7" name="TextBox 26">
            <a:extLst>
              <a:ext uri="{FF2B5EF4-FFF2-40B4-BE49-F238E27FC236}">
                <a16:creationId xmlns:a16="http://schemas.microsoft.com/office/drawing/2014/main" id="{818EC871-1631-49E2-90CD-0241EB03B991}"/>
              </a:ext>
            </a:extLst>
          </p:cNvPr>
          <p:cNvSpPr txBox="1"/>
          <p:nvPr/>
        </p:nvSpPr>
        <p:spPr>
          <a:xfrm>
            <a:off x="16577447" y="9475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279025957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2700" fill="hold"/>
                                        <p:tgtEl>
                                          <p:spTgt spid="31"/>
                                        </p:tgtEl>
                                        <p:attrNameLst>
                                          <p:attrName>ppt_x</p:attrName>
                                        </p:attrNameLst>
                                      </p:cBhvr>
                                      <p:tavLst>
                                        <p:tav tm="0">
                                          <p:val>
                                            <p:strVal val="#ppt_x"/>
                                          </p:val>
                                        </p:tav>
                                        <p:tav tm="100000">
                                          <p:val>
                                            <p:strVal val="#ppt_x"/>
                                          </p:val>
                                        </p:tav>
                                      </p:tavLst>
                                    </p:anim>
                                    <p:anim calcmode="lin" valueType="num">
                                      <p:cBhvr additive="base">
                                        <p:cTn id="8" dur="2700" fill="hold"/>
                                        <p:tgtEl>
                                          <p:spTgt spid="31"/>
                                        </p:tgtEl>
                                        <p:attrNameLst>
                                          <p:attrName>ppt_y</p:attrName>
                                        </p:attrNameLst>
                                      </p:cBhvr>
                                      <p:tavLst>
                                        <p:tav tm="0">
                                          <p:val>
                                            <p:strVal val="0-#ppt_h/2"/>
                                          </p:val>
                                        </p:tav>
                                        <p:tav tm="100000">
                                          <p:val>
                                            <p:strVal val="#ppt_y"/>
                                          </p:val>
                                        </p:tav>
                                      </p:tavLst>
                                    </p:anim>
                                  </p:childTnLst>
                                </p:cTn>
                              </p:par>
                            </p:childTnLst>
                          </p:cTn>
                        </p:par>
                        <p:par>
                          <p:cTn id="9" fill="hold">
                            <p:stCondLst>
                              <p:cond delay="2700"/>
                            </p:stCondLst>
                            <p:childTnLst>
                              <p:par>
                                <p:cTn id="10" presetID="2" presetClass="entr" presetSubtype="8" decel="100000"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2000" fill="hold"/>
                                        <p:tgtEl>
                                          <p:spTgt spid="12"/>
                                        </p:tgtEl>
                                        <p:attrNameLst>
                                          <p:attrName>ppt_x</p:attrName>
                                        </p:attrNameLst>
                                      </p:cBhvr>
                                      <p:tavLst>
                                        <p:tav tm="0">
                                          <p:val>
                                            <p:strVal val="0-#ppt_w/2"/>
                                          </p:val>
                                        </p:tav>
                                        <p:tav tm="100000">
                                          <p:val>
                                            <p:strVal val="#ppt_x"/>
                                          </p:val>
                                        </p:tav>
                                      </p:tavLst>
                                    </p:anim>
                                    <p:anim calcmode="lin" valueType="num">
                                      <p:cBhvr additive="base">
                                        <p:cTn id="13" dur="2000" fill="hold"/>
                                        <p:tgtEl>
                                          <p:spTgt spid="12"/>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50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2200" fill="hold"/>
                                        <p:tgtEl>
                                          <p:spTgt spid="11"/>
                                        </p:tgtEl>
                                        <p:attrNameLst>
                                          <p:attrName>ppt_x</p:attrName>
                                        </p:attrNameLst>
                                      </p:cBhvr>
                                      <p:tavLst>
                                        <p:tav tm="0">
                                          <p:val>
                                            <p:strVal val="0-#ppt_w/2"/>
                                          </p:val>
                                        </p:tav>
                                        <p:tav tm="100000">
                                          <p:val>
                                            <p:strVal val="#ppt_x"/>
                                          </p:val>
                                        </p:tav>
                                      </p:tavLst>
                                    </p:anim>
                                    <p:anim calcmode="lin" valueType="num">
                                      <p:cBhvr additive="base">
                                        <p:cTn id="17" dur="2200" fill="hold"/>
                                        <p:tgtEl>
                                          <p:spTgt spid="11"/>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500"/>
                                  </p:stCondLst>
                                  <p:childTnLst>
                                    <p:set>
                                      <p:cBhvr>
                                        <p:cTn id="19" dur="1" fill="hold">
                                          <p:stCondLst>
                                            <p:cond delay="0"/>
                                          </p:stCondLst>
                                        </p:cTn>
                                        <p:tgtEl>
                                          <p:spTgt spid="13"/>
                                        </p:tgtEl>
                                        <p:attrNameLst>
                                          <p:attrName>style.visibility</p:attrName>
                                        </p:attrNameLst>
                                      </p:cBhvr>
                                      <p:to>
                                        <p:strVal val="visible"/>
                                      </p:to>
                                    </p:set>
                                    <p:anim calcmode="lin" valueType="num">
                                      <p:cBhvr additive="base">
                                        <p:cTn id="20" dur="1700" fill="hold"/>
                                        <p:tgtEl>
                                          <p:spTgt spid="13"/>
                                        </p:tgtEl>
                                        <p:attrNameLst>
                                          <p:attrName>ppt_x</p:attrName>
                                        </p:attrNameLst>
                                      </p:cBhvr>
                                      <p:tavLst>
                                        <p:tav tm="0">
                                          <p:val>
                                            <p:strVal val="0-#ppt_w/2"/>
                                          </p:val>
                                        </p:tav>
                                        <p:tav tm="100000">
                                          <p:val>
                                            <p:strVal val="#ppt_x"/>
                                          </p:val>
                                        </p:tav>
                                      </p:tavLst>
                                    </p:anim>
                                    <p:anim calcmode="lin" valueType="num">
                                      <p:cBhvr additive="base">
                                        <p:cTn id="21" dur="1700" fill="hold"/>
                                        <p:tgtEl>
                                          <p:spTgt spid="13"/>
                                        </p:tgtEl>
                                        <p:attrNameLst>
                                          <p:attrName>ppt_y</p:attrName>
                                        </p:attrNameLst>
                                      </p:cBhvr>
                                      <p:tavLst>
                                        <p:tav tm="0">
                                          <p:val>
                                            <p:strVal val="#ppt_y"/>
                                          </p:val>
                                        </p:tav>
                                        <p:tav tm="100000">
                                          <p:val>
                                            <p:strVal val="#ppt_y"/>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300"/>
                                        <p:tgtEl>
                                          <p:spTgt spid="14"/>
                                        </p:tgtEl>
                                      </p:cBhvr>
                                    </p:animEffect>
                                  </p:childTnLst>
                                </p:cTn>
                              </p:par>
                              <p:par>
                                <p:cTn id="25" presetID="22" presetClass="entr" presetSubtype="8" fill="hold" nodeType="withEffect">
                                  <p:stCondLst>
                                    <p:cond delay="10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par>
                                <p:cTn id="28" presetID="10" presetClass="entr" presetSubtype="0" fill="hold" grpId="0" nodeType="withEffect">
                                  <p:stCondLst>
                                    <p:cond delay="20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40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1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300"/>
                                        <p:tgtEl>
                                          <p:spTgt spid="20"/>
                                        </p:tgtEl>
                                      </p:cBhvr>
                                    </p:animEffect>
                                  </p:childTnLst>
                                </p:cTn>
                              </p:par>
                              <p:par>
                                <p:cTn id="37" presetID="22" presetClass="entr" presetSubtype="8" fill="hold" nodeType="withEffect">
                                  <p:stCondLst>
                                    <p:cond delay="20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par>
                                <p:cTn id="40" presetID="10" presetClass="entr" presetSubtype="0" fill="hold" grpId="0" nodeType="withEffect">
                                  <p:stCondLst>
                                    <p:cond delay="30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300"/>
                                        <p:tgtEl>
                                          <p:spTgt spid="22"/>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300"/>
                                        <p:tgtEl>
                                          <p:spTgt spid="23"/>
                                        </p:tgtEl>
                                      </p:cBhvr>
                                    </p:animEffect>
                                  </p:childTnLst>
                                </p:cTn>
                              </p:par>
                              <p:par>
                                <p:cTn id="46" presetID="10" presetClass="entr" presetSubtype="0" fill="hold" grpId="0" nodeType="withEffect">
                                  <p:stCondLst>
                                    <p:cond delay="20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300"/>
                                        <p:tgtEl>
                                          <p:spTgt spid="24"/>
                                        </p:tgtEl>
                                      </p:cBhvr>
                                    </p:animEffect>
                                  </p:childTnLst>
                                </p:cTn>
                              </p:par>
                              <p:par>
                                <p:cTn id="49" presetID="22" presetClass="entr" presetSubtype="8" fill="hold" nodeType="withEffect">
                                  <p:stCondLst>
                                    <p:cond delay="30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par>
                                <p:cTn id="52" presetID="10" presetClass="entr" presetSubtype="0" fill="hold" grpId="0" nodeType="withEffect">
                                  <p:stCondLst>
                                    <p:cond delay="40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300"/>
                                        <p:tgtEl>
                                          <p:spTgt spid="26"/>
                                        </p:tgtEl>
                                      </p:cBhvr>
                                    </p:animEffect>
                                  </p:childTnLst>
                                </p:cTn>
                              </p:par>
                              <p:par>
                                <p:cTn id="55" presetID="10" presetClass="entr" presetSubtype="0" fill="hold" grpId="0" nodeType="withEffect">
                                  <p:stCondLst>
                                    <p:cond delay="60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1" grpId="0"/>
      <p:bldP spid="12" grpId="0"/>
      <p:bldP spid="13" grpId="0" animBg="1"/>
      <p:bldP spid="14" grpId="0"/>
      <p:bldP spid="18" grpId="0"/>
      <p:bldP spid="19" grpId="0"/>
      <p:bldP spid="20" grpId="0"/>
      <p:bldP spid="22" grpId="0"/>
      <p:bldP spid="23" grpId="0"/>
      <p:bldP spid="24" grpId="0"/>
      <p:bldP spid="26" grpId="0"/>
      <p:bldP spid="27" grpId="0"/>
    </p:bldLst>
  </p:timing>
</p:sld>
</file>

<file path=ppt/slides/slide10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154DF0-B47C-4357-A313-38FDB7C1B951}"/>
              </a:ext>
            </a:extLst>
          </p:cNvPr>
          <p:cNvSpPr>
            <a:spLocks noGrp="1"/>
          </p:cNvSpPr>
          <p:nvPr>
            <p:ph type="pic" sz="quarter" idx="13"/>
          </p:nvPr>
        </p:nvSpPr>
        <p:spPr/>
      </p:sp>
      <p:sp>
        <p:nvSpPr>
          <p:cNvPr id="23" name="Picture Placeholder 22">
            <a:extLst>
              <a:ext uri="{FF2B5EF4-FFF2-40B4-BE49-F238E27FC236}">
                <a16:creationId xmlns:a16="http://schemas.microsoft.com/office/drawing/2014/main" id="{A67EE2DD-D97D-4D25-9032-1F465B6DCF6C}"/>
              </a:ext>
            </a:extLst>
          </p:cNvPr>
          <p:cNvSpPr>
            <a:spLocks noGrp="1"/>
          </p:cNvSpPr>
          <p:nvPr>
            <p:ph type="pic" sz="quarter" idx="14"/>
          </p:nvPr>
        </p:nvSpPr>
        <p:spPr/>
      </p:sp>
      <p:sp>
        <p:nvSpPr>
          <p:cNvPr id="13" name="Rectangle 12">
            <a:extLst>
              <a:ext uri="{FF2B5EF4-FFF2-40B4-BE49-F238E27FC236}">
                <a16:creationId xmlns:a16="http://schemas.microsoft.com/office/drawing/2014/main" id="{DD0997BB-43AB-4834-B6D4-3185CAC64DF1}"/>
              </a:ext>
            </a:extLst>
          </p:cNvPr>
          <p:cNvSpPr/>
          <p:nvPr/>
        </p:nvSpPr>
        <p:spPr>
          <a:xfrm>
            <a:off x="4171440" y="1446048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https://unsplash.com/photos/P44RIGl9V54</a:t>
            </a:r>
          </a:p>
        </p:txBody>
      </p:sp>
      <p:sp>
        <p:nvSpPr>
          <p:cNvPr id="14" name="Rectangle 13">
            <a:extLst>
              <a:ext uri="{FF2B5EF4-FFF2-40B4-BE49-F238E27FC236}">
                <a16:creationId xmlns:a16="http://schemas.microsoft.com/office/drawing/2014/main" id="{F6772E33-CF0F-4545-985E-E05EE26B6AC7}"/>
              </a:ext>
            </a:extLst>
          </p:cNvPr>
          <p:cNvSpPr/>
          <p:nvPr/>
        </p:nvSpPr>
        <p:spPr>
          <a:xfrm>
            <a:off x="15433735" y="-1064966"/>
            <a:ext cx="414959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https://unsplash.com/photos/Tizbbx-5esA</a:t>
            </a:r>
          </a:p>
        </p:txBody>
      </p:sp>
      <p:sp>
        <p:nvSpPr>
          <p:cNvPr id="9" name="Rectangle 8">
            <a:extLst>
              <a:ext uri="{FF2B5EF4-FFF2-40B4-BE49-F238E27FC236}">
                <a16:creationId xmlns:a16="http://schemas.microsoft.com/office/drawing/2014/main" id="{36D50F07-6117-4200-821A-8D14524CD076}"/>
              </a:ext>
            </a:extLst>
          </p:cNvPr>
          <p:cNvSpPr/>
          <p:nvPr/>
        </p:nvSpPr>
        <p:spPr>
          <a:xfrm>
            <a:off x="2173285" y="-8194143"/>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20">
            <a:extLst>
              <a:ext uri="{FF2B5EF4-FFF2-40B4-BE49-F238E27FC236}">
                <a16:creationId xmlns:a16="http://schemas.microsoft.com/office/drawing/2014/main" id="{A1B4FD21-A4D7-487A-ABEF-021100EA5D02}"/>
              </a:ext>
            </a:extLst>
          </p:cNvPr>
          <p:cNvSpPr/>
          <p:nvPr/>
        </p:nvSpPr>
        <p:spPr>
          <a:xfrm>
            <a:off x="12803185" y="12416299"/>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DEAA4176-47CB-4BE0-8A60-A4092EA98DDD}"/>
              </a:ext>
            </a:extLst>
          </p:cNvPr>
          <p:cNvGrpSpPr/>
          <p:nvPr/>
        </p:nvGrpSpPr>
        <p:grpSpPr>
          <a:xfrm>
            <a:off x="2458435" y="2863354"/>
            <a:ext cx="8385908" cy="8281679"/>
            <a:chOff x="2458435" y="2863354"/>
            <a:chExt cx="8385908" cy="8281679"/>
          </a:xfrm>
        </p:grpSpPr>
        <p:sp>
          <p:nvSpPr>
            <p:cNvPr id="6" name="TextBox 5">
              <a:extLst>
                <a:ext uri="{FF2B5EF4-FFF2-40B4-BE49-F238E27FC236}">
                  <a16:creationId xmlns:a16="http://schemas.microsoft.com/office/drawing/2014/main" id="{F0D89BE7-6E56-4CC3-8D1A-B2B43F31E2D7}"/>
                </a:ext>
              </a:extLst>
            </p:cNvPr>
            <p:cNvSpPr txBox="1"/>
            <p:nvPr/>
          </p:nvSpPr>
          <p:spPr>
            <a:xfrm>
              <a:off x="3089946"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PRODUCT ONE</a:t>
              </a:r>
            </a:p>
          </p:txBody>
        </p:sp>
        <p:sp>
          <p:nvSpPr>
            <p:cNvPr id="7" name="TextBox 6">
              <a:extLst>
                <a:ext uri="{FF2B5EF4-FFF2-40B4-BE49-F238E27FC236}">
                  <a16:creationId xmlns:a16="http://schemas.microsoft.com/office/drawing/2014/main" id="{DFFA2A47-AF09-4317-B8C1-E75CBFFC92ED}"/>
                </a:ext>
              </a:extLst>
            </p:cNvPr>
            <p:cNvSpPr txBox="1"/>
            <p:nvPr/>
          </p:nvSpPr>
          <p:spPr>
            <a:xfrm>
              <a:off x="3089946"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MADE IN ITALY</a:t>
              </a:r>
            </a:p>
          </p:txBody>
        </p:sp>
        <p:sp>
          <p:nvSpPr>
            <p:cNvPr id="8" name="TextBox 7">
              <a:extLst>
                <a:ext uri="{FF2B5EF4-FFF2-40B4-BE49-F238E27FC236}">
                  <a16:creationId xmlns:a16="http://schemas.microsoft.com/office/drawing/2014/main" id="{B0B15FEC-54B7-483A-9370-0DF2E094CF63}"/>
                </a:ext>
              </a:extLst>
            </p:cNvPr>
            <p:cNvSpPr txBox="1"/>
            <p:nvPr/>
          </p:nvSpPr>
          <p:spPr>
            <a:xfrm>
              <a:off x="6505255"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Shop Outdoors</a:t>
              </a:r>
            </a:p>
          </p:txBody>
        </p:sp>
        <p:cxnSp>
          <p:nvCxnSpPr>
            <p:cNvPr id="3" name="Straight Connector 2">
              <a:extLst>
                <a:ext uri="{FF2B5EF4-FFF2-40B4-BE49-F238E27FC236}">
                  <a16:creationId xmlns:a16="http://schemas.microsoft.com/office/drawing/2014/main" id="{3068911E-7145-42F9-A3FC-1A49BB0A5F8F}"/>
                </a:ext>
              </a:extLst>
            </p:cNvPr>
            <p:cNvCxnSpPr>
              <a:cxnSpLocks/>
            </p:cNvCxnSpPr>
            <p:nvPr/>
          </p:nvCxnSpPr>
          <p:spPr>
            <a:xfrm>
              <a:off x="9013371" y="10805160"/>
              <a:ext cx="1715589" cy="0"/>
            </a:xfrm>
            <a:prstGeom prst="line">
              <a:avLst/>
            </a:prstGeom>
            <a:ln w="19050">
              <a:solidFill>
                <a:srgbClr val="172144"/>
              </a:solidFill>
              <a:tailEnd type="none" w="lg" len="lg"/>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237A815-A1EF-49C3-8072-6E9163F5F3CD}"/>
                </a:ext>
              </a:extLst>
            </p:cNvPr>
            <p:cNvSpPr txBox="1"/>
            <p:nvPr/>
          </p:nvSpPr>
          <p:spPr>
            <a:xfrm>
              <a:off x="2458435"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v1.1</a:t>
              </a:r>
            </a:p>
          </p:txBody>
        </p:sp>
      </p:grpSp>
      <p:grpSp>
        <p:nvGrpSpPr>
          <p:cNvPr id="22" name="Group 21">
            <a:extLst>
              <a:ext uri="{FF2B5EF4-FFF2-40B4-BE49-F238E27FC236}">
                <a16:creationId xmlns:a16="http://schemas.microsoft.com/office/drawing/2014/main" id="{CCBC1ABB-053B-4606-9DF8-50814AB11A3B}"/>
              </a:ext>
            </a:extLst>
          </p:cNvPr>
          <p:cNvGrpSpPr/>
          <p:nvPr/>
        </p:nvGrpSpPr>
        <p:grpSpPr>
          <a:xfrm>
            <a:off x="13152940" y="2863354"/>
            <a:ext cx="8385908" cy="8281679"/>
            <a:chOff x="13152940" y="2863354"/>
            <a:chExt cx="8385908" cy="8281679"/>
          </a:xfrm>
        </p:grpSpPr>
        <p:sp>
          <p:nvSpPr>
            <p:cNvPr id="20" name="TextBox 19">
              <a:extLst>
                <a:ext uri="{FF2B5EF4-FFF2-40B4-BE49-F238E27FC236}">
                  <a16:creationId xmlns:a16="http://schemas.microsoft.com/office/drawing/2014/main" id="{DA3B2081-FB9B-4444-B818-DCB412A2F9FC}"/>
                </a:ext>
              </a:extLst>
            </p:cNvPr>
            <p:cNvSpPr txBox="1"/>
            <p:nvPr/>
          </p:nvSpPr>
          <p:spPr>
            <a:xfrm>
              <a:off x="13152940"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v1.1</a:t>
              </a:r>
            </a:p>
          </p:txBody>
        </p:sp>
        <p:sp>
          <p:nvSpPr>
            <p:cNvPr id="16" name="TextBox 15">
              <a:extLst>
                <a:ext uri="{FF2B5EF4-FFF2-40B4-BE49-F238E27FC236}">
                  <a16:creationId xmlns:a16="http://schemas.microsoft.com/office/drawing/2014/main" id="{7568B5E5-977B-474F-B5B2-5BA965F07D06}"/>
                </a:ext>
              </a:extLst>
            </p:cNvPr>
            <p:cNvSpPr txBox="1"/>
            <p:nvPr/>
          </p:nvSpPr>
          <p:spPr>
            <a:xfrm>
              <a:off x="13784451"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PRODUCT TWO</a:t>
              </a:r>
            </a:p>
          </p:txBody>
        </p:sp>
        <p:sp>
          <p:nvSpPr>
            <p:cNvPr id="17" name="TextBox 16">
              <a:extLst>
                <a:ext uri="{FF2B5EF4-FFF2-40B4-BE49-F238E27FC236}">
                  <a16:creationId xmlns:a16="http://schemas.microsoft.com/office/drawing/2014/main" id="{DD834D91-0386-4F5A-BDD8-DB9F0392798F}"/>
                </a:ext>
              </a:extLst>
            </p:cNvPr>
            <p:cNvSpPr txBox="1"/>
            <p:nvPr/>
          </p:nvSpPr>
          <p:spPr>
            <a:xfrm>
              <a:off x="13784451"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entury Gothic"/>
                  <a:ea typeface="+mn-ea"/>
                  <a:cs typeface="+mn-cs"/>
                </a:rPr>
                <a:t>MADE IN FRANCE</a:t>
              </a:r>
            </a:p>
          </p:txBody>
        </p:sp>
        <p:sp>
          <p:nvSpPr>
            <p:cNvPr id="18" name="TextBox 17">
              <a:extLst>
                <a:ext uri="{FF2B5EF4-FFF2-40B4-BE49-F238E27FC236}">
                  <a16:creationId xmlns:a16="http://schemas.microsoft.com/office/drawing/2014/main" id="{4264B0EB-E6D3-41DE-AAFA-4F137DEE4302}"/>
                </a:ext>
              </a:extLst>
            </p:cNvPr>
            <p:cNvSpPr txBox="1"/>
            <p:nvPr/>
          </p:nvSpPr>
          <p:spPr>
            <a:xfrm>
              <a:off x="17199760"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Shop Outdoors</a:t>
              </a:r>
            </a:p>
          </p:txBody>
        </p:sp>
        <p:cxnSp>
          <p:nvCxnSpPr>
            <p:cNvPr id="19" name="Straight Connector 18">
              <a:extLst>
                <a:ext uri="{FF2B5EF4-FFF2-40B4-BE49-F238E27FC236}">
                  <a16:creationId xmlns:a16="http://schemas.microsoft.com/office/drawing/2014/main" id="{D8A6BEF5-8C49-4E08-A54D-DE3C5E24B311}"/>
                </a:ext>
              </a:extLst>
            </p:cNvPr>
            <p:cNvCxnSpPr>
              <a:cxnSpLocks/>
            </p:cNvCxnSpPr>
            <p:nvPr/>
          </p:nvCxnSpPr>
          <p:spPr>
            <a:xfrm>
              <a:off x="19707876" y="10805160"/>
              <a:ext cx="1715589" cy="0"/>
            </a:xfrm>
            <a:prstGeom prst="line">
              <a:avLst/>
            </a:prstGeom>
            <a:ln w="19050">
              <a:solidFill>
                <a:srgbClr val="FFFFFF"/>
              </a:solidFill>
              <a:tailEnd type="none"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32237710"/>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800" fill="hold"/>
                                        <p:tgtEl>
                                          <p:spTgt spid="9"/>
                                        </p:tgtEl>
                                        <p:attrNameLst>
                                          <p:attrName>ppt_x</p:attrName>
                                        </p:attrNameLst>
                                      </p:cBhvr>
                                      <p:tavLst>
                                        <p:tav tm="0">
                                          <p:val>
                                            <p:strVal val="#ppt_x"/>
                                          </p:val>
                                        </p:tav>
                                        <p:tav tm="100000">
                                          <p:val>
                                            <p:strVal val="#ppt_x"/>
                                          </p:val>
                                        </p:tav>
                                      </p:tavLst>
                                    </p:anim>
                                    <p:anim calcmode="lin" valueType="num">
                                      <p:cBhvr additive="base">
                                        <p:cTn id="8" dur="28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800" fill="hold"/>
                                        <p:tgtEl>
                                          <p:spTgt spid="21"/>
                                        </p:tgtEl>
                                        <p:attrNameLst>
                                          <p:attrName>ppt_x</p:attrName>
                                        </p:attrNameLst>
                                      </p:cBhvr>
                                      <p:tavLst>
                                        <p:tav tm="0">
                                          <p:val>
                                            <p:strVal val="#ppt_x"/>
                                          </p:val>
                                        </p:tav>
                                        <p:tav tm="100000">
                                          <p:val>
                                            <p:strVal val="#ppt_x"/>
                                          </p:val>
                                        </p:tav>
                                      </p:tavLst>
                                    </p:anim>
                                    <p:anim calcmode="lin" valueType="num">
                                      <p:cBhvr additive="base">
                                        <p:cTn id="12" dur="28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000" fill="hold"/>
                                        <p:tgtEl>
                                          <p:spTgt spid="11"/>
                                        </p:tgtEl>
                                        <p:attrNameLst>
                                          <p:attrName>ppt_x</p:attrName>
                                        </p:attrNameLst>
                                      </p:cBhvr>
                                      <p:tavLst>
                                        <p:tav tm="0">
                                          <p:val>
                                            <p:strVal val="#ppt_x"/>
                                          </p:val>
                                        </p:tav>
                                        <p:tav tm="100000">
                                          <p:val>
                                            <p:strVal val="#ppt_x"/>
                                          </p:val>
                                        </p:tav>
                                      </p:tavLst>
                                    </p:anim>
                                    <p:anim calcmode="lin" valueType="num">
                                      <p:cBhvr additive="base">
                                        <p:cTn id="16" dur="2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2000" fill="hold"/>
                                        <p:tgtEl>
                                          <p:spTgt spid="22"/>
                                        </p:tgtEl>
                                        <p:attrNameLst>
                                          <p:attrName>ppt_x</p:attrName>
                                        </p:attrNameLst>
                                      </p:cBhvr>
                                      <p:tavLst>
                                        <p:tav tm="0">
                                          <p:val>
                                            <p:strVal val="#ppt_x"/>
                                          </p:val>
                                        </p:tav>
                                        <p:tav tm="100000">
                                          <p:val>
                                            <p:strVal val="#ppt_x"/>
                                          </p:val>
                                        </p:tav>
                                      </p:tavLst>
                                    </p:anim>
                                    <p:anim calcmode="lin" valueType="num">
                                      <p:cBhvr additive="base">
                                        <p:cTn id="20" dur="20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154DF0-B47C-4357-A313-38FDB7C1B951}"/>
              </a:ext>
            </a:extLst>
          </p:cNvPr>
          <p:cNvSpPr>
            <a:spLocks noGrp="1"/>
          </p:cNvSpPr>
          <p:nvPr>
            <p:ph type="pic" sz="quarter" idx="13"/>
          </p:nvPr>
        </p:nvSpPr>
        <p:spPr/>
      </p:sp>
      <p:sp>
        <p:nvSpPr>
          <p:cNvPr id="23" name="Picture Placeholder 22">
            <a:extLst>
              <a:ext uri="{FF2B5EF4-FFF2-40B4-BE49-F238E27FC236}">
                <a16:creationId xmlns:a16="http://schemas.microsoft.com/office/drawing/2014/main" id="{A67EE2DD-D97D-4D25-9032-1F465B6DCF6C}"/>
              </a:ext>
            </a:extLst>
          </p:cNvPr>
          <p:cNvSpPr>
            <a:spLocks noGrp="1"/>
          </p:cNvSpPr>
          <p:nvPr>
            <p:ph type="pic" sz="quarter" idx="14"/>
          </p:nvPr>
        </p:nvSpPr>
        <p:spPr/>
      </p:sp>
      <p:sp>
        <p:nvSpPr>
          <p:cNvPr id="13" name="Rectangle 12">
            <a:extLst>
              <a:ext uri="{FF2B5EF4-FFF2-40B4-BE49-F238E27FC236}">
                <a16:creationId xmlns:a16="http://schemas.microsoft.com/office/drawing/2014/main" id="{DD0997BB-43AB-4834-B6D4-3185CAC64DF1}"/>
              </a:ext>
            </a:extLst>
          </p:cNvPr>
          <p:cNvSpPr/>
          <p:nvPr/>
        </p:nvSpPr>
        <p:spPr>
          <a:xfrm>
            <a:off x="4171440" y="1446048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https://unsplash.com/photos/P44RIGl9V54</a:t>
            </a:r>
          </a:p>
        </p:txBody>
      </p:sp>
      <p:sp>
        <p:nvSpPr>
          <p:cNvPr id="14" name="Rectangle 13">
            <a:extLst>
              <a:ext uri="{FF2B5EF4-FFF2-40B4-BE49-F238E27FC236}">
                <a16:creationId xmlns:a16="http://schemas.microsoft.com/office/drawing/2014/main" id="{F6772E33-CF0F-4545-985E-E05EE26B6AC7}"/>
              </a:ext>
            </a:extLst>
          </p:cNvPr>
          <p:cNvSpPr/>
          <p:nvPr/>
        </p:nvSpPr>
        <p:spPr>
          <a:xfrm>
            <a:off x="15433735" y="-1064966"/>
            <a:ext cx="414959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https://unsplash.com/photos/Tizbbx-5esA</a:t>
            </a:r>
          </a:p>
        </p:txBody>
      </p:sp>
      <p:sp>
        <p:nvSpPr>
          <p:cNvPr id="9" name="Rectangle 8">
            <a:extLst>
              <a:ext uri="{FF2B5EF4-FFF2-40B4-BE49-F238E27FC236}">
                <a16:creationId xmlns:a16="http://schemas.microsoft.com/office/drawing/2014/main" id="{36D50F07-6117-4200-821A-8D14524CD076}"/>
              </a:ext>
            </a:extLst>
          </p:cNvPr>
          <p:cNvSpPr/>
          <p:nvPr/>
        </p:nvSpPr>
        <p:spPr>
          <a:xfrm>
            <a:off x="2173285" y="-8194143"/>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20">
            <a:extLst>
              <a:ext uri="{FF2B5EF4-FFF2-40B4-BE49-F238E27FC236}">
                <a16:creationId xmlns:a16="http://schemas.microsoft.com/office/drawing/2014/main" id="{A1B4FD21-A4D7-487A-ABEF-021100EA5D02}"/>
              </a:ext>
            </a:extLst>
          </p:cNvPr>
          <p:cNvSpPr/>
          <p:nvPr/>
        </p:nvSpPr>
        <p:spPr>
          <a:xfrm>
            <a:off x="12803185" y="12416299"/>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DEAA4176-47CB-4BE0-8A60-A4092EA98DDD}"/>
              </a:ext>
            </a:extLst>
          </p:cNvPr>
          <p:cNvGrpSpPr/>
          <p:nvPr/>
        </p:nvGrpSpPr>
        <p:grpSpPr>
          <a:xfrm>
            <a:off x="2458435" y="2863354"/>
            <a:ext cx="8385908" cy="8281679"/>
            <a:chOff x="2458435" y="2863354"/>
            <a:chExt cx="8385908" cy="8281679"/>
          </a:xfrm>
        </p:grpSpPr>
        <p:sp>
          <p:nvSpPr>
            <p:cNvPr id="6" name="TextBox 5">
              <a:extLst>
                <a:ext uri="{FF2B5EF4-FFF2-40B4-BE49-F238E27FC236}">
                  <a16:creationId xmlns:a16="http://schemas.microsoft.com/office/drawing/2014/main" id="{F0D89BE7-6E56-4CC3-8D1A-B2B43F31E2D7}"/>
                </a:ext>
              </a:extLst>
            </p:cNvPr>
            <p:cNvSpPr txBox="1"/>
            <p:nvPr/>
          </p:nvSpPr>
          <p:spPr>
            <a:xfrm>
              <a:off x="3089946"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PRODUCT ONE</a:t>
              </a:r>
            </a:p>
          </p:txBody>
        </p:sp>
        <p:sp>
          <p:nvSpPr>
            <p:cNvPr id="7" name="TextBox 6">
              <a:extLst>
                <a:ext uri="{FF2B5EF4-FFF2-40B4-BE49-F238E27FC236}">
                  <a16:creationId xmlns:a16="http://schemas.microsoft.com/office/drawing/2014/main" id="{DFFA2A47-AF09-4317-B8C1-E75CBFFC92ED}"/>
                </a:ext>
              </a:extLst>
            </p:cNvPr>
            <p:cNvSpPr txBox="1"/>
            <p:nvPr/>
          </p:nvSpPr>
          <p:spPr>
            <a:xfrm>
              <a:off x="3089946"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MADE IN ITALY</a:t>
              </a:r>
            </a:p>
          </p:txBody>
        </p:sp>
        <p:sp>
          <p:nvSpPr>
            <p:cNvPr id="8" name="TextBox 7">
              <a:extLst>
                <a:ext uri="{FF2B5EF4-FFF2-40B4-BE49-F238E27FC236}">
                  <a16:creationId xmlns:a16="http://schemas.microsoft.com/office/drawing/2014/main" id="{B0B15FEC-54B7-483A-9370-0DF2E094CF63}"/>
                </a:ext>
              </a:extLst>
            </p:cNvPr>
            <p:cNvSpPr txBox="1"/>
            <p:nvPr/>
          </p:nvSpPr>
          <p:spPr>
            <a:xfrm>
              <a:off x="6505255"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Shop Outdoors</a:t>
              </a:r>
            </a:p>
          </p:txBody>
        </p:sp>
        <p:cxnSp>
          <p:nvCxnSpPr>
            <p:cNvPr id="3" name="Straight Connector 2">
              <a:extLst>
                <a:ext uri="{FF2B5EF4-FFF2-40B4-BE49-F238E27FC236}">
                  <a16:creationId xmlns:a16="http://schemas.microsoft.com/office/drawing/2014/main" id="{3068911E-7145-42F9-A3FC-1A49BB0A5F8F}"/>
                </a:ext>
              </a:extLst>
            </p:cNvPr>
            <p:cNvCxnSpPr>
              <a:cxnSpLocks/>
            </p:cNvCxnSpPr>
            <p:nvPr/>
          </p:nvCxnSpPr>
          <p:spPr>
            <a:xfrm>
              <a:off x="9013371" y="10805160"/>
              <a:ext cx="1715589" cy="0"/>
            </a:xfrm>
            <a:prstGeom prst="line">
              <a:avLst/>
            </a:prstGeom>
            <a:ln w="19050">
              <a:solidFill>
                <a:srgbClr val="172144"/>
              </a:solidFill>
              <a:tailEnd type="none" w="lg" len="lg"/>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237A815-A1EF-49C3-8072-6E9163F5F3CD}"/>
                </a:ext>
              </a:extLst>
            </p:cNvPr>
            <p:cNvSpPr txBox="1"/>
            <p:nvPr/>
          </p:nvSpPr>
          <p:spPr>
            <a:xfrm>
              <a:off x="2458435"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v1.1</a:t>
              </a:r>
            </a:p>
          </p:txBody>
        </p:sp>
      </p:grpSp>
      <p:grpSp>
        <p:nvGrpSpPr>
          <p:cNvPr id="22" name="Group 21">
            <a:extLst>
              <a:ext uri="{FF2B5EF4-FFF2-40B4-BE49-F238E27FC236}">
                <a16:creationId xmlns:a16="http://schemas.microsoft.com/office/drawing/2014/main" id="{CCBC1ABB-053B-4606-9DF8-50814AB11A3B}"/>
              </a:ext>
            </a:extLst>
          </p:cNvPr>
          <p:cNvGrpSpPr/>
          <p:nvPr/>
        </p:nvGrpSpPr>
        <p:grpSpPr>
          <a:xfrm>
            <a:off x="13152940" y="2863354"/>
            <a:ext cx="8385908" cy="8281679"/>
            <a:chOff x="13152940" y="2863354"/>
            <a:chExt cx="8385908" cy="8281679"/>
          </a:xfrm>
        </p:grpSpPr>
        <p:sp>
          <p:nvSpPr>
            <p:cNvPr id="20" name="TextBox 19">
              <a:extLst>
                <a:ext uri="{FF2B5EF4-FFF2-40B4-BE49-F238E27FC236}">
                  <a16:creationId xmlns:a16="http://schemas.microsoft.com/office/drawing/2014/main" id="{DA3B2081-FB9B-4444-B818-DCB412A2F9FC}"/>
                </a:ext>
              </a:extLst>
            </p:cNvPr>
            <p:cNvSpPr txBox="1"/>
            <p:nvPr/>
          </p:nvSpPr>
          <p:spPr>
            <a:xfrm>
              <a:off x="13152940"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v1.1</a:t>
              </a:r>
            </a:p>
          </p:txBody>
        </p:sp>
        <p:sp>
          <p:nvSpPr>
            <p:cNvPr id="16" name="TextBox 15">
              <a:extLst>
                <a:ext uri="{FF2B5EF4-FFF2-40B4-BE49-F238E27FC236}">
                  <a16:creationId xmlns:a16="http://schemas.microsoft.com/office/drawing/2014/main" id="{7568B5E5-977B-474F-B5B2-5BA965F07D06}"/>
                </a:ext>
              </a:extLst>
            </p:cNvPr>
            <p:cNvSpPr txBox="1"/>
            <p:nvPr/>
          </p:nvSpPr>
          <p:spPr>
            <a:xfrm>
              <a:off x="13784451"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PRODUCT TWO</a:t>
              </a:r>
            </a:p>
          </p:txBody>
        </p:sp>
        <p:sp>
          <p:nvSpPr>
            <p:cNvPr id="17" name="TextBox 16">
              <a:extLst>
                <a:ext uri="{FF2B5EF4-FFF2-40B4-BE49-F238E27FC236}">
                  <a16:creationId xmlns:a16="http://schemas.microsoft.com/office/drawing/2014/main" id="{DD834D91-0386-4F5A-BDD8-DB9F0392798F}"/>
                </a:ext>
              </a:extLst>
            </p:cNvPr>
            <p:cNvSpPr txBox="1"/>
            <p:nvPr/>
          </p:nvSpPr>
          <p:spPr>
            <a:xfrm>
              <a:off x="13784451"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entury Gothic"/>
                  <a:ea typeface="+mn-ea"/>
                  <a:cs typeface="+mn-cs"/>
                </a:rPr>
                <a:t>MADE IN FRANCE</a:t>
              </a:r>
            </a:p>
          </p:txBody>
        </p:sp>
        <p:sp>
          <p:nvSpPr>
            <p:cNvPr id="18" name="TextBox 17">
              <a:extLst>
                <a:ext uri="{FF2B5EF4-FFF2-40B4-BE49-F238E27FC236}">
                  <a16:creationId xmlns:a16="http://schemas.microsoft.com/office/drawing/2014/main" id="{4264B0EB-E6D3-41DE-AAFA-4F137DEE4302}"/>
                </a:ext>
              </a:extLst>
            </p:cNvPr>
            <p:cNvSpPr txBox="1"/>
            <p:nvPr/>
          </p:nvSpPr>
          <p:spPr>
            <a:xfrm>
              <a:off x="17199760"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Shop Outdoors</a:t>
              </a:r>
            </a:p>
          </p:txBody>
        </p:sp>
        <p:cxnSp>
          <p:nvCxnSpPr>
            <p:cNvPr id="19" name="Straight Connector 18">
              <a:extLst>
                <a:ext uri="{FF2B5EF4-FFF2-40B4-BE49-F238E27FC236}">
                  <a16:creationId xmlns:a16="http://schemas.microsoft.com/office/drawing/2014/main" id="{D8A6BEF5-8C49-4E08-A54D-DE3C5E24B311}"/>
                </a:ext>
              </a:extLst>
            </p:cNvPr>
            <p:cNvCxnSpPr>
              <a:cxnSpLocks/>
            </p:cNvCxnSpPr>
            <p:nvPr/>
          </p:nvCxnSpPr>
          <p:spPr>
            <a:xfrm>
              <a:off x="19707876" y="10805160"/>
              <a:ext cx="1715589" cy="0"/>
            </a:xfrm>
            <a:prstGeom prst="line">
              <a:avLst/>
            </a:prstGeom>
            <a:ln w="19050">
              <a:solidFill>
                <a:srgbClr val="FFFFFF"/>
              </a:solidFill>
              <a:tailEnd type="none"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722162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800" fill="hold"/>
                                        <p:tgtEl>
                                          <p:spTgt spid="9"/>
                                        </p:tgtEl>
                                        <p:attrNameLst>
                                          <p:attrName>ppt_x</p:attrName>
                                        </p:attrNameLst>
                                      </p:cBhvr>
                                      <p:tavLst>
                                        <p:tav tm="0">
                                          <p:val>
                                            <p:strVal val="#ppt_x"/>
                                          </p:val>
                                        </p:tav>
                                        <p:tav tm="100000">
                                          <p:val>
                                            <p:strVal val="#ppt_x"/>
                                          </p:val>
                                        </p:tav>
                                      </p:tavLst>
                                    </p:anim>
                                    <p:anim calcmode="lin" valueType="num">
                                      <p:cBhvr additive="base">
                                        <p:cTn id="8" dur="28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800" fill="hold"/>
                                        <p:tgtEl>
                                          <p:spTgt spid="21"/>
                                        </p:tgtEl>
                                        <p:attrNameLst>
                                          <p:attrName>ppt_x</p:attrName>
                                        </p:attrNameLst>
                                      </p:cBhvr>
                                      <p:tavLst>
                                        <p:tav tm="0">
                                          <p:val>
                                            <p:strVal val="#ppt_x"/>
                                          </p:val>
                                        </p:tav>
                                        <p:tav tm="100000">
                                          <p:val>
                                            <p:strVal val="#ppt_x"/>
                                          </p:val>
                                        </p:tav>
                                      </p:tavLst>
                                    </p:anim>
                                    <p:anim calcmode="lin" valueType="num">
                                      <p:cBhvr additive="base">
                                        <p:cTn id="12" dur="28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000" fill="hold"/>
                                        <p:tgtEl>
                                          <p:spTgt spid="11"/>
                                        </p:tgtEl>
                                        <p:attrNameLst>
                                          <p:attrName>ppt_x</p:attrName>
                                        </p:attrNameLst>
                                      </p:cBhvr>
                                      <p:tavLst>
                                        <p:tav tm="0">
                                          <p:val>
                                            <p:strVal val="#ppt_x"/>
                                          </p:val>
                                        </p:tav>
                                        <p:tav tm="100000">
                                          <p:val>
                                            <p:strVal val="#ppt_x"/>
                                          </p:val>
                                        </p:tav>
                                      </p:tavLst>
                                    </p:anim>
                                    <p:anim calcmode="lin" valueType="num">
                                      <p:cBhvr additive="base">
                                        <p:cTn id="16" dur="2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2000" fill="hold"/>
                                        <p:tgtEl>
                                          <p:spTgt spid="22"/>
                                        </p:tgtEl>
                                        <p:attrNameLst>
                                          <p:attrName>ppt_x</p:attrName>
                                        </p:attrNameLst>
                                      </p:cBhvr>
                                      <p:tavLst>
                                        <p:tav tm="0">
                                          <p:val>
                                            <p:strVal val="#ppt_x"/>
                                          </p:val>
                                        </p:tav>
                                        <p:tav tm="100000">
                                          <p:val>
                                            <p:strVal val="#ppt_x"/>
                                          </p:val>
                                        </p:tav>
                                      </p:tavLst>
                                    </p:anim>
                                    <p:anim calcmode="lin" valueType="num">
                                      <p:cBhvr additive="base">
                                        <p:cTn id="20" dur="20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1"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C4C27AE-1301-4ACE-BC7A-ED280698A154}"/>
              </a:ext>
            </a:extLst>
          </p:cNvPr>
          <p:cNvSpPr/>
          <p:nvPr/>
        </p:nvSpPr>
        <p:spPr>
          <a:xfrm>
            <a:off x="6378575" y="1892399"/>
            <a:ext cx="11630025" cy="99312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7B39DC22-F29B-4913-BA92-C8E0CA4B1869}"/>
              </a:ext>
            </a:extLst>
          </p:cNvPr>
          <p:cNvSpPr/>
          <p:nvPr/>
        </p:nvSpPr>
        <p:spPr>
          <a:xfrm>
            <a:off x="6915150" y="14560034"/>
            <a:ext cx="420730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https://unsplash.com/photos/SBLT7JohtCo</a:t>
            </a:r>
          </a:p>
        </p:txBody>
      </p:sp>
      <p:sp>
        <p:nvSpPr>
          <p:cNvPr id="32" name="Rectangle 31">
            <a:extLst>
              <a:ext uri="{FF2B5EF4-FFF2-40B4-BE49-F238E27FC236}">
                <a16:creationId xmlns:a16="http://schemas.microsoft.com/office/drawing/2014/main" id="{0046C784-6203-4DC9-B56F-F0B87482F069}"/>
              </a:ext>
            </a:extLst>
          </p:cNvPr>
          <p:cNvSpPr/>
          <p:nvPr/>
        </p:nvSpPr>
        <p:spPr>
          <a:xfrm>
            <a:off x="12827468" y="14560034"/>
            <a:ext cx="43389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https://unsplash.com/photos/E_mHYosg98k</a:t>
            </a:r>
          </a:p>
        </p:txBody>
      </p:sp>
      <p:sp>
        <p:nvSpPr>
          <p:cNvPr id="33" name="Rectangle 32">
            <a:extLst>
              <a:ext uri="{FF2B5EF4-FFF2-40B4-BE49-F238E27FC236}">
                <a16:creationId xmlns:a16="http://schemas.microsoft.com/office/drawing/2014/main" id="{8796D228-9595-4083-8E9D-A8CEAE3657D7}"/>
              </a:ext>
            </a:extLst>
          </p:cNvPr>
          <p:cNvSpPr/>
          <p:nvPr/>
        </p:nvSpPr>
        <p:spPr>
          <a:xfrm>
            <a:off x="6915150" y="16360259"/>
            <a:ext cx="434336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https://unsplash.com/photos/w0gF-h1Oq28</a:t>
            </a:r>
          </a:p>
        </p:txBody>
      </p:sp>
      <p:sp>
        <p:nvSpPr>
          <p:cNvPr id="34" name="Rectangle 33">
            <a:extLst>
              <a:ext uri="{FF2B5EF4-FFF2-40B4-BE49-F238E27FC236}">
                <a16:creationId xmlns:a16="http://schemas.microsoft.com/office/drawing/2014/main" id="{BE125083-5875-41EE-961A-E40A0C4F72F1}"/>
              </a:ext>
            </a:extLst>
          </p:cNvPr>
          <p:cNvSpPr/>
          <p:nvPr/>
        </p:nvSpPr>
        <p:spPr>
          <a:xfrm>
            <a:off x="12862824" y="16337454"/>
            <a:ext cx="400301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https://unsplash.com/photos/ipyxkiJtdYI</a:t>
            </a:r>
          </a:p>
        </p:txBody>
      </p:sp>
      <p:grpSp>
        <p:nvGrpSpPr>
          <p:cNvPr id="38" name="Group 37">
            <a:extLst>
              <a:ext uri="{FF2B5EF4-FFF2-40B4-BE49-F238E27FC236}">
                <a16:creationId xmlns:a16="http://schemas.microsoft.com/office/drawing/2014/main" id="{AB2D0606-C8B8-463B-8523-D985E7B002A0}"/>
              </a:ext>
            </a:extLst>
          </p:cNvPr>
          <p:cNvGrpSpPr/>
          <p:nvPr/>
        </p:nvGrpSpPr>
        <p:grpSpPr>
          <a:xfrm>
            <a:off x="2086324" y="3635125"/>
            <a:ext cx="3755674" cy="1645829"/>
            <a:chOff x="2273651" y="2812211"/>
            <a:chExt cx="3755674" cy="1645829"/>
          </a:xfrm>
        </p:grpSpPr>
        <p:sp>
          <p:nvSpPr>
            <p:cNvPr id="35" name="TextBox 34">
              <a:extLst>
                <a:ext uri="{FF2B5EF4-FFF2-40B4-BE49-F238E27FC236}">
                  <a16:creationId xmlns:a16="http://schemas.microsoft.com/office/drawing/2014/main" id="{C0AD1DBA-7BF2-4A12-9FBC-44EEC67E493A}"/>
                </a:ext>
              </a:extLst>
            </p:cNvPr>
            <p:cNvSpPr txBox="1"/>
            <p:nvPr/>
          </p:nvSpPr>
          <p:spPr>
            <a:xfrm>
              <a:off x="2273651" y="2812211"/>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6" name="TextBox 35">
              <a:extLst>
                <a:ext uri="{FF2B5EF4-FFF2-40B4-BE49-F238E27FC236}">
                  <a16:creationId xmlns:a16="http://schemas.microsoft.com/office/drawing/2014/main" id="{A0681FA2-CE98-4527-8F46-5F6441BDFCAD}"/>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166.80$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37" name="TextBox 36">
              <a:extLst>
                <a:ext uri="{FF2B5EF4-FFF2-40B4-BE49-F238E27FC236}">
                  <a16:creationId xmlns:a16="http://schemas.microsoft.com/office/drawing/2014/main" id="{C5010949-0BF6-4B77-8F42-7D03007A25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39" name="Group 38">
            <a:extLst>
              <a:ext uri="{FF2B5EF4-FFF2-40B4-BE49-F238E27FC236}">
                <a16:creationId xmlns:a16="http://schemas.microsoft.com/office/drawing/2014/main" id="{F97D6008-84C7-409D-A72B-AD63108193ED}"/>
              </a:ext>
            </a:extLst>
          </p:cNvPr>
          <p:cNvGrpSpPr/>
          <p:nvPr/>
        </p:nvGrpSpPr>
        <p:grpSpPr>
          <a:xfrm>
            <a:off x="2086324" y="8435045"/>
            <a:ext cx="3898824" cy="1645829"/>
            <a:chOff x="2273651" y="2812211"/>
            <a:chExt cx="3898824" cy="1645829"/>
          </a:xfrm>
        </p:grpSpPr>
        <p:sp>
          <p:nvSpPr>
            <p:cNvPr id="40" name="TextBox 39">
              <a:extLst>
                <a:ext uri="{FF2B5EF4-FFF2-40B4-BE49-F238E27FC236}">
                  <a16:creationId xmlns:a16="http://schemas.microsoft.com/office/drawing/2014/main" id="{75699DA5-F8FB-428A-A537-FB221CDBBFF2}"/>
                </a:ext>
              </a:extLst>
            </p:cNvPr>
            <p:cNvSpPr txBox="1"/>
            <p:nvPr/>
          </p:nvSpPr>
          <p:spPr>
            <a:xfrm>
              <a:off x="2273651" y="2812211"/>
              <a:ext cx="38988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Garret Nelson</a:t>
              </a:r>
            </a:p>
          </p:txBody>
        </p:sp>
        <p:sp>
          <p:nvSpPr>
            <p:cNvPr id="41" name="TextBox 40">
              <a:extLst>
                <a:ext uri="{FF2B5EF4-FFF2-40B4-BE49-F238E27FC236}">
                  <a16:creationId xmlns:a16="http://schemas.microsoft.com/office/drawing/2014/main" id="{1A7A292E-77BA-4122-B892-A82EC45ED40F}"/>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13.00$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2" name="TextBox 41">
              <a:extLst>
                <a:ext uri="{FF2B5EF4-FFF2-40B4-BE49-F238E27FC236}">
                  <a16:creationId xmlns:a16="http://schemas.microsoft.com/office/drawing/2014/main" id="{0A35CAA7-9ACC-4790-B12A-210337D3BE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3" name="Group 42">
            <a:extLst>
              <a:ext uri="{FF2B5EF4-FFF2-40B4-BE49-F238E27FC236}">
                <a16:creationId xmlns:a16="http://schemas.microsoft.com/office/drawing/2014/main" id="{7488C7EE-7E7B-4B35-87CF-5667F3F40318}"/>
              </a:ext>
            </a:extLst>
          </p:cNvPr>
          <p:cNvGrpSpPr/>
          <p:nvPr/>
        </p:nvGrpSpPr>
        <p:grpSpPr>
          <a:xfrm>
            <a:off x="18545175" y="3635125"/>
            <a:ext cx="3755674" cy="1645829"/>
            <a:chOff x="2273651" y="2812211"/>
            <a:chExt cx="3755674" cy="1645829"/>
          </a:xfrm>
        </p:grpSpPr>
        <p:sp>
          <p:nvSpPr>
            <p:cNvPr id="44" name="TextBox 43">
              <a:extLst>
                <a:ext uri="{FF2B5EF4-FFF2-40B4-BE49-F238E27FC236}">
                  <a16:creationId xmlns:a16="http://schemas.microsoft.com/office/drawing/2014/main" id="{98B9A6BF-92B1-4583-9681-1D9561A04292}"/>
                </a:ext>
              </a:extLst>
            </p:cNvPr>
            <p:cNvSpPr txBox="1"/>
            <p:nvPr/>
          </p:nvSpPr>
          <p:spPr>
            <a:xfrm>
              <a:off x="2273651" y="2812211"/>
              <a:ext cx="36711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James Bond</a:t>
              </a:r>
            </a:p>
          </p:txBody>
        </p:sp>
        <p:sp>
          <p:nvSpPr>
            <p:cNvPr id="45" name="TextBox 44">
              <a:extLst>
                <a:ext uri="{FF2B5EF4-FFF2-40B4-BE49-F238E27FC236}">
                  <a16:creationId xmlns:a16="http://schemas.microsoft.com/office/drawing/2014/main" id="{D5ADD636-D796-40BF-898F-4B24521617D0}"/>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320.60$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6" name="TextBox 45">
              <a:extLst>
                <a:ext uri="{FF2B5EF4-FFF2-40B4-BE49-F238E27FC236}">
                  <a16:creationId xmlns:a16="http://schemas.microsoft.com/office/drawing/2014/main" id="{E3B7DAEF-A2F9-446E-9B45-889E300DF834}"/>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7" name="Group 46">
            <a:extLst>
              <a:ext uri="{FF2B5EF4-FFF2-40B4-BE49-F238E27FC236}">
                <a16:creationId xmlns:a16="http://schemas.microsoft.com/office/drawing/2014/main" id="{ADEC8CC4-EA0D-4D82-B902-29347A280F08}"/>
              </a:ext>
            </a:extLst>
          </p:cNvPr>
          <p:cNvGrpSpPr/>
          <p:nvPr/>
        </p:nvGrpSpPr>
        <p:grpSpPr>
          <a:xfrm>
            <a:off x="18545175" y="8435045"/>
            <a:ext cx="3755674" cy="1645829"/>
            <a:chOff x="2273651" y="2812211"/>
            <a:chExt cx="3755674" cy="1645829"/>
          </a:xfrm>
        </p:grpSpPr>
        <p:sp>
          <p:nvSpPr>
            <p:cNvPr id="48" name="TextBox 47">
              <a:extLst>
                <a:ext uri="{FF2B5EF4-FFF2-40B4-BE49-F238E27FC236}">
                  <a16:creationId xmlns:a16="http://schemas.microsoft.com/office/drawing/2014/main" id="{3DFA92C5-9A32-4D2F-B5A7-97C39559E4A7}"/>
                </a:ext>
              </a:extLst>
            </p:cNvPr>
            <p:cNvSpPr txBox="1"/>
            <p:nvPr/>
          </p:nvSpPr>
          <p:spPr>
            <a:xfrm>
              <a:off x="2273651" y="2812211"/>
              <a:ext cx="37385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Forest Gump</a:t>
              </a:r>
            </a:p>
          </p:txBody>
        </p:sp>
        <p:sp>
          <p:nvSpPr>
            <p:cNvPr id="49" name="TextBox 48">
              <a:extLst>
                <a:ext uri="{FF2B5EF4-FFF2-40B4-BE49-F238E27FC236}">
                  <a16:creationId xmlns:a16="http://schemas.microsoft.com/office/drawing/2014/main" id="{C011C8D3-C33F-4BE5-AB6E-F7D93CE83F34}"/>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85.00$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50" name="TextBox 49">
              <a:extLst>
                <a:ext uri="{FF2B5EF4-FFF2-40B4-BE49-F238E27FC236}">
                  <a16:creationId xmlns:a16="http://schemas.microsoft.com/office/drawing/2014/main" id="{BFE76215-E52A-492B-8F16-0452F06181E8}"/>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sp>
        <p:nvSpPr>
          <p:cNvPr id="3" name="Picture Placeholder 2">
            <a:extLst>
              <a:ext uri="{FF2B5EF4-FFF2-40B4-BE49-F238E27FC236}">
                <a16:creationId xmlns:a16="http://schemas.microsoft.com/office/drawing/2014/main" id="{0AB3F75A-DB45-4448-9AAD-8C1D701F4ECE}"/>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1EF9992-ADCA-430C-9279-1FB54E57C13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57F6EEE9-44AA-4A21-A268-51C9FB2C3DE2}"/>
              </a:ext>
            </a:extLst>
          </p:cNvPr>
          <p:cNvSpPr>
            <a:spLocks noGrp="1"/>
          </p:cNvSpPr>
          <p:nvPr>
            <p:ph type="pic" sz="quarter" idx="16"/>
          </p:nvPr>
        </p:nvSpPr>
        <p:spPr/>
      </p:sp>
      <p:sp>
        <p:nvSpPr>
          <p:cNvPr id="9" name="Picture Placeholder 8">
            <a:extLst>
              <a:ext uri="{FF2B5EF4-FFF2-40B4-BE49-F238E27FC236}">
                <a16:creationId xmlns:a16="http://schemas.microsoft.com/office/drawing/2014/main" id="{058FDD83-4118-406A-861C-1601E4DE3008}"/>
              </a:ext>
            </a:extLst>
          </p:cNvPr>
          <p:cNvSpPr>
            <a:spLocks noGrp="1"/>
          </p:cNvSpPr>
          <p:nvPr>
            <p:ph type="pic" sz="quarter" idx="15"/>
          </p:nvPr>
        </p:nvSpPr>
        <p:spPr/>
      </p:sp>
    </p:spTree>
    <p:extLst>
      <p:ext uri="{BB962C8B-B14F-4D97-AF65-F5344CB8AC3E}">
        <p14:creationId xmlns:p14="http://schemas.microsoft.com/office/powerpoint/2010/main" val="27982773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000" fill="hold"/>
                                        <p:tgtEl>
                                          <p:spTgt spid="16"/>
                                        </p:tgtEl>
                                        <p:attrNameLst>
                                          <p:attrName>ppt_x</p:attrName>
                                        </p:attrNameLst>
                                      </p:cBhvr>
                                      <p:tavLst>
                                        <p:tav tm="0">
                                          <p:val>
                                            <p:strVal val="#ppt_x"/>
                                          </p:val>
                                        </p:tav>
                                        <p:tav tm="100000">
                                          <p:val>
                                            <p:strVal val="#ppt_x"/>
                                          </p:val>
                                        </p:tav>
                                      </p:tavLst>
                                    </p:anim>
                                    <p:anim calcmode="lin" valueType="num">
                                      <p:cBhvr additive="base">
                                        <p:cTn id="8" dur="2000" fill="hold"/>
                                        <p:tgtEl>
                                          <p:spTgt spid="16"/>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300"/>
                                        <p:tgtEl>
                                          <p:spTgt spid="38"/>
                                        </p:tgtEl>
                                      </p:cBhvr>
                                    </p:animEffect>
                                  </p:childTnLst>
                                </p:cTn>
                              </p:par>
                              <p:par>
                                <p:cTn id="12" presetID="10" presetClass="entr" presetSubtype="0" fill="hold" nodeType="withEffect">
                                  <p:stCondLst>
                                    <p:cond delay="20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300"/>
                                        <p:tgtEl>
                                          <p:spTgt spid="43"/>
                                        </p:tgtEl>
                                      </p:cBhvr>
                                    </p:animEffect>
                                  </p:childTnLst>
                                </p:cTn>
                              </p:par>
                              <p:par>
                                <p:cTn id="15" presetID="10" presetClass="entr" presetSubtype="0" fill="hold" nodeType="withEffect">
                                  <p:stCondLst>
                                    <p:cond delay="40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300"/>
                                        <p:tgtEl>
                                          <p:spTgt spid="39"/>
                                        </p:tgtEl>
                                      </p:cBhvr>
                                    </p:animEffect>
                                  </p:childTnLst>
                                </p:cTn>
                              </p:par>
                              <p:par>
                                <p:cTn id="18" presetID="10" presetClass="entr" presetSubtype="0" fill="hold" nodeType="withEffect">
                                  <p:stCondLst>
                                    <p:cond delay="60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3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C4C27AE-1301-4ACE-BC7A-ED280698A154}"/>
              </a:ext>
            </a:extLst>
          </p:cNvPr>
          <p:cNvSpPr/>
          <p:nvPr/>
        </p:nvSpPr>
        <p:spPr>
          <a:xfrm>
            <a:off x="6378575" y="1892399"/>
            <a:ext cx="11630025" cy="99312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7B39DC22-F29B-4913-BA92-C8E0CA4B1869}"/>
              </a:ext>
            </a:extLst>
          </p:cNvPr>
          <p:cNvSpPr/>
          <p:nvPr/>
        </p:nvSpPr>
        <p:spPr>
          <a:xfrm>
            <a:off x="6915150" y="14560034"/>
            <a:ext cx="420730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https://unsplash.com/photos/SBLT7JohtCo</a:t>
            </a:r>
          </a:p>
        </p:txBody>
      </p:sp>
      <p:sp>
        <p:nvSpPr>
          <p:cNvPr id="32" name="Rectangle 31">
            <a:extLst>
              <a:ext uri="{FF2B5EF4-FFF2-40B4-BE49-F238E27FC236}">
                <a16:creationId xmlns:a16="http://schemas.microsoft.com/office/drawing/2014/main" id="{0046C784-6203-4DC9-B56F-F0B87482F069}"/>
              </a:ext>
            </a:extLst>
          </p:cNvPr>
          <p:cNvSpPr/>
          <p:nvPr/>
        </p:nvSpPr>
        <p:spPr>
          <a:xfrm>
            <a:off x="12827468" y="14560034"/>
            <a:ext cx="43389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https://unsplash.com/photos/E_mHYosg98k</a:t>
            </a:r>
          </a:p>
        </p:txBody>
      </p:sp>
      <p:sp>
        <p:nvSpPr>
          <p:cNvPr id="33" name="Rectangle 32">
            <a:extLst>
              <a:ext uri="{FF2B5EF4-FFF2-40B4-BE49-F238E27FC236}">
                <a16:creationId xmlns:a16="http://schemas.microsoft.com/office/drawing/2014/main" id="{8796D228-9595-4083-8E9D-A8CEAE3657D7}"/>
              </a:ext>
            </a:extLst>
          </p:cNvPr>
          <p:cNvSpPr/>
          <p:nvPr/>
        </p:nvSpPr>
        <p:spPr>
          <a:xfrm>
            <a:off x="6915150" y="16360259"/>
            <a:ext cx="434336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https://unsplash.com/photos/w0gF-h1Oq28</a:t>
            </a:r>
          </a:p>
        </p:txBody>
      </p:sp>
      <p:sp>
        <p:nvSpPr>
          <p:cNvPr id="34" name="Rectangle 33">
            <a:extLst>
              <a:ext uri="{FF2B5EF4-FFF2-40B4-BE49-F238E27FC236}">
                <a16:creationId xmlns:a16="http://schemas.microsoft.com/office/drawing/2014/main" id="{BE125083-5875-41EE-961A-E40A0C4F72F1}"/>
              </a:ext>
            </a:extLst>
          </p:cNvPr>
          <p:cNvSpPr/>
          <p:nvPr/>
        </p:nvSpPr>
        <p:spPr>
          <a:xfrm>
            <a:off x="12862824" y="16337454"/>
            <a:ext cx="400301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https://unsplash.com/photos/ipyxkiJtdYI</a:t>
            </a:r>
          </a:p>
        </p:txBody>
      </p:sp>
      <p:grpSp>
        <p:nvGrpSpPr>
          <p:cNvPr id="38" name="Group 37">
            <a:extLst>
              <a:ext uri="{FF2B5EF4-FFF2-40B4-BE49-F238E27FC236}">
                <a16:creationId xmlns:a16="http://schemas.microsoft.com/office/drawing/2014/main" id="{AB2D0606-C8B8-463B-8523-D985E7B002A0}"/>
              </a:ext>
            </a:extLst>
          </p:cNvPr>
          <p:cNvGrpSpPr/>
          <p:nvPr/>
        </p:nvGrpSpPr>
        <p:grpSpPr>
          <a:xfrm>
            <a:off x="2086324" y="3635125"/>
            <a:ext cx="3755674" cy="1645829"/>
            <a:chOff x="2273651" y="2812211"/>
            <a:chExt cx="3755674" cy="1645829"/>
          </a:xfrm>
        </p:grpSpPr>
        <p:sp>
          <p:nvSpPr>
            <p:cNvPr id="35" name="TextBox 34">
              <a:extLst>
                <a:ext uri="{FF2B5EF4-FFF2-40B4-BE49-F238E27FC236}">
                  <a16:creationId xmlns:a16="http://schemas.microsoft.com/office/drawing/2014/main" id="{C0AD1DBA-7BF2-4A12-9FBC-44EEC67E493A}"/>
                </a:ext>
              </a:extLst>
            </p:cNvPr>
            <p:cNvSpPr txBox="1"/>
            <p:nvPr/>
          </p:nvSpPr>
          <p:spPr>
            <a:xfrm>
              <a:off x="2273651" y="2812211"/>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6" name="TextBox 35">
              <a:extLst>
                <a:ext uri="{FF2B5EF4-FFF2-40B4-BE49-F238E27FC236}">
                  <a16:creationId xmlns:a16="http://schemas.microsoft.com/office/drawing/2014/main" id="{A0681FA2-CE98-4527-8F46-5F6441BDFCAD}"/>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166.80$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37" name="TextBox 36">
              <a:extLst>
                <a:ext uri="{FF2B5EF4-FFF2-40B4-BE49-F238E27FC236}">
                  <a16:creationId xmlns:a16="http://schemas.microsoft.com/office/drawing/2014/main" id="{C5010949-0BF6-4B77-8F42-7D03007A25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39" name="Group 38">
            <a:extLst>
              <a:ext uri="{FF2B5EF4-FFF2-40B4-BE49-F238E27FC236}">
                <a16:creationId xmlns:a16="http://schemas.microsoft.com/office/drawing/2014/main" id="{F97D6008-84C7-409D-A72B-AD63108193ED}"/>
              </a:ext>
            </a:extLst>
          </p:cNvPr>
          <p:cNvGrpSpPr/>
          <p:nvPr/>
        </p:nvGrpSpPr>
        <p:grpSpPr>
          <a:xfrm>
            <a:off x="2086324" y="8435045"/>
            <a:ext cx="3898824" cy="1645829"/>
            <a:chOff x="2273651" y="2812211"/>
            <a:chExt cx="3898824" cy="1645829"/>
          </a:xfrm>
        </p:grpSpPr>
        <p:sp>
          <p:nvSpPr>
            <p:cNvPr id="40" name="TextBox 39">
              <a:extLst>
                <a:ext uri="{FF2B5EF4-FFF2-40B4-BE49-F238E27FC236}">
                  <a16:creationId xmlns:a16="http://schemas.microsoft.com/office/drawing/2014/main" id="{75699DA5-F8FB-428A-A537-FB221CDBBFF2}"/>
                </a:ext>
              </a:extLst>
            </p:cNvPr>
            <p:cNvSpPr txBox="1"/>
            <p:nvPr/>
          </p:nvSpPr>
          <p:spPr>
            <a:xfrm>
              <a:off x="2273651" y="2812211"/>
              <a:ext cx="38988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Garret Nelson</a:t>
              </a:r>
            </a:p>
          </p:txBody>
        </p:sp>
        <p:sp>
          <p:nvSpPr>
            <p:cNvPr id="41" name="TextBox 40">
              <a:extLst>
                <a:ext uri="{FF2B5EF4-FFF2-40B4-BE49-F238E27FC236}">
                  <a16:creationId xmlns:a16="http://schemas.microsoft.com/office/drawing/2014/main" id="{1A7A292E-77BA-4122-B892-A82EC45ED40F}"/>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13.00$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2" name="TextBox 41">
              <a:extLst>
                <a:ext uri="{FF2B5EF4-FFF2-40B4-BE49-F238E27FC236}">
                  <a16:creationId xmlns:a16="http://schemas.microsoft.com/office/drawing/2014/main" id="{0A35CAA7-9ACC-4790-B12A-210337D3BE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3" name="Group 42">
            <a:extLst>
              <a:ext uri="{FF2B5EF4-FFF2-40B4-BE49-F238E27FC236}">
                <a16:creationId xmlns:a16="http://schemas.microsoft.com/office/drawing/2014/main" id="{7488C7EE-7E7B-4B35-87CF-5667F3F40318}"/>
              </a:ext>
            </a:extLst>
          </p:cNvPr>
          <p:cNvGrpSpPr/>
          <p:nvPr/>
        </p:nvGrpSpPr>
        <p:grpSpPr>
          <a:xfrm>
            <a:off x="18545175" y="3635125"/>
            <a:ext cx="3755674" cy="1645829"/>
            <a:chOff x="2273651" y="2812211"/>
            <a:chExt cx="3755674" cy="1645829"/>
          </a:xfrm>
        </p:grpSpPr>
        <p:sp>
          <p:nvSpPr>
            <p:cNvPr id="44" name="TextBox 43">
              <a:extLst>
                <a:ext uri="{FF2B5EF4-FFF2-40B4-BE49-F238E27FC236}">
                  <a16:creationId xmlns:a16="http://schemas.microsoft.com/office/drawing/2014/main" id="{98B9A6BF-92B1-4583-9681-1D9561A04292}"/>
                </a:ext>
              </a:extLst>
            </p:cNvPr>
            <p:cNvSpPr txBox="1"/>
            <p:nvPr/>
          </p:nvSpPr>
          <p:spPr>
            <a:xfrm>
              <a:off x="2273651" y="2812211"/>
              <a:ext cx="36711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James Bond</a:t>
              </a:r>
            </a:p>
          </p:txBody>
        </p:sp>
        <p:sp>
          <p:nvSpPr>
            <p:cNvPr id="45" name="TextBox 44">
              <a:extLst>
                <a:ext uri="{FF2B5EF4-FFF2-40B4-BE49-F238E27FC236}">
                  <a16:creationId xmlns:a16="http://schemas.microsoft.com/office/drawing/2014/main" id="{D5ADD636-D796-40BF-898F-4B24521617D0}"/>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320.60$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6" name="TextBox 45">
              <a:extLst>
                <a:ext uri="{FF2B5EF4-FFF2-40B4-BE49-F238E27FC236}">
                  <a16:creationId xmlns:a16="http://schemas.microsoft.com/office/drawing/2014/main" id="{E3B7DAEF-A2F9-446E-9B45-889E300DF834}"/>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7" name="Group 46">
            <a:extLst>
              <a:ext uri="{FF2B5EF4-FFF2-40B4-BE49-F238E27FC236}">
                <a16:creationId xmlns:a16="http://schemas.microsoft.com/office/drawing/2014/main" id="{ADEC8CC4-EA0D-4D82-B902-29347A280F08}"/>
              </a:ext>
            </a:extLst>
          </p:cNvPr>
          <p:cNvGrpSpPr/>
          <p:nvPr/>
        </p:nvGrpSpPr>
        <p:grpSpPr>
          <a:xfrm>
            <a:off x="18545175" y="8435045"/>
            <a:ext cx="3755674" cy="1645829"/>
            <a:chOff x="2273651" y="2812211"/>
            <a:chExt cx="3755674" cy="1645829"/>
          </a:xfrm>
        </p:grpSpPr>
        <p:sp>
          <p:nvSpPr>
            <p:cNvPr id="48" name="TextBox 47">
              <a:extLst>
                <a:ext uri="{FF2B5EF4-FFF2-40B4-BE49-F238E27FC236}">
                  <a16:creationId xmlns:a16="http://schemas.microsoft.com/office/drawing/2014/main" id="{3DFA92C5-9A32-4D2F-B5A7-97C39559E4A7}"/>
                </a:ext>
              </a:extLst>
            </p:cNvPr>
            <p:cNvSpPr txBox="1"/>
            <p:nvPr/>
          </p:nvSpPr>
          <p:spPr>
            <a:xfrm>
              <a:off x="2273651" y="2812211"/>
              <a:ext cx="37385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Forest Gump</a:t>
              </a:r>
            </a:p>
          </p:txBody>
        </p:sp>
        <p:sp>
          <p:nvSpPr>
            <p:cNvPr id="49" name="TextBox 48">
              <a:extLst>
                <a:ext uri="{FF2B5EF4-FFF2-40B4-BE49-F238E27FC236}">
                  <a16:creationId xmlns:a16="http://schemas.microsoft.com/office/drawing/2014/main" id="{C011C8D3-C33F-4BE5-AB6E-F7D93CE83F34}"/>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85.00$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50" name="TextBox 49">
              <a:extLst>
                <a:ext uri="{FF2B5EF4-FFF2-40B4-BE49-F238E27FC236}">
                  <a16:creationId xmlns:a16="http://schemas.microsoft.com/office/drawing/2014/main" id="{BFE76215-E52A-492B-8F16-0452F06181E8}"/>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sp>
        <p:nvSpPr>
          <p:cNvPr id="3" name="Picture Placeholder 2">
            <a:extLst>
              <a:ext uri="{FF2B5EF4-FFF2-40B4-BE49-F238E27FC236}">
                <a16:creationId xmlns:a16="http://schemas.microsoft.com/office/drawing/2014/main" id="{0AB3F75A-DB45-4448-9AAD-8C1D701F4ECE}"/>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1EF9992-ADCA-430C-9279-1FB54E57C13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058FDD83-4118-406A-861C-1601E4DE3008}"/>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57F6EEE9-44AA-4A21-A268-51C9FB2C3DE2}"/>
              </a:ext>
            </a:extLst>
          </p:cNvPr>
          <p:cNvSpPr>
            <a:spLocks noGrp="1"/>
          </p:cNvSpPr>
          <p:nvPr>
            <p:ph type="pic" sz="quarter" idx="16"/>
          </p:nvPr>
        </p:nvSpPr>
        <p:spPr/>
      </p:sp>
    </p:spTree>
    <p:extLst>
      <p:ext uri="{BB962C8B-B14F-4D97-AF65-F5344CB8AC3E}">
        <p14:creationId xmlns:p14="http://schemas.microsoft.com/office/powerpoint/2010/main" val="424147071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000" fill="hold"/>
                                        <p:tgtEl>
                                          <p:spTgt spid="16"/>
                                        </p:tgtEl>
                                        <p:attrNameLst>
                                          <p:attrName>ppt_x</p:attrName>
                                        </p:attrNameLst>
                                      </p:cBhvr>
                                      <p:tavLst>
                                        <p:tav tm="0">
                                          <p:val>
                                            <p:strVal val="#ppt_x"/>
                                          </p:val>
                                        </p:tav>
                                        <p:tav tm="100000">
                                          <p:val>
                                            <p:strVal val="#ppt_x"/>
                                          </p:val>
                                        </p:tav>
                                      </p:tavLst>
                                    </p:anim>
                                    <p:anim calcmode="lin" valueType="num">
                                      <p:cBhvr additive="base">
                                        <p:cTn id="8" dur="2000" fill="hold"/>
                                        <p:tgtEl>
                                          <p:spTgt spid="16"/>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300"/>
                                        <p:tgtEl>
                                          <p:spTgt spid="38"/>
                                        </p:tgtEl>
                                      </p:cBhvr>
                                    </p:animEffect>
                                  </p:childTnLst>
                                </p:cTn>
                              </p:par>
                              <p:par>
                                <p:cTn id="12" presetID="10" presetClass="entr" presetSubtype="0" fill="hold" nodeType="withEffect">
                                  <p:stCondLst>
                                    <p:cond delay="20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300"/>
                                        <p:tgtEl>
                                          <p:spTgt spid="43"/>
                                        </p:tgtEl>
                                      </p:cBhvr>
                                    </p:animEffect>
                                  </p:childTnLst>
                                </p:cTn>
                              </p:par>
                              <p:par>
                                <p:cTn id="15" presetID="10" presetClass="entr" presetSubtype="0" fill="hold" nodeType="withEffect">
                                  <p:stCondLst>
                                    <p:cond delay="40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300"/>
                                        <p:tgtEl>
                                          <p:spTgt spid="39"/>
                                        </p:tgtEl>
                                      </p:cBhvr>
                                    </p:animEffect>
                                  </p:childTnLst>
                                </p:cTn>
                              </p:par>
                              <p:par>
                                <p:cTn id="18" presetID="10" presetClass="entr" presetSubtype="0" fill="hold" nodeType="withEffect">
                                  <p:stCondLst>
                                    <p:cond delay="60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3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039B235-EAEF-4868-A814-BA76FAE1839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45B0F24B-C2C0-4A5D-996E-F0961B8D0BBB}"/>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FA9AC67-522D-462B-91C0-589ADC665482}"/>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D6C24D4E-EA3D-4AAE-8483-1B62A6F65D9A}"/>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F497419-3925-4C4D-91DA-1D5E003BCA19}"/>
              </a:ext>
            </a:extLst>
          </p:cNvPr>
          <p:cNvSpPr>
            <a:spLocks noGrp="1"/>
          </p:cNvSpPr>
          <p:nvPr>
            <p:ph type="pic" sz="quarter" idx="17"/>
          </p:nvPr>
        </p:nvSpPr>
        <p:spPr/>
      </p:sp>
      <p:sp>
        <p:nvSpPr>
          <p:cNvPr id="13" name="Picture Placeholder 12">
            <a:extLst>
              <a:ext uri="{FF2B5EF4-FFF2-40B4-BE49-F238E27FC236}">
                <a16:creationId xmlns:a16="http://schemas.microsoft.com/office/drawing/2014/main" id="{01BF95F7-58EC-4166-9BF6-4A5BBEFB58FE}"/>
              </a:ext>
            </a:extLst>
          </p:cNvPr>
          <p:cNvSpPr>
            <a:spLocks noGrp="1"/>
          </p:cNvSpPr>
          <p:nvPr>
            <p:ph type="pic" sz="quarter" idx="18"/>
          </p:nvPr>
        </p:nvSpPr>
        <p:spPr/>
      </p:sp>
      <p:sp>
        <p:nvSpPr>
          <p:cNvPr id="15" name="Picture Placeholder 14">
            <a:extLst>
              <a:ext uri="{FF2B5EF4-FFF2-40B4-BE49-F238E27FC236}">
                <a16:creationId xmlns:a16="http://schemas.microsoft.com/office/drawing/2014/main" id="{B339C02B-E888-48CE-8B84-DFB265322286}"/>
              </a:ext>
            </a:extLst>
          </p:cNvPr>
          <p:cNvSpPr>
            <a:spLocks noGrp="1"/>
          </p:cNvSpPr>
          <p:nvPr>
            <p:ph type="pic" sz="quarter" idx="19"/>
          </p:nvPr>
        </p:nvSpPr>
        <p:spPr/>
      </p:sp>
      <p:sp>
        <p:nvSpPr>
          <p:cNvPr id="17" name="Picture Placeholder 16">
            <a:extLst>
              <a:ext uri="{FF2B5EF4-FFF2-40B4-BE49-F238E27FC236}">
                <a16:creationId xmlns:a16="http://schemas.microsoft.com/office/drawing/2014/main" id="{4D924815-DD06-46A4-A66D-146E6F2131BC}"/>
              </a:ext>
            </a:extLst>
          </p:cNvPr>
          <p:cNvSpPr>
            <a:spLocks noGrp="1"/>
          </p:cNvSpPr>
          <p:nvPr>
            <p:ph type="pic" sz="quarter" idx="20"/>
          </p:nvPr>
        </p:nvSpPr>
        <p:spPr/>
      </p:sp>
      <p:grpSp>
        <p:nvGrpSpPr>
          <p:cNvPr id="29" name="Group 28">
            <a:extLst>
              <a:ext uri="{FF2B5EF4-FFF2-40B4-BE49-F238E27FC236}">
                <a16:creationId xmlns:a16="http://schemas.microsoft.com/office/drawing/2014/main" id="{4AF91DC5-B538-418B-B6D3-68F67A5ED4C5}"/>
              </a:ext>
            </a:extLst>
          </p:cNvPr>
          <p:cNvGrpSpPr/>
          <p:nvPr/>
        </p:nvGrpSpPr>
        <p:grpSpPr>
          <a:xfrm>
            <a:off x="2933700" y="5425825"/>
            <a:ext cx="3448380" cy="927381"/>
            <a:chOff x="2933700" y="5425825"/>
            <a:chExt cx="3448380" cy="927381"/>
          </a:xfrm>
        </p:grpSpPr>
        <p:sp>
          <p:nvSpPr>
            <p:cNvPr id="27" name="TextBox 26">
              <a:extLst>
                <a:ext uri="{FF2B5EF4-FFF2-40B4-BE49-F238E27FC236}">
                  <a16:creationId xmlns:a16="http://schemas.microsoft.com/office/drawing/2014/main" id="{37AB4ABF-CE97-4396-8296-CF7D274DE12C}"/>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28" name="TextBox 27">
              <a:extLst>
                <a:ext uri="{FF2B5EF4-FFF2-40B4-BE49-F238E27FC236}">
                  <a16:creationId xmlns:a16="http://schemas.microsoft.com/office/drawing/2014/main" id="{A3732782-A980-41C9-A7EC-0DB7C3B64A6B}"/>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0" name="Group 29">
            <a:extLst>
              <a:ext uri="{FF2B5EF4-FFF2-40B4-BE49-F238E27FC236}">
                <a16:creationId xmlns:a16="http://schemas.microsoft.com/office/drawing/2014/main" id="{EDBFE5CB-CE75-4B86-9A9E-202BCC546D0D}"/>
              </a:ext>
            </a:extLst>
          </p:cNvPr>
          <p:cNvGrpSpPr/>
          <p:nvPr/>
        </p:nvGrpSpPr>
        <p:grpSpPr>
          <a:xfrm>
            <a:off x="8179859" y="5425825"/>
            <a:ext cx="3448380" cy="927381"/>
            <a:chOff x="2933700" y="5425825"/>
            <a:chExt cx="3448380" cy="927381"/>
          </a:xfrm>
        </p:grpSpPr>
        <p:sp>
          <p:nvSpPr>
            <p:cNvPr id="31" name="TextBox 30">
              <a:extLst>
                <a:ext uri="{FF2B5EF4-FFF2-40B4-BE49-F238E27FC236}">
                  <a16:creationId xmlns:a16="http://schemas.microsoft.com/office/drawing/2014/main" id="{612021D4-10FB-4C35-A4A6-612F351A0CE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2" name="TextBox 31">
              <a:extLst>
                <a:ext uri="{FF2B5EF4-FFF2-40B4-BE49-F238E27FC236}">
                  <a16:creationId xmlns:a16="http://schemas.microsoft.com/office/drawing/2014/main" id="{8714F71B-76FD-4B82-ACC9-30436F348467}"/>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3" name="Group 32">
            <a:extLst>
              <a:ext uri="{FF2B5EF4-FFF2-40B4-BE49-F238E27FC236}">
                <a16:creationId xmlns:a16="http://schemas.microsoft.com/office/drawing/2014/main" id="{2E2850AC-AFD4-4D64-A400-0F66A03F3E74}"/>
              </a:ext>
            </a:extLst>
          </p:cNvPr>
          <p:cNvGrpSpPr/>
          <p:nvPr/>
        </p:nvGrpSpPr>
        <p:grpSpPr>
          <a:xfrm>
            <a:off x="13330768" y="5425825"/>
            <a:ext cx="3448380" cy="927381"/>
            <a:chOff x="2933700" y="5425825"/>
            <a:chExt cx="3448380" cy="927381"/>
          </a:xfrm>
        </p:grpSpPr>
        <p:sp>
          <p:nvSpPr>
            <p:cNvPr id="34" name="TextBox 33">
              <a:extLst>
                <a:ext uri="{FF2B5EF4-FFF2-40B4-BE49-F238E27FC236}">
                  <a16:creationId xmlns:a16="http://schemas.microsoft.com/office/drawing/2014/main" id="{217E6098-8789-4D17-BB08-E3D7BC505FF3}"/>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5" name="TextBox 34">
              <a:extLst>
                <a:ext uri="{FF2B5EF4-FFF2-40B4-BE49-F238E27FC236}">
                  <a16:creationId xmlns:a16="http://schemas.microsoft.com/office/drawing/2014/main" id="{D5AA599A-E7F2-43CB-A001-BB73BF1A2CDC}"/>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6" name="Group 35">
            <a:extLst>
              <a:ext uri="{FF2B5EF4-FFF2-40B4-BE49-F238E27FC236}">
                <a16:creationId xmlns:a16="http://schemas.microsoft.com/office/drawing/2014/main" id="{820113BF-10D9-468D-90F2-749B57447BCC}"/>
              </a:ext>
            </a:extLst>
          </p:cNvPr>
          <p:cNvGrpSpPr/>
          <p:nvPr/>
        </p:nvGrpSpPr>
        <p:grpSpPr>
          <a:xfrm>
            <a:off x="18576927" y="5425825"/>
            <a:ext cx="3448380" cy="927381"/>
            <a:chOff x="2933700" y="5425825"/>
            <a:chExt cx="3448380" cy="927381"/>
          </a:xfrm>
        </p:grpSpPr>
        <p:sp>
          <p:nvSpPr>
            <p:cNvPr id="37" name="TextBox 36">
              <a:extLst>
                <a:ext uri="{FF2B5EF4-FFF2-40B4-BE49-F238E27FC236}">
                  <a16:creationId xmlns:a16="http://schemas.microsoft.com/office/drawing/2014/main" id="{BF8CEB7E-F722-4DC6-BB06-A6147F3368A4}"/>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8" name="TextBox 37">
              <a:extLst>
                <a:ext uri="{FF2B5EF4-FFF2-40B4-BE49-F238E27FC236}">
                  <a16:creationId xmlns:a16="http://schemas.microsoft.com/office/drawing/2014/main" id="{F987D821-1D70-402E-BC92-E670B8567CCF}"/>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9" name="Group 38">
            <a:extLst>
              <a:ext uri="{FF2B5EF4-FFF2-40B4-BE49-F238E27FC236}">
                <a16:creationId xmlns:a16="http://schemas.microsoft.com/office/drawing/2014/main" id="{7A3AABF5-9D8D-4D2C-8E98-D2E0639CD0B2}"/>
              </a:ext>
            </a:extLst>
          </p:cNvPr>
          <p:cNvGrpSpPr/>
          <p:nvPr/>
        </p:nvGrpSpPr>
        <p:grpSpPr>
          <a:xfrm>
            <a:off x="2933700" y="11016970"/>
            <a:ext cx="3448380" cy="927381"/>
            <a:chOff x="2933700" y="5425825"/>
            <a:chExt cx="3448380" cy="927381"/>
          </a:xfrm>
        </p:grpSpPr>
        <p:sp>
          <p:nvSpPr>
            <p:cNvPr id="40" name="TextBox 39">
              <a:extLst>
                <a:ext uri="{FF2B5EF4-FFF2-40B4-BE49-F238E27FC236}">
                  <a16:creationId xmlns:a16="http://schemas.microsoft.com/office/drawing/2014/main" id="{BF410666-8375-46E9-9F04-A35A105F91B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05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1" name="TextBox 40">
              <a:extLst>
                <a:ext uri="{FF2B5EF4-FFF2-40B4-BE49-F238E27FC236}">
                  <a16:creationId xmlns:a16="http://schemas.microsoft.com/office/drawing/2014/main" id="{E70A16E0-B43A-4C69-AF0D-BF5B86A0F1F5}"/>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2" name="Group 41">
            <a:extLst>
              <a:ext uri="{FF2B5EF4-FFF2-40B4-BE49-F238E27FC236}">
                <a16:creationId xmlns:a16="http://schemas.microsoft.com/office/drawing/2014/main" id="{00F1C48F-BE5A-4270-ABC0-23ABEA4330B1}"/>
              </a:ext>
            </a:extLst>
          </p:cNvPr>
          <p:cNvGrpSpPr/>
          <p:nvPr/>
        </p:nvGrpSpPr>
        <p:grpSpPr>
          <a:xfrm>
            <a:off x="8179859" y="11016970"/>
            <a:ext cx="3448380" cy="927381"/>
            <a:chOff x="2933700" y="5425825"/>
            <a:chExt cx="3448380" cy="927381"/>
          </a:xfrm>
        </p:grpSpPr>
        <p:sp>
          <p:nvSpPr>
            <p:cNvPr id="43" name="TextBox 42">
              <a:extLst>
                <a:ext uri="{FF2B5EF4-FFF2-40B4-BE49-F238E27FC236}">
                  <a16:creationId xmlns:a16="http://schemas.microsoft.com/office/drawing/2014/main" id="{5C93D285-2DCC-4994-BA43-6A30BCCC24B0}"/>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06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4" name="TextBox 43">
              <a:extLst>
                <a:ext uri="{FF2B5EF4-FFF2-40B4-BE49-F238E27FC236}">
                  <a16:creationId xmlns:a16="http://schemas.microsoft.com/office/drawing/2014/main" id="{70B95C2E-842C-4105-B24F-469641B3F3A5}"/>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5" name="Group 44">
            <a:extLst>
              <a:ext uri="{FF2B5EF4-FFF2-40B4-BE49-F238E27FC236}">
                <a16:creationId xmlns:a16="http://schemas.microsoft.com/office/drawing/2014/main" id="{33CB6341-3400-426E-9C50-9A8353F142CC}"/>
              </a:ext>
            </a:extLst>
          </p:cNvPr>
          <p:cNvGrpSpPr/>
          <p:nvPr/>
        </p:nvGrpSpPr>
        <p:grpSpPr>
          <a:xfrm>
            <a:off x="13330768" y="11016970"/>
            <a:ext cx="3448380" cy="927381"/>
            <a:chOff x="2933700" y="5425825"/>
            <a:chExt cx="3448380" cy="927381"/>
          </a:xfrm>
        </p:grpSpPr>
        <p:sp>
          <p:nvSpPr>
            <p:cNvPr id="46" name="TextBox 45">
              <a:extLst>
                <a:ext uri="{FF2B5EF4-FFF2-40B4-BE49-F238E27FC236}">
                  <a16:creationId xmlns:a16="http://schemas.microsoft.com/office/drawing/2014/main" id="{880F012D-F466-40D9-9D2D-5116BFF0ACBD}"/>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07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7" name="TextBox 46">
              <a:extLst>
                <a:ext uri="{FF2B5EF4-FFF2-40B4-BE49-F238E27FC236}">
                  <a16:creationId xmlns:a16="http://schemas.microsoft.com/office/drawing/2014/main" id="{EC96FEC6-16AE-4493-B8BB-C71C8686FB3F}"/>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8" name="Group 47">
            <a:extLst>
              <a:ext uri="{FF2B5EF4-FFF2-40B4-BE49-F238E27FC236}">
                <a16:creationId xmlns:a16="http://schemas.microsoft.com/office/drawing/2014/main" id="{8368A235-1266-4ADE-B52E-4ABDE8CD1F3E}"/>
              </a:ext>
            </a:extLst>
          </p:cNvPr>
          <p:cNvGrpSpPr/>
          <p:nvPr/>
        </p:nvGrpSpPr>
        <p:grpSpPr>
          <a:xfrm>
            <a:off x="18576927" y="11016970"/>
            <a:ext cx="3448380" cy="927381"/>
            <a:chOff x="2933700" y="5425825"/>
            <a:chExt cx="3448380" cy="927381"/>
          </a:xfrm>
        </p:grpSpPr>
        <p:sp>
          <p:nvSpPr>
            <p:cNvPr id="49" name="TextBox 48">
              <a:extLst>
                <a:ext uri="{FF2B5EF4-FFF2-40B4-BE49-F238E27FC236}">
                  <a16:creationId xmlns:a16="http://schemas.microsoft.com/office/drawing/2014/main" id="{2A5DF252-E001-4AAD-AD31-19CC031C530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08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50" name="TextBox 49">
              <a:extLst>
                <a:ext uri="{FF2B5EF4-FFF2-40B4-BE49-F238E27FC236}">
                  <a16:creationId xmlns:a16="http://schemas.microsoft.com/office/drawing/2014/main" id="{6695A561-4E65-48F1-AB6D-3693379D372C}"/>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spTree>
    <p:extLst>
      <p:ext uri="{BB962C8B-B14F-4D97-AF65-F5344CB8AC3E}">
        <p14:creationId xmlns:p14="http://schemas.microsoft.com/office/powerpoint/2010/main" val="3424799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70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300"/>
                                        <p:tgtEl>
                                          <p:spTgt spid="29"/>
                                        </p:tgtEl>
                                      </p:cBhvr>
                                    </p:animEffect>
                                  </p:childTnLst>
                                </p:cTn>
                              </p:par>
                              <p:par>
                                <p:cTn id="8" presetID="10" presetClass="entr" presetSubtype="0" fill="hold" nodeType="withEffect">
                                  <p:stCondLst>
                                    <p:cond delay="80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300"/>
                                        <p:tgtEl>
                                          <p:spTgt spid="30"/>
                                        </p:tgtEl>
                                      </p:cBhvr>
                                    </p:animEffect>
                                  </p:childTnLst>
                                </p:cTn>
                              </p:par>
                              <p:par>
                                <p:cTn id="11" presetID="10" presetClass="entr" presetSubtype="0" fill="hold" nodeType="withEffect">
                                  <p:stCondLst>
                                    <p:cond delay="9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100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300"/>
                                        <p:tgtEl>
                                          <p:spTgt spid="36"/>
                                        </p:tgtEl>
                                      </p:cBhvr>
                                    </p:animEffect>
                                  </p:childTnLst>
                                </p:cTn>
                              </p:par>
                              <p:par>
                                <p:cTn id="17" presetID="10" presetClass="entr" presetSubtype="0" fill="hold" nodeType="withEffect">
                                  <p:stCondLst>
                                    <p:cond delay="11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300"/>
                                        <p:tgtEl>
                                          <p:spTgt spid="48"/>
                                        </p:tgtEl>
                                      </p:cBhvr>
                                    </p:animEffect>
                                  </p:childTnLst>
                                </p:cTn>
                              </p:par>
                              <p:par>
                                <p:cTn id="20" presetID="10" presetClass="entr" presetSubtype="0" fill="hold" nodeType="withEffect">
                                  <p:stCondLst>
                                    <p:cond delay="1200"/>
                                  </p:stCondLst>
                                  <p:childTnLst>
                                    <p:set>
                                      <p:cBhvr>
                                        <p:cTn id="21" dur="1" fill="hold">
                                          <p:stCondLst>
                                            <p:cond delay="0"/>
                                          </p:stCondLst>
                                        </p:cTn>
                                        <p:tgtEl>
                                          <p:spTgt spid="45"/>
                                        </p:tgtEl>
                                        <p:attrNameLst>
                                          <p:attrName>style.visibility</p:attrName>
                                        </p:attrNameLst>
                                      </p:cBhvr>
                                      <p:to>
                                        <p:strVal val="visible"/>
                                      </p:to>
                                    </p:set>
                                    <p:animEffect transition="in" filter="fade">
                                      <p:cBhvr>
                                        <p:cTn id="22" dur="300"/>
                                        <p:tgtEl>
                                          <p:spTgt spid="45"/>
                                        </p:tgtEl>
                                      </p:cBhvr>
                                    </p:animEffect>
                                  </p:childTnLst>
                                </p:cTn>
                              </p:par>
                              <p:par>
                                <p:cTn id="23" presetID="10" presetClass="entr" presetSubtype="0" fill="hold" nodeType="withEffect">
                                  <p:stCondLst>
                                    <p:cond delay="130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300"/>
                                        <p:tgtEl>
                                          <p:spTgt spid="42"/>
                                        </p:tgtEl>
                                      </p:cBhvr>
                                    </p:animEffect>
                                  </p:childTnLst>
                                </p:cTn>
                              </p:par>
                              <p:par>
                                <p:cTn id="26" presetID="10" presetClass="entr" presetSubtype="0" fill="hold"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039B235-EAEF-4868-A814-BA76FAE1839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45B0F24B-C2C0-4A5D-996E-F0961B8D0BBB}"/>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FA9AC67-522D-462B-91C0-589ADC665482}"/>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D6C24D4E-EA3D-4AAE-8483-1B62A6F65D9A}"/>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F497419-3925-4C4D-91DA-1D5E003BCA19}"/>
              </a:ext>
            </a:extLst>
          </p:cNvPr>
          <p:cNvSpPr>
            <a:spLocks noGrp="1"/>
          </p:cNvSpPr>
          <p:nvPr>
            <p:ph type="pic" sz="quarter" idx="17"/>
          </p:nvPr>
        </p:nvSpPr>
        <p:spPr/>
      </p:sp>
      <p:sp>
        <p:nvSpPr>
          <p:cNvPr id="13" name="Picture Placeholder 12">
            <a:extLst>
              <a:ext uri="{FF2B5EF4-FFF2-40B4-BE49-F238E27FC236}">
                <a16:creationId xmlns:a16="http://schemas.microsoft.com/office/drawing/2014/main" id="{01BF95F7-58EC-4166-9BF6-4A5BBEFB58FE}"/>
              </a:ext>
            </a:extLst>
          </p:cNvPr>
          <p:cNvSpPr>
            <a:spLocks noGrp="1"/>
          </p:cNvSpPr>
          <p:nvPr>
            <p:ph type="pic" sz="quarter" idx="18"/>
          </p:nvPr>
        </p:nvSpPr>
        <p:spPr/>
      </p:sp>
      <p:sp>
        <p:nvSpPr>
          <p:cNvPr id="15" name="Picture Placeholder 14">
            <a:extLst>
              <a:ext uri="{FF2B5EF4-FFF2-40B4-BE49-F238E27FC236}">
                <a16:creationId xmlns:a16="http://schemas.microsoft.com/office/drawing/2014/main" id="{B339C02B-E888-48CE-8B84-DFB265322286}"/>
              </a:ext>
            </a:extLst>
          </p:cNvPr>
          <p:cNvSpPr>
            <a:spLocks noGrp="1"/>
          </p:cNvSpPr>
          <p:nvPr>
            <p:ph type="pic" sz="quarter" idx="19"/>
          </p:nvPr>
        </p:nvSpPr>
        <p:spPr/>
      </p:sp>
      <p:sp>
        <p:nvSpPr>
          <p:cNvPr id="17" name="Picture Placeholder 16">
            <a:extLst>
              <a:ext uri="{FF2B5EF4-FFF2-40B4-BE49-F238E27FC236}">
                <a16:creationId xmlns:a16="http://schemas.microsoft.com/office/drawing/2014/main" id="{4D924815-DD06-46A4-A66D-146E6F2131BC}"/>
              </a:ext>
            </a:extLst>
          </p:cNvPr>
          <p:cNvSpPr>
            <a:spLocks noGrp="1"/>
          </p:cNvSpPr>
          <p:nvPr>
            <p:ph type="pic" sz="quarter" idx="20"/>
          </p:nvPr>
        </p:nvSpPr>
        <p:spPr/>
      </p:sp>
      <p:grpSp>
        <p:nvGrpSpPr>
          <p:cNvPr id="29" name="Group 28">
            <a:extLst>
              <a:ext uri="{FF2B5EF4-FFF2-40B4-BE49-F238E27FC236}">
                <a16:creationId xmlns:a16="http://schemas.microsoft.com/office/drawing/2014/main" id="{4AF91DC5-B538-418B-B6D3-68F67A5ED4C5}"/>
              </a:ext>
            </a:extLst>
          </p:cNvPr>
          <p:cNvGrpSpPr/>
          <p:nvPr/>
        </p:nvGrpSpPr>
        <p:grpSpPr>
          <a:xfrm>
            <a:off x="2933700" y="5425825"/>
            <a:ext cx="3448380" cy="927381"/>
            <a:chOff x="2933700" y="5425825"/>
            <a:chExt cx="3448380" cy="927381"/>
          </a:xfrm>
        </p:grpSpPr>
        <p:sp>
          <p:nvSpPr>
            <p:cNvPr id="27" name="TextBox 26">
              <a:extLst>
                <a:ext uri="{FF2B5EF4-FFF2-40B4-BE49-F238E27FC236}">
                  <a16:creationId xmlns:a16="http://schemas.microsoft.com/office/drawing/2014/main" id="{37AB4ABF-CE97-4396-8296-CF7D274DE12C}"/>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28" name="TextBox 27">
              <a:extLst>
                <a:ext uri="{FF2B5EF4-FFF2-40B4-BE49-F238E27FC236}">
                  <a16:creationId xmlns:a16="http://schemas.microsoft.com/office/drawing/2014/main" id="{A3732782-A980-41C9-A7EC-0DB7C3B64A6B}"/>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0" name="Group 29">
            <a:extLst>
              <a:ext uri="{FF2B5EF4-FFF2-40B4-BE49-F238E27FC236}">
                <a16:creationId xmlns:a16="http://schemas.microsoft.com/office/drawing/2014/main" id="{EDBFE5CB-CE75-4B86-9A9E-202BCC546D0D}"/>
              </a:ext>
            </a:extLst>
          </p:cNvPr>
          <p:cNvGrpSpPr/>
          <p:nvPr/>
        </p:nvGrpSpPr>
        <p:grpSpPr>
          <a:xfrm>
            <a:off x="8179859" y="5425825"/>
            <a:ext cx="3448380" cy="927381"/>
            <a:chOff x="2933700" y="5425825"/>
            <a:chExt cx="3448380" cy="927381"/>
          </a:xfrm>
        </p:grpSpPr>
        <p:sp>
          <p:nvSpPr>
            <p:cNvPr id="31" name="TextBox 30">
              <a:extLst>
                <a:ext uri="{FF2B5EF4-FFF2-40B4-BE49-F238E27FC236}">
                  <a16:creationId xmlns:a16="http://schemas.microsoft.com/office/drawing/2014/main" id="{612021D4-10FB-4C35-A4A6-612F351A0CE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2" name="TextBox 31">
              <a:extLst>
                <a:ext uri="{FF2B5EF4-FFF2-40B4-BE49-F238E27FC236}">
                  <a16:creationId xmlns:a16="http://schemas.microsoft.com/office/drawing/2014/main" id="{8714F71B-76FD-4B82-ACC9-30436F348467}"/>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3" name="Group 32">
            <a:extLst>
              <a:ext uri="{FF2B5EF4-FFF2-40B4-BE49-F238E27FC236}">
                <a16:creationId xmlns:a16="http://schemas.microsoft.com/office/drawing/2014/main" id="{2E2850AC-AFD4-4D64-A400-0F66A03F3E74}"/>
              </a:ext>
            </a:extLst>
          </p:cNvPr>
          <p:cNvGrpSpPr/>
          <p:nvPr/>
        </p:nvGrpSpPr>
        <p:grpSpPr>
          <a:xfrm>
            <a:off x="13330768" y="5425825"/>
            <a:ext cx="3448380" cy="927381"/>
            <a:chOff x="2933700" y="5425825"/>
            <a:chExt cx="3448380" cy="927381"/>
          </a:xfrm>
        </p:grpSpPr>
        <p:sp>
          <p:nvSpPr>
            <p:cNvPr id="34" name="TextBox 33">
              <a:extLst>
                <a:ext uri="{FF2B5EF4-FFF2-40B4-BE49-F238E27FC236}">
                  <a16:creationId xmlns:a16="http://schemas.microsoft.com/office/drawing/2014/main" id="{217E6098-8789-4D17-BB08-E3D7BC505FF3}"/>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5" name="TextBox 34">
              <a:extLst>
                <a:ext uri="{FF2B5EF4-FFF2-40B4-BE49-F238E27FC236}">
                  <a16:creationId xmlns:a16="http://schemas.microsoft.com/office/drawing/2014/main" id="{D5AA599A-E7F2-43CB-A001-BB73BF1A2CDC}"/>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6" name="Group 35">
            <a:extLst>
              <a:ext uri="{FF2B5EF4-FFF2-40B4-BE49-F238E27FC236}">
                <a16:creationId xmlns:a16="http://schemas.microsoft.com/office/drawing/2014/main" id="{820113BF-10D9-468D-90F2-749B57447BCC}"/>
              </a:ext>
            </a:extLst>
          </p:cNvPr>
          <p:cNvGrpSpPr/>
          <p:nvPr/>
        </p:nvGrpSpPr>
        <p:grpSpPr>
          <a:xfrm>
            <a:off x="18576927" y="5425825"/>
            <a:ext cx="3448380" cy="927381"/>
            <a:chOff x="2933700" y="5425825"/>
            <a:chExt cx="3448380" cy="927381"/>
          </a:xfrm>
        </p:grpSpPr>
        <p:sp>
          <p:nvSpPr>
            <p:cNvPr id="37" name="TextBox 36">
              <a:extLst>
                <a:ext uri="{FF2B5EF4-FFF2-40B4-BE49-F238E27FC236}">
                  <a16:creationId xmlns:a16="http://schemas.microsoft.com/office/drawing/2014/main" id="{BF8CEB7E-F722-4DC6-BB06-A6147F3368A4}"/>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8" name="TextBox 37">
              <a:extLst>
                <a:ext uri="{FF2B5EF4-FFF2-40B4-BE49-F238E27FC236}">
                  <a16:creationId xmlns:a16="http://schemas.microsoft.com/office/drawing/2014/main" id="{F987D821-1D70-402E-BC92-E670B8567CCF}"/>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39" name="Group 38">
            <a:extLst>
              <a:ext uri="{FF2B5EF4-FFF2-40B4-BE49-F238E27FC236}">
                <a16:creationId xmlns:a16="http://schemas.microsoft.com/office/drawing/2014/main" id="{7A3AABF5-9D8D-4D2C-8E98-D2E0639CD0B2}"/>
              </a:ext>
            </a:extLst>
          </p:cNvPr>
          <p:cNvGrpSpPr/>
          <p:nvPr/>
        </p:nvGrpSpPr>
        <p:grpSpPr>
          <a:xfrm>
            <a:off x="2933700" y="11016970"/>
            <a:ext cx="3448380" cy="927381"/>
            <a:chOff x="2933700" y="5425825"/>
            <a:chExt cx="3448380" cy="927381"/>
          </a:xfrm>
        </p:grpSpPr>
        <p:sp>
          <p:nvSpPr>
            <p:cNvPr id="40" name="TextBox 39">
              <a:extLst>
                <a:ext uri="{FF2B5EF4-FFF2-40B4-BE49-F238E27FC236}">
                  <a16:creationId xmlns:a16="http://schemas.microsoft.com/office/drawing/2014/main" id="{BF410666-8375-46E9-9F04-A35A105F91B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05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1" name="TextBox 40">
              <a:extLst>
                <a:ext uri="{FF2B5EF4-FFF2-40B4-BE49-F238E27FC236}">
                  <a16:creationId xmlns:a16="http://schemas.microsoft.com/office/drawing/2014/main" id="{E70A16E0-B43A-4C69-AF0D-BF5B86A0F1F5}"/>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2" name="Group 41">
            <a:extLst>
              <a:ext uri="{FF2B5EF4-FFF2-40B4-BE49-F238E27FC236}">
                <a16:creationId xmlns:a16="http://schemas.microsoft.com/office/drawing/2014/main" id="{00F1C48F-BE5A-4270-ABC0-23ABEA4330B1}"/>
              </a:ext>
            </a:extLst>
          </p:cNvPr>
          <p:cNvGrpSpPr/>
          <p:nvPr/>
        </p:nvGrpSpPr>
        <p:grpSpPr>
          <a:xfrm>
            <a:off x="8179859" y="11016970"/>
            <a:ext cx="3448380" cy="927381"/>
            <a:chOff x="2933700" y="5425825"/>
            <a:chExt cx="3448380" cy="927381"/>
          </a:xfrm>
        </p:grpSpPr>
        <p:sp>
          <p:nvSpPr>
            <p:cNvPr id="43" name="TextBox 42">
              <a:extLst>
                <a:ext uri="{FF2B5EF4-FFF2-40B4-BE49-F238E27FC236}">
                  <a16:creationId xmlns:a16="http://schemas.microsoft.com/office/drawing/2014/main" id="{5C93D285-2DCC-4994-BA43-6A30BCCC24B0}"/>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06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4" name="TextBox 43">
              <a:extLst>
                <a:ext uri="{FF2B5EF4-FFF2-40B4-BE49-F238E27FC236}">
                  <a16:creationId xmlns:a16="http://schemas.microsoft.com/office/drawing/2014/main" id="{70B95C2E-842C-4105-B24F-469641B3F3A5}"/>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5" name="Group 44">
            <a:extLst>
              <a:ext uri="{FF2B5EF4-FFF2-40B4-BE49-F238E27FC236}">
                <a16:creationId xmlns:a16="http://schemas.microsoft.com/office/drawing/2014/main" id="{33CB6341-3400-426E-9C50-9A8353F142CC}"/>
              </a:ext>
            </a:extLst>
          </p:cNvPr>
          <p:cNvGrpSpPr/>
          <p:nvPr/>
        </p:nvGrpSpPr>
        <p:grpSpPr>
          <a:xfrm>
            <a:off x="13330768" y="11016970"/>
            <a:ext cx="3448380" cy="927381"/>
            <a:chOff x="2933700" y="5425825"/>
            <a:chExt cx="3448380" cy="927381"/>
          </a:xfrm>
        </p:grpSpPr>
        <p:sp>
          <p:nvSpPr>
            <p:cNvPr id="46" name="TextBox 45">
              <a:extLst>
                <a:ext uri="{FF2B5EF4-FFF2-40B4-BE49-F238E27FC236}">
                  <a16:creationId xmlns:a16="http://schemas.microsoft.com/office/drawing/2014/main" id="{880F012D-F466-40D9-9D2D-5116BFF0ACBD}"/>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07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7" name="TextBox 46">
              <a:extLst>
                <a:ext uri="{FF2B5EF4-FFF2-40B4-BE49-F238E27FC236}">
                  <a16:creationId xmlns:a16="http://schemas.microsoft.com/office/drawing/2014/main" id="{EC96FEC6-16AE-4493-B8BB-C71C8686FB3F}"/>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grpSp>
        <p:nvGrpSpPr>
          <p:cNvPr id="48" name="Group 47">
            <a:extLst>
              <a:ext uri="{FF2B5EF4-FFF2-40B4-BE49-F238E27FC236}">
                <a16:creationId xmlns:a16="http://schemas.microsoft.com/office/drawing/2014/main" id="{8368A235-1266-4ADE-B52E-4ABDE8CD1F3E}"/>
              </a:ext>
            </a:extLst>
          </p:cNvPr>
          <p:cNvGrpSpPr/>
          <p:nvPr/>
        </p:nvGrpSpPr>
        <p:grpSpPr>
          <a:xfrm>
            <a:off x="18576927" y="11016970"/>
            <a:ext cx="3448380" cy="927381"/>
            <a:chOff x="2933700" y="5425825"/>
            <a:chExt cx="3448380" cy="927381"/>
          </a:xfrm>
        </p:grpSpPr>
        <p:sp>
          <p:nvSpPr>
            <p:cNvPr id="49" name="TextBox 48">
              <a:extLst>
                <a:ext uri="{FF2B5EF4-FFF2-40B4-BE49-F238E27FC236}">
                  <a16:creationId xmlns:a16="http://schemas.microsoft.com/office/drawing/2014/main" id="{2A5DF252-E001-4AAD-AD31-19CC031C530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2400" b="1">
                  <a:latin typeface="Century Gothic"/>
                </a:rPr>
                <a:t>Product 08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50" name="TextBox 49">
              <a:extLst>
                <a:ext uri="{FF2B5EF4-FFF2-40B4-BE49-F238E27FC236}">
                  <a16:creationId xmlns:a16="http://schemas.microsoft.com/office/drawing/2014/main" id="{6695A561-4E65-48F1-AB6D-3693379D372C}"/>
                </a:ext>
              </a:extLst>
            </p:cNvPr>
            <p:cNvSpPr txBox="1"/>
            <p:nvPr/>
          </p:nvSpPr>
          <p:spPr>
            <a:xfrm>
              <a:off x="2933700" y="5953096"/>
              <a:ext cx="1122423" cy="400110"/>
            </a:xfrm>
            <a:prstGeom prst="rect">
              <a:avLst/>
            </a:prstGeom>
            <a:noFill/>
          </p:spPr>
          <p:txBody>
            <a:bodyPr wrap="none" rtlCol="0">
              <a:spAutoFit/>
            </a:bodyPr>
            <a:lstStyle/>
            <a:p>
              <a:pPr>
                <a:defRPr/>
              </a:pPr>
              <a:r>
                <a:rPr lang="en-US" sz="2000" b="1">
                  <a:solidFill>
                    <a:schemeClr val="tx1">
                      <a:alpha val="42000"/>
                    </a:schemeClr>
                  </a:solidFill>
                  <a:latin typeface="Century Gothic"/>
                </a:rPr>
                <a:t>166.80$</a:t>
              </a:r>
            </a:p>
          </p:txBody>
        </p:sp>
      </p:grpSp>
    </p:spTree>
    <p:extLst>
      <p:ext uri="{BB962C8B-B14F-4D97-AF65-F5344CB8AC3E}">
        <p14:creationId xmlns:p14="http://schemas.microsoft.com/office/powerpoint/2010/main" val="308617534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70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300"/>
                                        <p:tgtEl>
                                          <p:spTgt spid="29"/>
                                        </p:tgtEl>
                                      </p:cBhvr>
                                    </p:animEffect>
                                  </p:childTnLst>
                                </p:cTn>
                              </p:par>
                              <p:par>
                                <p:cTn id="8" presetID="10" presetClass="entr" presetSubtype="0" fill="hold" nodeType="withEffect">
                                  <p:stCondLst>
                                    <p:cond delay="80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300"/>
                                        <p:tgtEl>
                                          <p:spTgt spid="30"/>
                                        </p:tgtEl>
                                      </p:cBhvr>
                                    </p:animEffect>
                                  </p:childTnLst>
                                </p:cTn>
                              </p:par>
                              <p:par>
                                <p:cTn id="11" presetID="10" presetClass="entr" presetSubtype="0" fill="hold" nodeType="withEffect">
                                  <p:stCondLst>
                                    <p:cond delay="9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100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300"/>
                                        <p:tgtEl>
                                          <p:spTgt spid="36"/>
                                        </p:tgtEl>
                                      </p:cBhvr>
                                    </p:animEffect>
                                  </p:childTnLst>
                                </p:cTn>
                              </p:par>
                              <p:par>
                                <p:cTn id="17" presetID="10" presetClass="entr" presetSubtype="0" fill="hold" nodeType="withEffect">
                                  <p:stCondLst>
                                    <p:cond delay="11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300"/>
                                        <p:tgtEl>
                                          <p:spTgt spid="48"/>
                                        </p:tgtEl>
                                      </p:cBhvr>
                                    </p:animEffect>
                                  </p:childTnLst>
                                </p:cTn>
                              </p:par>
                              <p:par>
                                <p:cTn id="20" presetID="10" presetClass="entr" presetSubtype="0" fill="hold" nodeType="withEffect">
                                  <p:stCondLst>
                                    <p:cond delay="1200"/>
                                  </p:stCondLst>
                                  <p:childTnLst>
                                    <p:set>
                                      <p:cBhvr>
                                        <p:cTn id="21" dur="1" fill="hold">
                                          <p:stCondLst>
                                            <p:cond delay="0"/>
                                          </p:stCondLst>
                                        </p:cTn>
                                        <p:tgtEl>
                                          <p:spTgt spid="45"/>
                                        </p:tgtEl>
                                        <p:attrNameLst>
                                          <p:attrName>style.visibility</p:attrName>
                                        </p:attrNameLst>
                                      </p:cBhvr>
                                      <p:to>
                                        <p:strVal val="visible"/>
                                      </p:to>
                                    </p:set>
                                    <p:animEffect transition="in" filter="fade">
                                      <p:cBhvr>
                                        <p:cTn id="22" dur="300"/>
                                        <p:tgtEl>
                                          <p:spTgt spid="45"/>
                                        </p:tgtEl>
                                      </p:cBhvr>
                                    </p:animEffect>
                                  </p:childTnLst>
                                </p:cTn>
                              </p:par>
                              <p:par>
                                <p:cTn id="23" presetID="10" presetClass="entr" presetSubtype="0" fill="hold" nodeType="withEffect">
                                  <p:stCondLst>
                                    <p:cond delay="130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300"/>
                                        <p:tgtEl>
                                          <p:spTgt spid="42"/>
                                        </p:tgtEl>
                                      </p:cBhvr>
                                    </p:animEffect>
                                  </p:childTnLst>
                                </p:cTn>
                              </p:par>
                              <p:par>
                                <p:cTn id="26" presetID="10" presetClass="entr" presetSubtype="0" fill="hold"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553DE7D-4764-4100-B0AC-DD0487EA1D97}"/>
              </a:ext>
            </a:extLst>
          </p:cNvPr>
          <p:cNvSpPr>
            <a:spLocks noGrp="1"/>
          </p:cNvSpPr>
          <p:nvPr>
            <p:ph type="pic" sz="quarter" idx="11"/>
          </p:nvPr>
        </p:nvSpPr>
        <p:spPr/>
      </p:sp>
      <p:sp>
        <p:nvSpPr>
          <p:cNvPr id="18" name="Rectangle 17">
            <a:extLst>
              <a:ext uri="{FF2B5EF4-FFF2-40B4-BE49-F238E27FC236}">
                <a16:creationId xmlns:a16="http://schemas.microsoft.com/office/drawing/2014/main" id="{5AA0A5DF-B6AD-451C-B659-ABCA7000AF23}"/>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ED4B226F-80C1-46C3-B11E-82AE9DD8D29C}"/>
              </a:ext>
            </a:extLst>
          </p:cNvPr>
          <p:cNvSpPr/>
          <p:nvPr/>
        </p:nvSpPr>
        <p:spPr>
          <a:xfrm>
            <a:off x="1563688" y="12344400"/>
            <a:ext cx="21259800" cy="1315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5FC2EA0D-2D9E-4D27-BE6D-38D1F07CF73E}"/>
              </a:ext>
            </a:extLst>
          </p:cNvPr>
          <p:cNvSpPr/>
          <p:nvPr/>
        </p:nvSpPr>
        <p:spPr>
          <a:xfrm>
            <a:off x="10096443" y="14293334"/>
            <a:ext cx="419429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
        <p:nvSpPr>
          <p:cNvPr id="48" name="Rectangle 47">
            <a:extLst>
              <a:ext uri="{FF2B5EF4-FFF2-40B4-BE49-F238E27FC236}">
                <a16:creationId xmlns:a16="http://schemas.microsoft.com/office/drawing/2014/main" id="{DEE8F4EC-F9B0-455E-A10A-C23F2C4021B6}"/>
              </a:ext>
            </a:extLst>
          </p:cNvPr>
          <p:cNvSpPr/>
          <p:nvPr/>
        </p:nvSpPr>
        <p:spPr>
          <a:xfrm>
            <a:off x="1563687" y="1295400"/>
            <a:ext cx="21259801" cy="110490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F4B60F0D-4F1C-42C9-ABD2-6E34A70CF8AF}"/>
              </a:ext>
            </a:extLst>
          </p:cNvPr>
          <p:cNvSpPr txBox="1"/>
          <p:nvPr/>
        </p:nvSpPr>
        <p:spPr>
          <a:xfrm>
            <a:off x="5481171" y="4435453"/>
            <a:ext cx="1342483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FFFFFF"/>
                </a:solidFill>
                <a:effectLst/>
                <a:uLnTx/>
                <a:uFillTx/>
                <a:latin typeface="Century Gothic"/>
                <a:ea typeface="+mn-ea"/>
                <a:cs typeface="+mn-cs"/>
              </a:rPr>
              <a:t>Creating inspiring ideas and building brands that truly matter to people.</a:t>
            </a:r>
          </a:p>
        </p:txBody>
      </p:sp>
      <p:sp>
        <p:nvSpPr>
          <p:cNvPr id="47" name="TextBox 46">
            <a:extLst>
              <a:ext uri="{FF2B5EF4-FFF2-40B4-BE49-F238E27FC236}">
                <a16:creationId xmlns:a16="http://schemas.microsoft.com/office/drawing/2014/main" id="{19E78461-F2AA-4B0A-B6DF-2C3743D71708}"/>
              </a:ext>
            </a:extLst>
          </p:cNvPr>
          <p:cNvSpPr txBox="1"/>
          <p:nvPr/>
        </p:nvSpPr>
        <p:spPr>
          <a:xfrm>
            <a:off x="8659812" y="8412109"/>
            <a:ext cx="7067550"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56859110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decel="100000" fill="hold" grpId="0" nodeType="withEffect">
                                  <p:stCondLst>
                                    <p:cond delay="0"/>
                                  </p:stCondLst>
                                  <p:childTnLst>
                                    <p:animMotion origin="layout" path="M 5.55112E-17 3.7037E-7 L 5.55112E-17 -0.81296 " pathEditMode="relative" rAng="0" ptsTypes="AA">
                                      <p:cBhvr>
                                        <p:cTn id="6" dur="4000" spd="-100000" fill="hold"/>
                                        <p:tgtEl>
                                          <p:spTgt spid="19"/>
                                        </p:tgtEl>
                                        <p:attrNameLst>
                                          <p:attrName>ppt_x</p:attrName>
                                          <p:attrName>ppt_y</p:attrName>
                                        </p:attrNameLst>
                                      </p:cBhvr>
                                      <p:rCtr x="0" y="-40648"/>
                                    </p:animMotion>
                                  </p:childTnLst>
                                </p:cTn>
                              </p:par>
                              <p:par>
                                <p:cTn id="7" presetID="10" presetClass="entr" presetSubtype="0" fill="hold" grpId="0" nodeType="withEffect">
                                  <p:stCondLst>
                                    <p:cond delay="700"/>
                                  </p:stCondLst>
                                  <p:iterate type="wd">
                                    <p:tmPct val="10000"/>
                                  </p:iterate>
                                  <p:childTnLst>
                                    <p:set>
                                      <p:cBhvr>
                                        <p:cTn id="8" dur="1" fill="hold">
                                          <p:stCondLst>
                                            <p:cond delay="0"/>
                                          </p:stCondLst>
                                        </p:cTn>
                                        <p:tgtEl>
                                          <p:spTgt spid="46"/>
                                        </p:tgtEl>
                                        <p:attrNameLst>
                                          <p:attrName>style.visibility</p:attrName>
                                        </p:attrNameLst>
                                      </p:cBhvr>
                                      <p:to>
                                        <p:strVal val="visible"/>
                                      </p:to>
                                    </p:set>
                                    <p:animEffect transition="in" filter="fade">
                                      <p:cBhvr>
                                        <p:cTn id="9" dur="1600"/>
                                        <p:tgtEl>
                                          <p:spTgt spid="46"/>
                                        </p:tgtEl>
                                      </p:cBhvr>
                                    </p:animEffect>
                                  </p:childTnLst>
                                </p:cTn>
                              </p:par>
                              <p:par>
                                <p:cTn id="10" presetID="10" presetClass="entr" presetSubtype="0" fill="hold" grpId="0" nodeType="withEffect">
                                  <p:stCondLst>
                                    <p:cond delay="0"/>
                                  </p:stCondLst>
                                  <p:iterate type="wd">
                                    <p:tmPct val="10000"/>
                                  </p:iterate>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par>
                                <p:cTn id="13" presetID="10" presetClass="entr" presetSubtype="0" fill="hold" grpId="0" nodeType="withEffect">
                                  <p:stCondLst>
                                    <p:cond delay="32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4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8" grpId="0" animBg="1"/>
      <p:bldP spid="46" grpId="0"/>
      <p:bldP spid="47"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553DE7D-4764-4100-B0AC-DD0487EA1D97}"/>
              </a:ext>
            </a:extLst>
          </p:cNvPr>
          <p:cNvSpPr>
            <a:spLocks noGrp="1"/>
          </p:cNvSpPr>
          <p:nvPr>
            <p:ph type="pic" sz="quarter" idx="11"/>
          </p:nvPr>
        </p:nvSpPr>
        <p:spPr/>
      </p:sp>
      <p:sp>
        <p:nvSpPr>
          <p:cNvPr id="18" name="Rectangle 17">
            <a:extLst>
              <a:ext uri="{FF2B5EF4-FFF2-40B4-BE49-F238E27FC236}">
                <a16:creationId xmlns:a16="http://schemas.microsoft.com/office/drawing/2014/main" id="{5AA0A5DF-B6AD-451C-B659-ABCA7000AF23}"/>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ED4B226F-80C1-46C3-B11E-82AE9DD8D29C}"/>
              </a:ext>
            </a:extLst>
          </p:cNvPr>
          <p:cNvSpPr/>
          <p:nvPr/>
        </p:nvSpPr>
        <p:spPr>
          <a:xfrm>
            <a:off x="1563688" y="12344400"/>
            <a:ext cx="21259800" cy="1315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5FC2EA0D-2D9E-4D27-BE6D-38D1F07CF73E}"/>
              </a:ext>
            </a:extLst>
          </p:cNvPr>
          <p:cNvSpPr/>
          <p:nvPr/>
        </p:nvSpPr>
        <p:spPr>
          <a:xfrm>
            <a:off x="10096443" y="14293334"/>
            <a:ext cx="419429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
        <p:nvSpPr>
          <p:cNvPr id="48" name="Rectangle 47">
            <a:extLst>
              <a:ext uri="{FF2B5EF4-FFF2-40B4-BE49-F238E27FC236}">
                <a16:creationId xmlns:a16="http://schemas.microsoft.com/office/drawing/2014/main" id="{DEE8F4EC-F9B0-455E-A10A-C23F2C4021B6}"/>
              </a:ext>
            </a:extLst>
          </p:cNvPr>
          <p:cNvSpPr/>
          <p:nvPr/>
        </p:nvSpPr>
        <p:spPr>
          <a:xfrm>
            <a:off x="1563687" y="1295400"/>
            <a:ext cx="21259801" cy="110490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F4B60F0D-4F1C-42C9-ABD2-6E34A70CF8AF}"/>
              </a:ext>
            </a:extLst>
          </p:cNvPr>
          <p:cNvSpPr txBox="1"/>
          <p:nvPr/>
        </p:nvSpPr>
        <p:spPr>
          <a:xfrm>
            <a:off x="5481171" y="4435453"/>
            <a:ext cx="1342483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FFFFFF"/>
                </a:solidFill>
                <a:effectLst/>
                <a:uLnTx/>
                <a:uFillTx/>
                <a:latin typeface="Century Gothic"/>
                <a:ea typeface="+mn-ea"/>
                <a:cs typeface="+mn-cs"/>
              </a:rPr>
              <a:t>Creating inspiring ideas and building brands that truly matter to people.</a:t>
            </a:r>
          </a:p>
        </p:txBody>
      </p:sp>
      <p:sp>
        <p:nvSpPr>
          <p:cNvPr id="47" name="TextBox 46">
            <a:extLst>
              <a:ext uri="{FF2B5EF4-FFF2-40B4-BE49-F238E27FC236}">
                <a16:creationId xmlns:a16="http://schemas.microsoft.com/office/drawing/2014/main" id="{19E78461-F2AA-4B0A-B6DF-2C3743D71708}"/>
              </a:ext>
            </a:extLst>
          </p:cNvPr>
          <p:cNvSpPr txBox="1"/>
          <p:nvPr/>
        </p:nvSpPr>
        <p:spPr>
          <a:xfrm>
            <a:off x="8659812" y="8412109"/>
            <a:ext cx="7067550"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5043579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decel="100000" fill="hold" grpId="0" nodeType="withEffect">
                                  <p:stCondLst>
                                    <p:cond delay="0"/>
                                  </p:stCondLst>
                                  <p:childTnLst>
                                    <p:animMotion origin="layout" path="M 5.55112E-17 3.7037E-7 L 5.55112E-17 -0.81296 " pathEditMode="relative" rAng="0" ptsTypes="AA">
                                      <p:cBhvr>
                                        <p:cTn id="6" dur="4000" spd="-100000" fill="hold"/>
                                        <p:tgtEl>
                                          <p:spTgt spid="19"/>
                                        </p:tgtEl>
                                        <p:attrNameLst>
                                          <p:attrName>ppt_x</p:attrName>
                                          <p:attrName>ppt_y</p:attrName>
                                        </p:attrNameLst>
                                      </p:cBhvr>
                                      <p:rCtr x="0" y="-40648"/>
                                    </p:animMotion>
                                  </p:childTnLst>
                                </p:cTn>
                              </p:par>
                              <p:par>
                                <p:cTn id="7" presetID="10" presetClass="entr" presetSubtype="0" fill="hold" grpId="0" nodeType="withEffect">
                                  <p:stCondLst>
                                    <p:cond delay="700"/>
                                  </p:stCondLst>
                                  <p:iterate type="wd">
                                    <p:tmPct val="10000"/>
                                  </p:iterate>
                                  <p:childTnLst>
                                    <p:set>
                                      <p:cBhvr>
                                        <p:cTn id="8" dur="1" fill="hold">
                                          <p:stCondLst>
                                            <p:cond delay="0"/>
                                          </p:stCondLst>
                                        </p:cTn>
                                        <p:tgtEl>
                                          <p:spTgt spid="46"/>
                                        </p:tgtEl>
                                        <p:attrNameLst>
                                          <p:attrName>style.visibility</p:attrName>
                                        </p:attrNameLst>
                                      </p:cBhvr>
                                      <p:to>
                                        <p:strVal val="visible"/>
                                      </p:to>
                                    </p:set>
                                    <p:animEffect transition="in" filter="fade">
                                      <p:cBhvr>
                                        <p:cTn id="9" dur="1600"/>
                                        <p:tgtEl>
                                          <p:spTgt spid="46"/>
                                        </p:tgtEl>
                                      </p:cBhvr>
                                    </p:animEffect>
                                  </p:childTnLst>
                                </p:cTn>
                              </p:par>
                              <p:par>
                                <p:cTn id="10" presetID="10" presetClass="entr" presetSubtype="0" fill="hold" grpId="0" nodeType="withEffect">
                                  <p:stCondLst>
                                    <p:cond delay="0"/>
                                  </p:stCondLst>
                                  <p:iterate type="wd">
                                    <p:tmPct val="10000"/>
                                  </p:iterate>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par>
                                <p:cTn id="13" presetID="10" presetClass="entr" presetSubtype="0" fill="hold" grpId="0" nodeType="withEffect">
                                  <p:stCondLst>
                                    <p:cond delay="32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4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8" grpId="0" animBg="1"/>
      <p:bldP spid="46" grpId="0"/>
      <p:bldP spid="4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rrow: Pentagon 1">
            <a:extLst>
              <a:ext uri="{FF2B5EF4-FFF2-40B4-BE49-F238E27FC236}">
                <a16:creationId xmlns:a16="http://schemas.microsoft.com/office/drawing/2014/main" id="{CA8B5E15-58BC-49C2-9A5B-05563E43C1C7}"/>
              </a:ext>
            </a:extLst>
          </p:cNvPr>
          <p:cNvSpPr/>
          <p:nvPr/>
        </p:nvSpPr>
        <p:spPr>
          <a:xfrm>
            <a:off x="7968659" y="4983480"/>
            <a:ext cx="13016821" cy="2549704"/>
          </a:xfrm>
          <a:prstGeom prst="homePlate">
            <a:avLst>
              <a:gd name="adj" fmla="val 34758"/>
            </a:avLst>
          </a:prstGeom>
          <a:solidFill>
            <a:schemeClr val="tx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2AF7CA5-362C-41A5-8479-95107E5CC0E0}"/>
              </a:ext>
            </a:extLst>
          </p:cNvPr>
          <p:cNvSpPr/>
          <p:nvPr/>
        </p:nvSpPr>
        <p:spPr>
          <a:xfrm>
            <a:off x="-1271509" y="4501765"/>
            <a:ext cx="4392478" cy="38200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4072820E-F4F8-46EB-9F30-E6F9C3F5603D}"/>
              </a:ext>
            </a:extLst>
          </p:cNvPr>
          <p:cNvGrpSpPr/>
          <p:nvPr/>
        </p:nvGrpSpPr>
        <p:grpSpPr>
          <a:xfrm rot="5400000">
            <a:off x="403765" y="2920773"/>
            <a:ext cx="10546678" cy="6991213"/>
            <a:chOff x="8919259" y="6164826"/>
            <a:chExt cx="6548657" cy="4340994"/>
          </a:xfrm>
        </p:grpSpPr>
        <p:sp>
          <p:nvSpPr>
            <p:cNvPr id="6" name="Freeform 5">
              <a:extLst>
                <a:ext uri="{FF2B5EF4-FFF2-40B4-BE49-F238E27FC236}">
                  <a16:creationId xmlns:a16="http://schemas.microsoft.com/office/drawing/2014/main" id="{CDA237F9-74D2-468B-9469-98A32A079E7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BED9004-9000-43E3-8A11-6FFF68E686E9}"/>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1643FCEA-E3DF-4B65-A83A-B9CF2A236CFC}"/>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a:extLst>
              <a:ext uri="{FF2B5EF4-FFF2-40B4-BE49-F238E27FC236}">
                <a16:creationId xmlns:a16="http://schemas.microsoft.com/office/drawing/2014/main" id="{B9E0A023-E85A-407D-8D5A-FA13526D6129}"/>
              </a:ext>
            </a:extLst>
          </p:cNvPr>
          <p:cNvGrpSpPr/>
          <p:nvPr/>
        </p:nvGrpSpPr>
        <p:grpSpPr>
          <a:xfrm rot="5400000">
            <a:off x="2216006" y="3527447"/>
            <a:ext cx="8716264" cy="5777862"/>
            <a:chOff x="8919259" y="6164826"/>
            <a:chExt cx="6548657" cy="4340994"/>
          </a:xfrm>
        </p:grpSpPr>
        <p:sp>
          <p:nvSpPr>
            <p:cNvPr id="12" name="Freeform 5">
              <a:extLst>
                <a:ext uri="{FF2B5EF4-FFF2-40B4-BE49-F238E27FC236}">
                  <a16:creationId xmlns:a16="http://schemas.microsoft.com/office/drawing/2014/main" id="{0EEEFDAA-5A3F-4E67-B586-73C150E0ECE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
              <a:extLst>
                <a:ext uri="{FF2B5EF4-FFF2-40B4-BE49-F238E27FC236}">
                  <a16:creationId xmlns:a16="http://schemas.microsoft.com/office/drawing/2014/main" id="{7E9E8877-7CF5-46D0-B612-2DF0728877A1}"/>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
              <a:extLst>
                <a:ext uri="{FF2B5EF4-FFF2-40B4-BE49-F238E27FC236}">
                  <a16:creationId xmlns:a16="http://schemas.microsoft.com/office/drawing/2014/main" id="{CD0608C5-68B1-47A0-868B-31224FC7FD2B}"/>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ED3D92F5-6958-4330-9C37-72851B45C855}"/>
              </a:ext>
            </a:extLst>
          </p:cNvPr>
          <p:cNvGrpSpPr/>
          <p:nvPr/>
        </p:nvGrpSpPr>
        <p:grpSpPr>
          <a:xfrm rot="5400000">
            <a:off x="3926343" y="4245883"/>
            <a:ext cx="6548659" cy="4340992"/>
            <a:chOff x="8919259" y="6164826"/>
            <a:chExt cx="6548657" cy="4340994"/>
          </a:xfrm>
        </p:grpSpPr>
        <p:sp>
          <p:nvSpPr>
            <p:cNvPr id="16" name="Freeform 5">
              <a:extLst>
                <a:ext uri="{FF2B5EF4-FFF2-40B4-BE49-F238E27FC236}">
                  <a16:creationId xmlns:a16="http://schemas.microsoft.com/office/drawing/2014/main" id="{A171F613-66AA-4FA9-BBEB-A9F86A1AB72F}"/>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a:extLst>
                <a:ext uri="{FF2B5EF4-FFF2-40B4-BE49-F238E27FC236}">
                  <a16:creationId xmlns:a16="http://schemas.microsoft.com/office/drawing/2014/main" id="{0A1DEE49-847B-4162-855C-C61F156952E8}"/>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
              <a:extLst>
                <a:ext uri="{FF2B5EF4-FFF2-40B4-BE49-F238E27FC236}">
                  <a16:creationId xmlns:a16="http://schemas.microsoft.com/office/drawing/2014/main" id="{54BA55E0-87A2-4A80-9092-D3672DBCCB6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4A265359-8738-45FE-BE4C-93B7E45EADE8}"/>
              </a:ext>
            </a:extLst>
          </p:cNvPr>
          <p:cNvGrpSpPr/>
          <p:nvPr/>
        </p:nvGrpSpPr>
        <p:grpSpPr>
          <a:xfrm rot="5400000">
            <a:off x="5303370" y="4785653"/>
            <a:ext cx="4920103" cy="3261451"/>
            <a:chOff x="8919259" y="6164826"/>
            <a:chExt cx="6548657" cy="4340994"/>
          </a:xfrm>
        </p:grpSpPr>
        <p:sp>
          <p:nvSpPr>
            <p:cNvPr id="20" name="Freeform 5">
              <a:extLst>
                <a:ext uri="{FF2B5EF4-FFF2-40B4-BE49-F238E27FC236}">
                  <a16:creationId xmlns:a16="http://schemas.microsoft.com/office/drawing/2014/main" id="{9AADD27B-56C3-4168-8C99-D90583CA40CE}"/>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
              <a:extLst>
                <a:ext uri="{FF2B5EF4-FFF2-40B4-BE49-F238E27FC236}">
                  <a16:creationId xmlns:a16="http://schemas.microsoft.com/office/drawing/2014/main" id="{A44E6681-7C2B-4B6D-A219-AF496E4B202C}"/>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7">
              <a:extLst>
                <a:ext uri="{FF2B5EF4-FFF2-40B4-BE49-F238E27FC236}">
                  <a16:creationId xmlns:a16="http://schemas.microsoft.com/office/drawing/2014/main" id="{CE111B76-011E-481D-944D-0308277F75E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49FAA40-6494-4B73-8355-E07D7C3E031A}"/>
              </a:ext>
            </a:extLst>
          </p:cNvPr>
          <p:cNvGrpSpPr/>
          <p:nvPr/>
        </p:nvGrpSpPr>
        <p:grpSpPr>
          <a:xfrm flipH="1">
            <a:off x="7191549" y="792332"/>
            <a:ext cx="5997400" cy="1807816"/>
            <a:chOff x="10031498" y="2676314"/>
            <a:chExt cx="5997400" cy="1807816"/>
          </a:xfrm>
        </p:grpSpPr>
        <p:sp>
          <p:nvSpPr>
            <p:cNvPr id="25" name="Oval 24">
              <a:extLst>
                <a:ext uri="{FF2B5EF4-FFF2-40B4-BE49-F238E27FC236}">
                  <a16:creationId xmlns:a16="http://schemas.microsoft.com/office/drawing/2014/main" id="{5D1773A2-3D33-4A6A-BF3F-493BC0739BC2}"/>
                </a:ext>
              </a:extLst>
            </p:cNvPr>
            <p:cNvSpPr/>
            <p:nvPr/>
          </p:nvSpPr>
          <p:spPr>
            <a:xfrm>
              <a:off x="15700747" y="3416146"/>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6F741667-7AEB-4E93-B209-6E970B9B5DF2}"/>
                </a:ext>
              </a:extLst>
            </p:cNvPr>
            <p:cNvCxnSpPr>
              <a:cxnSpLocks/>
            </p:cNvCxnSpPr>
            <p:nvPr/>
          </p:nvCxnSpPr>
          <p:spPr>
            <a:xfrm flipH="1" flipV="1">
              <a:off x="12822857" y="3580222"/>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9E61DD42-404F-471B-9BB9-5122986DEE95}"/>
                </a:ext>
              </a:extLst>
            </p:cNvPr>
            <p:cNvGrpSpPr/>
            <p:nvPr/>
          </p:nvGrpSpPr>
          <p:grpSpPr>
            <a:xfrm>
              <a:off x="10031498" y="2676314"/>
              <a:ext cx="2517036" cy="1807816"/>
              <a:chOff x="3933371" y="3657600"/>
              <a:chExt cx="2517036" cy="1807816"/>
            </a:xfrm>
          </p:grpSpPr>
          <p:sp>
            <p:nvSpPr>
              <p:cNvPr id="28" name="TextBox 27">
                <a:extLst>
                  <a:ext uri="{FF2B5EF4-FFF2-40B4-BE49-F238E27FC236}">
                    <a16:creationId xmlns:a16="http://schemas.microsoft.com/office/drawing/2014/main" id="{97E12E0A-9BE0-4A8B-82F2-E8FAC2743E4E}"/>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29" name="TextBox 28">
                <a:extLst>
                  <a:ext uri="{FF2B5EF4-FFF2-40B4-BE49-F238E27FC236}">
                    <a16:creationId xmlns:a16="http://schemas.microsoft.com/office/drawing/2014/main" id="{F240E6B4-C4D4-4F26-9CE9-E1973B800BAC}"/>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0" name="TextBox 29">
                <a:extLst>
                  <a:ext uri="{FF2B5EF4-FFF2-40B4-BE49-F238E27FC236}">
                    <a16:creationId xmlns:a16="http://schemas.microsoft.com/office/drawing/2014/main" id="{DACA2202-8B6E-46D1-A48A-EBC571D9F327}"/>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54" name="Group 53">
            <a:extLst>
              <a:ext uri="{FF2B5EF4-FFF2-40B4-BE49-F238E27FC236}">
                <a16:creationId xmlns:a16="http://schemas.microsoft.com/office/drawing/2014/main" id="{8895E36B-1BC7-4E23-A3AE-0A82C4D96054}"/>
              </a:ext>
            </a:extLst>
          </p:cNvPr>
          <p:cNvGrpSpPr/>
          <p:nvPr/>
        </p:nvGrpSpPr>
        <p:grpSpPr>
          <a:xfrm>
            <a:off x="8204109" y="2693949"/>
            <a:ext cx="9750250" cy="1807816"/>
            <a:chOff x="8204109" y="2693949"/>
            <a:chExt cx="9750250" cy="1807816"/>
          </a:xfrm>
        </p:grpSpPr>
        <p:sp>
          <p:nvSpPr>
            <p:cNvPr id="33" name="Oval 32">
              <a:extLst>
                <a:ext uri="{FF2B5EF4-FFF2-40B4-BE49-F238E27FC236}">
                  <a16:creationId xmlns:a16="http://schemas.microsoft.com/office/drawing/2014/main" id="{B04B2D59-8D5F-4EEA-B046-C37E4DD1C2C5}"/>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a:extLst>
                <a:ext uri="{FF2B5EF4-FFF2-40B4-BE49-F238E27FC236}">
                  <a16:creationId xmlns:a16="http://schemas.microsoft.com/office/drawing/2014/main" id="{AB4C6AC9-CFF4-4E3E-B051-AC164CF2C5B6}"/>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BE367FE8-F4E7-433D-82B4-1CB324F55FA7}"/>
                </a:ext>
              </a:extLst>
            </p:cNvPr>
            <p:cNvGrpSpPr/>
            <p:nvPr/>
          </p:nvGrpSpPr>
          <p:grpSpPr>
            <a:xfrm flipH="1">
              <a:off x="15437323" y="2693949"/>
              <a:ext cx="2517036" cy="1807816"/>
              <a:chOff x="3933371" y="3657600"/>
              <a:chExt cx="2517036" cy="1807816"/>
            </a:xfrm>
          </p:grpSpPr>
          <p:sp>
            <p:nvSpPr>
              <p:cNvPr id="36" name="TextBox 35">
                <a:extLst>
                  <a:ext uri="{FF2B5EF4-FFF2-40B4-BE49-F238E27FC236}">
                    <a16:creationId xmlns:a16="http://schemas.microsoft.com/office/drawing/2014/main" id="{75F9A33D-1795-4F77-A080-B6B6259B7C5D}"/>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77195D2B-7F69-4A6B-8106-075097405473}"/>
                  </a:ext>
                </a:extLst>
              </p:cNvPr>
              <p:cNvSpPr txBox="1"/>
              <p:nvPr/>
            </p:nvSpPr>
            <p:spPr>
              <a:xfrm>
                <a:off x="3933371" y="4007510"/>
                <a:ext cx="2517036" cy="1107996"/>
              </a:xfrm>
              <a:prstGeom prst="rect">
                <a:avLst/>
              </a:prstGeom>
              <a:noFill/>
            </p:spPr>
            <p:txBody>
              <a:bodyPr wrap="none" rtlCol="0">
                <a:spAutoFit/>
              </a:bodyPr>
              <a:lstStyle/>
              <a:p>
                <a:r>
                  <a:rPr lang="en-US" sz="6600"/>
                  <a:t>56.5%</a:t>
                </a:r>
              </a:p>
            </p:txBody>
          </p:sp>
          <p:sp>
            <p:nvSpPr>
              <p:cNvPr id="38" name="TextBox 37">
                <a:extLst>
                  <a:ext uri="{FF2B5EF4-FFF2-40B4-BE49-F238E27FC236}">
                    <a16:creationId xmlns:a16="http://schemas.microsoft.com/office/drawing/2014/main" id="{7F92D33F-CCC9-4D2F-9039-E3F0323184FA}"/>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77" name="Group 76">
            <a:extLst>
              <a:ext uri="{FF2B5EF4-FFF2-40B4-BE49-F238E27FC236}">
                <a16:creationId xmlns:a16="http://schemas.microsoft.com/office/drawing/2014/main" id="{4F8C2F88-E66E-4A4B-8CA1-E0E855211984}"/>
              </a:ext>
            </a:extLst>
          </p:cNvPr>
          <p:cNvGrpSpPr/>
          <p:nvPr/>
        </p:nvGrpSpPr>
        <p:grpSpPr>
          <a:xfrm>
            <a:off x="7191549" y="9370074"/>
            <a:ext cx="6684471" cy="2434126"/>
            <a:chOff x="7191549" y="9370074"/>
            <a:chExt cx="6684471" cy="2434126"/>
          </a:xfrm>
        </p:grpSpPr>
        <p:grpSp>
          <p:nvGrpSpPr>
            <p:cNvPr id="71" name="Group 70">
              <a:extLst>
                <a:ext uri="{FF2B5EF4-FFF2-40B4-BE49-F238E27FC236}">
                  <a16:creationId xmlns:a16="http://schemas.microsoft.com/office/drawing/2014/main" id="{0B8C51FD-7953-41CF-9767-CA0D7D86E1B7}"/>
                </a:ext>
              </a:extLst>
            </p:cNvPr>
            <p:cNvGrpSpPr/>
            <p:nvPr/>
          </p:nvGrpSpPr>
          <p:grpSpPr>
            <a:xfrm>
              <a:off x="10642278" y="9370074"/>
              <a:ext cx="3233742" cy="2434126"/>
              <a:chOff x="3448051" y="6858000"/>
              <a:chExt cx="3233742" cy="2434126"/>
            </a:xfrm>
          </p:grpSpPr>
          <p:sp>
            <p:nvSpPr>
              <p:cNvPr id="72" name="Rectangle: Rounded Corners 71">
                <a:extLst>
                  <a:ext uri="{FF2B5EF4-FFF2-40B4-BE49-F238E27FC236}">
                    <a16:creationId xmlns:a16="http://schemas.microsoft.com/office/drawing/2014/main" id="{DF4E3177-C263-49C1-AAEC-135A26C7D608}"/>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 name="Group 72">
                <a:extLst>
                  <a:ext uri="{FF2B5EF4-FFF2-40B4-BE49-F238E27FC236}">
                    <a16:creationId xmlns:a16="http://schemas.microsoft.com/office/drawing/2014/main" id="{EDA1DD5D-0BAE-476C-989C-8D537A49BB70}"/>
                  </a:ext>
                </a:extLst>
              </p:cNvPr>
              <p:cNvGrpSpPr/>
              <p:nvPr/>
            </p:nvGrpSpPr>
            <p:grpSpPr>
              <a:xfrm>
                <a:off x="3828596" y="7140972"/>
                <a:ext cx="2517036" cy="1807816"/>
                <a:chOff x="3933371" y="3657600"/>
                <a:chExt cx="2517036" cy="1807816"/>
              </a:xfrm>
            </p:grpSpPr>
            <p:sp>
              <p:nvSpPr>
                <p:cNvPr id="74" name="TextBox 73">
                  <a:extLst>
                    <a:ext uri="{FF2B5EF4-FFF2-40B4-BE49-F238E27FC236}">
                      <a16:creationId xmlns:a16="http://schemas.microsoft.com/office/drawing/2014/main" id="{52622C93-C600-42E8-97AF-ADD027BAD4C0}"/>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75" name="TextBox 74">
                  <a:extLst>
                    <a:ext uri="{FF2B5EF4-FFF2-40B4-BE49-F238E27FC236}">
                      <a16:creationId xmlns:a16="http://schemas.microsoft.com/office/drawing/2014/main" id="{D44E0300-3679-4311-B82E-447E31D3354F}"/>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76" name="TextBox 75">
                  <a:extLst>
                    <a:ext uri="{FF2B5EF4-FFF2-40B4-BE49-F238E27FC236}">
                      <a16:creationId xmlns:a16="http://schemas.microsoft.com/office/drawing/2014/main" id="{77D86468-74A3-47F8-8838-7213E9ADB403}"/>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sp>
          <p:nvSpPr>
            <p:cNvPr id="56" name="Oval 55">
              <a:extLst>
                <a:ext uri="{FF2B5EF4-FFF2-40B4-BE49-F238E27FC236}">
                  <a16:creationId xmlns:a16="http://schemas.microsoft.com/office/drawing/2014/main" id="{FB4721EC-63F0-4963-A07F-320A9ECAE84E}"/>
                </a:ext>
              </a:extLst>
            </p:cNvPr>
            <p:cNvSpPr/>
            <p:nvPr/>
          </p:nvSpPr>
          <p:spPr>
            <a:xfrm flipH="1">
              <a:off x="7191549" y="1042306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Connector 56">
              <a:extLst>
                <a:ext uri="{FF2B5EF4-FFF2-40B4-BE49-F238E27FC236}">
                  <a16:creationId xmlns:a16="http://schemas.microsoft.com/office/drawing/2014/main" id="{FD733A3E-5A7E-4C95-976D-920DD91E034C}"/>
                </a:ext>
              </a:extLst>
            </p:cNvPr>
            <p:cNvCxnSpPr>
              <a:cxnSpLocks/>
            </p:cNvCxnSpPr>
            <p:nvPr/>
          </p:nvCxnSpPr>
          <p:spPr>
            <a:xfrm flipV="1">
              <a:off x="7764388" y="10587138"/>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9FAC5615-9AF4-4DFF-ADC6-264750577C42}"/>
              </a:ext>
            </a:extLst>
          </p:cNvPr>
          <p:cNvGrpSpPr/>
          <p:nvPr/>
        </p:nvGrpSpPr>
        <p:grpSpPr>
          <a:xfrm>
            <a:off x="8204109" y="7689786"/>
            <a:ext cx="9750250" cy="1807816"/>
            <a:chOff x="8204109" y="2693949"/>
            <a:chExt cx="9750250" cy="1807816"/>
          </a:xfrm>
        </p:grpSpPr>
        <p:sp>
          <p:nvSpPr>
            <p:cNvPr id="63" name="Oval 62">
              <a:extLst>
                <a:ext uri="{FF2B5EF4-FFF2-40B4-BE49-F238E27FC236}">
                  <a16:creationId xmlns:a16="http://schemas.microsoft.com/office/drawing/2014/main" id="{506E23D6-E174-4FFD-A056-B2C6E3CBDB12}"/>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34EB604E-E1BA-4D03-9EBC-73597C10D591}"/>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FBE1276A-217C-4815-B17F-F9E5D041B3C9}"/>
                </a:ext>
              </a:extLst>
            </p:cNvPr>
            <p:cNvGrpSpPr/>
            <p:nvPr/>
          </p:nvGrpSpPr>
          <p:grpSpPr>
            <a:xfrm flipH="1">
              <a:off x="15437323" y="2693949"/>
              <a:ext cx="2517036" cy="1807816"/>
              <a:chOff x="3933371" y="3657600"/>
              <a:chExt cx="2517036" cy="1807816"/>
            </a:xfrm>
          </p:grpSpPr>
          <p:sp>
            <p:nvSpPr>
              <p:cNvPr id="66" name="TextBox 65">
                <a:extLst>
                  <a:ext uri="{FF2B5EF4-FFF2-40B4-BE49-F238E27FC236}">
                    <a16:creationId xmlns:a16="http://schemas.microsoft.com/office/drawing/2014/main" id="{7CADA630-3C98-4D33-B578-A232BBA2739C}"/>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67" name="TextBox 66">
                <a:extLst>
                  <a:ext uri="{FF2B5EF4-FFF2-40B4-BE49-F238E27FC236}">
                    <a16:creationId xmlns:a16="http://schemas.microsoft.com/office/drawing/2014/main" id="{977160FF-75A1-4E36-83A3-A0437F9C8612}"/>
                  </a:ext>
                </a:extLst>
              </p:cNvPr>
              <p:cNvSpPr txBox="1"/>
              <p:nvPr/>
            </p:nvSpPr>
            <p:spPr>
              <a:xfrm>
                <a:off x="3933371" y="4007510"/>
                <a:ext cx="2517036" cy="1107996"/>
              </a:xfrm>
              <a:prstGeom prst="rect">
                <a:avLst/>
              </a:prstGeom>
              <a:noFill/>
            </p:spPr>
            <p:txBody>
              <a:bodyPr wrap="none" rtlCol="0">
                <a:spAutoFit/>
              </a:bodyPr>
              <a:lstStyle/>
              <a:p>
                <a:r>
                  <a:rPr lang="en-US" sz="6600"/>
                  <a:t>24.5%</a:t>
                </a:r>
              </a:p>
            </p:txBody>
          </p:sp>
          <p:sp>
            <p:nvSpPr>
              <p:cNvPr id="68" name="TextBox 67">
                <a:extLst>
                  <a:ext uri="{FF2B5EF4-FFF2-40B4-BE49-F238E27FC236}">
                    <a16:creationId xmlns:a16="http://schemas.microsoft.com/office/drawing/2014/main" id="{1E3BC062-569E-4829-9B2C-D71D1A6BF51D}"/>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sp>
        <p:nvSpPr>
          <p:cNvPr id="70" name="Title 1">
            <a:extLst>
              <a:ext uri="{FF2B5EF4-FFF2-40B4-BE49-F238E27FC236}">
                <a16:creationId xmlns:a16="http://schemas.microsoft.com/office/drawing/2014/main" id="{BB11D10F-500E-4D6C-87BD-6DD4330DB452}"/>
              </a:ext>
            </a:extLst>
          </p:cNvPr>
          <p:cNvSpPr txBox="1">
            <a:spLocks/>
          </p:cNvSpPr>
          <p:nvPr/>
        </p:nvSpPr>
        <p:spPr>
          <a:xfrm>
            <a:off x="10190249" y="549947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6400">
                <a:solidFill>
                  <a:schemeClr val="tx1">
                    <a:lumMod val="90000"/>
                    <a:lumOff val="10000"/>
                  </a:schemeClr>
                </a:solidFill>
              </a:rPr>
              <a:t>PowerPlant Project</a:t>
            </a:r>
          </a:p>
          <a:p>
            <a:r>
              <a:rPr lang="en-US" sz="3200">
                <a:solidFill>
                  <a:schemeClr val="tx1">
                    <a:lumMod val="90000"/>
                    <a:lumOff val="10000"/>
                  </a:schemeClr>
                </a:solidFill>
              </a:rPr>
              <a:t>With smooth animations to enhance your story</a:t>
            </a:r>
          </a:p>
          <a:p>
            <a:endParaRPr lang="en-US" sz="6400">
              <a:solidFill>
                <a:schemeClr val="tx1">
                  <a:lumMod val="90000"/>
                  <a:lumOff val="10000"/>
                </a:schemeClr>
              </a:solidFill>
            </a:endParaRPr>
          </a:p>
        </p:txBody>
      </p:sp>
    </p:spTree>
    <p:extLst>
      <p:ext uri="{BB962C8B-B14F-4D97-AF65-F5344CB8AC3E}">
        <p14:creationId xmlns:p14="http://schemas.microsoft.com/office/powerpoint/2010/main" val="335479834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14:bounceEnd="60000">
                                          <p:cBhvr additive="base">
                                            <p:cTn id="15" dur="1500" fill="hold"/>
                                            <p:tgtEl>
                                              <p:spTgt spid="15"/>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14:presetBounceEnd="60000">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14:bounceEnd="60000">
                                          <p:cBhvr additive="base">
                                            <p:cTn id="35" dur="1500" fill="hold"/>
                                            <p:tgtEl>
                                              <p:spTgt spid="2"/>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1+#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1+#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0-#ppt_w/2"/>
                                              </p:val>
                                            </p:tav>
                                            <p:tav tm="100000">
                                              <p:val>
                                                <p:strVal val="#ppt_x"/>
                                              </p:val>
                                            </p:tav>
                                          </p:tavLst>
                                        </p:anim>
                                        <p:anim calcmode="lin" valueType="num">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7B1AA65-8254-405D-87DB-936FB50F5653}"/>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514C7B53-14D5-4D00-8483-4F6490CB919D}"/>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14A8AE72-1F58-45A5-A66F-F6B429944641}"/>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849B0FE0-E055-41CC-8623-A7753A5DDAF8}"/>
              </a:ext>
            </a:extLst>
          </p:cNvPr>
          <p:cNvSpPr>
            <a:spLocks noGrp="1"/>
          </p:cNvSpPr>
          <p:nvPr>
            <p:ph type="pic" sz="quarter" idx="16"/>
          </p:nvPr>
        </p:nvSpPr>
        <p:spPr/>
      </p:sp>
      <p:sp>
        <p:nvSpPr>
          <p:cNvPr id="13" name="Rectangle 12">
            <a:extLst>
              <a:ext uri="{FF2B5EF4-FFF2-40B4-BE49-F238E27FC236}">
                <a16:creationId xmlns:a16="http://schemas.microsoft.com/office/drawing/2014/main" id="{91BCC1FC-176F-450F-A032-176281E190B0}"/>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C7763DC6-6DA2-4BC7-A715-A58514DADC9A}"/>
              </a:ext>
            </a:extLst>
          </p:cNvPr>
          <p:cNvSpPr/>
          <p:nvPr/>
        </p:nvSpPr>
        <p:spPr>
          <a:xfrm>
            <a:off x="1563688" y="1242060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Rectangle 15">
            <a:extLst>
              <a:ext uri="{FF2B5EF4-FFF2-40B4-BE49-F238E27FC236}">
                <a16:creationId xmlns:a16="http://schemas.microsoft.com/office/drawing/2014/main" id="{DC869237-A55A-438A-9552-45DA45E33DB0}"/>
              </a:ext>
            </a:extLst>
          </p:cNvPr>
          <p:cNvSpPr/>
          <p:nvPr/>
        </p:nvSpPr>
        <p:spPr>
          <a:xfrm>
            <a:off x="1563688"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16">
            <a:extLst>
              <a:ext uri="{FF2B5EF4-FFF2-40B4-BE49-F238E27FC236}">
                <a16:creationId xmlns:a16="http://schemas.microsoft.com/office/drawing/2014/main" id="{833688A5-574E-4E19-A42B-8281257D17E7}"/>
              </a:ext>
            </a:extLst>
          </p:cNvPr>
          <p:cNvSpPr/>
          <p:nvPr/>
        </p:nvSpPr>
        <p:spPr>
          <a:xfrm>
            <a:off x="6878640"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840576CF-F240-475F-AD65-6BA2073C48E6}"/>
              </a:ext>
            </a:extLst>
          </p:cNvPr>
          <p:cNvSpPr/>
          <p:nvPr/>
        </p:nvSpPr>
        <p:spPr>
          <a:xfrm>
            <a:off x="12193585"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8EE36048-2B71-4940-80CC-4C48B504B18D}"/>
              </a:ext>
            </a:extLst>
          </p:cNvPr>
          <p:cNvSpPr/>
          <p:nvPr/>
        </p:nvSpPr>
        <p:spPr>
          <a:xfrm>
            <a:off x="17508530"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ED22E61-AB7B-4D6E-8B49-DD49A51E4B41}"/>
              </a:ext>
            </a:extLst>
          </p:cNvPr>
          <p:cNvSpPr/>
          <p:nvPr/>
        </p:nvSpPr>
        <p:spPr>
          <a:xfrm>
            <a:off x="1563687" y="1295398"/>
            <a:ext cx="21259801" cy="110490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63" name="Group 62">
            <a:extLst>
              <a:ext uri="{FF2B5EF4-FFF2-40B4-BE49-F238E27FC236}">
                <a16:creationId xmlns:a16="http://schemas.microsoft.com/office/drawing/2014/main" id="{348D87B3-3DD0-414D-B8AA-D8E884FA7B9F}"/>
              </a:ext>
            </a:extLst>
          </p:cNvPr>
          <p:cNvGrpSpPr/>
          <p:nvPr/>
        </p:nvGrpSpPr>
        <p:grpSpPr>
          <a:xfrm>
            <a:off x="2516187" y="6275031"/>
            <a:ext cx="3409950" cy="4513827"/>
            <a:chOff x="2516187" y="6275031"/>
            <a:chExt cx="3409950" cy="4513827"/>
          </a:xfrm>
        </p:grpSpPr>
        <p:grpSp>
          <p:nvGrpSpPr>
            <p:cNvPr id="43" name="Group 42">
              <a:extLst>
                <a:ext uri="{FF2B5EF4-FFF2-40B4-BE49-F238E27FC236}">
                  <a16:creationId xmlns:a16="http://schemas.microsoft.com/office/drawing/2014/main" id="{E09EF6B7-6E8F-4945-9A55-67B0DDE91735}"/>
                </a:ext>
              </a:extLst>
            </p:cNvPr>
            <p:cNvGrpSpPr/>
            <p:nvPr/>
          </p:nvGrpSpPr>
          <p:grpSpPr>
            <a:xfrm>
              <a:off x="2516187" y="6275031"/>
              <a:ext cx="3409950" cy="2556708"/>
              <a:chOff x="2933700" y="5579646"/>
              <a:chExt cx="3409950" cy="2556708"/>
            </a:xfrm>
          </p:grpSpPr>
          <p:sp>
            <p:nvSpPr>
              <p:cNvPr id="44" name="TextBox 43">
                <a:extLst>
                  <a:ext uri="{FF2B5EF4-FFF2-40B4-BE49-F238E27FC236}">
                    <a16:creationId xmlns:a16="http://schemas.microsoft.com/office/drawing/2014/main" id="{C9BFEDC6-D8B7-4B64-AF56-F3754556F6D1}"/>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5" name="Isosceles Triangle 44">
                <a:extLst>
                  <a:ext uri="{FF2B5EF4-FFF2-40B4-BE49-F238E27FC236}">
                    <a16:creationId xmlns:a16="http://schemas.microsoft.com/office/drawing/2014/main" id="{55CA684F-9B52-439A-B23F-3DB76000228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B24F88B3-7E11-4891-A967-B59521E4FF7A}"/>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59" name="Rectangle 58">
              <a:extLst>
                <a:ext uri="{FF2B5EF4-FFF2-40B4-BE49-F238E27FC236}">
                  <a16:creationId xmlns:a16="http://schemas.microsoft.com/office/drawing/2014/main" id="{4EAA45CC-D9CB-4191-9FF9-BD937C89DDC3}"/>
                </a:ext>
              </a:extLst>
            </p:cNvPr>
            <p:cNvSpPr/>
            <p:nvPr/>
          </p:nvSpPr>
          <p:spPr>
            <a:xfrm>
              <a:off x="3615868" y="9465419"/>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64" name="Group 63">
            <a:extLst>
              <a:ext uri="{FF2B5EF4-FFF2-40B4-BE49-F238E27FC236}">
                <a16:creationId xmlns:a16="http://schemas.microsoft.com/office/drawing/2014/main" id="{57FFA6F8-1851-4A4D-B6B1-52C1C705A8CC}"/>
              </a:ext>
            </a:extLst>
          </p:cNvPr>
          <p:cNvGrpSpPr/>
          <p:nvPr/>
        </p:nvGrpSpPr>
        <p:grpSpPr>
          <a:xfrm>
            <a:off x="7831137" y="6275031"/>
            <a:ext cx="3409950" cy="4513827"/>
            <a:chOff x="7691454" y="6275031"/>
            <a:chExt cx="3409950" cy="4513827"/>
          </a:xfrm>
        </p:grpSpPr>
        <p:grpSp>
          <p:nvGrpSpPr>
            <p:cNvPr id="47" name="Group 46">
              <a:extLst>
                <a:ext uri="{FF2B5EF4-FFF2-40B4-BE49-F238E27FC236}">
                  <a16:creationId xmlns:a16="http://schemas.microsoft.com/office/drawing/2014/main" id="{DCA8060D-83D3-4641-B4D4-BBBE5FE9315D}"/>
                </a:ext>
              </a:extLst>
            </p:cNvPr>
            <p:cNvGrpSpPr/>
            <p:nvPr/>
          </p:nvGrpSpPr>
          <p:grpSpPr>
            <a:xfrm>
              <a:off x="7691454" y="6275031"/>
              <a:ext cx="3409950" cy="2556708"/>
              <a:chOff x="2933700" y="5579646"/>
              <a:chExt cx="3409950" cy="2556708"/>
            </a:xfrm>
          </p:grpSpPr>
          <p:sp>
            <p:nvSpPr>
              <p:cNvPr id="48" name="TextBox 47">
                <a:extLst>
                  <a:ext uri="{FF2B5EF4-FFF2-40B4-BE49-F238E27FC236}">
                    <a16:creationId xmlns:a16="http://schemas.microsoft.com/office/drawing/2014/main" id="{36359B1F-E891-446F-A4FF-288EC073BA14}"/>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9" name="Isosceles Triangle 48">
                <a:extLst>
                  <a:ext uri="{FF2B5EF4-FFF2-40B4-BE49-F238E27FC236}">
                    <a16:creationId xmlns:a16="http://schemas.microsoft.com/office/drawing/2014/main" id="{34B8360D-0539-405C-8922-C4892B11892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980B0B02-A0D8-4663-8457-34A54037E34B}"/>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60" name="Rectangle 59">
              <a:extLst>
                <a:ext uri="{FF2B5EF4-FFF2-40B4-BE49-F238E27FC236}">
                  <a16:creationId xmlns:a16="http://schemas.microsoft.com/office/drawing/2014/main" id="{17A09C32-46CE-4E9C-B31F-492F2BA4460D}"/>
                </a:ext>
              </a:extLst>
            </p:cNvPr>
            <p:cNvSpPr/>
            <p:nvPr/>
          </p:nvSpPr>
          <p:spPr>
            <a:xfrm>
              <a:off x="8841087"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f</a:t>
              </a:r>
            </a:p>
          </p:txBody>
        </p:sp>
      </p:grpSp>
      <p:grpSp>
        <p:nvGrpSpPr>
          <p:cNvPr id="65" name="Group 64">
            <a:extLst>
              <a:ext uri="{FF2B5EF4-FFF2-40B4-BE49-F238E27FC236}">
                <a16:creationId xmlns:a16="http://schemas.microsoft.com/office/drawing/2014/main" id="{2AA91233-C520-4B34-9139-B4EDF595D881}"/>
              </a:ext>
            </a:extLst>
          </p:cNvPr>
          <p:cNvGrpSpPr/>
          <p:nvPr/>
        </p:nvGrpSpPr>
        <p:grpSpPr>
          <a:xfrm>
            <a:off x="13146087" y="6275031"/>
            <a:ext cx="3409950" cy="4513827"/>
            <a:chOff x="13299774" y="6275031"/>
            <a:chExt cx="3409950" cy="4513827"/>
          </a:xfrm>
        </p:grpSpPr>
        <p:grpSp>
          <p:nvGrpSpPr>
            <p:cNvPr id="51" name="Group 50">
              <a:extLst>
                <a:ext uri="{FF2B5EF4-FFF2-40B4-BE49-F238E27FC236}">
                  <a16:creationId xmlns:a16="http://schemas.microsoft.com/office/drawing/2014/main" id="{160E5BD3-D2D4-4C87-AA0F-828ECA3926BE}"/>
                </a:ext>
              </a:extLst>
            </p:cNvPr>
            <p:cNvGrpSpPr/>
            <p:nvPr/>
          </p:nvGrpSpPr>
          <p:grpSpPr>
            <a:xfrm>
              <a:off x="13299774" y="6275031"/>
              <a:ext cx="3409950" cy="2556708"/>
              <a:chOff x="2933700" y="5579646"/>
              <a:chExt cx="3409950" cy="2556708"/>
            </a:xfrm>
          </p:grpSpPr>
          <p:sp>
            <p:nvSpPr>
              <p:cNvPr id="52" name="TextBox 51">
                <a:extLst>
                  <a:ext uri="{FF2B5EF4-FFF2-40B4-BE49-F238E27FC236}">
                    <a16:creationId xmlns:a16="http://schemas.microsoft.com/office/drawing/2014/main" id="{1ACF5907-317D-4FEC-AAE2-86BCAEAA7A35}"/>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53" name="Isosceles Triangle 52">
                <a:extLst>
                  <a:ext uri="{FF2B5EF4-FFF2-40B4-BE49-F238E27FC236}">
                    <a16:creationId xmlns:a16="http://schemas.microsoft.com/office/drawing/2014/main" id="{CB4D8825-AE75-4E92-8EFD-3DFBBF2D2B44}"/>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TextBox 53">
                <a:extLst>
                  <a:ext uri="{FF2B5EF4-FFF2-40B4-BE49-F238E27FC236}">
                    <a16:creationId xmlns:a16="http://schemas.microsoft.com/office/drawing/2014/main" id="{43325397-3D64-486A-857F-F25D81A764B6}"/>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61" name="Rectangle 60">
              <a:extLst>
                <a:ext uri="{FF2B5EF4-FFF2-40B4-BE49-F238E27FC236}">
                  <a16:creationId xmlns:a16="http://schemas.microsoft.com/office/drawing/2014/main" id="{D90C3D7B-2E3A-4990-B616-5DEB7076D67E}"/>
                </a:ext>
              </a:extLst>
            </p:cNvPr>
            <p:cNvSpPr/>
            <p:nvPr/>
          </p:nvSpPr>
          <p:spPr>
            <a:xfrm>
              <a:off x="1424576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V</a:t>
              </a:r>
            </a:p>
          </p:txBody>
        </p:sp>
      </p:grpSp>
      <p:grpSp>
        <p:nvGrpSpPr>
          <p:cNvPr id="2" name="Group 1">
            <a:extLst>
              <a:ext uri="{FF2B5EF4-FFF2-40B4-BE49-F238E27FC236}">
                <a16:creationId xmlns:a16="http://schemas.microsoft.com/office/drawing/2014/main" id="{3F76976D-154A-4264-AE2C-9B6ED8F36AD9}"/>
              </a:ext>
            </a:extLst>
          </p:cNvPr>
          <p:cNvGrpSpPr/>
          <p:nvPr/>
        </p:nvGrpSpPr>
        <p:grpSpPr>
          <a:xfrm>
            <a:off x="18461037" y="6275031"/>
            <a:ext cx="3409950" cy="4513827"/>
            <a:chOff x="18461037" y="6275031"/>
            <a:chExt cx="3409950" cy="4513827"/>
          </a:xfrm>
        </p:grpSpPr>
        <p:grpSp>
          <p:nvGrpSpPr>
            <p:cNvPr id="55" name="Group 54">
              <a:extLst>
                <a:ext uri="{FF2B5EF4-FFF2-40B4-BE49-F238E27FC236}">
                  <a16:creationId xmlns:a16="http://schemas.microsoft.com/office/drawing/2014/main" id="{041EDFE5-D625-46E7-A5EE-38AF3939933D}"/>
                </a:ext>
              </a:extLst>
            </p:cNvPr>
            <p:cNvGrpSpPr/>
            <p:nvPr/>
          </p:nvGrpSpPr>
          <p:grpSpPr>
            <a:xfrm>
              <a:off x="18461037" y="6275031"/>
              <a:ext cx="3409950" cy="2556708"/>
              <a:chOff x="2933700" y="5579646"/>
              <a:chExt cx="3409950" cy="2556708"/>
            </a:xfrm>
          </p:grpSpPr>
          <p:sp>
            <p:nvSpPr>
              <p:cNvPr id="56" name="TextBox 55">
                <a:extLst>
                  <a:ext uri="{FF2B5EF4-FFF2-40B4-BE49-F238E27FC236}">
                    <a16:creationId xmlns:a16="http://schemas.microsoft.com/office/drawing/2014/main" id="{A4B24897-DA8A-422A-B1B5-D5DC545F7E46}"/>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57" name="Isosceles Triangle 56">
                <a:extLst>
                  <a:ext uri="{FF2B5EF4-FFF2-40B4-BE49-F238E27FC236}">
                    <a16:creationId xmlns:a16="http://schemas.microsoft.com/office/drawing/2014/main" id="{CCABCAD2-4EB3-4080-AF14-0CF0E8C4305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0B0BCD43-3A2B-48E7-81C8-2F11533149F2}"/>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62" name="Rectangle 61">
              <a:extLst>
                <a:ext uri="{FF2B5EF4-FFF2-40B4-BE49-F238E27FC236}">
                  <a16:creationId xmlns:a16="http://schemas.microsoft.com/office/drawing/2014/main" id="{6401C14B-E2FD-4191-97CD-B5370167B5ED}"/>
                </a:ext>
              </a:extLst>
            </p:cNvPr>
            <p:cNvSpPr/>
            <p:nvPr/>
          </p:nvSpPr>
          <p:spPr>
            <a:xfrm>
              <a:off x="1956071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Q</a:t>
              </a:r>
            </a:p>
          </p:txBody>
        </p:sp>
      </p:grpSp>
      <p:sp>
        <p:nvSpPr>
          <p:cNvPr id="66" name="Rectangle 65">
            <a:extLst>
              <a:ext uri="{FF2B5EF4-FFF2-40B4-BE49-F238E27FC236}">
                <a16:creationId xmlns:a16="http://schemas.microsoft.com/office/drawing/2014/main" id="{5B4E9402-2667-4EC5-B8E8-785BBFE553B5}"/>
              </a:ext>
            </a:extLst>
          </p:cNvPr>
          <p:cNvSpPr/>
          <p:nvPr/>
        </p:nvSpPr>
        <p:spPr>
          <a:xfrm>
            <a:off x="1794051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https://unsplash.com/photos/RZ5TKFpdaWM</a:t>
            </a:r>
          </a:p>
        </p:txBody>
      </p:sp>
      <p:sp>
        <p:nvSpPr>
          <p:cNvPr id="67" name="Rectangle 66">
            <a:extLst>
              <a:ext uri="{FF2B5EF4-FFF2-40B4-BE49-F238E27FC236}">
                <a16:creationId xmlns:a16="http://schemas.microsoft.com/office/drawing/2014/main" id="{657C2225-8787-4A31-97A4-A7BA0D8769C9}"/>
              </a:ext>
            </a:extLst>
          </p:cNvPr>
          <p:cNvSpPr/>
          <p:nvPr/>
        </p:nvSpPr>
        <p:spPr>
          <a:xfrm>
            <a:off x="1262556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https://unsplash.com/photos/QJ2HGuSSQz0</a:t>
            </a:r>
          </a:p>
        </p:txBody>
      </p:sp>
      <p:sp>
        <p:nvSpPr>
          <p:cNvPr id="68" name="Rectangle 67">
            <a:extLst>
              <a:ext uri="{FF2B5EF4-FFF2-40B4-BE49-F238E27FC236}">
                <a16:creationId xmlns:a16="http://schemas.microsoft.com/office/drawing/2014/main" id="{D5BA32BC-7226-411E-AFE5-6B4D6E65C90C}"/>
              </a:ext>
            </a:extLst>
          </p:cNvPr>
          <p:cNvSpPr/>
          <p:nvPr/>
        </p:nvSpPr>
        <p:spPr>
          <a:xfrm>
            <a:off x="731061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https://unsplash.com/photos/VmX3vmBecFE</a:t>
            </a:r>
          </a:p>
        </p:txBody>
      </p:sp>
      <p:sp>
        <p:nvSpPr>
          <p:cNvPr id="69" name="Rectangle 68">
            <a:extLst>
              <a:ext uri="{FF2B5EF4-FFF2-40B4-BE49-F238E27FC236}">
                <a16:creationId xmlns:a16="http://schemas.microsoft.com/office/drawing/2014/main" id="{66643B34-1603-4EB8-A03E-4E6628525756}"/>
              </a:ext>
            </a:extLst>
          </p:cNvPr>
          <p:cNvSpPr/>
          <p:nvPr/>
        </p:nvSpPr>
        <p:spPr>
          <a:xfrm>
            <a:off x="1764570" y="14218806"/>
            <a:ext cx="410772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Tree>
    <p:extLst>
      <p:ext uri="{BB962C8B-B14F-4D97-AF65-F5344CB8AC3E}">
        <p14:creationId xmlns:p14="http://schemas.microsoft.com/office/powerpoint/2010/main" val="2496793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800" fill="hold"/>
                                        <p:tgtEl>
                                          <p:spTgt spid="16"/>
                                        </p:tgtEl>
                                        <p:attrNameLst>
                                          <p:attrName>ppt_x</p:attrName>
                                        </p:attrNameLst>
                                      </p:cBhvr>
                                      <p:tavLst>
                                        <p:tav tm="0">
                                          <p:val>
                                            <p:strVal val="#ppt_x"/>
                                          </p:val>
                                        </p:tav>
                                        <p:tav tm="100000">
                                          <p:val>
                                            <p:strVal val="#ppt_x"/>
                                          </p:val>
                                        </p:tav>
                                      </p:tavLst>
                                    </p:anim>
                                    <p:anim calcmode="lin" valueType="num">
                                      <p:cBhvr additive="base">
                                        <p:cTn id="8" dur="28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800" fill="hold"/>
                                        <p:tgtEl>
                                          <p:spTgt spid="17"/>
                                        </p:tgtEl>
                                        <p:attrNameLst>
                                          <p:attrName>ppt_x</p:attrName>
                                        </p:attrNameLst>
                                      </p:cBhvr>
                                      <p:tavLst>
                                        <p:tav tm="0">
                                          <p:val>
                                            <p:strVal val="#ppt_x"/>
                                          </p:val>
                                        </p:tav>
                                        <p:tav tm="100000">
                                          <p:val>
                                            <p:strVal val="#ppt_x"/>
                                          </p:val>
                                        </p:tav>
                                      </p:tavLst>
                                    </p:anim>
                                    <p:anim calcmode="lin" valueType="num">
                                      <p:cBhvr additive="base">
                                        <p:cTn id="12" dur="28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800" fill="hold"/>
                                        <p:tgtEl>
                                          <p:spTgt spid="18"/>
                                        </p:tgtEl>
                                        <p:attrNameLst>
                                          <p:attrName>ppt_x</p:attrName>
                                        </p:attrNameLst>
                                      </p:cBhvr>
                                      <p:tavLst>
                                        <p:tav tm="0">
                                          <p:val>
                                            <p:strVal val="#ppt_x"/>
                                          </p:val>
                                        </p:tav>
                                        <p:tav tm="100000">
                                          <p:val>
                                            <p:strVal val="#ppt_x"/>
                                          </p:val>
                                        </p:tav>
                                      </p:tavLst>
                                    </p:anim>
                                    <p:anim calcmode="lin" valueType="num">
                                      <p:cBhvr additive="base">
                                        <p:cTn id="16" dur="28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800" fill="hold"/>
                                        <p:tgtEl>
                                          <p:spTgt spid="19"/>
                                        </p:tgtEl>
                                        <p:attrNameLst>
                                          <p:attrName>ppt_x</p:attrName>
                                        </p:attrNameLst>
                                      </p:cBhvr>
                                      <p:tavLst>
                                        <p:tav tm="0">
                                          <p:val>
                                            <p:strVal val="#ppt_x"/>
                                          </p:val>
                                        </p:tav>
                                        <p:tav tm="100000">
                                          <p:val>
                                            <p:strVal val="#ppt_x"/>
                                          </p:val>
                                        </p:tav>
                                      </p:tavLst>
                                    </p:anim>
                                    <p:anim calcmode="lin" valueType="num">
                                      <p:cBhvr additive="base">
                                        <p:cTn id="20" dur="2800" fill="hold"/>
                                        <p:tgtEl>
                                          <p:spTgt spid="19"/>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320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34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4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14C7B53-14D5-4D00-8483-4F6490CB919D}"/>
              </a:ext>
            </a:extLst>
          </p:cNvPr>
          <p:cNvSpPr>
            <a:spLocks noGrp="1"/>
          </p:cNvSpPr>
          <p:nvPr>
            <p:ph type="pic" sz="quarter" idx="13"/>
          </p:nvPr>
        </p:nvSpPr>
        <p:spPr/>
      </p:sp>
      <p:sp>
        <p:nvSpPr>
          <p:cNvPr id="3" name="Picture Placeholder 2">
            <a:extLst>
              <a:ext uri="{FF2B5EF4-FFF2-40B4-BE49-F238E27FC236}">
                <a16:creationId xmlns:a16="http://schemas.microsoft.com/office/drawing/2014/main" id="{97B1AA65-8254-405D-87DB-936FB50F5653}"/>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14A8AE72-1F58-45A5-A66F-F6B429944641}"/>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849B0FE0-E055-41CC-8623-A7753A5DDAF8}"/>
              </a:ext>
            </a:extLst>
          </p:cNvPr>
          <p:cNvSpPr>
            <a:spLocks noGrp="1"/>
          </p:cNvSpPr>
          <p:nvPr>
            <p:ph type="pic" sz="quarter" idx="16"/>
          </p:nvPr>
        </p:nvSpPr>
        <p:spPr/>
      </p:sp>
      <p:sp>
        <p:nvSpPr>
          <p:cNvPr id="13" name="Rectangle 12">
            <a:extLst>
              <a:ext uri="{FF2B5EF4-FFF2-40B4-BE49-F238E27FC236}">
                <a16:creationId xmlns:a16="http://schemas.microsoft.com/office/drawing/2014/main" id="{91BCC1FC-176F-450F-A032-176281E190B0}"/>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C7763DC6-6DA2-4BC7-A715-A58514DADC9A}"/>
              </a:ext>
            </a:extLst>
          </p:cNvPr>
          <p:cNvSpPr/>
          <p:nvPr/>
        </p:nvSpPr>
        <p:spPr>
          <a:xfrm>
            <a:off x="1563688" y="1242060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Rectangle 15">
            <a:extLst>
              <a:ext uri="{FF2B5EF4-FFF2-40B4-BE49-F238E27FC236}">
                <a16:creationId xmlns:a16="http://schemas.microsoft.com/office/drawing/2014/main" id="{DC869237-A55A-438A-9552-45DA45E33DB0}"/>
              </a:ext>
            </a:extLst>
          </p:cNvPr>
          <p:cNvSpPr/>
          <p:nvPr/>
        </p:nvSpPr>
        <p:spPr>
          <a:xfrm>
            <a:off x="1563688"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16">
            <a:extLst>
              <a:ext uri="{FF2B5EF4-FFF2-40B4-BE49-F238E27FC236}">
                <a16:creationId xmlns:a16="http://schemas.microsoft.com/office/drawing/2014/main" id="{833688A5-574E-4E19-A42B-8281257D17E7}"/>
              </a:ext>
            </a:extLst>
          </p:cNvPr>
          <p:cNvSpPr/>
          <p:nvPr/>
        </p:nvSpPr>
        <p:spPr>
          <a:xfrm>
            <a:off x="6878640"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840576CF-F240-475F-AD65-6BA2073C48E6}"/>
              </a:ext>
            </a:extLst>
          </p:cNvPr>
          <p:cNvSpPr/>
          <p:nvPr/>
        </p:nvSpPr>
        <p:spPr>
          <a:xfrm>
            <a:off x="12193585"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8EE36048-2B71-4940-80CC-4C48B504B18D}"/>
              </a:ext>
            </a:extLst>
          </p:cNvPr>
          <p:cNvSpPr/>
          <p:nvPr/>
        </p:nvSpPr>
        <p:spPr>
          <a:xfrm>
            <a:off x="17508530" y="-9829801"/>
            <a:ext cx="5314948" cy="11048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ED22E61-AB7B-4D6E-8B49-DD49A51E4B41}"/>
              </a:ext>
            </a:extLst>
          </p:cNvPr>
          <p:cNvSpPr/>
          <p:nvPr/>
        </p:nvSpPr>
        <p:spPr>
          <a:xfrm>
            <a:off x="1563687" y="1295398"/>
            <a:ext cx="21259801" cy="110490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5" name="Group 54">
            <a:extLst>
              <a:ext uri="{FF2B5EF4-FFF2-40B4-BE49-F238E27FC236}">
                <a16:creationId xmlns:a16="http://schemas.microsoft.com/office/drawing/2014/main" id="{041EDFE5-D625-46E7-A5EE-38AF3939933D}"/>
              </a:ext>
            </a:extLst>
          </p:cNvPr>
          <p:cNvGrpSpPr/>
          <p:nvPr/>
        </p:nvGrpSpPr>
        <p:grpSpPr>
          <a:xfrm>
            <a:off x="18461037" y="6275031"/>
            <a:ext cx="3409950" cy="2556708"/>
            <a:chOff x="2933700" y="5579646"/>
            <a:chExt cx="3409950" cy="2556708"/>
          </a:xfrm>
        </p:grpSpPr>
        <p:sp>
          <p:nvSpPr>
            <p:cNvPr id="56" name="TextBox 55">
              <a:extLst>
                <a:ext uri="{FF2B5EF4-FFF2-40B4-BE49-F238E27FC236}">
                  <a16:creationId xmlns:a16="http://schemas.microsoft.com/office/drawing/2014/main" id="{A4B24897-DA8A-422A-B1B5-D5DC545F7E46}"/>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57" name="Isosceles Triangle 56">
              <a:extLst>
                <a:ext uri="{FF2B5EF4-FFF2-40B4-BE49-F238E27FC236}">
                  <a16:creationId xmlns:a16="http://schemas.microsoft.com/office/drawing/2014/main" id="{CCABCAD2-4EB3-4080-AF14-0CF0E8C4305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0B0BCD43-3A2B-48E7-81C8-2F11533149F2}"/>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grpSp>
        <p:nvGrpSpPr>
          <p:cNvPr id="63" name="Group 62">
            <a:extLst>
              <a:ext uri="{FF2B5EF4-FFF2-40B4-BE49-F238E27FC236}">
                <a16:creationId xmlns:a16="http://schemas.microsoft.com/office/drawing/2014/main" id="{348D87B3-3DD0-414D-B8AA-D8E884FA7B9F}"/>
              </a:ext>
            </a:extLst>
          </p:cNvPr>
          <p:cNvGrpSpPr/>
          <p:nvPr/>
        </p:nvGrpSpPr>
        <p:grpSpPr>
          <a:xfrm>
            <a:off x="2516187" y="6275031"/>
            <a:ext cx="3409950" cy="4513827"/>
            <a:chOff x="2516187" y="6275031"/>
            <a:chExt cx="3409950" cy="4513827"/>
          </a:xfrm>
        </p:grpSpPr>
        <p:grpSp>
          <p:nvGrpSpPr>
            <p:cNvPr id="43" name="Group 42">
              <a:extLst>
                <a:ext uri="{FF2B5EF4-FFF2-40B4-BE49-F238E27FC236}">
                  <a16:creationId xmlns:a16="http://schemas.microsoft.com/office/drawing/2014/main" id="{E09EF6B7-6E8F-4945-9A55-67B0DDE91735}"/>
                </a:ext>
              </a:extLst>
            </p:cNvPr>
            <p:cNvGrpSpPr/>
            <p:nvPr/>
          </p:nvGrpSpPr>
          <p:grpSpPr>
            <a:xfrm>
              <a:off x="2516187" y="6275031"/>
              <a:ext cx="3409950" cy="2556708"/>
              <a:chOff x="2933700" y="5579646"/>
              <a:chExt cx="3409950" cy="2556708"/>
            </a:xfrm>
          </p:grpSpPr>
          <p:sp>
            <p:nvSpPr>
              <p:cNvPr id="44" name="TextBox 43">
                <a:extLst>
                  <a:ext uri="{FF2B5EF4-FFF2-40B4-BE49-F238E27FC236}">
                    <a16:creationId xmlns:a16="http://schemas.microsoft.com/office/drawing/2014/main" id="{C9BFEDC6-D8B7-4B64-AF56-F3754556F6D1}"/>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5" name="Isosceles Triangle 44">
                <a:extLst>
                  <a:ext uri="{FF2B5EF4-FFF2-40B4-BE49-F238E27FC236}">
                    <a16:creationId xmlns:a16="http://schemas.microsoft.com/office/drawing/2014/main" id="{55CA684F-9B52-439A-B23F-3DB760002281}"/>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B24F88B3-7E11-4891-A967-B59521E4FF7A}"/>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59" name="Rectangle 58">
              <a:extLst>
                <a:ext uri="{FF2B5EF4-FFF2-40B4-BE49-F238E27FC236}">
                  <a16:creationId xmlns:a16="http://schemas.microsoft.com/office/drawing/2014/main" id="{4EAA45CC-D9CB-4191-9FF9-BD937C89DDC3}"/>
                </a:ext>
              </a:extLst>
            </p:cNvPr>
            <p:cNvSpPr/>
            <p:nvPr/>
          </p:nvSpPr>
          <p:spPr>
            <a:xfrm>
              <a:off x="3615868" y="9465419"/>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64" name="Group 63">
            <a:extLst>
              <a:ext uri="{FF2B5EF4-FFF2-40B4-BE49-F238E27FC236}">
                <a16:creationId xmlns:a16="http://schemas.microsoft.com/office/drawing/2014/main" id="{57FFA6F8-1851-4A4D-B6B1-52C1C705A8CC}"/>
              </a:ext>
            </a:extLst>
          </p:cNvPr>
          <p:cNvGrpSpPr/>
          <p:nvPr/>
        </p:nvGrpSpPr>
        <p:grpSpPr>
          <a:xfrm>
            <a:off x="7831137" y="6275031"/>
            <a:ext cx="3409950" cy="4513827"/>
            <a:chOff x="7691454" y="6275031"/>
            <a:chExt cx="3409950" cy="4513827"/>
          </a:xfrm>
        </p:grpSpPr>
        <p:grpSp>
          <p:nvGrpSpPr>
            <p:cNvPr id="47" name="Group 46">
              <a:extLst>
                <a:ext uri="{FF2B5EF4-FFF2-40B4-BE49-F238E27FC236}">
                  <a16:creationId xmlns:a16="http://schemas.microsoft.com/office/drawing/2014/main" id="{DCA8060D-83D3-4641-B4D4-BBBE5FE9315D}"/>
                </a:ext>
              </a:extLst>
            </p:cNvPr>
            <p:cNvGrpSpPr/>
            <p:nvPr/>
          </p:nvGrpSpPr>
          <p:grpSpPr>
            <a:xfrm>
              <a:off x="7691454" y="6275031"/>
              <a:ext cx="3409950" cy="2556708"/>
              <a:chOff x="2933700" y="5579646"/>
              <a:chExt cx="3409950" cy="2556708"/>
            </a:xfrm>
          </p:grpSpPr>
          <p:sp>
            <p:nvSpPr>
              <p:cNvPr id="48" name="TextBox 47">
                <a:extLst>
                  <a:ext uri="{FF2B5EF4-FFF2-40B4-BE49-F238E27FC236}">
                    <a16:creationId xmlns:a16="http://schemas.microsoft.com/office/drawing/2014/main" id="{36359B1F-E891-446F-A4FF-288EC073BA14}"/>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9" name="Isosceles Triangle 48">
                <a:extLst>
                  <a:ext uri="{FF2B5EF4-FFF2-40B4-BE49-F238E27FC236}">
                    <a16:creationId xmlns:a16="http://schemas.microsoft.com/office/drawing/2014/main" id="{34B8360D-0539-405C-8922-C4892B11892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980B0B02-A0D8-4663-8457-34A54037E34B}"/>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60" name="Rectangle 59">
              <a:extLst>
                <a:ext uri="{FF2B5EF4-FFF2-40B4-BE49-F238E27FC236}">
                  <a16:creationId xmlns:a16="http://schemas.microsoft.com/office/drawing/2014/main" id="{17A09C32-46CE-4E9C-B31F-492F2BA4460D}"/>
                </a:ext>
              </a:extLst>
            </p:cNvPr>
            <p:cNvSpPr/>
            <p:nvPr/>
          </p:nvSpPr>
          <p:spPr>
            <a:xfrm>
              <a:off x="8841087"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f</a:t>
              </a:r>
            </a:p>
          </p:txBody>
        </p:sp>
      </p:grpSp>
      <p:grpSp>
        <p:nvGrpSpPr>
          <p:cNvPr id="65" name="Group 64">
            <a:extLst>
              <a:ext uri="{FF2B5EF4-FFF2-40B4-BE49-F238E27FC236}">
                <a16:creationId xmlns:a16="http://schemas.microsoft.com/office/drawing/2014/main" id="{2AA91233-C520-4B34-9139-B4EDF595D881}"/>
              </a:ext>
            </a:extLst>
          </p:cNvPr>
          <p:cNvGrpSpPr/>
          <p:nvPr/>
        </p:nvGrpSpPr>
        <p:grpSpPr>
          <a:xfrm>
            <a:off x="13146087" y="6275031"/>
            <a:ext cx="3409950" cy="4513827"/>
            <a:chOff x="13299774" y="6275031"/>
            <a:chExt cx="3409950" cy="4513827"/>
          </a:xfrm>
        </p:grpSpPr>
        <p:grpSp>
          <p:nvGrpSpPr>
            <p:cNvPr id="51" name="Group 50">
              <a:extLst>
                <a:ext uri="{FF2B5EF4-FFF2-40B4-BE49-F238E27FC236}">
                  <a16:creationId xmlns:a16="http://schemas.microsoft.com/office/drawing/2014/main" id="{160E5BD3-D2D4-4C87-AA0F-828ECA3926BE}"/>
                </a:ext>
              </a:extLst>
            </p:cNvPr>
            <p:cNvGrpSpPr/>
            <p:nvPr/>
          </p:nvGrpSpPr>
          <p:grpSpPr>
            <a:xfrm>
              <a:off x="13299774" y="6275031"/>
              <a:ext cx="3409950" cy="2556708"/>
              <a:chOff x="2933700" y="5579646"/>
              <a:chExt cx="3409950" cy="2556708"/>
            </a:xfrm>
          </p:grpSpPr>
          <p:sp>
            <p:nvSpPr>
              <p:cNvPr id="52" name="TextBox 51">
                <a:extLst>
                  <a:ext uri="{FF2B5EF4-FFF2-40B4-BE49-F238E27FC236}">
                    <a16:creationId xmlns:a16="http://schemas.microsoft.com/office/drawing/2014/main" id="{1ACF5907-317D-4FEC-AAE2-86BCAEAA7A35}"/>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53" name="Isosceles Triangle 52">
                <a:extLst>
                  <a:ext uri="{FF2B5EF4-FFF2-40B4-BE49-F238E27FC236}">
                    <a16:creationId xmlns:a16="http://schemas.microsoft.com/office/drawing/2014/main" id="{CB4D8825-AE75-4E92-8EFD-3DFBBF2D2B44}"/>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TextBox 53">
                <a:extLst>
                  <a:ext uri="{FF2B5EF4-FFF2-40B4-BE49-F238E27FC236}">
                    <a16:creationId xmlns:a16="http://schemas.microsoft.com/office/drawing/2014/main" id="{43325397-3D64-486A-857F-F25D81A764B6}"/>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61" name="Rectangle 60">
              <a:extLst>
                <a:ext uri="{FF2B5EF4-FFF2-40B4-BE49-F238E27FC236}">
                  <a16:creationId xmlns:a16="http://schemas.microsoft.com/office/drawing/2014/main" id="{D90C3D7B-2E3A-4990-B616-5DEB7076D67E}"/>
                </a:ext>
              </a:extLst>
            </p:cNvPr>
            <p:cNvSpPr/>
            <p:nvPr/>
          </p:nvSpPr>
          <p:spPr>
            <a:xfrm>
              <a:off x="1424576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V</a:t>
              </a:r>
            </a:p>
          </p:txBody>
        </p:sp>
      </p:grpSp>
      <p:sp>
        <p:nvSpPr>
          <p:cNvPr id="62" name="Rectangle 61">
            <a:extLst>
              <a:ext uri="{FF2B5EF4-FFF2-40B4-BE49-F238E27FC236}">
                <a16:creationId xmlns:a16="http://schemas.microsoft.com/office/drawing/2014/main" id="{6401C14B-E2FD-4191-97CD-B5370167B5ED}"/>
              </a:ext>
            </a:extLst>
          </p:cNvPr>
          <p:cNvSpPr/>
          <p:nvPr/>
        </p:nvSpPr>
        <p:spPr>
          <a:xfrm>
            <a:off x="1956071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Q</a:t>
            </a:r>
          </a:p>
        </p:txBody>
      </p:sp>
      <p:sp>
        <p:nvSpPr>
          <p:cNvPr id="66" name="Rectangle 65">
            <a:extLst>
              <a:ext uri="{FF2B5EF4-FFF2-40B4-BE49-F238E27FC236}">
                <a16:creationId xmlns:a16="http://schemas.microsoft.com/office/drawing/2014/main" id="{5B4E9402-2667-4EC5-B8E8-785BBFE553B5}"/>
              </a:ext>
            </a:extLst>
          </p:cNvPr>
          <p:cNvSpPr/>
          <p:nvPr/>
        </p:nvSpPr>
        <p:spPr>
          <a:xfrm>
            <a:off x="1794051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https://unsplash.com/photos/RZ5TKFpdaWM</a:t>
            </a:r>
          </a:p>
        </p:txBody>
      </p:sp>
      <p:sp>
        <p:nvSpPr>
          <p:cNvPr id="67" name="Rectangle 66">
            <a:extLst>
              <a:ext uri="{FF2B5EF4-FFF2-40B4-BE49-F238E27FC236}">
                <a16:creationId xmlns:a16="http://schemas.microsoft.com/office/drawing/2014/main" id="{657C2225-8787-4A31-97A4-A7BA0D8769C9}"/>
              </a:ext>
            </a:extLst>
          </p:cNvPr>
          <p:cNvSpPr/>
          <p:nvPr/>
        </p:nvSpPr>
        <p:spPr>
          <a:xfrm>
            <a:off x="1262556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https://unsplash.com/photos/QJ2HGuSSQz0</a:t>
            </a:r>
          </a:p>
        </p:txBody>
      </p:sp>
      <p:sp>
        <p:nvSpPr>
          <p:cNvPr id="68" name="Rectangle 67">
            <a:extLst>
              <a:ext uri="{FF2B5EF4-FFF2-40B4-BE49-F238E27FC236}">
                <a16:creationId xmlns:a16="http://schemas.microsoft.com/office/drawing/2014/main" id="{D5BA32BC-7226-411E-AFE5-6B4D6E65C90C}"/>
              </a:ext>
            </a:extLst>
          </p:cNvPr>
          <p:cNvSpPr/>
          <p:nvPr/>
        </p:nvSpPr>
        <p:spPr>
          <a:xfrm>
            <a:off x="7310618" y="14218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https://unsplash.com/photos/VmX3vmBecFE</a:t>
            </a:r>
          </a:p>
        </p:txBody>
      </p:sp>
      <p:sp>
        <p:nvSpPr>
          <p:cNvPr id="69" name="Rectangle 68">
            <a:extLst>
              <a:ext uri="{FF2B5EF4-FFF2-40B4-BE49-F238E27FC236}">
                <a16:creationId xmlns:a16="http://schemas.microsoft.com/office/drawing/2014/main" id="{66643B34-1603-4EB8-A03E-4E6628525756}"/>
              </a:ext>
            </a:extLst>
          </p:cNvPr>
          <p:cNvSpPr/>
          <p:nvPr/>
        </p:nvSpPr>
        <p:spPr>
          <a:xfrm>
            <a:off x="1764570" y="14218806"/>
            <a:ext cx="410772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Tree>
    <p:extLst>
      <p:ext uri="{BB962C8B-B14F-4D97-AF65-F5344CB8AC3E}">
        <p14:creationId xmlns:p14="http://schemas.microsoft.com/office/powerpoint/2010/main" val="308181162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800" fill="hold"/>
                                        <p:tgtEl>
                                          <p:spTgt spid="16"/>
                                        </p:tgtEl>
                                        <p:attrNameLst>
                                          <p:attrName>ppt_x</p:attrName>
                                        </p:attrNameLst>
                                      </p:cBhvr>
                                      <p:tavLst>
                                        <p:tav tm="0">
                                          <p:val>
                                            <p:strVal val="#ppt_x"/>
                                          </p:val>
                                        </p:tav>
                                        <p:tav tm="100000">
                                          <p:val>
                                            <p:strVal val="#ppt_x"/>
                                          </p:val>
                                        </p:tav>
                                      </p:tavLst>
                                    </p:anim>
                                    <p:anim calcmode="lin" valueType="num">
                                      <p:cBhvr additive="base">
                                        <p:cTn id="8" dur="28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800" fill="hold"/>
                                        <p:tgtEl>
                                          <p:spTgt spid="17"/>
                                        </p:tgtEl>
                                        <p:attrNameLst>
                                          <p:attrName>ppt_x</p:attrName>
                                        </p:attrNameLst>
                                      </p:cBhvr>
                                      <p:tavLst>
                                        <p:tav tm="0">
                                          <p:val>
                                            <p:strVal val="#ppt_x"/>
                                          </p:val>
                                        </p:tav>
                                        <p:tav tm="100000">
                                          <p:val>
                                            <p:strVal val="#ppt_x"/>
                                          </p:val>
                                        </p:tav>
                                      </p:tavLst>
                                    </p:anim>
                                    <p:anim calcmode="lin" valueType="num">
                                      <p:cBhvr additive="base">
                                        <p:cTn id="12" dur="28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800" fill="hold"/>
                                        <p:tgtEl>
                                          <p:spTgt spid="18"/>
                                        </p:tgtEl>
                                        <p:attrNameLst>
                                          <p:attrName>ppt_x</p:attrName>
                                        </p:attrNameLst>
                                      </p:cBhvr>
                                      <p:tavLst>
                                        <p:tav tm="0">
                                          <p:val>
                                            <p:strVal val="#ppt_x"/>
                                          </p:val>
                                        </p:tav>
                                        <p:tav tm="100000">
                                          <p:val>
                                            <p:strVal val="#ppt_x"/>
                                          </p:val>
                                        </p:tav>
                                      </p:tavLst>
                                    </p:anim>
                                    <p:anim calcmode="lin" valueType="num">
                                      <p:cBhvr additive="base">
                                        <p:cTn id="16" dur="28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800" fill="hold"/>
                                        <p:tgtEl>
                                          <p:spTgt spid="19"/>
                                        </p:tgtEl>
                                        <p:attrNameLst>
                                          <p:attrName>ppt_x</p:attrName>
                                        </p:attrNameLst>
                                      </p:cBhvr>
                                      <p:tavLst>
                                        <p:tav tm="0">
                                          <p:val>
                                            <p:strVal val="#ppt_x"/>
                                          </p:val>
                                        </p:tav>
                                        <p:tav tm="100000">
                                          <p:val>
                                            <p:strVal val="#ppt_x"/>
                                          </p:val>
                                        </p:tav>
                                      </p:tavLst>
                                    </p:anim>
                                    <p:anim calcmode="lin" valueType="num">
                                      <p:cBhvr additive="base">
                                        <p:cTn id="20" dur="2800" fill="hold"/>
                                        <p:tgtEl>
                                          <p:spTgt spid="19"/>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320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34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42"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DC53A8F-2CB6-4F56-A8A3-9A3AAC8677C4}"/>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8453FEB5-FE3B-4A32-B97C-07C4CFFD0B80}"/>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87F1C056-4F6C-448F-AACF-C7B3B51006B5}"/>
              </a:ext>
            </a:extLst>
          </p:cNvPr>
          <p:cNvSpPr>
            <a:spLocks noGrp="1"/>
          </p:cNvSpPr>
          <p:nvPr>
            <p:ph type="pic" sz="quarter" idx="15"/>
          </p:nvPr>
        </p:nvSpPr>
        <p:spPr/>
      </p:sp>
      <p:sp>
        <p:nvSpPr>
          <p:cNvPr id="8" name="Rectangle 7">
            <a:extLst>
              <a:ext uri="{FF2B5EF4-FFF2-40B4-BE49-F238E27FC236}">
                <a16:creationId xmlns:a16="http://schemas.microsoft.com/office/drawing/2014/main" id="{58AC099C-E41C-4134-86EF-F579AC9A0162}"/>
              </a:ext>
            </a:extLst>
          </p:cNvPr>
          <p:cNvSpPr/>
          <p:nvPr/>
        </p:nvSpPr>
        <p:spPr>
          <a:xfrm>
            <a:off x="7021059" y="1552576"/>
            <a:ext cx="5190519" cy="1062989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25">
            <a:extLst>
              <a:ext uri="{FF2B5EF4-FFF2-40B4-BE49-F238E27FC236}">
                <a16:creationId xmlns:a16="http://schemas.microsoft.com/office/drawing/2014/main" id="{95BC87B5-CBAE-443C-8493-7E7E4F7F407D}"/>
              </a:ext>
            </a:extLst>
          </p:cNvPr>
          <p:cNvSpPr/>
          <p:nvPr/>
        </p:nvSpPr>
        <p:spPr>
          <a:xfrm>
            <a:off x="1563688" y="-11480800"/>
            <a:ext cx="5226504" cy="127845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BE8E3431-8BA5-4EA8-B572-4166B8A0EBD5}"/>
              </a:ext>
            </a:extLst>
          </p:cNvPr>
          <p:cNvSpPr/>
          <p:nvPr/>
        </p:nvSpPr>
        <p:spPr>
          <a:xfrm>
            <a:off x="12442445" y="-11480800"/>
            <a:ext cx="10345056" cy="12776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140E2ACF-47FD-4E05-9000-03AB0BC9F0C0}"/>
              </a:ext>
            </a:extLst>
          </p:cNvPr>
          <p:cNvSpPr/>
          <p:nvPr/>
        </p:nvSpPr>
        <p:spPr>
          <a:xfrm>
            <a:off x="1563688" y="12182473"/>
            <a:ext cx="21259800" cy="1533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Rectangle 28">
            <a:extLst>
              <a:ext uri="{FF2B5EF4-FFF2-40B4-BE49-F238E27FC236}">
                <a16:creationId xmlns:a16="http://schemas.microsoft.com/office/drawing/2014/main" id="{5F93C6FB-ABDD-44BC-9337-FA74AA642131}"/>
              </a:ext>
            </a:extLst>
          </p:cNvPr>
          <p:cNvSpPr/>
          <p:nvPr/>
        </p:nvSpPr>
        <p:spPr>
          <a:xfrm>
            <a:off x="9537379" y="14415555"/>
            <a:ext cx="531241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https://www.behance.net/gallery/70404455/Wave-On</a:t>
            </a:r>
          </a:p>
        </p:txBody>
      </p:sp>
      <p:sp>
        <p:nvSpPr>
          <p:cNvPr id="22" name="TextBox 21">
            <a:extLst>
              <a:ext uri="{FF2B5EF4-FFF2-40B4-BE49-F238E27FC236}">
                <a16:creationId xmlns:a16="http://schemas.microsoft.com/office/drawing/2014/main" id="{D21E6A83-1CDF-4C72-B5B8-C0B31EFAAA20}"/>
              </a:ext>
            </a:extLst>
          </p:cNvPr>
          <p:cNvSpPr txBox="1"/>
          <p:nvPr/>
        </p:nvSpPr>
        <p:spPr>
          <a:xfrm>
            <a:off x="7854499" y="6085715"/>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 name="TextBox 22">
            <a:extLst>
              <a:ext uri="{FF2B5EF4-FFF2-40B4-BE49-F238E27FC236}">
                <a16:creationId xmlns:a16="http://schemas.microsoft.com/office/drawing/2014/main" id="{CC8615E7-15BD-4ED5-B8D4-7A97B655CBE2}"/>
              </a:ext>
            </a:extLst>
          </p:cNvPr>
          <p:cNvSpPr txBox="1"/>
          <p:nvPr/>
        </p:nvSpPr>
        <p:spPr>
          <a:xfrm>
            <a:off x="7854499" y="295263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Creating inspiring ideas and building brands </a:t>
            </a:r>
          </a:p>
        </p:txBody>
      </p:sp>
      <p:sp>
        <p:nvSpPr>
          <p:cNvPr id="24" name="Rectangle: Rounded Corners 23">
            <a:extLst>
              <a:ext uri="{FF2B5EF4-FFF2-40B4-BE49-F238E27FC236}">
                <a16:creationId xmlns:a16="http://schemas.microsoft.com/office/drawing/2014/main" id="{3761339A-602C-4D5F-A874-B405337CAF36}"/>
              </a:ext>
            </a:extLst>
          </p:cNvPr>
          <p:cNvSpPr/>
          <p:nvPr/>
        </p:nvSpPr>
        <p:spPr>
          <a:xfrm>
            <a:off x="7854499" y="9803568"/>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440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200" fill="hold"/>
                                        <p:tgtEl>
                                          <p:spTgt spid="22"/>
                                        </p:tgtEl>
                                        <p:attrNameLst>
                                          <p:attrName>ppt_x</p:attrName>
                                        </p:attrNameLst>
                                      </p:cBhvr>
                                      <p:tavLst>
                                        <p:tav tm="0">
                                          <p:val>
                                            <p:strVal val="0-#ppt_w/2"/>
                                          </p:val>
                                        </p:tav>
                                        <p:tav tm="100000">
                                          <p:val>
                                            <p:strVal val="#ppt_x"/>
                                          </p:val>
                                        </p:tav>
                                      </p:tavLst>
                                    </p:anim>
                                    <p:anim calcmode="lin" valueType="num">
                                      <p:cBhvr additive="base">
                                        <p:cTn id="12" dur="22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700" fill="hold"/>
                                        <p:tgtEl>
                                          <p:spTgt spid="24"/>
                                        </p:tgtEl>
                                        <p:attrNameLst>
                                          <p:attrName>ppt_x</p:attrName>
                                        </p:attrNameLst>
                                      </p:cBhvr>
                                      <p:tavLst>
                                        <p:tav tm="0">
                                          <p:val>
                                            <p:strVal val="0-#ppt_w/2"/>
                                          </p:val>
                                        </p:tav>
                                        <p:tav tm="100000">
                                          <p:val>
                                            <p:strVal val="#ppt_x"/>
                                          </p:val>
                                        </p:tav>
                                      </p:tavLst>
                                    </p:anim>
                                    <p:anim calcmode="lin" valueType="num">
                                      <p:cBhvr additive="base">
                                        <p:cTn id="16" dur="17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600" fill="hold"/>
                                        <p:tgtEl>
                                          <p:spTgt spid="26"/>
                                        </p:tgtEl>
                                        <p:attrNameLst>
                                          <p:attrName>ppt_x</p:attrName>
                                        </p:attrNameLst>
                                      </p:cBhvr>
                                      <p:tavLst>
                                        <p:tav tm="0">
                                          <p:val>
                                            <p:strVal val="#ppt_x"/>
                                          </p:val>
                                        </p:tav>
                                        <p:tav tm="100000">
                                          <p:val>
                                            <p:strVal val="#ppt_x"/>
                                          </p:val>
                                        </p:tav>
                                      </p:tavLst>
                                    </p:anim>
                                    <p:anim calcmode="lin" valueType="num">
                                      <p:cBhvr additive="base">
                                        <p:cTn id="20" dur="26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800" fill="hold"/>
                                        <p:tgtEl>
                                          <p:spTgt spid="27"/>
                                        </p:tgtEl>
                                        <p:attrNameLst>
                                          <p:attrName>ppt_x</p:attrName>
                                        </p:attrNameLst>
                                      </p:cBhvr>
                                      <p:tavLst>
                                        <p:tav tm="0">
                                          <p:val>
                                            <p:strVal val="#ppt_x"/>
                                          </p:val>
                                        </p:tav>
                                        <p:tav tm="100000">
                                          <p:val>
                                            <p:strVal val="#ppt_x"/>
                                          </p:val>
                                        </p:tav>
                                      </p:tavLst>
                                    </p:anim>
                                    <p:anim calcmode="lin" valueType="num">
                                      <p:cBhvr additive="base">
                                        <p:cTn id="24" dur="28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6" grpId="0" animBg="1"/>
      <p:bldP spid="27" grpId="0" animBg="1"/>
      <p:bldP spid="22" grpId="0"/>
      <p:bldP spid="23" grpId="0"/>
      <p:bldP spid="2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453FEB5-FE3B-4A32-B97C-07C4CFFD0B80}"/>
              </a:ext>
            </a:extLst>
          </p:cNvPr>
          <p:cNvSpPr>
            <a:spLocks noGrp="1"/>
          </p:cNvSpPr>
          <p:nvPr>
            <p:ph type="pic" sz="quarter" idx="13"/>
          </p:nvPr>
        </p:nvSpPr>
        <p:spPr/>
      </p:sp>
      <p:sp>
        <p:nvSpPr>
          <p:cNvPr id="3" name="Picture Placeholder 2">
            <a:extLst>
              <a:ext uri="{FF2B5EF4-FFF2-40B4-BE49-F238E27FC236}">
                <a16:creationId xmlns:a16="http://schemas.microsoft.com/office/drawing/2014/main" id="{6DC53A8F-2CB6-4F56-A8A3-9A3AAC8677C4}"/>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87F1C056-4F6C-448F-AACF-C7B3B51006B5}"/>
              </a:ext>
            </a:extLst>
          </p:cNvPr>
          <p:cNvSpPr>
            <a:spLocks noGrp="1"/>
          </p:cNvSpPr>
          <p:nvPr>
            <p:ph type="pic" sz="quarter" idx="15"/>
          </p:nvPr>
        </p:nvSpPr>
        <p:spPr/>
      </p:sp>
      <p:sp>
        <p:nvSpPr>
          <p:cNvPr id="8" name="Rectangle 7">
            <a:extLst>
              <a:ext uri="{FF2B5EF4-FFF2-40B4-BE49-F238E27FC236}">
                <a16:creationId xmlns:a16="http://schemas.microsoft.com/office/drawing/2014/main" id="{58AC099C-E41C-4134-86EF-F579AC9A0162}"/>
              </a:ext>
            </a:extLst>
          </p:cNvPr>
          <p:cNvSpPr/>
          <p:nvPr/>
        </p:nvSpPr>
        <p:spPr>
          <a:xfrm>
            <a:off x="7021059" y="1552576"/>
            <a:ext cx="5190519" cy="1062989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25">
            <a:extLst>
              <a:ext uri="{FF2B5EF4-FFF2-40B4-BE49-F238E27FC236}">
                <a16:creationId xmlns:a16="http://schemas.microsoft.com/office/drawing/2014/main" id="{95BC87B5-CBAE-443C-8493-7E7E4F7F407D}"/>
              </a:ext>
            </a:extLst>
          </p:cNvPr>
          <p:cNvSpPr/>
          <p:nvPr/>
        </p:nvSpPr>
        <p:spPr>
          <a:xfrm>
            <a:off x="1563688" y="-11480800"/>
            <a:ext cx="5226504" cy="127845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BE8E3431-8BA5-4EA8-B572-4166B8A0EBD5}"/>
              </a:ext>
            </a:extLst>
          </p:cNvPr>
          <p:cNvSpPr/>
          <p:nvPr/>
        </p:nvSpPr>
        <p:spPr>
          <a:xfrm>
            <a:off x="12442445" y="-11480800"/>
            <a:ext cx="10345056" cy="12776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140E2ACF-47FD-4E05-9000-03AB0BC9F0C0}"/>
              </a:ext>
            </a:extLst>
          </p:cNvPr>
          <p:cNvSpPr/>
          <p:nvPr/>
        </p:nvSpPr>
        <p:spPr>
          <a:xfrm>
            <a:off x="1563688" y="12182473"/>
            <a:ext cx="21259800" cy="1533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Rectangle 28">
            <a:extLst>
              <a:ext uri="{FF2B5EF4-FFF2-40B4-BE49-F238E27FC236}">
                <a16:creationId xmlns:a16="http://schemas.microsoft.com/office/drawing/2014/main" id="{5F93C6FB-ABDD-44BC-9337-FA74AA642131}"/>
              </a:ext>
            </a:extLst>
          </p:cNvPr>
          <p:cNvSpPr/>
          <p:nvPr/>
        </p:nvSpPr>
        <p:spPr>
          <a:xfrm>
            <a:off x="9537379" y="14415555"/>
            <a:ext cx="531241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https://www.behance.net/gallery/70404455/Wave-On</a:t>
            </a:r>
          </a:p>
        </p:txBody>
      </p:sp>
      <p:sp>
        <p:nvSpPr>
          <p:cNvPr id="22" name="TextBox 21">
            <a:extLst>
              <a:ext uri="{FF2B5EF4-FFF2-40B4-BE49-F238E27FC236}">
                <a16:creationId xmlns:a16="http://schemas.microsoft.com/office/drawing/2014/main" id="{D21E6A83-1CDF-4C72-B5B8-C0B31EFAAA20}"/>
              </a:ext>
            </a:extLst>
          </p:cNvPr>
          <p:cNvSpPr txBox="1"/>
          <p:nvPr/>
        </p:nvSpPr>
        <p:spPr>
          <a:xfrm>
            <a:off x="7854499" y="6085715"/>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 name="TextBox 22">
            <a:extLst>
              <a:ext uri="{FF2B5EF4-FFF2-40B4-BE49-F238E27FC236}">
                <a16:creationId xmlns:a16="http://schemas.microsoft.com/office/drawing/2014/main" id="{CC8615E7-15BD-4ED5-B8D4-7A97B655CBE2}"/>
              </a:ext>
            </a:extLst>
          </p:cNvPr>
          <p:cNvSpPr txBox="1"/>
          <p:nvPr/>
        </p:nvSpPr>
        <p:spPr>
          <a:xfrm>
            <a:off x="7854499" y="295263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Creating inspiring ideas and building brands </a:t>
            </a:r>
          </a:p>
        </p:txBody>
      </p:sp>
      <p:sp>
        <p:nvSpPr>
          <p:cNvPr id="24" name="Rectangle: Rounded Corners 23">
            <a:extLst>
              <a:ext uri="{FF2B5EF4-FFF2-40B4-BE49-F238E27FC236}">
                <a16:creationId xmlns:a16="http://schemas.microsoft.com/office/drawing/2014/main" id="{3761339A-602C-4D5F-A874-B405337CAF36}"/>
              </a:ext>
            </a:extLst>
          </p:cNvPr>
          <p:cNvSpPr/>
          <p:nvPr/>
        </p:nvSpPr>
        <p:spPr>
          <a:xfrm>
            <a:off x="7854499" y="9803568"/>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82335992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200" fill="hold"/>
                                        <p:tgtEl>
                                          <p:spTgt spid="22"/>
                                        </p:tgtEl>
                                        <p:attrNameLst>
                                          <p:attrName>ppt_x</p:attrName>
                                        </p:attrNameLst>
                                      </p:cBhvr>
                                      <p:tavLst>
                                        <p:tav tm="0">
                                          <p:val>
                                            <p:strVal val="0-#ppt_w/2"/>
                                          </p:val>
                                        </p:tav>
                                        <p:tav tm="100000">
                                          <p:val>
                                            <p:strVal val="#ppt_x"/>
                                          </p:val>
                                        </p:tav>
                                      </p:tavLst>
                                    </p:anim>
                                    <p:anim calcmode="lin" valueType="num">
                                      <p:cBhvr additive="base">
                                        <p:cTn id="12" dur="22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700" fill="hold"/>
                                        <p:tgtEl>
                                          <p:spTgt spid="24"/>
                                        </p:tgtEl>
                                        <p:attrNameLst>
                                          <p:attrName>ppt_x</p:attrName>
                                        </p:attrNameLst>
                                      </p:cBhvr>
                                      <p:tavLst>
                                        <p:tav tm="0">
                                          <p:val>
                                            <p:strVal val="0-#ppt_w/2"/>
                                          </p:val>
                                        </p:tav>
                                        <p:tav tm="100000">
                                          <p:val>
                                            <p:strVal val="#ppt_x"/>
                                          </p:val>
                                        </p:tav>
                                      </p:tavLst>
                                    </p:anim>
                                    <p:anim calcmode="lin" valueType="num">
                                      <p:cBhvr additive="base">
                                        <p:cTn id="16" dur="17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600" fill="hold"/>
                                        <p:tgtEl>
                                          <p:spTgt spid="26"/>
                                        </p:tgtEl>
                                        <p:attrNameLst>
                                          <p:attrName>ppt_x</p:attrName>
                                        </p:attrNameLst>
                                      </p:cBhvr>
                                      <p:tavLst>
                                        <p:tav tm="0">
                                          <p:val>
                                            <p:strVal val="#ppt_x"/>
                                          </p:val>
                                        </p:tav>
                                        <p:tav tm="100000">
                                          <p:val>
                                            <p:strVal val="#ppt_x"/>
                                          </p:val>
                                        </p:tav>
                                      </p:tavLst>
                                    </p:anim>
                                    <p:anim calcmode="lin" valueType="num">
                                      <p:cBhvr additive="base">
                                        <p:cTn id="20" dur="26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800" fill="hold"/>
                                        <p:tgtEl>
                                          <p:spTgt spid="27"/>
                                        </p:tgtEl>
                                        <p:attrNameLst>
                                          <p:attrName>ppt_x</p:attrName>
                                        </p:attrNameLst>
                                      </p:cBhvr>
                                      <p:tavLst>
                                        <p:tav tm="0">
                                          <p:val>
                                            <p:strVal val="#ppt_x"/>
                                          </p:val>
                                        </p:tav>
                                        <p:tav tm="100000">
                                          <p:val>
                                            <p:strVal val="#ppt_x"/>
                                          </p:val>
                                        </p:tav>
                                      </p:tavLst>
                                    </p:anim>
                                    <p:anim calcmode="lin" valueType="num">
                                      <p:cBhvr additive="base">
                                        <p:cTn id="24" dur="28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6" grpId="0" animBg="1"/>
      <p:bldP spid="27" grpId="0" animBg="1"/>
      <p:bldP spid="22" grpId="0"/>
      <p:bldP spid="23" grpId="0"/>
      <p:bldP spid="2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82005" y="8202539"/>
            <a:ext cx="6223178"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Jan 22,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10016483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E09A9FA1-E10B-47F2-A3A2-2AE1F394BB2F}"/>
              </a:ext>
            </a:extLst>
          </p:cNvPr>
          <p:cNvGrpSpPr/>
          <p:nvPr/>
        </p:nvGrpSpPr>
        <p:grpSpPr>
          <a:xfrm flipH="1">
            <a:off x="1191617" y="4551891"/>
            <a:ext cx="5302798" cy="4612219"/>
            <a:chOff x="5190610" y="4138651"/>
            <a:chExt cx="7058025" cy="6138864"/>
          </a:xfrm>
        </p:grpSpPr>
        <p:sp>
          <p:nvSpPr>
            <p:cNvPr id="54" name="Freeform 5">
              <a:extLst>
                <a:ext uri="{FF2B5EF4-FFF2-40B4-BE49-F238E27FC236}">
                  <a16:creationId xmlns:a16="http://schemas.microsoft.com/office/drawing/2014/main" id="{F801C571-9AA2-4E5B-9FA2-2A8CF28C7C2A}"/>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ED3A741C-1ABE-4678-B8CB-D3B6EBBAFBE3}"/>
                </a:ext>
              </a:extLst>
            </p:cNvPr>
            <p:cNvSpPr txBox="1"/>
            <p:nvPr/>
          </p:nvSpPr>
          <p:spPr>
            <a:xfrm>
              <a:off x="7624156" y="6777946"/>
              <a:ext cx="3292567" cy="860267"/>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DECREASE</a:t>
              </a:r>
            </a:p>
          </p:txBody>
        </p:sp>
      </p:grpSp>
      <p:grpSp>
        <p:nvGrpSpPr>
          <p:cNvPr id="50" name="Group 49">
            <a:extLst>
              <a:ext uri="{FF2B5EF4-FFF2-40B4-BE49-F238E27FC236}">
                <a16:creationId xmlns:a16="http://schemas.microsoft.com/office/drawing/2014/main" id="{0EB3A5AE-0F6C-490A-8322-DC26B18F0B3E}"/>
              </a:ext>
            </a:extLst>
          </p:cNvPr>
          <p:cNvGrpSpPr/>
          <p:nvPr/>
        </p:nvGrpSpPr>
        <p:grpSpPr>
          <a:xfrm>
            <a:off x="17892760" y="4551891"/>
            <a:ext cx="5302798" cy="4612219"/>
            <a:chOff x="5190610" y="4138651"/>
            <a:chExt cx="7058025" cy="6138864"/>
          </a:xfrm>
        </p:grpSpPr>
        <p:sp>
          <p:nvSpPr>
            <p:cNvPr id="51" name="Freeform 5">
              <a:extLst>
                <a:ext uri="{FF2B5EF4-FFF2-40B4-BE49-F238E27FC236}">
                  <a16:creationId xmlns:a16="http://schemas.microsoft.com/office/drawing/2014/main" id="{F9A28375-3CA7-4E7C-8A2A-63E03B130727}"/>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CA96BB49-C6C6-464A-82F2-4760C1E143F4}"/>
                </a:ext>
              </a:extLst>
            </p:cNvPr>
            <p:cNvSpPr txBox="1"/>
            <p:nvPr/>
          </p:nvSpPr>
          <p:spPr>
            <a:xfrm>
              <a:off x="7571242" y="6777946"/>
              <a:ext cx="3196554" cy="860267"/>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chemeClr val="bg1"/>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INCREASE</a:t>
              </a:r>
            </a:p>
          </p:txBody>
        </p:sp>
      </p:grpSp>
      <p:grpSp>
        <p:nvGrpSpPr>
          <p:cNvPr id="34" name="Group 33">
            <a:extLst>
              <a:ext uri="{FF2B5EF4-FFF2-40B4-BE49-F238E27FC236}">
                <a16:creationId xmlns:a16="http://schemas.microsoft.com/office/drawing/2014/main" id="{45398CA8-7E47-462F-B6C2-EBD1A8E296DF}"/>
              </a:ext>
            </a:extLst>
          </p:cNvPr>
          <p:cNvGrpSpPr/>
          <p:nvPr/>
        </p:nvGrpSpPr>
        <p:grpSpPr>
          <a:xfrm>
            <a:off x="10246678" y="4638516"/>
            <a:ext cx="3862705" cy="3866198"/>
            <a:chOff x="10423526" y="4840288"/>
            <a:chExt cx="3511550" cy="3514725"/>
          </a:xfrm>
        </p:grpSpPr>
        <p:sp>
          <p:nvSpPr>
            <p:cNvPr id="24" name="Freeform 18">
              <a:extLst>
                <a:ext uri="{FF2B5EF4-FFF2-40B4-BE49-F238E27FC236}">
                  <a16:creationId xmlns:a16="http://schemas.microsoft.com/office/drawing/2014/main" id="{B65B8879-C9E5-4C0F-8A6F-775C28021B69}"/>
                </a:ext>
              </a:extLst>
            </p:cNvPr>
            <p:cNvSpPr>
              <a:spLocks noEditPoints="1"/>
            </p:cNvSpPr>
            <p:nvPr/>
          </p:nvSpPr>
          <p:spPr bwMode="auto">
            <a:xfrm>
              <a:off x="10423526" y="4840288"/>
              <a:ext cx="3511550" cy="3514725"/>
            </a:xfrm>
            <a:custGeom>
              <a:avLst/>
              <a:gdLst>
                <a:gd name="T0" fmla="*/ 1106 w 1106"/>
                <a:gd name="T1" fmla="*/ 582 h 1106"/>
                <a:gd name="T2" fmla="*/ 1042 w 1106"/>
                <a:gd name="T3" fmla="*/ 553 h 1106"/>
                <a:gd name="T4" fmla="*/ 1104 w 1106"/>
                <a:gd name="T5" fmla="*/ 505 h 1106"/>
                <a:gd name="T6" fmla="*/ 1033 w 1106"/>
                <a:gd name="T7" fmla="*/ 457 h 1106"/>
                <a:gd name="T8" fmla="*/ 1076 w 1106"/>
                <a:gd name="T9" fmla="*/ 373 h 1106"/>
                <a:gd name="T10" fmla="*/ 995 w 1106"/>
                <a:gd name="T11" fmla="*/ 344 h 1106"/>
                <a:gd name="T12" fmla="*/ 1017 w 1106"/>
                <a:gd name="T13" fmla="*/ 252 h 1106"/>
                <a:gd name="T14" fmla="*/ 931 w 1106"/>
                <a:gd name="T15" fmla="*/ 243 h 1106"/>
                <a:gd name="T16" fmla="*/ 930 w 1106"/>
                <a:gd name="T17" fmla="*/ 148 h 1106"/>
                <a:gd name="T18" fmla="*/ 845 w 1106"/>
                <a:gd name="T19" fmla="*/ 161 h 1106"/>
                <a:gd name="T20" fmla="*/ 821 w 1106"/>
                <a:gd name="T21" fmla="*/ 69 h 1106"/>
                <a:gd name="T22" fmla="*/ 741 w 1106"/>
                <a:gd name="T23" fmla="*/ 102 h 1106"/>
                <a:gd name="T24" fmla="*/ 696 w 1106"/>
                <a:gd name="T25" fmla="*/ 18 h 1106"/>
                <a:gd name="T26" fmla="*/ 626 w 1106"/>
                <a:gd name="T27" fmla="*/ 69 h 1106"/>
                <a:gd name="T28" fmla="*/ 582 w 1106"/>
                <a:gd name="T29" fmla="*/ 0 h 1106"/>
                <a:gd name="T30" fmla="*/ 524 w 1106"/>
                <a:gd name="T31" fmla="*/ 65 h 1106"/>
                <a:gd name="T32" fmla="*/ 447 w 1106"/>
                <a:gd name="T33" fmla="*/ 10 h 1106"/>
                <a:gd name="T34" fmla="*/ 407 w 1106"/>
                <a:gd name="T35" fmla="*/ 86 h 1106"/>
                <a:gd name="T36" fmla="*/ 319 w 1106"/>
                <a:gd name="T37" fmla="*/ 52 h 1106"/>
                <a:gd name="T38" fmla="*/ 298 w 1106"/>
                <a:gd name="T39" fmla="*/ 135 h 1106"/>
                <a:gd name="T40" fmla="*/ 204 w 1106"/>
                <a:gd name="T41" fmla="*/ 123 h 1106"/>
                <a:gd name="T42" fmla="*/ 205 w 1106"/>
                <a:gd name="T43" fmla="*/ 209 h 1106"/>
                <a:gd name="T44" fmla="*/ 111 w 1106"/>
                <a:gd name="T45" fmla="*/ 220 h 1106"/>
                <a:gd name="T46" fmla="*/ 132 w 1106"/>
                <a:gd name="T47" fmla="*/ 304 h 1106"/>
                <a:gd name="T48" fmla="*/ 43 w 1106"/>
                <a:gd name="T49" fmla="*/ 337 h 1106"/>
                <a:gd name="T50" fmla="*/ 84 w 1106"/>
                <a:gd name="T51" fmla="*/ 413 h 1106"/>
                <a:gd name="T52" fmla="*/ 6 w 1106"/>
                <a:gd name="T53" fmla="*/ 467 h 1106"/>
                <a:gd name="T54" fmla="*/ 64 w 1106"/>
                <a:gd name="T55" fmla="*/ 531 h 1106"/>
                <a:gd name="T56" fmla="*/ 65 w 1106"/>
                <a:gd name="T57" fmla="*/ 593 h 1106"/>
                <a:gd name="T58" fmla="*/ 9 w 1106"/>
                <a:gd name="T59" fmla="*/ 659 h 1106"/>
                <a:gd name="T60" fmla="*/ 89 w 1106"/>
                <a:gd name="T61" fmla="*/ 710 h 1106"/>
                <a:gd name="T62" fmla="*/ 51 w 1106"/>
                <a:gd name="T63" fmla="*/ 787 h 1106"/>
                <a:gd name="T64" fmla="*/ 141 w 1106"/>
                <a:gd name="T65" fmla="*/ 817 h 1106"/>
                <a:gd name="T66" fmla="*/ 122 w 1106"/>
                <a:gd name="T67" fmla="*/ 901 h 1106"/>
                <a:gd name="T68" fmla="*/ 217 w 1106"/>
                <a:gd name="T69" fmla="*/ 909 h 1106"/>
                <a:gd name="T70" fmla="*/ 219 w 1106"/>
                <a:gd name="T71" fmla="*/ 995 h 1106"/>
                <a:gd name="T72" fmla="*/ 313 w 1106"/>
                <a:gd name="T73" fmla="*/ 980 h 1106"/>
                <a:gd name="T74" fmla="*/ 336 w 1106"/>
                <a:gd name="T75" fmla="*/ 1063 h 1106"/>
                <a:gd name="T76" fmla="*/ 423 w 1106"/>
                <a:gd name="T77" fmla="*/ 1025 h 1106"/>
                <a:gd name="T78" fmla="*/ 466 w 1106"/>
                <a:gd name="T79" fmla="*/ 1100 h 1106"/>
                <a:gd name="T80" fmla="*/ 524 w 1106"/>
                <a:gd name="T81" fmla="*/ 1042 h 1106"/>
                <a:gd name="T82" fmla="*/ 582 w 1106"/>
                <a:gd name="T83" fmla="*/ 1106 h 1106"/>
                <a:gd name="T84" fmla="*/ 643 w 1106"/>
                <a:gd name="T85" fmla="*/ 1034 h 1106"/>
                <a:gd name="T86" fmla="*/ 714 w 1106"/>
                <a:gd name="T87" fmla="*/ 1083 h 1106"/>
                <a:gd name="T88" fmla="*/ 757 w 1106"/>
                <a:gd name="T89" fmla="*/ 998 h 1106"/>
                <a:gd name="T90" fmla="*/ 838 w 1106"/>
                <a:gd name="T91" fmla="*/ 1028 h 1106"/>
                <a:gd name="T92" fmla="*/ 858 w 1106"/>
                <a:gd name="T93" fmla="*/ 935 h 1106"/>
                <a:gd name="T94" fmla="*/ 944 w 1106"/>
                <a:gd name="T95" fmla="*/ 945 h 1106"/>
                <a:gd name="T96" fmla="*/ 942 w 1106"/>
                <a:gd name="T97" fmla="*/ 850 h 1106"/>
                <a:gd name="T98" fmla="*/ 1027 w 1106"/>
                <a:gd name="T99" fmla="*/ 839 h 1106"/>
                <a:gd name="T100" fmla="*/ 1002 w 1106"/>
                <a:gd name="T101" fmla="*/ 747 h 1106"/>
                <a:gd name="T102" fmla="*/ 1082 w 1106"/>
                <a:gd name="T103" fmla="*/ 715 h 1106"/>
                <a:gd name="T104" fmla="*/ 1036 w 1106"/>
                <a:gd name="T105" fmla="*/ 633 h 1106"/>
                <a:gd name="T106" fmla="*/ 554 w 1106"/>
                <a:gd name="T107" fmla="*/ 939 h 1106"/>
                <a:gd name="T108" fmla="*/ 554 w 1106"/>
                <a:gd name="T109" fmla="*/ 168 h 1106"/>
                <a:gd name="T110" fmla="*/ 554 w 1106"/>
                <a:gd name="T111" fmla="*/ 939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6" h="1106">
                  <a:moveTo>
                    <a:pt x="1100" y="640"/>
                  </a:moveTo>
                  <a:cubicBezTo>
                    <a:pt x="1106" y="582"/>
                    <a:pt x="1106" y="582"/>
                    <a:pt x="1106" y="582"/>
                  </a:cubicBezTo>
                  <a:cubicBezTo>
                    <a:pt x="1042" y="576"/>
                    <a:pt x="1042" y="576"/>
                    <a:pt x="1042" y="576"/>
                  </a:cubicBezTo>
                  <a:cubicBezTo>
                    <a:pt x="1042" y="568"/>
                    <a:pt x="1042" y="561"/>
                    <a:pt x="1042" y="553"/>
                  </a:cubicBezTo>
                  <a:cubicBezTo>
                    <a:pt x="1042" y="540"/>
                    <a:pt x="1042" y="527"/>
                    <a:pt x="1041" y="514"/>
                  </a:cubicBezTo>
                  <a:cubicBezTo>
                    <a:pt x="1104" y="505"/>
                    <a:pt x="1104" y="505"/>
                    <a:pt x="1104" y="505"/>
                  </a:cubicBezTo>
                  <a:cubicBezTo>
                    <a:pt x="1096" y="448"/>
                    <a:pt x="1096" y="448"/>
                    <a:pt x="1096" y="448"/>
                  </a:cubicBezTo>
                  <a:cubicBezTo>
                    <a:pt x="1033" y="457"/>
                    <a:pt x="1033" y="457"/>
                    <a:pt x="1033" y="457"/>
                  </a:cubicBezTo>
                  <a:cubicBezTo>
                    <a:pt x="1029" y="436"/>
                    <a:pt x="1023" y="416"/>
                    <a:pt x="1017" y="397"/>
                  </a:cubicBezTo>
                  <a:cubicBezTo>
                    <a:pt x="1076" y="373"/>
                    <a:pt x="1076" y="373"/>
                    <a:pt x="1076" y="373"/>
                  </a:cubicBezTo>
                  <a:cubicBezTo>
                    <a:pt x="1055" y="320"/>
                    <a:pt x="1055" y="320"/>
                    <a:pt x="1055" y="320"/>
                  </a:cubicBezTo>
                  <a:cubicBezTo>
                    <a:pt x="995" y="344"/>
                    <a:pt x="995" y="344"/>
                    <a:pt x="995" y="344"/>
                  </a:cubicBezTo>
                  <a:cubicBezTo>
                    <a:pt x="986" y="325"/>
                    <a:pt x="976" y="307"/>
                    <a:pt x="965" y="289"/>
                  </a:cubicBezTo>
                  <a:cubicBezTo>
                    <a:pt x="1017" y="252"/>
                    <a:pt x="1017" y="252"/>
                    <a:pt x="1017" y="252"/>
                  </a:cubicBezTo>
                  <a:cubicBezTo>
                    <a:pt x="983" y="205"/>
                    <a:pt x="983" y="205"/>
                    <a:pt x="983" y="205"/>
                  </a:cubicBezTo>
                  <a:cubicBezTo>
                    <a:pt x="931" y="243"/>
                    <a:pt x="931" y="243"/>
                    <a:pt x="931" y="243"/>
                  </a:cubicBezTo>
                  <a:cubicBezTo>
                    <a:pt x="918" y="227"/>
                    <a:pt x="904" y="212"/>
                    <a:pt x="889" y="198"/>
                  </a:cubicBezTo>
                  <a:cubicBezTo>
                    <a:pt x="930" y="148"/>
                    <a:pt x="930" y="148"/>
                    <a:pt x="930" y="148"/>
                  </a:cubicBezTo>
                  <a:cubicBezTo>
                    <a:pt x="886" y="111"/>
                    <a:pt x="886" y="111"/>
                    <a:pt x="886" y="111"/>
                  </a:cubicBezTo>
                  <a:cubicBezTo>
                    <a:pt x="845" y="161"/>
                    <a:pt x="845" y="161"/>
                    <a:pt x="845" y="161"/>
                  </a:cubicBezTo>
                  <a:cubicBezTo>
                    <a:pt x="828" y="148"/>
                    <a:pt x="811" y="137"/>
                    <a:pt x="793" y="127"/>
                  </a:cubicBezTo>
                  <a:cubicBezTo>
                    <a:pt x="821" y="69"/>
                    <a:pt x="821" y="69"/>
                    <a:pt x="821" y="69"/>
                  </a:cubicBezTo>
                  <a:cubicBezTo>
                    <a:pt x="769" y="44"/>
                    <a:pt x="769" y="44"/>
                    <a:pt x="769" y="44"/>
                  </a:cubicBezTo>
                  <a:cubicBezTo>
                    <a:pt x="741" y="102"/>
                    <a:pt x="741" y="102"/>
                    <a:pt x="741" y="102"/>
                  </a:cubicBezTo>
                  <a:cubicBezTo>
                    <a:pt x="722" y="94"/>
                    <a:pt x="703" y="87"/>
                    <a:pt x="682" y="81"/>
                  </a:cubicBezTo>
                  <a:cubicBezTo>
                    <a:pt x="696" y="18"/>
                    <a:pt x="696" y="18"/>
                    <a:pt x="696" y="18"/>
                  </a:cubicBezTo>
                  <a:cubicBezTo>
                    <a:pt x="640" y="7"/>
                    <a:pt x="640" y="7"/>
                    <a:pt x="640" y="7"/>
                  </a:cubicBezTo>
                  <a:cubicBezTo>
                    <a:pt x="626" y="69"/>
                    <a:pt x="626" y="69"/>
                    <a:pt x="626" y="69"/>
                  </a:cubicBezTo>
                  <a:cubicBezTo>
                    <a:pt x="612" y="67"/>
                    <a:pt x="597" y="66"/>
                    <a:pt x="582" y="65"/>
                  </a:cubicBezTo>
                  <a:cubicBezTo>
                    <a:pt x="582" y="0"/>
                    <a:pt x="582" y="0"/>
                    <a:pt x="582" y="0"/>
                  </a:cubicBezTo>
                  <a:cubicBezTo>
                    <a:pt x="524" y="0"/>
                    <a:pt x="524" y="0"/>
                    <a:pt x="524" y="0"/>
                  </a:cubicBezTo>
                  <a:cubicBezTo>
                    <a:pt x="524" y="65"/>
                    <a:pt x="524" y="65"/>
                    <a:pt x="524" y="65"/>
                  </a:cubicBezTo>
                  <a:cubicBezTo>
                    <a:pt x="503" y="66"/>
                    <a:pt x="483" y="69"/>
                    <a:pt x="462" y="72"/>
                  </a:cubicBezTo>
                  <a:cubicBezTo>
                    <a:pt x="447" y="10"/>
                    <a:pt x="447" y="10"/>
                    <a:pt x="447" y="10"/>
                  </a:cubicBezTo>
                  <a:cubicBezTo>
                    <a:pt x="391" y="24"/>
                    <a:pt x="391" y="24"/>
                    <a:pt x="391" y="24"/>
                  </a:cubicBezTo>
                  <a:cubicBezTo>
                    <a:pt x="407" y="86"/>
                    <a:pt x="407" y="86"/>
                    <a:pt x="407" y="86"/>
                  </a:cubicBezTo>
                  <a:cubicBezTo>
                    <a:pt x="387" y="92"/>
                    <a:pt x="368" y="100"/>
                    <a:pt x="349" y="108"/>
                  </a:cubicBezTo>
                  <a:cubicBezTo>
                    <a:pt x="319" y="52"/>
                    <a:pt x="319" y="52"/>
                    <a:pt x="319" y="52"/>
                  </a:cubicBezTo>
                  <a:cubicBezTo>
                    <a:pt x="268" y="79"/>
                    <a:pt x="268" y="79"/>
                    <a:pt x="268" y="79"/>
                  </a:cubicBezTo>
                  <a:cubicBezTo>
                    <a:pt x="298" y="135"/>
                    <a:pt x="298" y="135"/>
                    <a:pt x="298" y="135"/>
                  </a:cubicBezTo>
                  <a:cubicBezTo>
                    <a:pt x="280" y="146"/>
                    <a:pt x="263" y="158"/>
                    <a:pt x="247" y="171"/>
                  </a:cubicBezTo>
                  <a:cubicBezTo>
                    <a:pt x="204" y="123"/>
                    <a:pt x="204" y="123"/>
                    <a:pt x="204" y="123"/>
                  </a:cubicBezTo>
                  <a:cubicBezTo>
                    <a:pt x="162" y="162"/>
                    <a:pt x="162" y="162"/>
                    <a:pt x="162" y="162"/>
                  </a:cubicBezTo>
                  <a:cubicBezTo>
                    <a:pt x="205" y="209"/>
                    <a:pt x="205" y="209"/>
                    <a:pt x="205" y="209"/>
                  </a:cubicBezTo>
                  <a:cubicBezTo>
                    <a:pt x="190" y="224"/>
                    <a:pt x="177" y="240"/>
                    <a:pt x="164" y="256"/>
                  </a:cubicBezTo>
                  <a:cubicBezTo>
                    <a:pt x="111" y="220"/>
                    <a:pt x="111" y="220"/>
                    <a:pt x="111" y="220"/>
                  </a:cubicBezTo>
                  <a:cubicBezTo>
                    <a:pt x="78" y="268"/>
                    <a:pt x="78" y="268"/>
                    <a:pt x="78" y="268"/>
                  </a:cubicBezTo>
                  <a:cubicBezTo>
                    <a:pt x="132" y="304"/>
                    <a:pt x="132" y="304"/>
                    <a:pt x="132" y="304"/>
                  </a:cubicBezTo>
                  <a:cubicBezTo>
                    <a:pt x="121" y="322"/>
                    <a:pt x="112" y="340"/>
                    <a:pt x="104" y="359"/>
                  </a:cubicBezTo>
                  <a:cubicBezTo>
                    <a:pt x="43" y="337"/>
                    <a:pt x="43" y="337"/>
                    <a:pt x="43" y="337"/>
                  </a:cubicBezTo>
                  <a:cubicBezTo>
                    <a:pt x="23" y="391"/>
                    <a:pt x="23" y="391"/>
                    <a:pt x="23" y="391"/>
                  </a:cubicBezTo>
                  <a:cubicBezTo>
                    <a:pt x="84" y="413"/>
                    <a:pt x="84" y="413"/>
                    <a:pt x="84" y="413"/>
                  </a:cubicBezTo>
                  <a:cubicBezTo>
                    <a:pt x="78" y="433"/>
                    <a:pt x="73" y="453"/>
                    <a:pt x="70" y="474"/>
                  </a:cubicBezTo>
                  <a:cubicBezTo>
                    <a:pt x="6" y="467"/>
                    <a:pt x="6" y="467"/>
                    <a:pt x="6" y="467"/>
                  </a:cubicBezTo>
                  <a:cubicBezTo>
                    <a:pt x="0" y="524"/>
                    <a:pt x="0" y="524"/>
                    <a:pt x="0" y="524"/>
                  </a:cubicBezTo>
                  <a:cubicBezTo>
                    <a:pt x="64" y="531"/>
                    <a:pt x="64" y="531"/>
                    <a:pt x="64" y="531"/>
                  </a:cubicBezTo>
                  <a:cubicBezTo>
                    <a:pt x="64" y="538"/>
                    <a:pt x="63" y="546"/>
                    <a:pt x="63" y="553"/>
                  </a:cubicBezTo>
                  <a:cubicBezTo>
                    <a:pt x="63" y="567"/>
                    <a:pt x="64" y="580"/>
                    <a:pt x="65" y="593"/>
                  </a:cubicBezTo>
                  <a:cubicBezTo>
                    <a:pt x="1" y="602"/>
                    <a:pt x="1" y="602"/>
                    <a:pt x="1" y="602"/>
                  </a:cubicBezTo>
                  <a:cubicBezTo>
                    <a:pt x="9" y="659"/>
                    <a:pt x="9" y="659"/>
                    <a:pt x="9" y="659"/>
                  </a:cubicBezTo>
                  <a:cubicBezTo>
                    <a:pt x="73" y="650"/>
                    <a:pt x="73" y="650"/>
                    <a:pt x="73" y="650"/>
                  </a:cubicBezTo>
                  <a:cubicBezTo>
                    <a:pt x="77" y="670"/>
                    <a:pt x="82" y="690"/>
                    <a:pt x="89" y="710"/>
                  </a:cubicBezTo>
                  <a:cubicBezTo>
                    <a:pt x="29" y="734"/>
                    <a:pt x="29" y="734"/>
                    <a:pt x="29" y="734"/>
                  </a:cubicBezTo>
                  <a:cubicBezTo>
                    <a:pt x="51" y="787"/>
                    <a:pt x="51" y="787"/>
                    <a:pt x="51" y="787"/>
                  </a:cubicBezTo>
                  <a:cubicBezTo>
                    <a:pt x="111" y="763"/>
                    <a:pt x="111" y="763"/>
                    <a:pt x="111" y="763"/>
                  </a:cubicBezTo>
                  <a:cubicBezTo>
                    <a:pt x="119" y="782"/>
                    <a:pt x="130" y="800"/>
                    <a:pt x="141" y="817"/>
                  </a:cubicBezTo>
                  <a:cubicBezTo>
                    <a:pt x="89" y="855"/>
                    <a:pt x="89" y="855"/>
                    <a:pt x="89" y="855"/>
                  </a:cubicBezTo>
                  <a:cubicBezTo>
                    <a:pt x="122" y="901"/>
                    <a:pt x="122" y="901"/>
                    <a:pt x="122" y="901"/>
                  </a:cubicBezTo>
                  <a:cubicBezTo>
                    <a:pt x="175" y="864"/>
                    <a:pt x="175" y="864"/>
                    <a:pt x="175" y="864"/>
                  </a:cubicBezTo>
                  <a:cubicBezTo>
                    <a:pt x="188" y="880"/>
                    <a:pt x="202" y="895"/>
                    <a:pt x="217" y="909"/>
                  </a:cubicBezTo>
                  <a:cubicBezTo>
                    <a:pt x="175" y="958"/>
                    <a:pt x="175" y="958"/>
                    <a:pt x="175" y="958"/>
                  </a:cubicBezTo>
                  <a:cubicBezTo>
                    <a:pt x="219" y="995"/>
                    <a:pt x="219" y="995"/>
                    <a:pt x="219" y="995"/>
                  </a:cubicBezTo>
                  <a:cubicBezTo>
                    <a:pt x="261" y="946"/>
                    <a:pt x="261" y="946"/>
                    <a:pt x="261" y="946"/>
                  </a:cubicBezTo>
                  <a:cubicBezTo>
                    <a:pt x="277" y="958"/>
                    <a:pt x="295" y="970"/>
                    <a:pt x="313" y="980"/>
                  </a:cubicBezTo>
                  <a:cubicBezTo>
                    <a:pt x="285" y="1038"/>
                    <a:pt x="285" y="1038"/>
                    <a:pt x="285" y="1038"/>
                  </a:cubicBezTo>
                  <a:cubicBezTo>
                    <a:pt x="336" y="1063"/>
                    <a:pt x="336" y="1063"/>
                    <a:pt x="336" y="1063"/>
                  </a:cubicBezTo>
                  <a:cubicBezTo>
                    <a:pt x="364" y="1005"/>
                    <a:pt x="364" y="1005"/>
                    <a:pt x="364" y="1005"/>
                  </a:cubicBezTo>
                  <a:cubicBezTo>
                    <a:pt x="383" y="1013"/>
                    <a:pt x="403" y="1020"/>
                    <a:pt x="423" y="1025"/>
                  </a:cubicBezTo>
                  <a:cubicBezTo>
                    <a:pt x="410" y="1088"/>
                    <a:pt x="410" y="1088"/>
                    <a:pt x="410" y="1088"/>
                  </a:cubicBezTo>
                  <a:cubicBezTo>
                    <a:pt x="466" y="1100"/>
                    <a:pt x="466" y="1100"/>
                    <a:pt x="466" y="1100"/>
                  </a:cubicBezTo>
                  <a:cubicBezTo>
                    <a:pt x="479" y="1037"/>
                    <a:pt x="479" y="1037"/>
                    <a:pt x="479" y="1037"/>
                  </a:cubicBezTo>
                  <a:cubicBezTo>
                    <a:pt x="494" y="1039"/>
                    <a:pt x="509" y="1041"/>
                    <a:pt x="524" y="1042"/>
                  </a:cubicBezTo>
                  <a:cubicBezTo>
                    <a:pt x="524" y="1106"/>
                    <a:pt x="524" y="1106"/>
                    <a:pt x="524" y="1106"/>
                  </a:cubicBezTo>
                  <a:cubicBezTo>
                    <a:pt x="582" y="1106"/>
                    <a:pt x="582" y="1106"/>
                    <a:pt x="582" y="1106"/>
                  </a:cubicBezTo>
                  <a:cubicBezTo>
                    <a:pt x="582" y="1042"/>
                    <a:pt x="582" y="1042"/>
                    <a:pt x="582" y="1042"/>
                  </a:cubicBezTo>
                  <a:cubicBezTo>
                    <a:pt x="602" y="1041"/>
                    <a:pt x="623" y="1038"/>
                    <a:pt x="643" y="1034"/>
                  </a:cubicBezTo>
                  <a:cubicBezTo>
                    <a:pt x="659" y="1097"/>
                    <a:pt x="659" y="1097"/>
                    <a:pt x="659" y="1097"/>
                  </a:cubicBezTo>
                  <a:cubicBezTo>
                    <a:pt x="714" y="1083"/>
                    <a:pt x="714" y="1083"/>
                    <a:pt x="714" y="1083"/>
                  </a:cubicBezTo>
                  <a:cubicBezTo>
                    <a:pt x="699" y="1020"/>
                    <a:pt x="699" y="1020"/>
                    <a:pt x="699" y="1020"/>
                  </a:cubicBezTo>
                  <a:cubicBezTo>
                    <a:pt x="719" y="1014"/>
                    <a:pt x="738" y="1007"/>
                    <a:pt x="757" y="998"/>
                  </a:cubicBezTo>
                  <a:cubicBezTo>
                    <a:pt x="787" y="1055"/>
                    <a:pt x="787" y="1055"/>
                    <a:pt x="787" y="1055"/>
                  </a:cubicBezTo>
                  <a:cubicBezTo>
                    <a:pt x="838" y="1028"/>
                    <a:pt x="838" y="1028"/>
                    <a:pt x="838" y="1028"/>
                  </a:cubicBezTo>
                  <a:cubicBezTo>
                    <a:pt x="808" y="971"/>
                    <a:pt x="808" y="971"/>
                    <a:pt x="808" y="971"/>
                  </a:cubicBezTo>
                  <a:cubicBezTo>
                    <a:pt x="825" y="960"/>
                    <a:pt x="842" y="948"/>
                    <a:pt x="858" y="935"/>
                  </a:cubicBezTo>
                  <a:cubicBezTo>
                    <a:pt x="901" y="983"/>
                    <a:pt x="901" y="983"/>
                    <a:pt x="901" y="983"/>
                  </a:cubicBezTo>
                  <a:cubicBezTo>
                    <a:pt x="944" y="945"/>
                    <a:pt x="944" y="945"/>
                    <a:pt x="944" y="945"/>
                  </a:cubicBezTo>
                  <a:cubicBezTo>
                    <a:pt x="901" y="897"/>
                    <a:pt x="901" y="897"/>
                    <a:pt x="901" y="897"/>
                  </a:cubicBezTo>
                  <a:cubicBezTo>
                    <a:pt x="916" y="882"/>
                    <a:pt x="929" y="867"/>
                    <a:pt x="942" y="850"/>
                  </a:cubicBezTo>
                  <a:cubicBezTo>
                    <a:pt x="995" y="886"/>
                    <a:pt x="995" y="886"/>
                    <a:pt x="995" y="886"/>
                  </a:cubicBezTo>
                  <a:cubicBezTo>
                    <a:pt x="1027" y="839"/>
                    <a:pt x="1027" y="839"/>
                    <a:pt x="1027" y="839"/>
                  </a:cubicBezTo>
                  <a:cubicBezTo>
                    <a:pt x="974" y="803"/>
                    <a:pt x="974" y="803"/>
                    <a:pt x="974" y="803"/>
                  </a:cubicBezTo>
                  <a:cubicBezTo>
                    <a:pt x="984" y="785"/>
                    <a:pt x="994" y="766"/>
                    <a:pt x="1002" y="747"/>
                  </a:cubicBezTo>
                  <a:cubicBezTo>
                    <a:pt x="1063" y="769"/>
                    <a:pt x="1063" y="769"/>
                    <a:pt x="1063" y="769"/>
                  </a:cubicBezTo>
                  <a:cubicBezTo>
                    <a:pt x="1082" y="715"/>
                    <a:pt x="1082" y="715"/>
                    <a:pt x="1082" y="715"/>
                  </a:cubicBezTo>
                  <a:cubicBezTo>
                    <a:pt x="1022" y="693"/>
                    <a:pt x="1022" y="693"/>
                    <a:pt x="1022" y="693"/>
                  </a:cubicBezTo>
                  <a:cubicBezTo>
                    <a:pt x="1028" y="674"/>
                    <a:pt x="1032" y="654"/>
                    <a:pt x="1036" y="633"/>
                  </a:cubicBezTo>
                  <a:lnTo>
                    <a:pt x="1100" y="640"/>
                  </a:lnTo>
                  <a:close/>
                  <a:moveTo>
                    <a:pt x="554" y="939"/>
                  </a:moveTo>
                  <a:cubicBezTo>
                    <a:pt x="341" y="939"/>
                    <a:pt x="168" y="766"/>
                    <a:pt x="168" y="553"/>
                  </a:cubicBezTo>
                  <a:cubicBezTo>
                    <a:pt x="168" y="340"/>
                    <a:pt x="341" y="168"/>
                    <a:pt x="554" y="168"/>
                  </a:cubicBezTo>
                  <a:cubicBezTo>
                    <a:pt x="767" y="168"/>
                    <a:pt x="939" y="340"/>
                    <a:pt x="939" y="553"/>
                  </a:cubicBezTo>
                  <a:cubicBezTo>
                    <a:pt x="939" y="766"/>
                    <a:pt x="767" y="939"/>
                    <a:pt x="554" y="939"/>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19">
              <a:extLst>
                <a:ext uri="{FF2B5EF4-FFF2-40B4-BE49-F238E27FC236}">
                  <a16:creationId xmlns:a16="http://schemas.microsoft.com/office/drawing/2014/main" id="{C175F597-59E9-41AF-9BB5-2AD49E511365}"/>
                </a:ext>
              </a:extLst>
            </p:cNvPr>
            <p:cNvSpPr>
              <a:spLocks noEditPoints="1"/>
            </p:cNvSpPr>
            <p:nvPr/>
          </p:nvSpPr>
          <p:spPr bwMode="auto">
            <a:xfrm>
              <a:off x="10868026" y="5281613"/>
              <a:ext cx="2628900" cy="2630488"/>
            </a:xfrm>
            <a:custGeom>
              <a:avLst/>
              <a:gdLst>
                <a:gd name="T0" fmla="*/ 414 w 828"/>
                <a:gd name="T1" fmla="*/ 0 h 828"/>
                <a:gd name="T2" fmla="*/ 0 w 828"/>
                <a:gd name="T3" fmla="*/ 414 h 828"/>
                <a:gd name="T4" fmla="*/ 414 w 828"/>
                <a:gd name="T5" fmla="*/ 828 h 828"/>
                <a:gd name="T6" fmla="*/ 828 w 828"/>
                <a:gd name="T7" fmla="*/ 414 h 828"/>
                <a:gd name="T8" fmla="*/ 414 w 828"/>
                <a:gd name="T9" fmla="*/ 0 h 828"/>
                <a:gd name="T10" fmla="*/ 414 w 828"/>
                <a:gd name="T11" fmla="*/ 800 h 828"/>
                <a:gd name="T12" fmla="*/ 28 w 828"/>
                <a:gd name="T13" fmla="*/ 414 h 828"/>
                <a:gd name="T14" fmla="*/ 414 w 828"/>
                <a:gd name="T15" fmla="*/ 29 h 828"/>
                <a:gd name="T16" fmla="*/ 799 w 828"/>
                <a:gd name="T17" fmla="*/ 414 h 828"/>
                <a:gd name="T18" fmla="*/ 414 w 828"/>
                <a:gd name="T19" fmla="*/ 8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8">
                  <a:moveTo>
                    <a:pt x="414" y="0"/>
                  </a:moveTo>
                  <a:cubicBezTo>
                    <a:pt x="185" y="0"/>
                    <a:pt x="0" y="186"/>
                    <a:pt x="0" y="414"/>
                  </a:cubicBezTo>
                  <a:cubicBezTo>
                    <a:pt x="0" y="643"/>
                    <a:pt x="185" y="828"/>
                    <a:pt x="414" y="828"/>
                  </a:cubicBezTo>
                  <a:cubicBezTo>
                    <a:pt x="643" y="828"/>
                    <a:pt x="828" y="643"/>
                    <a:pt x="828" y="414"/>
                  </a:cubicBezTo>
                  <a:cubicBezTo>
                    <a:pt x="828" y="186"/>
                    <a:pt x="643" y="0"/>
                    <a:pt x="414" y="0"/>
                  </a:cubicBezTo>
                  <a:close/>
                  <a:moveTo>
                    <a:pt x="414" y="800"/>
                  </a:moveTo>
                  <a:cubicBezTo>
                    <a:pt x="201" y="800"/>
                    <a:pt x="28" y="627"/>
                    <a:pt x="28" y="414"/>
                  </a:cubicBezTo>
                  <a:cubicBezTo>
                    <a:pt x="28" y="201"/>
                    <a:pt x="201" y="29"/>
                    <a:pt x="414" y="29"/>
                  </a:cubicBezTo>
                  <a:cubicBezTo>
                    <a:pt x="627" y="29"/>
                    <a:pt x="799" y="201"/>
                    <a:pt x="799" y="414"/>
                  </a:cubicBezTo>
                  <a:cubicBezTo>
                    <a:pt x="799" y="627"/>
                    <a:pt x="627" y="800"/>
                    <a:pt x="414" y="800"/>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8DFCA7C-4EF6-4771-8F22-ECCCC497476A}"/>
              </a:ext>
            </a:extLst>
          </p:cNvPr>
          <p:cNvGrpSpPr/>
          <p:nvPr/>
        </p:nvGrpSpPr>
        <p:grpSpPr>
          <a:xfrm>
            <a:off x="10966133" y="5361464"/>
            <a:ext cx="2420303" cy="2422049"/>
            <a:chOff x="11077576" y="5497513"/>
            <a:chExt cx="2200275" cy="2201863"/>
          </a:xfrm>
        </p:grpSpPr>
        <p:sp>
          <p:nvSpPr>
            <p:cNvPr id="26" name="Freeform 20">
              <a:extLst>
                <a:ext uri="{FF2B5EF4-FFF2-40B4-BE49-F238E27FC236}">
                  <a16:creationId xmlns:a16="http://schemas.microsoft.com/office/drawing/2014/main" id="{2C9D070E-5B0B-4BC7-9351-503062B8C9DC}"/>
                </a:ext>
              </a:extLst>
            </p:cNvPr>
            <p:cNvSpPr>
              <a:spLocks noEditPoints="1"/>
            </p:cNvSpPr>
            <p:nvPr/>
          </p:nvSpPr>
          <p:spPr bwMode="auto">
            <a:xfrm>
              <a:off x="11077576" y="5497513"/>
              <a:ext cx="2200275" cy="2201863"/>
            </a:xfrm>
            <a:custGeom>
              <a:avLst/>
              <a:gdLst>
                <a:gd name="T0" fmla="*/ 693 w 693"/>
                <a:gd name="T1" fmla="*/ 365 h 693"/>
                <a:gd name="T2" fmla="*/ 654 w 693"/>
                <a:gd name="T3" fmla="*/ 346 h 693"/>
                <a:gd name="T4" fmla="*/ 693 w 693"/>
                <a:gd name="T5" fmla="*/ 316 h 693"/>
                <a:gd name="T6" fmla="*/ 648 w 693"/>
                <a:gd name="T7" fmla="*/ 286 h 693"/>
                <a:gd name="T8" fmla="*/ 675 w 693"/>
                <a:gd name="T9" fmla="*/ 233 h 693"/>
                <a:gd name="T10" fmla="*/ 624 w 693"/>
                <a:gd name="T11" fmla="*/ 215 h 693"/>
                <a:gd name="T12" fmla="*/ 638 w 693"/>
                <a:gd name="T13" fmla="*/ 157 h 693"/>
                <a:gd name="T14" fmla="*/ 584 w 693"/>
                <a:gd name="T15" fmla="*/ 152 h 693"/>
                <a:gd name="T16" fmla="*/ 583 w 693"/>
                <a:gd name="T17" fmla="*/ 92 h 693"/>
                <a:gd name="T18" fmla="*/ 530 w 693"/>
                <a:gd name="T19" fmla="*/ 100 h 693"/>
                <a:gd name="T20" fmla="*/ 515 w 693"/>
                <a:gd name="T21" fmla="*/ 43 h 693"/>
                <a:gd name="T22" fmla="*/ 465 w 693"/>
                <a:gd name="T23" fmla="*/ 63 h 693"/>
                <a:gd name="T24" fmla="*/ 436 w 693"/>
                <a:gd name="T25" fmla="*/ 11 h 693"/>
                <a:gd name="T26" fmla="*/ 393 w 693"/>
                <a:gd name="T27" fmla="*/ 43 h 693"/>
                <a:gd name="T28" fmla="*/ 365 w 693"/>
                <a:gd name="T29" fmla="*/ 0 h 693"/>
                <a:gd name="T30" fmla="*/ 329 w 693"/>
                <a:gd name="T31" fmla="*/ 40 h 693"/>
                <a:gd name="T32" fmla="*/ 280 w 693"/>
                <a:gd name="T33" fmla="*/ 6 h 693"/>
                <a:gd name="T34" fmla="*/ 255 w 693"/>
                <a:gd name="T35" fmla="*/ 53 h 693"/>
                <a:gd name="T36" fmla="*/ 200 w 693"/>
                <a:gd name="T37" fmla="*/ 32 h 693"/>
                <a:gd name="T38" fmla="*/ 187 w 693"/>
                <a:gd name="T39" fmla="*/ 84 h 693"/>
                <a:gd name="T40" fmla="*/ 128 w 693"/>
                <a:gd name="T41" fmla="*/ 77 h 693"/>
                <a:gd name="T42" fmla="*/ 128 w 693"/>
                <a:gd name="T43" fmla="*/ 131 h 693"/>
                <a:gd name="T44" fmla="*/ 69 w 693"/>
                <a:gd name="T45" fmla="*/ 137 h 693"/>
                <a:gd name="T46" fmla="*/ 83 w 693"/>
                <a:gd name="T47" fmla="*/ 190 h 693"/>
                <a:gd name="T48" fmla="*/ 27 w 693"/>
                <a:gd name="T49" fmla="*/ 211 h 693"/>
                <a:gd name="T50" fmla="*/ 53 w 693"/>
                <a:gd name="T51" fmla="*/ 258 h 693"/>
                <a:gd name="T52" fmla="*/ 4 w 693"/>
                <a:gd name="T53" fmla="*/ 292 h 693"/>
                <a:gd name="T54" fmla="*/ 40 w 693"/>
                <a:gd name="T55" fmla="*/ 332 h 693"/>
                <a:gd name="T56" fmla="*/ 41 w 693"/>
                <a:gd name="T57" fmla="*/ 371 h 693"/>
                <a:gd name="T58" fmla="*/ 6 w 693"/>
                <a:gd name="T59" fmla="*/ 412 h 693"/>
                <a:gd name="T60" fmla="*/ 56 w 693"/>
                <a:gd name="T61" fmla="*/ 444 h 693"/>
                <a:gd name="T62" fmla="*/ 32 w 693"/>
                <a:gd name="T63" fmla="*/ 493 h 693"/>
                <a:gd name="T64" fmla="*/ 88 w 693"/>
                <a:gd name="T65" fmla="*/ 512 h 693"/>
                <a:gd name="T66" fmla="*/ 77 w 693"/>
                <a:gd name="T67" fmla="*/ 565 h 693"/>
                <a:gd name="T68" fmla="*/ 136 w 693"/>
                <a:gd name="T69" fmla="*/ 569 h 693"/>
                <a:gd name="T70" fmla="*/ 138 w 693"/>
                <a:gd name="T71" fmla="*/ 623 h 693"/>
                <a:gd name="T72" fmla="*/ 196 w 693"/>
                <a:gd name="T73" fmla="*/ 614 h 693"/>
                <a:gd name="T74" fmla="*/ 211 w 693"/>
                <a:gd name="T75" fmla="*/ 666 h 693"/>
                <a:gd name="T76" fmla="*/ 266 w 693"/>
                <a:gd name="T77" fmla="*/ 642 h 693"/>
                <a:gd name="T78" fmla="*/ 292 w 693"/>
                <a:gd name="T79" fmla="*/ 689 h 693"/>
                <a:gd name="T80" fmla="*/ 329 w 693"/>
                <a:gd name="T81" fmla="*/ 653 h 693"/>
                <a:gd name="T82" fmla="*/ 365 w 693"/>
                <a:gd name="T83" fmla="*/ 693 h 693"/>
                <a:gd name="T84" fmla="*/ 403 w 693"/>
                <a:gd name="T85" fmla="*/ 648 h 693"/>
                <a:gd name="T86" fmla="*/ 448 w 693"/>
                <a:gd name="T87" fmla="*/ 678 h 693"/>
                <a:gd name="T88" fmla="*/ 475 w 693"/>
                <a:gd name="T89" fmla="*/ 625 h 693"/>
                <a:gd name="T90" fmla="*/ 525 w 693"/>
                <a:gd name="T91" fmla="*/ 644 h 693"/>
                <a:gd name="T92" fmla="*/ 538 w 693"/>
                <a:gd name="T93" fmla="*/ 586 h 693"/>
                <a:gd name="T94" fmla="*/ 592 w 693"/>
                <a:gd name="T95" fmla="*/ 592 h 693"/>
                <a:gd name="T96" fmla="*/ 591 w 693"/>
                <a:gd name="T97" fmla="*/ 532 h 693"/>
                <a:gd name="T98" fmla="*/ 644 w 693"/>
                <a:gd name="T99" fmla="*/ 525 h 693"/>
                <a:gd name="T100" fmla="*/ 629 w 693"/>
                <a:gd name="T101" fmla="*/ 468 h 693"/>
                <a:gd name="T102" fmla="*/ 679 w 693"/>
                <a:gd name="T103" fmla="*/ 448 h 693"/>
                <a:gd name="T104" fmla="*/ 650 w 693"/>
                <a:gd name="T105" fmla="*/ 396 h 693"/>
                <a:gd name="T106" fmla="*/ 347 w 693"/>
                <a:gd name="T107" fmla="*/ 588 h 693"/>
                <a:gd name="T108" fmla="*/ 347 w 693"/>
                <a:gd name="T109" fmla="*/ 105 h 693"/>
                <a:gd name="T110" fmla="*/ 347 w 693"/>
                <a:gd name="T111" fmla="*/ 588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690" y="400"/>
                  </a:moveTo>
                  <a:cubicBezTo>
                    <a:pt x="693" y="365"/>
                    <a:pt x="693" y="365"/>
                    <a:pt x="693" y="365"/>
                  </a:cubicBezTo>
                  <a:cubicBezTo>
                    <a:pt x="653" y="360"/>
                    <a:pt x="653" y="360"/>
                    <a:pt x="653" y="360"/>
                  </a:cubicBezTo>
                  <a:cubicBezTo>
                    <a:pt x="654" y="356"/>
                    <a:pt x="654" y="351"/>
                    <a:pt x="654" y="346"/>
                  </a:cubicBezTo>
                  <a:cubicBezTo>
                    <a:pt x="654" y="338"/>
                    <a:pt x="653" y="330"/>
                    <a:pt x="653" y="321"/>
                  </a:cubicBezTo>
                  <a:cubicBezTo>
                    <a:pt x="693" y="316"/>
                    <a:pt x="693" y="316"/>
                    <a:pt x="693" y="316"/>
                  </a:cubicBezTo>
                  <a:cubicBezTo>
                    <a:pt x="688" y="280"/>
                    <a:pt x="688" y="280"/>
                    <a:pt x="688" y="280"/>
                  </a:cubicBezTo>
                  <a:cubicBezTo>
                    <a:pt x="648" y="286"/>
                    <a:pt x="648" y="286"/>
                    <a:pt x="648" y="286"/>
                  </a:cubicBezTo>
                  <a:cubicBezTo>
                    <a:pt x="645" y="273"/>
                    <a:pt x="642" y="260"/>
                    <a:pt x="638" y="248"/>
                  </a:cubicBezTo>
                  <a:cubicBezTo>
                    <a:pt x="675" y="233"/>
                    <a:pt x="675" y="233"/>
                    <a:pt x="675" y="233"/>
                  </a:cubicBezTo>
                  <a:cubicBezTo>
                    <a:pt x="662" y="200"/>
                    <a:pt x="662" y="200"/>
                    <a:pt x="662" y="200"/>
                  </a:cubicBezTo>
                  <a:cubicBezTo>
                    <a:pt x="624" y="215"/>
                    <a:pt x="624" y="215"/>
                    <a:pt x="624" y="215"/>
                  </a:cubicBezTo>
                  <a:cubicBezTo>
                    <a:pt x="619" y="203"/>
                    <a:pt x="612" y="192"/>
                    <a:pt x="605" y="181"/>
                  </a:cubicBezTo>
                  <a:cubicBezTo>
                    <a:pt x="638" y="157"/>
                    <a:pt x="638" y="157"/>
                    <a:pt x="638" y="157"/>
                  </a:cubicBezTo>
                  <a:cubicBezTo>
                    <a:pt x="617" y="128"/>
                    <a:pt x="617" y="128"/>
                    <a:pt x="617" y="128"/>
                  </a:cubicBezTo>
                  <a:cubicBezTo>
                    <a:pt x="584" y="152"/>
                    <a:pt x="584" y="152"/>
                    <a:pt x="584" y="152"/>
                  </a:cubicBezTo>
                  <a:cubicBezTo>
                    <a:pt x="576" y="142"/>
                    <a:pt x="567" y="132"/>
                    <a:pt x="558" y="123"/>
                  </a:cubicBezTo>
                  <a:cubicBezTo>
                    <a:pt x="583" y="92"/>
                    <a:pt x="583" y="92"/>
                    <a:pt x="583" y="92"/>
                  </a:cubicBezTo>
                  <a:cubicBezTo>
                    <a:pt x="556" y="69"/>
                    <a:pt x="556" y="69"/>
                    <a:pt x="556" y="69"/>
                  </a:cubicBezTo>
                  <a:cubicBezTo>
                    <a:pt x="530" y="100"/>
                    <a:pt x="530" y="100"/>
                    <a:pt x="530" y="100"/>
                  </a:cubicBezTo>
                  <a:cubicBezTo>
                    <a:pt x="520" y="92"/>
                    <a:pt x="509" y="85"/>
                    <a:pt x="497" y="79"/>
                  </a:cubicBezTo>
                  <a:cubicBezTo>
                    <a:pt x="515" y="43"/>
                    <a:pt x="515" y="43"/>
                    <a:pt x="515" y="43"/>
                  </a:cubicBezTo>
                  <a:cubicBezTo>
                    <a:pt x="483" y="27"/>
                    <a:pt x="483" y="27"/>
                    <a:pt x="483" y="27"/>
                  </a:cubicBezTo>
                  <a:cubicBezTo>
                    <a:pt x="465" y="63"/>
                    <a:pt x="465" y="63"/>
                    <a:pt x="465" y="63"/>
                  </a:cubicBezTo>
                  <a:cubicBezTo>
                    <a:pt x="453" y="58"/>
                    <a:pt x="441" y="54"/>
                    <a:pt x="428" y="50"/>
                  </a:cubicBezTo>
                  <a:cubicBezTo>
                    <a:pt x="436" y="11"/>
                    <a:pt x="436" y="11"/>
                    <a:pt x="436" y="11"/>
                  </a:cubicBezTo>
                  <a:cubicBezTo>
                    <a:pt x="401" y="3"/>
                    <a:pt x="401" y="3"/>
                    <a:pt x="401" y="3"/>
                  </a:cubicBezTo>
                  <a:cubicBezTo>
                    <a:pt x="393" y="43"/>
                    <a:pt x="393" y="43"/>
                    <a:pt x="393" y="43"/>
                  </a:cubicBezTo>
                  <a:cubicBezTo>
                    <a:pt x="384" y="41"/>
                    <a:pt x="374" y="41"/>
                    <a:pt x="365" y="40"/>
                  </a:cubicBezTo>
                  <a:cubicBezTo>
                    <a:pt x="365" y="0"/>
                    <a:pt x="365" y="0"/>
                    <a:pt x="365" y="0"/>
                  </a:cubicBezTo>
                  <a:cubicBezTo>
                    <a:pt x="329" y="0"/>
                    <a:pt x="329" y="0"/>
                    <a:pt x="329" y="0"/>
                  </a:cubicBezTo>
                  <a:cubicBezTo>
                    <a:pt x="329" y="40"/>
                    <a:pt x="329" y="40"/>
                    <a:pt x="329" y="40"/>
                  </a:cubicBezTo>
                  <a:cubicBezTo>
                    <a:pt x="316" y="41"/>
                    <a:pt x="303" y="42"/>
                    <a:pt x="290" y="45"/>
                  </a:cubicBezTo>
                  <a:cubicBezTo>
                    <a:pt x="280" y="6"/>
                    <a:pt x="280" y="6"/>
                    <a:pt x="280" y="6"/>
                  </a:cubicBezTo>
                  <a:cubicBezTo>
                    <a:pt x="245" y="14"/>
                    <a:pt x="245" y="14"/>
                    <a:pt x="245" y="14"/>
                  </a:cubicBezTo>
                  <a:cubicBezTo>
                    <a:pt x="255" y="53"/>
                    <a:pt x="255" y="53"/>
                    <a:pt x="255" y="53"/>
                  </a:cubicBezTo>
                  <a:cubicBezTo>
                    <a:pt x="243" y="57"/>
                    <a:pt x="231" y="62"/>
                    <a:pt x="219" y="67"/>
                  </a:cubicBezTo>
                  <a:cubicBezTo>
                    <a:pt x="200" y="32"/>
                    <a:pt x="200" y="32"/>
                    <a:pt x="200" y="32"/>
                  </a:cubicBezTo>
                  <a:cubicBezTo>
                    <a:pt x="168" y="49"/>
                    <a:pt x="168" y="49"/>
                    <a:pt x="168" y="49"/>
                  </a:cubicBezTo>
                  <a:cubicBezTo>
                    <a:pt x="187" y="84"/>
                    <a:pt x="187" y="84"/>
                    <a:pt x="187" y="84"/>
                  </a:cubicBezTo>
                  <a:cubicBezTo>
                    <a:pt x="176" y="91"/>
                    <a:pt x="165" y="98"/>
                    <a:pt x="155" y="107"/>
                  </a:cubicBezTo>
                  <a:cubicBezTo>
                    <a:pt x="128" y="77"/>
                    <a:pt x="128" y="77"/>
                    <a:pt x="128" y="77"/>
                  </a:cubicBezTo>
                  <a:cubicBezTo>
                    <a:pt x="101" y="101"/>
                    <a:pt x="101" y="101"/>
                    <a:pt x="101" y="101"/>
                  </a:cubicBezTo>
                  <a:cubicBezTo>
                    <a:pt x="128" y="131"/>
                    <a:pt x="128" y="131"/>
                    <a:pt x="128" y="131"/>
                  </a:cubicBezTo>
                  <a:cubicBezTo>
                    <a:pt x="119" y="140"/>
                    <a:pt x="111" y="150"/>
                    <a:pt x="103" y="160"/>
                  </a:cubicBezTo>
                  <a:cubicBezTo>
                    <a:pt x="69" y="137"/>
                    <a:pt x="69" y="137"/>
                    <a:pt x="69" y="137"/>
                  </a:cubicBezTo>
                  <a:cubicBezTo>
                    <a:pt x="49" y="167"/>
                    <a:pt x="49" y="167"/>
                    <a:pt x="49" y="167"/>
                  </a:cubicBezTo>
                  <a:cubicBezTo>
                    <a:pt x="83" y="190"/>
                    <a:pt x="83" y="190"/>
                    <a:pt x="83" y="190"/>
                  </a:cubicBezTo>
                  <a:cubicBezTo>
                    <a:pt x="76" y="201"/>
                    <a:pt x="70" y="213"/>
                    <a:pt x="65" y="225"/>
                  </a:cubicBezTo>
                  <a:cubicBezTo>
                    <a:pt x="27" y="211"/>
                    <a:pt x="27" y="211"/>
                    <a:pt x="27" y="211"/>
                  </a:cubicBezTo>
                  <a:cubicBezTo>
                    <a:pt x="15" y="245"/>
                    <a:pt x="15" y="245"/>
                    <a:pt x="15" y="245"/>
                  </a:cubicBezTo>
                  <a:cubicBezTo>
                    <a:pt x="53" y="258"/>
                    <a:pt x="53" y="258"/>
                    <a:pt x="53" y="258"/>
                  </a:cubicBezTo>
                  <a:cubicBezTo>
                    <a:pt x="49" y="271"/>
                    <a:pt x="46" y="283"/>
                    <a:pt x="44" y="296"/>
                  </a:cubicBezTo>
                  <a:cubicBezTo>
                    <a:pt x="4" y="292"/>
                    <a:pt x="4" y="292"/>
                    <a:pt x="4" y="292"/>
                  </a:cubicBezTo>
                  <a:cubicBezTo>
                    <a:pt x="0" y="328"/>
                    <a:pt x="0" y="328"/>
                    <a:pt x="0" y="328"/>
                  </a:cubicBezTo>
                  <a:cubicBezTo>
                    <a:pt x="40" y="332"/>
                    <a:pt x="40" y="332"/>
                    <a:pt x="40" y="332"/>
                  </a:cubicBezTo>
                  <a:cubicBezTo>
                    <a:pt x="40" y="337"/>
                    <a:pt x="40" y="342"/>
                    <a:pt x="40" y="346"/>
                  </a:cubicBezTo>
                  <a:cubicBezTo>
                    <a:pt x="40" y="355"/>
                    <a:pt x="40" y="363"/>
                    <a:pt x="41" y="371"/>
                  </a:cubicBezTo>
                  <a:cubicBezTo>
                    <a:pt x="1" y="377"/>
                    <a:pt x="1" y="377"/>
                    <a:pt x="1" y="377"/>
                  </a:cubicBezTo>
                  <a:cubicBezTo>
                    <a:pt x="6" y="412"/>
                    <a:pt x="6" y="412"/>
                    <a:pt x="6" y="412"/>
                  </a:cubicBezTo>
                  <a:cubicBezTo>
                    <a:pt x="46" y="407"/>
                    <a:pt x="46" y="407"/>
                    <a:pt x="46" y="407"/>
                  </a:cubicBezTo>
                  <a:cubicBezTo>
                    <a:pt x="49" y="420"/>
                    <a:pt x="52" y="432"/>
                    <a:pt x="56" y="444"/>
                  </a:cubicBezTo>
                  <a:cubicBezTo>
                    <a:pt x="19" y="459"/>
                    <a:pt x="19" y="459"/>
                    <a:pt x="19" y="459"/>
                  </a:cubicBezTo>
                  <a:cubicBezTo>
                    <a:pt x="32" y="493"/>
                    <a:pt x="32" y="493"/>
                    <a:pt x="32" y="493"/>
                  </a:cubicBezTo>
                  <a:cubicBezTo>
                    <a:pt x="70" y="478"/>
                    <a:pt x="70" y="478"/>
                    <a:pt x="70" y="478"/>
                  </a:cubicBezTo>
                  <a:cubicBezTo>
                    <a:pt x="75" y="489"/>
                    <a:pt x="81" y="501"/>
                    <a:pt x="88" y="512"/>
                  </a:cubicBezTo>
                  <a:cubicBezTo>
                    <a:pt x="56" y="535"/>
                    <a:pt x="56" y="535"/>
                    <a:pt x="56" y="535"/>
                  </a:cubicBezTo>
                  <a:cubicBezTo>
                    <a:pt x="77" y="565"/>
                    <a:pt x="77" y="565"/>
                    <a:pt x="77" y="565"/>
                  </a:cubicBezTo>
                  <a:cubicBezTo>
                    <a:pt x="110" y="541"/>
                    <a:pt x="110" y="541"/>
                    <a:pt x="110" y="541"/>
                  </a:cubicBezTo>
                  <a:cubicBezTo>
                    <a:pt x="118" y="551"/>
                    <a:pt x="127" y="560"/>
                    <a:pt x="136" y="569"/>
                  </a:cubicBezTo>
                  <a:cubicBezTo>
                    <a:pt x="110" y="600"/>
                    <a:pt x="110" y="600"/>
                    <a:pt x="110" y="600"/>
                  </a:cubicBezTo>
                  <a:cubicBezTo>
                    <a:pt x="138" y="623"/>
                    <a:pt x="138" y="623"/>
                    <a:pt x="138" y="623"/>
                  </a:cubicBezTo>
                  <a:cubicBezTo>
                    <a:pt x="164" y="592"/>
                    <a:pt x="164" y="592"/>
                    <a:pt x="164" y="592"/>
                  </a:cubicBezTo>
                  <a:cubicBezTo>
                    <a:pt x="174" y="600"/>
                    <a:pt x="185" y="607"/>
                    <a:pt x="196" y="614"/>
                  </a:cubicBezTo>
                  <a:cubicBezTo>
                    <a:pt x="179" y="650"/>
                    <a:pt x="179" y="650"/>
                    <a:pt x="179" y="650"/>
                  </a:cubicBezTo>
                  <a:cubicBezTo>
                    <a:pt x="211" y="666"/>
                    <a:pt x="211" y="666"/>
                    <a:pt x="211" y="666"/>
                  </a:cubicBezTo>
                  <a:cubicBezTo>
                    <a:pt x="229" y="630"/>
                    <a:pt x="229" y="630"/>
                    <a:pt x="229" y="630"/>
                  </a:cubicBezTo>
                  <a:cubicBezTo>
                    <a:pt x="241" y="634"/>
                    <a:pt x="253" y="639"/>
                    <a:pt x="266" y="642"/>
                  </a:cubicBezTo>
                  <a:cubicBezTo>
                    <a:pt x="257" y="682"/>
                    <a:pt x="257" y="682"/>
                    <a:pt x="257" y="682"/>
                  </a:cubicBezTo>
                  <a:cubicBezTo>
                    <a:pt x="292" y="689"/>
                    <a:pt x="292" y="689"/>
                    <a:pt x="292" y="689"/>
                  </a:cubicBezTo>
                  <a:cubicBezTo>
                    <a:pt x="301" y="650"/>
                    <a:pt x="301" y="650"/>
                    <a:pt x="301" y="650"/>
                  </a:cubicBezTo>
                  <a:cubicBezTo>
                    <a:pt x="310" y="651"/>
                    <a:pt x="319" y="652"/>
                    <a:pt x="329" y="653"/>
                  </a:cubicBezTo>
                  <a:cubicBezTo>
                    <a:pt x="329" y="693"/>
                    <a:pt x="329" y="693"/>
                    <a:pt x="329" y="693"/>
                  </a:cubicBezTo>
                  <a:cubicBezTo>
                    <a:pt x="365" y="693"/>
                    <a:pt x="365" y="693"/>
                    <a:pt x="365" y="693"/>
                  </a:cubicBezTo>
                  <a:cubicBezTo>
                    <a:pt x="365" y="653"/>
                    <a:pt x="365" y="653"/>
                    <a:pt x="365" y="653"/>
                  </a:cubicBezTo>
                  <a:cubicBezTo>
                    <a:pt x="378" y="652"/>
                    <a:pt x="391" y="650"/>
                    <a:pt x="403" y="648"/>
                  </a:cubicBezTo>
                  <a:cubicBezTo>
                    <a:pt x="413" y="687"/>
                    <a:pt x="413" y="687"/>
                    <a:pt x="413" y="687"/>
                  </a:cubicBezTo>
                  <a:cubicBezTo>
                    <a:pt x="448" y="678"/>
                    <a:pt x="448" y="678"/>
                    <a:pt x="448" y="678"/>
                  </a:cubicBezTo>
                  <a:cubicBezTo>
                    <a:pt x="438" y="639"/>
                    <a:pt x="438" y="639"/>
                    <a:pt x="438" y="639"/>
                  </a:cubicBezTo>
                  <a:cubicBezTo>
                    <a:pt x="451" y="635"/>
                    <a:pt x="463" y="631"/>
                    <a:pt x="475" y="625"/>
                  </a:cubicBezTo>
                  <a:cubicBezTo>
                    <a:pt x="494" y="661"/>
                    <a:pt x="494" y="661"/>
                    <a:pt x="494" y="661"/>
                  </a:cubicBezTo>
                  <a:cubicBezTo>
                    <a:pt x="525" y="644"/>
                    <a:pt x="525" y="644"/>
                    <a:pt x="525" y="644"/>
                  </a:cubicBezTo>
                  <a:cubicBezTo>
                    <a:pt x="507" y="608"/>
                    <a:pt x="507" y="608"/>
                    <a:pt x="507" y="608"/>
                  </a:cubicBezTo>
                  <a:cubicBezTo>
                    <a:pt x="518" y="602"/>
                    <a:pt x="528" y="594"/>
                    <a:pt x="538" y="586"/>
                  </a:cubicBezTo>
                  <a:cubicBezTo>
                    <a:pt x="565" y="616"/>
                    <a:pt x="565" y="616"/>
                    <a:pt x="565" y="616"/>
                  </a:cubicBezTo>
                  <a:cubicBezTo>
                    <a:pt x="592" y="592"/>
                    <a:pt x="592" y="592"/>
                    <a:pt x="592" y="592"/>
                  </a:cubicBezTo>
                  <a:cubicBezTo>
                    <a:pt x="565" y="562"/>
                    <a:pt x="565" y="562"/>
                    <a:pt x="565" y="562"/>
                  </a:cubicBezTo>
                  <a:cubicBezTo>
                    <a:pt x="574" y="553"/>
                    <a:pt x="583" y="543"/>
                    <a:pt x="591" y="532"/>
                  </a:cubicBezTo>
                  <a:cubicBezTo>
                    <a:pt x="624" y="555"/>
                    <a:pt x="624" y="555"/>
                    <a:pt x="624" y="555"/>
                  </a:cubicBezTo>
                  <a:cubicBezTo>
                    <a:pt x="644" y="525"/>
                    <a:pt x="644" y="525"/>
                    <a:pt x="644" y="525"/>
                  </a:cubicBezTo>
                  <a:cubicBezTo>
                    <a:pt x="611" y="503"/>
                    <a:pt x="611" y="503"/>
                    <a:pt x="611" y="503"/>
                  </a:cubicBezTo>
                  <a:cubicBezTo>
                    <a:pt x="617" y="491"/>
                    <a:pt x="623" y="480"/>
                    <a:pt x="629" y="468"/>
                  </a:cubicBezTo>
                  <a:cubicBezTo>
                    <a:pt x="666" y="482"/>
                    <a:pt x="666" y="482"/>
                    <a:pt x="666" y="482"/>
                  </a:cubicBezTo>
                  <a:cubicBezTo>
                    <a:pt x="679" y="448"/>
                    <a:pt x="679" y="448"/>
                    <a:pt x="679" y="448"/>
                  </a:cubicBezTo>
                  <a:cubicBezTo>
                    <a:pt x="641" y="434"/>
                    <a:pt x="641" y="434"/>
                    <a:pt x="641" y="434"/>
                  </a:cubicBezTo>
                  <a:cubicBezTo>
                    <a:pt x="645" y="422"/>
                    <a:pt x="647" y="409"/>
                    <a:pt x="650" y="396"/>
                  </a:cubicBezTo>
                  <a:lnTo>
                    <a:pt x="690" y="400"/>
                  </a:lnTo>
                  <a:close/>
                  <a:moveTo>
                    <a:pt x="347" y="588"/>
                  </a:moveTo>
                  <a:cubicBezTo>
                    <a:pt x="214" y="588"/>
                    <a:pt x="106" y="480"/>
                    <a:pt x="106" y="346"/>
                  </a:cubicBezTo>
                  <a:cubicBezTo>
                    <a:pt x="106" y="213"/>
                    <a:pt x="214" y="105"/>
                    <a:pt x="347" y="105"/>
                  </a:cubicBezTo>
                  <a:cubicBezTo>
                    <a:pt x="481" y="105"/>
                    <a:pt x="589" y="213"/>
                    <a:pt x="589" y="346"/>
                  </a:cubicBezTo>
                  <a:cubicBezTo>
                    <a:pt x="589" y="480"/>
                    <a:pt x="481" y="588"/>
                    <a:pt x="347" y="588"/>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1">
              <a:extLst>
                <a:ext uri="{FF2B5EF4-FFF2-40B4-BE49-F238E27FC236}">
                  <a16:creationId xmlns:a16="http://schemas.microsoft.com/office/drawing/2014/main" id="{118A8A07-9E69-4E1B-8D56-890335B29B59}"/>
                </a:ext>
              </a:extLst>
            </p:cNvPr>
            <p:cNvSpPr>
              <a:spLocks noEditPoints="1"/>
            </p:cNvSpPr>
            <p:nvPr/>
          </p:nvSpPr>
          <p:spPr bwMode="auto">
            <a:xfrm>
              <a:off x="11356976" y="5773738"/>
              <a:ext cx="1647825" cy="1649413"/>
            </a:xfrm>
            <a:custGeom>
              <a:avLst/>
              <a:gdLst>
                <a:gd name="T0" fmla="*/ 259 w 519"/>
                <a:gd name="T1" fmla="*/ 0 h 519"/>
                <a:gd name="T2" fmla="*/ 0 w 519"/>
                <a:gd name="T3" fmla="*/ 259 h 519"/>
                <a:gd name="T4" fmla="*/ 259 w 519"/>
                <a:gd name="T5" fmla="*/ 519 h 519"/>
                <a:gd name="T6" fmla="*/ 519 w 519"/>
                <a:gd name="T7" fmla="*/ 259 h 519"/>
                <a:gd name="T8" fmla="*/ 259 w 519"/>
                <a:gd name="T9" fmla="*/ 0 h 519"/>
                <a:gd name="T10" fmla="*/ 259 w 519"/>
                <a:gd name="T11" fmla="*/ 501 h 519"/>
                <a:gd name="T12" fmla="*/ 18 w 519"/>
                <a:gd name="T13" fmla="*/ 259 h 519"/>
                <a:gd name="T14" fmla="*/ 259 w 519"/>
                <a:gd name="T15" fmla="*/ 18 h 519"/>
                <a:gd name="T16" fmla="*/ 501 w 519"/>
                <a:gd name="T17" fmla="*/ 259 h 519"/>
                <a:gd name="T18" fmla="*/ 259 w 519"/>
                <a:gd name="T19" fmla="*/ 501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519">
                  <a:moveTo>
                    <a:pt x="259" y="0"/>
                  </a:moveTo>
                  <a:cubicBezTo>
                    <a:pt x="116" y="0"/>
                    <a:pt x="0" y="116"/>
                    <a:pt x="0" y="259"/>
                  </a:cubicBezTo>
                  <a:cubicBezTo>
                    <a:pt x="0" y="403"/>
                    <a:pt x="116" y="519"/>
                    <a:pt x="259" y="519"/>
                  </a:cubicBezTo>
                  <a:cubicBezTo>
                    <a:pt x="403" y="519"/>
                    <a:pt x="519" y="403"/>
                    <a:pt x="519" y="259"/>
                  </a:cubicBezTo>
                  <a:cubicBezTo>
                    <a:pt x="519" y="116"/>
                    <a:pt x="403" y="0"/>
                    <a:pt x="259" y="0"/>
                  </a:cubicBezTo>
                  <a:close/>
                  <a:moveTo>
                    <a:pt x="259" y="501"/>
                  </a:moveTo>
                  <a:cubicBezTo>
                    <a:pt x="126" y="501"/>
                    <a:pt x="18" y="393"/>
                    <a:pt x="18" y="259"/>
                  </a:cubicBezTo>
                  <a:cubicBezTo>
                    <a:pt x="18" y="126"/>
                    <a:pt x="126" y="18"/>
                    <a:pt x="259" y="18"/>
                  </a:cubicBezTo>
                  <a:cubicBezTo>
                    <a:pt x="393" y="18"/>
                    <a:pt x="501" y="126"/>
                    <a:pt x="501" y="259"/>
                  </a:cubicBezTo>
                  <a:cubicBezTo>
                    <a:pt x="501" y="393"/>
                    <a:pt x="393" y="501"/>
                    <a:pt x="259" y="501"/>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2" name="Rectangle 26">
            <a:extLst>
              <a:ext uri="{FF2B5EF4-FFF2-40B4-BE49-F238E27FC236}">
                <a16:creationId xmlns:a16="http://schemas.microsoft.com/office/drawing/2014/main" id="{A3DDE588-2DE3-448C-9497-A0469F0F6824}"/>
              </a:ext>
            </a:extLst>
          </p:cNvPr>
          <p:cNvSpPr>
            <a:spLocks noChangeArrowheads="1"/>
          </p:cNvSpPr>
          <p:nvPr/>
        </p:nvSpPr>
        <p:spPr bwMode="auto">
          <a:xfrm>
            <a:off x="11982451" y="698976"/>
            <a:ext cx="419100" cy="12318048"/>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2198A4A3-2434-4847-9C9F-77B4E538E30E}"/>
              </a:ext>
            </a:extLst>
          </p:cNvPr>
          <p:cNvGrpSpPr/>
          <p:nvPr/>
        </p:nvGrpSpPr>
        <p:grpSpPr>
          <a:xfrm>
            <a:off x="6797834" y="1180941"/>
            <a:ext cx="5184617" cy="10783095"/>
            <a:chOff x="6797834" y="1180941"/>
            <a:chExt cx="5184617" cy="10783095"/>
          </a:xfrm>
        </p:grpSpPr>
        <p:grpSp>
          <p:nvGrpSpPr>
            <p:cNvPr id="57" name="Group 56">
              <a:extLst>
                <a:ext uri="{FF2B5EF4-FFF2-40B4-BE49-F238E27FC236}">
                  <a16:creationId xmlns:a16="http://schemas.microsoft.com/office/drawing/2014/main" id="{8B3C1AC2-DE11-44CE-99A4-2E2DF8D65C70}"/>
                </a:ext>
              </a:extLst>
            </p:cNvPr>
            <p:cNvGrpSpPr/>
            <p:nvPr/>
          </p:nvGrpSpPr>
          <p:grpSpPr>
            <a:xfrm>
              <a:off x="6797834" y="1180941"/>
              <a:ext cx="5184617" cy="10783095"/>
              <a:chOff x="6797834" y="1180941"/>
              <a:chExt cx="5184617" cy="10783095"/>
            </a:xfrm>
          </p:grpSpPr>
          <p:sp>
            <p:nvSpPr>
              <p:cNvPr id="22" name="Freeform 16">
                <a:extLst>
                  <a:ext uri="{FF2B5EF4-FFF2-40B4-BE49-F238E27FC236}">
                    <a16:creationId xmlns:a16="http://schemas.microsoft.com/office/drawing/2014/main" id="{AEE36021-65B8-4D8C-BD1C-874E9EC8AC8B}"/>
                  </a:ext>
                </a:extLst>
              </p:cNvPr>
              <p:cNvSpPr>
                <a:spLocks/>
              </p:cNvSpPr>
              <p:nvPr/>
            </p:nvSpPr>
            <p:spPr bwMode="auto">
              <a:xfrm>
                <a:off x="7147084" y="1530191"/>
                <a:ext cx="4835367" cy="10084595"/>
              </a:xfrm>
              <a:custGeom>
                <a:avLst/>
                <a:gdLst>
                  <a:gd name="T0" fmla="*/ 1384 w 1384"/>
                  <a:gd name="T1" fmla="*/ 2069 h 2885"/>
                  <a:gd name="T2" fmla="*/ 815 w 1384"/>
                  <a:gd name="T3" fmla="*/ 1442 h 2885"/>
                  <a:gd name="T4" fmla="*/ 1384 w 1384"/>
                  <a:gd name="T5" fmla="*/ 816 h 2885"/>
                  <a:gd name="T6" fmla="*/ 1384 w 1384"/>
                  <a:gd name="T7" fmla="*/ 0 h 2885"/>
                  <a:gd name="T8" fmla="*/ 0 w 1384"/>
                  <a:gd name="T9" fmla="*/ 1442 h 2885"/>
                  <a:gd name="T10" fmla="*/ 1384 w 1384"/>
                  <a:gd name="T11" fmla="*/ 2885 h 2885"/>
                  <a:gd name="T12" fmla="*/ 1384 w 1384"/>
                  <a:gd name="T13" fmla="*/ 2069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1384" y="2069"/>
                    </a:moveTo>
                    <a:cubicBezTo>
                      <a:pt x="1065" y="2039"/>
                      <a:pt x="815" y="1770"/>
                      <a:pt x="815" y="1442"/>
                    </a:cubicBezTo>
                    <a:cubicBezTo>
                      <a:pt x="815" y="1115"/>
                      <a:pt x="1065" y="846"/>
                      <a:pt x="1384" y="816"/>
                    </a:cubicBezTo>
                    <a:cubicBezTo>
                      <a:pt x="1384" y="0"/>
                      <a:pt x="1384" y="0"/>
                      <a:pt x="1384" y="0"/>
                    </a:cubicBezTo>
                    <a:cubicBezTo>
                      <a:pt x="615" y="31"/>
                      <a:pt x="0" y="665"/>
                      <a:pt x="0" y="1442"/>
                    </a:cubicBezTo>
                    <a:cubicBezTo>
                      <a:pt x="0" y="2219"/>
                      <a:pt x="615" y="2853"/>
                      <a:pt x="1384" y="2885"/>
                    </a:cubicBezTo>
                    <a:lnTo>
                      <a:pt x="1384" y="206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2">
                <a:extLst>
                  <a:ext uri="{FF2B5EF4-FFF2-40B4-BE49-F238E27FC236}">
                    <a16:creationId xmlns:a16="http://schemas.microsoft.com/office/drawing/2014/main" id="{931F3EE5-A391-46A1-8D79-72133F11161E}"/>
                  </a:ext>
                </a:extLst>
              </p:cNvPr>
              <p:cNvSpPr>
                <a:spLocks/>
              </p:cNvSpPr>
              <p:nvPr/>
            </p:nvSpPr>
            <p:spPr bwMode="auto">
              <a:xfrm>
                <a:off x="9712326" y="4100671"/>
                <a:ext cx="2270125" cy="4945380"/>
              </a:xfrm>
              <a:custGeom>
                <a:avLst/>
                <a:gdLst>
                  <a:gd name="T0" fmla="*/ 650 w 650"/>
                  <a:gd name="T1" fmla="*/ 1334 h 1415"/>
                  <a:gd name="T2" fmla="*/ 81 w 650"/>
                  <a:gd name="T3" fmla="*/ 707 h 1415"/>
                  <a:gd name="T4" fmla="*/ 650 w 650"/>
                  <a:gd name="T5" fmla="*/ 81 h 1415"/>
                  <a:gd name="T6" fmla="*/ 650 w 650"/>
                  <a:gd name="T7" fmla="*/ 0 h 1415"/>
                  <a:gd name="T8" fmla="*/ 0 w 650"/>
                  <a:gd name="T9" fmla="*/ 707 h 1415"/>
                  <a:gd name="T10" fmla="*/ 650 w 650"/>
                  <a:gd name="T11" fmla="*/ 1415 h 1415"/>
                  <a:gd name="T12" fmla="*/ 650 w 650"/>
                  <a:gd name="T13" fmla="*/ 1334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650" y="1334"/>
                    </a:moveTo>
                    <a:cubicBezTo>
                      <a:pt x="331" y="1304"/>
                      <a:pt x="81" y="1035"/>
                      <a:pt x="81" y="707"/>
                    </a:cubicBezTo>
                    <a:cubicBezTo>
                      <a:pt x="81" y="380"/>
                      <a:pt x="331" y="111"/>
                      <a:pt x="650" y="81"/>
                    </a:cubicBezTo>
                    <a:cubicBezTo>
                      <a:pt x="650" y="0"/>
                      <a:pt x="650" y="0"/>
                      <a:pt x="650" y="0"/>
                    </a:cubicBezTo>
                    <a:cubicBezTo>
                      <a:pt x="286" y="30"/>
                      <a:pt x="0" y="335"/>
                      <a:pt x="0" y="707"/>
                    </a:cubicBezTo>
                    <a:cubicBezTo>
                      <a:pt x="0" y="1079"/>
                      <a:pt x="286" y="1384"/>
                      <a:pt x="650" y="1415"/>
                    </a:cubicBezTo>
                    <a:lnTo>
                      <a:pt x="650" y="133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5">
                <a:extLst>
                  <a:ext uri="{FF2B5EF4-FFF2-40B4-BE49-F238E27FC236}">
                    <a16:creationId xmlns:a16="http://schemas.microsoft.com/office/drawing/2014/main" id="{FA67DC09-1BEA-43DB-A3CA-EAF99AB302EE}"/>
                  </a:ext>
                </a:extLst>
              </p:cNvPr>
              <p:cNvSpPr>
                <a:spLocks/>
              </p:cNvSpPr>
              <p:nvPr/>
            </p:nvSpPr>
            <p:spPr bwMode="auto">
              <a:xfrm>
                <a:off x="6797834" y="1180941"/>
                <a:ext cx="5184617" cy="10783095"/>
              </a:xfrm>
              <a:custGeom>
                <a:avLst/>
                <a:gdLst>
                  <a:gd name="T0" fmla="*/ 1484 w 1484"/>
                  <a:gd name="T1" fmla="*/ 2985 h 3085"/>
                  <a:gd name="T2" fmla="*/ 100 w 1484"/>
                  <a:gd name="T3" fmla="*/ 1542 h 3085"/>
                  <a:gd name="T4" fmla="*/ 1484 w 1484"/>
                  <a:gd name="T5" fmla="*/ 100 h 3085"/>
                  <a:gd name="T6" fmla="*/ 1484 w 1484"/>
                  <a:gd name="T7" fmla="*/ 0 h 3085"/>
                  <a:gd name="T8" fmla="*/ 0 w 1484"/>
                  <a:gd name="T9" fmla="*/ 1542 h 3085"/>
                  <a:gd name="T10" fmla="*/ 1484 w 1484"/>
                  <a:gd name="T11" fmla="*/ 3085 h 3085"/>
                  <a:gd name="T12" fmla="*/ 1484 w 1484"/>
                  <a:gd name="T13" fmla="*/ 2985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1484" y="2985"/>
                    </a:moveTo>
                    <a:cubicBezTo>
                      <a:pt x="715" y="2953"/>
                      <a:pt x="100" y="2319"/>
                      <a:pt x="100" y="1542"/>
                    </a:cubicBezTo>
                    <a:cubicBezTo>
                      <a:pt x="100" y="765"/>
                      <a:pt x="715" y="131"/>
                      <a:pt x="1484" y="100"/>
                    </a:cubicBezTo>
                    <a:cubicBezTo>
                      <a:pt x="1484" y="0"/>
                      <a:pt x="1484" y="0"/>
                      <a:pt x="1484" y="0"/>
                    </a:cubicBezTo>
                    <a:cubicBezTo>
                      <a:pt x="659" y="31"/>
                      <a:pt x="0" y="710"/>
                      <a:pt x="0" y="1542"/>
                    </a:cubicBezTo>
                    <a:cubicBezTo>
                      <a:pt x="0" y="2375"/>
                      <a:pt x="659" y="3053"/>
                      <a:pt x="1484" y="3085"/>
                    </a:cubicBezTo>
                    <a:lnTo>
                      <a:pt x="1484" y="2985"/>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2" name="TextBox 41">
              <a:extLst>
                <a:ext uri="{FF2B5EF4-FFF2-40B4-BE49-F238E27FC236}">
                  <a16:creationId xmlns:a16="http://schemas.microsoft.com/office/drawing/2014/main" id="{0D12CAD2-8EFE-4464-B22A-EE3A91D4658E}"/>
                </a:ext>
              </a:extLst>
            </p:cNvPr>
            <p:cNvSpPr txBox="1"/>
            <p:nvPr/>
          </p:nvSpPr>
          <p:spPr>
            <a:xfrm>
              <a:off x="9491657" y="2505930"/>
              <a:ext cx="1592615" cy="1591205"/>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FFFFFF">
                      <a:alpha val="67000"/>
                    </a:srgbClr>
                  </a:solidFill>
                  <a:effectLst/>
                  <a:uLnTx/>
                  <a:uFillTx/>
                  <a:latin typeface="Century Gothic"/>
                  <a:ea typeface="+mn-ea"/>
                  <a:cs typeface="+mn-cs"/>
                </a:rPr>
                <a:t>01</a:t>
              </a:r>
            </a:p>
          </p:txBody>
        </p:sp>
        <p:sp>
          <p:nvSpPr>
            <p:cNvPr id="45" name="Rectangle 44">
              <a:extLst>
                <a:ext uri="{FF2B5EF4-FFF2-40B4-BE49-F238E27FC236}">
                  <a16:creationId xmlns:a16="http://schemas.microsoft.com/office/drawing/2014/main" id="{087D5D81-9EAC-4A9F-9E8D-0F6C514DE668}"/>
                </a:ext>
              </a:extLst>
            </p:cNvPr>
            <p:cNvSpPr/>
            <p:nvPr/>
          </p:nvSpPr>
          <p:spPr>
            <a:xfrm>
              <a:off x="10099318" y="9313318"/>
              <a:ext cx="1107996"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p:txBody>
        </p:sp>
        <p:sp>
          <p:nvSpPr>
            <p:cNvPr id="37" name="TextBox 36">
              <a:extLst>
                <a:ext uri="{FF2B5EF4-FFF2-40B4-BE49-F238E27FC236}">
                  <a16:creationId xmlns:a16="http://schemas.microsoft.com/office/drawing/2014/main" id="{F4D180C5-0F77-4CAD-8CA5-26A60FE90F8D}"/>
                </a:ext>
              </a:extLst>
            </p:cNvPr>
            <p:cNvSpPr txBox="1"/>
            <p:nvPr/>
          </p:nvSpPr>
          <p:spPr>
            <a:xfrm>
              <a:off x="7406147" y="5416867"/>
              <a:ext cx="2287982" cy="24314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alibri"/>
                  <a:ea typeface="+mn-ea"/>
                  <a:cs typeface="+mn-cs"/>
                </a:rPr>
                <a:t>Research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 a vestibulum magna laoreet.</a:t>
              </a:r>
            </a:p>
          </p:txBody>
        </p:sp>
      </p:grpSp>
      <p:grpSp>
        <p:nvGrpSpPr>
          <p:cNvPr id="60" name="Group 59">
            <a:extLst>
              <a:ext uri="{FF2B5EF4-FFF2-40B4-BE49-F238E27FC236}">
                <a16:creationId xmlns:a16="http://schemas.microsoft.com/office/drawing/2014/main" id="{57063DF3-3BE0-4C7F-9386-B57F5CAD2BC2}"/>
              </a:ext>
            </a:extLst>
          </p:cNvPr>
          <p:cNvGrpSpPr/>
          <p:nvPr/>
        </p:nvGrpSpPr>
        <p:grpSpPr>
          <a:xfrm>
            <a:off x="12401551" y="1180941"/>
            <a:ext cx="5184617" cy="10783095"/>
            <a:chOff x="12401551" y="1180941"/>
            <a:chExt cx="5184617" cy="10783095"/>
          </a:xfrm>
        </p:grpSpPr>
        <p:grpSp>
          <p:nvGrpSpPr>
            <p:cNvPr id="58" name="Group 57">
              <a:extLst>
                <a:ext uri="{FF2B5EF4-FFF2-40B4-BE49-F238E27FC236}">
                  <a16:creationId xmlns:a16="http://schemas.microsoft.com/office/drawing/2014/main" id="{F624AE38-8EDB-4A4D-8EE8-ADFB75A0B732}"/>
                </a:ext>
              </a:extLst>
            </p:cNvPr>
            <p:cNvGrpSpPr/>
            <p:nvPr/>
          </p:nvGrpSpPr>
          <p:grpSpPr>
            <a:xfrm>
              <a:off x="12401551" y="1180941"/>
              <a:ext cx="5184617" cy="10783095"/>
              <a:chOff x="12401551" y="1180941"/>
              <a:chExt cx="5184617" cy="10783095"/>
            </a:xfrm>
          </p:grpSpPr>
          <p:sp>
            <p:nvSpPr>
              <p:cNvPr id="23" name="Freeform 17">
                <a:extLst>
                  <a:ext uri="{FF2B5EF4-FFF2-40B4-BE49-F238E27FC236}">
                    <a16:creationId xmlns:a16="http://schemas.microsoft.com/office/drawing/2014/main" id="{C0DBB45F-5BC5-414E-8674-D025B4D0AE3C}"/>
                  </a:ext>
                </a:extLst>
              </p:cNvPr>
              <p:cNvSpPr>
                <a:spLocks/>
              </p:cNvSpPr>
              <p:nvPr/>
            </p:nvSpPr>
            <p:spPr bwMode="auto">
              <a:xfrm>
                <a:off x="12401551" y="1530191"/>
                <a:ext cx="4835367" cy="10084595"/>
              </a:xfrm>
              <a:custGeom>
                <a:avLst/>
                <a:gdLst>
                  <a:gd name="T0" fmla="*/ 0 w 1384"/>
                  <a:gd name="T1" fmla="*/ 0 h 2885"/>
                  <a:gd name="T2" fmla="*/ 0 w 1384"/>
                  <a:gd name="T3" fmla="*/ 816 h 2885"/>
                  <a:gd name="T4" fmla="*/ 569 w 1384"/>
                  <a:gd name="T5" fmla="*/ 1442 h 2885"/>
                  <a:gd name="T6" fmla="*/ 0 w 1384"/>
                  <a:gd name="T7" fmla="*/ 2069 h 2885"/>
                  <a:gd name="T8" fmla="*/ 0 w 1384"/>
                  <a:gd name="T9" fmla="*/ 2885 h 2885"/>
                  <a:gd name="T10" fmla="*/ 1384 w 1384"/>
                  <a:gd name="T11" fmla="*/ 1442 h 2885"/>
                  <a:gd name="T12" fmla="*/ 0 w 1384"/>
                  <a:gd name="T13" fmla="*/ 0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0" y="0"/>
                    </a:moveTo>
                    <a:cubicBezTo>
                      <a:pt x="0" y="816"/>
                      <a:pt x="0" y="816"/>
                      <a:pt x="0" y="816"/>
                    </a:cubicBezTo>
                    <a:cubicBezTo>
                      <a:pt x="319" y="846"/>
                      <a:pt x="569" y="1115"/>
                      <a:pt x="569" y="1442"/>
                    </a:cubicBezTo>
                    <a:cubicBezTo>
                      <a:pt x="569" y="1770"/>
                      <a:pt x="319" y="2039"/>
                      <a:pt x="0" y="2069"/>
                    </a:cubicBezTo>
                    <a:cubicBezTo>
                      <a:pt x="0" y="2885"/>
                      <a:pt x="0" y="2885"/>
                      <a:pt x="0" y="2885"/>
                    </a:cubicBezTo>
                    <a:cubicBezTo>
                      <a:pt x="769" y="2853"/>
                      <a:pt x="1384" y="2219"/>
                      <a:pt x="1384" y="1442"/>
                    </a:cubicBezTo>
                    <a:cubicBezTo>
                      <a:pt x="1384" y="665"/>
                      <a:pt x="769" y="3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3">
                <a:extLst>
                  <a:ext uri="{FF2B5EF4-FFF2-40B4-BE49-F238E27FC236}">
                    <a16:creationId xmlns:a16="http://schemas.microsoft.com/office/drawing/2014/main" id="{43F3EE17-1A94-4F0D-A583-946FDDFD9E00}"/>
                  </a:ext>
                </a:extLst>
              </p:cNvPr>
              <p:cNvSpPr>
                <a:spLocks/>
              </p:cNvSpPr>
              <p:nvPr/>
            </p:nvSpPr>
            <p:spPr bwMode="auto">
              <a:xfrm>
                <a:off x="12401551" y="4100671"/>
                <a:ext cx="2270125" cy="4945380"/>
              </a:xfrm>
              <a:custGeom>
                <a:avLst/>
                <a:gdLst>
                  <a:gd name="T0" fmla="*/ 0 w 650"/>
                  <a:gd name="T1" fmla="*/ 0 h 1415"/>
                  <a:gd name="T2" fmla="*/ 0 w 650"/>
                  <a:gd name="T3" fmla="*/ 81 h 1415"/>
                  <a:gd name="T4" fmla="*/ 569 w 650"/>
                  <a:gd name="T5" fmla="*/ 707 h 1415"/>
                  <a:gd name="T6" fmla="*/ 0 w 650"/>
                  <a:gd name="T7" fmla="*/ 1334 h 1415"/>
                  <a:gd name="T8" fmla="*/ 0 w 650"/>
                  <a:gd name="T9" fmla="*/ 1415 h 1415"/>
                  <a:gd name="T10" fmla="*/ 650 w 650"/>
                  <a:gd name="T11" fmla="*/ 707 h 1415"/>
                  <a:gd name="T12" fmla="*/ 0 w 650"/>
                  <a:gd name="T13" fmla="*/ 0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0" y="0"/>
                    </a:moveTo>
                    <a:cubicBezTo>
                      <a:pt x="0" y="81"/>
                      <a:pt x="0" y="81"/>
                      <a:pt x="0" y="81"/>
                    </a:cubicBezTo>
                    <a:cubicBezTo>
                      <a:pt x="319" y="111"/>
                      <a:pt x="569" y="380"/>
                      <a:pt x="569" y="707"/>
                    </a:cubicBezTo>
                    <a:cubicBezTo>
                      <a:pt x="569" y="1035"/>
                      <a:pt x="319" y="1304"/>
                      <a:pt x="0" y="1334"/>
                    </a:cubicBezTo>
                    <a:cubicBezTo>
                      <a:pt x="0" y="1415"/>
                      <a:pt x="0" y="1415"/>
                      <a:pt x="0" y="1415"/>
                    </a:cubicBezTo>
                    <a:cubicBezTo>
                      <a:pt x="364" y="1384"/>
                      <a:pt x="650" y="1079"/>
                      <a:pt x="650" y="707"/>
                    </a:cubicBezTo>
                    <a:cubicBezTo>
                      <a:pt x="650" y="335"/>
                      <a:pt x="364" y="30"/>
                      <a:pt x="0"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4">
                <a:extLst>
                  <a:ext uri="{FF2B5EF4-FFF2-40B4-BE49-F238E27FC236}">
                    <a16:creationId xmlns:a16="http://schemas.microsoft.com/office/drawing/2014/main" id="{940AEF40-F812-430F-BED7-195B64E17750}"/>
                  </a:ext>
                </a:extLst>
              </p:cNvPr>
              <p:cNvSpPr>
                <a:spLocks/>
              </p:cNvSpPr>
              <p:nvPr/>
            </p:nvSpPr>
            <p:spPr bwMode="auto">
              <a:xfrm>
                <a:off x="12401551" y="1180941"/>
                <a:ext cx="5184617" cy="10783095"/>
              </a:xfrm>
              <a:custGeom>
                <a:avLst/>
                <a:gdLst>
                  <a:gd name="T0" fmla="*/ 0 w 1484"/>
                  <a:gd name="T1" fmla="*/ 0 h 3085"/>
                  <a:gd name="T2" fmla="*/ 0 w 1484"/>
                  <a:gd name="T3" fmla="*/ 100 h 3085"/>
                  <a:gd name="T4" fmla="*/ 1384 w 1484"/>
                  <a:gd name="T5" fmla="*/ 1542 h 3085"/>
                  <a:gd name="T6" fmla="*/ 0 w 1484"/>
                  <a:gd name="T7" fmla="*/ 2985 h 3085"/>
                  <a:gd name="T8" fmla="*/ 0 w 1484"/>
                  <a:gd name="T9" fmla="*/ 3085 h 3085"/>
                  <a:gd name="T10" fmla="*/ 1484 w 1484"/>
                  <a:gd name="T11" fmla="*/ 1542 h 3085"/>
                  <a:gd name="T12" fmla="*/ 0 w 1484"/>
                  <a:gd name="T13" fmla="*/ 0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0" y="0"/>
                    </a:moveTo>
                    <a:cubicBezTo>
                      <a:pt x="0" y="100"/>
                      <a:pt x="0" y="100"/>
                      <a:pt x="0" y="100"/>
                    </a:cubicBezTo>
                    <a:cubicBezTo>
                      <a:pt x="769" y="131"/>
                      <a:pt x="1384" y="765"/>
                      <a:pt x="1384" y="1542"/>
                    </a:cubicBezTo>
                    <a:cubicBezTo>
                      <a:pt x="1384" y="2319"/>
                      <a:pt x="769" y="2953"/>
                      <a:pt x="0" y="2985"/>
                    </a:cubicBezTo>
                    <a:cubicBezTo>
                      <a:pt x="0" y="3085"/>
                      <a:pt x="0" y="3085"/>
                      <a:pt x="0" y="3085"/>
                    </a:cubicBezTo>
                    <a:cubicBezTo>
                      <a:pt x="825" y="3053"/>
                      <a:pt x="1484" y="2375"/>
                      <a:pt x="1484" y="1542"/>
                    </a:cubicBezTo>
                    <a:cubicBezTo>
                      <a:pt x="1484" y="710"/>
                      <a:pt x="825" y="31"/>
                      <a:pt x="0"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TextBox 42">
              <a:extLst>
                <a:ext uri="{FF2B5EF4-FFF2-40B4-BE49-F238E27FC236}">
                  <a16:creationId xmlns:a16="http://schemas.microsoft.com/office/drawing/2014/main" id="{9257A053-B550-4703-81FB-7A6F40375514}"/>
                </a:ext>
              </a:extLst>
            </p:cNvPr>
            <p:cNvSpPr txBox="1"/>
            <p:nvPr/>
          </p:nvSpPr>
          <p:spPr>
            <a:xfrm>
              <a:off x="13303219" y="2505930"/>
              <a:ext cx="1592615" cy="1591205"/>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FFFFFF">
                      <a:alpha val="67000"/>
                    </a:srgbClr>
                  </a:solidFill>
                  <a:effectLst/>
                  <a:uLnTx/>
                  <a:uFillTx/>
                  <a:latin typeface="Century Gothic"/>
                  <a:ea typeface="+mn-ea"/>
                  <a:cs typeface="+mn-cs"/>
                </a:rPr>
                <a:t>02</a:t>
              </a:r>
            </a:p>
          </p:txBody>
        </p:sp>
        <p:sp>
          <p:nvSpPr>
            <p:cNvPr id="46" name="Rectangle 45">
              <a:extLst>
                <a:ext uri="{FF2B5EF4-FFF2-40B4-BE49-F238E27FC236}">
                  <a16:creationId xmlns:a16="http://schemas.microsoft.com/office/drawing/2014/main" id="{CE0220EA-969A-49E0-8FD3-18D3B4B8B569}"/>
                </a:ext>
              </a:extLst>
            </p:cNvPr>
            <p:cNvSpPr/>
            <p:nvPr/>
          </p:nvSpPr>
          <p:spPr>
            <a:xfrm>
              <a:off x="13180178" y="9313318"/>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sp>
          <p:nvSpPr>
            <p:cNvPr id="48" name="TextBox 47">
              <a:extLst>
                <a:ext uri="{FF2B5EF4-FFF2-40B4-BE49-F238E27FC236}">
                  <a16:creationId xmlns:a16="http://schemas.microsoft.com/office/drawing/2014/main" id="{006969B2-4A24-4EAA-BD44-2357F9B23781}"/>
                </a:ext>
              </a:extLst>
            </p:cNvPr>
            <p:cNvSpPr txBox="1"/>
            <p:nvPr/>
          </p:nvSpPr>
          <p:spPr>
            <a:xfrm>
              <a:off x="14701165" y="5416867"/>
              <a:ext cx="2287982" cy="24314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alibri"/>
                  <a:ea typeface="+mn-ea"/>
                  <a:cs typeface="+mn-cs"/>
                </a:rPr>
                <a:t>Briefcase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 a vestibulum magna laoreet.</a:t>
              </a:r>
            </a:p>
          </p:txBody>
        </p:sp>
      </p:grpSp>
    </p:spTree>
    <p:extLst>
      <p:ext uri="{BB962C8B-B14F-4D97-AF65-F5344CB8AC3E}">
        <p14:creationId xmlns:p14="http://schemas.microsoft.com/office/powerpoint/2010/main" val="10129797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14:presetBounceEnd="80000">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14:bounceEnd="80000">
                                          <p:cBhvr additive="base">
                                            <p:cTn id="27" dur="3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14:presetBounceEnd="80000">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14:bounceEnd="80000">
                                          <p:cBhvr additive="base">
                                            <p:cTn id="31" dur="3250" fill="hold"/>
                                            <p:tgtEl>
                                              <p:spTgt spid="50"/>
                                            </p:tgtEl>
                                            <p:attrNameLst>
                                              <p:attrName>ppt_x</p:attrName>
                                            </p:attrNameLst>
                                          </p:cBhvr>
                                          <p:tavLst>
                                            <p:tav tm="0">
                                              <p:val>
                                                <p:strVal val="0-#ppt_w/2"/>
                                              </p:val>
                                            </p:tav>
                                            <p:tav tm="100000">
                                              <p:val>
                                                <p:strVal val="#ppt_x"/>
                                              </p:val>
                                            </p:tav>
                                          </p:tavLst>
                                        </p:anim>
                                        <p:anim calcmode="lin" valueType="num" p14:bounceEnd="80000">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3250" fill="hold"/>
                                            <p:tgtEl>
                                              <p:spTgt spid="53"/>
                                            </p:tgtEl>
                                            <p:attrNameLst>
                                              <p:attrName>ppt_x</p:attrName>
                                            </p:attrNameLst>
                                          </p:cBhvr>
                                          <p:tavLst>
                                            <p:tav tm="0">
                                              <p:val>
                                                <p:strVal val="1+#ppt_w/2"/>
                                              </p:val>
                                            </p:tav>
                                            <p:tav tm="100000">
                                              <p:val>
                                                <p:strVal val="#ppt_x"/>
                                              </p:val>
                                            </p:tav>
                                          </p:tavLst>
                                        </p:anim>
                                        <p:anim calcmode="lin" valueType="num">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3250" fill="hold"/>
                                            <p:tgtEl>
                                              <p:spTgt spid="50"/>
                                            </p:tgtEl>
                                            <p:attrNameLst>
                                              <p:attrName>ppt_x</p:attrName>
                                            </p:attrNameLst>
                                          </p:cBhvr>
                                          <p:tavLst>
                                            <p:tav tm="0">
                                              <p:val>
                                                <p:strVal val="0-#ppt_w/2"/>
                                              </p:val>
                                            </p:tav>
                                            <p:tav tm="100000">
                                              <p:val>
                                                <p:strVal val="#ppt_x"/>
                                              </p:val>
                                            </p:tav>
                                          </p:tavLst>
                                        </p:anim>
                                        <p:anim calcmode="lin" valueType="num">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E09A9FA1-E10B-47F2-A3A2-2AE1F394BB2F}"/>
              </a:ext>
            </a:extLst>
          </p:cNvPr>
          <p:cNvGrpSpPr/>
          <p:nvPr/>
        </p:nvGrpSpPr>
        <p:grpSpPr>
          <a:xfrm flipH="1">
            <a:off x="1191617" y="4551891"/>
            <a:ext cx="5302798" cy="4612219"/>
            <a:chOff x="5190610" y="4138651"/>
            <a:chExt cx="7058025" cy="6138864"/>
          </a:xfrm>
        </p:grpSpPr>
        <p:sp>
          <p:nvSpPr>
            <p:cNvPr id="54" name="Freeform 5">
              <a:extLst>
                <a:ext uri="{FF2B5EF4-FFF2-40B4-BE49-F238E27FC236}">
                  <a16:creationId xmlns:a16="http://schemas.microsoft.com/office/drawing/2014/main" id="{F801C571-9AA2-4E5B-9FA2-2A8CF28C7C2A}"/>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ED3A741C-1ABE-4678-B8CB-D3B6EBBAFBE3}"/>
                </a:ext>
              </a:extLst>
            </p:cNvPr>
            <p:cNvSpPr txBox="1"/>
            <p:nvPr/>
          </p:nvSpPr>
          <p:spPr>
            <a:xfrm>
              <a:off x="7624156" y="6777946"/>
              <a:ext cx="3292567" cy="860267"/>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DECREASE</a:t>
              </a:r>
            </a:p>
          </p:txBody>
        </p:sp>
      </p:grpSp>
      <p:grpSp>
        <p:nvGrpSpPr>
          <p:cNvPr id="50" name="Group 49">
            <a:extLst>
              <a:ext uri="{FF2B5EF4-FFF2-40B4-BE49-F238E27FC236}">
                <a16:creationId xmlns:a16="http://schemas.microsoft.com/office/drawing/2014/main" id="{0EB3A5AE-0F6C-490A-8322-DC26B18F0B3E}"/>
              </a:ext>
            </a:extLst>
          </p:cNvPr>
          <p:cNvGrpSpPr/>
          <p:nvPr/>
        </p:nvGrpSpPr>
        <p:grpSpPr>
          <a:xfrm>
            <a:off x="17892760" y="4551891"/>
            <a:ext cx="5302798" cy="4612219"/>
            <a:chOff x="5190610" y="4138651"/>
            <a:chExt cx="7058025" cy="6138864"/>
          </a:xfrm>
        </p:grpSpPr>
        <p:sp>
          <p:nvSpPr>
            <p:cNvPr id="51" name="Freeform 5">
              <a:extLst>
                <a:ext uri="{FF2B5EF4-FFF2-40B4-BE49-F238E27FC236}">
                  <a16:creationId xmlns:a16="http://schemas.microsoft.com/office/drawing/2014/main" id="{F9A28375-3CA7-4E7C-8A2A-63E03B130727}"/>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CA96BB49-C6C6-464A-82F2-4760C1E143F4}"/>
                </a:ext>
              </a:extLst>
            </p:cNvPr>
            <p:cNvSpPr txBox="1"/>
            <p:nvPr/>
          </p:nvSpPr>
          <p:spPr>
            <a:xfrm>
              <a:off x="7571242" y="6777946"/>
              <a:ext cx="3196554" cy="860267"/>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chemeClr val="bg1"/>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INCREASE</a:t>
              </a:r>
            </a:p>
          </p:txBody>
        </p:sp>
      </p:grpSp>
      <p:grpSp>
        <p:nvGrpSpPr>
          <p:cNvPr id="34" name="Group 33">
            <a:extLst>
              <a:ext uri="{FF2B5EF4-FFF2-40B4-BE49-F238E27FC236}">
                <a16:creationId xmlns:a16="http://schemas.microsoft.com/office/drawing/2014/main" id="{45398CA8-7E47-462F-B6C2-EBD1A8E296DF}"/>
              </a:ext>
            </a:extLst>
          </p:cNvPr>
          <p:cNvGrpSpPr/>
          <p:nvPr/>
        </p:nvGrpSpPr>
        <p:grpSpPr>
          <a:xfrm>
            <a:off x="10246678" y="4638516"/>
            <a:ext cx="3862705" cy="3866198"/>
            <a:chOff x="10423526" y="4840288"/>
            <a:chExt cx="3511550" cy="3514725"/>
          </a:xfrm>
        </p:grpSpPr>
        <p:sp>
          <p:nvSpPr>
            <p:cNvPr id="24" name="Freeform 18">
              <a:extLst>
                <a:ext uri="{FF2B5EF4-FFF2-40B4-BE49-F238E27FC236}">
                  <a16:creationId xmlns:a16="http://schemas.microsoft.com/office/drawing/2014/main" id="{B65B8879-C9E5-4C0F-8A6F-775C28021B69}"/>
                </a:ext>
              </a:extLst>
            </p:cNvPr>
            <p:cNvSpPr>
              <a:spLocks noEditPoints="1"/>
            </p:cNvSpPr>
            <p:nvPr/>
          </p:nvSpPr>
          <p:spPr bwMode="auto">
            <a:xfrm>
              <a:off x="10423526" y="4840288"/>
              <a:ext cx="3511550" cy="3514725"/>
            </a:xfrm>
            <a:custGeom>
              <a:avLst/>
              <a:gdLst>
                <a:gd name="T0" fmla="*/ 1106 w 1106"/>
                <a:gd name="T1" fmla="*/ 582 h 1106"/>
                <a:gd name="T2" fmla="*/ 1042 w 1106"/>
                <a:gd name="T3" fmla="*/ 553 h 1106"/>
                <a:gd name="T4" fmla="*/ 1104 w 1106"/>
                <a:gd name="T5" fmla="*/ 505 h 1106"/>
                <a:gd name="T6" fmla="*/ 1033 w 1106"/>
                <a:gd name="T7" fmla="*/ 457 h 1106"/>
                <a:gd name="T8" fmla="*/ 1076 w 1106"/>
                <a:gd name="T9" fmla="*/ 373 h 1106"/>
                <a:gd name="T10" fmla="*/ 995 w 1106"/>
                <a:gd name="T11" fmla="*/ 344 h 1106"/>
                <a:gd name="T12" fmla="*/ 1017 w 1106"/>
                <a:gd name="T13" fmla="*/ 252 h 1106"/>
                <a:gd name="T14" fmla="*/ 931 w 1106"/>
                <a:gd name="T15" fmla="*/ 243 h 1106"/>
                <a:gd name="T16" fmla="*/ 930 w 1106"/>
                <a:gd name="T17" fmla="*/ 148 h 1106"/>
                <a:gd name="T18" fmla="*/ 845 w 1106"/>
                <a:gd name="T19" fmla="*/ 161 h 1106"/>
                <a:gd name="T20" fmla="*/ 821 w 1106"/>
                <a:gd name="T21" fmla="*/ 69 h 1106"/>
                <a:gd name="T22" fmla="*/ 741 w 1106"/>
                <a:gd name="T23" fmla="*/ 102 h 1106"/>
                <a:gd name="T24" fmla="*/ 696 w 1106"/>
                <a:gd name="T25" fmla="*/ 18 h 1106"/>
                <a:gd name="T26" fmla="*/ 626 w 1106"/>
                <a:gd name="T27" fmla="*/ 69 h 1106"/>
                <a:gd name="T28" fmla="*/ 582 w 1106"/>
                <a:gd name="T29" fmla="*/ 0 h 1106"/>
                <a:gd name="T30" fmla="*/ 524 w 1106"/>
                <a:gd name="T31" fmla="*/ 65 h 1106"/>
                <a:gd name="T32" fmla="*/ 447 w 1106"/>
                <a:gd name="T33" fmla="*/ 10 h 1106"/>
                <a:gd name="T34" fmla="*/ 407 w 1106"/>
                <a:gd name="T35" fmla="*/ 86 h 1106"/>
                <a:gd name="T36" fmla="*/ 319 w 1106"/>
                <a:gd name="T37" fmla="*/ 52 h 1106"/>
                <a:gd name="T38" fmla="*/ 298 w 1106"/>
                <a:gd name="T39" fmla="*/ 135 h 1106"/>
                <a:gd name="T40" fmla="*/ 204 w 1106"/>
                <a:gd name="T41" fmla="*/ 123 h 1106"/>
                <a:gd name="T42" fmla="*/ 205 w 1106"/>
                <a:gd name="T43" fmla="*/ 209 h 1106"/>
                <a:gd name="T44" fmla="*/ 111 w 1106"/>
                <a:gd name="T45" fmla="*/ 220 h 1106"/>
                <a:gd name="T46" fmla="*/ 132 w 1106"/>
                <a:gd name="T47" fmla="*/ 304 h 1106"/>
                <a:gd name="T48" fmla="*/ 43 w 1106"/>
                <a:gd name="T49" fmla="*/ 337 h 1106"/>
                <a:gd name="T50" fmla="*/ 84 w 1106"/>
                <a:gd name="T51" fmla="*/ 413 h 1106"/>
                <a:gd name="T52" fmla="*/ 6 w 1106"/>
                <a:gd name="T53" fmla="*/ 467 h 1106"/>
                <a:gd name="T54" fmla="*/ 64 w 1106"/>
                <a:gd name="T55" fmla="*/ 531 h 1106"/>
                <a:gd name="T56" fmla="*/ 65 w 1106"/>
                <a:gd name="T57" fmla="*/ 593 h 1106"/>
                <a:gd name="T58" fmla="*/ 9 w 1106"/>
                <a:gd name="T59" fmla="*/ 659 h 1106"/>
                <a:gd name="T60" fmla="*/ 89 w 1106"/>
                <a:gd name="T61" fmla="*/ 710 h 1106"/>
                <a:gd name="T62" fmla="*/ 51 w 1106"/>
                <a:gd name="T63" fmla="*/ 787 h 1106"/>
                <a:gd name="T64" fmla="*/ 141 w 1106"/>
                <a:gd name="T65" fmla="*/ 817 h 1106"/>
                <a:gd name="T66" fmla="*/ 122 w 1106"/>
                <a:gd name="T67" fmla="*/ 901 h 1106"/>
                <a:gd name="T68" fmla="*/ 217 w 1106"/>
                <a:gd name="T69" fmla="*/ 909 h 1106"/>
                <a:gd name="T70" fmla="*/ 219 w 1106"/>
                <a:gd name="T71" fmla="*/ 995 h 1106"/>
                <a:gd name="T72" fmla="*/ 313 w 1106"/>
                <a:gd name="T73" fmla="*/ 980 h 1106"/>
                <a:gd name="T74" fmla="*/ 336 w 1106"/>
                <a:gd name="T75" fmla="*/ 1063 h 1106"/>
                <a:gd name="T76" fmla="*/ 423 w 1106"/>
                <a:gd name="T77" fmla="*/ 1025 h 1106"/>
                <a:gd name="T78" fmla="*/ 466 w 1106"/>
                <a:gd name="T79" fmla="*/ 1100 h 1106"/>
                <a:gd name="T80" fmla="*/ 524 w 1106"/>
                <a:gd name="T81" fmla="*/ 1042 h 1106"/>
                <a:gd name="T82" fmla="*/ 582 w 1106"/>
                <a:gd name="T83" fmla="*/ 1106 h 1106"/>
                <a:gd name="T84" fmla="*/ 643 w 1106"/>
                <a:gd name="T85" fmla="*/ 1034 h 1106"/>
                <a:gd name="T86" fmla="*/ 714 w 1106"/>
                <a:gd name="T87" fmla="*/ 1083 h 1106"/>
                <a:gd name="T88" fmla="*/ 757 w 1106"/>
                <a:gd name="T89" fmla="*/ 998 h 1106"/>
                <a:gd name="T90" fmla="*/ 838 w 1106"/>
                <a:gd name="T91" fmla="*/ 1028 h 1106"/>
                <a:gd name="T92" fmla="*/ 858 w 1106"/>
                <a:gd name="T93" fmla="*/ 935 h 1106"/>
                <a:gd name="T94" fmla="*/ 944 w 1106"/>
                <a:gd name="T95" fmla="*/ 945 h 1106"/>
                <a:gd name="T96" fmla="*/ 942 w 1106"/>
                <a:gd name="T97" fmla="*/ 850 h 1106"/>
                <a:gd name="T98" fmla="*/ 1027 w 1106"/>
                <a:gd name="T99" fmla="*/ 839 h 1106"/>
                <a:gd name="T100" fmla="*/ 1002 w 1106"/>
                <a:gd name="T101" fmla="*/ 747 h 1106"/>
                <a:gd name="T102" fmla="*/ 1082 w 1106"/>
                <a:gd name="T103" fmla="*/ 715 h 1106"/>
                <a:gd name="T104" fmla="*/ 1036 w 1106"/>
                <a:gd name="T105" fmla="*/ 633 h 1106"/>
                <a:gd name="T106" fmla="*/ 554 w 1106"/>
                <a:gd name="T107" fmla="*/ 939 h 1106"/>
                <a:gd name="T108" fmla="*/ 554 w 1106"/>
                <a:gd name="T109" fmla="*/ 168 h 1106"/>
                <a:gd name="T110" fmla="*/ 554 w 1106"/>
                <a:gd name="T111" fmla="*/ 939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6" h="1106">
                  <a:moveTo>
                    <a:pt x="1100" y="640"/>
                  </a:moveTo>
                  <a:cubicBezTo>
                    <a:pt x="1106" y="582"/>
                    <a:pt x="1106" y="582"/>
                    <a:pt x="1106" y="582"/>
                  </a:cubicBezTo>
                  <a:cubicBezTo>
                    <a:pt x="1042" y="576"/>
                    <a:pt x="1042" y="576"/>
                    <a:pt x="1042" y="576"/>
                  </a:cubicBezTo>
                  <a:cubicBezTo>
                    <a:pt x="1042" y="568"/>
                    <a:pt x="1042" y="561"/>
                    <a:pt x="1042" y="553"/>
                  </a:cubicBezTo>
                  <a:cubicBezTo>
                    <a:pt x="1042" y="540"/>
                    <a:pt x="1042" y="527"/>
                    <a:pt x="1041" y="514"/>
                  </a:cubicBezTo>
                  <a:cubicBezTo>
                    <a:pt x="1104" y="505"/>
                    <a:pt x="1104" y="505"/>
                    <a:pt x="1104" y="505"/>
                  </a:cubicBezTo>
                  <a:cubicBezTo>
                    <a:pt x="1096" y="448"/>
                    <a:pt x="1096" y="448"/>
                    <a:pt x="1096" y="448"/>
                  </a:cubicBezTo>
                  <a:cubicBezTo>
                    <a:pt x="1033" y="457"/>
                    <a:pt x="1033" y="457"/>
                    <a:pt x="1033" y="457"/>
                  </a:cubicBezTo>
                  <a:cubicBezTo>
                    <a:pt x="1029" y="436"/>
                    <a:pt x="1023" y="416"/>
                    <a:pt x="1017" y="397"/>
                  </a:cubicBezTo>
                  <a:cubicBezTo>
                    <a:pt x="1076" y="373"/>
                    <a:pt x="1076" y="373"/>
                    <a:pt x="1076" y="373"/>
                  </a:cubicBezTo>
                  <a:cubicBezTo>
                    <a:pt x="1055" y="320"/>
                    <a:pt x="1055" y="320"/>
                    <a:pt x="1055" y="320"/>
                  </a:cubicBezTo>
                  <a:cubicBezTo>
                    <a:pt x="995" y="344"/>
                    <a:pt x="995" y="344"/>
                    <a:pt x="995" y="344"/>
                  </a:cubicBezTo>
                  <a:cubicBezTo>
                    <a:pt x="986" y="325"/>
                    <a:pt x="976" y="307"/>
                    <a:pt x="965" y="289"/>
                  </a:cubicBezTo>
                  <a:cubicBezTo>
                    <a:pt x="1017" y="252"/>
                    <a:pt x="1017" y="252"/>
                    <a:pt x="1017" y="252"/>
                  </a:cubicBezTo>
                  <a:cubicBezTo>
                    <a:pt x="983" y="205"/>
                    <a:pt x="983" y="205"/>
                    <a:pt x="983" y="205"/>
                  </a:cubicBezTo>
                  <a:cubicBezTo>
                    <a:pt x="931" y="243"/>
                    <a:pt x="931" y="243"/>
                    <a:pt x="931" y="243"/>
                  </a:cubicBezTo>
                  <a:cubicBezTo>
                    <a:pt x="918" y="227"/>
                    <a:pt x="904" y="212"/>
                    <a:pt x="889" y="198"/>
                  </a:cubicBezTo>
                  <a:cubicBezTo>
                    <a:pt x="930" y="148"/>
                    <a:pt x="930" y="148"/>
                    <a:pt x="930" y="148"/>
                  </a:cubicBezTo>
                  <a:cubicBezTo>
                    <a:pt x="886" y="111"/>
                    <a:pt x="886" y="111"/>
                    <a:pt x="886" y="111"/>
                  </a:cubicBezTo>
                  <a:cubicBezTo>
                    <a:pt x="845" y="161"/>
                    <a:pt x="845" y="161"/>
                    <a:pt x="845" y="161"/>
                  </a:cubicBezTo>
                  <a:cubicBezTo>
                    <a:pt x="828" y="148"/>
                    <a:pt x="811" y="137"/>
                    <a:pt x="793" y="127"/>
                  </a:cubicBezTo>
                  <a:cubicBezTo>
                    <a:pt x="821" y="69"/>
                    <a:pt x="821" y="69"/>
                    <a:pt x="821" y="69"/>
                  </a:cubicBezTo>
                  <a:cubicBezTo>
                    <a:pt x="769" y="44"/>
                    <a:pt x="769" y="44"/>
                    <a:pt x="769" y="44"/>
                  </a:cubicBezTo>
                  <a:cubicBezTo>
                    <a:pt x="741" y="102"/>
                    <a:pt x="741" y="102"/>
                    <a:pt x="741" y="102"/>
                  </a:cubicBezTo>
                  <a:cubicBezTo>
                    <a:pt x="722" y="94"/>
                    <a:pt x="703" y="87"/>
                    <a:pt x="682" y="81"/>
                  </a:cubicBezTo>
                  <a:cubicBezTo>
                    <a:pt x="696" y="18"/>
                    <a:pt x="696" y="18"/>
                    <a:pt x="696" y="18"/>
                  </a:cubicBezTo>
                  <a:cubicBezTo>
                    <a:pt x="640" y="7"/>
                    <a:pt x="640" y="7"/>
                    <a:pt x="640" y="7"/>
                  </a:cubicBezTo>
                  <a:cubicBezTo>
                    <a:pt x="626" y="69"/>
                    <a:pt x="626" y="69"/>
                    <a:pt x="626" y="69"/>
                  </a:cubicBezTo>
                  <a:cubicBezTo>
                    <a:pt x="612" y="67"/>
                    <a:pt x="597" y="66"/>
                    <a:pt x="582" y="65"/>
                  </a:cubicBezTo>
                  <a:cubicBezTo>
                    <a:pt x="582" y="0"/>
                    <a:pt x="582" y="0"/>
                    <a:pt x="582" y="0"/>
                  </a:cubicBezTo>
                  <a:cubicBezTo>
                    <a:pt x="524" y="0"/>
                    <a:pt x="524" y="0"/>
                    <a:pt x="524" y="0"/>
                  </a:cubicBezTo>
                  <a:cubicBezTo>
                    <a:pt x="524" y="65"/>
                    <a:pt x="524" y="65"/>
                    <a:pt x="524" y="65"/>
                  </a:cubicBezTo>
                  <a:cubicBezTo>
                    <a:pt x="503" y="66"/>
                    <a:pt x="483" y="69"/>
                    <a:pt x="462" y="72"/>
                  </a:cubicBezTo>
                  <a:cubicBezTo>
                    <a:pt x="447" y="10"/>
                    <a:pt x="447" y="10"/>
                    <a:pt x="447" y="10"/>
                  </a:cubicBezTo>
                  <a:cubicBezTo>
                    <a:pt x="391" y="24"/>
                    <a:pt x="391" y="24"/>
                    <a:pt x="391" y="24"/>
                  </a:cubicBezTo>
                  <a:cubicBezTo>
                    <a:pt x="407" y="86"/>
                    <a:pt x="407" y="86"/>
                    <a:pt x="407" y="86"/>
                  </a:cubicBezTo>
                  <a:cubicBezTo>
                    <a:pt x="387" y="92"/>
                    <a:pt x="368" y="100"/>
                    <a:pt x="349" y="108"/>
                  </a:cubicBezTo>
                  <a:cubicBezTo>
                    <a:pt x="319" y="52"/>
                    <a:pt x="319" y="52"/>
                    <a:pt x="319" y="52"/>
                  </a:cubicBezTo>
                  <a:cubicBezTo>
                    <a:pt x="268" y="79"/>
                    <a:pt x="268" y="79"/>
                    <a:pt x="268" y="79"/>
                  </a:cubicBezTo>
                  <a:cubicBezTo>
                    <a:pt x="298" y="135"/>
                    <a:pt x="298" y="135"/>
                    <a:pt x="298" y="135"/>
                  </a:cubicBezTo>
                  <a:cubicBezTo>
                    <a:pt x="280" y="146"/>
                    <a:pt x="263" y="158"/>
                    <a:pt x="247" y="171"/>
                  </a:cubicBezTo>
                  <a:cubicBezTo>
                    <a:pt x="204" y="123"/>
                    <a:pt x="204" y="123"/>
                    <a:pt x="204" y="123"/>
                  </a:cubicBezTo>
                  <a:cubicBezTo>
                    <a:pt x="162" y="162"/>
                    <a:pt x="162" y="162"/>
                    <a:pt x="162" y="162"/>
                  </a:cubicBezTo>
                  <a:cubicBezTo>
                    <a:pt x="205" y="209"/>
                    <a:pt x="205" y="209"/>
                    <a:pt x="205" y="209"/>
                  </a:cubicBezTo>
                  <a:cubicBezTo>
                    <a:pt x="190" y="224"/>
                    <a:pt x="177" y="240"/>
                    <a:pt x="164" y="256"/>
                  </a:cubicBezTo>
                  <a:cubicBezTo>
                    <a:pt x="111" y="220"/>
                    <a:pt x="111" y="220"/>
                    <a:pt x="111" y="220"/>
                  </a:cubicBezTo>
                  <a:cubicBezTo>
                    <a:pt x="78" y="268"/>
                    <a:pt x="78" y="268"/>
                    <a:pt x="78" y="268"/>
                  </a:cubicBezTo>
                  <a:cubicBezTo>
                    <a:pt x="132" y="304"/>
                    <a:pt x="132" y="304"/>
                    <a:pt x="132" y="304"/>
                  </a:cubicBezTo>
                  <a:cubicBezTo>
                    <a:pt x="121" y="322"/>
                    <a:pt x="112" y="340"/>
                    <a:pt x="104" y="359"/>
                  </a:cubicBezTo>
                  <a:cubicBezTo>
                    <a:pt x="43" y="337"/>
                    <a:pt x="43" y="337"/>
                    <a:pt x="43" y="337"/>
                  </a:cubicBezTo>
                  <a:cubicBezTo>
                    <a:pt x="23" y="391"/>
                    <a:pt x="23" y="391"/>
                    <a:pt x="23" y="391"/>
                  </a:cubicBezTo>
                  <a:cubicBezTo>
                    <a:pt x="84" y="413"/>
                    <a:pt x="84" y="413"/>
                    <a:pt x="84" y="413"/>
                  </a:cubicBezTo>
                  <a:cubicBezTo>
                    <a:pt x="78" y="433"/>
                    <a:pt x="73" y="453"/>
                    <a:pt x="70" y="474"/>
                  </a:cubicBezTo>
                  <a:cubicBezTo>
                    <a:pt x="6" y="467"/>
                    <a:pt x="6" y="467"/>
                    <a:pt x="6" y="467"/>
                  </a:cubicBezTo>
                  <a:cubicBezTo>
                    <a:pt x="0" y="524"/>
                    <a:pt x="0" y="524"/>
                    <a:pt x="0" y="524"/>
                  </a:cubicBezTo>
                  <a:cubicBezTo>
                    <a:pt x="64" y="531"/>
                    <a:pt x="64" y="531"/>
                    <a:pt x="64" y="531"/>
                  </a:cubicBezTo>
                  <a:cubicBezTo>
                    <a:pt x="64" y="538"/>
                    <a:pt x="63" y="546"/>
                    <a:pt x="63" y="553"/>
                  </a:cubicBezTo>
                  <a:cubicBezTo>
                    <a:pt x="63" y="567"/>
                    <a:pt x="64" y="580"/>
                    <a:pt x="65" y="593"/>
                  </a:cubicBezTo>
                  <a:cubicBezTo>
                    <a:pt x="1" y="602"/>
                    <a:pt x="1" y="602"/>
                    <a:pt x="1" y="602"/>
                  </a:cubicBezTo>
                  <a:cubicBezTo>
                    <a:pt x="9" y="659"/>
                    <a:pt x="9" y="659"/>
                    <a:pt x="9" y="659"/>
                  </a:cubicBezTo>
                  <a:cubicBezTo>
                    <a:pt x="73" y="650"/>
                    <a:pt x="73" y="650"/>
                    <a:pt x="73" y="650"/>
                  </a:cubicBezTo>
                  <a:cubicBezTo>
                    <a:pt x="77" y="670"/>
                    <a:pt x="82" y="690"/>
                    <a:pt x="89" y="710"/>
                  </a:cubicBezTo>
                  <a:cubicBezTo>
                    <a:pt x="29" y="734"/>
                    <a:pt x="29" y="734"/>
                    <a:pt x="29" y="734"/>
                  </a:cubicBezTo>
                  <a:cubicBezTo>
                    <a:pt x="51" y="787"/>
                    <a:pt x="51" y="787"/>
                    <a:pt x="51" y="787"/>
                  </a:cubicBezTo>
                  <a:cubicBezTo>
                    <a:pt x="111" y="763"/>
                    <a:pt x="111" y="763"/>
                    <a:pt x="111" y="763"/>
                  </a:cubicBezTo>
                  <a:cubicBezTo>
                    <a:pt x="119" y="782"/>
                    <a:pt x="130" y="800"/>
                    <a:pt x="141" y="817"/>
                  </a:cubicBezTo>
                  <a:cubicBezTo>
                    <a:pt x="89" y="855"/>
                    <a:pt x="89" y="855"/>
                    <a:pt x="89" y="855"/>
                  </a:cubicBezTo>
                  <a:cubicBezTo>
                    <a:pt x="122" y="901"/>
                    <a:pt x="122" y="901"/>
                    <a:pt x="122" y="901"/>
                  </a:cubicBezTo>
                  <a:cubicBezTo>
                    <a:pt x="175" y="864"/>
                    <a:pt x="175" y="864"/>
                    <a:pt x="175" y="864"/>
                  </a:cubicBezTo>
                  <a:cubicBezTo>
                    <a:pt x="188" y="880"/>
                    <a:pt x="202" y="895"/>
                    <a:pt x="217" y="909"/>
                  </a:cubicBezTo>
                  <a:cubicBezTo>
                    <a:pt x="175" y="958"/>
                    <a:pt x="175" y="958"/>
                    <a:pt x="175" y="958"/>
                  </a:cubicBezTo>
                  <a:cubicBezTo>
                    <a:pt x="219" y="995"/>
                    <a:pt x="219" y="995"/>
                    <a:pt x="219" y="995"/>
                  </a:cubicBezTo>
                  <a:cubicBezTo>
                    <a:pt x="261" y="946"/>
                    <a:pt x="261" y="946"/>
                    <a:pt x="261" y="946"/>
                  </a:cubicBezTo>
                  <a:cubicBezTo>
                    <a:pt x="277" y="958"/>
                    <a:pt x="295" y="970"/>
                    <a:pt x="313" y="980"/>
                  </a:cubicBezTo>
                  <a:cubicBezTo>
                    <a:pt x="285" y="1038"/>
                    <a:pt x="285" y="1038"/>
                    <a:pt x="285" y="1038"/>
                  </a:cubicBezTo>
                  <a:cubicBezTo>
                    <a:pt x="336" y="1063"/>
                    <a:pt x="336" y="1063"/>
                    <a:pt x="336" y="1063"/>
                  </a:cubicBezTo>
                  <a:cubicBezTo>
                    <a:pt x="364" y="1005"/>
                    <a:pt x="364" y="1005"/>
                    <a:pt x="364" y="1005"/>
                  </a:cubicBezTo>
                  <a:cubicBezTo>
                    <a:pt x="383" y="1013"/>
                    <a:pt x="403" y="1020"/>
                    <a:pt x="423" y="1025"/>
                  </a:cubicBezTo>
                  <a:cubicBezTo>
                    <a:pt x="410" y="1088"/>
                    <a:pt x="410" y="1088"/>
                    <a:pt x="410" y="1088"/>
                  </a:cubicBezTo>
                  <a:cubicBezTo>
                    <a:pt x="466" y="1100"/>
                    <a:pt x="466" y="1100"/>
                    <a:pt x="466" y="1100"/>
                  </a:cubicBezTo>
                  <a:cubicBezTo>
                    <a:pt x="479" y="1037"/>
                    <a:pt x="479" y="1037"/>
                    <a:pt x="479" y="1037"/>
                  </a:cubicBezTo>
                  <a:cubicBezTo>
                    <a:pt x="494" y="1039"/>
                    <a:pt x="509" y="1041"/>
                    <a:pt x="524" y="1042"/>
                  </a:cubicBezTo>
                  <a:cubicBezTo>
                    <a:pt x="524" y="1106"/>
                    <a:pt x="524" y="1106"/>
                    <a:pt x="524" y="1106"/>
                  </a:cubicBezTo>
                  <a:cubicBezTo>
                    <a:pt x="582" y="1106"/>
                    <a:pt x="582" y="1106"/>
                    <a:pt x="582" y="1106"/>
                  </a:cubicBezTo>
                  <a:cubicBezTo>
                    <a:pt x="582" y="1042"/>
                    <a:pt x="582" y="1042"/>
                    <a:pt x="582" y="1042"/>
                  </a:cubicBezTo>
                  <a:cubicBezTo>
                    <a:pt x="602" y="1041"/>
                    <a:pt x="623" y="1038"/>
                    <a:pt x="643" y="1034"/>
                  </a:cubicBezTo>
                  <a:cubicBezTo>
                    <a:pt x="659" y="1097"/>
                    <a:pt x="659" y="1097"/>
                    <a:pt x="659" y="1097"/>
                  </a:cubicBezTo>
                  <a:cubicBezTo>
                    <a:pt x="714" y="1083"/>
                    <a:pt x="714" y="1083"/>
                    <a:pt x="714" y="1083"/>
                  </a:cubicBezTo>
                  <a:cubicBezTo>
                    <a:pt x="699" y="1020"/>
                    <a:pt x="699" y="1020"/>
                    <a:pt x="699" y="1020"/>
                  </a:cubicBezTo>
                  <a:cubicBezTo>
                    <a:pt x="719" y="1014"/>
                    <a:pt x="738" y="1007"/>
                    <a:pt x="757" y="998"/>
                  </a:cubicBezTo>
                  <a:cubicBezTo>
                    <a:pt x="787" y="1055"/>
                    <a:pt x="787" y="1055"/>
                    <a:pt x="787" y="1055"/>
                  </a:cubicBezTo>
                  <a:cubicBezTo>
                    <a:pt x="838" y="1028"/>
                    <a:pt x="838" y="1028"/>
                    <a:pt x="838" y="1028"/>
                  </a:cubicBezTo>
                  <a:cubicBezTo>
                    <a:pt x="808" y="971"/>
                    <a:pt x="808" y="971"/>
                    <a:pt x="808" y="971"/>
                  </a:cubicBezTo>
                  <a:cubicBezTo>
                    <a:pt x="825" y="960"/>
                    <a:pt x="842" y="948"/>
                    <a:pt x="858" y="935"/>
                  </a:cubicBezTo>
                  <a:cubicBezTo>
                    <a:pt x="901" y="983"/>
                    <a:pt x="901" y="983"/>
                    <a:pt x="901" y="983"/>
                  </a:cubicBezTo>
                  <a:cubicBezTo>
                    <a:pt x="944" y="945"/>
                    <a:pt x="944" y="945"/>
                    <a:pt x="944" y="945"/>
                  </a:cubicBezTo>
                  <a:cubicBezTo>
                    <a:pt x="901" y="897"/>
                    <a:pt x="901" y="897"/>
                    <a:pt x="901" y="897"/>
                  </a:cubicBezTo>
                  <a:cubicBezTo>
                    <a:pt x="916" y="882"/>
                    <a:pt x="929" y="867"/>
                    <a:pt x="942" y="850"/>
                  </a:cubicBezTo>
                  <a:cubicBezTo>
                    <a:pt x="995" y="886"/>
                    <a:pt x="995" y="886"/>
                    <a:pt x="995" y="886"/>
                  </a:cubicBezTo>
                  <a:cubicBezTo>
                    <a:pt x="1027" y="839"/>
                    <a:pt x="1027" y="839"/>
                    <a:pt x="1027" y="839"/>
                  </a:cubicBezTo>
                  <a:cubicBezTo>
                    <a:pt x="974" y="803"/>
                    <a:pt x="974" y="803"/>
                    <a:pt x="974" y="803"/>
                  </a:cubicBezTo>
                  <a:cubicBezTo>
                    <a:pt x="984" y="785"/>
                    <a:pt x="994" y="766"/>
                    <a:pt x="1002" y="747"/>
                  </a:cubicBezTo>
                  <a:cubicBezTo>
                    <a:pt x="1063" y="769"/>
                    <a:pt x="1063" y="769"/>
                    <a:pt x="1063" y="769"/>
                  </a:cubicBezTo>
                  <a:cubicBezTo>
                    <a:pt x="1082" y="715"/>
                    <a:pt x="1082" y="715"/>
                    <a:pt x="1082" y="715"/>
                  </a:cubicBezTo>
                  <a:cubicBezTo>
                    <a:pt x="1022" y="693"/>
                    <a:pt x="1022" y="693"/>
                    <a:pt x="1022" y="693"/>
                  </a:cubicBezTo>
                  <a:cubicBezTo>
                    <a:pt x="1028" y="674"/>
                    <a:pt x="1032" y="654"/>
                    <a:pt x="1036" y="633"/>
                  </a:cubicBezTo>
                  <a:lnTo>
                    <a:pt x="1100" y="640"/>
                  </a:lnTo>
                  <a:close/>
                  <a:moveTo>
                    <a:pt x="554" y="939"/>
                  </a:moveTo>
                  <a:cubicBezTo>
                    <a:pt x="341" y="939"/>
                    <a:pt x="168" y="766"/>
                    <a:pt x="168" y="553"/>
                  </a:cubicBezTo>
                  <a:cubicBezTo>
                    <a:pt x="168" y="340"/>
                    <a:pt x="341" y="168"/>
                    <a:pt x="554" y="168"/>
                  </a:cubicBezTo>
                  <a:cubicBezTo>
                    <a:pt x="767" y="168"/>
                    <a:pt x="939" y="340"/>
                    <a:pt x="939" y="553"/>
                  </a:cubicBezTo>
                  <a:cubicBezTo>
                    <a:pt x="939" y="766"/>
                    <a:pt x="767" y="939"/>
                    <a:pt x="554" y="939"/>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19">
              <a:extLst>
                <a:ext uri="{FF2B5EF4-FFF2-40B4-BE49-F238E27FC236}">
                  <a16:creationId xmlns:a16="http://schemas.microsoft.com/office/drawing/2014/main" id="{C175F597-59E9-41AF-9BB5-2AD49E511365}"/>
                </a:ext>
              </a:extLst>
            </p:cNvPr>
            <p:cNvSpPr>
              <a:spLocks noEditPoints="1"/>
            </p:cNvSpPr>
            <p:nvPr/>
          </p:nvSpPr>
          <p:spPr bwMode="auto">
            <a:xfrm>
              <a:off x="10868026" y="5281613"/>
              <a:ext cx="2628900" cy="2630488"/>
            </a:xfrm>
            <a:custGeom>
              <a:avLst/>
              <a:gdLst>
                <a:gd name="T0" fmla="*/ 414 w 828"/>
                <a:gd name="T1" fmla="*/ 0 h 828"/>
                <a:gd name="T2" fmla="*/ 0 w 828"/>
                <a:gd name="T3" fmla="*/ 414 h 828"/>
                <a:gd name="T4" fmla="*/ 414 w 828"/>
                <a:gd name="T5" fmla="*/ 828 h 828"/>
                <a:gd name="T6" fmla="*/ 828 w 828"/>
                <a:gd name="T7" fmla="*/ 414 h 828"/>
                <a:gd name="T8" fmla="*/ 414 w 828"/>
                <a:gd name="T9" fmla="*/ 0 h 828"/>
                <a:gd name="T10" fmla="*/ 414 w 828"/>
                <a:gd name="T11" fmla="*/ 800 h 828"/>
                <a:gd name="T12" fmla="*/ 28 w 828"/>
                <a:gd name="T13" fmla="*/ 414 h 828"/>
                <a:gd name="T14" fmla="*/ 414 w 828"/>
                <a:gd name="T15" fmla="*/ 29 h 828"/>
                <a:gd name="T16" fmla="*/ 799 w 828"/>
                <a:gd name="T17" fmla="*/ 414 h 828"/>
                <a:gd name="T18" fmla="*/ 414 w 828"/>
                <a:gd name="T19" fmla="*/ 8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8">
                  <a:moveTo>
                    <a:pt x="414" y="0"/>
                  </a:moveTo>
                  <a:cubicBezTo>
                    <a:pt x="185" y="0"/>
                    <a:pt x="0" y="186"/>
                    <a:pt x="0" y="414"/>
                  </a:cubicBezTo>
                  <a:cubicBezTo>
                    <a:pt x="0" y="643"/>
                    <a:pt x="185" y="828"/>
                    <a:pt x="414" y="828"/>
                  </a:cubicBezTo>
                  <a:cubicBezTo>
                    <a:pt x="643" y="828"/>
                    <a:pt x="828" y="643"/>
                    <a:pt x="828" y="414"/>
                  </a:cubicBezTo>
                  <a:cubicBezTo>
                    <a:pt x="828" y="186"/>
                    <a:pt x="643" y="0"/>
                    <a:pt x="414" y="0"/>
                  </a:cubicBezTo>
                  <a:close/>
                  <a:moveTo>
                    <a:pt x="414" y="800"/>
                  </a:moveTo>
                  <a:cubicBezTo>
                    <a:pt x="201" y="800"/>
                    <a:pt x="28" y="627"/>
                    <a:pt x="28" y="414"/>
                  </a:cubicBezTo>
                  <a:cubicBezTo>
                    <a:pt x="28" y="201"/>
                    <a:pt x="201" y="29"/>
                    <a:pt x="414" y="29"/>
                  </a:cubicBezTo>
                  <a:cubicBezTo>
                    <a:pt x="627" y="29"/>
                    <a:pt x="799" y="201"/>
                    <a:pt x="799" y="414"/>
                  </a:cubicBezTo>
                  <a:cubicBezTo>
                    <a:pt x="799" y="627"/>
                    <a:pt x="627" y="800"/>
                    <a:pt x="414" y="800"/>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8DFCA7C-4EF6-4771-8F22-ECCCC497476A}"/>
              </a:ext>
            </a:extLst>
          </p:cNvPr>
          <p:cNvGrpSpPr/>
          <p:nvPr/>
        </p:nvGrpSpPr>
        <p:grpSpPr>
          <a:xfrm>
            <a:off x="10966133" y="5361464"/>
            <a:ext cx="2420303" cy="2422049"/>
            <a:chOff x="11077576" y="5497513"/>
            <a:chExt cx="2200275" cy="2201863"/>
          </a:xfrm>
        </p:grpSpPr>
        <p:sp>
          <p:nvSpPr>
            <p:cNvPr id="26" name="Freeform 20">
              <a:extLst>
                <a:ext uri="{FF2B5EF4-FFF2-40B4-BE49-F238E27FC236}">
                  <a16:creationId xmlns:a16="http://schemas.microsoft.com/office/drawing/2014/main" id="{2C9D070E-5B0B-4BC7-9351-503062B8C9DC}"/>
                </a:ext>
              </a:extLst>
            </p:cNvPr>
            <p:cNvSpPr>
              <a:spLocks noEditPoints="1"/>
            </p:cNvSpPr>
            <p:nvPr/>
          </p:nvSpPr>
          <p:spPr bwMode="auto">
            <a:xfrm>
              <a:off x="11077576" y="5497513"/>
              <a:ext cx="2200275" cy="2201863"/>
            </a:xfrm>
            <a:custGeom>
              <a:avLst/>
              <a:gdLst>
                <a:gd name="T0" fmla="*/ 693 w 693"/>
                <a:gd name="T1" fmla="*/ 365 h 693"/>
                <a:gd name="T2" fmla="*/ 654 w 693"/>
                <a:gd name="T3" fmla="*/ 346 h 693"/>
                <a:gd name="T4" fmla="*/ 693 w 693"/>
                <a:gd name="T5" fmla="*/ 316 h 693"/>
                <a:gd name="T6" fmla="*/ 648 w 693"/>
                <a:gd name="T7" fmla="*/ 286 h 693"/>
                <a:gd name="T8" fmla="*/ 675 w 693"/>
                <a:gd name="T9" fmla="*/ 233 h 693"/>
                <a:gd name="T10" fmla="*/ 624 w 693"/>
                <a:gd name="T11" fmla="*/ 215 h 693"/>
                <a:gd name="T12" fmla="*/ 638 w 693"/>
                <a:gd name="T13" fmla="*/ 157 h 693"/>
                <a:gd name="T14" fmla="*/ 584 w 693"/>
                <a:gd name="T15" fmla="*/ 152 h 693"/>
                <a:gd name="T16" fmla="*/ 583 w 693"/>
                <a:gd name="T17" fmla="*/ 92 h 693"/>
                <a:gd name="T18" fmla="*/ 530 w 693"/>
                <a:gd name="T19" fmla="*/ 100 h 693"/>
                <a:gd name="T20" fmla="*/ 515 w 693"/>
                <a:gd name="T21" fmla="*/ 43 h 693"/>
                <a:gd name="T22" fmla="*/ 465 w 693"/>
                <a:gd name="T23" fmla="*/ 63 h 693"/>
                <a:gd name="T24" fmla="*/ 436 w 693"/>
                <a:gd name="T25" fmla="*/ 11 h 693"/>
                <a:gd name="T26" fmla="*/ 393 w 693"/>
                <a:gd name="T27" fmla="*/ 43 h 693"/>
                <a:gd name="T28" fmla="*/ 365 w 693"/>
                <a:gd name="T29" fmla="*/ 0 h 693"/>
                <a:gd name="T30" fmla="*/ 329 w 693"/>
                <a:gd name="T31" fmla="*/ 40 h 693"/>
                <a:gd name="T32" fmla="*/ 280 w 693"/>
                <a:gd name="T33" fmla="*/ 6 h 693"/>
                <a:gd name="T34" fmla="*/ 255 w 693"/>
                <a:gd name="T35" fmla="*/ 53 h 693"/>
                <a:gd name="T36" fmla="*/ 200 w 693"/>
                <a:gd name="T37" fmla="*/ 32 h 693"/>
                <a:gd name="T38" fmla="*/ 187 w 693"/>
                <a:gd name="T39" fmla="*/ 84 h 693"/>
                <a:gd name="T40" fmla="*/ 128 w 693"/>
                <a:gd name="T41" fmla="*/ 77 h 693"/>
                <a:gd name="T42" fmla="*/ 128 w 693"/>
                <a:gd name="T43" fmla="*/ 131 h 693"/>
                <a:gd name="T44" fmla="*/ 69 w 693"/>
                <a:gd name="T45" fmla="*/ 137 h 693"/>
                <a:gd name="T46" fmla="*/ 83 w 693"/>
                <a:gd name="T47" fmla="*/ 190 h 693"/>
                <a:gd name="T48" fmla="*/ 27 w 693"/>
                <a:gd name="T49" fmla="*/ 211 h 693"/>
                <a:gd name="T50" fmla="*/ 53 w 693"/>
                <a:gd name="T51" fmla="*/ 258 h 693"/>
                <a:gd name="T52" fmla="*/ 4 w 693"/>
                <a:gd name="T53" fmla="*/ 292 h 693"/>
                <a:gd name="T54" fmla="*/ 40 w 693"/>
                <a:gd name="T55" fmla="*/ 332 h 693"/>
                <a:gd name="T56" fmla="*/ 41 w 693"/>
                <a:gd name="T57" fmla="*/ 371 h 693"/>
                <a:gd name="T58" fmla="*/ 6 w 693"/>
                <a:gd name="T59" fmla="*/ 412 h 693"/>
                <a:gd name="T60" fmla="*/ 56 w 693"/>
                <a:gd name="T61" fmla="*/ 444 h 693"/>
                <a:gd name="T62" fmla="*/ 32 w 693"/>
                <a:gd name="T63" fmla="*/ 493 h 693"/>
                <a:gd name="T64" fmla="*/ 88 w 693"/>
                <a:gd name="T65" fmla="*/ 512 h 693"/>
                <a:gd name="T66" fmla="*/ 77 w 693"/>
                <a:gd name="T67" fmla="*/ 565 h 693"/>
                <a:gd name="T68" fmla="*/ 136 w 693"/>
                <a:gd name="T69" fmla="*/ 569 h 693"/>
                <a:gd name="T70" fmla="*/ 138 w 693"/>
                <a:gd name="T71" fmla="*/ 623 h 693"/>
                <a:gd name="T72" fmla="*/ 196 w 693"/>
                <a:gd name="T73" fmla="*/ 614 h 693"/>
                <a:gd name="T74" fmla="*/ 211 w 693"/>
                <a:gd name="T75" fmla="*/ 666 h 693"/>
                <a:gd name="T76" fmla="*/ 266 w 693"/>
                <a:gd name="T77" fmla="*/ 642 h 693"/>
                <a:gd name="T78" fmla="*/ 292 w 693"/>
                <a:gd name="T79" fmla="*/ 689 h 693"/>
                <a:gd name="T80" fmla="*/ 329 w 693"/>
                <a:gd name="T81" fmla="*/ 653 h 693"/>
                <a:gd name="T82" fmla="*/ 365 w 693"/>
                <a:gd name="T83" fmla="*/ 693 h 693"/>
                <a:gd name="T84" fmla="*/ 403 w 693"/>
                <a:gd name="T85" fmla="*/ 648 h 693"/>
                <a:gd name="T86" fmla="*/ 448 w 693"/>
                <a:gd name="T87" fmla="*/ 678 h 693"/>
                <a:gd name="T88" fmla="*/ 475 w 693"/>
                <a:gd name="T89" fmla="*/ 625 h 693"/>
                <a:gd name="T90" fmla="*/ 525 w 693"/>
                <a:gd name="T91" fmla="*/ 644 h 693"/>
                <a:gd name="T92" fmla="*/ 538 w 693"/>
                <a:gd name="T93" fmla="*/ 586 h 693"/>
                <a:gd name="T94" fmla="*/ 592 w 693"/>
                <a:gd name="T95" fmla="*/ 592 h 693"/>
                <a:gd name="T96" fmla="*/ 591 w 693"/>
                <a:gd name="T97" fmla="*/ 532 h 693"/>
                <a:gd name="T98" fmla="*/ 644 w 693"/>
                <a:gd name="T99" fmla="*/ 525 h 693"/>
                <a:gd name="T100" fmla="*/ 629 w 693"/>
                <a:gd name="T101" fmla="*/ 468 h 693"/>
                <a:gd name="T102" fmla="*/ 679 w 693"/>
                <a:gd name="T103" fmla="*/ 448 h 693"/>
                <a:gd name="T104" fmla="*/ 650 w 693"/>
                <a:gd name="T105" fmla="*/ 396 h 693"/>
                <a:gd name="T106" fmla="*/ 347 w 693"/>
                <a:gd name="T107" fmla="*/ 588 h 693"/>
                <a:gd name="T108" fmla="*/ 347 w 693"/>
                <a:gd name="T109" fmla="*/ 105 h 693"/>
                <a:gd name="T110" fmla="*/ 347 w 693"/>
                <a:gd name="T111" fmla="*/ 588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690" y="400"/>
                  </a:moveTo>
                  <a:cubicBezTo>
                    <a:pt x="693" y="365"/>
                    <a:pt x="693" y="365"/>
                    <a:pt x="693" y="365"/>
                  </a:cubicBezTo>
                  <a:cubicBezTo>
                    <a:pt x="653" y="360"/>
                    <a:pt x="653" y="360"/>
                    <a:pt x="653" y="360"/>
                  </a:cubicBezTo>
                  <a:cubicBezTo>
                    <a:pt x="654" y="356"/>
                    <a:pt x="654" y="351"/>
                    <a:pt x="654" y="346"/>
                  </a:cubicBezTo>
                  <a:cubicBezTo>
                    <a:pt x="654" y="338"/>
                    <a:pt x="653" y="330"/>
                    <a:pt x="653" y="321"/>
                  </a:cubicBezTo>
                  <a:cubicBezTo>
                    <a:pt x="693" y="316"/>
                    <a:pt x="693" y="316"/>
                    <a:pt x="693" y="316"/>
                  </a:cubicBezTo>
                  <a:cubicBezTo>
                    <a:pt x="688" y="280"/>
                    <a:pt x="688" y="280"/>
                    <a:pt x="688" y="280"/>
                  </a:cubicBezTo>
                  <a:cubicBezTo>
                    <a:pt x="648" y="286"/>
                    <a:pt x="648" y="286"/>
                    <a:pt x="648" y="286"/>
                  </a:cubicBezTo>
                  <a:cubicBezTo>
                    <a:pt x="645" y="273"/>
                    <a:pt x="642" y="260"/>
                    <a:pt x="638" y="248"/>
                  </a:cubicBezTo>
                  <a:cubicBezTo>
                    <a:pt x="675" y="233"/>
                    <a:pt x="675" y="233"/>
                    <a:pt x="675" y="233"/>
                  </a:cubicBezTo>
                  <a:cubicBezTo>
                    <a:pt x="662" y="200"/>
                    <a:pt x="662" y="200"/>
                    <a:pt x="662" y="200"/>
                  </a:cubicBezTo>
                  <a:cubicBezTo>
                    <a:pt x="624" y="215"/>
                    <a:pt x="624" y="215"/>
                    <a:pt x="624" y="215"/>
                  </a:cubicBezTo>
                  <a:cubicBezTo>
                    <a:pt x="619" y="203"/>
                    <a:pt x="612" y="192"/>
                    <a:pt x="605" y="181"/>
                  </a:cubicBezTo>
                  <a:cubicBezTo>
                    <a:pt x="638" y="157"/>
                    <a:pt x="638" y="157"/>
                    <a:pt x="638" y="157"/>
                  </a:cubicBezTo>
                  <a:cubicBezTo>
                    <a:pt x="617" y="128"/>
                    <a:pt x="617" y="128"/>
                    <a:pt x="617" y="128"/>
                  </a:cubicBezTo>
                  <a:cubicBezTo>
                    <a:pt x="584" y="152"/>
                    <a:pt x="584" y="152"/>
                    <a:pt x="584" y="152"/>
                  </a:cubicBezTo>
                  <a:cubicBezTo>
                    <a:pt x="576" y="142"/>
                    <a:pt x="567" y="132"/>
                    <a:pt x="558" y="123"/>
                  </a:cubicBezTo>
                  <a:cubicBezTo>
                    <a:pt x="583" y="92"/>
                    <a:pt x="583" y="92"/>
                    <a:pt x="583" y="92"/>
                  </a:cubicBezTo>
                  <a:cubicBezTo>
                    <a:pt x="556" y="69"/>
                    <a:pt x="556" y="69"/>
                    <a:pt x="556" y="69"/>
                  </a:cubicBezTo>
                  <a:cubicBezTo>
                    <a:pt x="530" y="100"/>
                    <a:pt x="530" y="100"/>
                    <a:pt x="530" y="100"/>
                  </a:cubicBezTo>
                  <a:cubicBezTo>
                    <a:pt x="520" y="92"/>
                    <a:pt x="509" y="85"/>
                    <a:pt x="497" y="79"/>
                  </a:cubicBezTo>
                  <a:cubicBezTo>
                    <a:pt x="515" y="43"/>
                    <a:pt x="515" y="43"/>
                    <a:pt x="515" y="43"/>
                  </a:cubicBezTo>
                  <a:cubicBezTo>
                    <a:pt x="483" y="27"/>
                    <a:pt x="483" y="27"/>
                    <a:pt x="483" y="27"/>
                  </a:cubicBezTo>
                  <a:cubicBezTo>
                    <a:pt x="465" y="63"/>
                    <a:pt x="465" y="63"/>
                    <a:pt x="465" y="63"/>
                  </a:cubicBezTo>
                  <a:cubicBezTo>
                    <a:pt x="453" y="58"/>
                    <a:pt x="441" y="54"/>
                    <a:pt x="428" y="50"/>
                  </a:cubicBezTo>
                  <a:cubicBezTo>
                    <a:pt x="436" y="11"/>
                    <a:pt x="436" y="11"/>
                    <a:pt x="436" y="11"/>
                  </a:cubicBezTo>
                  <a:cubicBezTo>
                    <a:pt x="401" y="3"/>
                    <a:pt x="401" y="3"/>
                    <a:pt x="401" y="3"/>
                  </a:cubicBezTo>
                  <a:cubicBezTo>
                    <a:pt x="393" y="43"/>
                    <a:pt x="393" y="43"/>
                    <a:pt x="393" y="43"/>
                  </a:cubicBezTo>
                  <a:cubicBezTo>
                    <a:pt x="384" y="41"/>
                    <a:pt x="374" y="41"/>
                    <a:pt x="365" y="40"/>
                  </a:cubicBezTo>
                  <a:cubicBezTo>
                    <a:pt x="365" y="0"/>
                    <a:pt x="365" y="0"/>
                    <a:pt x="365" y="0"/>
                  </a:cubicBezTo>
                  <a:cubicBezTo>
                    <a:pt x="329" y="0"/>
                    <a:pt x="329" y="0"/>
                    <a:pt x="329" y="0"/>
                  </a:cubicBezTo>
                  <a:cubicBezTo>
                    <a:pt x="329" y="40"/>
                    <a:pt x="329" y="40"/>
                    <a:pt x="329" y="40"/>
                  </a:cubicBezTo>
                  <a:cubicBezTo>
                    <a:pt x="316" y="41"/>
                    <a:pt x="303" y="42"/>
                    <a:pt x="290" y="45"/>
                  </a:cubicBezTo>
                  <a:cubicBezTo>
                    <a:pt x="280" y="6"/>
                    <a:pt x="280" y="6"/>
                    <a:pt x="280" y="6"/>
                  </a:cubicBezTo>
                  <a:cubicBezTo>
                    <a:pt x="245" y="14"/>
                    <a:pt x="245" y="14"/>
                    <a:pt x="245" y="14"/>
                  </a:cubicBezTo>
                  <a:cubicBezTo>
                    <a:pt x="255" y="53"/>
                    <a:pt x="255" y="53"/>
                    <a:pt x="255" y="53"/>
                  </a:cubicBezTo>
                  <a:cubicBezTo>
                    <a:pt x="243" y="57"/>
                    <a:pt x="231" y="62"/>
                    <a:pt x="219" y="67"/>
                  </a:cubicBezTo>
                  <a:cubicBezTo>
                    <a:pt x="200" y="32"/>
                    <a:pt x="200" y="32"/>
                    <a:pt x="200" y="32"/>
                  </a:cubicBezTo>
                  <a:cubicBezTo>
                    <a:pt x="168" y="49"/>
                    <a:pt x="168" y="49"/>
                    <a:pt x="168" y="49"/>
                  </a:cubicBezTo>
                  <a:cubicBezTo>
                    <a:pt x="187" y="84"/>
                    <a:pt x="187" y="84"/>
                    <a:pt x="187" y="84"/>
                  </a:cubicBezTo>
                  <a:cubicBezTo>
                    <a:pt x="176" y="91"/>
                    <a:pt x="165" y="98"/>
                    <a:pt x="155" y="107"/>
                  </a:cubicBezTo>
                  <a:cubicBezTo>
                    <a:pt x="128" y="77"/>
                    <a:pt x="128" y="77"/>
                    <a:pt x="128" y="77"/>
                  </a:cubicBezTo>
                  <a:cubicBezTo>
                    <a:pt x="101" y="101"/>
                    <a:pt x="101" y="101"/>
                    <a:pt x="101" y="101"/>
                  </a:cubicBezTo>
                  <a:cubicBezTo>
                    <a:pt x="128" y="131"/>
                    <a:pt x="128" y="131"/>
                    <a:pt x="128" y="131"/>
                  </a:cubicBezTo>
                  <a:cubicBezTo>
                    <a:pt x="119" y="140"/>
                    <a:pt x="111" y="150"/>
                    <a:pt x="103" y="160"/>
                  </a:cubicBezTo>
                  <a:cubicBezTo>
                    <a:pt x="69" y="137"/>
                    <a:pt x="69" y="137"/>
                    <a:pt x="69" y="137"/>
                  </a:cubicBezTo>
                  <a:cubicBezTo>
                    <a:pt x="49" y="167"/>
                    <a:pt x="49" y="167"/>
                    <a:pt x="49" y="167"/>
                  </a:cubicBezTo>
                  <a:cubicBezTo>
                    <a:pt x="83" y="190"/>
                    <a:pt x="83" y="190"/>
                    <a:pt x="83" y="190"/>
                  </a:cubicBezTo>
                  <a:cubicBezTo>
                    <a:pt x="76" y="201"/>
                    <a:pt x="70" y="213"/>
                    <a:pt x="65" y="225"/>
                  </a:cubicBezTo>
                  <a:cubicBezTo>
                    <a:pt x="27" y="211"/>
                    <a:pt x="27" y="211"/>
                    <a:pt x="27" y="211"/>
                  </a:cubicBezTo>
                  <a:cubicBezTo>
                    <a:pt x="15" y="245"/>
                    <a:pt x="15" y="245"/>
                    <a:pt x="15" y="245"/>
                  </a:cubicBezTo>
                  <a:cubicBezTo>
                    <a:pt x="53" y="258"/>
                    <a:pt x="53" y="258"/>
                    <a:pt x="53" y="258"/>
                  </a:cubicBezTo>
                  <a:cubicBezTo>
                    <a:pt x="49" y="271"/>
                    <a:pt x="46" y="283"/>
                    <a:pt x="44" y="296"/>
                  </a:cubicBezTo>
                  <a:cubicBezTo>
                    <a:pt x="4" y="292"/>
                    <a:pt x="4" y="292"/>
                    <a:pt x="4" y="292"/>
                  </a:cubicBezTo>
                  <a:cubicBezTo>
                    <a:pt x="0" y="328"/>
                    <a:pt x="0" y="328"/>
                    <a:pt x="0" y="328"/>
                  </a:cubicBezTo>
                  <a:cubicBezTo>
                    <a:pt x="40" y="332"/>
                    <a:pt x="40" y="332"/>
                    <a:pt x="40" y="332"/>
                  </a:cubicBezTo>
                  <a:cubicBezTo>
                    <a:pt x="40" y="337"/>
                    <a:pt x="40" y="342"/>
                    <a:pt x="40" y="346"/>
                  </a:cubicBezTo>
                  <a:cubicBezTo>
                    <a:pt x="40" y="355"/>
                    <a:pt x="40" y="363"/>
                    <a:pt x="41" y="371"/>
                  </a:cubicBezTo>
                  <a:cubicBezTo>
                    <a:pt x="1" y="377"/>
                    <a:pt x="1" y="377"/>
                    <a:pt x="1" y="377"/>
                  </a:cubicBezTo>
                  <a:cubicBezTo>
                    <a:pt x="6" y="412"/>
                    <a:pt x="6" y="412"/>
                    <a:pt x="6" y="412"/>
                  </a:cubicBezTo>
                  <a:cubicBezTo>
                    <a:pt x="46" y="407"/>
                    <a:pt x="46" y="407"/>
                    <a:pt x="46" y="407"/>
                  </a:cubicBezTo>
                  <a:cubicBezTo>
                    <a:pt x="49" y="420"/>
                    <a:pt x="52" y="432"/>
                    <a:pt x="56" y="444"/>
                  </a:cubicBezTo>
                  <a:cubicBezTo>
                    <a:pt x="19" y="459"/>
                    <a:pt x="19" y="459"/>
                    <a:pt x="19" y="459"/>
                  </a:cubicBezTo>
                  <a:cubicBezTo>
                    <a:pt x="32" y="493"/>
                    <a:pt x="32" y="493"/>
                    <a:pt x="32" y="493"/>
                  </a:cubicBezTo>
                  <a:cubicBezTo>
                    <a:pt x="70" y="478"/>
                    <a:pt x="70" y="478"/>
                    <a:pt x="70" y="478"/>
                  </a:cubicBezTo>
                  <a:cubicBezTo>
                    <a:pt x="75" y="489"/>
                    <a:pt x="81" y="501"/>
                    <a:pt x="88" y="512"/>
                  </a:cubicBezTo>
                  <a:cubicBezTo>
                    <a:pt x="56" y="535"/>
                    <a:pt x="56" y="535"/>
                    <a:pt x="56" y="535"/>
                  </a:cubicBezTo>
                  <a:cubicBezTo>
                    <a:pt x="77" y="565"/>
                    <a:pt x="77" y="565"/>
                    <a:pt x="77" y="565"/>
                  </a:cubicBezTo>
                  <a:cubicBezTo>
                    <a:pt x="110" y="541"/>
                    <a:pt x="110" y="541"/>
                    <a:pt x="110" y="541"/>
                  </a:cubicBezTo>
                  <a:cubicBezTo>
                    <a:pt x="118" y="551"/>
                    <a:pt x="127" y="560"/>
                    <a:pt x="136" y="569"/>
                  </a:cubicBezTo>
                  <a:cubicBezTo>
                    <a:pt x="110" y="600"/>
                    <a:pt x="110" y="600"/>
                    <a:pt x="110" y="600"/>
                  </a:cubicBezTo>
                  <a:cubicBezTo>
                    <a:pt x="138" y="623"/>
                    <a:pt x="138" y="623"/>
                    <a:pt x="138" y="623"/>
                  </a:cubicBezTo>
                  <a:cubicBezTo>
                    <a:pt x="164" y="592"/>
                    <a:pt x="164" y="592"/>
                    <a:pt x="164" y="592"/>
                  </a:cubicBezTo>
                  <a:cubicBezTo>
                    <a:pt x="174" y="600"/>
                    <a:pt x="185" y="607"/>
                    <a:pt x="196" y="614"/>
                  </a:cubicBezTo>
                  <a:cubicBezTo>
                    <a:pt x="179" y="650"/>
                    <a:pt x="179" y="650"/>
                    <a:pt x="179" y="650"/>
                  </a:cubicBezTo>
                  <a:cubicBezTo>
                    <a:pt x="211" y="666"/>
                    <a:pt x="211" y="666"/>
                    <a:pt x="211" y="666"/>
                  </a:cubicBezTo>
                  <a:cubicBezTo>
                    <a:pt x="229" y="630"/>
                    <a:pt x="229" y="630"/>
                    <a:pt x="229" y="630"/>
                  </a:cubicBezTo>
                  <a:cubicBezTo>
                    <a:pt x="241" y="634"/>
                    <a:pt x="253" y="639"/>
                    <a:pt x="266" y="642"/>
                  </a:cubicBezTo>
                  <a:cubicBezTo>
                    <a:pt x="257" y="682"/>
                    <a:pt x="257" y="682"/>
                    <a:pt x="257" y="682"/>
                  </a:cubicBezTo>
                  <a:cubicBezTo>
                    <a:pt x="292" y="689"/>
                    <a:pt x="292" y="689"/>
                    <a:pt x="292" y="689"/>
                  </a:cubicBezTo>
                  <a:cubicBezTo>
                    <a:pt x="301" y="650"/>
                    <a:pt x="301" y="650"/>
                    <a:pt x="301" y="650"/>
                  </a:cubicBezTo>
                  <a:cubicBezTo>
                    <a:pt x="310" y="651"/>
                    <a:pt x="319" y="652"/>
                    <a:pt x="329" y="653"/>
                  </a:cubicBezTo>
                  <a:cubicBezTo>
                    <a:pt x="329" y="693"/>
                    <a:pt x="329" y="693"/>
                    <a:pt x="329" y="693"/>
                  </a:cubicBezTo>
                  <a:cubicBezTo>
                    <a:pt x="365" y="693"/>
                    <a:pt x="365" y="693"/>
                    <a:pt x="365" y="693"/>
                  </a:cubicBezTo>
                  <a:cubicBezTo>
                    <a:pt x="365" y="653"/>
                    <a:pt x="365" y="653"/>
                    <a:pt x="365" y="653"/>
                  </a:cubicBezTo>
                  <a:cubicBezTo>
                    <a:pt x="378" y="652"/>
                    <a:pt x="391" y="650"/>
                    <a:pt x="403" y="648"/>
                  </a:cubicBezTo>
                  <a:cubicBezTo>
                    <a:pt x="413" y="687"/>
                    <a:pt x="413" y="687"/>
                    <a:pt x="413" y="687"/>
                  </a:cubicBezTo>
                  <a:cubicBezTo>
                    <a:pt x="448" y="678"/>
                    <a:pt x="448" y="678"/>
                    <a:pt x="448" y="678"/>
                  </a:cubicBezTo>
                  <a:cubicBezTo>
                    <a:pt x="438" y="639"/>
                    <a:pt x="438" y="639"/>
                    <a:pt x="438" y="639"/>
                  </a:cubicBezTo>
                  <a:cubicBezTo>
                    <a:pt x="451" y="635"/>
                    <a:pt x="463" y="631"/>
                    <a:pt x="475" y="625"/>
                  </a:cubicBezTo>
                  <a:cubicBezTo>
                    <a:pt x="494" y="661"/>
                    <a:pt x="494" y="661"/>
                    <a:pt x="494" y="661"/>
                  </a:cubicBezTo>
                  <a:cubicBezTo>
                    <a:pt x="525" y="644"/>
                    <a:pt x="525" y="644"/>
                    <a:pt x="525" y="644"/>
                  </a:cubicBezTo>
                  <a:cubicBezTo>
                    <a:pt x="507" y="608"/>
                    <a:pt x="507" y="608"/>
                    <a:pt x="507" y="608"/>
                  </a:cubicBezTo>
                  <a:cubicBezTo>
                    <a:pt x="518" y="602"/>
                    <a:pt x="528" y="594"/>
                    <a:pt x="538" y="586"/>
                  </a:cubicBezTo>
                  <a:cubicBezTo>
                    <a:pt x="565" y="616"/>
                    <a:pt x="565" y="616"/>
                    <a:pt x="565" y="616"/>
                  </a:cubicBezTo>
                  <a:cubicBezTo>
                    <a:pt x="592" y="592"/>
                    <a:pt x="592" y="592"/>
                    <a:pt x="592" y="592"/>
                  </a:cubicBezTo>
                  <a:cubicBezTo>
                    <a:pt x="565" y="562"/>
                    <a:pt x="565" y="562"/>
                    <a:pt x="565" y="562"/>
                  </a:cubicBezTo>
                  <a:cubicBezTo>
                    <a:pt x="574" y="553"/>
                    <a:pt x="583" y="543"/>
                    <a:pt x="591" y="532"/>
                  </a:cubicBezTo>
                  <a:cubicBezTo>
                    <a:pt x="624" y="555"/>
                    <a:pt x="624" y="555"/>
                    <a:pt x="624" y="555"/>
                  </a:cubicBezTo>
                  <a:cubicBezTo>
                    <a:pt x="644" y="525"/>
                    <a:pt x="644" y="525"/>
                    <a:pt x="644" y="525"/>
                  </a:cubicBezTo>
                  <a:cubicBezTo>
                    <a:pt x="611" y="503"/>
                    <a:pt x="611" y="503"/>
                    <a:pt x="611" y="503"/>
                  </a:cubicBezTo>
                  <a:cubicBezTo>
                    <a:pt x="617" y="491"/>
                    <a:pt x="623" y="480"/>
                    <a:pt x="629" y="468"/>
                  </a:cubicBezTo>
                  <a:cubicBezTo>
                    <a:pt x="666" y="482"/>
                    <a:pt x="666" y="482"/>
                    <a:pt x="666" y="482"/>
                  </a:cubicBezTo>
                  <a:cubicBezTo>
                    <a:pt x="679" y="448"/>
                    <a:pt x="679" y="448"/>
                    <a:pt x="679" y="448"/>
                  </a:cubicBezTo>
                  <a:cubicBezTo>
                    <a:pt x="641" y="434"/>
                    <a:pt x="641" y="434"/>
                    <a:pt x="641" y="434"/>
                  </a:cubicBezTo>
                  <a:cubicBezTo>
                    <a:pt x="645" y="422"/>
                    <a:pt x="647" y="409"/>
                    <a:pt x="650" y="396"/>
                  </a:cubicBezTo>
                  <a:lnTo>
                    <a:pt x="690" y="400"/>
                  </a:lnTo>
                  <a:close/>
                  <a:moveTo>
                    <a:pt x="347" y="588"/>
                  </a:moveTo>
                  <a:cubicBezTo>
                    <a:pt x="214" y="588"/>
                    <a:pt x="106" y="480"/>
                    <a:pt x="106" y="346"/>
                  </a:cubicBezTo>
                  <a:cubicBezTo>
                    <a:pt x="106" y="213"/>
                    <a:pt x="214" y="105"/>
                    <a:pt x="347" y="105"/>
                  </a:cubicBezTo>
                  <a:cubicBezTo>
                    <a:pt x="481" y="105"/>
                    <a:pt x="589" y="213"/>
                    <a:pt x="589" y="346"/>
                  </a:cubicBezTo>
                  <a:cubicBezTo>
                    <a:pt x="589" y="480"/>
                    <a:pt x="481" y="588"/>
                    <a:pt x="347" y="588"/>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1">
              <a:extLst>
                <a:ext uri="{FF2B5EF4-FFF2-40B4-BE49-F238E27FC236}">
                  <a16:creationId xmlns:a16="http://schemas.microsoft.com/office/drawing/2014/main" id="{118A8A07-9E69-4E1B-8D56-890335B29B59}"/>
                </a:ext>
              </a:extLst>
            </p:cNvPr>
            <p:cNvSpPr>
              <a:spLocks noEditPoints="1"/>
            </p:cNvSpPr>
            <p:nvPr/>
          </p:nvSpPr>
          <p:spPr bwMode="auto">
            <a:xfrm>
              <a:off x="11356976" y="5773738"/>
              <a:ext cx="1647825" cy="1649413"/>
            </a:xfrm>
            <a:custGeom>
              <a:avLst/>
              <a:gdLst>
                <a:gd name="T0" fmla="*/ 259 w 519"/>
                <a:gd name="T1" fmla="*/ 0 h 519"/>
                <a:gd name="T2" fmla="*/ 0 w 519"/>
                <a:gd name="T3" fmla="*/ 259 h 519"/>
                <a:gd name="T4" fmla="*/ 259 w 519"/>
                <a:gd name="T5" fmla="*/ 519 h 519"/>
                <a:gd name="T6" fmla="*/ 519 w 519"/>
                <a:gd name="T7" fmla="*/ 259 h 519"/>
                <a:gd name="T8" fmla="*/ 259 w 519"/>
                <a:gd name="T9" fmla="*/ 0 h 519"/>
                <a:gd name="T10" fmla="*/ 259 w 519"/>
                <a:gd name="T11" fmla="*/ 501 h 519"/>
                <a:gd name="T12" fmla="*/ 18 w 519"/>
                <a:gd name="T13" fmla="*/ 259 h 519"/>
                <a:gd name="T14" fmla="*/ 259 w 519"/>
                <a:gd name="T15" fmla="*/ 18 h 519"/>
                <a:gd name="T16" fmla="*/ 501 w 519"/>
                <a:gd name="T17" fmla="*/ 259 h 519"/>
                <a:gd name="T18" fmla="*/ 259 w 519"/>
                <a:gd name="T19" fmla="*/ 501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519">
                  <a:moveTo>
                    <a:pt x="259" y="0"/>
                  </a:moveTo>
                  <a:cubicBezTo>
                    <a:pt x="116" y="0"/>
                    <a:pt x="0" y="116"/>
                    <a:pt x="0" y="259"/>
                  </a:cubicBezTo>
                  <a:cubicBezTo>
                    <a:pt x="0" y="403"/>
                    <a:pt x="116" y="519"/>
                    <a:pt x="259" y="519"/>
                  </a:cubicBezTo>
                  <a:cubicBezTo>
                    <a:pt x="403" y="519"/>
                    <a:pt x="519" y="403"/>
                    <a:pt x="519" y="259"/>
                  </a:cubicBezTo>
                  <a:cubicBezTo>
                    <a:pt x="519" y="116"/>
                    <a:pt x="403" y="0"/>
                    <a:pt x="259" y="0"/>
                  </a:cubicBezTo>
                  <a:close/>
                  <a:moveTo>
                    <a:pt x="259" y="501"/>
                  </a:moveTo>
                  <a:cubicBezTo>
                    <a:pt x="126" y="501"/>
                    <a:pt x="18" y="393"/>
                    <a:pt x="18" y="259"/>
                  </a:cubicBezTo>
                  <a:cubicBezTo>
                    <a:pt x="18" y="126"/>
                    <a:pt x="126" y="18"/>
                    <a:pt x="259" y="18"/>
                  </a:cubicBezTo>
                  <a:cubicBezTo>
                    <a:pt x="393" y="18"/>
                    <a:pt x="501" y="126"/>
                    <a:pt x="501" y="259"/>
                  </a:cubicBezTo>
                  <a:cubicBezTo>
                    <a:pt x="501" y="393"/>
                    <a:pt x="393" y="501"/>
                    <a:pt x="259" y="501"/>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2" name="Rectangle 26">
            <a:extLst>
              <a:ext uri="{FF2B5EF4-FFF2-40B4-BE49-F238E27FC236}">
                <a16:creationId xmlns:a16="http://schemas.microsoft.com/office/drawing/2014/main" id="{A3DDE588-2DE3-448C-9497-A0469F0F6824}"/>
              </a:ext>
            </a:extLst>
          </p:cNvPr>
          <p:cNvSpPr>
            <a:spLocks noChangeArrowheads="1"/>
          </p:cNvSpPr>
          <p:nvPr/>
        </p:nvSpPr>
        <p:spPr bwMode="auto">
          <a:xfrm>
            <a:off x="11982451" y="698976"/>
            <a:ext cx="419100" cy="12318048"/>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2198A4A3-2434-4847-9C9F-77B4E538E30E}"/>
              </a:ext>
            </a:extLst>
          </p:cNvPr>
          <p:cNvGrpSpPr/>
          <p:nvPr/>
        </p:nvGrpSpPr>
        <p:grpSpPr>
          <a:xfrm>
            <a:off x="6797834" y="1180941"/>
            <a:ext cx="5184617" cy="10783095"/>
            <a:chOff x="6797834" y="1180941"/>
            <a:chExt cx="5184617" cy="10783095"/>
          </a:xfrm>
        </p:grpSpPr>
        <p:grpSp>
          <p:nvGrpSpPr>
            <p:cNvPr id="57" name="Group 56">
              <a:extLst>
                <a:ext uri="{FF2B5EF4-FFF2-40B4-BE49-F238E27FC236}">
                  <a16:creationId xmlns:a16="http://schemas.microsoft.com/office/drawing/2014/main" id="{8B3C1AC2-DE11-44CE-99A4-2E2DF8D65C70}"/>
                </a:ext>
              </a:extLst>
            </p:cNvPr>
            <p:cNvGrpSpPr/>
            <p:nvPr/>
          </p:nvGrpSpPr>
          <p:grpSpPr>
            <a:xfrm>
              <a:off x="6797834" y="1180941"/>
              <a:ext cx="5184617" cy="10783095"/>
              <a:chOff x="6797834" y="1180941"/>
              <a:chExt cx="5184617" cy="10783095"/>
            </a:xfrm>
          </p:grpSpPr>
          <p:sp>
            <p:nvSpPr>
              <p:cNvPr id="22" name="Freeform 16">
                <a:extLst>
                  <a:ext uri="{FF2B5EF4-FFF2-40B4-BE49-F238E27FC236}">
                    <a16:creationId xmlns:a16="http://schemas.microsoft.com/office/drawing/2014/main" id="{AEE36021-65B8-4D8C-BD1C-874E9EC8AC8B}"/>
                  </a:ext>
                </a:extLst>
              </p:cNvPr>
              <p:cNvSpPr>
                <a:spLocks/>
              </p:cNvSpPr>
              <p:nvPr/>
            </p:nvSpPr>
            <p:spPr bwMode="auto">
              <a:xfrm>
                <a:off x="7147084" y="1530191"/>
                <a:ext cx="4835367" cy="10084595"/>
              </a:xfrm>
              <a:custGeom>
                <a:avLst/>
                <a:gdLst>
                  <a:gd name="T0" fmla="*/ 1384 w 1384"/>
                  <a:gd name="T1" fmla="*/ 2069 h 2885"/>
                  <a:gd name="T2" fmla="*/ 815 w 1384"/>
                  <a:gd name="T3" fmla="*/ 1442 h 2885"/>
                  <a:gd name="T4" fmla="*/ 1384 w 1384"/>
                  <a:gd name="T5" fmla="*/ 816 h 2885"/>
                  <a:gd name="T6" fmla="*/ 1384 w 1384"/>
                  <a:gd name="T7" fmla="*/ 0 h 2885"/>
                  <a:gd name="T8" fmla="*/ 0 w 1384"/>
                  <a:gd name="T9" fmla="*/ 1442 h 2885"/>
                  <a:gd name="T10" fmla="*/ 1384 w 1384"/>
                  <a:gd name="T11" fmla="*/ 2885 h 2885"/>
                  <a:gd name="T12" fmla="*/ 1384 w 1384"/>
                  <a:gd name="T13" fmla="*/ 2069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1384" y="2069"/>
                    </a:moveTo>
                    <a:cubicBezTo>
                      <a:pt x="1065" y="2039"/>
                      <a:pt x="815" y="1770"/>
                      <a:pt x="815" y="1442"/>
                    </a:cubicBezTo>
                    <a:cubicBezTo>
                      <a:pt x="815" y="1115"/>
                      <a:pt x="1065" y="846"/>
                      <a:pt x="1384" y="816"/>
                    </a:cubicBezTo>
                    <a:cubicBezTo>
                      <a:pt x="1384" y="0"/>
                      <a:pt x="1384" y="0"/>
                      <a:pt x="1384" y="0"/>
                    </a:cubicBezTo>
                    <a:cubicBezTo>
                      <a:pt x="615" y="31"/>
                      <a:pt x="0" y="665"/>
                      <a:pt x="0" y="1442"/>
                    </a:cubicBezTo>
                    <a:cubicBezTo>
                      <a:pt x="0" y="2219"/>
                      <a:pt x="615" y="2853"/>
                      <a:pt x="1384" y="2885"/>
                    </a:cubicBezTo>
                    <a:lnTo>
                      <a:pt x="1384" y="206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2">
                <a:extLst>
                  <a:ext uri="{FF2B5EF4-FFF2-40B4-BE49-F238E27FC236}">
                    <a16:creationId xmlns:a16="http://schemas.microsoft.com/office/drawing/2014/main" id="{931F3EE5-A391-46A1-8D79-72133F11161E}"/>
                  </a:ext>
                </a:extLst>
              </p:cNvPr>
              <p:cNvSpPr>
                <a:spLocks/>
              </p:cNvSpPr>
              <p:nvPr/>
            </p:nvSpPr>
            <p:spPr bwMode="auto">
              <a:xfrm>
                <a:off x="9712326" y="4100671"/>
                <a:ext cx="2270125" cy="4945380"/>
              </a:xfrm>
              <a:custGeom>
                <a:avLst/>
                <a:gdLst>
                  <a:gd name="T0" fmla="*/ 650 w 650"/>
                  <a:gd name="T1" fmla="*/ 1334 h 1415"/>
                  <a:gd name="T2" fmla="*/ 81 w 650"/>
                  <a:gd name="T3" fmla="*/ 707 h 1415"/>
                  <a:gd name="T4" fmla="*/ 650 w 650"/>
                  <a:gd name="T5" fmla="*/ 81 h 1415"/>
                  <a:gd name="T6" fmla="*/ 650 w 650"/>
                  <a:gd name="T7" fmla="*/ 0 h 1415"/>
                  <a:gd name="T8" fmla="*/ 0 w 650"/>
                  <a:gd name="T9" fmla="*/ 707 h 1415"/>
                  <a:gd name="T10" fmla="*/ 650 w 650"/>
                  <a:gd name="T11" fmla="*/ 1415 h 1415"/>
                  <a:gd name="T12" fmla="*/ 650 w 650"/>
                  <a:gd name="T13" fmla="*/ 1334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650" y="1334"/>
                    </a:moveTo>
                    <a:cubicBezTo>
                      <a:pt x="331" y="1304"/>
                      <a:pt x="81" y="1035"/>
                      <a:pt x="81" y="707"/>
                    </a:cubicBezTo>
                    <a:cubicBezTo>
                      <a:pt x="81" y="380"/>
                      <a:pt x="331" y="111"/>
                      <a:pt x="650" y="81"/>
                    </a:cubicBezTo>
                    <a:cubicBezTo>
                      <a:pt x="650" y="0"/>
                      <a:pt x="650" y="0"/>
                      <a:pt x="650" y="0"/>
                    </a:cubicBezTo>
                    <a:cubicBezTo>
                      <a:pt x="286" y="30"/>
                      <a:pt x="0" y="335"/>
                      <a:pt x="0" y="707"/>
                    </a:cubicBezTo>
                    <a:cubicBezTo>
                      <a:pt x="0" y="1079"/>
                      <a:pt x="286" y="1384"/>
                      <a:pt x="650" y="1415"/>
                    </a:cubicBezTo>
                    <a:lnTo>
                      <a:pt x="650" y="133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5">
                <a:extLst>
                  <a:ext uri="{FF2B5EF4-FFF2-40B4-BE49-F238E27FC236}">
                    <a16:creationId xmlns:a16="http://schemas.microsoft.com/office/drawing/2014/main" id="{FA67DC09-1BEA-43DB-A3CA-EAF99AB302EE}"/>
                  </a:ext>
                </a:extLst>
              </p:cNvPr>
              <p:cNvSpPr>
                <a:spLocks/>
              </p:cNvSpPr>
              <p:nvPr/>
            </p:nvSpPr>
            <p:spPr bwMode="auto">
              <a:xfrm>
                <a:off x="6797834" y="1180941"/>
                <a:ext cx="5184617" cy="10783095"/>
              </a:xfrm>
              <a:custGeom>
                <a:avLst/>
                <a:gdLst>
                  <a:gd name="T0" fmla="*/ 1484 w 1484"/>
                  <a:gd name="T1" fmla="*/ 2985 h 3085"/>
                  <a:gd name="T2" fmla="*/ 100 w 1484"/>
                  <a:gd name="T3" fmla="*/ 1542 h 3085"/>
                  <a:gd name="T4" fmla="*/ 1484 w 1484"/>
                  <a:gd name="T5" fmla="*/ 100 h 3085"/>
                  <a:gd name="T6" fmla="*/ 1484 w 1484"/>
                  <a:gd name="T7" fmla="*/ 0 h 3085"/>
                  <a:gd name="T8" fmla="*/ 0 w 1484"/>
                  <a:gd name="T9" fmla="*/ 1542 h 3085"/>
                  <a:gd name="T10" fmla="*/ 1484 w 1484"/>
                  <a:gd name="T11" fmla="*/ 3085 h 3085"/>
                  <a:gd name="T12" fmla="*/ 1484 w 1484"/>
                  <a:gd name="T13" fmla="*/ 2985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1484" y="2985"/>
                    </a:moveTo>
                    <a:cubicBezTo>
                      <a:pt x="715" y="2953"/>
                      <a:pt x="100" y="2319"/>
                      <a:pt x="100" y="1542"/>
                    </a:cubicBezTo>
                    <a:cubicBezTo>
                      <a:pt x="100" y="765"/>
                      <a:pt x="715" y="131"/>
                      <a:pt x="1484" y="100"/>
                    </a:cubicBezTo>
                    <a:cubicBezTo>
                      <a:pt x="1484" y="0"/>
                      <a:pt x="1484" y="0"/>
                      <a:pt x="1484" y="0"/>
                    </a:cubicBezTo>
                    <a:cubicBezTo>
                      <a:pt x="659" y="31"/>
                      <a:pt x="0" y="710"/>
                      <a:pt x="0" y="1542"/>
                    </a:cubicBezTo>
                    <a:cubicBezTo>
                      <a:pt x="0" y="2375"/>
                      <a:pt x="659" y="3053"/>
                      <a:pt x="1484" y="3085"/>
                    </a:cubicBezTo>
                    <a:lnTo>
                      <a:pt x="1484" y="2985"/>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2" name="TextBox 41">
              <a:extLst>
                <a:ext uri="{FF2B5EF4-FFF2-40B4-BE49-F238E27FC236}">
                  <a16:creationId xmlns:a16="http://schemas.microsoft.com/office/drawing/2014/main" id="{0D12CAD2-8EFE-4464-B22A-EE3A91D4658E}"/>
                </a:ext>
              </a:extLst>
            </p:cNvPr>
            <p:cNvSpPr txBox="1"/>
            <p:nvPr/>
          </p:nvSpPr>
          <p:spPr>
            <a:xfrm>
              <a:off x="9491657" y="2505930"/>
              <a:ext cx="1592615" cy="1591205"/>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FFFFFF">
                      <a:alpha val="67000"/>
                    </a:srgbClr>
                  </a:solidFill>
                  <a:effectLst/>
                  <a:uLnTx/>
                  <a:uFillTx/>
                  <a:latin typeface="Century Gothic"/>
                  <a:ea typeface="+mn-ea"/>
                  <a:cs typeface="+mn-cs"/>
                </a:rPr>
                <a:t>01</a:t>
              </a:r>
            </a:p>
          </p:txBody>
        </p:sp>
        <p:sp>
          <p:nvSpPr>
            <p:cNvPr id="45" name="Rectangle 44">
              <a:extLst>
                <a:ext uri="{FF2B5EF4-FFF2-40B4-BE49-F238E27FC236}">
                  <a16:creationId xmlns:a16="http://schemas.microsoft.com/office/drawing/2014/main" id="{087D5D81-9EAC-4A9F-9E8D-0F6C514DE668}"/>
                </a:ext>
              </a:extLst>
            </p:cNvPr>
            <p:cNvSpPr/>
            <p:nvPr/>
          </p:nvSpPr>
          <p:spPr>
            <a:xfrm>
              <a:off x="10099318" y="9313318"/>
              <a:ext cx="1107996"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p:txBody>
        </p:sp>
        <p:sp>
          <p:nvSpPr>
            <p:cNvPr id="37" name="TextBox 36">
              <a:extLst>
                <a:ext uri="{FF2B5EF4-FFF2-40B4-BE49-F238E27FC236}">
                  <a16:creationId xmlns:a16="http://schemas.microsoft.com/office/drawing/2014/main" id="{F4D180C5-0F77-4CAD-8CA5-26A60FE90F8D}"/>
                </a:ext>
              </a:extLst>
            </p:cNvPr>
            <p:cNvSpPr txBox="1"/>
            <p:nvPr/>
          </p:nvSpPr>
          <p:spPr>
            <a:xfrm>
              <a:off x="7406147" y="5416867"/>
              <a:ext cx="2287982" cy="24314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alibri"/>
                  <a:ea typeface="+mn-ea"/>
                  <a:cs typeface="+mn-cs"/>
                </a:rPr>
                <a:t>Research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 a vestibulum magna laoreet.</a:t>
              </a:r>
            </a:p>
          </p:txBody>
        </p:sp>
      </p:grpSp>
      <p:grpSp>
        <p:nvGrpSpPr>
          <p:cNvPr id="60" name="Group 59">
            <a:extLst>
              <a:ext uri="{FF2B5EF4-FFF2-40B4-BE49-F238E27FC236}">
                <a16:creationId xmlns:a16="http://schemas.microsoft.com/office/drawing/2014/main" id="{57063DF3-3BE0-4C7F-9386-B57F5CAD2BC2}"/>
              </a:ext>
            </a:extLst>
          </p:cNvPr>
          <p:cNvGrpSpPr/>
          <p:nvPr/>
        </p:nvGrpSpPr>
        <p:grpSpPr>
          <a:xfrm>
            <a:off x="12401551" y="1180941"/>
            <a:ext cx="5184617" cy="10783095"/>
            <a:chOff x="12401551" y="1180941"/>
            <a:chExt cx="5184617" cy="10783095"/>
          </a:xfrm>
        </p:grpSpPr>
        <p:grpSp>
          <p:nvGrpSpPr>
            <p:cNvPr id="58" name="Group 57">
              <a:extLst>
                <a:ext uri="{FF2B5EF4-FFF2-40B4-BE49-F238E27FC236}">
                  <a16:creationId xmlns:a16="http://schemas.microsoft.com/office/drawing/2014/main" id="{F624AE38-8EDB-4A4D-8EE8-ADFB75A0B732}"/>
                </a:ext>
              </a:extLst>
            </p:cNvPr>
            <p:cNvGrpSpPr/>
            <p:nvPr/>
          </p:nvGrpSpPr>
          <p:grpSpPr>
            <a:xfrm>
              <a:off x="12401551" y="1180941"/>
              <a:ext cx="5184617" cy="10783095"/>
              <a:chOff x="12401551" y="1180941"/>
              <a:chExt cx="5184617" cy="10783095"/>
            </a:xfrm>
          </p:grpSpPr>
          <p:sp>
            <p:nvSpPr>
              <p:cNvPr id="23" name="Freeform 17">
                <a:extLst>
                  <a:ext uri="{FF2B5EF4-FFF2-40B4-BE49-F238E27FC236}">
                    <a16:creationId xmlns:a16="http://schemas.microsoft.com/office/drawing/2014/main" id="{C0DBB45F-5BC5-414E-8674-D025B4D0AE3C}"/>
                  </a:ext>
                </a:extLst>
              </p:cNvPr>
              <p:cNvSpPr>
                <a:spLocks/>
              </p:cNvSpPr>
              <p:nvPr/>
            </p:nvSpPr>
            <p:spPr bwMode="auto">
              <a:xfrm>
                <a:off x="12401551" y="1530191"/>
                <a:ext cx="4835367" cy="10084595"/>
              </a:xfrm>
              <a:custGeom>
                <a:avLst/>
                <a:gdLst>
                  <a:gd name="T0" fmla="*/ 0 w 1384"/>
                  <a:gd name="T1" fmla="*/ 0 h 2885"/>
                  <a:gd name="T2" fmla="*/ 0 w 1384"/>
                  <a:gd name="T3" fmla="*/ 816 h 2885"/>
                  <a:gd name="T4" fmla="*/ 569 w 1384"/>
                  <a:gd name="T5" fmla="*/ 1442 h 2885"/>
                  <a:gd name="T6" fmla="*/ 0 w 1384"/>
                  <a:gd name="T7" fmla="*/ 2069 h 2885"/>
                  <a:gd name="T8" fmla="*/ 0 w 1384"/>
                  <a:gd name="T9" fmla="*/ 2885 h 2885"/>
                  <a:gd name="T10" fmla="*/ 1384 w 1384"/>
                  <a:gd name="T11" fmla="*/ 1442 h 2885"/>
                  <a:gd name="T12" fmla="*/ 0 w 1384"/>
                  <a:gd name="T13" fmla="*/ 0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0" y="0"/>
                    </a:moveTo>
                    <a:cubicBezTo>
                      <a:pt x="0" y="816"/>
                      <a:pt x="0" y="816"/>
                      <a:pt x="0" y="816"/>
                    </a:cubicBezTo>
                    <a:cubicBezTo>
                      <a:pt x="319" y="846"/>
                      <a:pt x="569" y="1115"/>
                      <a:pt x="569" y="1442"/>
                    </a:cubicBezTo>
                    <a:cubicBezTo>
                      <a:pt x="569" y="1770"/>
                      <a:pt x="319" y="2039"/>
                      <a:pt x="0" y="2069"/>
                    </a:cubicBezTo>
                    <a:cubicBezTo>
                      <a:pt x="0" y="2885"/>
                      <a:pt x="0" y="2885"/>
                      <a:pt x="0" y="2885"/>
                    </a:cubicBezTo>
                    <a:cubicBezTo>
                      <a:pt x="769" y="2853"/>
                      <a:pt x="1384" y="2219"/>
                      <a:pt x="1384" y="1442"/>
                    </a:cubicBezTo>
                    <a:cubicBezTo>
                      <a:pt x="1384" y="665"/>
                      <a:pt x="769" y="3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3">
                <a:extLst>
                  <a:ext uri="{FF2B5EF4-FFF2-40B4-BE49-F238E27FC236}">
                    <a16:creationId xmlns:a16="http://schemas.microsoft.com/office/drawing/2014/main" id="{43F3EE17-1A94-4F0D-A583-946FDDFD9E00}"/>
                  </a:ext>
                </a:extLst>
              </p:cNvPr>
              <p:cNvSpPr>
                <a:spLocks/>
              </p:cNvSpPr>
              <p:nvPr/>
            </p:nvSpPr>
            <p:spPr bwMode="auto">
              <a:xfrm>
                <a:off x="12401551" y="4100671"/>
                <a:ext cx="2270125" cy="4945380"/>
              </a:xfrm>
              <a:custGeom>
                <a:avLst/>
                <a:gdLst>
                  <a:gd name="T0" fmla="*/ 0 w 650"/>
                  <a:gd name="T1" fmla="*/ 0 h 1415"/>
                  <a:gd name="T2" fmla="*/ 0 w 650"/>
                  <a:gd name="T3" fmla="*/ 81 h 1415"/>
                  <a:gd name="T4" fmla="*/ 569 w 650"/>
                  <a:gd name="T5" fmla="*/ 707 h 1415"/>
                  <a:gd name="T6" fmla="*/ 0 w 650"/>
                  <a:gd name="T7" fmla="*/ 1334 h 1415"/>
                  <a:gd name="T8" fmla="*/ 0 w 650"/>
                  <a:gd name="T9" fmla="*/ 1415 h 1415"/>
                  <a:gd name="T10" fmla="*/ 650 w 650"/>
                  <a:gd name="T11" fmla="*/ 707 h 1415"/>
                  <a:gd name="T12" fmla="*/ 0 w 650"/>
                  <a:gd name="T13" fmla="*/ 0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0" y="0"/>
                    </a:moveTo>
                    <a:cubicBezTo>
                      <a:pt x="0" y="81"/>
                      <a:pt x="0" y="81"/>
                      <a:pt x="0" y="81"/>
                    </a:cubicBezTo>
                    <a:cubicBezTo>
                      <a:pt x="319" y="111"/>
                      <a:pt x="569" y="380"/>
                      <a:pt x="569" y="707"/>
                    </a:cubicBezTo>
                    <a:cubicBezTo>
                      <a:pt x="569" y="1035"/>
                      <a:pt x="319" y="1304"/>
                      <a:pt x="0" y="1334"/>
                    </a:cubicBezTo>
                    <a:cubicBezTo>
                      <a:pt x="0" y="1415"/>
                      <a:pt x="0" y="1415"/>
                      <a:pt x="0" y="1415"/>
                    </a:cubicBezTo>
                    <a:cubicBezTo>
                      <a:pt x="364" y="1384"/>
                      <a:pt x="650" y="1079"/>
                      <a:pt x="650" y="707"/>
                    </a:cubicBezTo>
                    <a:cubicBezTo>
                      <a:pt x="650" y="335"/>
                      <a:pt x="364" y="30"/>
                      <a:pt x="0"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4">
                <a:extLst>
                  <a:ext uri="{FF2B5EF4-FFF2-40B4-BE49-F238E27FC236}">
                    <a16:creationId xmlns:a16="http://schemas.microsoft.com/office/drawing/2014/main" id="{940AEF40-F812-430F-BED7-195B64E17750}"/>
                  </a:ext>
                </a:extLst>
              </p:cNvPr>
              <p:cNvSpPr>
                <a:spLocks/>
              </p:cNvSpPr>
              <p:nvPr/>
            </p:nvSpPr>
            <p:spPr bwMode="auto">
              <a:xfrm>
                <a:off x="12401551" y="1180941"/>
                <a:ext cx="5184617" cy="10783095"/>
              </a:xfrm>
              <a:custGeom>
                <a:avLst/>
                <a:gdLst>
                  <a:gd name="T0" fmla="*/ 0 w 1484"/>
                  <a:gd name="T1" fmla="*/ 0 h 3085"/>
                  <a:gd name="T2" fmla="*/ 0 w 1484"/>
                  <a:gd name="T3" fmla="*/ 100 h 3085"/>
                  <a:gd name="T4" fmla="*/ 1384 w 1484"/>
                  <a:gd name="T5" fmla="*/ 1542 h 3085"/>
                  <a:gd name="T6" fmla="*/ 0 w 1484"/>
                  <a:gd name="T7" fmla="*/ 2985 h 3085"/>
                  <a:gd name="T8" fmla="*/ 0 w 1484"/>
                  <a:gd name="T9" fmla="*/ 3085 h 3085"/>
                  <a:gd name="T10" fmla="*/ 1484 w 1484"/>
                  <a:gd name="T11" fmla="*/ 1542 h 3085"/>
                  <a:gd name="T12" fmla="*/ 0 w 1484"/>
                  <a:gd name="T13" fmla="*/ 0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0" y="0"/>
                    </a:moveTo>
                    <a:cubicBezTo>
                      <a:pt x="0" y="100"/>
                      <a:pt x="0" y="100"/>
                      <a:pt x="0" y="100"/>
                    </a:cubicBezTo>
                    <a:cubicBezTo>
                      <a:pt x="769" y="131"/>
                      <a:pt x="1384" y="765"/>
                      <a:pt x="1384" y="1542"/>
                    </a:cubicBezTo>
                    <a:cubicBezTo>
                      <a:pt x="1384" y="2319"/>
                      <a:pt x="769" y="2953"/>
                      <a:pt x="0" y="2985"/>
                    </a:cubicBezTo>
                    <a:cubicBezTo>
                      <a:pt x="0" y="3085"/>
                      <a:pt x="0" y="3085"/>
                      <a:pt x="0" y="3085"/>
                    </a:cubicBezTo>
                    <a:cubicBezTo>
                      <a:pt x="825" y="3053"/>
                      <a:pt x="1484" y="2375"/>
                      <a:pt x="1484" y="1542"/>
                    </a:cubicBezTo>
                    <a:cubicBezTo>
                      <a:pt x="1484" y="710"/>
                      <a:pt x="825" y="31"/>
                      <a:pt x="0"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TextBox 42">
              <a:extLst>
                <a:ext uri="{FF2B5EF4-FFF2-40B4-BE49-F238E27FC236}">
                  <a16:creationId xmlns:a16="http://schemas.microsoft.com/office/drawing/2014/main" id="{9257A053-B550-4703-81FB-7A6F40375514}"/>
                </a:ext>
              </a:extLst>
            </p:cNvPr>
            <p:cNvSpPr txBox="1"/>
            <p:nvPr/>
          </p:nvSpPr>
          <p:spPr>
            <a:xfrm>
              <a:off x="13303219" y="2505930"/>
              <a:ext cx="1592615" cy="1591205"/>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FFFFFF">
                      <a:alpha val="67000"/>
                    </a:srgbClr>
                  </a:solidFill>
                  <a:effectLst/>
                  <a:uLnTx/>
                  <a:uFillTx/>
                  <a:latin typeface="Century Gothic"/>
                  <a:ea typeface="+mn-ea"/>
                  <a:cs typeface="+mn-cs"/>
                </a:rPr>
                <a:t>02</a:t>
              </a:r>
            </a:p>
          </p:txBody>
        </p:sp>
        <p:sp>
          <p:nvSpPr>
            <p:cNvPr id="46" name="Rectangle 45">
              <a:extLst>
                <a:ext uri="{FF2B5EF4-FFF2-40B4-BE49-F238E27FC236}">
                  <a16:creationId xmlns:a16="http://schemas.microsoft.com/office/drawing/2014/main" id="{CE0220EA-969A-49E0-8FD3-18D3B4B8B569}"/>
                </a:ext>
              </a:extLst>
            </p:cNvPr>
            <p:cNvSpPr/>
            <p:nvPr/>
          </p:nvSpPr>
          <p:spPr>
            <a:xfrm>
              <a:off x="13180178" y="9313318"/>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sp>
          <p:nvSpPr>
            <p:cNvPr id="48" name="TextBox 47">
              <a:extLst>
                <a:ext uri="{FF2B5EF4-FFF2-40B4-BE49-F238E27FC236}">
                  <a16:creationId xmlns:a16="http://schemas.microsoft.com/office/drawing/2014/main" id="{006969B2-4A24-4EAA-BD44-2357F9B23781}"/>
                </a:ext>
              </a:extLst>
            </p:cNvPr>
            <p:cNvSpPr txBox="1"/>
            <p:nvPr/>
          </p:nvSpPr>
          <p:spPr>
            <a:xfrm>
              <a:off x="14701165" y="5416867"/>
              <a:ext cx="2287982" cy="24314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alibri"/>
                  <a:ea typeface="+mn-ea"/>
                  <a:cs typeface="+mn-cs"/>
                </a:rPr>
                <a:t>Briefcase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 a vestibulum magna laoreet.</a:t>
              </a:r>
            </a:p>
          </p:txBody>
        </p:sp>
      </p:grpSp>
    </p:spTree>
    <p:extLst>
      <p:ext uri="{BB962C8B-B14F-4D97-AF65-F5344CB8AC3E}">
        <p14:creationId xmlns:p14="http://schemas.microsoft.com/office/powerpoint/2010/main" val="14414199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14:presetBounceEnd="80000">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14:bounceEnd="80000">
                                          <p:cBhvr additive="base">
                                            <p:cTn id="27" dur="3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14:presetBounceEnd="80000">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14:bounceEnd="80000">
                                          <p:cBhvr additive="base">
                                            <p:cTn id="31" dur="3250" fill="hold"/>
                                            <p:tgtEl>
                                              <p:spTgt spid="50"/>
                                            </p:tgtEl>
                                            <p:attrNameLst>
                                              <p:attrName>ppt_x</p:attrName>
                                            </p:attrNameLst>
                                          </p:cBhvr>
                                          <p:tavLst>
                                            <p:tav tm="0">
                                              <p:val>
                                                <p:strVal val="0-#ppt_w/2"/>
                                              </p:val>
                                            </p:tav>
                                            <p:tav tm="100000">
                                              <p:val>
                                                <p:strVal val="#ppt_x"/>
                                              </p:val>
                                            </p:tav>
                                          </p:tavLst>
                                        </p:anim>
                                        <p:anim calcmode="lin" valueType="num" p14:bounceEnd="80000">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3250" fill="hold"/>
                                            <p:tgtEl>
                                              <p:spTgt spid="53"/>
                                            </p:tgtEl>
                                            <p:attrNameLst>
                                              <p:attrName>ppt_x</p:attrName>
                                            </p:attrNameLst>
                                          </p:cBhvr>
                                          <p:tavLst>
                                            <p:tav tm="0">
                                              <p:val>
                                                <p:strVal val="1+#ppt_w/2"/>
                                              </p:val>
                                            </p:tav>
                                            <p:tav tm="100000">
                                              <p:val>
                                                <p:strVal val="#ppt_x"/>
                                              </p:val>
                                            </p:tav>
                                          </p:tavLst>
                                        </p:anim>
                                        <p:anim calcmode="lin" valueType="num">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3250" fill="hold"/>
                                            <p:tgtEl>
                                              <p:spTgt spid="50"/>
                                            </p:tgtEl>
                                            <p:attrNameLst>
                                              <p:attrName>ppt_x</p:attrName>
                                            </p:attrNameLst>
                                          </p:cBhvr>
                                          <p:tavLst>
                                            <p:tav tm="0">
                                              <p:val>
                                                <p:strVal val="0-#ppt_w/2"/>
                                              </p:val>
                                            </p:tav>
                                            <p:tav tm="100000">
                                              <p:val>
                                                <p:strVal val="#ppt_x"/>
                                              </p:val>
                                            </p:tav>
                                          </p:tavLst>
                                        </p:anim>
                                        <p:anim calcmode="lin" valueType="num">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Oval 97">
            <a:extLst>
              <a:ext uri="{FF2B5EF4-FFF2-40B4-BE49-F238E27FC236}">
                <a16:creationId xmlns:a16="http://schemas.microsoft.com/office/drawing/2014/main" id="{148CF268-D6A5-460A-A3DE-5F7B5B74902D}"/>
              </a:ext>
            </a:extLst>
          </p:cNvPr>
          <p:cNvSpPr/>
          <p:nvPr/>
        </p:nvSpPr>
        <p:spPr>
          <a:xfrm>
            <a:off x="6155068" y="819481"/>
            <a:ext cx="12077038" cy="12077038"/>
          </a:xfrm>
          <a:prstGeom prst="ellipse">
            <a:avLst/>
          </a:prstGeom>
          <a:solidFill>
            <a:schemeClr val="tx1">
              <a:lumMod val="90000"/>
              <a:lumOff val="10000"/>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5" name="Group 94">
            <a:extLst>
              <a:ext uri="{FF2B5EF4-FFF2-40B4-BE49-F238E27FC236}">
                <a16:creationId xmlns:a16="http://schemas.microsoft.com/office/drawing/2014/main" id="{544EF894-5A06-4CF6-9CF4-B894FAF97C31}"/>
              </a:ext>
            </a:extLst>
          </p:cNvPr>
          <p:cNvGrpSpPr/>
          <p:nvPr/>
        </p:nvGrpSpPr>
        <p:grpSpPr>
          <a:xfrm>
            <a:off x="8110294" y="7802495"/>
            <a:ext cx="8151811" cy="3828688"/>
            <a:chOff x="8110294" y="7802495"/>
            <a:chExt cx="8151811" cy="3828688"/>
          </a:xfrm>
        </p:grpSpPr>
        <p:grpSp>
          <p:nvGrpSpPr>
            <p:cNvPr id="92" name="Group 91">
              <a:extLst>
                <a:ext uri="{FF2B5EF4-FFF2-40B4-BE49-F238E27FC236}">
                  <a16:creationId xmlns:a16="http://schemas.microsoft.com/office/drawing/2014/main" id="{B2249A24-AD01-4FB7-A269-02B13DE855DF}"/>
                </a:ext>
              </a:extLst>
            </p:cNvPr>
            <p:cNvGrpSpPr/>
            <p:nvPr/>
          </p:nvGrpSpPr>
          <p:grpSpPr>
            <a:xfrm>
              <a:off x="8110294" y="7802495"/>
              <a:ext cx="8151811" cy="3828688"/>
              <a:chOff x="8110294" y="7802495"/>
              <a:chExt cx="8151811" cy="3828688"/>
            </a:xfrm>
          </p:grpSpPr>
          <p:sp>
            <p:nvSpPr>
              <p:cNvPr id="63" name="Freeform 60">
                <a:extLst>
                  <a:ext uri="{FF2B5EF4-FFF2-40B4-BE49-F238E27FC236}">
                    <a16:creationId xmlns:a16="http://schemas.microsoft.com/office/drawing/2014/main" id="{344AFEE1-EC68-4518-9E91-3F066DD83AE3}"/>
                  </a:ext>
                </a:extLst>
              </p:cNvPr>
              <p:cNvSpPr>
                <a:spLocks/>
              </p:cNvSpPr>
              <p:nvPr/>
            </p:nvSpPr>
            <p:spPr bwMode="auto">
              <a:xfrm>
                <a:off x="8110294" y="7802495"/>
                <a:ext cx="7839091" cy="3786429"/>
              </a:xfrm>
              <a:custGeom>
                <a:avLst/>
                <a:gdLst>
                  <a:gd name="T0" fmla="*/ 1853 w 1853"/>
                  <a:gd name="T1" fmla="*/ 324 h 895"/>
                  <a:gd name="T2" fmla="*/ 1466 w 1853"/>
                  <a:gd name="T3" fmla="*/ 689 h 895"/>
                  <a:gd name="T4" fmla="*/ 367 w 1853"/>
                  <a:gd name="T5" fmla="*/ 733 h 895"/>
                  <a:gd name="T6" fmla="*/ 0 w 1853"/>
                  <a:gd name="T7" fmla="*/ 359 h 895"/>
                  <a:gd name="T8" fmla="*/ 543 w 1853"/>
                  <a:gd name="T9" fmla="*/ 50 h 895"/>
                  <a:gd name="T10" fmla="*/ 630 w 1853"/>
                  <a:gd name="T11" fmla="*/ 0 h 895"/>
                  <a:gd name="T12" fmla="*/ 966 w 1853"/>
                  <a:gd name="T13" fmla="*/ 181 h 895"/>
                  <a:gd name="T14" fmla="*/ 1300 w 1853"/>
                  <a:gd name="T15" fmla="*/ 4 h 895"/>
                  <a:gd name="T16" fmla="*/ 1381 w 1853"/>
                  <a:gd name="T17" fmla="*/ 50 h 895"/>
                  <a:gd name="T18" fmla="*/ 1853 w 1853"/>
                  <a:gd name="T19" fmla="*/ 32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3" h="895">
                    <a:moveTo>
                      <a:pt x="1853" y="324"/>
                    </a:moveTo>
                    <a:cubicBezTo>
                      <a:pt x="1756" y="469"/>
                      <a:pt x="1626" y="595"/>
                      <a:pt x="1466" y="689"/>
                    </a:cubicBezTo>
                    <a:cubicBezTo>
                      <a:pt x="1117" y="892"/>
                      <a:pt x="706" y="895"/>
                      <a:pt x="367" y="733"/>
                    </a:cubicBezTo>
                    <a:cubicBezTo>
                      <a:pt x="217" y="639"/>
                      <a:pt x="91" y="511"/>
                      <a:pt x="0" y="359"/>
                    </a:cubicBezTo>
                    <a:cubicBezTo>
                      <a:pt x="543" y="50"/>
                      <a:pt x="543" y="50"/>
                      <a:pt x="543" y="50"/>
                    </a:cubicBezTo>
                    <a:cubicBezTo>
                      <a:pt x="630" y="0"/>
                      <a:pt x="630" y="0"/>
                      <a:pt x="630" y="0"/>
                    </a:cubicBezTo>
                    <a:cubicBezTo>
                      <a:pt x="702" y="109"/>
                      <a:pt x="826" y="181"/>
                      <a:pt x="966" y="181"/>
                    </a:cubicBezTo>
                    <a:cubicBezTo>
                      <a:pt x="1105" y="181"/>
                      <a:pt x="1228" y="111"/>
                      <a:pt x="1300" y="4"/>
                    </a:cubicBezTo>
                    <a:cubicBezTo>
                      <a:pt x="1381" y="50"/>
                      <a:pt x="1381" y="50"/>
                      <a:pt x="1381" y="50"/>
                    </a:cubicBezTo>
                    <a:lnTo>
                      <a:pt x="1853" y="324"/>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3EA8D0E8-AE47-4748-AC39-2700BEEC6F9A}"/>
                  </a:ext>
                </a:extLst>
              </p:cNvPr>
              <p:cNvSpPr>
                <a:spLocks/>
              </p:cNvSpPr>
              <p:nvPr/>
            </p:nvSpPr>
            <p:spPr bwMode="auto">
              <a:xfrm>
                <a:off x="9663322" y="9171695"/>
                <a:ext cx="6598783" cy="2459488"/>
              </a:xfrm>
              <a:custGeom>
                <a:avLst/>
                <a:gdLst>
                  <a:gd name="T0" fmla="*/ 1560 w 1560"/>
                  <a:gd name="T1" fmla="*/ 44 h 581"/>
                  <a:gd name="T2" fmla="*/ 599 w 1560"/>
                  <a:gd name="T3" fmla="*/ 581 h 581"/>
                  <a:gd name="T4" fmla="*/ 0 w 1560"/>
                  <a:gd name="T5" fmla="*/ 409 h 581"/>
                  <a:gd name="T6" fmla="*/ 1099 w 1560"/>
                  <a:gd name="T7" fmla="*/ 365 h 581"/>
                  <a:gd name="T8" fmla="*/ 1486 w 1560"/>
                  <a:gd name="T9" fmla="*/ 0 h 581"/>
                  <a:gd name="T10" fmla="*/ 1560 w 1560"/>
                  <a:gd name="T11" fmla="*/ 44 h 581"/>
                </a:gdLst>
                <a:ahLst/>
                <a:cxnLst>
                  <a:cxn ang="0">
                    <a:pos x="T0" y="T1"/>
                  </a:cxn>
                  <a:cxn ang="0">
                    <a:pos x="T2" y="T3"/>
                  </a:cxn>
                  <a:cxn ang="0">
                    <a:pos x="T4" y="T5"/>
                  </a:cxn>
                  <a:cxn ang="0">
                    <a:pos x="T6" y="T7"/>
                  </a:cxn>
                  <a:cxn ang="0">
                    <a:pos x="T8" y="T9"/>
                  </a:cxn>
                  <a:cxn ang="0">
                    <a:pos x="T10" y="T11"/>
                  </a:cxn>
                </a:cxnLst>
                <a:rect l="0" t="0" r="r" b="b"/>
                <a:pathLst>
                  <a:path w="1560" h="581">
                    <a:moveTo>
                      <a:pt x="1560" y="44"/>
                    </a:moveTo>
                    <a:cubicBezTo>
                      <a:pt x="1361" y="366"/>
                      <a:pt x="1005" y="581"/>
                      <a:pt x="599" y="581"/>
                    </a:cubicBezTo>
                    <a:cubicBezTo>
                      <a:pt x="379" y="581"/>
                      <a:pt x="174" y="518"/>
                      <a:pt x="0" y="409"/>
                    </a:cubicBezTo>
                    <a:cubicBezTo>
                      <a:pt x="339" y="571"/>
                      <a:pt x="750" y="568"/>
                      <a:pt x="1099" y="365"/>
                    </a:cubicBezTo>
                    <a:cubicBezTo>
                      <a:pt x="1259" y="271"/>
                      <a:pt x="1389" y="145"/>
                      <a:pt x="1486" y="0"/>
                    </a:cubicBezTo>
                    <a:lnTo>
                      <a:pt x="1560" y="44"/>
                    </a:lnTo>
                    <a:close/>
                  </a:path>
                </a:pathLst>
              </a:custGeom>
              <a:solidFill>
                <a:schemeClr val="bg2">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9AE6E237-968B-4F7F-B135-42E90544E85F}"/>
                  </a:ext>
                </a:extLst>
              </p:cNvPr>
              <p:cNvSpPr>
                <a:spLocks/>
              </p:cNvSpPr>
              <p:nvPr/>
            </p:nvSpPr>
            <p:spPr bwMode="auto">
              <a:xfrm>
                <a:off x="10417649" y="7802495"/>
                <a:ext cx="3549777" cy="1174807"/>
              </a:xfrm>
              <a:custGeom>
                <a:avLst/>
                <a:gdLst>
                  <a:gd name="T0" fmla="*/ 757 w 838"/>
                  <a:gd name="T1" fmla="*/ 4 h 277"/>
                  <a:gd name="T2" fmla="*/ 838 w 838"/>
                  <a:gd name="T3" fmla="*/ 50 h 277"/>
                  <a:gd name="T4" fmla="*/ 419 w 838"/>
                  <a:gd name="T5" fmla="*/ 277 h 277"/>
                  <a:gd name="T6" fmla="*/ 0 w 838"/>
                  <a:gd name="T7" fmla="*/ 50 h 277"/>
                  <a:gd name="T8" fmla="*/ 87 w 838"/>
                  <a:gd name="T9" fmla="*/ 0 h 277"/>
                  <a:gd name="T10" fmla="*/ 423 w 838"/>
                  <a:gd name="T11" fmla="*/ 181 h 277"/>
                  <a:gd name="T12" fmla="*/ 757 w 838"/>
                  <a:gd name="T13" fmla="*/ 4 h 277"/>
                </a:gdLst>
                <a:ahLst/>
                <a:cxnLst>
                  <a:cxn ang="0">
                    <a:pos x="T0" y="T1"/>
                  </a:cxn>
                  <a:cxn ang="0">
                    <a:pos x="T2" y="T3"/>
                  </a:cxn>
                  <a:cxn ang="0">
                    <a:pos x="T4" y="T5"/>
                  </a:cxn>
                  <a:cxn ang="0">
                    <a:pos x="T6" y="T7"/>
                  </a:cxn>
                  <a:cxn ang="0">
                    <a:pos x="T8" y="T9"/>
                  </a:cxn>
                  <a:cxn ang="0">
                    <a:pos x="T10" y="T11"/>
                  </a:cxn>
                  <a:cxn ang="0">
                    <a:pos x="T12" y="T13"/>
                  </a:cxn>
                </a:cxnLst>
                <a:rect l="0" t="0" r="r" b="b"/>
                <a:pathLst>
                  <a:path w="838" h="277">
                    <a:moveTo>
                      <a:pt x="757" y="4"/>
                    </a:moveTo>
                    <a:cubicBezTo>
                      <a:pt x="838" y="50"/>
                      <a:pt x="838" y="50"/>
                      <a:pt x="838" y="50"/>
                    </a:cubicBezTo>
                    <a:cubicBezTo>
                      <a:pt x="748" y="187"/>
                      <a:pt x="594" y="277"/>
                      <a:pt x="419" y="277"/>
                    </a:cubicBezTo>
                    <a:cubicBezTo>
                      <a:pt x="244" y="277"/>
                      <a:pt x="89" y="186"/>
                      <a:pt x="0" y="50"/>
                    </a:cubicBezTo>
                    <a:cubicBezTo>
                      <a:pt x="87" y="0"/>
                      <a:pt x="87" y="0"/>
                      <a:pt x="87" y="0"/>
                    </a:cubicBezTo>
                    <a:cubicBezTo>
                      <a:pt x="159" y="109"/>
                      <a:pt x="283" y="181"/>
                      <a:pt x="423" y="181"/>
                    </a:cubicBezTo>
                    <a:cubicBezTo>
                      <a:pt x="562" y="181"/>
                      <a:pt x="685" y="111"/>
                      <a:pt x="757" y="4"/>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4" name="Rectangle 83">
              <a:extLst>
                <a:ext uri="{FF2B5EF4-FFF2-40B4-BE49-F238E27FC236}">
                  <a16:creationId xmlns:a16="http://schemas.microsoft.com/office/drawing/2014/main" id="{C2DA339B-87E3-4230-ACDC-C0B29F2F5B8A}"/>
                </a:ext>
              </a:extLst>
            </p:cNvPr>
            <p:cNvSpPr/>
            <p:nvPr/>
          </p:nvSpPr>
          <p:spPr>
            <a:xfrm>
              <a:off x="9823505" y="8951753"/>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94" name="Group 93">
            <a:extLst>
              <a:ext uri="{FF2B5EF4-FFF2-40B4-BE49-F238E27FC236}">
                <a16:creationId xmlns:a16="http://schemas.microsoft.com/office/drawing/2014/main" id="{0D6DF424-99F2-427A-9405-8BBE99575C33}"/>
              </a:ext>
            </a:extLst>
          </p:cNvPr>
          <p:cNvGrpSpPr/>
          <p:nvPr/>
        </p:nvGrpSpPr>
        <p:grpSpPr>
          <a:xfrm>
            <a:off x="12315089" y="2084818"/>
            <a:ext cx="4652744" cy="7065747"/>
            <a:chOff x="12315089" y="2084818"/>
            <a:chExt cx="4652744" cy="7065747"/>
          </a:xfrm>
        </p:grpSpPr>
        <p:grpSp>
          <p:nvGrpSpPr>
            <p:cNvPr id="91" name="Group 90">
              <a:extLst>
                <a:ext uri="{FF2B5EF4-FFF2-40B4-BE49-F238E27FC236}">
                  <a16:creationId xmlns:a16="http://schemas.microsoft.com/office/drawing/2014/main" id="{B3534951-684E-4E02-B14A-32FE4990410E}"/>
                </a:ext>
              </a:extLst>
            </p:cNvPr>
            <p:cNvGrpSpPr/>
            <p:nvPr/>
          </p:nvGrpSpPr>
          <p:grpSpPr>
            <a:xfrm>
              <a:off x="12315089" y="2084818"/>
              <a:ext cx="4652744" cy="7065747"/>
              <a:chOff x="12315089" y="2084818"/>
              <a:chExt cx="4652744" cy="7065747"/>
            </a:xfrm>
          </p:grpSpPr>
          <p:sp>
            <p:nvSpPr>
              <p:cNvPr id="62" name="Freeform 59">
                <a:extLst>
                  <a:ext uri="{FF2B5EF4-FFF2-40B4-BE49-F238E27FC236}">
                    <a16:creationId xmlns:a16="http://schemas.microsoft.com/office/drawing/2014/main" id="{074C5ECD-47E0-4C98-922C-A34752264B24}"/>
                  </a:ext>
                </a:extLst>
              </p:cNvPr>
              <p:cNvSpPr>
                <a:spLocks/>
              </p:cNvSpPr>
              <p:nvPr/>
            </p:nvSpPr>
            <p:spPr bwMode="auto">
              <a:xfrm>
                <a:off x="12315089" y="2084818"/>
                <a:ext cx="4652744" cy="7065747"/>
              </a:xfrm>
              <a:custGeom>
                <a:avLst/>
                <a:gdLst>
                  <a:gd name="T0" fmla="*/ 1100 w 1100"/>
                  <a:gd name="T1" fmla="*/ 1155 h 1670"/>
                  <a:gd name="T2" fmla="*/ 961 w 1100"/>
                  <a:gd name="T3" fmla="*/ 1670 h 1670"/>
                  <a:gd name="T4" fmla="*/ 415 w 1100"/>
                  <a:gd name="T5" fmla="*/ 1353 h 1670"/>
                  <a:gd name="T6" fmla="*/ 335 w 1100"/>
                  <a:gd name="T7" fmla="*/ 1306 h 1670"/>
                  <a:gd name="T8" fmla="*/ 376 w 1100"/>
                  <a:gd name="T9" fmla="*/ 1128 h 1670"/>
                  <a:gd name="T10" fmla="*/ 0 w 1100"/>
                  <a:gd name="T11" fmla="*/ 725 h 1670"/>
                  <a:gd name="T12" fmla="*/ 0 w 1100"/>
                  <a:gd name="T13" fmla="*/ 0 h 1670"/>
                  <a:gd name="T14" fmla="*/ 0 w 1100"/>
                  <a:gd name="T15" fmla="*/ 86 h 1670"/>
                  <a:gd name="T16" fmla="*/ 509 w 1100"/>
                  <a:gd name="T17" fmla="*/ 237 h 1670"/>
                  <a:gd name="T18" fmla="*/ 1100 w 1100"/>
                  <a:gd name="T19" fmla="*/ 115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0" h="1670">
                    <a:moveTo>
                      <a:pt x="1100" y="1155"/>
                    </a:moveTo>
                    <a:cubicBezTo>
                      <a:pt x="1095" y="1342"/>
                      <a:pt x="1045" y="1517"/>
                      <a:pt x="961" y="1670"/>
                    </a:cubicBezTo>
                    <a:cubicBezTo>
                      <a:pt x="415" y="1353"/>
                      <a:pt x="415" y="1353"/>
                      <a:pt x="415" y="1353"/>
                    </a:cubicBezTo>
                    <a:cubicBezTo>
                      <a:pt x="335" y="1306"/>
                      <a:pt x="335" y="1306"/>
                      <a:pt x="335" y="1306"/>
                    </a:cubicBezTo>
                    <a:cubicBezTo>
                      <a:pt x="361" y="1252"/>
                      <a:pt x="376" y="1192"/>
                      <a:pt x="376" y="1128"/>
                    </a:cubicBezTo>
                    <a:cubicBezTo>
                      <a:pt x="376" y="914"/>
                      <a:pt x="210" y="739"/>
                      <a:pt x="0" y="725"/>
                    </a:cubicBezTo>
                    <a:cubicBezTo>
                      <a:pt x="0" y="0"/>
                      <a:pt x="0" y="0"/>
                      <a:pt x="0" y="0"/>
                    </a:cubicBezTo>
                    <a:cubicBezTo>
                      <a:pt x="0" y="86"/>
                      <a:pt x="0" y="86"/>
                      <a:pt x="0" y="86"/>
                    </a:cubicBezTo>
                    <a:cubicBezTo>
                      <a:pt x="174" y="96"/>
                      <a:pt x="348" y="146"/>
                      <a:pt x="509" y="237"/>
                    </a:cubicBezTo>
                    <a:cubicBezTo>
                      <a:pt x="858" y="435"/>
                      <a:pt x="1067" y="784"/>
                      <a:pt x="1100" y="115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F778D029-C3D3-4B6F-B202-C618F44EF853}"/>
                  </a:ext>
                </a:extLst>
              </p:cNvPr>
              <p:cNvSpPr>
                <a:spLocks/>
              </p:cNvSpPr>
              <p:nvPr/>
            </p:nvSpPr>
            <p:spPr bwMode="auto">
              <a:xfrm>
                <a:off x="12315089" y="2084818"/>
                <a:ext cx="4652744" cy="4887283"/>
              </a:xfrm>
              <a:custGeom>
                <a:avLst/>
                <a:gdLst>
                  <a:gd name="T0" fmla="*/ 1100 w 1100"/>
                  <a:gd name="T1" fmla="*/ 1128 h 1155"/>
                  <a:gd name="T2" fmla="*/ 1100 w 1100"/>
                  <a:gd name="T3" fmla="*/ 1155 h 1155"/>
                  <a:gd name="T4" fmla="*/ 509 w 1100"/>
                  <a:gd name="T5" fmla="*/ 237 h 1155"/>
                  <a:gd name="T6" fmla="*/ 0 w 1100"/>
                  <a:gd name="T7" fmla="*/ 86 h 1155"/>
                  <a:gd name="T8" fmla="*/ 0 w 1100"/>
                  <a:gd name="T9" fmla="*/ 0 h 1155"/>
                  <a:gd name="T10" fmla="*/ 14 w 1100"/>
                  <a:gd name="T11" fmla="*/ 1 h 1155"/>
                  <a:gd name="T12" fmla="*/ 28 w 1100"/>
                  <a:gd name="T13" fmla="*/ 1 h 1155"/>
                  <a:gd name="T14" fmla="*/ 29 w 1100"/>
                  <a:gd name="T15" fmla="*/ 1 h 1155"/>
                  <a:gd name="T16" fmla="*/ 1100 w 1100"/>
                  <a:gd name="T17" fmla="*/ 1128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0" h="1155">
                    <a:moveTo>
                      <a:pt x="1100" y="1128"/>
                    </a:moveTo>
                    <a:cubicBezTo>
                      <a:pt x="1100" y="1137"/>
                      <a:pt x="1100" y="1146"/>
                      <a:pt x="1100" y="1155"/>
                    </a:cubicBezTo>
                    <a:cubicBezTo>
                      <a:pt x="1067" y="784"/>
                      <a:pt x="858" y="435"/>
                      <a:pt x="509" y="237"/>
                    </a:cubicBezTo>
                    <a:cubicBezTo>
                      <a:pt x="348" y="146"/>
                      <a:pt x="174" y="96"/>
                      <a:pt x="0" y="86"/>
                    </a:cubicBezTo>
                    <a:cubicBezTo>
                      <a:pt x="0" y="0"/>
                      <a:pt x="0" y="0"/>
                      <a:pt x="0" y="0"/>
                    </a:cubicBezTo>
                    <a:cubicBezTo>
                      <a:pt x="5" y="0"/>
                      <a:pt x="10" y="0"/>
                      <a:pt x="14" y="1"/>
                    </a:cubicBezTo>
                    <a:cubicBezTo>
                      <a:pt x="19" y="1"/>
                      <a:pt x="23" y="1"/>
                      <a:pt x="28" y="1"/>
                    </a:cubicBezTo>
                    <a:cubicBezTo>
                      <a:pt x="28" y="1"/>
                      <a:pt x="28" y="1"/>
                      <a:pt x="29" y="1"/>
                    </a:cubicBezTo>
                    <a:cubicBezTo>
                      <a:pt x="625" y="31"/>
                      <a:pt x="1100" y="524"/>
                      <a:pt x="1100" y="1128"/>
                    </a:cubicBezTo>
                    <a:close/>
                  </a:path>
                </a:pathLst>
              </a:custGeom>
              <a:solidFill>
                <a:schemeClr val="accent4">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ABBCC628-A662-482D-AB12-E58350ED34BC}"/>
                  </a:ext>
                </a:extLst>
              </p:cNvPr>
              <p:cNvSpPr>
                <a:spLocks/>
              </p:cNvSpPr>
              <p:nvPr/>
            </p:nvSpPr>
            <p:spPr bwMode="auto">
              <a:xfrm>
                <a:off x="12327767" y="4742925"/>
                <a:ext cx="1984073" cy="3068022"/>
              </a:xfrm>
              <a:custGeom>
                <a:avLst/>
                <a:gdLst>
                  <a:gd name="T0" fmla="*/ 468 w 468"/>
                  <a:gd name="T1" fmla="*/ 499 h 724"/>
                  <a:gd name="T2" fmla="*/ 415 w 468"/>
                  <a:gd name="T3" fmla="*/ 724 h 724"/>
                  <a:gd name="T4" fmla="*/ 335 w 468"/>
                  <a:gd name="T5" fmla="*/ 677 h 724"/>
                  <a:gd name="T6" fmla="*/ 376 w 468"/>
                  <a:gd name="T7" fmla="*/ 499 h 724"/>
                  <a:gd name="T8" fmla="*/ 0 w 468"/>
                  <a:gd name="T9" fmla="*/ 96 h 724"/>
                  <a:gd name="T10" fmla="*/ 0 w 468"/>
                  <a:gd name="T11" fmla="*/ 0 h 724"/>
                  <a:gd name="T12" fmla="*/ 468 w 468"/>
                  <a:gd name="T13" fmla="*/ 499 h 724"/>
                </a:gdLst>
                <a:ahLst/>
                <a:cxnLst>
                  <a:cxn ang="0">
                    <a:pos x="T0" y="T1"/>
                  </a:cxn>
                  <a:cxn ang="0">
                    <a:pos x="T2" y="T3"/>
                  </a:cxn>
                  <a:cxn ang="0">
                    <a:pos x="T4" y="T5"/>
                  </a:cxn>
                  <a:cxn ang="0">
                    <a:pos x="T6" y="T7"/>
                  </a:cxn>
                  <a:cxn ang="0">
                    <a:pos x="T8" y="T9"/>
                  </a:cxn>
                  <a:cxn ang="0">
                    <a:pos x="T10" y="T11"/>
                  </a:cxn>
                  <a:cxn ang="0">
                    <a:pos x="T12" y="T13"/>
                  </a:cxn>
                </a:cxnLst>
                <a:rect l="0" t="0" r="r" b="b"/>
                <a:pathLst>
                  <a:path w="468" h="724">
                    <a:moveTo>
                      <a:pt x="468" y="499"/>
                    </a:moveTo>
                    <a:cubicBezTo>
                      <a:pt x="468" y="580"/>
                      <a:pt x="449" y="656"/>
                      <a:pt x="415" y="724"/>
                    </a:cubicBezTo>
                    <a:cubicBezTo>
                      <a:pt x="335" y="677"/>
                      <a:pt x="335" y="677"/>
                      <a:pt x="335" y="677"/>
                    </a:cubicBezTo>
                    <a:cubicBezTo>
                      <a:pt x="361" y="623"/>
                      <a:pt x="376" y="563"/>
                      <a:pt x="376" y="499"/>
                    </a:cubicBezTo>
                    <a:cubicBezTo>
                      <a:pt x="376" y="285"/>
                      <a:pt x="210" y="110"/>
                      <a:pt x="0" y="96"/>
                    </a:cubicBezTo>
                    <a:cubicBezTo>
                      <a:pt x="0" y="0"/>
                      <a:pt x="0" y="0"/>
                      <a:pt x="0" y="0"/>
                    </a:cubicBezTo>
                    <a:cubicBezTo>
                      <a:pt x="261" y="16"/>
                      <a:pt x="468" y="233"/>
                      <a:pt x="468" y="499"/>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6" name="Rectangle 85">
              <a:extLst>
                <a:ext uri="{FF2B5EF4-FFF2-40B4-BE49-F238E27FC236}">
                  <a16:creationId xmlns:a16="http://schemas.microsoft.com/office/drawing/2014/main" id="{E9AF9746-5ED4-479D-AE2B-46C5BE25B904}"/>
                </a:ext>
              </a:extLst>
            </p:cNvPr>
            <p:cNvSpPr/>
            <p:nvPr/>
          </p:nvSpPr>
          <p:spPr>
            <a:xfrm>
              <a:off x="14876258" y="599259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q</a:t>
              </a:r>
            </a:p>
          </p:txBody>
        </p:sp>
      </p:grpSp>
      <p:grpSp>
        <p:nvGrpSpPr>
          <p:cNvPr id="97" name="Group 96">
            <a:extLst>
              <a:ext uri="{FF2B5EF4-FFF2-40B4-BE49-F238E27FC236}">
                <a16:creationId xmlns:a16="http://schemas.microsoft.com/office/drawing/2014/main" id="{D8B7C9A6-EB47-43A0-8B1C-D1F90E805548}"/>
              </a:ext>
            </a:extLst>
          </p:cNvPr>
          <p:cNvGrpSpPr/>
          <p:nvPr/>
        </p:nvGrpSpPr>
        <p:grpSpPr>
          <a:xfrm>
            <a:off x="7425694" y="2084818"/>
            <a:ext cx="4665421" cy="7027714"/>
            <a:chOff x="7425694" y="2084818"/>
            <a:chExt cx="4665421" cy="7027714"/>
          </a:xfrm>
        </p:grpSpPr>
        <p:grpSp>
          <p:nvGrpSpPr>
            <p:cNvPr id="93" name="Group 92">
              <a:extLst>
                <a:ext uri="{FF2B5EF4-FFF2-40B4-BE49-F238E27FC236}">
                  <a16:creationId xmlns:a16="http://schemas.microsoft.com/office/drawing/2014/main" id="{8CF6F1B4-64F5-49A4-92BB-6C924F6C6C7C}"/>
                </a:ext>
              </a:extLst>
            </p:cNvPr>
            <p:cNvGrpSpPr/>
            <p:nvPr/>
          </p:nvGrpSpPr>
          <p:grpSpPr>
            <a:xfrm>
              <a:off x="7425694" y="2084818"/>
              <a:ext cx="4652743" cy="7027714"/>
              <a:chOff x="7425694" y="2084818"/>
              <a:chExt cx="4652743" cy="7027714"/>
            </a:xfrm>
          </p:grpSpPr>
          <p:grpSp>
            <p:nvGrpSpPr>
              <p:cNvPr id="90" name="Group 89">
                <a:extLst>
                  <a:ext uri="{FF2B5EF4-FFF2-40B4-BE49-F238E27FC236}">
                    <a16:creationId xmlns:a16="http://schemas.microsoft.com/office/drawing/2014/main" id="{F5DB6D56-BBF4-49F0-A474-76209EF6E71A}"/>
                  </a:ext>
                </a:extLst>
              </p:cNvPr>
              <p:cNvGrpSpPr/>
              <p:nvPr/>
            </p:nvGrpSpPr>
            <p:grpSpPr>
              <a:xfrm>
                <a:off x="7425694" y="2084818"/>
                <a:ext cx="4652743" cy="7027714"/>
                <a:chOff x="7425694" y="2084818"/>
                <a:chExt cx="4652743" cy="7027714"/>
              </a:xfrm>
            </p:grpSpPr>
            <p:sp>
              <p:nvSpPr>
                <p:cNvPr id="64" name="Freeform 61">
                  <a:extLst>
                    <a:ext uri="{FF2B5EF4-FFF2-40B4-BE49-F238E27FC236}">
                      <a16:creationId xmlns:a16="http://schemas.microsoft.com/office/drawing/2014/main" id="{D7AA3108-CFD7-461E-BC5D-FB3C0BB9DF04}"/>
                    </a:ext>
                  </a:extLst>
                </p:cNvPr>
                <p:cNvSpPr>
                  <a:spLocks/>
                </p:cNvSpPr>
                <p:nvPr/>
              </p:nvSpPr>
              <p:spPr bwMode="auto">
                <a:xfrm>
                  <a:off x="7425694" y="2617285"/>
                  <a:ext cx="2575702" cy="6495247"/>
                </a:xfrm>
                <a:custGeom>
                  <a:avLst/>
                  <a:gdLst>
                    <a:gd name="T0" fmla="*/ 89 w 609"/>
                    <a:gd name="T1" fmla="*/ 975 h 1535"/>
                    <a:gd name="T2" fmla="*/ 209 w 609"/>
                    <a:gd name="T3" fmla="*/ 1493 h 1535"/>
                    <a:gd name="T4" fmla="*/ 134 w 609"/>
                    <a:gd name="T5" fmla="*/ 1535 h 1535"/>
                    <a:gd name="T6" fmla="*/ 0 w 609"/>
                    <a:gd name="T7" fmla="*/ 1002 h 1535"/>
                    <a:gd name="T8" fmla="*/ 609 w 609"/>
                    <a:gd name="T9" fmla="*/ 0 h 1535"/>
                    <a:gd name="T10" fmla="*/ 89 w 609"/>
                    <a:gd name="T11" fmla="*/ 975 h 1535"/>
                  </a:gdLst>
                  <a:ahLst/>
                  <a:cxnLst>
                    <a:cxn ang="0">
                      <a:pos x="T0" y="T1"/>
                    </a:cxn>
                    <a:cxn ang="0">
                      <a:pos x="T2" y="T3"/>
                    </a:cxn>
                    <a:cxn ang="0">
                      <a:pos x="T4" y="T5"/>
                    </a:cxn>
                    <a:cxn ang="0">
                      <a:pos x="T6" y="T7"/>
                    </a:cxn>
                    <a:cxn ang="0">
                      <a:pos x="T8" y="T9"/>
                    </a:cxn>
                    <a:cxn ang="0">
                      <a:pos x="T10" y="T11"/>
                    </a:cxn>
                  </a:cxnLst>
                  <a:rect l="0" t="0" r="r" b="b"/>
                  <a:pathLst>
                    <a:path w="609" h="1535">
                      <a:moveTo>
                        <a:pt x="89" y="975"/>
                      </a:moveTo>
                      <a:cubicBezTo>
                        <a:pt x="89" y="1161"/>
                        <a:pt x="132" y="1336"/>
                        <a:pt x="209" y="1493"/>
                      </a:cubicBezTo>
                      <a:cubicBezTo>
                        <a:pt x="134" y="1535"/>
                        <a:pt x="134" y="1535"/>
                        <a:pt x="134" y="1535"/>
                      </a:cubicBezTo>
                      <a:cubicBezTo>
                        <a:pt x="48" y="1376"/>
                        <a:pt x="0" y="1195"/>
                        <a:pt x="0" y="1002"/>
                      </a:cubicBezTo>
                      <a:cubicBezTo>
                        <a:pt x="0" y="566"/>
                        <a:pt x="247" y="188"/>
                        <a:pt x="609" y="0"/>
                      </a:cubicBezTo>
                      <a:cubicBezTo>
                        <a:pt x="295" y="211"/>
                        <a:pt x="89" y="569"/>
                        <a:pt x="89" y="975"/>
                      </a:cubicBezTo>
                      <a:close/>
                    </a:path>
                  </a:pathLst>
                </a:custGeom>
                <a:solidFill>
                  <a:schemeClr val="accent1">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C127756A-FB28-4014-B1E4-5A2D69CD45BA}"/>
                    </a:ext>
                  </a:extLst>
                </p:cNvPr>
                <p:cNvSpPr>
                  <a:spLocks/>
                </p:cNvSpPr>
                <p:nvPr/>
              </p:nvSpPr>
              <p:spPr bwMode="auto">
                <a:xfrm>
                  <a:off x="7801801" y="2084818"/>
                  <a:ext cx="4276636" cy="6850225"/>
                </a:xfrm>
                <a:custGeom>
                  <a:avLst/>
                  <a:gdLst>
                    <a:gd name="T0" fmla="*/ 1011 w 1011"/>
                    <a:gd name="T1" fmla="*/ 0 h 1619"/>
                    <a:gd name="T2" fmla="*/ 1011 w 1011"/>
                    <a:gd name="T3" fmla="*/ 725 h 1619"/>
                    <a:gd name="T4" fmla="*/ 635 w 1011"/>
                    <a:gd name="T5" fmla="*/ 1128 h 1619"/>
                    <a:gd name="T6" fmla="*/ 675 w 1011"/>
                    <a:gd name="T7" fmla="*/ 1303 h 1619"/>
                    <a:gd name="T8" fmla="*/ 588 w 1011"/>
                    <a:gd name="T9" fmla="*/ 1352 h 1619"/>
                    <a:gd name="T10" fmla="*/ 120 w 1011"/>
                    <a:gd name="T11" fmla="*/ 1619 h 1619"/>
                    <a:gd name="T12" fmla="*/ 0 w 1011"/>
                    <a:gd name="T13" fmla="*/ 1101 h 1619"/>
                    <a:gd name="T14" fmla="*/ 520 w 1011"/>
                    <a:gd name="T15" fmla="*/ 126 h 1619"/>
                    <a:gd name="T16" fmla="*/ 1011 w 1011"/>
                    <a:gd name="T17" fmla="*/ 0 h 1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1" h="1619">
                      <a:moveTo>
                        <a:pt x="1011" y="0"/>
                      </a:moveTo>
                      <a:cubicBezTo>
                        <a:pt x="1011" y="725"/>
                        <a:pt x="1011" y="725"/>
                        <a:pt x="1011" y="725"/>
                      </a:cubicBezTo>
                      <a:cubicBezTo>
                        <a:pt x="801" y="739"/>
                        <a:pt x="635" y="914"/>
                        <a:pt x="635" y="1128"/>
                      </a:cubicBezTo>
                      <a:cubicBezTo>
                        <a:pt x="635" y="1190"/>
                        <a:pt x="649" y="1250"/>
                        <a:pt x="675" y="1303"/>
                      </a:cubicBezTo>
                      <a:cubicBezTo>
                        <a:pt x="588" y="1352"/>
                        <a:pt x="588" y="1352"/>
                        <a:pt x="588" y="1352"/>
                      </a:cubicBezTo>
                      <a:cubicBezTo>
                        <a:pt x="120" y="1619"/>
                        <a:pt x="120" y="1619"/>
                        <a:pt x="120" y="1619"/>
                      </a:cubicBezTo>
                      <a:cubicBezTo>
                        <a:pt x="43" y="1462"/>
                        <a:pt x="0" y="1287"/>
                        <a:pt x="0" y="1101"/>
                      </a:cubicBezTo>
                      <a:cubicBezTo>
                        <a:pt x="0" y="695"/>
                        <a:pt x="206" y="337"/>
                        <a:pt x="520" y="126"/>
                      </a:cubicBezTo>
                      <a:cubicBezTo>
                        <a:pt x="668" y="49"/>
                        <a:pt x="834" y="4"/>
                        <a:pt x="101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Rectangle 84">
                <a:extLst>
                  <a:ext uri="{FF2B5EF4-FFF2-40B4-BE49-F238E27FC236}">
                    <a16:creationId xmlns:a16="http://schemas.microsoft.com/office/drawing/2014/main" id="{F61936F2-C6BB-49BB-8B3F-0D8FB68BD27D}"/>
                  </a:ext>
                </a:extLst>
              </p:cNvPr>
              <p:cNvSpPr/>
              <p:nvPr/>
            </p:nvSpPr>
            <p:spPr>
              <a:xfrm>
                <a:off x="9823505" y="3143163"/>
                <a:ext cx="1107996"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
          <p:nvSpPr>
            <p:cNvPr id="71" name="Freeform 68">
              <a:extLst>
                <a:ext uri="{FF2B5EF4-FFF2-40B4-BE49-F238E27FC236}">
                  <a16:creationId xmlns:a16="http://schemas.microsoft.com/office/drawing/2014/main" id="{18A240DA-814A-4117-9664-DD52E1F6C254}"/>
                </a:ext>
              </a:extLst>
            </p:cNvPr>
            <p:cNvSpPr>
              <a:spLocks/>
            </p:cNvSpPr>
            <p:nvPr/>
          </p:nvSpPr>
          <p:spPr bwMode="auto">
            <a:xfrm>
              <a:off x="10073235" y="4738699"/>
              <a:ext cx="2017880" cy="3068022"/>
            </a:xfrm>
            <a:custGeom>
              <a:avLst/>
              <a:gdLst>
                <a:gd name="T0" fmla="*/ 140 w 476"/>
                <a:gd name="T1" fmla="*/ 675 h 724"/>
                <a:gd name="T2" fmla="*/ 53 w 476"/>
                <a:gd name="T3" fmla="*/ 724 h 724"/>
                <a:gd name="T4" fmla="*/ 0 w 476"/>
                <a:gd name="T5" fmla="*/ 500 h 724"/>
                <a:gd name="T6" fmla="*/ 476 w 476"/>
                <a:gd name="T7" fmla="*/ 0 h 724"/>
                <a:gd name="T8" fmla="*/ 476 w 476"/>
                <a:gd name="T9" fmla="*/ 97 h 724"/>
                <a:gd name="T10" fmla="*/ 100 w 476"/>
                <a:gd name="T11" fmla="*/ 500 h 724"/>
                <a:gd name="T12" fmla="*/ 140 w 476"/>
                <a:gd name="T13" fmla="*/ 675 h 724"/>
              </a:gdLst>
              <a:ahLst/>
              <a:cxnLst>
                <a:cxn ang="0">
                  <a:pos x="T0" y="T1"/>
                </a:cxn>
                <a:cxn ang="0">
                  <a:pos x="T2" y="T3"/>
                </a:cxn>
                <a:cxn ang="0">
                  <a:pos x="T4" y="T5"/>
                </a:cxn>
                <a:cxn ang="0">
                  <a:pos x="T6" y="T7"/>
                </a:cxn>
                <a:cxn ang="0">
                  <a:pos x="T8" y="T9"/>
                </a:cxn>
                <a:cxn ang="0">
                  <a:pos x="T10" y="T11"/>
                </a:cxn>
                <a:cxn ang="0">
                  <a:pos x="T12" y="T13"/>
                </a:cxn>
              </a:cxnLst>
              <a:rect l="0" t="0" r="r" b="b"/>
              <a:pathLst>
                <a:path w="476" h="724">
                  <a:moveTo>
                    <a:pt x="140" y="675"/>
                  </a:moveTo>
                  <a:cubicBezTo>
                    <a:pt x="53" y="724"/>
                    <a:pt x="53" y="724"/>
                    <a:pt x="53" y="724"/>
                  </a:cubicBezTo>
                  <a:cubicBezTo>
                    <a:pt x="19" y="657"/>
                    <a:pt x="0" y="581"/>
                    <a:pt x="0" y="500"/>
                  </a:cubicBezTo>
                  <a:cubicBezTo>
                    <a:pt x="0" y="232"/>
                    <a:pt x="211" y="13"/>
                    <a:pt x="476" y="0"/>
                  </a:cubicBezTo>
                  <a:cubicBezTo>
                    <a:pt x="476" y="97"/>
                    <a:pt x="476" y="97"/>
                    <a:pt x="476" y="97"/>
                  </a:cubicBezTo>
                  <a:cubicBezTo>
                    <a:pt x="266" y="111"/>
                    <a:pt x="100" y="286"/>
                    <a:pt x="100" y="500"/>
                  </a:cubicBezTo>
                  <a:cubicBezTo>
                    <a:pt x="100" y="563"/>
                    <a:pt x="114" y="622"/>
                    <a:pt x="140" y="675"/>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068DC39D-480E-4814-B2A9-8243F3225ECC}"/>
              </a:ext>
            </a:extLst>
          </p:cNvPr>
          <p:cNvGrpSpPr/>
          <p:nvPr/>
        </p:nvGrpSpPr>
        <p:grpSpPr>
          <a:xfrm>
            <a:off x="11694689" y="9665686"/>
            <a:ext cx="3548457" cy="1931874"/>
            <a:chOff x="4894001" y="8445170"/>
            <a:chExt cx="3548457" cy="1931874"/>
          </a:xfrm>
        </p:grpSpPr>
        <p:sp>
          <p:nvSpPr>
            <p:cNvPr id="76" name="TextBox 75">
              <a:extLst>
                <a:ext uri="{FF2B5EF4-FFF2-40B4-BE49-F238E27FC236}">
                  <a16:creationId xmlns:a16="http://schemas.microsoft.com/office/drawing/2014/main" id="{0CA1A94A-2784-40B5-A1D6-F7DAF76A1154}"/>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77" name="TextBox 76">
              <a:extLst>
                <a:ext uri="{FF2B5EF4-FFF2-40B4-BE49-F238E27FC236}">
                  <a16:creationId xmlns:a16="http://schemas.microsoft.com/office/drawing/2014/main" id="{C8B0F30B-246D-4B04-B490-0ED0A6B3E729}"/>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78" name="Group 77">
            <a:extLst>
              <a:ext uri="{FF2B5EF4-FFF2-40B4-BE49-F238E27FC236}">
                <a16:creationId xmlns:a16="http://schemas.microsoft.com/office/drawing/2014/main" id="{074E2E7A-143E-4F07-B2DA-3387023C74BE}"/>
              </a:ext>
            </a:extLst>
          </p:cNvPr>
          <p:cNvGrpSpPr/>
          <p:nvPr/>
        </p:nvGrpSpPr>
        <p:grpSpPr>
          <a:xfrm>
            <a:off x="13656028" y="2982072"/>
            <a:ext cx="3548457" cy="1931874"/>
            <a:chOff x="16070089" y="3601772"/>
            <a:chExt cx="3548457" cy="1931874"/>
          </a:xfrm>
        </p:grpSpPr>
        <p:sp>
          <p:nvSpPr>
            <p:cNvPr id="79" name="TextBox 78">
              <a:extLst>
                <a:ext uri="{FF2B5EF4-FFF2-40B4-BE49-F238E27FC236}">
                  <a16:creationId xmlns:a16="http://schemas.microsoft.com/office/drawing/2014/main" id="{7DA9969C-03CF-48AD-B8F5-6564B587CD65}"/>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80" name="TextBox 79">
              <a:extLst>
                <a:ext uri="{FF2B5EF4-FFF2-40B4-BE49-F238E27FC236}">
                  <a16:creationId xmlns:a16="http://schemas.microsoft.com/office/drawing/2014/main" id="{2E9AFAAD-80C3-4B2A-A4AD-95F27A7BA004}"/>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1" name="Group 80">
            <a:extLst>
              <a:ext uri="{FF2B5EF4-FFF2-40B4-BE49-F238E27FC236}">
                <a16:creationId xmlns:a16="http://schemas.microsoft.com/office/drawing/2014/main" id="{825BFBF1-AF1B-47D1-9A72-74890BE4BF92}"/>
              </a:ext>
            </a:extLst>
          </p:cNvPr>
          <p:cNvGrpSpPr/>
          <p:nvPr/>
        </p:nvGrpSpPr>
        <p:grpSpPr>
          <a:xfrm>
            <a:off x="6406452" y="5025539"/>
            <a:ext cx="3548457" cy="1931874"/>
            <a:chOff x="10419359" y="404628"/>
            <a:chExt cx="3548457" cy="1931874"/>
          </a:xfrm>
        </p:grpSpPr>
        <p:sp>
          <p:nvSpPr>
            <p:cNvPr id="82" name="TextBox 81">
              <a:extLst>
                <a:ext uri="{FF2B5EF4-FFF2-40B4-BE49-F238E27FC236}">
                  <a16:creationId xmlns:a16="http://schemas.microsoft.com/office/drawing/2014/main" id="{AC4276EF-A8BC-4F43-8736-A31668D2FFD6}"/>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83" name="TextBox 82">
              <a:extLst>
                <a:ext uri="{FF2B5EF4-FFF2-40B4-BE49-F238E27FC236}">
                  <a16:creationId xmlns:a16="http://schemas.microsoft.com/office/drawing/2014/main" id="{F220E497-3254-451A-9A42-204755A935C7}"/>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87" name="TextBox 86">
            <a:extLst>
              <a:ext uri="{FF2B5EF4-FFF2-40B4-BE49-F238E27FC236}">
                <a16:creationId xmlns:a16="http://schemas.microsoft.com/office/drawing/2014/main" id="{C8E4FD35-C911-411D-AF5C-73B465B024AF}"/>
              </a:ext>
            </a:extLst>
          </p:cNvPr>
          <p:cNvSpPr txBox="1"/>
          <p:nvPr/>
        </p:nvSpPr>
        <p:spPr>
          <a:xfrm>
            <a:off x="5257650" y="5329475"/>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01</a:t>
            </a:r>
          </a:p>
        </p:txBody>
      </p:sp>
      <p:sp>
        <p:nvSpPr>
          <p:cNvPr id="88" name="TextBox 87">
            <a:extLst>
              <a:ext uri="{FF2B5EF4-FFF2-40B4-BE49-F238E27FC236}">
                <a16:creationId xmlns:a16="http://schemas.microsoft.com/office/drawing/2014/main" id="{4306B91C-1086-43E3-BA5B-F8C965FCF324}"/>
              </a:ext>
            </a:extLst>
          </p:cNvPr>
          <p:cNvSpPr txBox="1"/>
          <p:nvPr/>
        </p:nvSpPr>
        <p:spPr>
          <a:xfrm>
            <a:off x="17209820" y="3213604"/>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02</a:t>
            </a:r>
          </a:p>
        </p:txBody>
      </p:sp>
      <p:sp>
        <p:nvSpPr>
          <p:cNvPr id="89" name="TextBox 88">
            <a:extLst>
              <a:ext uri="{FF2B5EF4-FFF2-40B4-BE49-F238E27FC236}">
                <a16:creationId xmlns:a16="http://schemas.microsoft.com/office/drawing/2014/main" id="{2E98712A-6F2E-4E4A-B6EB-0738DF7B6C82}"/>
              </a:ext>
            </a:extLst>
          </p:cNvPr>
          <p:cNvSpPr txBox="1"/>
          <p:nvPr/>
        </p:nvSpPr>
        <p:spPr>
          <a:xfrm>
            <a:off x="13004401" y="12041098"/>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03</a:t>
            </a:r>
          </a:p>
        </p:txBody>
      </p:sp>
    </p:spTree>
    <p:extLst>
      <p:ext uri="{BB962C8B-B14F-4D97-AF65-F5344CB8AC3E}">
        <p14:creationId xmlns:p14="http://schemas.microsoft.com/office/powerpoint/2010/main" val="2007295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additive="base">
                                        <p:cTn id="7" dur="1500" fill="hold"/>
                                        <p:tgtEl>
                                          <p:spTgt spid="97"/>
                                        </p:tgtEl>
                                        <p:attrNameLst>
                                          <p:attrName>ppt_x</p:attrName>
                                        </p:attrNameLst>
                                      </p:cBhvr>
                                      <p:tavLst>
                                        <p:tav tm="0">
                                          <p:val>
                                            <p:strVal val="0-#ppt_w/2"/>
                                          </p:val>
                                        </p:tav>
                                        <p:tav tm="100000">
                                          <p:val>
                                            <p:strVal val="#ppt_x"/>
                                          </p:val>
                                        </p:tav>
                                      </p:tavLst>
                                    </p:anim>
                                    <p:anim calcmode="lin" valueType="num">
                                      <p:cBhvr additive="base">
                                        <p:cTn id="8" dur="1500" fill="hold"/>
                                        <p:tgtEl>
                                          <p:spTgt spid="97"/>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1+#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95"/>
                                        </p:tgtEl>
                                        <p:attrNameLst>
                                          <p:attrName>style.visibility</p:attrName>
                                        </p:attrNameLst>
                                      </p:cBhvr>
                                      <p:to>
                                        <p:strVal val="visible"/>
                                      </p:to>
                                    </p:set>
                                    <p:anim calcmode="lin" valueType="num">
                                      <p:cBhvr additive="base">
                                        <p:cTn id="15" dur="1500" fill="hold"/>
                                        <p:tgtEl>
                                          <p:spTgt spid="95"/>
                                        </p:tgtEl>
                                        <p:attrNameLst>
                                          <p:attrName>ppt_x</p:attrName>
                                        </p:attrNameLst>
                                      </p:cBhvr>
                                      <p:tavLst>
                                        <p:tav tm="0">
                                          <p:val>
                                            <p:strVal val="#ppt_x"/>
                                          </p:val>
                                        </p:tav>
                                        <p:tav tm="100000">
                                          <p:val>
                                            <p:strVal val="#ppt_x"/>
                                          </p:val>
                                        </p:tav>
                                      </p:tavLst>
                                    </p:anim>
                                    <p:anim calcmode="lin" valueType="num">
                                      <p:cBhvr additive="base">
                                        <p:cTn id="16" dur="1500" fill="hold"/>
                                        <p:tgtEl>
                                          <p:spTgt spid="95"/>
                                        </p:tgtEl>
                                        <p:attrNameLst>
                                          <p:attrName>ppt_y</p:attrName>
                                        </p:attrNameLst>
                                      </p:cBhvr>
                                      <p:tavLst>
                                        <p:tav tm="0">
                                          <p:val>
                                            <p:strVal val="1+#ppt_h/2"/>
                                          </p:val>
                                        </p:tav>
                                        <p:tav tm="100000">
                                          <p:val>
                                            <p:strVal val="#ppt_y"/>
                                          </p:val>
                                        </p:tav>
                                      </p:tavLst>
                                    </p:anim>
                                  </p:childTnLst>
                                </p:cTn>
                              </p:par>
                              <p:par>
                                <p:cTn id="17" presetID="2" presetClass="entr" presetSubtype="8" decel="100000" fill="hold" nodeType="withEffect">
                                  <p:stCondLst>
                                    <p:cond delay="9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0-#ppt_w/2"/>
                                          </p:val>
                                        </p:tav>
                                        <p:tav tm="100000">
                                          <p:val>
                                            <p:strVal val="#ppt_x"/>
                                          </p:val>
                                        </p:tav>
                                      </p:tavLst>
                                    </p:anim>
                                    <p:anim calcmode="lin" valueType="num">
                                      <p:cBhvr additive="base">
                                        <p:cTn id="20" dur="1500" fill="hold"/>
                                        <p:tgtEl>
                                          <p:spTgt spid="81"/>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10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1500" fill="hold"/>
                                        <p:tgtEl>
                                          <p:spTgt spid="78"/>
                                        </p:tgtEl>
                                        <p:attrNameLst>
                                          <p:attrName>ppt_x</p:attrName>
                                        </p:attrNameLst>
                                      </p:cBhvr>
                                      <p:tavLst>
                                        <p:tav tm="0">
                                          <p:val>
                                            <p:strVal val="1+#ppt_w/2"/>
                                          </p:val>
                                        </p:tav>
                                        <p:tav tm="100000">
                                          <p:val>
                                            <p:strVal val="#ppt_x"/>
                                          </p:val>
                                        </p:tav>
                                      </p:tavLst>
                                    </p:anim>
                                    <p:anim calcmode="lin" valueType="num">
                                      <p:cBhvr additive="base">
                                        <p:cTn id="24" dur="1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4" decel="100000" fill="hold" nodeType="withEffect">
                                  <p:stCondLst>
                                    <p:cond delay="1300"/>
                                  </p:stCondLst>
                                  <p:childTnLst>
                                    <p:set>
                                      <p:cBhvr>
                                        <p:cTn id="26" dur="1" fill="hold">
                                          <p:stCondLst>
                                            <p:cond delay="0"/>
                                          </p:stCondLst>
                                        </p:cTn>
                                        <p:tgtEl>
                                          <p:spTgt spid="75"/>
                                        </p:tgtEl>
                                        <p:attrNameLst>
                                          <p:attrName>style.visibility</p:attrName>
                                        </p:attrNameLst>
                                      </p:cBhvr>
                                      <p:to>
                                        <p:strVal val="visible"/>
                                      </p:to>
                                    </p:set>
                                    <p:anim calcmode="lin" valueType="num">
                                      <p:cBhvr additive="base">
                                        <p:cTn id="27" dur="1500" fill="hold"/>
                                        <p:tgtEl>
                                          <p:spTgt spid="75"/>
                                        </p:tgtEl>
                                        <p:attrNameLst>
                                          <p:attrName>ppt_x</p:attrName>
                                        </p:attrNameLst>
                                      </p:cBhvr>
                                      <p:tavLst>
                                        <p:tav tm="0">
                                          <p:val>
                                            <p:strVal val="#ppt_x"/>
                                          </p:val>
                                        </p:tav>
                                        <p:tav tm="100000">
                                          <p:val>
                                            <p:strVal val="#ppt_x"/>
                                          </p:val>
                                        </p:tav>
                                      </p:tavLst>
                                    </p:anim>
                                    <p:anim calcmode="lin" valueType="num">
                                      <p:cBhvr additive="base">
                                        <p:cTn id="28" dur="1500" fill="hold"/>
                                        <p:tgtEl>
                                          <p:spTgt spid="75"/>
                                        </p:tgtEl>
                                        <p:attrNameLst>
                                          <p:attrName>ppt_y</p:attrName>
                                        </p:attrNameLst>
                                      </p:cBhvr>
                                      <p:tavLst>
                                        <p:tav tm="0">
                                          <p:val>
                                            <p:strVal val="1+#ppt_h/2"/>
                                          </p:val>
                                        </p:tav>
                                        <p:tav tm="100000">
                                          <p:val>
                                            <p:strVal val="#ppt_y"/>
                                          </p:val>
                                        </p:tav>
                                      </p:tavLst>
                                    </p:anim>
                                  </p:childTnLst>
                                </p:cTn>
                              </p:par>
                              <p:par>
                                <p:cTn id="29" presetID="2" presetClass="entr" presetSubtype="8" decel="100000" fill="hold" grpId="0" nodeType="withEffect">
                                  <p:stCondLst>
                                    <p:cond delay="1700"/>
                                  </p:stCondLst>
                                  <p:childTnLst>
                                    <p:set>
                                      <p:cBhvr>
                                        <p:cTn id="30" dur="1" fill="hold">
                                          <p:stCondLst>
                                            <p:cond delay="0"/>
                                          </p:stCondLst>
                                        </p:cTn>
                                        <p:tgtEl>
                                          <p:spTgt spid="87"/>
                                        </p:tgtEl>
                                        <p:attrNameLst>
                                          <p:attrName>style.visibility</p:attrName>
                                        </p:attrNameLst>
                                      </p:cBhvr>
                                      <p:to>
                                        <p:strVal val="visible"/>
                                      </p:to>
                                    </p:set>
                                    <p:anim calcmode="lin" valueType="num">
                                      <p:cBhvr additive="base">
                                        <p:cTn id="31" dur="1500" fill="hold"/>
                                        <p:tgtEl>
                                          <p:spTgt spid="87"/>
                                        </p:tgtEl>
                                        <p:attrNameLst>
                                          <p:attrName>ppt_x</p:attrName>
                                        </p:attrNameLst>
                                      </p:cBhvr>
                                      <p:tavLst>
                                        <p:tav tm="0">
                                          <p:val>
                                            <p:strVal val="0-#ppt_w/2"/>
                                          </p:val>
                                        </p:tav>
                                        <p:tav tm="100000">
                                          <p:val>
                                            <p:strVal val="#ppt_x"/>
                                          </p:val>
                                        </p:tav>
                                      </p:tavLst>
                                    </p:anim>
                                    <p:anim calcmode="lin" valueType="num">
                                      <p:cBhvr additive="base">
                                        <p:cTn id="32" dur="1500" fill="hold"/>
                                        <p:tgtEl>
                                          <p:spTgt spid="87"/>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1800"/>
                                  </p:stCondLst>
                                  <p:childTnLst>
                                    <p:set>
                                      <p:cBhvr>
                                        <p:cTn id="34" dur="1" fill="hold">
                                          <p:stCondLst>
                                            <p:cond delay="0"/>
                                          </p:stCondLst>
                                        </p:cTn>
                                        <p:tgtEl>
                                          <p:spTgt spid="88"/>
                                        </p:tgtEl>
                                        <p:attrNameLst>
                                          <p:attrName>style.visibility</p:attrName>
                                        </p:attrNameLst>
                                      </p:cBhvr>
                                      <p:to>
                                        <p:strVal val="visible"/>
                                      </p:to>
                                    </p:set>
                                    <p:anim calcmode="lin" valueType="num">
                                      <p:cBhvr additive="base">
                                        <p:cTn id="35" dur="1500" fill="hold"/>
                                        <p:tgtEl>
                                          <p:spTgt spid="88"/>
                                        </p:tgtEl>
                                        <p:attrNameLst>
                                          <p:attrName>ppt_x</p:attrName>
                                        </p:attrNameLst>
                                      </p:cBhvr>
                                      <p:tavLst>
                                        <p:tav tm="0">
                                          <p:val>
                                            <p:strVal val="1+#ppt_w/2"/>
                                          </p:val>
                                        </p:tav>
                                        <p:tav tm="100000">
                                          <p:val>
                                            <p:strVal val="#ppt_x"/>
                                          </p:val>
                                        </p:tav>
                                      </p:tavLst>
                                    </p:anim>
                                    <p:anim calcmode="lin" valueType="num">
                                      <p:cBhvr additive="base">
                                        <p:cTn id="36" dur="1500" fill="hold"/>
                                        <p:tgtEl>
                                          <p:spTgt spid="88"/>
                                        </p:tgtEl>
                                        <p:attrNameLst>
                                          <p:attrName>ppt_y</p:attrName>
                                        </p:attrNameLst>
                                      </p:cBhvr>
                                      <p:tavLst>
                                        <p:tav tm="0">
                                          <p:val>
                                            <p:strVal val="#ppt_y"/>
                                          </p:val>
                                        </p:tav>
                                        <p:tav tm="100000">
                                          <p:val>
                                            <p:strVal val="#ppt_y"/>
                                          </p:val>
                                        </p:tav>
                                      </p:tavLst>
                                    </p:anim>
                                  </p:childTnLst>
                                </p:cTn>
                              </p:par>
                              <p:par>
                                <p:cTn id="37" presetID="2" presetClass="entr" presetSubtype="4" decel="100000" fill="hold" grpId="0" nodeType="withEffect">
                                  <p:stCondLst>
                                    <p:cond delay="2100"/>
                                  </p:stCondLst>
                                  <p:childTnLst>
                                    <p:set>
                                      <p:cBhvr>
                                        <p:cTn id="38" dur="1" fill="hold">
                                          <p:stCondLst>
                                            <p:cond delay="0"/>
                                          </p:stCondLst>
                                        </p:cTn>
                                        <p:tgtEl>
                                          <p:spTgt spid="89"/>
                                        </p:tgtEl>
                                        <p:attrNameLst>
                                          <p:attrName>style.visibility</p:attrName>
                                        </p:attrNameLst>
                                      </p:cBhvr>
                                      <p:to>
                                        <p:strVal val="visible"/>
                                      </p:to>
                                    </p:set>
                                    <p:anim calcmode="lin" valueType="num">
                                      <p:cBhvr additive="base">
                                        <p:cTn id="39" dur="1500" fill="hold"/>
                                        <p:tgtEl>
                                          <p:spTgt spid="89"/>
                                        </p:tgtEl>
                                        <p:attrNameLst>
                                          <p:attrName>ppt_x</p:attrName>
                                        </p:attrNameLst>
                                      </p:cBhvr>
                                      <p:tavLst>
                                        <p:tav tm="0">
                                          <p:val>
                                            <p:strVal val="#ppt_x"/>
                                          </p:val>
                                        </p:tav>
                                        <p:tav tm="100000">
                                          <p:val>
                                            <p:strVal val="#ppt_x"/>
                                          </p:val>
                                        </p:tav>
                                      </p:tavLst>
                                    </p:anim>
                                    <p:anim calcmode="lin" valueType="num">
                                      <p:cBhvr additive="base">
                                        <p:cTn id="40" dur="1500" fill="hold"/>
                                        <p:tgtEl>
                                          <p:spTgt spid="89"/>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p:cTn id="43" dur="500" fill="hold"/>
                                        <p:tgtEl>
                                          <p:spTgt spid="98"/>
                                        </p:tgtEl>
                                        <p:attrNameLst>
                                          <p:attrName>ppt_w</p:attrName>
                                        </p:attrNameLst>
                                      </p:cBhvr>
                                      <p:tavLst>
                                        <p:tav tm="0">
                                          <p:val>
                                            <p:fltVal val="0"/>
                                          </p:val>
                                        </p:tav>
                                        <p:tav tm="100000">
                                          <p:val>
                                            <p:strVal val="#ppt_w"/>
                                          </p:val>
                                        </p:tav>
                                      </p:tavLst>
                                    </p:anim>
                                    <p:anim calcmode="lin" valueType="num">
                                      <p:cBhvr>
                                        <p:cTn id="44" dur="500" fill="hold"/>
                                        <p:tgtEl>
                                          <p:spTgt spid="98"/>
                                        </p:tgtEl>
                                        <p:attrNameLst>
                                          <p:attrName>ppt_h</p:attrName>
                                        </p:attrNameLst>
                                      </p:cBhvr>
                                      <p:tavLst>
                                        <p:tav tm="0">
                                          <p:val>
                                            <p:fltVal val="0"/>
                                          </p:val>
                                        </p:tav>
                                        <p:tav tm="100000">
                                          <p:val>
                                            <p:strVal val="#ppt_h"/>
                                          </p:val>
                                        </p:tav>
                                      </p:tavLst>
                                    </p:anim>
                                    <p:anim calcmode="lin" valueType="num">
                                      <p:cBhvr>
                                        <p:cTn id="45" dur="500" fill="hold"/>
                                        <p:tgtEl>
                                          <p:spTgt spid="98"/>
                                        </p:tgtEl>
                                        <p:attrNameLst>
                                          <p:attrName>style.rotation</p:attrName>
                                        </p:attrNameLst>
                                      </p:cBhvr>
                                      <p:tavLst>
                                        <p:tav tm="0">
                                          <p:val>
                                            <p:fltVal val="360"/>
                                          </p:val>
                                        </p:tav>
                                        <p:tav tm="100000">
                                          <p:val>
                                            <p:fltVal val="0"/>
                                          </p:val>
                                        </p:tav>
                                      </p:tavLst>
                                    </p:anim>
                                    <p:animEffect transition="in" filter="fade">
                                      <p:cBhvr>
                                        <p:cTn id="46"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87" grpId="0"/>
      <p:bldP spid="88" grpId="0"/>
      <p:bldP spid="89" grpId="0"/>
    </p:bldLst>
  </p:timing>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8" name="Oval 97">
            <a:extLst>
              <a:ext uri="{FF2B5EF4-FFF2-40B4-BE49-F238E27FC236}">
                <a16:creationId xmlns:a16="http://schemas.microsoft.com/office/drawing/2014/main" id="{148CF268-D6A5-460A-A3DE-5F7B5B74902D}"/>
              </a:ext>
            </a:extLst>
          </p:cNvPr>
          <p:cNvSpPr/>
          <p:nvPr/>
        </p:nvSpPr>
        <p:spPr>
          <a:xfrm>
            <a:off x="6155068" y="819481"/>
            <a:ext cx="12077038" cy="12077038"/>
          </a:xfrm>
          <a:prstGeom prst="ellipse">
            <a:avLst/>
          </a:prstGeom>
          <a:solidFill>
            <a:schemeClr val="tx1">
              <a:lumMod val="90000"/>
              <a:lumOff val="10000"/>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95" name="Group 94">
            <a:extLst>
              <a:ext uri="{FF2B5EF4-FFF2-40B4-BE49-F238E27FC236}">
                <a16:creationId xmlns:a16="http://schemas.microsoft.com/office/drawing/2014/main" id="{544EF894-5A06-4CF6-9CF4-B894FAF97C31}"/>
              </a:ext>
            </a:extLst>
          </p:cNvPr>
          <p:cNvGrpSpPr/>
          <p:nvPr/>
        </p:nvGrpSpPr>
        <p:grpSpPr>
          <a:xfrm>
            <a:off x="8110294" y="7802495"/>
            <a:ext cx="8151811" cy="3828688"/>
            <a:chOff x="8110294" y="7802495"/>
            <a:chExt cx="8151811" cy="3828688"/>
          </a:xfrm>
        </p:grpSpPr>
        <p:grpSp>
          <p:nvGrpSpPr>
            <p:cNvPr id="92" name="Group 91">
              <a:extLst>
                <a:ext uri="{FF2B5EF4-FFF2-40B4-BE49-F238E27FC236}">
                  <a16:creationId xmlns:a16="http://schemas.microsoft.com/office/drawing/2014/main" id="{B2249A24-AD01-4FB7-A269-02B13DE855DF}"/>
                </a:ext>
              </a:extLst>
            </p:cNvPr>
            <p:cNvGrpSpPr/>
            <p:nvPr/>
          </p:nvGrpSpPr>
          <p:grpSpPr>
            <a:xfrm>
              <a:off x="8110294" y="7802495"/>
              <a:ext cx="8151811" cy="3828688"/>
              <a:chOff x="8110294" y="7802495"/>
              <a:chExt cx="8151811" cy="3828688"/>
            </a:xfrm>
          </p:grpSpPr>
          <p:sp>
            <p:nvSpPr>
              <p:cNvPr id="63" name="Freeform 60">
                <a:extLst>
                  <a:ext uri="{FF2B5EF4-FFF2-40B4-BE49-F238E27FC236}">
                    <a16:creationId xmlns:a16="http://schemas.microsoft.com/office/drawing/2014/main" id="{344AFEE1-EC68-4518-9E91-3F066DD83AE3}"/>
                  </a:ext>
                </a:extLst>
              </p:cNvPr>
              <p:cNvSpPr>
                <a:spLocks/>
              </p:cNvSpPr>
              <p:nvPr/>
            </p:nvSpPr>
            <p:spPr bwMode="auto">
              <a:xfrm>
                <a:off x="8110294" y="7802495"/>
                <a:ext cx="7839091" cy="3786429"/>
              </a:xfrm>
              <a:custGeom>
                <a:avLst/>
                <a:gdLst>
                  <a:gd name="T0" fmla="*/ 1853 w 1853"/>
                  <a:gd name="T1" fmla="*/ 324 h 895"/>
                  <a:gd name="T2" fmla="*/ 1466 w 1853"/>
                  <a:gd name="T3" fmla="*/ 689 h 895"/>
                  <a:gd name="T4" fmla="*/ 367 w 1853"/>
                  <a:gd name="T5" fmla="*/ 733 h 895"/>
                  <a:gd name="T6" fmla="*/ 0 w 1853"/>
                  <a:gd name="T7" fmla="*/ 359 h 895"/>
                  <a:gd name="T8" fmla="*/ 543 w 1853"/>
                  <a:gd name="T9" fmla="*/ 50 h 895"/>
                  <a:gd name="T10" fmla="*/ 630 w 1853"/>
                  <a:gd name="T11" fmla="*/ 0 h 895"/>
                  <a:gd name="T12" fmla="*/ 966 w 1853"/>
                  <a:gd name="T13" fmla="*/ 181 h 895"/>
                  <a:gd name="T14" fmla="*/ 1300 w 1853"/>
                  <a:gd name="T15" fmla="*/ 4 h 895"/>
                  <a:gd name="T16" fmla="*/ 1381 w 1853"/>
                  <a:gd name="T17" fmla="*/ 50 h 895"/>
                  <a:gd name="T18" fmla="*/ 1853 w 1853"/>
                  <a:gd name="T19" fmla="*/ 32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3" h="895">
                    <a:moveTo>
                      <a:pt x="1853" y="324"/>
                    </a:moveTo>
                    <a:cubicBezTo>
                      <a:pt x="1756" y="469"/>
                      <a:pt x="1626" y="595"/>
                      <a:pt x="1466" y="689"/>
                    </a:cubicBezTo>
                    <a:cubicBezTo>
                      <a:pt x="1117" y="892"/>
                      <a:pt x="706" y="895"/>
                      <a:pt x="367" y="733"/>
                    </a:cubicBezTo>
                    <a:cubicBezTo>
                      <a:pt x="217" y="639"/>
                      <a:pt x="91" y="511"/>
                      <a:pt x="0" y="359"/>
                    </a:cubicBezTo>
                    <a:cubicBezTo>
                      <a:pt x="543" y="50"/>
                      <a:pt x="543" y="50"/>
                      <a:pt x="543" y="50"/>
                    </a:cubicBezTo>
                    <a:cubicBezTo>
                      <a:pt x="630" y="0"/>
                      <a:pt x="630" y="0"/>
                      <a:pt x="630" y="0"/>
                    </a:cubicBezTo>
                    <a:cubicBezTo>
                      <a:pt x="702" y="109"/>
                      <a:pt x="826" y="181"/>
                      <a:pt x="966" y="181"/>
                    </a:cubicBezTo>
                    <a:cubicBezTo>
                      <a:pt x="1105" y="181"/>
                      <a:pt x="1228" y="111"/>
                      <a:pt x="1300" y="4"/>
                    </a:cubicBezTo>
                    <a:cubicBezTo>
                      <a:pt x="1381" y="50"/>
                      <a:pt x="1381" y="50"/>
                      <a:pt x="1381" y="50"/>
                    </a:cubicBezTo>
                    <a:lnTo>
                      <a:pt x="1853" y="324"/>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3EA8D0E8-AE47-4748-AC39-2700BEEC6F9A}"/>
                  </a:ext>
                </a:extLst>
              </p:cNvPr>
              <p:cNvSpPr>
                <a:spLocks/>
              </p:cNvSpPr>
              <p:nvPr/>
            </p:nvSpPr>
            <p:spPr bwMode="auto">
              <a:xfrm>
                <a:off x="9663322" y="9171695"/>
                <a:ext cx="6598783" cy="2459488"/>
              </a:xfrm>
              <a:custGeom>
                <a:avLst/>
                <a:gdLst>
                  <a:gd name="T0" fmla="*/ 1560 w 1560"/>
                  <a:gd name="T1" fmla="*/ 44 h 581"/>
                  <a:gd name="T2" fmla="*/ 599 w 1560"/>
                  <a:gd name="T3" fmla="*/ 581 h 581"/>
                  <a:gd name="T4" fmla="*/ 0 w 1560"/>
                  <a:gd name="T5" fmla="*/ 409 h 581"/>
                  <a:gd name="T6" fmla="*/ 1099 w 1560"/>
                  <a:gd name="T7" fmla="*/ 365 h 581"/>
                  <a:gd name="T8" fmla="*/ 1486 w 1560"/>
                  <a:gd name="T9" fmla="*/ 0 h 581"/>
                  <a:gd name="T10" fmla="*/ 1560 w 1560"/>
                  <a:gd name="T11" fmla="*/ 44 h 581"/>
                </a:gdLst>
                <a:ahLst/>
                <a:cxnLst>
                  <a:cxn ang="0">
                    <a:pos x="T0" y="T1"/>
                  </a:cxn>
                  <a:cxn ang="0">
                    <a:pos x="T2" y="T3"/>
                  </a:cxn>
                  <a:cxn ang="0">
                    <a:pos x="T4" y="T5"/>
                  </a:cxn>
                  <a:cxn ang="0">
                    <a:pos x="T6" y="T7"/>
                  </a:cxn>
                  <a:cxn ang="0">
                    <a:pos x="T8" y="T9"/>
                  </a:cxn>
                  <a:cxn ang="0">
                    <a:pos x="T10" y="T11"/>
                  </a:cxn>
                </a:cxnLst>
                <a:rect l="0" t="0" r="r" b="b"/>
                <a:pathLst>
                  <a:path w="1560" h="581">
                    <a:moveTo>
                      <a:pt x="1560" y="44"/>
                    </a:moveTo>
                    <a:cubicBezTo>
                      <a:pt x="1361" y="366"/>
                      <a:pt x="1005" y="581"/>
                      <a:pt x="599" y="581"/>
                    </a:cubicBezTo>
                    <a:cubicBezTo>
                      <a:pt x="379" y="581"/>
                      <a:pt x="174" y="518"/>
                      <a:pt x="0" y="409"/>
                    </a:cubicBezTo>
                    <a:cubicBezTo>
                      <a:pt x="339" y="571"/>
                      <a:pt x="750" y="568"/>
                      <a:pt x="1099" y="365"/>
                    </a:cubicBezTo>
                    <a:cubicBezTo>
                      <a:pt x="1259" y="271"/>
                      <a:pt x="1389" y="145"/>
                      <a:pt x="1486" y="0"/>
                    </a:cubicBezTo>
                    <a:lnTo>
                      <a:pt x="1560" y="44"/>
                    </a:lnTo>
                    <a:close/>
                  </a:path>
                </a:pathLst>
              </a:custGeom>
              <a:solidFill>
                <a:schemeClr val="bg2">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9AE6E237-968B-4F7F-B135-42E90544E85F}"/>
                  </a:ext>
                </a:extLst>
              </p:cNvPr>
              <p:cNvSpPr>
                <a:spLocks/>
              </p:cNvSpPr>
              <p:nvPr/>
            </p:nvSpPr>
            <p:spPr bwMode="auto">
              <a:xfrm>
                <a:off x="10417649" y="7802495"/>
                <a:ext cx="3549777" cy="1174807"/>
              </a:xfrm>
              <a:custGeom>
                <a:avLst/>
                <a:gdLst>
                  <a:gd name="T0" fmla="*/ 757 w 838"/>
                  <a:gd name="T1" fmla="*/ 4 h 277"/>
                  <a:gd name="T2" fmla="*/ 838 w 838"/>
                  <a:gd name="T3" fmla="*/ 50 h 277"/>
                  <a:gd name="T4" fmla="*/ 419 w 838"/>
                  <a:gd name="T5" fmla="*/ 277 h 277"/>
                  <a:gd name="T6" fmla="*/ 0 w 838"/>
                  <a:gd name="T7" fmla="*/ 50 h 277"/>
                  <a:gd name="T8" fmla="*/ 87 w 838"/>
                  <a:gd name="T9" fmla="*/ 0 h 277"/>
                  <a:gd name="T10" fmla="*/ 423 w 838"/>
                  <a:gd name="T11" fmla="*/ 181 h 277"/>
                  <a:gd name="T12" fmla="*/ 757 w 838"/>
                  <a:gd name="T13" fmla="*/ 4 h 277"/>
                </a:gdLst>
                <a:ahLst/>
                <a:cxnLst>
                  <a:cxn ang="0">
                    <a:pos x="T0" y="T1"/>
                  </a:cxn>
                  <a:cxn ang="0">
                    <a:pos x="T2" y="T3"/>
                  </a:cxn>
                  <a:cxn ang="0">
                    <a:pos x="T4" y="T5"/>
                  </a:cxn>
                  <a:cxn ang="0">
                    <a:pos x="T6" y="T7"/>
                  </a:cxn>
                  <a:cxn ang="0">
                    <a:pos x="T8" y="T9"/>
                  </a:cxn>
                  <a:cxn ang="0">
                    <a:pos x="T10" y="T11"/>
                  </a:cxn>
                  <a:cxn ang="0">
                    <a:pos x="T12" y="T13"/>
                  </a:cxn>
                </a:cxnLst>
                <a:rect l="0" t="0" r="r" b="b"/>
                <a:pathLst>
                  <a:path w="838" h="277">
                    <a:moveTo>
                      <a:pt x="757" y="4"/>
                    </a:moveTo>
                    <a:cubicBezTo>
                      <a:pt x="838" y="50"/>
                      <a:pt x="838" y="50"/>
                      <a:pt x="838" y="50"/>
                    </a:cubicBezTo>
                    <a:cubicBezTo>
                      <a:pt x="748" y="187"/>
                      <a:pt x="594" y="277"/>
                      <a:pt x="419" y="277"/>
                    </a:cubicBezTo>
                    <a:cubicBezTo>
                      <a:pt x="244" y="277"/>
                      <a:pt x="89" y="186"/>
                      <a:pt x="0" y="50"/>
                    </a:cubicBezTo>
                    <a:cubicBezTo>
                      <a:pt x="87" y="0"/>
                      <a:pt x="87" y="0"/>
                      <a:pt x="87" y="0"/>
                    </a:cubicBezTo>
                    <a:cubicBezTo>
                      <a:pt x="159" y="109"/>
                      <a:pt x="283" y="181"/>
                      <a:pt x="423" y="181"/>
                    </a:cubicBezTo>
                    <a:cubicBezTo>
                      <a:pt x="562" y="181"/>
                      <a:pt x="685" y="111"/>
                      <a:pt x="757" y="4"/>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4" name="Rectangle 83">
              <a:extLst>
                <a:ext uri="{FF2B5EF4-FFF2-40B4-BE49-F238E27FC236}">
                  <a16:creationId xmlns:a16="http://schemas.microsoft.com/office/drawing/2014/main" id="{C2DA339B-87E3-4230-ACDC-C0B29F2F5B8A}"/>
                </a:ext>
              </a:extLst>
            </p:cNvPr>
            <p:cNvSpPr/>
            <p:nvPr/>
          </p:nvSpPr>
          <p:spPr>
            <a:xfrm>
              <a:off x="9823505" y="8951753"/>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94" name="Group 93">
            <a:extLst>
              <a:ext uri="{FF2B5EF4-FFF2-40B4-BE49-F238E27FC236}">
                <a16:creationId xmlns:a16="http://schemas.microsoft.com/office/drawing/2014/main" id="{0D6DF424-99F2-427A-9405-8BBE99575C33}"/>
              </a:ext>
            </a:extLst>
          </p:cNvPr>
          <p:cNvGrpSpPr/>
          <p:nvPr/>
        </p:nvGrpSpPr>
        <p:grpSpPr>
          <a:xfrm>
            <a:off x="12315089" y="2084818"/>
            <a:ext cx="4652744" cy="7065747"/>
            <a:chOff x="12315089" y="2084818"/>
            <a:chExt cx="4652744" cy="7065747"/>
          </a:xfrm>
        </p:grpSpPr>
        <p:grpSp>
          <p:nvGrpSpPr>
            <p:cNvPr id="91" name="Group 90">
              <a:extLst>
                <a:ext uri="{FF2B5EF4-FFF2-40B4-BE49-F238E27FC236}">
                  <a16:creationId xmlns:a16="http://schemas.microsoft.com/office/drawing/2014/main" id="{B3534951-684E-4E02-B14A-32FE4990410E}"/>
                </a:ext>
              </a:extLst>
            </p:cNvPr>
            <p:cNvGrpSpPr/>
            <p:nvPr/>
          </p:nvGrpSpPr>
          <p:grpSpPr>
            <a:xfrm>
              <a:off x="12315089" y="2084818"/>
              <a:ext cx="4652744" cy="7065747"/>
              <a:chOff x="12315089" y="2084818"/>
              <a:chExt cx="4652744" cy="7065747"/>
            </a:xfrm>
          </p:grpSpPr>
          <p:sp>
            <p:nvSpPr>
              <p:cNvPr id="62" name="Freeform 59">
                <a:extLst>
                  <a:ext uri="{FF2B5EF4-FFF2-40B4-BE49-F238E27FC236}">
                    <a16:creationId xmlns:a16="http://schemas.microsoft.com/office/drawing/2014/main" id="{074C5ECD-47E0-4C98-922C-A34752264B24}"/>
                  </a:ext>
                </a:extLst>
              </p:cNvPr>
              <p:cNvSpPr>
                <a:spLocks/>
              </p:cNvSpPr>
              <p:nvPr/>
            </p:nvSpPr>
            <p:spPr bwMode="auto">
              <a:xfrm>
                <a:off x="12315089" y="2084818"/>
                <a:ext cx="4652744" cy="7065747"/>
              </a:xfrm>
              <a:custGeom>
                <a:avLst/>
                <a:gdLst>
                  <a:gd name="T0" fmla="*/ 1100 w 1100"/>
                  <a:gd name="T1" fmla="*/ 1155 h 1670"/>
                  <a:gd name="T2" fmla="*/ 961 w 1100"/>
                  <a:gd name="T3" fmla="*/ 1670 h 1670"/>
                  <a:gd name="T4" fmla="*/ 415 w 1100"/>
                  <a:gd name="T5" fmla="*/ 1353 h 1670"/>
                  <a:gd name="T6" fmla="*/ 335 w 1100"/>
                  <a:gd name="T7" fmla="*/ 1306 h 1670"/>
                  <a:gd name="T8" fmla="*/ 376 w 1100"/>
                  <a:gd name="T9" fmla="*/ 1128 h 1670"/>
                  <a:gd name="T10" fmla="*/ 0 w 1100"/>
                  <a:gd name="T11" fmla="*/ 725 h 1670"/>
                  <a:gd name="T12" fmla="*/ 0 w 1100"/>
                  <a:gd name="T13" fmla="*/ 0 h 1670"/>
                  <a:gd name="T14" fmla="*/ 0 w 1100"/>
                  <a:gd name="T15" fmla="*/ 86 h 1670"/>
                  <a:gd name="T16" fmla="*/ 509 w 1100"/>
                  <a:gd name="T17" fmla="*/ 237 h 1670"/>
                  <a:gd name="T18" fmla="*/ 1100 w 1100"/>
                  <a:gd name="T19" fmla="*/ 115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0" h="1670">
                    <a:moveTo>
                      <a:pt x="1100" y="1155"/>
                    </a:moveTo>
                    <a:cubicBezTo>
                      <a:pt x="1095" y="1342"/>
                      <a:pt x="1045" y="1517"/>
                      <a:pt x="961" y="1670"/>
                    </a:cubicBezTo>
                    <a:cubicBezTo>
                      <a:pt x="415" y="1353"/>
                      <a:pt x="415" y="1353"/>
                      <a:pt x="415" y="1353"/>
                    </a:cubicBezTo>
                    <a:cubicBezTo>
                      <a:pt x="335" y="1306"/>
                      <a:pt x="335" y="1306"/>
                      <a:pt x="335" y="1306"/>
                    </a:cubicBezTo>
                    <a:cubicBezTo>
                      <a:pt x="361" y="1252"/>
                      <a:pt x="376" y="1192"/>
                      <a:pt x="376" y="1128"/>
                    </a:cubicBezTo>
                    <a:cubicBezTo>
                      <a:pt x="376" y="914"/>
                      <a:pt x="210" y="739"/>
                      <a:pt x="0" y="725"/>
                    </a:cubicBezTo>
                    <a:cubicBezTo>
                      <a:pt x="0" y="0"/>
                      <a:pt x="0" y="0"/>
                      <a:pt x="0" y="0"/>
                    </a:cubicBezTo>
                    <a:cubicBezTo>
                      <a:pt x="0" y="86"/>
                      <a:pt x="0" y="86"/>
                      <a:pt x="0" y="86"/>
                    </a:cubicBezTo>
                    <a:cubicBezTo>
                      <a:pt x="174" y="96"/>
                      <a:pt x="348" y="146"/>
                      <a:pt x="509" y="237"/>
                    </a:cubicBezTo>
                    <a:cubicBezTo>
                      <a:pt x="858" y="435"/>
                      <a:pt x="1067" y="784"/>
                      <a:pt x="1100" y="115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F778D029-C3D3-4B6F-B202-C618F44EF853}"/>
                  </a:ext>
                </a:extLst>
              </p:cNvPr>
              <p:cNvSpPr>
                <a:spLocks/>
              </p:cNvSpPr>
              <p:nvPr/>
            </p:nvSpPr>
            <p:spPr bwMode="auto">
              <a:xfrm>
                <a:off x="12315089" y="2084818"/>
                <a:ext cx="4652744" cy="4887283"/>
              </a:xfrm>
              <a:custGeom>
                <a:avLst/>
                <a:gdLst>
                  <a:gd name="T0" fmla="*/ 1100 w 1100"/>
                  <a:gd name="T1" fmla="*/ 1128 h 1155"/>
                  <a:gd name="T2" fmla="*/ 1100 w 1100"/>
                  <a:gd name="T3" fmla="*/ 1155 h 1155"/>
                  <a:gd name="T4" fmla="*/ 509 w 1100"/>
                  <a:gd name="T5" fmla="*/ 237 h 1155"/>
                  <a:gd name="T6" fmla="*/ 0 w 1100"/>
                  <a:gd name="T7" fmla="*/ 86 h 1155"/>
                  <a:gd name="T8" fmla="*/ 0 w 1100"/>
                  <a:gd name="T9" fmla="*/ 0 h 1155"/>
                  <a:gd name="T10" fmla="*/ 14 w 1100"/>
                  <a:gd name="T11" fmla="*/ 1 h 1155"/>
                  <a:gd name="T12" fmla="*/ 28 w 1100"/>
                  <a:gd name="T13" fmla="*/ 1 h 1155"/>
                  <a:gd name="T14" fmla="*/ 29 w 1100"/>
                  <a:gd name="T15" fmla="*/ 1 h 1155"/>
                  <a:gd name="T16" fmla="*/ 1100 w 1100"/>
                  <a:gd name="T17" fmla="*/ 1128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0" h="1155">
                    <a:moveTo>
                      <a:pt x="1100" y="1128"/>
                    </a:moveTo>
                    <a:cubicBezTo>
                      <a:pt x="1100" y="1137"/>
                      <a:pt x="1100" y="1146"/>
                      <a:pt x="1100" y="1155"/>
                    </a:cubicBezTo>
                    <a:cubicBezTo>
                      <a:pt x="1067" y="784"/>
                      <a:pt x="858" y="435"/>
                      <a:pt x="509" y="237"/>
                    </a:cubicBezTo>
                    <a:cubicBezTo>
                      <a:pt x="348" y="146"/>
                      <a:pt x="174" y="96"/>
                      <a:pt x="0" y="86"/>
                    </a:cubicBezTo>
                    <a:cubicBezTo>
                      <a:pt x="0" y="0"/>
                      <a:pt x="0" y="0"/>
                      <a:pt x="0" y="0"/>
                    </a:cubicBezTo>
                    <a:cubicBezTo>
                      <a:pt x="5" y="0"/>
                      <a:pt x="10" y="0"/>
                      <a:pt x="14" y="1"/>
                    </a:cubicBezTo>
                    <a:cubicBezTo>
                      <a:pt x="19" y="1"/>
                      <a:pt x="23" y="1"/>
                      <a:pt x="28" y="1"/>
                    </a:cubicBezTo>
                    <a:cubicBezTo>
                      <a:pt x="28" y="1"/>
                      <a:pt x="28" y="1"/>
                      <a:pt x="29" y="1"/>
                    </a:cubicBezTo>
                    <a:cubicBezTo>
                      <a:pt x="625" y="31"/>
                      <a:pt x="1100" y="524"/>
                      <a:pt x="1100" y="1128"/>
                    </a:cubicBezTo>
                    <a:close/>
                  </a:path>
                </a:pathLst>
              </a:custGeom>
              <a:solidFill>
                <a:schemeClr val="accent4">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ABBCC628-A662-482D-AB12-E58350ED34BC}"/>
                  </a:ext>
                </a:extLst>
              </p:cNvPr>
              <p:cNvSpPr>
                <a:spLocks/>
              </p:cNvSpPr>
              <p:nvPr/>
            </p:nvSpPr>
            <p:spPr bwMode="auto">
              <a:xfrm>
                <a:off x="12327767" y="4742925"/>
                <a:ext cx="1984073" cy="3068022"/>
              </a:xfrm>
              <a:custGeom>
                <a:avLst/>
                <a:gdLst>
                  <a:gd name="T0" fmla="*/ 468 w 468"/>
                  <a:gd name="T1" fmla="*/ 499 h 724"/>
                  <a:gd name="T2" fmla="*/ 415 w 468"/>
                  <a:gd name="T3" fmla="*/ 724 h 724"/>
                  <a:gd name="T4" fmla="*/ 335 w 468"/>
                  <a:gd name="T5" fmla="*/ 677 h 724"/>
                  <a:gd name="T6" fmla="*/ 376 w 468"/>
                  <a:gd name="T7" fmla="*/ 499 h 724"/>
                  <a:gd name="T8" fmla="*/ 0 w 468"/>
                  <a:gd name="T9" fmla="*/ 96 h 724"/>
                  <a:gd name="T10" fmla="*/ 0 w 468"/>
                  <a:gd name="T11" fmla="*/ 0 h 724"/>
                  <a:gd name="T12" fmla="*/ 468 w 468"/>
                  <a:gd name="T13" fmla="*/ 499 h 724"/>
                </a:gdLst>
                <a:ahLst/>
                <a:cxnLst>
                  <a:cxn ang="0">
                    <a:pos x="T0" y="T1"/>
                  </a:cxn>
                  <a:cxn ang="0">
                    <a:pos x="T2" y="T3"/>
                  </a:cxn>
                  <a:cxn ang="0">
                    <a:pos x="T4" y="T5"/>
                  </a:cxn>
                  <a:cxn ang="0">
                    <a:pos x="T6" y="T7"/>
                  </a:cxn>
                  <a:cxn ang="0">
                    <a:pos x="T8" y="T9"/>
                  </a:cxn>
                  <a:cxn ang="0">
                    <a:pos x="T10" y="T11"/>
                  </a:cxn>
                  <a:cxn ang="0">
                    <a:pos x="T12" y="T13"/>
                  </a:cxn>
                </a:cxnLst>
                <a:rect l="0" t="0" r="r" b="b"/>
                <a:pathLst>
                  <a:path w="468" h="724">
                    <a:moveTo>
                      <a:pt x="468" y="499"/>
                    </a:moveTo>
                    <a:cubicBezTo>
                      <a:pt x="468" y="580"/>
                      <a:pt x="449" y="656"/>
                      <a:pt x="415" y="724"/>
                    </a:cubicBezTo>
                    <a:cubicBezTo>
                      <a:pt x="335" y="677"/>
                      <a:pt x="335" y="677"/>
                      <a:pt x="335" y="677"/>
                    </a:cubicBezTo>
                    <a:cubicBezTo>
                      <a:pt x="361" y="623"/>
                      <a:pt x="376" y="563"/>
                      <a:pt x="376" y="499"/>
                    </a:cubicBezTo>
                    <a:cubicBezTo>
                      <a:pt x="376" y="285"/>
                      <a:pt x="210" y="110"/>
                      <a:pt x="0" y="96"/>
                    </a:cubicBezTo>
                    <a:cubicBezTo>
                      <a:pt x="0" y="0"/>
                      <a:pt x="0" y="0"/>
                      <a:pt x="0" y="0"/>
                    </a:cubicBezTo>
                    <a:cubicBezTo>
                      <a:pt x="261" y="16"/>
                      <a:pt x="468" y="233"/>
                      <a:pt x="468" y="499"/>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6" name="Rectangle 85">
              <a:extLst>
                <a:ext uri="{FF2B5EF4-FFF2-40B4-BE49-F238E27FC236}">
                  <a16:creationId xmlns:a16="http://schemas.microsoft.com/office/drawing/2014/main" id="{E9AF9746-5ED4-479D-AE2B-46C5BE25B904}"/>
                </a:ext>
              </a:extLst>
            </p:cNvPr>
            <p:cNvSpPr/>
            <p:nvPr/>
          </p:nvSpPr>
          <p:spPr>
            <a:xfrm>
              <a:off x="14876258" y="599259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q</a:t>
              </a:r>
            </a:p>
          </p:txBody>
        </p:sp>
      </p:grpSp>
      <p:grpSp>
        <p:nvGrpSpPr>
          <p:cNvPr id="97" name="Group 96">
            <a:extLst>
              <a:ext uri="{FF2B5EF4-FFF2-40B4-BE49-F238E27FC236}">
                <a16:creationId xmlns:a16="http://schemas.microsoft.com/office/drawing/2014/main" id="{D8B7C9A6-EB47-43A0-8B1C-D1F90E805548}"/>
              </a:ext>
            </a:extLst>
          </p:cNvPr>
          <p:cNvGrpSpPr/>
          <p:nvPr/>
        </p:nvGrpSpPr>
        <p:grpSpPr>
          <a:xfrm>
            <a:off x="7425694" y="2084818"/>
            <a:ext cx="4665421" cy="7027714"/>
            <a:chOff x="7425694" y="2084818"/>
            <a:chExt cx="4665421" cy="7027714"/>
          </a:xfrm>
        </p:grpSpPr>
        <p:grpSp>
          <p:nvGrpSpPr>
            <p:cNvPr id="93" name="Group 92">
              <a:extLst>
                <a:ext uri="{FF2B5EF4-FFF2-40B4-BE49-F238E27FC236}">
                  <a16:creationId xmlns:a16="http://schemas.microsoft.com/office/drawing/2014/main" id="{8CF6F1B4-64F5-49A4-92BB-6C924F6C6C7C}"/>
                </a:ext>
              </a:extLst>
            </p:cNvPr>
            <p:cNvGrpSpPr/>
            <p:nvPr/>
          </p:nvGrpSpPr>
          <p:grpSpPr>
            <a:xfrm>
              <a:off x="7425694" y="2084818"/>
              <a:ext cx="4652743" cy="7027714"/>
              <a:chOff x="7425694" y="2084818"/>
              <a:chExt cx="4652743" cy="7027714"/>
            </a:xfrm>
          </p:grpSpPr>
          <p:grpSp>
            <p:nvGrpSpPr>
              <p:cNvPr id="90" name="Group 89">
                <a:extLst>
                  <a:ext uri="{FF2B5EF4-FFF2-40B4-BE49-F238E27FC236}">
                    <a16:creationId xmlns:a16="http://schemas.microsoft.com/office/drawing/2014/main" id="{F5DB6D56-BBF4-49F0-A474-76209EF6E71A}"/>
                  </a:ext>
                </a:extLst>
              </p:cNvPr>
              <p:cNvGrpSpPr/>
              <p:nvPr/>
            </p:nvGrpSpPr>
            <p:grpSpPr>
              <a:xfrm>
                <a:off x="7425694" y="2084818"/>
                <a:ext cx="4652743" cy="7027714"/>
                <a:chOff x="7425694" y="2084818"/>
                <a:chExt cx="4652743" cy="7027714"/>
              </a:xfrm>
            </p:grpSpPr>
            <p:sp>
              <p:nvSpPr>
                <p:cNvPr id="64" name="Freeform 61">
                  <a:extLst>
                    <a:ext uri="{FF2B5EF4-FFF2-40B4-BE49-F238E27FC236}">
                      <a16:creationId xmlns:a16="http://schemas.microsoft.com/office/drawing/2014/main" id="{D7AA3108-CFD7-461E-BC5D-FB3C0BB9DF04}"/>
                    </a:ext>
                  </a:extLst>
                </p:cNvPr>
                <p:cNvSpPr>
                  <a:spLocks/>
                </p:cNvSpPr>
                <p:nvPr/>
              </p:nvSpPr>
              <p:spPr bwMode="auto">
                <a:xfrm>
                  <a:off x="7425694" y="2617285"/>
                  <a:ext cx="2575702" cy="6495247"/>
                </a:xfrm>
                <a:custGeom>
                  <a:avLst/>
                  <a:gdLst>
                    <a:gd name="T0" fmla="*/ 89 w 609"/>
                    <a:gd name="T1" fmla="*/ 975 h 1535"/>
                    <a:gd name="T2" fmla="*/ 209 w 609"/>
                    <a:gd name="T3" fmla="*/ 1493 h 1535"/>
                    <a:gd name="T4" fmla="*/ 134 w 609"/>
                    <a:gd name="T5" fmla="*/ 1535 h 1535"/>
                    <a:gd name="T6" fmla="*/ 0 w 609"/>
                    <a:gd name="T7" fmla="*/ 1002 h 1535"/>
                    <a:gd name="T8" fmla="*/ 609 w 609"/>
                    <a:gd name="T9" fmla="*/ 0 h 1535"/>
                    <a:gd name="T10" fmla="*/ 89 w 609"/>
                    <a:gd name="T11" fmla="*/ 975 h 1535"/>
                  </a:gdLst>
                  <a:ahLst/>
                  <a:cxnLst>
                    <a:cxn ang="0">
                      <a:pos x="T0" y="T1"/>
                    </a:cxn>
                    <a:cxn ang="0">
                      <a:pos x="T2" y="T3"/>
                    </a:cxn>
                    <a:cxn ang="0">
                      <a:pos x="T4" y="T5"/>
                    </a:cxn>
                    <a:cxn ang="0">
                      <a:pos x="T6" y="T7"/>
                    </a:cxn>
                    <a:cxn ang="0">
                      <a:pos x="T8" y="T9"/>
                    </a:cxn>
                    <a:cxn ang="0">
                      <a:pos x="T10" y="T11"/>
                    </a:cxn>
                  </a:cxnLst>
                  <a:rect l="0" t="0" r="r" b="b"/>
                  <a:pathLst>
                    <a:path w="609" h="1535">
                      <a:moveTo>
                        <a:pt x="89" y="975"/>
                      </a:moveTo>
                      <a:cubicBezTo>
                        <a:pt x="89" y="1161"/>
                        <a:pt x="132" y="1336"/>
                        <a:pt x="209" y="1493"/>
                      </a:cubicBezTo>
                      <a:cubicBezTo>
                        <a:pt x="134" y="1535"/>
                        <a:pt x="134" y="1535"/>
                        <a:pt x="134" y="1535"/>
                      </a:cubicBezTo>
                      <a:cubicBezTo>
                        <a:pt x="48" y="1376"/>
                        <a:pt x="0" y="1195"/>
                        <a:pt x="0" y="1002"/>
                      </a:cubicBezTo>
                      <a:cubicBezTo>
                        <a:pt x="0" y="566"/>
                        <a:pt x="247" y="188"/>
                        <a:pt x="609" y="0"/>
                      </a:cubicBezTo>
                      <a:cubicBezTo>
                        <a:pt x="295" y="211"/>
                        <a:pt x="89" y="569"/>
                        <a:pt x="89" y="975"/>
                      </a:cubicBezTo>
                      <a:close/>
                    </a:path>
                  </a:pathLst>
                </a:custGeom>
                <a:solidFill>
                  <a:schemeClr val="accent1">
                    <a:alpha val="7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C127756A-FB28-4014-B1E4-5A2D69CD45BA}"/>
                    </a:ext>
                  </a:extLst>
                </p:cNvPr>
                <p:cNvSpPr>
                  <a:spLocks/>
                </p:cNvSpPr>
                <p:nvPr/>
              </p:nvSpPr>
              <p:spPr bwMode="auto">
                <a:xfrm>
                  <a:off x="7801801" y="2084818"/>
                  <a:ext cx="4276636" cy="6850225"/>
                </a:xfrm>
                <a:custGeom>
                  <a:avLst/>
                  <a:gdLst>
                    <a:gd name="T0" fmla="*/ 1011 w 1011"/>
                    <a:gd name="T1" fmla="*/ 0 h 1619"/>
                    <a:gd name="T2" fmla="*/ 1011 w 1011"/>
                    <a:gd name="T3" fmla="*/ 725 h 1619"/>
                    <a:gd name="T4" fmla="*/ 635 w 1011"/>
                    <a:gd name="T5" fmla="*/ 1128 h 1619"/>
                    <a:gd name="T6" fmla="*/ 675 w 1011"/>
                    <a:gd name="T7" fmla="*/ 1303 h 1619"/>
                    <a:gd name="T8" fmla="*/ 588 w 1011"/>
                    <a:gd name="T9" fmla="*/ 1352 h 1619"/>
                    <a:gd name="T10" fmla="*/ 120 w 1011"/>
                    <a:gd name="T11" fmla="*/ 1619 h 1619"/>
                    <a:gd name="T12" fmla="*/ 0 w 1011"/>
                    <a:gd name="T13" fmla="*/ 1101 h 1619"/>
                    <a:gd name="T14" fmla="*/ 520 w 1011"/>
                    <a:gd name="T15" fmla="*/ 126 h 1619"/>
                    <a:gd name="T16" fmla="*/ 1011 w 1011"/>
                    <a:gd name="T17" fmla="*/ 0 h 1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1" h="1619">
                      <a:moveTo>
                        <a:pt x="1011" y="0"/>
                      </a:moveTo>
                      <a:cubicBezTo>
                        <a:pt x="1011" y="725"/>
                        <a:pt x="1011" y="725"/>
                        <a:pt x="1011" y="725"/>
                      </a:cubicBezTo>
                      <a:cubicBezTo>
                        <a:pt x="801" y="739"/>
                        <a:pt x="635" y="914"/>
                        <a:pt x="635" y="1128"/>
                      </a:cubicBezTo>
                      <a:cubicBezTo>
                        <a:pt x="635" y="1190"/>
                        <a:pt x="649" y="1250"/>
                        <a:pt x="675" y="1303"/>
                      </a:cubicBezTo>
                      <a:cubicBezTo>
                        <a:pt x="588" y="1352"/>
                        <a:pt x="588" y="1352"/>
                        <a:pt x="588" y="1352"/>
                      </a:cubicBezTo>
                      <a:cubicBezTo>
                        <a:pt x="120" y="1619"/>
                        <a:pt x="120" y="1619"/>
                        <a:pt x="120" y="1619"/>
                      </a:cubicBezTo>
                      <a:cubicBezTo>
                        <a:pt x="43" y="1462"/>
                        <a:pt x="0" y="1287"/>
                        <a:pt x="0" y="1101"/>
                      </a:cubicBezTo>
                      <a:cubicBezTo>
                        <a:pt x="0" y="695"/>
                        <a:pt x="206" y="337"/>
                        <a:pt x="520" y="126"/>
                      </a:cubicBezTo>
                      <a:cubicBezTo>
                        <a:pt x="668" y="49"/>
                        <a:pt x="834" y="4"/>
                        <a:pt x="101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Rectangle 84">
                <a:extLst>
                  <a:ext uri="{FF2B5EF4-FFF2-40B4-BE49-F238E27FC236}">
                    <a16:creationId xmlns:a16="http://schemas.microsoft.com/office/drawing/2014/main" id="{F61936F2-C6BB-49BB-8B3F-0D8FB68BD27D}"/>
                  </a:ext>
                </a:extLst>
              </p:cNvPr>
              <p:cNvSpPr/>
              <p:nvPr/>
            </p:nvSpPr>
            <p:spPr>
              <a:xfrm>
                <a:off x="9823505" y="3143163"/>
                <a:ext cx="1107996"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
          <p:nvSpPr>
            <p:cNvPr id="71" name="Freeform 68">
              <a:extLst>
                <a:ext uri="{FF2B5EF4-FFF2-40B4-BE49-F238E27FC236}">
                  <a16:creationId xmlns:a16="http://schemas.microsoft.com/office/drawing/2014/main" id="{18A240DA-814A-4117-9664-DD52E1F6C254}"/>
                </a:ext>
              </a:extLst>
            </p:cNvPr>
            <p:cNvSpPr>
              <a:spLocks/>
            </p:cNvSpPr>
            <p:nvPr/>
          </p:nvSpPr>
          <p:spPr bwMode="auto">
            <a:xfrm>
              <a:off x="10073235" y="4738699"/>
              <a:ext cx="2017880" cy="3068022"/>
            </a:xfrm>
            <a:custGeom>
              <a:avLst/>
              <a:gdLst>
                <a:gd name="T0" fmla="*/ 140 w 476"/>
                <a:gd name="T1" fmla="*/ 675 h 724"/>
                <a:gd name="T2" fmla="*/ 53 w 476"/>
                <a:gd name="T3" fmla="*/ 724 h 724"/>
                <a:gd name="T4" fmla="*/ 0 w 476"/>
                <a:gd name="T5" fmla="*/ 500 h 724"/>
                <a:gd name="T6" fmla="*/ 476 w 476"/>
                <a:gd name="T7" fmla="*/ 0 h 724"/>
                <a:gd name="T8" fmla="*/ 476 w 476"/>
                <a:gd name="T9" fmla="*/ 97 h 724"/>
                <a:gd name="T10" fmla="*/ 100 w 476"/>
                <a:gd name="T11" fmla="*/ 500 h 724"/>
                <a:gd name="T12" fmla="*/ 140 w 476"/>
                <a:gd name="T13" fmla="*/ 675 h 724"/>
              </a:gdLst>
              <a:ahLst/>
              <a:cxnLst>
                <a:cxn ang="0">
                  <a:pos x="T0" y="T1"/>
                </a:cxn>
                <a:cxn ang="0">
                  <a:pos x="T2" y="T3"/>
                </a:cxn>
                <a:cxn ang="0">
                  <a:pos x="T4" y="T5"/>
                </a:cxn>
                <a:cxn ang="0">
                  <a:pos x="T6" y="T7"/>
                </a:cxn>
                <a:cxn ang="0">
                  <a:pos x="T8" y="T9"/>
                </a:cxn>
                <a:cxn ang="0">
                  <a:pos x="T10" y="T11"/>
                </a:cxn>
                <a:cxn ang="0">
                  <a:pos x="T12" y="T13"/>
                </a:cxn>
              </a:cxnLst>
              <a:rect l="0" t="0" r="r" b="b"/>
              <a:pathLst>
                <a:path w="476" h="724">
                  <a:moveTo>
                    <a:pt x="140" y="675"/>
                  </a:moveTo>
                  <a:cubicBezTo>
                    <a:pt x="53" y="724"/>
                    <a:pt x="53" y="724"/>
                    <a:pt x="53" y="724"/>
                  </a:cubicBezTo>
                  <a:cubicBezTo>
                    <a:pt x="19" y="657"/>
                    <a:pt x="0" y="581"/>
                    <a:pt x="0" y="500"/>
                  </a:cubicBezTo>
                  <a:cubicBezTo>
                    <a:pt x="0" y="232"/>
                    <a:pt x="211" y="13"/>
                    <a:pt x="476" y="0"/>
                  </a:cubicBezTo>
                  <a:cubicBezTo>
                    <a:pt x="476" y="97"/>
                    <a:pt x="476" y="97"/>
                    <a:pt x="476" y="97"/>
                  </a:cubicBezTo>
                  <a:cubicBezTo>
                    <a:pt x="266" y="111"/>
                    <a:pt x="100" y="286"/>
                    <a:pt x="100" y="500"/>
                  </a:cubicBezTo>
                  <a:cubicBezTo>
                    <a:pt x="100" y="563"/>
                    <a:pt x="114" y="622"/>
                    <a:pt x="140" y="675"/>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068DC39D-480E-4814-B2A9-8243F3225ECC}"/>
              </a:ext>
            </a:extLst>
          </p:cNvPr>
          <p:cNvGrpSpPr/>
          <p:nvPr/>
        </p:nvGrpSpPr>
        <p:grpSpPr>
          <a:xfrm>
            <a:off x="11694689" y="9665686"/>
            <a:ext cx="3548457" cy="1931874"/>
            <a:chOff x="4894001" y="8445170"/>
            <a:chExt cx="3548457" cy="1931874"/>
          </a:xfrm>
        </p:grpSpPr>
        <p:sp>
          <p:nvSpPr>
            <p:cNvPr id="76" name="TextBox 75">
              <a:extLst>
                <a:ext uri="{FF2B5EF4-FFF2-40B4-BE49-F238E27FC236}">
                  <a16:creationId xmlns:a16="http://schemas.microsoft.com/office/drawing/2014/main" id="{0CA1A94A-2784-40B5-A1D6-F7DAF76A1154}"/>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77" name="TextBox 76">
              <a:extLst>
                <a:ext uri="{FF2B5EF4-FFF2-40B4-BE49-F238E27FC236}">
                  <a16:creationId xmlns:a16="http://schemas.microsoft.com/office/drawing/2014/main" id="{C8B0F30B-246D-4B04-B490-0ED0A6B3E729}"/>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78" name="Group 77">
            <a:extLst>
              <a:ext uri="{FF2B5EF4-FFF2-40B4-BE49-F238E27FC236}">
                <a16:creationId xmlns:a16="http://schemas.microsoft.com/office/drawing/2014/main" id="{074E2E7A-143E-4F07-B2DA-3387023C74BE}"/>
              </a:ext>
            </a:extLst>
          </p:cNvPr>
          <p:cNvGrpSpPr/>
          <p:nvPr/>
        </p:nvGrpSpPr>
        <p:grpSpPr>
          <a:xfrm>
            <a:off x="13656028" y="2982072"/>
            <a:ext cx="3548457" cy="1931874"/>
            <a:chOff x="16070089" y="3601772"/>
            <a:chExt cx="3548457" cy="1931874"/>
          </a:xfrm>
        </p:grpSpPr>
        <p:sp>
          <p:nvSpPr>
            <p:cNvPr id="79" name="TextBox 78">
              <a:extLst>
                <a:ext uri="{FF2B5EF4-FFF2-40B4-BE49-F238E27FC236}">
                  <a16:creationId xmlns:a16="http://schemas.microsoft.com/office/drawing/2014/main" id="{7DA9969C-03CF-48AD-B8F5-6564B587CD65}"/>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80" name="TextBox 79">
              <a:extLst>
                <a:ext uri="{FF2B5EF4-FFF2-40B4-BE49-F238E27FC236}">
                  <a16:creationId xmlns:a16="http://schemas.microsoft.com/office/drawing/2014/main" id="{2E9AFAAD-80C3-4B2A-A4AD-95F27A7BA004}"/>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1" name="Group 80">
            <a:extLst>
              <a:ext uri="{FF2B5EF4-FFF2-40B4-BE49-F238E27FC236}">
                <a16:creationId xmlns:a16="http://schemas.microsoft.com/office/drawing/2014/main" id="{825BFBF1-AF1B-47D1-9A72-74890BE4BF92}"/>
              </a:ext>
            </a:extLst>
          </p:cNvPr>
          <p:cNvGrpSpPr/>
          <p:nvPr/>
        </p:nvGrpSpPr>
        <p:grpSpPr>
          <a:xfrm>
            <a:off x="6406452" y="5025539"/>
            <a:ext cx="3548457" cy="1931874"/>
            <a:chOff x="10419359" y="404628"/>
            <a:chExt cx="3548457" cy="1931874"/>
          </a:xfrm>
        </p:grpSpPr>
        <p:sp>
          <p:nvSpPr>
            <p:cNvPr id="82" name="TextBox 81">
              <a:extLst>
                <a:ext uri="{FF2B5EF4-FFF2-40B4-BE49-F238E27FC236}">
                  <a16:creationId xmlns:a16="http://schemas.microsoft.com/office/drawing/2014/main" id="{AC4276EF-A8BC-4F43-8736-A31668D2FFD6}"/>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83" name="TextBox 82">
              <a:extLst>
                <a:ext uri="{FF2B5EF4-FFF2-40B4-BE49-F238E27FC236}">
                  <a16:creationId xmlns:a16="http://schemas.microsoft.com/office/drawing/2014/main" id="{F220E497-3254-451A-9A42-204755A935C7}"/>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87" name="TextBox 86">
            <a:extLst>
              <a:ext uri="{FF2B5EF4-FFF2-40B4-BE49-F238E27FC236}">
                <a16:creationId xmlns:a16="http://schemas.microsoft.com/office/drawing/2014/main" id="{C8E4FD35-C911-411D-AF5C-73B465B024AF}"/>
              </a:ext>
            </a:extLst>
          </p:cNvPr>
          <p:cNvSpPr txBox="1"/>
          <p:nvPr/>
        </p:nvSpPr>
        <p:spPr>
          <a:xfrm>
            <a:off x="5257650" y="5329475"/>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01</a:t>
            </a:r>
          </a:p>
        </p:txBody>
      </p:sp>
      <p:sp>
        <p:nvSpPr>
          <p:cNvPr id="88" name="TextBox 87">
            <a:extLst>
              <a:ext uri="{FF2B5EF4-FFF2-40B4-BE49-F238E27FC236}">
                <a16:creationId xmlns:a16="http://schemas.microsoft.com/office/drawing/2014/main" id="{4306B91C-1086-43E3-BA5B-F8C965FCF324}"/>
              </a:ext>
            </a:extLst>
          </p:cNvPr>
          <p:cNvSpPr txBox="1"/>
          <p:nvPr/>
        </p:nvSpPr>
        <p:spPr>
          <a:xfrm>
            <a:off x="17209820" y="3213604"/>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02</a:t>
            </a:r>
          </a:p>
        </p:txBody>
      </p:sp>
      <p:sp>
        <p:nvSpPr>
          <p:cNvPr id="89" name="TextBox 88">
            <a:extLst>
              <a:ext uri="{FF2B5EF4-FFF2-40B4-BE49-F238E27FC236}">
                <a16:creationId xmlns:a16="http://schemas.microsoft.com/office/drawing/2014/main" id="{2E98712A-6F2E-4E4A-B6EB-0738DF7B6C82}"/>
              </a:ext>
            </a:extLst>
          </p:cNvPr>
          <p:cNvSpPr txBox="1"/>
          <p:nvPr/>
        </p:nvSpPr>
        <p:spPr>
          <a:xfrm>
            <a:off x="13004401" y="12041098"/>
            <a:ext cx="1332416" cy="132343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377DFF"/>
                </a:solidFill>
                <a:effectLst/>
                <a:uLnTx/>
                <a:uFillTx/>
                <a:latin typeface="Century Gothic"/>
                <a:ea typeface="+mn-ea"/>
                <a:cs typeface="+mn-cs"/>
              </a:rPr>
              <a:t>03</a:t>
            </a:r>
          </a:p>
        </p:txBody>
      </p:sp>
    </p:spTree>
    <p:extLst>
      <p:ext uri="{BB962C8B-B14F-4D97-AF65-F5344CB8AC3E}">
        <p14:creationId xmlns:p14="http://schemas.microsoft.com/office/powerpoint/2010/main" val="26438799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additive="base">
                                        <p:cTn id="7" dur="1500" fill="hold"/>
                                        <p:tgtEl>
                                          <p:spTgt spid="97"/>
                                        </p:tgtEl>
                                        <p:attrNameLst>
                                          <p:attrName>ppt_x</p:attrName>
                                        </p:attrNameLst>
                                      </p:cBhvr>
                                      <p:tavLst>
                                        <p:tav tm="0">
                                          <p:val>
                                            <p:strVal val="0-#ppt_w/2"/>
                                          </p:val>
                                        </p:tav>
                                        <p:tav tm="100000">
                                          <p:val>
                                            <p:strVal val="#ppt_x"/>
                                          </p:val>
                                        </p:tav>
                                      </p:tavLst>
                                    </p:anim>
                                    <p:anim calcmode="lin" valueType="num">
                                      <p:cBhvr additive="base">
                                        <p:cTn id="8" dur="1500" fill="hold"/>
                                        <p:tgtEl>
                                          <p:spTgt spid="97"/>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1+#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95"/>
                                        </p:tgtEl>
                                        <p:attrNameLst>
                                          <p:attrName>style.visibility</p:attrName>
                                        </p:attrNameLst>
                                      </p:cBhvr>
                                      <p:to>
                                        <p:strVal val="visible"/>
                                      </p:to>
                                    </p:set>
                                    <p:anim calcmode="lin" valueType="num">
                                      <p:cBhvr additive="base">
                                        <p:cTn id="15" dur="1500" fill="hold"/>
                                        <p:tgtEl>
                                          <p:spTgt spid="95"/>
                                        </p:tgtEl>
                                        <p:attrNameLst>
                                          <p:attrName>ppt_x</p:attrName>
                                        </p:attrNameLst>
                                      </p:cBhvr>
                                      <p:tavLst>
                                        <p:tav tm="0">
                                          <p:val>
                                            <p:strVal val="#ppt_x"/>
                                          </p:val>
                                        </p:tav>
                                        <p:tav tm="100000">
                                          <p:val>
                                            <p:strVal val="#ppt_x"/>
                                          </p:val>
                                        </p:tav>
                                      </p:tavLst>
                                    </p:anim>
                                    <p:anim calcmode="lin" valueType="num">
                                      <p:cBhvr additive="base">
                                        <p:cTn id="16" dur="1500" fill="hold"/>
                                        <p:tgtEl>
                                          <p:spTgt spid="95"/>
                                        </p:tgtEl>
                                        <p:attrNameLst>
                                          <p:attrName>ppt_y</p:attrName>
                                        </p:attrNameLst>
                                      </p:cBhvr>
                                      <p:tavLst>
                                        <p:tav tm="0">
                                          <p:val>
                                            <p:strVal val="1+#ppt_h/2"/>
                                          </p:val>
                                        </p:tav>
                                        <p:tav tm="100000">
                                          <p:val>
                                            <p:strVal val="#ppt_y"/>
                                          </p:val>
                                        </p:tav>
                                      </p:tavLst>
                                    </p:anim>
                                  </p:childTnLst>
                                </p:cTn>
                              </p:par>
                              <p:par>
                                <p:cTn id="17" presetID="2" presetClass="entr" presetSubtype="8" decel="100000" fill="hold" nodeType="withEffect">
                                  <p:stCondLst>
                                    <p:cond delay="9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0-#ppt_w/2"/>
                                          </p:val>
                                        </p:tav>
                                        <p:tav tm="100000">
                                          <p:val>
                                            <p:strVal val="#ppt_x"/>
                                          </p:val>
                                        </p:tav>
                                      </p:tavLst>
                                    </p:anim>
                                    <p:anim calcmode="lin" valueType="num">
                                      <p:cBhvr additive="base">
                                        <p:cTn id="20" dur="1500" fill="hold"/>
                                        <p:tgtEl>
                                          <p:spTgt spid="81"/>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10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1500" fill="hold"/>
                                        <p:tgtEl>
                                          <p:spTgt spid="78"/>
                                        </p:tgtEl>
                                        <p:attrNameLst>
                                          <p:attrName>ppt_x</p:attrName>
                                        </p:attrNameLst>
                                      </p:cBhvr>
                                      <p:tavLst>
                                        <p:tav tm="0">
                                          <p:val>
                                            <p:strVal val="1+#ppt_w/2"/>
                                          </p:val>
                                        </p:tav>
                                        <p:tav tm="100000">
                                          <p:val>
                                            <p:strVal val="#ppt_x"/>
                                          </p:val>
                                        </p:tav>
                                      </p:tavLst>
                                    </p:anim>
                                    <p:anim calcmode="lin" valueType="num">
                                      <p:cBhvr additive="base">
                                        <p:cTn id="24" dur="1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4" decel="100000" fill="hold" nodeType="withEffect">
                                  <p:stCondLst>
                                    <p:cond delay="1300"/>
                                  </p:stCondLst>
                                  <p:childTnLst>
                                    <p:set>
                                      <p:cBhvr>
                                        <p:cTn id="26" dur="1" fill="hold">
                                          <p:stCondLst>
                                            <p:cond delay="0"/>
                                          </p:stCondLst>
                                        </p:cTn>
                                        <p:tgtEl>
                                          <p:spTgt spid="75"/>
                                        </p:tgtEl>
                                        <p:attrNameLst>
                                          <p:attrName>style.visibility</p:attrName>
                                        </p:attrNameLst>
                                      </p:cBhvr>
                                      <p:to>
                                        <p:strVal val="visible"/>
                                      </p:to>
                                    </p:set>
                                    <p:anim calcmode="lin" valueType="num">
                                      <p:cBhvr additive="base">
                                        <p:cTn id="27" dur="1500" fill="hold"/>
                                        <p:tgtEl>
                                          <p:spTgt spid="75"/>
                                        </p:tgtEl>
                                        <p:attrNameLst>
                                          <p:attrName>ppt_x</p:attrName>
                                        </p:attrNameLst>
                                      </p:cBhvr>
                                      <p:tavLst>
                                        <p:tav tm="0">
                                          <p:val>
                                            <p:strVal val="#ppt_x"/>
                                          </p:val>
                                        </p:tav>
                                        <p:tav tm="100000">
                                          <p:val>
                                            <p:strVal val="#ppt_x"/>
                                          </p:val>
                                        </p:tav>
                                      </p:tavLst>
                                    </p:anim>
                                    <p:anim calcmode="lin" valueType="num">
                                      <p:cBhvr additive="base">
                                        <p:cTn id="28" dur="1500" fill="hold"/>
                                        <p:tgtEl>
                                          <p:spTgt spid="75"/>
                                        </p:tgtEl>
                                        <p:attrNameLst>
                                          <p:attrName>ppt_y</p:attrName>
                                        </p:attrNameLst>
                                      </p:cBhvr>
                                      <p:tavLst>
                                        <p:tav tm="0">
                                          <p:val>
                                            <p:strVal val="1+#ppt_h/2"/>
                                          </p:val>
                                        </p:tav>
                                        <p:tav tm="100000">
                                          <p:val>
                                            <p:strVal val="#ppt_y"/>
                                          </p:val>
                                        </p:tav>
                                      </p:tavLst>
                                    </p:anim>
                                  </p:childTnLst>
                                </p:cTn>
                              </p:par>
                              <p:par>
                                <p:cTn id="29" presetID="2" presetClass="entr" presetSubtype="8" decel="100000" fill="hold" grpId="0" nodeType="withEffect">
                                  <p:stCondLst>
                                    <p:cond delay="1700"/>
                                  </p:stCondLst>
                                  <p:childTnLst>
                                    <p:set>
                                      <p:cBhvr>
                                        <p:cTn id="30" dur="1" fill="hold">
                                          <p:stCondLst>
                                            <p:cond delay="0"/>
                                          </p:stCondLst>
                                        </p:cTn>
                                        <p:tgtEl>
                                          <p:spTgt spid="87"/>
                                        </p:tgtEl>
                                        <p:attrNameLst>
                                          <p:attrName>style.visibility</p:attrName>
                                        </p:attrNameLst>
                                      </p:cBhvr>
                                      <p:to>
                                        <p:strVal val="visible"/>
                                      </p:to>
                                    </p:set>
                                    <p:anim calcmode="lin" valueType="num">
                                      <p:cBhvr additive="base">
                                        <p:cTn id="31" dur="1500" fill="hold"/>
                                        <p:tgtEl>
                                          <p:spTgt spid="87"/>
                                        </p:tgtEl>
                                        <p:attrNameLst>
                                          <p:attrName>ppt_x</p:attrName>
                                        </p:attrNameLst>
                                      </p:cBhvr>
                                      <p:tavLst>
                                        <p:tav tm="0">
                                          <p:val>
                                            <p:strVal val="0-#ppt_w/2"/>
                                          </p:val>
                                        </p:tav>
                                        <p:tav tm="100000">
                                          <p:val>
                                            <p:strVal val="#ppt_x"/>
                                          </p:val>
                                        </p:tav>
                                      </p:tavLst>
                                    </p:anim>
                                    <p:anim calcmode="lin" valueType="num">
                                      <p:cBhvr additive="base">
                                        <p:cTn id="32" dur="1500" fill="hold"/>
                                        <p:tgtEl>
                                          <p:spTgt spid="87"/>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1800"/>
                                  </p:stCondLst>
                                  <p:childTnLst>
                                    <p:set>
                                      <p:cBhvr>
                                        <p:cTn id="34" dur="1" fill="hold">
                                          <p:stCondLst>
                                            <p:cond delay="0"/>
                                          </p:stCondLst>
                                        </p:cTn>
                                        <p:tgtEl>
                                          <p:spTgt spid="88"/>
                                        </p:tgtEl>
                                        <p:attrNameLst>
                                          <p:attrName>style.visibility</p:attrName>
                                        </p:attrNameLst>
                                      </p:cBhvr>
                                      <p:to>
                                        <p:strVal val="visible"/>
                                      </p:to>
                                    </p:set>
                                    <p:anim calcmode="lin" valueType="num">
                                      <p:cBhvr additive="base">
                                        <p:cTn id="35" dur="1500" fill="hold"/>
                                        <p:tgtEl>
                                          <p:spTgt spid="88"/>
                                        </p:tgtEl>
                                        <p:attrNameLst>
                                          <p:attrName>ppt_x</p:attrName>
                                        </p:attrNameLst>
                                      </p:cBhvr>
                                      <p:tavLst>
                                        <p:tav tm="0">
                                          <p:val>
                                            <p:strVal val="1+#ppt_w/2"/>
                                          </p:val>
                                        </p:tav>
                                        <p:tav tm="100000">
                                          <p:val>
                                            <p:strVal val="#ppt_x"/>
                                          </p:val>
                                        </p:tav>
                                      </p:tavLst>
                                    </p:anim>
                                    <p:anim calcmode="lin" valueType="num">
                                      <p:cBhvr additive="base">
                                        <p:cTn id="36" dur="1500" fill="hold"/>
                                        <p:tgtEl>
                                          <p:spTgt spid="88"/>
                                        </p:tgtEl>
                                        <p:attrNameLst>
                                          <p:attrName>ppt_y</p:attrName>
                                        </p:attrNameLst>
                                      </p:cBhvr>
                                      <p:tavLst>
                                        <p:tav tm="0">
                                          <p:val>
                                            <p:strVal val="#ppt_y"/>
                                          </p:val>
                                        </p:tav>
                                        <p:tav tm="100000">
                                          <p:val>
                                            <p:strVal val="#ppt_y"/>
                                          </p:val>
                                        </p:tav>
                                      </p:tavLst>
                                    </p:anim>
                                  </p:childTnLst>
                                </p:cTn>
                              </p:par>
                              <p:par>
                                <p:cTn id="37" presetID="2" presetClass="entr" presetSubtype="4" decel="100000" fill="hold" grpId="0" nodeType="withEffect">
                                  <p:stCondLst>
                                    <p:cond delay="2100"/>
                                  </p:stCondLst>
                                  <p:childTnLst>
                                    <p:set>
                                      <p:cBhvr>
                                        <p:cTn id="38" dur="1" fill="hold">
                                          <p:stCondLst>
                                            <p:cond delay="0"/>
                                          </p:stCondLst>
                                        </p:cTn>
                                        <p:tgtEl>
                                          <p:spTgt spid="89"/>
                                        </p:tgtEl>
                                        <p:attrNameLst>
                                          <p:attrName>style.visibility</p:attrName>
                                        </p:attrNameLst>
                                      </p:cBhvr>
                                      <p:to>
                                        <p:strVal val="visible"/>
                                      </p:to>
                                    </p:set>
                                    <p:anim calcmode="lin" valueType="num">
                                      <p:cBhvr additive="base">
                                        <p:cTn id="39" dur="1500" fill="hold"/>
                                        <p:tgtEl>
                                          <p:spTgt spid="89"/>
                                        </p:tgtEl>
                                        <p:attrNameLst>
                                          <p:attrName>ppt_x</p:attrName>
                                        </p:attrNameLst>
                                      </p:cBhvr>
                                      <p:tavLst>
                                        <p:tav tm="0">
                                          <p:val>
                                            <p:strVal val="#ppt_x"/>
                                          </p:val>
                                        </p:tav>
                                        <p:tav tm="100000">
                                          <p:val>
                                            <p:strVal val="#ppt_x"/>
                                          </p:val>
                                        </p:tav>
                                      </p:tavLst>
                                    </p:anim>
                                    <p:anim calcmode="lin" valueType="num">
                                      <p:cBhvr additive="base">
                                        <p:cTn id="40" dur="1500" fill="hold"/>
                                        <p:tgtEl>
                                          <p:spTgt spid="89"/>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p:cTn id="43" dur="500" fill="hold"/>
                                        <p:tgtEl>
                                          <p:spTgt spid="98"/>
                                        </p:tgtEl>
                                        <p:attrNameLst>
                                          <p:attrName>ppt_w</p:attrName>
                                        </p:attrNameLst>
                                      </p:cBhvr>
                                      <p:tavLst>
                                        <p:tav tm="0">
                                          <p:val>
                                            <p:fltVal val="0"/>
                                          </p:val>
                                        </p:tav>
                                        <p:tav tm="100000">
                                          <p:val>
                                            <p:strVal val="#ppt_w"/>
                                          </p:val>
                                        </p:tav>
                                      </p:tavLst>
                                    </p:anim>
                                    <p:anim calcmode="lin" valueType="num">
                                      <p:cBhvr>
                                        <p:cTn id="44" dur="500" fill="hold"/>
                                        <p:tgtEl>
                                          <p:spTgt spid="98"/>
                                        </p:tgtEl>
                                        <p:attrNameLst>
                                          <p:attrName>ppt_h</p:attrName>
                                        </p:attrNameLst>
                                      </p:cBhvr>
                                      <p:tavLst>
                                        <p:tav tm="0">
                                          <p:val>
                                            <p:fltVal val="0"/>
                                          </p:val>
                                        </p:tav>
                                        <p:tav tm="100000">
                                          <p:val>
                                            <p:strVal val="#ppt_h"/>
                                          </p:val>
                                        </p:tav>
                                      </p:tavLst>
                                    </p:anim>
                                    <p:anim calcmode="lin" valueType="num">
                                      <p:cBhvr>
                                        <p:cTn id="45" dur="500" fill="hold"/>
                                        <p:tgtEl>
                                          <p:spTgt spid="98"/>
                                        </p:tgtEl>
                                        <p:attrNameLst>
                                          <p:attrName>style.rotation</p:attrName>
                                        </p:attrNameLst>
                                      </p:cBhvr>
                                      <p:tavLst>
                                        <p:tav tm="0">
                                          <p:val>
                                            <p:fltVal val="360"/>
                                          </p:val>
                                        </p:tav>
                                        <p:tav tm="100000">
                                          <p:val>
                                            <p:fltVal val="0"/>
                                          </p:val>
                                        </p:tav>
                                      </p:tavLst>
                                    </p:anim>
                                    <p:animEffect transition="in" filter="fade">
                                      <p:cBhvr>
                                        <p:cTn id="46"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87" grpId="0"/>
      <p:bldP spid="88" grpId="0"/>
      <p:bldP spid="8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Oval 52">
            <a:extLst>
              <a:ext uri="{FF2B5EF4-FFF2-40B4-BE49-F238E27FC236}">
                <a16:creationId xmlns:a16="http://schemas.microsoft.com/office/drawing/2014/main" id="{827CBD48-6A4F-4A0D-B63A-5D38549C3ED5}"/>
              </a:ext>
            </a:extLst>
          </p:cNvPr>
          <p:cNvSpPr/>
          <p:nvPr/>
        </p:nvSpPr>
        <p:spPr>
          <a:xfrm>
            <a:off x="7203076" y="1867489"/>
            <a:ext cx="9981023" cy="9981023"/>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Freeform 5">
            <a:extLst>
              <a:ext uri="{FF2B5EF4-FFF2-40B4-BE49-F238E27FC236}">
                <a16:creationId xmlns:a16="http://schemas.microsoft.com/office/drawing/2014/main" id="{BE1DD7F4-8DB6-4342-A29A-4393EACA63CF}"/>
              </a:ext>
            </a:extLst>
          </p:cNvPr>
          <p:cNvSpPr>
            <a:spLocks/>
          </p:cNvSpPr>
          <p:nvPr/>
        </p:nvSpPr>
        <p:spPr bwMode="auto">
          <a:xfrm>
            <a:off x="7545070" y="2207370"/>
            <a:ext cx="4471029" cy="4473142"/>
          </a:xfrm>
          <a:custGeom>
            <a:avLst/>
            <a:gdLst>
              <a:gd name="T0" fmla="*/ 1057 w 1057"/>
              <a:gd name="T1" fmla="*/ 0 h 1057"/>
              <a:gd name="T2" fmla="*/ 1057 w 1057"/>
              <a:gd name="T3" fmla="*/ 96 h 1057"/>
              <a:gd name="T4" fmla="*/ 96 w 1057"/>
              <a:gd name="T5" fmla="*/ 1057 h 1057"/>
              <a:gd name="T6" fmla="*/ 0 w 1057"/>
              <a:gd name="T7" fmla="*/ 1057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57" y="96"/>
                  <a:pt x="1057" y="96"/>
                  <a:pt x="1057" y="96"/>
                </a:cubicBezTo>
                <a:cubicBezTo>
                  <a:pt x="536" y="117"/>
                  <a:pt x="117" y="536"/>
                  <a:pt x="96" y="1057"/>
                </a:cubicBezTo>
                <a:cubicBezTo>
                  <a:pt x="0" y="1057"/>
                  <a:pt x="0" y="1057"/>
                  <a:pt x="0" y="1057"/>
                </a:cubicBezTo>
                <a:cubicBezTo>
                  <a:pt x="21" y="483"/>
                  <a:pt x="483" y="21"/>
                  <a:pt x="1057" y="0"/>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4AB84998-24D2-4AEC-9344-67B2F6C3C4F2}"/>
              </a:ext>
            </a:extLst>
          </p:cNvPr>
          <p:cNvSpPr>
            <a:spLocks/>
          </p:cNvSpPr>
          <p:nvPr/>
        </p:nvSpPr>
        <p:spPr bwMode="auto">
          <a:xfrm>
            <a:off x="12371077" y="2207370"/>
            <a:ext cx="4471029" cy="4473142"/>
          </a:xfrm>
          <a:custGeom>
            <a:avLst/>
            <a:gdLst>
              <a:gd name="T0" fmla="*/ 1057 w 1057"/>
              <a:gd name="T1" fmla="*/ 1057 h 1057"/>
              <a:gd name="T2" fmla="*/ 961 w 1057"/>
              <a:gd name="T3" fmla="*/ 1057 h 1057"/>
              <a:gd name="T4" fmla="*/ 0 w 1057"/>
              <a:gd name="T5" fmla="*/ 96 h 1057"/>
              <a:gd name="T6" fmla="*/ 0 w 1057"/>
              <a:gd name="T7" fmla="*/ 0 h 1057"/>
              <a:gd name="T8" fmla="*/ 1057 w 1057"/>
              <a:gd name="T9" fmla="*/ 1057 h 1057"/>
            </a:gdLst>
            <a:ahLst/>
            <a:cxnLst>
              <a:cxn ang="0">
                <a:pos x="T0" y="T1"/>
              </a:cxn>
              <a:cxn ang="0">
                <a:pos x="T2" y="T3"/>
              </a:cxn>
              <a:cxn ang="0">
                <a:pos x="T4" y="T5"/>
              </a:cxn>
              <a:cxn ang="0">
                <a:pos x="T6" y="T7"/>
              </a:cxn>
              <a:cxn ang="0">
                <a:pos x="T8" y="T9"/>
              </a:cxn>
            </a:cxnLst>
            <a:rect l="0" t="0" r="r" b="b"/>
            <a:pathLst>
              <a:path w="1057" h="1057">
                <a:moveTo>
                  <a:pt x="1057" y="1057"/>
                </a:moveTo>
                <a:cubicBezTo>
                  <a:pt x="961" y="1057"/>
                  <a:pt x="961" y="1057"/>
                  <a:pt x="961" y="1057"/>
                </a:cubicBezTo>
                <a:cubicBezTo>
                  <a:pt x="940" y="536"/>
                  <a:pt x="521" y="117"/>
                  <a:pt x="0" y="96"/>
                </a:cubicBezTo>
                <a:cubicBezTo>
                  <a:pt x="0" y="0"/>
                  <a:pt x="0" y="0"/>
                  <a:pt x="0" y="0"/>
                </a:cubicBezTo>
                <a:cubicBezTo>
                  <a:pt x="574" y="21"/>
                  <a:pt x="1036" y="483"/>
                  <a:pt x="1057" y="1057"/>
                </a:cubicBezTo>
                <a:close/>
              </a:path>
            </a:pathLst>
          </a:custGeom>
          <a:solidFill>
            <a:srgbClr val="223063"/>
          </a:solidFill>
          <a:ln>
            <a:noFill/>
          </a:ln>
          <a:effectLst>
            <a:innerShdw blurRad="342900" dist="88900" dir="108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1984BBA-516B-485F-B2AE-0C41B56F84DE}"/>
              </a:ext>
            </a:extLst>
          </p:cNvPr>
          <p:cNvSpPr>
            <a:spLocks/>
          </p:cNvSpPr>
          <p:nvPr/>
        </p:nvSpPr>
        <p:spPr bwMode="auto">
          <a:xfrm>
            <a:off x="7545070" y="7035490"/>
            <a:ext cx="4471029" cy="4473142"/>
          </a:xfrm>
          <a:custGeom>
            <a:avLst/>
            <a:gdLst>
              <a:gd name="T0" fmla="*/ 1057 w 1057"/>
              <a:gd name="T1" fmla="*/ 961 h 1057"/>
              <a:gd name="T2" fmla="*/ 1057 w 1057"/>
              <a:gd name="T3" fmla="*/ 1057 h 1057"/>
              <a:gd name="T4" fmla="*/ 0 w 1057"/>
              <a:gd name="T5" fmla="*/ 0 h 1057"/>
              <a:gd name="T6" fmla="*/ 96 w 1057"/>
              <a:gd name="T7" fmla="*/ 0 h 1057"/>
              <a:gd name="T8" fmla="*/ 1057 w 1057"/>
              <a:gd name="T9" fmla="*/ 961 h 1057"/>
            </a:gdLst>
            <a:ahLst/>
            <a:cxnLst>
              <a:cxn ang="0">
                <a:pos x="T0" y="T1"/>
              </a:cxn>
              <a:cxn ang="0">
                <a:pos x="T2" y="T3"/>
              </a:cxn>
              <a:cxn ang="0">
                <a:pos x="T4" y="T5"/>
              </a:cxn>
              <a:cxn ang="0">
                <a:pos x="T6" y="T7"/>
              </a:cxn>
              <a:cxn ang="0">
                <a:pos x="T8" y="T9"/>
              </a:cxn>
            </a:cxnLst>
            <a:rect l="0" t="0" r="r" b="b"/>
            <a:pathLst>
              <a:path w="1057" h="1057">
                <a:moveTo>
                  <a:pt x="1057" y="961"/>
                </a:moveTo>
                <a:cubicBezTo>
                  <a:pt x="1057" y="1057"/>
                  <a:pt x="1057" y="1057"/>
                  <a:pt x="1057" y="1057"/>
                </a:cubicBezTo>
                <a:cubicBezTo>
                  <a:pt x="483" y="1036"/>
                  <a:pt x="21" y="574"/>
                  <a:pt x="0" y="0"/>
                </a:cubicBezTo>
                <a:cubicBezTo>
                  <a:pt x="96" y="0"/>
                  <a:pt x="96" y="0"/>
                  <a:pt x="96" y="0"/>
                </a:cubicBezTo>
                <a:cubicBezTo>
                  <a:pt x="117" y="521"/>
                  <a:pt x="536" y="940"/>
                  <a:pt x="1057" y="961"/>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EF1B9AB-D9E1-4E69-A249-D7ED68DD4A76}"/>
              </a:ext>
            </a:extLst>
          </p:cNvPr>
          <p:cNvSpPr>
            <a:spLocks/>
          </p:cNvSpPr>
          <p:nvPr/>
        </p:nvSpPr>
        <p:spPr bwMode="auto">
          <a:xfrm>
            <a:off x="12371077" y="7035490"/>
            <a:ext cx="4471029" cy="4473142"/>
          </a:xfrm>
          <a:custGeom>
            <a:avLst/>
            <a:gdLst>
              <a:gd name="T0" fmla="*/ 1057 w 1057"/>
              <a:gd name="T1" fmla="*/ 0 h 1057"/>
              <a:gd name="T2" fmla="*/ 0 w 1057"/>
              <a:gd name="T3" fmla="*/ 1057 h 1057"/>
              <a:gd name="T4" fmla="*/ 0 w 1057"/>
              <a:gd name="T5" fmla="*/ 961 h 1057"/>
              <a:gd name="T6" fmla="*/ 961 w 1057"/>
              <a:gd name="T7" fmla="*/ 0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36" y="574"/>
                  <a:pt x="574" y="1036"/>
                  <a:pt x="0" y="1057"/>
                </a:cubicBezTo>
                <a:cubicBezTo>
                  <a:pt x="0" y="961"/>
                  <a:pt x="0" y="961"/>
                  <a:pt x="0" y="961"/>
                </a:cubicBezTo>
                <a:cubicBezTo>
                  <a:pt x="521" y="940"/>
                  <a:pt x="940" y="521"/>
                  <a:pt x="961" y="0"/>
                </a:cubicBezTo>
                <a:lnTo>
                  <a:pt x="1057" y="0"/>
                </a:lnTo>
                <a:close/>
              </a:path>
            </a:pathLst>
          </a:custGeom>
          <a:solidFill>
            <a:srgbClr val="223063"/>
          </a:solidFill>
          <a:ln>
            <a:noFill/>
          </a:ln>
          <a:effectLst>
            <a:innerShdw blurRad="342900" dist="88900" dir="111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0891F3A7-A45F-4BEF-AF38-7E8131D48327}"/>
              </a:ext>
            </a:extLst>
          </p:cNvPr>
          <p:cNvGrpSpPr/>
          <p:nvPr/>
        </p:nvGrpSpPr>
        <p:grpSpPr>
          <a:xfrm>
            <a:off x="10577172" y="5241585"/>
            <a:ext cx="1438928" cy="1438928"/>
            <a:chOff x="10577172" y="5241585"/>
            <a:chExt cx="1438928" cy="1438928"/>
          </a:xfrm>
        </p:grpSpPr>
        <p:sp>
          <p:nvSpPr>
            <p:cNvPr id="16" name="Freeform 13">
              <a:extLst>
                <a:ext uri="{FF2B5EF4-FFF2-40B4-BE49-F238E27FC236}">
                  <a16:creationId xmlns:a16="http://schemas.microsoft.com/office/drawing/2014/main" id="{FFBDB5C2-EBCF-4EE6-B20E-C69156A627A2}"/>
                </a:ext>
              </a:extLst>
            </p:cNvPr>
            <p:cNvSpPr>
              <a:spLocks/>
            </p:cNvSpPr>
            <p:nvPr/>
          </p:nvSpPr>
          <p:spPr bwMode="auto">
            <a:xfrm>
              <a:off x="10577172" y="5241585"/>
              <a:ext cx="1438928" cy="1438928"/>
            </a:xfrm>
            <a:custGeom>
              <a:avLst/>
              <a:gdLst>
                <a:gd name="T0" fmla="*/ 340 w 340"/>
                <a:gd name="T1" fmla="*/ 0 h 340"/>
                <a:gd name="T2" fmla="*/ 340 w 340"/>
                <a:gd name="T3" fmla="*/ 340 h 340"/>
                <a:gd name="T4" fmla="*/ 0 w 340"/>
                <a:gd name="T5" fmla="*/ 34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0" y="340"/>
                    <a:pt x="0" y="340"/>
                    <a:pt x="0" y="340"/>
                  </a:cubicBezTo>
                  <a:cubicBezTo>
                    <a:pt x="20" y="161"/>
                    <a:pt x="161" y="20"/>
                    <a:pt x="34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9AD72BA9-E919-489D-A0EF-881751425019}"/>
                </a:ext>
              </a:extLst>
            </p:cNvPr>
            <p:cNvSpPr txBox="1"/>
            <p:nvPr/>
          </p:nvSpPr>
          <p:spPr>
            <a:xfrm>
              <a:off x="11134839" y="5846402"/>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01</a:t>
              </a:r>
            </a:p>
          </p:txBody>
        </p:sp>
      </p:grpSp>
      <p:grpSp>
        <p:nvGrpSpPr>
          <p:cNvPr id="55" name="Group 54">
            <a:extLst>
              <a:ext uri="{FF2B5EF4-FFF2-40B4-BE49-F238E27FC236}">
                <a16:creationId xmlns:a16="http://schemas.microsoft.com/office/drawing/2014/main" id="{E217F76C-9BCF-40AD-B28C-42E056EDD79A}"/>
              </a:ext>
            </a:extLst>
          </p:cNvPr>
          <p:cNvGrpSpPr/>
          <p:nvPr/>
        </p:nvGrpSpPr>
        <p:grpSpPr>
          <a:xfrm>
            <a:off x="12371076" y="5241585"/>
            <a:ext cx="1438928" cy="1438928"/>
            <a:chOff x="12371076" y="5241585"/>
            <a:chExt cx="1438928" cy="1438928"/>
          </a:xfrm>
        </p:grpSpPr>
        <p:sp>
          <p:nvSpPr>
            <p:cNvPr id="17" name="Freeform 14">
              <a:extLst>
                <a:ext uri="{FF2B5EF4-FFF2-40B4-BE49-F238E27FC236}">
                  <a16:creationId xmlns:a16="http://schemas.microsoft.com/office/drawing/2014/main" id="{F49CDC54-99BF-4A30-A737-E1D8B4D7A179}"/>
                </a:ext>
              </a:extLst>
            </p:cNvPr>
            <p:cNvSpPr>
              <a:spLocks/>
            </p:cNvSpPr>
            <p:nvPr/>
          </p:nvSpPr>
          <p:spPr bwMode="auto">
            <a:xfrm>
              <a:off x="12371076" y="5241585"/>
              <a:ext cx="1438928" cy="1438928"/>
            </a:xfrm>
            <a:custGeom>
              <a:avLst/>
              <a:gdLst>
                <a:gd name="T0" fmla="*/ 340 w 340"/>
                <a:gd name="T1" fmla="*/ 340 h 340"/>
                <a:gd name="T2" fmla="*/ 0 w 340"/>
                <a:gd name="T3" fmla="*/ 340 h 340"/>
                <a:gd name="T4" fmla="*/ 0 w 340"/>
                <a:gd name="T5" fmla="*/ 0 h 340"/>
                <a:gd name="T6" fmla="*/ 340 w 340"/>
                <a:gd name="T7" fmla="*/ 340 h 340"/>
              </a:gdLst>
              <a:ahLst/>
              <a:cxnLst>
                <a:cxn ang="0">
                  <a:pos x="T0" y="T1"/>
                </a:cxn>
                <a:cxn ang="0">
                  <a:pos x="T2" y="T3"/>
                </a:cxn>
                <a:cxn ang="0">
                  <a:pos x="T4" y="T5"/>
                </a:cxn>
                <a:cxn ang="0">
                  <a:pos x="T6" y="T7"/>
                </a:cxn>
              </a:cxnLst>
              <a:rect l="0" t="0" r="r" b="b"/>
              <a:pathLst>
                <a:path w="340" h="340">
                  <a:moveTo>
                    <a:pt x="340" y="340"/>
                  </a:moveTo>
                  <a:cubicBezTo>
                    <a:pt x="0" y="340"/>
                    <a:pt x="0" y="340"/>
                    <a:pt x="0" y="340"/>
                  </a:cubicBezTo>
                  <a:cubicBezTo>
                    <a:pt x="0" y="0"/>
                    <a:pt x="0" y="0"/>
                    <a:pt x="0" y="0"/>
                  </a:cubicBezTo>
                  <a:cubicBezTo>
                    <a:pt x="179" y="20"/>
                    <a:pt x="320" y="161"/>
                    <a:pt x="340" y="34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F4202108-D1EE-419D-B427-E3FA59A7DE48}"/>
                </a:ext>
              </a:extLst>
            </p:cNvPr>
            <p:cNvSpPr txBox="1"/>
            <p:nvPr/>
          </p:nvSpPr>
          <p:spPr>
            <a:xfrm>
              <a:off x="12650889" y="5846402"/>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02</a:t>
              </a:r>
            </a:p>
          </p:txBody>
        </p:sp>
      </p:grpSp>
      <p:grpSp>
        <p:nvGrpSpPr>
          <p:cNvPr id="57" name="Group 56">
            <a:extLst>
              <a:ext uri="{FF2B5EF4-FFF2-40B4-BE49-F238E27FC236}">
                <a16:creationId xmlns:a16="http://schemas.microsoft.com/office/drawing/2014/main" id="{1F0FF37D-885D-4EC2-94FC-7EB0846871FE}"/>
              </a:ext>
            </a:extLst>
          </p:cNvPr>
          <p:cNvGrpSpPr/>
          <p:nvPr/>
        </p:nvGrpSpPr>
        <p:grpSpPr>
          <a:xfrm>
            <a:off x="10577172" y="7035490"/>
            <a:ext cx="1438928" cy="1438928"/>
            <a:chOff x="10577172" y="7035490"/>
            <a:chExt cx="1438928" cy="1438928"/>
          </a:xfrm>
        </p:grpSpPr>
        <p:sp>
          <p:nvSpPr>
            <p:cNvPr id="19" name="Freeform 16">
              <a:extLst>
                <a:ext uri="{FF2B5EF4-FFF2-40B4-BE49-F238E27FC236}">
                  <a16:creationId xmlns:a16="http://schemas.microsoft.com/office/drawing/2014/main" id="{23A7BAA4-58C9-49E3-9958-06C810BA9D57}"/>
                </a:ext>
              </a:extLst>
            </p:cNvPr>
            <p:cNvSpPr>
              <a:spLocks/>
            </p:cNvSpPr>
            <p:nvPr/>
          </p:nvSpPr>
          <p:spPr bwMode="auto">
            <a:xfrm>
              <a:off x="10577172" y="7035490"/>
              <a:ext cx="1438928" cy="1438928"/>
            </a:xfrm>
            <a:custGeom>
              <a:avLst/>
              <a:gdLst>
                <a:gd name="T0" fmla="*/ 340 w 340"/>
                <a:gd name="T1" fmla="*/ 0 h 340"/>
                <a:gd name="T2" fmla="*/ 34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161" y="320"/>
                    <a:pt x="20" y="179"/>
                    <a:pt x="0" y="0"/>
                  </a:cubicBezTo>
                  <a:lnTo>
                    <a:pt x="340" y="0"/>
                  </a:lnTo>
                  <a:close/>
                </a:path>
              </a:pathLst>
            </a:custGeom>
            <a:solidFill>
              <a:schemeClr val="bg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5B6B8E99-131C-4ED6-B5D9-12D0504A7E5A}"/>
                </a:ext>
              </a:extLst>
            </p:cNvPr>
            <p:cNvSpPr txBox="1"/>
            <p:nvPr/>
          </p:nvSpPr>
          <p:spPr>
            <a:xfrm>
              <a:off x="11134839" y="7285329"/>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04</a:t>
              </a:r>
            </a:p>
          </p:txBody>
        </p:sp>
      </p:grpSp>
      <p:grpSp>
        <p:nvGrpSpPr>
          <p:cNvPr id="56" name="Group 55">
            <a:extLst>
              <a:ext uri="{FF2B5EF4-FFF2-40B4-BE49-F238E27FC236}">
                <a16:creationId xmlns:a16="http://schemas.microsoft.com/office/drawing/2014/main" id="{F6340584-FFC2-49D0-A141-B46C6E879A39}"/>
              </a:ext>
            </a:extLst>
          </p:cNvPr>
          <p:cNvGrpSpPr/>
          <p:nvPr/>
        </p:nvGrpSpPr>
        <p:grpSpPr>
          <a:xfrm>
            <a:off x="12371076" y="7035490"/>
            <a:ext cx="1438928" cy="1438928"/>
            <a:chOff x="12371076" y="7035490"/>
            <a:chExt cx="1438928" cy="1438928"/>
          </a:xfrm>
        </p:grpSpPr>
        <p:sp>
          <p:nvSpPr>
            <p:cNvPr id="18" name="Freeform 15">
              <a:extLst>
                <a:ext uri="{FF2B5EF4-FFF2-40B4-BE49-F238E27FC236}">
                  <a16:creationId xmlns:a16="http://schemas.microsoft.com/office/drawing/2014/main" id="{CE22DF1B-2133-4FA3-9192-CD7D78CF8F08}"/>
                </a:ext>
              </a:extLst>
            </p:cNvPr>
            <p:cNvSpPr>
              <a:spLocks/>
            </p:cNvSpPr>
            <p:nvPr/>
          </p:nvSpPr>
          <p:spPr bwMode="auto">
            <a:xfrm>
              <a:off x="12371076" y="7035490"/>
              <a:ext cx="1438928" cy="1438928"/>
            </a:xfrm>
            <a:custGeom>
              <a:avLst/>
              <a:gdLst>
                <a:gd name="T0" fmla="*/ 340 w 340"/>
                <a:gd name="T1" fmla="*/ 0 h 340"/>
                <a:gd name="T2" fmla="*/ 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20" y="179"/>
                    <a:pt x="179" y="320"/>
                    <a:pt x="0" y="340"/>
                  </a:cubicBezTo>
                  <a:cubicBezTo>
                    <a:pt x="0" y="0"/>
                    <a:pt x="0" y="0"/>
                    <a:pt x="0" y="0"/>
                  </a:cubicBezTo>
                  <a:lnTo>
                    <a:pt x="34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017DD993-7B02-4BEF-B56E-0BBB41F9CE7E}"/>
                </a:ext>
              </a:extLst>
            </p:cNvPr>
            <p:cNvSpPr txBox="1"/>
            <p:nvPr/>
          </p:nvSpPr>
          <p:spPr>
            <a:xfrm>
              <a:off x="12650889" y="7285329"/>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03</a:t>
              </a:r>
            </a:p>
          </p:txBody>
        </p:sp>
      </p:grpSp>
      <p:grpSp>
        <p:nvGrpSpPr>
          <p:cNvPr id="27" name="Group 26">
            <a:extLst>
              <a:ext uri="{FF2B5EF4-FFF2-40B4-BE49-F238E27FC236}">
                <a16:creationId xmlns:a16="http://schemas.microsoft.com/office/drawing/2014/main" id="{F04CB86A-45CA-4BCC-817F-7256B9D666C9}"/>
              </a:ext>
            </a:extLst>
          </p:cNvPr>
          <p:cNvGrpSpPr/>
          <p:nvPr/>
        </p:nvGrpSpPr>
        <p:grpSpPr>
          <a:xfrm>
            <a:off x="4585466" y="2348608"/>
            <a:ext cx="3548457" cy="1931874"/>
            <a:chOff x="4492012" y="3777843"/>
            <a:chExt cx="3548457" cy="1931874"/>
          </a:xfrm>
        </p:grpSpPr>
        <p:sp>
          <p:nvSpPr>
            <p:cNvPr id="28" name="TextBox 27">
              <a:extLst>
                <a:ext uri="{FF2B5EF4-FFF2-40B4-BE49-F238E27FC236}">
                  <a16:creationId xmlns:a16="http://schemas.microsoft.com/office/drawing/2014/main" id="{AF27F9B8-CB23-4E51-B2A1-98186D3C3932}"/>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9" name="TextBox 28">
              <a:extLst>
                <a:ext uri="{FF2B5EF4-FFF2-40B4-BE49-F238E27FC236}">
                  <a16:creationId xmlns:a16="http://schemas.microsoft.com/office/drawing/2014/main" id="{9DB0A60F-0A92-487A-99D2-BBA75D4DA628}"/>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3" name="Group 32">
            <a:extLst>
              <a:ext uri="{FF2B5EF4-FFF2-40B4-BE49-F238E27FC236}">
                <a16:creationId xmlns:a16="http://schemas.microsoft.com/office/drawing/2014/main" id="{31B933DC-29F7-4022-9529-EE3D23E8CA2E}"/>
              </a:ext>
            </a:extLst>
          </p:cNvPr>
          <p:cNvGrpSpPr/>
          <p:nvPr/>
        </p:nvGrpSpPr>
        <p:grpSpPr>
          <a:xfrm>
            <a:off x="16253252" y="2348608"/>
            <a:ext cx="3548457" cy="1931874"/>
            <a:chOff x="16070089" y="3601772"/>
            <a:chExt cx="3548457" cy="1931874"/>
          </a:xfrm>
        </p:grpSpPr>
        <p:sp>
          <p:nvSpPr>
            <p:cNvPr id="34" name="TextBox 33">
              <a:extLst>
                <a:ext uri="{FF2B5EF4-FFF2-40B4-BE49-F238E27FC236}">
                  <a16:creationId xmlns:a16="http://schemas.microsoft.com/office/drawing/2014/main" id="{78C54917-06D8-45A2-B8BD-41AE1742B13A}"/>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35" name="TextBox 34">
              <a:extLst>
                <a:ext uri="{FF2B5EF4-FFF2-40B4-BE49-F238E27FC236}">
                  <a16:creationId xmlns:a16="http://schemas.microsoft.com/office/drawing/2014/main" id="{8ACB1E80-DBEC-4138-B196-12A7F0F6F44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0" name="Group 29">
            <a:extLst>
              <a:ext uri="{FF2B5EF4-FFF2-40B4-BE49-F238E27FC236}">
                <a16:creationId xmlns:a16="http://schemas.microsoft.com/office/drawing/2014/main" id="{8D3C6328-0311-441F-9422-5230E22243F0}"/>
              </a:ext>
            </a:extLst>
          </p:cNvPr>
          <p:cNvGrpSpPr/>
          <p:nvPr/>
        </p:nvGrpSpPr>
        <p:grpSpPr>
          <a:xfrm>
            <a:off x="4447156" y="9435518"/>
            <a:ext cx="3548457" cy="1931874"/>
            <a:chOff x="4894001" y="8445170"/>
            <a:chExt cx="3548457" cy="1931874"/>
          </a:xfrm>
        </p:grpSpPr>
        <p:sp>
          <p:nvSpPr>
            <p:cNvPr id="31" name="TextBox 30">
              <a:extLst>
                <a:ext uri="{FF2B5EF4-FFF2-40B4-BE49-F238E27FC236}">
                  <a16:creationId xmlns:a16="http://schemas.microsoft.com/office/drawing/2014/main" id="{03D6F6F2-A6F3-4ACA-8D14-85B1D8E87539}"/>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32" name="TextBox 31">
              <a:extLst>
                <a:ext uri="{FF2B5EF4-FFF2-40B4-BE49-F238E27FC236}">
                  <a16:creationId xmlns:a16="http://schemas.microsoft.com/office/drawing/2014/main" id="{6AE7EA07-C4BE-4257-9EE6-7C0FAB52F434}"/>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36" name="Group 35">
            <a:extLst>
              <a:ext uri="{FF2B5EF4-FFF2-40B4-BE49-F238E27FC236}">
                <a16:creationId xmlns:a16="http://schemas.microsoft.com/office/drawing/2014/main" id="{FDD54EDE-F50B-4240-A823-8A8A887700A1}"/>
              </a:ext>
            </a:extLst>
          </p:cNvPr>
          <p:cNvGrpSpPr/>
          <p:nvPr/>
        </p:nvGrpSpPr>
        <p:grpSpPr>
          <a:xfrm>
            <a:off x="16391561" y="9435518"/>
            <a:ext cx="3548457" cy="1931874"/>
            <a:chOff x="10419359" y="404628"/>
            <a:chExt cx="3548457" cy="1931874"/>
          </a:xfrm>
        </p:grpSpPr>
        <p:sp>
          <p:nvSpPr>
            <p:cNvPr id="37" name="TextBox 36">
              <a:extLst>
                <a:ext uri="{FF2B5EF4-FFF2-40B4-BE49-F238E27FC236}">
                  <a16:creationId xmlns:a16="http://schemas.microsoft.com/office/drawing/2014/main" id="{D5A49CFF-61C9-4458-A37F-B7CAE713B8A7}"/>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8" name="TextBox 37">
              <a:extLst>
                <a:ext uri="{FF2B5EF4-FFF2-40B4-BE49-F238E27FC236}">
                  <a16:creationId xmlns:a16="http://schemas.microsoft.com/office/drawing/2014/main" id="{8B221435-705A-40A6-AF8A-BBDD91CF2C1A}"/>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72A0495E-8FBE-48E1-89B7-7C18331125F8}"/>
              </a:ext>
            </a:extLst>
          </p:cNvPr>
          <p:cNvGrpSpPr/>
          <p:nvPr/>
        </p:nvGrpSpPr>
        <p:grpSpPr>
          <a:xfrm>
            <a:off x="7950759" y="2613059"/>
            <a:ext cx="4065340" cy="4067453"/>
            <a:chOff x="7950759" y="2613059"/>
            <a:chExt cx="4065340" cy="4067453"/>
          </a:xfrm>
        </p:grpSpPr>
        <p:sp>
          <p:nvSpPr>
            <p:cNvPr id="9" name="Freeform 6">
              <a:extLst>
                <a:ext uri="{FF2B5EF4-FFF2-40B4-BE49-F238E27FC236}">
                  <a16:creationId xmlns:a16="http://schemas.microsoft.com/office/drawing/2014/main" id="{A8B5E267-C4F7-4196-866F-D4280470189C}"/>
                </a:ext>
              </a:extLst>
            </p:cNvPr>
            <p:cNvSpPr>
              <a:spLocks/>
            </p:cNvSpPr>
            <p:nvPr/>
          </p:nvSpPr>
          <p:spPr bwMode="auto">
            <a:xfrm>
              <a:off x="7950759" y="2613059"/>
              <a:ext cx="4065340" cy="4067453"/>
            </a:xfrm>
            <a:custGeom>
              <a:avLst/>
              <a:gdLst>
                <a:gd name="T0" fmla="*/ 961 w 961"/>
                <a:gd name="T1" fmla="*/ 0 h 961"/>
                <a:gd name="T2" fmla="*/ 961 w 961"/>
                <a:gd name="T3" fmla="*/ 621 h 961"/>
                <a:gd name="T4" fmla="*/ 621 w 961"/>
                <a:gd name="T5" fmla="*/ 961 h 961"/>
                <a:gd name="T6" fmla="*/ 0 w 961"/>
                <a:gd name="T7" fmla="*/ 961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61" y="621"/>
                    <a:pt x="961" y="621"/>
                    <a:pt x="961" y="621"/>
                  </a:cubicBezTo>
                  <a:cubicBezTo>
                    <a:pt x="782" y="641"/>
                    <a:pt x="641" y="782"/>
                    <a:pt x="621" y="961"/>
                  </a:cubicBezTo>
                  <a:cubicBezTo>
                    <a:pt x="0" y="961"/>
                    <a:pt x="0" y="961"/>
                    <a:pt x="0" y="961"/>
                  </a:cubicBezTo>
                  <a:cubicBezTo>
                    <a:pt x="21" y="440"/>
                    <a:pt x="440" y="21"/>
                    <a:pt x="961" y="0"/>
                  </a:cubicBezTo>
                  <a:close/>
                </a:path>
              </a:pathLst>
            </a:custGeom>
            <a:gradFill flip="none" rotWithShape="1">
              <a:gsLst>
                <a:gs pos="0">
                  <a:schemeClr val="accent1"/>
                </a:gs>
                <a:gs pos="100000">
                  <a:schemeClr val="accent1">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F3B65192-79E9-4C6D-83F3-9EEA4CCE53A3}"/>
                </a:ext>
              </a:extLst>
            </p:cNvPr>
            <p:cNvSpPr txBox="1"/>
            <p:nvPr/>
          </p:nvSpPr>
          <p:spPr>
            <a:xfrm>
              <a:off x="8931969" y="4929549"/>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sp>
          <p:nvSpPr>
            <p:cNvPr id="43" name="Rectangle 42">
              <a:extLst>
                <a:ext uri="{FF2B5EF4-FFF2-40B4-BE49-F238E27FC236}">
                  <a16:creationId xmlns:a16="http://schemas.microsoft.com/office/drawing/2014/main" id="{50009BD4-2BA1-4BBA-A55A-FCFC8A32F2FC}"/>
                </a:ext>
              </a:extLst>
            </p:cNvPr>
            <p:cNvSpPr/>
            <p:nvPr/>
          </p:nvSpPr>
          <p:spPr>
            <a:xfrm>
              <a:off x="9472843" y="3686279"/>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b</a:t>
              </a:r>
            </a:p>
          </p:txBody>
        </p:sp>
      </p:grpSp>
      <p:grpSp>
        <p:nvGrpSpPr>
          <p:cNvPr id="59" name="Group 58">
            <a:extLst>
              <a:ext uri="{FF2B5EF4-FFF2-40B4-BE49-F238E27FC236}">
                <a16:creationId xmlns:a16="http://schemas.microsoft.com/office/drawing/2014/main" id="{4878069F-23AD-4F20-A097-6AAA362CC62D}"/>
              </a:ext>
            </a:extLst>
          </p:cNvPr>
          <p:cNvGrpSpPr/>
          <p:nvPr/>
        </p:nvGrpSpPr>
        <p:grpSpPr>
          <a:xfrm>
            <a:off x="12371076" y="2613059"/>
            <a:ext cx="4065340" cy="4067453"/>
            <a:chOff x="12371076" y="2613059"/>
            <a:chExt cx="4065340" cy="4067453"/>
          </a:xfrm>
        </p:grpSpPr>
        <p:sp>
          <p:nvSpPr>
            <p:cNvPr id="11" name="Freeform 8">
              <a:extLst>
                <a:ext uri="{FF2B5EF4-FFF2-40B4-BE49-F238E27FC236}">
                  <a16:creationId xmlns:a16="http://schemas.microsoft.com/office/drawing/2014/main" id="{E0A8CD74-0078-4624-A1C8-D3E12CF0EA60}"/>
                </a:ext>
              </a:extLst>
            </p:cNvPr>
            <p:cNvSpPr>
              <a:spLocks/>
            </p:cNvSpPr>
            <p:nvPr/>
          </p:nvSpPr>
          <p:spPr bwMode="auto">
            <a:xfrm>
              <a:off x="12371076" y="2613059"/>
              <a:ext cx="4065340" cy="4067453"/>
            </a:xfrm>
            <a:custGeom>
              <a:avLst/>
              <a:gdLst>
                <a:gd name="T0" fmla="*/ 961 w 961"/>
                <a:gd name="T1" fmla="*/ 961 h 961"/>
                <a:gd name="T2" fmla="*/ 340 w 961"/>
                <a:gd name="T3" fmla="*/ 961 h 961"/>
                <a:gd name="T4" fmla="*/ 0 w 961"/>
                <a:gd name="T5" fmla="*/ 621 h 961"/>
                <a:gd name="T6" fmla="*/ 0 w 961"/>
                <a:gd name="T7" fmla="*/ 0 h 961"/>
                <a:gd name="T8" fmla="*/ 961 w 961"/>
                <a:gd name="T9" fmla="*/ 961 h 961"/>
              </a:gdLst>
              <a:ahLst/>
              <a:cxnLst>
                <a:cxn ang="0">
                  <a:pos x="T0" y="T1"/>
                </a:cxn>
                <a:cxn ang="0">
                  <a:pos x="T2" y="T3"/>
                </a:cxn>
                <a:cxn ang="0">
                  <a:pos x="T4" y="T5"/>
                </a:cxn>
                <a:cxn ang="0">
                  <a:pos x="T6" y="T7"/>
                </a:cxn>
                <a:cxn ang="0">
                  <a:pos x="T8" y="T9"/>
                </a:cxn>
              </a:cxnLst>
              <a:rect l="0" t="0" r="r" b="b"/>
              <a:pathLst>
                <a:path w="961" h="961">
                  <a:moveTo>
                    <a:pt x="961" y="961"/>
                  </a:moveTo>
                  <a:cubicBezTo>
                    <a:pt x="340" y="961"/>
                    <a:pt x="340" y="961"/>
                    <a:pt x="340" y="961"/>
                  </a:cubicBezTo>
                  <a:cubicBezTo>
                    <a:pt x="320" y="782"/>
                    <a:pt x="179" y="641"/>
                    <a:pt x="0" y="621"/>
                  </a:cubicBezTo>
                  <a:cubicBezTo>
                    <a:pt x="0" y="0"/>
                    <a:pt x="0" y="0"/>
                    <a:pt x="0" y="0"/>
                  </a:cubicBezTo>
                  <a:cubicBezTo>
                    <a:pt x="521" y="21"/>
                    <a:pt x="940" y="440"/>
                    <a:pt x="961" y="961"/>
                  </a:cubicBezTo>
                  <a:close/>
                </a:path>
              </a:pathLst>
            </a:custGeom>
            <a:gradFill flip="none" rotWithShape="1">
              <a:gsLst>
                <a:gs pos="0">
                  <a:schemeClr val="accent3"/>
                </a:gs>
                <a:gs pos="100000">
                  <a:schemeClr val="accent3">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49C8ECA0-264C-4482-A32A-25A9B587D177}"/>
                </a:ext>
              </a:extLst>
            </p:cNvPr>
            <p:cNvSpPr/>
            <p:nvPr/>
          </p:nvSpPr>
          <p:spPr>
            <a:xfrm flipH="1">
              <a:off x="13355019" y="3635567"/>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sp>
          <p:nvSpPr>
            <p:cNvPr id="48" name="TextBox 47">
              <a:extLst>
                <a:ext uri="{FF2B5EF4-FFF2-40B4-BE49-F238E27FC236}">
                  <a16:creationId xmlns:a16="http://schemas.microsoft.com/office/drawing/2014/main" id="{AD638201-A304-4714-9787-5BA4A7E4E940}"/>
                </a:ext>
              </a:extLst>
            </p:cNvPr>
            <p:cNvSpPr txBox="1"/>
            <p:nvPr/>
          </p:nvSpPr>
          <p:spPr>
            <a:xfrm>
              <a:off x="13744598" y="4929549"/>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grpSp>
      <p:grpSp>
        <p:nvGrpSpPr>
          <p:cNvPr id="61" name="Group 60">
            <a:extLst>
              <a:ext uri="{FF2B5EF4-FFF2-40B4-BE49-F238E27FC236}">
                <a16:creationId xmlns:a16="http://schemas.microsoft.com/office/drawing/2014/main" id="{DDFC89DE-DF36-4AC5-BAFD-FD654213BEC2}"/>
              </a:ext>
            </a:extLst>
          </p:cNvPr>
          <p:cNvGrpSpPr/>
          <p:nvPr/>
        </p:nvGrpSpPr>
        <p:grpSpPr>
          <a:xfrm>
            <a:off x="7950759" y="7035490"/>
            <a:ext cx="4065340" cy="4067453"/>
            <a:chOff x="7950759" y="7035490"/>
            <a:chExt cx="4065340" cy="4067453"/>
          </a:xfrm>
        </p:grpSpPr>
        <p:sp>
          <p:nvSpPr>
            <p:cNvPr id="13" name="Freeform 10">
              <a:extLst>
                <a:ext uri="{FF2B5EF4-FFF2-40B4-BE49-F238E27FC236}">
                  <a16:creationId xmlns:a16="http://schemas.microsoft.com/office/drawing/2014/main" id="{59FB73D4-8ACC-4DBC-AE01-A2E2C3B8775A}"/>
                </a:ext>
              </a:extLst>
            </p:cNvPr>
            <p:cNvSpPr>
              <a:spLocks/>
            </p:cNvSpPr>
            <p:nvPr/>
          </p:nvSpPr>
          <p:spPr bwMode="auto">
            <a:xfrm>
              <a:off x="7950759" y="7035490"/>
              <a:ext cx="4065340" cy="4067453"/>
            </a:xfrm>
            <a:custGeom>
              <a:avLst/>
              <a:gdLst>
                <a:gd name="T0" fmla="*/ 961 w 961"/>
                <a:gd name="T1" fmla="*/ 340 h 961"/>
                <a:gd name="T2" fmla="*/ 961 w 961"/>
                <a:gd name="T3" fmla="*/ 961 h 961"/>
                <a:gd name="T4" fmla="*/ 0 w 961"/>
                <a:gd name="T5" fmla="*/ 0 h 961"/>
                <a:gd name="T6" fmla="*/ 621 w 961"/>
                <a:gd name="T7" fmla="*/ 0 h 961"/>
                <a:gd name="T8" fmla="*/ 961 w 961"/>
                <a:gd name="T9" fmla="*/ 340 h 961"/>
              </a:gdLst>
              <a:ahLst/>
              <a:cxnLst>
                <a:cxn ang="0">
                  <a:pos x="T0" y="T1"/>
                </a:cxn>
                <a:cxn ang="0">
                  <a:pos x="T2" y="T3"/>
                </a:cxn>
                <a:cxn ang="0">
                  <a:pos x="T4" y="T5"/>
                </a:cxn>
                <a:cxn ang="0">
                  <a:pos x="T6" y="T7"/>
                </a:cxn>
                <a:cxn ang="0">
                  <a:pos x="T8" y="T9"/>
                </a:cxn>
              </a:cxnLst>
              <a:rect l="0" t="0" r="r" b="b"/>
              <a:pathLst>
                <a:path w="961" h="961">
                  <a:moveTo>
                    <a:pt x="961" y="340"/>
                  </a:moveTo>
                  <a:cubicBezTo>
                    <a:pt x="961" y="961"/>
                    <a:pt x="961" y="961"/>
                    <a:pt x="961" y="961"/>
                  </a:cubicBezTo>
                  <a:cubicBezTo>
                    <a:pt x="440" y="940"/>
                    <a:pt x="21" y="521"/>
                    <a:pt x="0" y="0"/>
                  </a:cubicBezTo>
                  <a:cubicBezTo>
                    <a:pt x="621" y="0"/>
                    <a:pt x="621" y="0"/>
                    <a:pt x="621" y="0"/>
                  </a:cubicBezTo>
                  <a:cubicBezTo>
                    <a:pt x="641" y="179"/>
                    <a:pt x="782" y="320"/>
                    <a:pt x="961" y="340"/>
                  </a:cubicBezTo>
                  <a:close/>
                </a:path>
              </a:pathLst>
            </a:custGeom>
            <a:gradFill flip="none" rotWithShape="1">
              <a:gsLst>
                <a:gs pos="0">
                  <a:schemeClr val="bg2"/>
                </a:gs>
                <a:gs pos="100000">
                  <a:schemeClr val="bg2">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3C676410-05AA-4CFA-9C24-1780F80C84D3}"/>
                </a:ext>
              </a:extLst>
            </p:cNvPr>
            <p:cNvSpPr txBox="1"/>
            <p:nvPr/>
          </p:nvSpPr>
          <p:spPr>
            <a:xfrm>
              <a:off x="8931969" y="8997002"/>
              <a:ext cx="2189747" cy="92333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sp>
          <p:nvSpPr>
            <p:cNvPr id="50" name="Rectangle 49">
              <a:extLst>
                <a:ext uri="{FF2B5EF4-FFF2-40B4-BE49-F238E27FC236}">
                  <a16:creationId xmlns:a16="http://schemas.microsoft.com/office/drawing/2014/main" id="{8E4CB009-6E93-41E7-A37E-D32CA1B6BA69}"/>
                </a:ext>
              </a:extLst>
            </p:cNvPr>
            <p:cNvSpPr/>
            <p:nvPr/>
          </p:nvSpPr>
          <p:spPr>
            <a:xfrm>
              <a:off x="9472843" y="775373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E</a:t>
              </a:r>
            </a:p>
          </p:txBody>
        </p:sp>
      </p:grpSp>
      <p:grpSp>
        <p:nvGrpSpPr>
          <p:cNvPr id="60" name="Group 59">
            <a:extLst>
              <a:ext uri="{FF2B5EF4-FFF2-40B4-BE49-F238E27FC236}">
                <a16:creationId xmlns:a16="http://schemas.microsoft.com/office/drawing/2014/main" id="{5B308467-42BE-486A-89B9-2813973667E4}"/>
              </a:ext>
            </a:extLst>
          </p:cNvPr>
          <p:cNvGrpSpPr/>
          <p:nvPr/>
        </p:nvGrpSpPr>
        <p:grpSpPr>
          <a:xfrm>
            <a:off x="12371076" y="7035490"/>
            <a:ext cx="4065340" cy="4067453"/>
            <a:chOff x="12371076" y="7035490"/>
            <a:chExt cx="4065340" cy="4067453"/>
          </a:xfrm>
        </p:grpSpPr>
        <p:sp>
          <p:nvSpPr>
            <p:cNvPr id="15" name="Freeform 12">
              <a:extLst>
                <a:ext uri="{FF2B5EF4-FFF2-40B4-BE49-F238E27FC236}">
                  <a16:creationId xmlns:a16="http://schemas.microsoft.com/office/drawing/2014/main" id="{60F4A613-BDC5-44E6-B935-D5F23AA1ECA9}"/>
                </a:ext>
              </a:extLst>
            </p:cNvPr>
            <p:cNvSpPr>
              <a:spLocks/>
            </p:cNvSpPr>
            <p:nvPr/>
          </p:nvSpPr>
          <p:spPr bwMode="auto">
            <a:xfrm>
              <a:off x="12371076" y="7035490"/>
              <a:ext cx="4065340" cy="4067453"/>
            </a:xfrm>
            <a:custGeom>
              <a:avLst/>
              <a:gdLst>
                <a:gd name="T0" fmla="*/ 961 w 961"/>
                <a:gd name="T1" fmla="*/ 0 h 961"/>
                <a:gd name="T2" fmla="*/ 0 w 961"/>
                <a:gd name="T3" fmla="*/ 961 h 961"/>
                <a:gd name="T4" fmla="*/ 0 w 961"/>
                <a:gd name="T5" fmla="*/ 340 h 961"/>
                <a:gd name="T6" fmla="*/ 340 w 961"/>
                <a:gd name="T7" fmla="*/ 0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40" y="521"/>
                    <a:pt x="521" y="940"/>
                    <a:pt x="0" y="961"/>
                  </a:cubicBezTo>
                  <a:cubicBezTo>
                    <a:pt x="0" y="340"/>
                    <a:pt x="0" y="340"/>
                    <a:pt x="0" y="340"/>
                  </a:cubicBezTo>
                  <a:cubicBezTo>
                    <a:pt x="179" y="320"/>
                    <a:pt x="320" y="179"/>
                    <a:pt x="340" y="0"/>
                  </a:cubicBezTo>
                  <a:lnTo>
                    <a:pt x="961" y="0"/>
                  </a:lnTo>
                  <a:close/>
                </a:path>
              </a:pathLst>
            </a:custGeom>
            <a:gradFill flip="none" rotWithShape="1">
              <a:gsLst>
                <a:gs pos="0">
                  <a:schemeClr val="accent5"/>
                </a:gs>
                <a:gs pos="100000">
                  <a:schemeClr val="accent5">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F65A7BE4-73FB-41E0-A8F9-C20E531A8E6C}"/>
                </a:ext>
              </a:extLst>
            </p:cNvPr>
            <p:cNvSpPr/>
            <p:nvPr/>
          </p:nvSpPr>
          <p:spPr>
            <a:xfrm flipH="1">
              <a:off x="13355020" y="7703020"/>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W</a:t>
              </a:r>
            </a:p>
          </p:txBody>
        </p:sp>
        <p:sp>
          <p:nvSpPr>
            <p:cNvPr id="52" name="TextBox 51">
              <a:extLst>
                <a:ext uri="{FF2B5EF4-FFF2-40B4-BE49-F238E27FC236}">
                  <a16:creationId xmlns:a16="http://schemas.microsoft.com/office/drawing/2014/main" id="{996640D0-6838-443C-8FD0-393F8B9E177C}"/>
                </a:ext>
              </a:extLst>
            </p:cNvPr>
            <p:cNvSpPr txBox="1"/>
            <p:nvPr/>
          </p:nvSpPr>
          <p:spPr>
            <a:xfrm>
              <a:off x="12814143" y="8997002"/>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grpSp>
    </p:spTree>
    <p:extLst>
      <p:ext uri="{BB962C8B-B14F-4D97-AF65-F5344CB8AC3E}">
        <p14:creationId xmlns:p14="http://schemas.microsoft.com/office/powerpoint/2010/main" val="3451529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par>
                                <p:cTn id="11" presetID="2" presetClass="entr" presetSubtype="9" decel="100000" fill="hold" nodeType="withEffect">
                                  <p:stCondLst>
                                    <p:cond delay="100"/>
                                  </p:stCondLst>
                                  <p:childTnLst>
                                    <p:set>
                                      <p:cBhvr>
                                        <p:cTn id="12" dur="1" fill="hold">
                                          <p:stCondLst>
                                            <p:cond delay="0"/>
                                          </p:stCondLst>
                                        </p:cTn>
                                        <p:tgtEl>
                                          <p:spTgt spid="54"/>
                                        </p:tgtEl>
                                        <p:attrNameLst>
                                          <p:attrName>style.visibility</p:attrName>
                                        </p:attrNameLst>
                                      </p:cBhvr>
                                      <p:to>
                                        <p:strVal val="visible"/>
                                      </p:to>
                                    </p:set>
                                    <p:anim calcmode="lin" valueType="num">
                                      <p:cBhvr additive="base">
                                        <p:cTn id="13" dur="1500" fill="hold"/>
                                        <p:tgtEl>
                                          <p:spTgt spid="54"/>
                                        </p:tgtEl>
                                        <p:attrNameLst>
                                          <p:attrName>ppt_x</p:attrName>
                                        </p:attrNameLst>
                                      </p:cBhvr>
                                      <p:tavLst>
                                        <p:tav tm="0">
                                          <p:val>
                                            <p:strVal val="0-#ppt_w/2"/>
                                          </p:val>
                                        </p:tav>
                                        <p:tav tm="100000">
                                          <p:val>
                                            <p:strVal val="#ppt_x"/>
                                          </p:val>
                                        </p:tav>
                                      </p:tavLst>
                                    </p:anim>
                                    <p:anim calcmode="lin" valueType="num">
                                      <p:cBhvr additive="base">
                                        <p:cTn id="14" dur="1500" fill="hold"/>
                                        <p:tgtEl>
                                          <p:spTgt spid="5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20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1500" fill="hold"/>
                                        <p:tgtEl>
                                          <p:spTgt spid="55"/>
                                        </p:tgtEl>
                                        <p:attrNameLst>
                                          <p:attrName>ppt_x</p:attrName>
                                        </p:attrNameLst>
                                      </p:cBhvr>
                                      <p:tavLst>
                                        <p:tav tm="0">
                                          <p:val>
                                            <p:strVal val="1+#ppt_w/2"/>
                                          </p:val>
                                        </p:tav>
                                        <p:tav tm="100000">
                                          <p:val>
                                            <p:strVal val="#ppt_x"/>
                                          </p:val>
                                        </p:tav>
                                      </p:tavLst>
                                    </p:anim>
                                    <p:anim calcmode="lin" valueType="num">
                                      <p:cBhvr additive="base">
                                        <p:cTn id="18" dur="1500" fill="hold"/>
                                        <p:tgtEl>
                                          <p:spTgt spid="55"/>
                                        </p:tgtEl>
                                        <p:attrNameLst>
                                          <p:attrName>ppt_y</p:attrName>
                                        </p:attrNameLst>
                                      </p:cBhvr>
                                      <p:tavLst>
                                        <p:tav tm="0">
                                          <p:val>
                                            <p:strVal val="0-#ppt_h/2"/>
                                          </p:val>
                                        </p:tav>
                                        <p:tav tm="100000">
                                          <p:val>
                                            <p:strVal val="#ppt_y"/>
                                          </p:val>
                                        </p:tav>
                                      </p:tavLst>
                                    </p:anim>
                                  </p:childTnLst>
                                </p:cTn>
                              </p:par>
                              <p:par>
                                <p:cTn id="19" presetID="2" presetClass="entr" presetSubtype="6" decel="100000" fill="hold" nodeType="withEffect">
                                  <p:stCondLst>
                                    <p:cond delay="300"/>
                                  </p:stCondLst>
                                  <p:childTnLst>
                                    <p:set>
                                      <p:cBhvr>
                                        <p:cTn id="20" dur="1" fill="hold">
                                          <p:stCondLst>
                                            <p:cond delay="0"/>
                                          </p:stCondLst>
                                        </p:cTn>
                                        <p:tgtEl>
                                          <p:spTgt spid="56"/>
                                        </p:tgtEl>
                                        <p:attrNameLst>
                                          <p:attrName>style.visibility</p:attrName>
                                        </p:attrNameLst>
                                      </p:cBhvr>
                                      <p:to>
                                        <p:strVal val="visible"/>
                                      </p:to>
                                    </p:set>
                                    <p:anim calcmode="lin" valueType="num">
                                      <p:cBhvr additive="base">
                                        <p:cTn id="21" dur="1500" fill="hold"/>
                                        <p:tgtEl>
                                          <p:spTgt spid="56"/>
                                        </p:tgtEl>
                                        <p:attrNameLst>
                                          <p:attrName>ppt_x</p:attrName>
                                        </p:attrNameLst>
                                      </p:cBhvr>
                                      <p:tavLst>
                                        <p:tav tm="0">
                                          <p:val>
                                            <p:strVal val="1+#ppt_w/2"/>
                                          </p:val>
                                        </p:tav>
                                        <p:tav tm="100000">
                                          <p:val>
                                            <p:strVal val="#ppt_x"/>
                                          </p:val>
                                        </p:tav>
                                      </p:tavLst>
                                    </p:anim>
                                    <p:anim calcmode="lin" valueType="num">
                                      <p:cBhvr additive="base">
                                        <p:cTn id="22" dur="1500" fill="hold"/>
                                        <p:tgtEl>
                                          <p:spTgt spid="56"/>
                                        </p:tgtEl>
                                        <p:attrNameLst>
                                          <p:attrName>ppt_y</p:attrName>
                                        </p:attrNameLst>
                                      </p:cBhvr>
                                      <p:tavLst>
                                        <p:tav tm="0">
                                          <p:val>
                                            <p:strVal val="1+#ppt_h/2"/>
                                          </p:val>
                                        </p:tav>
                                        <p:tav tm="100000">
                                          <p:val>
                                            <p:strVal val="#ppt_y"/>
                                          </p:val>
                                        </p:tav>
                                      </p:tavLst>
                                    </p:anim>
                                  </p:childTnLst>
                                </p:cTn>
                              </p:par>
                              <p:par>
                                <p:cTn id="23" presetID="2" presetClass="entr" presetSubtype="12" decel="100000" fill="hold" nodeType="withEffect">
                                  <p:stCondLst>
                                    <p:cond delay="40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1500" fill="hold"/>
                                        <p:tgtEl>
                                          <p:spTgt spid="57"/>
                                        </p:tgtEl>
                                        <p:attrNameLst>
                                          <p:attrName>ppt_x</p:attrName>
                                        </p:attrNameLst>
                                      </p:cBhvr>
                                      <p:tavLst>
                                        <p:tav tm="0">
                                          <p:val>
                                            <p:strVal val="0-#ppt_w/2"/>
                                          </p:val>
                                        </p:tav>
                                        <p:tav tm="100000">
                                          <p:val>
                                            <p:strVal val="#ppt_x"/>
                                          </p:val>
                                        </p:tav>
                                      </p:tavLst>
                                    </p:anim>
                                    <p:anim calcmode="lin" valueType="num">
                                      <p:cBhvr additive="base">
                                        <p:cTn id="26" dur="1500" fill="hold"/>
                                        <p:tgtEl>
                                          <p:spTgt spid="57"/>
                                        </p:tgtEl>
                                        <p:attrNameLst>
                                          <p:attrName>ppt_y</p:attrName>
                                        </p:attrNameLst>
                                      </p:cBhvr>
                                      <p:tavLst>
                                        <p:tav tm="0">
                                          <p:val>
                                            <p:strVal val="1+#ppt_h/2"/>
                                          </p:val>
                                        </p:tav>
                                        <p:tav tm="100000">
                                          <p:val>
                                            <p:strVal val="#ppt_y"/>
                                          </p:val>
                                        </p:tav>
                                      </p:tavLst>
                                    </p:anim>
                                  </p:childTnLst>
                                </p:cTn>
                              </p:par>
                              <p:par>
                                <p:cTn id="27" presetID="2" presetClass="entr" presetSubtype="9" decel="100000" fill="hold" nodeType="withEffect">
                                  <p:stCondLst>
                                    <p:cond delay="60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1500" fill="hold"/>
                                        <p:tgtEl>
                                          <p:spTgt spid="58"/>
                                        </p:tgtEl>
                                        <p:attrNameLst>
                                          <p:attrName>ppt_x</p:attrName>
                                        </p:attrNameLst>
                                      </p:cBhvr>
                                      <p:tavLst>
                                        <p:tav tm="0">
                                          <p:val>
                                            <p:strVal val="0-#ppt_w/2"/>
                                          </p:val>
                                        </p:tav>
                                        <p:tav tm="100000">
                                          <p:val>
                                            <p:strVal val="#ppt_x"/>
                                          </p:val>
                                        </p:tav>
                                      </p:tavLst>
                                    </p:anim>
                                    <p:anim calcmode="lin" valueType="num">
                                      <p:cBhvr additive="base">
                                        <p:cTn id="30" dur="1500" fill="hold"/>
                                        <p:tgtEl>
                                          <p:spTgt spid="58"/>
                                        </p:tgtEl>
                                        <p:attrNameLst>
                                          <p:attrName>ppt_y</p:attrName>
                                        </p:attrNameLst>
                                      </p:cBhvr>
                                      <p:tavLst>
                                        <p:tav tm="0">
                                          <p:val>
                                            <p:strVal val="0-#ppt_h/2"/>
                                          </p:val>
                                        </p:tav>
                                        <p:tav tm="100000">
                                          <p:val>
                                            <p:strVal val="#ppt_y"/>
                                          </p:val>
                                        </p:tav>
                                      </p:tavLst>
                                    </p:anim>
                                  </p:childTnLst>
                                </p:cTn>
                              </p:par>
                              <p:par>
                                <p:cTn id="31" presetID="2" presetClass="entr" presetSubtype="3" decel="100000" fill="hold" nodeType="withEffect">
                                  <p:stCondLst>
                                    <p:cond delay="700"/>
                                  </p:stCondLst>
                                  <p:childTnLst>
                                    <p:set>
                                      <p:cBhvr>
                                        <p:cTn id="32" dur="1" fill="hold">
                                          <p:stCondLst>
                                            <p:cond delay="0"/>
                                          </p:stCondLst>
                                        </p:cTn>
                                        <p:tgtEl>
                                          <p:spTgt spid="59"/>
                                        </p:tgtEl>
                                        <p:attrNameLst>
                                          <p:attrName>style.visibility</p:attrName>
                                        </p:attrNameLst>
                                      </p:cBhvr>
                                      <p:to>
                                        <p:strVal val="visible"/>
                                      </p:to>
                                    </p:set>
                                    <p:anim calcmode="lin" valueType="num">
                                      <p:cBhvr additive="base">
                                        <p:cTn id="33" dur="1500" fill="hold"/>
                                        <p:tgtEl>
                                          <p:spTgt spid="59"/>
                                        </p:tgtEl>
                                        <p:attrNameLst>
                                          <p:attrName>ppt_x</p:attrName>
                                        </p:attrNameLst>
                                      </p:cBhvr>
                                      <p:tavLst>
                                        <p:tav tm="0">
                                          <p:val>
                                            <p:strVal val="1+#ppt_w/2"/>
                                          </p:val>
                                        </p:tav>
                                        <p:tav tm="100000">
                                          <p:val>
                                            <p:strVal val="#ppt_x"/>
                                          </p:val>
                                        </p:tav>
                                      </p:tavLst>
                                    </p:anim>
                                    <p:anim calcmode="lin" valueType="num">
                                      <p:cBhvr additive="base">
                                        <p:cTn id="34" dur="1500" fill="hold"/>
                                        <p:tgtEl>
                                          <p:spTgt spid="59"/>
                                        </p:tgtEl>
                                        <p:attrNameLst>
                                          <p:attrName>ppt_y</p:attrName>
                                        </p:attrNameLst>
                                      </p:cBhvr>
                                      <p:tavLst>
                                        <p:tav tm="0">
                                          <p:val>
                                            <p:strVal val="0-#ppt_h/2"/>
                                          </p:val>
                                        </p:tav>
                                        <p:tav tm="100000">
                                          <p:val>
                                            <p:strVal val="#ppt_y"/>
                                          </p:val>
                                        </p:tav>
                                      </p:tavLst>
                                    </p:anim>
                                  </p:childTnLst>
                                </p:cTn>
                              </p:par>
                              <p:par>
                                <p:cTn id="35" presetID="2" presetClass="entr" presetSubtype="6" decel="100000" fill="hold" nodeType="withEffect">
                                  <p:stCondLst>
                                    <p:cond delay="800"/>
                                  </p:stCondLst>
                                  <p:childTnLst>
                                    <p:set>
                                      <p:cBhvr>
                                        <p:cTn id="36" dur="1" fill="hold">
                                          <p:stCondLst>
                                            <p:cond delay="0"/>
                                          </p:stCondLst>
                                        </p:cTn>
                                        <p:tgtEl>
                                          <p:spTgt spid="60"/>
                                        </p:tgtEl>
                                        <p:attrNameLst>
                                          <p:attrName>style.visibility</p:attrName>
                                        </p:attrNameLst>
                                      </p:cBhvr>
                                      <p:to>
                                        <p:strVal val="visible"/>
                                      </p:to>
                                    </p:set>
                                    <p:anim calcmode="lin" valueType="num">
                                      <p:cBhvr additive="base">
                                        <p:cTn id="37" dur="1500" fill="hold"/>
                                        <p:tgtEl>
                                          <p:spTgt spid="60"/>
                                        </p:tgtEl>
                                        <p:attrNameLst>
                                          <p:attrName>ppt_x</p:attrName>
                                        </p:attrNameLst>
                                      </p:cBhvr>
                                      <p:tavLst>
                                        <p:tav tm="0">
                                          <p:val>
                                            <p:strVal val="1+#ppt_w/2"/>
                                          </p:val>
                                        </p:tav>
                                        <p:tav tm="100000">
                                          <p:val>
                                            <p:strVal val="#ppt_x"/>
                                          </p:val>
                                        </p:tav>
                                      </p:tavLst>
                                    </p:anim>
                                    <p:anim calcmode="lin" valueType="num">
                                      <p:cBhvr additive="base">
                                        <p:cTn id="38" dur="1500" fill="hold"/>
                                        <p:tgtEl>
                                          <p:spTgt spid="60"/>
                                        </p:tgtEl>
                                        <p:attrNameLst>
                                          <p:attrName>ppt_y</p:attrName>
                                        </p:attrNameLst>
                                      </p:cBhvr>
                                      <p:tavLst>
                                        <p:tav tm="0">
                                          <p:val>
                                            <p:strVal val="1+#ppt_h/2"/>
                                          </p:val>
                                        </p:tav>
                                        <p:tav tm="100000">
                                          <p:val>
                                            <p:strVal val="#ppt_y"/>
                                          </p:val>
                                        </p:tav>
                                      </p:tavLst>
                                    </p:anim>
                                  </p:childTnLst>
                                </p:cTn>
                              </p:par>
                              <p:par>
                                <p:cTn id="39" presetID="2" presetClass="entr" presetSubtype="12" decel="100000" fill="hold" nodeType="withEffect">
                                  <p:stCondLst>
                                    <p:cond delay="900"/>
                                  </p:stCondLst>
                                  <p:childTnLst>
                                    <p:set>
                                      <p:cBhvr>
                                        <p:cTn id="40" dur="1" fill="hold">
                                          <p:stCondLst>
                                            <p:cond delay="0"/>
                                          </p:stCondLst>
                                        </p:cTn>
                                        <p:tgtEl>
                                          <p:spTgt spid="61"/>
                                        </p:tgtEl>
                                        <p:attrNameLst>
                                          <p:attrName>style.visibility</p:attrName>
                                        </p:attrNameLst>
                                      </p:cBhvr>
                                      <p:to>
                                        <p:strVal val="visible"/>
                                      </p:to>
                                    </p:set>
                                    <p:anim calcmode="lin" valueType="num">
                                      <p:cBhvr additive="base">
                                        <p:cTn id="41" dur="1500" fill="hold"/>
                                        <p:tgtEl>
                                          <p:spTgt spid="61"/>
                                        </p:tgtEl>
                                        <p:attrNameLst>
                                          <p:attrName>ppt_x</p:attrName>
                                        </p:attrNameLst>
                                      </p:cBhvr>
                                      <p:tavLst>
                                        <p:tav tm="0">
                                          <p:val>
                                            <p:strVal val="0-#ppt_w/2"/>
                                          </p:val>
                                        </p:tav>
                                        <p:tav tm="100000">
                                          <p:val>
                                            <p:strVal val="#ppt_x"/>
                                          </p:val>
                                        </p:tav>
                                      </p:tavLst>
                                    </p:anim>
                                    <p:anim calcmode="lin" valueType="num">
                                      <p:cBhvr additive="base">
                                        <p:cTn id="42" dur="1500" fill="hold"/>
                                        <p:tgtEl>
                                          <p:spTgt spid="61"/>
                                        </p:tgtEl>
                                        <p:attrNameLst>
                                          <p:attrName>ppt_y</p:attrName>
                                        </p:attrNameLst>
                                      </p:cBhvr>
                                      <p:tavLst>
                                        <p:tav tm="0">
                                          <p:val>
                                            <p:strVal val="1+#ppt_h/2"/>
                                          </p:val>
                                        </p:tav>
                                        <p:tav tm="100000">
                                          <p:val>
                                            <p:strVal val="#ppt_y"/>
                                          </p:val>
                                        </p:tav>
                                      </p:tavLst>
                                    </p:anim>
                                  </p:childTnLst>
                                </p:cTn>
                              </p:par>
                              <p:par>
                                <p:cTn id="43" presetID="2" presetClass="entr" presetSubtype="9" decel="100000" fill="hold" grpId="0" nodeType="withEffect">
                                  <p:stCondLst>
                                    <p:cond delay="11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1500" fill="hold"/>
                                        <p:tgtEl>
                                          <p:spTgt spid="8"/>
                                        </p:tgtEl>
                                        <p:attrNameLst>
                                          <p:attrName>ppt_x</p:attrName>
                                        </p:attrNameLst>
                                      </p:cBhvr>
                                      <p:tavLst>
                                        <p:tav tm="0">
                                          <p:val>
                                            <p:strVal val="0-#ppt_w/2"/>
                                          </p:val>
                                        </p:tav>
                                        <p:tav tm="100000">
                                          <p:val>
                                            <p:strVal val="#ppt_x"/>
                                          </p:val>
                                        </p:tav>
                                      </p:tavLst>
                                    </p:anim>
                                    <p:anim calcmode="lin" valueType="num">
                                      <p:cBhvr additive="base">
                                        <p:cTn id="46" dur="1500" fill="hold"/>
                                        <p:tgtEl>
                                          <p:spTgt spid="8"/>
                                        </p:tgtEl>
                                        <p:attrNameLst>
                                          <p:attrName>ppt_y</p:attrName>
                                        </p:attrNameLst>
                                      </p:cBhvr>
                                      <p:tavLst>
                                        <p:tav tm="0">
                                          <p:val>
                                            <p:strVal val="0-#ppt_h/2"/>
                                          </p:val>
                                        </p:tav>
                                        <p:tav tm="100000">
                                          <p:val>
                                            <p:strVal val="#ppt_y"/>
                                          </p:val>
                                        </p:tav>
                                      </p:tavLst>
                                    </p:anim>
                                  </p:childTnLst>
                                </p:cTn>
                              </p:par>
                              <p:par>
                                <p:cTn id="47" presetID="2" presetClass="entr" presetSubtype="3" decel="100000" fill="hold" grpId="0" nodeType="withEffect">
                                  <p:stCondLst>
                                    <p:cond delay="120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1500" fill="hold"/>
                                        <p:tgtEl>
                                          <p:spTgt spid="10"/>
                                        </p:tgtEl>
                                        <p:attrNameLst>
                                          <p:attrName>ppt_x</p:attrName>
                                        </p:attrNameLst>
                                      </p:cBhvr>
                                      <p:tavLst>
                                        <p:tav tm="0">
                                          <p:val>
                                            <p:strVal val="1+#ppt_w/2"/>
                                          </p:val>
                                        </p:tav>
                                        <p:tav tm="100000">
                                          <p:val>
                                            <p:strVal val="#ppt_x"/>
                                          </p:val>
                                        </p:tav>
                                      </p:tavLst>
                                    </p:anim>
                                    <p:anim calcmode="lin" valueType="num">
                                      <p:cBhvr additive="base">
                                        <p:cTn id="50" dur="1500" fill="hold"/>
                                        <p:tgtEl>
                                          <p:spTgt spid="10"/>
                                        </p:tgtEl>
                                        <p:attrNameLst>
                                          <p:attrName>ppt_y</p:attrName>
                                        </p:attrNameLst>
                                      </p:cBhvr>
                                      <p:tavLst>
                                        <p:tav tm="0">
                                          <p:val>
                                            <p:strVal val="0-#ppt_h/2"/>
                                          </p:val>
                                        </p:tav>
                                        <p:tav tm="100000">
                                          <p:val>
                                            <p:strVal val="#ppt_y"/>
                                          </p:val>
                                        </p:tav>
                                      </p:tavLst>
                                    </p:anim>
                                  </p:childTnLst>
                                </p:cTn>
                              </p:par>
                              <p:par>
                                <p:cTn id="51" presetID="2" presetClass="entr" presetSubtype="6" decel="100000" fill="hold" grpId="0" nodeType="withEffect">
                                  <p:stCondLst>
                                    <p:cond delay="130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1500" fill="hold"/>
                                        <p:tgtEl>
                                          <p:spTgt spid="14"/>
                                        </p:tgtEl>
                                        <p:attrNameLst>
                                          <p:attrName>ppt_x</p:attrName>
                                        </p:attrNameLst>
                                      </p:cBhvr>
                                      <p:tavLst>
                                        <p:tav tm="0">
                                          <p:val>
                                            <p:strVal val="1+#ppt_w/2"/>
                                          </p:val>
                                        </p:tav>
                                        <p:tav tm="100000">
                                          <p:val>
                                            <p:strVal val="#ppt_x"/>
                                          </p:val>
                                        </p:tav>
                                      </p:tavLst>
                                    </p:anim>
                                    <p:anim calcmode="lin" valueType="num">
                                      <p:cBhvr additive="base">
                                        <p:cTn id="54" dur="1500" fill="hold"/>
                                        <p:tgtEl>
                                          <p:spTgt spid="14"/>
                                        </p:tgtEl>
                                        <p:attrNameLst>
                                          <p:attrName>ppt_y</p:attrName>
                                        </p:attrNameLst>
                                      </p:cBhvr>
                                      <p:tavLst>
                                        <p:tav tm="0">
                                          <p:val>
                                            <p:strVal val="1+#ppt_h/2"/>
                                          </p:val>
                                        </p:tav>
                                        <p:tav tm="100000">
                                          <p:val>
                                            <p:strVal val="#ppt_y"/>
                                          </p:val>
                                        </p:tav>
                                      </p:tavLst>
                                    </p:anim>
                                  </p:childTnLst>
                                </p:cTn>
                              </p:par>
                              <p:par>
                                <p:cTn id="55" presetID="2" presetClass="entr" presetSubtype="12" decel="100000" fill="hold" grpId="0" nodeType="withEffect">
                                  <p:stCondLst>
                                    <p:cond delay="140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1500" fill="hold"/>
                                        <p:tgtEl>
                                          <p:spTgt spid="12"/>
                                        </p:tgtEl>
                                        <p:attrNameLst>
                                          <p:attrName>ppt_x</p:attrName>
                                        </p:attrNameLst>
                                      </p:cBhvr>
                                      <p:tavLst>
                                        <p:tav tm="0">
                                          <p:val>
                                            <p:strVal val="0-#ppt_w/2"/>
                                          </p:val>
                                        </p:tav>
                                        <p:tav tm="100000">
                                          <p:val>
                                            <p:strVal val="#ppt_x"/>
                                          </p:val>
                                        </p:tav>
                                      </p:tavLst>
                                    </p:anim>
                                    <p:anim calcmode="lin" valueType="num">
                                      <p:cBhvr additive="base">
                                        <p:cTn id="58" dur="1500" fill="hold"/>
                                        <p:tgtEl>
                                          <p:spTgt spid="12"/>
                                        </p:tgtEl>
                                        <p:attrNameLst>
                                          <p:attrName>ppt_y</p:attrName>
                                        </p:attrNameLst>
                                      </p:cBhvr>
                                      <p:tavLst>
                                        <p:tav tm="0">
                                          <p:val>
                                            <p:strVal val="1+#ppt_h/2"/>
                                          </p:val>
                                        </p:tav>
                                        <p:tav tm="100000">
                                          <p:val>
                                            <p:strVal val="#ppt_y"/>
                                          </p:val>
                                        </p:tav>
                                      </p:tavLst>
                                    </p:anim>
                                  </p:childTnLst>
                                </p:cTn>
                              </p:par>
                              <p:par>
                                <p:cTn id="59" presetID="10" presetClass="entr" presetSubtype="0" fill="hold" nodeType="withEffect">
                                  <p:stCondLst>
                                    <p:cond delay="7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nodeType="withEffect">
                                  <p:stCondLst>
                                    <p:cond delay="80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500"/>
                                        <p:tgtEl>
                                          <p:spTgt spid="33"/>
                                        </p:tgtEl>
                                      </p:cBhvr>
                                    </p:animEffect>
                                  </p:childTnLst>
                                </p:cTn>
                              </p:par>
                              <p:par>
                                <p:cTn id="65" presetID="10" presetClass="entr" presetSubtype="0" fill="hold" nodeType="withEffect">
                                  <p:stCondLst>
                                    <p:cond delay="100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childTnLst>
                                </p:cTn>
                              </p:par>
                              <p:par>
                                <p:cTn id="68" presetID="10" presetClass="entr" presetSubtype="0" fill="hold" nodeType="withEffect">
                                  <p:stCondLst>
                                    <p:cond delay="120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8" grpId="0" animBg="1"/>
      <p:bldP spid="10" grpId="0" animBg="1"/>
      <p:bldP spid="12" grpId="0" animBg="1"/>
      <p:bldP spid="1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Arrow: Pentagon 1">
            <a:extLst>
              <a:ext uri="{FF2B5EF4-FFF2-40B4-BE49-F238E27FC236}">
                <a16:creationId xmlns:a16="http://schemas.microsoft.com/office/drawing/2014/main" id="{CA8B5E15-58BC-49C2-9A5B-05563E43C1C7}"/>
              </a:ext>
            </a:extLst>
          </p:cNvPr>
          <p:cNvSpPr/>
          <p:nvPr/>
        </p:nvSpPr>
        <p:spPr>
          <a:xfrm>
            <a:off x="7968659" y="4983480"/>
            <a:ext cx="13016821" cy="2549704"/>
          </a:xfrm>
          <a:prstGeom prst="homePlate">
            <a:avLst>
              <a:gd name="adj" fmla="val 34758"/>
            </a:avLst>
          </a:prstGeom>
          <a:solidFill>
            <a:schemeClr val="tx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2AF7CA5-362C-41A5-8479-95107E5CC0E0}"/>
              </a:ext>
            </a:extLst>
          </p:cNvPr>
          <p:cNvSpPr/>
          <p:nvPr/>
        </p:nvSpPr>
        <p:spPr>
          <a:xfrm>
            <a:off x="-1271509" y="4501765"/>
            <a:ext cx="4392478" cy="38200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4072820E-F4F8-46EB-9F30-E6F9C3F5603D}"/>
              </a:ext>
            </a:extLst>
          </p:cNvPr>
          <p:cNvGrpSpPr/>
          <p:nvPr/>
        </p:nvGrpSpPr>
        <p:grpSpPr>
          <a:xfrm rot="5400000">
            <a:off x="403765" y="2920773"/>
            <a:ext cx="10546678" cy="6991213"/>
            <a:chOff x="8919259" y="6164826"/>
            <a:chExt cx="6548657" cy="4340994"/>
          </a:xfrm>
        </p:grpSpPr>
        <p:sp>
          <p:nvSpPr>
            <p:cNvPr id="6" name="Freeform 5">
              <a:extLst>
                <a:ext uri="{FF2B5EF4-FFF2-40B4-BE49-F238E27FC236}">
                  <a16:creationId xmlns:a16="http://schemas.microsoft.com/office/drawing/2014/main" id="{CDA237F9-74D2-468B-9469-98A32A079E7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BED9004-9000-43E3-8A11-6FFF68E686E9}"/>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1643FCEA-E3DF-4B65-A83A-B9CF2A236CFC}"/>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a:extLst>
              <a:ext uri="{FF2B5EF4-FFF2-40B4-BE49-F238E27FC236}">
                <a16:creationId xmlns:a16="http://schemas.microsoft.com/office/drawing/2014/main" id="{B9E0A023-E85A-407D-8D5A-FA13526D6129}"/>
              </a:ext>
            </a:extLst>
          </p:cNvPr>
          <p:cNvGrpSpPr/>
          <p:nvPr/>
        </p:nvGrpSpPr>
        <p:grpSpPr>
          <a:xfrm rot="5400000">
            <a:off x="2216006" y="3527447"/>
            <a:ext cx="8716264" cy="5777862"/>
            <a:chOff x="8919259" y="6164826"/>
            <a:chExt cx="6548657" cy="4340994"/>
          </a:xfrm>
        </p:grpSpPr>
        <p:sp>
          <p:nvSpPr>
            <p:cNvPr id="12" name="Freeform 5">
              <a:extLst>
                <a:ext uri="{FF2B5EF4-FFF2-40B4-BE49-F238E27FC236}">
                  <a16:creationId xmlns:a16="http://schemas.microsoft.com/office/drawing/2014/main" id="{0EEEFDAA-5A3F-4E67-B586-73C150E0ECE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
              <a:extLst>
                <a:ext uri="{FF2B5EF4-FFF2-40B4-BE49-F238E27FC236}">
                  <a16:creationId xmlns:a16="http://schemas.microsoft.com/office/drawing/2014/main" id="{7E9E8877-7CF5-46D0-B612-2DF0728877A1}"/>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
              <a:extLst>
                <a:ext uri="{FF2B5EF4-FFF2-40B4-BE49-F238E27FC236}">
                  <a16:creationId xmlns:a16="http://schemas.microsoft.com/office/drawing/2014/main" id="{CD0608C5-68B1-47A0-868B-31224FC7FD2B}"/>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ED3D92F5-6958-4330-9C37-72851B45C855}"/>
              </a:ext>
            </a:extLst>
          </p:cNvPr>
          <p:cNvGrpSpPr/>
          <p:nvPr/>
        </p:nvGrpSpPr>
        <p:grpSpPr>
          <a:xfrm rot="5400000">
            <a:off x="3926343" y="4245883"/>
            <a:ext cx="6548659" cy="4340992"/>
            <a:chOff x="8919259" y="6164826"/>
            <a:chExt cx="6548657" cy="4340994"/>
          </a:xfrm>
        </p:grpSpPr>
        <p:sp>
          <p:nvSpPr>
            <p:cNvPr id="16" name="Freeform 5">
              <a:extLst>
                <a:ext uri="{FF2B5EF4-FFF2-40B4-BE49-F238E27FC236}">
                  <a16:creationId xmlns:a16="http://schemas.microsoft.com/office/drawing/2014/main" id="{A171F613-66AA-4FA9-BBEB-A9F86A1AB72F}"/>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a:extLst>
                <a:ext uri="{FF2B5EF4-FFF2-40B4-BE49-F238E27FC236}">
                  <a16:creationId xmlns:a16="http://schemas.microsoft.com/office/drawing/2014/main" id="{0A1DEE49-847B-4162-855C-C61F156952E8}"/>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
              <a:extLst>
                <a:ext uri="{FF2B5EF4-FFF2-40B4-BE49-F238E27FC236}">
                  <a16:creationId xmlns:a16="http://schemas.microsoft.com/office/drawing/2014/main" id="{54BA55E0-87A2-4A80-9092-D3672DBCCB6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4A265359-8738-45FE-BE4C-93B7E45EADE8}"/>
              </a:ext>
            </a:extLst>
          </p:cNvPr>
          <p:cNvGrpSpPr/>
          <p:nvPr/>
        </p:nvGrpSpPr>
        <p:grpSpPr>
          <a:xfrm rot="5400000">
            <a:off x="5303370" y="4785653"/>
            <a:ext cx="4920103" cy="3261451"/>
            <a:chOff x="8919259" y="6164826"/>
            <a:chExt cx="6548657" cy="4340994"/>
          </a:xfrm>
        </p:grpSpPr>
        <p:sp>
          <p:nvSpPr>
            <p:cNvPr id="20" name="Freeform 5">
              <a:extLst>
                <a:ext uri="{FF2B5EF4-FFF2-40B4-BE49-F238E27FC236}">
                  <a16:creationId xmlns:a16="http://schemas.microsoft.com/office/drawing/2014/main" id="{9AADD27B-56C3-4168-8C99-D90583CA40CE}"/>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
              <a:extLst>
                <a:ext uri="{FF2B5EF4-FFF2-40B4-BE49-F238E27FC236}">
                  <a16:creationId xmlns:a16="http://schemas.microsoft.com/office/drawing/2014/main" id="{A44E6681-7C2B-4B6D-A219-AF496E4B202C}"/>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7">
              <a:extLst>
                <a:ext uri="{FF2B5EF4-FFF2-40B4-BE49-F238E27FC236}">
                  <a16:creationId xmlns:a16="http://schemas.microsoft.com/office/drawing/2014/main" id="{CE111B76-011E-481D-944D-0308277F75E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49FAA40-6494-4B73-8355-E07D7C3E031A}"/>
              </a:ext>
            </a:extLst>
          </p:cNvPr>
          <p:cNvGrpSpPr/>
          <p:nvPr/>
        </p:nvGrpSpPr>
        <p:grpSpPr>
          <a:xfrm flipH="1">
            <a:off x="7191549" y="792332"/>
            <a:ext cx="5997400" cy="1807816"/>
            <a:chOff x="10031498" y="2676314"/>
            <a:chExt cx="5997400" cy="1807816"/>
          </a:xfrm>
        </p:grpSpPr>
        <p:sp>
          <p:nvSpPr>
            <p:cNvPr id="25" name="Oval 24">
              <a:extLst>
                <a:ext uri="{FF2B5EF4-FFF2-40B4-BE49-F238E27FC236}">
                  <a16:creationId xmlns:a16="http://schemas.microsoft.com/office/drawing/2014/main" id="{5D1773A2-3D33-4A6A-BF3F-493BC0739BC2}"/>
                </a:ext>
              </a:extLst>
            </p:cNvPr>
            <p:cNvSpPr/>
            <p:nvPr/>
          </p:nvSpPr>
          <p:spPr>
            <a:xfrm>
              <a:off x="15700747" y="3416146"/>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6F741667-7AEB-4E93-B209-6E970B9B5DF2}"/>
                </a:ext>
              </a:extLst>
            </p:cNvPr>
            <p:cNvCxnSpPr>
              <a:cxnSpLocks/>
            </p:cNvCxnSpPr>
            <p:nvPr/>
          </p:nvCxnSpPr>
          <p:spPr>
            <a:xfrm flipH="1" flipV="1">
              <a:off x="12822857" y="3580222"/>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9E61DD42-404F-471B-9BB9-5122986DEE95}"/>
                </a:ext>
              </a:extLst>
            </p:cNvPr>
            <p:cNvGrpSpPr/>
            <p:nvPr/>
          </p:nvGrpSpPr>
          <p:grpSpPr>
            <a:xfrm>
              <a:off x="10031498" y="2676314"/>
              <a:ext cx="2517036" cy="1807816"/>
              <a:chOff x="3933371" y="3657600"/>
              <a:chExt cx="2517036" cy="1807816"/>
            </a:xfrm>
          </p:grpSpPr>
          <p:sp>
            <p:nvSpPr>
              <p:cNvPr id="28" name="TextBox 27">
                <a:extLst>
                  <a:ext uri="{FF2B5EF4-FFF2-40B4-BE49-F238E27FC236}">
                    <a16:creationId xmlns:a16="http://schemas.microsoft.com/office/drawing/2014/main" id="{97E12E0A-9BE0-4A8B-82F2-E8FAC2743E4E}"/>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29" name="TextBox 28">
                <a:extLst>
                  <a:ext uri="{FF2B5EF4-FFF2-40B4-BE49-F238E27FC236}">
                    <a16:creationId xmlns:a16="http://schemas.microsoft.com/office/drawing/2014/main" id="{F240E6B4-C4D4-4F26-9CE9-E1973B800BAC}"/>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0" name="TextBox 29">
                <a:extLst>
                  <a:ext uri="{FF2B5EF4-FFF2-40B4-BE49-F238E27FC236}">
                    <a16:creationId xmlns:a16="http://schemas.microsoft.com/office/drawing/2014/main" id="{DACA2202-8B6E-46D1-A48A-EBC571D9F327}"/>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54" name="Group 53">
            <a:extLst>
              <a:ext uri="{FF2B5EF4-FFF2-40B4-BE49-F238E27FC236}">
                <a16:creationId xmlns:a16="http://schemas.microsoft.com/office/drawing/2014/main" id="{8895E36B-1BC7-4E23-A3AE-0A82C4D96054}"/>
              </a:ext>
            </a:extLst>
          </p:cNvPr>
          <p:cNvGrpSpPr/>
          <p:nvPr/>
        </p:nvGrpSpPr>
        <p:grpSpPr>
          <a:xfrm>
            <a:off x="8204109" y="2693949"/>
            <a:ext cx="9750250" cy="1807816"/>
            <a:chOff x="8204109" y="2693949"/>
            <a:chExt cx="9750250" cy="1807816"/>
          </a:xfrm>
        </p:grpSpPr>
        <p:sp>
          <p:nvSpPr>
            <p:cNvPr id="33" name="Oval 32">
              <a:extLst>
                <a:ext uri="{FF2B5EF4-FFF2-40B4-BE49-F238E27FC236}">
                  <a16:creationId xmlns:a16="http://schemas.microsoft.com/office/drawing/2014/main" id="{B04B2D59-8D5F-4EEA-B046-C37E4DD1C2C5}"/>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a:extLst>
                <a:ext uri="{FF2B5EF4-FFF2-40B4-BE49-F238E27FC236}">
                  <a16:creationId xmlns:a16="http://schemas.microsoft.com/office/drawing/2014/main" id="{AB4C6AC9-CFF4-4E3E-B051-AC164CF2C5B6}"/>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BE367FE8-F4E7-433D-82B4-1CB324F55FA7}"/>
                </a:ext>
              </a:extLst>
            </p:cNvPr>
            <p:cNvGrpSpPr/>
            <p:nvPr/>
          </p:nvGrpSpPr>
          <p:grpSpPr>
            <a:xfrm flipH="1">
              <a:off x="15437323" y="2693949"/>
              <a:ext cx="2517036" cy="1807816"/>
              <a:chOff x="3933371" y="3657600"/>
              <a:chExt cx="2517036" cy="1807816"/>
            </a:xfrm>
          </p:grpSpPr>
          <p:sp>
            <p:nvSpPr>
              <p:cNvPr id="36" name="TextBox 35">
                <a:extLst>
                  <a:ext uri="{FF2B5EF4-FFF2-40B4-BE49-F238E27FC236}">
                    <a16:creationId xmlns:a16="http://schemas.microsoft.com/office/drawing/2014/main" id="{75F9A33D-1795-4F77-A080-B6B6259B7C5D}"/>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77195D2B-7F69-4A6B-8106-075097405473}"/>
                  </a:ext>
                </a:extLst>
              </p:cNvPr>
              <p:cNvSpPr txBox="1"/>
              <p:nvPr/>
            </p:nvSpPr>
            <p:spPr>
              <a:xfrm>
                <a:off x="3933371" y="4007510"/>
                <a:ext cx="2517036" cy="1107996"/>
              </a:xfrm>
              <a:prstGeom prst="rect">
                <a:avLst/>
              </a:prstGeom>
              <a:noFill/>
            </p:spPr>
            <p:txBody>
              <a:bodyPr wrap="none" rtlCol="0">
                <a:spAutoFit/>
              </a:bodyPr>
              <a:lstStyle/>
              <a:p>
                <a:r>
                  <a:rPr lang="en-US" sz="6600"/>
                  <a:t>56.5%</a:t>
                </a:r>
              </a:p>
            </p:txBody>
          </p:sp>
          <p:sp>
            <p:nvSpPr>
              <p:cNvPr id="38" name="TextBox 37">
                <a:extLst>
                  <a:ext uri="{FF2B5EF4-FFF2-40B4-BE49-F238E27FC236}">
                    <a16:creationId xmlns:a16="http://schemas.microsoft.com/office/drawing/2014/main" id="{7F92D33F-CCC9-4D2F-9039-E3F0323184FA}"/>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77" name="Group 76">
            <a:extLst>
              <a:ext uri="{FF2B5EF4-FFF2-40B4-BE49-F238E27FC236}">
                <a16:creationId xmlns:a16="http://schemas.microsoft.com/office/drawing/2014/main" id="{4F8C2F88-E66E-4A4B-8CA1-E0E855211984}"/>
              </a:ext>
            </a:extLst>
          </p:cNvPr>
          <p:cNvGrpSpPr/>
          <p:nvPr/>
        </p:nvGrpSpPr>
        <p:grpSpPr>
          <a:xfrm>
            <a:off x="7191549" y="9370074"/>
            <a:ext cx="6684471" cy="2434126"/>
            <a:chOff x="7191549" y="9370074"/>
            <a:chExt cx="6684471" cy="2434126"/>
          </a:xfrm>
        </p:grpSpPr>
        <p:grpSp>
          <p:nvGrpSpPr>
            <p:cNvPr id="71" name="Group 70">
              <a:extLst>
                <a:ext uri="{FF2B5EF4-FFF2-40B4-BE49-F238E27FC236}">
                  <a16:creationId xmlns:a16="http://schemas.microsoft.com/office/drawing/2014/main" id="{0B8C51FD-7953-41CF-9767-CA0D7D86E1B7}"/>
                </a:ext>
              </a:extLst>
            </p:cNvPr>
            <p:cNvGrpSpPr/>
            <p:nvPr/>
          </p:nvGrpSpPr>
          <p:grpSpPr>
            <a:xfrm>
              <a:off x="10642278" y="9370074"/>
              <a:ext cx="3233742" cy="2434126"/>
              <a:chOff x="3448051" y="6858000"/>
              <a:chExt cx="3233742" cy="2434126"/>
            </a:xfrm>
          </p:grpSpPr>
          <p:sp>
            <p:nvSpPr>
              <p:cNvPr id="72" name="Rectangle: Rounded Corners 71">
                <a:extLst>
                  <a:ext uri="{FF2B5EF4-FFF2-40B4-BE49-F238E27FC236}">
                    <a16:creationId xmlns:a16="http://schemas.microsoft.com/office/drawing/2014/main" id="{DF4E3177-C263-49C1-AAEC-135A26C7D608}"/>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 name="Group 72">
                <a:extLst>
                  <a:ext uri="{FF2B5EF4-FFF2-40B4-BE49-F238E27FC236}">
                    <a16:creationId xmlns:a16="http://schemas.microsoft.com/office/drawing/2014/main" id="{EDA1DD5D-0BAE-476C-989C-8D537A49BB70}"/>
                  </a:ext>
                </a:extLst>
              </p:cNvPr>
              <p:cNvGrpSpPr/>
              <p:nvPr/>
            </p:nvGrpSpPr>
            <p:grpSpPr>
              <a:xfrm>
                <a:off x="3828596" y="7140972"/>
                <a:ext cx="2517036" cy="1807816"/>
                <a:chOff x="3933371" y="3657600"/>
                <a:chExt cx="2517036" cy="1807816"/>
              </a:xfrm>
            </p:grpSpPr>
            <p:sp>
              <p:nvSpPr>
                <p:cNvPr id="74" name="TextBox 73">
                  <a:extLst>
                    <a:ext uri="{FF2B5EF4-FFF2-40B4-BE49-F238E27FC236}">
                      <a16:creationId xmlns:a16="http://schemas.microsoft.com/office/drawing/2014/main" id="{52622C93-C600-42E8-97AF-ADD027BAD4C0}"/>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75" name="TextBox 74">
                  <a:extLst>
                    <a:ext uri="{FF2B5EF4-FFF2-40B4-BE49-F238E27FC236}">
                      <a16:creationId xmlns:a16="http://schemas.microsoft.com/office/drawing/2014/main" id="{D44E0300-3679-4311-B82E-447E31D3354F}"/>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76" name="TextBox 75">
                  <a:extLst>
                    <a:ext uri="{FF2B5EF4-FFF2-40B4-BE49-F238E27FC236}">
                      <a16:creationId xmlns:a16="http://schemas.microsoft.com/office/drawing/2014/main" id="{77D86468-74A3-47F8-8838-7213E9ADB403}"/>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sp>
          <p:nvSpPr>
            <p:cNvPr id="56" name="Oval 55">
              <a:extLst>
                <a:ext uri="{FF2B5EF4-FFF2-40B4-BE49-F238E27FC236}">
                  <a16:creationId xmlns:a16="http://schemas.microsoft.com/office/drawing/2014/main" id="{FB4721EC-63F0-4963-A07F-320A9ECAE84E}"/>
                </a:ext>
              </a:extLst>
            </p:cNvPr>
            <p:cNvSpPr/>
            <p:nvPr/>
          </p:nvSpPr>
          <p:spPr>
            <a:xfrm flipH="1">
              <a:off x="7191549" y="1042306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Connector 56">
              <a:extLst>
                <a:ext uri="{FF2B5EF4-FFF2-40B4-BE49-F238E27FC236}">
                  <a16:creationId xmlns:a16="http://schemas.microsoft.com/office/drawing/2014/main" id="{FD733A3E-5A7E-4C95-976D-920DD91E034C}"/>
                </a:ext>
              </a:extLst>
            </p:cNvPr>
            <p:cNvCxnSpPr>
              <a:cxnSpLocks/>
            </p:cNvCxnSpPr>
            <p:nvPr/>
          </p:nvCxnSpPr>
          <p:spPr>
            <a:xfrm flipV="1">
              <a:off x="7764388" y="10587138"/>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9FAC5615-9AF4-4DFF-ADC6-264750577C42}"/>
              </a:ext>
            </a:extLst>
          </p:cNvPr>
          <p:cNvGrpSpPr/>
          <p:nvPr/>
        </p:nvGrpSpPr>
        <p:grpSpPr>
          <a:xfrm>
            <a:off x="8204109" y="7689786"/>
            <a:ext cx="9750250" cy="1807816"/>
            <a:chOff x="8204109" y="2693949"/>
            <a:chExt cx="9750250" cy="1807816"/>
          </a:xfrm>
        </p:grpSpPr>
        <p:sp>
          <p:nvSpPr>
            <p:cNvPr id="63" name="Oval 62">
              <a:extLst>
                <a:ext uri="{FF2B5EF4-FFF2-40B4-BE49-F238E27FC236}">
                  <a16:creationId xmlns:a16="http://schemas.microsoft.com/office/drawing/2014/main" id="{506E23D6-E174-4FFD-A056-B2C6E3CBDB12}"/>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34EB604E-E1BA-4D03-9EBC-73597C10D591}"/>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FBE1276A-217C-4815-B17F-F9E5D041B3C9}"/>
                </a:ext>
              </a:extLst>
            </p:cNvPr>
            <p:cNvGrpSpPr/>
            <p:nvPr/>
          </p:nvGrpSpPr>
          <p:grpSpPr>
            <a:xfrm flipH="1">
              <a:off x="15437323" y="2693949"/>
              <a:ext cx="2517036" cy="1807816"/>
              <a:chOff x="3933371" y="3657600"/>
              <a:chExt cx="2517036" cy="1807816"/>
            </a:xfrm>
          </p:grpSpPr>
          <p:sp>
            <p:nvSpPr>
              <p:cNvPr id="66" name="TextBox 65">
                <a:extLst>
                  <a:ext uri="{FF2B5EF4-FFF2-40B4-BE49-F238E27FC236}">
                    <a16:creationId xmlns:a16="http://schemas.microsoft.com/office/drawing/2014/main" id="{7CADA630-3C98-4D33-B578-A232BBA2739C}"/>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67" name="TextBox 66">
                <a:extLst>
                  <a:ext uri="{FF2B5EF4-FFF2-40B4-BE49-F238E27FC236}">
                    <a16:creationId xmlns:a16="http://schemas.microsoft.com/office/drawing/2014/main" id="{977160FF-75A1-4E36-83A3-A0437F9C8612}"/>
                  </a:ext>
                </a:extLst>
              </p:cNvPr>
              <p:cNvSpPr txBox="1"/>
              <p:nvPr/>
            </p:nvSpPr>
            <p:spPr>
              <a:xfrm>
                <a:off x="3933371" y="4007510"/>
                <a:ext cx="2517036" cy="1107996"/>
              </a:xfrm>
              <a:prstGeom prst="rect">
                <a:avLst/>
              </a:prstGeom>
              <a:noFill/>
            </p:spPr>
            <p:txBody>
              <a:bodyPr wrap="none" rtlCol="0">
                <a:spAutoFit/>
              </a:bodyPr>
              <a:lstStyle/>
              <a:p>
                <a:r>
                  <a:rPr lang="en-US" sz="6600"/>
                  <a:t>24.5%</a:t>
                </a:r>
              </a:p>
            </p:txBody>
          </p:sp>
          <p:sp>
            <p:nvSpPr>
              <p:cNvPr id="68" name="TextBox 67">
                <a:extLst>
                  <a:ext uri="{FF2B5EF4-FFF2-40B4-BE49-F238E27FC236}">
                    <a16:creationId xmlns:a16="http://schemas.microsoft.com/office/drawing/2014/main" id="{1E3BC062-569E-4829-9B2C-D71D1A6BF51D}"/>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sp>
        <p:nvSpPr>
          <p:cNvPr id="70" name="Title 1">
            <a:extLst>
              <a:ext uri="{FF2B5EF4-FFF2-40B4-BE49-F238E27FC236}">
                <a16:creationId xmlns:a16="http://schemas.microsoft.com/office/drawing/2014/main" id="{BB11D10F-500E-4D6C-87BD-6DD4330DB452}"/>
              </a:ext>
            </a:extLst>
          </p:cNvPr>
          <p:cNvSpPr txBox="1">
            <a:spLocks/>
          </p:cNvSpPr>
          <p:nvPr/>
        </p:nvSpPr>
        <p:spPr>
          <a:xfrm>
            <a:off x="10190249" y="549947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6400">
                <a:solidFill>
                  <a:schemeClr val="tx1">
                    <a:lumMod val="90000"/>
                    <a:lumOff val="10000"/>
                  </a:schemeClr>
                </a:solidFill>
              </a:rPr>
              <a:t>PowerPlant Project</a:t>
            </a:r>
          </a:p>
          <a:p>
            <a:r>
              <a:rPr lang="en-US" sz="3200">
                <a:solidFill>
                  <a:schemeClr val="tx1">
                    <a:lumMod val="90000"/>
                    <a:lumOff val="10000"/>
                  </a:schemeClr>
                </a:solidFill>
              </a:rPr>
              <a:t>With smooth animations to enhance your story</a:t>
            </a:r>
          </a:p>
          <a:p>
            <a:endParaRPr lang="en-US" sz="6400">
              <a:solidFill>
                <a:schemeClr val="tx1">
                  <a:lumMod val="90000"/>
                  <a:lumOff val="10000"/>
                </a:schemeClr>
              </a:solidFill>
            </a:endParaRPr>
          </a:p>
        </p:txBody>
      </p:sp>
    </p:spTree>
    <p:extLst>
      <p:ext uri="{BB962C8B-B14F-4D97-AF65-F5344CB8AC3E}">
        <p14:creationId xmlns:p14="http://schemas.microsoft.com/office/powerpoint/2010/main" val="372799612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14:bounceEnd="60000">
                                          <p:cBhvr additive="base">
                                            <p:cTn id="15" dur="1500" fill="hold"/>
                                            <p:tgtEl>
                                              <p:spTgt spid="15"/>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14:presetBounceEnd="60000">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14:bounceEnd="60000">
                                          <p:cBhvr additive="base">
                                            <p:cTn id="35" dur="1500" fill="hold"/>
                                            <p:tgtEl>
                                              <p:spTgt spid="2"/>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1+#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1+#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0-#ppt_w/2"/>
                                              </p:val>
                                            </p:tav>
                                            <p:tav tm="100000">
                                              <p:val>
                                                <p:strVal val="#ppt_x"/>
                                              </p:val>
                                            </p:tav>
                                          </p:tavLst>
                                        </p:anim>
                                        <p:anim calcmode="lin" valueType="num">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3" name="Oval 52">
            <a:extLst>
              <a:ext uri="{FF2B5EF4-FFF2-40B4-BE49-F238E27FC236}">
                <a16:creationId xmlns:a16="http://schemas.microsoft.com/office/drawing/2014/main" id="{827CBD48-6A4F-4A0D-B63A-5D38549C3ED5}"/>
              </a:ext>
            </a:extLst>
          </p:cNvPr>
          <p:cNvSpPr/>
          <p:nvPr/>
        </p:nvSpPr>
        <p:spPr>
          <a:xfrm>
            <a:off x="7203076" y="1867489"/>
            <a:ext cx="9981023" cy="9981023"/>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Freeform 5">
            <a:extLst>
              <a:ext uri="{FF2B5EF4-FFF2-40B4-BE49-F238E27FC236}">
                <a16:creationId xmlns:a16="http://schemas.microsoft.com/office/drawing/2014/main" id="{BE1DD7F4-8DB6-4342-A29A-4393EACA63CF}"/>
              </a:ext>
            </a:extLst>
          </p:cNvPr>
          <p:cNvSpPr>
            <a:spLocks/>
          </p:cNvSpPr>
          <p:nvPr/>
        </p:nvSpPr>
        <p:spPr bwMode="auto">
          <a:xfrm>
            <a:off x="7545070" y="2207370"/>
            <a:ext cx="4471029" cy="4473142"/>
          </a:xfrm>
          <a:custGeom>
            <a:avLst/>
            <a:gdLst>
              <a:gd name="T0" fmla="*/ 1057 w 1057"/>
              <a:gd name="T1" fmla="*/ 0 h 1057"/>
              <a:gd name="T2" fmla="*/ 1057 w 1057"/>
              <a:gd name="T3" fmla="*/ 96 h 1057"/>
              <a:gd name="T4" fmla="*/ 96 w 1057"/>
              <a:gd name="T5" fmla="*/ 1057 h 1057"/>
              <a:gd name="T6" fmla="*/ 0 w 1057"/>
              <a:gd name="T7" fmla="*/ 1057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57" y="96"/>
                  <a:pt x="1057" y="96"/>
                  <a:pt x="1057" y="96"/>
                </a:cubicBezTo>
                <a:cubicBezTo>
                  <a:pt x="536" y="117"/>
                  <a:pt x="117" y="536"/>
                  <a:pt x="96" y="1057"/>
                </a:cubicBezTo>
                <a:cubicBezTo>
                  <a:pt x="0" y="1057"/>
                  <a:pt x="0" y="1057"/>
                  <a:pt x="0" y="1057"/>
                </a:cubicBezTo>
                <a:cubicBezTo>
                  <a:pt x="21" y="483"/>
                  <a:pt x="483" y="21"/>
                  <a:pt x="1057" y="0"/>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4AB84998-24D2-4AEC-9344-67B2F6C3C4F2}"/>
              </a:ext>
            </a:extLst>
          </p:cNvPr>
          <p:cNvSpPr>
            <a:spLocks/>
          </p:cNvSpPr>
          <p:nvPr/>
        </p:nvSpPr>
        <p:spPr bwMode="auto">
          <a:xfrm>
            <a:off x="12371077" y="2207370"/>
            <a:ext cx="4471029" cy="4473142"/>
          </a:xfrm>
          <a:custGeom>
            <a:avLst/>
            <a:gdLst>
              <a:gd name="T0" fmla="*/ 1057 w 1057"/>
              <a:gd name="T1" fmla="*/ 1057 h 1057"/>
              <a:gd name="T2" fmla="*/ 961 w 1057"/>
              <a:gd name="T3" fmla="*/ 1057 h 1057"/>
              <a:gd name="T4" fmla="*/ 0 w 1057"/>
              <a:gd name="T5" fmla="*/ 96 h 1057"/>
              <a:gd name="T6" fmla="*/ 0 w 1057"/>
              <a:gd name="T7" fmla="*/ 0 h 1057"/>
              <a:gd name="T8" fmla="*/ 1057 w 1057"/>
              <a:gd name="T9" fmla="*/ 1057 h 1057"/>
            </a:gdLst>
            <a:ahLst/>
            <a:cxnLst>
              <a:cxn ang="0">
                <a:pos x="T0" y="T1"/>
              </a:cxn>
              <a:cxn ang="0">
                <a:pos x="T2" y="T3"/>
              </a:cxn>
              <a:cxn ang="0">
                <a:pos x="T4" y="T5"/>
              </a:cxn>
              <a:cxn ang="0">
                <a:pos x="T6" y="T7"/>
              </a:cxn>
              <a:cxn ang="0">
                <a:pos x="T8" y="T9"/>
              </a:cxn>
            </a:cxnLst>
            <a:rect l="0" t="0" r="r" b="b"/>
            <a:pathLst>
              <a:path w="1057" h="1057">
                <a:moveTo>
                  <a:pt x="1057" y="1057"/>
                </a:moveTo>
                <a:cubicBezTo>
                  <a:pt x="961" y="1057"/>
                  <a:pt x="961" y="1057"/>
                  <a:pt x="961" y="1057"/>
                </a:cubicBezTo>
                <a:cubicBezTo>
                  <a:pt x="940" y="536"/>
                  <a:pt x="521" y="117"/>
                  <a:pt x="0" y="96"/>
                </a:cubicBezTo>
                <a:cubicBezTo>
                  <a:pt x="0" y="0"/>
                  <a:pt x="0" y="0"/>
                  <a:pt x="0" y="0"/>
                </a:cubicBezTo>
                <a:cubicBezTo>
                  <a:pt x="574" y="21"/>
                  <a:pt x="1036" y="483"/>
                  <a:pt x="1057" y="1057"/>
                </a:cubicBezTo>
                <a:close/>
              </a:path>
            </a:pathLst>
          </a:custGeom>
          <a:solidFill>
            <a:srgbClr val="223063"/>
          </a:solidFill>
          <a:ln>
            <a:noFill/>
          </a:ln>
          <a:effectLst>
            <a:innerShdw blurRad="342900" dist="88900" dir="108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1984BBA-516B-485F-B2AE-0C41B56F84DE}"/>
              </a:ext>
            </a:extLst>
          </p:cNvPr>
          <p:cNvSpPr>
            <a:spLocks/>
          </p:cNvSpPr>
          <p:nvPr/>
        </p:nvSpPr>
        <p:spPr bwMode="auto">
          <a:xfrm>
            <a:off x="7545070" y="7035490"/>
            <a:ext cx="4471029" cy="4473142"/>
          </a:xfrm>
          <a:custGeom>
            <a:avLst/>
            <a:gdLst>
              <a:gd name="T0" fmla="*/ 1057 w 1057"/>
              <a:gd name="T1" fmla="*/ 961 h 1057"/>
              <a:gd name="T2" fmla="*/ 1057 w 1057"/>
              <a:gd name="T3" fmla="*/ 1057 h 1057"/>
              <a:gd name="T4" fmla="*/ 0 w 1057"/>
              <a:gd name="T5" fmla="*/ 0 h 1057"/>
              <a:gd name="T6" fmla="*/ 96 w 1057"/>
              <a:gd name="T7" fmla="*/ 0 h 1057"/>
              <a:gd name="T8" fmla="*/ 1057 w 1057"/>
              <a:gd name="T9" fmla="*/ 961 h 1057"/>
            </a:gdLst>
            <a:ahLst/>
            <a:cxnLst>
              <a:cxn ang="0">
                <a:pos x="T0" y="T1"/>
              </a:cxn>
              <a:cxn ang="0">
                <a:pos x="T2" y="T3"/>
              </a:cxn>
              <a:cxn ang="0">
                <a:pos x="T4" y="T5"/>
              </a:cxn>
              <a:cxn ang="0">
                <a:pos x="T6" y="T7"/>
              </a:cxn>
              <a:cxn ang="0">
                <a:pos x="T8" y="T9"/>
              </a:cxn>
            </a:cxnLst>
            <a:rect l="0" t="0" r="r" b="b"/>
            <a:pathLst>
              <a:path w="1057" h="1057">
                <a:moveTo>
                  <a:pt x="1057" y="961"/>
                </a:moveTo>
                <a:cubicBezTo>
                  <a:pt x="1057" y="1057"/>
                  <a:pt x="1057" y="1057"/>
                  <a:pt x="1057" y="1057"/>
                </a:cubicBezTo>
                <a:cubicBezTo>
                  <a:pt x="483" y="1036"/>
                  <a:pt x="21" y="574"/>
                  <a:pt x="0" y="0"/>
                </a:cubicBezTo>
                <a:cubicBezTo>
                  <a:pt x="96" y="0"/>
                  <a:pt x="96" y="0"/>
                  <a:pt x="96" y="0"/>
                </a:cubicBezTo>
                <a:cubicBezTo>
                  <a:pt x="117" y="521"/>
                  <a:pt x="536" y="940"/>
                  <a:pt x="1057" y="961"/>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EF1B9AB-D9E1-4E69-A249-D7ED68DD4A76}"/>
              </a:ext>
            </a:extLst>
          </p:cNvPr>
          <p:cNvSpPr>
            <a:spLocks/>
          </p:cNvSpPr>
          <p:nvPr/>
        </p:nvSpPr>
        <p:spPr bwMode="auto">
          <a:xfrm>
            <a:off x="12371077" y="7035490"/>
            <a:ext cx="4471029" cy="4473142"/>
          </a:xfrm>
          <a:custGeom>
            <a:avLst/>
            <a:gdLst>
              <a:gd name="T0" fmla="*/ 1057 w 1057"/>
              <a:gd name="T1" fmla="*/ 0 h 1057"/>
              <a:gd name="T2" fmla="*/ 0 w 1057"/>
              <a:gd name="T3" fmla="*/ 1057 h 1057"/>
              <a:gd name="T4" fmla="*/ 0 w 1057"/>
              <a:gd name="T5" fmla="*/ 961 h 1057"/>
              <a:gd name="T6" fmla="*/ 961 w 1057"/>
              <a:gd name="T7" fmla="*/ 0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36" y="574"/>
                  <a:pt x="574" y="1036"/>
                  <a:pt x="0" y="1057"/>
                </a:cubicBezTo>
                <a:cubicBezTo>
                  <a:pt x="0" y="961"/>
                  <a:pt x="0" y="961"/>
                  <a:pt x="0" y="961"/>
                </a:cubicBezTo>
                <a:cubicBezTo>
                  <a:pt x="521" y="940"/>
                  <a:pt x="940" y="521"/>
                  <a:pt x="961" y="0"/>
                </a:cubicBezTo>
                <a:lnTo>
                  <a:pt x="1057" y="0"/>
                </a:lnTo>
                <a:close/>
              </a:path>
            </a:pathLst>
          </a:custGeom>
          <a:solidFill>
            <a:srgbClr val="223063"/>
          </a:solidFill>
          <a:ln>
            <a:noFill/>
          </a:ln>
          <a:effectLst>
            <a:innerShdw blurRad="342900" dist="88900" dir="11100000">
              <a:schemeClr val="accent1">
                <a:lumMod val="50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0891F3A7-A45F-4BEF-AF38-7E8131D48327}"/>
              </a:ext>
            </a:extLst>
          </p:cNvPr>
          <p:cNvGrpSpPr/>
          <p:nvPr/>
        </p:nvGrpSpPr>
        <p:grpSpPr>
          <a:xfrm>
            <a:off x="10577172" y="5241585"/>
            <a:ext cx="1438928" cy="1438928"/>
            <a:chOff x="10577172" y="5241585"/>
            <a:chExt cx="1438928" cy="1438928"/>
          </a:xfrm>
        </p:grpSpPr>
        <p:sp>
          <p:nvSpPr>
            <p:cNvPr id="16" name="Freeform 13">
              <a:extLst>
                <a:ext uri="{FF2B5EF4-FFF2-40B4-BE49-F238E27FC236}">
                  <a16:creationId xmlns:a16="http://schemas.microsoft.com/office/drawing/2014/main" id="{FFBDB5C2-EBCF-4EE6-B20E-C69156A627A2}"/>
                </a:ext>
              </a:extLst>
            </p:cNvPr>
            <p:cNvSpPr>
              <a:spLocks/>
            </p:cNvSpPr>
            <p:nvPr/>
          </p:nvSpPr>
          <p:spPr bwMode="auto">
            <a:xfrm>
              <a:off x="10577172" y="5241585"/>
              <a:ext cx="1438928" cy="1438928"/>
            </a:xfrm>
            <a:custGeom>
              <a:avLst/>
              <a:gdLst>
                <a:gd name="T0" fmla="*/ 340 w 340"/>
                <a:gd name="T1" fmla="*/ 0 h 340"/>
                <a:gd name="T2" fmla="*/ 340 w 340"/>
                <a:gd name="T3" fmla="*/ 340 h 340"/>
                <a:gd name="T4" fmla="*/ 0 w 340"/>
                <a:gd name="T5" fmla="*/ 34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0" y="340"/>
                    <a:pt x="0" y="340"/>
                    <a:pt x="0" y="340"/>
                  </a:cubicBezTo>
                  <a:cubicBezTo>
                    <a:pt x="20" y="161"/>
                    <a:pt x="161" y="20"/>
                    <a:pt x="34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9AD72BA9-E919-489D-A0EF-881751425019}"/>
                </a:ext>
              </a:extLst>
            </p:cNvPr>
            <p:cNvSpPr txBox="1"/>
            <p:nvPr/>
          </p:nvSpPr>
          <p:spPr>
            <a:xfrm>
              <a:off x="11134839" y="5846402"/>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01</a:t>
              </a:r>
            </a:p>
          </p:txBody>
        </p:sp>
      </p:grpSp>
      <p:grpSp>
        <p:nvGrpSpPr>
          <p:cNvPr id="55" name="Group 54">
            <a:extLst>
              <a:ext uri="{FF2B5EF4-FFF2-40B4-BE49-F238E27FC236}">
                <a16:creationId xmlns:a16="http://schemas.microsoft.com/office/drawing/2014/main" id="{E217F76C-9BCF-40AD-B28C-42E056EDD79A}"/>
              </a:ext>
            </a:extLst>
          </p:cNvPr>
          <p:cNvGrpSpPr/>
          <p:nvPr/>
        </p:nvGrpSpPr>
        <p:grpSpPr>
          <a:xfrm>
            <a:off x="12371076" y="5241585"/>
            <a:ext cx="1438928" cy="1438928"/>
            <a:chOff x="12371076" y="5241585"/>
            <a:chExt cx="1438928" cy="1438928"/>
          </a:xfrm>
        </p:grpSpPr>
        <p:sp>
          <p:nvSpPr>
            <p:cNvPr id="17" name="Freeform 14">
              <a:extLst>
                <a:ext uri="{FF2B5EF4-FFF2-40B4-BE49-F238E27FC236}">
                  <a16:creationId xmlns:a16="http://schemas.microsoft.com/office/drawing/2014/main" id="{F49CDC54-99BF-4A30-A737-E1D8B4D7A179}"/>
                </a:ext>
              </a:extLst>
            </p:cNvPr>
            <p:cNvSpPr>
              <a:spLocks/>
            </p:cNvSpPr>
            <p:nvPr/>
          </p:nvSpPr>
          <p:spPr bwMode="auto">
            <a:xfrm>
              <a:off x="12371076" y="5241585"/>
              <a:ext cx="1438928" cy="1438928"/>
            </a:xfrm>
            <a:custGeom>
              <a:avLst/>
              <a:gdLst>
                <a:gd name="T0" fmla="*/ 340 w 340"/>
                <a:gd name="T1" fmla="*/ 340 h 340"/>
                <a:gd name="T2" fmla="*/ 0 w 340"/>
                <a:gd name="T3" fmla="*/ 340 h 340"/>
                <a:gd name="T4" fmla="*/ 0 w 340"/>
                <a:gd name="T5" fmla="*/ 0 h 340"/>
                <a:gd name="T6" fmla="*/ 340 w 340"/>
                <a:gd name="T7" fmla="*/ 340 h 340"/>
              </a:gdLst>
              <a:ahLst/>
              <a:cxnLst>
                <a:cxn ang="0">
                  <a:pos x="T0" y="T1"/>
                </a:cxn>
                <a:cxn ang="0">
                  <a:pos x="T2" y="T3"/>
                </a:cxn>
                <a:cxn ang="0">
                  <a:pos x="T4" y="T5"/>
                </a:cxn>
                <a:cxn ang="0">
                  <a:pos x="T6" y="T7"/>
                </a:cxn>
              </a:cxnLst>
              <a:rect l="0" t="0" r="r" b="b"/>
              <a:pathLst>
                <a:path w="340" h="340">
                  <a:moveTo>
                    <a:pt x="340" y="340"/>
                  </a:moveTo>
                  <a:cubicBezTo>
                    <a:pt x="0" y="340"/>
                    <a:pt x="0" y="340"/>
                    <a:pt x="0" y="340"/>
                  </a:cubicBezTo>
                  <a:cubicBezTo>
                    <a:pt x="0" y="0"/>
                    <a:pt x="0" y="0"/>
                    <a:pt x="0" y="0"/>
                  </a:cubicBezTo>
                  <a:cubicBezTo>
                    <a:pt x="179" y="20"/>
                    <a:pt x="320" y="161"/>
                    <a:pt x="340" y="34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F4202108-D1EE-419D-B427-E3FA59A7DE48}"/>
                </a:ext>
              </a:extLst>
            </p:cNvPr>
            <p:cNvSpPr txBox="1"/>
            <p:nvPr/>
          </p:nvSpPr>
          <p:spPr>
            <a:xfrm>
              <a:off x="12650889" y="5846402"/>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02</a:t>
              </a:r>
            </a:p>
          </p:txBody>
        </p:sp>
      </p:grpSp>
      <p:grpSp>
        <p:nvGrpSpPr>
          <p:cNvPr id="57" name="Group 56">
            <a:extLst>
              <a:ext uri="{FF2B5EF4-FFF2-40B4-BE49-F238E27FC236}">
                <a16:creationId xmlns:a16="http://schemas.microsoft.com/office/drawing/2014/main" id="{1F0FF37D-885D-4EC2-94FC-7EB0846871FE}"/>
              </a:ext>
            </a:extLst>
          </p:cNvPr>
          <p:cNvGrpSpPr/>
          <p:nvPr/>
        </p:nvGrpSpPr>
        <p:grpSpPr>
          <a:xfrm>
            <a:off x="10577172" y="7035490"/>
            <a:ext cx="1438928" cy="1438928"/>
            <a:chOff x="10577172" y="7035490"/>
            <a:chExt cx="1438928" cy="1438928"/>
          </a:xfrm>
        </p:grpSpPr>
        <p:sp>
          <p:nvSpPr>
            <p:cNvPr id="19" name="Freeform 16">
              <a:extLst>
                <a:ext uri="{FF2B5EF4-FFF2-40B4-BE49-F238E27FC236}">
                  <a16:creationId xmlns:a16="http://schemas.microsoft.com/office/drawing/2014/main" id="{23A7BAA4-58C9-49E3-9958-06C810BA9D57}"/>
                </a:ext>
              </a:extLst>
            </p:cNvPr>
            <p:cNvSpPr>
              <a:spLocks/>
            </p:cNvSpPr>
            <p:nvPr/>
          </p:nvSpPr>
          <p:spPr bwMode="auto">
            <a:xfrm>
              <a:off x="10577172" y="7035490"/>
              <a:ext cx="1438928" cy="1438928"/>
            </a:xfrm>
            <a:custGeom>
              <a:avLst/>
              <a:gdLst>
                <a:gd name="T0" fmla="*/ 340 w 340"/>
                <a:gd name="T1" fmla="*/ 0 h 340"/>
                <a:gd name="T2" fmla="*/ 34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161" y="320"/>
                    <a:pt x="20" y="179"/>
                    <a:pt x="0" y="0"/>
                  </a:cubicBezTo>
                  <a:lnTo>
                    <a:pt x="340" y="0"/>
                  </a:lnTo>
                  <a:close/>
                </a:path>
              </a:pathLst>
            </a:custGeom>
            <a:solidFill>
              <a:schemeClr val="bg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5B6B8E99-131C-4ED6-B5D9-12D0504A7E5A}"/>
                </a:ext>
              </a:extLst>
            </p:cNvPr>
            <p:cNvSpPr txBox="1"/>
            <p:nvPr/>
          </p:nvSpPr>
          <p:spPr>
            <a:xfrm>
              <a:off x="11134839" y="7285329"/>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04</a:t>
              </a:r>
            </a:p>
          </p:txBody>
        </p:sp>
      </p:grpSp>
      <p:grpSp>
        <p:nvGrpSpPr>
          <p:cNvPr id="56" name="Group 55">
            <a:extLst>
              <a:ext uri="{FF2B5EF4-FFF2-40B4-BE49-F238E27FC236}">
                <a16:creationId xmlns:a16="http://schemas.microsoft.com/office/drawing/2014/main" id="{F6340584-FFC2-49D0-A141-B46C6E879A39}"/>
              </a:ext>
            </a:extLst>
          </p:cNvPr>
          <p:cNvGrpSpPr/>
          <p:nvPr/>
        </p:nvGrpSpPr>
        <p:grpSpPr>
          <a:xfrm>
            <a:off x="12371076" y="7035490"/>
            <a:ext cx="1438928" cy="1438928"/>
            <a:chOff x="12371076" y="7035490"/>
            <a:chExt cx="1438928" cy="1438928"/>
          </a:xfrm>
        </p:grpSpPr>
        <p:sp>
          <p:nvSpPr>
            <p:cNvPr id="18" name="Freeform 15">
              <a:extLst>
                <a:ext uri="{FF2B5EF4-FFF2-40B4-BE49-F238E27FC236}">
                  <a16:creationId xmlns:a16="http://schemas.microsoft.com/office/drawing/2014/main" id="{CE22DF1B-2133-4FA3-9192-CD7D78CF8F08}"/>
                </a:ext>
              </a:extLst>
            </p:cNvPr>
            <p:cNvSpPr>
              <a:spLocks/>
            </p:cNvSpPr>
            <p:nvPr/>
          </p:nvSpPr>
          <p:spPr bwMode="auto">
            <a:xfrm>
              <a:off x="12371076" y="7035490"/>
              <a:ext cx="1438928" cy="1438928"/>
            </a:xfrm>
            <a:custGeom>
              <a:avLst/>
              <a:gdLst>
                <a:gd name="T0" fmla="*/ 340 w 340"/>
                <a:gd name="T1" fmla="*/ 0 h 340"/>
                <a:gd name="T2" fmla="*/ 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20" y="179"/>
                    <a:pt x="179" y="320"/>
                    <a:pt x="0" y="340"/>
                  </a:cubicBezTo>
                  <a:cubicBezTo>
                    <a:pt x="0" y="0"/>
                    <a:pt x="0" y="0"/>
                    <a:pt x="0" y="0"/>
                  </a:cubicBezTo>
                  <a:lnTo>
                    <a:pt x="34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017DD993-7B02-4BEF-B56E-0BBB41F9CE7E}"/>
                </a:ext>
              </a:extLst>
            </p:cNvPr>
            <p:cNvSpPr txBox="1"/>
            <p:nvPr/>
          </p:nvSpPr>
          <p:spPr>
            <a:xfrm>
              <a:off x="12650889" y="7285329"/>
              <a:ext cx="60144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alpha val="65000"/>
                    </a:srgbClr>
                  </a:solidFill>
                  <a:effectLst/>
                  <a:uLnTx/>
                  <a:uFillTx/>
                  <a:latin typeface="Calibri"/>
                  <a:ea typeface="+mn-ea"/>
                  <a:cs typeface="+mn-cs"/>
                </a:rPr>
                <a:t>03</a:t>
              </a:r>
            </a:p>
          </p:txBody>
        </p:sp>
      </p:grpSp>
      <p:grpSp>
        <p:nvGrpSpPr>
          <p:cNvPr id="27" name="Group 26">
            <a:extLst>
              <a:ext uri="{FF2B5EF4-FFF2-40B4-BE49-F238E27FC236}">
                <a16:creationId xmlns:a16="http://schemas.microsoft.com/office/drawing/2014/main" id="{F04CB86A-45CA-4BCC-817F-7256B9D666C9}"/>
              </a:ext>
            </a:extLst>
          </p:cNvPr>
          <p:cNvGrpSpPr/>
          <p:nvPr/>
        </p:nvGrpSpPr>
        <p:grpSpPr>
          <a:xfrm>
            <a:off x="4585466" y="2348608"/>
            <a:ext cx="3548457" cy="1931874"/>
            <a:chOff x="4492012" y="3777843"/>
            <a:chExt cx="3548457" cy="1931874"/>
          </a:xfrm>
        </p:grpSpPr>
        <p:sp>
          <p:nvSpPr>
            <p:cNvPr id="28" name="TextBox 27">
              <a:extLst>
                <a:ext uri="{FF2B5EF4-FFF2-40B4-BE49-F238E27FC236}">
                  <a16:creationId xmlns:a16="http://schemas.microsoft.com/office/drawing/2014/main" id="{AF27F9B8-CB23-4E51-B2A1-98186D3C3932}"/>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9" name="TextBox 28">
              <a:extLst>
                <a:ext uri="{FF2B5EF4-FFF2-40B4-BE49-F238E27FC236}">
                  <a16:creationId xmlns:a16="http://schemas.microsoft.com/office/drawing/2014/main" id="{9DB0A60F-0A92-487A-99D2-BBA75D4DA628}"/>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3" name="Group 32">
            <a:extLst>
              <a:ext uri="{FF2B5EF4-FFF2-40B4-BE49-F238E27FC236}">
                <a16:creationId xmlns:a16="http://schemas.microsoft.com/office/drawing/2014/main" id="{31B933DC-29F7-4022-9529-EE3D23E8CA2E}"/>
              </a:ext>
            </a:extLst>
          </p:cNvPr>
          <p:cNvGrpSpPr/>
          <p:nvPr/>
        </p:nvGrpSpPr>
        <p:grpSpPr>
          <a:xfrm>
            <a:off x="16253252" y="2348608"/>
            <a:ext cx="3548457" cy="1931874"/>
            <a:chOff x="16070089" y="3601772"/>
            <a:chExt cx="3548457" cy="1931874"/>
          </a:xfrm>
        </p:grpSpPr>
        <p:sp>
          <p:nvSpPr>
            <p:cNvPr id="34" name="TextBox 33">
              <a:extLst>
                <a:ext uri="{FF2B5EF4-FFF2-40B4-BE49-F238E27FC236}">
                  <a16:creationId xmlns:a16="http://schemas.microsoft.com/office/drawing/2014/main" id="{78C54917-06D8-45A2-B8BD-41AE1742B13A}"/>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35" name="TextBox 34">
              <a:extLst>
                <a:ext uri="{FF2B5EF4-FFF2-40B4-BE49-F238E27FC236}">
                  <a16:creationId xmlns:a16="http://schemas.microsoft.com/office/drawing/2014/main" id="{8ACB1E80-DBEC-4138-B196-12A7F0F6F44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0" name="Group 29">
            <a:extLst>
              <a:ext uri="{FF2B5EF4-FFF2-40B4-BE49-F238E27FC236}">
                <a16:creationId xmlns:a16="http://schemas.microsoft.com/office/drawing/2014/main" id="{8D3C6328-0311-441F-9422-5230E22243F0}"/>
              </a:ext>
            </a:extLst>
          </p:cNvPr>
          <p:cNvGrpSpPr/>
          <p:nvPr/>
        </p:nvGrpSpPr>
        <p:grpSpPr>
          <a:xfrm>
            <a:off x="4447156" y="9435518"/>
            <a:ext cx="3548457" cy="1931874"/>
            <a:chOff x="4894001" y="8445170"/>
            <a:chExt cx="3548457" cy="1931874"/>
          </a:xfrm>
        </p:grpSpPr>
        <p:sp>
          <p:nvSpPr>
            <p:cNvPr id="31" name="TextBox 30">
              <a:extLst>
                <a:ext uri="{FF2B5EF4-FFF2-40B4-BE49-F238E27FC236}">
                  <a16:creationId xmlns:a16="http://schemas.microsoft.com/office/drawing/2014/main" id="{03D6F6F2-A6F3-4ACA-8D14-85B1D8E87539}"/>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32" name="TextBox 31">
              <a:extLst>
                <a:ext uri="{FF2B5EF4-FFF2-40B4-BE49-F238E27FC236}">
                  <a16:creationId xmlns:a16="http://schemas.microsoft.com/office/drawing/2014/main" id="{6AE7EA07-C4BE-4257-9EE6-7C0FAB52F434}"/>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36" name="Group 35">
            <a:extLst>
              <a:ext uri="{FF2B5EF4-FFF2-40B4-BE49-F238E27FC236}">
                <a16:creationId xmlns:a16="http://schemas.microsoft.com/office/drawing/2014/main" id="{FDD54EDE-F50B-4240-A823-8A8A887700A1}"/>
              </a:ext>
            </a:extLst>
          </p:cNvPr>
          <p:cNvGrpSpPr/>
          <p:nvPr/>
        </p:nvGrpSpPr>
        <p:grpSpPr>
          <a:xfrm>
            <a:off x="16391561" y="9435518"/>
            <a:ext cx="3548457" cy="1931874"/>
            <a:chOff x="10419359" y="404628"/>
            <a:chExt cx="3548457" cy="1931874"/>
          </a:xfrm>
        </p:grpSpPr>
        <p:sp>
          <p:nvSpPr>
            <p:cNvPr id="37" name="TextBox 36">
              <a:extLst>
                <a:ext uri="{FF2B5EF4-FFF2-40B4-BE49-F238E27FC236}">
                  <a16:creationId xmlns:a16="http://schemas.microsoft.com/office/drawing/2014/main" id="{D5A49CFF-61C9-4458-A37F-B7CAE713B8A7}"/>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8" name="TextBox 37">
              <a:extLst>
                <a:ext uri="{FF2B5EF4-FFF2-40B4-BE49-F238E27FC236}">
                  <a16:creationId xmlns:a16="http://schemas.microsoft.com/office/drawing/2014/main" id="{8B221435-705A-40A6-AF8A-BBDD91CF2C1A}"/>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72A0495E-8FBE-48E1-89B7-7C18331125F8}"/>
              </a:ext>
            </a:extLst>
          </p:cNvPr>
          <p:cNvGrpSpPr/>
          <p:nvPr/>
        </p:nvGrpSpPr>
        <p:grpSpPr>
          <a:xfrm>
            <a:off x="7950759" y="2613059"/>
            <a:ext cx="4065340" cy="4067453"/>
            <a:chOff x="7950759" y="2613059"/>
            <a:chExt cx="4065340" cy="4067453"/>
          </a:xfrm>
        </p:grpSpPr>
        <p:sp>
          <p:nvSpPr>
            <p:cNvPr id="9" name="Freeform 6">
              <a:extLst>
                <a:ext uri="{FF2B5EF4-FFF2-40B4-BE49-F238E27FC236}">
                  <a16:creationId xmlns:a16="http://schemas.microsoft.com/office/drawing/2014/main" id="{A8B5E267-C4F7-4196-866F-D4280470189C}"/>
                </a:ext>
              </a:extLst>
            </p:cNvPr>
            <p:cNvSpPr>
              <a:spLocks/>
            </p:cNvSpPr>
            <p:nvPr/>
          </p:nvSpPr>
          <p:spPr bwMode="auto">
            <a:xfrm>
              <a:off x="7950759" y="2613059"/>
              <a:ext cx="4065340" cy="4067453"/>
            </a:xfrm>
            <a:custGeom>
              <a:avLst/>
              <a:gdLst>
                <a:gd name="T0" fmla="*/ 961 w 961"/>
                <a:gd name="T1" fmla="*/ 0 h 961"/>
                <a:gd name="T2" fmla="*/ 961 w 961"/>
                <a:gd name="T3" fmla="*/ 621 h 961"/>
                <a:gd name="T4" fmla="*/ 621 w 961"/>
                <a:gd name="T5" fmla="*/ 961 h 961"/>
                <a:gd name="T6" fmla="*/ 0 w 961"/>
                <a:gd name="T7" fmla="*/ 961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61" y="621"/>
                    <a:pt x="961" y="621"/>
                    <a:pt x="961" y="621"/>
                  </a:cubicBezTo>
                  <a:cubicBezTo>
                    <a:pt x="782" y="641"/>
                    <a:pt x="641" y="782"/>
                    <a:pt x="621" y="961"/>
                  </a:cubicBezTo>
                  <a:cubicBezTo>
                    <a:pt x="0" y="961"/>
                    <a:pt x="0" y="961"/>
                    <a:pt x="0" y="961"/>
                  </a:cubicBezTo>
                  <a:cubicBezTo>
                    <a:pt x="21" y="440"/>
                    <a:pt x="440" y="21"/>
                    <a:pt x="961" y="0"/>
                  </a:cubicBezTo>
                  <a:close/>
                </a:path>
              </a:pathLst>
            </a:custGeom>
            <a:gradFill flip="none" rotWithShape="1">
              <a:gsLst>
                <a:gs pos="0">
                  <a:schemeClr val="accent1"/>
                </a:gs>
                <a:gs pos="100000">
                  <a:schemeClr val="accent1">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F3B65192-79E9-4C6D-83F3-9EEA4CCE53A3}"/>
                </a:ext>
              </a:extLst>
            </p:cNvPr>
            <p:cNvSpPr txBox="1"/>
            <p:nvPr/>
          </p:nvSpPr>
          <p:spPr>
            <a:xfrm>
              <a:off x="8931969" y="4929549"/>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sp>
          <p:nvSpPr>
            <p:cNvPr id="43" name="Rectangle 42">
              <a:extLst>
                <a:ext uri="{FF2B5EF4-FFF2-40B4-BE49-F238E27FC236}">
                  <a16:creationId xmlns:a16="http://schemas.microsoft.com/office/drawing/2014/main" id="{50009BD4-2BA1-4BBA-A55A-FCFC8A32F2FC}"/>
                </a:ext>
              </a:extLst>
            </p:cNvPr>
            <p:cNvSpPr/>
            <p:nvPr/>
          </p:nvSpPr>
          <p:spPr>
            <a:xfrm>
              <a:off x="9472843" y="3686279"/>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b</a:t>
              </a:r>
            </a:p>
          </p:txBody>
        </p:sp>
      </p:grpSp>
      <p:grpSp>
        <p:nvGrpSpPr>
          <p:cNvPr id="59" name="Group 58">
            <a:extLst>
              <a:ext uri="{FF2B5EF4-FFF2-40B4-BE49-F238E27FC236}">
                <a16:creationId xmlns:a16="http://schemas.microsoft.com/office/drawing/2014/main" id="{4878069F-23AD-4F20-A097-6AAA362CC62D}"/>
              </a:ext>
            </a:extLst>
          </p:cNvPr>
          <p:cNvGrpSpPr/>
          <p:nvPr/>
        </p:nvGrpSpPr>
        <p:grpSpPr>
          <a:xfrm>
            <a:off x="12371076" y="2613059"/>
            <a:ext cx="4065340" cy="4067453"/>
            <a:chOff x="12371076" y="2613059"/>
            <a:chExt cx="4065340" cy="4067453"/>
          </a:xfrm>
        </p:grpSpPr>
        <p:sp>
          <p:nvSpPr>
            <p:cNvPr id="11" name="Freeform 8">
              <a:extLst>
                <a:ext uri="{FF2B5EF4-FFF2-40B4-BE49-F238E27FC236}">
                  <a16:creationId xmlns:a16="http://schemas.microsoft.com/office/drawing/2014/main" id="{E0A8CD74-0078-4624-A1C8-D3E12CF0EA60}"/>
                </a:ext>
              </a:extLst>
            </p:cNvPr>
            <p:cNvSpPr>
              <a:spLocks/>
            </p:cNvSpPr>
            <p:nvPr/>
          </p:nvSpPr>
          <p:spPr bwMode="auto">
            <a:xfrm>
              <a:off x="12371076" y="2613059"/>
              <a:ext cx="4065340" cy="4067453"/>
            </a:xfrm>
            <a:custGeom>
              <a:avLst/>
              <a:gdLst>
                <a:gd name="T0" fmla="*/ 961 w 961"/>
                <a:gd name="T1" fmla="*/ 961 h 961"/>
                <a:gd name="T2" fmla="*/ 340 w 961"/>
                <a:gd name="T3" fmla="*/ 961 h 961"/>
                <a:gd name="T4" fmla="*/ 0 w 961"/>
                <a:gd name="T5" fmla="*/ 621 h 961"/>
                <a:gd name="T6" fmla="*/ 0 w 961"/>
                <a:gd name="T7" fmla="*/ 0 h 961"/>
                <a:gd name="T8" fmla="*/ 961 w 961"/>
                <a:gd name="T9" fmla="*/ 961 h 961"/>
              </a:gdLst>
              <a:ahLst/>
              <a:cxnLst>
                <a:cxn ang="0">
                  <a:pos x="T0" y="T1"/>
                </a:cxn>
                <a:cxn ang="0">
                  <a:pos x="T2" y="T3"/>
                </a:cxn>
                <a:cxn ang="0">
                  <a:pos x="T4" y="T5"/>
                </a:cxn>
                <a:cxn ang="0">
                  <a:pos x="T6" y="T7"/>
                </a:cxn>
                <a:cxn ang="0">
                  <a:pos x="T8" y="T9"/>
                </a:cxn>
              </a:cxnLst>
              <a:rect l="0" t="0" r="r" b="b"/>
              <a:pathLst>
                <a:path w="961" h="961">
                  <a:moveTo>
                    <a:pt x="961" y="961"/>
                  </a:moveTo>
                  <a:cubicBezTo>
                    <a:pt x="340" y="961"/>
                    <a:pt x="340" y="961"/>
                    <a:pt x="340" y="961"/>
                  </a:cubicBezTo>
                  <a:cubicBezTo>
                    <a:pt x="320" y="782"/>
                    <a:pt x="179" y="641"/>
                    <a:pt x="0" y="621"/>
                  </a:cubicBezTo>
                  <a:cubicBezTo>
                    <a:pt x="0" y="0"/>
                    <a:pt x="0" y="0"/>
                    <a:pt x="0" y="0"/>
                  </a:cubicBezTo>
                  <a:cubicBezTo>
                    <a:pt x="521" y="21"/>
                    <a:pt x="940" y="440"/>
                    <a:pt x="961" y="961"/>
                  </a:cubicBezTo>
                  <a:close/>
                </a:path>
              </a:pathLst>
            </a:custGeom>
            <a:gradFill flip="none" rotWithShape="1">
              <a:gsLst>
                <a:gs pos="0">
                  <a:schemeClr val="accent3"/>
                </a:gs>
                <a:gs pos="100000">
                  <a:schemeClr val="accent3">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49C8ECA0-264C-4482-A32A-25A9B587D177}"/>
                </a:ext>
              </a:extLst>
            </p:cNvPr>
            <p:cNvSpPr/>
            <p:nvPr/>
          </p:nvSpPr>
          <p:spPr>
            <a:xfrm flipH="1">
              <a:off x="13355019" y="3635567"/>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sp>
          <p:nvSpPr>
            <p:cNvPr id="48" name="TextBox 47">
              <a:extLst>
                <a:ext uri="{FF2B5EF4-FFF2-40B4-BE49-F238E27FC236}">
                  <a16:creationId xmlns:a16="http://schemas.microsoft.com/office/drawing/2014/main" id="{AD638201-A304-4714-9787-5BA4A7E4E940}"/>
                </a:ext>
              </a:extLst>
            </p:cNvPr>
            <p:cNvSpPr txBox="1"/>
            <p:nvPr/>
          </p:nvSpPr>
          <p:spPr>
            <a:xfrm>
              <a:off x="13744598" y="4929549"/>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grpSp>
      <p:grpSp>
        <p:nvGrpSpPr>
          <p:cNvPr id="61" name="Group 60">
            <a:extLst>
              <a:ext uri="{FF2B5EF4-FFF2-40B4-BE49-F238E27FC236}">
                <a16:creationId xmlns:a16="http://schemas.microsoft.com/office/drawing/2014/main" id="{DDFC89DE-DF36-4AC5-BAFD-FD654213BEC2}"/>
              </a:ext>
            </a:extLst>
          </p:cNvPr>
          <p:cNvGrpSpPr/>
          <p:nvPr/>
        </p:nvGrpSpPr>
        <p:grpSpPr>
          <a:xfrm>
            <a:off x="7950759" y="7035490"/>
            <a:ext cx="4065340" cy="4067453"/>
            <a:chOff x="7950759" y="7035490"/>
            <a:chExt cx="4065340" cy="4067453"/>
          </a:xfrm>
        </p:grpSpPr>
        <p:sp>
          <p:nvSpPr>
            <p:cNvPr id="13" name="Freeform 10">
              <a:extLst>
                <a:ext uri="{FF2B5EF4-FFF2-40B4-BE49-F238E27FC236}">
                  <a16:creationId xmlns:a16="http://schemas.microsoft.com/office/drawing/2014/main" id="{59FB73D4-8ACC-4DBC-AE01-A2E2C3B8775A}"/>
                </a:ext>
              </a:extLst>
            </p:cNvPr>
            <p:cNvSpPr>
              <a:spLocks/>
            </p:cNvSpPr>
            <p:nvPr/>
          </p:nvSpPr>
          <p:spPr bwMode="auto">
            <a:xfrm>
              <a:off x="7950759" y="7035490"/>
              <a:ext cx="4065340" cy="4067453"/>
            </a:xfrm>
            <a:custGeom>
              <a:avLst/>
              <a:gdLst>
                <a:gd name="T0" fmla="*/ 961 w 961"/>
                <a:gd name="T1" fmla="*/ 340 h 961"/>
                <a:gd name="T2" fmla="*/ 961 w 961"/>
                <a:gd name="T3" fmla="*/ 961 h 961"/>
                <a:gd name="T4" fmla="*/ 0 w 961"/>
                <a:gd name="T5" fmla="*/ 0 h 961"/>
                <a:gd name="T6" fmla="*/ 621 w 961"/>
                <a:gd name="T7" fmla="*/ 0 h 961"/>
                <a:gd name="T8" fmla="*/ 961 w 961"/>
                <a:gd name="T9" fmla="*/ 340 h 961"/>
              </a:gdLst>
              <a:ahLst/>
              <a:cxnLst>
                <a:cxn ang="0">
                  <a:pos x="T0" y="T1"/>
                </a:cxn>
                <a:cxn ang="0">
                  <a:pos x="T2" y="T3"/>
                </a:cxn>
                <a:cxn ang="0">
                  <a:pos x="T4" y="T5"/>
                </a:cxn>
                <a:cxn ang="0">
                  <a:pos x="T6" y="T7"/>
                </a:cxn>
                <a:cxn ang="0">
                  <a:pos x="T8" y="T9"/>
                </a:cxn>
              </a:cxnLst>
              <a:rect l="0" t="0" r="r" b="b"/>
              <a:pathLst>
                <a:path w="961" h="961">
                  <a:moveTo>
                    <a:pt x="961" y="340"/>
                  </a:moveTo>
                  <a:cubicBezTo>
                    <a:pt x="961" y="961"/>
                    <a:pt x="961" y="961"/>
                    <a:pt x="961" y="961"/>
                  </a:cubicBezTo>
                  <a:cubicBezTo>
                    <a:pt x="440" y="940"/>
                    <a:pt x="21" y="521"/>
                    <a:pt x="0" y="0"/>
                  </a:cubicBezTo>
                  <a:cubicBezTo>
                    <a:pt x="621" y="0"/>
                    <a:pt x="621" y="0"/>
                    <a:pt x="621" y="0"/>
                  </a:cubicBezTo>
                  <a:cubicBezTo>
                    <a:pt x="641" y="179"/>
                    <a:pt x="782" y="320"/>
                    <a:pt x="961" y="340"/>
                  </a:cubicBezTo>
                  <a:close/>
                </a:path>
              </a:pathLst>
            </a:custGeom>
            <a:gradFill flip="none" rotWithShape="1">
              <a:gsLst>
                <a:gs pos="0">
                  <a:schemeClr val="bg2"/>
                </a:gs>
                <a:gs pos="100000">
                  <a:schemeClr val="bg2">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3C676410-05AA-4CFA-9C24-1780F80C84D3}"/>
                </a:ext>
              </a:extLst>
            </p:cNvPr>
            <p:cNvSpPr txBox="1"/>
            <p:nvPr/>
          </p:nvSpPr>
          <p:spPr>
            <a:xfrm>
              <a:off x="8931969" y="8997002"/>
              <a:ext cx="2189747" cy="92333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sp>
          <p:nvSpPr>
            <p:cNvPr id="50" name="Rectangle 49">
              <a:extLst>
                <a:ext uri="{FF2B5EF4-FFF2-40B4-BE49-F238E27FC236}">
                  <a16:creationId xmlns:a16="http://schemas.microsoft.com/office/drawing/2014/main" id="{8E4CB009-6E93-41E7-A37E-D32CA1B6BA69}"/>
                </a:ext>
              </a:extLst>
            </p:cNvPr>
            <p:cNvSpPr/>
            <p:nvPr/>
          </p:nvSpPr>
          <p:spPr>
            <a:xfrm>
              <a:off x="9472843" y="775373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E</a:t>
              </a:r>
            </a:p>
          </p:txBody>
        </p:sp>
      </p:grpSp>
      <p:grpSp>
        <p:nvGrpSpPr>
          <p:cNvPr id="60" name="Group 59">
            <a:extLst>
              <a:ext uri="{FF2B5EF4-FFF2-40B4-BE49-F238E27FC236}">
                <a16:creationId xmlns:a16="http://schemas.microsoft.com/office/drawing/2014/main" id="{5B308467-42BE-486A-89B9-2813973667E4}"/>
              </a:ext>
            </a:extLst>
          </p:cNvPr>
          <p:cNvGrpSpPr/>
          <p:nvPr/>
        </p:nvGrpSpPr>
        <p:grpSpPr>
          <a:xfrm>
            <a:off x="12371076" y="7035490"/>
            <a:ext cx="4065340" cy="4067453"/>
            <a:chOff x="12371076" y="7035490"/>
            <a:chExt cx="4065340" cy="4067453"/>
          </a:xfrm>
        </p:grpSpPr>
        <p:sp>
          <p:nvSpPr>
            <p:cNvPr id="15" name="Freeform 12">
              <a:extLst>
                <a:ext uri="{FF2B5EF4-FFF2-40B4-BE49-F238E27FC236}">
                  <a16:creationId xmlns:a16="http://schemas.microsoft.com/office/drawing/2014/main" id="{60F4A613-BDC5-44E6-B935-D5F23AA1ECA9}"/>
                </a:ext>
              </a:extLst>
            </p:cNvPr>
            <p:cNvSpPr>
              <a:spLocks/>
            </p:cNvSpPr>
            <p:nvPr/>
          </p:nvSpPr>
          <p:spPr bwMode="auto">
            <a:xfrm>
              <a:off x="12371076" y="7035490"/>
              <a:ext cx="4065340" cy="4067453"/>
            </a:xfrm>
            <a:custGeom>
              <a:avLst/>
              <a:gdLst>
                <a:gd name="T0" fmla="*/ 961 w 961"/>
                <a:gd name="T1" fmla="*/ 0 h 961"/>
                <a:gd name="T2" fmla="*/ 0 w 961"/>
                <a:gd name="T3" fmla="*/ 961 h 961"/>
                <a:gd name="T4" fmla="*/ 0 w 961"/>
                <a:gd name="T5" fmla="*/ 340 h 961"/>
                <a:gd name="T6" fmla="*/ 340 w 961"/>
                <a:gd name="T7" fmla="*/ 0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40" y="521"/>
                    <a:pt x="521" y="940"/>
                    <a:pt x="0" y="961"/>
                  </a:cubicBezTo>
                  <a:cubicBezTo>
                    <a:pt x="0" y="340"/>
                    <a:pt x="0" y="340"/>
                    <a:pt x="0" y="340"/>
                  </a:cubicBezTo>
                  <a:cubicBezTo>
                    <a:pt x="179" y="320"/>
                    <a:pt x="320" y="179"/>
                    <a:pt x="340" y="0"/>
                  </a:cubicBezTo>
                  <a:lnTo>
                    <a:pt x="961" y="0"/>
                  </a:lnTo>
                  <a:close/>
                </a:path>
              </a:pathLst>
            </a:custGeom>
            <a:gradFill flip="none" rotWithShape="1">
              <a:gsLst>
                <a:gs pos="0">
                  <a:schemeClr val="accent5"/>
                </a:gs>
                <a:gs pos="100000">
                  <a:schemeClr val="accent5">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F65A7BE4-73FB-41E0-A8F9-C20E531A8E6C}"/>
                </a:ext>
              </a:extLst>
            </p:cNvPr>
            <p:cNvSpPr/>
            <p:nvPr/>
          </p:nvSpPr>
          <p:spPr>
            <a:xfrm flipH="1">
              <a:off x="13355020" y="7703020"/>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W</a:t>
              </a:r>
            </a:p>
          </p:txBody>
        </p:sp>
        <p:sp>
          <p:nvSpPr>
            <p:cNvPr id="52" name="TextBox 51">
              <a:extLst>
                <a:ext uri="{FF2B5EF4-FFF2-40B4-BE49-F238E27FC236}">
                  <a16:creationId xmlns:a16="http://schemas.microsoft.com/office/drawing/2014/main" id="{996640D0-6838-443C-8FD0-393F8B9E177C}"/>
                </a:ext>
              </a:extLst>
            </p:cNvPr>
            <p:cNvSpPr txBox="1"/>
            <p:nvPr/>
          </p:nvSpPr>
          <p:spPr>
            <a:xfrm>
              <a:off x="12814143" y="8997002"/>
              <a:ext cx="2189747"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FFFFFF"/>
                  </a:solidFill>
                  <a:effectLst/>
                  <a:uLnTx/>
                  <a:uFillTx/>
                  <a:latin typeface="Calibri"/>
                  <a:ea typeface="+mn-ea"/>
                  <a:cs typeface="+mn-cs"/>
                </a:rPr>
                <a:t>Nunc vitae purus rhoncus, sollicitudin est porttitor.</a:t>
              </a:r>
            </a:p>
          </p:txBody>
        </p:sp>
      </p:grpSp>
    </p:spTree>
    <p:extLst>
      <p:ext uri="{BB962C8B-B14F-4D97-AF65-F5344CB8AC3E}">
        <p14:creationId xmlns:p14="http://schemas.microsoft.com/office/powerpoint/2010/main" val="315851296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par>
                                <p:cTn id="11" presetID="2" presetClass="entr" presetSubtype="9" decel="100000" fill="hold" nodeType="withEffect">
                                  <p:stCondLst>
                                    <p:cond delay="100"/>
                                  </p:stCondLst>
                                  <p:childTnLst>
                                    <p:set>
                                      <p:cBhvr>
                                        <p:cTn id="12" dur="1" fill="hold">
                                          <p:stCondLst>
                                            <p:cond delay="0"/>
                                          </p:stCondLst>
                                        </p:cTn>
                                        <p:tgtEl>
                                          <p:spTgt spid="54"/>
                                        </p:tgtEl>
                                        <p:attrNameLst>
                                          <p:attrName>style.visibility</p:attrName>
                                        </p:attrNameLst>
                                      </p:cBhvr>
                                      <p:to>
                                        <p:strVal val="visible"/>
                                      </p:to>
                                    </p:set>
                                    <p:anim calcmode="lin" valueType="num">
                                      <p:cBhvr additive="base">
                                        <p:cTn id="13" dur="1500" fill="hold"/>
                                        <p:tgtEl>
                                          <p:spTgt spid="54"/>
                                        </p:tgtEl>
                                        <p:attrNameLst>
                                          <p:attrName>ppt_x</p:attrName>
                                        </p:attrNameLst>
                                      </p:cBhvr>
                                      <p:tavLst>
                                        <p:tav tm="0">
                                          <p:val>
                                            <p:strVal val="0-#ppt_w/2"/>
                                          </p:val>
                                        </p:tav>
                                        <p:tav tm="100000">
                                          <p:val>
                                            <p:strVal val="#ppt_x"/>
                                          </p:val>
                                        </p:tav>
                                      </p:tavLst>
                                    </p:anim>
                                    <p:anim calcmode="lin" valueType="num">
                                      <p:cBhvr additive="base">
                                        <p:cTn id="14" dur="1500" fill="hold"/>
                                        <p:tgtEl>
                                          <p:spTgt spid="5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20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1500" fill="hold"/>
                                        <p:tgtEl>
                                          <p:spTgt spid="55"/>
                                        </p:tgtEl>
                                        <p:attrNameLst>
                                          <p:attrName>ppt_x</p:attrName>
                                        </p:attrNameLst>
                                      </p:cBhvr>
                                      <p:tavLst>
                                        <p:tav tm="0">
                                          <p:val>
                                            <p:strVal val="1+#ppt_w/2"/>
                                          </p:val>
                                        </p:tav>
                                        <p:tav tm="100000">
                                          <p:val>
                                            <p:strVal val="#ppt_x"/>
                                          </p:val>
                                        </p:tav>
                                      </p:tavLst>
                                    </p:anim>
                                    <p:anim calcmode="lin" valueType="num">
                                      <p:cBhvr additive="base">
                                        <p:cTn id="18" dur="1500" fill="hold"/>
                                        <p:tgtEl>
                                          <p:spTgt spid="55"/>
                                        </p:tgtEl>
                                        <p:attrNameLst>
                                          <p:attrName>ppt_y</p:attrName>
                                        </p:attrNameLst>
                                      </p:cBhvr>
                                      <p:tavLst>
                                        <p:tav tm="0">
                                          <p:val>
                                            <p:strVal val="0-#ppt_h/2"/>
                                          </p:val>
                                        </p:tav>
                                        <p:tav tm="100000">
                                          <p:val>
                                            <p:strVal val="#ppt_y"/>
                                          </p:val>
                                        </p:tav>
                                      </p:tavLst>
                                    </p:anim>
                                  </p:childTnLst>
                                </p:cTn>
                              </p:par>
                              <p:par>
                                <p:cTn id="19" presetID="2" presetClass="entr" presetSubtype="6" decel="100000" fill="hold" nodeType="withEffect">
                                  <p:stCondLst>
                                    <p:cond delay="300"/>
                                  </p:stCondLst>
                                  <p:childTnLst>
                                    <p:set>
                                      <p:cBhvr>
                                        <p:cTn id="20" dur="1" fill="hold">
                                          <p:stCondLst>
                                            <p:cond delay="0"/>
                                          </p:stCondLst>
                                        </p:cTn>
                                        <p:tgtEl>
                                          <p:spTgt spid="56"/>
                                        </p:tgtEl>
                                        <p:attrNameLst>
                                          <p:attrName>style.visibility</p:attrName>
                                        </p:attrNameLst>
                                      </p:cBhvr>
                                      <p:to>
                                        <p:strVal val="visible"/>
                                      </p:to>
                                    </p:set>
                                    <p:anim calcmode="lin" valueType="num">
                                      <p:cBhvr additive="base">
                                        <p:cTn id="21" dur="1500" fill="hold"/>
                                        <p:tgtEl>
                                          <p:spTgt spid="56"/>
                                        </p:tgtEl>
                                        <p:attrNameLst>
                                          <p:attrName>ppt_x</p:attrName>
                                        </p:attrNameLst>
                                      </p:cBhvr>
                                      <p:tavLst>
                                        <p:tav tm="0">
                                          <p:val>
                                            <p:strVal val="1+#ppt_w/2"/>
                                          </p:val>
                                        </p:tav>
                                        <p:tav tm="100000">
                                          <p:val>
                                            <p:strVal val="#ppt_x"/>
                                          </p:val>
                                        </p:tav>
                                      </p:tavLst>
                                    </p:anim>
                                    <p:anim calcmode="lin" valueType="num">
                                      <p:cBhvr additive="base">
                                        <p:cTn id="22" dur="1500" fill="hold"/>
                                        <p:tgtEl>
                                          <p:spTgt spid="56"/>
                                        </p:tgtEl>
                                        <p:attrNameLst>
                                          <p:attrName>ppt_y</p:attrName>
                                        </p:attrNameLst>
                                      </p:cBhvr>
                                      <p:tavLst>
                                        <p:tav tm="0">
                                          <p:val>
                                            <p:strVal val="1+#ppt_h/2"/>
                                          </p:val>
                                        </p:tav>
                                        <p:tav tm="100000">
                                          <p:val>
                                            <p:strVal val="#ppt_y"/>
                                          </p:val>
                                        </p:tav>
                                      </p:tavLst>
                                    </p:anim>
                                  </p:childTnLst>
                                </p:cTn>
                              </p:par>
                              <p:par>
                                <p:cTn id="23" presetID="2" presetClass="entr" presetSubtype="12" decel="100000" fill="hold" nodeType="withEffect">
                                  <p:stCondLst>
                                    <p:cond delay="40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1500" fill="hold"/>
                                        <p:tgtEl>
                                          <p:spTgt spid="57"/>
                                        </p:tgtEl>
                                        <p:attrNameLst>
                                          <p:attrName>ppt_x</p:attrName>
                                        </p:attrNameLst>
                                      </p:cBhvr>
                                      <p:tavLst>
                                        <p:tav tm="0">
                                          <p:val>
                                            <p:strVal val="0-#ppt_w/2"/>
                                          </p:val>
                                        </p:tav>
                                        <p:tav tm="100000">
                                          <p:val>
                                            <p:strVal val="#ppt_x"/>
                                          </p:val>
                                        </p:tav>
                                      </p:tavLst>
                                    </p:anim>
                                    <p:anim calcmode="lin" valueType="num">
                                      <p:cBhvr additive="base">
                                        <p:cTn id="26" dur="1500" fill="hold"/>
                                        <p:tgtEl>
                                          <p:spTgt spid="57"/>
                                        </p:tgtEl>
                                        <p:attrNameLst>
                                          <p:attrName>ppt_y</p:attrName>
                                        </p:attrNameLst>
                                      </p:cBhvr>
                                      <p:tavLst>
                                        <p:tav tm="0">
                                          <p:val>
                                            <p:strVal val="1+#ppt_h/2"/>
                                          </p:val>
                                        </p:tav>
                                        <p:tav tm="100000">
                                          <p:val>
                                            <p:strVal val="#ppt_y"/>
                                          </p:val>
                                        </p:tav>
                                      </p:tavLst>
                                    </p:anim>
                                  </p:childTnLst>
                                </p:cTn>
                              </p:par>
                              <p:par>
                                <p:cTn id="27" presetID="2" presetClass="entr" presetSubtype="9" decel="100000" fill="hold" nodeType="withEffect">
                                  <p:stCondLst>
                                    <p:cond delay="60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1500" fill="hold"/>
                                        <p:tgtEl>
                                          <p:spTgt spid="58"/>
                                        </p:tgtEl>
                                        <p:attrNameLst>
                                          <p:attrName>ppt_x</p:attrName>
                                        </p:attrNameLst>
                                      </p:cBhvr>
                                      <p:tavLst>
                                        <p:tav tm="0">
                                          <p:val>
                                            <p:strVal val="0-#ppt_w/2"/>
                                          </p:val>
                                        </p:tav>
                                        <p:tav tm="100000">
                                          <p:val>
                                            <p:strVal val="#ppt_x"/>
                                          </p:val>
                                        </p:tav>
                                      </p:tavLst>
                                    </p:anim>
                                    <p:anim calcmode="lin" valueType="num">
                                      <p:cBhvr additive="base">
                                        <p:cTn id="30" dur="1500" fill="hold"/>
                                        <p:tgtEl>
                                          <p:spTgt spid="58"/>
                                        </p:tgtEl>
                                        <p:attrNameLst>
                                          <p:attrName>ppt_y</p:attrName>
                                        </p:attrNameLst>
                                      </p:cBhvr>
                                      <p:tavLst>
                                        <p:tav tm="0">
                                          <p:val>
                                            <p:strVal val="0-#ppt_h/2"/>
                                          </p:val>
                                        </p:tav>
                                        <p:tav tm="100000">
                                          <p:val>
                                            <p:strVal val="#ppt_y"/>
                                          </p:val>
                                        </p:tav>
                                      </p:tavLst>
                                    </p:anim>
                                  </p:childTnLst>
                                </p:cTn>
                              </p:par>
                              <p:par>
                                <p:cTn id="31" presetID="2" presetClass="entr" presetSubtype="3" decel="100000" fill="hold" nodeType="withEffect">
                                  <p:stCondLst>
                                    <p:cond delay="700"/>
                                  </p:stCondLst>
                                  <p:childTnLst>
                                    <p:set>
                                      <p:cBhvr>
                                        <p:cTn id="32" dur="1" fill="hold">
                                          <p:stCondLst>
                                            <p:cond delay="0"/>
                                          </p:stCondLst>
                                        </p:cTn>
                                        <p:tgtEl>
                                          <p:spTgt spid="59"/>
                                        </p:tgtEl>
                                        <p:attrNameLst>
                                          <p:attrName>style.visibility</p:attrName>
                                        </p:attrNameLst>
                                      </p:cBhvr>
                                      <p:to>
                                        <p:strVal val="visible"/>
                                      </p:to>
                                    </p:set>
                                    <p:anim calcmode="lin" valueType="num">
                                      <p:cBhvr additive="base">
                                        <p:cTn id="33" dur="1500" fill="hold"/>
                                        <p:tgtEl>
                                          <p:spTgt spid="59"/>
                                        </p:tgtEl>
                                        <p:attrNameLst>
                                          <p:attrName>ppt_x</p:attrName>
                                        </p:attrNameLst>
                                      </p:cBhvr>
                                      <p:tavLst>
                                        <p:tav tm="0">
                                          <p:val>
                                            <p:strVal val="1+#ppt_w/2"/>
                                          </p:val>
                                        </p:tav>
                                        <p:tav tm="100000">
                                          <p:val>
                                            <p:strVal val="#ppt_x"/>
                                          </p:val>
                                        </p:tav>
                                      </p:tavLst>
                                    </p:anim>
                                    <p:anim calcmode="lin" valueType="num">
                                      <p:cBhvr additive="base">
                                        <p:cTn id="34" dur="1500" fill="hold"/>
                                        <p:tgtEl>
                                          <p:spTgt spid="59"/>
                                        </p:tgtEl>
                                        <p:attrNameLst>
                                          <p:attrName>ppt_y</p:attrName>
                                        </p:attrNameLst>
                                      </p:cBhvr>
                                      <p:tavLst>
                                        <p:tav tm="0">
                                          <p:val>
                                            <p:strVal val="0-#ppt_h/2"/>
                                          </p:val>
                                        </p:tav>
                                        <p:tav tm="100000">
                                          <p:val>
                                            <p:strVal val="#ppt_y"/>
                                          </p:val>
                                        </p:tav>
                                      </p:tavLst>
                                    </p:anim>
                                  </p:childTnLst>
                                </p:cTn>
                              </p:par>
                              <p:par>
                                <p:cTn id="35" presetID="2" presetClass="entr" presetSubtype="6" decel="100000" fill="hold" nodeType="withEffect">
                                  <p:stCondLst>
                                    <p:cond delay="800"/>
                                  </p:stCondLst>
                                  <p:childTnLst>
                                    <p:set>
                                      <p:cBhvr>
                                        <p:cTn id="36" dur="1" fill="hold">
                                          <p:stCondLst>
                                            <p:cond delay="0"/>
                                          </p:stCondLst>
                                        </p:cTn>
                                        <p:tgtEl>
                                          <p:spTgt spid="60"/>
                                        </p:tgtEl>
                                        <p:attrNameLst>
                                          <p:attrName>style.visibility</p:attrName>
                                        </p:attrNameLst>
                                      </p:cBhvr>
                                      <p:to>
                                        <p:strVal val="visible"/>
                                      </p:to>
                                    </p:set>
                                    <p:anim calcmode="lin" valueType="num">
                                      <p:cBhvr additive="base">
                                        <p:cTn id="37" dur="1500" fill="hold"/>
                                        <p:tgtEl>
                                          <p:spTgt spid="60"/>
                                        </p:tgtEl>
                                        <p:attrNameLst>
                                          <p:attrName>ppt_x</p:attrName>
                                        </p:attrNameLst>
                                      </p:cBhvr>
                                      <p:tavLst>
                                        <p:tav tm="0">
                                          <p:val>
                                            <p:strVal val="1+#ppt_w/2"/>
                                          </p:val>
                                        </p:tav>
                                        <p:tav tm="100000">
                                          <p:val>
                                            <p:strVal val="#ppt_x"/>
                                          </p:val>
                                        </p:tav>
                                      </p:tavLst>
                                    </p:anim>
                                    <p:anim calcmode="lin" valueType="num">
                                      <p:cBhvr additive="base">
                                        <p:cTn id="38" dur="1500" fill="hold"/>
                                        <p:tgtEl>
                                          <p:spTgt spid="60"/>
                                        </p:tgtEl>
                                        <p:attrNameLst>
                                          <p:attrName>ppt_y</p:attrName>
                                        </p:attrNameLst>
                                      </p:cBhvr>
                                      <p:tavLst>
                                        <p:tav tm="0">
                                          <p:val>
                                            <p:strVal val="1+#ppt_h/2"/>
                                          </p:val>
                                        </p:tav>
                                        <p:tav tm="100000">
                                          <p:val>
                                            <p:strVal val="#ppt_y"/>
                                          </p:val>
                                        </p:tav>
                                      </p:tavLst>
                                    </p:anim>
                                  </p:childTnLst>
                                </p:cTn>
                              </p:par>
                              <p:par>
                                <p:cTn id="39" presetID="2" presetClass="entr" presetSubtype="12" decel="100000" fill="hold" nodeType="withEffect">
                                  <p:stCondLst>
                                    <p:cond delay="900"/>
                                  </p:stCondLst>
                                  <p:childTnLst>
                                    <p:set>
                                      <p:cBhvr>
                                        <p:cTn id="40" dur="1" fill="hold">
                                          <p:stCondLst>
                                            <p:cond delay="0"/>
                                          </p:stCondLst>
                                        </p:cTn>
                                        <p:tgtEl>
                                          <p:spTgt spid="61"/>
                                        </p:tgtEl>
                                        <p:attrNameLst>
                                          <p:attrName>style.visibility</p:attrName>
                                        </p:attrNameLst>
                                      </p:cBhvr>
                                      <p:to>
                                        <p:strVal val="visible"/>
                                      </p:to>
                                    </p:set>
                                    <p:anim calcmode="lin" valueType="num">
                                      <p:cBhvr additive="base">
                                        <p:cTn id="41" dur="1500" fill="hold"/>
                                        <p:tgtEl>
                                          <p:spTgt spid="61"/>
                                        </p:tgtEl>
                                        <p:attrNameLst>
                                          <p:attrName>ppt_x</p:attrName>
                                        </p:attrNameLst>
                                      </p:cBhvr>
                                      <p:tavLst>
                                        <p:tav tm="0">
                                          <p:val>
                                            <p:strVal val="0-#ppt_w/2"/>
                                          </p:val>
                                        </p:tav>
                                        <p:tav tm="100000">
                                          <p:val>
                                            <p:strVal val="#ppt_x"/>
                                          </p:val>
                                        </p:tav>
                                      </p:tavLst>
                                    </p:anim>
                                    <p:anim calcmode="lin" valueType="num">
                                      <p:cBhvr additive="base">
                                        <p:cTn id="42" dur="1500" fill="hold"/>
                                        <p:tgtEl>
                                          <p:spTgt spid="61"/>
                                        </p:tgtEl>
                                        <p:attrNameLst>
                                          <p:attrName>ppt_y</p:attrName>
                                        </p:attrNameLst>
                                      </p:cBhvr>
                                      <p:tavLst>
                                        <p:tav tm="0">
                                          <p:val>
                                            <p:strVal val="1+#ppt_h/2"/>
                                          </p:val>
                                        </p:tav>
                                        <p:tav tm="100000">
                                          <p:val>
                                            <p:strVal val="#ppt_y"/>
                                          </p:val>
                                        </p:tav>
                                      </p:tavLst>
                                    </p:anim>
                                  </p:childTnLst>
                                </p:cTn>
                              </p:par>
                              <p:par>
                                <p:cTn id="43" presetID="2" presetClass="entr" presetSubtype="9" decel="100000" fill="hold" grpId="0" nodeType="withEffect">
                                  <p:stCondLst>
                                    <p:cond delay="11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1500" fill="hold"/>
                                        <p:tgtEl>
                                          <p:spTgt spid="8"/>
                                        </p:tgtEl>
                                        <p:attrNameLst>
                                          <p:attrName>ppt_x</p:attrName>
                                        </p:attrNameLst>
                                      </p:cBhvr>
                                      <p:tavLst>
                                        <p:tav tm="0">
                                          <p:val>
                                            <p:strVal val="0-#ppt_w/2"/>
                                          </p:val>
                                        </p:tav>
                                        <p:tav tm="100000">
                                          <p:val>
                                            <p:strVal val="#ppt_x"/>
                                          </p:val>
                                        </p:tav>
                                      </p:tavLst>
                                    </p:anim>
                                    <p:anim calcmode="lin" valueType="num">
                                      <p:cBhvr additive="base">
                                        <p:cTn id="46" dur="1500" fill="hold"/>
                                        <p:tgtEl>
                                          <p:spTgt spid="8"/>
                                        </p:tgtEl>
                                        <p:attrNameLst>
                                          <p:attrName>ppt_y</p:attrName>
                                        </p:attrNameLst>
                                      </p:cBhvr>
                                      <p:tavLst>
                                        <p:tav tm="0">
                                          <p:val>
                                            <p:strVal val="0-#ppt_h/2"/>
                                          </p:val>
                                        </p:tav>
                                        <p:tav tm="100000">
                                          <p:val>
                                            <p:strVal val="#ppt_y"/>
                                          </p:val>
                                        </p:tav>
                                      </p:tavLst>
                                    </p:anim>
                                  </p:childTnLst>
                                </p:cTn>
                              </p:par>
                              <p:par>
                                <p:cTn id="47" presetID="2" presetClass="entr" presetSubtype="3" decel="100000" fill="hold" grpId="0" nodeType="withEffect">
                                  <p:stCondLst>
                                    <p:cond delay="120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1500" fill="hold"/>
                                        <p:tgtEl>
                                          <p:spTgt spid="10"/>
                                        </p:tgtEl>
                                        <p:attrNameLst>
                                          <p:attrName>ppt_x</p:attrName>
                                        </p:attrNameLst>
                                      </p:cBhvr>
                                      <p:tavLst>
                                        <p:tav tm="0">
                                          <p:val>
                                            <p:strVal val="1+#ppt_w/2"/>
                                          </p:val>
                                        </p:tav>
                                        <p:tav tm="100000">
                                          <p:val>
                                            <p:strVal val="#ppt_x"/>
                                          </p:val>
                                        </p:tav>
                                      </p:tavLst>
                                    </p:anim>
                                    <p:anim calcmode="lin" valueType="num">
                                      <p:cBhvr additive="base">
                                        <p:cTn id="50" dur="1500" fill="hold"/>
                                        <p:tgtEl>
                                          <p:spTgt spid="10"/>
                                        </p:tgtEl>
                                        <p:attrNameLst>
                                          <p:attrName>ppt_y</p:attrName>
                                        </p:attrNameLst>
                                      </p:cBhvr>
                                      <p:tavLst>
                                        <p:tav tm="0">
                                          <p:val>
                                            <p:strVal val="0-#ppt_h/2"/>
                                          </p:val>
                                        </p:tav>
                                        <p:tav tm="100000">
                                          <p:val>
                                            <p:strVal val="#ppt_y"/>
                                          </p:val>
                                        </p:tav>
                                      </p:tavLst>
                                    </p:anim>
                                  </p:childTnLst>
                                </p:cTn>
                              </p:par>
                              <p:par>
                                <p:cTn id="51" presetID="2" presetClass="entr" presetSubtype="6" decel="100000" fill="hold" grpId="0" nodeType="withEffect">
                                  <p:stCondLst>
                                    <p:cond delay="130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1500" fill="hold"/>
                                        <p:tgtEl>
                                          <p:spTgt spid="14"/>
                                        </p:tgtEl>
                                        <p:attrNameLst>
                                          <p:attrName>ppt_x</p:attrName>
                                        </p:attrNameLst>
                                      </p:cBhvr>
                                      <p:tavLst>
                                        <p:tav tm="0">
                                          <p:val>
                                            <p:strVal val="1+#ppt_w/2"/>
                                          </p:val>
                                        </p:tav>
                                        <p:tav tm="100000">
                                          <p:val>
                                            <p:strVal val="#ppt_x"/>
                                          </p:val>
                                        </p:tav>
                                      </p:tavLst>
                                    </p:anim>
                                    <p:anim calcmode="lin" valueType="num">
                                      <p:cBhvr additive="base">
                                        <p:cTn id="54" dur="1500" fill="hold"/>
                                        <p:tgtEl>
                                          <p:spTgt spid="14"/>
                                        </p:tgtEl>
                                        <p:attrNameLst>
                                          <p:attrName>ppt_y</p:attrName>
                                        </p:attrNameLst>
                                      </p:cBhvr>
                                      <p:tavLst>
                                        <p:tav tm="0">
                                          <p:val>
                                            <p:strVal val="1+#ppt_h/2"/>
                                          </p:val>
                                        </p:tav>
                                        <p:tav tm="100000">
                                          <p:val>
                                            <p:strVal val="#ppt_y"/>
                                          </p:val>
                                        </p:tav>
                                      </p:tavLst>
                                    </p:anim>
                                  </p:childTnLst>
                                </p:cTn>
                              </p:par>
                              <p:par>
                                <p:cTn id="55" presetID="2" presetClass="entr" presetSubtype="12" decel="100000" fill="hold" grpId="0" nodeType="withEffect">
                                  <p:stCondLst>
                                    <p:cond delay="140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1500" fill="hold"/>
                                        <p:tgtEl>
                                          <p:spTgt spid="12"/>
                                        </p:tgtEl>
                                        <p:attrNameLst>
                                          <p:attrName>ppt_x</p:attrName>
                                        </p:attrNameLst>
                                      </p:cBhvr>
                                      <p:tavLst>
                                        <p:tav tm="0">
                                          <p:val>
                                            <p:strVal val="0-#ppt_w/2"/>
                                          </p:val>
                                        </p:tav>
                                        <p:tav tm="100000">
                                          <p:val>
                                            <p:strVal val="#ppt_x"/>
                                          </p:val>
                                        </p:tav>
                                      </p:tavLst>
                                    </p:anim>
                                    <p:anim calcmode="lin" valueType="num">
                                      <p:cBhvr additive="base">
                                        <p:cTn id="58" dur="1500" fill="hold"/>
                                        <p:tgtEl>
                                          <p:spTgt spid="12"/>
                                        </p:tgtEl>
                                        <p:attrNameLst>
                                          <p:attrName>ppt_y</p:attrName>
                                        </p:attrNameLst>
                                      </p:cBhvr>
                                      <p:tavLst>
                                        <p:tav tm="0">
                                          <p:val>
                                            <p:strVal val="1+#ppt_h/2"/>
                                          </p:val>
                                        </p:tav>
                                        <p:tav tm="100000">
                                          <p:val>
                                            <p:strVal val="#ppt_y"/>
                                          </p:val>
                                        </p:tav>
                                      </p:tavLst>
                                    </p:anim>
                                  </p:childTnLst>
                                </p:cTn>
                              </p:par>
                              <p:par>
                                <p:cTn id="59" presetID="10" presetClass="entr" presetSubtype="0" fill="hold" nodeType="withEffect">
                                  <p:stCondLst>
                                    <p:cond delay="7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nodeType="withEffect">
                                  <p:stCondLst>
                                    <p:cond delay="80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500"/>
                                        <p:tgtEl>
                                          <p:spTgt spid="33"/>
                                        </p:tgtEl>
                                      </p:cBhvr>
                                    </p:animEffect>
                                  </p:childTnLst>
                                </p:cTn>
                              </p:par>
                              <p:par>
                                <p:cTn id="65" presetID="10" presetClass="entr" presetSubtype="0" fill="hold" nodeType="withEffect">
                                  <p:stCondLst>
                                    <p:cond delay="100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childTnLst>
                                </p:cTn>
                              </p:par>
                              <p:par>
                                <p:cTn id="68" presetID="10" presetClass="entr" presetSubtype="0" fill="hold" nodeType="withEffect">
                                  <p:stCondLst>
                                    <p:cond delay="120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8" grpId="0" animBg="1"/>
      <p:bldP spid="10" grpId="0" animBg="1"/>
      <p:bldP spid="12" grpId="0" animBg="1"/>
      <p:bldP spid="14"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53D4DCE-5DEE-4EAB-AF6B-4665FD8E17F9}"/>
              </a:ext>
            </a:extLst>
          </p:cNvPr>
          <p:cNvSpPr>
            <a:spLocks noEditPoints="1"/>
          </p:cNvSpPr>
          <p:nvPr/>
        </p:nvSpPr>
        <p:spPr bwMode="auto">
          <a:xfrm>
            <a:off x="8241297" y="2842614"/>
            <a:ext cx="7910932" cy="7915158"/>
          </a:xfrm>
          <a:custGeom>
            <a:avLst/>
            <a:gdLst>
              <a:gd name="T0" fmla="*/ 935 w 1870"/>
              <a:gd name="T1" fmla="*/ 1870 h 1870"/>
              <a:gd name="T2" fmla="*/ 274 w 1870"/>
              <a:gd name="T3" fmla="*/ 1596 h 1870"/>
              <a:gd name="T4" fmla="*/ 0 w 1870"/>
              <a:gd name="T5" fmla="*/ 935 h 1870"/>
              <a:gd name="T6" fmla="*/ 274 w 1870"/>
              <a:gd name="T7" fmla="*/ 274 h 1870"/>
              <a:gd name="T8" fmla="*/ 935 w 1870"/>
              <a:gd name="T9" fmla="*/ 0 h 1870"/>
              <a:gd name="T10" fmla="*/ 1596 w 1870"/>
              <a:gd name="T11" fmla="*/ 274 h 1870"/>
              <a:gd name="T12" fmla="*/ 1870 w 1870"/>
              <a:gd name="T13" fmla="*/ 935 h 1870"/>
              <a:gd name="T14" fmla="*/ 1596 w 1870"/>
              <a:gd name="T15" fmla="*/ 1596 h 1870"/>
              <a:gd name="T16" fmla="*/ 935 w 1870"/>
              <a:gd name="T17" fmla="*/ 1870 h 1870"/>
              <a:gd name="T18" fmla="*/ 935 w 1870"/>
              <a:gd name="T19" fmla="*/ 360 h 1870"/>
              <a:gd name="T20" fmla="*/ 360 w 1870"/>
              <a:gd name="T21" fmla="*/ 935 h 1870"/>
              <a:gd name="T22" fmla="*/ 935 w 1870"/>
              <a:gd name="T23" fmla="*/ 1510 h 1870"/>
              <a:gd name="T24" fmla="*/ 1510 w 1870"/>
              <a:gd name="T25" fmla="*/ 935 h 1870"/>
              <a:gd name="T26" fmla="*/ 935 w 1870"/>
              <a:gd name="T27" fmla="*/ 360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0" h="1870">
                <a:moveTo>
                  <a:pt x="935" y="1870"/>
                </a:moveTo>
                <a:cubicBezTo>
                  <a:pt x="685" y="1870"/>
                  <a:pt x="450" y="1773"/>
                  <a:pt x="274" y="1596"/>
                </a:cubicBezTo>
                <a:cubicBezTo>
                  <a:pt x="97" y="1420"/>
                  <a:pt x="0" y="1185"/>
                  <a:pt x="0" y="935"/>
                </a:cubicBezTo>
                <a:cubicBezTo>
                  <a:pt x="0" y="685"/>
                  <a:pt x="97" y="450"/>
                  <a:pt x="274" y="274"/>
                </a:cubicBezTo>
                <a:cubicBezTo>
                  <a:pt x="450" y="97"/>
                  <a:pt x="685" y="0"/>
                  <a:pt x="935" y="0"/>
                </a:cubicBezTo>
                <a:cubicBezTo>
                  <a:pt x="1185" y="0"/>
                  <a:pt x="1420" y="97"/>
                  <a:pt x="1596" y="274"/>
                </a:cubicBezTo>
                <a:cubicBezTo>
                  <a:pt x="1773" y="450"/>
                  <a:pt x="1870" y="685"/>
                  <a:pt x="1870" y="935"/>
                </a:cubicBezTo>
                <a:cubicBezTo>
                  <a:pt x="1870" y="1185"/>
                  <a:pt x="1773" y="1420"/>
                  <a:pt x="1596" y="1596"/>
                </a:cubicBezTo>
                <a:cubicBezTo>
                  <a:pt x="1420" y="1773"/>
                  <a:pt x="1185" y="1870"/>
                  <a:pt x="935" y="1870"/>
                </a:cubicBezTo>
                <a:close/>
                <a:moveTo>
                  <a:pt x="935" y="360"/>
                </a:moveTo>
                <a:cubicBezTo>
                  <a:pt x="618" y="360"/>
                  <a:pt x="360" y="618"/>
                  <a:pt x="360" y="935"/>
                </a:cubicBezTo>
                <a:cubicBezTo>
                  <a:pt x="360" y="1252"/>
                  <a:pt x="618" y="1510"/>
                  <a:pt x="935" y="1510"/>
                </a:cubicBezTo>
                <a:cubicBezTo>
                  <a:pt x="1252" y="1510"/>
                  <a:pt x="1510" y="1252"/>
                  <a:pt x="1510" y="935"/>
                </a:cubicBezTo>
                <a:cubicBezTo>
                  <a:pt x="1510" y="618"/>
                  <a:pt x="1252" y="360"/>
                  <a:pt x="935" y="360"/>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 name="Group 34">
            <a:extLst>
              <a:ext uri="{FF2B5EF4-FFF2-40B4-BE49-F238E27FC236}">
                <a16:creationId xmlns:a16="http://schemas.microsoft.com/office/drawing/2014/main" id="{BF136D48-6E28-4BDB-B0C0-D6E689A0B003}"/>
              </a:ext>
            </a:extLst>
          </p:cNvPr>
          <p:cNvGrpSpPr/>
          <p:nvPr/>
        </p:nvGrpSpPr>
        <p:grpSpPr>
          <a:xfrm>
            <a:off x="4327976" y="7479941"/>
            <a:ext cx="3548457" cy="1931874"/>
            <a:chOff x="4492012" y="3777843"/>
            <a:chExt cx="3548457" cy="1931874"/>
          </a:xfrm>
        </p:grpSpPr>
        <p:sp>
          <p:nvSpPr>
            <p:cNvPr id="36" name="TextBox 35">
              <a:extLst>
                <a:ext uri="{FF2B5EF4-FFF2-40B4-BE49-F238E27FC236}">
                  <a16:creationId xmlns:a16="http://schemas.microsoft.com/office/drawing/2014/main" id="{7BD798DA-2067-47D3-BA61-33E4A8B9EBA1}"/>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37" name="TextBox 36">
              <a:extLst>
                <a:ext uri="{FF2B5EF4-FFF2-40B4-BE49-F238E27FC236}">
                  <a16:creationId xmlns:a16="http://schemas.microsoft.com/office/drawing/2014/main" id="{FC18F9B0-C0E7-4877-B1E5-A7D011C8C571}"/>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8" name="Group 37">
            <a:extLst>
              <a:ext uri="{FF2B5EF4-FFF2-40B4-BE49-F238E27FC236}">
                <a16:creationId xmlns:a16="http://schemas.microsoft.com/office/drawing/2014/main" id="{0A9EFBD2-0539-42AD-9FA3-E84BE23361E5}"/>
              </a:ext>
            </a:extLst>
          </p:cNvPr>
          <p:cNvGrpSpPr/>
          <p:nvPr/>
        </p:nvGrpSpPr>
        <p:grpSpPr>
          <a:xfrm>
            <a:off x="16510741" y="7479941"/>
            <a:ext cx="3548457" cy="1931874"/>
            <a:chOff x="16070089" y="8280785"/>
            <a:chExt cx="3548457" cy="1931874"/>
          </a:xfrm>
        </p:grpSpPr>
        <p:sp>
          <p:nvSpPr>
            <p:cNvPr id="39" name="TextBox 38">
              <a:extLst>
                <a:ext uri="{FF2B5EF4-FFF2-40B4-BE49-F238E27FC236}">
                  <a16:creationId xmlns:a16="http://schemas.microsoft.com/office/drawing/2014/main" id="{EB5C105E-D90C-40F1-BE12-4B0BBBB72E54}"/>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40" name="TextBox 39">
              <a:extLst>
                <a:ext uri="{FF2B5EF4-FFF2-40B4-BE49-F238E27FC236}">
                  <a16:creationId xmlns:a16="http://schemas.microsoft.com/office/drawing/2014/main" id="{BE1A13EA-2993-4818-8968-01E5A4EB3BB7}"/>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1" name="Group 40">
            <a:extLst>
              <a:ext uri="{FF2B5EF4-FFF2-40B4-BE49-F238E27FC236}">
                <a16:creationId xmlns:a16="http://schemas.microsoft.com/office/drawing/2014/main" id="{D59BEE34-9BB1-4172-B15E-FB7FA39C13B6}"/>
              </a:ext>
            </a:extLst>
          </p:cNvPr>
          <p:cNvGrpSpPr/>
          <p:nvPr/>
        </p:nvGrpSpPr>
        <p:grpSpPr>
          <a:xfrm>
            <a:off x="10336563" y="11412478"/>
            <a:ext cx="3548457" cy="1931874"/>
            <a:chOff x="4894001" y="8445170"/>
            <a:chExt cx="3548457" cy="1931874"/>
          </a:xfrm>
        </p:grpSpPr>
        <p:sp>
          <p:nvSpPr>
            <p:cNvPr id="42" name="TextBox 41">
              <a:extLst>
                <a:ext uri="{FF2B5EF4-FFF2-40B4-BE49-F238E27FC236}">
                  <a16:creationId xmlns:a16="http://schemas.microsoft.com/office/drawing/2014/main" id="{1F351421-5363-4A6C-BC01-1867AFAFE963}"/>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F4AEAC3E-ECA2-4989-9072-BE5B8D4CF947}"/>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44" name="Group 43">
            <a:extLst>
              <a:ext uri="{FF2B5EF4-FFF2-40B4-BE49-F238E27FC236}">
                <a16:creationId xmlns:a16="http://schemas.microsoft.com/office/drawing/2014/main" id="{F88790B7-A0EB-4EED-B627-70F70659419E}"/>
              </a:ext>
            </a:extLst>
          </p:cNvPr>
          <p:cNvGrpSpPr/>
          <p:nvPr/>
        </p:nvGrpSpPr>
        <p:grpSpPr>
          <a:xfrm>
            <a:off x="15440611" y="2145457"/>
            <a:ext cx="3548457" cy="1931874"/>
            <a:chOff x="16070089" y="3601772"/>
            <a:chExt cx="3548457" cy="1931874"/>
          </a:xfrm>
        </p:grpSpPr>
        <p:sp>
          <p:nvSpPr>
            <p:cNvPr id="45" name="TextBox 44">
              <a:extLst>
                <a:ext uri="{FF2B5EF4-FFF2-40B4-BE49-F238E27FC236}">
                  <a16:creationId xmlns:a16="http://schemas.microsoft.com/office/drawing/2014/main" id="{19AB5F66-B3CF-4CC1-AE5B-17C09917DA02}"/>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46" name="TextBox 45">
              <a:extLst>
                <a:ext uri="{FF2B5EF4-FFF2-40B4-BE49-F238E27FC236}">
                  <a16:creationId xmlns:a16="http://schemas.microsoft.com/office/drawing/2014/main" id="{80D857DF-2390-45E7-8CA3-851DD48FF112}"/>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7" name="Group 46">
            <a:extLst>
              <a:ext uri="{FF2B5EF4-FFF2-40B4-BE49-F238E27FC236}">
                <a16:creationId xmlns:a16="http://schemas.microsoft.com/office/drawing/2014/main" id="{33F68B8C-68C6-49D3-8915-BF31F8A4EF0E}"/>
              </a:ext>
            </a:extLst>
          </p:cNvPr>
          <p:cNvGrpSpPr/>
          <p:nvPr/>
        </p:nvGrpSpPr>
        <p:grpSpPr>
          <a:xfrm>
            <a:off x="5398107" y="2145457"/>
            <a:ext cx="3548457" cy="1931874"/>
            <a:chOff x="10419359" y="404628"/>
            <a:chExt cx="3548457" cy="1931874"/>
          </a:xfrm>
        </p:grpSpPr>
        <p:sp>
          <p:nvSpPr>
            <p:cNvPr id="48" name="TextBox 47">
              <a:extLst>
                <a:ext uri="{FF2B5EF4-FFF2-40B4-BE49-F238E27FC236}">
                  <a16:creationId xmlns:a16="http://schemas.microsoft.com/office/drawing/2014/main" id="{23034A4C-4495-4758-B063-F0A0962A063A}"/>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49" name="TextBox 48">
              <a:extLst>
                <a:ext uri="{FF2B5EF4-FFF2-40B4-BE49-F238E27FC236}">
                  <a16:creationId xmlns:a16="http://schemas.microsoft.com/office/drawing/2014/main" id="{208E0648-D29B-48B8-B411-109DFE5BCE6C}"/>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4" name="Group 63">
            <a:extLst>
              <a:ext uri="{FF2B5EF4-FFF2-40B4-BE49-F238E27FC236}">
                <a16:creationId xmlns:a16="http://schemas.microsoft.com/office/drawing/2014/main" id="{A48CAD9B-120D-4F8D-8E09-6A4CC0F283CF}"/>
              </a:ext>
            </a:extLst>
          </p:cNvPr>
          <p:cNvGrpSpPr/>
          <p:nvPr/>
        </p:nvGrpSpPr>
        <p:grpSpPr>
          <a:xfrm>
            <a:off x="8131423" y="2474958"/>
            <a:ext cx="3938564" cy="3562457"/>
            <a:chOff x="8131423" y="2474958"/>
            <a:chExt cx="3938564" cy="3562457"/>
          </a:xfrm>
        </p:grpSpPr>
        <p:grpSp>
          <p:nvGrpSpPr>
            <p:cNvPr id="30" name="Group 29">
              <a:extLst>
                <a:ext uri="{FF2B5EF4-FFF2-40B4-BE49-F238E27FC236}">
                  <a16:creationId xmlns:a16="http://schemas.microsoft.com/office/drawing/2014/main" id="{4BF026B8-3AFA-4143-900A-C8D924DCC01B}"/>
                </a:ext>
              </a:extLst>
            </p:cNvPr>
            <p:cNvGrpSpPr/>
            <p:nvPr/>
          </p:nvGrpSpPr>
          <p:grpSpPr>
            <a:xfrm>
              <a:off x="8131423" y="2474958"/>
              <a:ext cx="3938564" cy="3562457"/>
              <a:chOff x="8131423" y="2474958"/>
              <a:chExt cx="3938564" cy="3562457"/>
            </a:xfrm>
          </p:grpSpPr>
          <p:sp>
            <p:nvSpPr>
              <p:cNvPr id="17" name="Freeform 14">
                <a:extLst>
                  <a:ext uri="{FF2B5EF4-FFF2-40B4-BE49-F238E27FC236}">
                    <a16:creationId xmlns:a16="http://schemas.microsoft.com/office/drawing/2014/main" id="{BD118529-B449-4346-89B1-88BE19643CE4}"/>
                  </a:ext>
                </a:extLst>
              </p:cNvPr>
              <p:cNvSpPr>
                <a:spLocks/>
              </p:cNvSpPr>
              <p:nvPr/>
            </p:nvSpPr>
            <p:spPr bwMode="auto">
              <a:xfrm>
                <a:off x="8499078" y="2474958"/>
                <a:ext cx="3570907" cy="2165787"/>
              </a:xfrm>
              <a:custGeom>
                <a:avLst/>
                <a:gdLst>
                  <a:gd name="T0" fmla="*/ 844 w 844"/>
                  <a:gd name="T1" fmla="*/ 0 h 512"/>
                  <a:gd name="T2" fmla="*/ 844 w 844"/>
                  <a:gd name="T3" fmla="*/ 60 h 512"/>
                  <a:gd name="T4" fmla="*/ 58 w 844"/>
                  <a:gd name="T5" fmla="*/ 512 h 512"/>
                  <a:gd name="T6" fmla="*/ 0 w 844"/>
                  <a:gd name="T7" fmla="*/ 494 h 512"/>
                  <a:gd name="T8" fmla="*/ 844 w 844"/>
                  <a:gd name="T9" fmla="*/ 0 h 512"/>
                </a:gdLst>
                <a:ahLst/>
                <a:cxnLst>
                  <a:cxn ang="0">
                    <a:pos x="T0" y="T1"/>
                  </a:cxn>
                  <a:cxn ang="0">
                    <a:pos x="T2" y="T3"/>
                  </a:cxn>
                  <a:cxn ang="0">
                    <a:pos x="T4" y="T5"/>
                  </a:cxn>
                  <a:cxn ang="0">
                    <a:pos x="T6" y="T7"/>
                  </a:cxn>
                  <a:cxn ang="0">
                    <a:pos x="T8" y="T9"/>
                  </a:cxn>
                </a:cxnLst>
                <a:rect l="0" t="0" r="r" b="b"/>
                <a:pathLst>
                  <a:path w="844" h="512">
                    <a:moveTo>
                      <a:pt x="844" y="0"/>
                    </a:moveTo>
                    <a:cubicBezTo>
                      <a:pt x="844" y="60"/>
                      <a:pt x="844" y="60"/>
                      <a:pt x="844" y="60"/>
                    </a:cubicBezTo>
                    <a:cubicBezTo>
                      <a:pt x="512" y="70"/>
                      <a:pt x="223" y="248"/>
                      <a:pt x="58" y="512"/>
                    </a:cubicBezTo>
                    <a:cubicBezTo>
                      <a:pt x="40" y="503"/>
                      <a:pt x="20" y="497"/>
                      <a:pt x="0" y="494"/>
                    </a:cubicBezTo>
                    <a:cubicBezTo>
                      <a:pt x="173" y="206"/>
                      <a:pt x="485" y="11"/>
                      <a:pt x="84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82F8436A-5EBB-450F-A504-0E3148EA0BEC}"/>
                  </a:ext>
                </a:extLst>
              </p:cNvPr>
              <p:cNvSpPr>
                <a:spLocks/>
              </p:cNvSpPr>
              <p:nvPr/>
            </p:nvSpPr>
            <p:spPr bwMode="auto">
              <a:xfrm>
                <a:off x="8744182" y="2728514"/>
                <a:ext cx="3325803" cy="3224381"/>
              </a:xfrm>
              <a:custGeom>
                <a:avLst/>
                <a:gdLst>
                  <a:gd name="T0" fmla="*/ 786 w 786"/>
                  <a:gd name="T1" fmla="*/ 0 h 762"/>
                  <a:gd name="T2" fmla="*/ 786 w 786"/>
                  <a:gd name="T3" fmla="*/ 410 h 762"/>
                  <a:gd name="T4" fmla="*/ 302 w 786"/>
                  <a:gd name="T5" fmla="*/ 762 h 762"/>
                  <a:gd name="T6" fmla="*/ 105 w 786"/>
                  <a:gd name="T7" fmla="*/ 697 h 762"/>
                  <a:gd name="T8" fmla="*/ 114 w 786"/>
                  <a:gd name="T9" fmla="*/ 635 h 762"/>
                  <a:gd name="T10" fmla="*/ 0 w 786"/>
                  <a:gd name="T11" fmla="*/ 452 h 762"/>
                  <a:gd name="T12" fmla="*/ 786 w 786"/>
                  <a:gd name="T13" fmla="*/ 0 h 762"/>
                </a:gdLst>
                <a:ahLst/>
                <a:cxnLst>
                  <a:cxn ang="0">
                    <a:pos x="T0" y="T1"/>
                  </a:cxn>
                  <a:cxn ang="0">
                    <a:pos x="T2" y="T3"/>
                  </a:cxn>
                  <a:cxn ang="0">
                    <a:pos x="T4" y="T5"/>
                  </a:cxn>
                  <a:cxn ang="0">
                    <a:pos x="T6" y="T7"/>
                  </a:cxn>
                  <a:cxn ang="0">
                    <a:pos x="T8" y="T9"/>
                  </a:cxn>
                  <a:cxn ang="0">
                    <a:pos x="T10" y="T11"/>
                  </a:cxn>
                  <a:cxn ang="0">
                    <a:pos x="T12" y="T13"/>
                  </a:cxn>
                </a:cxnLst>
                <a:rect l="0" t="0" r="r" b="b"/>
                <a:pathLst>
                  <a:path w="786" h="762">
                    <a:moveTo>
                      <a:pt x="786" y="0"/>
                    </a:moveTo>
                    <a:cubicBezTo>
                      <a:pt x="786" y="410"/>
                      <a:pt x="786" y="410"/>
                      <a:pt x="786" y="410"/>
                    </a:cubicBezTo>
                    <a:cubicBezTo>
                      <a:pt x="565" y="422"/>
                      <a:pt x="378" y="565"/>
                      <a:pt x="302" y="762"/>
                    </a:cubicBezTo>
                    <a:cubicBezTo>
                      <a:pt x="105" y="697"/>
                      <a:pt x="105" y="697"/>
                      <a:pt x="105" y="697"/>
                    </a:cubicBezTo>
                    <a:cubicBezTo>
                      <a:pt x="111" y="678"/>
                      <a:pt x="114" y="657"/>
                      <a:pt x="114" y="635"/>
                    </a:cubicBezTo>
                    <a:cubicBezTo>
                      <a:pt x="114" y="555"/>
                      <a:pt x="68" y="485"/>
                      <a:pt x="0" y="452"/>
                    </a:cubicBezTo>
                    <a:cubicBezTo>
                      <a:pt x="165" y="188"/>
                      <a:pt x="454" y="10"/>
                      <a:pt x="78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7ECAFFFC-1C13-45DF-ABCE-E1C0CC413718}"/>
                  </a:ext>
                </a:extLst>
              </p:cNvPr>
              <p:cNvSpPr>
                <a:spLocks/>
              </p:cNvSpPr>
              <p:nvPr/>
            </p:nvSpPr>
            <p:spPr bwMode="auto">
              <a:xfrm>
                <a:off x="10022525" y="4463257"/>
                <a:ext cx="2047462" cy="1574158"/>
              </a:xfrm>
              <a:custGeom>
                <a:avLst/>
                <a:gdLst>
                  <a:gd name="T0" fmla="*/ 484 w 484"/>
                  <a:gd name="T1" fmla="*/ 0 h 372"/>
                  <a:gd name="T2" fmla="*/ 484 w 484"/>
                  <a:gd name="T3" fmla="*/ 65 h 372"/>
                  <a:gd name="T4" fmla="*/ 62 w 484"/>
                  <a:gd name="T5" fmla="*/ 372 h 372"/>
                  <a:gd name="T6" fmla="*/ 0 w 484"/>
                  <a:gd name="T7" fmla="*/ 352 h 372"/>
                  <a:gd name="T8" fmla="*/ 484 w 484"/>
                  <a:gd name="T9" fmla="*/ 0 h 372"/>
                </a:gdLst>
                <a:ahLst/>
                <a:cxnLst>
                  <a:cxn ang="0">
                    <a:pos x="T0" y="T1"/>
                  </a:cxn>
                  <a:cxn ang="0">
                    <a:pos x="T2" y="T3"/>
                  </a:cxn>
                  <a:cxn ang="0">
                    <a:pos x="T4" y="T5"/>
                  </a:cxn>
                  <a:cxn ang="0">
                    <a:pos x="T6" y="T7"/>
                  </a:cxn>
                  <a:cxn ang="0">
                    <a:pos x="T8" y="T9"/>
                  </a:cxn>
                </a:cxnLst>
                <a:rect l="0" t="0" r="r" b="b"/>
                <a:pathLst>
                  <a:path w="484" h="372">
                    <a:moveTo>
                      <a:pt x="484" y="0"/>
                    </a:moveTo>
                    <a:cubicBezTo>
                      <a:pt x="484" y="65"/>
                      <a:pt x="484" y="65"/>
                      <a:pt x="484" y="65"/>
                    </a:cubicBezTo>
                    <a:cubicBezTo>
                      <a:pt x="292" y="77"/>
                      <a:pt x="130" y="201"/>
                      <a:pt x="62" y="372"/>
                    </a:cubicBezTo>
                    <a:cubicBezTo>
                      <a:pt x="0" y="352"/>
                      <a:pt x="0" y="352"/>
                      <a:pt x="0" y="352"/>
                    </a:cubicBezTo>
                    <a:cubicBezTo>
                      <a:pt x="76" y="155"/>
                      <a:pt x="263" y="12"/>
                      <a:pt x="48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166848C-E1A8-465B-AD78-42975B3D1A5E}"/>
                  </a:ext>
                </a:extLst>
              </p:cNvPr>
              <p:cNvSpPr>
                <a:spLocks/>
              </p:cNvSpPr>
              <p:nvPr/>
            </p:nvSpPr>
            <p:spPr bwMode="auto">
              <a:xfrm>
                <a:off x="8131423" y="4564679"/>
                <a:ext cx="1096628" cy="1113532"/>
              </a:xfrm>
              <a:custGeom>
                <a:avLst/>
                <a:gdLst>
                  <a:gd name="T0" fmla="*/ 259 w 259"/>
                  <a:gd name="T1" fmla="*/ 201 h 263"/>
                  <a:gd name="T2" fmla="*/ 250 w 259"/>
                  <a:gd name="T3" fmla="*/ 263 h 263"/>
                  <a:gd name="T4" fmla="*/ 57 w 259"/>
                  <a:gd name="T5" fmla="*/ 201 h 263"/>
                  <a:gd name="T6" fmla="*/ 0 w 259"/>
                  <a:gd name="T7" fmla="*/ 182 h 263"/>
                  <a:gd name="T8" fmla="*/ 87 w 259"/>
                  <a:gd name="T9" fmla="*/ 0 h 263"/>
                  <a:gd name="T10" fmla="*/ 145 w 259"/>
                  <a:gd name="T11" fmla="*/ 18 h 263"/>
                  <a:gd name="T12" fmla="*/ 259 w 259"/>
                  <a:gd name="T13" fmla="*/ 201 h 263"/>
                </a:gdLst>
                <a:ahLst/>
                <a:cxnLst>
                  <a:cxn ang="0">
                    <a:pos x="T0" y="T1"/>
                  </a:cxn>
                  <a:cxn ang="0">
                    <a:pos x="T2" y="T3"/>
                  </a:cxn>
                  <a:cxn ang="0">
                    <a:pos x="T4" y="T5"/>
                  </a:cxn>
                  <a:cxn ang="0">
                    <a:pos x="T6" y="T7"/>
                  </a:cxn>
                  <a:cxn ang="0">
                    <a:pos x="T8" y="T9"/>
                  </a:cxn>
                  <a:cxn ang="0">
                    <a:pos x="T10" y="T11"/>
                  </a:cxn>
                  <a:cxn ang="0">
                    <a:pos x="T12" y="T13"/>
                  </a:cxn>
                </a:cxnLst>
                <a:rect l="0" t="0" r="r" b="b"/>
                <a:pathLst>
                  <a:path w="259" h="263">
                    <a:moveTo>
                      <a:pt x="259" y="201"/>
                    </a:moveTo>
                    <a:cubicBezTo>
                      <a:pt x="259" y="223"/>
                      <a:pt x="256" y="244"/>
                      <a:pt x="250" y="263"/>
                    </a:cubicBezTo>
                    <a:cubicBezTo>
                      <a:pt x="57" y="201"/>
                      <a:pt x="57" y="201"/>
                      <a:pt x="57" y="201"/>
                    </a:cubicBezTo>
                    <a:cubicBezTo>
                      <a:pt x="0" y="182"/>
                      <a:pt x="0" y="182"/>
                      <a:pt x="0" y="182"/>
                    </a:cubicBezTo>
                    <a:cubicBezTo>
                      <a:pt x="23" y="118"/>
                      <a:pt x="52" y="58"/>
                      <a:pt x="87" y="0"/>
                    </a:cubicBezTo>
                    <a:cubicBezTo>
                      <a:pt x="107" y="3"/>
                      <a:pt x="127" y="9"/>
                      <a:pt x="145" y="18"/>
                    </a:cubicBezTo>
                    <a:cubicBezTo>
                      <a:pt x="213" y="51"/>
                      <a:pt x="259" y="121"/>
                      <a:pt x="259" y="20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7" name="Rectangle 56">
              <a:extLst>
                <a:ext uri="{FF2B5EF4-FFF2-40B4-BE49-F238E27FC236}">
                  <a16:creationId xmlns:a16="http://schemas.microsoft.com/office/drawing/2014/main" id="{D545CDC4-F332-4C2E-B6BA-5FC42B9819EF}"/>
                </a:ext>
              </a:extLst>
            </p:cNvPr>
            <p:cNvSpPr/>
            <p:nvPr/>
          </p:nvSpPr>
          <p:spPr>
            <a:xfrm>
              <a:off x="9744897" y="33175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j</a:t>
              </a:r>
            </a:p>
          </p:txBody>
        </p:sp>
        <p:sp>
          <p:nvSpPr>
            <p:cNvPr id="58" name="TextBox 57">
              <a:extLst>
                <a:ext uri="{FF2B5EF4-FFF2-40B4-BE49-F238E27FC236}">
                  <a16:creationId xmlns:a16="http://schemas.microsoft.com/office/drawing/2014/main" id="{AB5E21A7-59B5-4410-A478-64319F858EE8}"/>
                </a:ext>
              </a:extLst>
            </p:cNvPr>
            <p:cNvSpPr txBox="1"/>
            <p:nvPr/>
          </p:nvSpPr>
          <p:spPr>
            <a:xfrm>
              <a:off x="8345957" y="4822616"/>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01</a:t>
              </a:r>
            </a:p>
          </p:txBody>
        </p:sp>
      </p:grpSp>
      <p:grpSp>
        <p:nvGrpSpPr>
          <p:cNvPr id="65" name="Group 64">
            <a:extLst>
              <a:ext uri="{FF2B5EF4-FFF2-40B4-BE49-F238E27FC236}">
                <a16:creationId xmlns:a16="http://schemas.microsoft.com/office/drawing/2014/main" id="{3CAEE8D8-DF76-4951-B43E-79C7B5E2E792}"/>
              </a:ext>
            </a:extLst>
          </p:cNvPr>
          <p:cNvGrpSpPr/>
          <p:nvPr/>
        </p:nvGrpSpPr>
        <p:grpSpPr>
          <a:xfrm>
            <a:off x="12323541" y="2474958"/>
            <a:ext cx="3938562" cy="3562457"/>
            <a:chOff x="12323541" y="2474958"/>
            <a:chExt cx="3938562" cy="3562457"/>
          </a:xfrm>
        </p:grpSpPr>
        <p:grpSp>
          <p:nvGrpSpPr>
            <p:cNvPr id="31" name="Group 30">
              <a:extLst>
                <a:ext uri="{FF2B5EF4-FFF2-40B4-BE49-F238E27FC236}">
                  <a16:creationId xmlns:a16="http://schemas.microsoft.com/office/drawing/2014/main" id="{A2A822BF-48F7-4609-9DB1-53C96051D85A}"/>
                </a:ext>
              </a:extLst>
            </p:cNvPr>
            <p:cNvGrpSpPr/>
            <p:nvPr/>
          </p:nvGrpSpPr>
          <p:grpSpPr>
            <a:xfrm>
              <a:off x="12323541" y="2474958"/>
              <a:ext cx="3938562" cy="3562457"/>
              <a:chOff x="12323541" y="2474958"/>
              <a:chExt cx="3938562" cy="3562457"/>
            </a:xfrm>
          </p:grpSpPr>
          <p:sp>
            <p:nvSpPr>
              <p:cNvPr id="15" name="Freeform 12">
                <a:extLst>
                  <a:ext uri="{FF2B5EF4-FFF2-40B4-BE49-F238E27FC236}">
                    <a16:creationId xmlns:a16="http://schemas.microsoft.com/office/drawing/2014/main" id="{9BF4589E-79D8-4341-AFC8-B571775F7E1A}"/>
                  </a:ext>
                </a:extLst>
              </p:cNvPr>
              <p:cNvSpPr>
                <a:spLocks/>
              </p:cNvSpPr>
              <p:nvPr/>
            </p:nvSpPr>
            <p:spPr bwMode="auto">
              <a:xfrm>
                <a:off x="13168726" y="2584832"/>
                <a:ext cx="3093377" cy="2831370"/>
              </a:xfrm>
              <a:custGeom>
                <a:avLst/>
                <a:gdLst>
                  <a:gd name="T0" fmla="*/ 731 w 731"/>
                  <a:gd name="T1" fmla="*/ 650 h 669"/>
                  <a:gd name="T2" fmla="*/ 674 w 731"/>
                  <a:gd name="T3" fmla="*/ 669 h 669"/>
                  <a:gd name="T4" fmla="*/ 1 w 731"/>
                  <a:gd name="T5" fmla="*/ 61 h 669"/>
                  <a:gd name="T6" fmla="*/ 3 w 731"/>
                  <a:gd name="T7" fmla="*/ 34 h 669"/>
                  <a:gd name="T8" fmla="*/ 0 w 731"/>
                  <a:gd name="T9" fmla="*/ 0 h 669"/>
                  <a:gd name="T10" fmla="*/ 731 w 731"/>
                  <a:gd name="T11" fmla="*/ 650 h 669"/>
                </a:gdLst>
                <a:ahLst/>
                <a:cxnLst>
                  <a:cxn ang="0">
                    <a:pos x="T0" y="T1"/>
                  </a:cxn>
                  <a:cxn ang="0">
                    <a:pos x="T2" y="T3"/>
                  </a:cxn>
                  <a:cxn ang="0">
                    <a:pos x="T4" y="T5"/>
                  </a:cxn>
                  <a:cxn ang="0">
                    <a:pos x="T6" y="T7"/>
                  </a:cxn>
                  <a:cxn ang="0">
                    <a:pos x="T8" y="T9"/>
                  </a:cxn>
                  <a:cxn ang="0">
                    <a:pos x="T10" y="T11"/>
                  </a:cxn>
                </a:cxnLst>
                <a:rect l="0" t="0" r="r" b="b"/>
                <a:pathLst>
                  <a:path w="731" h="669">
                    <a:moveTo>
                      <a:pt x="731" y="650"/>
                    </a:moveTo>
                    <a:cubicBezTo>
                      <a:pt x="674" y="669"/>
                      <a:pt x="674" y="669"/>
                      <a:pt x="674" y="669"/>
                    </a:cubicBezTo>
                    <a:cubicBezTo>
                      <a:pt x="566" y="369"/>
                      <a:pt x="314" y="138"/>
                      <a:pt x="1" y="61"/>
                    </a:cubicBezTo>
                    <a:cubicBezTo>
                      <a:pt x="2" y="52"/>
                      <a:pt x="3" y="43"/>
                      <a:pt x="3" y="34"/>
                    </a:cubicBezTo>
                    <a:cubicBezTo>
                      <a:pt x="3" y="22"/>
                      <a:pt x="2" y="11"/>
                      <a:pt x="0" y="0"/>
                    </a:cubicBezTo>
                    <a:cubicBezTo>
                      <a:pt x="340" y="78"/>
                      <a:pt x="615" y="326"/>
                      <a:pt x="731" y="65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97BA5575-B3C1-4094-895F-0610C665E576}"/>
                  </a:ext>
                </a:extLst>
              </p:cNvPr>
              <p:cNvSpPr>
                <a:spLocks/>
              </p:cNvSpPr>
              <p:nvPr/>
            </p:nvSpPr>
            <p:spPr bwMode="auto">
              <a:xfrm>
                <a:off x="12323541" y="2842614"/>
                <a:ext cx="3697685" cy="3110281"/>
              </a:xfrm>
              <a:custGeom>
                <a:avLst/>
                <a:gdLst>
                  <a:gd name="T0" fmla="*/ 874 w 874"/>
                  <a:gd name="T1" fmla="*/ 608 h 735"/>
                  <a:gd name="T2" fmla="*/ 484 w 874"/>
                  <a:gd name="T3" fmla="*/ 735 h 735"/>
                  <a:gd name="T4" fmla="*/ 0 w 874"/>
                  <a:gd name="T5" fmla="*/ 383 h 735"/>
                  <a:gd name="T6" fmla="*/ 0 w 874"/>
                  <a:gd name="T7" fmla="*/ 176 h 735"/>
                  <a:gd name="T8" fmla="*/ 201 w 874"/>
                  <a:gd name="T9" fmla="*/ 0 h 735"/>
                  <a:gd name="T10" fmla="*/ 874 w 874"/>
                  <a:gd name="T11" fmla="*/ 608 h 735"/>
                </a:gdLst>
                <a:ahLst/>
                <a:cxnLst>
                  <a:cxn ang="0">
                    <a:pos x="T0" y="T1"/>
                  </a:cxn>
                  <a:cxn ang="0">
                    <a:pos x="T2" y="T3"/>
                  </a:cxn>
                  <a:cxn ang="0">
                    <a:pos x="T4" y="T5"/>
                  </a:cxn>
                  <a:cxn ang="0">
                    <a:pos x="T6" y="T7"/>
                  </a:cxn>
                  <a:cxn ang="0">
                    <a:pos x="T8" y="T9"/>
                  </a:cxn>
                  <a:cxn ang="0">
                    <a:pos x="T10" y="T11"/>
                  </a:cxn>
                </a:cxnLst>
                <a:rect l="0" t="0" r="r" b="b"/>
                <a:pathLst>
                  <a:path w="874" h="735">
                    <a:moveTo>
                      <a:pt x="874" y="608"/>
                    </a:moveTo>
                    <a:cubicBezTo>
                      <a:pt x="484" y="735"/>
                      <a:pt x="484" y="735"/>
                      <a:pt x="484" y="735"/>
                    </a:cubicBezTo>
                    <a:cubicBezTo>
                      <a:pt x="408" y="538"/>
                      <a:pt x="221" y="395"/>
                      <a:pt x="0" y="383"/>
                    </a:cubicBezTo>
                    <a:cubicBezTo>
                      <a:pt x="0" y="176"/>
                      <a:pt x="0" y="176"/>
                      <a:pt x="0" y="176"/>
                    </a:cubicBezTo>
                    <a:cubicBezTo>
                      <a:pt x="103" y="176"/>
                      <a:pt x="187" y="99"/>
                      <a:pt x="201" y="0"/>
                    </a:cubicBezTo>
                    <a:cubicBezTo>
                      <a:pt x="514" y="77"/>
                      <a:pt x="766" y="308"/>
                      <a:pt x="874" y="60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130F9280-B858-4066-8F08-DA8B8011E4C2}"/>
                  </a:ext>
                </a:extLst>
              </p:cNvPr>
              <p:cNvSpPr>
                <a:spLocks/>
              </p:cNvSpPr>
              <p:nvPr/>
            </p:nvSpPr>
            <p:spPr bwMode="auto">
              <a:xfrm>
                <a:off x="12323541" y="4463257"/>
                <a:ext cx="2047462" cy="1574158"/>
              </a:xfrm>
              <a:custGeom>
                <a:avLst/>
                <a:gdLst>
                  <a:gd name="T0" fmla="*/ 484 w 484"/>
                  <a:gd name="T1" fmla="*/ 352 h 372"/>
                  <a:gd name="T2" fmla="*/ 422 w 484"/>
                  <a:gd name="T3" fmla="*/ 372 h 372"/>
                  <a:gd name="T4" fmla="*/ 0 w 484"/>
                  <a:gd name="T5" fmla="*/ 65 h 372"/>
                  <a:gd name="T6" fmla="*/ 0 w 484"/>
                  <a:gd name="T7" fmla="*/ 0 h 372"/>
                  <a:gd name="T8" fmla="*/ 484 w 484"/>
                  <a:gd name="T9" fmla="*/ 352 h 372"/>
                </a:gdLst>
                <a:ahLst/>
                <a:cxnLst>
                  <a:cxn ang="0">
                    <a:pos x="T0" y="T1"/>
                  </a:cxn>
                  <a:cxn ang="0">
                    <a:pos x="T2" y="T3"/>
                  </a:cxn>
                  <a:cxn ang="0">
                    <a:pos x="T4" y="T5"/>
                  </a:cxn>
                  <a:cxn ang="0">
                    <a:pos x="T6" y="T7"/>
                  </a:cxn>
                  <a:cxn ang="0">
                    <a:pos x="T8" y="T9"/>
                  </a:cxn>
                </a:cxnLst>
                <a:rect l="0" t="0" r="r" b="b"/>
                <a:pathLst>
                  <a:path w="484" h="372">
                    <a:moveTo>
                      <a:pt x="484" y="352"/>
                    </a:moveTo>
                    <a:cubicBezTo>
                      <a:pt x="422" y="372"/>
                      <a:pt x="422" y="372"/>
                      <a:pt x="422" y="372"/>
                    </a:cubicBezTo>
                    <a:cubicBezTo>
                      <a:pt x="354" y="201"/>
                      <a:pt x="192" y="77"/>
                      <a:pt x="0" y="65"/>
                    </a:cubicBezTo>
                    <a:cubicBezTo>
                      <a:pt x="0" y="0"/>
                      <a:pt x="0" y="0"/>
                      <a:pt x="0" y="0"/>
                    </a:cubicBezTo>
                    <a:cubicBezTo>
                      <a:pt x="221" y="12"/>
                      <a:pt x="408" y="155"/>
                      <a:pt x="484" y="352"/>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F2949D21-3457-42F2-95C5-354823E0C72A}"/>
                  </a:ext>
                </a:extLst>
              </p:cNvPr>
              <p:cNvSpPr>
                <a:spLocks/>
              </p:cNvSpPr>
              <p:nvPr/>
            </p:nvSpPr>
            <p:spPr bwMode="auto">
              <a:xfrm>
                <a:off x="12323541" y="2474958"/>
                <a:ext cx="857863" cy="1113532"/>
              </a:xfrm>
              <a:custGeom>
                <a:avLst/>
                <a:gdLst>
                  <a:gd name="T0" fmla="*/ 203 w 203"/>
                  <a:gd name="T1" fmla="*/ 60 h 263"/>
                  <a:gd name="T2" fmla="*/ 201 w 203"/>
                  <a:gd name="T3" fmla="*/ 87 h 263"/>
                  <a:gd name="T4" fmla="*/ 0 w 203"/>
                  <a:gd name="T5" fmla="*/ 263 h 263"/>
                  <a:gd name="T6" fmla="*/ 0 w 203"/>
                  <a:gd name="T7" fmla="*/ 0 h 263"/>
                  <a:gd name="T8" fmla="*/ 200 w 203"/>
                  <a:gd name="T9" fmla="*/ 26 h 263"/>
                  <a:gd name="T10" fmla="*/ 203 w 203"/>
                  <a:gd name="T11" fmla="*/ 60 h 263"/>
                </a:gdLst>
                <a:ahLst/>
                <a:cxnLst>
                  <a:cxn ang="0">
                    <a:pos x="T0" y="T1"/>
                  </a:cxn>
                  <a:cxn ang="0">
                    <a:pos x="T2" y="T3"/>
                  </a:cxn>
                  <a:cxn ang="0">
                    <a:pos x="T4" y="T5"/>
                  </a:cxn>
                  <a:cxn ang="0">
                    <a:pos x="T6" y="T7"/>
                  </a:cxn>
                  <a:cxn ang="0">
                    <a:pos x="T8" y="T9"/>
                  </a:cxn>
                  <a:cxn ang="0">
                    <a:pos x="T10" y="T11"/>
                  </a:cxn>
                </a:cxnLst>
                <a:rect l="0" t="0" r="r" b="b"/>
                <a:pathLst>
                  <a:path w="203" h="263">
                    <a:moveTo>
                      <a:pt x="203" y="60"/>
                    </a:moveTo>
                    <a:cubicBezTo>
                      <a:pt x="203" y="69"/>
                      <a:pt x="202" y="78"/>
                      <a:pt x="201" y="87"/>
                    </a:cubicBezTo>
                    <a:cubicBezTo>
                      <a:pt x="187" y="186"/>
                      <a:pt x="103" y="263"/>
                      <a:pt x="0" y="263"/>
                    </a:cubicBezTo>
                    <a:cubicBezTo>
                      <a:pt x="0" y="0"/>
                      <a:pt x="0" y="0"/>
                      <a:pt x="0" y="0"/>
                    </a:cubicBezTo>
                    <a:cubicBezTo>
                      <a:pt x="68" y="2"/>
                      <a:pt x="135" y="11"/>
                      <a:pt x="200" y="26"/>
                    </a:cubicBezTo>
                    <a:cubicBezTo>
                      <a:pt x="202" y="37"/>
                      <a:pt x="203" y="48"/>
                      <a:pt x="203" y="60"/>
                    </a:cubicBez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Rectangle 55">
              <a:extLst>
                <a:ext uri="{FF2B5EF4-FFF2-40B4-BE49-F238E27FC236}">
                  <a16:creationId xmlns:a16="http://schemas.microsoft.com/office/drawing/2014/main" id="{CBFAD84D-3859-4283-A61D-0A5A748A5369}"/>
                </a:ext>
              </a:extLst>
            </p:cNvPr>
            <p:cNvSpPr/>
            <p:nvPr/>
          </p:nvSpPr>
          <p:spPr>
            <a:xfrm>
              <a:off x="13415232" y="3427752"/>
              <a:ext cx="1313180"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k</a:t>
              </a:r>
            </a:p>
          </p:txBody>
        </p:sp>
        <p:sp>
          <p:nvSpPr>
            <p:cNvPr id="59" name="TextBox 58">
              <a:extLst>
                <a:ext uri="{FF2B5EF4-FFF2-40B4-BE49-F238E27FC236}">
                  <a16:creationId xmlns:a16="http://schemas.microsoft.com/office/drawing/2014/main" id="{3AFACA54-3083-4129-B0E2-0340E443A63F}"/>
                </a:ext>
              </a:extLst>
            </p:cNvPr>
            <p:cNvSpPr txBox="1"/>
            <p:nvPr/>
          </p:nvSpPr>
          <p:spPr>
            <a:xfrm>
              <a:off x="12386971" y="2682711"/>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02</a:t>
              </a:r>
            </a:p>
          </p:txBody>
        </p:sp>
      </p:grpSp>
      <p:grpSp>
        <p:nvGrpSpPr>
          <p:cNvPr id="66" name="Group 65">
            <a:extLst>
              <a:ext uri="{FF2B5EF4-FFF2-40B4-BE49-F238E27FC236}">
                <a16:creationId xmlns:a16="http://schemas.microsoft.com/office/drawing/2014/main" id="{33FE8FFE-F888-42B6-A8B7-8CF90FB70F02}"/>
              </a:ext>
            </a:extLst>
          </p:cNvPr>
          <p:cNvGrpSpPr/>
          <p:nvPr/>
        </p:nvGrpSpPr>
        <p:grpSpPr>
          <a:xfrm>
            <a:off x="13504687" y="5576787"/>
            <a:ext cx="3006747" cy="4629502"/>
            <a:chOff x="13504687" y="5576787"/>
            <a:chExt cx="3006747" cy="4629502"/>
          </a:xfrm>
        </p:grpSpPr>
        <p:grpSp>
          <p:nvGrpSpPr>
            <p:cNvPr id="32" name="Group 31">
              <a:extLst>
                <a:ext uri="{FF2B5EF4-FFF2-40B4-BE49-F238E27FC236}">
                  <a16:creationId xmlns:a16="http://schemas.microsoft.com/office/drawing/2014/main" id="{8C93F5E0-C04C-4318-B45B-66183B427820}"/>
                </a:ext>
              </a:extLst>
            </p:cNvPr>
            <p:cNvGrpSpPr/>
            <p:nvPr/>
          </p:nvGrpSpPr>
          <p:grpSpPr>
            <a:xfrm>
              <a:off x="13504687" y="5576787"/>
              <a:ext cx="3006747" cy="4629502"/>
              <a:chOff x="13504687" y="5576787"/>
              <a:chExt cx="3006747" cy="4629502"/>
            </a:xfrm>
          </p:grpSpPr>
          <p:sp>
            <p:nvSpPr>
              <p:cNvPr id="13" name="Freeform 10">
                <a:extLst>
                  <a:ext uri="{FF2B5EF4-FFF2-40B4-BE49-F238E27FC236}">
                    <a16:creationId xmlns:a16="http://schemas.microsoft.com/office/drawing/2014/main" id="{FFB14F31-348C-4DC4-A626-DC501B70ADD0}"/>
                  </a:ext>
                </a:extLst>
              </p:cNvPr>
              <p:cNvSpPr>
                <a:spLocks/>
              </p:cNvSpPr>
              <p:nvPr/>
            </p:nvSpPr>
            <p:spPr bwMode="auto">
              <a:xfrm>
                <a:off x="14687947" y="6419860"/>
                <a:ext cx="1823487" cy="3786429"/>
              </a:xfrm>
              <a:custGeom>
                <a:avLst/>
                <a:gdLst>
                  <a:gd name="T0" fmla="*/ 431 w 431"/>
                  <a:gd name="T1" fmla="*/ 88 h 895"/>
                  <a:gd name="T2" fmla="*/ 35 w 431"/>
                  <a:gd name="T3" fmla="*/ 895 h 895"/>
                  <a:gd name="T4" fmla="*/ 0 w 431"/>
                  <a:gd name="T5" fmla="*/ 847 h 895"/>
                  <a:gd name="T6" fmla="*/ 372 w 431"/>
                  <a:gd name="T7" fmla="*/ 88 h 895"/>
                  <a:gd name="T8" fmla="*/ 369 w 431"/>
                  <a:gd name="T9" fmla="*/ 20 h 895"/>
                  <a:gd name="T10" fmla="*/ 427 w 431"/>
                  <a:gd name="T11" fmla="*/ 0 h 895"/>
                  <a:gd name="T12" fmla="*/ 431 w 431"/>
                  <a:gd name="T13" fmla="*/ 88 h 895"/>
                </a:gdLst>
                <a:ahLst/>
                <a:cxnLst>
                  <a:cxn ang="0">
                    <a:pos x="T0" y="T1"/>
                  </a:cxn>
                  <a:cxn ang="0">
                    <a:pos x="T2" y="T3"/>
                  </a:cxn>
                  <a:cxn ang="0">
                    <a:pos x="T4" y="T5"/>
                  </a:cxn>
                  <a:cxn ang="0">
                    <a:pos x="T6" y="T7"/>
                  </a:cxn>
                  <a:cxn ang="0">
                    <a:pos x="T8" y="T9"/>
                  </a:cxn>
                  <a:cxn ang="0">
                    <a:pos x="T10" y="T11"/>
                  </a:cxn>
                  <a:cxn ang="0">
                    <a:pos x="T12" y="T13"/>
                  </a:cxn>
                </a:cxnLst>
                <a:rect l="0" t="0" r="r" b="b"/>
                <a:pathLst>
                  <a:path w="431" h="895">
                    <a:moveTo>
                      <a:pt x="431" y="88"/>
                    </a:moveTo>
                    <a:cubicBezTo>
                      <a:pt x="431" y="416"/>
                      <a:pt x="276" y="709"/>
                      <a:pt x="35" y="895"/>
                    </a:cubicBezTo>
                    <a:cubicBezTo>
                      <a:pt x="0" y="847"/>
                      <a:pt x="0" y="847"/>
                      <a:pt x="0" y="847"/>
                    </a:cubicBezTo>
                    <a:cubicBezTo>
                      <a:pt x="226" y="671"/>
                      <a:pt x="372" y="397"/>
                      <a:pt x="372" y="88"/>
                    </a:cubicBezTo>
                    <a:cubicBezTo>
                      <a:pt x="372" y="65"/>
                      <a:pt x="371" y="42"/>
                      <a:pt x="369" y="20"/>
                    </a:cubicBezTo>
                    <a:cubicBezTo>
                      <a:pt x="390" y="16"/>
                      <a:pt x="409" y="9"/>
                      <a:pt x="427" y="0"/>
                    </a:cubicBezTo>
                    <a:cubicBezTo>
                      <a:pt x="430" y="29"/>
                      <a:pt x="431" y="58"/>
                      <a:pt x="431" y="88"/>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D943BC49-A26F-40DC-9BE1-E6A8EA91C208}"/>
                  </a:ext>
                </a:extLst>
              </p:cNvPr>
              <p:cNvSpPr>
                <a:spLocks/>
              </p:cNvSpPr>
              <p:nvPr/>
            </p:nvSpPr>
            <p:spPr bwMode="auto">
              <a:xfrm>
                <a:off x="13669499" y="5919087"/>
                <a:ext cx="2592606" cy="4084358"/>
              </a:xfrm>
              <a:custGeom>
                <a:avLst/>
                <a:gdLst>
                  <a:gd name="T0" fmla="*/ 613 w 613"/>
                  <a:gd name="T1" fmla="*/ 206 h 965"/>
                  <a:gd name="T2" fmla="*/ 241 w 613"/>
                  <a:gd name="T3" fmla="*/ 965 h 965"/>
                  <a:gd name="T4" fmla="*/ 0 w 613"/>
                  <a:gd name="T5" fmla="*/ 633 h 965"/>
                  <a:gd name="T6" fmla="*/ 202 w 613"/>
                  <a:gd name="T7" fmla="*/ 206 h 965"/>
                  <a:gd name="T8" fmla="*/ 184 w 613"/>
                  <a:gd name="T9" fmla="*/ 65 h 965"/>
                  <a:gd name="T10" fmla="*/ 383 w 613"/>
                  <a:gd name="T11" fmla="*/ 0 h 965"/>
                  <a:gd name="T12" fmla="*/ 576 w 613"/>
                  <a:gd name="T13" fmla="*/ 140 h 965"/>
                  <a:gd name="T14" fmla="*/ 610 w 613"/>
                  <a:gd name="T15" fmla="*/ 138 h 965"/>
                  <a:gd name="T16" fmla="*/ 613 w 613"/>
                  <a:gd name="T17" fmla="*/ 20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965">
                    <a:moveTo>
                      <a:pt x="613" y="206"/>
                    </a:moveTo>
                    <a:cubicBezTo>
                      <a:pt x="613" y="515"/>
                      <a:pt x="467" y="789"/>
                      <a:pt x="241" y="965"/>
                    </a:cubicBezTo>
                    <a:cubicBezTo>
                      <a:pt x="0" y="633"/>
                      <a:pt x="0" y="633"/>
                      <a:pt x="0" y="633"/>
                    </a:cubicBezTo>
                    <a:cubicBezTo>
                      <a:pt x="123" y="532"/>
                      <a:pt x="202" y="378"/>
                      <a:pt x="202" y="206"/>
                    </a:cubicBezTo>
                    <a:cubicBezTo>
                      <a:pt x="202" y="157"/>
                      <a:pt x="196" y="110"/>
                      <a:pt x="184" y="65"/>
                    </a:cubicBezTo>
                    <a:cubicBezTo>
                      <a:pt x="383" y="0"/>
                      <a:pt x="383" y="0"/>
                      <a:pt x="383" y="0"/>
                    </a:cubicBezTo>
                    <a:cubicBezTo>
                      <a:pt x="409" y="82"/>
                      <a:pt x="485" y="140"/>
                      <a:pt x="576" y="140"/>
                    </a:cubicBezTo>
                    <a:cubicBezTo>
                      <a:pt x="587" y="140"/>
                      <a:pt x="599" y="139"/>
                      <a:pt x="610" y="138"/>
                    </a:cubicBezTo>
                    <a:cubicBezTo>
                      <a:pt x="612" y="160"/>
                      <a:pt x="613" y="183"/>
                      <a:pt x="613" y="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1ACB0DA5-18D8-4834-988D-3F4A18254633}"/>
                  </a:ext>
                </a:extLst>
              </p:cNvPr>
              <p:cNvSpPr>
                <a:spLocks/>
              </p:cNvSpPr>
              <p:nvPr/>
            </p:nvSpPr>
            <p:spPr bwMode="auto">
              <a:xfrm>
                <a:off x="13504687" y="6195886"/>
                <a:ext cx="1018448" cy="2402439"/>
              </a:xfrm>
              <a:custGeom>
                <a:avLst/>
                <a:gdLst>
                  <a:gd name="T0" fmla="*/ 241 w 241"/>
                  <a:gd name="T1" fmla="*/ 141 h 568"/>
                  <a:gd name="T2" fmla="*/ 39 w 241"/>
                  <a:gd name="T3" fmla="*/ 568 h 568"/>
                  <a:gd name="T4" fmla="*/ 0 w 241"/>
                  <a:gd name="T5" fmla="*/ 515 h 568"/>
                  <a:gd name="T6" fmla="*/ 177 w 241"/>
                  <a:gd name="T7" fmla="*/ 141 h 568"/>
                  <a:gd name="T8" fmla="*/ 161 w 241"/>
                  <a:gd name="T9" fmla="*/ 20 h 568"/>
                  <a:gd name="T10" fmla="*/ 223 w 241"/>
                  <a:gd name="T11" fmla="*/ 0 h 568"/>
                  <a:gd name="T12" fmla="*/ 241 w 241"/>
                  <a:gd name="T13" fmla="*/ 141 h 568"/>
                </a:gdLst>
                <a:ahLst/>
                <a:cxnLst>
                  <a:cxn ang="0">
                    <a:pos x="T0" y="T1"/>
                  </a:cxn>
                  <a:cxn ang="0">
                    <a:pos x="T2" y="T3"/>
                  </a:cxn>
                  <a:cxn ang="0">
                    <a:pos x="T4" y="T5"/>
                  </a:cxn>
                  <a:cxn ang="0">
                    <a:pos x="T6" y="T7"/>
                  </a:cxn>
                  <a:cxn ang="0">
                    <a:pos x="T8" y="T9"/>
                  </a:cxn>
                  <a:cxn ang="0">
                    <a:pos x="T10" y="T11"/>
                  </a:cxn>
                  <a:cxn ang="0">
                    <a:pos x="T12" y="T13"/>
                  </a:cxn>
                </a:cxnLst>
                <a:rect l="0" t="0" r="r" b="b"/>
                <a:pathLst>
                  <a:path w="241" h="568">
                    <a:moveTo>
                      <a:pt x="241" y="141"/>
                    </a:moveTo>
                    <a:cubicBezTo>
                      <a:pt x="241" y="313"/>
                      <a:pt x="162" y="467"/>
                      <a:pt x="39" y="568"/>
                    </a:cubicBezTo>
                    <a:cubicBezTo>
                      <a:pt x="0" y="515"/>
                      <a:pt x="0" y="515"/>
                      <a:pt x="0" y="515"/>
                    </a:cubicBezTo>
                    <a:cubicBezTo>
                      <a:pt x="108" y="426"/>
                      <a:pt x="177" y="292"/>
                      <a:pt x="177" y="141"/>
                    </a:cubicBezTo>
                    <a:cubicBezTo>
                      <a:pt x="177" y="99"/>
                      <a:pt x="171" y="59"/>
                      <a:pt x="161" y="20"/>
                    </a:cubicBezTo>
                    <a:cubicBezTo>
                      <a:pt x="223" y="0"/>
                      <a:pt x="223" y="0"/>
                      <a:pt x="223" y="0"/>
                    </a:cubicBezTo>
                    <a:cubicBezTo>
                      <a:pt x="235" y="45"/>
                      <a:pt x="241" y="92"/>
                      <a:pt x="241" y="14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49D9CB29-75A6-4B75-9462-E52F05993840}"/>
                  </a:ext>
                </a:extLst>
              </p:cNvPr>
              <p:cNvSpPr>
                <a:spLocks/>
              </p:cNvSpPr>
              <p:nvPr/>
            </p:nvSpPr>
            <p:spPr bwMode="auto">
              <a:xfrm>
                <a:off x="15288028" y="5576787"/>
                <a:ext cx="1206502" cy="936043"/>
              </a:xfrm>
              <a:custGeom>
                <a:avLst/>
                <a:gdLst>
                  <a:gd name="T0" fmla="*/ 285 w 285"/>
                  <a:gd name="T1" fmla="*/ 199 h 221"/>
                  <a:gd name="T2" fmla="*/ 227 w 285"/>
                  <a:gd name="T3" fmla="*/ 219 h 221"/>
                  <a:gd name="T4" fmla="*/ 193 w 285"/>
                  <a:gd name="T5" fmla="*/ 221 h 221"/>
                  <a:gd name="T6" fmla="*/ 0 w 285"/>
                  <a:gd name="T7" fmla="*/ 81 h 221"/>
                  <a:gd name="T8" fmla="*/ 192 w 285"/>
                  <a:gd name="T9" fmla="*/ 19 h 221"/>
                  <a:gd name="T10" fmla="*/ 248 w 285"/>
                  <a:gd name="T11" fmla="*/ 0 h 221"/>
                  <a:gd name="T12" fmla="*/ 285 w 285"/>
                  <a:gd name="T13" fmla="*/ 199 h 221"/>
                </a:gdLst>
                <a:ahLst/>
                <a:cxnLst>
                  <a:cxn ang="0">
                    <a:pos x="T0" y="T1"/>
                  </a:cxn>
                  <a:cxn ang="0">
                    <a:pos x="T2" y="T3"/>
                  </a:cxn>
                  <a:cxn ang="0">
                    <a:pos x="T4" y="T5"/>
                  </a:cxn>
                  <a:cxn ang="0">
                    <a:pos x="T6" y="T7"/>
                  </a:cxn>
                  <a:cxn ang="0">
                    <a:pos x="T8" y="T9"/>
                  </a:cxn>
                  <a:cxn ang="0">
                    <a:pos x="T10" y="T11"/>
                  </a:cxn>
                  <a:cxn ang="0">
                    <a:pos x="T12" y="T13"/>
                  </a:cxn>
                </a:cxnLst>
                <a:rect l="0" t="0" r="r" b="b"/>
                <a:pathLst>
                  <a:path w="285" h="221">
                    <a:moveTo>
                      <a:pt x="285" y="199"/>
                    </a:moveTo>
                    <a:cubicBezTo>
                      <a:pt x="267" y="208"/>
                      <a:pt x="248" y="215"/>
                      <a:pt x="227" y="219"/>
                    </a:cubicBezTo>
                    <a:cubicBezTo>
                      <a:pt x="216" y="220"/>
                      <a:pt x="204" y="221"/>
                      <a:pt x="193" y="221"/>
                    </a:cubicBezTo>
                    <a:cubicBezTo>
                      <a:pt x="102" y="221"/>
                      <a:pt x="26" y="163"/>
                      <a:pt x="0" y="81"/>
                    </a:cubicBezTo>
                    <a:cubicBezTo>
                      <a:pt x="192" y="19"/>
                      <a:pt x="192" y="19"/>
                      <a:pt x="192" y="19"/>
                    </a:cubicBezTo>
                    <a:cubicBezTo>
                      <a:pt x="248" y="0"/>
                      <a:pt x="248" y="0"/>
                      <a:pt x="248" y="0"/>
                    </a:cubicBezTo>
                    <a:cubicBezTo>
                      <a:pt x="267" y="64"/>
                      <a:pt x="279" y="131"/>
                      <a:pt x="285" y="19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5" name="Rectangle 54">
              <a:extLst>
                <a:ext uri="{FF2B5EF4-FFF2-40B4-BE49-F238E27FC236}">
                  <a16:creationId xmlns:a16="http://schemas.microsoft.com/office/drawing/2014/main" id="{5682BD52-CA27-4542-9F48-662A33DEBE43}"/>
                </a:ext>
              </a:extLst>
            </p:cNvPr>
            <p:cNvSpPr/>
            <p:nvPr/>
          </p:nvSpPr>
          <p:spPr>
            <a:xfrm>
              <a:off x="14533945" y="69198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l</a:t>
              </a:r>
            </a:p>
          </p:txBody>
        </p:sp>
        <p:sp>
          <p:nvSpPr>
            <p:cNvPr id="60" name="TextBox 59">
              <a:extLst>
                <a:ext uri="{FF2B5EF4-FFF2-40B4-BE49-F238E27FC236}">
                  <a16:creationId xmlns:a16="http://schemas.microsoft.com/office/drawing/2014/main" id="{68AC450A-8E86-444F-AA80-972457938C75}"/>
                </a:ext>
              </a:extLst>
            </p:cNvPr>
            <p:cNvSpPr txBox="1"/>
            <p:nvPr/>
          </p:nvSpPr>
          <p:spPr>
            <a:xfrm>
              <a:off x="15699663" y="5758502"/>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03</a:t>
              </a:r>
            </a:p>
          </p:txBody>
        </p:sp>
      </p:grpSp>
      <p:grpSp>
        <p:nvGrpSpPr>
          <p:cNvPr id="67" name="Group 66">
            <a:extLst>
              <a:ext uri="{FF2B5EF4-FFF2-40B4-BE49-F238E27FC236}">
                <a16:creationId xmlns:a16="http://schemas.microsoft.com/office/drawing/2014/main" id="{DFB1090B-5008-42A7-89F1-D913B54A36CA}"/>
              </a:ext>
            </a:extLst>
          </p:cNvPr>
          <p:cNvGrpSpPr/>
          <p:nvPr/>
        </p:nvGrpSpPr>
        <p:grpSpPr>
          <a:xfrm>
            <a:off x="9764743" y="8526483"/>
            <a:ext cx="4864040" cy="2582042"/>
            <a:chOff x="9764743" y="8526483"/>
            <a:chExt cx="4864040" cy="2582042"/>
          </a:xfrm>
        </p:grpSpPr>
        <p:grpSp>
          <p:nvGrpSpPr>
            <p:cNvPr id="33" name="Group 32">
              <a:extLst>
                <a:ext uri="{FF2B5EF4-FFF2-40B4-BE49-F238E27FC236}">
                  <a16:creationId xmlns:a16="http://schemas.microsoft.com/office/drawing/2014/main" id="{9FEE34CA-E550-4B45-8E83-5B91B5F6242D}"/>
                </a:ext>
              </a:extLst>
            </p:cNvPr>
            <p:cNvGrpSpPr/>
            <p:nvPr/>
          </p:nvGrpSpPr>
          <p:grpSpPr>
            <a:xfrm>
              <a:off x="9764743" y="8526483"/>
              <a:ext cx="4864040" cy="2582042"/>
              <a:chOff x="9764743" y="8526483"/>
              <a:chExt cx="4864040" cy="2582042"/>
            </a:xfrm>
          </p:grpSpPr>
          <p:sp>
            <p:nvSpPr>
              <p:cNvPr id="11" name="Freeform 8">
                <a:extLst>
                  <a:ext uri="{FF2B5EF4-FFF2-40B4-BE49-F238E27FC236}">
                    <a16:creationId xmlns:a16="http://schemas.microsoft.com/office/drawing/2014/main" id="{AC7DA6E9-0A29-4111-9F11-FA2852D0CB5C}"/>
                  </a:ext>
                </a:extLst>
              </p:cNvPr>
              <p:cNvSpPr>
                <a:spLocks/>
              </p:cNvSpPr>
              <p:nvPr/>
            </p:nvSpPr>
            <p:spPr bwMode="auto">
              <a:xfrm>
                <a:off x="9764743" y="10151352"/>
                <a:ext cx="4120277" cy="957173"/>
              </a:xfrm>
              <a:custGeom>
                <a:avLst/>
                <a:gdLst>
                  <a:gd name="T0" fmla="*/ 974 w 974"/>
                  <a:gd name="T1" fmla="*/ 145 h 226"/>
                  <a:gd name="T2" fmla="*/ 575 w 974"/>
                  <a:gd name="T3" fmla="*/ 226 h 226"/>
                  <a:gd name="T4" fmla="*/ 0 w 974"/>
                  <a:gd name="T5" fmla="*/ 48 h 226"/>
                  <a:gd name="T6" fmla="*/ 35 w 974"/>
                  <a:gd name="T7" fmla="*/ 0 h 226"/>
                  <a:gd name="T8" fmla="*/ 575 w 974"/>
                  <a:gd name="T9" fmla="*/ 167 h 226"/>
                  <a:gd name="T10" fmla="*/ 937 w 974"/>
                  <a:gd name="T11" fmla="*/ 96 h 226"/>
                  <a:gd name="T12" fmla="*/ 974 w 974"/>
                  <a:gd name="T13" fmla="*/ 145 h 226"/>
                </a:gdLst>
                <a:ahLst/>
                <a:cxnLst>
                  <a:cxn ang="0">
                    <a:pos x="T0" y="T1"/>
                  </a:cxn>
                  <a:cxn ang="0">
                    <a:pos x="T2" y="T3"/>
                  </a:cxn>
                  <a:cxn ang="0">
                    <a:pos x="T4" y="T5"/>
                  </a:cxn>
                  <a:cxn ang="0">
                    <a:pos x="T6" y="T7"/>
                  </a:cxn>
                  <a:cxn ang="0">
                    <a:pos x="T8" y="T9"/>
                  </a:cxn>
                  <a:cxn ang="0">
                    <a:pos x="T10" y="T11"/>
                  </a:cxn>
                  <a:cxn ang="0">
                    <a:pos x="T12" y="T13"/>
                  </a:cxn>
                </a:cxnLst>
                <a:rect l="0" t="0" r="r" b="b"/>
                <a:pathLst>
                  <a:path w="974" h="226">
                    <a:moveTo>
                      <a:pt x="974" y="145"/>
                    </a:moveTo>
                    <a:cubicBezTo>
                      <a:pt x="851" y="197"/>
                      <a:pt x="716" y="226"/>
                      <a:pt x="575" y="226"/>
                    </a:cubicBezTo>
                    <a:cubicBezTo>
                      <a:pt x="362" y="226"/>
                      <a:pt x="163" y="160"/>
                      <a:pt x="0" y="48"/>
                    </a:cubicBezTo>
                    <a:cubicBezTo>
                      <a:pt x="35" y="0"/>
                      <a:pt x="35" y="0"/>
                      <a:pt x="35" y="0"/>
                    </a:cubicBezTo>
                    <a:cubicBezTo>
                      <a:pt x="189" y="105"/>
                      <a:pt x="375" y="167"/>
                      <a:pt x="575" y="167"/>
                    </a:cubicBezTo>
                    <a:cubicBezTo>
                      <a:pt x="703" y="167"/>
                      <a:pt x="825" y="142"/>
                      <a:pt x="937" y="96"/>
                    </a:cubicBezTo>
                    <a:cubicBezTo>
                      <a:pt x="946" y="114"/>
                      <a:pt x="959" y="131"/>
                      <a:pt x="974" y="145"/>
                    </a:cubicBez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4F6A3CCF-6D0B-4CDD-92A9-25E5D03271B9}"/>
                  </a:ext>
                </a:extLst>
              </p:cNvPr>
              <p:cNvSpPr>
                <a:spLocks/>
              </p:cNvSpPr>
              <p:nvPr/>
            </p:nvSpPr>
            <p:spPr bwMode="auto">
              <a:xfrm>
                <a:off x="9912651" y="8746231"/>
                <a:ext cx="4065340" cy="2112963"/>
              </a:xfrm>
              <a:custGeom>
                <a:avLst/>
                <a:gdLst>
                  <a:gd name="T0" fmla="*/ 878 w 961"/>
                  <a:gd name="T1" fmla="*/ 332 h 499"/>
                  <a:gd name="T2" fmla="*/ 902 w 961"/>
                  <a:gd name="T3" fmla="*/ 428 h 499"/>
                  <a:gd name="T4" fmla="*/ 540 w 961"/>
                  <a:gd name="T5" fmla="*/ 499 h 499"/>
                  <a:gd name="T6" fmla="*/ 0 w 961"/>
                  <a:gd name="T7" fmla="*/ 332 h 499"/>
                  <a:gd name="T8" fmla="*/ 241 w 961"/>
                  <a:gd name="T9" fmla="*/ 0 h 499"/>
                  <a:gd name="T10" fmla="*/ 241 w 961"/>
                  <a:gd name="T11" fmla="*/ 0 h 499"/>
                  <a:gd name="T12" fmla="*/ 540 w 961"/>
                  <a:gd name="T13" fmla="*/ 88 h 499"/>
                  <a:gd name="T14" fmla="*/ 839 w 961"/>
                  <a:gd name="T15" fmla="*/ 0 h 499"/>
                  <a:gd name="T16" fmla="*/ 839 w 961"/>
                  <a:gd name="T17" fmla="*/ 0 h 499"/>
                  <a:gd name="T18" fmla="*/ 961 w 961"/>
                  <a:gd name="T19" fmla="*/ 168 h 499"/>
                  <a:gd name="T20" fmla="*/ 878 w 961"/>
                  <a:gd name="T21" fmla="*/ 332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499">
                    <a:moveTo>
                      <a:pt x="878" y="332"/>
                    </a:moveTo>
                    <a:cubicBezTo>
                      <a:pt x="878" y="367"/>
                      <a:pt x="886" y="400"/>
                      <a:pt x="902" y="428"/>
                    </a:cubicBezTo>
                    <a:cubicBezTo>
                      <a:pt x="790" y="474"/>
                      <a:pt x="668" y="499"/>
                      <a:pt x="540" y="499"/>
                    </a:cubicBezTo>
                    <a:cubicBezTo>
                      <a:pt x="340" y="499"/>
                      <a:pt x="154" y="437"/>
                      <a:pt x="0" y="332"/>
                    </a:cubicBezTo>
                    <a:cubicBezTo>
                      <a:pt x="241" y="0"/>
                      <a:pt x="241" y="0"/>
                      <a:pt x="241" y="0"/>
                    </a:cubicBezTo>
                    <a:cubicBezTo>
                      <a:pt x="241" y="0"/>
                      <a:pt x="241" y="0"/>
                      <a:pt x="241" y="0"/>
                    </a:cubicBezTo>
                    <a:cubicBezTo>
                      <a:pt x="327" y="56"/>
                      <a:pt x="430" y="88"/>
                      <a:pt x="540" y="88"/>
                    </a:cubicBezTo>
                    <a:cubicBezTo>
                      <a:pt x="650" y="88"/>
                      <a:pt x="753" y="56"/>
                      <a:pt x="839" y="0"/>
                    </a:cubicBezTo>
                    <a:cubicBezTo>
                      <a:pt x="839" y="0"/>
                      <a:pt x="839" y="0"/>
                      <a:pt x="839" y="0"/>
                    </a:cubicBezTo>
                    <a:cubicBezTo>
                      <a:pt x="961" y="168"/>
                      <a:pt x="961" y="168"/>
                      <a:pt x="961" y="168"/>
                    </a:cubicBezTo>
                    <a:cubicBezTo>
                      <a:pt x="911" y="205"/>
                      <a:pt x="878" y="265"/>
                      <a:pt x="878" y="3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AFDB096D-8F12-4B01-B412-189E00ED41AE}"/>
                  </a:ext>
                </a:extLst>
              </p:cNvPr>
              <p:cNvSpPr>
                <a:spLocks/>
              </p:cNvSpPr>
              <p:nvPr/>
            </p:nvSpPr>
            <p:spPr bwMode="auto">
              <a:xfrm>
                <a:off x="10931099" y="8526483"/>
                <a:ext cx="2531329" cy="593743"/>
              </a:xfrm>
              <a:custGeom>
                <a:avLst/>
                <a:gdLst>
                  <a:gd name="T0" fmla="*/ 598 w 598"/>
                  <a:gd name="T1" fmla="*/ 52 h 140"/>
                  <a:gd name="T2" fmla="*/ 299 w 598"/>
                  <a:gd name="T3" fmla="*/ 140 h 140"/>
                  <a:gd name="T4" fmla="*/ 0 w 598"/>
                  <a:gd name="T5" fmla="*/ 52 h 140"/>
                  <a:gd name="T6" fmla="*/ 38 w 598"/>
                  <a:gd name="T7" fmla="*/ 0 h 140"/>
                  <a:gd name="T8" fmla="*/ 299 w 598"/>
                  <a:gd name="T9" fmla="*/ 76 h 140"/>
                  <a:gd name="T10" fmla="*/ 560 w 598"/>
                  <a:gd name="T11" fmla="*/ 0 h 140"/>
                  <a:gd name="T12" fmla="*/ 598 w 598"/>
                  <a:gd name="T13" fmla="*/ 52 h 140"/>
                </a:gdLst>
                <a:ahLst/>
                <a:cxnLst>
                  <a:cxn ang="0">
                    <a:pos x="T0" y="T1"/>
                  </a:cxn>
                  <a:cxn ang="0">
                    <a:pos x="T2" y="T3"/>
                  </a:cxn>
                  <a:cxn ang="0">
                    <a:pos x="T4" y="T5"/>
                  </a:cxn>
                  <a:cxn ang="0">
                    <a:pos x="T6" y="T7"/>
                  </a:cxn>
                  <a:cxn ang="0">
                    <a:pos x="T8" y="T9"/>
                  </a:cxn>
                  <a:cxn ang="0">
                    <a:pos x="T10" y="T11"/>
                  </a:cxn>
                  <a:cxn ang="0">
                    <a:pos x="T12" y="T13"/>
                  </a:cxn>
                </a:cxnLst>
                <a:rect l="0" t="0" r="r" b="b"/>
                <a:pathLst>
                  <a:path w="598" h="140">
                    <a:moveTo>
                      <a:pt x="598" y="52"/>
                    </a:moveTo>
                    <a:cubicBezTo>
                      <a:pt x="512" y="108"/>
                      <a:pt x="409" y="140"/>
                      <a:pt x="299" y="140"/>
                    </a:cubicBezTo>
                    <a:cubicBezTo>
                      <a:pt x="189" y="140"/>
                      <a:pt x="86" y="108"/>
                      <a:pt x="0" y="52"/>
                    </a:cubicBezTo>
                    <a:cubicBezTo>
                      <a:pt x="38" y="0"/>
                      <a:pt x="38" y="0"/>
                      <a:pt x="38" y="0"/>
                    </a:cubicBezTo>
                    <a:cubicBezTo>
                      <a:pt x="113" y="48"/>
                      <a:pt x="203" y="76"/>
                      <a:pt x="299" y="76"/>
                    </a:cubicBezTo>
                    <a:cubicBezTo>
                      <a:pt x="395" y="76"/>
                      <a:pt x="485" y="48"/>
                      <a:pt x="560" y="0"/>
                    </a:cubicBezTo>
                    <a:lnTo>
                      <a:pt x="598" y="52"/>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EFB84EC1-5B18-47F3-9375-DF286207C501}"/>
                  </a:ext>
                </a:extLst>
              </p:cNvPr>
              <p:cNvSpPr>
                <a:spLocks/>
              </p:cNvSpPr>
              <p:nvPr/>
            </p:nvSpPr>
            <p:spPr bwMode="auto">
              <a:xfrm>
                <a:off x="13627239" y="9458300"/>
                <a:ext cx="1001544" cy="1307925"/>
              </a:xfrm>
              <a:custGeom>
                <a:avLst/>
                <a:gdLst>
                  <a:gd name="T0" fmla="*/ 237 w 237"/>
                  <a:gd name="T1" fmla="*/ 212 h 309"/>
                  <a:gd name="T2" fmla="*/ 61 w 237"/>
                  <a:gd name="T3" fmla="*/ 309 h 309"/>
                  <a:gd name="T4" fmla="*/ 24 w 237"/>
                  <a:gd name="T5" fmla="*/ 260 h 309"/>
                  <a:gd name="T6" fmla="*/ 0 w 237"/>
                  <a:gd name="T7" fmla="*/ 164 h 309"/>
                  <a:gd name="T8" fmla="*/ 83 w 237"/>
                  <a:gd name="T9" fmla="*/ 0 h 309"/>
                  <a:gd name="T10" fmla="*/ 202 w 237"/>
                  <a:gd name="T11" fmla="*/ 164 h 309"/>
                  <a:gd name="T12" fmla="*/ 237 w 237"/>
                  <a:gd name="T13" fmla="*/ 212 h 309"/>
                </a:gdLst>
                <a:ahLst/>
                <a:cxnLst>
                  <a:cxn ang="0">
                    <a:pos x="T0" y="T1"/>
                  </a:cxn>
                  <a:cxn ang="0">
                    <a:pos x="T2" y="T3"/>
                  </a:cxn>
                  <a:cxn ang="0">
                    <a:pos x="T4" y="T5"/>
                  </a:cxn>
                  <a:cxn ang="0">
                    <a:pos x="T6" y="T7"/>
                  </a:cxn>
                  <a:cxn ang="0">
                    <a:pos x="T8" y="T9"/>
                  </a:cxn>
                  <a:cxn ang="0">
                    <a:pos x="T10" y="T11"/>
                  </a:cxn>
                  <a:cxn ang="0">
                    <a:pos x="T12" y="T13"/>
                  </a:cxn>
                </a:cxnLst>
                <a:rect l="0" t="0" r="r" b="b"/>
                <a:pathLst>
                  <a:path w="237" h="309">
                    <a:moveTo>
                      <a:pt x="237" y="212"/>
                    </a:moveTo>
                    <a:cubicBezTo>
                      <a:pt x="182" y="250"/>
                      <a:pt x="123" y="283"/>
                      <a:pt x="61" y="309"/>
                    </a:cubicBezTo>
                    <a:cubicBezTo>
                      <a:pt x="46" y="295"/>
                      <a:pt x="33" y="278"/>
                      <a:pt x="24" y="260"/>
                    </a:cubicBezTo>
                    <a:cubicBezTo>
                      <a:pt x="8" y="232"/>
                      <a:pt x="0" y="199"/>
                      <a:pt x="0" y="164"/>
                    </a:cubicBezTo>
                    <a:cubicBezTo>
                      <a:pt x="0" y="97"/>
                      <a:pt x="33" y="37"/>
                      <a:pt x="83" y="0"/>
                    </a:cubicBezTo>
                    <a:cubicBezTo>
                      <a:pt x="202" y="164"/>
                      <a:pt x="202" y="164"/>
                      <a:pt x="202" y="164"/>
                    </a:cubicBezTo>
                    <a:lnTo>
                      <a:pt x="237" y="212"/>
                    </a:lnTo>
                    <a:close/>
                  </a:path>
                </a:pathLst>
              </a:custGeom>
              <a:solidFill>
                <a:schemeClr val="bg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4" name="Rectangle 53">
              <a:extLst>
                <a:ext uri="{FF2B5EF4-FFF2-40B4-BE49-F238E27FC236}">
                  <a16:creationId xmlns:a16="http://schemas.microsoft.com/office/drawing/2014/main" id="{B838B659-31DB-4CDA-A7A2-E0599E0029B4}"/>
                </a:ext>
              </a:extLst>
            </p:cNvPr>
            <p:cNvSpPr/>
            <p:nvPr/>
          </p:nvSpPr>
          <p:spPr>
            <a:xfrm>
              <a:off x="11376673" y="9146754"/>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C</a:t>
              </a:r>
            </a:p>
          </p:txBody>
        </p:sp>
        <p:sp>
          <p:nvSpPr>
            <p:cNvPr id="61" name="TextBox 60">
              <a:extLst>
                <a:ext uri="{FF2B5EF4-FFF2-40B4-BE49-F238E27FC236}">
                  <a16:creationId xmlns:a16="http://schemas.microsoft.com/office/drawing/2014/main" id="{F46BB284-65E7-4568-9CDA-D88CA2978AC3}"/>
                </a:ext>
              </a:extLst>
            </p:cNvPr>
            <p:cNvSpPr txBox="1"/>
            <p:nvPr/>
          </p:nvSpPr>
          <p:spPr>
            <a:xfrm>
              <a:off x="13719033" y="9895765"/>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04</a:t>
              </a:r>
            </a:p>
          </p:txBody>
        </p:sp>
      </p:grpSp>
      <p:grpSp>
        <p:nvGrpSpPr>
          <p:cNvPr id="63" name="Group 62">
            <a:extLst>
              <a:ext uri="{FF2B5EF4-FFF2-40B4-BE49-F238E27FC236}">
                <a16:creationId xmlns:a16="http://schemas.microsoft.com/office/drawing/2014/main" id="{40DDB9FC-F668-4A7D-894F-DBD6E033B2C5}"/>
              </a:ext>
            </a:extLst>
          </p:cNvPr>
          <p:cNvGrpSpPr/>
          <p:nvPr/>
        </p:nvGrpSpPr>
        <p:grpSpPr>
          <a:xfrm>
            <a:off x="7882093" y="5576787"/>
            <a:ext cx="3006747" cy="4629502"/>
            <a:chOff x="7882093" y="5576787"/>
            <a:chExt cx="3006747" cy="4629502"/>
          </a:xfrm>
        </p:grpSpPr>
        <p:grpSp>
          <p:nvGrpSpPr>
            <p:cNvPr id="34" name="Group 33">
              <a:extLst>
                <a:ext uri="{FF2B5EF4-FFF2-40B4-BE49-F238E27FC236}">
                  <a16:creationId xmlns:a16="http://schemas.microsoft.com/office/drawing/2014/main" id="{BAFB3966-4D29-4FC1-B6A6-0DB12EEA2D53}"/>
                </a:ext>
              </a:extLst>
            </p:cNvPr>
            <p:cNvGrpSpPr/>
            <p:nvPr/>
          </p:nvGrpSpPr>
          <p:grpSpPr>
            <a:xfrm>
              <a:off x="7882093" y="5576787"/>
              <a:ext cx="3006747" cy="4629502"/>
              <a:chOff x="7882093" y="5576787"/>
              <a:chExt cx="3006747" cy="4629502"/>
            </a:xfrm>
          </p:grpSpPr>
          <p:sp>
            <p:nvSpPr>
              <p:cNvPr id="9" name="Freeform 6">
                <a:extLst>
                  <a:ext uri="{FF2B5EF4-FFF2-40B4-BE49-F238E27FC236}">
                    <a16:creationId xmlns:a16="http://schemas.microsoft.com/office/drawing/2014/main" id="{3081D08A-E696-4E18-858E-797E898FD0CE}"/>
                  </a:ext>
                </a:extLst>
              </p:cNvPr>
              <p:cNvSpPr>
                <a:spLocks/>
              </p:cNvSpPr>
              <p:nvPr/>
            </p:nvSpPr>
            <p:spPr bwMode="auto">
              <a:xfrm>
                <a:off x="7882093" y="5576787"/>
                <a:ext cx="1206502" cy="4046324"/>
              </a:xfrm>
              <a:custGeom>
                <a:avLst/>
                <a:gdLst>
                  <a:gd name="T0" fmla="*/ 285 w 285"/>
                  <a:gd name="T1" fmla="*/ 906 h 956"/>
                  <a:gd name="T2" fmla="*/ 250 w 285"/>
                  <a:gd name="T3" fmla="*/ 956 h 956"/>
                  <a:gd name="T4" fmla="*/ 0 w 285"/>
                  <a:gd name="T5" fmla="*/ 287 h 956"/>
                  <a:gd name="T6" fmla="*/ 41 w 285"/>
                  <a:gd name="T7" fmla="*/ 0 h 956"/>
                  <a:gd name="T8" fmla="*/ 97 w 285"/>
                  <a:gd name="T9" fmla="*/ 19 h 956"/>
                  <a:gd name="T10" fmla="*/ 59 w 285"/>
                  <a:gd name="T11" fmla="*/ 287 h 956"/>
                  <a:gd name="T12" fmla="*/ 285 w 285"/>
                  <a:gd name="T13" fmla="*/ 906 h 956"/>
                </a:gdLst>
                <a:ahLst/>
                <a:cxnLst>
                  <a:cxn ang="0">
                    <a:pos x="T0" y="T1"/>
                  </a:cxn>
                  <a:cxn ang="0">
                    <a:pos x="T2" y="T3"/>
                  </a:cxn>
                  <a:cxn ang="0">
                    <a:pos x="T4" y="T5"/>
                  </a:cxn>
                  <a:cxn ang="0">
                    <a:pos x="T6" y="T7"/>
                  </a:cxn>
                  <a:cxn ang="0">
                    <a:pos x="T8" y="T9"/>
                  </a:cxn>
                  <a:cxn ang="0">
                    <a:pos x="T10" y="T11"/>
                  </a:cxn>
                  <a:cxn ang="0">
                    <a:pos x="T12" y="T13"/>
                  </a:cxn>
                </a:cxnLst>
                <a:rect l="0" t="0" r="r" b="b"/>
                <a:pathLst>
                  <a:path w="285" h="956">
                    <a:moveTo>
                      <a:pt x="285" y="906"/>
                    </a:moveTo>
                    <a:cubicBezTo>
                      <a:pt x="271" y="920"/>
                      <a:pt x="259" y="937"/>
                      <a:pt x="250" y="956"/>
                    </a:cubicBezTo>
                    <a:cubicBezTo>
                      <a:pt x="94" y="777"/>
                      <a:pt x="0" y="543"/>
                      <a:pt x="0" y="287"/>
                    </a:cubicBezTo>
                    <a:cubicBezTo>
                      <a:pt x="0" y="187"/>
                      <a:pt x="14" y="91"/>
                      <a:pt x="41" y="0"/>
                    </a:cubicBezTo>
                    <a:cubicBezTo>
                      <a:pt x="97" y="19"/>
                      <a:pt x="97" y="19"/>
                      <a:pt x="97" y="19"/>
                    </a:cubicBezTo>
                    <a:cubicBezTo>
                      <a:pt x="73" y="104"/>
                      <a:pt x="59" y="194"/>
                      <a:pt x="59" y="287"/>
                    </a:cubicBezTo>
                    <a:cubicBezTo>
                      <a:pt x="59" y="523"/>
                      <a:pt x="144" y="738"/>
                      <a:pt x="285" y="90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91AE5732-9921-4550-877A-8C2817E071AA}"/>
                  </a:ext>
                </a:extLst>
              </p:cNvPr>
              <p:cNvSpPr>
                <a:spLocks/>
              </p:cNvSpPr>
              <p:nvPr/>
            </p:nvSpPr>
            <p:spPr bwMode="auto">
              <a:xfrm>
                <a:off x="8131423" y="5657080"/>
                <a:ext cx="2592606" cy="3754735"/>
              </a:xfrm>
              <a:custGeom>
                <a:avLst/>
                <a:gdLst>
                  <a:gd name="T0" fmla="*/ 613 w 613"/>
                  <a:gd name="T1" fmla="*/ 695 h 887"/>
                  <a:gd name="T2" fmla="*/ 491 w 613"/>
                  <a:gd name="T3" fmla="*/ 863 h 887"/>
                  <a:gd name="T4" fmla="*/ 372 w 613"/>
                  <a:gd name="T5" fmla="*/ 824 h 887"/>
                  <a:gd name="T6" fmla="*/ 226 w 613"/>
                  <a:gd name="T7" fmla="*/ 887 h 887"/>
                  <a:gd name="T8" fmla="*/ 0 w 613"/>
                  <a:gd name="T9" fmla="*/ 268 h 887"/>
                  <a:gd name="T10" fmla="*/ 38 w 613"/>
                  <a:gd name="T11" fmla="*/ 0 h 887"/>
                  <a:gd name="T12" fmla="*/ 429 w 613"/>
                  <a:gd name="T13" fmla="*/ 127 h 887"/>
                  <a:gd name="T14" fmla="*/ 410 w 613"/>
                  <a:gd name="T15" fmla="*/ 268 h 887"/>
                  <a:gd name="T16" fmla="*/ 613 w 613"/>
                  <a:gd name="T17" fmla="*/ 695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887">
                    <a:moveTo>
                      <a:pt x="613" y="695"/>
                    </a:moveTo>
                    <a:cubicBezTo>
                      <a:pt x="491" y="863"/>
                      <a:pt x="491" y="863"/>
                      <a:pt x="491" y="863"/>
                    </a:cubicBezTo>
                    <a:cubicBezTo>
                      <a:pt x="458" y="839"/>
                      <a:pt x="417" y="824"/>
                      <a:pt x="372" y="824"/>
                    </a:cubicBezTo>
                    <a:cubicBezTo>
                      <a:pt x="315" y="824"/>
                      <a:pt x="263" y="848"/>
                      <a:pt x="226" y="887"/>
                    </a:cubicBezTo>
                    <a:cubicBezTo>
                      <a:pt x="85" y="719"/>
                      <a:pt x="0" y="504"/>
                      <a:pt x="0" y="268"/>
                    </a:cubicBezTo>
                    <a:cubicBezTo>
                      <a:pt x="0" y="175"/>
                      <a:pt x="14" y="85"/>
                      <a:pt x="38" y="0"/>
                    </a:cubicBezTo>
                    <a:cubicBezTo>
                      <a:pt x="429" y="127"/>
                      <a:pt x="429" y="127"/>
                      <a:pt x="429" y="127"/>
                    </a:cubicBezTo>
                    <a:cubicBezTo>
                      <a:pt x="417" y="172"/>
                      <a:pt x="410" y="219"/>
                      <a:pt x="410" y="268"/>
                    </a:cubicBezTo>
                    <a:cubicBezTo>
                      <a:pt x="410" y="440"/>
                      <a:pt x="490" y="594"/>
                      <a:pt x="613" y="69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D166CCD-EF77-409D-B303-45C37B7C728E}"/>
                  </a:ext>
                </a:extLst>
              </p:cNvPr>
              <p:cNvSpPr>
                <a:spLocks/>
              </p:cNvSpPr>
              <p:nvPr/>
            </p:nvSpPr>
            <p:spPr bwMode="auto">
              <a:xfrm>
                <a:off x="9866166" y="6195886"/>
                <a:ext cx="1022674" cy="2402439"/>
              </a:xfrm>
              <a:custGeom>
                <a:avLst/>
                <a:gdLst>
                  <a:gd name="T0" fmla="*/ 242 w 242"/>
                  <a:gd name="T1" fmla="*/ 515 h 568"/>
                  <a:gd name="T2" fmla="*/ 203 w 242"/>
                  <a:gd name="T3" fmla="*/ 568 h 568"/>
                  <a:gd name="T4" fmla="*/ 0 w 242"/>
                  <a:gd name="T5" fmla="*/ 141 h 568"/>
                  <a:gd name="T6" fmla="*/ 19 w 242"/>
                  <a:gd name="T7" fmla="*/ 0 h 568"/>
                  <a:gd name="T8" fmla="*/ 81 w 242"/>
                  <a:gd name="T9" fmla="*/ 20 h 568"/>
                  <a:gd name="T10" fmla="*/ 65 w 242"/>
                  <a:gd name="T11" fmla="*/ 141 h 568"/>
                  <a:gd name="T12" fmla="*/ 242 w 242"/>
                  <a:gd name="T13" fmla="*/ 515 h 568"/>
                </a:gdLst>
                <a:ahLst/>
                <a:cxnLst>
                  <a:cxn ang="0">
                    <a:pos x="T0" y="T1"/>
                  </a:cxn>
                  <a:cxn ang="0">
                    <a:pos x="T2" y="T3"/>
                  </a:cxn>
                  <a:cxn ang="0">
                    <a:pos x="T4" y="T5"/>
                  </a:cxn>
                  <a:cxn ang="0">
                    <a:pos x="T6" y="T7"/>
                  </a:cxn>
                  <a:cxn ang="0">
                    <a:pos x="T8" y="T9"/>
                  </a:cxn>
                  <a:cxn ang="0">
                    <a:pos x="T10" y="T11"/>
                  </a:cxn>
                  <a:cxn ang="0">
                    <a:pos x="T12" y="T13"/>
                  </a:cxn>
                </a:cxnLst>
                <a:rect l="0" t="0" r="r" b="b"/>
                <a:pathLst>
                  <a:path w="242" h="568">
                    <a:moveTo>
                      <a:pt x="242" y="515"/>
                    </a:moveTo>
                    <a:cubicBezTo>
                      <a:pt x="203" y="568"/>
                      <a:pt x="203" y="568"/>
                      <a:pt x="203" y="568"/>
                    </a:cubicBezTo>
                    <a:cubicBezTo>
                      <a:pt x="80" y="467"/>
                      <a:pt x="0" y="313"/>
                      <a:pt x="0" y="141"/>
                    </a:cubicBezTo>
                    <a:cubicBezTo>
                      <a:pt x="0" y="92"/>
                      <a:pt x="7" y="45"/>
                      <a:pt x="19" y="0"/>
                    </a:cubicBezTo>
                    <a:cubicBezTo>
                      <a:pt x="81" y="20"/>
                      <a:pt x="81" y="20"/>
                      <a:pt x="81" y="20"/>
                    </a:cubicBezTo>
                    <a:cubicBezTo>
                      <a:pt x="71" y="59"/>
                      <a:pt x="65" y="99"/>
                      <a:pt x="65" y="141"/>
                    </a:cubicBezTo>
                    <a:cubicBezTo>
                      <a:pt x="65" y="292"/>
                      <a:pt x="134" y="426"/>
                      <a:pt x="242" y="515"/>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D8F156EC-4E58-4316-8B00-44F553DB9E03}"/>
                  </a:ext>
                </a:extLst>
              </p:cNvPr>
              <p:cNvSpPr>
                <a:spLocks/>
              </p:cNvSpPr>
              <p:nvPr/>
            </p:nvSpPr>
            <p:spPr bwMode="auto">
              <a:xfrm>
                <a:off x="8940688" y="9145582"/>
                <a:ext cx="1267778" cy="1060707"/>
              </a:xfrm>
              <a:custGeom>
                <a:avLst/>
                <a:gdLst>
                  <a:gd name="T0" fmla="*/ 300 w 300"/>
                  <a:gd name="T1" fmla="*/ 39 h 251"/>
                  <a:gd name="T2" fmla="*/ 181 w 300"/>
                  <a:gd name="T3" fmla="*/ 203 h 251"/>
                  <a:gd name="T4" fmla="*/ 146 w 300"/>
                  <a:gd name="T5" fmla="*/ 251 h 251"/>
                  <a:gd name="T6" fmla="*/ 0 w 300"/>
                  <a:gd name="T7" fmla="*/ 113 h 251"/>
                  <a:gd name="T8" fmla="*/ 35 w 300"/>
                  <a:gd name="T9" fmla="*/ 63 h 251"/>
                  <a:gd name="T10" fmla="*/ 181 w 300"/>
                  <a:gd name="T11" fmla="*/ 0 h 251"/>
                  <a:gd name="T12" fmla="*/ 300 w 300"/>
                  <a:gd name="T13" fmla="*/ 39 h 251"/>
                </a:gdLst>
                <a:ahLst/>
                <a:cxnLst>
                  <a:cxn ang="0">
                    <a:pos x="T0" y="T1"/>
                  </a:cxn>
                  <a:cxn ang="0">
                    <a:pos x="T2" y="T3"/>
                  </a:cxn>
                  <a:cxn ang="0">
                    <a:pos x="T4" y="T5"/>
                  </a:cxn>
                  <a:cxn ang="0">
                    <a:pos x="T6" y="T7"/>
                  </a:cxn>
                  <a:cxn ang="0">
                    <a:pos x="T8" y="T9"/>
                  </a:cxn>
                  <a:cxn ang="0">
                    <a:pos x="T10" y="T11"/>
                  </a:cxn>
                  <a:cxn ang="0">
                    <a:pos x="T12" y="T13"/>
                  </a:cxn>
                </a:cxnLst>
                <a:rect l="0" t="0" r="r" b="b"/>
                <a:pathLst>
                  <a:path w="300" h="251">
                    <a:moveTo>
                      <a:pt x="300" y="39"/>
                    </a:moveTo>
                    <a:cubicBezTo>
                      <a:pt x="181" y="203"/>
                      <a:pt x="181" y="203"/>
                      <a:pt x="181" y="203"/>
                    </a:cubicBezTo>
                    <a:cubicBezTo>
                      <a:pt x="146" y="251"/>
                      <a:pt x="146" y="251"/>
                      <a:pt x="146" y="251"/>
                    </a:cubicBezTo>
                    <a:cubicBezTo>
                      <a:pt x="93" y="210"/>
                      <a:pt x="44" y="163"/>
                      <a:pt x="0" y="113"/>
                    </a:cubicBezTo>
                    <a:cubicBezTo>
                      <a:pt x="9" y="94"/>
                      <a:pt x="21" y="77"/>
                      <a:pt x="35" y="63"/>
                    </a:cubicBezTo>
                    <a:cubicBezTo>
                      <a:pt x="72" y="24"/>
                      <a:pt x="124" y="0"/>
                      <a:pt x="181" y="0"/>
                    </a:cubicBezTo>
                    <a:cubicBezTo>
                      <a:pt x="226" y="0"/>
                      <a:pt x="267" y="15"/>
                      <a:pt x="300" y="3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Rectangle 51">
              <a:extLst>
                <a:ext uri="{FF2B5EF4-FFF2-40B4-BE49-F238E27FC236}">
                  <a16:creationId xmlns:a16="http://schemas.microsoft.com/office/drawing/2014/main" id="{BB81DE3D-52F7-4253-844A-DF57F916F027}"/>
                </a:ext>
              </a:extLst>
            </p:cNvPr>
            <p:cNvSpPr/>
            <p:nvPr/>
          </p:nvSpPr>
          <p:spPr>
            <a:xfrm>
              <a:off x="8512860" y="6852340"/>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62" name="TextBox 61">
              <a:extLst>
                <a:ext uri="{FF2B5EF4-FFF2-40B4-BE49-F238E27FC236}">
                  <a16:creationId xmlns:a16="http://schemas.microsoft.com/office/drawing/2014/main" id="{A479C370-994E-4836-9B0D-1D93BB6471AC}"/>
                </a:ext>
              </a:extLst>
            </p:cNvPr>
            <p:cNvSpPr txBox="1"/>
            <p:nvPr/>
          </p:nvSpPr>
          <p:spPr>
            <a:xfrm>
              <a:off x="9193352" y="9294804"/>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05</a:t>
              </a:r>
            </a:p>
          </p:txBody>
        </p:sp>
      </p:grpSp>
    </p:spTree>
    <p:extLst>
      <p:ext uri="{BB962C8B-B14F-4D97-AF65-F5344CB8AC3E}">
        <p14:creationId xmlns:p14="http://schemas.microsoft.com/office/powerpoint/2010/main" val="1622226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9" decel="100000" fill="hold" nodeType="withEffect">
                                  <p:stCondLst>
                                    <p:cond delay="200"/>
                                  </p:stCondLst>
                                  <p:childTnLst>
                                    <p:set>
                                      <p:cBhvr>
                                        <p:cTn id="12" dur="1" fill="hold">
                                          <p:stCondLst>
                                            <p:cond delay="0"/>
                                          </p:stCondLst>
                                        </p:cTn>
                                        <p:tgtEl>
                                          <p:spTgt spid="64"/>
                                        </p:tgtEl>
                                        <p:attrNameLst>
                                          <p:attrName>style.visibility</p:attrName>
                                        </p:attrNameLst>
                                      </p:cBhvr>
                                      <p:to>
                                        <p:strVal val="visible"/>
                                      </p:to>
                                    </p:set>
                                    <p:anim calcmode="lin" valueType="num">
                                      <p:cBhvr additive="base">
                                        <p:cTn id="13" dur="1500" fill="hold"/>
                                        <p:tgtEl>
                                          <p:spTgt spid="64"/>
                                        </p:tgtEl>
                                        <p:attrNameLst>
                                          <p:attrName>ppt_x</p:attrName>
                                        </p:attrNameLst>
                                      </p:cBhvr>
                                      <p:tavLst>
                                        <p:tav tm="0">
                                          <p:val>
                                            <p:strVal val="0-#ppt_w/2"/>
                                          </p:val>
                                        </p:tav>
                                        <p:tav tm="100000">
                                          <p:val>
                                            <p:strVal val="#ppt_x"/>
                                          </p:val>
                                        </p:tav>
                                      </p:tavLst>
                                    </p:anim>
                                    <p:anim calcmode="lin" valueType="num">
                                      <p:cBhvr additive="base">
                                        <p:cTn id="14" dur="1500" fill="hold"/>
                                        <p:tgtEl>
                                          <p:spTgt spid="6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30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1500" fill="hold"/>
                                        <p:tgtEl>
                                          <p:spTgt spid="65"/>
                                        </p:tgtEl>
                                        <p:attrNameLst>
                                          <p:attrName>ppt_x</p:attrName>
                                        </p:attrNameLst>
                                      </p:cBhvr>
                                      <p:tavLst>
                                        <p:tav tm="0">
                                          <p:val>
                                            <p:strVal val="1+#ppt_w/2"/>
                                          </p:val>
                                        </p:tav>
                                        <p:tav tm="100000">
                                          <p:val>
                                            <p:strVal val="#ppt_x"/>
                                          </p:val>
                                        </p:tav>
                                      </p:tavLst>
                                    </p:anim>
                                    <p:anim calcmode="lin" valueType="num">
                                      <p:cBhvr additive="base">
                                        <p:cTn id="18" dur="1500" fill="hold"/>
                                        <p:tgtEl>
                                          <p:spTgt spid="65"/>
                                        </p:tgtEl>
                                        <p:attrNameLst>
                                          <p:attrName>ppt_y</p:attrName>
                                        </p:attrNameLst>
                                      </p:cBhvr>
                                      <p:tavLst>
                                        <p:tav tm="0">
                                          <p:val>
                                            <p:strVal val="0-#ppt_h/2"/>
                                          </p:val>
                                        </p:tav>
                                        <p:tav tm="100000">
                                          <p:val>
                                            <p:strVal val="#ppt_y"/>
                                          </p:val>
                                        </p:tav>
                                      </p:tavLst>
                                    </p:anim>
                                  </p:childTnLst>
                                </p:cTn>
                              </p:par>
                              <p:par>
                                <p:cTn id="19" presetID="2" presetClass="entr" presetSubtype="2" decel="100000" fill="hold" nodeType="withEffect">
                                  <p:stCondLst>
                                    <p:cond delay="400"/>
                                  </p:stCondLst>
                                  <p:childTnLst>
                                    <p:set>
                                      <p:cBhvr>
                                        <p:cTn id="20" dur="1" fill="hold">
                                          <p:stCondLst>
                                            <p:cond delay="0"/>
                                          </p:stCondLst>
                                        </p:cTn>
                                        <p:tgtEl>
                                          <p:spTgt spid="66"/>
                                        </p:tgtEl>
                                        <p:attrNameLst>
                                          <p:attrName>style.visibility</p:attrName>
                                        </p:attrNameLst>
                                      </p:cBhvr>
                                      <p:to>
                                        <p:strVal val="visible"/>
                                      </p:to>
                                    </p:set>
                                    <p:anim calcmode="lin" valueType="num">
                                      <p:cBhvr additive="base">
                                        <p:cTn id="21" dur="1500" fill="hold"/>
                                        <p:tgtEl>
                                          <p:spTgt spid="66"/>
                                        </p:tgtEl>
                                        <p:attrNameLst>
                                          <p:attrName>ppt_x</p:attrName>
                                        </p:attrNameLst>
                                      </p:cBhvr>
                                      <p:tavLst>
                                        <p:tav tm="0">
                                          <p:val>
                                            <p:strVal val="1+#ppt_w/2"/>
                                          </p:val>
                                        </p:tav>
                                        <p:tav tm="100000">
                                          <p:val>
                                            <p:strVal val="#ppt_x"/>
                                          </p:val>
                                        </p:tav>
                                      </p:tavLst>
                                    </p:anim>
                                    <p:anim calcmode="lin" valueType="num">
                                      <p:cBhvr additive="base">
                                        <p:cTn id="22" dur="1500" fill="hold"/>
                                        <p:tgtEl>
                                          <p:spTgt spid="66"/>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67"/>
                                        </p:tgtEl>
                                        <p:attrNameLst>
                                          <p:attrName>style.visibility</p:attrName>
                                        </p:attrNameLst>
                                      </p:cBhvr>
                                      <p:to>
                                        <p:strVal val="visible"/>
                                      </p:to>
                                    </p:set>
                                    <p:anim calcmode="lin" valueType="num">
                                      <p:cBhvr additive="base">
                                        <p:cTn id="25" dur="1500" fill="hold"/>
                                        <p:tgtEl>
                                          <p:spTgt spid="67"/>
                                        </p:tgtEl>
                                        <p:attrNameLst>
                                          <p:attrName>ppt_x</p:attrName>
                                        </p:attrNameLst>
                                      </p:cBhvr>
                                      <p:tavLst>
                                        <p:tav tm="0">
                                          <p:val>
                                            <p:strVal val="#ppt_x"/>
                                          </p:val>
                                        </p:tav>
                                        <p:tav tm="100000">
                                          <p:val>
                                            <p:strVal val="#ppt_x"/>
                                          </p:val>
                                        </p:tav>
                                      </p:tavLst>
                                    </p:anim>
                                    <p:anim calcmode="lin" valueType="num">
                                      <p:cBhvr additive="base">
                                        <p:cTn id="26" dur="1500" fill="hold"/>
                                        <p:tgtEl>
                                          <p:spTgt spid="67"/>
                                        </p:tgtEl>
                                        <p:attrNameLst>
                                          <p:attrName>ppt_y</p:attrName>
                                        </p:attrNameLst>
                                      </p:cBhvr>
                                      <p:tavLst>
                                        <p:tav tm="0">
                                          <p:val>
                                            <p:strVal val="1+#ppt_h/2"/>
                                          </p:val>
                                        </p:tav>
                                        <p:tav tm="100000">
                                          <p:val>
                                            <p:strVal val="#ppt_y"/>
                                          </p:val>
                                        </p:tav>
                                      </p:tavLst>
                                    </p:anim>
                                  </p:childTnLst>
                                </p:cTn>
                              </p:par>
                              <p:par>
                                <p:cTn id="27" presetID="2" presetClass="entr" presetSubtype="8" decel="100000" fill="hold" nodeType="withEffect">
                                  <p:stCondLst>
                                    <p:cond delay="600"/>
                                  </p:stCondLst>
                                  <p:childTnLst>
                                    <p:set>
                                      <p:cBhvr>
                                        <p:cTn id="28" dur="1" fill="hold">
                                          <p:stCondLst>
                                            <p:cond delay="0"/>
                                          </p:stCondLst>
                                        </p:cTn>
                                        <p:tgtEl>
                                          <p:spTgt spid="63"/>
                                        </p:tgtEl>
                                        <p:attrNameLst>
                                          <p:attrName>style.visibility</p:attrName>
                                        </p:attrNameLst>
                                      </p:cBhvr>
                                      <p:to>
                                        <p:strVal val="visible"/>
                                      </p:to>
                                    </p:set>
                                    <p:anim calcmode="lin" valueType="num">
                                      <p:cBhvr additive="base">
                                        <p:cTn id="29" dur="1500" fill="hold"/>
                                        <p:tgtEl>
                                          <p:spTgt spid="63"/>
                                        </p:tgtEl>
                                        <p:attrNameLst>
                                          <p:attrName>ppt_x</p:attrName>
                                        </p:attrNameLst>
                                      </p:cBhvr>
                                      <p:tavLst>
                                        <p:tav tm="0">
                                          <p:val>
                                            <p:strVal val="0-#ppt_w/2"/>
                                          </p:val>
                                        </p:tav>
                                        <p:tav tm="100000">
                                          <p:val>
                                            <p:strVal val="#ppt_x"/>
                                          </p:val>
                                        </p:tav>
                                      </p:tavLst>
                                    </p:anim>
                                    <p:anim calcmode="lin" valueType="num">
                                      <p:cBhvr additive="base">
                                        <p:cTn id="30" dur="1500" fill="hold"/>
                                        <p:tgtEl>
                                          <p:spTgt spid="63"/>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50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300"/>
                                        <p:tgtEl>
                                          <p:spTgt spid="47"/>
                                        </p:tgtEl>
                                      </p:cBhvr>
                                    </p:animEffect>
                                  </p:childTnLst>
                                </p:cTn>
                              </p:par>
                              <p:par>
                                <p:cTn id="34" presetID="10" presetClass="entr" presetSubtype="0" fill="hold" nodeType="withEffect">
                                  <p:stCondLst>
                                    <p:cond delay="70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300"/>
                                        <p:tgtEl>
                                          <p:spTgt spid="44"/>
                                        </p:tgtEl>
                                      </p:cBhvr>
                                    </p:animEffect>
                                  </p:childTnLst>
                                </p:cTn>
                              </p:par>
                              <p:par>
                                <p:cTn id="37" presetID="10" presetClass="entr" presetSubtype="0" fill="hold" nodeType="withEffect">
                                  <p:stCondLst>
                                    <p:cond delay="9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300"/>
                                        <p:tgtEl>
                                          <p:spTgt spid="38"/>
                                        </p:tgtEl>
                                      </p:cBhvr>
                                    </p:animEffect>
                                  </p:childTnLst>
                                </p:cTn>
                              </p:par>
                              <p:par>
                                <p:cTn id="40" presetID="10" presetClass="entr" presetSubtype="0" fill="hold" nodeType="withEffect">
                                  <p:stCondLst>
                                    <p:cond delay="110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300"/>
                                        <p:tgtEl>
                                          <p:spTgt spid="41"/>
                                        </p:tgtEl>
                                      </p:cBhvr>
                                    </p:animEffect>
                                  </p:childTnLst>
                                </p:cTn>
                              </p:par>
                              <p:par>
                                <p:cTn id="43" presetID="10" presetClass="entr" presetSubtype="0" fill="hold" nodeType="withEffect">
                                  <p:stCondLst>
                                    <p:cond delay="130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53D4DCE-5DEE-4EAB-AF6B-4665FD8E17F9}"/>
              </a:ext>
            </a:extLst>
          </p:cNvPr>
          <p:cNvSpPr>
            <a:spLocks noEditPoints="1"/>
          </p:cNvSpPr>
          <p:nvPr/>
        </p:nvSpPr>
        <p:spPr bwMode="auto">
          <a:xfrm>
            <a:off x="8241297" y="2842614"/>
            <a:ext cx="7910932" cy="7915158"/>
          </a:xfrm>
          <a:custGeom>
            <a:avLst/>
            <a:gdLst>
              <a:gd name="T0" fmla="*/ 935 w 1870"/>
              <a:gd name="T1" fmla="*/ 1870 h 1870"/>
              <a:gd name="T2" fmla="*/ 274 w 1870"/>
              <a:gd name="T3" fmla="*/ 1596 h 1870"/>
              <a:gd name="T4" fmla="*/ 0 w 1870"/>
              <a:gd name="T5" fmla="*/ 935 h 1870"/>
              <a:gd name="T6" fmla="*/ 274 w 1870"/>
              <a:gd name="T7" fmla="*/ 274 h 1870"/>
              <a:gd name="T8" fmla="*/ 935 w 1870"/>
              <a:gd name="T9" fmla="*/ 0 h 1870"/>
              <a:gd name="T10" fmla="*/ 1596 w 1870"/>
              <a:gd name="T11" fmla="*/ 274 h 1870"/>
              <a:gd name="T12" fmla="*/ 1870 w 1870"/>
              <a:gd name="T13" fmla="*/ 935 h 1870"/>
              <a:gd name="T14" fmla="*/ 1596 w 1870"/>
              <a:gd name="T15" fmla="*/ 1596 h 1870"/>
              <a:gd name="T16" fmla="*/ 935 w 1870"/>
              <a:gd name="T17" fmla="*/ 1870 h 1870"/>
              <a:gd name="T18" fmla="*/ 935 w 1870"/>
              <a:gd name="T19" fmla="*/ 360 h 1870"/>
              <a:gd name="T20" fmla="*/ 360 w 1870"/>
              <a:gd name="T21" fmla="*/ 935 h 1870"/>
              <a:gd name="T22" fmla="*/ 935 w 1870"/>
              <a:gd name="T23" fmla="*/ 1510 h 1870"/>
              <a:gd name="T24" fmla="*/ 1510 w 1870"/>
              <a:gd name="T25" fmla="*/ 935 h 1870"/>
              <a:gd name="T26" fmla="*/ 935 w 1870"/>
              <a:gd name="T27" fmla="*/ 360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0" h="1870">
                <a:moveTo>
                  <a:pt x="935" y="1870"/>
                </a:moveTo>
                <a:cubicBezTo>
                  <a:pt x="685" y="1870"/>
                  <a:pt x="450" y="1773"/>
                  <a:pt x="274" y="1596"/>
                </a:cubicBezTo>
                <a:cubicBezTo>
                  <a:pt x="97" y="1420"/>
                  <a:pt x="0" y="1185"/>
                  <a:pt x="0" y="935"/>
                </a:cubicBezTo>
                <a:cubicBezTo>
                  <a:pt x="0" y="685"/>
                  <a:pt x="97" y="450"/>
                  <a:pt x="274" y="274"/>
                </a:cubicBezTo>
                <a:cubicBezTo>
                  <a:pt x="450" y="97"/>
                  <a:pt x="685" y="0"/>
                  <a:pt x="935" y="0"/>
                </a:cubicBezTo>
                <a:cubicBezTo>
                  <a:pt x="1185" y="0"/>
                  <a:pt x="1420" y="97"/>
                  <a:pt x="1596" y="274"/>
                </a:cubicBezTo>
                <a:cubicBezTo>
                  <a:pt x="1773" y="450"/>
                  <a:pt x="1870" y="685"/>
                  <a:pt x="1870" y="935"/>
                </a:cubicBezTo>
                <a:cubicBezTo>
                  <a:pt x="1870" y="1185"/>
                  <a:pt x="1773" y="1420"/>
                  <a:pt x="1596" y="1596"/>
                </a:cubicBezTo>
                <a:cubicBezTo>
                  <a:pt x="1420" y="1773"/>
                  <a:pt x="1185" y="1870"/>
                  <a:pt x="935" y="1870"/>
                </a:cubicBezTo>
                <a:close/>
                <a:moveTo>
                  <a:pt x="935" y="360"/>
                </a:moveTo>
                <a:cubicBezTo>
                  <a:pt x="618" y="360"/>
                  <a:pt x="360" y="618"/>
                  <a:pt x="360" y="935"/>
                </a:cubicBezTo>
                <a:cubicBezTo>
                  <a:pt x="360" y="1252"/>
                  <a:pt x="618" y="1510"/>
                  <a:pt x="935" y="1510"/>
                </a:cubicBezTo>
                <a:cubicBezTo>
                  <a:pt x="1252" y="1510"/>
                  <a:pt x="1510" y="1252"/>
                  <a:pt x="1510" y="935"/>
                </a:cubicBezTo>
                <a:cubicBezTo>
                  <a:pt x="1510" y="618"/>
                  <a:pt x="1252" y="360"/>
                  <a:pt x="935" y="360"/>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 name="Group 34">
            <a:extLst>
              <a:ext uri="{FF2B5EF4-FFF2-40B4-BE49-F238E27FC236}">
                <a16:creationId xmlns:a16="http://schemas.microsoft.com/office/drawing/2014/main" id="{BF136D48-6E28-4BDB-B0C0-D6E689A0B003}"/>
              </a:ext>
            </a:extLst>
          </p:cNvPr>
          <p:cNvGrpSpPr/>
          <p:nvPr/>
        </p:nvGrpSpPr>
        <p:grpSpPr>
          <a:xfrm>
            <a:off x="4327976" y="7479941"/>
            <a:ext cx="3548457" cy="1931874"/>
            <a:chOff x="4492012" y="3777843"/>
            <a:chExt cx="3548457" cy="1931874"/>
          </a:xfrm>
        </p:grpSpPr>
        <p:sp>
          <p:nvSpPr>
            <p:cNvPr id="36" name="TextBox 35">
              <a:extLst>
                <a:ext uri="{FF2B5EF4-FFF2-40B4-BE49-F238E27FC236}">
                  <a16:creationId xmlns:a16="http://schemas.microsoft.com/office/drawing/2014/main" id="{7BD798DA-2067-47D3-BA61-33E4A8B9EBA1}"/>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37" name="TextBox 36">
              <a:extLst>
                <a:ext uri="{FF2B5EF4-FFF2-40B4-BE49-F238E27FC236}">
                  <a16:creationId xmlns:a16="http://schemas.microsoft.com/office/drawing/2014/main" id="{FC18F9B0-C0E7-4877-B1E5-A7D011C8C571}"/>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8" name="Group 37">
            <a:extLst>
              <a:ext uri="{FF2B5EF4-FFF2-40B4-BE49-F238E27FC236}">
                <a16:creationId xmlns:a16="http://schemas.microsoft.com/office/drawing/2014/main" id="{0A9EFBD2-0539-42AD-9FA3-E84BE23361E5}"/>
              </a:ext>
            </a:extLst>
          </p:cNvPr>
          <p:cNvGrpSpPr/>
          <p:nvPr/>
        </p:nvGrpSpPr>
        <p:grpSpPr>
          <a:xfrm>
            <a:off x="16510741" y="7479941"/>
            <a:ext cx="3548457" cy="1931874"/>
            <a:chOff x="16070089" y="8280785"/>
            <a:chExt cx="3548457" cy="1931874"/>
          </a:xfrm>
        </p:grpSpPr>
        <p:sp>
          <p:nvSpPr>
            <p:cNvPr id="39" name="TextBox 38">
              <a:extLst>
                <a:ext uri="{FF2B5EF4-FFF2-40B4-BE49-F238E27FC236}">
                  <a16:creationId xmlns:a16="http://schemas.microsoft.com/office/drawing/2014/main" id="{EB5C105E-D90C-40F1-BE12-4B0BBBB72E54}"/>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40" name="TextBox 39">
              <a:extLst>
                <a:ext uri="{FF2B5EF4-FFF2-40B4-BE49-F238E27FC236}">
                  <a16:creationId xmlns:a16="http://schemas.microsoft.com/office/drawing/2014/main" id="{BE1A13EA-2993-4818-8968-01E5A4EB3BB7}"/>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1" name="Group 40">
            <a:extLst>
              <a:ext uri="{FF2B5EF4-FFF2-40B4-BE49-F238E27FC236}">
                <a16:creationId xmlns:a16="http://schemas.microsoft.com/office/drawing/2014/main" id="{D59BEE34-9BB1-4172-B15E-FB7FA39C13B6}"/>
              </a:ext>
            </a:extLst>
          </p:cNvPr>
          <p:cNvGrpSpPr/>
          <p:nvPr/>
        </p:nvGrpSpPr>
        <p:grpSpPr>
          <a:xfrm>
            <a:off x="10336563" y="11412478"/>
            <a:ext cx="3548457" cy="1931874"/>
            <a:chOff x="4894001" y="8445170"/>
            <a:chExt cx="3548457" cy="1931874"/>
          </a:xfrm>
        </p:grpSpPr>
        <p:sp>
          <p:nvSpPr>
            <p:cNvPr id="42" name="TextBox 41">
              <a:extLst>
                <a:ext uri="{FF2B5EF4-FFF2-40B4-BE49-F238E27FC236}">
                  <a16:creationId xmlns:a16="http://schemas.microsoft.com/office/drawing/2014/main" id="{1F351421-5363-4A6C-BC01-1867AFAFE963}"/>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F4AEAC3E-ECA2-4989-9072-BE5B8D4CF947}"/>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44" name="Group 43">
            <a:extLst>
              <a:ext uri="{FF2B5EF4-FFF2-40B4-BE49-F238E27FC236}">
                <a16:creationId xmlns:a16="http://schemas.microsoft.com/office/drawing/2014/main" id="{F88790B7-A0EB-4EED-B627-70F70659419E}"/>
              </a:ext>
            </a:extLst>
          </p:cNvPr>
          <p:cNvGrpSpPr/>
          <p:nvPr/>
        </p:nvGrpSpPr>
        <p:grpSpPr>
          <a:xfrm>
            <a:off x="15440611" y="2145457"/>
            <a:ext cx="3548457" cy="1931874"/>
            <a:chOff x="16070089" y="3601772"/>
            <a:chExt cx="3548457" cy="1931874"/>
          </a:xfrm>
        </p:grpSpPr>
        <p:sp>
          <p:nvSpPr>
            <p:cNvPr id="45" name="TextBox 44">
              <a:extLst>
                <a:ext uri="{FF2B5EF4-FFF2-40B4-BE49-F238E27FC236}">
                  <a16:creationId xmlns:a16="http://schemas.microsoft.com/office/drawing/2014/main" id="{19AB5F66-B3CF-4CC1-AE5B-17C09917DA02}"/>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46" name="TextBox 45">
              <a:extLst>
                <a:ext uri="{FF2B5EF4-FFF2-40B4-BE49-F238E27FC236}">
                  <a16:creationId xmlns:a16="http://schemas.microsoft.com/office/drawing/2014/main" id="{80D857DF-2390-45E7-8CA3-851DD48FF112}"/>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7" name="Group 46">
            <a:extLst>
              <a:ext uri="{FF2B5EF4-FFF2-40B4-BE49-F238E27FC236}">
                <a16:creationId xmlns:a16="http://schemas.microsoft.com/office/drawing/2014/main" id="{33F68B8C-68C6-49D3-8915-BF31F8A4EF0E}"/>
              </a:ext>
            </a:extLst>
          </p:cNvPr>
          <p:cNvGrpSpPr/>
          <p:nvPr/>
        </p:nvGrpSpPr>
        <p:grpSpPr>
          <a:xfrm>
            <a:off x="5398107" y="2145457"/>
            <a:ext cx="3548457" cy="1931874"/>
            <a:chOff x="10419359" y="404628"/>
            <a:chExt cx="3548457" cy="1931874"/>
          </a:xfrm>
        </p:grpSpPr>
        <p:sp>
          <p:nvSpPr>
            <p:cNvPr id="48" name="TextBox 47">
              <a:extLst>
                <a:ext uri="{FF2B5EF4-FFF2-40B4-BE49-F238E27FC236}">
                  <a16:creationId xmlns:a16="http://schemas.microsoft.com/office/drawing/2014/main" id="{23034A4C-4495-4758-B063-F0A0962A063A}"/>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49" name="TextBox 48">
              <a:extLst>
                <a:ext uri="{FF2B5EF4-FFF2-40B4-BE49-F238E27FC236}">
                  <a16:creationId xmlns:a16="http://schemas.microsoft.com/office/drawing/2014/main" id="{208E0648-D29B-48B8-B411-109DFE5BCE6C}"/>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4" name="Group 63">
            <a:extLst>
              <a:ext uri="{FF2B5EF4-FFF2-40B4-BE49-F238E27FC236}">
                <a16:creationId xmlns:a16="http://schemas.microsoft.com/office/drawing/2014/main" id="{A48CAD9B-120D-4F8D-8E09-6A4CC0F283CF}"/>
              </a:ext>
            </a:extLst>
          </p:cNvPr>
          <p:cNvGrpSpPr/>
          <p:nvPr/>
        </p:nvGrpSpPr>
        <p:grpSpPr>
          <a:xfrm>
            <a:off x="8131423" y="2474958"/>
            <a:ext cx="3938564" cy="3562457"/>
            <a:chOff x="8131423" y="2474958"/>
            <a:chExt cx="3938564" cy="3562457"/>
          </a:xfrm>
        </p:grpSpPr>
        <p:grpSp>
          <p:nvGrpSpPr>
            <p:cNvPr id="30" name="Group 29">
              <a:extLst>
                <a:ext uri="{FF2B5EF4-FFF2-40B4-BE49-F238E27FC236}">
                  <a16:creationId xmlns:a16="http://schemas.microsoft.com/office/drawing/2014/main" id="{4BF026B8-3AFA-4143-900A-C8D924DCC01B}"/>
                </a:ext>
              </a:extLst>
            </p:cNvPr>
            <p:cNvGrpSpPr/>
            <p:nvPr/>
          </p:nvGrpSpPr>
          <p:grpSpPr>
            <a:xfrm>
              <a:off x="8131423" y="2474958"/>
              <a:ext cx="3938564" cy="3562457"/>
              <a:chOff x="8131423" y="2474958"/>
              <a:chExt cx="3938564" cy="3562457"/>
            </a:xfrm>
          </p:grpSpPr>
          <p:sp>
            <p:nvSpPr>
              <p:cNvPr id="17" name="Freeform 14">
                <a:extLst>
                  <a:ext uri="{FF2B5EF4-FFF2-40B4-BE49-F238E27FC236}">
                    <a16:creationId xmlns:a16="http://schemas.microsoft.com/office/drawing/2014/main" id="{BD118529-B449-4346-89B1-88BE19643CE4}"/>
                  </a:ext>
                </a:extLst>
              </p:cNvPr>
              <p:cNvSpPr>
                <a:spLocks/>
              </p:cNvSpPr>
              <p:nvPr/>
            </p:nvSpPr>
            <p:spPr bwMode="auto">
              <a:xfrm>
                <a:off x="8499078" y="2474958"/>
                <a:ext cx="3570907" cy="2165787"/>
              </a:xfrm>
              <a:custGeom>
                <a:avLst/>
                <a:gdLst>
                  <a:gd name="T0" fmla="*/ 844 w 844"/>
                  <a:gd name="T1" fmla="*/ 0 h 512"/>
                  <a:gd name="T2" fmla="*/ 844 w 844"/>
                  <a:gd name="T3" fmla="*/ 60 h 512"/>
                  <a:gd name="T4" fmla="*/ 58 w 844"/>
                  <a:gd name="T5" fmla="*/ 512 h 512"/>
                  <a:gd name="T6" fmla="*/ 0 w 844"/>
                  <a:gd name="T7" fmla="*/ 494 h 512"/>
                  <a:gd name="T8" fmla="*/ 844 w 844"/>
                  <a:gd name="T9" fmla="*/ 0 h 512"/>
                </a:gdLst>
                <a:ahLst/>
                <a:cxnLst>
                  <a:cxn ang="0">
                    <a:pos x="T0" y="T1"/>
                  </a:cxn>
                  <a:cxn ang="0">
                    <a:pos x="T2" y="T3"/>
                  </a:cxn>
                  <a:cxn ang="0">
                    <a:pos x="T4" y="T5"/>
                  </a:cxn>
                  <a:cxn ang="0">
                    <a:pos x="T6" y="T7"/>
                  </a:cxn>
                  <a:cxn ang="0">
                    <a:pos x="T8" y="T9"/>
                  </a:cxn>
                </a:cxnLst>
                <a:rect l="0" t="0" r="r" b="b"/>
                <a:pathLst>
                  <a:path w="844" h="512">
                    <a:moveTo>
                      <a:pt x="844" y="0"/>
                    </a:moveTo>
                    <a:cubicBezTo>
                      <a:pt x="844" y="60"/>
                      <a:pt x="844" y="60"/>
                      <a:pt x="844" y="60"/>
                    </a:cubicBezTo>
                    <a:cubicBezTo>
                      <a:pt x="512" y="70"/>
                      <a:pt x="223" y="248"/>
                      <a:pt x="58" y="512"/>
                    </a:cubicBezTo>
                    <a:cubicBezTo>
                      <a:pt x="40" y="503"/>
                      <a:pt x="20" y="497"/>
                      <a:pt x="0" y="494"/>
                    </a:cubicBezTo>
                    <a:cubicBezTo>
                      <a:pt x="173" y="206"/>
                      <a:pt x="485" y="11"/>
                      <a:pt x="84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82F8436A-5EBB-450F-A504-0E3148EA0BEC}"/>
                  </a:ext>
                </a:extLst>
              </p:cNvPr>
              <p:cNvSpPr>
                <a:spLocks/>
              </p:cNvSpPr>
              <p:nvPr/>
            </p:nvSpPr>
            <p:spPr bwMode="auto">
              <a:xfrm>
                <a:off x="8744182" y="2728514"/>
                <a:ext cx="3325803" cy="3224381"/>
              </a:xfrm>
              <a:custGeom>
                <a:avLst/>
                <a:gdLst>
                  <a:gd name="T0" fmla="*/ 786 w 786"/>
                  <a:gd name="T1" fmla="*/ 0 h 762"/>
                  <a:gd name="T2" fmla="*/ 786 w 786"/>
                  <a:gd name="T3" fmla="*/ 410 h 762"/>
                  <a:gd name="T4" fmla="*/ 302 w 786"/>
                  <a:gd name="T5" fmla="*/ 762 h 762"/>
                  <a:gd name="T6" fmla="*/ 105 w 786"/>
                  <a:gd name="T7" fmla="*/ 697 h 762"/>
                  <a:gd name="T8" fmla="*/ 114 w 786"/>
                  <a:gd name="T9" fmla="*/ 635 h 762"/>
                  <a:gd name="T10" fmla="*/ 0 w 786"/>
                  <a:gd name="T11" fmla="*/ 452 h 762"/>
                  <a:gd name="T12" fmla="*/ 786 w 786"/>
                  <a:gd name="T13" fmla="*/ 0 h 762"/>
                </a:gdLst>
                <a:ahLst/>
                <a:cxnLst>
                  <a:cxn ang="0">
                    <a:pos x="T0" y="T1"/>
                  </a:cxn>
                  <a:cxn ang="0">
                    <a:pos x="T2" y="T3"/>
                  </a:cxn>
                  <a:cxn ang="0">
                    <a:pos x="T4" y="T5"/>
                  </a:cxn>
                  <a:cxn ang="0">
                    <a:pos x="T6" y="T7"/>
                  </a:cxn>
                  <a:cxn ang="0">
                    <a:pos x="T8" y="T9"/>
                  </a:cxn>
                  <a:cxn ang="0">
                    <a:pos x="T10" y="T11"/>
                  </a:cxn>
                  <a:cxn ang="0">
                    <a:pos x="T12" y="T13"/>
                  </a:cxn>
                </a:cxnLst>
                <a:rect l="0" t="0" r="r" b="b"/>
                <a:pathLst>
                  <a:path w="786" h="762">
                    <a:moveTo>
                      <a:pt x="786" y="0"/>
                    </a:moveTo>
                    <a:cubicBezTo>
                      <a:pt x="786" y="410"/>
                      <a:pt x="786" y="410"/>
                      <a:pt x="786" y="410"/>
                    </a:cubicBezTo>
                    <a:cubicBezTo>
                      <a:pt x="565" y="422"/>
                      <a:pt x="378" y="565"/>
                      <a:pt x="302" y="762"/>
                    </a:cubicBezTo>
                    <a:cubicBezTo>
                      <a:pt x="105" y="697"/>
                      <a:pt x="105" y="697"/>
                      <a:pt x="105" y="697"/>
                    </a:cubicBezTo>
                    <a:cubicBezTo>
                      <a:pt x="111" y="678"/>
                      <a:pt x="114" y="657"/>
                      <a:pt x="114" y="635"/>
                    </a:cubicBezTo>
                    <a:cubicBezTo>
                      <a:pt x="114" y="555"/>
                      <a:pt x="68" y="485"/>
                      <a:pt x="0" y="452"/>
                    </a:cubicBezTo>
                    <a:cubicBezTo>
                      <a:pt x="165" y="188"/>
                      <a:pt x="454" y="10"/>
                      <a:pt x="78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7ECAFFFC-1C13-45DF-ABCE-E1C0CC413718}"/>
                  </a:ext>
                </a:extLst>
              </p:cNvPr>
              <p:cNvSpPr>
                <a:spLocks/>
              </p:cNvSpPr>
              <p:nvPr/>
            </p:nvSpPr>
            <p:spPr bwMode="auto">
              <a:xfrm>
                <a:off x="10022525" y="4463257"/>
                <a:ext cx="2047462" cy="1574158"/>
              </a:xfrm>
              <a:custGeom>
                <a:avLst/>
                <a:gdLst>
                  <a:gd name="T0" fmla="*/ 484 w 484"/>
                  <a:gd name="T1" fmla="*/ 0 h 372"/>
                  <a:gd name="T2" fmla="*/ 484 w 484"/>
                  <a:gd name="T3" fmla="*/ 65 h 372"/>
                  <a:gd name="T4" fmla="*/ 62 w 484"/>
                  <a:gd name="T5" fmla="*/ 372 h 372"/>
                  <a:gd name="T6" fmla="*/ 0 w 484"/>
                  <a:gd name="T7" fmla="*/ 352 h 372"/>
                  <a:gd name="T8" fmla="*/ 484 w 484"/>
                  <a:gd name="T9" fmla="*/ 0 h 372"/>
                </a:gdLst>
                <a:ahLst/>
                <a:cxnLst>
                  <a:cxn ang="0">
                    <a:pos x="T0" y="T1"/>
                  </a:cxn>
                  <a:cxn ang="0">
                    <a:pos x="T2" y="T3"/>
                  </a:cxn>
                  <a:cxn ang="0">
                    <a:pos x="T4" y="T5"/>
                  </a:cxn>
                  <a:cxn ang="0">
                    <a:pos x="T6" y="T7"/>
                  </a:cxn>
                  <a:cxn ang="0">
                    <a:pos x="T8" y="T9"/>
                  </a:cxn>
                </a:cxnLst>
                <a:rect l="0" t="0" r="r" b="b"/>
                <a:pathLst>
                  <a:path w="484" h="372">
                    <a:moveTo>
                      <a:pt x="484" y="0"/>
                    </a:moveTo>
                    <a:cubicBezTo>
                      <a:pt x="484" y="65"/>
                      <a:pt x="484" y="65"/>
                      <a:pt x="484" y="65"/>
                    </a:cubicBezTo>
                    <a:cubicBezTo>
                      <a:pt x="292" y="77"/>
                      <a:pt x="130" y="201"/>
                      <a:pt x="62" y="372"/>
                    </a:cubicBezTo>
                    <a:cubicBezTo>
                      <a:pt x="0" y="352"/>
                      <a:pt x="0" y="352"/>
                      <a:pt x="0" y="352"/>
                    </a:cubicBezTo>
                    <a:cubicBezTo>
                      <a:pt x="76" y="155"/>
                      <a:pt x="263" y="12"/>
                      <a:pt x="48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166848C-E1A8-465B-AD78-42975B3D1A5E}"/>
                  </a:ext>
                </a:extLst>
              </p:cNvPr>
              <p:cNvSpPr>
                <a:spLocks/>
              </p:cNvSpPr>
              <p:nvPr/>
            </p:nvSpPr>
            <p:spPr bwMode="auto">
              <a:xfrm>
                <a:off x="8131423" y="4564679"/>
                <a:ext cx="1096628" cy="1113532"/>
              </a:xfrm>
              <a:custGeom>
                <a:avLst/>
                <a:gdLst>
                  <a:gd name="T0" fmla="*/ 259 w 259"/>
                  <a:gd name="T1" fmla="*/ 201 h 263"/>
                  <a:gd name="T2" fmla="*/ 250 w 259"/>
                  <a:gd name="T3" fmla="*/ 263 h 263"/>
                  <a:gd name="T4" fmla="*/ 57 w 259"/>
                  <a:gd name="T5" fmla="*/ 201 h 263"/>
                  <a:gd name="T6" fmla="*/ 0 w 259"/>
                  <a:gd name="T7" fmla="*/ 182 h 263"/>
                  <a:gd name="T8" fmla="*/ 87 w 259"/>
                  <a:gd name="T9" fmla="*/ 0 h 263"/>
                  <a:gd name="T10" fmla="*/ 145 w 259"/>
                  <a:gd name="T11" fmla="*/ 18 h 263"/>
                  <a:gd name="T12" fmla="*/ 259 w 259"/>
                  <a:gd name="T13" fmla="*/ 201 h 263"/>
                </a:gdLst>
                <a:ahLst/>
                <a:cxnLst>
                  <a:cxn ang="0">
                    <a:pos x="T0" y="T1"/>
                  </a:cxn>
                  <a:cxn ang="0">
                    <a:pos x="T2" y="T3"/>
                  </a:cxn>
                  <a:cxn ang="0">
                    <a:pos x="T4" y="T5"/>
                  </a:cxn>
                  <a:cxn ang="0">
                    <a:pos x="T6" y="T7"/>
                  </a:cxn>
                  <a:cxn ang="0">
                    <a:pos x="T8" y="T9"/>
                  </a:cxn>
                  <a:cxn ang="0">
                    <a:pos x="T10" y="T11"/>
                  </a:cxn>
                  <a:cxn ang="0">
                    <a:pos x="T12" y="T13"/>
                  </a:cxn>
                </a:cxnLst>
                <a:rect l="0" t="0" r="r" b="b"/>
                <a:pathLst>
                  <a:path w="259" h="263">
                    <a:moveTo>
                      <a:pt x="259" y="201"/>
                    </a:moveTo>
                    <a:cubicBezTo>
                      <a:pt x="259" y="223"/>
                      <a:pt x="256" y="244"/>
                      <a:pt x="250" y="263"/>
                    </a:cubicBezTo>
                    <a:cubicBezTo>
                      <a:pt x="57" y="201"/>
                      <a:pt x="57" y="201"/>
                      <a:pt x="57" y="201"/>
                    </a:cubicBezTo>
                    <a:cubicBezTo>
                      <a:pt x="0" y="182"/>
                      <a:pt x="0" y="182"/>
                      <a:pt x="0" y="182"/>
                    </a:cubicBezTo>
                    <a:cubicBezTo>
                      <a:pt x="23" y="118"/>
                      <a:pt x="52" y="58"/>
                      <a:pt x="87" y="0"/>
                    </a:cubicBezTo>
                    <a:cubicBezTo>
                      <a:pt x="107" y="3"/>
                      <a:pt x="127" y="9"/>
                      <a:pt x="145" y="18"/>
                    </a:cubicBezTo>
                    <a:cubicBezTo>
                      <a:pt x="213" y="51"/>
                      <a:pt x="259" y="121"/>
                      <a:pt x="259" y="20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7" name="Rectangle 56">
              <a:extLst>
                <a:ext uri="{FF2B5EF4-FFF2-40B4-BE49-F238E27FC236}">
                  <a16:creationId xmlns:a16="http://schemas.microsoft.com/office/drawing/2014/main" id="{D545CDC4-F332-4C2E-B6BA-5FC42B9819EF}"/>
                </a:ext>
              </a:extLst>
            </p:cNvPr>
            <p:cNvSpPr/>
            <p:nvPr/>
          </p:nvSpPr>
          <p:spPr>
            <a:xfrm>
              <a:off x="9744897" y="33175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j</a:t>
              </a:r>
            </a:p>
          </p:txBody>
        </p:sp>
        <p:sp>
          <p:nvSpPr>
            <p:cNvPr id="58" name="TextBox 57">
              <a:extLst>
                <a:ext uri="{FF2B5EF4-FFF2-40B4-BE49-F238E27FC236}">
                  <a16:creationId xmlns:a16="http://schemas.microsoft.com/office/drawing/2014/main" id="{AB5E21A7-59B5-4410-A478-64319F858EE8}"/>
                </a:ext>
              </a:extLst>
            </p:cNvPr>
            <p:cNvSpPr txBox="1"/>
            <p:nvPr/>
          </p:nvSpPr>
          <p:spPr>
            <a:xfrm>
              <a:off x="8345957" y="4822616"/>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01</a:t>
              </a:r>
            </a:p>
          </p:txBody>
        </p:sp>
      </p:grpSp>
      <p:grpSp>
        <p:nvGrpSpPr>
          <p:cNvPr id="65" name="Group 64">
            <a:extLst>
              <a:ext uri="{FF2B5EF4-FFF2-40B4-BE49-F238E27FC236}">
                <a16:creationId xmlns:a16="http://schemas.microsoft.com/office/drawing/2014/main" id="{3CAEE8D8-DF76-4951-B43E-79C7B5E2E792}"/>
              </a:ext>
            </a:extLst>
          </p:cNvPr>
          <p:cNvGrpSpPr/>
          <p:nvPr/>
        </p:nvGrpSpPr>
        <p:grpSpPr>
          <a:xfrm>
            <a:off x="12323541" y="2474958"/>
            <a:ext cx="3938562" cy="3562457"/>
            <a:chOff x="12323541" y="2474958"/>
            <a:chExt cx="3938562" cy="3562457"/>
          </a:xfrm>
        </p:grpSpPr>
        <p:grpSp>
          <p:nvGrpSpPr>
            <p:cNvPr id="31" name="Group 30">
              <a:extLst>
                <a:ext uri="{FF2B5EF4-FFF2-40B4-BE49-F238E27FC236}">
                  <a16:creationId xmlns:a16="http://schemas.microsoft.com/office/drawing/2014/main" id="{A2A822BF-48F7-4609-9DB1-53C96051D85A}"/>
                </a:ext>
              </a:extLst>
            </p:cNvPr>
            <p:cNvGrpSpPr/>
            <p:nvPr/>
          </p:nvGrpSpPr>
          <p:grpSpPr>
            <a:xfrm>
              <a:off x="12323541" y="2474958"/>
              <a:ext cx="3938562" cy="3562457"/>
              <a:chOff x="12323541" y="2474958"/>
              <a:chExt cx="3938562" cy="3562457"/>
            </a:xfrm>
          </p:grpSpPr>
          <p:sp>
            <p:nvSpPr>
              <p:cNvPr id="15" name="Freeform 12">
                <a:extLst>
                  <a:ext uri="{FF2B5EF4-FFF2-40B4-BE49-F238E27FC236}">
                    <a16:creationId xmlns:a16="http://schemas.microsoft.com/office/drawing/2014/main" id="{9BF4589E-79D8-4341-AFC8-B571775F7E1A}"/>
                  </a:ext>
                </a:extLst>
              </p:cNvPr>
              <p:cNvSpPr>
                <a:spLocks/>
              </p:cNvSpPr>
              <p:nvPr/>
            </p:nvSpPr>
            <p:spPr bwMode="auto">
              <a:xfrm>
                <a:off x="13168726" y="2584832"/>
                <a:ext cx="3093377" cy="2831370"/>
              </a:xfrm>
              <a:custGeom>
                <a:avLst/>
                <a:gdLst>
                  <a:gd name="T0" fmla="*/ 731 w 731"/>
                  <a:gd name="T1" fmla="*/ 650 h 669"/>
                  <a:gd name="T2" fmla="*/ 674 w 731"/>
                  <a:gd name="T3" fmla="*/ 669 h 669"/>
                  <a:gd name="T4" fmla="*/ 1 w 731"/>
                  <a:gd name="T5" fmla="*/ 61 h 669"/>
                  <a:gd name="T6" fmla="*/ 3 w 731"/>
                  <a:gd name="T7" fmla="*/ 34 h 669"/>
                  <a:gd name="T8" fmla="*/ 0 w 731"/>
                  <a:gd name="T9" fmla="*/ 0 h 669"/>
                  <a:gd name="T10" fmla="*/ 731 w 731"/>
                  <a:gd name="T11" fmla="*/ 650 h 669"/>
                </a:gdLst>
                <a:ahLst/>
                <a:cxnLst>
                  <a:cxn ang="0">
                    <a:pos x="T0" y="T1"/>
                  </a:cxn>
                  <a:cxn ang="0">
                    <a:pos x="T2" y="T3"/>
                  </a:cxn>
                  <a:cxn ang="0">
                    <a:pos x="T4" y="T5"/>
                  </a:cxn>
                  <a:cxn ang="0">
                    <a:pos x="T6" y="T7"/>
                  </a:cxn>
                  <a:cxn ang="0">
                    <a:pos x="T8" y="T9"/>
                  </a:cxn>
                  <a:cxn ang="0">
                    <a:pos x="T10" y="T11"/>
                  </a:cxn>
                </a:cxnLst>
                <a:rect l="0" t="0" r="r" b="b"/>
                <a:pathLst>
                  <a:path w="731" h="669">
                    <a:moveTo>
                      <a:pt x="731" y="650"/>
                    </a:moveTo>
                    <a:cubicBezTo>
                      <a:pt x="674" y="669"/>
                      <a:pt x="674" y="669"/>
                      <a:pt x="674" y="669"/>
                    </a:cubicBezTo>
                    <a:cubicBezTo>
                      <a:pt x="566" y="369"/>
                      <a:pt x="314" y="138"/>
                      <a:pt x="1" y="61"/>
                    </a:cubicBezTo>
                    <a:cubicBezTo>
                      <a:pt x="2" y="52"/>
                      <a:pt x="3" y="43"/>
                      <a:pt x="3" y="34"/>
                    </a:cubicBezTo>
                    <a:cubicBezTo>
                      <a:pt x="3" y="22"/>
                      <a:pt x="2" y="11"/>
                      <a:pt x="0" y="0"/>
                    </a:cubicBezTo>
                    <a:cubicBezTo>
                      <a:pt x="340" y="78"/>
                      <a:pt x="615" y="326"/>
                      <a:pt x="731" y="65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97BA5575-B3C1-4094-895F-0610C665E576}"/>
                  </a:ext>
                </a:extLst>
              </p:cNvPr>
              <p:cNvSpPr>
                <a:spLocks/>
              </p:cNvSpPr>
              <p:nvPr/>
            </p:nvSpPr>
            <p:spPr bwMode="auto">
              <a:xfrm>
                <a:off x="12323541" y="2842614"/>
                <a:ext cx="3697685" cy="3110281"/>
              </a:xfrm>
              <a:custGeom>
                <a:avLst/>
                <a:gdLst>
                  <a:gd name="T0" fmla="*/ 874 w 874"/>
                  <a:gd name="T1" fmla="*/ 608 h 735"/>
                  <a:gd name="T2" fmla="*/ 484 w 874"/>
                  <a:gd name="T3" fmla="*/ 735 h 735"/>
                  <a:gd name="T4" fmla="*/ 0 w 874"/>
                  <a:gd name="T5" fmla="*/ 383 h 735"/>
                  <a:gd name="T6" fmla="*/ 0 w 874"/>
                  <a:gd name="T7" fmla="*/ 176 h 735"/>
                  <a:gd name="T8" fmla="*/ 201 w 874"/>
                  <a:gd name="T9" fmla="*/ 0 h 735"/>
                  <a:gd name="T10" fmla="*/ 874 w 874"/>
                  <a:gd name="T11" fmla="*/ 608 h 735"/>
                </a:gdLst>
                <a:ahLst/>
                <a:cxnLst>
                  <a:cxn ang="0">
                    <a:pos x="T0" y="T1"/>
                  </a:cxn>
                  <a:cxn ang="0">
                    <a:pos x="T2" y="T3"/>
                  </a:cxn>
                  <a:cxn ang="0">
                    <a:pos x="T4" y="T5"/>
                  </a:cxn>
                  <a:cxn ang="0">
                    <a:pos x="T6" y="T7"/>
                  </a:cxn>
                  <a:cxn ang="0">
                    <a:pos x="T8" y="T9"/>
                  </a:cxn>
                  <a:cxn ang="0">
                    <a:pos x="T10" y="T11"/>
                  </a:cxn>
                </a:cxnLst>
                <a:rect l="0" t="0" r="r" b="b"/>
                <a:pathLst>
                  <a:path w="874" h="735">
                    <a:moveTo>
                      <a:pt x="874" y="608"/>
                    </a:moveTo>
                    <a:cubicBezTo>
                      <a:pt x="484" y="735"/>
                      <a:pt x="484" y="735"/>
                      <a:pt x="484" y="735"/>
                    </a:cubicBezTo>
                    <a:cubicBezTo>
                      <a:pt x="408" y="538"/>
                      <a:pt x="221" y="395"/>
                      <a:pt x="0" y="383"/>
                    </a:cubicBezTo>
                    <a:cubicBezTo>
                      <a:pt x="0" y="176"/>
                      <a:pt x="0" y="176"/>
                      <a:pt x="0" y="176"/>
                    </a:cubicBezTo>
                    <a:cubicBezTo>
                      <a:pt x="103" y="176"/>
                      <a:pt x="187" y="99"/>
                      <a:pt x="201" y="0"/>
                    </a:cubicBezTo>
                    <a:cubicBezTo>
                      <a:pt x="514" y="77"/>
                      <a:pt x="766" y="308"/>
                      <a:pt x="874" y="60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130F9280-B858-4066-8F08-DA8B8011E4C2}"/>
                  </a:ext>
                </a:extLst>
              </p:cNvPr>
              <p:cNvSpPr>
                <a:spLocks/>
              </p:cNvSpPr>
              <p:nvPr/>
            </p:nvSpPr>
            <p:spPr bwMode="auto">
              <a:xfrm>
                <a:off x="12323541" y="4463257"/>
                <a:ext cx="2047462" cy="1574158"/>
              </a:xfrm>
              <a:custGeom>
                <a:avLst/>
                <a:gdLst>
                  <a:gd name="T0" fmla="*/ 484 w 484"/>
                  <a:gd name="T1" fmla="*/ 352 h 372"/>
                  <a:gd name="T2" fmla="*/ 422 w 484"/>
                  <a:gd name="T3" fmla="*/ 372 h 372"/>
                  <a:gd name="T4" fmla="*/ 0 w 484"/>
                  <a:gd name="T5" fmla="*/ 65 h 372"/>
                  <a:gd name="T6" fmla="*/ 0 w 484"/>
                  <a:gd name="T7" fmla="*/ 0 h 372"/>
                  <a:gd name="T8" fmla="*/ 484 w 484"/>
                  <a:gd name="T9" fmla="*/ 352 h 372"/>
                </a:gdLst>
                <a:ahLst/>
                <a:cxnLst>
                  <a:cxn ang="0">
                    <a:pos x="T0" y="T1"/>
                  </a:cxn>
                  <a:cxn ang="0">
                    <a:pos x="T2" y="T3"/>
                  </a:cxn>
                  <a:cxn ang="0">
                    <a:pos x="T4" y="T5"/>
                  </a:cxn>
                  <a:cxn ang="0">
                    <a:pos x="T6" y="T7"/>
                  </a:cxn>
                  <a:cxn ang="0">
                    <a:pos x="T8" y="T9"/>
                  </a:cxn>
                </a:cxnLst>
                <a:rect l="0" t="0" r="r" b="b"/>
                <a:pathLst>
                  <a:path w="484" h="372">
                    <a:moveTo>
                      <a:pt x="484" y="352"/>
                    </a:moveTo>
                    <a:cubicBezTo>
                      <a:pt x="422" y="372"/>
                      <a:pt x="422" y="372"/>
                      <a:pt x="422" y="372"/>
                    </a:cubicBezTo>
                    <a:cubicBezTo>
                      <a:pt x="354" y="201"/>
                      <a:pt x="192" y="77"/>
                      <a:pt x="0" y="65"/>
                    </a:cubicBezTo>
                    <a:cubicBezTo>
                      <a:pt x="0" y="0"/>
                      <a:pt x="0" y="0"/>
                      <a:pt x="0" y="0"/>
                    </a:cubicBezTo>
                    <a:cubicBezTo>
                      <a:pt x="221" y="12"/>
                      <a:pt x="408" y="155"/>
                      <a:pt x="484" y="352"/>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F2949D21-3457-42F2-95C5-354823E0C72A}"/>
                  </a:ext>
                </a:extLst>
              </p:cNvPr>
              <p:cNvSpPr>
                <a:spLocks/>
              </p:cNvSpPr>
              <p:nvPr/>
            </p:nvSpPr>
            <p:spPr bwMode="auto">
              <a:xfrm>
                <a:off x="12323541" y="2474958"/>
                <a:ext cx="857863" cy="1113532"/>
              </a:xfrm>
              <a:custGeom>
                <a:avLst/>
                <a:gdLst>
                  <a:gd name="T0" fmla="*/ 203 w 203"/>
                  <a:gd name="T1" fmla="*/ 60 h 263"/>
                  <a:gd name="T2" fmla="*/ 201 w 203"/>
                  <a:gd name="T3" fmla="*/ 87 h 263"/>
                  <a:gd name="T4" fmla="*/ 0 w 203"/>
                  <a:gd name="T5" fmla="*/ 263 h 263"/>
                  <a:gd name="T6" fmla="*/ 0 w 203"/>
                  <a:gd name="T7" fmla="*/ 0 h 263"/>
                  <a:gd name="T8" fmla="*/ 200 w 203"/>
                  <a:gd name="T9" fmla="*/ 26 h 263"/>
                  <a:gd name="T10" fmla="*/ 203 w 203"/>
                  <a:gd name="T11" fmla="*/ 60 h 263"/>
                </a:gdLst>
                <a:ahLst/>
                <a:cxnLst>
                  <a:cxn ang="0">
                    <a:pos x="T0" y="T1"/>
                  </a:cxn>
                  <a:cxn ang="0">
                    <a:pos x="T2" y="T3"/>
                  </a:cxn>
                  <a:cxn ang="0">
                    <a:pos x="T4" y="T5"/>
                  </a:cxn>
                  <a:cxn ang="0">
                    <a:pos x="T6" y="T7"/>
                  </a:cxn>
                  <a:cxn ang="0">
                    <a:pos x="T8" y="T9"/>
                  </a:cxn>
                  <a:cxn ang="0">
                    <a:pos x="T10" y="T11"/>
                  </a:cxn>
                </a:cxnLst>
                <a:rect l="0" t="0" r="r" b="b"/>
                <a:pathLst>
                  <a:path w="203" h="263">
                    <a:moveTo>
                      <a:pt x="203" y="60"/>
                    </a:moveTo>
                    <a:cubicBezTo>
                      <a:pt x="203" y="69"/>
                      <a:pt x="202" y="78"/>
                      <a:pt x="201" y="87"/>
                    </a:cubicBezTo>
                    <a:cubicBezTo>
                      <a:pt x="187" y="186"/>
                      <a:pt x="103" y="263"/>
                      <a:pt x="0" y="263"/>
                    </a:cubicBezTo>
                    <a:cubicBezTo>
                      <a:pt x="0" y="0"/>
                      <a:pt x="0" y="0"/>
                      <a:pt x="0" y="0"/>
                    </a:cubicBezTo>
                    <a:cubicBezTo>
                      <a:pt x="68" y="2"/>
                      <a:pt x="135" y="11"/>
                      <a:pt x="200" y="26"/>
                    </a:cubicBezTo>
                    <a:cubicBezTo>
                      <a:pt x="202" y="37"/>
                      <a:pt x="203" y="48"/>
                      <a:pt x="203" y="60"/>
                    </a:cubicBez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Rectangle 55">
              <a:extLst>
                <a:ext uri="{FF2B5EF4-FFF2-40B4-BE49-F238E27FC236}">
                  <a16:creationId xmlns:a16="http://schemas.microsoft.com/office/drawing/2014/main" id="{CBFAD84D-3859-4283-A61D-0A5A748A5369}"/>
                </a:ext>
              </a:extLst>
            </p:cNvPr>
            <p:cNvSpPr/>
            <p:nvPr/>
          </p:nvSpPr>
          <p:spPr>
            <a:xfrm>
              <a:off x="13415232" y="3427752"/>
              <a:ext cx="1313180"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k</a:t>
              </a:r>
            </a:p>
          </p:txBody>
        </p:sp>
        <p:sp>
          <p:nvSpPr>
            <p:cNvPr id="59" name="TextBox 58">
              <a:extLst>
                <a:ext uri="{FF2B5EF4-FFF2-40B4-BE49-F238E27FC236}">
                  <a16:creationId xmlns:a16="http://schemas.microsoft.com/office/drawing/2014/main" id="{3AFACA54-3083-4129-B0E2-0340E443A63F}"/>
                </a:ext>
              </a:extLst>
            </p:cNvPr>
            <p:cNvSpPr txBox="1"/>
            <p:nvPr/>
          </p:nvSpPr>
          <p:spPr>
            <a:xfrm>
              <a:off x="12386971" y="2682711"/>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02</a:t>
              </a:r>
            </a:p>
          </p:txBody>
        </p:sp>
      </p:grpSp>
      <p:grpSp>
        <p:nvGrpSpPr>
          <p:cNvPr id="66" name="Group 65">
            <a:extLst>
              <a:ext uri="{FF2B5EF4-FFF2-40B4-BE49-F238E27FC236}">
                <a16:creationId xmlns:a16="http://schemas.microsoft.com/office/drawing/2014/main" id="{33FE8FFE-F888-42B6-A8B7-8CF90FB70F02}"/>
              </a:ext>
            </a:extLst>
          </p:cNvPr>
          <p:cNvGrpSpPr/>
          <p:nvPr/>
        </p:nvGrpSpPr>
        <p:grpSpPr>
          <a:xfrm>
            <a:off x="13504687" y="5576787"/>
            <a:ext cx="3006747" cy="4629502"/>
            <a:chOff x="13504687" y="5576787"/>
            <a:chExt cx="3006747" cy="4629502"/>
          </a:xfrm>
        </p:grpSpPr>
        <p:grpSp>
          <p:nvGrpSpPr>
            <p:cNvPr id="32" name="Group 31">
              <a:extLst>
                <a:ext uri="{FF2B5EF4-FFF2-40B4-BE49-F238E27FC236}">
                  <a16:creationId xmlns:a16="http://schemas.microsoft.com/office/drawing/2014/main" id="{8C93F5E0-C04C-4318-B45B-66183B427820}"/>
                </a:ext>
              </a:extLst>
            </p:cNvPr>
            <p:cNvGrpSpPr/>
            <p:nvPr/>
          </p:nvGrpSpPr>
          <p:grpSpPr>
            <a:xfrm>
              <a:off x="13504687" y="5576787"/>
              <a:ext cx="3006747" cy="4629502"/>
              <a:chOff x="13504687" y="5576787"/>
              <a:chExt cx="3006747" cy="4629502"/>
            </a:xfrm>
          </p:grpSpPr>
          <p:sp>
            <p:nvSpPr>
              <p:cNvPr id="13" name="Freeform 10">
                <a:extLst>
                  <a:ext uri="{FF2B5EF4-FFF2-40B4-BE49-F238E27FC236}">
                    <a16:creationId xmlns:a16="http://schemas.microsoft.com/office/drawing/2014/main" id="{FFB14F31-348C-4DC4-A626-DC501B70ADD0}"/>
                  </a:ext>
                </a:extLst>
              </p:cNvPr>
              <p:cNvSpPr>
                <a:spLocks/>
              </p:cNvSpPr>
              <p:nvPr/>
            </p:nvSpPr>
            <p:spPr bwMode="auto">
              <a:xfrm>
                <a:off x="14687947" y="6419860"/>
                <a:ext cx="1823487" cy="3786429"/>
              </a:xfrm>
              <a:custGeom>
                <a:avLst/>
                <a:gdLst>
                  <a:gd name="T0" fmla="*/ 431 w 431"/>
                  <a:gd name="T1" fmla="*/ 88 h 895"/>
                  <a:gd name="T2" fmla="*/ 35 w 431"/>
                  <a:gd name="T3" fmla="*/ 895 h 895"/>
                  <a:gd name="T4" fmla="*/ 0 w 431"/>
                  <a:gd name="T5" fmla="*/ 847 h 895"/>
                  <a:gd name="T6" fmla="*/ 372 w 431"/>
                  <a:gd name="T7" fmla="*/ 88 h 895"/>
                  <a:gd name="T8" fmla="*/ 369 w 431"/>
                  <a:gd name="T9" fmla="*/ 20 h 895"/>
                  <a:gd name="T10" fmla="*/ 427 w 431"/>
                  <a:gd name="T11" fmla="*/ 0 h 895"/>
                  <a:gd name="T12" fmla="*/ 431 w 431"/>
                  <a:gd name="T13" fmla="*/ 88 h 895"/>
                </a:gdLst>
                <a:ahLst/>
                <a:cxnLst>
                  <a:cxn ang="0">
                    <a:pos x="T0" y="T1"/>
                  </a:cxn>
                  <a:cxn ang="0">
                    <a:pos x="T2" y="T3"/>
                  </a:cxn>
                  <a:cxn ang="0">
                    <a:pos x="T4" y="T5"/>
                  </a:cxn>
                  <a:cxn ang="0">
                    <a:pos x="T6" y="T7"/>
                  </a:cxn>
                  <a:cxn ang="0">
                    <a:pos x="T8" y="T9"/>
                  </a:cxn>
                  <a:cxn ang="0">
                    <a:pos x="T10" y="T11"/>
                  </a:cxn>
                  <a:cxn ang="0">
                    <a:pos x="T12" y="T13"/>
                  </a:cxn>
                </a:cxnLst>
                <a:rect l="0" t="0" r="r" b="b"/>
                <a:pathLst>
                  <a:path w="431" h="895">
                    <a:moveTo>
                      <a:pt x="431" y="88"/>
                    </a:moveTo>
                    <a:cubicBezTo>
                      <a:pt x="431" y="416"/>
                      <a:pt x="276" y="709"/>
                      <a:pt x="35" y="895"/>
                    </a:cubicBezTo>
                    <a:cubicBezTo>
                      <a:pt x="0" y="847"/>
                      <a:pt x="0" y="847"/>
                      <a:pt x="0" y="847"/>
                    </a:cubicBezTo>
                    <a:cubicBezTo>
                      <a:pt x="226" y="671"/>
                      <a:pt x="372" y="397"/>
                      <a:pt x="372" y="88"/>
                    </a:cubicBezTo>
                    <a:cubicBezTo>
                      <a:pt x="372" y="65"/>
                      <a:pt x="371" y="42"/>
                      <a:pt x="369" y="20"/>
                    </a:cubicBezTo>
                    <a:cubicBezTo>
                      <a:pt x="390" y="16"/>
                      <a:pt x="409" y="9"/>
                      <a:pt x="427" y="0"/>
                    </a:cubicBezTo>
                    <a:cubicBezTo>
                      <a:pt x="430" y="29"/>
                      <a:pt x="431" y="58"/>
                      <a:pt x="431" y="88"/>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D943BC49-A26F-40DC-9BE1-E6A8EA91C208}"/>
                  </a:ext>
                </a:extLst>
              </p:cNvPr>
              <p:cNvSpPr>
                <a:spLocks/>
              </p:cNvSpPr>
              <p:nvPr/>
            </p:nvSpPr>
            <p:spPr bwMode="auto">
              <a:xfrm>
                <a:off x="13669499" y="5919087"/>
                <a:ext cx="2592606" cy="4084358"/>
              </a:xfrm>
              <a:custGeom>
                <a:avLst/>
                <a:gdLst>
                  <a:gd name="T0" fmla="*/ 613 w 613"/>
                  <a:gd name="T1" fmla="*/ 206 h 965"/>
                  <a:gd name="T2" fmla="*/ 241 w 613"/>
                  <a:gd name="T3" fmla="*/ 965 h 965"/>
                  <a:gd name="T4" fmla="*/ 0 w 613"/>
                  <a:gd name="T5" fmla="*/ 633 h 965"/>
                  <a:gd name="T6" fmla="*/ 202 w 613"/>
                  <a:gd name="T7" fmla="*/ 206 h 965"/>
                  <a:gd name="T8" fmla="*/ 184 w 613"/>
                  <a:gd name="T9" fmla="*/ 65 h 965"/>
                  <a:gd name="T10" fmla="*/ 383 w 613"/>
                  <a:gd name="T11" fmla="*/ 0 h 965"/>
                  <a:gd name="T12" fmla="*/ 576 w 613"/>
                  <a:gd name="T13" fmla="*/ 140 h 965"/>
                  <a:gd name="T14" fmla="*/ 610 w 613"/>
                  <a:gd name="T15" fmla="*/ 138 h 965"/>
                  <a:gd name="T16" fmla="*/ 613 w 613"/>
                  <a:gd name="T17" fmla="*/ 20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965">
                    <a:moveTo>
                      <a:pt x="613" y="206"/>
                    </a:moveTo>
                    <a:cubicBezTo>
                      <a:pt x="613" y="515"/>
                      <a:pt x="467" y="789"/>
                      <a:pt x="241" y="965"/>
                    </a:cubicBezTo>
                    <a:cubicBezTo>
                      <a:pt x="0" y="633"/>
                      <a:pt x="0" y="633"/>
                      <a:pt x="0" y="633"/>
                    </a:cubicBezTo>
                    <a:cubicBezTo>
                      <a:pt x="123" y="532"/>
                      <a:pt x="202" y="378"/>
                      <a:pt x="202" y="206"/>
                    </a:cubicBezTo>
                    <a:cubicBezTo>
                      <a:pt x="202" y="157"/>
                      <a:pt x="196" y="110"/>
                      <a:pt x="184" y="65"/>
                    </a:cubicBezTo>
                    <a:cubicBezTo>
                      <a:pt x="383" y="0"/>
                      <a:pt x="383" y="0"/>
                      <a:pt x="383" y="0"/>
                    </a:cubicBezTo>
                    <a:cubicBezTo>
                      <a:pt x="409" y="82"/>
                      <a:pt x="485" y="140"/>
                      <a:pt x="576" y="140"/>
                    </a:cubicBezTo>
                    <a:cubicBezTo>
                      <a:pt x="587" y="140"/>
                      <a:pt x="599" y="139"/>
                      <a:pt x="610" y="138"/>
                    </a:cubicBezTo>
                    <a:cubicBezTo>
                      <a:pt x="612" y="160"/>
                      <a:pt x="613" y="183"/>
                      <a:pt x="613" y="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1ACB0DA5-18D8-4834-988D-3F4A18254633}"/>
                  </a:ext>
                </a:extLst>
              </p:cNvPr>
              <p:cNvSpPr>
                <a:spLocks/>
              </p:cNvSpPr>
              <p:nvPr/>
            </p:nvSpPr>
            <p:spPr bwMode="auto">
              <a:xfrm>
                <a:off x="13504687" y="6195886"/>
                <a:ext cx="1018448" cy="2402439"/>
              </a:xfrm>
              <a:custGeom>
                <a:avLst/>
                <a:gdLst>
                  <a:gd name="T0" fmla="*/ 241 w 241"/>
                  <a:gd name="T1" fmla="*/ 141 h 568"/>
                  <a:gd name="T2" fmla="*/ 39 w 241"/>
                  <a:gd name="T3" fmla="*/ 568 h 568"/>
                  <a:gd name="T4" fmla="*/ 0 w 241"/>
                  <a:gd name="T5" fmla="*/ 515 h 568"/>
                  <a:gd name="T6" fmla="*/ 177 w 241"/>
                  <a:gd name="T7" fmla="*/ 141 h 568"/>
                  <a:gd name="T8" fmla="*/ 161 w 241"/>
                  <a:gd name="T9" fmla="*/ 20 h 568"/>
                  <a:gd name="T10" fmla="*/ 223 w 241"/>
                  <a:gd name="T11" fmla="*/ 0 h 568"/>
                  <a:gd name="T12" fmla="*/ 241 w 241"/>
                  <a:gd name="T13" fmla="*/ 141 h 568"/>
                </a:gdLst>
                <a:ahLst/>
                <a:cxnLst>
                  <a:cxn ang="0">
                    <a:pos x="T0" y="T1"/>
                  </a:cxn>
                  <a:cxn ang="0">
                    <a:pos x="T2" y="T3"/>
                  </a:cxn>
                  <a:cxn ang="0">
                    <a:pos x="T4" y="T5"/>
                  </a:cxn>
                  <a:cxn ang="0">
                    <a:pos x="T6" y="T7"/>
                  </a:cxn>
                  <a:cxn ang="0">
                    <a:pos x="T8" y="T9"/>
                  </a:cxn>
                  <a:cxn ang="0">
                    <a:pos x="T10" y="T11"/>
                  </a:cxn>
                  <a:cxn ang="0">
                    <a:pos x="T12" y="T13"/>
                  </a:cxn>
                </a:cxnLst>
                <a:rect l="0" t="0" r="r" b="b"/>
                <a:pathLst>
                  <a:path w="241" h="568">
                    <a:moveTo>
                      <a:pt x="241" y="141"/>
                    </a:moveTo>
                    <a:cubicBezTo>
                      <a:pt x="241" y="313"/>
                      <a:pt x="162" y="467"/>
                      <a:pt x="39" y="568"/>
                    </a:cubicBezTo>
                    <a:cubicBezTo>
                      <a:pt x="0" y="515"/>
                      <a:pt x="0" y="515"/>
                      <a:pt x="0" y="515"/>
                    </a:cubicBezTo>
                    <a:cubicBezTo>
                      <a:pt x="108" y="426"/>
                      <a:pt x="177" y="292"/>
                      <a:pt x="177" y="141"/>
                    </a:cubicBezTo>
                    <a:cubicBezTo>
                      <a:pt x="177" y="99"/>
                      <a:pt x="171" y="59"/>
                      <a:pt x="161" y="20"/>
                    </a:cubicBezTo>
                    <a:cubicBezTo>
                      <a:pt x="223" y="0"/>
                      <a:pt x="223" y="0"/>
                      <a:pt x="223" y="0"/>
                    </a:cubicBezTo>
                    <a:cubicBezTo>
                      <a:pt x="235" y="45"/>
                      <a:pt x="241" y="92"/>
                      <a:pt x="241" y="14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49D9CB29-75A6-4B75-9462-E52F05993840}"/>
                  </a:ext>
                </a:extLst>
              </p:cNvPr>
              <p:cNvSpPr>
                <a:spLocks/>
              </p:cNvSpPr>
              <p:nvPr/>
            </p:nvSpPr>
            <p:spPr bwMode="auto">
              <a:xfrm>
                <a:off x="15288028" y="5576787"/>
                <a:ext cx="1206502" cy="936043"/>
              </a:xfrm>
              <a:custGeom>
                <a:avLst/>
                <a:gdLst>
                  <a:gd name="T0" fmla="*/ 285 w 285"/>
                  <a:gd name="T1" fmla="*/ 199 h 221"/>
                  <a:gd name="T2" fmla="*/ 227 w 285"/>
                  <a:gd name="T3" fmla="*/ 219 h 221"/>
                  <a:gd name="T4" fmla="*/ 193 w 285"/>
                  <a:gd name="T5" fmla="*/ 221 h 221"/>
                  <a:gd name="T6" fmla="*/ 0 w 285"/>
                  <a:gd name="T7" fmla="*/ 81 h 221"/>
                  <a:gd name="T8" fmla="*/ 192 w 285"/>
                  <a:gd name="T9" fmla="*/ 19 h 221"/>
                  <a:gd name="T10" fmla="*/ 248 w 285"/>
                  <a:gd name="T11" fmla="*/ 0 h 221"/>
                  <a:gd name="T12" fmla="*/ 285 w 285"/>
                  <a:gd name="T13" fmla="*/ 199 h 221"/>
                </a:gdLst>
                <a:ahLst/>
                <a:cxnLst>
                  <a:cxn ang="0">
                    <a:pos x="T0" y="T1"/>
                  </a:cxn>
                  <a:cxn ang="0">
                    <a:pos x="T2" y="T3"/>
                  </a:cxn>
                  <a:cxn ang="0">
                    <a:pos x="T4" y="T5"/>
                  </a:cxn>
                  <a:cxn ang="0">
                    <a:pos x="T6" y="T7"/>
                  </a:cxn>
                  <a:cxn ang="0">
                    <a:pos x="T8" y="T9"/>
                  </a:cxn>
                  <a:cxn ang="0">
                    <a:pos x="T10" y="T11"/>
                  </a:cxn>
                  <a:cxn ang="0">
                    <a:pos x="T12" y="T13"/>
                  </a:cxn>
                </a:cxnLst>
                <a:rect l="0" t="0" r="r" b="b"/>
                <a:pathLst>
                  <a:path w="285" h="221">
                    <a:moveTo>
                      <a:pt x="285" y="199"/>
                    </a:moveTo>
                    <a:cubicBezTo>
                      <a:pt x="267" y="208"/>
                      <a:pt x="248" y="215"/>
                      <a:pt x="227" y="219"/>
                    </a:cubicBezTo>
                    <a:cubicBezTo>
                      <a:pt x="216" y="220"/>
                      <a:pt x="204" y="221"/>
                      <a:pt x="193" y="221"/>
                    </a:cubicBezTo>
                    <a:cubicBezTo>
                      <a:pt x="102" y="221"/>
                      <a:pt x="26" y="163"/>
                      <a:pt x="0" y="81"/>
                    </a:cubicBezTo>
                    <a:cubicBezTo>
                      <a:pt x="192" y="19"/>
                      <a:pt x="192" y="19"/>
                      <a:pt x="192" y="19"/>
                    </a:cubicBezTo>
                    <a:cubicBezTo>
                      <a:pt x="248" y="0"/>
                      <a:pt x="248" y="0"/>
                      <a:pt x="248" y="0"/>
                    </a:cubicBezTo>
                    <a:cubicBezTo>
                      <a:pt x="267" y="64"/>
                      <a:pt x="279" y="131"/>
                      <a:pt x="285" y="19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5" name="Rectangle 54">
              <a:extLst>
                <a:ext uri="{FF2B5EF4-FFF2-40B4-BE49-F238E27FC236}">
                  <a16:creationId xmlns:a16="http://schemas.microsoft.com/office/drawing/2014/main" id="{5682BD52-CA27-4542-9F48-662A33DEBE43}"/>
                </a:ext>
              </a:extLst>
            </p:cNvPr>
            <p:cNvSpPr/>
            <p:nvPr/>
          </p:nvSpPr>
          <p:spPr>
            <a:xfrm>
              <a:off x="14533945" y="6919883"/>
              <a:ext cx="1313180" cy="1446550"/>
            </a:xfrm>
            <a:prstGeom prst="rect">
              <a:avLst/>
            </a:prstGeom>
          </p:spPr>
          <p:txBody>
            <a:bodyPr wrap="none" anchor="ctr">
              <a:spAutoFit/>
            </a:bodyPr>
            <a:lstStyle/>
            <a:p>
              <a:pPr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l</a:t>
              </a:r>
            </a:p>
          </p:txBody>
        </p:sp>
        <p:sp>
          <p:nvSpPr>
            <p:cNvPr id="60" name="TextBox 59">
              <a:extLst>
                <a:ext uri="{FF2B5EF4-FFF2-40B4-BE49-F238E27FC236}">
                  <a16:creationId xmlns:a16="http://schemas.microsoft.com/office/drawing/2014/main" id="{68AC450A-8E86-444F-AA80-972457938C75}"/>
                </a:ext>
              </a:extLst>
            </p:cNvPr>
            <p:cNvSpPr txBox="1"/>
            <p:nvPr/>
          </p:nvSpPr>
          <p:spPr>
            <a:xfrm>
              <a:off x="15699663" y="5758502"/>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03</a:t>
              </a:r>
            </a:p>
          </p:txBody>
        </p:sp>
      </p:grpSp>
      <p:grpSp>
        <p:nvGrpSpPr>
          <p:cNvPr id="67" name="Group 66">
            <a:extLst>
              <a:ext uri="{FF2B5EF4-FFF2-40B4-BE49-F238E27FC236}">
                <a16:creationId xmlns:a16="http://schemas.microsoft.com/office/drawing/2014/main" id="{DFB1090B-5008-42A7-89F1-D913B54A36CA}"/>
              </a:ext>
            </a:extLst>
          </p:cNvPr>
          <p:cNvGrpSpPr/>
          <p:nvPr/>
        </p:nvGrpSpPr>
        <p:grpSpPr>
          <a:xfrm>
            <a:off x="9764743" y="8526483"/>
            <a:ext cx="4864040" cy="2582042"/>
            <a:chOff x="9764743" y="8526483"/>
            <a:chExt cx="4864040" cy="2582042"/>
          </a:xfrm>
        </p:grpSpPr>
        <p:grpSp>
          <p:nvGrpSpPr>
            <p:cNvPr id="33" name="Group 32">
              <a:extLst>
                <a:ext uri="{FF2B5EF4-FFF2-40B4-BE49-F238E27FC236}">
                  <a16:creationId xmlns:a16="http://schemas.microsoft.com/office/drawing/2014/main" id="{9FEE34CA-E550-4B45-8E83-5B91B5F6242D}"/>
                </a:ext>
              </a:extLst>
            </p:cNvPr>
            <p:cNvGrpSpPr/>
            <p:nvPr/>
          </p:nvGrpSpPr>
          <p:grpSpPr>
            <a:xfrm>
              <a:off x="9764743" y="8526483"/>
              <a:ext cx="4864040" cy="2582042"/>
              <a:chOff x="9764743" y="8526483"/>
              <a:chExt cx="4864040" cy="2582042"/>
            </a:xfrm>
          </p:grpSpPr>
          <p:sp>
            <p:nvSpPr>
              <p:cNvPr id="11" name="Freeform 8">
                <a:extLst>
                  <a:ext uri="{FF2B5EF4-FFF2-40B4-BE49-F238E27FC236}">
                    <a16:creationId xmlns:a16="http://schemas.microsoft.com/office/drawing/2014/main" id="{AC7DA6E9-0A29-4111-9F11-FA2852D0CB5C}"/>
                  </a:ext>
                </a:extLst>
              </p:cNvPr>
              <p:cNvSpPr>
                <a:spLocks/>
              </p:cNvSpPr>
              <p:nvPr/>
            </p:nvSpPr>
            <p:spPr bwMode="auto">
              <a:xfrm>
                <a:off x="9764743" y="10151352"/>
                <a:ext cx="4120277" cy="957173"/>
              </a:xfrm>
              <a:custGeom>
                <a:avLst/>
                <a:gdLst>
                  <a:gd name="T0" fmla="*/ 974 w 974"/>
                  <a:gd name="T1" fmla="*/ 145 h 226"/>
                  <a:gd name="T2" fmla="*/ 575 w 974"/>
                  <a:gd name="T3" fmla="*/ 226 h 226"/>
                  <a:gd name="T4" fmla="*/ 0 w 974"/>
                  <a:gd name="T5" fmla="*/ 48 h 226"/>
                  <a:gd name="T6" fmla="*/ 35 w 974"/>
                  <a:gd name="T7" fmla="*/ 0 h 226"/>
                  <a:gd name="T8" fmla="*/ 575 w 974"/>
                  <a:gd name="T9" fmla="*/ 167 h 226"/>
                  <a:gd name="T10" fmla="*/ 937 w 974"/>
                  <a:gd name="T11" fmla="*/ 96 h 226"/>
                  <a:gd name="T12" fmla="*/ 974 w 974"/>
                  <a:gd name="T13" fmla="*/ 145 h 226"/>
                </a:gdLst>
                <a:ahLst/>
                <a:cxnLst>
                  <a:cxn ang="0">
                    <a:pos x="T0" y="T1"/>
                  </a:cxn>
                  <a:cxn ang="0">
                    <a:pos x="T2" y="T3"/>
                  </a:cxn>
                  <a:cxn ang="0">
                    <a:pos x="T4" y="T5"/>
                  </a:cxn>
                  <a:cxn ang="0">
                    <a:pos x="T6" y="T7"/>
                  </a:cxn>
                  <a:cxn ang="0">
                    <a:pos x="T8" y="T9"/>
                  </a:cxn>
                  <a:cxn ang="0">
                    <a:pos x="T10" y="T11"/>
                  </a:cxn>
                  <a:cxn ang="0">
                    <a:pos x="T12" y="T13"/>
                  </a:cxn>
                </a:cxnLst>
                <a:rect l="0" t="0" r="r" b="b"/>
                <a:pathLst>
                  <a:path w="974" h="226">
                    <a:moveTo>
                      <a:pt x="974" y="145"/>
                    </a:moveTo>
                    <a:cubicBezTo>
                      <a:pt x="851" y="197"/>
                      <a:pt x="716" y="226"/>
                      <a:pt x="575" y="226"/>
                    </a:cubicBezTo>
                    <a:cubicBezTo>
                      <a:pt x="362" y="226"/>
                      <a:pt x="163" y="160"/>
                      <a:pt x="0" y="48"/>
                    </a:cubicBezTo>
                    <a:cubicBezTo>
                      <a:pt x="35" y="0"/>
                      <a:pt x="35" y="0"/>
                      <a:pt x="35" y="0"/>
                    </a:cubicBezTo>
                    <a:cubicBezTo>
                      <a:pt x="189" y="105"/>
                      <a:pt x="375" y="167"/>
                      <a:pt x="575" y="167"/>
                    </a:cubicBezTo>
                    <a:cubicBezTo>
                      <a:pt x="703" y="167"/>
                      <a:pt x="825" y="142"/>
                      <a:pt x="937" y="96"/>
                    </a:cubicBezTo>
                    <a:cubicBezTo>
                      <a:pt x="946" y="114"/>
                      <a:pt x="959" y="131"/>
                      <a:pt x="974" y="145"/>
                    </a:cubicBez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4F6A3CCF-6D0B-4CDD-92A9-25E5D03271B9}"/>
                  </a:ext>
                </a:extLst>
              </p:cNvPr>
              <p:cNvSpPr>
                <a:spLocks/>
              </p:cNvSpPr>
              <p:nvPr/>
            </p:nvSpPr>
            <p:spPr bwMode="auto">
              <a:xfrm>
                <a:off x="9912651" y="8746231"/>
                <a:ext cx="4065340" cy="2112963"/>
              </a:xfrm>
              <a:custGeom>
                <a:avLst/>
                <a:gdLst>
                  <a:gd name="T0" fmla="*/ 878 w 961"/>
                  <a:gd name="T1" fmla="*/ 332 h 499"/>
                  <a:gd name="T2" fmla="*/ 902 w 961"/>
                  <a:gd name="T3" fmla="*/ 428 h 499"/>
                  <a:gd name="T4" fmla="*/ 540 w 961"/>
                  <a:gd name="T5" fmla="*/ 499 h 499"/>
                  <a:gd name="T6" fmla="*/ 0 w 961"/>
                  <a:gd name="T7" fmla="*/ 332 h 499"/>
                  <a:gd name="T8" fmla="*/ 241 w 961"/>
                  <a:gd name="T9" fmla="*/ 0 h 499"/>
                  <a:gd name="T10" fmla="*/ 241 w 961"/>
                  <a:gd name="T11" fmla="*/ 0 h 499"/>
                  <a:gd name="T12" fmla="*/ 540 w 961"/>
                  <a:gd name="T13" fmla="*/ 88 h 499"/>
                  <a:gd name="T14" fmla="*/ 839 w 961"/>
                  <a:gd name="T15" fmla="*/ 0 h 499"/>
                  <a:gd name="T16" fmla="*/ 839 w 961"/>
                  <a:gd name="T17" fmla="*/ 0 h 499"/>
                  <a:gd name="T18" fmla="*/ 961 w 961"/>
                  <a:gd name="T19" fmla="*/ 168 h 499"/>
                  <a:gd name="T20" fmla="*/ 878 w 961"/>
                  <a:gd name="T21" fmla="*/ 332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499">
                    <a:moveTo>
                      <a:pt x="878" y="332"/>
                    </a:moveTo>
                    <a:cubicBezTo>
                      <a:pt x="878" y="367"/>
                      <a:pt x="886" y="400"/>
                      <a:pt x="902" y="428"/>
                    </a:cubicBezTo>
                    <a:cubicBezTo>
                      <a:pt x="790" y="474"/>
                      <a:pt x="668" y="499"/>
                      <a:pt x="540" y="499"/>
                    </a:cubicBezTo>
                    <a:cubicBezTo>
                      <a:pt x="340" y="499"/>
                      <a:pt x="154" y="437"/>
                      <a:pt x="0" y="332"/>
                    </a:cubicBezTo>
                    <a:cubicBezTo>
                      <a:pt x="241" y="0"/>
                      <a:pt x="241" y="0"/>
                      <a:pt x="241" y="0"/>
                    </a:cubicBezTo>
                    <a:cubicBezTo>
                      <a:pt x="241" y="0"/>
                      <a:pt x="241" y="0"/>
                      <a:pt x="241" y="0"/>
                    </a:cubicBezTo>
                    <a:cubicBezTo>
                      <a:pt x="327" y="56"/>
                      <a:pt x="430" y="88"/>
                      <a:pt x="540" y="88"/>
                    </a:cubicBezTo>
                    <a:cubicBezTo>
                      <a:pt x="650" y="88"/>
                      <a:pt x="753" y="56"/>
                      <a:pt x="839" y="0"/>
                    </a:cubicBezTo>
                    <a:cubicBezTo>
                      <a:pt x="839" y="0"/>
                      <a:pt x="839" y="0"/>
                      <a:pt x="839" y="0"/>
                    </a:cubicBezTo>
                    <a:cubicBezTo>
                      <a:pt x="961" y="168"/>
                      <a:pt x="961" y="168"/>
                      <a:pt x="961" y="168"/>
                    </a:cubicBezTo>
                    <a:cubicBezTo>
                      <a:pt x="911" y="205"/>
                      <a:pt x="878" y="265"/>
                      <a:pt x="878" y="3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AFDB096D-8F12-4B01-B412-189E00ED41AE}"/>
                  </a:ext>
                </a:extLst>
              </p:cNvPr>
              <p:cNvSpPr>
                <a:spLocks/>
              </p:cNvSpPr>
              <p:nvPr/>
            </p:nvSpPr>
            <p:spPr bwMode="auto">
              <a:xfrm>
                <a:off x="10931099" y="8526483"/>
                <a:ext cx="2531329" cy="593743"/>
              </a:xfrm>
              <a:custGeom>
                <a:avLst/>
                <a:gdLst>
                  <a:gd name="T0" fmla="*/ 598 w 598"/>
                  <a:gd name="T1" fmla="*/ 52 h 140"/>
                  <a:gd name="T2" fmla="*/ 299 w 598"/>
                  <a:gd name="T3" fmla="*/ 140 h 140"/>
                  <a:gd name="T4" fmla="*/ 0 w 598"/>
                  <a:gd name="T5" fmla="*/ 52 h 140"/>
                  <a:gd name="T6" fmla="*/ 38 w 598"/>
                  <a:gd name="T7" fmla="*/ 0 h 140"/>
                  <a:gd name="T8" fmla="*/ 299 w 598"/>
                  <a:gd name="T9" fmla="*/ 76 h 140"/>
                  <a:gd name="T10" fmla="*/ 560 w 598"/>
                  <a:gd name="T11" fmla="*/ 0 h 140"/>
                  <a:gd name="T12" fmla="*/ 598 w 598"/>
                  <a:gd name="T13" fmla="*/ 52 h 140"/>
                </a:gdLst>
                <a:ahLst/>
                <a:cxnLst>
                  <a:cxn ang="0">
                    <a:pos x="T0" y="T1"/>
                  </a:cxn>
                  <a:cxn ang="0">
                    <a:pos x="T2" y="T3"/>
                  </a:cxn>
                  <a:cxn ang="0">
                    <a:pos x="T4" y="T5"/>
                  </a:cxn>
                  <a:cxn ang="0">
                    <a:pos x="T6" y="T7"/>
                  </a:cxn>
                  <a:cxn ang="0">
                    <a:pos x="T8" y="T9"/>
                  </a:cxn>
                  <a:cxn ang="0">
                    <a:pos x="T10" y="T11"/>
                  </a:cxn>
                  <a:cxn ang="0">
                    <a:pos x="T12" y="T13"/>
                  </a:cxn>
                </a:cxnLst>
                <a:rect l="0" t="0" r="r" b="b"/>
                <a:pathLst>
                  <a:path w="598" h="140">
                    <a:moveTo>
                      <a:pt x="598" y="52"/>
                    </a:moveTo>
                    <a:cubicBezTo>
                      <a:pt x="512" y="108"/>
                      <a:pt x="409" y="140"/>
                      <a:pt x="299" y="140"/>
                    </a:cubicBezTo>
                    <a:cubicBezTo>
                      <a:pt x="189" y="140"/>
                      <a:pt x="86" y="108"/>
                      <a:pt x="0" y="52"/>
                    </a:cubicBezTo>
                    <a:cubicBezTo>
                      <a:pt x="38" y="0"/>
                      <a:pt x="38" y="0"/>
                      <a:pt x="38" y="0"/>
                    </a:cubicBezTo>
                    <a:cubicBezTo>
                      <a:pt x="113" y="48"/>
                      <a:pt x="203" y="76"/>
                      <a:pt x="299" y="76"/>
                    </a:cubicBezTo>
                    <a:cubicBezTo>
                      <a:pt x="395" y="76"/>
                      <a:pt x="485" y="48"/>
                      <a:pt x="560" y="0"/>
                    </a:cubicBezTo>
                    <a:lnTo>
                      <a:pt x="598" y="52"/>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EFB84EC1-5B18-47F3-9375-DF286207C501}"/>
                  </a:ext>
                </a:extLst>
              </p:cNvPr>
              <p:cNvSpPr>
                <a:spLocks/>
              </p:cNvSpPr>
              <p:nvPr/>
            </p:nvSpPr>
            <p:spPr bwMode="auto">
              <a:xfrm>
                <a:off x="13627239" y="9458300"/>
                <a:ext cx="1001544" cy="1307925"/>
              </a:xfrm>
              <a:custGeom>
                <a:avLst/>
                <a:gdLst>
                  <a:gd name="T0" fmla="*/ 237 w 237"/>
                  <a:gd name="T1" fmla="*/ 212 h 309"/>
                  <a:gd name="T2" fmla="*/ 61 w 237"/>
                  <a:gd name="T3" fmla="*/ 309 h 309"/>
                  <a:gd name="T4" fmla="*/ 24 w 237"/>
                  <a:gd name="T5" fmla="*/ 260 h 309"/>
                  <a:gd name="T6" fmla="*/ 0 w 237"/>
                  <a:gd name="T7" fmla="*/ 164 h 309"/>
                  <a:gd name="T8" fmla="*/ 83 w 237"/>
                  <a:gd name="T9" fmla="*/ 0 h 309"/>
                  <a:gd name="T10" fmla="*/ 202 w 237"/>
                  <a:gd name="T11" fmla="*/ 164 h 309"/>
                  <a:gd name="T12" fmla="*/ 237 w 237"/>
                  <a:gd name="T13" fmla="*/ 212 h 309"/>
                </a:gdLst>
                <a:ahLst/>
                <a:cxnLst>
                  <a:cxn ang="0">
                    <a:pos x="T0" y="T1"/>
                  </a:cxn>
                  <a:cxn ang="0">
                    <a:pos x="T2" y="T3"/>
                  </a:cxn>
                  <a:cxn ang="0">
                    <a:pos x="T4" y="T5"/>
                  </a:cxn>
                  <a:cxn ang="0">
                    <a:pos x="T6" y="T7"/>
                  </a:cxn>
                  <a:cxn ang="0">
                    <a:pos x="T8" y="T9"/>
                  </a:cxn>
                  <a:cxn ang="0">
                    <a:pos x="T10" y="T11"/>
                  </a:cxn>
                  <a:cxn ang="0">
                    <a:pos x="T12" y="T13"/>
                  </a:cxn>
                </a:cxnLst>
                <a:rect l="0" t="0" r="r" b="b"/>
                <a:pathLst>
                  <a:path w="237" h="309">
                    <a:moveTo>
                      <a:pt x="237" y="212"/>
                    </a:moveTo>
                    <a:cubicBezTo>
                      <a:pt x="182" y="250"/>
                      <a:pt x="123" y="283"/>
                      <a:pt x="61" y="309"/>
                    </a:cubicBezTo>
                    <a:cubicBezTo>
                      <a:pt x="46" y="295"/>
                      <a:pt x="33" y="278"/>
                      <a:pt x="24" y="260"/>
                    </a:cubicBezTo>
                    <a:cubicBezTo>
                      <a:pt x="8" y="232"/>
                      <a:pt x="0" y="199"/>
                      <a:pt x="0" y="164"/>
                    </a:cubicBezTo>
                    <a:cubicBezTo>
                      <a:pt x="0" y="97"/>
                      <a:pt x="33" y="37"/>
                      <a:pt x="83" y="0"/>
                    </a:cubicBezTo>
                    <a:cubicBezTo>
                      <a:pt x="202" y="164"/>
                      <a:pt x="202" y="164"/>
                      <a:pt x="202" y="164"/>
                    </a:cubicBezTo>
                    <a:lnTo>
                      <a:pt x="237" y="212"/>
                    </a:lnTo>
                    <a:close/>
                  </a:path>
                </a:pathLst>
              </a:custGeom>
              <a:solidFill>
                <a:schemeClr val="bg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4" name="Rectangle 53">
              <a:extLst>
                <a:ext uri="{FF2B5EF4-FFF2-40B4-BE49-F238E27FC236}">
                  <a16:creationId xmlns:a16="http://schemas.microsoft.com/office/drawing/2014/main" id="{B838B659-31DB-4CDA-A7A2-E0599E0029B4}"/>
                </a:ext>
              </a:extLst>
            </p:cNvPr>
            <p:cNvSpPr/>
            <p:nvPr/>
          </p:nvSpPr>
          <p:spPr>
            <a:xfrm>
              <a:off x="11376674" y="9146754"/>
              <a:ext cx="1313180" cy="1446550"/>
            </a:xfrm>
            <a:prstGeom prst="rect">
              <a:avLst/>
            </a:prstGeom>
          </p:spPr>
          <p:txBody>
            <a:bodyPr wrap="none" anchor="ctr">
              <a:spAutoFit/>
            </a:bodyPr>
            <a:lstStyle/>
            <a:p>
              <a:pPr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C</a:t>
              </a:r>
            </a:p>
          </p:txBody>
        </p:sp>
        <p:sp>
          <p:nvSpPr>
            <p:cNvPr id="61" name="TextBox 60">
              <a:extLst>
                <a:ext uri="{FF2B5EF4-FFF2-40B4-BE49-F238E27FC236}">
                  <a16:creationId xmlns:a16="http://schemas.microsoft.com/office/drawing/2014/main" id="{F46BB284-65E7-4568-9CDA-D88CA2978AC3}"/>
                </a:ext>
              </a:extLst>
            </p:cNvPr>
            <p:cNvSpPr txBox="1"/>
            <p:nvPr/>
          </p:nvSpPr>
          <p:spPr>
            <a:xfrm>
              <a:off x="13719033" y="9895765"/>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04</a:t>
              </a:r>
            </a:p>
          </p:txBody>
        </p:sp>
      </p:grpSp>
      <p:grpSp>
        <p:nvGrpSpPr>
          <p:cNvPr id="63" name="Group 62">
            <a:extLst>
              <a:ext uri="{FF2B5EF4-FFF2-40B4-BE49-F238E27FC236}">
                <a16:creationId xmlns:a16="http://schemas.microsoft.com/office/drawing/2014/main" id="{40DDB9FC-F668-4A7D-894F-DBD6E033B2C5}"/>
              </a:ext>
            </a:extLst>
          </p:cNvPr>
          <p:cNvGrpSpPr/>
          <p:nvPr/>
        </p:nvGrpSpPr>
        <p:grpSpPr>
          <a:xfrm>
            <a:off x="7882093" y="5576787"/>
            <a:ext cx="3006747" cy="4629502"/>
            <a:chOff x="7882093" y="5576787"/>
            <a:chExt cx="3006747" cy="4629502"/>
          </a:xfrm>
        </p:grpSpPr>
        <p:grpSp>
          <p:nvGrpSpPr>
            <p:cNvPr id="34" name="Group 33">
              <a:extLst>
                <a:ext uri="{FF2B5EF4-FFF2-40B4-BE49-F238E27FC236}">
                  <a16:creationId xmlns:a16="http://schemas.microsoft.com/office/drawing/2014/main" id="{BAFB3966-4D29-4FC1-B6A6-0DB12EEA2D53}"/>
                </a:ext>
              </a:extLst>
            </p:cNvPr>
            <p:cNvGrpSpPr/>
            <p:nvPr/>
          </p:nvGrpSpPr>
          <p:grpSpPr>
            <a:xfrm>
              <a:off x="7882093" y="5576787"/>
              <a:ext cx="3006747" cy="4629502"/>
              <a:chOff x="7882093" y="5576787"/>
              <a:chExt cx="3006747" cy="4629502"/>
            </a:xfrm>
          </p:grpSpPr>
          <p:sp>
            <p:nvSpPr>
              <p:cNvPr id="9" name="Freeform 6">
                <a:extLst>
                  <a:ext uri="{FF2B5EF4-FFF2-40B4-BE49-F238E27FC236}">
                    <a16:creationId xmlns:a16="http://schemas.microsoft.com/office/drawing/2014/main" id="{3081D08A-E696-4E18-858E-797E898FD0CE}"/>
                  </a:ext>
                </a:extLst>
              </p:cNvPr>
              <p:cNvSpPr>
                <a:spLocks/>
              </p:cNvSpPr>
              <p:nvPr/>
            </p:nvSpPr>
            <p:spPr bwMode="auto">
              <a:xfrm>
                <a:off x="7882093" y="5576787"/>
                <a:ext cx="1206502" cy="4046324"/>
              </a:xfrm>
              <a:custGeom>
                <a:avLst/>
                <a:gdLst>
                  <a:gd name="T0" fmla="*/ 285 w 285"/>
                  <a:gd name="T1" fmla="*/ 906 h 956"/>
                  <a:gd name="T2" fmla="*/ 250 w 285"/>
                  <a:gd name="T3" fmla="*/ 956 h 956"/>
                  <a:gd name="T4" fmla="*/ 0 w 285"/>
                  <a:gd name="T5" fmla="*/ 287 h 956"/>
                  <a:gd name="T6" fmla="*/ 41 w 285"/>
                  <a:gd name="T7" fmla="*/ 0 h 956"/>
                  <a:gd name="T8" fmla="*/ 97 w 285"/>
                  <a:gd name="T9" fmla="*/ 19 h 956"/>
                  <a:gd name="T10" fmla="*/ 59 w 285"/>
                  <a:gd name="T11" fmla="*/ 287 h 956"/>
                  <a:gd name="T12" fmla="*/ 285 w 285"/>
                  <a:gd name="T13" fmla="*/ 906 h 956"/>
                </a:gdLst>
                <a:ahLst/>
                <a:cxnLst>
                  <a:cxn ang="0">
                    <a:pos x="T0" y="T1"/>
                  </a:cxn>
                  <a:cxn ang="0">
                    <a:pos x="T2" y="T3"/>
                  </a:cxn>
                  <a:cxn ang="0">
                    <a:pos x="T4" y="T5"/>
                  </a:cxn>
                  <a:cxn ang="0">
                    <a:pos x="T6" y="T7"/>
                  </a:cxn>
                  <a:cxn ang="0">
                    <a:pos x="T8" y="T9"/>
                  </a:cxn>
                  <a:cxn ang="0">
                    <a:pos x="T10" y="T11"/>
                  </a:cxn>
                  <a:cxn ang="0">
                    <a:pos x="T12" y="T13"/>
                  </a:cxn>
                </a:cxnLst>
                <a:rect l="0" t="0" r="r" b="b"/>
                <a:pathLst>
                  <a:path w="285" h="956">
                    <a:moveTo>
                      <a:pt x="285" y="906"/>
                    </a:moveTo>
                    <a:cubicBezTo>
                      <a:pt x="271" y="920"/>
                      <a:pt x="259" y="937"/>
                      <a:pt x="250" y="956"/>
                    </a:cubicBezTo>
                    <a:cubicBezTo>
                      <a:pt x="94" y="777"/>
                      <a:pt x="0" y="543"/>
                      <a:pt x="0" y="287"/>
                    </a:cubicBezTo>
                    <a:cubicBezTo>
                      <a:pt x="0" y="187"/>
                      <a:pt x="14" y="91"/>
                      <a:pt x="41" y="0"/>
                    </a:cubicBezTo>
                    <a:cubicBezTo>
                      <a:pt x="97" y="19"/>
                      <a:pt x="97" y="19"/>
                      <a:pt x="97" y="19"/>
                    </a:cubicBezTo>
                    <a:cubicBezTo>
                      <a:pt x="73" y="104"/>
                      <a:pt x="59" y="194"/>
                      <a:pt x="59" y="287"/>
                    </a:cubicBezTo>
                    <a:cubicBezTo>
                      <a:pt x="59" y="523"/>
                      <a:pt x="144" y="738"/>
                      <a:pt x="285" y="90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91AE5732-9921-4550-877A-8C2817E071AA}"/>
                  </a:ext>
                </a:extLst>
              </p:cNvPr>
              <p:cNvSpPr>
                <a:spLocks/>
              </p:cNvSpPr>
              <p:nvPr/>
            </p:nvSpPr>
            <p:spPr bwMode="auto">
              <a:xfrm>
                <a:off x="8131423" y="5657080"/>
                <a:ext cx="2592606" cy="3754735"/>
              </a:xfrm>
              <a:custGeom>
                <a:avLst/>
                <a:gdLst>
                  <a:gd name="T0" fmla="*/ 613 w 613"/>
                  <a:gd name="T1" fmla="*/ 695 h 887"/>
                  <a:gd name="T2" fmla="*/ 491 w 613"/>
                  <a:gd name="T3" fmla="*/ 863 h 887"/>
                  <a:gd name="T4" fmla="*/ 372 w 613"/>
                  <a:gd name="T5" fmla="*/ 824 h 887"/>
                  <a:gd name="T6" fmla="*/ 226 w 613"/>
                  <a:gd name="T7" fmla="*/ 887 h 887"/>
                  <a:gd name="T8" fmla="*/ 0 w 613"/>
                  <a:gd name="T9" fmla="*/ 268 h 887"/>
                  <a:gd name="T10" fmla="*/ 38 w 613"/>
                  <a:gd name="T11" fmla="*/ 0 h 887"/>
                  <a:gd name="T12" fmla="*/ 429 w 613"/>
                  <a:gd name="T13" fmla="*/ 127 h 887"/>
                  <a:gd name="T14" fmla="*/ 410 w 613"/>
                  <a:gd name="T15" fmla="*/ 268 h 887"/>
                  <a:gd name="T16" fmla="*/ 613 w 613"/>
                  <a:gd name="T17" fmla="*/ 695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887">
                    <a:moveTo>
                      <a:pt x="613" y="695"/>
                    </a:moveTo>
                    <a:cubicBezTo>
                      <a:pt x="491" y="863"/>
                      <a:pt x="491" y="863"/>
                      <a:pt x="491" y="863"/>
                    </a:cubicBezTo>
                    <a:cubicBezTo>
                      <a:pt x="458" y="839"/>
                      <a:pt x="417" y="824"/>
                      <a:pt x="372" y="824"/>
                    </a:cubicBezTo>
                    <a:cubicBezTo>
                      <a:pt x="315" y="824"/>
                      <a:pt x="263" y="848"/>
                      <a:pt x="226" y="887"/>
                    </a:cubicBezTo>
                    <a:cubicBezTo>
                      <a:pt x="85" y="719"/>
                      <a:pt x="0" y="504"/>
                      <a:pt x="0" y="268"/>
                    </a:cubicBezTo>
                    <a:cubicBezTo>
                      <a:pt x="0" y="175"/>
                      <a:pt x="14" y="85"/>
                      <a:pt x="38" y="0"/>
                    </a:cubicBezTo>
                    <a:cubicBezTo>
                      <a:pt x="429" y="127"/>
                      <a:pt x="429" y="127"/>
                      <a:pt x="429" y="127"/>
                    </a:cubicBezTo>
                    <a:cubicBezTo>
                      <a:pt x="417" y="172"/>
                      <a:pt x="410" y="219"/>
                      <a:pt x="410" y="268"/>
                    </a:cubicBezTo>
                    <a:cubicBezTo>
                      <a:pt x="410" y="440"/>
                      <a:pt x="490" y="594"/>
                      <a:pt x="613" y="69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D166CCD-EF77-409D-B303-45C37B7C728E}"/>
                  </a:ext>
                </a:extLst>
              </p:cNvPr>
              <p:cNvSpPr>
                <a:spLocks/>
              </p:cNvSpPr>
              <p:nvPr/>
            </p:nvSpPr>
            <p:spPr bwMode="auto">
              <a:xfrm>
                <a:off x="9866166" y="6195886"/>
                <a:ext cx="1022674" cy="2402439"/>
              </a:xfrm>
              <a:custGeom>
                <a:avLst/>
                <a:gdLst>
                  <a:gd name="T0" fmla="*/ 242 w 242"/>
                  <a:gd name="T1" fmla="*/ 515 h 568"/>
                  <a:gd name="T2" fmla="*/ 203 w 242"/>
                  <a:gd name="T3" fmla="*/ 568 h 568"/>
                  <a:gd name="T4" fmla="*/ 0 w 242"/>
                  <a:gd name="T5" fmla="*/ 141 h 568"/>
                  <a:gd name="T6" fmla="*/ 19 w 242"/>
                  <a:gd name="T7" fmla="*/ 0 h 568"/>
                  <a:gd name="T8" fmla="*/ 81 w 242"/>
                  <a:gd name="T9" fmla="*/ 20 h 568"/>
                  <a:gd name="T10" fmla="*/ 65 w 242"/>
                  <a:gd name="T11" fmla="*/ 141 h 568"/>
                  <a:gd name="T12" fmla="*/ 242 w 242"/>
                  <a:gd name="T13" fmla="*/ 515 h 568"/>
                </a:gdLst>
                <a:ahLst/>
                <a:cxnLst>
                  <a:cxn ang="0">
                    <a:pos x="T0" y="T1"/>
                  </a:cxn>
                  <a:cxn ang="0">
                    <a:pos x="T2" y="T3"/>
                  </a:cxn>
                  <a:cxn ang="0">
                    <a:pos x="T4" y="T5"/>
                  </a:cxn>
                  <a:cxn ang="0">
                    <a:pos x="T6" y="T7"/>
                  </a:cxn>
                  <a:cxn ang="0">
                    <a:pos x="T8" y="T9"/>
                  </a:cxn>
                  <a:cxn ang="0">
                    <a:pos x="T10" y="T11"/>
                  </a:cxn>
                  <a:cxn ang="0">
                    <a:pos x="T12" y="T13"/>
                  </a:cxn>
                </a:cxnLst>
                <a:rect l="0" t="0" r="r" b="b"/>
                <a:pathLst>
                  <a:path w="242" h="568">
                    <a:moveTo>
                      <a:pt x="242" y="515"/>
                    </a:moveTo>
                    <a:cubicBezTo>
                      <a:pt x="203" y="568"/>
                      <a:pt x="203" y="568"/>
                      <a:pt x="203" y="568"/>
                    </a:cubicBezTo>
                    <a:cubicBezTo>
                      <a:pt x="80" y="467"/>
                      <a:pt x="0" y="313"/>
                      <a:pt x="0" y="141"/>
                    </a:cubicBezTo>
                    <a:cubicBezTo>
                      <a:pt x="0" y="92"/>
                      <a:pt x="7" y="45"/>
                      <a:pt x="19" y="0"/>
                    </a:cubicBezTo>
                    <a:cubicBezTo>
                      <a:pt x="81" y="20"/>
                      <a:pt x="81" y="20"/>
                      <a:pt x="81" y="20"/>
                    </a:cubicBezTo>
                    <a:cubicBezTo>
                      <a:pt x="71" y="59"/>
                      <a:pt x="65" y="99"/>
                      <a:pt x="65" y="141"/>
                    </a:cubicBezTo>
                    <a:cubicBezTo>
                      <a:pt x="65" y="292"/>
                      <a:pt x="134" y="426"/>
                      <a:pt x="242" y="515"/>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D8F156EC-4E58-4316-8B00-44F553DB9E03}"/>
                  </a:ext>
                </a:extLst>
              </p:cNvPr>
              <p:cNvSpPr>
                <a:spLocks/>
              </p:cNvSpPr>
              <p:nvPr/>
            </p:nvSpPr>
            <p:spPr bwMode="auto">
              <a:xfrm>
                <a:off x="8940688" y="9145582"/>
                <a:ext cx="1267778" cy="1060707"/>
              </a:xfrm>
              <a:custGeom>
                <a:avLst/>
                <a:gdLst>
                  <a:gd name="T0" fmla="*/ 300 w 300"/>
                  <a:gd name="T1" fmla="*/ 39 h 251"/>
                  <a:gd name="T2" fmla="*/ 181 w 300"/>
                  <a:gd name="T3" fmla="*/ 203 h 251"/>
                  <a:gd name="T4" fmla="*/ 146 w 300"/>
                  <a:gd name="T5" fmla="*/ 251 h 251"/>
                  <a:gd name="T6" fmla="*/ 0 w 300"/>
                  <a:gd name="T7" fmla="*/ 113 h 251"/>
                  <a:gd name="T8" fmla="*/ 35 w 300"/>
                  <a:gd name="T9" fmla="*/ 63 h 251"/>
                  <a:gd name="T10" fmla="*/ 181 w 300"/>
                  <a:gd name="T11" fmla="*/ 0 h 251"/>
                  <a:gd name="T12" fmla="*/ 300 w 300"/>
                  <a:gd name="T13" fmla="*/ 39 h 251"/>
                </a:gdLst>
                <a:ahLst/>
                <a:cxnLst>
                  <a:cxn ang="0">
                    <a:pos x="T0" y="T1"/>
                  </a:cxn>
                  <a:cxn ang="0">
                    <a:pos x="T2" y="T3"/>
                  </a:cxn>
                  <a:cxn ang="0">
                    <a:pos x="T4" y="T5"/>
                  </a:cxn>
                  <a:cxn ang="0">
                    <a:pos x="T6" y="T7"/>
                  </a:cxn>
                  <a:cxn ang="0">
                    <a:pos x="T8" y="T9"/>
                  </a:cxn>
                  <a:cxn ang="0">
                    <a:pos x="T10" y="T11"/>
                  </a:cxn>
                  <a:cxn ang="0">
                    <a:pos x="T12" y="T13"/>
                  </a:cxn>
                </a:cxnLst>
                <a:rect l="0" t="0" r="r" b="b"/>
                <a:pathLst>
                  <a:path w="300" h="251">
                    <a:moveTo>
                      <a:pt x="300" y="39"/>
                    </a:moveTo>
                    <a:cubicBezTo>
                      <a:pt x="181" y="203"/>
                      <a:pt x="181" y="203"/>
                      <a:pt x="181" y="203"/>
                    </a:cubicBezTo>
                    <a:cubicBezTo>
                      <a:pt x="146" y="251"/>
                      <a:pt x="146" y="251"/>
                      <a:pt x="146" y="251"/>
                    </a:cubicBezTo>
                    <a:cubicBezTo>
                      <a:pt x="93" y="210"/>
                      <a:pt x="44" y="163"/>
                      <a:pt x="0" y="113"/>
                    </a:cubicBezTo>
                    <a:cubicBezTo>
                      <a:pt x="9" y="94"/>
                      <a:pt x="21" y="77"/>
                      <a:pt x="35" y="63"/>
                    </a:cubicBezTo>
                    <a:cubicBezTo>
                      <a:pt x="72" y="24"/>
                      <a:pt x="124" y="0"/>
                      <a:pt x="181" y="0"/>
                    </a:cubicBezTo>
                    <a:cubicBezTo>
                      <a:pt x="226" y="0"/>
                      <a:pt x="267" y="15"/>
                      <a:pt x="300" y="3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Rectangle 51">
              <a:extLst>
                <a:ext uri="{FF2B5EF4-FFF2-40B4-BE49-F238E27FC236}">
                  <a16:creationId xmlns:a16="http://schemas.microsoft.com/office/drawing/2014/main" id="{BB81DE3D-52F7-4253-844A-DF57F916F027}"/>
                </a:ext>
              </a:extLst>
            </p:cNvPr>
            <p:cNvSpPr/>
            <p:nvPr/>
          </p:nvSpPr>
          <p:spPr>
            <a:xfrm>
              <a:off x="8512860" y="6852340"/>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62" name="TextBox 61">
              <a:extLst>
                <a:ext uri="{FF2B5EF4-FFF2-40B4-BE49-F238E27FC236}">
                  <a16:creationId xmlns:a16="http://schemas.microsoft.com/office/drawing/2014/main" id="{A479C370-994E-4836-9B0D-1D93BB6471AC}"/>
                </a:ext>
              </a:extLst>
            </p:cNvPr>
            <p:cNvSpPr txBox="1"/>
            <p:nvPr/>
          </p:nvSpPr>
          <p:spPr>
            <a:xfrm>
              <a:off x="9193352" y="9294804"/>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05</a:t>
              </a:r>
            </a:p>
          </p:txBody>
        </p:sp>
      </p:grpSp>
    </p:spTree>
    <p:extLst>
      <p:ext uri="{BB962C8B-B14F-4D97-AF65-F5344CB8AC3E}">
        <p14:creationId xmlns:p14="http://schemas.microsoft.com/office/powerpoint/2010/main" val="135911813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9" decel="100000" fill="hold" nodeType="withEffect">
                                  <p:stCondLst>
                                    <p:cond delay="200"/>
                                  </p:stCondLst>
                                  <p:childTnLst>
                                    <p:set>
                                      <p:cBhvr>
                                        <p:cTn id="12" dur="1" fill="hold">
                                          <p:stCondLst>
                                            <p:cond delay="0"/>
                                          </p:stCondLst>
                                        </p:cTn>
                                        <p:tgtEl>
                                          <p:spTgt spid="64"/>
                                        </p:tgtEl>
                                        <p:attrNameLst>
                                          <p:attrName>style.visibility</p:attrName>
                                        </p:attrNameLst>
                                      </p:cBhvr>
                                      <p:to>
                                        <p:strVal val="visible"/>
                                      </p:to>
                                    </p:set>
                                    <p:anim calcmode="lin" valueType="num">
                                      <p:cBhvr additive="base">
                                        <p:cTn id="13" dur="1500" fill="hold"/>
                                        <p:tgtEl>
                                          <p:spTgt spid="64"/>
                                        </p:tgtEl>
                                        <p:attrNameLst>
                                          <p:attrName>ppt_x</p:attrName>
                                        </p:attrNameLst>
                                      </p:cBhvr>
                                      <p:tavLst>
                                        <p:tav tm="0">
                                          <p:val>
                                            <p:strVal val="0-#ppt_w/2"/>
                                          </p:val>
                                        </p:tav>
                                        <p:tav tm="100000">
                                          <p:val>
                                            <p:strVal val="#ppt_x"/>
                                          </p:val>
                                        </p:tav>
                                      </p:tavLst>
                                    </p:anim>
                                    <p:anim calcmode="lin" valueType="num">
                                      <p:cBhvr additive="base">
                                        <p:cTn id="14" dur="1500" fill="hold"/>
                                        <p:tgtEl>
                                          <p:spTgt spid="6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30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1500" fill="hold"/>
                                        <p:tgtEl>
                                          <p:spTgt spid="65"/>
                                        </p:tgtEl>
                                        <p:attrNameLst>
                                          <p:attrName>ppt_x</p:attrName>
                                        </p:attrNameLst>
                                      </p:cBhvr>
                                      <p:tavLst>
                                        <p:tav tm="0">
                                          <p:val>
                                            <p:strVal val="1+#ppt_w/2"/>
                                          </p:val>
                                        </p:tav>
                                        <p:tav tm="100000">
                                          <p:val>
                                            <p:strVal val="#ppt_x"/>
                                          </p:val>
                                        </p:tav>
                                      </p:tavLst>
                                    </p:anim>
                                    <p:anim calcmode="lin" valueType="num">
                                      <p:cBhvr additive="base">
                                        <p:cTn id="18" dur="1500" fill="hold"/>
                                        <p:tgtEl>
                                          <p:spTgt spid="65"/>
                                        </p:tgtEl>
                                        <p:attrNameLst>
                                          <p:attrName>ppt_y</p:attrName>
                                        </p:attrNameLst>
                                      </p:cBhvr>
                                      <p:tavLst>
                                        <p:tav tm="0">
                                          <p:val>
                                            <p:strVal val="0-#ppt_h/2"/>
                                          </p:val>
                                        </p:tav>
                                        <p:tav tm="100000">
                                          <p:val>
                                            <p:strVal val="#ppt_y"/>
                                          </p:val>
                                        </p:tav>
                                      </p:tavLst>
                                    </p:anim>
                                  </p:childTnLst>
                                </p:cTn>
                              </p:par>
                              <p:par>
                                <p:cTn id="19" presetID="2" presetClass="entr" presetSubtype="2" decel="100000" fill="hold" nodeType="withEffect">
                                  <p:stCondLst>
                                    <p:cond delay="400"/>
                                  </p:stCondLst>
                                  <p:childTnLst>
                                    <p:set>
                                      <p:cBhvr>
                                        <p:cTn id="20" dur="1" fill="hold">
                                          <p:stCondLst>
                                            <p:cond delay="0"/>
                                          </p:stCondLst>
                                        </p:cTn>
                                        <p:tgtEl>
                                          <p:spTgt spid="66"/>
                                        </p:tgtEl>
                                        <p:attrNameLst>
                                          <p:attrName>style.visibility</p:attrName>
                                        </p:attrNameLst>
                                      </p:cBhvr>
                                      <p:to>
                                        <p:strVal val="visible"/>
                                      </p:to>
                                    </p:set>
                                    <p:anim calcmode="lin" valueType="num">
                                      <p:cBhvr additive="base">
                                        <p:cTn id="21" dur="1500" fill="hold"/>
                                        <p:tgtEl>
                                          <p:spTgt spid="66"/>
                                        </p:tgtEl>
                                        <p:attrNameLst>
                                          <p:attrName>ppt_x</p:attrName>
                                        </p:attrNameLst>
                                      </p:cBhvr>
                                      <p:tavLst>
                                        <p:tav tm="0">
                                          <p:val>
                                            <p:strVal val="1+#ppt_w/2"/>
                                          </p:val>
                                        </p:tav>
                                        <p:tav tm="100000">
                                          <p:val>
                                            <p:strVal val="#ppt_x"/>
                                          </p:val>
                                        </p:tav>
                                      </p:tavLst>
                                    </p:anim>
                                    <p:anim calcmode="lin" valueType="num">
                                      <p:cBhvr additive="base">
                                        <p:cTn id="22" dur="1500" fill="hold"/>
                                        <p:tgtEl>
                                          <p:spTgt spid="66"/>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67"/>
                                        </p:tgtEl>
                                        <p:attrNameLst>
                                          <p:attrName>style.visibility</p:attrName>
                                        </p:attrNameLst>
                                      </p:cBhvr>
                                      <p:to>
                                        <p:strVal val="visible"/>
                                      </p:to>
                                    </p:set>
                                    <p:anim calcmode="lin" valueType="num">
                                      <p:cBhvr additive="base">
                                        <p:cTn id="25" dur="1500" fill="hold"/>
                                        <p:tgtEl>
                                          <p:spTgt spid="67"/>
                                        </p:tgtEl>
                                        <p:attrNameLst>
                                          <p:attrName>ppt_x</p:attrName>
                                        </p:attrNameLst>
                                      </p:cBhvr>
                                      <p:tavLst>
                                        <p:tav tm="0">
                                          <p:val>
                                            <p:strVal val="#ppt_x"/>
                                          </p:val>
                                        </p:tav>
                                        <p:tav tm="100000">
                                          <p:val>
                                            <p:strVal val="#ppt_x"/>
                                          </p:val>
                                        </p:tav>
                                      </p:tavLst>
                                    </p:anim>
                                    <p:anim calcmode="lin" valueType="num">
                                      <p:cBhvr additive="base">
                                        <p:cTn id="26" dur="1500" fill="hold"/>
                                        <p:tgtEl>
                                          <p:spTgt spid="67"/>
                                        </p:tgtEl>
                                        <p:attrNameLst>
                                          <p:attrName>ppt_y</p:attrName>
                                        </p:attrNameLst>
                                      </p:cBhvr>
                                      <p:tavLst>
                                        <p:tav tm="0">
                                          <p:val>
                                            <p:strVal val="1+#ppt_h/2"/>
                                          </p:val>
                                        </p:tav>
                                        <p:tav tm="100000">
                                          <p:val>
                                            <p:strVal val="#ppt_y"/>
                                          </p:val>
                                        </p:tav>
                                      </p:tavLst>
                                    </p:anim>
                                  </p:childTnLst>
                                </p:cTn>
                              </p:par>
                              <p:par>
                                <p:cTn id="27" presetID="2" presetClass="entr" presetSubtype="8" decel="100000" fill="hold" nodeType="withEffect">
                                  <p:stCondLst>
                                    <p:cond delay="600"/>
                                  </p:stCondLst>
                                  <p:childTnLst>
                                    <p:set>
                                      <p:cBhvr>
                                        <p:cTn id="28" dur="1" fill="hold">
                                          <p:stCondLst>
                                            <p:cond delay="0"/>
                                          </p:stCondLst>
                                        </p:cTn>
                                        <p:tgtEl>
                                          <p:spTgt spid="63"/>
                                        </p:tgtEl>
                                        <p:attrNameLst>
                                          <p:attrName>style.visibility</p:attrName>
                                        </p:attrNameLst>
                                      </p:cBhvr>
                                      <p:to>
                                        <p:strVal val="visible"/>
                                      </p:to>
                                    </p:set>
                                    <p:anim calcmode="lin" valueType="num">
                                      <p:cBhvr additive="base">
                                        <p:cTn id="29" dur="1500" fill="hold"/>
                                        <p:tgtEl>
                                          <p:spTgt spid="63"/>
                                        </p:tgtEl>
                                        <p:attrNameLst>
                                          <p:attrName>ppt_x</p:attrName>
                                        </p:attrNameLst>
                                      </p:cBhvr>
                                      <p:tavLst>
                                        <p:tav tm="0">
                                          <p:val>
                                            <p:strVal val="0-#ppt_w/2"/>
                                          </p:val>
                                        </p:tav>
                                        <p:tav tm="100000">
                                          <p:val>
                                            <p:strVal val="#ppt_x"/>
                                          </p:val>
                                        </p:tav>
                                      </p:tavLst>
                                    </p:anim>
                                    <p:anim calcmode="lin" valueType="num">
                                      <p:cBhvr additive="base">
                                        <p:cTn id="30" dur="1500" fill="hold"/>
                                        <p:tgtEl>
                                          <p:spTgt spid="63"/>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50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300"/>
                                        <p:tgtEl>
                                          <p:spTgt spid="47"/>
                                        </p:tgtEl>
                                      </p:cBhvr>
                                    </p:animEffect>
                                  </p:childTnLst>
                                </p:cTn>
                              </p:par>
                              <p:par>
                                <p:cTn id="34" presetID="10" presetClass="entr" presetSubtype="0" fill="hold" nodeType="withEffect">
                                  <p:stCondLst>
                                    <p:cond delay="70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300"/>
                                        <p:tgtEl>
                                          <p:spTgt spid="44"/>
                                        </p:tgtEl>
                                      </p:cBhvr>
                                    </p:animEffect>
                                  </p:childTnLst>
                                </p:cTn>
                              </p:par>
                              <p:par>
                                <p:cTn id="37" presetID="10" presetClass="entr" presetSubtype="0" fill="hold" nodeType="withEffect">
                                  <p:stCondLst>
                                    <p:cond delay="9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300"/>
                                        <p:tgtEl>
                                          <p:spTgt spid="38"/>
                                        </p:tgtEl>
                                      </p:cBhvr>
                                    </p:animEffect>
                                  </p:childTnLst>
                                </p:cTn>
                              </p:par>
                              <p:par>
                                <p:cTn id="40" presetID="10" presetClass="entr" presetSubtype="0" fill="hold" nodeType="withEffect">
                                  <p:stCondLst>
                                    <p:cond delay="110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300"/>
                                        <p:tgtEl>
                                          <p:spTgt spid="41"/>
                                        </p:tgtEl>
                                      </p:cBhvr>
                                    </p:animEffect>
                                  </p:childTnLst>
                                </p:cTn>
                              </p:par>
                              <p:par>
                                <p:cTn id="43" presetID="10" presetClass="entr" presetSubtype="0" fill="hold" nodeType="withEffect">
                                  <p:stCondLst>
                                    <p:cond delay="130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Oval 92">
            <a:extLst>
              <a:ext uri="{FF2B5EF4-FFF2-40B4-BE49-F238E27FC236}">
                <a16:creationId xmlns:a16="http://schemas.microsoft.com/office/drawing/2014/main" id="{01D11CE8-664E-45E7-AFB7-3629AA59958F}"/>
              </a:ext>
            </a:extLst>
          </p:cNvPr>
          <p:cNvSpPr/>
          <p:nvPr/>
        </p:nvSpPr>
        <p:spPr>
          <a:xfrm>
            <a:off x="7770622" y="2435035"/>
            <a:ext cx="8845930" cy="884593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7BD313FE-B3F5-495C-AAAC-99457EEF8280}"/>
              </a:ext>
            </a:extLst>
          </p:cNvPr>
          <p:cNvGrpSpPr/>
          <p:nvPr/>
        </p:nvGrpSpPr>
        <p:grpSpPr>
          <a:xfrm>
            <a:off x="8130937" y="3331274"/>
            <a:ext cx="2039969" cy="4345019"/>
            <a:chOff x="8130937" y="3331274"/>
            <a:chExt cx="2039969" cy="4345019"/>
          </a:xfrm>
        </p:grpSpPr>
        <p:sp>
          <p:nvSpPr>
            <p:cNvPr id="6" name="Freeform 5">
              <a:extLst>
                <a:ext uri="{FF2B5EF4-FFF2-40B4-BE49-F238E27FC236}">
                  <a16:creationId xmlns:a16="http://schemas.microsoft.com/office/drawing/2014/main" id="{67F8AE2D-B716-46F0-9264-9A1A464FA04C}"/>
                </a:ext>
              </a:extLst>
            </p:cNvPr>
            <p:cNvSpPr>
              <a:spLocks/>
            </p:cNvSpPr>
            <p:nvPr/>
          </p:nvSpPr>
          <p:spPr bwMode="auto">
            <a:xfrm>
              <a:off x="8130937" y="3331274"/>
              <a:ext cx="2039969" cy="4345019"/>
            </a:xfrm>
            <a:custGeom>
              <a:avLst/>
              <a:gdLst>
                <a:gd name="T0" fmla="*/ 247 w 247"/>
                <a:gd name="T1" fmla="*/ 201 h 526"/>
                <a:gd name="T2" fmla="*/ 158 w 247"/>
                <a:gd name="T3" fmla="*/ 427 h 526"/>
                <a:gd name="T4" fmla="*/ 173 w 247"/>
                <a:gd name="T5" fmla="*/ 526 h 526"/>
                <a:gd name="T6" fmla="*/ 0 w 247"/>
                <a:gd name="T7" fmla="*/ 426 h 526"/>
                <a:gd name="T8" fmla="*/ 144 w 247"/>
                <a:gd name="T9" fmla="*/ 79 h 526"/>
                <a:gd name="T10" fmla="*/ 247 w 247"/>
                <a:gd name="T11" fmla="*/ 0 h 526"/>
                <a:gd name="T12" fmla="*/ 247 w 247"/>
                <a:gd name="T13" fmla="*/ 201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201"/>
                  </a:moveTo>
                  <a:cubicBezTo>
                    <a:pt x="190" y="263"/>
                    <a:pt x="158" y="342"/>
                    <a:pt x="158" y="427"/>
                  </a:cubicBezTo>
                  <a:cubicBezTo>
                    <a:pt x="158" y="461"/>
                    <a:pt x="164" y="495"/>
                    <a:pt x="173" y="526"/>
                  </a:cubicBezTo>
                  <a:cubicBezTo>
                    <a:pt x="0" y="426"/>
                    <a:pt x="0" y="426"/>
                    <a:pt x="0" y="426"/>
                  </a:cubicBezTo>
                  <a:cubicBezTo>
                    <a:pt x="0" y="295"/>
                    <a:pt x="51" y="172"/>
                    <a:pt x="144" y="79"/>
                  </a:cubicBezTo>
                  <a:cubicBezTo>
                    <a:pt x="175" y="48"/>
                    <a:pt x="210" y="22"/>
                    <a:pt x="247" y="0"/>
                  </a:cubicBezTo>
                  <a:lnTo>
                    <a:pt x="247" y="20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Rectangle 39">
              <a:extLst>
                <a:ext uri="{FF2B5EF4-FFF2-40B4-BE49-F238E27FC236}">
                  <a16:creationId xmlns:a16="http://schemas.microsoft.com/office/drawing/2014/main" id="{02F06F57-EFAA-46C1-8097-DCB59729C789}"/>
                </a:ext>
              </a:extLst>
            </p:cNvPr>
            <p:cNvSpPr/>
            <p:nvPr/>
          </p:nvSpPr>
          <p:spPr>
            <a:xfrm>
              <a:off x="8486516" y="4968298"/>
              <a:ext cx="1107996" cy="1107996"/>
            </a:xfrm>
            <a:prstGeom prst="rect">
              <a:avLst/>
            </a:prstGeom>
          </p:spPr>
          <p:txBody>
            <a:bodyPr wrap="none" t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b</a:t>
              </a:r>
            </a:p>
          </p:txBody>
        </p:sp>
      </p:grpSp>
      <p:grpSp>
        <p:nvGrpSpPr>
          <p:cNvPr id="92" name="Group 91">
            <a:extLst>
              <a:ext uri="{FF2B5EF4-FFF2-40B4-BE49-F238E27FC236}">
                <a16:creationId xmlns:a16="http://schemas.microsoft.com/office/drawing/2014/main" id="{2F946034-5FAB-4A1C-82B5-DC1C9BCC622E}"/>
              </a:ext>
            </a:extLst>
          </p:cNvPr>
          <p:cNvGrpSpPr/>
          <p:nvPr/>
        </p:nvGrpSpPr>
        <p:grpSpPr>
          <a:xfrm>
            <a:off x="4492012" y="3777843"/>
            <a:ext cx="3548457" cy="1931874"/>
            <a:chOff x="4492012" y="3777843"/>
            <a:chExt cx="3548457" cy="1931874"/>
          </a:xfrm>
        </p:grpSpPr>
        <p:sp>
          <p:nvSpPr>
            <p:cNvPr id="39" name="TextBox 38">
              <a:extLst>
                <a:ext uri="{FF2B5EF4-FFF2-40B4-BE49-F238E27FC236}">
                  <a16:creationId xmlns:a16="http://schemas.microsoft.com/office/drawing/2014/main" id="{BF2A7F88-AE4F-4D1D-838F-0301E82C7B5C}"/>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41" name="TextBox 40">
              <a:extLst>
                <a:ext uri="{FF2B5EF4-FFF2-40B4-BE49-F238E27FC236}">
                  <a16:creationId xmlns:a16="http://schemas.microsoft.com/office/drawing/2014/main" id="{6996A0AF-770E-40FA-A5F8-937FC479793F}"/>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2" name="Group 81">
            <a:extLst>
              <a:ext uri="{FF2B5EF4-FFF2-40B4-BE49-F238E27FC236}">
                <a16:creationId xmlns:a16="http://schemas.microsoft.com/office/drawing/2014/main" id="{55BA38FC-10A9-474E-BE2F-0F71D0975CB5}"/>
              </a:ext>
            </a:extLst>
          </p:cNvPr>
          <p:cNvGrpSpPr/>
          <p:nvPr/>
        </p:nvGrpSpPr>
        <p:grpSpPr>
          <a:xfrm>
            <a:off x="10153619" y="8725091"/>
            <a:ext cx="4062652" cy="2197481"/>
            <a:chOff x="10153619" y="8725091"/>
            <a:chExt cx="4062652" cy="2197481"/>
          </a:xfrm>
        </p:grpSpPr>
        <p:sp>
          <p:nvSpPr>
            <p:cNvPr id="10" name="Freeform 9">
              <a:extLst>
                <a:ext uri="{FF2B5EF4-FFF2-40B4-BE49-F238E27FC236}">
                  <a16:creationId xmlns:a16="http://schemas.microsoft.com/office/drawing/2014/main" id="{FA382C80-4197-4A17-9FD2-B5F0DF4789A2}"/>
                </a:ext>
              </a:extLst>
            </p:cNvPr>
            <p:cNvSpPr>
              <a:spLocks/>
            </p:cNvSpPr>
            <p:nvPr/>
          </p:nvSpPr>
          <p:spPr bwMode="auto">
            <a:xfrm>
              <a:off x="10153619" y="8725091"/>
              <a:ext cx="4062652" cy="2197481"/>
            </a:xfrm>
            <a:custGeom>
              <a:avLst/>
              <a:gdLst>
                <a:gd name="T0" fmla="*/ 492 w 492"/>
                <a:gd name="T1" fmla="*/ 0 h 266"/>
                <a:gd name="T2" fmla="*/ 492 w 492"/>
                <a:gd name="T3" fmla="*/ 201 h 266"/>
                <a:gd name="T4" fmla="*/ 247 w 492"/>
                <a:gd name="T5" fmla="*/ 266 h 266"/>
                <a:gd name="T6" fmla="*/ 0 w 492"/>
                <a:gd name="T7" fmla="*/ 200 h 266"/>
                <a:gd name="T8" fmla="*/ 174 w 492"/>
                <a:gd name="T9" fmla="*/ 100 h 266"/>
                <a:gd name="T10" fmla="*/ 247 w 492"/>
                <a:gd name="T11" fmla="*/ 108 h 266"/>
                <a:gd name="T12" fmla="*/ 483 w 492"/>
                <a:gd name="T13" fmla="*/ 10 h 266"/>
                <a:gd name="T14" fmla="*/ 492 w 492"/>
                <a:gd name="T15" fmla="*/ 0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0"/>
                  </a:moveTo>
                  <a:cubicBezTo>
                    <a:pt x="492" y="201"/>
                    <a:pt x="492" y="201"/>
                    <a:pt x="492" y="201"/>
                  </a:cubicBezTo>
                  <a:cubicBezTo>
                    <a:pt x="419" y="243"/>
                    <a:pt x="335" y="266"/>
                    <a:pt x="247" y="266"/>
                  </a:cubicBezTo>
                  <a:cubicBezTo>
                    <a:pt x="159" y="266"/>
                    <a:pt x="74" y="243"/>
                    <a:pt x="0" y="200"/>
                  </a:cubicBezTo>
                  <a:cubicBezTo>
                    <a:pt x="174" y="100"/>
                    <a:pt x="174" y="100"/>
                    <a:pt x="174" y="100"/>
                  </a:cubicBezTo>
                  <a:cubicBezTo>
                    <a:pt x="198" y="105"/>
                    <a:pt x="222" y="108"/>
                    <a:pt x="247" y="108"/>
                  </a:cubicBezTo>
                  <a:cubicBezTo>
                    <a:pt x="336" y="108"/>
                    <a:pt x="420" y="73"/>
                    <a:pt x="483" y="10"/>
                  </a:cubicBezTo>
                  <a:cubicBezTo>
                    <a:pt x="486" y="7"/>
                    <a:pt x="489" y="3"/>
                    <a:pt x="492"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1A2819DE-EE78-410A-A3E0-D4469207EAE6}"/>
                </a:ext>
              </a:extLst>
            </p:cNvPr>
            <p:cNvSpPr/>
            <p:nvPr/>
          </p:nvSpPr>
          <p:spPr>
            <a:xfrm>
              <a:off x="12007437" y="952010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N</a:t>
              </a:r>
            </a:p>
          </p:txBody>
        </p:sp>
      </p:grpSp>
      <p:grpSp>
        <p:nvGrpSpPr>
          <p:cNvPr id="81" name="Group 80">
            <a:extLst>
              <a:ext uri="{FF2B5EF4-FFF2-40B4-BE49-F238E27FC236}">
                <a16:creationId xmlns:a16="http://schemas.microsoft.com/office/drawing/2014/main" id="{3F601A94-0D56-42BE-8BB0-166717A1AA74}"/>
              </a:ext>
            </a:extLst>
          </p:cNvPr>
          <p:cNvGrpSpPr/>
          <p:nvPr/>
        </p:nvGrpSpPr>
        <p:grpSpPr>
          <a:xfrm>
            <a:off x="8130937" y="6850317"/>
            <a:ext cx="3459497" cy="3526727"/>
            <a:chOff x="8130937" y="6850317"/>
            <a:chExt cx="3459497" cy="3526727"/>
          </a:xfrm>
        </p:grpSpPr>
        <p:sp>
          <p:nvSpPr>
            <p:cNvPr id="11" name="Freeform 10">
              <a:extLst>
                <a:ext uri="{FF2B5EF4-FFF2-40B4-BE49-F238E27FC236}">
                  <a16:creationId xmlns:a16="http://schemas.microsoft.com/office/drawing/2014/main" id="{93EDE4D4-81E0-44DE-A667-5E152F6C977D}"/>
                </a:ext>
              </a:extLst>
            </p:cNvPr>
            <p:cNvSpPr>
              <a:spLocks/>
            </p:cNvSpPr>
            <p:nvPr/>
          </p:nvSpPr>
          <p:spPr bwMode="auto">
            <a:xfrm>
              <a:off x="8130937" y="6850317"/>
              <a:ext cx="3459497" cy="3526727"/>
            </a:xfrm>
            <a:custGeom>
              <a:avLst/>
              <a:gdLst>
                <a:gd name="T0" fmla="*/ 419 w 419"/>
                <a:gd name="T1" fmla="*/ 327 h 427"/>
                <a:gd name="T2" fmla="*/ 245 w 419"/>
                <a:gd name="T3" fmla="*/ 427 h 427"/>
                <a:gd name="T4" fmla="*/ 144 w 419"/>
                <a:gd name="T5" fmla="*/ 349 h 427"/>
                <a:gd name="T6" fmla="*/ 0 w 419"/>
                <a:gd name="T7" fmla="*/ 1 h 427"/>
                <a:gd name="T8" fmla="*/ 0 w 419"/>
                <a:gd name="T9" fmla="*/ 0 h 427"/>
                <a:gd name="T10" fmla="*/ 173 w 419"/>
                <a:gd name="T11" fmla="*/ 100 h 427"/>
                <a:gd name="T12" fmla="*/ 256 w 419"/>
                <a:gd name="T13" fmla="*/ 237 h 427"/>
                <a:gd name="T14" fmla="*/ 419 w 419"/>
                <a:gd name="T15" fmla="*/ 327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327"/>
                  </a:moveTo>
                  <a:cubicBezTo>
                    <a:pt x="245" y="427"/>
                    <a:pt x="245" y="427"/>
                    <a:pt x="245" y="427"/>
                  </a:cubicBezTo>
                  <a:cubicBezTo>
                    <a:pt x="209" y="406"/>
                    <a:pt x="175" y="380"/>
                    <a:pt x="144" y="349"/>
                  </a:cubicBezTo>
                  <a:cubicBezTo>
                    <a:pt x="51" y="256"/>
                    <a:pt x="0" y="132"/>
                    <a:pt x="0" y="1"/>
                  </a:cubicBezTo>
                  <a:cubicBezTo>
                    <a:pt x="0" y="0"/>
                    <a:pt x="0" y="0"/>
                    <a:pt x="0" y="0"/>
                  </a:cubicBezTo>
                  <a:cubicBezTo>
                    <a:pt x="173" y="100"/>
                    <a:pt x="173" y="100"/>
                    <a:pt x="173" y="100"/>
                  </a:cubicBezTo>
                  <a:cubicBezTo>
                    <a:pt x="189" y="151"/>
                    <a:pt x="217" y="198"/>
                    <a:pt x="256" y="237"/>
                  </a:cubicBezTo>
                  <a:cubicBezTo>
                    <a:pt x="301" y="282"/>
                    <a:pt x="358" y="313"/>
                    <a:pt x="419" y="3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808D006D-3959-4524-9C05-7464C292C26F}"/>
                </a:ext>
              </a:extLst>
            </p:cNvPr>
            <p:cNvSpPr/>
            <p:nvPr/>
          </p:nvSpPr>
          <p:spPr>
            <a:xfrm>
              <a:off x="8849344" y="8100434"/>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J</a:t>
              </a:r>
            </a:p>
          </p:txBody>
        </p:sp>
      </p:grpSp>
      <p:grpSp>
        <p:nvGrpSpPr>
          <p:cNvPr id="83" name="Group 82">
            <a:extLst>
              <a:ext uri="{FF2B5EF4-FFF2-40B4-BE49-F238E27FC236}">
                <a16:creationId xmlns:a16="http://schemas.microsoft.com/office/drawing/2014/main" id="{DA63BB7D-359C-4869-8EDA-B511BE08C47C}"/>
              </a:ext>
            </a:extLst>
          </p:cNvPr>
          <p:cNvGrpSpPr/>
          <p:nvPr/>
        </p:nvGrpSpPr>
        <p:grpSpPr>
          <a:xfrm>
            <a:off x="14216269" y="6039708"/>
            <a:ext cx="2039969" cy="4345019"/>
            <a:chOff x="14216269" y="6039708"/>
            <a:chExt cx="2039969" cy="4345019"/>
          </a:xfrm>
        </p:grpSpPr>
        <p:sp>
          <p:nvSpPr>
            <p:cNvPr id="9" name="Freeform 8">
              <a:extLst>
                <a:ext uri="{FF2B5EF4-FFF2-40B4-BE49-F238E27FC236}">
                  <a16:creationId xmlns:a16="http://schemas.microsoft.com/office/drawing/2014/main" id="{9A7568A0-3E48-421D-BF5F-FB622F0149DA}"/>
                </a:ext>
              </a:extLst>
            </p:cNvPr>
            <p:cNvSpPr>
              <a:spLocks/>
            </p:cNvSpPr>
            <p:nvPr/>
          </p:nvSpPr>
          <p:spPr bwMode="auto">
            <a:xfrm>
              <a:off x="14216269" y="6039708"/>
              <a:ext cx="2039969" cy="4345019"/>
            </a:xfrm>
            <a:custGeom>
              <a:avLst/>
              <a:gdLst>
                <a:gd name="T0" fmla="*/ 247 w 247"/>
                <a:gd name="T1" fmla="*/ 100 h 526"/>
                <a:gd name="T2" fmla="*/ 103 w 247"/>
                <a:gd name="T3" fmla="*/ 447 h 526"/>
                <a:gd name="T4" fmla="*/ 0 w 247"/>
                <a:gd name="T5" fmla="*/ 526 h 526"/>
                <a:gd name="T6" fmla="*/ 0 w 247"/>
                <a:gd name="T7" fmla="*/ 325 h 526"/>
                <a:gd name="T8" fmla="*/ 89 w 247"/>
                <a:gd name="T9" fmla="*/ 99 h 526"/>
                <a:gd name="T10" fmla="*/ 74 w 247"/>
                <a:gd name="T11" fmla="*/ 0 h 526"/>
                <a:gd name="T12" fmla="*/ 247 w 247"/>
                <a:gd name="T13" fmla="*/ 100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100"/>
                  </a:moveTo>
                  <a:cubicBezTo>
                    <a:pt x="247" y="231"/>
                    <a:pt x="196" y="354"/>
                    <a:pt x="103" y="447"/>
                  </a:cubicBezTo>
                  <a:cubicBezTo>
                    <a:pt x="72" y="478"/>
                    <a:pt x="37" y="504"/>
                    <a:pt x="0" y="526"/>
                  </a:cubicBezTo>
                  <a:cubicBezTo>
                    <a:pt x="0" y="325"/>
                    <a:pt x="0" y="325"/>
                    <a:pt x="0" y="325"/>
                  </a:cubicBezTo>
                  <a:cubicBezTo>
                    <a:pt x="57" y="263"/>
                    <a:pt x="89" y="184"/>
                    <a:pt x="89" y="99"/>
                  </a:cubicBezTo>
                  <a:cubicBezTo>
                    <a:pt x="89" y="65"/>
                    <a:pt x="83" y="31"/>
                    <a:pt x="74" y="0"/>
                  </a:cubicBezTo>
                  <a:lnTo>
                    <a:pt x="247" y="10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Rectangle 51">
              <a:extLst>
                <a:ext uri="{FF2B5EF4-FFF2-40B4-BE49-F238E27FC236}">
                  <a16:creationId xmlns:a16="http://schemas.microsoft.com/office/drawing/2014/main" id="{E21D1D33-8A45-4ED3-86D9-6E92B64FE96E}"/>
                </a:ext>
              </a:extLst>
            </p:cNvPr>
            <p:cNvSpPr/>
            <p:nvPr/>
          </p:nvSpPr>
          <p:spPr>
            <a:xfrm>
              <a:off x="14682256" y="7606873"/>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C</a:t>
              </a:r>
            </a:p>
          </p:txBody>
        </p:sp>
      </p:grpSp>
      <p:grpSp>
        <p:nvGrpSpPr>
          <p:cNvPr id="89" name="Group 88">
            <a:extLst>
              <a:ext uri="{FF2B5EF4-FFF2-40B4-BE49-F238E27FC236}">
                <a16:creationId xmlns:a16="http://schemas.microsoft.com/office/drawing/2014/main" id="{3E5CDAAF-B1C2-4A11-9314-BCB5798FBEC8}"/>
              </a:ext>
            </a:extLst>
          </p:cNvPr>
          <p:cNvGrpSpPr/>
          <p:nvPr/>
        </p:nvGrpSpPr>
        <p:grpSpPr>
          <a:xfrm>
            <a:off x="16070089" y="8280785"/>
            <a:ext cx="3548457" cy="1931874"/>
            <a:chOff x="16070089" y="8280785"/>
            <a:chExt cx="3548457" cy="1931874"/>
          </a:xfrm>
        </p:grpSpPr>
        <p:sp>
          <p:nvSpPr>
            <p:cNvPr id="51" name="TextBox 50">
              <a:extLst>
                <a:ext uri="{FF2B5EF4-FFF2-40B4-BE49-F238E27FC236}">
                  <a16:creationId xmlns:a16="http://schemas.microsoft.com/office/drawing/2014/main" id="{348ADE93-DA53-4333-8E3D-777AD2031315}"/>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53" name="TextBox 52">
              <a:extLst>
                <a:ext uri="{FF2B5EF4-FFF2-40B4-BE49-F238E27FC236}">
                  <a16:creationId xmlns:a16="http://schemas.microsoft.com/office/drawing/2014/main" id="{BEB7B208-AE4A-4D19-B93E-27A479F48FA6}"/>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90" name="Group 89">
            <a:extLst>
              <a:ext uri="{FF2B5EF4-FFF2-40B4-BE49-F238E27FC236}">
                <a16:creationId xmlns:a16="http://schemas.microsoft.com/office/drawing/2014/main" id="{EB6BFA4C-6A0C-43E8-A5DC-29841C93B6DF}"/>
              </a:ext>
            </a:extLst>
          </p:cNvPr>
          <p:cNvGrpSpPr/>
          <p:nvPr/>
        </p:nvGrpSpPr>
        <p:grpSpPr>
          <a:xfrm>
            <a:off x="10907277" y="11179745"/>
            <a:ext cx="3548457" cy="1931874"/>
            <a:chOff x="10907277" y="11179745"/>
            <a:chExt cx="3548457" cy="1931874"/>
          </a:xfrm>
        </p:grpSpPr>
        <p:sp>
          <p:nvSpPr>
            <p:cNvPr id="45" name="TextBox 44">
              <a:extLst>
                <a:ext uri="{FF2B5EF4-FFF2-40B4-BE49-F238E27FC236}">
                  <a16:creationId xmlns:a16="http://schemas.microsoft.com/office/drawing/2014/main" id="{F5A71921-3138-49A5-84E6-5646EBD142B9}"/>
                </a:ext>
              </a:extLst>
            </p:cNvPr>
            <p:cNvSpPr txBox="1"/>
            <p:nvPr/>
          </p:nvSpPr>
          <p:spPr>
            <a:xfrm>
              <a:off x="10907277" y="1188266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29E5D178-CDD0-4D94-A577-075CD434209B}"/>
                </a:ext>
              </a:extLst>
            </p:cNvPr>
            <p:cNvSpPr txBox="1"/>
            <p:nvPr/>
          </p:nvSpPr>
          <p:spPr>
            <a:xfrm>
              <a:off x="11142989" y="11179745"/>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grpSp>
      <p:grpSp>
        <p:nvGrpSpPr>
          <p:cNvPr id="91" name="Group 90">
            <a:extLst>
              <a:ext uri="{FF2B5EF4-FFF2-40B4-BE49-F238E27FC236}">
                <a16:creationId xmlns:a16="http://schemas.microsoft.com/office/drawing/2014/main" id="{B21D1E00-E00B-4C06-A013-846B45851818}"/>
              </a:ext>
            </a:extLst>
          </p:cNvPr>
          <p:cNvGrpSpPr/>
          <p:nvPr/>
        </p:nvGrpSpPr>
        <p:grpSpPr>
          <a:xfrm>
            <a:off x="4894001" y="8445170"/>
            <a:ext cx="3548457" cy="1931874"/>
            <a:chOff x="4894001" y="8445170"/>
            <a:chExt cx="3548457" cy="1931874"/>
          </a:xfrm>
        </p:grpSpPr>
        <p:sp>
          <p:nvSpPr>
            <p:cNvPr id="49" name="TextBox 48">
              <a:extLst>
                <a:ext uri="{FF2B5EF4-FFF2-40B4-BE49-F238E27FC236}">
                  <a16:creationId xmlns:a16="http://schemas.microsoft.com/office/drawing/2014/main" id="{EC523530-A183-47C3-A604-53709EBDAC78}"/>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7" name="TextBox 46">
              <a:extLst>
                <a:ext uri="{FF2B5EF4-FFF2-40B4-BE49-F238E27FC236}">
                  <a16:creationId xmlns:a16="http://schemas.microsoft.com/office/drawing/2014/main" id="{A422188B-AA0A-411C-9F90-12F8CA6B5B21}"/>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88" name="Group 87">
            <a:extLst>
              <a:ext uri="{FF2B5EF4-FFF2-40B4-BE49-F238E27FC236}">
                <a16:creationId xmlns:a16="http://schemas.microsoft.com/office/drawing/2014/main" id="{0B0ED13C-D8E9-460B-BD7F-6DF40A7868C0}"/>
              </a:ext>
            </a:extLst>
          </p:cNvPr>
          <p:cNvGrpSpPr/>
          <p:nvPr/>
        </p:nvGrpSpPr>
        <p:grpSpPr>
          <a:xfrm>
            <a:off x="16070089" y="3601772"/>
            <a:ext cx="3548457" cy="1931874"/>
            <a:chOff x="16070089" y="3601772"/>
            <a:chExt cx="3548457" cy="1931874"/>
          </a:xfrm>
        </p:grpSpPr>
        <p:sp>
          <p:nvSpPr>
            <p:cNvPr id="55" name="TextBox 54">
              <a:extLst>
                <a:ext uri="{FF2B5EF4-FFF2-40B4-BE49-F238E27FC236}">
                  <a16:creationId xmlns:a16="http://schemas.microsoft.com/office/drawing/2014/main" id="{68B697F7-D953-4515-A66A-FA73D849D2A6}"/>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56" name="TextBox 55">
              <a:extLst>
                <a:ext uri="{FF2B5EF4-FFF2-40B4-BE49-F238E27FC236}">
                  <a16:creationId xmlns:a16="http://schemas.microsoft.com/office/drawing/2014/main" id="{170A5B7A-37EF-4841-A191-87B972583C8F}"/>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4" name="Group 83">
            <a:extLst>
              <a:ext uri="{FF2B5EF4-FFF2-40B4-BE49-F238E27FC236}">
                <a16:creationId xmlns:a16="http://schemas.microsoft.com/office/drawing/2014/main" id="{443448B8-3DE6-4F28-96A1-6DF112552B6C}"/>
              </a:ext>
            </a:extLst>
          </p:cNvPr>
          <p:cNvGrpSpPr/>
          <p:nvPr/>
        </p:nvGrpSpPr>
        <p:grpSpPr>
          <a:xfrm>
            <a:off x="12796743" y="3338958"/>
            <a:ext cx="3459497" cy="3526727"/>
            <a:chOff x="12796743" y="3338958"/>
            <a:chExt cx="3459497" cy="3526727"/>
          </a:xfrm>
        </p:grpSpPr>
        <p:sp>
          <p:nvSpPr>
            <p:cNvPr id="8" name="Freeform 7">
              <a:extLst>
                <a:ext uri="{FF2B5EF4-FFF2-40B4-BE49-F238E27FC236}">
                  <a16:creationId xmlns:a16="http://schemas.microsoft.com/office/drawing/2014/main" id="{0EB404EA-8AA7-400B-A6B1-161B008022A1}"/>
                </a:ext>
              </a:extLst>
            </p:cNvPr>
            <p:cNvSpPr>
              <a:spLocks/>
            </p:cNvSpPr>
            <p:nvPr/>
          </p:nvSpPr>
          <p:spPr bwMode="auto">
            <a:xfrm>
              <a:off x="12796743" y="3338958"/>
              <a:ext cx="3459497" cy="3526727"/>
            </a:xfrm>
            <a:custGeom>
              <a:avLst/>
              <a:gdLst>
                <a:gd name="T0" fmla="*/ 419 w 419"/>
                <a:gd name="T1" fmla="*/ 426 h 427"/>
                <a:gd name="T2" fmla="*/ 419 w 419"/>
                <a:gd name="T3" fmla="*/ 427 h 427"/>
                <a:gd name="T4" fmla="*/ 246 w 419"/>
                <a:gd name="T5" fmla="*/ 327 h 427"/>
                <a:gd name="T6" fmla="*/ 163 w 419"/>
                <a:gd name="T7" fmla="*/ 190 h 427"/>
                <a:gd name="T8" fmla="*/ 0 w 419"/>
                <a:gd name="T9" fmla="*/ 100 h 427"/>
                <a:gd name="T10" fmla="*/ 174 w 419"/>
                <a:gd name="T11" fmla="*/ 0 h 427"/>
                <a:gd name="T12" fmla="*/ 275 w 419"/>
                <a:gd name="T13" fmla="*/ 78 h 427"/>
                <a:gd name="T14" fmla="*/ 419 w 419"/>
                <a:gd name="T15" fmla="*/ 426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426"/>
                  </a:moveTo>
                  <a:cubicBezTo>
                    <a:pt x="419" y="427"/>
                    <a:pt x="419" y="427"/>
                    <a:pt x="419" y="427"/>
                  </a:cubicBezTo>
                  <a:cubicBezTo>
                    <a:pt x="246" y="327"/>
                    <a:pt x="246" y="327"/>
                    <a:pt x="246" y="327"/>
                  </a:cubicBezTo>
                  <a:cubicBezTo>
                    <a:pt x="230" y="276"/>
                    <a:pt x="202" y="229"/>
                    <a:pt x="163" y="190"/>
                  </a:cubicBezTo>
                  <a:cubicBezTo>
                    <a:pt x="118" y="145"/>
                    <a:pt x="61" y="114"/>
                    <a:pt x="0" y="100"/>
                  </a:cubicBezTo>
                  <a:cubicBezTo>
                    <a:pt x="174" y="0"/>
                    <a:pt x="174" y="0"/>
                    <a:pt x="174" y="0"/>
                  </a:cubicBezTo>
                  <a:cubicBezTo>
                    <a:pt x="210" y="21"/>
                    <a:pt x="244" y="47"/>
                    <a:pt x="275" y="78"/>
                  </a:cubicBezTo>
                  <a:cubicBezTo>
                    <a:pt x="368" y="171"/>
                    <a:pt x="419" y="295"/>
                    <a:pt x="419" y="4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FD1F413E-DE30-4086-B4E6-0CAE6E665A6C}"/>
                </a:ext>
              </a:extLst>
            </p:cNvPr>
            <p:cNvSpPr/>
            <p:nvPr/>
          </p:nvSpPr>
          <p:spPr>
            <a:xfrm>
              <a:off x="14255953" y="407102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grpSp>
      <p:grpSp>
        <p:nvGrpSpPr>
          <p:cNvPr id="87" name="Group 86">
            <a:extLst>
              <a:ext uri="{FF2B5EF4-FFF2-40B4-BE49-F238E27FC236}">
                <a16:creationId xmlns:a16="http://schemas.microsoft.com/office/drawing/2014/main" id="{F4CC79C1-636D-4CFB-A096-BC8A64854A7A}"/>
              </a:ext>
            </a:extLst>
          </p:cNvPr>
          <p:cNvGrpSpPr/>
          <p:nvPr/>
        </p:nvGrpSpPr>
        <p:grpSpPr>
          <a:xfrm>
            <a:off x="10419359" y="404628"/>
            <a:ext cx="3548457" cy="1931874"/>
            <a:chOff x="10419359" y="404628"/>
            <a:chExt cx="3548457" cy="1931874"/>
          </a:xfrm>
        </p:grpSpPr>
        <p:sp>
          <p:nvSpPr>
            <p:cNvPr id="58" name="TextBox 57">
              <a:extLst>
                <a:ext uri="{FF2B5EF4-FFF2-40B4-BE49-F238E27FC236}">
                  <a16:creationId xmlns:a16="http://schemas.microsoft.com/office/drawing/2014/main" id="{7AAC919B-212B-4AD4-8593-AC9B66C514FC}"/>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59" name="TextBox 58">
              <a:extLst>
                <a:ext uri="{FF2B5EF4-FFF2-40B4-BE49-F238E27FC236}">
                  <a16:creationId xmlns:a16="http://schemas.microsoft.com/office/drawing/2014/main" id="{64013656-3882-4859-8B2D-A21F46F74FC9}"/>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5" name="Group 84">
            <a:extLst>
              <a:ext uri="{FF2B5EF4-FFF2-40B4-BE49-F238E27FC236}">
                <a16:creationId xmlns:a16="http://schemas.microsoft.com/office/drawing/2014/main" id="{FD1B6C79-D9B6-47A2-9E4A-99647663DD52}"/>
              </a:ext>
            </a:extLst>
          </p:cNvPr>
          <p:cNvGrpSpPr/>
          <p:nvPr/>
        </p:nvGrpSpPr>
        <p:grpSpPr>
          <a:xfrm>
            <a:off x="10170906" y="2772758"/>
            <a:ext cx="4062652" cy="2218152"/>
            <a:chOff x="10170906" y="2772758"/>
            <a:chExt cx="4062652" cy="2218152"/>
          </a:xfrm>
        </p:grpSpPr>
        <p:sp>
          <p:nvSpPr>
            <p:cNvPr id="7" name="Freeform 6">
              <a:extLst>
                <a:ext uri="{FF2B5EF4-FFF2-40B4-BE49-F238E27FC236}">
                  <a16:creationId xmlns:a16="http://schemas.microsoft.com/office/drawing/2014/main" id="{DCB704C2-53DC-4AE0-8CE3-73378FA7A572}"/>
                </a:ext>
              </a:extLst>
            </p:cNvPr>
            <p:cNvSpPr>
              <a:spLocks/>
            </p:cNvSpPr>
            <p:nvPr/>
          </p:nvSpPr>
          <p:spPr bwMode="auto">
            <a:xfrm>
              <a:off x="10170906" y="2793429"/>
              <a:ext cx="4062652" cy="2197481"/>
            </a:xfrm>
            <a:custGeom>
              <a:avLst/>
              <a:gdLst>
                <a:gd name="T0" fmla="*/ 492 w 492"/>
                <a:gd name="T1" fmla="*/ 66 h 266"/>
                <a:gd name="T2" fmla="*/ 318 w 492"/>
                <a:gd name="T3" fmla="*/ 166 h 266"/>
                <a:gd name="T4" fmla="*/ 245 w 492"/>
                <a:gd name="T5" fmla="*/ 158 h 266"/>
                <a:gd name="T6" fmla="*/ 9 w 492"/>
                <a:gd name="T7" fmla="*/ 256 h 266"/>
                <a:gd name="T8" fmla="*/ 0 w 492"/>
                <a:gd name="T9" fmla="*/ 266 h 266"/>
                <a:gd name="T10" fmla="*/ 0 w 492"/>
                <a:gd name="T11" fmla="*/ 65 h 266"/>
                <a:gd name="T12" fmla="*/ 245 w 492"/>
                <a:gd name="T13" fmla="*/ 0 h 266"/>
                <a:gd name="T14" fmla="*/ 492 w 492"/>
                <a:gd name="T15" fmla="*/ 66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66"/>
                  </a:moveTo>
                  <a:cubicBezTo>
                    <a:pt x="318" y="166"/>
                    <a:pt x="318" y="166"/>
                    <a:pt x="318" y="166"/>
                  </a:cubicBezTo>
                  <a:cubicBezTo>
                    <a:pt x="294" y="161"/>
                    <a:pt x="270" y="158"/>
                    <a:pt x="245" y="158"/>
                  </a:cubicBezTo>
                  <a:cubicBezTo>
                    <a:pt x="156" y="158"/>
                    <a:pt x="72" y="193"/>
                    <a:pt x="9" y="256"/>
                  </a:cubicBezTo>
                  <a:cubicBezTo>
                    <a:pt x="6" y="259"/>
                    <a:pt x="3" y="263"/>
                    <a:pt x="0" y="266"/>
                  </a:cubicBezTo>
                  <a:cubicBezTo>
                    <a:pt x="0" y="65"/>
                    <a:pt x="0" y="65"/>
                    <a:pt x="0" y="65"/>
                  </a:cubicBezTo>
                  <a:cubicBezTo>
                    <a:pt x="73" y="23"/>
                    <a:pt x="157" y="0"/>
                    <a:pt x="245" y="0"/>
                  </a:cubicBezTo>
                  <a:cubicBezTo>
                    <a:pt x="333" y="0"/>
                    <a:pt x="418" y="23"/>
                    <a:pt x="492" y="6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88FAC323-864F-4CEF-A55D-8F50FDB1F8AA}"/>
                </a:ext>
              </a:extLst>
            </p:cNvPr>
            <p:cNvSpPr/>
            <p:nvPr/>
          </p:nvSpPr>
          <p:spPr>
            <a:xfrm>
              <a:off x="11298061" y="2772758"/>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d</a:t>
              </a:r>
            </a:p>
          </p:txBody>
        </p:sp>
      </p:grpSp>
      <p:grpSp>
        <p:nvGrpSpPr>
          <p:cNvPr id="73" name="Group 72">
            <a:extLst>
              <a:ext uri="{FF2B5EF4-FFF2-40B4-BE49-F238E27FC236}">
                <a16:creationId xmlns:a16="http://schemas.microsoft.com/office/drawing/2014/main" id="{1833A0A7-13DE-4EE5-92E5-60D60176DF48}"/>
              </a:ext>
            </a:extLst>
          </p:cNvPr>
          <p:cNvGrpSpPr/>
          <p:nvPr/>
        </p:nvGrpSpPr>
        <p:grpSpPr>
          <a:xfrm>
            <a:off x="10170906" y="4099624"/>
            <a:ext cx="2625837" cy="1584722"/>
            <a:chOff x="10170906" y="4099624"/>
            <a:chExt cx="2625837" cy="1584722"/>
          </a:xfrm>
        </p:grpSpPr>
        <p:sp>
          <p:nvSpPr>
            <p:cNvPr id="35" name="Freeform 15">
              <a:extLst>
                <a:ext uri="{FF2B5EF4-FFF2-40B4-BE49-F238E27FC236}">
                  <a16:creationId xmlns:a16="http://schemas.microsoft.com/office/drawing/2014/main" id="{D646C044-5CC8-4D1C-8D12-D6A2F1147157}"/>
                </a:ext>
              </a:extLst>
            </p:cNvPr>
            <p:cNvSpPr>
              <a:spLocks/>
            </p:cNvSpPr>
            <p:nvPr/>
          </p:nvSpPr>
          <p:spPr bwMode="auto">
            <a:xfrm>
              <a:off x="10170906" y="4099624"/>
              <a:ext cx="2625837" cy="1584722"/>
            </a:xfrm>
            <a:custGeom>
              <a:avLst/>
              <a:gdLst>
                <a:gd name="T0" fmla="*/ 318 w 318"/>
                <a:gd name="T1" fmla="*/ 8 h 192"/>
                <a:gd name="T2" fmla="*/ 283 w 318"/>
                <a:gd name="T3" fmla="*/ 29 h 192"/>
                <a:gd name="T4" fmla="*/ 245 w 318"/>
                <a:gd name="T5" fmla="*/ 51 h 192"/>
                <a:gd name="T6" fmla="*/ 0 w 318"/>
                <a:gd name="T7" fmla="*/ 192 h 192"/>
                <a:gd name="T8" fmla="*/ 0 w 318"/>
                <a:gd name="T9" fmla="*/ 108 h 192"/>
                <a:gd name="T10" fmla="*/ 9 w 318"/>
                <a:gd name="T11" fmla="*/ 98 h 192"/>
                <a:gd name="T12" fmla="*/ 245 w 318"/>
                <a:gd name="T13" fmla="*/ 0 h 192"/>
                <a:gd name="T14" fmla="*/ 318 w 318"/>
                <a:gd name="T15" fmla="*/ 8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8"/>
                  </a:moveTo>
                  <a:cubicBezTo>
                    <a:pt x="283" y="29"/>
                    <a:pt x="283" y="29"/>
                    <a:pt x="283" y="29"/>
                  </a:cubicBezTo>
                  <a:cubicBezTo>
                    <a:pt x="245" y="51"/>
                    <a:pt x="245" y="51"/>
                    <a:pt x="245" y="51"/>
                  </a:cubicBezTo>
                  <a:cubicBezTo>
                    <a:pt x="0" y="192"/>
                    <a:pt x="0" y="192"/>
                    <a:pt x="0" y="192"/>
                  </a:cubicBezTo>
                  <a:cubicBezTo>
                    <a:pt x="0" y="108"/>
                    <a:pt x="0" y="108"/>
                    <a:pt x="0" y="108"/>
                  </a:cubicBezTo>
                  <a:cubicBezTo>
                    <a:pt x="3" y="105"/>
                    <a:pt x="6" y="101"/>
                    <a:pt x="9" y="98"/>
                  </a:cubicBezTo>
                  <a:cubicBezTo>
                    <a:pt x="72" y="35"/>
                    <a:pt x="156" y="0"/>
                    <a:pt x="245" y="0"/>
                  </a:cubicBezTo>
                  <a:cubicBezTo>
                    <a:pt x="270" y="0"/>
                    <a:pt x="294" y="3"/>
                    <a:pt x="318" y="8"/>
                  </a:cubicBez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TextBox 61">
              <a:extLst>
                <a:ext uri="{FF2B5EF4-FFF2-40B4-BE49-F238E27FC236}">
                  <a16:creationId xmlns:a16="http://schemas.microsoft.com/office/drawing/2014/main" id="{661B85F2-FC5E-4A67-A05F-3625C7118B54}"/>
                </a:ext>
              </a:extLst>
            </p:cNvPr>
            <p:cNvSpPr txBox="1"/>
            <p:nvPr/>
          </p:nvSpPr>
          <p:spPr>
            <a:xfrm>
              <a:off x="10933637" y="4503362"/>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01</a:t>
              </a:r>
            </a:p>
          </p:txBody>
        </p:sp>
      </p:grpSp>
      <p:grpSp>
        <p:nvGrpSpPr>
          <p:cNvPr id="75" name="Group 74">
            <a:extLst>
              <a:ext uri="{FF2B5EF4-FFF2-40B4-BE49-F238E27FC236}">
                <a16:creationId xmlns:a16="http://schemas.microsoft.com/office/drawing/2014/main" id="{2E582F4F-0BA5-4C3B-8A1B-544B89B154EA}"/>
              </a:ext>
            </a:extLst>
          </p:cNvPr>
          <p:cNvGrpSpPr/>
          <p:nvPr/>
        </p:nvGrpSpPr>
        <p:grpSpPr>
          <a:xfrm>
            <a:off x="12193589" y="4164934"/>
            <a:ext cx="2633520" cy="1874774"/>
            <a:chOff x="12193589" y="4164934"/>
            <a:chExt cx="2633520" cy="1874774"/>
          </a:xfrm>
        </p:grpSpPr>
        <p:sp>
          <p:nvSpPr>
            <p:cNvPr id="19" name="Freeform 13">
              <a:extLst>
                <a:ext uri="{FF2B5EF4-FFF2-40B4-BE49-F238E27FC236}">
                  <a16:creationId xmlns:a16="http://schemas.microsoft.com/office/drawing/2014/main" id="{F916147A-6BCC-4AB4-BC7A-1E60F27109BF}"/>
                </a:ext>
              </a:extLst>
            </p:cNvPr>
            <p:cNvSpPr>
              <a:spLocks/>
            </p:cNvSpPr>
            <p:nvPr/>
          </p:nvSpPr>
          <p:spPr bwMode="auto">
            <a:xfrm>
              <a:off x="12193589" y="4164934"/>
              <a:ext cx="2633520" cy="1874774"/>
            </a:xfrm>
            <a:custGeom>
              <a:avLst/>
              <a:gdLst>
                <a:gd name="T0" fmla="*/ 319 w 319"/>
                <a:gd name="T1" fmla="*/ 227 h 227"/>
                <a:gd name="T2" fmla="*/ 283 w 319"/>
                <a:gd name="T3" fmla="*/ 206 h 227"/>
                <a:gd name="T4" fmla="*/ 245 w 319"/>
                <a:gd name="T5" fmla="*/ 184 h 227"/>
                <a:gd name="T6" fmla="*/ 0 w 319"/>
                <a:gd name="T7" fmla="*/ 43 h 227"/>
                <a:gd name="T8" fmla="*/ 38 w 319"/>
                <a:gd name="T9" fmla="*/ 21 h 227"/>
                <a:gd name="T10" fmla="*/ 73 w 319"/>
                <a:gd name="T11" fmla="*/ 0 h 227"/>
                <a:gd name="T12" fmla="*/ 236 w 319"/>
                <a:gd name="T13" fmla="*/ 90 h 227"/>
                <a:gd name="T14" fmla="*/ 319 w 319"/>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227"/>
                  </a:moveTo>
                  <a:cubicBezTo>
                    <a:pt x="283" y="206"/>
                    <a:pt x="283" y="206"/>
                    <a:pt x="283" y="206"/>
                  </a:cubicBezTo>
                  <a:cubicBezTo>
                    <a:pt x="245" y="184"/>
                    <a:pt x="245" y="184"/>
                    <a:pt x="245" y="184"/>
                  </a:cubicBezTo>
                  <a:cubicBezTo>
                    <a:pt x="0" y="43"/>
                    <a:pt x="0" y="43"/>
                    <a:pt x="0" y="43"/>
                  </a:cubicBezTo>
                  <a:cubicBezTo>
                    <a:pt x="38" y="21"/>
                    <a:pt x="38" y="21"/>
                    <a:pt x="38" y="21"/>
                  </a:cubicBezTo>
                  <a:cubicBezTo>
                    <a:pt x="73" y="0"/>
                    <a:pt x="73" y="0"/>
                    <a:pt x="73" y="0"/>
                  </a:cubicBezTo>
                  <a:cubicBezTo>
                    <a:pt x="134" y="14"/>
                    <a:pt x="191" y="45"/>
                    <a:pt x="236" y="90"/>
                  </a:cubicBezTo>
                  <a:cubicBezTo>
                    <a:pt x="275" y="129"/>
                    <a:pt x="303" y="176"/>
                    <a:pt x="319" y="227"/>
                  </a:cubicBezTo>
                  <a:close/>
                </a:path>
              </a:pathLst>
            </a:custGeom>
            <a:solidFill>
              <a:schemeClr val="accent3"/>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125EC0C9-F7BA-434C-8E57-9F31621992A5}"/>
                </a:ext>
              </a:extLst>
            </p:cNvPr>
            <p:cNvSpPr txBox="1"/>
            <p:nvPr/>
          </p:nvSpPr>
          <p:spPr>
            <a:xfrm>
              <a:off x="13274827" y="4657181"/>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02</a:t>
              </a:r>
            </a:p>
          </p:txBody>
        </p:sp>
      </p:grpSp>
      <p:grpSp>
        <p:nvGrpSpPr>
          <p:cNvPr id="76" name="Group 75">
            <a:extLst>
              <a:ext uri="{FF2B5EF4-FFF2-40B4-BE49-F238E27FC236}">
                <a16:creationId xmlns:a16="http://schemas.microsoft.com/office/drawing/2014/main" id="{48A3F512-252E-4F38-A268-BF79E3CFE604}"/>
              </a:ext>
            </a:extLst>
          </p:cNvPr>
          <p:cNvGrpSpPr/>
          <p:nvPr/>
        </p:nvGrpSpPr>
        <p:grpSpPr>
          <a:xfrm>
            <a:off x="14216269" y="5684346"/>
            <a:ext cx="735696" cy="3040746"/>
            <a:chOff x="14216269" y="5684346"/>
            <a:chExt cx="735696" cy="3040746"/>
          </a:xfrm>
        </p:grpSpPr>
        <p:sp>
          <p:nvSpPr>
            <p:cNvPr id="18" name="Freeform 12">
              <a:extLst>
                <a:ext uri="{FF2B5EF4-FFF2-40B4-BE49-F238E27FC236}">
                  <a16:creationId xmlns:a16="http://schemas.microsoft.com/office/drawing/2014/main" id="{6DE913F5-4581-49A9-AFF2-B091C436ED1D}"/>
                </a:ext>
              </a:extLst>
            </p:cNvPr>
            <p:cNvSpPr>
              <a:spLocks/>
            </p:cNvSpPr>
            <p:nvPr/>
          </p:nvSpPr>
          <p:spPr bwMode="auto">
            <a:xfrm>
              <a:off x="14216269" y="5684346"/>
              <a:ext cx="735696" cy="3040746"/>
            </a:xfrm>
            <a:custGeom>
              <a:avLst/>
              <a:gdLst>
                <a:gd name="T0" fmla="*/ 89 w 89"/>
                <a:gd name="T1" fmla="*/ 142 h 368"/>
                <a:gd name="T2" fmla="*/ 0 w 89"/>
                <a:gd name="T3" fmla="*/ 368 h 368"/>
                <a:gd name="T4" fmla="*/ 0 w 89"/>
                <a:gd name="T5" fmla="*/ 0 h 368"/>
                <a:gd name="T6" fmla="*/ 38 w 89"/>
                <a:gd name="T7" fmla="*/ 22 h 368"/>
                <a:gd name="T8" fmla="*/ 74 w 89"/>
                <a:gd name="T9" fmla="*/ 43 h 368"/>
                <a:gd name="T10" fmla="*/ 89 w 89"/>
                <a:gd name="T11" fmla="*/ 142 h 368"/>
              </a:gdLst>
              <a:ahLst/>
              <a:cxnLst>
                <a:cxn ang="0">
                  <a:pos x="T0" y="T1"/>
                </a:cxn>
                <a:cxn ang="0">
                  <a:pos x="T2" y="T3"/>
                </a:cxn>
                <a:cxn ang="0">
                  <a:pos x="T4" y="T5"/>
                </a:cxn>
                <a:cxn ang="0">
                  <a:pos x="T6" y="T7"/>
                </a:cxn>
                <a:cxn ang="0">
                  <a:pos x="T8" y="T9"/>
                </a:cxn>
                <a:cxn ang="0">
                  <a:pos x="T10" y="T11"/>
                </a:cxn>
              </a:cxnLst>
              <a:rect l="0" t="0" r="r" b="b"/>
              <a:pathLst>
                <a:path w="89" h="368">
                  <a:moveTo>
                    <a:pt x="89" y="142"/>
                  </a:moveTo>
                  <a:cubicBezTo>
                    <a:pt x="89" y="227"/>
                    <a:pt x="57" y="306"/>
                    <a:pt x="0" y="368"/>
                  </a:cubicBezTo>
                  <a:cubicBezTo>
                    <a:pt x="0" y="0"/>
                    <a:pt x="0" y="0"/>
                    <a:pt x="0" y="0"/>
                  </a:cubicBezTo>
                  <a:cubicBezTo>
                    <a:pt x="38" y="22"/>
                    <a:pt x="38" y="22"/>
                    <a:pt x="38" y="22"/>
                  </a:cubicBezTo>
                  <a:cubicBezTo>
                    <a:pt x="74" y="43"/>
                    <a:pt x="74" y="43"/>
                    <a:pt x="74" y="43"/>
                  </a:cubicBezTo>
                  <a:cubicBezTo>
                    <a:pt x="83" y="74"/>
                    <a:pt x="89" y="108"/>
                    <a:pt x="89" y="142"/>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TextBox 63">
              <a:extLst>
                <a:ext uri="{FF2B5EF4-FFF2-40B4-BE49-F238E27FC236}">
                  <a16:creationId xmlns:a16="http://schemas.microsoft.com/office/drawing/2014/main" id="{E5D02A62-6601-4F87-B225-E8D3AC6FC3D9}"/>
                </a:ext>
              </a:extLst>
            </p:cNvPr>
            <p:cNvSpPr txBox="1"/>
            <p:nvPr/>
          </p:nvSpPr>
          <p:spPr>
            <a:xfrm>
              <a:off x="14373190" y="698451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03</a:t>
              </a:r>
            </a:p>
          </p:txBody>
        </p:sp>
      </p:grpSp>
      <p:grpSp>
        <p:nvGrpSpPr>
          <p:cNvPr id="77" name="Group 76">
            <a:extLst>
              <a:ext uri="{FF2B5EF4-FFF2-40B4-BE49-F238E27FC236}">
                <a16:creationId xmlns:a16="http://schemas.microsoft.com/office/drawing/2014/main" id="{05E90BDD-BC89-4D20-9DC2-0E6F35CF85C8}"/>
              </a:ext>
            </a:extLst>
          </p:cNvPr>
          <p:cNvGrpSpPr/>
          <p:nvPr/>
        </p:nvGrpSpPr>
        <p:grpSpPr>
          <a:xfrm>
            <a:off x="11590434" y="8031656"/>
            <a:ext cx="2625837" cy="1586643"/>
            <a:chOff x="11590434" y="8031656"/>
            <a:chExt cx="2625837" cy="1586643"/>
          </a:xfrm>
        </p:grpSpPr>
        <p:sp>
          <p:nvSpPr>
            <p:cNvPr id="36" name="Freeform 16">
              <a:extLst>
                <a:ext uri="{FF2B5EF4-FFF2-40B4-BE49-F238E27FC236}">
                  <a16:creationId xmlns:a16="http://schemas.microsoft.com/office/drawing/2014/main" id="{6FCE143E-1F23-4A1B-8AAD-7FDECBEB0F91}"/>
                </a:ext>
              </a:extLst>
            </p:cNvPr>
            <p:cNvSpPr>
              <a:spLocks/>
            </p:cNvSpPr>
            <p:nvPr/>
          </p:nvSpPr>
          <p:spPr bwMode="auto">
            <a:xfrm>
              <a:off x="11590434" y="8031656"/>
              <a:ext cx="2625837" cy="1586643"/>
            </a:xfrm>
            <a:custGeom>
              <a:avLst/>
              <a:gdLst>
                <a:gd name="T0" fmla="*/ 318 w 318"/>
                <a:gd name="T1" fmla="*/ 0 h 192"/>
                <a:gd name="T2" fmla="*/ 318 w 318"/>
                <a:gd name="T3" fmla="*/ 84 h 192"/>
                <a:gd name="T4" fmla="*/ 309 w 318"/>
                <a:gd name="T5" fmla="*/ 94 h 192"/>
                <a:gd name="T6" fmla="*/ 73 w 318"/>
                <a:gd name="T7" fmla="*/ 192 h 192"/>
                <a:gd name="T8" fmla="*/ 0 w 318"/>
                <a:gd name="T9" fmla="*/ 184 h 192"/>
                <a:gd name="T10" fmla="*/ 35 w 318"/>
                <a:gd name="T11" fmla="*/ 163 h 192"/>
                <a:gd name="T12" fmla="*/ 73 w 318"/>
                <a:gd name="T13" fmla="*/ 141 h 192"/>
                <a:gd name="T14" fmla="*/ 318 w 318"/>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0"/>
                  </a:moveTo>
                  <a:cubicBezTo>
                    <a:pt x="318" y="84"/>
                    <a:pt x="318" y="84"/>
                    <a:pt x="318" y="84"/>
                  </a:cubicBezTo>
                  <a:cubicBezTo>
                    <a:pt x="315" y="87"/>
                    <a:pt x="312" y="91"/>
                    <a:pt x="309" y="94"/>
                  </a:cubicBezTo>
                  <a:cubicBezTo>
                    <a:pt x="246" y="157"/>
                    <a:pt x="162" y="192"/>
                    <a:pt x="73" y="192"/>
                  </a:cubicBezTo>
                  <a:cubicBezTo>
                    <a:pt x="48" y="192"/>
                    <a:pt x="24" y="189"/>
                    <a:pt x="0" y="184"/>
                  </a:cubicBezTo>
                  <a:cubicBezTo>
                    <a:pt x="35" y="163"/>
                    <a:pt x="35" y="163"/>
                    <a:pt x="35" y="163"/>
                  </a:cubicBezTo>
                  <a:cubicBezTo>
                    <a:pt x="73" y="141"/>
                    <a:pt x="73" y="141"/>
                    <a:pt x="73" y="141"/>
                  </a:cubicBezTo>
                  <a:lnTo>
                    <a:pt x="318" y="0"/>
                  </a:lnTo>
                  <a:close/>
                </a:path>
              </a:pathLst>
            </a:custGeom>
            <a:solidFill>
              <a:schemeClr val="bg2"/>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TextBox 64">
              <a:extLst>
                <a:ext uri="{FF2B5EF4-FFF2-40B4-BE49-F238E27FC236}">
                  <a16:creationId xmlns:a16="http://schemas.microsoft.com/office/drawing/2014/main" id="{FC63313C-C822-4D3D-AE9E-E48179D726C9}"/>
                </a:ext>
              </a:extLst>
            </p:cNvPr>
            <p:cNvSpPr txBox="1"/>
            <p:nvPr/>
          </p:nvSpPr>
          <p:spPr>
            <a:xfrm>
              <a:off x="13065475" y="880029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04</a:t>
              </a:r>
            </a:p>
          </p:txBody>
        </p:sp>
      </p:grpSp>
      <p:grpSp>
        <p:nvGrpSpPr>
          <p:cNvPr id="78" name="Group 77">
            <a:extLst>
              <a:ext uri="{FF2B5EF4-FFF2-40B4-BE49-F238E27FC236}">
                <a16:creationId xmlns:a16="http://schemas.microsoft.com/office/drawing/2014/main" id="{6FC8B3E2-D805-459D-AF14-05D30C5FE10B}"/>
              </a:ext>
            </a:extLst>
          </p:cNvPr>
          <p:cNvGrpSpPr/>
          <p:nvPr/>
        </p:nvGrpSpPr>
        <p:grpSpPr>
          <a:xfrm>
            <a:off x="9560068" y="7676293"/>
            <a:ext cx="2633520" cy="1874774"/>
            <a:chOff x="9560068" y="7676293"/>
            <a:chExt cx="2633520" cy="1874774"/>
          </a:xfrm>
        </p:grpSpPr>
        <p:sp>
          <p:nvSpPr>
            <p:cNvPr id="12" name="Freeform 11">
              <a:extLst>
                <a:ext uri="{FF2B5EF4-FFF2-40B4-BE49-F238E27FC236}">
                  <a16:creationId xmlns:a16="http://schemas.microsoft.com/office/drawing/2014/main" id="{36495ADA-3FDA-43D9-841E-4E06FEDAD056}"/>
                </a:ext>
              </a:extLst>
            </p:cNvPr>
            <p:cNvSpPr>
              <a:spLocks/>
            </p:cNvSpPr>
            <p:nvPr/>
          </p:nvSpPr>
          <p:spPr bwMode="auto">
            <a:xfrm>
              <a:off x="9560068" y="7676293"/>
              <a:ext cx="2633520" cy="1874774"/>
            </a:xfrm>
            <a:custGeom>
              <a:avLst/>
              <a:gdLst>
                <a:gd name="T0" fmla="*/ 319 w 319"/>
                <a:gd name="T1" fmla="*/ 184 h 227"/>
                <a:gd name="T2" fmla="*/ 281 w 319"/>
                <a:gd name="T3" fmla="*/ 206 h 227"/>
                <a:gd name="T4" fmla="*/ 246 w 319"/>
                <a:gd name="T5" fmla="*/ 227 h 227"/>
                <a:gd name="T6" fmla="*/ 83 w 319"/>
                <a:gd name="T7" fmla="*/ 137 h 227"/>
                <a:gd name="T8" fmla="*/ 0 w 319"/>
                <a:gd name="T9" fmla="*/ 0 h 227"/>
                <a:gd name="T10" fmla="*/ 36 w 319"/>
                <a:gd name="T11" fmla="*/ 21 h 227"/>
                <a:gd name="T12" fmla="*/ 74 w 319"/>
                <a:gd name="T13" fmla="*/ 43 h 227"/>
                <a:gd name="T14" fmla="*/ 319 w 319"/>
                <a:gd name="T15" fmla="*/ 184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184"/>
                  </a:moveTo>
                  <a:cubicBezTo>
                    <a:pt x="281" y="206"/>
                    <a:pt x="281" y="206"/>
                    <a:pt x="281" y="206"/>
                  </a:cubicBezTo>
                  <a:cubicBezTo>
                    <a:pt x="246" y="227"/>
                    <a:pt x="246" y="227"/>
                    <a:pt x="246" y="227"/>
                  </a:cubicBezTo>
                  <a:cubicBezTo>
                    <a:pt x="185" y="213"/>
                    <a:pt x="128" y="182"/>
                    <a:pt x="83" y="137"/>
                  </a:cubicBezTo>
                  <a:cubicBezTo>
                    <a:pt x="44" y="98"/>
                    <a:pt x="16" y="51"/>
                    <a:pt x="0" y="0"/>
                  </a:cubicBezTo>
                  <a:cubicBezTo>
                    <a:pt x="36" y="21"/>
                    <a:pt x="36" y="21"/>
                    <a:pt x="36" y="21"/>
                  </a:cubicBezTo>
                  <a:cubicBezTo>
                    <a:pt x="74" y="43"/>
                    <a:pt x="74" y="43"/>
                    <a:pt x="74" y="43"/>
                  </a:cubicBezTo>
                  <a:lnTo>
                    <a:pt x="319" y="184"/>
                  </a:ln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AF8245AD-11D0-44E3-8829-C270969CD3F1}"/>
                </a:ext>
              </a:extLst>
            </p:cNvPr>
            <p:cNvSpPr txBox="1"/>
            <p:nvPr/>
          </p:nvSpPr>
          <p:spPr>
            <a:xfrm>
              <a:off x="10670992" y="8640311"/>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05</a:t>
              </a:r>
            </a:p>
          </p:txBody>
        </p:sp>
      </p:grpSp>
      <p:grpSp>
        <p:nvGrpSpPr>
          <p:cNvPr id="79" name="Group 78">
            <a:extLst>
              <a:ext uri="{FF2B5EF4-FFF2-40B4-BE49-F238E27FC236}">
                <a16:creationId xmlns:a16="http://schemas.microsoft.com/office/drawing/2014/main" id="{49E5FD6D-6B4A-4484-A405-07DA6F61D258}"/>
              </a:ext>
            </a:extLst>
          </p:cNvPr>
          <p:cNvGrpSpPr/>
          <p:nvPr/>
        </p:nvGrpSpPr>
        <p:grpSpPr>
          <a:xfrm>
            <a:off x="9435212" y="4990910"/>
            <a:ext cx="735696" cy="3040746"/>
            <a:chOff x="9435212" y="4990910"/>
            <a:chExt cx="735696" cy="3040746"/>
          </a:xfrm>
        </p:grpSpPr>
        <p:sp>
          <p:nvSpPr>
            <p:cNvPr id="20" name="Freeform 14">
              <a:extLst>
                <a:ext uri="{FF2B5EF4-FFF2-40B4-BE49-F238E27FC236}">
                  <a16:creationId xmlns:a16="http://schemas.microsoft.com/office/drawing/2014/main" id="{7F50E87B-557E-4AF3-B7A9-C3F480F43A66}"/>
                </a:ext>
              </a:extLst>
            </p:cNvPr>
            <p:cNvSpPr>
              <a:spLocks/>
            </p:cNvSpPr>
            <p:nvPr/>
          </p:nvSpPr>
          <p:spPr bwMode="auto">
            <a:xfrm>
              <a:off x="9435212" y="4990910"/>
              <a:ext cx="735696" cy="3040746"/>
            </a:xfrm>
            <a:custGeom>
              <a:avLst/>
              <a:gdLst>
                <a:gd name="T0" fmla="*/ 89 w 89"/>
                <a:gd name="T1" fmla="*/ 0 h 368"/>
                <a:gd name="T2" fmla="*/ 89 w 89"/>
                <a:gd name="T3" fmla="*/ 368 h 368"/>
                <a:gd name="T4" fmla="*/ 51 w 89"/>
                <a:gd name="T5" fmla="*/ 346 h 368"/>
                <a:gd name="T6" fmla="*/ 15 w 89"/>
                <a:gd name="T7" fmla="*/ 325 h 368"/>
                <a:gd name="T8" fmla="*/ 0 w 89"/>
                <a:gd name="T9" fmla="*/ 226 h 368"/>
                <a:gd name="T10" fmla="*/ 89 w 89"/>
                <a:gd name="T11" fmla="*/ 0 h 368"/>
              </a:gdLst>
              <a:ahLst/>
              <a:cxnLst>
                <a:cxn ang="0">
                  <a:pos x="T0" y="T1"/>
                </a:cxn>
                <a:cxn ang="0">
                  <a:pos x="T2" y="T3"/>
                </a:cxn>
                <a:cxn ang="0">
                  <a:pos x="T4" y="T5"/>
                </a:cxn>
                <a:cxn ang="0">
                  <a:pos x="T6" y="T7"/>
                </a:cxn>
                <a:cxn ang="0">
                  <a:pos x="T8" y="T9"/>
                </a:cxn>
                <a:cxn ang="0">
                  <a:pos x="T10" y="T11"/>
                </a:cxn>
              </a:cxnLst>
              <a:rect l="0" t="0" r="r" b="b"/>
              <a:pathLst>
                <a:path w="89" h="368">
                  <a:moveTo>
                    <a:pt x="89" y="0"/>
                  </a:moveTo>
                  <a:cubicBezTo>
                    <a:pt x="89" y="368"/>
                    <a:pt x="89" y="368"/>
                    <a:pt x="89" y="368"/>
                  </a:cubicBezTo>
                  <a:cubicBezTo>
                    <a:pt x="51" y="346"/>
                    <a:pt x="51" y="346"/>
                    <a:pt x="51" y="346"/>
                  </a:cubicBezTo>
                  <a:cubicBezTo>
                    <a:pt x="15" y="325"/>
                    <a:pt x="15" y="325"/>
                    <a:pt x="15" y="325"/>
                  </a:cubicBezTo>
                  <a:cubicBezTo>
                    <a:pt x="6" y="294"/>
                    <a:pt x="0" y="260"/>
                    <a:pt x="0" y="226"/>
                  </a:cubicBezTo>
                  <a:cubicBezTo>
                    <a:pt x="0" y="141"/>
                    <a:pt x="32" y="62"/>
                    <a:pt x="89" y="0"/>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TextBox 66">
              <a:extLst>
                <a:ext uri="{FF2B5EF4-FFF2-40B4-BE49-F238E27FC236}">
                  <a16:creationId xmlns:a16="http://schemas.microsoft.com/office/drawing/2014/main" id="{C5D69AB8-16F0-46A1-8778-61760C49DC7D}"/>
                </a:ext>
              </a:extLst>
            </p:cNvPr>
            <p:cNvSpPr txBox="1"/>
            <p:nvPr/>
          </p:nvSpPr>
          <p:spPr>
            <a:xfrm>
              <a:off x="9594513" y="6496353"/>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06</a:t>
              </a:r>
            </a:p>
          </p:txBody>
        </p:sp>
      </p:grpSp>
      <p:sp>
        <p:nvSpPr>
          <p:cNvPr id="68" name="TextBox 67">
            <a:extLst>
              <a:ext uri="{FF2B5EF4-FFF2-40B4-BE49-F238E27FC236}">
                <a16:creationId xmlns:a16="http://schemas.microsoft.com/office/drawing/2014/main" id="{F2FE5E87-BDE0-48DB-BE51-4C1EB345415D}"/>
              </a:ext>
            </a:extLst>
          </p:cNvPr>
          <p:cNvSpPr txBox="1"/>
          <p:nvPr/>
        </p:nvSpPr>
        <p:spPr>
          <a:xfrm>
            <a:off x="11131438" y="6028640"/>
            <a:ext cx="2124299"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72144"/>
                </a:solidFill>
                <a:effectLst/>
                <a:uLnTx/>
                <a:uFillTx/>
                <a:latin typeface="Century Gothic"/>
                <a:ea typeface="+mn-ea"/>
                <a:cs typeface="+mn-cs"/>
              </a:rPr>
              <a:t>Diagram Charts</a:t>
            </a:r>
          </a:p>
        </p:txBody>
      </p:sp>
      <p:sp>
        <p:nvSpPr>
          <p:cNvPr id="70" name="TextBox 69">
            <a:extLst>
              <a:ext uri="{FF2B5EF4-FFF2-40B4-BE49-F238E27FC236}">
                <a16:creationId xmlns:a16="http://schemas.microsoft.com/office/drawing/2014/main" id="{79407902-BB4A-47F3-933B-E34283BC1F74}"/>
              </a:ext>
            </a:extLst>
          </p:cNvPr>
          <p:cNvSpPr txBox="1"/>
          <p:nvPr/>
        </p:nvSpPr>
        <p:spPr>
          <a:xfrm>
            <a:off x="10935935" y="7124530"/>
            <a:ext cx="2515304"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72144"/>
                </a:solidFill>
                <a:effectLst/>
                <a:uLnTx/>
                <a:uFillTx/>
                <a:latin typeface="Calibri"/>
                <a:ea typeface="+mn-ea"/>
                <a:cs typeface="+mn-cs"/>
              </a:rPr>
              <a:t>Sed maximus aliquam dolor.</a:t>
            </a:r>
          </a:p>
        </p:txBody>
      </p:sp>
      <p:sp>
        <p:nvSpPr>
          <p:cNvPr id="71" name="TextBox 70">
            <a:extLst>
              <a:ext uri="{FF2B5EF4-FFF2-40B4-BE49-F238E27FC236}">
                <a16:creationId xmlns:a16="http://schemas.microsoft.com/office/drawing/2014/main" id="{46FB0E59-058B-4611-A7FF-13ACE4F6A42B}"/>
              </a:ext>
            </a:extLst>
          </p:cNvPr>
          <p:cNvSpPr txBox="1"/>
          <p:nvPr/>
        </p:nvSpPr>
        <p:spPr>
          <a:xfrm>
            <a:off x="10759541" y="6325609"/>
            <a:ext cx="2868094" cy="83099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377DFF"/>
                </a:solidFill>
                <a:effectLst/>
                <a:uLnTx/>
                <a:uFillTx/>
                <a:latin typeface="Century Gothic"/>
                <a:ea typeface="+mn-ea"/>
                <a:cs typeface="+mn-cs"/>
              </a:rPr>
              <a:t>6 options</a:t>
            </a:r>
          </a:p>
        </p:txBody>
      </p:sp>
    </p:spTree>
    <p:extLst>
      <p:ext uri="{BB962C8B-B14F-4D97-AF65-F5344CB8AC3E}">
        <p14:creationId xmlns:p14="http://schemas.microsoft.com/office/powerpoint/2010/main" val="405035978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14:bounceEnd="66667">
                                          <p:cBhvr additive="base">
                                            <p:cTn id="7" dur="1500" fill="hold"/>
                                            <p:tgtEl>
                                              <p:spTgt spid="68"/>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6667">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14:bounceEnd="66667">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6667">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14:bounceEnd="66667">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14:bounceEnd="66667">
                                          <p:cBhvr additive="base">
                                            <p:cTn id="19"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14:bounceEnd="66667">
                                          <p:cBhvr additive="base">
                                            <p:cTn id="23"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14:bounceEnd="66667">
                                          <p:cBhvr additive="base">
                                            <p:cTn id="31"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14:bounceEnd="66667">
                                          <p:cBhvr additive="base">
                                            <p:cTn id="35"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14:bounceEnd="66667">
                                          <p:cBhvr additive="base">
                                            <p:cTn id="43"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14:bounceEnd="66667">
                                          <p:cBhvr additive="base">
                                            <p:cTn id="47"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14:bounceEnd="66667">
                                          <p:cBhvr additive="base">
                                            <p:cTn id="51" dur="1500" fill="hold"/>
                                            <p:tgtEl>
                                              <p:spTgt spid="76"/>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14:bounceEnd="66667">
                                          <p:cBhvr additive="base">
                                            <p:cTn id="55" dur="1500" fill="hold"/>
                                            <p:tgtEl>
                                              <p:spTgt spid="77"/>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6667">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14:bounceEnd="66667">
                                          <p:cBhvr additive="base">
                                            <p:cTn id="59" dur="1500" fill="hold"/>
                                            <p:tgtEl>
                                              <p:spTgt spid="78"/>
                                            </p:tgtEl>
                                            <p:attrNameLst>
                                              <p:attrName>ppt_x</p:attrName>
                                            </p:attrNameLst>
                                          </p:cBhvr>
                                          <p:tavLst>
                                            <p:tav tm="0">
                                              <p:val>
                                                <p:strVal val="#ppt_x"/>
                                              </p:val>
                                            </p:tav>
                                            <p:tav tm="100000">
                                              <p:val>
                                                <p:strVal val="#ppt_x"/>
                                              </p:val>
                                            </p:tav>
                                          </p:tavLst>
                                        </p:anim>
                                        <p:anim calcmode="lin" valueType="num" p14:bounceEnd="66667">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6667">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14:bounceEnd="66667">
                                          <p:cBhvr additive="base">
                                            <p:cTn id="63"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1500" fill="hold"/>
                                            <p:tgtEl>
                                              <p:spTgt spid="68"/>
                                            </p:tgtEl>
                                            <p:attrNameLst>
                                              <p:attrName>ppt_x</p:attrName>
                                            </p:attrNameLst>
                                          </p:cBhvr>
                                          <p:tavLst>
                                            <p:tav tm="0">
                                              <p:val>
                                                <p:strVal val="#ppt_x"/>
                                              </p:val>
                                            </p:tav>
                                            <p:tav tm="100000">
                                              <p:val>
                                                <p:strVal val="#ppt_x"/>
                                              </p:val>
                                            </p:tav>
                                          </p:tavLst>
                                        </p:anim>
                                        <p:anim calcmode="lin" valueType="num">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cBhvr additive="base">
                                            <p:cTn id="19" dur="1500" fill="hold"/>
                                            <p:tgtEl>
                                              <p:spTgt spid="85"/>
                                            </p:tgtEl>
                                            <p:attrNameLst>
                                              <p:attrName>ppt_x</p:attrName>
                                            </p:attrNameLst>
                                          </p:cBhvr>
                                          <p:tavLst>
                                            <p:tav tm="0">
                                              <p:val>
                                                <p:strVal val="#ppt_x"/>
                                              </p:val>
                                            </p:tav>
                                            <p:tav tm="100000">
                                              <p:val>
                                                <p:strVal val="#ppt_x"/>
                                              </p:val>
                                            </p:tav>
                                          </p:tavLst>
                                        </p:anim>
                                        <p:anim calcmode="lin" valueType="num">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1500" fill="hold"/>
                                            <p:tgtEl>
                                              <p:spTgt spid="84"/>
                                            </p:tgtEl>
                                            <p:attrNameLst>
                                              <p:attrName>ppt_x</p:attrName>
                                            </p:attrNameLst>
                                          </p:cBhvr>
                                          <p:tavLst>
                                            <p:tav tm="0">
                                              <p:val>
                                                <p:strVal val="#ppt_x"/>
                                              </p:val>
                                            </p:tav>
                                            <p:tav tm="100000">
                                              <p:val>
                                                <p:strVal val="#ppt_x"/>
                                              </p:val>
                                            </p:tav>
                                          </p:tavLst>
                                        </p:anim>
                                        <p:anim calcmode="lin" valueType="num">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1500" fill="hold"/>
                                            <p:tgtEl>
                                              <p:spTgt spid="82"/>
                                            </p:tgtEl>
                                            <p:attrNameLst>
                                              <p:attrName>ppt_x</p:attrName>
                                            </p:attrNameLst>
                                          </p:cBhvr>
                                          <p:tavLst>
                                            <p:tav tm="0">
                                              <p:val>
                                                <p:strVal val="#ppt_x"/>
                                              </p:val>
                                            </p:tav>
                                            <p:tav tm="100000">
                                              <p:val>
                                                <p:strVal val="#ppt_x"/>
                                              </p:val>
                                            </p:tav>
                                          </p:tavLst>
                                        </p:anim>
                                        <p:anim calcmode="lin" valueType="num">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1500" fill="hold"/>
                                            <p:tgtEl>
                                              <p:spTgt spid="81"/>
                                            </p:tgtEl>
                                            <p:attrNameLst>
                                              <p:attrName>ppt_x</p:attrName>
                                            </p:attrNameLst>
                                          </p:cBhvr>
                                          <p:tavLst>
                                            <p:tav tm="0">
                                              <p:val>
                                                <p:strVal val="#ppt_x"/>
                                              </p:val>
                                            </p:tav>
                                            <p:tav tm="100000">
                                              <p:val>
                                                <p:strVal val="#ppt_x"/>
                                              </p:val>
                                            </p:tav>
                                          </p:tavLst>
                                        </p:anim>
                                        <p:anim calcmode="lin" valueType="num">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cBhvr additive="base">
                                            <p:cTn id="43" dur="1500" fill="hold"/>
                                            <p:tgtEl>
                                              <p:spTgt spid="73"/>
                                            </p:tgtEl>
                                            <p:attrNameLst>
                                              <p:attrName>ppt_x</p:attrName>
                                            </p:attrNameLst>
                                          </p:cBhvr>
                                          <p:tavLst>
                                            <p:tav tm="0">
                                              <p:val>
                                                <p:strVal val="#ppt_x"/>
                                              </p:val>
                                            </p:tav>
                                            <p:tav tm="100000">
                                              <p:val>
                                                <p:strVal val="#ppt_x"/>
                                              </p:val>
                                            </p:tav>
                                          </p:tavLst>
                                        </p:anim>
                                        <p:anim calcmode="lin" valueType="num">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1500" fill="hold"/>
                                            <p:tgtEl>
                                              <p:spTgt spid="75"/>
                                            </p:tgtEl>
                                            <p:attrNameLst>
                                              <p:attrName>ppt_x</p:attrName>
                                            </p:attrNameLst>
                                          </p:cBhvr>
                                          <p:tavLst>
                                            <p:tav tm="0">
                                              <p:val>
                                                <p:strVal val="#ppt_x"/>
                                              </p:val>
                                            </p:tav>
                                            <p:tav tm="100000">
                                              <p:val>
                                                <p:strVal val="#ppt_x"/>
                                              </p:val>
                                            </p:tav>
                                          </p:tavLst>
                                        </p:anim>
                                        <p:anim calcmode="lin" valueType="num">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500" fill="hold"/>
                                            <p:tgtEl>
                                              <p:spTgt spid="76"/>
                                            </p:tgtEl>
                                            <p:attrNameLst>
                                              <p:attrName>ppt_x</p:attrName>
                                            </p:attrNameLst>
                                          </p:cBhvr>
                                          <p:tavLst>
                                            <p:tav tm="0">
                                              <p:val>
                                                <p:strVal val="#ppt_x"/>
                                              </p:val>
                                            </p:tav>
                                            <p:tav tm="100000">
                                              <p:val>
                                                <p:strVal val="#ppt_x"/>
                                              </p:val>
                                            </p:tav>
                                          </p:tavLst>
                                        </p:anim>
                                        <p:anim calcmode="lin" valueType="num">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500" fill="hold"/>
                                            <p:tgtEl>
                                              <p:spTgt spid="77"/>
                                            </p:tgtEl>
                                            <p:attrNameLst>
                                              <p:attrName>ppt_x</p:attrName>
                                            </p:attrNameLst>
                                          </p:cBhvr>
                                          <p:tavLst>
                                            <p:tav tm="0">
                                              <p:val>
                                                <p:strVal val="#ppt_x"/>
                                              </p:val>
                                            </p:tav>
                                            <p:tav tm="100000">
                                              <p:val>
                                                <p:strVal val="#ppt_x"/>
                                              </p:val>
                                            </p:tav>
                                          </p:tavLst>
                                        </p:anim>
                                        <p:anim calcmode="lin" valueType="num">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cBhvr additive="base">
                                            <p:cTn id="59" dur="1500" fill="hold"/>
                                            <p:tgtEl>
                                              <p:spTgt spid="78"/>
                                            </p:tgtEl>
                                            <p:attrNameLst>
                                              <p:attrName>ppt_x</p:attrName>
                                            </p:attrNameLst>
                                          </p:cBhvr>
                                          <p:tavLst>
                                            <p:tav tm="0">
                                              <p:val>
                                                <p:strVal val="#ppt_x"/>
                                              </p:val>
                                            </p:tav>
                                            <p:tav tm="100000">
                                              <p:val>
                                                <p:strVal val="#ppt_x"/>
                                              </p:val>
                                            </p:tav>
                                          </p:tavLst>
                                        </p:anim>
                                        <p:anim calcmode="lin" valueType="num">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cBhvr additive="base">
                                            <p:cTn id="63" dur="1500" fill="hold"/>
                                            <p:tgtEl>
                                              <p:spTgt spid="79"/>
                                            </p:tgtEl>
                                            <p:attrNameLst>
                                              <p:attrName>ppt_x</p:attrName>
                                            </p:attrNameLst>
                                          </p:cBhvr>
                                          <p:tavLst>
                                            <p:tav tm="0">
                                              <p:val>
                                                <p:strVal val="#ppt_x"/>
                                              </p:val>
                                            </p:tav>
                                            <p:tav tm="100000">
                                              <p:val>
                                                <p:strVal val="#ppt_x"/>
                                              </p:val>
                                            </p:tav>
                                          </p:tavLst>
                                        </p:anim>
                                        <p:anim calcmode="lin" valueType="num">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3" name="Oval 92">
            <a:extLst>
              <a:ext uri="{FF2B5EF4-FFF2-40B4-BE49-F238E27FC236}">
                <a16:creationId xmlns:a16="http://schemas.microsoft.com/office/drawing/2014/main" id="{01D11CE8-664E-45E7-AFB7-3629AA59958F}"/>
              </a:ext>
            </a:extLst>
          </p:cNvPr>
          <p:cNvSpPr/>
          <p:nvPr/>
        </p:nvSpPr>
        <p:spPr>
          <a:xfrm>
            <a:off x="7770622" y="2435035"/>
            <a:ext cx="8845930" cy="884593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7BD313FE-B3F5-495C-AAAC-99457EEF8280}"/>
              </a:ext>
            </a:extLst>
          </p:cNvPr>
          <p:cNvGrpSpPr/>
          <p:nvPr/>
        </p:nvGrpSpPr>
        <p:grpSpPr>
          <a:xfrm>
            <a:off x="8130937" y="3331274"/>
            <a:ext cx="2039969" cy="4345019"/>
            <a:chOff x="8130937" y="3331274"/>
            <a:chExt cx="2039969" cy="4345019"/>
          </a:xfrm>
        </p:grpSpPr>
        <p:sp>
          <p:nvSpPr>
            <p:cNvPr id="6" name="Freeform 5">
              <a:extLst>
                <a:ext uri="{FF2B5EF4-FFF2-40B4-BE49-F238E27FC236}">
                  <a16:creationId xmlns:a16="http://schemas.microsoft.com/office/drawing/2014/main" id="{67F8AE2D-B716-46F0-9264-9A1A464FA04C}"/>
                </a:ext>
              </a:extLst>
            </p:cNvPr>
            <p:cNvSpPr>
              <a:spLocks/>
            </p:cNvSpPr>
            <p:nvPr/>
          </p:nvSpPr>
          <p:spPr bwMode="auto">
            <a:xfrm>
              <a:off x="8130937" y="3331274"/>
              <a:ext cx="2039969" cy="4345019"/>
            </a:xfrm>
            <a:custGeom>
              <a:avLst/>
              <a:gdLst>
                <a:gd name="T0" fmla="*/ 247 w 247"/>
                <a:gd name="T1" fmla="*/ 201 h 526"/>
                <a:gd name="T2" fmla="*/ 158 w 247"/>
                <a:gd name="T3" fmla="*/ 427 h 526"/>
                <a:gd name="T4" fmla="*/ 173 w 247"/>
                <a:gd name="T5" fmla="*/ 526 h 526"/>
                <a:gd name="T6" fmla="*/ 0 w 247"/>
                <a:gd name="T7" fmla="*/ 426 h 526"/>
                <a:gd name="T8" fmla="*/ 144 w 247"/>
                <a:gd name="T9" fmla="*/ 79 h 526"/>
                <a:gd name="T10" fmla="*/ 247 w 247"/>
                <a:gd name="T11" fmla="*/ 0 h 526"/>
                <a:gd name="T12" fmla="*/ 247 w 247"/>
                <a:gd name="T13" fmla="*/ 201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201"/>
                  </a:moveTo>
                  <a:cubicBezTo>
                    <a:pt x="190" y="263"/>
                    <a:pt x="158" y="342"/>
                    <a:pt x="158" y="427"/>
                  </a:cubicBezTo>
                  <a:cubicBezTo>
                    <a:pt x="158" y="461"/>
                    <a:pt x="164" y="495"/>
                    <a:pt x="173" y="526"/>
                  </a:cubicBezTo>
                  <a:cubicBezTo>
                    <a:pt x="0" y="426"/>
                    <a:pt x="0" y="426"/>
                    <a:pt x="0" y="426"/>
                  </a:cubicBezTo>
                  <a:cubicBezTo>
                    <a:pt x="0" y="295"/>
                    <a:pt x="51" y="172"/>
                    <a:pt x="144" y="79"/>
                  </a:cubicBezTo>
                  <a:cubicBezTo>
                    <a:pt x="175" y="48"/>
                    <a:pt x="210" y="22"/>
                    <a:pt x="247" y="0"/>
                  </a:cubicBezTo>
                  <a:lnTo>
                    <a:pt x="247" y="20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Rectangle 39">
              <a:extLst>
                <a:ext uri="{FF2B5EF4-FFF2-40B4-BE49-F238E27FC236}">
                  <a16:creationId xmlns:a16="http://schemas.microsoft.com/office/drawing/2014/main" id="{02F06F57-EFAA-46C1-8097-DCB59729C789}"/>
                </a:ext>
              </a:extLst>
            </p:cNvPr>
            <p:cNvSpPr/>
            <p:nvPr/>
          </p:nvSpPr>
          <p:spPr>
            <a:xfrm>
              <a:off x="8486516" y="4968298"/>
              <a:ext cx="1107996" cy="1107996"/>
            </a:xfrm>
            <a:prstGeom prst="rect">
              <a:avLst/>
            </a:prstGeom>
          </p:spPr>
          <p:txBody>
            <a:bodyPr wrap="none" t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b</a:t>
              </a:r>
            </a:p>
          </p:txBody>
        </p:sp>
      </p:grpSp>
      <p:grpSp>
        <p:nvGrpSpPr>
          <p:cNvPr id="92" name="Group 91">
            <a:extLst>
              <a:ext uri="{FF2B5EF4-FFF2-40B4-BE49-F238E27FC236}">
                <a16:creationId xmlns:a16="http://schemas.microsoft.com/office/drawing/2014/main" id="{2F946034-5FAB-4A1C-82B5-DC1C9BCC622E}"/>
              </a:ext>
            </a:extLst>
          </p:cNvPr>
          <p:cNvGrpSpPr/>
          <p:nvPr/>
        </p:nvGrpSpPr>
        <p:grpSpPr>
          <a:xfrm>
            <a:off x="4492012" y="3777843"/>
            <a:ext cx="3548457" cy="1931874"/>
            <a:chOff x="4492012" y="3777843"/>
            <a:chExt cx="3548457" cy="1931874"/>
          </a:xfrm>
        </p:grpSpPr>
        <p:sp>
          <p:nvSpPr>
            <p:cNvPr id="39" name="TextBox 38">
              <a:extLst>
                <a:ext uri="{FF2B5EF4-FFF2-40B4-BE49-F238E27FC236}">
                  <a16:creationId xmlns:a16="http://schemas.microsoft.com/office/drawing/2014/main" id="{BF2A7F88-AE4F-4D1D-838F-0301E82C7B5C}"/>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41" name="TextBox 40">
              <a:extLst>
                <a:ext uri="{FF2B5EF4-FFF2-40B4-BE49-F238E27FC236}">
                  <a16:creationId xmlns:a16="http://schemas.microsoft.com/office/drawing/2014/main" id="{6996A0AF-770E-40FA-A5F8-937FC479793F}"/>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2" name="Group 81">
            <a:extLst>
              <a:ext uri="{FF2B5EF4-FFF2-40B4-BE49-F238E27FC236}">
                <a16:creationId xmlns:a16="http://schemas.microsoft.com/office/drawing/2014/main" id="{55BA38FC-10A9-474E-BE2F-0F71D0975CB5}"/>
              </a:ext>
            </a:extLst>
          </p:cNvPr>
          <p:cNvGrpSpPr/>
          <p:nvPr/>
        </p:nvGrpSpPr>
        <p:grpSpPr>
          <a:xfrm>
            <a:off x="10153619" y="8725091"/>
            <a:ext cx="4062652" cy="2197481"/>
            <a:chOff x="10153619" y="8725091"/>
            <a:chExt cx="4062652" cy="2197481"/>
          </a:xfrm>
        </p:grpSpPr>
        <p:sp>
          <p:nvSpPr>
            <p:cNvPr id="10" name="Freeform 9">
              <a:extLst>
                <a:ext uri="{FF2B5EF4-FFF2-40B4-BE49-F238E27FC236}">
                  <a16:creationId xmlns:a16="http://schemas.microsoft.com/office/drawing/2014/main" id="{FA382C80-4197-4A17-9FD2-B5F0DF4789A2}"/>
                </a:ext>
              </a:extLst>
            </p:cNvPr>
            <p:cNvSpPr>
              <a:spLocks/>
            </p:cNvSpPr>
            <p:nvPr/>
          </p:nvSpPr>
          <p:spPr bwMode="auto">
            <a:xfrm>
              <a:off x="10153619" y="8725091"/>
              <a:ext cx="4062652" cy="2197481"/>
            </a:xfrm>
            <a:custGeom>
              <a:avLst/>
              <a:gdLst>
                <a:gd name="T0" fmla="*/ 492 w 492"/>
                <a:gd name="T1" fmla="*/ 0 h 266"/>
                <a:gd name="T2" fmla="*/ 492 w 492"/>
                <a:gd name="T3" fmla="*/ 201 h 266"/>
                <a:gd name="T4" fmla="*/ 247 w 492"/>
                <a:gd name="T5" fmla="*/ 266 h 266"/>
                <a:gd name="T6" fmla="*/ 0 w 492"/>
                <a:gd name="T7" fmla="*/ 200 h 266"/>
                <a:gd name="T8" fmla="*/ 174 w 492"/>
                <a:gd name="T9" fmla="*/ 100 h 266"/>
                <a:gd name="T10" fmla="*/ 247 w 492"/>
                <a:gd name="T11" fmla="*/ 108 h 266"/>
                <a:gd name="T12" fmla="*/ 483 w 492"/>
                <a:gd name="T13" fmla="*/ 10 h 266"/>
                <a:gd name="T14" fmla="*/ 492 w 492"/>
                <a:gd name="T15" fmla="*/ 0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0"/>
                  </a:moveTo>
                  <a:cubicBezTo>
                    <a:pt x="492" y="201"/>
                    <a:pt x="492" y="201"/>
                    <a:pt x="492" y="201"/>
                  </a:cubicBezTo>
                  <a:cubicBezTo>
                    <a:pt x="419" y="243"/>
                    <a:pt x="335" y="266"/>
                    <a:pt x="247" y="266"/>
                  </a:cubicBezTo>
                  <a:cubicBezTo>
                    <a:pt x="159" y="266"/>
                    <a:pt x="74" y="243"/>
                    <a:pt x="0" y="200"/>
                  </a:cubicBezTo>
                  <a:cubicBezTo>
                    <a:pt x="174" y="100"/>
                    <a:pt x="174" y="100"/>
                    <a:pt x="174" y="100"/>
                  </a:cubicBezTo>
                  <a:cubicBezTo>
                    <a:pt x="198" y="105"/>
                    <a:pt x="222" y="108"/>
                    <a:pt x="247" y="108"/>
                  </a:cubicBezTo>
                  <a:cubicBezTo>
                    <a:pt x="336" y="108"/>
                    <a:pt x="420" y="73"/>
                    <a:pt x="483" y="10"/>
                  </a:cubicBezTo>
                  <a:cubicBezTo>
                    <a:pt x="486" y="7"/>
                    <a:pt x="489" y="3"/>
                    <a:pt x="492"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1A2819DE-EE78-410A-A3E0-D4469207EAE6}"/>
                </a:ext>
              </a:extLst>
            </p:cNvPr>
            <p:cNvSpPr/>
            <p:nvPr/>
          </p:nvSpPr>
          <p:spPr>
            <a:xfrm>
              <a:off x="12007437" y="952010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N</a:t>
              </a:r>
            </a:p>
          </p:txBody>
        </p:sp>
      </p:grpSp>
      <p:grpSp>
        <p:nvGrpSpPr>
          <p:cNvPr id="81" name="Group 80">
            <a:extLst>
              <a:ext uri="{FF2B5EF4-FFF2-40B4-BE49-F238E27FC236}">
                <a16:creationId xmlns:a16="http://schemas.microsoft.com/office/drawing/2014/main" id="{3F601A94-0D56-42BE-8BB0-166717A1AA74}"/>
              </a:ext>
            </a:extLst>
          </p:cNvPr>
          <p:cNvGrpSpPr/>
          <p:nvPr/>
        </p:nvGrpSpPr>
        <p:grpSpPr>
          <a:xfrm>
            <a:off x="8130937" y="6850317"/>
            <a:ext cx="3459497" cy="3526727"/>
            <a:chOff x="8130937" y="6850317"/>
            <a:chExt cx="3459497" cy="3526727"/>
          </a:xfrm>
        </p:grpSpPr>
        <p:sp>
          <p:nvSpPr>
            <p:cNvPr id="11" name="Freeform 10">
              <a:extLst>
                <a:ext uri="{FF2B5EF4-FFF2-40B4-BE49-F238E27FC236}">
                  <a16:creationId xmlns:a16="http://schemas.microsoft.com/office/drawing/2014/main" id="{93EDE4D4-81E0-44DE-A667-5E152F6C977D}"/>
                </a:ext>
              </a:extLst>
            </p:cNvPr>
            <p:cNvSpPr>
              <a:spLocks/>
            </p:cNvSpPr>
            <p:nvPr/>
          </p:nvSpPr>
          <p:spPr bwMode="auto">
            <a:xfrm>
              <a:off x="8130937" y="6850317"/>
              <a:ext cx="3459497" cy="3526727"/>
            </a:xfrm>
            <a:custGeom>
              <a:avLst/>
              <a:gdLst>
                <a:gd name="T0" fmla="*/ 419 w 419"/>
                <a:gd name="T1" fmla="*/ 327 h 427"/>
                <a:gd name="T2" fmla="*/ 245 w 419"/>
                <a:gd name="T3" fmla="*/ 427 h 427"/>
                <a:gd name="T4" fmla="*/ 144 w 419"/>
                <a:gd name="T5" fmla="*/ 349 h 427"/>
                <a:gd name="T6" fmla="*/ 0 w 419"/>
                <a:gd name="T7" fmla="*/ 1 h 427"/>
                <a:gd name="T8" fmla="*/ 0 w 419"/>
                <a:gd name="T9" fmla="*/ 0 h 427"/>
                <a:gd name="T10" fmla="*/ 173 w 419"/>
                <a:gd name="T11" fmla="*/ 100 h 427"/>
                <a:gd name="T12" fmla="*/ 256 w 419"/>
                <a:gd name="T13" fmla="*/ 237 h 427"/>
                <a:gd name="T14" fmla="*/ 419 w 419"/>
                <a:gd name="T15" fmla="*/ 327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327"/>
                  </a:moveTo>
                  <a:cubicBezTo>
                    <a:pt x="245" y="427"/>
                    <a:pt x="245" y="427"/>
                    <a:pt x="245" y="427"/>
                  </a:cubicBezTo>
                  <a:cubicBezTo>
                    <a:pt x="209" y="406"/>
                    <a:pt x="175" y="380"/>
                    <a:pt x="144" y="349"/>
                  </a:cubicBezTo>
                  <a:cubicBezTo>
                    <a:pt x="51" y="256"/>
                    <a:pt x="0" y="132"/>
                    <a:pt x="0" y="1"/>
                  </a:cubicBezTo>
                  <a:cubicBezTo>
                    <a:pt x="0" y="0"/>
                    <a:pt x="0" y="0"/>
                    <a:pt x="0" y="0"/>
                  </a:cubicBezTo>
                  <a:cubicBezTo>
                    <a:pt x="173" y="100"/>
                    <a:pt x="173" y="100"/>
                    <a:pt x="173" y="100"/>
                  </a:cubicBezTo>
                  <a:cubicBezTo>
                    <a:pt x="189" y="151"/>
                    <a:pt x="217" y="198"/>
                    <a:pt x="256" y="237"/>
                  </a:cubicBezTo>
                  <a:cubicBezTo>
                    <a:pt x="301" y="282"/>
                    <a:pt x="358" y="313"/>
                    <a:pt x="419" y="3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808D006D-3959-4524-9C05-7464C292C26F}"/>
                </a:ext>
              </a:extLst>
            </p:cNvPr>
            <p:cNvSpPr/>
            <p:nvPr/>
          </p:nvSpPr>
          <p:spPr>
            <a:xfrm>
              <a:off x="8849344" y="8100434"/>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J</a:t>
              </a:r>
            </a:p>
          </p:txBody>
        </p:sp>
      </p:grpSp>
      <p:grpSp>
        <p:nvGrpSpPr>
          <p:cNvPr id="83" name="Group 82">
            <a:extLst>
              <a:ext uri="{FF2B5EF4-FFF2-40B4-BE49-F238E27FC236}">
                <a16:creationId xmlns:a16="http://schemas.microsoft.com/office/drawing/2014/main" id="{DA63BB7D-359C-4869-8EDA-B511BE08C47C}"/>
              </a:ext>
            </a:extLst>
          </p:cNvPr>
          <p:cNvGrpSpPr/>
          <p:nvPr/>
        </p:nvGrpSpPr>
        <p:grpSpPr>
          <a:xfrm>
            <a:off x="14216269" y="6039708"/>
            <a:ext cx="2039969" cy="4345019"/>
            <a:chOff x="14216269" y="6039708"/>
            <a:chExt cx="2039969" cy="4345019"/>
          </a:xfrm>
        </p:grpSpPr>
        <p:sp>
          <p:nvSpPr>
            <p:cNvPr id="9" name="Freeform 8">
              <a:extLst>
                <a:ext uri="{FF2B5EF4-FFF2-40B4-BE49-F238E27FC236}">
                  <a16:creationId xmlns:a16="http://schemas.microsoft.com/office/drawing/2014/main" id="{9A7568A0-3E48-421D-BF5F-FB622F0149DA}"/>
                </a:ext>
              </a:extLst>
            </p:cNvPr>
            <p:cNvSpPr>
              <a:spLocks/>
            </p:cNvSpPr>
            <p:nvPr/>
          </p:nvSpPr>
          <p:spPr bwMode="auto">
            <a:xfrm>
              <a:off x="14216269" y="6039708"/>
              <a:ext cx="2039969" cy="4345019"/>
            </a:xfrm>
            <a:custGeom>
              <a:avLst/>
              <a:gdLst>
                <a:gd name="T0" fmla="*/ 247 w 247"/>
                <a:gd name="T1" fmla="*/ 100 h 526"/>
                <a:gd name="T2" fmla="*/ 103 w 247"/>
                <a:gd name="T3" fmla="*/ 447 h 526"/>
                <a:gd name="T4" fmla="*/ 0 w 247"/>
                <a:gd name="T5" fmla="*/ 526 h 526"/>
                <a:gd name="T6" fmla="*/ 0 w 247"/>
                <a:gd name="T7" fmla="*/ 325 h 526"/>
                <a:gd name="T8" fmla="*/ 89 w 247"/>
                <a:gd name="T9" fmla="*/ 99 h 526"/>
                <a:gd name="T10" fmla="*/ 74 w 247"/>
                <a:gd name="T11" fmla="*/ 0 h 526"/>
                <a:gd name="T12" fmla="*/ 247 w 247"/>
                <a:gd name="T13" fmla="*/ 100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100"/>
                  </a:moveTo>
                  <a:cubicBezTo>
                    <a:pt x="247" y="231"/>
                    <a:pt x="196" y="354"/>
                    <a:pt x="103" y="447"/>
                  </a:cubicBezTo>
                  <a:cubicBezTo>
                    <a:pt x="72" y="478"/>
                    <a:pt x="37" y="504"/>
                    <a:pt x="0" y="526"/>
                  </a:cubicBezTo>
                  <a:cubicBezTo>
                    <a:pt x="0" y="325"/>
                    <a:pt x="0" y="325"/>
                    <a:pt x="0" y="325"/>
                  </a:cubicBezTo>
                  <a:cubicBezTo>
                    <a:pt x="57" y="263"/>
                    <a:pt x="89" y="184"/>
                    <a:pt x="89" y="99"/>
                  </a:cubicBezTo>
                  <a:cubicBezTo>
                    <a:pt x="89" y="65"/>
                    <a:pt x="83" y="31"/>
                    <a:pt x="74" y="0"/>
                  </a:cubicBezTo>
                  <a:lnTo>
                    <a:pt x="247" y="10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Rectangle 51">
              <a:extLst>
                <a:ext uri="{FF2B5EF4-FFF2-40B4-BE49-F238E27FC236}">
                  <a16:creationId xmlns:a16="http://schemas.microsoft.com/office/drawing/2014/main" id="{E21D1D33-8A45-4ED3-86D9-6E92B64FE96E}"/>
                </a:ext>
              </a:extLst>
            </p:cNvPr>
            <p:cNvSpPr/>
            <p:nvPr/>
          </p:nvSpPr>
          <p:spPr>
            <a:xfrm>
              <a:off x="14682256" y="7606873"/>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C</a:t>
              </a:r>
            </a:p>
          </p:txBody>
        </p:sp>
      </p:grpSp>
      <p:grpSp>
        <p:nvGrpSpPr>
          <p:cNvPr id="89" name="Group 88">
            <a:extLst>
              <a:ext uri="{FF2B5EF4-FFF2-40B4-BE49-F238E27FC236}">
                <a16:creationId xmlns:a16="http://schemas.microsoft.com/office/drawing/2014/main" id="{3E5CDAAF-B1C2-4A11-9314-BCB5798FBEC8}"/>
              </a:ext>
            </a:extLst>
          </p:cNvPr>
          <p:cNvGrpSpPr/>
          <p:nvPr/>
        </p:nvGrpSpPr>
        <p:grpSpPr>
          <a:xfrm>
            <a:off x="16070089" y="8280785"/>
            <a:ext cx="3548457" cy="1931874"/>
            <a:chOff x="16070089" y="8280785"/>
            <a:chExt cx="3548457" cy="1931874"/>
          </a:xfrm>
        </p:grpSpPr>
        <p:sp>
          <p:nvSpPr>
            <p:cNvPr id="51" name="TextBox 50">
              <a:extLst>
                <a:ext uri="{FF2B5EF4-FFF2-40B4-BE49-F238E27FC236}">
                  <a16:creationId xmlns:a16="http://schemas.microsoft.com/office/drawing/2014/main" id="{348ADE93-DA53-4333-8E3D-777AD2031315}"/>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53" name="TextBox 52">
              <a:extLst>
                <a:ext uri="{FF2B5EF4-FFF2-40B4-BE49-F238E27FC236}">
                  <a16:creationId xmlns:a16="http://schemas.microsoft.com/office/drawing/2014/main" id="{BEB7B208-AE4A-4D19-B93E-27A479F48FA6}"/>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90" name="Group 89">
            <a:extLst>
              <a:ext uri="{FF2B5EF4-FFF2-40B4-BE49-F238E27FC236}">
                <a16:creationId xmlns:a16="http://schemas.microsoft.com/office/drawing/2014/main" id="{EB6BFA4C-6A0C-43E8-A5DC-29841C93B6DF}"/>
              </a:ext>
            </a:extLst>
          </p:cNvPr>
          <p:cNvGrpSpPr/>
          <p:nvPr/>
        </p:nvGrpSpPr>
        <p:grpSpPr>
          <a:xfrm>
            <a:off x="10907277" y="11179745"/>
            <a:ext cx="3548457" cy="1931874"/>
            <a:chOff x="10907277" y="11179745"/>
            <a:chExt cx="3548457" cy="1931874"/>
          </a:xfrm>
        </p:grpSpPr>
        <p:sp>
          <p:nvSpPr>
            <p:cNvPr id="45" name="TextBox 44">
              <a:extLst>
                <a:ext uri="{FF2B5EF4-FFF2-40B4-BE49-F238E27FC236}">
                  <a16:creationId xmlns:a16="http://schemas.microsoft.com/office/drawing/2014/main" id="{F5A71921-3138-49A5-84E6-5646EBD142B9}"/>
                </a:ext>
              </a:extLst>
            </p:cNvPr>
            <p:cNvSpPr txBox="1"/>
            <p:nvPr/>
          </p:nvSpPr>
          <p:spPr>
            <a:xfrm>
              <a:off x="10907277" y="1188266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29E5D178-CDD0-4D94-A577-075CD434209B}"/>
                </a:ext>
              </a:extLst>
            </p:cNvPr>
            <p:cNvSpPr txBox="1"/>
            <p:nvPr/>
          </p:nvSpPr>
          <p:spPr>
            <a:xfrm>
              <a:off x="11142989" y="11179745"/>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grpSp>
      <p:grpSp>
        <p:nvGrpSpPr>
          <p:cNvPr id="91" name="Group 90">
            <a:extLst>
              <a:ext uri="{FF2B5EF4-FFF2-40B4-BE49-F238E27FC236}">
                <a16:creationId xmlns:a16="http://schemas.microsoft.com/office/drawing/2014/main" id="{B21D1E00-E00B-4C06-A013-846B45851818}"/>
              </a:ext>
            </a:extLst>
          </p:cNvPr>
          <p:cNvGrpSpPr/>
          <p:nvPr/>
        </p:nvGrpSpPr>
        <p:grpSpPr>
          <a:xfrm>
            <a:off x="4894001" y="8445170"/>
            <a:ext cx="3548457" cy="1931874"/>
            <a:chOff x="4894001" y="8445170"/>
            <a:chExt cx="3548457" cy="1931874"/>
          </a:xfrm>
        </p:grpSpPr>
        <p:sp>
          <p:nvSpPr>
            <p:cNvPr id="49" name="TextBox 48">
              <a:extLst>
                <a:ext uri="{FF2B5EF4-FFF2-40B4-BE49-F238E27FC236}">
                  <a16:creationId xmlns:a16="http://schemas.microsoft.com/office/drawing/2014/main" id="{EC523530-A183-47C3-A604-53709EBDAC78}"/>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47" name="TextBox 46">
              <a:extLst>
                <a:ext uri="{FF2B5EF4-FFF2-40B4-BE49-F238E27FC236}">
                  <a16:creationId xmlns:a16="http://schemas.microsoft.com/office/drawing/2014/main" id="{A422188B-AA0A-411C-9F90-12F8CA6B5B21}"/>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88" name="Group 87">
            <a:extLst>
              <a:ext uri="{FF2B5EF4-FFF2-40B4-BE49-F238E27FC236}">
                <a16:creationId xmlns:a16="http://schemas.microsoft.com/office/drawing/2014/main" id="{0B0ED13C-D8E9-460B-BD7F-6DF40A7868C0}"/>
              </a:ext>
            </a:extLst>
          </p:cNvPr>
          <p:cNvGrpSpPr/>
          <p:nvPr/>
        </p:nvGrpSpPr>
        <p:grpSpPr>
          <a:xfrm>
            <a:off x="16070089" y="3601772"/>
            <a:ext cx="3548457" cy="1931874"/>
            <a:chOff x="16070089" y="3601772"/>
            <a:chExt cx="3548457" cy="1931874"/>
          </a:xfrm>
        </p:grpSpPr>
        <p:sp>
          <p:nvSpPr>
            <p:cNvPr id="55" name="TextBox 54">
              <a:extLst>
                <a:ext uri="{FF2B5EF4-FFF2-40B4-BE49-F238E27FC236}">
                  <a16:creationId xmlns:a16="http://schemas.microsoft.com/office/drawing/2014/main" id="{68B697F7-D953-4515-A66A-FA73D849D2A6}"/>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56" name="TextBox 55">
              <a:extLst>
                <a:ext uri="{FF2B5EF4-FFF2-40B4-BE49-F238E27FC236}">
                  <a16:creationId xmlns:a16="http://schemas.microsoft.com/office/drawing/2014/main" id="{170A5B7A-37EF-4841-A191-87B972583C8F}"/>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4" name="Group 83">
            <a:extLst>
              <a:ext uri="{FF2B5EF4-FFF2-40B4-BE49-F238E27FC236}">
                <a16:creationId xmlns:a16="http://schemas.microsoft.com/office/drawing/2014/main" id="{443448B8-3DE6-4F28-96A1-6DF112552B6C}"/>
              </a:ext>
            </a:extLst>
          </p:cNvPr>
          <p:cNvGrpSpPr/>
          <p:nvPr/>
        </p:nvGrpSpPr>
        <p:grpSpPr>
          <a:xfrm>
            <a:off x="12796743" y="3338958"/>
            <a:ext cx="3459497" cy="3526727"/>
            <a:chOff x="12796743" y="3338958"/>
            <a:chExt cx="3459497" cy="3526727"/>
          </a:xfrm>
        </p:grpSpPr>
        <p:sp>
          <p:nvSpPr>
            <p:cNvPr id="8" name="Freeform 7">
              <a:extLst>
                <a:ext uri="{FF2B5EF4-FFF2-40B4-BE49-F238E27FC236}">
                  <a16:creationId xmlns:a16="http://schemas.microsoft.com/office/drawing/2014/main" id="{0EB404EA-8AA7-400B-A6B1-161B008022A1}"/>
                </a:ext>
              </a:extLst>
            </p:cNvPr>
            <p:cNvSpPr>
              <a:spLocks/>
            </p:cNvSpPr>
            <p:nvPr/>
          </p:nvSpPr>
          <p:spPr bwMode="auto">
            <a:xfrm>
              <a:off x="12796743" y="3338958"/>
              <a:ext cx="3459497" cy="3526727"/>
            </a:xfrm>
            <a:custGeom>
              <a:avLst/>
              <a:gdLst>
                <a:gd name="T0" fmla="*/ 419 w 419"/>
                <a:gd name="T1" fmla="*/ 426 h 427"/>
                <a:gd name="T2" fmla="*/ 419 w 419"/>
                <a:gd name="T3" fmla="*/ 427 h 427"/>
                <a:gd name="T4" fmla="*/ 246 w 419"/>
                <a:gd name="T5" fmla="*/ 327 h 427"/>
                <a:gd name="T6" fmla="*/ 163 w 419"/>
                <a:gd name="T7" fmla="*/ 190 h 427"/>
                <a:gd name="T8" fmla="*/ 0 w 419"/>
                <a:gd name="T9" fmla="*/ 100 h 427"/>
                <a:gd name="T10" fmla="*/ 174 w 419"/>
                <a:gd name="T11" fmla="*/ 0 h 427"/>
                <a:gd name="T12" fmla="*/ 275 w 419"/>
                <a:gd name="T13" fmla="*/ 78 h 427"/>
                <a:gd name="T14" fmla="*/ 419 w 419"/>
                <a:gd name="T15" fmla="*/ 426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426"/>
                  </a:moveTo>
                  <a:cubicBezTo>
                    <a:pt x="419" y="427"/>
                    <a:pt x="419" y="427"/>
                    <a:pt x="419" y="427"/>
                  </a:cubicBezTo>
                  <a:cubicBezTo>
                    <a:pt x="246" y="327"/>
                    <a:pt x="246" y="327"/>
                    <a:pt x="246" y="327"/>
                  </a:cubicBezTo>
                  <a:cubicBezTo>
                    <a:pt x="230" y="276"/>
                    <a:pt x="202" y="229"/>
                    <a:pt x="163" y="190"/>
                  </a:cubicBezTo>
                  <a:cubicBezTo>
                    <a:pt x="118" y="145"/>
                    <a:pt x="61" y="114"/>
                    <a:pt x="0" y="100"/>
                  </a:cubicBezTo>
                  <a:cubicBezTo>
                    <a:pt x="174" y="0"/>
                    <a:pt x="174" y="0"/>
                    <a:pt x="174" y="0"/>
                  </a:cubicBezTo>
                  <a:cubicBezTo>
                    <a:pt x="210" y="21"/>
                    <a:pt x="244" y="47"/>
                    <a:pt x="275" y="78"/>
                  </a:cubicBezTo>
                  <a:cubicBezTo>
                    <a:pt x="368" y="171"/>
                    <a:pt x="419" y="295"/>
                    <a:pt x="419" y="4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FD1F413E-DE30-4086-B4E6-0CAE6E665A6C}"/>
                </a:ext>
              </a:extLst>
            </p:cNvPr>
            <p:cNvSpPr/>
            <p:nvPr/>
          </p:nvSpPr>
          <p:spPr>
            <a:xfrm>
              <a:off x="14255953" y="407102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grpSp>
      <p:grpSp>
        <p:nvGrpSpPr>
          <p:cNvPr id="87" name="Group 86">
            <a:extLst>
              <a:ext uri="{FF2B5EF4-FFF2-40B4-BE49-F238E27FC236}">
                <a16:creationId xmlns:a16="http://schemas.microsoft.com/office/drawing/2014/main" id="{F4CC79C1-636D-4CFB-A096-BC8A64854A7A}"/>
              </a:ext>
            </a:extLst>
          </p:cNvPr>
          <p:cNvGrpSpPr/>
          <p:nvPr/>
        </p:nvGrpSpPr>
        <p:grpSpPr>
          <a:xfrm>
            <a:off x="10419359" y="404628"/>
            <a:ext cx="3548457" cy="1931874"/>
            <a:chOff x="10419359" y="404628"/>
            <a:chExt cx="3548457" cy="1931874"/>
          </a:xfrm>
        </p:grpSpPr>
        <p:sp>
          <p:nvSpPr>
            <p:cNvPr id="58" name="TextBox 57">
              <a:extLst>
                <a:ext uri="{FF2B5EF4-FFF2-40B4-BE49-F238E27FC236}">
                  <a16:creationId xmlns:a16="http://schemas.microsoft.com/office/drawing/2014/main" id="{7AAC919B-212B-4AD4-8593-AC9B66C514FC}"/>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59" name="TextBox 58">
              <a:extLst>
                <a:ext uri="{FF2B5EF4-FFF2-40B4-BE49-F238E27FC236}">
                  <a16:creationId xmlns:a16="http://schemas.microsoft.com/office/drawing/2014/main" id="{64013656-3882-4859-8B2D-A21F46F74FC9}"/>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85" name="Group 84">
            <a:extLst>
              <a:ext uri="{FF2B5EF4-FFF2-40B4-BE49-F238E27FC236}">
                <a16:creationId xmlns:a16="http://schemas.microsoft.com/office/drawing/2014/main" id="{FD1B6C79-D9B6-47A2-9E4A-99647663DD52}"/>
              </a:ext>
            </a:extLst>
          </p:cNvPr>
          <p:cNvGrpSpPr/>
          <p:nvPr/>
        </p:nvGrpSpPr>
        <p:grpSpPr>
          <a:xfrm>
            <a:off x="10170906" y="2772758"/>
            <a:ext cx="4062652" cy="2218152"/>
            <a:chOff x="10170906" y="2772758"/>
            <a:chExt cx="4062652" cy="2218152"/>
          </a:xfrm>
        </p:grpSpPr>
        <p:sp>
          <p:nvSpPr>
            <p:cNvPr id="7" name="Freeform 6">
              <a:extLst>
                <a:ext uri="{FF2B5EF4-FFF2-40B4-BE49-F238E27FC236}">
                  <a16:creationId xmlns:a16="http://schemas.microsoft.com/office/drawing/2014/main" id="{DCB704C2-53DC-4AE0-8CE3-73378FA7A572}"/>
                </a:ext>
              </a:extLst>
            </p:cNvPr>
            <p:cNvSpPr>
              <a:spLocks/>
            </p:cNvSpPr>
            <p:nvPr/>
          </p:nvSpPr>
          <p:spPr bwMode="auto">
            <a:xfrm>
              <a:off x="10170906" y="2793429"/>
              <a:ext cx="4062652" cy="2197481"/>
            </a:xfrm>
            <a:custGeom>
              <a:avLst/>
              <a:gdLst>
                <a:gd name="T0" fmla="*/ 492 w 492"/>
                <a:gd name="T1" fmla="*/ 66 h 266"/>
                <a:gd name="T2" fmla="*/ 318 w 492"/>
                <a:gd name="T3" fmla="*/ 166 h 266"/>
                <a:gd name="T4" fmla="*/ 245 w 492"/>
                <a:gd name="T5" fmla="*/ 158 h 266"/>
                <a:gd name="T6" fmla="*/ 9 w 492"/>
                <a:gd name="T7" fmla="*/ 256 h 266"/>
                <a:gd name="T8" fmla="*/ 0 w 492"/>
                <a:gd name="T9" fmla="*/ 266 h 266"/>
                <a:gd name="T10" fmla="*/ 0 w 492"/>
                <a:gd name="T11" fmla="*/ 65 h 266"/>
                <a:gd name="T12" fmla="*/ 245 w 492"/>
                <a:gd name="T13" fmla="*/ 0 h 266"/>
                <a:gd name="T14" fmla="*/ 492 w 492"/>
                <a:gd name="T15" fmla="*/ 66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66"/>
                  </a:moveTo>
                  <a:cubicBezTo>
                    <a:pt x="318" y="166"/>
                    <a:pt x="318" y="166"/>
                    <a:pt x="318" y="166"/>
                  </a:cubicBezTo>
                  <a:cubicBezTo>
                    <a:pt x="294" y="161"/>
                    <a:pt x="270" y="158"/>
                    <a:pt x="245" y="158"/>
                  </a:cubicBezTo>
                  <a:cubicBezTo>
                    <a:pt x="156" y="158"/>
                    <a:pt x="72" y="193"/>
                    <a:pt x="9" y="256"/>
                  </a:cubicBezTo>
                  <a:cubicBezTo>
                    <a:pt x="6" y="259"/>
                    <a:pt x="3" y="263"/>
                    <a:pt x="0" y="266"/>
                  </a:cubicBezTo>
                  <a:cubicBezTo>
                    <a:pt x="0" y="65"/>
                    <a:pt x="0" y="65"/>
                    <a:pt x="0" y="65"/>
                  </a:cubicBezTo>
                  <a:cubicBezTo>
                    <a:pt x="73" y="23"/>
                    <a:pt x="157" y="0"/>
                    <a:pt x="245" y="0"/>
                  </a:cubicBezTo>
                  <a:cubicBezTo>
                    <a:pt x="333" y="0"/>
                    <a:pt x="418" y="23"/>
                    <a:pt x="492" y="6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88FAC323-864F-4CEF-A55D-8F50FDB1F8AA}"/>
                </a:ext>
              </a:extLst>
            </p:cNvPr>
            <p:cNvSpPr/>
            <p:nvPr/>
          </p:nvSpPr>
          <p:spPr>
            <a:xfrm>
              <a:off x="11298061" y="2772758"/>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d</a:t>
              </a:r>
            </a:p>
          </p:txBody>
        </p:sp>
      </p:grpSp>
      <p:grpSp>
        <p:nvGrpSpPr>
          <p:cNvPr id="73" name="Group 72">
            <a:extLst>
              <a:ext uri="{FF2B5EF4-FFF2-40B4-BE49-F238E27FC236}">
                <a16:creationId xmlns:a16="http://schemas.microsoft.com/office/drawing/2014/main" id="{1833A0A7-13DE-4EE5-92E5-60D60176DF48}"/>
              </a:ext>
            </a:extLst>
          </p:cNvPr>
          <p:cNvGrpSpPr/>
          <p:nvPr/>
        </p:nvGrpSpPr>
        <p:grpSpPr>
          <a:xfrm>
            <a:off x="10170906" y="4099624"/>
            <a:ext cx="2625837" cy="1584722"/>
            <a:chOff x="10170906" y="4099624"/>
            <a:chExt cx="2625837" cy="1584722"/>
          </a:xfrm>
        </p:grpSpPr>
        <p:sp>
          <p:nvSpPr>
            <p:cNvPr id="35" name="Freeform 15">
              <a:extLst>
                <a:ext uri="{FF2B5EF4-FFF2-40B4-BE49-F238E27FC236}">
                  <a16:creationId xmlns:a16="http://schemas.microsoft.com/office/drawing/2014/main" id="{D646C044-5CC8-4D1C-8D12-D6A2F1147157}"/>
                </a:ext>
              </a:extLst>
            </p:cNvPr>
            <p:cNvSpPr>
              <a:spLocks/>
            </p:cNvSpPr>
            <p:nvPr/>
          </p:nvSpPr>
          <p:spPr bwMode="auto">
            <a:xfrm>
              <a:off x="10170906" y="4099624"/>
              <a:ext cx="2625837" cy="1584722"/>
            </a:xfrm>
            <a:custGeom>
              <a:avLst/>
              <a:gdLst>
                <a:gd name="T0" fmla="*/ 318 w 318"/>
                <a:gd name="T1" fmla="*/ 8 h 192"/>
                <a:gd name="T2" fmla="*/ 283 w 318"/>
                <a:gd name="T3" fmla="*/ 29 h 192"/>
                <a:gd name="T4" fmla="*/ 245 w 318"/>
                <a:gd name="T5" fmla="*/ 51 h 192"/>
                <a:gd name="T6" fmla="*/ 0 w 318"/>
                <a:gd name="T7" fmla="*/ 192 h 192"/>
                <a:gd name="T8" fmla="*/ 0 w 318"/>
                <a:gd name="T9" fmla="*/ 108 h 192"/>
                <a:gd name="T10" fmla="*/ 9 w 318"/>
                <a:gd name="T11" fmla="*/ 98 h 192"/>
                <a:gd name="T12" fmla="*/ 245 w 318"/>
                <a:gd name="T13" fmla="*/ 0 h 192"/>
                <a:gd name="T14" fmla="*/ 318 w 318"/>
                <a:gd name="T15" fmla="*/ 8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8"/>
                  </a:moveTo>
                  <a:cubicBezTo>
                    <a:pt x="283" y="29"/>
                    <a:pt x="283" y="29"/>
                    <a:pt x="283" y="29"/>
                  </a:cubicBezTo>
                  <a:cubicBezTo>
                    <a:pt x="245" y="51"/>
                    <a:pt x="245" y="51"/>
                    <a:pt x="245" y="51"/>
                  </a:cubicBezTo>
                  <a:cubicBezTo>
                    <a:pt x="0" y="192"/>
                    <a:pt x="0" y="192"/>
                    <a:pt x="0" y="192"/>
                  </a:cubicBezTo>
                  <a:cubicBezTo>
                    <a:pt x="0" y="108"/>
                    <a:pt x="0" y="108"/>
                    <a:pt x="0" y="108"/>
                  </a:cubicBezTo>
                  <a:cubicBezTo>
                    <a:pt x="3" y="105"/>
                    <a:pt x="6" y="101"/>
                    <a:pt x="9" y="98"/>
                  </a:cubicBezTo>
                  <a:cubicBezTo>
                    <a:pt x="72" y="35"/>
                    <a:pt x="156" y="0"/>
                    <a:pt x="245" y="0"/>
                  </a:cubicBezTo>
                  <a:cubicBezTo>
                    <a:pt x="270" y="0"/>
                    <a:pt x="294" y="3"/>
                    <a:pt x="318" y="8"/>
                  </a:cubicBez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TextBox 61">
              <a:extLst>
                <a:ext uri="{FF2B5EF4-FFF2-40B4-BE49-F238E27FC236}">
                  <a16:creationId xmlns:a16="http://schemas.microsoft.com/office/drawing/2014/main" id="{661B85F2-FC5E-4A67-A05F-3625C7118B54}"/>
                </a:ext>
              </a:extLst>
            </p:cNvPr>
            <p:cNvSpPr txBox="1"/>
            <p:nvPr/>
          </p:nvSpPr>
          <p:spPr>
            <a:xfrm>
              <a:off x="10933637" y="4503362"/>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01</a:t>
              </a:r>
            </a:p>
          </p:txBody>
        </p:sp>
      </p:grpSp>
      <p:grpSp>
        <p:nvGrpSpPr>
          <p:cNvPr id="75" name="Group 74">
            <a:extLst>
              <a:ext uri="{FF2B5EF4-FFF2-40B4-BE49-F238E27FC236}">
                <a16:creationId xmlns:a16="http://schemas.microsoft.com/office/drawing/2014/main" id="{2E582F4F-0BA5-4C3B-8A1B-544B89B154EA}"/>
              </a:ext>
            </a:extLst>
          </p:cNvPr>
          <p:cNvGrpSpPr/>
          <p:nvPr/>
        </p:nvGrpSpPr>
        <p:grpSpPr>
          <a:xfrm>
            <a:off x="12193589" y="4164934"/>
            <a:ext cx="2633520" cy="1874774"/>
            <a:chOff x="12193589" y="4164934"/>
            <a:chExt cx="2633520" cy="1874774"/>
          </a:xfrm>
        </p:grpSpPr>
        <p:sp>
          <p:nvSpPr>
            <p:cNvPr id="19" name="Freeform 13">
              <a:extLst>
                <a:ext uri="{FF2B5EF4-FFF2-40B4-BE49-F238E27FC236}">
                  <a16:creationId xmlns:a16="http://schemas.microsoft.com/office/drawing/2014/main" id="{F916147A-6BCC-4AB4-BC7A-1E60F27109BF}"/>
                </a:ext>
              </a:extLst>
            </p:cNvPr>
            <p:cNvSpPr>
              <a:spLocks/>
            </p:cNvSpPr>
            <p:nvPr/>
          </p:nvSpPr>
          <p:spPr bwMode="auto">
            <a:xfrm>
              <a:off x="12193589" y="4164934"/>
              <a:ext cx="2633520" cy="1874774"/>
            </a:xfrm>
            <a:custGeom>
              <a:avLst/>
              <a:gdLst>
                <a:gd name="T0" fmla="*/ 319 w 319"/>
                <a:gd name="T1" fmla="*/ 227 h 227"/>
                <a:gd name="T2" fmla="*/ 283 w 319"/>
                <a:gd name="T3" fmla="*/ 206 h 227"/>
                <a:gd name="T4" fmla="*/ 245 w 319"/>
                <a:gd name="T5" fmla="*/ 184 h 227"/>
                <a:gd name="T6" fmla="*/ 0 w 319"/>
                <a:gd name="T7" fmla="*/ 43 h 227"/>
                <a:gd name="T8" fmla="*/ 38 w 319"/>
                <a:gd name="T9" fmla="*/ 21 h 227"/>
                <a:gd name="T10" fmla="*/ 73 w 319"/>
                <a:gd name="T11" fmla="*/ 0 h 227"/>
                <a:gd name="T12" fmla="*/ 236 w 319"/>
                <a:gd name="T13" fmla="*/ 90 h 227"/>
                <a:gd name="T14" fmla="*/ 319 w 319"/>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227"/>
                  </a:moveTo>
                  <a:cubicBezTo>
                    <a:pt x="283" y="206"/>
                    <a:pt x="283" y="206"/>
                    <a:pt x="283" y="206"/>
                  </a:cubicBezTo>
                  <a:cubicBezTo>
                    <a:pt x="245" y="184"/>
                    <a:pt x="245" y="184"/>
                    <a:pt x="245" y="184"/>
                  </a:cubicBezTo>
                  <a:cubicBezTo>
                    <a:pt x="0" y="43"/>
                    <a:pt x="0" y="43"/>
                    <a:pt x="0" y="43"/>
                  </a:cubicBezTo>
                  <a:cubicBezTo>
                    <a:pt x="38" y="21"/>
                    <a:pt x="38" y="21"/>
                    <a:pt x="38" y="21"/>
                  </a:cubicBezTo>
                  <a:cubicBezTo>
                    <a:pt x="73" y="0"/>
                    <a:pt x="73" y="0"/>
                    <a:pt x="73" y="0"/>
                  </a:cubicBezTo>
                  <a:cubicBezTo>
                    <a:pt x="134" y="14"/>
                    <a:pt x="191" y="45"/>
                    <a:pt x="236" y="90"/>
                  </a:cubicBezTo>
                  <a:cubicBezTo>
                    <a:pt x="275" y="129"/>
                    <a:pt x="303" y="176"/>
                    <a:pt x="319" y="227"/>
                  </a:cubicBezTo>
                  <a:close/>
                </a:path>
              </a:pathLst>
            </a:custGeom>
            <a:solidFill>
              <a:schemeClr val="accent3"/>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125EC0C9-F7BA-434C-8E57-9F31621992A5}"/>
                </a:ext>
              </a:extLst>
            </p:cNvPr>
            <p:cNvSpPr txBox="1"/>
            <p:nvPr/>
          </p:nvSpPr>
          <p:spPr>
            <a:xfrm>
              <a:off x="13274827" y="4657181"/>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02</a:t>
              </a:r>
            </a:p>
          </p:txBody>
        </p:sp>
      </p:grpSp>
      <p:grpSp>
        <p:nvGrpSpPr>
          <p:cNvPr id="76" name="Group 75">
            <a:extLst>
              <a:ext uri="{FF2B5EF4-FFF2-40B4-BE49-F238E27FC236}">
                <a16:creationId xmlns:a16="http://schemas.microsoft.com/office/drawing/2014/main" id="{48A3F512-252E-4F38-A268-BF79E3CFE604}"/>
              </a:ext>
            </a:extLst>
          </p:cNvPr>
          <p:cNvGrpSpPr/>
          <p:nvPr/>
        </p:nvGrpSpPr>
        <p:grpSpPr>
          <a:xfrm>
            <a:off x="14216269" y="5684346"/>
            <a:ext cx="735696" cy="3040746"/>
            <a:chOff x="14216269" y="5684346"/>
            <a:chExt cx="735696" cy="3040746"/>
          </a:xfrm>
        </p:grpSpPr>
        <p:sp>
          <p:nvSpPr>
            <p:cNvPr id="18" name="Freeform 12">
              <a:extLst>
                <a:ext uri="{FF2B5EF4-FFF2-40B4-BE49-F238E27FC236}">
                  <a16:creationId xmlns:a16="http://schemas.microsoft.com/office/drawing/2014/main" id="{6DE913F5-4581-49A9-AFF2-B091C436ED1D}"/>
                </a:ext>
              </a:extLst>
            </p:cNvPr>
            <p:cNvSpPr>
              <a:spLocks/>
            </p:cNvSpPr>
            <p:nvPr/>
          </p:nvSpPr>
          <p:spPr bwMode="auto">
            <a:xfrm>
              <a:off x="14216269" y="5684346"/>
              <a:ext cx="735696" cy="3040746"/>
            </a:xfrm>
            <a:custGeom>
              <a:avLst/>
              <a:gdLst>
                <a:gd name="T0" fmla="*/ 89 w 89"/>
                <a:gd name="T1" fmla="*/ 142 h 368"/>
                <a:gd name="T2" fmla="*/ 0 w 89"/>
                <a:gd name="T3" fmla="*/ 368 h 368"/>
                <a:gd name="T4" fmla="*/ 0 w 89"/>
                <a:gd name="T5" fmla="*/ 0 h 368"/>
                <a:gd name="T6" fmla="*/ 38 w 89"/>
                <a:gd name="T7" fmla="*/ 22 h 368"/>
                <a:gd name="T8" fmla="*/ 74 w 89"/>
                <a:gd name="T9" fmla="*/ 43 h 368"/>
                <a:gd name="T10" fmla="*/ 89 w 89"/>
                <a:gd name="T11" fmla="*/ 142 h 368"/>
              </a:gdLst>
              <a:ahLst/>
              <a:cxnLst>
                <a:cxn ang="0">
                  <a:pos x="T0" y="T1"/>
                </a:cxn>
                <a:cxn ang="0">
                  <a:pos x="T2" y="T3"/>
                </a:cxn>
                <a:cxn ang="0">
                  <a:pos x="T4" y="T5"/>
                </a:cxn>
                <a:cxn ang="0">
                  <a:pos x="T6" y="T7"/>
                </a:cxn>
                <a:cxn ang="0">
                  <a:pos x="T8" y="T9"/>
                </a:cxn>
                <a:cxn ang="0">
                  <a:pos x="T10" y="T11"/>
                </a:cxn>
              </a:cxnLst>
              <a:rect l="0" t="0" r="r" b="b"/>
              <a:pathLst>
                <a:path w="89" h="368">
                  <a:moveTo>
                    <a:pt x="89" y="142"/>
                  </a:moveTo>
                  <a:cubicBezTo>
                    <a:pt x="89" y="227"/>
                    <a:pt x="57" y="306"/>
                    <a:pt x="0" y="368"/>
                  </a:cubicBezTo>
                  <a:cubicBezTo>
                    <a:pt x="0" y="0"/>
                    <a:pt x="0" y="0"/>
                    <a:pt x="0" y="0"/>
                  </a:cubicBezTo>
                  <a:cubicBezTo>
                    <a:pt x="38" y="22"/>
                    <a:pt x="38" y="22"/>
                    <a:pt x="38" y="22"/>
                  </a:cubicBezTo>
                  <a:cubicBezTo>
                    <a:pt x="74" y="43"/>
                    <a:pt x="74" y="43"/>
                    <a:pt x="74" y="43"/>
                  </a:cubicBezTo>
                  <a:cubicBezTo>
                    <a:pt x="83" y="74"/>
                    <a:pt x="89" y="108"/>
                    <a:pt x="89" y="142"/>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TextBox 63">
              <a:extLst>
                <a:ext uri="{FF2B5EF4-FFF2-40B4-BE49-F238E27FC236}">
                  <a16:creationId xmlns:a16="http://schemas.microsoft.com/office/drawing/2014/main" id="{E5D02A62-6601-4F87-B225-E8D3AC6FC3D9}"/>
                </a:ext>
              </a:extLst>
            </p:cNvPr>
            <p:cNvSpPr txBox="1"/>
            <p:nvPr/>
          </p:nvSpPr>
          <p:spPr>
            <a:xfrm>
              <a:off x="14373190" y="698451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03</a:t>
              </a:r>
            </a:p>
          </p:txBody>
        </p:sp>
      </p:grpSp>
      <p:grpSp>
        <p:nvGrpSpPr>
          <p:cNvPr id="77" name="Group 76">
            <a:extLst>
              <a:ext uri="{FF2B5EF4-FFF2-40B4-BE49-F238E27FC236}">
                <a16:creationId xmlns:a16="http://schemas.microsoft.com/office/drawing/2014/main" id="{05E90BDD-BC89-4D20-9DC2-0E6F35CF85C8}"/>
              </a:ext>
            </a:extLst>
          </p:cNvPr>
          <p:cNvGrpSpPr/>
          <p:nvPr/>
        </p:nvGrpSpPr>
        <p:grpSpPr>
          <a:xfrm>
            <a:off x="11590434" y="8031656"/>
            <a:ext cx="2625837" cy="1586643"/>
            <a:chOff x="11590434" y="8031656"/>
            <a:chExt cx="2625837" cy="1586643"/>
          </a:xfrm>
        </p:grpSpPr>
        <p:sp>
          <p:nvSpPr>
            <p:cNvPr id="36" name="Freeform 16">
              <a:extLst>
                <a:ext uri="{FF2B5EF4-FFF2-40B4-BE49-F238E27FC236}">
                  <a16:creationId xmlns:a16="http://schemas.microsoft.com/office/drawing/2014/main" id="{6FCE143E-1F23-4A1B-8AAD-7FDECBEB0F91}"/>
                </a:ext>
              </a:extLst>
            </p:cNvPr>
            <p:cNvSpPr>
              <a:spLocks/>
            </p:cNvSpPr>
            <p:nvPr/>
          </p:nvSpPr>
          <p:spPr bwMode="auto">
            <a:xfrm>
              <a:off x="11590434" y="8031656"/>
              <a:ext cx="2625837" cy="1586643"/>
            </a:xfrm>
            <a:custGeom>
              <a:avLst/>
              <a:gdLst>
                <a:gd name="T0" fmla="*/ 318 w 318"/>
                <a:gd name="T1" fmla="*/ 0 h 192"/>
                <a:gd name="T2" fmla="*/ 318 w 318"/>
                <a:gd name="T3" fmla="*/ 84 h 192"/>
                <a:gd name="T4" fmla="*/ 309 w 318"/>
                <a:gd name="T5" fmla="*/ 94 h 192"/>
                <a:gd name="T6" fmla="*/ 73 w 318"/>
                <a:gd name="T7" fmla="*/ 192 h 192"/>
                <a:gd name="T8" fmla="*/ 0 w 318"/>
                <a:gd name="T9" fmla="*/ 184 h 192"/>
                <a:gd name="T10" fmla="*/ 35 w 318"/>
                <a:gd name="T11" fmla="*/ 163 h 192"/>
                <a:gd name="T12" fmla="*/ 73 w 318"/>
                <a:gd name="T13" fmla="*/ 141 h 192"/>
                <a:gd name="T14" fmla="*/ 318 w 318"/>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0"/>
                  </a:moveTo>
                  <a:cubicBezTo>
                    <a:pt x="318" y="84"/>
                    <a:pt x="318" y="84"/>
                    <a:pt x="318" y="84"/>
                  </a:cubicBezTo>
                  <a:cubicBezTo>
                    <a:pt x="315" y="87"/>
                    <a:pt x="312" y="91"/>
                    <a:pt x="309" y="94"/>
                  </a:cubicBezTo>
                  <a:cubicBezTo>
                    <a:pt x="246" y="157"/>
                    <a:pt x="162" y="192"/>
                    <a:pt x="73" y="192"/>
                  </a:cubicBezTo>
                  <a:cubicBezTo>
                    <a:pt x="48" y="192"/>
                    <a:pt x="24" y="189"/>
                    <a:pt x="0" y="184"/>
                  </a:cubicBezTo>
                  <a:cubicBezTo>
                    <a:pt x="35" y="163"/>
                    <a:pt x="35" y="163"/>
                    <a:pt x="35" y="163"/>
                  </a:cubicBezTo>
                  <a:cubicBezTo>
                    <a:pt x="73" y="141"/>
                    <a:pt x="73" y="141"/>
                    <a:pt x="73" y="141"/>
                  </a:cubicBezTo>
                  <a:lnTo>
                    <a:pt x="318" y="0"/>
                  </a:lnTo>
                  <a:close/>
                </a:path>
              </a:pathLst>
            </a:custGeom>
            <a:solidFill>
              <a:schemeClr val="bg2"/>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TextBox 64">
              <a:extLst>
                <a:ext uri="{FF2B5EF4-FFF2-40B4-BE49-F238E27FC236}">
                  <a16:creationId xmlns:a16="http://schemas.microsoft.com/office/drawing/2014/main" id="{FC63313C-C822-4D3D-AE9E-E48179D726C9}"/>
                </a:ext>
              </a:extLst>
            </p:cNvPr>
            <p:cNvSpPr txBox="1"/>
            <p:nvPr/>
          </p:nvSpPr>
          <p:spPr>
            <a:xfrm>
              <a:off x="13065475" y="880029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04</a:t>
              </a:r>
            </a:p>
          </p:txBody>
        </p:sp>
      </p:grpSp>
      <p:grpSp>
        <p:nvGrpSpPr>
          <p:cNvPr id="78" name="Group 77">
            <a:extLst>
              <a:ext uri="{FF2B5EF4-FFF2-40B4-BE49-F238E27FC236}">
                <a16:creationId xmlns:a16="http://schemas.microsoft.com/office/drawing/2014/main" id="{6FC8B3E2-D805-459D-AF14-05D30C5FE10B}"/>
              </a:ext>
            </a:extLst>
          </p:cNvPr>
          <p:cNvGrpSpPr/>
          <p:nvPr/>
        </p:nvGrpSpPr>
        <p:grpSpPr>
          <a:xfrm>
            <a:off x="9560068" y="7676293"/>
            <a:ext cx="2633520" cy="1874774"/>
            <a:chOff x="9560068" y="7676293"/>
            <a:chExt cx="2633520" cy="1874774"/>
          </a:xfrm>
        </p:grpSpPr>
        <p:sp>
          <p:nvSpPr>
            <p:cNvPr id="12" name="Freeform 11">
              <a:extLst>
                <a:ext uri="{FF2B5EF4-FFF2-40B4-BE49-F238E27FC236}">
                  <a16:creationId xmlns:a16="http://schemas.microsoft.com/office/drawing/2014/main" id="{36495ADA-3FDA-43D9-841E-4E06FEDAD056}"/>
                </a:ext>
              </a:extLst>
            </p:cNvPr>
            <p:cNvSpPr>
              <a:spLocks/>
            </p:cNvSpPr>
            <p:nvPr/>
          </p:nvSpPr>
          <p:spPr bwMode="auto">
            <a:xfrm>
              <a:off x="9560068" y="7676293"/>
              <a:ext cx="2633520" cy="1874774"/>
            </a:xfrm>
            <a:custGeom>
              <a:avLst/>
              <a:gdLst>
                <a:gd name="T0" fmla="*/ 319 w 319"/>
                <a:gd name="T1" fmla="*/ 184 h 227"/>
                <a:gd name="T2" fmla="*/ 281 w 319"/>
                <a:gd name="T3" fmla="*/ 206 h 227"/>
                <a:gd name="T4" fmla="*/ 246 w 319"/>
                <a:gd name="T5" fmla="*/ 227 h 227"/>
                <a:gd name="T6" fmla="*/ 83 w 319"/>
                <a:gd name="T7" fmla="*/ 137 h 227"/>
                <a:gd name="T8" fmla="*/ 0 w 319"/>
                <a:gd name="T9" fmla="*/ 0 h 227"/>
                <a:gd name="T10" fmla="*/ 36 w 319"/>
                <a:gd name="T11" fmla="*/ 21 h 227"/>
                <a:gd name="T12" fmla="*/ 74 w 319"/>
                <a:gd name="T13" fmla="*/ 43 h 227"/>
                <a:gd name="T14" fmla="*/ 319 w 319"/>
                <a:gd name="T15" fmla="*/ 184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184"/>
                  </a:moveTo>
                  <a:cubicBezTo>
                    <a:pt x="281" y="206"/>
                    <a:pt x="281" y="206"/>
                    <a:pt x="281" y="206"/>
                  </a:cubicBezTo>
                  <a:cubicBezTo>
                    <a:pt x="246" y="227"/>
                    <a:pt x="246" y="227"/>
                    <a:pt x="246" y="227"/>
                  </a:cubicBezTo>
                  <a:cubicBezTo>
                    <a:pt x="185" y="213"/>
                    <a:pt x="128" y="182"/>
                    <a:pt x="83" y="137"/>
                  </a:cubicBezTo>
                  <a:cubicBezTo>
                    <a:pt x="44" y="98"/>
                    <a:pt x="16" y="51"/>
                    <a:pt x="0" y="0"/>
                  </a:cubicBezTo>
                  <a:cubicBezTo>
                    <a:pt x="36" y="21"/>
                    <a:pt x="36" y="21"/>
                    <a:pt x="36" y="21"/>
                  </a:cubicBezTo>
                  <a:cubicBezTo>
                    <a:pt x="74" y="43"/>
                    <a:pt x="74" y="43"/>
                    <a:pt x="74" y="43"/>
                  </a:cubicBezTo>
                  <a:lnTo>
                    <a:pt x="319" y="184"/>
                  </a:ln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AF8245AD-11D0-44E3-8829-C270969CD3F1}"/>
                </a:ext>
              </a:extLst>
            </p:cNvPr>
            <p:cNvSpPr txBox="1"/>
            <p:nvPr/>
          </p:nvSpPr>
          <p:spPr>
            <a:xfrm>
              <a:off x="10670992" y="8640311"/>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05</a:t>
              </a:r>
            </a:p>
          </p:txBody>
        </p:sp>
      </p:grpSp>
      <p:grpSp>
        <p:nvGrpSpPr>
          <p:cNvPr id="79" name="Group 78">
            <a:extLst>
              <a:ext uri="{FF2B5EF4-FFF2-40B4-BE49-F238E27FC236}">
                <a16:creationId xmlns:a16="http://schemas.microsoft.com/office/drawing/2014/main" id="{49E5FD6D-6B4A-4484-A405-07DA6F61D258}"/>
              </a:ext>
            </a:extLst>
          </p:cNvPr>
          <p:cNvGrpSpPr/>
          <p:nvPr/>
        </p:nvGrpSpPr>
        <p:grpSpPr>
          <a:xfrm>
            <a:off x="9435212" y="4990910"/>
            <a:ext cx="735696" cy="3040746"/>
            <a:chOff x="9435212" y="4990910"/>
            <a:chExt cx="735696" cy="3040746"/>
          </a:xfrm>
        </p:grpSpPr>
        <p:sp>
          <p:nvSpPr>
            <p:cNvPr id="20" name="Freeform 14">
              <a:extLst>
                <a:ext uri="{FF2B5EF4-FFF2-40B4-BE49-F238E27FC236}">
                  <a16:creationId xmlns:a16="http://schemas.microsoft.com/office/drawing/2014/main" id="{7F50E87B-557E-4AF3-B7A9-C3F480F43A66}"/>
                </a:ext>
              </a:extLst>
            </p:cNvPr>
            <p:cNvSpPr>
              <a:spLocks/>
            </p:cNvSpPr>
            <p:nvPr/>
          </p:nvSpPr>
          <p:spPr bwMode="auto">
            <a:xfrm>
              <a:off x="9435212" y="4990910"/>
              <a:ext cx="735696" cy="3040746"/>
            </a:xfrm>
            <a:custGeom>
              <a:avLst/>
              <a:gdLst>
                <a:gd name="T0" fmla="*/ 89 w 89"/>
                <a:gd name="T1" fmla="*/ 0 h 368"/>
                <a:gd name="T2" fmla="*/ 89 w 89"/>
                <a:gd name="T3" fmla="*/ 368 h 368"/>
                <a:gd name="T4" fmla="*/ 51 w 89"/>
                <a:gd name="T5" fmla="*/ 346 h 368"/>
                <a:gd name="T6" fmla="*/ 15 w 89"/>
                <a:gd name="T7" fmla="*/ 325 h 368"/>
                <a:gd name="T8" fmla="*/ 0 w 89"/>
                <a:gd name="T9" fmla="*/ 226 h 368"/>
                <a:gd name="T10" fmla="*/ 89 w 89"/>
                <a:gd name="T11" fmla="*/ 0 h 368"/>
              </a:gdLst>
              <a:ahLst/>
              <a:cxnLst>
                <a:cxn ang="0">
                  <a:pos x="T0" y="T1"/>
                </a:cxn>
                <a:cxn ang="0">
                  <a:pos x="T2" y="T3"/>
                </a:cxn>
                <a:cxn ang="0">
                  <a:pos x="T4" y="T5"/>
                </a:cxn>
                <a:cxn ang="0">
                  <a:pos x="T6" y="T7"/>
                </a:cxn>
                <a:cxn ang="0">
                  <a:pos x="T8" y="T9"/>
                </a:cxn>
                <a:cxn ang="0">
                  <a:pos x="T10" y="T11"/>
                </a:cxn>
              </a:cxnLst>
              <a:rect l="0" t="0" r="r" b="b"/>
              <a:pathLst>
                <a:path w="89" h="368">
                  <a:moveTo>
                    <a:pt x="89" y="0"/>
                  </a:moveTo>
                  <a:cubicBezTo>
                    <a:pt x="89" y="368"/>
                    <a:pt x="89" y="368"/>
                    <a:pt x="89" y="368"/>
                  </a:cubicBezTo>
                  <a:cubicBezTo>
                    <a:pt x="51" y="346"/>
                    <a:pt x="51" y="346"/>
                    <a:pt x="51" y="346"/>
                  </a:cubicBezTo>
                  <a:cubicBezTo>
                    <a:pt x="15" y="325"/>
                    <a:pt x="15" y="325"/>
                    <a:pt x="15" y="325"/>
                  </a:cubicBezTo>
                  <a:cubicBezTo>
                    <a:pt x="6" y="294"/>
                    <a:pt x="0" y="260"/>
                    <a:pt x="0" y="226"/>
                  </a:cubicBezTo>
                  <a:cubicBezTo>
                    <a:pt x="0" y="141"/>
                    <a:pt x="32" y="62"/>
                    <a:pt x="89" y="0"/>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TextBox 66">
              <a:extLst>
                <a:ext uri="{FF2B5EF4-FFF2-40B4-BE49-F238E27FC236}">
                  <a16:creationId xmlns:a16="http://schemas.microsoft.com/office/drawing/2014/main" id="{C5D69AB8-16F0-46A1-8778-61760C49DC7D}"/>
                </a:ext>
              </a:extLst>
            </p:cNvPr>
            <p:cNvSpPr txBox="1"/>
            <p:nvPr/>
          </p:nvSpPr>
          <p:spPr>
            <a:xfrm>
              <a:off x="9594513" y="6496353"/>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06</a:t>
              </a:r>
            </a:p>
          </p:txBody>
        </p:sp>
      </p:grpSp>
      <p:sp>
        <p:nvSpPr>
          <p:cNvPr id="68" name="TextBox 67">
            <a:extLst>
              <a:ext uri="{FF2B5EF4-FFF2-40B4-BE49-F238E27FC236}">
                <a16:creationId xmlns:a16="http://schemas.microsoft.com/office/drawing/2014/main" id="{F2FE5E87-BDE0-48DB-BE51-4C1EB345415D}"/>
              </a:ext>
            </a:extLst>
          </p:cNvPr>
          <p:cNvSpPr txBox="1"/>
          <p:nvPr/>
        </p:nvSpPr>
        <p:spPr>
          <a:xfrm>
            <a:off x="11131438" y="6028640"/>
            <a:ext cx="2124299"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72144"/>
                </a:solidFill>
                <a:effectLst/>
                <a:uLnTx/>
                <a:uFillTx/>
                <a:latin typeface="Century Gothic"/>
                <a:ea typeface="+mn-ea"/>
                <a:cs typeface="+mn-cs"/>
              </a:rPr>
              <a:t>Diagram Charts</a:t>
            </a:r>
          </a:p>
        </p:txBody>
      </p:sp>
      <p:sp>
        <p:nvSpPr>
          <p:cNvPr id="70" name="TextBox 69">
            <a:extLst>
              <a:ext uri="{FF2B5EF4-FFF2-40B4-BE49-F238E27FC236}">
                <a16:creationId xmlns:a16="http://schemas.microsoft.com/office/drawing/2014/main" id="{79407902-BB4A-47F3-933B-E34283BC1F74}"/>
              </a:ext>
            </a:extLst>
          </p:cNvPr>
          <p:cNvSpPr txBox="1"/>
          <p:nvPr/>
        </p:nvSpPr>
        <p:spPr>
          <a:xfrm>
            <a:off x="10935935" y="7124530"/>
            <a:ext cx="2515304"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72144"/>
                </a:solidFill>
                <a:effectLst/>
                <a:uLnTx/>
                <a:uFillTx/>
                <a:latin typeface="Calibri"/>
                <a:ea typeface="+mn-ea"/>
                <a:cs typeface="+mn-cs"/>
              </a:rPr>
              <a:t>Sed maximus aliquam dolor.</a:t>
            </a:r>
          </a:p>
        </p:txBody>
      </p:sp>
      <p:sp>
        <p:nvSpPr>
          <p:cNvPr id="71" name="TextBox 70">
            <a:extLst>
              <a:ext uri="{FF2B5EF4-FFF2-40B4-BE49-F238E27FC236}">
                <a16:creationId xmlns:a16="http://schemas.microsoft.com/office/drawing/2014/main" id="{46FB0E59-058B-4611-A7FF-13ACE4F6A42B}"/>
              </a:ext>
            </a:extLst>
          </p:cNvPr>
          <p:cNvSpPr txBox="1"/>
          <p:nvPr/>
        </p:nvSpPr>
        <p:spPr>
          <a:xfrm>
            <a:off x="10759541" y="6325609"/>
            <a:ext cx="2868094" cy="83099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377DFF"/>
                </a:solidFill>
                <a:effectLst/>
                <a:uLnTx/>
                <a:uFillTx/>
                <a:latin typeface="Century Gothic"/>
                <a:ea typeface="+mn-ea"/>
                <a:cs typeface="+mn-cs"/>
              </a:rPr>
              <a:t>6 options</a:t>
            </a:r>
          </a:p>
        </p:txBody>
      </p:sp>
    </p:spTree>
    <p:extLst>
      <p:ext uri="{BB962C8B-B14F-4D97-AF65-F5344CB8AC3E}">
        <p14:creationId xmlns:p14="http://schemas.microsoft.com/office/powerpoint/2010/main" val="348896067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14:bounceEnd="66667">
                                          <p:cBhvr additive="base">
                                            <p:cTn id="7" dur="1500" fill="hold"/>
                                            <p:tgtEl>
                                              <p:spTgt spid="68"/>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6667">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14:bounceEnd="66667">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6667">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14:bounceEnd="66667">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14:bounceEnd="66667">
                                          <p:cBhvr additive="base">
                                            <p:cTn id="19"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14:bounceEnd="66667">
                                          <p:cBhvr additive="base">
                                            <p:cTn id="23"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14:bounceEnd="66667">
                                          <p:cBhvr additive="base">
                                            <p:cTn id="31"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14:bounceEnd="66667">
                                          <p:cBhvr additive="base">
                                            <p:cTn id="35"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14:bounceEnd="66667">
                                          <p:cBhvr additive="base">
                                            <p:cTn id="43"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14:bounceEnd="66667">
                                          <p:cBhvr additive="base">
                                            <p:cTn id="47"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14:bounceEnd="66667">
                                          <p:cBhvr additive="base">
                                            <p:cTn id="51" dur="1500" fill="hold"/>
                                            <p:tgtEl>
                                              <p:spTgt spid="76"/>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14:bounceEnd="66667">
                                          <p:cBhvr additive="base">
                                            <p:cTn id="55" dur="1500" fill="hold"/>
                                            <p:tgtEl>
                                              <p:spTgt spid="77"/>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6667">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14:bounceEnd="66667">
                                          <p:cBhvr additive="base">
                                            <p:cTn id="59" dur="1500" fill="hold"/>
                                            <p:tgtEl>
                                              <p:spTgt spid="78"/>
                                            </p:tgtEl>
                                            <p:attrNameLst>
                                              <p:attrName>ppt_x</p:attrName>
                                            </p:attrNameLst>
                                          </p:cBhvr>
                                          <p:tavLst>
                                            <p:tav tm="0">
                                              <p:val>
                                                <p:strVal val="#ppt_x"/>
                                              </p:val>
                                            </p:tav>
                                            <p:tav tm="100000">
                                              <p:val>
                                                <p:strVal val="#ppt_x"/>
                                              </p:val>
                                            </p:tav>
                                          </p:tavLst>
                                        </p:anim>
                                        <p:anim calcmode="lin" valueType="num" p14:bounceEnd="66667">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6667">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14:bounceEnd="66667">
                                          <p:cBhvr additive="base">
                                            <p:cTn id="63"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1500" fill="hold"/>
                                            <p:tgtEl>
                                              <p:spTgt spid="68"/>
                                            </p:tgtEl>
                                            <p:attrNameLst>
                                              <p:attrName>ppt_x</p:attrName>
                                            </p:attrNameLst>
                                          </p:cBhvr>
                                          <p:tavLst>
                                            <p:tav tm="0">
                                              <p:val>
                                                <p:strVal val="#ppt_x"/>
                                              </p:val>
                                            </p:tav>
                                            <p:tav tm="100000">
                                              <p:val>
                                                <p:strVal val="#ppt_x"/>
                                              </p:val>
                                            </p:tav>
                                          </p:tavLst>
                                        </p:anim>
                                        <p:anim calcmode="lin" valueType="num">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cBhvr additive="base">
                                            <p:cTn id="19" dur="1500" fill="hold"/>
                                            <p:tgtEl>
                                              <p:spTgt spid="85"/>
                                            </p:tgtEl>
                                            <p:attrNameLst>
                                              <p:attrName>ppt_x</p:attrName>
                                            </p:attrNameLst>
                                          </p:cBhvr>
                                          <p:tavLst>
                                            <p:tav tm="0">
                                              <p:val>
                                                <p:strVal val="#ppt_x"/>
                                              </p:val>
                                            </p:tav>
                                            <p:tav tm="100000">
                                              <p:val>
                                                <p:strVal val="#ppt_x"/>
                                              </p:val>
                                            </p:tav>
                                          </p:tavLst>
                                        </p:anim>
                                        <p:anim calcmode="lin" valueType="num">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1500" fill="hold"/>
                                            <p:tgtEl>
                                              <p:spTgt spid="84"/>
                                            </p:tgtEl>
                                            <p:attrNameLst>
                                              <p:attrName>ppt_x</p:attrName>
                                            </p:attrNameLst>
                                          </p:cBhvr>
                                          <p:tavLst>
                                            <p:tav tm="0">
                                              <p:val>
                                                <p:strVal val="#ppt_x"/>
                                              </p:val>
                                            </p:tav>
                                            <p:tav tm="100000">
                                              <p:val>
                                                <p:strVal val="#ppt_x"/>
                                              </p:val>
                                            </p:tav>
                                          </p:tavLst>
                                        </p:anim>
                                        <p:anim calcmode="lin" valueType="num">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1500" fill="hold"/>
                                            <p:tgtEl>
                                              <p:spTgt spid="82"/>
                                            </p:tgtEl>
                                            <p:attrNameLst>
                                              <p:attrName>ppt_x</p:attrName>
                                            </p:attrNameLst>
                                          </p:cBhvr>
                                          <p:tavLst>
                                            <p:tav tm="0">
                                              <p:val>
                                                <p:strVal val="#ppt_x"/>
                                              </p:val>
                                            </p:tav>
                                            <p:tav tm="100000">
                                              <p:val>
                                                <p:strVal val="#ppt_x"/>
                                              </p:val>
                                            </p:tav>
                                          </p:tavLst>
                                        </p:anim>
                                        <p:anim calcmode="lin" valueType="num">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1500" fill="hold"/>
                                            <p:tgtEl>
                                              <p:spTgt spid="81"/>
                                            </p:tgtEl>
                                            <p:attrNameLst>
                                              <p:attrName>ppt_x</p:attrName>
                                            </p:attrNameLst>
                                          </p:cBhvr>
                                          <p:tavLst>
                                            <p:tav tm="0">
                                              <p:val>
                                                <p:strVal val="#ppt_x"/>
                                              </p:val>
                                            </p:tav>
                                            <p:tav tm="100000">
                                              <p:val>
                                                <p:strVal val="#ppt_x"/>
                                              </p:val>
                                            </p:tav>
                                          </p:tavLst>
                                        </p:anim>
                                        <p:anim calcmode="lin" valueType="num">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cBhvr additive="base">
                                            <p:cTn id="43" dur="1500" fill="hold"/>
                                            <p:tgtEl>
                                              <p:spTgt spid="73"/>
                                            </p:tgtEl>
                                            <p:attrNameLst>
                                              <p:attrName>ppt_x</p:attrName>
                                            </p:attrNameLst>
                                          </p:cBhvr>
                                          <p:tavLst>
                                            <p:tav tm="0">
                                              <p:val>
                                                <p:strVal val="#ppt_x"/>
                                              </p:val>
                                            </p:tav>
                                            <p:tav tm="100000">
                                              <p:val>
                                                <p:strVal val="#ppt_x"/>
                                              </p:val>
                                            </p:tav>
                                          </p:tavLst>
                                        </p:anim>
                                        <p:anim calcmode="lin" valueType="num">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1500" fill="hold"/>
                                            <p:tgtEl>
                                              <p:spTgt spid="75"/>
                                            </p:tgtEl>
                                            <p:attrNameLst>
                                              <p:attrName>ppt_x</p:attrName>
                                            </p:attrNameLst>
                                          </p:cBhvr>
                                          <p:tavLst>
                                            <p:tav tm="0">
                                              <p:val>
                                                <p:strVal val="#ppt_x"/>
                                              </p:val>
                                            </p:tav>
                                            <p:tav tm="100000">
                                              <p:val>
                                                <p:strVal val="#ppt_x"/>
                                              </p:val>
                                            </p:tav>
                                          </p:tavLst>
                                        </p:anim>
                                        <p:anim calcmode="lin" valueType="num">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500" fill="hold"/>
                                            <p:tgtEl>
                                              <p:spTgt spid="76"/>
                                            </p:tgtEl>
                                            <p:attrNameLst>
                                              <p:attrName>ppt_x</p:attrName>
                                            </p:attrNameLst>
                                          </p:cBhvr>
                                          <p:tavLst>
                                            <p:tav tm="0">
                                              <p:val>
                                                <p:strVal val="#ppt_x"/>
                                              </p:val>
                                            </p:tav>
                                            <p:tav tm="100000">
                                              <p:val>
                                                <p:strVal val="#ppt_x"/>
                                              </p:val>
                                            </p:tav>
                                          </p:tavLst>
                                        </p:anim>
                                        <p:anim calcmode="lin" valueType="num">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500" fill="hold"/>
                                            <p:tgtEl>
                                              <p:spTgt spid="77"/>
                                            </p:tgtEl>
                                            <p:attrNameLst>
                                              <p:attrName>ppt_x</p:attrName>
                                            </p:attrNameLst>
                                          </p:cBhvr>
                                          <p:tavLst>
                                            <p:tav tm="0">
                                              <p:val>
                                                <p:strVal val="#ppt_x"/>
                                              </p:val>
                                            </p:tav>
                                            <p:tav tm="100000">
                                              <p:val>
                                                <p:strVal val="#ppt_x"/>
                                              </p:val>
                                            </p:tav>
                                          </p:tavLst>
                                        </p:anim>
                                        <p:anim calcmode="lin" valueType="num">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cBhvr additive="base">
                                            <p:cTn id="59" dur="1500" fill="hold"/>
                                            <p:tgtEl>
                                              <p:spTgt spid="78"/>
                                            </p:tgtEl>
                                            <p:attrNameLst>
                                              <p:attrName>ppt_x</p:attrName>
                                            </p:attrNameLst>
                                          </p:cBhvr>
                                          <p:tavLst>
                                            <p:tav tm="0">
                                              <p:val>
                                                <p:strVal val="#ppt_x"/>
                                              </p:val>
                                            </p:tav>
                                            <p:tav tm="100000">
                                              <p:val>
                                                <p:strVal val="#ppt_x"/>
                                              </p:val>
                                            </p:tav>
                                          </p:tavLst>
                                        </p:anim>
                                        <p:anim calcmode="lin" valueType="num">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cBhvr additive="base">
                                            <p:cTn id="63" dur="1500" fill="hold"/>
                                            <p:tgtEl>
                                              <p:spTgt spid="79"/>
                                            </p:tgtEl>
                                            <p:attrNameLst>
                                              <p:attrName>ppt_x</p:attrName>
                                            </p:attrNameLst>
                                          </p:cBhvr>
                                          <p:tavLst>
                                            <p:tav tm="0">
                                              <p:val>
                                                <p:strVal val="#ppt_x"/>
                                              </p:val>
                                            </p:tav>
                                            <p:tav tm="100000">
                                              <p:val>
                                                <p:strVal val="#ppt_x"/>
                                              </p:val>
                                            </p:tav>
                                          </p:tavLst>
                                        </p:anim>
                                        <p:anim calcmode="lin" valueType="num">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C1C4EA67-E2B3-4CB7-A5F3-059E77C12722}"/>
              </a:ext>
            </a:extLst>
          </p:cNvPr>
          <p:cNvGrpSpPr/>
          <p:nvPr/>
        </p:nvGrpSpPr>
        <p:grpSpPr>
          <a:xfrm>
            <a:off x="14104938" y="5395913"/>
            <a:ext cx="1481138" cy="2946400"/>
            <a:chOff x="14104938" y="5395913"/>
            <a:chExt cx="1481138" cy="2946400"/>
          </a:xfrm>
        </p:grpSpPr>
        <p:sp>
          <p:nvSpPr>
            <p:cNvPr id="9" name="Freeform 6">
              <a:extLst>
                <a:ext uri="{FF2B5EF4-FFF2-40B4-BE49-F238E27FC236}">
                  <a16:creationId xmlns:a16="http://schemas.microsoft.com/office/drawing/2014/main" id="{91A5CCE5-600E-488B-8614-849897A6EEB8}"/>
                </a:ext>
              </a:extLst>
            </p:cNvPr>
            <p:cNvSpPr>
              <a:spLocks/>
            </p:cNvSpPr>
            <p:nvPr/>
          </p:nvSpPr>
          <p:spPr bwMode="auto">
            <a:xfrm>
              <a:off x="14104938" y="5395913"/>
              <a:ext cx="1481138" cy="2946400"/>
            </a:xfrm>
            <a:custGeom>
              <a:avLst/>
              <a:gdLst>
                <a:gd name="T0" fmla="*/ 466 w 466"/>
                <a:gd name="T1" fmla="*/ 460 h 927"/>
                <a:gd name="T2" fmla="*/ 359 w 466"/>
                <a:gd name="T3" fmla="*/ 927 h 927"/>
                <a:gd name="T4" fmla="*/ 0 w 466"/>
                <a:gd name="T5" fmla="*/ 720 h 927"/>
                <a:gd name="T6" fmla="*/ 53 w 466"/>
                <a:gd name="T7" fmla="*/ 460 h 927"/>
                <a:gd name="T8" fmla="*/ 3 w 466"/>
                <a:gd name="T9" fmla="*/ 207 h 927"/>
                <a:gd name="T10" fmla="*/ 362 w 466"/>
                <a:gd name="T11" fmla="*/ 0 h 927"/>
                <a:gd name="T12" fmla="*/ 466 w 466"/>
                <a:gd name="T13" fmla="*/ 460 h 927"/>
              </a:gdLst>
              <a:ahLst/>
              <a:cxnLst>
                <a:cxn ang="0">
                  <a:pos x="T0" y="T1"/>
                </a:cxn>
                <a:cxn ang="0">
                  <a:pos x="T2" y="T3"/>
                </a:cxn>
                <a:cxn ang="0">
                  <a:pos x="T4" y="T5"/>
                </a:cxn>
                <a:cxn ang="0">
                  <a:pos x="T6" y="T7"/>
                </a:cxn>
                <a:cxn ang="0">
                  <a:pos x="T8" y="T9"/>
                </a:cxn>
                <a:cxn ang="0">
                  <a:pos x="T10" y="T11"/>
                </a:cxn>
                <a:cxn ang="0">
                  <a:pos x="T12" y="T13"/>
                </a:cxn>
              </a:cxnLst>
              <a:rect l="0" t="0" r="r" b="b"/>
              <a:pathLst>
                <a:path w="466" h="927">
                  <a:moveTo>
                    <a:pt x="466" y="460"/>
                  </a:moveTo>
                  <a:cubicBezTo>
                    <a:pt x="466" y="628"/>
                    <a:pt x="428" y="786"/>
                    <a:pt x="359" y="927"/>
                  </a:cubicBezTo>
                  <a:cubicBezTo>
                    <a:pt x="0" y="720"/>
                    <a:pt x="0" y="720"/>
                    <a:pt x="0" y="720"/>
                  </a:cubicBezTo>
                  <a:cubicBezTo>
                    <a:pt x="34" y="640"/>
                    <a:pt x="53" y="552"/>
                    <a:pt x="53" y="460"/>
                  </a:cubicBezTo>
                  <a:cubicBezTo>
                    <a:pt x="53" y="370"/>
                    <a:pt x="35" y="285"/>
                    <a:pt x="3" y="207"/>
                  </a:cubicBezTo>
                  <a:cubicBezTo>
                    <a:pt x="362" y="0"/>
                    <a:pt x="362" y="0"/>
                    <a:pt x="362" y="0"/>
                  </a:cubicBezTo>
                  <a:cubicBezTo>
                    <a:pt x="429" y="139"/>
                    <a:pt x="466" y="295"/>
                    <a:pt x="466" y="460"/>
                  </a:cubicBezTo>
                  <a:close/>
                </a:path>
              </a:pathLst>
            </a:custGeom>
            <a:solidFill>
              <a:schemeClr val="accent5"/>
            </a:solidFill>
            <a:ln>
              <a:noFill/>
            </a:ln>
            <a:effectLst>
              <a:innerShdw blurRad="63500" dist="9525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TextBox 47">
              <a:extLst>
                <a:ext uri="{FF2B5EF4-FFF2-40B4-BE49-F238E27FC236}">
                  <a16:creationId xmlns:a16="http://schemas.microsoft.com/office/drawing/2014/main" id="{CC9FD3E0-EDE1-475B-8215-A306EBBD4E82}"/>
                </a:ext>
              </a:extLst>
            </p:cNvPr>
            <p:cNvSpPr txBox="1"/>
            <p:nvPr/>
          </p:nvSpPr>
          <p:spPr>
            <a:xfrm rot="5218354">
              <a:off x="14258208" y="6646348"/>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03</a:t>
              </a:r>
            </a:p>
          </p:txBody>
        </p:sp>
      </p:grpSp>
      <p:grpSp>
        <p:nvGrpSpPr>
          <p:cNvPr id="65" name="Group 64">
            <a:extLst>
              <a:ext uri="{FF2B5EF4-FFF2-40B4-BE49-F238E27FC236}">
                <a16:creationId xmlns:a16="http://schemas.microsoft.com/office/drawing/2014/main" id="{C4CBCC0E-AA61-4EB4-90C8-2360839064E5}"/>
              </a:ext>
            </a:extLst>
          </p:cNvPr>
          <p:cNvGrpSpPr/>
          <p:nvPr/>
        </p:nvGrpSpPr>
        <p:grpSpPr>
          <a:xfrm>
            <a:off x="12442825" y="8123238"/>
            <a:ext cx="2544763" cy="2119313"/>
            <a:chOff x="12442825" y="8123238"/>
            <a:chExt cx="2544763" cy="2119313"/>
          </a:xfrm>
        </p:grpSpPr>
        <p:sp>
          <p:nvSpPr>
            <p:cNvPr id="8" name="Freeform 5">
              <a:extLst>
                <a:ext uri="{FF2B5EF4-FFF2-40B4-BE49-F238E27FC236}">
                  <a16:creationId xmlns:a16="http://schemas.microsoft.com/office/drawing/2014/main" id="{5C4508FA-A4B4-4F75-A058-A4E55A8FB565}"/>
                </a:ext>
              </a:extLst>
            </p:cNvPr>
            <p:cNvSpPr>
              <a:spLocks/>
            </p:cNvSpPr>
            <p:nvPr/>
          </p:nvSpPr>
          <p:spPr bwMode="auto">
            <a:xfrm>
              <a:off x="12442825" y="8123238"/>
              <a:ext cx="2544763" cy="2119313"/>
            </a:xfrm>
            <a:custGeom>
              <a:avLst/>
              <a:gdLst>
                <a:gd name="T0" fmla="*/ 801 w 801"/>
                <a:gd name="T1" fmla="*/ 207 h 667"/>
                <a:gd name="T2" fmla="*/ 0 w 801"/>
                <a:gd name="T3" fmla="*/ 667 h 667"/>
                <a:gd name="T4" fmla="*/ 0 w 801"/>
                <a:gd name="T5" fmla="*/ 253 h 667"/>
                <a:gd name="T6" fmla="*/ 442 w 801"/>
                <a:gd name="T7" fmla="*/ 0 h 667"/>
                <a:gd name="T8" fmla="*/ 801 w 801"/>
                <a:gd name="T9" fmla="*/ 207 h 667"/>
              </a:gdLst>
              <a:ahLst/>
              <a:cxnLst>
                <a:cxn ang="0">
                  <a:pos x="T0" y="T1"/>
                </a:cxn>
                <a:cxn ang="0">
                  <a:pos x="T2" y="T3"/>
                </a:cxn>
                <a:cxn ang="0">
                  <a:pos x="T4" y="T5"/>
                </a:cxn>
                <a:cxn ang="0">
                  <a:pos x="T6" y="T7"/>
                </a:cxn>
                <a:cxn ang="0">
                  <a:pos x="T8" y="T9"/>
                </a:cxn>
              </a:cxnLst>
              <a:rect l="0" t="0" r="r" b="b"/>
              <a:pathLst>
                <a:path w="801" h="667">
                  <a:moveTo>
                    <a:pt x="801" y="207"/>
                  </a:moveTo>
                  <a:cubicBezTo>
                    <a:pt x="623" y="467"/>
                    <a:pt x="332" y="643"/>
                    <a:pt x="0" y="667"/>
                  </a:cubicBezTo>
                  <a:cubicBezTo>
                    <a:pt x="0" y="253"/>
                    <a:pt x="0" y="253"/>
                    <a:pt x="0" y="253"/>
                  </a:cubicBezTo>
                  <a:cubicBezTo>
                    <a:pt x="180" y="231"/>
                    <a:pt x="337" y="137"/>
                    <a:pt x="442" y="0"/>
                  </a:cubicBezTo>
                  <a:lnTo>
                    <a:pt x="801" y="207"/>
                  </a:lnTo>
                  <a:close/>
                </a:path>
              </a:pathLst>
            </a:custGeom>
            <a:solidFill>
              <a:schemeClr val="bg2"/>
            </a:solidFill>
            <a:ln>
              <a:noFill/>
            </a:ln>
            <a:effectLst>
              <a:innerShdw blurRad="63500" dist="977900" dir="36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CCDCD362-D56A-4F5C-9C3D-BB0DB5840E48}"/>
                </a:ext>
              </a:extLst>
            </p:cNvPr>
            <p:cNvSpPr txBox="1"/>
            <p:nvPr/>
          </p:nvSpPr>
          <p:spPr>
            <a:xfrm rot="19690511">
              <a:off x="13143969" y="862153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04</a:t>
              </a:r>
            </a:p>
          </p:txBody>
        </p:sp>
      </p:grpSp>
      <p:grpSp>
        <p:nvGrpSpPr>
          <p:cNvPr id="66" name="Group 65">
            <a:extLst>
              <a:ext uri="{FF2B5EF4-FFF2-40B4-BE49-F238E27FC236}">
                <a16:creationId xmlns:a16="http://schemas.microsoft.com/office/drawing/2014/main" id="{A574BEC3-12DC-420C-9DAF-04D2E158954A}"/>
              </a:ext>
            </a:extLst>
          </p:cNvPr>
          <p:cNvGrpSpPr/>
          <p:nvPr/>
        </p:nvGrpSpPr>
        <p:grpSpPr>
          <a:xfrm>
            <a:off x="9390063" y="8116888"/>
            <a:ext cx="2544763" cy="2125663"/>
            <a:chOff x="9390063" y="8116888"/>
            <a:chExt cx="2544763" cy="2125663"/>
          </a:xfrm>
        </p:grpSpPr>
        <p:sp>
          <p:nvSpPr>
            <p:cNvPr id="13" name="Freeform 10">
              <a:extLst>
                <a:ext uri="{FF2B5EF4-FFF2-40B4-BE49-F238E27FC236}">
                  <a16:creationId xmlns:a16="http://schemas.microsoft.com/office/drawing/2014/main" id="{D00E78E6-23C8-451B-96D7-AC21880FBAE4}"/>
                </a:ext>
              </a:extLst>
            </p:cNvPr>
            <p:cNvSpPr>
              <a:spLocks/>
            </p:cNvSpPr>
            <p:nvPr/>
          </p:nvSpPr>
          <p:spPr bwMode="auto">
            <a:xfrm>
              <a:off x="9390063" y="8116888"/>
              <a:ext cx="2544763" cy="2125663"/>
            </a:xfrm>
            <a:custGeom>
              <a:avLst/>
              <a:gdLst>
                <a:gd name="T0" fmla="*/ 801 w 801"/>
                <a:gd name="T1" fmla="*/ 254 h 669"/>
                <a:gd name="T2" fmla="*/ 801 w 801"/>
                <a:gd name="T3" fmla="*/ 669 h 669"/>
                <a:gd name="T4" fmla="*/ 0 w 801"/>
                <a:gd name="T5" fmla="*/ 207 h 669"/>
                <a:gd name="T6" fmla="*/ 360 w 801"/>
                <a:gd name="T7" fmla="*/ 0 h 669"/>
                <a:gd name="T8" fmla="*/ 801 w 801"/>
                <a:gd name="T9" fmla="*/ 254 h 669"/>
              </a:gdLst>
              <a:ahLst/>
              <a:cxnLst>
                <a:cxn ang="0">
                  <a:pos x="T0" y="T1"/>
                </a:cxn>
                <a:cxn ang="0">
                  <a:pos x="T2" y="T3"/>
                </a:cxn>
                <a:cxn ang="0">
                  <a:pos x="T4" y="T5"/>
                </a:cxn>
                <a:cxn ang="0">
                  <a:pos x="T6" y="T7"/>
                </a:cxn>
                <a:cxn ang="0">
                  <a:pos x="T8" y="T9"/>
                </a:cxn>
              </a:cxnLst>
              <a:rect l="0" t="0" r="r" b="b"/>
              <a:pathLst>
                <a:path w="801" h="669">
                  <a:moveTo>
                    <a:pt x="801" y="254"/>
                  </a:moveTo>
                  <a:cubicBezTo>
                    <a:pt x="801" y="669"/>
                    <a:pt x="801" y="669"/>
                    <a:pt x="801" y="669"/>
                  </a:cubicBezTo>
                  <a:cubicBezTo>
                    <a:pt x="468" y="644"/>
                    <a:pt x="178" y="467"/>
                    <a:pt x="0" y="207"/>
                  </a:cubicBezTo>
                  <a:cubicBezTo>
                    <a:pt x="360" y="0"/>
                    <a:pt x="360" y="0"/>
                    <a:pt x="360" y="0"/>
                  </a:cubicBezTo>
                  <a:cubicBezTo>
                    <a:pt x="464" y="137"/>
                    <a:pt x="622" y="232"/>
                    <a:pt x="801" y="254"/>
                  </a:cubicBezTo>
                  <a:close/>
                </a:path>
              </a:pathLst>
            </a:custGeom>
            <a:solidFill>
              <a:schemeClr val="tx2">
                <a:lumMod val="60000"/>
                <a:lumOff val="40000"/>
              </a:schemeClr>
            </a:solidFill>
            <a:ln>
              <a:noFill/>
            </a:ln>
            <a:effectLst>
              <a:innerShdw blurRad="63500" dist="1003300" dir="72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0A55A50C-5195-4F14-B853-2E0AF73BDE2B}"/>
                </a:ext>
              </a:extLst>
            </p:cNvPr>
            <p:cNvSpPr txBox="1"/>
            <p:nvPr/>
          </p:nvSpPr>
          <p:spPr>
            <a:xfrm rot="2063181">
              <a:off x="10829225" y="862486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05</a:t>
              </a:r>
            </a:p>
          </p:txBody>
        </p:sp>
      </p:grpSp>
      <p:grpSp>
        <p:nvGrpSpPr>
          <p:cNvPr id="67" name="Group 66">
            <a:extLst>
              <a:ext uri="{FF2B5EF4-FFF2-40B4-BE49-F238E27FC236}">
                <a16:creationId xmlns:a16="http://schemas.microsoft.com/office/drawing/2014/main" id="{4890B14C-462D-442F-AEC3-31811344F806}"/>
              </a:ext>
            </a:extLst>
          </p:cNvPr>
          <p:cNvGrpSpPr/>
          <p:nvPr/>
        </p:nvGrpSpPr>
        <p:grpSpPr>
          <a:xfrm>
            <a:off x="8797925" y="5389563"/>
            <a:ext cx="1477963" cy="2946400"/>
            <a:chOff x="8797925" y="5389563"/>
            <a:chExt cx="1477963" cy="2946400"/>
          </a:xfrm>
        </p:grpSpPr>
        <p:sp>
          <p:nvSpPr>
            <p:cNvPr id="12" name="Freeform 9">
              <a:extLst>
                <a:ext uri="{FF2B5EF4-FFF2-40B4-BE49-F238E27FC236}">
                  <a16:creationId xmlns:a16="http://schemas.microsoft.com/office/drawing/2014/main" id="{27A433FD-C0BE-4D72-8AF2-BDC575EEB537}"/>
                </a:ext>
              </a:extLst>
            </p:cNvPr>
            <p:cNvSpPr>
              <a:spLocks/>
            </p:cNvSpPr>
            <p:nvPr/>
          </p:nvSpPr>
          <p:spPr bwMode="auto">
            <a:xfrm>
              <a:off x="8797925" y="5389563"/>
              <a:ext cx="1477963" cy="2946400"/>
            </a:xfrm>
            <a:custGeom>
              <a:avLst/>
              <a:gdLst>
                <a:gd name="T0" fmla="*/ 465 w 465"/>
                <a:gd name="T1" fmla="*/ 720 h 927"/>
                <a:gd name="T2" fmla="*/ 106 w 465"/>
                <a:gd name="T3" fmla="*/ 927 h 927"/>
                <a:gd name="T4" fmla="*/ 0 w 465"/>
                <a:gd name="T5" fmla="*/ 462 h 927"/>
                <a:gd name="T6" fmla="*/ 105 w 465"/>
                <a:gd name="T7" fmla="*/ 0 h 927"/>
                <a:gd name="T8" fmla="*/ 464 w 465"/>
                <a:gd name="T9" fmla="*/ 208 h 927"/>
                <a:gd name="T10" fmla="*/ 413 w 465"/>
                <a:gd name="T11" fmla="*/ 462 h 927"/>
                <a:gd name="T12" fmla="*/ 465 w 465"/>
                <a:gd name="T13" fmla="*/ 720 h 927"/>
              </a:gdLst>
              <a:ahLst/>
              <a:cxnLst>
                <a:cxn ang="0">
                  <a:pos x="T0" y="T1"/>
                </a:cxn>
                <a:cxn ang="0">
                  <a:pos x="T2" y="T3"/>
                </a:cxn>
                <a:cxn ang="0">
                  <a:pos x="T4" y="T5"/>
                </a:cxn>
                <a:cxn ang="0">
                  <a:pos x="T6" y="T7"/>
                </a:cxn>
                <a:cxn ang="0">
                  <a:pos x="T8" y="T9"/>
                </a:cxn>
                <a:cxn ang="0">
                  <a:pos x="T10" y="T11"/>
                </a:cxn>
                <a:cxn ang="0">
                  <a:pos x="T12" y="T13"/>
                </a:cxn>
              </a:cxnLst>
              <a:rect l="0" t="0" r="r" b="b"/>
              <a:pathLst>
                <a:path w="465" h="927">
                  <a:moveTo>
                    <a:pt x="465" y="720"/>
                  </a:moveTo>
                  <a:cubicBezTo>
                    <a:pt x="106" y="927"/>
                    <a:pt x="106" y="927"/>
                    <a:pt x="106" y="927"/>
                  </a:cubicBezTo>
                  <a:cubicBezTo>
                    <a:pt x="38" y="786"/>
                    <a:pt x="0" y="629"/>
                    <a:pt x="0" y="462"/>
                  </a:cubicBezTo>
                  <a:cubicBezTo>
                    <a:pt x="0" y="296"/>
                    <a:pt x="37" y="140"/>
                    <a:pt x="105" y="0"/>
                  </a:cubicBezTo>
                  <a:cubicBezTo>
                    <a:pt x="464" y="208"/>
                    <a:pt x="464" y="208"/>
                    <a:pt x="464" y="208"/>
                  </a:cubicBezTo>
                  <a:cubicBezTo>
                    <a:pt x="431" y="286"/>
                    <a:pt x="413" y="372"/>
                    <a:pt x="413" y="462"/>
                  </a:cubicBezTo>
                  <a:cubicBezTo>
                    <a:pt x="413" y="554"/>
                    <a:pt x="431" y="641"/>
                    <a:pt x="465" y="720"/>
                  </a:cubicBezTo>
                  <a:close/>
                </a:path>
              </a:pathLst>
            </a:custGeom>
            <a:solidFill>
              <a:schemeClr val="tx1">
                <a:lumMod val="90000"/>
                <a:lumOff val="10000"/>
              </a:schemeClr>
            </a:solidFill>
            <a:ln>
              <a:noFill/>
            </a:ln>
            <a:effectLst>
              <a:innerShdw blurRad="63500" dist="1003300" dir="108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TextBox 50">
              <a:extLst>
                <a:ext uri="{FF2B5EF4-FFF2-40B4-BE49-F238E27FC236}">
                  <a16:creationId xmlns:a16="http://schemas.microsoft.com/office/drawing/2014/main" id="{7F9C6098-ECA8-4AFF-959B-192C76458EBD}"/>
                </a:ext>
              </a:extLst>
            </p:cNvPr>
            <p:cNvSpPr txBox="1"/>
            <p:nvPr/>
          </p:nvSpPr>
          <p:spPr>
            <a:xfrm rot="5400000">
              <a:off x="9670930" y="6716227"/>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alpha val="65000"/>
                    </a:schemeClr>
                  </a:solidFill>
                  <a:effectLst/>
                  <a:uLnTx/>
                  <a:uFillTx/>
                  <a:latin typeface="Calibri"/>
                  <a:ea typeface="+mn-ea"/>
                  <a:cs typeface="+mn-cs"/>
                </a:rPr>
                <a:t>06</a:t>
              </a:r>
            </a:p>
          </p:txBody>
        </p:sp>
      </p:grpSp>
      <p:grpSp>
        <p:nvGrpSpPr>
          <p:cNvPr id="63" name="Group 62">
            <a:extLst>
              <a:ext uri="{FF2B5EF4-FFF2-40B4-BE49-F238E27FC236}">
                <a16:creationId xmlns:a16="http://schemas.microsoft.com/office/drawing/2014/main" id="{9CF8A39A-E0EF-43A7-BBB1-EB6798EE3318}"/>
              </a:ext>
            </a:extLst>
          </p:cNvPr>
          <p:cNvGrpSpPr/>
          <p:nvPr/>
        </p:nvGrpSpPr>
        <p:grpSpPr>
          <a:xfrm>
            <a:off x="9386888" y="3473451"/>
            <a:ext cx="2551113" cy="2135188"/>
            <a:chOff x="9386888" y="3473451"/>
            <a:chExt cx="2551113" cy="2135188"/>
          </a:xfrm>
        </p:grpSpPr>
        <p:sp>
          <p:nvSpPr>
            <p:cNvPr id="11" name="Freeform 8">
              <a:extLst>
                <a:ext uri="{FF2B5EF4-FFF2-40B4-BE49-F238E27FC236}">
                  <a16:creationId xmlns:a16="http://schemas.microsoft.com/office/drawing/2014/main" id="{A007EC63-C0EF-4843-89D7-90A5C0038824}"/>
                </a:ext>
              </a:extLst>
            </p:cNvPr>
            <p:cNvSpPr>
              <a:spLocks/>
            </p:cNvSpPr>
            <p:nvPr/>
          </p:nvSpPr>
          <p:spPr bwMode="auto">
            <a:xfrm>
              <a:off x="9386888" y="3473451"/>
              <a:ext cx="2551113" cy="2135188"/>
            </a:xfrm>
            <a:custGeom>
              <a:avLst/>
              <a:gdLst>
                <a:gd name="T0" fmla="*/ 803 w 803"/>
                <a:gd name="T1" fmla="*/ 0 h 672"/>
                <a:gd name="T2" fmla="*/ 803 w 803"/>
                <a:gd name="T3" fmla="*/ 415 h 672"/>
                <a:gd name="T4" fmla="*/ 358 w 803"/>
                <a:gd name="T5" fmla="*/ 672 h 672"/>
                <a:gd name="T6" fmla="*/ 0 w 803"/>
                <a:gd name="T7" fmla="*/ 464 h 672"/>
                <a:gd name="T8" fmla="*/ 803 w 803"/>
                <a:gd name="T9" fmla="*/ 0 h 672"/>
              </a:gdLst>
              <a:ahLst/>
              <a:cxnLst>
                <a:cxn ang="0">
                  <a:pos x="T0" y="T1"/>
                </a:cxn>
                <a:cxn ang="0">
                  <a:pos x="T2" y="T3"/>
                </a:cxn>
                <a:cxn ang="0">
                  <a:pos x="T4" y="T5"/>
                </a:cxn>
                <a:cxn ang="0">
                  <a:pos x="T6" y="T7"/>
                </a:cxn>
                <a:cxn ang="0">
                  <a:pos x="T8" y="T9"/>
                </a:cxn>
              </a:cxnLst>
              <a:rect l="0" t="0" r="r" b="b"/>
              <a:pathLst>
                <a:path w="803" h="672">
                  <a:moveTo>
                    <a:pt x="803" y="0"/>
                  </a:moveTo>
                  <a:cubicBezTo>
                    <a:pt x="803" y="415"/>
                    <a:pt x="803" y="415"/>
                    <a:pt x="803" y="415"/>
                  </a:cubicBezTo>
                  <a:cubicBezTo>
                    <a:pt x="621" y="437"/>
                    <a:pt x="463" y="533"/>
                    <a:pt x="358" y="672"/>
                  </a:cubicBezTo>
                  <a:cubicBezTo>
                    <a:pt x="0" y="464"/>
                    <a:pt x="0" y="464"/>
                    <a:pt x="0" y="464"/>
                  </a:cubicBezTo>
                  <a:cubicBezTo>
                    <a:pt x="178" y="203"/>
                    <a:pt x="469" y="25"/>
                    <a:pt x="803" y="0"/>
                  </a:cubicBezTo>
                  <a:close/>
                </a:path>
              </a:pathLst>
            </a:custGeom>
            <a:solidFill>
              <a:schemeClr val="accent1"/>
            </a:solidFill>
            <a:ln>
              <a:noFill/>
            </a:ln>
            <a:effectLst>
              <a:innerShdw blurRad="63500" dist="990600" dir="144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6D243019-44CC-41ED-8E29-F4E66A0335A5}"/>
                </a:ext>
              </a:extLst>
            </p:cNvPr>
            <p:cNvSpPr txBox="1"/>
            <p:nvPr/>
          </p:nvSpPr>
          <p:spPr>
            <a:xfrm rot="19888097">
              <a:off x="10848577" y="4658797"/>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01</a:t>
              </a:r>
            </a:p>
          </p:txBody>
        </p:sp>
      </p:grpSp>
      <p:grpSp>
        <p:nvGrpSpPr>
          <p:cNvPr id="20" name="Group 19">
            <a:extLst>
              <a:ext uri="{FF2B5EF4-FFF2-40B4-BE49-F238E27FC236}">
                <a16:creationId xmlns:a16="http://schemas.microsoft.com/office/drawing/2014/main" id="{E88AFCF0-3A89-40C2-B758-DD90DBE6B695}"/>
              </a:ext>
            </a:extLst>
          </p:cNvPr>
          <p:cNvGrpSpPr/>
          <p:nvPr/>
        </p:nvGrpSpPr>
        <p:grpSpPr>
          <a:xfrm>
            <a:off x="4225133" y="5726959"/>
            <a:ext cx="3548457" cy="1931874"/>
            <a:chOff x="4492012" y="3777843"/>
            <a:chExt cx="3548457" cy="1931874"/>
          </a:xfrm>
        </p:grpSpPr>
        <p:sp>
          <p:nvSpPr>
            <p:cNvPr id="21" name="TextBox 20">
              <a:extLst>
                <a:ext uri="{FF2B5EF4-FFF2-40B4-BE49-F238E27FC236}">
                  <a16:creationId xmlns:a16="http://schemas.microsoft.com/office/drawing/2014/main" id="{BD70D10F-2AFE-445B-867E-087109B7AEC6}"/>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2" name="TextBox 21">
              <a:extLst>
                <a:ext uri="{FF2B5EF4-FFF2-40B4-BE49-F238E27FC236}">
                  <a16:creationId xmlns:a16="http://schemas.microsoft.com/office/drawing/2014/main" id="{4DCA1B19-3260-4F04-B129-70ED9F9B0560}"/>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3" name="Group 22">
            <a:extLst>
              <a:ext uri="{FF2B5EF4-FFF2-40B4-BE49-F238E27FC236}">
                <a16:creationId xmlns:a16="http://schemas.microsoft.com/office/drawing/2014/main" id="{D9618CCE-B5AD-46AE-AC54-C0D18465D098}"/>
              </a:ext>
            </a:extLst>
          </p:cNvPr>
          <p:cNvGrpSpPr/>
          <p:nvPr/>
        </p:nvGrpSpPr>
        <p:grpSpPr>
          <a:xfrm>
            <a:off x="16613585" y="5726959"/>
            <a:ext cx="3548457" cy="1931874"/>
            <a:chOff x="16070089" y="8280785"/>
            <a:chExt cx="3548457" cy="1931874"/>
          </a:xfrm>
        </p:grpSpPr>
        <p:sp>
          <p:nvSpPr>
            <p:cNvPr id="24" name="TextBox 23">
              <a:extLst>
                <a:ext uri="{FF2B5EF4-FFF2-40B4-BE49-F238E27FC236}">
                  <a16:creationId xmlns:a16="http://schemas.microsoft.com/office/drawing/2014/main" id="{38A33118-8DEE-417E-B0EF-C93D19877E5F}"/>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25" name="TextBox 24">
              <a:extLst>
                <a:ext uri="{FF2B5EF4-FFF2-40B4-BE49-F238E27FC236}">
                  <a16:creationId xmlns:a16="http://schemas.microsoft.com/office/drawing/2014/main" id="{C47D4284-EB6D-466F-A86C-F834916F9303}"/>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6" name="Group 25">
            <a:extLst>
              <a:ext uri="{FF2B5EF4-FFF2-40B4-BE49-F238E27FC236}">
                <a16:creationId xmlns:a16="http://schemas.microsoft.com/office/drawing/2014/main" id="{2517251A-3716-4BE0-97E1-CE467A5DF50B}"/>
              </a:ext>
            </a:extLst>
          </p:cNvPr>
          <p:cNvGrpSpPr/>
          <p:nvPr/>
        </p:nvGrpSpPr>
        <p:grpSpPr>
          <a:xfrm>
            <a:off x="14317608" y="10494225"/>
            <a:ext cx="3548457" cy="1931874"/>
            <a:chOff x="10907277" y="11179745"/>
            <a:chExt cx="3548457" cy="1931874"/>
          </a:xfrm>
        </p:grpSpPr>
        <p:sp>
          <p:nvSpPr>
            <p:cNvPr id="27" name="TextBox 26">
              <a:extLst>
                <a:ext uri="{FF2B5EF4-FFF2-40B4-BE49-F238E27FC236}">
                  <a16:creationId xmlns:a16="http://schemas.microsoft.com/office/drawing/2014/main" id="{FF519054-EE4F-4EB1-AA07-A27702BF9B4F}"/>
                </a:ext>
              </a:extLst>
            </p:cNvPr>
            <p:cNvSpPr txBox="1"/>
            <p:nvPr/>
          </p:nvSpPr>
          <p:spPr>
            <a:xfrm>
              <a:off x="10907277" y="1188266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28" name="TextBox 27">
              <a:extLst>
                <a:ext uri="{FF2B5EF4-FFF2-40B4-BE49-F238E27FC236}">
                  <a16:creationId xmlns:a16="http://schemas.microsoft.com/office/drawing/2014/main" id="{7DF0C595-77A3-4CCC-9853-C97726E18772}"/>
                </a:ext>
              </a:extLst>
            </p:cNvPr>
            <p:cNvSpPr txBox="1"/>
            <p:nvPr/>
          </p:nvSpPr>
          <p:spPr>
            <a:xfrm>
              <a:off x="11142989" y="11179745"/>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grpSp>
      <p:grpSp>
        <p:nvGrpSpPr>
          <p:cNvPr id="29" name="Group 28">
            <a:extLst>
              <a:ext uri="{FF2B5EF4-FFF2-40B4-BE49-F238E27FC236}">
                <a16:creationId xmlns:a16="http://schemas.microsoft.com/office/drawing/2014/main" id="{6B423AEC-1F9E-4C1D-832E-52D99E5B9237}"/>
              </a:ext>
            </a:extLst>
          </p:cNvPr>
          <p:cNvGrpSpPr/>
          <p:nvPr/>
        </p:nvGrpSpPr>
        <p:grpSpPr>
          <a:xfrm>
            <a:off x="6521110" y="10494225"/>
            <a:ext cx="3548457" cy="1931874"/>
            <a:chOff x="4894001" y="8445170"/>
            <a:chExt cx="3548457" cy="1931874"/>
          </a:xfrm>
        </p:grpSpPr>
        <p:sp>
          <p:nvSpPr>
            <p:cNvPr id="30" name="TextBox 29">
              <a:extLst>
                <a:ext uri="{FF2B5EF4-FFF2-40B4-BE49-F238E27FC236}">
                  <a16:creationId xmlns:a16="http://schemas.microsoft.com/office/drawing/2014/main" id="{993D28A6-79A3-4B50-B287-CF870A76E105}"/>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31" name="TextBox 30">
              <a:extLst>
                <a:ext uri="{FF2B5EF4-FFF2-40B4-BE49-F238E27FC236}">
                  <a16:creationId xmlns:a16="http://schemas.microsoft.com/office/drawing/2014/main" id="{6FE0E941-ABB5-4C83-8E18-E2F1E5EDC26C}"/>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32" name="Group 31">
            <a:extLst>
              <a:ext uri="{FF2B5EF4-FFF2-40B4-BE49-F238E27FC236}">
                <a16:creationId xmlns:a16="http://schemas.microsoft.com/office/drawing/2014/main" id="{6A321519-07E2-4876-B872-81F8DD6DAB05}"/>
              </a:ext>
            </a:extLst>
          </p:cNvPr>
          <p:cNvGrpSpPr/>
          <p:nvPr/>
        </p:nvGrpSpPr>
        <p:grpSpPr>
          <a:xfrm>
            <a:off x="14317608" y="819151"/>
            <a:ext cx="3548457" cy="1931874"/>
            <a:chOff x="16070089" y="3601772"/>
            <a:chExt cx="3548457" cy="1931874"/>
          </a:xfrm>
        </p:grpSpPr>
        <p:sp>
          <p:nvSpPr>
            <p:cNvPr id="33" name="TextBox 32">
              <a:extLst>
                <a:ext uri="{FF2B5EF4-FFF2-40B4-BE49-F238E27FC236}">
                  <a16:creationId xmlns:a16="http://schemas.microsoft.com/office/drawing/2014/main" id="{0AA35EF4-9D43-451C-9EFB-B01BAA2BC251}"/>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34" name="TextBox 33">
              <a:extLst>
                <a:ext uri="{FF2B5EF4-FFF2-40B4-BE49-F238E27FC236}">
                  <a16:creationId xmlns:a16="http://schemas.microsoft.com/office/drawing/2014/main" id="{9B6245D8-20E5-4BD8-BA54-E46A3254948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5" name="Group 34">
            <a:extLst>
              <a:ext uri="{FF2B5EF4-FFF2-40B4-BE49-F238E27FC236}">
                <a16:creationId xmlns:a16="http://schemas.microsoft.com/office/drawing/2014/main" id="{4EFECBAF-99BD-46F7-A853-FCB9059424E0}"/>
              </a:ext>
            </a:extLst>
          </p:cNvPr>
          <p:cNvGrpSpPr/>
          <p:nvPr/>
        </p:nvGrpSpPr>
        <p:grpSpPr>
          <a:xfrm>
            <a:off x="6521110" y="819151"/>
            <a:ext cx="3548457" cy="1931874"/>
            <a:chOff x="10419359" y="404628"/>
            <a:chExt cx="3548457" cy="1931874"/>
          </a:xfrm>
        </p:grpSpPr>
        <p:sp>
          <p:nvSpPr>
            <p:cNvPr id="36" name="TextBox 35">
              <a:extLst>
                <a:ext uri="{FF2B5EF4-FFF2-40B4-BE49-F238E27FC236}">
                  <a16:creationId xmlns:a16="http://schemas.microsoft.com/office/drawing/2014/main" id="{70FBDDA7-7478-4873-B18E-9F1253E04A0A}"/>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7" name="TextBox 36">
              <a:extLst>
                <a:ext uri="{FF2B5EF4-FFF2-40B4-BE49-F238E27FC236}">
                  <a16:creationId xmlns:a16="http://schemas.microsoft.com/office/drawing/2014/main" id="{769ED0BF-A123-4919-A0BF-127ED15F6131}"/>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2" name="Group 61">
            <a:extLst>
              <a:ext uri="{FF2B5EF4-FFF2-40B4-BE49-F238E27FC236}">
                <a16:creationId xmlns:a16="http://schemas.microsoft.com/office/drawing/2014/main" id="{9B338782-E5B2-4EC2-BE9A-0B167C7E7654}"/>
              </a:ext>
            </a:extLst>
          </p:cNvPr>
          <p:cNvGrpSpPr/>
          <p:nvPr/>
        </p:nvGrpSpPr>
        <p:grpSpPr>
          <a:xfrm>
            <a:off x="12446000" y="3473451"/>
            <a:ext cx="2554288" cy="2138363"/>
            <a:chOff x="12446000" y="3473451"/>
            <a:chExt cx="2554288" cy="2138363"/>
          </a:xfrm>
        </p:grpSpPr>
        <p:sp>
          <p:nvSpPr>
            <p:cNvPr id="10" name="Freeform 7">
              <a:extLst>
                <a:ext uri="{FF2B5EF4-FFF2-40B4-BE49-F238E27FC236}">
                  <a16:creationId xmlns:a16="http://schemas.microsoft.com/office/drawing/2014/main" id="{1A4C5E9D-F986-4DF7-822B-31812AEAE8D5}"/>
                </a:ext>
              </a:extLst>
            </p:cNvPr>
            <p:cNvSpPr>
              <a:spLocks/>
            </p:cNvSpPr>
            <p:nvPr/>
          </p:nvSpPr>
          <p:spPr bwMode="auto">
            <a:xfrm>
              <a:off x="12446000" y="3473451"/>
              <a:ext cx="2554288" cy="2138363"/>
            </a:xfrm>
            <a:custGeom>
              <a:avLst/>
              <a:gdLst>
                <a:gd name="T0" fmla="*/ 804 w 804"/>
                <a:gd name="T1" fmla="*/ 466 h 673"/>
                <a:gd name="T2" fmla="*/ 445 w 804"/>
                <a:gd name="T3" fmla="*/ 673 h 673"/>
                <a:gd name="T4" fmla="*/ 0 w 804"/>
                <a:gd name="T5" fmla="*/ 415 h 673"/>
                <a:gd name="T6" fmla="*/ 0 w 804"/>
                <a:gd name="T7" fmla="*/ 0 h 673"/>
                <a:gd name="T8" fmla="*/ 804 w 804"/>
                <a:gd name="T9" fmla="*/ 466 h 673"/>
              </a:gdLst>
              <a:ahLst/>
              <a:cxnLst>
                <a:cxn ang="0">
                  <a:pos x="T0" y="T1"/>
                </a:cxn>
                <a:cxn ang="0">
                  <a:pos x="T2" y="T3"/>
                </a:cxn>
                <a:cxn ang="0">
                  <a:pos x="T4" y="T5"/>
                </a:cxn>
                <a:cxn ang="0">
                  <a:pos x="T6" y="T7"/>
                </a:cxn>
                <a:cxn ang="0">
                  <a:pos x="T8" y="T9"/>
                </a:cxn>
              </a:cxnLst>
              <a:rect l="0" t="0" r="r" b="b"/>
              <a:pathLst>
                <a:path w="804" h="673">
                  <a:moveTo>
                    <a:pt x="804" y="466"/>
                  </a:moveTo>
                  <a:cubicBezTo>
                    <a:pt x="445" y="673"/>
                    <a:pt x="445" y="673"/>
                    <a:pt x="445" y="673"/>
                  </a:cubicBezTo>
                  <a:cubicBezTo>
                    <a:pt x="341" y="533"/>
                    <a:pt x="182" y="437"/>
                    <a:pt x="0" y="415"/>
                  </a:cubicBezTo>
                  <a:cubicBezTo>
                    <a:pt x="0" y="0"/>
                    <a:pt x="0" y="0"/>
                    <a:pt x="0" y="0"/>
                  </a:cubicBezTo>
                  <a:cubicBezTo>
                    <a:pt x="335" y="25"/>
                    <a:pt x="626" y="204"/>
                    <a:pt x="804" y="466"/>
                  </a:cubicBezTo>
                  <a:close/>
                </a:path>
              </a:pathLst>
            </a:custGeom>
            <a:solidFill>
              <a:schemeClr val="accent3"/>
            </a:solidFill>
            <a:ln>
              <a:noFill/>
            </a:ln>
            <a:effectLst>
              <a:innerShdw blurRad="63500" dist="977900" dir="180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386B5F83-74B6-433A-9ABE-29E2F2FBE9FD}"/>
                </a:ext>
              </a:extLst>
            </p:cNvPr>
            <p:cNvSpPr txBox="1"/>
            <p:nvPr/>
          </p:nvSpPr>
          <p:spPr>
            <a:xfrm rot="1710298">
              <a:off x="13162984" y="4714954"/>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02</a:t>
              </a:r>
            </a:p>
          </p:txBody>
        </p:sp>
      </p:grpSp>
      <p:grpSp>
        <p:nvGrpSpPr>
          <p:cNvPr id="73" name="Group 72">
            <a:extLst>
              <a:ext uri="{FF2B5EF4-FFF2-40B4-BE49-F238E27FC236}">
                <a16:creationId xmlns:a16="http://schemas.microsoft.com/office/drawing/2014/main" id="{4A80F076-9B83-4015-9E21-086AD1DF9050}"/>
              </a:ext>
            </a:extLst>
          </p:cNvPr>
          <p:cNvGrpSpPr/>
          <p:nvPr/>
        </p:nvGrpSpPr>
        <p:grpSpPr>
          <a:xfrm>
            <a:off x="8048625" y="4843463"/>
            <a:ext cx="1912938" cy="4035425"/>
            <a:chOff x="8048625" y="4843463"/>
            <a:chExt cx="1912938" cy="4035425"/>
          </a:xfrm>
        </p:grpSpPr>
        <p:sp>
          <p:nvSpPr>
            <p:cNvPr id="18" name="Freeform 15">
              <a:extLst>
                <a:ext uri="{FF2B5EF4-FFF2-40B4-BE49-F238E27FC236}">
                  <a16:creationId xmlns:a16="http://schemas.microsoft.com/office/drawing/2014/main" id="{A498A705-12A7-49B4-8E72-733D6EF0033E}"/>
                </a:ext>
              </a:extLst>
            </p:cNvPr>
            <p:cNvSpPr>
              <a:spLocks/>
            </p:cNvSpPr>
            <p:nvPr/>
          </p:nvSpPr>
          <p:spPr bwMode="auto">
            <a:xfrm>
              <a:off x="8048625" y="4843463"/>
              <a:ext cx="1912938" cy="4035425"/>
            </a:xfrm>
            <a:custGeom>
              <a:avLst/>
              <a:gdLst>
                <a:gd name="T0" fmla="*/ 602 w 602"/>
                <a:gd name="T1" fmla="*/ 1018 h 1270"/>
                <a:gd name="T2" fmla="*/ 165 w 602"/>
                <a:gd name="T3" fmla="*/ 1270 h 1270"/>
                <a:gd name="T4" fmla="*/ 0 w 602"/>
                <a:gd name="T5" fmla="*/ 634 h 1270"/>
                <a:gd name="T6" fmla="*/ 164 w 602"/>
                <a:gd name="T7" fmla="*/ 0 h 1270"/>
                <a:gd name="T8" fmla="*/ 600 w 602"/>
                <a:gd name="T9" fmla="*/ 253 h 1270"/>
                <a:gd name="T10" fmla="*/ 504 w 602"/>
                <a:gd name="T11" fmla="*/ 634 h 1270"/>
                <a:gd name="T12" fmla="*/ 602 w 602"/>
                <a:gd name="T13" fmla="*/ 1018 h 1270"/>
              </a:gdLst>
              <a:ahLst/>
              <a:cxnLst>
                <a:cxn ang="0">
                  <a:pos x="T0" y="T1"/>
                </a:cxn>
                <a:cxn ang="0">
                  <a:pos x="T2" y="T3"/>
                </a:cxn>
                <a:cxn ang="0">
                  <a:pos x="T4" y="T5"/>
                </a:cxn>
                <a:cxn ang="0">
                  <a:pos x="T6" y="T7"/>
                </a:cxn>
                <a:cxn ang="0">
                  <a:pos x="T8" y="T9"/>
                </a:cxn>
                <a:cxn ang="0">
                  <a:pos x="T10" y="T11"/>
                </a:cxn>
                <a:cxn ang="0">
                  <a:pos x="T12" y="T13"/>
                </a:cxn>
              </a:cxnLst>
              <a:rect l="0" t="0" r="r" b="b"/>
              <a:pathLst>
                <a:path w="602" h="1270">
                  <a:moveTo>
                    <a:pt x="602" y="1018"/>
                  </a:moveTo>
                  <a:cubicBezTo>
                    <a:pt x="165" y="1270"/>
                    <a:pt x="165" y="1270"/>
                    <a:pt x="165" y="1270"/>
                  </a:cubicBezTo>
                  <a:cubicBezTo>
                    <a:pt x="60" y="1082"/>
                    <a:pt x="0" y="865"/>
                    <a:pt x="0" y="634"/>
                  </a:cubicBezTo>
                  <a:cubicBezTo>
                    <a:pt x="0" y="404"/>
                    <a:pt x="60" y="188"/>
                    <a:pt x="164" y="0"/>
                  </a:cubicBezTo>
                  <a:cubicBezTo>
                    <a:pt x="600" y="253"/>
                    <a:pt x="600" y="253"/>
                    <a:pt x="600" y="253"/>
                  </a:cubicBezTo>
                  <a:cubicBezTo>
                    <a:pt x="539" y="366"/>
                    <a:pt x="504" y="496"/>
                    <a:pt x="504" y="634"/>
                  </a:cubicBezTo>
                  <a:cubicBezTo>
                    <a:pt x="504" y="773"/>
                    <a:pt x="540" y="904"/>
                    <a:pt x="602" y="1018"/>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Rectangle 51">
              <a:extLst>
                <a:ext uri="{FF2B5EF4-FFF2-40B4-BE49-F238E27FC236}">
                  <a16:creationId xmlns:a16="http://schemas.microsoft.com/office/drawing/2014/main" id="{32466604-F014-44D5-AD88-CA73335CB13A}"/>
                </a:ext>
              </a:extLst>
            </p:cNvPr>
            <p:cNvSpPr/>
            <p:nvPr/>
          </p:nvSpPr>
          <p:spPr>
            <a:xfrm>
              <a:off x="8295338" y="6091376"/>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bg1"/>
                  </a:solidFill>
                  <a:effectLst/>
                  <a:uLnTx/>
                  <a:uFillTx/>
                  <a:latin typeface="Designball-Documents-02" pitchFamily="2" charset="0"/>
                  <a:ea typeface="Open Sans" panose="020B0606030504020204" pitchFamily="34" charset="0"/>
                  <a:cs typeface="Open Sans" panose="020B0606030504020204" pitchFamily="34" charset="0"/>
                </a:rPr>
                <a:t>b</a:t>
              </a:r>
            </a:p>
          </p:txBody>
        </p:sp>
      </p:grpSp>
      <p:grpSp>
        <p:nvGrpSpPr>
          <p:cNvPr id="68" name="Group 67">
            <a:extLst>
              <a:ext uri="{FF2B5EF4-FFF2-40B4-BE49-F238E27FC236}">
                <a16:creationId xmlns:a16="http://schemas.microsoft.com/office/drawing/2014/main" id="{96BC57FA-61DC-44E2-9E62-62F8352FA505}"/>
              </a:ext>
            </a:extLst>
          </p:cNvPr>
          <p:cNvGrpSpPr/>
          <p:nvPr/>
        </p:nvGrpSpPr>
        <p:grpSpPr>
          <a:xfrm>
            <a:off x="8632825" y="2713038"/>
            <a:ext cx="3495675" cy="2822575"/>
            <a:chOff x="8632825" y="2713038"/>
            <a:chExt cx="3495675" cy="2822575"/>
          </a:xfrm>
        </p:grpSpPr>
        <p:sp>
          <p:nvSpPr>
            <p:cNvPr id="17" name="Freeform 14">
              <a:extLst>
                <a:ext uri="{FF2B5EF4-FFF2-40B4-BE49-F238E27FC236}">
                  <a16:creationId xmlns:a16="http://schemas.microsoft.com/office/drawing/2014/main" id="{4E0E7C7E-DC0F-48F1-8C98-9BF2B749A456}"/>
                </a:ext>
              </a:extLst>
            </p:cNvPr>
            <p:cNvSpPr>
              <a:spLocks/>
            </p:cNvSpPr>
            <p:nvPr/>
          </p:nvSpPr>
          <p:spPr bwMode="auto">
            <a:xfrm>
              <a:off x="8632825" y="2713038"/>
              <a:ext cx="3495675" cy="2822575"/>
            </a:xfrm>
            <a:custGeom>
              <a:avLst/>
              <a:gdLst>
                <a:gd name="T0" fmla="*/ 1100 w 1100"/>
                <a:gd name="T1" fmla="*/ 0 h 888"/>
                <a:gd name="T2" fmla="*/ 1100 w 1100"/>
                <a:gd name="T3" fmla="*/ 504 h 888"/>
                <a:gd name="T4" fmla="*/ 436 w 1100"/>
                <a:gd name="T5" fmla="*/ 888 h 888"/>
                <a:gd name="T6" fmla="*/ 0 w 1100"/>
                <a:gd name="T7" fmla="*/ 636 h 888"/>
                <a:gd name="T8" fmla="*/ 1100 w 1100"/>
                <a:gd name="T9" fmla="*/ 0 h 888"/>
              </a:gdLst>
              <a:ahLst/>
              <a:cxnLst>
                <a:cxn ang="0">
                  <a:pos x="T0" y="T1"/>
                </a:cxn>
                <a:cxn ang="0">
                  <a:pos x="T2" y="T3"/>
                </a:cxn>
                <a:cxn ang="0">
                  <a:pos x="T4" y="T5"/>
                </a:cxn>
                <a:cxn ang="0">
                  <a:pos x="T6" y="T7"/>
                </a:cxn>
                <a:cxn ang="0">
                  <a:pos x="T8" y="T9"/>
                </a:cxn>
              </a:cxnLst>
              <a:rect l="0" t="0" r="r" b="b"/>
              <a:pathLst>
                <a:path w="1100" h="888">
                  <a:moveTo>
                    <a:pt x="1100" y="0"/>
                  </a:moveTo>
                  <a:cubicBezTo>
                    <a:pt x="1100" y="504"/>
                    <a:pt x="1100" y="504"/>
                    <a:pt x="1100" y="504"/>
                  </a:cubicBezTo>
                  <a:cubicBezTo>
                    <a:pt x="819" y="511"/>
                    <a:pt x="573" y="663"/>
                    <a:pt x="436" y="888"/>
                  </a:cubicBezTo>
                  <a:cubicBezTo>
                    <a:pt x="0" y="636"/>
                    <a:pt x="0" y="636"/>
                    <a:pt x="0" y="636"/>
                  </a:cubicBezTo>
                  <a:cubicBezTo>
                    <a:pt x="225" y="260"/>
                    <a:pt x="632" y="7"/>
                    <a:pt x="110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ED9D8EEF-9CA2-4725-9B94-C2894734F0F1}"/>
                </a:ext>
              </a:extLst>
            </p:cNvPr>
            <p:cNvSpPr/>
            <p:nvPr/>
          </p:nvSpPr>
          <p:spPr>
            <a:xfrm>
              <a:off x="9961563" y="3258637"/>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69" name="Group 68">
            <a:extLst>
              <a:ext uri="{FF2B5EF4-FFF2-40B4-BE49-F238E27FC236}">
                <a16:creationId xmlns:a16="http://schemas.microsoft.com/office/drawing/2014/main" id="{3059FC14-DB8D-4804-85CB-24CC141BD6FF}"/>
              </a:ext>
            </a:extLst>
          </p:cNvPr>
          <p:cNvGrpSpPr/>
          <p:nvPr/>
        </p:nvGrpSpPr>
        <p:grpSpPr>
          <a:xfrm>
            <a:off x="12255500" y="2713038"/>
            <a:ext cx="3498850" cy="2828925"/>
            <a:chOff x="12255500" y="2713038"/>
            <a:chExt cx="3498850" cy="2828925"/>
          </a:xfrm>
        </p:grpSpPr>
        <p:sp>
          <p:nvSpPr>
            <p:cNvPr id="16" name="Freeform 13">
              <a:extLst>
                <a:ext uri="{FF2B5EF4-FFF2-40B4-BE49-F238E27FC236}">
                  <a16:creationId xmlns:a16="http://schemas.microsoft.com/office/drawing/2014/main" id="{FDE3E7BF-0BDB-47D2-BF73-E4BCD44B2395}"/>
                </a:ext>
              </a:extLst>
            </p:cNvPr>
            <p:cNvSpPr>
              <a:spLocks/>
            </p:cNvSpPr>
            <p:nvPr/>
          </p:nvSpPr>
          <p:spPr bwMode="auto">
            <a:xfrm>
              <a:off x="12255500" y="2713038"/>
              <a:ext cx="3498850" cy="2828925"/>
            </a:xfrm>
            <a:custGeom>
              <a:avLst/>
              <a:gdLst>
                <a:gd name="T0" fmla="*/ 1101 w 1101"/>
                <a:gd name="T1" fmla="*/ 638 h 890"/>
                <a:gd name="T2" fmla="*/ 664 w 1101"/>
                <a:gd name="T3" fmla="*/ 890 h 890"/>
                <a:gd name="T4" fmla="*/ 0 w 1101"/>
                <a:gd name="T5" fmla="*/ 504 h 890"/>
                <a:gd name="T6" fmla="*/ 0 w 1101"/>
                <a:gd name="T7" fmla="*/ 0 h 890"/>
                <a:gd name="T8" fmla="*/ 1101 w 1101"/>
                <a:gd name="T9" fmla="*/ 638 h 890"/>
              </a:gdLst>
              <a:ahLst/>
              <a:cxnLst>
                <a:cxn ang="0">
                  <a:pos x="T0" y="T1"/>
                </a:cxn>
                <a:cxn ang="0">
                  <a:pos x="T2" y="T3"/>
                </a:cxn>
                <a:cxn ang="0">
                  <a:pos x="T4" y="T5"/>
                </a:cxn>
                <a:cxn ang="0">
                  <a:pos x="T6" y="T7"/>
                </a:cxn>
                <a:cxn ang="0">
                  <a:pos x="T8" y="T9"/>
                </a:cxn>
              </a:cxnLst>
              <a:rect l="0" t="0" r="r" b="b"/>
              <a:pathLst>
                <a:path w="1101" h="890">
                  <a:moveTo>
                    <a:pt x="1101" y="638"/>
                  </a:moveTo>
                  <a:cubicBezTo>
                    <a:pt x="664" y="890"/>
                    <a:pt x="664" y="890"/>
                    <a:pt x="664" y="890"/>
                  </a:cubicBezTo>
                  <a:cubicBezTo>
                    <a:pt x="527" y="664"/>
                    <a:pt x="282" y="511"/>
                    <a:pt x="0" y="504"/>
                  </a:cubicBezTo>
                  <a:cubicBezTo>
                    <a:pt x="0" y="0"/>
                    <a:pt x="0" y="0"/>
                    <a:pt x="0" y="0"/>
                  </a:cubicBezTo>
                  <a:cubicBezTo>
                    <a:pt x="468" y="7"/>
                    <a:pt x="877" y="261"/>
                    <a:pt x="1101" y="63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3072FF1-9B8E-41E8-8E0B-C5A8E6146D3E}"/>
                </a:ext>
              </a:extLst>
            </p:cNvPr>
            <p:cNvSpPr/>
            <p:nvPr/>
          </p:nvSpPr>
          <p:spPr>
            <a:xfrm>
              <a:off x="13359564" y="33148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0" name="Group 69">
            <a:extLst>
              <a:ext uri="{FF2B5EF4-FFF2-40B4-BE49-F238E27FC236}">
                <a16:creationId xmlns:a16="http://schemas.microsoft.com/office/drawing/2014/main" id="{EFF4C077-CA1D-441A-8FFB-58C8660DC1F0}"/>
              </a:ext>
            </a:extLst>
          </p:cNvPr>
          <p:cNvGrpSpPr/>
          <p:nvPr/>
        </p:nvGrpSpPr>
        <p:grpSpPr>
          <a:xfrm>
            <a:off x="14419263" y="4849813"/>
            <a:ext cx="1916113" cy="4038600"/>
            <a:chOff x="14419263" y="4849813"/>
            <a:chExt cx="1916113" cy="4038600"/>
          </a:xfrm>
        </p:grpSpPr>
        <p:sp>
          <p:nvSpPr>
            <p:cNvPr id="15" name="Freeform 12">
              <a:extLst>
                <a:ext uri="{FF2B5EF4-FFF2-40B4-BE49-F238E27FC236}">
                  <a16:creationId xmlns:a16="http://schemas.microsoft.com/office/drawing/2014/main" id="{770ECA76-5278-431E-B558-C932E8972F80}"/>
                </a:ext>
              </a:extLst>
            </p:cNvPr>
            <p:cNvSpPr>
              <a:spLocks/>
            </p:cNvSpPr>
            <p:nvPr/>
          </p:nvSpPr>
          <p:spPr bwMode="auto">
            <a:xfrm>
              <a:off x="14419263" y="4849813"/>
              <a:ext cx="1916113" cy="4038600"/>
            </a:xfrm>
            <a:custGeom>
              <a:avLst/>
              <a:gdLst>
                <a:gd name="T0" fmla="*/ 603 w 603"/>
                <a:gd name="T1" fmla="*/ 632 h 1271"/>
                <a:gd name="T2" fmla="*/ 436 w 603"/>
                <a:gd name="T3" fmla="*/ 1271 h 1271"/>
                <a:gd name="T4" fmla="*/ 0 w 603"/>
                <a:gd name="T5" fmla="*/ 1018 h 1271"/>
                <a:gd name="T6" fmla="*/ 99 w 603"/>
                <a:gd name="T7" fmla="*/ 632 h 1271"/>
                <a:gd name="T8" fmla="*/ 3 w 603"/>
                <a:gd name="T9" fmla="*/ 252 h 1271"/>
                <a:gd name="T10" fmla="*/ 440 w 603"/>
                <a:gd name="T11" fmla="*/ 0 h 1271"/>
                <a:gd name="T12" fmla="*/ 603 w 603"/>
                <a:gd name="T13" fmla="*/ 632 h 1271"/>
              </a:gdLst>
              <a:ahLst/>
              <a:cxnLst>
                <a:cxn ang="0">
                  <a:pos x="T0" y="T1"/>
                </a:cxn>
                <a:cxn ang="0">
                  <a:pos x="T2" y="T3"/>
                </a:cxn>
                <a:cxn ang="0">
                  <a:pos x="T4" y="T5"/>
                </a:cxn>
                <a:cxn ang="0">
                  <a:pos x="T6" y="T7"/>
                </a:cxn>
                <a:cxn ang="0">
                  <a:pos x="T8" y="T9"/>
                </a:cxn>
                <a:cxn ang="0">
                  <a:pos x="T10" y="T11"/>
                </a:cxn>
                <a:cxn ang="0">
                  <a:pos x="T12" y="T13"/>
                </a:cxn>
              </a:cxnLst>
              <a:rect l="0" t="0" r="r" b="b"/>
              <a:pathLst>
                <a:path w="603" h="1271">
                  <a:moveTo>
                    <a:pt x="603" y="632"/>
                  </a:moveTo>
                  <a:cubicBezTo>
                    <a:pt x="603" y="864"/>
                    <a:pt x="542" y="1082"/>
                    <a:pt x="436" y="1271"/>
                  </a:cubicBezTo>
                  <a:cubicBezTo>
                    <a:pt x="0" y="1018"/>
                    <a:pt x="0" y="1018"/>
                    <a:pt x="0" y="1018"/>
                  </a:cubicBezTo>
                  <a:cubicBezTo>
                    <a:pt x="63" y="904"/>
                    <a:pt x="99" y="772"/>
                    <a:pt x="99" y="632"/>
                  </a:cubicBezTo>
                  <a:cubicBezTo>
                    <a:pt x="99" y="495"/>
                    <a:pt x="64" y="365"/>
                    <a:pt x="3" y="252"/>
                  </a:cubicBezTo>
                  <a:cubicBezTo>
                    <a:pt x="440" y="0"/>
                    <a:pt x="440" y="0"/>
                    <a:pt x="440" y="0"/>
                  </a:cubicBezTo>
                  <a:cubicBezTo>
                    <a:pt x="544" y="187"/>
                    <a:pt x="603" y="403"/>
                    <a:pt x="603" y="63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613E2EA0-1A83-4AD2-9469-1A49337D255A}"/>
                </a:ext>
              </a:extLst>
            </p:cNvPr>
            <p:cNvSpPr/>
            <p:nvPr/>
          </p:nvSpPr>
          <p:spPr>
            <a:xfrm>
              <a:off x="14912232" y="6085060"/>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71" name="Group 70">
            <a:extLst>
              <a:ext uri="{FF2B5EF4-FFF2-40B4-BE49-F238E27FC236}">
                <a16:creationId xmlns:a16="http://schemas.microsoft.com/office/drawing/2014/main" id="{34E13911-20DB-4448-8B37-53023914EDD1}"/>
              </a:ext>
            </a:extLst>
          </p:cNvPr>
          <p:cNvGrpSpPr/>
          <p:nvPr/>
        </p:nvGrpSpPr>
        <p:grpSpPr>
          <a:xfrm>
            <a:off x="12249150" y="8196263"/>
            <a:ext cx="3492500" cy="2806700"/>
            <a:chOff x="12249150" y="8196263"/>
            <a:chExt cx="3492500" cy="2806700"/>
          </a:xfrm>
        </p:grpSpPr>
        <p:sp>
          <p:nvSpPr>
            <p:cNvPr id="14" name="Freeform 11">
              <a:extLst>
                <a:ext uri="{FF2B5EF4-FFF2-40B4-BE49-F238E27FC236}">
                  <a16:creationId xmlns:a16="http://schemas.microsoft.com/office/drawing/2014/main" id="{E8A21CBC-F3EB-42C7-88B8-974F5F72B596}"/>
                </a:ext>
              </a:extLst>
            </p:cNvPr>
            <p:cNvSpPr>
              <a:spLocks/>
            </p:cNvSpPr>
            <p:nvPr/>
          </p:nvSpPr>
          <p:spPr bwMode="auto">
            <a:xfrm>
              <a:off x="12249150" y="8196263"/>
              <a:ext cx="3492500" cy="2806700"/>
            </a:xfrm>
            <a:custGeom>
              <a:avLst/>
              <a:gdLst>
                <a:gd name="T0" fmla="*/ 1099 w 1099"/>
                <a:gd name="T1" fmla="*/ 252 h 883"/>
                <a:gd name="T2" fmla="*/ 0 w 1099"/>
                <a:gd name="T3" fmla="*/ 883 h 883"/>
                <a:gd name="T4" fmla="*/ 1 w 1099"/>
                <a:gd name="T5" fmla="*/ 379 h 883"/>
                <a:gd name="T6" fmla="*/ 663 w 1099"/>
                <a:gd name="T7" fmla="*/ 0 h 883"/>
                <a:gd name="T8" fmla="*/ 1099 w 1099"/>
                <a:gd name="T9" fmla="*/ 252 h 883"/>
              </a:gdLst>
              <a:ahLst/>
              <a:cxnLst>
                <a:cxn ang="0">
                  <a:pos x="T0" y="T1"/>
                </a:cxn>
                <a:cxn ang="0">
                  <a:pos x="T2" y="T3"/>
                </a:cxn>
                <a:cxn ang="0">
                  <a:pos x="T4" y="T5"/>
                </a:cxn>
                <a:cxn ang="0">
                  <a:pos x="T6" y="T7"/>
                </a:cxn>
                <a:cxn ang="0">
                  <a:pos x="T8" y="T9"/>
                </a:cxn>
              </a:cxnLst>
              <a:rect l="0" t="0" r="r" b="b"/>
              <a:pathLst>
                <a:path w="1099" h="883">
                  <a:moveTo>
                    <a:pt x="1099" y="252"/>
                  </a:moveTo>
                  <a:cubicBezTo>
                    <a:pt x="874" y="625"/>
                    <a:pt x="467" y="876"/>
                    <a:pt x="0" y="883"/>
                  </a:cubicBezTo>
                  <a:cubicBezTo>
                    <a:pt x="1" y="379"/>
                    <a:pt x="1" y="379"/>
                    <a:pt x="1" y="379"/>
                  </a:cubicBezTo>
                  <a:cubicBezTo>
                    <a:pt x="281" y="372"/>
                    <a:pt x="525" y="222"/>
                    <a:pt x="663" y="0"/>
                  </a:cubicBezTo>
                  <a:lnTo>
                    <a:pt x="1099" y="25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329161D3-0A02-4CD1-990F-DC7B6DB62358}"/>
                </a:ext>
              </a:extLst>
            </p:cNvPr>
            <p:cNvSpPr/>
            <p:nvPr/>
          </p:nvSpPr>
          <p:spPr>
            <a:xfrm>
              <a:off x="13306278" y="89614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2" name="Group 71">
            <a:extLst>
              <a:ext uri="{FF2B5EF4-FFF2-40B4-BE49-F238E27FC236}">
                <a16:creationId xmlns:a16="http://schemas.microsoft.com/office/drawing/2014/main" id="{8D60BE24-C856-4DDE-A0AB-E6B6733E559C}"/>
              </a:ext>
            </a:extLst>
          </p:cNvPr>
          <p:cNvGrpSpPr/>
          <p:nvPr/>
        </p:nvGrpSpPr>
        <p:grpSpPr>
          <a:xfrm>
            <a:off x="8636000" y="8189913"/>
            <a:ext cx="3489325" cy="2813050"/>
            <a:chOff x="8636000" y="8189913"/>
            <a:chExt cx="3489325" cy="2813050"/>
          </a:xfrm>
        </p:grpSpPr>
        <p:sp>
          <p:nvSpPr>
            <p:cNvPr id="19" name="Freeform 16">
              <a:extLst>
                <a:ext uri="{FF2B5EF4-FFF2-40B4-BE49-F238E27FC236}">
                  <a16:creationId xmlns:a16="http://schemas.microsoft.com/office/drawing/2014/main" id="{7DA63FDA-27AE-419D-9741-5703F172543E}"/>
                </a:ext>
              </a:extLst>
            </p:cNvPr>
            <p:cNvSpPr>
              <a:spLocks/>
            </p:cNvSpPr>
            <p:nvPr/>
          </p:nvSpPr>
          <p:spPr bwMode="auto">
            <a:xfrm>
              <a:off x="8636000" y="8189913"/>
              <a:ext cx="3489325" cy="2813050"/>
            </a:xfrm>
            <a:custGeom>
              <a:avLst/>
              <a:gdLst>
                <a:gd name="T0" fmla="*/ 1098 w 1098"/>
                <a:gd name="T1" fmla="*/ 381 h 885"/>
                <a:gd name="T2" fmla="*/ 1097 w 1098"/>
                <a:gd name="T3" fmla="*/ 885 h 885"/>
                <a:gd name="T4" fmla="*/ 0 w 1098"/>
                <a:gd name="T5" fmla="*/ 251 h 885"/>
                <a:gd name="T6" fmla="*/ 437 w 1098"/>
                <a:gd name="T7" fmla="*/ 0 h 885"/>
                <a:gd name="T8" fmla="*/ 1098 w 1098"/>
                <a:gd name="T9" fmla="*/ 381 h 885"/>
              </a:gdLst>
              <a:ahLst/>
              <a:cxnLst>
                <a:cxn ang="0">
                  <a:pos x="T0" y="T1"/>
                </a:cxn>
                <a:cxn ang="0">
                  <a:pos x="T2" y="T3"/>
                </a:cxn>
                <a:cxn ang="0">
                  <a:pos x="T4" y="T5"/>
                </a:cxn>
                <a:cxn ang="0">
                  <a:pos x="T6" y="T7"/>
                </a:cxn>
                <a:cxn ang="0">
                  <a:pos x="T8" y="T9"/>
                </a:cxn>
              </a:cxnLst>
              <a:rect l="0" t="0" r="r" b="b"/>
              <a:pathLst>
                <a:path w="1098" h="885">
                  <a:moveTo>
                    <a:pt x="1098" y="381"/>
                  </a:moveTo>
                  <a:cubicBezTo>
                    <a:pt x="1097" y="885"/>
                    <a:pt x="1097" y="885"/>
                    <a:pt x="1097" y="885"/>
                  </a:cubicBezTo>
                  <a:cubicBezTo>
                    <a:pt x="631" y="877"/>
                    <a:pt x="225" y="625"/>
                    <a:pt x="0" y="251"/>
                  </a:cubicBezTo>
                  <a:cubicBezTo>
                    <a:pt x="437" y="0"/>
                    <a:pt x="437" y="0"/>
                    <a:pt x="437" y="0"/>
                  </a:cubicBezTo>
                  <a:cubicBezTo>
                    <a:pt x="575" y="223"/>
                    <a:pt x="819" y="374"/>
                    <a:pt x="1098" y="381"/>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DC874A51-4311-4DAA-A0EA-05EBD6C42365}"/>
                </a:ext>
              </a:extLst>
            </p:cNvPr>
            <p:cNvSpPr/>
            <p:nvPr/>
          </p:nvSpPr>
          <p:spPr>
            <a:xfrm>
              <a:off x="9830486" y="896994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sp>
        <p:nvSpPr>
          <p:cNvPr id="58" name="TextBox 57">
            <a:extLst>
              <a:ext uri="{FF2B5EF4-FFF2-40B4-BE49-F238E27FC236}">
                <a16:creationId xmlns:a16="http://schemas.microsoft.com/office/drawing/2014/main" id="{9481E277-B1CA-450D-8D78-C7EADCAFBAEB}"/>
              </a:ext>
            </a:extLst>
          </p:cNvPr>
          <p:cNvSpPr txBox="1"/>
          <p:nvPr/>
        </p:nvSpPr>
        <p:spPr>
          <a:xfrm>
            <a:off x="10354786" y="6080661"/>
            <a:ext cx="3677610"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Diagram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377DFF"/>
                </a:solidFill>
                <a:effectLst/>
                <a:uLnTx/>
                <a:uFillTx/>
                <a:latin typeface="Century Gothic"/>
                <a:ea typeface="+mn-ea"/>
                <a:cs typeface="+mn-cs"/>
              </a:rPr>
              <a:t>INFOGRAPHIC</a:t>
            </a:r>
            <a:endParaRPr kumimoji="0" lang="en-US" sz="3200" b="1" i="0" u="none" strike="noStrike" kern="1200" cap="none" spc="0" normalizeH="0" baseline="0" noProof="0">
              <a:ln>
                <a:noFill/>
              </a:ln>
              <a:solidFill>
                <a:srgbClr val="377DFF"/>
              </a:solidFill>
              <a:effectLst/>
              <a:uLnTx/>
              <a:uFillTx/>
              <a:latin typeface="Century Gothic"/>
              <a:ea typeface="+mn-ea"/>
              <a:cs typeface="+mn-cs"/>
            </a:endParaRPr>
          </a:p>
        </p:txBody>
      </p:sp>
      <p:sp>
        <p:nvSpPr>
          <p:cNvPr id="59" name="TextBox 58">
            <a:extLst>
              <a:ext uri="{FF2B5EF4-FFF2-40B4-BE49-F238E27FC236}">
                <a16:creationId xmlns:a16="http://schemas.microsoft.com/office/drawing/2014/main" id="{51A97AAE-C6DF-46C5-9ECF-5AA359AB151F}"/>
              </a:ext>
            </a:extLst>
          </p:cNvPr>
          <p:cNvSpPr txBox="1"/>
          <p:nvPr/>
        </p:nvSpPr>
        <p:spPr>
          <a:xfrm>
            <a:off x="10935935" y="7255530"/>
            <a:ext cx="2515304"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72144"/>
                </a:solidFill>
                <a:effectLst/>
                <a:uLnTx/>
                <a:uFillTx/>
                <a:latin typeface="Calibri"/>
                <a:ea typeface="+mn-ea"/>
                <a:cs typeface="+mn-cs"/>
              </a:rPr>
              <a:t>Sed maximus aliquam dolor.</a:t>
            </a:r>
          </a:p>
        </p:txBody>
      </p:sp>
    </p:spTree>
    <p:extLst>
      <p:ext uri="{BB962C8B-B14F-4D97-AF65-F5344CB8AC3E}">
        <p14:creationId xmlns:p14="http://schemas.microsoft.com/office/powerpoint/2010/main" val="310844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000" fill="hold"/>
                                        <p:tgtEl>
                                          <p:spTgt spid="58"/>
                                        </p:tgtEl>
                                        <p:attrNameLst>
                                          <p:attrName>ppt_x</p:attrName>
                                        </p:attrNameLst>
                                      </p:cBhvr>
                                      <p:tavLst>
                                        <p:tav tm="0">
                                          <p:val>
                                            <p:strVal val="#ppt_x"/>
                                          </p:val>
                                        </p:tav>
                                        <p:tav tm="100000">
                                          <p:val>
                                            <p:strVal val="#ppt_x"/>
                                          </p:val>
                                        </p:tav>
                                      </p:tavLst>
                                    </p:anim>
                                    <p:anim calcmode="lin" valueType="num">
                                      <p:cBhvr additive="base">
                                        <p:cTn id="8" dur="10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000" fill="hold"/>
                                        <p:tgtEl>
                                          <p:spTgt spid="59"/>
                                        </p:tgtEl>
                                        <p:attrNameLst>
                                          <p:attrName>ppt_x</p:attrName>
                                        </p:attrNameLst>
                                      </p:cBhvr>
                                      <p:tavLst>
                                        <p:tav tm="0">
                                          <p:val>
                                            <p:strVal val="#ppt_x"/>
                                          </p:val>
                                        </p:tav>
                                        <p:tav tm="100000">
                                          <p:val>
                                            <p:strVal val="#ppt_x"/>
                                          </p:val>
                                        </p:tav>
                                      </p:tavLst>
                                    </p:anim>
                                    <p:anim calcmode="lin" valueType="num">
                                      <p:cBhvr additive="base">
                                        <p:cTn id="12" dur="10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9" decel="100000" fill="hold" nodeType="withEffect">
                                  <p:stCondLst>
                                    <p:cond delay="30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1700" fill="hold"/>
                                        <p:tgtEl>
                                          <p:spTgt spid="63"/>
                                        </p:tgtEl>
                                        <p:attrNameLst>
                                          <p:attrName>ppt_x</p:attrName>
                                        </p:attrNameLst>
                                      </p:cBhvr>
                                      <p:tavLst>
                                        <p:tav tm="0">
                                          <p:val>
                                            <p:strVal val="0-#ppt_w/2"/>
                                          </p:val>
                                        </p:tav>
                                        <p:tav tm="100000">
                                          <p:val>
                                            <p:strVal val="#ppt_x"/>
                                          </p:val>
                                        </p:tav>
                                      </p:tavLst>
                                    </p:anim>
                                    <p:anim calcmode="lin" valueType="num">
                                      <p:cBhvr additive="base">
                                        <p:cTn id="16" dur="17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decel="100000" fill="hold" nodeType="withEffect">
                                  <p:stCondLst>
                                    <p:cond delay="300"/>
                                  </p:stCondLst>
                                  <p:childTnLst>
                                    <p:set>
                                      <p:cBhvr>
                                        <p:cTn id="18" dur="1" fill="hold">
                                          <p:stCondLst>
                                            <p:cond delay="0"/>
                                          </p:stCondLst>
                                        </p:cTn>
                                        <p:tgtEl>
                                          <p:spTgt spid="68"/>
                                        </p:tgtEl>
                                        <p:attrNameLst>
                                          <p:attrName>style.visibility</p:attrName>
                                        </p:attrNameLst>
                                      </p:cBhvr>
                                      <p:to>
                                        <p:strVal val="visible"/>
                                      </p:to>
                                    </p:set>
                                    <p:anim calcmode="lin" valueType="num">
                                      <p:cBhvr additive="base">
                                        <p:cTn id="19" dur="1500" fill="hold"/>
                                        <p:tgtEl>
                                          <p:spTgt spid="68"/>
                                        </p:tgtEl>
                                        <p:attrNameLst>
                                          <p:attrName>ppt_x</p:attrName>
                                        </p:attrNameLst>
                                      </p:cBhvr>
                                      <p:tavLst>
                                        <p:tav tm="0">
                                          <p:val>
                                            <p:strVal val="0-#ppt_w/2"/>
                                          </p:val>
                                        </p:tav>
                                        <p:tav tm="100000">
                                          <p:val>
                                            <p:strVal val="#ppt_x"/>
                                          </p:val>
                                        </p:tav>
                                      </p:tavLst>
                                    </p:anim>
                                    <p:anim calcmode="lin" valueType="num">
                                      <p:cBhvr additive="base">
                                        <p:cTn id="20" dur="1500" fill="hold"/>
                                        <p:tgtEl>
                                          <p:spTgt spid="68"/>
                                        </p:tgtEl>
                                        <p:attrNameLst>
                                          <p:attrName>ppt_y</p:attrName>
                                        </p:attrNameLst>
                                      </p:cBhvr>
                                      <p:tavLst>
                                        <p:tav tm="0">
                                          <p:val>
                                            <p:strVal val="0-#ppt_h/2"/>
                                          </p:val>
                                        </p:tav>
                                        <p:tav tm="100000">
                                          <p:val>
                                            <p:strVal val="#ppt_y"/>
                                          </p:val>
                                        </p:tav>
                                      </p:tavLst>
                                    </p:anim>
                                  </p:childTnLst>
                                </p:cTn>
                              </p:par>
                              <p:par>
                                <p:cTn id="21" presetID="2" presetClass="entr" presetSubtype="3" decel="100000" fill="hold" nodeType="withEffect">
                                  <p:stCondLst>
                                    <p:cond delay="40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1700" fill="hold"/>
                                        <p:tgtEl>
                                          <p:spTgt spid="62"/>
                                        </p:tgtEl>
                                        <p:attrNameLst>
                                          <p:attrName>ppt_x</p:attrName>
                                        </p:attrNameLst>
                                      </p:cBhvr>
                                      <p:tavLst>
                                        <p:tav tm="0">
                                          <p:val>
                                            <p:strVal val="1+#ppt_w/2"/>
                                          </p:val>
                                        </p:tav>
                                        <p:tav tm="100000">
                                          <p:val>
                                            <p:strVal val="#ppt_x"/>
                                          </p:val>
                                        </p:tav>
                                      </p:tavLst>
                                    </p:anim>
                                    <p:anim calcmode="lin" valueType="num">
                                      <p:cBhvr additive="base">
                                        <p:cTn id="24" dur="17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3" decel="100000" fill="hold" nodeType="withEffect">
                                  <p:stCondLst>
                                    <p:cond delay="40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500" fill="hold"/>
                                        <p:tgtEl>
                                          <p:spTgt spid="69"/>
                                        </p:tgtEl>
                                        <p:attrNameLst>
                                          <p:attrName>ppt_x</p:attrName>
                                        </p:attrNameLst>
                                      </p:cBhvr>
                                      <p:tavLst>
                                        <p:tav tm="0">
                                          <p:val>
                                            <p:strVal val="1+#ppt_w/2"/>
                                          </p:val>
                                        </p:tav>
                                        <p:tav tm="100000">
                                          <p:val>
                                            <p:strVal val="#ppt_x"/>
                                          </p:val>
                                        </p:tav>
                                      </p:tavLst>
                                    </p:anim>
                                    <p:anim calcmode="lin" valueType="num">
                                      <p:cBhvr additive="base">
                                        <p:cTn id="28" dur="1500" fill="hold"/>
                                        <p:tgtEl>
                                          <p:spTgt spid="69"/>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cBhvr additive="base">
                                        <p:cTn id="31" dur="1700" fill="hold"/>
                                        <p:tgtEl>
                                          <p:spTgt spid="64"/>
                                        </p:tgtEl>
                                        <p:attrNameLst>
                                          <p:attrName>ppt_x</p:attrName>
                                        </p:attrNameLst>
                                      </p:cBhvr>
                                      <p:tavLst>
                                        <p:tav tm="0">
                                          <p:val>
                                            <p:strVal val="1+#ppt_w/2"/>
                                          </p:val>
                                        </p:tav>
                                        <p:tav tm="100000">
                                          <p:val>
                                            <p:strVal val="#ppt_x"/>
                                          </p:val>
                                        </p:tav>
                                      </p:tavLst>
                                    </p:anim>
                                    <p:anim calcmode="lin" valueType="num">
                                      <p:cBhvr additive="base">
                                        <p:cTn id="32" dur="1700" fill="hold"/>
                                        <p:tgtEl>
                                          <p:spTgt spid="6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500"/>
                                  </p:stCondLst>
                                  <p:childTnLst>
                                    <p:set>
                                      <p:cBhvr>
                                        <p:cTn id="34" dur="1" fill="hold">
                                          <p:stCondLst>
                                            <p:cond delay="0"/>
                                          </p:stCondLst>
                                        </p:cTn>
                                        <p:tgtEl>
                                          <p:spTgt spid="70"/>
                                        </p:tgtEl>
                                        <p:attrNameLst>
                                          <p:attrName>style.visibility</p:attrName>
                                        </p:attrNameLst>
                                      </p:cBhvr>
                                      <p:to>
                                        <p:strVal val="visible"/>
                                      </p:to>
                                    </p:set>
                                    <p:anim calcmode="lin" valueType="num">
                                      <p:cBhvr additive="base">
                                        <p:cTn id="35" dur="1500" fill="hold"/>
                                        <p:tgtEl>
                                          <p:spTgt spid="70"/>
                                        </p:tgtEl>
                                        <p:attrNameLst>
                                          <p:attrName>ppt_x</p:attrName>
                                        </p:attrNameLst>
                                      </p:cBhvr>
                                      <p:tavLst>
                                        <p:tav tm="0">
                                          <p:val>
                                            <p:strVal val="1+#ppt_w/2"/>
                                          </p:val>
                                        </p:tav>
                                        <p:tav tm="100000">
                                          <p:val>
                                            <p:strVal val="#ppt_x"/>
                                          </p:val>
                                        </p:tav>
                                      </p:tavLst>
                                    </p:anim>
                                    <p:anim calcmode="lin" valueType="num">
                                      <p:cBhvr additive="base">
                                        <p:cTn id="36" dur="1500" fill="hold"/>
                                        <p:tgtEl>
                                          <p:spTgt spid="70"/>
                                        </p:tgtEl>
                                        <p:attrNameLst>
                                          <p:attrName>ppt_y</p:attrName>
                                        </p:attrNameLst>
                                      </p:cBhvr>
                                      <p:tavLst>
                                        <p:tav tm="0">
                                          <p:val>
                                            <p:strVal val="#ppt_y"/>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65"/>
                                        </p:tgtEl>
                                        <p:attrNameLst>
                                          <p:attrName>style.visibility</p:attrName>
                                        </p:attrNameLst>
                                      </p:cBhvr>
                                      <p:to>
                                        <p:strVal val="visible"/>
                                      </p:to>
                                    </p:set>
                                    <p:anim calcmode="lin" valueType="num">
                                      <p:cBhvr additive="base">
                                        <p:cTn id="39" dur="1700" fill="hold"/>
                                        <p:tgtEl>
                                          <p:spTgt spid="65"/>
                                        </p:tgtEl>
                                        <p:attrNameLst>
                                          <p:attrName>ppt_x</p:attrName>
                                        </p:attrNameLst>
                                      </p:cBhvr>
                                      <p:tavLst>
                                        <p:tav tm="0">
                                          <p:val>
                                            <p:strVal val="1+#ppt_w/2"/>
                                          </p:val>
                                        </p:tav>
                                        <p:tav tm="100000">
                                          <p:val>
                                            <p:strVal val="#ppt_x"/>
                                          </p:val>
                                        </p:tav>
                                      </p:tavLst>
                                    </p:anim>
                                    <p:anim calcmode="lin" valueType="num">
                                      <p:cBhvr additive="base">
                                        <p:cTn id="40" dur="1700" fill="hold"/>
                                        <p:tgtEl>
                                          <p:spTgt spid="65"/>
                                        </p:tgtEl>
                                        <p:attrNameLst>
                                          <p:attrName>ppt_y</p:attrName>
                                        </p:attrNameLst>
                                      </p:cBhvr>
                                      <p:tavLst>
                                        <p:tav tm="0">
                                          <p:val>
                                            <p:strVal val="1+#ppt_h/2"/>
                                          </p:val>
                                        </p:tav>
                                        <p:tav tm="100000">
                                          <p:val>
                                            <p:strVal val="#ppt_y"/>
                                          </p:val>
                                        </p:tav>
                                      </p:tavLst>
                                    </p:anim>
                                  </p:childTnLst>
                                </p:cTn>
                              </p:par>
                              <p:par>
                                <p:cTn id="41" presetID="2" presetClass="entr" presetSubtype="6" decel="100000" fill="hold" nodeType="withEffect">
                                  <p:stCondLst>
                                    <p:cond delay="60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500" fill="hold"/>
                                        <p:tgtEl>
                                          <p:spTgt spid="71"/>
                                        </p:tgtEl>
                                        <p:attrNameLst>
                                          <p:attrName>ppt_x</p:attrName>
                                        </p:attrNameLst>
                                      </p:cBhvr>
                                      <p:tavLst>
                                        <p:tav tm="0">
                                          <p:val>
                                            <p:strVal val="1+#ppt_w/2"/>
                                          </p:val>
                                        </p:tav>
                                        <p:tav tm="100000">
                                          <p:val>
                                            <p:strVal val="#ppt_x"/>
                                          </p:val>
                                        </p:tav>
                                      </p:tavLst>
                                    </p:anim>
                                    <p:anim calcmode="lin" valueType="num">
                                      <p:cBhvr additive="base">
                                        <p:cTn id="44" dur="1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12" decel="100000" fill="hold" nodeType="withEffect">
                                  <p:stCondLst>
                                    <p:cond delay="70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700" fill="hold"/>
                                        <p:tgtEl>
                                          <p:spTgt spid="66"/>
                                        </p:tgtEl>
                                        <p:attrNameLst>
                                          <p:attrName>ppt_x</p:attrName>
                                        </p:attrNameLst>
                                      </p:cBhvr>
                                      <p:tavLst>
                                        <p:tav tm="0">
                                          <p:val>
                                            <p:strVal val="0-#ppt_w/2"/>
                                          </p:val>
                                        </p:tav>
                                        <p:tav tm="100000">
                                          <p:val>
                                            <p:strVal val="#ppt_x"/>
                                          </p:val>
                                        </p:tav>
                                      </p:tavLst>
                                    </p:anim>
                                    <p:anim calcmode="lin" valueType="num">
                                      <p:cBhvr additive="base">
                                        <p:cTn id="48" dur="1700" fill="hold"/>
                                        <p:tgtEl>
                                          <p:spTgt spid="66"/>
                                        </p:tgtEl>
                                        <p:attrNameLst>
                                          <p:attrName>ppt_y</p:attrName>
                                        </p:attrNameLst>
                                      </p:cBhvr>
                                      <p:tavLst>
                                        <p:tav tm="0">
                                          <p:val>
                                            <p:strVal val="1+#ppt_h/2"/>
                                          </p:val>
                                        </p:tav>
                                        <p:tav tm="100000">
                                          <p:val>
                                            <p:strVal val="#ppt_y"/>
                                          </p:val>
                                        </p:tav>
                                      </p:tavLst>
                                    </p:anim>
                                  </p:childTnLst>
                                </p:cTn>
                              </p:par>
                              <p:par>
                                <p:cTn id="49" presetID="2" presetClass="entr" presetSubtype="12" decel="100000" fill="hold" nodeType="withEffect">
                                  <p:stCondLst>
                                    <p:cond delay="700"/>
                                  </p:stCondLst>
                                  <p:childTnLst>
                                    <p:set>
                                      <p:cBhvr>
                                        <p:cTn id="50" dur="1" fill="hold">
                                          <p:stCondLst>
                                            <p:cond delay="0"/>
                                          </p:stCondLst>
                                        </p:cTn>
                                        <p:tgtEl>
                                          <p:spTgt spid="72"/>
                                        </p:tgtEl>
                                        <p:attrNameLst>
                                          <p:attrName>style.visibility</p:attrName>
                                        </p:attrNameLst>
                                      </p:cBhvr>
                                      <p:to>
                                        <p:strVal val="visible"/>
                                      </p:to>
                                    </p:set>
                                    <p:anim calcmode="lin" valueType="num">
                                      <p:cBhvr additive="base">
                                        <p:cTn id="51" dur="1500" fill="hold"/>
                                        <p:tgtEl>
                                          <p:spTgt spid="72"/>
                                        </p:tgtEl>
                                        <p:attrNameLst>
                                          <p:attrName>ppt_x</p:attrName>
                                        </p:attrNameLst>
                                      </p:cBhvr>
                                      <p:tavLst>
                                        <p:tav tm="0">
                                          <p:val>
                                            <p:strVal val="0-#ppt_w/2"/>
                                          </p:val>
                                        </p:tav>
                                        <p:tav tm="100000">
                                          <p:val>
                                            <p:strVal val="#ppt_x"/>
                                          </p:val>
                                        </p:tav>
                                      </p:tavLst>
                                    </p:anim>
                                    <p:anim calcmode="lin" valueType="num">
                                      <p:cBhvr additive="base">
                                        <p:cTn id="52" dur="1500" fill="hold"/>
                                        <p:tgtEl>
                                          <p:spTgt spid="72"/>
                                        </p:tgtEl>
                                        <p:attrNameLst>
                                          <p:attrName>ppt_y</p:attrName>
                                        </p:attrNameLst>
                                      </p:cBhvr>
                                      <p:tavLst>
                                        <p:tav tm="0">
                                          <p:val>
                                            <p:strVal val="1+#ppt_h/2"/>
                                          </p:val>
                                        </p:tav>
                                        <p:tav tm="100000">
                                          <p:val>
                                            <p:strVal val="#ppt_y"/>
                                          </p:val>
                                        </p:tav>
                                      </p:tavLst>
                                    </p:anim>
                                  </p:childTnLst>
                                </p:cTn>
                              </p:par>
                              <p:par>
                                <p:cTn id="53" presetID="2" presetClass="entr" presetSubtype="8" decel="100000" fill="hold" nodeType="withEffect">
                                  <p:stCondLst>
                                    <p:cond delay="800"/>
                                  </p:stCondLst>
                                  <p:childTnLst>
                                    <p:set>
                                      <p:cBhvr>
                                        <p:cTn id="54" dur="1" fill="hold">
                                          <p:stCondLst>
                                            <p:cond delay="0"/>
                                          </p:stCondLst>
                                        </p:cTn>
                                        <p:tgtEl>
                                          <p:spTgt spid="67"/>
                                        </p:tgtEl>
                                        <p:attrNameLst>
                                          <p:attrName>style.visibility</p:attrName>
                                        </p:attrNameLst>
                                      </p:cBhvr>
                                      <p:to>
                                        <p:strVal val="visible"/>
                                      </p:to>
                                    </p:set>
                                    <p:anim calcmode="lin" valueType="num">
                                      <p:cBhvr additive="base">
                                        <p:cTn id="55" dur="1700" fill="hold"/>
                                        <p:tgtEl>
                                          <p:spTgt spid="67"/>
                                        </p:tgtEl>
                                        <p:attrNameLst>
                                          <p:attrName>ppt_x</p:attrName>
                                        </p:attrNameLst>
                                      </p:cBhvr>
                                      <p:tavLst>
                                        <p:tav tm="0">
                                          <p:val>
                                            <p:strVal val="0-#ppt_w/2"/>
                                          </p:val>
                                        </p:tav>
                                        <p:tav tm="100000">
                                          <p:val>
                                            <p:strVal val="#ppt_x"/>
                                          </p:val>
                                        </p:tav>
                                      </p:tavLst>
                                    </p:anim>
                                    <p:anim calcmode="lin" valueType="num">
                                      <p:cBhvr additive="base">
                                        <p:cTn id="56" dur="1700" fill="hold"/>
                                        <p:tgtEl>
                                          <p:spTgt spid="67"/>
                                        </p:tgtEl>
                                        <p:attrNameLst>
                                          <p:attrName>ppt_y</p:attrName>
                                        </p:attrNameLst>
                                      </p:cBhvr>
                                      <p:tavLst>
                                        <p:tav tm="0">
                                          <p:val>
                                            <p:strVal val="#ppt_y"/>
                                          </p:val>
                                        </p:tav>
                                        <p:tav tm="100000">
                                          <p:val>
                                            <p:strVal val="#ppt_y"/>
                                          </p:val>
                                        </p:tav>
                                      </p:tavLst>
                                    </p:anim>
                                  </p:childTnLst>
                                </p:cTn>
                              </p:par>
                              <p:par>
                                <p:cTn id="57" presetID="2" presetClass="entr" presetSubtype="8" decel="100000" fill="hold" nodeType="withEffect">
                                  <p:stCondLst>
                                    <p:cond delay="80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1500" fill="hold"/>
                                        <p:tgtEl>
                                          <p:spTgt spid="73"/>
                                        </p:tgtEl>
                                        <p:attrNameLst>
                                          <p:attrName>ppt_x</p:attrName>
                                        </p:attrNameLst>
                                      </p:cBhvr>
                                      <p:tavLst>
                                        <p:tav tm="0">
                                          <p:val>
                                            <p:strVal val="0-#ppt_w/2"/>
                                          </p:val>
                                        </p:tav>
                                        <p:tav tm="100000">
                                          <p:val>
                                            <p:strVal val="#ppt_x"/>
                                          </p:val>
                                        </p:tav>
                                      </p:tavLst>
                                    </p:anim>
                                    <p:anim calcmode="lin" valueType="num">
                                      <p:cBhvr additive="base">
                                        <p:cTn id="60" dur="1500" fill="hold"/>
                                        <p:tgtEl>
                                          <p:spTgt spid="73"/>
                                        </p:tgtEl>
                                        <p:attrNameLst>
                                          <p:attrName>ppt_y</p:attrName>
                                        </p:attrNameLst>
                                      </p:cBhvr>
                                      <p:tavLst>
                                        <p:tav tm="0">
                                          <p:val>
                                            <p:strVal val="#ppt_y"/>
                                          </p:val>
                                        </p:tav>
                                        <p:tav tm="100000">
                                          <p:val>
                                            <p:strVal val="#ppt_y"/>
                                          </p:val>
                                        </p:tav>
                                      </p:tavLst>
                                    </p:anim>
                                  </p:childTnLst>
                                </p:cTn>
                              </p:par>
                              <p:par>
                                <p:cTn id="61" presetID="10" presetClass="entr" presetSubtype="0" fill="hold" nodeType="withEffect">
                                  <p:stCondLst>
                                    <p:cond delay="220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300"/>
                                        <p:tgtEl>
                                          <p:spTgt spid="35"/>
                                        </p:tgtEl>
                                      </p:cBhvr>
                                    </p:animEffect>
                                  </p:childTnLst>
                                </p:cTn>
                              </p:par>
                              <p:par>
                                <p:cTn id="64" presetID="10" presetClass="entr" presetSubtype="0" fill="hold" nodeType="withEffect">
                                  <p:stCondLst>
                                    <p:cond delay="24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nodeType="withEffect">
                                  <p:stCondLst>
                                    <p:cond delay="260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300"/>
                                        <p:tgtEl>
                                          <p:spTgt spid="23"/>
                                        </p:tgtEl>
                                      </p:cBhvr>
                                    </p:animEffect>
                                  </p:childTnLst>
                                </p:cTn>
                              </p:par>
                              <p:par>
                                <p:cTn id="70" presetID="10" presetClass="entr" presetSubtype="0" fill="hold" nodeType="withEffect">
                                  <p:stCondLst>
                                    <p:cond delay="280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300"/>
                                        <p:tgtEl>
                                          <p:spTgt spid="26"/>
                                        </p:tgtEl>
                                      </p:cBhvr>
                                    </p:animEffect>
                                  </p:childTnLst>
                                </p:cTn>
                              </p:par>
                              <p:par>
                                <p:cTn id="73" presetID="10" presetClass="entr" presetSubtype="0" fill="hold" nodeType="withEffect">
                                  <p:stCondLst>
                                    <p:cond delay="300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300"/>
                                        <p:tgtEl>
                                          <p:spTgt spid="29"/>
                                        </p:tgtEl>
                                      </p:cBhvr>
                                    </p:animEffect>
                                  </p:childTnLst>
                                </p:cTn>
                              </p:par>
                              <p:par>
                                <p:cTn id="76" presetID="10" presetClass="entr" presetSubtype="0" fill="hold" nodeType="withEffect">
                                  <p:stCondLst>
                                    <p:cond delay="320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C1C4EA67-E2B3-4CB7-A5F3-059E77C12722}"/>
              </a:ext>
            </a:extLst>
          </p:cNvPr>
          <p:cNvGrpSpPr/>
          <p:nvPr/>
        </p:nvGrpSpPr>
        <p:grpSpPr>
          <a:xfrm>
            <a:off x="14104938" y="5395913"/>
            <a:ext cx="1481138" cy="2946400"/>
            <a:chOff x="14104938" y="5395913"/>
            <a:chExt cx="1481138" cy="2946400"/>
          </a:xfrm>
        </p:grpSpPr>
        <p:sp>
          <p:nvSpPr>
            <p:cNvPr id="9" name="Freeform 6">
              <a:extLst>
                <a:ext uri="{FF2B5EF4-FFF2-40B4-BE49-F238E27FC236}">
                  <a16:creationId xmlns:a16="http://schemas.microsoft.com/office/drawing/2014/main" id="{91A5CCE5-600E-488B-8614-849897A6EEB8}"/>
                </a:ext>
              </a:extLst>
            </p:cNvPr>
            <p:cNvSpPr>
              <a:spLocks/>
            </p:cNvSpPr>
            <p:nvPr/>
          </p:nvSpPr>
          <p:spPr bwMode="auto">
            <a:xfrm>
              <a:off x="14104938" y="5395913"/>
              <a:ext cx="1481138" cy="2946400"/>
            </a:xfrm>
            <a:custGeom>
              <a:avLst/>
              <a:gdLst>
                <a:gd name="T0" fmla="*/ 466 w 466"/>
                <a:gd name="T1" fmla="*/ 460 h 927"/>
                <a:gd name="T2" fmla="*/ 359 w 466"/>
                <a:gd name="T3" fmla="*/ 927 h 927"/>
                <a:gd name="T4" fmla="*/ 0 w 466"/>
                <a:gd name="T5" fmla="*/ 720 h 927"/>
                <a:gd name="T6" fmla="*/ 53 w 466"/>
                <a:gd name="T7" fmla="*/ 460 h 927"/>
                <a:gd name="T8" fmla="*/ 3 w 466"/>
                <a:gd name="T9" fmla="*/ 207 h 927"/>
                <a:gd name="T10" fmla="*/ 362 w 466"/>
                <a:gd name="T11" fmla="*/ 0 h 927"/>
                <a:gd name="T12" fmla="*/ 466 w 466"/>
                <a:gd name="T13" fmla="*/ 460 h 927"/>
              </a:gdLst>
              <a:ahLst/>
              <a:cxnLst>
                <a:cxn ang="0">
                  <a:pos x="T0" y="T1"/>
                </a:cxn>
                <a:cxn ang="0">
                  <a:pos x="T2" y="T3"/>
                </a:cxn>
                <a:cxn ang="0">
                  <a:pos x="T4" y="T5"/>
                </a:cxn>
                <a:cxn ang="0">
                  <a:pos x="T6" y="T7"/>
                </a:cxn>
                <a:cxn ang="0">
                  <a:pos x="T8" y="T9"/>
                </a:cxn>
                <a:cxn ang="0">
                  <a:pos x="T10" y="T11"/>
                </a:cxn>
                <a:cxn ang="0">
                  <a:pos x="T12" y="T13"/>
                </a:cxn>
              </a:cxnLst>
              <a:rect l="0" t="0" r="r" b="b"/>
              <a:pathLst>
                <a:path w="466" h="927">
                  <a:moveTo>
                    <a:pt x="466" y="460"/>
                  </a:moveTo>
                  <a:cubicBezTo>
                    <a:pt x="466" y="628"/>
                    <a:pt x="428" y="786"/>
                    <a:pt x="359" y="927"/>
                  </a:cubicBezTo>
                  <a:cubicBezTo>
                    <a:pt x="0" y="720"/>
                    <a:pt x="0" y="720"/>
                    <a:pt x="0" y="720"/>
                  </a:cubicBezTo>
                  <a:cubicBezTo>
                    <a:pt x="34" y="640"/>
                    <a:pt x="53" y="552"/>
                    <a:pt x="53" y="460"/>
                  </a:cubicBezTo>
                  <a:cubicBezTo>
                    <a:pt x="53" y="370"/>
                    <a:pt x="35" y="285"/>
                    <a:pt x="3" y="207"/>
                  </a:cubicBezTo>
                  <a:cubicBezTo>
                    <a:pt x="362" y="0"/>
                    <a:pt x="362" y="0"/>
                    <a:pt x="362" y="0"/>
                  </a:cubicBezTo>
                  <a:cubicBezTo>
                    <a:pt x="429" y="139"/>
                    <a:pt x="466" y="295"/>
                    <a:pt x="466" y="460"/>
                  </a:cubicBezTo>
                  <a:close/>
                </a:path>
              </a:pathLst>
            </a:custGeom>
            <a:solidFill>
              <a:schemeClr val="accent5"/>
            </a:solidFill>
            <a:ln>
              <a:noFill/>
            </a:ln>
            <a:effectLst>
              <a:innerShdw blurRad="63500" dist="9525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TextBox 47">
              <a:extLst>
                <a:ext uri="{FF2B5EF4-FFF2-40B4-BE49-F238E27FC236}">
                  <a16:creationId xmlns:a16="http://schemas.microsoft.com/office/drawing/2014/main" id="{CC9FD3E0-EDE1-475B-8215-A306EBBD4E82}"/>
                </a:ext>
              </a:extLst>
            </p:cNvPr>
            <p:cNvSpPr txBox="1"/>
            <p:nvPr/>
          </p:nvSpPr>
          <p:spPr>
            <a:xfrm rot="5218354">
              <a:off x="14258208" y="6646348"/>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03</a:t>
              </a:r>
            </a:p>
          </p:txBody>
        </p:sp>
      </p:grpSp>
      <p:grpSp>
        <p:nvGrpSpPr>
          <p:cNvPr id="65" name="Group 64">
            <a:extLst>
              <a:ext uri="{FF2B5EF4-FFF2-40B4-BE49-F238E27FC236}">
                <a16:creationId xmlns:a16="http://schemas.microsoft.com/office/drawing/2014/main" id="{C4CBCC0E-AA61-4EB4-90C8-2360839064E5}"/>
              </a:ext>
            </a:extLst>
          </p:cNvPr>
          <p:cNvGrpSpPr/>
          <p:nvPr/>
        </p:nvGrpSpPr>
        <p:grpSpPr>
          <a:xfrm>
            <a:off x="12442825" y="8123238"/>
            <a:ext cx="2544763" cy="2119313"/>
            <a:chOff x="12442825" y="8123238"/>
            <a:chExt cx="2544763" cy="2119313"/>
          </a:xfrm>
        </p:grpSpPr>
        <p:sp>
          <p:nvSpPr>
            <p:cNvPr id="8" name="Freeform 5">
              <a:extLst>
                <a:ext uri="{FF2B5EF4-FFF2-40B4-BE49-F238E27FC236}">
                  <a16:creationId xmlns:a16="http://schemas.microsoft.com/office/drawing/2014/main" id="{5C4508FA-A4B4-4F75-A058-A4E55A8FB565}"/>
                </a:ext>
              </a:extLst>
            </p:cNvPr>
            <p:cNvSpPr>
              <a:spLocks/>
            </p:cNvSpPr>
            <p:nvPr/>
          </p:nvSpPr>
          <p:spPr bwMode="auto">
            <a:xfrm>
              <a:off x="12442825" y="8123238"/>
              <a:ext cx="2544763" cy="2119313"/>
            </a:xfrm>
            <a:custGeom>
              <a:avLst/>
              <a:gdLst>
                <a:gd name="T0" fmla="*/ 801 w 801"/>
                <a:gd name="T1" fmla="*/ 207 h 667"/>
                <a:gd name="T2" fmla="*/ 0 w 801"/>
                <a:gd name="T3" fmla="*/ 667 h 667"/>
                <a:gd name="T4" fmla="*/ 0 w 801"/>
                <a:gd name="T5" fmla="*/ 253 h 667"/>
                <a:gd name="T6" fmla="*/ 442 w 801"/>
                <a:gd name="T7" fmla="*/ 0 h 667"/>
                <a:gd name="T8" fmla="*/ 801 w 801"/>
                <a:gd name="T9" fmla="*/ 207 h 667"/>
              </a:gdLst>
              <a:ahLst/>
              <a:cxnLst>
                <a:cxn ang="0">
                  <a:pos x="T0" y="T1"/>
                </a:cxn>
                <a:cxn ang="0">
                  <a:pos x="T2" y="T3"/>
                </a:cxn>
                <a:cxn ang="0">
                  <a:pos x="T4" y="T5"/>
                </a:cxn>
                <a:cxn ang="0">
                  <a:pos x="T6" y="T7"/>
                </a:cxn>
                <a:cxn ang="0">
                  <a:pos x="T8" y="T9"/>
                </a:cxn>
              </a:cxnLst>
              <a:rect l="0" t="0" r="r" b="b"/>
              <a:pathLst>
                <a:path w="801" h="667">
                  <a:moveTo>
                    <a:pt x="801" y="207"/>
                  </a:moveTo>
                  <a:cubicBezTo>
                    <a:pt x="623" y="467"/>
                    <a:pt x="332" y="643"/>
                    <a:pt x="0" y="667"/>
                  </a:cubicBezTo>
                  <a:cubicBezTo>
                    <a:pt x="0" y="253"/>
                    <a:pt x="0" y="253"/>
                    <a:pt x="0" y="253"/>
                  </a:cubicBezTo>
                  <a:cubicBezTo>
                    <a:pt x="180" y="231"/>
                    <a:pt x="337" y="137"/>
                    <a:pt x="442" y="0"/>
                  </a:cubicBezTo>
                  <a:lnTo>
                    <a:pt x="801" y="207"/>
                  </a:lnTo>
                  <a:close/>
                </a:path>
              </a:pathLst>
            </a:custGeom>
            <a:solidFill>
              <a:schemeClr val="bg2"/>
            </a:solidFill>
            <a:ln>
              <a:noFill/>
            </a:ln>
            <a:effectLst>
              <a:innerShdw blurRad="63500" dist="977900" dir="36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CCDCD362-D56A-4F5C-9C3D-BB0DB5840E48}"/>
                </a:ext>
              </a:extLst>
            </p:cNvPr>
            <p:cNvSpPr txBox="1"/>
            <p:nvPr/>
          </p:nvSpPr>
          <p:spPr>
            <a:xfrm rot="19690511">
              <a:off x="13143969" y="862153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04</a:t>
              </a:r>
            </a:p>
          </p:txBody>
        </p:sp>
      </p:grpSp>
      <p:grpSp>
        <p:nvGrpSpPr>
          <p:cNvPr id="66" name="Group 65">
            <a:extLst>
              <a:ext uri="{FF2B5EF4-FFF2-40B4-BE49-F238E27FC236}">
                <a16:creationId xmlns:a16="http://schemas.microsoft.com/office/drawing/2014/main" id="{A574BEC3-12DC-420C-9DAF-04D2E158954A}"/>
              </a:ext>
            </a:extLst>
          </p:cNvPr>
          <p:cNvGrpSpPr/>
          <p:nvPr/>
        </p:nvGrpSpPr>
        <p:grpSpPr>
          <a:xfrm>
            <a:off x="9390063" y="8116888"/>
            <a:ext cx="2544763" cy="2125663"/>
            <a:chOff x="9390063" y="8116888"/>
            <a:chExt cx="2544763" cy="2125663"/>
          </a:xfrm>
        </p:grpSpPr>
        <p:sp>
          <p:nvSpPr>
            <p:cNvPr id="13" name="Freeform 10">
              <a:extLst>
                <a:ext uri="{FF2B5EF4-FFF2-40B4-BE49-F238E27FC236}">
                  <a16:creationId xmlns:a16="http://schemas.microsoft.com/office/drawing/2014/main" id="{D00E78E6-23C8-451B-96D7-AC21880FBAE4}"/>
                </a:ext>
              </a:extLst>
            </p:cNvPr>
            <p:cNvSpPr>
              <a:spLocks/>
            </p:cNvSpPr>
            <p:nvPr/>
          </p:nvSpPr>
          <p:spPr bwMode="auto">
            <a:xfrm>
              <a:off x="9390063" y="8116888"/>
              <a:ext cx="2544763" cy="2125663"/>
            </a:xfrm>
            <a:custGeom>
              <a:avLst/>
              <a:gdLst>
                <a:gd name="T0" fmla="*/ 801 w 801"/>
                <a:gd name="T1" fmla="*/ 254 h 669"/>
                <a:gd name="T2" fmla="*/ 801 w 801"/>
                <a:gd name="T3" fmla="*/ 669 h 669"/>
                <a:gd name="T4" fmla="*/ 0 w 801"/>
                <a:gd name="T5" fmla="*/ 207 h 669"/>
                <a:gd name="T6" fmla="*/ 360 w 801"/>
                <a:gd name="T7" fmla="*/ 0 h 669"/>
                <a:gd name="T8" fmla="*/ 801 w 801"/>
                <a:gd name="T9" fmla="*/ 254 h 669"/>
              </a:gdLst>
              <a:ahLst/>
              <a:cxnLst>
                <a:cxn ang="0">
                  <a:pos x="T0" y="T1"/>
                </a:cxn>
                <a:cxn ang="0">
                  <a:pos x="T2" y="T3"/>
                </a:cxn>
                <a:cxn ang="0">
                  <a:pos x="T4" y="T5"/>
                </a:cxn>
                <a:cxn ang="0">
                  <a:pos x="T6" y="T7"/>
                </a:cxn>
                <a:cxn ang="0">
                  <a:pos x="T8" y="T9"/>
                </a:cxn>
              </a:cxnLst>
              <a:rect l="0" t="0" r="r" b="b"/>
              <a:pathLst>
                <a:path w="801" h="669">
                  <a:moveTo>
                    <a:pt x="801" y="254"/>
                  </a:moveTo>
                  <a:cubicBezTo>
                    <a:pt x="801" y="669"/>
                    <a:pt x="801" y="669"/>
                    <a:pt x="801" y="669"/>
                  </a:cubicBezTo>
                  <a:cubicBezTo>
                    <a:pt x="468" y="644"/>
                    <a:pt x="178" y="467"/>
                    <a:pt x="0" y="207"/>
                  </a:cubicBezTo>
                  <a:cubicBezTo>
                    <a:pt x="360" y="0"/>
                    <a:pt x="360" y="0"/>
                    <a:pt x="360" y="0"/>
                  </a:cubicBezTo>
                  <a:cubicBezTo>
                    <a:pt x="464" y="137"/>
                    <a:pt x="622" y="232"/>
                    <a:pt x="801" y="254"/>
                  </a:cubicBezTo>
                  <a:close/>
                </a:path>
              </a:pathLst>
            </a:custGeom>
            <a:solidFill>
              <a:schemeClr val="tx2">
                <a:lumMod val="60000"/>
                <a:lumOff val="40000"/>
              </a:schemeClr>
            </a:solidFill>
            <a:ln>
              <a:noFill/>
            </a:ln>
            <a:effectLst>
              <a:innerShdw blurRad="63500" dist="1003300" dir="72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0A55A50C-5195-4F14-B853-2E0AF73BDE2B}"/>
                </a:ext>
              </a:extLst>
            </p:cNvPr>
            <p:cNvSpPr txBox="1"/>
            <p:nvPr/>
          </p:nvSpPr>
          <p:spPr>
            <a:xfrm rot="2063181">
              <a:off x="10829225" y="8624860"/>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05</a:t>
              </a:r>
            </a:p>
          </p:txBody>
        </p:sp>
      </p:grpSp>
      <p:grpSp>
        <p:nvGrpSpPr>
          <p:cNvPr id="67" name="Group 66">
            <a:extLst>
              <a:ext uri="{FF2B5EF4-FFF2-40B4-BE49-F238E27FC236}">
                <a16:creationId xmlns:a16="http://schemas.microsoft.com/office/drawing/2014/main" id="{4890B14C-462D-442F-AEC3-31811344F806}"/>
              </a:ext>
            </a:extLst>
          </p:cNvPr>
          <p:cNvGrpSpPr/>
          <p:nvPr/>
        </p:nvGrpSpPr>
        <p:grpSpPr>
          <a:xfrm>
            <a:off x="8797925" y="5389563"/>
            <a:ext cx="1477963" cy="2946400"/>
            <a:chOff x="8797925" y="5389563"/>
            <a:chExt cx="1477963" cy="2946400"/>
          </a:xfrm>
        </p:grpSpPr>
        <p:sp>
          <p:nvSpPr>
            <p:cNvPr id="12" name="Freeform 9">
              <a:extLst>
                <a:ext uri="{FF2B5EF4-FFF2-40B4-BE49-F238E27FC236}">
                  <a16:creationId xmlns:a16="http://schemas.microsoft.com/office/drawing/2014/main" id="{27A433FD-C0BE-4D72-8AF2-BDC575EEB537}"/>
                </a:ext>
              </a:extLst>
            </p:cNvPr>
            <p:cNvSpPr>
              <a:spLocks/>
            </p:cNvSpPr>
            <p:nvPr/>
          </p:nvSpPr>
          <p:spPr bwMode="auto">
            <a:xfrm>
              <a:off x="8797925" y="5389563"/>
              <a:ext cx="1477963" cy="2946400"/>
            </a:xfrm>
            <a:custGeom>
              <a:avLst/>
              <a:gdLst>
                <a:gd name="T0" fmla="*/ 465 w 465"/>
                <a:gd name="T1" fmla="*/ 720 h 927"/>
                <a:gd name="T2" fmla="*/ 106 w 465"/>
                <a:gd name="T3" fmla="*/ 927 h 927"/>
                <a:gd name="T4" fmla="*/ 0 w 465"/>
                <a:gd name="T5" fmla="*/ 462 h 927"/>
                <a:gd name="T6" fmla="*/ 105 w 465"/>
                <a:gd name="T7" fmla="*/ 0 h 927"/>
                <a:gd name="T8" fmla="*/ 464 w 465"/>
                <a:gd name="T9" fmla="*/ 208 h 927"/>
                <a:gd name="T10" fmla="*/ 413 w 465"/>
                <a:gd name="T11" fmla="*/ 462 h 927"/>
                <a:gd name="T12" fmla="*/ 465 w 465"/>
                <a:gd name="T13" fmla="*/ 720 h 927"/>
              </a:gdLst>
              <a:ahLst/>
              <a:cxnLst>
                <a:cxn ang="0">
                  <a:pos x="T0" y="T1"/>
                </a:cxn>
                <a:cxn ang="0">
                  <a:pos x="T2" y="T3"/>
                </a:cxn>
                <a:cxn ang="0">
                  <a:pos x="T4" y="T5"/>
                </a:cxn>
                <a:cxn ang="0">
                  <a:pos x="T6" y="T7"/>
                </a:cxn>
                <a:cxn ang="0">
                  <a:pos x="T8" y="T9"/>
                </a:cxn>
                <a:cxn ang="0">
                  <a:pos x="T10" y="T11"/>
                </a:cxn>
                <a:cxn ang="0">
                  <a:pos x="T12" y="T13"/>
                </a:cxn>
              </a:cxnLst>
              <a:rect l="0" t="0" r="r" b="b"/>
              <a:pathLst>
                <a:path w="465" h="927">
                  <a:moveTo>
                    <a:pt x="465" y="720"/>
                  </a:moveTo>
                  <a:cubicBezTo>
                    <a:pt x="106" y="927"/>
                    <a:pt x="106" y="927"/>
                    <a:pt x="106" y="927"/>
                  </a:cubicBezTo>
                  <a:cubicBezTo>
                    <a:pt x="38" y="786"/>
                    <a:pt x="0" y="629"/>
                    <a:pt x="0" y="462"/>
                  </a:cubicBezTo>
                  <a:cubicBezTo>
                    <a:pt x="0" y="296"/>
                    <a:pt x="37" y="140"/>
                    <a:pt x="105" y="0"/>
                  </a:cubicBezTo>
                  <a:cubicBezTo>
                    <a:pt x="464" y="208"/>
                    <a:pt x="464" y="208"/>
                    <a:pt x="464" y="208"/>
                  </a:cubicBezTo>
                  <a:cubicBezTo>
                    <a:pt x="431" y="286"/>
                    <a:pt x="413" y="372"/>
                    <a:pt x="413" y="462"/>
                  </a:cubicBezTo>
                  <a:cubicBezTo>
                    <a:pt x="413" y="554"/>
                    <a:pt x="431" y="641"/>
                    <a:pt x="465" y="720"/>
                  </a:cubicBezTo>
                  <a:close/>
                </a:path>
              </a:pathLst>
            </a:custGeom>
            <a:solidFill>
              <a:schemeClr val="tx1">
                <a:lumMod val="90000"/>
                <a:lumOff val="10000"/>
              </a:schemeClr>
            </a:solidFill>
            <a:ln>
              <a:noFill/>
            </a:ln>
            <a:effectLst>
              <a:innerShdw blurRad="63500" dist="1003300" dir="108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TextBox 50">
              <a:extLst>
                <a:ext uri="{FF2B5EF4-FFF2-40B4-BE49-F238E27FC236}">
                  <a16:creationId xmlns:a16="http://schemas.microsoft.com/office/drawing/2014/main" id="{7F9C6098-ECA8-4AFF-959B-192C76458EBD}"/>
                </a:ext>
              </a:extLst>
            </p:cNvPr>
            <p:cNvSpPr txBox="1"/>
            <p:nvPr/>
          </p:nvSpPr>
          <p:spPr>
            <a:xfrm rot="5400000">
              <a:off x="9670930" y="6716227"/>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alpha val="65000"/>
                    </a:schemeClr>
                  </a:solidFill>
                  <a:effectLst/>
                  <a:uLnTx/>
                  <a:uFillTx/>
                  <a:latin typeface="Calibri"/>
                  <a:ea typeface="+mn-ea"/>
                  <a:cs typeface="+mn-cs"/>
                </a:rPr>
                <a:t>06</a:t>
              </a:r>
            </a:p>
          </p:txBody>
        </p:sp>
      </p:grpSp>
      <p:grpSp>
        <p:nvGrpSpPr>
          <p:cNvPr id="63" name="Group 62">
            <a:extLst>
              <a:ext uri="{FF2B5EF4-FFF2-40B4-BE49-F238E27FC236}">
                <a16:creationId xmlns:a16="http://schemas.microsoft.com/office/drawing/2014/main" id="{9CF8A39A-E0EF-43A7-BBB1-EB6798EE3318}"/>
              </a:ext>
            </a:extLst>
          </p:cNvPr>
          <p:cNvGrpSpPr/>
          <p:nvPr/>
        </p:nvGrpSpPr>
        <p:grpSpPr>
          <a:xfrm>
            <a:off x="9386888" y="3473451"/>
            <a:ext cx="2551113" cy="2135188"/>
            <a:chOff x="9386888" y="3473451"/>
            <a:chExt cx="2551113" cy="2135188"/>
          </a:xfrm>
        </p:grpSpPr>
        <p:sp>
          <p:nvSpPr>
            <p:cNvPr id="11" name="Freeform 8">
              <a:extLst>
                <a:ext uri="{FF2B5EF4-FFF2-40B4-BE49-F238E27FC236}">
                  <a16:creationId xmlns:a16="http://schemas.microsoft.com/office/drawing/2014/main" id="{A007EC63-C0EF-4843-89D7-90A5C0038824}"/>
                </a:ext>
              </a:extLst>
            </p:cNvPr>
            <p:cNvSpPr>
              <a:spLocks/>
            </p:cNvSpPr>
            <p:nvPr/>
          </p:nvSpPr>
          <p:spPr bwMode="auto">
            <a:xfrm>
              <a:off x="9386888" y="3473451"/>
              <a:ext cx="2551113" cy="2135188"/>
            </a:xfrm>
            <a:custGeom>
              <a:avLst/>
              <a:gdLst>
                <a:gd name="T0" fmla="*/ 803 w 803"/>
                <a:gd name="T1" fmla="*/ 0 h 672"/>
                <a:gd name="T2" fmla="*/ 803 w 803"/>
                <a:gd name="T3" fmla="*/ 415 h 672"/>
                <a:gd name="T4" fmla="*/ 358 w 803"/>
                <a:gd name="T5" fmla="*/ 672 h 672"/>
                <a:gd name="T6" fmla="*/ 0 w 803"/>
                <a:gd name="T7" fmla="*/ 464 h 672"/>
                <a:gd name="T8" fmla="*/ 803 w 803"/>
                <a:gd name="T9" fmla="*/ 0 h 672"/>
              </a:gdLst>
              <a:ahLst/>
              <a:cxnLst>
                <a:cxn ang="0">
                  <a:pos x="T0" y="T1"/>
                </a:cxn>
                <a:cxn ang="0">
                  <a:pos x="T2" y="T3"/>
                </a:cxn>
                <a:cxn ang="0">
                  <a:pos x="T4" y="T5"/>
                </a:cxn>
                <a:cxn ang="0">
                  <a:pos x="T6" y="T7"/>
                </a:cxn>
                <a:cxn ang="0">
                  <a:pos x="T8" y="T9"/>
                </a:cxn>
              </a:cxnLst>
              <a:rect l="0" t="0" r="r" b="b"/>
              <a:pathLst>
                <a:path w="803" h="672">
                  <a:moveTo>
                    <a:pt x="803" y="0"/>
                  </a:moveTo>
                  <a:cubicBezTo>
                    <a:pt x="803" y="415"/>
                    <a:pt x="803" y="415"/>
                    <a:pt x="803" y="415"/>
                  </a:cubicBezTo>
                  <a:cubicBezTo>
                    <a:pt x="621" y="437"/>
                    <a:pt x="463" y="533"/>
                    <a:pt x="358" y="672"/>
                  </a:cubicBezTo>
                  <a:cubicBezTo>
                    <a:pt x="0" y="464"/>
                    <a:pt x="0" y="464"/>
                    <a:pt x="0" y="464"/>
                  </a:cubicBezTo>
                  <a:cubicBezTo>
                    <a:pt x="178" y="203"/>
                    <a:pt x="469" y="25"/>
                    <a:pt x="803" y="0"/>
                  </a:cubicBezTo>
                  <a:close/>
                </a:path>
              </a:pathLst>
            </a:custGeom>
            <a:solidFill>
              <a:schemeClr val="accent1"/>
            </a:solidFill>
            <a:ln>
              <a:noFill/>
            </a:ln>
            <a:effectLst>
              <a:innerShdw blurRad="63500" dist="990600" dir="144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6D243019-44CC-41ED-8E29-F4E66A0335A5}"/>
                </a:ext>
              </a:extLst>
            </p:cNvPr>
            <p:cNvSpPr txBox="1"/>
            <p:nvPr/>
          </p:nvSpPr>
          <p:spPr>
            <a:xfrm rot="19888097">
              <a:off x="10848577" y="4658797"/>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01</a:t>
              </a:r>
            </a:p>
          </p:txBody>
        </p:sp>
      </p:grpSp>
      <p:grpSp>
        <p:nvGrpSpPr>
          <p:cNvPr id="20" name="Group 19">
            <a:extLst>
              <a:ext uri="{FF2B5EF4-FFF2-40B4-BE49-F238E27FC236}">
                <a16:creationId xmlns:a16="http://schemas.microsoft.com/office/drawing/2014/main" id="{E88AFCF0-3A89-40C2-B758-DD90DBE6B695}"/>
              </a:ext>
            </a:extLst>
          </p:cNvPr>
          <p:cNvGrpSpPr/>
          <p:nvPr/>
        </p:nvGrpSpPr>
        <p:grpSpPr>
          <a:xfrm>
            <a:off x="4225133" y="5726959"/>
            <a:ext cx="3548457" cy="1931874"/>
            <a:chOff x="4492012" y="3777843"/>
            <a:chExt cx="3548457" cy="1931874"/>
          </a:xfrm>
        </p:grpSpPr>
        <p:sp>
          <p:nvSpPr>
            <p:cNvPr id="21" name="TextBox 20">
              <a:extLst>
                <a:ext uri="{FF2B5EF4-FFF2-40B4-BE49-F238E27FC236}">
                  <a16:creationId xmlns:a16="http://schemas.microsoft.com/office/drawing/2014/main" id="{BD70D10F-2AFE-445B-867E-087109B7AEC6}"/>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2" name="TextBox 21">
              <a:extLst>
                <a:ext uri="{FF2B5EF4-FFF2-40B4-BE49-F238E27FC236}">
                  <a16:creationId xmlns:a16="http://schemas.microsoft.com/office/drawing/2014/main" id="{4DCA1B19-3260-4F04-B129-70ED9F9B0560}"/>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3" name="Group 22">
            <a:extLst>
              <a:ext uri="{FF2B5EF4-FFF2-40B4-BE49-F238E27FC236}">
                <a16:creationId xmlns:a16="http://schemas.microsoft.com/office/drawing/2014/main" id="{D9618CCE-B5AD-46AE-AC54-C0D18465D098}"/>
              </a:ext>
            </a:extLst>
          </p:cNvPr>
          <p:cNvGrpSpPr/>
          <p:nvPr/>
        </p:nvGrpSpPr>
        <p:grpSpPr>
          <a:xfrm>
            <a:off x="16613585" y="5726959"/>
            <a:ext cx="3548457" cy="1931874"/>
            <a:chOff x="16070089" y="8280785"/>
            <a:chExt cx="3548457" cy="1931874"/>
          </a:xfrm>
        </p:grpSpPr>
        <p:sp>
          <p:nvSpPr>
            <p:cNvPr id="24" name="TextBox 23">
              <a:extLst>
                <a:ext uri="{FF2B5EF4-FFF2-40B4-BE49-F238E27FC236}">
                  <a16:creationId xmlns:a16="http://schemas.microsoft.com/office/drawing/2014/main" id="{38A33118-8DEE-417E-B0EF-C93D19877E5F}"/>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25" name="TextBox 24">
              <a:extLst>
                <a:ext uri="{FF2B5EF4-FFF2-40B4-BE49-F238E27FC236}">
                  <a16:creationId xmlns:a16="http://schemas.microsoft.com/office/drawing/2014/main" id="{C47D4284-EB6D-466F-A86C-F834916F9303}"/>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6" name="Group 25">
            <a:extLst>
              <a:ext uri="{FF2B5EF4-FFF2-40B4-BE49-F238E27FC236}">
                <a16:creationId xmlns:a16="http://schemas.microsoft.com/office/drawing/2014/main" id="{2517251A-3716-4BE0-97E1-CE467A5DF50B}"/>
              </a:ext>
            </a:extLst>
          </p:cNvPr>
          <p:cNvGrpSpPr/>
          <p:nvPr/>
        </p:nvGrpSpPr>
        <p:grpSpPr>
          <a:xfrm>
            <a:off x="14317608" y="10494225"/>
            <a:ext cx="3548457" cy="1931874"/>
            <a:chOff x="10907277" y="11179745"/>
            <a:chExt cx="3548457" cy="1931874"/>
          </a:xfrm>
        </p:grpSpPr>
        <p:sp>
          <p:nvSpPr>
            <p:cNvPr id="27" name="TextBox 26">
              <a:extLst>
                <a:ext uri="{FF2B5EF4-FFF2-40B4-BE49-F238E27FC236}">
                  <a16:creationId xmlns:a16="http://schemas.microsoft.com/office/drawing/2014/main" id="{FF519054-EE4F-4EB1-AA07-A27702BF9B4F}"/>
                </a:ext>
              </a:extLst>
            </p:cNvPr>
            <p:cNvSpPr txBox="1"/>
            <p:nvPr/>
          </p:nvSpPr>
          <p:spPr>
            <a:xfrm>
              <a:off x="10907277" y="1188266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28" name="TextBox 27">
              <a:extLst>
                <a:ext uri="{FF2B5EF4-FFF2-40B4-BE49-F238E27FC236}">
                  <a16:creationId xmlns:a16="http://schemas.microsoft.com/office/drawing/2014/main" id="{7DF0C595-77A3-4CCC-9853-C97726E18772}"/>
                </a:ext>
              </a:extLst>
            </p:cNvPr>
            <p:cNvSpPr txBox="1"/>
            <p:nvPr/>
          </p:nvSpPr>
          <p:spPr>
            <a:xfrm>
              <a:off x="11142989" y="11179745"/>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grpSp>
      <p:grpSp>
        <p:nvGrpSpPr>
          <p:cNvPr id="29" name="Group 28">
            <a:extLst>
              <a:ext uri="{FF2B5EF4-FFF2-40B4-BE49-F238E27FC236}">
                <a16:creationId xmlns:a16="http://schemas.microsoft.com/office/drawing/2014/main" id="{6B423AEC-1F9E-4C1D-832E-52D99E5B9237}"/>
              </a:ext>
            </a:extLst>
          </p:cNvPr>
          <p:cNvGrpSpPr/>
          <p:nvPr/>
        </p:nvGrpSpPr>
        <p:grpSpPr>
          <a:xfrm>
            <a:off x="6521110" y="10494225"/>
            <a:ext cx="3548457" cy="1931874"/>
            <a:chOff x="4894001" y="8445170"/>
            <a:chExt cx="3548457" cy="1931874"/>
          </a:xfrm>
        </p:grpSpPr>
        <p:sp>
          <p:nvSpPr>
            <p:cNvPr id="30" name="TextBox 29">
              <a:extLst>
                <a:ext uri="{FF2B5EF4-FFF2-40B4-BE49-F238E27FC236}">
                  <a16:creationId xmlns:a16="http://schemas.microsoft.com/office/drawing/2014/main" id="{993D28A6-79A3-4B50-B287-CF870A76E105}"/>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31" name="TextBox 30">
              <a:extLst>
                <a:ext uri="{FF2B5EF4-FFF2-40B4-BE49-F238E27FC236}">
                  <a16:creationId xmlns:a16="http://schemas.microsoft.com/office/drawing/2014/main" id="{6FE0E941-ABB5-4C83-8E18-E2F1E5EDC26C}"/>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32" name="Group 31">
            <a:extLst>
              <a:ext uri="{FF2B5EF4-FFF2-40B4-BE49-F238E27FC236}">
                <a16:creationId xmlns:a16="http://schemas.microsoft.com/office/drawing/2014/main" id="{6A321519-07E2-4876-B872-81F8DD6DAB05}"/>
              </a:ext>
            </a:extLst>
          </p:cNvPr>
          <p:cNvGrpSpPr/>
          <p:nvPr/>
        </p:nvGrpSpPr>
        <p:grpSpPr>
          <a:xfrm>
            <a:off x="14317608" y="819151"/>
            <a:ext cx="3548457" cy="1931874"/>
            <a:chOff x="16070089" y="3601772"/>
            <a:chExt cx="3548457" cy="1931874"/>
          </a:xfrm>
        </p:grpSpPr>
        <p:sp>
          <p:nvSpPr>
            <p:cNvPr id="33" name="TextBox 32">
              <a:extLst>
                <a:ext uri="{FF2B5EF4-FFF2-40B4-BE49-F238E27FC236}">
                  <a16:creationId xmlns:a16="http://schemas.microsoft.com/office/drawing/2014/main" id="{0AA35EF4-9D43-451C-9EFB-B01BAA2BC251}"/>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34" name="TextBox 33">
              <a:extLst>
                <a:ext uri="{FF2B5EF4-FFF2-40B4-BE49-F238E27FC236}">
                  <a16:creationId xmlns:a16="http://schemas.microsoft.com/office/drawing/2014/main" id="{9B6245D8-20E5-4BD8-BA54-E46A3254948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5" name="Group 34">
            <a:extLst>
              <a:ext uri="{FF2B5EF4-FFF2-40B4-BE49-F238E27FC236}">
                <a16:creationId xmlns:a16="http://schemas.microsoft.com/office/drawing/2014/main" id="{4EFECBAF-99BD-46F7-A853-FCB9059424E0}"/>
              </a:ext>
            </a:extLst>
          </p:cNvPr>
          <p:cNvGrpSpPr/>
          <p:nvPr/>
        </p:nvGrpSpPr>
        <p:grpSpPr>
          <a:xfrm>
            <a:off x="6521110" y="819151"/>
            <a:ext cx="3548457" cy="1931874"/>
            <a:chOff x="10419359" y="404628"/>
            <a:chExt cx="3548457" cy="1931874"/>
          </a:xfrm>
        </p:grpSpPr>
        <p:sp>
          <p:nvSpPr>
            <p:cNvPr id="36" name="TextBox 35">
              <a:extLst>
                <a:ext uri="{FF2B5EF4-FFF2-40B4-BE49-F238E27FC236}">
                  <a16:creationId xmlns:a16="http://schemas.microsoft.com/office/drawing/2014/main" id="{70FBDDA7-7478-4873-B18E-9F1253E04A0A}"/>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7" name="TextBox 36">
              <a:extLst>
                <a:ext uri="{FF2B5EF4-FFF2-40B4-BE49-F238E27FC236}">
                  <a16:creationId xmlns:a16="http://schemas.microsoft.com/office/drawing/2014/main" id="{769ED0BF-A123-4919-A0BF-127ED15F6131}"/>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2" name="Group 61">
            <a:extLst>
              <a:ext uri="{FF2B5EF4-FFF2-40B4-BE49-F238E27FC236}">
                <a16:creationId xmlns:a16="http://schemas.microsoft.com/office/drawing/2014/main" id="{9B338782-E5B2-4EC2-BE9A-0B167C7E7654}"/>
              </a:ext>
            </a:extLst>
          </p:cNvPr>
          <p:cNvGrpSpPr/>
          <p:nvPr/>
        </p:nvGrpSpPr>
        <p:grpSpPr>
          <a:xfrm>
            <a:off x="12446000" y="3473451"/>
            <a:ext cx="2554288" cy="2138363"/>
            <a:chOff x="12446000" y="3473451"/>
            <a:chExt cx="2554288" cy="2138363"/>
          </a:xfrm>
        </p:grpSpPr>
        <p:sp>
          <p:nvSpPr>
            <p:cNvPr id="10" name="Freeform 7">
              <a:extLst>
                <a:ext uri="{FF2B5EF4-FFF2-40B4-BE49-F238E27FC236}">
                  <a16:creationId xmlns:a16="http://schemas.microsoft.com/office/drawing/2014/main" id="{1A4C5E9D-F986-4DF7-822B-31812AEAE8D5}"/>
                </a:ext>
              </a:extLst>
            </p:cNvPr>
            <p:cNvSpPr>
              <a:spLocks/>
            </p:cNvSpPr>
            <p:nvPr/>
          </p:nvSpPr>
          <p:spPr bwMode="auto">
            <a:xfrm>
              <a:off x="12446000" y="3473451"/>
              <a:ext cx="2554288" cy="2138363"/>
            </a:xfrm>
            <a:custGeom>
              <a:avLst/>
              <a:gdLst>
                <a:gd name="T0" fmla="*/ 804 w 804"/>
                <a:gd name="T1" fmla="*/ 466 h 673"/>
                <a:gd name="T2" fmla="*/ 445 w 804"/>
                <a:gd name="T3" fmla="*/ 673 h 673"/>
                <a:gd name="T4" fmla="*/ 0 w 804"/>
                <a:gd name="T5" fmla="*/ 415 h 673"/>
                <a:gd name="T6" fmla="*/ 0 w 804"/>
                <a:gd name="T7" fmla="*/ 0 h 673"/>
                <a:gd name="T8" fmla="*/ 804 w 804"/>
                <a:gd name="T9" fmla="*/ 466 h 673"/>
              </a:gdLst>
              <a:ahLst/>
              <a:cxnLst>
                <a:cxn ang="0">
                  <a:pos x="T0" y="T1"/>
                </a:cxn>
                <a:cxn ang="0">
                  <a:pos x="T2" y="T3"/>
                </a:cxn>
                <a:cxn ang="0">
                  <a:pos x="T4" y="T5"/>
                </a:cxn>
                <a:cxn ang="0">
                  <a:pos x="T6" y="T7"/>
                </a:cxn>
                <a:cxn ang="0">
                  <a:pos x="T8" y="T9"/>
                </a:cxn>
              </a:cxnLst>
              <a:rect l="0" t="0" r="r" b="b"/>
              <a:pathLst>
                <a:path w="804" h="673">
                  <a:moveTo>
                    <a:pt x="804" y="466"/>
                  </a:moveTo>
                  <a:cubicBezTo>
                    <a:pt x="445" y="673"/>
                    <a:pt x="445" y="673"/>
                    <a:pt x="445" y="673"/>
                  </a:cubicBezTo>
                  <a:cubicBezTo>
                    <a:pt x="341" y="533"/>
                    <a:pt x="182" y="437"/>
                    <a:pt x="0" y="415"/>
                  </a:cubicBezTo>
                  <a:cubicBezTo>
                    <a:pt x="0" y="0"/>
                    <a:pt x="0" y="0"/>
                    <a:pt x="0" y="0"/>
                  </a:cubicBezTo>
                  <a:cubicBezTo>
                    <a:pt x="335" y="25"/>
                    <a:pt x="626" y="204"/>
                    <a:pt x="804" y="466"/>
                  </a:cubicBezTo>
                  <a:close/>
                </a:path>
              </a:pathLst>
            </a:custGeom>
            <a:solidFill>
              <a:schemeClr val="accent3"/>
            </a:solidFill>
            <a:ln>
              <a:noFill/>
            </a:ln>
            <a:effectLst>
              <a:innerShdw blurRad="63500" dist="977900" dir="180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386B5F83-74B6-433A-9ABE-29E2F2FBE9FD}"/>
                </a:ext>
              </a:extLst>
            </p:cNvPr>
            <p:cNvSpPr txBox="1"/>
            <p:nvPr/>
          </p:nvSpPr>
          <p:spPr>
            <a:xfrm rot="1710298">
              <a:off x="13162984" y="4714954"/>
              <a:ext cx="418704" cy="3693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alpha val="65000"/>
                    </a:srgbClr>
                  </a:solidFill>
                  <a:effectLst/>
                  <a:uLnTx/>
                  <a:uFillTx/>
                  <a:latin typeface="Calibri"/>
                  <a:ea typeface="+mn-ea"/>
                  <a:cs typeface="+mn-cs"/>
                </a:rPr>
                <a:t>02</a:t>
              </a:r>
            </a:p>
          </p:txBody>
        </p:sp>
      </p:grpSp>
      <p:grpSp>
        <p:nvGrpSpPr>
          <p:cNvPr id="73" name="Group 72">
            <a:extLst>
              <a:ext uri="{FF2B5EF4-FFF2-40B4-BE49-F238E27FC236}">
                <a16:creationId xmlns:a16="http://schemas.microsoft.com/office/drawing/2014/main" id="{4A80F076-9B83-4015-9E21-086AD1DF9050}"/>
              </a:ext>
            </a:extLst>
          </p:cNvPr>
          <p:cNvGrpSpPr/>
          <p:nvPr/>
        </p:nvGrpSpPr>
        <p:grpSpPr>
          <a:xfrm>
            <a:off x="8048625" y="4843463"/>
            <a:ext cx="1912938" cy="4035425"/>
            <a:chOff x="8048625" y="4843463"/>
            <a:chExt cx="1912938" cy="4035425"/>
          </a:xfrm>
        </p:grpSpPr>
        <p:sp>
          <p:nvSpPr>
            <p:cNvPr id="18" name="Freeform 15">
              <a:extLst>
                <a:ext uri="{FF2B5EF4-FFF2-40B4-BE49-F238E27FC236}">
                  <a16:creationId xmlns:a16="http://schemas.microsoft.com/office/drawing/2014/main" id="{A498A705-12A7-49B4-8E72-733D6EF0033E}"/>
                </a:ext>
              </a:extLst>
            </p:cNvPr>
            <p:cNvSpPr>
              <a:spLocks/>
            </p:cNvSpPr>
            <p:nvPr/>
          </p:nvSpPr>
          <p:spPr bwMode="auto">
            <a:xfrm>
              <a:off x="8048625" y="4843463"/>
              <a:ext cx="1912938" cy="4035425"/>
            </a:xfrm>
            <a:custGeom>
              <a:avLst/>
              <a:gdLst>
                <a:gd name="T0" fmla="*/ 602 w 602"/>
                <a:gd name="T1" fmla="*/ 1018 h 1270"/>
                <a:gd name="T2" fmla="*/ 165 w 602"/>
                <a:gd name="T3" fmla="*/ 1270 h 1270"/>
                <a:gd name="T4" fmla="*/ 0 w 602"/>
                <a:gd name="T5" fmla="*/ 634 h 1270"/>
                <a:gd name="T6" fmla="*/ 164 w 602"/>
                <a:gd name="T7" fmla="*/ 0 h 1270"/>
                <a:gd name="T8" fmla="*/ 600 w 602"/>
                <a:gd name="T9" fmla="*/ 253 h 1270"/>
                <a:gd name="T10" fmla="*/ 504 w 602"/>
                <a:gd name="T11" fmla="*/ 634 h 1270"/>
                <a:gd name="T12" fmla="*/ 602 w 602"/>
                <a:gd name="T13" fmla="*/ 1018 h 1270"/>
              </a:gdLst>
              <a:ahLst/>
              <a:cxnLst>
                <a:cxn ang="0">
                  <a:pos x="T0" y="T1"/>
                </a:cxn>
                <a:cxn ang="0">
                  <a:pos x="T2" y="T3"/>
                </a:cxn>
                <a:cxn ang="0">
                  <a:pos x="T4" y="T5"/>
                </a:cxn>
                <a:cxn ang="0">
                  <a:pos x="T6" y="T7"/>
                </a:cxn>
                <a:cxn ang="0">
                  <a:pos x="T8" y="T9"/>
                </a:cxn>
                <a:cxn ang="0">
                  <a:pos x="T10" y="T11"/>
                </a:cxn>
                <a:cxn ang="0">
                  <a:pos x="T12" y="T13"/>
                </a:cxn>
              </a:cxnLst>
              <a:rect l="0" t="0" r="r" b="b"/>
              <a:pathLst>
                <a:path w="602" h="1270">
                  <a:moveTo>
                    <a:pt x="602" y="1018"/>
                  </a:moveTo>
                  <a:cubicBezTo>
                    <a:pt x="165" y="1270"/>
                    <a:pt x="165" y="1270"/>
                    <a:pt x="165" y="1270"/>
                  </a:cubicBezTo>
                  <a:cubicBezTo>
                    <a:pt x="60" y="1082"/>
                    <a:pt x="0" y="865"/>
                    <a:pt x="0" y="634"/>
                  </a:cubicBezTo>
                  <a:cubicBezTo>
                    <a:pt x="0" y="404"/>
                    <a:pt x="60" y="188"/>
                    <a:pt x="164" y="0"/>
                  </a:cubicBezTo>
                  <a:cubicBezTo>
                    <a:pt x="600" y="253"/>
                    <a:pt x="600" y="253"/>
                    <a:pt x="600" y="253"/>
                  </a:cubicBezTo>
                  <a:cubicBezTo>
                    <a:pt x="539" y="366"/>
                    <a:pt x="504" y="496"/>
                    <a:pt x="504" y="634"/>
                  </a:cubicBezTo>
                  <a:cubicBezTo>
                    <a:pt x="504" y="773"/>
                    <a:pt x="540" y="904"/>
                    <a:pt x="602" y="1018"/>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Rectangle 51">
              <a:extLst>
                <a:ext uri="{FF2B5EF4-FFF2-40B4-BE49-F238E27FC236}">
                  <a16:creationId xmlns:a16="http://schemas.microsoft.com/office/drawing/2014/main" id="{32466604-F014-44D5-AD88-CA73335CB13A}"/>
                </a:ext>
              </a:extLst>
            </p:cNvPr>
            <p:cNvSpPr/>
            <p:nvPr/>
          </p:nvSpPr>
          <p:spPr>
            <a:xfrm>
              <a:off x="8295338" y="6091376"/>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bg1"/>
                  </a:solidFill>
                  <a:effectLst/>
                  <a:uLnTx/>
                  <a:uFillTx/>
                  <a:latin typeface="Designball-Documents-02" pitchFamily="2" charset="0"/>
                  <a:ea typeface="Open Sans" panose="020B0606030504020204" pitchFamily="34" charset="0"/>
                  <a:cs typeface="Open Sans" panose="020B0606030504020204" pitchFamily="34" charset="0"/>
                </a:rPr>
                <a:t>b</a:t>
              </a:r>
            </a:p>
          </p:txBody>
        </p:sp>
      </p:grpSp>
      <p:grpSp>
        <p:nvGrpSpPr>
          <p:cNvPr id="68" name="Group 67">
            <a:extLst>
              <a:ext uri="{FF2B5EF4-FFF2-40B4-BE49-F238E27FC236}">
                <a16:creationId xmlns:a16="http://schemas.microsoft.com/office/drawing/2014/main" id="{96BC57FA-61DC-44E2-9E62-62F8352FA505}"/>
              </a:ext>
            </a:extLst>
          </p:cNvPr>
          <p:cNvGrpSpPr/>
          <p:nvPr/>
        </p:nvGrpSpPr>
        <p:grpSpPr>
          <a:xfrm>
            <a:off x="8632825" y="2713038"/>
            <a:ext cx="3495675" cy="2822575"/>
            <a:chOff x="8632825" y="2713038"/>
            <a:chExt cx="3495675" cy="2822575"/>
          </a:xfrm>
        </p:grpSpPr>
        <p:sp>
          <p:nvSpPr>
            <p:cNvPr id="17" name="Freeform 14">
              <a:extLst>
                <a:ext uri="{FF2B5EF4-FFF2-40B4-BE49-F238E27FC236}">
                  <a16:creationId xmlns:a16="http://schemas.microsoft.com/office/drawing/2014/main" id="{4E0E7C7E-DC0F-48F1-8C98-9BF2B749A456}"/>
                </a:ext>
              </a:extLst>
            </p:cNvPr>
            <p:cNvSpPr>
              <a:spLocks/>
            </p:cNvSpPr>
            <p:nvPr/>
          </p:nvSpPr>
          <p:spPr bwMode="auto">
            <a:xfrm>
              <a:off x="8632825" y="2713038"/>
              <a:ext cx="3495675" cy="2822575"/>
            </a:xfrm>
            <a:custGeom>
              <a:avLst/>
              <a:gdLst>
                <a:gd name="T0" fmla="*/ 1100 w 1100"/>
                <a:gd name="T1" fmla="*/ 0 h 888"/>
                <a:gd name="T2" fmla="*/ 1100 w 1100"/>
                <a:gd name="T3" fmla="*/ 504 h 888"/>
                <a:gd name="T4" fmla="*/ 436 w 1100"/>
                <a:gd name="T5" fmla="*/ 888 h 888"/>
                <a:gd name="T6" fmla="*/ 0 w 1100"/>
                <a:gd name="T7" fmla="*/ 636 h 888"/>
                <a:gd name="T8" fmla="*/ 1100 w 1100"/>
                <a:gd name="T9" fmla="*/ 0 h 888"/>
              </a:gdLst>
              <a:ahLst/>
              <a:cxnLst>
                <a:cxn ang="0">
                  <a:pos x="T0" y="T1"/>
                </a:cxn>
                <a:cxn ang="0">
                  <a:pos x="T2" y="T3"/>
                </a:cxn>
                <a:cxn ang="0">
                  <a:pos x="T4" y="T5"/>
                </a:cxn>
                <a:cxn ang="0">
                  <a:pos x="T6" y="T7"/>
                </a:cxn>
                <a:cxn ang="0">
                  <a:pos x="T8" y="T9"/>
                </a:cxn>
              </a:cxnLst>
              <a:rect l="0" t="0" r="r" b="b"/>
              <a:pathLst>
                <a:path w="1100" h="888">
                  <a:moveTo>
                    <a:pt x="1100" y="0"/>
                  </a:moveTo>
                  <a:cubicBezTo>
                    <a:pt x="1100" y="504"/>
                    <a:pt x="1100" y="504"/>
                    <a:pt x="1100" y="504"/>
                  </a:cubicBezTo>
                  <a:cubicBezTo>
                    <a:pt x="819" y="511"/>
                    <a:pt x="573" y="663"/>
                    <a:pt x="436" y="888"/>
                  </a:cubicBezTo>
                  <a:cubicBezTo>
                    <a:pt x="0" y="636"/>
                    <a:pt x="0" y="636"/>
                    <a:pt x="0" y="636"/>
                  </a:cubicBezTo>
                  <a:cubicBezTo>
                    <a:pt x="225" y="260"/>
                    <a:pt x="632" y="7"/>
                    <a:pt x="110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ED9D8EEF-9CA2-4725-9B94-C2894734F0F1}"/>
                </a:ext>
              </a:extLst>
            </p:cNvPr>
            <p:cNvSpPr/>
            <p:nvPr/>
          </p:nvSpPr>
          <p:spPr>
            <a:xfrm>
              <a:off x="9961563" y="3258637"/>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69" name="Group 68">
            <a:extLst>
              <a:ext uri="{FF2B5EF4-FFF2-40B4-BE49-F238E27FC236}">
                <a16:creationId xmlns:a16="http://schemas.microsoft.com/office/drawing/2014/main" id="{3059FC14-DB8D-4804-85CB-24CC141BD6FF}"/>
              </a:ext>
            </a:extLst>
          </p:cNvPr>
          <p:cNvGrpSpPr/>
          <p:nvPr/>
        </p:nvGrpSpPr>
        <p:grpSpPr>
          <a:xfrm>
            <a:off x="12255500" y="2713038"/>
            <a:ext cx="3498850" cy="2828925"/>
            <a:chOff x="12255500" y="2713038"/>
            <a:chExt cx="3498850" cy="2828925"/>
          </a:xfrm>
        </p:grpSpPr>
        <p:sp>
          <p:nvSpPr>
            <p:cNvPr id="16" name="Freeform 13">
              <a:extLst>
                <a:ext uri="{FF2B5EF4-FFF2-40B4-BE49-F238E27FC236}">
                  <a16:creationId xmlns:a16="http://schemas.microsoft.com/office/drawing/2014/main" id="{FDE3E7BF-0BDB-47D2-BF73-E4BCD44B2395}"/>
                </a:ext>
              </a:extLst>
            </p:cNvPr>
            <p:cNvSpPr>
              <a:spLocks/>
            </p:cNvSpPr>
            <p:nvPr/>
          </p:nvSpPr>
          <p:spPr bwMode="auto">
            <a:xfrm>
              <a:off x="12255500" y="2713038"/>
              <a:ext cx="3498850" cy="2828925"/>
            </a:xfrm>
            <a:custGeom>
              <a:avLst/>
              <a:gdLst>
                <a:gd name="T0" fmla="*/ 1101 w 1101"/>
                <a:gd name="T1" fmla="*/ 638 h 890"/>
                <a:gd name="T2" fmla="*/ 664 w 1101"/>
                <a:gd name="T3" fmla="*/ 890 h 890"/>
                <a:gd name="T4" fmla="*/ 0 w 1101"/>
                <a:gd name="T5" fmla="*/ 504 h 890"/>
                <a:gd name="T6" fmla="*/ 0 w 1101"/>
                <a:gd name="T7" fmla="*/ 0 h 890"/>
                <a:gd name="T8" fmla="*/ 1101 w 1101"/>
                <a:gd name="T9" fmla="*/ 638 h 890"/>
              </a:gdLst>
              <a:ahLst/>
              <a:cxnLst>
                <a:cxn ang="0">
                  <a:pos x="T0" y="T1"/>
                </a:cxn>
                <a:cxn ang="0">
                  <a:pos x="T2" y="T3"/>
                </a:cxn>
                <a:cxn ang="0">
                  <a:pos x="T4" y="T5"/>
                </a:cxn>
                <a:cxn ang="0">
                  <a:pos x="T6" y="T7"/>
                </a:cxn>
                <a:cxn ang="0">
                  <a:pos x="T8" y="T9"/>
                </a:cxn>
              </a:cxnLst>
              <a:rect l="0" t="0" r="r" b="b"/>
              <a:pathLst>
                <a:path w="1101" h="890">
                  <a:moveTo>
                    <a:pt x="1101" y="638"/>
                  </a:moveTo>
                  <a:cubicBezTo>
                    <a:pt x="664" y="890"/>
                    <a:pt x="664" y="890"/>
                    <a:pt x="664" y="890"/>
                  </a:cubicBezTo>
                  <a:cubicBezTo>
                    <a:pt x="527" y="664"/>
                    <a:pt x="282" y="511"/>
                    <a:pt x="0" y="504"/>
                  </a:cubicBezTo>
                  <a:cubicBezTo>
                    <a:pt x="0" y="0"/>
                    <a:pt x="0" y="0"/>
                    <a:pt x="0" y="0"/>
                  </a:cubicBezTo>
                  <a:cubicBezTo>
                    <a:pt x="468" y="7"/>
                    <a:pt x="877" y="261"/>
                    <a:pt x="1101" y="63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3072FF1-9B8E-41E8-8E0B-C5A8E6146D3E}"/>
                </a:ext>
              </a:extLst>
            </p:cNvPr>
            <p:cNvSpPr/>
            <p:nvPr/>
          </p:nvSpPr>
          <p:spPr>
            <a:xfrm>
              <a:off x="13359564" y="33148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0" name="Group 69">
            <a:extLst>
              <a:ext uri="{FF2B5EF4-FFF2-40B4-BE49-F238E27FC236}">
                <a16:creationId xmlns:a16="http://schemas.microsoft.com/office/drawing/2014/main" id="{EFF4C077-CA1D-441A-8FFB-58C8660DC1F0}"/>
              </a:ext>
            </a:extLst>
          </p:cNvPr>
          <p:cNvGrpSpPr/>
          <p:nvPr/>
        </p:nvGrpSpPr>
        <p:grpSpPr>
          <a:xfrm>
            <a:off x="14419263" y="4849813"/>
            <a:ext cx="1916113" cy="4038600"/>
            <a:chOff x="14419263" y="4849813"/>
            <a:chExt cx="1916113" cy="4038600"/>
          </a:xfrm>
        </p:grpSpPr>
        <p:sp>
          <p:nvSpPr>
            <p:cNvPr id="15" name="Freeform 12">
              <a:extLst>
                <a:ext uri="{FF2B5EF4-FFF2-40B4-BE49-F238E27FC236}">
                  <a16:creationId xmlns:a16="http://schemas.microsoft.com/office/drawing/2014/main" id="{770ECA76-5278-431E-B558-C932E8972F80}"/>
                </a:ext>
              </a:extLst>
            </p:cNvPr>
            <p:cNvSpPr>
              <a:spLocks/>
            </p:cNvSpPr>
            <p:nvPr/>
          </p:nvSpPr>
          <p:spPr bwMode="auto">
            <a:xfrm>
              <a:off x="14419263" y="4849813"/>
              <a:ext cx="1916113" cy="4038600"/>
            </a:xfrm>
            <a:custGeom>
              <a:avLst/>
              <a:gdLst>
                <a:gd name="T0" fmla="*/ 603 w 603"/>
                <a:gd name="T1" fmla="*/ 632 h 1271"/>
                <a:gd name="T2" fmla="*/ 436 w 603"/>
                <a:gd name="T3" fmla="*/ 1271 h 1271"/>
                <a:gd name="T4" fmla="*/ 0 w 603"/>
                <a:gd name="T5" fmla="*/ 1018 h 1271"/>
                <a:gd name="T6" fmla="*/ 99 w 603"/>
                <a:gd name="T7" fmla="*/ 632 h 1271"/>
                <a:gd name="T8" fmla="*/ 3 w 603"/>
                <a:gd name="T9" fmla="*/ 252 h 1271"/>
                <a:gd name="T10" fmla="*/ 440 w 603"/>
                <a:gd name="T11" fmla="*/ 0 h 1271"/>
                <a:gd name="T12" fmla="*/ 603 w 603"/>
                <a:gd name="T13" fmla="*/ 632 h 1271"/>
              </a:gdLst>
              <a:ahLst/>
              <a:cxnLst>
                <a:cxn ang="0">
                  <a:pos x="T0" y="T1"/>
                </a:cxn>
                <a:cxn ang="0">
                  <a:pos x="T2" y="T3"/>
                </a:cxn>
                <a:cxn ang="0">
                  <a:pos x="T4" y="T5"/>
                </a:cxn>
                <a:cxn ang="0">
                  <a:pos x="T6" y="T7"/>
                </a:cxn>
                <a:cxn ang="0">
                  <a:pos x="T8" y="T9"/>
                </a:cxn>
                <a:cxn ang="0">
                  <a:pos x="T10" y="T11"/>
                </a:cxn>
                <a:cxn ang="0">
                  <a:pos x="T12" y="T13"/>
                </a:cxn>
              </a:cxnLst>
              <a:rect l="0" t="0" r="r" b="b"/>
              <a:pathLst>
                <a:path w="603" h="1271">
                  <a:moveTo>
                    <a:pt x="603" y="632"/>
                  </a:moveTo>
                  <a:cubicBezTo>
                    <a:pt x="603" y="864"/>
                    <a:pt x="542" y="1082"/>
                    <a:pt x="436" y="1271"/>
                  </a:cubicBezTo>
                  <a:cubicBezTo>
                    <a:pt x="0" y="1018"/>
                    <a:pt x="0" y="1018"/>
                    <a:pt x="0" y="1018"/>
                  </a:cubicBezTo>
                  <a:cubicBezTo>
                    <a:pt x="63" y="904"/>
                    <a:pt x="99" y="772"/>
                    <a:pt x="99" y="632"/>
                  </a:cubicBezTo>
                  <a:cubicBezTo>
                    <a:pt x="99" y="495"/>
                    <a:pt x="64" y="365"/>
                    <a:pt x="3" y="252"/>
                  </a:cubicBezTo>
                  <a:cubicBezTo>
                    <a:pt x="440" y="0"/>
                    <a:pt x="440" y="0"/>
                    <a:pt x="440" y="0"/>
                  </a:cubicBezTo>
                  <a:cubicBezTo>
                    <a:pt x="544" y="187"/>
                    <a:pt x="603" y="403"/>
                    <a:pt x="603" y="63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613E2EA0-1A83-4AD2-9469-1A49337D255A}"/>
                </a:ext>
              </a:extLst>
            </p:cNvPr>
            <p:cNvSpPr/>
            <p:nvPr/>
          </p:nvSpPr>
          <p:spPr>
            <a:xfrm>
              <a:off x="14912232" y="6085060"/>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71" name="Group 70">
            <a:extLst>
              <a:ext uri="{FF2B5EF4-FFF2-40B4-BE49-F238E27FC236}">
                <a16:creationId xmlns:a16="http://schemas.microsoft.com/office/drawing/2014/main" id="{34E13911-20DB-4448-8B37-53023914EDD1}"/>
              </a:ext>
            </a:extLst>
          </p:cNvPr>
          <p:cNvGrpSpPr/>
          <p:nvPr/>
        </p:nvGrpSpPr>
        <p:grpSpPr>
          <a:xfrm>
            <a:off x="12249150" y="8196263"/>
            <a:ext cx="3492500" cy="2806700"/>
            <a:chOff x="12249150" y="8196263"/>
            <a:chExt cx="3492500" cy="2806700"/>
          </a:xfrm>
        </p:grpSpPr>
        <p:sp>
          <p:nvSpPr>
            <p:cNvPr id="14" name="Freeform 11">
              <a:extLst>
                <a:ext uri="{FF2B5EF4-FFF2-40B4-BE49-F238E27FC236}">
                  <a16:creationId xmlns:a16="http://schemas.microsoft.com/office/drawing/2014/main" id="{E8A21CBC-F3EB-42C7-88B8-974F5F72B596}"/>
                </a:ext>
              </a:extLst>
            </p:cNvPr>
            <p:cNvSpPr>
              <a:spLocks/>
            </p:cNvSpPr>
            <p:nvPr/>
          </p:nvSpPr>
          <p:spPr bwMode="auto">
            <a:xfrm>
              <a:off x="12249150" y="8196263"/>
              <a:ext cx="3492500" cy="2806700"/>
            </a:xfrm>
            <a:custGeom>
              <a:avLst/>
              <a:gdLst>
                <a:gd name="T0" fmla="*/ 1099 w 1099"/>
                <a:gd name="T1" fmla="*/ 252 h 883"/>
                <a:gd name="T2" fmla="*/ 0 w 1099"/>
                <a:gd name="T3" fmla="*/ 883 h 883"/>
                <a:gd name="T4" fmla="*/ 1 w 1099"/>
                <a:gd name="T5" fmla="*/ 379 h 883"/>
                <a:gd name="T6" fmla="*/ 663 w 1099"/>
                <a:gd name="T7" fmla="*/ 0 h 883"/>
                <a:gd name="T8" fmla="*/ 1099 w 1099"/>
                <a:gd name="T9" fmla="*/ 252 h 883"/>
              </a:gdLst>
              <a:ahLst/>
              <a:cxnLst>
                <a:cxn ang="0">
                  <a:pos x="T0" y="T1"/>
                </a:cxn>
                <a:cxn ang="0">
                  <a:pos x="T2" y="T3"/>
                </a:cxn>
                <a:cxn ang="0">
                  <a:pos x="T4" y="T5"/>
                </a:cxn>
                <a:cxn ang="0">
                  <a:pos x="T6" y="T7"/>
                </a:cxn>
                <a:cxn ang="0">
                  <a:pos x="T8" y="T9"/>
                </a:cxn>
              </a:cxnLst>
              <a:rect l="0" t="0" r="r" b="b"/>
              <a:pathLst>
                <a:path w="1099" h="883">
                  <a:moveTo>
                    <a:pt x="1099" y="252"/>
                  </a:moveTo>
                  <a:cubicBezTo>
                    <a:pt x="874" y="625"/>
                    <a:pt x="467" y="876"/>
                    <a:pt x="0" y="883"/>
                  </a:cubicBezTo>
                  <a:cubicBezTo>
                    <a:pt x="1" y="379"/>
                    <a:pt x="1" y="379"/>
                    <a:pt x="1" y="379"/>
                  </a:cubicBezTo>
                  <a:cubicBezTo>
                    <a:pt x="281" y="372"/>
                    <a:pt x="525" y="222"/>
                    <a:pt x="663" y="0"/>
                  </a:cubicBezTo>
                  <a:lnTo>
                    <a:pt x="1099" y="25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329161D3-0A02-4CD1-990F-DC7B6DB62358}"/>
                </a:ext>
              </a:extLst>
            </p:cNvPr>
            <p:cNvSpPr/>
            <p:nvPr/>
          </p:nvSpPr>
          <p:spPr>
            <a:xfrm>
              <a:off x="13306278" y="89614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2" name="Group 71">
            <a:extLst>
              <a:ext uri="{FF2B5EF4-FFF2-40B4-BE49-F238E27FC236}">
                <a16:creationId xmlns:a16="http://schemas.microsoft.com/office/drawing/2014/main" id="{8D60BE24-C856-4DDE-A0AB-E6B6733E559C}"/>
              </a:ext>
            </a:extLst>
          </p:cNvPr>
          <p:cNvGrpSpPr/>
          <p:nvPr/>
        </p:nvGrpSpPr>
        <p:grpSpPr>
          <a:xfrm>
            <a:off x="8636000" y="8189913"/>
            <a:ext cx="3489325" cy="2813050"/>
            <a:chOff x="8636000" y="8189913"/>
            <a:chExt cx="3489325" cy="2813050"/>
          </a:xfrm>
        </p:grpSpPr>
        <p:sp>
          <p:nvSpPr>
            <p:cNvPr id="19" name="Freeform 16">
              <a:extLst>
                <a:ext uri="{FF2B5EF4-FFF2-40B4-BE49-F238E27FC236}">
                  <a16:creationId xmlns:a16="http://schemas.microsoft.com/office/drawing/2014/main" id="{7DA63FDA-27AE-419D-9741-5703F172543E}"/>
                </a:ext>
              </a:extLst>
            </p:cNvPr>
            <p:cNvSpPr>
              <a:spLocks/>
            </p:cNvSpPr>
            <p:nvPr/>
          </p:nvSpPr>
          <p:spPr bwMode="auto">
            <a:xfrm>
              <a:off x="8636000" y="8189913"/>
              <a:ext cx="3489325" cy="2813050"/>
            </a:xfrm>
            <a:custGeom>
              <a:avLst/>
              <a:gdLst>
                <a:gd name="T0" fmla="*/ 1098 w 1098"/>
                <a:gd name="T1" fmla="*/ 381 h 885"/>
                <a:gd name="T2" fmla="*/ 1097 w 1098"/>
                <a:gd name="T3" fmla="*/ 885 h 885"/>
                <a:gd name="T4" fmla="*/ 0 w 1098"/>
                <a:gd name="T5" fmla="*/ 251 h 885"/>
                <a:gd name="T6" fmla="*/ 437 w 1098"/>
                <a:gd name="T7" fmla="*/ 0 h 885"/>
                <a:gd name="T8" fmla="*/ 1098 w 1098"/>
                <a:gd name="T9" fmla="*/ 381 h 885"/>
              </a:gdLst>
              <a:ahLst/>
              <a:cxnLst>
                <a:cxn ang="0">
                  <a:pos x="T0" y="T1"/>
                </a:cxn>
                <a:cxn ang="0">
                  <a:pos x="T2" y="T3"/>
                </a:cxn>
                <a:cxn ang="0">
                  <a:pos x="T4" y="T5"/>
                </a:cxn>
                <a:cxn ang="0">
                  <a:pos x="T6" y="T7"/>
                </a:cxn>
                <a:cxn ang="0">
                  <a:pos x="T8" y="T9"/>
                </a:cxn>
              </a:cxnLst>
              <a:rect l="0" t="0" r="r" b="b"/>
              <a:pathLst>
                <a:path w="1098" h="885">
                  <a:moveTo>
                    <a:pt x="1098" y="381"/>
                  </a:moveTo>
                  <a:cubicBezTo>
                    <a:pt x="1097" y="885"/>
                    <a:pt x="1097" y="885"/>
                    <a:pt x="1097" y="885"/>
                  </a:cubicBezTo>
                  <a:cubicBezTo>
                    <a:pt x="631" y="877"/>
                    <a:pt x="225" y="625"/>
                    <a:pt x="0" y="251"/>
                  </a:cubicBezTo>
                  <a:cubicBezTo>
                    <a:pt x="437" y="0"/>
                    <a:pt x="437" y="0"/>
                    <a:pt x="437" y="0"/>
                  </a:cubicBezTo>
                  <a:cubicBezTo>
                    <a:pt x="575" y="223"/>
                    <a:pt x="819" y="374"/>
                    <a:pt x="1098" y="381"/>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DC874A51-4311-4DAA-A0EA-05EBD6C42365}"/>
                </a:ext>
              </a:extLst>
            </p:cNvPr>
            <p:cNvSpPr/>
            <p:nvPr/>
          </p:nvSpPr>
          <p:spPr>
            <a:xfrm>
              <a:off x="9830486" y="896994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sp>
        <p:nvSpPr>
          <p:cNvPr id="58" name="TextBox 57">
            <a:extLst>
              <a:ext uri="{FF2B5EF4-FFF2-40B4-BE49-F238E27FC236}">
                <a16:creationId xmlns:a16="http://schemas.microsoft.com/office/drawing/2014/main" id="{9481E277-B1CA-450D-8D78-C7EADCAFBAEB}"/>
              </a:ext>
            </a:extLst>
          </p:cNvPr>
          <p:cNvSpPr txBox="1"/>
          <p:nvPr/>
        </p:nvSpPr>
        <p:spPr>
          <a:xfrm>
            <a:off x="10354786" y="6080661"/>
            <a:ext cx="3677610"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Diagram</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377DFF"/>
                </a:solidFill>
                <a:effectLst/>
                <a:uLnTx/>
                <a:uFillTx/>
                <a:latin typeface="Century Gothic"/>
                <a:ea typeface="+mn-ea"/>
                <a:cs typeface="+mn-cs"/>
              </a:rPr>
              <a:t>INFOGRAPHIC</a:t>
            </a:r>
            <a:endParaRPr kumimoji="0" lang="en-US" sz="3200" b="1" i="0" u="none" strike="noStrike" kern="1200" cap="none" spc="0" normalizeH="0" baseline="0" noProof="0">
              <a:ln>
                <a:noFill/>
              </a:ln>
              <a:solidFill>
                <a:srgbClr val="377DFF"/>
              </a:solidFill>
              <a:effectLst/>
              <a:uLnTx/>
              <a:uFillTx/>
              <a:latin typeface="Century Gothic"/>
              <a:ea typeface="+mn-ea"/>
              <a:cs typeface="+mn-cs"/>
            </a:endParaRPr>
          </a:p>
        </p:txBody>
      </p:sp>
      <p:sp>
        <p:nvSpPr>
          <p:cNvPr id="59" name="TextBox 58">
            <a:extLst>
              <a:ext uri="{FF2B5EF4-FFF2-40B4-BE49-F238E27FC236}">
                <a16:creationId xmlns:a16="http://schemas.microsoft.com/office/drawing/2014/main" id="{51A97AAE-C6DF-46C5-9ECF-5AA359AB151F}"/>
              </a:ext>
            </a:extLst>
          </p:cNvPr>
          <p:cNvSpPr txBox="1"/>
          <p:nvPr/>
        </p:nvSpPr>
        <p:spPr>
          <a:xfrm>
            <a:off x="10935935" y="7255530"/>
            <a:ext cx="2515304"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172144"/>
                </a:solidFill>
                <a:effectLst/>
                <a:uLnTx/>
                <a:uFillTx/>
                <a:latin typeface="Calibri"/>
                <a:ea typeface="+mn-ea"/>
                <a:cs typeface="+mn-cs"/>
              </a:rPr>
              <a:t>Sed maximus aliquam dolor.</a:t>
            </a:r>
          </a:p>
        </p:txBody>
      </p:sp>
    </p:spTree>
    <p:extLst>
      <p:ext uri="{BB962C8B-B14F-4D97-AF65-F5344CB8AC3E}">
        <p14:creationId xmlns:p14="http://schemas.microsoft.com/office/powerpoint/2010/main" val="35596906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000" fill="hold"/>
                                        <p:tgtEl>
                                          <p:spTgt spid="58"/>
                                        </p:tgtEl>
                                        <p:attrNameLst>
                                          <p:attrName>ppt_x</p:attrName>
                                        </p:attrNameLst>
                                      </p:cBhvr>
                                      <p:tavLst>
                                        <p:tav tm="0">
                                          <p:val>
                                            <p:strVal val="#ppt_x"/>
                                          </p:val>
                                        </p:tav>
                                        <p:tav tm="100000">
                                          <p:val>
                                            <p:strVal val="#ppt_x"/>
                                          </p:val>
                                        </p:tav>
                                      </p:tavLst>
                                    </p:anim>
                                    <p:anim calcmode="lin" valueType="num">
                                      <p:cBhvr additive="base">
                                        <p:cTn id="8" dur="10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000" fill="hold"/>
                                        <p:tgtEl>
                                          <p:spTgt spid="59"/>
                                        </p:tgtEl>
                                        <p:attrNameLst>
                                          <p:attrName>ppt_x</p:attrName>
                                        </p:attrNameLst>
                                      </p:cBhvr>
                                      <p:tavLst>
                                        <p:tav tm="0">
                                          <p:val>
                                            <p:strVal val="#ppt_x"/>
                                          </p:val>
                                        </p:tav>
                                        <p:tav tm="100000">
                                          <p:val>
                                            <p:strVal val="#ppt_x"/>
                                          </p:val>
                                        </p:tav>
                                      </p:tavLst>
                                    </p:anim>
                                    <p:anim calcmode="lin" valueType="num">
                                      <p:cBhvr additive="base">
                                        <p:cTn id="12" dur="10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9" decel="100000" fill="hold" nodeType="withEffect">
                                  <p:stCondLst>
                                    <p:cond delay="30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1700" fill="hold"/>
                                        <p:tgtEl>
                                          <p:spTgt spid="63"/>
                                        </p:tgtEl>
                                        <p:attrNameLst>
                                          <p:attrName>ppt_x</p:attrName>
                                        </p:attrNameLst>
                                      </p:cBhvr>
                                      <p:tavLst>
                                        <p:tav tm="0">
                                          <p:val>
                                            <p:strVal val="0-#ppt_w/2"/>
                                          </p:val>
                                        </p:tav>
                                        <p:tav tm="100000">
                                          <p:val>
                                            <p:strVal val="#ppt_x"/>
                                          </p:val>
                                        </p:tav>
                                      </p:tavLst>
                                    </p:anim>
                                    <p:anim calcmode="lin" valueType="num">
                                      <p:cBhvr additive="base">
                                        <p:cTn id="16" dur="17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decel="100000" fill="hold" nodeType="withEffect">
                                  <p:stCondLst>
                                    <p:cond delay="300"/>
                                  </p:stCondLst>
                                  <p:childTnLst>
                                    <p:set>
                                      <p:cBhvr>
                                        <p:cTn id="18" dur="1" fill="hold">
                                          <p:stCondLst>
                                            <p:cond delay="0"/>
                                          </p:stCondLst>
                                        </p:cTn>
                                        <p:tgtEl>
                                          <p:spTgt spid="68"/>
                                        </p:tgtEl>
                                        <p:attrNameLst>
                                          <p:attrName>style.visibility</p:attrName>
                                        </p:attrNameLst>
                                      </p:cBhvr>
                                      <p:to>
                                        <p:strVal val="visible"/>
                                      </p:to>
                                    </p:set>
                                    <p:anim calcmode="lin" valueType="num">
                                      <p:cBhvr additive="base">
                                        <p:cTn id="19" dur="1500" fill="hold"/>
                                        <p:tgtEl>
                                          <p:spTgt spid="68"/>
                                        </p:tgtEl>
                                        <p:attrNameLst>
                                          <p:attrName>ppt_x</p:attrName>
                                        </p:attrNameLst>
                                      </p:cBhvr>
                                      <p:tavLst>
                                        <p:tav tm="0">
                                          <p:val>
                                            <p:strVal val="0-#ppt_w/2"/>
                                          </p:val>
                                        </p:tav>
                                        <p:tav tm="100000">
                                          <p:val>
                                            <p:strVal val="#ppt_x"/>
                                          </p:val>
                                        </p:tav>
                                      </p:tavLst>
                                    </p:anim>
                                    <p:anim calcmode="lin" valueType="num">
                                      <p:cBhvr additive="base">
                                        <p:cTn id="20" dur="1500" fill="hold"/>
                                        <p:tgtEl>
                                          <p:spTgt spid="68"/>
                                        </p:tgtEl>
                                        <p:attrNameLst>
                                          <p:attrName>ppt_y</p:attrName>
                                        </p:attrNameLst>
                                      </p:cBhvr>
                                      <p:tavLst>
                                        <p:tav tm="0">
                                          <p:val>
                                            <p:strVal val="0-#ppt_h/2"/>
                                          </p:val>
                                        </p:tav>
                                        <p:tav tm="100000">
                                          <p:val>
                                            <p:strVal val="#ppt_y"/>
                                          </p:val>
                                        </p:tav>
                                      </p:tavLst>
                                    </p:anim>
                                  </p:childTnLst>
                                </p:cTn>
                              </p:par>
                              <p:par>
                                <p:cTn id="21" presetID="2" presetClass="entr" presetSubtype="3" decel="100000" fill="hold" nodeType="withEffect">
                                  <p:stCondLst>
                                    <p:cond delay="40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1700" fill="hold"/>
                                        <p:tgtEl>
                                          <p:spTgt spid="62"/>
                                        </p:tgtEl>
                                        <p:attrNameLst>
                                          <p:attrName>ppt_x</p:attrName>
                                        </p:attrNameLst>
                                      </p:cBhvr>
                                      <p:tavLst>
                                        <p:tav tm="0">
                                          <p:val>
                                            <p:strVal val="1+#ppt_w/2"/>
                                          </p:val>
                                        </p:tav>
                                        <p:tav tm="100000">
                                          <p:val>
                                            <p:strVal val="#ppt_x"/>
                                          </p:val>
                                        </p:tav>
                                      </p:tavLst>
                                    </p:anim>
                                    <p:anim calcmode="lin" valueType="num">
                                      <p:cBhvr additive="base">
                                        <p:cTn id="24" dur="17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3" decel="100000" fill="hold" nodeType="withEffect">
                                  <p:stCondLst>
                                    <p:cond delay="40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500" fill="hold"/>
                                        <p:tgtEl>
                                          <p:spTgt spid="69"/>
                                        </p:tgtEl>
                                        <p:attrNameLst>
                                          <p:attrName>ppt_x</p:attrName>
                                        </p:attrNameLst>
                                      </p:cBhvr>
                                      <p:tavLst>
                                        <p:tav tm="0">
                                          <p:val>
                                            <p:strVal val="1+#ppt_w/2"/>
                                          </p:val>
                                        </p:tav>
                                        <p:tav tm="100000">
                                          <p:val>
                                            <p:strVal val="#ppt_x"/>
                                          </p:val>
                                        </p:tav>
                                      </p:tavLst>
                                    </p:anim>
                                    <p:anim calcmode="lin" valueType="num">
                                      <p:cBhvr additive="base">
                                        <p:cTn id="28" dur="1500" fill="hold"/>
                                        <p:tgtEl>
                                          <p:spTgt spid="69"/>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cBhvr additive="base">
                                        <p:cTn id="31" dur="1700" fill="hold"/>
                                        <p:tgtEl>
                                          <p:spTgt spid="64"/>
                                        </p:tgtEl>
                                        <p:attrNameLst>
                                          <p:attrName>ppt_x</p:attrName>
                                        </p:attrNameLst>
                                      </p:cBhvr>
                                      <p:tavLst>
                                        <p:tav tm="0">
                                          <p:val>
                                            <p:strVal val="1+#ppt_w/2"/>
                                          </p:val>
                                        </p:tav>
                                        <p:tav tm="100000">
                                          <p:val>
                                            <p:strVal val="#ppt_x"/>
                                          </p:val>
                                        </p:tav>
                                      </p:tavLst>
                                    </p:anim>
                                    <p:anim calcmode="lin" valueType="num">
                                      <p:cBhvr additive="base">
                                        <p:cTn id="32" dur="1700" fill="hold"/>
                                        <p:tgtEl>
                                          <p:spTgt spid="6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500"/>
                                  </p:stCondLst>
                                  <p:childTnLst>
                                    <p:set>
                                      <p:cBhvr>
                                        <p:cTn id="34" dur="1" fill="hold">
                                          <p:stCondLst>
                                            <p:cond delay="0"/>
                                          </p:stCondLst>
                                        </p:cTn>
                                        <p:tgtEl>
                                          <p:spTgt spid="70"/>
                                        </p:tgtEl>
                                        <p:attrNameLst>
                                          <p:attrName>style.visibility</p:attrName>
                                        </p:attrNameLst>
                                      </p:cBhvr>
                                      <p:to>
                                        <p:strVal val="visible"/>
                                      </p:to>
                                    </p:set>
                                    <p:anim calcmode="lin" valueType="num">
                                      <p:cBhvr additive="base">
                                        <p:cTn id="35" dur="1500" fill="hold"/>
                                        <p:tgtEl>
                                          <p:spTgt spid="70"/>
                                        </p:tgtEl>
                                        <p:attrNameLst>
                                          <p:attrName>ppt_x</p:attrName>
                                        </p:attrNameLst>
                                      </p:cBhvr>
                                      <p:tavLst>
                                        <p:tav tm="0">
                                          <p:val>
                                            <p:strVal val="1+#ppt_w/2"/>
                                          </p:val>
                                        </p:tav>
                                        <p:tav tm="100000">
                                          <p:val>
                                            <p:strVal val="#ppt_x"/>
                                          </p:val>
                                        </p:tav>
                                      </p:tavLst>
                                    </p:anim>
                                    <p:anim calcmode="lin" valueType="num">
                                      <p:cBhvr additive="base">
                                        <p:cTn id="36" dur="1500" fill="hold"/>
                                        <p:tgtEl>
                                          <p:spTgt spid="70"/>
                                        </p:tgtEl>
                                        <p:attrNameLst>
                                          <p:attrName>ppt_y</p:attrName>
                                        </p:attrNameLst>
                                      </p:cBhvr>
                                      <p:tavLst>
                                        <p:tav tm="0">
                                          <p:val>
                                            <p:strVal val="#ppt_y"/>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65"/>
                                        </p:tgtEl>
                                        <p:attrNameLst>
                                          <p:attrName>style.visibility</p:attrName>
                                        </p:attrNameLst>
                                      </p:cBhvr>
                                      <p:to>
                                        <p:strVal val="visible"/>
                                      </p:to>
                                    </p:set>
                                    <p:anim calcmode="lin" valueType="num">
                                      <p:cBhvr additive="base">
                                        <p:cTn id="39" dur="1700" fill="hold"/>
                                        <p:tgtEl>
                                          <p:spTgt spid="65"/>
                                        </p:tgtEl>
                                        <p:attrNameLst>
                                          <p:attrName>ppt_x</p:attrName>
                                        </p:attrNameLst>
                                      </p:cBhvr>
                                      <p:tavLst>
                                        <p:tav tm="0">
                                          <p:val>
                                            <p:strVal val="1+#ppt_w/2"/>
                                          </p:val>
                                        </p:tav>
                                        <p:tav tm="100000">
                                          <p:val>
                                            <p:strVal val="#ppt_x"/>
                                          </p:val>
                                        </p:tav>
                                      </p:tavLst>
                                    </p:anim>
                                    <p:anim calcmode="lin" valueType="num">
                                      <p:cBhvr additive="base">
                                        <p:cTn id="40" dur="1700" fill="hold"/>
                                        <p:tgtEl>
                                          <p:spTgt spid="65"/>
                                        </p:tgtEl>
                                        <p:attrNameLst>
                                          <p:attrName>ppt_y</p:attrName>
                                        </p:attrNameLst>
                                      </p:cBhvr>
                                      <p:tavLst>
                                        <p:tav tm="0">
                                          <p:val>
                                            <p:strVal val="1+#ppt_h/2"/>
                                          </p:val>
                                        </p:tav>
                                        <p:tav tm="100000">
                                          <p:val>
                                            <p:strVal val="#ppt_y"/>
                                          </p:val>
                                        </p:tav>
                                      </p:tavLst>
                                    </p:anim>
                                  </p:childTnLst>
                                </p:cTn>
                              </p:par>
                              <p:par>
                                <p:cTn id="41" presetID="2" presetClass="entr" presetSubtype="6" decel="100000" fill="hold" nodeType="withEffect">
                                  <p:stCondLst>
                                    <p:cond delay="60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500" fill="hold"/>
                                        <p:tgtEl>
                                          <p:spTgt spid="71"/>
                                        </p:tgtEl>
                                        <p:attrNameLst>
                                          <p:attrName>ppt_x</p:attrName>
                                        </p:attrNameLst>
                                      </p:cBhvr>
                                      <p:tavLst>
                                        <p:tav tm="0">
                                          <p:val>
                                            <p:strVal val="1+#ppt_w/2"/>
                                          </p:val>
                                        </p:tav>
                                        <p:tav tm="100000">
                                          <p:val>
                                            <p:strVal val="#ppt_x"/>
                                          </p:val>
                                        </p:tav>
                                      </p:tavLst>
                                    </p:anim>
                                    <p:anim calcmode="lin" valueType="num">
                                      <p:cBhvr additive="base">
                                        <p:cTn id="44" dur="1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12" decel="100000" fill="hold" nodeType="withEffect">
                                  <p:stCondLst>
                                    <p:cond delay="70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700" fill="hold"/>
                                        <p:tgtEl>
                                          <p:spTgt spid="66"/>
                                        </p:tgtEl>
                                        <p:attrNameLst>
                                          <p:attrName>ppt_x</p:attrName>
                                        </p:attrNameLst>
                                      </p:cBhvr>
                                      <p:tavLst>
                                        <p:tav tm="0">
                                          <p:val>
                                            <p:strVal val="0-#ppt_w/2"/>
                                          </p:val>
                                        </p:tav>
                                        <p:tav tm="100000">
                                          <p:val>
                                            <p:strVal val="#ppt_x"/>
                                          </p:val>
                                        </p:tav>
                                      </p:tavLst>
                                    </p:anim>
                                    <p:anim calcmode="lin" valueType="num">
                                      <p:cBhvr additive="base">
                                        <p:cTn id="48" dur="1700" fill="hold"/>
                                        <p:tgtEl>
                                          <p:spTgt spid="66"/>
                                        </p:tgtEl>
                                        <p:attrNameLst>
                                          <p:attrName>ppt_y</p:attrName>
                                        </p:attrNameLst>
                                      </p:cBhvr>
                                      <p:tavLst>
                                        <p:tav tm="0">
                                          <p:val>
                                            <p:strVal val="1+#ppt_h/2"/>
                                          </p:val>
                                        </p:tav>
                                        <p:tav tm="100000">
                                          <p:val>
                                            <p:strVal val="#ppt_y"/>
                                          </p:val>
                                        </p:tav>
                                      </p:tavLst>
                                    </p:anim>
                                  </p:childTnLst>
                                </p:cTn>
                              </p:par>
                              <p:par>
                                <p:cTn id="49" presetID="2" presetClass="entr" presetSubtype="12" decel="100000" fill="hold" nodeType="withEffect">
                                  <p:stCondLst>
                                    <p:cond delay="700"/>
                                  </p:stCondLst>
                                  <p:childTnLst>
                                    <p:set>
                                      <p:cBhvr>
                                        <p:cTn id="50" dur="1" fill="hold">
                                          <p:stCondLst>
                                            <p:cond delay="0"/>
                                          </p:stCondLst>
                                        </p:cTn>
                                        <p:tgtEl>
                                          <p:spTgt spid="72"/>
                                        </p:tgtEl>
                                        <p:attrNameLst>
                                          <p:attrName>style.visibility</p:attrName>
                                        </p:attrNameLst>
                                      </p:cBhvr>
                                      <p:to>
                                        <p:strVal val="visible"/>
                                      </p:to>
                                    </p:set>
                                    <p:anim calcmode="lin" valueType="num">
                                      <p:cBhvr additive="base">
                                        <p:cTn id="51" dur="1500" fill="hold"/>
                                        <p:tgtEl>
                                          <p:spTgt spid="72"/>
                                        </p:tgtEl>
                                        <p:attrNameLst>
                                          <p:attrName>ppt_x</p:attrName>
                                        </p:attrNameLst>
                                      </p:cBhvr>
                                      <p:tavLst>
                                        <p:tav tm="0">
                                          <p:val>
                                            <p:strVal val="0-#ppt_w/2"/>
                                          </p:val>
                                        </p:tav>
                                        <p:tav tm="100000">
                                          <p:val>
                                            <p:strVal val="#ppt_x"/>
                                          </p:val>
                                        </p:tav>
                                      </p:tavLst>
                                    </p:anim>
                                    <p:anim calcmode="lin" valueType="num">
                                      <p:cBhvr additive="base">
                                        <p:cTn id="52" dur="1500" fill="hold"/>
                                        <p:tgtEl>
                                          <p:spTgt spid="72"/>
                                        </p:tgtEl>
                                        <p:attrNameLst>
                                          <p:attrName>ppt_y</p:attrName>
                                        </p:attrNameLst>
                                      </p:cBhvr>
                                      <p:tavLst>
                                        <p:tav tm="0">
                                          <p:val>
                                            <p:strVal val="1+#ppt_h/2"/>
                                          </p:val>
                                        </p:tav>
                                        <p:tav tm="100000">
                                          <p:val>
                                            <p:strVal val="#ppt_y"/>
                                          </p:val>
                                        </p:tav>
                                      </p:tavLst>
                                    </p:anim>
                                  </p:childTnLst>
                                </p:cTn>
                              </p:par>
                              <p:par>
                                <p:cTn id="53" presetID="2" presetClass="entr" presetSubtype="8" decel="100000" fill="hold" nodeType="withEffect">
                                  <p:stCondLst>
                                    <p:cond delay="800"/>
                                  </p:stCondLst>
                                  <p:childTnLst>
                                    <p:set>
                                      <p:cBhvr>
                                        <p:cTn id="54" dur="1" fill="hold">
                                          <p:stCondLst>
                                            <p:cond delay="0"/>
                                          </p:stCondLst>
                                        </p:cTn>
                                        <p:tgtEl>
                                          <p:spTgt spid="67"/>
                                        </p:tgtEl>
                                        <p:attrNameLst>
                                          <p:attrName>style.visibility</p:attrName>
                                        </p:attrNameLst>
                                      </p:cBhvr>
                                      <p:to>
                                        <p:strVal val="visible"/>
                                      </p:to>
                                    </p:set>
                                    <p:anim calcmode="lin" valueType="num">
                                      <p:cBhvr additive="base">
                                        <p:cTn id="55" dur="1700" fill="hold"/>
                                        <p:tgtEl>
                                          <p:spTgt spid="67"/>
                                        </p:tgtEl>
                                        <p:attrNameLst>
                                          <p:attrName>ppt_x</p:attrName>
                                        </p:attrNameLst>
                                      </p:cBhvr>
                                      <p:tavLst>
                                        <p:tav tm="0">
                                          <p:val>
                                            <p:strVal val="0-#ppt_w/2"/>
                                          </p:val>
                                        </p:tav>
                                        <p:tav tm="100000">
                                          <p:val>
                                            <p:strVal val="#ppt_x"/>
                                          </p:val>
                                        </p:tav>
                                      </p:tavLst>
                                    </p:anim>
                                    <p:anim calcmode="lin" valueType="num">
                                      <p:cBhvr additive="base">
                                        <p:cTn id="56" dur="1700" fill="hold"/>
                                        <p:tgtEl>
                                          <p:spTgt spid="67"/>
                                        </p:tgtEl>
                                        <p:attrNameLst>
                                          <p:attrName>ppt_y</p:attrName>
                                        </p:attrNameLst>
                                      </p:cBhvr>
                                      <p:tavLst>
                                        <p:tav tm="0">
                                          <p:val>
                                            <p:strVal val="#ppt_y"/>
                                          </p:val>
                                        </p:tav>
                                        <p:tav tm="100000">
                                          <p:val>
                                            <p:strVal val="#ppt_y"/>
                                          </p:val>
                                        </p:tav>
                                      </p:tavLst>
                                    </p:anim>
                                  </p:childTnLst>
                                </p:cTn>
                              </p:par>
                              <p:par>
                                <p:cTn id="57" presetID="2" presetClass="entr" presetSubtype="8" decel="100000" fill="hold" nodeType="withEffect">
                                  <p:stCondLst>
                                    <p:cond delay="80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1500" fill="hold"/>
                                        <p:tgtEl>
                                          <p:spTgt spid="73"/>
                                        </p:tgtEl>
                                        <p:attrNameLst>
                                          <p:attrName>ppt_x</p:attrName>
                                        </p:attrNameLst>
                                      </p:cBhvr>
                                      <p:tavLst>
                                        <p:tav tm="0">
                                          <p:val>
                                            <p:strVal val="0-#ppt_w/2"/>
                                          </p:val>
                                        </p:tav>
                                        <p:tav tm="100000">
                                          <p:val>
                                            <p:strVal val="#ppt_x"/>
                                          </p:val>
                                        </p:tav>
                                      </p:tavLst>
                                    </p:anim>
                                    <p:anim calcmode="lin" valueType="num">
                                      <p:cBhvr additive="base">
                                        <p:cTn id="60" dur="1500" fill="hold"/>
                                        <p:tgtEl>
                                          <p:spTgt spid="73"/>
                                        </p:tgtEl>
                                        <p:attrNameLst>
                                          <p:attrName>ppt_y</p:attrName>
                                        </p:attrNameLst>
                                      </p:cBhvr>
                                      <p:tavLst>
                                        <p:tav tm="0">
                                          <p:val>
                                            <p:strVal val="#ppt_y"/>
                                          </p:val>
                                        </p:tav>
                                        <p:tav tm="100000">
                                          <p:val>
                                            <p:strVal val="#ppt_y"/>
                                          </p:val>
                                        </p:tav>
                                      </p:tavLst>
                                    </p:anim>
                                  </p:childTnLst>
                                </p:cTn>
                              </p:par>
                              <p:par>
                                <p:cTn id="61" presetID="10" presetClass="entr" presetSubtype="0" fill="hold" nodeType="withEffect">
                                  <p:stCondLst>
                                    <p:cond delay="220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300"/>
                                        <p:tgtEl>
                                          <p:spTgt spid="35"/>
                                        </p:tgtEl>
                                      </p:cBhvr>
                                    </p:animEffect>
                                  </p:childTnLst>
                                </p:cTn>
                              </p:par>
                              <p:par>
                                <p:cTn id="64" presetID="10" presetClass="entr" presetSubtype="0" fill="hold" nodeType="withEffect">
                                  <p:stCondLst>
                                    <p:cond delay="24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nodeType="withEffect">
                                  <p:stCondLst>
                                    <p:cond delay="260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300"/>
                                        <p:tgtEl>
                                          <p:spTgt spid="23"/>
                                        </p:tgtEl>
                                      </p:cBhvr>
                                    </p:animEffect>
                                  </p:childTnLst>
                                </p:cTn>
                              </p:par>
                              <p:par>
                                <p:cTn id="70" presetID="10" presetClass="entr" presetSubtype="0" fill="hold" nodeType="withEffect">
                                  <p:stCondLst>
                                    <p:cond delay="280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300"/>
                                        <p:tgtEl>
                                          <p:spTgt spid="26"/>
                                        </p:tgtEl>
                                      </p:cBhvr>
                                    </p:animEffect>
                                  </p:childTnLst>
                                </p:cTn>
                              </p:par>
                              <p:par>
                                <p:cTn id="73" presetID="10" presetClass="entr" presetSubtype="0" fill="hold" nodeType="withEffect">
                                  <p:stCondLst>
                                    <p:cond delay="300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300"/>
                                        <p:tgtEl>
                                          <p:spTgt spid="29"/>
                                        </p:tgtEl>
                                      </p:cBhvr>
                                    </p:animEffect>
                                  </p:childTnLst>
                                </p:cTn>
                              </p:par>
                              <p:par>
                                <p:cTn id="76" presetID="10" presetClass="entr" presetSubtype="0" fill="hold" nodeType="withEffect">
                                  <p:stCondLst>
                                    <p:cond delay="320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E4490783-5501-48E5-8863-6E6D910BA6A9}"/>
              </a:ext>
            </a:extLst>
          </p:cNvPr>
          <p:cNvGrpSpPr/>
          <p:nvPr/>
        </p:nvGrpSpPr>
        <p:grpSpPr>
          <a:xfrm>
            <a:off x="8934450" y="9394550"/>
            <a:ext cx="6516688" cy="6521450"/>
            <a:chOff x="8934450" y="4991100"/>
            <a:chExt cx="6516688" cy="6521450"/>
          </a:xfrm>
        </p:grpSpPr>
        <p:sp>
          <p:nvSpPr>
            <p:cNvPr id="8" name="Freeform 5">
              <a:extLst>
                <a:ext uri="{FF2B5EF4-FFF2-40B4-BE49-F238E27FC236}">
                  <a16:creationId xmlns:a16="http://schemas.microsoft.com/office/drawing/2014/main" id="{077B9E99-6B9D-4E25-A743-DD35EB27C76E}"/>
                </a:ext>
              </a:extLst>
            </p:cNvPr>
            <p:cNvSpPr>
              <a:spLocks noEditPoints="1"/>
            </p:cNvSpPr>
            <p:nvPr/>
          </p:nvSpPr>
          <p:spPr bwMode="auto">
            <a:xfrm>
              <a:off x="8934450" y="4991100"/>
              <a:ext cx="6516688" cy="6521450"/>
            </a:xfrm>
            <a:custGeom>
              <a:avLst/>
              <a:gdLst>
                <a:gd name="T0" fmla="*/ 2052 w 2052"/>
                <a:gd name="T1" fmla="*/ 1081 h 2052"/>
                <a:gd name="T2" fmla="*/ 1934 w 2052"/>
                <a:gd name="T3" fmla="*/ 1026 h 2052"/>
                <a:gd name="T4" fmla="*/ 2050 w 2052"/>
                <a:gd name="T5" fmla="*/ 936 h 2052"/>
                <a:gd name="T6" fmla="*/ 1917 w 2052"/>
                <a:gd name="T7" fmla="*/ 847 h 2052"/>
                <a:gd name="T8" fmla="*/ 1997 w 2052"/>
                <a:gd name="T9" fmla="*/ 691 h 2052"/>
                <a:gd name="T10" fmla="*/ 1847 w 2052"/>
                <a:gd name="T11" fmla="*/ 637 h 2052"/>
                <a:gd name="T12" fmla="*/ 1887 w 2052"/>
                <a:gd name="T13" fmla="*/ 466 h 2052"/>
                <a:gd name="T14" fmla="*/ 1728 w 2052"/>
                <a:gd name="T15" fmla="*/ 450 h 2052"/>
                <a:gd name="T16" fmla="*/ 1726 w 2052"/>
                <a:gd name="T17" fmla="*/ 274 h 2052"/>
                <a:gd name="T18" fmla="*/ 1568 w 2052"/>
                <a:gd name="T19" fmla="*/ 297 h 2052"/>
                <a:gd name="T20" fmla="*/ 1524 w 2052"/>
                <a:gd name="T21" fmla="*/ 127 h 2052"/>
                <a:gd name="T22" fmla="*/ 1376 w 2052"/>
                <a:gd name="T23" fmla="*/ 188 h 2052"/>
                <a:gd name="T24" fmla="*/ 1291 w 2052"/>
                <a:gd name="T25" fmla="*/ 34 h 2052"/>
                <a:gd name="T26" fmla="*/ 1162 w 2052"/>
                <a:gd name="T27" fmla="*/ 128 h 2052"/>
                <a:gd name="T28" fmla="*/ 1079 w 2052"/>
                <a:gd name="T29" fmla="*/ 0 h 2052"/>
                <a:gd name="T30" fmla="*/ 973 w 2052"/>
                <a:gd name="T31" fmla="*/ 120 h 2052"/>
                <a:gd name="T32" fmla="*/ 829 w 2052"/>
                <a:gd name="T33" fmla="*/ 18 h 2052"/>
                <a:gd name="T34" fmla="*/ 755 w 2052"/>
                <a:gd name="T35" fmla="*/ 159 h 2052"/>
                <a:gd name="T36" fmla="*/ 591 w 2052"/>
                <a:gd name="T37" fmla="*/ 95 h 2052"/>
                <a:gd name="T38" fmla="*/ 553 w 2052"/>
                <a:gd name="T39" fmla="*/ 251 h 2052"/>
                <a:gd name="T40" fmla="*/ 379 w 2052"/>
                <a:gd name="T41" fmla="*/ 228 h 2052"/>
                <a:gd name="T42" fmla="*/ 380 w 2052"/>
                <a:gd name="T43" fmla="*/ 388 h 2052"/>
                <a:gd name="T44" fmla="*/ 205 w 2052"/>
                <a:gd name="T45" fmla="*/ 408 h 2052"/>
                <a:gd name="T46" fmla="*/ 244 w 2052"/>
                <a:gd name="T47" fmla="*/ 563 h 2052"/>
                <a:gd name="T48" fmla="*/ 80 w 2052"/>
                <a:gd name="T49" fmla="*/ 625 h 2052"/>
                <a:gd name="T50" fmla="*/ 156 w 2052"/>
                <a:gd name="T51" fmla="*/ 766 h 2052"/>
                <a:gd name="T52" fmla="*/ 11 w 2052"/>
                <a:gd name="T53" fmla="*/ 866 h 2052"/>
                <a:gd name="T54" fmla="*/ 119 w 2052"/>
                <a:gd name="T55" fmla="*/ 984 h 2052"/>
                <a:gd name="T56" fmla="*/ 121 w 2052"/>
                <a:gd name="T57" fmla="*/ 1100 h 2052"/>
                <a:gd name="T58" fmla="*/ 17 w 2052"/>
                <a:gd name="T59" fmla="*/ 1222 h 2052"/>
                <a:gd name="T60" fmla="*/ 165 w 2052"/>
                <a:gd name="T61" fmla="*/ 1317 h 2052"/>
                <a:gd name="T62" fmla="*/ 95 w 2052"/>
                <a:gd name="T63" fmla="*/ 1460 h 2052"/>
                <a:gd name="T64" fmla="*/ 261 w 2052"/>
                <a:gd name="T65" fmla="*/ 1516 h 2052"/>
                <a:gd name="T66" fmla="*/ 227 w 2052"/>
                <a:gd name="T67" fmla="*/ 1673 h 2052"/>
                <a:gd name="T68" fmla="*/ 402 w 2052"/>
                <a:gd name="T69" fmla="*/ 1687 h 2052"/>
                <a:gd name="T70" fmla="*/ 407 w 2052"/>
                <a:gd name="T71" fmla="*/ 1847 h 2052"/>
                <a:gd name="T72" fmla="*/ 581 w 2052"/>
                <a:gd name="T73" fmla="*/ 1818 h 2052"/>
                <a:gd name="T74" fmla="*/ 624 w 2052"/>
                <a:gd name="T75" fmla="*/ 1972 h 2052"/>
                <a:gd name="T76" fmla="*/ 785 w 2052"/>
                <a:gd name="T77" fmla="*/ 1902 h 2052"/>
                <a:gd name="T78" fmla="*/ 865 w 2052"/>
                <a:gd name="T79" fmla="*/ 2041 h 2052"/>
                <a:gd name="T80" fmla="*/ 973 w 2052"/>
                <a:gd name="T81" fmla="*/ 1933 h 2052"/>
                <a:gd name="T82" fmla="*/ 1079 w 2052"/>
                <a:gd name="T83" fmla="*/ 2052 h 2052"/>
                <a:gd name="T84" fmla="*/ 1194 w 2052"/>
                <a:gd name="T85" fmla="*/ 1919 h 2052"/>
                <a:gd name="T86" fmla="*/ 1326 w 2052"/>
                <a:gd name="T87" fmla="*/ 2009 h 2052"/>
                <a:gd name="T88" fmla="*/ 1405 w 2052"/>
                <a:gd name="T89" fmla="*/ 1852 h 2052"/>
                <a:gd name="T90" fmla="*/ 1555 w 2052"/>
                <a:gd name="T91" fmla="*/ 1907 h 2052"/>
                <a:gd name="T92" fmla="*/ 1593 w 2052"/>
                <a:gd name="T93" fmla="*/ 1736 h 2052"/>
                <a:gd name="T94" fmla="*/ 1752 w 2052"/>
                <a:gd name="T95" fmla="*/ 1753 h 2052"/>
                <a:gd name="T96" fmla="*/ 1748 w 2052"/>
                <a:gd name="T97" fmla="*/ 1577 h 2052"/>
                <a:gd name="T98" fmla="*/ 1906 w 2052"/>
                <a:gd name="T99" fmla="*/ 1556 h 2052"/>
                <a:gd name="T100" fmla="*/ 1860 w 2052"/>
                <a:gd name="T101" fmla="*/ 1386 h 2052"/>
                <a:gd name="T102" fmla="*/ 2008 w 2052"/>
                <a:gd name="T103" fmla="*/ 1327 h 2052"/>
                <a:gd name="T104" fmla="*/ 1922 w 2052"/>
                <a:gd name="T105" fmla="*/ 1174 h 2052"/>
                <a:gd name="T106" fmla="*/ 1028 w 2052"/>
                <a:gd name="T107" fmla="*/ 1742 h 2052"/>
                <a:gd name="T108" fmla="*/ 1028 w 2052"/>
                <a:gd name="T109" fmla="*/ 311 h 2052"/>
                <a:gd name="T110" fmla="*/ 1028 w 2052"/>
                <a:gd name="T111" fmla="*/ 1742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2" h="2052">
                  <a:moveTo>
                    <a:pt x="2041" y="1187"/>
                  </a:moveTo>
                  <a:cubicBezTo>
                    <a:pt x="2052" y="1081"/>
                    <a:pt x="2052" y="1081"/>
                    <a:pt x="2052" y="1081"/>
                  </a:cubicBezTo>
                  <a:cubicBezTo>
                    <a:pt x="1933" y="1068"/>
                    <a:pt x="1933" y="1068"/>
                    <a:pt x="1933" y="1068"/>
                  </a:cubicBezTo>
                  <a:cubicBezTo>
                    <a:pt x="1934" y="1054"/>
                    <a:pt x="1934" y="1040"/>
                    <a:pt x="1934" y="1026"/>
                  </a:cubicBezTo>
                  <a:cubicBezTo>
                    <a:pt x="1934" y="1001"/>
                    <a:pt x="1933" y="977"/>
                    <a:pt x="1931" y="953"/>
                  </a:cubicBezTo>
                  <a:cubicBezTo>
                    <a:pt x="2050" y="936"/>
                    <a:pt x="2050" y="936"/>
                    <a:pt x="2050" y="936"/>
                  </a:cubicBezTo>
                  <a:cubicBezTo>
                    <a:pt x="2035" y="831"/>
                    <a:pt x="2035" y="831"/>
                    <a:pt x="2035" y="831"/>
                  </a:cubicBezTo>
                  <a:cubicBezTo>
                    <a:pt x="1917" y="847"/>
                    <a:pt x="1917" y="847"/>
                    <a:pt x="1917" y="847"/>
                  </a:cubicBezTo>
                  <a:cubicBezTo>
                    <a:pt x="1909" y="809"/>
                    <a:pt x="1899" y="772"/>
                    <a:pt x="1887" y="736"/>
                  </a:cubicBezTo>
                  <a:cubicBezTo>
                    <a:pt x="1997" y="691"/>
                    <a:pt x="1997" y="691"/>
                    <a:pt x="1997" y="691"/>
                  </a:cubicBezTo>
                  <a:cubicBezTo>
                    <a:pt x="1957" y="592"/>
                    <a:pt x="1957" y="592"/>
                    <a:pt x="1957" y="592"/>
                  </a:cubicBezTo>
                  <a:cubicBezTo>
                    <a:pt x="1847" y="637"/>
                    <a:pt x="1847" y="637"/>
                    <a:pt x="1847" y="637"/>
                  </a:cubicBezTo>
                  <a:cubicBezTo>
                    <a:pt x="1830" y="602"/>
                    <a:pt x="1812" y="569"/>
                    <a:pt x="1791" y="536"/>
                  </a:cubicBezTo>
                  <a:cubicBezTo>
                    <a:pt x="1887" y="466"/>
                    <a:pt x="1887" y="466"/>
                    <a:pt x="1887" y="466"/>
                  </a:cubicBezTo>
                  <a:cubicBezTo>
                    <a:pt x="1825" y="380"/>
                    <a:pt x="1825" y="380"/>
                    <a:pt x="1825" y="380"/>
                  </a:cubicBezTo>
                  <a:cubicBezTo>
                    <a:pt x="1728" y="450"/>
                    <a:pt x="1728" y="450"/>
                    <a:pt x="1728" y="450"/>
                  </a:cubicBezTo>
                  <a:cubicBezTo>
                    <a:pt x="1704" y="421"/>
                    <a:pt x="1677" y="392"/>
                    <a:pt x="1650" y="366"/>
                  </a:cubicBezTo>
                  <a:cubicBezTo>
                    <a:pt x="1726" y="274"/>
                    <a:pt x="1726" y="274"/>
                    <a:pt x="1726" y="274"/>
                  </a:cubicBezTo>
                  <a:cubicBezTo>
                    <a:pt x="1645" y="206"/>
                    <a:pt x="1645" y="206"/>
                    <a:pt x="1645" y="206"/>
                  </a:cubicBezTo>
                  <a:cubicBezTo>
                    <a:pt x="1568" y="297"/>
                    <a:pt x="1568" y="297"/>
                    <a:pt x="1568" y="297"/>
                  </a:cubicBezTo>
                  <a:cubicBezTo>
                    <a:pt x="1537" y="275"/>
                    <a:pt x="1505" y="254"/>
                    <a:pt x="1471" y="235"/>
                  </a:cubicBezTo>
                  <a:cubicBezTo>
                    <a:pt x="1524" y="127"/>
                    <a:pt x="1524" y="127"/>
                    <a:pt x="1524" y="127"/>
                  </a:cubicBezTo>
                  <a:cubicBezTo>
                    <a:pt x="1428" y="81"/>
                    <a:pt x="1428" y="81"/>
                    <a:pt x="1428" y="81"/>
                  </a:cubicBezTo>
                  <a:cubicBezTo>
                    <a:pt x="1376" y="188"/>
                    <a:pt x="1376" y="188"/>
                    <a:pt x="1376" y="188"/>
                  </a:cubicBezTo>
                  <a:cubicBezTo>
                    <a:pt x="1340" y="173"/>
                    <a:pt x="1304" y="161"/>
                    <a:pt x="1267" y="150"/>
                  </a:cubicBezTo>
                  <a:cubicBezTo>
                    <a:pt x="1291" y="34"/>
                    <a:pt x="1291" y="34"/>
                    <a:pt x="1291" y="34"/>
                  </a:cubicBezTo>
                  <a:cubicBezTo>
                    <a:pt x="1187" y="11"/>
                    <a:pt x="1187" y="11"/>
                    <a:pt x="1187" y="11"/>
                  </a:cubicBezTo>
                  <a:cubicBezTo>
                    <a:pt x="1162" y="128"/>
                    <a:pt x="1162" y="128"/>
                    <a:pt x="1162" y="128"/>
                  </a:cubicBezTo>
                  <a:cubicBezTo>
                    <a:pt x="1135" y="124"/>
                    <a:pt x="1107" y="121"/>
                    <a:pt x="1079" y="120"/>
                  </a:cubicBezTo>
                  <a:cubicBezTo>
                    <a:pt x="1079" y="0"/>
                    <a:pt x="1079" y="0"/>
                    <a:pt x="1079" y="0"/>
                  </a:cubicBezTo>
                  <a:cubicBezTo>
                    <a:pt x="973" y="0"/>
                    <a:pt x="973" y="0"/>
                    <a:pt x="973" y="0"/>
                  </a:cubicBezTo>
                  <a:cubicBezTo>
                    <a:pt x="973" y="120"/>
                    <a:pt x="973" y="120"/>
                    <a:pt x="973" y="120"/>
                  </a:cubicBezTo>
                  <a:cubicBezTo>
                    <a:pt x="934" y="122"/>
                    <a:pt x="896" y="127"/>
                    <a:pt x="858" y="134"/>
                  </a:cubicBezTo>
                  <a:cubicBezTo>
                    <a:pt x="829" y="18"/>
                    <a:pt x="829" y="18"/>
                    <a:pt x="829" y="18"/>
                  </a:cubicBezTo>
                  <a:cubicBezTo>
                    <a:pt x="726" y="43"/>
                    <a:pt x="726" y="43"/>
                    <a:pt x="726" y="43"/>
                  </a:cubicBezTo>
                  <a:cubicBezTo>
                    <a:pt x="755" y="159"/>
                    <a:pt x="755" y="159"/>
                    <a:pt x="755" y="159"/>
                  </a:cubicBezTo>
                  <a:cubicBezTo>
                    <a:pt x="718" y="171"/>
                    <a:pt x="682" y="185"/>
                    <a:pt x="647" y="201"/>
                  </a:cubicBezTo>
                  <a:cubicBezTo>
                    <a:pt x="591" y="95"/>
                    <a:pt x="591" y="95"/>
                    <a:pt x="591" y="95"/>
                  </a:cubicBezTo>
                  <a:cubicBezTo>
                    <a:pt x="497" y="145"/>
                    <a:pt x="497" y="145"/>
                    <a:pt x="497" y="145"/>
                  </a:cubicBezTo>
                  <a:cubicBezTo>
                    <a:pt x="553" y="251"/>
                    <a:pt x="553" y="251"/>
                    <a:pt x="553" y="251"/>
                  </a:cubicBezTo>
                  <a:cubicBezTo>
                    <a:pt x="520" y="271"/>
                    <a:pt x="489" y="293"/>
                    <a:pt x="459" y="317"/>
                  </a:cubicBezTo>
                  <a:cubicBezTo>
                    <a:pt x="379" y="228"/>
                    <a:pt x="379" y="228"/>
                    <a:pt x="379" y="228"/>
                  </a:cubicBezTo>
                  <a:cubicBezTo>
                    <a:pt x="300" y="299"/>
                    <a:pt x="300" y="299"/>
                    <a:pt x="300" y="299"/>
                  </a:cubicBezTo>
                  <a:cubicBezTo>
                    <a:pt x="380" y="388"/>
                    <a:pt x="380" y="388"/>
                    <a:pt x="380" y="388"/>
                  </a:cubicBezTo>
                  <a:cubicBezTo>
                    <a:pt x="353" y="415"/>
                    <a:pt x="328" y="444"/>
                    <a:pt x="304" y="475"/>
                  </a:cubicBezTo>
                  <a:cubicBezTo>
                    <a:pt x="205" y="408"/>
                    <a:pt x="205" y="408"/>
                    <a:pt x="205" y="408"/>
                  </a:cubicBezTo>
                  <a:cubicBezTo>
                    <a:pt x="146" y="497"/>
                    <a:pt x="146" y="497"/>
                    <a:pt x="146" y="497"/>
                  </a:cubicBezTo>
                  <a:cubicBezTo>
                    <a:pt x="244" y="563"/>
                    <a:pt x="244" y="563"/>
                    <a:pt x="244" y="563"/>
                  </a:cubicBezTo>
                  <a:cubicBezTo>
                    <a:pt x="225" y="596"/>
                    <a:pt x="207" y="631"/>
                    <a:pt x="192" y="666"/>
                  </a:cubicBezTo>
                  <a:cubicBezTo>
                    <a:pt x="80" y="625"/>
                    <a:pt x="80" y="625"/>
                    <a:pt x="80" y="625"/>
                  </a:cubicBezTo>
                  <a:cubicBezTo>
                    <a:pt x="44" y="725"/>
                    <a:pt x="44" y="725"/>
                    <a:pt x="44" y="725"/>
                  </a:cubicBezTo>
                  <a:cubicBezTo>
                    <a:pt x="156" y="766"/>
                    <a:pt x="156" y="766"/>
                    <a:pt x="156" y="766"/>
                  </a:cubicBezTo>
                  <a:cubicBezTo>
                    <a:pt x="145" y="803"/>
                    <a:pt x="136" y="840"/>
                    <a:pt x="130" y="878"/>
                  </a:cubicBezTo>
                  <a:cubicBezTo>
                    <a:pt x="11" y="866"/>
                    <a:pt x="11" y="866"/>
                    <a:pt x="11" y="866"/>
                  </a:cubicBezTo>
                  <a:cubicBezTo>
                    <a:pt x="0" y="972"/>
                    <a:pt x="0" y="972"/>
                    <a:pt x="0" y="972"/>
                  </a:cubicBezTo>
                  <a:cubicBezTo>
                    <a:pt x="119" y="984"/>
                    <a:pt x="119" y="984"/>
                    <a:pt x="119" y="984"/>
                  </a:cubicBezTo>
                  <a:cubicBezTo>
                    <a:pt x="118" y="998"/>
                    <a:pt x="118" y="1012"/>
                    <a:pt x="118" y="1026"/>
                  </a:cubicBezTo>
                  <a:cubicBezTo>
                    <a:pt x="118" y="1051"/>
                    <a:pt x="119" y="1075"/>
                    <a:pt x="121" y="1100"/>
                  </a:cubicBezTo>
                  <a:cubicBezTo>
                    <a:pt x="2" y="1116"/>
                    <a:pt x="2" y="1116"/>
                    <a:pt x="2" y="1116"/>
                  </a:cubicBezTo>
                  <a:cubicBezTo>
                    <a:pt x="17" y="1222"/>
                    <a:pt x="17" y="1222"/>
                    <a:pt x="17" y="1222"/>
                  </a:cubicBezTo>
                  <a:cubicBezTo>
                    <a:pt x="135" y="1205"/>
                    <a:pt x="135" y="1205"/>
                    <a:pt x="135" y="1205"/>
                  </a:cubicBezTo>
                  <a:cubicBezTo>
                    <a:pt x="143" y="1243"/>
                    <a:pt x="153" y="1280"/>
                    <a:pt x="165" y="1317"/>
                  </a:cubicBezTo>
                  <a:cubicBezTo>
                    <a:pt x="55" y="1361"/>
                    <a:pt x="55" y="1361"/>
                    <a:pt x="55" y="1361"/>
                  </a:cubicBezTo>
                  <a:cubicBezTo>
                    <a:pt x="95" y="1460"/>
                    <a:pt x="95" y="1460"/>
                    <a:pt x="95" y="1460"/>
                  </a:cubicBezTo>
                  <a:cubicBezTo>
                    <a:pt x="205" y="1415"/>
                    <a:pt x="205" y="1415"/>
                    <a:pt x="205" y="1415"/>
                  </a:cubicBezTo>
                  <a:cubicBezTo>
                    <a:pt x="222" y="1450"/>
                    <a:pt x="240" y="1484"/>
                    <a:pt x="261" y="1516"/>
                  </a:cubicBezTo>
                  <a:cubicBezTo>
                    <a:pt x="165" y="1586"/>
                    <a:pt x="165" y="1586"/>
                    <a:pt x="165" y="1586"/>
                  </a:cubicBezTo>
                  <a:cubicBezTo>
                    <a:pt x="227" y="1673"/>
                    <a:pt x="227" y="1673"/>
                    <a:pt x="227" y="1673"/>
                  </a:cubicBezTo>
                  <a:cubicBezTo>
                    <a:pt x="324" y="1602"/>
                    <a:pt x="324" y="1602"/>
                    <a:pt x="324" y="1602"/>
                  </a:cubicBezTo>
                  <a:cubicBezTo>
                    <a:pt x="348" y="1632"/>
                    <a:pt x="374" y="1660"/>
                    <a:pt x="402" y="1687"/>
                  </a:cubicBezTo>
                  <a:cubicBezTo>
                    <a:pt x="326" y="1778"/>
                    <a:pt x="326" y="1778"/>
                    <a:pt x="326" y="1778"/>
                  </a:cubicBezTo>
                  <a:cubicBezTo>
                    <a:pt x="407" y="1847"/>
                    <a:pt x="407" y="1847"/>
                    <a:pt x="407" y="1847"/>
                  </a:cubicBezTo>
                  <a:cubicBezTo>
                    <a:pt x="484" y="1755"/>
                    <a:pt x="484" y="1755"/>
                    <a:pt x="484" y="1755"/>
                  </a:cubicBezTo>
                  <a:cubicBezTo>
                    <a:pt x="515" y="1778"/>
                    <a:pt x="547" y="1799"/>
                    <a:pt x="581" y="1818"/>
                  </a:cubicBezTo>
                  <a:cubicBezTo>
                    <a:pt x="528" y="1925"/>
                    <a:pt x="528" y="1925"/>
                    <a:pt x="528" y="1925"/>
                  </a:cubicBezTo>
                  <a:cubicBezTo>
                    <a:pt x="624" y="1972"/>
                    <a:pt x="624" y="1972"/>
                    <a:pt x="624" y="1972"/>
                  </a:cubicBezTo>
                  <a:cubicBezTo>
                    <a:pt x="676" y="1865"/>
                    <a:pt x="676" y="1865"/>
                    <a:pt x="676" y="1865"/>
                  </a:cubicBezTo>
                  <a:cubicBezTo>
                    <a:pt x="712" y="1879"/>
                    <a:pt x="748" y="1892"/>
                    <a:pt x="785" y="1902"/>
                  </a:cubicBezTo>
                  <a:cubicBezTo>
                    <a:pt x="761" y="2019"/>
                    <a:pt x="761" y="2019"/>
                    <a:pt x="761" y="2019"/>
                  </a:cubicBezTo>
                  <a:cubicBezTo>
                    <a:pt x="865" y="2041"/>
                    <a:pt x="865" y="2041"/>
                    <a:pt x="865" y="2041"/>
                  </a:cubicBezTo>
                  <a:cubicBezTo>
                    <a:pt x="890" y="1924"/>
                    <a:pt x="890" y="1924"/>
                    <a:pt x="890" y="1924"/>
                  </a:cubicBezTo>
                  <a:cubicBezTo>
                    <a:pt x="917" y="1928"/>
                    <a:pt x="945" y="1931"/>
                    <a:pt x="973" y="1933"/>
                  </a:cubicBezTo>
                  <a:cubicBezTo>
                    <a:pt x="973" y="2052"/>
                    <a:pt x="973" y="2052"/>
                    <a:pt x="973" y="2052"/>
                  </a:cubicBezTo>
                  <a:cubicBezTo>
                    <a:pt x="1079" y="2052"/>
                    <a:pt x="1079" y="2052"/>
                    <a:pt x="1079" y="2052"/>
                  </a:cubicBezTo>
                  <a:cubicBezTo>
                    <a:pt x="1079" y="1933"/>
                    <a:pt x="1079" y="1933"/>
                    <a:pt x="1079" y="1933"/>
                  </a:cubicBezTo>
                  <a:cubicBezTo>
                    <a:pt x="1118" y="1931"/>
                    <a:pt x="1156" y="1926"/>
                    <a:pt x="1194" y="1919"/>
                  </a:cubicBezTo>
                  <a:cubicBezTo>
                    <a:pt x="1223" y="2035"/>
                    <a:pt x="1223" y="2035"/>
                    <a:pt x="1223" y="2035"/>
                  </a:cubicBezTo>
                  <a:cubicBezTo>
                    <a:pt x="1326" y="2009"/>
                    <a:pt x="1326" y="2009"/>
                    <a:pt x="1326" y="2009"/>
                  </a:cubicBezTo>
                  <a:cubicBezTo>
                    <a:pt x="1297" y="1893"/>
                    <a:pt x="1297" y="1893"/>
                    <a:pt x="1297" y="1893"/>
                  </a:cubicBezTo>
                  <a:cubicBezTo>
                    <a:pt x="1334" y="1882"/>
                    <a:pt x="1370" y="1868"/>
                    <a:pt x="1405" y="1852"/>
                  </a:cubicBezTo>
                  <a:cubicBezTo>
                    <a:pt x="1461" y="1957"/>
                    <a:pt x="1461" y="1957"/>
                    <a:pt x="1461" y="1957"/>
                  </a:cubicBezTo>
                  <a:cubicBezTo>
                    <a:pt x="1555" y="1907"/>
                    <a:pt x="1555" y="1907"/>
                    <a:pt x="1555" y="1907"/>
                  </a:cubicBezTo>
                  <a:cubicBezTo>
                    <a:pt x="1499" y="1802"/>
                    <a:pt x="1499" y="1802"/>
                    <a:pt x="1499" y="1802"/>
                  </a:cubicBezTo>
                  <a:cubicBezTo>
                    <a:pt x="1532" y="1782"/>
                    <a:pt x="1563" y="1760"/>
                    <a:pt x="1593" y="1736"/>
                  </a:cubicBezTo>
                  <a:cubicBezTo>
                    <a:pt x="1673" y="1824"/>
                    <a:pt x="1673" y="1824"/>
                    <a:pt x="1673" y="1824"/>
                  </a:cubicBezTo>
                  <a:cubicBezTo>
                    <a:pt x="1752" y="1753"/>
                    <a:pt x="1752" y="1753"/>
                    <a:pt x="1752" y="1753"/>
                  </a:cubicBezTo>
                  <a:cubicBezTo>
                    <a:pt x="1672" y="1664"/>
                    <a:pt x="1672" y="1664"/>
                    <a:pt x="1672" y="1664"/>
                  </a:cubicBezTo>
                  <a:cubicBezTo>
                    <a:pt x="1699" y="1637"/>
                    <a:pt x="1724" y="1608"/>
                    <a:pt x="1748" y="1577"/>
                  </a:cubicBezTo>
                  <a:cubicBezTo>
                    <a:pt x="1847" y="1644"/>
                    <a:pt x="1847" y="1644"/>
                    <a:pt x="1847" y="1644"/>
                  </a:cubicBezTo>
                  <a:cubicBezTo>
                    <a:pt x="1906" y="1556"/>
                    <a:pt x="1906" y="1556"/>
                    <a:pt x="1906" y="1556"/>
                  </a:cubicBezTo>
                  <a:cubicBezTo>
                    <a:pt x="1807" y="1489"/>
                    <a:pt x="1807" y="1489"/>
                    <a:pt x="1807" y="1489"/>
                  </a:cubicBezTo>
                  <a:cubicBezTo>
                    <a:pt x="1827" y="1456"/>
                    <a:pt x="1845" y="1422"/>
                    <a:pt x="1860" y="1386"/>
                  </a:cubicBezTo>
                  <a:cubicBezTo>
                    <a:pt x="1972" y="1427"/>
                    <a:pt x="1972" y="1427"/>
                    <a:pt x="1972" y="1427"/>
                  </a:cubicBezTo>
                  <a:cubicBezTo>
                    <a:pt x="2008" y="1327"/>
                    <a:pt x="2008" y="1327"/>
                    <a:pt x="2008" y="1327"/>
                  </a:cubicBezTo>
                  <a:cubicBezTo>
                    <a:pt x="1896" y="1286"/>
                    <a:pt x="1896" y="1286"/>
                    <a:pt x="1896" y="1286"/>
                  </a:cubicBezTo>
                  <a:cubicBezTo>
                    <a:pt x="1907" y="1250"/>
                    <a:pt x="1916" y="1212"/>
                    <a:pt x="1922" y="1174"/>
                  </a:cubicBezTo>
                  <a:lnTo>
                    <a:pt x="2041" y="1187"/>
                  </a:lnTo>
                  <a:close/>
                  <a:moveTo>
                    <a:pt x="1028" y="1742"/>
                  </a:moveTo>
                  <a:cubicBezTo>
                    <a:pt x="633" y="1742"/>
                    <a:pt x="312" y="1421"/>
                    <a:pt x="312" y="1026"/>
                  </a:cubicBezTo>
                  <a:cubicBezTo>
                    <a:pt x="312" y="631"/>
                    <a:pt x="633" y="311"/>
                    <a:pt x="1028" y="311"/>
                  </a:cubicBezTo>
                  <a:cubicBezTo>
                    <a:pt x="1423" y="311"/>
                    <a:pt x="1744" y="631"/>
                    <a:pt x="1744" y="1026"/>
                  </a:cubicBezTo>
                  <a:cubicBezTo>
                    <a:pt x="1744" y="1421"/>
                    <a:pt x="1423" y="1742"/>
                    <a:pt x="1028" y="1742"/>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4277F0A2-7AA0-4AB3-8815-4F606492FDA4}"/>
                </a:ext>
              </a:extLst>
            </p:cNvPr>
            <p:cNvSpPr>
              <a:spLocks noEditPoints="1"/>
            </p:cNvSpPr>
            <p:nvPr/>
          </p:nvSpPr>
          <p:spPr bwMode="auto">
            <a:xfrm>
              <a:off x="9761538" y="5810250"/>
              <a:ext cx="4876800" cy="4884738"/>
            </a:xfrm>
            <a:custGeom>
              <a:avLst/>
              <a:gdLst>
                <a:gd name="T0" fmla="*/ 768 w 1536"/>
                <a:gd name="T1" fmla="*/ 0 h 1537"/>
                <a:gd name="T2" fmla="*/ 0 w 1536"/>
                <a:gd name="T3" fmla="*/ 768 h 1537"/>
                <a:gd name="T4" fmla="*/ 768 w 1536"/>
                <a:gd name="T5" fmla="*/ 1537 h 1537"/>
                <a:gd name="T6" fmla="*/ 1536 w 1536"/>
                <a:gd name="T7" fmla="*/ 768 h 1537"/>
                <a:gd name="T8" fmla="*/ 768 w 1536"/>
                <a:gd name="T9" fmla="*/ 0 h 1537"/>
                <a:gd name="T10" fmla="*/ 768 w 1536"/>
                <a:gd name="T11" fmla="*/ 1484 h 1537"/>
                <a:gd name="T12" fmla="*/ 52 w 1536"/>
                <a:gd name="T13" fmla="*/ 768 h 1537"/>
                <a:gd name="T14" fmla="*/ 768 w 1536"/>
                <a:gd name="T15" fmla="*/ 53 h 1537"/>
                <a:gd name="T16" fmla="*/ 1484 w 1536"/>
                <a:gd name="T17" fmla="*/ 768 h 1537"/>
                <a:gd name="T18" fmla="*/ 768 w 1536"/>
                <a:gd name="T19" fmla="*/ 148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6" h="1537">
                  <a:moveTo>
                    <a:pt x="768" y="0"/>
                  </a:moveTo>
                  <a:cubicBezTo>
                    <a:pt x="344" y="0"/>
                    <a:pt x="0" y="344"/>
                    <a:pt x="0" y="768"/>
                  </a:cubicBezTo>
                  <a:cubicBezTo>
                    <a:pt x="0" y="1193"/>
                    <a:pt x="344" y="1537"/>
                    <a:pt x="768" y="1537"/>
                  </a:cubicBezTo>
                  <a:cubicBezTo>
                    <a:pt x="1192" y="1537"/>
                    <a:pt x="1536" y="1193"/>
                    <a:pt x="1536" y="768"/>
                  </a:cubicBezTo>
                  <a:cubicBezTo>
                    <a:pt x="1536" y="344"/>
                    <a:pt x="1192" y="0"/>
                    <a:pt x="768" y="0"/>
                  </a:cubicBezTo>
                  <a:close/>
                  <a:moveTo>
                    <a:pt x="768" y="1484"/>
                  </a:moveTo>
                  <a:cubicBezTo>
                    <a:pt x="373" y="1484"/>
                    <a:pt x="52" y="1163"/>
                    <a:pt x="52" y="768"/>
                  </a:cubicBezTo>
                  <a:cubicBezTo>
                    <a:pt x="52" y="373"/>
                    <a:pt x="373" y="53"/>
                    <a:pt x="768" y="53"/>
                  </a:cubicBezTo>
                  <a:cubicBezTo>
                    <a:pt x="1163" y="53"/>
                    <a:pt x="1484" y="373"/>
                    <a:pt x="1484" y="768"/>
                  </a:cubicBezTo>
                  <a:cubicBezTo>
                    <a:pt x="1484" y="1163"/>
                    <a:pt x="1163" y="1484"/>
                    <a:pt x="768" y="1484"/>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5" name="Group 44">
            <a:extLst>
              <a:ext uri="{FF2B5EF4-FFF2-40B4-BE49-F238E27FC236}">
                <a16:creationId xmlns:a16="http://schemas.microsoft.com/office/drawing/2014/main" id="{5906E073-6185-4A6D-A42B-CBE39C09F8B0}"/>
              </a:ext>
            </a:extLst>
          </p:cNvPr>
          <p:cNvGrpSpPr/>
          <p:nvPr/>
        </p:nvGrpSpPr>
        <p:grpSpPr>
          <a:xfrm>
            <a:off x="10419359" y="10870891"/>
            <a:ext cx="3548457" cy="1349253"/>
            <a:chOff x="10907277" y="11179745"/>
            <a:chExt cx="3548457" cy="1349253"/>
          </a:xfrm>
        </p:grpSpPr>
        <p:sp>
          <p:nvSpPr>
            <p:cNvPr id="46" name="TextBox 45">
              <a:extLst>
                <a:ext uri="{FF2B5EF4-FFF2-40B4-BE49-F238E27FC236}">
                  <a16:creationId xmlns:a16="http://schemas.microsoft.com/office/drawing/2014/main" id="{394B9BA5-8946-4C7B-969C-5B1D41D1CC8E}"/>
                </a:ext>
              </a:extLst>
            </p:cNvPr>
            <p:cNvSpPr txBox="1"/>
            <p:nvPr/>
          </p:nvSpPr>
          <p:spPr>
            <a:xfrm>
              <a:off x="10907277" y="11882667"/>
              <a:ext cx="354845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 Nam eget lorem id ligula elementum efficitur. Etiam auctor</a:t>
              </a:r>
            </a:p>
          </p:txBody>
        </p:sp>
        <p:sp>
          <p:nvSpPr>
            <p:cNvPr id="47" name="TextBox 46">
              <a:extLst>
                <a:ext uri="{FF2B5EF4-FFF2-40B4-BE49-F238E27FC236}">
                  <a16:creationId xmlns:a16="http://schemas.microsoft.com/office/drawing/2014/main" id="{B0B563F7-06BE-4E16-B902-95569212A3A3}"/>
                </a:ext>
              </a:extLst>
            </p:cNvPr>
            <p:cNvSpPr txBox="1"/>
            <p:nvPr/>
          </p:nvSpPr>
          <p:spPr>
            <a:xfrm>
              <a:off x="11425392" y="11179745"/>
              <a:ext cx="251222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solidFill>
                  <a:effectLst/>
                  <a:uLnTx/>
                  <a:uFillTx/>
                  <a:latin typeface="Century Gothic"/>
                  <a:ea typeface="+mn-ea"/>
                  <a:cs typeface="+mn-cs"/>
                </a:rPr>
                <a:t>8 OPTIONS</a:t>
              </a:r>
            </a:p>
          </p:txBody>
        </p:sp>
      </p:grpSp>
      <p:grpSp>
        <p:nvGrpSpPr>
          <p:cNvPr id="42" name="Group 41">
            <a:extLst>
              <a:ext uri="{FF2B5EF4-FFF2-40B4-BE49-F238E27FC236}">
                <a16:creationId xmlns:a16="http://schemas.microsoft.com/office/drawing/2014/main" id="{735E2A6D-5EA5-4B97-89C7-73F40E0D26DD}"/>
              </a:ext>
            </a:extLst>
          </p:cNvPr>
          <p:cNvGrpSpPr/>
          <p:nvPr/>
        </p:nvGrpSpPr>
        <p:grpSpPr>
          <a:xfrm>
            <a:off x="12215220" y="4183899"/>
            <a:ext cx="3548457" cy="1931874"/>
            <a:chOff x="16070089" y="8280785"/>
            <a:chExt cx="3548457" cy="1931874"/>
          </a:xfrm>
        </p:grpSpPr>
        <p:sp>
          <p:nvSpPr>
            <p:cNvPr id="43" name="TextBox 42">
              <a:extLst>
                <a:ext uri="{FF2B5EF4-FFF2-40B4-BE49-F238E27FC236}">
                  <a16:creationId xmlns:a16="http://schemas.microsoft.com/office/drawing/2014/main" id="{BF54A118-222F-48C8-A257-6BD4D765C0A2}"/>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44" name="TextBox 43">
              <a:extLst>
                <a:ext uri="{FF2B5EF4-FFF2-40B4-BE49-F238E27FC236}">
                  <a16:creationId xmlns:a16="http://schemas.microsoft.com/office/drawing/2014/main" id="{5DAE32B6-7EB9-4ECB-A49C-C833E25A7F36}"/>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1" name="Group 50">
            <a:extLst>
              <a:ext uri="{FF2B5EF4-FFF2-40B4-BE49-F238E27FC236}">
                <a16:creationId xmlns:a16="http://schemas.microsoft.com/office/drawing/2014/main" id="{42C35B45-D698-4642-8547-915843519E27}"/>
              </a:ext>
            </a:extLst>
          </p:cNvPr>
          <p:cNvGrpSpPr/>
          <p:nvPr/>
        </p:nvGrpSpPr>
        <p:grpSpPr>
          <a:xfrm>
            <a:off x="8623498" y="4183899"/>
            <a:ext cx="3548457" cy="1931874"/>
            <a:chOff x="16070089" y="3601772"/>
            <a:chExt cx="3548457" cy="1931874"/>
          </a:xfrm>
        </p:grpSpPr>
        <p:sp>
          <p:nvSpPr>
            <p:cNvPr id="52" name="TextBox 51">
              <a:extLst>
                <a:ext uri="{FF2B5EF4-FFF2-40B4-BE49-F238E27FC236}">
                  <a16:creationId xmlns:a16="http://schemas.microsoft.com/office/drawing/2014/main" id="{B9647E15-055E-49E8-9B94-982632AB5E29}"/>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53" name="TextBox 52">
              <a:extLst>
                <a:ext uri="{FF2B5EF4-FFF2-40B4-BE49-F238E27FC236}">
                  <a16:creationId xmlns:a16="http://schemas.microsoft.com/office/drawing/2014/main" id="{6EC50125-3AC9-4694-8273-3BEE0534C44E}"/>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8" name="Group 27">
            <a:extLst>
              <a:ext uri="{FF2B5EF4-FFF2-40B4-BE49-F238E27FC236}">
                <a16:creationId xmlns:a16="http://schemas.microsoft.com/office/drawing/2014/main" id="{8F68A267-E09E-4D45-A0E7-3AAA1E8B35EB}"/>
              </a:ext>
            </a:extLst>
          </p:cNvPr>
          <p:cNvGrpSpPr/>
          <p:nvPr/>
        </p:nvGrpSpPr>
        <p:grpSpPr>
          <a:xfrm>
            <a:off x="2565875" y="10414576"/>
            <a:ext cx="3548457" cy="1931874"/>
            <a:chOff x="10419359" y="404628"/>
            <a:chExt cx="3548457" cy="1931874"/>
          </a:xfrm>
        </p:grpSpPr>
        <p:sp>
          <p:nvSpPr>
            <p:cNvPr id="29" name="TextBox 28">
              <a:extLst>
                <a:ext uri="{FF2B5EF4-FFF2-40B4-BE49-F238E27FC236}">
                  <a16:creationId xmlns:a16="http://schemas.microsoft.com/office/drawing/2014/main" id="{6C9F9653-D8CC-4A0A-815E-AACFF60F4134}"/>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0" name="TextBox 29">
              <a:extLst>
                <a:ext uri="{FF2B5EF4-FFF2-40B4-BE49-F238E27FC236}">
                  <a16:creationId xmlns:a16="http://schemas.microsoft.com/office/drawing/2014/main" id="{16B90684-3B97-441B-9602-3CABDC0AE1B9}"/>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9" name="Group 38">
            <a:extLst>
              <a:ext uri="{FF2B5EF4-FFF2-40B4-BE49-F238E27FC236}">
                <a16:creationId xmlns:a16="http://schemas.microsoft.com/office/drawing/2014/main" id="{E73AA560-232A-49BB-ACD7-420A3778F663}"/>
              </a:ext>
            </a:extLst>
          </p:cNvPr>
          <p:cNvGrpSpPr/>
          <p:nvPr/>
        </p:nvGrpSpPr>
        <p:grpSpPr>
          <a:xfrm>
            <a:off x="5546122" y="5334326"/>
            <a:ext cx="3548457" cy="1931874"/>
            <a:chOff x="4492012" y="3777843"/>
            <a:chExt cx="3548457" cy="1931874"/>
          </a:xfrm>
        </p:grpSpPr>
        <p:sp>
          <p:nvSpPr>
            <p:cNvPr id="40" name="TextBox 39">
              <a:extLst>
                <a:ext uri="{FF2B5EF4-FFF2-40B4-BE49-F238E27FC236}">
                  <a16:creationId xmlns:a16="http://schemas.microsoft.com/office/drawing/2014/main" id="{DB5BD0B1-52BC-4B12-AC7A-B7A30A4B337E}"/>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41" name="TextBox 40">
              <a:extLst>
                <a:ext uri="{FF2B5EF4-FFF2-40B4-BE49-F238E27FC236}">
                  <a16:creationId xmlns:a16="http://schemas.microsoft.com/office/drawing/2014/main" id="{F040ACDE-DDC2-4904-BF04-864F0F92CA3E}"/>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8" name="Group 47">
            <a:extLst>
              <a:ext uri="{FF2B5EF4-FFF2-40B4-BE49-F238E27FC236}">
                <a16:creationId xmlns:a16="http://schemas.microsoft.com/office/drawing/2014/main" id="{7EED905A-C95C-43B1-8A78-2804516F6619}"/>
              </a:ext>
            </a:extLst>
          </p:cNvPr>
          <p:cNvGrpSpPr/>
          <p:nvPr/>
        </p:nvGrpSpPr>
        <p:grpSpPr>
          <a:xfrm>
            <a:off x="3205019" y="7727936"/>
            <a:ext cx="3548457" cy="1931874"/>
            <a:chOff x="4894001" y="8445170"/>
            <a:chExt cx="3548457" cy="1931874"/>
          </a:xfrm>
        </p:grpSpPr>
        <p:sp>
          <p:nvSpPr>
            <p:cNvPr id="49" name="TextBox 48">
              <a:extLst>
                <a:ext uri="{FF2B5EF4-FFF2-40B4-BE49-F238E27FC236}">
                  <a16:creationId xmlns:a16="http://schemas.microsoft.com/office/drawing/2014/main" id="{945D2EE1-F4CC-4B51-8292-FF588B3909FE}"/>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50" name="TextBox 49">
              <a:extLst>
                <a:ext uri="{FF2B5EF4-FFF2-40B4-BE49-F238E27FC236}">
                  <a16:creationId xmlns:a16="http://schemas.microsoft.com/office/drawing/2014/main" id="{BAA385FF-F702-4CFB-8253-0AC69C6FC1AA}"/>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55" name="Group 54">
            <a:extLst>
              <a:ext uri="{FF2B5EF4-FFF2-40B4-BE49-F238E27FC236}">
                <a16:creationId xmlns:a16="http://schemas.microsoft.com/office/drawing/2014/main" id="{9C2731D1-4A60-4876-A19E-F9DBA072F322}"/>
              </a:ext>
            </a:extLst>
          </p:cNvPr>
          <p:cNvGrpSpPr/>
          <p:nvPr/>
        </p:nvGrpSpPr>
        <p:grpSpPr>
          <a:xfrm flipH="1">
            <a:off x="18103271" y="10201851"/>
            <a:ext cx="3887603" cy="1931874"/>
            <a:chOff x="10249784" y="404628"/>
            <a:chExt cx="3887603" cy="1931874"/>
          </a:xfrm>
        </p:grpSpPr>
        <p:sp>
          <p:nvSpPr>
            <p:cNvPr id="56" name="TextBox 55">
              <a:extLst>
                <a:ext uri="{FF2B5EF4-FFF2-40B4-BE49-F238E27FC236}">
                  <a16:creationId xmlns:a16="http://schemas.microsoft.com/office/drawing/2014/main" id="{CFA83F28-A307-480F-9E23-E654C5D7C89C}"/>
                </a:ext>
              </a:extLst>
            </p:cNvPr>
            <p:cNvSpPr txBox="1"/>
            <p:nvPr/>
          </p:nvSpPr>
          <p:spPr>
            <a:xfrm>
              <a:off x="10249784" y="404628"/>
              <a:ext cx="388760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Online Shopping</a:t>
              </a:r>
            </a:p>
          </p:txBody>
        </p:sp>
        <p:sp>
          <p:nvSpPr>
            <p:cNvPr id="57" name="TextBox 56">
              <a:extLst>
                <a:ext uri="{FF2B5EF4-FFF2-40B4-BE49-F238E27FC236}">
                  <a16:creationId xmlns:a16="http://schemas.microsoft.com/office/drawing/2014/main" id="{E63BD2E5-2E1A-4BD3-AA9C-93ED8EEF56DF}"/>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1EB51A44-49C9-49B7-8AB7-F09BA7DC06D1}"/>
              </a:ext>
            </a:extLst>
          </p:cNvPr>
          <p:cNvGrpSpPr/>
          <p:nvPr/>
        </p:nvGrpSpPr>
        <p:grpSpPr>
          <a:xfrm flipH="1">
            <a:off x="15292595" y="5121601"/>
            <a:ext cx="3548457" cy="1931874"/>
            <a:chOff x="4492012" y="3777843"/>
            <a:chExt cx="3548457" cy="1931874"/>
          </a:xfrm>
        </p:grpSpPr>
        <p:sp>
          <p:nvSpPr>
            <p:cNvPr id="59" name="TextBox 58">
              <a:extLst>
                <a:ext uri="{FF2B5EF4-FFF2-40B4-BE49-F238E27FC236}">
                  <a16:creationId xmlns:a16="http://schemas.microsoft.com/office/drawing/2014/main" id="{5B584297-8782-4DBA-9208-A8C710FB8B38}"/>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60" name="TextBox 59">
              <a:extLst>
                <a:ext uri="{FF2B5EF4-FFF2-40B4-BE49-F238E27FC236}">
                  <a16:creationId xmlns:a16="http://schemas.microsoft.com/office/drawing/2014/main" id="{56E09F01-B6B3-459F-B400-3B3EAF53B385}"/>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1" name="Group 60">
            <a:extLst>
              <a:ext uri="{FF2B5EF4-FFF2-40B4-BE49-F238E27FC236}">
                <a16:creationId xmlns:a16="http://schemas.microsoft.com/office/drawing/2014/main" id="{4EC32B89-FA8B-42C5-A48C-563A4CD01036}"/>
              </a:ext>
            </a:extLst>
          </p:cNvPr>
          <p:cNvGrpSpPr/>
          <p:nvPr/>
        </p:nvGrpSpPr>
        <p:grpSpPr>
          <a:xfrm flipH="1">
            <a:off x="17633698" y="7515211"/>
            <a:ext cx="3548457" cy="1931874"/>
            <a:chOff x="4894001" y="8445170"/>
            <a:chExt cx="3548457" cy="1931874"/>
          </a:xfrm>
        </p:grpSpPr>
        <p:sp>
          <p:nvSpPr>
            <p:cNvPr id="62" name="TextBox 61">
              <a:extLst>
                <a:ext uri="{FF2B5EF4-FFF2-40B4-BE49-F238E27FC236}">
                  <a16:creationId xmlns:a16="http://schemas.microsoft.com/office/drawing/2014/main" id="{401D2114-8CD8-4BEC-8883-BE5122FD0E88}"/>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63" name="TextBox 62">
              <a:extLst>
                <a:ext uri="{FF2B5EF4-FFF2-40B4-BE49-F238E27FC236}">
                  <a16:creationId xmlns:a16="http://schemas.microsoft.com/office/drawing/2014/main" id="{2B50038D-E9AC-4C36-905E-51F2D467AC56}"/>
                </a:ext>
              </a:extLst>
            </p:cNvPr>
            <p:cNvSpPr txBox="1"/>
            <p:nvPr/>
          </p:nvSpPr>
          <p:spPr>
            <a:xfrm>
              <a:off x="5491462" y="8445170"/>
              <a:ext cx="235352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New Idea</a:t>
              </a:r>
            </a:p>
          </p:txBody>
        </p:sp>
      </p:grpSp>
      <p:grpSp>
        <p:nvGrpSpPr>
          <p:cNvPr id="83" name="Group 82">
            <a:extLst>
              <a:ext uri="{FF2B5EF4-FFF2-40B4-BE49-F238E27FC236}">
                <a16:creationId xmlns:a16="http://schemas.microsoft.com/office/drawing/2014/main" id="{566132D0-2430-4570-827B-0CD1E136CDBA}"/>
              </a:ext>
            </a:extLst>
          </p:cNvPr>
          <p:cNvGrpSpPr/>
          <p:nvPr/>
        </p:nvGrpSpPr>
        <p:grpSpPr>
          <a:xfrm>
            <a:off x="7991475" y="7102200"/>
            <a:ext cx="2662238" cy="2813050"/>
            <a:chOff x="7991475" y="5999541"/>
            <a:chExt cx="2662238" cy="2813050"/>
          </a:xfrm>
        </p:grpSpPr>
        <p:sp>
          <p:nvSpPr>
            <p:cNvPr id="12" name="Freeform 9">
              <a:extLst>
                <a:ext uri="{FF2B5EF4-FFF2-40B4-BE49-F238E27FC236}">
                  <a16:creationId xmlns:a16="http://schemas.microsoft.com/office/drawing/2014/main" id="{87F5A78F-F617-4B3F-853E-682F4CD01EA1}"/>
                </a:ext>
              </a:extLst>
            </p:cNvPr>
            <p:cNvSpPr>
              <a:spLocks/>
            </p:cNvSpPr>
            <p:nvPr/>
          </p:nvSpPr>
          <p:spPr bwMode="auto">
            <a:xfrm>
              <a:off x="7991475" y="5999541"/>
              <a:ext cx="2662238" cy="2813050"/>
            </a:xfrm>
            <a:custGeom>
              <a:avLst/>
              <a:gdLst>
                <a:gd name="T0" fmla="*/ 509 w 838"/>
                <a:gd name="T1" fmla="*/ 885 h 885"/>
                <a:gd name="T2" fmla="*/ 838 w 838"/>
                <a:gd name="T3" fmla="*/ 665 h 885"/>
                <a:gd name="T4" fmla="*/ 562 w 838"/>
                <a:gd name="T5" fmla="*/ 0 h 885"/>
                <a:gd name="T6" fmla="*/ 0 w 838"/>
                <a:gd name="T7" fmla="*/ 376 h 885"/>
                <a:gd name="T8" fmla="*/ 509 w 838"/>
                <a:gd name="T9" fmla="*/ 885 h 885"/>
              </a:gdLst>
              <a:ahLst/>
              <a:cxnLst>
                <a:cxn ang="0">
                  <a:pos x="T0" y="T1"/>
                </a:cxn>
                <a:cxn ang="0">
                  <a:pos x="T2" y="T3"/>
                </a:cxn>
                <a:cxn ang="0">
                  <a:pos x="T4" y="T5"/>
                </a:cxn>
                <a:cxn ang="0">
                  <a:pos x="T6" y="T7"/>
                </a:cxn>
                <a:cxn ang="0">
                  <a:pos x="T8" y="T9"/>
                </a:cxn>
              </a:cxnLst>
              <a:rect l="0" t="0" r="r" b="b"/>
              <a:pathLst>
                <a:path w="838" h="885">
                  <a:moveTo>
                    <a:pt x="509" y="885"/>
                  </a:moveTo>
                  <a:cubicBezTo>
                    <a:pt x="605" y="795"/>
                    <a:pt x="716" y="720"/>
                    <a:pt x="838" y="665"/>
                  </a:cubicBezTo>
                  <a:cubicBezTo>
                    <a:pt x="562" y="0"/>
                    <a:pt x="562" y="0"/>
                    <a:pt x="562" y="0"/>
                  </a:cubicBezTo>
                  <a:cubicBezTo>
                    <a:pt x="353" y="91"/>
                    <a:pt x="164" y="217"/>
                    <a:pt x="0" y="376"/>
                  </a:cubicBezTo>
                  <a:lnTo>
                    <a:pt x="509" y="8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AD29EFC1-4229-4F05-B15C-F64D2B31EA27}"/>
                </a:ext>
              </a:extLst>
            </p:cNvPr>
            <p:cNvSpPr>
              <a:spLocks/>
            </p:cNvSpPr>
            <p:nvPr/>
          </p:nvSpPr>
          <p:spPr bwMode="auto">
            <a:xfrm>
              <a:off x="9348788" y="7774366"/>
              <a:ext cx="1304925" cy="1038225"/>
            </a:xfrm>
            <a:custGeom>
              <a:avLst/>
              <a:gdLst>
                <a:gd name="T0" fmla="*/ 411 w 411"/>
                <a:gd name="T1" fmla="*/ 107 h 327"/>
                <a:gd name="T2" fmla="*/ 82 w 411"/>
                <a:gd name="T3" fmla="*/ 327 h 327"/>
                <a:gd name="T4" fmla="*/ 0 w 411"/>
                <a:gd name="T5" fmla="*/ 245 h 327"/>
                <a:gd name="T6" fmla="*/ 366 w 411"/>
                <a:gd name="T7" fmla="*/ 0 h 327"/>
                <a:gd name="T8" fmla="*/ 411 w 411"/>
                <a:gd name="T9" fmla="*/ 107 h 327"/>
              </a:gdLst>
              <a:ahLst/>
              <a:cxnLst>
                <a:cxn ang="0">
                  <a:pos x="T0" y="T1"/>
                </a:cxn>
                <a:cxn ang="0">
                  <a:pos x="T2" y="T3"/>
                </a:cxn>
                <a:cxn ang="0">
                  <a:pos x="T4" y="T5"/>
                </a:cxn>
                <a:cxn ang="0">
                  <a:pos x="T6" y="T7"/>
                </a:cxn>
                <a:cxn ang="0">
                  <a:pos x="T8" y="T9"/>
                </a:cxn>
              </a:cxnLst>
              <a:rect l="0" t="0" r="r" b="b"/>
              <a:pathLst>
                <a:path w="411" h="327">
                  <a:moveTo>
                    <a:pt x="411" y="107"/>
                  </a:moveTo>
                  <a:cubicBezTo>
                    <a:pt x="289" y="162"/>
                    <a:pt x="178" y="237"/>
                    <a:pt x="82" y="327"/>
                  </a:cubicBezTo>
                  <a:cubicBezTo>
                    <a:pt x="0" y="245"/>
                    <a:pt x="0" y="245"/>
                    <a:pt x="0" y="245"/>
                  </a:cubicBezTo>
                  <a:cubicBezTo>
                    <a:pt x="107" y="144"/>
                    <a:pt x="230" y="60"/>
                    <a:pt x="366" y="0"/>
                  </a:cubicBezTo>
                  <a:lnTo>
                    <a:pt x="411" y="107"/>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F7479354-D399-4E75-B325-4FE199CB0198}"/>
                </a:ext>
              </a:extLst>
            </p:cNvPr>
            <p:cNvSpPr txBox="1"/>
            <p:nvPr/>
          </p:nvSpPr>
          <p:spPr>
            <a:xfrm>
              <a:off x="9270653" y="6118743"/>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71" name="Rectangle 70">
              <a:extLst>
                <a:ext uri="{FF2B5EF4-FFF2-40B4-BE49-F238E27FC236}">
                  <a16:creationId xmlns:a16="http://schemas.microsoft.com/office/drawing/2014/main" id="{B1B53A37-4FEF-49FB-82DE-7832A7ADA6B1}"/>
                </a:ext>
              </a:extLst>
            </p:cNvPr>
            <p:cNvSpPr/>
            <p:nvPr/>
          </p:nvSpPr>
          <p:spPr>
            <a:xfrm>
              <a:off x="8816872" y="6752979"/>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86" name="Group 85">
            <a:extLst>
              <a:ext uri="{FF2B5EF4-FFF2-40B4-BE49-F238E27FC236}">
                <a16:creationId xmlns:a16="http://schemas.microsoft.com/office/drawing/2014/main" id="{8F1ABC63-9DE5-4AFA-8378-C8D4D007CFC0}"/>
              </a:ext>
            </a:extLst>
          </p:cNvPr>
          <p:cNvGrpSpPr/>
          <p:nvPr/>
        </p:nvGrpSpPr>
        <p:grpSpPr>
          <a:xfrm>
            <a:off x="13733463" y="7102200"/>
            <a:ext cx="2662238" cy="2813050"/>
            <a:chOff x="13733463" y="5999541"/>
            <a:chExt cx="2662238" cy="2813050"/>
          </a:xfrm>
        </p:grpSpPr>
        <p:sp>
          <p:nvSpPr>
            <p:cNvPr id="14" name="Freeform 11">
              <a:extLst>
                <a:ext uri="{FF2B5EF4-FFF2-40B4-BE49-F238E27FC236}">
                  <a16:creationId xmlns:a16="http://schemas.microsoft.com/office/drawing/2014/main" id="{DBAE144F-4CE1-48FF-8697-AC1828B1CF31}"/>
                </a:ext>
              </a:extLst>
            </p:cNvPr>
            <p:cNvSpPr>
              <a:spLocks/>
            </p:cNvSpPr>
            <p:nvPr/>
          </p:nvSpPr>
          <p:spPr bwMode="auto">
            <a:xfrm>
              <a:off x="13733463" y="5999541"/>
              <a:ext cx="2662238" cy="2813050"/>
            </a:xfrm>
            <a:custGeom>
              <a:avLst/>
              <a:gdLst>
                <a:gd name="T0" fmla="*/ 0 w 838"/>
                <a:gd name="T1" fmla="*/ 665 h 885"/>
                <a:gd name="T2" fmla="*/ 329 w 838"/>
                <a:gd name="T3" fmla="*/ 885 h 885"/>
                <a:gd name="T4" fmla="*/ 838 w 838"/>
                <a:gd name="T5" fmla="*/ 376 h 885"/>
                <a:gd name="T6" fmla="*/ 276 w 838"/>
                <a:gd name="T7" fmla="*/ 0 h 885"/>
                <a:gd name="T8" fmla="*/ 0 w 838"/>
                <a:gd name="T9" fmla="*/ 665 h 885"/>
              </a:gdLst>
              <a:ahLst/>
              <a:cxnLst>
                <a:cxn ang="0">
                  <a:pos x="T0" y="T1"/>
                </a:cxn>
                <a:cxn ang="0">
                  <a:pos x="T2" y="T3"/>
                </a:cxn>
                <a:cxn ang="0">
                  <a:pos x="T4" y="T5"/>
                </a:cxn>
                <a:cxn ang="0">
                  <a:pos x="T6" y="T7"/>
                </a:cxn>
                <a:cxn ang="0">
                  <a:pos x="T8" y="T9"/>
                </a:cxn>
              </a:cxnLst>
              <a:rect l="0" t="0" r="r" b="b"/>
              <a:pathLst>
                <a:path w="838" h="885">
                  <a:moveTo>
                    <a:pt x="0" y="665"/>
                  </a:moveTo>
                  <a:cubicBezTo>
                    <a:pt x="122" y="720"/>
                    <a:pt x="233" y="795"/>
                    <a:pt x="329" y="885"/>
                  </a:cubicBezTo>
                  <a:cubicBezTo>
                    <a:pt x="838" y="376"/>
                    <a:pt x="838" y="376"/>
                    <a:pt x="838" y="376"/>
                  </a:cubicBezTo>
                  <a:cubicBezTo>
                    <a:pt x="674" y="217"/>
                    <a:pt x="485" y="91"/>
                    <a:pt x="276" y="0"/>
                  </a:cubicBezTo>
                  <a:lnTo>
                    <a:pt x="0" y="66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02C913E0-6C40-4597-90F3-0B242B2FC310}"/>
                </a:ext>
              </a:extLst>
            </p:cNvPr>
            <p:cNvSpPr>
              <a:spLocks/>
            </p:cNvSpPr>
            <p:nvPr/>
          </p:nvSpPr>
          <p:spPr bwMode="auto">
            <a:xfrm>
              <a:off x="13733463" y="7768016"/>
              <a:ext cx="1311275" cy="1044575"/>
            </a:xfrm>
            <a:custGeom>
              <a:avLst/>
              <a:gdLst>
                <a:gd name="T0" fmla="*/ 413 w 413"/>
                <a:gd name="T1" fmla="*/ 245 h 329"/>
                <a:gd name="T2" fmla="*/ 329 w 413"/>
                <a:gd name="T3" fmla="*/ 329 h 329"/>
                <a:gd name="T4" fmla="*/ 0 w 413"/>
                <a:gd name="T5" fmla="*/ 109 h 329"/>
                <a:gd name="T6" fmla="*/ 45 w 413"/>
                <a:gd name="T7" fmla="*/ 0 h 329"/>
                <a:gd name="T8" fmla="*/ 413 w 413"/>
                <a:gd name="T9" fmla="*/ 245 h 329"/>
              </a:gdLst>
              <a:ahLst/>
              <a:cxnLst>
                <a:cxn ang="0">
                  <a:pos x="T0" y="T1"/>
                </a:cxn>
                <a:cxn ang="0">
                  <a:pos x="T2" y="T3"/>
                </a:cxn>
                <a:cxn ang="0">
                  <a:pos x="T4" y="T5"/>
                </a:cxn>
                <a:cxn ang="0">
                  <a:pos x="T6" y="T7"/>
                </a:cxn>
                <a:cxn ang="0">
                  <a:pos x="T8" y="T9"/>
                </a:cxn>
              </a:cxnLst>
              <a:rect l="0" t="0" r="r" b="b"/>
              <a:pathLst>
                <a:path w="413" h="329">
                  <a:moveTo>
                    <a:pt x="413" y="245"/>
                  </a:moveTo>
                  <a:cubicBezTo>
                    <a:pt x="329" y="329"/>
                    <a:pt x="329" y="329"/>
                    <a:pt x="329" y="329"/>
                  </a:cubicBezTo>
                  <a:cubicBezTo>
                    <a:pt x="233" y="239"/>
                    <a:pt x="122" y="164"/>
                    <a:pt x="0" y="109"/>
                  </a:cubicBezTo>
                  <a:cubicBezTo>
                    <a:pt x="45" y="0"/>
                    <a:pt x="45" y="0"/>
                    <a:pt x="45" y="0"/>
                  </a:cubicBezTo>
                  <a:cubicBezTo>
                    <a:pt x="182" y="61"/>
                    <a:pt x="306" y="144"/>
                    <a:pt x="413" y="24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37F170D9-93B7-4987-B68A-F98718692476}"/>
                </a:ext>
              </a:extLst>
            </p:cNvPr>
            <p:cNvSpPr txBox="1"/>
            <p:nvPr/>
          </p:nvSpPr>
          <p:spPr>
            <a:xfrm>
              <a:off x="15569190" y="6897594"/>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72" name="Rectangle 71">
              <a:extLst>
                <a:ext uri="{FF2B5EF4-FFF2-40B4-BE49-F238E27FC236}">
                  <a16:creationId xmlns:a16="http://schemas.microsoft.com/office/drawing/2014/main" id="{596C83B3-09C7-495A-8228-57AF2054A9D7}"/>
                </a:ext>
              </a:extLst>
            </p:cNvPr>
            <p:cNvSpPr/>
            <p:nvPr/>
          </p:nvSpPr>
          <p:spPr>
            <a:xfrm>
              <a:off x="14250680" y="6687454"/>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2" name="Group 81">
            <a:extLst>
              <a:ext uri="{FF2B5EF4-FFF2-40B4-BE49-F238E27FC236}">
                <a16:creationId xmlns:a16="http://schemas.microsoft.com/office/drawing/2014/main" id="{DF0B3CDE-858D-4FA2-A2F1-D4BD099C6AEC}"/>
              </a:ext>
            </a:extLst>
          </p:cNvPr>
          <p:cNvGrpSpPr/>
          <p:nvPr/>
        </p:nvGrpSpPr>
        <p:grpSpPr>
          <a:xfrm>
            <a:off x="6645275" y="8449988"/>
            <a:ext cx="2811463" cy="2663825"/>
            <a:chOff x="6645275" y="7347329"/>
            <a:chExt cx="2811463" cy="2663825"/>
          </a:xfrm>
        </p:grpSpPr>
        <p:sp>
          <p:nvSpPr>
            <p:cNvPr id="10" name="Freeform 7">
              <a:extLst>
                <a:ext uri="{FF2B5EF4-FFF2-40B4-BE49-F238E27FC236}">
                  <a16:creationId xmlns:a16="http://schemas.microsoft.com/office/drawing/2014/main" id="{CAC8DD5A-7F79-4696-9967-23B65C7A0F27}"/>
                </a:ext>
              </a:extLst>
            </p:cNvPr>
            <p:cNvSpPr>
              <a:spLocks/>
            </p:cNvSpPr>
            <p:nvPr/>
          </p:nvSpPr>
          <p:spPr bwMode="auto">
            <a:xfrm>
              <a:off x="6645275" y="7347329"/>
              <a:ext cx="2811463" cy="2663825"/>
            </a:xfrm>
            <a:custGeom>
              <a:avLst/>
              <a:gdLst>
                <a:gd name="T0" fmla="*/ 665 w 885"/>
                <a:gd name="T1" fmla="*/ 838 h 838"/>
                <a:gd name="T2" fmla="*/ 885 w 885"/>
                <a:gd name="T3" fmla="*/ 509 h 838"/>
                <a:gd name="T4" fmla="*/ 376 w 885"/>
                <a:gd name="T5" fmla="*/ 0 h 838"/>
                <a:gd name="T6" fmla="*/ 0 w 885"/>
                <a:gd name="T7" fmla="*/ 563 h 838"/>
                <a:gd name="T8" fmla="*/ 665 w 885"/>
                <a:gd name="T9" fmla="*/ 838 h 838"/>
              </a:gdLst>
              <a:ahLst/>
              <a:cxnLst>
                <a:cxn ang="0">
                  <a:pos x="T0" y="T1"/>
                </a:cxn>
                <a:cxn ang="0">
                  <a:pos x="T2" y="T3"/>
                </a:cxn>
                <a:cxn ang="0">
                  <a:pos x="T4" y="T5"/>
                </a:cxn>
                <a:cxn ang="0">
                  <a:pos x="T6" y="T7"/>
                </a:cxn>
                <a:cxn ang="0">
                  <a:pos x="T8" y="T9"/>
                </a:cxn>
              </a:cxnLst>
              <a:rect l="0" t="0" r="r" b="b"/>
              <a:pathLst>
                <a:path w="885" h="838">
                  <a:moveTo>
                    <a:pt x="665" y="838"/>
                  </a:moveTo>
                  <a:cubicBezTo>
                    <a:pt x="720" y="716"/>
                    <a:pt x="794" y="605"/>
                    <a:pt x="885" y="509"/>
                  </a:cubicBezTo>
                  <a:cubicBezTo>
                    <a:pt x="376" y="0"/>
                    <a:pt x="376" y="0"/>
                    <a:pt x="376" y="0"/>
                  </a:cubicBezTo>
                  <a:cubicBezTo>
                    <a:pt x="217" y="164"/>
                    <a:pt x="91" y="353"/>
                    <a:pt x="0" y="563"/>
                  </a:cubicBezTo>
                  <a:lnTo>
                    <a:pt x="665" y="8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048CD6-85AD-4B4A-981A-F8DB9DFA9825}"/>
                </a:ext>
              </a:extLst>
            </p:cNvPr>
            <p:cNvSpPr>
              <a:spLocks/>
            </p:cNvSpPr>
            <p:nvPr/>
          </p:nvSpPr>
          <p:spPr bwMode="auto">
            <a:xfrm>
              <a:off x="8416925" y="8704641"/>
              <a:ext cx="1039813" cy="1306513"/>
            </a:xfrm>
            <a:custGeom>
              <a:avLst/>
              <a:gdLst>
                <a:gd name="T0" fmla="*/ 327 w 327"/>
                <a:gd name="T1" fmla="*/ 82 h 411"/>
                <a:gd name="T2" fmla="*/ 107 w 327"/>
                <a:gd name="T3" fmla="*/ 411 h 411"/>
                <a:gd name="T4" fmla="*/ 0 w 327"/>
                <a:gd name="T5" fmla="*/ 367 h 411"/>
                <a:gd name="T6" fmla="*/ 245 w 327"/>
                <a:gd name="T7" fmla="*/ 0 h 411"/>
                <a:gd name="T8" fmla="*/ 327 w 327"/>
                <a:gd name="T9" fmla="*/ 82 h 411"/>
              </a:gdLst>
              <a:ahLst/>
              <a:cxnLst>
                <a:cxn ang="0">
                  <a:pos x="T0" y="T1"/>
                </a:cxn>
                <a:cxn ang="0">
                  <a:pos x="T2" y="T3"/>
                </a:cxn>
                <a:cxn ang="0">
                  <a:pos x="T4" y="T5"/>
                </a:cxn>
                <a:cxn ang="0">
                  <a:pos x="T6" y="T7"/>
                </a:cxn>
                <a:cxn ang="0">
                  <a:pos x="T8" y="T9"/>
                </a:cxn>
              </a:cxnLst>
              <a:rect l="0" t="0" r="r" b="b"/>
              <a:pathLst>
                <a:path w="327" h="411">
                  <a:moveTo>
                    <a:pt x="327" y="82"/>
                  </a:moveTo>
                  <a:cubicBezTo>
                    <a:pt x="236" y="178"/>
                    <a:pt x="162" y="289"/>
                    <a:pt x="107" y="411"/>
                  </a:cubicBezTo>
                  <a:cubicBezTo>
                    <a:pt x="0" y="367"/>
                    <a:pt x="0" y="367"/>
                    <a:pt x="0" y="367"/>
                  </a:cubicBezTo>
                  <a:cubicBezTo>
                    <a:pt x="61" y="231"/>
                    <a:pt x="144" y="107"/>
                    <a:pt x="245" y="0"/>
                  </a:cubicBezTo>
                  <a:lnTo>
                    <a:pt x="327" y="82"/>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BCA91F91-EF07-46ED-938C-A5658076C92C}"/>
                </a:ext>
              </a:extLst>
            </p:cNvPr>
            <p:cNvSpPr txBox="1"/>
            <p:nvPr/>
          </p:nvSpPr>
          <p:spPr>
            <a:xfrm>
              <a:off x="7482607" y="7545836"/>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73" name="Rectangle 72">
              <a:extLst>
                <a:ext uri="{FF2B5EF4-FFF2-40B4-BE49-F238E27FC236}">
                  <a16:creationId xmlns:a16="http://schemas.microsoft.com/office/drawing/2014/main" id="{3930F8F9-C268-40E1-8636-5C4CF9EFB644}"/>
                </a:ext>
              </a:extLst>
            </p:cNvPr>
            <p:cNvSpPr/>
            <p:nvPr/>
          </p:nvSpPr>
          <p:spPr>
            <a:xfrm>
              <a:off x="7524830" y="795795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grpSp>
        <p:nvGrpSpPr>
          <p:cNvPr id="85" name="Group 84">
            <a:extLst>
              <a:ext uri="{FF2B5EF4-FFF2-40B4-BE49-F238E27FC236}">
                <a16:creationId xmlns:a16="http://schemas.microsoft.com/office/drawing/2014/main" id="{005B2A53-017B-4901-ACD1-E16837EED3C0}"/>
              </a:ext>
            </a:extLst>
          </p:cNvPr>
          <p:cNvGrpSpPr/>
          <p:nvPr/>
        </p:nvGrpSpPr>
        <p:grpSpPr>
          <a:xfrm>
            <a:off x="12301538" y="6600550"/>
            <a:ext cx="2108200" cy="2533651"/>
            <a:chOff x="12301538" y="5497891"/>
            <a:chExt cx="2108200" cy="2533651"/>
          </a:xfrm>
        </p:grpSpPr>
        <p:sp>
          <p:nvSpPr>
            <p:cNvPr id="16" name="Freeform 13">
              <a:extLst>
                <a:ext uri="{FF2B5EF4-FFF2-40B4-BE49-F238E27FC236}">
                  <a16:creationId xmlns:a16="http://schemas.microsoft.com/office/drawing/2014/main" id="{1A8C09B3-B632-4A83-BF52-E83552FE5342}"/>
                </a:ext>
              </a:extLst>
            </p:cNvPr>
            <p:cNvSpPr>
              <a:spLocks/>
            </p:cNvSpPr>
            <p:nvPr/>
          </p:nvSpPr>
          <p:spPr bwMode="auto">
            <a:xfrm>
              <a:off x="12301538" y="5497891"/>
              <a:ext cx="2108200" cy="2533650"/>
            </a:xfrm>
            <a:custGeom>
              <a:avLst/>
              <a:gdLst>
                <a:gd name="T0" fmla="*/ 0 w 664"/>
                <a:gd name="T1" fmla="*/ 720 h 797"/>
                <a:gd name="T2" fmla="*/ 388 w 664"/>
                <a:gd name="T3" fmla="*/ 797 h 797"/>
                <a:gd name="T4" fmla="*/ 664 w 664"/>
                <a:gd name="T5" fmla="*/ 132 h 797"/>
                <a:gd name="T6" fmla="*/ 0 w 664"/>
                <a:gd name="T7" fmla="*/ 0 h 797"/>
                <a:gd name="T8" fmla="*/ 0 w 664"/>
                <a:gd name="T9" fmla="*/ 720 h 797"/>
              </a:gdLst>
              <a:ahLst/>
              <a:cxnLst>
                <a:cxn ang="0">
                  <a:pos x="T0" y="T1"/>
                </a:cxn>
                <a:cxn ang="0">
                  <a:pos x="T2" y="T3"/>
                </a:cxn>
                <a:cxn ang="0">
                  <a:pos x="T4" y="T5"/>
                </a:cxn>
                <a:cxn ang="0">
                  <a:pos x="T6" y="T7"/>
                </a:cxn>
                <a:cxn ang="0">
                  <a:pos x="T8" y="T9"/>
                </a:cxn>
              </a:cxnLst>
              <a:rect l="0" t="0" r="r" b="b"/>
              <a:pathLst>
                <a:path w="664" h="797">
                  <a:moveTo>
                    <a:pt x="0" y="720"/>
                  </a:moveTo>
                  <a:cubicBezTo>
                    <a:pt x="136" y="724"/>
                    <a:pt x="267" y="751"/>
                    <a:pt x="388" y="797"/>
                  </a:cubicBezTo>
                  <a:cubicBezTo>
                    <a:pt x="664" y="132"/>
                    <a:pt x="664" y="132"/>
                    <a:pt x="664" y="132"/>
                  </a:cubicBezTo>
                  <a:cubicBezTo>
                    <a:pt x="452" y="48"/>
                    <a:pt x="229" y="4"/>
                    <a:pt x="0" y="0"/>
                  </a:cubicBezTo>
                  <a:lnTo>
                    <a:pt x="0" y="72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1E41D7F-434E-4CAC-ABE2-EB99189AA8B1}"/>
                </a:ext>
              </a:extLst>
            </p:cNvPr>
            <p:cNvSpPr>
              <a:spLocks/>
            </p:cNvSpPr>
            <p:nvPr/>
          </p:nvSpPr>
          <p:spPr bwMode="auto">
            <a:xfrm>
              <a:off x="12301538" y="7414004"/>
              <a:ext cx="1374775" cy="617538"/>
            </a:xfrm>
            <a:custGeom>
              <a:avLst/>
              <a:gdLst>
                <a:gd name="T0" fmla="*/ 433 w 433"/>
                <a:gd name="T1" fmla="*/ 85 h 194"/>
                <a:gd name="T2" fmla="*/ 388 w 433"/>
                <a:gd name="T3" fmla="*/ 194 h 194"/>
                <a:gd name="T4" fmla="*/ 0 w 433"/>
                <a:gd name="T5" fmla="*/ 117 h 194"/>
                <a:gd name="T6" fmla="*/ 0 w 433"/>
                <a:gd name="T7" fmla="*/ 0 h 194"/>
                <a:gd name="T8" fmla="*/ 433 w 433"/>
                <a:gd name="T9" fmla="*/ 85 h 194"/>
              </a:gdLst>
              <a:ahLst/>
              <a:cxnLst>
                <a:cxn ang="0">
                  <a:pos x="T0" y="T1"/>
                </a:cxn>
                <a:cxn ang="0">
                  <a:pos x="T2" y="T3"/>
                </a:cxn>
                <a:cxn ang="0">
                  <a:pos x="T4" y="T5"/>
                </a:cxn>
                <a:cxn ang="0">
                  <a:pos x="T6" y="T7"/>
                </a:cxn>
                <a:cxn ang="0">
                  <a:pos x="T8" y="T9"/>
                </a:cxn>
              </a:cxnLst>
              <a:rect l="0" t="0" r="r" b="b"/>
              <a:pathLst>
                <a:path w="433" h="194">
                  <a:moveTo>
                    <a:pt x="433" y="85"/>
                  </a:moveTo>
                  <a:cubicBezTo>
                    <a:pt x="388" y="194"/>
                    <a:pt x="388" y="194"/>
                    <a:pt x="388" y="194"/>
                  </a:cubicBezTo>
                  <a:cubicBezTo>
                    <a:pt x="267" y="148"/>
                    <a:pt x="136" y="121"/>
                    <a:pt x="0" y="117"/>
                  </a:cubicBezTo>
                  <a:cubicBezTo>
                    <a:pt x="0" y="0"/>
                    <a:pt x="0" y="0"/>
                    <a:pt x="0" y="0"/>
                  </a:cubicBezTo>
                  <a:cubicBezTo>
                    <a:pt x="152" y="4"/>
                    <a:pt x="298" y="33"/>
                    <a:pt x="433" y="8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85992CE8-C94F-4DE2-A4FF-A0D508403DC3}"/>
                </a:ext>
              </a:extLst>
            </p:cNvPr>
            <p:cNvSpPr txBox="1"/>
            <p:nvPr/>
          </p:nvSpPr>
          <p:spPr>
            <a:xfrm>
              <a:off x="13612603" y="5795851"/>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74" name="Rectangle 73">
              <a:extLst>
                <a:ext uri="{FF2B5EF4-FFF2-40B4-BE49-F238E27FC236}">
                  <a16:creationId xmlns:a16="http://schemas.microsoft.com/office/drawing/2014/main" id="{CB0E7EB1-2856-4C93-A6FC-9B0192B59125}"/>
                </a:ext>
              </a:extLst>
            </p:cNvPr>
            <p:cNvSpPr/>
            <p:nvPr/>
          </p:nvSpPr>
          <p:spPr>
            <a:xfrm>
              <a:off x="12602855" y="5846461"/>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84" name="Group 83">
            <a:extLst>
              <a:ext uri="{FF2B5EF4-FFF2-40B4-BE49-F238E27FC236}">
                <a16:creationId xmlns:a16="http://schemas.microsoft.com/office/drawing/2014/main" id="{325BC0A8-8FBF-4E64-B2DA-C958CEBBAFB6}"/>
              </a:ext>
            </a:extLst>
          </p:cNvPr>
          <p:cNvGrpSpPr/>
          <p:nvPr/>
        </p:nvGrpSpPr>
        <p:grpSpPr>
          <a:xfrm>
            <a:off x="9977438" y="6600549"/>
            <a:ext cx="2108200" cy="2533652"/>
            <a:chOff x="9977438" y="5497890"/>
            <a:chExt cx="2108200" cy="2533652"/>
          </a:xfrm>
        </p:grpSpPr>
        <p:sp>
          <p:nvSpPr>
            <p:cNvPr id="15" name="Freeform 12">
              <a:extLst>
                <a:ext uri="{FF2B5EF4-FFF2-40B4-BE49-F238E27FC236}">
                  <a16:creationId xmlns:a16="http://schemas.microsoft.com/office/drawing/2014/main" id="{3C0C39FE-6176-4ACC-8A0D-97FD28739FF2}"/>
                </a:ext>
              </a:extLst>
            </p:cNvPr>
            <p:cNvSpPr>
              <a:spLocks/>
            </p:cNvSpPr>
            <p:nvPr/>
          </p:nvSpPr>
          <p:spPr bwMode="auto">
            <a:xfrm>
              <a:off x="9977438" y="5497891"/>
              <a:ext cx="2108200" cy="2533650"/>
            </a:xfrm>
            <a:custGeom>
              <a:avLst/>
              <a:gdLst>
                <a:gd name="T0" fmla="*/ 276 w 664"/>
                <a:gd name="T1" fmla="*/ 797 h 797"/>
                <a:gd name="T2" fmla="*/ 664 w 664"/>
                <a:gd name="T3" fmla="*/ 720 h 797"/>
                <a:gd name="T4" fmla="*/ 664 w 664"/>
                <a:gd name="T5" fmla="*/ 0 h 797"/>
                <a:gd name="T6" fmla="*/ 0 w 664"/>
                <a:gd name="T7" fmla="*/ 132 h 797"/>
                <a:gd name="T8" fmla="*/ 276 w 664"/>
                <a:gd name="T9" fmla="*/ 797 h 797"/>
              </a:gdLst>
              <a:ahLst/>
              <a:cxnLst>
                <a:cxn ang="0">
                  <a:pos x="T0" y="T1"/>
                </a:cxn>
                <a:cxn ang="0">
                  <a:pos x="T2" y="T3"/>
                </a:cxn>
                <a:cxn ang="0">
                  <a:pos x="T4" y="T5"/>
                </a:cxn>
                <a:cxn ang="0">
                  <a:pos x="T6" y="T7"/>
                </a:cxn>
                <a:cxn ang="0">
                  <a:pos x="T8" y="T9"/>
                </a:cxn>
              </a:cxnLst>
              <a:rect l="0" t="0" r="r" b="b"/>
              <a:pathLst>
                <a:path w="664" h="797">
                  <a:moveTo>
                    <a:pt x="276" y="797"/>
                  </a:moveTo>
                  <a:cubicBezTo>
                    <a:pt x="397" y="751"/>
                    <a:pt x="528" y="724"/>
                    <a:pt x="664" y="720"/>
                  </a:cubicBezTo>
                  <a:cubicBezTo>
                    <a:pt x="664" y="0"/>
                    <a:pt x="664" y="0"/>
                    <a:pt x="664" y="0"/>
                  </a:cubicBezTo>
                  <a:cubicBezTo>
                    <a:pt x="435" y="4"/>
                    <a:pt x="212" y="48"/>
                    <a:pt x="0" y="132"/>
                  </a:cubicBezTo>
                  <a:lnTo>
                    <a:pt x="276" y="7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17724C05-2CEF-4753-9DFA-D1B55F9EFB4C}"/>
                </a:ext>
              </a:extLst>
            </p:cNvPr>
            <p:cNvSpPr>
              <a:spLocks/>
            </p:cNvSpPr>
            <p:nvPr/>
          </p:nvSpPr>
          <p:spPr bwMode="auto">
            <a:xfrm>
              <a:off x="10710863" y="7414004"/>
              <a:ext cx="1374775" cy="617538"/>
            </a:xfrm>
            <a:custGeom>
              <a:avLst/>
              <a:gdLst>
                <a:gd name="T0" fmla="*/ 433 w 433"/>
                <a:gd name="T1" fmla="*/ 0 h 194"/>
                <a:gd name="T2" fmla="*/ 433 w 433"/>
                <a:gd name="T3" fmla="*/ 117 h 194"/>
                <a:gd name="T4" fmla="*/ 45 w 433"/>
                <a:gd name="T5" fmla="*/ 194 h 194"/>
                <a:gd name="T6" fmla="*/ 0 w 433"/>
                <a:gd name="T7" fmla="*/ 86 h 194"/>
                <a:gd name="T8" fmla="*/ 433 w 433"/>
                <a:gd name="T9" fmla="*/ 0 h 194"/>
              </a:gdLst>
              <a:ahLst/>
              <a:cxnLst>
                <a:cxn ang="0">
                  <a:pos x="T0" y="T1"/>
                </a:cxn>
                <a:cxn ang="0">
                  <a:pos x="T2" y="T3"/>
                </a:cxn>
                <a:cxn ang="0">
                  <a:pos x="T4" y="T5"/>
                </a:cxn>
                <a:cxn ang="0">
                  <a:pos x="T6" y="T7"/>
                </a:cxn>
                <a:cxn ang="0">
                  <a:pos x="T8" y="T9"/>
                </a:cxn>
              </a:cxnLst>
              <a:rect l="0" t="0" r="r" b="b"/>
              <a:pathLst>
                <a:path w="433" h="194">
                  <a:moveTo>
                    <a:pt x="433" y="0"/>
                  </a:moveTo>
                  <a:cubicBezTo>
                    <a:pt x="433" y="117"/>
                    <a:pt x="433" y="117"/>
                    <a:pt x="433" y="117"/>
                  </a:cubicBezTo>
                  <a:cubicBezTo>
                    <a:pt x="297" y="121"/>
                    <a:pt x="166" y="148"/>
                    <a:pt x="45" y="194"/>
                  </a:cubicBezTo>
                  <a:cubicBezTo>
                    <a:pt x="0" y="86"/>
                    <a:pt x="0" y="86"/>
                    <a:pt x="0" y="86"/>
                  </a:cubicBezTo>
                  <a:cubicBezTo>
                    <a:pt x="135" y="34"/>
                    <a:pt x="281" y="4"/>
                    <a:pt x="433" y="0"/>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EC220792-745E-49F6-8177-AC53AE25C6F1}"/>
                </a:ext>
              </a:extLst>
            </p:cNvPr>
            <p:cNvSpPr txBox="1"/>
            <p:nvPr/>
          </p:nvSpPr>
          <p:spPr>
            <a:xfrm>
              <a:off x="11404886" y="5497890"/>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75" name="Rectangle 74">
              <a:extLst>
                <a:ext uri="{FF2B5EF4-FFF2-40B4-BE49-F238E27FC236}">
                  <a16:creationId xmlns:a16="http://schemas.microsoft.com/office/drawing/2014/main" id="{B1A20B0B-8D73-4F97-852C-63301B79B146}"/>
                </a:ext>
              </a:extLst>
            </p:cNvPr>
            <p:cNvSpPr/>
            <p:nvPr/>
          </p:nvSpPr>
          <p:spPr>
            <a:xfrm>
              <a:off x="10676042" y="589020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3911D449-9105-4159-A235-F4D3E8F0D8AC}"/>
              </a:ext>
            </a:extLst>
          </p:cNvPr>
          <p:cNvGrpSpPr/>
          <p:nvPr/>
        </p:nvGrpSpPr>
        <p:grpSpPr>
          <a:xfrm>
            <a:off x="6143625" y="10435950"/>
            <a:ext cx="2530475" cy="2111376"/>
            <a:chOff x="6143625" y="9333291"/>
            <a:chExt cx="2530475" cy="2111376"/>
          </a:xfrm>
        </p:grpSpPr>
        <p:sp>
          <p:nvSpPr>
            <p:cNvPr id="13" name="Freeform 10">
              <a:extLst>
                <a:ext uri="{FF2B5EF4-FFF2-40B4-BE49-F238E27FC236}">
                  <a16:creationId xmlns:a16="http://schemas.microsoft.com/office/drawing/2014/main" id="{DB9CC73E-B5F8-46DA-AABA-E05915B6DE0E}"/>
                </a:ext>
              </a:extLst>
            </p:cNvPr>
            <p:cNvSpPr>
              <a:spLocks/>
            </p:cNvSpPr>
            <p:nvPr/>
          </p:nvSpPr>
          <p:spPr bwMode="auto">
            <a:xfrm>
              <a:off x="6143625" y="9333291"/>
              <a:ext cx="2530475" cy="2111375"/>
            </a:xfrm>
            <a:custGeom>
              <a:avLst/>
              <a:gdLst>
                <a:gd name="T0" fmla="*/ 720 w 797"/>
                <a:gd name="T1" fmla="*/ 664 h 664"/>
                <a:gd name="T2" fmla="*/ 797 w 797"/>
                <a:gd name="T3" fmla="*/ 276 h 664"/>
                <a:gd name="T4" fmla="*/ 131 w 797"/>
                <a:gd name="T5" fmla="*/ 0 h 664"/>
                <a:gd name="T6" fmla="*/ 0 w 797"/>
                <a:gd name="T7" fmla="*/ 664 h 664"/>
                <a:gd name="T8" fmla="*/ 720 w 797"/>
                <a:gd name="T9" fmla="*/ 664 h 664"/>
              </a:gdLst>
              <a:ahLst/>
              <a:cxnLst>
                <a:cxn ang="0">
                  <a:pos x="T0" y="T1"/>
                </a:cxn>
                <a:cxn ang="0">
                  <a:pos x="T2" y="T3"/>
                </a:cxn>
                <a:cxn ang="0">
                  <a:pos x="T4" y="T5"/>
                </a:cxn>
                <a:cxn ang="0">
                  <a:pos x="T6" y="T7"/>
                </a:cxn>
                <a:cxn ang="0">
                  <a:pos x="T8" y="T9"/>
                </a:cxn>
              </a:cxnLst>
              <a:rect l="0" t="0" r="r" b="b"/>
              <a:pathLst>
                <a:path w="797" h="664">
                  <a:moveTo>
                    <a:pt x="720" y="664"/>
                  </a:moveTo>
                  <a:cubicBezTo>
                    <a:pt x="724" y="528"/>
                    <a:pt x="751" y="397"/>
                    <a:pt x="797" y="276"/>
                  </a:cubicBezTo>
                  <a:cubicBezTo>
                    <a:pt x="131" y="0"/>
                    <a:pt x="131" y="0"/>
                    <a:pt x="131" y="0"/>
                  </a:cubicBezTo>
                  <a:cubicBezTo>
                    <a:pt x="48" y="212"/>
                    <a:pt x="4" y="435"/>
                    <a:pt x="0" y="664"/>
                  </a:cubicBezTo>
                  <a:lnTo>
                    <a:pt x="720" y="6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14F101C-3E8B-4842-BD1C-0096A5E6EAAA}"/>
                </a:ext>
              </a:extLst>
            </p:cNvPr>
            <p:cNvSpPr>
              <a:spLocks/>
            </p:cNvSpPr>
            <p:nvPr/>
          </p:nvSpPr>
          <p:spPr bwMode="auto">
            <a:xfrm>
              <a:off x="8064500" y="10071479"/>
              <a:ext cx="609600" cy="1373188"/>
            </a:xfrm>
            <a:custGeom>
              <a:avLst/>
              <a:gdLst>
                <a:gd name="T0" fmla="*/ 192 w 192"/>
                <a:gd name="T1" fmla="*/ 44 h 432"/>
                <a:gd name="T2" fmla="*/ 115 w 192"/>
                <a:gd name="T3" fmla="*/ 432 h 432"/>
                <a:gd name="T4" fmla="*/ 0 w 192"/>
                <a:gd name="T5" fmla="*/ 432 h 432"/>
                <a:gd name="T6" fmla="*/ 85 w 192"/>
                <a:gd name="T7" fmla="*/ 0 h 432"/>
                <a:gd name="T8" fmla="*/ 192 w 192"/>
                <a:gd name="T9" fmla="*/ 44 h 432"/>
              </a:gdLst>
              <a:ahLst/>
              <a:cxnLst>
                <a:cxn ang="0">
                  <a:pos x="T0" y="T1"/>
                </a:cxn>
                <a:cxn ang="0">
                  <a:pos x="T2" y="T3"/>
                </a:cxn>
                <a:cxn ang="0">
                  <a:pos x="T4" y="T5"/>
                </a:cxn>
                <a:cxn ang="0">
                  <a:pos x="T6" y="T7"/>
                </a:cxn>
                <a:cxn ang="0">
                  <a:pos x="T8" y="T9"/>
                </a:cxn>
              </a:cxnLst>
              <a:rect l="0" t="0" r="r" b="b"/>
              <a:pathLst>
                <a:path w="192" h="432">
                  <a:moveTo>
                    <a:pt x="192" y="44"/>
                  </a:moveTo>
                  <a:cubicBezTo>
                    <a:pt x="146" y="165"/>
                    <a:pt x="119" y="296"/>
                    <a:pt x="115" y="432"/>
                  </a:cubicBezTo>
                  <a:cubicBezTo>
                    <a:pt x="0" y="432"/>
                    <a:pt x="0" y="432"/>
                    <a:pt x="0" y="432"/>
                  </a:cubicBezTo>
                  <a:cubicBezTo>
                    <a:pt x="4" y="280"/>
                    <a:pt x="34" y="135"/>
                    <a:pt x="85" y="0"/>
                  </a:cubicBezTo>
                  <a:lnTo>
                    <a:pt x="192" y="44"/>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2C7FBA3E-96DA-4B02-B93F-116C9453D6CC}"/>
                </a:ext>
              </a:extLst>
            </p:cNvPr>
            <p:cNvSpPr txBox="1"/>
            <p:nvPr/>
          </p:nvSpPr>
          <p:spPr>
            <a:xfrm>
              <a:off x="6505086" y="9569968"/>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76" name="Rectangle 75">
              <a:extLst>
                <a:ext uri="{FF2B5EF4-FFF2-40B4-BE49-F238E27FC236}">
                  <a16:creationId xmlns:a16="http://schemas.microsoft.com/office/drawing/2014/main" id="{92BAB7A1-462D-456B-AA74-C180E6D38FDB}"/>
                </a:ext>
              </a:extLst>
            </p:cNvPr>
            <p:cNvSpPr/>
            <p:nvPr/>
          </p:nvSpPr>
          <p:spPr>
            <a:xfrm>
              <a:off x="6685161" y="988175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87" name="Group 86">
            <a:extLst>
              <a:ext uri="{FF2B5EF4-FFF2-40B4-BE49-F238E27FC236}">
                <a16:creationId xmlns:a16="http://schemas.microsoft.com/office/drawing/2014/main" id="{BF48ABB1-F1E0-4D9F-8888-F08358E2C3FC}"/>
              </a:ext>
            </a:extLst>
          </p:cNvPr>
          <p:cNvGrpSpPr/>
          <p:nvPr/>
        </p:nvGrpSpPr>
        <p:grpSpPr>
          <a:xfrm>
            <a:off x="14930438" y="8449988"/>
            <a:ext cx="2811463" cy="2663825"/>
            <a:chOff x="14930438" y="7347329"/>
            <a:chExt cx="2811463" cy="2663825"/>
          </a:xfrm>
        </p:grpSpPr>
        <p:sp>
          <p:nvSpPr>
            <p:cNvPr id="11" name="Freeform 8">
              <a:extLst>
                <a:ext uri="{FF2B5EF4-FFF2-40B4-BE49-F238E27FC236}">
                  <a16:creationId xmlns:a16="http://schemas.microsoft.com/office/drawing/2014/main" id="{4591E3B8-4FF0-4FB6-BEDE-96A8242591B8}"/>
                </a:ext>
              </a:extLst>
            </p:cNvPr>
            <p:cNvSpPr>
              <a:spLocks/>
            </p:cNvSpPr>
            <p:nvPr/>
          </p:nvSpPr>
          <p:spPr bwMode="auto">
            <a:xfrm>
              <a:off x="14930438" y="7347329"/>
              <a:ext cx="2811463" cy="2663825"/>
            </a:xfrm>
            <a:custGeom>
              <a:avLst/>
              <a:gdLst>
                <a:gd name="T0" fmla="*/ 509 w 885"/>
                <a:gd name="T1" fmla="*/ 0 h 838"/>
                <a:gd name="T2" fmla="*/ 0 w 885"/>
                <a:gd name="T3" fmla="*/ 509 h 838"/>
                <a:gd name="T4" fmla="*/ 220 w 885"/>
                <a:gd name="T5" fmla="*/ 838 h 838"/>
                <a:gd name="T6" fmla="*/ 885 w 885"/>
                <a:gd name="T7" fmla="*/ 563 h 838"/>
                <a:gd name="T8" fmla="*/ 509 w 885"/>
                <a:gd name="T9" fmla="*/ 0 h 838"/>
              </a:gdLst>
              <a:ahLst/>
              <a:cxnLst>
                <a:cxn ang="0">
                  <a:pos x="T0" y="T1"/>
                </a:cxn>
                <a:cxn ang="0">
                  <a:pos x="T2" y="T3"/>
                </a:cxn>
                <a:cxn ang="0">
                  <a:pos x="T4" y="T5"/>
                </a:cxn>
                <a:cxn ang="0">
                  <a:pos x="T6" y="T7"/>
                </a:cxn>
                <a:cxn ang="0">
                  <a:pos x="T8" y="T9"/>
                </a:cxn>
              </a:cxnLst>
              <a:rect l="0" t="0" r="r" b="b"/>
              <a:pathLst>
                <a:path w="885" h="838">
                  <a:moveTo>
                    <a:pt x="509" y="0"/>
                  </a:moveTo>
                  <a:cubicBezTo>
                    <a:pt x="0" y="509"/>
                    <a:pt x="0" y="509"/>
                    <a:pt x="0" y="509"/>
                  </a:cubicBezTo>
                  <a:cubicBezTo>
                    <a:pt x="91" y="605"/>
                    <a:pt x="165" y="716"/>
                    <a:pt x="220" y="838"/>
                  </a:cubicBezTo>
                  <a:cubicBezTo>
                    <a:pt x="885" y="563"/>
                    <a:pt x="885" y="563"/>
                    <a:pt x="885" y="563"/>
                  </a:cubicBezTo>
                  <a:cubicBezTo>
                    <a:pt x="794" y="353"/>
                    <a:pt x="668" y="164"/>
                    <a:pt x="509"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BD8CEA4A-AF4E-4D3E-853A-3A4A0906D6D0}"/>
                </a:ext>
              </a:extLst>
            </p:cNvPr>
            <p:cNvSpPr>
              <a:spLocks/>
            </p:cNvSpPr>
            <p:nvPr/>
          </p:nvSpPr>
          <p:spPr bwMode="auto">
            <a:xfrm>
              <a:off x="14930438" y="8698291"/>
              <a:ext cx="1049338" cy="1312863"/>
            </a:xfrm>
            <a:custGeom>
              <a:avLst/>
              <a:gdLst>
                <a:gd name="T0" fmla="*/ 330 w 330"/>
                <a:gd name="T1" fmla="*/ 368 h 413"/>
                <a:gd name="T2" fmla="*/ 330 w 330"/>
                <a:gd name="T3" fmla="*/ 368 h 413"/>
                <a:gd name="T4" fmla="*/ 220 w 330"/>
                <a:gd name="T5" fmla="*/ 413 h 413"/>
                <a:gd name="T6" fmla="*/ 0 w 330"/>
                <a:gd name="T7" fmla="*/ 84 h 413"/>
                <a:gd name="T8" fmla="*/ 84 w 330"/>
                <a:gd name="T9" fmla="*/ 0 h 413"/>
                <a:gd name="T10" fmla="*/ 330 w 330"/>
                <a:gd name="T11" fmla="*/ 368 h 413"/>
              </a:gdLst>
              <a:ahLst/>
              <a:cxnLst>
                <a:cxn ang="0">
                  <a:pos x="T0" y="T1"/>
                </a:cxn>
                <a:cxn ang="0">
                  <a:pos x="T2" y="T3"/>
                </a:cxn>
                <a:cxn ang="0">
                  <a:pos x="T4" y="T5"/>
                </a:cxn>
                <a:cxn ang="0">
                  <a:pos x="T6" y="T7"/>
                </a:cxn>
                <a:cxn ang="0">
                  <a:pos x="T8" y="T9"/>
                </a:cxn>
                <a:cxn ang="0">
                  <a:pos x="T10" y="T11"/>
                </a:cxn>
              </a:cxnLst>
              <a:rect l="0" t="0" r="r" b="b"/>
              <a:pathLst>
                <a:path w="330" h="413">
                  <a:moveTo>
                    <a:pt x="330" y="368"/>
                  </a:moveTo>
                  <a:cubicBezTo>
                    <a:pt x="330" y="368"/>
                    <a:pt x="330" y="368"/>
                    <a:pt x="330" y="368"/>
                  </a:cubicBezTo>
                  <a:cubicBezTo>
                    <a:pt x="220" y="413"/>
                    <a:pt x="220" y="413"/>
                    <a:pt x="220" y="413"/>
                  </a:cubicBezTo>
                  <a:cubicBezTo>
                    <a:pt x="165" y="291"/>
                    <a:pt x="91" y="180"/>
                    <a:pt x="0" y="84"/>
                  </a:cubicBezTo>
                  <a:cubicBezTo>
                    <a:pt x="84" y="0"/>
                    <a:pt x="84" y="0"/>
                    <a:pt x="84" y="0"/>
                  </a:cubicBezTo>
                  <a:cubicBezTo>
                    <a:pt x="186" y="107"/>
                    <a:pt x="269" y="231"/>
                    <a:pt x="330" y="368"/>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6A89E5C0-673E-47B0-AB8B-6492E674D65D}"/>
                </a:ext>
              </a:extLst>
            </p:cNvPr>
            <p:cNvSpPr txBox="1"/>
            <p:nvPr/>
          </p:nvSpPr>
          <p:spPr>
            <a:xfrm>
              <a:off x="16978312" y="8731335"/>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77" name="Rectangle 76">
              <a:extLst>
                <a:ext uri="{FF2B5EF4-FFF2-40B4-BE49-F238E27FC236}">
                  <a16:creationId xmlns:a16="http://schemas.microsoft.com/office/drawing/2014/main" id="{8A1177D7-4515-4213-9422-6C1FD1F0C449}"/>
                </a:ext>
              </a:extLst>
            </p:cNvPr>
            <p:cNvSpPr/>
            <p:nvPr/>
          </p:nvSpPr>
          <p:spPr>
            <a:xfrm>
              <a:off x="15720125" y="808816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a</a:t>
              </a:r>
            </a:p>
          </p:txBody>
        </p:sp>
      </p:grpSp>
      <p:grpSp>
        <p:nvGrpSpPr>
          <p:cNvPr id="88" name="Group 87">
            <a:extLst>
              <a:ext uri="{FF2B5EF4-FFF2-40B4-BE49-F238E27FC236}">
                <a16:creationId xmlns:a16="http://schemas.microsoft.com/office/drawing/2014/main" id="{322616D7-C4E6-48C0-A197-846905B9A667}"/>
              </a:ext>
            </a:extLst>
          </p:cNvPr>
          <p:cNvGrpSpPr/>
          <p:nvPr/>
        </p:nvGrpSpPr>
        <p:grpSpPr>
          <a:xfrm>
            <a:off x="15713075" y="10435950"/>
            <a:ext cx="2530475" cy="2120001"/>
            <a:chOff x="15713075" y="9333291"/>
            <a:chExt cx="2530475" cy="2120001"/>
          </a:xfrm>
        </p:grpSpPr>
        <p:sp>
          <p:nvSpPr>
            <p:cNvPr id="17" name="Freeform 14">
              <a:extLst>
                <a:ext uri="{FF2B5EF4-FFF2-40B4-BE49-F238E27FC236}">
                  <a16:creationId xmlns:a16="http://schemas.microsoft.com/office/drawing/2014/main" id="{1F4F9F10-0BDB-4333-A0F6-84968E8424C0}"/>
                </a:ext>
              </a:extLst>
            </p:cNvPr>
            <p:cNvSpPr>
              <a:spLocks/>
            </p:cNvSpPr>
            <p:nvPr/>
          </p:nvSpPr>
          <p:spPr bwMode="auto">
            <a:xfrm>
              <a:off x="15713075" y="9333291"/>
              <a:ext cx="2530475" cy="2111375"/>
            </a:xfrm>
            <a:custGeom>
              <a:avLst/>
              <a:gdLst>
                <a:gd name="T0" fmla="*/ 0 w 797"/>
                <a:gd name="T1" fmla="*/ 276 h 664"/>
                <a:gd name="T2" fmla="*/ 77 w 797"/>
                <a:gd name="T3" fmla="*/ 664 h 664"/>
                <a:gd name="T4" fmla="*/ 797 w 797"/>
                <a:gd name="T5" fmla="*/ 664 h 664"/>
                <a:gd name="T6" fmla="*/ 666 w 797"/>
                <a:gd name="T7" fmla="*/ 0 h 664"/>
                <a:gd name="T8" fmla="*/ 0 w 797"/>
                <a:gd name="T9" fmla="*/ 276 h 664"/>
              </a:gdLst>
              <a:ahLst/>
              <a:cxnLst>
                <a:cxn ang="0">
                  <a:pos x="T0" y="T1"/>
                </a:cxn>
                <a:cxn ang="0">
                  <a:pos x="T2" y="T3"/>
                </a:cxn>
                <a:cxn ang="0">
                  <a:pos x="T4" y="T5"/>
                </a:cxn>
                <a:cxn ang="0">
                  <a:pos x="T6" y="T7"/>
                </a:cxn>
                <a:cxn ang="0">
                  <a:pos x="T8" y="T9"/>
                </a:cxn>
              </a:cxnLst>
              <a:rect l="0" t="0" r="r" b="b"/>
              <a:pathLst>
                <a:path w="797" h="664">
                  <a:moveTo>
                    <a:pt x="0" y="276"/>
                  </a:moveTo>
                  <a:cubicBezTo>
                    <a:pt x="46" y="397"/>
                    <a:pt x="73" y="528"/>
                    <a:pt x="77" y="664"/>
                  </a:cubicBezTo>
                  <a:cubicBezTo>
                    <a:pt x="797" y="664"/>
                    <a:pt x="797" y="664"/>
                    <a:pt x="797" y="664"/>
                  </a:cubicBezTo>
                  <a:cubicBezTo>
                    <a:pt x="793" y="435"/>
                    <a:pt x="749" y="212"/>
                    <a:pt x="666" y="0"/>
                  </a:cubicBezTo>
                  <a:lnTo>
                    <a:pt x="0" y="276"/>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2D746504-5130-4324-9958-B53680FEF74B}"/>
                </a:ext>
              </a:extLst>
            </p:cNvPr>
            <p:cNvSpPr>
              <a:spLocks/>
            </p:cNvSpPr>
            <p:nvPr/>
          </p:nvSpPr>
          <p:spPr bwMode="auto">
            <a:xfrm>
              <a:off x="15713075" y="10065129"/>
              <a:ext cx="622300" cy="1379538"/>
            </a:xfrm>
            <a:custGeom>
              <a:avLst/>
              <a:gdLst>
                <a:gd name="T0" fmla="*/ 196 w 196"/>
                <a:gd name="T1" fmla="*/ 434 h 434"/>
                <a:gd name="T2" fmla="*/ 77 w 196"/>
                <a:gd name="T3" fmla="*/ 434 h 434"/>
                <a:gd name="T4" fmla="*/ 0 w 196"/>
                <a:gd name="T5" fmla="*/ 46 h 434"/>
                <a:gd name="T6" fmla="*/ 110 w 196"/>
                <a:gd name="T7" fmla="*/ 0 h 434"/>
                <a:gd name="T8" fmla="*/ 196 w 196"/>
                <a:gd name="T9" fmla="*/ 434 h 434"/>
              </a:gdLst>
              <a:ahLst/>
              <a:cxnLst>
                <a:cxn ang="0">
                  <a:pos x="T0" y="T1"/>
                </a:cxn>
                <a:cxn ang="0">
                  <a:pos x="T2" y="T3"/>
                </a:cxn>
                <a:cxn ang="0">
                  <a:pos x="T4" y="T5"/>
                </a:cxn>
                <a:cxn ang="0">
                  <a:pos x="T6" y="T7"/>
                </a:cxn>
                <a:cxn ang="0">
                  <a:pos x="T8" y="T9"/>
                </a:cxn>
              </a:cxnLst>
              <a:rect l="0" t="0" r="r" b="b"/>
              <a:pathLst>
                <a:path w="196" h="434">
                  <a:moveTo>
                    <a:pt x="196" y="434"/>
                  </a:moveTo>
                  <a:cubicBezTo>
                    <a:pt x="77" y="434"/>
                    <a:pt x="77" y="434"/>
                    <a:pt x="77" y="434"/>
                  </a:cubicBezTo>
                  <a:cubicBezTo>
                    <a:pt x="73" y="298"/>
                    <a:pt x="46" y="167"/>
                    <a:pt x="0" y="46"/>
                  </a:cubicBezTo>
                  <a:cubicBezTo>
                    <a:pt x="110" y="0"/>
                    <a:pt x="110" y="0"/>
                    <a:pt x="110" y="0"/>
                  </a:cubicBezTo>
                  <a:cubicBezTo>
                    <a:pt x="162" y="136"/>
                    <a:pt x="192" y="282"/>
                    <a:pt x="196" y="434"/>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D8D83953-F519-4332-990B-50C625B53AD4}"/>
                </a:ext>
              </a:extLst>
            </p:cNvPr>
            <p:cNvSpPr txBox="1"/>
            <p:nvPr/>
          </p:nvSpPr>
          <p:spPr>
            <a:xfrm>
              <a:off x="17514107" y="10868517"/>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80" name="Rectangle 79">
              <a:extLst>
                <a:ext uri="{FF2B5EF4-FFF2-40B4-BE49-F238E27FC236}">
                  <a16:creationId xmlns:a16="http://schemas.microsoft.com/office/drawing/2014/main" id="{9F5FB961-CE38-4A7B-A2F8-179AE0B20BE5}"/>
                </a:ext>
              </a:extLst>
            </p:cNvPr>
            <p:cNvSpPr/>
            <p:nvPr/>
          </p:nvSpPr>
          <p:spPr>
            <a:xfrm>
              <a:off x="16367428" y="993168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u</a:t>
              </a:r>
            </a:p>
          </p:txBody>
        </p:sp>
      </p:grpSp>
      <p:sp useBgFill="1">
        <p:nvSpPr>
          <p:cNvPr id="89" name="Rectangle 88">
            <a:extLst>
              <a:ext uri="{FF2B5EF4-FFF2-40B4-BE49-F238E27FC236}">
                <a16:creationId xmlns:a16="http://schemas.microsoft.com/office/drawing/2014/main" id="{F9EC4AB7-32CC-435F-9CE5-3F3B3D09232B}"/>
              </a:ext>
            </a:extLst>
          </p:cNvPr>
          <p:cNvSpPr/>
          <p:nvPr/>
        </p:nvSpPr>
        <p:spPr>
          <a:xfrm>
            <a:off x="1340057" y="12547325"/>
            <a:ext cx="21707060" cy="85568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13EE08EC-75A1-48A1-8F68-A54AB9043A2C}"/>
              </a:ext>
            </a:extLst>
          </p:cNvPr>
          <p:cNvSpPr txBox="1"/>
          <p:nvPr/>
        </p:nvSpPr>
        <p:spPr>
          <a:xfrm>
            <a:off x="6594686" y="1193802"/>
            <a:ext cx="11197803"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0159675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14:bounceEnd="66667">
                                          <p:cBhvr additive="base">
                                            <p:cTn id="11" dur="1500" fill="hold"/>
                                            <p:tgtEl>
                                              <p:spTgt spid="45"/>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14:bounceEnd="66667">
                                          <p:cBhvr additive="base">
                                            <p:cTn id="19"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14:bounceEnd="66667">
                                          <p:cBhvr additive="base">
                                            <p:cTn id="23"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14:bounceEnd="66667">
                                          <p:cBhvr additive="base">
                                            <p:cTn id="31"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14:bounceEnd="66667">
                                          <p:cBhvr additive="base">
                                            <p:cTn id="35"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14:bounceEnd="66667">
                                          <p:cBhvr additive="base">
                                            <p:cTn id="43" dur="1500" fill="hold"/>
                                            <p:tgtEl>
                                              <p:spTgt spid="8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14:bounceEnd="66667">
                                          <p:cBhvr additive="base">
                                            <p:cTn id="47" dur="1500" fill="hold"/>
                                            <p:tgtEl>
                                              <p:spTgt spid="88"/>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500" fill="hold"/>
                                            <p:tgtEl>
                                              <p:spTgt spid="45"/>
                                            </p:tgtEl>
                                            <p:attrNameLst>
                                              <p:attrName>ppt_x</p:attrName>
                                            </p:attrNameLst>
                                          </p:cBhvr>
                                          <p:tavLst>
                                            <p:tav tm="0">
                                              <p:val>
                                                <p:strVal val="#ppt_x"/>
                                              </p:val>
                                            </p:tav>
                                            <p:tav tm="100000">
                                              <p:val>
                                                <p:strVal val="#ppt_x"/>
                                              </p:val>
                                            </p:tav>
                                          </p:tavLst>
                                        </p:anim>
                                        <p:anim calcmode="lin" valueType="num">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ppt_x"/>
                                              </p:val>
                                            </p:tav>
                                            <p:tav tm="100000">
                                              <p:val>
                                                <p:strVal val="#ppt_x"/>
                                              </p:val>
                                            </p:tav>
                                          </p:tavLst>
                                        </p:anim>
                                        <p:anim calcmode="lin" valueType="num">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ppt_x"/>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1500" fill="hold"/>
                                            <p:tgtEl>
                                              <p:spTgt spid="84"/>
                                            </p:tgtEl>
                                            <p:attrNameLst>
                                              <p:attrName>ppt_x</p:attrName>
                                            </p:attrNameLst>
                                          </p:cBhvr>
                                          <p:tavLst>
                                            <p:tav tm="0">
                                              <p:val>
                                                <p:strVal val="#ppt_x"/>
                                              </p:val>
                                            </p:tav>
                                            <p:tav tm="100000">
                                              <p:val>
                                                <p:strVal val="#ppt_x"/>
                                              </p:val>
                                            </p:tav>
                                          </p:tavLst>
                                        </p:anim>
                                        <p:anim calcmode="lin" valueType="num">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cBhvr additive="base">
                                            <p:cTn id="35" dur="1500" fill="hold"/>
                                            <p:tgtEl>
                                              <p:spTgt spid="85"/>
                                            </p:tgtEl>
                                            <p:attrNameLst>
                                              <p:attrName>ppt_x</p:attrName>
                                            </p:attrNameLst>
                                          </p:cBhvr>
                                          <p:tavLst>
                                            <p:tav tm="0">
                                              <p:val>
                                                <p:strVal val="#ppt_x"/>
                                              </p:val>
                                            </p:tav>
                                            <p:tav tm="100000">
                                              <p:val>
                                                <p:strVal val="#ppt_x"/>
                                              </p:val>
                                            </p:tav>
                                          </p:tavLst>
                                        </p:anim>
                                        <p:anim calcmode="lin" valueType="num">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cBhvr additive="base">
                                            <p:cTn id="43" dur="1500" fill="hold"/>
                                            <p:tgtEl>
                                              <p:spTgt spid="87"/>
                                            </p:tgtEl>
                                            <p:attrNameLst>
                                              <p:attrName>ppt_x</p:attrName>
                                            </p:attrNameLst>
                                          </p:cBhvr>
                                          <p:tavLst>
                                            <p:tav tm="0">
                                              <p:val>
                                                <p:strVal val="#ppt_x"/>
                                              </p:val>
                                            </p:tav>
                                            <p:tav tm="100000">
                                              <p:val>
                                                <p:strVal val="#ppt_x"/>
                                              </p:val>
                                            </p:tav>
                                          </p:tavLst>
                                        </p:anim>
                                        <p:anim calcmode="lin" valueType="num">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E4490783-5501-48E5-8863-6E6D910BA6A9}"/>
              </a:ext>
            </a:extLst>
          </p:cNvPr>
          <p:cNvGrpSpPr/>
          <p:nvPr/>
        </p:nvGrpSpPr>
        <p:grpSpPr>
          <a:xfrm>
            <a:off x="8934450" y="9394550"/>
            <a:ext cx="6516688" cy="6521450"/>
            <a:chOff x="8934450" y="4991100"/>
            <a:chExt cx="6516688" cy="6521450"/>
          </a:xfrm>
        </p:grpSpPr>
        <p:sp>
          <p:nvSpPr>
            <p:cNvPr id="8" name="Freeform 5">
              <a:extLst>
                <a:ext uri="{FF2B5EF4-FFF2-40B4-BE49-F238E27FC236}">
                  <a16:creationId xmlns:a16="http://schemas.microsoft.com/office/drawing/2014/main" id="{077B9E99-6B9D-4E25-A743-DD35EB27C76E}"/>
                </a:ext>
              </a:extLst>
            </p:cNvPr>
            <p:cNvSpPr>
              <a:spLocks noEditPoints="1"/>
            </p:cNvSpPr>
            <p:nvPr/>
          </p:nvSpPr>
          <p:spPr bwMode="auto">
            <a:xfrm>
              <a:off x="8934450" y="4991100"/>
              <a:ext cx="6516688" cy="6521450"/>
            </a:xfrm>
            <a:custGeom>
              <a:avLst/>
              <a:gdLst>
                <a:gd name="T0" fmla="*/ 2052 w 2052"/>
                <a:gd name="T1" fmla="*/ 1081 h 2052"/>
                <a:gd name="T2" fmla="*/ 1934 w 2052"/>
                <a:gd name="T3" fmla="*/ 1026 h 2052"/>
                <a:gd name="T4" fmla="*/ 2050 w 2052"/>
                <a:gd name="T5" fmla="*/ 936 h 2052"/>
                <a:gd name="T6" fmla="*/ 1917 w 2052"/>
                <a:gd name="T7" fmla="*/ 847 h 2052"/>
                <a:gd name="T8" fmla="*/ 1997 w 2052"/>
                <a:gd name="T9" fmla="*/ 691 h 2052"/>
                <a:gd name="T10" fmla="*/ 1847 w 2052"/>
                <a:gd name="T11" fmla="*/ 637 h 2052"/>
                <a:gd name="T12" fmla="*/ 1887 w 2052"/>
                <a:gd name="T13" fmla="*/ 466 h 2052"/>
                <a:gd name="T14" fmla="*/ 1728 w 2052"/>
                <a:gd name="T15" fmla="*/ 450 h 2052"/>
                <a:gd name="T16" fmla="*/ 1726 w 2052"/>
                <a:gd name="T17" fmla="*/ 274 h 2052"/>
                <a:gd name="T18" fmla="*/ 1568 w 2052"/>
                <a:gd name="T19" fmla="*/ 297 h 2052"/>
                <a:gd name="T20" fmla="*/ 1524 w 2052"/>
                <a:gd name="T21" fmla="*/ 127 h 2052"/>
                <a:gd name="T22" fmla="*/ 1376 w 2052"/>
                <a:gd name="T23" fmla="*/ 188 h 2052"/>
                <a:gd name="T24" fmla="*/ 1291 w 2052"/>
                <a:gd name="T25" fmla="*/ 34 h 2052"/>
                <a:gd name="T26" fmla="*/ 1162 w 2052"/>
                <a:gd name="T27" fmla="*/ 128 h 2052"/>
                <a:gd name="T28" fmla="*/ 1079 w 2052"/>
                <a:gd name="T29" fmla="*/ 0 h 2052"/>
                <a:gd name="T30" fmla="*/ 973 w 2052"/>
                <a:gd name="T31" fmla="*/ 120 h 2052"/>
                <a:gd name="T32" fmla="*/ 829 w 2052"/>
                <a:gd name="T33" fmla="*/ 18 h 2052"/>
                <a:gd name="T34" fmla="*/ 755 w 2052"/>
                <a:gd name="T35" fmla="*/ 159 h 2052"/>
                <a:gd name="T36" fmla="*/ 591 w 2052"/>
                <a:gd name="T37" fmla="*/ 95 h 2052"/>
                <a:gd name="T38" fmla="*/ 553 w 2052"/>
                <a:gd name="T39" fmla="*/ 251 h 2052"/>
                <a:gd name="T40" fmla="*/ 379 w 2052"/>
                <a:gd name="T41" fmla="*/ 228 h 2052"/>
                <a:gd name="T42" fmla="*/ 380 w 2052"/>
                <a:gd name="T43" fmla="*/ 388 h 2052"/>
                <a:gd name="T44" fmla="*/ 205 w 2052"/>
                <a:gd name="T45" fmla="*/ 408 h 2052"/>
                <a:gd name="T46" fmla="*/ 244 w 2052"/>
                <a:gd name="T47" fmla="*/ 563 h 2052"/>
                <a:gd name="T48" fmla="*/ 80 w 2052"/>
                <a:gd name="T49" fmla="*/ 625 h 2052"/>
                <a:gd name="T50" fmla="*/ 156 w 2052"/>
                <a:gd name="T51" fmla="*/ 766 h 2052"/>
                <a:gd name="T52" fmla="*/ 11 w 2052"/>
                <a:gd name="T53" fmla="*/ 866 h 2052"/>
                <a:gd name="T54" fmla="*/ 119 w 2052"/>
                <a:gd name="T55" fmla="*/ 984 h 2052"/>
                <a:gd name="T56" fmla="*/ 121 w 2052"/>
                <a:gd name="T57" fmla="*/ 1100 h 2052"/>
                <a:gd name="T58" fmla="*/ 17 w 2052"/>
                <a:gd name="T59" fmla="*/ 1222 h 2052"/>
                <a:gd name="T60" fmla="*/ 165 w 2052"/>
                <a:gd name="T61" fmla="*/ 1317 h 2052"/>
                <a:gd name="T62" fmla="*/ 95 w 2052"/>
                <a:gd name="T63" fmla="*/ 1460 h 2052"/>
                <a:gd name="T64" fmla="*/ 261 w 2052"/>
                <a:gd name="T65" fmla="*/ 1516 h 2052"/>
                <a:gd name="T66" fmla="*/ 227 w 2052"/>
                <a:gd name="T67" fmla="*/ 1673 h 2052"/>
                <a:gd name="T68" fmla="*/ 402 w 2052"/>
                <a:gd name="T69" fmla="*/ 1687 h 2052"/>
                <a:gd name="T70" fmla="*/ 407 w 2052"/>
                <a:gd name="T71" fmla="*/ 1847 h 2052"/>
                <a:gd name="T72" fmla="*/ 581 w 2052"/>
                <a:gd name="T73" fmla="*/ 1818 h 2052"/>
                <a:gd name="T74" fmla="*/ 624 w 2052"/>
                <a:gd name="T75" fmla="*/ 1972 h 2052"/>
                <a:gd name="T76" fmla="*/ 785 w 2052"/>
                <a:gd name="T77" fmla="*/ 1902 h 2052"/>
                <a:gd name="T78" fmla="*/ 865 w 2052"/>
                <a:gd name="T79" fmla="*/ 2041 h 2052"/>
                <a:gd name="T80" fmla="*/ 973 w 2052"/>
                <a:gd name="T81" fmla="*/ 1933 h 2052"/>
                <a:gd name="T82" fmla="*/ 1079 w 2052"/>
                <a:gd name="T83" fmla="*/ 2052 h 2052"/>
                <a:gd name="T84" fmla="*/ 1194 w 2052"/>
                <a:gd name="T85" fmla="*/ 1919 h 2052"/>
                <a:gd name="T86" fmla="*/ 1326 w 2052"/>
                <a:gd name="T87" fmla="*/ 2009 h 2052"/>
                <a:gd name="T88" fmla="*/ 1405 w 2052"/>
                <a:gd name="T89" fmla="*/ 1852 h 2052"/>
                <a:gd name="T90" fmla="*/ 1555 w 2052"/>
                <a:gd name="T91" fmla="*/ 1907 h 2052"/>
                <a:gd name="T92" fmla="*/ 1593 w 2052"/>
                <a:gd name="T93" fmla="*/ 1736 h 2052"/>
                <a:gd name="T94" fmla="*/ 1752 w 2052"/>
                <a:gd name="T95" fmla="*/ 1753 h 2052"/>
                <a:gd name="T96" fmla="*/ 1748 w 2052"/>
                <a:gd name="T97" fmla="*/ 1577 h 2052"/>
                <a:gd name="T98" fmla="*/ 1906 w 2052"/>
                <a:gd name="T99" fmla="*/ 1556 h 2052"/>
                <a:gd name="T100" fmla="*/ 1860 w 2052"/>
                <a:gd name="T101" fmla="*/ 1386 h 2052"/>
                <a:gd name="T102" fmla="*/ 2008 w 2052"/>
                <a:gd name="T103" fmla="*/ 1327 h 2052"/>
                <a:gd name="T104" fmla="*/ 1922 w 2052"/>
                <a:gd name="T105" fmla="*/ 1174 h 2052"/>
                <a:gd name="T106" fmla="*/ 1028 w 2052"/>
                <a:gd name="T107" fmla="*/ 1742 h 2052"/>
                <a:gd name="T108" fmla="*/ 1028 w 2052"/>
                <a:gd name="T109" fmla="*/ 311 h 2052"/>
                <a:gd name="T110" fmla="*/ 1028 w 2052"/>
                <a:gd name="T111" fmla="*/ 1742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2" h="2052">
                  <a:moveTo>
                    <a:pt x="2041" y="1187"/>
                  </a:moveTo>
                  <a:cubicBezTo>
                    <a:pt x="2052" y="1081"/>
                    <a:pt x="2052" y="1081"/>
                    <a:pt x="2052" y="1081"/>
                  </a:cubicBezTo>
                  <a:cubicBezTo>
                    <a:pt x="1933" y="1068"/>
                    <a:pt x="1933" y="1068"/>
                    <a:pt x="1933" y="1068"/>
                  </a:cubicBezTo>
                  <a:cubicBezTo>
                    <a:pt x="1934" y="1054"/>
                    <a:pt x="1934" y="1040"/>
                    <a:pt x="1934" y="1026"/>
                  </a:cubicBezTo>
                  <a:cubicBezTo>
                    <a:pt x="1934" y="1001"/>
                    <a:pt x="1933" y="977"/>
                    <a:pt x="1931" y="953"/>
                  </a:cubicBezTo>
                  <a:cubicBezTo>
                    <a:pt x="2050" y="936"/>
                    <a:pt x="2050" y="936"/>
                    <a:pt x="2050" y="936"/>
                  </a:cubicBezTo>
                  <a:cubicBezTo>
                    <a:pt x="2035" y="831"/>
                    <a:pt x="2035" y="831"/>
                    <a:pt x="2035" y="831"/>
                  </a:cubicBezTo>
                  <a:cubicBezTo>
                    <a:pt x="1917" y="847"/>
                    <a:pt x="1917" y="847"/>
                    <a:pt x="1917" y="847"/>
                  </a:cubicBezTo>
                  <a:cubicBezTo>
                    <a:pt x="1909" y="809"/>
                    <a:pt x="1899" y="772"/>
                    <a:pt x="1887" y="736"/>
                  </a:cubicBezTo>
                  <a:cubicBezTo>
                    <a:pt x="1997" y="691"/>
                    <a:pt x="1997" y="691"/>
                    <a:pt x="1997" y="691"/>
                  </a:cubicBezTo>
                  <a:cubicBezTo>
                    <a:pt x="1957" y="592"/>
                    <a:pt x="1957" y="592"/>
                    <a:pt x="1957" y="592"/>
                  </a:cubicBezTo>
                  <a:cubicBezTo>
                    <a:pt x="1847" y="637"/>
                    <a:pt x="1847" y="637"/>
                    <a:pt x="1847" y="637"/>
                  </a:cubicBezTo>
                  <a:cubicBezTo>
                    <a:pt x="1830" y="602"/>
                    <a:pt x="1812" y="569"/>
                    <a:pt x="1791" y="536"/>
                  </a:cubicBezTo>
                  <a:cubicBezTo>
                    <a:pt x="1887" y="466"/>
                    <a:pt x="1887" y="466"/>
                    <a:pt x="1887" y="466"/>
                  </a:cubicBezTo>
                  <a:cubicBezTo>
                    <a:pt x="1825" y="380"/>
                    <a:pt x="1825" y="380"/>
                    <a:pt x="1825" y="380"/>
                  </a:cubicBezTo>
                  <a:cubicBezTo>
                    <a:pt x="1728" y="450"/>
                    <a:pt x="1728" y="450"/>
                    <a:pt x="1728" y="450"/>
                  </a:cubicBezTo>
                  <a:cubicBezTo>
                    <a:pt x="1704" y="421"/>
                    <a:pt x="1677" y="392"/>
                    <a:pt x="1650" y="366"/>
                  </a:cubicBezTo>
                  <a:cubicBezTo>
                    <a:pt x="1726" y="274"/>
                    <a:pt x="1726" y="274"/>
                    <a:pt x="1726" y="274"/>
                  </a:cubicBezTo>
                  <a:cubicBezTo>
                    <a:pt x="1645" y="206"/>
                    <a:pt x="1645" y="206"/>
                    <a:pt x="1645" y="206"/>
                  </a:cubicBezTo>
                  <a:cubicBezTo>
                    <a:pt x="1568" y="297"/>
                    <a:pt x="1568" y="297"/>
                    <a:pt x="1568" y="297"/>
                  </a:cubicBezTo>
                  <a:cubicBezTo>
                    <a:pt x="1537" y="275"/>
                    <a:pt x="1505" y="254"/>
                    <a:pt x="1471" y="235"/>
                  </a:cubicBezTo>
                  <a:cubicBezTo>
                    <a:pt x="1524" y="127"/>
                    <a:pt x="1524" y="127"/>
                    <a:pt x="1524" y="127"/>
                  </a:cubicBezTo>
                  <a:cubicBezTo>
                    <a:pt x="1428" y="81"/>
                    <a:pt x="1428" y="81"/>
                    <a:pt x="1428" y="81"/>
                  </a:cubicBezTo>
                  <a:cubicBezTo>
                    <a:pt x="1376" y="188"/>
                    <a:pt x="1376" y="188"/>
                    <a:pt x="1376" y="188"/>
                  </a:cubicBezTo>
                  <a:cubicBezTo>
                    <a:pt x="1340" y="173"/>
                    <a:pt x="1304" y="161"/>
                    <a:pt x="1267" y="150"/>
                  </a:cubicBezTo>
                  <a:cubicBezTo>
                    <a:pt x="1291" y="34"/>
                    <a:pt x="1291" y="34"/>
                    <a:pt x="1291" y="34"/>
                  </a:cubicBezTo>
                  <a:cubicBezTo>
                    <a:pt x="1187" y="11"/>
                    <a:pt x="1187" y="11"/>
                    <a:pt x="1187" y="11"/>
                  </a:cubicBezTo>
                  <a:cubicBezTo>
                    <a:pt x="1162" y="128"/>
                    <a:pt x="1162" y="128"/>
                    <a:pt x="1162" y="128"/>
                  </a:cubicBezTo>
                  <a:cubicBezTo>
                    <a:pt x="1135" y="124"/>
                    <a:pt x="1107" y="121"/>
                    <a:pt x="1079" y="120"/>
                  </a:cubicBezTo>
                  <a:cubicBezTo>
                    <a:pt x="1079" y="0"/>
                    <a:pt x="1079" y="0"/>
                    <a:pt x="1079" y="0"/>
                  </a:cubicBezTo>
                  <a:cubicBezTo>
                    <a:pt x="973" y="0"/>
                    <a:pt x="973" y="0"/>
                    <a:pt x="973" y="0"/>
                  </a:cubicBezTo>
                  <a:cubicBezTo>
                    <a:pt x="973" y="120"/>
                    <a:pt x="973" y="120"/>
                    <a:pt x="973" y="120"/>
                  </a:cubicBezTo>
                  <a:cubicBezTo>
                    <a:pt x="934" y="122"/>
                    <a:pt x="896" y="127"/>
                    <a:pt x="858" y="134"/>
                  </a:cubicBezTo>
                  <a:cubicBezTo>
                    <a:pt x="829" y="18"/>
                    <a:pt x="829" y="18"/>
                    <a:pt x="829" y="18"/>
                  </a:cubicBezTo>
                  <a:cubicBezTo>
                    <a:pt x="726" y="43"/>
                    <a:pt x="726" y="43"/>
                    <a:pt x="726" y="43"/>
                  </a:cubicBezTo>
                  <a:cubicBezTo>
                    <a:pt x="755" y="159"/>
                    <a:pt x="755" y="159"/>
                    <a:pt x="755" y="159"/>
                  </a:cubicBezTo>
                  <a:cubicBezTo>
                    <a:pt x="718" y="171"/>
                    <a:pt x="682" y="185"/>
                    <a:pt x="647" y="201"/>
                  </a:cubicBezTo>
                  <a:cubicBezTo>
                    <a:pt x="591" y="95"/>
                    <a:pt x="591" y="95"/>
                    <a:pt x="591" y="95"/>
                  </a:cubicBezTo>
                  <a:cubicBezTo>
                    <a:pt x="497" y="145"/>
                    <a:pt x="497" y="145"/>
                    <a:pt x="497" y="145"/>
                  </a:cubicBezTo>
                  <a:cubicBezTo>
                    <a:pt x="553" y="251"/>
                    <a:pt x="553" y="251"/>
                    <a:pt x="553" y="251"/>
                  </a:cubicBezTo>
                  <a:cubicBezTo>
                    <a:pt x="520" y="271"/>
                    <a:pt x="489" y="293"/>
                    <a:pt x="459" y="317"/>
                  </a:cubicBezTo>
                  <a:cubicBezTo>
                    <a:pt x="379" y="228"/>
                    <a:pt x="379" y="228"/>
                    <a:pt x="379" y="228"/>
                  </a:cubicBezTo>
                  <a:cubicBezTo>
                    <a:pt x="300" y="299"/>
                    <a:pt x="300" y="299"/>
                    <a:pt x="300" y="299"/>
                  </a:cubicBezTo>
                  <a:cubicBezTo>
                    <a:pt x="380" y="388"/>
                    <a:pt x="380" y="388"/>
                    <a:pt x="380" y="388"/>
                  </a:cubicBezTo>
                  <a:cubicBezTo>
                    <a:pt x="353" y="415"/>
                    <a:pt x="328" y="444"/>
                    <a:pt x="304" y="475"/>
                  </a:cubicBezTo>
                  <a:cubicBezTo>
                    <a:pt x="205" y="408"/>
                    <a:pt x="205" y="408"/>
                    <a:pt x="205" y="408"/>
                  </a:cubicBezTo>
                  <a:cubicBezTo>
                    <a:pt x="146" y="497"/>
                    <a:pt x="146" y="497"/>
                    <a:pt x="146" y="497"/>
                  </a:cubicBezTo>
                  <a:cubicBezTo>
                    <a:pt x="244" y="563"/>
                    <a:pt x="244" y="563"/>
                    <a:pt x="244" y="563"/>
                  </a:cubicBezTo>
                  <a:cubicBezTo>
                    <a:pt x="225" y="596"/>
                    <a:pt x="207" y="631"/>
                    <a:pt x="192" y="666"/>
                  </a:cubicBezTo>
                  <a:cubicBezTo>
                    <a:pt x="80" y="625"/>
                    <a:pt x="80" y="625"/>
                    <a:pt x="80" y="625"/>
                  </a:cubicBezTo>
                  <a:cubicBezTo>
                    <a:pt x="44" y="725"/>
                    <a:pt x="44" y="725"/>
                    <a:pt x="44" y="725"/>
                  </a:cubicBezTo>
                  <a:cubicBezTo>
                    <a:pt x="156" y="766"/>
                    <a:pt x="156" y="766"/>
                    <a:pt x="156" y="766"/>
                  </a:cubicBezTo>
                  <a:cubicBezTo>
                    <a:pt x="145" y="803"/>
                    <a:pt x="136" y="840"/>
                    <a:pt x="130" y="878"/>
                  </a:cubicBezTo>
                  <a:cubicBezTo>
                    <a:pt x="11" y="866"/>
                    <a:pt x="11" y="866"/>
                    <a:pt x="11" y="866"/>
                  </a:cubicBezTo>
                  <a:cubicBezTo>
                    <a:pt x="0" y="972"/>
                    <a:pt x="0" y="972"/>
                    <a:pt x="0" y="972"/>
                  </a:cubicBezTo>
                  <a:cubicBezTo>
                    <a:pt x="119" y="984"/>
                    <a:pt x="119" y="984"/>
                    <a:pt x="119" y="984"/>
                  </a:cubicBezTo>
                  <a:cubicBezTo>
                    <a:pt x="118" y="998"/>
                    <a:pt x="118" y="1012"/>
                    <a:pt x="118" y="1026"/>
                  </a:cubicBezTo>
                  <a:cubicBezTo>
                    <a:pt x="118" y="1051"/>
                    <a:pt x="119" y="1075"/>
                    <a:pt x="121" y="1100"/>
                  </a:cubicBezTo>
                  <a:cubicBezTo>
                    <a:pt x="2" y="1116"/>
                    <a:pt x="2" y="1116"/>
                    <a:pt x="2" y="1116"/>
                  </a:cubicBezTo>
                  <a:cubicBezTo>
                    <a:pt x="17" y="1222"/>
                    <a:pt x="17" y="1222"/>
                    <a:pt x="17" y="1222"/>
                  </a:cubicBezTo>
                  <a:cubicBezTo>
                    <a:pt x="135" y="1205"/>
                    <a:pt x="135" y="1205"/>
                    <a:pt x="135" y="1205"/>
                  </a:cubicBezTo>
                  <a:cubicBezTo>
                    <a:pt x="143" y="1243"/>
                    <a:pt x="153" y="1280"/>
                    <a:pt x="165" y="1317"/>
                  </a:cubicBezTo>
                  <a:cubicBezTo>
                    <a:pt x="55" y="1361"/>
                    <a:pt x="55" y="1361"/>
                    <a:pt x="55" y="1361"/>
                  </a:cubicBezTo>
                  <a:cubicBezTo>
                    <a:pt x="95" y="1460"/>
                    <a:pt x="95" y="1460"/>
                    <a:pt x="95" y="1460"/>
                  </a:cubicBezTo>
                  <a:cubicBezTo>
                    <a:pt x="205" y="1415"/>
                    <a:pt x="205" y="1415"/>
                    <a:pt x="205" y="1415"/>
                  </a:cubicBezTo>
                  <a:cubicBezTo>
                    <a:pt x="222" y="1450"/>
                    <a:pt x="240" y="1484"/>
                    <a:pt x="261" y="1516"/>
                  </a:cubicBezTo>
                  <a:cubicBezTo>
                    <a:pt x="165" y="1586"/>
                    <a:pt x="165" y="1586"/>
                    <a:pt x="165" y="1586"/>
                  </a:cubicBezTo>
                  <a:cubicBezTo>
                    <a:pt x="227" y="1673"/>
                    <a:pt x="227" y="1673"/>
                    <a:pt x="227" y="1673"/>
                  </a:cubicBezTo>
                  <a:cubicBezTo>
                    <a:pt x="324" y="1602"/>
                    <a:pt x="324" y="1602"/>
                    <a:pt x="324" y="1602"/>
                  </a:cubicBezTo>
                  <a:cubicBezTo>
                    <a:pt x="348" y="1632"/>
                    <a:pt x="374" y="1660"/>
                    <a:pt x="402" y="1687"/>
                  </a:cubicBezTo>
                  <a:cubicBezTo>
                    <a:pt x="326" y="1778"/>
                    <a:pt x="326" y="1778"/>
                    <a:pt x="326" y="1778"/>
                  </a:cubicBezTo>
                  <a:cubicBezTo>
                    <a:pt x="407" y="1847"/>
                    <a:pt x="407" y="1847"/>
                    <a:pt x="407" y="1847"/>
                  </a:cubicBezTo>
                  <a:cubicBezTo>
                    <a:pt x="484" y="1755"/>
                    <a:pt x="484" y="1755"/>
                    <a:pt x="484" y="1755"/>
                  </a:cubicBezTo>
                  <a:cubicBezTo>
                    <a:pt x="515" y="1778"/>
                    <a:pt x="547" y="1799"/>
                    <a:pt x="581" y="1818"/>
                  </a:cubicBezTo>
                  <a:cubicBezTo>
                    <a:pt x="528" y="1925"/>
                    <a:pt x="528" y="1925"/>
                    <a:pt x="528" y="1925"/>
                  </a:cubicBezTo>
                  <a:cubicBezTo>
                    <a:pt x="624" y="1972"/>
                    <a:pt x="624" y="1972"/>
                    <a:pt x="624" y="1972"/>
                  </a:cubicBezTo>
                  <a:cubicBezTo>
                    <a:pt x="676" y="1865"/>
                    <a:pt x="676" y="1865"/>
                    <a:pt x="676" y="1865"/>
                  </a:cubicBezTo>
                  <a:cubicBezTo>
                    <a:pt x="712" y="1879"/>
                    <a:pt x="748" y="1892"/>
                    <a:pt x="785" y="1902"/>
                  </a:cubicBezTo>
                  <a:cubicBezTo>
                    <a:pt x="761" y="2019"/>
                    <a:pt x="761" y="2019"/>
                    <a:pt x="761" y="2019"/>
                  </a:cubicBezTo>
                  <a:cubicBezTo>
                    <a:pt x="865" y="2041"/>
                    <a:pt x="865" y="2041"/>
                    <a:pt x="865" y="2041"/>
                  </a:cubicBezTo>
                  <a:cubicBezTo>
                    <a:pt x="890" y="1924"/>
                    <a:pt x="890" y="1924"/>
                    <a:pt x="890" y="1924"/>
                  </a:cubicBezTo>
                  <a:cubicBezTo>
                    <a:pt x="917" y="1928"/>
                    <a:pt x="945" y="1931"/>
                    <a:pt x="973" y="1933"/>
                  </a:cubicBezTo>
                  <a:cubicBezTo>
                    <a:pt x="973" y="2052"/>
                    <a:pt x="973" y="2052"/>
                    <a:pt x="973" y="2052"/>
                  </a:cubicBezTo>
                  <a:cubicBezTo>
                    <a:pt x="1079" y="2052"/>
                    <a:pt x="1079" y="2052"/>
                    <a:pt x="1079" y="2052"/>
                  </a:cubicBezTo>
                  <a:cubicBezTo>
                    <a:pt x="1079" y="1933"/>
                    <a:pt x="1079" y="1933"/>
                    <a:pt x="1079" y="1933"/>
                  </a:cubicBezTo>
                  <a:cubicBezTo>
                    <a:pt x="1118" y="1931"/>
                    <a:pt x="1156" y="1926"/>
                    <a:pt x="1194" y="1919"/>
                  </a:cubicBezTo>
                  <a:cubicBezTo>
                    <a:pt x="1223" y="2035"/>
                    <a:pt x="1223" y="2035"/>
                    <a:pt x="1223" y="2035"/>
                  </a:cubicBezTo>
                  <a:cubicBezTo>
                    <a:pt x="1326" y="2009"/>
                    <a:pt x="1326" y="2009"/>
                    <a:pt x="1326" y="2009"/>
                  </a:cubicBezTo>
                  <a:cubicBezTo>
                    <a:pt x="1297" y="1893"/>
                    <a:pt x="1297" y="1893"/>
                    <a:pt x="1297" y="1893"/>
                  </a:cubicBezTo>
                  <a:cubicBezTo>
                    <a:pt x="1334" y="1882"/>
                    <a:pt x="1370" y="1868"/>
                    <a:pt x="1405" y="1852"/>
                  </a:cubicBezTo>
                  <a:cubicBezTo>
                    <a:pt x="1461" y="1957"/>
                    <a:pt x="1461" y="1957"/>
                    <a:pt x="1461" y="1957"/>
                  </a:cubicBezTo>
                  <a:cubicBezTo>
                    <a:pt x="1555" y="1907"/>
                    <a:pt x="1555" y="1907"/>
                    <a:pt x="1555" y="1907"/>
                  </a:cubicBezTo>
                  <a:cubicBezTo>
                    <a:pt x="1499" y="1802"/>
                    <a:pt x="1499" y="1802"/>
                    <a:pt x="1499" y="1802"/>
                  </a:cubicBezTo>
                  <a:cubicBezTo>
                    <a:pt x="1532" y="1782"/>
                    <a:pt x="1563" y="1760"/>
                    <a:pt x="1593" y="1736"/>
                  </a:cubicBezTo>
                  <a:cubicBezTo>
                    <a:pt x="1673" y="1824"/>
                    <a:pt x="1673" y="1824"/>
                    <a:pt x="1673" y="1824"/>
                  </a:cubicBezTo>
                  <a:cubicBezTo>
                    <a:pt x="1752" y="1753"/>
                    <a:pt x="1752" y="1753"/>
                    <a:pt x="1752" y="1753"/>
                  </a:cubicBezTo>
                  <a:cubicBezTo>
                    <a:pt x="1672" y="1664"/>
                    <a:pt x="1672" y="1664"/>
                    <a:pt x="1672" y="1664"/>
                  </a:cubicBezTo>
                  <a:cubicBezTo>
                    <a:pt x="1699" y="1637"/>
                    <a:pt x="1724" y="1608"/>
                    <a:pt x="1748" y="1577"/>
                  </a:cubicBezTo>
                  <a:cubicBezTo>
                    <a:pt x="1847" y="1644"/>
                    <a:pt x="1847" y="1644"/>
                    <a:pt x="1847" y="1644"/>
                  </a:cubicBezTo>
                  <a:cubicBezTo>
                    <a:pt x="1906" y="1556"/>
                    <a:pt x="1906" y="1556"/>
                    <a:pt x="1906" y="1556"/>
                  </a:cubicBezTo>
                  <a:cubicBezTo>
                    <a:pt x="1807" y="1489"/>
                    <a:pt x="1807" y="1489"/>
                    <a:pt x="1807" y="1489"/>
                  </a:cubicBezTo>
                  <a:cubicBezTo>
                    <a:pt x="1827" y="1456"/>
                    <a:pt x="1845" y="1422"/>
                    <a:pt x="1860" y="1386"/>
                  </a:cubicBezTo>
                  <a:cubicBezTo>
                    <a:pt x="1972" y="1427"/>
                    <a:pt x="1972" y="1427"/>
                    <a:pt x="1972" y="1427"/>
                  </a:cubicBezTo>
                  <a:cubicBezTo>
                    <a:pt x="2008" y="1327"/>
                    <a:pt x="2008" y="1327"/>
                    <a:pt x="2008" y="1327"/>
                  </a:cubicBezTo>
                  <a:cubicBezTo>
                    <a:pt x="1896" y="1286"/>
                    <a:pt x="1896" y="1286"/>
                    <a:pt x="1896" y="1286"/>
                  </a:cubicBezTo>
                  <a:cubicBezTo>
                    <a:pt x="1907" y="1250"/>
                    <a:pt x="1916" y="1212"/>
                    <a:pt x="1922" y="1174"/>
                  </a:cubicBezTo>
                  <a:lnTo>
                    <a:pt x="2041" y="1187"/>
                  </a:lnTo>
                  <a:close/>
                  <a:moveTo>
                    <a:pt x="1028" y="1742"/>
                  </a:moveTo>
                  <a:cubicBezTo>
                    <a:pt x="633" y="1742"/>
                    <a:pt x="312" y="1421"/>
                    <a:pt x="312" y="1026"/>
                  </a:cubicBezTo>
                  <a:cubicBezTo>
                    <a:pt x="312" y="631"/>
                    <a:pt x="633" y="311"/>
                    <a:pt x="1028" y="311"/>
                  </a:cubicBezTo>
                  <a:cubicBezTo>
                    <a:pt x="1423" y="311"/>
                    <a:pt x="1744" y="631"/>
                    <a:pt x="1744" y="1026"/>
                  </a:cubicBezTo>
                  <a:cubicBezTo>
                    <a:pt x="1744" y="1421"/>
                    <a:pt x="1423" y="1742"/>
                    <a:pt x="1028" y="1742"/>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4277F0A2-7AA0-4AB3-8815-4F606492FDA4}"/>
                </a:ext>
              </a:extLst>
            </p:cNvPr>
            <p:cNvSpPr>
              <a:spLocks noEditPoints="1"/>
            </p:cNvSpPr>
            <p:nvPr/>
          </p:nvSpPr>
          <p:spPr bwMode="auto">
            <a:xfrm>
              <a:off x="9761538" y="5810250"/>
              <a:ext cx="4876800" cy="4884738"/>
            </a:xfrm>
            <a:custGeom>
              <a:avLst/>
              <a:gdLst>
                <a:gd name="T0" fmla="*/ 768 w 1536"/>
                <a:gd name="T1" fmla="*/ 0 h 1537"/>
                <a:gd name="T2" fmla="*/ 0 w 1536"/>
                <a:gd name="T3" fmla="*/ 768 h 1537"/>
                <a:gd name="T4" fmla="*/ 768 w 1536"/>
                <a:gd name="T5" fmla="*/ 1537 h 1537"/>
                <a:gd name="T6" fmla="*/ 1536 w 1536"/>
                <a:gd name="T7" fmla="*/ 768 h 1537"/>
                <a:gd name="T8" fmla="*/ 768 w 1536"/>
                <a:gd name="T9" fmla="*/ 0 h 1537"/>
                <a:gd name="T10" fmla="*/ 768 w 1536"/>
                <a:gd name="T11" fmla="*/ 1484 h 1537"/>
                <a:gd name="T12" fmla="*/ 52 w 1536"/>
                <a:gd name="T13" fmla="*/ 768 h 1537"/>
                <a:gd name="T14" fmla="*/ 768 w 1536"/>
                <a:gd name="T15" fmla="*/ 53 h 1537"/>
                <a:gd name="T16" fmla="*/ 1484 w 1536"/>
                <a:gd name="T17" fmla="*/ 768 h 1537"/>
                <a:gd name="T18" fmla="*/ 768 w 1536"/>
                <a:gd name="T19" fmla="*/ 148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6" h="1537">
                  <a:moveTo>
                    <a:pt x="768" y="0"/>
                  </a:moveTo>
                  <a:cubicBezTo>
                    <a:pt x="344" y="0"/>
                    <a:pt x="0" y="344"/>
                    <a:pt x="0" y="768"/>
                  </a:cubicBezTo>
                  <a:cubicBezTo>
                    <a:pt x="0" y="1193"/>
                    <a:pt x="344" y="1537"/>
                    <a:pt x="768" y="1537"/>
                  </a:cubicBezTo>
                  <a:cubicBezTo>
                    <a:pt x="1192" y="1537"/>
                    <a:pt x="1536" y="1193"/>
                    <a:pt x="1536" y="768"/>
                  </a:cubicBezTo>
                  <a:cubicBezTo>
                    <a:pt x="1536" y="344"/>
                    <a:pt x="1192" y="0"/>
                    <a:pt x="768" y="0"/>
                  </a:cubicBezTo>
                  <a:close/>
                  <a:moveTo>
                    <a:pt x="768" y="1484"/>
                  </a:moveTo>
                  <a:cubicBezTo>
                    <a:pt x="373" y="1484"/>
                    <a:pt x="52" y="1163"/>
                    <a:pt x="52" y="768"/>
                  </a:cubicBezTo>
                  <a:cubicBezTo>
                    <a:pt x="52" y="373"/>
                    <a:pt x="373" y="53"/>
                    <a:pt x="768" y="53"/>
                  </a:cubicBezTo>
                  <a:cubicBezTo>
                    <a:pt x="1163" y="53"/>
                    <a:pt x="1484" y="373"/>
                    <a:pt x="1484" y="768"/>
                  </a:cubicBezTo>
                  <a:cubicBezTo>
                    <a:pt x="1484" y="1163"/>
                    <a:pt x="1163" y="1484"/>
                    <a:pt x="768" y="1484"/>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5" name="Group 44">
            <a:extLst>
              <a:ext uri="{FF2B5EF4-FFF2-40B4-BE49-F238E27FC236}">
                <a16:creationId xmlns:a16="http://schemas.microsoft.com/office/drawing/2014/main" id="{5906E073-6185-4A6D-A42B-CBE39C09F8B0}"/>
              </a:ext>
            </a:extLst>
          </p:cNvPr>
          <p:cNvGrpSpPr/>
          <p:nvPr/>
        </p:nvGrpSpPr>
        <p:grpSpPr>
          <a:xfrm>
            <a:off x="10419359" y="10870891"/>
            <a:ext cx="3548457" cy="1349253"/>
            <a:chOff x="10907277" y="11179745"/>
            <a:chExt cx="3548457" cy="1349253"/>
          </a:xfrm>
        </p:grpSpPr>
        <p:sp>
          <p:nvSpPr>
            <p:cNvPr id="46" name="TextBox 45">
              <a:extLst>
                <a:ext uri="{FF2B5EF4-FFF2-40B4-BE49-F238E27FC236}">
                  <a16:creationId xmlns:a16="http://schemas.microsoft.com/office/drawing/2014/main" id="{394B9BA5-8946-4C7B-969C-5B1D41D1CC8E}"/>
                </a:ext>
              </a:extLst>
            </p:cNvPr>
            <p:cNvSpPr txBox="1"/>
            <p:nvPr/>
          </p:nvSpPr>
          <p:spPr>
            <a:xfrm>
              <a:off x="10907277" y="11882667"/>
              <a:ext cx="354845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 Nam eget lorem id ligula elementum efficitur. Etiam auctor</a:t>
              </a:r>
            </a:p>
          </p:txBody>
        </p:sp>
        <p:sp>
          <p:nvSpPr>
            <p:cNvPr id="47" name="TextBox 46">
              <a:extLst>
                <a:ext uri="{FF2B5EF4-FFF2-40B4-BE49-F238E27FC236}">
                  <a16:creationId xmlns:a16="http://schemas.microsoft.com/office/drawing/2014/main" id="{B0B563F7-06BE-4E16-B902-95569212A3A3}"/>
                </a:ext>
              </a:extLst>
            </p:cNvPr>
            <p:cNvSpPr txBox="1"/>
            <p:nvPr/>
          </p:nvSpPr>
          <p:spPr>
            <a:xfrm>
              <a:off x="11425392" y="11179745"/>
              <a:ext cx="251222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solidFill>
                  <a:effectLst/>
                  <a:uLnTx/>
                  <a:uFillTx/>
                  <a:latin typeface="Century Gothic"/>
                  <a:ea typeface="+mn-ea"/>
                  <a:cs typeface="+mn-cs"/>
                </a:rPr>
                <a:t>8 OPTIONS</a:t>
              </a:r>
            </a:p>
          </p:txBody>
        </p:sp>
      </p:grpSp>
      <p:grpSp>
        <p:nvGrpSpPr>
          <p:cNvPr id="42" name="Group 41">
            <a:extLst>
              <a:ext uri="{FF2B5EF4-FFF2-40B4-BE49-F238E27FC236}">
                <a16:creationId xmlns:a16="http://schemas.microsoft.com/office/drawing/2014/main" id="{735E2A6D-5EA5-4B97-89C7-73F40E0D26DD}"/>
              </a:ext>
            </a:extLst>
          </p:cNvPr>
          <p:cNvGrpSpPr/>
          <p:nvPr/>
        </p:nvGrpSpPr>
        <p:grpSpPr>
          <a:xfrm>
            <a:off x="12215220" y="4183899"/>
            <a:ext cx="3548457" cy="1931874"/>
            <a:chOff x="16070089" y="8280785"/>
            <a:chExt cx="3548457" cy="1931874"/>
          </a:xfrm>
        </p:grpSpPr>
        <p:sp>
          <p:nvSpPr>
            <p:cNvPr id="43" name="TextBox 42">
              <a:extLst>
                <a:ext uri="{FF2B5EF4-FFF2-40B4-BE49-F238E27FC236}">
                  <a16:creationId xmlns:a16="http://schemas.microsoft.com/office/drawing/2014/main" id="{BF54A118-222F-48C8-A257-6BD4D765C0A2}"/>
                </a:ext>
              </a:extLst>
            </p:cNvPr>
            <p:cNvSpPr txBox="1"/>
            <p:nvPr/>
          </p:nvSpPr>
          <p:spPr>
            <a:xfrm>
              <a:off x="16358173" y="8280785"/>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44" name="TextBox 43">
              <a:extLst>
                <a:ext uri="{FF2B5EF4-FFF2-40B4-BE49-F238E27FC236}">
                  <a16:creationId xmlns:a16="http://schemas.microsoft.com/office/drawing/2014/main" id="{5DAE32B6-7EB9-4ECB-A49C-C833E25A7F36}"/>
                </a:ext>
              </a:extLst>
            </p:cNvPr>
            <p:cNvSpPr txBox="1"/>
            <p:nvPr/>
          </p:nvSpPr>
          <p:spPr>
            <a:xfrm>
              <a:off x="16070089" y="8983707"/>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1" name="Group 50">
            <a:extLst>
              <a:ext uri="{FF2B5EF4-FFF2-40B4-BE49-F238E27FC236}">
                <a16:creationId xmlns:a16="http://schemas.microsoft.com/office/drawing/2014/main" id="{42C35B45-D698-4642-8547-915843519E27}"/>
              </a:ext>
            </a:extLst>
          </p:cNvPr>
          <p:cNvGrpSpPr/>
          <p:nvPr/>
        </p:nvGrpSpPr>
        <p:grpSpPr>
          <a:xfrm>
            <a:off x="8623498" y="4183899"/>
            <a:ext cx="3548457" cy="1931874"/>
            <a:chOff x="16070089" y="3601772"/>
            <a:chExt cx="3548457" cy="1931874"/>
          </a:xfrm>
        </p:grpSpPr>
        <p:sp>
          <p:nvSpPr>
            <p:cNvPr id="52" name="TextBox 51">
              <a:extLst>
                <a:ext uri="{FF2B5EF4-FFF2-40B4-BE49-F238E27FC236}">
                  <a16:creationId xmlns:a16="http://schemas.microsoft.com/office/drawing/2014/main" id="{B9647E15-055E-49E8-9B94-982632AB5E29}"/>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53" name="TextBox 52">
              <a:extLst>
                <a:ext uri="{FF2B5EF4-FFF2-40B4-BE49-F238E27FC236}">
                  <a16:creationId xmlns:a16="http://schemas.microsoft.com/office/drawing/2014/main" id="{6EC50125-3AC9-4694-8273-3BEE0534C44E}"/>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8" name="Group 27">
            <a:extLst>
              <a:ext uri="{FF2B5EF4-FFF2-40B4-BE49-F238E27FC236}">
                <a16:creationId xmlns:a16="http://schemas.microsoft.com/office/drawing/2014/main" id="{8F68A267-E09E-4D45-A0E7-3AAA1E8B35EB}"/>
              </a:ext>
            </a:extLst>
          </p:cNvPr>
          <p:cNvGrpSpPr/>
          <p:nvPr/>
        </p:nvGrpSpPr>
        <p:grpSpPr>
          <a:xfrm>
            <a:off x="2565875" y="10414576"/>
            <a:ext cx="3548457" cy="1931874"/>
            <a:chOff x="10419359" y="404628"/>
            <a:chExt cx="3548457" cy="1931874"/>
          </a:xfrm>
        </p:grpSpPr>
        <p:sp>
          <p:nvSpPr>
            <p:cNvPr id="29" name="TextBox 28">
              <a:extLst>
                <a:ext uri="{FF2B5EF4-FFF2-40B4-BE49-F238E27FC236}">
                  <a16:creationId xmlns:a16="http://schemas.microsoft.com/office/drawing/2014/main" id="{6C9F9653-D8CC-4A0A-815E-AACFF60F4134}"/>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30" name="TextBox 29">
              <a:extLst>
                <a:ext uri="{FF2B5EF4-FFF2-40B4-BE49-F238E27FC236}">
                  <a16:creationId xmlns:a16="http://schemas.microsoft.com/office/drawing/2014/main" id="{16B90684-3B97-441B-9602-3CABDC0AE1B9}"/>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9" name="Group 38">
            <a:extLst>
              <a:ext uri="{FF2B5EF4-FFF2-40B4-BE49-F238E27FC236}">
                <a16:creationId xmlns:a16="http://schemas.microsoft.com/office/drawing/2014/main" id="{E73AA560-232A-49BB-ACD7-420A3778F663}"/>
              </a:ext>
            </a:extLst>
          </p:cNvPr>
          <p:cNvGrpSpPr/>
          <p:nvPr/>
        </p:nvGrpSpPr>
        <p:grpSpPr>
          <a:xfrm>
            <a:off x="5546122" y="5334326"/>
            <a:ext cx="3548457" cy="1931874"/>
            <a:chOff x="4492012" y="3777843"/>
            <a:chExt cx="3548457" cy="1931874"/>
          </a:xfrm>
        </p:grpSpPr>
        <p:sp>
          <p:nvSpPr>
            <p:cNvPr id="40" name="TextBox 39">
              <a:extLst>
                <a:ext uri="{FF2B5EF4-FFF2-40B4-BE49-F238E27FC236}">
                  <a16:creationId xmlns:a16="http://schemas.microsoft.com/office/drawing/2014/main" id="{DB5BD0B1-52BC-4B12-AC7A-B7A30A4B337E}"/>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41" name="TextBox 40">
              <a:extLst>
                <a:ext uri="{FF2B5EF4-FFF2-40B4-BE49-F238E27FC236}">
                  <a16:creationId xmlns:a16="http://schemas.microsoft.com/office/drawing/2014/main" id="{F040ACDE-DDC2-4904-BF04-864F0F92CA3E}"/>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48" name="Group 47">
            <a:extLst>
              <a:ext uri="{FF2B5EF4-FFF2-40B4-BE49-F238E27FC236}">
                <a16:creationId xmlns:a16="http://schemas.microsoft.com/office/drawing/2014/main" id="{7EED905A-C95C-43B1-8A78-2804516F6619}"/>
              </a:ext>
            </a:extLst>
          </p:cNvPr>
          <p:cNvGrpSpPr/>
          <p:nvPr/>
        </p:nvGrpSpPr>
        <p:grpSpPr>
          <a:xfrm>
            <a:off x="3205019" y="7727936"/>
            <a:ext cx="3548457" cy="1931874"/>
            <a:chOff x="4894001" y="8445170"/>
            <a:chExt cx="3548457" cy="1931874"/>
          </a:xfrm>
        </p:grpSpPr>
        <p:sp>
          <p:nvSpPr>
            <p:cNvPr id="49" name="TextBox 48">
              <a:extLst>
                <a:ext uri="{FF2B5EF4-FFF2-40B4-BE49-F238E27FC236}">
                  <a16:creationId xmlns:a16="http://schemas.microsoft.com/office/drawing/2014/main" id="{945D2EE1-F4CC-4B51-8292-FF588B3909FE}"/>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50" name="TextBox 49">
              <a:extLst>
                <a:ext uri="{FF2B5EF4-FFF2-40B4-BE49-F238E27FC236}">
                  <a16:creationId xmlns:a16="http://schemas.microsoft.com/office/drawing/2014/main" id="{BAA385FF-F702-4CFB-8253-0AC69C6FC1AA}"/>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grpSp>
        <p:nvGrpSpPr>
          <p:cNvPr id="55" name="Group 54">
            <a:extLst>
              <a:ext uri="{FF2B5EF4-FFF2-40B4-BE49-F238E27FC236}">
                <a16:creationId xmlns:a16="http://schemas.microsoft.com/office/drawing/2014/main" id="{9C2731D1-4A60-4876-A19E-F9DBA072F322}"/>
              </a:ext>
            </a:extLst>
          </p:cNvPr>
          <p:cNvGrpSpPr/>
          <p:nvPr/>
        </p:nvGrpSpPr>
        <p:grpSpPr>
          <a:xfrm flipH="1">
            <a:off x="18103271" y="10201851"/>
            <a:ext cx="3887603" cy="1931874"/>
            <a:chOff x="10249784" y="404628"/>
            <a:chExt cx="3887603" cy="1931874"/>
          </a:xfrm>
        </p:grpSpPr>
        <p:sp>
          <p:nvSpPr>
            <p:cNvPr id="56" name="TextBox 55">
              <a:extLst>
                <a:ext uri="{FF2B5EF4-FFF2-40B4-BE49-F238E27FC236}">
                  <a16:creationId xmlns:a16="http://schemas.microsoft.com/office/drawing/2014/main" id="{CFA83F28-A307-480F-9E23-E654C5D7C89C}"/>
                </a:ext>
              </a:extLst>
            </p:cNvPr>
            <p:cNvSpPr txBox="1"/>
            <p:nvPr/>
          </p:nvSpPr>
          <p:spPr>
            <a:xfrm>
              <a:off x="10249784" y="404628"/>
              <a:ext cx="388760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Online Shopping</a:t>
              </a:r>
            </a:p>
          </p:txBody>
        </p:sp>
        <p:sp>
          <p:nvSpPr>
            <p:cNvPr id="57" name="TextBox 56">
              <a:extLst>
                <a:ext uri="{FF2B5EF4-FFF2-40B4-BE49-F238E27FC236}">
                  <a16:creationId xmlns:a16="http://schemas.microsoft.com/office/drawing/2014/main" id="{E63BD2E5-2E1A-4BD3-AA9C-93ED8EEF56DF}"/>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1EB51A44-49C9-49B7-8AB7-F09BA7DC06D1}"/>
              </a:ext>
            </a:extLst>
          </p:cNvPr>
          <p:cNvGrpSpPr/>
          <p:nvPr/>
        </p:nvGrpSpPr>
        <p:grpSpPr>
          <a:xfrm flipH="1">
            <a:off x="15292595" y="5121601"/>
            <a:ext cx="3548457" cy="1931874"/>
            <a:chOff x="4492012" y="3777843"/>
            <a:chExt cx="3548457" cy="1931874"/>
          </a:xfrm>
        </p:grpSpPr>
        <p:sp>
          <p:nvSpPr>
            <p:cNvPr id="59" name="TextBox 58">
              <a:extLst>
                <a:ext uri="{FF2B5EF4-FFF2-40B4-BE49-F238E27FC236}">
                  <a16:creationId xmlns:a16="http://schemas.microsoft.com/office/drawing/2014/main" id="{5B584297-8782-4DBA-9208-A8C710FB8B38}"/>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60" name="TextBox 59">
              <a:extLst>
                <a:ext uri="{FF2B5EF4-FFF2-40B4-BE49-F238E27FC236}">
                  <a16:creationId xmlns:a16="http://schemas.microsoft.com/office/drawing/2014/main" id="{56E09F01-B6B3-459F-B400-3B3EAF53B385}"/>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61" name="Group 60">
            <a:extLst>
              <a:ext uri="{FF2B5EF4-FFF2-40B4-BE49-F238E27FC236}">
                <a16:creationId xmlns:a16="http://schemas.microsoft.com/office/drawing/2014/main" id="{4EC32B89-FA8B-42C5-A48C-563A4CD01036}"/>
              </a:ext>
            </a:extLst>
          </p:cNvPr>
          <p:cNvGrpSpPr/>
          <p:nvPr/>
        </p:nvGrpSpPr>
        <p:grpSpPr>
          <a:xfrm flipH="1">
            <a:off x="17633698" y="7515211"/>
            <a:ext cx="3548457" cy="1931874"/>
            <a:chOff x="4894001" y="8445170"/>
            <a:chExt cx="3548457" cy="1931874"/>
          </a:xfrm>
        </p:grpSpPr>
        <p:sp>
          <p:nvSpPr>
            <p:cNvPr id="62" name="TextBox 61">
              <a:extLst>
                <a:ext uri="{FF2B5EF4-FFF2-40B4-BE49-F238E27FC236}">
                  <a16:creationId xmlns:a16="http://schemas.microsoft.com/office/drawing/2014/main" id="{401D2114-8CD8-4BEC-8883-BE5122FD0E88}"/>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63" name="TextBox 62">
              <a:extLst>
                <a:ext uri="{FF2B5EF4-FFF2-40B4-BE49-F238E27FC236}">
                  <a16:creationId xmlns:a16="http://schemas.microsoft.com/office/drawing/2014/main" id="{2B50038D-E9AC-4C36-905E-51F2D467AC56}"/>
                </a:ext>
              </a:extLst>
            </p:cNvPr>
            <p:cNvSpPr txBox="1"/>
            <p:nvPr/>
          </p:nvSpPr>
          <p:spPr>
            <a:xfrm>
              <a:off x="5491462" y="8445170"/>
              <a:ext cx="235352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New Idea</a:t>
              </a:r>
            </a:p>
          </p:txBody>
        </p:sp>
      </p:grpSp>
      <p:grpSp>
        <p:nvGrpSpPr>
          <p:cNvPr id="83" name="Group 82">
            <a:extLst>
              <a:ext uri="{FF2B5EF4-FFF2-40B4-BE49-F238E27FC236}">
                <a16:creationId xmlns:a16="http://schemas.microsoft.com/office/drawing/2014/main" id="{566132D0-2430-4570-827B-0CD1E136CDBA}"/>
              </a:ext>
            </a:extLst>
          </p:cNvPr>
          <p:cNvGrpSpPr/>
          <p:nvPr/>
        </p:nvGrpSpPr>
        <p:grpSpPr>
          <a:xfrm>
            <a:off x="7991475" y="7102200"/>
            <a:ext cx="2662238" cy="2813050"/>
            <a:chOff x="7991475" y="5999541"/>
            <a:chExt cx="2662238" cy="2813050"/>
          </a:xfrm>
        </p:grpSpPr>
        <p:sp>
          <p:nvSpPr>
            <p:cNvPr id="12" name="Freeform 9">
              <a:extLst>
                <a:ext uri="{FF2B5EF4-FFF2-40B4-BE49-F238E27FC236}">
                  <a16:creationId xmlns:a16="http://schemas.microsoft.com/office/drawing/2014/main" id="{87F5A78F-F617-4B3F-853E-682F4CD01EA1}"/>
                </a:ext>
              </a:extLst>
            </p:cNvPr>
            <p:cNvSpPr>
              <a:spLocks/>
            </p:cNvSpPr>
            <p:nvPr/>
          </p:nvSpPr>
          <p:spPr bwMode="auto">
            <a:xfrm>
              <a:off x="7991475" y="5999541"/>
              <a:ext cx="2662238" cy="2813050"/>
            </a:xfrm>
            <a:custGeom>
              <a:avLst/>
              <a:gdLst>
                <a:gd name="T0" fmla="*/ 509 w 838"/>
                <a:gd name="T1" fmla="*/ 885 h 885"/>
                <a:gd name="T2" fmla="*/ 838 w 838"/>
                <a:gd name="T3" fmla="*/ 665 h 885"/>
                <a:gd name="T4" fmla="*/ 562 w 838"/>
                <a:gd name="T5" fmla="*/ 0 h 885"/>
                <a:gd name="T6" fmla="*/ 0 w 838"/>
                <a:gd name="T7" fmla="*/ 376 h 885"/>
                <a:gd name="T8" fmla="*/ 509 w 838"/>
                <a:gd name="T9" fmla="*/ 885 h 885"/>
              </a:gdLst>
              <a:ahLst/>
              <a:cxnLst>
                <a:cxn ang="0">
                  <a:pos x="T0" y="T1"/>
                </a:cxn>
                <a:cxn ang="0">
                  <a:pos x="T2" y="T3"/>
                </a:cxn>
                <a:cxn ang="0">
                  <a:pos x="T4" y="T5"/>
                </a:cxn>
                <a:cxn ang="0">
                  <a:pos x="T6" y="T7"/>
                </a:cxn>
                <a:cxn ang="0">
                  <a:pos x="T8" y="T9"/>
                </a:cxn>
              </a:cxnLst>
              <a:rect l="0" t="0" r="r" b="b"/>
              <a:pathLst>
                <a:path w="838" h="885">
                  <a:moveTo>
                    <a:pt x="509" y="885"/>
                  </a:moveTo>
                  <a:cubicBezTo>
                    <a:pt x="605" y="795"/>
                    <a:pt x="716" y="720"/>
                    <a:pt x="838" y="665"/>
                  </a:cubicBezTo>
                  <a:cubicBezTo>
                    <a:pt x="562" y="0"/>
                    <a:pt x="562" y="0"/>
                    <a:pt x="562" y="0"/>
                  </a:cubicBezTo>
                  <a:cubicBezTo>
                    <a:pt x="353" y="91"/>
                    <a:pt x="164" y="217"/>
                    <a:pt x="0" y="376"/>
                  </a:cubicBezTo>
                  <a:lnTo>
                    <a:pt x="509" y="8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AD29EFC1-4229-4F05-B15C-F64D2B31EA27}"/>
                </a:ext>
              </a:extLst>
            </p:cNvPr>
            <p:cNvSpPr>
              <a:spLocks/>
            </p:cNvSpPr>
            <p:nvPr/>
          </p:nvSpPr>
          <p:spPr bwMode="auto">
            <a:xfrm>
              <a:off x="9348788" y="7774366"/>
              <a:ext cx="1304925" cy="1038225"/>
            </a:xfrm>
            <a:custGeom>
              <a:avLst/>
              <a:gdLst>
                <a:gd name="T0" fmla="*/ 411 w 411"/>
                <a:gd name="T1" fmla="*/ 107 h 327"/>
                <a:gd name="T2" fmla="*/ 82 w 411"/>
                <a:gd name="T3" fmla="*/ 327 h 327"/>
                <a:gd name="T4" fmla="*/ 0 w 411"/>
                <a:gd name="T5" fmla="*/ 245 h 327"/>
                <a:gd name="T6" fmla="*/ 366 w 411"/>
                <a:gd name="T7" fmla="*/ 0 h 327"/>
                <a:gd name="T8" fmla="*/ 411 w 411"/>
                <a:gd name="T9" fmla="*/ 107 h 327"/>
              </a:gdLst>
              <a:ahLst/>
              <a:cxnLst>
                <a:cxn ang="0">
                  <a:pos x="T0" y="T1"/>
                </a:cxn>
                <a:cxn ang="0">
                  <a:pos x="T2" y="T3"/>
                </a:cxn>
                <a:cxn ang="0">
                  <a:pos x="T4" y="T5"/>
                </a:cxn>
                <a:cxn ang="0">
                  <a:pos x="T6" y="T7"/>
                </a:cxn>
                <a:cxn ang="0">
                  <a:pos x="T8" y="T9"/>
                </a:cxn>
              </a:cxnLst>
              <a:rect l="0" t="0" r="r" b="b"/>
              <a:pathLst>
                <a:path w="411" h="327">
                  <a:moveTo>
                    <a:pt x="411" y="107"/>
                  </a:moveTo>
                  <a:cubicBezTo>
                    <a:pt x="289" y="162"/>
                    <a:pt x="178" y="237"/>
                    <a:pt x="82" y="327"/>
                  </a:cubicBezTo>
                  <a:cubicBezTo>
                    <a:pt x="0" y="245"/>
                    <a:pt x="0" y="245"/>
                    <a:pt x="0" y="245"/>
                  </a:cubicBezTo>
                  <a:cubicBezTo>
                    <a:pt x="107" y="144"/>
                    <a:pt x="230" y="60"/>
                    <a:pt x="366" y="0"/>
                  </a:cubicBezTo>
                  <a:lnTo>
                    <a:pt x="411" y="107"/>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F7479354-D399-4E75-B325-4FE199CB0198}"/>
                </a:ext>
              </a:extLst>
            </p:cNvPr>
            <p:cNvSpPr txBox="1"/>
            <p:nvPr/>
          </p:nvSpPr>
          <p:spPr>
            <a:xfrm>
              <a:off x="9270653" y="6118743"/>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71" name="Rectangle 70">
              <a:extLst>
                <a:ext uri="{FF2B5EF4-FFF2-40B4-BE49-F238E27FC236}">
                  <a16:creationId xmlns:a16="http://schemas.microsoft.com/office/drawing/2014/main" id="{B1B53A37-4FEF-49FB-82DE-7832A7ADA6B1}"/>
                </a:ext>
              </a:extLst>
            </p:cNvPr>
            <p:cNvSpPr/>
            <p:nvPr/>
          </p:nvSpPr>
          <p:spPr>
            <a:xfrm>
              <a:off x="8816872" y="6752979"/>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86" name="Group 85">
            <a:extLst>
              <a:ext uri="{FF2B5EF4-FFF2-40B4-BE49-F238E27FC236}">
                <a16:creationId xmlns:a16="http://schemas.microsoft.com/office/drawing/2014/main" id="{8F1ABC63-9DE5-4AFA-8378-C8D4D007CFC0}"/>
              </a:ext>
            </a:extLst>
          </p:cNvPr>
          <p:cNvGrpSpPr/>
          <p:nvPr/>
        </p:nvGrpSpPr>
        <p:grpSpPr>
          <a:xfrm>
            <a:off x="13733463" y="7102200"/>
            <a:ext cx="2662238" cy="2813050"/>
            <a:chOff x="13733463" y="5999541"/>
            <a:chExt cx="2662238" cy="2813050"/>
          </a:xfrm>
        </p:grpSpPr>
        <p:sp>
          <p:nvSpPr>
            <p:cNvPr id="14" name="Freeform 11">
              <a:extLst>
                <a:ext uri="{FF2B5EF4-FFF2-40B4-BE49-F238E27FC236}">
                  <a16:creationId xmlns:a16="http://schemas.microsoft.com/office/drawing/2014/main" id="{DBAE144F-4CE1-48FF-8697-AC1828B1CF31}"/>
                </a:ext>
              </a:extLst>
            </p:cNvPr>
            <p:cNvSpPr>
              <a:spLocks/>
            </p:cNvSpPr>
            <p:nvPr/>
          </p:nvSpPr>
          <p:spPr bwMode="auto">
            <a:xfrm>
              <a:off x="13733463" y="5999541"/>
              <a:ext cx="2662238" cy="2813050"/>
            </a:xfrm>
            <a:custGeom>
              <a:avLst/>
              <a:gdLst>
                <a:gd name="T0" fmla="*/ 0 w 838"/>
                <a:gd name="T1" fmla="*/ 665 h 885"/>
                <a:gd name="T2" fmla="*/ 329 w 838"/>
                <a:gd name="T3" fmla="*/ 885 h 885"/>
                <a:gd name="T4" fmla="*/ 838 w 838"/>
                <a:gd name="T5" fmla="*/ 376 h 885"/>
                <a:gd name="T6" fmla="*/ 276 w 838"/>
                <a:gd name="T7" fmla="*/ 0 h 885"/>
                <a:gd name="T8" fmla="*/ 0 w 838"/>
                <a:gd name="T9" fmla="*/ 665 h 885"/>
              </a:gdLst>
              <a:ahLst/>
              <a:cxnLst>
                <a:cxn ang="0">
                  <a:pos x="T0" y="T1"/>
                </a:cxn>
                <a:cxn ang="0">
                  <a:pos x="T2" y="T3"/>
                </a:cxn>
                <a:cxn ang="0">
                  <a:pos x="T4" y="T5"/>
                </a:cxn>
                <a:cxn ang="0">
                  <a:pos x="T6" y="T7"/>
                </a:cxn>
                <a:cxn ang="0">
                  <a:pos x="T8" y="T9"/>
                </a:cxn>
              </a:cxnLst>
              <a:rect l="0" t="0" r="r" b="b"/>
              <a:pathLst>
                <a:path w="838" h="885">
                  <a:moveTo>
                    <a:pt x="0" y="665"/>
                  </a:moveTo>
                  <a:cubicBezTo>
                    <a:pt x="122" y="720"/>
                    <a:pt x="233" y="795"/>
                    <a:pt x="329" y="885"/>
                  </a:cubicBezTo>
                  <a:cubicBezTo>
                    <a:pt x="838" y="376"/>
                    <a:pt x="838" y="376"/>
                    <a:pt x="838" y="376"/>
                  </a:cubicBezTo>
                  <a:cubicBezTo>
                    <a:pt x="674" y="217"/>
                    <a:pt x="485" y="91"/>
                    <a:pt x="276" y="0"/>
                  </a:cubicBezTo>
                  <a:lnTo>
                    <a:pt x="0" y="66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02C913E0-6C40-4597-90F3-0B242B2FC310}"/>
                </a:ext>
              </a:extLst>
            </p:cNvPr>
            <p:cNvSpPr>
              <a:spLocks/>
            </p:cNvSpPr>
            <p:nvPr/>
          </p:nvSpPr>
          <p:spPr bwMode="auto">
            <a:xfrm>
              <a:off x="13733463" y="7768016"/>
              <a:ext cx="1311275" cy="1044575"/>
            </a:xfrm>
            <a:custGeom>
              <a:avLst/>
              <a:gdLst>
                <a:gd name="T0" fmla="*/ 413 w 413"/>
                <a:gd name="T1" fmla="*/ 245 h 329"/>
                <a:gd name="T2" fmla="*/ 329 w 413"/>
                <a:gd name="T3" fmla="*/ 329 h 329"/>
                <a:gd name="T4" fmla="*/ 0 w 413"/>
                <a:gd name="T5" fmla="*/ 109 h 329"/>
                <a:gd name="T6" fmla="*/ 45 w 413"/>
                <a:gd name="T7" fmla="*/ 0 h 329"/>
                <a:gd name="T8" fmla="*/ 413 w 413"/>
                <a:gd name="T9" fmla="*/ 245 h 329"/>
              </a:gdLst>
              <a:ahLst/>
              <a:cxnLst>
                <a:cxn ang="0">
                  <a:pos x="T0" y="T1"/>
                </a:cxn>
                <a:cxn ang="0">
                  <a:pos x="T2" y="T3"/>
                </a:cxn>
                <a:cxn ang="0">
                  <a:pos x="T4" y="T5"/>
                </a:cxn>
                <a:cxn ang="0">
                  <a:pos x="T6" y="T7"/>
                </a:cxn>
                <a:cxn ang="0">
                  <a:pos x="T8" y="T9"/>
                </a:cxn>
              </a:cxnLst>
              <a:rect l="0" t="0" r="r" b="b"/>
              <a:pathLst>
                <a:path w="413" h="329">
                  <a:moveTo>
                    <a:pt x="413" y="245"/>
                  </a:moveTo>
                  <a:cubicBezTo>
                    <a:pt x="329" y="329"/>
                    <a:pt x="329" y="329"/>
                    <a:pt x="329" y="329"/>
                  </a:cubicBezTo>
                  <a:cubicBezTo>
                    <a:pt x="233" y="239"/>
                    <a:pt x="122" y="164"/>
                    <a:pt x="0" y="109"/>
                  </a:cubicBezTo>
                  <a:cubicBezTo>
                    <a:pt x="45" y="0"/>
                    <a:pt x="45" y="0"/>
                    <a:pt x="45" y="0"/>
                  </a:cubicBezTo>
                  <a:cubicBezTo>
                    <a:pt x="182" y="61"/>
                    <a:pt x="306" y="144"/>
                    <a:pt x="413" y="24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37F170D9-93B7-4987-B68A-F98718692476}"/>
                </a:ext>
              </a:extLst>
            </p:cNvPr>
            <p:cNvSpPr txBox="1"/>
            <p:nvPr/>
          </p:nvSpPr>
          <p:spPr>
            <a:xfrm>
              <a:off x="15569190" y="6897594"/>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72" name="Rectangle 71">
              <a:extLst>
                <a:ext uri="{FF2B5EF4-FFF2-40B4-BE49-F238E27FC236}">
                  <a16:creationId xmlns:a16="http://schemas.microsoft.com/office/drawing/2014/main" id="{596C83B3-09C7-495A-8228-57AF2054A9D7}"/>
                </a:ext>
              </a:extLst>
            </p:cNvPr>
            <p:cNvSpPr/>
            <p:nvPr/>
          </p:nvSpPr>
          <p:spPr>
            <a:xfrm>
              <a:off x="14250680" y="6687454"/>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2" name="Group 81">
            <a:extLst>
              <a:ext uri="{FF2B5EF4-FFF2-40B4-BE49-F238E27FC236}">
                <a16:creationId xmlns:a16="http://schemas.microsoft.com/office/drawing/2014/main" id="{DF0B3CDE-858D-4FA2-A2F1-D4BD099C6AEC}"/>
              </a:ext>
            </a:extLst>
          </p:cNvPr>
          <p:cNvGrpSpPr/>
          <p:nvPr/>
        </p:nvGrpSpPr>
        <p:grpSpPr>
          <a:xfrm>
            <a:off x="6645275" y="8449988"/>
            <a:ext cx="2811463" cy="2663825"/>
            <a:chOff x="6645275" y="7347329"/>
            <a:chExt cx="2811463" cy="2663825"/>
          </a:xfrm>
        </p:grpSpPr>
        <p:sp>
          <p:nvSpPr>
            <p:cNvPr id="10" name="Freeform 7">
              <a:extLst>
                <a:ext uri="{FF2B5EF4-FFF2-40B4-BE49-F238E27FC236}">
                  <a16:creationId xmlns:a16="http://schemas.microsoft.com/office/drawing/2014/main" id="{CAC8DD5A-7F79-4696-9967-23B65C7A0F27}"/>
                </a:ext>
              </a:extLst>
            </p:cNvPr>
            <p:cNvSpPr>
              <a:spLocks/>
            </p:cNvSpPr>
            <p:nvPr/>
          </p:nvSpPr>
          <p:spPr bwMode="auto">
            <a:xfrm>
              <a:off x="6645275" y="7347329"/>
              <a:ext cx="2811463" cy="2663825"/>
            </a:xfrm>
            <a:custGeom>
              <a:avLst/>
              <a:gdLst>
                <a:gd name="T0" fmla="*/ 665 w 885"/>
                <a:gd name="T1" fmla="*/ 838 h 838"/>
                <a:gd name="T2" fmla="*/ 885 w 885"/>
                <a:gd name="T3" fmla="*/ 509 h 838"/>
                <a:gd name="T4" fmla="*/ 376 w 885"/>
                <a:gd name="T5" fmla="*/ 0 h 838"/>
                <a:gd name="T6" fmla="*/ 0 w 885"/>
                <a:gd name="T7" fmla="*/ 563 h 838"/>
                <a:gd name="T8" fmla="*/ 665 w 885"/>
                <a:gd name="T9" fmla="*/ 838 h 838"/>
              </a:gdLst>
              <a:ahLst/>
              <a:cxnLst>
                <a:cxn ang="0">
                  <a:pos x="T0" y="T1"/>
                </a:cxn>
                <a:cxn ang="0">
                  <a:pos x="T2" y="T3"/>
                </a:cxn>
                <a:cxn ang="0">
                  <a:pos x="T4" y="T5"/>
                </a:cxn>
                <a:cxn ang="0">
                  <a:pos x="T6" y="T7"/>
                </a:cxn>
                <a:cxn ang="0">
                  <a:pos x="T8" y="T9"/>
                </a:cxn>
              </a:cxnLst>
              <a:rect l="0" t="0" r="r" b="b"/>
              <a:pathLst>
                <a:path w="885" h="838">
                  <a:moveTo>
                    <a:pt x="665" y="838"/>
                  </a:moveTo>
                  <a:cubicBezTo>
                    <a:pt x="720" y="716"/>
                    <a:pt x="794" y="605"/>
                    <a:pt x="885" y="509"/>
                  </a:cubicBezTo>
                  <a:cubicBezTo>
                    <a:pt x="376" y="0"/>
                    <a:pt x="376" y="0"/>
                    <a:pt x="376" y="0"/>
                  </a:cubicBezTo>
                  <a:cubicBezTo>
                    <a:pt x="217" y="164"/>
                    <a:pt x="91" y="353"/>
                    <a:pt x="0" y="563"/>
                  </a:cubicBezTo>
                  <a:lnTo>
                    <a:pt x="665" y="8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048CD6-85AD-4B4A-981A-F8DB9DFA9825}"/>
                </a:ext>
              </a:extLst>
            </p:cNvPr>
            <p:cNvSpPr>
              <a:spLocks/>
            </p:cNvSpPr>
            <p:nvPr/>
          </p:nvSpPr>
          <p:spPr bwMode="auto">
            <a:xfrm>
              <a:off x="8416925" y="8704641"/>
              <a:ext cx="1039813" cy="1306513"/>
            </a:xfrm>
            <a:custGeom>
              <a:avLst/>
              <a:gdLst>
                <a:gd name="T0" fmla="*/ 327 w 327"/>
                <a:gd name="T1" fmla="*/ 82 h 411"/>
                <a:gd name="T2" fmla="*/ 107 w 327"/>
                <a:gd name="T3" fmla="*/ 411 h 411"/>
                <a:gd name="T4" fmla="*/ 0 w 327"/>
                <a:gd name="T5" fmla="*/ 367 h 411"/>
                <a:gd name="T6" fmla="*/ 245 w 327"/>
                <a:gd name="T7" fmla="*/ 0 h 411"/>
                <a:gd name="T8" fmla="*/ 327 w 327"/>
                <a:gd name="T9" fmla="*/ 82 h 411"/>
              </a:gdLst>
              <a:ahLst/>
              <a:cxnLst>
                <a:cxn ang="0">
                  <a:pos x="T0" y="T1"/>
                </a:cxn>
                <a:cxn ang="0">
                  <a:pos x="T2" y="T3"/>
                </a:cxn>
                <a:cxn ang="0">
                  <a:pos x="T4" y="T5"/>
                </a:cxn>
                <a:cxn ang="0">
                  <a:pos x="T6" y="T7"/>
                </a:cxn>
                <a:cxn ang="0">
                  <a:pos x="T8" y="T9"/>
                </a:cxn>
              </a:cxnLst>
              <a:rect l="0" t="0" r="r" b="b"/>
              <a:pathLst>
                <a:path w="327" h="411">
                  <a:moveTo>
                    <a:pt x="327" y="82"/>
                  </a:moveTo>
                  <a:cubicBezTo>
                    <a:pt x="236" y="178"/>
                    <a:pt x="162" y="289"/>
                    <a:pt x="107" y="411"/>
                  </a:cubicBezTo>
                  <a:cubicBezTo>
                    <a:pt x="0" y="367"/>
                    <a:pt x="0" y="367"/>
                    <a:pt x="0" y="367"/>
                  </a:cubicBezTo>
                  <a:cubicBezTo>
                    <a:pt x="61" y="231"/>
                    <a:pt x="144" y="107"/>
                    <a:pt x="245" y="0"/>
                  </a:cubicBezTo>
                  <a:lnTo>
                    <a:pt x="327" y="82"/>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BCA91F91-EF07-46ED-938C-A5658076C92C}"/>
                </a:ext>
              </a:extLst>
            </p:cNvPr>
            <p:cNvSpPr txBox="1"/>
            <p:nvPr/>
          </p:nvSpPr>
          <p:spPr>
            <a:xfrm>
              <a:off x="7482607" y="7545836"/>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73" name="Rectangle 72">
              <a:extLst>
                <a:ext uri="{FF2B5EF4-FFF2-40B4-BE49-F238E27FC236}">
                  <a16:creationId xmlns:a16="http://schemas.microsoft.com/office/drawing/2014/main" id="{3930F8F9-C268-40E1-8636-5C4CF9EFB644}"/>
                </a:ext>
              </a:extLst>
            </p:cNvPr>
            <p:cNvSpPr/>
            <p:nvPr/>
          </p:nvSpPr>
          <p:spPr>
            <a:xfrm>
              <a:off x="7524830" y="795795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grpSp>
        <p:nvGrpSpPr>
          <p:cNvPr id="85" name="Group 84">
            <a:extLst>
              <a:ext uri="{FF2B5EF4-FFF2-40B4-BE49-F238E27FC236}">
                <a16:creationId xmlns:a16="http://schemas.microsoft.com/office/drawing/2014/main" id="{005B2A53-017B-4901-ACD1-E16837EED3C0}"/>
              </a:ext>
            </a:extLst>
          </p:cNvPr>
          <p:cNvGrpSpPr/>
          <p:nvPr/>
        </p:nvGrpSpPr>
        <p:grpSpPr>
          <a:xfrm>
            <a:off x="12301538" y="6600550"/>
            <a:ext cx="2108200" cy="2533651"/>
            <a:chOff x="12301538" y="5497891"/>
            <a:chExt cx="2108200" cy="2533651"/>
          </a:xfrm>
        </p:grpSpPr>
        <p:sp>
          <p:nvSpPr>
            <p:cNvPr id="16" name="Freeform 13">
              <a:extLst>
                <a:ext uri="{FF2B5EF4-FFF2-40B4-BE49-F238E27FC236}">
                  <a16:creationId xmlns:a16="http://schemas.microsoft.com/office/drawing/2014/main" id="{1A8C09B3-B632-4A83-BF52-E83552FE5342}"/>
                </a:ext>
              </a:extLst>
            </p:cNvPr>
            <p:cNvSpPr>
              <a:spLocks/>
            </p:cNvSpPr>
            <p:nvPr/>
          </p:nvSpPr>
          <p:spPr bwMode="auto">
            <a:xfrm>
              <a:off x="12301538" y="5497891"/>
              <a:ext cx="2108200" cy="2533650"/>
            </a:xfrm>
            <a:custGeom>
              <a:avLst/>
              <a:gdLst>
                <a:gd name="T0" fmla="*/ 0 w 664"/>
                <a:gd name="T1" fmla="*/ 720 h 797"/>
                <a:gd name="T2" fmla="*/ 388 w 664"/>
                <a:gd name="T3" fmla="*/ 797 h 797"/>
                <a:gd name="T4" fmla="*/ 664 w 664"/>
                <a:gd name="T5" fmla="*/ 132 h 797"/>
                <a:gd name="T6" fmla="*/ 0 w 664"/>
                <a:gd name="T7" fmla="*/ 0 h 797"/>
                <a:gd name="T8" fmla="*/ 0 w 664"/>
                <a:gd name="T9" fmla="*/ 720 h 797"/>
              </a:gdLst>
              <a:ahLst/>
              <a:cxnLst>
                <a:cxn ang="0">
                  <a:pos x="T0" y="T1"/>
                </a:cxn>
                <a:cxn ang="0">
                  <a:pos x="T2" y="T3"/>
                </a:cxn>
                <a:cxn ang="0">
                  <a:pos x="T4" y="T5"/>
                </a:cxn>
                <a:cxn ang="0">
                  <a:pos x="T6" y="T7"/>
                </a:cxn>
                <a:cxn ang="0">
                  <a:pos x="T8" y="T9"/>
                </a:cxn>
              </a:cxnLst>
              <a:rect l="0" t="0" r="r" b="b"/>
              <a:pathLst>
                <a:path w="664" h="797">
                  <a:moveTo>
                    <a:pt x="0" y="720"/>
                  </a:moveTo>
                  <a:cubicBezTo>
                    <a:pt x="136" y="724"/>
                    <a:pt x="267" y="751"/>
                    <a:pt x="388" y="797"/>
                  </a:cubicBezTo>
                  <a:cubicBezTo>
                    <a:pt x="664" y="132"/>
                    <a:pt x="664" y="132"/>
                    <a:pt x="664" y="132"/>
                  </a:cubicBezTo>
                  <a:cubicBezTo>
                    <a:pt x="452" y="48"/>
                    <a:pt x="229" y="4"/>
                    <a:pt x="0" y="0"/>
                  </a:cubicBezTo>
                  <a:lnTo>
                    <a:pt x="0" y="72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1E41D7F-434E-4CAC-ABE2-EB99189AA8B1}"/>
                </a:ext>
              </a:extLst>
            </p:cNvPr>
            <p:cNvSpPr>
              <a:spLocks/>
            </p:cNvSpPr>
            <p:nvPr/>
          </p:nvSpPr>
          <p:spPr bwMode="auto">
            <a:xfrm>
              <a:off x="12301538" y="7414004"/>
              <a:ext cx="1374775" cy="617538"/>
            </a:xfrm>
            <a:custGeom>
              <a:avLst/>
              <a:gdLst>
                <a:gd name="T0" fmla="*/ 433 w 433"/>
                <a:gd name="T1" fmla="*/ 85 h 194"/>
                <a:gd name="T2" fmla="*/ 388 w 433"/>
                <a:gd name="T3" fmla="*/ 194 h 194"/>
                <a:gd name="T4" fmla="*/ 0 w 433"/>
                <a:gd name="T5" fmla="*/ 117 h 194"/>
                <a:gd name="T6" fmla="*/ 0 w 433"/>
                <a:gd name="T7" fmla="*/ 0 h 194"/>
                <a:gd name="T8" fmla="*/ 433 w 433"/>
                <a:gd name="T9" fmla="*/ 85 h 194"/>
              </a:gdLst>
              <a:ahLst/>
              <a:cxnLst>
                <a:cxn ang="0">
                  <a:pos x="T0" y="T1"/>
                </a:cxn>
                <a:cxn ang="0">
                  <a:pos x="T2" y="T3"/>
                </a:cxn>
                <a:cxn ang="0">
                  <a:pos x="T4" y="T5"/>
                </a:cxn>
                <a:cxn ang="0">
                  <a:pos x="T6" y="T7"/>
                </a:cxn>
                <a:cxn ang="0">
                  <a:pos x="T8" y="T9"/>
                </a:cxn>
              </a:cxnLst>
              <a:rect l="0" t="0" r="r" b="b"/>
              <a:pathLst>
                <a:path w="433" h="194">
                  <a:moveTo>
                    <a:pt x="433" y="85"/>
                  </a:moveTo>
                  <a:cubicBezTo>
                    <a:pt x="388" y="194"/>
                    <a:pt x="388" y="194"/>
                    <a:pt x="388" y="194"/>
                  </a:cubicBezTo>
                  <a:cubicBezTo>
                    <a:pt x="267" y="148"/>
                    <a:pt x="136" y="121"/>
                    <a:pt x="0" y="117"/>
                  </a:cubicBezTo>
                  <a:cubicBezTo>
                    <a:pt x="0" y="0"/>
                    <a:pt x="0" y="0"/>
                    <a:pt x="0" y="0"/>
                  </a:cubicBezTo>
                  <a:cubicBezTo>
                    <a:pt x="152" y="4"/>
                    <a:pt x="298" y="33"/>
                    <a:pt x="433" y="8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85992CE8-C94F-4DE2-A4FF-A0D508403DC3}"/>
                </a:ext>
              </a:extLst>
            </p:cNvPr>
            <p:cNvSpPr txBox="1"/>
            <p:nvPr/>
          </p:nvSpPr>
          <p:spPr>
            <a:xfrm>
              <a:off x="13612603" y="5795851"/>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74" name="Rectangle 73">
              <a:extLst>
                <a:ext uri="{FF2B5EF4-FFF2-40B4-BE49-F238E27FC236}">
                  <a16:creationId xmlns:a16="http://schemas.microsoft.com/office/drawing/2014/main" id="{CB0E7EB1-2856-4C93-A6FC-9B0192B59125}"/>
                </a:ext>
              </a:extLst>
            </p:cNvPr>
            <p:cNvSpPr/>
            <p:nvPr/>
          </p:nvSpPr>
          <p:spPr>
            <a:xfrm>
              <a:off x="12602855" y="5846461"/>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84" name="Group 83">
            <a:extLst>
              <a:ext uri="{FF2B5EF4-FFF2-40B4-BE49-F238E27FC236}">
                <a16:creationId xmlns:a16="http://schemas.microsoft.com/office/drawing/2014/main" id="{325BC0A8-8FBF-4E64-B2DA-C958CEBBAFB6}"/>
              </a:ext>
            </a:extLst>
          </p:cNvPr>
          <p:cNvGrpSpPr/>
          <p:nvPr/>
        </p:nvGrpSpPr>
        <p:grpSpPr>
          <a:xfrm>
            <a:off x="9977438" y="6600549"/>
            <a:ext cx="2108200" cy="2533652"/>
            <a:chOff x="9977438" y="5497890"/>
            <a:chExt cx="2108200" cy="2533652"/>
          </a:xfrm>
        </p:grpSpPr>
        <p:sp>
          <p:nvSpPr>
            <p:cNvPr id="15" name="Freeform 12">
              <a:extLst>
                <a:ext uri="{FF2B5EF4-FFF2-40B4-BE49-F238E27FC236}">
                  <a16:creationId xmlns:a16="http://schemas.microsoft.com/office/drawing/2014/main" id="{3C0C39FE-6176-4ACC-8A0D-97FD28739FF2}"/>
                </a:ext>
              </a:extLst>
            </p:cNvPr>
            <p:cNvSpPr>
              <a:spLocks/>
            </p:cNvSpPr>
            <p:nvPr/>
          </p:nvSpPr>
          <p:spPr bwMode="auto">
            <a:xfrm>
              <a:off x="9977438" y="5497891"/>
              <a:ext cx="2108200" cy="2533650"/>
            </a:xfrm>
            <a:custGeom>
              <a:avLst/>
              <a:gdLst>
                <a:gd name="T0" fmla="*/ 276 w 664"/>
                <a:gd name="T1" fmla="*/ 797 h 797"/>
                <a:gd name="T2" fmla="*/ 664 w 664"/>
                <a:gd name="T3" fmla="*/ 720 h 797"/>
                <a:gd name="T4" fmla="*/ 664 w 664"/>
                <a:gd name="T5" fmla="*/ 0 h 797"/>
                <a:gd name="T6" fmla="*/ 0 w 664"/>
                <a:gd name="T7" fmla="*/ 132 h 797"/>
                <a:gd name="T8" fmla="*/ 276 w 664"/>
                <a:gd name="T9" fmla="*/ 797 h 797"/>
              </a:gdLst>
              <a:ahLst/>
              <a:cxnLst>
                <a:cxn ang="0">
                  <a:pos x="T0" y="T1"/>
                </a:cxn>
                <a:cxn ang="0">
                  <a:pos x="T2" y="T3"/>
                </a:cxn>
                <a:cxn ang="0">
                  <a:pos x="T4" y="T5"/>
                </a:cxn>
                <a:cxn ang="0">
                  <a:pos x="T6" y="T7"/>
                </a:cxn>
                <a:cxn ang="0">
                  <a:pos x="T8" y="T9"/>
                </a:cxn>
              </a:cxnLst>
              <a:rect l="0" t="0" r="r" b="b"/>
              <a:pathLst>
                <a:path w="664" h="797">
                  <a:moveTo>
                    <a:pt x="276" y="797"/>
                  </a:moveTo>
                  <a:cubicBezTo>
                    <a:pt x="397" y="751"/>
                    <a:pt x="528" y="724"/>
                    <a:pt x="664" y="720"/>
                  </a:cubicBezTo>
                  <a:cubicBezTo>
                    <a:pt x="664" y="0"/>
                    <a:pt x="664" y="0"/>
                    <a:pt x="664" y="0"/>
                  </a:cubicBezTo>
                  <a:cubicBezTo>
                    <a:pt x="435" y="4"/>
                    <a:pt x="212" y="48"/>
                    <a:pt x="0" y="132"/>
                  </a:cubicBezTo>
                  <a:lnTo>
                    <a:pt x="276" y="7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17724C05-2CEF-4753-9DFA-D1B55F9EFB4C}"/>
                </a:ext>
              </a:extLst>
            </p:cNvPr>
            <p:cNvSpPr>
              <a:spLocks/>
            </p:cNvSpPr>
            <p:nvPr/>
          </p:nvSpPr>
          <p:spPr bwMode="auto">
            <a:xfrm>
              <a:off x="10710863" y="7414004"/>
              <a:ext cx="1374775" cy="617538"/>
            </a:xfrm>
            <a:custGeom>
              <a:avLst/>
              <a:gdLst>
                <a:gd name="T0" fmla="*/ 433 w 433"/>
                <a:gd name="T1" fmla="*/ 0 h 194"/>
                <a:gd name="T2" fmla="*/ 433 w 433"/>
                <a:gd name="T3" fmla="*/ 117 h 194"/>
                <a:gd name="T4" fmla="*/ 45 w 433"/>
                <a:gd name="T5" fmla="*/ 194 h 194"/>
                <a:gd name="T6" fmla="*/ 0 w 433"/>
                <a:gd name="T7" fmla="*/ 86 h 194"/>
                <a:gd name="T8" fmla="*/ 433 w 433"/>
                <a:gd name="T9" fmla="*/ 0 h 194"/>
              </a:gdLst>
              <a:ahLst/>
              <a:cxnLst>
                <a:cxn ang="0">
                  <a:pos x="T0" y="T1"/>
                </a:cxn>
                <a:cxn ang="0">
                  <a:pos x="T2" y="T3"/>
                </a:cxn>
                <a:cxn ang="0">
                  <a:pos x="T4" y="T5"/>
                </a:cxn>
                <a:cxn ang="0">
                  <a:pos x="T6" y="T7"/>
                </a:cxn>
                <a:cxn ang="0">
                  <a:pos x="T8" y="T9"/>
                </a:cxn>
              </a:cxnLst>
              <a:rect l="0" t="0" r="r" b="b"/>
              <a:pathLst>
                <a:path w="433" h="194">
                  <a:moveTo>
                    <a:pt x="433" y="0"/>
                  </a:moveTo>
                  <a:cubicBezTo>
                    <a:pt x="433" y="117"/>
                    <a:pt x="433" y="117"/>
                    <a:pt x="433" y="117"/>
                  </a:cubicBezTo>
                  <a:cubicBezTo>
                    <a:pt x="297" y="121"/>
                    <a:pt x="166" y="148"/>
                    <a:pt x="45" y="194"/>
                  </a:cubicBezTo>
                  <a:cubicBezTo>
                    <a:pt x="0" y="86"/>
                    <a:pt x="0" y="86"/>
                    <a:pt x="0" y="86"/>
                  </a:cubicBezTo>
                  <a:cubicBezTo>
                    <a:pt x="135" y="34"/>
                    <a:pt x="281" y="4"/>
                    <a:pt x="433" y="0"/>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EC220792-745E-49F6-8177-AC53AE25C6F1}"/>
                </a:ext>
              </a:extLst>
            </p:cNvPr>
            <p:cNvSpPr txBox="1"/>
            <p:nvPr/>
          </p:nvSpPr>
          <p:spPr>
            <a:xfrm>
              <a:off x="11404886" y="5497890"/>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75" name="Rectangle 74">
              <a:extLst>
                <a:ext uri="{FF2B5EF4-FFF2-40B4-BE49-F238E27FC236}">
                  <a16:creationId xmlns:a16="http://schemas.microsoft.com/office/drawing/2014/main" id="{B1A20B0B-8D73-4F97-852C-63301B79B146}"/>
                </a:ext>
              </a:extLst>
            </p:cNvPr>
            <p:cNvSpPr/>
            <p:nvPr/>
          </p:nvSpPr>
          <p:spPr>
            <a:xfrm>
              <a:off x="10676042" y="589020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3911D449-9105-4159-A235-F4D3E8F0D8AC}"/>
              </a:ext>
            </a:extLst>
          </p:cNvPr>
          <p:cNvGrpSpPr/>
          <p:nvPr/>
        </p:nvGrpSpPr>
        <p:grpSpPr>
          <a:xfrm>
            <a:off x="6143625" y="10435950"/>
            <a:ext cx="2530475" cy="2111376"/>
            <a:chOff x="6143625" y="9333291"/>
            <a:chExt cx="2530475" cy="2111376"/>
          </a:xfrm>
        </p:grpSpPr>
        <p:sp>
          <p:nvSpPr>
            <p:cNvPr id="13" name="Freeform 10">
              <a:extLst>
                <a:ext uri="{FF2B5EF4-FFF2-40B4-BE49-F238E27FC236}">
                  <a16:creationId xmlns:a16="http://schemas.microsoft.com/office/drawing/2014/main" id="{DB9CC73E-B5F8-46DA-AABA-E05915B6DE0E}"/>
                </a:ext>
              </a:extLst>
            </p:cNvPr>
            <p:cNvSpPr>
              <a:spLocks/>
            </p:cNvSpPr>
            <p:nvPr/>
          </p:nvSpPr>
          <p:spPr bwMode="auto">
            <a:xfrm>
              <a:off x="6143625" y="9333291"/>
              <a:ext cx="2530475" cy="2111375"/>
            </a:xfrm>
            <a:custGeom>
              <a:avLst/>
              <a:gdLst>
                <a:gd name="T0" fmla="*/ 720 w 797"/>
                <a:gd name="T1" fmla="*/ 664 h 664"/>
                <a:gd name="T2" fmla="*/ 797 w 797"/>
                <a:gd name="T3" fmla="*/ 276 h 664"/>
                <a:gd name="T4" fmla="*/ 131 w 797"/>
                <a:gd name="T5" fmla="*/ 0 h 664"/>
                <a:gd name="T6" fmla="*/ 0 w 797"/>
                <a:gd name="T7" fmla="*/ 664 h 664"/>
                <a:gd name="T8" fmla="*/ 720 w 797"/>
                <a:gd name="T9" fmla="*/ 664 h 664"/>
              </a:gdLst>
              <a:ahLst/>
              <a:cxnLst>
                <a:cxn ang="0">
                  <a:pos x="T0" y="T1"/>
                </a:cxn>
                <a:cxn ang="0">
                  <a:pos x="T2" y="T3"/>
                </a:cxn>
                <a:cxn ang="0">
                  <a:pos x="T4" y="T5"/>
                </a:cxn>
                <a:cxn ang="0">
                  <a:pos x="T6" y="T7"/>
                </a:cxn>
                <a:cxn ang="0">
                  <a:pos x="T8" y="T9"/>
                </a:cxn>
              </a:cxnLst>
              <a:rect l="0" t="0" r="r" b="b"/>
              <a:pathLst>
                <a:path w="797" h="664">
                  <a:moveTo>
                    <a:pt x="720" y="664"/>
                  </a:moveTo>
                  <a:cubicBezTo>
                    <a:pt x="724" y="528"/>
                    <a:pt x="751" y="397"/>
                    <a:pt x="797" y="276"/>
                  </a:cubicBezTo>
                  <a:cubicBezTo>
                    <a:pt x="131" y="0"/>
                    <a:pt x="131" y="0"/>
                    <a:pt x="131" y="0"/>
                  </a:cubicBezTo>
                  <a:cubicBezTo>
                    <a:pt x="48" y="212"/>
                    <a:pt x="4" y="435"/>
                    <a:pt x="0" y="664"/>
                  </a:cubicBezTo>
                  <a:lnTo>
                    <a:pt x="720" y="6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14F101C-3E8B-4842-BD1C-0096A5E6EAAA}"/>
                </a:ext>
              </a:extLst>
            </p:cNvPr>
            <p:cNvSpPr>
              <a:spLocks/>
            </p:cNvSpPr>
            <p:nvPr/>
          </p:nvSpPr>
          <p:spPr bwMode="auto">
            <a:xfrm>
              <a:off x="8064500" y="10071479"/>
              <a:ext cx="609600" cy="1373188"/>
            </a:xfrm>
            <a:custGeom>
              <a:avLst/>
              <a:gdLst>
                <a:gd name="T0" fmla="*/ 192 w 192"/>
                <a:gd name="T1" fmla="*/ 44 h 432"/>
                <a:gd name="T2" fmla="*/ 115 w 192"/>
                <a:gd name="T3" fmla="*/ 432 h 432"/>
                <a:gd name="T4" fmla="*/ 0 w 192"/>
                <a:gd name="T5" fmla="*/ 432 h 432"/>
                <a:gd name="T6" fmla="*/ 85 w 192"/>
                <a:gd name="T7" fmla="*/ 0 h 432"/>
                <a:gd name="T8" fmla="*/ 192 w 192"/>
                <a:gd name="T9" fmla="*/ 44 h 432"/>
              </a:gdLst>
              <a:ahLst/>
              <a:cxnLst>
                <a:cxn ang="0">
                  <a:pos x="T0" y="T1"/>
                </a:cxn>
                <a:cxn ang="0">
                  <a:pos x="T2" y="T3"/>
                </a:cxn>
                <a:cxn ang="0">
                  <a:pos x="T4" y="T5"/>
                </a:cxn>
                <a:cxn ang="0">
                  <a:pos x="T6" y="T7"/>
                </a:cxn>
                <a:cxn ang="0">
                  <a:pos x="T8" y="T9"/>
                </a:cxn>
              </a:cxnLst>
              <a:rect l="0" t="0" r="r" b="b"/>
              <a:pathLst>
                <a:path w="192" h="432">
                  <a:moveTo>
                    <a:pt x="192" y="44"/>
                  </a:moveTo>
                  <a:cubicBezTo>
                    <a:pt x="146" y="165"/>
                    <a:pt x="119" y="296"/>
                    <a:pt x="115" y="432"/>
                  </a:cubicBezTo>
                  <a:cubicBezTo>
                    <a:pt x="0" y="432"/>
                    <a:pt x="0" y="432"/>
                    <a:pt x="0" y="432"/>
                  </a:cubicBezTo>
                  <a:cubicBezTo>
                    <a:pt x="4" y="280"/>
                    <a:pt x="34" y="135"/>
                    <a:pt x="85" y="0"/>
                  </a:cubicBezTo>
                  <a:lnTo>
                    <a:pt x="192" y="44"/>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2C7FBA3E-96DA-4B02-B93F-116C9453D6CC}"/>
                </a:ext>
              </a:extLst>
            </p:cNvPr>
            <p:cNvSpPr txBox="1"/>
            <p:nvPr/>
          </p:nvSpPr>
          <p:spPr>
            <a:xfrm>
              <a:off x="6505086" y="9569968"/>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76" name="Rectangle 75">
              <a:extLst>
                <a:ext uri="{FF2B5EF4-FFF2-40B4-BE49-F238E27FC236}">
                  <a16:creationId xmlns:a16="http://schemas.microsoft.com/office/drawing/2014/main" id="{92BAB7A1-462D-456B-AA74-C180E6D38FDB}"/>
                </a:ext>
              </a:extLst>
            </p:cNvPr>
            <p:cNvSpPr/>
            <p:nvPr/>
          </p:nvSpPr>
          <p:spPr>
            <a:xfrm>
              <a:off x="6685161" y="988175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87" name="Group 86">
            <a:extLst>
              <a:ext uri="{FF2B5EF4-FFF2-40B4-BE49-F238E27FC236}">
                <a16:creationId xmlns:a16="http://schemas.microsoft.com/office/drawing/2014/main" id="{BF48ABB1-F1E0-4D9F-8888-F08358E2C3FC}"/>
              </a:ext>
            </a:extLst>
          </p:cNvPr>
          <p:cNvGrpSpPr/>
          <p:nvPr/>
        </p:nvGrpSpPr>
        <p:grpSpPr>
          <a:xfrm>
            <a:off x="14930438" y="8449988"/>
            <a:ext cx="2811463" cy="2663825"/>
            <a:chOff x="14930438" y="7347329"/>
            <a:chExt cx="2811463" cy="2663825"/>
          </a:xfrm>
        </p:grpSpPr>
        <p:sp>
          <p:nvSpPr>
            <p:cNvPr id="11" name="Freeform 8">
              <a:extLst>
                <a:ext uri="{FF2B5EF4-FFF2-40B4-BE49-F238E27FC236}">
                  <a16:creationId xmlns:a16="http://schemas.microsoft.com/office/drawing/2014/main" id="{4591E3B8-4FF0-4FB6-BEDE-96A8242591B8}"/>
                </a:ext>
              </a:extLst>
            </p:cNvPr>
            <p:cNvSpPr>
              <a:spLocks/>
            </p:cNvSpPr>
            <p:nvPr/>
          </p:nvSpPr>
          <p:spPr bwMode="auto">
            <a:xfrm>
              <a:off x="14930438" y="7347329"/>
              <a:ext cx="2811463" cy="2663825"/>
            </a:xfrm>
            <a:custGeom>
              <a:avLst/>
              <a:gdLst>
                <a:gd name="T0" fmla="*/ 509 w 885"/>
                <a:gd name="T1" fmla="*/ 0 h 838"/>
                <a:gd name="T2" fmla="*/ 0 w 885"/>
                <a:gd name="T3" fmla="*/ 509 h 838"/>
                <a:gd name="T4" fmla="*/ 220 w 885"/>
                <a:gd name="T5" fmla="*/ 838 h 838"/>
                <a:gd name="T6" fmla="*/ 885 w 885"/>
                <a:gd name="T7" fmla="*/ 563 h 838"/>
                <a:gd name="T8" fmla="*/ 509 w 885"/>
                <a:gd name="T9" fmla="*/ 0 h 838"/>
              </a:gdLst>
              <a:ahLst/>
              <a:cxnLst>
                <a:cxn ang="0">
                  <a:pos x="T0" y="T1"/>
                </a:cxn>
                <a:cxn ang="0">
                  <a:pos x="T2" y="T3"/>
                </a:cxn>
                <a:cxn ang="0">
                  <a:pos x="T4" y="T5"/>
                </a:cxn>
                <a:cxn ang="0">
                  <a:pos x="T6" y="T7"/>
                </a:cxn>
                <a:cxn ang="0">
                  <a:pos x="T8" y="T9"/>
                </a:cxn>
              </a:cxnLst>
              <a:rect l="0" t="0" r="r" b="b"/>
              <a:pathLst>
                <a:path w="885" h="838">
                  <a:moveTo>
                    <a:pt x="509" y="0"/>
                  </a:moveTo>
                  <a:cubicBezTo>
                    <a:pt x="0" y="509"/>
                    <a:pt x="0" y="509"/>
                    <a:pt x="0" y="509"/>
                  </a:cubicBezTo>
                  <a:cubicBezTo>
                    <a:pt x="91" y="605"/>
                    <a:pt x="165" y="716"/>
                    <a:pt x="220" y="838"/>
                  </a:cubicBezTo>
                  <a:cubicBezTo>
                    <a:pt x="885" y="563"/>
                    <a:pt x="885" y="563"/>
                    <a:pt x="885" y="563"/>
                  </a:cubicBezTo>
                  <a:cubicBezTo>
                    <a:pt x="794" y="353"/>
                    <a:pt x="668" y="164"/>
                    <a:pt x="509"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BD8CEA4A-AF4E-4D3E-853A-3A4A0906D6D0}"/>
                </a:ext>
              </a:extLst>
            </p:cNvPr>
            <p:cNvSpPr>
              <a:spLocks/>
            </p:cNvSpPr>
            <p:nvPr/>
          </p:nvSpPr>
          <p:spPr bwMode="auto">
            <a:xfrm>
              <a:off x="14930438" y="8698291"/>
              <a:ext cx="1049338" cy="1312863"/>
            </a:xfrm>
            <a:custGeom>
              <a:avLst/>
              <a:gdLst>
                <a:gd name="T0" fmla="*/ 330 w 330"/>
                <a:gd name="T1" fmla="*/ 368 h 413"/>
                <a:gd name="T2" fmla="*/ 330 w 330"/>
                <a:gd name="T3" fmla="*/ 368 h 413"/>
                <a:gd name="T4" fmla="*/ 220 w 330"/>
                <a:gd name="T5" fmla="*/ 413 h 413"/>
                <a:gd name="T6" fmla="*/ 0 w 330"/>
                <a:gd name="T7" fmla="*/ 84 h 413"/>
                <a:gd name="T8" fmla="*/ 84 w 330"/>
                <a:gd name="T9" fmla="*/ 0 h 413"/>
                <a:gd name="T10" fmla="*/ 330 w 330"/>
                <a:gd name="T11" fmla="*/ 368 h 413"/>
              </a:gdLst>
              <a:ahLst/>
              <a:cxnLst>
                <a:cxn ang="0">
                  <a:pos x="T0" y="T1"/>
                </a:cxn>
                <a:cxn ang="0">
                  <a:pos x="T2" y="T3"/>
                </a:cxn>
                <a:cxn ang="0">
                  <a:pos x="T4" y="T5"/>
                </a:cxn>
                <a:cxn ang="0">
                  <a:pos x="T6" y="T7"/>
                </a:cxn>
                <a:cxn ang="0">
                  <a:pos x="T8" y="T9"/>
                </a:cxn>
                <a:cxn ang="0">
                  <a:pos x="T10" y="T11"/>
                </a:cxn>
              </a:cxnLst>
              <a:rect l="0" t="0" r="r" b="b"/>
              <a:pathLst>
                <a:path w="330" h="413">
                  <a:moveTo>
                    <a:pt x="330" y="368"/>
                  </a:moveTo>
                  <a:cubicBezTo>
                    <a:pt x="330" y="368"/>
                    <a:pt x="330" y="368"/>
                    <a:pt x="330" y="368"/>
                  </a:cubicBezTo>
                  <a:cubicBezTo>
                    <a:pt x="220" y="413"/>
                    <a:pt x="220" y="413"/>
                    <a:pt x="220" y="413"/>
                  </a:cubicBezTo>
                  <a:cubicBezTo>
                    <a:pt x="165" y="291"/>
                    <a:pt x="91" y="180"/>
                    <a:pt x="0" y="84"/>
                  </a:cubicBezTo>
                  <a:cubicBezTo>
                    <a:pt x="84" y="0"/>
                    <a:pt x="84" y="0"/>
                    <a:pt x="84" y="0"/>
                  </a:cubicBezTo>
                  <a:cubicBezTo>
                    <a:pt x="186" y="107"/>
                    <a:pt x="269" y="231"/>
                    <a:pt x="330" y="368"/>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6A89E5C0-673E-47B0-AB8B-6492E674D65D}"/>
                </a:ext>
              </a:extLst>
            </p:cNvPr>
            <p:cNvSpPr txBox="1"/>
            <p:nvPr/>
          </p:nvSpPr>
          <p:spPr>
            <a:xfrm>
              <a:off x="16978312" y="8731335"/>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77" name="Rectangle 76">
              <a:extLst>
                <a:ext uri="{FF2B5EF4-FFF2-40B4-BE49-F238E27FC236}">
                  <a16:creationId xmlns:a16="http://schemas.microsoft.com/office/drawing/2014/main" id="{8A1177D7-4515-4213-9422-6C1FD1F0C449}"/>
                </a:ext>
              </a:extLst>
            </p:cNvPr>
            <p:cNvSpPr/>
            <p:nvPr/>
          </p:nvSpPr>
          <p:spPr>
            <a:xfrm>
              <a:off x="15720125" y="808816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a</a:t>
              </a:r>
            </a:p>
          </p:txBody>
        </p:sp>
      </p:grpSp>
      <p:grpSp>
        <p:nvGrpSpPr>
          <p:cNvPr id="88" name="Group 87">
            <a:extLst>
              <a:ext uri="{FF2B5EF4-FFF2-40B4-BE49-F238E27FC236}">
                <a16:creationId xmlns:a16="http://schemas.microsoft.com/office/drawing/2014/main" id="{322616D7-C4E6-48C0-A197-846905B9A667}"/>
              </a:ext>
            </a:extLst>
          </p:cNvPr>
          <p:cNvGrpSpPr/>
          <p:nvPr/>
        </p:nvGrpSpPr>
        <p:grpSpPr>
          <a:xfrm>
            <a:off x="15713075" y="10435950"/>
            <a:ext cx="2530475" cy="2120001"/>
            <a:chOff x="15713075" y="9333291"/>
            <a:chExt cx="2530475" cy="2120001"/>
          </a:xfrm>
        </p:grpSpPr>
        <p:sp>
          <p:nvSpPr>
            <p:cNvPr id="17" name="Freeform 14">
              <a:extLst>
                <a:ext uri="{FF2B5EF4-FFF2-40B4-BE49-F238E27FC236}">
                  <a16:creationId xmlns:a16="http://schemas.microsoft.com/office/drawing/2014/main" id="{1F4F9F10-0BDB-4333-A0F6-84968E8424C0}"/>
                </a:ext>
              </a:extLst>
            </p:cNvPr>
            <p:cNvSpPr>
              <a:spLocks/>
            </p:cNvSpPr>
            <p:nvPr/>
          </p:nvSpPr>
          <p:spPr bwMode="auto">
            <a:xfrm>
              <a:off x="15713075" y="9333291"/>
              <a:ext cx="2530475" cy="2111375"/>
            </a:xfrm>
            <a:custGeom>
              <a:avLst/>
              <a:gdLst>
                <a:gd name="T0" fmla="*/ 0 w 797"/>
                <a:gd name="T1" fmla="*/ 276 h 664"/>
                <a:gd name="T2" fmla="*/ 77 w 797"/>
                <a:gd name="T3" fmla="*/ 664 h 664"/>
                <a:gd name="T4" fmla="*/ 797 w 797"/>
                <a:gd name="T5" fmla="*/ 664 h 664"/>
                <a:gd name="T6" fmla="*/ 666 w 797"/>
                <a:gd name="T7" fmla="*/ 0 h 664"/>
                <a:gd name="T8" fmla="*/ 0 w 797"/>
                <a:gd name="T9" fmla="*/ 276 h 664"/>
              </a:gdLst>
              <a:ahLst/>
              <a:cxnLst>
                <a:cxn ang="0">
                  <a:pos x="T0" y="T1"/>
                </a:cxn>
                <a:cxn ang="0">
                  <a:pos x="T2" y="T3"/>
                </a:cxn>
                <a:cxn ang="0">
                  <a:pos x="T4" y="T5"/>
                </a:cxn>
                <a:cxn ang="0">
                  <a:pos x="T6" y="T7"/>
                </a:cxn>
                <a:cxn ang="0">
                  <a:pos x="T8" y="T9"/>
                </a:cxn>
              </a:cxnLst>
              <a:rect l="0" t="0" r="r" b="b"/>
              <a:pathLst>
                <a:path w="797" h="664">
                  <a:moveTo>
                    <a:pt x="0" y="276"/>
                  </a:moveTo>
                  <a:cubicBezTo>
                    <a:pt x="46" y="397"/>
                    <a:pt x="73" y="528"/>
                    <a:pt x="77" y="664"/>
                  </a:cubicBezTo>
                  <a:cubicBezTo>
                    <a:pt x="797" y="664"/>
                    <a:pt x="797" y="664"/>
                    <a:pt x="797" y="664"/>
                  </a:cubicBezTo>
                  <a:cubicBezTo>
                    <a:pt x="793" y="435"/>
                    <a:pt x="749" y="212"/>
                    <a:pt x="666" y="0"/>
                  </a:cubicBezTo>
                  <a:lnTo>
                    <a:pt x="0" y="276"/>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2D746504-5130-4324-9958-B53680FEF74B}"/>
                </a:ext>
              </a:extLst>
            </p:cNvPr>
            <p:cNvSpPr>
              <a:spLocks/>
            </p:cNvSpPr>
            <p:nvPr/>
          </p:nvSpPr>
          <p:spPr bwMode="auto">
            <a:xfrm>
              <a:off x="15713075" y="10065129"/>
              <a:ext cx="622300" cy="1379538"/>
            </a:xfrm>
            <a:custGeom>
              <a:avLst/>
              <a:gdLst>
                <a:gd name="T0" fmla="*/ 196 w 196"/>
                <a:gd name="T1" fmla="*/ 434 h 434"/>
                <a:gd name="T2" fmla="*/ 77 w 196"/>
                <a:gd name="T3" fmla="*/ 434 h 434"/>
                <a:gd name="T4" fmla="*/ 0 w 196"/>
                <a:gd name="T5" fmla="*/ 46 h 434"/>
                <a:gd name="T6" fmla="*/ 110 w 196"/>
                <a:gd name="T7" fmla="*/ 0 h 434"/>
                <a:gd name="T8" fmla="*/ 196 w 196"/>
                <a:gd name="T9" fmla="*/ 434 h 434"/>
              </a:gdLst>
              <a:ahLst/>
              <a:cxnLst>
                <a:cxn ang="0">
                  <a:pos x="T0" y="T1"/>
                </a:cxn>
                <a:cxn ang="0">
                  <a:pos x="T2" y="T3"/>
                </a:cxn>
                <a:cxn ang="0">
                  <a:pos x="T4" y="T5"/>
                </a:cxn>
                <a:cxn ang="0">
                  <a:pos x="T6" y="T7"/>
                </a:cxn>
                <a:cxn ang="0">
                  <a:pos x="T8" y="T9"/>
                </a:cxn>
              </a:cxnLst>
              <a:rect l="0" t="0" r="r" b="b"/>
              <a:pathLst>
                <a:path w="196" h="434">
                  <a:moveTo>
                    <a:pt x="196" y="434"/>
                  </a:moveTo>
                  <a:cubicBezTo>
                    <a:pt x="77" y="434"/>
                    <a:pt x="77" y="434"/>
                    <a:pt x="77" y="434"/>
                  </a:cubicBezTo>
                  <a:cubicBezTo>
                    <a:pt x="73" y="298"/>
                    <a:pt x="46" y="167"/>
                    <a:pt x="0" y="46"/>
                  </a:cubicBezTo>
                  <a:cubicBezTo>
                    <a:pt x="110" y="0"/>
                    <a:pt x="110" y="0"/>
                    <a:pt x="110" y="0"/>
                  </a:cubicBezTo>
                  <a:cubicBezTo>
                    <a:pt x="162" y="136"/>
                    <a:pt x="192" y="282"/>
                    <a:pt x="196" y="434"/>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D8D83953-F519-4332-990B-50C625B53AD4}"/>
                </a:ext>
              </a:extLst>
            </p:cNvPr>
            <p:cNvSpPr txBox="1"/>
            <p:nvPr/>
          </p:nvSpPr>
          <p:spPr>
            <a:xfrm>
              <a:off x="17514107" y="10868517"/>
              <a:ext cx="643125"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80" name="Rectangle 79">
              <a:extLst>
                <a:ext uri="{FF2B5EF4-FFF2-40B4-BE49-F238E27FC236}">
                  <a16:creationId xmlns:a16="http://schemas.microsoft.com/office/drawing/2014/main" id="{9F5FB961-CE38-4A7B-A2F8-179AE0B20BE5}"/>
                </a:ext>
              </a:extLst>
            </p:cNvPr>
            <p:cNvSpPr/>
            <p:nvPr/>
          </p:nvSpPr>
          <p:spPr>
            <a:xfrm>
              <a:off x="16367428" y="993168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u</a:t>
              </a:r>
            </a:p>
          </p:txBody>
        </p:sp>
      </p:grpSp>
      <p:sp useBgFill="1">
        <p:nvSpPr>
          <p:cNvPr id="89" name="Rectangle 88">
            <a:extLst>
              <a:ext uri="{FF2B5EF4-FFF2-40B4-BE49-F238E27FC236}">
                <a16:creationId xmlns:a16="http://schemas.microsoft.com/office/drawing/2014/main" id="{F9EC4AB7-32CC-435F-9CE5-3F3B3D09232B}"/>
              </a:ext>
            </a:extLst>
          </p:cNvPr>
          <p:cNvSpPr/>
          <p:nvPr/>
        </p:nvSpPr>
        <p:spPr>
          <a:xfrm>
            <a:off x="1340057" y="12547325"/>
            <a:ext cx="21707060" cy="85568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13EE08EC-75A1-48A1-8F68-A54AB9043A2C}"/>
              </a:ext>
            </a:extLst>
          </p:cNvPr>
          <p:cNvSpPr txBox="1"/>
          <p:nvPr/>
        </p:nvSpPr>
        <p:spPr>
          <a:xfrm>
            <a:off x="6594686" y="1193802"/>
            <a:ext cx="11197803"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6177298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14:bounceEnd="66667">
                                          <p:cBhvr additive="base">
                                            <p:cTn id="11" dur="1500" fill="hold"/>
                                            <p:tgtEl>
                                              <p:spTgt spid="45"/>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14:bounceEnd="66667">
                                          <p:cBhvr additive="base">
                                            <p:cTn id="19"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14:bounceEnd="66667">
                                          <p:cBhvr additive="base">
                                            <p:cTn id="23"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14:bounceEnd="66667">
                                          <p:cBhvr additive="base">
                                            <p:cTn id="31"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14:bounceEnd="66667">
                                          <p:cBhvr additive="base">
                                            <p:cTn id="35"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14:bounceEnd="66667">
                                          <p:cBhvr additive="base">
                                            <p:cTn id="43" dur="1500" fill="hold"/>
                                            <p:tgtEl>
                                              <p:spTgt spid="8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14:bounceEnd="66667">
                                          <p:cBhvr additive="base">
                                            <p:cTn id="47" dur="1500" fill="hold"/>
                                            <p:tgtEl>
                                              <p:spTgt spid="88"/>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500" fill="hold"/>
                                            <p:tgtEl>
                                              <p:spTgt spid="45"/>
                                            </p:tgtEl>
                                            <p:attrNameLst>
                                              <p:attrName>ppt_x</p:attrName>
                                            </p:attrNameLst>
                                          </p:cBhvr>
                                          <p:tavLst>
                                            <p:tav tm="0">
                                              <p:val>
                                                <p:strVal val="#ppt_x"/>
                                              </p:val>
                                            </p:tav>
                                            <p:tav tm="100000">
                                              <p:val>
                                                <p:strVal val="#ppt_x"/>
                                              </p:val>
                                            </p:tav>
                                          </p:tavLst>
                                        </p:anim>
                                        <p:anim calcmode="lin" valueType="num">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ppt_x"/>
                                              </p:val>
                                            </p:tav>
                                            <p:tav tm="100000">
                                              <p:val>
                                                <p:strVal val="#ppt_x"/>
                                              </p:val>
                                            </p:tav>
                                          </p:tavLst>
                                        </p:anim>
                                        <p:anim calcmode="lin" valueType="num">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ppt_x"/>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1500" fill="hold"/>
                                            <p:tgtEl>
                                              <p:spTgt spid="84"/>
                                            </p:tgtEl>
                                            <p:attrNameLst>
                                              <p:attrName>ppt_x</p:attrName>
                                            </p:attrNameLst>
                                          </p:cBhvr>
                                          <p:tavLst>
                                            <p:tav tm="0">
                                              <p:val>
                                                <p:strVal val="#ppt_x"/>
                                              </p:val>
                                            </p:tav>
                                            <p:tav tm="100000">
                                              <p:val>
                                                <p:strVal val="#ppt_x"/>
                                              </p:val>
                                            </p:tav>
                                          </p:tavLst>
                                        </p:anim>
                                        <p:anim calcmode="lin" valueType="num">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cBhvr additive="base">
                                            <p:cTn id="35" dur="1500" fill="hold"/>
                                            <p:tgtEl>
                                              <p:spTgt spid="85"/>
                                            </p:tgtEl>
                                            <p:attrNameLst>
                                              <p:attrName>ppt_x</p:attrName>
                                            </p:attrNameLst>
                                          </p:cBhvr>
                                          <p:tavLst>
                                            <p:tav tm="0">
                                              <p:val>
                                                <p:strVal val="#ppt_x"/>
                                              </p:val>
                                            </p:tav>
                                            <p:tav tm="100000">
                                              <p:val>
                                                <p:strVal val="#ppt_x"/>
                                              </p:val>
                                            </p:tav>
                                          </p:tavLst>
                                        </p:anim>
                                        <p:anim calcmode="lin" valueType="num">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cBhvr additive="base">
                                            <p:cTn id="43" dur="1500" fill="hold"/>
                                            <p:tgtEl>
                                              <p:spTgt spid="87"/>
                                            </p:tgtEl>
                                            <p:attrNameLst>
                                              <p:attrName>ppt_x</p:attrName>
                                            </p:attrNameLst>
                                          </p:cBhvr>
                                          <p:tavLst>
                                            <p:tav tm="0">
                                              <p:val>
                                                <p:strVal val="#ppt_x"/>
                                              </p:val>
                                            </p:tav>
                                            <p:tav tm="100000">
                                              <p:val>
                                                <p:strVal val="#ppt_x"/>
                                              </p:val>
                                            </p:tav>
                                          </p:tavLst>
                                        </p:anim>
                                        <p:anim calcmode="lin" valueType="num">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3A71034E-B838-4891-A0B8-8BF18A3739AF}"/>
              </a:ext>
            </a:extLst>
          </p:cNvPr>
          <p:cNvSpPr/>
          <p:nvPr/>
        </p:nvSpPr>
        <p:spPr>
          <a:xfrm>
            <a:off x="3004969" y="1696774"/>
            <a:ext cx="10322135" cy="10322135"/>
          </a:xfrm>
          <a:prstGeom prst="donut">
            <a:avLst>
              <a:gd name="adj" fmla="val 17081"/>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2A9E6472-0976-48BD-883C-96B27CCF095B}"/>
              </a:ext>
            </a:extLst>
          </p:cNvPr>
          <p:cNvSpPr txBox="1"/>
          <p:nvPr/>
        </p:nvSpPr>
        <p:spPr>
          <a:xfrm>
            <a:off x="16221138" y="6413410"/>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38" name="TextBox 137">
            <a:extLst>
              <a:ext uri="{FF2B5EF4-FFF2-40B4-BE49-F238E27FC236}">
                <a16:creationId xmlns:a16="http://schemas.microsoft.com/office/drawing/2014/main" id="{4D811594-66F0-418C-B64B-F15D67A5B4BD}"/>
              </a:ext>
            </a:extLst>
          </p:cNvPr>
          <p:cNvSpPr txBox="1"/>
          <p:nvPr/>
        </p:nvSpPr>
        <p:spPr>
          <a:xfrm>
            <a:off x="16221138" y="335121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9" name="Rectangle: Rounded Corners 138">
            <a:extLst>
              <a:ext uri="{FF2B5EF4-FFF2-40B4-BE49-F238E27FC236}">
                <a16:creationId xmlns:a16="http://schemas.microsoft.com/office/drawing/2014/main" id="{DEDEA7D1-2240-4ED0-92CD-CD765E35B61C}"/>
              </a:ext>
            </a:extLst>
          </p:cNvPr>
          <p:cNvSpPr/>
          <p:nvPr/>
        </p:nvSpPr>
        <p:spPr>
          <a:xfrm>
            <a:off x="16221138"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52" name="Group 51">
            <a:extLst>
              <a:ext uri="{FF2B5EF4-FFF2-40B4-BE49-F238E27FC236}">
                <a16:creationId xmlns:a16="http://schemas.microsoft.com/office/drawing/2014/main" id="{99746FD4-6420-43E1-8C13-EF0624ACD4EC}"/>
              </a:ext>
            </a:extLst>
          </p:cNvPr>
          <p:cNvGrpSpPr/>
          <p:nvPr/>
        </p:nvGrpSpPr>
        <p:grpSpPr>
          <a:xfrm>
            <a:off x="2398173" y="3382805"/>
            <a:ext cx="3791109" cy="4599623"/>
            <a:chOff x="2398173" y="3382805"/>
            <a:chExt cx="3791109" cy="4599623"/>
          </a:xfrm>
        </p:grpSpPr>
        <p:grpSp>
          <p:nvGrpSpPr>
            <p:cNvPr id="39" name="Group 38">
              <a:extLst>
                <a:ext uri="{FF2B5EF4-FFF2-40B4-BE49-F238E27FC236}">
                  <a16:creationId xmlns:a16="http://schemas.microsoft.com/office/drawing/2014/main" id="{A9799CBF-6CF5-4F4D-B7E2-95ABC4D7EFE5}"/>
                </a:ext>
              </a:extLst>
            </p:cNvPr>
            <p:cNvGrpSpPr/>
            <p:nvPr/>
          </p:nvGrpSpPr>
          <p:grpSpPr>
            <a:xfrm>
              <a:off x="2398173" y="3382805"/>
              <a:ext cx="3791109" cy="4599623"/>
              <a:chOff x="6950075" y="3698876"/>
              <a:chExt cx="3446463" cy="4181475"/>
            </a:xfrm>
          </p:grpSpPr>
          <p:sp>
            <p:nvSpPr>
              <p:cNvPr id="16" name="Freeform 10">
                <a:extLst>
                  <a:ext uri="{FF2B5EF4-FFF2-40B4-BE49-F238E27FC236}">
                    <a16:creationId xmlns:a16="http://schemas.microsoft.com/office/drawing/2014/main" id="{841F1756-E0B6-4C82-8C75-E9E1AD1ECA16}"/>
                  </a:ext>
                </a:extLst>
              </p:cNvPr>
              <p:cNvSpPr>
                <a:spLocks/>
              </p:cNvSpPr>
              <p:nvPr/>
            </p:nvSpPr>
            <p:spPr bwMode="auto">
              <a:xfrm>
                <a:off x="6950075" y="3698876"/>
                <a:ext cx="1184275" cy="4181475"/>
              </a:xfrm>
              <a:custGeom>
                <a:avLst/>
                <a:gdLst>
                  <a:gd name="T0" fmla="*/ 52 w 373"/>
                  <a:gd name="T1" fmla="*/ 994 h 1316"/>
                  <a:gd name="T2" fmla="*/ 82 w 373"/>
                  <a:gd name="T3" fmla="*/ 1305 h 1316"/>
                  <a:gd name="T4" fmla="*/ 32 w 373"/>
                  <a:gd name="T5" fmla="*/ 1316 h 1316"/>
                  <a:gd name="T6" fmla="*/ 0 w 373"/>
                  <a:gd name="T7" fmla="*/ 994 h 1316"/>
                  <a:gd name="T8" fmla="*/ 333 w 373"/>
                  <a:gd name="T9" fmla="*/ 0 h 1316"/>
                  <a:gd name="T10" fmla="*/ 373 w 373"/>
                  <a:gd name="T11" fmla="*/ 32 h 1316"/>
                  <a:gd name="T12" fmla="*/ 52 w 373"/>
                  <a:gd name="T13" fmla="*/ 994 h 1316"/>
                </a:gdLst>
                <a:ahLst/>
                <a:cxnLst>
                  <a:cxn ang="0">
                    <a:pos x="T0" y="T1"/>
                  </a:cxn>
                  <a:cxn ang="0">
                    <a:pos x="T2" y="T3"/>
                  </a:cxn>
                  <a:cxn ang="0">
                    <a:pos x="T4" y="T5"/>
                  </a:cxn>
                  <a:cxn ang="0">
                    <a:pos x="T6" y="T7"/>
                  </a:cxn>
                  <a:cxn ang="0">
                    <a:pos x="T8" y="T9"/>
                  </a:cxn>
                  <a:cxn ang="0">
                    <a:pos x="T10" y="T11"/>
                  </a:cxn>
                  <a:cxn ang="0">
                    <a:pos x="T12" y="T13"/>
                  </a:cxn>
                </a:cxnLst>
                <a:rect l="0" t="0" r="r" b="b"/>
                <a:pathLst>
                  <a:path w="373" h="1316">
                    <a:moveTo>
                      <a:pt x="52" y="994"/>
                    </a:moveTo>
                    <a:cubicBezTo>
                      <a:pt x="52" y="1100"/>
                      <a:pt x="62" y="1204"/>
                      <a:pt x="82" y="1305"/>
                    </a:cubicBezTo>
                    <a:cubicBezTo>
                      <a:pt x="32" y="1316"/>
                      <a:pt x="32" y="1316"/>
                      <a:pt x="32" y="1316"/>
                    </a:cubicBezTo>
                    <a:cubicBezTo>
                      <a:pt x="11" y="1212"/>
                      <a:pt x="0" y="1104"/>
                      <a:pt x="0" y="994"/>
                    </a:cubicBezTo>
                    <a:cubicBezTo>
                      <a:pt x="0" y="621"/>
                      <a:pt x="124" y="276"/>
                      <a:pt x="333" y="0"/>
                    </a:cubicBezTo>
                    <a:cubicBezTo>
                      <a:pt x="373" y="32"/>
                      <a:pt x="373" y="32"/>
                      <a:pt x="373" y="32"/>
                    </a:cubicBezTo>
                    <a:cubicBezTo>
                      <a:pt x="171" y="300"/>
                      <a:pt x="52" y="633"/>
                      <a:pt x="52" y="994"/>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Freeform 11">
                <a:extLst>
                  <a:ext uri="{FF2B5EF4-FFF2-40B4-BE49-F238E27FC236}">
                    <a16:creationId xmlns:a16="http://schemas.microsoft.com/office/drawing/2014/main" id="{52CC6FF6-AF6A-465C-83DF-B006DC486D58}"/>
                  </a:ext>
                </a:extLst>
              </p:cNvPr>
              <p:cNvSpPr>
                <a:spLocks/>
              </p:cNvSpPr>
              <p:nvPr/>
            </p:nvSpPr>
            <p:spPr bwMode="auto">
              <a:xfrm>
                <a:off x="7115175" y="3800476"/>
                <a:ext cx="3281363" cy="4044950"/>
              </a:xfrm>
              <a:custGeom>
                <a:avLst/>
                <a:gdLst>
                  <a:gd name="T0" fmla="*/ 1005 w 1033"/>
                  <a:gd name="T1" fmla="*/ 819 h 1273"/>
                  <a:gd name="T2" fmla="*/ 1003 w 1033"/>
                  <a:gd name="T3" fmla="*/ 830 h 1273"/>
                  <a:gd name="T4" fmla="*/ 787 w 1033"/>
                  <a:gd name="T5" fmla="*/ 1094 h 1273"/>
                  <a:gd name="T6" fmla="*/ 721 w 1033"/>
                  <a:gd name="T7" fmla="*/ 1115 h 1273"/>
                  <a:gd name="T8" fmla="*/ 30 w 1033"/>
                  <a:gd name="T9" fmla="*/ 1273 h 1273"/>
                  <a:gd name="T10" fmla="*/ 0 w 1033"/>
                  <a:gd name="T11" fmla="*/ 962 h 1273"/>
                  <a:gd name="T12" fmla="*/ 321 w 1033"/>
                  <a:gd name="T13" fmla="*/ 0 h 1273"/>
                  <a:gd name="T14" fmla="*/ 875 w 1033"/>
                  <a:gd name="T15" fmla="*/ 441 h 1273"/>
                  <a:gd name="T16" fmla="*/ 925 w 1033"/>
                  <a:gd name="T17" fmla="*/ 490 h 1273"/>
                  <a:gd name="T18" fmla="*/ 1005 w 1033"/>
                  <a:gd name="T19" fmla="*/ 819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3" h="1273">
                    <a:moveTo>
                      <a:pt x="1005" y="819"/>
                    </a:moveTo>
                    <a:cubicBezTo>
                      <a:pt x="1004" y="823"/>
                      <a:pt x="1003" y="826"/>
                      <a:pt x="1003" y="830"/>
                    </a:cubicBezTo>
                    <a:cubicBezTo>
                      <a:pt x="976" y="949"/>
                      <a:pt x="896" y="1046"/>
                      <a:pt x="787" y="1094"/>
                    </a:cubicBezTo>
                    <a:cubicBezTo>
                      <a:pt x="766" y="1103"/>
                      <a:pt x="744" y="1110"/>
                      <a:pt x="721" y="1115"/>
                    </a:cubicBezTo>
                    <a:cubicBezTo>
                      <a:pt x="30" y="1273"/>
                      <a:pt x="30" y="1273"/>
                      <a:pt x="30" y="1273"/>
                    </a:cubicBezTo>
                    <a:cubicBezTo>
                      <a:pt x="10" y="1172"/>
                      <a:pt x="0" y="1068"/>
                      <a:pt x="0" y="962"/>
                    </a:cubicBezTo>
                    <a:cubicBezTo>
                      <a:pt x="0" y="601"/>
                      <a:pt x="119" y="268"/>
                      <a:pt x="321" y="0"/>
                    </a:cubicBezTo>
                    <a:cubicBezTo>
                      <a:pt x="875" y="441"/>
                      <a:pt x="875" y="441"/>
                      <a:pt x="875" y="441"/>
                    </a:cubicBezTo>
                    <a:cubicBezTo>
                      <a:pt x="893" y="456"/>
                      <a:pt x="910" y="473"/>
                      <a:pt x="925" y="490"/>
                    </a:cubicBezTo>
                    <a:cubicBezTo>
                      <a:pt x="1002" y="580"/>
                      <a:pt x="1033" y="702"/>
                      <a:pt x="1005" y="8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Freeform 24">
                <a:extLst>
                  <a:ext uri="{FF2B5EF4-FFF2-40B4-BE49-F238E27FC236}">
                    <a16:creationId xmlns:a16="http://schemas.microsoft.com/office/drawing/2014/main" id="{C0EAFC7B-FB23-4B0A-9083-C09BE08FE813}"/>
                  </a:ext>
                </a:extLst>
              </p:cNvPr>
              <p:cNvSpPr>
                <a:spLocks/>
              </p:cNvSpPr>
              <p:nvPr/>
            </p:nvSpPr>
            <p:spPr bwMode="auto">
              <a:xfrm>
                <a:off x="9582150" y="5357813"/>
                <a:ext cx="814388" cy="1919288"/>
              </a:xfrm>
              <a:custGeom>
                <a:avLst/>
                <a:gdLst>
                  <a:gd name="T0" fmla="*/ 10 w 256"/>
                  <a:gd name="T1" fmla="*/ 604 h 604"/>
                  <a:gd name="T2" fmla="*/ 0 w 256"/>
                  <a:gd name="T3" fmla="*/ 472 h 604"/>
                  <a:gd name="T4" fmla="*/ 148 w 256"/>
                  <a:gd name="T5" fmla="*/ 0 h 604"/>
                  <a:gd name="T6" fmla="*/ 228 w 256"/>
                  <a:gd name="T7" fmla="*/ 329 h 604"/>
                  <a:gd name="T8" fmla="*/ 226 w 256"/>
                  <a:gd name="T9" fmla="*/ 340 h 604"/>
                  <a:gd name="T10" fmla="*/ 10 w 256"/>
                  <a:gd name="T11" fmla="*/ 604 h 604"/>
                </a:gdLst>
                <a:ahLst/>
                <a:cxnLst>
                  <a:cxn ang="0">
                    <a:pos x="T0" y="T1"/>
                  </a:cxn>
                  <a:cxn ang="0">
                    <a:pos x="T2" y="T3"/>
                  </a:cxn>
                  <a:cxn ang="0">
                    <a:pos x="T4" y="T5"/>
                  </a:cxn>
                  <a:cxn ang="0">
                    <a:pos x="T6" y="T7"/>
                  </a:cxn>
                  <a:cxn ang="0">
                    <a:pos x="T8" y="T9"/>
                  </a:cxn>
                  <a:cxn ang="0">
                    <a:pos x="T10" y="T11"/>
                  </a:cxn>
                </a:cxnLst>
                <a:rect l="0" t="0" r="r" b="b"/>
                <a:pathLst>
                  <a:path w="256" h="604">
                    <a:moveTo>
                      <a:pt x="10" y="604"/>
                    </a:moveTo>
                    <a:cubicBezTo>
                      <a:pt x="3" y="561"/>
                      <a:pt x="0" y="517"/>
                      <a:pt x="0" y="472"/>
                    </a:cubicBezTo>
                    <a:cubicBezTo>
                      <a:pt x="0" y="296"/>
                      <a:pt x="55" y="134"/>
                      <a:pt x="148" y="0"/>
                    </a:cubicBezTo>
                    <a:cubicBezTo>
                      <a:pt x="225" y="90"/>
                      <a:pt x="256" y="212"/>
                      <a:pt x="228" y="329"/>
                    </a:cubicBezTo>
                    <a:cubicBezTo>
                      <a:pt x="227" y="333"/>
                      <a:pt x="226" y="336"/>
                      <a:pt x="226" y="340"/>
                    </a:cubicBezTo>
                    <a:cubicBezTo>
                      <a:pt x="199" y="459"/>
                      <a:pt x="119" y="556"/>
                      <a:pt x="10" y="604"/>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5" name="TextBox 124">
              <a:extLst>
                <a:ext uri="{FF2B5EF4-FFF2-40B4-BE49-F238E27FC236}">
                  <a16:creationId xmlns:a16="http://schemas.microsoft.com/office/drawing/2014/main" id="{1DBEBBCD-2A13-4385-878F-AFB0B57D1E6A}"/>
                </a:ext>
              </a:extLst>
            </p:cNvPr>
            <p:cNvSpPr txBox="1"/>
            <p:nvPr/>
          </p:nvSpPr>
          <p:spPr>
            <a:xfrm>
              <a:off x="2777908" y="5048728"/>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49" name="TextBox 48">
              <a:extLst>
                <a:ext uri="{FF2B5EF4-FFF2-40B4-BE49-F238E27FC236}">
                  <a16:creationId xmlns:a16="http://schemas.microsoft.com/office/drawing/2014/main" id="{374FC54C-0C53-4BDF-9DD3-A1509DEC830B}"/>
                </a:ext>
              </a:extLst>
            </p:cNvPr>
            <p:cNvSpPr txBox="1"/>
            <p:nvPr/>
          </p:nvSpPr>
          <p:spPr>
            <a:xfrm>
              <a:off x="5442692" y="5994843"/>
              <a:ext cx="585417"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140" name="Rectangle 139">
              <a:extLst>
                <a:ext uri="{FF2B5EF4-FFF2-40B4-BE49-F238E27FC236}">
                  <a16:creationId xmlns:a16="http://schemas.microsoft.com/office/drawing/2014/main" id="{EAE10165-B8ED-48BF-9191-42CBFCA4F8C0}"/>
                </a:ext>
              </a:extLst>
            </p:cNvPr>
            <p:cNvSpPr/>
            <p:nvPr/>
          </p:nvSpPr>
          <p:spPr>
            <a:xfrm>
              <a:off x="2631931" y="6471271"/>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b</a:t>
              </a:r>
            </a:p>
          </p:txBody>
        </p:sp>
      </p:grpSp>
      <p:grpSp>
        <p:nvGrpSpPr>
          <p:cNvPr id="56" name="Group 55">
            <a:extLst>
              <a:ext uri="{FF2B5EF4-FFF2-40B4-BE49-F238E27FC236}">
                <a16:creationId xmlns:a16="http://schemas.microsoft.com/office/drawing/2014/main" id="{1723E35B-38AD-4CA6-BD6A-A3410780F783}"/>
              </a:ext>
            </a:extLst>
          </p:cNvPr>
          <p:cNvGrpSpPr/>
          <p:nvPr/>
        </p:nvGrpSpPr>
        <p:grpSpPr>
          <a:xfrm>
            <a:off x="5810346" y="8990013"/>
            <a:ext cx="4713130" cy="3639185"/>
            <a:chOff x="5810346" y="8990013"/>
            <a:chExt cx="4713130" cy="3639185"/>
          </a:xfrm>
        </p:grpSpPr>
        <p:grpSp>
          <p:nvGrpSpPr>
            <p:cNvPr id="44" name="Group 43">
              <a:extLst>
                <a:ext uri="{FF2B5EF4-FFF2-40B4-BE49-F238E27FC236}">
                  <a16:creationId xmlns:a16="http://schemas.microsoft.com/office/drawing/2014/main" id="{84F179F5-C69F-47F6-B410-DEC410D9C934}"/>
                </a:ext>
              </a:extLst>
            </p:cNvPr>
            <p:cNvGrpSpPr/>
            <p:nvPr/>
          </p:nvGrpSpPr>
          <p:grpSpPr>
            <a:xfrm>
              <a:off x="5810346" y="8990013"/>
              <a:ext cx="4713130" cy="3639185"/>
              <a:chOff x="10052050" y="8796338"/>
              <a:chExt cx="4284663" cy="3308350"/>
            </a:xfrm>
          </p:grpSpPr>
          <p:sp>
            <p:nvSpPr>
              <p:cNvPr id="20" name="Freeform 14">
                <a:extLst>
                  <a:ext uri="{FF2B5EF4-FFF2-40B4-BE49-F238E27FC236}">
                    <a16:creationId xmlns:a16="http://schemas.microsoft.com/office/drawing/2014/main" id="{B7CA2C5F-089A-42F4-A5EA-E306E78A5B39}"/>
                  </a:ext>
                </a:extLst>
              </p:cNvPr>
              <p:cNvSpPr>
                <a:spLocks/>
              </p:cNvSpPr>
              <p:nvPr/>
            </p:nvSpPr>
            <p:spPr bwMode="auto">
              <a:xfrm>
                <a:off x="10052050" y="11501438"/>
                <a:ext cx="4284663" cy="603250"/>
              </a:xfrm>
              <a:custGeom>
                <a:avLst/>
                <a:gdLst>
                  <a:gd name="T0" fmla="*/ 1349 w 1349"/>
                  <a:gd name="T1" fmla="*/ 46 h 190"/>
                  <a:gd name="T2" fmla="*/ 674 w 1349"/>
                  <a:gd name="T3" fmla="*/ 190 h 190"/>
                  <a:gd name="T4" fmla="*/ 0 w 1349"/>
                  <a:gd name="T5" fmla="*/ 46 h 190"/>
                  <a:gd name="T6" fmla="*/ 22 w 1349"/>
                  <a:gd name="T7" fmla="*/ 0 h 190"/>
                  <a:gd name="T8" fmla="*/ 675 w 1349"/>
                  <a:gd name="T9" fmla="*/ 139 h 190"/>
                  <a:gd name="T10" fmla="*/ 1328 w 1349"/>
                  <a:gd name="T11" fmla="*/ 0 h 190"/>
                  <a:gd name="T12" fmla="*/ 1349 w 1349"/>
                  <a:gd name="T13" fmla="*/ 46 h 190"/>
                </a:gdLst>
                <a:ahLst/>
                <a:cxnLst>
                  <a:cxn ang="0">
                    <a:pos x="T0" y="T1"/>
                  </a:cxn>
                  <a:cxn ang="0">
                    <a:pos x="T2" y="T3"/>
                  </a:cxn>
                  <a:cxn ang="0">
                    <a:pos x="T4" y="T5"/>
                  </a:cxn>
                  <a:cxn ang="0">
                    <a:pos x="T6" y="T7"/>
                  </a:cxn>
                  <a:cxn ang="0">
                    <a:pos x="T8" y="T9"/>
                  </a:cxn>
                  <a:cxn ang="0">
                    <a:pos x="T10" y="T11"/>
                  </a:cxn>
                  <a:cxn ang="0">
                    <a:pos x="T12" y="T13"/>
                  </a:cxn>
                </a:cxnLst>
                <a:rect l="0" t="0" r="r" b="b"/>
                <a:pathLst>
                  <a:path w="1349" h="190">
                    <a:moveTo>
                      <a:pt x="1349" y="46"/>
                    </a:moveTo>
                    <a:cubicBezTo>
                      <a:pt x="1143" y="138"/>
                      <a:pt x="915" y="190"/>
                      <a:pt x="674" y="190"/>
                    </a:cubicBezTo>
                    <a:cubicBezTo>
                      <a:pt x="434" y="190"/>
                      <a:pt x="206" y="138"/>
                      <a:pt x="0" y="46"/>
                    </a:cubicBezTo>
                    <a:cubicBezTo>
                      <a:pt x="22" y="0"/>
                      <a:pt x="22" y="0"/>
                      <a:pt x="22" y="0"/>
                    </a:cubicBezTo>
                    <a:cubicBezTo>
                      <a:pt x="222" y="90"/>
                      <a:pt x="442" y="139"/>
                      <a:pt x="675" y="139"/>
                    </a:cubicBezTo>
                    <a:cubicBezTo>
                      <a:pt x="907" y="139"/>
                      <a:pt x="1128" y="90"/>
                      <a:pt x="1328" y="0"/>
                    </a:cubicBezTo>
                    <a:lnTo>
                      <a:pt x="1349" y="46"/>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Freeform 15">
                <a:extLst>
                  <a:ext uri="{FF2B5EF4-FFF2-40B4-BE49-F238E27FC236}">
                    <a16:creationId xmlns:a16="http://schemas.microsoft.com/office/drawing/2014/main" id="{EE773406-1753-4894-89E5-288536F747E8}"/>
                  </a:ext>
                </a:extLst>
              </p:cNvPr>
              <p:cNvSpPr>
                <a:spLocks/>
              </p:cNvSpPr>
              <p:nvPr/>
            </p:nvSpPr>
            <p:spPr bwMode="auto">
              <a:xfrm>
                <a:off x="10121900" y="8796338"/>
                <a:ext cx="4148138" cy="3146425"/>
              </a:xfrm>
              <a:custGeom>
                <a:avLst/>
                <a:gdLst>
                  <a:gd name="T0" fmla="*/ 1306 w 1306"/>
                  <a:gd name="T1" fmla="*/ 851 h 990"/>
                  <a:gd name="T2" fmla="*/ 653 w 1306"/>
                  <a:gd name="T3" fmla="*/ 990 h 990"/>
                  <a:gd name="T4" fmla="*/ 0 w 1306"/>
                  <a:gd name="T5" fmla="*/ 851 h 990"/>
                  <a:gd name="T6" fmla="*/ 309 w 1306"/>
                  <a:gd name="T7" fmla="*/ 212 h 990"/>
                  <a:gd name="T8" fmla="*/ 344 w 1306"/>
                  <a:gd name="T9" fmla="*/ 153 h 990"/>
                  <a:gd name="T10" fmla="*/ 647 w 1306"/>
                  <a:gd name="T11" fmla="*/ 1 h 990"/>
                  <a:gd name="T12" fmla="*/ 657 w 1306"/>
                  <a:gd name="T13" fmla="*/ 1 h 990"/>
                  <a:gd name="T14" fmla="*/ 962 w 1306"/>
                  <a:gd name="T15" fmla="*/ 152 h 990"/>
                  <a:gd name="T16" fmla="*/ 998 w 1306"/>
                  <a:gd name="T17" fmla="*/ 212 h 990"/>
                  <a:gd name="T18" fmla="*/ 1306 w 1306"/>
                  <a:gd name="T19" fmla="*/ 85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6" h="990">
                    <a:moveTo>
                      <a:pt x="1306" y="851"/>
                    </a:moveTo>
                    <a:cubicBezTo>
                      <a:pt x="1106" y="941"/>
                      <a:pt x="885" y="990"/>
                      <a:pt x="653" y="990"/>
                    </a:cubicBezTo>
                    <a:cubicBezTo>
                      <a:pt x="420" y="990"/>
                      <a:pt x="200" y="941"/>
                      <a:pt x="0" y="851"/>
                    </a:cubicBezTo>
                    <a:cubicBezTo>
                      <a:pt x="309" y="212"/>
                      <a:pt x="309" y="212"/>
                      <a:pt x="309" y="212"/>
                    </a:cubicBezTo>
                    <a:cubicBezTo>
                      <a:pt x="319" y="191"/>
                      <a:pt x="331" y="171"/>
                      <a:pt x="344" y="153"/>
                    </a:cubicBezTo>
                    <a:cubicBezTo>
                      <a:pt x="414" y="58"/>
                      <a:pt x="526" y="0"/>
                      <a:pt x="647" y="1"/>
                    </a:cubicBezTo>
                    <a:cubicBezTo>
                      <a:pt x="650" y="1"/>
                      <a:pt x="654" y="1"/>
                      <a:pt x="657" y="1"/>
                    </a:cubicBezTo>
                    <a:cubicBezTo>
                      <a:pt x="778" y="0"/>
                      <a:pt x="891" y="57"/>
                      <a:pt x="962" y="152"/>
                    </a:cubicBezTo>
                    <a:cubicBezTo>
                      <a:pt x="976" y="171"/>
                      <a:pt x="988" y="191"/>
                      <a:pt x="998" y="212"/>
                    </a:cubicBezTo>
                    <a:lnTo>
                      <a:pt x="1306" y="8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27">
                <a:extLst>
                  <a:ext uri="{FF2B5EF4-FFF2-40B4-BE49-F238E27FC236}">
                    <a16:creationId xmlns:a16="http://schemas.microsoft.com/office/drawing/2014/main" id="{EF4DD516-18B3-418A-B816-341972D5CDAF}"/>
                  </a:ext>
                </a:extLst>
              </p:cNvPr>
              <p:cNvSpPr>
                <a:spLocks/>
              </p:cNvSpPr>
              <p:nvPr/>
            </p:nvSpPr>
            <p:spPr bwMode="auto">
              <a:xfrm>
                <a:off x="11215688" y="8796338"/>
                <a:ext cx="1962150" cy="673100"/>
              </a:xfrm>
              <a:custGeom>
                <a:avLst/>
                <a:gdLst>
                  <a:gd name="T0" fmla="*/ 618 w 618"/>
                  <a:gd name="T1" fmla="*/ 152 h 212"/>
                  <a:gd name="T2" fmla="*/ 308 w 618"/>
                  <a:gd name="T3" fmla="*/ 212 h 212"/>
                  <a:gd name="T4" fmla="*/ 0 w 618"/>
                  <a:gd name="T5" fmla="*/ 153 h 212"/>
                  <a:gd name="T6" fmla="*/ 303 w 618"/>
                  <a:gd name="T7" fmla="*/ 1 h 212"/>
                  <a:gd name="T8" fmla="*/ 313 w 618"/>
                  <a:gd name="T9" fmla="*/ 1 h 212"/>
                  <a:gd name="T10" fmla="*/ 618 w 618"/>
                  <a:gd name="T11" fmla="*/ 152 h 212"/>
                </a:gdLst>
                <a:ahLst/>
                <a:cxnLst>
                  <a:cxn ang="0">
                    <a:pos x="T0" y="T1"/>
                  </a:cxn>
                  <a:cxn ang="0">
                    <a:pos x="T2" y="T3"/>
                  </a:cxn>
                  <a:cxn ang="0">
                    <a:pos x="T4" y="T5"/>
                  </a:cxn>
                  <a:cxn ang="0">
                    <a:pos x="T6" y="T7"/>
                  </a:cxn>
                  <a:cxn ang="0">
                    <a:pos x="T8" y="T9"/>
                  </a:cxn>
                  <a:cxn ang="0">
                    <a:pos x="T10" y="T11"/>
                  </a:cxn>
                </a:cxnLst>
                <a:rect l="0" t="0" r="r" b="b"/>
                <a:pathLst>
                  <a:path w="618" h="212">
                    <a:moveTo>
                      <a:pt x="618" y="152"/>
                    </a:moveTo>
                    <a:cubicBezTo>
                      <a:pt x="522" y="191"/>
                      <a:pt x="418" y="212"/>
                      <a:pt x="308" y="212"/>
                    </a:cubicBezTo>
                    <a:cubicBezTo>
                      <a:pt x="199" y="212"/>
                      <a:pt x="95" y="191"/>
                      <a:pt x="0" y="153"/>
                    </a:cubicBezTo>
                    <a:cubicBezTo>
                      <a:pt x="70" y="58"/>
                      <a:pt x="182" y="0"/>
                      <a:pt x="303" y="1"/>
                    </a:cubicBezTo>
                    <a:cubicBezTo>
                      <a:pt x="306" y="1"/>
                      <a:pt x="310" y="1"/>
                      <a:pt x="313" y="1"/>
                    </a:cubicBezTo>
                    <a:cubicBezTo>
                      <a:pt x="434" y="0"/>
                      <a:pt x="547" y="57"/>
                      <a:pt x="618" y="152"/>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30" name="TextBox 129">
              <a:extLst>
                <a:ext uri="{FF2B5EF4-FFF2-40B4-BE49-F238E27FC236}">
                  <a16:creationId xmlns:a16="http://schemas.microsoft.com/office/drawing/2014/main" id="{4DA62C0A-B963-40BC-A919-9840F135F203}"/>
                </a:ext>
              </a:extLst>
            </p:cNvPr>
            <p:cNvSpPr txBox="1"/>
            <p:nvPr/>
          </p:nvSpPr>
          <p:spPr>
            <a:xfrm>
              <a:off x="6747370" y="9962645"/>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5" name="TextBox 134">
              <a:extLst>
                <a:ext uri="{FF2B5EF4-FFF2-40B4-BE49-F238E27FC236}">
                  <a16:creationId xmlns:a16="http://schemas.microsoft.com/office/drawing/2014/main" id="{D3CF7109-8817-4F1B-AC48-EA579EABFDE5}"/>
                </a:ext>
              </a:extLst>
            </p:cNvPr>
            <p:cNvSpPr txBox="1"/>
            <p:nvPr/>
          </p:nvSpPr>
          <p:spPr>
            <a:xfrm>
              <a:off x="7876821" y="910709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141" name="Rectangle 140">
              <a:extLst>
                <a:ext uri="{FF2B5EF4-FFF2-40B4-BE49-F238E27FC236}">
                  <a16:creationId xmlns:a16="http://schemas.microsoft.com/office/drawing/2014/main" id="{36545A52-16A2-49F1-B266-61C516A7480C}"/>
                </a:ext>
              </a:extLst>
            </p:cNvPr>
            <p:cNvSpPr/>
            <p:nvPr/>
          </p:nvSpPr>
          <p:spPr>
            <a:xfrm>
              <a:off x="8818777" y="10930488"/>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4" name="Group 53">
            <a:extLst>
              <a:ext uri="{FF2B5EF4-FFF2-40B4-BE49-F238E27FC236}">
                <a16:creationId xmlns:a16="http://schemas.microsoft.com/office/drawing/2014/main" id="{E42E8B34-2AFC-440B-9381-22B44BD4D081}"/>
              </a:ext>
            </a:extLst>
          </p:cNvPr>
          <p:cNvGrpSpPr/>
          <p:nvPr/>
        </p:nvGrpSpPr>
        <p:grpSpPr>
          <a:xfrm>
            <a:off x="10142793" y="3393282"/>
            <a:ext cx="3791108" cy="4592638"/>
            <a:chOff x="10142793" y="3393282"/>
            <a:chExt cx="3791108" cy="4592638"/>
          </a:xfrm>
        </p:grpSpPr>
        <p:grpSp>
          <p:nvGrpSpPr>
            <p:cNvPr id="42" name="Group 41">
              <a:extLst>
                <a:ext uri="{FF2B5EF4-FFF2-40B4-BE49-F238E27FC236}">
                  <a16:creationId xmlns:a16="http://schemas.microsoft.com/office/drawing/2014/main" id="{C434D4F0-68AB-49C5-9A43-BDB601503EF8}"/>
                </a:ext>
              </a:extLst>
            </p:cNvPr>
            <p:cNvGrpSpPr/>
            <p:nvPr/>
          </p:nvGrpSpPr>
          <p:grpSpPr>
            <a:xfrm>
              <a:off x="10142793" y="3393282"/>
              <a:ext cx="3791108" cy="4592638"/>
              <a:chOff x="13990638" y="3708401"/>
              <a:chExt cx="3446462" cy="4175125"/>
            </a:xfrm>
          </p:grpSpPr>
          <p:sp>
            <p:nvSpPr>
              <p:cNvPr id="24" name="Freeform 18">
                <a:extLst>
                  <a:ext uri="{FF2B5EF4-FFF2-40B4-BE49-F238E27FC236}">
                    <a16:creationId xmlns:a16="http://schemas.microsoft.com/office/drawing/2014/main" id="{01047616-4AE6-4839-A893-DF83595A2D2A}"/>
                  </a:ext>
                </a:extLst>
              </p:cNvPr>
              <p:cNvSpPr>
                <a:spLocks/>
              </p:cNvSpPr>
              <p:nvPr/>
            </p:nvSpPr>
            <p:spPr bwMode="auto">
              <a:xfrm>
                <a:off x="16262350" y="3708401"/>
                <a:ext cx="1174750" cy="4175125"/>
              </a:xfrm>
              <a:custGeom>
                <a:avLst/>
                <a:gdLst>
                  <a:gd name="T0" fmla="*/ 370 w 370"/>
                  <a:gd name="T1" fmla="*/ 991 h 1314"/>
                  <a:gd name="T2" fmla="*/ 338 w 370"/>
                  <a:gd name="T3" fmla="*/ 1314 h 1314"/>
                  <a:gd name="T4" fmla="*/ 290 w 370"/>
                  <a:gd name="T5" fmla="*/ 1303 h 1314"/>
                  <a:gd name="T6" fmla="*/ 320 w 370"/>
                  <a:gd name="T7" fmla="*/ 991 h 1314"/>
                  <a:gd name="T8" fmla="*/ 0 w 370"/>
                  <a:gd name="T9" fmla="*/ 31 h 1314"/>
                  <a:gd name="T10" fmla="*/ 39 w 370"/>
                  <a:gd name="T11" fmla="*/ 0 h 1314"/>
                  <a:gd name="T12" fmla="*/ 370 w 370"/>
                  <a:gd name="T13" fmla="*/ 991 h 1314"/>
                </a:gdLst>
                <a:ahLst/>
                <a:cxnLst>
                  <a:cxn ang="0">
                    <a:pos x="T0" y="T1"/>
                  </a:cxn>
                  <a:cxn ang="0">
                    <a:pos x="T2" y="T3"/>
                  </a:cxn>
                  <a:cxn ang="0">
                    <a:pos x="T4" y="T5"/>
                  </a:cxn>
                  <a:cxn ang="0">
                    <a:pos x="T6" y="T7"/>
                  </a:cxn>
                  <a:cxn ang="0">
                    <a:pos x="T8" y="T9"/>
                  </a:cxn>
                  <a:cxn ang="0">
                    <a:pos x="T10" y="T11"/>
                  </a:cxn>
                  <a:cxn ang="0">
                    <a:pos x="T12" y="T13"/>
                  </a:cxn>
                </a:cxnLst>
                <a:rect l="0" t="0" r="r" b="b"/>
                <a:pathLst>
                  <a:path w="370" h="1314">
                    <a:moveTo>
                      <a:pt x="370" y="991"/>
                    </a:moveTo>
                    <a:cubicBezTo>
                      <a:pt x="370" y="1102"/>
                      <a:pt x="359" y="1210"/>
                      <a:pt x="338" y="1314"/>
                    </a:cubicBezTo>
                    <a:cubicBezTo>
                      <a:pt x="290" y="1303"/>
                      <a:pt x="290" y="1303"/>
                      <a:pt x="290" y="1303"/>
                    </a:cubicBezTo>
                    <a:cubicBezTo>
                      <a:pt x="310" y="1202"/>
                      <a:pt x="320" y="1098"/>
                      <a:pt x="320" y="991"/>
                    </a:cubicBezTo>
                    <a:cubicBezTo>
                      <a:pt x="320" y="631"/>
                      <a:pt x="201" y="299"/>
                      <a:pt x="0" y="31"/>
                    </a:cubicBezTo>
                    <a:cubicBezTo>
                      <a:pt x="39" y="0"/>
                      <a:pt x="39" y="0"/>
                      <a:pt x="39" y="0"/>
                    </a:cubicBezTo>
                    <a:cubicBezTo>
                      <a:pt x="247" y="276"/>
                      <a:pt x="370" y="619"/>
                      <a:pt x="370" y="991"/>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Freeform 19">
                <a:extLst>
                  <a:ext uri="{FF2B5EF4-FFF2-40B4-BE49-F238E27FC236}">
                    <a16:creationId xmlns:a16="http://schemas.microsoft.com/office/drawing/2014/main" id="{C7CE34F5-4E2E-4DDF-9453-E6AA1E9839FE}"/>
                  </a:ext>
                </a:extLst>
              </p:cNvPr>
              <p:cNvSpPr>
                <a:spLocks/>
              </p:cNvSpPr>
              <p:nvPr/>
            </p:nvSpPr>
            <p:spPr bwMode="auto">
              <a:xfrm>
                <a:off x="13990638" y="3806826"/>
                <a:ext cx="3287713" cy="4041775"/>
              </a:xfrm>
              <a:custGeom>
                <a:avLst/>
                <a:gdLst>
                  <a:gd name="T0" fmla="*/ 1035 w 1035"/>
                  <a:gd name="T1" fmla="*/ 960 h 1272"/>
                  <a:gd name="T2" fmla="*/ 1005 w 1035"/>
                  <a:gd name="T3" fmla="*/ 1272 h 1272"/>
                  <a:gd name="T4" fmla="*/ 309 w 1035"/>
                  <a:gd name="T5" fmla="*/ 1113 h 1272"/>
                  <a:gd name="T6" fmla="*/ 246 w 1035"/>
                  <a:gd name="T7" fmla="*/ 1092 h 1272"/>
                  <a:gd name="T8" fmla="*/ 31 w 1035"/>
                  <a:gd name="T9" fmla="*/ 829 h 1272"/>
                  <a:gd name="T10" fmla="*/ 28 w 1035"/>
                  <a:gd name="T11" fmla="*/ 818 h 1272"/>
                  <a:gd name="T12" fmla="*/ 110 w 1035"/>
                  <a:gd name="T13" fmla="*/ 491 h 1272"/>
                  <a:gd name="T14" fmla="*/ 160 w 1035"/>
                  <a:gd name="T15" fmla="*/ 443 h 1272"/>
                  <a:gd name="T16" fmla="*/ 715 w 1035"/>
                  <a:gd name="T17" fmla="*/ 0 h 1272"/>
                  <a:gd name="T18" fmla="*/ 1035 w 1035"/>
                  <a:gd name="T19" fmla="*/ 96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5" h="1272">
                    <a:moveTo>
                      <a:pt x="1035" y="960"/>
                    </a:moveTo>
                    <a:cubicBezTo>
                      <a:pt x="1035" y="1067"/>
                      <a:pt x="1025" y="1171"/>
                      <a:pt x="1005" y="1272"/>
                    </a:cubicBezTo>
                    <a:cubicBezTo>
                      <a:pt x="309" y="1113"/>
                      <a:pt x="309" y="1113"/>
                      <a:pt x="309" y="1113"/>
                    </a:cubicBezTo>
                    <a:cubicBezTo>
                      <a:pt x="287" y="1108"/>
                      <a:pt x="266" y="1101"/>
                      <a:pt x="246" y="1092"/>
                    </a:cubicBezTo>
                    <a:cubicBezTo>
                      <a:pt x="137" y="1045"/>
                      <a:pt x="57" y="948"/>
                      <a:pt x="31" y="829"/>
                    </a:cubicBezTo>
                    <a:cubicBezTo>
                      <a:pt x="30" y="825"/>
                      <a:pt x="29" y="822"/>
                      <a:pt x="28" y="818"/>
                    </a:cubicBezTo>
                    <a:cubicBezTo>
                      <a:pt x="0" y="701"/>
                      <a:pt x="32" y="580"/>
                      <a:pt x="110" y="491"/>
                    </a:cubicBezTo>
                    <a:cubicBezTo>
                      <a:pt x="125" y="473"/>
                      <a:pt x="141" y="457"/>
                      <a:pt x="160" y="443"/>
                    </a:cubicBezTo>
                    <a:cubicBezTo>
                      <a:pt x="715" y="0"/>
                      <a:pt x="715" y="0"/>
                      <a:pt x="715" y="0"/>
                    </a:cubicBezTo>
                    <a:cubicBezTo>
                      <a:pt x="916" y="268"/>
                      <a:pt x="1035" y="600"/>
                      <a:pt x="1035" y="96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Freeform 30">
                <a:extLst>
                  <a:ext uri="{FF2B5EF4-FFF2-40B4-BE49-F238E27FC236}">
                    <a16:creationId xmlns:a16="http://schemas.microsoft.com/office/drawing/2014/main" id="{52A85B43-6FFC-437D-930F-6FE60613A942}"/>
                  </a:ext>
                </a:extLst>
              </p:cNvPr>
              <p:cNvSpPr>
                <a:spLocks/>
              </p:cNvSpPr>
              <p:nvPr/>
            </p:nvSpPr>
            <p:spPr bwMode="auto">
              <a:xfrm>
                <a:off x="13990638" y="5367338"/>
                <a:ext cx="812800" cy="1909763"/>
              </a:xfrm>
              <a:custGeom>
                <a:avLst/>
                <a:gdLst>
                  <a:gd name="T0" fmla="*/ 256 w 256"/>
                  <a:gd name="T1" fmla="*/ 469 h 601"/>
                  <a:gd name="T2" fmla="*/ 246 w 256"/>
                  <a:gd name="T3" fmla="*/ 601 h 601"/>
                  <a:gd name="T4" fmla="*/ 31 w 256"/>
                  <a:gd name="T5" fmla="*/ 338 h 601"/>
                  <a:gd name="T6" fmla="*/ 28 w 256"/>
                  <a:gd name="T7" fmla="*/ 327 h 601"/>
                  <a:gd name="T8" fmla="*/ 110 w 256"/>
                  <a:gd name="T9" fmla="*/ 0 h 601"/>
                  <a:gd name="T10" fmla="*/ 256 w 256"/>
                  <a:gd name="T11" fmla="*/ 469 h 601"/>
                </a:gdLst>
                <a:ahLst/>
                <a:cxnLst>
                  <a:cxn ang="0">
                    <a:pos x="T0" y="T1"/>
                  </a:cxn>
                  <a:cxn ang="0">
                    <a:pos x="T2" y="T3"/>
                  </a:cxn>
                  <a:cxn ang="0">
                    <a:pos x="T4" y="T5"/>
                  </a:cxn>
                  <a:cxn ang="0">
                    <a:pos x="T6" y="T7"/>
                  </a:cxn>
                  <a:cxn ang="0">
                    <a:pos x="T8" y="T9"/>
                  </a:cxn>
                  <a:cxn ang="0">
                    <a:pos x="T10" y="T11"/>
                  </a:cxn>
                </a:cxnLst>
                <a:rect l="0" t="0" r="r" b="b"/>
                <a:pathLst>
                  <a:path w="256" h="601">
                    <a:moveTo>
                      <a:pt x="256" y="469"/>
                    </a:moveTo>
                    <a:cubicBezTo>
                      <a:pt x="256" y="514"/>
                      <a:pt x="253" y="558"/>
                      <a:pt x="246" y="601"/>
                    </a:cubicBezTo>
                    <a:cubicBezTo>
                      <a:pt x="137" y="554"/>
                      <a:pt x="57" y="457"/>
                      <a:pt x="31" y="338"/>
                    </a:cubicBezTo>
                    <a:cubicBezTo>
                      <a:pt x="30" y="334"/>
                      <a:pt x="29" y="331"/>
                      <a:pt x="28" y="327"/>
                    </a:cubicBezTo>
                    <a:cubicBezTo>
                      <a:pt x="0" y="210"/>
                      <a:pt x="32" y="89"/>
                      <a:pt x="110" y="0"/>
                    </a:cubicBezTo>
                    <a:cubicBezTo>
                      <a:pt x="202" y="133"/>
                      <a:pt x="256" y="295"/>
                      <a:pt x="256" y="469"/>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8" name="TextBox 127">
              <a:extLst>
                <a:ext uri="{FF2B5EF4-FFF2-40B4-BE49-F238E27FC236}">
                  <a16:creationId xmlns:a16="http://schemas.microsoft.com/office/drawing/2014/main" id="{E73D6EA4-63A2-463E-AAD0-EE67B5607A10}"/>
                </a:ext>
              </a:extLst>
            </p:cNvPr>
            <p:cNvSpPr txBox="1"/>
            <p:nvPr/>
          </p:nvSpPr>
          <p:spPr>
            <a:xfrm>
              <a:off x="10935820" y="516859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3" name="TextBox 132">
              <a:extLst>
                <a:ext uri="{FF2B5EF4-FFF2-40B4-BE49-F238E27FC236}">
                  <a16:creationId xmlns:a16="http://schemas.microsoft.com/office/drawing/2014/main" id="{0617C001-B624-47FB-8F2C-DAA4D79E1B8E}"/>
                </a:ext>
              </a:extLst>
            </p:cNvPr>
            <p:cNvSpPr txBox="1"/>
            <p:nvPr/>
          </p:nvSpPr>
          <p:spPr>
            <a:xfrm>
              <a:off x="10285774" y="6005090"/>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142" name="Rectangle 141">
              <a:extLst>
                <a:ext uri="{FF2B5EF4-FFF2-40B4-BE49-F238E27FC236}">
                  <a16:creationId xmlns:a16="http://schemas.microsoft.com/office/drawing/2014/main" id="{D30D76C0-CEEC-42D5-8327-87CB039C65C2}"/>
                </a:ext>
              </a:extLst>
            </p:cNvPr>
            <p:cNvSpPr/>
            <p:nvPr/>
          </p:nvSpPr>
          <p:spPr>
            <a:xfrm>
              <a:off x="11929364" y="3746269"/>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l</a:t>
              </a:r>
            </a:p>
          </p:txBody>
        </p:sp>
      </p:grpSp>
      <p:grpSp>
        <p:nvGrpSpPr>
          <p:cNvPr id="53" name="Group 52">
            <a:extLst>
              <a:ext uri="{FF2B5EF4-FFF2-40B4-BE49-F238E27FC236}">
                <a16:creationId xmlns:a16="http://schemas.microsoft.com/office/drawing/2014/main" id="{59581764-7B08-420D-B2F1-EF174B003BC3}"/>
              </a:ext>
            </a:extLst>
          </p:cNvPr>
          <p:cNvGrpSpPr/>
          <p:nvPr/>
        </p:nvGrpSpPr>
        <p:grpSpPr>
          <a:xfrm>
            <a:off x="8311844" y="1089978"/>
            <a:ext cx="4266968" cy="4037331"/>
            <a:chOff x="8311844" y="1089978"/>
            <a:chExt cx="4266968" cy="4037331"/>
          </a:xfrm>
        </p:grpSpPr>
        <p:grpSp>
          <p:nvGrpSpPr>
            <p:cNvPr id="41" name="Group 40">
              <a:extLst>
                <a:ext uri="{FF2B5EF4-FFF2-40B4-BE49-F238E27FC236}">
                  <a16:creationId xmlns:a16="http://schemas.microsoft.com/office/drawing/2014/main" id="{1E5820CD-C7B1-4EB2-B6A9-64D0418F5B1A}"/>
                </a:ext>
              </a:extLst>
            </p:cNvPr>
            <p:cNvGrpSpPr/>
            <p:nvPr/>
          </p:nvGrpSpPr>
          <p:grpSpPr>
            <a:xfrm>
              <a:off x="8333678" y="1089978"/>
              <a:ext cx="4245134" cy="4037331"/>
              <a:chOff x="12345988" y="1614488"/>
              <a:chExt cx="3859213" cy="3670301"/>
            </a:xfrm>
          </p:grpSpPr>
          <p:sp>
            <p:nvSpPr>
              <p:cNvPr id="26" name="Freeform 20">
                <a:extLst>
                  <a:ext uri="{FF2B5EF4-FFF2-40B4-BE49-F238E27FC236}">
                    <a16:creationId xmlns:a16="http://schemas.microsoft.com/office/drawing/2014/main" id="{0B0B2349-0F03-46C9-BA0D-DDD91D0D7AC6}"/>
                  </a:ext>
                </a:extLst>
              </p:cNvPr>
              <p:cNvSpPr>
                <a:spLocks/>
              </p:cNvSpPr>
              <p:nvPr/>
            </p:nvSpPr>
            <p:spPr bwMode="auto">
              <a:xfrm>
                <a:off x="12345988" y="1614488"/>
                <a:ext cx="3859213" cy="1963738"/>
              </a:xfrm>
              <a:custGeom>
                <a:avLst/>
                <a:gdLst>
                  <a:gd name="T0" fmla="*/ 1215 w 1215"/>
                  <a:gd name="T1" fmla="*/ 587 h 618"/>
                  <a:gd name="T2" fmla="*/ 1176 w 1215"/>
                  <a:gd name="T3" fmla="*/ 618 h 618"/>
                  <a:gd name="T4" fmla="*/ 0 w 1215"/>
                  <a:gd name="T5" fmla="*/ 51 h 618"/>
                  <a:gd name="T6" fmla="*/ 0 w 1215"/>
                  <a:gd name="T7" fmla="*/ 0 h 618"/>
                  <a:gd name="T8" fmla="*/ 1215 w 1215"/>
                  <a:gd name="T9" fmla="*/ 587 h 618"/>
                </a:gdLst>
                <a:ahLst/>
                <a:cxnLst>
                  <a:cxn ang="0">
                    <a:pos x="T0" y="T1"/>
                  </a:cxn>
                  <a:cxn ang="0">
                    <a:pos x="T2" y="T3"/>
                  </a:cxn>
                  <a:cxn ang="0">
                    <a:pos x="T4" y="T5"/>
                  </a:cxn>
                  <a:cxn ang="0">
                    <a:pos x="T6" y="T7"/>
                  </a:cxn>
                  <a:cxn ang="0">
                    <a:pos x="T8" y="T9"/>
                  </a:cxn>
                </a:cxnLst>
                <a:rect l="0" t="0" r="r" b="b"/>
                <a:pathLst>
                  <a:path w="1215" h="618">
                    <a:moveTo>
                      <a:pt x="1215" y="587"/>
                    </a:moveTo>
                    <a:cubicBezTo>
                      <a:pt x="1176" y="618"/>
                      <a:pt x="1176" y="618"/>
                      <a:pt x="1176" y="618"/>
                    </a:cubicBezTo>
                    <a:cubicBezTo>
                      <a:pt x="892" y="282"/>
                      <a:pt x="472" y="64"/>
                      <a:pt x="0" y="51"/>
                    </a:cubicBezTo>
                    <a:cubicBezTo>
                      <a:pt x="0" y="0"/>
                      <a:pt x="0" y="0"/>
                      <a:pt x="0" y="0"/>
                    </a:cubicBezTo>
                    <a:cubicBezTo>
                      <a:pt x="487" y="14"/>
                      <a:pt x="922" y="239"/>
                      <a:pt x="1215" y="587"/>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Freeform 21">
                <a:extLst>
                  <a:ext uri="{FF2B5EF4-FFF2-40B4-BE49-F238E27FC236}">
                    <a16:creationId xmlns:a16="http://schemas.microsoft.com/office/drawing/2014/main" id="{55E30F68-F616-4A9B-A684-F7526532B273}"/>
                  </a:ext>
                </a:extLst>
              </p:cNvPr>
              <p:cNvSpPr>
                <a:spLocks/>
              </p:cNvSpPr>
              <p:nvPr/>
            </p:nvSpPr>
            <p:spPr bwMode="auto">
              <a:xfrm>
                <a:off x="12345988" y="1776413"/>
                <a:ext cx="3735388" cy="3508375"/>
              </a:xfrm>
              <a:custGeom>
                <a:avLst/>
                <a:gdLst>
                  <a:gd name="T0" fmla="*/ 1176 w 1176"/>
                  <a:gd name="T1" fmla="*/ 567 h 1104"/>
                  <a:gd name="T2" fmla="*/ 1176 w 1176"/>
                  <a:gd name="T3" fmla="*/ 567 h 1104"/>
                  <a:gd name="T4" fmla="*/ 621 w 1176"/>
                  <a:gd name="T5" fmla="*/ 1009 h 1104"/>
                  <a:gd name="T6" fmla="*/ 562 w 1176"/>
                  <a:gd name="T7" fmla="*/ 1047 h 1104"/>
                  <a:gd name="T8" fmla="*/ 222 w 1176"/>
                  <a:gd name="T9" fmla="*/ 1051 h 1104"/>
                  <a:gd name="T10" fmla="*/ 213 w 1176"/>
                  <a:gd name="T11" fmla="*/ 1046 h 1104"/>
                  <a:gd name="T12" fmla="*/ 6 w 1176"/>
                  <a:gd name="T13" fmla="*/ 778 h 1104"/>
                  <a:gd name="T14" fmla="*/ 0 w 1176"/>
                  <a:gd name="T15" fmla="*/ 710 h 1104"/>
                  <a:gd name="T16" fmla="*/ 0 w 1176"/>
                  <a:gd name="T17" fmla="*/ 0 h 1104"/>
                  <a:gd name="T18" fmla="*/ 1176 w 1176"/>
                  <a:gd name="T19" fmla="*/ 567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6" h="1104">
                    <a:moveTo>
                      <a:pt x="1176" y="567"/>
                    </a:moveTo>
                    <a:cubicBezTo>
                      <a:pt x="1176" y="567"/>
                      <a:pt x="1176" y="567"/>
                      <a:pt x="1176" y="567"/>
                    </a:cubicBezTo>
                    <a:cubicBezTo>
                      <a:pt x="621" y="1009"/>
                      <a:pt x="621" y="1009"/>
                      <a:pt x="621" y="1009"/>
                    </a:cubicBezTo>
                    <a:cubicBezTo>
                      <a:pt x="603" y="1024"/>
                      <a:pt x="583" y="1037"/>
                      <a:pt x="562" y="1047"/>
                    </a:cubicBezTo>
                    <a:cubicBezTo>
                      <a:pt x="457" y="1102"/>
                      <a:pt x="331" y="1104"/>
                      <a:pt x="222" y="1051"/>
                    </a:cubicBezTo>
                    <a:cubicBezTo>
                      <a:pt x="219" y="1049"/>
                      <a:pt x="216" y="1048"/>
                      <a:pt x="213" y="1046"/>
                    </a:cubicBezTo>
                    <a:cubicBezTo>
                      <a:pt x="104" y="995"/>
                      <a:pt x="28" y="894"/>
                      <a:pt x="6" y="778"/>
                    </a:cubicBezTo>
                    <a:cubicBezTo>
                      <a:pt x="2" y="756"/>
                      <a:pt x="0" y="733"/>
                      <a:pt x="0" y="710"/>
                    </a:cubicBezTo>
                    <a:cubicBezTo>
                      <a:pt x="0" y="0"/>
                      <a:pt x="0" y="0"/>
                      <a:pt x="0" y="0"/>
                    </a:cubicBezTo>
                    <a:cubicBezTo>
                      <a:pt x="472" y="13"/>
                      <a:pt x="892" y="231"/>
                      <a:pt x="1176" y="56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Freeform 28">
                <a:extLst>
                  <a:ext uri="{FF2B5EF4-FFF2-40B4-BE49-F238E27FC236}">
                    <a16:creationId xmlns:a16="http://schemas.microsoft.com/office/drawing/2014/main" id="{F2A5C7D4-C039-464B-B32A-B66B781AA390}"/>
                  </a:ext>
                </a:extLst>
              </p:cNvPr>
              <p:cNvSpPr>
                <a:spLocks/>
              </p:cNvSpPr>
              <p:nvPr/>
            </p:nvSpPr>
            <p:spPr bwMode="auto">
              <a:xfrm>
                <a:off x="12365038" y="4248151"/>
                <a:ext cx="1765300" cy="1036638"/>
              </a:xfrm>
              <a:custGeom>
                <a:avLst/>
                <a:gdLst>
                  <a:gd name="T0" fmla="*/ 0 w 556"/>
                  <a:gd name="T1" fmla="*/ 0 h 326"/>
                  <a:gd name="T2" fmla="*/ 556 w 556"/>
                  <a:gd name="T3" fmla="*/ 269 h 326"/>
                  <a:gd name="T4" fmla="*/ 216 w 556"/>
                  <a:gd name="T5" fmla="*/ 273 h 326"/>
                  <a:gd name="T6" fmla="*/ 207 w 556"/>
                  <a:gd name="T7" fmla="*/ 268 h 326"/>
                  <a:gd name="T8" fmla="*/ 0 w 556"/>
                  <a:gd name="T9" fmla="*/ 0 h 326"/>
                </a:gdLst>
                <a:ahLst/>
                <a:cxnLst>
                  <a:cxn ang="0">
                    <a:pos x="T0" y="T1"/>
                  </a:cxn>
                  <a:cxn ang="0">
                    <a:pos x="T2" y="T3"/>
                  </a:cxn>
                  <a:cxn ang="0">
                    <a:pos x="T4" y="T5"/>
                  </a:cxn>
                  <a:cxn ang="0">
                    <a:pos x="T6" y="T7"/>
                  </a:cxn>
                  <a:cxn ang="0">
                    <a:pos x="T8" y="T9"/>
                  </a:cxn>
                </a:cxnLst>
                <a:rect l="0" t="0" r="r" b="b"/>
                <a:pathLst>
                  <a:path w="556" h="326">
                    <a:moveTo>
                      <a:pt x="0" y="0"/>
                    </a:moveTo>
                    <a:cubicBezTo>
                      <a:pt x="221" y="15"/>
                      <a:pt x="417" y="116"/>
                      <a:pt x="556" y="269"/>
                    </a:cubicBezTo>
                    <a:cubicBezTo>
                      <a:pt x="451" y="324"/>
                      <a:pt x="325" y="326"/>
                      <a:pt x="216" y="273"/>
                    </a:cubicBezTo>
                    <a:cubicBezTo>
                      <a:pt x="213" y="271"/>
                      <a:pt x="210" y="270"/>
                      <a:pt x="207" y="268"/>
                    </a:cubicBezTo>
                    <a:cubicBezTo>
                      <a:pt x="98" y="217"/>
                      <a:pt x="22" y="116"/>
                      <a:pt x="0" y="0"/>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7" name="TextBox 126">
              <a:extLst>
                <a:ext uri="{FF2B5EF4-FFF2-40B4-BE49-F238E27FC236}">
                  <a16:creationId xmlns:a16="http://schemas.microsoft.com/office/drawing/2014/main" id="{9693AEA2-5370-4D08-A889-3FB84EE6BE80}"/>
                </a:ext>
              </a:extLst>
            </p:cNvPr>
            <p:cNvSpPr txBox="1"/>
            <p:nvPr/>
          </p:nvSpPr>
          <p:spPr>
            <a:xfrm>
              <a:off x="8705462" y="2292688"/>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2" name="TextBox 131">
              <a:extLst>
                <a:ext uri="{FF2B5EF4-FFF2-40B4-BE49-F238E27FC236}">
                  <a16:creationId xmlns:a16="http://schemas.microsoft.com/office/drawing/2014/main" id="{79C6E62D-43DC-43FB-B75B-B63A4709C422}"/>
                </a:ext>
              </a:extLst>
            </p:cNvPr>
            <p:cNvSpPr txBox="1"/>
            <p:nvPr/>
          </p:nvSpPr>
          <p:spPr>
            <a:xfrm>
              <a:off x="9003910" y="43287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143" name="Rectangle 142">
              <a:extLst>
                <a:ext uri="{FF2B5EF4-FFF2-40B4-BE49-F238E27FC236}">
                  <a16:creationId xmlns:a16="http://schemas.microsoft.com/office/drawing/2014/main" id="{E40DECF1-0633-4806-BD05-7DDD683EE3D3}"/>
                </a:ext>
              </a:extLst>
            </p:cNvPr>
            <p:cNvSpPr/>
            <p:nvPr/>
          </p:nvSpPr>
          <p:spPr>
            <a:xfrm>
              <a:off x="8311844" y="121246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i</a:t>
              </a:r>
            </a:p>
          </p:txBody>
        </p:sp>
      </p:grpSp>
      <p:grpSp>
        <p:nvGrpSpPr>
          <p:cNvPr id="51" name="Group 50">
            <a:extLst>
              <a:ext uri="{FF2B5EF4-FFF2-40B4-BE49-F238E27FC236}">
                <a16:creationId xmlns:a16="http://schemas.microsoft.com/office/drawing/2014/main" id="{B5023DD7-4A75-4A3F-8E52-AE2E5D56B020}"/>
              </a:ext>
            </a:extLst>
          </p:cNvPr>
          <p:cNvGrpSpPr/>
          <p:nvPr/>
        </p:nvGrpSpPr>
        <p:grpSpPr>
          <a:xfrm>
            <a:off x="3763741" y="1089978"/>
            <a:ext cx="4248627" cy="4033839"/>
            <a:chOff x="3763741" y="1089978"/>
            <a:chExt cx="4248627" cy="4033839"/>
          </a:xfrm>
        </p:grpSpPr>
        <p:grpSp>
          <p:nvGrpSpPr>
            <p:cNvPr id="40" name="Group 39">
              <a:extLst>
                <a:ext uri="{FF2B5EF4-FFF2-40B4-BE49-F238E27FC236}">
                  <a16:creationId xmlns:a16="http://schemas.microsoft.com/office/drawing/2014/main" id="{1499CB88-CB65-4100-8541-0218A4BF1992}"/>
                </a:ext>
              </a:extLst>
            </p:cNvPr>
            <p:cNvGrpSpPr/>
            <p:nvPr/>
          </p:nvGrpSpPr>
          <p:grpSpPr>
            <a:xfrm>
              <a:off x="3763741" y="1089978"/>
              <a:ext cx="4248627" cy="4033839"/>
              <a:chOff x="8191500" y="1614488"/>
              <a:chExt cx="3862388" cy="3667126"/>
            </a:xfrm>
          </p:grpSpPr>
          <p:sp>
            <p:nvSpPr>
              <p:cNvPr id="28" name="Freeform 22">
                <a:extLst>
                  <a:ext uri="{FF2B5EF4-FFF2-40B4-BE49-F238E27FC236}">
                    <a16:creationId xmlns:a16="http://schemas.microsoft.com/office/drawing/2014/main" id="{67B90F43-1CC2-4D83-940C-A18FDACDDF9A}"/>
                  </a:ext>
                </a:extLst>
              </p:cNvPr>
              <p:cNvSpPr>
                <a:spLocks/>
              </p:cNvSpPr>
              <p:nvPr/>
            </p:nvSpPr>
            <p:spPr bwMode="auto">
              <a:xfrm>
                <a:off x="8191500" y="1614488"/>
                <a:ext cx="3862388" cy="1957388"/>
              </a:xfrm>
              <a:custGeom>
                <a:avLst/>
                <a:gdLst>
                  <a:gd name="T0" fmla="*/ 1216 w 1216"/>
                  <a:gd name="T1" fmla="*/ 0 h 616"/>
                  <a:gd name="T2" fmla="*/ 1216 w 1216"/>
                  <a:gd name="T3" fmla="*/ 50 h 616"/>
                  <a:gd name="T4" fmla="*/ 40 w 1216"/>
                  <a:gd name="T5" fmla="*/ 616 h 616"/>
                  <a:gd name="T6" fmla="*/ 0 w 1216"/>
                  <a:gd name="T7" fmla="*/ 584 h 616"/>
                  <a:gd name="T8" fmla="*/ 1216 w 1216"/>
                  <a:gd name="T9" fmla="*/ 0 h 616"/>
                </a:gdLst>
                <a:ahLst/>
                <a:cxnLst>
                  <a:cxn ang="0">
                    <a:pos x="T0" y="T1"/>
                  </a:cxn>
                  <a:cxn ang="0">
                    <a:pos x="T2" y="T3"/>
                  </a:cxn>
                  <a:cxn ang="0">
                    <a:pos x="T4" y="T5"/>
                  </a:cxn>
                  <a:cxn ang="0">
                    <a:pos x="T6" y="T7"/>
                  </a:cxn>
                  <a:cxn ang="0">
                    <a:pos x="T8" y="T9"/>
                  </a:cxn>
                </a:cxnLst>
                <a:rect l="0" t="0" r="r" b="b"/>
                <a:pathLst>
                  <a:path w="1216" h="616">
                    <a:moveTo>
                      <a:pt x="1216" y="0"/>
                    </a:moveTo>
                    <a:cubicBezTo>
                      <a:pt x="1216" y="50"/>
                      <a:pt x="1216" y="50"/>
                      <a:pt x="1216" y="50"/>
                    </a:cubicBezTo>
                    <a:cubicBezTo>
                      <a:pt x="745" y="63"/>
                      <a:pt x="324" y="280"/>
                      <a:pt x="40" y="616"/>
                    </a:cubicBezTo>
                    <a:cubicBezTo>
                      <a:pt x="0" y="584"/>
                      <a:pt x="0" y="584"/>
                      <a:pt x="0" y="584"/>
                    </a:cubicBezTo>
                    <a:cubicBezTo>
                      <a:pt x="294" y="237"/>
                      <a:pt x="728" y="13"/>
                      <a:pt x="1216"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Freeform 23">
                <a:extLst>
                  <a:ext uri="{FF2B5EF4-FFF2-40B4-BE49-F238E27FC236}">
                    <a16:creationId xmlns:a16="http://schemas.microsoft.com/office/drawing/2014/main" id="{92972329-3515-44E5-8339-A659FF1D7FD6}"/>
                  </a:ext>
                </a:extLst>
              </p:cNvPr>
              <p:cNvSpPr>
                <a:spLocks/>
              </p:cNvSpPr>
              <p:nvPr/>
            </p:nvSpPr>
            <p:spPr bwMode="auto">
              <a:xfrm>
                <a:off x="8318500" y="1773238"/>
                <a:ext cx="3735388" cy="3508375"/>
              </a:xfrm>
              <a:custGeom>
                <a:avLst/>
                <a:gdLst>
                  <a:gd name="T0" fmla="*/ 1176 w 1176"/>
                  <a:gd name="T1" fmla="*/ 0 h 1104"/>
                  <a:gd name="T2" fmla="*/ 1176 w 1176"/>
                  <a:gd name="T3" fmla="*/ 709 h 1104"/>
                  <a:gd name="T4" fmla="*/ 1169 w 1176"/>
                  <a:gd name="T5" fmla="*/ 779 h 1104"/>
                  <a:gd name="T6" fmla="*/ 962 w 1176"/>
                  <a:gd name="T7" fmla="*/ 1046 h 1104"/>
                  <a:gd name="T8" fmla="*/ 953 w 1176"/>
                  <a:gd name="T9" fmla="*/ 1050 h 1104"/>
                  <a:gd name="T10" fmla="*/ 612 w 1176"/>
                  <a:gd name="T11" fmla="*/ 1046 h 1104"/>
                  <a:gd name="T12" fmla="*/ 554 w 1176"/>
                  <a:gd name="T13" fmla="*/ 1008 h 1104"/>
                  <a:gd name="T14" fmla="*/ 0 w 1176"/>
                  <a:gd name="T15" fmla="*/ 566 h 1104"/>
                  <a:gd name="T16" fmla="*/ 1176 w 1176"/>
                  <a:gd name="T17" fmla="*/ 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6" h="1104">
                    <a:moveTo>
                      <a:pt x="1176" y="0"/>
                    </a:moveTo>
                    <a:cubicBezTo>
                      <a:pt x="1176" y="709"/>
                      <a:pt x="1176" y="709"/>
                      <a:pt x="1176" y="709"/>
                    </a:cubicBezTo>
                    <a:cubicBezTo>
                      <a:pt x="1176" y="733"/>
                      <a:pt x="1174" y="756"/>
                      <a:pt x="1169" y="779"/>
                    </a:cubicBezTo>
                    <a:cubicBezTo>
                      <a:pt x="1147" y="895"/>
                      <a:pt x="1072" y="995"/>
                      <a:pt x="962" y="1046"/>
                    </a:cubicBezTo>
                    <a:cubicBezTo>
                      <a:pt x="959" y="1047"/>
                      <a:pt x="956" y="1049"/>
                      <a:pt x="953" y="1050"/>
                    </a:cubicBezTo>
                    <a:cubicBezTo>
                      <a:pt x="844" y="1104"/>
                      <a:pt x="717" y="1102"/>
                      <a:pt x="612" y="1046"/>
                    </a:cubicBezTo>
                    <a:cubicBezTo>
                      <a:pt x="592" y="1035"/>
                      <a:pt x="572" y="1023"/>
                      <a:pt x="554" y="1008"/>
                    </a:cubicBezTo>
                    <a:cubicBezTo>
                      <a:pt x="0" y="566"/>
                      <a:pt x="0" y="566"/>
                      <a:pt x="0" y="566"/>
                    </a:cubicBezTo>
                    <a:cubicBezTo>
                      <a:pt x="284" y="230"/>
                      <a:pt x="705" y="13"/>
                      <a:pt x="117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Freeform 26">
                <a:extLst>
                  <a:ext uri="{FF2B5EF4-FFF2-40B4-BE49-F238E27FC236}">
                    <a16:creationId xmlns:a16="http://schemas.microsoft.com/office/drawing/2014/main" id="{B5F466C0-C7AF-4092-9284-A5FA0F9762EA}"/>
                  </a:ext>
                </a:extLst>
              </p:cNvPr>
              <p:cNvSpPr>
                <a:spLocks/>
              </p:cNvSpPr>
              <p:nvPr/>
            </p:nvSpPr>
            <p:spPr bwMode="auto">
              <a:xfrm>
                <a:off x="10263188" y="4248151"/>
                <a:ext cx="1768475" cy="1033463"/>
              </a:xfrm>
              <a:custGeom>
                <a:avLst/>
                <a:gdLst>
                  <a:gd name="T0" fmla="*/ 0 w 557"/>
                  <a:gd name="T1" fmla="*/ 267 h 325"/>
                  <a:gd name="T2" fmla="*/ 557 w 557"/>
                  <a:gd name="T3" fmla="*/ 0 h 325"/>
                  <a:gd name="T4" fmla="*/ 350 w 557"/>
                  <a:gd name="T5" fmla="*/ 267 h 325"/>
                  <a:gd name="T6" fmla="*/ 341 w 557"/>
                  <a:gd name="T7" fmla="*/ 271 h 325"/>
                  <a:gd name="T8" fmla="*/ 0 w 557"/>
                  <a:gd name="T9" fmla="*/ 267 h 325"/>
                </a:gdLst>
                <a:ahLst/>
                <a:cxnLst>
                  <a:cxn ang="0">
                    <a:pos x="T0" y="T1"/>
                  </a:cxn>
                  <a:cxn ang="0">
                    <a:pos x="T2" y="T3"/>
                  </a:cxn>
                  <a:cxn ang="0">
                    <a:pos x="T4" y="T5"/>
                  </a:cxn>
                  <a:cxn ang="0">
                    <a:pos x="T6" y="T7"/>
                  </a:cxn>
                  <a:cxn ang="0">
                    <a:pos x="T8" y="T9"/>
                  </a:cxn>
                </a:cxnLst>
                <a:rect l="0" t="0" r="r" b="b"/>
                <a:pathLst>
                  <a:path w="557" h="325">
                    <a:moveTo>
                      <a:pt x="0" y="267"/>
                    </a:moveTo>
                    <a:cubicBezTo>
                      <a:pt x="140" y="114"/>
                      <a:pt x="337" y="13"/>
                      <a:pt x="557" y="0"/>
                    </a:cubicBezTo>
                    <a:cubicBezTo>
                      <a:pt x="535" y="116"/>
                      <a:pt x="460" y="216"/>
                      <a:pt x="350" y="267"/>
                    </a:cubicBezTo>
                    <a:cubicBezTo>
                      <a:pt x="347" y="268"/>
                      <a:pt x="344" y="270"/>
                      <a:pt x="341" y="271"/>
                    </a:cubicBezTo>
                    <a:cubicBezTo>
                      <a:pt x="232" y="325"/>
                      <a:pt x="105" y="323"/>
                      <a:pt x="0" y="267"/>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TextBox 125">
              <a:extLst>
                <a:ext uri="{FF2B5EF4-FFF2-40B4-BE49-F238E27FC236}">
                  <a16:creationId xmlns:a16="http://schemas.microsoft.com/office/drawing/2014/main" id="{450457A6-1036-4EE2-9B5C-8EEC5F2B9407}"/>
                </a:ext>
              </a:extLst>
            </p:cNvPr>
            <p:cNvSpPr txBox="1"/>
            <p:nvPr/>
          </p:nvSpPr>
          <p:spPr>
            <a:xfrm>
              <a:off x="5147213" y="220958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1" name="TextBox 130">
              <a:extLst>
                <a:ext uri="{FF2B5EF4-FFF2-40B4-BE49-F238E27FC236}">
                  <a16:creationId xmlns:a16="http://schemas.microsoft.com/office/drawing/2014/main" id="{FA863D9D-2158-4DB4-80DB-585DC5D9EF11}"/>
                </a:ext>
              </a:extLst>
            </p:cNvPr>
            <p:cNvSpPr txBox="1"/>
            <p:nvPr/>
          </p:nvSpPr>
          <p:spPr>
            <a:xfrm>
              <a:off x="6808898" y="4344238"/>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144" name="Rectangle 143">
              <a:extLst>
                <a:ext uri="{FF2B5EF4-FFF2-40B4-BE49-F238E27FC236}">
                  <a16:creationId xmlns:a16="http://schemas.microsoft.com/office/drawing/2014/main" id="{C8837D8F-CA4D-40C7-B789-ABF3C3DD182C}"/>
                </a:ext>
              </a:extLst>
            </p:cNvPr>
            <p:cNvSpPr/>
            <p:nvPr/>
          </p:nvSpPr>
          <p:spPr>
            <a:xfrm>
              <a:off x="4312935" y="247012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7" name="Group 56">
            <a:extLst>
              <a:ext uri="{FF2B5EF4-FFF2-40B4-BE49-F238E27FC236}">
                <a16:creationId xmlns:a16="http://schemas.microsoft.com/office/drawing/2014/main" id="{54C08C37-56A8-40C8-9FF4-BC98616CD164}"/>
              </a:ext>
            </a:extLst>
          </p:cNvPr>
          <p:cNvGrpSpPr/>
          <p:nvPr/>
        </p:nvGrpSpPr>
        <p:grpSpPr>
          <a:xfrm>
            <a:off x="2579783" y="7661117"/>
            <a:ext cx="4290537" cy="4325461"/>
            <a:chOff x="2579783" y="7661117"/>
            <a:chExt cx="4290537" cy="4325461"/>
          </a:xfrm>
        </p:grpSpPr>
        <p:grpSp>
          <p:nvGrpSpPr>
            <p:cNvPr id="45" name="Group 44">
              <a:extLst>
                <a:ext uri="{FF2B5EF4-FFF2-40B4-BE49-F238E27FC236}">
                  <a16:creationId xmlns:a16="http://schemas.microsoft.com/office/drawing/2014/main" id="{0633A605-D12F-4905-9C04-9137343399D7}"/>
                </a:ext>
              </a:extLst>
            </p:cNvPr>
            <p:cNvGrpSpPr/>
            <p:nvPr/>
          </p:nvGrpSpPr>
          <p:grpSpPr>
            <a:xfrm>
              <a:off x="2579783" y="7661117"/>
              <a:ext cx="4290537" cy="4325461"/>
              <a:chOff x="7115175" y="7588251"/>
              <a:chExt cx="3900488" cy="3932237"/>
            </a:xfrm>
          </p:grpSpPr>
          <p:sp>
            <p:nvSpPr>
              <p:cNvPr id="18" name="Freeform 12">
                <a:extLst>
                  <a:ext uri="{FF2B5EF4-FFF2-40B4-BE49-F238E27FC236}">
                    <a16:creationId xmlns:a16="http://schemas.microsoft.com/office/drawing/2014/main" id="{83CDABC4-5D40-4A49-B541-6003D36AD873}"/>
                  </a:ext>
                </a:extLst>
              </p:cNvPr>
              <p:cNvSpPr>
                <a:spLocks/>
              </p:cNvSpPr>
              <p:nvPr/>
            </p:nvSpPr>
            <p:spPr bwMode="auto">
              <a:xfrm>
                <a:off x="7115175" y="8132763"/>
                <a:ext cx="2746375" cy="3387725"/>
              </a:xfrm>
              <a:custGeom>
                <a:avLst/>
                <a:gdLst>
                  <a:gd name="T0" fmla="*/ 865 w 865"/>
                  <a:gd name="T1" fmla="*/ 1021 h 1066"/>
                  <a:gd name="T2" fmla="*/ 842 w 865"/>
                  <a:gd name="T3" fmla="*/ 1066 h 1066"/>
                  <a:gd name="T4" fmla="*/ 0 w 865"/>
                  <a:gd name="T5" fmla="*/ 11 h 1066"/>
                  <a:gd name="T6" fmla="*/ 50 w 865"/>
                  <a:gd name="T7" fmla="*/ 0 h 1066"/>
                  <a:gd name="T8" fmla="*/ 865 w 865"/>
                  <a:gd name="T9" fmla="*/ 1021 h 1066"/>
                </a:gdLst>
                <a:ahLst/>
                <a:cxnLst>
                  <a:cxn ang="0">
                    <a:pos x="T0" y="T1"/>
                  </a:cxn>
                  <a:cxn ang="0">
                    <a:pos x="T2" y="T3"/>
                  </a:cxn>
                  <a:cxn ang="0">
                    <a:pos x="T4" y="T5"/>
                  </a:cxn>
                  <a:cxn ang="0">
                    <a:pos x="T6" y="T7"/>
                  </a:cxn>
                  <a:cxn ang="0">
                    <a:pos x="T8" y="T9"/>
                  </a:cxn>
                </a:cxnLst>
                <a:rect l="0" t="0" r="r" b="b"/>
                <a:pathLst>
                  <a:path w="865" h="1066">
                    <a:moveTo>
                      <a:pt x="865" y="1021"/>
                    </a:moveTo>
                    <a:cubicBezTo>
                      <a:pt x="842" y="1066"/>
                      <a:pt x="842" y="1066"/>
                      <a:pt x="842" y="1066"/>
                    </a:cubicBezTo>
                    <a:cubicBezTo>
                      <a:pt x="430" y="853"/>
                      <a:pt x="118" y="471"/>
                      <a:pt x="0" y="11"/>
                    </a:cubicBezTo>
                    <a:cubicBezTo>
                      <a:pt x="50" y="0"/>
                      <a:pt x="50" y="0"/>
                      <a:pt x="50" y="0"/>
                    </a:cubicBezTo>
                    <a:cubicBezTo>
                      <a:pt x="165" y="444"/>
                      <a:pt x="466" y="814"/>
                      <a:pt x="865" y="1021"/>
                    </a:cubicBez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Freeform 13">
                <a:extLst>
                  <a:ext uri="{FF2B5EF4-FFF2-40B4-BE49-F238E27FC236}">
                    <a16:creationId xmlns:a16="http://schemas.microsoft.com/office/drawing/2014/main" id="{0535F65A-AF9F-4667-9244-AC633B347F81}"/>
                  </a:ext>
                </a:extLst>
              </p:cNvPr>
              <p:cNvSpPr>
                <a:spLocks/>
              </p:cNvSpPr>
              <p:nvPr/>
            </p:nvSpPr>
            <p:spPr bwMode="auto">
              <a:xfrm>
                <a:off x="7273925" y="7588251"/>
                <a:ext cx="3741738" cy="3787775"/>
              </a:xfrm>
              <a:custGeom>
                <a:avLst/>
                <a:gdLst>
                  <a:gd name="T0" fmla="*/ 1147 w 1178"/>
                  <a:gd name="T1" fmla="*/ 488 h 1192"/>
                  <a:gd name="T2" fmla="*/ 1123 w 1178"/>
                  <a:gd name="T3" fmla="*/ 551 h 1192"/>
                  <a:gd name="T4" fmla="*/ 815 w 1178"/>
                  <a:gd name="T5" fmla="*/ 1192 h 1192"/>
                  <a:gd name="T6" fmla="*/ 0 w 1178"/>
                  <a:gd name="T7" fmla="*/ 171 h 1192"/>
                  <a:gd name="T8" fmla="*/ 0 w 1178"/>
                  <a:gd name="T9" fmla="*/ 171 h 1192"/>
                  <a:gd name="T10" fmla="*/ 691 w 1178"/>
                  <a:gd name="T11" fmla="*/ 13 h 1192"/>
                  <a:gd name="T12" fmla="*/ 760 w 1178"/>
                  <a:gd name="T13" fmla="*/ 4 h 1192"/>
                  <a:gd name="T14" fmla="*/ 1067 w 1178"/>
                  <a:gd name="T15" fmla="*/ 145 h 1192"/>
                  <a:gd name="T16" fmla="*/ 1075 w 1178"/>
                  <a:gd name="T17" fmla="*/ 155 h 1192"/>
                  <a:gd name="T18" fmla="*/ 1147 w 1178"/>
                  <a:gd name="T19" fmla="*/ 488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8" h="1192">
                    <a:moveTo>
                      <a:pt x="1147" y="488"/>
                    </a:moveTo>
                    <a:cubicBezTo>
                      <a:pt x="1141" y="509"/>
                      <a:pt x="1133" y="530"/>
                      <a:pt x="1123" y="551"/>
                    </a:cubicBezTo>
                    <a:cubicBezTo>
                      <a:pt x="815" y="1192"/>
                      <a:pt x="815" y="1192"/>
                      <a:pt x="815" y="1192"/>
                    </a:cubicBezTo>
                    <a:cubicBezTo>
                      <a:pt x="416" y="985"/>
                      <a:pt x="115" y="615"/>
                      <a:pt x="0" y="171"/>
                    </a:cubicBezTo>
                    <a:cubicBezTo>
                      <a:pt x="0" y="171"/>
                      <a:pt x="0" y="171"/>
                      <a:pt x="0" y="171"/>
                    </a:cubicBezTo>
                    <a:cubicBezTo>
                      <a:pt x="691" y="13"/>
                      <a:pt x="691" y="13"/>
                      <a:pt x="691" y="13"/>
                    </a:cubicBezTo>
                    <a:cubicBezTo>
                      <a:pt x="714" y="8"/>
                      <a:pt x="737" y="5"/>
                      <a:pt x="760" y="4"/>
                    </a:cubicBezTo>
                    <a:cubicBezTo>
                      <a:pt x="878" y="0"/>
                      <a:pt x="993" y="50"/>
                      <a:pt x="1067" y="145"/>
                    </a:cubicBezTo>
                    <a:cubicBezTo>
                      <a:pt x="1070" y="148"/>
                      <a:pt x="1072" y="152"/>
                      <a:pt x="1075" y="155"/>
                    </a:cubicBezTo>
                    <a:cubicBezTo>
                      <a:pt x="1152" y="249"/>
                      <a:pt x="1178" y="373"/>
                      <a:pt x="1147" y="4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Freeform 25">
                <a:extLst>
                  <a:ext uri="{FF2B5EF4-FFF2-40B4-BE49-F238E27FC236}">
                    <a16:creationId xmlns:a16="http://schemas.microsoft.com/office/drawing/2014/main" id="{E1A9F455-AF19-4E17-9597-FAEB10C5CBD1}"/>
                  </a:ext>
                </a:extLst>
              </p:cNvPr>
              <p:cNvSpPr>
                <a:spLocks/>
              </p:cNvSpPr>
              <p:nvPr/>
            </p:nvSpPr>
            <p:spPr bwMode="auto">
              <a:xfrm>
                <a:off x="9686925" y="7588251"/>
                <a:ext cx="1328738" cy="1550988"/>
              </a:xfrm>
              <a:custGeom>
                <a:avLst/>
                <a:gdLst>
                  <a:gd name="T0" fmla="*/ 315 w 418"/>
                  <a:gd name="T1" fmla="*/ 155 h 488"/>
                  <a:gd name="T2" fmla="*/ 387 w 418"/>
                  <a:gd name="T3" fmla="*/ 488 h 488"/>
                  <a:gd name="T4" fmla="*/ 0 w 418"/>
                  <a:gd name="T5" fmla="*/ 4 h 488"/>
                  <a:gd name="T6" fmla="*/ 307 w 418"/>
                  <a:gd name="T7" fmla="*/ 145 h 488"/>
                  <a:gd name="T8" fmla="*/ 315 w 418"/>
                  <a:gd name="T9" fmla="*/ 155 h 488"/>
                </a:gdLst>
                <a:ahLst/>
                <a:cxnLst>
                  <a:cxn ang="0">
                    <a:pos x="T0" y="T1"/>
                  </a:cxn>
                  <a:cxn ang="0">
                    <a:pos x="T2" y="T3"/>
                  </a:cxn>
                  <a:cxn ang="0">
                    <a:pos x="T4" y="T5"/>
                  </a:cxn>
                  <a:cxn ang="0">
                    <a:pos x="T6" y="T7"/>
                  </a:cxn>
                  <a:cxn ang="0">
                    <a:pos x="T8" y="T9"/>
                  </a:cxn>
                </a:cxnLst>
                <a:rect l="0" t="0" r="r" b="b"/>
                <a:pathLst>
                  <a:path w="418" h="488">
                    <a:moveTo>
                      <a:pt x="315" y="155"/>
                    </a:moveTo>
                    <a:cubicBezTo>
                      <a:pt x="392" y="249"/>
                      <a:pt x="418" y="373"/>
                      <a:pt x="387" y="488"/>
                    </a:cubicBezTo>
                    <a:cubicBezTo>
                      <a:pt x="202" y="384"/>
                      <a:pt x="62" y="211"/>
                      <a:pt x="0" y="4"/>
                    </a:cubicBezTo>
                    <a:cubicBezTo>
                      <a:pt x="118" y="0"/>
                      <a:pt x="233" y="50"/>
                      <a:pt x="307" y="145"/>
                    </a:cubicBezTo>
                    <a:cubicBezTo>
                      <a:pt x="310" y="148"/>
                      <a:pt x="312" y="152"/>
                      <a:pt x="315" y="15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12" name="TextBox 111">
              <a:extLst>
                <a:ext uri="{FF2B5EF4-FFF2-40B4-BE49-F238E27FC236}">
                  <a16:creationId xmlns:a16="http://schemas.microsoft.com/office/drawing/2014/main" id="{9911F3BF-85BC-459C-B024-9A9BB3C786F7}"/>
                </a:ext>
              </a:extLst>
            </p:cNvPr>
            <p:cNvSpPr txBox="1"/>
            <p:nvPr/>
          </p:nvSpPr>
          <p:spPr>
            <a:xfrm>
              <a:off x="3179144" y="8630368"/>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6" name="TextBox 135">
              <a:extLst>
                <a:ext uri="{FF2B5EF4-FFF2-40B4-BE49-F238E27FC236}">
                  <a16:creationId xmlns:a16="http://schemas.microsoft.com/office/drawing/2014/main" id="{1CD000B8-8F72-4E4C-985A-07FE61EBAE3C}"/>
                </a:ext>
              </a:extLst>
            </p:cNvPr>
            <p:cNvSpPr txBox="1"/>
            <p:nvPr/>
          </p:nvSpPr>
          <p:spPr>
            <a:xfrm>
              <a:off x="5866991" y="8152970"/>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145" name="Rectangle 144">
              <a:extLst>
                <a:ext uri="{FF2B5EF4-FFF2-40B4-BE49-F238E27FC236}">
                  <a16:creationId xmlns:a16="http://schemas.microsoft.com/office/drawing/2014/main" id="{1733E72B-4614-46E2-B112-C87CC9F1B7F2}"/>
                </a:ext>
              </a:extLst>
            </p:cNvPr>
            <p:cNvSpPr/>
            <p:nvPr/>
          </p:nvSpPr>
          <p:spPr>
            <a:xfrm>
              <a:off x="4566592" y="10026486"/>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grpSp>
      <p:grpSp>
        <p:nvGrpSpPr>
          <p:cNvPr id="55" name="Group 54">
            <a:extLst>
              <a:ext uri="{FF2B5EF4-FFF2-40B4-BE49-F238E27FC236}">
                <a16:creationId xmlns:a16="http://schemas.microsoft.com/office/drawing/2014/main" id="{0070C1FC-8148-42BB-9F15-702478027176}"/>
              </a:ext>
            </a:extLst>
          </p:cNvPr>
          <p:cNvGrpSpPr/>
          <p:nvPr/>
        </p:nvGrpSpPr>
        <p:grpSpPr>
          <a:xfrm>
            <a:off x="9468740" y="7657625"/>
            <a:ext cx="4283552" cy="4328953"/>
            <a:chOff x="9468740" y="7657625"/>
            <a:chExt cx="4283552" cy="4328953"/>
          </a:xfrm>
        </p:grpSpPr>
        <p:grpSp>
          <p:nvGrpSpPr>
            <p:cNvPr id="43" name="Group 42">
              <a:extLst>
                <a:ext uri="{FF2B5EF4-FFF2-40B4-BE49-F238E27FC236}">
                  <a16:creationId xmlns:a16="http://schemas.microsoft.com/office/drawing/2014/main" id="{3C814EBD-7CEA-4B93-85E9-D5965302B84A}"/>
                </a:ext>
              </a:extLst>
            </p:cNvPr>
            <p:cNvGrpSpPr/>
            <p:nvPr/>
          </p:nvGrpSpPr>
          <p:grpSpPr>
            <a:xfrm>
              <a:off x="9468740" y="7657625"/>
              <a:ext cx="4283552" cy="4328953"/>
              <a:chOff x="13377863" y="7585076"/>
              <a:chExt cx="3894138" cy="3935412"/>
            </a:xfrm>
          </p:grpSpPr>
          <p:sp>
            <p:nvSpPr>
              <p:cNvPr id="22" name="Freeform 16">
                <a:extLst>
                  <a:ext uri="{FF2B5EF4-FFF2-40B4-BE49-F238E27FC236}">
                    <a16:creationId xmlns:a16="http://schemas.microsoft.com/office/drawing/2014/main" id="{F50187D6-32E1-4621-9A09-AE8912764C1C}"/>
                  </a:ext>
                </a:extLst>
              </p:cNvPr>
              <p:cNvSpPr>
                <a:spLocks/>
              </p:cNvSpPr>
              <p:nvPr/>
            </p:nvSpPr>
            <p:spPr bwMode="auto">
              <a:xfrm>
                <a:off x="14530388" y="8135938"/>
                <a:ext cx="2741613" cy="3384550"/>
              </a:xfrm>
              <a:custGeom>
                <a:avLst/>
                <a:gdLst>
                  <a:gd name="T0" fmla="*/ 863 w 863"/>
                  <a:gd name="T1" fmla="*/ 11 h 1065"/>
                  <a:gd name="T2" fmla="*/ 22 w 863"/>
                  <a:gd name="T3" fmla="*/ 1065 h 1065"/>
                  <a:gd name="T4" fmla="*/ 0 w 863"/>
                  <a:gd name="T5" fmla="*/ 1019 h 1065"/>
                  <a:gd name="T6" fmla="*/ 814 w 863"/>
                  <a:gd name="T7" fmla="*/ 0 h 1065"/>
                  <a:gd name="T8" fmla="*/ 863 w 863"/>
                  <a:gd name="T9" fmla="*/ 11 h 1065"/>
                </a:gdLst>
                <a:ahLst/>
                <a:cxnLst>
                  <a:cxn ang="0">
                    <a:pos x="T0" y="T1"/>
                  </a:cxn>
                  <a:cxn ang="0">
                    <a:pos x="T2" y="T3"/>
                  </a:cxn>
                  <a:cxn ang="0">
                    <a:pos x="T4" y="T5"/>
                  </a:cxn>
                  <a:cxn ang="0">
                    <a:pos x="T6" y="T7"/>
                  </a:cxn>
                  <a:cxn ang="0">
                    <a:pos x="T8" y="T9"/>
                  </a:cxn>
                </a:cxnLst>
                <a:rect l="0" t="0" r="r" b="b"/>
                <a:pathLst>
                  <a:path w="863" h="1065">
                    <a:moveTo>
                      <a:pt x="863" y="11"/>
                    </a:moveTo>
                    <a:cubicBezTo>
                      <a:pt x="744" y="470"/>
                      <a:pt x="434" y="851"/>
                      <a:pt x="22" y="1065"/>
                    </a:cubicBezTo>
                    <a:cubicBezTo>
                      <a:pt x="0" y="1019"/>
                      <a:pt x="0" y="1019"/>
                      <a:pt x="0" y="1019"/>
                    </a:cubicBezTo>
                    <a:cubicBezTo>
                      <a:pt x="399" y="813"/>
                      <a:pt x="699" y="444"/>
                      <a:pt x="814" y="0"/>
                    </a:cubicBezTo>
                    <a:lnTo>
                      <a:pt x="863" y="11"/>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Freeform 17">
                <a:extLst>
                  <a:ext uri="{FF2B5EF4-FFF2-40B4-BE49-F238E27FC236}">
                    <a16:creationId xmlns:a16="http://schemas.microsoft.com/office/drawing/2014/main" id="{D2392733-5D7B-457F-81A1-7A43ECC4FEE7}"/>
                  </a:ext>
                </a:extLst>
              </p:cNvPr>
              <p:cNvSpPr>
                <a:spLocks/>
              </p:cNvSpPr>
              <p:nvPr/>
            </p:nvSpPr>
            <p:spPr bwMode="auto">
              <a:xfrm>
                <a:off x="13377863" y="7585076"/>
                <a:ext cx="3738563" cy="3787775"/>
              </a:xfrm>
              <a:custGeom>
                <a:avLst/>
                <a:gdLst>
                  <a:gd name="T0" fmla="*/ 1177 w 1177"/>
                  <a:gd name="T1" fmla="*/ 173 h 1192"/>
                  <a:gd name="T2" fmla="*/ 363 w 1177"/>
                  <a:gd name="T3" fmla="*/ 1192 h 1192"/>
                  <a:gd name="T4" fmla="*/ 54 w 1177"/>
                  <a:gd name="T5" fmla="*/ 550 h 1192"/>
                  <a:gd name="T6" fmla="*/ 31 w 1177"/>
                  <a:gd name="T7" fmla="*/ 487 h 1192"/>
                  <a:gd name="T8" fmla="*/ 102 w 1177"/>
                  <a:gd name="T9" fmla="*/ 154 h 1192"/>
                  <a:gd name="T10" fmla="*/ 109 w 1177"/>
                  <a:gd name="T11" fmla="*/ 146 h 1192"/>
                  <a:gd name="T12" fmla="*/ 416 w 1177"/>
                  <a:gd name="T13" fmla="*/ 5 h 1192"/>
                  <a:gd name="T14" fmla="*/ 485 w 1177"/>
                  <a:gd name="T15" fmla="*/ 14 h 1192"/>
                  <a:gd name="T16" fmla="*/ 1177 w 1177"/>
                  <a:gd name="T17" fmla="*/ 17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7" h="1192">
                    <a:moveTo>
                      <a:pt x="1177" y="173"/>
                    </a:moveTo>
                    <a:cubicBezTo>
                      <a:pt x="1062" y="617"/>
                      <a:pt x="762" y="986"/>
                      <a:pt x="363" y="1192"/>
                    </a:cubicBezTo>
                    <a:cubicBezTo>
                      <a:pt x="54" y="550"/>
                      <a:pt x="54" y="550"/>
                      <a:pt x="54" y="550"/>
                    </a:cubicBezTo>
                    <a:cubicBezTo>
                      <a:pt x="45" y="529"/>
                      <a:pt x="37" y="509"/>
                      <a:pt x="31" y="487"/>
                    </a:cubicBezTo>
                    <a:cubicBezTo>
                      <a:pt x="0" y="373"/>
                      <a:pt x="26" y="249"/>
                      <a:pt x="102" y="154"/>
                    </a:cubicBezTo>
                    <a:cubicBezTo>
                      <a:pt x="105" y="152"/>
                      <a:pt x="107" y="149"/>
                      <a:pt x="109" y="146"/>
                    </a:cubicBezTo>
                    <a:cubicBezTo>
                      <a:pt x="183" y="51"/>
                      <a:pt x="298" y="0"/>
                      <a:pt x="416" y="5"/>
                    </a:cubicBezTo>
                    <a:cubicBezTo>
                      <a:pt x="439" y="6"/>
                      <a:pt x="462" y="9"/>
                      <a:pt x="485" y="14"/>
                    </a:cubicBezTo>
                    <a:lnTo>
                      <a:pt x="1177" y="1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Freeform 29">
                <a:extLst>
                  <a:ext uri="{FF2B5EF4-FFF2-40B4-BE49-F238E27FC236}">
                    <a16:creationId xmlns:a16="http://schemas.microsoft.com/office/drawing/2014/main" id="{9355D3ED-54D0-4778-A457-0B6CFE862F1C}"/>
                  </a:ext>
                </a:extLst>
              </p:cNvPr>
              <p:cNvSpPr>
                <a:spLocks/>
              </p:cNvSpPr>
              <p:nvPr/>
            </p:nvSpPr>
            <p:spPr bwMode="auto">
              <a:xfrm>
                <a:off x="13377863" y="7585076"/>
                <a:ext cx="1320800" cy="1547813"/>
              </a:xfrm>
              <a:custGeom>
                <a:avLst/>
                <a:gdLst>
                  <a:gd name="T0" fmla="*/ 416 w 416"/>
                  <a:gd name="T1" fmla="*/ 5 h 487"/>
                  <a:gd name="T2" fmla="*/ 31 w 416"/>
                  <a:gd name="T3" fmla="*/ 487 h 487"/>
                  <a:gd name="T4" fmla="*/ 102 w 416"/>
                  <a:gd name="T5" fmla="*/ 154 h 487"/>
                  <a:gd name="T6" fmla="*/ 109 w 416"/>
                  <a:gd name="T7" fmla="*/ 146 h 487"/>
                  <a:gd name="T8" fmla="*/ 416 w 416"/>
                  <a:gd name="T9" fmla="*/ 5 h 487"/>
                </a:gdLst>
                <a:ahLst/>
                <a:cxnLst>
                  <a:cxn ang="0">
                    <a:pos x="T0" y="T1"/>
                  </a:cxn>
                  <a:cxn ang="0">
                    <a:pos x="T2" y="T3"/>
                  </a:cxn>
                  <a:cxn ang="0">
                    <a:pos x="T4" y="T5"/>
                  </a:cxn>
                  <a:cxn ang="0">
                    <a:pos x="T6" y="T7"/>
                  </a:cxn>
                  <a:cxn ang="0">
                    <a:pos x="T8" y="T9"/>
                  </a:cxn>
                </a:cxnLst>
                <a:rect l="0" t="0" r="r" b="b"/>
                <a:pathLst>
                  <a:path w="416" h="487">
                    <a:moveTo>
                      <a:pt x="416" y="5"/>
                    </a:moveTo>
                    <a:cubicBezTo>
                      <a:pt x="355" y="211"/>
                      <a:pt x="215" y="384"/>
                      <a:pt x="31" y="487"/>
                    </a:cubicBezTo>
                    <a:cubicBezTo>
                      <a:pt x="0" y="373"/>
                      <a:pt x="26" y="249"/>
                      <a:pt x="102" y="154"/>
                    </a:cubicBezTo>
                    <a:cubicBezTo>
                      <a:pt x="105" y="152"/>
                      <a:pt x="107" y="149"/>
                      <a:pt x="109" y="146"/>
                    </a:cubicBezTo>
                    <a:cubicBezTo>
                      <a:pt x="183" y="51"/>
                      <a:pt x="298" y="0"/>
                      <a:pt x="416" y="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9" name="TextBox 128">
              <a:extLst>
                <a:ext uri="{FF2B5EF4-FFF2-40B4-BE49-F238E27FC236}">
                  <a16:creationId xmlns:a16="http://schemas.microsoft.com/office/drawing/2014/main" id="{DA37A037-719E-452F-9B1B-DFF54E495892}"/>
                </a:ext>
              </a:extLst>
            </p:cNvPr>
            <p:cNvSpPr txBox="1"/>
            <p:nvPr/>
          </p:nvSpPr>
          <p:spPr>
            <a:xfrm>
              <a:off x="10178519" y="9101249"/>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4" name="TextBox 133">
              <a:extLst>
                <a:ext uri="{FF2B5EF4-FFF2-40B4-BE49-F238E27FC236}">
                  <a16:creationId xmlns:a16="http://schemas.microsoft.com/office/drawing/2014/main" id="{3CE66FE5-1DDB-44CE-B9F8-F06337CFE390}"/>
                </a:ext>
              </a:extLst>
            </p:cNvPr>
            <p:cNvSpPr txBox="1"/>
            <p:nvPr/>
          </p:nvSpPr>
          <p:spPr>
            <a:xfrm>
              <a:off x="9839921" y="81601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146" name="Rectangle 145">
              <a:extLst>
                <a:ext uri="{FF2B5EF4-FFF2-40B4-BE49-F238E27FC236}">
                  <a16:creationId xmlns:a16="http://schemas.microsoft.com/office/drawing/2014/main" id="{601E0BF9-8988-41FF-B03B-5C4C3F41DF43}"/>
                </a:ext>
              </a:extLst>
            </p:cNvPr>
            <p:cNvSpPr/>
            <p:nvPr/>
          </p:nvSpPr>
          <p:spPr>
            <a:xfrm>
              <a:off x="12138646" y="802953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Tree>
    <p:extLst>
      <p:ext uri="{BB962C8B-B14F-4D97-AF65-F5344CB8AC3E}">
        <p14:creationId xmlns:p14="http://schemas.microsoft.com/office/powerpoint/2010/main" val="14154193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14:presetBounceEnd="80000">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14:bounceEnd="80000">
                                          <p:cBhvr additive="base">
                                            <p:cTn id="25" dur="1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14:presetBounceEnd="80000">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14:bounceEnd="80000">
                                          <p:cBhvr additive="base">
                                            <p:cTn id="29" dur="150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14:presetBounceEnd="80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80000">
                                          <p:cBhvr additive="base">
                                            <p:cTn id="33" dur="1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14:presetBounceEnd="80000">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14:bounceEnd="80000">
                                          <p:cBhvr additive="base">
                                            <p:cTn id="37" dur="150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14:presetBounceEnd="80000">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14:bounceEnd="80000">
                                          <p:cBhvr additive="base">
                                            <p:cTn id="41" dur="150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80000">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14:bounceEnd="80000">
                                          <p:cBhvr additive="base">
                                            <p:cTn id="45" dur="1500" fill="hold"/>
                                            <p:tgtEl>
                                              <p:spTgt spid="56"/>
                                            </p:tgtEl>
                                            <p:attrNameLst>
                                              <p:attrName>ppt_x</p:attrName>
                                            </p:attrNameLst>
                                          </p:cBhvr>
                                          <p:tavLst>
                                            <p:tav tm="0">
                                              <p:val>
                                                <p:strVal val="#ppt_x"/>
                                              </p:val>
                                            </p:tav>
                                            <p:tav tm="100000">
                                              <p:val>
                                                <p:strVal val="#ppt_x"/>
                                              </p:val>
                                            </p:tav>
                                          </p:tavLst>
                                        </p:anim>
                                        <p:anim calcmode="lin" valueType="num" p14:bounceEnd="80000">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14:presetBounceEnd="80000">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14:bounceEnd="80000">
                                          <p:cBhvr additive="base">
                                            <p:cTn id="49" dur="1500" fill="hold"/>
                                            <p:tgtEl>
                                              <p:spTgt spid="57"/>
                                            </p:tgtEl>
                                            <p:attrNameLst>
                                              <p:attrName>ppt_x</p:attrName>
                                            </p:attrNameLst>
                                          </p:cBhvr>
                                          <p:tavLst>
                                            <p:tav tm="0">
                                              <p:val>
                                                <p:strVal val="0-#ppt_w/2"/>
                                              </p:val>
                                            </p:tav>
                                            <p:tav tm="100000">
                                              <p:val>
                                                <p:strVal val="#ppt_x"/>
                                              </p:val>
                                            </p:tav>
                                          </p:tavLst>
                                        </p:anim>
                                        <p:anim calcmode="lin" valueType="num" p14:bounceEnd="80000">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0-#ppt_w/2"/>
                                              </p:val>
                                            </p:tav>
                                            <p:tav tm="100000">
                                              <p:val>
                                                <p:strVal val="#ppt_x"/>
                                              </p:val>
                                            </p:tav>
                                          </p:tavLst>
                                        </p:anim>
                                        <p:anim calcmode="lin" valueType="num">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1500" fill="hold"/>
                                            <p:tgtEl>
                                              <p:spTgt spid="51"/>
                                            </p:tgtEl>
                                            <p:attrNameLst>
                                              <p:attrName>ppt_x</p:attrName>
                                            </p:attrNameLst>
                                          </p:cBhvr>
                                          <p:tavLst>
                                            <p:tav tm="0">
                                              <p:val>
                                                <p:strVal val="0-#ppt_w/2"/>
                                              </p:val>
                                            </p:tav>
                                            <p:tav tm="100000">
                                              <p:val>
                                                <p:strVal val="#ppt_x"/>
                                              </p:val>
                                            </p:tav>
                                          </p:tavLst>
                                        </p:anim>
                                        <p:anim calcmode="lin" valueType="num">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1500" fill="hold"/>
                                            <p:tgtEl>
                                              <p:spTgt spid="53"/>
                                            </p:tgtEl>
                                            <p:attrNameLst>
                                              <p:attrName>ppt_x</p:attrName>
                                            </p:attrNameLst>
                                          </p:cBhvr>
                                          <p:tavLst>
                                            <p:tav tm="0">
                                              <p:val>
                                                <p:strVal val="1+#ppt_w/2"/>
                                              </p:val>
                                            </p:tav>
                                            <p:tav tm="100000">
                                              <p:val>
                                                <p:strVal val="#ppt_x"/>
                                              </p:val>
                                            </p:tav>
                                          </p:tavLst>
                                        </p:anim>
                                        <p:anim calcmode="lin" valueType="num">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1500" fill="hold"/>
                                            <p:tgtEl>
                                              <p:spTgt spid="54"/>
                                            </p:tgtEl>
                                            <p:attrNameLst>
                                              <p:attrName>ppt_x</p:attrName>
                                            </p:attrNameLst>
                                          </p:cBhvr>
                                          <p:tavLst>
                                            <p:tav tm="0">
                                              <p:val>
                                                <p:strVal val="1+#ppt_w/2"/>
                                              </p:val>
                                            </p:tav>
                                            <p:tav tm="100000">
                                              <p:val>
                                                <p:strVal val="#ppt_x"/>
                                              </p:val>
                                            </p:tav>
                                          </p:tavLst>
                                        </p:anim>
                                        <p:anim calcmode="lin" valueType="num">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1500" fill="hold"/>
                                            <p:tgtEl>
                                              <p:spTgt spid="55"/>
                                            </p:tgtEl>
                                            <p:attrNameLst>
                                              <p:attrName>ppt_x</p:attrName>
                                            </p:attrNameLst>
                                          </p:cBhvr>
                                          <p:tavLst>
                                            <p:tav tm="0">
                                              <p:val>
                                                <p:strVal val="1+#ppt_w/2"/>
                                              </p:val>
                                            </p:tav>
                                            <p:tav tm="100000">
                                              <p:val>
                                                <p:strVal val="#ppt_x"/>
                                              </p:val>
                                            </p:tav>
                                          </p:tavLst>
                                        </p:anim>
                                        <p:anim calcmode="lin" valueType="num">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1500" fill="hold"/>
                                            <p:tgtEl>
                                              <p:spTgt spid="56"/>
                                            </p:tgtEl>
                                            <p:attrNameLst>
                                              <p:attrName>ppt_x</p:attrName>
                                            </p:attrNameLst>
                                          </p:cBhvr>
                                          <p:tavLst>
                                            <p:tav tm="0">
                                              <p:val>
                                                <p:strVal val="#ppt_x"/>
                                              </p:val>
                                            </p:tav>
                                            <p:tav tm="100000">
                                              <p:val>
                                                <p:strVal val="#ppt_x"/>
                                              </p:val>
                                            </p:tav>
                                          </p:tavLst>
                                        </p:anim>
                                        <p:anim calcmode="lin" valueType="num">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1500" fill="hold"/>
                                            <p:tgtEl>
                                              <p:spTgt spid="57"/>
                                            </p:tgtEl>
                                            <p:attrNameLst>
                                              <p:attrName>ppt_x</p:attrName>
                                            </p:attrNameLst>
                                          </p:cBhvr>
                                          <p:tavLst>
                                            <p:tav tm="0">
                                              <p:val>
                                                <p:strVal val="0-#ppt_w/2"/>
                                              </p:val>
                                            </p:tav>
                                            <p:tav tm="100000">
                                              <p:val>
                                                <p:strVal val="#ppt_x"/>
                                              </p:val>
                                            </p:tav>
                                          </p:tavLst>
                                        </p:anim>
                                        <p:anim calcmode="lin" valueType="num">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7C1F0A66-5FF7-47C8-BC1F-48DE36FC160F}"/>
              </a:ext>
            </a:extLst>
          </p:cNvPr>
          <p:cNvGrpSpPr/>
          <p:nvPr/>
        </p:nvGrpSpPr>
        <p:grpSpPr>
          <a:xfrm>
            <a:off x="9963102" y="1054635"/>
            <a:ext cx="4460970" cy="3583218"/>
            <a:chOff x="9963102" y="3978728"/>
            <a:chExt cx="4460970" cy="3583218"/>
          </a:xfrm>
        </p:grpSpPr>
        <p:sp>
          <p:nvSpPr>
            <p:cNvPr id="7" name="Rectangle: Rounded Corners 6">
              <a:extLst>
                <a:ext uri="{FF2B5EF4-FFF2-40B4-BE49-F238E27FC236}">
                  <a16:creationId xmlns:a16="http://schemas.microsoft.com/office/drawing/2014/main" id="{5891D3DC-320E-4EC7-B491-DC49334E6C5C}"/>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774BAA8D-469B-402D-B99C-F2816DB9B7B9}"/>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Rounded Corners 1">
              <a:extLst>
                <a:ext uri="{FF2B5EF4-FFF2-40B4-BE49-F238E27FC236}">
                  <a16:creationId xmlns:a16="http://schemas.microsoft.com/office/drawing/2014/main" id="{DE6691C2-07A2-4A6B-AB3A-88BEB4A81299}"/>
                </a:ext>
              </a:extLst>
            </p:cNvPr>
            <p:cNvSpPr/>
            <p:nvPr/>
          </p:nvSpPr>
          <p:spPr>
            <a:xfrm>
              <a:off x="10165874" y="4343400"/>
              <a:ext cx="4055427" cy="2057400"/>
            </a:xfrm>
            <a:prstGeom prst="roundRect">
              <a:avLst>
                <a:gd name="adj" fmla="val 50000"/>
              </a:avLst>
            </a:prstGeom>
            <a:gradFill>
              <a:gsLst>
                <a:gs pos="100000">
                  <a:schemeClr val="accent1">
                    <a:lumMod val="50000"/>
                  </a:schemeClr>
                </a:gs>
                <a:gs pos="0">
                  <a:schemeClr val="accent1"/>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343C5861-D19B-4C53-83E2-276CDC0A631B}"/>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C446F15-AAB8-49A9-8CA6-A05A8DE9FE54}"/>
                </a:ext>
              </a:extLst>
            </p:cNvPr>
            <p:cNvSpPr txBox="1"/>
            <p:nvPr/>
          </p:nvSpPr>
          <p:spPr>
            <a:xfrm>
              <a:off x="11605927" y="4919704"/>
              <a:ext cx="1175323" cy="1107996"/>
            </a:xfrm>
            <a:prstGeom prst="rect">
              <a:avLst/>
            </a:prstGeom>
            <a:noFill/>
          </p:spPr>
          <p:txBody>
            <a:bodyPr wrap="none" rtlCol="0" anchor="ctr">
              <a:spAutoFit/>
            </a:bodyPr>
            <a:lstStyle/>
            <a:p>
              <a:pPr algn="ctr"/>
              <a:r>
                <a:rPr lang="en-US" sz="66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 name="Rectangle: Rounded Corners 3">
              <a:extLst>
                <a:ext uri="{FF2B5EF4-FFF2-40B4-BE49-F238E27FC236}">
                  <a16:creationId xmlns:a16="http://schemas.microsoft.com/office/drawing/2014/main" id="{15DF0386-8031-46AF-9DD1-9E9B6C70CC9F}"/>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9609EA5-2C75-4E2B-98D6-E470B613762B}"/>
              </a:ext>
            </a:extLst>
          </p:cNvPr>
          <p:cNvGrpSpPr/>
          <p:nvPr/>
        </p:nvGrpSpPr>
        <p:grpSpPr>
          <a:xfrm>
            <a:off x="9963102" y="4080684"/>
            <a:ext cx="4460970" cy="3583218"/>
            <a:chOff x="9963102" y="3978728"/>
            <a:chExt cx="4460970" cy="3583218"/>
          </a:xfrm>
        </p:grpSpPr>
        <p:sp>
          <p:nvSpPr>
            <p:cNvPr id="12" name="Rectangle: Rounded Corners 11">
              <a:extLst>
                <a:ext uri="{FF2B5EF4-FFF2-40B4-BE49-F238E27FC236}">
                  <a16:creationId xmlns:a16="http://schemas.microsoft.com/office/drawing/2014/main" id="{5A6A0C62-7744-4177-9135-002653CCF467}"/>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2E6E2AC2-F264-4401-AA97-2BF317EE79EF}"/>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13">
              <a:extLst>
                <a:ext uri="{FF2B5EF4-FFF2-40B4-BE49-F238E27FC236}">
                  <a16:creationId xmlns:a16="http://schemas.microsoft.com/office/drawing/2014/main" id="{FB23C706-40A4-43B9-87EF-1BD01C392F7E}"/>
                </a:ext>
              </a:extLst>
            </p:cNvPr>
            <p:cNvSpPr/>
            <p:nvPr/>
          </p:nvSpPr>
          <p:spPr>
            <a:xfrm>
              <a:off x="10165874" y="4343400"/>
              <a:ext cx="4055427" cy="2057400"/>
            </a:xfrm>
            <a:prstGeom prst="roundRect">
              <a:avLst>
                <a:gd name="adj" fmla="val 50000"/>
              </a:avLst>
            </a:prstGeom>
            <a:gradFill>
              <a:gsLst>
                <a:gs pos="100000">
                  <a:schemeClr val="accent3">
                    <a:lumMod val="50000"/>
                  </a:schemeClr>
                </a:gs>
                <a:gs pos="0">
                  <a:schemeClr val="accent3"/>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8A6AE139-97B6-4B06-A671-4D8B7D654C89}"/>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7CCE4C3C-EECF-4DBA-9EBB-FEE4A63F5953}"/>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7" name="Rectangle: Rounded Corners 16">
              <a:extLst>
                <a:ext uri="{FF2B5EF4-FFF2-40B4-BE49-F238E27FC236}">
                  <a16:creationId xmlns:a16="http://schemas.microsoft.com/office/drawing/2014/main" id="{C0C2A6AD-FEF8-493D-AC49-91C26D5EC189}"/>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681AE47F-3589-4D37-96EF-68F5AD058D74}"/>
              </a:ext>
            </a:extLst>
          </p:cNvPr>
          <p:cNvGrpSpPr/>
          <p:nvPr/>
        </p:nvGrpSpPr>
        <p:grpSpPr>
          <a:xfrm>
            <a:off x="9963102" y="7106733"/>
            <a:ext cx="4460970" cy="3583218"/>
            <a:chOff x="9963102" y="3978728"/>
            <a:chExt cx="4460970" cy="3583218"/>
          </a:xfrm>
        </p:grpSpPr>
        <p:sp>
          <p:nvSpPr>
            <p:cNvPr id="19" name="Rectangle: Rounded Corners 18">
              <a:extLst>
                <a:ext uri="{FF2B5EF4-FFF2-40B4-BE49-F238E27FC236}">
                  <a16:creationId xmlns:a16="http://schemas.microsoft.com/office/drawing/2014/main" id="{9DC1854A-8901-4D35-B8D3-FA16C3B98E2F}"/>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Rounded Corners 19">
              <a:extLst>
                <a:ext uri="{FF2B5EF4-FFF2-40B4-BE49-F238E27FC236}">
                  <a16:creationId xmlns:a16="http://schemas.microsoft.com/office/drawing/2014/main" id="{93B5698D-C06D-4E5D-952C-BE6E75F47074}"/>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Rounded Corners 20">
              <a:extLst>
                <a:ext uri="{FF2B5EF4-FFF2-40B4-BE49-F238E27FC236}">
                  <a16:creationId xmlns:a16="http://schemas.microsoft.com/office/drawing/2014/main" id="{45CDE705-49F4-43E8-A826-642FD0A938DB}"/>
                </a:ext>
              </a:extLst>
            </p:cNvPr>
            <p:cNvSpPr/>
            <p:nvPr/>
          </p:nvSpPr>
          <p:spPr>
            <a:xfrm>
              <a:off x="10165874" y="4343400"/>
              <a:ext cx="4055427" cy="2057400"/>
            </a:xfrm>
            <a:prstGeom prst="roundRect">
              <a:avLst>
                <a:gd name="adj" fmla="val 50000"/>
              </a:avLst>
            </a:prstGeom>
            <a:gradFill>
              <a:gsLst>
                <a:gs pos="100000">
                  <a:schemeClr val="accent5">
                    <a:lumMod val="50000"/>
                  </a:schemeClr>
                </a:gs>
                <a:gs pos="0">
                  <a:schemeClr val="accent5"/>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Rounded Corners 21">
              <a:extLst>
                <a:ext uri="{FF2B5EF4-FFF2-40B4-BE49-F238E27FC236}">
                  <a16:creationId xmlns:a16="http://schemas.microsoft.com/office/drawing/2014/main" id="{257EC800-F03B-45FF-8660-1D7DE7784B44}"/>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856E9393-893C-4CB4-8F6F-448149FF4931}"/>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Rectangle: Rounded Corners 23">
              <a:extLst>
                <a:ext uri="{FF2B5EF4-FFF2-40B4-BE49-F238E27FC236}">
                  <a16:creationId xmlns:a16="http://schemas.microsoft.com/office/drawing/2014/main" id="{1DA86B21-C046-40DB-A3AC-77C0FE532E60}"/>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3CB5D7FF-EC29-4D27-8696-B5259B08A4D3}"/>
              </a:ext>
            </a:extLst>
          </p:cNvPr>
          <p:cNvGrpSpPr/>
          <p:nvPr/>
        </p:nvGrpSpPr>
        <p:grpSpPr>
          <a:xfrm>
            <a:off x="9963102" y="10132782"/>
            <a:ext cx="4460970" cy="3583218"/>
            <a:chOff x="9963102" y="3978728"/>
            <a:chExt cx="4460970" cy="3583218"/>
          </a:xfrm>
        </p:grpSpPr>
        <p:sp>
          <p:nvSpPr>
            <p:cNvPr id="26" name="Rectangle: Rounded Corners 25">
              <a:extLst>
                <a:ext uri="{FF2B5EF4-FFF2-40B4-BE49-F238E27FC236}">
                  <a16:creationId xmlns:a16="http://schemas.microsoft.com/office/drawing/2014/main" id="{759F75AB-4ED9-4B4E-ABC4-9768480D4F03}"/>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04FD65F0-C91B-472E-94C5-1D878298684D}"/>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A6858951-4695-405F-B13F-2BA20EFC31C3}"/>
                </a:ext>
              </a:extLst>
            </p:cNvPr>
            <p:cNvSpPr/>
            <p:nvPr/>
          </p:nvSpPr>
          <p:spPr>
            <a:xfrm>
              <a:off x="10165874" y="4343400"/>
              <a:ext cx="4055427" cy="2057400"/>
            </a:xfrm>
            <a:prstGeom prst="roundRect">
              <a:avLst>
                <a:gd name="adj" fmla="val 50000"/>
              </a:avLst>
            </a:prstGeom>
            <a:gradFill>
              <a:gsLst>
                <a:gs pos="100000">
                  <a:schemeClr val="tx2">
                    <a:lumMod val="50000"/>
                  </a:schemeClr>
                </a:gs>
                <a:gs pos="0">
                  <a:schemeClr val="tx2"/>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8">
              <a:extLst>
                <a:ext uri="{FF2B5EF4-FFF2-40B4-BE49-F238E27FC236}">
                  <a16:creationId xmlns:a16="http://schemas.microsoft.com/office/drawing/2014/main" id="{667BB55C-EF4D-454A-88BE-8D7756572A7C}"/>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43D230FE-5AB2-4121-8C0F-26D2513C3EA7}"/>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tx2">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31" name="Rectangle: Rounded Corners 30">
              <a:extLst>
                <a:ext uri="{FF2B5EF4-FFF2-40B4-BE49-F238E27FC236}">
                  <a16:creationId xmlns:a16="http://schemas.microsoft.com/office/drawing/2014/main" id="{53E84F5E-44B0-4660-86D3-FAE9B8994C42}"/>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 name="Straight Connector 32">
            <a:extLst>
              <a:ext uri="{FF2B5EF4-FFF2-40B4-BE49-F238E27FC236}">
                <a16:creationId xmlns:a16="http://schemas.microsoft.com/office/drawing/2014/main" id="{5B499094-5FCC-4D69-A6E9-F394E2B1896A}"/>
              </a:ext>
            </a:extLst>
          </p:cNvPr>
          <p:cNvCxnSpPr>
            <a:cxnSpLocks/>
          </p:cNvCxnSpPr>
          <p:nvPr/>
        </p:nvCxnSpPr>
        <p:spPr>
          <a:xfrm flipH="1">
            <a:off x="14424073" y="2435312"/>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3027067-5678-4E68-9314-6326542BB396}"/>
              </a:ext>
            </a:extLst>
          </p:cNvPr>
          <p:cNvSpPr txBox="1"/>
          <p:nvPr/>
        </p:nvSpPr>
        <p:spPr>
          <a:xfrm>
            <a:off x="18402300" y="1973647"/>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37" name="Straight Connector 36">
            <a:extLst>
              <a:ext uri="{FF2B5EF4-FFF2-40B4-BE49-F238E27FC236}">
                <a16:creationId xmlns:a16="http://schemas.microsoft.com/office/drawing/2014/main" id="{D712DDDA-7371-4180-A50D-25231459D5C4}"/>
              </a:ext>
            </a:extLst>
          </p:cNvPr>
          <p:cNvCxnSpPr>
            <a:cxnSpLocks/>
          </p:cNvCxnSpPr>
          <p:nvPr/>
        </p:nvCxnSpPr>
        <p:spPr>
          <a:xfrm flipH="1">
            <a:off x="14424073" y="5464369"/>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C6A8EA52-13BB-4944-98DE-0FDA2B595FF7}"/>
              </a:ext>
            </a:extLst>
          </p:cNvPr>
          <p:cNvSpPr txBox="1"/>
          <p:nvPr/>
        </p:nvSpPr>
        <p:spPr>
          <a:xfrm>
            <a:off x="16181864" y="4725705"/>
            <a:ext cx="6335235" cy="1477328"/>
          </a:xfrm>
          <a:prstGeom prst="rect">
            <a:avLst/>
          </a:prstGeom>
          <a:noFill/>
        </p:spPr>
        <p:txBody>
          <a:bodyPr wrap="square" rtlCol="0">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cxnSp>
        <p:nvCxnSpPr>
          <p:cNvPr id="40" name="Straight Connector 39">
            <a:extLst>
              <a:ext uri="{FF2B5EF4-FFF2-40B4-BE49-F238E27FC236}">
                <a16:creationId xmlns:a16="http://schemas.microsoft.com/office/drawing/2014/main" id="{5BAA65B7-353F-413A-846C-5B02E1C98246}"/>
              </a:ext>
            </a:extLst>
          </p:cNvPr>
          <p:cNvCxnSpPr>
            <a:cxnSpLocks/>
          </p:cNvCxnSpPr>
          <p:nvPr/>
        </p:nvCxnSpPr>
        <p:spPr>
          <a:xfrm flipH="1">
            <a:off x="14424073" y="8415412"/>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2C37FB8-D67F-41DD-860C-1C623020D6DA}"/>
              </a:ext>
            </a:extLst>
          </p:cNvPr>
          <p:cNvSpPr txBox="1"/>
          <p:nvPr/>
        </p:nvSpPr>
        <p:spPr>
          <a:xfrm>
            <a:off x="18402300" y="7953747"/>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42" name="Straight Connector 41">
            <a:extLst>
              <a:ext uri="{FF2B5EF4-FFF2-40B4-BE49-F238E27FC236}">
                <a16:creationId xmlns:a16="http://schemas.microsoft.com/office/drawing/2014/main" id="{62B24AA1-233F-4A9D-8E39-6EA8763DEB64}"/>
              </a:ext>
            </a:extLst>
          </p:cNvPr>
          <p:cNvCxnSpPr>
            <a:cxnSpLocks/>
          </p:cNvCxnSpPr>
          <p:nvPr/>
        </p:nvCxnSpPr>
        <p:spPr>
          <a:xfrm flipH="1">
            <a:off x="14424073" y="11444469"/>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8807DDE-24CB-4DEB-ACA6-EAE06C00C5C2}"/>
              </a:ext>
            </a:extLst>
          </p:cNvPr>
          <p:cNvSpPr txBox="1"/>
          <p:nvPr/>
        </p:nvSpPr>
        <p:spPr>
          <a:xfrm>
            <a:off x="16181864" y="10982804"/>
            <a:ext cx="6335235" cy="923330"/>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sp>
        <p:nvSpPr>
          <p:cNvPr id="46" name="TextBox 45">
            <a:extLst>
              <a:ext uri="{FF2B5EF4-FFF2-40B4-BE49-F238E27FC236}">
                <a16:creationId xmlns:a16="http://schemas.microsoft.com/office/drawing/2014/main" id="{E00C2A78-95D1-4B3E-AE9D-42C7C328B767}"/>
              </a:ext>
            </a:extLst>
          </p:cNvPr>
          <p:cNvSpPr txBox="1"/>
          <p:nvPr/>
        </p:nvSpPr>
        <p:spPr>
          <a:xfrm>
            <a:off x="1281444" y="2776377"/>
            <a:ext cx="6216490" cy="3416320"/>
          </a:xfrm>
          <a:prstGeom prst="rect">
            <a:avLst/>
          </a:prstGeom>
          <a:noFill/>
        </p:spPr>
        <p:txBody>
          <a:bodyPr wrap="square" rtlCol="0">
            <a:spAutoFit/>
          </a:bodyPr>
          <a:lstStyle/>
          <a:p>
            <a:r>
              <a:rPr lang="en-US" sz="5400"/>
              <a:t>Create your own presentation with endless possibilities.</a:t>
            </a:r>
          </a:p>
        </p:txBody>
      </p:sp>
      <p:sp>
        <p:nvSpPr>
          <p:cNvPr id="47" name="TextBox 46">
            <a:extLst>
              <a:ext uri="{FF2B5EF4-FFF2-40B4-BE49-F238E27FC236}">
                <a16:creationId xmlns:a16="http://schemas.microsoft.com/office/drawing/2014/main" id="{76AE1ACC-D4FD-49FC-AB2A-99877D47F59B}"/>
              </a:ext>
            </a:extLst>
          </p:cNvPr>
          <p:cNvSpPr txBox="1"/>
          <p:nvPr/>
        </p:nvSpPr>
        <p:spPr>
          <a:xfrm>
            <a:off x="1281444" y="6502756"/>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
        <p:nvSpPr>
          <p:cNvPr id="48" name="TextBox 47">
            <a:extLst>
              <a:ext uri="{FF2B5EF4-FFF2-40B4-BE49-F238E27FC236}">
                <a16:creationId xmlns:a16="http://schemas.microsoft.com/office/drawing/2014/main" id="{34143093-D979-4ECB-93F4-52C4CF526AB5}"/>
              </a:ext>
            </a:extLst>
          </p:cNvPr>
          <p:cNvSpPr txBox="1"/>
          <p:nvPr/>
        </p:nvSpPr>
        <p:spPr>
          <a:xfrm>
            <a:off x="1281444" y="8278541"/>
            <a:ext cx="2387192"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45%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0" name="TextBox 49">
            <a:extLst>
              <a:ext uri="{FF2B5EF4-FFF2-40B4-BE49-F238E27FC236}">
                <a16:creationId xmlns:a16="http://schemas.microsoft.com/office/drawing/2014/main" id="{8854628D-F743-4A0E-BA36-5DE065E96EE7}"/>
              </a:ext>
            </a:extLst>
          </p:cNvPr>
          <p:cNvSpPr txBox="1"/>
          <p:nvPr/>
        </p:nvSpPr>
        <p:spPr>
          <a:xfrm>
            <a:off x="3997835" y="8278541"/>
            <a:ext cx="2295821"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32%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TextBox 50">
            <a:extLst>
              <a:ext uri="{FF2B5EF4-FFF2-40B4-BE49-F238E27FC236}">
                <a16:creationId xmlns:a16="http://schemas.microsoft.com/office/drawing/2014/main" id="{8C3E337A-1CC0-473E-9A63-F93B607102CA}"/>
              </a:ext>
            </a:extLst>
          </p:cNvPr>
          <p:cNvSpPr txBox="1"/>
          <p:nvPr/>
        </p:nvSpPr>
        <p:spPr>
          <a:xfrm>
            <a:off x="6622855" y="8278541"/>
            <a:ext cx="2387385"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21%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7241927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14:bounceEnd="60000">
                                          <p:cBhvr additive="base">
                                            <p:cTn id="15"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14:bounceEnd="60000">
                                          <p:cBhvr additive="base">
                                            <p:cTn id="19"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ppt_x"/>
                                              </p:val>
                                            </p:tav>
                                            <p:tav tm="100000">
                                              <p:val>
                                                <p:strVal val="#ppt_x"/>
                                              </p:val>
                                            </p:tav>
                                          </p:tavLst>
                                        </p:anim>
                                        <p:anim calcmode="lin" valueType="num">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3A71034E-B838-4891-A0B8-8BF18A3739AF}"/>
              </a:ext>
            </a:extLst>
          </p:cNvPr>
          <p:cNvSpPr/>
          <p:nvPr/>
        </p:nvSpPr>
        <p:spPr>
          <a:xfrm>
            <a:off x="3004969" y="1696774"/>
            <a:ext cx="10322135" cy="10322135"/>
          </a:xfrm>
          <a:prstGeom prst="donut">
            <a:avLst>
              <a:gd name="adj" fmla="val 17081"/>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2A9E6472-0976-48BD-883C-96B27CCF095B}"/>
              </a:ext>
            </a:extLst>
          </p:cNvPr>
          <p:cNvSpPr txBox="1"/>
          <p:nvPr/>
        </p:nvSpPr>
        <p:spPr>
          <a:xfrm>
            <a:off x="16221138" y="6413410"/>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38" name="TextBox 137">
            <a:extLst>
              <a:ext uri="{FF2B5EF4-FFF2-40B4-BE49-F238E27FC236}">
                <a16:creationId xmlns:a16="http://schemas.microsoft.com/office/drawing/2014/main" id="{4D811594-66F0-418C-B64B-F15D67A5B4BD}"/>
              </a:ext>
            </a:extLst>
          </p:cNvPr>
          <p:cNvSpPr txBox="1"/>
          <p:nvPr/>
        </p:nvSpPr>
        <p:spPr>
          <a:xfrm>
            <a:off x="16221138" y="335121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9" name="Rectangle: Rounded Corners 138">
            <a:extLst>
              <a:ext uri="{FF2B5EF4-FFF2-40B4-BE49-F238E27FC236}">
                <a16:creationId xmlns:a16="http://schemas.microsoft.com/office/drawing/2014/main" id="{DEDEA7D1-2240-4ED0-92CD-CD765E35B61C}"/>
              </a:ext>
            </a:extLst>
          </p:cNvPr>
          <p:cNvSpPr/>
          <p:nvPr/>
        </p:nvSpPr>
        <p:spPr>
          <a:xfrm>
            <a:off x="16221138"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52" name="Group 51">
            <a:extLst>
              <a:ext uri="{FF2B5EF4-FFF2-40B4-BE49-F238E27FC236}">
                <a16:creationId xmlns:a16="http://schemas.microsoft.com/office/drawing/2014/main" id="{99746FD4-6420-43E1-8C13-EF0624ACD4EC}"/>
              </a:ext>
            </a:extLst>
          </p:cNvPr>
          <p:cNvGrpSpPr/>
          <p:nvPr/>
        </p:nvGrpSpPr>
        <p:grpSpPr>
          <a:xfrm>
            <a:off x="2398173" y="3382805"/>
            <a:ext cx="3791109" cy="4599623"/>
            <a:chOff x="2398173" y="3382805"/>
            <a:chExt cx="3791109" cy="4599623"/>
          </a:xfrm>
        </p:grpSpPr>
        <p:grpSp>
          <p:nvGrpSpPr>
            <p:cNvPr id="39" name="Group 38">
              <a:extLst>
                <a:ext uri="{FF2B5EF4-FFF2-40B4-BE49-F238E27FC236}">
                  <a16:creationId xmlns:a16="http://schemas.microsoft.com/office/drawing/2014/main" id="{A9799CBF-6CF5-4F4D-B7E2-95ABC4D7EFE5}"/>
                </a:ext>
              </a:extLst>
            </p:cNvPr>
            <p:cNvGrpSpPr/>
            <p:nvPr/>
          </p:nvGrpSpPr>
          <p:grpSpPr>
            <a:xfrm>
              <a:off x="2398173" y="3382805"/>
              <a:ext cx="3791109" cy="4599623"/>
              <a:chOff x="6950075" y="3698876"/>
              <a:chExt cx="3446463" cy="4181475"/>
            </a:xfrm>
          </p:grpSpPr>
          <p:sp>
            <p:nvSpPr>
              <p:cNvPr id="16" name="Freeform 10">
                <a:extLst>
                  <a:ext uri="{FF2B5EF4-FFF2-40B4-BE49-F238E27FC236}">
                    <a16:creationId xmlns:a16="http://schemas.microsoft.com/office/drawing/2014/main" id="{841F1756-E0B6-4C82-8C75-E9E1AD1ECA16}"/>
                  </a:ext>
                </a:extLst>
              </p:cNvPr>
              <p:cNvSpPr>
                <a:spLocks/>
              </p:cNvSpPr>
              <p:nvPr/>
            </p:nvSpPr>
            <p:spPr bwMode="auto">
              <a:xfrm>
                <a:off x="6950075" y="3698876"/>
                <a:ext cx="1184275" cy="4181475"/>
              </a:xfrm>
              <a:custGeom>
                <a:avLst/>
                <a:gdLst>
                  <a:gd name="T0" fmla="*/ 52 w 373"/>
                  <a:gd name="T1" fmla="*/ 994 h 1316"/>
                  <a:gd name="T2" fmla="*/ 82 w 373"/>
                  <a:gd name="T3" fmla="*/ 1305 h 1316"/>
                  <a:gd name="T4" fmla="*/ 32 w 373"/>
                  <a:gd name="T5" fmla="*/ 1316 h 1316"/>
                  <a:gd name="T6" fmla="*/ 0 w 373"/>
                  <a:gd name="T7" fmla="*/ 994 h 1316"/>
                  <a:gd name="T8" fmla="*/ 333 w 373"/>
                  <a:gd name="T9" fmla="*/ 0 h 1316"/>
                  <a:gd name="T10" fmla="*/ 373 w 373"/>
                  <a:gd name="T11" fmla="*/ 32 h 1316"/>
                  <a:gd name="T12" fmla="*/ 52 w 373"/>
                  <a:gd name="T13" fmla="*/ 994 h 1316"/>
                </a:gdLst>
                <a:ahLst/>
                <a:cxnLst>
                  <a:cxn ang="0">
                    <a:pos x="T0" y="T1"/>
                  </a:cxn>
                  <a:cxn ang="0">
                    <a:pos x="T2" y="T3"/>
                  </a:cxn>
                  <a:cxn ang="0">
                    <a:pos x="T4" y="T5"/>
                  </a:cxn>
                  <a:cxn ang="0">
                    <a:pos x="T6" y="T7"/>
                  </a:cxn>
                  <a:cxn ang="0">
                    <a:pos x="T8" y="T9"/>
                  </a:cxn>
                  <a:cxn ang="0">
                    <a:pos x="T10" y="T11"/>
                  </a:cxn>
                  <a:cxn ang="0">
                    <a:pos x="T12" y="T13"/>
                  </a:cxn>
                </a:cxnLst>
                <a:rect l="0" t="0" r="r" b="b"/>
                <a:pathLst>
                  <a:path w="373" h="1316">
                    <a:moveTo>
                      <a:pt x="52" y="994"/>
                    </a:moveTo>
                    <a:cubicBezTo>
                      <a:pt x="52" y="1100"/>
                      <a:pt x="62" y="1204"/>
                      <a:pt x="82" y="1305"/>
                    </a:cubicBezTo>
                    <a:cubicBezTo>
                      <a:pt x="32" y="1316"/>
                      <a:pt x="32" y="1316"/>
                      <a:pt x="32" y="1316"/>
                    </a:cubicBezTo>
                    <a:cubicBezTo>
                      <a:pt x="11" y="1212"/>
                      <a:pt x="0" y="1104"/>
                      <a:pt x="0" y="994"/>
                    </a:cubicBezTo>
                    <a:cubicBezTo>
                      <a:pt x="0" y="621"/>
                      <a:pt x="124" y="276"/>
                      <a:pt x="333" y="0"/>
                    </a:cubicBezTo>
                    <a:cubicBezTo>
                      <a:pt x="373" y="32"/>
                      <a:pt x="373" y="32"/>
                      <a:pt x="373" y="32"/>
                    </a:cubicBezTo>
                    <a:cubicBezTo>
                      <a:pt x="171" y="300"/>
                      <a:pt x="52" y="633"/>
                      <a:pt x="52" y="994"/>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Freeform 11">
                <a:extLst>
                  <a:ext uri="{FF2B5EF4-FFF2-40B4-BE49-F238E27FC236}">
                    <a16:creationId xmlns:a16="http://schemas.microsoft.com/office/drawing/2014/main" id="{52CC6FF6-AF6A-465C-83DF-B006DC486D58}"/>
                  </a:ext>
                </a:extLst>
              </p:cNvPr>
              <p:cNvSpPr>
                <a:spLocks/>
              </p:cNvSpPr>
              <p:nvPr/>
            </p:nvSpPr>
            <p:spPr bwMode="auto">
              <a:xfrm>
                <a:off x="7115175" y="3800476"/>
                <a:ext cx="3281363" cy="4044950"/>
              </a:xfrm>
              <a:custGeom>
                <a:avLst/>
                <a:gdLst>
                  <a:gd name="T0" fmla="*/ 1005 w 1033"/>
                  <a:gd name="T1" fmla="*/ 819 h 1273"/>
                  <a:gd name="T2" fmla="*/ 1003 w 1033"/>
                  <a:gd name="T3" fmla="*/ 830 h 1273"/>
                  <a:gd name="T4" fmla="*/ 787 w 1033"/>
                  <a:gd name="T5" fmla="*/ 1094 h 1273"/>
                  <a:gd name="T6" fmla="*/ 721 w 1033"/>
                  <a:gd name="T7" fmla="*/ 1115 h 1273"/>
                  <a:gd name="T8" fmla="*/ 30 w 1033"/>
                  <a:gd name="T9" fmla="*/ 1273 h 1273"/>
                  <a:gd name="T10" fmla="*/ 0 w 1033"/>
                  <a:gd name="T11" fmla="*/ 962 h 1273"/>
                  <a:gd name="T12" fmla="*/ 321 w 1033"/>
                  <a:gd name="T13" fmla="*/ 0 h 1273"/>
                  <a:gd name="T14" fmla="*/ 875 w 1033"/>
                  <a:gd name="T15" fmla="*/ 441 h 1273"/>
                  <a:gd name="T16" fmla="*/ 925 w 1033"/>
                  <a:gd name="T17" fmla="*/ 490 h 1273"/>
                  <a:gd name="T18" fmla="*/ 1005 w 1033"/>
                  <a:gd name="T19" fmla="*/ 819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3" h="1273">
                    <a:moveTo>
                      <a:pt x="1005" y="819"/>
                    </a:moveTo>
                    <a:cubicBezTo>
                      <a:pt x="1004" y="823"/>
                      <a:pt x="1003" y="826"/>
                      <a:pt x="1003" y="830"/>
                    </a:cubicBezTo>
                    <a:cubicBezTo>
                      <a:pt x="976" y="949"/>
                      <a:pt x="896" y="1046"/>
                      <a:pt x="787" y="1094"/>
                    </a:cubicBezTo>
                    <a:cubicBezTo>
                      <a:pt x="766" y="1103"/>
                      <a:pt x="744" y="1110"/>
                      <a:pt x="721" y="1115"/>
                    </a:cubicBezTo>
                    <a:cubicBezTo>
                      <a:pt x="30" y="1273"/>
                      <a:pt x="30" y="1273"/>
                      <a:pt x="30" y="1273"/>
                    </a:cubicBezTo>
                    <a:cubicBezTo>
                      <a:pt x="10" y="1172"/>
                      <a:pt x="0" y="1068"/>
                      <a:pt x="0" y="962"/>
                    </a:cubicBezTo>
                    <a:cubicBezTo>
                      <a:pt x="0" y="601"/>
                      <a:pt x="119" y="268"/>
                      <a:pt x="321" y="0"/>
                    </a:cubicBezTo>
                    <a:cubicBezTo>
                      <a:pt x="875" y="441"/>
                      <a:pt x="875" y="441"/>
                      <a:pt x="875" y="441"/>
                    </a:cubicBezTo>
                    <a:cubicBezTo>
                      <a:pt x="893" y="456"/>
                      <a:pt x="910" y="473"/>
                      <a:pt x="925" y="490"/>
                    </a:cubicBezTo>
                    <a:cubicBezTo>
                      <a:pt x="1002" y="580"/>
                      <a:pt x="1033" y="702"/>
                      <a:pt x="1005" y="8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Freeform 24">
                <a:extLst>
                  <a:ext uri="{FF2B5EF4-FFF2-40B4-BE49-F238E27FC236}">
                    <a16:creationId xmlns:a16="http://schemas.microsoft.com/office/drawing/2014/main" id="{C0EAFC7B-FB23-4B0A-9083-C09BE08FE813}"/>
                  </a:ext>
                </a:extLst>
              </p:cNvPr>
              <p:cNvSpPr>
                <a:spLocks/>
              </p:cNvSpPr>
              <p:nvPr/>
            </p:nvSpPr>
            <p:spPr bwMode="auto">
              <a:xfrm>
                <a:off x="9582150" y="5357813"/>
                <a:ext cx="814388" cy="1919288"/>
              </a:xfrm>
              <a:custGeom>
                <a:avLst/>
                <a:gdLst>
                  <a:gd name="T0" fmla="*/ 10 w 256"/>
                  <a:gd name="T1" fmla="*/ 604 h 604"/>
                  <a:gd name="T2" fmla="*/ 0 w 256"/>
                  <a:gd name="T3" fmla="*/ 472 h 604"/>
                  <a:gd name="T4" fmla="*/ 148 w 256"/>
                  <a:gd name="T5" fmla="*/ 0 h 604"/>
                  <a:gd name="T6" fmla="*/ 228 w 256"/>
                  <a:gd name="T7" fmla="*/ 329 h 604"/>
                  <a:gd name="T8" fmla="*/ 226 w 256"/>
                  <a:gd name="T9" fmla="*/ 340 h 604"/>
                  <a:gd name="T10" fmla="*/ 10 w 256"/>
                  <a:gd name="T11" fmla="*/ 604 h 604"/>
                </a:gdLst>
                <a:ahLst/>
                <a:cxnLst>
                  <a:cxn ang="0">
                    <a:pos x="T0" y="T1"/>
                  </a:cxn>
                  <a:cxn ang="0">
                    <a:pos x="T2" y="T3"/>
                  </a:cxn>
                  <a:cxn ang="0">
                    <a:pos x="T4" y="T5"/>
                  </a:cxn>
                  <a:cxn ang="0">
                    <a:pos x="T6" y="T7"/>
                  </a:cxn>
                  <a:cxn ang="0">
                    <a:pos x="T8" y="T9"/>
                  </a:cxn>
                  <a:cxn ang="0">
                    <a:pos x="T10" y="T11"/>
                  </a:cxn>
                </a:cxnLst>
                <a:rect l="0" t="0" r="r" b="b"/>
                <a:pathLst>
                  <a:path w="256" h="604">
                    <a:moveTo>
                      <a:pt x="10" y="604"/>
                    </a:moveTo>
                    <a:cubicBezTo>
                      <a:pt x="3" y="561"/>
                      <a:pt x="0" y="517"/>
                      <a:pt x="0" y="472"/>
                    </a:cubicBezTo>
                    <a:cubicBezTo>
                      <a:pt x="0" y="296"/>
                      <a:pt x="55" y="134"/>
                      <a:pt x="148" y="0"/>
                    </a:cubicBezTo>
                    <a:cubicBezTo>
                      <a:pt x="225" y="90"/>
                      <a:pt x="256" y="212"/>
                      <a:pt x="228" y="329"/>
                    </a:cubicBezTo>
                    <a:cubicBezTo>
                      <a:pt x="227" y="333"/>
                      <a:pt x="226" y="336"/>
                      <a:pt x="226" y="340"/>
                    </a:cubicBezTo>
                    <a:cubicBezTo>
                      <a:pt x="199" y="459"/>
                      <a:pt x="119" y="556"/>
                      <a:pt x="10" y="604"/>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5" name="TextBox 124">
              <a:extLst>
                <a:ext uri="{FF2B5EF4-FFF2-40B4-BE49-F238E27FC236}">
                  <a16:creationId xmlns:a16="http://schemas.microsoft.com/office/drawing/2014/main" id="{1DBEBBCD-2A13-4385-878F-AFB0B57D1E6A}"/>
                </a:ext>
              </a:extLst>
            </p:cNvPr>
            <p:cNvSpPr txBox="1"/>
            <p:nvPr/>
          </p:nvSpPr>
          <p:spPr>
            <a:xfrm>
              <a:off x="2777908" y="5048728"/>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49" name="TextBox 48">
              <a:extLst>
                <a:ext uri="{FF2B5EF4-FFF2-40B4-BE49-F238E27FC236}">
                  <a16:creationId xmlns:a16="http://schemas.microsoft.com/office/drawing/2014/main" id="{374FC54C-0C53-4BDF-9DD3-A1509DEC830B}"/>
                </a:ext>
              </a:extLst>
            </p:cNvPr>
            <p:cNvSpPr txBox="1"/>
            <p:nvPr/>
          </p:nvSpPr>
          <p:spPr>
            <a:xfrm>
              <a:off x="5442692" y="5994843"/>
              <a:ext cx="585417"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140" name="Rectangle 139">
              <a:extLst>
                <a:ext uri="{FF2B5EF4-FFF2-40B4-BE49-F238E27FC236}">
                  <a16:creationId xmlns:a16="http://schemas.microsoft.com/office/drawing/2014/main" id="{EAE10165-B8ED-48BF-9191-42CBFCA4F8C0}"/>
                </a:ext>
              </a:extLst>
            </p:cNvPr>
            <p:cNvSpPr/>
            <p:nvPr/>
          </p:nvSpPr>
          <p:spPr>
            <a:xfrm>
              <a:off x="2631931" y="6471271"/>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b</a:t>
              </a:r>
            </a:p>
          </p:txBody>
        </p:sp>
      </p:grpSp>
      <p:grpSp>
        <p:nvGrpSpPr>
          <p:cNvPr id="56" name="Group 55">
            <a:extLst>
              <a:ext uri="{FF2B5EF4-FFF2-40B4-BE49-F238E27FC236}">
                <a16:creationId xmlns:a16="http://schemas.microsoft.com/office/drawing/2014/main" id="{1723E35B-38AD-4CA6-BD6A-A3410780F783}"/>
              </a:ext>
            </a:extLst>
          </p:cNvPr>
          <p:cNvGrpSpPr/>
          <p:nvPr/>
        </p:nvGrpSpPr>
        <p:grpSpPr>
          <a:xfrm>
            <a:off x="5810346" y="8990013"/>
            <a:ext cx="4713130" cy="3639185"/>
            <a:chOff x="5810346" y="8990013"/>
            <a:chExt cx="4713130" cy="3639185"/>
          </a:xfrm>
        </p:grpSpPr>
        <p:grpSp>
          <p:nvGrpSpPr>
            <p:cNvPr id="44" name="Group 43">
              <a:extLst>
                <a:ext uri="{FF2B5EF4-FFF2-40B4-BE49-F238E27FC236}">
                  <a16:creationId xmlns:a16="http://schemas.microsoft.com/office/drawing/2014/main" id="{84F179F5-C69F-47F6-B410-DEC410D9C934}"/>
                </a:ext>
              </a:extLst>
            </p:cNvPr>
            <p:cNvGrpSpPr/>
            <p:nvPr/>
          </p:nvGrpSpPr>
          <p:grpSpPr>
            <a:xfrm>
              <a:off x="5810346" y="8990013"/>
              <a:ext cx="4713130" cy="3639185"/>
              <a:chOff x="10052050" y="8796338"/>
              <a:chExt cx="4284663" cy="3308350"/>
            </a:xfrm>
          </p:grpSpPr>
          <p:sp>
            <p:nvSpPr>
              <p:cNvPr id="20" name="Freeform 14">
                <a:extLst>
                  <a:ext uri="{FF2B5EF4-FFF2-40B4-BE49-F238E27FC236}">
                    <a16:creationId xmlns:a16="http://schemas.microsoft.com/office/drawing/2014/main" id="{B7CA2C5F-089A-42F4-A5EA-E306E78A5B39}"/>
                  </a:ext>
                </a:extLst>
              </p:cNvPr>
              <p:cNvSpPr>
                <a:spLocks/>
              </p:cNvSpPr>
              <p:nvPr/>
            </p:nvSpPr>
            <p:spPr bwMode="auto">
              <a:xfrm>
                <a:off x="10052050" y="11501438"/>
                <a:ext cx="4284663" cy="603250"/>
              </a:xfrm>
              <a:custGeom>
                <a:avLst/>
                <a:gdLst>
                  <a:gd name="T0" fmla="*/ 1349 w 1349"/>
                  <a:gd name="T1" fmla="*/ 46 h 190"/>
                  <a:gd name="T2" fmla="*/ 674 w 1349"/>
                  <a:gd name="T3" fmla="*/ 190 h 190"/>
                  <a:gd name="T4" fmla="*/ 0 w 1349"/>
                  <a:gd name="T5" fmla="*/ 46 h 190"/>
                  <a:gd name="T6" fmla="*/ 22 w 1349"/>
                  <a:gd name="T7" fmla="*/ 0 h 190"/>
                  <a:gd name="T8" fmla="*/ 675 w 1349"/>
                  <a:gd name="T9" fmla="*/ 139 h 190"/>
                  <a:gd name="T10" fmla="*/ 1328 w 1349"/>
                  <a:gd name="T11" fmla="*/ 0 h 190"/>
                  <a:gd name="T12" fmla="*/ 1349 w 1349"/>
                  <a:gd name="T13" fmla="*/ 46 h 190"/>
                </a:gdLst>
                <a:ahLst/>
                <a:cxnLst>
                  <a:cxn ang="0">
                    <a:pos x="T0" y="T1"/>
                  </a:cxn>
                  <a:cxn ang="0">
                    <a:pos x="T2" y="T3"/>
                  </a:cxn>
                  <a:cxn ang="0">
                    <a:pos x="T4" y="T5"/>
                  </a:cxn>
                  <a:cxn ang="0">
                    <a:pos x="T6" y="T7"/>
                  </a:cxn>
                  <a:cxn ang="0">
                    <a:pos x="T8" y="T9"/>
                  </a:cxn>
                  <a:cxn ang="0">
                    <a:pos x="T10" y="T11"/>
                  </a:cxn>
                  <a:cxn ang="0">
                    <a:pos x="T12" y="T13"/>
                  </a:cxn>
                </a:cxnLst>
                <a:rect l="0" t="0" r="r" b="b"/>
                <a:pathLst>
                  <a:path w="1349" h="190">
                    <a:moveTo>
                      <a:pt x="1349" y="46"/>
                    </a:moveTo>
                    <a:cubicBezTo>
                      <a:pt x="1143" y="138"/>
                      <a:pt x="915" y="190"/>
                      <a:pt x="674" y="190"/>
                    </a:cubicBezTo>
                    <a:cubicBezTo>
                      <a:pt x="434" y="190"/>
                      <a:pt x="206" y="138"/>
                      <a:pt x="0" y="46"/>
                    </a:cubicBezTo>
                    <a:cubicBezTo>
                      <a:pt x="22" y="0"/>
                      <a:pt x="22" y="0"/>
                      <a:pt x="22" y="0"/>
                    </a:cubicBezTo>
                    <a:cubicBezTo>
                      <a:pt x="222" y="90"/>
                      <a:pt x="442" y="139"/>
                      <a:pt x="675" y="139"/>
                    </a:cubicBezTo>
                    <a:cubicBezTo>
                      <a:pt x="907" y="139"/>
                      <a:pt x="1128" y="90"/>
                      <a:pt x="1328" y="0"/>
                    </a:cubicBezTo>
                    <a:lnTo>
                      <a:pt x="1349" y="46"/>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Freeform 15">
                <a:extLst>
                  <a:ext uri="{FF2B5EF4-FFF2-40B4-BE49-F238E27FC236}">
                    <a16:creationId xmlns:a16="http://schemas.microsoft.com/office/drawing/2014/main" id="{EE773406-1753-4894-89E5-288536F747E8}"/>
                  </a:ext>
                </a:extLst>
              </p:cNvPr>
              <p:cNvSpPr>
                <a:spLocks/>
              </p:cNvSpPr>
              <p:nvPr/>
            </p:nvSpPr>
            <p:spPr bwMode="auto">
              <a:xfrm>
                <a:off x="10121900" y="8796338"/>
                <a:ext cx="4148138" cy="3146425"/>
              </a:xfrm>
              <a:custGeom>
                <a:avLst/>
                <a:gdLst>
                  <a:gd name="T0" fmla="*/ 1306 w 1306"/>
                  <a:gd name="T1" fmla="*/ 851 h 990"/>
                  <a:gd name="T2" fmla="*/ 653 w 1306"/>
                  <a:gd name="T3" fmla="*/ 990 h 990"/>
                  <a:gd name="T4" fmla="*/ 0 w 1306"/>
                  <a:gd name="T5" fmla="*/ 851 h 990"/>
                  <a:gd name="T6" fmla="*/ 309 w 1306"/>
                  <a:gd name="T7" fmla="*/ 212 h 990"/>
                  <a:gd name="T8" fmla="*/ 344 w 1306"/>
                  <a:gd name="T9" fmla="*/ 153 h 990"/>
                  <a:gd name="T10" fmla="*/ 647 w 1306"/>
                  <a:gd name="T11" fmla="*/ 1 h 990"/>
                  <a:gd name="T12" fmla="*/ 657 w 1306"/>
                  <a:gd name="T13" fmla="*/ 1 h 990"/>
                  <a:gd name="T14" fmla="*/ 962 w 1306"/>
                  <a:gd name="T15" fmla="*/ 152 h 990"/>
                  <a:gd name="T16" fmla="*/ 998 w 1306"/>
                  <a:gd name="T17" fmla="*/ 212 h 990"/>
                  <a:gd name="T18" fmla="*/ 1306 w 1306"/>
                  <a:gd name="T19" fmla="*/ 85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6" h="990">
                    <a:moveTo>
                      <a:pt x="1306" y="851"/>
                    </a:moveTo>
                    <a:cubicBezTo>
                      <a:pt x="1106" y="941"/>
                      <a:pt x="885" y="990"/>
                      <a:pt x="653" y="990"/>
                    </a:cubicBezTo>
                    <a:cubicBezTo>
                      <a:pt x="420" y="990"/>
                      <a:pt x="200" y="941"/>
                      <a:pt x="0" y="851"/>
                    </a:cubicBezTo>
                    <a:cubicBezTo>
                      <a:pt x="309" y="212"/>
                      <a:pt x="309" y="212"/>
                      <a:pt x="309" y="212"/>
                    </a:cubicBezTo>
                    <a:cubicBezTo>
                      <a:pt x="319" y="191"/>
                      <a:pt x="331" y="171"/>
                      <a:pt x="344" y="153"/>
                    </a:cubicBezTo>
                    <a:cubicBezTo>
                      <a:pt x="414" y="58"/>
                      <a:pt x="526" y="0"/>
                      <a:pt x="647" y="1"/>
                    </a:cubicBezTo>
                    <a:cubicBezTo>
                      <a:pt x="650" y="1"/>
                      <a:pt x="654" y="1"/>
                      <a:pt x="657" y="1"/>
                    </a:cubicBezTo>
                    <a:cubicBezTo>
                      <a:pt x="778" y="0"/>
                      <a:pt x="891" y="57"/>
                      <a:pt x="962" y="152"/>
                    </a:cubicBezTo>
                    <a:cubicBezTo>
                      <a:pt x="976" y="171"/>
                      <a:pt x="988" y="191"/>
                      <a:pt x="998" y="212"/>
                    </a:cubicBezTo>
                    <a:lnTo>
                      <a:pt x="1306" y="8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27">
                <a:extLst>
                  <a:ext uri="{FF2B5EF4-FFF2-40B4-BE49-F238E27FC236}">
                    <a16:creationId xmlns:a16="http://schemas.microsoft.com/office/drawing/2014/main" id="{EF4DD516-18B3-418A-B816-341972D5CDAF}"/>
                  </a:ext>
                </a:extLst>
              </p:cNvPr>
              <p:cNvSpPr>
                <a:spLocks/>
              </p:cNvSpPr>
              <p:nvPr/>
            </p:nvSpPr>
            <p:spPr bwMode="auto">
              <a:xfrm>
                <a:off x="11215688" y="8796338"/>
                <a:ext cx="1962150" cy="673100"/>
              </a:xfrm>
              <a:custGeom>
                <a:avLst/>
                <a:gdLst>
                  <a:gd name="T0" fmla="*/ 618 w 618"/>
                  <a:gd name="T1" fmla="*/ 152 h 212"/>
                  <a:gd name="T2" fmla="*/ 308 w 618"/>
                  <a:gd name="T3" fmla="*/ 212 h 212"/>
                  <a:gd name="T4" fmla="*/ 0 w 618"/>
                  <a:gd name="T5" fmla="*/ 153 h 212"/>
                  <a:gd name="T6" fmla="*/ 303 w 618"/>
                  <a:gd name="T7" fmla="*/ 1 h 212"/>
                  <a:gd name="T8" fmla="*/ 313 w 618"/>
                  <a:gd name="T9" fmla="*/ 1 h 212"/>
                  <a:gd name="T10" fmla="*/ 618 w 618"/>
                  <a:gd name="T11" fmla="*/ 152 h 212"/>
                </a:gdLst>
                <a:ahLst/>
                <a:cxnLst>
                  <a:cxn ang="0">
                    <a:pos x="T0" y="T1"/>
                  </a:cxn>
                  <a:cxn ang="0">
                    <a:pos x="T2" y="T3"/>
                  </a:cxn>
                  <a:cxn ang="0">
                    <a:pos x="T4" y="T5"/>
                  </a:cxn>
                  <a:cxn ang="0">
                    <a:pos x="T6" y="T7"/>
                  </a:cxn>
                  <a:cxn ang="0">
                    <a:pos x="T8" y="T9"/>
                  </a:cxn>
                  <a:cxn ang="0">
                    <a:pos x="T10" y="T11"/>
                  </a:cxn>
                </a:cxnLst>
                <a:rect l="0" t="0" r="r" b="b"/>
                <a:pathLst>
                  <a:path w="618" h="212">
                    <a:moveTo>
                      <a:pt x="618" y="152"/>
                    </a:moveTo>
                    <a:cubicBezTo>
                      <a:pt x="522" y="191"/>
                      <a:pt x="418" y="212"/>
                      <a:pt x="308" y="212"/>
                    </a:cubicBezTo>
                    <a:cubicBezTo>
                      <a:pt x="199" y="212"/>
                      <a:pt x="95" y="191"/>
                      <a:pt x="0" y="153"/>
                    </a:cubicBezTo>
                    <a:cubicBezTo>
                      <a:pt x="70" y="58"/>
                      <a:pt x="182" y="0"/>
                      <a:pt x="303" y="1"/>
                    </a:cubicBezTo>
                    <a:cubicBezTo>
                      <a:pt x="306" y="1"/>
                      <a:pt x="310" y="1"/>
                      <a:pt x="313" y="1"/>
                    </a:cubicBezTo>
                    <a:cubicBezTo>
                      <a:pt x="434" y="0"/>
                      <a:pt x="547" y="57"/>
                      <a:pt x="618" y="152"/>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30" name="TextBox 129">
              <a:extLst>
                <a:ext uri="{FF2B5EF4-FFF2-40B4-BE49-F238E27FC236}">
                  <a16:creationId xmlns:a16="http://schemas.microsoft.com/office/drawing/2014/main" id="{4DA62C0A-B963-40BC-A919-9840F135F203}"/>
                </a:ext>
              </a:extLst>
            </p:cNvPr>
            <p:cNvSpPr txBox="1"/>
            <p:nvPr/>
          </p:nvSpPr>
          <p:spPr>
            <a:xfrm>
              <a:off x="6747370" y="9962645"/>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5" name="TextBox 134">
              <a:extLst>
                <a:ext uri="{FF2B5EF4-FFF2-40B4-BE49-F238E27FC236}">
                  <a16:creationId xmlns:a16="http://schemas.microsoft.com/office/drawing/2014/main" id="{D3CF7109-8817-4F1B-AC48-EA579EABFDE5}"/>
                </a:ext>
              </a:extLst>
            </p:cNvPr>
            <p:cNvSpPr txBox="1"/>
            <p:nvPr/>
          </p:nvSpPr>
          <p:spPr>
            <a:xfrm>
              <a:off x="7876821" y="910709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141" name="Rectangle 140">
              <a:extLst>
                <a:ext uri="{FF2B5EF4-FFF2-40B4-BE49-F238E27FC236}">
                  <a16:creationId xmlns:a16="http://schemas.microsoft.com/office/drawing/2014/main" id="{36545A52-16A2-49F1-B266-61C516A7480C}"/>
                </a:ext>
              </a:extLst>
            </p:cNvPr>
            <p:cNvSpPr/>
            <p:nvPr/>
          </p:nvSpPr>
          <p:spPr>
            <a:xfrm>
              <a:off x="8818777" y="10930488"/>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4" name="Group 53">
            <a:extLst>
              <a:ext uri="{FF2B5EF4-FFF2-40B4-BE49-F238E27FC236}">
                <a16:creationId xmlns:a16="http://schemas.microsoft.com/office/drawing/2014/main" id="{E42E8B34-2AFC-440B-9381-22B44BD4D081}"/>
              </a:ext>
            </a:extLst>
          </p:cNvPr>
          <p:cNvGrpSpPr/>
          <p:nvPr/>
        </p:nvGrpSpPr>
        <p:grpSpPr>
          <a:xfrm>
            <a:off x="10142793" y="3393282"/>
            <a:ext cx="3791108" cy="4592638"/>
            <a:chOff x="10142793" y="3393282"/>
            <a:chExt cx="3791108" cy="4592638"/>
          </a:xfrm>
        </p:grpSpPr>
        <p:grpSp>
          <p:nvGrpSpPr>
            <p:cNvPr id="42" name="Group 41">
              <a:extLst>
                <a:ext uri="{FF2B5EF4-FFF2-40B4-BE49-F238E27FC236}">
                  <a16:creationId xmlns:a16="http://schemas.microsoft.com/office/drawing/2014/main" id="{C434D4F0-68AB-49C5-9A43-BDB601503EF8}"/>
                </a:ext>
              </a:extLst>
            </p:cNvPr>
            <p:cNvGrpSpPr/>
            <p:nvPr/>
          </p:nvGrpSpPr>
          <p:grpSpPr>
            <a:xfrm>
              <a:off x="10142793" y="3393282"/>
              <a:ext cx="3791108" cy="4592638"/>
              <a:chOff x="13990638" y="3708401"/>
              <a:chExt cx="3446462" cy="4175125"/>
            </a:xfrm>
          </p:grpSpPr>
          <p:sp>
            <p:nvSpPr>
              <p:cNvPr id="24" name="Freeform 18">
                <a:extLst>
                  <a:ext uri="{FF2B5EF4-FFF2-40B4-BE49-F238E27FC236}">
                    <a16:creationId xmlns:a16="http://schemas.microsoft.com/office/drawing/2014/main" id="{01047616-4AE6-4839-A893-DF83595A2D2A}"/>
                  </a:ext>
                </a:extLst>
              </p:cNvPr>
              <p:cNvSpPr>
                <a:spLocks/>
              </p:cNvSpPr>
              <p:nvPr/>
            </p:nvSpPr>
            <p:spPr bwMode="auto">
              <a:xfrm>
                <a:off x="16262350" y="3708401"/>
                <a:ext cx="1174750" cy="4175125"/>
              </a:xfrm>
              <a:custGeom>
                <a:avLst/>
                <a:gdLst>
                  <a:gd name="T0" fmla="*/ 370 w 370"/>
                  <a:gd name="T1" fmla="*/ 991 h 1314"/>
                  <a:gd name="T2" fmla="*/ 338 w 370"/>
                  <a:gd name="T3" fmla="*/ 1314 h 1314"/>
                  <a:gd name="T4" fmla="*/ 290 w 370"/>
                  <a:gd name="T5" fmla="*/ 1303 h 1314"/>
                  <a:gd name="T6" fmla="*/ 320 w 370"/>
                  <a:gd name="T7" fmla="*/ 991 h 1314"/>
                  <a:gd name="T8" fmla="*/ 0 w 370"/>
                  <a:gd name="T9" fmla="*/ 31 h 1314"/>
                  <a:gd name="T10" fmla="*/ 39 w 370"/>
                  <a:gd name="T11" fmla="*/ 0 h 1314"/>
                  <a:gd name="T12" fmla="*/ 370 w 370"/>
                  <a:gd name="T13" fmla="*/ 991 h 1314"/>
                </a:gdLst>
                <a:ahLst/>
                <a:cxnLst>
                  <a:cxn ang="0">
                    <a:pos x="T0" y="T1"/>
                  </a:cxn>
                  <a:cxn ang="0">
                    <a:pos x="T2" y="T3"/>
                  </a:cxn>
                  <a:cxn ang="0">
                    <a:pos x="T4" y="T5"/>
                  </a:cxn>
                  <a:cxn ang="0">
                    <a:pos x="T6" y="T7"/>
                  </a:cxn>
                  <a:cxn ang="0">
                    <a:pos x="T8" y="T9"/>
                  </a:cxn>
                  <a:cxn ang="0">
                    <a:pos x="T10" y="T11"/>
                  </a:cxn>
                  <a:cxn ang="0">
                    <a:pos x="T12" y="T13"/>
                  </a:cxn>
                </a:cxnLst>
                <a:rect l="0" t="0" r="r" b="b"/>
                <a:pathLst>
                  <a:path w="370" h="1314">
                    <a:moveTo>
                      <a:pt x="370" y="991"/>
                    </a:moveTo>
                    <a:cubicBezTo>
                      <a:pt x="370" y="1102"/>
                      <a:pt x="359" y="1210"/>
                      <a:pt x="338" y="1314"/>
                    </a:cubicBezTo>
                    <a:cubicBezTo>
                      <a:pt x="290" y="1303"/>
                      <a:pt x="290" y="1303"/>
                      <a:pt x="290" y="1303"/>
                    </a:cubicBezTo>
                    <a:cubicBezTo>
                      <a:pt x="310" y="1202"/>
                      <a:pt x="320" y="1098"/>
                      <a:pt x="320" y="991"/>
                    </a:cubicBezTo>
                    <a:cubicBezTo>
                      <a:pt x="320" y="631"/>
                      <a:pt x="201" y="299"/>
                      <a:pt x="0" y="31"/>
                    </a:cubicBezTo>
                    <a:cubicBezTo>
                      <a:pt x="39" y="0"/>
                      <a:pt x="39" y="0"/>
                      <a:pt x="39" y="0"/>
                    </a:cubicBezTo>
                    <a:cubicBezTo>
                      <a:pt x="247" y="276"/>
                      <a:pt x="370" y="619"/>
                      <a:pt x="370" y="991"/>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Freeform 19">
                <a:extLst>
                  <a:ext uri="{FF2B5EF4-FFF2-40B4-BE49-F238E27FC236}">
                    <a16:creationId xmlns:a16="http://schemas.microsoft.com/office/drawing/2014/main" id="{C7CE34F5-4E2E-4DDF-9453-E6AA1E9839FE}"/>
                  </a:ext>
                </a:extLst>
              </p:cNvPr>
              <p:cNvSpPr>
                <a:spLocks/>
              </p:cNvSpPr>
              <p:nvPr/>
            </p:nvSpPr>
            <p:spPr bwMode="auto">
              <a:xfrm>
                <a:off x="13990638" y="3806826"/>
                <a:ext cx="3287713" cy="4041775"/>
              </a:xfrm>
              <a:custGeom>
                <a:avLst/>
                <a:gdLst>
                  <a:gd name="T0" fmla="*/ 1035 w 1035"/>
                  <a:gd name="T1" fmla="*/ 960 h 1272"/>
                  <a:gd name="T2" fmla="*/ 1005 w 1035"/>
                  <a:gd name="T3" fmla="*/ 1272 h 1272"/>
                  <a:gd name="T4" fmla="*/ 309 w 1035"/>
                  <a:gd name="T5" fmla="*/ 1113 h 1272"/>
                  <a:gd name="T6" fmla="*/ 246 w 1035"/>
                  <a:gd name="T7" fmla="*/ 1092 h 1272"/>
                  <a:gd name="T8" fmla="*/ 31 w 1035"/>
                  <a:gd name="T9" fmla="*/ 829 h 1272"/>
                  <a:gd name="T10" fmla="*/ 28 w 1035"/>
                  <a:gd name="T11" fmla="*/ 818 h 1272"/>
                  <a:gd name="T12" fmla="*/ 110 w 1035"/>
                  <a:gd name="T13" fmla="*/ 491 h 1272"/>
                  <a:gd name="T14" fmla="*/ 160 w 1035"/>
                  <a:gd name="T15" fmla="*/ 443 h 1272"/>
                  <a:gd name="T16" fmla="*/ 715 w 1035"/>
                  <a:gd name="T17" fmla="*/ 0 h 1272"/>
                  <a:gd name="T18" fmla="*/ 1035 w 1035"/>
                  <a:gd name="T19" fmla="*/ 96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5" h="1272">
                    <a:moveTo>
                      <a:pt x="1035" y="960"/>
                    </a:moveTo>
                    <a:cubicBezTo>
                      <a:pt x="1035" y="1067"/>
                      <a:pt x="1025" y="1171"/>
                      <a:pt x="1005" y="1272"/>
                    </a:cubicBezTo>
                    <a:cubicBezTo>
                      <a:pt x="309" y="1113"/>
                      <a:pt x="309" y="1113"/>
                      <a:pt x="309" y="1113"/>
                    </a:cubicBezTo>
                    <a:cubicBezTo>
                      <a:pt x="287" y="1108"/>
                      <a:pt x="266" y="1101"/>
                      <a:pt x="246" y="1092"/>
                    </a:cubicBezTo>
                    <a:cubicBezTo>
                      <a:pt x="137" y="1045"/>
                      <a:pt x="57" y="948"/>
                      <a:pt x="31" y="829"/>
                    </a:cubicBezTo>
                    <a:cubicBezTo>
                      <a:pt x="30" y="825"/>
                      <a:pt x="29" y="822"/>
                      <a:pt x="28" y="818"/>
                    </a:cubicBezTo>
                    <a:cubicBezTo>
                      <a:pt x="0" y="701"/>
                      <a:pt x="32" y="580"/>
                      <a:pt x="110" y="491"/>
                    </a:cubicBezTo>
                    <a:cubicBezTo>
                      <a:pt x="125" y="473"/>
                      <a:pt x="141" y="457"/>
                      <a:pt x="160" y="443"/>
                    </a:cubicBezTo>
                    <a:cubicBezTo>
                      <a:pt x="715" y="0"/>
                      <a:pt x="715" y="0"/>
                      <a:pt x="715" y="0"/>
                    </a:cubicBezTo>
                    <a:cubicBezTo>
                      <a:pt x="916" y="268"/>
                      <a:pt x="1035" y="600"/>
                      <a:pt x="1035" y="96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Freeform 30">
                <a:extLst>
                  <a:ext uri="{FF2B5EF4-FFF2-40B4-BE49-F238E27FC236}">
                    <a16:creationId xmlns:a16="http://schemas.microsoft.com/office/drawing/2014/main" id="{52A85B43-6FFC-437D-930F-6FE60613A942}"/>
                  </a:ext>
                </a:extLst>
              </p:cNvPr>
              <p:cNvSpPr>
                <a:spLocks/>
              </p:cNvSpPr>
              <p:nvPr/>
            </p:nvSpPr>
            <p:spPr bwMode="auto">
              <a:xfrm>
                <a:off x="13990638" y="5367338"/>
                <a:ext cx="812800" cy="1909763"/>
              </a:xfrm>
              <a:custGeom>
                <a:avLst/>
                <a:gdLst>
                  <a:gd name="T0" fmla="*/ 256 w 256"/>
                  <a:gd name="T1" fmla="*/ 469 h 601"/>
                  <a:gd name="T2" fmla="*/ 246 w 256"/>
                  <a:gd name="T3" fmla="*/ 601 h 601"/>
                  <a:gd name="T4" fmla="*/ 31 w 256"/>
                  <a:gd name="T5" fmla="*/ 338 h 601"/>
                  <a:gd name="T6" fmla="*/ 28 w 256"/>
                  <a:gd name="T7" fmla="*/ 327 h 601"/>
                  <a:gd name="T8" fmla="*/ 110 w 256"/>
                  <a:gd name="T9" fmla="*/ 0 h 601"/>
                  <a:gd name="T10" fmla="*/ 256 w 256"/>
                  <a:gd name="T11" fmla="*/ 469 h 601"/>
                </a:gdLst>
                <a:ahLst/>
                <a:cxnLst>
                  <a:cxn ang="0">
                    <a:pos x="T0" y="T1"/>
                  </a:cxn>
                  <a:cxn ang="0">
                    <a:pos x="T2" y="T3"/>
                  </a:cxn>
                  <a:cxn ang="0">
                    <a:pos x="T4" y="T5"/>
                  </a:cxn>
                  <a:cxn ang="0">
                    <a:pos x="T6" y="T7"/>
                  </a:cxn>
                  <a:cxn ang="0">
                    <a:pos x="T8" y="T9"/>
                  </a:cxn>
                  <a:cxn ang="0">
                    <a:pos x="T10" y="T11"/>
                  </a:cxn>
                </a:cxnLst>
                <a:rect l="0" t="0" r="r" b="b"/>
                <a:pathLst>
                  <a:path w="256" h="601">
                    <a:moveTo>
                      <a:pt x="256" y="469"/>
                    </a:moveTo>
                    <a:cubicBezTo>
                      <a:pt x="256" y="514"/>
                      <a:pt x="253" y="558"/>
                      <a:pt x="246" y="601"/>
                    </a:cubicBezTo>
                    <a:cubicBezTo>
                      <a:pt x="137" y="554"/>
                      <a:pt x="57" y="457"/>
                      <a:pt x="31" y="338"/>
                    </a:cubicBezTo>
                    <a:cubicBezTo>
                      <a:pt x="30" y="334"/>
                      <a:pt x="29" y="331"/>
                      <a:pt x="28" y="327"/>
                    </a:cubicBezTo>
                    <a:cubicBezTo>
                      <a:pt x="0" y="210"/>
                      <a:pt x="32" y="89"/>
                      <a:pt x="110" y="0"/>
                    </a:cubicBezTo>
                    <a:cubicBezTo>
                      <a:pt x="202" y="133"/>
                      <a:pt x="256" y="295"/>
                      <a:pt x="256" y="469"/>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8" name="TextBox 127">
              <a:extLst>
                <a:ext uri="{FF2B5EF4-FFF2-40B4-BE49-F238E27FC236}">
                  <a16:creationId xmlns:a16="http://schemas.microsoft.com/office/drawing/2014/main" id="{E73D6EA4-63A2-463E-AAD0-EE67B5607A10}"/>
                </a:ext>
              </a:extLst>
            </p:cNvPr>
            <p:cNvSpPr txBox="1"/>
            <p:nvPr/>
          </p:nvSpPr>
          <p:spPr>
            <a:xfrm>
              <a:off x="10935820" y="516859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3" name="TextBox 132">
              <a:extLst>
                <a:ext uri="{FF2B5EF4-FFF2-40B4-BE49-F238E27FC236}">
                  <a16:creationId xmlns:a16="http://schemas.microsoft.com/office/drawing/2014/main" id="{0617C001-B624-47FB-8F2C-DAA4D79E1B8E}"/>
                </a:ext>
              </a:extLst>
            </p:cNvPr>
            <p:cNvSpPr txBox="1"/>
            <p:nvPr/>
          </p:nvSpPr>
          <p:spPr>
            <a:xfrm>
              <a:off x="10285774" y="6005090"/>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142" name="Rectangle 141">
              <a:extLst>
                <a:ext uri="{FF2B5EF4-FFF2-40B4-BE49-F238E27FC236}">
                  <a16:creationId xmlns:a16="http://schemas.microsoft.com/office/drawing/2014/main" id="{D30D76C0-CEEC-42D5-8327-87CB039C65C2}"/>
                </a:ext>
              </a:extLst>
            </p:cNvPr>
            <p:cNvSpPr/>
            <p:nvPr/>
          </p:nvSpPr>
          <p:spPr>
            <a:xfrm>
              <a:off x="11929364" y="3746269"/>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l</a:t>
              </a:r>
            </a:p>
          </p:txBody>
        </p:sp>
      </p:grpSp>
      <p:grpSp>
        <p:nvGrpSpPr>
          <p:cNvPr id="53" name="Group 52">
            <a:extLst>
              <a:ext uri="{FF2B5EF4-FFF2-40B4-BE49-F238E27FC236}">
                <a16:creationId xmlns:a16="http://schemas.microsoft.com/office/drawing/2014/main" id="{59581764-7B08-420D-B2F1-EF174B003BC3}"/>
              </a:ext>
            </a:extLst>
          </p:cNvPr>
          <p:cNvGrpSpPr/>
          <p:nvPr/>
        </p:nvGrpSpPr>
        <p:grpSpPr>
          <a:xfrm>
            <a:off x="8311844" y="1089978"/>
            <a:ext cx="4266968" cy="4037331"/>
            <a:chOff x="8311844" y="1089978"/>
            <a:chExt cx="4266968" cy="4037331"/>
          </a:xfrm>
        </p:grpSpPr>
        <p:grpSp>
          <p:nvGrpSpPr>
            <p:cNvPr id="41" name="Group 40">
              <a:extLst>
                <a:ext uri="{FF2B5EF4-FFF2-40B4-BE49-F238E27FC236}">
                  <a16:creationId xmlns:a16="http://schemas.microsoft.com/office/drawing/2014/main" id="{1E5820CD-C7B1-4EB2-B6A9-64D0418F5B1A}"/>
                </a:ext>
              </a:extLst>
            </p:cNvPr>
            <p:cNvGrpSpPr/>
            <p:nvPr/>
          </p:nvGrpSpPr>
          <p:grpSpPr>
            <a:xfrm>
              <a:off x="8333678" y="1089978"/>
              <a:ext cx="4245134" cy="4037331"/>
              <a:chOff x="12345988" y="1614488"/>
              <a:chExt cx="3859213" cy="3670301"/>
            </a:xfrm>
          </p:grpSpPr>
          <p:sp>
            <p:nvSpPr>
              <p:cNvPr id="26" name="Freeform 20">
                <a:extLst>
                  <a:ext uri="{FF2B5EF4-FFF2-40B4-BE49-F238E27FC236}">
                    <a16:creationId xmlns:a16="http://schemas.microsoft.com/office/drawing/2014/main" id="{0B0B2349-0F03-46C9-BA0D-DDD91D0D7AC6}"/>
                  </a:ext>
                </a:extLst>
              </p:cNvPr>
              <p:cNvSpPr>
                <a:spLocks/>
              </p:cNvSpPr>
              <p:nvPr/>
            </p:nvSpPr>
            <p:spPr bwMode="auto">
              <a:xfrm>
                <a:off x="12345988" y="1614488"/>
                <a:ext cx="3859213" cy="1963738"/>
              </a:xfrm>
              <a:custGeom>
                <a:avLst/>
                <a:gdLst>
                  <a:gd name="T0" fmla="*/ 1215 w 1215"/>
                  <a:gd name="T1" fmla="*/ 587 h 618"/>
                  <a:gd name="T2" fmla="*/ 1176 w 1215"/>
                  <a:gd name="T3" fmla="*/ 618 h 618"/>
                  <a:gd name="T4" fmla="*/ 0 w 1215"/>
                  <a:gd name="T5" fmla="*/ 51 h 618"/>
                  <a:gd name="T6" fmla="*/ 0 w 1215"/>
                  <a:gd name="T7" fmla="*/ 0 h 618"/>
                  <a:gd name="T8" fmla="*/ 1215 w 1215"/>
                  <a:gd name="T9" fmla="*/ 587 h 618"/>
                </a:gdLst>
                <a:ahLst/>
                <a:cxnLst>
                  <a:cxn ang="0">
                    <a:pos x="T0" y="T1"/>
                  </a:cxn>
                  <a:cxn ang="0">
                    <a:pos x="T2" y="T3"/>
                  </a:cxn>
                  <a:cxn ang="0">
                    <a:pos x="T4" y="T5"/>
                  </a:cxn>
                  <a:cxn ang="0">
                    <a:pos x="T6" y="T7"/>
                  </a:cxn>
                  <a:cxn ang="0">
                    <a:pos x="T8" y="T9"/>
                  </a:cxn>
                </a:cxnLst>
                <a:rect l="0" t="0" r="r" b="b"/>
                <a:pathLst>
                  <a:path w="1215" h="618">
                    <a:moveTo>
                      <a:pt x="1215" y="587"/>
                    </a:moveTo>
                    <a:cubicBezTo>
                      <a:pt x="1176" y="618"/>
                      <a:pt x="1176" y="618"/>
                      <a:pt x="1176" y="618"/>
                    </a:cubicBezTo>
                    <a:cubicBezTo>
                      <a:pt x="892" y="282"/>
                      <a:pt x="472" y="64"/>
                      <a:pt x="0" y="51"/>
                    </a:cubicBezTo>
                    <a:cubicBezTo>
                      <a:pt x="0" y="0"/>
                      <a:pt x="0" y="0"/>
                      <a:pt x="0" y="0"/>
                    </a:cubicBezTo>
                    <a:cubicBezTo>
                      <a:pt x="487" y="14"/>
                      <a:pt x="922" y="239"/>
                      <a:pt x="1215" y="587"/>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Freeform 21">
                <a:extLst>
                  <a:ext uri="{FF2B5EF4-FFF2-40B4-BE49-F238E27FC236}">
                    <a16:creationId xmlns:a16="http://schemas.microsoft.com/office/drawing/2014/main" id="{55E30F68-F616-4A9B-A684-F7526532B273}"/>
                  </a:ext>
                </a:extLst>
              </p:cNvPr>
              <p:cNvSpPr>
                <a:spLocks/>
              </p:cNvSpPr>
              <p:nvPr/>
            </p:nvSpPr>
            <p:spPr bwMode="auto">
              <a:xfrm>
                <a:off x="12345988" y="1776413"/>
                <a:ext cx="3735388" cy="3508375"/>
              </a:xfrm>
              <a:custGeom>
                <a:avLst/>
                <a:gdLst>
                  <a:gd name="T0" fmla="*/ 1176 w 1176"/>
                  <a:gd name="T1" fmla="*/ 567 h 1104"/>
                  <a:gd name="T2" fmla="*/ 1176 w 1176"/>
                  <a:gd name="T3" fmla="*/ 567 h 1104"/>
                  <a:gd name="T4" fmla="*/ 621 w 1176"/>
                  <a:gd name="T5" fmla="*/ 1009 h 1104"/>
                  <a:gd name="T6" fmla="*/ 562 w 1176"/>
                  <a:gd name="T7" fmla="*/ 1047 h 1104"/>
                  <a:gd name="T8" fmla="*/ 222 w 1176"/>
                  <a:gd name="T9" fmla="*/ 1051 h 1104"/>
                  <a:gd name="T10" fmla="*/ 213 w 1176"/>
                  <a:gd name="T11" fmla="*/ 1046 h 1104"/>
                  <a:gd name="T12" fmla="*/ 6 w 1176"/>
                  <a:gd name="T13" fmla="*/ 778 h 1104"/>
                  <a:gd name="T14" fmla="*/ 0 w 1176"/>
                  <a:gd name="T15" fmla="*/ 710 h 1104"/>
                  <a:gd name="T16" fmla="*/ 0 w 1176"/>
                  <a:gd name="T17" fmla="*/ 0 h 1104"/>
                  <a:gd name="T18" fmla="*/ 1176 w 1176"/>
                  <a:gd name="T19" fmla="*/ 567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6" h="1104">
                    <a:moveTo>
                      <a:pt x="1176" y="567"/>
                    </a:moveTo>
                    <a:cubicBezTo>
                      <a:pt x="1176" y="567"/>
                      <a:pt x="1176" y="567"/>
                      <a:pt x="1176" y="567"/>
                    </a:cubicBezTo>
                    <a:cubicBezTo>
                      <a:pt x="621" y="1009"/>
                      <a:pt x="621" y="1009"/>
                      <a:pt x="621" y="1009"/>
                    </a:cubicBezTo>
                    <a:cubicBezTo>
                      <a:pt x="603" y="1024"/>
                      <a:pt x="583" y="1037"/>
                      <a:pt x="562" y="1047"/>
                    </a:cubicBezTo>
                    <a:cubicBezTo>
                      <a:pt x="457" y="1102"/>
                      <a:pt x="331" y="1104"/>
                      <a:pt x="222" y="1051"/>
                    </a:cubicBezTo>
                    <a:cubicBezTo>
                      <a:pt x="219" y="1049"/>
                      <a:pt x="216" y="1048"/>
                      <a:pt x="213" y="1046"/>
                    </a:cubicBezTo>
                    <a:cubicBezTo>
                      <a:pt x="104" y="995"/>
                      <a:pt x="28" y="894"/>
                      <a:pt x="6" y="778"/>
                    </a:cubicBezTo>
                    <a:cubicBezTo>
                      <a:pt x="2" y="756"/>
                      <a:pt x="0" y="733"/>
                      <a:pt x="0" y="710"/>
                    </a:cubicBezTo>
                    <a:cubicBezTo>
                      <a:pt x="0" y="0"/>
                      <a:pt x="0" y="0"/>
                      <a:pt x="0" y="0"/>
                    </a:cubicBezTo>
                    <a:cubicBezTo>
                      <a:pt x="472" y="13"/>
                      <a:pt x="892" y="231"/>
                      <a:pt x="1176" y="56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Freeform 28">
                <a:extLst>
                  <a:ext uri="{FF2B5EF4-FFF2-40B4-BE49-F238E27FC236}">
                    <a16:creationId xmlns:a16="http://schemas.microsoft.com/office/drawing/2014/main" id="{F2A5C7D4-C039-464B-B32A-B66B781AA390}"/>
                  </a:ext>
                </a:extLst>
              </p:cNvPr>
              <p:cNvSpPr>
                <a:spLocks/>
              </p:cNvSpPr>
              <p:nvPr/>
            </p:nvSpPr>
            <p:spPr bwMode="auto">
              <a:xfrm>
                <a:off x="12365038" y="4248151"/>
                <a:ext cx="1765300" cy="1036638"/>
              </a:xfrm>
              <a:custGeom>
                <a:avLst/>
                <a:gdLst>
                  <a:gd name="T0" fmla="*/ 0 w 556"/>
                  <a:gd name="T1" fmla="*/ 0 h 326"/>
                  <a:gd name="T2" fmla="*/ 556 w 556"/>
                  <a:gd name="T3" fmla="*/ 269 h 326"/>
                  <a:gd name="T4" fmla="*/ 216 w 556"/>
                  <a:gd name="T5" fmla="*/ 273 h 326"/>
                  <a:gd name="T6" fmla="*/ 207 w 556"/>
                  <a:gd name="T7" fmla="*/ 268 h 326"/>
                  <a:gd name="T8" fmla="*/ 0 w 556"/>
                  <a:gd name="T9" fmla="*/ 0 h 326"/>
                </a:gdLst>
                <a:ahLst/>
                <a:cxnLst>
                  <a:cxn ang="0">
                    <a:pos x="T0" y="T1"/>
                  </a:cxn>
                  <a:cxn ang="0">
                    <a:pos x="T2" y="T3"/>
                  </a:cxn>
                  <a:cxn ang="0">
                    <a:pos x="T4" y="T5"/>
                  </a:cxn>
                  <a:cxn ang="0">
                    <a:pos x="T6" y="T7"/>
                  </a:cxn>
                  <a:cxn ang="0">
                    <a:pos x="T8" y="T9"/>
                  </a:cxn>
                </a:cxnLst>
                <a:rect l="0" t="0" r="r" b="b"/>
                <a:pathLst>
                  <a:path w="556" h="326">
                    <a:moveTo>
                      <a:pt x="0" y="0"/>
                    </a:moveTo>
                    <a:cubicBezTo>
                      <a:pt x="221" y="15"/>
                      <a:pt x="417" y="116"/>
                      <a:pt x="556" y="269"/>
                    </a:cubicBezTo>
                    <a:cubicBezTo>
                      <a:pt x="451" y="324"/>
                      <a:pt x="325" y="326"/>
                      <a:pt x="216" y="273"/>
                    </a:cubicBezTo>
                    <a:cubicBezTo>
                      <a:pt x="213" y="271"/>
                      <a:pt x="210" y="270"/>
                      <a:pt x="207" y="268"/>
                    </a:cubicBezTo>
                    <a:cubicBezTo>
                      <a:pt x="98" y="217"/>
                      <a:pt x="22" y="116"/>
                      <a:pt x="0" y="0"/>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7" name="TextBox 126">
              <a:extLst>
                <a:ext uri="{FF2B5EF4-FFF2-40B4-BE49-F238E27FC236}">
                  <a16:creationId xmlns:a16="http://schemas.microsoft.com/office/drawing/2014/main" id="{9693AEA2-5370-4D08-A889-3FB84EE6BE80}"/>
                </a:ext>
              </a:extLst>
            </p:cNvPr>
            <p:cNvSpPr txBox="1"/>
            <p:nvPr/>
          </p:nvSpPr>
          <p:spPr>
            <a:xfrm>
              <a:off x="8705462" y="2292688"/>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2" name="TextBox 131">
              <a:extLst>
                <a:ext uri="{FF2B5EF4-FFF2-40B4-BE49-F238E27FC236}">
                  <a16:creationId xmlns:a16="http://schemas.microsoft.com/office/drawing/2014/main" id="{79C6E62D-43DC-43FB-B75B-B63A4709C422}"/>
                </a:ext>
              </a:extLst>
            </p:cNvPr>
            <p:cNvSpPr txBox="1"/>
            <p:nvPr/>
          </p:nvSpPr>
          <p:spPr>
            <a:xfrm>
              <a:off x="9003910" y="43287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143" name="Rectangle 142">
              <a:extLst>
                <a:ext uri="{FF2B5EF4-FFF2-40B4-BE49-F238E27FC236}">
                  <a16:creationId xmlns:a16="http://schemas.microsoft.com/office/drawing/2014/main" id="{E40DECF1-0633-4806-BD05-7DDD683EE3D3}"/>
                </a:ext>
              </a:extLst>
            </p:cNvPr>
            <p:cNvSpPr/>
            <p:nvPr/>
          </p:nvSpPr>
          <p:spPr>
            <a:xfrm>
              <a:off x="8311844" y="121246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i</a:t>
              </a:r>
            </a:p>
          </p:txBody>
        </p:sp>
      </p:grpSp>
      <p:grpSp>
        <p:nvGrpSpPr>
          <p:cNvPr id="51" name="Group 50">
            <a:extLst>
              <a:ext uri="{FF2B5EF4-FFF2-40B4-BE49-F238E27FC236}">
                <a16:creationId xmlns:a16="http://schemas.microsoft.com/office/drawing/2014/main" id="{B5023DD7-4A75-4A3F-8E52-AE2E5D56B020}"/>
              </a:ext>
            </a:extLst>
          </p:cNvPr>
          <p:cNvGrpSpPr/>
          <p:nvPr/>
        </p:nvGrpSpPr>
        <p:grpSpPr>
          <a:xfrm>
            <a:off x="3763741" y="1089978"/>
            <a:ext cx="4248627" cy="4033839"/>
            <a:chOff x="3763741" y="1089978"/>
            <a:chExt cx="4248627" cy="4033839"/>
          </a:xfrm>
        </p:grpSpPr>
        <p:grpSp>
          <p:nvGrpSpPr>
            <p:cNvPr id="40" name="Group 39">
              <a:extLst>
                <a:ext uri="{FF2B5EF4-FFF2-40B4-BE49-F238E27FC236}">
                  <a16:creationId xmlns:a16="http://schemas.microsoft.com/office/drawing/2014/main" id="{1499CB88-CB65-4100-8541-0218A4BF1992}"/>
                </a:ext>
              </a:extLst>
            </p:cNvPr>
            <p:cNvGrpSpPr/>
            <p:nvPr/>
          </p:nvGrpSpPr>
          <p:grpSpPr>
            <a:xfrm>
              <a:off x="3763741" y="1089978"/>
              <a:ext cx="4248627" cy="4033839"/>
              <a:chOff x="8191500" y="1614488"/>
              <a:chExt cx="3862388" cy="3667126"/>
            </a:xfrm>
          </p:grpSpPr>
          <p:sp>
            <p:nvSpPr>
              <p:cNvPr id="28" name="Freeform 22">
                <a:extLst>
                  <a:ext uri="{FF2B5EF4-FFF2-40B4-BE49-F238E27FC236}">
                    <a16:creationId xmlns:a16="http://schemas.microsoft.com/office/drawing/2014/main" id="{67B90F43-1CC2-4D83-940C-A18FDACDDF9A}"/>
                  </a:ext>
                </a:extLst>
              </p:cNvPr>
              <p:cNvSpPr>
                <a:spLocks/>
              </p:cNvSpPr>
              <p:nvPr/>
            </p:nvSpPr>
            <p:spPr bwMode="auto">
              <a:xfrm>
                <a:off x="8191500" y="1614488"/>
                <a:ext cx="3862388" cy="1957388"/>
              </a:xfrm>
              <a:custGeom>
                <a:avLst/>
                <a:gdLst>
                  <a:gd name="T0" fmla="*/ 1216 w 1216"/>
                  <a:gd name="T1" fmla="*/ 0 h 616"/>
                  <a:gd name="T2" fmla="*/ 1216 w 1216"/>
                  <a:gd name="T3" fmla="*/ 50 h 616"/>
                  <a:gd name="T4" fmla="*/ 40 w 1216"/>
                  <a:gd name="T5" fmla="*/ 616 h 616"/>
                  <a:gd name="T6" fmla="*/ 0 w 1216"/>
                  <a:gd name="T7" fmla="*/ 584 h 616"/>
                  <a:gd name="T8" fmla="*/ 1216 w 1216"/>
                  <a:gd name="T9" fmla="*/ 0 h 616"/>
                </a:gdLst>
                <a:ahLst/>
                <a:cxnLst>
                  <a:cxn ang="0">
                    <a:pos x="T0" y="T1"/>
                  </a:cxn>
                  <a:cxn ang="0">
                    <a:pos x="T2" y="T3"/>
                  </a:cxn>
                  <a:cxn ang="0">
                    <a:pos x="T4" y="T5"/>
                  </a:cxn>
                  <a:cxn ang="0">
                    <a:pos x="T6" y="T7"/>
                  </a:cxn>
                  <a:cxn ang="0">
                    <a:pos x="T8" y="T9"/>
                  </a:cxn>
                </a:cxnLst>
                <a:rect l="0" t="0" r="r" b="b"/>
                <a:pathLst>
                  <a:path w="1216" h="616">
                    <a:moveTo>
                      <a:pt x="1216" y="0"/>
                    </a:moveTo>
                    <a:cubicBezTo>
                      <a:pt x="1216" y="50"/>
                      <a:pt x="1216" y="50"/>
                      <a:pt x="1216" y="50"/>
                    </a:cubicBezTo>
                    <a:cubicBezTo>
                      <a:pt x="745" y="63"/>
                      <a:pt x="324" y="280"/>
                      <a:pt x="40" y="616"/>
                    </a:cubicBezTo>
                    <a:cubicBezTo>
                      <a:pt x="0" y="584"/>
                      <a:pt x="0" y="584"/>
                      <a:pt x="0" y="584"/>
                    </a:cubicBezTo>
                    <a:cubicBezTo>
                      <a:pt x="294" y="237"/>
                      <a:pt x="728" y="13"/>
                      <a:pt x="1216"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Freeform 23">
                <a:extLst>
                  <a:ext uri="{FF2B5EF4-FFF2-40B4-BE49-F238E27FC236}">
                    <a16:creationId xmlns:a16="http://schemas.microsoft.com/office/drawing/2014/main" id="{92972329-3515-44E5-8339-A659FF1D7FD6}"/>
                  </a:ext>
                </a:extLst>
              </p:cNvPr>
              <p:cNvSpPr>
                <a:spLocks/>
              </p:cNvSpPr>
              <p:nvPr/>
            </p:nvSpPr>
            <p:spPr bwMode="auto">
              <a:xfrm>
                <a:off x="8318500" y="1773238"/>
                <a:ext cx="3735388" cy="3508375"/>
              </a:xfrm>
              <a:custGeom>
                <a:avLst/>
                <a:gdLst>
                  <a:gd name="T0" fmla="*/ 1176 w 1176"/>
                  <a:gd name="T1" fmla="*/ 0 h 1104"/>
                  <a:gd name="T2" fmla="*/ 1176 w 1176"/>
                  <a:gd name="T3" fmla="*/ 709 h 1104"/>
                  <a:gd name="T4" fmla="*/ 1169 w 1176"/>
                  <a:gd name="T5" fmla="*/ 779 h 1104"/>
                  <a:gd name="T6" fmla="*/ 962 w 1176"/>
                  <a:gd name="T7" fmla="*/ 1046 h 1104"/>
                  <a:gd name="T8" fmla="*/ 953 w 1176"/>
                  <a:gd name="T9" fmla="*/ 1050 h 1104"/>
                  <a:gd name="T10" fmla="*/ 612 w 1176"/>
                  <a:gd name="T11" fmla="*/ 1046 h 1104"/>
                  <a:gd name="T12" fmla="*/ 554 w 1176"/>
                  <a:gd name="T13" fmla="*/ 1008 h 1104"/>
                  <a:gd name="T14" fmla="*/ 0 w 1176"/>
                  <a:gd name="T15" fmla="*/ 566 h 1104"/>
                  <a:gd name="T16" fmla="*/ 1176 w 1176"/>
                  <a:gd name="T17" fmla="*/ 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6" h="1104">
                    <a:moveTo>
                      <a:pt x="1176" y="0"/>
                    </a:moveTo>
                    <a:cubicBezTo>
                      <a:pt x="1176" y="709"/>
                      <a:pt x="1176" y="709"/>
                      <a:pt x="1176" y="709"/>
                    </a:cubicBezTo>
                    <a:cubicBezTo>
                      <a:pt x="1176" y="733"/>
                      <a:pt x="1174" y="756"/>
                      <a:pt x="1169" y="779"/>
                    </a:cubicBezTo>
                    <a:cubicBezTo>
                      <a:pt x="1147" y="895"/>
                      <a:pt x="1072" y="995"/>
                      <a:pt x="962" y="1046"/>
                    </a:cubicBezTo>
                    <a:cubicBezTo>
                      <a:pt x="959" y="1047"/>
                      <a:pt x="956" y="1049"/>
                      <a:pt x="953" y="1050"/>
                    </a:cubicBezTo>
                    <a:cubicBezTo>
                      <a:pt x="844" y="1104"/>
                      <a:pt x="717" y="1102"/>
                      <a:pt x="612" y="1046"/>
                    </a:cubicBezTo>
                    <a:cubicBezTo>
                      <a:pt x="592" y="1035"/>
                      <a:pt x="572" y="1023"/>
                      <a:pt x="554" y="1008"/>
                    </a:cubicBezTo>
                    <a:cubicBezTo>
                      <a:pt x="0" y="566"/>
                      <a:pt x="0" y="566"/>
                      <a:pt x="0" y="566"/>
                    </a:cubicBezTo>
                    <a:cubicBezTo>
                      <a:pt x="284" y="230"/>
                      <a:pt x="705" y="13"/>
                      <a:pt x="117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Freeform 26">
                <a:extLst>
                  <a:ext uri="{FF2B5EF4-FFF2-40B4-BE49-F238E27FC236}">
                    <a16:creationId xmlns:a16="http://schemas.microsoft.com/office/drawing/2014/main" id="{B5F466C0-C7AF-4092-9284-A5FA0F9762EA}"/>
                  </a:ext>
                </a:extLst>
              </p:cNvPr>
              <p:cNvSpPr>
                <a:spLocks/>
              </p:cNvSpPr>
              <p:nvPr/>
            </p:nvSpPr>
            <p:spPr bwMode="auto">
              <a:xfrm>
                <a:off x="10263188" y="4248151"/>
                <a:ext cx="1768475" cy="1033463"/>
              </a:xfrm>
              <a:custGeom>
                <a:avLst/>
                <a:gdLst>
                  <a:gd name="T0" fmla="*/ 0 w 557"/>
                  <a:gd name="T1" fmla="*/ 267 h 325"/>
                  <a:gd name="T2" fmla="*/ 557 w 557"/>
                  <a:gd name="T3" fmla="*/ 0 h 325"/>
                  <a:gd name="T4" fmla="*/ 350 w 557"/>
                  <a:gd name="T5" fmla="*/ 267 h 325"/>
                  <a:gd name="T6" fmla="*/ 341 w 557"/>
                  <a:gd name="T7" fmla="*/ 271 h 325"/>
                  <a:gd name="T8" fmla="*/ 0 w 557"/>
                  <a:gd name="T9" fmla="*/ 267 h 325"/>
                </a:gdLst>
                <a:ahLst/>
                <a:cxnLst>
                  <a:cxn ang="0">
                    <a:pos x="T0" y="T1"/>
                  </a:cxn>
                  <a:cxn ang="0">
                    <a:pos x="T2" y="T3"/>
                  </a:cxn>
                  <a:cxn ang="0">
                    <a:pos x="T4" y="T5"/>
                  </a:cxn>
                  <a:cxn ang="0">
                    <a:pos x="T6" y="T7"/>
                  </a:cxn>
                  <a:cxn ang="0">
                    <a:pos x="T8" y="T9"/>
                  </a:cxn>
                </a:cxnLst>
                <a:rect l="0" t="0" r="r" b="b"/>
                <a:pathLst>
                  <a:path w="557" h="325">
                    <a:moveTo>
                      <a:pt x="0" y="267"/>
                    </a:moveTo>
                    <a:cubicBezTo>
                      <a:pt x="140" y="114"/>
                      <a:pt x="337" y="13"/>
                      <a:pt x="557" y="0"/>
                    </a:cubicBezTo>
                    <a:cubicBezTo>
                      <a:pt x="535" y="116"/>
                      <a:pt x="460" y="216"/>
                      <a:pt x="350" y="267"/>
                    </a:cubicBezTo>
                    <a:cubicBezTo>
                      <a:pt x="347" y="268"/>
                      <a:pt x="344" y="270"/>
                      <a:pt x="341" y="271"/>
                    </a:cubicBezTo>
                    <a:cubicBezTo>
                      <a:pt x="232" y="325"/>
                      <a:pt x="105" y="323"/>
                      <a:pt x="0" y="267"/>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TextBox 125">
              <a:extLst>
                <a:ext uri="{FF2B5EF4-FFF2-40B4-BE49-F238E27FC236}">
                  <a16:creationId xmlns:a16="http://schemas.microsoft.com/office/drawing/2014/main" id="{450457A6-1036-4EE2-9B5C-8EEC5F2B9407}"/>
                </a:ext>
              </a:extLst>
            </p:cNvPr>
            <p:cNvSpPr txBox="1"/>
            <p:nvPr/>
          </p:nvSpPr>
          <p:spPr>
            <a:xfrm>
              <a:off x="5147213" y="220958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1" name="TextBox 130">
              <a:extLst>
                <a:ext uri="{FF2B5EF4-FFF2-40B4-BE49-F238E27FC236}">
                  <a16:creationId xmlns:a16="http://schemas.microsoft.com/office/drawing/2014/main" id="{FA863D9D-2158-4DB4-80DB-585DC5D9EF11}"/>
                </a:ext>
              </a:extLst>
            </p:cNvPr>
            <p:cNvSpPr txBox="1"/>
            <p:nvPr/>
          </p:nvSpPr>
          <p:spPr>
            <a:xfrm>
              <a:off x="6808898" y="4344238"/>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144" name="Rectangle 143">
              <a:extLst>
                <a:ext uri="{FF2B5EF4-FFF2-40B4-BE49-F238E27FC236}">
                  <a16:creationId xmlns:a16="http://schemas.microsoft.com/office/drawing/2014/main" id="{C8837D8F-CA4D-40C7-B789-ABF3C3DD182C}"/>
                </a:ext>
              </a:extLst>
            </p:cNvPr>
            <p:cNvSpPr/>
            <p:nvPr/>
          </p:nvSpPr>
          <p:spPr>
            <a:xfrm>
              <a:off x="4312935" y="247012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7" name="Group 56">
            <a:extLst>
              <a:ext uri="{FF2B5EF4-FFF2-40B4-BE49-F238E27FC236}">
                <a16:creationId xmlns:a16="http://schemas.microsoft.com/office/drawing/2014/main" id="{54C08C37-56A8-40C8-9FF4-BC98616CD164}"/>
              </a:ext>
            </a:extLst>
          </p:cNvPr>
          <p:cNvGrpSpPr/>
          <p:nvPr/>
        </p:nvGrpSpPr>
        <p:grpSpPr>
          <a:xfrm>
            <a:off x="2579783" y="7661117"/>
            <a:ext cx="4290537" cy="4325461"/>
            <a:chOff x="2579783" y="7661117"/>
            <a:chExt cx="4290537" cy="4325461"/>
          </a:xfrm>
        </p:grpSpPr>
        <p:grpSp>
          <p:nvGrpSpPr>
            <p:cNvPr id="45" name="Group 44">
              <a:extLst>
                <a:ext uri="{FF2B5EF4-FFF2-40B4-BE49-F238E27FC236}">
                  <a16:creationId xmlns:a16="http://schemas.microsoft.com/office/drawing/2014/main" id="{0633A605-D12F-4905-9C04-9137343399D7}"/>
                </a:ext>
              </a:extLst>
            </p:cNvPr>
            <p:cNvGrpSpPr/>
            <p:nvPr/>
          </p:nvGrpSpPr>
          <p:grpSpPr>
            <a:xfrm>
              <a:off x="2579783" y="7661117"/>
              <a:ext cx="4290537" cy="4325461"/>
              <a:chOff x="7115175" y="7588251"/>
              <a:chExt cx="3900488" cy="3932237"/>
            </a:xfrm>
          </p:grpSpPr>
          <p:sp>
            <p:nvSpPr>
              <p:cNvPr id="18" name="Freeform 12">
                <a:extLst>
                  <a:ext uri="{FF2B5EF4-FFF2-40B4-BE49-F238E27FC236}">
                    <a16:creationId xmlns:a16="http://schemas.microsoft.com/office/drawing/2014/main" id="{83CDABC4-5D40-4A49-B541-6003D36AD873}"/>
                  </a:ext>
                </a:extLst>
              </p:cNvPr>
              <p:cNvSpPr>
                <a:spLocks/>
              </p:cNvSpPr>
              <p:nvPr/>
            </p:nvSpPr>
            <p:spPr bwMode="auto">
              <a:xfrm>
                <a:off x="7115175" y="8132763"/>
                <a:ext cx="2746375" cy="3387725"/>
              </a:xfrm>
              <a:custGeom>
                <a:avLst/>
                <a:gdLst>
                  <a:gd name="T0" fmla="*/ 865 w 865"/>
                  <a:gd name="T1" fmla="*/ 1021 h 1066"/>
                  <a:gd name="T2" fmla="*/ 842 w 865"/>
                  <a:gd name="T3" fmla="*/ 1066 h 1066"/>
                  <a:gd name="T4" fmla="*/ 0 w 865"/>
                  <a:gd name="T5" fmla="*/ 11 h 1066"/>
                  <a:gd name="T6" fmla="*/ 50 w 865"/>
                  <a:gd name="T7" fmla="*/ 0 h 1066"/>
                  <a:gd name="T8" fmla="*/ 865 w 865"/>
                  <a:gd name="T9" fmla="*/ 1021 h 1066"/>
                </a:gdLst>
                <a:ahLst/>
                <a:cxnLst>
                  <a:cxn ang="0">
                    <a:pos x="T0" y="T1"/>
                  </a:cxn>
                  <a:cxn ang="0">
                    <a:pos x="T2" y="T3"/>
                  </a:cxn>
                  <a:cxn ang="0">
                    <a:pos x="T4" y="T5"/>
                  </a:cxn>
                  <a:cxn ang="0">
                    <a:pos x="T6" y="T7"/>
                  </a:cxn>
                  <a:cxn ang="0">
                    <a:pos x="T8" y="T9"/>
                  </a:cxn>
                </a:cxnLst>
                <a:rect l="0" t="0" r="r" b="b"/>
                <a:pathLst>
                  <a:path w="865" h="1066">
                    <a:moveTo>
                      <a:pt x="865" y="1021"/>
                    </a:moveTo>
                    <a:cubicBezTo>
                      <a:pt x="842" y="1066"/>
                      <a:pt x="842" y="1066"/>
                      <a:pt x="842" y="1066"/>
                    </a:cubicBezTo>
                    <a:cubicBezTo>
                      <a:pt x="430" y="853"/>
                      <a:pt x="118" y="471"/>
                      <a:pt x="0" y="11"/>
                    </a:cubicBezTo>
                    <a:cubicBezTo>
                      <a:pt x="50" y="0"/>
                      <a:pt x="50" y="0"/>
                      <a:pt x="50" y="0"/>
                    </a:cubicBezTo>
                    <a:cubicBezTo>
                      <a:pt x="165" y="444"/>
                      <a:pt x="466" y="814"/>
                      <a:pt x="865" y="1021"/>
                    </a:cubicBez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Freeform 13">
                <a:extLst>
                  <a:ext uri="{FF2B5EF4-FFF2-40B4-BE49-F238E27FC236}">
                    <a16:creationId xmlns:a16="http://schemas.microsoft.com/office/drawing/2014/main" id="{0535F65A-AF9F-4667-9244-AC633B347F81}"/>
                  </a:ext>
                </a:extLst>
              </p:cNvPr>
              <p:cNvSpPr>
                <a:spLocks/>
              </p:cNvSpPr>
              <p:nvPr/>
            </p:nvSpPr>
            <p:spPr bwMode="auto">
              <a:xfrm>
                <a:off x="7273925" y="7588251"/>
                <a:ext cx="3741738" cy="3787775"/>
              </a:xfrm>
              <a:custGeom>
                <a:avLst/>
                <a:gdLst>
                  <a:gd name="T0" fmla="*/ 1147 w 1178"/>
                  <a:gd name="T1" fmla="*/ 488 h 1192"/>
                  <a:gd name="T2" fmla="*/ 1123 w 1178"/>
                  <a:gd name="T3" fmla="*/ 551 h 1192"/>
                  <a:gd name="T4" fmla="*/ 815 w 1178"/>
                  <a:gd name="T5" fmla="*/ 1192 h 1192"/>
                  <a:gd name="T6" fmla="*/ 0 w 1178"/>
                  <a:gd name="T7" fmla="*/ 171 h 1192"/>
                  <a:gd name="T8" fmla="*/ 0 w 1178"/>
                  <a:gd name="T9" fmla="*/ 171 h 1192"/>
                  <a:gd name="T10" fmla="*/ 691 w 1178"/>
                  <a:gd name="T11" fmla="*/ 13 h 1192"/>
                  <a:gd name="T12" fmla="*/ 760 w 1178"/>
                  <a:gd name="T13" fmla="*/ 4 h 1192"/>
                  <a:gd name="T14" fmla="*/ 1067 w 1178"/>
                  <a:gd name="T15" fmla="*/ 145 h 1192"/>
                  <a:gd name="T16" fmla="*/ 1075 w 1178"/>
                  <a:gd name="T17" fmla="*/ 155 h 1192"/>
                  <a:gd name="T18" fmla="*/ 1147 w 1178"/>
                  <a:gd name="T19" fmla="*/ 488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8" h="1192">
                    <a:moveTo>
                      <a:pt x="1147" y="488"/>
                    </a:moveTo>
                    <a:cubicBezTo>
                      <a:pt x="1141" y="509"/>
                      <a:pt x="1133" y="530"/>
                      <a:pt x="1123" y="551"/>
                    </a:cubicBezTo>
                    <a:cubicBezTo>
                      <a:pt x="815" y="1192"/>
                      <a:pt x="815" y="1192"/>
                      <a:pt x="815" y="1192"/>
                    </a:cubicBezTo>
                    <a:cubicBezTo>
                      <a:pt x="416" y="985"/>
                      <a:pt x="115" y="615"/>
                      <a:pt x="0" y="171"/>
                    </a:cubicBezTo>
                    <a:cubicBezTo>
                      <a:pt x="0" y="171"/>
                      <a:pt x="0" y="171"/>
                      <a:pt x="0" y="171"/>
                    </a:cubicBezTo>
                    <a:cubicBezTo>
                      <a:pt x="691" y="13"/>
                      <a:pt x="691" y="13"/>
                      <a:pt x="691" y="13"/>
                    </a:cubicBezTo>
                    <a:cubicBezTo>
                      <a:pt x="714" y="8"/>
                      <a:pt x="737" y="5"/>
                      <a:pt x="760" y="4"/>
                    </a:cubicBezTo>
                    <a:cubicBezTo>
                      <a:pt x="878" y="0"/>
                      <a:pt x="993" y="50"/>
                      <a:pt x="1067" y="145"/>
                    </a:cubicBezTo>
                    <a:cubicBezTo>
                      <a:pt x="1070" y="148"/>
                      <a:pt x="1072" y="152"/>
                      <a:pt x="1075" y="155"/>
                    </a:cubicBezTo>
                    <a:cubicBezTo>
                      <a:pt x="1152" y="249"/>
                      <a:pt x="1178" y="373"/>
                      <a:pt x="1147" y="4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Freeform 25">
                <a:extLst>
                  <a:ext uri="{FF2B5EF4-FFF2-40B4-BE49-F238E27FC236}">
                    <a16:creationId xmlns:a16="http://schemas.microsoft.com/office/drawing/2014/main" id="{E1A9F455-AF19-4E17-9597-FAEB10C5CBD1}"/>
                  </a:ext>
                </a:extLst>
              </p:cNvPr>
              <p:cNvSpPr>
                <a:spLocks/>
              </p:cNvSpPr>
              <p:nvPr/>
            </p:nvSpPr>
            <p:spPr bwMode="auto">
              <a:xfrm>
                <a:off x="9686925" y="7588251"/>
                <a:ext cx="1328738" cy="1550988"/>
              </a:xfrm>
              <a:custGeom>
                <a:avLst/>
                <a:gdLst>
                  <a:gd name="T0" fmla="*/ 315 w 418"/>
                  <a:gd name="T1" fmla="*/ 155 h 488"/>
                  <a:gd name="T2" fmla="*/ 387 w 418"/>
                  <a:gd name="T3" fmla="*/ 488 h 488"/>
                  <a:gd name="T4" fmla="*/ 0 w 418"/>
                  <a:gd name="T5" fmla="*/ 4 h 488"/>
                  <a:gd name="T6" fmla="*/ 307 w 418"/>
                  <a:gd name="T7" fmla="*/ 145 h 488"/>
                  <a:gd name="T8" fmla="*/ 315 w 418"/>
                  <a:gd name="T9" fmla="*/ 155 h 488"/>
                </a:gdLst>
                <a:ahLst/>
                <a:cxnLst>
                  <a:cxn ang="0">
                    <a:pos x="T0" y="T1"/>
                  </a:cxn>
                  <a:cxn ang="0">
                    <a:pos x="T2" y="T3"/>
                  </a:cxn>
                  <a:cxn ang="0">
                    <a:pos x="T4" y="T5"/>
                  </a:cxn>
                  <a:cxn ang="0">
                    <a:pos x="T6" y="T7"/>
                  </a:cxn>
                  <a:cxn ang="0">
                    <a:pos x="T8" y="T9"/>
                  </a:cxn>
                </a:cxnLst>
                <a:rect l="0" t="0" r="r" b="b"/>
                <a:pathLst>
                  <a:path w="418" h="488">
                    <a:moveTo>
                      <a:pt x="315" y="155"/>
                    </a:moveTo>
                    <a:cubicBezTo>
                      <a:pt x="392" y="249"/>
                      <a:pt x="418" y="373"/>
                      <a:pt x="387" y="488"/>
                    </a:cubicBezTo>
                    <a:cubicBezTo>
                      <a:pt x="202" y="384"/>
                      <a:pt x="62" y="211"/>
                      <a:pt x="0" y="4"/>
                    </a:cubicBezTo>
                    <a:cubicBezTo>
                      <a:pt x="118" y="0"/>
                      <a:pt x="233" y="50"/>
                      <a:pt x="307" y="145"/>
                    </a:cubicBezTo>
                    <a:cubicBezTo>
                      <a:pt x="310" y="148"/>
                      <a:pt x="312" y="152"/>
                      <a:pt x="315" y="15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12" name="TextBox 111">
              <a:extLst>
                <a:ext uri="{FF2B5EF4-FFF2-40B4-BE49-F238E27FC236}">
                  <a16:creationId xmlns:a16="http://schemas.microsoft.com/office/drawing/2014/main" id="{9911F3BF-85BC-459C-B024-9A9BB3C786F7}"/>
                </a:ext>
              </a:extLst>
            </p:cNvPr>
            <p:cNvSpPr txBox="1"/>
            <p:nvPr/>
          </p:nvSpPr>
          <p:spPr>
            <a:xfrm>
              <a:off x="3179144" y="8630368"/>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6" name="TextBox 135">
              <a:extLst>
                <a:ext uri="{FF2B5EF4-FFF2-40B4-BE49-F238E27FC236}">
                  <a16:creationId xmlns:a16="http://schemas.microsoft.com/office/drawing/2014/main" id="{1CD000B8-8F72-4E4C-985A-07FE61EBAE3C}"/>
                </a:ext>
              </a:extLst>
            </p:cNvPr>
            <p:cNvSpPr txBox="1"/>
            <p:nvPr/>
          </p:nvSpPr>
          <p:spPr>
            <a:xfrm>
              <a:off x="5866991" y="8152970"/>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145" name="Rectangle 144">
              <a:extLst>
                <a:ext uri="{FF2B5EF4-FFF2-40B4-BE49-F238E27FC236}">
                  <a16:creationId xmlns:a16="http://schemas.microsoft.com/office/drawing/2014/main" id="{1733E72B-4614-46E2-B112-C87CC9F1B7F2}"/>
                </a:ext>
              </a:extLst>
            </p:cNvPr>
            <p:cNvSpPr/>
            <p:nvPr/>
          </p:nvSpPr>
          <p:spPr>
            <a:xfrm>
              <a:off x="4566592" y="10026486"/>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grpSp>
      <p:grpSp>
        <p:nvGrpSpPr>
          <p:cNvPr id="55" name="Group 54">
            <a:extLst>
              <a:ext uri="{FF2B5EF4-FFF2-40B4-BE49-F238E27FC236}">
                <a16:creationId xmlns:a16="http://schemas.microsoft.com/office/drawing/2014/main" id="{0070C1FC-8148-42BB-9F15-702478027176}"/>
              </a:ext>
            </a:extLst>
          </p:cNvPr>
          <p:cNvGrpSpPr/>
          <p:nvPr/>
        </p:nvGrpSpPr>
        <p:grpSpPr>
          <a:xfrm>
            <a:off x="9468740" y="7657625"/>
            <a:ext cx="4283552" cy="4328953"/>
            <a:chOff x="9468740" y="7657625"/>
            <a:chExt cx="4283552" cy="4328953"/>
          </a:xfrm>
        </p:grpSpPr>
        <p:grpSp>
          <p:nvGrpSpPr>
            <p:cNvPr id="43" name="Group 42">
              <a:extLst>
                <a:ext uri="{FF2B5EF4-FFF2-40B4-BE49-F238E27FC236}">
                  <a16:creationId xmlns:a16="http://schemas.microsoft.com/office/drawing/2014/main" id="{3C814EBD-7CEA-4B93-85E9-D5965302B84A}"/>
                </a:ext>
              </a:extLst>
            </p:cNvPr>
            <p:cNvGrpSpPr/>
            <p:nvPr/>
          </p:nvGrpSpPr>
          <p:grpSpPr>
            <a:xfrm>
              <a:off x="9468740" y="7657625"/>
              <a:ext cx="4283552" cy="4328953"/>
              <a:chOff x="13377863" y="7585076"/>
              <a:chExt cx="3894138" cy="3935412"/>
            </a:xfrm>
          </p:grpSpPr>
          <p:sp>
            <p:nvSpPr>
              <p:cNvPr id="22" name="Freeform 16">
                <a:extLst>
                  <a:ext uri="{FF2B5EF4-FFF2-40B4-BE49-F238E27FC236}">
                    <a16:creationId xmlns:a16="http://schemas.microsoft.com/office/drawing/2014/main" id="{F50187D6-32E1-4621-9A09-AE8912764C1C}"/>
                  </a:ext>
                </a:extLst>
              </p:cNvPr>
              <p:cNvSpPr>
                <a:spLocks/>
              </p:cNvSpPr>
              <p:nvPr/>
            </p:nvSpPr>
            <p:spPr bwMode="auto">
              <a:xfrm>
                <a:off x="14530388" y="8135938"/>
                <a:ext cx="2741613" cy="3384550"/>
              </a:xfrm>
              <a:custGeom>
                <a:avLst/>
                <a:gdLst>
                  <a:gd name="T0" fmla="*/ 863 w 863"/>
                  <a:gd name="T1" fmla="*/ 11 h 1065"/>
                  <a:gd name="T2" fmla="*/ 22 w 863"/>
                  <a:gd name="T3" fmla="*/ 1065 h 1065"/>
                  <a:gd name="T4" fmla="*/ 0 w 863"/>
                  <a:gd name="T5" fmla="*/ 1019 h 1065"/>
                  <a:gd name="T6" fmla="*/ 814 w 863"/>
                  <a:gd name="T7" fmla="*/ 0 h 1065"/>
                  <a:gd name="T8" fmla="*/ 863 w 863"/>
                  <a:gd name="T9" fmla="*/ 11 h 1065"/>
                </a:gdLst>
                <a:ahLst/>
                <a:cxnLst>
                  <a:cxn ang="0">
                    <a:pos x="T0" y="T1"/>
                  </a:cxn>
                  <a:cxn ang="0">
                    <a:pos x="T2" y="T3"/>
                  </a:cxn>
                  <a:cxn ang="0">
                    <a:pos x="T4" y="T5"/>
                  </a:cxn>
                  <a:cxn ang="0">
                    <a:pos x="T6" y="T7"/>
                  </a:cxn>
                  <a:cxn ang="0">
                    <a:pos x="T8" y="T9"/>
                  </a:cxn>
                </a:cxnLst>
                <a:rect l="0" t="0" r="r" b="b"/>
                <a:pathLst>
                  <a:path w="863" h="1065">
                    <a:moveTo>
                      <a:pt x="863" y="11"/>
                    </a:moveTo>
                    <a:cubicBezTo>
                      <a:pt x="744" y="470"/>
                      <a:pt x="434" y="851"/>
                      <a:pt x="22" y="1065"/>
                    </a:cubicBezTo>
                    <a:cubicBezTo>
                      <a:pt x="0" y="1019"/>
                      <a:pt x="0" y="1019"/>
                      <a:pt x="0" y="1019"/>
                    </a:cubicBezTo>
                    <a:cubicBezTo>
                      <a:pt x="399" y="813"/>
                      <a:pt x="699" y="444"/>
                      <a:pt x="814" y="0"/>
                    </a:cubicBezTo>
                    <a:lnTo>
                      <a:pt x="863" y="11"/>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Freeform 17">
                <a:extLst>
                  <a:ext uri="{FF2B5EF4-FFF2-40B4-BE49-F238E27FC236}">
                    <a16:creationId xmlns:a16="http://schemas.microsoft.com/office/drawing/2014/main" id="{D2392733-5D7B-457F-81A1-7A43ECC4FEE7}"/>
                  </a:ext>
                </a:extLst>
              </p:cNvPr>
              <p:cNvSpPr>
                <a:spLocks/>
              </p:cNvSpPr>
              <p:nvPr/>
            </p:nvSpPr>
            <p:spPr bwMode="auto">
              <a:xfrm>
                <a:off x="13377863" y="7585076"/>
                <a:ext cx="3738563" cy="3787775"/>
              </a:xfrm>
              <a:custGeom>
                <a:avLst/>
                <a:gdLst>
                  <a:gd name="T0" fmla="*/ 1177 w 1177"/>
                  <a:gd name="T1" fmla="*/ 173 h 1192"/>
                  <a:gd name="T2" fmla="*/ 363 w 1177"/>
                  <a:gd name="T3" fmla="*/ 1192 h 1192"/>
                  <a:gd name="T4" fmla="*/ 54 w 1177"/>
                  <a:gd name="T5" fmla="*/ 550 h 1192"/>
                  <a:gd name="T6" fmla="*/ 31 w 1177"/>
                  <a:gd name="T7" fmla="*/ 487 h 1192"/>
                  <a:gd name="T8" fmla="*/ 102 w 1177"/>
                  <a:gd name="T9" fmla="*/ 154 h 1192"/>
                  <a:gd name="T10" fmla="*/ 109 w 1177"/>
                  <a:gd name="T11" fmla="*/ 146 h 1192"/>
                  <a:gd name="T12" fmla="*/ 416 w 1177"/>
                  <a:gd name="T13" fmla="*/ 5 h 1192"/>
                  <a:gd name="T14" fmla="*/ 485 w 1177"/>
                  <a:gd name="T15" fmla="*/ 14 h 1192"/>
                  <a:gd name="T16" fmla="*/ 1177 w 1177"/>
                  <a:gd name="T17" fmla="*/ 17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7" h="1192">
                    <a:moveTo>
                      <a:pt x="1177" y="173"/>
                    </a:moveTo>
                    <a:cubicBezTo>
                      <a:pt x="1062" y="617"/>
                      <a:pt x="762" y="986"/>
                      <a:pt x="363" y="1192"/>
                    </a:cubicBezTo>
                    <a:cubicBezTo>
                      <a:pt x="54" y="550"/>
                      <a:pt x="54" y="550"/>
                      <a:pt x="54" y="550"/>
                    </a:cubicBezTo>
                    <a:cubicBezTo>
                      <a:pt x="45" y="529"/>
                      <a:pt x="37" y="509"/>
                      <a:pt x="31" y="487"/>
                    </a:cubicBezTo>
                    <a:cubicBezTo>
                      <a:pt x="0" y="373"/>
                      <a:pt x="26" y="249"/>
                      <a:pt x="102" y="154"/>
                    </a:cubicBezTo>
                    <a:cubicBezTo>
                      <a:pt x="105" y="152"/>
                      <a:pt x="107" y="149"/>
                      <a:pt x="109" y="146"/>
                    </a:cubicBezTo>
                    <a:cubicBezTo>
                      <a:pt x="183" y="51"/>
                      <a:pt x="298" y="0"/>
                      <a:pt x="416" y="5"/>
                    </a:cubicBezTo>
                    <a:cubicBezTo>
                      <a:pt x="439" y="6"/>
                      <a:pt x="462" y="9"/>
                      <a:pt x="485" y="14"/>
                    </a:cubicBezTo>
                    <a:lnTo>
                      <a:pt x="1177" y="1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Freeform 29">
                <a:extLst>
                  <a:ext uri="{FF2B5EF4-FFF2-40B4-BE49-F238E27FC236}">
                    <a16:creationId xmlns:a16="http://schemas.microsoft.com/office/drawing/2014/main" id="{9355D3ED-54D0-4778-A457-0B6CFE862F1C}"/>
                  </a:ext>
                </a:extLst>
              </p:cNvPr>
              <p:cNvSpPr>
                <a:spLocks/>
              </p:cNvSpPr>
              <p:nvPr/>
            </p:nvSpPr>
            <p:spPr bwMode="auto">
              <a:xfrm>
                <a:off x="13377863" y="7585076"/>
                <a:ext cx="1320800" cy="1547813"/>
              </a:xfrm>
              <a:custGeom>
                <a:avLst/>
                <a:gdLst>
                  <a:gd name="T0" fmla="*/ 416 w 416"/>
                  <a:gd name="T1" fmla="*/ 5 h 487"/>
                  <a:gd name="T2" fmla="*/ 31 w 416"/>
                  <a:gd name="T3" fmla="*/ 487 h 487"/>
                  <a:gd name="T4" fmla="*/ 102 w 416"/>
                  <a:gd name="T5" fmla="*/ 154 h 487"/>
                  <a:gd name="T6" fmla="*/ 109 w 416"/>
                  <a:gd name="T7" fmla="*/ 146 h 487"/>
                  <a:gd name="T8" fmla="*/ 416 w 416"/>
                  <a:gd name="T9" fmla="*/ 5 h 487"/>
                </a:gdLst>
                <a:ahLst/>
                <a:cxnLst>
                  <a:cxn ang="0">
                    <a:pos x="T0" y="T1"/>
                  </a:cxn>
                  <a:cxn ang="0">
                    <a:pos x="T2" y="T3"/>
                  </a:cxn>
                  <a:cxn ang="0">
                    <a:pos x="T4" y="T5"/>
                  </a:cxn>
                  <a:cxn ang="0">
                    <a:pos x="T6" y="T7"/>
                  </a:cxn>
                  <a:cxn ang="0">
                    <a:pos x="T8" y="T9"/>
                  </a:cxn>
                </a:cxnLst>
                <a:rect l="0" t="0" r="r" b="b"/>
                <a:pathLst>
                  <a:path w="416" h="487">
                    <a:moveTo>
                      <a:pt x="416" y="5"/>
                    </a:moveTo>
                    <a:cubicBezTo>
                      <a:pt x="355" y="211"/>
                      <a:pt x="215" y="384"/>
                      <a:pt x="31" y="487"/>
                    </a:cubicBezTo>
                    <a:cubicBezTo>
                      <a:pt x="0" y="373"/>
                      <a:pt x="26" y="249"/>
                      <a:pt x="102" y="154"/>
                    </a:cubicBezTo>
                    <a:cubicBezTo>
                      <a:pt x="105" y="152"/>
                      <a:pt x="107" y="149"/>
                      <a:pt x="109" y="146"/>
                    </a:cubicBezTo>
                    <a:cubicBezTo>
                      <a:pt x="183" y="51"/>
                      <a:pt x="298" y="0"/>
                      <a:pt x="416" y="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9" name="TextBox 128">
              <a:extLst>
                <a:ext uri="{FF2B5EF4-FFF2-40B4-BE49-F238E27FC236}">
                  <a16:creationId xmlns:a16="http://schemas.microsoft.com/office/drawing/2014/main" id="{DA37A037-719E-452F-9B1B-DFF54E495892}"/>
                </a:ext>
              </a:extLst>
            </p:cNvPr>
            <p:cNvSpPr txBox="1"/>
            <p:nvPr/>
          </p:nvSpPr>
          <p:spPr>
            <a:xfrm>
              <a:off x="10178519" y="9101249"/>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sp>
          <p:nvSpPr>
            <p:cNvPr id="134" name="TextBox 133">
              <a:extLst>
                <a:ext uri="{FF2B5EF4-FFF2-40B4-BE49-F238E27FC236}">
                  <a16:creationId xmlns:a16="http://schemas.microsoft.com/office/drawing/2014/main" id="{3CE66FE5-1DDB-44CE-B9F8-F06337CFE390}"/>
                </a:ext>
              </a:extLst>
            </p:cNvPr>
            <p:cNvSpPr txBox="1"/>
            <p:nvPr/>
          </p:nvSpPr>
          <p:spPr>
            <a:xfrm>
              <a:off x="9839921" y="81601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146" name="Rectangle 145">
              <a:extLst>
                <a:ext uri="{FF2B5EF4-FFF2-40B4-BE49-F238E27FC236}">
                  <a16:creationId xmlns:a16="http://schemas.microsoft.com/office/drawing/2014/main" id="{601E0BF9-8988-41FF-B03B-5C4C3F41DF43}"/>
                </a:ext>
              </a:extLst>
            </p:cNvPr>
            <p:cNvSpPr/>
            <p:nvPr/>
          </p:nvSpPr>
          <p:spPr>
            <a:xfrm>
              <a:off x="12138646" y="802953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Tree>
    <p:extLst>
      <p:ext uri="{BB962C8B-B14F-4D97-AF65-F5344CB8AC3E}">
        <p14:creationId xmlns:p14="http://schemas.microsoft.com/office/powerpoint/2010/main" val="2746738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14:presetBounceEnd="80000">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14:bounceEnd="80000">
                                          <p:cBhvr additive="base">
                                            <p:cTn id="25" dur="1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14:presetBounceEnd="80000">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14:bounceEnd="80000">
                                          <p:cBhvr additive="base">
                                            <p:cTn id="29" dur="150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14:presetBounceEnd="80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80000">
                                          <p:cBhvr additive="base">
                                            <p:cTn id="33" dur="1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14:presetBounceEnd="80000">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14:bounceEnd="80000">
                                          <p:cBhvr additive="base">
                                            <p:cTn id="37" dur="150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14:presetBounceEnd="80000">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14:bounceEnd="80000">
                                          <p:cBhvr additive="base">
                                            <p:cTn id="41" dur="150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80000">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14:bounceEnd="80000">
                                          <p:cBhvr additive="base">
                                            <p:cTn id="45" dur="1500" fill="hold"/>
                                            <p:tgtEl>
                                              <p:spTgt spid="56"/>
                                            </p:tgtEl>
                                            <p:attrNameLst>
                                              <p:attrName>ppt_x</p:attrName>
                                            </p:attrNameLst>
                                          </p:cBhvr>
                                          <p:tavLst>
                                            <p:tav tm="0">
                                              <p:val>
                                                <p:strVal val="#ppt_x"/>
                                              </p:val>
                                            </p:tav>
                                            <p:tav tm="100000">
                                              <p:val>
                                                <p:strVal val="#ppt_x"/>
                                              </p:val>
                                            </p:tav>
                                          </p:tavLst>
                                        </p:anim>
                                        <p:anim calcmode="lin" valueType="num" p14:bounceEnd="80000">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14:presetBounceEnd="80000">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14:bounceEnd="80000">
                                          <p:cBhvr additive="base">
                                            <p:cTn id="49" dur="1500" fill="hold"/>
                                            <p:tgtEl>
                                              <p:spTgt spid="57"/>
                                            </p:tgtEl>
                                            <p:attrNameLst>
                                              <p:attrName>ppt_x</p:attrName>
                                            </p:attrNameLst>
                                          </p:cBhvr>
                                          <p:tavLst>
                                            <p:tav tm="0">
                                              <p:val>
                                                <p:strVal val="0-#ppt_w/2"/>
                                              </p:val>
                                            </p:tav>
                                            <p:tav tm="100000">
                                              <p:val>
                                                <p:strVal val="#ppt_x"/>
                                              </p:val>
                                            </p:tav>
                                          </p:tavLst>
                                        </p:anim>
                                        <p:anim calcmode="lin" valueType="num" p14:bounceEnd="80000">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0-#ppt_w/2"/>
                                              </p:val>
                                            </p:tav>
                                            <p:tav tm="100000">
                                              <p:val>
                                                <p:strVal val="#ppt_x"/>
                                              </p:val>
                                            </p:tav>
                                          </p:tavLst>
                                        </p:anim>
                                        <p:anim calcmode="lin" valueType="num">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1500" fill="hold"/>
                                            <p:tgtEl>
                                              <p:spTgt spid="51"/>
                                            </p:tgtEl>
                                            <p:attrNameLst>
                                              <p:attrName>ppt_x</p:attrName>
                                            </p:attrNameLst>
                                          </p:cBhvr>
                                          <p:tavLst>
                                            <p:tav tm="0">
                                              <p:val>
                                                <p:strVal val="0-#ppt_w/2"/>
                                              </p:val>
                                            </p:tav>
                                            <p:tav tm="100000">
                                              <p:val>
                                                <p:strVal val="#ppt_x"/>
                                              </p:val>
                                            </p:tav>
                                          </p:tavLst>
                                        </p:anim>
                                        <p:anim calcmode="lin" valueType="num">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1500" fill="hold"/>
                                            <p:tgtEl>
                                              <p:spTgt spid="53"/>
                                            </p:tgtEl>
                                            <p:attrNameLst>
                                              <p:attrName>ppt_x</p:attrName>
                                            </p:attrNameLst>
                                          </p:cBhvr>
                                          <p:tavLst>
                                            <p:tav tm="0">
                                              <p:val>
                                                <p:strVal val="1+#ppt_w/2"/>
                                              </p:val>
                                            </p:tav>
                                            <p:tav tm="100000">
                                              <p:val>
                                                <p:strVal val="#ppt_x"/>
                                              </p:val>
                                            </p:tav>
                                          </p:tavLst>
                                        </p:anim>
                                        <p:anim calcmode="lin" valueType="num">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1500" fill="hold"/>
                                            <p:tgtEl>
                                              <p:spTgt spid="54"/>
                                            </p:tgtEl>
                                            <p:attrNameLst>
                                              <p:attrName>ppt_x</p:attrName>
                                            </p:attrNameLst>
                                          </p:cBhvr>
                                          <p:tavLst>
                                            <p:tav tm="0">
                                              <p:val>
                                                <p:strVal val="1+#ppt_w/2"/>
                                              </p:val>
                                            </p:tav>
                                            <p:tav tm="100000">
                                              <p:val>
                                                <p:strVal val="#ppt_x"/>
                                              </p:val>
                                            </p:tav>
                                          </p:tavLst>
                                        </p:anim>
                                        <p:anim calcmode="lin" valueType="num">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1500" fill="hold"/>
                                            <p:tgtEl>
                                              <p:spTgt spid="55"/>
                                            </p:tgtEl>
                                            <p:attrNameLst>
                                              <p:attrName>ppt_x</p:attrName>
                                            </p:attrNameLst>
                                          </p:cBhvr>
                                          <p:tavLst>
                                            <p:tav tm="0">
                                              <p:val>
                                                <p:strVal val="1+#ppt_w/2"/>
                                              </p:val>
                                            </p:tav>
                                            <p:tav tm="100000">
                                              <p:val>
                                                <p:strVal val="#ppt_x"/>
                                              </p:val>
                                            </p:tav>
                                          </p:tavLst>
                                        </p:anim>
                                        <p:anim calcmode="lin" valueType="num">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1500" fill="hold"/>
                                            <p:tgtEl>
                                              <p:spTgt spid="56"/>
                                            </p:tgtEl>
                                            <p:attrNameLst>
                                              <p:attrName>ppt_x</p:attrName>
                                            </p:attrNameLst>
                                          </p:cBhvr>
                                          <p:tavLst>
                                            <p:tav tm="0">
                                              <p:val>
                                                <p:strVal val="#ppt_x"/>
                                              </p:val>
                                            </p:tav>
                                            <p:tav tm="100000">
                                              <p:val>
                                                <p:strVal val="#ppt_x"/>
                                              </p:val>
                                            </p:tav>
                                          </p:tavLst>
                                        </p:anim>
                                        <p:anim calcmode="lin" valueType="num">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1500" fill="hold"/>
                                            <p:tgtEl>
                                              <p:spTgt spid="57"/>
                                            </p:tgtEl>
                                            <p:attrNameLst>
                                              <p:attrName>ppt_x</p:attrName>
                                            </p:attrNameLst>
                                          </p:cBhvr>
                                          <p:tavLst>
                                            <p:tav tm="0">
                                              <p:val>
                                                <p:strVal val="0-#ppt_w/2"/>
                                              </p:val>
                                            </p:tav>
                                            <p:tav tm="100000">
                                              <p:val>
                                                <p:strVal val="#ppt_x"/>
                                              </p:val>
                                            </p:tav>
                                          </p:tavLst>
                                        </p:anim>
                                        <p:anim calcmode="lin" valueType="num">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Oval 58">
            <a:extLst>
              <a:ext uri="{FF2B5EF4-FFF2-40B4-BE49-F238E27FC236}">
                <a16:creationId xmlns:a16="http://schemas.microsoft.com/office/drawing/2014/main" id="{E4AB72DE-11FE-48F4-BAC9-165B6EB3138E}"/>
              </a:ext>
            </a:extLst>
          </p:cNvPr>
          <p:cNvSpPr/>
          <p:nvPr/>
        </p:nvSpPr>
        <p:spPr>
          <a:xfrm>
            <a:off x="8484496" y="-1093339"/>
            <a:ext cx="15902679" cy="15902679"/>
          </a:xfrm>
          <a:prstGeom prst="ellipse">
            <a:avLst/>
          </a:prstGeom>
          <a:solidFill>
            <a:schemeClr val="accent1">
              <a:lumMod val="20000"/>
              <a:lumOff val="80000"/>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1" name="Group 50">
            <a:extLst>
              <a:ext uri="{FF2B5EF4-FFF2-40B4-BE49-F238E27FC236}">
                <a16:creationId xmlns:a16="http://schemas.microsoft.com/office/drawing/2014/main" id="{47B2D364-0A3F-4FC1-8520-5C224ED3334F}"/>
              </a:ext>
            </a:extLst>
          </p:cNvPr>
          <p:cNvGrpSpPr/>
          <p:nvPr/>
        </p:nvGrpSpPr>
        <p:grpSpPr>
          <a:xfrm>
            <a:off x="9787687" y="2927891"/>
            <a:ext cx="5176759" cy="3776440"/>
            <a:chOff x="5545439" y="2927891"/>
            <a:chExt cx="5176759" cy="3776440"/>
          </a:xfrm>
        </p:grpSpPr>
        <p:sp>
          <p:nvSpPr>
            <p:cNvPr id="9" name="Freeform 5">
              <a:extLst>
                <a:ext uri="{FF2B5EF4-FFF2-40B4-BE49-F238E27FC236}">
                  <a16:creationId xmlns:a16="http://schemas.microsoft.com/office/drawing/2014/main" id="{D445786F-A675-4F8B-BFD9-6073CD409439}"/>
                </a:ext>
              </a:extLst>
            </p:cNvPr>
            <p:cNvSpPr>
              <a:spLocks/>
            </p:cNvSpPr>
            <p:nvPr/>
          </p:nvSpPr>
          <p:spPr bwMode="auto">
            <a:xfrm>
              <a:off x="5545439" y="3546412"/>
              <a:ext cx="1617377" cy="1972739"/>
            </a:xfrm>
            <a:custGeom>
              <a:avLst/>
              <a:gdLst>
                <a:gd name="T0" fmla="*/ 421 w 421"/>
                <a:gd name="T1" fmla="*/ 43 h 513"/>
                <a:gd name="T2" fmla="*/ 226 w 421"/>
                <a:gd name="T3" fmla="*/ 513 h 513"/>
                <a:gd name="T4" fmla="*/ 220 w 421"/>
                <a:gd name="T5" fmla="*/ 509 h 513"/>
                <a:gd name="T6" fmla="*/ 414 w 421"/>
                <a:gd name="T7" fmla="*/ 42 h 513"/>
                <a:gd name="T8" fmla="*/ 421 w 421"/>
                <a:gd name="T9" fmla="*/ 43 h 513"/>
              </a:gdLst>
              <a:ahLst/>
              <a:cxnLst>
                <a:cxn ang="0">
                  <a:pos x="T0" y="T1"/>
                </a:cxn>
                <a:cxn ang="0">
                  <a:pos x="T2" y="T3"/>
                </a:cxn>
                <a:cxn ang="0">
                  <a:pos x="T4" y="T5"/>
                </a:cxn>
                <a:cxn ang="0">
                  <a:pos x="T6" y="T7"/>
                </a:cxn>
                <a:cxn ang="0">
                  <a:pos x="T8" y="T9"/>
                </a:cxn>
              </a:cxnLst>
              <a:rect l="0" t="0" r="r" b="b"/>
              <a:pathLst>
                <a:path w="421" h="513">
                  <a:moveTo>
                    <a:pt x="421" y="43"/>
                  </a:moveTo>
                  <a:cubicBezTo>
                    <a:pt x="331" y="186"/>
                    <a:pt x="265" y="344"/>
                    <a:pt x="226" y="513"/>
                  </a:cubicBezTo>
                  <a:cubicBezTo>
                    <a:pt x="220" y="509"/>
                    <a:pt x="220" y="509"/>
                    <a:pt x="220" y="509"/>
                  </a:cubicBezTo>
                  <a:cubicBezTo>
                    <a:pt x="0" y="348"/>
                    <a:pt x="144" y="0"/>
                    <a:pt x="414" y="42"/>
                  </a:cubicBezTo>
                  <a:lnTo>
                    <a:pt x="421"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3">
              <a:extLst>
                <a:ext uri="{FF2B5EF4-FFF2-40B4-BE49-F238E27FC236}">
                  <a16:creationId xmlns:a16="http://schemas.microsoft.com/office/drawing/2014/main" id="{9A7883A1-148F-4BF7-B636-B8F21EB52295}"/>
                </a:ext>
              </a:extLst>
            </p:cNvPr>
            <p:cNvSpPr>
              <a:spLocks/>
            </p:cNvSpPr>
            <p:nvPr/>
          </p:nvSpPr>
          <p:spPr bwMode="auto">
            <a:xfrm>
              <a:off x="6267688" y="2927891"/>
              <a:ext cx="4454510" cy="3776440"/>
            </a:xfrm>
            <a:custGeom>
              <a:avLst/>
              <a:gdLst>
                <a:gd name="T0" fmla="*/ 1159 w 1159"/>
                <a:gd name="T1" fmla="*/ 695 h 982"/>
                <a:gd name="T2" fmla="*/ 1040 w 1159"/>
                <a:gd name="T3" fmla="*/ 982 h 982"/>
                <a:gd name="T4" fmla="*/ 128 w 1159"/>
                <a:gd name="T5" fmla="*/ 982 h 982"/>
                <a:gd name="T6" fmla="*/ 8 w 1159"/>
                <a:gd name="T7" fmla="*/ 847 h 982"/>
                <a:gd name="T8" fmla="*/ 38 w 1159"/>
                <a:gd name="T9" fmla="*/ 674 h 982"/>
                <a:gd name="T10" fmla="*/ 233 w 1159"/>
                <a:gd name="T11" fmla="*/ 204 h 982"/>
                <a:gd name="T12" fmla="*/ 334 w 1159"/>
                <a:gd name="T13" fmla="*/ 60 h 982"/>
                <a:gd name="T14" fmla="*/ 514 w 1159"/>
                <a:gd name="T15" fmla="*/ 51 h 982"/>
                <a:gd name="T16" fmla="*/ 1159 w 1159"/>
                <a:gd name="T17" fmla="*/ 695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159" y="695"/>
                  </a:moveTo>
                  <a:cubicBezTo>
                    <a:pt x="1110" y="753"/>
                    <a:pt x="1050" y="849"/>
                    <a:pt x="1040" y="982"/>
                  </a:cubicBezTo>
                  <a:cubicBezTo>
                    <a:pt x="128" y="982"/>
                    <a:pt x="128" y="982"/>
                    <a:pt x="128" y="982"/>
                  </a:cubicBezTo>
                  <a:cubicBezTo>
                    <a:pt x="56" y="982"/>
                    <a:pt x="0" y="919"/>
                    <a:pt x="8" y="847"/>
                  </a:cubicBezTo>
                  <a:cubicBezTo>
                    <a:pt x="15" y="789"/>
                    <a:pt x="25" y="731"/>
                    <a:pt x="38" y="674"/>
                  </a:cubicBezTo>
                  <a:cubicBezTo>
                    <a:pt x="77" y="505"/>
                    <a:pt x="143" y="347"/>
                    <a:pt x="233" y="204"/>
                  </a:cubicBezTo>
                  <a:cubicBezTo>
                    <a:pt x="264" y="154"/>
                    <a:pt x="298" y="106"/>
                    <a:pt x="334" y="60"/>
                  </a:cubicBezTo>
                  <a:cubicBezTo>
                    <a:pt x="379" y="4"/>
                    <a:pt x="463" y="0"/>
                    <a:pt x="514" y="51"/>
                  </a:cubicBezTo>
                  <a:lnTo>
                    <a:pt x="1159" y="69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9303B96F-69A7-4E20-8059-CF97DA2488C5}"/>
                </a:ext>
              </a:extLst>
            </p:cNvPr>
            <p:cNvSpPr>
              <a:spLocks/>
            </p:cNvSpPr>
            <p:nvPr/>
          </p:nvSpPr>
          <p:spPr bwMode="auto">
            <a:xfrm>
              <a:off x="9892380" y="5338588"/>
              <a:ext cx="829818" cy="1365743"/>
            </a:xfrm>
            <a:custGeom>
              <a:avLst/>
              <a:gdLst>
                <a:gd name="T0" fmla="*/ 97 w 216"/>
                <a:gd name="T1" fmla="*/ 355 h 355"/>
                <a:gd name="T2" fmla="*/ 0 w 216"/>
                <a:gd name="T3" fmla="*/ 355 h 355"/>
                <a:gd name="T4" fmla="*/ 147 w 216"/>
                <a:gd name="T5" fmla="*/ 0 h 355"/>
                <a:gd name="T6" fmla="*/ 216 w 216"/>
                <a:gd name="T7" fmla="*/ 68 h 355"/>
                <a:gd name="T8" fmla="*/ 97 w 216"/>
                <a:gd name="T9" fmla="*/ 355 h 355"/>
              </a:gdLst>
              <a:ahLst/>
              <a:cxnLst>
                <a:cxn ang="0">
                  <a:pos x="T0" y="T1"/>
                </a:cxn>
                <a:cxn ang="0">
                  <a:pos x="T2" y="T3"/>
                </a:cxn>
                <a:cxn ang="0">
                  <a:pos x="T4" y="T5"/>
                </a:cxn>
                <a:cxn ang="0">
                  <a:pos x="T6" y="T7"/>
                </a:cxn>
                <a:cxn ang="0">
                  <a:pos x="T8" y="T9"/>
                </a:cxn>
              </a:cxnLst>
              <a:rect l="0" t="0" r="r" b="b"/>
              <a:pathLst>
                <a:path w="216" h="355">
                  <a:moveTo>
                    <a:pt x="97" y="355"/>
                  </a:moveTo>
                  <a:cubicBezTo>
                    <a:pt x="0" y="355"/>
                    <a:pt x="0" y="355"/>
                    <a:pt x="0" y="355"/>
                  </a:cubicBezTo>
                  <a:cubicBezTo>
                    <a:pt x="9" y="219"/>
                    <a:pt x="63" y="96"/>
                    <a:pt x="147" y="0"/>
                  </a:cubicBezTo>
                  <a:cubicBezTo>
                    <a:pt x="216" y="68"/>
                    <a:pt x="216" y="68"/>
                    <a:pt x="216" y="68"/>
                  </a:cubicBezTo>
                  <a:cubicBezTo>
                    <a:pt x="167" y="126"/>
                    <a:pt x="107" y="222"/>
                    <a:pt x="97" y="355"/>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E462388C-E378-41B9-82A0-2B7C8207EEFF}"/>
                </a:ext>
              </a:extLst>
            </p:cNvPr>
            <p:cNvSpPr txBox="1"/>
            <p:nvPr/>
          </p:nvSpPr>
          <p:spPr>
            <a:xfrm>
              <a:off x="6100899" y="42480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3" name="TextBox 42">
              <a:extLst>
                <a:ext uri="{FF2B5EF4-FFF2-40B4-BE49-F238E27FC236}">
                  <a16:creationId xmlns:a16="http://schemas.microsoft.com/office/drawing/2014/main" id="{ACFC9D68-A925-4A19-ABCB-51A1D8A67941}"/>
                </a:ext>
              </a:extLst>
            </p:cNvPr>
            <p:cNvSpPr txBox="1"/>
            <p:nvPr/>
          </p:nvSpPr>
          <p:spPr>
            <a:xfrm>
              <a:off x="6927092" y="4369146"/>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4" name="Group 53">
            <a:extLst>
              <a:ext uri="{FF2B5EF4-FFF2-40B4-BE49-F238E27FC236}">
                <a16:creationId xmlns:a16="http://schemas.microsoft.com/office/drawing/2014/main" id="{A996E404-8629-46B2-A87A-9260832D8FF0}"/>
              </a:ext>
            </a:extLst>
          </p:cNvPr>
          <p:cNvGrpSpPr/>
          <p:nvPr/>
        </p:nvGrpSpPr>
        <p:grpSpPr>
          <a:xfrm>
            <a:off x="17907226" y="2927891"/>
            <a:ext cx="5176758" cy="3776440"/>
            <a:chOff x="13664978" y="2927891"/>
            <a:chExt cx="5176758" cy="3776440"/>
          </a:xfrm>
        </p:grpSpPr>
        <p:sp>
          <p:nvSpPr>
            <p:cNvPr id="14" name="Freeform 10">
              <a:extLst>
                <a:ext uri="{FF2B5EF4-FFF2-40B4-BE49-F238E27FC236}">
                  <a16:creationId xmlns:a16="http://schemas.microsoft.com/office/drawing/2014/main" id="{E5AF938F-9812-4EA0-ADF7-8B80A10F05C0}"/>
                </a:ext>
              </a:extLst>
            </p:cNvPr>
            <p:cNvSpPr>
              <a:spLocks/>
            </p:cNvSpPr>
            <p:nvPr/>
          </p:nvSpPr>
          <p:spPr bwMode="auto">
            <a:xfrm>
              <a:off x="17224359" y="3546412"/>
              <a:ext cx="1617377" cy="1972739"/>
            </a:xfrm>
            <a:custGeom>
              <a:avLst/>
              <a:gdLst>
                <a:gd name="T0" fmla="*/ 201 w 421"/>
                <a:gd name="T1" fmla="*/ 509 h 513"/>
                <a:gd name="T2" fmla="*/ 195 w 421"/>
                <a:gd name="T3" fmla="*/ 513 h 513"/>
                <a:gd name="T4" fmla="*/ 0 w 421"/>
                <a:gd name="T5" fmla="*/ 43 h 513"/>
                <a:gd name="T6" fmla="*/ 7 w 421"/>
                <a:gd name="T7" fmla="*/ 42 h 513"/>
                <a:gd name="T8" fmla="*/ 201 w 421"/>
                <a:gd name="T9" fmla="*/ 509 h 513"/>
              </a:gdLst>
              <a:ahLst/>
              <a:cxnLst>
                <a:cxn ang="0">
                  <a:pos x="T0" y="T1"/>
                </a:cxn>
                <a:cxn ang="0">
                  <a:pos x="T2" y="T3"/>
                </a:cxn>
                <a:cxn ang="0">
                  <a:pos x="T4" y="T5"/>
                </a:cxn>
                <a:cxn ang="0">
                  <a:pos x="T6" y="T7"/>
                </a:cxn>
                <a:cxn ang="0">
                  <a:pos x="T8" y="T9"/>
                </a:cxn>
              </a:cxnLst>
              <a:rect l="0" t="0" r="r" b="b"/>
              <a:pathLst>
                <a:path w="421" h="513">
                  <a:moveTo>
                    <a:pt x="201" y="509"/>
                  </a:moveTo>
                  <a:cubicBezTo>
                    <a:pt x="195" y="513"/>
                    <a:pt x="195" y="513"/>
                    <a:pt x="195" y="513"/>
                  </a:cubicBezTo>
                  <a:cubicBezTo>
                    <a:pt x="156" y="344"/>
                    <a:pt x="90" y="186"/>
                    <a:pt x="0" y="43"/>
                  </a:cubicBezTo>
                  <a:cubicBezTo>
                    <a:pt x="7" y="42"/>
                    <a:pt x="7" y="42"/>
                    <a:pt x="7" y="42"/>
                  </a:cubicBezTo>
                  <a:cubicBezTo>
                    <a:pt x="277" y="0"/>
                    <a:pt x="421" y="348"/>
                    <a:pt x="201" y="509"/>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804DF0BF-8A13-4FB7-9834-44DDA928FA62}"/>
                </a:ext>
              </a:extLst>
            </p:cNvPr>
            <p:cNvSpPr>
              <a:spLocks/>
            </p:cNvSpPr>
            <p:nvPr/>
          </p:nvSpPr>
          <p:spPr bwMode="auto">
            <a:xfrm>
              <a:off x="13664978" y="2927891"/>
              <a:ext cx="4454510" cy="3776440"/>
            </a:xfrm>
            <a:custGeom>
              <a:avLst/>
              <a:gdLst>
                <a:gd name="T0" fmla="*/ 1031 w 1159"/>
                <a:gd name="T1" fmla="*/ 982 h 982"/>
                <a:gd name="T2" fmla="*/ 119 w 1159"/>
                <a:gd name="T3" fmla="*/ 982 h 982"/>
                <a:gd name="T4" fmla="*/ 0 w 1159"/>
                <a:gd name="T5" fmla="*/ 695 h 982"/>
                <a:gd name="T6" fmla="*/ 645 w 1159"/>
                <a:gd name="T7" fmla="*/ 51 h 982"/>
                <a:gd name="T8" fmla="*/ 825 w 1159"/>
                <a:gd name="T9" fmla="*/ 60 h 982"/>
                <a:gd name="T10" fmla="*/ 926 w 1159"/>
                <a:gd name="T11" fmla="*/ 204 h 982"/>
                <a:gd name="T12" fmla="*/ 1121 w 1159"/>
                <a:gd name="T13" fmla="*/ 674 h 982"/>
                <a:gd name="T14" fmla="*/ 1151 w 1159"/>
                <a:gd name="T15" fmla="*/ 847 h 982"/>
                <a:gd name="T16" fmla="*/ 1031 w 1159"/>
                <a:gd name="T17" fmla="*/ 982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031" y="982"/>
                  </a:moveTo>
                  <a:cubicBezTo>
                    <a:pt x="119" y="982"/>
                    <a:pt x="119" y="982"/>
                    <a:pt x="119" y="982"/>
                  </a:cubicBezTo>
                  <a:cubicBezTo>
                    <a:pt x="109" y="849"/>
                    <a:pt x="49" y="753"/>
                    <a:pt x="0" y="695"/>
                  </a:cubicBezTo>
                  <a:cubicBezTo>
                    <a:pt x="645" y="51"/>
                    <a:pt x="645" y="51"/>
                    <a:pt x="645" y="51"/>
                  </a:cubicBezTo>
                  <a:cubicBezTo>
                    <a:pt x="696" y="0"/>
                    <a:pt x="780" y="4"/>
                    <a:pt x="825" y="60"/>
                  </a:cubicBezTo>
                  <a:cubicBezTo>
                    <a:pt x="861" y="106"/>
                    <a:pt x="895" y="154"/>
                    <a:pt x="926" y="204"/>
                  </a:cubicBezTo>
                  <a:cubicBezTo>
                    <a:pt x="1016" y="347"/>
                    <a:pt x="1082" y="505"/>
                    <a:pt x="1121" y="674"/>
                  </a:cubicBezTo>
                  <a:cubicBezTo>
                    <a:pt x="1134" y="731"/>
                    <a:pt x="1144" y="789"/>
                    <a:pt x="1151" y="847"/>
                  </a:cubicBezTo>
                  <a:cubicBezTo>
                    <a:pt x="1159" y="919"/>
                    <a:pt x="1103" y="982"/>
                    <a:pt x="1031" y="98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0047820B-AD19-4A3E-9A56-13A5D384B170}"/>
                </a:ext>
              </a:extLst>
            </p:cNvPr>
            <p:cNvSpPr>
              <a:spLocks/>
            </p:cNvSpPr>
            <p:nvPr/>
          </p:nvSpPr>
          <p:spPr bwMode="auto">
            <a:xfrm>
              <a:off x="13664978" y="5338588"/>
              <a:ext cx="829818" cy="1365743"/>
            </a:xfrm>
            <a:custGeom>
              <a:avLst/>
              <a:gdLst>
                <a:gd name="T0" fmla="*/ 0 w 216"/>
                <a:gd name="T1" fmla="*/ 68 h 355"/>
                <a:gd name="T2" fmla="*/ 69 w 216"/>
                <a:gd name="T3" fmla="*/ 0 h 355"/>
                <a:gd name="T4" fmla="*/ 216 w 216"/>
                <a:gd name="T5" fmla="*/ 355 h 355"/>
                <a:gd name="T6" fmla="*/ 119 w 216"/>
                <a:gd name="T7" fmla="*/ 355 h 355"/>
                <a:gd name="T8" fmla="*/ 0 w 216"/>
                <a:gd name="T9" fmla="*/ 68 h 355"/>
              </a:gdLst>
              <a:ahLst/>
              <a:cxnLst>
                <a:cxn ang="0">
                  <a:pos x="T0" y="T1"/>
                </a:cxn>
                <a:cxn ang="0">
                  <a:pos x="T2" y="T3"/>
                </a:cxn>
                <a:cxn ang="0">
                  <a:pos x="T4" y="T5"/>
                </a:cxn>
                <a:cxn ang="0">
                  <a:pos x="T6" y="T7"/>
                </a:cxn>
                <a:cxn ang="0">
                  <a:pos x="T8" y="T9"/>
                </a:cxn>
              </a:cxnLst>
              <a:rect l="0" t="0" r="r" b="b"/>
              <a:pathLst>
                <a:path w="216" h="355">
                  <a:moveTo>
                    <a:pt x="0" y="68"/>
                  </a:moveTo>
                  <a:cubicBezTo>
                    <a:pt x="69" y="0"/>
                    <a:pt x="69" y="0"/>
                    <a:pt x="69" y="0"/>
                  </a:cubicBezTo>
                  <a:cubicBezTo>
                    <a:pt x="153" y="96"/>
                    <a:pt x="207" y="219"/>
                    <a:pt x="216" y="355"/>
                  </a:cubicBezTo>
                  <a:cubicBezTo>
                    <a:pt x="119" y="355"/>
                    <a:pt x="119" y="355"/>
                    <a:pt x="119" y="355"/>
                  </a:cubicBezTo>
                  <a:cubicBezTo>
                    <a:pt x="109" y="222"/>
                    <a:pt x="49" y="126"/>
                    <a:pt x="0" y="68"/>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7F57AA6-F6A1-463B-B9E5-A65071868AD4}"/>
                </a:ext>
              </a:extLst>
            </p:cNvPr>
            <p:cNvSpPr txBox="1"/>
            <p:nvPr/>
          </p:nvSpPr>
          <p:spPr>
            <a:xfrm>
              <a:off x="17702892" y="417857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44" name="TextBox 43">
              <a:extLst>
                <a:ext uri="{FF2B5EF4-FFF2-40B4-BE49-F238E27FC236}">
                  <a16:creationId xmlns:a16="http://schemas.microsoft.com/office/drawing/2014/main" id="{4E5AB8A4-F6BE-4666-B022-0479F14705C5}"/>
                </a:ext>
              </a:extLst>
            </p:cNvPr>
            <p:cNvSpPr txBox="1"/>
            <p:nvPr/>
          </p:nvSpPr>
          <p:spPr>
            <a:xfrm>
              <a:off x="14649226" y="4538412"/>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7" name="Group 56">
            <a:extLst>
              <a:ext uri="{FF2B5EF4-FFF2-40B4-BE49-F238E27FC236}">
                <a16:creationId xmlns:a16="http://schemas.microsoft.com/office/drawing/2014/main" id="{506B9BA4-FC32-4A7A-AA53-AF992475D52C}"/>
              </a:ext>
            </a:extLst>
          </p:cNvPr>
          <p:cNvGrpSpPr/>
          <p:nvPr/>
        </p:nvGrpSpPr>
        <p:grpSpPr>
          <a:xfrm>
            <a:off x="12507646" y="8331312"/>
            <a:ext cx="3774520" cy="5178680"/>
            <a:chOff x="8265398" y="8331312"/>
            <a:chExt cx="3774520" cy="5178680"/>
          </a:xfrm>
        </p:grpSpPr>
        <p:sp>
          <p:nvSpPr>
            <p:cNvPr id="11" name="Freeform 7">
              <a:extLst>
                <a:ext uri="{FF2B5EF4-FFF2-40B4-BE49-F238E27FC236}">
                  <a16:creationId xmlns:a16="http://schemas.microsoft.com/office/drawing/2014/main" id="{4BDCEDF2-E7BF-4043-9D6D-161F2ED5A8F6}"/>
                </a:ext>
              </a:extLst>
            </p:cNvPr>
            <p:cNvSpPr>
              <a:spLocks/>
            </p:cNvSpPr>
            <p:nvPr/>
          </p:nvSpPr>
          <p:spPr bwMode="auto">
            <a:xfrm>
              <a:off x="8883920" y="11890694"/>
              <a:ext cx="1972739" cy="1619298"/>
            </a:xfrm>
            <a:custGeom>
              <a:avLst/>
              <a:gdLst>
                <a:gd name="T0" fmla="*/ 513 w 513"/>
                <a:gd name="T1" fmla="*/ 195 h 421"/>
                <a:gd name="T2" fmla="*/ 509 w 513"/>
                <a:gd name="T3" fmla="*/ 201 h 421"/>
                <a:gd name="T4" fmla="*/ 42 w 513"/>
                <a:gd name="T5" fmla="*/ 7 h 421"/>
                <a:gd name="T6" fmla="*/ 43 w 513"/>
                <a:gd name="T7" fmla="*/ 0 h 421"/>
                <a:gd name="T8" fmla="*/ 513 w 513"/>
                <a:gd name="T9" fmla="*/ 195 h 421"/>
              </a:gdLst>
              <a:ahLst/>
              <a:cxnLst>
                <a:cxn ang="0">
                  <a:pos x="T0" y="T1"/>
                </a:cxn>
                <a:cxn ang="0">
                  <a:pos x="T2" y="T3"/>
                </a:cxn>
                <a:cxn ang="0">
                  <a:pos x="T4" y="T5"/>
                </a:cxn>
                <a:cxn ang="0">
                  <a:pos x="T6" y="T7"/>
                </a:cxn>
                <a:cxn ang="0">
                  <a:pos x="T8" y="T9"/>
                </a:cxn>
              </a:cxnLst>
              <a:rect l="0" t="0" r="r" b="b"/>
              <a:pathLst>
                <a:path w="513" h="421">
                  <a:moveTo>
                    <a:pt x="513" y="195"/>
                  </a:moveTo>
                  <a:cubicBezTo>
                    <a:pt x="509" y="201"/>
                    <a:pt x="509" y="201"/>
                    <a:pt x="509" y="201"/>
                  </a:cubicBezTo>
                  <a:cubicBezTo>
                    <a:pt x="348" y="421"/>
                    <a:pt x="0" y="277"/>
                    <a:pt x="42" y="7"/>
                  </a:cubicBezTo>
                  <a:cubicBezTo>
                    <a:pt x="43" y="0"/>
                    <a:pt x="43" y="0"/>
                    <a:pt x="43" y="0"/>
                  </a:cubicBezTo>
                  <a:cubicBezTo>
                    <a:pt x="186" y="90"/>
                    <a:pt x="344" y="156"/>
                    <a:pt x="513" y="195"/>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5">
              <a:extLst>
                <a:ext uri="{FF2B5EF4-FFF2-40B4-BE49-F238E27FC236}">
                  <a16:creationId xmlns:a16="http://schemas.microsoft.com/office/drawing/2014/main" id="{2833FA98-E984-4E69-BBC9-4065C55DDE46}"/>
                </a:ext>
              </a:extLst>
            </p:cNvPr>
            <p:cNvSpPr>
              <a:spLocks/>
            </p:cNvSpPr>
            <p:nvPr/>
          </p:nvSpPr>
          <p:spPr bwMode="auto">
            <a:xfrm>
              <a:off x="8265398" y="8331312"/>
              <a:ext cx="3774520" cy="4456430"/>
            </a:xfrm>
            <a:custGeom>
              <a:avLst/>
              <a:gdLst>
                <a:gd name="T0" fmla="*/ 982 w 982"/>
                <a:gd name="T1" fmla="*/ 119 h 1159"/>
                <a:gd name="T2" fmla="*/ 982 w 982"/>
                <a:gd name="T3" fmla="*/ 1031 h 1159"/>
                <a:gd name="T4" fmla="*/ 848 w 982"/>
                <a:gd name="T5" fmla="*/ 1151 h 1159"/>
                <a:gd name="T6" fmla="*/ 674 w 982"/>
                <a:gd name="T7" fmla="*/ 1121 h 1159"/>
                <a:gd name="T8" fmla="*/ 204 w 982"/>
                <a:gd name="T9" fmla="*/ 926 h 1159"/>
                <a:gd name="T10" fmla="*/ 60 w 982"/>
                <a:gd name="T11" fmla="*/ 824 h 1159"/>
                <a:gd name="T12" fmla="*/ 51 w 982"/>
                <a:gd name="T13" fmla="*/ 645 h 1159"/>
                <a:gd name="T14" fmla="*/ 193 w 982"/>
                <a:gd name="T15" fmla="*/ 503 h 1159"/>
                <a:gd name="T16" fmla="*/ 627 w 982"/>
                <a:gd name="T17" fmla="*/ 69 h 1159"/>
                <a:gd name="T18" fmla="*/ 695 w 982"/>
                <a:gd name="T19" fmla="*/ 0 h 1159"/>
                <a:gd name="T20" fmla="*/ 982 w 982"/>
                <a:gd name="T21" fmla="*/ 11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82" y="119"/>
                  </a:moveTo>
                  <a:cubicBezTo>
                    <a:pt x="982" y="1031"/>
                    <a:pt x="982" y="1031"/>
                    <a:pt x="982" y="1031"/>
                  </a:cubicBezTo>
                  <a:cubicBezTo>
                    <a:pt x="982" y="1103"/>
                    <a:pt x="919" y="1159"/>
                    <a:pt x="848" y="1151"/>
                  </a:cubicBezTo>
                  <a:cubicBezTo>
                    <a:pt x="789" y="1144"/>
                    <a:pt x="731" y="1134"/>
                    <a:pt x="674" y="1121"/>
                  </a:cubicBezTo>
                  <a:cubicBezTo>
                    <a:pt x="505" y="1082"/>
                    <a:pt x="347" y="1016"/>
                    <a:pt x="204" y="926"/>
                  </a:cubicBezTo>
                  <a:cubicBezTo>
                    <a:pt x="154" y="895"/>
                    <a:pt x="106" y="861"/>
                    <a:pt x="60" y="824"/>
                  </a:cubicBezTo>
                  <a:cubicBezTo>
                    <a:pt x="4" y="780"/>
                    <a:pt x="0" y="696"/>
                    <a:pt x="51" y="645"/>
                  </a:cubicBezTo>
                  <a:cubicBezTo>
                    <a:pt x="193" y="503"/>
                    <a:pt x="193" y="503"/>
                    <a:pt x="193" y="503"/>
                  </a:cubicBezTo>
                  <a:cubicBezTo>
                    <a:pt x="627" y="69"/>
                    <a:pt x="627" y="69"/>
                    <a:pt x="627" y="69"/>
                  </a:cubicBezTo>
                  <a:cubicBezTo>
                    <a:pt x="695" y="0"/>
                    <a:pt x="695" y="0"/>
                    <a:pt x="695" y="0"/>
                  </a:cubicBezTo>
                  <a:cubicBezTo>
                    <a:pt x="753" y="49"/>
                    <a:pt x="849" y="109"/>
                    <a:pt x="982" y="11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0BA368EE-AF67-4EB0-8747-4D01FB6AEE3B}"/>
                </a:ext>
              </a:extLst>
            </p:cNvPr>
            <p:cNvSpPr>
              <a:spLocks/>
            </p:cNvSpPr>
            <p:nvPr/>
          </p:nvSpPr>
          <p:spPr bwMode="auto">
            <a:xfrm>
              <a:off x="10676097" y="8331312"/>
              <a:ext cx="1363821" cy="829818"/>
            </a:xfrm>
            <a:custGeom>
              <a:avLst/>
              <a:gdLst>
                <a:gd name="T0" fmla="*/ 68 w 355"/>
                <a:gd name="T1" fmla="*/ 0 h 216"/>
                <a:gd name="T2" fmla="*/ 355 w 355"/>
                <a:gd name="T3" fmla="*/ 119 h 216"/>
                <a:gd name="T4" fmla="*/ 355 w 355"/>
                <a:gd name="T5" fmla="*/ 216 h 216"/>
                <a:gd name="T6" fmla="*/ 0 w 355"/>
                <a:gd name="T7" fmla="*/ 69 h 216"/>
                <a:gd name="T8" fmla="*/ 68 w 355"/>
                <a:gd name="T9" fmla="*/ 0 h 216"/>
              </a:gdLst>
              <a:ahLst/>
              <a:cxnLst>
                <a:cxn ang="0">
                  <a:pos x="T0" y="T1"/>
                </a:cxn>
                <a:cxn ang="0">
                  <a:pos x="T2" y="T3"/>
                </a:cxn>
                <a:cxn ang="0">
                  <a:pos x="T4" y="T5"/>
                </a:cxn>
                <a:cxn ang="0">
                  <a:pos x="T6" y="T7"/>
                </a:cxn>
                <a:cxn ang="0">
                  <a:pos x="T8" y="T9"/>
                </a:cxn>
              </a:cxnLst>
              <a:rect l="0" t="0" r="r" b="b"/>
              <a:pathLst>
                <a:path w="355" h="216">
                  <a:moveTo>
                    <a:pt x="68" y="0"/>
                  </a:moveTo>
                  <a:cubicBezTo>
                    <a:pt x="126" y="49"/>
                    <a:pt x="222" y="109"/>
                    <a:pt x="355" y="119"/>
                  </a:cubicBezTo>
                  <a:cubicBezTo>
                    <a:pt x="355" y="216"/>
                    <a:pt x="355" y="216"/>
                    <a:pt x="355" y="216"/>
                  </a:cubicBezTo>
                  <a:cubicBezTo>
                    <a:pt x="219" y="207"/>
                    <a:pt x="96" y="153"/>
                    <a:pt x="0" y="69"/>
                  </a:cubicBezTo>
                  <a:lnTo>
                    <a:pt x="68" y="0"/>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7C65C05B-6100-4395-B9EE-FC38E01EB540}"/>
                </a:ext>
              </a:extLst>
            </p:cNvPr>
            <p:cNvSpPr txBox="1"/>
            <p:nvPr/>
          </p:nvSpPr>
          <p:spPr>
            <a:xfrm>
              <a:off x="9528842"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45" name="TextBox 44">
              <a:extLst>
                <a:ext uri="{FF2B5EF4-FFF2-40B4-BE49-F238E27FC236}">
                  <a16:creationId xmlns:a16="http://schemas.microsoft.com/office/drawing/2014/main" id="{4B2D20F8-2EDE-48DD-A352-0BA9E00677C1}"/>
                </a:ext>
              </a:extLst>
            </p:cNvPr>
            <p:cNvSpPr txBox="1"/>
            <p:nvPr/>
          </p:nvSpPr>
          <p:spPr>
            <a:xfrm>
              <a:off x="9204944"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5" name="Group 54">
            <a:extLst>
              <a:ext uri="{FF2B5EF4-FFF2-40B4-BE49-F238E27FC236}">
                <a16:creationId xmlns:a16="http://schemas.microsoft.com/office/drawing/2014/main" id="{4196FC0B-77A1-488C-8CDB-DA71C6A08CBA}"/>
              </a:ext>
            </a:extLst>
          </p:cNvPr>
          <p:cNvGrpSpPr/>
          <p:nvPr/>
        </p:nvGrpSpPr>
        <p:grpSpPr>
          <a:xfrm>
            <a:off x="17907226" y="7011671"/>
            <a:ext cx="5176758" cy="3776440"/>
            <a:chOff x="13664978" y="7011671"/>
            <a:chExt cx="5176758" cy="3776440"/>
          </a:xfrm>
        </p:grpSpPr>
        <p:sp>
          <p:nvSpPr>
            <p:cNvPr id="13" name="Freeform 9">
              <a:extLst>
                <a:ext uri="{FF2B5EF4-FFF2-40B4-BE49-F238E27FC236}">
                  <a16:creationId xmlns:a16="http://schemas.microsoft.com/office/drawing/2014/main" id="{BFE041C3-5991-4978-B638-544A0D7373D4}"/>
                </a:ext>
              </a:extLst>
            </p:cNvPr>
            <p:cNvSpPr>
              <a:spLocks/>
            </p:cNvSpPr>
            <p:nvPr/>
          </p:nvSpPr>
          <p:spPr bwMode="auto">
            <a:xfrm>
              <a:off x="17224359" y="8196850"/>
              <a:ext cx="1617377" cy="1972739"/>
            </a:xfrm>
            <a:custGeom>
              <a:avLst/>
              <a:gdLst>
                <a:gd name="T0" fmla="*/ 7 w 421"/>
                <a:gd name="T1" fmla="*/ 471 h 513"/>
                <a:gd name="T2" fmla="*/ 0 w 421"/>
                <a:gd name="T3" fmla="*/ 470 h 513"/>
                <a:gd name="T4" fmla="*/ 195 w 421"/>
                <a:gd name="T5" fmla="*/ 0 h 513"/>
                <a:gd name="T6" fmla="*/ 201 w 421"/>
                <a:gd name="T7" fmla="*/ 4 h 513"/>
                <a:gd name="T8" fmla="*/ 7 w 421"/>
                <a:gd name="T9" fmla="*/ 471 h 513"/>
              </a:gdLst>
              <a:ahLst/>
              <a:cxnLst>
                <a:cxn ang="0">
                  <a:pos x="T0" y="T1"/>
                </a:cxn>
                <a:cxn ang="0">
                  <a:pos x="T2" y="T3"/>
                </a:cxn>
                <a:cxn ang="0">
                  <a:pos x="T4" y="T5"/>
                </a:cxn>
                <a:cxn ang="0">
                  <a:pos x="T6" y="T7"/>
                </a:cxn>
                <a:cxn ang="0">
                  <a:pos x="T8" y="T9"/>
                </a:cxn>
              </a:cxnLst>
              <a:rect l="0" t="0" r="r" b="b"/>
              <a:pathLst>
                <a:path w="421" h="513">
                  <a:moveTo>
                    <a:pt x="7" y="471"/>
                  </a:moveTo>
                  <a:cubicBezTo>
                    <a:pt x="0" y="470"/>
                    <a:pt x="0" y="470"/>
                    <a:pt x="0" y="470"/>
                  </a:cubicBezTo>
                  <a:cubicBezTo>
                    <a:pt x="90" y="327"/>
                    <a:pt x="156" y="169"/>
                    <a:pt x="195" y="0"/>
                  </a:cubicBezTo>
                  <a:cubicBezTo>
                    <a:pt x="201" y="4"/>
                    <a:pt x="201" y="4"/>
                    <a:pt x="201" y="4"/>
                  </a:cubicBezTo>
                  <a:cubicBezTo>
                    <a:pt x="421" y="165"/>
                    <a:pt x="277" y="513"/>
                    <a:pt x="7" y="47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701CBCB4-F77E-44C7-9091-BE2D8728228D}"/>
                </a:ext>
              </a:extLst>
            </p:cNvPr>
            <p:cNvSpPr>
              <a:spLocks/>
            </p:cNvSpPr>
            <p:nvPr/>
          </p:nvSpPr>
          <p:spPr bwMode="auto">
            <a:xfrm>
              <a:off x="13664978" y="7011671"/>
              <a:ext cx="4454510" cy="3776440"/>
            </a:xfrm>
            <a:custGeom>
              <a:avLst/>
              <a:gdLst>
                <a:gd name="T0" fmla="*/ 1151 w 1159"/>
                <a:gd name="T1" fmla="*/ 134 h 982"/>
                <a:gd name="T2" fmla="*/ 1121 w 1159"/>
                <a:gd name="T3" fmla="*/ 308 h 982"/>
                <a:gd name="T4" fmla="*/ 926 w 1159"/>
                <a:gd name="T5" fmla="*/ 778 h 982"/>
                <a:gd name="T6" fmla="*/ 825 w 1159"/>
                <a:gd name="T7" fmla="*/ 922 h 982"/>
                <a:gd name="T8" fmla="*/ 645 w 1159"/>
                <a:gd name="T9" fmla="*/ 931 h 982"/>
                <a:gd name="T10" fmla="*/ 503 w 1159"/>
                <a:gd name="T11" fmla="*/ 789 h 982"/>
                <a:gd name="T12" fmla="*/ 69 w 1159"/>
                <a:gd name="T13" fmla="*/ 355 h 982"/>
                <a:gd name="T14" fmla="*/ 0 w 1159"/>
                <a:gd name="T15" fmla="*/ 287 h 982"/>
                <a:gd name="T16" fmla="*/ 119 w 1159"/>
                <a:gd name="T17" fmla="*/ 0 h 982"/>
                <a:gd name="T18" fmla="*/ 1031 w 1159"/>
                <a:gd name="T19" fmla="*/ 0 h 982"/>
                <a:gd name="T20" fmla="*/ 1151 w 1159"/>
                <a:gd name="T21" fmla="*/ 134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1" y="134"/>
                  </a:moveTo>
                  <a:cubicBezTo>
                    <a:pt x="1144" y="193"/>
                    <a:pt x="1134" y="251"/>
                    <a:pt x="1121" y="308"/>
                  </a:cubicBezTo>
                  <a:cubicBezTo>
                    <a:pt x="1082" y="477"/>
                    <a:pt x="1016" y="635"/>
                    <a:pt x="926" y="778"/>
                  </a:cubicBezTo>
                  <a:cubicBezTo>
                    <a:pt x="895" y="828"/>
                    <a:pt x="861" y="876"/>
                    <a:pt x="825" y="922"/>
                  </a:cubicBezTo>
                  <a:cubicBezTo>
                    <a:pt x="780" y="978"/>
                    <a:pt x="696" y="982"/>
                    <a:pt x="645" y="931"/>
                  </a:cubicBezTo>
                  <a:cubicBezTo>
                    <a:pt x="503" y="789"/>
                    <a:pt x="503" y="789"/>
                    <a:pt x="503" y="789"/>
                  </a:cubicBezTo>
                  <a:cubicBezTo>
                    <a:pt x="69" y="355"/>
                    <a:pt x="69" y="355"/>
                    <a:pt x="69" y="355"/>
                  </a:cubicBezTo>
                  <a:cubicBezTo>
                    <a:pt x="0" y="287"/>
                    <a:pt x="0" y="287"/>
                    <a:pt x="0" y="287"/>
                  </a:cubicBezTo>
                  <a:cubicBezTo>
                    <a:pt x="49" y="229"/>
                    <a:pt x="109" y="133"/>
                    <a:pt x="119" y="0"/>
                  </a:cubicBezTo>
                  <a:cubicBezTo>
                    <a:pt x="1031" y="0"/>
                    <a:pt x="1031" y="0"/>
                    <a:pt x="1031" y="0"/>
                  </a:cubicBezTo>
                  <a:cubicBezTo>
                    <a:pt x="1103" y="0"/>
                    <a:pt x="1159" y="63"/>
                    <a:pt x="1151" y="13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180B4E4A-58C6-4D72-99FB-6B97F65E2A2C}"/>
                </a:ext>
              </a:extLst>
            </p:cNvPr>
            <p:cNvSpPr>
              <a:spLocks/>
            </p:cNvSpPr>
            <p:nvPr/>
          </p:nvSpPr>
          <p:spPr bwMode="auto">
            <a:xfrm>
              <a:off x="13664978" y="7011671"/>
              <a:ext cx="829818" cy="1365743"/>
            </a:xfrm>
            <a:custGeom>
              <a:avLst/>
              <a:gdLst>
                <a:gd name="T0" fmla="*/ 119 w 216"/>
                <a:gd name="T1" fmla="*/ 0 h 355"/>
                <a:gd name="T2" fmla="*/ 216 w 216"/>
                <a:gd name="T3" fmla="*/ 0 h 355"/>
                <a:gd name="T4" fmla="*/ 69 w 216"/>
                <a:gd name="T5" fmla="*/ 355 h 355"/>
                <a:gd name="T6" fmla="*/ 0 w 216"/>
                <a:gd name="T7" fmla="*/ 287 h 355"/>
                <a:gd name="T8" fmla="*/ 119 w 216"/>
                <a:gd name="T9" fmla="*/ 0 h 355"/>
              </a:gdLst>
              <a:ahLst/>
              <a:cxnLst>
                <a:cxn ang="0">
                  <a:pos x="T0" y="T1"/>
                </a:cxn>
                <a:cxn ang="0">
                  <a:pos x="T2" y="T3"/>
                </a:cxn>
                <a:cxn ang="0">
                  <a:pos x="T4" y="T5"/>
                </a:cxn>
                <a:cxn ang="0">
                  <a:pos x="T6" y="T7"/>
                </a:cxn>
                <a:cxn ang="0">
                  <a:pos x="T8" y="T9"/>
                </a:cxn>
              </a:cxnLst>
              <a:rect l="0" t="0" r="r" b="b"/>
              <a:pathLst>
                <a:path w="216" h="355">
                  <a:moveTo>
                    <a:pt x="119" y="0"/>
                  </a:moveTo>
                  <a:cubicBezTo>
                    <a:pt x="216" y="0"/>
                    <a:pt x="216" y="0"/>
                    <a:pt x="216" y="0"/>
                  </a:cubicBezTo>
                  <a:cubicBezTo>
                    <a:pt x="207" y="136"/>
                    <a:pt x="153" y="259"/>
                    <a:pt x="69" y="355"/>
                  </a:cubicBezTo>
                  <a:cubicBezTo>
                    <a:pt x="0" y="287"/>
                    <a:pt x="0" y="287"/>
                    <a:pt x="0" y="287"/>
                  </a:cubicBezTo>
                  <a:cubicBezTo>
                    <a:pt x="49" y="229"/>
                    <a:pt x="109" y="133"/>
                    <a:pt x="119"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E5AE0BD1-62E2-4CB1-BE43-30925C8B6662}"/>
                </a:ext>
              </a:extLst>
            </p:cNvPr>
            <p:cNvSpPr txBox="1"/>
            <p:nvPr/>
          </p:nvSpPr>
          <p:spPr>
            <a:xfrm>
              <a:off x="17731149" y="890000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46" name="TextBox 45">
              <a:extLst>
                <a:ext uri="{FF2B5EF4-FFF2-40B4-BE49-F238E27FC236}">
                  <a16:creationId xmlns:a16="http://schemas.microsoft.com/office/drawing/2014/main" id="{05F06064-33C2-46E7-9D01-A31B404F10C2}"/>
                </a:ext>
              </a:extLst>
            </p:cNvPr>
            <p:cNvSpPr txBox="1"/>
            <p:nvPr/>
          </p:nvSpPr>
          <p:spPr>
            <a:xfrm>
              <a:off x="14720656" y="7575456"/>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3" name="Group 52">
            <a:extLst>
              <a:ext uri="{FF2B5EF4-FFF2-40B4-BE49-F238E27FC236}">
                <a16:creationId xmlns:a16="http://schemas.microsoft.com/office/drawing/2014/main" id="{01BEA1EC-E28F-43F2-8033-E32269E67886}"/>
              </a:ext>
            </a:extLst>
          </p:cNvPr>
          <p:cNvGrpSpPr/>
          <p:nvPr/>
        </p:nvGrpSpPr>
        <p:grpSpPr>
          <a:xfrm>
            <a:off x="16589506" y="206010"/>
            <a:ext cx="3774520" cy="5178679"/>
            <a:chOff x="12347258" y="206010"/>
            <a:chExt cx="3774520" cy="5178679"/>
          </a:xfrm>
        </p:grpSpPr>
        <p:sp>
          <p:nvSpPr>
            <p:cNvPr id="15" name="Freeform 11">
              <a:extLst>
                <a:ext uri="{FF2B5EF4-FFF2-40B4-BE49-F238E27FC236}">
                  <a16:creationId xmlns:a16="http://schemas.microsoft.com/office/drawing/2014/main" id="{E876C7DC-032C-444B-93B0-2062C8563F5D}"/>
                </a:ext>
              </a:extLst>
            </p:cNvPr>
            <p:cNvSpPr>
              <a:spLocks/>
            </p:cNvSpPr>
            <p:nvPr/>
          </p:nvSpPr>
          <p:spPr bwMode="auto">
            <a:xfrm>
              <a:off x="13530517" y="206010"/>
              <a:ext cx="1972739" cy="1619298"/>
            </a:xfrm>
            <a:custGeom>
              <a:avLst/>
              <a:gdLst>
                <a:gd name="T0" fmla="*/ 471 w 513"/>
                <a:gd name="T1" fmla="*/ 414 h 421"/>
                <a:gd name="T2" fmla="*/ 470 w 513"/>
                <a:gd name="T3" fmla="*/ 421 h 421"/>
                <a:gd name="T4" fmla="*/ 0 w 513"/>
                <a:gd name="T5" fmla="*/ 226 h 421"/>
                <a:gd name="T6" fmla="*/ 4 w 513"/>
                <a:gd name="T7" fmla="*/ 220 h 421"/>
                <a:gd name="T8" fmla="*/ 471 w 513"/>
                <a:gd name="T9" fmla="*/ 414 h 421"/>
              </a:gdLst>
              <a:ahLst/>
              <a:cxnLst>
                <a:cxn ang="0">
                  <a:pos x="T0" y="T1"/>
                </a:cxn>
                <a:cxn ang="0">
                  <a:pos x="T2" y="T3"/>
                </a:cxn>
                <a:cxn ang="0">
                  <a:pos x="T4" y="T5"/>
                </a:cxn>
                <a:cxn ang="0">
                  <a:pos x="T6" y="T7"/>
                </a:cxn>
                <a:cxn ang="0">
                  <a:pos x="T8" y="T9"/>
                </a:cxn>
              </a:cxnLst>
              <a:rect l="0" t="0" r="r" b="b"/>
              <a:pathLst>
                <a:path w="513" h="421">
                  <a:moveTo>
                    <a:pt x="471" y="414"/>
                  </a:moveTo>
                  <a:cubicBezTo>
                    <a:pt x="470" y="421"/>
                    <a:pt x="470" y="421"/>
                    <a:pt x="470" y="421"/>
                  </a:cubicBezTo>
                  <a:cubicBezTo>
                    <a:pt x="327" y="331"/>
                    <a:pt x="169" y="265"/>
                    <a:pt x="0" y="226"/>
                  </a:cubicBezTo>
                  <a:cubicBezTo>
                    <a:pt x="4" y="220"/>
                    <a:pt x="4" y="220"/>
                    <a:pt x="4" y="220"/>
                  </a:cubicBezTo>
                  <a:cubicBezTo>
                    <a:pt x="165" y="0"/>
                    <a:pt x="513" y="144"/>
                    <a:pt x="471" y="4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1D6C7CD7-3A4E-4C3E-B562-EF5F96656C90}"/>
                </a:ext>
              </a:extLst>
            </p:cNvPr>
            <p:cNvSpPr>
              <a:spLocks/>
            </p:cNvSpPr>
            <p:nvPr/>
          </p:nvSpPr>
          <p:spPr bwMode="auto">
            <a:xfrm>
              <a:off x="12347258" y="928259"/>
              <a:ext cx="3774520" cy="4456430"/>
            </a:xfrm>
            <a:custGeom>
              <a:avLst/>
              <a:gdLst>
                <a:gd name="T0" fmla="*/ 931 w 982"/>
                <a:gd name="T1" fmla="*/ 514 h 1159"/>
                <a:gd name="T2" fmla="*/ 355 w 982"/>
                <a:gd name="T3" fmla="*/ 1090 h 1159"/>
                <a:gd name="T4" fmla="*/ 287 w 982"/>
                <a:gd name="T5" fmla="*/ 1159 h 1159"/>
                <a:gd name="T6" fmla="*/ 0 w 982"/>
                <a:gd name="T7" fmla="*/ 1040 h 1159"/>
                <a:gd name="T8" fmla="*/ 0 w 982"/>
                <a:gd name="T9" fmla="*/ 128 h 1159"/>
                <a:gd name="T10" fmla="*/ 134 w 982"/>
                <a:gd name="T11" fmla="*/ 8 h 1159"/>
                <a:gd name="T12" fmla="*/ 308 w 982"/>
                <a:gd name="T13" fmla="*/ 38 h 1159"/>
                <a:gd name="T14" fmla="*/ 778 w 982"/>
                <a:gd name="T15" fmla="*/ 233 h 1159"/>
                <a:gd name="T16" fmla="*/ 922 w 982"/>
                <a:gd name="T17" fmla="*/ 334 h 1159"/>
                <a:gd name="T18" fmla="*/ 931 w 982"/>
                <a:gd name="T19" fmla="*/ 51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31" y="514"/>
                  </a:moveTo>
                  <a:cubicBezTo>
                    <a:pt x="355" y="1090"/>
                    <a:pt x="355" y="1090"/>
                    <a:pt x="355" y="1090"/>
                  </a:cubicBezTo>
                  <a:cubicBezTo>
                    <a:pt x="287" y="1159"/>
                    <a:pt x="287" y="1159"/>
                    <a:pt x="287" y="1159"/>
                  </a:cubicBezTo>
                  <a:cubicBezTo>
                    <a:pt x="229" y="1110"/>
                    <a:pt x="133" y="1050"/>
                    <a:pt x="0" y="1040"/>
                  </a:cubicBezTo>
                  <a:cubicBezTo>
                    <a:pt x="0" y="128"/>
                    <a:pt x="0" y="128"/>
                    <a:pt x="0" y="128"/>
                  </a:cubicBezTo>
                  <a:cubicBezTo>
                    <a:pt x="0" y="56"/>
                    <a:pt x="63" y="0"/>
                    <a:pt x="134" y="8"/>
                  </a:cubicBezTo>
                  <a:cubicBezTo>
                    <a:pt x="193" y="15"/>
                    <a:pt x="251" y="25"/>
                    <a:pt x="308" y="38"/>
                  </a:cubicBezTo>
                  <a:cubicBezTo>
                    <a:pt x="477" y="77"/>
                    <a:pt x="635" y="143"/>
                    <a:pt x="778" y="233"/>
                  </a:cubicBezTo>
                  <a:cubicBezTo>
                    <a:pt x="828" y="264"/>
                    <a:pt x="876" y="298"/>
                    <a:pt x="922" y="334"/>
                  </a:cubicBezTo>
                  <a:cubicBezTo>
                    <a:pt x="978" y="379"/>
                    <a:pt x="982" y="463"/>
                    <a:pt x="931" y="51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51FFB901-218B-499B-B158-B62CF9A6000F}"/>
                </a:ext>
              </a:extLst>
            </p:cNvPr>
            <p:cNvSpPr>
              <a:spLocks/>
            </p:cNvSpPr>
            <p:nvPr/>
          </p:nvSpPr>
          <p:spPr bwMode="auto">
            <a:xfrm>
              <a:off x="12347258" y="4554871"/>
              <a:ext cx="1363821" cy="829818"/>
            </a:xfrm>
            <a:custGeom>
              <a:avLst/>
              <a:gdLst>
                <a:gd name="T0" fmla="*/ 287 w 355"/>
                <a:gd name="T1" fmla="*/ 216 h 216"/>
                <a:gd name="T2" fmla="*/ 0 w 355"/>
                <a:gd name="T3" fmla="*/ 97 h 216"/>
                <a:gd name="T4" fmla="*/ 0 w 355"/>
                <a:gd name="T5" fmla="*/ 0 h 216"/>
                <a:gd name="T6" fmla="*/ 355 w 355"/>
                <a:gd name="T7" fmla="*/ 147 h 216"/>
                <a:gd name="T8" fmla="*/ 287 w 355"/>
                <a:gd name="T9" fmla="*/ 216 h 216"/>
              </a:gdLst>
              <a:ahLst/>
              <a:cxnLst>
                <a:cxn ang="0">
                  <a:pos x="T0" y="T1"/>
                </a:cxn>
                <a:cxn ang="0">
                  <a:pos x="T2" y="T3"/>
                </a:cxn>
                <a:cxn ang="0">
                  <a:pos x="T4" y="T5"/>
                </a:cxn>
                <a:cxn ang="0">
                  <a:pos x="T6" y="T7"/>
                </a:cxn>
                <a:cxn ang="0">
                  <a:pos x="T8" y="T9"/>
                </a:cxn>
              </a:cxnLst>
              <a:rect l="0" t="0" r="r" b="b"/>
              <a:pathLst>
                <a:path w="355" h="216">
                  <a:moveTo>
                    <a:pt x="287" y="216"/>
                  </a:moveTo>
                  <a:cubicBezTo>
                    <a:pt x="229" y="167"/>
                    <a:pt x="133" y="107"/>
                    <a:pt x="0" y="97"/>
                  </a:cubicBezTo>
                  <a:cubicBezTo>
                    <a:pt x="0" y="0"/>
                    <a:pt x="0" y="0"/>
                    <a:pt x="0" y="0"/>
                  </a:cubicBezTo>
                  <a:cubicBezTo>
                    <a:pt x="136" y="9"/>
                    <a:pt x="259" y="63"/>
                    <a:pt x="355" y="147"/>
                  </a:cubicBezTo>
                  <a:lnTo>
                    <a:pt x="287" y="216"/>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FF9291E7-3AE6-4158-8DFF-D81F9221D0C5}"/>
                </a:ext>
              </a:extLst>
            </p:cNvPr>
            <p:cNvSpPr txBox="1"/>
            <p:nvPr/>
          </p:nvSpPr>
          <p:spPr>
            <a:xfrm>
              <a:off x="14292393" y="79144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47" name="TextBox 46">
              <a:extLst>
                <a:ext uri="{FF2B5EF4-FFF2-40B4-BE49-F238E27FC236}">
                  <a16:creationId xmlns:a16="http://schemas.microsoft.com/office/drawing/2014/main" id="{8EA5E9DE-50C7-47E7-BFB3-4BCD4BF90D4D}"/>
                </a:ext>
              </a:extLst>
            </p:cNvPr>
            <p:cNvSpPr txBox="1"/>
            <p:nvPr/>
          </p:nvSpPr>
          <p:spPr>
            <a:xfrm>
              <a:off x="12588046" y="212364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2" name="Group 51">
            <a:extLst>
              <a:ext uri="{FF2B5EF4-FFF2-40B4-BE49-F238E27FC236}">
                <a16:creationId xmlns:a16="http://schemas.microsoft.com/office/drawing/2014/main" id="{F045E7B3-0BCD-44D8-8E3C-DFDA420FC6E7}"/>
              </a:ext>
            </a:extLst>
          </p:cNvPr>
          <p:cNvGrpSpPr/>
          <p:nvPr/>
        </p:nvGrpSpPr>
        <p:grpSpPr>
          <a:xfrm>
            <a:off x="12507646" y="206010"/>
            <a:ext cx="3774520" cy="5178679"/>
            <a:chOff x="8265398" y="206010"/>
            <a:chExt cx="3774520" cy="5178679"/>
          </a:xfrm>
        </p:grpSpPr>
        <p:sp>
          <p:nvSpPr>
            <p:cNvPr id="16" name="Freeform 12">
              <a:extLst>
                <a:ext uri="{FF2B5EF4-FFF2-40B4-BE49-F238E27FC236}">
                  <a16:creationId xmlns:a16="http://schemas.microsoft.com/office/drawing/2014/main" id="{85AE1C57-4676-4756-90EB-611AA13032AF}"/>
                </a:ext>
              </a:extLst>
            </p:cNvPr>
            <p:cNvSpPr>
              <a:spLocks/>
            </p:cNvSpPr>
            <p:nvPr/>
          </p:nvSpPr>
          <p:spPr bwMode="auto">
            <a:xfrm>
              <a:off x="8883920" y="206010"/>
              <a:ext cx="1972739" cy="1619298"/>
            </a:xfrm>
            <a:custGeom>
              <a:avLst/>
              <a:gdLst>
                <a:gd name="T0" fmla="*/ 513 w 513"/>
                <a:gd name="T1" fmla="*/ 226 h 421"/>
                <a:gd name="T2" fmla="*/ 43 w 513"/>
                <a:gd name="T3" fmla="*/ 421 h 421"/>
                <a:gd name="T4" fmla="*/ 42 w 513"/>
                <a:gd name="T5" fmla="*/ 414 h 421"/>
                <a:gd name="T6" fmla="*/ 509 w 513"/>
                <a:gd name="T7" fmla="*/ 220 h 421"/>
                <a:gd name="T8" fmla="*/ 513 w 513"/>
                <a:gd name="T9" fmla="*/ 226 h 421"/>
              </a:gdLst>
              <a:ahLst/>
              <a:cxnLst>
                <a:cxn ang="0">
                  <a:pos x="T0" y="T1"/>
                </a:cxn>
                <a:cxn ang="0">
                  <a:pos x="T2" y="T3"/>
                </a:cxn>
                <a:cxn ang="0">
                  <a:pos x="T4" y="T5"/>
                </a:cxn>
                <a:cxn ang="0">
                  <a:pos x="T6" y="T7"/>
                </a:cxn>
                <a:cxn ang="0">
                  <a:pos x="T8" y="T9"/>
                </a:cxn>
              </a:cxnLst>
              <a:rect l="0" t="0" r="r" b="b"/>
              <a:pathLst>
                <a:path w="513" h="421">
                  <a:moveTo>
                    <a:pt x="513" y="226"/>
                  </a:moveTo>
                  <a:cubicBezTo>
                    <a:pt x="344" y="265"/>
                    <a:pt x="186" y="331"/>
                    <a:pt x="43" y="421"/>
                  </a:cubicBezTo>
                  <a:cubicBezTo>
                    <a:pt x="42" y="414"/>
                    <a:pt x="42" y="414"/>
                    <a:pt x="42" y="414"/>
                  </a:cubicBezTo>
                  <a:cubicBezTo>
                    <a:pt x="0" y="144"/>
                    <a:pt x="348" y="0"/>
                    <a:pt x="509" y="220"/>
                  </a:cubicBezTo>
                  <a:lnTo>
                    <a:pt x="513" y="226"/>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BCEC16E4-8E0A-4D15-B265-5A9FFCF23C40}"/>
                </a:ext>
              </a:extLst>
            </p:cNvPr>
            <p:cNvSpPr>
              <a:spLocks/>
            </p:cNvSpPr>
            <p:nvPr/>
          </p:nvSpPr>
          <p:spPr bwMode="auto">
            <a:xfrm>
              <a:off x="8265398" y="928259"/>
              <a:ext cx="3774520" cy="4456430"/>
            </a:xfrm>
            <a:custGeom>
              <a:avLst/>
              <a:gdLst>
                <a:gd name="T0" fmla="*/ 982 w 982"/>
                <a:gd name="T1" fmla="*/ 128 h 1159"/>
                <a:gd name="T2" fmla="*/ 982 w 982"/>
                <a:gd name="T3" fmla="*/ 1040 h 1159"/>
                <a:gd name="T4" fmla="*/ 695 w 982"/>
                <a:gd name="T5" fmla="*/ 1159 h 1159"/>
                <a:gd name="T6" fmla="*/ 627 w 982"/>
                <a:gd name="T7" fmla="*/ 1090 h 1159"/>
                <a:gd name="T8" fmla="*/ 51 w 982"/>
                <a:gd name="T9" fmla="*/ 514 h 1159"/>
                <a:gd name="T10" fmla="*/ 60 w 982"/>
                <a:gd name="T11" fmla="*/ 334 h 1159"/>
                <a:gd name="T12" fmla="*/ 204 w 982"/>
                <a:gd name="T13" fmla="*/ 233 h 1159"/>
                <a:gd name="T14" fmla="*/ 674 w 982"/>
                <a:gd name="T15" fmla="*/ 38 h 1159"/>
                <a:gd name="T16" fmla="*/ 848 w 982"/>
                <a:gd name="T17" fmla="*/ 8 h 1159"/>
                <a:gd name="T18" fmla="*/ 982 w 982"/>
                <a:gd name="T19" fmla="*/ 128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82" y="128"/>
                  </a:moveTo>
                  <a:cubicBezTo>
                    <a:pt x="982" y="1040"/>
                    <a:pt x="982" y="1040"/>
                    <a:pt x="982" y="1040"/>
                  </a:cubicBezTo>
                  <a:cubicBezTo>
                    <a:pt x="849" y="1050"/>
                    <a:pt x="753" y="1110"/>
                    <a:pt x="695" y="1159"/>
                  </a:cubicBezTo>
                  <a:cubicBezTo>
                    <a:pt x="627" y="1090"/>
                    <a:pt x="627" y="1090"/>
                    <a:pt x="627" y="1090"/>
                  </a:cubicBezTo>
                  <a:cubicBezTo>
                    <a:pt x="51" y="514"/>
                    <a:pt x="51" y="514"/>
                    <a:pt x="51" y="514"/>
                  </a:cubicBezTo>
                  <a:cubicBezTo>
                    <a:pt x="0" y="463"/>
                    <a:pt x="4" y="379"/>
                    <a:pt x="60" y="334"/>
                  </a:cubicBezTo>
                  <a:cubicBezTo>
                    <a:pt x="106" y="298"/>
                    <a:pt x="154" y="264"/>
                    <a:pt x="204" y="233"/>
                  </a:cubicBezTo>
                  <a:cubicBezTo>
                    <a:pt x="347" y="143"/>
                    <a:pt x="505" y="77"/>
                    <a:pt x="674" y="38"/>
                  </a:cubicBezTo>
                  <a:cubicBezTo>
                    <a:pt x="731" y="25"/>
                    <a:pt x="789" y="15"/>
                    <a:pt x="848" y="8"/>
                  </a:cubicBezTo>
                  <a:cubicBezTo>
                    <a:pt x="919" y="0"/>
                    <a:pt x="982" y="56"/>
                    <a:pt x="982"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3EEAF953-181D-418D-B20F-DB698773C317}"/>
                </a:ext>
              </a:extLst>
            </p:cNvPr>
            <p:cNvSpPr>
              <a:spLocks/>
            </p:cNvSpPr>
            <p:nvPr/>
          </p:nvSpPr>
          <p:spPr bwMode="auto">
            <a:xfrm>
              <a:off x="10676097" y="4554871"/>
              <a:ext cx="1363821" cy="829818"/>
            </a:xfrm>
            <a:custGeom>
              <a:avLst/>
              <a:gdLst>
                <a:gd name="T0" fmla="*/ 0 w 355"/>
                <a:gd name="T1" fmla="*/ 147 h 216"/>
                <a:gd name="T2" fmla="*/ 355 w 355"/>
                <a:gd name="T3" fmla="*/ 0 h 216"/>
                <a:gd name="T4" fmla="*/ 355 w 355"/>
                <a:gd name="T5" fmla="*/ 97 h 216"/>
                <a:gd name="T6" fmla="*/ 68 w 355"/>
                <a:gd name="T7" fmla="*/ 216 h 216"/>
                <a:gd name="T8" fmla="*/ 0 w 355"/>
                <a:gd name="T9" fmla="*/ 147 h 216"/>
              </a:gdLst>
              <a:ahLst/>
              <a:cxnLst>
                <a:cxn ang="0">
                  <a:pos x="T0" y="T1"/>
                </a:cxn>
                <a:cxn ang="0">
                  <a:pos x="T2" y="T3"/>
                </a:cxn>
                <a:cxn ang="0">
                  <a:pos x="T4" y="T5"/>
                </a:cxn>
                <a:cxn ang="0">
                  <a:pos x="T6" y="T7"/>
                </a:cxn>
                <a:cxn ang="0">
                  <a:pos x="T8" y="T9"/>
                </a:cxn>
              </a:cxnLst>
              <a:rect l="0" t="0" r="r" b="b"/>
              <a:pathLst>
                <a:path w="355" h="216">
                  <a:moveTo>
                    <a:pt x="0" y="147"/>
                  </a:moveTo>
                  <a:cubicBezTo>
                    <a:pt x="96" y="63"/>
                    <a:pt x="219" y="9"/>
                    <a:pt x="355" y="0"/>
                  </a:cubicBezTo>
                  <a:cubicBezTo>
                    <a:pt x="355" y="97"/>
                    <a:pt x="355" y="97"/>
                    <a:pt x="355" y="97"/>
                  </a:cubicBezTo>
                  <a:cubicBezTo>
                    <a:pt x="222" y="107"/>
                    <a:pt x="126" y="167"/>
                    <a:pt x="68" y="216"/>
                  </a:cubicBezTo>
                  <a:lnTo>
                    <a:pt x="0" y="147"/>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CBBD8CDC-908C-44E7-9B81-F228EBB04E07}"/>
                </a:ext>
              </a:extLst>
            </p:cNvPr>
            <p:cNvSpPr txBox="1"/>
            <p:nvPr/>
          </p:nvSpPr>
          <p:spPr>
            <a:xfrm>
              <a:off x="9540417" y="77768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8" name="TextBox 47">
              <a:extLst>
                <a:ext uri="{FF2B5EF4-FFF2-40B4-BE49-F238E27FC236}">
                  <a16:creationId xmlns:a16="http://schemas.microsoft.com/office/drawing/2014/main" id="{8AC3463B-452A-4879-A752-621334E40B96}"/>
                </a:ext>
              </a:extLst>
            </p:cNvPr>
            <p:cNvSpPr txBox="1"/>
            <p:nvPr/>
          </p:nvSpPr>
          <p:spPr>
            <a:xfrm>
              <a:off x="8848567" y="2123643"/>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6" name="Group 55">
            <a:extLst>
              <a:ext uri="{FF2B5EF4-FFF2-40B4-BE49-F238E27FC236}">
                <a16:creationId xmlns:a16="http://schemas.microsoft.com/office/drawing/2014/main" id="{952CBEB8-4026-4680-8723-F0CBE02ABD7D}"/>
              </a:ext>
            </a:extLst>
          </p:cNvPr>
          <p:cNvGrpSpPr/>
          <p:nvPr/>
        </p:nvGrpSpPr>
        <p:grpSpPr>
          <a:xfrm>
            <a:off x="16589506" y="8331312"/>
            <a:ext cx="3774520" cy="5178680"/>
            <a:chOff x="12347258" y="8331312"/>
            <a:chExt cx="3774520" cy="5178680"/>
          </a:xfrm>
        </p:grpSpPr>
        <p:sp>
          <p:nvSpPr>
            <p:cNvPr id="12" name="Freeform 8">
              <a:extLst>
                <a:ext uri="{FF2B5EF4-FFF2-40B4-BE49-F238E27FC236}">
                  <a16:creationId xmlns:a16="http://schemas.microsoft.com/office/drawing/2014/main" id="{C09B2E9D-D9CA-4AAC-B887-648C75A655F9}"/>
                </a:ext>
              </a:extLst>
            </p:cNvPr>
            <p:cNvSpPr>
              <a:spLocks/>
            </p:cNvSpPr>
            <p:nvPr/>
          </p:nvSpPr>
          <p:spPr bwMode="auto">
            <a:xfrm>
              <a:off x="13530517" y="11890694"/>
              <a:ext cx="1972739" cy="1619298"/>
            </a:xfrm>
            <a:custGeom>
              <a:avLst/>
              <a:gdLst>
                <a:gd name="T0" fmla="*/ 4 w 513"/>
                <a:gd name="T1" fmla="*/ 201 h 421"/>
                <a:gd name="T2" fmla="*/ 0 w 513"/>
                <a:gd name="T3" fmla="*/ 195 h 421"/>
                <a:gd name="T4" fmla="*/ 470 w 513"/>
                <a:gd name="T5" fmla="*/ 0 h 421"/>
                <a:gd name="T6" fmla="*/ 471 w 513"/>
                <a:gd name="T7" fmla="*/ 7 h 421"/>
                <a:gd name="T8" fmla="*/ 4 w 513"/>
                <a:gd name="T9" fmla="*/ 201 h 421"/>
              </a:gdLst>
              <a:ahLst/>
              <a:cxnLst>
                <a:cxn ang="0">
                  <a:pos x="T0" y="T1"/>
                </a:cxn>
                <a:cxn ang="0">
                  <a:pos x="T2" y="T3"/>
                </a:cxn>
                <a:cxn ang="0">
                  <a:pos x="T4" y="T5"/>
                </a:cxn>
                <a:cxn ang="0">
                  <a:pos x="T6" y="T7"/>
                </a:cxn>
                <a:cxn ang="0">
                  <a:pos x="T8" y="T9"/>
                </a:cxn>
              </a:cxnLst>
              <a:rect l="0" t="0" r="r" b="b"/>
              <a:pathLst>
                <a:path w="513" h="421">
                  <a:moveTo>
                    <a:pt x="4" y="201"/>
                  </a:moveTo>
                  <a:cubicBezTo>
                    <a:pt x="0" y="195"/>
                    <a:pt x="0" y="195"/>
                    <a:pt x="0" y="195"/>
                  </a:cubicBezTo>
                  <a:cubicBezTo>
                    <a:pt x="169" y="156"/>
                    <a:pt x="327" y="90"/>
                    <a:pt x="470" y="0"/>
                  </a:cubicBezTo>
                  <a:cubicBezTo>
                    <a:pt x="471" y="7"/>
                    <a:pt x="471" y="7"/>
                    <a:pt x="471" y="7"/>
                  </a:cubicBezTo>
                  <a:cubicBezTo>
                    <a:pt x="513" y="277"/>
                    <a:pt x="165" y="421"/>
                    <a:pt x="4" y="201"/>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14ADF786-4588-4C81-92C6-950A91D5A895}"/>
                </a:ext>
              </a:extLst>
            </p:cNvPr>
            <p:cNvSpPr>
              <a:spLocks/>
            </p:cNvSpPr>
            <p:nvPr/>
          </p:nvSpPr>
          <p:spPr bwMode="auto">
            <a:xfrm>
              <a:off x="12347258" y="8331312"/>
              <a:ext cx="3774520" cy="4456430"/>
            </a:xfrm>
            <a:custGeom>
              <a:avLst/>
              <a:gdLst>
                <a:gd name="T0" fmla="*/ 922 w 982"/>
                <a:gd name="T1" fmla="*/ 824 h 1159"/>
                <a:gd name="T2" fmla="*/ 778 w 982"/>
                <a:gd name="T3" fmla="*/ 926 h 1159"/>
                <a:gd name="T4" fmla="*/ 308 w 982"/>
                <a:gd name="T5" fmla="*/ 1121 h 1159"/>
                <a:gd name="T6" fmla="*/ 134 w 982"/>
                <a:gd name="T7" fmla="*/ 1151 h 1159"/>
                <a:gd name="T8" fmla="*/ 0 w 982"/>
                <a:gd name="T9" fmla="*/ 1031 h 1159"/>
                <a:gd name="T10" fmla="*/ 0 w 982"/>
                <a:gd name="T11" fmla="*/ 119 h 1159"/>
                <a:gd name="T12" fmla="*/ 287 w 982"/>
                <a:gd name="T13" fmla="*/ 0 h 1159"/>
                <a:gd name="T14" fmla="*/ 355 w 982"/>
                <a:gd name="T15" fmla="*/ 69 h 1159"/>
                <a:gd name="T16" fmla="*/ 789 w 982"/>
                <a:gd name="T17" fmla="*/ 503 h 1159"/>
                <a:gd name="T18" fmla="*/ 931 w 982"/>
                <a:gd name="T19" fmla="*/ 645 h 1159"/>
                <a:gd name="T20" fmla="*/ 922 w 982"/>
                <a:gd name="T21" fmla="*/ 82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22" y="824"/>
                  </a:moveTo>
                  <a:cubicBezTo>
                    <a:pt x="876" y="861"/>
                    <a:pt x="828" y="895"/>
                    <a:pt x="778" y="926"/>
                  </a:cubicBezTo>
                  <a:cubicBezTo>
                    <a:pt x="635" y="1016"/>
                    <a:pt x="477" y="1082"/>
                    <a:pt x="308" y="1121"/>
                  </a:cubicBezTo>
                  <a:cubicBezTo>
                    <a:pt x="251" y="1134"/>
                    <a:pt x="193" y="1144"/>
                    <a:pt x="134" y="1151"/>
                  </a:cubicBezTo>
                  <a:cubicBezTo>
                    <a:pt x="63" y="1159"/>
                    <a:pt x="0" y="1103"/>
                    <a:pt x="0" y="1031"/>
                  </a:cubicBezTo>
                  <a:cubicBezTo>
                    <a:pt x="0" y="119"/>
                    <a:pt x="0" y="119"/>
                    <a:pt x="0" y="119"/>
                  </a:cubicBezTo>
                  <a:cubicBezTo>
                    <a:pt x="133" y="109"/>
                    <a:pt x="229" y="49"/>
                    <a:pt x="287" y="0"/>
                  </a:cubicBezTo>
                  <a:cubicBezTo>
                    <a:pt x="355" y="69"/>
                    <a:pt x="355" y="69"/>
                    <a:pt x="355" y="69"/>
                  </a:cubicBezTo>
                  <a:cubicBezTo>
                    <a:pt x="789" y="503"/>
                    <a:pt x="789" y="503"/>
                    <a:pt x="789" y="503"/>
                  </a:cubicBezTo>
                  <a:cubicBezTo>
                    <a:pt x="931" y="645"/>
                    <a:pt x="931" y="645"/>
                    <a:pt x="931" y="645"/>
                  </a:cubicBezTo>
                  <a:cubicBezTo>
                    <a:pt x="982" y="696"/>
                    <a:pt x="978" y="780"/>
                    <a:pt x="922" y="8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29E643BC-7C52-4474-9CA0-068B220A2927}"/>
                </a:ext>
              </a:extLst>
            </p:cNvPr>
            <p:cNvSpPr>
              <a:spLocks/>
            </p:cNvSpPr>
            <p:nvPr/>
          </p:nvSpPr>
          <p:spPr bwMode="auto">
            <a:xfrm>
              <a:off x="12347258" y="8331312"/>
              <a:ext cx="1363821" cy="829818"/>
            </a:xfrm>
            <a:custGeom>
              <a:avLst/>
              <a:gdLst>
                <a:gd name="T0" fmla="*/ 287 w 355"/>
                <a:gd name="T1" fmla="*/ 0 h 216"/>
                <a:gd name="T2" fmla="*/ 355 w 355"/>
                <a:gd name="T3" fmla="*/ 69 h 216"/>
                <a:gd name="T4" fmla="*/ 0 w 355"/>
                <a:gd name="T5" fmla="*/ 216 h 216"/>
                <a:gd name="T6" fmla="*/ 0 w 355"/>
                <a:gd name="T7" fmla="*/ 119 h 216"/>
                <a:gd name="T8" fmla="*/ 287 w 355"/>
                <a:gd name="T9" fmla="*/ 0 h 216"/>
              </a:gdLst>
              <a:ahLst/>
              <a:cxnLst>
                <a:cxn ang="0">
                  <a:pos x="T0" y="T1"/>
                </a:cxn>
                <a:cxn ang="0">
                  <a:pos x="T2" y="T3"/>
                </a:cxn>
                <a:cxn ang="0">
                  <a:pos x="T4" y="T5"/>
                </a:cxn>
                <a:cxn ang="0">
                  <a:pos x="T6" y="T7"/>
                </a:cxn>
                <a:cxn ang="0">
                  <a:pos x="T8" y="T9"/>
                </a:cxn>
              </a:cxnLst>
              <a:rect l="0" t="0" r="r" b="b"/>
              <a:pathLst>
                <a:path w="355" h="216">
                  <a:moveTo>
                    <a:pt x="287" y="0"/>
                  </a:moveTo>
                  <a:cubicBezTo>
                    <a:pt x="355" y="69"/>
                    <a:pt x="355" y="69"/>
                    <a:pt x="355" y="69"/>
                  </a:cubicBezTo>
                  <a:cubicBezTo>
                    <a:pt x="259" y="153"/>
                    <a:pt x="136" y="207"/>
                    <a:pt x="0" y="216"/>
                  </a:cubicBezTo>
                  <a:cubicBezTo>
                    <a:pt x="0" y="119"/>
                    <a:pt x="0" y="119"/>
                    <a:pt x="0" y="119"/>
                  </a:cubicBezTo>
                  <a:cubicBezTo>
                    <a:pt x="133" y="109"/>
                    <a:pt x="229" y="49"/>
                    <a:pt x="287"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49E1DD5-0E68-40DD-8737-FE617E166357}"/>
                </a:ext>
              </a:extLst>
            </p:cNvPr>
            <p:cNvSpPr txBox="1"/>
            <p:nvPr/>
          </p:nvSpPr>
          <p:spPr>
            <a:xfrm>
              <a:off x="14308043"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49" name="TextBox 48">
              <a:extLst>
                <a:ext uri="{FF2B5EF4-FFF2-40B4-BE49-F238E27FC236}">
                  <a16:creationId xmlns:a16="http://schemas.microsoft.com/office/drawing/2014/main" id="{B9E2B2C4-46B7-410B-B566-2784A6DA32E6}"/>
                </a:ext>
              </a:extLst>
            </p:cNvPr>
            <p:cNvSpPr txBox="1"/>
            <p:nvPr/>
          </p:nvSpPr>
          <p:spPr>
            <a:xfrm>
              <a:off x="12588046"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8" name="Group 57">
            <a:extLst>
              <a:ext uri="{FF2B5EF4-FFF2-40B4-BE49-F238E27FC236}">
                <a16:creationId xmlns:a16="http://schemas.microsoft.com/office/drawing/2014/main" id="{7BBF5E95-E128-45F8-B381-AF21025AC068}"/>
              </a:ext>
            </a:extLst>
          </p:cNvPr>
          <p:cNvGrpSpPr/>
          <p:nvPr/>
        </p:nvGrpSpPr>
        <p:grpSpPr>
          <a:xfrm>
            <a:off x="9787687" y="7011671"/>
            <a:ext cx="5176759" cy="3776440"/>
            <a:chOff x="5545439" y="7011671"/>
            <a:chExt cx="5176759" cy="3776440"/>
          </a:xfrm>
        </p:grpSpPr>
        <p:sp>
          <p:nvSpPr>
            <p:cNvPr id="10" name="Freeform 6">
              <a:extLst>
                <a:ext uri="{FF2B5EF4-FFF2-40B4-BE49-F238E27FC236}">
                  <a16:creationId xmlns:a16="http://schemas.microsoft.com/office/drawing/2014/main" id="{02E4803F-C741-4C7F-A1A2-B3C519353B8B}"/>
                </a:ext>
              </a:extLst>
            </p:cNvPr>
            <p:cNvSpPr>
              <a:spLocks/>
            </p:cNvSpPr>
            <p:nvPr/>
          </p:nvSpPr>
          <p:spPr bwMode="auto">
            <a:xfrm>
              <a:off x="5545439" y="8196850"/>
              <a:ext cx="1617377" cy="1972739"/>
            </a:xfrm>
            <a:custGeom>
              <a:avLst/>
              <a:gdLst>
                <a:gd name="T0" fmla="*/ 421 w 421"/>
                <a:gd name="T1" fmla="*/ 470 h 513"/>
                <a:gd name="T2" fmla="*/ 414 w 421"/>
                <a:gd name="T3" fmla="*/ 471 h 513"/>
                <a:gd name="T4" fmla="*/ 220 w 421"/>
                <a:gd name="T5" fmla="*/ 4 h 513"/>
                <a:gd name="T6" fmla="*/ 226 w 421"/>
                <a:gd name="T7" fmla="*/ 0 h 513"/>
                <a:gd name="T8" fmla="*/ 421 w 421"/>
                <a:gd name="T9" fmla="*/ 470 h 513"/>
              </a:gdLst>
              <a:ahLst/>
              <a:cxnLst>
                <a:cxn ang="0">
                  <a:pos x="T0" y="T1"/>
                </a:cxn>
                <a:cxn ang="0">
                  <a:pos x="T2" y="T3"/>
                </a:cxn>
                <a:cxn ang="0">
                  <a:pos x="T4" y="T5"/>
                </a:cxn>
                <a:cxn ang="0">
                  <a:pos x="T6" y="T7"/>
                </a:cxn>
                <a:cxn ang="0">
                  <a:pos x="T8" y="T9"/>
                </a:cxn>
              </a:cxnLst>
              <a:rect l="0" t="0" r="r" b="b"/>
              <a:pathLst>
                <a:path w="421" h="513">
                  <a:moveTo>
                    <a:pt x="421" y="470"/>
                  </a:moveTo>
                  <a:cubicBezTo>
                    <a:pt x="414" y="471"/>
                    <a:pt x="414" y="471"/>
                    <a:pt x="414" y="471"/>
                  </a:cubicBezTo>
                  <a:cubicBezTo>
                    <a:pt x="144" y="513"/>
                    <a:pt x="0" y="165"/>
                    <a:pt x="220" y="4"/>
                  </a:cubicBezTo>
                  <a:cubicBezTo>
                    <a:pt x="226" y="0"/>
                    <a:pt x="226" y="0"/>
                    <a:pt x="226" y="0"/>
                  </a:cubicBezTo>
                  <a:cubicBezTo>
                    <a:pt x="265" y="169"/>
                    <a:pt x="331" y="327"/>
                    <a:pt x="421" y="47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08CA70E7-822D-417C-BBCD-935284FD41F0}"/>
                </a:ext>
              </a:extLst>
            </p:cNvPr>
            <p:cNvSpPr>
              <a:spLocks/>
            </p:cNvSpPr>
            <p:nvPr/>
          </p:nvSpPr>
          <p:spPr bwMode="auto">
            <a:xfrm>
              <a:off x="6267688" y="7011671"/>
              <a:ext cx="4454510" cy="3776440"/>
            </a:xfrm>
            <a:custGeom>
              <a:avLst/>
              <a:gdLst>
                <a:gd name="T0" fmla="*/ 1159 w 1159"/>
                <a:gd name="T1" fmla="*/ 287 h 982"/>
                <a:gd name="T2" fmla="*/ 1090 w 1159"/>
                <a:gd name="T3" fmla="*/ 355 h 982"/>
                <a:gd name="T4" fmla="*/ 656 w 1159"/>
                <a:gd name="T5" fmla="*/ 789 h 982"/>
                <a:gd name="T6" fmla="*/ 514 w 1159"/>
                <a:gd name="T7" fmla="*/ 931 h 982"/>
                <a:gd name="T8" fmla="*/ 334 w 1159"/>
                <a:gd name="T9" fmla="*/ 922 h 982"/>
                <a:gd name="T10" fmla="*/ 233 w 1159"/>
                <a:gd name="T11" fmla="*/ 778 h 982"/>
                <a:gd name="T12" fmla="*/ 38 w 1159"/>
                <a:gd name="T13" fmla="*/ 308 h 982"/>
                <a:gd name="T14" fmla="*/ 8 w 1159"/>
                <a:gd name="T15" fmla="*/ 134 h 982"/>
                <a:gd name="T16" fmla="*/ 128 w 1159"/>
                <a:gd name="T17" fmla="*/ 0 h 982"/>
                <a:gd name="T18" fmla="*/ 1040 w 1159"/>
                <a:gd name="T19" fmla="*/ 0 h 982"/>
                <a:gd name="T20" fmla="*/ 1159 w 1159"/>
                <a:gd name="T21" fmla="*/ 28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9" y="287"/>
                  </a:moveTo>
                  <a:cubicBezTo>
                    <a:pt x="1090" y="355"/>
                    <a:pt x="1090" y="355"/>
                    <a:pt x="1090" y="355"/>
                  </a:cubicBezTo>
                  <a:cubicBezTo>
                    <a:pt x="656" y="789"/>
                    <a:pt x="656" y="789"/>
                    <a:pt x="656" y="789"/>
                  </a:cubicBezTo>
                  <a:cubicBezTo>
                    <a:pt x="514" y="931"/>
                    <a:pt x="514" y="931"/>
                    <a:pt x="514" y="931"/>
                  </a:cubicBezTo>
                  <a:cubicBezTo>
                    <a:pt x="463" y="982"/>
                    <a:pt x="379" y="978"/>
                    <a:pt x="334" y="922"/>
                  </a:cubicBezTo>
                  <a:cubicBezTo>
                    <a:pt x="298" y="876"/>
                    <a:pt x="264" y="828"/>
                    <a:pt x="233" y="778"/>
                  </a:cubicBezTo>
                  <a:cubicBezTo>
                    <a:pt x="143" y="635"/>
                    <a:pt x="77" y="477"/>
                    <a:pt x="38" y="308"/>
                  </a:cubicBezTo>
                  <a:cubicBezTo>
                    <a:pt x="25" y="251"/>
                    <a:pt x="15" y="193"/>
                    <a:pt x="8" y="134"/>
                  </a:cubicBezTo>
                  <a:cubicBezTo>
                    <a:pt x="0" y="63"/>
                    <a:pt x="56" y="0"/>
                    <a:pt x="128" y="0"/>
                  </a:cubicBezTo>
                  <a:cubicBezTo>
                    <a:pt x="1040" y="0"/>
                    <a:pt x="1040" y="0"/>
                    <a:pt x="1040" y="0"/>
                  </a:cubicBezTo>
                  <a:cubicBezTo>
                    <a:pt x="1050" y="133"/>
                    <a:pt x="1110" y="229"/>
                    <a:pt x="1159" y="28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D3A9329E-6E10-45B0-8943-978FD239488A}"/>
                </a:ext>
              </a:extLst>
            </p:cNvPr>
            <p:cNvSpPr>
              <a:spLocks/>
            </p:cNvSpPr>
            <p:nvPr/>
          </p:nvSpPr>
          <p:spPr bwMode="auto">
            <a:xfrm>
              <a:off x="9892380" y="7011671"/>
              <a:ext cx="829818" cy="1365743"/>
            </a:xfrm>
            <a:custGeom>
              <a:avLst/>
              <a:gdLst>
                <a:gd name="T0" fmla="*/ 216 w 216"/>
                <a:gd name="T1" fmla="*/ 287 h 355"/>
                <a:gd name="T2" fmla="*/ 147 w 216"/>
                <a:gd name="T3" fmla="*/ 355 h 355"/>
                <a:gd name="T4" fmla="*/ 0 w 216"/>
                <a:gd name="T5" fmla="*/ 0 h 355"/>
                <a:gd name="T6" fmla="*/ 97 w 216"/>
                <a:gd name="T7" fmla="*/ 0 h 355"/>
                <a:gd name="T8" fmla="*/ 216 w 216"/>
                <a:gd name="T9" fmla="*/ 287 h 355"/>
              </a:gdLst>
              <a:ahLst/>
              <a:cxnLst>
                <a:cxn ang="0">
                  <a:pos x="T0" y="T1"/>
                </a:cxn>
                <a:cxn ang="0">
                  <a:pos x="T2" y="T3"/>
                </a:cxn>
                <a:cxn ang="0">
                  <a:pos x="T4" y="T5"/>
                </a:cxn>
                <a:cxn ang="0">
                  <a:pos x="T6" y="T7"/>
                </a:cxn>
                <a:cxn ang="0">
                  <a:pos x="T8" y="T9"/>
                </a:cxn>
              </a:cxnLst>
              <a:rect l="0" t="0" r="r" b="b"/>
              <a:pathLst>
                <a:path w="216" h="355">
                  <a:moveTo>
                    <a:pt x="216" y="287"/>
                  </a:moveTo>
                  <a:cubicBezTo>
                    <a:pt x="147" y="355"/>
                    <a:pt x="147" y="355"/>
                    <a:pt x="147" y="355"/>
                  </a:cubicBezTo>
                  <a:cubicBezTo>
                    <a:pt x="63" y="259"/>
                    <a:pt x="9" y="136"/>
                    <a:pt x="0" y="0"/>
                  </a:cubicBezTo>
                  <a:cubicBezTo>
                    <a:pt x="97" y="0"/>
                    <a:pt x="97" y="0"/>
                    <a:pt x="97" y="0"/>
                  </a:cubicBezTo>
                  <a:cubicBezTo>
                    <a:pt x="107" y="133"/>
                    <a:pt x="167" y="229"/>
                    <a:pt x="216" y="287"/>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7733C06E-6825-4239-9038-0DA58CBCD704}"/>
                </a:ext>
              </a:extLst>
            </p:cNvPr>
            <p:cNvSpPr txBox="1"/>
            <p:nvPr/>
          </p:nvSpPr>
          <p:spPr>
            <a:xfrm>
              <a:off x="6143224" y="90189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50" name="TextBox 49">
              <a:extLst>
                <a:ext uri="{FF2B5EF4-FFF2-40B4-BE49-F238E27FC236}">
                  <a16:creationId xmlns:a16="http://schemas.microsoft.com/office/drawing/2014/main" id="{DB19FF8C-9705-429D-9E8C-6E0A02831C79}"/>
                </a:ext>
              </a:extLst>
            </p:cNvPr>
            <p:cNvSpPr txBox="1"/>
            <p:nvPr/>
          </p:nvSpPr>
          <p:spPr>
            <a:xfrm>
              <a:off x="6913170" y="761860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Solutions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sp>
        <p:nvSpPr>
          <p:cNvPr id="60" name="TextBox 59">
            <a:extLst>
              <a:ext uri="{FF2B5EF4-FFF2-40B4-BE49-F238E27FC236}">
                <a16:creationId xmlns:a16="http://schemas.microsoft.com/office/drawing/2014/main" id="{7E1B1030-A56A-46BB-98A2-574CC1931D0B}"/>
              </a:ext>
            </a:extLst>
          </p:cNvPr>
          <p:cNvSpPr txBox="1"/>
          <p:nvPr/>
        </p:nvSpPr>
        <p:spPr>
          <a:xfrm>
            <a:off x="3407067" y="6413410"/>
            <a:ext cx="4339088"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61" name="TextBox 60">
            <a:extLst>
              <a:ext uri="{FF2B5EF4-FFF2-40B4-BE49-F238E27FC236}">
                <a16:creationId xmlns:a16="http://schemas.microsoft.com/office/drawing/2014/main" id="{E3EFCB02-66D2-4118-9781-0E88FA084956}"/>
              </a:ext>
            </a:extLst>
          </p:cNvPr>
          <p:cNvSpPr txBox="1"/>
          <p:nvPr/>
        </p:nvSpPr>
        <p:spPr>
          <a:xfrm>
            <a:off x="3407067" y="3351213"/>
            <a:ext cx="4339088"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2" name="Rectangle: Rounded Corners 61">
            <a:extLst>
              <a:ext uri="{FF2B5EF4-FFF2-40B4-BE49-F238E27FC236}">
                <a16:creationId xmlns:a16="http://schemas.microsoft.com/office/drawing/2014/main" id="{AE41F8E7-AFDF-429F-ABC3-345657238D2A}"/>
              </a:ext>
            </a:extLst>
          </p:cNvPr>
          <p:cNvSpPr/>
          <p:nvPr/>
        </p:nvSpPr>
        <p:spPr>
          <a:xfrm>
            <a:off x="5227462"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3958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160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0-#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70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000" fill="hold"/>
                                        <p:tgtEl>
                                          <p:spTgt spid="60"/>
                                        </p:tgtEl>
                                        <p:attrNameLst>
                                          <p:attrName>ppt_x</p:attrName>
                                        </p:attrNameLst>
                                      </p:cBhvr>
                                      <p:tavLst>
                                        <p:tav tm="0">
                                          <p:val>
                                            <p:strVal val="0-#ppt_w/2"/>
                                          </p:val>
                                        </p:tav>
                                        <p:tav tm="100000">
                                          <p:val>
                                            <p:strVal val="#ppt_x"/>
                                          </p:val>
                                        </p:tav>
                                      </p:tavLst>
                                    </p:anim>
                                    <p:anim calcmode="lin" valueType="num">
                                      <p:cBhvr additive="base">
                                        <p:cTn id="12" dur="1000" fill="hold"/>
                                        <p:tgtEl>
                                          <p:spTgt spid="6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1800"/>
                                  </p:stCondLst>
                                  <p:childTnLst>
                                    <p:set>
                                      <p:cBhvr>
                                        <p:cTn id="14" dur="1" fill="hold">
                                          <p:stCondLst>
                                            <p:cond delay="0"/>
                                          </p:stCondLst>
                                        </p:cTn>
                                        <p:tgtEl>
                                          <p:spTgt spid="62"/>
                                        </p:tgtEl>
                                        <p:attrNameLst>
                                          <p:attrName>style.visibility</p:attrName>
                                        </p:attrNameLst>
                                      </p:cBhvr>
                                      <p:to>
                                        <p:strVal val="visible"/>
                                      </p:to>
                                    </p:set>
                                    <p:anim calcmode="lin" valueType="num">
                                      <p:cBhvr additive="base">
                                        <p:cTn id="15" dur="1000" fill="hold"/>
                                        <p:tgtEl>
                                          <p:spTgt spid="62"/>
                                        </p:tgtEl>
                                        <p:attrNameLst>
                                          <p:attrName>ppt_x</p:attrName>
                                        </p:attrNameLst>
                                      </p:cBhvr>
                                      <p:tavLst>
                                        <p:tav tm="0">
                                          <p:val>
                                            <p:strVal val="0-#ppt_w/2"/>
                                          </p:val>
                                        </p:tav>
                                        <p:tav tm="100000">
                                          <p:val>
                                            <p:strVal val="#ppt_x"/>
                                          </p:val>
                                        </p:tav>
                                      </p:tavLst>
                                    </p:anim>
                                    <p:anim calcmode="lin" valueType="num">
                                      <p:cBhvr additive="base">
                                        <p:cTn id="16" dur="1000" fill="hold"/>
                                        <p:tgtEl>
                                          <p:spTgt spid="62"/>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360"/>
                                          </p:val>
                                        </p:tav>
                                        <p:tav tm="100000">
                                          <p:val>
                                            <p:fltVal val="0"/>
                                          </p:val>
                                        </p:tav>
                                      </p:tavLst>
                                    </p:anim>
                                    <p:animEffect transition="in" filter="fade">
                                      <p:cBhvr>
                                        <p:cTn id="22" dur="1000"/>
                                        <p:tgtEl>
                                          <p:spTgt spid="59"/>
                                        </p:tgtEl>
                                      </p:cBhvr>
                                    </p:animEffect>
                                  </p:childTnLst>
                                </p:cTn>
                              </p:par>
                              <p:par>
                                <p:cTn id="23" presetID="10" presetClass="entr" presetSubtype="0" fill="hold" nodeType="withEffect">
                                  <p:stCondLst>
                                    <p:cond delay="3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350"/>
                                        <p:tgtEl>
                                          <p:spTgt spid="51"/>
                                        </p:tgtEl>
                                      </p:cBhvr>
                                    </p:animEffect>
                                  </p:childTnLst>
                                </p:cTn>
                              </p:par>
                              <p:par>
                                <p:cTn id="26" presetID="10" presetClass="entr" presetSubtype="0" fill="hold" nodeType="withEffect">
                                  <p:stCondLst>
                                    <p:cond delay="50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350"/>
                                        <p:tgtEl>
                                          <p:spTgt spid="52"/>
                                        </p:tgtEl>
                                      </p:cBhvr>
                                    </p:animEffect>
                                  </p:childTnLst>
                                </p:cTn>
                              </p:par>
                              <p:par>
                                <p:cTn id="29" presetID="10" presetClass="entr" presetSubtype="0" fill="hold" nodeType="withEffect">
                                  <p:stCondLst>
                                    <p:cond delay="70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350"/>
                                        <p:tgtEl>
                                          <p:spTgt spid="53"/>
                                        </p:tgtEl>
                                      </p:cBhvr>
                                    </p:animEffect>
                                  </p:childTnLst>
                                </p:cTn>
                              </p:par>
                              <p:par>
                                <p:cTn id="32" presetID="10" presetClass="entr" presetSubtype="0" fill="hold" nodeType="withEffect">
                                  <p:stCondLst>
                                    <p:cond delay="900"/>
                                  </p:stCondLst>
                                  <p:childTnLst>
                                    <p:set>
                                      <p:cBhvr>
                                        <p:cTn id="33" dur="1" fill="hold">
                                          <p:stCondLst>
                                            <p:cond delay="0"/>
                                          </p:stCondLst>
                                        </p:cTn>
                                        <p:tgtEl>
                                          <p:spTgt spid="54"/>
                                        </p:tgtEl>
                                        <p:attrNameLst>
                                          <p:attrName>style.visibility</p:attrName>
                                        </p:attrNameLst>
                                      </p:cBhvr>
                                      <p:to>
                                        <p:strVal val="visible"/>
                                      </p:to>
                                    </p:set>
                                    <p:animEffect transition="in" filter="fade">
                                      <p:cBhvr>
                                        <p:cTn id="34" dur="350"/>
                                        <p:tgtEl>
                                          <p:spTgt spid="54"/>
                                        </p:tgtEl>
                                      </p:cBhvr>
                                    </p:animEffect>
                                  </p:childTnLst>
                                </p:cTn>
                              </p:par>
                              <p:par>
                                <p:cTn id="35" presetID="10" presetClass="entr" presetSubtype="0" fill="hold" nodeType="withEffect">
                                  <p:stCondLst>
                                    <p:cond delay="110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350"/>
                                        <p:tgtEl>
                                          <p:spTgt spid="55"/>
                                        </p:tgtEl>
                                      </p:cBhvr>
                                    </p:animEffect>
                                  </p:childTnLst>
                                </p:cTn>
                              </p:par>
                              <p:par>
                                <p:cTn id="38" presetID="10" presetClass="entr" presetSubtype="0" fill="hold" nodeType="withEffect">
                                  <p:stCondLst>
                                    <p:cond delay="1300"/>
                                  </p:stCondLst>
                                  <p:childTnLst>
                                    <p:set>
                                      <p:cBhvr>
                                        <p:cTn id="39" dur="1" fill="hold">
                                          <p:stCondLst>
                                            <p:cond delay="0"/>
                                          </p:stCondLst>
                                        </p:cTn>
                                        <p:tgtEl>
                                          <p:spTgt spid="56"/>
                                        </p:tgtEl>
                                        <p:attrNameLst>
                                          <p:attrName>style.visibility</p:attrName>
                                        </p:attrNameLst>
                                      </p:cBhvr>
                                      <p:to>
                                        <p:strVal val="visible"/>
                                      </p:to>
                                    </p:set>
                                    <p:animEffect transition="in" filter="fade">
                                      <p:cBhvr>
                                        <p:cTn id="40" dur="350"/>
                                        <p:tgtEl>
                                          <p:spTgt spid="56"/>
                                        </p:tgtEl>
                                      </p:cBhvr>
                                    </p:animEffect>
                                  </p:childTnLst>
                                </p:cTn>
                              </p:par>
                              <p:par>
                                <p:cTn id="41" presetID="10" presetClass="entr" presetSubtype="0" fill="hold" nodeType="withEffect">
                                  <p:stCondLst>
                                    <p:cond delay="150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350"/>
                                        <p:tgtEl>
                                          <p:spTgt spid="57"/>
                                        </p:tgtEl>
                                      </p:cBhvr>
                                    </p:animEffect>
                                  </p:childTnLst>
                                </p:cTn>
                              </p:par>
                              <p:par>
                                <p:cTn id="44" presetID="10" presetClass="entr" presetSubtype="0" fill="hold" nodeType="withEffect">
                                  <p:stCondLst>
                                    <p:cond delay="17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3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p:bldP spid="61" grpId="0"/>
      <p:bldP spid="62"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9" name="Oval 58">
            <a:extLst>
              <a:ext uri="{FF2B5EF4-FFF2-40B4-BE49-F238E27FC236}">
                <a16:creationId xmlns:a16="http://schemas.microsoft.com/office/drawing/2014/main" id="{E4AB72DE-11FE-48F4-BAC9-165B6EB3138E}"/>
              </a:ext>
            </a:extLst>
          </p:cNvPr>
          <p:cNvSpPr/>
          <p:nvPr/>
        </p:nvSpPr>
        <p:spPr>
          <a:xfrm>
            <a:off x="8484496" y="-1093339"/>
            <a:ext cx="15902679" cy="15902679"/>
          </a:xfrm>
          <a:prstGeom prst="ellipse">
            <a:avLst/>
          </a:prstGeom>
          <a:solidFill>
            <a:schemeClr val="accent1">
              <a:lumMod val="20000"/>
              <a:lumOff val="80000"/>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1" name="Group 50">
            <a:extLst>
              <a:ext uri="{FF2B5EF4-FFF2-40B4-BE49-F238E27FC236}">
                <a16:creationId xmlns:a16="http://schemas.microsoft.com/office/drawing/2014/main" id="{47B2D364-0A3F-4FC1-8520-5C224ED3334F}"/>
              </a:ext>
            </a:extLst>
          </p:cNvPr>
          <p:cNvGrpSpPr/>
          <p:nvPr/>
        </p:nvGrpSpPr>
        <p:grpSpPr>
          <a:xfrm>
            <a:off x="9787687" y="2927891"/>
            <a:ext cx="5176759" cy="3776440"/>
            <a:chOff x="5545439" y="2927891"/>
            <a:chExt cx="5176759" cy="3776440"/>
          </a:xfrm>
        </p:grpSpPr>
        <p:sp>
          <p:nvSpPr>
            <p:cNvPr id="9" name="Freeform 5">
              <a:extLst>
                <a:ext uri="{FF2B5EF4-FFF2-40B4-BE49-F238E27FC236}">
                  <a16:creationId xmlns:a16="http://schemas.microsoft.com/office/drawing/2014/main" id="{D445786F-A675-4F8B-BFD9-6073CD409439}"/>
                </a:ext>
              </a:extLst>
            </p:cNvPr>
            <p:cNvSpPr>
              <a:spLocks/>
            </p:cNvSpPr>
            <p:nvPr/>
          </p:nvSpPr>
          <p:spPr bwMode="auto">
            <a:xfrm>
              <a:off x="5545439" y="3546412"/>
              <a:ext cx="1617377" cy="1972739"/>
            </a:xfrm>
            <a:custGeom>
              <a:avLst/>
              <a:gdLst>
                <a:gd name="T0" fmla="*/ 421 w 421"/>
                <a:gd name="T1" fmla="*/ 43 h 513"/>
                <a:gd name="T2" fmla="*/ 226 w 421"/>
                <a:gd name="T3" fmla="*/ 513 h 513"/>
                <a:gd name="T4" fmla="*/ 220 w 421"/>
                <a:gd name="T5" fmla="*/ 509 h 513"/>
                <a:gd name="T6" fmla="*/ 414 w 421"/>
                <a:gd name="T7" fmla="*/ 42 h 513"/>
                <a:gd name="T8" fmla="*/ 421 w 421"/>
                <a:gd name="T9" fmla="*/ 43 h 513"/>
              </a:gdLst>
              <a:ahLst/>
              <a:cxnLst>
                <a:cxn ang="0">
                  <a:pos x="T0" y="T1"/>
                </a:cxn>
                <a:cxn ang="0">
                  <a:pos x="T2" y="T3"/>
                </a:cxn>
                <a:cxn ang="0">
                  <a:pos x="T4" y="T5"/>
                </a:cxn>
                <a:cxn ang="0">
                  <a:pos x="T6" y="T7"/>
                </a:cxn>
                <a:cxn ang="0">
                  <a:pos x="T8" y="T9"/>
                </a:cxn>
              </a:cxnLst>
              <a:rect l="0" t="0" r="r" b="b"/>
              <a:pathLst>
                <a:path w="421" h="513">
                  <a:moveTo>
                    <a:pt x="421" y="43"/>
                  </a:moveTo>
                  <a:cubicBezTo>
                    <a:pt x="331" y="186"/>
                    <a:pt x="265" y="344"/>
                    <a:pt x="226" y="513"/>
                  </a:cubicBezTo>
                  <a:cubicBezTo>
                    <a:pt x="220" y="509"/>
                    <a:pt x="220" y="509"/>
                    <a:pt x="220" y="509"/>
                  </a:cubicBezTo>
                  <a:cubicBezTo>
                    <a:pt x="0" y="348"/>
                    <a:pt x="144" y="0"/>
                    <a:pt x="414" y="42"/>
                  </a:cubicBezTo>
                  <a:lnTo>
                    <a:pt x="421"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3">
              <a:extLst>
                <a:ext uri="{FF2B5EF4-FFF2-40B4-BE49-F238E27FC236}">
                  <a16:creationId xmlns:a16="http://schemas.microsoft.com/office/drawing/2014/main" id="{9A7883A1-148F-4BF7-B636-B8F21EB52295}"/>
                </a:ext>
              </a:extLst>
            </p:cNvPr>
            <p:cNvSpPr>
              <a:spLocks/>
            </p:cNvSpPr>
            <p:nvPr/>
          </p:nvSpPr>
          <p:spPr bwMode="auto">
            <a:xfrm>
              <a:off x="6267688" y="2927891"/>
              <a:ext cx="4454510" cy="3776440"/>
            </a:xfrm>
            <a:custGeom>
              <a:avLst/>
              <a:gdLst>
                <a:gd name="T0" fmla="*/ 1159 w 1159"/>
                <a:gd name="T1" fmla="*/ 695 h 982"/>
                <a:gd name="T2" fmla="*/ 1040 w 1159"/>
                <a:gd name="T3" fmla="*/ 982 h 982"/>
                <a:gd name="T4" fmla="*/ 128 w 1159"/>
                <a:gd name="T5" fmla="*/ 982 h 982"/>
                <a:gd name="T6" fmla="*/ 8 w 1159"/>
                <a:gd name="T7" fmla="*/ 847 h 982"/>
                <a:gd name="T8" fmla="*/ 38 w 1159"/>
                <a:gd name="T9" fmla="*/ 674 h 982"/>
                <a:gd name="T10" fmla="*/ 233 w 1159"/>
                <a:gd name="T11" fmla="*/ 204 h 982"/>
                <a:gd name="T12" fmla="*/ 334 w 1159"/>
                <a:gd name="T13" fmla="*/ 60 h 982"/>
                <a:gd name="T14" fmla="*/ 514 w 1159"/>
                <a:gd name="T15" fmla="*/ 51 h 982"/>
                <a:gd name="T16" fmla="*/ 1159 w 1159"/>
                <a:gd name="T17" fmla="*/ 695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159" y="695"/>
                  </a:moveTo>
                  <a:cubicBezTo>
                    <a:pt x="1110" y="753"/>
                    <a:pt x="1050" y="849"/>
                    <a:pt x="1040" y="982"/>
                  </a:cubicBezTo>
                  <a:cubicBezTo>
                    <a:pt x="128" y="982"/>
                    <a:pt x="128" y="982"/>
                    <a:pt x="128" y="982"/>
                  </a:cubicBezTo>
                  <a:cubicBezTo>
                    <a:pt x="56" y="982"/>
                    <a:pt x="0" y="919"/>
                    <a:pt x="8" y="847"/>
                  </a:cubicBezTo>
                  <a:cubicBezTo>
                    <a:pt x="15" y="789"/>
                    <a:pt x="25" y="731"/>
                    <a:pt x="38" y="674"/>
                  </a:cubicBezTo>
                  <a:cubicBezTo>
                    <a:pt x="77" y="505"/>
                    <a:pt x="143" y="347"/>
                    <a:pt x="233" y="204"/>
                  </a:cubicBezTo>
                  <a:cubicBezTo>
                    <a:pt x="264" y="154"/>
                    <a:pt x="298" y="106"/>
                    <a:pt x="334" y="60"/>
                  </a:cubicBezTo>
                  <a:cubicBezTo>
                    <a:pt x="379" y="4"/>
                    <a:pt x="463" y="0"/>
                    <a:pt x="514" y="51"/>
                  </a:cubicBezTo>
                  <a:lnTo>
                    <a:pt x="1159" y="69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9303B96F-69A7-4E20-8059-CF97DA2488C5}"/>
                </a:ext>
              </a:extLst>
            </p:cNvPr>
            <p:cNvSpPr>
              <a:spLocks/>
            </p:cNvSpPr>
            <p:nvPr/>
          </p:nvSpPr>
          <p:spPr bwMode="auto">
            <a:xfrm>
              <a:off x="9892380" y="5338588"/>
              <a:ext cx="829818" cy="1365743"/>
            </a:xfrm>
            <a:custGeom>
              <a:avLst/>
              <a:gdLst>
                <a:gd name="T0" fmla="*/ 97 w 216"/>
                <a:gd name="T1" fmla="*/ 355 h 355"/>
                <a:gd name="T2" fmla="*/ 0 w 216"/>
                <a:gd name="T3" fmla="*/ 355 h 355"/>
                <a:gd name="T4" fmla="*/ 147 w 216"/>
                <a:gd name="T5" fmla="*/ 0 h 355"/>
                <a:gd name="T6" fmla="*/ 216 w 216"/>
                <a:gd name="T7" fmla="*/ 68 h 355"/>
                <a:gd name="T8" fmla="*/ 97 w 216"/>
                <a:gd name="T9" fmla="*/ 355 h 355"/>
              </a:gdLst>
              <a:ahLst/>
              <a:cxnLst>
                <a:cxn ang="0">
                  <a:pos x="T0" y="T1"/>
                </a:cxn>
                <a:cxn ang="0">
                  <a:pos x="T2" y="T3"/>
                </a:cxn>
                <a:cxn ang="0">
                  <a:pos x="T4" y="T5"/>
                </a:cxn>
                <a:cxn ang="0">
                  <a:pos x="T6" y="T7"/>
                </a:cxn>
                <a:cxn ang="0">
                  <a:pos x="T8" y="T9"/>
                </a:cxn>
              </a:cxnLst>
              <a:rect l="0" t="0" r="r" b="b"/>
              <a:pathLst>
                <a:path w="216" h="355">
                  <a:moveTo>
                    <a:pt x="97" y="355"/>
                  </a:moveTo>
                  <a:cubicBezTo>
                    <a:pt x="0" y="355"/>
                    <a:pt x="0" y="355"/>
                    <a:pt x="0" y="355"/>
                  </a:cubicBezTo>
                  <a:cubicBezTo>
                    <a:pt x="9" y="219"/>
                    <a:pt x="63" y="96"/>
                    <a:pt x="147" y="0"/>
                  </a:cubicBezTo>
                  <a:cubicBezTo>
                    <a:pt x="216" y="68"/>
                    <a:pt x="216" y="68"/>
                    <a:pt x="216" y="68"/>
                  </a:cubicBezTo>
                  <a:cubicBezTo>
                    <a:pt x="167" y="126"/>
                    <a:pt x="107" y="222"/>
                    <a:pt x="97" y="355"/>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E462388C-E378-41B9-82A0-2B7C8207EEFF}"/>
                </a:ext>
              </a:extLst>
            </p:cNvPr>
            <p:cNvSpPr txBox="1"/>
            <p:nvPr/>
          </p:nvSpPr>
          <p:spPr>
            <a:xfrm>
              <a:off x="6100899" y="42480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3" name="TextBox 42">
              <a:extLst>
                <a:ext uri="{FF2B5EF4-FFF2-40B4-BE49-F238E27FC236}">
                  <a16:creationId xmlns:a16="http://schemas.microsoft.com/office/drawing/2014/main" id="{ACFC9D68-A925-4A19-ABCB-51A1D8A67941}"/>
                </a:ext>
              </a:extLst>
            </p:cNvPr>
            <p:cNvSpPr txBox="1"/>
            <p:nvPr/>
          </p:nvSpPr>
          <p:spPr>
            <a:xfrm>
              <a:off x="6927092" y="4369146"/>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4" name="Group 53">
            <a:extLst>
              <a:ext uri="{FF2B5EF4-FFF2-40B4-BE49-F238E27FC236}">
                <a16:creationId xmlns:a16="http://schemas.microsoft.com/office/drawing/2014/main" id="{A996E404-8629-46B2-A87A-9260832D8FF0}"/>
              </a:ext>
            </a:extLst>
          </p:cNvPr>
          <p:cNvGrpSpPr/>
          <p:nvPr/>
        </p:nvGrpSpPr>
        <p:grpSpPr>
          <a:xfrm>
            <a:off x="17907226" y="2927891"/>
            <a:ext cx="5176758" cy="3776440"/>
            <a:chOff x="13664978" y="2927891"/>
            <a:chExt cx="5176758" cy="3776440"/>
          </a:xfrm>
        </p:grpSpPr>
        <p:sp>
          <p:nvSpPr>
            <p:cNvPr id="14" name="Freeform 10">
              <a:extLst>
                <a:ext uri="{FF2B5EF4-FFF2-40B4-BE49-F238E27FC236}">
                  <a16:creationId xmlns:a16="http://schemas.microsoft.com/office/drawing/2014/main" id="{E5AF938F-9812-4EA0-ADF7-8B80A10F05C0}"/>
                </a:ext>
              </a:extLst>
            </p:cNvPr>
            <p:cNvSpPr>
              <a:spLocks/>
            </p:cNvSpPr>
            <p:nvPr/>
          </p:nvSpPr>
          <p:spPr bwMode="auto">
            <a:xfrm>
              <a:off x="17224359" y="3546412"/>
              <a:ext cx="1617377" cy="1972739"/>
            </a:xfrm>
            <a:custGeom>
              <a:avLst/>
              <a:gdLst>
                <a:gd name="T0" fmla="*/ 201 w 421"/>
                <a:gd name="T1" fmla="*/ 509 h 513"/>
                <a:gd name="T2" fmla="*/ 195 w 421"/>
                <a:gd name="T3" fmla="*/ 513 h 513"/>
                <a:gd name="T4" fmla="*/ 0 w 421"/>
                <a:gd name="T5" fmla="*/ 43 h 513"/>
                <a:gd name="T6" fmla="*/ 7 w 421"/>
                <a:gd name="T7" fmla="*/ 42 h 513"/>
                <a:gd name="T8" fmla="*/ 201 w 421"/>
                <a:gd name="T9" fmla="*/ 509 h 513"/>
              </a:gdLst>
              <a:ahLst/>
              <a:cxnLst>
                <a:cxn ang="0">
                  <a:pos x="T0" y="T1"/>
                </a:cxn>
                <a:cxn ang="0">
                  <a:pos x="T2" y="T3"/>
                </a:cxn>
                <a:cxn ang="0">
                  <a:pos x="T4" y="T5"/>
                </a:cxn>
                <a:cxn ang="0">
                  <a:pos x="T6" y="T7"/>
                </a:cxn>
                <a:cxn ang="0">
                  <a:pos x="T8" y="T9"/>
                </a:cxn>
              </a:cxnLst>
              <a:rect l="0" t="0" r="r" b="b"/>
              <a:pathLst>
                <a:path w="421" h="513">
                  <a:moveTo>
                    <a:pt x="201" y="509"/>
                  </a:moveTo>
                  <a:cubicBezTo>
                    <a:pt x="195" y="513"/>
                    <a:pt x="195" y="513"/>
                    <a:pt x="195" y="513"/>
                  </a:cubicBezTo>
                  <a:cubicBezTo>
                    <a:pt x="156" y="344"/>
                    <a:pt x="90" y="186"/>
                    <a:pt x="0" y="43"/>
                  </a:cubicBezTo>
                  <a:cubicBezTo>
                    <a:pt x="7" y="42"/>
                    <a:pt x="7" y="42"/>
                    <a:pt x="7" y="42"/>
                  </a:cubicBezTo>
                  <a:cubicBezTo>
                    <a:pt x="277" y="0"/>
                    <a:pt x="421" y="348"/>
                    <a:pt x="201" y="509"/>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804DF0BF-8A13-4FB7-9834-44DDA928FA62}"/>
                </a:ext>
              </a:extLst>
            </p:cNvPr>
            <p:cNvSpPr>
              <a:spLocks/>
            </p:cNvSpPr>
            <p:nvPr/>
          </p:nvSpPr>
          <p:spPr bwMode="auto">
            <a:xfrm>
              <a:off x="13664978" y="2927891"/>
              <a:ext cx="4454510" cy="3776440"/>
            </a:xfrm>
            <a:custGeom>
              <a:avLst/>
              <a:gdLst>
                <a:gd name="T0" fmla="*/ 1031 w 1159"/>
                <a:gd name="T1" fmla="*/ 982 h 982"/>
                <a:gd name="T2" fmla="*/ 119 w 1159"/>
                <a:gd name="T3" fmla="*/ 982 h 982"/>
                <a:gd name="T4" fmla="*/ 0 w 1159"/>
                <a:gd name="T5" fmla="*/ 695 h 982"/>
                <a:gd name="T6" fmla="*/ 645 w 1159"/>
                <a:gd name="T7" fmla="*/ 51 h 982"/>
                <a:gd name="T8" fmla="*/ 825 w 1159"/>
                <a:gd name="T9" fmla="*/ 60 h 982"/>
                <a:gd name="T10" fmla="*/ 926 w 1159"/>
                <a:gd name="T11" fmla="*/ 204 h 982"/>
                <a:gd name="T12" fmla="*/ 1121 w 1159"/>
                <a:gd name="T13" fmla="*/ 674 h 982"/>
                <a:gd name="T14" fmla="*/ 1151 w 1159"/>
                <a:gd name="T15" fmla="*/ 847 h 982"/>
                <a:gd name="T16" fmla="*/ 1031 w 1159"/>
                <a:gd name="T17" fmla="*/ 982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031" y="982"/>
                  </a:moveTo>
                  <a:cubicBezTo>
                    <a:pt x="119" y="982"/>
                    <a:pt x="119" y="982"/>
                    <a:pt x="119" y="982"/>
                  </a:cubicBezTo>
                  <a:cubicBezTo>
                    <a:pt x="109" y="849"/>
                    <a:pt x="49" y="753"/>
                    <a:pt x="0" y="695"/>
                  </a:cubicBezTo>
                  <a:cubicBezTo>
                    <a:pt x="645" y="51"/>
                    <a:pt x="645" y="51"/>
                    <a:pt x="645" y="51"/>
                  </a:cubicBezTo>
                  <a:cubicBezTo>
                    <a:pt x="696" y="0"/>
                    <a:pt x="780" y="4"/>
                    <a:pt x="825" y="60"/>
                  </a:cubicBezTo>
                  <a:cubicBezTo>
                    <a:pt x="861" y="106"/>
                    <a:pt x="895" y="154"/>
                    <a:pt x="926" y="204"/>
                  </a:cubicBezTo>
                  <a:cubicBezTo>
                    <a:pt x="1016" y="347"/>
                    <a:pt x="1082" y="505"/>
                    <a:pt x="1121" y="674"/>
                  </a:cubicBezTo>
                  <a:cubicBezTo>
                    <a:pt x="1134" y="731"/>
                    <a:pt x="1144" y="789"/>
                    <a:pt x="1151" y="847"/>
                  </a:cubicBezTo>
                  <a:cubicBezTo>
                    <a:pt x="1159" y="919"/>
                    <a:pt x="1103" y="982"/>
                    <a:pt x="1031" y="98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0047820B-AD19-4A3E-9A56-13A5D384B170}"/>
                </a:ext>
              </a:extLst>
            </p:cNvPr>
            <p:cNvSpPr>
              <a:spLocks/>
            </p:cNvSpPr>
            <p:nvPr/>
          </p:nvSpPr>
          <p:spPr bwMode="auto">
            <a:xfrm>
              <a:off x="13664978" y="5338588"/>
              <a:ext cx="829818" cy="1365743"/>
            </a:xfrm>
            <a:custGeom>
              <a:avLst/>
              <a:gdLst>
                <a:gd name="T0" fmla="*/ 0 w 216"/>
                <a:gd name="T1" fmla="*/ 68 h 355"/>
                <a:gd name="T2" fmla="*/ 69 w 216"/>
                <a:gd name="T3" fmla="*/ 0 h 355"/>
                <a:gd name="T4" fmla="*/ 216 w 216"/>
                <a:gd name="T5" fmla="*/ 355 h 355"/>
                <a:gd name="T6" fmla="*/ 119 w 216"/>
                <a:gd name="T7" fmla="*/ 355 h 355"/>
                <a:gd name="T8" fmla="*/ 0 w 216"/>
                <a:gd name="T9" fmla="*/ 68 h 355"/>
              </a:gdLst>
              <a:ahLst/>
              <a:cxnLst>
                <a:cxn ang="0">
                  <a:pos x="T0" y="T1"/>
                </a:cxn>
                <a:cxn ang="0">
                  <a:pos x="T2" y="T3"/>
                </a:cxn>
                <a:cxn ang="0">
                  <a:pos x="T4" y="T5"/>
                </a:cxn>
                <a:cxn ang="0">
                  <a:pos x="T6" y="T7"/>
                </a:cxn>
                <a:cxn ang="0">
                  <a:pos x="T8" y="T9"/>
                </a:cxn>
              </a:cxnLst>
              <a:rect l="0" t="0" r="r" b="b"/>
              <a:pathLst>
                <a:path w="216" h="355">
                  <a:moveTo>
                    <a:pt x="0" y="68"/>
                  </a:moveTo>
                  <a:cubicBezTo>
                    <a:pt x="69" y="0"/>
                    <a:pt x="69" y="0"/>
                    <a:pt x="69" y="0"/>
                  </a:cubicBezTo>
                  <a:cubicBezTo>
                    <a:pt x="153" y="96"/>
                    <a:pt x="207" y="219"/>
                    <a:pt x="216" y="355"/>
                  </a:cubicBezTo>
                  <a:cubicBezTo>
                    <a:pt x="119" y="355"/>
                    <a:pt x="119" y="355"/>
                    <a:pt x="119" y="355"/>
                  </a:cubicBezTo>
                  <a:cubicBezTo>
                    <a:pt x="109" y="222"/>
                    <a:pt x="49" y="126"/>
                    <a:pt x="0" y="68"/>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7F57AA6-F6A1-463B-B9E5-A65071868AD4}"/>
                </a:ext>
              </a:extLst>
            </p:cNvPr>
            <p:cNvSpPr txBox="1"/>
            <p:nvPr/>
          </p:nvSpPr>
          <p:spPr>
            <a:xfrm>
              <a:off x="17702892" y="417857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44" name="TextBox 43">
              <a:extLst>
                <a:ext uri="{FF2B5EF4-FFF2-40B4-BE49-F238E27FC236}">
                  <a16:creationId xmlns:a16="http://schemas.microsoft.com/office/drawing/2014/main" id="{4E5AB8A4-F6BE-4666-B022-0479F14705C5}"/>
                </a:ext>
              </a:extLst>
            </p:cNvPr>
            <p:cNvSpPr txBox="1"/>
            <p:nvPr/>
          </p:nvSpPr>
          <p:spPr>
            <a:xfrm>
              <a:off x="14649226" y="4538412"/>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7" name="Group 56">
            <a:extLst>
              <a:ext uri="{FF2B5EF4-FFF2-40B4-BE49-F238E27FC236}">
                <a16:creationId xmlns:a16="http://schemas.microsoft.com/office/drawing/2014/main" id="{506B9BA4-FC32-4A7A-AA53-AF992475D52C}"/>
              </a:ext>
            </a:extLst>
          </p:cNvPr>
          <p:cNvGrpSpPr/>
          <p:nvPr/>
        </p:nvGrpSpPr>
        <p:grpSpPr>
          <a:xfrm>
            <a:off x="12507646" y="8331312"/>
            <a:ext cx="3774520" cy="5178680"/>
            <a:chOff x="8265398" y="8331312"/>
            <a:chExt cx="3774520" cy="5178680"/>
          </a:xfrm>
        </p:grpSpPr>
        <p:sp>
          <p:nvSpPr>
            <p:cNvPr id="11" name="Freeform 7">
              <a:extLst>
                <a:ext uri="{FF2B5EF4-FFF2-40B4-BE49-F238E27FC236}">
                  <a16:creationId xmlns:a16="http://schemas.microsoft.com/office/drawing/2014/main" id="{4BDCEDF2-E7BF-4043-9D6D-161F2ED5A8F6}"/>
                </a:ext>
              </a:extLst>
            </p:cNvPr>
            <p:cNvSpPr>
              <a:spLocks/>
            </p:cNvSpPr>
            <p:nvPr/>
          </p:nvSpPr>
          <p:spPr bwMode="auto">
            <a:xfrm>
              <a:off x="8883920" y="11890694"/>
              <a:ext cx="1972739" cy="1619298"/>
            </a:xfrm>
            <a:custGeom>
              <a:avLst/>
              <a:gdLst>
                <a:gd name="T0" fmla="*/ 513 w 513"/>
                <a:gd name="T1" fmla="*/ 195 h 421"/>
                <a:gd name="T2" fmla="*/ 509 w 513"/>
                <a:gd name="T3" fmla="*/ 201 h 421"/>
                <a:gd name="T4" fmla="*/ 42 w 513"/>
                <a:gd name="T5" fmla="*/ 7 h 421"/>
                <a:gd name="T6" fmla="*/ 43 w 513"/>
                <a:gd name="T7" fmla="*/ 0 h 421"/>
                <a:gd name="T8" fmla="*/ 513 w 513"/>
                <a:gd name="T9" fmla="*/ 195 h 421"/>
              </a:gdLst>
              <a:ahLst/>
              <a:cxnLst>
                <a:cxn ang="0">
                  <a:pos x="T0" y="T1"/>
                </a:cxn>
                <a:cxn ang="0">
                  <a:pos x="T2" y="T3"/>
                </a:cxn>
                <a:cxn ang="0">
                  <a:pos x="T4" y="T5"/>
                </a:cxn>
                <a:cxn ang="0">
                  <a:pos x="T6" y="T7"/>
                </a:cxn>
                <a:cxn ang="0">
                  <a:pos x="T8" y="T9"/>
                </a:cxn>
              </a:cxnLst>
              <a:rect l="0" t="0" r="r" b="b"/>
              <a:pathLst>
                <a:path w="513" h="421">
                  <a:moveTo>
                    <a:pt x="513" y="195"/>
                  </a:moveTo>
                  <a:cubicBezTo>
                    <a:pt x="509" y="201"/>
                    <a:pt x="509" y="201"/>
                    <a:pt x="509" y="201"/>
                  </a:cubicBezTo>
                  <a:cubicBezTo>
                    <a:pt x="348" y="421"/>
                    <a:pt x="0" y="277"/>
                    <a:pt x="42" y="7"/>
                  </a:cubicBezTo>
                  <a:cubicBezTo>
                    <a:pt x="43" y="0"/>
                    <a:pt x="43" y="0"/>
                    <a:pt x="43" y="0"/>
                  </a:cubicBezTo>
                  <a:cubicBezTo>
                    <a:pt x="186" y="90"/>
                    <a:pt x="344" y="156"/>
                    <a:pt x="513" y="195"/>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5">
              <a:extLst>
                <a:ext uri="{FF2B5EF4-FFF2-40B4-BE49-F238E27FC236}">
                  <a16:creationId xmlns:a16="http://schemas.microsoft.com/office/drawing/2014/main" id="{2833FA98-E984-4E69-BBC9-4065C55DDE46}"/>
                </a:ext>
              </a:extLst>
            </p:cNvPr>
            <p:cNvSpPr>
              <a:spLocks/>
            </p:cNvSpPr>
            <p:nvPr/>
          </p:nvSpPr>
          <p:spPr bwMode="auto">
            <a:xfrm>
              <a:off x="8265398" y="8331312"/>
              <a:ext cx="3774520" cy="4456430"/>
            </a:xfrm>
            <a:custGeom>
              <a:avLst/>
              <a:gdLst>
                <a:gd name="T0" fmla="*/ 982 w 982"/>
                <a:gd name="T1" fmla="*/ 119 h 1159"/>
                <a:gd name="T2" fmla="*/ 982 w 982"/>
                <a:gd name="T3" fmla="*/ 1031 h 1159"/>
                <a:gd name="T4" fmla="*/ 848 w 982"/>
                <a:gd name="T5" fmla="*/ 1151 h 1159"/>
                <a:gd name="T6" fmla="*/ 674 w 982"/>
                <a:gd name="T7" fmla="*/ 1121 h 1159"/>
                <a:gd name="T8" fmla="*/ 204 w 982"/>
                <a:gd name="T9" fmla="*/ 926 h 1159"/>
                <a:gd name="T10" fmla="*/ 60 w 982"/>
                <a:gd name="T11" fmla="*/ 824 h 1159"/>
                <a:gd name="T12" fmla="*/ 51 w 982"/>
                <a:gd name="T13" fmla="*/ 645 h 1159"/>
                <a:gd name="T14" fmla="*/ 193 w 982"/>
                <a:gd name="T15" fmla="*/ 503 h 1159"/>
                <a:gd name="T16" fmla="*/ 627 w 982"/>
                <a:gd name="T17" fmla="*/ 69 h 1159"/>
                <a:gd name="T18" fmla="*/ 695 w 982"/>
                <a:gd name="T19" fmla="*/ 0 h 1159"/>
                <a:gd name="T20" fmla="*/ 982 w 982"/>
                <a:gd name="T21" fmla="*/ 11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82" y="119"/>
                  </a:moveTo>
                  <a:cubicBezTo>
                    <a:pt x="982" y="1031"/>
                    <a:pt x="982" y="1031"/>
                    <a:pt x="982" y="1031"/>
                  </a:cubicBezTo>
                  <a:cubicBezTo>
                    <a:pt x="982" y="1103"/>
                    <a:pt x="919" y="1159"/>
                    <a:pt x="848" y="1151"/>
                  </a:cubicBezTo>
                  <a:cubicBezTo>
                    <a:pt x="789" y="1144"/>
                    <a:pt x="731" y="1134"/>
                    <a:pt x="674" y="1121"/>
                  </a:cubicBezTo>
                  <a:cubicBezTo>
                    <a:pt x="505" y="1082"/>
                    <a:pt x="347" y="1016"/>
                    <a:pt x="204" y="926"/>
                  </a:cubicBezTo>
                  <a:cubicBezTo>
                    <a:pt x="154" y="895"/>
                    <a:pt x="106" y="861"/>
                    <a:pt x="60" y="824"/>
                  </a:cubicBezTo>
                  <a:cubicBezTo>
                    <a:pt x="4" y="780"/>
                    <a:pt x="0" y="696"/>
                    <a:pt x="51" y="645"/>
                  </a:cubicBezTo>
                  <a:cubicBezTo>
                    <a:pt x="193" y="503"/>
                    <a:pt x="193" y="503"/>
                    <a:pt x="193" y="503"/>
                  </a:cubicBezTo>
                  <a:cubicBezTo>
                    <a:pt x="627" y="69"/>
                    <a:pt x="627" y="69"/>
                    <a:pt x="627" y="69"/>
                  </a:cubicBezTo>
                  <a:cubicBezTo>
                    <a:pt x="695" y="0"/>
                    <a:pt x="695" y="0"/>
                    <a:pt x="695" y="0"/>
                  </a:cubicBezTo>
                  <a:cubicBezTo>
                    <a:pt x="753" y="49"/>
                    <a:pt x="849" y="109"/>
                    <a:pt x="982" y="11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0BA368EE-AF67-4EB0-8747-4D01FB6AEE3B}"/>
                </a:ext>
              </a:extLst>
            </p:cNvPr>
            <p:cNvSpPr>
              <a:spLocks/>
            </p:cNvSpPr>
            <p:nvPr/>
          </p:nvSpPr>
          <p:spPr bwMode="auto">
            <a:xfrm>
              <a:off x="10676097" y="8331312"/>
              <a:ext cx="1363821" cy="829818"/>
            </a:xfrm>
            <a:custGeom>
              <a:avLst/>
              <a:gdLst>
                <a:gd name="T0" fmla="*/ 68 w 355"/>
                <a:gd name="T1" fmla="*/ 0 h 216"/>
                <a:gd name="T2" fmla="*/ 355 w 355"/>
                <a:gd name="T3" fmla="*/ 119 h 216"/>
                <a:gd name="T4" fmla="*/ 355 w 355"/>
                <a:gd name="T5" fmla="*/ 216 h 216"/>
                <a:gd name="T6" fmla="*/ 0 w 355"/>
                <a:gd name="T7" fmla="*/ 69 h 216"/>
                <a:gd name="T8" fmla="*/ 68 w 355"/>
                <a:gd name="T9" fmla="*/ 0 h 216"/>
              </a:gdLst>
              <a:ahLst/>
              <a:cxnLst>
                <a:cxn ang="0">
                  <a:pos x="T0" y="T1"/>
                </a:cxn>
                <a:cxn ang="0">
                  <a:pos x="T2" y="T3"/>
                </a:cxn>
                <a:cxn ang="0">
                  <a:pos x="T4" y="T5"/>
                </a:cxn>
                <a:cxn ang="0">
                  <a:pos x="T6" y="T7"/>
                </a:cxn>
                <a:cxn ang="0">
                  <a:pos x="T8" y="T9"/>
                </a:cxn>
              </a:cxnLst>
              <a:rect l="0" t="0" r="r" b="b"/>
              <a:pathLst>
                <a:path w="355" h="216">
                  <a:moveTo>
                    <a:pt x="68" y="0"/>
                  </a:moveTo>
                  <a:cubicBezTo>
                    <a:pt x="126" y="49"/>
                    <a:pt x="222" y="109"/>
                    <a:pt x="355" y="119"/>
                  </a:cubicBezTo>
                  <a:cubicBezTo>
                    <a:pt x="355" y="216"/>
                    <a:pt x="355" y="216"/>
                    <a:pt x="355" y="216"/>
                  </a:cubicBezTo>
                  <a:cubicBezTo>
                    <a:pt x="219" y="207"/>
                    <a:pt x="96" y="153"/>
                    <a:pt x="0" y="69"/>
                  </a:cubicBezTo>
                  <a:lnTo>
                    <a:pt x="68" y="0"/>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7C65C05B-6100-4395-B9EE-FC38E01EB540}"/>
                </a:ext>
              </a:extLst>
            </p:cNvPr>
            <p:cNvSpPr txBox="1"/>
            <p:nvPr/>
          </p:nvSpPr>
          <p:spPr>
            <a:xfrm>
              <a:off x="9528842"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45" name="TextBox 44">
              <a:extLst>
                <a:ext uri="{FF2B5EF4-FFF2-40B4-BE49-F238E27FC236}">
                  <a16:creationId xmlns:a16="http://schemas.microsoft.com/office/drawing/2014/main" id="{4B2D20F8-2EDE-48DD-A352-0BA9E00677C1}"/>
                </a:ext>
              </a:extLst>
            </p:cNvPr>
            <p:cNvSpPr txBox="1"/>
            <p:nvPr/>
          </p:nvSpPr>
          <p:spPr>
            <a:xfrm>
              <a:off x="9204944"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5" name="Group 54">
            <a:extLst>
              <a:ext uri="{FF2B5EF4-FFF2-40B4-BE49-F238E27FC236}">
                <a16:creationId xmlns:a16="http://schemas.microsoft.com/office/drawing/2014/main" id="{4196FC0B-77A1-488C-8CDB-DA71C6A08CBA}"/>
              </a:ext>
            </a:extLst>
          </p:cNvPr>
          <p:cNvGrpSpPr/>
          <p:nvPr/>
        </p:nvGrpSpPr>
        <p:grpSpPr>
          <a:xfrm>
            <a:off x="17907226" y="7011671"/>
            <a:ext cx="5176758" cy="3776440"/>
            <a:chOff x="13664978" y="7011671"/>
            <a:chExt cx="5176758" cy="3776440"/>
          </a:xfrm>
        </p:grpSpPr>
        <p:sp>
          <p:nvSpPr>
            <p:cNvPr id="13" name="Freeform 9">
              <a:extLst>
                <a:ext uri="{FF2B5EF4-FFF2-40B4-BE49-F238E27FC236}">
                  <a16:creationId xmlns:a16="http://schemas.microsoft.com/office/drawing/2014/main" id="{BFE041C3-5991-4978-B638-544A0D7373D4}"/>
                </a:ext>
              </a:extLst>
            </p:cNvPr>
            <p:cNvSpPr>
              <a:spLocks/>
            </p:cNvSpPr>
            <p:nvPr/>
          </p:nvSpPr>
          <p:spPr bwMode="auto">
            <a:xfrm>
              <a:off x="17224359" y="8196850"/>
              <a:ext cx="1617377" cy="1972739"/>
            </a:xfrm>
            <a:custGeom>
              <a:avLst/>
              <a:gdLst>
                <a:gd name="T0" fmla="*/ 7 w 421"/>
                <a:gd name="T1" fmla="*/ 471 h 513"/>
                <a:gd name="T2" fmla="*/ 0 w 421"/>
                <a:gd name="T3" fmla="*/ 470 h 513"/>
                <a:gd name="T4" fmla="*/ 195 w 421"/>
                <a:gd name="T5" fmla="*/ 0 h 513"/>
                <a:gd name="T6" fmla="*/ 201 w 421"/>
                <a:gd name="T7" fmla="*/ 4 h 513"/>
                <a:gd name="T8" fmla="*/ 7 w 421"/>
                <a:gd name="T9" fmla="*/ 471 h 513"/>
              </a:gdLst>
              <a:ahLst/>
              <a:cxnLst>
                <a:cxn ang="0">
                  <a:pos x="T0" y="T1"/>
                </a:cxn>
                <a:cxn ang="0">
                  <a:pos x="T2" y="T3"/>
                </a:cxn>
                <a:cxn ang="0">
                  <a:pos x="T4" y="T5"/>
                </a:cxn>
                <a:cxn ang="0">
                  <a:pos x="T6" y="T7"/>
                </a:cxn>
                <a:cxn ang="0">
                  <a:pos x="T8" y="T9"/>
                </a:cxn>
              </a:cxnLst>
              <a:rect l="0" t="0" r="r" b="b"/>
              <a:pathLst>
                <a:path w="421" h="513">
                  <a:moveTo>
                    <a:pt x="7" y="471"/>
                  </a:moveTo>
                  <a:cubicBezTo>
                    <a:pt x="0" y="470"/>
                    <a:pt x="0" y="470"/>
                    <a:pt x="0" y="470"/>
                  </a:cubicBezTo>
                  <a:cubicBezTo>
                    <a:pt x="90" y="327"/>
                    <a:pt x="156" y="169"/>
                    <a:pt x="195" y="0"/>
                  </a:cubicBezTo>
                  <a:cubicBezTo>
                    <a:pt x="201" y="4"/>
                    <a:pt x="201" y="4"/>
                    <a:pt x="201" y="4"/>
                  </a:cubicBezTo>
                  <a:cubicBezTo>
                    <a:pt x="421" y="165"/>
                    <a:pt x="277" y="513"/>
                    <a:pt x="7" y="47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701CBCB4-F77E-44C7-9091-BE2D8728228D}"/>
                </a:ext>
              </a:extLst>
            </p:cNvPr>
            <p:cNvSpPr>
              <a:spLocks/>
            </p:cNvSpPr>
            <p:nvPr/>
          </p:nvSpPr>
          <p:spPr bwMode="auto">
            <a:xfrm>
              <a:off x="13664978" y="7011671"/>
              <a:ext cx="4454510" cy="3776440"/>
            </a:xfrm>
            <a:custGeom>
              <a:avLst/>
              <a:gdLst>
                <a:gd name="T0" fmla="*/ 1151 w 1159"/>
                <a:gd name="T1" fmla="*/ 134 h 982"/>
                <a:gd name="T2" fmla="*/ 1121 w 1159"/>
                <a:gd name="T3" fmla="*/ 308 h 982"/>
                <a:gd name="T4" fmla="*/ 926 w 1159"/>
                <a:gd name="T5" fmla="*/ 778 h 982"/>
                <a:gd name="T6" fmla="*/ 825 w 1159"/>
                <a:gd name="T7" fmla="*/ 922 h 982"/>
                <a:gd name="T8" fmla="*/ 645 w 1159"/>
                <a:gd name="T9" fmla="*/ 931 h 982"/>
                <a:gd name="T10" fmla="*/ 503 w 1159"/>
                <a:gd name="T11" fmla="*/ 789 h 982"/>
                <a:gd name="T12" fmla="*/ 69 w 1159"/>
                <a:gd name="T13" fmla="*/ 355 h 982"/>
                <a:gd name="T14" fmla="*/ 0 w 1159"/>
                <a:gd name="T15" fmla="*/ 287 h 982"/>
                <a:gd name="T16" fmla="*/ 119 w 1159"/>
                <a:gd name="T17" fmla="*/ 0 h 982"/>
                <a:gd name="T18" fmla="*/ 1031 w 1159"/>
                <a:gd name="T19" fmla="*/ 0 h 982"/>
                <a:gd name="T20" fmla="*/ 1151 w 1159"/>
                <a:gd name="T21" fmla="*/ 134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1" y="134"/>
                  </a:moveTo>
                  <a:cubicBezTo>
                    <a:pt x="1144" y="193"/>
                    <a:pt x="1134" y="251"/>
                    <a:pt x="1121" y="308"/>
                  </a:cubicBezTo>
                  <a:cubicBezTo>
                    <a:pt x="1082" y="477"/>
                    <a:pt x="1016" y="635"/>
                    <a:pt x="926" y="778"/>
                  </a:cubicBezTo>
                  <a:cubicBezTo>
                    <a:pt x="895" y="828"/>
                    <a:pt x="861" y="876"/>
                    <a:pt x="825" y="922"/>
                  </a:cubicBezTo>
                  <a:cubicBezTo>
                    <a:pt x="780" y="978"/>
                    <a:pt x="696" y="982"/>
                    <a:pt x="645" y="931"/>
                  </a:cubicBezTo>
                  <a:cubicBezTo>
                    <a:pt x="503" y="789"/>
                    <a:pt x="503" y="789"/>
                    <a:pt x="503" y="789"/>
                  </a:cubicBezTo>
                  <a:cubicBezTo>
                    <a:pt x="69" y="355"/>
                    <a:pt x="69" y="355"/>
                    <a:pt x="69" y="355"/>
                  </a:cubicBezTo>
                  <a:cubicBezTo>
                    <a:pt x="0" y="287"/>
                    <a:pt x="0" y="287"/>
                    <a:pt x="0" y="287"/>
                  </a:cubicBezTo>
                  <a:cubicBezTo>
                    <a:pt x="49" y="229"/>
                    <a:pt x="109" y="133"/>
                    <a:pt x="119" y="0"/>
                  </a:cubicBezTo>
                  <a:cubicBezTo>
                    <a:pt x="1031" y="0"/>
                    <a:pt x="1031" y="0"/>
                    <a:pt x="1031" y="0"/>
                  </a:cubicBezTo>
                  <a:cubicBezTo>
                    <a:pt x="1103" y="0"/>
                    <a:pt x="1159" y="63"/>
                    <a:pt x="1151" y="13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180B4E4A-58C6-4D72-99FB-6B97F65E2A2C}"/>
                </a:ext>
              </a:extLst>
            </p:cNvPr>
            <p:cNvSpPr>
              <a:spLocks/>
            </p:cNvSpPr>
            <p:nvPr/>
          </p:nvSpPr>
          <p:spPr bwMode="auto">
            <a:xfrm>
              <a:off x="13664978" y="7011671"/>
              <a:ext cx="829818" cy="1365743"/>
            </a:xfrm>
            <a:custGeom>
              <a:avLst/>
              <a:gdLst>
                <a:gd name="T0" fmla="*/ 119 w 216"/>
                <a:gd name="T1" fmla="*/ 0 h 355"/>
                <a:gd name="T2" fmla="*/ 216 w 216"/>
                <a:gd name="T3" fmla="*/ 0 h 355"/>
                <a:gd name="T4" fmla="*/ 69 w 216"/>
                <a:gd name="T5" fmla="*/ 355 h 355"/>
                <a:gd name="T6" fmla="*/ 0 w 216"/>
                <a:gd name="T7" fmla="*/ 287 h 355"/>
                <a:gd name="T8" fmla="*/ 119 w 216"/>
                <a:gd name="T9" fmla="*/ 0 h 355"/>
              </a:gdLst>
              <a:ahLst/>
              <a:cxnLst>
                <a:cxn ang="0">
                  <a:pos x="T0" y="T1"/>
                </a:cxn>
                <a:cxn ang="0">
                  <a:pos x="T2" y="T3"/>
                </a:cxn>
                <a:cxn ang="0">
                  <a:pos x="T4" y="T5"/>
                </a:cxn>
                <a:cxn ang="0">
                  <a:pos x="T6" y="T7"/>
                </a:cxn>
                <a:cxn ang="0">
                  <a:pos x="T8" y="T9"/>
                </a:cxn>
              </a:cxnLst>
              <a:rect l="0" t="0" r="r" b="b"/>
              <a:pathLst>
                <a:path w="216" h="355">
                  <a:moveTo>
                    <a:pt x="119" y="0"/>
                  </a:moveTo>
                  <a:cubicBezTo>
                    <a:pt x="216" y="0"/>
                    <a:pt x="216" y="0"/>
                    <a:pt x="216" y="0"/>
                  </a:cubicBezTo>
                  <a:cubicBezTo>
                    <a:pt x="207" y="136"/>
                    <a:pt x="153" y="259"/>
                    <a:pt x="69" y="355"/>
                  </a:cubicBezTo>
                  <a:cubicBezTo>
                    <a:pt x="0" y="287"/>
                    <a:pt x="0" y="287"/>
                    <a:pt x="0" y="287"/>
                  </a:cubicBezTo>
                  <a:cubicBezTo>
                    <a:pt x="49" y="229"/>
                    <a:pt x="109" y="133"/>
                    <a:pt x="119"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E5AE0BD1-62E2-4CB1-BE43-30925C8B6662}"/>
                </a:ext>
              </a:extLst>
            </p:cNvPr>
            <p:cNvSpPr txBox="1"/>
            <p:nvPr/>
          </p:nvSpPr>
          <p:spPr>
            <a:xfrm>
              <a:off x="17731149" y="890000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46" name="TextBox 45">
              <a:extLst>
                <a:ext uri="{FF2B5EF4-FFF2-40B4-BE49-F238E27FC236}">
                  <a16:creationId xmlns:a16="http://schemas.microsoft.com/office/drawing/2014/main" id="{05F06064-33C2-46E7-9D01-A31B404F10C2}"/>
                </a:ext>
              </a:extLst>
            </p:cNvPr>
            <p:cNvSpPr txBox="1"/>
            <p:nvPr/>
          </p:nvSpPr>
          <p:spPr>
            <a:xfrm>
              <a:off x="14720656" y="7575456"/>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3" name="Group 52">
            <a:extLst>
              <a:ext uri="{FF2B5EF4-FFF2-40B4-BE49-F238E27FC236}">
                <a16:creationId xmlns:a16="http://schemas.microsoft.com/office/drawing/2014/main" id="{01BEA1EC-E28F-43F2-8033-E32269E67886}"/>
              </a:ext>
            </a:extLst>
          </p:cNvPr>
          <p:cNvGrpSpPr/>
          <p:nvPr/>
        </p:nvGrpSpPr>
        <p:grpSpPr>
          <a:xfrm>
            <a:off x="16589506" y="206010"/>
            <a:ext cx="3774520" cy="5178679"/>
            <a:chOff x="12347258" y="206010"/>
            <a:chExt cx="3774520" cy="5178679"/>
          </a:xfrm>
        </p:grpSpPr>
        <p:sp>
          <p:nvSpPr>
            <p:cNvPr id="15" name="Freeform 11">
              <a:extLst>
                <a:ext uri="{FF2B5EF4-FFF2-40B4-BE49-F238E27FC236}">
                  <a16:creationId xmlns:a16="http://schemas.microsoft.com/office/drawing/2014/main" id="{E876C7DC-032C-444B-93B0-2062C8563F5D}"/>
                </a:ext>
              </a:extLst>
            </p:cNvPr>
            <p:cNvSpPr>
              <a:spLocks/>
            </p:cNvSpPr>
            <p:nvPr/>
          </p:nvSpPr>
          <p:spPr bwMode="auto">
            <a:xfrm>
              <a:off x="13530517" y="206010"/>
              <a:ext cx="1972739" cy="1619298"/>
            </a:xfrm>
            <a:custGeom>
              <a:avLst/>
              <a:gdLst>
                <a:gd name="T0" fmla="*/ 471 w 513"/>
                <a:gd name="T1" fmla="*/ 414 h 421"/>
                <a:gd name="T2" fmla="*/ 470 w 513"/>
                <a:gd name="T3" fmla="*/ 421 h 421"/>
                <a:gd name="T4" fmla="*/ 0 w 513"/>
                <a:gd name="T5" fmla="*/ 226 h 421"/>
                <a:gd name="T6" fmla="*/ 4 w 513"/>
                <a:gd name="T7" fmla="*/ 220 h 421"/>
                <a:gd name="T8" fmla="*/ 471 w 513"/>
                <a:gd name="T9" fmla="*/ 414 h 421"/>
              </a:gdLst>
              <a:ahLst/>
              <a:cxnLst>
                <a:cxn ang="0">
                  <a:pos x="T0" y="T1"/>
                </a:cxn>
                <a:cxn ang="0">
                  <a:pos x="T2" y="T3"/>
                </a:cxn>
                <a:cxn ang="0">
                  <a:pos x="T4" y="T5"/>
                </a:cxn>
                <a:cxn ang="0">
                  <a:pos x="T6" y="T7"/>
                </a:cxn>
                <a:cxn ang="0">
                  <a:pos x="T8" y="T9"/>
                </a:cxn>
              </a:cxnLst>
              <a:rect l="0" t="0" r="r" b="b"/>
              <a:pathLst>
                <a:path w="513" h="421">
                  <a:moveTo>
                    <a:pt x="471" y="414"/>
                  </a:moveTo>
                  <a:cubicBezTo>
                    <a:pt x="470" y="421"/>
                    <a:pt x="470" y="421"/>
                    <a:pt x="470" y="421"/>
                  </a:cubicBezTo>
                  <a:cubicBezTo>
                    <a:pt x="327" y="331"/>
                    <a:pt x="169" y="265"/>
                    <a:pt x="0" y="226"/>
                  </a:cubicBezTo>
                  <a:cubicBezTo>
                    <a:pt x="4" y="220"/>
                    <a:pt x="4" y="220"/>
                    <a:pt x="4" y="220"/>
                  </a:cubicBezTo>
                  <a:cubicBezTo>
                    <a:pt x="165" y="0"/>
                    <a:pt x="513" y="144"/>
                    <a:pt x="471" y="4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1D6C7CD7-3A4E-4C3E-B562-EF5F96656C90}"/>
                </a:ext>
              </a:extLst>
            </p:cNvPr>
            <p:cNvSpPr>
              <a:spLocks/>
            </p:cNvSpPr>
            <p:nvPr/>
          </p:nvSpPr>
          <p:spPr bwMode="auto">
            <a:xfrm>
              <a:off x="12347258" y="928259"/>
              <a:ext cx="3774520" cy="4456430"/>
            </a:xfrm>
            <a:custGeom>
              <a:avLst/>
              <a:gdLst>
                <a:gd name="T0" fmla="*/ 931 w 982"/>
                <a:gd name="T1" fmla="*/ 514 h 1159"/>
                <a:gd name="T2" fmla="*/ 355 w 982"/>
                <a:gd name="T3" fmla="*/ 1090 h 1159"/>
                <a:gd name="T4" fmla="*/ 287 w 982"/>
                <a:gd name="T5" fmla="*/ 1159 h 1159"/>
                <a:gd name="T6" fmla="*/ 0 w 982"/>
                <a:gd name="T7" fmla="*/ 1040 h 1159"/>
                <a:gd name="T8" fmla="*/ 0 w 982"/>
                <a:gd name="T9" fmla="*/ 128 h 1159"/>
                <a:gd name="T10" fmla="*/ 134 w 982"/>
                <a:gd name="T11" fmla="*/ 8 h 1159"/>
                <a:gd name="T12" fmla="*/ 308 w 982"/>
                <a:gd name="T13" fmla="*/ 38 h 1159"/>
                <a:gd name="T14" fmla="*/ 778 w 982"/>
                <a:gd name="T15" fmla="*/ 233 h 1159"/>
                <a:gd name="T16" fmla="*/ 922 w 982"/>
                <a:gd name="T17" fmla="*/ 334 h 1159"/>
                <a:gd name="T18" fmla="*/ 931 w 982"/>
                <a:gd name="T19" fmla="*/ 51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31" y="514"/>
                  </a:moveTo>
                  <a:cubicBezTo>
                    <a:pt x="355" y="1090"/>
                    <a:pt x="355" y="1090"/>
                    <a:pt x="355" y="1090"/>
                  </a:cubicBezTo>
                  <a:cubicBezTo>
                    <a:pt x="287" y="1159"/>
                    <a:pt x="287" y="1159"/>
                    <a:pt x="287" y="1159"/>
                  </a:cubicBezTo>
                  <a:cubicBezTo>
                    <a:pt x="229" y="1110"/>
                    <a:pt x="133" y="1050"/>
                    <a:pt x="0" y="1040"/>
                  </a:cubicBezTo>
                  <a:cubicBezTo>
                    <a:pt x="0" y="128"/>
                    <a:pt x="0" y="128"/>
                    <a:pt x="0" y="128"/>
                  </a:cubicBezTo>
                  <a:cubicBezTo>
                    <a:pt x="0" y="56"/>
                    <a:pt x="63" y="0"/>
                    <a:pt x="134" y="8"/>
                  </a:cubicBezTo>
                  <a:cubicBezTo>
                    <a:pt x="193" y="15"/>
                    <a:pt x="251" y="25"/>
                    <a:pt x="308" y="38"/>
                  </a:cubicBezTo>
                  <a:cubicBezTo>
                    <a:pt x="477" y="77"/>
                    <a:pt x="635" y="143"/>
                    <a:pt x="778" y="233"/>
                  </a:cubicBezTo>
                  <a:cubicBezTo>
                    <a:pt x="828" y="264"/>
                    <a:pt x="876" y="298"/>
                    <a:pt x="922" y="334"/>
                  </a:cubicBezTo>
                  <a:cubicBezTo>
                    <a:pt x="978" y="379"/>
                    <a:pt x="982" y="463"/>
                    <a:pt x="931" y="51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51FFB901-218B-499B-B158-B62CF9A6000F}"/>
                </a:ext>
              </a:extLst>
            </p:cNvPr>
            <p:cNvSpPr>
              <a:spLocks/>
            </p:cNvSpPr>
            <p:nvPr/>
          </p:nvSpPr>
          <p:spPr bwMode="auto">
            <a:xfrm>
              <a:off x="12347258" y="4554871"/>
              <a:ext cx="1363821" cy="829818"/>
            </a:xfrm>
            <a:custGeom>
              <a:avLst/>
              <a:gdLst>
                <a:gd name="T0" fmla="*/ 287 w 355"/>
                <a:gd name="T1" fmla="*/ 216 h 216"/>
                <a:gd name="T2" fmla="*/ 0 w 355"/>
                <a:gd name="T3" fmla="*/ 97 h 216"/>
                <a:gd name="T4" fmla="*/ 0 w 355"/>
                <a:gd name="T5" fmla="*/ 0 h 216"/>
                <a:gd name="T6" fmla="*/ 355 w 355"/>
                <a:gd name="T7" fmla="*/ 147 h 216"/>
                <a:gd name="T8" fmla="*/ 287 w 355"/>
                <a:gd name="T9" fmla="*/ 216 h 216"/>
              </a:gdLst>
              <a:ahLst/>
              <a:cxnLst>
                <a:cxn ang="0">
                  <a:pos x="T0" y="T1"/>
                </a:cxn>
                <a:cxn ang="0">
                  <a:pos x="T2" y="T3"/>
                </a:cxn>
                <a:cxn ang="0">
                  <a:pos x="T4" y="T5"/>
                </a:cxn>
                <a:cxn ang="0">
                  <a:pos x="T6" y="T7"/>
                </a:cxn>
                <a:cxn ang="0">
                  <a:pos x="T8" y="T9"/>
                </a:cxn>
              </a:cxnLst>
              <a:rect l="0" t="0" r="r" b="b"/>
              <a:pathLst>
                <a:path w="355" h="216">
                  <a:moveTo>
                    <a:pt x="287" y="216"/>
                  </a:moveTo>
                  <a:cubicBezTo>
                    <a:pt x="229" y="167"/>
                    <a:pt x="133" y="107"/>
                    <a:pt x="0" y="97"/>
                  </a:cubicBezTo>
                  <a:cubicBezTo>
                    <a:pt x="0" y="0"/>
                    <a:pt x="0" y="0"/>
                    <a:pt x="0" y="0"/>
                  </a:cubicBezTo>
                  <a:cubicBezTo>
                    <a:pt x="136" y="9"/>
                    <a:pt x="259" y="63"/>
                    <a:pt x="355" y="147"/>
                  </a:cubicBezTo>
                  <a:lnTo>
                    <a:pt x="287" y="216"/>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FF9291E7-3AE6-4158-8DFF-D81F9221D0C5}"/>
                </a:ext>
              </a:extLst>
            </p:cNvPr>
            <p:cNvSpPr txBox="1"/>
            <p:nvPr/>
          </p:nvSpPr>
          <p:spPr>
            <a:xfrm>
              <a:off x="14292393" y="79144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47" name="TextBox 46">
              <a:extLst>
                <a:ext uri="{FF2B5EF4-FFF2-40B4-BE49-F238E27FC236}">
                  <a16:creationId xmlns:a16="http://schemas.microsoft.com/office/drawing/2014/main" id="{8EA5E9DE-50C7-47E7-BFB3-4BCD4BF90D4D}"/>
                </a:ext>
              </a:extLst>
            </p:cNvPr>
            <p:cNvSpPr txBox="1"/>
            <p:nvPr/>
          </p:nvSpPr>
          <p:spPr>
            <a:xfrm>
              <a:off x="12588046" y="212364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2" name="Group 51">
            <a:extLst>
              <a:ext uri="{FF2B5EF4-FFF2-40B4-BE49-F238E27FC236}">
                <a16:creationId xmlns:a16="http://schemas.microsoft.com/office/drawing/2014/main" id="{F045E7B3-0BCD-44D8-8E3C-DFDA420FC6E7}"/>
              </a:ext>
            </a:extLst>
          </p:cNvPr>
          <p:cNvGrpSpPr/>
          <p:nvPr/>
        </p:nvGrpSpPr>
        <p:grpSpPr>
          <a:xfrm>
            <a:off x="12507646" y="206010"/>
            <a:ext cx="3774520" cy="5178679"/>
            <a:chOff x="8265398" y="206010"/>
            <a:chExt cx="3774520" cy="5178679"/>
          </a:xfrm>
        </p:grpSpPr>
        <p:sp>
          <p:nvSpPr>
            <p:cNvPr id="16" name="Freeform 12">
              <a:extLst>
                <a:ext uri="{FF2B5EF4-FFF2-40B4-BE49-F238E27FC236}">
                  <a16:creationId xmlns:a16="http://schemas.microsoft.com/office/drawing/2014/main" id="{85AE1C57-4676-4756-90EB-611AA13032AF}"/>
                </a:ext>
              </a:extLst>
            </p:cNvPr>
            <p:cNvSpPr>
              <a:spLocks/>
            </p:cNvSpPr>
            <p:nvPr/>
          </p:nvSpPr>
          <p:spPr bwMode="auto">
            <a:xfrm>
              <a:off x="8883920" y="206010"/>
              <a:ext cx="1972739" cy="1619298"/>
            </a:xfrm>
            <a:custGeom>
              <a:avLst/>
              <a:gdLst>
                <a:gd name="T0" fmla="*/ 513 w 513"/>
                <a:gd name="T1" fmla="*/ 226 h 421"/>
                <a:gd name="T2" fmla="*/ 43 w 513"/>
                <a:gd name="T3" fmla="*/ 421 h 421"/>
                <a:gd name="T4" fmla="*/ 42 w 513"/>
                <a:gd name="T5" fmla="*/ 414 h 421"/>
                <a:gd name="T6" fmla="*/ 509 w 513"/>
                <a:gd name="T7" fmla="*/ 220 h 421"/>
                <a:gd name="T8" fmla="*/ 513 w 513"/>
                <a:gd name="T9" fmla="*/ 226 h 421"/>
              </a:gdLst>
              <a:ahLst/>
              <a:cxnLst>
                <a:cxn ang="0">
                  <a:pos x="T0" y="T1"/>
                </a:cxn>
                <a:cxn ang="0">
                  <a:pos x="T2" y="T3"/>
                </a:cxn>
                <a:cxn ang="0">
                  <a:pos x="T4" y="T5"/>
                </a:cxn>
                <a:cxn ang="0">
                  <a:pos x="T6" y="T7"/>
                </a:cxn>
                <a:cxn ang="0">
                  <a:pos x="T8" y="T9"/>
                </a:cxn>
              </a:cxnLst>
              <a:rect l="0" t="0" r="r" b="b"/>
              <a:pathLst>
                <a:path w="513" h="421">
                  <a:moveTo>
                    <a:pt x="513" y="226"/>
                  </a:moveTo>
                  <a:cubicBezTo>
                    <a:pt x="344" y="265"/>
                    <a:pt x="186" y="331"/>
                    <a:pt x="43" y="421"/>
                  </a:cubicBezTo>
                  <a:cubicBezTo>
                    <a:pt x="42" y="414"/>
                    <a:pt x="42" y="414"/>
                    <a:pt x="42" y="414"/>
                  </a:cubicBezTo>
                  <a:cubicBezTo>
                    <a:pt x="0" y="144"/>
                    <a:pt x="348" y="0"/>
                    <a:pt x="509" y="220"/>
                  </a:cubicBezTo>
                  <a:lnTo>
                    <a:pt x="513" y="226"/>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BCEC16E4-8E0A-4D15-B265-5A9FFCF23C40}"/>
                </a:ext>
              </a:extLst>
            </p:cNvPr>
            <p:cNvSpPr>
              <a:spLocks/>
            </p:cNvSpPr>
            <p:nvPr/>
          </p:nvSpPr>
          <p:spPr bwMode="auto">
            <a:xfrm>
              <a:off x="8265398" y="928259"/>
              <a:ext cx="3774520" cy="4456430"/>
            </a:xfrm>
            <a:custGeom>
              <a:avLst/>
              <a:gdLst>
                <a:gd name="T0" fmla="*/ 982 w 982"/>
                <a:gd name="T1" fmla="*/ 128 h 1159"/>
                <a:gd name="T2" fmla="*/ 982 w 982"/>
                <a:gd name="T3" fmla="*/ 1040 h 1159"/>
                <a:gd name="T4" fmla="*/ 695 w 982"/>
                <a:gd name="T5" fmla="*/ 1159 h 1159"/>
                <a:gd name="T6" fmla="*/ 627 w 982"/>
                <a:gd name="T7" fmla="*/ 1090 h 1159"/>
                <a:gd name="T8" fmla="*/ 51 w 982"/>
                <a:gd name="T9" fmla="*/ 514 h 1159"/>
                <a:gd name="T10" fmla="*/ 60 w 982"/>
                <a:gd name="T11" fmla="*/ 334 h 1159"/>
                <a:gd name="T12" fmla="*/ 204 w 982"/>
                <a:gd name="T13" fmla="*/ 233 h 1159"/>
                <a:gd name="T14" fmla="*/ 674 w 982"/>
                <a:gd name="T15" fmla="*/ 38 h 1159"/>
                <a:gd name="T16" fmla="*/ 848 w 982"/>
                <a:gd name="T17" fmla="*/ 8 h 1159"/>
                <a:gd name="T18" fmla="*/ 982 w 982"/>
                <a:gd name="T19" fmla="*/ 128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82" y="128"/>
                  </a:moveTo>
                  <a:cubicBezTo>
                    <a:pt x="982" y="1040"/>
                    <a:pt x="982" y="1040"/>
                    <a:pt x="982" y="1040"/>
                  </a:cubicBezTo>
                  <a:cubicBezTo>
                    <a:pt x="849" y="1050"/>
                    <a:pt x="753" y="1110"/>
                    <a:pt x="695" y="1159"/>
                  </a:cubicBezTo>
                  <a:cubicBezTo>
                    <a:pt x="627" y="1090"/>
                    <a:pt x="627" y="1090"/>
                    <a:pt x="627" y="1090"/>
                  </a:cubicBezTo>
                  <a:cubicBezTo>
                    <a:pt x="51" y="514"/>
                    <a:pt x="51" y="514"/>
                    <a:pt x="51" y="514"/>
                  </a:cubicBezTo>
                  <a:cubicBezTo>
                    <a:pt x="0" y="463"/>
                    <a:pt x="4" y="379"/>
                    <a:pt x="60" y="334"/>
                  </a:cubicBezTo>
                  <a:cubicBezTo>
                    <a:pt x="106" y="298"/>
                    <a:pt x="154" y="264"/>
                    <a:pt x="204" y="233"/>
                  </a:cubicBezTo>
                  <a:cubicBezTo>
                    <a:pt x="347" y="143"/>
                    <a:pt x="505" y="77"/>
                    <a:pt x="674" y="38"/>
                  </a:cubicBezTo>
                  <a:cubicBezTo>
                    <a:pt x="731" y="25"/>
                    <a:pt x="789" y="15"/>
                    <a:pt x="848" y="8"/>
                  </a:cubicBezTo>
                  <a:cubicBezTo>
                    <a:pt x="919" y="0"/>
                    <a:pt x="982" y="56"/>
                    <a:pt x="982"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3EEAF953-181D-418D-B20F-DB698773C317}"/>
                </a:ext>
              </a:extLst>
            </p:cNvPr>
            <p:cNvSpPr>
              <a:spLocks/>
            </p:cNvSpPr>
            <p:nvPr/>
          </p:nvSpPr>
          <p:spPr bwMode="auto">
            <a:xfrm>
              <a:off x="10676097" y="4554871"/>
              <a:ext cx="1363821" cy="829818"/>
            </a:xfrm>
            <a:custGeom>
              <a:avLst/>
              <a:gdLst>
                <a:gd name="T0" fmla="*/ 0 w 355"/>
                <a:gd name="T1" fmla="*/ 147 h 216"/>
                <a:gd name="T2" fmla="*/ 355 w 355"/>
                <a:gd name="T3" fmla="*/ 0 h 216"/>
                <a:gd name="T4" fmla="*/ 355 w 355"/>
                <a:gd name="T5" fmla="*/ 97 h 216"/>
                <a:gd name="T6" fmla="*/ 68 w 355"/>
                <a:gd name="T7" fmla="*/ 216 h 216"/>
                <a:gd name="T8" fmla="*/ 0 w 355"/>
                <a:gd name="T9" fmla="*/ 147 h 216"/>
              </a:gdLst>
              <a:ahLst/>
              <a:cxnLst>
                <a:cxn ang="0">
                  <a:pos x="T0" y="T1"/>
                </a:cxn>
                <a:cxn ang="0">
                  <a:pos x="T2" y="T3"/>
                </a:cxn>
                <a:cxn ang="0">
                  <a:pos x="T4" y="T5"/>
                </a:cxn>
                <a:cxn ang="0">
                  <a:pos x="T6" y="T7"/>
                </a:cxn>
                <a:cxn ang="0">
                  <a:pos x="T8" y="T9"/>
                </a:cxn>
              </a:cxnLst>
              <a:rect l="0" t="0" r="r" b="b"/>
              <a:pathLst>
                <a:path w="355" h="216">
                  <a:moveTo>
                    <a:pt x="0" y="147"/>
                  </a:moveTo>
                  <a:cubicBezTo>
                    <a:pt x="96" y="63"/>
                    <a:pt x="219" y="9"/>
                    <a:pt x="355" y="0"/>
                  </a:cubicBezTo>
                  <a:cubicBezTo>
                    <a:pt x="355" y="97"/>
                    <a:pt x="355" y="97"/>
                    <a:pt x="355" y="97"/>
                  </a:cubicBezTo>
                  <a:cubicBezTo>
                    <a:pt x="222" y="107"/>
                    <a:pt x="126" y="167"/>
                    <a:pt x="68" y="216"/>
                  </a:cubicBezTo>
                  <a:lnTo>
                    <a:pt x="0" y="147"/>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CBBD8CDC-908C-44E7-9B81-F228EBB04E07}"/>
                </a:ext>
              </a:extLst>
            </p:cNvPr>
            <p:cNvSpPr txBox="1"/>
            <p:nvPr/>
          </p:nvSpPr>
          <p:spPr>
            <a:xfrm>
              <a:off x="9540417" y="77768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8" name="TextBox 47">
              <a:extLst>
                <a:ext uri="{FF2B5EF4-FFF2-40B4-BE49-F238E27FC236}">
                  <a16:creationId xmlns:a16="http://schemas.microsoft.com/office/drawing/2014/main" id="{8AC3463B-452A-4879-A752-621334E40B96}"/>
                </a:ext>
              </a:extLst>
            </p:cNvPr>
            <p:cNvSpPr txBox="1"/>
            <p:nvPr/>
          </p:nvSpPr>
          <p:spPr>
            <a:xfrm>
              <a:off x="8848567" y="2123643"/>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6" name="Group 55">
            <a:extLst>
              <a:ext uri="{FF2B5EF4-FFF2-40B4-BE49-F238E27FC236}">
                <a16:creationId xmlns:a16="http://schemas.microsoft.com/office/drawing/2014/main" id="{952CBEB8-4026-4680-8723-F0CBE02ABD7D}"/>
              </a:ext>
            </a:extLst>
          </p:cNvPr>
          <p:cNvGrpSpPr/>
          <p:nvPr/>
        </p:nvGrpSpPr>
        <p:grpSpPr>
          <a:xfrm>
            <a:off x="16589506" y="8331312"/>
            <a:ext cx="3774520" cy="5178680"/>
            <a:chOff x="12347258" y="8331312"/>
            <a:chExt cx="3774520" cy="5178680"/>
          </a:xfrm>
        </p:grpSpPr>
        <p:sp>
          <p:nvSpPr>
            <p:cNvPr id="12" name="Freeform 8">
              <a:extLst>
                <a:ext uri="{FF2B5EF4-FFF2-40B4-BE49-F238E27FC236}">
                  <a16:creationId xmlns:a16="http://schemas.microsoft.com/office/drawing/2014/main" id="{C09B2E9D-D9CA-4AAC-B887-648C75A655F9}"/>
                </a:ext>
              </a:extLst>
            </p:cNvPr>
            <p:cNvSpPr>
              <a:spLocks/>
            </p:cNvSpPr>
            <p:nvPr/>
          </p:nvSpPr>
          <p:spPr bwMode="auto">
            <a:xfrm>
              <a:off x="13530517" y="11890694"/>
              <a:ext cx="1972739" cy="1619298"/>
            </a:xfrm>
            <a:custGeom>
              <a:avLst/>
              <a:gdLst>
                <a:gd name="T0" fmla="*/ 4 w 513"/>
                <a:gd name="T1" fmla="*/ 201 h 421"/>
                <a:gd name="T2" fmla="*/ 0 w 513"/>
                <a:gd name="T3" fmla="*/ 195 h 421"/>
                <a:gd name="T4" fmla="*/ 470 w 513"/>
                <a:gd name="T5" fmla="*/ 0 h 421"/>
                <a:gd name="T6" fmla="*/ 471 w 513"/>
                <a:gd name="T7" fmla="*/ 7 h 421"/>
                <a:gd name="T8" fmla="*/ 4 w 513"/>
                <a:gd name="T9" fmla="*/ 201 h 421"/>
              </a:gdLst>
              <a:ahLst/>
              <a:cxnLst>
                <a:cxn ang="0">
                  <a:pos x="T0" y="T1"/>
                </a:cxn>
                <a:cxn ang="0">
                  <a:pos x="T2" y="T3"/>
                </a:cxn>
                <a:cxn ang="0">
                  <a:pos x="T4" y="T5"/>
                </a:cxn>
                <a:cxn ang="0">
                  <a:pos x="T6" y="T7"/>
                </a:cxn>
                <a:cxn ang="0">
                  <a:pos x="T8" y="T9"/>
                </a:cxn>
              </a:cxnLst>
              <a:rect l="0" t="0" r="r" b="b"/>
              <a:pathLst>
                <a:path w="513" h="421">
                  <a:moveTo>
                    <a:pt x="4" y="201"/>
                  </a:moveTo>
                  <a:cubicBezTo>
                    <a:pt x="0" y="195"/>
                    <a:pt x="0" y="195"/>
                    <a:pt x="0" y="195"/>
                  </a:cubicBezTo>
                  <a:cubicBezTo>
                    <a:pt x="169" y="156"/>
                    <a:pt x="327" y="90"/>
                    <a:pt x="470" y="0"/>
                  </a:cubicBezTo>
                  <a:cubicBezTo>
                    <a:pt x="471" y="7"/>
                    <a:pt x="471" y="7"/>
                    <a:pt x="471" y="7"/>
                  </a:cubicBezTo>
                  <a:cubicBezTo>
                    <a:pt x="513" y="277"/>
                    <a:pt x="165" y="421"/>
                    <a:pt x="4" y="201"/>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14ADF786-4588-4C81-92C6-950A91D5A895}"/>
                </a:ext>
              </a:extLst>
            </p:cNvPr>
            <p:cNvSpPr>
              <a:spLocks/>
            </p:cNvSpPr>
            <p:nvPr/>
          </p:nvSpPr>
          <p:spPr bwMode="auto">
            <a:xfrm>
              <a:off x="12347258" y="8331312"/>
              <a:ext cx="3774520" cy="4456430"/>
            </a:xfrm>
            <a:custGeom>
              <a:avLst/>
              <a:gdLst>
                <a:gd name="T0" fmla="*/ 922 w 982"/>
                <a:gd name="T1" fmla="*/ 824 h 1159"/>
                <a:gd name="T2" fmla="*/ 778 w 982"/>
                <a:gd name="T3" fmla="*/ 926 h 1159"/>
                <a:gd name="T4" fmla="*/ 308 w 982"/>
                <a:gd name="T5" fmla="*/ 1121 h 1159"/>
                <a:gd name="T6" fmla="*/ 134 w 982"/>
                <a:gd name="T7" fmla="*/ 1151 h 1159"/>
                <a:gd name="T8" fmla="*/ 0 w 982"/>
                <a:gd name="T9" fmla="*/ 1031 h 1159"/>
                <a:gd name="T10" fmla="*/ 0 w 982"/>
                <a:gd name="T11" fmla="*/ 119 h 1159"/>
                <a:gd name="T12" fmla="*/ 287 w 982"/>
                <a:gd name="T13" fmla="*/ 0 h 1159"/>
                <a:gd name="T14" fmla="*/ 355 w 982"/>
                <a:gd name="T15" fmla="*/ 69 h 1159"/>
                <a:gd name="T16" fmla="*/ 789 w 982"/>
                <a:gd name="T17" fmla="*/ 503 h 1159"/>
                <a:gd name="T18" fmla="*/ 931 w 982"/>
                <a:gd name="T19" fmla="*/ 645 h 1159"/>
                <a:gd name="T20" fmla="*/ 922 w 982"/>
                <a:gd name="T21" fmla="*/ 82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22" y="824"/>
                  </a:moveTo>
                  <a:cubicBezTo>
                    <a:pt x="876" y="861"/>
                    <a:pt x="828" y="895"/>
                    <a:pt x="778" y="926"/>
                  </a:cubicBezTo>
                  <a:cubicBezTo>
                    <a:pt x="635" y="1016"/>
                    <a:pt x="477" y="1082"/>
                    <a:pt x="308" y="1121"/>
                  </a:cubicBezTo>
                  <a:cubicBezTo>
                    <a:pt x="251" y="1134"/>
                    <a:pt x="193" y="1144"/>
                    <a:pt x="134" y="1151"/>
                  </a:cubicBezTo>
                  <a:cubicBezTo>
                    <a:pt x="63" y="1159"/>
                    <a:pt x="0" y="1103"/>
                    <a:pt x="0" y="1031"/>
                  </a:cubicBezTo>
                  <a:cubicBezTo>
                    <a:pt x="0" y="119"/>
                    <a:pt x="0" y="119"/>
                    <a:pt x="0" y="119"/>
                  </a:cubicBezTo>
                  <a:cubicBezTo>
                    <a:pt x="133" y="109"/>
                    <a:pt x="229" y="49"/>
                    <a:pt x="287" y="0"/>
                  </a:cubicBezTo>
                  <a:cubicBezTo>
                    <a:pt x="355" y="69"/>
                    <a:pt x="355" y="69"/>
                    <a:pt x="355" y="69"/>
                  </a:cubicBezTo>
                  <a:cubicBezTo>
                    <a:pt x="789" y="503"/>
                    <a:pt x="789" y="503"/>
                    <a:pt x="789" y="503"/>
                  </a:cubicBezTo>
                  <a:cubicBezTo>
                    <a:pt x="931" y="645"/>
                    <a:pt x="931" y="645"/>
                    <a:pt x="931" y="645"/>
                  </a:cubicBezTo>
                  <a:cubicBezTo>
                    <a:pt x="982" y="696"/>
                    <a:pt x="978" y="780"/>
                    <a:pt x="922" y="8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29E643BC-7C52-4474-9CA0-068B220A2927}"/>
                </a:ext>
              </a:extLst>
            </p:cNvPr>
            <p:cNvSpPr>
              <a:spLocks/>
            </p:cNvSpPr>
            <p:nvPr/>
          </p:nvSpPr>
          <p:spPr bwMode="auto">
            <a:xfrm>
              <a:off x="12347258" y="8331312"/>
              <a:ext cx="1363821" cy="829818"/>
            </a:xfrm>
            <a:custGeom>
              <a:avLst/>
              <a:gdLst>
                <a:gd name="T0" fmla="*/ 287 w 355"/>
                <a:gd name="T1" fmla="*/ 0 h 216"/>
                <a:gd name="T2" fmla="*/ 355 w 355"/>
                <a:gd name="T3" fmla="*/ 69 h 216"/>
                <a:gd name="T4" fmla="*/ 0 w 355"/>
                <a:gd name="T5" fmla="*/ 216 h 216"/>
                <a:gd name="T6" fmla="*/ 0 w 355"/>
                <a:gd name="T7" fmla="*/ 119 h 216"/>
                <a:gd name="T8" fmla="*/ 287 w 355"/>
                <a:gd name="T9" fmla="*/ 0 h 216"/>
              </a:gdLst>
              <a:ahLst/>
              <a:cxnLst>
                <a:cxn ang="0">
                  <a:pos x="T0" y="T1"/>
                </a:cxn>
                <a:cxn ang="0">
                  <a:pos x="T2" y="T3"/>
                </a:cxn>
                <a:cxn ang="0">
                  <a:pos x="T4" y="T5"/>
                </a:cxn>
                <a:cxn ang="0">
                  <a:pos x="T6" y="T7"/>
                </a:cxn>
                <a:cxn ang="0">
                  <a:pos x="T8" y="T9"/>
                </a:cxn>
              </a:cxnLst>
              <a:rect l="0" t="0" r="r" b="b"/>
              <a:pathLst>
                <a:path w="355" h="216">
                  <a:moveTo>
                    <a:pt x="287" y="0"/>
                  </a:moveTo>
                  <a:cubicBezTo>
                    <a:pt x="355" y="69"/>
                    <a:pt x="355" y="69"/>
                    <a:pt x="355" y="69"/>
                  </a:cubicBezTo>
                  <a:cubicBezTo>
                    <a:pt x="259" y="153"/>
                    <a:pt x="136" y="207"/>
                    <a:pt x="0" y="216"/>
                  </a:cubicBezTo>
                  <a:cubicBezTo>
                    <a:pt x="0" y="119"/>
                    <a:pt x="0" y="119"/>
                    <a:pt x="0" y="119"/>
                  </a:cubicBezTo>
                  <a:cubicBezTo>
                    <a:pt x="133" y="109"/>
                    <a:pt x="229" y="49"/>
                    <a:pt x="287"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49E1DD5-0E68-40DD-8737-FE617E166357}"/>
                </a:ext>
              </a:extLst>
            </p:cNvPr>
            <p:cNvSpPr txBox="1"/>
            <p:nvPr/>
          </p:nvSpPr>
          <p:spPr>
            <a:xfrm>
              <a:off x="14308043"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49" name="TextBox 48">
              <a:extLst>
                <a:ext uri="{FF2B5EF4-FFF2-40B4-BE49-F238E27FC236}">
                  <a16:creationId xmlns:a16="http://schemas.microsoft.com/office/drawing/2014/main" id="{B9E2B2C4-46B7-410B-B566-2784A6DA32E6}"/>
                </a:ext>
              </a:extLst>
            </p:cNvPr>
            <p:cNvSpPr txBox="1"/>
            <p:nvPr/>
          </p:nvSpPr>
          <p:spPr>
            <a:xfrm>
              <a:off x="12588046"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8" name="Group 57">
            <a:extLst>
              <a:ext uri="{FF2B5EF4-FFF2-40B4-BE49-F238E27FC236}">
                <a16:creationId xmlns:a16="http://schemas.microsoft.com/office/drawing/2014/main" id="{7BBF5E95-E128-45F8-B381-AF21025AC068}"/>
              </a:ext>
            </a:extLst>
          </p:cNvPr>
          <p:cNvGrpSpPr/>
          <p:nvPr/>
        </p:nvGrpSpPr>
        <p:grpSpPr>
          <a:xfrm>
            <a:off x="9787687" y="7011671"/>
            <a:ext cx="5176759" cy="3776440"/>
            <a:chOff x="5545439" y="7011671"/>
            <a:chExt cx="5176759" cy="3776440"/>
          </a:xfrm>
        </p:grpSpPr>
        <p:sp>
          <p:nvSpPr>
            <p:cNvPr id="10" name="Freeform 6">
              <a:extLst>
                <a:ext uri="{FF2B5EF4-FFF2-40B4-BE49-F238E27FC236}">
                  <a16:creationId xmlns:a16="http://schemas.microsoft.com/office/drawing/2014/main" id="{02E4803F-C741-4C7F-A1A2-B3C519353B8B}"/>
                </a:ext>
              </a:extLst>
            </p:cNvPr>
            <p:cNvSpPr>
              <a:spLocks/>
            </p:cNvSpPr>
            <p:nvPr/>
          </p:nvSpPr>
          <p:spPr bwMode="auto">
            <a:xfrm>
              <a:off x="5545439" y="8196850"/>
              <a:ext cx="1617377" cy="1972739"/>
            </a:xfrm>
            <a:custGeom>
              <a:avLst/>
              <a:gdLst>
                <a:gd name="T0" fmla="*/ 421 w 421"/>
                <a:gd name="T1" fmla="*/ 470 h 513"/>
                <a:gd name="T2" fmla="*/ 414 w 421"/>
                <a:gd name="T3" fmla="*/ 471 h 513"/>
                <a:gd name="T4" fmla="*/ 220 w 421"/>
                <a:gd name="T5" fmla="*/ 4 h 513"/>
                <a:gd name="T6" fmla="*/ 226 w 421"/>
                <a:gd name="T7" fmla="*/ 0 h 513"/>
                <a:gd name="T8" fmla="*/ 421 w 421"/>
                <a:gd name="T9" fmla="*/ 470 h 513"/>
              </a:gdLst>
              <a:ahLst/>
              <a:cxnLst>
                <a:cxn ang="0">
                  <a:pos x="T0" y="T1"/>
                </a:cxn>
                <a:cxn ang="0">
                  <a:pos x="T2" y="T3"/>
                </a:cxn>
                <a:cxn ang="0">
                  <a:pos x="T4" y="T5"/>
                </a:cxn>
                <a:cxn ang="0">
                  <a:pos x="T6" y="T7"/>
                </a:cxn>
                <a:cxn ang="0">
                  <a:pos x="T8" y="T9"/>
                </a:cxn>
              </a:cxnLst>
              <a:rect l="0" t="0" r="r" b="b"/>
              <a:pathLst>
                <a:path w="421" h="513">
                  <a:moveTo>
                    <a:pt x="421" y="470"/>
                  </a:moveTo>
                  <a:cubicBezTo>
                    <a:pt x="414" y="471"/>
                    <a:pt x="414" y="471"/>
                    <a:pt x="414" y="471"/>
                  </a:cubicBezTo>
                  <a:cubicBezTo>
                    <a:pt x="144" y="513"/>
                    <a:pt x="0" y="165"/>
                    <a:pt x="220" y="4"/>
                  </a:cubicBezTo>
                  <a:cubicBezTo>
                    <a:pt x="226" y="0"/>
                    <a:pt x="226" y="0"/>
                    <a:pt x="226" y="0"/>
                  </a:cubicBezTo>
                  <a:cubicBezTo>
                    <a:pt x="265" y="169"/>
                    <a:pt x="331" y="327"/>
                    <a:pt x="421" y="47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08CA70E7-822D-417C-BBCD-935284FD41F0}"/>
                </a:ext>
              </a:extLst>
            </p:cNvPr>
            <p:cNvSpPr>
              <a:spLocks/>
            </p:cNvSpPr>
            <p:nvPr/>
          </p:nvSpPr>
          <p:spPr bwMode="auto">
            <a:xfrm>
              <a:off x="6267688" y="7011671"/>
              <a:ext cx="4454510" cy="3776440"/>
            </a:xfrm>
            <a:custGeom>
              <a:avLst/>
              <a:gdLst>
                <a:gd name="T0" fmla="*/ 1159 w 1159"/>
                <a:gd name="T1" fmla="*/ 287 h 982"/>
                <a:gd name="T2" fmla="*/ 1090 w 1159"/>
                <a:gd name="T3" fmla="*/ 355 h 982"/>
                <a:gd name="T4" fmla="*/ 656 w 1159"/>
                <a:gd name="T5" fmla="*/ 789 h 982"/>
                <a:gd name="T6" fmla="*/ 514 w 1159"/>
                <a:gd name="T7" fmla="*/ 931 h 982"/>
                <a:gd name="T8" fmla="*/ 334 w 1159"/>
                <a:gd name="T9" fmla="*/ 922 h 982"/>
                <a:gd name="T10" fmla="*/ 233 w 1159"/>
                <a:gd name="T11" fmla="*/ 778 h 982"/>
                <a:gd name="T12" fmla="*/ 38 w 1159"/>
                <a:gd name="T13" fmla="*/ 308 h 982"/>
                <a:gd name="T14" fmla="*/ 8 w 1159"/>
                <a:gd name="T15" fmla="*/ 134 h 982"/>
                <a:gd name="T16" fmla="*/ 128 w 1159"/>
                <a:gd name="T17" fmla="*/ 0 h 982"/>
                <a:gd name="T18" fmla="*/ 1040 w 1159"/>
                <a:gd name="T19" fmla="*/ 0 h 982"/>
                <a:gd name="T20" fmla="*/ 1159 w 1159"/>
                <a:gd name="T21" fmla="*/ 28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9" y="287"/>
                  </a:moveTo>
                  <a:cubicBezTo>
                    <a:pt x="1090" y="355"/>
                    <a:pt x="1090" y="355"/>
                    <a:pt x="1090" y="355"/>
                  </a:cubicBezTo>
                  <a:cubicBezTo>
                    <a:pt x="656" y="789"/>
                    <a:pt x="656" y="789"/>
                    <a:pt x="656" y="789"/>
                  </a:cubicBezTo>
                  <a:cubicBezTo>
                    <a:pt x="514" y="931"/>
                    <a:pt x="514" y="931"/>
                    <a:pt x="514" y="931"/>
                  </a:cubicBezTo>
                  <a:cubicBezTo>
                    <a:pt x="463" y="982"/>
                    <a:pt x="379" y="978"/>
                    <a:pt x="334" y="922"/>
                  </a:cubicBezTo>
                  <a:cubicBezTo>
                    <a:pt x="298" y="876"/>
                    <a:pt x="264" y="828"/>
                    <a:pt x="233" y="778"/>
                  </a:cubicBezTo>
                  <a:cubicBezTo>
                    <a:pt x="143" y="635"/>
                    <a:pt x="77" y="477"/>
                    <a:pt x="38" y="308"/>
                  </a:cubicBezTo>
                  <a:cubicBezTo>
                    <a:pt x="25" y="251"/>
                    <a:pt x="15" y="193"/>
                    <a:pt x="8" y="134"/>
                  </a:cubicBezTo>
                  <a:cubicBezTo>
                    <a:pt x="0" y="63"/>
                    <a:pt x="56" y="0"/>
                    <a:pt x="128" y="0"/>
                  </a:cubicBezTo>
                  <a:cubicBezTo>
                    <a:pt x="1040" y="0"/>
                    <a:pt x="1040" y="0"/>
                    <a:pt x="1040" y="0"/>
                  </a:cubicBezTo>
                  <a:cubicBezTo>
                    <a:pt x="1050" y="133"/>
                    <a:pt x="1110" y="229"/>
                    <a:pt x="1159" y="28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D3A9329E-6E10-45B0-8943-978FD239488A}"/>
                </a:ext>
              </a:extLst>
            </p:cNvPr>
            <p:cNvSpPr>
              <a:spLocks/>
            </p:cNvSpPr>
            <p:nvPr/>
          </p:nvSpPr>
          <p:spPr bwMode="auto">
            <a:xfrm>
              <a:off x="9892380" y="7011671"/>
              <a:ext cx="829818" cy="1365743"/>
            </a:xfrm>
            <a:custGeom>
              <a:avLst/>
              <a:gdLst>
                <a:gd name="T0" fmla="*/ 216 w 216"/>
                <a:gd name="T1" fmla="*/ 287 h 355"/>
                <a:gd name="T2" fmla="*/ 147 w 216"/>
                <a:gd name="T3" fmla="*/ 355 h 355"/>
                <a:gd name="T4" fmla="*/ 0 w 216"/>
                <a:gd name="T5" fmla="*/ 0 h 355"/>
                <a:gd name="T6" fmla="*/ 97 w 216"/>
                <a:gd name="T7" fmla="*/ 0 h 355"/>
                <a:gd name="T8" fmla="*/ 216 w 216"/>
                <a:gd name="T9" fmla="*/ 287 h 355"/>
              </a:gdLst>
              <a:ahLst/>
              <a:cxnLst>
                <a:cxn ang="0">
                  <a:pos x="T0" y="T1"/>
                </a:cxn>
                <a:cxn ang="0">
                  <a:pos x="T2" y="T3"/>
                </a:cxn>
                <a:cxn ang="0">
                  <a:pos x="T4" y="T5"/>
                </a:cxn>
                <a:cxn ang="0">
                  <a:pos x="T6" y="T7"/>
                </a:cxn>
                <a:cxn ang="0">
                  <a:pos x="T8" y="T9"/>
                </a:cxn>
              </a:cxnLst>
              <a:rect l="0" t="0" r="r" b="b"/>
              <a:pathLst>
                <a:path w="216" h="355">
                  <a:moveTo>
                    <a:pt x="216" y="287"/>
                  </a:moveTo>
                  <a:cubicBezTo>
                    <a:pt x="147" y="355"/>
                    <a:pt x="147" y="355"/>
                    <a:pt x="147" y="355"/>
                  </a:cubicBezTo>
                  <a:cubicBezTo>
                    <a:pt x="63" y="259"/>
                    <a:pt x="9" y="136"/>
                    <a:pt x="0" y="0"/>
                  </a:cubicBezTo>
                  <a:cubicBezTo>
                    <a:pt x="97" y="0"/>
                    <a:pt x="97" y="0"/>
                    <a:pt x="97" y="0"/>
                  </a:cubicBezTo>
                  <a:cubicBezTo>
                    <a:pt x="107" y="133"/>
                    <a:pt x="167" y="229"/>
                    <a:pt x="216" y="287"/>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7733C06E-6825-4239-9038-0DA58CBCD704}"/>
                </a:ext>
              </a:extLst>
            </p:cNvPr>
            <p:cNvSpPr txBox="1"/>
            <p:nvPr/>
          </p:nvSpPr>
          <p:spPr>
            <a:xfrm>
              <a:off x="6143224" y="90189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50" name="TextBox 49">
              <a:extLst>
                <a:ext uri="{FF2B5EF4-FFF2-40B4-BE49-F238E27FC236}">
                  <a16:creationId xmlns:a16="http://schemas.microsoft.com/office/drawing/2014/main" id="{DB19FF8C-9705-429D-9E8C-6E0A02831C79}"/>
                </a:ext>
              </a:extLst>
            </p:cNvPr>
            <p:cNvSpPr txBox="1"/>
            <p:nvPr/>
          </p:nvSpPr>
          <p:spPr>
            <a:xfrm>
              <a:off x="6913170" y="761860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Solutions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sp>
        <p:nvSpPr>
          <p:cNvPr id="60" name="TextBox 59">
            <a:extLst>
              <a:ext uri="{FF2B5EF4-FFF2-40B4-BE49-F238E27FC236}">
                <a16:creationId xmlns:a16="http://schemas.microsoft.com/office/drawing/2014/main" id="{7E1B1030-A56A-46BB-98A2-574CC1931D0B}"/>
              </a:ext>
            </a:extLst>
          </p:cNvPr>
          <p:cNvSpPr txBox="1"/>
          <p:nvPr/>
        </p:nvSpPr>
        <p:spPr>
          <a:xfrm>
            <a:off x="3407067" y="6413410"/>
            <a:ext cx="4339088"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61" name="TextBox 60">
            <a:extLst>
              <a:ext uri="{FF2B5EF4-FFF2-40B4-BE49-F238E27FC236}">
                <a16:creationId xmlns:a16="http://schemas.microsoft.com/office/drawing/2014/main" id="{E3EFCB02-66D2-4118-9781-0E88FA084956}"/>
              </a:ext>
            </a:extLst>
          </p:cNvPr>
          <p:cNvSpPr txBox="1"/>
          <p:nvPr/>
        </p:nvSpPr>
        <p:spPr>
          <a:xfrm>
            <a:off x="3407067" y="3351213"/>
            <a:ext cx="4339088"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2" name="Rectangle: Rounded Corners 61">
            <a:extLst>
              <a:ext uri="{FF2B5EF4-FFF2-40B4-BE49-F238E27FC236}">
                <a16:creationId xmlns:a16="http://schemas.microsoft.com/office/drawing/2014/main" id="{AE41F8E7-AFDF-429F-ABC3-345657238D2A}"/>
              </a:ext>
            </a:extLst>
          </p:cNvPr>
          <p:cNvSpPr/>
          <p:nvPr/>
        </p:nvSpPr>
        <p:spPr>
          <a:xfrm>
            <a:off x="5227462"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04375872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160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0-#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70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000" fill="hold"/>
                                        <p:tgtEl>
                                          <p:spTgt spid="60"/>
                                        </p:tgtEl>
                                        <p:attrNameLst>
                                          <p:attrName>ppt_x</p:attrName>
                                        </p:attrNameLst>
                                      </p:cBhvr>
                                      <p:tavLst>
                                        <p:tav tm="0">
                                          <p:val>
                                            <p:strVal val="0-#ppt_w/2"/>
                                          </p:val>
                                        </p:tav>
                                        <p:tav tm="100000">
                                          <p:val>
                                            <p:strVal val="#ppt_x"/>
                                          </p:val>
                                        </p:tav>
                                      </p:tavLst>
                                    </p:anim>
                                    <p:anim calcmode="lin" valueType="num">
                                      <p:cBhvr additive="base">
                                        <p:cTn id="12" dur="1000" fill="hold"/>
                                        <p:tgtEl>
                                          <p:spTgt spid="6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1800"/>
                                  </p:stCondLst>
                                  <p:childTnLst>
                                    <p:set>
                                      <p:cBhvr>
                                        <p:cTn id="14" dur="1" fill="hold">
                                          <p:stCondLst>
                                            <p:cond delay="0"/>
                                          </p:stCondLst>
                                        </p:cTn>
                                        <p:tgtEl>
                                          <p:spTgt spid="62"/>
                                        </p:tgtEl>
                                        <p:attrNameLst>
                                          <p:attrName>style.visibility</p:attrName>
                                        </p:attrNameLst>
                                      </p:cBhvr>
                                      <p:to>
                                        <p:strVal val="visible"/>
                                      </p:to>
                                    </p:set>
                                    <p:anim calcmode="lin" valueType="num">
                                      <p:cBhvr additive="base">
                                        <p:cTn id="15" dur="1000" fill="hold"/>
                                        <p:tgtEl>
                                          <p:spTgt spid="62"/>
                                        </p:tgtEl>
                                        <p:attrNameLst>
                                          <p:attrName>ppt_x</p:attrName>
                                        </p:attrNameLst>
                                      </p:cBhvr>
                                      <p:tavLst>
                                        <p:tav tm="0">
                                          <p:val>
                                            <p:strVal val="0-#ppt_w/2"/>
                                          </p:val>
                                        </p:tav>
                                        <p:tav tm="100000">
                                          <p:val>
                                            <p:strVal val="#ppt_x"/>
                                          </p:val>
                                        </p:tav>
                                      </p:tavLst>
                                    </p:anim>
                                    <p:anim calcmode="lin" valueType="num">
                                      <p:cBhvr additive="base">
                                        <p:cTn id="16" dur="1000" fill="hold"/>
                                        <p:tgtEl>
                                          <p:spTgt spid="62"/>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360"/>
                                          </p:val>
                                        </p:tav>
                                        <p:tav tm="100000">
                                          <p:val>
                                            <p:fltVal val="0"/>
                                          </p:val>
                                        </p:tav>
                                      </p:tavLst>
                                    </p:anim>
                                    <p:animEffect transition="in" filter="fade">
                                      <p:cBhvr>
                                        <p:cTn id="22" dur="1000"/>
                                        <p:tgtEl>
                                          <p:spTgt spid="59"/>
                                        </p:tgtEl>
                                      </p:cBhvr>
                                    </p:animEffect>
                                  </p:childTnLst>
                                </p:cTn>
                              </p:par>
                              <p:par>
                                <p:cTn id="23" presetID="10" presetClass="entr" presetSubtype="0" fill="hold" nodeType="withEffect">
                                  <p:stCondLst>
                                    <p:cond delay="3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350"/>
                                        <p:tgtEl>
                                          <p:spTgt spid="51"/>
                                        </p:tgtEl>
                                      </p:cBhvr>
                                    </p:animEffect>
                                  </p:childTnLst>
                                </p:cTn>
                              </p:par>
                              <p:par>
                                <p:cTn id="26" presetID="10" presetClass="entr" presetSubtype="0" fill="hold" nodeType="withEffect">
                                  <p:stCondLst>
                                    <p:cond delay="50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350"/>
                                        <p:tgtEl>
                                          <p:spTgt spid="52"/>
                                        </p:tgtEl>
                                      </p:cBhvr>
                                    </p:animEffect>
                                  </p:childTnLst>
                                </p:cTn>
                              </p:par>
                              <p:par>
                                <p:cTn id="29" presetID="10" presetClass="entr" presetSubtype="0" fill="hold" nodeType="withEffect">
                                  <p:stCondLst>
                                    <p:cond delay="70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350"/>
                                        <p:tgtEl>
                                          <p:spTgt spid="53"/>
                                        </p:tgtEl>
                                      </p:cBhvr>
                                    </p:animEffect>
                                  </p:childTnLst>
                                </p:cTn>
                              </p:par>
                              <p:par>
                                <p:cTn id="32" presetID="10" presetClass="entr" presetSubtype="0" fill="hold" nodeType="withEffect">
                                  <p:stCondLst>
                                    <p:cond delay="900"/>
                                  </p:stCondLst>
                                  <p:childTnLst>
                                    <p:set>
                                      <p:cBhvr>
                                        <p:cTn id="33" dur="1" fill="hold">
                                          <p:stCondLst>
                                            <p:cond delay="0"/>
                                          </p:stCondLst>
                                        </p:cTn>
                                        <p:tgtEl>
                                          <p:spTgt spid="54"/>
                                        </p:tgtEl>
                                        <p:attrNameLst>
                                          <p:attrName>style.visibility</p:attrName>
                                        </p:attrNameLst>
                                      </p:cBhvr>
                                      <p:to>
                                        <p:strVal val="visible"/>
                                      </p:to>
                                    </p:set>
                                    <p:animEffect transition="in" filter="fade">
                                      <p:cBhvr>
                                        <p:cTn id="34" dur="350"/>
                                        <p:tgtEl>
                                          <p:spTgt spid="54"/>
                                        </p:tgtEl>
                                      </p:cBhvr>
                                    </p:animEffect>
                                  </p:childTnLst>
                                </p:cTn>
                              </p:par>
                              <p:par>
                                <p:cTn id="35" presetID="10" presetClass="entr" presetSubtype="0" fill="hold" nodeType="withEffect">
                                  <p:stCondLst>
                                    <p:cond delay="110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350"/>
                                        <p:tgtEl>
                                          <p:spTgt spid="55"/>
                                        </p:tgtEl>
                                      </p:cBhvr>
                                    </p:animEffect>
                                  </p:childTnLst>
                                </p:cTn>
                              </p:par>
                              <p:par>
                                <p:cTn id="38" presetID="10" presetClass="entr" presetSubtype="0" fill="hold" nodeType="withEffect">
                                  <p:stCondLst>
                                    <p:cond delay="1300"/>
                                  </p:stCondLst>
                                  <p:childTnLst>
                                    <p:set>
                                      <p:cBhvr>
                                        <p:cTn id="39" dur="1" fill="hold">
                                          <p:stCondLst>
                                            <p:cond delay="0"/>
                                          </p:stCondLst>
                                        </p:cTn>
                                        <p:tgtEl>
                                          <p:spTgt spid="56"/>
                                        </p:tgtEl>
                                        <p:attrNameLst>
                                          <p:attrName>style.visibility</p:attrName>
                                        </p:attrNameLst>
                                      </p:cBhvr>
                                      <p:to>
                                        <p:strVal val="visible"/>
                                      </p:to>
                                    </p:set>
                                    <p:animEffect transition="in" filter="fade">
                                      <p:cBhvr>
                                        <p:cTn id="40" dur="350"/>
                                        <p:tgtEl>
                                          <p:spTgt spid="56"/>
                                        </p:tgtEl>
                                      </p:cBhvr>
                                    </p:animEffect>
                                  </p:childTnLst>
                                </p:cTn>
                              </p:par>
                              <p:par>
                                <p:cTn id="41" presetID="10" presetClass="entr" presetSubtype="0" fill="hold" nodeType="withEffect">
                                  <p:stCondLst>
                                    <p:cond delay="150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350"/>
                                        <p:tgtEl>
                                          <p:spTgt spid="57"/>
                                        </p:tgtEl>
                                      </p:cBhvr>
                                    </p:animEffect>
                                  </p:childTnLst>
                                </p:cTn>
                              </p:par>
                              <p:par>
                                <p:cTn id="44" presetID="10" presetClass="entr" presetSubtype="0" fill="hold" nodeType="withEffect">
                                  <p:stCondLst>
                                    <p:cond delay="17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3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p:bldP spid="61" grpId="0"/>
      <p:bldP spid="62"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7" name="Group 126">
            <a:extLst>
              <a:ext uri="{FF2B5EF4-FFF2-40B4-BE49-F238E27FC236}">
                <a16:creationId xmlns:a16="http://schemas.microsoft.com/office/drawing/2014/main" id="{8E0AD840-BDEA-46D8-9455-356633C228CC}"/>
              </a:ext>
            </a:extLst>
          </p:cNvPr>
          <p:cNvGrpSpPr/>
          <p:nvPr/>
        </p:nvGrpSpPr>
        <p:grpSpPr>
          <a:xfrm>
            <a:off x="9822876" y="4145566"/>
            <a:ext cx="4741422" cy="1356490"/>
            <a:chOff x="9822876" y="4145566"/>
            <a:chExt cx="4741422" cy="1356490"/>
          </a:xfrm>
        </p:grpSpPr>
        <p:sp>
          <p:nvSpPr>
            <p:cNvPr id="80" name="Rectangle 79">
              <a:extLst>
                <a:ext uri="{FF2B5EF4-FFF2-40B4-BE49-F238E27FC236}">
                  <a16:creationId xmlns:a16="http://schemas.microsoft.com/office/drawing/2014/main" id="{28FDFFD4-994A-4227-9307-4419529646AB}"/>
                </a:ext>
              </a:extLst>
            </p:cNvPr>
            <p:cNvSpPr/>
            <p:nvPr/>
          </p:nvSpPr>
          <p:spPr>
            <a:xfrm>
              <a:off x="9822876" y="4145566"/>
              <a:ext cx="4741422" cy="1356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A373E5F6-715B-49FE-907F-07BD4AA8C586}"/>
                </a:ext>
              </a:extLst>
            </p:cNvPr>
            <p:cNvSpPr txBox="1"/>
            <p:nvPr/>
          </p:nvSpPr>
          <p:spPr>
            <a:xfrm>
              <a:off x="10965319" y="4662996"/>
              <a:ext cx="2456537" cy="47565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Lorem ipsum dolor sit amet, consectetur adipiscing elit.</a:t>
              </a:r>
            </a:p>
          </p:txBody>
        </p:sp>
      </p:grpSp>
      <p:grpSp>
        <p:nvGrpSpPr>
          <p:cNvPr id="128" name="Group 127">
            <a:extLst>
              <a:ext uri="{FF2B5EF4-FFF2-40B4-BE49-F238E27FC236}">
                <a16:creationId xmlns:a16="http://schemas.microsoft.com/office/drawing/2014/main" id="{92C65AB0-EC0D-40EE-ADD7-52CC22676FE1}"/>
              </a:ext>
            </a:extLst>
          </p:cNvPr>
          <p:cNvGrpSpPr/>
          <p:nvPr/>
        </p:nvGrpSpPr>
        <p:grpSpPr>
          <a:xfrm>
            <a:off x="9325027" y="5502056"/>
            <a:ext cx="5737120" cy="1356490"/>
            <a:chOff x="9325027" y="5502056"/>
            <a:chExt cx="5737120" cy="1356490"/>
          </a:xfrm>
        </p:grpSpPr>
        <p:sp>
          <p:nvSpPr>
            <p:cNvPr id="81" name="Rectangle 80">
              <a:extLst>
                <a:ext uri="{FF2B5EF4-FFF2-40B4-BE49-F238E27FC236}">
                  <a16:creationId xmlns:a16="http://schemas.microsoft.com/office/drawing/2014/main" id="{4770AACE-EE9C-445A-A42C-97CDD47513A3}"/>
                </a:ext>
              </a:extLst>
            </p:cNvPr>
            <p:cNvSpPr/>
            <p:nvPr/>
          </p:nvSpPr>
          <p:spPr>
            <a:xfrm>
              <a:off x="9325027" y="5502056"/>
              <a:ext cx="5737120" cy="13564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TextBox 93">
              <a:extLst>
                <a:ext uri="{FF2B5EF4-FFF2-40B4-BE49-F238E27FC236}">
                  <a16:creationId xmlns:a16="http://schemas.microsoft.com/office/drawing/2014/main" id="{1B972232-FCEC-4D2F-9D51-78D767A37B39}"/>
                </a:ext>
              </a:extLst>
            </p:cNvPr>
            <p:cNvSpPr txBox="1"/>
            <p:nvPr/>
          </p:nvSpPr>
          <p:spPr>
            <a:xfrm>
              <a:off x="10017634" y="5869728"/>
              <a:ext cx="4351906" cy="66018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Nullam sem ex, viverra vel ullamcorper et, laoreet sit amet lorem. Suspendisse eget semper ex. Phasellus nec semper tellus.</a:t>
              </a:r>
            </a:p>
          </p:txBody>
        </p:sp>
      </p:grpSp>
      <p:grpSp>
        <p:nvGrpSpPr>
          <p:cNvPr id="129" name="Group 128">
            <a:extLst>
              <a:ext uri="{FF2B5EF4-FFF2-40B4-BE49-F238E27FC236}">
                <a16:creationId xmlns:a16="http://schemas.microsoft.com/office/drawing/2014/main" id="{D39436C6-3716-4542-8989-B518B35F7D49}"/>
              </a:ext>
            </a:extLst>
          </p:cNvPr>
          <p:cNvGrpSpPr/>
          <p:nvPr/>
        </p:nvGrpSpPr>
        <p:grpSpPr>
          <a:xfrm>
            <a:off x="9325027" y="6850589"/>
            <a:ext cx="5737120" cy="1356490"/>
            <a:chOff x="9325027" y="6850589"/>
            <a:chExt cx="5737120" cy="1356490"/>
          </a:xfrm>
        </p:grpSpPr>
        <p:sp>
          <p:nvSpPr>
            <p:cNvPr id="82" name="Rectangle 81">
              <a:extLst>
                <a:ext uri="{FF2B5EF4-FFF2-40B4-BE49-F238E27FC236}">
                  <a16:creationId xmlns:a16="http://schemas.microsoft.com/office/drawing/2014/main" id="{6471B53C-A37E-407D-9ACE-674C48496895}"/>
                </a:ext>
              </a:extLst>
            </p:cNvPr>
            <p:cNvSpPr/>
            <p:nvPr/>
          </p:nvSpPr>
          <p:spPr>
            <a:xfrm>
              <a:off x="9325027" y="6850589"/>
              <a:ext cx="5737120" cy="13564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05F50687-B2D4-4764-BC00-E227CAD15D35}"/>
                </a:ext>
              </a:extLst>
            </p:cNvPr>
            <p:cNvSpPr txBox="1"/>
            <p:nvPr/>
          </p:nvSpPr>
          <p:spPr>
            <a:xfrm>
              <a:off x="10017634" y="7179226"/>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Curabitur purus eros, volutpat interdum congue a, euismod at metus. Ut blandit dolor non porta elementum.</a:t>
              </a:r>
            </a:p>
          </p:txBody>
        </p:sp>
      </p:grpSp>
      <p:grpSp>
        <p:nvGrpSpPr>
          <p:cNvPr id="130" name="Group 129">
            <a:extLst>
              <a:ext uri="{FF2B5EF4-FFF2-40B4-BE49-F238E27FC236}">
                <a16:creationId xmlns:a16="http://schemas.microsoft.com/office/drawing/2014/main" id="{51BE0336-D75A-40B4-AE1E-5FDD0AAC8FF3}"/>
              </a:ext>
            </a:extLst>
          </p:cNvPr>
          <p:cNvGrpSpPr/>
          <p:nvPr/>
        </p:nvGrpSpPr>
        <p:grpSpPr>
          <a:xfrm>
            <a:off x="9822876" y="8203435"/>
            <a:ext cx="4741422" cy="1356490"/>
            <a:chOff x="9822876" y="8203435"/>
            <a:chExt cx="4741422" cy="1356490"/>
          </a:xfrm>
        </p:grpSpPr>
        <p:sp>
          <p:nvSpPr>
            <p:cNvPr id="83" name="Rectangle 82">
              <a:extLst>
                <a:ext uri="{FF2B5EF4-FFF2-40B4-BE49-F238E27FC236}">
                  <a16:creationId xmlns:a16="http://schemas.microsoft.com/office/drawing/2014/main" id="{85575857-60C7-4D66-838E-9378A4A072E5}"/>
                </a:ext>
              </a:extLst>
            </p:cNvPr>
            <p:cNvSpPr/>
            <p:nvPr/>
          </p:nvSpPr>
          <p:spPr>
            <a:xfrm>
              <a:off x="9822876" y="8203435"/>
              <a:ext cx="4741422" cy="135649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6" name="TextBox 95">
              <a:extLst>
                <a:ext uri="{FF2B5EF4-FFF2-40B4-BE49-F238E27FC236}">
                  <a16:creationId xmlns:a16="http://schemas.microsoft.com/office/drawing/2014/main" id="{AB76B2B4-DB36-4246-AFE3-1380339A50FA}"/>
                </a:ext>
              </a:extLst>
            </p:cNvPr>
            <p:cNvSpPr txBox="1"/>
            <p:nvPr/>
          </p:nvSpPr>
          <p:spPr>
            <a:xfrm>
              <a:off x="10965319" y="8487227"/>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srgbClr val="FFFFFF"/>
                  </a:solidFill>
                  <a:effectLst/>
                  <a:uLnTx/>
                  <a:uFillTx/>
                  <a:latin typeface="Calibri"/>
                  <a:ea typeface="+mn-ea"/>
                  <a:cs typeface="+mn-cs"/>
                </a:rPr>
                <a:t>Sed vitae dignissim libero, id rutrum est.</a:t>
              </a:r>
              <a:endParaRPr kumimoji="0" lang="en-US" sz="14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Rectangle 125">
            <a:extLst>
              <a:ext uri="{FF2B5EF4-FFF2-40B4-BE49-F238E27FC236}">
                <a16:creationId xmlns:a16="http://schemas.microsoft.com/office/drawing/2014/main" id="{889602AC-19DA-4B49-8FC8-1E5CF58F5C07}"/>
              </a:ext>
            </a:extLst>
          </p:cNvPr>
          <p:cNvSpPr/>
          <p:nvPr/>
        </p:nvSpPr>
        <p:spPr>
          <a:xfrm>
            <a:off x="7475813" y="9727096"/>
            <a:ext cx="9435548" cy="5216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58">
            <a:extLst>
              <a:ext uri="{FF2B5EF4-FFF2-40B4-BE49-F238E27FC236}">
                <a16:creationId xmlns:a16="http://schemas.microsoft.com/office/drawing/2014/main" id="{7F376CCB-A47F-48CE-8B55-A5C7AE73468E}"/>
              </a:ext>
            </a:extLst>
          </p:cNvPr>
          <p:cNvSpPr>
            <a:spLocks noEditPoints="1"/>
          </p:cNvSpPr>
          <p:nvPr/>
        </p:nvSpPr>
        <p:spPr bwMode="auto">
          <a:xfrm>
            <a:off x="5995988" y="660400"/>
            <a:ext cx="12392025" cy="12401550"/>
          </a:xfrm>
          <a:custGeom>
            <a:avLst/>
            <a:gdLst>
              <a:gd name="T0" fmla="*/ 1951 w 3902"/>
              <a:gd name="T1" fmla="*/ 0 h 3903"/>
              <a:gd name="T2" fmla="*/ 0 w 3902"/>
              <a:gd name="T3" fmla="*/ 1951 h 3903"/>
              <a:gd name="T4" fmla="*/ 1951 w 3902"/>
              <a:gd name="T5" fmla="*/ 3903 h 3903"/>
              <a:gd name="T6" fmla="*/ 3902 w 3902"/>
              <a:gd name="T7" fmla="*/ 1951 h 3903"/>
              <a:gd name="T8" fmla="*/ 1951 w 3902"/>
              <a:gd name="T9" fmla="*/ 0 h 3903"/>
              <a:gd name="T10" fmla="*/ 1951 w 3902"/>
              <a:gd name="T11" fmla="*/ 2799 h 3903"/>
              <a:gd name="T12" fmla="*/ 1951 w 3902"/>
              <a:gd name="T13" fmla="*/ 2799 h 3903"/>
              <a:gd name="T14" fmla="*/ 1351 w 3902"/>
              <a:gd name="T15" fmla="*/ 2551 h 3903"/>
              <a:gd name="T16" fmla="*/ 1103 w 3902"/>
              <a:gd name="T17" fmla="*/ 1951 h 3903"/>
              <a:gd name="T18" fmla="*/ 1351 w 3902"/>
              <a:gd name="T19" fmla="*/ 1352 h 3903"/>
              <a:gd name="T20" fmla="*/ 1951 w 3902"/>
              <a:gd name="T21" fmla="*/ 1103 h 3903"/>
              <a:gd name="T22" fmla="*/ 1951 w 3902"/>
              <a:gd name="T23" fmla="*/ 1103 h 3903"/>
              <a:gd name="T24" fmla="*/ 2551 w 3902"/>
              <a:gd name="T25" fmla="*/ 1352 h 3903"/>
              <a:gd name="T26" fmla="*/ 2799 w 3902"/>
              <a:gd name="T27" fmla="*/ 1951 h 3903"/>
              <a:gd name="T28" fmla="*/ 2551 w 3902"/>
              <a:gd name="T29" fmla="*/ 2551 h 3903"/>
              <a:gd name="T30" fmla="*/ 1951 w 3902"/>
              <a:gd name="T31" fmla="*/ 2799 h 3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02" h="3903">
                <a:moveTo>
                  <a:pt x="1951" y="0"/>
                </a:moveTo>
                <a:cubicBezTo>
                  <a:pt x="873" y="0"/>
                  <a:pt x="0" y="874"/>
                  <a:pt x="0" y="1951"/>
                </a:cubicBezTo>
                <a:cubicBezTo>
                  <a:pt x="0" y="3029"/>
                  <a:pt x="873" y="3903"/>
                  <a:pt x="1951" y="3903"/>
                </a:cubicBezTo>
                <a:cubicBezTo>
                  <a:pt x="3029" y="3903"/>
                  <a:pt x="3902" y="3029"/>
                  <a:pt x="3902" y="1951"/>
                </a:cubicBezTo>
                <a:cubicBezTo>
                  <a:pt x="3902" y="874"/>
                  <a:pt x="3029" y="0"/>
                  <a:pt x="1951" y="0"/>
                </a:cubicBezTo>
                <a:close/>
                <a:moveTo>
                  <a:pt x="1951" y="2799"/>
                </a:moveTo>
                <a:cubicBezTo>
                  <a:pt x="1951" y="2799"/>
                  <a:pt x="1951" y="2799"/>
                  <a:pt x="1951" y="2799"/>
                </a:cubicBezTo>
                <a:cubicBezTo>
                  <a:pt x="1724" y="2799"/>
                  <a:pt x="1512" y="2711"/>
                  <a:pt x="1351" y="2551"/>
                </a:cubicBezTo>
                <a:cubicBezTo>
                  <a:pt x="1191" y="2391"/>
                  <a:pt x="1103" y="2178"/>
                  <a:pt x="1103" y="1951"/>
                </a:cubicBezTo>
                <a:cubicBezTo>
                  <a:pt x="1103" y="1725"/>
                  <a:pt x="1191" y="1512"/>
                  <a:pt x="1351" y="1352"/>
                </a:cubicBezTo>
                <a:cubicBezTo>
                  <a:pt x="1512" y="1191"/>
                  <a:pt x="1724" y="1103"/>
                  <a:pt x="1951" y="1103"/>
                </a:cubicBezTo>
                <a:cubicBezTo>
                  <a:pt x="1951" y="1103"/>
                  <a:pt x="1951" y="1103"/>
                  <a:pt x="1951" y="1103"/>
                </a:cubicBezTo>
                <a:cubicBezTo>
                  <a:pt x="2177" y="1103"/>
                  <a:pt x="2390" y="1191"/>
                  <a:pt x="2551" y="1352"/>
                </a:cubicBezTo>
                <a:cubicBezTo>
                  <a:pt x="2711" y="1512"/>
                  <a:pt x="2799" y="1725"/>
                  <a:pt x="2799" y="1951"/>
                </a:cubicBezTo>
                <a:cubicBezTo>
                  <a:pt x="2799" y="2178"/>
                  <a:pt x="2711" y="2391"/>
                  <a:pt x="2551" y="2551"/>
                </a:cubicBezTo>
                <a:cubicBezTo>
                  <a:pt x="2390" y="2711"/>
                  <a:pt x="2177" y="2799"/>
                  <a:pt x="1951" y="2799"/>
                </a:cubicBezTo>
                <a:close/>
              </a:path>
            </a:pathLst>
          </a:custGeom>
          <a:solidFill>
            <a:schemeClr val="bg1">
              <a:lumMod val="85000"/>
              <a:alpha val="3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B71E6A4A-CCA9-4DF3-952A-4306C6056F1C}"/>
              </a:ext>
            </a:extLst>
          </p:cNvPr>
          <p:cNvGrpSpPr/>
          <p:nvPr/>
        </p:nvGrpSpPr>
        <p:grpSpPr>
          <a:xfrm>
            <a:off x="7900988" y="2541588"/>
            <a:ext cx="8582025" cy="8639175"/>
            <a:chOff x="7900988" y="2541588"/>
            <a:chExt cx="8582025" cy="8639175"/>
          </a:xfrm>
        </p:grpSpPr>
        <p:sp>
          <p:nvSpPr>
            <p:cNvPr id="65" name="Freeform 59">
              <a:extLst>
                <a:ext uri="{FF2B5EF4-FFF2-40B4-BE49-F238E27FC236}">
                  <a16:creationId xmlns:a16="http://schemas.microsoft.com/office/drawing/2014/main" id="{7498457E-6478-4388-B18E-EDFCA1B67753}"/>
                </a:ext>
              </a:extLst>
            </p:cNvPr>
            <p:cNvSpPr>
              <a:spLocks noEditPoints="1"/>
            </p:cNvSpPr>
            <p:nvPr/>
          </p:nvSpPr>
          <p:spPr bwMode="auto">
            <a:xfrm>
              <a:off x="8539163" y="3205163"/>
              <a:ext cx="7305675" cy="7308850"/>
            </a:xfrm>
            <a:custGeom>
              <a:avLst/>
              <a:gdLst>
                <a:gd name="T0" fmla="*/ 2225 w 2300"/>
                <a:gd name="T1" fmla="*/ 740 h 2300"/>
                <a:gd name="T2" fmla="*/ 1872 w 2300"/>
                <a:gd name="T3" fmla="*/ 255 h 2300"/>
                <a:gd name="T4" fmla="*/ 1329 w 2300"/>
                <a:gd name="T5" fmla="*/ 14 h 2300"/>
                <a:gd name="T6" fmla="*/ 1150 w 2300"/>
                <a:gd name="T7" fmla="*/ 0 h 2300"/>
                <a:gd name="T8" fmla="*/ 737 w 2300"/>
                <a:gd name="T9" fmla="*/ 77 h 2300"/>
                <a:gd name="T10" fmla="*/ 256 w 2300"/>
                <a:gd name="T11" fmla="*/ 427 h 2300"/>
                <a:gd name="T12" fmla="*/ 12 w 2300"/>
                <a:gd name="T13" fmla="*/ 982 h 2300"/>
                <a:gd name="T14" fmla="*/ 15 w 2300"/>
                <a:gd name="T15" fmla="*/ 1334 h 2300"/>
                <a:gd name="T16" fmla="*/ 80 w 2300"/>
                <a:gd name="T17" fmla="*/ 1572 h 2300"/>
                <a:gd name="T18" fmla="*/ 431 w 2300"/>
                <a:gd name="T19" fmla="*/ 2048 h 2300"/>
                <a:gd name="T20" fmla="*/ 971 w 2300"/>
                <a:gd name="T21" fmla="*/ 2286 h 2300"/>
                <a:gd name="T22" fmla="*/ 1150 w 2300"/>
                <a:gd name="T23" fmla="*/ 2300 h 2300"/>
                <a:gd name="T24" fmla="*/ 1563 w 2300"/>
                <a:gd name="T25" fmla="*/ 2224 h 2300"/>
                <a:gd name="T26" fmla="*/ 2044 w 2300"/>
                <a:gd name="T27" fmla="*/ 1873 h 2300"/>
                <a:gd name="T28" fmla="*/ 2285 w 2300"/>
                <a:gd name="T29" fmla="*/ 1334 h 2300"/>
                <a:gd name="T30" fmla="*/ 2300 w 2300"/>
                <a:gd name="T31" fmla="*/ 1150 h 2300"/>
                <a:gd name="T32" fmla="*/ 2201 w 2300"/>
                <a:gd name="T33" fmla="*/ 1540 h 2300"/>
                <a:gd name="T34" fmla="*/ 1865 w 2300"/>
                <a:gd name="T35" fmla="*/ 2013 h 2300"/>
                <a:gd name="T36" fmla="*/ 1540 w 2300"/>
                <a:gd name="T37" fmla="*/ 2201 h 2300"/>
                <a:gd name="T38" fmla="*/ 1150 w 2300"/>
                <a:gd name="T39" fmla="*/ 2271 h 2300"/>
                <a:gd name="T40" fmla="*/ 962 w 2300"/>
                <a:gd name="T41" fmla="*/ 2255 h 2300"/>
                <a:gd name="T42" fmla="*/ 439 w 2300"/>
                <a:gd name="T43" fmla="*/ 2017 h 2300"/>
                <a:gd name="T44" fmla="*/ 102 w 2300"/>
                <a:gd name="T45" fmla="*/ 1549 h 2300"/>
                <a:gd name="T46" fmla="*/ 29 w 2300"/>
                <a:gd name="T47" fmla="*/ 1150 h 2300"/>
                <a:gd name="T48" fmla="*/ 99 w 2300"/>
                <a:gd name="T49" fmla="*/ 760 h 2300"/>
                <a:gd name="T50" fmla="*/ 435 w 2300"/>
                <a:gd name="T51" fmla="*/ 287 h 2300"/>
                <a:gd name="T52" fmla="*/ 760 w 2300"/>
                <a:gd name="T53" fmla="*/ 99 h 2300"/>
                <a:gd name="T54" fmla="*/ 962 w 2300"/>
                <a:gd name="T55" fmla="*/ 45 h 2300"/>
                <a:gd name="T56" fmla="*/ 1150 w 2300"/>
                <a:gd name="T57" fmla="*/ 29 h 2300"/>
                <a:gd name="T58" fmla="*/ 1338 w 2300"/>
                <a:gd name="T59" fmla="*/ 45 h 2300"/>
                <a:gd name="T60" fmla="*/ 1864 w 2300"/>
                <a:gd name="T61" fmla="*/ 286 h 2300"/>
                <a:gd name="T62" fmla="*/ 2202 w 2300"/>
                <a:gd name="T63" fmla="*/ 763 h 2300"/>
                <a:gd name="T64" fmla="*/ 2271 w 2300"/>
                <a:gd name="T65" fmla="*/ 1150 h 2300"/>
                <a:gd name="T66" fmla="*/ 2201 w 2300"/>
                <a:gd name="T67" fmla="*/ 1540 h 2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00" h="2300">
                  <a:moveTo>
                    <a:pt x="2288" y="982"/>
                  </a:moveTo>
                  <a:cubicBezTo>
                    <a:pt x="2276" y="898"/>
                    <a:pt x="2254" y="817"/>
                    <a:pt x="2225" y="740"/>
                  </a:cubicBezTo>
                  <a:cubicBezTo>
                    <a:pt x="2182" y="629"/>
                    <a:pt x="2124" y="527"/>
                    <a:pt x="2051" y="436"/>
                  </a:cubicBezTo>
                  <a:cubicBezTo>
                    <a:pt x="1998" y="369"/>
                    <a:pt x="1938" y="309"/>
                    <a:pt x="1872" y="255"/>
                  </a:cubicBezTo>
                  <a:cubicBezTo>
                    <a:pt x="1782" y="183"/>
                    <a:pt x="1681" y="123"/>
                    <a:pt x="1572" y="80"/>
                  </a:cubicBezTo>
                  <a:cubicBezTo>
                    <a:pt x="1494" y="50"/>
                    <a:pt x="1413" y="27"/>
                    <a:pt x="1329" y="14"/>
                  </a:cubicBezTo>
                  <a:cubicBezTo>
                    <a:pt x="1271" y="5"/>
                    <a:pt x="1211" y="0"/>
                    <a:pt x="1150" y="0"/>
                  </a:cubicBezTo>
                  <a:cubicBezTo>
                    <a:pt x="1150" y="0"/>
                    <a:pt x="1150" y="0"/>
                    <a:pt x="1150" y="0"/>
                  </a:cubicBezTo>
                  <a:cubicBezTo>
                    <a:pt x="1089" y="0"/>
                    <a:pt x="1029" y="5"/>
                    <a:pt x="971" y="14"/>
                  </a:cubicBezTo>
                  <a:cubicBezTo>
                    <a:pt x="890" y="27"/>
                    <a:pt x="811" y="48"/>
                    <a:pt x="737" y="77"/>
                  </a:cubicBezTo>
                  <a:cubicBezTo>
                    <a:pt x="624" y="120"/>
                    <a:pt x="519" y="181"/>
                    <a:pt x="427" y="256"/>
                  </a:cubicBezTo>
                  <a:cubicBezTo>
                    <a:pt x="364" y="307"/>
                    <a:pt x="307" y="364"/>
                    <a:pt x="256" y="427"/>
                  </a:cubicBezTo>
                  <a:cubicBezTo>
                    <a:pt x="181" y="520"/>
                    <a:pt x="120" y="624"/>
                    <a:pt x="76" y="737"/>
                  </a:cubicBezTo>
                  <a:cubicBezTo>
                    <a:pt x="46" y="815"/>
                    <a:pt x="25" y="897"/>
                    <a:pt x="12" y="982"/>
                  </a:cubicBezTo>
                  <a:cubicBezTo>
                    <a:pt x="4" y="1037"/>
                    <a:pt x="0" y="1093"/>
                    <a:pt x="0" y="1150"/>
                  </a:cubicBezTo>
                  <a:cubicBezTo>
                    <a:pt x="0" y="1213"/>
                    <a:pt x="5" y="1274"/>
                    <a:pt x="15" y="1334"/>
                  </a:cubicBezTo>
                  <a:cubicBezTo>
                    <a:pt x="15" y="1334"/>
                    <a:pt x="15" y="1334"/>
                    <a:pt x="15" y="1334"/>
                  </a:cubicBezTo>
                  <a:cubicBezTo>
                    <a:pt x="28" y="1417"/>
                    <a:pt x="50" y="1496"/>
                    <a:pt x="80" y="1572"/>
                  </a:cubicBezTo>
                  <a:cubicBezTo>
                    <a:pt x="124" y="1683"/>
                    <a:pt x="184" y="1786"/>
                    <a:pt x="259" y="1877"/>
                  </a:cubicBezTo>
                  <a:cubicBezTo>
                    <a:pt x="310" y="1940"/>
                    <a:pt x="368" y="1997"/>
                    <a:pt x="431" y="2048"/>
                  </a:cubicBezTo>
                  <a:cubicBezTo>
                    <a:pt x="523" y="2122"/>
                    <a:pt x="627" y="2182"/>
                    <a:pt x="740" y="2225"/>
                  </a:cubicBezTo>
                  <a:cubicBezTo>
                    <a:pt x="813" y="2253"/>
                    <a:pt x="891" y="2274"/>
                    <a:pt x="971" y="2286"/>
                  </a:cubicBezTo>
                  <a:cubicBezTo>
                    <a:pt x="1029" y="2296"/>
                    <a:pt x="1089" y="2300"/>
                    <a:pt x="1150" y="2300"/>
                  </a:cubicBezTo>
                  <a:cubicBezTo>
                    <a:pt x="1150" y="2300"/>
                    <a:pt x="1150" y="2300"/>
                    <a:pt x="1150" y="2300"/>
                  </a:cubicBezTo>
                  <a:cubicBezTo>
                    <a:pt x="1211" y="2300"/>
                    <a:pt x="1271" y="2296"/>
                    <a:pt x="1329" y="2286"/>
                  </a:cubicBezTo>
                  <a:cubicBezTo>
                    <a:pt x="1410" y="2274"/>
                    <a:pt x="1488" y="2253"/>
                    <a:pt x="1563" y="2224"/>
                  </a:cubicBezTo>
                  <a:cubicBezTo>
                    <a:pt x="1676" y="2180"/>
                    <a:pt x="1781" y="2119"/>
                    <a:pt x="1873" y="2044"/>
                  </a:cubicBezTo>
                  <a:cubicBezTo>
                    <a:pt x="1936" y="1994"/>
                    <a:pt x="1993" y="1936"/>
                    <a:pt x="2044" y="1873"/>
                  </a:cubicBezTo>
                  <a:cubicBezTo>
                    <a:pt x="2119" y="1781"/>
                    <a:pt x="2180" y="1676"/>
                    <a:pt x="2224" y="1563"/>
                  </a:cubicBezTo>
                  <a:cubicBezTo>
                    <a:pt x="2252" y="1490"/>
                    <a:pt x="2273" y="1414"/>
                    <a:pt x="2285" y="1334"/>
                  </a:cubicBezTo>
                  <a:cubicBezTo>
                    <a:pt x="2285" y="1334"/>
                    <a:pt x="2285" y="1334"/>
                    <a:pt x="2285" y="1334"/>
                  </a:cubicBezTo>
                  <a:cubicBezTo>
                    <a:pt x="2295" y="1274"/>
                    <a:pt x="2300" y="1213"/>
                    <a:pt x="2300" y="1150"/>
                  </a:cubicBezTo>
                  <a:cubicBezTo>
                    <a:pt x="2300" y="1093"/>
                    <a:pt x="2296" y="1037"/>
                    <a:pt x="2288" y="982"/>
                  </a:cubicBezTo>
                  <a:close/>
                  <a:moveTo>
                    <a:pt x="2201" y="1540"/>
                  </a:moveTo>
                  <a:cubicBezTo>
                    <a:pt x="2157" y="1660"/>
                    <a:pt x="2093" y="1769"/>
                    <a:pt x="2013" y="1865"/>
                  </a:cubicBezTo>
                  <a:cubicBezTo>
                    <a:pt x="1968" y="1919"/>
                    <a:pt x="1919" y="1969"/>
                    <a:pt x="1865" y="2013"/>
                  </a:cubicBezTo>
                  <a:cubicBezTo>
                    <a:pt x="1769" y="2093"/>
                    <a:pt x="1659" y="2157"/>
                    <a:pt x="1540" y="2201"/>
                  </a:cubicBezTo>
                  <a:cubicBezTo>
                    <a:pt x="1540" y="2201"/>
                    <a:pt x="1540" y="2201"/>
                    <a:pt x="1540" y="2201"/>
                  </a:cubicBezTo>
                  <a:cubicBezTo>
                    <a:pt x="1475" y="2225"/>
                    <a:pt x="1408" y="2244"/>
                    <a:pt x="1338" y="2255"/>
                  </a:cubicBezTo>
                  <a:cubicBezTo>
                    <a:pt x="1277" y="2266"/>
                    <a:pt x="1214" y="2271"/>
                    <a:pt x="1150" y="2271"/>
                  </a:cubicBezTo>
                  <a:cubicBezTo>
                    <a:pt x="1150" y="2271"/>
                    <a:pt x="1150" y="2271"/>
                    <a:pt x="1150" y="2271"/>
                  </a:cubicBezTo>
                  <a:cubicBezTo>
                    <a:pt x="1086" y="2271"/>
                    <a:pt x="1023" y="2266"/>
                    <a:pt x="962" y="2255"/>
                  </a:cubicBezTo>
                  <a:cubicBezTo>
                    <a:pt x="893" y="2244"/>
                    <a:pt x="826" y="2226"/>
                    <a:pt x="762" y="2202"/>
                  </a:cubicBezTo>
                  <a:cubicBezTo>
                    <a:pt x="644" y="2159"/>
                    <a:pt x="535" y="2096"/>
                    <a:pt x="439" y="2017"/>
                  </a:cubicBezTo>
                  <a:cubicBezTo>
                    <a:pt x="385" y="1972"/>
                    <a:pt x="335" y="1923"/>
                    <a:pt x="290" y="1869"/>
                  </a:cubicBezTo>
                  <a:cubicBezTo>
                    <a:pt x="211" y="1774"/>
                    <a:pt x="147" y="1666"/>
                    <a:pt x="102" y="1549"/>
                  </a:cubicBezTo>
                  <a:cubicBezTo>
                    <a:pt x="77" y="1483"/>
                    <a:pt x="58" y="1414"/>
                    <a:pt x="46" y="1343"/>
                  </a:cubicBezTo>
                  <a:cubicBezTo>
                    <a:pt x="35" y="1280"/>
                    <a:pt x="29" y="1216"/>
                    <a:pt x="29" y="1150"/>
                  </a:cubicBezTo>
                  <a:cubicBezTo>
                    <a:pt x="29" y="1090"/>
                    <a:pt x="34" y="1031"/>
                    <a:pt x="43" y="974"/>
                  </a:cubicBezTo>
                  <a:cubicBezTo>
                    <a:pt x="55" y="900"/>
                    <a:pt x="73" y="828"/>
                    <a:pt x="99" y="760"/>
                  </a:cubicBezTo>
                  <a:cubicBezTo>
                    <a:pt x="143" y="641"/>
                    <a:pt x="207" y="531"/>
                    <a:pt x="287" y="435"/>
                  </a:cubicBezTo>
                  <a:cubicBezTo>
                    <a:pt x="331" y="381"/>
                    <a:pt x="381" y="332"/>
                    <a:pt x="435" y="287"/>
                  </a:cubicBezTo>
                  <a:cubicBezTo>
                    <a:pt x="531" y="207"/>
                    <a:pt x="641" y="143"/>
                    <a:pt x="760" y="99"/>
                  </a:cubicBezTo>
                  <a:cubicBezTo>
                    <a:pt x="760" y="99"/>
                    <a:pt x="760" y="99"/>
                    <a:pt x="760" y="99"/>
                  </a:cubicBezTo>
                  <a:cubicBezTo>
                    <a:pt x="825" y="75"/>
                    <a:pt x="892" y="57"/>
                    <a:pt x="962" y="45"/>
                  </a:cubicBezTo>
                  <a:cubicBezTo>
                    <a:pt x="962" y="45"/>
                    <a:pt x="962" y="45"/>
                    <a:pt x="962" y="45"/>
                  </a:cubicBezTo>
                  <a:cubicBezTo>
                    <a:pt x="1023" y="35"/>
                    <a:pt x="1086" y="29"/>
                    <a:pt x="1150" y="29"/>
                  </a:cubicBezTo>
                  <a:cubicBezTo>
                    <a:pt x="1150" y="29"/>
                    <a:pt x="1150" y="29"/>
                    <a:pt x="1150" y="29"/>
                  </a:cubicBezTo>
                  <a:cubicBezTo>
                    <a:pt x="1214" y="29"/>
                    <a:pt x="1277" y="35"/>
                    <a:pt x="1338" y="45"/>
                  </a:cubicBezTo>
                  <a:cubicBezTo>
                    <a:pt x="1338" y="45"/>
                    <a:pt x="1338" y="45"/>
                    <a:pt x="1338" y="45"/>
                  </a:cubicBezTo>
                  <a:cubicBezTo>
                    <a:pt x="1411" y="57"/>
                    <a:pt x="1481" y="77"/>
                    <a:pt x="1549" y="102"/>
                  </a:cubicBezTo>
                  <a:cubicBezTo>
                    <a:pt x="1664" y="146"/>
                    <a:pt x="1771" y="209"/>
                    <a:pt x="1864" y="286"/>
                  </a:cubicBezTo>
                  <a:cubicBezTo>
                    <a:pt x="1921" y="334"/>
                    <a:pt x="1974" y="386"/>
                    <a:pt x="2020" y="444"/>
                  </a:cubicBezTo>
                  <a:cubicBezTo>
                    <a:pt x="2097" y="539"/>
                    <a:pt x="2159" y="646"/>
                    <a:pt x="2202" y="763"/>
                  </a:cubicBezTo>
                  <a:cubicBezTo>
                    <a:pt x="2227" y="830"/>
                    <a:pt x="2245" y="901"/>
                    <a:pt x="2257" y="974"/>
                  </a:cubicBezTo>
                  <a:cubicBezTo>
                    <a:pt x="2266" y="1031"/>
                    <a:pt x="2271" y="1090"/>
                    <a:pt x="2271" y="1150"/>
                  </a:cubicBezTo>
                  <a:cubicBezTo>
                    <a:pt x="2271" y="1216"/>
                    <a:pt x="2265" y="1280"/>
                    <a:pt x="2254" y="1343"/>
                  </a:cubicBezTo>
                  <a:cubicBezTo>
                    <a:pt x="2243" y="1411"/>
                    <a:pt x="2225" y="1477"/>
                    <a:pt x="2201" y="1540"/>
                  </a:cubicBezTo>
                  <a:close/>
                </a:path>
              </a:pathLst>
            </a:custGeom>
            <a:solidFill>
              <a:srgbClr val="31479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4">
              <a:extLst>
                <a:ext uri="{FF2B5EF4-FFF2-40B4-BE49-F238E27FC236}">
                  <a16:creationId xmlns:a16="http://schemas.microsoft.com/office/drawing/2014/main" id="{AABCC329-2F57-44DA-8B2D-460FA3F3F1C8}"/>
                </a:ext>
              </a:extLst>
            </p:cNvPr>
            <p:cNvSpPr>
              <a:spLocks/>
            </p:cNvSpPr>
            <p:nvPr/>
          </p:nvSpPr>
          <p:spPr bwMode="auto">
            <a:xfrm>
              <a:off x="9709151" y="2932113"/>
              <a:ext cx="1247775" cy="1189038"/>
            </a:xfrm>
            <a:custGeom>
              <a:avLst/>
              <a:gdLst>
                <a:gd name="T0" fmla="*/ 786 w 786"/>
                <a:gd name="T1" fmla="*/ 372 h 749"/>
                <a:gd name="T2" fmla="*/ 134 w 786"/>
                <a:gd name="T3" fmla="*/ 749 h 749"/>
                <a:gd name="T4" fmla="*/ 134 w 786"/>
                <a:gd name="T5" fmla="*/ 747 h 749"/>
                <a:gd name="T6" fmla="*/ 118 w 786"/>
                <a:gd name="T7" fmla="*/ 685 h 749"/>
                <a:gd name="T8" fmla="*/ 0 w 786"/>
                <a:gd name="T9" fmla="*/ 236 h 749"/>
                <a:gd name="T10" fmla="*/ 410 w 786"/>
                <a:gd name="T11" fmla="*/ 0 h 749"/>
                <a:gd name="T12" fmla="*/ 738 w 786"/>
                <a:gd name="T13" fmla="*/ 326 h 749"/>
                <a:gd name="T14" fmla="*/ 784 w 786"/>
                <a:gd name="T15" fmla="*/ 370 h 749"/>
                <a:gd name="T16" fmla="*/ 784 w 786"/>
                <a:gd name="T17" fmla="*/ 370 h 749"/>
                <a:gd name="T18" fmla="*/ 786 w 786"/>
                <a:gd name="T19" fmla="*/ 37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6" h="749">
                  <a:moveTo>
                    <a:pt x="786" y="372"/>
                  </a:moveTo>
                  <a:lnTo>
                    <a:pt x="134" y="749"/>
                  </a:lnTo>
                  <a:lnTo>
                    <a:pt x="134" y="747"/>
                  </a:lnTo>
                  <a:lnTo>
                    <a:pt x="118" y="685"/>
                  </a:lnTo>
                  <a:lnTo>
                    <a:pt x="0" y="236"/>
                  </a:lnTo>
                  <a:lnTo>
                    <a:pt x="410" y="0"/>
                  </a:lnTo>
                  <a:lnTo>
                    <a:pt x="738" y="326"/>
                  </a:lnTo>
                  <a:lnTo>
                    <a:pt x="784" y="370"/>
                  </a:lnTo>
                  <a:lnTo>
                    <a:pt x="784" y="370"/>
                  </a:lnTo>
                  <a:lnTo>
                    <a:pt x="786" y="37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0">
              <a:extLst>
                <a:ext uri="{FF2B5EF4-FFF2-40B4-BE49-F238E27FC236}">
                  <a16:creationId xmlns:a16="http://schemas.microsoft.com/office/drawing/2014/main" id="{5C8F3917-BC17-4F21-BF42-0D528B8091B7}"/>
                </a:ext>
              </a:extLst>
            </p:cNvPr>
            <p:cNvSpPr>
              <a:spLocks noEditPoints="1"/>
            </p:cNvSpPr>
            <p:nvPr/>
          </p:nvSpPr>
          <p:spPr bwMode="auto">
            <a:xfrm>
              <a:off x="8631238" y="3297238"/>
              <a:ext cx="7121525" cy="7124700"/>
            </a:xfrm>
            <a:custGeom>
              <a:avLst/>
              <a:gdLst>
                <a:gd name="T0" fmla="*/ 2228 w 2242"/>
                <a:gd name="T1" fmla="*/ 945 h 2242"/>
                <a:gd name="T2" fmla="*/ 2173 w 2242"/>
                <a:gd name="T3" fmla="*/ 734 h 2242"/>
                <a:gd name="T4" fmla="*/ 1991 w 2242"/>
                <a:gd name="T5" fmla="*/ 415 h 2242"/>
                <a:gd name="T6" fmla="*/ 1835 w 2242"/>
                <a:gd name="T7" fmla="*/ 257 h 2242"/>
                <a:gd name="T8" fmla="*/ 1520 w 2242"/>
                <a:gd name="T9" fmla="*/ 73 h 2242"/>
                <a:gd name="T10" fmla="*/ 1309 w 2242"/>
                <a:gd name="T11" fmla="*/ 16 h 2242"/>
                <a:gd name="T12" fmla="*/ 1309 w 2242"/>
                <a:gd name="T13" fmla="*/ 16 h 2242"/>
                <a:gd name="T14" fmla="*/ 1121 w 2242"/>
                <a:gd name="T15" fmla="*/ 0 h 2242"/>
                <a:gd name="T16" fmla="*/ 1121 w 2242"/>
                <a:gd name="T17" fmla="*/ 0 h 2242"/>
                <a:gd name="T18" fmla="*/ 933 w 2242"/>
                <a:gd name="T19" fmla="*/ 16 h 2242"/>
                <a:gd name="T20" fmla="*/ 933 w 2242"/>
                <a:gd name="T21" fmla="*/ 16 h 2242"/>
                <a:gd name="T22" fmla="*/ 731 w 2242"/>
                <a:gd name="T23" fmla="*/ 70 h 2242"/>
                <a:gd name="T24" fmla="*/ 731 w 2242"/>
                <a:gd name="T25" fmla="*/ 70 h 2242"/>
                <a:gd name="T26" fmla="*/ 406 w 2242"/>
                <a:gd name="T27" fmla="*/ 258 h 2242"/>
                <a:gd name="T28" fmla="*/ 258 w 2242"/>
                <a:gd name="T29" fmla="*/ 406 h 2242"/>
                <a:gd name="T30" fmla="*/ 70 w 2242"/>
                <a:gd name="T31" fmla="*/ 731 h 2242"/>
                <a:gd name="T32" fmla="*/ 14 w 2242"/>
                <a:gd name="T33" fmla="*/ 945 h 2242"/>
                <a:gd name="T34" fmla="*/ 0 w 2242"/>
                <a:gd name="T35" fmla="*/ 1121 h 2242"/>
                <a:gd name="T36" fmla="*/ 17 w 2242"/>
                <a:gd name="T37" fmla="*/ 1314 h 2242"/>
                <a:gd name="T38" fmla="*/ 73 w 2242"/>
                <a:gd name="T39" fmla="*/ 1520 h 2242"/>
                <a:gd name="T40" fmla="*/ 261 w 2242"/>
                <a:gd name="T41" fmla="*/ 1840 h 2242"/>
                <a:gd name="T42" fmla="*/ 410 w 2242"/>
                <a:gd name="T43" fmla="*/ 1988 h 2242"/>
                <a:gd name="T44" fmla="*/ 733 w 2242"/>
                <a:gd name="T45" fmla="*/ 2173 h 2242"/>
                <a:gd name="T46" fmla="*/ 933 w 2242"/>
                <a:gd name="T47" fmla="*/ 2226 h 2242"/>
                <a:gd name="T48" fmla="*/ 1121 w 2242"/>
                <a:gd name="T49" fmla="*/ 2242 h 2242"/>
                <a:gd name="T50" fmla="*/ 1121 w 2242"/>
                <a:gd name="T51" fmla="*/ 2242 h 2242"/>
                <a:gd name="T52" fmla="*/ 1309 w 2242"/>
                <a:gd name="T53" fmla="*/ 2226 h 2242"/>
                <a:gd name="T54" fmla="*/ 1511 w 2242"/>
                <a:gd name="T55" fmla="*/ 2172 h 2242"/>
                <a:gd name="T56" fmla="*/ 1511 w 2242"/>
                <a:gd name="T57" fmla="*/ 2172 h 2242"/>
                <a:gd name="T58" fmla="*/ 1836 w 2242"/>
                <a:gd name="T59" fmla="*/ 1984 h 2242"/>
                <a:gd name="T60" fmla="*/ 1984 w 2242"/>
                <a:gd name="T61" fmla="*/ 1836 h 2242"/>
                <a:gd name="T62" fmla="*/ 2172 w 2242"/>
                <a:gd name="T63" fmla="*/ 1511 h 2242"/>
                <a:gd name="T64" fmla="*/ 2225 w 2242"/>
                <a:gd name="T65" fmla="*/ 1314 h 2242"/>
                <a:gd name="T66" fmla="*/ 2242 w 2242"/>
                <a:gd name="T67" fmla="*/ 1121 h 2242"/>
                <a:gd name="T68" fmla="*/ 2228 w 2242"/>
                <a:gd name="T69" fmla="*/ 945 h 2242"/>
                <a:gd name="T70" fmla="*/ 1736 w 2242"/>
                <a:gd name="T71" fmla="*/ 1736 h 2242"/>
                <a:gd name="T72" fmla="*/ 1121 w 2242"/>
                <a:gd name="T73" fmla="*/ 1991 h 2242"/>
                <a:gd name="T74" fmla="*/ 1121 w 2242"/>
                <a:gd name="T75" fmla="*/ 1991 h 2242"/>
                <a:gd name="T76" fmla="*/ 506 w 2242"/>
                <a:gd name="T77" fmla="*/ 1736 h 2242"/>
                <a:gd name="T78" fmla="*/ 251 w 2242"/>
                <a:gd name="T79" fmla="*/ 1121 h 2242"/>
                <a:gd name="T80" fmla="*/ 506 w 2242"/>
                <a:gd name="T81" fmla="*/ 506 h 2242"/>
                <a:gd name="T82" fmla="*/ 1121 w 2242"/>
                <a:gd name="T83" fmla="*/ 251 h 2242"/>
                <a:gd name="T84" fmla="*/ 1121 w 2242"/>
                <a:gd name="T85" fmla="*/ 251 h 2242"/>
                <a:gd name="T86" fmla="*/ 1736 w 2242"/>
                <a:gd name="T87" fmla="*/ 506 h 2242"/>
                <a:gd name="T88" fmla="*/ 1991 w 2242"/>
                <a:gd name="T89" fmla="*/ 1121 h 2242"/>
                <a:gd name="T90" fmla="*/ 1736 w 2242"/>
                <a:gd name="T91" fmla="*/ 1736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42" h="2242">
                  <a:moveTo>
                    <a:pt x="2228" y="945"/>
                  </a:moveTo>
                  <a:cubicBezTo>
                    <a:pt x="2216" y="872"/>
                    <a:pt x="2198" y="801"/>
                    <a:pt x="2173" y="734"/>
                  </a:cubicBezTo>
                  <a:cubicBezTo>
                    <a:pt x="2130" y="617"/>
                    <a:pt x="2068" y="510"/>
                    <a:pt x="1991" y="415"/>
                  </a:cubicBezTo>
                  <a:cubicBezTo>
                    <a:pt x="1945" y="357"/>
                    <a:pt x="1892" y="305"/>
                    <a:pt x="1835" y="257"/>
                  </a:cubicBezTo>
                  <a:cubicBezTo>
                    <a:pt x="1742" y="180"/>
                    <a:pt x="1635" y="117"/>
                    <a:pt x="1520" y="73"/>
                  </a:cubicBezTo>
                  <a:cubicBezTo>
                    <a:pt x="1452" y="48"/>
                    <a:pt x="1382" y="28"/>
                    <a:pt x="1309" y="16"/>
                  </a:cubicBezTo>
                  <a:cubicBezTo>
                    <a:pt x="1309" y="16"/>
                    <a:pt x="1309" y="16"/>
                    <a:pt x="1309" y="16"/>
                  </a:cubicBezTo>
                  <a:cubicBezTo>
                    <a:pt x="1248" y="6"/>
                    <a:pt x="1185" y="0"/>
                    <a:pt x="1121" y="0"/>
                  </a:cubicBezTo>
                  <a:cubicBezTo>
                    <a:pt x="1121" y="0"/>
                    <a:pt x="1121" y="0"/>
                    <a:pt x="1121" y="0"/>
                  </a:cubicBezTo>
                  <a:cubicBezTo>
                    <a:pt x="1057" y="0"/>
                    <a:pt x="994" y="6"/>
                    <a:pt x="933" y="16"/>
                  </a:cubicBezTo>
                  <a:cubicBezTo>
                    <a:pt x="933" y="16"/>
                    <a:pt x="933" y="16"/>
                    <a:pt x="933" y="16"/>
                  </a:cubicBezTo>
                  <a:cubicBezTo>
                    <a:pt x="863" y="28"/>
                    <a:pt x="796" y="46"/>
                    <a:pt x="731" y="70"/>
                  </a:cubicBezTo>
                  <a:cubicBezTo>
                    <a:pt x="731" y="70"/>
                    <a:pt x="731" y="70"/>
                    <a:pt x="731" y="70"/>
                  </a:cubicBezTo>
                  <a:cubicBezTo>
                    <a:pt x="612" y="114"/>
                    <a:pt x="502" y="178"/>
                    <a:pt x="406" y="258"/>
                  </a:cubicBezTo>
                  <a:cubicBezTo>
                    <a:pt x="352" y="303"/>
                    <a:pt x="302" y="352"/>
                    <a:pt x="258" y="406"/>
                  </a:cubicBezTo>
                  <a:cubicBezTo>
                    <a:pt x="178" y="502"/>
                    <a:pt x="114" y="612"/>
                    <a:pt x="70" y="731"/>
                  </a:cubicBezTo>
                  <a:cubicBezTo>
                    <a:pt x="44" y="799"/>
                    <a:pt x="26" y="871"/>
                    <a:pt x="14" y="945"/>
                  </a:cubicBezTo>
                  <a:cubicBezTo>
                    <a:pt x="5" y="1002"/>
                    <a:pt x="0" y="1061"/>
                    <a:pt x="0" y="1121"/>
                  </a:cubicBezTo>
                  <a:cubicBezTo>
                    <a:pt x="0" y="1187"/>
                    <a:pt x="6" y="1251"/>
                    <a:pt x="17" y="1314"/>
                  </a:cubicBezTo>
                  <a:cubicBezTo>
                    <a:pt x="29" y="1385"/>
                    <a:pt x="48" y="1454"/>
                    <a:pt x="73" y="1520"/>
                  </a:cubicBezTo>
                  <a:cubicBezTo>
                    <a:pt x="118" y="1637"/>
                    <a:pt x="182" y="1745"/>
                    <a:pt x="261" y="1840"/>
                  </a:cubicBezTo>
                  <a:cubicBezTo>
                    <a:pt x="306" y="1894"/>
                    <a:pt x="356" y="1943"/>
                    <a:pt x="410" y="1988"/>
                  </a:cubicBezTo>
                  <a:cubicBezTo>
                    <a:pt x="506" y="2067"/>
                    <a:pt x="615" y="2130"/>
                    <a:pt x="733" y="2173"/>
                  </a:cubicBezTo>
                  <a:cubicBezTo>
                    <a:pt x="797" y="2197"/>
                    <a:pt x="864" y="2215"/>
                    <a:pt x="933" y="2226"/>
                  </a:cubicBezTo>
                  <a:cubicBezTo>
                    <a:pt x="994" y="2237"/>
                    <a:pt x="1057" y="2242"/>
                    <a:pt x="1121" y="2242"/>
                  </a:cubicBezTo>
                  <a:cubicBezTo>
                    <a:pt x="1121" y="2242"/>
                    <a:pt x="1121" y="2242"/>
                    <a:pt x="1121" y="2242"/>
                  </a:cubicBezTo>
                  <a:cubicBezTo>
                    <a:pt x="1185" y="2242"/>
                    <a:pt x="1248" y="2237"/>
                    <a:pt x="1309" y="2226"/>
                  </a:cubicBezTo>
                  <a:cubicBezTo>
                    <a:pt x="1379" y="2215"/>
                    <a:pt x="1446" y="2196"/>
                    <a:pt x="1511" y="2172"/>
                  </a:cubicBezTo>
                  <a:cubicBezTo>
                    <a:pt x="1511" y="2172"/>
                    <a:pt x="1511" y="2172"/>
                    <a:pt x="1511" y="2172"/>
                  </a:cubicBezTo>
                  <a:cubicBezTo>
                    <a:pt x="1630" y="2128"/>
                    <a:pt x="1740" y="2064"/>
                    <a:pt x="1836" y="1984"/>
                  </a:cubicBezTo>
                  <a:cubicBezTo>
                    <a:pt x="1890" y="1940"/>
                    <a:pt x="1939" y="1890"/>
                    <a:pt x="1984" y="1836"/>
                  </a:cubicBezTo>
                  <a:cubicBezTo>
                    <a:pt x="2064" y="1740"/>
                    <a:pt x="2128" y="1631"/>
                    <a:pt x="2172" y="1511"/>
                  </a:cubicBezTo>
                  <a:cubicBezTo>
                    <a:pt x="2196" y="1448"/>
                    <a:pt x="2214" y="1382"/>
                    <a:pt x="2225" y="1314"/>
                  </a:cubicBezTo>
                  <a:cubicBezTo>
                    <a:pt x="2236" y="1251"/>
                    <a:pt x="2242" y="1187"/>
                    <a:pt x="2242" y="1121"/>
                  </a:cubicBezTo>
                  <a:cubicBezTo>
                    <a:pt x="2242" y="1061"/>
                    <a:pt x="2237" y="1002"/>
                    <a:pt x="2228" y="945"/>
                  </a:cubicBezTo>
                  <a:close/>
                  <a:moveTo>
                    <a:pt x="1736" y="1736"/>
                  </a:moveTo>
                  <a:cubicBezTo>
                    <a:pt x="1572" y="1901"/>
                    <a:pt x="1353" y="1991"/>
                    <a:pt x="1121" y="1991"/>
                  </a:cubicBezTo>
                  <a:cubicBezTo>
                    <a:pt x="1121" y="1991"/>
                    <a:pt x="1121" y="1991"/>
                    <a:pt x="1121" y="1991"/>
                  </a:cubicBezTo>
                  <a:cubicBezTo>
                    <a:pt x="888" y="1991"/>
                    <a:pt x="670" y="1901"/>
                    <a:pt x="506" y="1736"/>
                  </a:cubicBezTo>
                  <a:cubicBezTo>
                    <a:pt x="341" y="1572"/>
                    <a:pt x="251" y="1354"/>
                    <a:pt x="251" y="1121"/>
                  </a:cubicBezTo>
                  <a:cubicBezTo>
                    <a:pt x="251" y="889"/>
                    <a:pt x="341" y="670"/>
                    <a:pt x="506" y="506"/>
                  </a:cubicBezTo>
                  <a:cubicBezTo>
                    <a:pt x="670" y="342"/>
                    <a:pt x="888" y="251"/>
                    <a:pt x="1121" y="251"/>
                  </a:cubicBezTo>
                  <a:cubicBezTo>
                    <a:pt x="1121" y="251"/>
                    <a:pt x="1121" y="251"/>
                    <a:pt x="1121" y="251"/>
                  </a:cubicBezTo>
                  <a:cubicBezTo>
                    <a:pt x="1353" y="251"/>
                    <a:pt x="1572" y="342"/>
                    <a:pt x="1736" y="506"/>
                  </a:cubicBezTo>
                  <a:cubicBezTo>
                    <a:pt x="1901" y="670"/>
                    <a:pt x="1991" y="889"/>
                    <a:pt x="1991" y="1121"/>
                  </a:cubicBezTo>
                  <a:cubicBezTo>
                    <a:pt x="1991" y="1354"/>
                    <a:pt x="1901" y="1572"/>
                    <a:pt x="1736" y="173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1">
              <a:extLst>
                <a:ext uri="{FF2B5EF4-FFF2-40B4-BE49-F238E27FC236}">
                  <a16:creationId xmlns:a16="http://schemas.microsoft.com/office/drawing/2014/main" id="{19444502-6958-4FDD-B9C2-3D8217D11FB5}"/>
                </a:ext>
              </a:extLst>
            </p:cNvPr>
            <p:cNvSpPr>
              <a:spLocks noEditPoints="1"/>
            </p:cNvSpPr>
            <p:nvPr/>
          </p:nvSpPr>
          <p:spPr bwMode="auto">
            <a:xfrm>
              <a:off x="9429751" y="4095750"/>
              <a:ext cx="5524500" cy="5527675"/>
            </a:xfrm>
            <a:custGeom>
              <a:avLst/>
              <a:gdLst>
                <a:gd name="T0" fmla="*/ 1485 w 1740"/>
                <a:gd name="T1" fmla="*/ 255 h 1740"/>
                <a:gd name="T2" fmla="*/ 870 w 1740"/>
                <a:gd name="T3" fmla="*/ 0 h 1740"/>
                <a:gd name="T4" fmla="*/ 870 w 1740"/>
                <a:gd name="T5" fmla="*/ 0 h 1740"/>
                <a:gd name="T6" fmla="*/ 255 w 1740"/>
                <a:gd name="T7" fmla="*/ 255 h 1740"/>
                <a:gd name="T8" fmla="*/ 0 w 1740"/>
                <a:gd name="T9" fmla="*/ 870 h 1740"/>
                <a:gd name="T10" fmla="*/ 255 w 1740"/>
                <a:gd name="T11" fmla="*/ 1485 h 1740"/>
                <a:gd name="T12" fmla="*/ 870 w 1740"/>
                <a:gd name="T13" fmla="*/ 1740 h 1740"/>
                <a:gd name="T14" fmla="*/ 870 w 1740"/>
                <a:gd name="T15" fmla="*/ 1740 h 1740"/>
                <a:gd name="T16" fmla="*/ 1485 w 1740"/>
                <a:gd name="T17" fmla="*/ 1485 h 1740"/>
                <a:gd name="T18" fmla="*/ 1740 w 1740"/>
                <a:gd name="T19" fmla="*/ 870 h 1740"/>
                <a:gd name="T20" fmla="*/ 1485 w 1740"/>
                <a:gd name="T21" fmla="*/ 255 h 1740"/>
                <a:gd name="T22" fmla="*/ 1470 w 1740"/>
                <a:gd name="T23" fmla="*/ 1470 h 1740"/>
                <a:gd name="T24" fmla="*/ 870 w 1740"/>
                <a:gd name="T25" fmla="*/ 1718 h 1740"/>
                <a:gd name="T26" fmla="*/ 870 w 1740"/>
                <a:gd name="T27" fmla="*/ 1718 h 1740"/>
                <a:gd name="T28" fmla="*/ 270 w 1740"/>
                <a:gd name="T29" fmla="*/ 1470 h 1740"/>
                <a:gd name="T30" fmla="*/ 22 w 1740"/>
                <a:gd name="T31" fmla="*/ 870 h 1740"/>
                <a:gd name="T32" fmla="*/ 270 w 1740"/>
                <a:gd name="T33" fmla="*/ 271 h 1740"/>
                <a:gd name="T34" fmla="*/ 870 w 1740"/>
                <a:gd name="T35" fmla="*/ 22 h 1740"/>
                <a:gd name="T36" fmla="*/ 870 w 1740"/>
                <a:gd name="T37" fmla="*/ 22 h 1740"/>
                <a:gd name="T38" fmla="*/ 1470 w 1740"/>
                <a:gd name="T39" fmla="*/ 271 h 1740"/>
                <a:gd name="T40" fmla="*/ 1718 w 1740"/>
                <a:gd name="T41" fmla="*/ 870 h 1740"/>
                <a:gd name="T42" fmla="*/ 1470 w 1740"/>
                <a:gd name="T43" fmla="*/ 147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40" h="1740">
                  <a:moveTo>
                    <a:pt x="1485" y="255"/>
                  </a:moveTo>
                  <a:cubicBezTo>
                    <a:pt x="1321" y="91"/>
                    <a:pt x="1102" y="0"/>
                    <a:pt x="870" y="0"/>
                  </a:cubicBezTo>
                  <a:cubicBezTo>
                    <a:pt x="870" y="0"/>
                    <a:pt x="870" y="0"/>
                    <a:pt x="870" y="0"/>
                  </a:cubicBezTo>
                  <a:cubicBezTo>
                    <a:pt x="637" y="0"/>
                    <a:pt x="419" y="91"/>
                    <a:pt x="255" y="255"/>
                  </a:cubicBezTo>
                  <a:cubicBezTo>
                    <a:pt x="90" y="419"/>
                    <a:pt x="0" y="638"/>
                    <a:pt x="0" y="870"/>
                  </a:cubicBezTo>
                  <a:cubicBezTo>
                    <a:pt x="0" y="1103"/>
                    <a:pt x="90" y="1321"/>
                    <a:pt x="255" y="1485"/>
                  </a:cubicBezTo>
                  <a:cubicBezTo>
                    <a:pt x="419" y="1650"/>
                    <a:pt x="637" y="1740"/>
                    <a:pt x="870" y="1740"/>
                  </a:cubicBezTo>
                  <a:cubicBezTo>
                    <a:pt x="870" y="1740"/>
                    <a:pt x="870" y="1740"/>
                    <a:pt x="870" y="1740"/>
                  </a:cubicBezTo>
                  <a:cubicBezTo>
                    <a:pt x="1102" y="1740"/>
                    <a:pt x="1321" y="1650"/>
                    <a:pt x="1485" y="1485"/>
                  </a:cubicBezTo>
                  <a:cubicBezTo>
                    <a:pt x="1650" y="1321"/>
                    <a:pt x="1740" y="1103"/>
                    <a:pt x="1740" y="870"/>
                  </a:cubicBezTo>
                  <a:cubicBezTo>
                    <a:pt x="1740" y="638"/>
                    <a:pt x="1650" y="419"/>
                    <a:pt x="1485" y="255"/>
                  </a:cubicBezTo>
                  <a:close/>
                  <a:moveTo>
                    <a:pt x="1470" y="1470"/>
                  </a:moveTo>
                  <a:cubicBezTo>
                    <a:pt x="1309" y="1630"/>
                    <a:pt x="1096" y="1718"/>
                    <a:pt x="870" y="1718"/>
                  </a:cubicBezTo>
                  <a:cubicBezTo>
                    <a:pt x="870" y="1718"/>
                    <a:pt x="870" y="1718"/>
                    <a:pt x="870" y="1718"/>
                  </a:cubicBezTo>
                  <a:cubicBezTo>
                    <a:pt x="643" y="1718"/>
                    <a:pt x="431" y="1630"/>
                    <a:pt x="270" y="1470"/>
                  </a:cubicBezTo>
                  <a:cubicBezTo>
                    <a:pt x="110" y="1310"/>
                    <a:pt x="22" y="1097"/>
                    <a:pt x="22" y="870"/>
                  </a:cubicBezTo>
                  <a:cubicBezTo>
                    <a:pt x="22" y="644"/>
                    <a:pt x="110" y="431"/>
                    <a:pt x="270" y="271"/>
                  </a:cubicBezTo>
                  <a:cubicBezTo>
                    <a:pt x="431" y="110"/>
                    <a:pt x="643" y="22"/>
                    <a:pt x="870" y="22"/>
                  </a:cubicBezTo>
                  <a:cubicBezTo>
                    <a:pt x="870" y="22"/>
                    <a:pt x="870" y="22"/>
                    <a:pt x="870" y="22"/>
                  </a:cubicBezTo>
                  <a:cubicBezTo>
                    <a:pt x="1096" y="22"/>
                    <a:pt x="1309" y="110"/>
                    <a:pt x="1470" y="271"/>
                  </a:cubicBezTo>
                  <a:cubicBezTo>
                    <a:pt x="1630" y="431"/>
                    <a:pt x="1718" y="644"/>
                    <a:pt x="1718" y="870"/>
                  </a:cubicBezTo>
                  <a:cubicBezTo>
                    <a:pt x="1718" y="1097"/>
                    <a:pt x="1630" y="1310"/>
                    <a:pt x="1470" y="1470"/>
                  </a:cubicBezTo>
                  <a:close/>
                </a:path>
              </a:pathLst>
            </a:custGeom>
            <a:solidFill>
              <a:srgbClr val="22306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2">
              <a:extLst>
                <a:ext uri="{FF2B5EF4-FFF2-40B4-BE49-F238E27FC236}">
                  <a16:creationId xmlns:a16="http://schemas.microsoft.com/office/drawing/2014/main" id="{6FEED32A-5817-4EB6-9A08-7B1D6DA5C1CC}"/>
                </a:ext>
              </a:extLst>
            </p:cNvPr>
            <p:cNvSpPr>
              <a:spLocks/>
            </p:cNvSpPr>
            <p:nvPr/>
          </p:nvSpPr>
          <p:spPr bwMode="auto">
            <a:xfrm>
              <a:off x="11595101" y="2541588"/>
              <a:ext cx="1193800" cy="809625"/>
            </a:xfrm>
            <a:custGeom>
              <a:avLst/>
              <a:gdLst>
                <a:gd name="T0" fmla="*/ 752 w 752"/>
                <a:gd name="T1" fmla="*/ 510 h 510"/>
                <a:gd name="T2" fmla="*/ 0 w 752"/>
                <a:gd name="T3" fmla="*/ 510 h 510"/>
                <a:gd name="T4" fmla="*/ 0 w 752"/>
                <a:gd name="T5" fmla="*/ 508 h 510"/>
                <a:gd name="T6" fmla="*/ 0 w 752"/>
                <a:gd name="T7" fmla="*/ 508 h 510"/>
                <a:gd name="T8" fmla="*/ 18 w 752"/>
                <a:gd name="T9" fmla="*/ 446 h 510"/>
                <a:gd name="T10" fmla="*/ 140 w 752"/>
                <a:gd name="T11" fmla="*/ 0 h 510"/>
                <a:gd name="T12" fmla="*/ 612 w 752"/>
                <a:gd name="T13" fmla="*/ 0 h 510"/>
                <a:gd name="T14" fmla="*/ 734 w 752"/>
                <a:gd name="T15" fmla="*/ 446 h 510"/>
                <a:gd name="T16" fmla="*/ 752 w 752"/>
                <a:gd name="T17" fmla="*/ 508 h 510"/>
                <a:gd name="T18" fmla="*/ 752 w 752"/>
                <a:gd name="T19" fmla="*/ 508 h 510"/>
                <a:gd name="T20" fmla="*/ 752 w 752"/>
                <a:gd name="T2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2" h="510">
                  <a:moveTo>
                    <a:pt x="752" y="510"/>
                  </a:moveTo>
                  <a:lnTo>
                    <a:pt x="0" y="510"/>
                  </a:lnTo>
                  <a:lnTo>
                    <a:pt x="0" y="508"/>
                  </a:lnTo>
                  <a:lnTo>
                    <a:pt x="0" y="508"/>
                  </a:lnTo>
                  <a:lnTo>
                    <a:pt x="18" y="446"/>
                  </a:lnTo>
                  <a:lnTo>
                    <a:pt x="140" y="0"/>
                  </a:lnTo>
                  <a:lnTo>
                    <a:pt x="612" y="0"/>
                  </a:lnTo>
                  <a:lnTo>
                    <a:pt x="734" y="446"/>
                  </a:lnTo>
                  <a:lnTo>
                    <a:pt x="752" y="508"/>
                  </a:lnTo>
                  <a:lnTo>
                    <a:pt x="752" y="508"/>
                  </a:lnTo>
                  <a:lnTo>
                    <a:pt x="752" y="51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3">
              <a:extLst>
                <a:ext uri="{FF2B5EF4-FFF2-40B4-BE49-F238E27FC236}">
                  <a16:creationId xmlns:a16="http://schemas.microsoft.com/office/drawing/2014/main" id="{D0E2D562-3F71-4BBC-AEDA-72F956E2D689}"/>
                </a:ext>
              </a:extLst>
            </p:cNvPr>
            <p:cNvSpPr>
              <a:spLocks/>
            </p:cNvSpPr>
            <p:nvPr/>
          </p:nvSpPr>
          <p:spPr bwMode="auto">
            <a:xfrm>
              <a:off x="11595101" y="10371138"/>
              <a:ext cx="1193800" cy="809625"/>
            </a:xfrm>
            <a:custGeom>
              <a:avLst/>
              <a:gdLst>
                <a:gd name="T0" fmla="*/ 752 w 752"/>
                <a:gd name="T1" fmla="*/ 0 h 510"/>
                <a:gd name="T2" fmla="*/ 752 w 752"/>
                <a:gd name="T3" fmla="*/ 0 h 510"/>
                <a:gd name="T4" fmla="*/ 734 w 752"/>
                <a:gd name="T5" fmla="*/ 62 h 510"/>
                <a:gd name="T6" fmla="*/ 612 w 752"/>
                <a:gd name="T7" fmla="*/ 510 h 510"/>
                <a:gd name="T8" fmla="*/ 140 w 752"/>
                <a:gd name="T9" fmla="*/ 510 h 510"/>
                <a:gd name="T10" fmla="*/ 18 w 752"/>
                <a:gd name="T11" fmla="*/ 62 h 510"/>
                <a:gd name="T12" fmla="*/ 0 w 752"/>
                <a:gd name="T13" fmla="*/ 0 h 510"/>
                <a:gd name="T14" fmla="*/ 0 w 752"/>
                <a:gd name="T15" fmla="*/ 0 h 510"/>
                <a:gd name="T16" fmla="*/ 752 w 752"/>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2" h="510">
                  <a:moveTo>
                    <a:pt x="752" y="0"/>
                  </a:moveTo>
                  <a:lnTo>
                    <a:pt x="752" y="0"/>
                  </a:lnTo>
                  <a:lnTo>
                    <a:pt x="734" y="62"/>
                  </a:lnTo>
                  <a:lnTo>
                    <a:pt x="612" y="510"/>
                  </a:lnTo>
                  <a:lnTo>
                    <a:pt x="140" y="510"/>
                  </a:lnTo>
                  <a:lnTo>
                    <a:pt x="18" y="62"/>
                  </a:lnTo>
                  <a:lnTo>
                    <a:pt x="0" y="0"/>
                  </a:lnTo>
                  <a:lnTo>
                    <a:pt x="0" y="0"/>
                  </a:lnTo>
                  <a:lnTo>
                    <a:pt x="752"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5">
              <a:extLst>
                <a:ext uri="{FF2B5EF4-FFF2-40B4-BE49-F238E27FC236}">
                  <a16:creationId xmlns:a16="http://schemas.microsoft.com/office/drawing/2014/main" id="{837801E4-60BC-4742-ADCF-E26B91B9BFE2}"/>
                </a:ext>
              </a:extLst>
            </p:cNvPr>
            <p:cNvSpPr>
              <a:spLocks/>
            </p:cNvSpPr>
            <p:nvPr/>
          </p:nvSpPr>
          <p:spPr bwMode="auto">
            <a:xfrm>
              <a:off x="13427076" y="9601200"/>
              <a:ext cx="1247775" cy="1189038"/>
            </a:xfrm>
            <a:custGeom>
              <a:avLst/>
              <a:gdLst>
                <a:gd name="T0" fmla="*/ 0 w 786"/>
                <a:gd name="T1" fmla="*/ 377 h 749"/>
                <a:gd name="T2" fmla="*/ 652 w 786"/>
                <a:gd name="T3" fmla="*/ 0 h 749"/>
                <a:gd name="T4" fmla="*/ 786 w 786"/>
                <a:gd name="T5" fmla="*/ 511 h 749"/>
                <a:gd name="T6" fmla="*/ 376 w 786"/>
                <a:gd name="T7" fmla="*/ 749 h 749"/>
                <a:gd name="T8" fmla="*/ 0 w 786"/>
                <a:gd name="T9" fmla="*/ 377 h 749"/>
              </a:gdLst>
              <a:ahLst/>
              <a:cxnLst>
                <a:cxn ang="0">
                  <a:pos x="T0" y="T1"/>
                </a:cxn>
                <a:cxn ang="0">
                  <a:pos x="T2" y="T3"/>
                </a:cxn>
                <a:cxn ang="0">
                  <a:pos x="T4" y="T5"/>
                </a:cxn>
                <a:cxn ang="0">
                  <a:pos x="T6" y="T7"/>
                </a:cxn>
                <a:cxn ang="0">
                  <a:pos x="T8" y="T9"/>
                </a:cxn>
              </a:cxnLst>
              <a:rect l="0" t="0" r="r" b="b"/>
              <a:pathLst>
                <a:path w="786" h="749">
                  <a:moveTo>
                    <a:pt x="0" y="377"/>
                  </a:moveTo>
                  <a:lnTo>
                    <a:pt x="652" y="0"/>
                  </a:lnTo>
                  <a:lnTo>
                    <a:pt x="786" y="511"/>
                  </a:lnTo>
                  <a:lnTo>
                    <a:pt x="376" y="749"/>
                  </a:lnTo>
                  <a:lnTo>
                    <a:pt x="0" y="37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6">
              <a:extLst>
                <a:ext uri="{FF2B5EF4-FFF2-40B4-BE49-F238E27FC236}">
                  <a16:creationId xmlns:a16="http://schemas.microsoft.com/office/drawing/2014/main" id="{D757FE6A-AC9A-4EC2-ADE8-DA6A7CA7B995}"/>
                </a:ext>
              </a:extLst>
            </p:cNvPr>
            <p:cNvSpPr>
              <a:spLocks/>
            </p:cNvSpPr>
            <p:nvPr/>
          </p:nvSpPr>
          <p:spPr bwMode="auto">
            <a:xfrm>
              <a:off x="8266113" y="4375150"/>
              <a:ext cx="1189038" cy="1247775"/>
            </a:xfrm>
            <a:custGeom>
              <a:avLst/>
              <a:gdLst>
                <a:gd name="T0" fmla="*/ 749 w 749"/>
                <a:gd name="T1" fmla="*/ 134 h 786"/>
                <a:gd name="T2" fmla="*/ 372 w 749"/>
                <a:gd name="T3" fmla="*/ 786 h 786"/>
                <a:gd name="T4" fmla="*/ 370 w 749"/>
                <a:gd name="T5" fmla="*/ 784 h 786"/>
                <a:gd name="T6" fmla="*/ 324 w 749"/>
                <a:gd name="T7" fmla="*/ 738 h 786"/>
                <a:gd name="T8" fmla="*/ 0 w 749"/>
                <a:gd name="T9" fmla="*/ 410 h 786"/>
                <a:gd name="T10" fmla="*/ 236 w 749"/>
                <a:gd name="T11" fmla="*/ 0 h 786"/>
                <a:gd name="T12" fmla="*/ 685 w 749"/>
                <a:gd name="T13" fmla="*/ 118 h 786"/>
                <a:gd name="T14" fmla="*/ 747 w 749"/>
                <a:gd name="T15" fmla="*/ 134 h 786"/>
                <a:gd name="T16" fmla="*/ 749 w 749"/>
                <a:gd name="T17" fmla="*/ 13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786">
                  <a:moveTo>
                    <a:pt x="749" y="134"/>
                  </a:moveTo>
                  <a:lnTo>
                    <a:pt x="372" y="786"/>
                  </a:lnTo>
                  <a:lnTo>
                    <a:pt x="370" y="784"/>
                  </a:lnTo>
                  <a:lnTo>
                    <a:pt x="324" y="738"/>
                  </a:lnTo>
                  <a:lnTo>
                    <a:pt x="0" y="410"/>
                  </a:lnTo>
                  <a:lnTo>
                    <a:pt x="236" y="0"/>
                  </a:lnTo>
                  <a:lnTo>
                    <a:pt x="685" y="118"/>
                  </a:lnTo>
                  <a:lnTo>
                    <a:pt x="747" y="134"/>
                  </a:lnTo>
                  <a:lnTo>
                    <a:pt x="749" y="134"/>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67">
              <a:extLst>
                <a:ext uri="{FF2B5EF4-FFF2-40B4-BE49-F238E27FC236}">
                  <a16:creationId xmlns:a16="http://schemas.microsoft.com/office/drawing/2014/main" id="{B67342DF-1DCC-4095-A6C3-5912C81606A2}"/>
                </a:ext>
              </a:extLst>
            </p:cNvPr>
            <p:cNvSpPr>
              <a:spLocks/>
            </p:cNvSpPr>
            <p:nvPr/>
          </p:nvSpPr>
          <p:spPr bwMode="auto">
            <a:xfrm>
              <a:off x="14928851" y="8099425"/>
              <a:ext cx="1189038" cy="1244600"/>
            </a:xfrm>
            <a:custGeom>
              <a:avLst/>
              <a:gdLst>
                <a:gd name="T0" fmla="*/ 0 w 749"/>
                <a:gd name="T1" fmla="*/ 650 h 784"/>
                <a:gd name="T2" fmla="*/ 377 w 749"/>
                <a:gd name="T3" fmla="*/ 0 h 784"/>
                <a:gd name="T4" fmla="*/ 749 w 749"/>
                <a:gd name="T5" fmla="*/ 374 h 784"/>
                <a:gd name="T6" fmla="*/ 513 w 749"/>
                <a:gd name="T7" fmla="*/ 784 h 784"/>
                <a:gd name="T8" fmla="*/ 0 w 749"/>
                <a:gd name="T9" fmla="*/ 650 h 784"/>
              </a:gdLst>
              <a:ahLst/>
              <a:cxnLst>
                <a:cxn ang="0">
                  <a:pos x="T0" y="T1"/>
                </a:cxn>
                <a:cxn ang="0">
                  <a:pos x="T2" y="T3"/>
                </a:cxn>
                <a:cxn ang="0">
                  <a:pos x="T4" y="T5"/>
                </a:cxn>
                <a:cxn ang="0">
                  <a:pos x="T6" y="T7"/>
                </a:cxn>
                <a:cxn ang="0">
                  <a:pos x="T8" y="T9"/>
                </a:cxn>
              </a:cxnLst>
              <a:rect l="0" t="0" r="r" b="b"/>
              <a:pathLst>
                <a:path w="749" h="784">
                  <a:moveTo>
                    <a:pt x="0" y="650"/>
                  </a:moveTo>
                  <a:lnTo>
                    <a:pt x="377" y="0"/>
                  </a:lnTo>
                  <a:lnTo>
                    <a:pt x="749" y="374"/>
                  </a:lnTo>
                  <a:lnTo>
                    <a:pt x="513" y="784"/>
                  </a:lnTo>
                  <a:lnTo>
                    <a:pt x="0" y="65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68">
              <a:extLst>
                <a:ext uri="{FF2B5EF4-FFF2-40B4-BE49-F238E27FC236}">
                  <a16:creationId xmlns:a16="http://schemas.microsoft.com/office/drawing/2014/main" id="{902CD185-CEC0-4839-B752-7254524C30A4}"/>
                </a:ext>
              </a:extLst>
            </p:cNvPr>
            <p:cNvSpPr>
              <a:spLocks/>
            </p:cNvSpPr>
            <p:nvPr/>
          </p:nvSpPr>
          <p:spPr bwMode="auto">
            <a:xfrm>
              <a:off x="7900988" y="6291263"/>
              <a:ext cx="806450" cy="1187450"/>
            </a:xfrm>
            <a:custGeom>
              <a:avLst/>
              <a:gdLst>
                <a:gd name="T0" fmla="*/ 508 w 508"/>
                <a:gd name="T1" fmla="*/ 0 h 748"/>
                <a:gd name="T2" fmla="*/ 508 w 508"/>
                <a:gd name="T3" fmla="*/ 748 h 748"/>
                <a:gd name="T4" fmla="*/ 494 w 508"/>
                <a:gd name="T5" fmla="*/ 744 h 748"/>
                <a:gd name="T6" fmla="*/ 432 w 508"/>
                <a:gd name="T7" fmla="*/ 726 h 748"/>
                <a:gd name="T8" fmla="*/ 432 w 508"/>
                <a:gd name="T9" fmla="*/ 726 h 748"/>
                <a:gd name="T10" fmla="*/ 0 w 508"/>
                <a:gd name="T11" fmla="*/ 608 h 748"/>
                <a:gd name="T12" fmla="*/ 0 w 508"/>
                <a:gd name="T13" fmla="*/ 138 h 748"/>
                <a:gd name="T14" fmla="*/ 426 w 508"/>
                <a:gd name="T15" fmla="*/ 22 h 748"/>
                <a:gd name="T16" fmla="*/ 488 w 508"/>
                <a:gd name="T17" fmla="*/ 6 h 748"/>
                <a:gd name="T18" fmla="*/ 508 w 508"/>
                <a:gd name="T19" fmla="*/ 0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748">
                  <a:moveTo>
                    <a:pt x="508" y="0"/>
                  </a:moveTo>
                  <a:lnTo>
                    <a:pt x="508" y="748"/>
                  </a:lnTo>
                  <a:lnTo>
                    <a:pt x="494" y="744"/>
                  </a:lnTo>
                  <a:lnTo>
                    <a:pt x="432" y="726"/>
                  </a:lnTo>
                  <a:lnTo>
                    <a:pt x="432" y="726"/>
                  </a:lnTo>
                  <a:lnTo>
                    <a:pt x="0" y="608"/>
                  </a:lnTo>
                  <a:lnTo>
                    <a:pt x="0" y="138"/>
                  </a:lnTo>
                  <a:lnTo>
                    <a:pt x="426" y="22"/>
                  </a:lnTo>
                  <a:lnTo>
                    <a:pt x="488" y="6"/>
                  </a:lnTo>
                  <a:lnTo>
                    <a:pt x="508"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69">
              <a:extLst>
                <a:ext uri="{FF2B5EF4-FFF2-40B4-BE49-F238E27FC236}">
                  <a16:creationId xmlns:a16="http://schemas.microsoft.com/office/drawing/2014/main" id="{94F26D9C-5B7D-4997-8708-A7691C9375F9}"/>
                </a:ext>
              </a:extLst>
            </p:cNvPr>
            <p:cNvSpPr>
              <a:spLocks/>
            </p:cNvSpPr>
            <p:nvPr/>
          </p:nvSpPr>
          <p:spPr bwMode="auto">
            <a:xfrm>
              <a:off x="15676563" y="6291263"/>
              <a:ext cx="806450" cy="1187450"/>
            </a:xfrm>
            <a:custGeom>
              <a:avLst/>
              <a:gdLst>
                <a:gd name="T0" fmla="*/ 0 w 508"/>
                <a:gd name="T1" fmla="*/ 748 h 748"/>
                <a:gd name="T2" fmla="*/ 0 w 508"/>
                <a:gd name="T3" fmla="*/ 0 h 748"/>
                <a:gd name="T4" fmla="*/ 508 w 508"/>
                <a:gd name="T5" fmla="*/ 138 h 748"/>
                <a:gd name="T6" fmla="*/ 508 w 508"/>
                <a:gd name="T7" fmla="*/ 608 h 748"/>
                <a:gd name="T8" fmla="*/ 0 w 508"/>
                <a:gd name="T9" fmla="*/ 748 h 748"/>
              </a:gdLst>
              <a:ahLst/>
              <a:cxnLst>
                <a:cxn ang="0">
                  <a:pos x="T0" y="T1"/>
                </a:cxn>
                <a:cxn ang="0">
                  <a:pos x="T2" y="T3"/>
                </a:cxn>
                <a:cxn ang="0">
                  <a:pos x="T4" y="T5"/>
                </a:cxn>
                <a:cxn ang="0">
                  <a:pos x="T6" y="T7"/>
                </a:cxn>
                <a:cxn ang="0">
                  <a:pos x="T8" y="T9"/>
                </a:cxn>
              </a:cxnLst>
              <a:rect l="0" t="0" r="r" b="b"/>
              <a:pathLst>
                <a:path w="508" h="748">
                  <a:moveTo>
                    <a:pt x="0" y="748"/>
                  </a:moveTo>
                  <a:lnTo>
                    <a:pt x="0" y="0"/>
                  </a:lnTo>
                  <a:lnTo>
                    <a:pt x="508" y="138"/>
                  </a:lnTo>
                  <a:lnTo>
                    <a:pt x="508" y="608"/>
                  </a:lnTo>
                  <a:lnTo>
                    <a:pt x="0" y="74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0">
              <a:extLst>
                <a:ext uri="{FF2B5EF4-FFF2-40B4-BE49-F238E27FC236}">
                  <a16:creationId xmlns:a16="http://schemas.microsoft.com/office/drawing/2014/main" id="{1150BEF5-99D2-40E7-B06F-C7819D33860C}"/>
                </a:ext>
              </a:extLst>
            </p:cNvPr>
            <p:cNvSpPr>
              <a:spLocks/>
            </p:cNvSpPr>
            <p:nvPr/>
          </p:nvSpPr>
          <p:spPr bwMode="auto">
            <a:xfrm>
              <a:off x="8288338" y="8115300"/>
              <a:ext cx="1182688" cy="1238250"/>
            </a:xfrm>
            <a:custGeom>
              <a:avLst/>
              <a:gdLst>
                <a:gd name="T0" fmla="*/ 745 w 745"/>
                <a:gd name="T1" fmla="*/ 646 h 780"/>
                <a:gd name="T2" fmla="*/ 739 w 745"/>
                <a:gd name="T3" fmla="*/ 648 h 780"/>
                <a:gd name="T4" fmla="*/ 677 w 745"/>
                <a:gd name="T5" fmla="*/ 664 h 780"/>
                <a:gd name="T6" fmla="*/ 236 w 745"/>
                <a:gd name="T7" fmla="*/ 780 h 780"/>
                <a:gd name="T8" fmla="*/ 0 w 745"/>
                <a:gd name="T9" fmla="*/ 374 h 780"/>
                <a:gd name="T10" fmla="*/ 318 w 745"/>
                <a:gd name="T11" fmla="*/ 54 h 780"/>
                <a:gd name="T12" fmla="*/ 362 w 745"/>
                <a:gd name="T13" fmla="*/ 8 h 780"/>
                <a:gd name="T14" fmla="*/ 370 w 745"/>
                <a:gd name="T15" fmla="*/ 0 h 780"/>
                <a:gd name="T16" fmla="*/ 745 w 745"/>
                <a:gd name="T17" fmla="*/ 646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780">
                  <a:moveTo>
                    <a:pt x="745" y="646"/>
                  </a:moveTo>
                  <a:lnTo>
                    <a:pt x="739" y="648"/>
                  </a:lnTo>
                  <a:lnTo>
                    <a:pt x="677" y="664"/>
                  </a:lnTo>
                  <a:lnTo>
                    <a:pt x="236" y="780"/>
                  </a:lnTo>
                  <a:lnTo>
                    <a:pt x="0" y="374"/>
                  </a:lnTo>
                  <a:lnTo>
                    <a:pt x="318" y="54"/>
                  </a:lnTo>
                  <a:lnTo>
                    <a:pt x="362" y="8"/>
                  </a:lnTo>
                  <a:lnTo>
                    <a:pt x="370" y="0"/>
                  </a:lnTo>
                  <a:lnTo>
                    <a:pt x="745" y="64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1">
              <a:extLst>
                <a:ext uri="{FF2B5EF4-FFF2-40B4-BE49-F238E27FC236}">
                  <a16:creationId xmlns:a16="http://schemas.microsoft.com/office/drawing/2014/main" id="{B72A1403-D534-4539-9023-63F091A1F9C9}"/>
                </a:ext>
              </a:extLst>
            </p:cNvPr>
            <p:cNvSpPr>
              <a:spLocks/>
            </p:cNvSpPr>
            <p:nvPr/>
          </p:nvSpPr>
          <p:spPr bwMode="auto">
            <a:xfrm>
              <a:off x="14912976" y="4416425"/>
              <a:ext cx="1182688" cy="1238250"/>
            </a:xfrm>
            <a:custGeom>
              <a:avLst/>
              <a:gdLst>
                <a:gd name="T0" fmla="*/ 375 w 745"/>
                <a:gd name="T1" fmla="*/ 780 h 780"/>
                <a:gd name="T2" fmla="*/ 0 w 745"/>
                <a:gd name="T3" fmla="*/ 134 h 780"/>
                <a:gd name="T4" fmla="*/ 509 w 745"/>
                <a:gd name="T5" fmla="*/ 0 h 780"/>
                <a:gd name="T6" fmla="*/ 745 w 745"/>
                <a:gd name="T7" fmla="*/ 406 h 780"/>
                <a:gd name="T8" fmla="*/ 375 w 745"/>
                <a:gd name="T9" fmla="*/ 780 h 780"/>
              </a:gdLst>
              <a:ahLst/>
              <a:cxnLst>
                <a:cxn ang="0">
                  <a:pos x="T0" y="T1"/>
                </a:cxn>
                <a:cxn ang="0">
                  <a:pos x="T2" y="T3"/>
                </a:cxn>
                <a:cxn ang="0">
                  <a:pos x="T4" y="T5"/>
                </a:cxn>
                <a:cxn ang="0">
                  <a:pos x="T6" y="T7"/>
                </a:cxn>
                <a:cxn ang="0">
                  <a:pos x="T8" y="T9"/>
                </a:cxn>
              </a:cxnLst>
              <a:rect l="0" t="0" r="r" b="b"/>
              <a:pathLst>
                <a:path w="745" h="780">
                  <a:moveTo>
                    <a:pt x="375" y="780"/>
                  </a:moveTo>
                  <a:lnTo>
                    <a:pt x="0" y="134"/>
                  </a:lnTo>
                  <a:lnTo>
                    <a:pt x="509" y="0"/>
                  </a:lnTo>
                  <a:lnTo>
                    <a:pt x="745" y="406"/>
                  </a:lnTo>
                  <a:lnTo>
                    <a:pt x="375" y="78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2">
              <a:extLst>
                <a:ext uri="{FF2B5EF4-FFF2-40B4-BE49-F238E27FC236}">
                  <a16:creationId xmlns:a16="http://schemas.microsoft.com/office/drawing/2014/main" id="{267E6352-CB59-4377-9E18-9DB153B8B78D}"/>
                </a:ext>
              </a:extLst>
            </p:cNvPr>
            <p:cNvSpPr>
              <a:spLocks/>
            </p:cNvSpPr>
            <p:nvPr/>
          </p:nvSpPr>
          <p:spPr bwMode="auto">
            <a:xfrm>
              <a:off x="9725026" y="9607550"/>
              <a:ext cx="1238250" cy="1182688"/>
            </a:xfrm>
            <a:custGeom>
              <a:avLst/>
              <a:gdLst>
                <a:gd name="T0" fmla="*/ 780 w 780"/>
                <a:gd name="T1" fmla="*/ 375 h 745"/>
                <a:gd name="T2" fmla="*/ 778 w 780"/>
                <a:gd name="T3" fmla="*/ 375 h 745"/>
                <a:gd name="T4" fmla="*/ 734 w 780"/>
                <a:gd name="T5" fmla="*/ 421 h 745"/>
                <a:gd name="T6" fmla="*/ 406 w 780"/>
                <a:gd name="T7" fmla="*/ 745 h 745"/>
                <a:gd name="T8" fmla="*/ 0 w 780"/>
                <a:gd name="T9" fmla="*/ 509 h 745"/>
                <a:gd name="T10" fmla="*/ 116 w 780"/>
                <a:gd name="T11" fmla="*/ 66 h 745"/>
                <a:gd name="T12" fmla="*/ 132 w 780"/>
                <a:gd name="T13" fmla="*/ 4 h 745"/>
                <a:gd name="T14" fmla="*/ 134 w 780"/>
                <a:gd name="T15" fmla="*/ 0 h 745"/>
                <a:gd name="T16" fmla="*/ 780 w 780"/>
                <a:gd name="T17" fmla="*/ 37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0" h="745">
                  <a:moveTo>
                    <a:pt x="780" y="375"/>
                  </a:moveTo>
                  <a:lnTo>
                    <a:pt x="778" y="375"/>
                  </a:lnTo>
                  <a:lnTo>
                    <a:pt x="734" y="421"/>
                  </a:lnTo>
                  <a:lnTo>
                    <a:pt x="406" y="745"/>
                  </a:lnTo>
                  <a:lnTo>
                    <a:pt x="0" y="509"/>
                  </a:lnTo>
                  <a:lnTo>
                    <a:pt x="116" y="66"/>
                  </a:lnTo>
                  <a:lnTo>
                    <a:pt x="132" y="4"/>
                  </a:lnTo>
                  <a:lnTo>
                    <a:pt x="134" y="0"/>
                  </a:lnTo>
                  <a:lnTo>
                    <a:pt x="780" y="37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3">
              <a:extLst>
                <a:ext uri="{FF2B5EF4-FFF2-40B4-BE49-F238E27FC236}">
                  <a16:creationId xmlns:a16="http://schemas.microsoft.com/office/drawing/2014/main" id="{676D0775-0CA8-4041-BEA2-9B404F2CA2DB}"/>
                </a:ext>
              </a:extLst>
            </p:cNvPr>
            <p:cNvSpPr>
              <a:spLocks/>
            </p:cNvSpPr>
            <p:nvPr/>
          </p:nvSpPr>
          <p:spPr bwMode="auto">
            <a:xfrm>
              <a:off x="13420726" y="2979738"/>
              <a:ext cx="1238250" cy="1182688"/>
            </a:xfrm>
            <a:custGeom>
              <a:avLst/>
              <a:gdLst>
                <a:gd name="T0" fmla="*/ 646 w 780"/>
                <a:gd name="T1" fmla="*/ 745 h 745"/>
                <a:gd name="T2" fmla="*/ 0 w 780"/>
                <a:gd name="T3" fmla="*/ 370 h 745"/>
                <a:gd name="T4" fmla="*/ 374 w 780"/>
                <a:gd name="T5" fmla="*/ 0 h 745"/>
                <a:gd name="T6" fmla="*/ 780 w 780"/>
                <a:gd name="T7" fmla="*/ 236 h 745"/>
                <a:gd name="T8" fmla="*/ 646 w 780"/>
                <a:gd name="T9" fmla="*/ 745 h 745"/>
              </a:gdLst>
              <a:ahLst/>
              <a:cxnLst>
                <a:cxn ang="0">
                  <a:pos x="T0" y="T1"/>
                </a:cxn>
                <a:cxn ang="0">
                  <a:pos x="T2" y="T3"/>
                </a:cxn>
                <a:cxn ang="0">
                  <a:pos x="T4" y="T5"/>
                </a:cxn>
                <a:cxn ang="0">
                  <a:pos x="T6" y="T7"/>
                </a:cxn>
                <a:cxn ang="0">
                  <a:pos x="T8" y="T9"/>
                </a:cxn>
              </a:cxnLst>
              <a:rect l="0" t="0" r="r" b="b"/>
              <a:pathLst>
                <a:path w="780" h="745">
                  <a:moveTo>
                    <a:pt x="646" y="745"/>
                  </a:moveTo>
                  <a:lnTo>
                    <a:pt x="0" y="370"/>
                  </a:lnTo>
                  <a:lnTo>
                    <a:pt x="374" y="0"/>
                  </a:lnTo>
                  <a:lnTo>
                    <a:pt x="780" y="236"/>
                  </a:lnTo>
                  <a:lnTo>
                    <a:pt x="646" y="74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0" name="TextBox 89">
            <a:extLst>
              <a:ext uri="{FF2B5EF4-FFF2-40B4-BE49-F238E27FC236}">
                <a16:creationId xmlns:a16="http://schemas.microsoft.com/office/drawing/2014/main" id="{42CB63A3-2833-4897-8B78-53E4D9589F54}"/>
              </a:ext>
            </a:extLst>
          </p:cNvPr>
          <p:cNvSpPr txBox="1"/>
          <p:nvPr/>
        </p:nvSpPr>
        <p:spPr>
          <a:xfrm>
            <a:off x="17574194" y="6413410"/>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91" name="TextBox 90">
            <a:extLst>
              <a:ext uri="{FF2B5EF4-FFF2-40B4-BE49-F238E27FC236}">
                <a16:creationId xmlns:a16="http://schemas.microsoft.com/office/drawing/2014/main" id="{13EDE6D7-2445-415B-B7D7-CFDB43E2DF9E}"/>
              </a:ext>
            </a:extLst>
          </p:cNvPr>
          <p:cNvSpPr txBox="1"/>
          <p:nvPr/>
        </p:nvSpPr>
        <p:spPr>
          <a:xfrm>
            <a:off x="17574194" y="335121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92" name="Rectangle: Rounded Corners 91">
            <a:extLst>
              <a:ext uri="{FF2B5EF4-FFF2-40B4-BE49-F238E27FC236}">
                <a16:creationId xmlns:a16="http://schemas.microsoft.com/office/drawing/2014/main" id="{574DD33D-9048-487C-AE3F-08A2999EAE4F}"/>
              </a:ext>
            </a:extLst>
          </p:cNvPr>
          <p:cNvSpPr/>
          <p:nvPr/>
        </p:nvSpPr>
        <p:spPr>
          <a:xfrm>
            <a:off x="17574194"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113" name="Group 112">
            <a:extLst>
              <a:ext uri="{FF2B5EF4-FFF2-40B4-BE49-F238E27FC236}">
                <a16:creationId xmlns:a16="http://schemas.microsoft.com/office/drawing/2014/main" id="{C0799D32-70BB-4DC2-8D12-CC9E0EBC2E88}"/>
              </a:ext>
            </a:extLst>
          </p:cNvPr>
          <p:cNvGrpSpPr/>
          <p:nvPr/>
        </p:nvGrpSpPr>
        <p:grpSpPr>
          <a:xfrm>
            <a:off x="2963173" y="1779414"/>
            <a:ext cx="3548457" cy="1931874"/>
            <a:chOff x="16070089" y="3601772"/>
            <a:chExt cx="3548457" cy="1931874"/>
          </a:xfrm>
        </p:grpSpPr>
        <p:sp>
          <p:nvSpPr>
            <p:cNvPr id="114" name="TextBox 113">
              <a:extLst>
                <a:ext uri="{FF2B5EF4-FFF2-40B4-BE49-F238E27FC236}">
                  <a16:creationId xmlns:a16="http://schemas.microsoft.com/office/drawing/2014/main" id="{68867938-3AD6-4D1D-B0CD-4DC9284D01BD}"/>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115" name="TextBox 114">
              <a:extLst>
                <a:ext uri="{FF2B5EF4-FFF2-40B4-BE49-F238E27FC236}">
                  <a16:creationId xmlns:a16="http://schemas.microsoft.com/office/drawing/2014/main" id="{D4CA8B97-0A19-40C6-9E62-81304A9A200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6" name="Group 115">
            <a:extLst>
              <a:ext uri="{FF2B5EF4-FFF2-40B4-BE49-F238E27FC236}">
                <a16:creationId xmlns:a16="http://schemas.microsoft.com/office/drawing/2014/main" id="{B4A1C6AB-A4BC-4915-AC1D-A509A0E920B4}"/>
              </a:ext>
            </a:extLst>
          </p:cNvPr>
          <p:cNvGrpSpPr/>
          <p:nvPr/>
        </p:nvGrpSpPr>
        <p:grpSpPr>
          <a:xfrm>
            <a:off x="2963173" y="10004713"/>
            <a:ext cx="3548457" cy="1931874"/>
            <a:chOff x="10419359" y="404628"/>
            <a:chExt cx="3548457" cy="1931874"/>
          </a:xfrm>
        </p:grpSpPr>
        <p:sp>
          <p:nvSpPr>
            <p:cNvPr id="117" name="TextBox 116">
              <a:extLst>
                <a:ext uri="{FF2B5EF4-FFF2-40B4-BE49-F238E27FC236}">
                  <a16:creationId xmlns:a16="http://schemas.microsoft.com/office/drawing/2014/main" id="{6F804682-6BFF-4557-AA32-824E0012DFFD}"/>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118" name="TextBox 117">
              <a:extLst>
                <a:ext uri="{FF2B5EF4-FFF2-40B4-BE49-F238E27FC236}">
                  <a16:creationId xmlns:a16="http://schemas.microsoft.com/office/drawing/2014/main" id="{62C2271B-0CC4-417D-9CBB-856B45FA0514}"/>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9" name="Group 118">
            <a:extLst>
              <a:ext uri="{FF2B5EF4-FFF2-40B4-BE49-F238E27FC236}">
                <a16:creationId xmlns:a16="http://schemas.microsoft.com/office/drawing/2014/main" id="{CEA7DE2E-7F1F-4726-8959-1EBAA2FDAAA6}"/>
              </a:ext>
            </a:extLst>
          </p:cNvPr>
          <p:cNvGrpSpPr/>
          <p:nvPr/>
        </p:nvGrpSpPr>
        <p:grpSpPr>
          <a:xfrm>
            <a:off x="2963173" y="4521180"/>
            <a:ext cx="3548457" cy="1931874"/>
            <a:chOff x="4492012" y="3777843"/>
            <a:chExt cx="3548457" cy="1931874"/>
          </a:xfrm>
        </p:grpSpPr>
        <p:sp>
          <p:nvSpPr>
            <p:cNvPr id="120" name="TextBox 119">
              <a:extLst>
                <a:ext uri="{FF2B5EF4-FFF2-40B4-BE49-F238E27FC236}">
                  <a16:creationId xmlns:a16="http://schemas.microsoft.com/office/drawing/2014/main" id="{61592D60-A74C-4AC1-90B2-11BC0715B9EA}"/>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TextBox 120">
              <a:extLst>
                <a:ext uri="{FF2B5EF4-FFF2-40B4-BE49-F238E27FC236}">
                  <a16:creationId xmlns:a16="http://schemas.microsoft.com/office/drawing/2014/main" id="{746ABC87-BBBB-4EC6-80AF-D7E909104847}"/>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2" name="Group 121">
            <a:extLst>
              <a:ext uri="{FF2B5EF4-FFF2-40B4-BE49-F238E27FC236}">
                <a16:creationId xmlns:a16="http://schemas.microsoft.com/office/drawing/2014/main" id="{E993644F-3DB2-4782-B361-7093FD708019}"/>
              </a:ext>
            </a:extLst>
          </p:cNvPr>
          <p:cNvGrpSpPr/>
          <p:nvPr/>
        </p:nvGrpSpPr>
        <p:grpSpPr>
          <a:xfrm>
            <a:off x="2963173" y="7262946"/>
            <a:ext cx="3548457" cy="1931874"/>
            <a:chOff x="4894001" y="8445170"/>
            <a:chExt cx="3548457" cy="1931874"/>
          </a:xfrm>
        </p:grpSpPr>
        <p:sp>
          <p:nvSpPr>
            <p:cNvPr id="123" name="TextBox 122">
              <a:extLst>
                <a:ext uri="{FF2B5EF4-FFF2-40B4-BE49-F238E27FC236}">
                  <a16:creationId xmlns:a16="http://schemas.microsoft.com/office/drawing/2014/main" id="{30F87D10-D872-45DA-B69B-BA26B0110F2F}"/>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124" name="TextBox 123">
              <a:extLst>
                <a:ext uri="{FF2B5EF4-FFF2-40B4-BE49-F238E27FC236}">
                  <a16:creationId xmlns:a16="http://schemas.microsoft.com/office/drawing/2014/main" id="{A2B44AED-18C1-41E5-B4E5-6DC3FE038153}"/>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spTree>
    <p:extLst>
      <p:ext uri="{BB962C8B-B14F-4D97-AF65-F5344CB8AC3E}">
        <p14:creationId xmlns:p14="http://schemas.microsoft.com/office/powerpoint/2010/main" val="30735423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p:cTn id="7" dur="3000" fill="hold"/>
                                        <p:tgtEl>
                                          <p:spTgt spid="64"/>
                                        </p:tgtEl>
                                        <p:attrNameLst>
                                          <p:attrName>ppt_w</p:attrName>
                                        </p:attrNameLst>
                                      </p:cBhvr>
                                      <p:tavLst>
                                        <p:tav tm="0">
                                          <p:val>
                                            <p:fltVal val="0"/>
                                          </p:val>
                                        </p:tav>
                                        <p:tav tm="100000">
                                          <p:val>
                                            <p:strVal val="#ppt_w"/>
                                          </p:val>
                                        </p:tav>
                                      </p:tavLst>
                                    </p:anim>
                                    <p:anim calcmode="lin" valueType="num">
                                      <p:cBhvr>
                                        <p:cTn id="8" dur="3000" fill="hold"/>
                                        <p:tgtEl>
                                          <p:spTgt spid="64"/>
                                        </p:tgtEl>
                                        <p:attrNameLst>
                                          <p:attrName>ppt_h</p:attrName>
                                        </p:attrNameLst>
                                      </p:cBhvr>
                                      <p:tavLst>
                                        <p:tav tm="0">
                                          <p:val>
                                            <p:fltVal val="0"/>
                                          </p:val>
                                        </p:tav>
                                        <p:tav tm="100000">
                                          <p:val>
                                            <p:strVal val="#ppt_h"/>
                                          </p:val>
                                        </p:tav>
                                      </p:tavLst>
                                    </p:anim>
                                    <p:anim calcmode="lin" valueType="num">
                                      <p:cBhvr>
                                        <p:cTn id="9" dur="3000" fill="hold"/>
                                        <p:tgtEl>
                                          <p:spTgt spid="64"/>
                                        </p:tgtEl>
                                        <p:attrNameLst>
                                          <p:attrName>style.rotation</p:attrName>
                                        </p:attrNameLst>
                                      </p:cBhvr>
                                      <p:tavLst>
                                        <p:tav tm="0">
                                          <p:val>
                                            <p:fltVal val="360"/>
                                          </p:val>
                                        </p:tav>
                                        <p:tav tm="100000">
                                          <p:val>
                                            <p:fltVal val="0"/>
                                          </p:val>
                                        </p:tav>
                                      </p:tavLst>
                                    </p:anim>
                                    <p:animEffect transition="in" filter="fade">
                                      <p:cBhvr>
                                        <p:cTn id="10" dur="3000"/>
                                        <p:tgtEl>
                                          <p:spTgt spid="64"/>
                                        </p:tgtEl>
                                      </p:cBhvr>
                                    </p:animEffect>
                                  </p:childTnLst>
                                </p:cTn>
                              </p:par>
                              <p:par>
                                <p:cTn id="11" presetID="49" presetClass="entr" presetSubtype="0" decel="10000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2000" fill="hold"/>
                                        <p:tgtEl>
                                          <p:spTgt spid="88"/>
                                        </p:tgtEl>
                                        <p:attrNameLst>
                                          <p:attrName>ppt_w</p:attrName>
                                        </p:attrNameLst>
                                      </p:cBhvr>
                                      <p:tavLst>
                                        <p:tav tm="0">
                                          <p:val>
                                            <p:fltVal val="0"/>
                                          </p:val>
                                        </p:tav>
                                        <p:tav tm="100000">
                                          <p:val>
                                            <p:strVal val="#ppt_w"/>
                                          </p:val>
                                        </p:tav>
                                      </p:tavLst>
                                    </p:anim>
                                    <p:anim calcmode="lin" valueType="num">
                                      <p:cBhvr>
                                        <p:cTn id="14" dur="2000" fill="hold"/>
                                        <p:tgtEl>
                                          <p:spTgt spid="88"/>
                                        </p:tgtEl>
                                        <p:attrNameLst>
                                          <p:attrName>ppt_h</p:attrName>
                                        </p:attrNameLst>
                                      </p:cBhvr>
                                      <p:tavLst>
                                        <p:tav tm="0">
                                          <p:val>
                                            <p:fltVal val="0"/>
                                          </p:val>
                                        </p:tav>
                                        <p:tav tm="100000">
                                          <p:val>
                                            <p:strVal val="#ppt_h"/>
                                          </p:val>
                                        </p:tav>
                                      </p:tavLst>
                                    </p:anim>
                                    <p:anim calcmode="lin" valueType="num">
                                      <p:cBhvr>
                                        <p:cTn id="15" dur="2000" fill="hold"/>
                                        <p:tgtEl>
                                          <p:spTgt spid="88"/>
                                        </p:tgtEl>
                                        <p:attrNameLst>
                                          <p:attrName>style.rotation</p:attrName>
                                        </p:attrNameLst>
                                      </p:cBhvr>
                                      <p:tavLst>
                                        <p:tav tm="0">
                                          <p:val>
                                            <p:fltVal val="360"/>
                                          </p:val>
                                        </p:tav>
                                        <p:tav tm="100000">
                                          <p:val>
                                            <p:fltVal val="0"/>
                                          </p:val>
                                        </p:tav>
                                      </p:tavLst>
                                    </p:anim>
                                    <p:animEffect transition="in" filter="fade">
                                      <p:cBhvr>
                                        <p:cTn id="16" dur="2000"/>
                                        <p:tgtEl>
                                          <p:spTgt spid="88"/>
                                        </p:tgtEl>
                                      </p:cBhvr>
                                    </p:animEffect>
                                  </p:childTnLst>
                                </p:cTn>
                              </p:par>
                              <p:par>
                                <p:cTn id="17" presetID="2" presetClass="entr" presetSubtype="4" decel="100000" fill="hold" nodeType="withEffect">
                                  <p:stCondLst>
                                    <p:cond delay="1600"/>
                                  </p:stCondLst>
                                  <p:childTnLst>
                                    <p:set>
                                      <p:cBhvr>
                                        <p:cTn id="18" dur="1" fill="hold">
                                          <p:stCondLst>
                                            <p:cond delay="0"/>
                                          </p:stCondLst>
                                        </p:cTn>
                                        <p:tgtEl>
                                          <p:spTgt spid="127"/>
                                        </p:tgtEl>
                                        <p:attrNameLst>
                                          <p:attrName>style.visibility</p:attrName>
                                        </p:attrNameLst>
                                      </p:cBhvr>
                                      <p:to>
                                        <p:strVal val="visible"/>
                                      </p:to>
                                    </p:set>
                                    <p:anim calcmode="lin" valueType="num">
                                      <p:cBhvr additive="base">
                                        <p:cTn id="19" dur="1500" fill="hold"/>
                                        <p:tgtEl>
                                          <p:spTgt spid="127"/>
                                        </p:tgtEl>
                                        <p:attrNameLst>
                                          <p:attrName>ppt_x</p:attrName>
                                        </p:attrNameLst>
                                      </p:cBhvr>
                                      <p:tavLst>
                                        <p:tav tm="0">
                                          <p:val>
                                            <p:strVal val="#ppt_x"/>
                                          </p:val>
                                        </p:tav>
                                        <p:tav tm="100000">
                                          <p:val>
                                            <p:strVal val="#ppt_x"/>
                                          </p:val>
                                        </p:tav>
                                      </p:tavLst>
                                    </p:anim>
                                    <p:anim calcmode="lin" valueType="num">
                                      <p:cBhvr additive="base">
                                        <p:cTn id="20" dur="1500" fill="hold"/>
                                        <p:tgtEl>
                                          <p:spTgt spid="12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7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1500" fill="hold"/>
                                        <p:tgtEl>
                                          <p:spTgt spid="128"/>
                                        </p:tgtEl>
                                        <p:attrNameLst>
                                          <p:attrName>ppt_x</p:attrName>
                                        </p:attrNameLst>
                                      </p:cBhvr>
                                      <p:tavLst>
                                        <p:tav tm="0">
                                          <p:val>
                                            <p:strVal val="#ppt_x"/>
                                          </p:val>
                                        </p:tav>
                                        <p:tav tm="100000">
                                          <p:val>
                                            <p:strVal val="#ppt_x"/>
                                          </p:val>
                                        </p:tav>
                                      </p:tavLst>
                                    </p:anim>
                                    <p:anim calcmode="lin" valueType="num">
                                      <p:cBhvr additive="base">
                                        <p:cTn id="24" dur="1500" fill="hold"/>
                                        <p:tgtEl>
                                          <p:spTgt spid="12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800"/>
                                  </p:stCondLst>
                                  <p:childTnLst>
                                    <p:set>
                                      <p:cBhvr>
                                        <p:cTn id="26" dur="1" fill="hold">
                                          <p:stCondLst>
                                            <p:cond delay="0"/>
                                          </p:stCondLst>
                                        </p:cTn>
                                        <p:tgtEl>
                                          <p:spTgt spid="129"/>
                                        </p:tgtEl>
                                        <p:attrNameLst>
                                          <p:attrName>style.visibility</p:attrName>
                                        </p:attrNameLst>
                                      </p:cBhvr>
                                      <p:to>
                                        <p:strVal val="visible"/>
                                      </p:to>
                                    </p:set>
                                    <p:anim calcmode="lin" valueType="num">
                                      <p:cBhvr additive="base">
                                        <p:cTn id="27" dur="1500" fill="hold"/>
                                        <p:tgtEl>
                                          <p:spTgt spid="129"/>
                                        </p:tgtEl>
                                        <p:attrNameLst>
                                          <p:attrName>ppt_x</p:attrName>
                                        </p:attrNameLst>
                                      </p:cBhvr>
                                      <p:tavLst>
                                        <p:tav tm="0">
                                          <p:val>
                                            <p:strVal val="#ppt_x"/>
                                          </p:val>
                                        </p:tav>
                                        <p:tav tm="100000">
                                          <p:val>
                                            <p:strVal val="#ppt_x"/>
                                          </p:val>
                                        </p:tav>
                                      </p:tavLst>
                                    </p:anim>
                                    <p:anim calcmode="lin" valueType="num">
                                      <p:cBhvr additive="base">
                                        <p:cTn id="28" dur="1500" fill="hold"/>
                                        <p:tgtEl>
                                          <p:spTgt spid="12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9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500" fill="hold"/>
                                        <p:tgtEl>
                                          <p:spTgt spid="130"/>
                                        </p:tgtEl>
                                        <p:attrNameLst>
                                          <p:attrName>ppt_x</p:attrName>
                                        </p:attrNameLst>
                                      </p:cBhvr>
                                      <p:tavLst>
                                        <p:tav tm="0">
                                          <p:val>
                                            <p:strVal val="#ppt_x"/>
                                          </p:val>
                                        </p:tav>
                                        <p:tav tm="100000">
                                          <p:val>
                                            <p:strVal val="#ppt_x"/>
                                          </p:val>
                                        </p:tav>
                                      </p:tavLst>
                                    </p:anim>
                                    <p:anim calcmode="lin" valueType="num">
                                      <p:cBhvr additive="base">
                                        <p:cTn id="32" dur="1500" fill="hold"/>
                                        <p:tgtEl>
                                          <p:spTgt spid="130"/>
                                        </p:tgtEl>
                                        <p:attrNameLst>
                                          <p:attrName>ppt_y</p:attrName>
                                        </p:attrNameLst>
                                      </p:cBhvr>
                                      <p:tavLst>
                                        <p:tav tm="0">
                                          <p:val>
                                            <p:strVal val="1+#ppt_h/2"/>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6500" fill="hold"/>
                                        <p:tgtEl>
                                          <p:spTgt spid="88"/>
                                        </p:tgtEl>
                                        <p:attrNameLst>
                                          <p:attrName>r</p:attrName>
                                        </p:attrNameLst>
                                      </p:cBhvr>
                                    </p:animRot>
                                  </p:childTnLst>
                                </p:cTn>
                              </p:par>
                              <p:par>
                                <p:cTn id="35" presetID="2" presetClass="entr" presetSubtype="2" decel="100000" fill="hold" grpId="0" nodeType="withEffect">
                                  <p:stCondLst>
                                    <p:cond delay="1600"/>
                                  </p:stCondLst>
                                  <p:childTnLst>
                                    <p:set>
                                      <p:cBhvr>
                                        <p:cTn id="36" dur="1" fill="hold">
                                          <p:stCondLst>
                                            <p:cond delay="0"/>
                                          </p:stCondLst>
                                        </p:cTn>
                                        <p:tgtEl>
                                          <p:spTgt spid="91"/>
                                        </p:tgtEl>
                                        <p:attrNameLst>
                                          <p:attrName>style.visibility</p:attrName>
                                        </p:attrNameLst>
                                      </p:cBhvr>
                                      <p:to>
                                        <p:strVal val="visible"/>
                                      </p:to>
                                    </p:set>
                                    <p:anim calcmode="lin" valueType="num">
                                      <p:cBhvr additive="base">
                                        <p:cTn id="37" dur="1000" fill="hold"/>
                                        <p:tgtEl>
                                          <p:spTgt spid="91"/>
                                        </p:tgtEl>
                                        <p:attrNameLst>
                                          <p:attrName>ppt_x</p:attrName>
                                        </p:attrNameLst>
                                      </p:cBhvr>
                                      <p:tavLst>
                                        <p:tav tm="0">
                                          <p:val>
                                            <p:strVal val="1+#ppt_w/2"/>
                                          </p:val>
                                        </p:tav>
                                        <p:tav tm="100000">
                                          <p:val>
                                            <p:strVal val="#ppt_x"/>
                                          </p:val>
                                        </p:tav>
                                      </p:tavLst>
                                    </p:anim>
                                    <p:anim calcmode="lin" valueType="num">
                                      <p:cBhvr additive="base">
                                        <p:cTn id="38" dur="1000" fill="hold"/>
                                        <p:tgtEl>
                                          <p:spTgt spid="9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1700"/>
                                  </p:stCondLst>
                                  <p:childTnLst>
                                    <p:set>
                                      <p:cBhvr>
                                        <p:cTn id="40" dur="1" fill="hold">
                                          <p:stCondLst>
                                            <p:cond delay="0"/>
                                          </p:stCondLst>
                                        </p:cTn>
                                        <p:tgtEl>
                                          <p:spTgt spid="90"/>
                                        </p:tgtEl>
                                        <p:attrNameLst>
                                          <p:attrName>style.visibility</p:attrName>
                                        </p:attrNameLst>
                                      </p:cBhvr>
                                      <p:to>
                                        <p:strVal val="visible"/>
                                      </p:to>
                                    </p:set>
                                    <p:anim calcmode="lin" valueType="num">
                                      <p:cBhvr additive="base">
                                        <p:cTn id="41" dur="1000" fill="hold"/>
                                        <p:tgtEl>
                                          <p:spTgt spid="90"/>
                                        </p:tgtEl>
                                        <p:attrNameLst>
                                          <p:attrName>ppt_x</p:attrName>
                                        </p:attrNameLst>
                                      </p:cBhvr>
                                      <p:tavLst>
                                        <p:tav tm="0">
                                          <p:val>
                                            <p:strVal val="1+#ppt_w/2"/>
                                          </p:val>
                                        </p:tav>
                                        <p:tav tm="100000">
                                          <p:val>
                                            <p:strVal val="#ppt_x"/>
                                          </p:val>
                                        </p:tav>
                                      </p:tavLst>
                                    </p:anim>
                                    <p:anim calcmode="lin" valueType="num">
                                      <p:cBhvr additive="base">
                                        <p:cTn id="42" dur="1000" fill="hold"/>
                                        <p:tgtEl>
                                          <p:spTgt spid="90"/>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1800"/>
                                  </p:stCondLst>
                                  <p:childTnLst>
                                    <p:set>
                                      <p:cBhvr>
                                        <p:cTn id="44" dur="1" fill="hold">
                                          <p:stCondLst>
                                            <p:cond delay="0"/>
                                          </p:stCondLst>
                                        </p:cTn>
                                        <p:tgtEl>
                                          <p:spTgt spid="92"/>
                                        </p:tgtEl>
                                        <p:attrNameLst>
                                          <p:attrName>style.visibility</p:attrName>
                                        </p:attrNameLst>
                                      </p:cBhvr>
                                      <p:to>
                                        <p:strVal val="visible"/>
                                      </p:to>
                                    </p:set>
                                    <p:anim calcmode="lin" valueType="num">
                                      <p:cBhvr additive="base">
                                        <p:cTn id="45" dur="1000" fill="hold"/>
                                        <p:tgtEl>
                                          <p:spTgt spid="92"/>
                                        </p:tgtEl>
                                        <p:attrNameLst>
                                          <p:attrName>ppt_x</p:attrName>
                                        </p:attrNameLst>
                                      </p:cBhvr>
                                      <p:tavLst>
                                        <p:tav tm="0">
                                          <p:val>
                                            <p:strVal val="1+#ppt_w/2"/>
                                          </p:val>
                                        </p:tav>
                                        <p:tav tm="100000">
                                          <p:val>
                                            <p:strVal val="#ppt_x"/>
                                          </p:val>
                                        </p:tav>
                                      </p:tavLst>
                                    </p:anim>
                                    <p:anim calcmode="lin" valueType="num">
                                      <p:cBhvr additive="base">
                                        <p:cTn id="46" dur="1000" fill="hold"/>
                                        <p:tgtEl>
                                          <p:spTgt spid="92"/>
                                        </p:tgtEl>
                                        <p:attrNameLst>
                                          <p:attrName>ppt_y</p:attrName>
                                        </p:attrNameLst>
                                      </p:cBhvr>
                                      <p:tavLst>
                                        <p:tav tm="0">
                                          <p:val>
                                            <p:strVal val="#ppt_y"/>
                                          </p:val>
                                        </p:tav>
                                        <p:tav tm="100000">
                                          <p:val>
                                            <p:strVal val="#ppt_y"/>
                                          </p:val>
                                        </p:tav>
                                      </p:tavLst>
                                    </p:anim>
                                  </p:childTnLst>
                                </p:cTn>
                              </p:par>
                              <p:par>
                                <p:cTn id="47" presetID="2" presetClass="entr" presetSubtype="8" decel="100000" fill="hold" nodeType="withEffect">
                                  <p:stCondLst>
                                    <p:cond delay="1900"/>
                                  </p:stCondLst>
                                  <p:childTnLst>
                                    <p:set>
                                      <p:cBhvr>
                                        <p:cTn id="48" dur="1" fill="hold">
                                          <p:stCondLst>
                                            <p:cond delay="0"/>
                                          </p:stCondLst>
                                        </p:cTn>
                                        <p:tgtEl>
                                          <p:spTgt spid="113"/>
                                        </p:tgtEl>
                                        <p:attrNameLst>
                                          <p:attrName>style.visibility</p:attrName>
                                        </p:attrNameLst>
                                      </p:cBhvr>
                                      <p:to>
                                        <p:strVal val="visible"/>
                                      </p:to>
                                    </p:set>
                                    <p:anim calcmode="lin" valueType="num">
                                      <p:cBhvr additive="base">
                                        <p:cTn id="49" dur="1000" fill="hold"/>
                                        <p:tgtEl>
                                          <p:spTgt spid="113"/>
                                        </p:tgtEl>
                                        <p:attrNameLst>
                                          <p:attrName>ppt_x</p:attrName>
                                        </p:attrNameLst>
                                      </p:cBhvr>
                                      <p:tavLst>
                                        <p:tav tm="0">
                                          <p:val>
                                            <p:strVal val="0-#ppt_w/2"/>
                                          </p:val>
                                        </p:tav>
                                        <p:tav tm="100000">
                                          <p:val>
                                            <p:strVal val="#ppt_x"/>
                                          </p:val>
                                        </p:tav>
                                      </p:tavLst>
                                    </p:anim>
                                    <p:anim calcmode="lin" valueType="num">
                                      <p:cBhvr additive="base">
                                        <p:cTn id="50" dur="1000" fill="hold"/>
                                        <p:tgtEl>
                                          <p:spTgt spid="113"/>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2000"/>
                                  </p:stCondLst>
                                  <p:childTnLst>
                                    <p:set>
                                      <p:cBhvr>
                                        <p:cTn id="52" dur="1" fill="hold">
                                          <p:stCondLst>
                                            <p:cond delay="0"/>
                                          </p:stCondLst>
                                        </p:cTn>
                                        <p:tgtEl>
                                          <p:spTgt spid="119"/>
                                        </p:tgtEl>
                                        <p:attrNameLst>
                                          <p:attrName>style.visibility</p:attrName>
                                        </p:attrNameLst>
                                      </p:cBhvr>
                                      <p:to>
                                        <p:strVal val="visible"/>
                                      </p:to>
                                    </p:set>
                                    <p:anim calcmode="lin" valueType="num">
                                      <p:cBhvr additive="base">
                                        <p:cTn id="53" dur="1000" fill="hold"/>
                                        <p:tgtEl>
                                          <p:spTgt spid="119"/>
                                        </p:tgtEl>
                                        <p:attrNameLst>
                                          <p:attrName>ppt_x</p:attrName>
                                        </p:attrNameLst>
                                      </p:cBhvr>
                                      <p:tavLst>
                                        <p:tav tm="0">
                                          <p:val>
                                            <p:strVal val="0-#ppt_w/2"/>
                                          </p:val>
                                        </p:tav>
                                        <p:tav tm="100000">
                                          <p:val>
                                            <p:strVal val="#ppt_x"/>
                                          </p:val>
                                        </p:tav>
                                      </p:tavLst>
                                    </p:anim>
                                    <p:anim calcmode="lin" valueType="num">
                                      <p:cBhvr additive="base">
                                        <p:cTn id="54" dur="1000" fill="hold"/>
                                        <p:tgtEl>
                                          <p:spTgt spid="119"/>
                                        </p:tgtEl>
                                        <p:attrNameLst>
                                          <p:attrName>ppt_y</p:attrName>
                                        </p:attrNameLst>
                                      </p:cBhvr>
                                      <p:tavLst>
                                        <p:tav tm="0">
                                          <p:val>
                                            <p:strVal val="#ppt_y"/>
                                          </p:val>
                                        </p:tav>
                                        <p:tav tm="100000">
                                          <p:val>
                                            <p:strVal val="#ppt_y"/>
                                          </p:val>
                                        </p:tav>
                                      </p:tavLst>
                                    </p:anim>
                                  </p:childTnLst>
                                </p:cTn>
                              </p:par>
                              <p:par>
                                <p:cTn id="55" presetID="2" presetClass="entr" presetSubtype="8" decel="100000" fill="hold" nodeType="withEffect">
                                  <p:stCondLst>
                                    <p:cond delay="2100"/>
                                  </p:stCondLst>
                                  <p:childTnLst>
                                    <p:set>
                                      <p:cBhvr>
                                        <p:cTn id="56" dur="1" fill="hold">
                                          <p:stCondLst>
                                            <p:cond delay="0"/>
                                          </p:stCondLst>
                                        </p:cTn>
                                        <p:tgtEl>
                                          <p:spTgt spid="122"/>
                                        </p:tgtEl>
                                        <p:attrNameLst>
                                          <p:attrName>style.visibility</p:attrName>
                                        </p:attrNameLst>
                                      </p:cBhvr>
                                      <p:to>
                                        <p:strVal val="visible"/>
                                      </p:to>
                                    </p:set>
                                    <p:anim calcmode="lin" valueType="num">
                                      <p:cBhvr additive="base">
                                        <p:cTn id="57" dur="1000" fill="hold"/>
                                        <p:tgtEl>
                                          <p:spTgt spid="122"/>
                                        </p:tgtEl>
                                        <p:attrNameLst>
                                          <p:attrName>ppt_x</p:attrName>
                                        </p:attrNameLst>
                                      </p:cBhvr>
                                      <p:tavLst>
                                        <p:tav tm="0">
                                          <p:val>
                                            <p:strVal val="0-#ppt_w/2"/>
                                          </p:val>
                                        </p:tav>
                                        <p:tav tm="100000">
                                          <p:val>
                                            <p:strVal val="#ppt_x"/>
                                          </p:val>
                                        </p:tav>
                                      </p:tavLst>
                                    </p:anim>
                                    <p:anim calcmode="lin" valueType="num">
                                      <p:cBhvr additive="base">
                                        <p:cTn id="58" dur="1000" fill="hold"/>
                                        <p:tgtEl>
                                          <p:spTgt spid="122"/>
                                        </p:tgtEl>
                                        <p:attrNameLst>
                                          <p:attrName>ppt_y</p:attrName>
                                        </p:attrNameLst>
                                      </p:cBhvr>
                                      <p:tavLst>
                                        <p:tav tm="0">
                                          <p:val>
                                            <p:strVal val="#ppt_y"/>
                                          </p:val>
                                        </p:tav>
                                        <p:tav tm="100000">
                                          <p:val>
                                            <p:strVal val="#ppt_y"/>
                                          </p:val>
                                        </p:tav>
                                      </p:tavLst>
                                    </p:anim>
                                  </p:childTnLst>
                                </p:cTn>
                              </p:par>
                              <p:par>
                                <p:cTn id="59" presetID="2" presetClass="entr" presetSubtype="8" decel="100000" fill="hold" nodeType="withEffect">
                                  <p:stCondLst>
                                    <p:cond delay="2200"/>
                                  </p:stCondLst>
                                  <p:childTnLst>
                                    <p:set>
                                      <p:cBhvr>
                                        <p:cTn id="60" dur="1" fill="hold">
                                          <p:stCondLst>
                                            <p:cond delay="0"/>
                                          </p:stCondLst>
                                        </p:cTn>
                                        <p:tgtEl>
                                          <p:spTgt spid="116"/>
                                        </p:tgtEl>
                                        <p:attrNameLst>
                                          <p:attrName>style.visibility</p:attrName>
                                        </p:attrNameLst>
                                      </p:cBhvr>
                                      <p:to>
                                        <p:strVal val="visible"/>
                                      </p:to>
                                    </p:set>
                                    <p:anim calcmode="lin" valueType="num">
                                      <p:cBhvr additive="base">
                                        <p:cTn id="61" dur="1000" fill="hold"/>
                                        <p:tgtEl>
                                          <p:spTgt spid="116"/>
                                        </p:tgtEl>
                                        <p:attrNameLst>
                                          <p:attrName>ppt_x</p:attrName>
                                        </p:attrNameLst>
                                      </p:cBhvr>
                                      <p:tavLst>
                                        <p:tav tm="0">
                                          <p:val>
                                            <p:strVal val="0-#ppt_w/2"/>
                                          </p:val>
                                        </p:tav>
                                        <p:tav tm="100000">
                                          <p:val>
                                            <p:strVal val="#ppt_x"/>
                                          </p:val>
                                        </p:tav>
                                      </p:tavLst>
                                    </p:anim>
                                    <p:anim calcmode="lin" valueType="num">
                                      <p:cBhvr additive="base">
                                        <p:cTn id="62" dur="10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0" grpId="0"/>
      <p:bldP spid="91" grpId="0"/>
      <p:bldP spid="92"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7" name="Group 126">
            <a:extLst>
              <a:ext uri="{FF2B5EF4-FFF2-40B4-BE49-F238E27FC236}">
                <a16:creationId xmlns:a16="http://schemas.microsoft.com/office/drawing/2014/main" id="{8E0AD840-BDEA-46D8-9455-356633C228CC}"/>
              </a:ext>
            </a:extLst>
          </p:cNvPr>
          <p:cNvGrpSpPr/>
          <p:nvPr/>
        </p:nvGrpSpPr>
        <p:grpSpPr>
          <a:xfrm>
            <a:off x="9822876" y="4145566"/>
            <a:ext cx="4741422" cy="1356490"/>
            <a:chOff x="9822876" y="4145566"/>
            <a:chExt cx="4741422" cy="1356490"/>
          </a:xfrm>
        </p:grpSpPr>
        <p:sp>
          <p:nvSpPr>
            <p:cNvPr id="80" name="Rectangle 79">
              <a:extLst>
                <a:ext uri="{FF2B5EF4-FFF2-40B4-BE49-F238E27FC236}">
                  <a16:creationId xmlns:a16="http://schemas.microsoft.com/office/drawing/2014/main" id="{28FDFFD4-994A-4227-9307-4419529646AB}"/>
                </a:ext>
              </a:extLst>
            </p:cNvPr>
            <p:cNvSpPr/>
            <p:nvPr/>
          </p:nvSpPr>
          <p:spPr>
            <a:xfrm>
              <a:off x="9822876" y="4145566"/>
              <a:ext cx="4741422" cy="1356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A373E5F6-715B-49FE-907F-07BD4AA8C586}"/>
                </a:ext>
              </a:extLst>
            </p:cNvPr>
            <p:cNvSpPr txBox="1"/>
            <p:nvPr/>
          </p:nvSpPr>
          <p:spPr>
            <a:xfrm>
              <a:off x="10965319" y="4662996"/>
              <a:ext cx="2456537" cy="47565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Lorem ipsum dolor sit amet, consectetur adipiscing elit.</a:t>
              </a:r>
            </a:p>
          </p:txBody>
        </p:sp>
      </p:grpSp>
      <p:grpSp>
        <p:nvGrpSpPr>
          <p:cNvPr id="128" name="Group 127">
            <a:extLst>
              <a:ext uri="{FF2B5EF4-FFF2-40B4-BE49-F238E27FC236}">
                <a16:creationId xmlns:a16="http://schemas.microsoft.com/office/drawing/2014/main" id="{92C65AB0-EC0D-40EE-ADD7-52CC22676FE1}"/>
              </a:ext>
            </a:extLst>
          </p:cNvPr>
          <p:cNvGrpSpPr/>
          <p:nvPr/>
        </p:nvGrpSpPr>
        <p:grpSpPr>
          <a:xfrm>
            <a:off x="9325027" y="5502056"/>
            <a:ext cx="5737120" cy="1356490"/>
            <a:chOff x="9325027" y="5502056"/>
            <a:chExt cx="5737120" cy="1356490"/>
          </a:xfrm>
        </p:grpSpPr>
        <p:sp>
          <p:nvSpPr>
            <p:cNvPr id="81" name="Rectangle 80">
              <a:extLst>
                <a:ext uri="{FF2B5EF4-FFF2-40B4-BE49-F238E27FC236}">
                  <a16:creationId xmlns:a16="http://schemas.microsoft.com/office/drawing/2014/main" id="{4770AACE-EE9C-445A-A42C-97CDD47513A3}"/>
                </a:ext>
              </a:extLst>
            </p:cNvPr>
            <p:cNvSpPr/>
            <p:nvPr/>
          </p:nvSpPr>
          <p:spPr>
            <a:xfrm>
              <a:off x="9325027" y="5502056"/>
              <a:ext cx="5737120" cy="13564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TextBox 93">
              <a:extLst>
                <a:ext uri="{FF2B5EF4-FFF2-40B4-BE49-F238E27FC236}">
                  <a16:creationId xmlns:a16="http://schemas.microsoft.com/office/drawing/2014/main" id="{1B972232-FCEC-4D2F-9D51-78D767A37B39}"/>
                </a:ext>
              </a:extLst>
            </p:cNvPr>
            <p:cNvSpPr txBox="1"/>
            <p:nvPr/>
          </p:nvSpPr>
          <p:spPr>
            <a:xfrm>
              <a:off x="10017634" y="5869728"/>
              <a:ext cx="4351906" cy="66018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Nullam sem ex, viverra vel ullamcorper et, laoreet sit amet lorem. Suspendisse eget semper ex. Phasellus nec semper tellus.</a:t>
              </a:r>
            </a:p>
          </p:txBody>
        </p:sp>
      </p:grpSp>
      <p:grpSp>
        <p:nvGrpSpPr>
          <p:cNvPr id="129" name="Group 128">
            <a:extLst>
              <a:ext uri="{FF2B5EF4-FFF2-40B4-BE49-F238E27FC236}">
                <a16:creationId xmlns:a16="http://schemas.microsoft.com/office/drawing/2014/main" id="{D39436C6-3716-4542-8989-B518B35F7D49}"/>
              </a:ext>
            </a:extLst>
          </p:cNvPr>
          <p:cNvGrpSpPr/>
          <p:nvPr/>
        </p:nvGrpSpPr>
        <p:grpSpPr>
          <a:xfrm>
            <a:off x="9325027" y="6850589"/>
            <a:ext cx="5737120" cy="1356490"/>
            <a:chOff x="9325027" y="6850589"/>
            <a:chExt cx="5737120" cy="1356490"/>
          </a:xfrm>
        </p:grpSpPr>
        <p:sp>
          <p:nvSpPr>
            <p:cNvPr id="82" name="Rectangle 81">
              <a:extLst>
                <a:ext uri="{FF2B5EF4-FFF2-40B4-BE49-F238E27FC236}">
                  <a16:creationId xmlns:a16="http://schemas.microsoft.com/office/drawing/2014/main" id="{6471B53C-A37E-407D-9ACE-674C48496895}"/>
                </a:ext>
              </a:extLst>
            </p:cNvPr>
            <p:cNvSpPr/>
            <p:nvPr/>
          </p:nvSpPr>
          <p:spPr>
            <a:xfrm>
              <a:off x="9325027" y="6850589"/>
              <a:ext cx="5737120" cy="13564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05F50687-B2D4-4764-BC00-E227CAD15D35}"/>
                </a:ext>
              </a:extLst>
            </p:cNvPr>
            <p:cNvSpPr txBox="1"/>
            <p:nvPr/>
          </p:nvSpPr>
          <p:spPr>
            <a:xfrm>
              <a:off x="10017634" y="7179226"/>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Curabitur purus eros, volutpat interdum congue a, euismod at metus. Ut blandit dolor non porta elementum.</a:t>
              </a:r>
            </a:p>
          </p:txBody>
        </p:sp>
      </p:grpSp>
      <p:grpSp>
        <p:nvGrpSpPr>
          <p:cNvPr id="130" name="Group 129">
            <a:extLst>
              <a:ext uri="{FF2B5EF4-FFF2-40B4-BE49-F238E27FC236}">
                <a16:creationId xmlns:a16="http://schemas.microsoft.com/office/drawing/2014/main" id="{51BE0336-D75A-40B4-AE1E-5FDD0AAC8FF3}"/>
              </a:ext>
            </a:extLst>
          </p:cNvPr>
          <p:cNvGrpSpPr/>
          <p:nvPr/>
        </p:nvGrpSpPr>
        <p:grpSpPr>
          <a:xfrm>
            <a:off x="9822876" y="8203435"/>
            <a:ext cx="4741422" cy="1356490"/>
            <a:chOff x="9822876" y="8203435"/>
            <a:chExt cx="4741422" cy="1356490"/>
          </a:xfrm>
        </p:grpSpPr>
        <p:sp>
          <p:nvSpPr>
            <p:cNvPr id="83" name="Rectangle 82">
              <a:extLst>
                <a:ext uri="{FF2B5EF4-FFF2-40B4-BE49-F238E27FC236}">
                  <a16:creationId xmlns:a16="http://schemas.microsoft.com/office/drawing/2014/main" id="{85575857-60C7-4D66-838E-9378A4A072E5}"/>
                </a:ext>
              </a:extLst>
            </p:cNvPr>
            <p:cNvSpPr/>
            <p:nvPr/>
          </p:nvSpPr>
          <p:spPr>
            <a:xfrm>
              <a:off x="9822876" y="8203435"/>
              <a:ext cx="4741422" cy="135649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6" name="TextBox 95">
              <a:extLst>
                <a:ext uri="{FF2B5EF4-FFF2-40B4-BE49-F238E27FC236}">
                  <a16:creationId xmlns:a16="http://schemas.microsoft.com/office/drawing/2014/main" id="{AB76B2B4-DB36-4246-AFE3-1380339A50FA}"/>
                </a:ext>
              </a:extLst>
            </p:cNvPr>
            <p:cNvSpPr txBox="1"/>
            <p:nvPr/>
          </p:nvSpPr>
          <p:spPr>
            <a:xfrm>
              <a:off x="10965319" y="8487227"/>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srgbClr val="FFFFFF"/>
                  </a:solidFill>
                  <a:effectLst/>
                  <a:uLnTx/>
                  <a:uFillTx/>
                  <a:latin typeface="Calibri"/>
                  <a:ea typeface="+mn-ea"/>
                  <a:cs typeface="+mn-cs"/>
                </a:rPr>
                <a:t>Sed vitae dignissim libero, id rutrum est.</a:t>
              </a:r>
              <a:endParaRPr kumimoji="0" lang="en-US" sz="14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Rectangle 125">
            <a:extLst>
              <a:ext uri="{FF2B5EF4-FFF2-40B4-BE49-F238E27FC236}">
                <a16:creationId xmlns:a16="http://schemas.microsoft.com/office/drawing/2014/main" id="{889602AC-19DA-4B49-8FC8-1E5CF58F5C07}"/>
              </a:ext>
            </a:extLst>
          </p:cNvPr>
          <p:cNvSpPr/>
          <p:nvPr/>
        </p:nvSpPr>
        <p:spPr>
          <a:xfrm>
            <a:off x="7475813" y="9727096"/>
            <a:ext cx="9435548" cy="5216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58">
            <a:extLst>
              <a:ext uri="{FF2B5EF4-FFF2-40B4-BE49-F238E27FC236}">
                <a16:creationId xmlns:a16="http://schemas.microsoft.com/office/drawing/2014/main" id="{7F376CCB-A47F-48CE-8B55-A5C7AE73468E}"/>
              </a:ext>
            </a:extLst>
          </p:cNvPr>
          <p:cNvSpPr>
            <a:spLocks noEditPoints="1"/>
          </p:cNvSpPr>
          <p:nvPr/>
        </p:nvSpPr>
        <p:spPr bwMode="auto">
          <a:xfrm>
            <a:off x="5995988" y="660400"/>
            <a:ext cx="12392025" cy="12401550"/>
          </a:xfrm>
          <a:custGeom>
            <a:avLst/>
            <a:gdLst>
              <a:gd name="T0" fmla="*/ 1951 w 3902"/>
              <a:gd name="T1" fmla="*/ 0 h 3903"/>
              <a:gd name="T2" fmla="*/ 0 w 3902"/>
              <a:gd name="T3" fmla="*/ 1951 h 3903"/>
              <a:gd name="T4" fmla="*/ 1951 w 3902"/>
              <a:gd name="T5" fmla="*/ 3903 h 3903"/>
              <a:gd name="T6" fmla="*/ 3902 w 3902"/>
              <a:gd name="T7" fmla="*/ 1951 h 3903"/>
              <a:gd name="T8" fmla="*/ 1951 w 3902"/>
              <a:gd name="T9" fmla="*/ 0 h 3903"/>
              <a:gd name="T10" fmla="*/ 1951 w 3902"/>
              <a:gd name="T11" fmla="*/ 2799 h 3903"/>
              <a:gd name="T12" fmla="*/ 1951 w 3902"/>
              <a:gd name="T13" fmla="*/ 2799 h 3903"/>
              <a:gd name="T14" fmla="*/ 1351 w 3902"/>
              <a:gd name="T15" fmla="*/ 2551 h 3903"/>
              <a:gd name="T16" fmla="*/ 1103 w 3902"/>
              <a:gd name="T17" fmla="*/ 1951 h 3903"/>
              <a:gd name="T18" fmla="*/ 1351 w 3902"/>
              <a:gd name="T19" fmla="*/ 1352 h 3903"/>
              <a:gd name="T20" fmla="*/ 1951 w 3902"/>
              <a:gd name="T21" fmla="*/ 1103 h 3903"/>
              <a:gd name="T22" fmla="*/ 1951 w 3902"/>
              <a:gd name="T23" fmla="*/ 1103 h 3903"/>
              <a:gd name="T24" fmla="*/ 2551 w 3902"/>
              <a:gd name="T25" fmla="*/ 1352 h 3903"/>
              <a:gd name="T26" fmla="*/ 2799 w 3902"/>
              <a:gd name="T27" fmla="*/ 1951 h 3903"/>
              <a:gd name="T28" fmla="*/ 2551 w 3902"/>
              <a:gd name="T29" fmla="*/ 2551 h 3903"/>
              <a:gd name="T30" fmla="*/ 1951 w 3902"/>
              <a:gd name="T31" fmla="*/ 2799 h 3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02" h="3903">
                <a:moveTo>
                  <a:pt x="1951" y="0"/>
                </a:moveTo>
                <a:cubicBezTo>
                  <a:pt x="873" y="0"/>
                  <a:pt x="0" y="874"/>
                  <a:pt x="0" y="1951"/>
                </a:cubicBezTo>
                <a:cubicBezTo>
                  <a:pt x="0" y="3029"/>
                  <a:pt x="873" y="3903"/>
                  <a:pt x="1951" y="3903"/>
                </a:cubicBezTo>
                <a:cubicBezTo>
                  <a:pt x="3029" y="3903"/>
                  <a:pt x="3902" y="3029"/>
                  <a:pt x="3902" y="1951"/>
                </a:cubicBezTo>
                <a:cubicBezTo>
                  <a:pt x="3902" y="874"/>
                  <a:pt x="3029" y="0"/>
                  <a:pt x="1951" y="0"/>
                </a:cubicBezTo>
                <a:close/>
                <a:moveTo>
                  <a:pt x="1951" y="2799"/>
                </a:moveTo>
                <a:cubicBezTo>
                  <a:pt x="1951" y="2799"/>
                  <a:pt x="1951" y="2799"/>
                  <a:pt x="1951" y="2799"/>
                </a:cubicBezTo>
                <a:cubicBezTo>
                  <a:pt x="1724" y="2799"/>
                  <a:pt x="1512" y="2711"/>
                  <a:pt x="1351" y="2551"/>
                </a:cubicBezTo>
                <a:cubicBezTo>
                  <a:pt x="1191" y="2391"/>
                  <a:pt x="1103" y="2178"/>
                  <a:pt x="1103" y="1951"/>
                </a:cubicBezTo>
                <a:cubicBezTo>
                  <a:pt x="1103" y="1725"/>
                  <a:pt x="1191" y="1512"/>
                  <a:pt x="1351" y="1352"/>
                </a:cubicBezTo>
                <a:cubicBezTo>
                  <a:pt x="1512" y="1191"/>
                  <a:pt x="1724" y="1103"/>
                  <a:pt x="1951" y="1103"/>
                </a:cubicBezTo>
                <a:cubicBezTo>
                  <a:pt x="1951" y="1103"/>
                  <a:pt x="1951" y="1103"/>
                  <a:pt x="1951" y="1103"/>
                </a:cubicBezTo>
                <a:cubicBezTo>
                  <a:pt x="2177" y="1103"/>
                  <a:pt x="2390" y="1191"/>
                  <a:pt x="2551" y="1352"/>
                </a:cubicBezTo>
                <a:cubicBezTo>
                  <a:pt x="2711" y="1512"/>
                  <a:pt x="2799" y="1725"/>
                  <a:pt x="2799" y="1951"/>
                </a:cubicBezTo>
                <a:cubicBezTo>
                  <a:pt x="2799" y="2178"/>
                  <a:pt x="2711" y="2391"/>
                  <a:pt x="2551" y="2551"/>
                </a:cubicBezTo>
                <a:cubicBezTo>
                  <a:pt x="2390" y="2711"/>
                  <a:pt x="2177" y="2799"/>
                  <a:pt x="1951" y="2799"/>
                </a:cubicBezTo>
                <a:close/>
              </a:path>
            </a:pathLst>
          </a:custGeom>
          <a:solidFill>
            <a:schemeClr val="bg1">
              <a:lumMod val="85000"/>
              <a:alpha val="3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B71E6A4A-CCA9-4DF3-952A-4306C6056F1C}"/>
              </a:ext>
            </a:extLst>
          </p:cNvPr>
          <p:cNvGrpSpPr/>
          <p:nvPr/>
        </p:nvGrpSpPr>
        <p:grpSpPr>
          <a:xfrm>
            <a:off x="7900988" y="2541588"/>
            <a:ext cx="8582025" cy="8639175"/>
            <a:chOff x="7900988" y="2541588"/>
            <a:chExt cx="8582025" cy="8639175"/>
          </a:xfrm>
        </p:grpSpPr>
        <p:sp>
          <p:nvSpPr>
            <p:cNvPr id="65" name="Freeform 59">
              <a:extLst>
                <a:ext uri="{FF2B5EF4-FFF2-40B4-BE49-F238E27FC236}">
                  <a16:creationId xmlns:a16="http://schemas.microsoft.com/office/drawing/2014/main" id="{7498457E-6478-4388-B18E-EDFCA1B67753}"/>
                </a:ext>
              </a:extLst>
            </p:cNvPr>
            <p:cNvSpPr>
              <a:spLocks noEditPoints="1"/>
            </p:cNvSpPr>
            <p:nvPr/>
          </p:nvSpPr>
          <p:spPr bwMode="auto">
            <a:xfrm>
              <a:off x="8539163" y="3205163"/>
              <a:ext cx="7305675" cy="7308850"/>
            </a:xfrm>
            <a:custGeom>
              <a:avLst/>
              <a:gdLst>
                <a:gd name="T0" fmla="*/ 2225 w 2300"/>
                <a:gd name="T1" fmla="*/ 740 h 2300"/>
                <a:gd name="T2" fmla="*/ 1872 w 2300"/>
                <a:gd name="T3" fmla="*/ 255 h 2300"/>
                <a:gd name="T4" fmla="*/ 1329 w 2300"/>
                <a:gd name="T5" fmla="*/ 14 h 2300"/>
                <a:gd name="T6" fmla="*/ 1150 w 2300"/>
                <a:gd name="T7" fmla="*/ 0 h 2300"/>
                <a:gd name="T8" fmla="*/ 737 w 2300"/>
                <a:gd name="T9" fmla="*/ 77 h 2300"/>
                <a:gd name="T10" fmla="*/ 256 w 2300"/>
                <a:gd name="T11" fmla="*/ 427 h 2300"/>
                <a:gd name="T12" fmla="*/ 12 w 2300"/>
                <a:gd name="T13" fmla="*/ 982 h 2300"/>
                <a:gd name="T14" fmla="*/ 15 w 2300"/>
                <a:gd name="T15" fmla="*/ 1334 h 2300"/>
                <a:gd name="T16" fmla="*/ 80 w 2300"/>
                <a:gd name="T17" fmla="*/ 1572 h 2300"/>
                <a:gd name="T18" fmla="*/ 431 w 2300"/>
                <a:gd name="T19" fmla="*/ 2048 h 2300"/>
                <a:gd name="T20" fmla="*/ 971 w 2300"/>
                <a:gd name="T21" fmla="*/ 2286 h 2300"/>
                <a:gd name="T22" fmla="*/ 1150 w 2300"/>
                <a:gd name="T23" fmla="*/ 2300 h 2300"/>
                <a:gd name="T24" fmla="*/ 1563 w 2300"/>
                <a:gd name="T25" fmla="*/ 2224 h 2300"/>
                <a:gd name="T26" fmla="*/ 2044 w 2300"/>
                <a:gd name="T27" fmla="*/ 1873 h 2300"/>
                <a:gd name="T28" fmla="*/ 2285 w 2300"/>
                <a:gd name="T29" fmla="*/ 1334 h 2300"/>
                <a:gd name="T30" fmla="*/ 2300 w 2300"/>
                <a:gd name="T31" fmla="*/ 1150 h 2300"/>
                <a:gd name="T32" fmla="*/ 2201 w 2300"/>
                <a:gd name="T33" fmla="*/ 1540 h 2300"/>
                <a:gd name="T34" fmla="*/ 1865 w 2300"/>
                <a:gd name="T35" fmla="*/ 2013 h 2300"/>
                <a:gd name="T36" fmla="*/ 1540 w 2300"/>
                <a:gd name="T37" fmla="*/ 2201 h 2300"/>
                <a:gd name="T38" fmla="*/ 1150 w 2300"/>
                <a:gd name="T39" fmla="*/ 2271 h 2300"/>
                <a:gd name="T40" fmla="*/ 962 w 2300"/>
                <a:gd name="T41" fmla="*/ 2255 h 2300"/>
                <a:gd name="T42" fmla="*/ 439 w 2300"/>
                <a:gd name="T43" fmla="*/ 2017 h 2300"/>
                <a:gd name="T44" fmla="*/ 102 w 2300"/>
                <a:gd name="T45" fmla="*/ 1549 h 2300"/>
                <a:gd name="T46" fmla="*/ 29 w 2300"/>
                <a:gd name="T47" fmla="*/ 1150 h 2300"/>
                <a:gd name="T48" fmla="*/ 99 w 2300"/>
                <a:gd name="T49" fmla="*/ 760 h 2300"/>
                <a:gd name="T50" fmla="*/ 435 w 2300"/>
                <a:gd name="T51" fmla="*/ 287 h 2300"/>
                <a:gd name="T52" fmla="*/ 760 w 2300"/>
                <a:gd name="T53" fmla="*/ 99 h 2300"/>
                <a:gd name="T54" fmla="*/ 962 w 2300"/>
                <a:gd name="T55" fmla="*/ 45 h 2300"/>
                <a:gd name="T56" fmla="*/ 1150 w 2300"/>
                <a:gd name="T57" fmla="*/ 29 h 2300"/>
                <a:gd name="T58" fmla="*/ 1338 w 2300"/>
                <a:gd name="T59" fmla="*/ 45 h 2300"/>
                <a:gd name="T60" fmla="*/ 1864 w 2300"/>
                <a:gd name="T61" fmla="*/ 286 h 2300"/>
                <a:gd name="T62" fmla="*/ 2202 w 2300"/>
                <a:gd name="T63" fmla="*/ 763 h 2300"/>
                <a:gd name="T64" fmla="*/ 2271 w 2300"/>
                <a:gd name="T65" fmla="*/ 1150 h 2300"/>
                <a:gd name="T66" fmla="*/ 2201 w 2300"/>
                <a:gd name="T67" fmla="*/ 1540 h 2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00" h="2300">
                  <a:moveTo>
                    <a:pt x="2288" y="982"/>
                  </a:moveTo>
                  <a:cubicBezTo>
                    <a:pt x="2276" y="898"/>
                    <a:pt x="2254" y="817"/>
                    <a:pt x="2225" y="740"/>
                  </a:cubicBezTo>
                  <a:cubicBezTo>
                    <a:pt x="2182" y="629"/>
                    <a:pt x="2124" y="527"/>
                    <a:pt x="2051" y="436"/>
                  </a:cubicBezTo>
                  <a:cubicBezTo>
                    <a:pt x="1998" y="369"/>
                    <a:pt x="1938" y="309"/>
                    <a:pt x="1872" y="255"/>
                  </a:cubicBezTo>
                  <a:cubicBezTo>
                    <a:pt x="1782" y="183"/>
                    <a:pt x="1681" y="123"/>
                    <a:pt x="1572" y="80"/>
                  </a:cubicBezTo>
                  <a:cubicBezTo>
                    <a:pt x="1494" y="50"/>
                    <a:pt x="1413" y="27"/>
                    <a:pt x="1329" y="14"/>
                  </a:cubicBezTo>
                  <a:cubicBezTo>
                    <a:pt x="1271" y="5"/>
                    <a:pt x="1211" y="0"/>
                    <a:pt x="1150" y="0"/>
                  </a:cubicBezTo>
                  <a:cubicBezTo>
                    <a:pt x="1150" y="0"/>
                    <a:pt x="1150" y="0"/>
                    <a:pt x="1150" y="0"/>
                  </a:cubicBezTo>
                  <a:cubicBezTo>
                    <a:pt x="1089" y="0"/>
                    <a:pt x="1029" y="5"/>
                    <a:pt x="971" y="14"/>
                  </a:cubicBezTo>
                  <a:cubicBezTo>
                    <a:pt x="890" y="27"/>
                    <a:pt x="811" y="48"/>
                    <a:pt x="737" y="77"/>
                  </a:cubicBezTo>
                  <a:cubicBezTo>
                    <a:pt x="624" y="120"/>
                    <a:pt x="519" y="181"/>
                    <a:pt x="427" y="256"/>
                  </a:cubicBezTo>
                  <a:cubicBezTo>
                    <a:pt x="364" y="307"/>
                    <a:pt x="307" y="364"/>
                    <a:pt x="256" y="427"/>
                  </a:cubicBezTo>
                  <a:cubicBezTo>
                    <a:pt x="181" y="520"/>
                    <a:pt x="120" y="624"/>
                    <a:pt x="76" y="737"/>
                  </a:cubicBezTo>
                  <a:cubicBezTo>
                    <a:pt x="46" y="815"/>
                    <a:pt x="25" y="897"/>
                    <a:pt x="12" y="982"/>
                  </a:cubicBezTo>
                  <a:cubicBezTo>
                    <a:pt x="4" y="1037"/>
                    <a:pt x="0" y="1093"/>
                    <a:pt x="0" y="1150"/>
                  </a:cubicBezTo>
                  <a:cubicBezTo>
                    <a:pt x="0" y="1213"/>
                    <a:pt x="5" y="1274"/>
                    <a:pt x="15" y="1334"/>
                  </a:cubicBezTo>
                  <a:cubicBezTo>
                    <a:pt x="15" y="1334"/>
                    <a:pt x="15" y="1334"/>
                    <a:pt x="15" y="1334"/>
                  </a:cubicBezTo>
                  <a:cubicBezTo>
                    <a:pt x="28" y="1417"/>
                    <a:pt x="50" y="1496"/>
                    <a:pt x="80" y="1572"/>
                  </a:cubicBezTo>
                  <a:cubicBezTo>
                    <a:pt x="124" y="1683"/>
                    <a:pt x="184" y="1786"/>
                    <a:pt x="259" y="1877"/>
                  </a:cubicBezTo>
                  <a:cubicBezTo>
                    <a:pt x="310" y="1940"/>
                    <a:pt x="368" y="1997"/>
                    <a:pt x="431" y="2048"/>
                  </a:cubicBezTo>
                  <a:cubicBezTo>
                    <a:pt x="523" y="2122"/>
                    <a:pt x="627" y="2182"/>
                    <a:pt x="740" y="2225"/>
                  </a:cubicBezTo>
                  <a:cubicBezTo>
                    <a:pt x="813" y="2253"/>
                    <a:pt x="891" y="2274"/>
                    <a:pt x="971" y="2286"/>
                  </a:cubicBezTo>
                  <a:cubicBezTo>
                    <a:pt x="1029" y="2296"/>
                    <a:pt x="1089" y="2300"/>
                    <a:pt x="1150" y="2300"/>
                  </a:cubicBezTo>
                  <a:cubicBezTo>
                    <a:pt x="1150" y="2300"/>
                    <a:pt x="1150" y="2300"/>
                    <a:pt x="1150" y="2300"/>
                  </a:cubicBezTo>
                  <a:cubicBezTo>
                    <a:pt x="1211" y="2300"/>
                    <a:pt x="1271" y="2296"/>
                    <a:pt x="1329" y="2286"/>
                  </a:cubicBezTo>
                  <a:cubicBezTo>
                    <a:pt x="1410" y="2274"/>
                    <a:pt x="1488" y="2253"/>
                    <a:pt x="1563" y="2224"/>
                  </a:cubicBezTo>
                  <a:cubicBezTo>
                    <a:pt x="1676" y="2180"/>
                    <a:pt x="1781" y="2119"/>
                    <a:pt x="1873" y="2044"/>
                  </a:cubicBezTo>
                  <a:cubicBezTo>
                    <a:pt x="1936" y="1994"/>
                    <a:pt x="1993" y="1936"/>
                    <a:pt x="2044" y="1873"/>
                  </a:cubicBezTo>
                  <a:cubicBezTo>
                    <a:pt x="2119" y="1781"/>
                    <a:pt x="2180" y="1676"/>
                    <a:pt x="2224" y="1563"/>
                  </a:cubicBezTo>
                  <a:cubicBezTo>
                    <a:pt x="2252" y="1490"/>
                    <a:pt x="2273" y="1414"/>
                    <a:pt x="2285" y="1334"/>
                  </a:cubicBezTo>
                  <a:cubicBezTo>
                    <a:pt x="2285" y="1334"/>
                    <a:pt x="2285" y="1334"/>
                    <a:pt x="2285" y="1334"/>
                  </a:cubicBezTo>
                  <a:cubicBezTo>
                    <a:pt x="2295" y="1274"/>
                    <a:pt x="2300" y="1213"/>
                    <a:pt x="2300" y="1150"/>
                  </a:cubicBezTo>
                  <a:cubicBezTo>
                    <a:pt x="2300" y="1093"/>
                    <a:pt x="2296" y="1037"/>
                    <a:pt x="2288" y="982"/>
                  </a:cubicBezTo>
                  <a:close/>
                  <a:moveTo>
                    <a:pt x="2201" y="1540"/>
                  </a:moveTo>
                  <a:cubicBezTo>
                    <a:pt x="2157" y="1660"/>
                    <a:pt x="2093" y="1769"/>
                    <a:pt x="2013" y="1865"/>
                  </a:cubicBezTo>
                  <a:cubicBezTo>
                    <a:pt x="1968" y="1919"/>
                    <a:pt x="1919" y="1969"/>
                    <a:pt x="1865" y="2013"/>
                  </a:cubicBezTo>
                  <a:cubicBezTo>
                    <a:pt x="1769" y="2093"/>
                    <a:pt x="1659" y="2157"/>
                    <a:pt x="1540" y="2201"/>
                  </a:cubicBezTo>
                  <a:cubicBezTo>
                    <a:pt x="1540" y="2201"/>
                    <a:pt x="1540" y="2201"/>
                    <a:pt x="1540" y="2201"/>
                  </a:cubicBezTo>
                  <a:cubicBezTo>
                    <a:pt x="1475" y="2225"/>
                    <a:pt x="1408" y="2244"/>
                    <a:pt x="1338" y="2255"/>
                  </a:cubicBezTo>
                  <a:cubicBezTo>
                    <a:pt x="1277" y="2266"/>
                    <a:pt x="1214" y="2271"/>
                    <a:pt x="1150" y="2271"/>
                  </a:cubicBezTo>
                  <a:cubicBezTo>
                    <a:pt x="1150" y="2271"/>
                    <a:pt x="1150" y="2271"/>
                    <a:pt x="1150" y="2271"/>
                  </a:cubicBezTo>
                  <a:cubicBezTo>
                    <a:pt x="1086" y="2271"/>
                    <a:pt x="1023" y="2266"/>
                    <a:pt x="962" y="2255"/>
                  </a:cubicBezTo>
                  <a:cubicBezTo>
                    <a:pt x="893" y="2244"/>
                    <a:pt x="826" y="2226"/>
                    <a:pt x="762" y="2202"/>
                  </a:cubicBezTo>
                  <a:cubicBezTo>
                    <a:pt x="644" y="2159"/>
                    <a:pt x="535" y="2096"/>
                    <a:pt x="439" y="2017"/>
                  </a:cubicBezTo>
                  <a:cubicBezTo>
                    <a:pt x="385" y="1972"/>
                    <a:pt x="335" y="1923"/>
                    <a:pt x="290" y="1869"/>
                  </a:cubicBezTo>
                  <a:cubicBezTo>
                    <a:pt x="211" y="1774"/>
                    <a:pt x="147" y="1666"/>
                    <a:pt x="102" y="1549"/>
                  </a:cubicBezTo>
                  <a:cubicBezTo>
                    <a:pt x="77" y="1483"/>
                    <a:pt x="58" y="1414"/>
                    <a:pt x="46" y="1343"/>
                  </a:cubicBezTo>
                  <a:cubicBezTo>
                    <a:pt x="35" y="1280"/>
                    <a:pt x="29" y="1216"/>
                    <a:pt x="29" y="1150"/>
                  </a:cubicBezTo>
                  <a:cubicBezTo>
                    <a:pt x="29" y="1090"/>
                    <a:pt x="34" y="1031"/>
                    <a:pt x="43" y="974"/>
                  </a:cubicBezTo>
                  <a:cubicBezTo>
                    <a:pt x="55" y="900"/>
                    <a:pt x="73" y="828"/>
                    <a:pt x="99" y="760"/>
                  </a:cubicBezTo>
                  <a:cubicBezTo>
                    <a:pt x="143" y="641"/>
                    <a:pt x="207" y="531"/>
                    <a:pt x="287" y="435"/>
                  </a:cubicBezTo>
                  <a:cubicBezTo>
                    <a:pt x="331" y="381"/>
                    <a:pt x="381" y="332"/>
                    <a:pt x="435" y="287"/>
                  </a:cubicBezTo>
                  <a:cubicBezTo>
                    <a:pt x="531" y="207"/>
                    <a:pt x="641" y="143"/>
                    <a:pt x="760" y="99"/>
                  </a:cubicBezTo>
                  <a:cubicBezTo>
                    <a:pt x="760" y="99"/>
                    <a:pt x="760" y="99"/>
                    <a:pt x="760" y="99"/>
                  </a:cubicBezTo>
                  <a:cubicBezTo>
                    <a:pt x="825" y="75"/>
                    <a:pt x="892" y="57"/>
                    <a:pt x="962" y="45"/>
                  </a:cubicBezTo>
                  <a:cubicBezTo>
                    <a:pt x="962" y="45"/>
                    <a:pt x="962" y="45"/>
                    <a:pt x="962" y="45"/>
                  </a:cubicBezTo>
                  <a:cubicBezTo>
                    <a:pt x="1023" y="35"/>
                    <a:pt x="1086" y="29"/>
                    <a:pt x="1150" y="29"/>
                  </a:cubicBezTo>
                  <a:cubicBezTo>
                    <a:pt x="1150" y="29"/>
                    <a:pt x="1150" y="29"/>
                    <a:pt x="1150" y="29"/>
                  </a:cubicBezTo>
                  <a:cubicBezTo>
                    <a:pt x="1214" y="29"/>
                    <a:pt x="1277" y="35"/>
                    <a:pt x="1338" y="45"/>
                  </a:cubicBezTo>
                  <a:cubicBezTo>
                    <a:pt x="1338" y="45"/>
                    <a:pt x="1338" y="45"/>
                    <a:pt x="1338" y="45"/>
                  </a:cubicBezTo>
                  <a:cubicBezTo>
                    <a:pt x="1411" y="57"/>
                    <a:pt x="1481" y="77"/>
                    <a:pt x="1549" y="102"/>
                  </a:cubicBezTo>
                  <a:cubicBezTo>
                    <a:pt x="1664" y="146"/>
                    <a:pt x="1771" y="209"/>
                    <a:pt x="1864" y="286"/>
                  </a:cubicBezTo>
                  <a:cubicBezTo>
                    <a:pt x="1921" y="334"/>
                    <a:pt x="1974" y="386"/>
                    <a:pt x="2020" y="444"/>
                  </a:cubicBezTo>
                  <a:cubicBezTo>
                    <a:pt x="2097" y="539"/>
                    <a:pt x="2159" y="646"/>
                    <a:pt x="2202" y="763"/>
                  </a:cubicBezTo>
                  <a:cubicBezTo>
                    <a:pt x="2227" y="830"/>
                    <a:pt x="2245" y="901"/>
                    <a:pt x="2257" y="974"/>
                  </a:cubicBezTo>
                  <a:cubicBezTo>
                    <a:pt x="2266" y="1031"/>
                    <a:pt x="2271" y="1090"/>
                    <a:pt x="2271" y="1150"/>
                  </a:cubicBezTo>
                  <a:cubicBezTo>
                    <a:pt x="2271" y="1216"/>
                    <a:pt x="2265" y="1280"/>
                    <a:pt x="2254" y="1343"/>
                  </a:cubicBezTo>
                  <a:cubicBezTo>
                    <a:pt x="2243" y="1411"/>
                    <a:pt x="2225" y="1477"/>
                    <a:pt x="2201" y="1540"/>
                  </a:cubicBezTo>
                  <a:close/>
                </a:path>
              </a:pathLst>
            </a:custGeom>
            <a:solidFill>
              <a:srgbClr val="31479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4">
              <a:extLst>
                <a:ext uri="{FF2B5EF4-FFF2-40B4-BE49-F238E27FC236}">
                  <a16:creationId xmlns:a16="http://schemas.microsoft.com/office/drawing/2014/main" id="{AABCC329-2F57-44DA-8B2D-460FA3F3F1C8}"/>
                </a:ext>
              </a:extLst>
            </p:cNvPr>
            <p:cNvSpPr>
              <a:spLocks/>
            </p:cNvSpPr>
            <p:nvPr/>
          </p:nvSpPr>
          <p:spPr bwMode="auto">
            <a:xfrm>
              <a:off x="9709151" y="2932113"/>
              <a:ext cx="1247775" cy="1189038"/>
            </a:xfrm>
            <a:custGeom>
              <a:avLst/>
              <a:gdLst>
                <a:gd name="T0" fmla="*/ 786 w 786"/>
                <a:gd name="T1" fmla="*/ 372 h 749"/>
                <a:gd name="T2" fmla="*/ 134 w 786"/>
                <a:gd name="T3" fmla="*/ 749 h 749"/>
                <a:gd name="T4" fmla="*/ 134 w 786"/>
                <a:gd name="T5" fmla="*/ 747 h 749"/>
                <a:gd name="T6" fmla="*/ 118 w 786"/>
                <a:gd name="T7" fmla="*/ 685 h 749"/>
                <a:gd name="T8" fmla="*/ 0 w 786"/>
                <a:gd name="T9" fmla="*/ 236 h 749"/>
                <a:gd name="T10" fmla="*/ 410 w 786"/>
                <a:gd name="T11" fmla="*/ 0 h 749"/>
                <a:gd name="T12" fmla="*/ 738 w 786"/>
                <a:gd name="T13" fmla="*/ 326 h 749"/>
                <a:gd name="T14" fmla="*/ 784 w 786"/>
                <a:gd name="T15" fmla="*/ 370 h 749"/>
                <a:gd name="T16" fmla="*/ 784 w 786"/>
                <a:gd name="T17" fmla="*/ 370 h 749"/>
                <a:gd name="T18" fmla="*/ 786 w 786"/>
                <a:gd name="T19" fmla="*/ 37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6" h="749">
                  <a:moveTo>
                    <a:pt x="786" y="372"/>
                  </a:moveTo>
                  <a:lnTo>
                    <a:pt x="134" y="749"/>
                  </a:lnTo>
                  <a:lnTo>
                    <a:pt x="134" y="747"/>
                  </a:lnTo>
                  <a:lnTo>
                    <a:pt x="118" y="685"/>
                  </a:lnTo>
                  <a:lnTo>
                    <a:pt x="0" y="236"/>
                  </a:lnTo>
                  <a:lnTo>
                    <a:pt x="410" y="0"/>
                  </a:lnTo>
                  <a:lnTo>
                    <a:pt x="738" y="326"/>
                  </a:lnTo>
                  <a:lnTo>
                    <a:pt x="784" y="370"/>
                  </a:lnTo>
                  <a:lnTo>
                    <a:pt x="784" y="370"/>
                  </a:lnTo>
                  <a:lnTo>
                    <a:pt x="786" y="37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0">
              <a:extLst>
                <a:ext uri="{FF2B5EF4-FFF2-40B4-BE49-F238E27FC236}">
                  <a16:creationId xmlns:a16="http://schemas.microsoft.com/office/drawing/2014/main" id="{5C8F3917-BC17-4F21-BF42-0D528B8091B7}"/>
                </a:ext>
              </a:extLst>
            </p:cNvPr>
            <p:cNvSpPr>
              <a:spLocks noEditPoints="1"/>
            </p:cNvSpPr>
            <p:nvPr/>
          </p:nvSpPr>
          <p:spPr bwMode="auto">
            <a:xfrm>
              <a:off x="8631238" y="3297238"/>
              <a:ext cx="7121525" cy="7124700"/>
            </a:xfrm>
            <a:custGeom>
              <a:avLst/>
              <a:gdLst>
                <a:gd name="T0" fmla="*/ 2228 w 2242"/>
                <a:gd name="T1" fmla="*/ 945 h 2242"/>
                <a:gd name="T2" fmla="*/ 2173 w 2242"/>
                <a:gd name="T3" fmla="*/ 734 h 2242"/>
                <a:gd name="T4" fmla="*/ 1991 w 2242"/>
                <a:gd name="T5" fmla="*/ 415 h 2242"/>
                <a:gd name="T6" fmla="*/ 1835 w 2242"/>
                <a:gd name="T7" fmla="*/ 257 h 2242"/>
                <a:gd name="T8" fmla="*/ 1520 w 2242"/>
                <a:gd name="T9" fmla="*/ 73 h 2242"/>
                <a:gd name="T10" fmla="*/ 1309 w 2242"/>
                <a:gd name="T11" fmla="*/ 16 h 2242"/>
                <a:gd name="T12" fmla="*/ 1309 w 2242"/>
                <a:gd name="T13" fmla="*/ 16 h 2242"/>
                <a:gd name="T14" fmla="*/ 1121 w 2242"/>
                <a:gd name="T15" fmla="*/ 0 h 2242"/>
                <a:gd name="T16" fmla="*/ 1121 w 2242"/>
                <a:gd name="T17" fmla="*/ 0 h 2242"/>
                <a:gd name="T18" fmla="*/ 933 w 2242"/>
                <a:gd name="T19" fmla="*/ 16 h 2242"/>
                <a:gd name="T20" fmla="*/ 933 w 2242"/>
                <a:gd name="T21" fmla="*/ 16 h 2242"/>
                <a:gd name="T22" fmla="*/ 731 w 2242"/>
                <a:gd name="T23" fmla="*/ 70 h 2242"/>
                <a:gd name="T24" fmla="*/ 731 w 2242"/>
                <a:gd name="T25" fmla="*/ 70 h 2242"/>
                <a:gd name="T26" fmla="*/ 406 w 2242"/>
                <a:gd name="T27" fmla="*/ 258 h 2242"/>
                <a:gd name="T28" fmla="*/ 258 w 2242"/>
                <a:gd name="T29" fmla="*/ 406 h 2242"/>
                <a:gd name="T30" fmla="*/ 70 w 2242"/>
                <a:gd name="T31" fmla="*/ 731 h 2242"/>
                <a:gd name="T32" fmla="*/ 14 w 2242"/>
                <a:gd name="T33" fmla="*/ 945 h 2242"/>
                <a:gd name="T34" fmla="*/ 0 w 2242"/>
                <a:gd name="T35" fmla="*/ 1121 h 2242"/>
                <a:gd name="T36" fmla="*/ 17 w 2242"/>
                <a:gd name="T37" fmla="*/ 1314 h 2242"/>
                <a:gd name="T38" fmla="*/ 73 w 2242"/>
                <a:gd name="T39" fmla="*/ 1520 h 2242"/>
                <a:gd name="T40" fmla="*/ 261 w 2242"/>
                <a:gd name="T41" fmla="*/ 1840 h 2242"/>
                <a:gd name="T42" fmla="*/ 410 w 2242"/>
                <a:gd name="T43" fmla="*/ 1988 h 2242"/>
                <a:gd name="T44" fmla="*/ 733 w 2242"/>
                <a:gd name="T45" fmla="*/ 2173 h 2242"/>
                <a:gd name="T46" fmla="*/ 933 w 2242"/>
                <a:gd name="T47" fmla="*/ 2226 h 2242"/>
                <a:gd name="T48" fmla="*/ 1121 w 2242"/>
                <a:gd name="T49" fmla="*/ 2242 h 2242"/>
                <a:gd name="T50" fmla="*/ 1121 w 2242"/>
                <a:gd name="T51" fmla="*/ 2242 h 2242"/>
                <a:gd name="T52" fmla="*/ 1309 w 2242"/>
                <a:gd name="T53" fmla="*/ 2226 h 2242"/>
                <a:gd name="T54" fmla="*/ 1511 w 2242"/>
                <a:gd name="T55" fmla="*/ 2172 h 2242"/>
                <a:gd name="T56" fmla="*/ 1511 w 2242"/>
                <a:gd name="T57" fmla="*/ 2172 h 2242"/>
                <a:gd name="T58" fmla="*/ 1836 w 2242"/>
                <a:gd name="T59" fmla="*/ 1984 h 2242"/>
                <a:gd name="T60" fmla="*/ 1984 w 2242"/>
                <a:gd name="T61" fmla="*/ 1836 h 2242"/>
                <a:gd name="T62" fmla="*/ 2172 w 2242"/>
                <a:gd name="T63" fmla="*/ 1511 h 2242"/>
                <a:gd name="T64" fmla="*/ 2225 w 2242"/>
                <a:gd name="T65" fmla="*/ 1314 h 2242"/>
                <a:gd name="T66" fmla="*/ 2242 w 2242"/>
                <a:gd name="T67" fmla="*/ 1121 h 2242"/>
                <a:gd name="T68" fmla="*/ 2228 w 2242"/>
                <a:gd name="T69" fmla="*/ 945 h 2242"/>
                <a:gd name="T70" fmla="*/ 1736 w 2242"/>
                <a:gd name="T71" fmla="*/ 1736 h 2242"/>
                <a:gd name="T72" fmla="*/ 1121 w 2242"/>
                <a:gd name="T73" fmla="*/ 1991 h 2242"/>
                <a:gd name="T74" fmla="*/ 1121 w 2242"/>
                <a:gd name="T75" fmla="*/ 1991 h 2242"/>
                <a:gd name="T76" fmla="*/ 506 w 2242"/>
                <a:gd name="T77" fmla="*/ 1736 h 2242"/>
                <a:gd name="T78" fmla="*/ 251 w 2242"/>
                <a:gd name="T79" fmla="*/ 1121 h 2242"/>
                <a:gd name="T80" fmla="*/ 506 w 2242"/>
                <a:gd name="T81" fmla="*/ 506 h 2242"/>
                <a:gd name="T82" fmla="*/ 1121 w 2242"/>
                <a:gd name="T83" fmla="*/ 251 h 2242"/>
                <a:gd name="T84" fmla="*/ 1121 w 2242"/>
                <a:gd name="T85" fmla="*/ 251 h 2242"/>
                <a:gd name="T86" fmla="*/ 1736 w 2242"/>
                <a:gd name="T87" fmla="*/ 506 h 2242"/>
                <a:gd name="T88" fmla="*/ 1991 w 2242"/>
                <a:gd name="T89" fmla="*/ 1121 h 2242"/>
                <a:gd name="T90" fmla="*/ 1736 w 2242"/>
                <a:gd name="T91" fmla="*/ 1736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42" h="2242">
                  <a:moveTo>
                    <a:pt x="2228" y="945"/>
                  </a:moveTo>
                  <a:cubicBezTo>
                    <a:pt x="2216" y="872"/>
                    <a:pt x="2198" y="801"/>
                    <a:pt x="2173" y="734"/>
                  </a:cubicBezTo>
                  <a:cubicBezTo>
                    <a:pt x="2130" y="617"/>
                    <a:pt x="2068" y="510"/>
                    <a:pt x="1991" y="415"/>
                  </a:cubicBezTo>
                  <a:cubicBezTo>
                    <a:pt x="1945" y="357"/>
                    <a:pt x="1892" y="305"/>
                    <a:pt x="1835" y="257"/>
                  </a:cubicBezTo>
                  <a:cubicBezTo>
                    <a:pt x="1742" y="180"/>
                    <a:pt x="1635" y="117"/>
                    <a:pt x="1520" y="73"/>
                  </a:cubicBezTo>
                  <a:cubicBezTo>
                    <a:pt x="1452" y="48"/>
                    <a:pt x="1382" y="28"/>
                    <a:pt x="1309" y="16"/>
                  </a:cubicBezTo>
                  <a:cubicBezTo>
                    <a:pt x="1309" y="16"/>
                    <a:pt x="1309" y="16"/>
                    <a:pt x="1309" y="16"/>
                  </a:cubicBezTo>
                  <a:cubicBezTo>
                    <a:pt x="1248" y="6"/>
                    <a:pt x="1185" y="0"/>
                    <a:pt x="1121" y="0"/>
                  </a:cubicBezTo>
                  <a:cubicBezTo>
                    <a:pt x="1121" y="0"/>
                    <a:pt x="1121" y="0"/>
                    <a:pt x="1121" y="0"/>
                  </a:cubicBezTo>
                  <a:cubicBezTo>
                    <a:pt x="1057" y="0"/>
                    <a:pt x="994" y="6"/>
                    <a:pt x="933" y="16"/>
                  </a:cubicBezTo>
                  <a:cubicBezTo>
                    <a:pt x="933" y="16"/>
                    <a:pt x="933" y="16"/>
                    <a:pt x="933" y="16"/>
                  </a:cubicBezTo>
                  <a:cubicBezTo>
                    <a:pt x="863" y="28"/>
                    <a:pt x="796" y="46"/>
                    <a:pt x="731" y="70"/>
                  </a:cubicBezTo>
                  <a:cubicBezTo>
                    <a:pt x="731" y="70"/>
                    <a:pt x="731" y="70"/>
                    <a:pt x="731" y="70"/>
                  </a:cubicBezTo>
                  <a:cubicBezTo>
                    <a:pt x="612" y="114"/>
                    <a:pt x="502" y="178"/>
                    <a:pt x="406" y="258"/>
                  </a:cubicBezTo>
                  <a:cubicBezTo>
                    <a:pt x="352" y="303"/>
                    <a:pt x="302" y="352"/>
                    <a:pt x="258" y="406"/>
                  </a:cubicBezTo>
                  <a:cubicBezTo>
                    <a:pt x="178" y="502"/>
                    <a:pt x="114" y="612"/>
                    <a:pt x="70" y="731"/>
                  </a:cubicBezTo>
                  <a:cubicBezTo>
                    <a:pt x="44" y="799"/>
                    <a:pt x="26" y="871"/>
                    <a:pt x="14" y="945"/>
                  </a:cubicBezTo>
                  <a:cubicBezTo>
                    <a:pt x="5" y="1002"/>
                    <a:pt x="0" y="1061"/>
                    <a:pt x="0" y="1121"/>
                  </a:cubicBezTo>
                  <a:cubicBezTo>
                    <a:pt x="0" y="1187"/>
                    <a:pt x="6" y="1251"/>
                    <a:pt x="17" y="1314"/>
                  </a:cubicBezTo>
                  <a:cubicBezTo>
                    <a:pt x="29" y="1385"/>
                    <a:pt x="48" y="1454"/>
                    <a:pt x="73" y="1520"/>
                  </a:cubicBezTo>
                  <a:cubicBezTo>
                    <a:pt x="118" y="1637"/>
                    <a:pt x="182" y="1745"/>
                    <a:pt x="261" y="1840"/>
                  </a:cubicBezTo>
                  <a:cubicBezTo>
                    <a:pt x="306" y="1894"/>
                    <a:pt x="356" y="1943"/>
                    <a:pt x="410" y="1988"/>
                  </a:cubicBezTo>
                  <a:cubicBezTo>
                    <a:pt x="506" y="2067"/>
                    <a:pt x="615" y="2130"/>
                    <a:pt x="733" y="2173"/>
                  </a:cubicBezTo>
                  <a:cubicBezTo>
                    <a:pt x="797" y="2197"/>
                    <a:pt x="864" y="2215"/>
                    <a:pt x="933" y="2226"/>
                  </a:cubicBezTo>
                  <a:cubicBezTo>
                    <a:pt x="994" y="2237"/>
                    <a:pt x="1057" y="2242"/>
                    <a:pt x="1121" y="2242"/>
                  </a:cubicBezTo>
                  <a:cubicBezTo>
                    <a:pt x="1121" y="2242"/>
                    <a:pt x="1121" y="2242"/>
                    <a:pt x="1121" y="2242"/>
                  </a:cubicBezTo>
                  <a:cubicBezTo>
                    <a:pt x="1185" y="2242"/>
                    <a:pt x="1248" y="2237"/>
                    <a:pt x="1309" y="2226"/>
                  </a:cubicBezTo>
                  <a:cubicBezTo>
                    <a:pt x="1379" y="2215"/>
                    <a:pt x="1446" y="2196"/>
                    <a:pt x="1511" y="2172"/>
                  </a:cubicBezTo>
                  <a:cubicBezTo>
                    <a:pt x="1511" y="2172"/>
                    <a:pt x="1511" y="2172"/>
                    <a:pt x="1511" y="2172"/>
                  </a:cubicBezTo>
                  <a:cubicBezTo>
                    <a:pt x="1630" y="2128"/>
                    <a:pt x="1740" y="2064"/>
                    <a:pt x="1836" y="1984"/>
                  </a:cubicBezTo>
                  <a:cubicBezTo>
                    <a:pt x="1890" y="1940"/>
                    <a:pt x="1939" y="1890"/>
                    <a:pt x="1984" y="1836"/>
                  </a:cubicBezTo>
                  <a:cubicBezTo>
                    <a:pt x="2064" y="1740"/>
                    <a:pt x="2128" y="1631"/>
                    <a:pt x="2172" y="1511"/>
                  </a:cubicBezTo>
                  <a:cubicBezTo>
                    <a:pt x="2196" y="1448"/>
                    <a:pt x="2214" y="1382"/>
                    <a:pt x="2225" y="1314"/>
                  </a:cubicBezTo>
                  <a:cubicBezTo>
                    <a:pt x="2236" y="1251"/>
                    <a:pt x="2242" y="1187"/>
                    <a:pt x="2242" y="1121"/>
                  </a:cubicBezTo>
                  <a:cubicBezTo>
                    <a:pt x="2242" y="1061"/>
                    <a:pt x="2237" y="1002"/>
                    <a:pt x="2228" y="945"/>
                  </a:cubicBezTo>
                  <a:close/>
                  <a:moveTo>
                    <a:pt x="1736" y="1736"/>
                  </a:moveTo>
                  <a:cubicBezTo>
                    <a:pt x="1572" y="1901"/>
                    <a:pt x="1353" y="1991"/>
                    <a:pt x="1121" y="1991"/>
                  </a:cubicBezTo>
                  <a:cubicBezTo>
                    <a:pt x="1121" y="1991"/>
                    <a:pt x="1121" y="1991"/>
                    <a:pt x="1121" y="1991"/>
                  </a:cubicBezTo>
                  <a:cubicBezTo>
                    <a:pt x="888" y="1991"/>
                    <a:pt x="670" y="1901"/>
                    <a:pt x="506" y="1736"/>
                  </a:cubicBezTo>
                  <a:cubicBezTo>
                    <a:pt x="341" y="1572"/>
                    <a:pt x="251" y="1354"/>
                    <a:pt x="251" y="1121"/>
                  </a:cubicBezTo>
                  <a:cubicBezTo>
                    <a:pt x="251" y="889"/>
                    <a:pt x="341" y="670"/>
                    <a:pt x="506" y="506"/>
                  </a:cubicBezTo>
                  <a:cubicBezTo>
                    <a:pt x="670" y="342"/>
                    <a:pt x="888" y="251"/>
                    <a:pt x="1121" y="251"/>
                  </a:cubicBezTo>
                  <a:cubicBezTo>
                    <a:pt x="1121" y="251"/>
                    <a:pt x="1121" y="251"/>
                    <a:pt x="1121" y="251"/>
                  </a:cubicBezTo>
                  <a:cubicBezTo>
                    <a:pt x="1353" y="251"/>
                    <a:pt x="1572" y="342"/>
                    <a:pt x="1736" y="506"/>
                  </a:cubicBezTo>
                  <a:cubicBezTo>
                    <a:pt x="1901" y="670"/>
                    <a:pt x="1991" y="889"/>
                    <a:pt x="1991" y="1121"/>
                  </a:cubicBezTo>
                  <a:cubicBezTo>
                    <a:pt x="1991" y="1354"/>
                    <a:pt x="1901" y="1572"/>
                    <a:pt x="1736" y="173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1">
              <a:extLst>
                <a:ext uri="{FF2B5EF4-FFF2-40B4-BE49-F238E27FC236}">
                  <a16:creationId xmlns:a16="http://schemas.microsoft.com/office/drawing/2014/main" id="{19444502-6958-4FDD-B9C2-3D8217D11FB5}"/>
                </a:ext>
              </a:extLst>
            </p:cNvPr>
            <p:cNvSpPr>
              <a:spLocks noEditPoints="1"/>
            </p:cNvSpPr>
            <p:nvPr/>
          </p:nvSpPr>
          <p:spPr bwMode="auto">
            <a:xfrm>
              <a:off x="9429751" y="4095750"/>
              <a:ext cx="5524500" cy="5527675"/>
            </a:xfrm>
            <a:custGeom>
              <a:avLst/>
              <a:gdLst>
                <a:gd name="T0" fmla="*/ 1485 w 1740"/>
                <a:gd name="T1" fmla="*/ 255 h 1740"/>
                <a:gd name="T2" fmla="*/ 870 w 1740"/>
                <a:gd name="T3" fmla="*/ 0 h 1740"/>
                <a:gd name="T4" fmla="*/ 870 w 1740"/>
                <a:gd name="T5" fmla="*/ 0 h 1740"/>
                <a:gd name="T6" fmla="*/ 255 w 1740"/>
                <a:gd name="T7" fmla="*/ 255 h 1740"/>
                <a:gd name="T8" fmla="*/ 0 w 1740"/>
                <a:gd name="T9" fmla="*/ 870 h 1740"/>
                <a:gd name="T10" fmla="*/ 255 w 1740"/>
                <a:gd name="T11" fmla="*/ 1485 h 1740"/>
                <a:gd name="T12" fmla="*/ 870 w 1740"/>
                <a:gd name="T13" fmla="*/ 1740 h 1740"/>
                <a:gd name="T14" fmla="*/ 870 w 1740"/>
                <a:gd name="T15" fmla="*/ 1740 h 1740"/>
                <a:gd name="T16" fmla="*/ 1485 w 1740"/>
                <a:gd name="T17" fmla="*/ 1485 h 1740"/>
                <a:gd name="T18" fmla="*/ 1740 w 1740"/>
                <a:gd name="T19" fmla="*/ 870 h 1740"/>
                <a:gd name="T20" fmla="*/ 1485 w 1740"/>
                <a:gd name="T21" fmla="*/ 255 h 1740"/>
                <a:gd name="T22" fmla="*/ 1470 w 1740"/>
                <a:gd name="T23" fmla="*/ 1470 h 1740"/>
                <a:gd name="T24" fmla="*/ 870 w 1740"/>
                <a:gd name="T25" fmla="*/ 1718 h 1740"/>
                <a:gd name="T26" fmla="*/ 870 w 1740"/>
                <a:gd name="T27" fmla="*/ 1718 h 1740"/>
                <a:gd name="T28" fmla="*/ 270 w 1740"/>
                <a:gd name="T29" fmla="*/ 1470 h 1740"/>
                <a:gd name="T30" fmla="*/ 22 w 1740"/>
                <a:gd name="T31" fmla="*/ 870 h 1740"/>
                <a:gd name="T32" fmla="*/ 270 w 1740"/>
                <a:gd name="T33" fmla="*/ 271 h 1740"/>
                <a:gd name="T34" fmla="*/ 870 w 1740"/>
                <a:gd name="T35" fmla="*/ 22 h 1740"/>
                <a:gd name="T36" fmla="*/ 870 w 1740"/>
                <a:gd name="T37" fmla="*/ 22 h 1740"/>
                <a:gd name="T38" fmla="*/ 1470 w 1740"/>
                <a:gd name="T39" fmla="*/ 271 h 1740"/>
                <a:gd name="T40" fmla="*/ 1718 w 1740"/>
                <a:gd name="T41" fmla="*/ 870 h 1740"/>
                <a:gd name="T42" fmla="*/ 1470 w 1740"/>
                <a:gd name="T43" fmla="*/ 147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40" h="1740">
                  <a:moveTo>
                    <a:pt x="1485" y="255"/>
                  </a:moveTo>
                  <a:cubicBezTo>
                    <a:pt x="1321" y="91"/>
                    <a:pt x="1102" y="0"/>
                    <a:pt x="870" y="0"/>
                  </a:cubicBezTo>
                  <a:cubicBezTo>
                    <a:pt x="870" y="0"/>
                    <a:pt x="870" y="0"/>
                    <a:pt x="870" y="0"/>
                  </a:cubicBezTo>
                  <a:cubicBezTo>
                    <a:pt x="637" y="0"/>
                    <a:pt x="419" y="91"/>
                    <a:pt x="255" y="255"/>
                  </a:cubicBezTo>
                  <a:cubicBezTo>
                    <a:pt x="90" y="419"/>
                    <a:pt x="0" y="638"/>
                    <a:pt x="0" y="870"/>
                  </a:cubicBezTo>
                  <a:cubicBezTo>
                    <a:pt x="0" y="1103"/>
                    <a:pt x="90" y="1321"/>
                    <a:pt x="255" y="1485"/>
                  </a:cubicBezTo>
                  <a:cubicBezTo>
                    <a:pt x="419" y="1650"/>
                    <a:pt x="637" y="1740"/>
                    <a:pt x="870" y="1740"/>
                  </a:cubicBezTo>
                  <a:cubicBezTo>
                    <a:pt x="870" y="1740"/>
                    <a:pt x="870" y="1740"/>
                    <a:pt x="870" y="1740"/>
                  </a:cubicBezTo>
                  <a:cubicBezTo>
                    <a:pt x="1102" y="1740"/>
                    <a:pt x="1321" y="1650"/>
                    <a:pt x="1485" y="1485"/>
                  </a:cubicBezTo>
                  <a:cubicBezTo>
                    <a:pt x="1650" y="1321"/>
                    <a:pt x="1740" y="1103"/>
                    <a:pt x="1740" y="870"/>
                  </a:cubicBezTo>
                  <a:cubicBezTo>
                    <a:pt x="1740" y="638"/>
                    <a:pt x="1650" y="419"/>
                    <a:pt x="1485" y="255"/>
                  </a:cubicBezTo>
                  <a:close/>
                  <a:moveTo>
                    <a:pt x="1470" y="1470"/>
                  </a:moveTo>
                  <a:cubicBezTo>
                    <a:pt x="1309" y="1630"/>
                    <a:pt x="1096" y="1718"/>
                    <a:pt x="870" y="1718"/>
                  </a:cubicBezTo>
                  <a:cubicBezTo>
                    <a:pt x="870" y="1718"/>
                    <a:pt x="870" y="1718"/>
                    <a:pt x="870" y="1718"/>
                  </a:cubicBezTo>
                  <a:cubicBezTo>
                    <a:pt x="643" y="1718"/>
                    <a:pt x="431" y="1630"/>
                    <a:pt x="270" y="1470"/>
                  </a:cubicBezTo>
                  <a:cubicBezTo>
                    <a:pt x="110" y="1310"/>
                    <a:pt x="22" y="1097"/>
                    <a:pt x="22" y="870"/>
                  </a:cubicBezTo>
                  <a:cubicBezTo>
                    <a:pt x="22" y="644"/>
                    <a:pt x="110" y="431"/>
                    <a:pt x="270" y="271"/>
                  </a:cubicBezTo>
                  <a:cubicBezTo>
                    <a:pt x="431" y="110"/>
                    <a:pt x="643" y="22"/>
                    <a:pt x="870" y="22"/>
                  </a:cubicBezTo>
                  <a:cubicBezTo>
                    <a:pt x="870" y="22"/>
                    <a:pt x="870" y="22"/>
                    <a:pt x="870" y="22"/>
                  </a:cubicBezTo>
                  <a:cubicBezTo>
                    <a:pt x="1096" y="22"/>
                    <a:pt x="1309" y="110"/>
                    <a:pt x="1470" y="271"/>
                  </a:cubicBezTo>
                  <a:cubicBezTo>
                    <a:pt x="1630" y="431"/>
                    <a:pt x="1718" y="644"/>
                    <a:pt x="1718" y="870"/>
                  </a:cubicBezTo>
                  <a:cubicBezTo>
                    <a:pt x="1718" y="1097"/>
                    <a:pt x="1630" y="1310"/>
                    <a:pt x="1470" y="1470"/>
                  </a:cubicBezTo>
                  <a:close/>
                </a:path>
              </a:pathLst>
            </a:custGeom>
            <a:solidFill>
              <a:srgbClr val="22306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2">
              <a:extLst>
                <a:ext uri="{FF2B5EF4-FFF2-40B4-BE49-F238E27FC236}">
                  <a16:creationId xmlns:a16="http://schemas.microsoft.com/office/drawing/2014/main" id="{6FEED32A-5817-4EB6-9A08-7B1D6DA5C1CC}"/>
                </a:ext>
              </a:extLst>
            </p:cNvPr>
            <p:cNvSpPr>
              <a:spLocks/>
            </p:cNvSpPr>
            <p:nvPr/>
          </p:nvSpPr>
          <p:spPr bwMode="auto">
            <a:xfrm>
              <a:off x="11595101" y="2541588"/>
              <a:ext cx="1193800" cy="809625"/>
            </a:xfrm>
            <a:custGeom>
              <a:avLst/>
              <a:gdLst>
                <a:gd name="T0" fmla="*/ 752 w 752"/>
                <a:gd name="T1" fmla="*/ 510 h 510"/>
                <a:gd name="T2" fmla="*/ 0 w 752"/>
                <a:gd name="T3" fmla="*/ 510 h 510"/>
                <a:gd name="T4" fmla="*/ 0 w 752"/>
                <a:gd name="T5" fmla="*/ 508 h 510"/>
                <a:gd name="T6" fmla="*/ 0 w 752"/>
                <a:gd name="T7" fmla="*/ 508 h 510"/>
                <a:gd name="T8" fmla="*/ 18 w 752"/>
                <a:gd name="T9" fmla="*/ 446 h 510"/>
                <a:gd name="T10" fmla="*/ 140 w 752"/>
                <a:gd name="T11" fmla="*/ 0 h 510"/>
                <a:gd name="T12" fmla="*/ 612 w 752"/>
                <a:gd name="T13" fmla="*/ 0 h 510"/>
                <a:gd name="T14" fmla="*/ 734 w 752"/>
                <a:gd name="T15" fmla="*/ 446 h 510"/>
                <a:gd name="T16" fmla="*/ 752 w 752"/>
                <a:gd name="T17" fmla="*/ 508 h 510"/>
                <a:gd name="T18" fmla="*/ 752 w 752"/>
                <a:gd name="T19" fmla="*/ 508 h 510"/>
                <a:gd name="T20" fmla="*/ 752 w 752"/>
                <a:gd name="T2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2" h="510">
                  <a:moveTo>
                    <a:pt x="752" y="510"/>
                  </a:moveTo>
                  <a:lnTo>
                    <a:pt x="0" y="510"/>
                  </a:lnTo>
                  <a:lnTo>
                    <a:pt x="0" y="508"/>
                  </a:lnTo>
                  <a:lnTo>
                    <a:pt x="0" y="508"/>
                  </a:lnTo>
                  <a:lnTo>
                    <a:pt x="18" y="446"/>
                  </a:lnTo>
                  <a:lnTo>
                    <a:pt x="140" y="0"/>
                  </a:lnTo>
                  <a:lnTo>
                    <a:pt x="612" y="0"/>
                  </a:lnTo>
                  <a:lnTo>
                    <a:pt x="734" y="446"/>
                  </a:lnTo>
                  <a:lnTo>
                    <a:pt x="752" y="508"/>
                  </a:lnTo>
                  <a:lnTo>
                    <a:pt x="752" y="508"/>
                  </a:lnTo>
                  <a:lnTo>
                    <a:pt x="752" y="51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3">
              <a:extLst>
                <a:ext uri="{FF2B5EF4-FFF2-40B4-BE49-F238E27FC236}">
                  <a16:creationId xmlns:a16="http://schemas.microsoft.com/office/drawing/2014/main" id="{D0E2D562-3F71-4BBC-AEDA-72F956E2D689}"/>
                </a:ext>
              </a:extLst>
            </p:cNvPr>
            <p:cNvSpPr>
              <a:spLocks/>
            </p:cNvSpPr>
            <p:nvPr/>
          </p:nvSpPr>
          <p:spPr bwMode="auto">
            <a:xfrm>
              <a:off x="11595101" y="10371138"/>
              <a:ext cx="1193800" cy="809625"/>
            </a:xfrm>
            <a:custGeom>
              <a:avLst/>
              <a:gdLst>
                <a:gd name="T0" fmla="*/ 752 w 752"/>
                <a:gd name="T1" fmla="*/ 0 h 510"/>
                <a:gd name="T2" fmla="*/ 752 w 752"/>
                <a:gd name="T3" fmla="*/ 0 h 510"/>
                <a:gd name="T4" fmla="*/ 734 w 752"/>
                <a:gd name="T5" fmla="*/ 62 h 510"/>
                <a:gd name="T6" fmla="*/ 612 w 752"/>
                <a:gd name="T7" fmla="*/ 510 h 510"/>
                <a:gd name="T8" fmla="*/ 140 w 752"/>
                <a:gd name="T9" fmla="*/ 510 h 510"/>
                <a:gd name="T10" fmla="*/ 18 w 752"/>
                <a:gd name="T11" fmla="*/ 62 h 510"/>
                <a:gd name="T12" fmla="*/ 0 w 752"/>
                <a:gd name="T13" fmla="*/ 0 h 510"/>
                <a:gd name="T14" fmla="*/ 0 w 752"/>
                <a:gd name="T15" fmla="*/ 0 h 510"/>
                <a:gd name="T16" fmla="*/ 752 w 752"/>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2" h="510">
                  <a:moveTo>
                    <a:pt x="752" y="0"/>
                  </a:moveTo>
                  <a:lnTo>
                    <a:pt x="752" y="0"/>
                  </a:lnTo>
                  <a:lnTo>
                    <a:pt x="734" y="62"/>
                  </a:lnTo>
                  <a:lnTo>
                    <a:pt x="612" y="510"/>
                  </a:lnTo>
                  <a:lnTo>
                    <a:pt x="140" y="510"/>
                  </a:lnTo>
                  <a:lnTo>
                    <a:pt x="18" y="62"/>
                  </a:lnTo>
                  <a:lnTo>
                    <a:pt x="0" y="0"/>
                  </a:lnTo>
                  <a:lnTo>
                    <a:pt x="0" y="0"/>
                  </a:lnTo>
                  <a:lnTo>
                    <a:pt x="752"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5">
              <a:extLst>
                <a:ext uri="{FF2B5EF4-FFF2-40B4-BE49-F238E27FC236}">
                  <a16:creationId xmlns:a16="http://schemas.microsoft.com/office/drawing/2014/main" id="{837801E4-60BC-4742-ADCF-E26B91B9BFE2}"/>
                </a:ext>
              </a:extLst>
            </p:cNvPr>
            <p:cNvSpPr>
              <a:spLocks/>
            </p:cNvSpPr>
            <p:nvPr/>
          </p:nvSpPr>
          <p:spPr bwMode="auto">
            <a:xfrm>
              <a:off x="13427076" y="9601200"/>
              <a:ext cx="1247775" cy="1189038"/>
            </a:xfrm>
            <a:custGeom>
              <a:avLst/>
              <a:gdLst>
                <a:gd name="T0" fmla="*/ 0 w 786"/>
                <a:gd name="T1" fmla="*/ 377 h 749"/>
                <a:gd name="T2" fmla="*/ 652 w 786"/>
                <a:gd name="T3" fmla="*/ 0 h 749"/>
                <a:gd name="T4" fmla="*/ 786 w 786"/>
                <a:gd name="T5" fmla="*/ 511 h 749"/>
                <a:gd name="T6" fmla="*/ 376 w 786"/>
                <a:gd name="T7" fmla="*/ 749 h 749"/>
                <a:gd name="T8" fmla="*/ 0 w 786"/>
                <a:gd name="T9" fmla="*/ 377 h 749"/>
              </a:gdLst>
              <a:ahLst/>
              <a:cxnLst>
                <a:cxn ang="0">
                  <a:pos x="T0" y="T1"/>
                </a:cxn>
                <a:cxn ang="0">
                  <a:pos x="T2" y="T3"/>
                </a:cxn>
                <a:cxn ang="0">
                  <a:pos x="T4" y="T5"/>
                </a:cxn>
                <a:cxn ang="0">
                  <a:pos x="T6" y="T7"/>
                </a:cxn>
                <a:cxn ang="0">
                  <a:pos x="T8" y="T9"/>
                </a:cxn>
              </a:cxnLst>
              <a:rect l="0" t="0" r="r" b="b"/>
              <a:pathLst>
                <a:path w="786" h="749">
                  <a:moveTo>
                    <a:pt x="0" y="377"/>
                  </a:moveTo>
                  <a:lnTo>
                    <a:pt x="652" y="0"/>
                  </a:lnTo>
                  <a:lnTo>
                    <a:pt x="786" y="511"/>
                  </a:lnTo>
                  <a:lnTo>
                    <a:pt x="376" y="749"/>
                  </a:lnTo>
                  <a:lnTo>
                    <a:pt x="0" y="37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6">
              <a:extLst>
                <a:ext uri="{FF2B5EF4-FFF2-40B4-BE49-F238E27FC236}">
                  <a16:creationId xmlns:a16="http://schemas.microsoft.com/office/drawing/2014/main" id="{D757FE6A-AC9A-4EC2-ADE8-DA6A7CA7B995}"/>
                </a:ext>
              </a:extLst>
            </p:cNvPr>
            <p:cNvSpPr>
              <a:spLocks/>
            </p:cNvSpPr>
            <p:nvPr/>
          </p:nvSpPr>
          <p:spPr bwMode="auto">
            <a:xfrm>
              <a:off x="8266113" y="4375150"/>
              <a:ext cx="1189038" cy="1247775"/>
            </a:xfrm>
            <a:custGeom>
              <a:avLst/>
              <a:gdLst>
                <a:gd name="T0" fmla="*/ 749 w 749"/>
                <a:gd name="T1" fmla="*/ 134 h 786"/>
                <a:gd name="T2" fmla="*/ 372 w 749"/>
                <a:gd name="T3" fmla="*/ 786 h 786"/>
                <a:gd name="T4" fmla="*/ 370 w 749"/>
                <a:gd name="T5" fmla="*/ 784 h 786"/>
                <a:gd name="T6" fmla="*/ 324 w 749"/>
                <a:gd name="T7" fmla="*/ 738 h 786"/>
                <a:gd name="T8" fmla="*/ 0 w 749"/>
                <a:gd name="T9" fmla="*/ 410 h 786"/>
                <a:gd name="T10" fmla="*/ 236 w 749"/>
                <a:gd name="T11" fmla="*/ 0 h 786"/>
                <a:gd name="T12" fmla="*/ 685 w 749"/>
                <a:gd name="T13" fmla="*/ 118 h 786"/>
                <a:gd name="T14" fmla="*/ 747 w 749"/>
                <a:gd name="T15" fmla="*/ 134 h 786"/>
                <a:gd name="T16" fmla="*/ 749 w 749"/>
                <a:gd name="T17" fmla="*/ 13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786">
                  <a:moveTo>
                    <a:pt x="749" y="134"/>
                  </a:moveTo>
                  <a:lnTo>
                    <a:pt x="372" y="786"/>
                  </a:lnTo>
                  <a:lnTo>
                    <a:pt x="370" y="784"/>
                  </a:lnTo>
                  <a:lnTo>
                    <a:pt x="324" y="738"/>
                  </a:lnTo>
                  <a:lnTo>
                    <a:pt x="0" y="410"/>
                  </a:lnTo>
                  <a:lnTo>
                    <a:pt x="236" y="0"/>
                  </a:lnTo>
                  <a:lnTo>
                    <a:pt x="685" y="118"/>
                  </a:lnTo>
                  <a:lnTo>
                    <a:pt x="747" y="134"/>
                  </a:lnTo>
                  <a:lnTo>
                    <a:pt x="749" y="134"/>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67">
              <a:extLst>
                <a:ext uri="{FF2B5EF4-FFF2-40B4-BE49-F238E27FC236}">
                  <a16:creationId xmlns:a16="http://schemas.microsoft.com/office/drawing/2014/main" id="{B67342DF-1DCC-4095-A6C3-5912C81606A2}"/>
                </a:ext>
              </a:extLst>
            </p:cNvPr>
            <p:cNvSpPr>
              <a:spLocks/>
            </p:cNvSpPr>
            <p:nvPr/>
          </p:nvSpPr>
          <p:spPr bwMode="auto">
            <a:xfrm>
              <a:off x="14928851" y="8099425"/>
              <a:ext cx="1189038" cy="1244600"/>
            </a:xfrm>
            <a:custGeom>
              <a:avLst/>
              <a:gdLst>
                <a:gd name="T0" fmla="*/ 0 w 749"/>
                <a:gd name="T1" fmla="*/ 650 h 784"/>
                <a:gd name="T2" fmla="*/ 377 w 749"/>
                <a:gd name="T3" fmla="*/ 0 h 784"/>
                <a:gd name="T4" fmla="*/ 749 w 749"/>
                <a:gd name="T5" fmla="*/ 374 h 784"/>
                <a:gd name="T6" fmla="*/ 513 w 749"/>
                <a:gd name="T7" fmla="*/ 784 h 784"/>
                <a:gd name="T8" fmla="*/ 0 w 749"/>
                <a:gd name="T9" fmla="*/ 650 h 784"/>
              </a:gdLst>
              <a:ahLst/>
              <a:cxnLst>
                <a:cxn ang="0">
                  <a:pos x="T0" y="T1"/>
                </a:cxn>
                <a:cxn ang="0">
                  <a:pos x="T2" y="T3"/>
                </a:cxn>
                <a:cxn ang="0">
                  <a:pos x="T4" y="T5"/>
                </a:cxn>
                <a:cxn ang="0">
                  <a:pos x="T6" y="T7"/>
                </a:cxn>
                <a:cxn ang="0">
                  <a:pos x="T8" y="T9"/>
                </a:cxn>
              </a:cxnLst>
              <a:rect l="0" t="0" r="r" b="b"/>
              <a:pathLst>
                <a:path w="749" h="784">
                  <a:moveTo>
                    <a:pt x="0" y="650"/>
                  </a:moveTo>
                  <a:lnTo>
                    <a:pt x="377" y="0"/>
                  </a:lnTo>
                  <a:lnTo>
                    <a:pt x="749" y="374"/>
                  </a:lnTo>
                  <a:lnTo>
                    <a:pt x="513" y="784"/>
                  </a:lnTo>
                  <a:lnTo>
                    <a:pt x="0" y="65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68">
              <a:extLst>
                <a:ext uri="{FF2B5EF4-FFF2-40B4-BE49-F238E27FC236}">
                  <a16:creationId xmlns:a16="http://schemas.microsoft.com/office/drawing/2014/main" id="{902CD185-CEC0-4839-B752-7254524C30A4}"/>
                </a:ext>
              </a:extLst>
            </p:cNvPr>
            <p:cNvSpPr>
              <a:spLocks/>
            </p:cNvSpPr>
            <p:nvPr/>
          </p:nvSpPr>
          <p:spPr bwMode="auto">
            <a:xfrm>
              <a:off x="7900988" y="6291263"/>
              <a:ext cx="806450" cy="1187450"/>
            </a:xfrm>
            <a:custGeom>
              <a:avLst/>
              <a:gdLst>
                <a:gd name="T0" fmla="*/ 508 w 508"/>
                <a:gd name="T1" fmla="*/ 0 h 748"/>
                <a:gd name="T2" fmla="*/ 508 w 508"/>
                <a:gd name="T3" fmla="*/ 748 h 748"/>
                <a:gd name="T4" fmla="*/ 494 w 508"/>
                <a:gd name="T5" fmla="*/ 744 h 748"/>
                <a:gd name="T6" fmla="*/ 432 w 508"/>
                <a:gd name="T7" fmla="*/ 726 h 748"/>
                <a:gd name="T8" fmla="*/ 432 w 508"/>
                <a:gd name="T9" fmla="*/ 726 h 748"/>
                <a:gd name="T10" fmla="*/ 0 w 508"/>
                <a:gd name="T11" fmla="*/ 608 h 748"/>
                <a:gd name="T12" fmla="*/ 0 w 508"/>
                <a:gd name="T13" fmla="*/ 138 h 748"/>
                <a:gd name="T14" fmla="*/ 426 w 508"/>
                <a:gd name="T15" fmla="*/ 22 h 748"/>
                <a:gd name="T16" fmla="*/ 488 w 508"/>
                <a:gd name="T17" fmla="*/ 6 h 748"/>
                <a:gd name="T18" fmla="*/ 508 w 508"/>
                <a:gd name="T19" fmla="*/ 0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748">
                  <a:moveTo>
                    <a:pt x="508" y="0"/>
                  </a:moveTo>
                  <a:lnTo>
                    <a:pt x="508" y="748"/>
                  </a:lnTo>
                  <a:lnTo>
                    <a:pt x="494" y="744"/>
                  </a:lnTo>
                  <a:lnTo>
                    <a:pt x="432" y="726"/>
                  </a:lnTo>
                  <a:lnTo>
                    <a:pt x="432" y="726"/>
                  </a:lnTo>
                  <a:lnTo>
                    <a:pt x="0" y="608"/>
                  </a:lnTo>
                  <a:lnTo>
                    <a:pt x="0" y="138"/>
                  </a:lnTo>
                  <a:lnTo>
                    <a:pt x="426" y="22"/>
                  </a:lnTo>
                  <a:lnTo>
                    <a:pt x="488" y="6"/>
                  </a:lnTo>
                  <a:lnTo>
                    <a:pt x="508"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69">
              <a:extLst>
                <a:ext uri="{FF2B5EF4-FFF2-40B4-BE49-F238E27FC236}">
                  <a16:creationId xmlns:a16="http://schemas.microsoft.com/office/drawing/2014/main" id="{94F26D9C-5B7D-4997-8708-A7691C9375F9}"/>
                </a:ext>
              </a:extLst>
            </p:cNvPr>
            <p:cNvSpPr>
              <a:spLocks/>
            </p:cNvSpPr>
            <p:nvPr/>
          </p:nvSpPr>
          <p:spPr bwMode="auto">
            <a:xfrm>
              <a:off x="15676563" y="6291263"/>
              <a:ext cx="806450" cy="1187450"/>
            </a:xfrm>
            <a:custGeom>
              <a:avLst/>
              <a:gdLst>
                <a:gd name="T0" fmla="*/ 0 w 508"/>
                <a:gd name="T1" fmla="*/ 748 h 748"/>
                <a:gd name="T2" fmla="*/ 0 w 508"/>
                <a:gd name="T3" fmla="*/ 0 h 748"/>
                <a:gd name="T4" fmla="*/ 508 w 508"/>
                <a:gd name="T5" fmla="*/ 138 h 748"/>
                <a:gd name="T6" fmla="*/ 508 w 508"/>
                <a:gd name="T7" fmla="*/ 608 h 748"/>
                <a:gd name="T8" fmla="*/ 0 w 508"/>
                <a:gd name="T9" fmla="*/ 748 h 748"/>
              </a:gdLst>
              <a:ahLst/>
              <a:cxnLst>
                <a:cxn ang="0">
                  <a:pos x="T0" y="T1"/>
                </a:cxn>
                <a:cxn ang="0">
                  <a:pos x="T2" y="T3"/>
                </a:cxn>
                <a:cxn ang="0">
                  <a:pos x="T4" y="T5"/>
                </a:cxn>
                <a:cxn ang="0">
                  <a:pos x="T6" y="T7"/>
                </a:cxn>
                <a:cxn ang="0">
                  <a:pos x="T8" y="T9"/>
                </a:cxn>
              </a:cxnLst>
              <a:rect l="0" t="0" r="r" b="b"/>
              <a:pathLst>
                <a:path w="508" h="748">
                  <a:moveTo>
                    <a:pt x="0" y="748"/>
                  </a:moveTo>
                  <a:lnTo>
                    <a:pt x="0" y="0"/>
                  </a:lnTo>
                  <a:lnTo>
                    <a:pt x="508" y="138"/>
                  </a:lnTo>
                  <a:lnTo>
                    <a:pt x="508" y="608"/>
                  </a:lnTo>
                  <a:lnTo>
                    <a:pt x="0" y="74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0">
              <a:extLst>
                <a:ext uri="{FF2B5EF4-FFF2-40B4-BE49-F238E27FC236}">
                  <a16:creationId xmlns:a16="http://schemas.microsoft.com/office/drawing/2014/main" id="{1150BEF5-99D2-40E7-B06F-C7819D33860C}"/>
                </a:ext>
              </a:extLst>
            </p:cNvPr>
            <p:cNvSpPr>
              <a:spLocks/>
            </p:cNvSpPr>
            <p:nvPr/>
          </p:nvSpPr>
          <p:spPr bwMode="auto">
            <a:xfrm>
              <a:off x="8288338" y="8115300"/>
              <a:ext cx="1182688" cy="1238250"/>
            </a:xfrm>
            <a:custGeom>
              <a:avLst/>
              <a:gdLst>
                <a:gd name="T0" fmla="*/ 745 w 745"/>
                <a:gd name="T1" fmla="*/ 646 h 780"/>
                <a:gd name="T2" fmla="*/ 739 w 745"/>
                <a:gd name="T3" fmla="*/ 648 h 780"/>
                <a:gd name="T4" fmla="*/ 677 w 745"/>
                <a:gd name="T5" fmla="*/ 664 h 780"/>
                <a:gd name="T6" fmla="*/ 236 w 745"/>
                <a:gd name="T7" fmla="*/ 780 h 780"/>
                <a:gd name="T8" fmla="*/ 0 w 745"/>
                <a:gd name="T9" fmla="*/ 374 h 780"/>
                <a:gd name="T10" fmla="*/ 318 w 745"/>
                <a:gd name="T11" fmla="*/ 54 h 780"/>
                <a:gd name="T12" fmla="*/ 362 w 745"/>
                <a:gd name="T13" fmla="*/ 8 h 780"/>
                <a:gd name="T14" fmla="*/ 370 w 745"/>
                <a:gd name="T15" fmla="*/ 0 h 780"/>
                <a:gd name="T16" fmla="*/ 745 w 745"/>
                <a:gd name="T17" fmla="*/ 646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780">
                  <a:moveTo>
                    <a:pt x="745" y="646"/>
                  </a:moveTo>
                  <a:lnTo>
                    <a:pt x="739" y="648"/>
                  </a:lnTo>
                  <a:lnTo>
                    <a:pt x="677" y="664"/>
                  </a:lnTo>
                  <a:lnTo>
                    <a:pt x="236" y="780"/>
                  </a:lnTo>
                  <a:lnTo>
                    <a:pt x="0" y="374"/>
                  </a:lnTo>
                  <a:lnTo>
                    <a:pt x="318" y="54"/>
                  </a:lnTo>
                  <a:lnTo>
                    <a:pt x="362" y="8"/>
                  </a:lnTo>
                  <a:lnTo>
                    <a:pt x="370" y="0"/>
                  </a:lnTo>
                  <a:lnTo>
                    <a:pt x="745" y="64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1">
              <a:extLst>
                <a:ext uri="{FF2B5EF4-FFF2-40B4-BE49-F238E27FC236}">
                  <a16:creationId xmlns:a16="http://schemas.microsoft.com/office/drawing/2014/main" id="{B72A1403-D534-4539-9023-63F091A1F9C9}"/>
                </a:ext>
              </a:extLst>
            </p:cNvPr>
            <p:cNvSpPr>
              <a:spLocks/>
            </p:cNvSpPr>
            <p:nvPr/>
          </p:nvSpPr>
          <p:spPr bwMode="auto">
            <a:xfrm>
              <a:off x="14912976" y="4416425"/>
              <a:ext cx="1182688" cy="1238250"/>
            </a:xfrm>
            <a:custGeom>
              <a:avLst/>
              <a:gdLst>
                <a:gd name="T0" fmla="*/ 375 w 745"/>
                <a:gd name="T1" fmla="*/ 780 h 780"/>
                <a:gd name="T2" fmla="*/ 0 w 745"/>
                <a:gd name="T3" fmla="*/ 134 h 780"/>
                <a:gd name="T4" fmla="*/ 509 w 745"/>
                <a:gd name="T5" fmla="*/ 0 h 780"/>
                <a:gd name="T6" fmla="*/ 745 w 745"/>
                <a:gd name="T7" fmla="*/ 406 h 780"/>
                <a:gd name="T8" fmla="*/ 375 w 745"/>
                <a:gd name="T9" fmla="*/ 780 h 780"/>
              </a:gdLst>
              <a:ahLst/>
              <a:cxnLst>
                <a:cxn ang="0">
                  <a:pos x="T0" y="T1"/>
                </a:cxn>
                <a:cxn ang="0">
                  <a:pos x="T2" y="T3"/>
                </a:cxn>
                <a:cxn ang="0">
                  <a:pos x="T4" y="T5"/>
                </a:cxn>
                <a:cxn ang="0">
                  <a:pos x="T6" y="T7"/>
                </a:cxn>
                <a:cxn ang="0">
                  <a:pos x="T8" y="T9"/>
                </a:cxn>
              </a:cxnLst>
              <a:rect l="0" t="0" r="r" b="b"/>
              <a:pathLst>
                <a:path w="745" h="780">
                  <a:moveTo>
                    <a:pt x="375" y="780"/>
                  </a:moveTo>
                  <a:lnTo>
                    <a:pt x="0" y="134"/>
                  </a:lnTo>
                  <a:lnTo>
                    <a:pt x="509" y="0"/>
                  </a:lnTo>
                  <a:lnTo>
                    <a:pt x="745" y="406"/>
                  </a:lnTo>
                  <a:lnTo>
                    <a:pt x="375" y="78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2">
              <a:extLst>
                <a:ext uri="{FF2B5EF4-FFF2-40B4-BE49-F238E27FC236}">
                  <a16:creationId xmlns:a16="http://schemas.microsoft.com/office/drawing/2014/main" id="{267E6352-CB59-4377-9E18-9DB153B8B78D}"/>
                </a:ext>
              </a:extLst>
            </p:cNvPr>
            <p:cNvSpPr>
              <a:spLocks/>
            </p:cNvSpPr>
            <p:nvPr/>
          </p:nvSpPr>
          <p:spPr bwMode="auto">
            <a:xfrm>
              <a:off x="9725026" y="9607550"/>
              <a:ext cx="1238250" cy="1182688"/>
            </a:xfrm>
            <a:custGeom>
              <a:avLst/>
              <a:gdLst>
                <a:gd name="T0" fmla="*/ 780 w 780"/>
                <a:gd name="T1" fmla="*/ 375 h 745"/>
                <a:gd name="T2" fmla="*/ 778 w 780"/>
                <a:gd name="T3" fmla="*/ 375 h 745"/>
                <a:gd name="T4" fmla="*/ 734 w 780"/>
                <a:gd name="T5" fmla="*/ 421 h 745"/>
                <a:gd name="T6" fmla="*/ 406 w 780"/>
                <a:gd name="T7" fmla="*/ 745 h 745"/>
                <a:gd name="T8" fmla="*/ 0 w 780"/>
                <a:gd name="T9" fmla="*/ 509 h 745"/>
                <a:gd name="T10" fmla="*/ 116 w 780"/>
                <a:gd name="T11" fmla="*/ 66 h 745"/>
                <a:gd name="T12" fmla="*/ 132 w 780"/>
                <a:gd name="T13" fmla="*/ 4 h 745"/>
                <a:gd name="T14" fmla="*/ 134 w 780"/>
                <a:gd name="T15" fmla="*/ 0 h 745"/>
                <a:gd name="T16" fmla="*/ 780 w 780"/>
                <a:gd name="T17" fmla="*/ 37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0" h="745">
                  <a:moveTo>
                    <a:pt x="780" y="375"/>
                  </a:moveTo>
                  <a:lnTo>
                    <a:pt x="778" y="375"/>
                  </a:lnTo>
                  <a:lnTo>
                    <a:pt x="734" y="421"/>
                  </a:lnTo>
                  <a:lnTo>
                    <a:pt x="406" y="745"/>
                  </a:lnTo>
                  <a:lnTo>
                    <a:pt x="0" y="509"/>
                  </a:lnTo>
                  <a:lnTo>
                    <a:pt x="116" y="66"/>
                  </a:lnTo>
                  <a:lnTo>
                    <a:pt x="132" y="4"/>
                  </a:lnTo>
                  <a:lnTo>
                    <a:pt x="134" y="0"/>
                  </a:lnTo>
                  <a:lnTo>
                    <a:pt x="780" y="37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3">
              <a:extLst>
                <a:ext uri="{FF2B5EF4-FFF2-40B4-BE49-F238E27FC236}">
                  <a16:creationId xmlns:a16="http://schemas.microsoft.com/office/drawing/2014/main" id="{676D0775-0CA8-4041-BEA2-9B404F2CA2DB}"/>
                </a:ext>
              </a:extLst>
            </p:cNvPr>
            <p:cNvSpPr>
              <a:spLocks/>
            </p:cNvSpPr>
            <p:nvPr/>
          </p:nvSpPr>
          <p:spPr bwMode="auto">
            <a:xfrm>
              <a:off x="13420726" y="2979738"/>
              <a:ext cx="1238250" cy="1182688"/>
            </a:xfrm>
            <a:custGeom>
              <a:avLst/>
              <a:gdLst>
                <a:gd name="T0" fmla="*/ 646 w 780"/>
                <a:gd name="T1" fmla="*/ 745 h 745"/>
                <a:gd name="T2" fmla="*/ 0 w 780"/>
                <a:gd name="T3" fmla="*/ 370 h 745"/>
                <a:gd name="T4" fmla="*/ 374 w 780"/>
                <a:gd name="T5" fmla="*/ 0 h 745"/>
                <a:gd name="T6" fmla="*/ 780 w 780"/>
                <a:gd name="T7" fmla="*/ 236 h 745"/>
                <a:gd name="T8" fmla="*/ 646 w 780"/>
                <a:gd name="T9" fmla="*/ 745 h 745"/>
              </a:gdLst>
              <a:ahLst/>
              <a:cxnLst>
                <a:cxn ang="0">
                  <a:pos x="T0" y="T1"/>
                </a:cxn>
                <a:cxn ang="0">
                  <a:pos x="T2" y="T3"/>
                </a:cxn>
                <a:cxn ang="0">
                  <a:pos x="T4" y="T5"/>
                </a:cxn>
                <a:cxn ang="0">
                  <a:pos x="T6" y="T7"/>
                </a:cxn>
                <a:cxn ang="0">
                  <a:pos x="T8" y="T9"/>
                </a:cxn>
              </a:cxnLst>
              <a:rect l="0" t="0" r="r" b="b"/>
              <a:pathLst>
                <a:path w="780" h="745">
                  <a:moveTo>
                    <a:pt x="646" y="745"/>
                  </a:moveTo>
                  <a:lnTo>
                    <a:pt x="0" y="370"/>
                  </a:lnTo>
                  <a:lnTo>
                    <a:pt x="374" y="0"/>
                  </a:lnTo>
                  <a:lnTo>
                    <a:pt x="780" y="236"/>
                  </a:lnTo>
                  <a:lnTo>
                    <a:pt x="646" y="74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0" name="TextBox 89">
            <a:extLst>
              <a:ext uri="{FF2B5EF4-FFF2-40B4-BE49-F238E27FC236}">
                <a16:creationId xmlns:a16="http://schemas.microsoft.com/office/drawing/2014/main" id="{42CB63A3-2833-4897-8B78-53E4D9589F54}"/>
              </a:ext>
            </a:extLst>
          </p:cNvPr>
          <p:cNvSpPr txBox="1"/>
          <p:nvPr/>
        </p:nvSpPr>
        <p:spPr>
          <a:xfrm>
            <a:off x="17574194" y="6413410"/>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91" name="TextBox 90">
            <a:extLst>
              <a:ext uri="{FF2B5EF4-FFF2-40B4-BE49-F238E27FC236}">
                <a16:creationId xmlns:a16="http://schemas.microsoft.com/office/drawing/2014/main" id="{13EDE6D7-2445-415B-B7D7-CFDB43E2DF9E}"/>
              </a:ext>
            </a:extLst>
          </p:cNvPr>
          <p:cNvSpPr txBox="1"/>
          <p:nvPr/>
        </p:nvSpPr>
        <p:spPr>
          <a:xfrm>
            <a:off x="17574194" y="335121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92" name="Rectangle: Rounded Corners 91">
            <a:extLst>
              <a:ext uri="{FF2B5EF4-FFF2-40B4-BE49-F238E27FC236}">
                <a16:creationId xmlns:a16="http://schemas.microsoft.com/office/drawing/2014/main" id="{574DD33D-9048-487C-AE3F-08A2999EAE4F}"/>
              </a:ext>
            </a:extLst>
          </p:cNvPr>
          <p:cNvSpPr/>
          <p:nvPr/>
        </p:nvSpPr>
        <p:spPr>
          <a:xfrm>
            <a:off x="17574194" y="950638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113" name="Group 112">
            <a:extLst>
              <a:ext uri="{FF2B5EF4-FFF2-40B4-BE49-F238E27FC236}">
                <a16:creationId xmlns:a16="http://schemas.microsoft.com/office/drawing/2014/main" id="{C0799D32-70BB-4DC2-8D12-CC9E0EBC2E88}"/>
              </a:ext>
            </a:extLst>
          </p:cNvPr>
          <p:cNvGrpSpPr/>
          <p:nvPr/>
        </p:nvGrpSpPr>
        <p:grpSpPr>
          <a:xfrm>
            <a:off x="2963173" y="1779414"/>
            <a:ext cx="3548457" cy="1931874"/>
            <a:chOff x="16070089" y="3601772"/>
            <a:chExt cx="3548457" cy="1931874"/>
          </a:xfrm>
        </p:grpSpPr>
        <p:sp>
          <p:nvSpPr>
            <p:cNvPr id="114" name="TextBox 113">
              <a:extLst>
                <a:ext uri="{FF2B5EF4-FFF2-40B4-BE49-F238E27FC236}">
                  <a16:creationId xmlns:a16="http://schemas.microsoft.com/office/drawing/2014/main" id="{68867938-3AD6-4D1D-B0CD-4DC9284D01BD}"/>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115" name="TextBox 114">
              <a:extLst>
                <a:ext uri="{FF2B5EF4-FFF2-40B4-BE49-F238E27FC236}">
                  <a16:creationId xmlns:a16="http://schemas.microsoft.com/office/drawing/2014/main" id="{D4CA8B97-0A19-40C6-9E62-81304A9A200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6" name="Group 115">
            <a:extLst>
              <a:ext uri="{FF2B5EF4-FFF2-40B4-BE49-F238E27FC236}">
                <a16:creationId xmlns:a16="http://schemas.microsoft.com/office/drawing/2014/main" id="{B4A1C6AB-A4BC-4915-AC1D-A509A0E920B4}"/>
              </a:ext>
            </a:extLst>
          </p:cNvPr>
          <p:cNvGrpSpPr/>
          <p:nvPr/>
        </p:nvGrpSpPr>
        <p:grpSpPr>
          <a:xfrm>
            <a:off x="2963173" y="10004713"/>
            <a:ext cx="3548457" cy="1931874"/>
            <a:chOff x="10419359" y="404628"/>
            <a:chExt cx="3548457" cy="1931874"/>
          </a:xfrm>
        </p:grpSpPr>
        <p:sp>
          <p:nvSpPr>
            <p:cNvPr id="117" name="TextBox 116">
              <a:extLst>
                <a:ext uri="{FF2B5EF4-FFF2-40B4-BE49-F238E27FC236}">
                  <a16:creationId xmlns:a16="http://schemas.microsoft.com/office/drawing/2014/main" id="{6F804682-6BFF-4557-AA32-824E0012DFFD}"/>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118" name="TextBox 117">
              <a:extLst>
                <a:ext uri="{FF2B5EF4-FFF2-40B4-BE49-F238E27FC236}">
                  <a16:creationId xmlns:a16="http://schemas.microsoft.com/office/drawing/2014/main" id="{62C2271B-0CC4-417D-9CBB-856B45FA0514}"/>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9" name="Group 118">
            <a:extLst>
              <a:ext uri="{FF2B5EF4-FFF2-40B4-BE49-F238E27FC236}">
                <a16:creationId xmlns:a16="http://schemas.microsoft.com/office/drawing/2014/main" id="{CEA7DE2E-7F1F-4726-8959-1EBAA2FDAAA6}"/>
              </a:ext>
            </a:extLst>
          </p:cNvPr>
          <p:cNvGrpSpPr/>
          <p:nvPr/>
        </p:nvGrpSpPr>
        <p:grpSpPr>
          <a:xfrm>
            <a:off x="2963173" y="4521180"/>
            <a:ext cx="3548457" cy="1931874"/>
            <a:chOff x="4492012" y="3777843"/>
            <a:chExt cx="3548457" cy="1931874"/>
          </a:xfrm>
        </p:grpSpPr>
        <p:sp>
          <p:nvSpPr>
            <p:cNvPr id="120" name="TextBox 119">
              <a:extLst>
                <a:ext uri="{FF2B5EF4-FFF2-40B4-BE49-F238E27FC236}">
                  <a16:creationId xmlns:a16="http://schemas.microsoft.com/office/drawing/2014/main" id="{61592D60-A74C-4AC1-90B2-11BC0715B9EA}"/>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TextBox 120">
              <a:extLst>
                <a:ext uri="{FF2B5EF4-FFF2-40B4-BE49-F238E27FC236}">
                  <a16:creationId xmlns:a16="http://schemas.microsoft.com/office/drawing/2014/main" id="{746ABC87-BBBB-4EC6-80AF-D7E909104847}"/>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2" name="Group 121">
            <a:extLst>
              <a:ext uri="{FF2B5EF4-FFF2-40B4-BE49-F238E27FC236}">
                <a16:creationId xmlns:a16="http://schemas.microsoft.com/office/drawing/2014/main" id="{E993644F-3DB2-4782-B361-7093FD708019}"/>
              </a:ext>
            </a:extLst>
          </p:cNvPr>
          <p:cNvGrpSpPr/>
          <p:nvPr/>
        </p:nvGrpSpPr>
        <p:grpSpPr>
          <a:xfrm>
            <a:off x="2963173" y="7262946"/>
            <a:ext cx="3548457" cy="1931874"/>
            <a:chOff x="4894001" y="8445170"/>
            <a:chExt cx="3548457" cy="1931874"/>
          </a:xfrm>
        </p:grpSpPr>
        <p:sp>
          <p:nvSpPr>
            <p:cNvPr id="123" name="TextBox 122">
              <a:extLst>
                <a:ext uri="{FF2B5EF4-FFF2-40B4-BE49-F238E27FC236}">
                  <a16:creationId xmlns:a16="http://schemas.microsoft.com/office/drawing/2014/main" id="{30F87D10-D872-45DA-B69B-BA26B0110F2F}"/>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124" name="TextBox 123">
              <a:extLst>
                <a:ext uri="{FF2B5EF4-FFF2-40B4-BE49-F238E27FC236}">
                  <a16:creationId xmlns:a16="http://schemas.microsoft.com/office/drawing/2014/main" id="{A2B44AED-18C1-41E5-B4E5-6DC3FE038153}"/>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spTree>
    <p:extLst>
      <p:ext uri="{BB962C8B-B14F-4D97-AF65-F5344CB8AC3E}">
        <p14:creationId xmlns:p14="http://schemas.microsoft.com/office/powerpoint/2010/main" val="62851862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p:cTn id="7" dur="3000" fill="hold"/>
                                        <p:tgtEl>
                                          <p:spTgt spid="64"/>
                                        </p:tgtEl>
                                        <p:attrNameLst>
                                          <p:attrName>ppt_w</p:attrName>
                                        </p:attrNameLst>
                                      </p:cBhvr>
                                      <p:tavLst>
                                        <p:tav tm="0">
                                          <p:val>
                                            <p:fltVal val="0"/>
                                          </p:val>
                                        </p:tav>
                                        <p:tav tm="100000">
                                          <p:val>
                                            <p:strVal val="#ppt_w"/>
                                          </p:val>
                                        </p:tav>
                                      </p:tavLst>
                                    </p:anim>
                                    <p:anim calcmode="lin" valueType="num">
                                      <p:cBhvr>
                                        <p:cTn id="8" dur="3000" fill="hold"/>
                                        <p:tgtEl>
                                          <p:spTgt spid="64"/>
                                        </p:tgtEl>
                                        <p:attrNameLst>
                                          <p:attrName>ppt_h</p:attrName>
                                        </p:attrNameLst>
                                      </p:cBhvr>
                                      <p:tavLst>
                                        <p:tav tm="0">
                                          <p:val>
                                            <p:fltVal val="0"/>
                                          </p:val>
                                        </p:tav>
                                        <p:tav tm="100000">
                                          <p:val>
                                            <p:strVal val="#ppt_h"/>
                                          </p:val>
                                        </p:tav>
                                      </p:tavLst>
                                    </p:anim>
                                    <p:anim calcmode="lin" valueType="num">
                                      <p:cBhvr>
                                        <p:cTn id="9" dur="3000" fill="hold"/>
                                        <p:tgtEl>
                                          <p:spTgt spid="64"/>
                                        </p:tgtEl>
                                        <p:attrNameLst>
                                          <p:attrName>style.rotation</p:attrName>
                                        </p:attrNameLst>
                                      </p:cBhvr>
                                      <p:tavLst>
                                        <p:tav tm="0">
                                          <p:val>
                                            <p:fltVal val="360"/>
                                          </p:val>
                                        </p:tav>
                                        <p:tav tm="100000">
                                          <p:val>
                                            <p:fltVal val="0"/>
                                          </p:val>
                                        </p:tav>
                                      </p:tavLst>
                                    </p:anim>
                                    <p:animEffect transition="in" filter="fade">
                                      <p:cBhvr>
                                        <p:cTn id="10" dur="3000"/>
                                        <p:tgtEl>
                                          <p:spTgt spid="64"/>
                                        </p:tgtEl>
                                      </p:cBhvr>
                                    </p:animEffect>
                                  </p:childTnLst>
                                </p:cTn>
                              </p:par>
                              <p:par>
                                <p:cTn id="11" presetID="49" presetClass="entr" presetSubtype="0" decel="10000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2000" fill="hold"/>
                                        <p:tgtEl>
                                          <p:spTgt spid="88"/>
                                        </p:tgtEl>
                                        <p:attrNameLst>
                                          <p:attrName>ppt_w</p:attrName>
                                        </p:attrNameLst>
                                      </p:cBhvr>
                                      <p:tavLst>
                                        <p:tav tm="0">
                                          <p:val>
                                            <p:fltVal val="0"/>
                                          </p:val>
                                        </p:tav>
                                        <p:tav tm="100000">
                                          <p:val>
                                            <p:strVal val="#ppt_w"/>
                                          </p:val>
                                        </p:tav>
                                      </p:tavLst>
                                    </p:anim>
                                    <p:anim calcmode="lin" valueType="num">
                                      <p:cBhvr>
                                        <p:cTn id="14" dur="2000" fill="hold"/>
                                        <p:tgtEl>
                                          <p:spTgt spid="88"/>
                                        </p:tgtEl>
                                        <p:attrNameLst>
                                          <p:attrName>ppt_h</p:attrName>
                                        </p:attrNameLst>
                                      </p:cBhvr>
                                      <p:tavLst>
                                        <p:tav tm="0">
                                          <p:val>
                                            <p:fltVal val="0"/>
                                          </p:val>
                                        </p:tav>
                                        <p:tav tm="100000">
                                          <p:val>
                                            <p:strVal val="#ppt_h"/>
                                          </p:val>
                                        </p:tav>
                                      </p:tavLst>
                                    </p:anim>
                                    <p:anim calcmode="lin" valueType="num">
                                      <p:cBhvr>
                                        <p:cTn id="15" dur="2000" fill="hold"/>
                                        <p:tgtEl>
                                          <p:spTgt spid="88"/>
                                        </p:tgtEl>
                                        <p:attrNameLst>
                                          <p:attrName>style.rotation</p:attrName>
                                        </p:attrNameLst>
                                      </p:cBhvr>
                                      <p:tavLst>
                                        <p:tav tm="0">
                                          <p:val>
                                            <p:fltVal val="360"/>
                                          </p:val>
                                        </p:tav>
                                        <p:tav tm="100000">
                                          <p:val>
                                            <p:fltVal val="0"/>
                                          </p:val>
                                        </p:tav>
                                      </p:tavLst>
                                    </p:anim>
                                    <p:animEffect transition="in" filter="fade">
                                      <p:cBhvr>
                                        <p:cTn id="16" dur="2000"/>
                                        <p:tgtEl>
                                          <p:spTgt spid="88"/>
                                        </p:tgtEl>
                                      </p:cBhvr>
                                    </p:animEffect>
                                  </p:childTnLst>
                                </p:cTn>
                              </p:par>
                              <p:par>
                                <p:cTn id="17" presetID="2" presetClass="entr" presetSubtype="4" decel="100000" fill="hold" nodeType="withEffect">
                                  <p:stCondLst>
                                    <p:cond delay="1600"/>
                                  </p:stCondLst>
                                  <p:childTnLst>
                                    <p:set>
                                      <p:cBhvr>
                                        <p:cTn id="18" dur="1" fill="hold">
                                          <p:stCondLst>
                                            <p:cond delay="0"/>
                                          </p:stCondLst>
                                        </p:cTn>
                                        <p:tgtEl>
                                          <p:spTgt spid="127"/>
                                        </p:tgtEl>
                                        <p:attrNameLst>
                                          <p:attrName>style.visibility</p:attrName>
                                        </p:attrNameLst>
                                      </p:cBhvr>
                                      <p:to>
                                        <p:strVal val="visible"/>
                                      </p:to>
                                    </p:set>
                                    <p:anim calcmode="lin" valueType="num">
                                      <p:cBhvr additive="base">
                                        <p:cTn id="19" dur="1500" fill="hold"/>
                                        <p:tgtEl>
                                          <p:spTgt spid="127"/>
                                        </p:tgtEl>
                                        <p:attrNameLst>
                                          <p:attrName>ppt_x</p:attrName>
                                        </p:attrNameLst>
                                      </p:cBhvr>
                                      <p:tavLst>
                                        <p:tav tm="0">
                                          <p:val>
                                            <p:strVal val="#ppt_x"/>
                                          </p:val>
                                        </p:tav>
                                        <p:tav tm="100000">
                                          <p:val>
                                            <p:strVal val="#ppt_x"/>
                                          </p:val>
                                        </p:tav>
                                      </p:tavLst>
                                    </p:anim>
                                    <p:anim calcmode="lin" valueType="num">
                                      <p:cBhvr additive="base">
                                        <p:cTn id="20" dur="1500" fill="hold"/>
                                        <p:tgtEl>
                                          <p:spTgt spid="12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7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1500" fill="hold"/>
                                        <p:tgtEl>
                                          <p:spTgt spid="128"/>
                                        </p:tgtEl>
                                        <p:attrNameLst>
                                          <p:attrName>ppt_x</p:attrName>
                                        </p:attrNameLst>
                                      </p:cBhvr>
                                      <p:tavLst>
                                        <p:tav tm="0">
                                          <p:val>
                                            <p:strVal val="#ppt_x"/>
                                          </p:val>
                                        </p:tav>
                                        <p:tav tm="100000">
                                          <p:val>
                                            <p:strVal val="#ppt_x"/>
                                          </p:val>
                                        </p:tav>
                                      </p:tavLst>
                                    </p:anim>
                                    <p:anim calcmode="lin" valueType="num">
                                      <p:cBhvr additive="base">
                                        <p:cTn id="24" dur="1500" fill="hold"/>
                                        <p:tgtEl>
                                          <p:spTgt spid="12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800"/>
                                  </p:stCondLst>
                                  <p:childTnLst>
                                    <p:set>
                                      <p:cBhvr>
                                        <p:cTn id="26" dur="1" fill="hold">
                                          <p:stCondLst>
                                            <p:cond delay="0"/>
                                          </p:stCondLst>
                                        </p:cTn>
                                        <p:tgtEl>
                                          <p:spTgt spid="129"/>
                                        </p:tgtEl>
                                        <p:attrNameLst>
                                          <p:attrName>style.visibility</p:attrName>
                                        </p:attrNameLst>
                                      </p:cBhvr>
                                      <p:to>
                                        <p:strVal val="visible"/>
                                      </p:to>
                                    </p:set>
                                    <p:anim calcmode="lin" valueType="num">
                                      <p:cBhvr additive="base">
                                        <p:cTn id="27" dur="1500" fill="hold"/>
                                        <p:tgtEl>
                                          <p:spTgt spid="129"/>
                                        </p:tgtEl>
                                        <p:attrNameLst>
                                          <p:attrName>ppt_x</p:attrName>
                                        </p:attrNameLst>
                                      </p:cBhvr>
                                      <p:tavLst>
                                        <p:tav tm="0">
                                          <p:val>
                                            <p:strVal val="#ppt_x"/>
                                          </p:val>
                                        </p:tav>
                                        <p:tav tm="100000">
                                          <p:val>
                                            <p:strVal val="#ppt_x"/>
                                          </p:val>
                                        </p:tav>
                                      </p:tavLst>
                                    </p:anim>
                                    <p:anim calcmode="lin" valueType="num">
                                      <p:cBhvr additive="base">
                                        <p:cTn id="28" dur="1500" fill="hold"/>
                                        <p:tgtEl>
                                          <p:spTgt spid="12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9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500" fill="hold"/>
                                        <p:tgtEl>
                                          <p:spTgt spid="130"/>
                                        </p:tgtEl>
                                        <p:attrNameLst>
                                          <p:attrName>ppt_x</p:attrName>
                                        </p:attrNameLst>
                                      </p:cBhvr>
                                      <p:tavLst>
                                        <p:tav tm="0">
                                          <p:val>
                                            <p:strVal val="#ppt_x"/>
                                          </p:val>
                                        </p:tav>
                                        <p:tav tm="100000">
                                          <p:val>
                                            <p:strVal val="#ppt_x"/>
                                          </p:val>
                                        </p:tav>
                                      </p:tavLst>
                                    </p:anim>
                                    <p:anim calcmode="lin" valueType="num">
                                      <p:cBhvr additive="base">
                                        <p:cTn id="32" dur="1500" fill="hold"/>
                                        <p:tgtEl>
                                          <p:spTgt spid="130"/>
                                        </p:tgtEl>
                                        <p:attrNameLst>
                                          <p:attrName>ppt_y</p:attrName>
                                        </p:attrNameLst>
                                      </p:cBhvr>
                                      <p:tavLst>
                                        <p:tav tm="0">
                                          <p:val>
                                            <p:strVal val="1+#ppt_h/2"/>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6500" fill="hold"/>
                                        <p:tgtEl>
                                          <p:spTgt spid="88"/>
                                        </p:tgtEl>
                                        <p:attrNameLst>
                                          <p:attrName>r</p:attrName>
                                        </p:attrNameLst>
                                      </p:cBhvr>
                                    </p:animRot>
                                  </p:childTnLst>
                                </p:cTn>
                              </p:par>
                              <p:par>
                                <p:cTn id="35" presetID="2" presetClass="entr" presetSubtype="2" decel="100000" fill="hold" grpId="0" nodeType="withEffect">
                                  <p:stCondLst>
                                    <p:cond delay="1600"/>
                                  </p:stCondLst>
                                  <p:childTnLst>
                                    <p:set>
                                      <p:cBhvr>
                                        <p:cTn id="36" dur="1" fill="hold">
                                          <p:stCondLst>
                                            <p:cond delay="0"/>
                                          </p:stCondLst>
                                        </p:cTn>
                                        <p:tgtEl>
                                          <p:spTgt spid="91"/>
                                        </p:tgtEl>
                                        <p:attrNameLst>
                                          <p:attrName>style.visibility</p:attrName>
                                        </p:attrNameLst>
                                      </p:cBhvr>
                                      <p:to>
                                        <p:strVal val="visible"/>
                                      </p:to>
                                    </p:set>
                                    <p:anim calcmode="lin" valueType="num">
                                      <p:cBhvr additive="base">
                                        <p:cTn id="37" dur="1000" fill="hold"/>
                                        <p:tgtEl>
                                          <p:spTgt spid="91"/>
                                        </p:tgtEl>
                                        <p:attrNameLst>
                                          <p:attrName>ppt_x</p:attrName>
                                        </p:attrNameLst>
                                      </p:cBhvr>
                                      <p:tavLst>
                                        <p:tav tm="0">
                                          <p:val>
                                            <p:strVal val="1+#ppt_w/2"/>
                                          </p:val>
                                        </p:tav>
                                        <p:tav tm="100000">
                                          <p:val>
                                            <p:strVal val="#ppt_x"/>
                                          </p:val>
                                        </p:tav>
                                      </p:tavLst>
                                    </p:anim>
                                    <p:anim calcmode="lin" valueType="num">
                                      <p:cBhvr additive="base">
                                        <p:cTn id="38" dur="1000" fill="hold"/>
                                        <p:tgtEl>
                                          <p:spTgt spid="9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1700"/>
                                  </p:stCondLst>
                                  <p:childTnLst>
                                    <p:set>
                                      <p:cBhvr>
                                        <p:cTn id="40" dur="1" fill="hold">
                                          <p:stCondLst>
                                            <p:cond delay="0"/>
                                          </p:stCondLst>
                                        </p:cTn>
                                        <p:tgtEl>
                                          <p:spTgt spid="90"/>
                                        </p:tgtEl>
                                        <p:attrNameLst>
                                          <p:attrName>style.visibility</p:attrName>
                                        </p:attrNameLst>
                                      </p:cBhvr>
                                      <p:to>
                                        <p:strVal val="visible"/>
                                      </p:to>
                                    </p:set>
                                    <p:anim calcmode="lin" valueType="num">
                                      <p:cBhvr additive="base">
                                        <p:cTn id="41" dur="1000" fill="hold"/>
                                        <p:tgtEl>
                                          <p:spTgt spid="90"/>
                                        </p:tgtEl>
                                        <p:attrNameLst>
                                          <p:attrName>ppt_x</p:attrName>
                                        </p:attrNameLst>
                                      </p:cBhvr>
                                      <p:tavLst>
                                        <p:tav tm="0">
                                          <p:val>
                                            <p:strVal val="1+#ppt_w/2"/>
                                          </p:val>
                                        </p:tav>
                                        <p:tav tm="100000">
                                          <p:val>
                                            <p:strVal val="#ppt_x"/>
                                          </p:val>
                                        </p:tav>
                                      </p:tavLst>
                                    </p:anim>
                                    <p:anim calcmode="lin" valueType="num">
                                      <p:cBhvr additive="base">
                                        <p:cTn id="42" dur="1000" fill="hold"/>
                                        <p:tgtEl>
                                          <p:spTgt spid="90"/>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1800"/>
                                  </p:stCondLst>
                                  <p:childTnLst>
                                    <p:set>
                                      <p:cBhvr>
                                        <p:cTn id="44" dur="1" fill="hold">
                                          <p:stCondLst>
                                            <p:cond delay="0"/>
                                          </p:stCondLst>
                                        </p:cTn>
                                        <p:tgtEl>
                                          <p:spTgt spid="92"/>
                                        </p:tgtEl>
                                        <p:attrNameLst>
                                          <p:attrName>style.visibility</p:attrName>
                                        </p:attrNameLst>
                                      </p:cBhvr>
                                      <p:to>
                                        <p:strVal val="visible"/>
                                      </p:to>
                                    </p:set>
                                    <p:anim calcmode="lin" valueType="num">
                                      <p:cBhvr additive="base">
                                        <p:cTn id="45" dur="1000" fill="hold"/>
                                        <p:tgtEl>
                                          <p:spTgt spid="92"/>
                                        </p:tgtEl>
                                        <p:attrNameLst>
                                          <p:attrName>ppt_x</p:attrName>
                                        </p:attrNameLst>
                                      </p:cBhvr>
                                      <p:tavLst>
                                        <p:tav tm="0">
                                          <p:val>
                                            <p:strVal val="1+#ppt_w/2"/>
                                          </p:val>
                                        </p:tav>
                                        <p:tav tm="100000">
                                          <p:val>
                                            <p:strVal val="#ppt_x"/>
                                          </p:val>
                                        </p:tav>
                                      </p:tavLst>
                                    </p:anim>
                                    <p:anim calcmode="lin" valueType="num">
                                      <p:cBhvr additive="base">
                                        <p:cTn id="46" dur="1000" fill="hold"/>
                                        <p:tgtEl>
                                          <p:spTgt spid="92"/>
                                        </p:tgtEl>
                                        <p:attrNameLst>
                                          <p:attrName>ppt_y</p:attrName>
                                        </p:attrNameLst>
                                      </p:cBhvr>
                                      <p:tavLst>
                                        <p:tav tm="0">
                                          <p:val>
                                            <p:strVal val="#ppt_y"/>
                                          </p:val>
                                        </p:tav>
                                        <p:tav tm="100000">
                                          <p:val>
                                            <p:strVal val="#ppt_y"/>
                                          </p:val>
                                        </p:tav>
                                      </p:tavLst>
                                    </p:anim>
                                  </p:childTnLst>
                                </p:cTn>
                              </p:par>
                              <p:par>
                                <p:cTn id="47" presetID="2" presetClass="entr" presetSubtype="8" decel="100000" fill="hold" nodeType="withEffect">
                                  <p:stCondLst>
                                    <p:cond delay="1900"/>
                                  </p:stCondLst>
                                  <p:childTnLst>
                                    <p:set>
                                      <p:cBhvr>
                                        <p:cTn id="48" dur="1" fill="hold">
                                          <p:stCondLst>
                                            <p:cond delay="0"/>
                                          </p:stCondLst>
                                        </p:cTn>
                                        <p:tgtEl>
                                          <p:spTgt spid="113"/>
                                        </p:tgtEl>
                                        <p:attrNameLst>
                                          <p:attrName>style.visibility</p:attrName>
                                        </p:attrNameLst>
                                      </p:cBhvr>
                                      <p:to>
                                        <p:strVal val="visible"/>
                                      </p:to>
                                    </p:set>
                                    <p:anim calcmode="lin" valueType="num">
                                      <p:cBhvr additive="base">
                                        <p:cTn id="49" dur="1000" fill="hold"/>
                                        <p:tgtEl>
                                          <p:spTgt spid="113"/>
                                        </p:tgtEl>
                                        <p:attrNameLst>
                                          <p:attrName>ppt_x</p:attrName>
                                        </p:attrNameLst>
                                      </p:cBhvr>
                                      <p:tavLst>
                                        <p:tav tm="0">
                                          <p:val>
                                            <p:strVal val="0-#ppt_w/2"/>
                                          </p:val>
                                        </p:tav>
                                        <p:tav tm="100000">
                                          <p:val>
                                            <p:strVal val="#ppt_x"/>
                                          </p:val>
                                        </p:tav>
                                      </p:tavLst>
                                    </p:anim>
                                    <p:anim calcmode="lin" valueType="num">
                                      <p:cBhvr additive="base">
                                        <p:cTn id="50" dur="1000" fill="hold"/>
                                        <p:tgtEl>
                                          <p:spTgt spid="113"/>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2000"/>
                                  </p:stCondLst>
                                  <p:childTnLst>
                                    <p:set>
                                      <p:cBhvr>
                                        <p:cTn id="52" dur="1" fill="hold">
                                          <p:stCondLst>
                                            <p:cond delay="0"/>
                                          </p:stCondLst>
                                        </p:cTn>
                                        <p:tgtEl>
                                          <p:spTgt spid="119"/>
                                        </p:tgtEl>
                                        <p:attrNameLst>
                                          <p:attrName>style.visibility</p:attrName>
                                        </p:attrNameLst>
                                      </p:cBhvr>
                                      <p:to>
                                        <p:strVal val="visible"/>
                                      </p:to>
                                    </p:set>
                                    <p:anim calcmode="lin" valueType="num">
                                      <p:cBhvr additive="base">
                                        <p:cTn id="53" dur="1000" fill="hold"/>
                                        <p:tgtEl>
                                          <p:spTgt spid="119"/>
                                        </p:tgtEl>
                                        <p:attrNameLst>
                                          <p:attrName>ppt_x</p:attrName>
                                        </p:attrNameLst>
                                      </p:cBhvr>
                                      <p:tavLst>
                                        <p:tav tm="0">
                                          <p:val>
                                            <p:strVal val="0-#ppt_w/2"/>
                                          </p:val>
                                        </p:tav>
                                        <p:tav tm="100000">
                                          <p:val>
                                            <p:strVal val="#ppt_x"/>
                                          </p:val>
                                        </p:tav>
                                      </p:tavLst>
                                    </p:anim>
                                    <p:anim calcmode="lin" valueType="num">
                                      <p:cBhvr additive="base">
                                        <p:cTn id="54" dur="1000" fill="hold"/>
                                        <p:tgtEl>
                                          <p:spTgt spid="119"/>
                                        </p:tgtEl>
                                        <p:attrNameLst>
                                          <p:attrName>ppt_y</p:attrName>
                                        </p:attrNameLst>
                                      </p:cBhvr>
                                      <p:tavLst>
                                        <p:tav tm="0">
                                          <p:val>
                                            <p:strVal val="#ppt_y"/>
                                          </p:val>
                                        </p:tav>
                                        <p:tav tm="100000">
                                          <p:val>
                                            <p:strVal val="#ppt_y"/>
                                          </p:val>
                                        </p:tav>
                                      </p:tavLst>
                                    </p:anim>
                                  </p:childTnLst>
                                </p:cTn>
                              </p:par>
                              <p:par>
                                <p:cTn id="55" presetID="2" presetClass="entr" presetSubtype="8" decel="100000" fill="hold" nodeType="withEffect">
                                  <p:stCondLst>
                                    <p:cond delay="2100"/>
                                  </p:stCondLst>
                                  <p:childTnLst>
                                    <p:set>
                                      <p:cBhvr>
                                        <p:cTn id="56" dur="1" fill="hold">
                                          <p:stCondLst>
                                            <p:cond delay="0"/>
                                          </p:stCondLst>
                                        </p:cTn>
                                        <p:tgtEl>
                                          <p:spTgt spid="122"/>
                                        </p:tgtEl>
                                        <p:attrNameLst>
                                          <p:attrName>style.visibility</p:attrName>
                                        </p:attrNameLst>
                                      </p:cBhvr>
                                      <p:to>
                                        <p:strVal val="visible"/>
                                      </p:to>
                                    </p:set>
                                    <p:anim calcmode="lin" valueType="num">
                                      <p:cBhvr additive="base">
                                        <p:cTn id="57" dur="1000" fill="hold"/>
                                        <p:tgtEl>
                                          <p:spTgt spid="122"/>
                                        </p:tgtEl>
                                        <p:attrNameLst>
                                          <p:attrName>ppt_x</p:attrName>
                                        </p:attrNameLst>
                                      </p:cBhvr>
                                      <p:tavLst>
                                        <p:tav tm="0">
                                          <p:val>
                                            <p:strVal val="0-#ppt_w/2"/>
                                          </p:val>
                                        </p:tav>
                                        <p:tav tm="100000">
                                          <p:val>
                                            <p:strVal val="#ppt_x"/>
                                          </p:val>
                                        </p:tav>
                                      </p:tavLst>
                                    </p:anim>
                                    <p:anim calcmode="lin" valueType="num">
                                      <p:cBhvr additive="base">
                                        <p:cTn id="58" dur="1000" fill="hold"/>
                                        <p:tgtEl>
                                          <p:spTgt spid="122"/>
                                        </p:tgtEl>
                                        <p:attrNameLst>
                                          <p:attrName>ppt_y</p:attrName>
                                        </p:attrNameLst>
                                      </p:cBhvr>
                                      <p:tavLst>
                                        <p:tav tm="0">
                                          <p:val>
                                            <p:strVal val="#ppt_y"/>
                                          </p:val>
                                        </p:tav>
                                        <p:tav tm="100000">
                                          <p:val>
                                            <p:strVal val="#ppt_y"/>
                                          </p:val>
                                        </p:tav>
                                      </p:tavLst>
                                    </p:anim>
                                  </p:childTnLst>
                                </p:cTn>
                              </p:par>
                              <p:par>
                                <p:cTn id="59" presetID="2" presetClass="entr" presetSubtype="8" decel="100000" fill="hold" nodeType="withEffect">
                                  <p:stCondLst>
                                    <p:cond delay="2200"/>
                                  </p:stCondLst>
                                  <p:childTnLst>
                                    <p:set>
                                      <p:cBhvr>
                                        <p:cTn id="60" dur="1" fill="hold">
                                          <p:stCondLst>
                                            <p:cond delay="0"/>
                                          </p:stCondLst>
                                        </p:cTn>
                                        <p:tgtEl>
                                          <p:spTgt spid="116"/>
                                        </p:tgtEl>
                                        <p:attrNameLst>
                                          <p:attrName>style.visibility</p:attrName>
                                        </p:attrNameLst>
                                      </p:cBhvr>
                                      <p:to>
                                        <p:strVal val="visible"/>
                                      </p:to>
                                    </p:set>
                                    <p:anim calcmode="lin" valueType="num">
                                      <p:cBhvr additive="base">
                                        <p:cTn id="61" dur="1000" fill="hold"/>
                                        <p:tgtEl>
                                          <p:spTgt spid="116"/>
                                        </p:tgtEl>
                                        <p:attrNameLst>
                                          <p:attrName>ppt_x</p:attrName>
                                        </p:attrNameLst>
                                      </p:cBhvr>
                                      <p:tavLst>
                                        <p:tav tm="0">
                                          <p:val>
                                            <p:strVal val="0-#ppt_w/2"/>
                                          </p:val>
                                        </p:tav>
                                        <p:tav tm="100000">
                                          <p:val>
                                            <p:strVal val="#ppt_x"/>
                                          </p:val>
                                        </p:tav>
                                      </p:tavLst>
                                    </p:anim>
                                    <p:anim calcmode="lin" valueType="num">
                                      <p:cBhvr additive="base">
                                        <p:cTn id="62" dur="10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0" grpId="0"/>
      <p:bldP spid="91" grpId="0"/>
      <p:bldP spid="92"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V.2.7</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Feb 13,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706166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2" name="Group 271">
            <a:extLst>
              <a:ext uri="{FF2B5EF4-FFF2-40B4-BE49-F238E27FC236}">
                <a16:creationId xmlns:a16="http://schemas.microsoft.com/office/drawing/2014/main" id="{74246405-232F-47B8-84D7-731A9511378A}"/>
              </a:ext>
            </a:extLst>
          </p:cNvPr>
          <p:cNvGrpSpPr/>
          <p:nvPr/>
        </p:nvGrpSpPr>
        <p:grpSpPr>
          <a:xfrm>
            <a:off x="7912264" y="5704934"/>
            <a:ext cx="2924175" cy="5091113"/>
            <a:chOff x="15813088" y="4310063"/>
            <a:chExt cx="2924175" cy="5091113"/>
          </a:xfrm>
        </p:grpSpPr>
        <p:sp>
          <p:nvSpPr>
            <p:cNvPr id="265" name="Freeform 217">
              <a:extLst>
                <a:ext uri="{FF2B5EF4-FFF2-40B4-BE49-F238E27FC236}">
                  <a16:creationId xmlns:a16="http://schemas.microsoft.com/office/drawing/2014/main" id="{BA8FE643-8858-4DB8-811E-4090EC8C2E2C}"/>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6" name="Freeform 218">
              <a:extLst>
                <a:ext uri="{FF2B5EF4-FFF2-40B4-BE49-F238E27FC236}">
                  <a16:creationId xmlns:a16="http://schemas.microsoft.com/office/drawing/2014/main" id="{93CA955F-E20A-4E68-AE70-B3767CDDD33B}"/>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219">
              <a:extLst>
                <a:ext uri="{FF2B5EF4-FFF2-40B4-BE49-F238E27FC236}">
                  <a16:creationId xmlns:a16="http://schemas.microsoft.com/office/drawing/2014/main" id="{70A78F22-EF1A-4303-9C87-050E9D97F9D3}"/>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220">
              <a:extLst>
                <a:ext uri="{FF2B5EF4-FFF2-40B4-BE49-F238E27FC236}">
                  <a16:creationId xmlns:a16="http://schemas.microsoft.com/office/drawing/2014/main" id="{0011CDA2-F4BB-4005-9AD9-D7798CFB77F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221">
              <a:extLst>
                <a:ext uri="{FF2B5EF4-FFF2-40B4-BE49-F238E27FC236}">
                  <a16:creationId xmlns:a16="http://schemas.microsoft.com/office/drawing/2014/main" id="{AB0951DB-B520-4ED7-A7A9-BB3F64BFBC7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222">
              <a:extLst>
                <a:ext uri="{FF2B5EF4-FFF2-40B4-BE49-F238E27FC236}">
                  <a16:creationId xmlns:a16="http://schemas.microsoft.com/office/drawing/2014/main" id="{7FD279D4-3D22-4048-9668-295289596545}"/>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223">
              <a:extLst>
                <a:ext uri="{FF2B5EF4-FFF2-40B4-BE49-F238E27FC236}">
                  <a16:creationId xmlns:a16="http://schemas.microsoft.com/office/drawing/2014/main" id="{8A393C76-55F0-460F-9777-93EB63387380}"/>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4" name="Group 273">
            <a:extLst>
              <a:ext uri="{FF2B5EF4-FFF2-40B4-BE49-F238E27FC236}">
                <a16:creationId xmlns:a16="http://schemas.microsoft.com/office/drawing/2014/main" id="{41F4F237-D165-452C-A065-B3B78751E250}"/>
              </a:ext>
            </a:extLst>
          </p:cNvPr>
          <p:cNvGrpSpPr/>
          <p:nvPr/>
        </p:nvGrpSpPr>
        <p:grpSpPr>
          <a:xfrm>
            <a:off x="2685219" y="7281915"/>
            <a:ext cx="2566988" cy="3127375"/>
            <a:chOff x="11088688" y="6592888"/>
            <a:chExt cx="2566988" cy="3127375"/>
          </a:xfrm>
        </p:grpSpPr>
        <p:sp>
          <p:nvSpPr>
            <p:cNvPr id="251" name="Freeform 203">
              <a:extLst>
                <a:ext uri="{FF2B5EF4-FFF2-40B4-BE49-F238E27FC236}">
                  <a16:creationId xmlns:a16="http://schemas.microsoft.com/office/drawing/2014/main" id="{44C49F2D-B7AE-407F-8508-CD325E911FD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204">
              <a:extLst>
                <a:ext uri="{FF2B5EF4-FFF2-40B4-BE49-F238E27FC236}">
                  <a16:creationId xmlns:a16="http://schemas.microsoft.com/office/drawing/2014/main" id="{6EE12F7E-839D-4E91-9A38-D93181B0A54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205">
              <a:extLst>
                <a:ext uri="{FF2B5EF4-FFF2-40B4-BE49-F238E27FC236}">
                  <a16:creationId xmlns:a16="http://schemas.microsoft.com/office/drawing/2014/main" id="{7D43F3DA-6EAC-4FA5-BEDF-FE84E6E5B00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206">
              <a:extLst>
                <a:ext uri="{FF2B5EF4-FFF2-40B4-BE49-F238E27FC236}">
                  <a16:creationId xmlns:a16="http://schemas.microsoft.com/office/drawing/2014/main" id="{0156F0B5-6F05-4874-8F60-56D9446A129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207">
              <a:extLst>
                <a:ext uri="{FF2B5EF4-FFF2-40B4-BE49-F238E27FC236}">
                  <a16:creationId xmlns:a16="http://schemas.microsoft.com/office/drawing/2014/main" id="{4552BEFC-2101-4AAF-8FAB-59D20E3A223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208">
              <a:extLst>
                <a:ext uri="{FF2B5EF4-FFF2-40B4-BE49-F238E27FC236}">
                  <a16:creationId xmlns:a16="http://schemas.microsoft.com/office/drawing/2014/main" id="{4A039B5A-3CF7-48BC-A864-8394BCB1A45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3" name="Group 272">
            <a:extLst>
              <a:ext uri="{FF2B5EF4-FFF2-40B4-BE49-F238E27FC236}">
                <a16:creationId xmlns:a16="http://schemas.microsoft.com/office/drawing/2014/main" id="{C944CCF1-DEBF-44BA-9963-0F38035359A2}"/>
              </a:ext>
            </a:extLst>
          </p:cNvPr>
          <p:cNvGrpSpPr/>
          <p:nvPr/>
        </p:nvGrpSpPr>
        <p:grpSpPr>
          <a:xfrm>
            <a:off x="2484992" y="9507466"/>
            <a:ext cx="2846388" cy="1965326"/>
            <a:chOff x="10701338" y="8021638"/>
            <a:chExt cx="2846388" cy="1965326"/>
          </a:xfrm>
        </p:grpSpPr>
        <p:sp>
          <p:nvSpPr>
            <p:cNvPr id="249" name="Freeform 201">
              <a:extLst>
                <a:ext uri="{FF2B5EF4-FFF2-40B4-BE49-F238E27FC236}">
                  <a16:creationId xmlns:a16="http://schemas.microsoft.com/office/drawing/2014/main" id="{9870A289-5381-4E4A-B981-6E0E159FEEA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202">
              <a:extLst>
                <a:ext uri="{FF2B5EF4-FFF2-40B4-BE49-F238E27FC236}">
                  <a16:creationId xmlns:a16="http://schemas.microsoft.com/office/drawing/2014/main" id="{4D5838AB-0EC6-4D4A-91D2-75823F162016}"/>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5" name="Group 274">
            <a:extLst>
              <a:ext uri="{FF2B5EF4-FFF2-40B4-BE49-F238E27FC236}">
                <a16:creationId xmlns:a16="http://schemas.microsoft.com/office/drawing/2014/main" id="{B25D9B56-2489-4CDA-81FE-DEF992E47E84}"/>
              </a:ext>
            </a:extLst>
          </p:cNvPr>
          <p:cNvGrpSpPr/>
          <p:nvPr/>
        </p:nvGrpSpPr>
        <p:grpSpPr>
          <a:xfrm>
            <a:off x="4170923" y="8448879"/>
            <a:ext cx="1406525" cy="2090737"/>
            <a:chOff x="12350751" y="7454901"/>
            <a:chExt cx="1406525" cy="2090737"/>
          </a:xfrm>
        </p:grpSpPr>
        <p:sp>
          <p:nvSpPr>
            <p:cNvPr id="257" name="Freeform 209">
              <a:extLst>
                <a:ext uri="{FF2B5EF4-FFF2-40B4-BE49-F238E27FC236}">
                  <a16:creationId xmlns:a16="http://schemas.microsoft.com/office/drawing/2014/main" id="{E6362A4C-0D3D-4218-B2F4-B175F862A06F}"/>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210">
              <a:extLst>
                <a:ext uri="{FF2B5EF4-FFF2-40B4-BE49-F238E27FC236}">
                  <a16:creationId xmlns:a16="http://schemas.microsoft.com/office/drawing/2014/main" id="{863CBABB-CAFB-407F-9686-00FEF02A6BFD}"/>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211">
              <a:extLst>
                <a:ext uri="{FF2B5EF4-FFF2-40B4-BE49-F238E27FC236}">
                  <a16:creationId xmlns:a16="http://schemas.microsoft.com/office/drawing/2014/main" id="{F975DA53-8E1A-4139-BABE-1F177A84D1C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212">
              <a:extLst>
                <a:ext uri="{FF2B5EF4-FFF2-40B4-BE49-F238E27FC236}">
                  <a16:creationId xmlns:a16="http://schemas.microsoft.com/office/drawing/2014/main" id="{5DADC572-CD33-4252-9691-7714724C4511}"/>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213">
              <a:extLst>
                <a:ext uri="{FF2B5EF4-FFF2-40B4-BE49-F238E27FC236}">
                  <a16:creationId xmlns:a16="http://schemas.microsoft.com/office/drawing/2014/main" id="{CE37026B-8CDC-48AE-B905-B67DD6FDD5C0}"/>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214">
              <a:extLst>
                <a:ext uri="{FF2B5EF4-FFF2-40B4-BE49-F238E27FC236}">
                  <a16:creationId xmlns:a16="http://schemas.microsoft.com/office/drawing/2014/main" id="{1174CEF9-F269-4A99-8B9E-2B1108809634}"/>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215">
              <a:extLst>
                <a:ext uri="{FF2B5EF4-FFF2-40B4-BE49-F238E27FC236}">
                  <a16:creationId xmlns:a16="http://schemas.microsoft.com/office/drawing/2014/main" id="{A2390ECF-E768-4412-AAF2-6A935FEC00E0}"/>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216">
              <a:extLst>
                <a:ext uri="{FF2B5EF4-FFF2-40B4-BE49-F238E27FC236}">
                  <a16:creationId xmlns:a16="http://schemas.microsoft.com/office/drawing/2014/main" id="{5E8C8F1E-A7D3-4062-BD86-241DDCBE9AC7}"/>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4" name="Group 243">
            <a:extLst>
              <a:ext uri="{FF2B5EF4-FFF2-40B4-BE49-F238E27FC236}">
                <a16:creationId xmlns:a16="http://schemas.microsoft.com/office/drawing/2014/main" id="{BDF4B79F-7EA4-405E-BD07-3A58650A3F95}"/>
              </a:ext>
            </a:extLst>
          </p:cNvPr>
          <p:cNvGrpSpPr/>
          <p:nvPr/>
        </p:nvGrpSpPr>
        <p:grpSpPr>
          <a:xfrm>
            <a:off x="5022612" y="3597066"/>
            <a:ext cx="3619500" cy="7354888"/>
            <a:chOff x="4349751" y="3579813"/>
            <a:chExt cx="3619500" cy="7354888"/>
          </a:xfrm>
        </p:grpSpPr>
        <p:sp>
          <p:nvSpPr>
            <p:cNvPr id="91" name="Freeform 57">
              <a:extLst>
                <a:ext uri="{FF2B5EF4-FFF2-40B4-BE49-F238E27FC236}">
                  <a16:creationId xmlns:a16="http://schemas.microsoft.com/office/drawing/2014/main" id="{73D117CB-2D28-49B5-A29B-649C453FF0BF}"/>
                </a:ext>
              </a:extLst>
            </p:cNvPr>
            <p:cNvSpPr>
              <a:spLocks/>
            </p:cNvSpPr>
            <p:nvPr/>
          </p:nvSpPr>
          <p:spPr bwMode="auto">
            <a:xfrm>
              <a:off x="4349751" y="3579813"/>
              <a:ext cx="3619500" cy="7354888"/>
            </a:xfrm>
            <a:custGeom>
              <a:avLst/>
              <a:gdLst>
                <a:gd name="T0" fmla="*/ 997 w 1139"/>
                <a:gd name="T1" fmla="*/ 2314 h 2314"/>
                <a:gd name="T2" fmla="*/ 142 w 1139"/>
                <a:gd name="T3" fmla="*/ 2314 h 2314"/>
                <a:gd name="T4" fmla="*/ 0 w 1139"/>
                <a:gd name="T5" fmla="*/ 2172 h 2314"/>
                <a:gd name="T6" fmla="*/ 0 w 1139"/>
                <a:gd name="T7" fmla="*/ 141 h 2314"/>
                <a:gd name="T8" fmla="*/ 142 w 1139"/>
                <a:gd name="T9" fmla="*/ 0 h 2314"/>
                <a:gd name="T10" fmla="*/ 997 w 1139"/>
                <a:gd name="T11" fmla="*/ 0 h 2314"/>
                <a:gd name="T12" fmla="*/ 1139 w 1139"/>
                <a:gd name="T13" fmla="*/ 141 h 2314"/>
                <a:gd name="T14" fmla="*/ 1139 w 1139"/>
                <a:gd name="T15" fmla="*/ 2172 h 2314"/>
                <a:gd name="T16" fmla="*/ 997 w 1139"/>
                <a:gd name="T17" fmla="*/ 2314 h 2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9" h="2314">
                  <a:moveTo>
                    <a:pt x="997" y="2314"/>
                  </a:moveTo>
                  <a:cubicBezTo>
                    <a:pt x="142" y="2314"/>
                    <a:pt x="142" y="2314"/>
                    <a:pt x="142" y="2314"/>
                  </a:cubicBezTo>
                  <a:cubicBezTo>
                    <a:pt x="63" y="2314"/>
                    <a:pt x="0" y="2251"/>
                    <a:pt x="0" y="2172"/>
                  </a:cubicBezTo>
                  <a:cubicBezTo>
                    <a:pt x="0" y="141"/>
                    <a:pt x="0" y="141"/>
                    <a:pt x="0" y="141"/>
                  </a:cubicBezTo>
                  <a:cubicBezTo>
                    <a:pt x="0" y="63"/>
                    <a:pt x="63" y="0"/>
                    <a:pt x="142" y="0"/>
                  </a:cubicBezTo>
                  <a:cubicBezTo>
                    <a:pt x="997" y="0"/>
                    <a:pt x="997" y="0"/>
                    <a:pt x="997" y="0"/>
                  </a:cubicBezTo>
                  <a:cubicBezTo>
                    <a:pt x="1075" y="0"/>
                    <a:pt x="1139" y="63"/>
                    <a:pt x="1139" y="141"/>
                  </a:cubicBezTo>
                  <a:cubicBezTo>
                    <a:pt x="1139" y="2172"/>
                    <a:pt x="1139" y="2172"/>
                    <a:pt x="1139" y="2172"/>
                  </a:cubicBezTo>
                  <a:cubicBezTo>
                    <a:pt x="1139" y="2251"/>
                    <a:pt x="1075" y="2314"/>
                    <a:pt x="997" y="2314"/>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58">
              <a:extLst>
                <a:ext uri="{FF2B5EF4-FFF2-40B4-BE49-F238E27FC236}">
                  <a16:creationId xmlns:a16="http://schemas.microsoft.com/office/drawing/2014/main" id="{0C3F6B88-1A15-4FDE-A4AB-714C57F62CD4}"/>
                </a:ext>
              </a:extLst>
            </p:cNvPr>
            <p:cNvSpPr>
              <a:spLocks/>
            </p:cNvSpPr>
            <p:nvPr/>
          </p:nvSpPr>
          <p:spPr bwMode="auto">
            <a:xfrm>
              <a:off x="4419601" y="3649663"/>
              <a:ext cx="3473450" cy="7212013"/>
            </a:xfrm>
            <a:custGeom>
              <a:avLst/>
              <a:gdLst>
                <a:gd name="T0" fmla="*/ 972 w 1093"/>
                <a:gd name="T1" fmla="*/ 2269 h 2269"/>
                <a:gd name="T2" fmla="*/ 121 w 1093"/>
                <a:gd name="T3" fmla="*/ 2269 h 2269"/>
                <a:gd name="T4" fmla="*/ 0 w 1093"/>
                <a:gd name="T5" fmla="*/ 2149 h 2269"/>
                <a:gd name="T6" fmla="*/ 0 w 1093"/>
                <a:gd name="T7" fmla="*/ 120 h 2269"/>
                <a:gd name="T8" fmla="*/ 121 w 1093"/>
                <a:gd name="T9" fmla="*/ 0 h 2269"/>
                <a:gd name="T10" fmla="*/ 972 w 1093"/>
                <a:gd name="T11" fmla="*/ 0 h 2269"/>
                <a:gd name="T12" fmla="*/ 1093 w 1093"/>
                <a:gd name="T13" fmla="*/ 120 h 2269"/>
                <a:gd name="T14" fmla="*/ 1093 w 1093"/>
                <a:gd name="T15" fmla="*/ 2149 h 2269"/>
                <a:gd name="T16" fmla="*/ 972 w 1093"/>
                <a:gd name="T17"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3" h="2269">
                  <a:moveTo>
                    <a:pt x="972" y="2269"/>
                  </a:moveTo>
                  <a:cubicBezTo>
                    <a:pt x="121" y="2269"/>
                    <a:pt x="121" y="2269"/>
                    <a:pt x="121" y="2269"/>
                  </a:cubicBezTo>
                  <a:cubicBezTo>
                    <a:pt x="54" y="2269"/>
                    <a:pt x="0" y="2215"/>
                    <a:pt x="0" y="2149"/>
                  </a:cubicBezTo>
                  <a:cubicBezTo>
                    <a:pt x="0" y="120"/>
                    <a:pt x="0" y="120"/>
                    <a:pt x="0" y="120"/>
                  </a:cubicBezTo>
                  <a:cubicBezTo>
                    <a:pt x="0" y="54"/>
                    <a:pt x="54" y="0"/>
                    <a:pt x="121" y="0"/>
                  </a:cubicBezTo>
                  <a:cubicBezTo>
                    <a:pt x="972" y="0"/>
                    <a:pt x="972" y="0"/>
                    <a:pt x="972" y="0"/>
                  </a:cubicBezTo>
                  <a:cubicBezTo>
                    <a:pt x="1039" y="0"/>
                    <a:pt x="1093" y="54"/>
                    <a:pt x="1093" y="120"/>
                  </a:cubicBezTo>
                  <a:cubicBezTo>
                    <a:pt x="1093" y="2149"/>
                    <a:pt x="1093" y="2149"/>
                    <a:pt x="1093" y="2149"/>
                  </a:cubicBezTo>
                  <a:cubicBezTo>
                    <a:pt x="1093" y="2215"/>
                    <a:pt x="1039" y="2269"/>
                    <a:pt x="972" y="2269"/>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59">
              <a:extLst>
                <a:ext uri="{FF2B5EF4-FFF2-40B4-BE49-F238E27FC236}">
                  <a16:creationId xmlns:a16="http://schemas.microsoft.com/office/drawing/2014/main" id="{8B6AC6E3-C535-4631-8891-53314EACC0B0}"/>
                </a:ext>
              </a:extLst>
            </p:cNvPr>
            <p:cNvSpPr>
              <a:spLocks/>
            </p:cNvSpPr>
            <p:nvPr/>
          </p:nvSpPr>
          <p:spPr bwMode="auto">
            <a:xfrm>
              <a:off x="4540251" y="3773488"/>
              <a:ext cx="3222625" cy="6951663"/>
            </a:xfrm>
            <a:custGeom>
              <a:avLst/>
              <a:gdLst>
                <a:gd name="T0" fmla="*/ 782 w 1014"/>
                <a:gd name="T1" fmla="*/ 25 h 2187"/>
                <a:gd name="T2" fmla="*/ 782 w 1014"/>
                <a:gd name="T3" fmla="*/ 33 h 2187"/>
                <a:gd name="T4" fmla="*/ 730 w 1014"/>
                <a:gd name="T5" fmla="*/ 85 h 2187"/>
                <a:gd name="T6" fmla="*/ 283 w 1014"/>
                <a:gd name="T7" fmla="*/ 85 h 2187"/>
                <a:gd name="T8" fmla="*/ 231 w 1014"/>
                <a:gd name="T9" fmla="*/ 33 h 2187"/>
                <a:gd name="T10" fmla="*/ 231 w 1014"/>
                <a:gd name="T11" fmla="*/ 25 h 2187"/>
                <a:gd name="T12" fmla="*/ 206 w 1014"/>
                <a:gd name="T13" fmla="*/ 0 h 2187"/>
                <a:gd name="T14" fmla="*/ 110 w 1014"/>
                <a:gd name="T15" fmla="*/ 0 h 2187"/>
                <a:gd name="T16" fmla="*/ 0 w 1014"/>
                <a:gd name="T17" fmla="*/ 110 h 2187"/>
                <a:gd name="T18" fmla="*/ 0 w 1014"/>
                <a:gd name="T19" fmla="*/ 2077 h 2187"/>
                <a:gd name="T20" fmla="*/ 110 w 1014"/>
                <a:gd name="T21" fmla="*/ 2187 h 2187"/>
                <a:gd name="T22" fmla="*/ 904 w 1014"/>
                <a:gd name="T23" fmla="*/ 2187 h 2187"/>
                <a:gd name="T24" fmla="*/ 1014 w 1014"/>
                <a:gd name="T25" fmla="*/ 2077 h 2187"/>
                <a:gd name="T26" fmla="*/ 1014 w 1014"/>
                <a:gd name="T27" fmla="*/ 110 h 2187"/>
                <a:gd name="T28" fmla="*/ 904 w 1014"/>
                <a:gd name="T29" fmla="*/ 0 h 2187"/>
                <a:gd name="T30" fmla="*/ 807 w 1014"/>
                <a:gd name="T31" fmla="*/ 0 h 2187"/>
                <a:gd name="T32" fmla="*/ 782 w 1014"/>
                <a:gd name="T33" fmla="*/ 25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4" h="2187">
                  <a:moveTo>
                    <a:pt x="782" y="25"/>
                  </a:moveTo>
                  <a:cubicBezTo>
                    <a:pt x="782" y="33"/>
                    <a:pt x="782" y="33"/>
                    <a:pt x="782" y="33"/>
                  </a:cubicBezTo>
                  <a:cubicBezTo>
                    <a:pt x="782" y="62"/>
                    <a:pt x="759" y="85"/>
                    <a:pt x="730" y="85"/>
                  </a:cubicBezTo>
                  <a:cubicBezTo>
                    <a:pt x="283" y="85"/>
                    <a:pt x="283" y="85"/>
                    <a:pt x="283" y="85"/>
                  </a:cubicBezTo>
                  <a:cubicBezTo>
                    <a:pt x="254" y="85"/>
                    <a:pt x="231" y="62"/>
                    <a:pt x="231" y="33"/>
                  </a:cubicBezTo>
                  <a:cubicBezTo>
                    <a:pt x="231" y="25"/>
                    <a:pt x="231" y="25"/>
                    <a:pt x="231" y="25"/>
                  </a:cubicBezTo>
                  <a:cubicBezTo>
                    <a:pt x="231" y="11"/>
                    <a:pt x="220" y="0"/>
                    <a:pt x="206" y="0"/>
                  </a:cubicBezTo>
                  <a:cubicBezTo>
                    <a:pt x="110" y="0"/>
                    <a:pt x="110" y="0"/>
                    <a:pt x="110" y="0"/>
                  </a:cubicBezTo>
                  <a:cubicBezTo>
                    <a:pt x="49" y="0"/>
                    <a:pt x="0" y="49"/>
                    <a:pt x="0" y="110"/>
                  </a:cubicBezTo>
                  <a:cubicBezTo>
                    <a:pt x="0" y="2077"/>
                    <a:pt x="0" y="2077"/>
                    <a:pt x="0" y="2077"/>
                  </a:cubicBezTo>
                  <a:cubicBezTo>
                    <a:pt x="0" y="2138"/>
                    <a:pt x="49" y="2187"/>
                    <a:pt x="110" y="2187"/>
                  </a:cubicBezTo>
                  <a:cubicBezTo>
                    <a:pt x="904" y="2187"/>
                    <a:pt x="904" y="2187"/>
                    <a:pt x="904" y="2187"/>
                  </a:cubicBezTo>
                  <a:cubicBezTo>
                    <a:pt x="964" y="2187"/>
                    <a:pt x="1014" y="2138"/>
                    <a:pt x="1014" y="2077"/>
                  </a:cubicBezTo>
                  <a:cubicBezTo>
                    <a:pt x="1014" y="110"/>
                    <a:pt x="1014" y="110"/>
                    <a:pt x="1014" y="110"/>
                  </a:cubicBezTo>
                  <a:cubicBezTo>
                    <a:pt x="1014" y="49"/>
                    <a:pt x="964" y="0"/>
                    <a:pt x="904" y="0"/>
                  </a:cubicBezTo>
                  <a:cubicBezTo>
                    <a:pt x="807" y="0"/>
                    <a:pt x="807" y="0"/>
                    <a:pt x="807" y="0"/>
                  </a:cubicBezTo>
                  <a:cubicBezTo>
                    <a:pt x="794" y="0"/>
                    <a:pt x="782" y="11"/>
                    <a:pt x="782" y="25"/>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60">
              <a:extLst>
                <a:ext uri="{FF2B5EF4-FFF2-40B4-BE49-F238E27FC236}">
                  <a16:creationId xmlns:a16="http://schemas.microsoft.com/office/drawing/2014/main" id="{666BAE85-86FF-432E-9D24-476B1038A6F3}"/>
                </a:ext>
              </a:extLst>
            </p:cNvPr>
            <p:cNvSpPr>
              <a:spLocks/>
            </p:cNvSpPr>
            <p:nvPr/>
          </p:nvSpPr>
          <p:spPr bwMode="auto">
            <a:xfrm>
              <a:off x="5916613" y="3843338"/>
              <a:ext cx="469900" cy="73025"/>
            </a:xfrm>
            <a:custGeom>
              <a:avLst/>
              <a:gdLst>
                <a:gd name="T0" fmla="*/ 138 w 148"/>
                <a:gd name="T1" fmla="*/ 23 h 23"/>
                <a:gd name="T2" fmla="*/ 10 w 148"/>
                <a:gd name="T3" fmla="*/ 23 h 23"/>
                <a:gd name="T4" fmla="*/ 0 w 148"/>
                <a:gd name="T5" fmla="*/ 13 h 23"/>
                <a:gd name="T6" fmla="*/ 0 w 148"/>
                <a:gd name="T7" fmla="*/ 10 h 23"/>
                <a:gd name="T8" fmla="*/ 10 w 148"/>
                <a:gd name="T9" fmla="*/ 0 h 23"/>
                <a:gd name="T10" fmla="*/ 138 w 148"/>
                <a:gd name="T11" fmla="*/ 0 h 23"/>
                <a:gd name="T12" fmla="*/ 148 w 148"/>
                <a:gd name="T13" fmla="*/ 10 h 23"/>
                <a:gd name="T14" fmla="*/ 148 w 148"/>
                <a:gd name="T15" fmla="*/ 13 h 23"/>
                <a:gd name="T16" fmla="*/ 138 w 148"/>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3">
                  <a:moveTo>
                    <a:pt x="138" y="23"/>
                  </a:moveTo>
                  <a:cubicBezTo>
                    <a:pt x="10" y="23"/>
                    <a:pt x="10" y="23"/>
                    <a:pt x="10" y="23"/>
                  </a:cubicBezTo>
                  <a:cubicBezTo>
                    <a:pt x="4" y="23"/>
                    <a:pt x="0" y="19"/>
                    <a:pt x="0" y="13"/>
                  </a:cubicBezTo>
                  <a:cubicBezTo>
                    <a:pt x="0" y="10"/>
                    <a:pt x="0" y="10"/>
                    <a:pt x="0" y="10"/>
                  </a:cubicBezTo>
                  <a:cubicBezTo>
                    <a:pt x="0" y="4"/>
                    <a:pt x="4" y="0"/>
                    <a:pt x="10" y="0"/>
                  </a:cubicBezTo>
                  <a:cubicBezTo>
                    <a:pt x="138" y="0"/>
                    <a:pt x="138" y="0"/>
                    <a:pt x="138" y="0"/>
                  </a:cubicBezTo>
                  <a:cubicBezTo>
                    <a:pt x="143" y="0"/>
                    <a:pt x="148" y="4"/>
                    <a:pt x="148" y="10"/>
                  </a:cubicBezTo>
                  <a:cubicBezTo>
                    <a:pt x="148" y="13"/>
                    <a:pt x="148" y="13"/>
                    <a:pt x="148" y="13"/>
                  </a:cubicBezTo>
                  <a:cubicBezTo>
                    <a:pt x="148" y="19"/>
                    <a:pt x="143" y="23"/>
                    <a:pt x="138" y="23"/>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Oval 61">
              <a:extLst>
                <a:ext uri="{FF2B5EF4-FFF2-40B4-BE49-F238E27FC236}">
                  <a16:creationId xmlns:a16="http://schemas.microsoft.com/office/drawing/2014/main" id="{A4DA41FD-40D3-44AF-88E7-6DB25FF9C5BB}"/>
                </a:ext>
              </a:extLst>
            </p:cNvPr>
            <p:cNvSpPr>
              <a:spLocks noChangeArrowheads="1"/>
            </p:cNvSpPr>
            <p:nvPr/>
          </p:nvSpPr>
          <p:spPr bwMode="auto">
            <a:xfrm>
              <a:off x="6478588" y="3814763"/>
              <a:ext cx="133350" cy="13335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93908038-C128-4546-99E9-D3F61F46993A}"/>
              </a:ext>
            </a:extLst>
          </p:cNvPr>
          <p:cNvGrpSpPr/>
          <p:nvPr/>
        </p:nvGrpSpPr>
        <p:grpSpPr>
          <a:xfrm>
            <a:off x="5825887" y="5081378"/>
            <a:ext cx="2501900" cy="6477000"/>
            <a:chOff x="5153026" y="5064125"/>
            <a:chExt cx="2501900" cy="6477000"/>
          </a:xfrm>
        </p:grpSpPr>
        <p:sp>
          <p:nvSpPr>
            <p:cNvPr id="96" name="Freeform 62">
              <a:extLst>
                <a:ext uri="{FF2B5EF4-FFF2-40B4-BE49-F238E27FC236}">
                  <a16:creationId xmlns:a16="http://schemas.microsoft.com/office/drawing/2014/main" id="{3D59D2E3-041E-4695-AA4D-D800FED1A1C6}"/>
                </a:ext>
              </a:extLst>
            </p:cNvPr>
            <p:cNvSpPr>
              <a:spLocks/>
            </p:cNvSpPr>
            <p:nvPr/>
          </p:nvSpPr>
          <p:spPr bwMode="auto">
            <a:xfrm>
              <a:off x="6370638" y="10985500"/>
              <a:ext cx="111125" cy="219075"/>
            </a:xfrm>
            <a:custGeom>
              <a:avLst/>
              <a:gdLst>
                <a:gd name="T0" fmla="*/ 0 w 70"/>
                <a:gd name="T1" fmla="*/ 20 h 138"/>
                <a:gd name="T2" fmla="*/ 4 w 70"/>
                <a:gd name="T3" fmla="*/ 112 h 138"/>
                <a:gd name="T4" fmla="*/ 70 w 70"/>
                <a:gd name="T5" fmla="*/ 138 h 138"/>
                <a:gd name="T6" fmla="*/ 70 w 70"/>
                <a:gd name="T7" fmla="*/ 0 h 138"/>
                <a:gd name="T8" fmla="*/ 0 w 70"/>
                <a:gd name="T9" fmla="*/ 20 h 138"/>
              </a:gdLst>
              <a:ahLst/>
              <a:cxnLst>
                <a:cxn ang="0">
                  <a:pos x="T0" y="T1"/>
                </a:cxn>
                <a:cxn ang="0">
                  <a:pos x="T2" y="T3"/>
                </a:cxn>
                <a:cxn ang="0">
                  <a:pos x="T4" y="T5"/>
                </a:cxn>
                <a:cxn ang="0">
                  <a:pos x="T6" y="T7"/>
                </a:cxn>
                <a:cxn ang="0">
                  <a:pos x="T8" y="T9"/>
                </a:cxn>
              </a:cxnLst>
              <a:rect l="0" t="0" r="r" b="b"/>
              <a:pathLst>
                <a:path w="70" h="138">
                  <a:moveTo>
                    <a:pt x="0" y="20"/>
                  </a:moveTo>
                  <a:lnTo>
                    <a:pt x="4" y="112"/>
                  </a:lnTo>
                  <a:lnTo>
                    <a:pt x="70" y="138"/>
                  </a:lnTo>
                  <a:lnTo>
                    <a:pt x="70" y="0"/>
                  </a:lnTo>
                  <a:lnTo>
                    <a:pt x="0" y="2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63">
              <a:extLst>
                <a:ext uri="{FF2B5EF4-FFF2-40B4-BE49-F238E27FC236}">
                  <a16:creationId xmlns:a16="http://schemas.microsoft.com/office/drawing/2014/main" id="{D25E1DFF-7193-4084-ABA1-2B777273B673}"/>
                </a:ext>
              </a:extLst>
            </p:cNvPr>
            <p:cNvSpPr>
              <a:spLocks/>
            </p:cNvSpPr>
            <p:nvPr/>
          </p:nvSpPr>
          <p:spPr bwMode="auto">
            <a:xfrm>
              <a:off x="6208713" y="11083925"/>
              <a:ext cx="368300" cy="457200"/>
            </a:xfrm>
            <a:custGeom>
              <a:avLst/>
              <a:gdLst>
                <a:gd name="T0" fmla="*/ 60 w 116"/>
                <a:gd name="T1" fmla="*/ 5 h 144"/>
                <a:gd name="T2" fmla="*/ 50 w 116"/>
                <a:gd name="T3" fmla="*/ 2 h 144"/>
                <a:gd name="T4" fmla="*/ 14 w 116"/>
                <a:gd name="T5" fmla="*/ 21 h 144"/>
                <a:gd name="T6" fmla="*/ 5 w 116"/>
                <a:gd name="T7" fmla="*/ 46 h 144"/>
                <a:gd name="T8" fmla="*/ 70 w 116"/>
                <a:gd name="T9" fmla="*/ 117 h 144"/>
                <a:gd name="T10" fmla="*/ 105 w 116"/>
                <a:gd name="T11" fmla="*/ 143 h 144"/>
                <a:gd name="T12" fmla="*/ 104 w 116"/>
                <a:gd name="T13" fmla="*/ 116 h 144"/>
                <a:gd name="T14" fmla="*/ 92 w 116"/>
                <a:gd name="T15" fmla="*/ 39 h 144"/>
                <a:gd name="T16" fmla="*/ 88 w 116"/>
                <a:gd name="T17" fmla="*/ 33 h 144"/>
                <a:gd name="T18" fmla="*/ 60 w 116"/>
                <a:gd name="T19" fmla="*/ 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44">
                  <a:moveTo>
                    <a:pt x="60" y="5"/>
                  </a:moveTo>
                  <a:cubicBezTo>
                    <a:pt x="58" y="2"/>
                    <a:pt x="54" y="0"/>
                    <a:pt x="50" y="2"/>
                  </a:cubicBezTo>
                  <a:cubicBezTo>
                    <a:pt x="40" y="5"/>
                    <a:pt x="20" y="13"/>
                    <a:pt x="14" y="21"/>
                  </a:cubicBezTo>
                  <a:cubicBezTo>
                    <a:pt x="6" y="31"/>
                    <a:pt x="0" y="40"/>
                    <a:pt x="5" y="46"/>
                  </a:cubicBezTo>
                  <a:cubicBezTo>
                    <a:pt x="5" y="46"/>
                    <a:pt x="57" y="94"/>
                    <a:pt x="70" y="117"/>
                  </a:cubicBezTo>
                  <a:cubicBezTo>
                    <a:pt x="70" y="117"/>
                    <a:pt x="93" y="143"/>
                    <a:pt x="105" y="143"/>
                  </a:cubicBezTo>
                  <a:cubicBezTo>
                    <a:pt x="116" y="144"/>
                    <a:pt x="107" y="126"/>
                    <a:pt x="104" y="116"/>
                  </a:cubicBezTo>
                  <a:cubicBezTo>
                    <a:pt x="102" y="107"/>
                    <a:pt x="94" y="54"/>
                    <a:pt x="92" y="39"/>
                  </a:cubicBezTo>
                  <a:cubicBezTo>
                    <a:pt x="92" y="37"/>
                    <a:pt x="90" y="35"/>
                    <a:pt x="88" y="33"/>
                  </a:cubicBezTo>
                  <a:cubicBezTo>
                    <a:pt x="76" y="25"/>
                    <a:pt x="67" y="16"/>
                    <a:pt x="60" y="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64">
              <a:extLst>
                <a:ext uri="{FF2B5EF4-FFF2-40B4-BE49-F238E27FC236}">
                  <a16:creationId xmlns:a16="http://schemas.microsoft.com/office/drawing/2014/main" id="{4BF579B2-FBC4-442B-9A76-7904975830B2}"/>
                </a:ext>
              </a:extLst>
            </p:cNvPr>
            <p:cNvSpPr>
              <a:spLocks/>
            </p:cNvSpPr>
            <p:nvPr/>
          </p:nvSpPr>
          <p:spPr bwMode="auto">
            <a:xfrm>
              <a:off x="5827713" y="9847263"/>
              <a:ext cx="203200" cy="152400"/>
            </a:xfrm>
            <a:custGeom>
              <a:avLst/>
              <a:gdLst>
                <a:gd name="T0" fmla="*/ 82 w 128"/>
                <a:gd name="T1" fmla="*/ 0 h 96"/>
                <a:gd name="T2" fmla="*/ 0 w 128"/>
                <a:gd name="T3" fmla="*/ 40 h 96"/>
                <a:gd name="T4" fmla="*/ 40 w 128"/>
                <a:gd name="T5" fmla="*/ 96 h 96"/>
                <a:gd name="T6" fmla="*/ 128 w 128"/>
                <a:gd name="T7" fmla="*/ 56 h 96"/>
                <a:gd name="T8" fmla="*/ 82 w 128"/>
                <a:gd name="T9" fmla="*/ 0 h 96"/>
              </a:gdLst>
              <a:ahLst/>
              <a:cxnLst>
                <a:cxn ang="0">
                  <a:pos x="T0" y="T1"/>
                </a:cxn>
                <a:cxn ang="0">
                  <a:pos x="T2" y="T3"/>
                </a:cxn>
                <a:cxn ang="0">
                  <a:pos x="T4" y="T5"/>
                </a:cxn>
                <a:cxn ang="0">
                  <a:pos x="T6" y="T7"/>
                </a:cxn>
                <a:cxn ang="0">
                  <a:pos x="T8" y="T9"/>
                </a:cxn>
              </a:cxnLst>
              <a:rect l="0" t="0" r="r" b="b"/>
              <a:pathLst>
                <a:path w="128" h="96">
                  <a:moveTo>
                    <a:pt x="82" y="0"/>
                  </a:moveTo>
                  <a:lnTo>
                    <a:pt x="0" y="40"/>
                  </a:lnTo>
                  <a:lnTo>
                    <a:pt x="40" y="96"/>
                  </a:lnTo>
                  <a:lnTo>
                    <a:pt x="128" y="56"/>
                  </a:lnTo>
                  <a:lnTo>
                    <a:pt x="82"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65">
              <a:extLst>
                <a:ext uri="{FF2B5EF4-FFF2-40B4-BE49-F238E27FC236}">
                  <a16:creationId xmlns:a16="http://schemas.microsoft.com/office/drawing/2014/main" id="{44D337E8-103B-4152-828C-D0322E4EC167}"/>
                </a:ext>
              </a:extLst>
            </p:cNvPr>
            <p:cNvSpPr>
              <a:spLocks/>
            </p:cNvSpPr>
            <p:nvPr/>
          </p:nvSpPr>
          <p:spPr bwMode="auto">
            <a:xfrm>
              <a:off x="5910263" y="7715250"/>
              <a:ext cx="1744663" cy="2271713"/>
            </a:xfrm>
            <a:custGeom>
              <a:avLst/>
              <a:gdLst>
                <a:gd name="T0" fmla="*/ 198 w 549"/>
                <a:gd name="T1" fmla="*/ 0 h 715"/>
                <a:gd name="T2" fmla="*/ 203 w 549"/>
                <a:gd name="T3" fmla="*/ 80 h 715"/>
                <a:gd name="T4" fmla="*/ 347 w 549"/>
                <a:gd name="T5" fmla="*/ 185 h 715"/>
                <a:gd name="T6" fmla="*/ 537 w 549"/>
                <a:gd name="T7" fmla="*/ 389 h 715"/>
                <a:gd name="T8" fmla="*/ 469 w 549"/>
                <a:gd name="T9" fmla="*/ 520 h 715"/>
                <a:gd name="T10" fmla="*/ 34 w 549"/>
                <a:gd name="T11" fmla="*/ 715 h 715"/>
                <a:gd name="T12" fmla="*/ 0 w 549"/>
                <a:gd name="T13" fmla="*/ 658 h 715"/>
                <a:gd name="T14" fmla="*/ 250 w 549"/>
                <a:gd name="T15" fmla="*/ 455 h 715"/>
                <a:gd name="T16" fmla="*/ 316 w 549"/>
                <a:gd name="T17" fmla="*/ 419 h 715"/>
                <a:gd name="T18" fmla="*/ 55 w 549"/>
                <a:gd name="T19" fmla="*/ 261 h 715"/>
                <a:gd name="T20" fmla="*/ 67 w 549"/>
                <a:gd name="T21" fmla="*/ 12 h 715"/>
                <a:gd name="T22" fmla="*/ 198 w 549"/>
                <a:gd name="T23"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715">
                  <a:moveTo>
                    <a:pt x="198" y="0"/>
                  </a:moveTo>
                  <a:cubicBezTo>
                    <a:pt x="198" y="0"/>
                    <a:pt x="197" y="47"/>
                    <a:pt x="203" y="80"/>
                  </a:cubicBezTo>
                  <a:cubicBezTo>
                    <a:pt x="203" y="80"/>
                    <a:pt x="307" y="151"/>
                    <a:pt x="347" y="185"/>
                  </a:cubicBezTo>
                  <a:cubicBezTo>
                    <a:pt x="469" y="289"/>
                    <a:pt x="526" y="337"/>
                    <a:pt x="537" y="389"/>
                  </a:cubicBezTo>
                  <a:cubicBezTo>
                    <a:pt x="549" y="441"/>
                    <a:pt x="547" y="497"/>
                    <a:pt x="469" y="520"/>
                  </a:cubicBezTo>
                  <a:cubicBezTo>
                    <a:pt x="390" y="544"/>
                    <a:pt x="83" y="673"/>
                    <a:pt x="34" y="715"/>
                  </a:cubicBezTo>
                  <a:cubicBezTo>
                    <a:pt x="0" y="658"/>
                    <a:pt x="0" y="658"/>
                    <a:pt x="0" y="658"/>
                  </a:cubicBezTo>
                  <a:cubicBezTo>
                    <a:pt x="0" y="658"/>
                    <a:pt x="226" y="476"/>
                    <a:pt x="250" y="455"/>
                  </a:cubicBezTo>
                  <a:cubicBezTo>
                    <a:pt x="274" y="434"/>
                    <a:pt x="316" y="419"/>
                    <a:pt x="316" y="419"/>
                  </a:cubicBezTo>
                  <a:cubicBezTo>
                    <a:pt x="55" y="261"/>
                    <a:pt x="55" y="261"/>
                    <a:pt x="55" y="261"/>
                  </a:cubicBezTo>
                  <a:cubicBezTo>
                    <a:pt x="67" y="12"/>
                    <a:pt x="67" y="12"/>
                    <a:pt x="67" y="12"/>
                  </a:cubicBezTo>
                  <a:lnTo>
                    <a:pt x="198"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66">
              <a:extLst>
                <a:ext uri="{FF2B5EF4-FFF2-40B4-BE49-F238E27FC236}">
                  <a16:creationId xmlns:a16="http://schemas.microsoft.com/office/drawing/2014/main" id="{8FB1DA80-4E47-45A2-87B2-EDF569E027E3}"/>
                </a:ext>
              </a:extLst>
            </p:cNvPr>
            <p:cNvSpPr>
              <a:spLocks/>
            </p:cNvSpPr>
            <p:nvPr/>
          </p:nvSpPr>
          <p:spPr bwMode="auto">
            <a:xfrm>
              <a:off x="5243513" y="7699375"/>
              <a:ext cx="1419225" cy="3340100"/>
            </a:xfrm>
            <a:custGeom>
              <a:avLst/>
              <a:gdLst>
                <a:gd name="T0" fmla="*/ 78 w 447"/>
                <a:gd name="T1" fmla="*/ 0 h 1051"/>
                <a:gd name="T2" fmla="*/ 43 w 447"/>
                <a:gd name="T3" fmla="*/ 173 h 1051"/>
                <a:gd name="T4" fmla="*/ 304 w 447"/>
                <a:gd name="T5" fmla="*/ 559 h 1051"/>
                <a:gd name="T6" fmla="*/ 278 w 447"/>
                <a:gd name="T7" fmla="*/ 799 h 1051"/>
                <a:gd name="T8" fmla="*/ 341 w 447"/>
                <a:gd name="T9" fmla="*/ 1051 h 1051"/>
                <a:gd name="T10" fmla="*/ 406 w 447"/>
                <a:gd name="T11" fmla="*/ 1051 h 1051"/>
                <a:gd name="T12" fmla="*/ 408 w 447"/>
                <a:gd name="T13" fmla="*/ 723 h 1051"/>
                <a:gd name="T14" fmla="*/ 439 w 447"/>
                <a:gd name="T15" fmla="*/ 545 h 1051"/>
                <a:gd name="T16" fmla="*/ 287 w 447"/>
                <a:gd name="T17" fmla="*/ 176 h 1051"/>
                <a:gd name="T18" fmla="*/ 291 w 447"/>
                <a:gd name="T19" fmla="*/ 19 h 1051"/>
                <a:gd name="T20" fmla="*/ 78 w 447"/>
                <a:gd name="T21" fmla="*/ 0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7" h="1051">
                  <a:moveTo>
                    <a:pt x="78" y="0"/>
                  </a:moveTo>
                  <a:cubicBezTo>
                    <a:pt x="78" y="0"/>
                    <a:pt x="0" y="77"/>
                    <a:pt x="43" y="173"/>
                  </a:cubicBezTo>
                  <a:cubicBezTo>
                    <a:pt x="87" y="268"/>
                    <a:pt x="298" y="534"/>
                    <a:pt x="304" y="559"/>
                  </a:cubicBezTo>
                  <a:cubicBezTo>
                    <a:pt x="304" y="559"/>
                    <a:pt x="243" y="651"/>
                    <a:pt x="278" y="799"/>
                  </a:cubicBezTo>
                  <a:cubicBezTo>
                    <a:pt x="314" y="947"/>
                    <a:pt x="337" y="1008"/>
                    <a:pt x="341" y="1051"/>
                  </a:cubicBezTo>
                  <a:cubicBezTo>
                    <a:pt x="406" y="1051"/>
                    <a:pt x="406" y="1051"/>
                    <a:pt x="406" y="1051"/>
                  </a:cubicBezTo>
                  <a:cubicBezTo>
                    <a:pt x="406" y="1051"/>
                    <a:pt x="402" y="792"/>
                    <a:pt x="408" y="723"/>
                  </a:cubicBezTo>
                  <a:cubicBezTo>
                    <a:pt x="414" y="654"/>
                    <a:pt x="431" y="578"/>
                    <a:pt x="439" y="545"/>
                  </a:cubicBezTo>
                  <a:cubicBezTo>
                    <a:pt x="447" y="511"/>
                    <a:pt x="326" y="227"/>
                    <a:pt x="287" y="176"/>
                  </a:cubicBezTo>
                  <a:cubicBezTo>
                    <a:pt x="291" y="19"/>
                    <a:pt x="291" y="19"/>
                    <a:pt x="291" y="19"/>
                  </a:cubicBezTo>
                  <a:lnTo>
                    <a:pt x="78"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67">
              <a:extLst>
                <a:ext uri="{FF2B5EF4-FFF2-40B4-BE49-F238E27FC236}">
                  <a16:creationId xmlns:a16="http://schemas.microsoft.com/office/drawing/2014/main" id="{24FEF53D-B6CC-4E3C-B50B-018574468CE2}"/>
                </a:ext>
              </a:extLst>
            </p:cNvPr>
            <p:cNvSpPr>
              <a:spLocks/>
            </p:cNvSpPr>
            <p:nvPr/>
          </p:nvSpPr>
          <p:spPr bwMode="auto">
            <a:xfrm>
              <a:off x="6196013" y="6007100"/>
              <a:ext cx="527050" cy="1439863"/>
            </a:xfrm>
            <a:custGeom>
              <a:avLst/>
              <a:gdLst>
                <a:gd name="T0" fmla="*/ 155 w 166"/>
                <a:gd name="T1" fmla="*/ 278 h 453"/>
                <a:gd name="T2" fmla="*/ 90 w 166"/>
                <a:gd name="T3" fmla="*/ 404 h 453"/>
                <a:gd name="T4" fmla="*/ 42 w 166"/>
                <a:gd name="T5" fmla="*/ 450 h 453"/>
                <a:gd name="T6" fmla="*/ 26 w 166"/>
                <a:gd name="T7" fmla="*/ 438 h 453"/>
                <a:gd name="T8" fmla="*/ 52 w 166"/>
                <a:gd name="T9" fmla="*/ 8 h 453"/>
                <a:gd name="T10" fmla="*/ 125 w 166"/>
                <a:gd name="T11" fmla="*/ 147 h 453"/>
                <a:gd name="T12" fmla="*/ 84 w 166"/>
                <a:gd name="T13" fmla="*/ 301 h 453"/>
                <a:gd name="T14" fmla="*/ 109 w 166"/>
                <a:gd name="T15" fmla="*/ 242 h 453"/>
                <a:gd name="T16" fmla="*/ 155 w 166"/>
                <a:gd name="T17" fmla="*/ 27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453">
                  <a:moveTo>
                    <a:pt x="155" y="278"/>
                  </a:moveTo>
                  <a:cubicBezTo>
                    <a:pt x="155" y="278"/>
                    <a:pt x="127" y="352"/>
                    <a:pt x="90" y="404"/>
                  </a:cubicBezTo>
                  <a:cubicBezTo>
                    <a:pt x="75" y="425"/>
                    <a:pt x="58" y="442"/>
                    <a:pt x="42" y="450"/>
                  </a:cubicBezTo>
                  <a:cubicBezTo>
                    <a:pt x="34" y="453"/>
                    <a:pt x="29" y="449"/>
                    <a:pt x="26" y="438"/>
                  </a:cubicBezTo>
                  <a:cubicBezTo>
                    <a:pt x="0" y="367"/>
                    <a:pt x="52" y="8"/>
                    <a:pt x="52" y="8"/>
                  </a:cubicBezTo>
                  <a:cubicBezTo>
                    <a:pt x="52" y="8"/>
                    <a:pt x="166" y="0"/>
                    <a:pt x="125" y="147"/>
                  </a:cubicBezTo>
                  <a:cubicBezTo>
                    <a:pt x="84" y="294"/>
                    <a:pt x="84" y="301"/>
                    <a:pt x="84" y="301"/>
                  </a:cubicBezTo>
                  <a:cubicBezTo>
                    <a:pt x="109" y="242"/>
                    <a:pt x="109" y="242"/>
                    <a:pt x="109" y="242"/>
                  </a:cubicBezTo>
                  <a:lnTo>
                    <a:pt x="155" y="278"/>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68">
              <a:extLst>
                <a:ext uri="{FF2B5EF4-FFF2-40B4-BE49-F238E27FC236}">
                  <a16:creationId xmlns:a16="http://schemas.microsoft.com/office/drawing/2014/main" id="{F1C43FFE-57E7-4912-A28D-D73054F4274F}"/>
                </a:ext>
              </a:extLst>
            </p:cNvPr>
            <p:cNvSpPr>
              <a:spLocks/>
            </p:cNvSpPr>
            <p:nvPr/>
          </p:nvSpPr>
          <p:spPr bwMode="auto">
            <a:xfrm>
              <a:off x="6278563" y="6748463"/>
              <a:ext cx="203200" cy="698500"/>
            </a:xfrm>
            <a:custGeom>
              <a:avLst/>
              <a:gdLst>
                <a:gd name="T0" fmla="*/ 64 w 64"/>
                <a:gd name="T1" fmla="*/ 171 h 220"/>
                <a:gd name="T2" fmla="*/ 16 w 64"/>
                <a:gd name="T3" fmla="*/ 217 h 220"/>
                <a:gd name="T4" fmla="*/ 0 w 64"/>
                <a:gd name="T5" fmla="*/ 205 h 220"/>
                <a:gd name="T6" fmla="*/ 23 w 64"/>
                <a:gd name="T7" fmla="*/ 0 h 220"/>
                <a:gd name="T8" fmla="*/ 57 w 64"/>
                <a:gd name="T9" fmla="*/ 34 h 220"/>
                <a:gd name="T10" fmla="*/ 64 w 64"/>
                <a:gd name="T11" fmla="*/ 171 h 220"/>
              </a:gdLst>
              <a:ahLst/>
              <a:cxnLst>
                <a:cxn ang="0">
                  <a:pos x="T0" y="T1"/>
                </a:cxn>
                <a:cxn ang="0">
                  <a:pos x="T2" y="T3"/>
                </a:cxn>
                <a:cxn ang="0">
                  <a:pos x="T4" y="T5"/>
                </a:cxn>
                <a:cxn ang="0">
                  <a:pos x="T6" y="T7"/>
                </a:cxn>
                <a:cxn ang="0">
                  <a:pos x="T8" y="T9"/>
                </a:cxn>
                <a:cxn ang="0">
                  <a:pos x="T10" y="T11"/>
                </a:cxn>
              </a:cxnLst>
              <a:rect l="0" t="0" r="r" b="b"/>
              <a:pathLst>
                <a:path w="64" h="220">
                  <a:moveTo>
                    <a:pt x="64" y="171"/>
                  </a:moveTo>
                  <a:cubicBezTo>
                    <a:pt x="49" y="192"/>
                    <a:pt x="32" y="209"/>
                    <a:pt x="16" y="217"/>
                  </a:cubicBezTo>
                  <a:cubicBezTo>
                    <a:pt x="8" y="220"/>
                    <a:pt x="3" y="216"/>
                    <a:pt x="0" y="205"/>
                  </a:cubicBezTo>
                  <a:cubicBezTo>
                    <a:pt x="23" y="0"/>
                    <a:pt x="23" y="0"/>
                    <a:pt x="23" y="0"/>
                  </a:cubicBezTo>
                  <a:cubicBezTo>
                    <a:pt x="57" y="34"/>
                    <a:pt x="57" y="34"/>
                    <a:pt x="57" y="34"/>
                  </a:cubicBezTo>
                  <a:cubicBezTo>
                    <a:pt x="57" y="34"/>
                    <a:pt x="46" y="101"/>
                    <a:pt x="64" y="171"/>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69">
              <a:extLst>
                <a:ext uri="{FF2B5EF4-FFF2-40B4-BE49-F238E27FC236}">
                  <a16:creationId xmlns:a16="http://schemas.microsoft.com/office/drawing/2014/main" id="{7F8230C3-A4BF-40F2-9900-71421DE64E17}"/>
                </a:ext>
              </a:extLst>
            </p:cNvPr>
            <p:cNvSpPr>
              <a:spLocks/>
            </p:cNvSpPr>
            <p:nvPr/>
          </p:nvSpPr>
          <p:spPr bwMode="auto">
            <a:xfrm>
              <a:off x="6526213" y="6757988"/>
              <a:ext cx="149225" cy="149225"/>
            </a:xfrm>
            <a:custGeom>
              <a:avLst/>
              <a:gdLst>
                <a:gd name="T0" fmla="*/ 47 w 47"/>
                <a:gd name="T1" fmla="*/ 31 h 47"/>
                <a:gd name="T2" fmla="*/ 39 w 47"/>
                <a:gd name="T3" fmla="*/ 47 h 47"/>
                <a:gd name="T4" fmla="*/ 0 w 47"/>
                <a:gd name="T5" fmla="*/ 36 h 47"/>
                <a:gd name="T6" fmla="*/ 17 w 47"/>
                <a:gd name="T7" fmla="*/ 0 h 47"/>
                <a:gd name="T8" fmla="*/ 47 w 47"/>
                <a:gd name="T9" fmla="*/ 31 h 47"/>
              </a:gdLst>
              <a:ahLst/>
              <a:cxnLst>
                <a:cxn ang="0">
                  <a:pos x="T0" y="T1"/>
                </a:cxn>
                <a:cxn ang="0">
                  <a:pos x="T2" y="T3"/>
                </a:cxn>
                <a:cxn ang="0">
                  <a:pos x="T4" y="T5"/>
                </a:cxn>
                <a:cxn ang="0">
                  <a:pos x="T6" y="T7"/>
                </a:cxn>
                <a:cxn ang="0">
                  <a:pos x="T8" y="T9"/>
                </a:cxn>
              </a:cxnLst>
              <a:rect l="0" t="0" r="r" b="b"/>
              <a:pathLst>
                <a:path w="47" h="47">
                  <a:moveTo>
                    <a:pt x="47" y="31"/>
                  </a:moveTo>
                  <a:cubicBezTo>
                    <a:pt x="39" y="47"/>
                    <a:pt x="39" y="47"/>
                    <a:pt x="39" y="47"/>
                  </a:cubicBezTo>
                  <a:cubicBezTo>
                    <a:pt x="19" y="45"/>
                    <a:pt x="6" y="40"/>
                    <a:pt x="0" y="36"/>
                  </a:cubicBezTo>
                  <a:cubicBezTo>
                    <a:pt x="17" y="0"/>
                    <a:pt x="17" y="0"/>
                    <a:pt x="17" y="0"/>
                  </a:cubicBezTo>
                  <a:lnTo>
                    <a:pt x="47"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70">
              <a:extLst>
                <a:ext uri="{FF2B5EF4-FFF2-40B4-BE49-F238E27FC236}">
                  <a16:creationId xmlns:a16="http://schemas.microsoft.com/office/drawing/2014/main" id="{4AF56127-E628-4642-B080-B72D532BC179}"/>
                </a:ext>
              </a:extLst>
            </p:cNvPr>
            <p:cNvSpPr>
              <a:spLocks/>
            </p:cNvSpPr>
            <p:nvPr/>
          </p:nvSpPr>
          <p:spPr bwMode="auto">
            <a:xfrm>
              <a:off x="5443538" y="5934075"/>
              <a:ext cx="1174750" cy="1851025"/>
            </a:xfrm>
            <a:custGeom>
              <a:avLst/>
              <a:gdLst>
                <a:gd name="T0" fmla="*/ 354 w 370"/>
                <a:gd name="T1" fmla="*/ 542 h 582"/>
                <a:gd name="T2" fmla="*/ 350 w 370"/>
                <a:gd name="T3" fmla="*/ 558 h 582"/>
                <a:gd name="T4" fmla="*/ 91 w 370"/>
                <a:gd name="T5" fmla="*/ 565 h 582"/>
                <a:gd name="T6" fmla="*/ 12 w 370"/>
                <a:gd name="T7" fmla="*/ 554 h 582"/>
                <a:gd name="T8" fmla="*/ 5 w 370"/>
                <a:gd name="T9" fmla="*/ 537 h 582"/>
                <a:gd name="T10" fmla="*/ 81 w 370"/>
                <a:gd name="T11" fmla="*/ 399 h 582"/>
                <a:gd name="T12" fmla="*/ 56 w 370"/>
                <a:gd name="T13" fmla="*/ 250 h 582"/>
                <a:gd name="T14" fmla="*/ 56 w 370"/>
                <a:gd name="T15" fmla="*/ 247 h 582"/>
                <a:gd name="T16" fmla="*/ 29 w 370"/>
                <a:gd name="T17" fmla="*/ 58 h 582"/>
                <a:gd name="T18" fmla="*/ 37 w 370"/>
                <a:gd name="T19" fmla="*/ 46 h 582"/>
                <a:gd name="T20" fmla="*/ 286 w 370"/>
                <a:gd name="T21" fmla="*/ 30 h 582"/>
                <a:gd name="T22" fmla="*/ 342 w 370"/>
                <a:gd name="T23" fmla="*/ 152 h 582"/>
                <a:gd name="T24" fmla="*/ 305 w 370"/>
                <a:gd name="T25" fmla="*/ 388 h 582"/>
                <a:gd name="T26" fmla="*/ 354 w 370"/>
                <a:gd name="T27" fmla="*/ 54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0" h="582">
                  <a:moveTo>
                    <a:pt x="354" y="542"/>
                  </a:moveTo>
                  <a:cubicBezTo>
                    <a:pt x="358" y="548"/>
                    <a:pt x="356" y="555"/>
                    <a:pt x="350" y="558"/>
                  </a:cubicBezTo>
                  <a:cubicBezTo>
                    <a:pt x="299" y="582"/>
                    <a:pt x="178" y="574"/>
                    <a:pt x="91" y="565"/>
                  </a:cubicBezTo>
                  <a:cubicBezTo>
                    <a:pt x="58" y="561"/>
                    <a:pt x="30" y="557"/>
                    <a:pt x="12" y="554"/>
                  </a:cubicBezTo>
                  <a:cubicBezTo>
                    <a:pt x="4" y="553"/>
                    <a:pt x="0" y="544"/>
                    <a:pt x="5" y="537"/>
                  </a:cubicBezTo>
                  <a:cubicBezTo>
                    <a:pt x="27" y="507"/>
                    <a:pt x="68" y="442"/>
                    <a:pt x="81" y="399"/>
                  </a:cubicBezTo>
                  <a:cubicBezTo>
                    <a:pt x="96" y="347"/>
                    <a:pt x="60" y="276"/>
                    <a:pt x="56" y="250"/>
                  </a:cubicBezTo>
                  <a:cubicBezTo>
                    <a:pt x="56" y="249"/>
                    <a:pt x="56" y="248"/>
                    <a:pt x="56" y="247"/>
                  </a:cubicBezTo>
                  <a:cubicBezTo>
                    <a:pt x="54" y="227"/>
                    <a:pt x="34" y="94"/>
                    <a:pt x="29" y="58"/>
                  </a:cubicBezTo>
                  <a:cubicBezTo>
                    <a:pt x="28" y="53"/>
                    <a:pt x="31" y="48"/>
                    <a:pt x="37" y="46"/>
                  </a:cubicBezTo>
                  <a:cubicBezTo>
                    <a:pt x="174" y="0"/>
                    <a:pt x="205" y="9"/>
                    <a:pt x="286" y="30"/>
                  </a:cubicBezTo>
                  <a:cubicBezTo>
                    <a:pt x="370" y="52"/>
                    <a:pt x="358" y="131"/>
                    <a:pt x="342" y="152"/>
                  </a:cubicBezTo>
                  <a:cubicBezTo>
                    <a:pt x="327" y="172"/>
                    <a:pt x="312" y="319"/>
                    <a:pt x="305" y="388"/>
                  </a:cubicBezTo>
                  <a:cubicBezTo>
                    <a:pt x="299" y="444"/>
                    <a:pt x="339" y="516"/>
                    <a:pt x="354" y="54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71">
              <a:extLst>
                <a:ext uri="{FF2B5EF4-FFF2-40B4-BE49-F238E27FC236}">
                  <a16:creationId xmlns:a16="http://schemas.microsoft.com/office/drawing/2014/main" id="{2BBC897E-6ED6-46D6-BB4E-91D4FEA883F2}"/>
                </a:ext>
              </a:extLst>
            </p:cNvPr>
            <p:cNvSpPr>
              <a:spLocks/>
            </p:cNvSpPr>
            <p:nvPr/>
          </p:nvSpPr>
          <p:spPr bwMode="auto">
            <a:xfrm>
              <a:off x="5443538" y="6481763"/>
              <a:ext cx="387350" cy="1246188"/>
            </a:xfrm>
            <a:custGeom>
              <a:avLst/>
              <a:gdLst>
                <a:gd name="T0" fmla="*/ 101 w 122"/>
                <a:gd name="T1" fmla="*/ 383 h 392"/>
                <a:gd name="T2" fmla="*/ 95 w 122"/>
                <a:gd name="T3" fmla="*/ 389 h 392"/>
                <a:gd name="T4" fmla="*/ 87 w 122"/>
                <a:gd name="T5" fmla="*/ 392 h 392"/>
                <a:gd name="T6" fmla="*/ 12 w 122"/>
                <a:gd name="T7" fmla="*/ 382 h 392"/>
                <a:gd name="T8" fmla="*/ 5 w 122"/>
                <a:gd name="T9" fmla="*/ 365 h 392"/>
                <a:gd name="T10" fmla="*/ 81 w 122"/>
                <a:gd name="T11" fmla="*/ 227 h 392"/>
                <a:gd name="T12" fmla="*/ 56 w 122"/>
                <a:gd name="T13" fmla="*/ 79 h 392"/>
                <a:gd name="T14" fmla="*/ 56 w 122"/>
                <a:gd name="T15" fmla="*/ 76 h 392"/>
                <a:gd name="T16" fmla="*/ 75 w 122"/>
                <a:gd name="T17" fmla="*/ 6 h 392"/>
                <a:gd name="T18" fmla="*/ 101 w 122"/>
                <a:gd name="T19" fmla="*/ 38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392">
                  <a:moveTo>
                    <a:pt x="101" y="383"/>
                  </a:moveTo>
                  <a:cubicBezTo>
                    <a:pt x="99" y="385"/>
                    <a:pt x="98" y="387"/>
                    <a:pt x="95" y="389"/>
                  </a:cubicBezTo>
                  <a:cubicBezTo>
                    <a:pt x="93" y="391"/>
                    <a:pt x="90" y="392"/>
                    <a:pt x="87" y="392"/>
                  </a:cubicBezTo>
                  <a:cubicBezTo>
                    <a:pt x="55" y="389"/>
                    <a:pt x="29" y="385"/>
                    <a:pt x="12" y="382"/>
                  </a:cubicBezTo>
                  <a:cubicBezTo>
                    <a:pt x="4" y="381"/>
                    <a:pt x="0" y="372"/>
                    <a:pt x="5" y="365"/>
                  </a:cubicBezTo>
                  <a:cubicBezTo>
                    <a:pt x="27" y="335"/>
                    <a:pt x="68" y="270"/>
                    <a:pt x="81" y="227"/>
                  </a:cubicBezTo>
                  <a:cubicBezTo>
                    <a:pt x="96" y="176"/>
                    <a:pt x="61" y="106"/>
                    <a:pt x="56" y="79"/>
                  </a:cubicBezTo>
                  <a:cubicBezTo>
                    <a:pt x="56" y="78"/>
                    <a:pt x="56" y="77"/>
                    <a:pt x="56" y="76"/>
                  </a:cubicBezTo>
                  <a:cubicBezTo>
                    <a:pt x="58" y="43"/>
                    <a:pt x="63" y="0"/>
                    <a:pt x="75" y="6"/>
                  </a:cubicBezTo>
                  <a:cubicBezTo>
                    <a:pt x="95" y="14"/>
                    <a:pt x="122" y="346"/>
                    <a:pt x="101" y="38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72">
              <a:extLst>
                <a:ext uri="{FF2B5EF4-FFF2-40B4-BE49-F238E27FC236}">
                  <a16:creationId xmlns:a16="http://schemas.microsoft.com/office/drawing/2014/main" id="{AB6E583A-41E7-44CA-8B59-A68433E943B9}"/>
                </a:ext>
              </a:extLst>
            </p:cNvPr>
            <p:cNvSpPr>
              <a:spLocks/>
            </p:cNvSpPr>
            <p:nvPr/>
          </p:nvSpPr>
          <p:spPr bwMode="auto">
            <a:xfrm>
              <a:off x="5764213" y="5645150"/>
              <a:ext cx="577850" cy="674688"/>
            </a:xfrm>
            <a:custGeom>
              <a:avLst/>
              <a:gdLst>
                <a:gd name="T0" fmla="*/ 61 w 182"/>
                <a:gd name="T1" fmla="*/ 13 h 212"/>
                <a:gd name="T2" fmla="*/ 0 w 182"/>
                <a:gd name="T3" fmla="*/ 117 h 212"/>
                <a:gd name="T4" fmla="*/ 182 w 182"/>
                <a:gd name="T5" fmla="*/ 120 h 212"/>
                <a:gd name="T6" fmla="*/ 140 w 182"/>
                <a:gd name="T7" fmla="*/ 72 h 212"/>
                <a:gd name="T8" fmla="*/ 61 w 182"/>
                <a:gd name="T9" fmla="*/ 13 h 212"/>
              </a:gdLst>
              <a:ahLst/>
              <a:cxnLst>
                <a:cxn ang="0">
                  <a:pos x="T0" y="T1"/>
                </a:cxn>
                <a:cxn ang="0">
                  <a:pos x="T2" y="T3"/>
                </a:cxn>
                <a:cxn ang="0">
                  <a:pos x="T4" y="T5"/>
                </a:cxn>
                <a:cxn ang="0">
                  <a:pos x="T6" y="T7"/>
                </a:cxn>
                <a:cxn ang="0">
                  <a:pos x="T8" y="T9"/>
                </a:cxn>
              </a:cxnLst>
              <a:rect l="0" t="0" r="r" b="b"/>
              <a:pathLst>
                <a:path w="182" h="212">
                  <a:moveTo>
                    <a:pt x="61" y="13"/>
                  </a:moveTo>
                  <a:cubicBezTo>
                    <a:pt x="61" y="13"/>
                    <a:pt x="64" y="90"/>
                    <a:pt x="0" y="117"/>
                  </a:cubicBezTo>
                  <a:cubicBezTo>
                    <a:pt x="0" y="117"/>
                    <a:pt x="143" y="212"/>
                    <a:pt x="182" y="120"/>
                  </a:cubicBezTo>
                  <a:cubicBezTo>
                    <a:pt x="182" y="120"/>
                    <a:pt x="146" y="94"/>
                    <a:pt x="140" y="72"/>
                  </a:cubicBezTo>
                  <a:cubicBezTo>
                    <a:pt x="133" y="50"/>
                    <a:pt x="76" y="0"/>
                    <a:pt x="61" y="13"/>
                  </a:cubicBezTo>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73">
              <a:extLst>
                <a:ext uri="{FF2B5EF4-FFF2-40B4-BE49-F238E27FC236}">
                  <a16:creationId xmlns:a16="http://schemas.microsoft.com/office/drawing/2014/main" id="{E91D590B-DFD4-4922-90A3-13D576083CD0}"/>
                </a:ext>
              </a:extLst>
            </p:cNvPr>
            <p:cNvSpPr>
              <a:spLocks/>
            </p:cNvSpPr>
            <p:nvPr/>
          </p:nvSpPr>
          <p:spPr bwMode="auto">
            <a:xfrm>
              <a:off x="5970588" y="6777038"/>
              <a:ext cx="241300" cy="196850"/>
            </a:xfrm>
            <a:custGeom>
              <a:avLst/>
              <a:gdLst>
                <a:gd name="T0" fmla="*/ 38 w 76"/>
                <a:gd name="T1" fmla="*/ 0 h 62"/>
                <a:gd name="T2" fmla="*/ 4 w 76"/>
                <a:gd name="T3" fmla="*/ 28 h 62"/>
                <a:gd name="T4" fmla="*/ 43 w 76"/>
                <a:gd name="T5" fmla="*/ 62 h 62"/>
                <a:gd name="T6" fmla="*/ 76 w 76"/>
                <a:gd name="T7" fmla="*/ 27 h 62"/>
                <a:gd name="T8" fmla="*/ 38 w 76"/>
                <a:gd name="T9" fmla="*/ 0 h 62"/>
              </a:gdLst>
              <a:ahLst/>
              <a:cxnLst>
                <a:cxn ang="0">
                  <a:pos x="T0" y="T1"/>
                </a:cxn>
                <a:cxn ang="0">
                  <a:pos x="T2" y="T3"/>
                </a:cxn>
                <a:cxn ang="0">
                  <a:pos x="T4" y="T5"/>
                </a:cxn>
                <a:cxn ang="0">
                  <a:pos x="T6" y="T7"/>
                </a:cxn>
                <a:cxn ang="0">
                  <a:pos x="T8" y="T9"/>
                </a:cxn>
              </a:cxnLst>
              <a:rect l="0" t="0" r="r" b="b"/>
              <a:pathLst>
                <a:path w="76" h="62">
                  <a:moveTo>
                    <a:pt x="38" y="0"/>
                  </a:moveTo>
                  <a:cubicBezTo>
                    <a:pt x="38" y="0"/>
                    <a:pt x="9" y="26"/>
                    <a:pt x="4" y="28"/>
                  </a:cubicBezTo>
                  <a:cubicBezTo>
                    <a:pt x="0" y="31"/>
                    <a:pt x="43" y="62"/>
                    <a:pt x="43" y="62"/>
                  </a:cubicBezTo>
                  <a:cubicBezTo>
                    <a:pt x="76" y="27"/>
                    <a:pt x="76" y="27"/>
                    <a:pt x="76" y="27"/>
                  </a:cubicBezTo>
                  <a:lnTo>
                    <a:pt x="38"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74">
              <a:extLst>
                <a:ext uri="{FF2B5EF4-FFF2-40B4-BE49-F238E27FC236}">
                  <a16:creationId xmlns:a16="http://schemas.microsoft.com/office/drawing/2014/main" id="{D897E354-7F84-470A-950C-9209CF7994F4}"/>
                </a:ext>
              </a:extLst>
            </p:cNvPr>
            <p:cNvSpPr>
              <a:spLocks/>
            </p:cNvSpPr>
            <p:nvPr/>
          </p:nvSpPr>
          <p:spPr bwMode="auto">
            <a:xfrm>
              <a:off x="6256338" y="6249988"/>
              <a:ext cx="511175" cy="657225"/>
            </a:xfrm>
            <a:custGeom>
              <a:avLst/>
              <a:gdLst>
                <a:gd name="T0" fmla="*/ 52 w 322"/>
                <a:gd name="T1" fmla="*/ 36 h 414"/>
                <a:gd name="T2" fmla="*/ 322 w 322"/>
                <a:gd name="T3" fmla="*/ 0 h 414"/>
                <a:gd name="T4" fmla="*/ 256 w 322"/>
                <a:gd name="T5" fmla="*/ 352 h 414"/>
                <a:gd name="T6" fmla="*/ 0 w 322"/>
                <a:gd name="T7" fmla="*/ 414 h 414"/>
                <a:gd name="T8" fmla="*/ 52 w 322"/>
                <a:gd name="T9" fmla="*/ 36 h 414"/>
              </a:gdLst>
              <a:ahLst/>
              <a:cxnLst>
                <a:cxn ang="0">
                  <a:pos x="T0" y="T1"/>
                </a:cxn>
                <a:cxn ang="0">
                  <a:pos x="T2" y="T3"/>
                </a:cxn>
                <a:cxn ang="0">
                  <a:pos x="T4" y="T5"/>
                </a:cxn>
                <a:cxn ang="0">
                  <a:pos x="T6" y="T7"/>
                </a:cxn>
                <a:cxn ang="0">
                  <a:pos x="T8" y="T9"/>
                </a:cxn>
              </a:cxnLst>
              <a:rect l="0" t="0" r="r" b="b"/>
              <a:pathLst>
                <a:path w="322" h="414">
                  <a:moveTo>
                    <a:pt x="52" y="36"/>
                  </a:moveTo>
                  <a:lnTo>
                    <a:pt x="322" y="0"/>
                  </a:lnTo>
                  <a:lnTo>
                    <a:pt x="256" y="352"/>
                  </a:lnTo>
                  <a:lnTo>
                    <a:pt x="0" y="414"/>
                  </a:lnTo>
                  <a:lnTo>
                    <a:pt x="52" y="36"/>
                  </a:lnTo>
                  <a:close/>
                </a:path>
              </a:pathLst>
            </a:custGeom>
            <a:solidFill>
              <a:srgbClr val="DBE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75">
              <a:extLst>
                <a:ext uri="{FF2B5EF4-FFF2-40B4-BE49-F238E27FC236}">
                  <a16:creationId xmlns:a16="http://schemas.microsoft.com/office/drawing/2014/main" id="{21F73E31-A77D-4697-950C-DA126A4CBDA2}"/>
                </a:ext>
              </a:extLst>
            </p:cNvPr>
            <p:cNvSpPr>
              <a:spLocks/>
            </p:cNvSpPr>
            <p:nvPr/>
          </p:nvSpPr>
          <p:spPr bwMode="auto">
            <a:xfrm>
              <a:off x="5932488" y="5086350"/>
              <a:ext cx="615950" cy="949325"/>
            </a:xfrm>
            <a:custGeom>
              <a:avLst/>
              <a:gdLst>
                <a:gd name="T0" fmla="*/ 192 w 194"/>
                <a:gd name="T1" fmla="*/ 129 h 299"/>
                <a:gd name="T2" fmla="*/ 189 w 194"/>
                <a:gd name="T3" fmla="*/ 145 h 299"/>
                <a:gd name="T4" fmla="*/ 175 w 194"/>
                <a:gd name="T5" fmla="*/ 184 h 299"/>
                <a:gd name="T6" fmla="*/ 161 w 194"/>
                <a:gd name="T7" fmla="*/ 222 h 299"/>
                <a:gd name="T8" fmla="*/ 147 w 194"/>
                <a:gd name="T9" fmla="*/ 247 h 299"/>
                <a:gd name="T10" fmla="*/ 117 w 194"/>
                <a:gd name="T11" fmla="*/ 279 h 299"/>
                <a:gd name="T12" fmla="*/ 115 w 194"/>
                <a:gd name="T13" fmla="*/ 281 h 299"/>
                <a:gd name="T14" fmla="*/ 107 w 194"/>
                <a:gd name="T15" fmla="*/ 295 h 299"/>
                <a:gd name="T16" fmla="*/ 85 w 194"/>
                <a:gd name="T17" fmla="*/ 293 h 299"/>
                <a:gd name="T18" fmla="*/ 56 w 194"/>
                <a:gd name="T19" fmla="*/ 263 h 299"/>
                <a:gd name="T20" fmla="*/ 35 w 194"/>
                <a:gd name="T21" fmla="*/ 237 h 299"/>
                <a:gd name="T22" fmla="*/ 8 w 194"/>
                <a:gd name="T23" fmla="*/ 186 h 299"/>
                <a:gd name="T24" fmla="*/ 0 w 194"/>
                <a:gd name="T25" fmla="*/ 121 h 299"/>
                <a:gd name="T26" fmla="*/ 16 w 194"/>
                <a:gd name="T27" fmla="*/ 55 h 299"/>
                <a:gd name="T28" fmla="*/ 57 w 194"/>
                <a:gd name="T29" fmla="*/ 19 h 299"/>
                <a:gd name="T30" fmla="*/ 148 w 194"/>
                <a:gd name="T31" fmla="*/ 33 h 299"/>
                <a:gd name="T32" fmla="*/ 192 w 194"/>
                <a:gd name="T3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99">
                  <a:moveTo>
                    <a:pt x="192" y="129"/>
                  </a:moveTo>
                  <a:cubicBezTo>
                    <a:pt x="191" y="135"/>
                    <a:pt x="190" y="140"/>
                    <a:pt x="189" y="145"/>
                  </a:cubicBezTo>
                  <a:cubicBezTo>
                    <a:pt x="186" y="161"/>
                    <a:pt x="181" y="173"/>
                    <a:pt x="175" y="184"/>
                  </a:cubicBezTo>
                  <a:cubicBezTo>
                    <a:pt x="167" y="197"/>
                    <a:pt x="164" y="214"/>
                    <a:pt x="161" y="222"/>
                  </a:cubicBezTo>
                  <a:cubicBezTo>
                    <a:pt x="161" y="222"/>
                    <a:pt x="156" y="239"/>
                    <a:pt x="147" y="247"/>
                  </a:cubicBezTo>
                  <a:cubicBezTo>
                    <a:pt x="139" y="256"/>
                    <a:pt x="126" y="272"/>
                    <a:pt x="117" y="279"/>
                  </a:cubicBezTo>
                  <a:cubicBezTo>
                    <a:pt x="116" y="279"/>
                    <a:pt x="115" y="280"/>
                    <a:pt x="115" y="281"/>
                  </a:cubicBezTo>
                  <a:cubicBezTo>
                    <a:pt x="108" y="287"/>
                    <a:pt x="110" y="293"/>
                    <a:pt x="107" y="295"/>
                  </a:cubicBezTo>
                  <a:cubicBezTo>
                    <a:pt x="103" y="297"/>
                    <a:pt x="91" y="299"/>
                    <a:pt x="85" y="293"/>
                  </a:cubicBezTo>
                  <a:cubicBezTo>
                    <a:pt x="79" y="287"/>
                    <a:pt x="62" y="274"/>
                    <a:pt x="56" y="263"/>
                  </a:cubicBezTo>
                  <a:cubicBezTo>
                    <a:pt x="49" y="253"/>
                    <a:pt x="36" y="244"/>
                    <a:pt x="35" y="237"/>
                  </a:cubicBezTo>
                  <a:cubicBezTo>
                    <a:pt x="35" y="230"/>
                    <a:pt x="28" y="197"/>
                    <a:pt x="8" y="186"/>
                  </a:cubicBezTo>
                  <a:cubicBezTo>
                    <a:pt x="8" y="186"/>
                    <a:pt x="0" y="140"/>
                    <a:pt x="0" y="121"/>
                  </a:cubicBezTo>
                  <a:cubicBezTo>
                    <a:pt x="0" y="102"/>
                    <a:pt x="3" y="74"/>
                    <a:pt x="16" y="55"/>
                  </a:cubicBezTo>
                  <a:cubicBezTo>
                    <a:pt x="30" y="36"/>
                    <a:pt x="44" y="22"/>
                    <a:pt x="57" y="19"/>
                  </a:cubicBezTo>
                  <a:cubicBezTo>
                    <a:pt x="71" y="17"/>
                    <a:pt x="115" y="0"/>
                    <a:pt x="148" y="33"/>
                  </a:cubicBezTo>
                  <a:cubicBezTo>
                    <a:pt x="181" y="66"/>
                    <a:pt x="194" y="104"/>
                    <a:pt x="192" y="12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76">
              <a:extLst>
                <a:ext uri="{FF2B5EF4-FFF2-40B4-BE49-F238E27FC236}">
                  <a16:creationId xmlns:a16="http://schemas.microsoft.com/office/drawing/2014/main" id="{8E4D7730-E8B4-4B44-8376-F550A11886B8}"/>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54 w 290"/>
                <a:gd name="T15" fmla="*/ 116 h 442"/>
                <a:gd name="T16" fmla="*/ 118 w 290"/>
                <a:gd name="T17" fmla="*/ 277 h 442"/>
                <a:gd name="T18" fmla="*/ 118 w 290"/>
                <a:gd name="T19" fmla="*/ 277 h 442"/>
                <a:gd name="T20" fmla="*/ 111 w 290"/>
                <a:gd name="T21" fmla="*/ 306 h 442"/>
                <a:gd name="T22" fmla="*/ 134 w 290"/>
                <a:gd name="T23" fmla="*/ 296 h 442"/>
                <a:gd name="T24" fmla="*/ 241 w 290"/>
                <a:gd name="T25" fmla="*/ 235 h 442"/>
                <a:gd name="T26" fmla="*/ 281 w 290"/>
                <a:gd name="T27" fmla="*/ 275 h 442"/>
                <a:gd name="T28" fmla="*/ 290 w 290"/>
                <a:gd name="T29"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25" y="0"/>
                    <a:pt x="194" y="1"/>
                    <a:pt x="154" y="116"/>
                  </a:cubicBezTo>
                  <a:cubicBezTo>
                    <a:pt x="118" y="277"/>
                    <a:pt x="118" y="277"/>
                    <a:pt x="118" y="277"/>
                  </a:cubicBezTo>
                  <a:cubicBezTo>
                    <a:pt x="118" y="277"/>
                    <a:pt x="118" y="277"/>
                    <a:pt x="118" y="277"/>
                  </a:cubicBezTo>
                  <a:cubicBezTo>
                    <a:pt x="111" y="306"/>
                    <a:pt x="111" y="306"/>
                    <a:pt x="111" y="306"/>
                  </a:cubicBezTo>
                  <a:cubicBezTo>
                    <a:pt x="115" y="306"/>
                    <a:pt x="123" y="302"/>
                    <a:pt x="134" y="296"/>
                  </a:cubicBezTo>
                  <a:cubicBezTo>
                    <a:pt x="172" y="277"/>
                    <a:pt x="241" y="235"/>
                    <a:pt x="241" y="235"/>
                  </a:cubicBezTo>
                  <a:cubicBezTo>
                    <a:pt x="243" y="245"/>
                    <a:pt x="268" y="265"/>
                    <a:pt x="281" y="275"/>
                  </a:cubicBezTo>
                  <a:cubicBezTo>
                    <a:pt x="287" y="280"/>
                    <a:pt x="290" y="282"/>
                    <a:pt x="290"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77">
              <a:extLst>
                <a:ext uri="{FF2B5EF4-FFF2-40B4-BE49-F238E27FC236}">
                  <a16:creationId xmlns:a16="http://schemas.microsoft.com/office/drawing/2014/main" id="{76394F33-E372-40A2-A08B-4F2D684471F2}"/>
                </a:ext>
              </a:extLst>
            </p:cNvPr>
            <p:cNvSpPr>
              <a:spLocks/>
            </p:cNvSpPr>
            <p:nvPr/>
          </p:nvSpPr>
          <p:spPr bwMode="auto">
            <a:xfrm>
              <a:off x="6272213" y="6275388"/>
              <a:ext cx="511175" cy="657225"/>
            </a:xfrm>
            <a:custGeom>
              <a:avLst/>
              <a:gdLst>
                <a:gd name="T0" fmla="*/ 322 w 322"/>
                <a:gd name="T1" fmla="*/ 0 h 414"/>
                <a:gd name="T2" fmla="*/ 294 w 322"/>
                <a:gd name="T3" fmla="*/ 148 h 414"/>
                <a:gd name="T4" fmla="*/ 256 w 322"/>
                <a:gd name="T5" fmla="*/ 352 h 414"/>
                <a:gd name="T6" fmla="*/ 198 w 322"/>
                <a:gd name="T7" fmla="*/ 366 h 414"/>
                <a:gd name="T8" fmla="*/ 0 w 322"/>
                <a:gd name="T9" fmla="*/ 414 h 414"/>
                <a:gd name="T10" fmla="*/ 54 w 322"/>
                <a:gd name="T11" fmla="*/ 36 h 414"/>
                <a:gd name="T12" fmla="*/ 322 w 322"/>
                <a:gd name="T13" fmla="*/ 0 h 414"/>
              </a:gdLst>
              <a:ahLst/>
              <a:cxnLst>
                <a:cxn ang="0">
                  <a:pos x="T0" y="T1"/>
                </a:cxn>
                <a:cxn ang="0">
                  <a:pos x="T2" y="T3"/>
                </a:cxn>
                <a:cxn ang="0">
                  <a:pos x="T4" y="T5"/>
                </a:cxn>
                <a:cxn ang="0">
                  <a:pos x="T6" y="T7"/>
                </a:cxn>
                <a:cxn ang="0">
                  <a:pos x="T8" y="T9"/>
                </a:cxn>
                <a:cxn ang="0">
                  <a:pos x="T10" y="T11"/>
                </a:cxn>
                <a:cxn ang="0">
                  <a:pos x="T12" y="T13"/>
                </a:cxn>
              </a:cxnLst>
              <a:rect l="0" t="0" r="r" b="b"/>
              <a:pathLst>
                <a:path w="322" h="414">
                  <a:moveTo>
                    <a:pt x="322" y="0"/>
                  </a:moveTo>
                  <a:lnTo>
                    <a:pt x="294" y="148"/>
                  </a:lnTo>
                  <a:lnTo>
                    <a:pt x="256" y="352"/>
                  </a:lnTo>
                  <a:lnTo>
                    <a:pt x="198" y="366"/>
                  </a:lnTo>
                  <a:lnTo>
                    <a:pt x="0" y="414"/>
                  </a:lnTo>
                  <a:lnTo>
                    <a:pt x="54" y="36"/>
                  </a:lnTo>
                  <a:lnTo>
                    <a:pt x="322" y="0"/>
                  </a:ln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78">
              <a:extLst>
                <a:ext uri="{FF2B5EF4-FFF2-40B4-BE49-F238E27FC236}">
                  <a16:creationId xmlns:a16="http://schemas.microsoft.com/office/drawing/2014/main" id="{1120BE84-F33C-4E70-AAC3-27F2135567EF}"/>
                </a:ext>
              </a:extLst>
            </p:cNvPr>
            <p:cNvSpPr>
              <a:spLocks/>
            </p:cNvSpPr>
            <p:nvPr/>
          </p:nvSpPr>
          <p:spPr bwMode="auto">
            <a:xfrm>
              <a:off x="6586538" y="6510338"/>
              <a:ext cx="222250" cy="387350"/>
            </a:xfrm>
            <a:custGeom>
              <a:avLst/>
              <a:gdLst>
                <a:gd name="T0" fmla="*/ 65 w 70"/>
                <a:gd name="T1" fmla="*/ 64 h 122"/>
                <a:gd name="T2" fmla="*/ 59 w 70"/>
                <a:gd name="T3" fmla="*/ 85 h 122"/>
                <a:gd name="T4" fmla="*/ 11 w 70"/>
                <a:gd name="T5" fmla="*/ 114 h 122"/>
                <a:gd name="T6" fmla="*/ 0 w 70"/>
                <a:gd name="T7" fmla="*/ 109 h 122"/>
                <a:gd name="T8" fmla="*/ 29 w 70"/>
                <a:gd name="T9" fmla="*/ 102 h 122"/>
                <a:gd name="T10" fmla="*/ 48 w 70"/>
                <a:gd name="T11" fmla="*/ 0 h 122"/>
                <a:gd name="T12" fmla="*/ 65 w 70"/>
                <a:gd name="T13" fmla="*/ 28 h 122"/>
                <a:gd name="T14" fmla="*/ 63 w 70"/>
                <a:gd name="T15" fmla="*/ 45 h 122"/>
                <a:gd name="T16" fmla="*/ 65 w 70"/>
                <a:gd name="T17" fmla="*/ 6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22">
                  <a:moveTo>
                    <a:pt x="65" y="64"/>
                  </a:moveTo>
                  <a:cubicBezTo>
                    <a:pt x="59" y="71"/>
                    <a:pt x="59" y="85"/>
                    <a:pt x="59" y="85"/>
                  </a:cubicBezTo>
                  <a:cubicBezTo>
                    <a:pt x="59" y="85"/>
                    <a:pt x="38" y="122"/>
                    <a:pt x="11" y="114"/>
                  </a:cubicBezTo>
                  <a:cubicBezTo>
                    <a:pt x="7" y="113"/>
                    <a:pt x="3" y="111"/>
                    <a:pt x="0" y="109"/>
                  </a:cubicBezTo>
                  <a:cubicBezTo>
                    <a:pt x="29" y="102"/>
                    <a:pt x="29" y="102"/>
                    <a:pt x="29" y="102"/>
                  </a:cubicBezTo>
                  <a:cubicBezTo>
                    <a:pt x="48" y="0"/>
                    <a:pt x="48" y="0"/>
                    <a:pt x="48" y="0"/>
                  </a:cubicBezTo>
                  <a:cubicBezTo>
                    <a:pt x="55" y="9"/>
                    <a:pt x="64" y="23"/>
                    <a:pt x="65" y="28"/>
                  </a:cubicBezTo>
                  <a:cubicBezTo>
                    <a:pt x="65" y="36"/>
                    <a:pt x="63" y="45"/>
                    <a:pt x="63" y="45"/>
                  </a:cubicBezTo>
                  <a:cubicBezTo>
                    <a:pt x="63" y="45"/>
                    <a:pt x="70" y="58"/>
                    <a:pt x="65" y="64"/>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9">
              <a:extLst>
                <a:ext uri="{FF2B5EF4-FFF2-40B4-BE49-F238E27FC236}">
                  <a16:creationId xmlns:a16="http://schemas.microsoft.com/office/drawing/2014/main" id="{4AE15A84-B21F-4AD8-9836-8E56679CED86}"/>
                </a:ext>
              </a:extLst>
            </p:cNvPr>
            <p:cNvSpPr>
              <a:spLocks/>
            </p:cNvSpPr>
            <p:nvPr/>
          </p:nvSpPr>
          <p:spPr bwMode="auto">
            <a:xfrm>
              <a:off x="6618288" y="6592888"/>
              <a:ext cx="165100" cy="66675"/>
            </a:xfrm>
            <a:custGeom>
              <a:avLst/>
              <a:gdLst>
                <a:gd name="T0" fmla="*/ 50 w 52"/>
                <a:gd name="T1" fmla="*/ 21 h 21"/>
                <a:gd name="T2" fmla="*/ 7 w 52"/>
                <a:gd name="T3" fmla="*/ 14 h 21"/>
                <a:gd name="T4" fmla="*/ 1 w 52"/>
                <a:gd name="T5" fmla="*/ 6 h 21"/>
                <a:gd name="T6" fmla="*/ 1 w 52"/>
                <a:gd name="T7" fmla="*/ 6 h 21"/>
                <a:gd name="T8" fmla="*/ 9 w 52"/>
                <a:gd name="T9" fmla="*/ 1 h 21"/>
                <a:gd name="T10" fmla="*/ 52 w 52"/>
                <a:gd name="T11" fmla="*/ 7 h 21"/>
                <a:gd name="T12" fmla="*/ 50 w 5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2" h="21">
                  <a:moveTo>
                    <a:pt x="50" y="21"/>
                  </a:moveTo>
                  <a:cubicBezTo>
                    <a:pt x="7" y="14"/>
                    <a:pt x="7" y="14"/>
                    <a:pt x="7" y="14"/>
                  </a:cubicBezTo>
                  <a:cubicBezTo>
                    <a:pt x="3" y="14"/>
                    <a:pt x="0" y="10"/>
                    <a:pt x="1" y="6"/>
                  </a:cubicBezTo>
                  <a:cubicBezTo>
                    <a:pt x="1" y="6"/>
                    <a:pt x="1" y="6"/>
                    <a:pt x="1" y="6"/>
                  </a:cubicBezTo>
                  <a:cubicBezTo>
                    <a:pt x="2" y="3"/>
                    <a:pt x="5" y="0"/>
                    <a:pt x="9" y="1"/>
                  </a:cubicBezTo>
                  <a:cubicBezTo>
                    <a:pt x="52" y="7"/>
                    <a:pt x="52" y="7"/>
                    <a:pt x="52" y="7"/>
                  </a:cubicBezTo>
                  <a:lnTo>
                    <a:pt x="50" y="2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80">
              <a:extLst>
                <a:ext uri="{FF2B5EF4-FFF2-40B4-BE49-F238E27FC236}">
                  <a16:creationId xmlns:a16="http://schemas.microsoft.com/office/drawing/2014/main" id="{CA7790B5-E46A-43A1-8C0F-F0D0838E07A6}"/>
                </a:ext>
              </a:extLst>
            </p:cNvPr>
            <p:cNvSpPr>
              <a:spLocks/>
            </p:cNvSpPr>
            <p:nvPr/>
          </p:nvSpPr>
          <p:spPr bwMode="auto">
            <a:xfrm>
              <a:off x="6621463" y="6688138"/>
              <a:ext cx="136525" cy="53975"/>
            </a:xfrm>
            <a:custGeom>
              <a:avLst/>
              <a:gdLst>
                <a:gd name="T0" fmla="*/ 42 w 43"/>
                <a:gd name="T1" fmla="*/ 17 h 17"/>
                <a:gd name="T2" fmla="*/ 6 w 43"/>
                <a:gd name="T3" fmla="*/ 14 h 17"/>
                <a:gd name="T4" fmla="*/ 0 w 43"/>
                <a:gd name="T5" fmla="*/ 7 h 17"/>
                <a:gd name="T6" fmla="*/ 0 w 43"/>
                <a:gd name="T7" fmla="*/ 7 h 17"/>
                <a:gd name="T8" fmla="*/ 7 w 43"/>
                <a:gd name="T9" fmla="*/ 0 h 17"/>
                <a:gd name="T10" fmla="*/ 43 w 43"/>
                <a:gd name="T11" fmla="*/ 3 h 17"/>
                <a:gd name="T12" fmla="*/ 42 w 4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43" h="17">
                  <a:moveTo>
                    <a:pt x="42" y="17"/>
                  </a:moveTo>
                  <a:cubicBezTo>
                    <a:pt x="6" y="14"/>
                    <a:pt x="6" y="14"/>
                    <a:pt x="6" y="14"/>
                  </a:cubicBezTo>
                  <a:cubicBezTo>
                    <a:pt x="2" y="14"/>
                    <a:pt x="0" y="11"/>
                    <a:pt x="0" y="7"/>
                  </a:cubicBezTo>
                  <a:cubicBezTo>
                    <a:pt x="0" y="7"/>
                    <a:pt x="0" y="7"/>
                    <a:pt x="0" y="7"/>
                  </a:cubicBezTo>
                  <a:cubicBezTo>
                    <a:pt x="0" y="3"/>
                    <a:pt x="3" y="0"/>
                    <a:pt x="7" y="0"/>
                  </a:cubicBezTo>
                  <a:cubicBezTo>
                    <a:pt x="43" y="3"/>
                    <a:pt x="43" y="3"/>
                    <a:pt x="43" y="3"/>
                  </a:cubicBezTo>
                  <a:lnTo>
                    <a:pt x="42" y="17"/>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81">
              <a:extLst>
                <a:ext uri="{FF2B5EF4-FFF2-40B4-BE49-F238E27FC236}">
                  <a16:creationId xmlns:a16="http://schemas.microsoft.com/office/drawing/2014/main" id="{8B60FE88-F9F2-4CF3-879C-366E0A28BDA8}"/>
                </a:ext>
              </a:extLst>
            </p:cNvPr>
            <p:cNvSpPr>
              <a:spLocks/>
            </p:cNvSpPr>
            <p:nvPr/>
          </p:nvSpPr>
          <p:spPr bwMode="auto">
            <a:xfrm>
              <a:off x="6700838" y="6396038"/>
              <a:ext cx="88900" cy="146050"/>
            </a:xfrm>
            <a:custGeom>
              <a:avLst/>
              <a:gdLst>
                <a:gd name="T0" fmla="*/ 0 w 28"/>
                <a:gd name="T1" fmla="*/ 9 h 46"/>
                <a:gd name="T2" fmla="*/ 15 w 28"/>
                <a:gd name="T3" fmla="*/ 40 h 46"/>
                <a:gd name="T4" fmla="*/ 27 w 28"/>
                <a:gd name="T5" fmla="*/ 35 h 46"/>
                <a:gd name="T6" fmla="*/ 10 w 28"/>
                <a:gd name="T7" fmla="*/ 1 h 46"/>
                <a:gd name="T8" fmla="*/ 0 w 28"/>
                <a:gd name="T9" fmla="*/ 9 h 46"/>
              </a:gdLst>
              <a:ahLst/>
              <a:cxnLst>
                <a:cxn ang="0">
                  <a:pos x="T0" y="T1"/>
                </a:cxn>
                <a:cxn ang="0">
                  <a:pos x="T2" y="T3"/>
                </a:cxn>
                <a:cxn ang="0">
                  <a:pos x="T4" y="T5"/>
                </a:cxn>
                <a:cxn ang="0">
                  <a:pos x="T6" y="T7"/>
                </a:cxn>
                <a:cxn ang="0">
                  <a:pos x="T8" y="T9"/>
                </a:cxn>
              </a:cxnLst>
              <a:rect l="0" t="0" r="r" b="b"/>
              <a:pathLst>
                <a:path w="28" h="46">
                  <a:moveTo>
                    <a:pt x="0" y="9"/>
                  </a:moveTo>
                  <a:cubicBezTo>
                    <a:pt x="0" y="9"/>
                    <a:pt x="7" y="36"/>
                    <a:pt x="15" y="40"/>
                  </a:cubicBezTo>
                  <a:cubicBezTo>
                    <a:pt x="22" y="44"/>
                    <a:pt x="28" y="46"/>
                    <a:pt x="27" y="35"/>
                  </a:cubicBezTo>
                  <a:cubicBezTo>
                    <a:pt x="26" y="24"/>
                    <a:pt x="10" y="1"/>
                    <a:pt x="10" y="1"/>
                  </a:cubicBezTo>
                  <a:cubicBezTo>
                    <a:pt x="10" y="1"/>
                    <a:pt x="0" y="0"/>
                    <a:pt x="0" y="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82">
              <a:extLst>
                <a:ext uri="{FF2B5EF4-FFF2-40B4-BE49-F238E27FC236}">
                  <a16:creationId xmlns:a16="http://schemas.microsoft.com/office/drawing/2014/main" id="{3B980C69-A66B-4C67-B38C-6C36D9C1A0ED}"/>
                </a:ext>
              </a:extLst>
            </p:cNvPr>
            <p:cNvSpPr>
              <a:spLocks/>
            </p:cNvSpPr>
            <p:nvPr/>
          </p:nvSpPr>
          <p:spPr bwMode="auto">
            <a:xfrm>
              <a:off x="6646863" y="6491288"/>
              <a:ext cx="139700" cy="88900"/>
            </a:xfrm>
            <a:custGeom>
              <a:avLst/>
              <a:gdLst>
                <a:gd name="T0" fmla="*/ 1 w 44"/>
                <a:gd name="T1" fmla="*/ 7 h 28"/>
                <a:gd name="T2" fmla="*/ 1 w 44"/>
                <a:gd name="T3" fmla="*/ 7 h 28"/>
                <a:gd name="T4" fmla="*/ 6 w 44"/>
                <a:gd name="T5" fmla="*/ 16 h 28"/>
                <a:gd name="T6" fmla="*/ 36 w 44"/>
                <a:gd name="T7" fmla="*/ 26 h 28"/>
                <a:gd name="T8" fmla="*/ 44 w 44"/>
                <a:gd name="T9" fmla="*/ 20 h 28"/>
                <a:gd name="T10" fmla="*/ 44 w 44"/>
                <a:gd name="T11" fmla="*/ 10 h 28"/>
                <a:gd name="T12" fmla="*/ 10 w 44"/>
                <a:gd name="T13" fmla="*/ 1 h 28"/>
                <a:gd name="T14" fmla="*/ 1 w 4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8">
                  <a:moveTo>
                    <a:pt x="1" y="7"/>
                  </a:moveTo>
                  <a:cubicBezTo>
                    <a:pt x="1" y="7"/>
                    <a:pt x="1" y="7"/>
                    <a:pt x="1" y="7"/>
                  </a:cubicBezTo>
                  <a:cubicBezTo>
                    <a:pt x="0" y="11"/>
                    <a:pt x="3" y="15"/>
                    <a:pt x="6" y="16"/>
                  </a:cubicBezTo>
                  <a:cubicBezTo>
                    <a:pt x="36" y="26"/>
                    <a:pt x="36" y="26"/>
                    <a:pt x="36" y="26"/>
                  </a:cubicBezTo>
                  <a:cubicBezTo>
                    <a:pt x="40" y="28"/>
                    <a:pt x="44" y="25"/>
                    <a:pt x="44" y="20"/>
                  </a:cubicBezTo>
                  <a:cubicBezTo>
                    <a:pt x="44" y="10"/>
                    <a:pt x="44" y="10"/>
                    <a:pt x="44" y="10"/>
                  </a:cubicBezTo>
                  <a:cubicBezTo>
                    <a:pt x="10" y="1"/>
                    <a:pt x="10" y="1"/>
                    <a:pt x="10" y="1"/>
                  </a:cubicBezTo>
                  <a:cubicBezTo>
                    <a:pt x="6" y="0"/>
                    <a:pt x="2" y="3"/>
                    <a:pt x="1" y="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Line 83">
              <a:extLst>
                <a:ext uri="{FF2B5EF4-FFF2-40B4-BE49-F238E27FC236}">
                  <a16:creationId xmlns:a16="http://schemas.microsoft.com/office/drawing/2014/main" id="{A4DA33D1-535D-498A-9E95-7242BE92A6BA}"/>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Line 84">
              <a:extLst>
                <a:ext uri="{FF2B5EF4-FFF2-40B4-BE49-F238E27FC236}">
                  <a16:creationId xmlns:a16="http://schemas.microsoft.com/office/drawing/2014/main" id="{DE0B4FD7-B685-48E9-A905-5ADBC75A68E5}"/>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85">
              <a:extLst>
                <a:ext uri="{FF2B5EF4-FFF2-40B4-BE49-F238E27FC236}">
                  <a16:creationId xmlns:a16="http://schemas.microsoft.com/office/drawing/2014/main" id="{663571BF-E375-4364-A440-2C10E648D8AC}"/>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 name="T6" fmla="*/ 0 w 110"/>
                <a:gd name="T7" fmla="*/ 2 h 146"/>
              </a:gdLst>
              <a:ahLst/>
              <a:cxnLst>
                <a:cxn ang="0">
                  <a:pos x="T0" y="T1"/>
                </a:cxn>
                <a:cxn ang="0">
                  <a:pos x="T2" y="T3"/>
                </a:cxn>
                <a:cxn ang="0">
                  <a:pos x="T4" y="T5"/>
                </a:cxn>
                <a:cxn ang="0">
                  <a:pos x="T6" y="T7"/>
                </a:cxn>
              </a:cxnLst>
              <a:rect l="0" t="0" r="r" b="b"/>
              <a:pathLst>
                <a:path w="110" h="146">
                  <a:moveTo>
                    <a:pt x="0" y="2"/>
                  </a:moveTo>
                  <a:lnTo>
                    <a:pt x="82" y="146"/>
                  </a:lnTo>
                  <a:lnTo>
                    <a:pt x="110" y="0"/>
                  </a:lnTo>
                  <a:lnTo>
                    <a:pt x="0" y="2"/>
                  </a:lnTo>
                  <a:close/>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86">
              <a:extLst>
                <a:ext uri="{FF2B5EF4-FFF2-40B4-BE49-F238E27FC236}">
                  <a16:creationId xmlns:a16="http://schemas.microsoft.com/office/drawing/2014/main" id="{4C3E40B5-0268-499D-ACEE-704CBC07FF07}"/>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Lst>
              <a:ahLst/>
              <a:cxnLst>
                <a:cxn ang="0">
                  <a:pos x="T0" y="T1"/>
                </a:cxn>
                <a:cxn ang="0">
                  <a:pos x="T2" y="T3"/>
                </a:cxn>
                <a:cxn ang="0">
                  <a:pos x="T4" y="T5"/>
                </a:cxn>
              </a:cxnLst>
              <a:rect l="0" t="0" r="r" b="b"/>
              <a:pathLst>
                <a:path w="110" h="146">
                  <a:moveTo>
                    <a:pt x="0" y="2"/>
                  </a:moveTo>
                  <a:lnTo>
                    <a:pt x="82" y="146"/>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7">
              <a:extLst>
                <a:ext uri="{FF2B5EF4-FFF2-40B4-BE49-F238E27FC236}">
                  <a16:creationId xmlns:a16="http://schemas.microsoft.com/office/drawing/2014/main" id="{97506D91-F1D6-4B7E-8B9F-E8BB11D82803}"/>
                </a:ext>
              </a:extLst>
            </p:cNvPr>
            <p:cNvSpPr>
              <a:spLocks/>
            </p:cNvSpPr>
            <p:nvPr/>
          </p:nvSpPr>
          <p:spPr bwMode="auto">
            <a:xfrm>
              <a:off x="5951538" y="5565775"/>
              <a:ext cx="79375" cy="133350"/>
            </a:xfrm>
            <a:custGeom>
              <a:avLst/>
              <a:gdLst>
                <a:gd name="T0" fmla="*/ 25 w 25"/>
                <a:gd name="T1" fmla="*/ 15 h 42"/>
                <a:gd name="T2" fmla="*/ 13 w 25"/>
                <a:gd name="T3" fmla="*/ 1 h 42"/>
                <a:gd name="T4" fmla="*/ 1 w 25"/>
                <a:gd name="T5" fmla="*/ 13 h 42"/>
                <a:gd name="T6" fmla="*/ 13 w 25"/>
                <a:gd name="T7" fmla="*/ 40 h 42"/>
                <a:gd name="T8" fmla="*/ 23 w 25"/>
                <a:gd name="T9" fmla="*/ 36 h 42"/>
                <a:gd name="T10" fmla="*/ 25 w 25"/>
                <a:gd name="T11" fmla="*/ 15 h 42"/>
              </a:gdLst>
              <a:ahLst/>
              <a:cxnLst>
                <a:cxn ang="0">
                  <a:pos x="T0" y="T1"/>
                </a:cxn>
                <a:cxn ang="0">
                  <a:pos x="T2" y="T3"/>
                </a:cxn>
                <a:cxn ang="0">
                  <a:pos x="T4" y="T5"/>
                </a:cxn>
                <a:cxn ang="0">
                  <a:pos x="T6" y="T7"/>
                </a:cxn>
                <a:cxn ang="0">
                  <a:pos x="T8" y="T9"/>
                </a:cxn>
                <a:cxn ang="0">
                  <a:pos x="T10" y="T11"/>
                </a:cxn>
              </a:cxnLst>
              <a:rect l="0" t="0" r="r" b="b"/>
              <a:pathLst>
                <a:path w="25" h="42">
                  <a:moveTo>
                    <a:pt x="25" y="15"/>
                  </a:moveTo>
                  <a:cubicBezTo>
                    <a:pt x="25" y="15"/>
                    <a:pt x="20" y="0"/>
                    <a:pt x="13" y="1"/>
                  </a:cubicBezTo>
                  <a:cubicBezTo>
                    <a:pt x="5" y="1"/>
                    <a:pt x="0" y="4"/>
                    <a:pt x="1" y="13"/>
                  </a:cubicBezTo>
                  <a:cubicBezTo>
                    <a:pt x="3" y="22"/>
                    <a:pt x="5" y="38"/>
                    <a:pt x="13" y="40"/>
                  </a:cubicBezTo>
                  <a:cubicBezTo>
                    <a:pt x="21" y="42"/>
                    <a:pt x="23" y="36"/>
                    <a:pt x="23" y="36"/>
                  </a:cubicBezTo>
                  <a:lnTo>
                    <a:pt x="25" y="15"/>
                  </a:lnTo>
                  <a:close/>
                </a:path>
              </a:pathLst>
            </a:custGeom>
            <a:solidFill>
              <a:srgbClr val="E49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88">
              <a:extLst>
                <a:ext uri="{FF2B5EF4-FFF2-40B4-BE49-F238E27FC236}">
                  <a16:creationId xmlns:a16="http://schemas.microsoft.com/office/drawing/2014/main" id="{AC9D7B12-E196-43BC-87EA-F03F458DDB33}"/>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05 w 290"/>
                <a:gd name="T15" fmla="*/ 9 h 442"/>
                <a:gd name="T16" fmla="*/ 33 w 290"/>
                <a:gd name="T17" fmla="*/ 393 h 442"/>
                <a:gd name="T18" fmla="*/ 281 w 290"/>
                <a:gd name="T19" fmla="*/ 275 h 442"/>
                <a:gd name="T20" fmla="*/ 290 w 290"/>
                <a:gd name="T21"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05" y="9"/>
                    <a:pt x="105" y="9"/>
                    <a:pt x="105" y="9"/>
                  </a:cubicBezTo>
                  <a:cubicBezTo>
                    <a:pt x="105" y="9"/>
                    <a:pt x="15" y="371"/>
                    <a:pt x="33" y="393"/>
                  </a:cubicBezTo>
                  <a:cubicBezTo>
                    <a:pt x="52" y="414"/>
                    <a:pt x="194" y="355"/>
                    <a:pt x="281" y="275"/>
                  </a:cubicBezTo>
                  <a:cubicBezTo>
                    <a:pt x="287" y="280"/>
                    <a:pt x="290" y="282"/>
                    <a:pt x="290" y="282"/>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89">
              <a:extLst>
                <a:ext uri="{FF2B5EF4-FFF2-40B4-BE49-F238E27FC236}">
                  <a16:creationId xmlns:a16="http://schemas.microsoft.com/office/drawing/2014/main" id="{171B7256-3F2F-4D50-BD19-EA07B58D186D}"/>
                </a:ext>
              </a:extLst>
            </p:cNvPr>
            <p:cNvSpPr>
              <a:spLocks/>
            </p:cNvSpPr>
            <p:nvPr/>
          </p:nvSpPr>
          <p:spPr bwMode="auto">
            <a:xfrm>
              <a:off x="5529263" y="70945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1"/>
                    <a:pt x="0" y="1"/>
                    <a:pt x="0" y="1"/>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90">
              <a:extLst>
                <a:ext uri="{FF2B5EF4-FFF2-40B4-BE49-F238E27FC236}">
                  <a16:creationId xmlns:a16="http://schemas.microsoft.com/office/drawing/2014/main" id="{C10E20FE-23CD-4815-9756-EEC8ED406A4D}"/>
                </a:ext>
              </a:extLst>
            </p:cNvPr>
            <p:cNvSpPr>
              <a:spLocks/>
            </p:cNvSpPr>
            <p:nvPr/>
          </p:nvSpPr>
          <p:spPr bwMode="auto">
            <a:xfrm>
              <a:off x="5532438" y="6942138"/>
              <a:ext cx="139700" cy="152400"/>
            </a:xfrm>
            <a:custGeom>
              <a:avLst/>
              <a:gdLst>
                <a:gd name="T0" fmla="*/ 44 w 44"/>
                <a:gd name="T1" fmla="*/ 19 h 48"/>
                <a:gd name="T2" fmla="*/ 0 w 44"/>
                <a:gd name="T3" fmla="*/ 48 h 48"/>
                <a:gd name="T4" fmla="*/ 28 w 44"/>
                <a:gd name="T5" fmla="*/ 0 h 48"/>
                <a:gd name="T6" fmla="*/ 21 w 44"/>
                <a:gd name="T7" fmla="*/ 29 h 48"/>
                <a:gd name="T8" fmla="*/ 44 w 44"/>
                <a:gd name="T9" fmla="*/ 19 h 48"/>
              </a:gdLst>
              <a:ahLst/>
              <a:cxnLst>
                <a:cxn ang="0">
                  <a:pos x="T0" y="T1"/>
                </a:cxn>
                <a:cxn ang="0">
                  <a:pos x="T2" y="T3"/>
                </a:cxn>
                <a:cxn ang="0">
                  <a:pos x="T4" y="T5"/>
                </a:cxn>
                <a:cxn ang="0">
                  <a:pos x="T6" y="T7"/>
                </a:cxn>
                <a:cxn ang="0">
                  <a:pos x="T8" y="T9"/>
                </a:cxn>
              </a:cxnLst>
              <a:rect l="0" t="0" r="r" b="b"/>
              <a:pathLst>
                <a:path w="44" h="48">
                  <a:moveTo>
                    <a:pt x="44" y="19"/>
                  </a:moveTo>
                  <a:cubicBezTo>
                    <a:pt x="18" y="37"/>
                    <a:pt x="5" y="45"/>
                    <a:pt x="0" y="48"/>
                  </a:cubicBezTo>
                  <a:cubicBezTo>
                    <a:pt x="15" y="38"/>
                    <a:pt x="27" y="2"/>
                    <a:pt x="28" y="0"/>
                  </a:cubicBezTo>
                  <a:cubicBezTo>
                    <a:pt x="21" y="29"/>
                    <a:pt x="21" y="29"/>
                    <a:pt x="21" y="29"/>
                  </a:cubicBezTo>
                  <a:cubicBezTo>
                    <a:pt x="25" y="29"/>
                    <a:pt x="33" y="25"/>
                    <a:pt x="44" y="1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91">
              <a:extLst>
                <a:ext uri="{FF2B5EF4-FFF2-40B4-BE49-F238E27FC236}">
                  <a16:creationId xmlns:a16="http://schemas.microsoft.com/office/drawing/2014/main" id="{9DC7F54D-C845-4F72-8027-1499034D42BB}"/>
                </a:ext>
              </a:extLst>
            </p:cNvPr>
            <p:cNvSpPr>
              <a:spLocks/>
            </p:cNvSpPr>
            <p:nvPr/>
          </p:nvSpPr>
          <p:spPr bwMode="auto">
            <a:xfrm>
              <a:off x="6091238" y="6596063"/>
              <a:ext cx="349250" cy="285750"/>
            </a:xfrm>
            <a:custGeom>
              <a:avLst/>
              <a:gdLst>
                <a:gd name="T0" fmla="*/ 0 w 110"/>
                <a:gd name="T1" fmla="*/ 57 h 90"/>
                <a:gd name="T2" fmla="*/ 33 w 110"/>
                <a:gd name="T3" fmla="*/ 0 h 90"/>
                <a:gd name="T4" fmla="*/ 52 w 110"/>
                <a:gd name="T5" fmla="*/ 6 h 90"/>
                <a:gd name="T6" fmla="*/ 110 w 110"/>
                <a:gd name="T7" fmla="*/ 59 h 90"/>
                <a:gd name="T8" fmla="*/ 38 w 110"/>
                <a:gd name="T9" fmla="*/ 88 h 90"/>
                <a:gd name="T10" fmla="*/ 0 w 110"/>
                <a:gd name="T11" fmla="*/ 57 h 90"/>
              </a:gdLst>
              <a:ahLst/>
              <a:cxnLst>
                <a:cxn ang="0">
                  <a:pos x="T0" y="T1"/>
                </a:cxn>
                <a:cxn ang="0">
                  <a:pos x="T2" y="T3"/>
                </a:cxn>
                <a:cxn ang="0">
                  <a:pos x="T4" y="T5"/>
                </a:cxn>
                <a:cxn ang="0">
                  <a:pos x="T6" y="T7"/>
                </a:cxn>
                <a:cxn ang="0">
                  <a:pos x="T8" y="T9"/>
                </a:cxn>
                <a:cxn ang="0">
                  <a:pos x="T10" y="T11"/>
                </a:cxn>
              </a:cxnLst>
              <a:rect l="0" t="0" r="r" b="b"/>
              <a:pathLst>
                <a:path w="110" h="90">
                  <a:moveTo>
                    <a:pt x="0" y="57"/>
                  </a:moveTo>
                  <a:cubicBezTo>
                    <a:pt x="0" y="57"/>
                    <a:pt x="23" y="8"/>
                    <a:pt x="33" y="0"/>
                  </a:cubicBezTo>
                  <a:cubicBezTo>
                    <a:pt x="33" y="0"/>
                    <a:pt x="41" y="10"/>
                    <a:pt x="52" y="6"/>
                  </a:cubicBezTo>
                  <a:cubicBezTo>
                    <a:pt x="64" y="2"/>
                    <a:pt x="105" y="5"/>
                    <a:pt x="110" y="59"/>
                  </a:cubicBezTo>
                  <a:cubicBezTo>
                    <a:pt x="110" y="59"/>
                    <a:pt x="66" y="90"/>
                    <a:pt x="38" y="88"/>
                  </a:cubicBezTo>
                  <a:cubicBezTo>
                    <a:pt x="10" y="86"/>
                    <a:pt x="0" y="57"/>
                    <a:pt x="0" y="5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92">
              <a:extLst>
                <a:ext uri="{FF2B5EF4-FFF2-40B4-BE49-F238E27FC236}">
                  <a16:creationId xmlns:a16="http://schemas.microsoft.com/office/drawing/2014/main" id="{D21BAB42-B9B2-40BB-9D00-969E5006DB7A}"/>
                </a:ext>
              </a:extLst>
            </p:cNvPr>
            <p:cNvSpPr>
              <a:spLocks/>
            </p:cNvSpPr>
            <p:nvPr/>
          </p:nvSpPr>
          <p:spPr bwMode="auto">
            <a:xfrm>
              <a:off x="6281738" y="6434138"/>
              <a:ext cx="279400" cy="200025"/>
            </a:xfrm>
            <a:custGeom>
              <a:avLst/>
              <a:gdLst>
                <a:gd name="T0" fmla="*/ 0 w 88"/>
                <a:gd name="T1" fmla="*/ 56 h 63"/>
                <a:gd name="T2" fmla="*/ 41 w 88"/>
                <a:gd name="T3" fmla="*/ 30 h 63"/>
                <a:gd name="T4" fmla="*/ 76 w 88"/>
                <a:gd name="T5" fmla="*/ 2 h 63"/>
                <a:gd name="T6" fmla="*/ 85 w 88"/>
                <a:gd name="T7" fmla="*/ 3 h 63"/>
                <a:gd name="T8" fmla="*/ 86 w 88"/>
                <a:gd name="T9" fmla="*/ 4 h 63"/>
                <a:gd name="T10" fmla="*/ 85 w 88"/>
                <a:gd name="T11" fmla="*/ 12 h 63"/>
                <a:gd name="T12" fmla="*/ 48 w 88"/>
                <a:gd name="T13" fmla="*/ 45 h 63"/>
                <a:gd name="T14" fmla="*/ 30 w 88"/>
                <a:gd name="T15" fmla="*/ 59 h 63"/>
                <a:gd name="T16" fmla="*/ 26 w 88"/>
                <a:gd name="T17" fmla="*/ 63 h 63"/>
                <a:gd name="T18" fmla="*/ 0 w 88"/>
                <a:gd name="T19" fmla="*/ 5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63">
                  <a:moveTo>
                    <a:pt x="0" y="56"/>
                  </a:moveTo>
                  <a:cubicBezTo>
                    <a:pt x="41" y="30"/>
                    <a:pt x="41" y="30"/>
                    <a:pt x="41" y="30"/>
                  </a:cubicBezTo>
                  <a:cubicBezTo>
                    <a:pt x="76" y="2"/>
                    <a:pt x="76" y="2"/>
                    <a:pt x="76" y="2"/>
                  </a:cubicBezTo>
                  <a:cubicBezTo>
                    <a:pt x="79" y="0"/>
                    <a:pt x="83" y="0"/>
                    <a:pt x="85" y="3"/>
                  </a:cubicBezTo>
                  <a:cubicBezTo>
                    <a:pt x="86" y="4"/>
                    <a:pt x="86" y="4"/>
                    <a:pt x="86" y="4"/>
                  </a:cubicBezTo>
                  <a:cubicBezTo>
                    <a:pt x="88" y="7"/>
                    <a:pt x="88" y="10"/>
                    <a:pt x="85" y="12"/>
                  </a:cubicBezTo>
                  <a:cubicBezTo>
                    <a:pt x="48" y="45"/>
                    <a:pt x="48" y="45"/>
                    <a:pt x="48" y="45"/>
                  </a:cubicBezTo>
                  <a:cubicBezTo>
                    <a:pt x="30" y="59"/>
                    <a:pt x="30" y="59"/>
                    <a:pt x="30" y="59"/>
                  </a:cubicBezTo>
                  <a:cubicBezTo>
                    <a:pt x="26" y="63"/>
                    <a:pt x="26" y="63"/>
                    <a:pt x="26" y="63"/>
                  </a:cubicBezTo>
                  <a:lnTo>
                    <a:pt x="0" y="56"/>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93">
              <a:extLst>
                <a:ext uri="{FF2B5EF4-FFF2-40B4-BE49-F238E27FC236}">
                  <a16:creationId xmlns:a16="http://schemas.microsoft.com/office/drawing/2014/main" id="{36B1531E-B4F4-4A95-A690-8265FF624DA0}"/>
                </a:ext>
              </a:extLst>
            </p:cNvPr>
            <p:cNvSpPr>
              <a:spLocks/>
            </p:cNvSpPr>
            <p:nvPr/>
          </p:nvSpPr>
          <p:spPr bwMode="auto">
            <a:xfrm>
              <a:off x="6342063" y="6491288"/>
              <a:ext cx="234950" cy="180975"/>
            </a:xfrm>
            <a:custGeom>
              <a:avLst/>
              <a:gdLst>
                <a:gd name="T0" fmla="*/ 0 w 74"/>
                <a:gd name="T1" fmla="*/ 50 h 57"/>
                <a:gd name="T2" fmla="*/ 35 w 74"/>
                <a:gd name="T3" fmla="*/ 29 h 57"/>
                <a:gd name="T4" fmla="*/ 62 w 74"/>
                <a:gd name="T5" fmla="*/ 2 h 57"/>
                <a:gd name="T6" fmla="*/ 71 w 74"/>
                <a:gd name="T7" fmla="*/ 3 h 57"/>
                <a:gd name="T8" fmla="*/ 72 w 74"/>
                <a:gd name="T9" fmla="*/ 4 h 57"/>
                <a:gd name="T10" fmla="*/ 72 w 74"/>
                <a:gd name="T11" fmla="*/ 12 h 57"/>
                <a:gd name="T12" fmla="*/ 42 w 74"/>
                <a:gd name="T13" fmla="*/ 44 h 57"/>
                <a:gd name="T14" fmla="*/ 30 w 74"/>
                <a:gd name="T15" fmla="*/ 53 h 57"/>
                <a:gd name="T16" fmla="*/ 25 w 74"/>
                <a:gd name="T17" fmla="*/ 57 h 57"/>
                <a:gd name="T18" fmla="*/ 0 w 74"/>
                <a:gd name="T19"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57">
                  <a:moveTo>
                    <a:pt x="0" y="50"/>
                  </a:moveTo>
                  <a:cubicBezTo>
                    <a:pt x="35" y="29"/>
                    <a:pt x="35" y="29"/>
                    <a:pt x="35" y="29"/>
                  </a:cubicBezTo>
                  <a:cubicBezTo>
                    <a:pt x="62" y="2"/>
                    <a:pt x="62" y="2"/>
                    <a:pt x="62" y="2"/>
                  </a:cubicBezTo>
                  <a:cubicBezTo>
                    <a:pt x="65" y="0"/>
                    <a:pt x="69" y="0"/>
                    <a:pt x="71" y="3"/>
                  </a:cubicBezTo>
                  <a:cubicBezTo>
                    <a:pt x="72" y="4"/>
                    <a:pt x="72" y="4"/>
                    <a:pt x="72" y="4"/>
                  </a:cubicBezTo>
                  <a:cubicBezTo>
                    <a:pt x="74" y="6"/>
                    <a:pt x="74" y="10"/>
                    <a:pt x="72" y="12"/>
                  </a:cubicBezTo>
                  <a:cubicBezTo>
                    <a:pt x="42" y="44"/>
                    <a:pt x="42" y="44"/>
                    <a:pt x="42" y="44"/>
                  </a:cubicBezTo>
                  <a:cubicBezTo>
                    <a:pt x="30" y="53"/>
                    <a:pt x="30" y="53"/>
                    <a:pt x="30" y="53"/>
                  </a:cubicBezTo>
                  <a:cubicBezTo>
                    <a:pt x="25" y="57"/>
                    <a:pt x="25" y="57"/>
                    <a:pt x="25" y="57"/>
                  </a:cubicBezTo>
                  <a:lnTo>
                    <a:pt x="0" y="5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94">
              <a:extLst>
                <a:ext uri="{FF2B5EF4-FFF2-40B4-BE49-F238E27FC236}">
                  <a16:creationId xmlns:a16="http://schemas.microsoft.com/office/drawing/2014/main" id="{99D1FCD5-4E16-4271-B475-8653374CC14E}"/>
                </a:ext>
              </a:extLst>
            </p:cNvPr>
            <p:cNvSpPr>
              <a:spLocks/>
            </p:cNvSpPr>
            <p:nvPr/>
          </p:nvSpPr>
          <p:spPr bwMode="auto">
            <a:xfrm>
              <a:off x="6399213" y="6599238"/>
              <a:ext cx="139700" cy="133350"/>
            </a:xfrm>
            <a:custGeom>
              <a:avLst/>
              <a:gdLst>
                <a:gd name="T0" fmla="*/ 35 w 44"/>
                <a:gd name="T1" fmla="*/ 2 h 42"/>
                <a:gd name="T2" fmla="*/ 43 w 44"/>
                <a:gd name="T3" fmla="*/ 4 h 42"/>
                <a:gd name="T4" fmla="*/ 43 w 44"/>
                <a:gd name="T5" fmla="*/ 8 h 42"/>
                <a:gd name="T6" fmla="*/ 30 w 44"/>
                <a:gd name="T7" fmla="*/ 25 h 42"/>
                <a:gd name="T8" fmla="*/ 10 w 44"/>
                <a:gd name="T9" fmla="*/ 42 h 42"/>
                <a:gd name="T10" fmla="*/ 0 w 44"/>
                <a:gd name="T11" fmla="*/ 21 h 42"/>
                <a:gd name="T12" fmla="*/ 21 w 44"/>
                <a:gd name="T13" fmla="*/ 14 h 42"/>
                <a:gd name="T14" fmla="*/ 35 w 44"/>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2">
                  <a:moveTo>
                    <a:pt x="35" y="2"/>
                  </a:moveTo>
                  <a:cubicBezTo>
                    <a:pt x="38" y="0"/>
                    <a:pt x="41" y="1"/>
                    <a:pt x="43" y="4"/>
                  </a:cubicBezTo>
                  <a:cubicBezTo>
                    <a:pt x="43" y="5"/>
                    <a:pt x="44" y="7"/>
                    <a:pt x="43" y="8"/>
                  </a:cubicBezTo>
                  <a:cubicBezTo>
                    <a:pt x="41" y="11"/>
                    <a:pt x="30" y="25"/>
                    <a:pt x="30" y="25"/>
                  </a:cubicBezTo>
                  <a:cubicBezTo>
                    <a:pt x="10" y="42"/>
                    <a:pt x="10" y="42"/>
                    <a:pt x="10" y="42"/>
                  </a:cubicBezTo>
                  <a:cubicBezTo>
                    <a:pt x="0" y="21"/>
                    <a:pt x="0" y="21"/>
                    <a:pt x="0" y="21"/>
                  </a:cubicBezTo>
                  <a:cubicBezTo>
                    <a:pt x="21" y="14"/>
                    <a:pt x="21" y="14"/>
                    <a:pt x="21" y="14"/>
                  </a:cubicBezTo>
                  <a:lnTo>
                    <a:pt x="35" y="2"/>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95">
              <a:extLst>
                <a:ext uri="{FF2B5EF4-FFF2-40B4-BE49-F238E27FC236}">
                  <a16:creationId xmlns:a16="http://schemas.microsoft.com/office/drawing/2014/main" id="{18983FC4-0898-45CE-B378-CE22F4EACD79}"/>
                </a:ext>
              </a:extLst>
            </p:cNvPr>
            <p:cNvSpPr>
              <a:spLocks/>
            </p:cNvSpPr>
            <p:nvPr/>
          </p:nvSpPr>
          <p:spPr bwMode="auto">
            <a:xfrm>
              <a:off x="6430963" y="6681788"/>
              <a:ext cx="88900" cy="101600"/>
            </a:xfrm>
            <a:custGeom>
              <a:avLst/>
              <a:gdLst>
                <a:gd name="T0" fmla="*/ 21 w 28"/>
                <a:gd name="T1" fmla="*/ 2 h 32"/>
                <a:gd name="T2" fmla="*/ 11 w 28"/>
                <a:gd name="T3" fmla="*/ 11 h 32"/>
                <a:gd name="T4" fmla="*/ 0 w 28"/>
                <a:gd name="T5" fmla="*/ 16 h 32"/>
                <a:gd name="T6" fmla="*/ 3 w 28"/>
                <a:gd name="T7" fmla="*/ 32 h 32"/>
                <a:gd name="T8" fmla="*/ 19 w 28"/>
                <a:gd name="T9" fmla="*/ 20 h 32"/>
                <a:gd name="T10" fmla="*/ 28 w 28"/>
                <a:gd name="T11" fmla="*/ 7 h 32"/>
                <a:gd name="T12" fmla="*/ 28 w 28"/>
                <a:gd name="T13" fmla="*/ 3 h 32"/>
                <a:gd name="T14" fmla="*/ 27 w 28"/>
                <a:gd name="T15" fmla="*/ 2 h 32"/>
                <a:gd name="T16" fmla="*/ 21 w 28"/>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2">
                  <a:moveTo>
                    <a:pt x="21" y="2"/>
                  </a:moveTo>
                  <a:cubicBezTo>
                    <a:pt x="11" y="11"/>
                    <a:pt x="11" y="11"/>
                    <a:pt x="11" y="11"/>
                  </a:cubicBezTo>
                  <a:cubicBezTo>
                    <a:pt x="0" y="16"/>
                    <a:pt x="0" y="16"/>
                    <a:pt x="0" y="16"/>
                  </a:cubicBezTo>
                  <a:cubicBezTo>
                    <a:pt x="3" y="32"/>
                    <a:pt x="3" y="32"/>
                    <a:pt x="3" y="32"/>
                  </a:cubicBezTo>
                  <a:cubicBezTo>
                    <a:pt x="19" y="20"/>
                    <a:pt x="19" y="20"/>
                    <a:pt x="19" y="20"/>
                  </a:cubicBezTo>
                  <a:cubicBezTo>
                    <a:pt x="28" y="7"/>
                    <a:pt x="28" y="7"/>
                    <a:pt x="28" y="7"/>
                  </a:cubicBezTo>
                  <a:cubicBezTo>
                    <a:pt x="28" y="6"/>
                    <a:pt x="28" y="4"/>
                    <a:pt x="28" y="3"/>
                  </a:cubicBezTo>
                  <a:cubicBezTo>
                    <a:pt x="27" y="2"/>
                    <a:pt x="27" y="2"/>
                    <a:pt x="27" y="2"/>
                  </a:cubicBezTo>
                  <a:cubicBezTo>
                    <a:pt x="26" y="0"/>
                    <a:pt x="23" y="0"/>
                    <a:pt x="21" y="2"/>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96">
              <a:extLst>
                <a:ext uri="{FF2B5EF4-FFF2-40B4-BE49-F238E27FC236}">
                  <a16:creationId xmlns:a16="http://schemas.microsoft.com/office/drawing/2014/main" id="{690F2873-FEAB-4F5B-8FBF-1292701D13F8}"/>
                </a:ext>
              </a:extLst>
            </p:cNvPr>
            <p:cNvSpPr>
              <a:spLocks/>
            </p:cNvSpPr>
            <p:nvPr/>
          </p:nvSpPr>
          <p:spPr bwMode="auto">
            <a:xfrm>
              <a:off x="6196013" y="6497638"/>
              <a:ext cx="206375" cy="142875"/>
            </a:xfrm>
            <a:custGeom>
              <a:avLst/>
              <a:gdLst>
                <a:gd name="T0" fmla="*/ 0 w 65"/>
                <a:gd name="T1" fmla="*/ 31 h 45"/>
                <a:gd name="T2" fmla="*/ 31 w 65"/>
                <a:gd name="T3" fmla="*/ 5 h 45"/>
                <a:gd name="T4" fmla="*/ 55 w 65"/>
                <a:gd name="T5" fmla="*/ 1 h 45"/>
                <a:gd name="T6" fmla="*/ 62 w 65"/>
                <a:gd name="T7" fmla="*/ 3 h 45"/>
                <a:gd name="T8" fmla="*/ 65 w 65"/>
                <a:gd name="T9" fmla="*/ 8 h 45"/>
                <a:gd name="T10" fmla="*/ 39 w 65"/>
                <a:gd name="T11" fmla="*/ 21 h 45"/>
                <a:gd name="T12" fmla="*/ 31 w 65"/>
                <a:gd name="T13" fmla="*/ 32 h 45"/>
                <a:gd name="T14" fmla="*/ 22 w 65"/>
                <a:gd name="T15" fmla="*/ 45 h 45"/>
                <a:gd name="T16" fmla="*/ 0 w 65"/>
                <a:gd name="T17" fmla="*/ 42 h 45"/>
                <a:gd name="T18" fmla="*/ 0 w 65"/>
                <a:gd name="T19"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0" y="31"/>
                  </a:moveTo>
                  <a:cubicBezTo>
                    <a:pt x="31" y="5"/>
                    <a:pt x="31" y="5"/>
                    <a:pt x="31" y="5"/>
                  </a:cubicBezTo>
                  <a:cubicBezTo>
                    <a:pt x="31" y="5"/>
                    <a:pt x="46" y="4"/>
                    <a:pt x="55" y="1"/>
                  </a:cubicBezTo>
                  <a:cubicBezTo>
                    <a:pt x="57" y="0"/>
                    <a:pt x="61" y="1"/>
                    <a:pt x="62" y="3"/>
                  </a:cubicBezTo>
                  <a:cubicBezTo>
                    <a:pt x="65" y="8"/>
                    <a:pt x="65" y="8"/>
                    <a:pt x="65" y="8"/>
                  </a:cubicBezTo>
                  <a:cubicBezTo>
                    <a:pt x="65" y="8"/>
                    <a:pt x="51" y="25"/>
                    <a:pt x="39" y="21"/>
                  </a:cubicBezTo>
                  <a:cubicBezTo>
                    <a:pt x="39" y="21"/>
                    <a:pt x="29" y="26"/>
                    <a:pt x="31" y="32"/>
                  </a:cubicBezTo>
                  <a:cubicBezTo>
                    <a:pt x="34" y="38"/>
                    <a:pt x="22" y="45"/>
                    <a:pt x="22" y="45"/>
                  </a:cubicBezTo>
                  <a:cubicBezTo>
                    <a:pt x="0" y="42"/>
                    <a:pt x="0" y="42"/>
                    <a:pt x="0" y="42"/>
                  </a:cubicBezTo>
                  <a:lnTo>
                    <a:pt x="0"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97">
              <a:extLst>
                <a:ext uri="{FF2B5EF4-FFF2-40B4-BE49-F238E27FC236}">
                  <a16:creationId xmlns:a16="http://schemas.microsoft.com/office/drawing/2014/main" id="{D45B8F47-52DA-4486-9A01-856E598C9CF5}"/>
                </a:ext>
              </a:extLst>
            </p:cNvPr>
            <p:cNvSpPr>
              <a:spLocks/>
            </p:cNvSpPr>
            <p:nvPr/>
          </p:nvSpPr>
          <p:spPr bwMode="auto">
            <a:xfrm>
              <a:off x="5153026" y="5064125"/>
              <a:ext cx="1557338" cy="1335088"/>
            </a:xfrm>
            <a:custGeom>
              <a:avLst/>
              <a:gdLst>
                <a:gd name="T0" fmla="*/ 360 w 490"/>
                <a:gd name="T1" fmla="*/ 2 h 420"/>
                <a:gd name="T2" fmla="*/ 169 w 490"/>
                <a:gd name="T3" fmla="*/ 175 h 420"/>
                <a:gd name="T4" fmla="*/ 68 w 490"/>
                <a:gd name="T5" fmla="*/ 276 h 420"/>
                <a:gd name="T6" fmla="*/ 94 w 490"/>
                <a:gd name="T7" fmla="*/ 412 h 420"/>
                <a:gd name="T8" fmla="*/ 178 w 490"/>
                <a:gd name="T9" fmla="*/ 404 h 420"/>
                <a:gd name="T10" fmla="*/ 283 w 490"/>
                <a:gd name="T11" fmla="*/ 373 h 420"/>
                <a:gd name="T12" fmla="*/ 264 w 490"/>
                <a:gd name="T13" fmla="*/ 229 h 420"/>
                <a:gd name="T14" fmla="*/ 310 w 490"/>
                <a:gd name="T15" fmla="*/ 156 h 420"/>
                <a:gd name="T16" fmla="*/ 384 w 490"/>
                <a:gd name="T17" fmla="*/ 162 h 420"/>
                <a:gd name="T18" fmla="*/ 417 w 490"/>
                <a:gd name="T19" fmla="*/ 160 h 420"/>
                <a:gd name="T20" fmla="*/ 432 w 490"/>
                <a:gd name="T21" fmla="*/ 163 h 420"/>
                <a:gd name="T22" fmla="*/ 420 w 490"/>
                <a:gd name="T23" fmla="*/ 191 h 420"/>
                <a:gd name="T24" fmla="*/ 406 w 490"/>
                <a:gd name="T25" fmla="*/ 229 h 420"/>
                <a:gd name="T26" fmla="*/ 392 w 490"/>
                <a:gd name="T27" fmla="*/ 254 h 420"/>
                <a:gd name="T28" fmla="*/ 362 w 490"/>
                <a:gd name="T29" fmla="*/ 286 h 420"/>
                <a:gd name="T30" fmla="*/ 360 w 490"/>
                <a:gd name="T31" fmla="*/ 288 h 420"/>
                <a:gd name="T32" fmla="*/ 397 w 490"/>
                <a:gd name="T33" fmla="*/ 368 h 420"/>
                <a:gd name="T34" fmla="*/ 429 w 490"/>
                <a:gd name="T35" fmla="*/ 380 h 420"/>
                <a:gd name="T36" fmla="*/ 441 w 490"/>
                <a:gd name="T37" fmla="*/ 347 h 420"/>
                <a:gd name="T38" fmla="*/ 402 w 490"/>
                <a:gd name="T39" fmla="*/ 307 h 420"/>
                <a:gd name="T40" fmla="*/ 468 w 490"/>
                <a:gd name="T41" fmla="*/ 169 h 420"/>
                <a:gd name="T42" fmla="*/ 472 w 490"/>
                <a:gd name="T43" fmla="*/ 153 h 420"/>
                <a:gd name="T44" fmla="*/ 360 w 490"/>
                <a:gd name="T45" fmla="*/ 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0" h="420">
                  <a:moveTo>
                    <a:pt x="360" y="2"/>
                  </a:moveTo>
                  <a:cubicBezTo>
                    <a:pt x="273" y="4"/>
                    <a:pt x="169" y="38"/>
                    <a:pt x="169" y="175"/>
                  </a:cubicBezTo>
                  <a:cubicBezTo>
                    <a:pt x="169" y="232"/>
                    <a:pt x="137" y="237"/>
                    <a:pt x="68" y="276"/>
                  </a:cubicBezTo>
                  <a:cubicBezTo>
                    <a:pt x="0" y="314"/>
                    <a:pt x="31" y="405"/>
                    <a:pt x="94" y="412"/>
                  </a:cubicBezTo>
                  <a:cubicBezTo>
                    <a:pt x="157" y="420"/>
                    <a:pt x="142" y="388"/>
                    <a:pt x="178" y="404"/>
                  </a:cubicBezTo>
                  <a:cubicBezTo>
                    <a:pt x="214" y="420"/>
                    <a:pt x="267" y="396"/>
                    <a:pt x="283" y="373"/>
                  </a:cubicBezTo>
                  <a:cubicBezTo>
                    <a:pt x="300" y="350"/>
                    <a:pt x="264" y="260"/>
                    <a:pt x="264" y="229"/>
                  </a:cubicBezTo>
                  <a:cubicBezTo>
                    <a:pt x="264" y="198"/>
                    <a:pt x="284" y="141"/>
                    <a:pt x="310" y="156"/>
                  </a:cubicBezTo>
                  <a:cubicBezTo>
                    <a:pt x="331" y="167"/>
                    <a:pt x="362" y="173"/>
                    <a:pt x="384" y="162"/>
                  </a:cubicBezTo>
                  <a:cubicBezTo>
                    <a:pt x="394" y="157"/>
                    <a:pt x="406" y="157"/>
                    <a:pt x="417" y="160"/>
                  </a:cubicBezTo>
                  <a:cubicBezTo>
                    <a:pt x="421" y="162"/>
                    <a:pt x="426" y="163"/>
                    <a:pt x="432" y="163"/>
                  </a:cubicBezTo>
                  <a:cubicBezTo>
                    <a:pt x="429" y="174"/>
                    <a:pt x="425" y="183"/>
                    <a:pt x="420" y="191"/>
                  </a:cubicBezTo>
                  <a:cubicBezTo>
                    <a:pt x="412" y="204"/>
                    <a:pt x="409" y="221"/>
                    <a:pt x="406" y="229"/>
                  </a:cubicBezTo>
                  <a:cubicBezTo>
                    <a:pt x="406" y="229"/>
                    <a:pt x="401" y="246"/>
                    <a:pt x="392" y="254"/>
                  </a:cubicBezTo>
                  <a:cubicBezTo>
                    <a:pt x="384" y="263"/>
                    <a:pt x="371" y="279"/>
                    <a:pt x="362" y="286"/>
                  </a:cubicBezTo>
                  <a:cubicBezTo>
                    <a:pt x="361" y="286"/>
                    <a:pt x="360" y="287"/>
                    <a:pt x="360" y="288"/>
                  </a:cubicBezTo>
                  <a:cubicBezTo>
                    <a:pt x="366" y="317"/>
                    <a:pt x="377" y="352"/>
                    <a:pt x="397" y="368"/>
                  </a:cubicBezTo>
                  <a:cubicBezTo>
                    <a:pt x="406" y="376"/>
                    <a:pt x="417" y="379"/>
                    <a:pt x="429" y="380"/>
                  </a:cubicBezTo>
                  <a:cubicBezTo>
                    <a:pt x="448" y="382"/>
                    <a:pt x="456" y="357"/>
                    <a:pt x="441" y="347"/>
                  </a:cubicBezTo>
                  <a:cubicBezTo>
                    <a:pt x="426" y="336"/>
                    <a:pt x="398" y="326"/>
                    <a:pt x="402" y="307"/>
                  </a:cubicBezTo>
                  <a:cubicBezTo>
                    <a:pt x="405" y="292"/>
                    <a:pt x="465" y="207"/>
                    <a:pt x="468" y="169"/>
                  </a:cubicBezTo>
                  <a:cubicBezTo>
                    <a:pt x="469" y="163"/>
                    <a:pt x="470" y="158"/>
                    <a:pt x="472" y="153"/>
                  </a:cubicBezTo>
                  <a:cubicBezTo>
                    <a:pt x="490" y="117"/>
                    <a:pt x="437" y="0"/>
                    <a:pt x="360" y="2"/>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8">
              <a:extLst>
                <a:ext uri="{FF2B5EF4-FFF2-40B4-BE49-F238E27FC236}">
                  <a16:creationId xmlns:a16="http://schemas.microsoft.com/office/drawing/2014/main" id="{E0749490-8ED2-4CE6-9CFC-008FC9D01122}"/>
                </a:ext>
              </a:extLst>
            </p:cNvPr>
            <p:cNvSpPr>
              <a:spLocks/>
            </p:cNvSpPr>
            <p:nvPr/>
          </p:nvSpPr>
          <p:spPr bwMode="auto">
            <a:xfrm>
              <a:off x="5837238" y="5381625"/>
              <a:ext cx="320675" cy="696913"/>
            </a:xfrm>
            <a:custGeom>
              <a:avLst/>
              <a:gdLst>
                <a:gd name="T0" fmla="*/ 101 w 101"/>
                <a:gd name="T1" fmla="*/ 51 h 219"/>
                <a:gd name="T2" fmla="*/ 61 w 101"/>
                <a:gd name="T3" fmla="*/ 147 h 219"/>
                <a:gd name="T4" fmla="*/ 44 w 101"/>
                <a:gd name="T5" fmla="*/ 214 h 219"/>
                <a:gd name="T6" fmla="*/ 37 w 101"/>
                <a:gd name="T7" fmla="*/ 0 h 219"/>
              </a:gdLst>
              <a:ahLst/>
              <a:cxnLst>
                <a:cxn ang="0">
                  <a:pos x="T0" y="T1"/>
                </a:cxn>
                <a:cxn ang="0">
                  <a:pos x="T2" y="T3"/>
                </a:cxn>
                <a:cxn ang="0">
                  <a:pos x="T4" y="T5"/>
                </a:cxn>
                <a:cxn ang="0">
                  <a:pos x="T6" y="T7"/>
                </a:cxn>
              </a:cxnLst>
              <a:rect l="0" t="0" r="r" b="b"/>
              <a:pathLst>
                <a:path w="101" h="219">
                  <a:moveTo>
                    <a:pt x="101" y="51"/>
                  </a:moveTo>
                  <a:cubicBezTo>
                    <a:pt x="101" y="51"/>
                    <a:pt x="49" y="94"/>
                    <a:pt x="61" y="147"/>
                  </a:cubicBezTo>
                  <a:cubicBezTo>
                    <a:pt x="61" y="147"/>
                    <a:pt x="88" y="219"/>
                    <a:pt x="44" y="214"/>
                  </a:cubicBezTo>
                  <a:cubicBezTo>
                    <a:pt x="0" y="210"/>
                    <a:pt x="37" y="0"/>
                    <a:pt x="37" y="0"/>
                  </a:cubicBezTo>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99">
              <a:extLst>
                <a:ext uri="{FF2B5EF4-FFF2-40B4-BE49-F238E27FC236}">
                  <a16:creationId xmlns:a16="http://schemas.microsoft.com/office/drawing/2014/main" id="{118BB789-962D-4414-9249-8F6CA424B022}"/>
                </a:ext>
              </a:extLst>
            </p:cNvPr>
            <p:cNvSpPr>
              <a:spLocks/>
            </p:cNvSpPr>
            <p:nvPr/>
          </p:nvSpPr>
          <p:spPr bwMode="auto">
            <a:xfrm>
              <a:off x="5649913" y="9866313"/>
              <a:ext cx="282575" cy="495300"/>
            </a:xfrm>
            <a:custGeom>
              <a:avLst/>
              <a:gdLst>
                <a:gd name="T0" fmla="*/ 68 w 89"/>
                <a:gd name="T1" fmla="*/ 6 h 156"/>
                <a:gd name="T2" fmla="*/ 59 w 89"/>
                <a:gd name="T3" fmla="*/ 0 h 156"/>
                <a:gd name="T4" fmla="*/ 19 w 89"/>
                <a:gd name="T5" fmla="*/ 8 h 156"/>
                <a:gd name="T6" fmla="*/ 3 w 89"/>
                <a:gd name="T7" fmla="*/ 30 h 156"/>
                <a:gd name="T8" fmla="*/ 44 w 89"/>
                <a:gd name="T9" fmla="*/ 117 h 156"/>
                <a:gd name="T10" fmla="*/ 69 w 89"/>
                <a:gd name="T11" fmla="*/ 152 h 156"/>
                <a:gd name="T12" fmla="*/ 77 w 89"/>
                <a:gd name="T13" fmla="*/ 125 h 156"/>
                <a:gd name="T14" fmla="*/ 88 w 89"/>
                <a:gd name="T15" fmla="*/ 49 h 156"/>
                <a:gd name="T16" fmla="*/ 86 w 89"/>
                <a:gd name="T17" fmla="*/ 42 h 156"/>
                <a:gd name="T18" fmla="*/ 68 w 89"/>
                <a:gd name="T19" fmla="*/ 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56">
                  <a:moveTo>
                    <a:pt x="68" y="6"/>
                  </a:moveTo>
                  <a:cubicBezTo>
                    <a:pt x="67" y="3"/>
                    <a:pt x="63" y="0"/>
                    <a:pt x="59" y="0"/>
                  </a:cubicBezTo>
                  <a:cubicBezTo>
                    <a:pt x="48" y="1"/>
                    <a:pt x="27" y="2"/>
                    <a:pt x="19" y="8"/>
                  </a:cubicBezTo>
                  <a:cubicBezTo>
                    <a:pt x="9" y="16"/>
                    <a:pt x="0" y="22"/>
                    <a:pt x="3" y="30"/>
                  </a:cubicBezTo>
                  <a:cubicBezTo>
                    <a:pt x="3" y="30"/>
                    <a:pt x="39" y="90"/>
                    <a:pt x="44" y="117"/>
                  </a:cubicBezTo>
                  <a:cubicBezTo>
                    <a:pt x="44" y="117"/>
                    <a:pt x="58" y="148"/>
                    <a:pt x="69" y="152"/>
                  </a:cubicBezTo>
                  <a:cubicBezTo>
                    <a:pt x="80" y="156"/>
                    <a:pt x="77" y="136"/>
                    <a:pt x="77" y="125"/>
                  </a:cubicBezTo>
                  <a:cubicBezTo>
                    <a:pt x="77" y="116"/>
                    <a:pt x="86" y="63"/>
                    <a:pt x="88" y="49"/>
                  </a:cubicBezTo>
                  <a:cubicBezTo>
                    <a:pt x="89" y="46"/>
                    <a:pt x="88" y="44"/>
                    <a:pt x="86" y="42"/>
                  </a:cubicBezTo>
                  <a:cubicBezTo>
                    <a:pt x="77" y="31"/>
                    <a:pt x="71" y="19"/>
                    <a:pt x="68"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7" name="Group 236">
            <a:extLst>
              <a:ext uri="{FF2B5EF4-FFF2-40B4-BE49-F238E27FC236}">
                <a16:creationId xmlns:a16="http://schemas.microsoft.com/office/drawing/2014/main" id="{3EC47424-3C1D-4415-9A92-0EE3A5DAC228}"/>
              </a:ext>
            </a:extLst>
          </p:cNvPr>
          <p:cNvGrpSpPr/>
          <p:nvPr/>
        </p:nvGrpSpPr>
        <p:grpSpPr>
          <a:xfrm>
            <a:off x="7915037" y="2493753"/>
            <a:ext cx="584200" cy="582613"/>
            <a:chOff x="7242176" y="2476500"/>
            <a:chExt cx="584200" cy="582613"/>
          </a:xfrm>
        </p:grpSpPr>
        <p:sp>
          <p:nvSpPr>
            <p:cNvPr id="134" name="Freeform 100">
              <a:extLst>
                <a:ext uri="{FF2B5EF4-FFF2-40B4-BE49-F238E27FC236}">
                  <a16:creationId xmlns:a16="http://schemas.microsoft.com/office/drawing/2014/main" id="{0394BD31-E1AD-4AA1-8981-3BD060C8408F}"/>
                </a:ext>
              </a:extLst>
            </p:cNvPr>
            <p:cNvSpPr>
              <a:spLocks noEditPoints="1"/>
            </p:cNvSpPr>
            <p:nvPr/>
          </p:nvSpPr>
          <p:spPr bwMode="auto">
            <a:xfrm>
              <a:off x="7410451" y="2476500"/>
              <a:ext cx="415925" cy="582613"/>
            </a:xfrm>
            <a:custGeom>
              <a:avLst/>
              <a:gdLst>
                <a:gd name="T0" fmla="*/ 115 w 131"/>
                <a:gd name="T1" fmla="*/ 183 h 183"/>
                <a:gd name="T2" fmla="*/ 115 w 131"/>
                <a:gd name="T3" fmla="*/ 183 h 183"/>
                <a:gd name="T4" fmla="*/ 16 w 131"/>
                <a:gd name="T5" fmla="*/ 183 h 183"/>
                <a:gd name="T6" fmla="*/ 2 w 131"/>
                <a:gd name="T7" fmla="*/ 176 h 183"/>
                <a:gd name="T8" fmla="*/ 3 w 131"/>
                <a:gd name="T9" fmla="*/ 173 h 183"/>
                <a:gd name="T10" fmla="*/ 7 w 131"/>
                <a:gd name="T11" fmla="*/ 174 h 183"/>
                <a:gd name="T12" fmla="*/ 16 w 131"/>
                <a:gd name="T13" fmla="*/ 178 h 183"/>
                <a:gd name="T14" fmla="*/ 115 w 131"/>
                <a:gd name="T15" fmla="*/ 178 h 183"/>
                <a:gd name="T16" fmla="*/ 126 w 131"/>
                <a:gd name="T17" fmla="*/ 168 h 183"/>
                <a:gd name="T18" fmla="*/ 126 w 131"/>
                <a:gd name="T19" fmla="*/ 124 h 183"/>
                <a:gd name="T20" fmla="*/ 129 w 131"/>
                <a:gd name="T21" fmla="*/ 122 h 183"/>
                <a:gd name="T22" fmla="*/ 131 w 131"/>
                <a:gd name="T23" fmla="*/ 124 h 183"/>
                <a:gd name="T24" fmla="*/ 131 w 131"/>
                <a:gd name="T25" fmla="*/ 168 h 183"/>
                <a:gd name="T26" fmla="*/ 115 w 131"/>
                <a:gd name="T27" fmla="*/ 183 h 183"/>
                <a:gd name="T28" fmla="*/ 2 w 131"/>
                <a:gd name="T29" fmla="*/ 170 h 183"/>
                <a:gd name="T30" fmla="*/ 2 w 131"/>
                <a:gd name="T31" fmla="*/ 170 h 183"/>
                <a:gd name="T32" fmla="*/ 0 w 131"/>
                <a:gd name="T33" fmla="*/ 168 h 183"/>
                <a:gd name="T34" fmla="*/ 0 w 131"/>
                <a:gd name="T35" fmla="*/ 166 h 183"/>
                <a:gd name="T36" fmla="*/ 2 w 131"/>
                <a:gd name="T37" fmla="*/ 165 h 183"/>
                <a:gd name="T38" fmla="*/ 2 w 131"/>
                <a:gd name="T39" fmla="*/ 165 h 183"/>
                <a:gd name="T40" fmla="*/ 5 w 131"/>
                <a:gd name="T41" fmla="*/ 168 h 183"/>
                <a:gd name="T42" fmla="*/ 4 w 131"/>
                <a:gd name="T43" fmla="*/ 170 h 183"/>
                <a:gd name="T44" fmla="*/ 2 w 131"/>
                <a:gd name="T45" fmla="*/ 170 h 183"/>
                <a:gd name="T46" fmla="*/ 2 w 131"/>
                <a:gd name="T47" fmla="*/ 163 h 183"/>
                <a:gd name="T48" fmla="*/ 0 w 131"/>
                <a:gd name="T49" fmla="*/ 160 h 183"/>
                <a:gd name="T50" fmla="*/ 0 w 131"/>
                <a:gd name="T51" fmla="*/ 84 h 183"/>
                <a:gd name="T52" fmla="*/ 2 w 131"/>
                <a:gd name="T53" fmla="*/ 82 h 183"/>
                <a:gd name="T54" fmla="*/ 5 w 131"/>
                <a:gd name="T55" fmla="*/ 84 h 183"/>
                <a:gd name="T56" fmla="*/ 5 w 131"/>
                <a:gd name="T57" fmla="*/ 160 h 183"/>
                <a:gd name="T58" fmla="*/ 2 w 131"/>
                <a:gd name="T59" fmla="*/ 163 h 183"/>
                <a:gd name="T60" fmla="*/ 129 w 131"/>
                <a:gd name="T61" fmla="*/ 119 h 183"/>
                <a:gd name="T62" fmla="*/ 126 w 131"/>
                <a:gd name="T63" fmla="*/ 117 h 183"/>
                <a:gd name="T64" fmla="*/ 126 w 131"/>
                <a:gd name="T65" fmla="*/ 41 h 183"/>
                <a:gd name="T66" fmla="*/ 129 w 131"/>
                <a:gd name="T67" fmla="*/ 39 h 183"/>
                <a:gd name="T68" fmla="*/ 131 w 131"/>
                <a:gd name="T69" fmla="*/ 41 h 183"/>
                <a:gd name="T70" fmla="*/ 131 w 131"/>
                <a:gd name="T71" fmla="*/ 117 h 183"/>
                <a:gd name="T72" fmla="*/ 129 w 131"/>
                <a:gd name="T73" fmla="*/ 119 h 183"/>
                <a:gd name="T74" fmla="*/ 2 w 131"/>
                <a:gd name="T75" fmla="*/ 79 h 183"/>
                <a:gd name="T76" fmla="*/ 0 w 131"/>
                <a:gd name="T77" fmla="*/ 77 h 183"/>
                <a:gd name="T78" fmla="*/ 0 w 131"/>
                <a:gd name="T79" fmla="*/ 16 h 183"/>
                <a:gd name="T80" fmla="*/ 16 w 131"/>
                <a:gd name="T81" fmla="*/ 0 h 183"/>
                <a:gd name="T82" fmla="*/ 90 w 131"/>
                <a:gd name="T83" fmla="*/ 0 h 183"/>
                <a:gd name="T84" fmla="*/ 93 w 131"/>
                <a:gd name="T85" fmla="*/ 3 h 183"/>
                <a:gd name="T86" fmla="*/ 90 w 131"/>
                <a:gd name="T87" fmla="*/ 5 h 183"/>
                <a:gd name="T88" fmla="*/ 16 w 131"/>
                <a:gd name="T89" fmla="*/ 5 h 183"/>
                <a:gd name="T90" fmla="*/ 5 w 131"/>
                <a:gd name="T91" fmla="*/ 16 h 183"/>
                <a:gd name="T92" fmla="*/ 5 w 131"/>
                <a:gd name="T93" fmla="*/ 77 h 183"/>
                <a:gd name="T94" fmla="*/ 2 w 131"/>
                <a:gd name="T95"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83">
                  <a:moveTo>
                    <a:pt x="115" y="183"/>
                  </a:moveTo>
                  <a:cubicBezTo>
                    <a:pt x="115" y="183"/>
                    <a:pt x="115" y="183"/>
                    <a:pt x="115" y="183"/>
                  </a:cubicBezTo>
                  <a:cubicBezTo>
                    <a:pt x="16" y="183"/>
                    <a:pt x="16" y="183"/>
                    <a:pt x="16" y="183"/>
                  </a:cubicBezTo>
                  <a:cubicBezTo>
                    <a:pt x="10" y="183"/>
                    <a:pt x="5" y="181"/>
                    <a:pt x="2" y="176"/>
                  </a:cubicBezTo>
                  <a:cubicBezTo>
                    <a:pt x="2" y="175"/>
                    <a:pt x="2" y="174"/>
                    <a:pt x="3" y="173"/>
                  </a:cubicBezTo>
                  <a:cubicBezTo>
                    <a:pt x="4" y="172"/>
                    <a:pt x="6" y="172"/>
                    <a:pt x="7" y="174"/>
                  </a:cubicBezTo>
                  <a:cubicBezTo>
                    <a:pt x="9" y="177"/>
                    <a:pt x="12" y="178"/>
                    <a:pt x="16" y="178"/>
                  </a:cubicBezTo>
                  <a:cubicBezTo>
                    <a:pt x="115" y="178"/>
                    <a:pt x="115" y="178"/>
                    <a:pt x="115" y="178"/>
                  </a:cubicBezTo>
                  <a:cubicBezTo>
                    <a:pt x="121" y="178"/>
                    <a:pt x="126" y="174"/>
                    <a:pt x="126" y="168"/>
                  </a:cubicBezTo>
                  <a:cubicBezTo>
                    <a:pt x="126" y="124"/>
                    <a:pt x="126" y="124"/>
                    <a:pt x="126" y="124"/>
                  </a:cubicBezTo>
                  <a:cubicBezTo>
                    <a:pt x="126" y="123"/>
                    <a:pt x="127" y="122"/>
                    <a:pt x="129" y="122"/>
                  </a:cubicBezTo>
                  <a:cubicBezTo>
                    <a:pt x="130" y="122"/>
                    <a:pt x="131" y="123"/>
                    <a:pt x="131" y="124"/>
                  </a:cubicBezTo>
                  <a:cubicBezTo>
                    <a:pt x="131" y="168"/>
                    <a:pt x="131" y="168"/>
                    <a:pt x="131" y="168"/>
                  </a:cubicBezTo>
                  <a:cubicBezTo>
                    <a:pt x="131" y="176"/>
                    <a:pt x="124" y="183"/>
                    <a:pt x="115" y="183"/>
                  </a:cubicBezTo>
                  <a:close/>
                  <a:moveTo>
                    <a:pt x="2" y="170"/>
                  </a:moveTo>
                  <a:cubicBezTo>
                    <a:pt x="2" y="170"/>
                    <a:pt x="2" y="170"/>
                    <a:pt x="2" y="170"/>
                  </a:cubicBezTo>
                  <a:cubicBezTo>
                    <a:pt x="1" y="170"/>
                    <a:pt x="0" y="169"/>
                    <a:pt x="0" y="168"/>
                  </a:cubicBezTo>
                  <a:cubicBezTo>
                    <a:pt x="0" y="167"/>
                    <a:pt x="0" y="167"/>
                    <a:pt x="0" y="166"/>
                  </a:cubicBezTo>
                  <a:cubicBezTo>
                    <a:pt x="1" y="166"/>
                    <a:pt x="2" y="165"/>
                    <a:pt x="2" y="165"/>
                  </a:cubicBezTo>
                  <a:cubicBezTo>
                    <a:pt x="2" y="165"/>
                    <a:pt x="2" y="165"/>
                    <a:pt x="2" y="165"/>
                  </a:cubicBezTo>
                  <a:cubicBezTo>
                    <a:pt x="4" y="165"/>
                    <a:pt x="5" y="166"/>
                    <a:pt x="5" y="168"/>
                  </a:cubicBezTo>
                  <a:cubicBezTo>
                    <a:pt x="5" y="168"/>
                    <a:pt x="5" y="169"/>
                    <a:pt x="4" y="170"/>
                  </a:cubicBezTo>
                  <a:cubicBezTo>
                    <a:pt x="4" y="170"/>
                    <a:pt x="3" y="170"/>
                    <a:pt x="2" y="170"/>
                  </a:cubicBezTo>
                  <a:close/>
                  <a:moveTo>
                    <a:pt x="2" y="163"/>
                  </a:moveTo>
                  <a:cubicBezTo>
                    <a:pt x="1" y="163"/>
                    <a:pt x="0" y="162"/>
                    <a:pt x="0" y="160"/>
                  </a:cubicBezTo>
                  <a:cubicBezTo>
                    <a:pt x="0" y="84"/>
                    <a:pt x="0" y="84"/>
                    <a:pt x="0" y="84"/>
                  </a:cubicBezTo>
                  <a:cubicBezTo>
                    <a:pt x="0" y="83"/>
                    <a:pt x="1" y="82"/>
                    <a:pt x="2" y="82"/>
                  </a:cubicBezTo>
                  <a:cubicBezTo>
                    <a:pt x="4" y="82"/>
                    <a:pt x="5" y="83"/>
                    <a:pt x="5" y="84"/>
                  </a:cubicBezTo>
                  <a:cubicBezTo>
                    <a:pt x="5" y="160"/>
                    <a:pt x="5" y="160"/>
                    <a:pt x="5" y="160"/>
                  </a:cubicBezTo>
                  <a:cubicBezTo>
                    <a:pt x="5" y="162"/>
                    <a:pt x="4" y="163"/>
                    <a:pt x="2" y="163"/>
                  </a:cubicBezTo>
                  <a:close/>
                  <a:moveTo>
                    <a:pt x="129" y="119"/>
                  </a:moveTo>
                  <a:cubicBezTo>
                    <a:pt x="127" y="119"/>
                    <a:pt x="126" y="118"/>
                    <a:pt x="126" y="117"/>
                  </a:cubicBezTo>
                  <a:cubicBezTo>
                    <a:pt x="126" y="41"/>
                    <a:pt x="126" y="41"/>
                    <a:pt x="126" y="41"/>
                  </a:cubicBezTo>
                  <a:cubicBezTo>
                    <a:pt x="126" y="40"/>
                    <a:pt x="127" y="39"/>
                    <a:pt x="129" y="39"/>
                  </a:cubicBezTo>
                  <a:cubicBezTo>
                    <a:pt x="130" y="39"/>
                    <a:pt x="131" y="40"/>
                    <a:pt x="131" y="41"/>
                  </a:cubicBezTo>
                  <a:cubicBezTo>
                    <a:pt x="131" y="117"/>
                    <a:pt x="131" y="117"/>
                    <a:pt x="131" y="117"/>
                  </a:cubicBezTo>
                  <a:cubicBezTo>
                    <a:pt x="131" y="118"/>
                    <a:pt x="130" y="119"/>
                    <a:pt x="129" y="119"/>
                  </a:cubicBezTo>
                  <a:close/>
                  <a:moveTo>
                    <a:pt x="2" y="79"/>
                  </a:moveTo>
                  <a:cubicBezTo>
                    <a:pt x="1" y="79"/>
                    <a:pt x="0" y="78"/>
                    <a:pt x="0" y="77"/>
                  </a:cubicBezTo>
                  <a:cubicBezTo>
                    <a:pt x="0" y="16"/>
                    <a:pt x="0" y="16"/>
                    <a:pt x="0" y="16"/>
                  </a:cubicBezTo>
                  <a:cubicBezTo>
                    <a:pt x="0" y="7"/>
                    <a:pt x="7" y="0"/>
                    <a:pt x="16" y="0"/>
                  </a:cubicBezTo>
                  <a:cubicBezTo>
                    <a:pt x="90" y="0"/>
                    <a:pt x="90" y="0"/>
                    <a:pt x="90" y="0"/>
                  </a:cubicBezTo>
                  <a:cubicBezTo>
                    <a:pt x="92" y="0"/>
                    <a:pt x="93" y="1"/>
                    <a:pt x="93" y="3"/>
                  </a:cubicBezTo>
                  <a:cubicBezTo>
                    <a:pt x="93" y="4"/>
                    <a:pt x="92" y="5"/>
                    <a:pt x="90" y="5"/>
                  </a:cubicBezTo>
                  <a:cubicBezTo>
                    <a:pt x="16" y="5"/>
                    <a:pt x="16" y="5"/>
                    <a:pt x="16" y="5"/>
                  </a:cubicBezTo>
                  <a:cubicBezTo>
                    <a:pt x="10" y="5"/>
                    <a:pt x="5" y="10"/>
                    <a:pt x="5" y="16"/>
                  </a:cubicBezTo>
                  <a:cubicBezTo>
                    <a:pt x="5" y="77"/>
                    <a:pt x="5" y="77"/>
                    <a:pt x="5" y="77"/>
                  </a:cubicBezTo>
                  <a:cubicBezTo>
                    <a:pt x="5" y="78"/>
                    <a:pt x="4" y="79"/>
                    <a:pt x="2"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01">
              <a:extLst>
                <a:ext uri="{FF2B5EF4-FFF2-40B4-BE49-F238E27FC236}">
                  <a16:creationId xmlns:a16="http://schemas.microsoft.com/office/drawing/2014/main" id="{8994AB1E-7110-4601-9785-B87EFEC050C1}"/>
                </a:ext>
              </a:extLst>
            </p:cNvPr>
            <p:cNvSpPr>
              <a:spLocks noEditPoints="1"/>
            </p:cNvSpPr>
            <p:nvPr/>
          </p:nvSpPr>
          <p:spPr bwMode="auto">
            <a:xfrm>
              <a:off x="7689851" y="2479675"/>
              <a:ext cx="136525" cy="136525"/>
            </a:xfrm>
            <a:custGeom>
              <a:avLst/>
              <a:gdLst>
                <a:gd name="T0" fmla="*/ 41 w 43"/>
                <a:gd name="T1" fmla="*/ 43 h 43"/>
                <a:gd name="T2" fmla="*/ 2 w 43"/>
                <a:gd name="T3" fmla="*/ 43 h 43"/>
                <a:gd name="T4" fmla="*/ 0 w 43"/>
                <a:gd name="T5" fmla="*/ 42 h 43"/>
                <a:gd name="T6" fmla="*/ 0 w 43"/>
                <a:gd name="T7" fmla="*/ 40 h 43"/>
                <a:gd name="T8" fmla="*/ 0 w 43"/>
                <a:gd name="T9" fmla="*/ 3 h 43"/>
                <a:gd name="T10" fmla="*/ 2 w 43"/>
                <a:gd name="T11" fmla="*/ 0 h 43"/>
                <a:gd name="T12" fmla="*/ 5 w 43"/>
                <a:gd name="T13" fmla="*/ 3 h 43"/>
                <a:gd name="T14" fmla="*/ 5 w 43"/>
                <a:gd name="T15" fmla="*/ 5 h 43"/>
                <a:gd name="T16" fmla="*/ 5 w 43"/>
                <a:gd name="T17" fmla="*/ 4 h 43"/>
                <a:gd name="T18" fmla="*/ 8 w 43"/>
                <a:gd name="T19" fmla="*/ 4 h 43"/>
                <a:gd name="T20" fmla="*/ 42 w 43"/>
                <a:gd name="T21" fmla="*/ 38 h 43"/>
                <a:gd name="T22" fmla="*/ 43 w 43"/>
                <a:gd name="T23" fmla="*/ 41 h 43"/>
                <a:gd name="T24" fmla="*/ 41 w 43"/>
                <a:gd name="T25" fmla="*/ 43 h 43"/>
                <a:gd name="T26" fmla="*/ 5 w 43"/>
                <a:gd name="T27" fmla="*/ 38 h 43"/>
                <a:gd name="T28" fmla="*/ 35 w 43"/>
                <a:gd name="T29" fmla="*/ 38 h 43"/>
                <a:gd name="T30" fmla="*/ 5 w 43"/>
                <a:gd name="T31" fmla="*/ 8 h 43"/>
                <a:gd name="T32" fmla="*/ 5 w 43"/>
                <a:gd name="T33" fmla="*/ 8 h 43"/>
                <a:gd name="T34" fmla="*/ 5 w 43"/>
                <a:gd name="T35" fmla="*/ 8 h 43"/>
                <a:gd name="T36" fmla="*/ 5 w 43"/>
                <a:gd name="T3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3">
                  <a:moveTo>
                    <a:pt x="41" y="43"/>
                  </a:moveTo>
                  <a:cubicBezTo>
                    <a:pt x="2" y="43"/>
                    <a:pt x="2" y="43"/>
                    <a:pt x="2" y="43"/>
                  </a:cubicBezTo>
                  <a:cubicBezTo>
                    <a:pt x="1" y="43"/>
                    <a:pt x="1" y="42"/>
                    <a:pt x="0" y="42"/>
                  </a:cubicBezTo>
                  <a:cubicBezTo>
                    <a:pt x="0" y="41"/>
                    <a:pt x="0" y="41"/>
                    <a:pt x="0" y="40"/>
                  </a:cubicBezTo>
                  <a:cubicBezTo>
                    <a:pt x="0" y="3"/>
                    <a:pt x="0" y="3"/>
                    <a:pt x="0" y="3"/>
                  </a:cubicBezTo>
                  <a:cubicBezTo>
                    <a:pt x="0" y="1"/>
                    <a:pt x="1" y="0"/>
                    <a:pt x="2" y="0"/>
                  </a:cubicBezTo>
                  <a:cubicBezTo>
                    <a:pt x="4" y="0"/>
                    <a:pt x="5" y="1"/>
                    <a:pt x="5" y="3"/>
                  </a:cubicBezTo>
                  <a:cubicBezTo>
                    <a:pt x="5" y="5"/>
                    <a:pt x="5" y="5"/>
                    <a:pt x="5" y="5"/>
                  </a:cubicBezTo>
                  <a:cubicBezTo>
                    <a:pt x="5" y="4"/>
                    <a:pt x="5" y="4"/>
                    <a:pt x="5" y="4"/>
                  </a:cubicBezTo>
                  <a:cubicBezTo>
                    <a:pt x="6" y="3"/>
                    <a:pt x="7" y="3"/>
                    <a:pt x="8" y="4"/>
                  </a:cubicBezTo>
                  <a:cubicBezTo>
                    <a:pt x="42" y="38"/>
                    <a:pt x="42" y="38"/>
                    <a:pt x="42" y="38"/>
                  </a:cubicBezTo>
                  <a:cubicBezTo>
                    <a:pt x="43" y="39"/>
                    <a:pt x="43" y="40"/>
                    <a:pt x="43" y="41"/>
                  </a:cubicBezTo>
                  <a:cubicBezTo>
                    <a:pt x="43" y="42"/>
                    <a:pt x="42" y="43"/>
                    <a:pt x="41" y="43"/>
                  </a:cubicBezTo>
                  <a:close/>
                  <a:moveTo>
                    <a:pt x="5" y="38"/>
                  </a:moveTo>
                  <a:cubicBezTo>
                    <a:pt x="35" y="38"/>
                    <a:pt x="35" y="38"/>
                    <a:pt x="35" y="38"/>
                  </a:cubicBezTo>
                  <a:cubicBezTo>
                    <a:pt x="5" y="8"/>
                    <a:pt x="5" y="8"/>
                    <a:pt x="5" y="8"/>
                  </a:cubicBezTo>
                  <a:cubicBezTo>
                    <a:pt x="5" y="8"/>
                    <a:pt x="5" y="8"/>
                    <a:pt x="5" y="8"/>
                  </a:cubicBezTo>
                  <a:cubicBezTo>
                    <a:pt x="5" y="8"/>
                    <a:pt x="5" y="8"/>
                    <a:pt x="5" y="8"/>
                  </a:cubicBezTo>
                  <a:lnTo>
                    <a:pt x="5" y="3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02">
              <a:extLst>
                <a:ext uri="{FF2B5EF4-FFF2-40B4-BE49-F238E27FC236}">
                  <a16:creationId xmlns:a16="http://schemas.microsoft.com/office/drawing/2014/main" id="{450CE5BB-22A3-4D8E-87E9-00451E79481B}"/>
                </a:ext>
              </a:extLst>
            </p:cNvPr>
            <p:cNvSpPr>
              <a:spLocks/>
            </p:cNvSpPr>
            <p:nvPr/>
          </p:nvSpPr>
          <p:spPr bwMode="auto">
            <a:xfrm>
              <a:off x="7283451" y="2565400"/>
              <a:ext cx="44450" cy="15875"/>
            </a:xfrm>
            <a:custGeom>
              <a:avLst/>
              <a:gdLst>
                <a:gd name="T0" fmla="*/ 12 w 14"/>
                <a:gd name="T1" fmla="*/ 5 h 5"/>
                <a:gd name="T2" fmla="*/ 3 w 14"/>
                <a:gd name="T3" fmla="*/ 5 h 5"/>
                <a:gd name="T4" fmla="*/ 0 w 14"/>
                <a:gd name="T5" fmla="*/ 3 h 5"/>
                <a:gd name="T6" fmla="*/ 3 w 14"/>
                <a:gd name="T7" fmla="*/ 0 h 5"/>
                <a:gd name="T8" fmla="*/ 12 w 14"/>
                <a:gd name="T9" fmla="*/ 0 h 5"/>
                <a:gd name="T10" fmla="*/ 14 w 14"/>
                <a:gd name="T11" fmla="*/ 3 h 5"/>
                <a:gd name="T12" fmla="*/ 12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2" y="5"/>
                  </a:moveTo>
                  <a:cubicBezTo>
                    <a:pt x="3" y="5"/>
                    <a:pt x="3" y="5"/>
                    <a:pt x="3" y="5"/>
                  </a:cubicBezTo>
                  <a:cubicBezTo>
                    <a:pt x="2" y="5"/>
                    <a:pt x="0" y="4"/>
                    <a:pt x="0" y="3"/>
                  </a:cubicBezTo>
                  <a:cubicBezTo>
                    <a:pt x="0" y="1"/>
                    <a:pt x="2" y="0"/>
                    <a:pt x="3" y="0"/>
                  </a:cubicBezTo>
                  <a:cubicBezTo>
                    <a:pt x="12" y="0"/>
                    <a:pt x="12" y="0"/>
                    <a:pt x="12" y="0"/>
                  </a:cubicBezTo>
                  <a:cubicBezTo>
                    <a:pt x="13" y="0"/>
                    <a:pt x="14" y="1"/>
                    <a:pt x="14" y="3"/>
                  </a:cubicBezTo>
                  <a:cubicBezTo>
                    <a:pt x="14" y="4"/>
                    <a:pt x="13" y="5"/>
                    <a:pt x="12"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103">
              <a:extLst>
                <a:ext uri="{FF2B5EF4-FFF2-40B4-BE49-F238E27FC236}">
                  <a16:creationId xmlns:a16="http://schemas.microsoft.com/office/drawing/2014/main" id="{89FCE2F7-C18A-4400-8258-0FFDF6612363}"/>
                </a:ext>
              </a:extLst>
            </p:cNvPr>
            <p:cNvSpPr>
              <a:spLocks/>
            </p:cNvSpPr>
            <p:nvPr/>
          </p:nvSpPr>
          <p:spPr bwMode="auto">
            <a:xfrm>
              <a:off x="7299326" y="2552700"/>
              <a:ext cx="15875" cy="44450"/>
            </a:xfrm>
            <a:custGeom>
              <a:avLst/>
              <a:gdLst>
                <a:gd name="T0" fmla="*/ 2 w 5"/>
                <a:gd name="T1" fmla="*/ 14 h 14"/>
                <a:gd name="T2" fmla="*/ 0 w 5"/>
                <a:gd name="T3" fmla="*/ 11 h 14"/>
                <a:gd name="T4" fmla="*/ 0 w 5"/>
                <a:gd name="T5" fmla="*/ 2 h 14"/>
                <a:gd name="T6" fmla="*/ 2 w 5"/>
                <a:gd name="T7" fmla="*/ 0 h 14"/>
                <a:gd name="T8" fmla="*/ 5 w 5"/>
                <a:gd name="T9" fmla="*/ 2 h 14"/>
                <a:gd name="T10" fmla="*/ 5 w 5"/>
                <a:gd name="T11" fmla="*/ 11 h 14"/>
                <a:gd name="T12" fmla="*/ 2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2" y="14"/>
                  </a:moveTo>
                  <a:cubicBezTo>
                    <a:pt x="1" y="14"/>
                    <a:pt x="0" y="13"/>
                    <a:pt x="0" y="11"/>
                  </a:cubicBezTo>
                  <a:cubicBezTo>
                    <a:pt x="0" y="2"/>
                    <a:pt x="0" y="2"/>
                    <a:pt x="0" y="2"/>
                  </a:cubicBezTo>
                  <a:cubicBezTo>
                    <a:pt x="0" y="1"/>
                    <a:pt x="1" y="0"/>
                    <a:pt x="2" y="0"/>
                  </a:cubicBezTo>
                  <a:cubicBezTo>
                    <a:pt x="4" y="0"/>
                    <a:pt x="5" y="1"/>
                    <a:pt x="5" y="2"/>
                  </a:cubicBezTo>
                  <a:cubicBezTo>
                    <a:pt x="5" y="11"/>
                    <a:pt x="5" y="11"/>
                    <a:pt x="5" y="11"/>
                  </a:cubicBezTo>
                  <a:cubicBezTo>
                    <a:pt x="5" y="13"/>
                    <a:pt x="4" y="14"/>
                    <a:pt x="2"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104">
              <a:extLst>
                <a:ext uri="{FF2B5EF4-FFF2-40B4-BE49-F238E27FC236}">
                  <a16:creationId xmlns:a16="http://schemas.microsoft.com/office/drawing/2014/main" id="{3D065AFA-81F7-48C9-A994-76459F3FE14D}"/>
                </a:ext>
              </a:extLst>
            </p:cNvPr>
            <p:cNvSpPr>
              <a:spLocks noEditPoints="1"/>
            </p:cNvSpPr>
            <p:nvPr/>
          </p:nvSpPr>
          <p:spPr bwMode="auto">
            <a:xfrm>
              <a:off x="7315201" y="2641600"/>
              <a:ext cx="53975" cy="57150"/>
            </a:xfrm>
            <a:custGeom>
              <a:avLst/>
              <a:gdLst>
                <a:gd name="T0" fmla="*/ 9 w 17"/>
                <a:gd name="T1" fmla="*/ 18 h 18"/>
                <a:gd name="T2" fmla="*/ 0 w 17"/>
                <a:gd name="T3" fmla="*/ 9 h 18"/>
                <a:gd name="T4" fmla="*/ 9 w 17"/>
                <a:gd name="T5" fmla="*/ 0 h 18"/>
                <a:gd name="T6" fmla="*/ 17 w 17"/>
                <a:gd name="T7" fmla="*/ 9 h 18"/>
                <a:gd name="T8" fmla="*/ 9 w 17"/>
                <a:gd name="T9" fmla="*/ 18 h 18"/>
                <a:gd name="T10" fmla="*/ 9 w 17"/>
                <a:gd name="T11" fmla="*/ 5 h 18"/>
                <a:gd name="T12" fmla="*/ 5 w 17"/>
                <a:gd name="T13" fmla="*/ 9 h 18"/>
                <a:gd name="T14" fmla="*/ 9 w 17"/>
                <a:gd name="T15" fmla="*/ 13 h 18"/>
                <a:gd name="T16" fmla="*/ 12 w 17"/>
                <a:gd name="T17" fmla="*/ 9 h 18"/>
                <a:gd name="T18" fmla="*/ 9 w 17"/>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8">
                  <a:moveTo>
                    <a:pt x="9" y="18"/>
                  </a:moveTo>
                  <a:cubicBezTo>
                    <a:pt x="4" y="18"/>
                    <a:pt x="0" y="14"/>
                    <a:pt x="0" y="9"/>
                  </a:cubicBezTo>
                  <a:cubicBezTo>
                    <a:pt x="0" y="4"/>
                    <a:pt x="4" y="0"/>
                    <a:pt x="9" y="0"/>
                  </a:cubicBezTo>
                  <a:cubicBezTo>
                    <a:pt x="13" y="0"/>
                    <a:pt x="17" y="4"/>
                    <a:pt x="17" y="9"/>
                  </a:cubicBezTo>
                  <a:cubicBezTo>
                    <a:pt x="17" y="14"/>
                    <a:pt x="13" y="18"/>
                    <a:pt x="9" y="18"/>
                  </a:cubicBezTo>
                  <a:close/>
                  <a:moveTo>
                    <a:pt x="9" y="5"/>
                  </a:moveTo>
                  <a:cubicBezTo>
                    <a:pt x="7" y="5"/>
                    <a:pt x="5" y="7"/>
                    <a:pt x="5" y="9"/>
                  </a:cubicBezTo>
                  <a:cubicBezTo>
                    <a:pt x="5" y="11"/>
                    <a:pt x="7" y="13"/>
                    <a:pt x="9" y="13"/>
                  </a:cubicBezTo>
                  <a:cubicBezTo>
                    <a:pt x="11" y="13"/>
                    <a:pt x="12" y="11"/>
                    <a:pt x="12" y="9"/>
                  </a:cubicBezTo>
                  <a:cubicBezTo>
                    <a:pt x="12"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105">
              <a:extLst>
                <a:ext uri="{FF2B5EF4-FFF2-40B4-BE49-F238E27FC236}">
                  <a16:creationId xmlns:a16="http://schemas.microsoft.com/office/drawing/2014/main" id="{DB96903A-1F61-42F5-B21D-20A8442FD914}"/>
                </a:ext>
              </a:extLst>
            </p:cNvPr>
            <p:cNvSpPr>
              <a:spLocks/>
            </p:cNvSpPr>
            <p:nvPr/>
          </p:nvSpPr>
          <p:spPr bwMode="auto">
            <a:xfrm>
              <a:off x="7242176" y="2755900"/>
              <a:ext cx="57150" cy="15875"/>
            </a:xfrm>
            <a:custGeom>
              <a:avLst/>
              <a:gdLst>
                <a:gd name="T0" fmla="*/ 16 w 18"/>
                <a:gd name="T1" fmla="*/ 5 h 5"/>
                <a:gd name="T2" fmla="*/ 3 w 18"/>
                <a:gd name="T3" fmla="*/ 5 h 5"/>
                <a:gd name="T4" fmla="*/ 0 w 18"/>
                <a:gd name="T5" fmla="*/ 3 h 5"/>
                <a:gd name="T6" fmla="*/ 3 w 18"/>
                <a:gd name="T7" fmla="*/ 0 h 5"/>
                <a:gd name="T8" fmla="*/ 16 w 18"/>
                <a:gd name="T9" fmla="*/ 0 h 5"/>
                <a:gd name="T10" fmla="*/ 18 w 18"/>
                <a:gd name="T11" fmla="*/ 3 h 5"/>
                <a:gd name="T12" fmla="*/ 16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6" y="5"/>
                  </a:moveTo>
                  <a:cubicBezTo>
                    <a:pt x="3" y="5"/>
                    <a:pt x="3" y="5"/>
                    <a:pt x="3" y="5"/>
                  </a:cubicBezTo>
                  <a:cubicBezTo>
                    <a:pt x="1" y="5"/>
                    <a:pt x="0" y="4"/>
                    <a:pt x="0" y="3"/>
                  </a:cubicBezTo>
                  <a:cubicBezTo>
                    <a:pt x="0" y="1"/>
                    <a:pt x="1" y="0"/>
                    <a:pt x="3" y="0"/>
                  </a:cubicBezTo>
                  <a:cubicBezTo>
                    <a:pt x="16" y="0"/>
                    <a:pt x="16" y="0"/>
                    <a:pt x="16" y="0"/>
                  </a:cubicBezTo>
                  <a:cubicBezTo>
                    <a:pt x="17" y="0"/>
                    <a:pt x="18" y="1"/>
                    <a:pt x="18" y="3"/>
                  </a:cubicBezTo>
                  <a:cubicBezTo>
                    <a:pt x="18" y="4"/>
                    <a:pt x="17" y="5"/>
                    <a:pt x="16"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106">
              <a:extLst>
                <a:ext uri="{FF2B5EF4-FFF2-40B4-BE49-F238E27FC236}">
                  <a16:creationId xmlns:a16="http://schemas.microsoft.com/office/drawing/2014/main" id="{8263559B-53D8-4F25-8525-9AEDFA9E3E3D}"/>
                </a:ext>
              </a:extLst>
            </p:cNvPr>
            <p:cNvSpPr>
              <a:spLocks/>
            </p:cNvSpPr>
            <p:nvPr/>
          </p:nvSpPr>
          <p:spPr bwMode="auto">
            <a:xfrm>
              <a:off x="7264401" y="2736850"/>
              <a:ext cx="15875" cy="57150"/>
            </a:xfrm>
            <a:custGeom>
              <a:avLst/>
              <a:gdLst>
                <a:gd name="T0" fmla="*/ 2 w 5"/>
                <a:gd name="T1" fmla="*/ 18 h 18"/>
                <a:gd name="T2" fmla="*/ 0 w 5"/>
                <a:gd name="T3" fmla="*/ 15 h 18"/>
                <a:gd name="T4" fmla="*/ 0 w 5"/>
                <a:gd name="T5" fmla="*/ 2 h 18"/>
                <a:gd name="T6" fmla="*/ 2 w 5"/>
                <a:gd name="T7" fmla="*/ 0 h 18"/>
                <a:gd name="T8" fmla="*/ 5 w 5"/>
                <a:gd name="T9" fmla="*/ 2 h 18"/>
                <a:gd name="T10" fmla="*/ 5 w 5"/>
                <a:gd name="T11" fmla="*/ 15 h 18"/>
                <a:gd name="T12" fmla="*/ 2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2" y="18"/>
                  </a:moveTo>
                  <a:cubicBezTo>
                    <a:pt x="1" y="18"/>
                    <a:pt x="0" y="17"/>
                    <a:pt x="0" y="15"/>
                  </a:cubicBezTo>
                  <a:cubicBezTo>
                    <a:pt x="0" y="2"/>
                    <a:pt x="0" y="2"/>
                    <a:pt x="0" y="2"/>
                  </a:cubicBezTo>
                  <a:cubicBezTo>
                    <a:pt x="0" y="1"/>
                    <a:pt x="1" y="0"/>
                    <a:pt x="2" y="0"/>
                  </a:cubicBezTo>
                  <a:cubicBezTo>
                    <a:pt x="4" y="0"/>
                    <a:pt x="5" y="1"/>
                    <a:pt x="5" y="2"/>
                  </a:cubicBezTo>
                  <a:cubicBezTo>
                    <a:pt x="5" y="15"/>
                    <a:pt x="5" y="15"/>
                    <a:pt x="5" y="15"/>
                  </a:cubicBezTo>
                  <a:cubicBezTo>
                    <a:pt x="5" y="17"/>
                    <a:pt x="4" y="18"/>
                    <a:pt x="2"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107">
              <a:extLst>
                <a:ext uri="{FF2B5EF4-FFF2-40B4-BE49-F238E27FC236}">
                  <a16:creationId xmlns:a16="http://schemas.microsoft.com/office/drawing/2014/main" id="{C5AC7763-537A-46BD-BFE6-E847ECCEDA57}"/>
                </a:ext>
              </a:extLst>
            </p:cNvPr>
            <p:cNvSpPr>
              <a:spLocks noEditPoints="1"/>
            </p:cNvSpPr>
            <p:nvPr/>
          </p:nvSpPr>
          <p:spPr bwMode="auto">
            <a:xfrm>
              <a:off x="7308851" y="2797175"/>
              <a:ext cx="79375" cy="76200"/>
            </a:xfrm>
            <a:custGeom>
              <a:avLst/>
              <a:gdLst>
                <a:gd name="T0" fmla="*/ 13 w 25"/>
                <a:gd name="T1" fmla="*/ 24 h 24"/>
                <a:gd name="T2" fmla="*/ 6 w 25"/>
                <a:gd name="T3" fmla="*/ 22 h 24"/>
                <a:gd name="T4" fmla="*/ 1 w 25"/>
                <a:gd name="T5" fmla="*/ 14 h 24"/>
                <a:gd name="T6" fmla="*/ 3 w 25"/>
                <a:gd name="T7" fmla="*/ 5 h 24"/>
                <a:gd name="T8" fmla="*/ 11 w 25"/>
                <a:gd name="T9" fmla="*/ 0 h 24"/>
                <a:gd name="T10" fmla="*/ 20 w 25"/>
                <a:gd name="T11" fmla="*/ 2 h 24"/>
                <a:gd name="T12" fmla="*/ 25 w 25"/>
                <a:gd name="T13" fmla="*/ 10 h 24"/>
                <a:gd name="T14" fmla="*/ 23 w 25"/>
                <a:gd name="T15" fmla="*/ 19 h 24"/>
                <a:gd name="T16" fmla="*/ 15 w 25"/>
                <a:gd name="T17" fmla="*/ 24 h 24"/>
                <a:gd name="T18" fmla="*/ 13 w 25"/>
                <a:gd name="T19" fmla="*/ 24 h 24"/>
                <a:gd name="T20" fmla="*/ 13 w 25"/>
                <a:gd name="T21" fmla="*/ 5 h 24"/>
                <a:gd name="T22" fmla="*/ 11 w 25"/>
                <a:gd name="T23" fmla="*/ 5 h 24"/>
                <a:gd name="T24" fmla="*/ 7 w 25"/>
                <a:gd name="T25" fmla="*/ 8 h 24"/>
                <a:gd name="T26" fmla="*/ 6 w 25"/>
                <a:gd name="T27" fmla="*/ 14 h 24"/>
                <a:gd name="T28" fmla="*/ 9 w 25"/>
                <a:gd name="T29" fmla="*/ 18 h 24"/>
                <a:gd name="T30" fmla="*/ 14 w 25"/>
                <a:gd name="T31" fmla="*/ 19 h 24"/>
                <a:gd name="T32" fmla="*/ 19 w 25"/>
                <a:gd name="T33" fmla="*/ 16 h 24"/>
                <a:gd name="T34" fmla="*/ 20 w 25"/>
                <a:gd name="T35" fmla="*/ 11 h 24"/>
                <a:gd name="T36" fmla="*/ 17 w 25"/>
                <a:gd name="T37" fmla="*/ 6 h 24"/>
                <a:gd name="T38" fmla="*/ 13 w 25"/>
                <a:gd name="T39"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4">
                  <a:moveTo>
                    <a:pt x="13" y="24"/>
                  </a:moveTo>
                  <a:cubicBezTo>
                    <a:pt x="10" y="24"/>
                    <a:pt x="8" y="24"/>
                    <a:pt x="6" y="22"/>
                  </a:cubicBezTo>
                  <a:cubicBezTo>
                    <a:pt x="3" y="20"/>
                    <a:pt x="1" y="18"/>
                    <a:pt x="1" y="14"/>
                  </a:cubicBezTo>
                  <a:cubicBezTo>
                    <a:pt x="0" y="11"/>
                    <a:pt x="1" y="8"/>
                    <a:pt x="3" y="5"/>
                  </a:cubicBezTo>
                  <a:cubicBezTo>
                    <a:pt x="5" y="3"/>
                    <a:pt x="7" y="1"/>
                    <a:pt x="11" y="0"/>
                  </a:cubicBezTo>
                  <a:cubicBezTo>
                    <a:pt x="14" y="0"/>
                    <a:pt x="17" y="0"/>
                    <a:pt x="20" y="2"/>
                  </a:cubicBezTo>
                  <a:cubicBezTo>
                    <a:pt x="22" y="4"/>
                    <a:pt x="24" y="7"/>
                    <a:pt x="25" y="10"/>
                  </a:cubicBezTo>
                  <a:cubicBezTo>
                    <a:pt x="25" y="13"/>
                    <a:pt x="25" y="17"/>
                    <a:pt x="23" y="19"/>
                  </a:cubicBezTo>
                  <a:cubicBezTo>
                    <a:pt x="21" y="22"/>
                    <a:pt x="18" y="24"/>
                    <a:pt x="15" y="24"/>
                  </a:cubicBezTo>
                  <a:cubicBezTo>
                    <a:pt x="14" y="24"/>
                    <a:pt x="13" y="24"/>
                    <a:pt x="13" y="24"/>
                  </a:cubicBezTo>
                  <a:close/>
                  <a:moveTo>
                    <a:pt x="13" y="5"/>
                  </a:moveTo>
                  <a:cubicBezTo>
                    <a:pt x="12" y="5"/>
                    <a:pt x="12" y="5"/>
                    <a:pt x="11" y="5"/>
                  </a:cubicBezTo>
                  <a:cubicBezTo>
                    <a:pt x="10" y="6"/>
                    <a:pt x="8" y="7"/>
                    <a:pt x="7" y="8"/>
                  </a:cubicBezTo>
                  <a:cubicBezTo>
                    <a:pt x="6" y="10"/>
                    <a:pt x="5" y="12"/>
                    <a:pt x="6" y="14"/>
                  </a:cubicBezTo>
                  <a:cubicBezTo>
                    <a:pt x="6" y="15"/>
                    <a:pt x="7" y="17"/>
                    <a:pt x="9" y="18"/>
                  </a:cubicBezTo>
                  <a:cubicBezTo>
                    <a:pt x="10" y="19"/>
                    <a:pt x="12" y="20"/>
                    <a:pt x="14" y="19"/>
                  </a:cubicBezTo>
                  <a:cubicBezTo>
                    <a:pt x="16" y="19"/>
                    <a:pt x="18" y="18"/>
                    <a:pt x="19" y="16"/>
                  </a:cubicBezTo>
                  <a:cubicBezTo>
                    <a:pt x="20" y="15"/>
                    <a:pt x="20" y="13"/>
                    <a:pt x="20" y="11"/>
                  </a:cubicBezTo>
                  <a:cubicBezTo>
                    <a:pt x="19" y="9"/>
                    <a:pt x="18" y="7"/>
                    <a:pt x="17" y="6"/>
                  </a:cubicBezTo>
                  <a:cubicBezTo>
                    <a:pt x="16" y="6"/>
                    <a:pt x="14" y="5"/>
                    <a:pt x="1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8">
              <a:extLst>
                <a:ext uri="{FF2B5EF4-FFF2-40B4-BE49-F238E27FC236}">
                  <a16:creationId xmlns:a16="http://schemas.microsoft.com/office/drawing/2014/main" id="{2160FCD4-E67C-4850-8685-7209DD76941F}"/>
                </a:ext>
              </a:extLst>
            </p:cNvPr>
            <p:cNvSpPr>
              <a:spLocks/>
            </p:cNvSpPr>
            <p:nvPr/>
          </p:nvSpPr>
          <p:spPr bwMode="auto">
            <a:xfrm>
              <a:off x="7302501" y="2905125"/>
              <a:ext cx="34925" cy="38100"/>
            </a:xfrm>
            <a:custGeom>
              <a:avLst/>
              <a:gdLst>
                <a:gd name="T0" fmla="*/ 9 w 11"/>
                <a:gd name="T1" fmla="*/ 12 h 12"/>
                <a:gd name="T2" fmla="*/ 7 w 11"/>
                <a:gd name="T3" fmla="*/ 11 h 12"/>
                <a:gd name="T4" fmla="*/ 1 w 11"/>
                <a:gd name="T5" fmla="*/ 5 h 12"/>
                <a:gd name="T6" fmla="*/ 1 w 11"/>
                <a:gd name="T7" fmla="*/ 1 h 12"/>
                <a:gd name="T8" fmla="*/ 4 w 11"/>
                <a:gd name="T9" fmla="*/ 1 h 12"/>
                <a:gd name="T10" fmla="*/ 10 w 11"/>
                <a:gd name="T11" fmla="*/ 7 h 12"/>
                <a:gd name="T12" fmla="*/ 10 w 11"/>
                <a:gd name="T13" fmla="*/ 11 h 12"/>
                <a:gd name="T14" fmla="*/ 9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9" y="12"/>
                  </a:moveTo>
                  <a:cubicBezTo>
                    <a:pt x="8" y="12"/>
                    <a:pt x="7" y="11"/>
                    <a:pt x="7" y="11"/>
                  </a:cubicBezTo>
                  <a:cubicBezTo>
                    <a:pt x="1" y="5"/>
                    <a:pt x="1" y="5"/>
                    <a:pt x="1" y="5"/>
                  </a:cubicBezTo>
                  <a:cubicBezTo>
                    <a:pt x="0" y="4"/>
                    <a:pt x="0" y="2"/>
                    <a:pt x="1" y="1"/>
                  </a:cubicBezTo>
                  <a:cubicBezTo>
                    <a:pt x="2" y="0"/>
                    <a:pt x="3" y="0"/>
                    <a:pt x="4" y="1"/>
                  </a:cubicBezTo>
                  <a:cubicBezTo>
                    <a:pt x="10" y="7"/>
                    <a:pt x="10" y="7"/>
                    <a:pt x="10" y="7"/>
                  </a:cubicBezTo>
                  <a:cubicBezTo>
                    <a:pt x="11" y="8"/>
                    <a:pt x="11" y="10"/>
                    <a:pt x="10" y="11"/>
                  </a:cubicBezTo>
                  <a:cubicBezTo>
                    <a:pt x="10" y="11"/>
                    <a:pt x="9"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9">
              <a:extLst>
                <a:ext uri="{FF2B5EF4-FFF2-40B4-BE49-F238E27FC236}">
                  <a16:creationId xmlns:a16="http://schemas.microsoft.com/office/drawing/2014/main" id="{8B39BF73-C7F0-4025-8A69-3E80849FCA1E}"/>
                </a:ext>
              </a:extLst>
            </p:cNvPr>
            <p:cNvSpPr>
              <a:spLocks/>
            </p:cNvSpPr>
            <p:nvPr/>
          </p:nvSpPr>
          <p:spPr bwMode="auto">
            <a:xfrm>
              <a:off x="7302501" y="2905125"/>
              <a:ext cx="34925" cy="38100"/>
            </a:xfrm>
            <a:custGeom>
              <a:avLst/>
              <a:gdLst>
                <a:gd name="T0" fmla="*/ 2 w 11"/>
                <a:gd name="T1" fmla="*/ 12 h 12"/>
                <a:gd name="T2" fmla="*/ 1 w 11"/>
                <a:gd name="T3" fmla="*/ 11 h 12"/>
                <a:gd name="T4" fmla="*/ 1 w 11"/>
                <a:gd name="T5" fmla="*/ 7 h 12"/>
                <a:gd name="T6" fmla="*/ 7 w 11"/>
                <a:gd name="T7" fmla="*/ 1 h 12"/>
                <a:gd name="T8" fmla="*/ 10 w 11"/>
                <a:gd name="T9" fmla="*/ 1 h 12"/>
                <a:gd name="T10" fmla="*/ 10 w 11"/>
                <a:gd name="T11" fmla="*/ 5 h 12"/>
                <a:gd name="T12" fmla="*/ 4 w 11"/>
                <a:gd name="T13" fmla="*/ 11 h 12"/>
                <a:gd name="T14" fmla="*/ 2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2" y="12"/>
                  </a:moveTo>
                  <a:cubicBezTo>
                    <a:pt x="2" y="12"/>
                    <a:pt x="1" y="11"/>
                    <a:pt x="1" y="11"/>
                  </a:cubicBezTo>
                  <a:cubicBezTo>
                    <a:pt x="0" y="10"/>
                    <a:pt x="0" y="8"/>
                    <a:pt x="1" y="7"/>
                  </a:cubicBezTo>
                  <a:cubicBezTo>
                    <a:pt x="7" y="1"/>
                    <a:pt x="7" y="1"/>
                    <a:pt x="7" y="1"/>
                  </a:cubicBezTo>
                  <a:cubicBezTo>
                    <a:pt x="8" y="0"/>
                    <a:pt x="9" y="0"/>
                    <a:pt x="10" y="1"/>
                  </a:cubicBezTo>
                  <a:cubicBezTo>
                    <a:pt x="11" y="2"/>
                    <a:pt x="11" y="4"/>
                    <a:pt x="10" y="5"/>
                  </a:cubicBezTo>
                  <a:cubicBezTo>
                    <a:pt x="4" y="11"/>
                    <a:pt x="4" y="11"/>
                    <a:pt x="4" y="11"/>
                  </a:cubicBezTo>
                  <a:cubicBezTo>
                    <a:pt x="4" y="11"/>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0">
              <a:extLst>
                <a:ext uri="{FF2B5EF4-FFF2-40B4-BE49-F238E27FC236}">
                  <a16:creationId xmlns:a16="http://schemas.microsoft.com/office/drawing/2014/main" id="{64E2F0B4-FE9C-4F75-9D89-B65F574E62BA}"/>
                </a:ext>
              </a:extLst>
            </p:cNvPr>
            <p:cNvSpPr>
              <a:spLocks noEditPoints="1"/>
            </p:cNvSpPr>
            <p:nvPr/>
          </p:nvSpPr>
          <p:spPr bwMode="auto">
            <a:xfrm>
              <a:off x="7493001" y="2660650"/>
              <a:ext cx="238125" cy="215900"/>
            </a:xfrm>
            <a:custGeom>
              <a:avLst/>
              <a:gdLst>
                <a:gd name="T0" fmla="*/ 39 w 75"/>
                <a:gd name="T1" fmla="*/ 68 h 68"/>
                <a:gd name="T2" fmla="*/ 38 w 75"/>
                <a:gd name="T3" fmla="*/ 67 h 68"/>
                <a:gd name="T4" fmla="*/ 6 w 75"/>
                <a:gd name="T5" fmla="*/ 2 h 68"/>
                <a:gd name="T6" fmla="*/ 8 w 75"/>
                <a:gd name="T7" fmla="*/ 0 h 68"/>
                <a:gd name="T8" fmla="*/ 11 w 75"/>
                <a:gd name="T9" fmla="*/ 2 h 68"/>
                <a:gd name="T10" fmla="*/ 24 w 75"/>
                <a:gd name="T11" fmla="*/ 5 h 68"/>
                <a:gd name="T12" fmla="*/ 37 w 75"/>
                <a:gd name="T13" fmla="*/ 2 h 68"/>
                <a:gd name="T14" fmla="*/ 39 w 75"/>
                <a:gd name="T15" fmla="*/ 0 h 68"/>
                <a:gd name="T16" fmla="*/ 42 w 75"/>
                <a:gd name="T17" fmla="*/ 2 h 68"/>
                <a:gd name="T18" fmla="*/ 55 w 75"/>
                <a:gd name="T19" fmla="*/ 5 h 68"/>
                <a:gd name="T20" fmla="*/ 68 w 75"/>
                <a:gd name="T21" fmla="*/ 2 h 68"/>
                <a:gd name="T22" fmla="*/ 70 w 75"/>
                <a:gd name="T23" fmla="*/ 0 h 68"/>
                <a:gd name="T24" fmla="*/ 71 w 75"/>
                <a:gd name="T25" fmla="*/ 0 h 68"/>
                <a:gd name="T26" fmla="*/ 73 w 75"/>
                <a:gd name="T27" fmla="*/ 2 h 68"/>
                <a:gd name="T28" fmla="*/ 73 w 75"/>
                <a:gd name="T29" fmla="*/ 3 h 68"/>
                <a:gd name="T30" fmla="*/ 41 w 75"/>
                <a:gd name="T31" fmla="*/ 67 h 68"/>
                <a:gd name="T32" fmla="*/ 39 w 75"/>
                <a:gd name="T33" fmla="*/ 68 h 68"/>
                <a:gd name="T34" fmla="*/ 10 w 75"/>
                <a:gd name="T35" fmla="*/ 8 h 68"/>
                <a:gd name="T36" fmla="*/ 39 w 75"/>
                <a:gd name="T37" fmla="*/ 62 h 68"/>
                <a:gd name="T38" fmla="*/ 69 w 75"/>
                <a:gd name="T39" fmla="*/ 8 h 68"/>
                <a:gd name="T40" fmla="*/ 55 w 75"/>
                <a:gd name="T41" fmla="*/ 10 h 68"/>
                <a:gd name="T42" fmla="*/ 40 w 75"/>
                <a:gd name="T43" fmla="*/ 6 h 68"/>
                <a:gd name="T44" fmla="*/ 24 w 75"/>
                <a:gd name="T45" fmla="*/ 10 h 68"/>
                <a:gd name="T46" fmla="*/ 10 w 75"/>
                <a:gd name="T47" fmla="*/ 8 h 68"/>
                <a:gd name="T48" fmla="*/ 42 w 75"/>
                <a:gd name="T49" fmla="*/ 2 h 68"/>
                <a:gd name="T50" fmla="*/ 42 w 75"/>
                <a:gd name="T51" fmla="*/ 2 h 68"/>
                <a:gd name="T52" fmla="*/ 37 w 75"/>
                <a:gd name="T53" fmla="*/ 2 h 68"/>
                <a:gd name="T54" fmla="*/ 37 w 75"/>
                <a:gd name="T55" fmla="*/ 2 h 68"/>
                <a:gd name="T56" fmla="*/ 11 w 75"/>
                <a:gd name="T57" fmla="*/ 2 h 68"/>
                <a:gd name="T58" fmla="*/ 11 w 75"/>
                <a:gd name="T5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68">
                  <a:moveTo>
                    <a:pt x="39" y="68"/>
                  </a:moveTo>
                  <a:cubicBezTo>
                    <a:pt x="39" y="68"/>
                    <a:pt x="39" y="68"/>
                    <a:pt x="38" y="67"/>
                  </a:cubicBezTo>
                  <a:cubicBezTo>
                    <a:pt x="0" y="46"/>
                    <a:pt x="6" y="3"/>
                    <a:pt x="6" y="2"/>
                  </a:cubicBezTo>
                  <a:cubicBezTo>
                    <a:pt x="6" y="1"/>
                    <a:pt x="7" y="0"/>
                    <a:pt x="8" y="0"/>
                  </a:cubicBezTo>
                  <a:cubicBezTo>
                    <a:pt x="10" y="0"/>
                    <a:pt x="10" y="1"/>
                    <a:pt x="11" y="2"/>
                  </a:cubicBezTo>
                  <a:cubicBezTo>
                    <a:pt x="12" y="3"/>
                    <a:pt x="16" y="5"/>
                    <a:pt x="24" y="5"/>
                  </a:cubicBezTo>
                  <a:cubicBezTo>
                    <a:pt x="31" y="5"/>
                    <a:pt x="36" y="3"/>
                    <a:pt x="37" y="2"/>
                  </a:cubicBezTo>
                  <a:cubicBezTo>
                    <a:pt x="37" y="1"/>
                    <a:pt x="38" y="0"/>
                    <a:pt x="39" y="0"/>
                  </a:cubicBezTo>
                  <a:cubicBezTo>
                    <a:pt x="41" y="0"/>
                    <a:pt x="42" y="1"/>
                    <a:pt x="42" y="2"/>
                  </a:cubicBezTo>
                  <a:cubicBezTo>
                    <a:pt x="43" y="3"/>
                    <a:pt x="48" y="5"/>
                    <a:pt x="55" y="5"/>
                  </a:cubicBezTo>
                  <a:cubicBezTo>
                    <a:pt x="62" y="5"/>
                    <a:pt x="67" y="3"/>
                    <a:pt x="68" y="2"/>
                  </a:cubicBezTo>
                  <a:cubicBezTo>
                    <a:pt x="68" y="1"/>
                    <a:pt x="69" y="0"/>
                    <a:pt x="70" y="0"/>
                  </a:cubicBezTo>
                  <a:cubicBezTo>
                    <a:pt x="71" y="0"/>
                    <a:pt x="71" y="0"/>
                    <a:pt x="71" y="0"/>
                  </a:cubicBezTo>
                  <a:cubicBezTo>
                    <a:pt x="72" y="0"/>
                    <a:pt x="73" y="1"/>
                    <a:pt x="73" y="2"/>
                  </a:cubicBezTo>
                  <a:cubicBezTo>
                    <a:pt x="73" y="3"/>
                    <a:pt x="73" y="3"/>
                    <a:pt x="73" y="3"/>
                  </a:cubicBezTo>
                  <a:cubicBezTo>
                    <a:pt x="74" y="10"/>
                    <a:pt x="75" y="48"/>
                    <a:pt x="41" y="67"/>
                  </a:cubicBezTo>
                  <a:cubicBezTo>
                    <a:pt x="40" y="68"/>
                    <a:pt x="40" y="68"/>
                    <a:pt x="39" y="68"/>
                  </a:cubicBezTo>
                  <a:close/>
                  <a:moveTo>
                    <a:pt x="10" y="8"/>
                  </a:moveTo>
                  <a:cubicBezTo>
                    <a:pt x="10" y="19"/>
                    <a:pt x="12" y="46"/>
                    <a:pt x="39" y="62"/>
                  </a:cubicBezTo>
                  <a:cubicBezTo>
                    <a:pt x="67" y="46"/>
                    <a:pt x="69" y="19"/>
                    <a:pt x="69" y="8"/>
                  </a:cubicBezTo>
                  <a:cubicBezTo>
                    <a:pt x="65" y="9"/>
                    <a:pt x="60" y="10"/>
                    <a:pt x="55" y="10"/>
                  </a:cubicBezTo>
                  <a:cubicBezTo>
                    <a:pt x="49" y="10"/>
                    <a:pt x="43" y="9"/>
                    <a:pt x="40" y="6"/>
                  </a:cubicBezTo>
                  <a:cubicBezTo>
                    <a:pt x="36" y="9"/>
                    <a:pt x="30" y="10"/>
                    <a:pt x="24" y="10"/>
                  </a:cubicBezTo>
                  <a:cubicBezTo>
                    <a:pt x="19" y="10"/>
                    <a:pt x="14" y="9"/>
                    <a:pt x="10" y="8"/>
                  </a:cubicBezTo>
                  <a:close/>
                  <a:moveTo>
                    <a:pt x="42" y="2"/>
                  </a:moveTo>
                  <a:cubicBezTo>
                    <a:pt x="42" y="2"/>
                    <a:pt x="42" y="2"/>
                    <a:pt x="42" y="2"/>
                  </a:cubicBezTo>
                  <a:close/>
                  <a:moveTo>
                    <a:pt x="37" y="2"/>
                  </a:moveTo>
                  <a:cubicBezTo>
                    <a:pt x="37" y="2"/>
                    <a:pt x="37" y="2"/>
                    <a:pt x="37" y="2"/>
                  </a:cubicBezTo>
                  <a:close/>
                  <a:moveTo>
                    <a:pt x="11" y="2"/>
                  </a:moveTo>
                  <a:cubicBezTo>
                    <a:pt x="11" y="2"/>
                    <a:pt x="11" y="2"/>
                    <a:pt x="11" y="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11">
              <a:extLst>
                <a:ext uri="{FF2B5EF4-FFF2-40B4-BE49-F238E27FC236}">
                  <a16:creationId xmlns:a16="http://schemas.microsoft.com/office/drawing/2014/main" id="{8D644ABE-8BE3-4873-A3CA-AF5521A959A7}"/>
                </a:ext>
              </a:extLst>
            </p:cNvPr>
            <p:cNvSpPr>
              <a:spLocks/>
            </p:cNvSpPr>
            <p:nvPr/>
          </p:nvSpPr>
          <p:spPr bwMode="auto">
            <a:xfrm>
              <a:off x="7610476" y="2740025"/>
              <a:ext cx="82550" cy="104775"/>
            </a:xfrm>
            <a:custGeom>
              <a:avLst/>
              <a:gdLst>
                <a:gd name="T0" fmla="*/ 2 w 26"/>
                <a:gd name="T1" fmla="*/ 33 h 33"/>
                <a:gd name="T2" fmla="*/ 0 w 26"/>
                <a:gd name="T3" fmla="*/ 32 h 33"/>
                <a:gd name="T4" fmla="*/ 1 w 26"/>
                <a:gd name="T5" fmla="*/ 29 h 33"/>
                <a:gd name="T6" fmla="*/ 21 w 26"/>
                <a:gd name="T7" fmla="*/ 2 h 33"/>
                <a:gd name="T8" fmla="*/ 24 w 26"/>
                <a:gd name="T9" fmla="*/ 1 h 33"/>
                <a:gd name="T10" fmla="*/ 26 w 26"/>
                <a:gd name="T11" fmla="*/ 4 h 33"/>
                <a:gd name="T12" fmla="*/ 4 w 26"/>
                <a:gd name="T13" fmla="*/ 33 h 33"/>
                <a:gd name="T14" fmla="*/ 2 w 2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3">
                  <a:moveTo>
                    <a:pt x="2" y="33"/>
                  </a:moveTo>
                  <a:cubicBezTo>
                    <a:pt x="2" y="33"/>
                    <a:pt x="1" y="33"/>
                    <a:pt x="0" y="32"/>
                  </a:cubicBezTo>
                  <a:cubicBezTo>
                    <a:pt x="0" y="31"/>
                    <a:pt x="0" y="29"/>
                    <a:pt x="1" y="29"/>
                  </a:cubicBezTo>
                  <a:cubicBezTo>
                    <a:pt x="12" y="23"/>
                    <a:pt x="18" y="14"/>
                    <a:pt x="21" y="2"/>
                  </a:cubicBezTo>
                  <a:cubicBezTo>
                    <a:pt x="21" y="1"/>
                    <a:pt x="23" y="0"/>
                    <a:pt x="24" y="1"/>
                  </a:cubicBezTo>
                  <a:cubicBezTo>
                    <a:pt x="25" y="1"/>
                    <a:pt x="26" y="2"/>
                    <a:pt x="26" y="4"/>
                  </a:cubicBezTo>
                  <a:cubicBezTo>
                    <a:pt x="24" y="13"/>
                    <a:pt x="18" y="25"/>
                    <a:pt x="4" y="33"/>
                  </a:cubicBezTo>
                  <a:cubicBezTo>
                    <a:pt x="3" y="33"/>
                    <a:pt x="3" y="33"/>
                    <a:pt x="2" y="3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EFB21562-BC28-45E4-B448-C6DF8563CD85}"/>
              </a:ext>
            </a:extLst>
          </p:cNvPr>
          <p:cNvGrpSpPr/>
          <p:nvPr/>
        </p:nvGrpSpPr>
        <p:grpSpPr>
          <a:xfrm>
            <a:off x="5400437" y="4384466"/>
            <a:ext cx="661988" cy="481013"/>
            <a:chOff x="4727576" y="4367213"/>
            <a:chExt cx="661988" cy="481013"/>
          </a:xfrm>
        </p:grpSpPr>
        <p:sp>
          <p:nvSpPr>
            <p:cNvPr id="146" name="Freeform 112">
              <a:extLst>
                <a:ext uri="{FF2B5EF4-FFF2-40B4-BE49-F238E27FC236}">
                  <a16:creationId xmlns:a16="http://schemas.microsoft.com/office/drawing/2014/main" id="{648E9359-0C88-452B-87A5-09E67943421B}"/>
                </a:ext>
              </a:extLst>
            </p:cNvPr>
            <p:cNvSpPr>
              <a:spLocks/>
            </p:cNvSpPr>
            <p:nvPr/>
          </p:nvSpPr>
          <p:spPr bwMode="auto">
            <a:xfrm>
              <a:off x="4727576" y="4367213"/>
              <a:ext cx="661988" cy="481013"/>
            </a:xfrm>
            <a:custGeom>
              <a:avLst/>
              <a:gdLst>
                <a:gd name="T0" fmla="*/ 208 w 208"/>
                <a:gd name="T1" fmla="*/ 74 h 151"/>
                <a:gd name="T2" fmla="*/ 25 w 208"/>
                <a:gd name="T3" fmla="*/ 0 h 151"/>
                <a:gd name="T4" fmla="*/ 0 w 208"/>
                <a:gd name="T5" fmla="*/ 118 h 151"/>
                <a:gd name="T6" fmla="*/ 182 w 208"/>
                <a:gd name="T7" fmla="*/ 151 h 151"/>
                <a:gd name="T8" fmla="*/ 208 w 208"/>
                <a:gd name="T9" fmla="*/ 74 h 151"/>
              </a:gdLst>
              <a:ahLst/>
              <a:cxnLst>
                <a:cxn ang="0">
                  <a:pos x="T0" y="T1"/>
                </a:cxn>
                <a:cxn ang="0">
                  <a:pos x="T2" y="T3"/>
                </a:cxn>
                <a:cxn ang="0">
                  <a:pos x="T4" y="T5"/>
                </a:cxn>
                <a:cxn ang="0">
                  <a:pos x="T6" y="T7"/>
                </a:cxn>
                <a:cxn ang="0">
                  <a:pos x="T8" y="T9"/>
                </a:cxn>
              </a:cxnLst>
              <a:rect l="0" t="0" r="r" b="b"/>
              <a:pathLst>
                <a:path w="208" h="151">
                  <a:moveTo>
                    <a:pt x="208" y="74"/>
                  </a:moveTo>
                  <a:cubicBezTo>
                    <a:pt x="208" y="74"/>
                    <a:pt x="69" y="38"/>
                    <a:pt x="25" y="0"/>
                  </a:cubicBezTo>
                  <a:cubicBezTo>
                    <a:pt x="0" y="118"/>
                    <a:pt x="0" y="118"/>
                    <a:pt x="0" y="118"/>
                  </a:cubicBezTo>
                  <a:cubicBezTo>
                    <a:pt x="182" y="151"/>
                    <a:pt x="182" y="151"/>
                    <a:pt x="182" y="151"/>
                  </a:cubicBezTo>
                  <a:cubicBezTo>
                    <a:pt x="182" y="151"/>
                    <a:pt x="179" y="110"/>
                    <a:pt x="208" y="74"/>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13">
              <a:extLst>
                <a:ext uri="{FF2B5EF4-FFF2-40B4-BE49-F238E27FC236}">
                  <a16:creationId xmlns:a16="http://schemas.microsoft.com/office/drawing/2014/main" id="{3F453CDB-A4F4-48B1-B82D-C30294227320}"/>
                </a:ext>
              </a:extLst>
            </p:cNvPr>
            <p:cNvSpPr>
              <a:spLocks/>
            </p:cNvSpPr>
            <p:nvPr/>
          </p:nvSpPr>
          <p:spPr bwMode="auto">
            <a:xfrm>
              <a:off x="4835526" y="4443413"/>
              <a:ext cx="509588" cy="201613"/>
            </a:xfrm>
            <a:custGeom>
              <a:avLst/>
              <a:gdLst>
                <a:gd name="T0" fmla="*/ 160 w 160"/>
                <a:gd name="T1" fmla="*/ 54 h 63"/>
                <a:gd name="T2" fmla="*/ 67 w 160"/>
                <a:gd name="T3" fmla="*/ 63 h 63"/>
                <a:gd name="T4" fmla="*/ 0 w 160"/>
                <a:gd name="T5" fmla="*/ 0 h 63"/>
                <a:gd name="T6" fmla="*/ 70 w 160"/>
                <a:gd name="T7" fmla="*/ 51 h 63"/>
                <a:gd name="T8" fmla="*/ 160 w 160"/>
                <a:gd name="T9" fmla="*/ 54 h 63"/>
              </a:gdLst>
              <a:ahLst/>
              <a:cxnLst>
                <a:cxn ang="0">
                  <a:pos x="T0" y="T1"/>
                </a:cxn>
                <a:cxn ang="0">
                  <a:pos x="T2" y="T3"/>
                </a:cxn>
                <a:cxn ang="0">
                  <a:pos x="T4" y="T5"/>
                </a:cxn>
                <a:cxn ang="0">
                  <a:pos x="T6" y="T7"/>
                </a:cxn>
                <a:cxn ang="0">
                  <a:pos x="T8" y="T9"/>
                </a:cxn>
              </a:cxnLst>
              <a:rect l="0" t="0" r="r" b="b"/>
              <a:pathLst>
                <a:path w="160" h="63">
                  <a:moveTo>
                    <a:pt x="160" y="54"/>
                  </a:moveTo>
                  <a:cubicBezTo>
                    <a:pt x="160" y="54"/>
                    <a:pt x="93" y="53"/>
                    <a:pt x="67" y="63"/>
                  </a:cubicBezTo>
                  <a:cubicBezTo>
                    <a:pt x="67" y="63"/>
                    <a:pt x="31" y="16"/>
                    <a:pt x="0" y="0"/>
                  </a:cubicBezTo>
                  <a:cubicBezTo>
                    <a:pt x="0" y="0"/>
                    <a:pt x="67" y="41"/>
                    <a:pt x="70" y="51"/>
                  </a:cubicBezTo>
                  <a:lnTo>
                    <a:pt x="160" y="54"/>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14">
              <a:extLst>
                <a:ext uri="{FF2B5EF4-FFF2-40B4-BE49-F238E27FC236}">
                  <a16:creationId xmlns:a16="http://schemas.microsoft.com/office/drawing/2014/main" id="{7686E2E5-CD18-46DD-8239-3B8277F50C33}"/>
                </a:ext>
              </a:extLst>
            </p:cNvPr>
            <p:cNvSpPr>
              <a:spLocks/>
            </p:cNvSpPr>
            <p:nvPr/>
          </p:nvSpPr>
          <p:spPr bwMode="auto">
            <a:xfrm>
              <a:off x="5114926" y="4686300"/>
              <a:ext cx="125413" cy="104775"/>
            </a:xfrm>
            <a:custGeom>
              <a:avLst/>
              <a:gdLst>
                <a:gd name="T0" fmla="*/ 0 w 39"/>
                <a:gd name="T1" fmla="*/ 0 h 33"/>
                <a:gd name="T2" fmla="*/ 34 w 39"/>
                <a:gd name="T3" fmla="*/ 28 h 33"/>
                <a:gd name="T4" fmla="*/ 0 w 39"/>
                <a:gd name="T5" fmla="*/ 0 h 33"/>
              </a:gdLst>
              <a:ahLst/>
              <a:cxnLst>
                <a:cxn ang="0">
                  <a:pos x="T0" y="T1"/>
                </a:cxn>
                <a:cxn ang="0">
                  <a:pos x="T2" y="T3"/>
                </a:cxn>
                <a:cxn ang="0">
                  <a:pos x="T4" y="T5"/>
                </a:cxn>
              </a:cxnLst>
              <a:rect l="0" t="0" r="r" b="b"/>
              <a:pathLst>
                <a:path w="39" h="33">
                  <a:moveTo>
                    <a:pt x="0" y="0"/>
                  </a:moveTo>
                  <a:cubicBezTo>
                    <a:pt x="0" y="0"/>
                    <a:pt x="28" y="22"/>
                    <a:pt x="34" y="28"/>
                  </a:cubicBezTo>
                  <a:cubicBezTo>
                    <a:pt x="39" y="33"/>
                    <a:pt x="5" y="17"/>
                    <a:pt x="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15">
              <a:extLst>
                <a:ext uri="{FF2B5EF4-FFF2-40B4-BE49-F238E27FC236}">
                  <a16:creationId xmlns:a16="http://schemas.microsoft.com/office/drawing/2014/main" id="{258175B5-A91A-4031-8C44-13774D9C3B31}"/>
                </a:ext>
              </a:extLst>
            </p:cNvPr>
            <p:cNvSpPr>
              <a:spLocks/>
            </p:cNvSpPr>
            <p:nvPr/>
          </p:nvSpPr>
          <p:spPr bwMode="auto">
            <a:xfrm>
              <a:off x="4816476" y="4638675"/>
              <a:ext cx="152400" cy="66675"/>
            </a:xfrm>
            <a:custGeom>
              <a:avLst/>
              <a:gdLst>
                <a:gd name="T0" fmla="*/ 0 w 48"/>
                <a:gd name="T1" fmla="*/ 16 h 21"/>
                <a:gd name="T2" fmla="*/ 41 w 48"/>
                <a:gd name="T3" fmla="*/ 2 h 21"/>
                <a:gd name="T4" fmla="*/ 0 w 48"/>
                <a:gd name="T5" fmla="*/ 16 h 21"/>
              </a:gdLst>
              <a:ahLst/>
              <a:cxnLst>
                <a:cxn ang="0">
                  <a:pos x="T0" y="T1"/>
                </a:cxn>
                <a:cxn ang="0">
                  <a:pos x="T2" y="T3"/>
                </a:cxn>
                <a:cxn ang="0">
                  <a:pos x="T4" y="T5"/>
                </a:cxn>
              </a:cxnLst>
              <a:rect l="0" t="0" r="r" b="b"/>
              <a:pathLst>
                <a:path w="48" h="21">
                  <a:moveTo>
                    <a:pt x="0" y="16"/>
                  </a:moveTo>
                  <a:cubicBezTo>
                    <a:pt x="0" y="16"/>
                    <a:pt x="33" y="4"/>
                    <a:pt x="41" y="2"/>
                  </a:cubicBezTo>
                  <a:cubicBezTo>
                    <a:pt x="48" y="0"/>
                    <a:pt x="17" y="21"/>
                    <a:pt x="0" y="16"/>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2" name="Group 241">
            <a:extLst>
              <a:ext uri="{FF2B5EF4-FFF2-40B4-BE49-F238E27FC236}">
                <a16:creationId xmlns:a16="http://schemas.microsoft.com/office/drawing/2014/main" id="{FD88E15E-4E4B-459B-8760-3E6935FAC338}"/>
              </a:ext>
            </a:extLst>
          </p:cNvPr>
          <p:cNvGrpSpPr/>
          <p:nvPr/>
        </p:nvGrpSpPr>
        <p:grpSpPr>
          <a:xfrm>
            <a:off x="7348299" y="4520991"/>
            <a:ext cx="503238" cy="363538"/>
            <a:chOff x="6675438" y="4503738"/>
            <a:chExt cx="503238" cy="363538"/>
          </a:xfrm>
        </p:grpSpPr>
        <p:sp>
          <p:nvSpPr>
            <p:cNvPr id="150" name="Freeform 116">
              <a:extLst>
                <a:ext uri="{FF2B5EF4-FFF2-40B4-BE49-F238E27FC236}">
                  <a16:creationId xmlns:a16="http://schemas.microsoft.com/office/drawing/2014/main" id="{755AE993-4CB2-495F-A9C8-53F3DA1E6E54}"/>
                </a:ext>
              </a:extLst>
            </p:cNvPr>
            <p:cNvSpPr>
              <a:spLocks/>
            </p:cNvSpPr>
            <p:nvPr/>
          </p:nvSpPr>
          <p:spPr bwMode="auto">
            <a:xfrm>
              <a:off x="6675438" y="4503738"/>
              <a:ext cx="503238" cy="363538"/>
            </a:xfrm>
            <a:custGeom>
              <a:avLst/>
              <a:gdLst>
                <a:gd name="T0" fmla="*/ 0 w 158"/>
                <a:gd name="T1" fmla="*/ 56 h 114"/>
                <a:gd name="T2" fmla="*/ 138 w 158"/>
                <a:gd name="T3" fmla="*/ 0 h 114"/>
                <a:gd name="T4" fmla="*/ 158 w 158"/>
                <a:gd name="T5" fmla="*/ 89 h 114"/>
                <a:gd name="T6" fmla="*/ 20 w 158"/>
                <a:gd name="T7" fmla="*/ 114 h 114"/>
                <a:gd name="T8" fmla="*/ 0 w 158"/>
                <a:gd name="T9" fmla="*/ 56 h 114"/>
              </a:gdLst>
              <a:ahLst/>
              <a:cxnLst>
                <a:cxn ang="0">
                  <a:pos x="T0" y="T1"/>
                </a:cxn>
                <a:cxn ang="0">
                  <a:pos x="T2" y="T3"/>
                </a:cxn>
                <a:cxn ang="0">
                  <a:pos x="T4" y="T5"/>
                </a:cxn>
                <a:cxn ang="0">
                  <a:pos x="T6" y="T7"/>
                </a:cxn>
                <a:cxn ang="0">
                  <a:pos x="T8" y="T9"/>
                </a:cxn>
              </a:cxnLst>
              <a:rect l="0" t="0" r="r" b="b"/>
              <a:pathLst>
                <a:path w="158" h="114">
                  <a:moveTo>
                    <a:pt x="0" y="56"/>
                  </a:moveTo>
                  <a:cubicBezTo>
                    <a:pt x="0" y="56"/>
                    <a:pt x="105" y="29"/>
                    <a:pt x="138" y="0"/>
                  </a:cubicBezTo>
                  <a:cubicBezTo>
                    <a:pt x="158" y="89"/>
                    <a:pt x="158" y="89"/>
                    <a:pt x="158" y="89"/>
                  </a:cubicBezTo>
                  <a:cubicBezTo>
                    <a:pt x="20" y="114"/>
                    <a:pt x="20" y="114"/>
                    <a:pt x="20" y="114"/>
                  </a:cubicBezTo>
                  <a:cubicBezTo>
                    <a:pt x="20" y="114"/>
                    <a:pt x="22" y="83"/>
                    <a:pt x="0" y="56"/>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17">
              <a:extLst>
                <a:ext uri="{FF2B5EF4-FFF2-40B4-BE49-F238E27FC236}">
                  <a16:creationId xmlns:a16="http://schemas.microsoft.com/office/drawing/2014/main" id="{772349C9-9008-4174-91EA-AAF68265FA8F}"/>
                </a:ext>
              </a:extLst>
            </p:cNvPr>
            <p:cNvSpPr>
              <a:spLocks/>
            </p:cNvSpPr>
            <p:nvPr/>
          </p:nvSpPr>
          <p:spPr bwMode="auto">
            <a:xfrm>
              <a:off x="6710363" y="4562475"/>
              <a:ext cx="385763" cy="152400"/>
            </a:xfrm>
            <a:custGeom>
              <a:avLst/>
              <a:gdLst>
                <a:gd name="T0" fmla="*/ 0 w 121"/>
                <a:gd name="T1" fmla="*/ 41 h 48"/>
                <a:gd name="T2" fmla="*/ 70 w 121"/>
                <a:gd name="T3" fmla="*/ 48 h 48"/>
                <a:gd name="T4" fmla="*/ 121 w 121"/>
                <a:gd name="T5" fmla="*/ 0 h 48"/>
                <a:gd name="T6" fmla="*/ 68 w 121"/>
                <a:gd name="T7" fmla="*/ 39 h 48"/>
                <a:gd name="T8" fmla="*/ 0 w 121"/>
                <a:gd name="T9" fmla="*/ 41 h 48"/>
              </a:gdLst>
              <a:ahLst/>
              <a:cxnLst>
                <a:cxn ang="0">
                  <a:pos x="T0" y="T1"/>
                </a:cxn>
                <a:cxn ang="0">
                  <a:pos x="T2" y="T3"/>
                </a:cxn>
                <a:cxn ang="0">
                  <a:pos x="T4" y="T5"/>
                </a:cxn>
                <a:cxn ang="0">
                  <a:pos x="T6" y="T7"/>
                </a:cxn>
                <a:cxn ang="0">
                  <a:pos x="T8" y="T9"/>
                </a:cxn>
              </a:cxnLst>
              <a:rect l="0" t="0" r="r" b="b"/>
              <a:pathLst>
                <a:path w="121" h="48">
                  <a:moveTo>
                    <a:pt x="0" y="41"/>
                  </a:moveTo>
                  <a:cubicBezTo>
                    <a:pt x="0" y="41"/>
                    <a:pt x="50" y="40"/>
                    <a:pt x="70" y="48"/>
                  </a:cubicBezTo>
                  <a:cubicBezTo>
                    <a:pt x="70" y="48"/>
                    <a:pt x="97" y="13"/>
                    <a:pt x="121" y="0"/>
                  </a:cubicBezTo>
                  <a:cubicBezTo>
                    <a:pt x="121" y="0"/>
                    <a:pt x="70" y="31"/>
                    <a:pt x="68" y="39"/>
                  </a:cubicBezTo>
                  <a:lnTo>
                    <a:pt x="0" y="4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118">
              <a:extLst>
                <a:ext uri="{FF2B5EF4-FFF2-40B4-BE49-F238E27FC236}">
                  <a16:creationId xmlns:a16="http://schemas.microsoft.com/office/drawing/2014/main" id="{4A0B2886-0BB7-499A-9998-7306D74563CC}"/>
                </a:ext>
              </a:extLst>
            </p:cNvPr>
            <p:cNvSpPr>
              <a:spLocks/>
            </p:cNvSpPr>
            <p:nvPr/>
          </p:nvSpPr>
          <p:spPr bwMode="auto">
            <a:xfrm>
              <a:off x="6786563" y="4746625"/>
              <a:ext cx="95250" cy="79375"/>
            </a:xfrm>
            <a:custGeom>
              <a:avLst/>
              <a:gdLst>
                <a:gd name="T0" fmla="*/ 30 w 30"/>
                <a:gd name="T1" fmla="*/ 0 h 25"/>
                <a:gd name="T2" fmla="*/ 5 w 30"/>
                <a:gd name="T3" fmla="*/ 21 h 25"/>
                <a:gd name="T4" fmla="*/ 30 w 30"/>
                <a:gd name="T5" fmla="*/ 0 h 25"/>
              </a:gdLst>
              <a:ahLst/>
              <a:cxnLst>
                <a:cxn ang="0">
                  <a:pos x="T0" y="T1"/>
                </a:cxn>
                <a:cxn ang="0">
                  <a:pos x="T2" y="T3"/>
                </a:cxn>
                <a:cxn ang="0">
                  <a:pos x="T4" y="T5"/>
                </a:cxn>
              </a:cxnLst>
              <a:rect l="0" t="0" r="r" b="b"/>
              <a:pathLst>
                <a:path w="30" h="25">
                  <a:moveTo>
                    <a:pt x="30" y="0"/>
                  </a:moveTo>
                  <a:cubicBezTo>
                    <a:pt x="30" y="0"/>
                    <a:pt x="9" y="17"/>
                    <a:pt x="5" y="21"/>
                  </a:cubicBezTo>
                  <a:cubicBezTo>
                    <a:pt x="0" y="25"/>
                    <a:pt x="26" y="13"/>
                    <a:pt x="3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19">
              <a:extLst>
                <a:ext uri="{FF2B5EF4-FFF2-40B4-BE49-F238E27FC236}">
                  <a16:creationId xmlns:a16="http://schemas.microsoft.com/office/drawing/2014/main" id="{89921145-1ECD-4CF5-9366-6117759ABD0F}"/>
                </a:ext>
              </a:extLst>
            </p:cNvPr>
            <p:cNvSpPr>
              <a:spLocks/>
            </p:cNvSpPr>
            <p:nvPr/>
          </p:nvSpPr>
          <p:spPr bwMode="auto">
            <a:xfrm>
              <a:off x="6994526" y="4711700"/>
              <a:ext cx="114300" cy="47625"/>
            </a:xfrm>
            <a:custGeom>
              <a:avLst/>
              <a:gdLst>
                <a:gd name="T0" fmla="*/ 36 w 36"/>
                <a:gd name="T1" fmla="*/ 12 h 15"/>
                <a:gd name="T2" fmla="*/ 5 w 36"/>
                <a:gd name="T3" fmla="*/ 1 h 15"/>
                <a:gd name="T4" fmla="*/ 36 w 36"/>
                <a:gd name="T5" fmla="*/ 12 h 15"/>
              </a:gdLst>
              <a:ahLst/>
              <a:cxnLst>
                <a:cxn ang="0">
                  <a:pos x="T0" y="T1"/>
                </a:cxn>
                <a:cxn ang="0">
                  <a:pos x="T2" y="T3"/>
                </a:cxn>
                <a:cxn ang="0">
                  <a:pos x="T4" y="T5"/>
                </a:cxn>
              </a:cxnLst>
              <a:rect l="0" t="0" r="r" b="b"/>
              <a:pathLst>
                <a:path w="36" h="15">
                  <a:moveTo>
                    <a:pt x="36" y="12"/>
                  </a:moveTo>
                  <a:cubicBezTo>
                    <a:pt x="36" y="12"/>
                    <a:pt x="11" y="3"/>
                    <a:pt x="5" y="1"/>
                  </a:cubicBezTo>
                  <a:cubicBezTo>
                    <a:pt x="0" y="0"/>
                    <a:pt x="23" y="15"/>
                    <a:pt x="36" y="12"/>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D57797F-9A39-44DE-905E-FB30B66E61BD}"/>
              </a:ext>
            </a:extLst>
          </p:cNvPr>
          <p:cNvGrpSpPr/>
          <p:nvPr/>
        </p:nvGrpSpPr>
        <p:grpSpPr>
          <a:xfrm>
            <a:off x="7886462" y="5510003"/>
            <a:ext cx="1003300" cy="715963"/>
            <a:chOff x="7213601" y="5492750"/>
            <a:chExt cx="1003300" cy="715963"/>
          </a:xfrm>
        </p:grpSpPr>
        <p:sp>
          <p:nvSpPr>
            <p:cNvPr id="154" name="Freeform 120">
              <a:extLst>
                <a:ext uri="{FF2B5EF4-FFF2-40B4-BE49-F238E27FC236}">
                  <a16:creationId xmlns:a16="http://schemas.microsoft.com/office/drawing/2014/main" id="{F4BFD02A-E7F3-41F4-8430-1CE5D6F29AFD}"/>
                </a:ext>
              </a:extLst>
            </p:cNvPr>
            <p:cNvSpPr>
              <a:spLocks/>
            </p:cNvSpPr>
            <p:nvPr/>
          </p:nvSpPr>
          <p:spPr bwMode="auto">
            <a:xfrm>
              <a:off x="7213601" y="5492750"/>
              <a:ext cx="1003300" cy="715963"/>
            </a:xfrm>
            <a:custGeom>
              <a:avLst/>
              <a:gdLst>
                <a:gd name="T0" fmla="*/ 0 w 316"/>
                <a:gd name="T1" fmla="*/ 110 h 225"/>
                <a:gd name="T2" fmla="*/ 277 w 316"/>
                <a:gd name="T3" fmla="*/ 0 h 225"/>
                <a:gd name="T4" fmla="*/ 316 w 316"/>
                <a:gd name="T5" fmla="*/ 175 h 225"/>
                <a:gd name="T6" fmla="*/ 39 w 316"/>
                <a:gd name="T7" fmla="*/ 225 h 225"/>
                <a:gd name="T8" fmla="*/ 0 w 316"/>
                <a:gd name="T9" fmla="*/ 110 h 225"/>
              </a:gdLst>
              <a:ahLst/>
              <a:cxnLst>
                <a:cxn ang="0">
                  <a:pos x="T0" y="T1"/>
                </a:cxn>
                <a:cxn ang="0">
                  <a:pos x="T2" y="T3"/>
                </a:cxn>
                <a:cxn ang="0">
                  <a:pos x="T4" y="T5"/>
                </a:cxn>
                <a:cxn ang="0">
                  <a:pos x="T6" y="T7"/>
                </a:cxn>
                <a:cxn ang="0">
                  <a:pos x="T8" y="T9"/>
                </a:cxn>
              </a:cxnLst>
              <a:rect l="0" t="0" r="r" b="b"/>
              <a:pathLst>
                <a:path w="316" h="225">
                  <a:moveTo>
                    <a:pt x="0" y="110"/>
                  </a:moveTo>
                  <a:cubicBezTo>
                    <a:pt x="0" y="110"/>
                    <a:pt x="211" y="56"/>
                    <a:pt x="277" y="0"/>
                  </a:cubicBezTo>
                  <a:cubicBezTo>
                    <a:pt x="316" y="175"/>
                    <a:pt x="316" y="175"/>
                    <a:pt x="316" y="175"/>
                  </a:cubicBezTo>
                  <a:cubicBezTo>
                    <a:pt x="39" y="225"/>
                    <a:pt x="39" y="225"/>
                    <a:pt x="39" y="225"/>
                  </a:cubicBezTo>
                  <a:cubicBezTo>
                    <a:pt x="39" y="225"/>
                    <a:pt x="43" y="164"/>
                    <a:pt x="0" y="1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1">
              <a:extLst>
                <a:ext uri="{FF2B5EF4-FFF2-40B4-BE49-F238E27FC236}">
                  <a16:creationId xmlns:a16="http://schemas.microsoft.com/office/drawing/2014/main" id="{D143C344-6094-4E19-8497-DE43802BA0EE}"/>
                </a:ext>
              </a:extLst>
            </p:cNvPr>
            <p:cNvSpPr>
              <a:spLocks/>
            </p:cNvSpPr>
            <p:nvPr/>
          </p:nvSpPr>
          <p:spPr bwMode="auto">
            <a:xfrm>
              <a:off x="7283451" y="5603875"/>
              <a:ext cx="768350" cy="301625"/>
            </a:xfrm>
            <a:custGeom>
              <a:avLst/>
              <a:gdLst>
                <a:gd name="T0" fmla="*/ 0 w 242"/>
                <a:gd name="T1" fmla="*/ 81 h 95"/>
                <a:gd name="T2" fmla="*/ 140 w 242"/>
                <a:gd name="T3" fmla="*/ 95 h 95"/>
                <a:gd name="T4" fmla="*/ 242 w 242"/>
                <a:gd name="T5" fmla="*/ 0 h 95"/>
                <a:gd name="T6" fmla="*/ 136 w 242"/>
                <a:gd name="T7" fmla="*/ 77 h 95"/>
                <a:gd name="T8" fmla="*/ 0 w 242"/>
                <a:gd name="T9" fmla="*/ 81 h 95"/>
              </a:gdLst>
              <a:ahLst/>
              <a:cxnLst>
                <a:cxn ang="0">
                  <a:pos x="T0" y="T1"/>
                </a:cxn>
                <a:cxn ang="0">
                  <a:pos x="T2" y="T3"/>
                </a:cxn>
                <a:cxn ang="0">
                  <a:pos x="T4" y="T5"/>
                </a:cxn>
                <a:cxn ang="0">
                  <a:pos x="T6" y="T7"/>
                </a:cxn>
                <a:cxn ang="0">
                  <a:pos x="T8" y="T9"/>
                </a:cxn>
              </a:cxnLst>
              <a:rect l="0" t="0" r="r" b="b"/>
              <a:pathLst>
                <a:path w="242" h="95">
                  <a:moveTo>
                    <a:pt x="0" y="81"/>
                  </a:moveTo>
                  <a:cubicBezTo>
                    <a:pt x="0" y="81"/>
                    <a:pt x="100" y="80"/>
                    <a:pt x="140" y="95"/>
                  </a:cubicBezTo>
                  <a:cubicBezTo>
                    <a:pt x="140" y="95"/>
                    <a:pt x="195" y="25"/>
                    <a:pt x="242" y="0"/>
                  </a:cubicBezTo>
                  <a:cubicBezTo>
                    <a:pt x="242" y="0"/>
                    <a:pt x="140" y="62"/>
                    <a:pt x="136" y="77"/>
                  </a:cubicBezTo>
                  <a:lnTo>
                    <a:pt x="0" y="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22">
              <a:extLst>
                <a:ext uri="{FF2B5EF4-FFF2-40B4-BE49-F238E27FC236}">
                  <a16:creationId xmlns:a16="http://schemas.microsoft.com/office/drawing/2014/main" id="{7E09F14E-B757-4638-A6AA-C44EF919EFC7}"/>
                </a:ext>
              </a:extLst>
            </p:cNvPr>
            <p:cNvSpPr>
              <a:spLocks/>
            </p:cNvSpPr>
            <p:nvPr/>
          </p:nvSpPr>
          <p:spPr bwMode="auto">
            <a:xfrm>
              <a:off x="7439026" y="5969000"/>
              <a:ext cx="190500" cy="153988"/>
            </a:xfrm>
            <a:custGeom>
              <a:avLst/>
              <a:gdLst>
                <a:gd name="T0" fmla="*/ 60 w 60"/>
                <a:gd name="T1" fmla="*/ 0 h 48"/>
                <a:gd name="T2" fmla="*/ 8 w 60"/>
                <a:gd name="T3" fmla="*/ 40 h 48"/>
                <a:gd name="T4" fmla="*/ 60 w 60"/>
                <a:gd name="T5" fmla="*/ 0 h 48"/>
              </a:gdLst>
              <a:ahLst/>
              <a:cxnLst>
                <a:cxn ang="0">
                  <a:pos x="T0" y="T1"/>
                </a:cxn>
                <a:cxn ang="0">
                  <a:pos x="T2" y="T3"/>
                </a:cxn>
                <a:cxn ang="0">
                  <a:pos x="T4" y="T5"/>
                </a:cxn>
              </a:cxnLst>
              <a:rect l="0" t="0" r="r" b="b"/>
              <a:pathLst>
                <a:path w="60" h="48">
                  <a:moveTo>
                    <a:pt x="60" y="0"/>
                  </a:moveTo>
                  <a:cubicBezTo>
                    <a:pt x="60" y="0"/>
                    <a:pt x="17" y="33"/>
                    <a:pt x="8" y="40"/>
                  </a:cubicBezTo>
                  <a:cubicBezTo>
                    <a:pt x="0" y="48"/>
                    <a:pt x="51" y="25"/>
                    <a:pt x="6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123">
              <a:extLst>
                <a:ext uri="{FF2B5EF4-FFF2-40B4-BE49-F238E27FC236}">
                  <a16:creationId xmlns:a16="http://schemas.microsoft.com/office/drawing/2014/main" id="{6E971716-6970-4A7A-A217-2C72207275E3}"/>
                </a:ext>
              </a:extLst>
            </p:cNvPr>
            <p:cNvSpPr>
              <a:spLocks/>
            </p:cNvSpPr>
            <p:nvPr/>
          </p:nvSpPr>
          <p:spPr bwMode="auto">
            <a:xfrm>
              <a:off x="7848601" y="5895975"/>
              <a:ext cx="234950" cy="98425"/>
            </a:xfrm>
            <a:custGeom>
              <a:avLst/>
              <a:gdLst>
                <a:gd name="T0" fmla="*/ 74 w 74"/>
                <a:gd name="T1" fmla="*/ 24 h 31"/>
                <a:gd name="T2" fmla="*/ 11 w 74"/>
                <a:gd name="T3" fmla="*/ 3 h 31"/>
                <a:gd name="T4" fmla="*/ 74 w 74"/>
                <a:gd name="T5" fmla="*/ 24 h 31"/>
              </a:gdLst>
              <a:ahLst/>
              <a:cxnLst>
                <a:cxn ang="0">
                  <a:pos x="T0" y="T1"/>
                </a:cxn>
                <a:cxn ang="0">
                  <a:pos x="T2" y="T3"/>
                </a:cxn>
                <a:cxn ang="0">
                  <a:pos x="T4" y="T5"/>
                </a:cxn>
              </a:cxnLst>
              <a:rect l="0" t="0" r="r" b="b"/>
              <a:pathLst>
                <a:path w="74" h="31">
                  <a:moveTo>
                    <a:pt x="74" y="24"/>
                  </a:moveTo>
                  <a:cubicBezTo>
                    <a:pt x="74" y="24"/>
                    <a:pt x="22" y="7"/>
                    <a:pt x="11" y="3"/>
                  </a:cubicBezTo>
                  <a:cubicBezTo>
                    <a:pt x="0" y="0"/>
                    <a:pt x="47" y="31"/>
                    <a:pt x="74" y="2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E611BCA6-C8C2-4DB0-AB4D-B3D67FCCFCA2}"/>
              </a:ext>
            </a:extLst>
          </p:cNvPr>
          <p:cNvGrpSpPr/>
          <p:nvPr/>
        </p:nvGrpSpPr>
        <p:grpSpPr>
          <a:xfrm>
            <a:off x="6284674" y="2198478"/>
            <a:ext cx="974725" cy="1138238"/>
            <a:chOff x="5611813" y="2181225"/>
            <a:chExt cx="974725" cy="1138238"/>
          </a:xfrm>
        </p:grpSpPr>
        <p:sp>
          <p:nvSpPr>
            <p:cNvPr id="158" name="Freeform 124">
              <a:extLst>
                <a:ext uri="{FF2B5EF4-FFF2-40B4-BE49-F238E27FC236}">
                  <a16:creationId xmlns:a16="http://schemas.microsoft.com/office/drawing/2014/main" id="{04EF1F49-A060-4407-B95F-61E4318FA5A7}"/>
                </a:ext>
              </a:extLst>
            </p:cNvPr>
            <p:cNvSpPr>
              <a:spLocks noEditPoints="1"/>
            </p:cNvSpPr>
            <p:nvPr/>
          </p:nvSpPr>
          <p:spPr bwMode="auto">
            <a:xfrm>
              <a:off x="5773738" y="2181225"/>
              <a:ext cx="574675" cy="625475"/>
            </a:xfrm>
            <a:custGeom>
              <a:avLst/>
              <a:gdLst>
                <a:gd name="T0" fmla="*/ 5 w 181"/>
                <a:gd name="T1" fmla="*/ 197 h 197"/>
                <a:gd name="T2" fmla="*/ 0 w 181"/>
                <a:gd name="T3" fmla="*/ 192 h 197"/>
                <a:gd name="T4" fmla="*/ 0 w 181"/>
                <a:gd name="T5" fmla="*/ 45 h 197"/>
                <a:gd name="T6" fmla="*/ 5 w 181"/>
                <a:gd name="T7" fmla="*/ 40 h 197"/>
                <a:gd name="T8" fmla="*/ 9 w 181"/>
                <a:gd name="T9" fmla="*/ 45 h 197"/>
                <a:gd name="T10" fmla="*/ 9 w 181"/>
                <a:gd name="T11" fmla="*/ 192 h 197"/>
                <a:gd name="T12" fmla="*/ 5 w 181"/>
                <a:gd name="T13" fmla="*/ 197 h 197"/>
                <a:gd name="T14" fmla="*/ 5 w 181"/>
                <a:gd name="T15" fmla="*/ 35 h 197"/>
                <a:gd name="T16" fmla="*/ 4 w 181"/>
                <a:gd name="T17" fmla="*/ 35 h 197"/>
                <a:gd name="T18" fmla="*/ 1 w 181"/>
                <a:gd name="T19" fmla="*/ 33 h 197"/>
                <a:gd name="T20" fmla="*/ 0 w 181"/>
                <a:gd name="T21" fmla="*/ 30 h 197"/>
                <a:gd name="T22" fmla="*/ 31 w 181"/>
                <a:gd name="T23" fmla="*/ 0 h 197"/>
                <a:gd name="T24" fmla="*/ 176 w 181"/>
                <a:gd name="T25" fmla="*/ 0 h 197"/>
                <a:gd name="T26" fmla="*/ 181 w 181"/>
                <a:gd name="T27" fmla="*/ 5 h 197"/>
                <a:gd name="T28" fmla="*/ 176 w 181"/>
                <a:gd name="T29" fmla="*/ 10 h 197"/>
                <a:gd name="T30" fmla="*/ 31 w 181"/>
                <a:gd name="T31" fmla="*/ 10 h 197"/>
                <a:gd name="T32" fmla="*/ 10 w 181"/>
                <a:gd name="T33" fmla="*/ 30 h 197"/>
                <a:gd name="T34" fmla="*/ 5 w 181"/>
                <a:gd name="T35"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197">
                  <a:moveTo>
                    <a:pt x="5" y="197"/>
                  </a:moveTo>
                  <a:cubicBezTo>
                    <a:pt x="2" y="197"/>
                    <a:pt x="0" y="195"/>
                    <a:pt x="0" y="192"/>
                  </a:cubicBezTo>
                  <a:cubicBezTo>
                    <a:pt x="0" y="45"/>
                    <a:pt x="0" y="45"/>
                    <a:pt x="0" y="45"/>
                  </a:cubicBezTo>
                  <a:cubicBezTo>
                    <a:pt x="0" y="42"/>
                    <a:pt x="2" y="40"/>
                    <a:pt x="5" y="40"/>
                  </a:cubicBezTo>
                  <a:cubicBezTo>
                    <a:pt x="7" y="40"/>
                    <a:pt x="9" y="42"/>
                    <a:pt x="9" y="45"/>
                  </a:cubicBezTo>
                  <a:cubicBezTo>
                    <a:pt x="9" y="192"/>
                    <a:pt x="9" y="192"/>
                    <a:pt x="9" y="192"/>
                  </a:cubicBezTo>
                  <a:cubicBezTo>
                    <a:pt x="9" y="195"/>
                    <a:pt x="7" y="197"/>
                    <a:pt x="5" y="197"/>
                  </a:cubicBezTo>
                  <a:close/>
                  <a:moveTo>
                    <a:pt x="5" y="35"/>
                  </a:moveTo>
                  <a:cubicBezTo>
                    <a:pt x="4" y="35"/>
                    <a:pt x="4" y="35"/>
                    <a:pt x="4" y="35"/>
                  </a:cubicBezTo>
                  <a:cubicBezTo>
                    <a:pt x="3" y="35"/>
                    <a:pt x="2" y="34"/>
                    <a:pt x="1" y="33"/>
                  </a:cubicBezTo>
                  <a:cubicBezTo>
                    <a:pt x="0" y="32"/>
                    <a:pt x="0" y="31"/>
                    <a:pt x="0" y="30"/>
                  </a:cubicBezTo>
                  <a:cubicBezTo>
                    <a:pt x="0" y="13"/>
                    <a:pt x="14" y="0"/>
                    <a:pt x="31" y="0"/>
                  </a:cubicBezTo>
                  <a:cubicBezTo>
                    <a:pt x="176" y="0"/>
                    <a:pt x="176" y="0"/>
                    <a:pt x="176" y="0"/>
                  </a:cubicBezTo>
                  <a:cubicBezTo>
                    <a:pt x="178" y="0"/>
                    <a:pt x="181" y="3"/>
                    <a:pt x="181" y="5"/>
                  </a:cubicBezTo>
                  <a:cubicBezTo>
                    <a:pt x="181" y="8"/>
                    <a:pt x="178" y="10"/>
                    <a:pt x="176" y="10"/>
                  </a:cubicBezTo>
                  <a:cubicBezTo>
                    <a:pt x="31" y="10"/>
                    <a:pt x="31" y="10"/>
                    <a:pt x="31" y="10"/>
                  </a:cubicBezTo>
                  <a:cubicBezTo>
                    <a:pt x="19" y="10"/>
                    <a:pt x="10" y="19"/>
                    <a:pt x="10" y="30"/>
                  </a:cubicBezTo>
                  <a:cubicBezTo>
                    <a:pt x="9" y="33"/>
                    <a:pt x="7" y="35"/>
                    <a:pt x="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125">
              <a:extLst>
                <a:ext uri="{FF2B5EF4-FFF2-40B4-BE49-F238E27FC236}">
                  <a16:creationId xmlns:a16="http://schemas.microsoft.com/office/drawing/2014/main" id="{C602C302-9665-48F6-BC09-EE63317BF9EE}"/>
                </a:ext>
              </a:extLst>
            </p:cNvPr>
            <p:cNvSpPr>
              <a:spLocks noEditPoints="1"/>
            </p:cNvSpPr>
            <p:nvPr/>
          </p:nvSpPr>
          <p:spPr bwMode="auto">
            <a:xfrm>
              <a:off x="5773738" y="2419350"/>
              <a:ext cx="812800" cy="900113"/>
            </a:xfrm>
            <a:custGeom>
              <a:avLst/>
              <a:gdLst>
                <a:gd name="T0" fmla="*/ 225 w 256"/>
                <a:gd name="T1" fmla="*/ 283 h 283"/>
                <a:gd name="T2" fmla="*/ 31 w 256"/>
                <a:gd name="T3" fmla="*/ 283 h 283"/>
                <a:gd name="T4" fmla="*/ 5 w 256"/>
                <a:gd name="T5" fmla="*/ 269 h 283"/>
                <a:gd name="T6" fmla="*/ 4 w 256"/>
                <a:gd name="T7" fmla="*/ 265 h 283"/>
                <a:gd name="T8" fmla="*/ 6 w 256"/>
                <a:gd name="T9" fmla="*/ 262 h 283"/>
                <a:gd name="T10" fmla="*/ 13 w 256"/>
                <a:gd name="T11" fmla="*/ 263 h 283"/>
                <a:gd name="T12" fmla="*/ 31 w 256"/>
                <a:gd name="T13" fmla="*/ 273 h 283"/>
                <a:gd name="T14" fmla="*/ 225 w 256"/>
                <a:gd name="T15" fmla="*/ 273 h 283"/>
                <a:gd name="T16" fmla="*/ 246 w 256"/>
                <a:gd name="T17" fmla="*/ 252 h 283"/>
                <a:gd name="T18" fmla="*/ 246 w 256"/>
                <a:gd name="T19" fmla="*/ 168 h 283"/>
                <a:gd name="T20" fmla="*/ 246 w 256"/>
                <a:gd name="T21" fmla="*/ 168 h 283"/>
                <a:gd name="T22" fmla="*/ 251 w 256"/>
                <a:gd name="T23" fmla="*/ 163 h 283"/>
                <a:gd name="T24" fmla="*/ 256 w 256"/>
                <a:gd name="T25" fmla="*/ 168 h 283"/>
                <a:gd name="T26" fmla="*/ 256 w 256"/>
                <a:gd name="T27" fmla="*/ 252 h 283"/>
                <a:gd name="T28" fmla="*/ 225 w 256"/>
                <a:gd name="T29" fmla="*/ 283 h 283"/>
                <a:gd name="T30" fmla="*/ 5 w 256"/>
                <a:gd name="T31" fmla="*/ 257 h 283"/>
                <a:gd name="T32" fmla="*/ 4 w 256"/>
                <a:gd name="T33" fmla="*/ 257 h 283"/>
                <a:gd name="T34" fmla="*/ 0 w 256"/>
                <a:gd name="T35" fmla="*/ 252 h 283"/>
                <a:gd name="T36" fmla="*/ 4 w 256"/>
                <a:gd name="T37" fmla="*/ 247 h 283"/>
                <a:gd name="T38" fmla="*/ 5 w 256"/>
                <a:gd name="T39" fmla="*/ 247 h 283"/>
                <a:gd name="T40" fmla="*/ 9 w 256"/>
                <a:gd name="T41" fmla="*/ 252 h 283"/>
                <a:gd name="T42" fmla="*/ 5 w 256"/>
                <a:gd name="T43" fmla="*/ 257 h 283"/>
                <a:gd name="T44" fmla="*/ 5 w 256"/>
                <a:gd name="T45" fmla="*/ 242 h 283"/>
                <a:gd name="T46" fmla="*/ 0 w 256"/>
                <a:gd name="T47" fmla="*/ 238 h 283"/>
                <a:gd name="T48" fmla="*/ 0 w 256"/>
                <a:gd name="T49" fmla="*/ 204 h 283"/>
                <a:gd name="T50" fmla="*/ 5 w 256"/>
                <a:gd name="T51" fmla="*/ 199 h 283"/>
                <a:gd name="T52" fmla="*/ 9 w 256"/>
                <a:gd name="T53" fmla="*/ 204 h 283"/>
                <a:gd name="T54" fmla="*/ 9 w 256"/>
                <a:gd name="T55" fmla="*/ 238 h 283"/>
                <a:gd name="T56" fmla="*/ 5 w 256"/>
                <a:gd name="T57" fmla="*/ 242 h 283"/>
                <a:gd name="T58" fmla="*/ 251 w 256"/>
                <a:gd name="T59" fmla="*/ 158 h 283"/>
                <a:gd name="T60" fmla="*/ 246 w 256"/>
                <a:gd name="T61" fmla="*/ 153 h 283"/>
                <a:gd name="T62" fmla="*/ 246 w 256"/>
                <a:gd name="T63" fmla="*/ 5 h 283"/>
                <a:gd name="T64" fmla="*/ 251 w 256"/>
                <a:gd name="T65" fmla="*/ 0 h 283"/>
                <a:gd name="T66" fmla="*/ 256 w 256"/>
                <a:gd name="T67" fmla="*/ 5 h 283"/>
                <a:gd name="T68" fmla="*/ 256 w 256"/>
                <a:gd name="T69" fmla="*/ 153 h 283"/>
                <a:gd name="T70" fmla="*/ 251 w 256"/>
                <a:gd name="T71" fmla="*/ 15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6" h="283">
                  <a:moveTo>
                    <a:pt x="225" y="283"/>
                  </a:moveTo>
                  <a:cubicBezTo>
                    <a:pt x="31" y="283"/>
                    <a:pt x="31" y="283"/>
                    <a:pt x="31" y="283"/>
                  </a:cubicBezTo>
                  <a:cubicBezTo>
                    <a:pt x="20" y="283"/>
                    <a:pt x="11" y="278"/>
                    <a:pt x="5" y="269"/>
                  </a:cubicBezTo>
                  <a:cubicBezTo>
                    <a:pt x="4" y="268"/>
                    <a:pt x="4" y="267"/>
                    <a:pt x="4" y="265"/>
                  </a:cubicBezTo>
                  <a:cubicBezTo>
                    <a:pt x="4" y="264"/>
                    <a:pt x="5" y="263"/>
                    <a:pt x="6" y="262"/>
                  </a:cubicBezTo>
                  <a:cubicBezTo>
                    <a:pt x="8" y="261"/>
                    <a:pt x="11" y="261"/>
                    <a:pt x="13" y="263"/>
                  </a:cubicBezTo>
                  <a:cubicBezTo>
                    <a:pt x="17" y="269"/>
                    <a:pt x="23" y="273"/>
                    <a:pt x="31" y="273"/>
                  </a:cubicBezTo>
                  <a:cubicBezTo>
                    <a:pt x="225" y="273"/>
                    <a:pt x="225" y="273"/>
                    <a:pt x="225" y="273"/>
                  </a:cubicBezTo>
                  <a:cubicBezTo>
                    <a:pt x="236" y="273"/>
                    <a:pt x="246" y="263"/>
                    <a:pt x="246" y="252"/>
                  </a:cubicBezTo>
                  <a:cubicBezTo>
                    <a:pt x="246" y="168"/>
                    <a:pt x="246" y="168"/>
                    <a:pt x="246" y="168"/>
                  </a:cubicBezTo>
                  <a:cubicBezTo>
                    <a:pt x="246" y="168"/>
                    <a:pt x="246" y="168"/>
                    <a:pt x="246" y="168"/>
                  </a:cubicBezTo>
                  <a:cubicBezTo>
                    <a:pt x="246" y="165"/>
                    <a:pt x="248" y="163"/>
                    <a:pt x="251" y="163"/>
                  </a:cubicBezTo>
                  <a:cubicBezTo>
                    <a:pt x="253" y="163"/>
                    <a:pt x="256" y="165"/>
                    <a:pt x="256" y="168"/>
                  </a:cubicBezTo>
                  <a:cubicBezTo>
                    <a:pt x="256" y="252"/>
                    <a:pt x="256" y="252"/>
                    <a:pt x="256" y="252"/>
                  </a:cubicBezTo>
                  <a:cubicBezTo>
                    <a:pt x="256" y="269"/>
                    <a:pt x="242" y="283"/>
                    <a:pt x="225" y="283"/>
                  </a:cubicBezTo>
                  <a:close/>
                  <a:moveTo>
                    <a:pt x="5" y="257"/>
                  </a:moveTo>
                  <a:cubicBezTo>
                    <a:pt x="4" y="257"/>
                    <a:pt x="4" y="257"/>
                    <a:pt x="4" y="257"/>
                  </a:cubicBezTo>
                  <a:cubicBezTo>
                    <a:pt x="2" y="257"/>
                    <a:pt x="0" y="255"/>
                    <a:pt x="0" y="252"/>
                  </a:cubicBezTo>
                  <a:cubicBezTo>
                    <a:pt x="0" y="250"/>
                    <a:pt x="2" y="247"/>
                    <a:pt x="4" y="247"/>
                  </a:cubicBezTo>
                  <a:cubicBezTo>
                    <a:pt x="5" y="247"/>
                    <a:pt x="5" y="247"/>
                    <a:pt x="5" y="247"/>
                  </a:cubicBezTo>
                  <a:cubicBezTo>
                    <a:pt x="7" y="247"/>
                    <a:pt x="9" y="250"/>
                    <a:pt x="9" y="252"/>
                  </a:cubicBezTo>
                  <a:cubicBezTo>
                    <a:pt x="10" y="255"/>
                    <a:pt x="7" y="257"/>
                    <a:pt x="5" y="257"/>
                  </a:cubicBezTo>
                  <a:close/>
                  <a:moveTo>
                    <a:pt x="5" y="242"/>
                  </a:moveTo>
                  <a:cubicBezTo>
                    <a:pt x="2" y="242"/>
                    <a:pt x="0" y="240"/>
                    <a:pt x="0" y="238"/>
                  </a:cubicBezTo>
                  <a:cubicBezTo>
                    <a:pt x="0" y="204"/>
                    <a:pt x="0" y="204"/>
                    <a:pt x="0" y="204"/>
                  </a:cubicBezTo>
                  <a:cubicBezTo>
                    <a:pt x="0" y="202"/>
                    <a:pt x="2" y="199"/>
                    <a:pt x="5" y="199"/>
                  </a:cubicBezTo>
                  <a:cubicBezTo>
                    <a:pt x="7" y="199"/>
                    <a:pt x="9" y="202"/>
                    <a:pt x="9" y="204"/>
                  </a:cubicBezTo>
                  <a:cubicBezTo>
                    <a:pt x="9" y="238"/>
                    <a:pt x="9" y="238"/>
                    <a:pt x="9" y="238"/>
                  </a:cubicBezTo>
                  <a:cubicBezTo>
                    <a:pt x="9" y="240"/>
                    <a:pt x="7" y="242"/>
                    <a:pt x="5" y="242"/>
                  </a:cubicBezTo>
                  <a:close/>
                  <a:moveTo>
                    <a:pt x="251" y="158"/>
                  </a:moveTo>
                  <a:cubicBezTo>
                    <a:pt x="248" y="158"/>
                    <a:pt x="246" y="156"/>
                    <a:pt x="246" y="153"/>
                  </a:cubicBezTo>
                  <a:cubicBezTo>
                    <a:pt x="246" y="5"/>
                    <a:pt x="246" y="5"/>
                    <a:pt x="246" y="5"/>
                  </a:cubicBezTo>
                  <a:cubicBezTo>
                    <a:pt x="246" y="3"/>
                    <a:pt x="248" y="0"/>
                    <a:pt x="251" y="0"/>
                  </a:cubicBezTo>
                  <a:cubicBezTo>
                    <a:pt x="253" y="0"/>
                    <a:pt x="256" y="3"/>
                    <a:pt x="256" y="5"/>
                  </a:cubicBezTo>
                  <a:cubicBezTo>
                    <a:pt x="256" y="153"/>
                    <a:pt x="256" y="153"/>
                    <a:pt x="256" y="153"/>
                  </a:cubicBezTo>
                  <a:cubicBezTo>
                    <a:pt x="256" y="156"/>
                    <a:pt x="253" y="158"/>
                    <a:pt x="251" y="15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26">
              <a:extLst>
                <a:ext uri="{FF2B5EF4-FFF2-40B4-BE49-F238E27FC236}">
                  <a16:creationId xmlns:a16="http://schemas.microsoft.com/office/drawing/2014/main" id="{5CA104CD-5BC9-4632-99BD-3D0786CAB8E5}"/>
                </a:ext>
              </a:extLst>
            </p:cNvPr>
            <p:cNvSpPr>
              <a:spLocks noEditPoints="1"/>
            </p:cNvSpPr>
            <p:nvPr/>
          </p:nvSpPr>
          <p:spPr bwMode="auto">
            <a:xfrm>
              <a:off x="6316663" y="2190750"/>
              <a:ext cx="269875" cy="260350"/>
            </a:xfrm>
            <a:custGeom>
              <a:avLst/>
              <a:gdLst>
                <a:gd name="T0" fmla="*/ 80 w 85"/>
                <a:gd name="T1" fmla="*/ 82 h 82"/>
                <a:gd name="T2" fmla="*/ 5 w 85"/>
                <a:gd name="T3" fmla="*/ 82 h 82"/>
                <a:gd name="T4" fmla="*/ 1 w 85"/>
                <a:gd name="T5" fmla="*/ 81 h 82"/>
                <a:gd name="T6" fmla="*/ 0 w 85"/>
                <a:gd name="T7" fmla="*/ 77 h 82"/>
                <a:gd name="T8" fmla="*/ 0 w 85"/>
                <a:gd name="T9" fmla="*/ 5 h 82"/>
                <a:gd name="T10" fmla="*/ 5 w 85"/>
                <a:gd name="T11" fmla="*/ 0 h 82"/>
                <a:gd name="T12" fmla="*/ 10 w 85"/>
                <a:gd name="T13" fmla="*/ 5 h 82"/>
                <a:gd name="T14" fmla="*/ 10 w 85"/>
                <a:gd name="T15" fmla="*/ 8 h 82"/>
                <a:gd name="T16" fmla="*/ 10 w 85"/>
                <a:gd name="T17" fmla="*/ 8 h 82"/>
                <a:gd name="T18" fmla="*/ 17 w 85"/>
                <a:gd name="T19" fmla="*/ 8 h 82"/>
                <a:gd name="T20" fmla="*/ 83 w 85"/>
                <a:gd name="T21" fmla="*/ 74 h 82"/>
                <a:gd name="T22" fmla="*/ 84 w 85"/>
                <a:gd name="T23" fmla="*/ 79 h 82"/>
                <a:gd name="T24" fmla="*/ 80 w 85"/>
                <a:gd name="T25" fmla="*/ 82 h 82"/>
                <a:gd name="T26" fmla="*/ 10 w 85"/>
                <a:gd name="T27" fmla="*/ 72 h 82"/>
                <a:gd name="T28" fmla="*/ 68 w 85"/>
                <a:gd name="T29" fmla="*/ 72 h 82"/>
                <a:gd name="T30" fmla="*/ 10 w 85"/>
                <a:gd name="T31" fmla="*/ 15 h 82"/>
                <a:gd name="T32" fmla="*/ 10 w 85"/>
                <a:gd name="T33" fmla="*/ 14 h 82"/>
                <a:gd name="T34" fmla="*/ 10 w 85"/>
                <a:gd name="T3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82">
                  <a:moveTo>
                    <a:pt x="80" y="82"/>
                  </a:moveTo>
                  <a:cubicBezTo>
                    <a:pt x="5" y="82"/>
                    <a:pt x="5" y="82"/>
                    <a:pt x="5" y="82"/>
                  </a:cubicBezTo>
                  <a:cubicBezTo>
                    <a:pt x="3" y="82"/>
                    <a:pt x="2" y="82"/>
                    <a:pt x="1" y="81"/>
                  </a:cubicBezTo>
                  <a:cubicBezTo>
                    <a:pt x="0" y="80"/>
                    <a:pt x="0" y="79"/>
                    <a:pt x="0" y="77"/>
                  </a:cubicBezTo>
                  <a:cubicBezTo>
                    <a:pt x="0" y="5"/>
                    <a:pt x="0" y="5"/>
                    <a:pt x="0" y="5"/>
                  </a:cubicBezTo>
                  <a:cubicBezTo>
                    <a:pt x="0" y="2"/>
                    <a:pt x="2" y="0"/>
                    <a:pt x="5" y="0"/>
                  </a:cubicBezTo>
                  <a:cubicBezTo>
                    <a:pt x="7" y="0"/>
                    <a:pt x="10" y="2"/>
                    <a:pt x="10" y="5"/>
                  </a:cubicBezTo>
                  <a:cubicBezTo>
                    <a:pt x="10" y="8"/>
                    <a:pt x="10" y="8"/>
                    <a:pt x="10" y="8"/>
                  </a:cubicBezTo>
                  <a:cubicBezTo>
                    <a:pt x="10" y="8"/>
                    <a:pt x="10" y="8"/>
                    <a:pt x="10" y="8"/>
                  </a:cubicBezTo>
                  <a:cubicBezTo>
                    <a:pt x="12" y="6"/>
                    <a:pt x="15" y="6"/>
                    <a:pt x="17" y="8"/>
                  </a:cubicBezTo>
                  <a:cubicBezTo>
                    <a:pt x="83" y="74"/>
                    <a:pt x="83" y="74"/>
                    <a:pt x="83" y="74"/>
                  </a:cubicBezTo>
                  <a:cubicBezTo>
                    <a:pt x="85" y="75"/>
                    <a:pt x="85" y="77"/>
                    <a:pt x="84" y="79"/>
                  </a:cubicBezTo>
                  <a:cubicBezTo>
                    <a:pt x="84" y="81"/>
                    <a:pt x="82" y="82"/>
                    <a:pt x="80" y="82"/>
                  </a:cubicBezTo>
                  <a:close/>
                  <a:moveTo>
                    <a:pt x="10" y="72"/>
                  </a:moveTo>
                  <a:cubicBezTo>
                    <a:pt x="68" y="72"/>
                    <a:pt x="68" y="72"/>
                    <a:pt x="68" y="72"/>
                  </a:cubicBezTo>
                  <a:cubicBezTo>
                    <a:pt x="10" y="15"/>
                    <a:pt x="10" y="15"/>
                    <a:pt x="10" y="15"/>
                  </a:cubicBezTo>
                  <a:cubicBezTo>
                    <a:pt x="10" y="14"/>
                    <a:pt x="10" y="14"/>
                    <a:pt x="10" y="14"/>
                  </a:cubicBezTo>
                  <a:lnTo>
                    <a:pt x="10" y="72"/>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127">
              <a:extLst>
                <a:ext uri="{FF2B5EF4-FFF2-40B4-BE49-F238E27FC236}">
                  <a16:creationId xmlns:a16="http://schemas.microsoft.com/office/drawing/2014/main" id="{E324543A-1B7C-4424-8F61-72153FEE82E7}"/>
                </a:ext>
              </a:extLst>
            </p:cNvPr>
            <p:cNvSpPr>
              <a:spLocks noEditPoints="1"/>
            </p:cNvSpPr>
            <p:nvPr/>
          </p:nvSpPr>
          <p:spPr bwMode="auto">
            <a:xfrm>
              <a:off x="5611813" y="2778125"/>
              <a:ext cx="730250" cy="303213"/>
            </a:xfrm>
            <a:custGeom>
              <a:avLst/>
              <a:gdLst>
                <a:gd name="T0" fmla="*/ 225 w 230"/>
                <a:gd name="T1" fmla="*/ 95 h 95"/>
                <a:gd name="T2" fmla="*/ 5 w 230"/>
                <a:gd name="T3" fmla="*/ 95 h 95"/>
                <a:gd name="T4" fmla="*/ 0 w 230"/>
                <a:gd name="T5" fmla="*/ 90 h 95"/>
                <a:gd name="T6" fmla="*/ 0 w 230"/>
                <a:gd name="T7" fmla="*/ 4 h 95"/>
                <a:gd name="T8" fmla="*/ 5 w 230"/>
                <a:gd name="T9" fmla="*/ 0 h 95"/>
                <a:gd name="T10" fmla="*/ 225 w 230"/>
                <a:gd name="T11" fmla="*/ 0 h 95"/>
                <a:gd name="T12" fmla="*/ 230 w 230"/>
                <a:gd name="T13" fmla="*/ 4 h 95"/>
                <a:gd name="T14" fmla="*/ 230 w 230"/>
                <a:gd name="T15" fmla="*/ 90 h 95"/>
                <a:gd name="T16" fmla="*/ 225 w 230"/>
                <a:gd name="T17" fmla="*/ 95 h 95"/>
                <a:gd name="T18" fmla="*/ 9 w 230"/>
                <a:gd name="T19" fmla="*/ 85 h 95"/>
                <a:gd name="T20" fmla="*/ 221 w 230"/>
                <a:gd name="T21" fmla="*/ 85 h 95"/>
                <a:gd name="T22" fmla="*/ 221 w 230"/>
                <a:gd name="T23" fmla="*/ 9 h 95"/>
                <a:gd name="T24" fmla="*/ 9 w 230"/>
                <a:gd name="T25" fmla="*/ 9 h 95"/>
                <a:gd name="T26" fmla="*/ 9 w 230"/>
                <a:gd name="T27" fmla="*/ 8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0" h="95">
                  <a:moveTo>
                    <a:pt x="225" y="95"/>
                  </a:moveTo>
                  <a:cubicBezTo>
                    <a:pt x="5" y="95"/>
                    <a:pt x="5" y="95"/>
                    <a:pt x="5" y="95"/>
                  </a:cubicBezTo>
                  <a:cubicBezTo>
                    <a:pt x="2" y="95"/>
                    <a:pt x="0" y="92"/>
                    <a:pt x="0" y="90"/>
                  </a:cubicBezTo>
                  <a:cubicBezTo>
                    <a:pt x="0" y="4"/>
                    <a:pt x="0" y="4"/>
                    <a:pt x="0" y="4"/>
                  </a:cubicBezTo>
                  <a:cubicBezTo>
                    <a:pt x="0" y="2"/>
                    <a:pt x="2" y="0"/>
                    <a:pt x="5" y="0"/>
                  </a:cubicBezTo>
                  <a:cubicBezTo>
                    <a:pt x="225" y="0"/>
                    <a:pt x="225" y="0"/>
                    <a:pt x="225" y="0"/>
                  </a:cubicBezTo>
                  <a:cubicBezTo>
                    <a:pt x="228" y="0"/>
                    <a:pt x="230" y="2"/>
                    <a:pt x="230" y="4"/>
                  </a:cubicBezTo>
                  <a:cubicBezTo>
                    <a:pt x="230" y="90"/>
                    <a:pt x="230" y="90"/>
                    <a:pt x="230" y="90"/>
                  </a:cubicBezTo>
                  <a:cubicBezTo>
                    <a:pt x="230" y="92"/>
                    <a:pt x="228" y="95"/>
                    <a:pt x="225" y="95"/>
                  </a:cubicBezTo>
                  <a:close/>
                  <a:moveTo>
                    <a:pt x="9" y="85"/>
                  </a:moveTo>
                  <a:cubicBezTo>
                    <a:pt x="221" y="85"/>
                    <a:pt x="221" y="85"/>
                    <a:pt x="221" y="85"/>
                  </a:cubicBezTo>
                  <a:cubicBezTo>
                    <a:pt x="221" y="9"/>
                    <a:pt x="221" y="9"/>
                    <a:pt x="221" y="9"/>
                  </a:cubicBezTo>
                  <a:cubicBezTo>
                    <a:pt x="9" y="9"/>
                    <a:pt x="9" y="9"/>
                    <a:pt x="9" y="9"/>
                  </a:cubicBezTo>
                  <a:lnTo>
                    <a:pt x="9" y="85"/>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128">
              <a:extLst>
                <a:ext uri="{FF2B5EF4-FFF2-40B4-BE49-F238E27FC236}">
                  <a16:creationId xmlns:a16="http://schemas.microsoft.com/office/drawing/2014/main" id="{ECBA5EAB-8B73-4A40-B0E1-6D13967B2409}"/>
                </a:ext>
              </a:extLst>
            </p:cNvPr>
            <p:cNvSpPr>
              <a:spLocks noEditPoints="1"/>
            </p:cNvSpPr>
            <p:nvPr/>
          </p:nvSpPr>
          <p:spPr bwMode="auto">
            <a:xfrm>
              <a:off x="5694363" y="2841625"/>
              <a:ext cx="120650" cy="176213"/>
            </a:xfrm>
            <a:custGeom>
              <a:avLst/>
              <a:gdLst>
                <a:gd name="T0" fmla="*/ 38 w 38"/>
                <a:gd name="T1" fmla="*/ 17 h 55"/>
                <a:gd name="T2" fmla="*/ 32 w 38"/>
                <a:gd name="T3" fmla="*/ 31 h 55"/>
                <a:gd name="T4" fmla="*/ 16 w 38"/>
                <a:gd name="T5" fmla="*/ 35 h 55"/>
                <a:gd name="T6" fmla="*/ 11 w 38"/>
                <a:gd name="T7" fmla="*/ 35 h 55"/>
                <a:gd name="T8" fmla="*/ 11 w 38"/>
                <a:gd name="T9" fmla="*/ 55 h 55"/>
                <a:gd name="T10" fmla="*/ 0 w 38"/>
                <a:gd name="T11" fmla="*/ 55 h 55"/>
                <a:gd name="T12" fmla="*/ 0 w 38"/>
                <a:gd name="T13" fmla="*/ 0 h 55"/>
                <a:gd name="T14" fmla="*/ 17 w 38"/>
                <a:gd name="T15" fmla="*/ 0 h 55"/>
                <a:gd name="T16" fmla="*/ 33 w 38"/>
                <a:gd name="T17" fmla="*/ 4 h 55"/>
                <a:gd name="T18" fmla="*/ 38 w 38"/>
                <a:gd name="T19" fmla="*/ 17 h 55"/>
                <a:gd name="T20" fmla="*/ 11 w 38"/>
                <a:gd name="T21" fmla="*/ 26 h 55"/>
                <a:gd name="T22" fmla="*/ 15 w 38"/>
                <a:gd name="T23" fmla="*/ 26 h 55"/>
                <a:gd name="T24" fmla="*/ 23 w 38"/>
                <a:gd name="T25" fmla="*/ 24 h 55"/>
                <a:gd name="T26" fmla="*/ 26 w 38"/>
                <a:gd name="T27" fmla="*/ 18 h 55"/>
                <a:gd name="T28" fmla="*/ 24 w 38"/>
                <a:gd name="T29" fmla="*/ 12 h 55"/>
                <a:gd name="T30" fmla="*/ 17 w 38"/>
                <a:gd name="T31" fmla="*/ 10 h 55"/>
                <a:gd name="T32" fmla="*/ 11 w 38"/>
                <a:gd name="T33" fmla="*/ 10 h 55"/>
                <a:gd name="T34" fmla="*/ 11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6" y="35"/>
                  </a:cubicBezTo>
                  <a:cubicBezTo>
                    <a:pt x="11" y="35"/>
                    <a:pt x="11" y="35"/>
                    <a:pt x="11" y="35"/>
                  </a:cubicBezTo>
                  <a:cubicBezTo>
                    <a:pt x="11" y="55"/>
                    <a:pt x="11" y="55"/>
                    <a:pt x="11" y="55"/>
                  </a:cubicBezTo>
                  <a:cubicBezTo>
                    <a:pt x="0" y="55"/>
                    <a:pt x="0" y="55"/>
                    <a:pt x="0" y="55"/>
                  </a:cubicBezTo>
                  <a:cubicBezTo>
                    <a:pt x="0" y="0"/>
                    <a:pt x="0" y="0"/>
                    <a:pt x="0" y="0"/>
                  </a:cubicBezTo>
                  <a:cubicBezTo>
                    <a:pt x="17" y="0"/>
                    <a:pt x="17" y="0"/>
                    <a:pt x="17" y="0"/>
                  </a:cubicBezTo>
                  <a:cubicBezTo>
                    <a:pt x="24" y="0"/>
                    <a:pt x="29" y="2"/>
                    <a:pt x="33" y="4"/>
                  </a:cubicBezTo>
                  <a:cubicBezTo>
                    <a:pt x="36" y="7"/>
                    <a:pt x="38" y="12"/>
                    <a:pt x="38" y="17"/>
                  </a:cubicBezTo>
                  <a:close/>
                  <a:moveTo>
                    <a:pt x="11" y="26"/>
                  </a:moveTo>
                  <a:cubicBezTo>
                    <a:pt x="15" y="26"/>
                    <a:pt x="15" y="26"/>
                    <a:pt x="15" y="26"/>
                  </a:cubicBezTo>
                  <a:cubicBezTo>
                    <a:pt x="19" y="26"/>
                    <a:pt x="22" y="25"/>
                    <a:pt x="23" y="24"/>
                  </a:cubicBezTo>
                  <a:cubicBezTo>
                    <a:pt x="25" y="22"/>
                    <a:pt x="26" y="20"/>
                    <a:pt x="26" y="18"/>
                  </a:cubicBezTo>
                  <a:cubicBezTo>
                    <a:pt x="26" y="15"/>
                    <a:pt x="25" y="13"/>
                    <a:pt x="24" y="12"/>
                  </a:cubicBezTo>
                  <a:cubicBezTo>
                    <a:pt x="22" y="10"/>
                    <a:pt x="20" y="10"/>
                    <a:pt x="17" y="10"/>
                  </a:cubicBezTo>
                  <a:cubicBezTo>
                    <a:pt x="11" y="10"/>
                    <a:pt x="11" y="10"/>
                    <a:pt x="11" y="10"/>
                  </a:cubicBezTo>
                  <a:lnTo>
                    <a:pt x="11"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129">
              <a:extLst>
                <a:ext uri="{FF2B5EF4-FFF2-40B4-BE49-F238E27FC236}">
                  <a16:creationId xmlns:a16="http://schemas.microsoft.com/office/drawing/2014/main" id="{04D94E38-B22A-47BF-849B-02241A7E93FF}"/>
                </a:ext>
              </a:extLst>
            </p:cNvPr>
            <p:cNvSpPr>
              <a:spLocks noEditPoints="1"/>
            </p:cNvSpPr>
            <p:nvPr/>
          </p:nvSpPr>
          <p:spPr bwMode="auto">
            <a:xfrm>
              <a:off x="5846763" y="2841625"/>
              <a:ext cx="120650" cy="176213"/>
            </a:xfrm>
            <a:custGeom>
              <a:avLst/>
              <a:gdLst>
                <a:gd name="T0" fmla="*/ 38 w 38"/>
                <a:gd name="T1" fmla="*/ 17 h 55"/>
                <a:gd name="T2" fmla="*/ 32 w 38"/>
                <a:gd name="T3" fmla="*/ 31 h 55"/>
                <a:gd name="T4" fmla="*/ 17 w 38"/>
                <a:gd name="T5" fmla="*/ 35 h 55"/>
                <a:gd name="T6" fmla="*/ 12 w 38"/>
                <a:gd name="T7" fmla="*/ 35 h 55"/>
                <a:gd name="T8" fmla="*/ 12 w 38"/>
                <a:gd name="T9" fmla="*/ 55 h 55"/>
                <a:gd name="T10" fmla="*/ 0 w 38"/>
                <a:gd name="T11" fmla="*/ 55 h 55"/>
                <a:gd name="T12" fmla="*/ 0 w 38"/>
                <a:gd name="T13" fmla="*/ 0 h 55"/>
                <a:gd name="T14" fmla="*/ 18 w 38"/>
                <a:gd name="T15" fmla="*/ 0 h 55"/>
                <a:gd name="T16" fmla="*/ 33 w 38"/>
                <a:gd name="T17" fmla="*/ 4 h 55"/>
                <a:gd name="T18" fmla="*/ 38 w 38"/>
                <a:gd name="T19" fmla="*/ 17 h 55"/>
                <a:gd name="T20" fmla="*/ 12 w 38"/>
                <a:gd name="T21" fmla="*/ 26 h 55"/>
                <a:gd name="T22" fmla="*/ 16 w 38"/>
                <a:gd name="T23" fmla="*/ 26 h 55"/>
                <a:gd name="T24" fmla="*/ 24 w 38"/>
                <a:gd name="T25" fmla="*/ 24 h 55"/>
                <a:gd name="T26" fmla="*/ 26 w 38"/>
                <a:gd name="T27" fmla="*/ 18 h 55"/>
                <a:gd name="T28" fmla="*/ 24 w 38"/>
                <a:gd name="T29" fmla="*/ 12 h 55"/>
                <a:gd name="T30" fmla="*/ 17 w 38"/>
                <a:gd name="T31" fmla="*/ 10 h 55"/>
                <a:gd name="T32" fmla="*/ 12 w 38"/>
                <a:gd name="T33" fmla="*/ 10 h 55"/>
                <a:gd name="T34" fmla="*/ 12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7" y="35"/>
                  </a:cubicBezTo>
                  <a:cubicBezTo>
                    <a:pt x="12" y="35"/>
                    <a:pt x="12" y="35"/>
                    <a:pt x="12" y="35"/>
                  </a:cubicBezTo>
                  <a:cubicBezTo>
                    <a:pt x="12" y="55"/>
                    <a:pt x="12" y="55"/>
                    <a:pt x="12" y="55"/>
                  </a:cubicBezTo>
                  <a:cubicBezTo>
                    <a:pt x="0" y="55"/>
                    <a:pt x="0" y="55"/>
                    <a:pt x="0" y="55"/>
                  </a:cubicBezTo>
                  <a:cubicBezTo>
                    <a:pt x="0" y="0"/>
                    <a:pt x="0" y="0"/>
                    <a:pt x="0" y="0"/>
                  </a:cubicBezTo>
                  <a:cubicBezTo>
                    <a:pt x="18" y="0"/>
                    <a:pt x="18" y="0"/>
                    <a:pt x="18" y="0"/>
                  </a:cubicBezTo>
                  <a:cubicBezTo>
                    <a:pt x="24" y="0"/>
                    <a:pt x="29" y="2"/>
                    <a:pt x="33" y="4"/>
                  </a:cubicBezTo>
                  <a:cubicBezTo>
                    <a:pt x="36" y="7"/>
                    <a:pt x="38" y="12"/>
                    <a:pt x="38" y="17"/>
                  </a:cubicBezTo>
                  <a:close/>
                  <a:moveTo>
                    <a:pt x="12" y="26"/>
                  </a:moveTo>
                  <a:cubicBezTo>
                    <a:pt x="16" y="26"/>
                    <a:pt x="16" y="26"/>
                    <a:pt x="16" y="26"/>
                  </a:cubicBezTo>
                  <a:cubicBezTo>
                    <a:pt x="19" y="26"/>
                    <a:pt x="22" y="25"/>
                    <a:pt x="24" y="24"/>
                  </a:cubicBezTo>
                  <a:cubicBezTo>
                    <a:pt x="25" y="22"/>
                    <a:pt x="26" y="20"/>
                    <a:pt x="26" y="18"/>
                  </a:cubicBezTo>
                  <a:cubicBezTo>
                    <a:pt x="26" y="15"/>
                    <a:pt x="25" y="13"/>
                    <a:pt x="24" y="12"/>
                  </a:cubicBezTo>
                  <a:cubicBezTo>
                    <a:pt x="22" y="10"/>
                    <a:pt x="20" y="10"/>
                    <a:pt x="17" y="10"/>
                  </a:cubicBezTo>
                  <a:cubicBezTo>
                    <a:pt x="12" y="10"/>
                    <a:pt x="12" y="10"/>
                    <a:pt x="12" y="10"/>
                  </a:cubicBezTo>
                  <a:lnTo>
                    <a:pt x="12"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130">
              <a:extLst>
                <a:ext uri="{FF2B5EF4-FFF2-40B4-BE49-F238E27FC236}">
                  <a16:creationId xmlns:a16="http://schemas.microsoft.com/office/drawing/2014/main" id="{42939DAB-B8B7-4A17-B7A6-009B48E0EB47}"/>
                </a:ext>
              </a:extLst>
            </p:cNvPr>
            <p:cNvSpPr>
              <a:spLocks/>
            </p:cNvSpPr>
            <p:nvPr/>
          </p:nvSpPr>
          <p:spPr bwMode="auto">
            <a:xfrm>
              <a:off x="5983288" y="2841625"/>
              <a:ext cx="130175" cy="176213"/>
            </a:xfrm>
            <a:custGeom>
              <a:avLst/>
              <a:gdLst>
                <a:gd name="T0" fmla="*/ 52 w 82"/>
                <a:gd name="T1" fmla="*/ 111 h 111"/>
                <a:gd name="T2" fmla="*/ 30 w 82"/>
                <a:gd name="T3" fmla="*/ 111 h 111"/>
                <a:gd name="T4" fmla="*/ 30 w 82"/>
                <a:gd name="T5" fmla="*/ 20 h 111"/>
                <a:gd name="T6" fmla="*/ 0 w 82"/>
                <a:gd name="T7" fmla="*/ 20 h 111"/>
                <a:gd name="T8" fmla="*/ 0 w 82"/>
                <a:gd name="T9" fmla="*/ 0 h 111"/>
                <a:gd name="T10" fmla="*/ 82 w 82"/>
                <a:gd name="T11" fmla="*/ 0 h 111"/>
                <a:gd name="T12" fmla="*/ 82 w 82"/>
                <a:gd name="T13" fmla="*/ 20 h 111"/>
                <a:gd name="T14" fmla="*/ 52 w 82"/>
                <a:gd name="T15" fmla="*/ 20 h 111"/>
                <a:gd name="T16" fmla="*/ 52 w 82"/>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111">
                  <a:moveTo>
                    <a:pt x="52" y="111"/>
                  </a:moveTo>
                  <a:lnTo>
                    <a:pt x="30" y="111"/>
                  </a:lnTo>
                  <a:lnTo>
                    <a:pt x="30" y="20"/>
                  </a:lnTo>
                  <a:lnTo>
                    <a:pt x="0" y="20"/>
                  </a:lnTo>
                  <a:lnTo>
                    <a:pt x="0" y="0"/>
                  </a:lnTo>
                  <a:lnTo>
                    <a:pt x="82" y="0"/>
                  </a:lnTo>
                  <a:lnTo>
                    <a:pt x="82" y="20"/>
                  </a:lnTo>
                  <a:lnTo>
                    <a:pt x="52" y="20"/>
                  </a:lnTo>
                  <a:lnTo>
                    <a:pt x="5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131">
              <a:extLst>
                <a:ext uri="{FF2B5EF4-FFF2-40B4-BE49-F238E27FC236}">
                  <a16:creationId xmlns:a16="http://schemas.microsoft.com/office/drawing/2014/main" id="{C8A2123E-995C-41AF-B730-C6FBF9E11186}"/>
                </a:ext>
              </a:extLst>
            </p:cNvPr>
            <p:cNvSpPr>
              <a:spLocks/>
            </p:cNvSpPr>
            <p:nvPr/>
          </p:nvSpPr>
          <p:spPr bwMode="auto">
            <a:xfrm>
              <a:off x="6119813" y="2841625"/>
              <a:ext cx="161925" cy="176213"/>
            </a:xfrm>
            <a:custGeom>
              <a:avLst/>
              <a:gdLst>
                <a:gd name="T0" fmla="*/ 102 w 102"/>
                <a:gd name="T1" fmla="*/ 111 h 111"/>
                <a:gd name="T2" fmla="*/ 76 w 102"/>
                <a:gd name="T3" fmla="*/ 111 h 111"/>
                <a:gd name="T4" fmla="*/ 50 w 102"/>
                <a:gd name="T5" fmla="*/ 68 h 111"/>
                <a:gd name="T6" fmla="*/ 24 w 102"/>
                <a:gd name="T7" fmla="*/ 111 h 111"/>
                <a:gd name="T8" fmla="*/ 0 w 102"/>
                <a:gd name="T9" fmla="*/ 111 h 111"/>
                <a:gd name="T10" fmla="*/ 36 w 102"/>
                <a:gd name="T11" fmla="*/ 54 h 111"/>
                <a:gd name="T12" fmla="*/ 2 w 102"/>
                <a:gd name="T13" fmla="*/ 0 h 111"/>
                <a:gd name="T14" fmla="*/ 28 w 102"/>
                <a:gd name="T15" fmla="*/ 0 h 111"/>
                <a:gd name="T16" fmla="*/ 52 w 102"/>
                <a:gd name="T17" fmla="*/ 40 h 111"/>
                <a:gd name="T18" fmla="*/ 74 w 102"/>
                <a:gd name="T19" fmla="*/ 0 h 111"/>
                <a:gd name="T20" fmla="*/ 100 w 102"/>
                <a:gd name="T21" fmla="*/ 0 h 111"/>
                <a:gd name="T22" fmla="*/ 66 w 102"/>
                <a:gd name="T23" fmla="*/ 54 h 111"/>
                <a:gd name="T24" fmla="*/ 102 w 102"/>
                <a:gd name="T2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11">
                  <a:moveTo>
                    <a:pt x="102" y="111"/>
                  </a:moveTo>
                  <a:lnTo>
                    <a:pt x="76" y="111"/>
                  </a:lnTo>
                  <a:lnTo>
                    <a:pt x="50" y="68"/>
                  </a:lnTo>
                  <a:lnTo>
                    <a:pt x="24" y="111"/>
                  </a:lnTo>
                  <a:lnTo>
                    <a:pt x="0" y="111"/>
                  </a:lnTo>
                  <a:lnTo>
                    <a:pt x="36" y="54"/>
                  </a:lnTo>
                  <a:lnTo>
                    <a:pt x="2" y="0"/>
                  </a:lnTo>
                  <a:lnTo>
                    <a:pt x="28" y="0"/>
                  </a:lnTo>
                  <a:lnTo>
                    <a:pt x="52" y="40"/>
                  </a:lnTo>
                  <a:lnTo>
                    <a:pt x="74" y="0"/>
                  </a:lnTo>
                  <a:lnTo>
                    <a:pt x="100" y="0"/>
                  </a:lnTo>
                  <a:lnTo>
                    <a:pt x="66" y="54"/>
                  </a:lnTo>
                  <a:lnTo>
                    <a:pt x="10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2" name="Group 231">
            <a:extLst>
              <a:ext uri="{FF2B5EF4-FFF2-40B4-BE49-F238E27FC236}">
                <a16:creationId xmlns:a16="http://schemas.microsoft.com/office/drawing/2014/main" id="{0737F113-2C76-4B2F-9C77-ED49BE1385B7}"/>
              </a:ext>
            </a:extLst>
          </p:cNvPr>
          <p:cNvGrpSpPr/>
          <p:nvPr/>
        </p:nvGrpSpPr>
        <p:grpSpPr>
          <a:xfrm>
            <a:off x="9650174" y="5217903"/>
            <a:ext cx="720725" cy="819150"/>
            <a:chOff x="8977313" y="5200650"/>
            <a:chExt cx="720725" cy="819150"/>
          </a:xfrm>
        </p:grpSpPr>
        <p:sp>
          <p:nvSpPr>
            <p:cNvPr id="166" name="Freeform 132">
              <a:extLst>
                <a:ext uri="{FF2B5EF4-FFF2-40B4-BE49-F238E27FC236}">
                  <a16:creationId xmlns:a16="http://schemas.microsoft.com/office/drawing/2014/main" id="{D2B10DB7-58E4-4FFC-B25D-735D6627E3A4}"/>
                </a:ext>
              </a:extLst>
            </p:cNvPr>
            <p:cNvSpPr>
              <a:spLocks noEditPoints="1"/>
            </p:cNvSpPr>
            <p:nvPr/>
          </p:nvSpPr>
          <p:spPr bwMode="auto">
            <a:xfrm>
              <a:off x="8996363" y="5299075"/>
              <a:ext cx="590550" cy="508000"/>
            </a:xfrm>
            <a:custGeom>
              <a:avLst/>
              <a:gdLst>
                <a:gd name="T0" fmla="*/ 9 w 186"/>
                <a:gd name="T1" fmla="*/ 160 h 160"/>
                <a:gd name="T2" fmla="*/ 0 w 186"/>
                <a:gd name="T3" fmla="*/ 153 h 160"/>
                <a:gd name="T4" fmla="*/ 0 w 186"/>
                <a:gd name="T5" fmla="*/ 153 h 160"/>
                <a:gd name="T6" fmla="*/ 1 w 186"/>
                <a:gd name="T7" fmla="*/ 151 h 160"/>
                <a:gd name="T8" fmla="*/ 2 w 186"/>
                <a:gd name="T9" fmla="*/ 150 h 160"/>
                <a:gd name="T10" fmla="*/ 5 w 186"/>
                <a:gd name="T11" fmla="*/ 152 h 160"/>
                <a:gd name="T12" fmla="*/ 9 w 186"/>
                <a:gd name="T13" fmla="*/ 154 h 160"/>
                <a:gd name="T14" fmla="*/ 12 w 186"/>
                <a:gd name="T15" fmla="*/ 152 h 160"/>
                <a:gd name="T16" fmla="*/ 12 w 186"/>
                <a:gd name="T17" fmla="*/ 152 h 160"/>
                <a:gd name="T18" fmla="*/ 12 w 186"/>
                <a:gd name="T19" fmla="*/ 152 h 160"/>
                <a:gd name="T20" fmla="*/ 15 w 186"/>
                <a:gd name="T21" fmla="*/ 150 h 160"/>
                <a:gd name="T22" fmla="*/ 17 w 186"/>
                <a:gd name="T23" fmla="*/ 153 h 160"/>
                <a:gd name="T24" fmla="*/ 17 w 186"/>
                <a:gd name="T25" fmla="*/ 153 h 160"/>
                <a:gd name="T26" fmla="*/ 17 w 186"/>
                <a:gd name="T27" fmla="*/ 154 h 160"/>
                <a:gd name="T28" fmla="*/ 17 w 186"/>
                <a:gd name="T29" fmla="*/ 154 h 160"/>
                <a:gd name="T30" fmla="*/ 17 w 186"/>
                <a:gd name="T31" fmla="*/ 154 h 160"/>
                <a:gd name="T32" fmla="*/ 9 w 186"/>
                <a:gd name="T33" fmla="*/ 160 h 160"/>
                <a:gd name="T34" fmla="*/ 3 w 186"/>
                <a:gd name="T35" fmla="*/ 147 h 160"/>
                <a:gd name="T36" fmla="*/ 0 w 186"/>
                <a:gd name="T37" fmla="*/ 145 h 160"/>
                <a:gd name="T38" fmla="*/ 0 w 186"/>
                <a:gd name="T39" fmla="*/ 68 h 160"/>
                <a:gd name="T40" fmla="*/ 3 w 186"/>
                <a:gd name="T41" fmla="*/ 66 h 160"/>
                <a:gd name="T42" fmla="*/ 5 w 186"/>
                <a:gd name="T43" fmla="*/ 68 h 160"/>
                <a:gd name="T44" fmla="*/ 5 w 186"/>
                <a:gd name="T45" fmla="*/ 145 h 160"/>
                <a:gd name="T46" fmla="*/ 3 w 186"/>
                <a:gd name="T47" fmla="*/ 147 h 160"/>
                <a:gd name="T48" fmla="*/ 3 w 186"/>
                <a:gd name="T49" fmla="*/ 63 h 160"/>
                <a:gd name="T50" fmla="*/ 0 w 186"/>
                <a:gd name="T51" fmla="*/ 60 h 160"/>
                <a:gd name="T52" fmla="*/ 3 w 186"/>
                <a:gd name="T53" fmla="*/ 58 h 160"/>
                <a:gd name="T54" fmla="*/ 5 w 186"/>
                <a:gd name="T55" fmla="*/ 60 h 160"/>
                <a:gd name="T56" fmla="*/ 3 w 186"/>
                <a:gd name="T57" fmla="*/ 63 h 160"/>
                <a:gd name="T58" fmla="*/ 3 w 186"/>
                <a:gd name="T59" fmla="*/ 55 h 160"/>
                <a:gd name="T60" fmla="*/ 0 w 186"/>
                <a:gd name="T61" fmla="*/ 53 h 160"/>
                <a:gd name="T62" fmla="*/ 0 w 186"/>
                <a:gd name="T63" fmla="*/ 3 h 160"/>
                <a:gd name="T64" fmla="*/ 1 w 186"/>
                <a:gd name="T65" fmla="*/ 1 h 160"/>
                <a:gd name="T66" fmla="*/ 3 w 186"/>
                <a:gd name="T67" fmla="*/ 0 h 160"/>
                <a:gd name="T68" fmla="*/ 48 w 186"/>
                <a:gd name="T69" fmla="*/ 0 h 160"/>
                <a:gd name="T70" fmla="*/ 51 w 186"/>
                <a:gd name="T71" fmla="*/ 1 h 160"/>
                <a:gd name="T72" fmla="*/ 68 w 186"/>
                <a:gd name="T73" fmla="*/ 26 h 160"/>
                <a:gd name="T74" fmla="*/ 118 w 186"/>
                <a:gd name="T75" fmla="*/ 26 h 160"/>
                <a:gd name="T76" fmla="*/ 118 w 186"/>
                <a:gd name="T77" fmla="*/ 26 h 160"/>
                <a:gd name="T78" fmla="*/ 120 w 186"/>
                <a:gd name="T79" fmla="*/ 29 h 160"/>
                <a:gd name="T80" fmla="*/ 118 w 186"/>
                <a:gd name="T81" fmla="*/ 32 h 160"/>
                <a:gd name="T82" fmla="*/ 67 w 186"/>
                <a:gd name="T83" fmla="*/ 32 h 160"/>
                <a:gd name="T84" fmla="*/ 65 w 186"/>
                <a:gd name="T85" fmla="*/ 31 h 160"/>
                <a:gd name="T86" fmla="*/ 47 w 186"/>
                <a:gd name="T87" fmla="*/ 5 h 160"/>
                <a:gd name="T88" fmla="*/ 5 w 186"/>
                <a:gd name="T89" fmla="*/ 5 h 160"/>
                <a:gd name="T90" fmla="*/ 5 w 186"/>
                <a:gd name="T91" fmla="*/ 53 h 160"/>
                <a:gd name="T92" fmla="*/ 3 w 186"/>
                <a:gd name="T93" fmla="*/ 55 h 160"/>
                <a:gd name="T94" fmla="*/ 184 w 186"/>
                <a:gd name="T95" fmla="*/ 50 h 160"/>
                <a:gd name="T96" fmla="*/ 181 w 186"/>
                <a:gd name="T97" fmla="*/ 48 h 160"/>
                <a:gd name="T98" fmla="*/ 181 w 186"/>
                <a:gd name="T99" fmla="*/ 32 h 160"/>
                <a:gd name="T100" fmla="*/ 126 w 186"/>
                <a:gd name="T101" fmla="*/ 32 h 160"/>
                <a:gd name="T102" fmla="*/ 123 w 186"/>
                <a:gd name="T103" fmla="*/ 29 h 160"/>
                <a:gd name="T104" fmla="*/ 126 w 186"/>
                <a:gd name="T105" fmla="*/ 26 h 160"/>
                <a:gd name="T106" fmla="*/ 184 w 186"/>
                <a:gd name="T107" fmla="*/ 26 h 160"/>
                <a:gd name="T108" fmla="*/ 185 w 186"/>
                <a:gd name="T109" fmla="*/ 27 h 160"/>
                <a:gd name="T110" fmla="*/ 186 w 186"/>
                <a:gd name="T111" fmla="*/ 29 h 160"/>
                <a:gd name="T112" fmla="*/ 186 w 186"/>
                <a:gd name="T113" fmla="*/ 48 h 160"/>
                <a:gd name="T114" fmla="*/ 184 w 186"/>
                <a:gd name="T115" fmla="*/ 5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 h="160">
                  <a:moveTo>
                    <a:pt x="9" y="160"/>
                  </a:moveTo>
                  <a:cubicBezTo>
                    <a:pt x="5" y="160"/>
                    <a:pt x="1" y="157"/>
                    <a:pt x="0" y="153"/>
                  </a:cubicBezTo>
                  <a:cubicBezTo>
                    <a:pt x="0" y="153"/>
                    <a:pt x="0" y="153"/>
                    <a:pt x="0" y="153"/>
                  </a:cubicBezTo>
                  <a:cubicBezTo>
                    <a:pt x="0" y="153"/>
                    <a:pt x="0" y="152"/>
                    <a:pt x="1" y="151"/>
                  </a:cubicBezTo>
                  <a:cubicBezTo>
                    <a:pt x="1" y="151"/>
                    <a:pt x="1" y="150"/>
                    <a:pt x="2" y="150"/>
                  </a:cubicBezTo>
                  <a:cubicBezTo>
                    <a:pt x="3" y="150"/>
                    <a:pt x="5" y="151"/>
                    <a:pt x="5" y="152"/>
                  </a:cubicBezTo>
                  <a:cubicBezTo>
                    <a:pt x="6" y="153"/>
                    <a:pt x="7" y="154"/>
                    <a:pt x="9" y="154"/>
                  </a:cubicBezTo>
                  <a:cubicBezTo>
                    <a:pt x="10" y="154"/>
                    <a:pt x="11" y="154"/>
                    <a:pt x="12" y="152"/>
                  </a:cubicBezTo>
                  <a:cubicBezTo>
                    <a:pt x="12" y="152"/>
                    <a:pt x="12" y="152"/>
                    <a:pt x="12" y="152"/>
                  </a:cubicBezTo>
                  <a:cubicBezTo>
                    <a:pt x="12" y="152"/>
                    <a:pt x="12" y="152"/>
                    <a:pt x="12" y="152"/>
                  </a:cubicBezTo>
                  <a:cubicBezTo>
                    <a:pt x="12" y="151"/>
                    <a:pt x="14" y="150"/>
                    <a:pt x="15" y="150"/>
                  </a:cubicBezTo>
                  <a:cubicBezTo>
                    <a:pt x="17" y="150"/>
                    <a:pt x="17" y="152"/>
                    <a:pt x="17" y="153"/>
                  </a:cubicBezTo>
                  <a:cubicBezTo>
                    <a:pt x="17" y="153"/>
                    <a:pt x="17" y="153"/>
                    <a:pt x="17" y="153"/>
                  </a:cubicBezTo>
                  <a:cubicBezTo>
                    <a:pt x="17" y="153"/>
                    <a:pt x="17" y="153"/>
                    <a:pt x="17" y="154"/>
                  </a:cubicBezTo>
                  <a:cubicBezTo>
                    <a:pt x="17" y="154"/>
                    <a:pt x="17" y="154"/>
                    <a:pt x="17" y="154"/>
                  </a:cubicBezTo>
                  <a:cubicBezTo>
                    <a:pt x="17" y="154"/>
                    <a:pt x="17" y="154"/>
                    <a:pt x="17" y="154"/>
                  </a:cubicBezTo>
                  <a:cubicBezTo>
                    <a:pt x="15" y="158"/>
                    <a:pt x="12" y="160"/>
                    <a:pt x="9" y="160"/>
                  </a:cubicBezTo>
                  <a:close/>
                  <a:moveTo>
                    <a:pt x="3" y="147"/>
                  </a:moveTo>
                  <a:cubicBezTo>
                    <a:pt x="1" y="147"/>
                    <a:pt x="0" y="146"/>
                    <a:pt x="0" y="145"/>
                  </a:cubicBezTo>
                  <a:cubicBezTo>
                    <a:pt x="0" y="68"/>
                    <a:pt x="0" y="68"/>
                    <a:pt x="0" y="68"/>
                  </a:cubicBezTo>
                  <a:cubicBezTo>
                    <a:pt x="0" y="67"/>
                    <a:pt x="1" y="66"/>
                    <a:pt x="3" y="66"/>
                  </a:cubicBezTo>
                  <a:cubicBezTo>
                    <a:pt x="4" y="66"/>
                    <a:pt x="5" y="67"/>
                    <a:pt x="5" y="68"/>
                  </a:cubicBezTo>
                  <a:cubicBezTo>
                    <a:pt x="5" y="145"/>
                    <a:pt x="5" y="145"/>
                    <a:pt x="5" y="145"/>
                  </a:cubicBezTo>
                  <a:cubicBezTo>
                    <a:pt x="5" y="146"/>
                    <a:pt x="4" y="147"/>
                    <a:pt x="3" y="147"/>
                  </a:cubicBezTo>
                  <a:close/>
                  <a:moveTo>
                    <a:pt x="3" y="63"/>
                  </a:moveTo>
                  <a:cubicBezTo>
                    <a:pt x="1" y="63"/>
                    <a:pt x="0" y="62"/>
                    <a:pt x="0" y="60"/>
                  </a:cubicBezTo>
                  <a:cubicBezTo>
                    <a:pt x="0" y="59"/>
                    <a:pt x="1" y="58"/>
                    <a:pt x="3" y="58"/>
                  </a:cubicBezTo>
                  <a:cubicBezTo>
                    <a:pt x="4" y="58"/>
                    <a:pt x="5" y="59"/>
                    <a:pt x="5" y="60"/>
                  </a:cubicBezTo>
                  <a:cubicBezTo>
                    <a:pt x="5" y="62"/>
                    <a:pt x="4" y="63"/>
                    <a:pt x="3" y="63"/>
                  </a:cubicBezTo>
                  <a:close/>
                  <a:moveTo>
                    <a:pt x="3" y="55"/>
                  </a:moveTo>
                  <a:cubicBezTo>
                    <a:pt x="1" y="55"/>
                    <a:pt x="0" y="54"/>
                    <a:pt x="0" y="53"/>
                  </a:cubicBezTo>
                  <a:cubicBezTo>
                    <a:pt x="0" y="3"/>
                    <a:pt x="0" y="3"/>
                    <a:pt x="0" y="3"/>
                  </a:cubicBezTo>
                  <a:cubicBezTo>
                    <a:pt x="0" y="2"/>
                    <a:pt x="0" y="1"/>
                    <a:pt x="1" y="1"/>
                  </a:cubicBezTo>
                  <a:cubicBezTo>
                    <a:pt x="1" y="0"/>
                    <a:pt x="2" y="0"/>
                    <a:pt x="3" y="0"/>
                  </a:cubicBezTo>
                  <a:cubicBezTo>
                    <a:pt x="48" y="0"/>
                    <a:pt x="48" y="0"/>
                    <a:pt x="48" y="0"/>
                  </a:cubicBezTo>
                  <a:cubicBezTo>
                    <a:pt x="49" y="0"/>
                    <a:pt x="50" y="0"/>
                    <a:pt x="51" y="1"/>
                  </a:cubicBezTo>
                  <a:cubicBezTo>
                    <a:pt x="68" y="26"/>
                    <a:pt x="68" y="26"/>
                    <a:pt x="68" y="26"/>
                  </a:cubicBezTo>
                  <a:cubicBezTo>
                    <a:pt x="118" y="26"/>
                    <a:pt x="118" y="26"/>
                    <a:pt x="118" y="26"/>
                  </a:cubicBezTo>
                  <a:cubicBezTo>
                    <a:pt x="118" y="26"/>
                    <a:pt x="118" y="26"/>
                    <a:pt x="118" y="26"/>
                  </a:cubicBezTo>
                  <a:cubicBezTo>
                    <a:pt x="119" y="27"/>
                    <a:pt x="120" y="28"/>
                    <a:pt x="120" y="29"/>
                  </a:cubicBezTo>
                  <a:cubicBezTo>
                    <a:pt x="120" y="30"/>
                    <a:pt x="119" y="32"/>
                    <a:pt x="118" y="32"/>
                  </a:cubicBezTo>
                  <a:cubicBezTo>
                    <a:pt x="67" y="32"/>
                    <a:pt x="67" y="32"/>
                    <a:pt x="67" y="32"/>
                  </a:cubicBezTo>
                  <a:cubicBezTo>
                    <a:pt x="66" y="32"/>
                    <a:pt x="65" y="31"/>
                    <a:pt x="65" y="31"/>
                  </a:cubicBezTo>
                  <a:cubicBezTo>
                    <a:pt x="47" y="5"/>
                    <a:pt x="47" y="5"/>
                    <a:pt x="47" y="5"/>
                  </a:cubicBezTo>
                  <a:cubicBezTo>
                    <a:pt x="5" y="5"/>
                    <a:pt x="5" y="5"/>
                    <a:pt x="5" y="5"/>
                  </a:cubicBezTo>
                  <a:cubicBezTo>
                    <a:pt x="5" y="53"/>
                    <a:pt x="5" y="53"/>
                    <a:pt x="5" y="53"/>
                  </a:cubicBezTo>
                  <a:cubicBezTo>
                    <a:pt x="5" y="54"/>
                    <a:pt x="4" y="55"/>
                    <a:pt x="3" y="55"/>
                  </a:cubicBezTo>
                  <a:close/>
                  <a:moveTo>
                    <a:pt x="184" y="50"/>
                  </a:moveTo>
                  <a:cubicBezTo>
                    <a:pt x="182" y="50"/>
                    <a:pt x="181" y="49"/>
                    <a:pt x="181" y="48"/>
                  </a:cubicBezTo>
                  <a:cubicBezTo>
                    <a:pt x="181" y="32"/>
                    <a:pt x="181" y="32"/>
                    <a:pt x="181" y="32"/>
                  </a:cubicBezTo>
                  <a:cubicBezTo>
                    <a:pt x="126" y="32"/>
                    <a:pt x="126" y="32"/>
                    <a:pt x="126" y="32"/>
                  </a:cubicBezTo>
                  <a:cubicBezTo>
                    <a:pt x="124" y="32"/>
                    <a:pt x="123" y="30"/>
                    <a:pt x="123" y="29"/>
                  </a:cubicBezTo>
                  <a:cubicBezTo>
                    <a:pt x="123" y="28"/>
                    <a:pt x="124" y="26"/>
                    <a:pt x="126" y="26"/>
                  </a:cubicBezTo>
                  <a:cubicBezTo>
                    <a:pt x="184" y="26"/>
                    <a:pt x="184" y="26"/>
                    <a:pt x="184" y="26"/>
                  </a:cubicBezTo>
                  <a:cubicBezTo>
                    <a:pt x="184" y="26"/>
                    <a:pt x="185" y="27"/>
                    <a:pt x="185" y="27"/>
                  </a:cubicBezTo>
                  <a:cubicBezTo>
                    <a:pt x="186" y="28"/>
                    <a:pt x="186" y="28"/>
                    <a:pt x="186" y="29"/>
                  </a:cubicBezTo>
                  <a:cubicBezTo>
                    <a:pt x="186" y="48"/>
                    <a:pt x="186" y="48"/>
                    <a:pt x="186" y="48"/>
                  </a:cubicBezTo>
                  <a:cubicBezTo>
                    <a:pt x="186" y="49"/>
                    <a:pt x="185" y="50"/>
                    <a:pt x="184" y="5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133">
              <a:extLst>
                <a:ext uri="{FF2B5EF4-FFF2-40B4-BE49-F238E27FC236}">
                  <a16:creationId xmlns:a16="http://schemas.microsoft.com/office/drawing/2014/main" id="{2A40F34E-F458-43C1-8C58-662F2A1A6465}"/>
                </a:ext>
              </a:extLst>
            </p:cNvPr>
            <p:cNvSpPr>
              <a:spLocks noEditPoints="1"/>
            </p:cNvSpPr>
            <p:nvPr/>
          </p:nvSpPr>
          <p:spPr bwMode="auto">
            <a:xfrm>
              <a:off x="9291638" y="5441950"/>
              <a:ext cx="406400" cy="365125"/>
            </a:xfrm>
            <a:custGeom>
              <a:avLst/>
              <a:gdLst>
                <a:gd name="T0" fmla="*/ 2 w 128"/>
                <a:gd name="T1" fmla="*/ 115 h 115"/>
                <a:gd name="T2" fmla="*/ 0 w 128"/>
                <a:gd name="T3" fmla="*/ 112 h 115"/>
                <a:gd name="T4" fmla="*/ 2 w 128"/>
                <a:gd name="T5" fmla="*/ 109 h 115"/>
                <a:gd name="T6" fmla="*/ 86 w 128"/>
                <a:gd name="T7" fmla="*/ 109 h 115"/>
                <a:gd name="T8" fmla="*/ 89 w 128"/>
                <a:gd name="T9" fmla="*/ 107 h 115"/>
                <a:gd name="T10" fmla="*/ 108 w 128"/>
                <a:gd name="T11" fmla="*/ 49 h 115"/>
                <a:gd name="T12" fmla="*/ 111 w 128"/>
                <a:gd name="T13" fmla="*/ 48 h 115"/>
                <a:gd name="T14" fmla="*/ 113 w 128"/>
                <a:gd name="T15" fmla="*/ 51 h 115"/>
                <a:gd name="T16" fmla="*/ 94 w 128"/>
                <a:gd name="T17" fmla="*/ 108 h 115"/>
                <a:gd name="T18" fmla="*/ 86 w 128"/>
                <a:gd name="T19" fmla="*/ 115 h 115"/>
                <a:gd name="T20" fmla="*/ 2 w 128"/>
                <a:gd name="T21" fmla="*/ 115 h 115"/>
                <a:gd name="T22" fmla="*/ 112 w 128"/>
                <a:gd name="T23" fmla="*/ 46 h 115"/>
                <a:gd name="T24" fmla="*/ 112 w 128"/>
                <a:gd name="T25" fmla="*/ 45 h 115"/>
                <a:gd name="T26" fmla="*/ 110 w 128"/>
                <a:gd name="T27" fmla="*/ 44 h 115"/>
                <a:gd name="T28" fmla="*/ 110 w 128"/>
                <a:gd name="T29" fmla="*/ 42 h 115"/>
                <a:gd name="T30" fmla="*/ 122 w 128"/>
                <a:gd name="T31" fmla="*/ 5 h 115"/>
                <a:gd name="T32" fmla="*/ 91 w 128"/>
                <a:gd name="T33" fmla="*/ 5 h 115"/>
                <a:gd name="T34" fmla="*/ 88 w 128"/>
                <a:gd name="T35" fmla="*/ 3 h 115"/>
                <a:gd name="T36" fmla="*/ 91 w 128"/>
                <a:gd name="T37" fmla="*/ 0 h 115"/>
                <a:gd name="T38" fmla="*/ 125 w 128"/>
                <a:gd name="T39" fmla="*/ 0 h 115"/>
                <a:gd name="T40" fmla="*/ 127 w 128"/>
                <a:gd name="T41" fmla="*/ 1 h 115"/>
                <a:gd name="T42" fmla="*/ 128 w 128"/>
                <a:gd name="T43" fmla="*/ 4 h 115"/>
                <a:gd name="T44" fmla="*/ 115 w 128"/>
                <a:gd name="T45" fmla="*/ 44 h 115"/>
                <a:gd name="T46" fmla="*/ 112 w 128"/>
                <a:gd name="T47" fmla="*/ 4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15">
                  <a:moveTo>
                    <a:pt x="2" y="115"/>
                  </a:moveTo>
                  <a:cubicBezTo>
                    <a:pt x="1" y="115"/>
                    <a:pt x="0" y="113"/>
                    <a:pt x="0" y="112"/>
                  </a:cubicBezTo>
                  <a:cubicBezTo>
                    <a:pt x="0" y="111"/>
                    <a:pt x="1" y="109"/>
                    <a:pt x="2" y="109"/>
                  </a:cubicBezTo>
                  <a:cubicBezTo>
                    <a:pt x="86" y="109"/>
                    <a:pt x="86" y="109"/>
                    <a:pt x="86" y="109"/>
                  </a:cubicBezTo>
                  <a:cubicBezTo>
                    <a:pt x="88" y="109"/>
                    <a:pt x="89" y="108"/>
                    <a:pt x="89" y="107"/>
                  </a:cubicBezTo>
                  <a:cubicBezTo>
                    <a:pt x="108" y="49"/>
                    <a:pt x="108" y="49"/>
                    <a:pt x="108" y="49"/>
                  </a:cubicBezTo>
                  <a:cubicBezTo>
                    <a:pt x="108" y="48"/>
                    <a:pt x="110" y="47"/>
                    <a:pt x="111" y="48"/>
                  </a:cubicBezTo>
                  <a:cubicBezTo>
                    <a:pt x="112" y="48"/>
                    <a:pt x="113" y="50"/>
                    <a:pt x="113" y="51"/>
                  </a:cubicBezTo>
                  <a:cubicBezTo>
                    <a:pt x="94" y="108"/>
                    <a:pt x="94" y="108"/>
                    <a:pt x="94" y="108"/>
                  </a:cubicBezTo>
                  <a:cubicBezTo>
                    <a:pt x="93" y="112"/>
                    <a:pt x="90" y="115"/>
                    <a:pt x="86" y="115"/>
                  </a:cubicBezTo>
                  <a:lnTo>
                    <a:pt x="2" y="115"/>
                  </a:lnTo>
                  <a:close/>
                  <a:moveTo>
                    <a:pt x="112" y="46"/>
                  </a:moveTo>
                  <a:cubicBezTo>
                    <a:pt x="112" y="46"/>
                    <a:pt x="112" y="45"/>
                    <a:pt x="112" y="45"/>
                  </a:cubicBezTo>
                  <a:cubicBezTo>
                    <a:pt x="111" y="45"/>
                    <a:pt x="111" y="45"/>
                    <a:pt x="110" y="44"/>
                  </a:cubicBezTo>
                  <a:cubicBezTo>
                    <a:pt x="110" y="44"/>
                    <a:pt x="110" y="43"/>
                    <a:pt x="110" y="42"/>
                  </a:cubicBezTo>
                  <a:cubicBezTo>
                    <a:pt x="122" y="5"/>
                    <a:pt x="122" y="5"/>
                    <a:pt x="122" y="5"/>
                  </a:cubicBezTo>
                  <a:cubicBezTo>
                    <a:pt x="91" y="5"/>
                    <a:pt x="91" y="5"/>
                    <a:pt x="91" y="5"/>
                  </a:cubicBezTo>
                  <a:cubicBezTo>
                    <a:pt x="89" y="5"/>
                    <a:pt x="88" y="4"/>
                    <a:pt x="88" y="3"/>
                  </a:cubicBezTo>
                  <a:cubicBezTo>
                    <a:pt x="88" y="1"/>
                    <a:pt x="89" y="0"/>
                    <a:pt x="91" y="0"/>
                  </a:cubicBezTo>
                  <a:cubicBezTo>
                    <a:pt x="125" y="0"/>
                    <a:pt x="125" y="0"/>
                    <a:pt x="125" y="0"/>
                  </a:cubicBezTo>
                  <a:cubicBezTo>
                    <a:pt x="126" y="0"/>
                    <a:pt x="127" y="1"/>
                    <a:pt x="127" y="1"/>
                  </a:cubicBezTo>
                  <a:cubicBezTo>
                    <a:pt x="128" y="2"/>
                    <a:pt x="128" y="3"/>
                    <a:pt x="128" y="4"/>
                  </a:cubicBezTo>
                  <a:cubicBezTo>
                    <a:pt x="115" y="44"/>
                    <a:pt x="115" y="44"/>
                    <a:pt x="115" y="44"/>
                  </a:cubicBezTo>
                  <a:cubicBezTo>
                    <a:pt x="115" y="45"/>
                    <a:pt x="114" y="46"/>
                    <a:pt x="112" y="4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134">
              <a:extLst>
                <a:ext uri="{FF2B5EF4-FFF2-40B4-BE49-F238E27FC236}">
                  <a16:creationId xmlns:a16="http://schemas.microsoft.com/office/drawing/2014/main" id="{F7C35D9A-ED8D-432C-8E0E-7A07D4DF4653}"/>
                </a:ext>
              </a:extLst>
            </p:cNvPr>
            <p:cNvSpPr>
              <a:spLocks/>
            </p:cNvSpPr>
            <p:nvPr/>
          </p:nvSpPr>
          <p:spPr bwMode="auto">
            <a:xfrm>
              <a:off x="9034463" y="5441950"/>
              <a:ext cx="552450" cy="352425"/>
            </a:xfrm>
            <a:custGeom>
              <a:avLst/>
              <a:gdLst>
                <a:gd name="T0" fmla="*/ 2 w 174"/>
                <a:gd name="T1" fmla="*/ 111 h 111"/>
                <a:gd name="T2" fmla="*/ 1 w 174"/>
                <a:gd name="T3" fmla="*/ 111 h 111"/>
                <a:gd name="T4" fmla="*/ 0 w 174"/>
                <a:gd name="T5" fmla="*/ 109 h 111"/>
                <a:gd name="T6" fmla="*/ 0 w 174"/>
                <a:gd name="T7" fmla="*/ 108 h 111"/>
                <a:gd name="T8" fmla="*/ 0 w 174"/>
                <a:gd name="T9" fmla="*/ 107 h 111"/>
                <a:gd name="T10" fmla="*/ 0 w 174"/>
                <a:gd name="T11" fmla="*/ 107 h 111"/>
                <a:gd name="T12" fmla="*/ 0 w 174"/>
                <a:gd name="T13" fmla="*/ 107 h 111"/>
                <a:gd name="T14" fmla="*/ 0 w 174"/>
                <a:gd name="T15" fmla="*/ 107 h 111"/>
                <a:gd name="T16" fmla="*/ 0 w 174"/>
                <a:gd name="T17" fmla="*/ 107 h 111"/>
                <a:gd name="T18" fmla="*/ 0 w 174"/>
                <a:gd name="T19" fmla="*/ 107 h 111"/>
                <a:gd name="T20" fmla="*/ 26 w 174"/>
                <a:gd name="T21" fmla="*/ 26 h 111"/>
                <a:gd name="T22" fmla="*/ 26 w 174"/>
                <a:gd name="T23" fmla="*/ 26 h 111"/>
                <a:gd name="T24" fmla="*/ 33 w 174"/>
                <a:gd name="T25" fmla="*/ 2 h 111"/>
                <a:gd name="T26" fmla="*/ 36 w 174"/>
                <a:gd name="T27" fmla="*/ 0 h 111"/>
                <a:gd name="T28" fmla="*/ 172 w 174"/>
                <a:gd name="T29" fmla="*/ 0 h 111"/>
                <a:gd name="T30" fmla="*/ 173 w 174"/>
                <a:gd name="T31" fmla="*/ 1 h 111"/>
                <a:gd name="T32" fmla="*/ 174 w 174"/>
                <a:gd name="T33" fmla="*/ 3 h 111"/>
                <a:gd name="T34" fmla="*/ 173 w 174"/>
                <a:gd name="T35" fmla="*/ 5 h 111"/>
                <a:gd name="T36" fmla="*/ 172 w 174"/>
                <a:gd name="T37" fmla="*/ 5 h 111"/>
                <a:gd name="T38" fmla="*/ 138 w 174"/>
                <a:gd name="T39" fmla="*/ 5 h 111"/>
                <a:gd name="T40" fmla="*/ 138 w 174"/>
                <a:gd name="T41" fmla="*/ 5 h 111"/>
                <a:gd name="T42" fmla="*/ 61 w 174"/>
                <a:gd name="T43" fmla="*/ 5 h 111"/>
                <a:gd name="T44" fmla="*/ 61 w 174"/>
                <a:gd name="T45" fmla="*/ 5 h 111"/>
                <a:gd name="T46" fmla="*/ 54 w 174"/>
                <a:gd name="T47" fmla="*/ 5 h 111"/>
                <a:gd name="T48" fmla="*/ 54 w 174"/>
                <a:gd name="T49" fmla="*/ 5 h 111"/>
                <a:gd name="T50" fmla="*/ 38 w 174"/>
                <a:gd name="T51" fmla="*/ 5 h 111"/>
                <a:gd name="T52" fmla="*/ 31 w 174"/>
                <a:gd name="T53" fmla="*/ 28 h 111"/>
                <a:gd name="T54" fmla="*/ 31 w 174"/>
                <a:gd name="T55" fmla="*/ 28 h 111"/>
                <a:gd name="T56" fmla="*/ 5 w 174"/>
                <a:gd name="T57" fmla="*/ 108 h 111"/>
                <a:gd name="T58" fmla="*/ 5 w 174"/>
                <a:gd name="T59" fmla="*/ 108 h 111"/>
                <a:gd name="T60" fmla="*/ 5 w 174"/>
                <a:gd name="T61" fmla="*/ 109 h 111"/>
                <a:gd name="T62" fmla="*/ 5 w 174"/>
                <a:gd name="T63" fmla="*/ 109 h 111"/>
                <a:gd name="T64" fmla="*/ 5 w 174"/>
                <a:gd name="T65" fmla="*/ 109 h 111"/>
                <a:gd name="T66" fmla="*/ 5 w 174"/>
                <a:gd name="T67" fmla="*/ 109 h 111"/>
                <a:gd name="T68" fmla="*/ 5 w 174"/>
                <a:gd name="T69" fmla="*/ 109 h 111"/>
                <a:gd name="T70" fmla="*/ 5 w 174"/>
                <a:gd name="T71" fmla="*/ 109 h 111"/>
                <a:gd name="T72" fmla="*/ 3 w 174"/>
                <a:gd name="T73" fmla="*/ 111 h 111"/>
                <a:gd name="T74" fmla="*/ 2 w 174"/>
                <a:gd name="T7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111">
                  <a:moveTo>
                    <a:pt x="2" y="111"/>
                  </a:moveTo>
                  <a:cubicBezTo>
                    <a:pt x="2" y="111"/>
                    <a:pt x="2" y="111"/>
                    <a:pt x="1" y="111"/>
                  </a:cubicBezTo>
                  <a:cubicBezTo>
                    <a:pt x="1" y="110"/>
                    <a:pt x="0" y="110"/>
                    <a:pt x="0" y="109"/>
                  </a:cubicBezTo>
                  <a:cubicBezTo>
                    <a:pt x="0" y="109"/>
                    <a:pt x="0" y="109"/>
                    <a:pt x="0" y="108"/>
                  </a:cubicBezTo>
                  <a:cubicBezTo>
                    <a:pt x="0" y="108"/>
                    <a:pt x="0" y="108"/>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26" y="26"/>
                    <a:pt x="26" y="26"/>
                    <a:pt x="26" y="26"/>
                  </a:cubicBezTo>
                  <a:cubicBezTo>
                    <a:pt x="26" y="26"/>
                    <a:pt x="26" y="26"/>
                    <a:pt x="26" y="26"/>
                  </a:cubicBezTo>
                  <a:cubicBezTo>
                    <a:pt x="33" y="2"/>
                    <a:pt x="33" y="2"/>
                    <a:pt x="33" y="2"/>
                  </a:cubicBezTo>
                  <a:cubicBezTo>
                    <a:pt x="34" y="1"/>
                    <a:pt x="35" y="0"/>
                    <a:pt x="36" y="0"/>
                  </a:cubicBezTo>
                  <a:cubicBezTo>
                    <a:pt x="172" y="0"/>
                    <a:pt x="172" y="0"/>
                    <a:pt x="172" y="0"/>
                  </a:cubicBezTo>
                  <a:cubicBezTo>
                    <a:pt x="172" y="0"/>
                    <a:pt x="173" y="0"/>
                    <a:pt x="173" y="1"/>
                  </a:cubicBezTo>
                  <a:cubicBezTo>
                    <a:pt x="174" y="1"/>
                    <a:pt x="174" y="2"/>
                    <a:pt x="174" y="3"/>
                  </a:cubicBezTo>
                  <a:cubicBezTo>
                    <a:pt x="174" y="3"/>
                    <a:pt x="174" y="4"/>
                    <a:pt x="173" y="5"/>
                  </a:cubicBezTo>
                  <a:cubicBezTo>
                    <a:pt x="173" y="5"/>
                    <a:pt x="172" y="5"/>
                    <a:pt x="172" y="5"/>
                  </a:cubicBezTo>
                  <a:cubicBezTo>
                    <a:pt x="138" y="5"/>
                    <a:pt x="138" y="5"/>
                    <a:pt x="138" y="5"/>
                  </a:cubicBezTo>
                  <a:cubicBezTo>
                    <a:pt x="138" y="5"/>
                    <a:pt x="138" y="5"/>
                    <a:pt x="138" y="5"/>
                  </a:cubicBezTo>
                  <a:cubicBezTo>
                    <a:pt x="61" y="5"/>
                    <a:pt x="61" y="5"/>
                    <a:pt x="61" y="5"/>
                  </a:cubicBezTo>
                  <a:cubicBezTo>
                    <a:pt x="61" y="5"/>
                    <a:pt x="61" y="5"/>
                    <a:pt x="61" y="5"/>
                  </a:cubicBezTo>
                  <a:cubicBezTo>
                    <a:pt x="54" y="5"/>
                    <a:pt x="54" y="5"/>
                    <a:pt x="54" y="5"/>
                  </a:cubicBezTo>
                  <a:cubicBezTo>
                    <a:pt x="54" y="5"/>
                    <a:pt x="54" y="5"/>
                    <a:pt x="54" y="5"/>
                  </a:cubicBezTo>
                  <a:cubicBezTo>
                    <a:pt x="38" y="5"/>
                    <a:pt x="38" y="5"/>
                    <a:pt x="38" y="5"/>
                  </a:cubicBezTo>
                  <a:cubicBezTo>
                    <a:pt x="31" y="28"/>
                    <a:pt x="31" y="28"/>
                    <a:pt x="31" y="28"/>
                  </a:cubicBezTo>
                  <a:cubicBezTo>
                    <a:pt x="31" y="28"/>
                    <a:pt x="31" y="28"/>
                    <a:pt x="31" y="28"/>
                  </a:cubicBezTo>
                  <a:cubicBezTo>
                    <a:pt x="5" y="108"/>
                    <a:pt x="5" y="108"/>
                    <a:pt x="5" y="108"/>
                  </a:cubicBezTo>
                  <a:cubicBezTo>
                    <a:pt x="5" y="108"/>
                    <a:pt x="5" y="108"/>
                    <a:pt x="5" y="108"/>
                  </a:cubicBezTo>
                  <a:cubicBezTo>
                    <a:pt x="5" y="108"/>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4" y="110"/>
                    <a:pt x="4" y="110"/>
                    <a:pt x="3" y="111"/>
                  </a:cubicBezTo>
                  <a:cubicBezTo>
                    <a:pt x="3" y="111"/>
                    <a:pt x="3" y="111"/>
                    <a:pt x="2" y="1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135">
              <a:extLst>
                <a:ext uri="{FF2B5EF4-FFF2-40B4-BE49-F238E27FC236}">
                  <a16:creationId xmlns:a16="http://schemas.microsoft.com/office/drawing/2014/main" id="{471A2633-7FA2-474E-990D-F6921812600A}"/>
                </a:ext>
              </a:extLst>
            </p:cNvPr>
            <p:cNvSpPr>
              <a:spLocks/>
            </p:cNvSpPr>
            <p:nvPr/>
          </p:nvSpPr>
          <p:spPr bwMode="auto">
            <a:xfrm>
              <a:off x="9015413" y="5788025"/>
              <a:ext cx="88900" cy="19050"/>
            </a:xfrm>
            <a:custGeom>
              <a:avLst/>
              <a:gdLst>
                <a:gd name="T0" fmla="*/ 3 w 28"/>
                <a:gd name="T1" fmla="*/ 6 h 6"/>
                <a:gd name="T2" fmla="*/ 3 w 28"/>
                <a:gd name="T3" fmla="*/ 6 h 6"/>
                <a:gd name="T4" fmla="*/ 0 w 28"/>
                <a:gd name="T5" fmla="*/ 3 h 6"/>
                <a:gd name="T6" fmla="*/ 3 w 28"/>
                <a:gd name="T7" fmla="*/ 0 h 6"/>
                <a:gd name="T8" fmla="*/ 25 w 28"/>
                <a:gd name="T9" fmla="*/ 0 h 6"/>
                <a:gd name="T10" fmla="*/ 25 w 28"/>
                <a:gd name="T11" fmla="*/ 0 h 6"/>
                <a:gd name="T12" fmla="*/ 28 w 28"/>
                <a:gd name="T13" fmla="*/ 3 h 6"/>
                <a:gd name="T14" fmla="*/ 25 w 28"/>
                <a:gd name="T15" fmla="*/ 6 h 6"/>
                <a:gd name="T16" fmla="*/ 3 w 28"/>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
                  <a:moveTo>
                    <a:pt x="3" y="6"/>
                  </a:moveTo>
                  <a:cubicBezTo>
                    <a:pt x="3" y="6"/>
                    <a:pt x="3" y="6"/>
                    <a:pt x="3" y="6"/>
                  </a:cubicBezTo>
                  <a:cubicBezTo>
                    <a:pt x="1" y="6"/>
                    <a:pt x="0" y="4"/>
                    <a:pt x="0" y="3"/>
                  </a:cubicBezTo>
                  <a:cubicBezTo>
                    <a:pt x="0" y="2"/>
                    <a:pt x="1" y="0"/>
                    <a:pt x="3" y="0"/>
                  </a:cubicBezTo>
                  <a:cubicBezTo>
                    <a:pt x="25" y="0"/>
                    <a:pt x="25" y="0"/>
                    <a:pt x="25" y="0"/>
                  </a:cubicBezTo>
                  <a:cubicBezTo>
                    <a:pt x="25" y="0"/>
                    <a:pt x="25" y="0"/>
                    <a:pt x="25" y="0"/>
                  </a:cubicBezTo>
                  <a:cubicBezTo>
                    <a:pt x="26" y="1"/>
                    <a:pt x="28" y="2"/>
                    <a:pt x="28" y="3"/>
                  </a:cubicBezTo>
                  <a:cubicBezTo>
                    <a:pt x="28" y="4"/>
                    <a:pt x="26" y="6"/>
                    <a:pt x="25"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136">
              <a:extLst>
                <a:ext uri="{FF2B5EF4-FFF2-40B4-BE49-F238E27FC236}">
                  <a16:creationId xmlns:a16="http://schemas.microsoft.com/office/drawing/2014/main" id="{DDE7C12F-A74A-450A-98DF-D2DDCDAC4E65}"/>
                </a:ext>
              </a:extLst>
            </p:cNvPr>
            <p:cNvSpPr>
              <a:spLocks noEditPoints="1"/>
            </p:cNvSpPr>
            <p:nvPr/>
          </p:nvSpPr>
          <p:spPr bwMode="auto">
            <a:xfrm>
              <a:off x="8977313" y="5721350"/>
              <a:ext cx="301625" cy="298450"/>
            </a:xfrm>
            <a:custGeom>
              <a:avLst/>
              <a:gdLst>
                <a:gd name="T0" fmla="*/ 22 w 95"/>
                <a:gd name="T1" fmla="*/ 94 h 94"/>
                <a:gd name="T2" fmla="*/ 12 w 95"/>
                <a:gd name="T3" fmla="*/ 90 h 94"/>
                <a:gd name="T4" fmla="*/ 5 w 95"/>
                <a:gd name="T5" fmla="*/ 82 h 94"/>
                <a:gd name="T6" fmla="*/ 1 w 95"/>
                <a:gd name="T7" fmla="*/ 72 h 94"/>
                <a:gd name="T8" fmla="*/ 5 w 95"/>
                <a:gd name="T9" fmla="*/ 62 h 94"/>
                <a:gd name="T10" fmla="*/ 68 w 95"/>
                <a:gd name="T11" fmla="*/ 5 h 94"/>
                <a:gd name="T12" fmla="*/ 88 w 95"/>
                <a:gd name="T13" fmla="*/ 5 h 94"/>
                <a:gd name="T14" fmla="*/ 89 w 95"/>
                <a:gd name="T15" fmla="*/ 7 h 94"/>
                <a:gd name="T16" fmla="*/ 90 w 95"/>
                <a:gd name="T17" fmla="*/ 26 h 94"/>
                <a:gd name="T18" fmla="*/ 32 w 95"/>
                <a:gd name="T19" fmla="*/ 89 h 94"/>
                <a:gd name="T20" fmla="*/ 22 w 95"/>
                <a:gd name="T21" fmla="*/ 94 h 94"/>
                <a:gd name="T22" fmla="*/ 22 w 95"/>
                <a:gd name="T23" fmla="*/ 94 h 94"/>
                <a:gd name="T24" fmla="*/ 8 w 95"/>
                <a:gd name="T25" fmla="*/ 79 h 94"/>
                <a:gd name="T26" fmla="*/ 15 w 95"/>
                <a:gd name="T27" fmla="*/ 86 h 94"/>
                <a:gd name="T28" fmla="*/ 22 w 95"/>
                <a:gd name="T29" fmla="*/ 89 h 94"/>
                <a:gd name="T30" fmla="*/ 28 w 95"/>
                <a:gd name="T31" fmla="*/ 86 h 94"/>
                <a:gd name="T32" fmla="*/ 86 w 95"/>
                <a:gd name="T33" fmla="*/ 23 h 94"/>
                <a:gd name="T34" fmla="*/ 86 w 95"/>
                <a:gd name="T35" fmla="*/ 11 h 94"/>
                <a:gd name="T36" fmla="*/ 84 w 95"/>
                <a:gd name="T37" fmla="*/ 9 h 94"/>
                <a:gd name="T38" fmla="*/ 72 w 95"/>
                <a:gd name="T39" fmla="*/ 9 h 94"/>
                <a:gd name="T40" fmla="*/ 9 w 95"/>
                <a:gd name="T41" fmla="*/ 66 h 94"/>
                <a:gd name="T42" fmla="*/ 6 w 95"/>
                <a:gd name="T43" fmla="*/ 72 h 94"/>
                <a:gd name="T44" fmla="*/ 8 w 95"/>
                <a:gd name="T45" fmla="*/ 7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94">
                  <a:moveTo>
                    <a:pt x="22" y="94"/>
                  </a:moveTo>
                  <a:cubicBezTo>
                    <a:pt x="18" y="94"/>
                    <a:pt x="14" y="92"/>
                    <a:pt x="12" y="90"/>
                  </a:cubicBezTo>
                  <a:cubicBezTo>
                    <a:pt x="5" y="82"/>
                    <a:pt x="5" y="82"/>
                    <a:pt x="5" y="82"/>
                  </a:cubicBezTo>
                  <a:cubicBezTo>
                    <a:pt x="2" y="80"/>
                    <a:pt x="0" y="76"/>
                    <a:pt x="1" y="72"/>
                  </a:cubicBezTo>
                  <a:cubicBezTo>
                    <a:pt x="1" y="68"/>
                    <a:pt x="2" y="65"/>
                    <a:pt x="5" y="62"/>
                  </a:cubicBezTo>
                  <a:cubicBezTo>
                    <a:pt x="68" y="5"/>
                    <a:pt x="68" y="5"/>
                    <a:pt x="68" y="5"/>
                  </a:cubicBezTo>
                  <a:cubicBezTo>
                    <a:pt x="74" y="0"/>
                    <a:pt x="83" y="0"/>
                    <a:pt x="88" y="5"/>
                  </a:cubicBezTo>
                  <a:cubicBezTo>
                    <a:pt x="89" y="7"/>
                    <a:pt x="89" y="7"/>
                    <a:pt x="89" y="7"/>
                  </a:cubicBezTo>
                  <a:cubicBezTo>
                    <a:pt x="95" y="12"/>
                    <a:pt x="95" y="21"/>
                    <a:pt x="90" y="26"/>
                  </a:cubicBezTo>
                  <a:cubicBezTo>
                    <a:pt x="32" y="89"/>
                    <a:pt x="32" y="89"/>
                    <a:pt x="32" y="89"/>
                  </a:cubicBezTo>
                  <a:cubicBezTo>
                    <a:pt x="30" y="92"/>
                    <a:pt x="26" y="94"/>
                    <a:pt x="22" y="94"/>
                  </a:cubicBezTo>
                  <a:cubicBezTo>
                    <a:pt x="22" y="94"/>
                    <a:pt x="22" y="94"/>
                    <a:pt x="22" y="94"/>
                  </a:cubicBezTo>
                  <a:close/>
                  <a:moveTo>
                    <a:pt x="8" y="79"/>
                  </a:moveTo>
                  <a:cubicBezTo>
                    <a:pt x="15" y="86"/>
                    <a:pt x="15" y="86"/>
                    <a:pt x="15" y="86"/>
                  </a:cubicBezTo>
                  <a:cubicBezTo>
                    <a:pt x="17" y="88"/>
                    <a:pt x="20" y="89"/>
                    <a:pt x="22" y="89"/>
                  </a:cubicBezTo>
                  <a:cubicBezTo>
                    <a:pt x="24" y="88"/>
                    <a:pt x="27" y="87"/>
                    <a:pt x="28" y="86"/>
                  </a:cubicBezTo>
                  <a:cubicBezTo>
                    <a:pt x="86" y="23"/>
                    <a:pt x="86" y="23"/>
                    <a:pt x="86" y="23"/>
                  </a:cubicBezTo>
                  <a:cubicBezTo>
                    <a:pt x="89" y="19"/>
                    <a:pt x="89" y="14"/>
                    <a:pt x="86" y="11"/>
                  </a:cubicBezTo>
                  <a:cubicBezTo>
                    <a:pt x="84" y="9"/>
                    <a:pt x="84" y="9"/>
                    <a:pt x="84" y="9"/>
                  </a:cubicBezTo>
                  <a:cubicBezTo>
                    <a:pt x="81" y="6"/>
                    <a:pt x="75" y="6"/>
                    <a:pt x="72" y="9"/>
                  </a:cubicBezTo>
                  <a:cubicBezTo>
                    <a:pt x="9" y="66"/>
                    <a:pt x="9" y="66"/>
                    <a:pt x="9" y="66"/>
                  </a:cubicBezTo>
                  <a:cubicBezTo>
                    <a:pt x="7" y="67"/>
                    <a:pt x="6" y="70"/>
                    <a:pt x="6" y="72"/>
                  </a:cubicBezTo>
                  <a:cubicBezTo>
                    <a:pt x="6" y="75"/>
                    <a:pt x="7" y="77"/>
                    <a:pt x="8"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37">
              <a:extLst>
                <a:ext uri="{FF2B5EF4-FFF2-40B4-BE49-F238E27FC236}">
                  <a16:creationId xmlns:a16="http://schemas.microsoft.com/office/drawing/2014/main" id="{139B5A99-8A9D-4DBC-A9C1-8198A19D1816}"/>
                </a:ext>
              </a:extLst>
            </p:cNvPr>
            <p:cNvSpPr>
              <a:spLocks/>
            </p:cNvSpPr>
            <p:nvPr/>
          </p:nvSpPr>
          <p:spPr bwMode="auto">
            <a:xfrm>
              <a:off x="9056688" y="5778500"/>
              <a:ext cx="152400" cy="142875"/>
            </a:xfrm>
            <a:custGeom>
              <a:avLst/>
              <a:gdLst>
                <a:gd name="T0" fmla="*/ 3 w 48"/>
                <a:gd name="T1" fmla="*/ 45 h 45"/>
                <a:gd name="T2" fmla="*/ 1 w 48"/>
                <a:gd name="T3" fmla="*/ 44 h 45"/>
                <a:gd name="T4" fmla="*/ 1 w 48"/>
                <a:gd name="T5" fmla="*/ 40 h 45"/>
                <a:gd name="T6" fmla="*/ 43 w 48"/>
                <a:gd name="T7" fmla="*/ 1 h 45"/>
                <a:gd name="T8" fmla="*/ 47 w 48"/>
                <a:gd name="T9" fmla="*/ 1 h 45"/>
                <a:gd name="T10" fmla="*/ 47 w 48"/>
                <a:gd name="T11" fmla="*/ 4 h 45"/>
                <a:gd name="T12" fmla="*/ 5 w 48"/>
                <a:gd name="T13" fmla="*/ 44 h 45"/>
                <a:gd name="T14" fmla="*/ 3 w 4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5">
                  <a:moveTo>
                    <a:pt x="3" y="45"/>
                  </a:moveTo>
                  <a:cubicBezTo>
                    <a:pt x="3" y="45"/>
                    <a:pt x="2" y="45"/>
                    <a:pt x="1" y="44"/>
                  </a:cubicBezTo>
                  <a:cubicBezTo>
                    <a:pt x="0" y="43"/>
                    <a:pt x="0" y="41"/>
                    <a:pt x="1" y="40"/>
                  </a:cubicBezTo>
                  <a:cubicBezTo>
                    <a:pt x="43" y="1"/>
                    <a:pt x="43" y="1"/>
                    <a:pt x="43" y="1"/>
                  </a:cubicBezTo>
                  <a:cubicBezTo>
                    <a:pt x="44" y="0"/>
                    <a:pt x="46" y="0"/>
                    <a:pt x="47" y="1"/>
                  </a:cubicBezTo>
                  <a:cubicBezTo>
                    <a:pt x="48" y="2"/>
                    <a:pt x="48" y="3"/>
                    <a:pt x="47" y="4"/>
                  </a:cubicBezTo>
                  <a:cubicBezTo>
                    <a:pt x="5" y="44"/>
                    <a:pt x="5" y="44"/>
                    <a:pt x="5" y="44"/>
                  </a:cubicBezTo>
                  <a:cubicBezTo>
                    <a:pt x="5" y="45"/>
                    <a:pt x="4" y="45"/>
                    <a:pt x="3" y="4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38">
              <a:extLst>
                <a:ext uri="{FF2B5EF4-FFF2-40B4-BE49-F238E27FC236}">
                  <a16:creationId xmlns:a16="http://schemas.microsoft.com/office/drawing/2014/main" id="{AA3A54AC-1310-490F-A445-FBA09E8B182B}"/>
                </a:ext>
              </a:extLst>
            </p:cNvPr>
            <p:cNvSpPr>
              <a:spLocks noEditPoints="1"/>
            </p:cNvSpPr>
            <p:nvPr/>
          </p:nvSpPr>
          <p:spPr bwMode="auto">
            <a:xfrm>
              <a:off x="9228138" y="5499100"/>
              <a:ext cx="273050" cy="273050"/>
            </a:xfrm>
            <a:custGeom>
              <a:avLst/>
              <a:gdLst>
                <a:gd name="T0" fmla="*/ 43 w 86"/>
                <a:gd name="T1" fmla="*/ 86 h 86"/>
                <a:gd name="T2" fmla="*/ 0 w 86"/>
                <a:gd name="T3" fmla="*/ 43 h 86"/>
                <a:gd name="T4" fmla="*/ 43 w 86"/>
                <a:gd name="T5" fmla="*/ 0 h 86"/>
                <a:gd name="T6" fmla="*/ 86 w 86"/>
                <a:gd name="T7" fmla="*/ 43 h 86"/>
                <a:gd name="T8" fmla="*/ 43 w 86"/>
                <a:gd name="T9" fmla="*/ 86 h 86"/>
                <a:gd name="T10" fmla="*/ 43 w 86"/>
                <a:gd name="T11" fmla="*/ 5 h 86"/>
                <a:gd name="T12" fmla="*/ 5 w 86"/>
                <a:gd name="T13" fmla="*/ 43 h 86"/>
                <a:gd name="T14" fmla="*/ 43 w 86"/>
                <a:gd name="T15" fmla="*/ 81 h 86"/>
                <a:gd name="T16" fmla="*/ 81 w 86"/>
                <a:gd name="T17" fmla="*/ 43 h 86"/>
                <a:gd name="T18" fmla="*/ 43 w 86"/>
                <a:gd name="T1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43" y="86"/>
                  </a:moveTo>
                  <a:cubicBezTo>
                    <a:pt x="19" y="86"/>
                    <a:pt x="0" y="67"/>
                    <a:pt x="0" y="43"/>
                  </a:cubicBezTo>
                  <a:cubicBezTo>
                    <a:pt x="0" y="19"/>
                    <a:pt x="19" y="0"/>
                    <a:pt x="43" y="0"/>
                  </a:cubicBezTo>
                  <a:cubicBezTo>
                    <a:pt x="67" y="0"/>
                    <a:pt x="86" y="19"/>
                    <a:pt x="86" y="43"/>
                  </a:cubicBezTo>
                  <a:cubicBezTo>
                    <a:pt x="86" y="67"/>
                    <a:pt x="67" y="86"/>
                    <a:pt x="43" y="86"/>
                  </a:cubicBezTo>
                  <a:close/>
                  <a:moveTo>
                    <a:pt x="43" y="5"/>
                  </a:moveTo>
                  <a:cubicBezTo>
                    <a:pt x="22" y="5"/>
                    <a:pt x="5" y="22"/>
                    <a:pt x="5" y="43"/>
                  </a:cubicBezTo>
                  <a:cubicBezTo>
                    <a:pt x="5" y="64"/>
                    <a:pt x="22" y="81"/>
                    <a:pt x="43" y="81"/>
                  </a:cubicBezTo>
                  <a:cubicBezTo>
                    <a:pt x="64" y="81"/>
                    <a:pt x="81" y="64"/>
                    <a:pt x="81" y="43"/>
                  </a:cubicBezTo>
                  <a:cubicBezTo>
                    <a:pt x="81" y="22"/>
                    <a:pt x="64" y="5"/>
                    <a:pt x="4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39">
              <a:extLst>
                <a:ext uri="{FF2B5EF4-FFF2-40B4-BE49-F238E27FC236}">
                  <a16:creationId xmlns:a16="http://schemas.microsoft.com/office/drawing/2014/main" id="{3CA3FC9D-5206-4803-B23F-F14EE4051BFA}"/>
                </a:ext>
              </a:extLst>
            </p:cNvPr>
            <p:cNvSpPr>
              <a:spLocks/>
            </p:cNvSpPr>
            <p:nvPr/>
          </p:nvSpPr>
          <p:spPr bwMode="auto">
            <a:xfrm>
              <a:off x="9358313" y="5626100"/>
              <a:ext cx="101600" cy="101600"/>
            </a:xfrm>
            <a:custGeom>
              <a:avLst/>
              <a:gdLst>
                <a:gd name="T0" fmla="*/ 2 w 32"/>
                <a:gd name="T1" fmla="*/ 32 h 32"/>
                <a:gd name="T2" fmla="*/ 0 w 32"/>
                <a:gd name="T3" fmla="*/ 30 h 32"/>
                <a:gd name="T4" fmla="*/ 2 w 32"/>
                <a:gd name="T5" fmla="*/ 27 h 32"/>
                <a:gd name="T6" fmla="*/ 27 w 32"/>
                <a:gd name="T7" fmla="*/ 3 h 32"/>
                <a:gd name="T8" fmla="*/ 29 w 32"/>
                <a:gd name="T9" fmla="*/ 0 h 32"/>
                <a:gd name="T10" fmla="*/ 32 w 32"/>
                <a:gd name="T11" fmla="*/ 3 h 32"/>
                <a:gd name="T12" fmla="*/ 2 w 32"/>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2" y="32"/>
                  </a:moveTo>
                  <a:cubicBezTo>
                    <a:pt x="1" y="32"/>
                    <a:pt x="0" y="31"/>
                    <a:pt x="0" y="30"/>
                  </a:cubicBezTo>
                  <a:cubicBezTo>
                    <a:pt x="0" y="28"/>
                    <a:pt x="1" y="27"/>
                    <a:pt x="2" y="27"/>
                  </a:cubicBezTo>
                  <a:cubicBezTo>
                    <a:pt x="16" y="27"/>
                    <a:pt x="27" y="16"/>
                    <a:pt x="27" y="3"/>
                  </a:cubicBezTo>
                  <a:cubicBezTo>
                    <a:pt x="27" y="1"/>
                    <a:pt x="28" y="0"/>
                    <a:pt x="29" y="0"/>
                  </a:cubicBezTo>
                  <a:cubicBezTo>
                    <a:pt x="31" y="0"/>
                    <a:pt x="32" y="1"/>
                    <a:pt x="32" y="3"/>
                  </a:cubicBezTo>
                  <a:cubicBezTo>
                    <a:pt x="32" y="19"/>
                    <a:pt x="19" y="32"/>
                    <a:pt x="2" y="3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40">
              <a:extLst>
                <a:ext uri="{FF2B5EF4-FFF2-40B4-BE49-F238E27FC236}">
                  <a16:creationId xmlns:a16="http://schemas.microsoft.com/office/drawing/2014/main" id="{662214F6-2D45-48DB-AAB7-478A93E34A78}"/>
                </a:ext>
              </a:extLst>
            </p:cNvPr>
            <p:cNvSpPr>
              <a:spLocks/>
            </p:cNvSpPr>
            <p:nvPr/>
          </p:nvSpPr>
          <p:spPr bwMode="auto">
            <a:xfrm>
              <a:off x="9244013" y="5241925"/>
              <a:ext cx="44450" cy="15875"/>
            </a:xfrm>
            <a:custGeom>
              <a:avLst/>
              <a:gdLst>
                <a:gd name="T0" fmla="*/ 11 w 14"/>
                <a:gd name="T1" fmla="*/ 5 h 5"/>
                <a:gd name="T2" fmla="*/ 2 w 14"/>
                <a:gd name="T3" fmla="*/ 5 h 5"/>
                <a:gd name="T4" fmla="*/ 0 w 14"/>
                <a:gd name="T5" fmla="*/ 3 h 5"/>
                <a:gd name="T6" fmla="*/ 2 w 14"/>
                <a:gd name="T7" fmla="*/ 0 h 5"/>
                <a:gd name="T8" fmla="*/ 11 w 14"/>
                <a:gd name="T9" fmla="*/ 0 h 5"/>
                <a:gd name="T10" fmla="*/ 14 w 14"/>
                <a:gd name="T11" fmla="*/ 3 h 5"/>
                <a:gd name="T12" fmla="*/ 11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1" y="5"/>
                  </a:moveTo>
                  <a:cubicBezTo>
                    <a:pt x="2" y="5"/>
                    <a:pt x="2" y="5"/>
                    <a:pt x="2" y="5"/>
                  </a:cubicBezTo>
                  <a:cubicBezTo>
                    <a:pt x="1" y="5"/>
                    <a:pt x="0" y="4"/>
                    <a:pt x="0" y="3"/>
                  </a:cubicBezTo>
                  <a:cubicBezTo>
                    <a:pt x="0" y="1"/>
                    <a:pt x="1" y="0"/>
                    <a:pt x="2" y="0"/>
                  </a:cubicBezTo>
                  <a:cubicBezTo>
                    <a:pt x="11" y="0"/>
                    <a:pt x="11" y="0"/>
                    <a:pt x="11" y="0"/>
                  </a:cubicBezTo>
                  <a:cubicBezTo>
                    <a:pt x="12" y="0"/>
                    <a:pt x="14" y="1"/>
                    <a:pt x="14" y="3"/>
                  </a:cubicBezTo>
                  <a:cubicBezTo>
                    <a:pt x="14" y="4"/>
                    <a:pt x="12" y="5"/>
                    <a:pt x="11"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41">
              <a:extLst>
                <a:ext uri="{FF2B5EF4-FFF2-40B4-BE49-F238E27FC236}">
                  <a16:creationId xmlns:a16="http://schemas.microsoft.com/office/drawing/2014/main" id="{5D6A1115-CDE4-4264-A097-5B59D9C8AAE4}"/>
                </a:ext>
              </a:extLst>
            </p:cNvPr>
            <p:cNvSpPr>
              <a:spLocks/>
            </p:cNvSpPr>
            <p:nvPr/>
          </p:nvSpPr>
          <p:spPr bwMode="auto">
            <a:xfrm>
              <a:off x="9256713" y="5229225"/>
              <a:ext cx="15875" cy="44450"/>
            </a:xfrm>
            <a:custGeom>
              <a:avLst/>
              <a:gdLst>
                <a:gd name="T0" fmla="*/ 3 w 5"/>
                <a:gd name="T1" fmla="*/ 14 h 14"/>
                <a:gd name="T2" fmla="*/ 0 w 5"/>
                <a:gd name="T3" fmla="*/ 11 h 14"/>
                <a:gd name="T4" fmla="*/ 0 w 5"/>
                <a:gd name="T5" fmla="*/ 2 h 14"/>
                <a:gd name="T6" fmla="*/ 3 w 5"/>
                <a:gd name="T7" fmla="*/ 0 h 14"/>
                <a:gd name="T8" fmla="*/ 5 w 5"/>
                <a:gd name="T9" fmla="*/ 2 h 14"/>
                <a:gd name="T10" fmla="*/ 5 w 5"/>
                <a:gd name="T11" fmla="*/ 11 h 14"/>
                <a:gd name="T12" fmla="*/ 3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3" y="14"/>
                  </a:moveTo>
                  <a:cubicBezTo>
                    <a:pt x="1" y="14"/>
                    <a:pt x="0" y="13"/>
                    <a:pt x="0" y="11"/>
                  </a:cubicBezTo>
                  <a:cubicBezTo>
                    <a:pt x="0" y="2"/>
                    <a:pt x="0" y="2"/>
                    <a:pt x="0" y="2"/>
                  </a:cubicBezTo>
                  <a:cubicBezTo>
                    <a:pt x="0" y="1"/>
                    <a:pt x="1" y="0"/>
                    <a:pt x="3" y="0"/>
                  </a:cubicBezTo>
                  <a:cubicBezTo>
                    <a:pt x="4" y="0"/>
                    <a:pt x="5" y="1"/>
                    <a:pt x="5" y="2"/>
                  </a:cubicBezTo>
                  <a:cubicBezTo>
                    <a:pt x="5" y="11"/>
                    <a:pt x="5" y="11"/>
                    <a:pt x="5" y="11"/>
                  </a:cubicBezTo>
                  <a:cubicBezTo>
                    <a:pt x="5" y="13"/>
                    <a:pt x="4" y="14"/>
                    <a:pt x="3"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142">
              <a:extLst>
                <a:ext uri="{FF2B5EF4-FFF2-40B4-BE49-F238E27FC236}">
                  <a16:creationId xmlns:a16="http://schemas.microsoft.com/office/drawing/2014/main" id="{0765D49B-E98E-4FD6-BE49-C2C833160613}"/>
                </a:ext>
              </a:extLst>
            </p:cNvPr>
            <p:cNvSpPr>
              <a:spLocks noEditPoints="1"/>
            </p:cNvSpPr>
            <p:nvPr/>
          </p:nvSpPr>
          <p:spPr bwMode="auto">
            <a:xfrm>
              <a:off x="9351963" y="5267325"/>
              <a:ext cx="57150" cy="57150"/>
            </a:xfrm>
            <a:custGeom>
              <a:avLst/>
              <a:gdLst>
                <a:gd name="T0" fmla="*/ 9 w 18"/>
                <a:gd name="T1" fmla="*/ 18 h 18"/>
                <a:gd name="T2" fmla="*/ 0 w 18"/>
                <a:gd name="T3" fmla="*/ 9 h 18"/>
                <a:gd name="T4" fmla="*/ 9 w 18"/>
                <a:gd name="T5" fmla="*/ 0 h 18"/>
                <a:gd name="T6" fmla="*/ 18 w 18"/>
                <a:gd name="T7" fmla="*/ 9 h 18"/>
                <a:gd name="T8" fmla="*/ 9 w 18"/>
                <a:gd name="T9" fmla="*/ 18 h 18"/>
                <a:gd name="T10" fmla="*/ 9 w 18"/>
                <a:gd name="T11" fmla="*/ 5 h 18"/>
                <a:gd name="T12" fmla="*/ 6 w 18"/>
                <a:gd name="T13" fmla="*/ 9 h 18"/>
                <a:gd name="T14" fmla="*/ 9 w 18"/>
                <a:gd name="T15" fmla="*/ 13 h 18"/>
                <a:gd name="T16" fmla="*/ 13 w 18"/>
                <a:gd name="T17" fmla="*/ 9 h 18"/>
                <a:gd name="T18" fmla="*/ 9 w 18"/>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9" y="18"/>
                  </a:moveTo>
                  <a:cubicBezTo>
                    <a:pt x="4" y="18"/>
                    <a:pt x="0" y="14"/>
                    <a:pt x="0" y="9"/>
                  </a:cubicBezTo>
                  <a:cubicBezTo>
                    <a:pt x="0" y="4"/>
                    <a:pt x="4" y="0"/>
                    <a:pt x="9" y="0"/>
                  </a:cubicBezTo>
                  <a:cubicBezTo>
                    <a:pt x="14" y="0"/>
                    <a:pt x="18" y="4"/>
                    <a:pt x="18" y="9"/>
                  </a:cubicBezTo>
                  <a:cubicBezTo>
                    <a:pt x="18" y="14"/>
                    <a:pt x="14" y="18"/>
                    <a:pt x="9" y="18"/>
                  </a:cubicBezTo>
                  <a:close/>
                  <a:moveTo>
                    <a:pt x="9" y="5"/>
                  </a:moveTo>
                  <a:cubicBezTo>
                    <a:pt x="7" y="5"/>
                    <a:pt x="6" y="7"/>
                    <a:pt x="6" y="9"/>
                  </a:cubicBezTo>
                  <a:cubicBezTo>
                    <a:pt x="6" y="11"/>
                    <a:pt x="7" y="13"/>
                    <a:pt x="9" y="13"/>
                  </a:cubicBezTo>
                  <a:cubicBezTo>
                    <a:pt x="11" y="13"/>
                    <a:pt x="13" y="11"/>
                    <a:pt x="13" y="9"/>
                  </a:cubicBezTo>
                  <a:cubicBezTo>
                    <a:pt x="13"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143">
              <a:extLst>
                <a:ext uri="{FF2B5EF4-FFF2-40B4-BE49-F238E27FC236}">
                  <a16:creationId xmlns:a16="http://schemas.microsoft.com/office/drawing/2014/main" id="{69D890DC-CD4C-42B0-BD3D-E84B6CD39E4A}"/>
                </a:ext>
              </a:extLst>
            </p:cNvPr>
            <p:cNvSpPr>
              <a:spLocks noEditPoints="1"/>
            </p:cNvSpPr>
            <p:nvPr/>
          </p:nvSpPr>
          <p:spPr bwMode="auto">
            <a:xfrm>
              <a:off x="9466263" y="5200650"/>
              <a:ext cx="82550" cy="79375"/>
            </a:xfrm>
            <a:custGeom>
              <a:avLst/>
              <a:gdLst>
                <a:gd name="T0" fmla="*/ 13 w 26"/>
                <a:gd name="T1" fmla="*/ 25 h 25"/>
                <a:gd name="T2" fmla="*/ 6 w 26"/>
                <a:gd name="T3" fmla="*/ 23 h 25"/>
                <a:gd name="T4" fmla="*/ 1 w 26"/>
                <a:gd name="T5" fmla="*/ 15 h 25"/>
                <a:gd name="T6" fmla="*/ 3 w 26"/>
                <a:gd name="T7" fmla="*/ 6 h 25"/>
                <a:gd name="T8" fmla="*/ 11 w 26"/>
                <a:gd name="T9" fmla="*/ 1 h 25"/>
                <a:gd name="T10" fmla="*/ 20 w 26"/>
                <a:gd name="T11" fmla="*/ 3 h 25"/>
                <a:gd name="T12" fmla="*/ 25 w 26"/>
                <a:gd name="T13" fmla="*/ 11 h 25"/>
                <a:gd name="T14" fmla="*/ 23 w 26"/>
                <a:gd name="T15" fmla="*/ 20 h 25"/>
                <a:gd name="T16" fmla="*/ 15 w 26"/>
                <a:gd name="T17" fmla="*/ 25 h 25"/>
                <a:gd name="T18" fmla="*/ 13 w 26"/>
                <a:gd name="T19" fmla="*/ 25 h 25"/>
                <a:gd name="T20" fmla="*/ 13 w 26"/>
                <a:gd name="T21" fmla="*/ 6 h 25"/>
                <a:gd name="T22" fmla="*/ 12 w 26"/>
                <a:gd name="T23" fmla="*/ 6 h 25"/>
                <a:gd name="T24" fmla="*/ 7 w 26"/>
                <a:gd name="T25" fmla="*/ 9 h 25"/>
                <a:gd name="T26" fmla="*/ 6 w 26"/>
                <a:gd name="T27" fmla="*/ 14 h 25"/>
                <a:gd name="T28" fmla="*/ 9 w 26"/>
                <a:gd name="T29" fmla="*/ 19 h 25"/>
                <a:gd name="T30" fmla="*/ 14 w 26"/>
                <a:gd name="T31" fmla="*/ 20 h 25"/>
                <a:gd name="T32" fmla="*/ 19 w 26"/>
                <a:gd name="T33" fmla="*/ 17 h 25"/>
                <a:gd name="T34" fmla="*/ 20 w 26"/>
                <a:gd name="T35" fmla="*/ 12 h 25"/>
                <a:gd name="T36" fmla="*/ 17 w 26"/>
                <a:gd name="T37" fmla="*/ 7 h 25"/>
                <a:gd name="T38" fmla="*/ 13 w 26"/>
                <a:gd name="T3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5">
                  <a:moveTo>
                    <a:pt x="13" y="25"/>
                  </a:moveTo>
                  <a:cubicBezTo>
                    <a:pt x="10" y="25"/>
                    <a:pt x="8" y="25"/>
                    <a:pt x="6" y="23"/>
                  </a:cubicBezTo>
                  <a:cubicBezTo>
                    <a:pt x="3" y="21"/>
                    <a:pt x="1" y="18"/>
                    <a:pt x="1" y="15"/>
                  </a:cubicBezTo>
                  <a:cubicBezTo>
                    <a:pt x="0" y="12"/>
                    <a:pt x="1" y="9"/>
                    <a:pt x="3" y="6"/>
                  </a:cubicBezTo>
                  <a:cubicBezTo>
                    <a:pt x="5" y="3"/>
                    <a:pt x="8" y="1"/>
                    <a:pt x="11" y="1"/>
                  </a:cubicBezTo>
                  <a:cubicBezTo>
                    <a:pt x="14" y="0"/>
                    <a:pt x="17" y="1"/>
                    <a:pt x="20" y="3"/>
                  </a:cubicBezTo>
                  <a:cubicBezTo>
                    <a:pt x="23" y="5"/>
                    <a:pt x="25" y="7"/>
                    <a:pt x="25" y="11"/>
                  </a:cubicBezTo>
                  <a:cubicBezTo>
                    <a:pt x="26" y="14"/>
                    <a:pt x="25" y="17"/>
                    <a:pt x="23" y="20"/>
                  </a:cubicBezTo>
                  <a:cubicBezTo>
                    <a:pt x="21" y="23"/>
                    <a:pt x="18" y="25"/>
                    <a:pt x="15" y="25"/>
                  </a:cubicBezTo>
                  <a:cubicBezTo>
                    <a:pt x="14" y="25"/>
                    <a:pt x="14" y="25"/>
                    <a:pt x="13" y="25"/>
                  </a:cubicBezTo>
                  <a:close/>
                  <a:moveTo>
                    <a:pt x="13" y="6"/>
                  </a:moveTo>
                  <a:cubicBezTo>
                    <a:pt x="13" y="6"/>
                    <a:pt x="12" y="6"/>
                    <a:pt x="12" y="6"/>
                  </a:cubicBezTo>
                  <a:cubicBezTo>
                    <a:pt x="10" y="6"/>
                    <a:pt x="8" y="7"/>
                    <a:pt x="7" y="9"/>
                  </a:cubicBezTo>
                  <a:cubicBezTo>
                    <a:pt x="6" y="10"/>
                    <a:pt x="6" y="12"/>
                    <a:pt x="6" y="14"/>
                  </a:cubicBezTo>
                  <a:cubicBezTo>
                    <a:pt x="6" y="16"/>
                    <a:pt x="7" y="18"/>
                    <a:pt x="9" y="19"/>
                  </a:cubicBezTo>
                  <a:cubicBezTo>
                    <a:pt x="10" y="20"/>
                    <a:pt x="12" y="20"/>
                    <a:pt x="14" y="20"/>
                  </a:cubicBezTo>
                  <a:cubicBezTo>
                    <a:pt x="16" y="20"/>
                    <a:pt x="18" y="19"/>
                    <a:pt x="19" y="17"/>
                  </a:cubicBezTo>
                  <a:cubicBezTo>
                    <a:pt x="20" y="15"/>
                    <a:pt x="21" y="14"/>
                    <a:pt x="20" y="12"/>
                  </a:cubicBezTo>
                  <a:cubicBezTo>
                    <a:pt x="20" y="10"/>
                    <a:pt x="19" y="8"/>
                    <a:pt x="17" y="7"/>
                  </a:cubicBezTo>
                  <a:cubicBezTo>
                    <a:pt x="16" y="6"/>
                    <a:pt x="15" y="6"/>
                    <a:pt x="13"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144">
              <a:extLst>
                <a:ext uri="{FF2B5EF4-FFF2-40B4-BE49-F238E27FC236}">
                  <a16:creationId xmlns:a16="http://schemas.microsoft.com/office/drawing/2014/main" id="{64DA71EF-4CE7-4612-BDFE-6F7830F1D999}"/>
                </a:ext>
              </a:extLst>
            </p:cNvPr>
            <p:cNvSpPr>
              <a:spLocks/>
            </p:cNvSpPr>
            <p:nvPr/>
          </p:nvSpPr>
          <p:spPr bwMode="auto">
            <a:xfrm>
              <a:off x="9574213" y="5302250"/>
              <a:ext cx="38100" cy="38100"/>
            </a:xfrm>
            <a:custGeom>
              <a:avLst/>
              <a:gdLst>
                <a:gd name="T0" fmla="*/ 9 w 12"/>
                <a:gd name="T1" fmla="*/ 12 h 12"/>
                <a:gd name="T2" fmla="*/ 8 w 12"/>
                <a:gd name="T3" fmla="*/ 11 h 12"/>
                <a:gd name="T4" fmla="*/ 1 w 12"/>
                <a:gd name="T5" fmla="*/ 5 h 12"/>
                <a:gd name="T6" fmla="*/ 1 w 12"/>
                <a:gd name="T7" fmla="*/ 1 h 12"/>
                <a:gd name="T8" fmla="*/ 5 w 12"/>
                <a:gd name="T9" fmla="*/ 1 h 12"/>
                <a:gd name="T10" fmla="*/ 11 w 12"/>
                <a:gd name="T11" fmla="*/ 8 h 12"/>
                <a:gd name="T12" fmla="*/ 11 w 12"/>
                <a:gd name="T13" fmla="*/ 11 h 12"/>
                <a:gd name="T14" fmla="*/ 9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9" y="12"/>
                  </a:moveTo>
                  <a:cubicBezTo>
                    <a:pt x="9" y="12"/>
                    <a:pt x="8" y="12"/>
                    <a:pt x="8" y="11"/>
                  </a:cubicBezTo>
                  <a:cubicBezTo>
                    <a:pt x="1" y="5"/>
                    <a:pt x="1" y="5"/>
                    <a:pt x="1" y="5"/>
                  </a:cubicBezTo>
                  <a:cubicBezTo>
                    <a:pt x="0" y="4"/>
                    <a:pt x="0" y="2"/>
                    <a:pt x="1" y="1"/>
                  </a:cubicBezTo>
                  <a:cubicBezTo>
                    <a:pt x="2" y="0"/>
                    <a:pt x="4" y="0"/>
                    <a:pt x="5" y="1"/>
                  </a:cubicBezTo>
                  <a:cubicBezTo>
                    <a:pt x="11" y="8"/>
                    <a:pt x="11" y="8"/>
                    <a:pt x="11" y="8"/>
                  </a:cubicBezTo>
                  <a:cubicBezTo>
                    <a:pt x="12" y="9"/>
                    <a:pt x="12" y="10"/>
                    <a:pt x="11" y="11"/>
                  </a:cubicBezTo>
                  <a:cubicBezTo>
                    <a:pt x="11" y="12"/>
                    <a:pt x="10"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145">
              <a:extLst>
                <a:ext uri="{FF2B5EF4-FFF2-40B4-BE49-F238E27FC236}">
                  <a16:creationId xmlns:a16="http://schemas.microsoft.com/office/drawing/2014/main" id="{632AC6DD-C817-468B-A2FB-19A20A9F8808}"/>
                </a:ext>
              </a:extLst>
            </p:cNvPr>
            <p:cNvSpPr>
              <a:spLocks/>
            </p:cNvSpPr>
            <p:nvPr/>
          </p:nvSpPr>
          <p:spPr bwMode="auto">
            <a:xfrm>
              <a:off x="9574213" y="5302250"/>
              <a:ext cx="38100" cy="38100"/>
            </a:xfrm>
            <a:custGeom>
              <a:avLst/>
              <a:gdLst>
                <a:gd name="T0" fmla="*/ 3 w 12"/>
                <a:gd name="T1" fmla="*/ 12 h 12"/>
                <a:gd name="T2" fmla="*/ 1 w 12"/>
                <a:gd name="T3" fmla="*/ 11 h 12"/>
                <a:gd name="T4" fmla="*/ 1 w 12"/>
                <a:gd name="T5" fmla="*/ 8 h 12"/>
                <a:gd name="T6" fmla="*/ 8 w 12"/>
                <a:gd name="T7" fmla="*/ 1 h 12"/>
                <a:gd name="T8" fmla="*/ 11 w 12"/>
                <a:gd name="T9" fmla="*/ 1 h 12"/>
                <a:gd name="T10" fmla="*/ 11 w 12"/>
                <a:gd name="T11" fmla="*/ 5 h 12"/>
                <a:gd name="T12" fmla="*/ 5 w 12"/>
                <a:gd name="T13" fmla="*/ 11 h 12"/>
                <a:gd name="T14" fmla="*/ 3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3" y="12"/>
                  </a:moveTo>
                  <a:cubicBezTo>
                    <a:pt x="2" y="12"/>
                    <a:pt x="2" y="12"/>
                    <a:pt x="1" y="11"/>
                  </a:cubicBezTo>
                  <a:cubicBezTo>
                    <a:pt x="0" y="10"/>
                    <a:pt x="0" y="9"/>
                    <a:pt x="1" y="8"/>
                  </a:cubicBezTo>
                  <a:cubicBezTo>
                    <a:pt x="8" y="1"/>
                    <a:pt x="8" y="1"/>
                    <a:pt x="8" y="1"/>
                  </a:cubicBezTo>
                  <a:cubicBezTo>
                    <a:pt x="9" y="0"/>
                    <a:pt x="10" y="0"/>
                    <a:pt x="11" y="1"/>
                  </a:cubicBezTo>
                  <a:cubicBezTo>
                    <a:pt x="12" y="2"/>
                    <a:pt x="12" y="4"/>
                    <a:pt x="11" y="5"/>
                  </a:cubicBezTo>
                  <a:cubicBezTo>
                    <a:pt x="5" y="11"/>
                    <a:pt x="5" y="11"/>
                    <a:pt x="5" y="11"/>
                  </a:cubicBezTo>
                  <a:cubicBezTo>
                    <a:pt x="4" y="12"/>
                    <a:pt x="4" y="12"/>
                    <a:pt x="3"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4" name="Group 233">
            <a:extLst>
              <a:ext uri="{FF2B5EF4-FFF2-40B4-BE49-F238E27FC236}">
                <a16:creationId xmlns:a16="http://schemas.microsoft.com/office/drawing/2014/main" id="{DA7AE5DB-B495-4CBE-94DD-2AE35F7BE4C0}"/>
              </a:ext>
            </a:extLst>
          </p:cNvPr>
          <p:cNvGrpSpPr/>
          <p:nvPr/>
        </p:nvGrpSpPr>
        <p:grpSpPr>
          <a:xfrm>
            <a:off x="4043124" y="3228766"/>
            <a:ext cx="893763" cy="873125"/>
            <a:chOff x="3370263" y="3211513"/>
            <a:chExt cx="893763" cy="873125"/>
          </a:xfrm>
        </p:grpSpPr>
        <p:sp>
          <p:nvSpPr>
            <p:cNvPr id="180" name="Freeform 146">
              <a:extLst>
                <a:ext uri="{FF2B5EF4-FFF2-40B4-BE49-F238E27FC236}">
                  <a16:creationId xmlns:a16="http://schemas.microsoft.com/office/drawing/2014/main" id="{CC161E40-B1C5-45CF-9F33-B511783CF2E7}"/>
                </a:ext>
              </a:extLst>
            </p:cNvPr>
            <p:cNvSpPr>
              <a:spLocks noEditPoints="1"/>
            </p:cNvSpPr>
            <p:nvPr/>
          </p:nvSpPr>
          <p:spPr bwMode="auto">
            <a:xfrm>
              <a:off x="3370263" y="3338513"/>
              <a:ext cx="754063" cy="644525"/>
            </a:xfrm>
            <a:custGeom>
              <a:avLst/>
              <a:gdLst>
                <a:gd name="T0" fmla="*/ 11 w 237"/>
                <a:gd name="T1" fmla="*/ 203 h 203"/>
                <a:gd name="T2" fmla="*/ 0 w 237"/>
                <a:gd name="T3" fmla="*/ 195 h 203"/>
                <a:gd name="T4" fmla="*/ 0 w 237"/>
                <a:gd name="T5" fmla="*/ 195 h 203"/>
                <a:gd name="T6" fmla="*/ 1 w 237"/>
                <a:gd name="T7" fmla="*/ 193 h 203"/>
                <a:gd name="T8" fmla="*/ 3 w 237"/>
                <a:gd name="T9" fmla="*/ 191 h 203"/>
                <a:gd name="T10" fmla="*/ 7 w 237"/>
                <a:gd name="T11" fmla="*/ 193 h 203"/>
                <a:gd name="T12" fmla="*/ 11 w 237"/>
                <a:gd name="T13" fmla="*/ 197 h 203"/>
                <a:gd name="T14" fmla="*/ 15 w 237"/>
                <a:gd name="T15" fmla="*/ 194 h 203"/>
                <a:gd name="T16" fmla="*/ 15 w 237"/>
                <a:gd name="T17" fmla="*/ 194 h 203"/>
                <a:gd name="T18" fmla="*/ 15 w 237"/>
                <a:gd name="T19" fmla="*/ 193 h 203"/>
                <a:gd name="T20" fmla="*/ 19 w 237"/>
                <a:gd name="T21" fmla="*/ 191 h 203"/>
                <a:gd name="T22" fmla="*/ 21 w 237"/>
                <a:gd name="T23" fmla="*/ 192 h 203"/>
                <a:gd name="T24" fmla="*/ 22 w 237"/>
                <a:gd name="T25" fmla="*/ 195 h 203"/>
                <a:gd name="T26" fmla="*/ 21 w 237"/>
                <a:gd name="T27" fmla="*/ 196 h 203"/>
                <a:gd name="T28" fmla="*/ 21 w 237"/>
                <a:gd name="T29" fmla="*/ 196 h 203"/>
                <a:gd name="T30" fmla="*/ 21 w 237"/>
                <a:gd name="T31" fmla="*/ 196 h 203"/>
                <a:gd name="T32" fmla="*/ 11 w 237"/>
                <a:gd name="T33" fmla="*/ 203 h 203"/>
                <a:gd name="T34" fmla="*/ 3 w 237"/>
                <a:gd name="T35" fmla="*/ 188 h 203"/>
                <a:gd name="T36" fmla="*/ 0 w 237"/>
                <a:gd name="T37" fmla="*/ 184 h 203"/>
                <a:gd name="T38" fmla="*/ 0 w 237"/>
                <a:gd name="T39" fmla="*/ 87 h 203"/>
                <a:gd name="T40" fmla="*/ 3 w 237"/>
                <a:gd name="T41" fmla="*/ 83 h 203"/>
                <a:gd name="T42" fmla="*/ 6 w 237"/>
                <a:gd name="T43" fmla="*/ 87 h 203"/>
                <a:gd name="T44" fmla="*/ 6 w 237"/>
                <a:gd name="T45" fmla="*/ 184 h 203"/>
                <a:gd name="T46" fmla="*/ 3 w 237"/>
                <a:gd name="T47" fmla="*/ 188 h 203"/>
                <a:gd name="T48" fmla="*/ 3 w 237"/>
                <a:gd name="T49" fmla="*/ 80 h 203"/>
                <a:gd name="T50" fmla="*/ 0 w 237"/>
                <a:gd name="T51" fmla="*/ 77 h 203"/>
                <a:gd name="T52" fmla="*/ 3 w 237"/>
                <a:gd name="T53" fmla="*/ 74 h 203"/>
                <a:gd name="T54" fmla="*/ 6 w 237"/>
                <a:gd name="T55" fmla="*/ 77 h 203"/>
                <a:gd name="T56" fmla="*/ 3 w 237"/>
                <a:gd name="T57" fmla="*/ 80 h 203"/>
                <a:gd name="T58" fmla="*/ 3 w 237"/>
                <a:gd name="T59" fmla="*/ 70 h 203"/>
                <a:gd name="T60" fmla="*/ 0 w 237"/>
                <a:gd name="T61" fmla="*/ 67 h 203"/>
                <a:gd name="T62" fmla="*/ 0 w 237"/>
                <a:gd name="T63" fmla="*/ 3 h 203"/>
                <a:gd name="T64" fmla="*/ 1 w 237"/>
                <a:gd name="T65" fmla="*/ 1 h 203"/>
                <a:gd name="T66" fmla="*/ 3 w 237"/>
                <a:gd name="T67" fmla="*/ 0 h 203"/>
                <a:gd name="T68" fmla="*/ 62 w 237"/>
                <a:gd name="T69" fmla="*/ 0 h 203"/>
                <a:gd name="T70" fmla="*/ 64 w 237"/>
                <a:gd name="T71" fmla="*/ 1 h 203"/>
                <a:gd name="T72" fmla="*/ 87 w 237"/>
                <a:gd name="T73" fmla="*/ 34 h 203"/>
                <a:gd name="T74" fmla="*/ 150 w 237"/>
                <a:gd name="T75" fmla="*/ 34 h 203"/>
                <a:gd name="T76" fmla="*/ 153 w 237"/>
                <a:gd name="T77" fmla="*/ 37 h 203"/>
                <a:gd name="T78" fmla="*/ 150 w 237"/>
                <a:gd name="T79" fmla="*/ 40 h 203"/>
                <a:gd name="T80" fmla="*/ 85 w 237"/>
                <a:gd name="T81" fmla="*/ 40 h 203"/>
                <a:gd name="T82" fmla="*/ 83 w 237"/>
                <a:gd name="T83" fmla="*/ 39 h 203"/>
                <a:gd name="T84" fmla="*/ 60 w 237"/>
                <a:gd name="T85" fmla="*/ 7 h 203"/>
                <a:gd name="T86" fmla="*/ 6 w 237"/>
                <a:gd name="T87" fmla="*/ 7 h 203"/>
                <a:gd name="T88" fmla="*/ 6 w 237"/>
                <a:gd name="T89" fmla="*/ 67 h 203"/>
                <a:gd name="T90" fmla="*/ 3 w 237"/>
                <a:gd name="T91" fmla="*/ 70 h 203"/>
                <a:gd name="T92" fmla="*/ 234 w 237"/>
                <a:gd name="T93" fmla="*/ 64 h 203"/>
                <a:gd name="T94" fmla="*/ 230 w 237"/>
                <a:gd name="T95" fmla="*/ 61 h 203"/>
                <a:gd name="T96" fmla="*/ 230 w 237"/>
                <a:gd name="T97" fmla="*/ 40 h 203"/>
                <a:gd name="T98" fmla="*/ 160 w 237"/>
                <a:gd name="T99" fmla="*/ 40 h 203"/>
                <a:gd name="T100" fmla="*/ 156 w 237"/>
                <a:gd name="T101" fmla="*/ 37 h 203"/>
                <a:gd name="T102" fmla="*/ 160 w 237"/>
                <a:gd name="T103" fmla="*/ 34 h 203"/>
                <a:gd name="T104" fmla="*/ 234 w 237"/>
                <a:gd name="T105" fmla="*/ 34 h 203"/>
                <a:gd name="T106" fmla="*/ 236 w 237"/>
                <a:gd name="T107" fmla="*/ 35 h 203"/>
                <a:gd name="T108" fmla="*/ 237 w 237"/>
                <a:gd name="T109" fmla="*/ 37 h 203"/>
                <a:gd name="T110" fmla="*/ 237 w 237"/>
                <a:gd name="T111" fmla="*/ 61 h 203"/>
                <a:gd name="T112" fmla="*/ 237 w 237"/>
                <a:gd name="T113" fmla="*/ 61 h 203"/>
                <a:gd name="T114" fmla="*/ 234 w 237"/>
                <a:gd name="T115" fmla="*/ 6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203">
                  <a:moveTo>
                    <a:pt x="11" y="203"/>
                  </a:moveTo>
                  <a:cubicBezTo>
                    <a:pt x="6" y="203"/>
                    <a:pt x="2" y="200"/>
                    <a:pt x="0" y="195"/>
                  </a:cubicBezTo>
                  <a:cubicBezTo>
                    <a:pt x="0" y="195"/>
                    <a:pt x="0" y="195"/>
                    <a:pt x="0" y="195"/>
                  </a:cubicBezTo>
                  <a:cubicBezTo>
                    <a:pt x="0" y="194"/>
                    <a:pt x="0" y="193"/>
                    <a:pt x="1" y="193"/>
                  </a:cubicBezTo>
                  <a:cubicBezTo>
                    <a:pt x="1" y="192"/>
                    <a:pt x="2" y="191"/>
                    <a:pt x="3" y="191"/>
                  </a:cubicBezTo>
                  <a:cubicBezTo>
                    <a:pt x="4" y="191"/>
                    <a:pt x="6" y="192"/>
                    <a:pt x="7" y="193"/>
                  </a:cubicBezTo>
                  <a:cubicBezTo>
                    <a:pt x="7" y="195"/>
                    <a:pt x="9" y="197"/>
                    <a:pt x="11" y="197"/>
                  </a:cubicBezTo>
                  <a:cubicBezTo>
                    <a:pt x="13" y="197"/>
                    <a:pt x="14" y="196"/>
                    <a:pt x="15" y="194"/>
                  </a:cubicBezTo>
                  <a:cubicBezTo>
                    <a:pt x="15" y="194"/>
                    <a:pt x="15" y="194"/>
                    <a:pt x="15" y="194"/>
                  </a:cubicBezTo>
                  <a:cubicBezTo>
                    <a:pt x="15" y="193"/>
                    <a:pt x="15" y="193"/>
                    <a:pt x="15" y="193"/>
                  </a:cubicBezTo>
                  <a:cubicBezTo>
                    <a:pt x="16" y="192"/>
                    <a:pt x="17" y="191"/>
                    <a:pt x="19" y="191"/>
                  </a:cubicBezTo>
                  <a:cubicBezTo>
                    <a:pt x="20" y="191"/>
                    <a:pt x="21" y="192"/>
                    <a:pt x="21" y="192"/>
                  </a:cubicBezTo>
                  <a:cubicBezTo>
                    <a:pt x="22" y="193"/>
                    <a:pt x="22" y="194"/>
                    <a:pt x="22" y="195"/>
                  </a:cubicBezTo>
                  <a:cubicBezTo>
                    <a:pt x="22" y="195"/>
                    <a:pt x="22" y="195"/>
                    <a:pt x="21" y="196"/>
                  </a:cubicBezTo>
                  <a:cubicBezTo>
                    <a:pt x="21" y="196"/>
                    <a:pt x="21" y="196"/>
                    <a:pt x="21" y="196"/>
                  </a:cubicBezTo>
                  <a:cubicBezTo>
                    <a:pt x="21" y="196"/>
                    <a:pt x="21" y="196"/>
                    <a:pt x="21" y="196"/>
                  </a:cubicBezTo>
                  <a:cubicBezTo>
                    <a:pt x="19" y="201"/>
                    <a:pt x="15" y="203"/>
                    <a:pt x="11" y="203"/>
                  </a:cubicBezTo>
                  <a:close/>
                  <a:moveTo>
                    <a:pt x="3" y="188"/>
                  </a:moveTo>
                  <a:cubicBezTo>
                    <a:pt x="1" y="188"/>
                    <a:pt x="0" y="186"/>
                    <a:pt x="0" y="184"/>
                  </a:cubicBezTo>
                  <a:cubicBezTo>
                    <a:pt x="0" y="87"/>
                    <a:pt x="0" y="87"/>
                    <a:pt x="0" y="87"/>
                  </a:cubicBezTo>
                  <a:cubicBezTo>
                    <a:pt x="0" y="85"/>
                    <a:pt x="1" y="83"/>
                    <a:pt x="3" y="83"/>
                  </a:cubicBezTo>
                  <a:cubicBezTo>
                    <a:pt x="5" y="83"/>
                    <a:pt x="6" y="85"/>
                    <a:pt x="6" y="87"/>
                  </a:cubicBezTo>
                  <a:cubicBezTo>
                    <a:pt x="6" y="184"/>
                    <a:pt x="6" y="184"/>
                    <a:pt x="6" y="184"/>
                  </a:cubicBezTo>
                  <a:cubicBezTo>
                    <a:pt x="6" y="186"/>
                    <a:pt x="5" y="188"/>
                    <a:pt x="3" y="188"/>
                  </a:cubicBezTo>
                  <a:close/>
                  <a:moveTo>
                    <a:pt x="3" y="80"/>
                  </a:moveTo>
                  <a:cubicBezTo>
                    <a:pt x="1" y="80"/>
                    <a:pt x="0" y="79"/>
                    <a:pt x="0" y="77"/>
                  </a:cubicBezTo>
                  <a:cubicBezTo>
                    <a:pt x="0" y="75"/>
                    <a:pt x="1" y="74"/>
                    <a:pt x="3" y="74"/>
                  </a:cubicBezTo>
                  <a:cubicBezTo>
                    <a:pt x="5" y="74"/>
                    <a:pt x="6" y="75"/>
                    <a:pt x="6" y="77"/>
                  </a:cubicBezTo>
                  <a:cubicBezTo>
                    <a:pt x="6" y="79"/>
                    <a:pt x="5" y="80"/>
                    <a:pt x="3" y="80"/>
                  </a:cubicBezTo>
                  <a:close/>
                  <a:moveTo>
                    <a:pt x="3" y="70"/>
                  </a:moveTo>
                  <a:cubicBezTo>
                    <a:pt x="1" y="70"/>
                    <a:pt x="0" y="69"/>
                    <a:pt x="0" y="67"/>
                  </a:cubicBezTo>
                  <a:cubicBezTo>
                    <a:pt x="0" y="3"/>
                    <a:pt x="0" y="3"/>
                    <a:pt x="0" y="3"/>
                  </a:cubicBezTo>
                  <a:cubicBezTo>
                    <a:pt x="0" y="2"/>
                    <a:pt x="0" y="2"/>
                    <a:pt x="1" y="1"/>
                  </a:cubicBezTo>
                  <a:cubicBezTo>
                    <a:pt x="1" y="0"/>
                    <a:pt x="2" y="0"/>
                    <a:pt x="3" y="0"/>
                  </a:cubicBezTo>
                  <a:cubicBezTo>
                    <a:pt x="62" y="0"/>
                    <a:pt x="62" y="0"/>
                    <a:pt x="62" y="0"/>
                  </a:cubicBezTo>
                  <a:cubicBezTo>
                    <a:pt x="63" y="0"/>
                    <a:pt x="64" y="1"/>
                    <a:pt x="64" y="1"/>
                  </a:cubicBezTo>
                  <a:cubicBezTo>
                    <a:pt x="87" y="34"/>
                    <a:pt x="87" y="34"/>
                    <a:pt x="87" y="34"/>
                  </a:cubicBezTo>
                  <a:cubicBezTo>
                    <a:pt x="150" y="34"/>
                    <a:pt x="150" y="34"/>
                    <a:pt x="150" y="34"/>
                  </a:cubicBezTo>
                  <a:cubicBezTo>
                    <a:pt x="152" y="34"/>
                    <a:pt x="153" y="35"/>
                    <a:pt x="153" y="37"/>
                  </a:cubicBezTo>
                  <a:cubicBezTo>
                    <a:pt x="153" y="39"/>
                    <a:pt x="152" y="40"/>
                    <a:pt x="150" y="40"/>
                  </a:cubicBezTo>
                  <a:cubicBezTo>
                    <a:pt x="85" y="40"/>
                    <a:pt x="85" y="40"/>
                    <a:pt x="85" y="40"/>
                  </a:cubicBezTo>
                  <a:cubicBezTo>
                    <a:pt x="84" y="40"/>
                    <a:pt x="83" y="40"/>
                    <a:pt x="83" y="39"/>
                  </a:cubicBezTo>
                  <a:cubicBezTo>
                    <a:pt x="60" y="7"/>
                    <a:pt x="60" y="7"/>
                    <a:pt x="60" y="7"/>
                  </a:cubicBezTo>
                  <a:cubicBezTo>
                    <a:pt x="6" y="7"/>
                    <a:pt x="6" y="7"/>
                    <a:pt x="6" y="7"/>
                  </a:cubicBezTo>
                  <a:cubicBezTo>
                    <a:pt x="6" y="67"/>
                    <a:pt x="6" y="67"/>
                    <a:pt x="6" y="67"/>
                  </a:cubicBezTo>
                  <a:cubicBezTo>
                    <a:pt x="6" y="69"/>
                    <a:pt x="5" y="70"/>
                    <a:pt x="3" y="70"/>
                  </a:cubicBezTo>
                  <a:close/>
                  <a:moveTo>
                    <a:pt x="234" y="64"/>
                  </a:moveTo>
                  <a:cubicBezTo>
                    <a:pt x="232" y="64"/>
                    <a:pt x="230" y="63"/>
                    <a:pt x="230" y="61"/>
                  </a:cubicBezTo>
                  <a:cubicBezTo>
                    <a:pt x="230" y="40"/>
                    <a:pt x="230" y="40"/>
                    <a:pt x="230" y="40"/>
                  </a:cubicBezTo>
                  <a:cubicBezTo>
                    <a:pt x="160" y="40"/>
                    <a:pt x="160" y="40"/>
                    <a:pt x="160" y="40"/>
                  </a:cubicBezTo>
                  <a:cubicBezTo>
                    <a:pt x="158" y="40"/>
                    <a:pt x="156" y="39"/>
                    <a:pt x="156" y="37"/>
                  </a:cubicBezTo>
                  <a:cubicBezTo>
                    <a:pt x="156" y="35"/>
                    <a:pt x="158" y="34"/>
                    <a:pt x="160" y="34"/>
                  </a:cubicBezTo>
                  <a:cubicBezTo>
                    <a:pt x="234" y="34"/>
                    <a:pt x="234" y="34"/>
                    <a:pt x="234" y="34"/>
                  </a:cubicBezTo>
                  <a:cubicBezTo>
                    <a:pt x="234" y="34"/>
                    <a:pt x="235" y="34"/>
                    <a:pt x="236" y="35"/>
                  </a:cubicBezTo>
                  <a:cubicBezTo>
                    <a:pt x="236" y="35"/>
                    <a:pt x="237" y="36"/>
                    <a:pt x="237" y="37"/>
                  </a:cubicBezTo>
                  <a:cubicBezTo>
                    <a:pt x="237" y="61"/>
                    <a:pt x="237" y="61"/>
                    <a:pt x="237" y="61"/>
                  </a:cubicBezTo>
                  <a:cubicBezTo>
                    <a:pt x="237" y="61"/>
                    <a:pt x="237" y="61"/>
                    <a:pt x="237" y="61"/>
                  </a:cubicBezTo>
                  <a:cubicBezTo>
                    <a:pt x="237" y="63"/>
                    <a:pt x="235" y="64"/>
                    <a:pt x="234" y="6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147">
              <a:extLst>
                <a:ext uri="{FF2B5EF4-FFF2-40B4-BE49-F238E27FC236}">
                  <a16:creationId xmlns:a16="http://schemas.microsoft.com/office/drawing/2014/main" id="{CDC7CA98-CEF8-4D34-8DA5-727A387A2745}"/>
                </a:ext>
              </a:extLst>
            </p:cNvPr>
            <p:cNvSpPr>
              <a:spLocks noEditPoints="1"/>
            </p:cNvSpPr>
            <p:nvPr/>
          </p:nvSpPr>
          <p:spPr bwMode="auto">
            <a:xfrm>
              <a:off x="3417888" y="3522663"/>
              <a:ext cx="846138" cy="460375"/>
            </a:xfrm>
            <a:custGeom>
              <a:avLst/>
              <a:gdLst>
                <a:gd name="T0" fmla="*/ 178 w 266"/>
                <a:gd name="T1" fmla="*/ 145 h 145"/>
                <a:gd name="T2" fmla="*/ 178 w 266"/>
                <a:gd name="T3" fmla="*/ 145 h 145"/>
                <a:gd name="T4" fmla="*/ 175 w 266"/>
                <a:gd name="T5" fmla="*/ 142 h 145"/>
                <a:gd name="T6" fmla="*/ 178 w 266"/>
                <a:gd name="T7" fmla="*/ 139 h 145"/>
                <a:gd name="T8" fmla="*/ 213 w 266"/>
                <a:gd name="T9" fmla="*/ 139 h 145"/>
                <a:gd name="T10" fmla="*/ 215 w 266"/>
                <a:gd name="T11" fmla="*/ 138 h 145"/>
                <a:gd name="T12" fmla="*/ 215 w 266"/>
                <a:gd name="T13" fmla="*/ 138 h 145"/>
                <a:gd name="T14" fmla="*/ 219 w 266"/>
                <a:gd name="T15" fmla="*/ 140 h 145"/>
                <a:gd name="T16" fmla="*/ 218 w 266"/>
                <a:gd name="T17" fmla="*/ 144 h 145"/>
                <a:gd name="T18" fmla="*/ 213 w 266"/>
                <a:gd name="T19" fmla="*/ 145 h 145"/>
                <a:gd name="T20" fmla="*/ 178 w 266"/>
                <a:gd name="T21" fmla="*/ 145 h 145"/>
                <a:gd name="T22" fmla="*/ 3 w 266"/>
                <a:gd name="T23" fmla="*/ 140 h 145"/>
                <a:gd name="T24" fmla="*/ 2 w 266"/>
                <a:gd name="T25" fmla="*/ 140 h 145"/>
                <a:gd name="T26" fmla="*/ 0 w 266"/>
                <a:gd name="T27" fmla="*/ 138 h 145"/>
                <a:gd name="T28" fmla="*/ 0 w 266"/>
                <a:gd name="T29" fmla="*/ 137 h 145"/>
                <a:gd name="T30" fmla="*/ 0 w 266"/>
                <a:gd name="T31" fmla="*/ 136 h 145"/>
                <a:gd name="T32" fmla="*/ 0 w 266"/>
                <a:gd name="T33" fmla="*/ 135 h 145"/>
                <a:gd name="T34" fmla="*/ 7 w 266"/>
                <a:gd name="T35" fmla="*/ 115 h 145"/>
                <a:gd name="T36" fmla="*/ 7 w 266"/>
                <a:gd name="T37" fmla="*/ 115 h 145"/>
                <a:gd name="T38" fmla="*/ 42 w 266"/>
                <a:gd name="T39" fmla="*/ 3 h 145"/>
                <a:gd name="T40" fmla="*/ 42 w 266"/>
                <a:gd name="T41" fmla="*/ 3 h 145"/>
                <a:gd name="T42" fmla="*/ 43 w 266"/>
                <a:gd name="T43" fmla="*/ 2 h 145"/>
                <a:gd name="T44" fmla="*/ 46 w 266"/>
                <a:gd name="T45" fmla="*/ 0 h 145"/>
                <a:gd name="T46" fmla="*/ 263 w 266"/>
                <a:gd name="T47" fmla="*/ 0 h 145"/>
                <a:gd name="T48" fmla="*/ 265 w 266"/>
                <a:gd name="T49" fmla="*/ 1 h 145"/>
                <a:gd name="T50" fmla="*/ 266 w 266"/>
                <a:gd name="T51" fmla="*/ 4 h 145"/>
                <a:gd name="T52" fmla="*/ 260 w 266"/>
                <a:gd name="T53" fmla="*/ 22 h 145"/>
                <a:gd name="T54" fmla="*/ 256 w 266"/>
                <a:gd name="T55" fmla="*/ 24 h 145"/>
                <a:gd name="T56" fmla="*/ 254 w 266"/>
                <a:gd name="T57" fmla="*/ 23 h 145"/>
                <a:gd name="T58" fmla="*/ 254 w 266"/>
                <a:gd name="T59" fmla="*/ 20 h 145"/>
                <a:gd name="T60" fmla="*/ 258 w 266"/>
                <a:gd name="T61" fmla="*/ 6 h 145"/>
                <a:gd name="T62" fmla="*/ 54 w 266"/>
                <a:gd name="T63" fmla="*/ 6 h 145"/>
                <a:gd name="T64" fmla="*/ 54 w 266"/>
                <a:gd name="T65" fmla="*/ 6 h 145"/>
                <a:gd name="T66" fmla="*/ 48 w 266"/>
                <a:gd name="T67" fmla="*/ 6 h 145"/>
                <a:gd name="T68" fmla="*/ 16 w 266"/>
                <a:gd name="T69" fmla="*/ 108 h 145"/>
                <a:gd name="T70" fmla="*/ 16 w 266"/>
                <a:gd name="T71" fmla="*/ 108 h 145"/>
                <a:gd name="T72" fmla="*/ 16 w 266"/>
                <a:gd name="T73" fmla="*/ 108 h 145"/>
                <a:gd name="T74" fmla="*/ 7 w 266"/>
                <a:gd name="T75" fmla="*/ 137 h 145"/>
                <a:gd name="T76" fmla="*/ 7 w 266"/>
                <a:gd name="T77" fmla="*/ 137 h 145"/>
                <a:gd name="T78" fmla="*/ 7 w 266"/>
                <a:gd name="T79" fmla="*/ 137 h 145"/>
                <a:gd name="T80" fmla="*/ 6 w 266"/>
                <a:gd name="T81" fmla="*/ 138 h 145"/>
                <a:gd name="T82" fmla="*/ 6 w 266"/>
                <a:gd name="T83" fmla="*/ 138 h 145"/>
                <a:gd name="T84" fmla="*/ 6 w 266"/>
                <a:gd name="T85" fmla="*/ 138 h 145"/>
                <a:gd name="T86" fmla="*/ 6 w 266"/>
                <a:gd name="T87" fmla="*/ 138 h 145"/>
                <a:gd name="T88" fmla="*/ 6 w 266"/>
                <a:gd name="T89" fmla="*/ 138 h 145"/>
                <a:gd name="T90" fmla="*/ 4 w 266"/>
                <a:gd name="T91" fmla="*/ 140 h 145"/>
                <a:gd name="T92" fmla="*/ 3 w 266"/>
                <a:gd name="T93" fmla="*/ 140 h 145"/>
                <a:gd name="T94" fmla="*/ 221 w 266"/>
                <a:gd name="T95" fmla="*/ 136 h 145"/>
                <a:gd name="T96" fmla="*/ 220 w 266"/>
                <a:gd name="T97" fmla="*/ 136 h 145"/>
                <a:gd name="T98" fmla="*/ 218 w 266"/>
                <a:gd name="T99" fmla="*/ 132 h 145"/>
                <a:gd name="T100" fmla="*/ 248 w 266"/>
                <a:gd name="T101" fmla="*/ 39 h 145"/>
                <a:gd name="T102" fmla="*/ 252 w 266"/>
                <a:gd name="T103" fmla="*/ 37 h 145"/>
                <a:gd name="T104" fmla="*/ 254 w 266"/>
                <a:gd name="T105" fmla="*/ 38 h 145"/>
                <a:gd name="T106" fmla="*/ 254 w 266"/>
                <a:gd name="T107" fmla="*/ 41 h 145"/>
                <a:gd name="T108" fmla="*/ 224 w 266"/>
                <a:gd name="T109" fmla="*/ 134 h 145"/>
                <a:gd name="T110" fmla="*/ 221 w 266"/>
                <a:gd name="T111" fmla="*/ 136 h 145"/>
                <a:gd name="T112" fmla="*/ 254 w 266"/>
                <a:gd name="T113" fmla="*/ 34 h 145"/>
                <a:gd name="T114" fmla="*/ 253 w 266"/>
                <a:gd name="T115" fmla="*/ 34 h 145"/>
                <a:gd name="T116" fmla="*/ 251 w 266"/>
                <a:gd name="T117" fmla="*/ 30 h 145"/>
                <a:gd name="T118" fmla="*/ 255 w 266"/>
                <a:gd name="T119" fmla="*/ 28 h 145"/>
                <a:gd name="T120" fmla="*/ 257 w 266"/>
                <a:gd name="T121" fmla="*/ 29 h 145"/>
                <a:gd name="T122" fmla="*/ 257 w 266"/>
                <a:gd name="T123" fmla="*/ 32 h 145"/>
                <a:gd name="T124" fmla="*/ 254 w 266"/>
                <a:gd name="T125" fmla="*/ 3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145">
                  <a:moveTo>
                    <a:pt x="178" y="145"/>
                  </a:moveTo>
                  <a:cubicBezTo>
                    <a:pt x="178" y="145"/>
                    <a:pt x="178" y="145"/>
                    <a:pt x="178" y="145"/>
                  </a:cubicBezTo>
                  <a:cubicBezTo>
                    <a:pt x="176" y="145"/>
                    <a:pt x="175" y="144"/>
                    <a:pt x="175" y="142"/>
                  </a:cubicBezTo>
                  <a:cubicBezTo>
                    <a:pt x="175" y="140"/>
                    <a:pt x="176" y="139"/>
                    <a:pt x="178" y="139"/>
                  </a:cubicBezTo>
                  <a:cubicBezTo>
                    <a:pt x="213" y="139"/>
                    <a:pt x="213" y="139"/>
                    <a:pt x="213" y="139"/>
                  </a:cubicBezTo>
                  <a:cubicBezTo>
                    <a:pt x="214" y="139"/>
                    <a:pt x="214" y="139"/>
                    <a:pt x="215" y="138"/>
                  </a:cubicBezTo>
                  <a:cubicBezTo>
                    <a:pt x="215" y="138"/>
                    <a:pt x="215" y="138"/>
                    <a:pt x="215" y="138"/>
                  </a:cubicBezTo>
                  <a:cubicBezTo>
                    <a:pt x="216" y="137"/>
                    <a:pt x="218" y="138"/>
                    <a:pt x="219" y="140"/>
                  </a:cubicBezTo>
                  <a:cubicBezTo>
                    <a:pt x="220" y="141"/>
                    <a:pt x="219" y="143"/>
                    <a:pt x="218" y="144"/>
                  </a:cubicBezTo>
                  <a:cubicBezTo>
                    <a:pt x="216" y="145"/>
                    <a:pt x="215" y="145"/>
                    <a:pt x="213" y="145"/>
                  </a:cubicBezTo>
                  <a:lnTo>
                    <a:pt x="178" y="145"/>
                  </a:lnTo>
                  <a:close/>
                  <a:moveTo>
                    <a:pt x="3" y="140"/>
                  </a:moveTo>
                  <a:cubicBezTo>
                    <a:pt x="3" y="140"/>
                    <a:pt x="2" y="140"/>
                    <a:pt x="2" y="140"/>
                  </a:cubicBezTo>
                  <a:cubicBezTo>
                    <a:pt x="1" y="140"/>
                    <a:pt x="0" y="139"/>
                    <a:pt x="0" y="138"/>
                  </a:cubicBezTo>
                  <a:cubicBezTo>
                    <a:pt x="0" y="138"/>
                    <a:pt x="0" y="138"/>
                    <a:pt x="0" y="137"/>
                  </a:cubicBezTo>
                  <a:cubicBezTo>
                    <a:pt x="0" y="137"/>
                    <a:pt x="0" y="136"/>
                    <a:pt x="0" y="136"/>
                  </a:cubicBezTo>
                  <a:cubicBezTo>
                    <a:pt x="0" y="135"/>
                    <a:pt x="0" y="135"/>
                    <a:pt x="0" y="135"/>
                  </a:cubicBezTo>
                  <a:cubicBezTo>
                    <a:pt x="7" y="115"/>
                    <a:pt x="7" y="115"/>
                    <a:pt x="7" y="115"/>
                  </a:cubicBezTo>
                  <a:cubicBezTo>
                    <a:pt x="7" y="115"/>
                    <a:pt x="7" y="115"/>
                    <a:pt x="7" y="115"/>
                  </a:cubicBezTo>
                  <a:cubicBezTo>
                    <a:pt x="42" y="3"/>
                    <a:pt x="42" y="3"/>
                    <a:pt x="42" y="3"/>
                  </a:cubicBezTo>
                  <a:cubicBezTo>
                    <a:pt x="42" y="3"/>
                    <a:pt x="42" y="3"/>
                    <a:pt x="42" y="3"/>
                  </a:cubicBezTo>
                  <a:cubicBezTo>
                    <a:pt x="43" y="2"/>
                    <a:pt x="43" y="2"/>
                    <a:pt x="43" y="2"/>
                  </a:cubicBezTo>
                  <a:cubicBezTo>
                    <a:pt x="43" y="1"/>
                    <a:pt x="44" y="0"/>
                    <a:pt x="46" y="0"/>
                  </a:cubicBezTo>
                  <a:cubicBezTo>
                    <a:pt x="263" y="0"/>
                    <a:pt x="263" y="0"/>
                    <a:pt x="263" y="0"/>
                  </a:cubicBezTo>
                  <a:cubicBezTo>
                    <a:pt x="264" y="0"/>
                    <a:pt x="265" y="0"/>
                    <a:pt x="265" y="1"/>
                  </a:cubicBezTo>
                  <a:cubicBezTo>
                    <a:pt x="266" y="2"/>
                    <a:pt x="266" y="3"/>
                    <a:pt x="266" y="4"/>
                  </a:cubicBezTo>
                  <a:cubicBezTo>
                    <a:pt x="260" y="22"/>
                    <a:pt x="260" y="22"/>
                    <a:pt x="260" y="22"/>
                  </a:cubicBezTo>
                  <a:cubicBezTo>
                    <a:pt x="259" y="24"/>
                    <a:pt x="257" y="25"/>
                    <a:pt x="256" y="24"/>
                  </a:cubicBezTo>
                  <a:cubicBezTo>
                    <a:pt x="255" y="24"/>
                    <a:pt x="254" y="24"/>
                    <a:pt x="254" y="23"/>
                  </a:cubicBezTo>
                  <a:cubicBezTo>
                    <a:pt x="253" y="22"/>
                    <a:pt x="253" y="21"/>
                    <a:pt x="254" y="20"/>
                  </a:cubicBezTo>
                  <a:cubicBezTo>
                    <a:pt x="258" y="6"/>
                    <a:pt x="258" y="6"/>
                    <a:pt x="258" y="6"/>
                  </a:cubicBezTo>
                  <a:cubicBezTo>
                    <a:pt x="54" y="6"/>
                    <a:pt x="54" y="6"/>
                    <a:pt x="54" y="6"/>
                  </a:cubicBezTo>
                  <a:cubicBezTo>
                    <a:pt x="54" y="6"/>
                    <a:pt x="54" y="6"/>
                    <a:pt x="54" y="6"/>
                  </a:cubicBezTo>
                  <a:cubicBezTo>
                    <a:pt x="48" y="6"/>
                    <a:pt x="48" y="6"/>
                    <a:pt x="48" y="6"/>
                  </a:cubicBezTo>
                  <a:cubicBezTo>
                    <a:pt x="16" y="108"/>
                    <a:pt x="16" y="108"/>
                    <a:pt x="16" y="108"/>
                  </a:cubicBezTo>
                  <a:cubicBezTo>
                    <a:pt x="16" y="108"/>
                    <a:pt x="16" y="108"/>
                    <a:pt x="16" y="108"/>
                  </a:cubicBezTo>
                  <a:cubicBezTo>
                    <a:pt x="16" y="108"/>
                    <a:pt x="16" y="108"/>
                    <a:pt x="16" y="108"/>
                  </a:cubicBezTo>
                  <a:cubicBezTo>
                    <a:pt x="7" y="137"/>
                    <a:pt x="7" y="137"/>
                    <a:pt x="7" y="137"/>
                  </a:cubicBezTo>
                  <a:cubicBezTo>
                    <a:pt x="7" y="137"/>
                    <a:pt x="7" y="137"/>
                    <a:pt x="7" y="137"/>
                  </a:cubicBezTo>
                  <a:cubicBezTo>
                    <a:pt x="7" y="137"/>
                    <a:pt x="7" y="137"/>
                    <a:pt x="7" y="137"/>
                  </a:cubicBezTo>
                  <a:cubicBezTo>
                    <a:pt x="7" y="137"/>
                    <a:pt x="7" y="137"/>
                    <a:pt x="6" y="138"/>
                  </a:cubicBezTo>
                  <a:cubicBezTo>
                    <a:pt x="6" y="138"/>
                    <a:pt x="6" y="138"/>
                    <a:pt x="6" y="138"/>
                  </a:cubicBezTo>
                  <a:cubicBezTo>
                    <a:pt x="6" y="138"/>
                    <a:pt x="6" y="138"/>
                    <a:pt x="6" y="138"/>
                  </a:cubicBezTo>
                  <a:cubicBezTo>
                    <a:pt x="6" y="138"/>
                    <a:pt x="6" y="138"/>
                    <a:pt x="6" y="138"/>
                  </a:cubicBezTo>
                  <a:cubicBezTo>
                    <a:pt x="6" y="138"/>
                    <a:pt x="6" y="138"/>
                    <a:pt x="6" y="138"/>
                  </a:cubicBezTo>
                  <a:cubicBezTo>
                    <a:pt x="6" y="139"/>
                    <a:pt x="5" y="140"/>
                    <a:pt x="4" y="140"/>
                  </a:cubicBezTo>
                  <a:cubicBezTo>
                    <a:pt x="4" y="140"/>
                    <a:pt x="4" y="140"/>
                    <a:pt x="3" y="140"/>
                  </a:cubicBezTo>
                  <a:close/>
                  <a:moveTo>
                    <a:pt x="221" y="136"/>
                  </a:moveTo>
                  <a:cubicBezTo>
                    <a:pt x="221" y="136"/>
                    <a:pt x="221" y="136"/>
                    <a:pt x="220" y="136"/>
                  </a:cubicBezTo>
                  <a:cubicBezTo>
                    <a:pt x="219" y="136"/>
                    <a:pt x="218" y="134"/>
                    <a:pt x="218" y="132"/>
                  </a:cubicBezTo>
                  <a:cubicBezTo>
                    <a:pt x="248" y="39"/>
                    <a:pt x="248" y="39"/>
                    <a:pt x="248" y="39"/>
                  </a:cubicBezTo>
                  <a:cubicBezTo>
                    <a:pt x="248" y="37"/>
                    <a:pt x="250" y="36"/>
                    <a:pt x="252" y="37"/>
                  </a:cubicBezTo>
                  <a:cubicBezTo>
                    <a:pt x="253" y="37"/>
                    <a:pt x="253" y="38"/>
                    <a:pt x="254" y="38"/>
                  </a:cubicBezTo>
                  <a:cubicBezTo>
                    <a:pt x="254" y="39"/>
                    <a:pt x="254" y="40"/>
                    <a:pt x="254" y="41"/>
                  </a:cubicBezTo>
                  <a:cubicBezTo>
                    <a:pt x="224" y="134"/>
                    <a:pt x="224" y="134"/>
                    <a:pt x="224" y="134"/>
                  </a:cubicBezTo>
                  <a:cubicBezTo>
                    <a:pt x="224" y="135"/>
                    <a:pt x="223" y="136"/>
                    <a:pt x="221" y="136"/>
                  </a:cubicBezTo>
                  <a:close/>
                  <a:moveTo>
                    <a:pt x="254" y="34"/>
                  </a:moveTo>
                  <a:cubicBezTo>
                    <a:pt x="253" y="34"/>
                    <a:pt x="253" y="34"/>
                    <a:pt x="253" y="34"/>
                  </a:cubicBezTo>
                  <a:cubicBezTo>
                    <a:pt x="251" y="33"/>
                    <a:pt x="250" y="31"/>
                    <a:pt x="251" y="30"/>
                  </a:cubicBezTo>
                  <a:cubicBezTo>
                    <a:pt x="251" y="28"/>
                    <a:pt x="253" y="27"/>
                    <a:pt x="255" y="28"/>
                  </a:cubicBezTo>
                  <a:cubicBezTo>
                    <a:pt x="256" y="28"/>
                    <a:pt x="256" y="28"/>
                    <a:pt x="257" y="29"/>
                  </a:cubicBezTo>
                  <a:cubicBezTo>
                    <a:pt x="257" y="30"/>
                    <a:pt x="257" y="31"/>
                    <a:pt x="257" y="32"/>
                  </a:cubicBezTo>
                  <a:cubicBezTo>
                    <a:pt x="257" y="33"/>
                    <a:pt x="255" y="34"/>
                    <a:pt x="254" y="3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48">
              <a:extLst>
                <a:ext uri="{FF2B5EF4-FFF2-40B4-BE49-F238E27FC236}">
                  <a16:creationId xmlns:a16="http://schemas.microsoft.com/office/drawing/2014/main" id="{93F6873F-F42C-4A26-9271-60CA4704DD51}"/>
                </a:ext>
              </a:extLst>
            </p:cNvPr>
            <p:cNvSpPr>
              <a:spLocks/>
            </p:cNvSpPr>
            <p:nvPr/>
          </p:nvSpPr>
          <p:spPr bwMode="auto">
            <a:xfrm>
              <a:off x="3395663" y="3963988"/>
              <a:ext cx="265113" cy="19050"/>
            </a:xfrm>
            <a:custGeom>
              <a:avLst/>
              <a:gdLst>
                <a:gd name="T0" fmla="*/ 3 w 83"/>
                <a:gd name="T1" fmla="*/ 6 h 6"/>
                <a:gd name="T2" fmla="*/ 3 w 83"/>
                <a:gd name="T3" fmla="*/ 6 h 6"/>
                <a:gd name="T4" fmla="*/ 0 w 83"/>
                <a:gd name="T5" fmla="*/ 3 h 6"/>
                <a:gd name="T6" fmla="*/ 3 w 83"/>
                <a:gd name="T7" fmla="*/ 0 h 6"/>
                <a:gd name="T8" fmla="*/ 80 w 83"/>
                <a:gd name="T9" fmla="*/ 0 h 6"/>
                <a:gd name="T10" fmla="*/ 80 w 83"/>
                <a:gd name="T11" fmla="*/ 0 h 6"/>
                <a:gd name="T12" fmla="*/ 83 w 83"/>
                <a:gd name="T13" fmla="*/ 3 h 6"/>
                <a:gd name="T14" fmla="*/ 80 w 83"/>
                <a:gd name="T15" fmla="*/ 6 h 6"/>
                <a:gd name="T16" fmla="*/ 3 w 8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6">
                  <a:moveTo>
                    <a:pt x="3" y="6"/>
                  </a:moveTo>
                  <a:cubicBezTo>
                    <a:pt x="3" y="6"/>
                    <a:pt x="3" y="6"/>
                    <a:pt x="3" y="6"/>
                  </a:cubicBezTo>
                  <a:cubicBezTo>
                    <a:pt x="1" y="6"/>
                    <a:pt x="0" y="5"/>
                    <a:pt x="0" y="3"/>
                  </a:cubicBezTo>
                  <a:cubicBezTo>
                    <a:pt x="0" y="1"/>
                    <a:pt x="1" y="0"/>
                    <a:pt x="3" y="0"/>
                  </a:cubicBezTo>
                  <a:cubicBezTo>
                    <a:pt x="80" y="0"/>
                    <a:pt x="80" y="0"/>
                    <a:pt x="80" y="0"/>
                  </a:cubicBezTo>
                  <a:cubicBezTo>
                    <a:pt x="80" y="0"/>
                    <a:pt x="80" y="0"/>
                    <a:pt x="80" y="0"/>
                  </a:cubicBezTo>
                  <a:cubicBezTo>
                    <a:pt x="82" y="0"/>
                    <a:pt x="83" y="1"/>
                    <a:pt x="83" y="3"/>
                  </a:cubicBezTo>
                  <a:cubicBezTo>
                    <a:pt x="83" y="5"/>
                    <a:pt x="82" y="6"/>
                    <a:pt x="80"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49">
              <a:extLst>
                <a:ext uri="{FF2B5EF4-FFF2-40B4-BE49-F238E27FC236}">
                  <a16:creationId xmlns:a16="http://schemas.microsoft.com/office/drawing/2014/main" id="{32B3145A-6344-45E8-905F-69AA258C846A}"/>
                </a:ext>
              </a:extLst>
            </p:cNvPr>
            <p:cNvSpPr>
              <a:spLocks noEditPoints="1"/>
            </p:cNvSpPr>
            <p:nvPr/>
          </p:nvSpPr>
          <p:spPr bwMode="auto">
            <a:xfrm>
              <a:off x="3597276" y="3706813"/>
              <a:ext cx="422275" cy="377825"/>
            </a:xfrm>
            <a:custGeom>
              <a:avLst/>
              <a:gdLst>
                <a:gd name="T0" fmla="*/ 69 w 133"/>
                <a:gd name="T1" fmla="*/ 119 h 119"/>
                <a:gd name="T2" fmla="*/ 68 w 133"/>
                <a:gd name="T3" fmla="*/ 118 h 119"/>
                <a:gd name="T4" fmla="*/ 10 w 133"/>
                <a:gd name="T5" fmla="*/ 3 h 119"/>
                <a:gd name="T6" fmla="*/ 14 w 133"/>
                <a:gd name="T7" fmla="*/ 0 h 119"/>
                <a:gd name="T8" fmla="*/ 17 w 133"/>
                <a:gd name="T9" fmla="*/ 3 h 119"/>
                <a:gd name="T10" fmla="*/ 41 w 133"/>
                <a:gd name="T11" fmla="*/ 8 h 119"/>
                <a:gd name="T12" fmla="*/ 66 w 133"/>
                <a:gd name="T13" fmla="*/ 3 h 119"/>
                <a:gd name="T14" fmla="*/ 69 w 133"/>
                <a:gd name="T15" fmla="*/ 0 h 119"/>
                <a:gd name="T16" fmla="*/ 73 w 133"/>
                <a:gd name="T17" fmla="*/ 3 h 119"/>
                <a:gd name="T18" fmla="*/ 98 w 133"/>
                <a:gd name="T19" fmla="*/ 8 h 119"/>
                <a:gd name="T20" fmla="*/ 122 w 133"/>
                <a:gd name="T21" fmla="*/ 3 h 119"/>
                <a:gd name="T22" fmla="*/ 124 w 133"/>
                <a:gd name="T23" fmla="*/ 0 h 119"/>
                <a:gd name="T24" fmla="*/ 126 w 133"/>
                <a:gd name="T25" fmla="*/ 0 h 119"/>
                <a:gd name="T26" fmla="*/ 129 w 133"/>
                <a:gd name="T27" fmla="*/ 3 h 119"/>
                <a:gd name="T28" fmla="*/ 129 w 133"/>
                <a:gd name="T29" fmla="*/ 5 h 119"/>
                <a:gd name="T30" fmla="*/ 71 w 133"/>
                <a:gd name="T31" fmla="*/ 118 h 119"/>
                <a:gd name="T32" fmla="*/ 69 w 133"/>
                <a:gd name="T33" fmla="*/ 119 h 119"/>
                <a:gd name="T34" fmla="*/ 16 w 133"/>
                <a:gd name="T35" fmla="*/ 11 h 119"/>
                <a:gd name="T36" fmla="*/ 69 w 133"/>
                <a:gd name="T37" fmla="*/ 112 h 119"/>
                <a:gd name="T38" fmla="*/ 123 w 133"/>
                <a:gd name="T39" fmla="*/ 11 h 119"/>
                <a:gd name="T40" fmla="*/ 98 w 133"/>
                <a:gd name="T41" fmla="*/ 15 h 119"/>
                <a:gd name="T42" fmla="*/ 70 w 133"/>
                <a:gd name="T43" fmla="*/ 9 h 119"/>
                <a:gd name="T44" fmla="*/ 41 w 133"/>
                <a:gd name="T45" fmla="*/ 15 h 119"/>
                <a:gd name="T46" fmla="*/ 16 w 133"/>
                <a:gd name="T47"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3" h="119">
                  <a:moveTo>
                    <a:pt x="69" y="119"/>
                  </a:moveTo>
                  <a:cubicBezTo>
                    <a:pt x="69" y="119"/>
                    <a:pt x="68" y="119"/>
                    <a:pt x="68" y="118"/>
                  </a:cubicBezTo>
                  <a:cubicBezTo>
                    <a:pt x="0" y="81"/>
                    <a:pt x="10" y="4"/>
                    <a:pt x="10" y="3"/>
                  </a:cubicBezTo>
                  <a:cubicBezTo>
                    <a:pt x="10" y="1"/>
                    <a:pt x="12" y="0"/>
                    <a:pt x="14" y="0"/>
                  </a:cubicBezTo>
                  <a:cubicBezTo>
                    <a:pt x="15" y="0"/>
                    <a:pt x="17" y="2"/>
                    <a:pt x="17" y="3"/>
                  </a:cubicBezTo>
                  <a:cubicBezTo>
                    <a:pt x="17" y="5"/>
                    <a:pt x="26" y="8"/>
                    <a:pt x="41" y="8"/>
                  </a:cubicBezTo>
                  <a:cubicBezTo>
                    <a:pt x="57" y="8"/>
                    <a:pt x="65" y="5"/>
                    <a:pt x="66" y="3"/>
                  </a:cubicBezTo>
                  <a:cubicBezTo>
                    <a:pt x="66" y="1"/>
                    <a:pt x="68" y="0"/>
                    <a:pt x="69" y="0"/>
                  </a:cubicBezTo>
                  <a:cubicBezTo>
                    <a:pt x="71" y="0"/>
                    <a:pt x="73" y="2"/>
                    <a:pt x="73" y="3"/>
                  </a:cubicBezTo>
                  <a:cubicBezTo>
                    <a:pt x="74" y="5"/>
                    <a:pt x="82" y="8"/>
                    <a:pt x="98" y="8"/>
                  </a:cubicBezTo>
                  <a:cubicBezTo>
                    <a:pt x="112" y="8"/>
                    <a:pt x="120" y="5"/>
                    <a:pt x="122" y="3"/>
                  </a:cubicBezTo>
                  <a:cubicBezTo>
                    <a:pt x="122" y="2"/>
                    <a:pt x="123" y="1"/>
                    <a:pt x="124" y="0"/>
                  </a:cubicBezTo>
                  <a:cubicBezTo>
                    <a:pt x="125" y="0"/>
                    <a:pt x="125" y="0"/>
                    <a:pt x="126" y="0"/>
                  </a:cubicBezTo>
                  <a:cubicBezTo>
                    <a:pt x="128" y="0"/>
                    <a:pt x="129" y="2"/>
                    <a:pt x="129" y="3"/>
                  </a:cubicBezTo>
                  <a:cubicBezTo>
                    <a:pt x="129" y="4"/>
                    <a:pt x="129" y="4"/>
                    <a:pt x="129" y="5"/>
                  </a:cubicBezTo>
                  <a:cubicBezTo>
                    <a:pt x="130" y="16"/>
                    <a:pt x="133" y="84"/>
                    <a:pt x="71" y="118"/>
                  </a:cubicBezTo>
                  <a:cubicBezTo>
                    <a:pt x="70" y="119"/>
                    <a:pt x="70" y="119"/>
                    <a:pt x="69" y="119"/>
                  </a:cubicBezTo>
                  <a:close/>
                  <a:moveTo>
                    <a:pt x="16" y="11"/>
                  </a:moveTo>
                  <a:cubicBezTo>
                    <a:pt x="16" y="29"/>
                    <a:pt x="19" y="82"/>
                    <a:pt x="69" y="112"/>
                  </a:cubicBezTo>
                  <a:cubicBezTo>
                    <a:pt x="120" y="82"/>
                    <a:pt x="123" y="30"/>
                    <a:pt x="123" y="11"/>
                  </a:cubicBezTo>
                  <a:cubicBezTo>
                    <a:pt x="116" y="14"/>
                    <a:pt x="105" y="15"/>
                    <a:pt x="98" y="15"/>
                  </a:cubicBezTo>
                  <a:cubicBezTo>
                    <a:pt x="89" y="15"/>
                    <a:pt x="76" y="13"/>
                    <a:pt x="70" y="9"/>
                  </a:cubicBezTo>
                  <a:cubicBezTo>
                    <a:pt x="64" y="13"/>
                    <a:pt x="50" y="15"/>
                    <a:pt x="41" y="15"/>
                  </a:cubicBezTo>
                  <a:cubicBezTo>
                    <a:pt x="34" y="15"/>
                    <a:pt x="23" y="14"/>
                    <a:pt x="16" y="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50">
              <a:extLst>
                <a:ext uri="{FF2B5EF4-FFF2-40B4-BE49-F238E27FC236}">
                  <a16:creationId xmlns:a16="http://schemas.microsoft.com/office/drawing/2014/main" id="{1CBBA26B-860F-4CB0-9A26-041561F99243}"/>
                </a:ext>
              </a:extLst>
            </p:cNvPr>
            <p:cNvSpPr>
              <a:spLocks/>
            </p:cNvSpPr>
            <p:nvPr/>
          </p:nvSpPr>
          <p:spPr bwMode="auto">
            <a:xfrm>
              <a:off x="3806826" y="3849688"/>
              <a:ext cx="139700" cy="180975"/>
            </a:xfrm>
            <a:custGeom>
              <a:avLst/>
              <a:gdLst>
                <a:gd name="T0" fmla="*/ 3 w 44"/>
                <a:gd name="T1" fmla="*/ 57 h 57"/>
                <a:gd name="T2" fmla="*/ 1 w 44"/>
                <a:gd name="T3" fmla="*/ 56 h 57"/>
                <a:gd name="T4" fmla="*/ 2 w 44"/>
                <a:gd name="T5" fmla="*/ 51 h 57"/>
                <a:gd name="T6" fmla="*/ 38 w 44"/>
                <a:gd name="T7" fmla="*/ 3 h 57"/>
                <a:gd name="T8" fmla="*/ 42 w 44"/>
                <a:gd name="T9" fmla="*/ 1 h 57"/>
                <a:gd name="T10" fmla="*/ 44 w 44"/>
                <a:gd name="T11" fmla="*/ 5 h 57"/>
                <a:gd name="T12" fmla="*/ 5 w 44"/>
                <a:gd name="T13" fmla="*/ 57 h 57"/>
                <a:gd name="T14" fmla="*/ 3 w 44"/>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7">
                  <a:moveTo>
                    <a:pt x="3" y="57"/>
                  </a:moveTo>
                  <a:cubicBezTo>
                    <a:pt x="2" y="57"/>
                    <a:pt x="1" y="57"/>
                    <a:pt x="1" y="56"/>
                  </a:cubicBezTo>
                  <a:cubicBezTo>
                    <a:pt x="0" y="54"/>
                    <a:pt x="0" y="52"/>
                    <a:pt x="2" y="51"/>
                  </a:cubicBezTo>
                  <a:cubicBezTo>
                    <a:pt x="21" y="41"/>
                    <a:pt x="33" y="25"/>
                    <a:pt x="38" y="3"/>
                  </a:cubicBezTo>
                  <a:cubicBezTo>
                    <a:pt x="38" y="2"/>
                    <a:pt x="40" y="0"/>
                    <a:pt x="42" y="1"/>
                  </a:cubicBezTo>
                  <a:cubicBezTo>
                    <a:pt x="43" y="1"/>
                    <a:pt x="44" y="3"/>
                    <a:pt x="44" y="5"/>
                  </a:cubicBezTo>
                  <a:cubicBezTo>
                    <a:pt x="40" y="21"/>
                    <a:pt x="30" y="43"/>
                    <a:pt x="5" y="57"/>
                  </a:cubicBezTo>
                  <a:cubicBezTo>
                    <a:pt x="4" y="57"/>
                    <a:pt x="4" y="57"/>
                    <a:pt x="3" y="5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51">
              <a:extLst>
                <a:ext uri="{FF2B5EF4-FFF2-40B4-BE49-F238E27FC236}">
                  <a16:creationId xmlns:a16="http://schemas.microsoft.com/office/drawing/2014/main" id="{93B5F4DD-4842-4CE5-BAFF-24B621B9D54D}"/>
                </a:ext>
              </a:extLst>
            </p:cNvPr>
            <p:cNvSpPr>
              <a:spLocks/>
            </p:cNvSpPr>
            <p:nvPr/>
          </p:nvSpPr>
          <p:spPr bwMode="auto">
            <a:xfrm>
              <a:off x="3651251" y="3265488"/>
              <a:ext cx="57150" cy="19050"/>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152">
              <a:extLst>
                <a:ext uri="{FF2B5EF4-FFF2-40B4-BE49-F238E27FC236}">
                  <a16:creationId xmlns:a16="http://schemas.microsoft.com/office/drawing/2014/main" id="{CF110F49-5B1D-4575-B550-BDA32E87E152}"/>
                </a:ext>
              </a:extLst>
            </p:cNvPr>
            <p:cNvSpPr>
              <a:spLocks/>
            </p:cNvSpPr>
            <p:nvPr/>
          </p:nvSpPr>
          <p:spPr bwMode="auto">
            <a:xfrm>
              <a:off x="3667126" y="3246438"/>
              <a:ext cx="22225" cy="57150"/>
            </a:xfrm>
            <a:custGeom>
              <a:avLst/>
              <a:gdLst>
                <a:gd name="T0" fmla="*/ 4 w 7"/>
                <a:gd name="T1" fmla="*/ 18 h 18"/>
                <a:gd name="T2" fmla="*/ 0 w 7"/>
                <a:gd name="T3" fmla="*/ 15 h 18"/>
                <a:gd name="T4" fmla="*/ 0 w 7"/>
                <a:gd name="T5" fmla="*/ 3 h 18"/>
                <a:gd name="T6" fmla="*/ 4 w 7"/>
                <a:gd name="T7" fmla="*/ 0 h 18"/>
                <a:gd name="T8" fmla="*/ 7 w 7"/>
                <a:gd name="T9" fmla="*/ 3 h 18"/>
                <a:gd name="T10" fmla="*/ 7 w 7"/>
                <a:gd name="T11" fmla="*/ 15 h 18"/>
                <a:gd name="T12" fmla="*/ 4 w 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 h="18">
                  <a:moveTo>
                    <a:pt x="4" y="18"/>
                  </a:moveTo>
                  <a:cubicBezTo>
                    <a:pt x="2" y="18"/>
                    <a:pt x="0" y="16"/>
                    <a:pt x="0" y="15"/>
                  </a:cubicBezTo>
                  <a:cubicBezTo>
                    <a:pt x="0" y="3"/>
                    <a:pt x="0" y="3"/>
                    <a:pt x="0" y="3"/>
                  </a:cubicBezTo>
                  <a:cubicBezTo>
                    <a:pt x="0" y="1"/>
                    <a:pt x="2" y="0"/>
                    <a:pt x="4" y="0"/>
                  </a:cubicBezTo>
                  <a:cubicBezTo>
                    <a:pt x="5" y="0"/>
                    <a:pt x="7" y="1"/>
                    <a:pt x="7" y="3"/>
                  </a:cubicBezTo>
                  <a:cubicBezTo>
                    <a:pt x="7" y="15"/>
                    <a:pt x="7" y="15"/>
                    <a:pt x="7" y="15"/>
                  </a:cubicBezTo>
                  <a:cubicBezTo>
                    <a:pt x="7" y="16"/>
                    <a:pt x="5" y="18"/>
                    <a:pt x="4"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153">
              <a:extLst>
                <a:ext uri="{FF2B5EF4-FFF2-40B4-BE49-F238E27FC236}">
                  <a16:creationId xmlns:a16="http://schemas.microsoft.com/office/drawing/2014/main" id="{CDECD4B2-B454-40A8-AB2B-4116641F9725}"/>
                </a:ext>
              </a:extLst>
            </p:cNvPr>
            <p:cNvSpPr>
              <a:spLocks noEditPoints="1"/>
            </p:cNvSpPr>
            <p:nvPr/>
          </p:nvSpPr>
          <p:spPr bwMode="auto">
            <a:xfrm>
              <a:off x="3790951" y="3297238"/>
              <a:ext cx="69850" cy="69850"/>
            </a:xfrm>
            <a:custGeom>
              <a:avLst/>
              <a:gdLst>
                <a:gd name="T0" fmla="*/ 11 w 22"/>
                <a:gd name="T1" fmla="*/ 22 h 22"/>
                <a:gd name="T2" fmla="*/ 0 w 22"/>
                <a:gd name="T3" fmla="*/ 11 h 22"/>
                <a:gd name="T4" fmla="*/ 11 w 22"/>
                <a:gd name="T5" fmla="*/ 0 h 22"/>
                <a:gd name="T6" fmla="*/ 22 w 22"/>
                <a:gd name="T7" fmla="*/ 11 h 22"/>
                <a:gd name="T8" fmla="*/ 11 w 22"/>
                <a:gd name="T9" fmla="*/ 22 h 22"/>
                <a:gd name="T10" fmla="*/ 11 w 22"/>
                <a:gd name="T11" fmla="*/ 7 h 22"/>
                <a:gd name="T12" fmla="*/ 7 w 22"/>
                <a:gd name="T13" fmla="*/ 11 h 22"/>
                <a:gd name="T14" fmla="*/ 11 w 22"/>
                <a:gd name="T15" fmla="*/ 16 h 22"/>
                <a:gd name="T16" fmla="*/ 16 w 22"/>
                <a:gd name="T17" fmla="*/ 11 h 22"/>
                <a:gd name="T18" fmla="*/ 11 w 22"/>
                <a:gd name="T1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22"/>
                  </a:moveTo>
                  <a:cubicBezTo>
                    <a:pt x="5" y="22"/>
                    <a:pt x="0" y="17"/>
                    <a:pt x="0" y="11"/>
                  </a:cubicBezTo>
                  <a:cubicBezTo>
                    <a:pt x="0" y="5"/>
                    <a:pt x="5" y="0"/>
                    <a:pt x="11" y="0"/>
                  </a:cubicBezTo>
                  <a:cubicBezTo>
                    <a:pt x="17" y="0"/>
                    <a:pt x="22" y="5"/>
                    <a:pt x="22" y="11"/>
                  </a:cubicBezTo>
                  <a:cubicBezTo>
                    <a:pt x="22" y="17"/>
                    <a:pt x="17" y="22"/>
                    <a:pt x="11" y="22"/>
                  </a:cubicBezTo>
                  <a:close/>
                  <a:moveTo>
                    <a:pt x="11" y="7"/>
                  </a:moveTo>
                  <a:cubicBezTo>
                    <a:pt x="9" y="7"/>
                    <a:pt x="7" y="9"/>
                    <a:pt x="7" y="11"/>
                  </a:cubicBezTo>
                  <a:cubicBezTo>
                    <a:pt x="7" y="14"/>
                    <a:pt x="9" y="16"/>
                    <a:pt x="11" y="16"/>
                  </a:cubicBezTo>
                  <a:cubicBezTo>
                    <a:pt x="14" y="16"/>
                    <a:pt x="16" y="14"/>
                    <a:pt x="16" y="11"/>
                  </a:cubicBezTo>
                  <a:cubicBezTo>
                    <a:pt x="16" y="9"/>
                    <a:pt x="14" y="7"/>
                    <a:pt x="1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154">
              <a:extLst>
                <a:ext uri="{FF2B5EF4-FFF2-40B4-BE49-F238E27FC236}">
                  <a16:creationId xmlns:a16="http://schemas.microsoft.com/office/drawing/2014/main" id="{2E025F02-D649-46EA-911E-C9C48485C07C}"/>
                </a:ext>
              </a:extLst>
            </p:cNvPr>
            <p:cNvSpPr>
              <a:spLocks noEditPoints="1"/>
            </p:cNvSpPr>
            <p:nvPr/>
          </p:nvSpPr>
          <p:spPr bwMode="auto">
            <a:xfrm>
              <a:off x="3937001" y="3211513"/>
              <a:ext cx="101600" cy="101600"/>
            </a:xfrm>
            <a:custGeom>
              <a:avLst/>
              <a:gdLst>
                <a:gd name="T0" fmla="*/ 16 w 32"/>
                <a:gd name="T1" fmla="*/ 32 h 32"/>
                <a:gd name="T2" fmla="*/ 7 w 32"/>
                <a:gd name="T3" fmla="*/ 29 h 32"/>
                <a:gd name="T4" fmla="*/ 0 w 32"/>
                <a:gd name="T5" fmla="*/ 19 h 32"/>
                <a:gd name="T6" fmla="*/ 3 w 32"/>
                <a:gd name="T7" fmla="*/ 7 h 32"/>
                <a:gd name="T8" fmla="*/ 13 w 32"/>
                <a:gd name="T9" fmla="*/ 1 h 32"/>
                <a:gd name="T10" fmla="*/ 25 w 32"/>
                <a:gd name="T11" fmla="*/ 3 h 32"/>
                <a:gd name="T12" fmla="*/ 31 w 32"/>
                <a:gd name="T13" fmla="*/ 14 h 32"/>
                <a:gd name="T14" fmla="*/ 29 w 32"/>
                <a:gd name="T15" fmla="*/ 25 h 32"/>
                <a:gd name="T16" fmla="*/ 19 w 32"/>
                <a:gd name="T17" fmla="*/ 32 h 32"/>
                <a:gd name="T18" fmla="*/ 16 w 32"/>
                <a:gd name="T19" fmla="*/ 32 h 32"/>
                <a:gd name="T20" fmla="*/ 16 w 32"/>
                <a:gd name="T21" fmla="*/ 7 h 32"/>
                <a:gd name="T22" fmla="*/ 14 w 32"/>
                <a:gd name="T23" fmla="*/ 7 h 32"/>
                <a:gd name="T24" fmla="*/ 8 w 32"/>
                <a:gd name="T25" fmla="*/ 11 h 32"/>
                <a:gd name="T26" fmla="*/ 7 w 32"/>
                <a:gd name="T27" fmla="*/ 18 h 32"/>
                <a:gd name="T28" fmla="*/ 11 w 32"/>
                <a:gd name="T29" fmla="*/ 24 h 32"/>
                <a:gd name="T30" fmla="*/ 18 w 32"/>
                <a:gd name="T31" fmla="*/ 25 h 32"/>
                <a:gd name="T32" fmla="*/ 23 w 32"/>
                <a:gd name="T33" fmla="*/ 22 h 32"/>
                <a:gd name="T34" fmla="*/ 25 w 32"/>
                <a:gd name="T35" fmla="*/ 15 h 32"/>
                <a:gd name="T36" fmla="*/ 21 w 32"/>
                <a:gd name="T37" fmla="*/ 9 h 32"/>
                <a:gd name="T38" fmla="*/ 16 w 32"/>
                <a:gd name="T39"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2">
                  <a:moveTo>
                    <a:pt x="16" y="32"/>
                  </a:moveTo>
                  <a:cubicBezTo>
                    <a:pt x="13" y="32"/>
                    <a:pt x="10" y="31"/>
                    <a:pt x="7" y="29"/>
                  </a:cubicBezTo>
                  <a:cubicBezTo>
                    <a:pt x="3" y="27"/>
                    <a:pt x="1" y="23"/>
                    <a:pt x="0" y="19"/>
                  </a:cubicBezTo>
                  <a:cubicBezTo>
                    <a:pt x="0" y="15"/>
                    <a:pt x="1" y="11"/>
                    <a:pt x="3" y="7"/>
                  </a:cubicBezTo>
                  <a:cubicBezTo>
                    <a:pt x="5" y="4"/>
                    <a:pt x="9" y="2"/>
                    <a:pt x="13" y="1"/>
                  </a:cubicBezTo>
                  <a:cubicBezTo>
                    <a:pt x="17" y="0"/>
                    <a:pt x="21" y="1"/>
                    <a:pt x="25" y="3"/>
                  </a:cubicBezTo>
                  <a:cubicBezTo>
                    <a:pt x="28" y="6"/>
                    <a:pt x="31" y="9"/>
                    <a:pt x="31" y="14"/>
                  </a:cubicBezTo>
                  <a:cubicBezTo>
                    <a:pt x="32" y="18"/>
                    <a:pt x="31" y="22"/>
                    <a:pt x="29" y="25"/>
                  </a:cubicBezTo>
                  <a:cubicBezTo>
                    <a:pt x="26" y="29"/>
                    <a:pt x="23" y="31"/>
                    <a:pt x="19" y="32"/>
                  </a:cubicBezTo>
                  <a:cubicBezTo>
                    <a:pt x="18" y="32"/>
                    <a:pt x="17" y="32"/>
                    <a:pt x="16" y="32"/>
                  </a:cubicBezTo>
                  <a:close/>
                  <a:moveTo>
                    <a:pt x="16" y="7"/>
                  </a:moveTo>
                  <a:cubicBezTo>
                    <a:pt x="15" y="7"/>
                    <a:pt x="15" y="7"/>
                    <a:pt x="14" y="7"/>
                  </a:cubicBezTo>
                  <a:cubicBezTo>
                    <a:pt x="12" y="8"/>
                    <a:pt x="10" y="9"/>
                    <a:pt x="8" y="11"/>
                  </a:cubicBezTo>
                  <a:cubicBezTo>
                    <a:pt x="7" y="13"/>
                    <a:pt x="6" y="15"/>
                    <a:pt x="7" y="18"/>
                  </a:cubicBezTo>
                  <a:cubicBezTo>
                    <a:pt x="7" y="20"/>
                    <a:pt x="9" y="22"/>
                    <a:pt x="11" y="24"/>
                  </a:cubicBezTo>
                  <a:cubicBezTo>
                    <a:pt x="13" y="25"/>
                    <a:pt x="15" y="26"/>
                    <a:pt x="18" y="25"/>
                  </a:cubicBezTo>
                  <a:cubicBezTo>
                    <a:pt x="20" y="25"/>
                    <a:pt x="22" y="24"/>
                    <a:pt x="23" y="22"/>
                  </a:cubicBezTo>
                  <a:cubicBezTo>
                    <a:pt x="25" y="20"/>
                    <a:pt x="25" y="17"/>
                    <a:pt x="25" y="15"/>
                  </a:cubicBezTo>
                  <a:cubicBezTo>
                    <a:pt x="25" y="12"/>
                    <a:pt x="23" y="10"/>
                    <a:pt x="21" y="9"/>
                  </a:cubicBezTo>
                  <a:cubicBezTo>
                    <a:pt x="20" y="8"/>
                    <a:pt x="18" y="7"/>
                    <a:pt x="16"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155">
              <a:extLst>
                <a:ext uri="{FF2B5EF4-FFF2-40B4-BE49-F238E27FC236}">
                  <a16:creationId xmlns:a16="http://schemas.microsoft.com/office/drawing/2014/main" id="{B99DB42F-43D5-4010-A061-D1F91426C3A4}"/>
                </a:ext>
              </a:extLst>
            </p:cNvPr>
            <p:cNvSpPr>
              <a:spLocks/>
            </p:cNvSpPr>
            <p:nvPr/>
          </p:nvSpPr>
          <p:spPr bwMode="auto">
            <a:xfrm>
              <a:off x="4073526" y="3341688"/>
              <a:ext cx="47625" cy="47625"/>
            </a:xfrm>
            <a:custGeom>
              <a:avLst/>
              <a:gdLst>
                <a:gd name="T0" fmla="*/ 11 w 15"/>
                <a:gd name="T1" fmla="*/ 15 h 15"/>
                <a:gd name="T2" fmla="*/ 9 w 15"/>
                <a:gd name="T3" fmla="*/ 14 h 15"/>
                <a:gd name="T4" fmla="*/ 1 w 15"/>
                <a:gd name="T5" fmla="*/ 6 h 15"/>
                <a:gd name="T6" fmla="*/ 1 w 15"/>
                <a:gd name="T7" fmla="*/ 1 h 15"/>
                <a:gd name="T8" fmla="*/ 6 w 15"/>
                <a:gd name="T9" fmla="*/ 1 h 15"/>
                <a:gd name="T10" fmla="*/ 14 w 15"/>
                <a:gd name="T11" fmla="*/ 9 h 15"/>
                <a:gd name="T12" fmla="*/ 14 w 15"/>
                <a:gd name="T13" fmla="*/ 14 h 15"/>
                <a:gd name="T14" fmla="*/ 11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1" y="15"/>
                  </a:moveTo>
                  <a:cubicBezTo>
                    <a:pt x="11" y="15"/>
                    <a:pt x="10" y="15"/>
                    <a:pt x="9" y="14"/>
                  </a:cubicBezTo>
                  <a:cubicBezTo>
                    <a:pt x="1" y="6"/>
                    <a:pt x="1" y="6"/>
                    <a:pt x="1" y="6"/>
                  </a:cubicBezTo>
                  <a:cubicBezTo>
                    <a:pt x="0" y="5"/>
                    <a:pt x="0" y="3"/>
                    <a:pt x="1" y="1"/>
                  </a:cubicBezTo>
                  <a:cubicBezTo>
                    <a:pt x="2" y="0"/>
                    <a:pt x="4" y="0"/>
                    <a:pt x="6" y="1"/>
                  </a:cubicBezTo>
                  <a:cubicBezTo>
                    <a:pt x="14" y="9"/>
                    <a:pt x="14" y="9"/>
                    <a:pt x="14" y="9"/>
                  </a:cubicBezTo>
                  <a:cubicBezTo>
                    <a:pt x="15" y="11"/>
                    <a:pt x="15" y="13"/>
                    <a:pt x="14" y="14"/>
                  </a:cubicBezTo>
                  <a:cubicBezTo>
                    <a:pt x="13" y="15"/>
                    <a:pt x="12" y="15"/>
                    <a:pt x="11"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156">
              <a:extLst>
                <a:ext uri="{FF2B5EF4-FFF2-40B4-BE49-F238E27FC236}">
                  <a16:creationId xmlns:a16="http://schemas.microsoft.com/office/drawing/2014/main" id="{1FDB1769-6679-436F-BAC8-8599D411FEEE}"/>
                </a:ext>
              </a:extLst>
            </p:cNvPr>
            <p:cNvSpPr>
              <a:spLocks/>
            </p:cNvSpPr>
            <p:nvPr/>
          </p:nvSpPr>
          <p:spPr bwMode="auto">
            <a:xfrm>
              <a:off x="4073526" y="3341688"/>
              <a:ext cx="47625" cy="47625"/>
            </a:xfrm>
            <a:custGeom>
              <a:avLst/>
              <a:gdLst>
                <a:gd name="T0" fmla="*/ 3 w 15"/>
                <a:gd name="T1" fmla="*/ 15 h 15"/>
                <a:gd name="T2" fmla="*/ 1 w 15"/>
                <a:gd name="T3" fmla="*/ 14 h 15"/>
                <a:gd name="T4" fmla="*/ 1 w 15"/>
                <a:gd name="T5" fmla="*/ 9 h 15"/>
                <a:gd name="T6" fmla="*/ 9 w 15"/>
                <a:gd name="T7" fmla="*/ 1 h 15"/>
                <a:gd name="T8" fmla="*/ 14 w 15"/>
                <a:gd name="T9" fmla="*/ 1 h 15"/>
                <a:gd name="T10" fmla="*/ 14 w 15"/>
                <a:gd name="T11" fmla="*/ 6 h 15"/>
                <a:gd name="T12" fmla="*/ 6 w 15"/>
                <a:gd name="T13" fmla="*/ 14 h 15"/>
                <a:gd name="T14" fmla="*/ 3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3" y="15"/>
                  </a:moveTo>
                  <a:cubicBezTo>
                    <a:pt x="3" y="15"/>
                    <a:pt x="2" y="15"/>
                    <a:pt x="1" y="14"/>
                  </a:cubicBezTo>
                  <a:cubicBezTo>
                    <a:pt x="0" y="13"/>
                    <a:pt x="0" y="11"/>
                    <a:pt x="1" y="9"/>
                  </a:cubicBezTo>
                  <a:cubicBezTo>
                    <a:pt x="9" y="1"/>
                    <a:pt x="9" y="1"/>
                    <a:pt x="9" y="1"/>
                  </a:cubicBezTo>
                  <a:cubicBezTo>
                    <a:pt x="10" y="0"/>
                    <a:pt x="13" y="0"/>
                    <a:pt x="14" y="1"/>
                  </a:cubicBezTo>
                  <a:cubicBezTo>
                    <a:pt x="15" y="3"/>
                    <a:pt x="15" y="5"/>
                    <a:pt x="14" y="6"/>
                  </a:cubicBezTo>
                  <a:cubicBezTo>
                    <a:pt x="6" y="14"/>
                    <a:pt x="6" y="14"/>
                    <a:pt x="6" y="14"/>
                  </a:cubicBezTo>
                  <a:cubicBezTo>
                    <a:pt x="5" y="15"/>
                    <a:pt x="4" y="15"/>
                    <a:pt x="3"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B0FF75F-E275-490E-B348-7E164F93B9E7}"/>
              </a:ext>
            </a:extLst>
          </p:cNvPr>
          <p:cNvGrpSpPr/>
          <p:nvPr/>
        </p:nvGrpSpPr>
        <p:grpSpPr>
          <a:xfrm>
            <a:off x="3357324" y="4624178"/>
            <a:ext cx="406400" cy="415925"/>
            <a:chOff x="2684463" y="4606925"/>
            <a:chExt cx="406400" cy="415925"/>
          </a:xfrm>
        </p:grpSpPr>
        <p:sp>
          <p:nvSpPr>
            <p:cNvPr id="191" name="Freeform 157">
              <a:extLst>
                <a:ext uri="{FF2B5EF4-FFF2-40B4-BE49-F238E27FC236}">
                  <a16:creationId xmlns:a16="http://schemas.microsoft.com/office/drawing/2014/main" id="{242E1595-69A3-4F31-8B4B-9AF6AD0B51B1}"/>
                </a:ext>
              </a:extLst>
            </p:cNvPr>
            <p:cNvSpPr>
              <a:spLocks noEditPoints="1"/>
            </p:cNvSpPr>
            <p:nvPr/>
          </p:nvSpPr>
          <p:spPr bwMode="auto">
            <a:xfrm>
              <a:off x="2684463" y="4667250"/>
              <a:ext cx="358775" cy="304800"/>
            </a:xfrm>
            <a:custGeom>
              <a:avLst/>
              <a:gdLst>
                <a:gd name="T0" fmla="*/ 5 w 113"/>
                <a:gd name="T1" fmla="*/ 96 h 96"/>
                <a:gd name="T2" fmla="*/ 5 w 113"/>
                <a:gd name="T3" fmla="*/ 96 h 96"/>
                <a:gd name="T4" fmla="*/ 5 w 113"/>
                <a:gd name="T5" fmla="*/ 96 h 96"/>
                <a:gd name="T6" fmla="*/ 3 w 113"/>
                <a:gd name="T7" fmla="*/ 96 h 96"/>
                <a:gd name="T8" fmla="*/ 0 w 113"/>
                <a:gd name="T9" fmla="*/ 92 h 96"/>
                <a:gd name="T10" fmla="*/ 1 w 113"/>
                <a:gd name="T11" fmla="*/ 91 h 96"/>
                <a:gd name="T12" fmla="*/ 1 w 113"/>
                <a:gd name="T13" fmla="*/ 90 h 96"/>
                <a:gd name="T14" fmla="*/ 3 w 113"/>
                <a:gd name="T15" fmla="*/ 92 h 96"/>
                <a:gd name="T16" fmla="*/ 4 w 113"/>
                <a:gd name="T17" fmla="*/ 93 h 96"/>
                <a:gd name="T18" fmla="*/ 7 w 113"/>
                <a:gd name="T19" fmla="*/ 92 h 96"/>
                <a:gd name="T20" fmla="*/ 7 w 113"/>
                <a:gd name="T21" fmla="*/ 92 h 96"/>
                <a:gd name="T22" fmla="*/ 8 w 113"/>
                <a:gd name="T23" fmla="*/ 92 h 96"/>
                <a:gd name="T24" fmla="*/ 8 w 113"/>
                <a:gd name="T25" fmla="*/ 92 h 96"/>
                <a:gd name="T26" fmla="*/ 8 w 113"/>
                <a:gd name="T27" fmla="*/ 92 h 96"/>
                <a:gd name="T28" fmla="*/ 9 w 113"/>
                <a:gd name="T29" fmla="*/ 90 h 96"/>
                <a:gd name="T30" fmla="*/ 11 w 113"/>
                <a:gd name="T31" fmla="*/ 92 h 96"/>
                <a:gd name="T32" fmla="*/ 11 w 113"/>
                <a:gd name="T33" fmla="*/ 92 h 96"/>
                <a:gd name="T34" fmla="*/ 10 w 113"/>
                <a:gd name="T35" fmla="*/ 93 h 96"/>
                <a:gd name="T36" fmla="*/ 10 w 113"/>
                <a:gd name="T37" fmla="*/ 93 h 96"/>
                <a:gd name="T38" fmla="*/ 5 w 113"/>
                <a:gd name="T39" fmla="*/ 96 h 96"/>
                <a:gd name="T40" fmla="*/ 2 w 113"/>
                <a:gd name="T41" fmla="*/ 89 h 96"/>
                <a:gd name="T42" fmla="*/ 0 w 113"/>
                <a:gd name="T43" fmla="*/ 87 h 96"/>
                <a:gd name="T44" fmla="*/ 0 w 113"/>
                <a:gd name="T45" fmla="*/ 41 h 96"/>
                <a:gd name="T46" fmla="*/ 2 w 113"/>
                <a:gd name="T47" fmla="*/ 39 h 96"/>
                <a:gd name="T48" fmla="*/ 3 w 113"/>
                <a:gd name="T49" fmla="*/ 41 h 96"/>
                <a:gd name="T50" fmla="*/ 3 w 113"/>
                <a:gd name="T51" fmla="*/ 87 h 96"/>
                <a:gd name="T52" fmla="*/ 2 w 113"/>
                <a:gd name="T53" fmla="*/ 89 h 96"/>
                <a:gd name="T54" fmla="*/ 2 w 113"/>
                <a:gd name="T55" fmla="*/ 38 h 96"/>
                <a:gd name="T56" fmla="*/ 0 w 113"/>
                <a:gd name="T57" fmla="*/ 36 h 96"/>
                <a:gd name="T58" fmla="*/ 2 w 113"/>
                <a:gd name="T59" fmla="*/ 35 h 96"/>
                <a:gd name="T60" fmla="*/ 3 w 113"/>
                <a:gd name="T61" fmla="*/ 36 h 96"/>
                <a:gd name="T62" fmla="*/ 2 w 113"/>
                <a:gd name="T63" fmla="*/ 38 h 96"/>
                <a:gd name="T64" fmla="*/ 2 w 113"/>
                <a:gd name="T65" fmla="*/ 33 h 96"/>
                <a:gd name="T66" fmla="*/ 0 w 113"/>
                <a:gd name="T67" fmla="*/ 32 h 96"/>
                <a:gd name="T68" fmla="*/ 0 w 113"/>
                <a:gd name="T69" fmla="*/ 1 h 96"/>
                <a:gd name="T70" fmla="*/ 1 w 113"/>
                <a:gd name="T71" fmla="*/ 0 h 96"/>
                <a:gd name="T72" fmla="*/ 2 w 113"/>
                <a:gd name="T73" fmla="*/ 0 h 96"/>
                <a:gd name="T74" fmla="*/ 30 w 113"/>
                <a:gd name="T75" fmla="*/ 0 h 96"/>
                <a:gd name="T76" fmla="*/ 31 w 113"/>
                <a:gd name="T77" fmla="*/ 0 h 96"/>
                <a:gd name="T78" fmla="*/ 42 w 113"/>
                <a:gd name="T79" fmla="*/ 16 h 96"/>
                <a:gd name="T80" fmla="*/ 71 w 113"/>
                <a:gd name="T81" fmla="*/ 16 h 96"/>
                <a:gd name="T82" fmla="*/ 72 w 113"/>
                <a:gd name="T83" fmla="*/ 16 h 96"/>
                <a:gd name="T84" fmla="*/ 73 w 113"/>
                <a:gd name="T85" fmla="*/ 17 h 96"/>
                <a:gd name="T86" fmla="*/ 71 w 113"/>
                <a:gd name="T87" fmla="*/ 19 h 96"/>
                <a:gd name="T88" fmla="*/ 41 w 113"/>
                <a:gd name="T89" fmla="*/ 19 h 96"/>
                <a:gd name="T90" fmla="*/ 39 w 113"/>
                <a:gd name="T91" fmla="*/ 18 h 96"/>
                <a:gd name="T92" fmla="*/ 29 w 113"/>
                <a:gd name="T93" fmla="*/ 3 h 96"/>
                <a:gd name="T94" fmla="*/ 3 w 113"/>
                <a:gd name="T95" fmla="*/ 3 h 96"/>
                <a:gd name="T96" fmla="*/ 3 w 113"/>
                <a:gd name="T97" fmla="*/ 32 h 96"/>
                <a:gd name="T98" fmla="*/ 2 w 113"/>
                <a:gd name="T99" fmla="*/ 33 h 96"/>
                <a:gd name="T100" fmla="*/ 111 w 113"/>
                <a:gd name="T101" fmla="*/ 30 h 96"/>
                <a:gd name="T102" fmla="*/ 110 w 113"/>
                <a:gd name="T103" fmla="*/ 29 h 96"/>
                <a:gd name="T104" fmla="*/ 110 w 113"/>
                <a:gd name="T105" fmla="*/ 19 h 96"/>
                <a:gd name="T106" fmla="*/ 76 w 113"/>
                <a:gd name="T107" fmla="*/ 19 h 96"/>
                <a:gd name="T108" fmla="*/ 75 w 113"/>
                <a:gd name="T109" fmla="*/ 17 h 96"/>
                <a:gd name="T110" fmla="*/ 76 w 113"/>
                <a:gd name="T111" fmla="*/ 16 h 96"/>
                <a:gd name="T112" fmla="*/ 111 w 113"/>
                <a:gd name="T113" fmla="*/ 16 h 96"/>
                <a:gd name="T114" fmla="*/ 112 w 113"/>
                <a:gd name="T115" fmla="*/ 16 h 96"/>
                <a:gd name="T116" fmla="*/ 113 w 113"/>
                <a:gd name="T117" fmla="*/ 17 h 96"/>
                <a:gd name="T118" fmla="*/ 113 w 113"/>
                <a:gd name="T119" fmla="*/ 29 h 96"/>
                <a:gd name="T120" fmla="*/ 113 w 113"/>
                <a:gd name="T121" fmla="*/ 29 h 96"/>
                <a:gd name="T122" fmla="*/ 111 w 113"/>
                <a:gd name="T123"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96">
                  <a:moveTo>
                    <a:pt x="5" y="96"/>
                  </a:moveTo>
                  <a:cubicBezTo>
                    <a:pt x="5" y="96"/>
                    <a:pt x="5" y="96"/>
                    <a:pt x="5" y="96"/>
                  </a:cubicBezTo>
                  <a:cubicBezTo>
                    <a:pt x="5" y="96"/>
                    <a:pt x="5" y="96"/>
                    <a:pt x="5" y="96"/>
                  </a:cubicBezTo>
                  <a:cubicBezTo>
                    <a:pt x="5" y="96"/>
                    <a:pt x="4" y="96"/>
                    <a:pt x="3" y="96"/>
                  </a:cubicBezTo>
                  <a:cubicBezTo>
                    <a:pt x="2" y="95"/>
                    <a:pt x="1" y="94"/>
                    <a:pt x="0" y="92"/>
                  </a:cubicBezTo>
                  <a:cubicBezTo>
                    <a:pt x="0" y="92"/>
                    <a:pt x="0" y="91"/>
                    <a:pt x="1" y="91"/>
                  </a:cubicBezTo>
                  <a:cubicBezTo>
                    <a:pt x="1" y="91"/>
                    <a:pt x="1" y="91"/>
                    <a:pt x="1" y="90"/>
                  </a:cubicBezTo>
                  <a:cubicBezTo>
                    <a:pt x="2" y="90"/>
                    <a:pt x="3" y="91"/>
                    <a:pt x="3" y="92"/>
                  </a:cubicBezTo>
                  <a:cubicBezTo>
                    <a:pt x="4" y="92"/>
                    <a:pt x="4" y="93"/>
                    <a:pt x="4" y="93"/>
                  </a:cubicBezTo>
                  <a:cubicBezTo>
                    <a:pt x="6" y="93"/>
                    <a:pt x="7" y="93"/>
                    <a:pt x="7" y="92"/>
                  </a:cubicBezTo>
                  <a:cubicBezTo>
                    <a:pt x="7" y="92"/>
                    <a:pt x="7" y="92"/>
                    <a:pt x="7" y="92"/>
                  </a:cubicBezTo>
                  <a:cubicBezTo>
                    <a:pt x="7" y="92"/>
                    <a:pt x="7" y="92"/>
                    <a:pt x="8" y="92"/>
                  </a:cubicBezTo>
                  <a:cubicBezTo>
                    <a:pt x="8" y="92"/>
                    <a:pt x="8" y="92"/>
                    <a:pt x="8" y="92"/>
                  </a:cubicBezTo>
                  <a:cubicBezTo>
                    <a:pt x="8" y="92"/>
                    <a:pt x="8" y="92"/>
                    <a:pt x="8" y="92"/>
                  </a:cubicBezTo>
                  <a:cubicBezTo>
                    <a:pt x="8" y="91"/>
                    <a:pt x="9" y="90"/>
                    <a:pt x="9" y="90"/>
                  </a:cubicBezTo>
                  <a:cubicBezTo>
                    <a:pt x="10" y="91"/>
                    <a:pt x="11" y="91"/>
                    <a:pt x="11" y="92"/>
                  </a:cubicBezTo>
                  <a:cubicBezTo>
                    <a:pt x="11" y="92"/>
                    <a:pt x="11" y="92"/>
                    <a:pt x="11" y="92"/>
                  </a:cubicBezTo>
                  <a:cubicBezTo>
                    <a:pt x="11" y="92"/>
                    <a:pt x="10" y="93"/>
                    <a:pt x="10" y="93"/>
                  </a:cubicBezTo>
                  <a:cubicBezTo>
                    <a:pt x="10" y="93"/>
                    <a:pt x="10" y="93"/>
                    <a:pt x="10" y="93"/>
                  </a:cubicBezTo>
                  <a:cubicBezTo>
                    <a:pt x="10" y="95"/>
                    <a:pt x="8" y="96"/>
                    <a:pt x="5" y="96"/>
                  </a:cubicBezTo>
                  <a:close/>
                  <a:moveTo>
                    <a:pt x="2" y="89"/>
                  </a:moveTo>
                  <a:cubicBezTo>
                    <a:pt x="1" y="89"/>
                    <a:pt x="0" y="88"/>
                    <a:pt x="0" y="87"/>
                  </a:cubicBezTo>
                  <a:cubicBezTo>
                    <a:pt x="0" y="41"/>
                    <a:pt x="0" y="41"/>
                    <a:pt x="0" y="41"/>
                  </a:cubicBezTo>
                  <a:cubicBezTo>
                    <a:pt x="0" y="40"/>
                    <a:pt x="1" y="39"/>
                    <a:pt x="2" y="39"/>
                  </a:cubicBezTo>
                  <a:cubicBezTo>
                    <a:pt x="3" y="39"/>
                    <a:pt x="3" y="40"/>
                    <a:pt x="3" y="41"/>
                  </a:cubicBezTo>
                  <a:cubicBezTo>
                    <a:pt x="3" y="87"/>
                    <a:pt x="3" y="87"/>
                    <a:pt x="3" y="87"/>
                  </a:cubicBezTo>
                  <a:cubicBezTo>
                    <a:pt x="3" y="88"/>
                    <a:pt x="3" y="89"/>
                    <a:pt x="2" y="89"/>
                  </a:cubicBezTo>
                  <a:close/>
                  <a:moveTo>
                    <a:pt x="2" y="38"/>
                  </a:moveTo>
                  <a:cubicBezTo>
                    <a:pt x="1" y="38"/>
                    <a:pt x="0" y="37"/>
                    <a:pt x="0" y="36"/>
                  </a:cubicBezTo>
                  <a:cubicBezTo>
                    <a:pt x="0" y="35"/>
                    <a:pt x="1" y="35"/>
                    <a:pt x="2" y="35"/>
                  </a:cubicBezTo>
                  <a:cubicBezTo>
                    <a:pt x="3" y="35"/>
                    <a:pt x="3" y="35"/>
                    <a:pt x="3" y="36"/>
                  </a:cubicBezTo>
                  <a:cubicBezTo>
                    <a:pt x="3" y="37"/>
                    <a:pt x="3" y="38"/>
                    <a:pt x="2" y="38"/>
                  </a:cubicBezTo>
                  <a:close/>
                  <a:moveTo>
                    <a:pt x="2" y="33"/>
                  </a:moveTo>
                  <a:cubicBezTo>
                    <a:pt x="1" y="33"/>
                    <a:pt x="0" y="32"/>
                    <a:pt x="0" y="32"/>
                  </a:cubicBezTo>
                  <a:cubicBezTo>
                    <a:pt x="0" y="1"/>
                    <a:pt x="0" y="1"/>
                    <a:pt x="0" y="1"/>
                  </a:cubicBezTo>
                  <a:cubicBezTo>
                    <a:pt x="0" y="1"/>
                    <a:pt x="0" y="0"/>
                    <a:pt x="1" y="0"/>
                  </a:cubicBezTo>
                  <a:cubicBezTo>
                    <a:pt x="1" y="0"/>
                    <a:pt x="1" y="0"/>
                    <a:pt x="2" y="0"/>
                  </a:cubicBezTo>
                  <a:cubicBezTo>
                    <a:pt x="30" y="0"/>
                    <a:pt x="30" y="0"/>
                    <a:pt x="30" y="0"/>
                  </a:cubicBezTo>
                  <a:cubicBezTo>
                    <a:pt x="30" y="0"/>
                    <a:pt x="30" y="0"/>
                    <a:pt x="31" y="0"/>
                  </a:cubicBezTo>
                  <a:cubicBezTo>
                    <a:pt x="42" y="16"/>
                    <a:pt x="42" y="16"/>
                    <a:pt x="42" y="16"/>
                  </a:cubicBezTo>
                  <a:cubicBezTo>
                    <a:pt x="71" y="16"/>
                    <a:pt x="71" y="16"/>
                    <a:pt x="71" y="16"/>
                  </a:cubicBezTo>
                  <a:cubicBezTo>
                    <a:pt x="72" y="16"/>
                    <a:pt x="72" y="16"/>
                    <a:pt x="72" y="16"/>
                  </a:cubicBezTo>
                  <a:cubicBezTo>
                    <a:pt x="72" y="16"/>
                    <a:pt x="73" y="16"/>
                    <a:pt x="73" y="17"/>
                  </a:cubicBezTo>
                  <a:cubicBezTo>
                    <a:pt x="73" y="18"/>
                    <a:pt x="72" y="19"/>
                    <a:pt x="71" y="19"/>
                  </a:cubicBezTo>
                  <a:cubicBezTo>
                    <a:pt x="41" y="19"/>
                    <a:pt x="41" y="19"/>
                    <a:pt x="41" y="19"/>
                  </a:cubicBezTo>
                  <a:cubicBezTo>
                    <a:pt x="40" y="19"/>
                    <a:pt x="40" y="19"/>
                    <a:pt x="39" y="18"/>
                  </a:cubicBezTo>
                  <a:cubicBezTo>
                    <a:pt x="29" y="3"/>
                    <a:pt x="29" y="3"/>
                    <a:pt x="29" y="3"/>
                  </a:cubicBezTo>
                  <a:cubicBezTo>
                    <a:pt x="3" y="3"/>
                    <a:pt x="3" y="3"/>
                    <a:pt x="3" y="3"/>
                  </a:cubicBezTo>
                  <a:cubicBezTo>
                    <a:pt x="3" y="32"/>
                    <a:pt x="3" y="32"/>
                    <a:pt x="3" y="32"/>
                  </a:cubicBezTo>
                  <a:cubicBezTo>
                    <a:pt x="3" y="32"/>
                    <a:pt x="3" y="33"/>
                    <a:pt x="2" y="33"/>
                  </a:cubicBezTo>
                  <a:close/>
                  <a:moveTo>
                    <a:pt x="111" y="30"/>
                  </a:moveTo>
                  <a:cubicBezTo>
                    <a:pt x="110" y="30"/>
                    <a:pt x="110" y="29"/>
                    <a:pt x="110" y="29"/>
                  </a:cubicBezTo>
                  <a:cubicBezTo>
                    <a:pt x="110" y="19"/>
                    <a:pt x="110" y="19"/>
                    <a:pt x="110" y="19"/>
                  </a:cubicBezTo>
                  <a:cubicBezTo>
                    <a:pt x="76" y="19"/>
                    <a:pt x="76" y="19"/>
                    <a:pt x="76" y="19"/>
                  </a:cubicBezTo>
                  <a:cubicBezTo>
                    <a:pt x="75" y="19"/>
                    <a:pt x="75" y="18"/>
                    <a:pt x="75" y="17"/>
                  </a:cubicBezTo>
                  <a:cubicBezTo>
                    <a:pt x="75" y="16"/>
                    <a:pt x="75" y="16"/>
                    <a:pt x="76" y="16"/>
                  </a:cubicBezTo>
                  <a:cubicBezTo>
                    <a:pt x="111" y="16"/>
                    <a:pt x="111" y="16"/>
                    <a:pt x="111" y="16"/>
                  </a:cubicBezTo>
                  <a:cubicBezTo>
                    <a:pt x="112" y="16"/>
                    <a:pt x="112" y="16"/>
                    <a:pt x="112" y="16"/>
                  </a:cubicBezTo>
                  <a:cubicBezTo>
                    <a:pt x="113" y="16"/>
                    <a:pt x="113" y="17"/>
                    <a:pt x="113" y="17"/>
                  </a:cubicBezTo>
                  <a:cubicBezTo>
                    <a:pt x="113" y="29"/>
                    <a:pt x="113" y="29"/>
                    <a:pt x="113" y="29"/>
                  </a:cubicBezTo>
                  <a:cubicBezTo>
                    <a:pt x="113" y="29"/>
                    <a:pt x="113" y="29"/>
                    <a:pt x="113" y="29"/>
                  </a:cubicBezTo>
                  <a:cubicBezTo>
                    <a:pt x="113" y="29"/>
                    <a:pt x="112" y="30"/>
                    <a:pt x="111"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158">
              <a:extLst>
                <a:ext uri="{FF2B5EF4-FFF2-40B4-BE49-F238E27FC236}">
                  <a16:creationId xmlns:a16="http://schemas.microsoft.com/office/drawing/2014/main" id="{818EF411-16FF-46CA-8AF5-366A9A4FC832}"/>
                </a:ext>
              </a:extLst>
            </p:cNvPr>
            <p:cNvSpPr>
              <a:spLocks noEditPoints="1"/>
            </p:cNvSpPr>
            <p:nvPr/>
          </p:nvSpPr>
          <p:spPr bwMode="auto">
            <a:xfrm>
              <a:off x="2706688" y="4752975"/>
              <a:ext cx="384175" cy="219075"/>
            </a:xfrm>
            <a:custGeom>
              <a:avLst/>
              <a:gdLst>
                <a:gd name="T0" fmla="*/ 89 w 121"/>
                <a:gd name="T1" fmla="*/ 69 h 69"/>
                <a:gd name="T2" fmla="*/ 89 w 121"/>
                <a:gd name="T3" fmla="*/ 66 h 69"/>
                <a:gd name="T4" fmla="*/ 104 w 121"/>
                <a:gd name="T5" fmla="*/ 65 h 69"/>
                <a:gd name="T6" fmla="*/ 112 w 121"/>
                <a:gd name="T7" fmla="*/ 37 h 69"/>
                <a:gd name="T8" fmla="*/ 115 w 121"/>
                <a:gd name="T9" fmla="*/ 38 h 69"/>
                <a:gd name="T10" fmla="*/ 102 w 121"/>
                <a:gd name="T11" fmla="*/ 69 h 69"/>
                <a:gd name="T12" fmla="*/ 84 w 121"/>
                <a:gd name="T13" fmla="*/ 69 h 69"/>
                <a:gd name="T14" fmla="*/ 81 w 121"/>
                <a:gd name="T15" fmla="*/ 68 h 69"/>
                <a:gd name="T16" fmla="*/ 84 w 121"/>
                <a:gd name="T17" fmla="*/ 66 h 69"/>
                <a:gd name="T18" fmla="*/ 84 w 121"/>
                <a:gd name="T19" fmla="*/ 69 h 69"/>
                <a:gd name="T20" fmla="*/ 1 w 121"/>
                <a:gd name="T21" fmla="*/ 67 h 69"/>
                <a:gd name="T22" fmla="*/ 0 w 121"/>
                <a:gd name="T23" fmla="*/ 65 h 69"/>
                <a:gd name="T24" fmla="*/ 0 w 121"/>
                <a:gd name="T25" fmla="*/ 65 h 69"/>
                <a:gd name="T26" fmla="*/ 1 w 121"/>
                <a:gd name="T27" fmla="*/ 64 h 69"/>
                <a:gd name="T28" fmla="*/ 6 w 121"/>
                <a:gd name="T29" fmla="*/ 48 h 69"/>
                <a:gd name="T30" fmla="*/ 7 w 121"/>
                <a:gd name="T31" fmla="*/ 43 h 69"/>
                <a:gd name="T32" fmla="*/ 17 w 121"/>
                <a:gd name="T33" fmla="*/ 11 h 69"/>
                <a:gd name="T34" fmla="*/ 20 w 121"/>
                <a:gd name="T35" fmla="*/ 7 h 69"/>
                <a:gd name="T36" fmla="*/ 20 w 121"/>
                <a:gd name="T37" fmla="*/ 6 h 69"/>
                <a:gd name="T38" fmla="*/ 20 w 121"/>
                <a:gd name="T39" fmla="*/ 6 h 69"/>
                <a:gd name="T40" fmla="*/ 20 w 121"/>
                <a:gd name="T41" fmla="*/ 6 h 69"/>
                <a:gd name="T42" fmla="*/ 21 w 121"/>
                <a:gd name="T43" fmla="*/ 6 h 69"/>
                <a:gd name="T44" fmla="*/ 21 w 121"/>
                <a:gd name="T45" fmla="*/ 6 h 69"/>
                <a:gd name="T46" fmla="*/ 21 w 121"/>
                <a:gd name="T47" fmla="*/ 6 h 69"/>
                <a:gd name="T48" fmla="*/ 21 w 121"/>
                <a:gd name="T49" fmla="*/ 6 h 69"/>
                <a:gd name="T50" fmla="*/ 21 w 121"/>
                <a:gd name="T51" fmla="*/ 5 h 69"/>
                <a:gd name="T52" fmla="*/ 21 w 121"/>
                <a:gd name="T53" fmla="*/ 5 h 69"/>
                <a:gd name="T54" fmla="*/ 21 w 121"/>
                <a:gd name="T55" fmla="*/ 5 h 69"/>
                <a:gd name="T56" fmla="*/ 22 w 121"/>
                <a:gd name="T57" fmla="*/ 5 h 69"/>
                <a:gd name="T58" fmla="*/ 27 w 121"/>
                <a:gd name="T59" fmla="*/ 1 h 69"/>
                <a:gd name="T60" fmla="*/ 33 w 121"/>
                <a:gd name="T61" fmla="*/ 0 h 69"/>
                <a:gd name="T62" fmla="*/ 121 w 121"/>
                <a:gd name="T63" fmla="*/ 17 h 69"/>
                <a:gd name="T64" fmla="*/ 118 w 121"/>
                <a:gd name="T65" fmla="*/ 29 h 69"/>
                <a:gd name="T66" fmla="*/ 115 w 121"/>
                <a:gd name="T67" fmla="*/ 29 h 69"/>
                <a:gd name="T68" fmla="*/ 117 w 121"/>
                <a:gd name="T69" fmla="*/ 21 h 69"/>
                <a:gd name="T70" fmla="*/ 104 w 121"/>
                <a:gd name="T71" fmla="*/ 3 h 69"/>
                <a:gd name="T72" fmla="*/ 22 w 121"/>
                <a:gd name="T73" fmla="*/ 9 h 69"/>
                <a:gd name="T74" fmla="*/ 22 w 121"/>
                <a:gd name="T75" fmla="*/ 9 h 69"/>
                <a:gd name="T76" fmla="*/ 22 w 121"/>
                <a:gd name="T77" fmla="*/ 9 h 69"/>
                <a:gd name="T78" fmla="*/ 22 w 121"/>
                <a:gd name="T79" fmla="*/ 9 h 69"/>
                <a:gd name="T80" fmla="*/ 22 w 121"/>
                <a:gd name="T81" fmla="*/ 10 h 69"/>
                <a:gd name="T82" fmla="*/ 21 w 121"/>
                <a:gd name="T83" fmla="*/ 10 h 69"/>
                <a:gd name="T84" fmla="*/ 21 w 121"/>
                <a:gd name="T85" fmla="*/ 10 h 69"/>
                <a:gd name="T86" fmla="*/ 21 w 121"/>
                <a:gd name="T87" fmla="*/ 11 h 69"/>
                <a:gd name="T88" fmla="*/ 21 w 121"/>
                <a:gd name="T89" fmla="*/ 11 h 69"/>
                <a:gd name="T90" fmla="*/ 21 w 121"/>
                <a:gd name="T91" fmla="*/ 11 h 69"/>
                <a:gd name="T92" fmla="*/ 21 w 121"/>
                <a:gd name="T93" fmla="*/ 11 h 69"/>
                <a:gd name="T94" fmla="*/ 21 w 121"/>
                <a:gd name="T95" fmla="*/ 12 h 69"/>
                <a:gd name="T96" fmla="*/ 21 w 121"/>
                <a:gd name="T97" fmla="*/ 12 h 69"/>
                <a:gd name="T98" fmla="*/ 21 w 121"/>
                <a:gd name="T99" fmla="*/ 12 h 69"/>
                <a:gd name="T100" fmla="*/ 20 w 121"/>
                <a:gd name="T101" fmla="*/ 12 h 69"/>
                <a:gd name="T102" fmla="*/ 20 w 121"/>
                <a:gd name="T103" fmla="*/ 12 h 69"/>
                <a:gd name="T104" fmla="*/ 20 w 121"/>
                <a:gd name="T105" fmla="*/ 12 h 69"/>
                <a:gd name="T106" fmla="*/ 20 w 121"/>
                <a:gd name="T107" fmla="*/ 13 h 69"/>
                <a:gd name="T108" fmla="*/ 20 w 121"/>
                <a:gd name="T109" fmla="*/ 13 h 69"/>
                <a:gd name="T110" fmla="*/ 4 w 121"/>
                <a:gd name="T111" fmla="*/ 65 h 69"/>
                <a:gd name="T112" fmla="*/ 3 w 121"/>
                <a:gd name="T113" fmla="*/ 66 h 69"/>
                <a:gd name="T114" fmla="*/ 3 w 121"/>
                <a:gd name="T115" fmla="*/ 67 h 69"/>
                <a:gd name="T116" fmla="*/ 115 w 121"/>
                <a:gd name="T117" fmla="*/ 35 h 69"/>
                <a:gd name="T118" fmla="*/ 114 w 121"/>
                <a:gd name="T119" fmla="*/ 33 h 69"/>
                <a:gd name="T120" fmla="*/ 117 w 121"/>
                <a:gd name="T121" fmla="*/ 32 h 69"/>
                <a:gd name="T122" fmla="*/ 115 w 121"/>
                <a:gd name="T123"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69">
                  <a:moveTo>
                    <a:pt x="89" y="69"/>
                  </a:moveTo>
                  <a:cubicBezTo>
                    <a:pt x="89" y="69"/>
                    <a:pt x="89" y="69"/>
                    <a:pt x="89" y="69"/>
                  </a:cubicBezTo>
                  <a:cubicBezTo>
                    <a:pt x="88" y="69"/>
                    <a:pt x="87" y="69"/>
                    <a:pt x="87" y="68"/>
                  </a:cubicBezTo>
                  <a:cubicBezTo>
                    <a:pt x="87" y="67"/>
                    <a:pt x="88" y="66"/>
                    <a:pt x="89" y="66"/>
                  </a:cubicBezTo>
                  <a:cubicBezTo>
                    <a:pt x="102" y="66"/>
                    <a:pt x="102" y="66"/>
                    <a:pt x="102" y="66"/>
                  </a:cubicBezTo>
                  <a:cubicBezTo>
                    <a:pt x="102" y="66"/>
                    <a:pt x="103" y="66"/>
                    <a:pt x="104" y="65"/>
                  </a:cubicBezTo>
                  <a:cubicBezTo>
                    <a:pt x="112" y="37"/>
                    <a:pt x="112" y="37"/>
                    <a:pt x="112" y="37"/>
                  </a:cubicBezTo>
                  <a:cubicBezTo>
                    <a:pt x="112" y="37"/>
                    <a:pt x="112" y="37"/>
                    <a:pt x="112" y="37"/>
                  </a:cubicBezTo>
                  <a:cubicBezTo>
                    <a:pt x="113" y="36"/>
                    <a:pt x="113" y="36"/>
                    <a:pt x="114" y="36"/>
                  </a:cubicBezTo>
                  <a:cubicBezTo>
                    <a:pt x="115" y="36"/>
                    <a:pt x="116" y="37"/>
                    <a:pt x="115" y="38"/>
                  </a:cubicBezTo>
                  <a:cubicBezTo>
                    <a:pt x="107" y="66"/>
                    <a:pt x="107" y="66"/>
                    <a:pt x="107" y="66"/>
                  </a:cubicBezTo>
                  <a:cubicBezTo>
                    <a:pt x="106" y="68"/>
                    <a:pt x="104" y="69"/>
                    <a:pt x="102" y="69"/>
                  </a:cubicBezTo>
                  <a:lnTo>
                    <a:pt x="89" y="69"/>
                  </a:lnTo>
                  <a:close/>
                  <a:moveTo>
                    <a:pt x="84" y="69"/>
                  </a:moveTo>
                  <a:cubicBezTo>
                    <a:pt x="82" y="69"/>
                    <a:pt x="82" y="69"/>
                    <a:pt x="82" y="69"/>
                  </a:cubicBezTo>
                  <a:cubicBezTo>
                    <a:pt x="81" y="69"/>
                    <a:pt x="81" y="69"/>
                    <a:pt x="81" y="68"/>
                  </a:cubicBezTo>
                  <a:cubicBezTo>
                    <a:pt x="81" y="67"/>
                    <a:pt x="81" y="66"/>
                    <a:pt x="82" y="66"/>
                  </a:cubicBezTo>
                  <a:cubicBezTo>
                    <a:pt x="84" y="66"/>
                    <a:pt x="84" y="66"/>
                    <a:pt x="84" y="66"/>
                  </a:cubicBezTo>
                  <a:cubicBezTo>
                    <a:pt x="85" y="66"/>
                    <a:pt x="86" y="67"/>
                    <a:pt x="86" y="68"/>
                  </a:cubicBezTo>
                  <a:cubicBezTo>
                    <a:pt x="86" y="69"/>
                    <a:pt x="85" y="69"/>
                    <a:pt x="84" y="69"/>
                  </a:cubicBezTo>
                  <a:close/>
                  <a:moveTo>
                    <a:pt x="2" y="67"/>
                  </a:moveTo>
                  <a:cubicBezTo>
                    <a:pt x="2" y="67"/>
                    <a:pt x="1" y="67"/>
                    <a:pt x="1" y="67"/>
                  </a:cubicBezTo>
                  <a:cubicBezTo>
                    <a:pt x="1" y="67"/>
                    <a:pt x="1" y="66"/>
                    <a:pt x="0" y="66"/>
                  </a:cubicBezTo>
                  <a:cubicBezTo>
                    <a:pt x="0" y="66"/>
                    <a:pt x="0" y="66"/>
                    <a:pt x="0" y="65"/>
                  </a:cubicBezTo>
                  <a:cubicBezTo>
                    <a:pt x="0" y="65"/>
                    <a:pt x="0" y="65"/>
                    <a:pt x="0" y="65"/>
                  </a:cubicBezTo>
                  <a:cubicBezTo>
                    <a:pt x="0" y="65"/>
                    <a:pt x="0" y="65"/>
                    <a:pt x="0" y="65"/>
                  </a:cubicBezTo>
                  <a:cubicBezTo>
                    <a:pt x="0" y="65"/>
                    <a:pt x="0" y="65"/>
                    <a:pt x="1" y="65"/>
                  </a:cubicBezTo>
                  <a:cubicBezTo>
                    <a:pt x="1" y="64"/>
                    <a:pt x="1" y="64"/>
                    <a:pt x="1" y="64"/>
                  </a:cubicBezTo>
                  <a:cubicBezTo>
                    <a:pt x="6" y="48"/>
                    <a:pt x="6" y="48"/>
                    <a:pt x="6" y="48"/>
                  </a:cubicBezTo>
                  <a:cubicBezTo>
                    <a:pt x="6" y="48"/>
                    <a:pt x="6" y="48"/>
                    <a:pt x="6" y="48"/>
                  </a:cubicBezTo>
                  <a:cubicBezTo>
                    <a:pt x="7" y="43"/>
                    <a:pt x="7" y="43"/>
                    <a:pt x="7" y="43"/>
                  </a:cubicBezTo>
                  <a:cubicBezTo>
                    <a:pt x="7" y="43"/>
                    <a:pt x="7" y="43"/>
                    <a:pt x="7" y="43"/>
                  </a:cubicBezTo>
                  <a:cubicBezTo>
                    <a:pt x="17" y="11"/>
                    <a:pt x="17" y="11"/>
                    <a:pt x="17" y="11"/>
                  </a:cubicBezTo>
                  <a:cubicBezTo>
                    <a:pt x="17" y="11"/>
                    <a:pt x="17" y="11"/>
                    <a:pt x="17" y="11"/>
                  </a:cubicBezTo>
                  <a:cubicBezTo>
                    <a:pt x="18" y="10"/>
                    <a:pt x="19" y="8"/>
                    <a:pt x="20" y="7"/>
                  </a:cubicBezTo>
                  <a:cubicBezTo>
                    <a:pt x="20" y="7"/>
                    <a:pt x="20" y="7"/>
                    <a:pt x="20" y="7"/>
                  </a:cubicBezTo>
                  <a:cubicBezTo>
                    <a:pt x="20" y="7"/>
                    <a:pt x="20" y="7"/>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2" y="5"/>
                    <a:pt x="22" y="5"/>
                  </a:cubicBezTo>
                  <a:cubicBezTo>
                    <a:pt x="22" y="5"/>
                    <a:pt x="22" y="5"/>
                    <a:pt x="22" y="5"/>
                  </a:cubicBezTo>
                  <a:cubicBezTo>
                    <a:pt x="23" y="3"/>
                    <a:pt x="25" y="2"/>
                    <a:pt x="27" y="1"/>
                  </a:cubicBezTo>
                  <a:cubicBezTo>
                    <a:pt x="27" y="1"/>
                    <a:pt x="27" y="1"/>
                    <a:pt x="27" y="1"/>
                  </a:cubicBezTo>
                  <a:cubicBezTo>
                    <a:pt x="27" y="1"/>
                    <a:pt x="27" y="1"/>
                    <a:pt x="27" y="1"/>
                  </a:cubicBezTo>
                  <a:cubicBezTo>
                    <a:pt x="29" y="0"/>
                    <a:pt x="31" y="0"/>
                    <a:pt x="33" y="0"/>
                  </a:cubicBezTo>
                  <a:cubicBezTo>
                    <a:pt x="104" y="0"/>
                    <a:pt x="104" y="0"/>
                    <a:pt x="104" y="0"/>
                  </a:cubicBezTo>
                  <a:cubicBezTo>
                    <a:pt x="114" y="0"/>
                    <a:pt x="121" y="8"/>
                    <a:pt x="121" y="17"/>
                  </a:cubicBezTo>
                  <a:cubicBezTo>
                    <a:pt x="121" y="19"/>
                    <a:pt x="121" y="20"/>
                    <a:pt x="120" y="22"/>
                  </a:cubicBezTo>
                  <a:cubicBezTo>
                    <a:pt x="118" y="29"/>
                    <a:pt x="118" y="29"/>
                    <a:pt x="118" y="29"/>
                  </a:cubicBezTo>
                  <a:cubicBezTo>
                    <a:pt x="118" y="30"/>
                    <a:pt x="117" y="30"/>
                    <a:pt x="116" y="30"/>
                  </a:cubicBezTo>
                  <a:cubicBezTo>
                    <a:pt x="116" y="30"/>
                    <a:pt x="115" y="30"/>
                    <a:pt x="115" y="29"/>
                  </a:cubicBezTo>
                  <a:cubicBezTo>
                    <a:pt x="115" y="29"/>
                    <a:pt x="115" y="29"/>
                    <a:pt x="115" y="28"/>
                  </a:cubicBezTo>
                  <a:cubicBezTo>
                    <a:pt x="117" y="21"/>
                    <a:pt x="117" y="21"/>
                    <a:pt x="117" y="21"/>
                  </a:cubicBezTo>
                  <a:cubicBezTo>
                    <a:pt x="118" y="20"/>
                    <a:pt x="118" y="18"/>
                    <a:pt x="118" y="17"/>
                  </a:cubicBezTo>
                  <a:cubicBezTo>
                    <a:pt x="118" y="9"/>
                    <a:pt x="112" y="3"/>
                    <a:pt x="104" y="3"/>
                  </a:cubicBezTo>
                  <a:cubicBezTo>
                    <a:pt x="33" y="3"/>
                    <a:pt x="33" y="3"/>
                    <a:pt x="33" y="3"/>
                  </a:cubicBezTo>
                  <a:cubicBezTo>
                    <a:pt x="29" y="3"/>
                    <a:pt x="25" y="5"/>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2"/>
                  </a:cubicBezTo>
                  <a:cubicBezTo>
                    <a:pt x="21" y="12"/>
                    <a:pt x="21" y="12"/>
                    <a:pt x="21" y="12"/>
                  </a:cubicBezTo>
                  <a:cubicBezTo>
                    <a:pt x="21" y="12"/>
                    <a:pt x="21" y="12"/>
                    <a:pt x="21" y="12"/>
                  </a:cubicBezTo>
                  <a:cubicBezTo>
                    <a:pt x="20" y="12"/>
                    <a:pt x="20" y="12"/>
                    <a:pt x="20" y="12"/>
                  </a:cubicBezTo>
                  <a:cubicBezTo>
                    <a:pt x="21" y="12"/>
                    <a:pt x="21" y="12"/>
                    <a:pt x="21" y="12"/>
                  </a:cubicBezTo>
                  <a:cubicBezTo>
                    <a:pt x="21" y="12"/>
                    <a:pt x="21"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3"/>
                    <a:pt x="20" y="13"/>
                    <a:pt x="20" y="13"/>
                  </a:cubicBezTo>
                  <a:cubicBezTo>
                    <a:pt x="20" y="13"/>
                    <a:pt x="20" y="13"/>
                    <a:pt x="20" y="13"/>
                  </a:cubicBezTo>
                  <a:cubicBezTo>
                    <a:pt x="20" y="13"/>
                    <a:pt x="20" y="13"/>
                    <a:pt x="20" y="13"/>
                  </a:cubicBezTo>
                  <a:cubicBezTo>
                    <a:pt x="4" y="65"/>
                    <a:pt x="4" y="65"/>
                    <a:pt x="4" y="65"/>
                  </a:cubicBezTo>
                  <a:cubicBezTo>
                    <a:pt x="4" y="65"/>
                    <a:pt x="4" y="65"/>
                    <a:pt x="4" y="65"/>
                  </a:cubicBezTo>
                  <a:cubicBezTo>
                    <a:pt x="4" y="65"/>
                    <a:pt x="4" y="65"/>
                    <a:pt x="4" y="65"/>
                  </a:cubicBezTo>
                  <a:cubicBezTo>
                    <a:pt x="4" y="65"/>
                    <a:pt x="3" y="66"/>
                    <a:pt x="3" y="66"/>
                  </a:cubicBezTo>
                  <a:cubicBezTo>
                    <a:pt x="3" y="66"/>
                    <a:pt x="3" y="66"/>
                    <a:pt x="3" y="66"/>
                  </a:cubicBezTo>
                  <a:cubicBezTo>
                    <a:pt x="3" y="66"/>
                    <a:pt x="3" y="67"/>
                    <a:pt x="3" y="67"/>
                  </a:cubicBezTo>
                  <a:cubicBezTo>
                    <a:pt x="2" y="67"/>
                    <a:pt x="2" y="67"/>
                    <a:pt x="2" y="67"/>
                  </a:cubicBezTo>
                  <a:close/>
                  <a:moveTo>
                    <a:pt x="115" y="35"/>
                  </a:moveTo>
                  <a:cubicBezTo>
                    <a:pt x="115" y="35"/>
                    <a:pt x="115" y="35"/>
                    <a:pt x="115" y="35"/>
                  </a:cubicBezTo>
                  <a:cubicBezTo>
                    <a:pt x="114" y="34"/>
                    <a:pt x="113" y="33"/>
                    <a:pt x="114" y="33"/>
                  </a:cubicBezTo>
                  <a:cubicBezTo>
                    <a:pt x="114" y="32"/>
                    <a:pt x="115" y="31"/>
                    <a:pt x="116" y="32"/>
                  </a:cubicBezTo>
                  <a:cubicBezTo>
                    <a:pt x="116" y="32"/>
                    <a:pt x="116" y="32"/>
                    <a:pt x="117" y="32"/>
                  </a:cubicBezTo>
                  <a:cubicBezTo>
                    <a:pt x="117" y="33"/>
                    <a:pt x="117" y="33"/>
                    <a:pt x="117" y="34"/>
                  </a:cubicBezTo>
                  <a:cubicBezTo>
                    <a:pt x="116" y="34"/>
                    <a:pt x="116" y="35"/>
                    <a:pt x="11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159">
              <a:extLst>
                <a:ext uri="{FF2B5EF4-FFF2-40B4-BE49-F238E27FC236}">
                  <a16:creationId xmlns:a16="http://schemas.microsoft.com/office/drawing/2014/main" id="{AE279804-220C-4C1F-9305-8212E6FDA237}"/>
                </a:ext>
              </a:extLst>
            </p:cNvPr>
            <p:cNvSpPr>
              <a:spLocks/>
            </p:cNvSpPr>
            <p:nvPr/>
          </p:nvSpPr>
          <p:spPr bwMode="auto">
            <a:xfrm>
              <a:off x="2697163" y="4962525"/>
              <a:ext cx="111125" cy="9525"/>
            </a:xfrm>
            <a:custGeom>
              <a:avLst/>
              <a:gdLst>
                <a:gd name="T0" fmla="*/ 1 w 35"/>
                <a:gd name="T1" fmla="*/ 3 h 3"/>
                <a:gd name="T2" fmla="*/ 0 w 35"/>
                <a:gd name="T3" fmla="*/ 2 h 3"/>
                <a:gd name="T4" fmla="*/ 1 w 35"/>
                <a:gd name="T5" fmla="*/ 0 h 3"/>
                <a:gd name="T6" fmla="*/ 34 w 35"/>
                <a:gd name="T7" fmla="*/ 0 h 3"/>
                <a:gd name="T8" fmla="*/ 34 w 35"/>
                <a:gd name="T9" fmla="*/ 0 h 3"/>
                <a:gd name="T10" fmla="*/ 35 w 35"/>
                <a:gd name="T11" fmla="*/ 2 h 3"/>
                <a:gd name="T12" fmla="*/ 34 w 35"/>
                <a:gd name="T13" fmla="*/ 3 h 3"/>
                <a:gd name="T14" fmla="*/ 2 w 35"/>
                <a:gd name="T15" fmla="*/ 3 h 3"/>
                <a:gd name="T16" fmla="*/ 1 w 3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
                  <a:moveTo>
                    <a:pt x="1" y="3"/>
                  </a:moveTo>
                  <a:cubicBezTo>
                    <a:pt x="1" y="3"/>
                    <a:pt x="0" y="3"/>
                    <a:pt x="0" y="2"/>
                  </a:cubicBezTo>
                  <a:cubicBezTo>
                    <a:pt x="0" y="1"/>
                    <a:pt x="1" y="0"/>
                    <a:pt x="1" y="0"/>
                  </a:cubicBezTo>
                  <a:cubicBezTo>
                    <a:pt x="34" y="0"/>
                    <a:pt x="34" y="0"/>
                    <a:pt x="34" y="0"/>
                  </a:cubicBezTo>
                  <a:cubicBezTo>
                    <a:pt x="34" y="0"/>
                    <a:pt x="34" y="0"/>
                    <a:pt x="34" y="0"/>
                  </a:cubicBezTo>
                  <a:cubicBezTo>
                    <a:pt x="35" y="0"/>
                    <a:pt x="35" y="1"/>
                    <a:pt x="35" y="2"/>
                  </a:cubicBezTo>
                  <a:cubicBezTo>
                    <a:pt x="35" y="3"/>
                    <a:pt x="35" y="3"/>
                    <a:pt x="34" y="3"/>
                  </a:cubicBezTo>
                  <a:cubicBezTo>
                    <a:pt x="2" y="3"/>
                    <a:pt x="2" y="3"/>
                    <a:pt x="2" y="3"/>
                  </a:cubicBezTo>
                  <a:cubicBezTo>
                    <a:pt x="1" y="3"/>
                    <a:pt x="1" y="3"/>
                    <a:pt x="1"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60">
              <a:extLst>
                <a:ext uri="{FF2B5EF4-FFF2-40B4-BE49-F238E27FC236}">
                  <a16:creationId xmlns:a16="http://schemas.microsoft.com/office/drawing/2014/main" id="{15D9B08D-F387-4E13-854A-C94A56733344}"/>
                </a:ext>
              </a:extLst>
            </p:cNvPr>
            <p:cNvSpPr>
              <a:spLocks/>
            </p:cNvSpPr>
            <p:nvPr/>
          </p:nvSpPr>
          <p:spPr bwMode="auto">
            <a:xfrm>
              <a:off x="2862263" y="4632325"/>
              <a:ext cx="28575" cy="9525"/>
            </a:xfrm>
            <a:custGeom>
              <a:avLst/>
              <a:gdLst>
                <a:gd name="T0" fmla="*/ 7 w 9"/>
                <a:gd name="T1" fmla="*/ 3 h 3"/>
                <a:gd name="T2" fmla="*/ 2 w 9"/>
                <a:gd name="T3" fmla="*/ 3 h 3"/>
                <a:gd name="T4" fmla="*/ 0 w 9"/>
                <a:gd name="T5" fmla="*/ 1 h 3"/>
                <a:gd name="T6" fmla="*/ 2 w 9"/>
                <a:gd name="T7" fmla="*/ 0 h 3"/>
                <a:gd name="T8" fmla="*/ 7 w 9"/>
                <a:gd name="T9" fmla="*/ 0 h 3"/>
                <a:gd name="T10" fmla="*/ 9 w 9"/>
                <a:gd name="T11" fmla="*/ 1 h 3"/>
                <a:gd name="T12" fmla="*/ 7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7" y="3"/>
                  </a:moveTo>
                  <a:cubicBezTo>
                    <a:pt x="2" y="3"/>
                    <a:pt x="2" y="3"/>
                    <a:pt x="2" y="3"/>
                  </a:cubicBezTo>
                  <a:cubicBezTo>
                    <a:pt x="1" y="3"/>
                    <a:pt x="0" y="2"/>
                    <a:pt x="0" y="1"/>
                  </a:cubicBezTo>
                  <a:cubicBezTo>
                    <a:pt x="0" y="1"/>
                    <a:pt x="1" y="0"/>
                    <a:pt x="2" y="0"/>
                  </a:cubicBezTo>
                  <a:cubicBezTo>
                    <a:pt x="7" y="0"/>
                    <a:pt x="7" y="0"/>
                    <a:pt x="7" y="0"/>
                  </a:cubicBezTo>
                  <a:cubicBezTo>
                    <a:pt x="8" y="0"/>
                    <a:pt x="9" y="1"/>
                    <a:pt x="9" y="1"/>
                  </a:cubicBezTo>
                  <a:cubicBezTo>
                    <a:pt x="9" y="2"/>
                    <a:pt x="8"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61">
              <a:extLst>
                <a:ext uri="{FF2B5EF4-FFF2-40B4-BE49-F238E27FC236}">
                  <a16:creationId xmlns:a16="http://schemas.microsoft.com/office/drawing/2014/main" id="{98EBC17B-121C-41E4-8648-7A70DD78B2D9}"/>
                </a:ext>
              </a:extLst>
            </p:cNvPr>
            <p:cNvSpPr>
              <a:spLocks/>
            </p:cNvSpPr>
            <p:nvPr/>
          </p:nvSpPr>
          <p:spPr bwMode="auto">
            <a:xfrm>
              <a:off x="2871788" y="46228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2" y="0"/>
                    <a:pt x="3" y="1"/>
                    <a:pt x="3" y="2"/>
                  </a:cubicBezTo>
                  <a:cubicBezTo>
                    <a:pt x="3" y="7"/>
                    <a:pt x="3" y="7"/>
                    <a:pt x="3" y="7"/>
                  </a:cubicBezTo>
                  <a:cubicBezTo>
                    <a:pt x="3" y="8"/>
                    <a:pt x="2"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62">
              <a:extLst>
                <a:ext uri="{FF2B5EF4-FFF2-40B4-BE49-F238E27FC236}">
                  <a16:creationId xmlns:a16="http://schemas.microsoft.com/office/drawing/2014/main" id="{C6CB335F-E10F-4B3E-932A-359077720B17}"/>
                </a:ext>
              </a:extLst>
            </p:cNvPr>
            <p:cNvSpPr>
              <a:spLocks noEditPoints="1"/>
            </p:cNvSpPr>
            <p:nvPr/>
          </p:nvSpPr>
          <p:spPr bwMode="auto">
            <a:xfrm>
              <a:off x="2928938" y="4648200"/>
              <a:ext cx="34925" cy="31750"/>
            </a:xfrm>
            <a:custGeom>
              <a:avLst/>
              <a:gdLst>
                <a:gd name="T0" fmla="*/ 6 w 11"/>
                <a:gd name="T1" fmla="*/ 10 h 10"/>
                <a:gd name="T2" fmla="*/ 0 w 11"/>
                <a:gd name="T3" fmla="*/ 5 h 10"/>
                <a:gd name="T4" fmla="*/ 6 w 11"/>
                <a:gd name="T5" fmla="*/ 0 h 10"/>
                <a:gd name="T6" fmla="*/ 11 w 11"/>
                <a:gd name="T7" fmla="*/ 5 h 10"/>
                <a:gd name="T8" fmla="*/ 6 w 11"/>
                <a:gd name="T9" fmla="*/ 10 h 10"/>
                <a:gd name="T10" fmla="*/ 6 w 11"/>
                <a:gd name="T11" fmla="*/ 3 h 10"/>
                <a:gd name="T12" fmla="*/ 4 w 11"/>
                <a:gd name="T13" fmla="*/ 5 h 10"/>
                <a:gd name="T14" fmla="*/ 6 w 11"/>
                <a:gd name="T15" fmla="*/ 7 h 10"/>
                <a:gd name="T16" fmla="*/ 8 w 11"/>
                <a:gd name="T17" fmla="*/ 5 h 10"/>
                <a:gd name="T18" fmla="*/ 6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6" y="10"/>
                  </a:moveTo>
                  <a:cubicBezTo>
                    <a:pt x="3" y="10"/>
                    <a:pt x="0" y="8"/>
                    <a:pt x="0" y="5"/>
                  </a:cubicBezTo>
                  <a:cubicBezTo>
                    <a:pt x="0" y="2"/>
                    <a:pt x="3" y="0"/>
                    <a:pt x="6" y="0"/>
                  </a:cubicBezTo>
                  <a:cubicBezTo>
                    <a:pt x="9" y="0"/>
                    <a:pt x="11" y="2"/>
                    <a:pt x="11" y="5"/>
                  </a:cubicBezTo>
                  <a:cubicBezTo>
                    <a:pt x="11" y="8"/>
                    <a:pt x="9" y="10"/>
                    <a:pt x="6" y="10"/>
                  </a:cubicBezTo>
                  <a:close/>
                  <a:moveTo>
                    <a:pt x="6" y="3"/>
                  </a:moveTo>
                  <a:cubicBezTo>
                    <a:pt x="5" y="3"/>
                    <a:pt x="4" y="4"/>
                    <a:pt x="4" y="5"/>
                  </a:cubicBezTo>
                  <a:cubicBezTo>
                    <a:pt x="4" y="6"/>
                    <a:pt x="5" y="7"/>
                    <a:pt x="6" y="7"/>
                  </a:cubicBezTo>
                  <a:cubicBezTo>
                    <a:pt x="7" y="7"/>
                    <a:pt x="8" y="6"/>
                    <a:pt x="8" y="5"/>
                  </a:cubicBezTo>
                  <a:cubicBezTo>
                    <a:pt x="8" y="4"/>
                    <a:pt x="7" y="3"/>
                    <a:pt x="6"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63">
              <a:extLst>
                <a:ext uri="{FF2B5EF4-FFF2-40B4-BE49-F238E27FC236}">
                  <a16:creationId xmlns:a16="http://schemas.microsoft.com/office/drawing/2014/main" id="{6AD68187-1473-4F85-A83C-2DD35A93339B}"/>
                </a:ext>
              </a:extLst>
            </p:cNvPr>
            <p:cNvSpPr>
              <a:spLocks noEditPoints="1"/>
            </p:cNvSpPr>
            <p:nvPr/>
          </p:nvSpPr>
          <p:spPr bwMode="auto">
            <a:xfrm>
              <a:off x="2998788" y="4606925"/>
              <a:ext cx="50800" cy="47625"/>
            </a:xfrm>
            <a:custGeom>
              <a:avLst/>
              <a:gdLst>
                <a:gd name="T0" fmla="*/ 8 w 16"/>
                <a:gd name="T1" fmla="*/ 15 h 15"/>
                <a:gd name="T2" fmla="*/ 4 w 16"/>
                <a:gd name="T3" fmla="*/ 14 h 15"/>
                <a:gd name="T4" fmla="*/ 0 w 16"/>
                <a:gd name="T5" fmla="*/ 9 h 15"/>
                <a:gd name="T6" fmla="*/ 2 w 16"/>
                <a:gd name="T7" fmla="*/ 3 h 15"/>
                <a:gd name="T8" fmla="*/ 7 w 16"/>
                <a:gd name="T9" fmla="*/ 0 h 15"/>
                <a:gd name="T10" fmla="*/ 12 w 16"/>
                <a:gd name="T11" fmla="*/ 2 h 15"/>
                <a:gd name="T12" fmla="*/ 15 w 16"/>
                <a:gd name="T13" fmla="*/ 6 h 15"/>
                <a:gd name="T14" fmla="*/ 14 w 16"/>
                <a:gd name="T15" fmla="*/ 12 h 15"/>
                <a:gd name="T16" fmla="*/ 9 w 16"/>
                <a:gd name="T17" fmla="*/ 15 h 15"/>
                <a:gd name="T18" fmla="*/ 8 w 16"/>
                <a:gd name="T19" fmla="*/ 15 h 15"/>
                <a:gd name="T20" fmla="*/ 8 w 16"/>
                <a:gd name="T21" fmla="*/ 3 h 15"/>
                <a:gd name="T22" fmla="*/ 7 w 16"/>
                <a:gd name="T23" fmla="*/ 3 h 15"/>
                <a:gd name="T24" fmla="*/ 4 w 16"/>
                <a:gd name="T25" fmla="*/ 5 h 15"/>
                <a:gd name="T26" fmla="*/ 4 w 16"/>
                <a:gd name="T27" fmla="*/ 9 h 15"/>
                <a:gd name="T28" fmla="*/ 5 w 16"/>
                <a:gd name="T29" fmla="*/ 11 h 15"/>
                <a:gd name="T30" fmla="*/ 9 w 16"/>
                <a:gd name="T31" fmla="*/ 12 h 15"/>
                <a:gd name="T32" fmla="*/ 11 w 16"/>
                <a:gd name="T33" fmla="*/ 10 h 15"/>
                <a:gd name="T34" fmla="*/ 12 w 16"/>
                <a:gd name="T35" fmla="*/ 7 h 15"/>
                <a:gd name="T36" fmla="*/ 10 w 16"/>
                <a:gd name="T37" fmla="*/ 4 h 15"/>
                <a:gd name="T38" fmla="*/ 8 w 16"/>
                <a:gd name="T3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5">
                  <a:moveTo>
                    <a:pt x="8" y="15"/>
                  </a:moveTo>
                  <a:cubicBezTo>
                    <a:pt x="6" y="15"/>
                    <a:pt x="5" y="15"/>
                    <a:pt x="4" y="14"/>
                  </a:cubicBezTo>
                  <a:cubicBezTo>
                    <a:pt x="2" y="13"/>
                    <a:pt x="1" y="11"/>
                    <a:pt x="0" y="9"/>
                  </a:cubicBezTo>
                  <a:cubicBezTo>
                    <a:pt x="0" y="7"/>
                    <a:pt x="1" y="5"/>
                    <a:pt x="2" y="3"/>
                  </a:cubicBezTo>
                  <a:cubicBezTo>
                    <a:pt x="3" y="2"/>
                    <a:pt x="5" y="1"/>
                    <a:pt x="7" y="0"/>
                  </a:cubicBezTo>
                  <a:cubicBezTo>
                    <a:pt x="9" y="0"/>
                    <a:pt x="11" y="0"/>
                    <a:pt x="12" y="2"/>
                  </a:cubicBezTo>
                  <a:cubicBezTo>
                    <a:pt x="14" y="3"/>
                    <a:pt x="15" y="4"/>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0"/>
                    <a:pt x="4" y="11"/>
                    <a:pt x="5" y="11"/>
                  </a:cubicBezTo>
                  <a:cubicBezTo>
                    <a:pt x="6" y="12"/>
                    <a:pt x="7" y="12"/>
                    <a:pt x="9" y="12"/>
                  </a:cubicBezTo>
                  <a:cubicBezTo>
                    <a:pt x="10" y="12"/>
                    <a:pt x="11" y="11"/>
                    <a:pt x="11" y="10"/>
                  </a:cubicBezTo>
                  <a:cubicBezTo>
                    <a:pt x="12" y="9"/>
                    <a:pt x="12" y="8"/>
                    <a:pt x="12" y="7"/>
                  </a:cubicBezTo>
                  <a:cubicBezTo>
                    <a:pt x="12" y="6"/>
                    <a:pt x="11" y="5"/>
                    <a:pt x="10" y="4"/>
                  </a:cubicBezTo>
                  <a:cubicBezTo>
                    <a:pt x="10" y="4"/>
                    <a:pt x="9"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164">
              <a:extLst>
                <a:ext uri="{FF2B5EF4-FFF2-40B4-BE49-F238E27FC236}">
                  <a16:creationId xmlns:a16="http://schemas.microsoft.com/office/drawing/2014/main" id="{73B771A4-E05E-4809-B05C-BF1B132961A2}"/>
                </a:ext>
              </a:extLst>
            </p:cNvPr>
            <p:cNvSpPr>
              <a:spLocks/>
            </p:cNvSpPr>
            <p:nvPr/>
          </p:nvSpPr>
          <p:spPr bwMode="auto">
            <a:xfrm>
              <a:off x="3065463" y="4670425"/>
              <a:ext cx="22225" cy="22225"/>
            </a:xfrm>
            <a:custGeom>
              <a:avLst/>
              <a:gdLst>
                <a:gd name="T0" fmla="*/ 5 w 7"/>
                <a:gd name="T1" fmla="*/ 7 h 7"/>
                <a:gd name="T2" fmla="*/ 4 w 7"/>
                <a:gd name="T3" fmla="*/ 6 h 7"/>
                <a:gd name="T4" fmla="*/ 0 w 7"/>
                <a:gd name="T5" fmla="*/ 2 h 7"/>
                <a:gd name="T6" fmla="*/ 0 w 7"/>
                <a:gd name="T7" fmla="*/ 0 h 7"/>
                <a:gd name="T8" fmla="*/ 2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4" y="6"/>
                    <a:pt x="4" y="6"/>
                  </a:cubicBezTo>
                  <a:cubicBezTo>
                    <a:pt x="0" y="2"/>
                    <a:pt x="0" y="2"/>
                    <a:pt x="0" y="2"/>
                  </a:cubicBezTo>
                  <a:cubicBezTo>
                    <a:pt x="0" y="2"/>
                    <a:pt x="0" y="1"/>
                    <a:pt x="0" y="0"/>
                  </a:cubicBezTo>
                  <a:cubicBezTo>
                    <a:pt x="1" y="0"/>
                    <a:pt x="2" y="0"/>
                    <a:pt x="2"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165">
              <a:extLst>
                <a:ext uri="{FF2B5EF4-FFF2-40B4-BE49-F238E27FC236}">
                  <a16:creationId xmlns:a16="http://schemas.microsoft.com/office/drawing/2014/main" id="{75DC3163-68D2-40F6-94DA-91ABAD7C3FB3}"/>
                </a:ext>
              </a:extLst>
            </p:cNvPr>
            <p:cNvSpPr>
              <a:spLocks/>
            </p:cNvSpPr>
            <p:nvPr/>
          </p:nvSpPr>
          <p:spPr bwMode="auto">
            <a:xfrm>
              <a:off x="3065463" y="4670425"/>
              <a:ext cx="22225"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2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2" y="6"/>
                    <a:pt x="2" y="6"/>
                    <a:pt x="2"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166">
              <a:extLst>
                <a:ext uri="{FF2B5EF4-FFF2-40B4-BE49-F238E27FC236}">
                  <a16:creationId xmlns:a16="http://schemas.microsoft.com/office/drawing/2014/main" id="{5CE46F64-E078-4058-A01C-DCA9A8065B21}"/>
                </a:ext>
              </a:extLst>
            </p:cNvPr>
            <p:cNvSpPr>
              <a:spLocks noEditPoints="1"/>
            </p:cNvSpPr>
            <p:nvPr/>
          </p:nvSpPr>
          <p:spPr bwMode="auto">
            <a:xfrm>
              <a:off x="2820988" y="4911725"/>
              <a:ext cx="133350" cy="111125"/>
            </a:xfrm>
            <a:custGeom>
              <a:avLst/>
              <a:gdLst>
                <a:gd name="T0" fmla="*/ 21 w 42"/>
                <a:gd name="T1" fmla="*/ 35 h 35"/>
                <a:gd name="T2" fmla="*/ 0 w 42"/>
                <a:gd name="T3" fmla="*/ 14 h 35"/>
                <a:gd name="T4" fmla="*/ 0 w 42"/>
                <a:gd name="T5" fmla="*/ 6 h 35"/>
                <a:gd name="T6" fmla="*/ 6 w 42"/>
                <a:gd name="T7" fmla="*/ 0 h 35"/>
                <a:gd name="T8" fmla="*/ 36 w 42"/>
                <a:gd name="T9" fmla="*/ 0 h 35"/>
                <a:gd name="T10" fmla="*/ 42 w 42"/>
                <a:gd name="T11" fmla="*/ 6 h 35"/>
                <a:gd name="T12" fmla="*/ 42 w 42"/>
                <a:gd name="T13" fmla="*/ 14 h 35"/>
                <a:gd name="T14" fmla="*/ 21 w 42"/>
                <a:gd name="T15" fmla="*/ 35 h 35"/>
                <a:gd name="T16" fmla="*/ 6 w 42"/>
                <a:gd name="T17" fmla="*/ 3 h 35"/>
                <a:gd name="T18" fmla="*/ 3 w 42"/>
                <a:gd name="T19" fmla="*/ 6 h 35"/>
                <a:gd name="T20" fmla="*/ 3 w 42"/>
                <a:gd name="T21" fmla="*/ 14 h 35"/>
                <a:gd name="T22" fmla="*/ 21 w 42"/>
                <a:gd name="T23" fmla="*/ 32 h 35"/>
                <a:gd name="T24" fmla="*/ 39 w 42"/>
                <a:gd name="T25" fmla="*/ 14 h 35"/>
                <a:gd name="T26" fmla="*/ 39 w 42"/>
                <a:gd name="T27" fmla="*/ 6 h 35"/>
                <a:gd name="T28" fmla="*/ 36 w 42"/>
                <a:gd name="T29" fmla="*/ 3 h 35"/>
                <a:gd name="T30" fmla="*/ 6 w 42"/>
                <a:gd name="T3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5">
                  <a:moveTo>
                    <a:pt x="21" y="35"/>
                  </a:moveTo>
                  <a:cubicBezTo>
                    <a:pt x="10" y="35"/>
                    <a:pt x="0" y="25"/>
                    <a:pt x="0" y="14"/>
                  </a:cubicBezTo>
                  <a:cubicBezTo>
                    <a:pt x="0" y="6"/>
                    <a:pt x="0" y="6"/>
                    <a:pt x="0" y="6"/>
                  </a:cubicBezTo>
                  <a:cubicBezTo>
                    <a:pt x="0" y="2"/>
                    <a:pt x="3" y="0"/>
                    <a:pt x="6" y="0"/>
                  </a:cubicBezTo>
                  <a:cubicBezTo>
                    <a:pt x="36" y="0"/>
                    <a:pt x="36" y="0"/>
                    <a:pt x="36" y="0"/>
                  </a:cubicBezTo>
                  <a:cubicBezTo>
                    <a:pt x="40" y="0"/>
                    <a:pt x="42" y="2"/>
                    <a:pt x="42" y="6"/>
                  </a:cubicBezTo>
                  <a:cubicBezTo>
                    <a:pt x="42" y="14"/>
                    <a:pt x="42" y="14"/>
                    <a:pt x="42" y="14"/>
                  </a:cubicBezTo>
                  <a:cubicBezTo>
                    <a:pt x="42" y="25"/>
                    <a:pt x="33" y="35"/>
                    <a:pt x="21" y="35"/>
                  </a:cubicBezTo>
                  <a:close/>
                  <a:moveTo>
                    <a:pt x="6" y="3"/>
                  </a:moveTo>
                  <a:cubicBezTo>
                    <a:pt x="5" y="3"/>
                    <a:pt x="3" y="4"/>
                    <a:pt x="3" y="6"/>
                  </a:cubicBezTo>
                  <a:cubicBezTo>
                    <a:pt x="3" y="14"/>
                    <a:pt x="3" y="14"/>
                    <a:pt x="3" y="14"/>
                  </a:cubicBezTo>
                  <a:cubicBezTo>
                    <a:pt x="3" y="23"/>
                    <a:pt x="11" y="32"/>
                    <a:pt x="21" y="32"/>
                  </a:cubicBezTo>
                  <a:cubicBezTo>
                    <a:pt x="31" y="32"/>
                    <a:pt x="39" y="23"/>
                    <a:pt x="39" y="14"/>
                  </a:cubicBezTo>
                  <a:cubicBezTo>
                    <a:pt x="39" y="6"/>
                    <a:pt x="39" y="6"/>
                    <a:pt x="39" y="6"/>
                  </a:cubicBezTo>
                  <a:cubicBezTo>
                    <a:pt x="39" y="4"/>
                    <a:pt x="38" y="3"/>
                    <a:pt x="36" y="3"/>
                  </a:cubicBezTo>
                  <a:lnTo>
                    <a:pt x="6" y="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167">
              <a:extLst>
                <a:ext uri="{FF2B5EF4-FFF2-40B4-BE49-F238E27FC236}">
                  <a16:creationId xmlns:a16="http://schemas.microsoft.com/office/drawing/2014/main" id="{353024BE-BF4C-4A4F-A9CD-2E9401493C46}"/>
                </a:ext>
              </a:extLst>
            </p:cNvPr>
            <p:cNvSpPr>
              <a:spLocks/>
            </p:cNvSpPr>
            <p:nvPr/>
          </p:nvSpPr>
          <p:spPr bwMode="auto">
            <a:xfrm>
              <a:off x="2884488" y="4946650"/>
              <a:ext cx="41275" cy="41275"/>
            </a:xfrm>
            <a:custGeom>
              <a:avLst/>
              <a:gdLst>
                <a:gd name="T0" fmla="*/ 1 w 13"/>
                <a:gd name="T1" fmla="*/ 13 h 13"/>
                <a:gd name="T2" fmla="*/ 0 w 13"/>
                <a:gd name="T3" fmla="*/ 12 h 13"/>
                <a:gd name="T4" fmla="*/ 1 w 13"/>
                <a:gd name="T5" fmla="*/ 10 h 13"/>
                <a:gd name="T6" fmla="*/ 10 w 13"/>
                <a:gd name="T7" fmla="*/ 2 h 13"/>
                <a:gd name="T8" fmla="*/ 11 w 13"/>
                <a:gd name="T9" fmla="*/ 0 h 13"/>
                <a:gd name="T10" fmla="*/ 13 w 13"/>
                <a:gd name="T11" fmla="*/ 2 h 13"/>
                <a:gd name="T12" fmla="*/ 1 w 13"/>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13"/>
                  </a:moveTo>
                  <a:cubicBezTo>
                    <a:pt x="0" y="13"/>
                    <a:pt x="0" y="13"/>
                    <a:pt x="0" y="12"/>
                  </a:cubicBezTo>
                  <a:cubicBezTo>
                    <a:pt x="0" y="11"/>
                    <a:pt x="0" y="10"/>
                    <a:pt x="1" y="10"/>
                  </a:cubicBezTo>
                  <a:cubicBezTo>
                    <a:pt x="6" y="10"/>
                    <a:pt x="10" y="6"/>
                    <a:pt x="10" y="2"/>
                  </a:cubicBezTo>
                  <a:cubicBezTo>
                    <a:pt x="10" y="1"/>
                    <a:pt x="11" y="0"/>
                    <a:pt x="11" y="0"/>
                  </a:cubicBezTo>
                  <a:cubicBezTo>
                    <a:pt x="12" y="0"/>
                    <a:pt x="13" y="1"/>
                    <a:pt x="13" y="2"/>
                  </a:cubicBezTo>
                  <a:cubicBezTo>
                    <a:pt x="13" y="8"/>
                    <a:pt x="8" y="13"/>
                    <a:pt x="1" y="1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168">
              <a:extLst>
                <a:ext uri="{FF2B5EF4-FFF2-40B4-BE49-F238E27FC236}">
                  <a16:creationId xmlns:a16="http://schemas.microsoft.com/office/drawing/2014/main" id="{832BFD2C-6368-44FD-A19E-5140F1FFBFDB}"/>
                </a:ext>
              </a:extLst>
            </p:cNvPr>
            <p:cNvSpPr>
              <a:spLocks noEditPoints="1"/>
            </p:cNvSpPr>
            <p:nvPr/>
          </p:nvSpPr>
          <p:spPr bwMode="auto">
            <a:xfrm>
              <a:off x="2833688" y="4838700"/>
              <a:ext cx="111125" cy="82550"/>
            </a:xfrm>
            <a:custGeom>
              <a:avLst/>
              <a:gdLst>
                <a:gd name="T0" fmla="*/ 33 w 35"/>
                <a:gd name="T1" fmla="*/ 26 h 26"/>
                <a:gd name="T2" fmla="*/ 1 w 35"/>
                <a:gd name="T3" fmla="*/ 26 h 26"/>
                <a:gd name="T4" fmla="*/ 0 w 35"/>
                <a:gd name="T5" fmla="*/ 24 h 26"/>
                <a:gd name="T6" fmla="*/ 0 w 35"/>
                <a:gd name="T7" fmla="*/ 18 h 26"/>
                <a:gd name="T8" fmla="*/ 17 w 35"/>
                <a:gd name="T9" fmla="*/ 0 h 26"/>
                <a:gd name="T10" fmla="*/ 35 w 35"/>
                <a:gd name="T11" fmla="*/ 18 h 26"/>
                <a:gd name="T12" fmla="*/ 35 w 35"/>
                <a:gd name="T13" fmla="*/ 24 h 26"/>
                <a:gd name="T14" fmla="*/ 33 w 35"/>
                <a:gd name="T15" fmla="*/ 26 h 26"/>
                <a:gd name="T16" fmla="*/ 3 w 35"/>
                <a:gd name="T17" fmla="*/ 23 h 26"/>
                <a:gd name="T18" fmla="*/ 31 w 35"/>
                <a:gd name="T19" fmla="*/ 23 h 26"/>
                <a:gd name="T20" fmla="*/ 31 w 35"/>
                <a:gd name="T21" fmla="*/ 18 h 26"/>
                <a:gd name="T22" fmla="*/ 17 w 35"/>
                <a:gd name="T23" fmla="*/ 4 h 26"/>
                <a:gd name="T24" fmla="*/ 3 w 35"/>
                <a:gd name="T25" fmla="*/ 18 h 26"/>
                <a:gd name="T26" fmla="*/ 3 w 35"/>
                <a:gd name="T2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6">
                  <a:moveTo>
                    <a:pt x="33" y="26"/>
                  </a:moveTo>
                  <a:cubicBezTo>
                    <a:pt x="1" y="26"/>
                    <a:pt x="1" y="26"/>
                    <a:pt x="1" y="26"/>
                  </a:cubicBezTo>
                  <a:cubicBezTo>
                    <a:pt x="0" y="26"/>
                    <a:pt x="0" y="25"/>
                    <a:pt x="0" y="24"/>
                  </a:cubicBezTo>
                  <a:cubicBezTo>
                    <a:pt x="0" y="18"/>
                    <a:pt x="0" y="18"/>
                    <a:pt x="0" y="18"/>
                  </a:cubicBezTo>
                  <a:cubicBezTo>
                    <a:pt x="0" y="8"/>
                    <a:pt x="8" y="0"/>
                    <a:pt x="17" y="0"/>
                  </a:cubicBezTo>
                  <a:cubicBezTo>
                    <a:pt x="27" y="0"/>
                    <a:pt x="35" y="8"/>
                    <a:pt x="35" y="18"/>
                  </a:cubicBezTo>
                  <a:cubicBezTo>
                    <a:pt x="35" y="24"/>
                    <a:pt x="35" y="24"/>
                    <a:pt x="35" y="24"/>
                  </a:cubicBezTo>
                  <a:cubicBezTo>
                    <a:pt x="35" y="25"/>
                    <a:pt x="34" y="26"/>
                    <a:pt x="33" y="26"/>
                  </a:cubicBezTo>
                  <a:close/>
                  <a:moveTo>
                    <a:pt x="3" y="23"/>
                  </a:moveTo>
                  <a:cubicBezTo>
                    <a:pt x="31" y="23"/>
                    <a:pt x="31" y="23"/>
                    <a:pt x="31" y="23"/>
                  </a:cubicBezTo>
                  <a:cubicBezTo>
                    <a:pt x="31" y="18"/>
                    <a:pt x="31" y="18"/>
                    <a:pt x="31" y="18"/>
                  </a:cubicBezTo>
                  <a:cubicBezTo>
                    <a:pt x="31" y="10"/>
                    <a:pt x="25" y="4"/>
                    <a:pt x="17" y="4"/>
                  </a:cubicBezTo>
                  <a:cubicBezTo>
                    <a:pt x="9" y="4"/>
                    <a:pt x="3" y="10"/>
                    <a:pt x="3" y="18"/>
                  </a:cubicBezTo>
                  <a:lnTo>
                    <a:pt x="3"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9" name="Group 238">
            <a:extLst>
              <a:ext uri="{FF2B5EF4-FFF2-40B4-BE49-F238E27FC236}">
                <a16:creationId xmlns:a16="http://schemas.microsoft.com/office/drawing/2014/main" id="{F68D8A56-0E5B-43B6-ACA9-CE5FD26194D0}"/>
              </a:ext>
            </a:extLst>
          </p:cNvPr>
          <p:cNvGrpSpPr/>
          <p:nvPr/>
        </p:nvGrpSpPr>
        <p:grpSpPr>
          <a:xfrm>
            <a:off x="9054862" y="4932153"/>
            <a:ext cx="373062" cy="355600"/>
            <a:chOff x="8382001" y="4914900"/>
            <a:chExt cx="373062" cy="355600"/>
          </a:xfrm>
        </p:grpSpPr>
        <p:sp>
          <p:nvSpPr>
            <p:cNvPr id="203" name="Freeform 169">
              <a:extLst>
                <a:ext uri="{FF2B5EF4-FFF2-40B4-BE49-F238E27FC236}">
                  <a16:creationId xmlns:a16="http://schemas.microsoft.com/office/drawing/2014/main" id="{62981422-42A8-4207-AB24-820A09D7E6FF}"/>
                </a:ext>
              </a:extLst>
            </p:cNvPr>
            <p:cNvSpPr>
              <a:spLocks noEditPoints="1"/>
            </p:cNvSpPr>
            <p:nvPr/>
          </p:nvSpPr>
          <p:spPr bwMode="auto">
            <a:xfrm>
              <a:off x="8382001" y="4914900"/>
              <a:ext cx="254000" cy="355600"/>
            </a:xfrm>
            <a:custGeom>
              <a:avLst/>
              <a:gdLst>
                <a:gd name="T0" fmla="*/ 70 w 80"/>
                <a:gd name="T1" fmla="*/ 112 h 112"/>
                <a:gd name="T2" fmla="*/ 70 w 80"/>
                <a:gd name="T3" fmla="*/ 112 h 112"/>
                <a:gd name="T4" fmla="*/ 10 w 80"/>
                <a:gd name="T5" fmla="*/ 112 h 112"/>
                <a:gd name="T6" fmla="*/ 2 w 80"/>
                <a:gd name="T7" fmla="*/ 107 h 112"/>
                <a:gd name="T8" fmla="*/ 2 w 80"/>
                <a:gd name="T9" fmla="*/ 106 h 112"/>
                <a:gd name="T10" fmla="*/ 2 w 80"/>
                <a:gd name="T11" fmla="*/ 105 h 112"/>
                <a:gd name="T12" fmla="*/ 4 w 80"/>
                <a:gd name="T13" fmla="*/ 106 h 112"/>
                <a:gd name="T14" fmla="*/ 10 w 80"/>
                <a:gd name="T15" fmla="*/ 109 h 112"/>
                <a:gd name="T16" fmla="*/ 70 w 80"/>
                <a:gd name="T17" fmla="*/ 109 h 112"/>
                <a:gd name="T18" fmla="*/ 77 w 80"/>
                <a:gd name="T19" fmla="*/ 102 h 112"/>
                <a:gd name="T20" fmla="*/ 77 w 80"/>
                <a:gd name="T21" fmla="*/ 76 h 112"/>
                <a:gd name="T22" fmla="*/ 78 w 80"/>
                <a:gd name="T23" fmla="*/ 74 h 112"/>
                <a:gd name="T24" fmla="*/ 80 w 80"/>
                <a:gd name="T25" fmla="*/ 76 h 112"/>
                <a:gd name="T26" fmla="*/ 80 w 80"/>
                <a:gd name="T27" fmla="*/ 102 h 112"/>
                <a:gd name="T28" fmla="*/ 70 w 80"/>
                <a:gd name="T29" fmla="*/ 112 h 112"/>
                <a:gd name="T30" fmla="*/ 2 w 80"/>
                <a:gd name="T31" fmla="*/ 104 h 112"/>
                <a:gd name="T32" fmla="*/ 2 w 80"/>
                <a:gd name="T33" fmla="*/ 104 h 112"/>
                <a:gd name="T34" fmla="*/ 0 w 80"/>
                <a:gd name="T35" fmla="*/ 102 h 112"/>
                <a:gd name="T36" fmla="*/ 1 w 80"/>
                <a:gd name="T37" fmla="*/ 101 h 112"/>
                <a:gd name="T38" fmla="*/ 2 w 80"/>
                <a:gd name="T39" fmla="*/ 101 h 112"/>
                <a:gd name="T40" fmla="*/ 3 w 80"/>
                <a:gd name="T41" fmla="*/ 102 h 112"/>
                <a:gd name="T42" fmla="*/ 2 w 80"/>
                <a:gd name="T43" fmla="*/ 104 h 112"/>
                <a:gd name="T44" fmla="*/ 2 w 80"/>
                <a:gd name="T45" fmla="*/ 99 h 112"/>
                <a:gd name="T46" fmla="*/ 0 w 80"/>
                <a:gd name="T47" fmla="*/ 98 h 112"/>
                <a:gd name="T48" fmla="*/ 0 w 80"/>
                <a:gd name="T49" fmla="*/ 52 h 112"/>
                <a:gd name="T50" fmla="*/ 2 w 80"/>
                <a:gd name="T51" fmla="*/ 50 h 112"/>
                <a:gd name="T52" fmla="*/ 3 w 80"/>
                <a:gd name="T53" fmla="*/ 52 h 112"/>
                <a:gd name="T54" fmla="*/ 3 w 80"/>
                <a:gd name="T55" fmla="*/ 98 h 112"/>
                <a:gd name="T56" fmla="*/ 2 w 80"/>
                <a:gd name="T57" fmla="*/ 99 h 112"/>
                <a:gd name="T58" fmla="*/ 78 w 80"/>
                <a:gd name="T59" fmla="*/ 73 h 112"/>
                <a:gd name="T60" fmla="*/ 77 w 80"/>
                <a:gd name="T61" fmla="*/ 71 h 112"/>
                <a:gd name="T62" fmla="*/ 77 w 80"/>
                <a:gd name="T63" fmla="*/ 25 h 112"/>
                <a:gd name="T64" fmla="*/ 78 w 80"/>
                <a:gd name="T65" fmla="*/ 24 h 112"/>
                <a:gd name="T66" fmla="*/ 80 w 80"/>
                <a:gd name="T67" fmla="*/ 25 h 112"/>
                <a:gd name="T68" fmla="*/ 80 w 80"/>
                <a:gd name="T69" fmla="*/ 71 h 112"/>
                <a:gd name="T70" fmla="*/ 78 w 80"/>
                <a:gd name="T71" fmla="*/ 73 h 112"/>
                <a:gd name="T72" fmla="*/ 2 w 80"/>
                <a:gd name="T73" fmla="*/ 49 h 112"/>
                <a:gd name="T74" fmla="*/ 0 w 80"/>
                <a:gd name="T75" fmla="*/ 47 h 112"/>
                <a:gd name="T76" fmla="*/ 0 w 80"/>
                <a:gd name="T77" fmla="*/ 10 h 112"/>
                <a:gd name="T78" fmla="*/ 10 w 80"/>
                <a:gd name="T79" fmla="*/ 0 h 112"/>
                <a:gd name="T80" fmla="*/ 55 w 80"/>
                <a:gd name="T81" fmla="*/ 0 h 112"/>
                <a:gd name="T82" fmla="*/ 57 w 80"/>
                <a:gd name="T83" fmla="*/ 2 h 112"/>
                <a:gd name="T84" fmla="*/ 55 w 80"/>
                <a:gd name="T85" fmla="*/ 4 h 112"/>
                <a:gd name="T86" fmla="*/ 10 w 80"/>
                <a:gd name="T87" fmla="*/ 4 h 112"/>
                <a:gd name="T88" fmla="*/ 3 w 80"/>
                <a:gd name="T89" fmla="*/ 10 h 112"/>
                <a:gd name="T90" fmla="*/ 3 w 80"/>
                <a:gd name="T91" fmla="*/ 47 h 112"/>
                <a:gd name="T92" fmla="*/ 2 w 80"/>
                <a:gd name="T93" fmla="*/ 4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12">
                  <a:moveTo>
                    <a:pt x="70" y="112"/>
                  </a:moveTo>
                  <a:cubicBezTo>
                    <a:pt x="70" y="112"/>
                    <a:pt x="70" y="112"/>
                    <a:pt x="70" y="112"/>
                  </a:cubicBezTo>
                  <a:cubicBezTo>
                    <a:pt x="10" y="112"/>
                    <a:pt x="10" y="112"/>
                    <a:pt x="10" y="112"/>
                  </a:cubicBezTo>
                  <a:cubicBezTo>
                    <a:pt x="7" y="112"/>
                    <a:pt x="4" y="110"/>
                    <a:pt x="2" y="107"/>
                  </a:cubicBezTo>
                  <a:cubicBezTo>
                    <a:pt x="2" y="107"/>
                    <a:pt x="2" y="107"/>
                    <a:pt x="2" y="106"/>
                  </a:cubicBezTo>
                  <a:cubicBezTo>
                    <a:pt x="2" y="106"/>
                    <a:pt x="2" y="105"/>
                    <a:pt x="2" y="105"/>
                  </a:cubicBezTo>
                  <a:cubicBezTo>
                    <a:pt x="3" y="105"/>
                    <a:pt x="4" y="105"/>
                    <a:pt x="4" y="106"/>
                  </a:cubicBezTo>
                  <a:cubicBezTo>
                    <a:pt x="6" y="107"/>
                    <a:pt x="8" y="109"/>
                    <a:pt x="10" y="109"/>
                  </a:cubicBezTo>
                  <a:cubicBezTo>
                    <a:pt x="70" y="109"/>
                    <a:pt x="70" y="109"/>
                    <a:pt x="70" y="109"/>
                  </a:cubicBezTo>
                  <a:cubicBezTo>
                    <a:pt x="74" y="109"/>
                    <a:pt x="77" y="106"/>
                    <a:pt x="77" y="102"/>
                  </a:cubicBezTo>
                  <a:cubicBezTo>
                    <a:pt x="77" y="76"/>
                    <a:pt x="77" y="76"/>
                    <a:pt x="77" y="76"/>
                  </a:cubicBezTo>
                  <a:cubicBezTo>
                    <a:pt x="77" y="75"/>
                    <a:pt x="77" y="74"/>
                    <a:pt x="78" y="74"/>
                  </a:cubicBezTo>
                  <a:cubicBezTo>
                    <a:pt x="79" y="74"/>
                    <a:pt x="80" y="75"/>
                    <a:pt x="80" y="76"/>
                  </a:cubicBezTo>
                  <a:cubicBezTo>
                    <a:pt x="80" y="102"/>
                    <a:pt x="80" y="102"/>
                    <a:pt x="80" y="102"/>
                  </a:cubicBezTo>
                  <a:cubicBezTo>
                    <a:pt x="80" y="107"/>
                    <a:pt x="76" y="112"/>
                    <a:pt x="70" y="112"/>
                  </a:cubicBezTo>
                  <a:close/>
                  <a:moveTo>
                    <a:pt x="2" y="104"/>
                  </a:moveTo>
                  <a:cubicBezTo>
                    <a:pt x="2" y="104"/>
                    <a:pt x="2" y="104"/>
                    <a:pt x="2" y="104"/>
                  </a:cubicBezTo>
                  <a:cubicBezTo>
                    <a:pt x="1" y="104"/>
                    <a:pt x="0" y="103"/>
                    <a:pt x="0" y="102"/>
                  </a:cubicBezTo>
                  <a:cubicBezTo>
                    <a:pt x="0" y="102"/>
                    <a:pt x="0" y="101"/>
                    <a:pt x="1" y="101"/>
                  </a:cubicBezTo>
                  <a:cubicBezTo>
                    <a:pt x="1" y="101"/>
                    <a:pt x="1" y="101"/>
                    <a:pt x="2" y="101"/>
                  </a:cubicBezTo>
                  <a:cubicBezTo>
                    <a:pt x="3" y="101"/>
                    <a:pt x="3" y="101"/>
                    <a:pt x="3" y="102"/>
                  </a:cubicBezTo>
                  <a:cubicBezTo>
                    <a:pt x="3" y="103"/>
                    <a:pt x="3" y="104"/>
                    <a:pt x="2" y="104"/>
                  </a:cubicBezTo>
                  <a:close/>
                  <a:moveTo>
                    <a:pt x="2" y="99"/>
                  </a:moveTo>
                  <a:cubicBezTo>
                    <a:pt x="1" y="99"/>
                    <a:pt x="0" y="98"/>
                    <a:pt x="0" y="98"/>
                  </a:cubicBezTo>
                  <a:cubicBezTo>
                    <a:pt x="0" y="52"/>
                    <a:pt x="0" y="52"/>
                    <a:pt x="0" y="52"/>
                  </a:cubicBezTo>
                  <a:cubicBezTo>
                    <a:pt x="0" y="51"/>
                    <a:pt x="1" y="50"/>
                    <a:pt x="2" y="50"/>
                  </a:cubicBezTo>
                  <a:cubicBezTo>
                    <a:pt x="3" y="50"/>
                    <a:pt x="3" y="51"/>
                    <a:pt x="3" y="52"/>
                  </a:cubicBezTo>
                  <a:cubicBezTo>
                    <a:pt x="3" y="98"/>
                    <a:pt x="3" y="98"/>
                    <a:pt x="3" y="98"/>
                  </a:cubicBezTo>
                  <a:cubicBezTo>
                    <a:pt x="3" y="98"/>
                    <a:pt x="3" y="99"/>
                    <a:pt x="2" y="99"/>
                  </a:cubicBezTo>
                  <a:close/>
                  <a:moveTo>
                    <a:pt x="78" y="73"/>
                  </a:moveTo>
                  <a:cubicBezTo>
                    <a:pt x="77" y="73"/>
                    <a:pt x="77" y="72"/>
                    <a:pt x="77" y="71"/>
                  </a:cubicBezTo>
                  <a:cubicBezTo>
                    <a:pt x="77" y="25"/>
                    <a:pt x="77" y="25"/>
                    <a:pt x="77" y="25"/>
                  </a:cubicBezTo>
                  <a:cubicBezTo>
                    <a:pt x="77" y="25"/>
                    <a:pt x="77" y="24"/>
                    <a:pt x="78" y="24"/>
                  </a:cubicBezTo>
                  <a:cubicBezTo>
                    <a:pt x="79" y="24"/>
                    <a:pt x="80" y="25"/>
                    <a:pt x="80" y="25"/>
                  </a:cubicBezTo>
                  <a:cubicBezTo>
                    <a:pt x="80" y="71"/>
                    <a:pt x="80" y="71"/>
                    <a:pt x="80" y="71"/>
                  </a:cubicBezTo>
                  <a:cubicBezTo>
                    <a:pt x="80" y="72"/>
                    <a:pt x="79" y="73"/>
                    <a:pt x="78" y="73"/>
                  </a:cubicBezTo>
                  <a:close/>
                  <a:moveTo>
                    <a:pt x="2" y="49"/>
                  </a:moveTo>
                  <a:cubicBezTo>
                    <a:pt x="1" y="49"/>
                    <a:pt x="0" y="48"/>
                    <a:pt x="0" y="47"/>
                  </a:cubicBezTo>
                  <a:cubicBezTo>
                    <a:pt x="0" y="10"/>
                    <a:pt x="0" y="10"/>
                    <a:pt x="0" y="10"/>
                  </a:cubicBezTo>
                  <a:cubicBezTo>
                    <a:pt x="0" y="5"/>
                    <a:pt x="5" y="0"/>
                    <a:pt x="10" y="0"/>
                  </a:cubicBezTo>
                  <a:cubicBezTo>
                    <a:pt x="55" y="0"/>
                    <a:pt x="55" y="0"/>
                    <a:pt x="55" y="0"/>
                  </a:cubicBezTo>
                  <a:cubicBezTo>
                    <a:pt x="56" y="0"/>
                    <a:pt x="57" y="1"/>
                    <a:pt x="57" y="2"/>
                  </a:cubicBezTo>
                  <a:cubicBezTo>
                    <a:pt x="57" y="3"/>
                    <a:pt x="56" y="4"/>
                    <a:pt x="55" y="4"/>
                  </a:cubicBezTo>
                  <a:cubicBezTo>
                    <a:pt x="10" y="4"/>
                    <a:pt x="10" y="4"/>
                    <a:pt x="10" y="4"/>
                  </a:cubicBezTo>
                  <a:cubicBezTo>
                    <a:pt x="6" y="4"/>
                    <a:pt x="3" y="6"/>
                    <a:pt x="3" y="10"/>
                  </a:cubicBezTo>
                  <a:cubicBezTo>
                    <a:pt x="3" y="47"/>
                    <a:pt x="3" y="47"/>
                    <a:pt x="3" y="47"/>
                  </a:cubicBezTo>
                  <a:cubicBezTo>
                    <a:pt x="3" y="48"/>
                    <a:pt x="3" y="49"/>
                    <a:pt x="2" y="4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70">
              <a:extLst>
                <a:ext uri="{FF2B5EF4-FFF2-40B4-BE49-F238E27FC236}">
                  <a16:creationId xmlns:a16="http://schemas.microsoft.com/office/drawing/2014/main" id="{50FAF8D6-22DA-4374-B314-9E2C6F8FD9F9}"/>
                </a:ext>
              </a:extLst>
            </p:cNvPr>
            <p:cNvSpPr>
              <a:spLocks noEditPoints="1"/>
            </p:cNvSpPr>
            <p:nvPr/>
          </p:nvSpPr>
          <p:spPr bwMode="auto">
            <a:xfrm>
              <a:off x="8550276" y="4918075"/>
              <a:ext cx="85725" cy="82550"/>
            </a:xfrm>
            <a:custGeom>
              <a:avLst/>
              <a:gdLst>
                <a:gd name="T0" fmla="*/ 25 w 27"/>
                <a:gd name="T1" fmla="*/ 26 h 26"/>
                <a:gd name="T2" fmla="*/ 2 w 27"/>
                <a:gd name="T3" fmla="*/ 26 h 26"/>
                <a:gd name="T4" fmla="*/ 1 w 27"/>
                <a:gd name="T5" fmla="*/ 25 h 26"/>
                <a:gd name="T6" fmla="*/ 0 w 27"/>
                <a:gd name="T7" fmla="*/ 24 h 26"/>
                <a:gd name="T8" fmla="*/ 0 w 27"/>
                <a:gd name="T9" fmla="*/ 2 h 26"/>
                <a:gd name="T10" fmla="*/ 2 w 27"/>
                <a:gd name="T11" fmla="*/ 0 h 26"/>
                <a:gd name="T12" fmla="*/ 4 w 27"/>
                <a:gd name="T13" fmla="*/ 2 h 26"/>
                <a:gd name="T14" fmla="*/ 4 w 27"/>
                <a:gd name="T15" fmla="*/ 3 h 26"/>
                <a:gd name="T16" fmla="*/ 4 w 27"/>
                <a:gd name="T17" fmla="*/ 3 h 26"/>
                <a:gd name="T18" fmla="*/ 6 w 27"/>
                <a:gd name="T19" fmla="*/ 3 h 26"/>
                <a:gd name="T20" fmla="*/ 26 w 27"/>
                <a:gd name="T21" fmla="*/ 23 h 26"/>
                <a:gd name="T22" fmla="*/ 27 w 27"/>
                <a:gd name="T23" fmla="*/ 25 h 26"/>
                <a:gd name="T24" fmla="*/ 25 w 27"/>
                <a:gd name="T25" fmla="*/ 26 h 26"/>
                <a:gd name="T26" fmla="*/ 4 w 27"/>
                <a:gd name="T27" fmla="*/ 23 h 26"/>
                <a:gd name="T28" fmla="*/ 22 w 27"/>
                <a:gd name="T29" fmla="*/ 23 h 26"/>
                <a:gd name="T30" fmla="*/ 4 w 27"/>
                <a:gd name="T31" fmla="*/ 5 h 26"/>
                <a:gd name="T32" fmla="*/ 4 w 27"/>
                <a:gd name="T33" fmla="*/ 5 h 26"/>
                <a:gd name="T34" fmla="*/ 4 w 27"/>
                <a:gd name="T35" fmla="*/ 5 h 26"/>
                <a:gd name="T36" fmla="*/ 4 w 27"/>
                <a:gd name="T37" fmla="*/ 5 h 26"/>
                <a:gd name="T38" fmla="*/ 4 w 27"/>
                <a:gd name="T39" fmla="*/ 5 h 26"/>
                <a:gd name="T40" fmla="*/ 4 w 27"/>
                <a:gd name="T4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6">
                  <a:moveTo>
                    <a:pt x="25" y="26"/>
                  </a:moveTo>
                  <a:cubicBezTo>
                    <a:pt x="2" y="26"/>
                    <a:pt x="2" y="26"/>
                    <a:pt x="2" y="26"/>
                  </a:cubicBezTo>
                  <a:cubicBezTo>
                    <a:pt x="2" y="26"/>
                    <a:pt x="1" y="26"/>
                    <a:pt x="1" y="25"/>
                  </a:cubicBezTo>
                  <a:cubicBezTo>
                    <a:pt x="1" y="25"/>
                    <a:pt x="0" y="25"/>
                    <a:pt x="0" y="24"/>
                  </a:cubicBezTo>
                  <a:cubicBezTo>
                    <a:pt x="0" y="2"/>
                    <a:pt x="0" y="2"/>
                    <a:pt x="0" y="2"/>
                  </a:cubicBezTo>
                  <a:cubicBezTo>
                    <a:pt x="0" y="1"/>
                    <a:pt x="1" y="0"/>
                    <a:pt x="2" y="0"/>
                  </a:cubicBezTo>
                  <a:cubicBezTo>
                    <a:pt x="3" y="0"/>
                    <a:pt x="4" y="1"/>
                    <a:pt x="4" y="2"/>
                  </a:cubicBezTo>
                  <a:cubicBezTo>
                    <a:pt x="4" y="3"/>
                    <a:pt x="4" y="3"/>
                    <a:pt x="4" y="3"/>
                  </a:cubicBezTo>
                  <a:cubicBezTo>
                    <a:pt x="4" y="3"/>
                    <a:pt x="4" y="3"/>
                    <a:pt x="4" y="3"/>
                  </a:cubicBezTo>
                  <a:cubicBezTo>
                    <a:pt x="4" y="2"/>
                    <a:pt x="5" y="2"/>
                    <a:pt x="6" y="3"/>
                  </a:cubicBezTo>
                  <a:cubicBezTo>
                    <a:pt x="26" y="23"/>
                    <a:pt x="26" y="23"/>
                    <a:pt x="26" y="23"/>
                  </a:cubicBezTo>
                  <a:cubicBezTo>
                    <a:pt x="27" y="24"/>
                    <a:pt x="27" y="24"/>
                    <a:pt x="27" y="25"/>
                  </a:cubicBezTo>
                  <a:cubicBezTo>
                    <a:pt x="27" y="26"/>
                    <a:pt x="26" y="26"/>
                    <a:pt x="25" y="26"/>
                  </a:cubicBezTo>
                  <a:close/>
                  <a:moveTo>
                    <a:pt x="4" y="23"/>
                  </a:moveTo>
                  <a:cubicBezTo>
                    <a:pt x="22" y="23"/>
                    <a:pt x="22" y="23"/>
                    <a:pt x="22" y="23"/>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lnTo>
                    <a:pt x="4"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71">
              <a:extLst>
                <a:ext uri="{FF2B5EF4-FFF2-40B4-BE49-F238E27FC236}">
                  <a16:creationId xmlns:a16="http://schemas.microsoft.com/office/drawing/2014/main" id="{77AA6B9E-0D44-4048-8364-AC541DB2C264}"/>
                </a:ext>
              </a:extLst>
            </p:cNvPr>
            <p:cNvSpPr>
              <a:spLocks/>
            </p:cNvSpPr>
            <p:nvPr/>
          </p:nvSpPr>
          <p:spPr bwMode="auto">
            <a:xfrm>
              <a:off x="8686801" y="4975225"/>
              <a:ext cx="26988" cy="9525"/>
            </a:xfrm>
            <a:custGeom>
              <a:avLst/>
              <a:gdLst>
                <a:gd name="T0" fmla="*/ 7 w 8"/>
                <a:gd name="T1" fmla="*/ 3 h 3"/>
                <a:gd name="T2" fmla="*/ 1 w 8"/>
                <a:gd name="T3" fmla="*/ 3 h 3"/>
                <a:gd name="T4" fmla="*/ 0 w 8"/>
                <a:gd name="T5" fmla="*/ 1 h 3"/>
                <a:gd name="T6" fmla="*/ 1 w 8"/>
                <a:gd name="T7" fmla="*/ 0 h 3"/>
                <a:gd name="T8" fmla="*/ 7 w 8"/>
                <a:gd name="T9" fmla="*/ 0 h 3"/>
                <a:gd name="T10" fmla="*/ 8 w 8"/>
                <a:gd name="T11" fmla="*/ 1 h 3"/>
                <a:gd name="T12" fmla="*/ 7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7" y="3"/>
                  </a:moveTo>
                  <a:cubicBezTo>
                    <a:pt x="1" y="3"/>
                    <a:pt x="1" y="3"/>
                    <a:pt x="1" y="3"/>
                  </a:cubicBezTo>
                  <a:cubicBezTo>
                    <a:pt x="0" y="3"/>
                    <a:pt x="0" y="2"/>
                    <a:pt x="0" y="1"/>
                  </a:cubicBezTo>
                  <a:cubicBezTo>
                    <a:pt x="0" y="0"/>
                    <a:pt x="0" y="0"/>
                    <a:pt x="1" y="0"/>
                  </a:cubicBezTo>
                  <a:cubicBezTo>
                    <a:pt x="7" y="0"/>
                    <a:pt x="7" y="0"/>
                    <a:pt x="7" y="0"/>
                  </a:cubicBezTo>
                  <a:cubicBezTo>
                    <a:pt x="7" y="0"/>
                    <a:pt x="8" y="0"/>
                    <a:pt x="8" y="1"/>
                  </a:cubicBezTo>
                  <a:cubicBezTo>
                    <a:pt x="8" y="2"/>
                    <a:pt x="7"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72">
              <a:extLst>
                <a:ext uri="{FF2B5EF4-FFF2-40B4-BE49-F238E27FC236}">
                  <a16:creationId xmlns:a16="http://schemas.microsoft.com/office/drawing/2014/main" id="{256A045E-8552-4DDF-B5B0-293536D79BAF}"/>
                </a:ext>
              </a:extLst>
            </p:cNvPr>
            <p:cNvSpPr>
              <a:spLocks/>
            </p:cNvSpPr>
            <p:nvPr/>
          </p:nvSpPr>
          <p:spPr bwMode="auto">
            <a:xfrm>
              <a:off x="8693151" y="49657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3" y="0"/>
                    <a:pt x="3" y="1"/>
                    <a:pt x="3" y="2"/>
                  </a:cubicBezTo>
                  <a:cubicBezTo>
                    <a:pt x="3" y="7"/>
                    <a:pt x="3" y="7"/>
                    <a:pt x="3" y="7"/>
                  </a:cubicBezTo>
                  <a:cubicBezTo>
                    <a:pt x="3" y="8"/>
                    <a:pt x="3"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73">
              <a:extLst>
                <a:ext uri="{FF2B5EF4-FFF2-40B4-BE49-F238E27FC236}">
                  <a16:creationId xmlns:a16="http://schemas.microsoft.com/office/drawing/2014/main" id="{BDFC3113-0AD8-4EE9-9F32-93FEA4DE5723}"/>
                </a:ext>
              </a:extLst>
            </p:cNvPr>
            <p:cNvSpPr>
              <a:spLocks noEditPoints="1"/>
            </p:cNvSpPr>
            <p:nvPr/>
          </p:nvSpPr>
          <p:spPr bwMode="auto">
            <a:xfrm>
              <a:off x="8720138" y="5016500"/>
              <a:ext cx="34925" cy="31750"/>
            </a:xfrm>
            <a:custGeom>
              <a:avLst/>
              <a:gdLst>
                <a:gd name="T0" fmla="*/ 5 w 11"/>
                <a:gd name="T1" fmla="*/ 10 h 10"/>
                <a:gd name="T2" fmla="*/ 0 w 11"/>
                <a:gd name="T3" fmla="*/ 5 h 10"/>
                <a:gd name="T4" fmla="*/ 5 w 11"/>
                <a:gd name="T5" fmla="*/ 0 h 10"/>
                <a:gd name="T6" fmla="*/ 11 w 11"/>
                <a:gd name="T7" fmla="*/ 5 h 10"/>
                <a:gd name="T8" fmla="*/ 5 w 11"/>
                <a:gd name="T9" fmla="*/ 10 h 10"/>
                <a:gd name="T10" fmla="*/ 5 w 11"/>
                <a:gd name="T11" fmla="*/ 3 h 10"/>
                <a:gd name="T12" fmla="*/ 3 w 11"/>
                <a:gd name="T13" fmla="*/ 5 h 10"/>
                <a:gd name="T14" fmla="*/ 5 w 11"/>
                <a:gd name="T15" fmla="*/ 7 h 10"/>
                <a:gd name="T16" fmla="*/ 7 w 11"/>
                <a:gd name="T17" fmla="*/ 5 h 10"/>
                <a:gd name="T18" fmla="*/ 5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5" y="10"/>
                  </a:moveTo>
                  <a:cubicBezTo>
                    <a:pt x="2" y="10"/>
                    <a:pt x="0" y="8"/>
                    <a:pt x="0" y="5"/>
                  </a:cubicBezTo>
                  <a:cubicBezTo>
                    <a:pt x="0" y="2"/>
                    <a:pt x="2" y="0"/>
                    <a:pt x="5" y="0"/>
                  </a:cubicBezTo>
                  <a:cubicBezTo>
                    <a:pt x="8" y="0"/>
                    <a:pt x="11" y="2"/>
                    <a:pt x="11" y="5"/>
                  </a:cubicBezTo>
                  <a:cubicBezTo>
                    <a:pt x="11" y="8"/>
                    <a:pt x="8" y="10"/>
                    <a:pt x="5" y="10"/>
                  </a:cubicBezTo>
                  <a:close/>
                  <a:moveTo>
                    <a:pt x="5" y="3"/>
                  </a:moveTo>
                  <a:cubicBezTo>
                    <a:pt x="4" y="3"/>
                    <a:pt x="3" y="4"/>
                    <a:pt x="3" y="5"/>
                  </a:cubicBezTo>
                  <a:cubicBezTo>
                    <a:pt x="3" y="6"/>
                    <a:pt x="4" y="7"/>
                    <a:pt x="5" y="7"/>
                  </a:cubicBezTo>
                  <a:cubicBezTo>
                    <a:pt x="6" y="7"/>
                    <a:pt x="7" y="6"/>
                    <a:pt x="7" y="5"/>
                  </a:cubicBezTo>
                  <a:cubicBezTo>
                    <a:pt x="7" y="4"/>
                    <a:pt x="6" y="3"/>
                    <a:pt x="5"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174">
              <a:extLst>
                <a:ext uri="{FF2B5EF4-FFF2-40B4-BE49-F238E27FC236}">
                  <a16:creationId xmlns:a16="http://schemas.microsoft.com/office/drawing/2014/main" id="{9423798D-81D9-4BCA-BC85-040E17522183}"/>
                </a:ext>
              </a:extLst>
            </p:cNvPr>
            <p:cNvSpPr>
              <a:spLocks/>
            </p:cNvSpPr>
            <p:nvPr/>
          </p:nvSpPr>
          <p:spPr bwMode="auto">
            <a:xfrm>
              <a:off x="8655051" y="5073650"/>
              <a:ext cx="34925" cy="12700"/>
            </a:xfrm>
            <a:custGeom>
              <a:avLst/>
              <a:gdLst>
                <a:gd name="T0" fmla="*/ 10 w 11"/>
                <a:gd name="T1" fmla="*/ 4 h 4"/>
                <a:gd name="T2" fmla="*/ 2 w 11"/>
                <a:gd name="T3" fmla="*/ 4 h 4"/>
                <a:gd name="T4" fmla="*/ 0 w 11"/>
                <a:gd name="T5" fmla="*/ 2 h 4"/>
                <a:gd name="T6" fmla="*/ 2 w 11"/>
                <a:gd name="T7" fmla="*/ 0 h 4"/>
                <a:gd name="T8" fmla="*/ 10 w 11"/>
                <a:gd name="T9" fmla="*/ 0 h 4"/>
                <a:gd name="T10" fmla="*/ 11 w 11"/>
                <a:gd name="T11" fmla="*/ 2 h 4"/>
                <a:gd name="T12" fmla="*/ 10 w 1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10" y="4"/>
                  </a:moveTo>
                  <a:cubicBezTo>
                    <a:pt x="2" y="4"/>
                    <a:pt x="2" y="4"/>
                    <a:pt x="2" y="4"/>
                  </a:cubicBezTo>
                  <a:cubicBezTo>
                    <a:pt x="1" y="4"/>
                    <a:pt x="0" y="3"/>
                    <a:pt x="0" y="2"/>
                  </a:cubicBezTo>
                  <a:cubicBezTo>
                    <a:pt x="0" y="1"/>
                    <a:pt x="1" y="0"/>
                    <a:pt x="2" y="0"/>
                  </a:cubicBezTo>
                  <a:cubicBezTo>
                    <a:pt x="10" y="0"/>
                    <a:pt x="10" y="0"/>
                    <a:pt x="10" y="0"/>
                  </a:cubicBezTo>
                  <a:cubicBezTo>
                    <a:pt x="10" y="0"/>
                    <a:pt x="11" y="1"/>
                    <a:pt x="11" y="2"/>
                  </a:cubicBezTo>
                  <a:cubicBezTo>
                    <a:pt x="11" y="3"/>
                    <a:pt x="10" y="4"/>
                    <a:pt x="10"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175">
              <a:extLst>
                <a:ext uri="{FF2B5EF4-FFF2-40B4-BE49-F238E27FC236}">
                  <a16:creationId xmlns:a16="http://schemas.microsoft.com/office/drawing/2014/main" id="{A32924D2-5C5F-425D-8AD1-E309632FE2B5}"/>
                </a:ext>
              </a:extLst>
            </p:cNvPr>
            <p:cNvSpPr>
              <a:spLocks/>
            </p:cNvSpPr>
            <p:nvPr/>
          </p:nvSpPr>
          <p:spPr bwMode="auto">
            <a:xfrm>
              <a:off x="8667751" y="5064125"/>
              <a:ext cx="9525" cy="31750"/>
            </a:xfrm>
            <a:custGeom>
              <a:avLst/>
              <a:gdLst>
                <a:gd name="T0" fmla="*/ 2 w 3"/>
                <a:gd name="T1" fmla="*/ 10 h 10"/>
                <a:gd name="T2" fmla="*/ 0 w 3"/>
                <a:gd name="T3" fmla="*/ 9 h 10"/>
                <a:gd name="T4" fmla="*/ 0 w 3"/>
                <a:gd name="T5" fmla="*/ 1 h 10"/>
                <a:gd name="T6" fmla="*/ 2 w 3"/>
                <a:gd name="T7" fmla="*/ 0 h 10"/>
                <a:gd name="T8" fmla="*/ 3 w 3"/>
                <a:gd name="T9" fmla="*/ 1 h 10"/>
                <a:gd name="T10" fmla="*/ 3 w 3"/>
                <a:gd name="T11" fmla="*/ 9 h 10"/>
                <a:gd name="T12" fmla="*/ 2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2" y="10"/>
                  </a:moveTo>
                  <a:cubicBezTo>
                    <a:pt x="1" y="10"/>
                    <a:pt x="0" y="10"/>
                    <a:pt x="0" y="9"/>
                  </a:cubicBezTo>
                  <a:cubicBezTo>
                    <a:pt x="0" y="1"/>
                    <a:pt x="0" y="1"/>
                    <a:pt x="0" y="1"/>
                  </a:cubicBezTo>
                  <a:cubicBezTo>
                    <a:pt x="0" y="0"/>
                    <a:pt x="1" y="0"/>
                    <a:pt x="2" y="0"/>
                  </a:cubicBezTo>
                  <a:cubicBezTo>
                    <a:pt x="2" y="0"/>
                    <a:pt x="3" y="0"/>
                    <a:pt x="3" y="1"/>
                  </a:cubicBezTo>
                  <a:cubicBezTo>
                    <a:pt x="3" y="9"/>
                    <a:pt x="3" y="9"/>
                    <a:pt x="3" y="9"/>
                  </a:cubicBezTo>
                  <a:cubicBezTo>
                    <a:pt x="3" y="10"/>
                    <a:pt x="2" y="10"/>
                    <a:pt x="2"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176">
              <a:extLst>
                <a:ext uri="{FF2B5EF4-FFF2-40B4-BE49-F238E27FC236}">
                  <a16:creationId xmlns:a16="http://schemas.microsoft.com/office/drawing/2014/main" id="{42401D1E-A1CD-483D-8C7F-C5EBB0A3FE50}"/>
                </a:ext>
              </a:extLst>
            </p:cNvPr>
            <p:cNvSpPr>
              <a:spLocks noEditPoints="1"/>
            </p:cNvSpPr>
            <p:nvPr/>
          </p:nvSpPr>
          <p:spPr bwMode="auto">
            <a:xfrm>
              <a:off x="8699501" y="5108575"/>
              <a:ext cx="52388" cy="47625"/>
            </a:xfrm>
            <a:custGeom>
              <a:avLst/>
              <a:gdLst>
                <a:gd name="T0" fmla="*/ 8 w 16"/>
                <a:gd name="T1" fmla="*/ 15 h 15"/>
                <a:gd name="T2" fmla="*/ 1 w 16"/>
                <a:gd name="T3" fmla="*/ 9 h 15"/>
                <a:gd name="T4" fmla="*/ 2 w 16"/>
                <a:gd name="T5" fmla="*/ 4 h 15"/>
                <a:gd name="T6" fmla="*/ 7 w 16"/>
                <a:gd name="T7" fmla="*/ 0 h 15"/>
                <a:gd name="T8" fmla="*/ 15 w 16"/>
                <a:gd name="T9" fmla="*/ 6 h 15"/>
                <a:gd name="T10" fmla="*/ 14 w 16"/>
                <a:gd name="T11" fmla="*/ 12 h 15"/>
                <a:gd name="T12" fmla="*/ 9 w 16"/>
                <a:gd name="T13" fmla="*/ 15 h 15"/>
                <a:gd name="T14" fmla="*/ 8 w 16"/>
                <a:gd name="T15" fmla="*/ 15 h 15"/>
                <a:gd name="T16" fmla="*/ 8 w 16"/>
                <a:gd name="T17" fmla="*/ 3 h 15"/>
                <a:gd name="T18" fmla="*/ 7 w 16"/>
                <a:gd name="T19" fmla="*/ 3 h 15"/>
                <a:gd name="T20" fmla="*/ 4 w 16"/>
                <a:gd name="T21" fmla="*/ 5 h 15"/>
                <a:gd name="T22" fmla="*/ 4 w 16"/>
                <a:gd name="T23" fmla="*/ 9 h 15"/>
                <a:gd name="T24" fmla="*/ 9 w 16"/>
                <a:gd name="T25" fmla="*/ 12 h 15"/>
                <a:gd name="T26" fmla="*/ 12 w 16"/>
                <a:gd name="T27" fmla="*/ 10 h 15"/>
                <a:gd name="T28" fmla="*/ 12 w 16"/>
                <a:gd name="T29" fmla="*/ 7 h 15"/>
                <a:gd name="T30" fmla="*/ 8 w 16"/>
                <a:gd name="T3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5">
                  <a:moveTo>
                    <a:pt x="8" y="15"/>
                  </a:moveTo>
                  <a:cubicBezTo>
                    <a:pt x="4" y="15"/>
                    <a:pt x="1" y="13"/>
                    <a:pt x="1" y="9"/>
                  </a:cubicBezTo>
                  <a:cubicBezTo>
                    <a:pt x="0" y="7"/>
                    <a:pt x="1" y="5"/>
                    <a:pt x="2" y="4"/>
                  </a:cubicBezTo>
                  <a:cubicBezTo>
                    <a:pt x="3" y="2"/>
                    <a:pt x="5" y="1"/>
                    <a:pt x="7" y="0"/>
                  </a:cubicBezTo>
                  <a:cubicBezTo>
                    <a:pt x="11" y="0"/>
                    <a:pt x="15" y="2"/>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1"/>
                    <a:pt x="6" y="12"/>
                    <a:pt x="9" y="12"/>
                  </a:cubicBezTo>
                  <a:cubicBezTo>
                    <a:pt x="10" y="12"/>
                    <a:pt x="11" y="11"/>
                    <a:pt x="12" y="10"/>
                  </a:cubicBezTo>
                  <a:cubicBezTo>
                    <a:pt x="12" y="9"/>
                    <a:pt x="12" y="8"/>
                    <a:pt x="12" y="7"/>
                  </a:cubicBezTo>
                  <a:cubicBezTo>
                    <a:pt x="12" y="5"/>
                    <a:pt x="10"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177">
              <a:extLst>
                <a:ext uri="{FF2B5EF4-FFF2-40B4-BE49-F238E27FC236}">
                  <a16:creationId xmlns:a16="http://schemas.microsoft.com/office/drawing/2014/main" id="{890F30B8-AFAB-4F87-B7C4-CADFF22C3A39}"/>
                </a:ext>
              </a:extLst>
            </p:cNvPr>
            <p:cNvSpPr>
              <a:spLocks/>
            </p:cNvSpPr>
            <p:nvPr/>
          </p:nvSpPr>
          <p:spPr bwMode="auto">
            <a:xfrm>
              <a:off x="8696326" y="5181600"/>
              <a:ext cx="23813" cy="22225"/>
            </a:xfrm>
            <a:custGeom>
              <a:avLst/>
              <a:gdLst>
                <a:gd name="T0" fmla="*/ 5 w 7"/>
                <a:gd name="T1" fmla="*/ 7 h 7"/>
                <a:gd name="T2" fmla="*/ 4 w 7"/>
                <a:gd name="T3" fmla="*/ 6 h 7"/>
                <a:gd name="T4" fmla="*/ 0 w 7"/>
                <a:gd name="T5" fmla="*/ 2 h 7"/>
                <a:gd name="T6" fmla="*/ 0 w 7"/>
                <a:gd name="T7" fmla="*/ 0 h 7"/>
                <a:gd name="T8" fmla="*/ 3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5" y="6"/>
                    <a:pt x="4" y="6"/>
                  </a:cubicBezTo>
                  <a:cubicBezTo>
                    <a:pt x="0" y="2"/>
                    <a:pt x="0" y="2"/>
                    <a:pt x="0" y="2"/>
                  </a:cubicBezTo>
                  <a:cubicBezTo>
                    <a:pt x="0" y="2"/>
                    <a:pt x="0" y="1"/>
                    <a:pt x="0" y="0"/>
                  </a:cubicBezTo>
                  <a:cubicBezTo>
                    <a:pt x="1" y="0"/>
                    <a:pt x="2" y="0"/>
                    <a:pt x="3"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178">
              <a:extLst>
                <a:ext uri="{FF2B5EF4-FFF2-40B4-BE49-F238E27FC236}">
                  <a16:creationId xmlns:a16="http://schemas.microsoft.com/office/drawing/2014/main" id="{98DFC197-E96F-4134-823E-4D3F7C05B98A}"/>
                </a:ext>
              </a:extLst>
            </p:cNvPr>
            <p:cNvSpPr>
              <a:spLocks/>
            </p:cNvSpPr>
            <p:nvPr/>
          </p:nvSpPr>
          <p:spPr bwMode="auto">
            <a:xfrm>
              <a:off x="8696326" y="5181600"/>
              <a:ext cx="23813"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3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3" y="6"/>
                    <a:pt x="3" y="6"/>
                    <a:pt x="3"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179">
              <a:extLst>
                <a:ext uri="{FF2B5EF4-FFF2-40B4-BE49-F238E27FC236}">
                  <a16:creationId xmlns:a16="http://schemas.microsoft.com/office/drawing/2014/main" id="{132A2541-0CC6-417C-A311-25060977EB06}"/>
                </a:ext>
              </a:extLst>
            </p:cNvPr>
            <p:cNvSpPr>
              <a:spLocks noEditPoints="1"/>
            </p:cNvSpPr>
            <p:nvPr/>
          </p:nvSpPr>
          <p:spPr bwMode="auto">
            <a:xfrm>
              <a:off x="8410576" y="5003800"/>
              <a:ext cx="190500" cy="187325"/>
            </a:xfrm>
            <a:custGeom>
              <a:avLst/>
              <a:gdLst>
                <a:gd name="T0" fmla="*/ 4 w 60"/>
                <a:gd name="T1" fmla="*/ 59 h 59"/>
                <a:gd name="T2" fmla="*/ 2 w 60"/>
                <a:gd name="T3" fmla="*/ 59 h 59"/>
                <a:gd name="T4" fmla="*/ 2 w 60"/>
                <a:gd name="T5" fmla="*/ 53 h 59"/>
                <a:gd name="T6" fmla="*/ 6 w 60"/>
                <a:gd name="T7" fmla="*/ 47 h 59"/>
                <a:gd name="T8" fmla="*/ 16 w 60"/>
                <a:gd name="T9" fmla="*/ 42 h 59"/>
                <a:gd name="T10" fmla="*/ 21 w 60"/>
                <a:gd name="T11" fmla="*/ 33 h 59"/>
                <a:gd name="T12" fmla="*/ 23 w 60"/>
                <a:gd name="T13" fmla="*/ 28 h 59"/>
                <a:gd name="T14" fmla="*/ 26 w 60"/>
                <a:gd name="T15" fmla="*/ 23 h 59"/>
                <a:gd name="T16" fmla="*/ 22 w 60"/>
                <a:gd name="T17" fmla="*/ 8 h 59"/>
                <a:gd name="T18" fmla="*/ 25 w 60"/>
                <a:gd name="T19" fmla="*/ 1 h 59"/>
                <a:gd name="T20" fmla="*/ 32 w 60"/>
                <a:gd name="T21" fmla="*/ 10 h 59"/>
                <a:gd name="T22" fmla="*/ 29 w 60"/>
                <a:gd name="T23" fmla="*/ 23 h 59"/>
                <a:gd name="T24" fmla="*/ 38 w 60"/>
                <a:gd name="T25" fmla="*/ 34 h 59"/>
                <a:gd name="T26" fmla="*/ 40 w 60"/>
                <a:gd name="T27" fmla="*/ 36 h 59"/>
                <a:gd name="T28" fmla="*/ 58 w 60"/>
                <a:gd name="T29" fmla="*/ 36 h 59"/>
                <a:gd name="T30" fmla="*/ 60 w 60"/>
                <a:gd name="T31" fmla="*/ 41 h 59"/>
                <a:gd name="T32" fmla="*/ 58 w 60"/>
                <a:gd name="T33" fmla="*/ 44 h 59"/>
                <a:gd name="T34" fmla="*/ 39 w 60"/>
                <a:gd name="T35" fmla="*/ 39 h 59"/>
                <a:gd name="T36" fmla="*/ 27 w 60"/>
                <a:gd name="T37" fmla="*/ 42 h 59"/>
                <a:gd name="T38" fmla="*/ 27 w 60"/>
                <a:gd name="T39" fmla="*/ 42 h 59"/>
                <a:gd name="T40" fmla="*/ 20 w 60"/>
                <a:gd name="T41" fmla="*/ 44 h 59"/>
                <a:gd name="T42" fmla="*/ 18 w 60"/>
                <a:gd name="T43" fmla="*/ 44 h 59"/>
                <a:gd name="T44" fmla="*/ 16 w 60"/>
                <a:gd name="T45" fmla="*/ 49 h 59"/>
                <a:gd name="T46" fmla="*/ 15 w 60"/>
                <a:gd name="T47" fmla="*/ 49 h 59"/>
                <a:gd name="T48" fmla="*/ 6 w 60"/>
                <a:gd name="T49" fmla="*/ 59 h 59"/>
                <a:gd name="T50" fmla="*/ 4 w 60"/>
                <a:gd name="T51" fmla="*/ 59 h 59"/>
                <a:gd name="T52" fmla="*/ 4 w 60"/>
                <a:gd name="T53" fmla="*/ 57 h 59"/>
                <a:gd name="T54" fmla="*/ 4 w 60"/>
                <a:gd name="T55" fmla="*/ 57 h 59"/>
                <a:gd name="T56" fmla="*/ 14 w 60"/>
                <a:gd name="T57" fmla="*/ 46 h 59"/>
                <a:gd name="T58" fmla="*/ 8 w 60"/>
                <a:gd name="T59" fmla="*/ 50 h 59"/>
                <a:gd name="T60" fmla="*/ 4 w 60"/>
                <a:gd name="T61" fmla="*/ 54 h 59"/>
                <a:gd name="T62" fmla="*/ 4 w 60"/>
                <a:gd name="T63" fmla="*/ 56 h 59"/>
                <a:gd name="T64" fmla="*/ 4 w 60"/>
                <a:gd name="T65" fmla="*/ 56 h 59"/>
                <a:gd name="T66" fmla="*/ 13 w 60"/>
                <a:gd name="T67" fmla="*/ 48 h 59"/>
                <a:gd name="T68" fmla="*/ 13 w 60"/>
                <a:gd name="T69" fmla="*/ 47 h 59"/>
                <a:gd name="T70" fmla="*/ 14 w 60"/>
                <a:gd name="T71" fmla="*/ 46 h 59"/>
                <a:gd name="T72" fmla="*/ 44 w 60"/>
                <a:gd name="T73" fmla="*/ 38 h 59"/>
                <a:gd name="T74" fmla="*/ 57 w 60"/>
                <a:gd name="T75" fmla="*/ 41 h 59"/>
                <a:gd name="T76" fmla="*/ 57 w 60"/>
                <a:gd name="T77" fmla="*/ 41 h 59"/>
                <a:gd name="T78" fmla="*/ 56 w 60"/>
                <a:gd name="T79" fmla="*/ 39 h 59"/>
                <a:gd name="T80" fmla="*/ 44 w 60"/>
                <a:gd name="T81" fmla="*/ 38 h 59"/>
                <a:gd name="T82" fmla="*/ 27 w 60"/>
                <a:gd name="T83" fmla="*/ 26 h 59"/>
                <a:gd name="T84" fmla="*/ 26 w 60"/>
                <a:gd name="T85" fmla="*/ 29 h 59"/>
                <a:gd name="T86" fmla="*/ 23 w 60"/>
                <a:gd name="T87" fmla="*/ 34 h 59"/>
                <a:gd name="T88" fmla="*/ 21 w 60"/>
                <a:gd name="T89" fmla="*/ 40 h 59"/>
                <a:gd name="T90" fmla="*/ 26 w 60"/>
                <a:gd name="T91" fmla="*/ 39 h 59"/>
                <a:gd name="T92" fmla="*/ 26 w 60"/>
                <a:gd name="T93" fmla="*/ 39 h 59"/>
                <a:gd name="T94" fmla="*/ 35 w 60"/>
                <a:gd name="T95" fmla="*/ 36 h 59"/>
                <a:gd name="T96" fmla="*/ 27 w 60"/>
                <a:gd name="T97" fmla="*/ 26 h 59"/>
                <a:gd name="T98" fmla="*/ 26 w 60"/>
                <a:gd name="T99" fmla="*/ 4 h 59"/>
                <a:gd name="T100" fmla="*/ 25 w 60"/>
                <a:gd name="T101" fmla="*/ 8 h 59"/>
                <a:gd name="T102" fmla="*/ 28 w 60"/>
                <a:gd name="T103" fmla="*/ 19 h 59"/>
                <a:gd name="T104" fmla="*/ 29 w 60"/>
                <a:gd name="T105" fmla="*/ 10 h 59"/>
                <a:gd name="T106" fmla="*/ 26 w 60"/>
                <a:gd name="T107"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59">
                  <a:moveTo>
                    <a:pt x="4" y="59"/>
                  </a:moveTo>
                  <a:cubicBezTo>
                    <a:pt x="3" y="59"/>
                    <a:pt x="2" y="59"/>
                    <a:pt x="2" y="59"/>
                  </a:cubicBezTo>
                  <a:cubicBezTo>
                    <a:pt x="0" y="57"/>
                    <a:pt x="1" y="54"/>
                    <a:pt x="2" y="53"/>
                  </a:cubicBezTo>
                  <a:cubicBezTo>
                    <a:pt x="3" y="51"/>
                    <a:pt x="5" y="49"/>
                    <a:pt x="6" y="47"/>
                  </a:cubicBezTo>
                  <a:cubicBezTo>
                    <a:pt x="9" y="45"/>
                    <a:pt x="12" y="43"/>
                    <a:pt x="16" y="42"/>
                  </a:cubicBezTo>
                  <a:cubicBezTo>
                    <a:pt x="18" y="39"/>
                    <a:pt x="19" y="36"/>
                    <a:pt x="21" y="33"/>
                  </a:cubicBezTo>
                  <a:cubicBezTo>
                    <a:pt x="21" y="31"/>
                    <a:pt x="22" y="30"/>
                    <a:pt x="23" y="28"/>
                  </a:cubicBezTo>
                  <a:cubicBezTo>
                    <a:pt x="24" y="26"/>
                    <a:pt x="25" y="24"/>
                    <a:pt x="26" y="23"/>
                  </a:cubicBezTo>
                  <a:cubicBezTo>
                    <a:pt x="24" y="18"/>
                    <a:pt x="23" y="13"/>
                    <a:pt x="22" y="8"/>
                  </a:cubicBezTo>
                  <a:cubicBezTo>
                    <a:pt x="22" y="3"/>
                    <a:pt x="23" y="1"/>
                    <a:pt x="25" y="1"/>
                  </a:cubicBezTo>
                  <a:cubicBezTo>
                    <a:pt x="28" y="0"/>
                    <a:pt x="31" y="5"/>
                    <a:pt x="32" y="10"/>
                  </a:cubicBezTo>
                  <a:cubicBezTo>
                    <a:pt x="32" y="14"/>
                    <a:pt x="31" y="18"/>
                    <a:pt x="29" y="23"/>
                  </a:cubicBezTo>
                  <a:cubicBezTo>
                    <a:pt x="31" y="28"/>
                    <a:pt x="35" y="32"/>
                    <a:pt x="38" y="34"/>
                  </a:cubicBezTo>
                  <a:cubicBezTo>
                    <a:pt x="38" y="35"/>
                    <a:pt x="39" y="35"/>
                    <a:pt x="40" y="36"/>
                  </a:cubicBezTo>
                  <a:cubicBezTo>
                    <a:pt x="49" y="34"/>
                    <a:pt x="55" y="34"/>
                    <a:pt x="58" y="36"/>
                  </a:cubicBezTo>
                  <a:cubicBezTo>
                    <a:pt x="59" y="37"/>
                    <a:pt x="60" y="39"/>
                    <a:pt x="60" y="41"/>
                  </a:cubicBezTo>
                  <a:cubicBezTo>
                    <a:pt x="60" y="42"/>
                    <a:pt x="59" y="43"/>
                    <a:pt x="58" y="44"/>
                  </a:cubicBezTo>
                  <a:cubicBezTo>
                    <a:pt x="54" y="46"/>
                    <a:pt x="44" y="41"/>
                    <a:pt x="39" y="39"/>
                  </a:cubicBezTo>
                  <a:cubicBezTo>
                    <a:pt x="36" y="39"/>
                    <a:pt x="31" y="40"/>
                    <a:pt x="27" y="42"/>
                  </a:cubicBezTo>
                  <a:cubicBezTo>
                    <a:pt x="27" y="42"/>
                    <a:pt x="27" y="42"/>
                    <a:pt x="27" y="42"/>
                  </a:cubicBezTo>
                  <a:cubicBezTo>
                    <a:pt x="24" y="43"/>
                    <a:pt x="21" y="44"/>
                    <a:pt x="20" y="44"/>
                  </a:cubicBezTo>
                  <a:cubicBezTo>
                    <a:pt x="19" y="44"/>
                    <a:pt x="19" y="44"/>
                    <a:pt x="18" y="44"/>
                  </a:cubicBezTo>
                  <a:cubicBezTo>
                    <a:pt x="18" y="46"/>
                    <a:pt x="17" y="47"/>
                    <a:pt x="16" y="49"/>
                  </a:cubicBezTo>
                  <a:cubicBezTo>
                    <a:pt x="15" y="49"/>
                    <a:pt x="15" y="49"/>
                    <a:pt x="15" y="49"/>
                  </a:cubicBezTo>
                  <a:cubicBezTo>
                    <a:pt x="13" y="53"/>
                    <a:pt x="10" y="57"/>
                    <a:pt x="6" y="59"/>
                  </a:cubicBezTo>
                  <a:cubicBezTo>
                    <a:pt x="5" y="59"/>
                    <a:pt x="4" y="59"/>
                    <a:pt x="4" y="59"/>
                  </a:cubicBezTo>
                  <a:close/>
                  <a:moveTo>
                    <a:pt x="4" y="57"/>
                  </a:moveTo>
                  <a:cubicBezTo>
                    <a:pt x="4" y="57"/>
                    <a:pt x="4" y="57"/>
                    <a:pt x="4" y="57"/>
                  </a:cubicBezTo>
                  <a:close/>
                  <a:moveTo>
                    <a:pt x="14" y="46"/>
                  </a:moveTo>
                  <a:cubicBezTo>
                    <a:pt x="12" y="47"/>
                    <a:pt x="10" y="49"/>
                    <a:pt x="8" y="50"/>
                  </a:cubicBezTo>
                  <a:cubicBezTo>
                    <a:pt x="7" y="51"/>
                    <a:pt x="5" y="52"/>
                    <a:pt x="4" y="54"/>
                  </a:cubicBezTo>
                  <a:cubicBezTo>
                    <a:pt x="4" y="55"/>
                    <a:pt x="4" y="56"/>
                    <a:pt x="4" y="56"/>
                  </a:cubicBezTo>
                  <a:cubicBezTo>
                    <a:pt x="4" y="56"/>
                    <a:pt x="4" y="56"/>
                    <a:pt x="4" y="56"/>
                  </a:cubicBezTo>
                  <a:cubicBezTo>
                    <a:pt x="8" y="55"/>
                    <a:pt x="10" y="51"/>
                    <a:pt x="13" y="48"/>
                  </a:cubicBezTo>
                  <a:cubicBezTo>
                    <a:pt x="13" y="47"/>
                    <a:pt x="13" y="47"/>
                    <a:pt x="13" y="47"/>
                  </a:cubicBezTo>
                  <a:cubicBezTo>
                    <a:pt x="13" y="47"/>
                    <a:pt x="13" y="47"/>
                    <a:pt x="14" y="46"/>
                  </a:cubicBezTo>
                  <a:close/>
                  <a:moveTo>
                    <a:pt x="44" y="38"/>
                  </a:moveTo>
                  <a:cubicBezTo>
                    <a:pt x="49" y="40"/>
                    <a:pt x="55" y="42"/>
                    <a:pt x="57" y="41"/>
                  </a:cubicBezTo>
                  <a:cubicBezTo>
                    <a:pt x="57" y="41"/>
                    <a:pt x="57" y="41"/>
                    <a:pt x="57" y="41"/>
                  </a:cubicBezTo>
                  <a:cubicBezTo>
                    <a:pt x="57" y="40"/>
                    <a:pt x="57" y="39"/>
                    <a:pt x="56" y="39"/>
                  </a:cubicBezTo>
                  <a:cubicBezTo>
                    <a:pt x="54" y="37"/>
                    <a:pt x="50" y="37"/>
                    <a:pt x="44" y="38"/>
                  </a:cubicBezTo>
                  <a:close/>
                  <a:moveTo>
                    <a:pt x="27" y="26"/>
                  </a:moveTo>
                  <a:cubicBezTo>
                    <a:pt x="27" y="27"/>
                    <a:pt x="26" y="28"/>
                    <a:pt x="26" y="29"/>
                  </a:cubicBezTo>
                  <a:cubicBezTo>
                    <a:pt x="25" y="31"/>
                    <a:pt x="24" y="33"/>
                    <a:pt x="23" y="34"/>
                  </a:cubicBezTo>
                  <a:cubicBezTo>
                    <a:pt x="23" y="36"/>
                    <a:pt x="22" y="39"/>
                    <a:pt x="21" y="40"/>
                  </a:cubicBezTo>
                  <a:cubicBezTo>
                    <a:pt x="22" y="40"/>
                    <a:pt x="24" y="39"/>
                    <a:pt x="26" y="39"/>
                  </a:cubicBezTo>
                  <a:cubicBezTo>
                    <a:pt x="26" y="39"/>
                    <a:pt x="26" y="39"/>
                    <a:pt x="26" y="39"/>
                  </a:cubicBezTo>
                  <a:cubicBezTo>
                    <a:pt x="29" y="38"/>
                    <a:pt x="32" y="37"/>
                    <a:pt x="35" y="36"/>
                  </a:cubicBezTo>
                  <a:cubicBezTo>
                    <a:pt x="32" y="34"/>
                    <a:pt x="30" y="30"/>
                    <a:pt x="27" y="26"/>
                  </a:cubicBezTo>
                  <a:close/>
                  <a:moveTo>
                    <a:pt x="26" y="4"/>
                  </a:moveTo>
                  <a:cubicBezTo>
                    <a:pt x="26" y="4"/>
                    <a:pt x="25" y="5"/>
                    <a:pt x="25" y="8"/>
                  </a:cubicBezTo>
                  <a:cubicBezTo>
                    <a:pt x="26" y="11"/>
                    <a:pt x="26" y="15"/>
                    <a:pt x="28" y="19"/>
                  </a:cubicBezTo>
                  <a:cubicBezTo>
                    <a:pt x="29" y="16"/>
                    <a:pt x="29" y="13"/>
                    <a:pt x="29" y="10"/>
                  </a:cubicBezTo>
                  <a:cubicBezTo>
                    <a:pt x="28" y="7"/>
                    <a:pt x="27" y="4"/>
                    <a:pt x="2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8" name="Group 237">
            <a:extLst>
              <a:ext uri="{FF2B5EF4-FFF2-40B4-BE49-F238E27FC236}">
                <a16:creationId xmlns:a16="http://schemas.microsoft.com/office/drawing/2014/main" id="{363AA001-F4A8-4567-9F89-3F9EA4E21CF5}"/>
              </a:ext>
            </a:extLst>
          </p:cNvPr>
          <p:cNvGrpSpPr/>
          <p:nvPr/>
        </p:nvGrpSpPr>
        <p:grpSpPr>
          <a:xfrm>
            <a:off x="8997712" y="3546266"/>
            <a:ext cx="868362" cy="1008063"/>
            <a:chOff x="8324851" y="3529013"/>
            <a:chExt cx="868362" cy="1008063"/>
          </a:xfrm>
        </p:grpSpPr>
        <p:sp>
          <p:nvSpPr>
            <p:cNvPr id="214" name="Freeform 180">
              <a:extLst>
                <a:ext uri="{FF2B5EF4-FFF2-40B4-BE49-F238E27FC236}">
                  <a16:creationId xmlns:a16="http://schemas.microsoft.com/office/drawing/2014/main" id="{0EBA3ACB-831A-451E-94A0-0FC6D8D5C513}"/>
                </a:ext>
              </a:extLst>
            </p:cNvPr>
            <p:cNvSpPr>
              <a:spLocks noEditPoints="1"/>
            </p:cNvSpPr>
            <p:nvPr/>
          </p:nvSpPr>
          <p:spPr bwMode="auto">
            <a:xfrm>
              <a:off x="8467726" y="3529013"/>
              <a:ext cx="512763" cy="552450"/>
            </a:xfrm>
            <a:custGeom>
              <a:avLst/>
              <a:gdLst>
                <a:gd name="T0" fmla="*/ 4 w 161"/>
                <a:gd name="T1" fmla="*/ 174 h 174"/>
                <a:gd name="T2" fmla="*/ 0 w 161"/>
                <a:gd name="T3" fmla="*/ 170 h 174"/>
                <a:gd name="T4" fmla="*/ 0 w 161"/>
                <a:gd name="T5" fmla="*/ 39 h 174"/>
                <a:gd name="T6" fmla="*/ 4 w 161"/>
                <a:gd name="T7" fmla="*/ 35 h 174"/>
                <a:gd name="T8" fmla="*/ 9 w 161"/>
                <a:gd name="T9" fmla="*/ 39 h 174"/>
                <a:gd name="T10" fmla="*/ 9 w 161"/>
                <a:gd name="T11" fmla="*/ 170 h 174"/>
                <a:gd name="T12" fmla="*/ 4 w 161"/>
                <a:gd name="T13" fmla="*/ 174 h 174"/>
                <a:gd name="T14" fmla="*/ 4 w 161"/>
                <a:gd name="T15" fmla="*/ 30 h 174"/>
                <a:gd name="T16" fmla="*/ 4 w 161"/>
                <a:gd name="T17" fmla="*/ 30 h 174"/>
                <a:gd name="T18" fmla="*/ 1 w 161"/>
                <a:gd name="T19" fmla="*/ 29 h 174"/>
                <a:gd name="T20" fmla="*/ 0 w 161"/>
                <a:gd name="T21" fmla="*/ 26 h 174"/>
                <a:gd name="T22" fmla="*/ 27 w 161"/>
                <a:gd name="T23" fmla="*/ 0 h 174"/>
                <a:gd name="T24" fmla="*/ 156 w 161"/>
                <a:gd name="T25" fmla="*/ 0 h 174"/>
                <a:gd name="T26" fmla="*/ 156 w 161"/>
                <a:gd name="T27" fmla="*/ 0 h 174"/>
                <a:gd name="T28" fmla="*/ 156 w 161"/>
                <a:gd name="T29" fmla="*/ 0 h 174"/>
                <a:gd name="T30" fmla="*/ 161 w 161"/>
                <a:gd name="T31" fmla="*/ 4 h 174"/>
                <a:gd name="T32" fmla="*/ 156 w 161"/>
                <a:gd name="T33" fmla="*/ 8 h 174"/>
                <a:gd name="T34" fmla="*/ 27 w 161"/>
                <a:gd name="T35" fmla="*/ 8 h 174"/>
                <a:gd name="T36" fmla="*/ 9 w 161"/>
                <a:gd name="T37" fmla="*/ 26 h 174"/>
                <a:gd name="T38" fmla="*/ 4 w 161"/>
                <a:gd name="T39" fmla="*/ 3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174">
                  <a:moveTo>
                    <a:pt x="4" y="174"/>
                  </a:moveTo>
                  <a:cubicBezTo>
                    <a:pt x="2" y="174"/>
                    <a:pt x="0" y="173"/>
                    <a:pt x="0" y="170"/>
                  </a:cubicBezTo>
                  <a:cubicBezTo>
                    <a:pt x="0" y="39"/>
                    <a:pt x="0" y="39"/>
                    <a:pt x="0" y="39"/>
                  </a:cubicBezTo>
                  <a:cubicBezTo>
                    <a:pt x="0" y="37"/>
                    <a:pt x="2" y="35"/>
                    <a:pt x="4" y="35"/>
                  </a:cubicBezTo>
                  <a:cubicBezTo>
                    <a:pt x="7" y="35"/>
                    <a:pt x="9" y="37"/>
                    <a:pt x="9" y="39"/>
                  </a:cubicBezTo>
                  <a:cubicBezTo>
                    <a:pt x="9" y="170"/>
                    <a:pt x="9" y="170"/>
                    <a:pt x="9" y="170"/>
                  </a:cubicBezTo>
                  <a:cubicBezTo>
                    <a:pt x="9" y="173"/>
                    <a:pt x="7" y="174"/>
                    <a:pt x="4" y="174"/>
                  </a:cubicBezTo>
                  <a:close/>
                  <a:moveTo>
                    <a:pt x="4" y="30"/>
                  </a:moveTo>
                  <a:cubicBezTo>
                    <a:pt x="4" y="30"/>
                    <a:pt x="4" y="30"/>
                    <a:pt x="4" y="30"/>
                  </a:cubicBezTo>
                  <a:cubicBezTo>
                    <a:pt x="3" y="30"/>
                    <a:pt x="2" y="30"/>
                    <a:pt x="1" y="29"/>
                  </a:cubicBezTo>
                  <a:cubicBezTo>
                    <a:pt x="0" y="28"/>
                    <a:pt x="0" y="27"/>
                    <a:pt x="0" y="26"/>
                  </a:cubicBezTo>
                  <a:cubicBezTo>
                    <a:pt x="1" y="11"/>
                    <a:pt x="13" y="0"/>
                    <a:pt x="27" y="0"/>
                  </a:cubicBezTo>
                  <a:cubicBezTo>
                    <a:pt x="156" y="0"/>
                    <a:pt x="156" y="0"/>
                    <a:pt x="156" y="0"/>
                  </a:cubicBezTo>
                  <a:cubicBezTo>
                    <a:pt x="156" y="0"/>
                    <a:pt x="156" y="0"/>
                    <a:pt x="156" y="0"/>
                  </a:cubicBezTo>
                  <a:cubicBezTo>
                    <a:pt x="156" y="0"/>
                    <a:pt x="156" y="0"/>
                    <a:pt x="156" y="0"/>
                  </a:cubicBezTo>
                  <a:cubicBezTo>
                    <a:pt x="159" y="0"/>
                    <a:pt x="161" y="2"/>
                    <a:pt x="161" y="4"/>
                  </a:cubicBezTo>
                  <a:cubicBezTo>
                    <a:pt x="161" y="6"/>
                    <a:pt x="159" y="8"/>
                    <a:pt x="156" y="8"/>
                  </a:cubicBezTo>
                  <a:cubicBezTo>
                    <a:pt x="27" y="8"/>
                    <a:pt x="27" y="8"/>
                    <a:pt x="27" y="8"/>
                  </a:cubicBezTo>
                  <a:cubicBezTo>
                    <a:pt x="17" y="8"/>
                    <a:pt x="9" y="16"/>
                    <a:pt x="9" y="26"/>
                  </a:cubicBezTo>
                  <a:cubicBezTo>
                    <a:pt x="8" y="28"/>
                    <a:pt x="7" y="30"/>
                    <a:pt x="4"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181">
              <a:extLst>
                <a:ext uri="{FF2B5EF4-FFF2-40B4-BE49-F238E27FC236}">
                  <a16:creationId xmlns:a16="http://schemas.microsoft.com/office/drawing/2014/main" id="{37AF5432-FD1E-47E9-BE05-3CAA3EDC9C89}"/>
                </a:ext>
              </a:extLst>
            </p:cNvPr>
            <p:cNvSpPr>
              <a:spLocks noEditPoints="1"/>
            </p:cNvSpPr>
            <p:nvPr/>
          </p:nvSpPr>
          <p:spPr bwMode="auto">
            <a:xfrm>
              <a:off x="8467726" y="3738563"/>
              <a:ext cx="722313" cy="798513"/>
            </a:xfrm>
            <a:custGeom>
              <a:avLst/>
              <a:gdLst>
                <a:gd name="T0" fmla="*/ 200 w 227"/>
                <a:gd name="T1" fmla="*/ 251 h 251"/>
                <a:gd name="T2" fmla="*/ 200 w 227"/>
                <a:gd name="T3" fmla="*/ 251 h 251"/>
                <a:gd name="T4" fmla="*/ 27 w 227"/>
                <a:gd name="T5" fmla="*/ 251 h 251"/>
                <a:gd name="T6" fmla="*/ 4 w 227"/>
                <a:gd name="T7" fmla="*/ 239 h 251"/>
                <a:gd name="T8" fmla="*/ 4 w 227"/>
                <a:gd name="T9" fmla="*/ 235 h 251"/>
                <a:gd name="T10" fmla="*/ 6 w 227"/>
                <a:gd name="T11" fmla="*/ 233 h 251"/>
                <a:gd name="T12" fmla="*/ 12 w 227"/>
                <a:gd name="T13" fmla="*/ 234 h 251"/>
                <a:gd name="T14" fmla="*/ 27 w 227"/>
                <a:gd name="T15" fmla="*/ 242 h 251"/>
                <a:gd name="T16" fmla="*/ 200 w 227"/>
                <a:gd name="T17" fmla="*/ 242 h 251"/>
                <a:gd name="T18" fmla="*/ 218 w 227"/>
                <a:gd name="T19" fmla="*/ 223 h 251"/>
                <a:gd name="T20" fmla="*/ 218 w 227"/>
                <a:gd name="T21" fmla="*/ 149 h 251"/>
                <a:gd name="T22" fmla="*/ 223 w 227"/>
                <a:gd name="T23" fmla="*/ 145 h 251"/>
                <a:gd name="T24" fmla="*/ 227 w 227"/>
                <a:gd name="T25" fmla="*/ 149 h 251"/>
                <a:gd name="T26" fmla="*/ 227 w 227"/>
                <a:gd name="T27" fmla="*/ 223 h 251"/>
                <a:gd name="T28" fmla="*/ 200 w 227"/>
                <a:gd name="T29" fmla="*/ 251 h 251"/>
                <a:gd name="T30" fmla="*/ 4 w 227"/>
                <a:gd name="T31" fmla="*/ 228 h 251"/>
                <a:gd name="T32" fmla="*/ 4 w 227"/>
                <a:gd name="T33" fmla="*/ 228 h 251"/>
                <a:gd name="T34" fmla="*/ 4 w 227"/>
                <a:gd name="T35" fmla="*/ 228 h 251"/>
                <a:gd name="T36" fmla="*/ 0 w 227"/>
                <a:gd name="T37" fmla="*/ 224 h 251"/>
                <a:gd name="T38" fmla="*/ 1 w 227"/>
                <a:gd name="T39" fmla="*/ 221 h 251"/>
                <a:gd name="T40" fmla="*/ 4 w 227"/>
                <a:gd name="T41" fmla="*/ 220 h 251"/>
                <a:gd name="T42" fmla="*/ 4 w 227"/>
                <a:gd name="T43" fmla="*/ 220 h 251"/>
                <a:gd name="T44" fmla="*/ 9 w 227"/>
                <a:gd name="T45" fmla="*/ 224 h 251"/>
                <a:gd name="T46" fmla="*/ 7 w 227"/>
                <a:gd name="T47" fmla="*/ 227 h 251"/>
                <a:gd name="T48" fmla="*/ 4 w 227"/>
                <a:gd name="T49" fmla="*/ 228 h 251"/>
                <a:gd name="T50" fmla="*/ 4 w 227"/>
                <a:gd name="T51" fmla="*/ 215 h 251"/>
                <a:gd name="T52" fmla="*/ 0 w 227"/>
                <a:gd name="T53" fmla="*/ 211 h 251"/>
                <a:gd name="T54" fmla="*/ 0 w 227"/>
                <a:gd name="T55" fmla="*/ 181 h 251"/>
                <a:gd name="T56" fmla="*/ 4 w 227"/>
                <a:gd name="T57" fmla="*/ 177 h 251"/>
                <a:gd name="T58" fmla="*/ 9 w 227"/>
                <a:gd name="T59" fmla="*/ 181 h 251"/>
                <a:gd name="T60" fmla="*/ 9 w 227"/>
                <a:gd name="T61" fmla="*/ 211 h 251"/>
                <a:gd name="T62" fmla="*/ 4 w 227"/>
                <a:gd name="T63" fmla="*/ 215 h 251"/>
                <a:gd name="T64" fmla="*/ 223 w 227"/>
                <a:gd name="T65" fmla="*/ 140 h 251"/>
                <a:gd name="T66" fmla="*/ 218 w 227"/>
                <a:gd name="T67" fmla="*/ 136 h 251"/>
                <a:gd name="T68" fmla="*/ 218 w 227"/>
                <a:gd name="T69" fmla="*/ 5 h 251"/>
                <a:gd name="T70" fmla="*/ 223 w 227"/>
                <a:gd name="T71" fmla="*/ 0 h 251"/>
                <a:gd name="T72" fmla="*/ 227 w 227"/>
                <a:gd name="T73" fmla="*/ 5 h 251"/>
                <a:gd name="T74" fmla="*/ 227 w 227"/>
                <a:gd name="T75" fmla="*/ 136 h 251"/>
                <a:gd name="T76" fmla="*/ 223 w 227"/>
                <a:gd name="T77" fmla="*/ 14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51">
                  <a:moveTo>
                    <a:pt x="200" y="251"/>
                  </a:moveTo>
                  <a:cubicBezTo>
                    <a:pt x="200" y="251"/>
                    <a:pt x="200" y="251"/>
                    <a:pt x="200" y="251"/>
                  </a:cubicBezTo>
                  <a:cubicBezTo>
                    <a:pt x="27" y="251"/>
                    <a:pt x="27" y="251"/>
                    <a:pt x="27" y="251"/>
                  </a:cubicBezTo>
                  <a:cubicBezTo>
                    <a:pt x="18" y="251"/>
                    <a:pt x="10" y="246"/>
                    <a:pt x="4" y="239"/>
                  </a:cubicBezTo>
                  <a:cubicBezTo>
                    <a:pt x="4" y="238"/>
                    <a:pt x="4" y="237"/>
                    <a:pt x="4" y="235"/>
                  </a:cubicBezTo>
                  <a:cubicBezTo>
                    <a:pt x="4" y="234"/>
                    <a:pt x="5" y="233"/>
                    <a:pt x="6" y="233"/>
                  </a:cubicBezTo>
                  <a:cubicBezTo>
                    <a:pt x="8" y="231"/>
                    <a:pt x="10" y="232"/>
                    <a:pt x="12" y="234"/>
                  </a:cubicBezTo>
                  <a:cubicBezTo>
                    <a:pt x="15" y="239"/>
                    <a:pt x="21" y="242"/>
                    <a:pt x="27" y="242"/>
                  </a:cubicBezTo>
                  <a:cubicBezTo>
                    <a:pt x="200" y="242"/>
                    <a:pt x="200" y="242"/>
                    <a:pt x="200" y="242"/>
                  </a:cubicBezTo>
                  <a:cubicBezTo>
                    <a:pt x="210" y="242"/>
                    <a:pt x="218" y="234"/>
                    <a:pt x="218" y="223"/>
                  </a:cubicBezTo>
                  <a:cubicBezTo>
                    <a:pt x="218" y="149"/>
                    <a:pt x="218" y="149"/>
                    <a:pt x="218" y="149"/>
                  </a:cubicBezTo>
                  <a:cubicBezTo>
                    <a:pt x="218" y="146"/>
                    <a:pt x="220" y="145"/>
                    <a:pt x="223" y="145"/>
                  </a:cubicBezTo>
                  <a:cubicBezTo>
                    <a:pt x="225" y="145"/>
                    <a:pt x="227" y="146"/>
                    <a:pt x="227" y="149"/>
                  </a:cubicBezTo>
                  <a:cubicBezTo>
                    <a:pt x="227" y="223"/>
                    <a:pt x="227" y="223"/>
                    <a:pt x="227" y="223"/>
                  </a:cubicBezTo>
                  <a:cubicBezTo>
                    <a:pt x="227" y="239"/>
                    <a:pt x="215" y="251"/>
                    <a:pt x="200" y="251"/>
                  </a:cubicBezTo>
                  <a:close/>
                  <a:moveTo>
                    <a:pt x="4" y="228"/>
                  </a:moveTo>
                  <a:cubicBezTo>
                    <a:pt x="4" y="228"/>
                    <a:pt x="4" y="228"/>
                    <a:pt x="4" y="228"/>
                  </a:cubicBezTo>
                  <a:cubicBezTo>
                    <a:pt x="4" y="228"/>
                    <a:pt x="4" y="228"/>
                    <a:pt x="4" y="228"/>
                  </a:cubicBezTo>
                  <a:cubicBezTo>
                    <a:pt x="2" y="228"/>
                    <a:pt x="0" y="226"/>
                    <a:pt x="0" y="224"/>
                  </a:cubicBezTo>
                  <a:cubicBezTo>
                    <a:pt x="0" y="223"/>
                    <a:pt x="0" y="222"/>
                    <a:pt x="1" y="221"/>
                  </a:cubicBezTo>
                  <a:cubicBezTo>
                    <a:pt x="2" y="220"/>
                    <a:pt x="3" y="220"/>
                    <a:pt x="4" y="220"/>
                  </a:cubicBezTo>
                  <a:cubicBezTo>
                    <a:pt x="4" y="220"/>
                    <a:pt x="4" y="220"/>
                    <a:pt x="4" y="220"/>
                  </a:cubicBezTo>
                  <a:cubicBezTo>
                    <a:pt x="7" y="220"/>
                    <a:pt x="9" y="221"/>
                    <a:pt x="9" y="224"/>
                  </a:cubicBezTo>
                  <a:cubicBezTo>
                    <a:pt x="9" y="225"/>
                    <a:pt x="8" y="226"/>
                    <a:pt x="7" y="227"/>
                  </a:cubicBezTo>
                  <a:cubicBezTo>
                    <a:pt x="7" y="228"/>
                    <a:pt x="5" y="228"/>
                    <a:pt x="4" y="228"/>
                  </a:cubicBezTo>
                  <a:close/>
                  <a:moveTo>
                    <a:pt x="4" y="215"/>
                  </a:moveTo>
                  <a:cubicBezTo>
                    <a:pt x="2" y="215"/>
                    <a:pt x="0" y="213"/>
                    <a:pt x="0" y="211"/>
                  </a:cubicBezTo>
                  <a:cubicBezTo>
                    <a:pt x="0" y="181"/>
                    <a:pt x="0" y="181"/>
                    <a:pt x="0" y="181"/>
                  </a:cubicBezTo>
                  <a:cubicBezTo>
                    <a:pt x="0" y="179"/>
                    <a:pt x="2" y="177"/>
                    <a:pt x="4" y="177"/>
                  </a:cubicBezTo>
                  <a:cubicBezTo>
                    <a:pt x="7" y="177"/>
                    <a:pt x="9" y="179"/>
                    <a:pt x="9" y="181"/>
                  </a:cubicBezTo>
                  <a:cubicBezTo>
                    <a:pt x="9" y="211"/>
                    <a:pt x="9" y="211"/>
                    <a:pt x="9" y="211"/>
                  </a:cubicBezTo>
                  <a:cubicBezTo>
                    <a:pt x="9" y="213"/>
                    <a:pt x="7" y="215"/>
                    <a:pt x="4" y="215"/>
                  </a:cubicBezTo>
                  <a:close/>
                  <a:moveTo>
                    <a:pt x="223" y="140"/>
                  </a:moveTo>
                  <a:cubicBezTo>
                    <a:pt x="220" y="140"/>
                    <a:pt x="218" y="138"/>
                    <a:pt x="218" y="136"/>
                  </a:cubicBezTo>
                  <a:cubicBezTo>
                    <a:pt x="218" y="5"/>
                    <a:pt x="218" y="5"/>
                    <a:pt x="218" y="5"/>
                  </a:cubicBezTo>
                  <a:cubicBezTo>
                    <a:pt x="218" y="2"/>
                    <a:pt x="220" y="0"/>
                    <a:pt x="223" y="0"/>
                  </a:cubicBezTo>
                  <a:cubicBezTo>
                    <a:pt x="225" y="0"/>
                    <a:pt x="227" y="2"/>
                    <a:pt x="227" y="5"/>
                  </a:cubicBezTo>
                  <a:cubicBezTo>
                    <a:pt x="227" y="136"/>
                    <a:pt x="227" y="136"/>
                    <a:pt x="227" y="136"/>
                  </a:cubicBezTo>
                  <a:cubicBezTo>
                    <a:pt x="227" y="138"/>
                    <a:pt x="225" y="140"/>
                    <a:pt x="223" y="14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6" name="Freeform 182">
              <a:extLst>
                <a:ext uri="{FF2B5EF4-FFF2-40B4-BE49-F238E27FC236}">
                  <a16:creationId xmlns:a16="http://schemas.microsoft.com/office/drawing/2014/main" id="{FC0D88AF-90E6-4CC6-9243-14FF9DCF5F20}"/>
                </a:ext>
              </a:extLst>
            </p:cNvPr>
            <p:cNvSpPr>
              <a:spLocks noEditPoints="1"/>
            </p:cNvSpPr>
            <p:nvPr/>
          </p:nvSpPr>
          <p:spPr bwMode="auto">
            <a:xfrm>
              <a:off x="8951913" y="3535363"/>
              <a:ext cx="241300" cy="231775"/>
            </a:xfrm>
            <a:custGeom>
              <a:avLst/>
              <a:gdLst>
                <a:gd name="T0" fmla="*/ 71 w 76"/>
                <a:gd name="T1" fmla="*/ 73 h 73"/>
                <a:gd name="T2" fmla="*/ 4 w 76"/>
                <a:gd name="T3" fmla="*/ 73 h 73"/>
                <a:gd name="T4" fmla="*/ 1 w 76"/>
                <a:gd name="T5" fmla="*/ 72 h 73"/>
                <a:gd name="T6" fmla="*/ 0 w 76"/>
                <a:gd name="T7" fmla="*/ 69 h 73"/>
                <a:gd name="T8" fmla="*/ 0 w 76"/>
                <a:gd name="T9" fmla="*/ 4 h 73"/>
                <a:gd name="T10" fmla="*/ 4 w 76"/>
                <a:gd name="T11" fmla="*/ 0 h 73"/>
                <a:gd name="T12" fmla="*/ 9 w 76"/>
                <a:gd name="T13" fmla="*/ 4 h 73"/>
                <a:gd name="T14" fmla="*/ 9 w 76"/>
                <a:gd name="T15" fmla="*/ 7 h 73"/>
                <a:gd name="T16" fmla="*/ 9 w 76"/>
                <a:gd name="T17" fmla="*/ 7 h 73"/>
                <a:gd name="T18" fmla="*/ 15 w 76"/>
                <a:gd name="T19" fmla="*/ 7 h 73"/>
                <a:gd name="T20" fmla="*/ 74 w 76"/>
                <a:gd name="T21" fmla="*/ 65 h 73"/>
                <a:gd name="T22" fmla="*/ 75 w 76"/>
                <a:gd name="T23" fmla="*/ 70 h 73"/>
                <a:gd name="T24" fmla="*/ 71 w 76"/>
                <a:gd name="T25" fmla="*/ 73 h 73"/>
                <a:gd name="T26" fmla="*/ 9 w 76"/>
                <a:gd name="T27" fmla="*/ 64 h 73"/>
                <a:gd name="T28" fmla="*/ 60 w 76"/>
                <a:gd name="T29" fmla="*/ 64 h 73"/>
                <a:gd name="T30" fmla="*/ 9 w 76"/>
                <a:gd name="T31" fmla="*/ 13 h 73"/>
                <a:gd name="T32" fmla="*/ 9 w 76"/>
                <a:gd name="T33" fmla="*/ 12 h 73"/>
                <a:gd name="T34" fmla="*/ 9 w 76"/>
                <a:gd name="T35"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3">
                  <a:moveTo>
                    <a:pt x="71" y="73"/>
                  </a:moveTo>
                  <a:cubicBezTo>
                    <a:pt x="4" y="73"/>
                    <a:pt x="4" y="73"/>
                    <a:pt x="4" y="73"/>
                  </a:cubicBezTo>
                  <a:cubicBezTo>
                    <a:pt x="3" y="73"/>
                    <a:pt x="2" y="72"/>
                    <a:pt x="1" y="72"/>
                  </a:cubicBezTo>
                  <a:cubicBezTo>
                    <a:pt x="0" y="71"/>
                    <a:pt x="0" y="70"/>
                    <a:pt x="0" y="69"/>
                  </a:cubicBezTo>
                  <a:cubicBezTo>
                    <a:pt x="0" y="4"/>
                    <a:pt x="0" y="4"/>
                    <a:pt x="0" y="4"/>
                  </a:cubicBezTo>
                  <a:cubicBezTo>
                    <a:pt x="0" y="2"/>
                    <a:pt x="2" y="0"/>
                    <a:pt x="4" y="0"/>
                  </a:cubicBezTo>
                  <a:cubicBezTo>
                    <a:pt x="7" y="0"/>
                    <a:pt x="9" y="2"/>
                    <a:pt x="9" y="4"/>
                  </a:cubicBezTo>
                  <a:cubicBezTo>
                    <a:pt x="9" y="7"/>
                    <a:pt x="9" y="7"/>
                    <a:pt x="9" y="7"/>
                  </a:cubicBezTo>
                  <a:cubicBezTo>
                    <a:pt x="9" y="7"/>
                    <a:pt x="9" y="7"/>
                    <a:pt x="9" y="7"/>
                  </a:cubicBezTo>
                  <a:cubicBezTo>
                    <a:pt x="11" y="5"/>
                    <a:pt x="13" y="5"/>
                    <a:pt x="15" y="7"/>
                  </a:cubicBezTo>
                  <a:cubicBezTo>
                    <a:pt x="74" y="65"/>
                    <a:pt x="74" y="65"/>
                    <a:pt x="74" y="65"/>
                  </a:cubicBezTo>
                  <a:cubicBezTo>
                    <a:pt x="75" y="67"/>
                    <a:pt x="76" y="69"/>
                    <a:pt x="75" y="70"/>
                  </a:cubicBezTo>
                  <a:cubicBezTo>
                    <a:pt x="74" y="72"/>
                    <a:pt x="73" y="73"/>
                    <a:pt x="71" y="73"/>
                  </a:cubicBezTo>
                  <a:close/>
                  <a:moveTo>
                    <a:pt x="9" y="64"/>
                  </a:moveTo>
                  <a:cubicBezTo>
                    <a:pt x="60" y="64"/>
                    <a:pt x="60" y="64"/>
                    <a:pt x="60" y="64"/>
                  </a:cubicBezTo>
                  <a:cubicBezTo>
                    <a:pt x="9" y="13"/>
                    <a:pt x="9" y="13"/>
                    <a:pt x="9" y="13"/>
                  </a:cubicBezTo>
                  <a:cubicBezTo>
                    <a:pt x="9" y="13"/>
                    <a:pt x="9" y="13"/>
                    <a:pt x="9" y="12"/>
                  </a:cubicBezTo>
                  <a:lnTo>
                    <a:pt x="9" y="64"/>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7" name="Freeform 183">
              <a:extLst>
                <a:ext uri="{FF2B5EF4-FFF2-40B4-BE49-F238E27FC236}">
                  <a16:creationId xmlns:a16="http://schemas.microsoft.com/office/drawing/2014/main" id="{4FFCAE52-BF2F-45A7-8760-961E8121A76B}"/>
                </a:ext>
              </a:extLst>
            </p:cNvPr>
            <p:cNvSpPr>
              <a:spLocks noEditPoints="1"/>
            </p:cNvSpPr>
            <p:nvPr/>
          </p:nvSpPr>
          <p:spPr bwMode="auto">
            <a:xfrm>
              <a:off x="8324851" y="4056063"/>
              <a:ext cx="649288" cy="266700"/>
            </a:xfrm>
            <a:custGeom>
              <a:avLst/>
              <a:gdLst>
                <a:gd name="T0" fmla="*/ 69 w 204"/>
                <a:gd name="T1" fmla="*/ 84 h 84"/>
                <a:gd name="T2" fmla="*/ 69 w 204"/>
                <a:gd name="T3" fmla="*/ 84 h 84"/>
                <a:gd name="T4" fmla="*/ 65 w 204"/>
                <a:gd name="T5" fmla="*/ 80 h 84"/>
                <a:gd name="T6" fmla="*/ 69 w 204"/>
                <a:gd name="T7" fmla="*/ 75 h 84"/>
                <a:gd name="T8" fmla="*/ 196 w 204"/>
                <a:gd name="T9" fmla="*/ 75 h 84"/>
                <a:gd name="T10" fmla="*/ 196 w 204"/>
                <a:gd name="T11" fmla="*/ 13 h 84"/>
                <a:gd name="T12" fmla="*/ 200 w 204"/>
                <a:gd name="T13" fmla="*/ 8 h 84"/>
                <a:gd name="T14" fmla="*/ 204 w 204"/>
                <a:gd name="T15" fmla="*/ 13 h 84"/>
                <a:gd name="T16" fmla="*/ 204 w 204"/>
                <a:gd name="T17" fmla="*/ 80 h 84"/>
                <a:gd name="T18" fmla="*/ 203 w 204"/>
                <a:gd name="T19" fmla="*/ 83 h 84"/>
                <a:gd name="T20" fmla="*/ 200 w 204"/>
                <a:gd name="T21" fmla="*/ 84 h 84"/>
                <a:gd name="T22" fmla="*/ 69 w 204"/>
                <a:gd name="T23" fmla="*/ 84 h 84"/>
                <a:gd name="T24" fmla="*/ 56 w 204"/>
                <a:gd name="T25" fmla="*/ 84 h 84"/>
                <a:gd name="T26" fmla="*/ 4 w 204"/>
                <a:gd name="T27" fmla="*/ 84 h 84"/>
                <a:gd name="T28" fmla="*/ 1 w 204"/>
                <a:gd name="T29" fmla="*/ 83 h 84"/>
                <a:gd name="T30" fmla="*/ 0 w 204"/>
                <a:gd name="T31" fmla="*/ 80 h 84"/>
                <a:gd name="T32" fmla="*/ 0 w 204"/>
                <a:gd name="T33" fmla="*/ 4 h 84"/>
                <a:gd name="T34" fmla="*/ 1 w 204"/>
                <a:gd name="T35" fmla="*/ 1 h 84"/>
                <a:gd name="T36" fmla="*/ 4 w 204"/>
                <a:gd name="T37" fmla="*/ 0 h 84"/>
                <a:gd name="T38" fmla="*/ 182 w 204"/>
                <a:gd name="T39" fmla="*/ 0 h 84"/>
                <a:gd name="T40" fmla="*/ 187 w 204"/>
                <a:gd name="T41" fmla="*/ 4 h 84"/>
                <a:gd name="T42" fmla="*/ 182 w 204"/>
                <a:gd name="T43" fmla="*/ 9 h 84"/>
                <a:gd name="T44" fmla="*/ 8 w 204"/>
                <a:gd name="T45" fmla="*/ 8 h 84"/>
                <a:gd name="T46" fmla="*/ 8 w 204"/>
                <a:gd name="T47" fmla="*/ 75 h 84"/>
                <a:gd name="T48" fmla="*/ 56 w 204"/>
                <a:gd name="T49" fmla="*/ 75 h 84"/>
                <a:gd name="T50" fmla="*/ 56 w 204"/>
                <a:gd name="T51" fmla="*/ 75 h 84"/>
                <a:gd name="T52" fmla="*/ 60 w 204"/>
                <a:gd name="T53" fmla="*/ 80 h 84"/>
                <a:gd name="T54" fmla="*/ 56 w 204"/>
                <a:gd name="T55" fmla="*/ 84 h 84"/>
                <a:gd name="T56" fmla="*/ 196 w 204"/>
                <a:gd name="T57" fmla="*/ 9 h 84"/>
                <a:gd name="T58" fmla="*/ 191 w 204"/>
                <a:gd name="T59" fmla="*/ 4 h 84"/>
                <a:gd name="T60" fmla="*/ 196 w 204"/>
                <a:gd name="T61" fmla="*/ 0 h 84"/>
                <a:gd name="T62" fmla="*/ 200 w 204"/>
                <a:gd name="T63" fmla="*/ 4 h 84"/>
                <a:gd name="T64" fmla="*/ 196 w 204"/>
                <a:gd name="T65" fmla="*/ 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84">
                  <a:moveTo>
                    <a:pt x="69" y="84"/>
                  </a:moveTo>
                  <a:cubicBezTo>
                    <a:pt x="69" y="84"/>
                    <a:pt x="69" y="84"/>
                    <a:pt x="69" y="84"/>
                  </a:cubicBezTo>
                  <a:cubicBezTo>
                    <a:pt x="66" y="84"/>
                    <a:pt x="65" y="82"/>
                    <a:pt x="65" y="80"/>
                  </a:cubicBezTo>
                  <a:cubicBezTo>
                    <a:pt x="65" y="77"/>
                    <a:pt x="66" y="75"/>
                    <a:pt x="69" y="75"/>
                  </a:cubicBezTo>
                  <a:cubicBezTo>
                    <a:pt x="196" y="75"/>
                    <a:pt x="196" y="75"/>
                    <a:pt x="196" y="75"/>
                  </a:cubicBezTo>
                  <a:cubicBezTo>
                    <a:pt x="196" y="13"/>
                    <a:pt x="196" y="13"/>
                    <a:pt x="196" y="13"/>
                  </a:cubicBezTo>
                  <a:cubicBezTo>
                    <a:pt x="196" y="10"/>
                    <a:pt x="198" y="8"/>
                    <a:pt x="200" y="8"/>
                  </a:cubicBezTo>
                  <a:cubicBezTo>
                    <a:pt x="202" y="8"/>
                    <a:pt x="204" y="10"/>
                    <a:pt x="204" y="13"/>
                  </a:cubicBezTo>
                  <a:cubicBezTo>
                    <a:pt x="204" y="80"/>
                    <a:pt x="204" y="80"/>
                    <a:pt x="204" y="80"/>
                  </a:cubicBezTo>
                  <a:cubicBezTo>
                    <a:pt x="204" y="81"/>
                    <a:pt x="204" y="82"/>
                    <a:pt x="203" y="83"/>
                  </a:cubicBezTo>
                  <a:cubicBezTo>
                    <a:pt x="202" y="84"/>
                    <a:pt x="201" y="84"/>
                    <a:pt x="200" y="84"/>
                  </a:cubicBezTo>
                  <a:lnTo>
                    <a:pt x="69" y="84"/>
                  </a:lnTo>
                  <a:close/>
                  <a:moveTo>
                    <a:pt x="56" y="84"/>
                  </a:moveTo>
                  <a:cubicBezTo>
                    <a:pt x="4" y="84"/>
                    <a:pt x="4" y="84"/>
                    <a:pt x="4" y="84"/>
                  </a:cubicBezTo>
                  <a:cubicBezTo>
                    <a:pt x="3" y="84"/>
                    <a:pt x="2" y="84"/>
                    <a:pt x="1" y="83"/>
                  </a:cubicBezTo>
                  <a:cubicBezTo>
                    <a:pt x="0" y="82"/>
                    <a:pt x="0" y="81"/>
                    <a:pt x="0" y="80"/>
                  </a:cubicBezTo>
                  <a:cubicBezTo>
                    <a:pt x="0" y="4"/>
                    <a:pt x="0" y="4"/>
                    <a:pt x="0" y="4"/>
                  </a:cubicBezTo>
                  <a:cubicBezTo>
                    <a:pt x="0" y="3"/>
                    <a:pt x="0" y="2"/>
                    <a:pt x="1" y="1"/>
                  </a:cubicBezTo>
                  <a:cubicBezTo>
                    <a:pt x="2" y="0"/>
                    <a:pt x="3" y="0"/>
                    <a:pt x="4" y="0"/>
                  </a:cubicBezTo>
                  <a:cubicBezTo>
                    <a:pt x="182" y="0"/>
                    <a:pt x="182" y="0"/>
                    <a:pt x="182" y="0"/>
                  </a:cubicBezTo>
                  <a:cubicBezTo>
                    <a:pt x="185" y="0"/>
                    <a:pt x="187" y="2"/>
                    <a:pt x="187" y="4"/>
                  </a:cubicBezTo>
                  <a:cubicBezTo>
                    <a:pt x="187" y="7"/>
                    <a:pt x="185" y="9"/>
                    <a:pt x="182" y="9"/>
                  </a:cubicBezTo>
                  <a:cubicBezTo>
                    <a:pt x="8" y="8"/>
                    <a:pt x="8" y="8"/>
                    <a:pt x="8" y="8"/>
                  </a:cubicBezTo>
                  <a:cubicBezTo>
                    <a:pt x="8" y="75"/>
                    <a:pt x="8" y="75"/>
                    <a:pt x="8" y="75"/>
                  </a:cubicBezTo>
                  <a:cubicBezTo>
                    <a:pt x="56" y="75"/>
                    <a:pt x="56" y="75"/>
                    <a:pt x="56" y="75"/>
                  </a:cubicBezTo>
                  <a:cubicBezTo>
                    <a:pt x="56" y="75"/>
                    <a:pt x="56" y="75"/>
                    <a:pt x="56" y="75"/>
                  </a:cubicBezTo>
                  <a:cubicBezTo>
                    <a:pt x="58" y="76"/>
                    <a:pt x="60" y="77"/>
                    <a:pt x="60" y="80"/>
                  </a:cubicBezTo>
                  <a:cubicBezTo>
                    <a:pt x="60" y="82"/>
                    <a:pt x="58" y="84"/>
                    <a:pt x="56" y="84"/>
                  </a:cubicBezTo>
                  <a:close/>
                  <a:moveTo>
                    <a:pt x="196" y="9"/>
                  </a:moveTo>
                  <a:cubicBezTo>
                    <a:pt x="193" y="9"/>
                    <a:pt x="191" y="7"/>
                    <a:pt x="191" y="4"/>
                  </a:cubicBezTo>
                  <a:cubicBezTo>
                    <a:pt x="191" y="2"/>
                    <a:pt x="193" y="0"/>
                    <a:pt x="196" y="0"/>
                  </a:cubicBezTo>
                  <a:cubicBezTo>
                    <a:pt x="198" y="0"/>
                    <a:pt x="200" y="2"/>
                    <a:pt x="200" y="4"/>
                  </a:cubicBezTo>
                  <a:cubicBezTo>
                    <a:pt x="200" y="7"/>
                    <a:pt x="198" y="9"/>
                    <a:pt x="196"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8" name="Freeform 184">
              <a:extLst>
                <a:ext uri="{FF2B5EF4-FFF2-40B4-BE49-F238E27FC236}">
                  <a16:creationId xmlns:a16="http://schemas.microsoft.com/office/drawing/2014/main" id="{7FF91096-832A-488C-BEF7-BF797E216B1E}"/>
                </a:ext>
              </a:extLst>
            </p:cNvPr>
            <p:cNvSpPr>
              <a:spLocks noEditPoints="1"/>
            </p:cNvSpPr>
            <p:nvPr/>
          </p:nvSpPr>
          <p:spPr bwMode="auto">
            <a:xfrm>
              <a:off x="8461376" y="4113213"/>
              <a:ext cx="104775" cy="155575"/>
            </a:xfrm>
            <a:custGeom>
              <a:avLst/>
              <a:gdLst>
                <a:gd name="T0" fmla="*/ 33 w 33"/>
                <a:gd name="T1" fmla="*/ 15 h 49"/>
                <a:gd name="T2" fmla="*/ 28 w 33"/>
                <a:gd name="T3" fmla="*/ 27 h 49"/>
                <a:gd name="T4" fmla="*/ 15 w 33"/>
                <a:gd name="T5" fmla="*/ 31 h 49"/>
                <a:gd name="T6" fmla="*/ 10 w 33"/>
                <a:gd name="T7" fmla="*/ 31 h 49"/>
                <a:gd name="T8" fmla="*/ 10 w 33"/>
                <a:gd name="T9" fmla="*/ 49 h 49"/>
                <a:gd name="T10" fmla="*/ 0 w 33"/>
                <a:gd name="T11" fmla="*/ 49 h 49"/>
                <a:gd name="T12" fmla="*/ 0 w 33"/>
                <a:gd name="T13" fmla="*/ 0 h 49"/>
                <a:gd name="T14" fmla="*/ 15 w 33"/>
                <a:gd name="T15" fmla="*/ 0 h 49"/>
                <a:gd name="T16" fmla="*/ 29 w 33"/>
                <a:gd name="T17" fmla="*/ 4 h 49"/>
                <a:gd name="T18" fmla="*/ 33 w 33"/>
                <a:gd name="T19" fmla="*/ 15 h 49"/>
                <a:gd name="T20" fmla="*/ 10 w 33"/>
                <a:gd name="T21" fmla="*/ 23 h 49"/>
                <a:gd name="T22" fmla="*/ 13 w 33"/>
                <a:gd name="T23" fmla="*/ 23 h 49"/>
                <a:gd name="T24" fmla="*/ 21 w 33"/>
                <a:gd name="T25" fmla="*/ 21 h 49"/>
                <a:gd name="T26" fmla="*/ 23 w 33"/>
                <a:gd name="T27" fmla="*/ 16 h 49"/>
                <a:gd name="T28" fmla="*/ 21 w 33"/>
                <a:gd name="T29" fmla="*/ 10 h 49"/>
                <a:gd name="T30" fmla="*/ 15 w 33"/>
                <a:gd name="T31" fmla="*/ 8 h 49"/>
                <a:gd name="T32" fmla="*/ 10 w 33"/>
                <a:gd name="T33" fmla="*/ 8 h 49"/>
                <a:gd name="T34" fmla="*/ 10 w 33"/>
                <a:gd name="T35"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9">
                  <a:moveTo>
                    <a:pt x="33" y="15"/>
                  </a:moveTo>
                  <a:cubicBezTo>
                    <a:pt x="33" y="20"/>
                    <a:pt x="32" y="24"/>
                    <a:pt x="28" y="27"/>
                  </a:cubicBezTo>
                  <a:cubicBezTo>
                    <a:pt x="25" y="30"/>
                    <a:pt x="21" y="31"/>
                    <a:pt x="15" y="31"/>
                  </a:cubicBezTo>
                  <a:cubicBezTo>
                    <a:pt x="10" y="31"/>
                    <a:pt x="10" y="31"/>
                    <a:pt x="10" y="31"/>
                  </a:cubicBezTo>
                  <a:cubicBezTo>
                    <a:pt x="10" y="49"/>
                    <a:pt x="10" y="49"/>
                    <a:pt x="10" y="49"/>
                  </a:cubicBezTo>
                  <a:cubicBezTo>
                    <a:pt x="0" y="49"/>
                    <a:pt x="0" y="49"/>
                    <a:pt x="0" y="49"/>
                  </a:cubicBezTo>
                  <a:cubicBezTo>
                    <a:pt x="0" y="0"/>
                    <a:pt x="0" y="0"/>
                    <a:pt x="0" y="0"/>
                  </a:cubicBezTo>
                  <a:cubicBezTo>
                    <a:pt x="15" y="0"/>
                    <a:pt x="15" y="0"/>
                    <a:pt x="15" y="0"/>
                  </a:cubicBezTo>
                  <a:cubicBezTo>
                    <a:pt x="21" y="0"/>
                    <a:pt x="26" y="1"/>
                    <a:pt x="29" y="4"/>
                  </a:cubicBezTo>
                  <a:cubicBezTo>
                    <a:pt x="32" y="6"/>
                    <a:pt x="33" y="10"/>
                    <a:pt x="33" y="15"/>
                  </a:cubicBezTo>
                  <a:close/>
                  <a:moveTo>
                    <a:pt x="10" y="23"/>
                  </a:moveTo>
                  <a:cubicBezTo>
                    <a:pt x="13" y="23"/>
                    <a:pt x="13" y="23"/>
                    <a:pt x="13" y="23"/>
                  </a:cubicBezTo>
                  <a:cubicBezTo>
                    <a:pt x="17" y="23"/>
                    <a:pt x="19" y="22"/>
                    <a:pt x="21" y="21"/>
                  </a:cubicBezTo>
                  <a:cubicBezTo>
                    <a:pt x="22" y="20"/>
                    <a:pt x="23" y="18"/>
                    <a:pt x="23" y="16"/>
                  </a:cubicBezTo>
                  <a:cubicBezTo>
                    <a:pt x="23" y="13"/>
                    <a:pt x="22" y="11"/>
                    <a:pt x="21" y="10"/>
                  </a:cubicBezTo>
                  <a:cubicBezTo>
                    <a:pt x="20" y="9"/>
                    <a:pt x="18" y="8"/>
                    <a:pt x="15" y="8"/>
                  </a:cubicBezTo>
                  <a:cubicBezTo>
                    <a:pt x="10" y="8"/>
                    <a:pt x="10" y="8"/>
                    <a:pt x="10" y="8"/>
                  </a:cubicBezTo>
                  <a:lnTo>
                    <a:pt x="10"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9" name="Freeform 185">
              <a:extLst>
                <a:ext uri="{FF2B5EF4-FFF2-40B4-BE49-F238E27FC236}">
                  <a16:creationId xmlns:a16="http://schemas.microsoft.com/office/drawing/2014/main" id="{BC74D43A-A12B-407D-AB9C-9F3BD6C884C6}"/>
                </a:ext>
              </a:extLst>
            </p:cNvPr>
            <p:cNvSpPr>
              <a:spLocks noEditPoints="1"/>
            </p:cNvSpPr>
            <p:nvPr/>
          </p:nvSpPr>
          <p:spPr bwMode="auto">
            <a:xfrm>
              <a:off x="8597901" y="4113213"/>
              <a:ext cx="128588" cy="155575"/>
            </a:xfrm>
            <a:custGeom>
              <a:avLst/>
              <a:gdLst>
                <a:gd name="T0" fmla="*/ 40 w 40"/>
                <a:gd name="T1" fmla="*/ 24 h 49"/>
                <a:gd name="T2" fmla="*/ 33 w 40"/>
                <a:gd name="T3" fmla="*/ 42 h 49"/>
                <a:gd name="T4" fmla="*/ 13 w 40"/>
                <a:gd name="T5" fmla="*/ 49 h 49"/>
                <a:gd name="T6" fmla="*/ 0 w 40"/>
                <a:gd name="T7" fmla="*/ 49 h 49"/>
                <a:gd name="T8" fmla="*/ 0 w 40"/>
                <a:gd name="T9" fmla="*/ 0 h 49"/>
                <a:gd name="T10" fmla="*/ 15 w 40"/>
                <a:gd name="T11" fmla="*/ 0 h 49"/>
                <a:gd name="T12" fmla="*/ 33 w 40"/>
                <a:gd name="T13" fmla="*/ 6 h 49"/>
                <a:gd name="T14" fmla="*/ 40 w 40"/>
                <a:gd name="T15" fmla="*/ 24 h 49"/>
                <a:gd name="T16" fmla="*/ 29 w 40"/>
                <a:gd name="T17" fmla="*/ 24 h 49"/>
                <a:gd name="T18" fmla="*/ 15 w 40"/>
                <a:gd name="T19" fmla="*/ 8 h 49"/>
                <a:gd name="T20" fmla="*/ 10 w 40"/>
                <a:gd name="T21" fmla="*/ 8 h 49"/>
                <a:gd name="T22" fmla="*/ 10 w 40"/>
                <a:gd name="T23" fmla="*/ 40 h 49"/>
                <a:gd name="T24" fmla="*/ 14 w 40"/>
                <a:gd name="T25" fmla="*/ 40 h 49"/>
                <a:gd name="T26" fmla="*/ 29 w 40"/>
                <a:gd name="T27"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9">
                  <a:moveTo>
                    <a:pt x="40" y="24"/>
                  </a:moveTo>
                  <a:cubicBezTo>
                    <a:pt x="40" y="32"/>
                    <a:pt x="38" y="38"/>
                    <a:pt x="33" y="42"/>
                  </a:cubicBezTo>
                  <a:cubicBezTo>
                    <a:pt x="29" y="47"/>
                    <a:pt x="22" y="49"/>
                    <a:pt x="13" y="49"/>
                  </a:cubicBezTo>
                  <a:cubicBezTo>
                    <a:pt x="0" y="49"/>
                    <a:pt x="0" y="49"/>
                    <a:pt x="0" y="49"/>
                  </a:cubicBezTo>
                  <a:cubicBezTo>
                    <a:pt x="0" y="0"/>
                    <a:pt x="0" y="0"/>
                    <a:pt x="0" y="0"/>
                  </a:cubicBezTo>
                  <a:cubicBezTo>
                    <a:pt x="15" y="0"/>
                    <a:pt x="15" y="0"/>
                    <a:pt x="15" y="0"/>
                  </a:cubicBezTo>
                  <a:cubicBezTo>
                    <a:pt x="23" y="0"/>
                    <a:pt x="29" y="2"/>
                    <a:pt x="33" y="6"/>
                  </a:cubicBezTo>
                  <a:cubicBezTo>
                    <a:pt x="38" y="11"/>
                    <a:pt x="40" y="16"/>
                    <a:pt x="40" y="24"/>
                  </a:cubicBezTo>
                  <a:close/>
                  <a:moveTo>
                    <a:pt x="29" y="24"/>
                  </a:moveTo>
                  <a:cubicBezTo>
                    <a:pt x="29" y="14"/>
                    <a:pt x="25" y="8"/>
                    <a:pt x="15" y="8"/>
                  </a:cubicBezTo>
                  <a:cubicBezTo>
                    <a:pt x="10" y="8"/>
                    <a:pt x="10" y="8"/>
                    <a:pt x="10" y="8"/>
                  </a:cubicBezTo>
                  <a:cubicBezTo>
                    <a:pt x="10" y="40"/>
                    <a:pt x="10" y="40"/>
                    <a:pt x="10" y="40"/>
                  </a:cubicBezTo>
                  <a:cubicBezTo>
                    <a:pt x="14" y="40"/>
                    <a:pt x="14" y="40"/>
                    <a:pt x="14" y="40"/>
                  </a:cubicBezTo>
                  <a:cubicBezTo>
                    <a:pt x="24" y="40"/>
                    <a:pt x="29" y="35"/>
                    <a:pt x="29" y="2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0" name="Freeform 186">
              <a:extLst>
                <a:ext uri="{FF2B5EF4-FFF2-40B4-BE49-F238E27FC236}">
                  <a16:creationId xmlns:a16="http://schemas.microsoft.com/office/drawing/2014/main" id="{AD269EAB-D768-4722-B3CB-1586C14DB687}"/>
                </a:ext>
              </a:extLst>
            </p:cNvPr>
            <p:cNvSpPr>
              <a:spLocks/>
            </p:cNvSpPr>
            <p:nvPr/>
          </p:nvSpPr>
          <p:spPr bwMode="auto">
            <a:xfrm>
              <a:off x="8758238" y="4113213"/>
              <a:ext cx="88900" cy="155575"/>
            </a:xfrm>
            <a:custGeom>
              <a:avLst/>
              <a:gdLst>
                <a:gd name="T0" fmla="*/ 20 w 56"/>
                <a:gd name="T1" fmla="*/ 98 h 98"/>
                <a:gd name="T2" fmla="*/ 0 w 56"/>
                <a:gd name="T3" fmla="*/ 98 h 98"/>
                <a:gd name="T4" fmla="*/ 0 w 56"/>
                <a:gd name="T5" fmla="*/ 0 h 98"/>
                <a:gd name="T6" fmla="*/ 56 w 56"/>
                <a:gd name="T7" fmla="*/ 0 h 98"/>
                <a:gd name="T8" fmla="*/ 56 w 56"/>
                <a:gd name="T9" fmla="*/ 16 h 98"/>
                <a:gd name="T10" fmla="*/ 20 w 56"/>
                <a:gd name="T11" fmla="*/ 16 h 98"/>
                <a:gd name="T12" fmla="*/ 20 w 56"/>
                <a:gd name="T13" fmla="*/ 42 h 98"/>
                <a:gd name="T14" fmla="*/ 54 w 56"/>
                <a:gd name="T15" fmla="*/ 42 h 98"/>
                <a:gd name="T16" fmla="*/ 54 w 56"/>
                <a:gd name="T17" fmla="*/ 58 h 98"/>
                <a:gd name="T18" fmla="*/ 20 w 56"/>
                <a:gd name="T19" fmla="*/ 58 h 98"/>
                <a:gd name="T20" fmla="*/ 20 w 56"/>
                <a:gd name="T2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8">
                  <a:moveTo>
                    <a:pt x="20" y="98"/>
                  </a:moveTo>
                  <a:lnTo>
                    <a:pt x="0" y="98"/>
                  </a:lnTo>
                  <a:lnTo>
                    <a:pt x="0" y="0"/>
                  </a:lnTo>
                  <a:lnTo>
                    <a:pt x="56" y="0"/>
                  </a:lnTo>
                  <a:lnTo>
                    <a:pt x="56" y="16"/>
                  </a:lnTo>
                  <a:lnTo>
                    <a:pt x="20" y="16"/>
                  </a:lnTo>
                  <a:lnTo>
                    <a:pt x="20" y="42"/>
                  </a:lnTo>
                  <a:lnTo>
                    <a:pt x="54" y="42"/>
                  </a:lnTo>
                  <a:lnTo>
                    <a:pt x="54" y="58"/>
                  </a:lnTo>
                  <a:lnTo>
                    <a:pt x="20" y="58"/>
                  </a:lnTo>
                  <a:lnTo>
                    <a:pt x="20" y="9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5" name="Group 234">
            <a:extLst>
              <a:ext uri="{FF2B5EF4-FFF2-40B4-BE49-F238E27FC236}">
                <a16:creationId xmlns:a16="http://schemas.microsoft.com/office/drawing/2014/main" id="{62EE8111-C062-48D5-89FD-739D2B96DB97}"/>
              </a:ext>
            </a:extLst>
          </p:cNvPr>
          <p:cNvGrpSpPr/>
          <p:nvPr/>
        </p:nvGrpSpPr>
        <p:grpSpPr>
          <a:xfrm>
            <a:off x="5508387" y="2430253"/>
            <a:ext cx="414338" cy="409575"/>
            <a:chOff x="4835526" y="2413000"/>
            <a:chExt cx="414338" cy="409575"/>
          </a:xfrm>
        </p:grpSpPr>
        <p:sp>
          <p:nvSpPr>
            <p:cNvPr id="221" name="Freeform 187">
              <a:extLst>
                <a:ext uri="{FF2B5EF4-FFF2-40B4-BE49-F238E27FC236}">
                  <a16:creationId xmlns:a16="http://schemas.microsoft.com/office/drawing/2014/main" id="{21081F1E-38AD-4415-A232-B9495FCCA90B}"/>
                </a:ext>
              </a:extLst>
            </p:cNvPr>
            <p:cNvSpPr>
              <a:spLocks noEditPoints="1"/>
            </p:cNvSpPr>
            <p:nvPr/>
          </p:nvSpPr>
          <p:spPr bwMode="auto">
            <a:xfrm>
              <a:off x="4953001" y="2413000"/>
              <a:ext cx="296863" cy="409575"/>
            </a:xfrm>
            <a:custGeom>
              <a:avLst/>
              <a:gdLst>
                <a:gd name="T0" fmla="*/ 81 w 93"/>
                <a:gd name="T1" fmla="*/ 129 h 129"/>
                <a:gd name="T2" fmla="*/ 81 w 93"/>
                <a:gd name="T3" fmla="*/ 129 h 129"/>
                <a:gd name="T4" fmla="*/ 11 w 93"/>
                <a:gd name="T5" fmla="*/ 129 h 129"/>
                <a:gd name="T6" fmla="*/ 2 w 93"/>
                <a:gd name="T7" fmla="*/ 124 h 129"/>
                <a:gd name="T8" fmla="*/ 2 w 93"/>
                <a:gd name="T9" fmla="*/ 123 h 129"/>
                <a:gd name="T10" fmla="*/ 3 w 93"/>
                <a:gd name="T11" fmla="*/ 122 h 129"/>
                <a:gd name="T12" fmla="*/ 5 w 93"/>
                <a:gd name="T13" fmla="*/ 122 h 129"/>
                <a:gd name="T14" fmla="*/ 11 w 93"/>
                <a:gd name="T15" fmla="*/ 126 h 129"/>
                <a:gd name="T16" fmla="*/ 81 w 93"/>
                <a:gd name="T17" fmla="*/ 126 h 129"/>
                <a:gd name="T18" fmla="*/ 89 w 93"/>
                <a:gd name="T19" fmla="*/ 118 h 129"/>
                <a:gd name="T20" fmla="*/ 89 w 93"/>
                <a:gd name="T21" fmla="*/ 88 h 129"/>
                <a:gd name="T22" fmla="*/ 91 w 93"/>
                <a:gd name="T23" fmla="*/ 86 h 129"/>
                <a:gd name="T24" fmla="*/ 93 w 93"/>
                <a:gd name="T25" fmla="*/ 88 h 129"/>
                <a:gd name="T26" fmla="*/ 93 w 93"/>
                <a:gd name="T27" fmla="*/ 118 h 129"/>
                <a:gd name="T28" fmla="*/ 81 w 93"/>
                <a:gd name="T29" fmla="*/ 129 h 129"/>
                <a:gd name="T30" fmla="*/ 2 w 93"/>
                <a:gd name="T31" fmla="*/ 120 h 129"/>
                <a:gd name="T32" fmla="*/ 2 w 93"/>
                <a:gd name="T33" fmla="*/ 120 h 129"/>
                <a:gd name="T34" fmla="*/ 0 w 93"/>
                <a:gd name="T35" fmla="*/ 118 h 129"/>
                <a:gd name="T36" fmla="*/ 2 w 93"/>
                <a:gd name="T37" fmla="*/ 117 h 129"/>
                <a:gd name="T38" fmla="*/ 2 w 93"/>
                <a:gd name="T39" fmla="*/ 117 h 129"/>
                <a:gd name="T40" fmla="*/ 4 w 93"/>
                <a:gd name="T41" fmla="*/ 118 h 129"/>
                <a:gd name="T42" fmla="*/ 2 w 93"/>
                <a:gd name="T43" fmla="*/ 120 h 129"/>
                <a:gd name="T44" fmla="*/ 2 w 93"/>
                <a:gd name="T45" fmla="*/ 115 h 129"/>
                <a:gd name="T46" fmla="*/ 0 w 93"/>
                <a:gd name="T47" fmla="*/ 113 h 129"/>
                <a:gd name="T48" fmla="*/ 0 w 93"/>
                <a:gd name="T49" fmla="*/ 60 h 129"/>
                <a:gd name="T50" fmla="*/ 2 w 93"/>
                <a:gd name="T51" fmla="*/ 58 h 129"/>
                <a:gd name="T52" fmla="*/ 4 w 93"/>
                <a:gd name="T53" fmla="*/ 60 h 129"/>
                <a:gd name="T54" fmla="*/ 4 w 93"/>
                <a:gd name="T55" fmla="*/ 113 h 129"/>
                <a:gd name="T56" fmla="*/ 2 w 93"/>
                <a:gd name="T57" fmla="*/ 115 h 129"/>
                <a:gd name="T58" fmla="*/ 91 w 93"/>
                <a:gd name="T59" fmla="*/ 84 h 129"/>
                <a:gd name="T60" fmla="*/ 89 w 93"/>
                <a:gd name="T61" fmla="*/ 83 h 129"/>
                <a:gd name="T62" fmla="*/ 89 w 93"/>
                <a:gd name="T63" fmla="*/ 29 h 129"/>
                <a:gd name="T64" fmla="*/ 91 w 93"/>
                <a:gd name="T65" fmla="*/ 28 h 129"/>
                <a:gd name="T66" fmla="*/ 93 w 93"/>
                <a:gd name="T67" fmla="*/ 29 h 129"/>
                <a:gd name="T68" fmla="*/ 93 w 93"/>
                <a:gd name="T69" fmla="*/ 83 h 129"/>
                <a:gd name="T70" fmla="*/ 91 w 93"/>
                <a:gd name="T71" fmla="*/ 84 h 129"/>
                <a:gd name="T72" fmla="*/ 2 w 93"/>
                <a:gd name="T73" fmla="*/ 56 h 129"/>
                <a:gd name="T74" fmla="*/ 0 w 93"/>
                <a:gd name="T75" fmla="*/ 54 h 129"/>
                <a:gd name="T76" fmla="*/ 0 w 93"/>
                <a:gd name="T77" fmla="*/ 12 h 129"/>
                <a:gd name="T78" fmla="*/ 11 w 93"/>
                <a:gd name="T79" fmla="*/ 0 h 129"/>
                <a:gd name="T80" fmla="*/ 64 w 93"/>
                <a:gd name="T81" fmla="*/ 0 h 129"/>
                <a:gd name="T82" fmla="*/ 65 w 93"/>
                <a:gd name="T83" fmla="*/ 2 h 129"/>
                <a:gd name="T84" fmla="*/ 64 w 93"/>
                <a:gd name="T85" fmla="*/ 4 h 129"/>
                <a:gd name="T86" fmla="*/ 11 w 93"/>
                <a:gd name="T87" fmla="*/ 4 h 129"/>
                <a:gd name="T88" fmla="*/ 4 w 93"/>
                <a:gd name="T89" fmla="*/ 12 h 129"/>
                <a:gd name="T90" fmla="*/ 4 w 93"/>
                <a:gd name="T91" fmla="*/ 54 h 129"/>
                <a:gd name="T92" fmla="*/ 2 w 93"/>
                <a:gd name="T93" fmla="*/ 5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29">
                  <a:moveTo>
                    <a:pt x="81" y="129"/>
                  </a:moveTo>
                  <a:cubicBezTo>
                    <a:pt x="81" y="129"/>
                    <a:pt x="81" y="129"/>
                    <a:pt x="81" y="129"/>
                  </a:cubicBezTo>
                  <a:cubicBezTo>
                    <a:pt x="11" y="129"/>
                    <a:pt x="11" y="129"/>
                    <a:pt x="11" y="129"/>
                  </a:cubicBezTo>
                  <a:cubicBezTo>
                    <a:pt x="8" y="129"/>
                    <a:pt x="4" y="127"/>
                    <a:pt x="2" y="124"/>
                  </a:cubicBezTo>
                  <a:cubicBezTo>
                    <a:pt x="2" y="124"/>
                    <a:pt x="2" y="124"/>
                    <a:pt x="2" y="123"/>
                  </a:cubicBezTo>
                  <a:cubicBezTo>
                    <a:pt x="2" y="123"/>
                    <a:pt x="2" y="122"/>
                    <a:pt x="3" y="122"/>
                  </a:cubicBezTo>
                  <a:cubicBezTo>
                    <a:pt x="3" y="121"/>
                    <a:pt x="4" y="122"/>
                    <a:pt x="5" y="122"/>
                  </a:cubicBezTo>
                  <a:cubicBezTo>
                    <a:pt x="6" y="125"/>
                    <a:pt x="9" y="126"/>
                    <a:pt x="11" y="126"/>
                  </a:cubicBezTo>
                  <a:cubicBezTo>
                    <a:pt x="81" y="126"/>
                    <a:pt x="81" y="126"/>
                    <a:pt x="81" y="126"/>
                  </a:cubicBezTo>
                  <a:cubicBezTo>
                    <a:pt x="86" y="126"/>
                    <a:pt x="89" y="122"/>
                    <a:pt x="89" y="118"/>
                  </a:cubicBezTo>
                  <a:cubicBezTo>
                    <a:pt x="89" y="88"/>
                    <a:pt x="89" y="88"/>
                    <a:pt x="89" y="88"/>
                  </a:cubicBezTo>
                  <a:cubicBezTo>
                    <a:pt x="89" y="87"/>
                    <a:pt x="90" y="86"/>
                    <a:pt x="91" y="86"/>
                  </a:cubicBezTo>
                  <a:cubicBezTo>
                    <a:pt x="92" y="86"/>
                    <a:pt x="93" y="87"/>
                    <a:pt x="93" y="88"/>
                  </a:cubicBezTo>
                  <a:cubicBezTo>
                    <a:pt x="93" y="118"/>
                    <a:pt x="93" y="118"/>
                    <a:pt x="93" y="118"/>
                  </a:cubicBezTo>
                  <a:cubicBezTo>
                    <a:pt x="93" y="124"/>
                    <a:pt x="88" y="129"/>
                    <a:pt x="81" y="129"/>
                  </a:cubicBezTo>
                  <a:close/>
                  <a:moveTo>
                    <a:pt x="2" y="120"/>
                  </a:moveTo>
                  <a:cubicBezTo>
                    <a:pt x="2" y="120"/>
                    <a:pt x="2" y="120"/>
                    <a:pt x="2" y="120"/>
                  </a:cubicBezTo>
                  <a:cubicBezTo>
                    <a:pt x="1" y="120"/>
                    <a:pt x="0" y="119"/>
                    <a:pt x="0" y="118"/>
                  </a:cubicBezTo>
                  <a:cubicBezTo>
                    <a:pt x="0" y="117"/>
                    <a:pt x="1" y="117"/>
                    <a:pt x="2" y="117"/>
                  </a:cubicBezTo>
                  <a:cubicBezTo>
                    <a:pt x="2" y="117"/>
                    <a:pt x="2" y="117"/>
                    <a:pt x="2" y="117"/>
                  </a:cubicBezTo>
                  <a:cubicBezTo>
                    <a:pt x="3" y="117"/>
                    <a:pt x="4" y="117"/>
                    <a:pt x="4" y="118"/>
                  </a:cubicBezTo>
                  <a:cubicBezTo>
                    <a:pt x="4" y="119"/>
                    <a:pt x="3" y="120"/>
                    <a:pt x="2" y="120"/>
                  </a:cubicBezTo>
                  <a:close/>
                  <a:moveTo>
                    <a:pt x="2" y="115"/>
                  </a:moveTo>
                  <a:cubicBezTo>
                    <a:pt x="1" y="115"/>
                    <a:pt x="0" y="114"/>
                    <a:pt x="0" y="113"/>
                  </a:cubicBezTo>
                  <a:cubicBezTo>
                    <a:pt x="0" y="60"/>
                    <a:pt x="0" y="60"/>
                    <a:pt x="0" y="60"/>
                  </a:cubicBezTo>
                  <a:cubicBezTo>
                    <a:pt x="0" y="59"/>
                    <a:pt x="1" y="58"/>
                    <a:pt x="2" y="58"/>
                  </a:cubicBezTo>
                  <a:cubicBezTo>
                    <a:pt x="3" y="58"/>
                    <a:pt x="4" y="59"/>
                    <a:pt x="4" y="60"/>
                  </a:cubicBezTo>
                  <a:cubicBezTo>
                    <a:pt x="4" y="113"/>
                    <a:pt x="4" y="113"/>
                    <a:pt x="4" y="113"/>
                  </a:cubicBezTo>
                  <a:cubicBezTo>
                    <a:pt x="4" y="114"/>
                    <a:pt x="3" y="115"/>
                    <a:pt x="2" y="115"/>
                  </a:cubicBezTo>
                  <a:close/>
                  <a:moveTo>
                    <a:pt x="91" y="84"/>
                  </a:moveTo>
                  <a:cubicBezTo>
                    <a:pt x="90" y="84"/>
                    <a:pt x="89" y="84"/>
                    <a:pt x="89" y="83"/>
                  </a:cubicBezTo>
                  <a:cubicBezTo>
                    <a:pt x="89" y="29"/>
                    <a:pt x="89" y="29"/>
                    <a:pt x="89" y="29"/>
                  </a:cubicBezTo>
                  <a:cubicBezTo>
                    <a:pt x="89" y="28"/>
                    <a:pt x="90" y="28"/>
                    <a:pt x="91" y="28"/>
                  </a:cubicBezTo>
                  <a:cubicBezTo>
                    <a:pt x="92" y="28"/>
                    <a:pt x="93" y="28"/>
                    <a:pt x="93" y="29"/>
                  </a:cubicBezTo>
                  <a:cubicBezTo>
                    <a:pt x="93" y="83"/>
                    <a:pt x="93" y="83"/>
                    <a:pt x="93" y="83"/>
                  </a:cubicBezTo>
                  <a:cubicBezTo>
                    <a:pt x="93" y="84"/>
                    <a:pt x="92" y="84"/>
                    <a:pt x="91" y="84"/>
                  </a:cubicBezTo>
                  <a:close/>
                  <a:moveTo>
                    <a:pt x="2" y="56"/>
                  </a:moveTo>
                  <a:cubicBezTo>
                    <a:pt x="1" y="56"/>
                    <a:pt x="0" y="55"/>
                    <a:pt x="0" y="54"/>
                  </a:cubicBezTo>
                  <a:cubicBezTo>
                    <a:pt x="0" y="12"/>
                    <a:pt x="0" y="12"/>
                    <a:pt x="0" y="12"/>
                  </a:cubicBezTo>
                  <a:cubicBezTo>
                    <a:pt x="0" y="5"/>
                    <a:pt x="5" y="0"/>
                    <a:pt x="11" y="0"/>
                  </a:cubicBezTo>
                  <a:cubicBezTo>
                    <a:pt x="64" y="0"/>
                    <a:pt x="64" y="0"/>
                    <a:pt x="64" y="0"/>
                  </a:cubicBezTo>
                  <a:cubicBezTo>
                    <a:pt x="65" y="0"/>
                    <a:pt x="65" y="1"/>
                    <a:pt x="65" y="2"/>
                  </a:cubicBezTo>
                  <a:cubicBezTo>
                    <a:pt x="65" y="3"/>
                    <a:pt x="65" y="4"/>
                    <a:pt x="64" y="4"/>
                  </a:cubicBezTo>
                  <a:cubicBezTo>
                    <a:pt x="11" y="4"/>
                    <a:pt x="11" y="4"/>
                    <a:pt x="11" y="4"/>
                  </a:cubicBezTo>
                  <a:cubicBezTo>
                    <a:pt x="7" y="4"/>
                    <a:pt x="4" y="7"/>
                    <a:pt x="4" y="12"/>
                  </a:cubicBezTo>
                  <a:cubicBezTo>
                    <a:pt x="4" y="54"/>
                    <a:pt x="4" y="54"/>
                    <a:pt x="4" y="54"/>
                  </a:cubicBezTo>
                  <a:cubicBezTo>
                    <a:pt x="4" y="55"/>
                    <a:pt x="3" y="56"/>
                    <a:pt x="2" y="5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2" name="Freeform 188">
              <a:extLst>
                <a:ext uri="{FF2B5EF4-FFF2-40B4-BE49-F238E27FC236}">
                  <a16:creationId xmlns:a16="http://schemas.microsoft.com/office/drawing/2014/main" id="{DDA9B7D8-CCCB-46DF-AD31-730C6393E71B}"/>
                </a:ext>
              </a:extLst>
            </p:cNvPr>
            <p:cNvSpPr>
              <a:spLocks noEditPoints="1"/>
            </p:cNvSpPr>
            <p:nvPr/>
          </p:nvSpPr>
          <p:spPr bwMode="auto">
            <a:xfrm>
              <a:off x="5149851" y="2416175"/>
              <a:ext cx="100013" cy="95250"/>
            </a:xfrm>
            <a:custGeom>
              <a:avLst/>
              <a:gdLst>
                <a:gd name="T0" fmla="*/ 29 w 31"/>
                <a:gd name="T1" fmla="*/ 30 h 30"/>
                <a:gd name="T2" fmla="*/ 2 w 31"/>
                <a:gd name="T3" fmla="*/ 30 h 30"/>
                <a:gd name="T4" fmla="*/ 0 w 31"/>
                <a:gd name="T5" fmla="*/ 30 h 30"/>
                <a:gd name="T6" fmla="*/ 0 w 31"/>
                <a:gd name="T7" fmla="*/ 28 h 30"/>
                <a:gd name="T8" fmla="*/ 0 w 31"/>
                <a:gd name="T9" fmla="*/ 2 h 30"/>
                <a:gd name="T10" fmla="*/ 2 w 31"/>
                <a:gd name="T11" fmla="*/ 0 h 30"/>
                <a:gd name="T12" fmla="*/ 3 w 31"/>
                <a:gd name="T13" fmla="*/ 2 h 30"/>
                <a:gd name="T14" fmla="*/ 3 w 31"/>
                <a:gd name="T15" fmla="*/ 3 h 30"/>
                <a:gd name="T16" fmla="*/ 4 w 31"/>
                <a:gd name="T17" fmla="*/ 3 h 30"/>
                <a:gd name="T18" fmla="*/ 6 w 31"/>
                <a:gd name="T19" fmla="*/ 3 h 30"/>
                <a:gd name="T20" fmla="*/ 30 w 31"/>
                <a:gd name="T21" fmla="*/ 27 h 30"/>
                <a:gd name="T22" fmla="*/ 30 w 31"/>
                <a:gd name="T23" fmla="*/ 29 h 30"/>
                <a:gd name="T24" fmla="*/ 29 w 31"/>
                <a:gd name="T25" fmla="*/ 30 h 30"/>
                <a:gd name="T26" fmla="*/ 3 w 31"/>
                <a:gd name="T27" fmla="*/ 27 h 30"/>
                <a:gd name="T28" fmla="*/ 24 w 31"/>
                <a:gd name="T29" fmla="*/ 27 h 30"/>
                <a:gd name="T30" fmla="*/ 4 w 31"/>
                <a:gd name="T31" fmla="*/ 6 h 30"/>
                <a:gd name="T32" fmla="*/ 4 w 31"/>
                <a:gd name="T33" fmla="*/ 6 h 30"/>
                <a:gd name="T34" fmla="*/ 3 w 31"/>
                <a:gd name="T35" fmla="*/ 6 h 30"/>
                <a:gd name="T36" fmla="*/ 3 w 31"/>
                <a:gd name="T37"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0">
                  <a:moveTo>
                    <a:pt x="29" y="30"/>
                  </a:moveTo>
                  <a:cubicBezTo>
                    <a:pt x="2" y="30"/>
                    <a:pt x="2" y="30"/>
                    <a:pt x="2" y="30"/>
                  </a:cubicBezTo>
                  <a:cubicBezTo>
                    <a:pt x="1" y="30"/>
                    <a:pt x="1" y="30"/>
                    <a:pt x="0" y="30"/>
                  </a:cubicBezTo>
                  <a:cubicBezTo>
                    <a:pt x="0" y="29"/>
                    <a:pt x="0" y="29"/>
                    <a:pt x="0" y="28"/>
                  </a:cubicBezTo>
                  <a:cubicBezTo>
                    <a:pt x="0" y="2"/>
                    <a:pt x="0" y="2"/>
                    <a:pt x="0" y="2"/>
                  </a:cubicBezTo>
                  <a:cubicBezTo>
                    <a:pt x="0" y="1"/>
                    <a:pt x="1" y="0"/>
                    <a:pt x="2" y="0"/>
                  </a:cubicBezTo>
                  <a:cubicBezTo>
                    <a:pt x="3" y="0"/>
                    <a:pt x="3" y="1"/>
                    <a:pt x="3" y="2"/>
                  </a:cubicBezTo>
                  <a:cubicBezTo>
                    <a:pt x="3" y="3"/>
                    <a:pt x="3" y="3"/>
                    <a:pt x="3" y="3"/>
                  </a:cubicBezTo>
                  <a:cubicBezTo>
                    <a:pt x="3" y="3"/>
                    <a:pt x="4" y="3"/>
                    <a:pt x="4" y="3"/>
                  </a:cubicBezTo>
                  <a:cubicBezTo>
                    <a:pt x="4" y="2"/>
                    <a:pt x="5" y="2"/>
                    <a:pt x="6" y="3"/>
                  </a:cubicBezTo>
                  <a:cubicBezTo>
                    <a:pt x="30" y="27"/>
                    <a:pt x="30" y="27"/>
                    <a:pt x="30" y="27"/>
                  </a:cubicBezTo>
                  <a:cubicBezTo>
                    <a:pt x="31" y="28"/>
                    <a:pt x="31" y="28"/>
                    <a:pt x="30" y="29"/>
                  </a:cubicBezTo>
                  <a:cubicBezTo>
                    <a:pt x="30" y="30"/>
                    <a:pt x="29" y="30"/>
                    <a:pt x="29" y="30"/>
                  </a:cubicBezTo>
                  <a:close/>
                  <a:moveTo>
                    <a:pt x="3" y="27"/>
                  </a:moveTo>
                  <a:cubicBezTo>
                    <a:pt x="24" y="27"/>
                    <a:pt x="24" y="27"/>
                    <a:pt x="24" y="27"/>
                  </a:cubicBezTo>
                  <a:cubicBezTo>
                    <a:pt x="4" y="6"/>
                    <a:pt x="4" y="6"/>
                    <a:pt x="4" y="6"/>
                  </a:cubicBezTo>
                  <a:cubicBezTo>
                    <a:pt x="4" y="6"/>
                    <a:pt x="4" y="6"/>
                    <a:pt x="4" y="6"/>
                  </a:cubicBezTo>
                  <a:cubicBezTo>
                    <a:pt x="4" y="6"/>
                    <a:pt x="3" y="6"/>
                    <a:pt x="3" y="6"/>
                  </a:cubicBezTo>
                  <a:lnTo>
                    <a:pt x="3" y="27"/>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3" name="Freeform 189">
              <a:extLst>
                <a:ext uri="{FF2B5EF4-FFF2-40B4-BE49-F238E27FC236}">
                  <a16:creationId xmlns:a16="http://schemas.microsoft.com/office/drawing/2014/main" id="{9B7255F7-D978-402E-817D-F0DE845A8831}"/>
                </a:ext>
              </a:extLst>
            </p:cNvPr>
            <p:cNvSpPr>
              <a:spLocks/>
            </p:cNvSpPr>
            <p:nvPr/>
          </p:nvSpPr>
          <p:spPr bwMode="auto">
            <a:xfrm>
              <a:off x="4867276" y="2476500"/>
              <a:ext cx="28575" cy="12700"/>
            </a:xfrm>
            <a:custGeom>
              <a:avLst/>
              <a:gdLst>
                <a:gd name="T0" fmla="*/ 8 w 9"/>
                <a:gd name="T1" fmla="*/ 4 h 4"/>
                <a:gd name="T2" fmla="*/ 1 w 9"/>
                <a:gd name="T3" fmla="*/ 4 h 4"/>
                <a:gd name="T4" fmla="*/ 0 w 9"/>
                <a:gd name="T5" fmla="*/ 2 h 4"/>
                <a:gd name="T6" fmla="*/ 1 w 9"/>
                <a:gd name="T7" fmla="*/ 0 h 4"/>
                <a:gd name="T8" fmla="*/ 8 w 9"/>
                <a:gd name="T9" fmla="*/ 0 h 4"/>
                <a:gd name="T10" fmla="*/ 9 w 9"/>
                <a:gd name="T11" fmla="*/ 2 h 4"/>
                <a:gd name="T12" fmla="*/ 8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8" y="4"/>
                  </a:moveTo>
                  <a:cubicBezTo>
                    <a:pt x="1" y="4"/>
                    <a:pt x="1" y="4"/>
                    <a:pt x="1" y="4"/>
                  </a:cubicBezTo>
                  <a:cubicBezTo>
                    <a:pt x="0" y="4"/>
                    <a:pt x="0" y="3"/>
                    <a:pt x="0" y="2"/>
                  </a:cubicBezTo>
                  <a:cubicBezTo>
                    <a:pt x="0" y="1"/>
                    <a:pt x="0" y="0"/>
                    <a:pt x="1" y="0"/>
                  </a:cubicBezTo>
                  <a:cubicBezTo>
                    <a:pt x="8" y="0"/>
                    <a:pt x="8" y="0"/>
                    <a:pt x="8" y="0"/>
                  </a:cubicBezTo>
                  <a:cubicBezTo>
                    <a:pt x="9" y="0"/>
                    <a:pt x="9" y="1"/>
                    <a:pt x="9" y="2"/>
                  </a:cubicBezTo>
                  <a:cubicBezTo>
                    <a:pt x="9" y="3"/>
                    <a:pt x="9" y="4"/>
                    <a:pt x="8"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4" name="Freeform 190">
              <a:extLst>
                <a:ext uri="{FF2B5EF4-FFF2-40B4-BE49-F238E27FC236}">
                  <a16:creationId xmlns:a16="http://schemas.microsoft.com/office/drawing/2014/main" id="{EF83831F-E6FC-462A-89A7-395FDC2B6229}"/>
                </a:ext>
              </a:extLst>
            </p:cNvPr>
            <p:cNvSpPr>
              <a:spLocks/>
            </p:cNvSpPr>
            <p:nvPr/>
          </p:nvSpPr>
          <p:spPr bwMode="auto">
            <a:xfrm>
              <a:off x="4876801" y="2466975"/>
              <a:ext cx="9525" cy="31750"/>
            </a:xfrm>
            <a:custGeom>
              <a:avLst/>
              <a:gdLst>
                <a:gd name="T0" fmla="*/ 1 w 3"/>
                <a:gd name="T1" fmla="*/ 10 h 10"/>
                <a:gd name="T2" fmla="*/ 0 w 3"/>
                <a:gd name="T3" fmla="*/ 8 h 10"/>
                <a:gd name="T4" fmla="*/ 0 w 3"/>
                <a:gd name="T5" fmla="*/ 2 h 10"/>
                <a:gd name="T6" fmla="*/ 1 w 3"/>
                <a:gd name="T7" fmla="*/ 0 h 10"/>
                <a:gd name="T8" fmla="*/ 3 w 3"/>
                <a:gd name="T9" fmla="*/ 2 h 10"/>
                <a:gd name="T10" fmla="*/ 3 w 3"/>
                <a:gd name="T11" fmla="*/ 8 h 10"/>
                <a:gd name="T12" fmla="*/ 1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0"/>
                  </a:moveTo>
                  <a:cubicBezTo>
                    <a:pt x="0" y="10"/>
                    <a:pt x="0" y="9"/>
                    <a:pt x="0" y="8"/>
                  </a:cubicBezTo>
                  <a:cubicBezTo>
                    <a:pt x="0" y="2"/>
                    <a:pt x="0" y="2"/>
                    <a:pt x="0" y="2"/>
                  </a:cubicBezTo>
                  <a:cubicBezTo>
                    <a:pt x="0" y="1"/>
                    <a:pt x="0" y="0"/>
                    <a:pt x="1" y="0"/>
                  </a:cubicBezTo>
                  <a:cubicBezTo>
                    <a:pt x="2" y="0"/>
                    <a:pt x="3" y="1"/>
                    <a:pt x="3" y="2"/>
                  </a:cubicBezTo>
                  <a:cubicBezTo>
                    <a:pt x="3" y="8"/>
                    <a:pt x="3" y="8"/>
                    <a:pt x="3" y="8"/>
                  </a:cubicBezTo>
                  <a:cubicBezTo>
                    <a:pt x="3" y="9"/>
                    <a:pt x="2" y="10"/>
                    <a:pt x="1"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5" name="Freeform 191">
              <a:extLst>
                <a:ext uri="{FF2B5EF4-FFF2-40B4-BE49-F238E27FC236}">
                  <a16:creationId xmlns:a16="http://schemas.microsoft.com/office/drawing/2014/main" id="{F127BE8A-8F48-491C-833B-126CF061492D}"/>
                </a:ext>
              </a:extLst>
            </p:cNvPr>
            <p:cNvSpPr>
              <a:spLocks noEditPoints="1"/>
            </p:cNvSpPr>
            <p:nvPr/>
          </p:nvSpPr>
          <p:spPr bwMode="auto">
            <a:xfrm>
              <a:off x="4886326" y="2530475"/>
              <a:ext cx="38100" cy="38100"/>
            </a:xfrm>
            <a:custGeom>
              <a:avLst/>
              <a:gdLst>
                <a:gd name="T0" fmla="*/ 6 w 12"/>
                <a:gd name="T1" fmla="*/ 12 h 12"/>
                <a:gd name="T2" fmla="*/ 0 w 12"/>
                <a:gd name="T3" fmla="*/ 6 h 12"/>
                <a:gd name="T4" fmla="*/ 6 w 12"/>
                <a:gd name="T5" fmla="*/ 0 h 12"/>
                <a:gd name="T6" fmla="*/ 12 w 12"/>
                <a:gd name="T7" fmla="*/ 6 h 12"/>
                <a:gd name="T8" fmla="*/ 6 w 12"/>
                <a:gd name="T9" fmla="*/ 12 h 12"/>
                <a:gd name="T10" fmla="*/ 6 w 12"/>
                <a:gd name="T11" fmla="*/ 4 h 12"/>
                <a:gd name="T12" fmla="*/ 4 w 12"/>
                <a:gd name="T13" fmla="*/ 6 h 12"/>
                <a:gd name="T14" fmla="*/ 6 w 12"/>
                <a:gd name="T15" fmla="*/ 9 h 12"/>
                <a:gd name="T16" fmla="*/ 9 w 12"/>
                <a:gd name="T17" fmla="*/ 6 h 12"/>
                <a:gd name="T18" fmla="*/ 6 w 12"/>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12"/>
                  </a:moveTo>
                  <a:cubicBezTo>
                    <a:pt x="3" y="12"/>
                    <a:pt x="0" y="10"/>
                    <a:pt x="0" y="6"/>
                  </a:cubicBezTo>
                  <a:cubicBezTo>
                    <a:pt x="0" y="3"/>
                    <a:pt x="3" y="0"/>
                    <a:pt x="6" y="0"/>
                  </a:cubicBezTo>
                  <a:cubicBezTo>
                    <a:pt x="10" y="0"/>
                    <a:pt x="12" y="3"/>
                    <a:pt x="12" y="6"/>
                  </a:cubicBezTo>
                  <a:cubicBezTo>
                    <a:pt x="12" y="10"/>
                    <a:pt x="10" y="12"/>
                    <a:pt x="6" y="12"/>
                  </a:cubicBezTo>
                  <a:close/>
                  <a:moveTo>
                    <a:pt x="6" y="4"/>
                  </a:moveTo>
                  <a:cubicBezTo>
                    <a:pt x="5" y="4"/>
                    <a:pt x="4" y="5"/>
                    <a:pt x="4" y="6"/>
                  </a:cubicBezTo>
                  <a:cubicBezTo>
                    <a:pt x="4" y="8"/>
                    <a:pt x="5" y="9"/>
                    <a:pt x="6" y="9"/>
                  </a:cubicBezTo>
                  <a:cubicBezTo>
                    <a:pt x="8" y="9"/>
                    <a:pt x="9" y="8"/>
                    <a:pt x="9" y="6"/>
                  </a:cubicBezTo>
                  <a:cubicBezTo>
                    <a:pt x="9" y="5"/>
                    <a:pt x="8" y="4"/>
                    <a:pt x="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6" name="Freeform 192">
              <a:extLst>
                <a:ext uri="{FF2B5EF4-FFF2-40B4-BE49-F238E27FC236}">
                  <a16:creationId xmlns:a16="http://schemas.microsoft.com/office/drawing/2014/main" id="{CB793F09-F8E3-447B-80C5-469A455EBC31}"/>
                </a:ext>
              </a:extLst>
            </p:cNvPr>
            <p:cNvSpPr>
              <a:spLocks/>
            </p:cNvSpPr>
            <p:nvPr/>
          </p:nvSpPr>
          <p:spPr bwMode="auto">
            <a:xfrm>
              <a:off x="4835526" y="2609850"/>
              <a:ext cx="41275" cy="12700"/>
            </a:xfrm>
            <a:custGeom>
              <a:avLst/>
              <a:gdLst>
                <a:gd name="T0" fmla="*/ 11 w 13"/>
                <a:gd name="T1" fmla="*/ 4 h 4"/>
                <a:gd name="T2" fmla="*/ 2 w 13"/>
                <a:gd name="T3" fmla="*/ 4 h 4"/>
                <a:gd name="T4" fmla="*/ 0 w 13"/>
                <a:gd name="T5" fmla="*/ 2 h 4"/>
                <a:gd name="T6" fmla="*/ 2 w 13"/>
                <a:gd name="T7" fmla="*/ 0 h 4"/>
                <a:gd name="T8" fmla="*/ 11 w 13"/>
                <a:gd name="T9" fmla="*/ 0 h 4"/>
                <a:gd name="T10" fmla="*/ 13 w 13"/>
                <a:gd name="T11" fmla="*/ 2 h 4"/>
                <a:gd name="T12" fmla="*/ 11 w 1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3" h="4">
                  <a:moveTo>
                    <a:pt x="11" y="4"/>
                  </a:moveTo>
                  <a:cubicBezTo>
                    <a:pt x="2" y="4"/>
                    <a:pt x="2" y="4"/>
                    <a:pt x="2" y="4"/>
                  </a:cubicBezTo>
                  <a:cubicBezTo>
                    <a:pt x="1" y="4"/>
                    <a:pt x="0" y="3"/>
                    <a:pt x="0" y="2"/>
                  </a:cubicBezTo>
                  <a:cubicBezTo>
                    <a:pt x="0" y="1"/>
                    <a:pt x="1" y="0"/>
                    <a:pt x="2" y="0"/>
                  </a:cubicBezTo>
                  <a:cubicBezTo>
                    <a:pt x="11" y="0"/>
                    <a:pt x="11" y="0"/>
                    <a:pt x="11" y="0"/>
                  </a:cubicBezTo>
                  <a:cubicBezTo>
                    <a:pt x="12" y="0"/>
                    <a:pt x="13" y="1"/>
                    <a:pt x="13" y="2"/>
                  </a:cubicBezTo>
                  <a:cubicBezTo>
                    <a:pt x="13" y="3"/>
                    <a:pt x="12" y="4"/>
                    <a:pt x="11"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7" name="Freeform 193">
              <a:extLst>
                <a:ext uri="{FF2B5EF4-FFF2-40B4-BE49-F238E27FC236}">
                  <a16:creationId xmlns:a16="http://schemas.microsoft.com/office/drawing/2014/main" id="{76A9D708-3C8F-4698-ADD7-9DAF83064BCB}"/>
                </a:ext>
              </a:extLst>
            </p:cNvPr>
            <p:cNvSpPr>
              <a:spLocks/>
            </p:cNvSpPr>
            <p:nvPr/>
          </p:nvSpPr>
          <p:spPr bwMode="auto">
            <a:xfrm>
              <a:off x="4851401" y="2597150"/>
              <a:ext cx="9525" cy="38100"/>
            </a:xfrm>
            <a:custGeom>
              <a:avLst/>
              <a:gdLst>
                <a:gd name="T0" fmla="*/ 2 w 3"/>
                <a:gd name="T1" fmla="*/ 12 h 12"/>
                <a:gd name="T2" fmla="*/ 0 w 3"/>
                <a:gd name="T3" fmla="*/ 11 h 12"/>
                <a:gd name="T4" fmla="*/ 0 w 3"/>
                <a:gd name="T5" fmla="*/ 1 h 12"/>
                <a:gd name="T6" fmla="*/ 2 w 3"/>
                <a:gd name="T7" fmla="*/ 0 h 12"/>
                <a:gd name="T8" fmla="*/ 3 w 3"/>
                <a:gd name="T9" fmla="*/ 1 h 12"/>
                <a:gd name="T10" fmla="*/ 3 w 3"/>
                <a:gd name="T11" fmla="*/ 11 h 12"/>
                <a:gd name="T12" fmla="*/ 2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2"/>
                  </a:moveTo>
                  <a:cubicBezTo>
                    <a:pt x="1" y="12"/>
                    <a:pt x="0" y="12"/>
                    <a:pt x="0" y="11"/>
                  </a:cubicBezTo>
                  <a:cubicBezTo>
                    <a:pt x="0" y="1"/>
                    <a:pt x="0" y="1"/>
                    <a:pt x="0" y="1"/>
                  </a:cubicBezTo>
                  <a:cubicBezTo>
                    <a:pt x="0" y="0"/>
                    <a:pt x="1" y="0"/>
                    <a:pt x="2" y="0"/>
                  </a:cubicBezTo>
                  <a:cubicBezTo>
                    <a:pt x="3" y="0"/>
                    <a:pt x="3" y="0"/>
                    <a:pt x="3" y="1"/>
                  </a:cubicBezTo>
                  <a:cubicBezTo>
                    <a:pt x="3" y="11"/>
                    <a:pt x="3" y="11"/>
                    <a:pt x="3" y="11"/>
                  </a:cubicBezTo>
                  <a:cubicBezTo>
                    <a:pt x="3" y="12"/>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194">
              <a:extLst>
                <a:ext uri="{FF2B5EF4-FFF2-40B4-BE49-F238E27FC236}">
                  <a16:creationId xmlns:a16="http://schemas.microsoft.com/office/drawing/2014/main" id="{7172994A-198D-44BF-AB49-755E8F3FC700}"/>
                </a:ext>
              </a:extLst>
            </p:cNvPr>
            <p:cNvSpPr>
              <a:spLocks noEditPoints="1"/>
            </p:cNvSpPr>
            <p:nvPr/>
          </p:nvSpPr>
          <p:spPr bwMode="auto">
            <a:xfrm>
              <a:off x="4883151" y="2638425"/>
              <a:ext cx="57150" cy="57150"/>
            </a:xfrm>
            <a:custGeom>
              <a:avLst/>
              <a:gdLst>
                <a:gd name="T0" fmla="*/ 9 w 18"/>
                <a:gd name="T1" fmla="*/ 18 h 18"/>
                <a:gd name="T2" fmla="*/ 4 w 18"/>
                <a:gd name="T3" fmla="*/ 16 h 18"/>
                <a:gd name="T4" fmla="*/ 0 w 18"/>
                <a:gd name="T5" fmla="*/ 10 h 18"/>
                <a:gd name="T6" fmla="*/ 7 w 18"/>
                <a:gd name="T7" fmla="*/ 1 h 18"/>
                <a:gd name="T8" fmla="*/ 14 w 18"/>
                <a:gd name="T9" fmla="*/ 2 h 18"/>
                <a:gd name="T10" fmla="*/ 17 w 18"/>
                <a:gd name="T11" fmla="*/ 7 h 18"/>
                <a:gd name="T12" fmla="*/ 17 w 18"/>
                <a:gd name="T13" fmla="*/ 7 h 18"/>
                <a:gd name="T14" fmla="*/ 10 w 18"/>
                <a:gd name="T15" fmla="*/ 17 h 18"/>
                <a:gd name="T16" fmla="*/ 9 w 18"/>
                <a:gd name="T17" fmla="*/ 18 h 18"/>
                <a:gd name="T18" fmla="*/ 9 w 18"/>
                <a:gd name="T19" fmla="*/ 4 h 18"/>
                <a:gd name="T20" fmla="*/ 8 w 18"/>
                <a:gd name="T21" fmla="*/ 4 h 18"/>
                <a:gd name="T22" fmla="*/ 4 w 18"/>
                <a:gd name="T23" fmla="*/ 10 h 18"/>
                <a:gd name="T24" fmla="*/ 6 w 18"/>
                <a:gd name="T25" fmla="*/ 13 h 18"/>
                <a:gd name="T26" fmla="*/ 10 w 18"/>
                <a:gd name="T27" fmla="*/ 14 h 18"/>
                <a:gd name="T28" fmla="*/ 14 w 18"/>
                <a:gd name="T29" fmla="*/ 8 h 18"/>
                <a:gd name="T30" fmla="*/ 12 w 18"/>
                <a:gd name="T31" fmla="*/ 5 h 18"/>
                <a:gd name="T32" fmla="*/ 9 w 18"/>
                <a:gd name="T3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18"/>
                  </a:moveTo>
                  <a:cubicBezTo>
                    <a:pt x="7" y="18"/>
                    <a:pt x="5" y="17"/>
                    <a:pt x="4" y="16"/>
                  </a:cubicBezTo>
                  <a:cubicBezTo>
                    <a:pt x="2" y="15"/>
                    <a:pt x="1" y="13"/>
                    <a:pt x="0" y="10"/>
                  </a:cubicBezTo>
                  <a:cubicBezTo>
                    <a:pt x="0" y="6"/>
                    <a:pt x="3" y="1"/>
                    <a:pt x="7" y="1"/>
                  </a:cubicBezTo>
                  <a:cubicBezTo>
                    <a:pt x="10" y="0"/>
                    <a:pt x="12" y="1"/>
                    <a:pt x="14" y="2"/>
                  </a:cubicBezTo>
                  <a:cubicBezTo>
                    <a:pt x="16" y="3"/>
                    <a:pt x="17" y="5"/>
                    <a:pt x="17" y="7"/>
                  </a:cubicBezTo>
                  <a:cubicBezTo>
                    <a:pt x="17" y="7"/>
                    <a:pt x="17" y="7"/>
                    <a:pt x="17" y="7"/>
                  </a:cubicBezTo>
                  <a:cubicBezTo>
                    <a:pt x="18" y="12"/>
                    <a:pt x="15" y="17"/>
                    <a:pt x="10" y="17"/>
                  </a:cubicBezTo>
                  <a:cubicBezTo>
                    <a:pt x="10" y="18"/>
                    <a:pt x="9" y="18"/>
                    <a:pt x="9" y="18"/>
                  </a:cubicBezTo>
                  <a:close/>
                  <a:moveTo>
                    <a:pt x="9" y="4"/>
                  </a:moveTo>
                  <a:cubicBezTo>
                    <a:pt x="9" y="4"/>
                    <a:pt x="8" y="4"/>
                    <a:pt x="8" y="4"/>
                  </a:cubicBezTo>
                  <a:cubicBezTo>
                    <a:pt x="5" y="5"/>
                    <a:pt x="3" y="7"/>
                    <a:pt x="4" y="10"/>
                  </a:cubicBezTo>
                  <a:cubicBezTo>
                    <a:pt x="4" y="11"/>
                    <a:pt x="5" y="12"/>
                    <a:pt x="6" y="13"/>
                  </a:cubicBezTo>
                  <a:cubicBezTo>
                    <a:pt x="7" y="14"/>
                    <a:pt x="8" y="14"/>
                    <a:pt x="10" y="14"/>
                  </a:cubicBezTo>
                  <a:cubicBezTo>
                    <a:pt x="12" y="13"/>
                    <a:pt x="14" y="11"/>
                    <a:pt x="14" y="8"/>
                  </a:cubicBezTo>
                  <a:cubicBezTo>
                    <a:pt x="14" y="7"/>
                    <a:pt x="13" y="6"/>
                    <a:pt x="12" y="5"/>
                  </a:cubicBezTo>
                  <a:cubicBezTo>
                    <a:pt x="11" y="4"/>
                    <a:pt x="10" y="4"/>
                    <a:pt x="9"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195">
              <a:extLst>
                <a:ext uri="{FF2B5EF4-FFF2-40B4-BE49-F238E27FC236}">
                  <a16:creationId xmlns:a16="http://schemas.microsoft.com/office/drawing/2014/main" id="{9EBDF95E-D943-4C7F-8BBF-E56A2A88FEB1}"/>
                </a:ext>
              </a:extLst>
            </p:cNvPr>
            <p:cNvSpPr>
              <a:spLocks/>
            </p:cNvSpPr>
            <p:nvPr/>
          </p:nvSpPr>
          <p:spPr bwMode="auto">
            <a:xfrm>
              <a:off x="4876801" y="2714625"/>
              <a:ext cx="28575" cy="25400"/>
            </a:xfrm>
            <a:custGeom>
              <a:avLst/>
              <a:gdLst>
                <a:gd name="T0" fmla="*/ 7 w 9"/>
                <a:gd name="T1" fmla="*/ 8 h 8"/>
                <a:gd name="T2" fmla="*/ 5 w 9"/>
                <a:gd name="T3" fmla="*/ 8 h 8"/>
                <a:gd name="T4" fmla="*/ 1 w 9"/>
                <a:gd name="T5" fmla="*/ 4 h 8"/>
                <a:gd name="T6" fmla="*/ 1 w 9"/>
                <a:gd name="T7" fmla="*/ 1 h 8"/>
                <a:gd name="T8" fmla="*/ 3 w 9"/>
                <a:gd name="T9" fmla="*/ 1 h 8"/>
                <a:gd name="T10" fmla="*/ 8 w 9"/>
                <a:gd name="T11" fmla="*/ 5 h 8"/>
                <a:gd name="T12" fmla="*/ 8 w 9"/>
                <a:gd name="T13" fmla="*/ 8 h 8"/>
                <a:gd name="T14" fmla="*/ 7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7" y="8"/>
                  </a:moveTo>
                  <a:cubicBezTo>
                    <a:pt x="6" y="8"/>
                    <a:pt x="6" y="8"/>
                    <a:pt x="5" y="8"/>
                  </a:cubicBezTo>
                  <a:cubicBezTo>
                    <a:pt x="1" y="4"/>
                    <a:pt x="1" y="4"/>
                    <a:pt x="1" y="4"/>
                  </a:cubicBezTo>
                  <a:cubicBezTo>
                    <a:pt x="0" y="3"/>
                    <a:pt x="0" y="2"/>
                    <a:pt x="1" y="1"/>
                  </a:cubicBezTo>
                  <a:cubicBezTo>
                    <a:pt x="2" y="0"/>
                    <a:pt x="3" y="0"/>
                    <a:pt x="3" y="1"/>
                  </a:cubicBezTo>
                  <a:cubicBezTo>
                    <a:pt x="8" y="5"/>
                    <a:pt x="8" y="5"/>
                    <a:pt x="8" y="5"/>
                  </a:cubicBezTo>
                  <a:cubicBezTo>
                    <a:pt x="9" y="6"/>
                    <a:pt x="9" y="7"/>
                    <a:pt x="8" y="8"/>
                  </a:cubicBezTo>
                  <a:cubicBezTo>
                    <a:pt x="7" y="8"/>
                    <a:pt x="7" y="8"/>
                    <a:pt x="7"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196">
              <a:extLst>
                <a:ext uri="{FF2B5EF4-FFF2-40B4-BE49-F238E27FC236}">
                  <a16:creationId xmlns:a16="http://schemas.microsoft.com/office/drawing/2014/main" id="{6EDE3383-D130-4B0D-9292-40C5103A178C}"/>
                </a:ext>
              </a:extLst>
            </p:cNvPr>
            <p:cNvSpPr>
              <a:spLocks/>
            </p:cNvSpPr>
            <p:nvPr/>
          </p:nvSpPr>
          <p:spPr bwMode="auto">
            <a:xfrm>
              <a:off x="4876801" y="2714625"/>
              <a:ext cx="28575" cy="25400"/>
            </a:xfrm>
            <a:custGeom>
              <a:avLst/>
              <a:gdLst>
                <a:gd name="T0" fmla="*/ 2 w 9"/>
                <a:gd name="T1" fmla="*/ 8 h 8"/>
                <a:gd name="T2" fmla="*/ 1 w 9"/>
                <a:gd name="T3" fmla="*/ 8 h 8"/>
                <a:gd name="T4" fmla="*/ 1 w 9"/>
                <a:gd name="T5" fmla="*/ 5 h 8"/>
                <a:gd name="T6" fmla="*/ 5 w 9"/>
                <a:gd name="T7" fmla="*/ 1 h 8"/>
                <a:gd name="T8" fmla="*/ 8 w 9"/>
                <a:gd name="T9" fmla="*/ 1 h 8"/>
                <a:gd name="T10" fmla="*/ 8 w 9"/>
                <a:gd name="T11" fmla="*/ 4 h 8"/>
                <a:gd name="T12" fmla="*/ 3 w 9"/>
                <a:gd name="T13" fmla="*/ 8 h 8"/>
                <a:gd name="T14" fmla="*/ 2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2" y="8"/>
                  </a:moveTo>
                  <a:cubicBezTo>
                    <a:pt x="2" y="8"/>
                    <a:pt x="1" y="8"/>
                    <a:pt x="1" y="8"/>
                  </a:cubicBezTo>
                  <a:cubicBezTo>
                    <a:pt x="0" y="7"/>
                    <a:pt x="0" y="6"/>
                    <a:pt x="1" y="5"/>
                  </a:cubicBezTo>
                  <a:cubicBezTo>
                    <a:pt x="5" y="1"/>
                    <a:pt x="5" y="1"/>
                    <a:pt x="5" y="1"/>
                  </a:cubicBezTo>
                  <a:cubicBezTo>
                    <a:pt x="6" y="0"/>
                    <a:pt x="7" y="0"/>
                    <a:pt x="8" y="1"/>
                  </a:cubicBezTo>
                  <a:cubicBezTo>
                    <a:pt x="9" y="2"/>
                    <a:pt x="9" y="3"/>
                    <a:pt x="8" y="4"/>
                  </a:cubicBezTo>
                  <a:cubicBezTo>
                    <a:pt x="3" y="8"/>
                    <a:pt x="3" y="8"/>
                    <a:pt x="3" y="8"/>
                  </a:cubicBezTo>
                  <a:cubicBezTo>
                    <a:pt x="3" y="8"/>
                    <a:pt x="3" y="8"/>
                    <a:pt x="2"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197">
              <a:extLst>
                <a:ext uri="{FF2B5EF4-FFF2-40B4-BE49-F238E27FC236}">
                  <a16:creationId xmlns:a16="http://schemas.microsoft.com/office/drawing/2014/main" id="{1B575C79-541B-4B4E-8ECA-E5EA3B998C24}"/>
                </a:ext>
              </a:extLst>
            </p:cNvPr>
            <p:cNvSpPr>
              <a:spLocks noEditPoints="1"/>
            </p:cNvSpPr>
            <p:nvPr/>
          </p:nvSpPr>
          <p:spPr bwMode="auto">
            <a:xfrm>
              <a:off x="5013326" y="2562225"/>
              <a:ext cx="174625" cy="111125"/>
            </a:xfrm>
            <a:custGeom>
              <a:avLst/>
              <a:gdLst>
                <a:gd name="T0" fmla="*/ 44 w 55"/>
                <a:gd name="T1" fmla="*/ 35 h 35"/>
                <a:gd name="T2" fmla="*/ 44 w 55"/>
                <a:gd name="T3" fmla="*/ 35 h 35"/>
                <a:gd name="T4" fmla="*/ 44 w 55"/>
                <a:gd name="T5" fmla="*/ 35 h 35"/>
                <a:gd name="T6" fmla="*/ 11 w 55"/>
                <a:gd name="T7" fmla="*/ 35 h 35"/>
                <a:gd name="T8" fmla="*/ 0 w 55"/>
                <a:gd name="T9" fmla="*/ 24 h 35"/>
                <a:gd name="T10" fmla="*/ 9 w 55"/>
                <a:gd name="T11" fmla="*/ 13 h 35"/>
                <a:gd name="T12" fmla="*/ 9 w 55"/>
                <a:gd name="T13" fmla="*/ 12 h 35"/>
                <a:gd name="T14" fmla="*/ 20 w 55"/>
                <a:gd name="T15" fmla="*/ 0 h 35"/>
                <a:gd name="T16" fmla="*/ 28 w 55"/>
                <a:gd name="T17" fmla="*/ 4 h 35"/>
                <a:gd name="T18" fmla="*/ 32 w 55"/>
                <a:gd name="T19" fmla="*/ 4 h 35"/>
                <a:gd name="T20" fmla="*/ 43 w 55"/>
                <a:gd name="T21" fmla="*/ 13 h 35"/>
                <a:gd name="T22" fmla="*/ 44 w 55"/>
                <a:gd name="T23" fmla="*/ 13 h 35"/>
                <a:gd name="T24" fmla="*/ 55 w 55"/>
                <a:gd name="T25" fmla="*/ 24 h 35"/>
                <a:gd name="T26" fmla="*/ 44 w 55"/>
                <a:gd name="T27" fmla="*/ 35 h 35"/>
                <a:gd name="T28" fmla="*/ 11 w 55"/>
                <a:gd name="T29" fmla="*/ 17 h 35"/>
                <a:gd name="T30" fmla="*/ 3 w 55"/>
                <a:gd name="T31" fmla="*/ 24 h 35"/>
                <a:gd name="T32" fmla="*/ 11 w 55"/>
                <a:gd name="T33" fmla="*/ 32 h 35"/>
                <a:gd name="T34" fmla="*/ 44 w 55"/>
                <a:gd name="T35" fmla="*/ 32 h 35"/>
                <a:gd name="T36" fmla="*/ 44 w 55"/>
                <a:gd name="T37" fmla="*/ 32 h 35"/>
                <a:gd name="T38" fmla="*/ 44 w 55"/>
                <a:gd name="T39" fmla="*/ 32 h 35"/>
                <a:gd name="T40" fmla="*/ 51 w 55"/>
                <a:gd name="T41" fmla="*/ 24 h 35"/>
                <a:gd name="T42" fmla="*/ 44 w 55"/>
                <a:gd name="T43" fmla="*/ 17 h 35"/>
                <a:gd name="T44" fmla="*/ 42 w 55"/>
                <a:gd name="T45" fmla="*/ 17 h 35"/>
                <a:gd name="T46" fmla="*/ 40 w 55"/>
                <a:gd name="T47" fmla="*/ 16 h 35"/>
                <a:gd name="T48" fmla="*/ 40 w 55"/>
                <a:gd name="T49" fmla="*/ 15 h 35"/>
                <a:gd name="T50" fmla="*/ 32 w 55"/>
                <a:gd name="T51" fmla="*/ 7 h 35"/>
                <a:gd name="T52" fmla="*/ 29 w 55"/>
                <a:gd name="T53" fmla="*/ 8 h 35"/>
                <a:gd name="T54" fmla="*/ 26 w 55"/>
                <a:gd name="T55" fmla="*/ 7 h 35"/>
                <a:gd name="T56" fmla="*/ 20 w 55"/>
                <a:gd name="T57" fmla="*/ 4 h 35"/>
                <a:gd name="T58" fmla="*/ 12 w 55"/>
                <a:gd name="T59" fmla="*/ 12 h 35"/>
                <a:gd name="T60" fmla="*/ 13 w 55"/>
                <a:gd name="T61" fmla="*/ 14 h 35"/>
                <a:gd name="T62" fmla="*/ 13 w 55"/>
                <a:gd name="T63" fmla="*/ 16 h 35"/>
                <a:gd name="T64" fmla="*/ 11 w 55"/>
                <a:gd name="T65" fmla="*/ 17 h 35"/>
                <a:gd name="T66" fmla="*/ 11 w 55"/>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35">
                  <a:moveTo>
                    <a:pt x="44" y="35"/>
                  </a:moveTo>
                  <a:cubicBezTo>
                    <a:pt x="44" y="35"/>
                    <a:pt x="44" y="35"/>
                    <a:pt x="44" y="35"/>
                  </a:cubicBezTo>
                  <a:cubicBezTo>
                    <a:pt x="44" y="35"/>
                    <a:pt x="44" y="35"/>
                    <a:pt x="44" y="35"/>
                  </a:cubicBezTo>
                  <a:cubicBezTo>
                    <a:pt x="11" y="35"/>
                    <a:pt x="11" y="35"/>
                    <a:pt x="11" y="35"/>
                  </a:cubicBezTo>
                  <a:cubicBezTo>
                    <a:pt x="5" y="35"/>
                    <a:pt x="0" y="30"/>
                    <a:pt x="0" y="24"/>
                  </a:cubicBezTo>
                  <a:cubicBezTo>
                    <a:pt x="0" y="19"/>
                    <a:pt x="4" y="14"/>
                    <a:pt x="9" y="13"/>
                  </a:cubicBezTo>
                  <a:cubicBezTo>
                    <a:pt x="9" y="13"/>
                    <a:pt x="9" y="12"/>
                    <a:pt x="9" y="12"/>
                  </a:cubicBezTo>
                  <a:cubicBezTo>
                    <a:pt x="9" y="5"/>
                    <a:pt x="14" y="0"/>
                    <a:pt x="20" y="0"/>
                  </a:cubicBezTo>
                  <a:cubicBezTo>
                    <a:pt x="23" y="0"/>
                    <a:pt x="26" y="2"/>
                    <a:pt x="28" y="4"/>
                  </a:cubicBezTo>
                  <a:cubicBezTo>
                    <a:pt x="30" y="4"/>
                    <a:pt x="31" y="4"/>
                    <a:pt x="32" y="4"/>
                  </a:cubicBezTo>
                  <a:cubicBezTo>
                    <a:pt x="37" y="4"/>
                    <a:pt x="42" y="8"/>
                    <a:pt x="43" y="13"/>
                  </a:cubicBezTo>
                  <a:cubicBezTo>
                    <a:pt x="43" y="13"/>
                    <a:pt x="44" y="13"/>
                    <a:pt x="44" y="13"/>
                  </a:cubicBezTo>
                  <a:cubicBezTo>
                    <a:pt x="50" y="13"/>
                    <a:pt x="55" y="18"/>
                    <a:pt x="55" y="24"/>
                  </a:cubicBezTo>
                  <a:cubicBezTo>
                    <a:pt x="55" y="30"/>
                    <a:pt x="50" y="35"/>
                    <a:pt x="44" y="35"/>
                  </a:cubicBezTo>
                  <a:close/>
                  <a:moveTo>
                    <a:pt x="11" y="17"/>
                  </a:moveTo>
                  <a:cubicBezTo>
                    <a:pt x="7" y="17"/>
                    <a:pt x="3" y="20"/>
                    <a:pt x="3" y="24"/>
                  </a:cubicBezTo>
                  <a:cubicBezTo>
                    <a:pt x="3" y="28"/>
                    <a:pt x="7" y="32"/>
                    <a:pt x="11" y="32"/>
                  </a:cubicBezTo>
                  <a:cubicBezTo>
                    <a:pt x="44" y="32"/>
                    <a:pt x="44" y="32"/>
                    <a:pt x="44" y="32"/>
                  </a:cubicBezTo>
                  <a:cubicBezTo>
                    <a:pt x="44" y="32"/>
                    <a:pt x="44" y="32"/>
                    <a:pt x="44" y="32"/>
                  </a:cubicBezTo>
                  <a:cubicBezTo>
                    <a:pt x="44" y="32"/>
                    <a:pt x="44" y="32"/>
                    <a:pt x="44" y="32"/>
                  </a:cubicBezTo>
                  <a:cubicBezTo>
                    <a:pt x="48" y="32"/>
                    <a:pt x="51" y="28"/>
                    <a:pt x="51" y="24"/>
                  </a:cubicBezTo>
                  <a:cubicBezTo>
                    <a:pt x="51" y="20"/>
                    <a:pt x="48" y="17"/>
                    <a:pt x="44" y="17"/>
                  </a:cubicBezTo>
                  <a:cubicBezTo>
                    <a:pt x="43" y="17"/>
                    <a:pt x="42" y="17"/>
                    <a:pt x="42" y="17"/>
                  </a:cubicBezTo>
                  <a:cubicBezTo>
                    <a:pt x="41" y="17"/>
                    <a:pt x="41" y="17"/>
                    <a:pt x="40" y="16"/>
                  </a:cubicBezTo>
                  <a:cubicBezTo>
                    <a:pt x="40" y="16"/>
                    <a:pt x="40" y="16"/>
                    <a:pt x="40" y="15"/>
                  </a:cubicBezTo>
                  <a:cubicBezTo>
                    <a:pt x="40" y="11"/>
                    <a:pt x="36" y="7"/>
                    <a:pt x="32" y="7"/>
                  </a:cubicBezTo>
                  <a:cubicBezTo>
                    <a:pt x="31" y="7"/>
                    <a:pt x="30" y="7"/>
                    <a:pt x="29" y="8"/>
                  </a:cubicBezTo>
                  <a:cubicBezTo>
                    <a:pt x="28" y="8"/>
                    <a:pt x="27" y="8"/>
                    <a:pt x="26" y="7"/>
                  </a:cubicBezTo>
                  <a:cubicBezTo>
                    <a:pt x="25" y="5"/>
                    <a:pt x="23" y="4"/>
                    <a:pt x="20" y="4"/>
                  </a:cubicBezTo>
                  <a:cubicBezTo>
                    <a:pt x="16" y="4"/>
                    <a:pt x="12" y="7"/>
                    <a:pt x="12" y="12"/>
                  </a:cubicBezTo>
                  <a:cubicBezTo>
                    <a:pt x="12" y="12"/>
                    <a:pt x="13" y="13"/>
                    <a:pt x="13" y="14"/>
                  </a:cubicBezTo>
                  <a:cubicBezTo>
                    <a:pt x="13" y="15"/>
                    <a:pt x="13" y="15"/>
                    <a:pt x="13" y="16"/>
                  </a:cubicBezTo>
                  <a:cubicBezTo>
                    <a:pt x="12" y="16"/>
                    <a:pt x="12" y="17"/>
                    <a:pt x="11" y="17"/>
                  </a:cubicBezTo>
                  <a:cubicBezTo>
                    <a:pt x="11" y="17"/>
                    <a:pt x="11" y="17"/>
                    <a:pt x="11" y="1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64" name="Freeform 33">
            <a:extLst>
              <a:ext uri="{FF2B5EF4-FFF2-40B4-BE49-F238E27FC236}">
                <a16:creationId xmlns:a16="http://schemas.microsoft.com/office/drawing/2014/main" id="{EB105DE8-872F-4A12-A28B-878FBF684467}"/>
              </a:ext>
            </a:extLst>
          </p:cNvPr>
          <p:cNvSpPr>
            <a:spLocks/>
          </p:cNvSpPr>
          <p:nvPr/>
        </p:nvSpPr>
        <p:spPr bwMode="auto">
          <a:xfrm>
            <a:off x="8566314" y="6600766"/>
            <a:ext cx="1290638" cy="2289175"/>
          </a:xfrm>
          <a:custGeom>
            <a:avLst/>
            <a:gdLst>
              <a:gd name="T0" fmla="*/ 122 w 406"/>
              <a:gd name="T1" fmla="*/ 0 h 719"/>
              <a:gd name="T2" fmla="*/ 0 w 406"/>
              <a:gd name="T3" fmla="*/ 497 h 719"/>
              <a:gd name="T4" fmla="*/ 269 w 406"/>
              <a:gd name="T5" fmla="*/ 719 h 719"/>
              <a:gd name="T6" fmla="*/ 392 w 406"/>
              <a:gd name="T7" fmla="*/ 222 h 719"/>
              <a:gd name="T8" fmla="*/ 122 w 406"/>
              <a:gd name="T9" fmla="*/ 0 h 719"/>
            </a:gdLst>
            <a:ahLst/>
            <a:cxnLst>
              <a:cxn ang="0">
                <a:pos x="T0" y="T1"/>
              </a:cxn>
              <a:cxn ang="0">
                <a:pos x="T2" y="T3"/>
              </a:cxn>
              <a:cxn ang="0">
                <a:pos x="T4" y="T5"/>
              </a:cxn>
              <a:cxn ang="0">
                <a:pos x="T6" y="T7"/>
              </a:cxn>
              <a:cxn ang="0">
                <a:pos x="T8" y="T9"/>
              </a:cxn>
            </a:cxnLst>
            <a:rect l="0" t="0" r="r" b="b"/>
            <a:pathLst>
              <a:path w="406" h="719">
                <a:moveTo>
                  <a:pt x="122" y="0"/>
                </a:moveTo>
                <a:cubicBezTo>
                  <a:pt x="0" y="497"/>
                  <a:pt x="0" y="497"/>
                  <a:pt x="0" y="497"/>
                </a:cubicBezTo>
                <a:cubicBezTo>
                  <a:pt x="179" y="581"/>
                  <a:pt x="283" y="662"/>
                  <a:pt x="269" y="719"/>
                </a:cubicBezTo>
                <a:cubicBezTo>
                  <a:pt x="392" y="222"/>
                  <a:pt x="392" y="222"/>
                  <a:pt x="392" y="222"/>
                </a:cubicBezTo>
                <a:cubicBezTo>
                  <a:pt x="406" y="165"/>
                  <a:pt x="301" y="84"/>
                  <a:pt x="122" y="0"/>
                </a:cubicBez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4">
            <a:extLst>
              <a:ext uri="{FF2B5EF4-FFF2-40B4-BE49-F238E27FC236}">
                <a16:creationId xmlns:a16="http://schemas.microsoft.com/office/drawing/2014/main" id="{7F2C0C6D-F29D-4280-9266-E396EE88F8CB}"/>
              </a:ext>
            </a:extLst>
          </p:cNvPr>
          <p:cNvSpPr>
            <a:spLocks/>
          </p:cNvSpPr>
          <p:nvPr/>
        </p:nvSpPr>
        <p:spPr bwMode="auto">
          <a:xfrm>
            <a:off x="3075151" y="5464116"/>
            <a:ext cx="1785938" cy="1858963"/>
          </a:xfrm>
          <a:custGeom>
            <a:avLst/>
            <a:gdLst>
              <a:gd name="T0" fmla="*/ 562 w 562"/>
              <a:gd name="T1" fmla="*/ 22 h 584"/>
              <a:gd name="T2" fmla="*/ 122 w 562"/>
              <a:gd name="T3" fmla="*/ 87 h 584"/>
              <a:gd name="T4" fmla="*/ 0 w 562"/>
              <a:gd name="T5" fmla="*/ 584 h 584"/>
              <a:gd name="T6" fmla="*/ 440 w 562"/>
              <a:gd name="T7" fmla="*/ 519 h 584"/>
              <a:gd name="T8" fmla="*/ 562 w 562"/>
              <a:gd name="T9" fmla="*/ 22 h 584"/>
            </a:gdLst>
            <a:ahLst/>
            <a:cxnLst>
              <a:cxn ang="0">
                <a:pos x="T0" y="T1"/>
              </a:cxn>
              <a:cxn ang="0">
                <a:pos x="T2" y="T3"/>
              </a:cxn>
              <a:cxn ang="0">
                <a:pos x="T4" y="T5"/>
              </a:cxn>
              <a:cxn ang="0">
                <a:pos x="T6" y="T7"/>
              </a:cxn>
              <a:cxn ang="0">
                <a:pos x="T8" y="T9"/>
              </a:cxn>
            </a:cxnLst>
            <a:rect l="0" t="0" r="r" b="b"/>
            <a:pathLst>
              <a:path w="562" h="584">
                <a:moveTo>
                  <a:pt x="562" y="22"/>
                </a:moveTo>
                <a:cubicBezTo>
                  <a:pt x="310" y="0"/>
                  <a:pt x="139" y="20"/>
                  <a:pt x="122" y="87"/>
                </a:cubicBezTo>
                <a:cubicBezTo>
                  <a:pt x="0" y="584"/>
                  <a:pt x="0" y="584"/>
                  <a:pt x="0" y="584"/>
                </a:cubicBezTo>
                <a:cubicBezTo>
                  <a:pt x="16" y="517"/>
                  <a:pt x="188" y="497"/>
                  <a:pt x="440" y="519"/>
                </a:cubicBezTo>
                <a:lnTo>
                  <a:pt x="562" y="22"/>
                </a:ln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B66DDCA3-A897-4DE5-9E5E-E17E4BD1E5AD}"/>
              </a:ext>
            </a:extLst>
          </p:cNvPr>
          <p:cNvGrpSpPr/>
          <p:nvPr/>
        </p:nvGrpSpPr>
        <p:grpSpPr>
          <a:xfrm>
            <a:off x="2992601" y="5708591"/>
            <a:ext cx="6826250" cy="3508375"/>
            <a:chOff x="8739188" y="5264150"/>
            <a:chExt cx="6826250" cy="3508375"/>
          </a:xfrm>
        </p:grpSpPr>
        <p:sp>
          <p:nvSpPr>
            <p:cNvPr id="66" name="Freeform 35">
              <a:extLst>
                <a:ext uri="{FF2B5EF4-FFF2-40B4-BE49-F238E27FC236}">
                  <a16:creationId xmlns:a16="http://schemas.microsoft.com/office/drawing/2014/main" id="{0AAC1174-9446-402F-9132-712552591603}"/>
                </a:ext>
              </a:extLst>
            </p:cNvPr>
            <p:cNvSpPr>
              <a:spLocks/>
            </p:cNvSpPr>
            <p:nvPr/>
          </p:nvSpPr>
          <p:spPr bwMode="auto">
            <a:xfrm>
              <a:off x="8739188" y="5264150"/>
              <a:ext cx="6826250" cy="3508375"/>
            </a:xfrm>
            <a:custGeom>
              <a:avLst/>
              <a:gdLst>
                <a:gd name="T0" fmla="*/ 1099 w 2148"/>
                <a:gd name="T1" fmla="*/ 450 h 1102"/>
                <a:gd name="T2" fmla="*/ 151 w 2148"/>
                <a:gd name="T3" fmla="*/ 0 h 1102"/>
                <a:gd name="T4" fmla="*/ 28 w 2148"/>
                <a:gd name="T5" fmla="*/ 497 h 1102"/>
                <a:gd name="T6" fmla="*/ 977 w 2148"/>
                <a:gd name="T7" fmla="*/ 946 h 1102"/>
                <a:gd name="T8" fmla="*/ 2026 w 2148"/>
                <a:gd name="T9" fmla="*/ 989 h 1102"/>
                <a:gd name="T10" fmla="*/ 2148 w 2148"/>
                <a:gd name="T11" fmla="*/ 492 h 1102"/>
                <a:gd name="T12" fmla="*/ 1099 w 2148"/>
                <a:gd name="T13" fmla="*/ 450 h 1102"/>
              </a:gdLst>
              <a:ahLst/>
              <a:cxnLst>
                <a:cxn ang="0">
                  <a:pos x="T0" y="T1"/>
                </a:cxn>
                <a:cxn ang="0">
                  <a:pos x="T2" y="T3"/>
                </a:cxn>
                <a:cxn ang="0">
                  <a:pos x="T4" y="T5"/>
                </a:cxn>
                <a:cxn ang="0">
                  <a:pos x="T6" y="T7"/>
                </a:cxn>
                <a:cxn ang="0">
                  <a:pos x="T8" y="T9"/>
                </a:cxn>
                <a:cxn ang="0">
                  <a:pos x="T10" y="T11"/>
                </a:cxn>
                <a:cxn ang="0">
                  <a:pos x="T12" y="T13"/>
                </a:cxn>
              </a:cxnLst>
              <a:rect l="0" t="0" r="r" b="b"/>
              <a:pathLst>
                <a:path w="2148" h="1102">
                  <a:moveTo>
                    <a:pt x="1099" y="450"/>
                  </a:moveTo>
                  <a:cubicBezTo>
                    <a:pt x="548" y="314"/>
                    <a:pt x="123" y="112"/>
                    <a:pt x="151" y="0"/>
                  </a:cubicBezTo>
                  <a:cubicBezTo>
                    <a:pt x="28" y="497"/>
                    <a:pt x="28" y="497"/>
                    <a:pt x="28" y="497"/>
                  </a:cubicBezTo>
                  <a:cubicBezTo>
                    <a:pt x="0" y="609"/>
                    <a:pt x="425" y="810"/>
                    <a:pt x="977" y="946"/>
                  </a:cubicBezTo>
                  <a:cubicBezTo>
                    <a:pt x="1528" y="1082"/>
                    <a:pt x="1998" y="1102"/>
                    <a:pt x="2026" y="989"/>
                  </a:cubicBezTo>
                  <a:cubicBezTo>
                    <a:pt x="2148" y="492"/>
                    <a:pt x="2148" y="492"/>
                    <a:pt x="2148" y="492"/>
                  </a:cubicBezTo>
                  <a:cubicBezTo>
                    <a:pt x="2121" y="605"/>
                    <a:pt x="1651" y="586"/>
                    <a:pt x="1099" y="450"/>
                  </a:cubicBezTo>
                  <a:close/>
                </a:path>
              </a:pathLst>
            </a:custGeom>
            <a:solidFill>
              <a:schemeClr val="accent1">
                <a:lumMod val="60000"/>
                <a:lumOff val="40000"/>
                <a:alpha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6">
              <a:extLst>
                <a:ext uri="{FF2B5EF4-FFF2-40B4-BE49-F238E27FC236}">
                  <a16:creationId xmlns:a16="http://schemas.microsoft.com/office/drawing/2014/main" id="{BA10BEF2-732F-4BE5-B74E-7094C9BECB9C}"/>
                </a:ext>
              </a:extLst>
            </p:cNvPr>
            <p:cNvSpPr>
              <a:spLocks/>
            </p:cNvSpPr>
            <p:nvPr/>
          </p:nvSpPr>
          <p:spPr bwMode="auto">
            <a:xfrm>
              <a:off x="9313863" y="5994400"/>
              <a:ext cx="1443038" cy="954088"/>
            </a:xfrm>
            <a:custGeom>
              <a:avLst/>
              <a:gdLst>
                <a:gd name="T0" fmla="*/ 33 w 454"/>
                <a:gd name="T1" fmla="*/ 0 h 300"/>
                <a:gd name="T2" fmla="*/ 0 w 454"/>
                <a:gd name="T3" fmla="*/ 131 h 300"/>
                <a:gd name="T4" fmla="*/ 421 w 454"/>
                <a:gd name="T5" fmla="*/ 300 h 300"/>
                <a:gd name="T6" fmla="*/ 454 w 454"/>
                <a:gd name="T7" fmla="*/ 171 h 300"/>
                <a:gd name="T8" fmla="*/ 33 w 454"/>
                <a:gd name="T9" fmla="*/ 0 h 300"/>
              </a:gdLst>
              <a:ahLst/>
              <a:cxnLst>
                <a:cxn ang="0">
                  <a:pos x="T0" y="T1"/>
                </a:cxn>
                <a:cxn ang="0">
                  <a:pos x="T2" y="T3"/>
                </a:cxn>
                <a:cxn ang="0">
                  <a:pos x="T4" y="T5"/>
                </a:cxn>
                <a:cxn ang="0">
                  <a:pos x="T6" y="T7"/>
                </a:cxn>
                <a:cxn ang="0">
                  <a:pos x="T8" y="T9"/>
                </a:cxn>
              </a:cxnLst>
              <a:rect l="0" t="0" r="r" b="b"/>
              <a:pathLst>
                <a:path w="454" h="300">
                  <a:moveTo>
                    <a:pt x="33" y="0"/>
                  </a:moveTo>
                  <a:cubicBezTo>
                    <a:pt x="0" y="131"/>
                    <a:pt x="0" y="131"/>
                    <a:pt x="0" y="131"/>
                  </a:cubicBezTo>
                  <a:cubicBezTo>
                    <a:pt x="0" y="131"/>
                    <a:pt x="252" y="274"/>
                    <a:pt x="421" y="300"/>
                  </a:cubicBezTo>
                  <a:cubicBezTo>
                    <a:pt x="454" y="171"/>
                    <a:pt x="454" y="171"/>
                    <a:pt x="454" y="171"/>
                  </a:cubicBezTo>
                  <a:cubicBezTo>
                    <a:pt x="454" y="171"/>
                    <a:pt x="283" y="129"/>
                    <a:pt x="33"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7">
              <a:extLst>
                <a:ext uri="{FF2B5EF4-FFF2-40B4-BE49-F238E27FC236}">
                  <a16:creationId xmlns:a16="http://schemas.microsoft.com/office/drawing/2014/main" id="{795562BB-A1CB-430D-B268-F4AEA1D62851}"/>
                </a:ext>
              </a:extLst>
            </p:cNvPr>
            <p:cNvSpPr>
              <a:spLocks/>
            </p:cNvSpPr>
            <p:nvPr/>
          </p:nvSpPr>
          <p:spPr bwMode="auto">
            <a:xfrm>
              <a:off x="9170988" y="6545263"/>
              <a:ext cx="661988" cy="690563"/>
            </a:xfrm>
            <a:custGeom>
              <a:avLst/>
              <a:gdLst>
                <a:gd name="T0" fmla="*/ 208 w 208"/>
                <a:gd name="T1" fmla="*/ 82 h 217"/>
                <a:gd name="T2" fmla="*/ 34 w 208"/>
                <a:gd name="T3" fmla="*/ 0 h 217"/>
                <a:gd name="T4" fmla="*/ 0 w 208"/>
                <a:gd name="T5" fmla="*/ 131 h 217"/>
                <a:gd name="T6" fmla="*/ 173 w 208"/>
                <a:gd name="T7" fmla="*/ 217 h 217"/>
                <a:gd name="T8" fmla="*/ 208 w 208"/>
                <a:gd name="T9" fmla="*/ 82 h 217"/>
              </a:gdLst>
              <a:ahLst/>
              <a:cxnLst>
                <a:cxn ang="0">
                  <a:pos x="T0" y="T1"/>
                </a:cxn>
                <a:cxn ang="0">
                  <a:pos x="T2" y="T3"/>
                </a:cxn>
                <a:cxn ang="0">
                  <a:pos x="T4" y="T5"/>
                </a:cxn>
                <a:cxn ang="0">
                  <a:pos x="T6" y="T7"/>
                </a:cxn>
                <a:cxn ang="0">
                  <a:pos x="T8" y="T9"/>
                </a:cxn>
              </a:cxnLst>
              <a:rect l="0" t="0" r="r" b="b"/>
              <a:pathLst>
                <a:path w="208" h="217">
                  <a:moveTo>
                    <a:pt x="208" y="82"/>
                  </a:moveTo>
                  <a:cubicBezTo>
                    <a:pt x="156" y="60"/>
                    <a:pt x="98" y="33"/>
                    <a:pt x="34" y="0"/>
                  </a:cubicBezTo>
                  <a:cubicBezTo>
                    <a:pt x="0" y="131"/>
                    <a:pt x="0" y="131"/>
                    <a:pt x="0" y="131"/>
                  </a:cubicBezTo>
                  <a:cubicBezTo>
                    <a:pt x="0" y="131"/>
                    <a:pt x="76" y="174"/>
                    <a:pt x="173" y="217"/>
                  </a:cubicBezTo>
                  <a:lnTo>
                    <a:pt x="208" y="82"/>
                  </a:ln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8">
              <a:extLst>
                <a:ext uri="{FF2B5EF4-FFF2-40B4-BE49-F238E27FC236}">
                  <a16:creationId xmlns:a16="http://schemas.microsoft.com/office/drawing/2014/main" id="{8B7E117C-5DA0-4310-9AA8-14812B04D857}"/>
                </a:ext>
              </a:extLst>
            </p:cNvPr>
            <p:cNvSpPr>
              <a:spLocks/>
            </p:cNvSpPr>
            <p:nvPr/>
          </p:nvSpPr>
          <p:spPr bwMode="auto">
            <a:xfrm>
              <a:off x="9861551" y="6862763"/>
              <a:ext cx="752475" cy="636588"/>
            </a:xfrm>
            <a:custGeom>
              <a:avLst/>
              <a:gdLst>
                <a:gd name="T0" fmla="*/ 34 w 237"/>
                <a:gd name="T1" fmla="*/ 0 h 200"/>
                <a:gd name="T2" fmla="*/ 0 w 237"/>
                <a:gd name="T3" fmla="*/ 136 h 200"/>
                <a:gd name="T4" fmla="*/ 204 w 237"/>
                <a:gd name="T5" fmla="*/ 200 h 200"/>
                <a:gd name="T6" fmla="*/ 237 w 237"/>
                <a:gd name="T7" fmla="*/ 71 h 200"/>
                <a:gd name="T8" fmla="*/ 34 w 237"/>
                <a:gd name="T9" fmla="*/ 0 h 200"/>
              </a:gdLst>
              <a:ahLst/>
              <a:cxnLst>
                <a:cxn ang="0">
                  <a:pos x="T0" y="T1"/>
                </a:cxn>
                <a:cxn ang="0">
                  <a:pos x="T2" y="T3"/>
                </a:cxn>
                <a:cxn ang="0">
                  <a:pos x="T4" y="T5"/>
                </a:cxn>
                <a:cxn ang="0">
                  <a:pos x="T6" y="T7"/>
                </a:cxn>
                <a:cxn ang="0">
                  <a:pos x="T8" y="T9"/>
                </a:cxn>
              </a:cxnLst>
              <a:rect l="0" t="0" r="r" b="b"/>
              <a:pathLst>
                <a:path w="237" h="200">
                  <a:moveTo>
                    <a:pt x="34" y="0"/>
                  </a:moveTo>
                  <a:cubicBezTo>
                    <a:pt x="0" y="136"/>
                    <a:pt x="0" y="136"/>
                    <a:pt x="0" y="136"/>
                  </a:cubicBezTo>
                  <a:cubicBezTo>
                    <a:pt x="68" y="164"/>
                    <a:pt x="142" y="190"/>
                    <a:pt x="204" y="200"/>
                  </a:cubicBezTo>
                  <a:cubicBezTo>
                    <a:pt x="237" y="71"/>
                    <a:pt x="237" y="71"/>
                    <a:pt x="237" y="71"/>
                  </a:cubicBezTo>
                  <a:cubicBezTo>
                    <a:pt x="237" y="71"/>
                    <a:pt x="160" y="52"/>
                    <a:pt x="34"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9">
              <a:extLst>
                <a:ext uri="{FF2B5EF4-FFF2-40B4-BE49-F238E27FC236}">
                  <a16:creationId xmlns:a16="http://schemas.microsoft.com/office/drawing/2014/main" id="{CDA9C5A1-4424-4ED1-9FFB-F223689AE68D}"/>
                </a:ext>
              </a:extLst>
            </p:cNvPr>
            <p:cNvSpPr>
              <a:spLocks/>
            </p:cNvSpPr>
            <p:nvPr/>
          </p:nvSpPr>
          <p:spPr bwMode="auto">
            <a:xfrm>
              <a:off x="10899776" y="7594600"/>
              <a:ext cx="2052638"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6"/>
                    <a:pt x="1" y="4"/>
                  </a:cubicBezTo>
                  <a:cubicBezTo>
                    <a:pt x="0" y="4"/>
                    <a:pt x="0" y="2"/>
                    <a:pt x="0" y="1"/>
                  </a:cubicBezTo>
                  <a:cubicBezTo>
                    <a:pt x="1" y="0"/>
                    <a:pt x="2" y="0"/>
                    <a:pt x="3" y="0"/>
                  </a:cubicBezTo>
                  <a:cubicBezTo>
                    <a:pt x="7" y="2"/>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40">
              <a:extLst>
                <a:ext uri="{FF2B5EF4-FFF2-40B4-BE49-F238E27FC236}">
                  <a16:creationId xmlns:a16="http://schemas.microsoft.com/office/drawing/2014/main" id="{E9AD6EAA-EDE9-4E6F-8A17-D9D3B26AB275}"/>
                </a:ext>
              </a:extLst>
            </p:cNvPr>
            <p:cNvSpPr>
              <a:spLocks/>
            </p:cNvSpPr>
            <p:nvPr/>
          </p:nvSpPr>
          <p:spPr bwMode="auto">
            <a:xfrm>
              <a:off x="10966451" y="7331075"/>
              <a:ext cx="2055813" cy="538163"/>
            </a:xfrm>
            <a:custGeom>
              <a:avLst/>
              <a:gdLst>
                <a:gd name="T0" fmla="*/ 645 w 647"/>
                <a:gd name="T1" fmla="*/ 169 h 169"/>
                <a:gd name="T2" fmla="*/ 644 w 647"/>
                <a:gd name="T3" fmla="*/ 169 h 169"/>
                <a:gd name="T4" fmla="*/ 2 w 647"/>
                <a:gd name="T5" fmla="*/ 4 h 169"/>
                <a:gd name="T6" fmla="*/ 1 w 647"/>
                <a:gd name="T7" fmla="*/ 2 h 169"/>
                <a:gd name="T8" fmla="*/ 3 w 647"/>
                <a:gd name="T9" fmla="*/ 1 h 169"/>
                <a:gd name="T10" fmla="*/ 645 w 647"/>
                <a:gd name="T11" fmla="*/ 165 h 169"/>
                <a:gd name="T12" fmla="*/ 647 w 647"/>
                <a:gd name="T13" fmla="*/ 168 h 169"/>
                <a:gd name="T14" fmla="*/ 645 w 64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69">
                  <a:moveTo>
                    <a:pt x="645" y="169"/>
                  </a:moveTo>
                  <a:cubicBezTo>
                    <a:pt x="644" y="169"/>
                    <a:pt x="644" y="169"/>
                    <a:pt x="644" y="169"/>
                  </a:cubicBezTo>
                  <a:cubicBezTo>
                    <a:pt x="364" y="154"/>
                    <a:pt x="5" y="6"/>
                    <a:pt x="2" y="4"/>
                  </a:cubicBezTo>
                  <a:cubicBezTo>
                    <a:pt x="1" y="4"/>
                    <a:pt x="0" y="3"/>
                    <a:pt x="1" y="2"/>
                  </a:cubicBezTo>
                  <a:cubicBezTo>
                    <a:pt x="1" y="1"/>
                    <a:pt x="2" y="0"/>
                    <a:pt x="3" y="1"/>
                  </a:cubicBezTo>
                  <a:cubicBezTo>
                    <a:pt x="7" y="2"/>
                    <a:pt x="365" y="151"/>
                    <a:pt x="645" y="165"/>
                  </a:cubicBezTo>
                  <a:cubicBezTo>
                    <a:pt x="646" y="166"/>
                    <a:pt x="647" y="166"/>
                    <a:pt x="647" y="168"/>
                  </a:cubicBezTo>
                  <a:cubicBezTo>
                    <a:pt x="646" y="169"/>
                    <a:pt x="646" y="169"/>
                    <a:pt x="645"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41">
              <a:extLst>
                <a:ext uri="{FF2B5EF4-FFF2-40B4-BE49-F238E27FC236}">
                  <a16:creationId xmlns:a16="http://schemas.microsoft.com/office/drawing/2014/main" id="{0414B2D9-CD6E-4359-8594-AEFEC947CBC6}"/>
                </a:ext>
              </a:extLst>
            </p:cNvPr>
            <p:cNvSpPr>
              <a:spLocks/>
            </p:cNvSpPr>
            <p:nvPr/>
          </p:nvSpPr>
          <p:spPr bwMode="auto">
            <a:xfrm>
              <a:off x="11033126" y="7065963"/>
              <a:ext cx="2057400" cy="541338"/>
            </a:xfrm>
            <a:custGeom>
              <a:avLst/>
              <a:gdLst>
                <a:gd name="T0" fmla="*/ 645 w 647"/>
                <a:gd name="T1" fmla="*/ 170 h 170"/>
                <a:gd name="T2" fmla="*/ 645 w 647"/>
                <a:gd name="T3" fmla="*/ 170 h 170"/>
                <a:gd name="T4" fmla="*/ 2 w 647"/>
                <a:gd name="T5" fmla="*/ 4 h 170"/>
                <a:gd name="T6" fmla="*/ 1 w 647"/>
                <a:gd name="T7" fmla="*/ 2 h 170"/>
                <a:gd name="T8" fmla="*/ 4 w 647"/>
                <a:gd name="T9" fmla="*/ 1 h 170"/>
                <a:gd name="T10" fmla="*/ 645 w 647"/>
                <a:gd name="T11" fmla="*/ 166 h 170"/>
                <a:gd name="T12" fmla="*/ 647 w 647"/>
                <a:gd name="T13" fmla="*/ 168 h 170"/>
                <a:gd name="T14" fmla="*/ 645 w 64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70">
                  <a:moveTo>
                    <a:pt x="645" y="170"/>
                  </a:moveTo>
                  <a:cubicBezTo>
                    <a:pt x="645" y="170"/>
                    <a:pt x="645" y="170"/>
                    <a:pt x="645" y="170"/>
                  </a:cubicBezTo>
                  <a:cubicBezTo>
                    <a:pt x="364" y="155"/>
                    <a:pt x="6" y="6"/>
                    <a:pt x="2" y="4"/>
                  </a:cubicBezTo>
                  <a:cubicBezTo>
                    <a:pt x="1" y="4"/>
                    <a:pt x="0" y="3"/>
                    <a:pt x="1" y="2"/>
                  </a:cubicBezTo>
                  <a:cubicBezTo>
                    <a:pt x="1" y="1"/>
                    <a:pt x="2" y="0"/>
                    <a:pt x="4" y="1"/>
                  </a:cubicBezTo>
                  <a:cubicBezTo>
                    <a:pt x="7" y="2"/>
                    <a:pt x="365" y="151"/>
                    <a:pt x="645" y="166"/>
                  </a:cubicBezTo>
                  <a:cubicBezTo>
                    <a:pt x="646" y="166"/>
                    <a:pt x="647" y="167"/>
                    <a:pt x="647" y="168"/>
                  </a:cubicBezTo>
                  <a:cubicBezTo>
                    <a:pt x="647" y="169"/>
                    <a:pt x="646" y="170"/>
                    <a:pt x="645" y="1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42">
              <a:extLst>
                <a:ext uri="{FF2B5EF4-FFF2-40B4-BE49-F238E27FC236}">
                  <a16:creationId xmlns:a16="http://schemas.microsoft.com/office/drawing/2014/main" id="{6C895E86-AE35-41F9-AD1F-8C55F013E854}"/>
                </a:ext>
              </a:extLst>
            </p:cNvPr>
            <p:cNvSpPr>
              <a:spLocks/>
            </p:cNvSpPr>
            <p:nvPr/>
          </p:nvSpPr>
          <p:spPr bwMode="auto">
            <a:xfrm>
              <a:off x="11102976" y="6805613"/>
              <a:ext cx="2054225"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5"/>
                    <a:pt x="1" y="4"/>
                  </a:cubicBezTo>
                  <a:cubicBezTo>
                    <a:pt x="0" y="3"/>
                    <a:pt x="0" y="2"/>
                    <a:pt x="0" y="1"/>
                  </a:cubicBezTo>
                  <a:cubicBezTo>
                    <a:pt x="1" y="0"/>
                    <a:pt x="2" y="0"/>
                    <a:pt x="3" y="0"/>
                  </a:cubicBezTo>
                  <a:cubicBezTo>
                    <a:pt x="6" y="1"/>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43">
              <a:extLst>
                <a:ext uri="{FF2B5EF4-FFF2-40B4-BE49-F238E27FC236}">
                  <a16:creationId xmlns:a16="http://schemas.microsoft.com/office/drawing/2014/main" id="{161B48F0-93F5-4E1C-B1B3-C44B885EF3B5}"/>
                </a:ext>
              </a:extLst>
            </p:cNvPr>
            <p:cNvSpPr>
              <a:spLocks noEditPoints="1"/>
            </p:cNvSpPr>
            <p:nvPr/>
          </p:nvSpPr>
          <p:spPr bwMode="auto">
            <a:xfrm>
              <a:off x="14217651" y="7343775"/>
              <a:ext cx="842963" cy="677863"/>
            </a:xfrm>
            <a:custGeom>
              <a:avLst/>
              <a:gdLst>
                <a:gd name="T0" fmla="*/ 159 w 265"/>
                <a:gd name="T1" fmla="*/ 204 h 213"/>
                <a:gd name="T2" fmla="*/ 2 w 265"/>
                <a:gd name="T3" fmla="*/ 182 h 213"/>
                <a:gd name="T4" fmla="*/ 0 w 265"/>
                <a:gd name="T5" fmla="*/ 181 h 213"/>
                <a:gd name="T6" fmla="*/ 0 w 265"/>
                <a:gd name="T7" fmla="*/ 179 h 213"/>
                <a:gd name="T8" fmla="*/ 45 w 265"/>
                <a:gd name="T9" fmla="*/ 0 h 213"/>
                <a:gd name="T10" fmla="*/ 47 w 265"/>
                <a:gd name="T11" fmla="*/ 0 h 213"/>
                <a:gd name="T12" fmla="*/ 262 w 265"/>
                <a:gd name="T13" fmla="*/ 15 h 213"/>
                <a:gd name="T14" fmla="*/ 265 w 265"/>
                <a:gd name="T15" fmla="*/ 13 h 213"/>
                <a:gd name="T16" fmla="*/ 218 w 265"/>
                <a:gd name="T17" fmla="*/ 198 h 213"/>
                <a:gd name="T18" fmla="*/ 216 w 265"/>
                <a:gd name="T19" fmla="*/ 199 h 213"/>
                <a:gd name="T20" fmla="*/ 159 w 265"/>
                <a:gd name="T21" fmla="*/ 204 h 213"/>
                <a:gd name="T22" fmla="*/ 5 w 265"/>
                <a:gd name="T23" fmla="*/ 178 h 213"/>
                <a:gd name="T24" fmla="*/ 214 w 265"/>
                <a:gd name="T25" fmla="*/ 195 h 213"/>
                <a:gd name="T26" fmla="*/ 259 w 265"/>
                <a:gd name="T27" fmla="*/ 19 h 213"/>
                <a:gd name="T28" fmla="*/ 48 w 265"/>
                <a:gd name="T29" fmla="*/ 4 h 213"/>
                <a:gd name="T30" fmla="*/ 5 w 265"/>
                <a:gd name="T31" fmla="*/ 1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13">
                  <a:moveTo>
                    <a:pt x="159" y="204"/>
                  </a:moveTo>
                  <a:cubicBezTo>
                    <a:pt x="85" y="204"/>
                    <a:pt x="3" y="182"/>
                    <a:pt x="2" y="182"/>
                  </a:cubicBezTo>
                  <a:cubicBezTo>
                    <a:pt x="0" y="181"/>
                    <a:pt x="0" y="181"/>
                    <a:pt x="0" y="181"/>
                  </a:cubicBezTo>
                  <a:cubicBezTo>
                    <a:pt x="0" y="179"/>
                    <a:pt x="0" y="179"/>
                    <a:pt x="0" y="179"/>
                  </a:cubicBezTo>
                  <a:cubicBezTo>
                    <a:pt x="45" y="0"/>
                    <a:pt x="45" y="0"/>
                    <a:pt x="45" y="0"/>
                  </a:cubicBezTo>
                  <a:cubicBezTo>
                    <a:pt x="47" y="0"/>
                    <a:pt x="47" y="0"/>
                    <a:pt x="47" y="0"/>
                  </a:cubicBezTo>
                  <a:cubicBezTo>
                    <a:pt x="203" y="35"/>
                    <a:pt x="261" y="15"/>
                    <a:pt x="262" y="15"/>
                  </a:cubicBezTo>
                  <a:cubicBezTo>
                    <a:pt x="265" y="13"/>
                    <a:pt x="265" y="13"/>
                    <a:pt x="265" y="13"/>
                  </a:cubicBezTo>
                  <a:cubicBezTo>
                    <a:pt x="218" y="198"/>
                    <a:pt x="218" y="198"/>
                    <a:pt x="218" y="198"/>
                  </a:cubicBezTo>
                  <a:cubicBezTo>
                    <a:pt x="216" y="199"/>
                    <a:pt x="216" y="199"/>
                    <a:pt x="216" y="199"/>
                  </a:cubicBezTo>
                  <a:cubicBezTo>
                    <a:pt x="199" y="203"/>
                    <a:pt x="179" y="204"/>
                    <a:pt x="159" y="204"/>
                  </a:cubicBezTo>
                  <a:close/>
                  <a:moveTo>
                    <a:pt x="5" y="178"/>
                  </a:moveTo>
                  <a:cubicBezTo>
                    <a:pt x="21" y="183"/>
                    <a:pt x="139" y="213"/>
                    <a:pt x="214" y="195"/>
                  </a:cubicBezTo>
                  <a:cubicBezTo>
                    <a:pt x="259" y="19"/>
                    <a:pt x="259" y="19"/>
                    <a:pt x="259" y="19"/>
                  </a:cubicBezTo>
                  <a:cubicBezTo>
                    <a:pt x="245" y="23"/>
                    <a:pt x="184" y="35"/>
                    <a:pt x="48" y="4"/>
                  </a:cubicBezTo>
                  <a:lnTo>
                    <a:pt x="5" y="17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44">
              <a:extLst>
                <a:ext uri="{FF2B5EF4-FFF2-40B4-BE49-F238E27FC236}">
                  <a16:creationId xmlns:a16="http://schemas.microsoft.com/office/drawing/2014/main" id="{7431DB4D-7C83-4F5C-95D6-9C167DA73468}"/>
                </a:ext>
              </a:extLst>
            </p:cNvPr>
            <p:cNvSpPr>
              <a:spLocks/>
            </p:cNvSpPr>
            <p:nvPr/>
          </p:nvSpPr>
          <p:spPr bwMode="auto">
            <a:xfrm>
              <a:off x="14322426" y="7442200"/>
              <a:ext cx="120650" cy="433388"/>
            </a:xfrm>
            <a:custGeom>
              <a:avLst/>
              <a:gdLst>
                <a:gd name="T0" fmla="*/ 2 w 38"/>
                <a:gd name="T1" fmla="*/ 136 h 136"/>
                <a:gd name="T2" fmla="*/ 1 w 38"/>
                <a:gd name="T3" fmla="*/ 136 h 136"/>
                <a:gd name="T4" fmla="*/ 0 w 38"/>
                <a:gd name="T5" fmla="*/ 133 h 136"/>
                <a:gd name="T6" fmla="*/ 34 w 38"/>
                <a:gd name="T7" fmla="*/ 2 h 136"/>
                <a:gd name="T8" fmla="*/ 36 w 38"/>
                <a:gd name="T9" fmla="*/ 1 h 136"/>
                <a:gd name="T10" fmla="*/ 37 w 38"/>
                <a:gd name="T11" fmla="*/ 3 h 136"/>
                <a:gd name="T12" fmla="*/ 4 w 38"/>
                <a:gd name="T13" fmla="*/ 134 h 136"/>
                <a:gd name="T14" fmla="*/ 2 w 38"/>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36">
                  <a:moveTo>
                    <a:pt x="2" y="136"/>
                  </a:moveTo>
                  <a:cubicBezTo>
                    <a:pt x="2" y="136"/>
                    <a:pt x="1" y="136"/>
                    <a:pt x="1" y="136"/>
                  </a:cubicBezTo>
                  <a:cubicBezTo>
                    <a:pt x="0" y="135"/>
                    <a:pt x="0" y="134"/>
                    <a:pt x="0" y="133"/>
                  </a:cubicBezTo>
                  <a:cubicBezTo>
                    <a:pt x="34" y="2"/>
                    <a:pt x="34" y="2"/>
                    <a:pt x="34" y="2"/>
                  </a:cubicBezTo>
                  <a:cubicBezTo>
                    <a:pt x="34" y="1"/>
                    <a:pt x="35" y="0"/>
                    <a:pt x="36" y="1"/>
                  </a:cubicBezTo>
                  <a:cubicBezTo>
                    <a:pt x="37" y="1"/>
                    <a:pt x="38" y="2"/>
                    <a:pt x="37" y="3"/>
                  </a:cubicBezTo>
                  <a:cubicBezTo>
                    <a:pt x="4" y="134"/>
                    <a:pt x="4" y="134"/>
                    <a:pt x="4" y="134"/>
                  </a:cubicBezTo>
                  <a:cubicBezTo>
                    <a:pt x="4" y="135"/>
                    <a:pt x="3" y="136"/>
                    <a:pt x="2" y="13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45">
              <a:extLst>
                <a:ext uri="{FF2B5EF4-FFF2-40B4-BE49-F238E27FC236}">
                  <a16:creationId xmlns:a16="http://schemas.microsoft.com/office/drawing/2014/main" id="{04D18A42-F9DE-4007-AF54-9032940724F9}"/>
                </a:ext>
              </a:extLst>
            </p:cNvPr>
            <p:cNvSpPr>
              <a:spLocks/>
            </p:cNvSpPr>
            <p:nvPr/>
          </p:nvSpPr>
          <p:spPr bwMode="auto">
            <a:xfrm>
              <a:off x="14293851" y="7799388"/>
              <a:ext cx="569913" cy="117475"/>
            </a:xfrm>
            <a:custGeom>
              <a:avLst/>
              <a:gdLst>
                <a:gd name="T0" fmla="*/ 141 w 179"/>
                <a:gd name="T1" fmla="*/ 31 h 37"/>
                <a:gd name="T2" fmla="*/ 1 w 179"/>
                <a:gd name="T3" fmla="*/ 5 h 37"/>
                <a:gd name="T4" fmla="*/ 0 w 179"/>
                <a:gd name="T5" fmla="*/ 2 h 37"/>
                <a:gd name="T6" fmla="*/ 3 w 179"/>
                <a:gd name="T7" fmla="*/ 1 h 37"/>
                <a:gd name="T8" fmla="*/ 177 w 179"/>
                <a:gd name="T9" fmla="*/ 25 h 37"/>
                <a:gd name="T10" fmla="*/ 179 w 179"/>
                <a:gd name="T11" fmla="*/ 26 h 37"/>
                <a:gd name="T12" fmla="*/ 177 w 179"/>
                <a:gd name="T13" fmla="*/ 29 h 37"/>
                <a:gd name="T14" fmla="*/ 141 w 179"/>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7">
                  <a:moveTo>
                    <a:pt x="141" y="31"/>
                  </a:moveTo>
                  <a:cubicBezTo>
                    <a:pt x="70" y="31"/>
                    <a:pt x="2" y="5"/>
                    <a:pt x="1" y="5"/>
                  </a:cubicBezTo>
                  <a:cubicBezTo>
                    <a:pt x="0" y="4"/>
                    <a:pt x="0" y="3"/>
                    <a:pt x="0" y="2"/>
                  </a:cubicBezTo>
                  <a:cubicBezTo>
                    <a:pt x="1" y="1"/>
                    <a:pt x="2" y="0"/>
                    <a:pt x="3" y="1"/>
                  </a:cubicBezTo>
                  <a:cubicBezTo>
                    <a:pt x="4" y="1"/>
                    <a:pt x="96" y="37"/>
                    <a:pt x="177" y="25"/>
                  </a:cubicBezTo>
                  <a:cubicBezTo>
                    <a:pt x="178" y="25"/>
                    <a:pt x="179" y="25"/>
                    <a:pt x="179" y="26"/>
                  </a:cubicBezTo>
                  <a:cubicBezTo>
                    <a:pt x="179" y="27"/>
                    <a:pt x="178" y="29"/>
                    <a:pt x="177" y="29"/>
                  </a:cubicBezTo>
                  <a:cubicBezTo>
                    <a:pt x="165" y="31"/>
                    <a:pt x="153" y="31"/>
                    <a:pt x="141"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46">
              <a:extLst>
                <a:ext uri="{FF2B5EF4-FFF2-40B4-BE49-F238E27FC236}">
                  <a16:creationId xmlns:a16="http://schemas.microsoft.com/office/drawing/2014/main" id="{63117391-BA25-4118-92A2-E0643B3AE250}"/>
                </a:ext>
              </a:extLst>
            </p:cNvPr>
            <p:cNvSpPr>
              <a:spLocks/>
            </p:cNvSpPr>
            <p:nvPr/>
          </p:nvSpPr>
          <p:spPr bwMode="auto">
            <a:xfrm>
              <a:off x="14398626" y="7512050"/>
              <a:ext cx="471488" cy="376238"/>
            </a:xfrm>
            <a:custGeom>
              <a:avLst/>
              <a:gdLst>
                <a:gd name="T0" fmla="*/ 133 w 148"/>
                <a:gd name="T1" fmla="*/ 118 h 118"/>
                <a:gd name="T2" fmla="*/ 130 w 148"/>
                <a:gd name="T3" fmla="*/ 117 h 118"/>
                <a:gd name="T4" fmla="*/ 128 w 148"/>
                <a:gd name="T5" fmla="*/ 85 h 118"/>
                <a:gd name="T6" fmla="*/ 130 w 148"/>
                <a:gd name="T7" fmla="*/ 6 h 118"/>
                <a:gd name="T8" fmla="*/ 125 w 148"/>
                <a:gd name="T9" fmla="*/ 6 h 118"/>
                <a:gd name="T10" fmla="*/ 105 w 148"/>
                <a:gd name="T11" fmla="*/ 36 h 118"/>
                <a:gd name="T12" fmla="*/ 68 w 148"/>
                <a:gd name="T13" fmla="*/ 83 h 118"/>
                <a:gd name="T14" fmla="*/ 55 w 148"/>
                <a:gd name="T15" fmla="*/ 61 h 118"/>
                <a:gd name="T16" fmla="*/ 29 w 148"/>
                <a:gd name="T17" fmla="*/ 17 h 118"/>
                <a:gd name="T18" fmla="*/ 4 w 148"/>
                <a:gd name="T19" fmla="*/ 17 h 118"/>
                <a:gd name="T20" fmla="*/ 1 w 148"/>
                <a:gd name="T21" fmla="*/ 16 h 118"/>
                <a:gd name="T22" fmla="*/ 2 w 148"/>
                <a:gd name="T23" fmla="*/ 13 h 118"/>
                <a:gd name="T24" fmla="*/ 31 w 148"/>
                <a:gd name="T25" fmla="*/ 13 h 118"/>
                <a:gd name="T26" fmla="*/ 59 w 148"/>
                <a:gd name="T27" fmla="*/ 60 h 118"/>
                <a:gd name="T28" fmla="*/ 69 w 148"/>
                <a:gd name="T29" fmla="*/ 79 h 118"/>
                <a:gd name="T30" fmla="*/ 102 w 148"/>
                <a:gd name="T31" fmla="*/ 35 h 118"/>
                <a:gd name="T32" fmla="*/ 124 w 148"/>
                <a:gd name="T33" fmla="*/ 2 h 118"/>
                <a:gd name="T34" fmla="*/ 133 w 148"/>
                <a:gd name="T35" fmla="*/ 3 h 118"/>
                <a:gd name="T36" fmla="*/ 132 w 148"/>
                <a:gd name="T37" fmla="*/ 85 h 118"/>
                <a:gd name="T38" fmla="*/ 132 w 148"/>
                <a:gd name="T39" fmla="*/ 114 h 118"/>
                <a:gd name="T40" fmla="*/ 144 w 148"/>
                <a:gd name="T41" fmla="*/ 108 h 118"/>
                <a:gd name="T42" fmla="*/ 147 w 148"/>
                <a:gd name="T43" fmla="*/ 108 h 118"/>
                <a:gd name="T44" fmla="*/ 147 w 148"/>
                <a:gd name="T45" fmla="*/ 110 h 118"/>
                <a:gd name="T46" fmla="*/ 133 w 148"/>
                <a:gd name="T4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118">
                  <a:moveTo>
                    <a:pt x="133" y="118"/>
                  </a:moveTo>
                  <a:cubicBezTo>
                    <a:pt x="132" y="118"/>
                    <a:pt x="131" y="118"/>
                    <a:pt x="130" y="117"/>
                  </a:cubicBezTo>
                  <a:cubicBezTo>
                    <a:pt x="125" y="114"/>
                    <a:pt x="124" y="104"/>
                    <a:pt x="128" y="85"/>
                  </a:cubicBezTo>
                  <a:cubicBezTo>
                    <a:pt x="138" y="33"/>
                    <a:pt x="136" y="10"/>
                    <a:pt x="130" y="6"/>
                  </a:cubicBezTo>
                  <a:cubicBezTo>
                    <a:pt x="130" y="5"/>
                    <a:pt x="128" y="4"/>
                    <a:pt x="125" y="6"/>
                  </a:cubicBezTo>
                  <a:cubicBezTo>
                    <a:pt x="121" y="8"/>
                    <a:pt x="113" y="22"/>
                    <a:pt x="105" y="36"/>
                  </a:cubicBezTo>
                  <a:cubicBezTo>
                    <a:pt x="93" y="60"/>
                    <a:pt x="80" y="84"/>
                    <a:pt x="68" y="83"/>
                  </a:cubicBezTo>
                  <a:cubicBezTo>
                    <a:pt x="62" y="82"/>
                    <a:pt x="58" y="75"/>
                    <a:pt x="55" y="61"/>
                  </a:cubicBezTo>
                  <a:cubicBezTo>
                    <a:pt x="50" y="38"/>
                    <a:pt x="42" y="23"/>
                    <a:pt x="29" y="17"/>
                  </a:cubicBezTo>
                  <a:cubicBezTo>
                    <a:pt x="16" y="11"/>
                    <a:pt x="4" y="17"/>
                    <a:pt x="4" y="17"/>
                  </a:cubicBezTo>
                  <a:cubicBezTo>
                    <a:pt x="3" y="18"/>
                    <a:pt x="1" y="17"/>
                    <a:pt x="1" y="16"/>
                  </a:cubicBezTo>
                  <a:cubicBezTo>
                    <a:pt x="0" y="15"/>
                    <a:pt x="1" y="14"/>
                    <a:pt x="2" y="13"/>
                  </a:cubicBezTo>
                  <a:cubicBezTo>
                    <a:pt x="2" y="13"/>
                    <a:pt x="16" y="6"/>
                    <a:pt x="31" y="13"/>
                  </a:cubicBezTo>
                  <a:cubicBezTo>
                    <a:pt x="44" y="20"/>
                    <a:pt x="54" y="36"/>
                    <a:pt x="59" y="60"/>
                  </a:cubicBezTo>
                  <a:cubicBezTo>
                    <a:pt x="62" y="75"/>
                    <a:pt x="66" y="78"/>
                    <a:pt x="69" y="79"/>
                  </a:cubicBezTo>
                  <a:cubicBezTo>
                    <a:pt x="77" y="80"/>
                    <a:pt x="92" y="54"/>
                    <a:pt x="102" y="35"/>
                  </a:cubicBezTo>
                  <a:cubicBezTo>
                    <a:pt x="112" y="16"/>
                    <a:pt x="118" y="5"/>
                    <a:pt x="124" y="2"/>
                  </a:cubicBezTo>
                  <a:cubicBezTo>
                    <a:pt x="128" y="0"/>
                    <a:pt x="131" y="1"/>
                    <a:pt x="133" y="3"/>
                  </a:cubicBezTo>
                  <a:cubicBezTo>
                    <a:pt x="145" y="12"/>
                    <a:pt x="136" y="64"/>
                    <a:pt x="132" y="85"/>
                  </a:cubicBezTo>
                  <a:cubicBezTo>
                    <a:pt x="127" y="108"/>
                    <a:pt x="131" y="113"/>
                    <a:pt x="132" y="114"/>
                  </a:cubicBezTo>
                  <a:cubicBezTo>
                    <a:pt x="135" y="116"/>
                    <a:pt x="142" y="110"/>
                    <a:pt x="144" y="108"/>
                  </a:cubicBezTo>
                  <a:cubicBezTo>
                    <a:pt x="145" y="107"/>
                    <a:pt x="146" y="107"/>
                    <a:pt x="147" y="108"/>
                  </a:cubicBezTo>
                  <a:cubicBezTo>
                    <a:pt x="148" y="108"/>
                    <a:pt x="148" y="110"/>
                    <a:pt x="147" y="110"/>
                  </a:cubicBezTo>
                  <a:cubicBezTo>
                    <a:pt x="146" y="111"/>
                    <a:pt x="140" y="118"/>
                    <a:pt x="133" y="1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47">
              <a:extLst>
                <a:ext uri="{FF2B5EF4-FFF2-40B4-BE49-F238E27FC236}">
                  <a16:creationId xmlns:a16="http://schemas.microsoft.com/office/drawing/2014/main" id="{DFD3C2FF-6AA2-4B7B-93CC-B2A401541B5E}"/>
                </a:ext>
              </a:extLst>
            </p:cNvPr>
            <p:cNvSpPr>
              <a:spLocks noEditPoints="1"/>
            </p:cNvSpPr>
            <p:nvPr/>
          </p:nvSpPr>
          <p:spPr bwMode="auto">
            <a:xfrm>
              <a:off x="14144626" y="8091488"/>
              <a:ext cx="769938" cy="338138"/>
            </a:xfrm>
            <a:custGeom>
              <a:avLst/>
              <a:gdLst>
                <a:gd name="T0" fmla="*/ 130 w 242"/>
                <a:gd name="T1" fmla="*/ 92 h 106"/>
                <a:gd name="T2" fmla="*/ 1 w 242"/>
                <a:gd name="T3" fmla="*/ 67 h 106"/>
                <a:gd name="T4" fmla="*/ 0 w 242"/>
                <a:gd name="T5" fmla="*/ 66 h 106"/>
                <a:gd name="T6" fmla="*/ 17 w 242"/>
                <a:gd name="T7" fmla="*/ 0 h 106"/>
                <a:gd name="T8" fmla="*/ 19 w 242"/>
                <a:gd name="T9" fmla="*/ 1 h 106"/>
                <a:gd name="T10" fmla="*/ 239 w 242"/>
                <a:gd name="T11" fmla="*/ 12 h 106"/>
                <a:gd name="T12" fmla="*/ 242 w 242"/>
                <a:gd name="T13" fmla="*/ 10 h 106"/>
                <a:gd name="T14" fmla="*/ 225 w 242"/>
                <a:gd name="T15" fmla="*/ 79 h 106"/>
                <a:gd name="T16" fmla="*/ 224 w 242"/>
                <a:gd name="T17" fmla="*/ 79 h 106"/>
                <a:gd name="T18" fmla="*/ 130 w 242"/>
                <a:gd name="T19" fmla="*/ 92 h 106"/>
                <a:gd name="T20" fmla="*/ 4 w 242"/>
                <a:gd name="T21" fmla="*/ 64 h 106"/>
                <a:gd name="T22" fmla="*/ 222 w 242"/>
                <a:gd name="T23" fmla="*/ 76 h 106"/>
                <a:gd name="T24" fmla="*/ 237 w 242"/>
                <a:gd name="T25" fmla="*/ 17 h 106"/>
                <a:gd name="T26" fmla="*/ 20 w 242"/>
                <a:gd name="T27" fmla="*/ 5 h 106"/>
                <a:gd name="T28" fmla="*/ 4 w 242"/>
                <a:gd name="T29" fmla="*/ 6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106">
                  <a:moveTo>
                    <a:pt x="130" y="92"/>
                  </a:moveTo>
                  <a:cubicBezTo>
                    <a:pt x="54" y="92"/>
                    <a:pt x="2" y="67"/>
                    <a:pt x="1" y="67"/>
                  </a:cubicBezTo>
                  <a:cubicBezTo>
                    <a:pt x="0" y="66"/>
                    <a:pt x="0" y="66"/>
                    <a:pt x="0" y="66"/>
                  </a:cubicBezTo>
                  <a:cubicBezTo>
                    <a:pt x="17" y="0"/>
                    <a:pt x="17" y="0"/>
                    <a:pt x="17" y="0"/>
                  </a:cubicBezTo>
                  <a:cubicBezTo>
                    <a:pt x="19" y="1"/>
                    <a:pt x="19" y="1"/>
                    <a:pt x="19" y="1"/>
                  </a:cubicBezTo>
                  <a:cubicBezTo>
                    <a:pt x="148" y="44"/>
                    <a:pt x="238" y="12"/>
                    <a:pt x="239" y="12"/>
                  </a:cubicBezTo>
                  <a:cubicBezTo>
                    <a:pt x="242" y="10"/>
                    <a:pt x="242" y="10"/>
                    <a:pt x="242" y="10"/>
                  </a:cubicBezTo>
                  <a:cubicBezTo>
                    <a:pt x="225" y="79"/>
                    <a:pt x="225" y="79"/>
                    <a:pt x="225" y="79"/>
                  </a:cubicBezTo>
                  <a:cubicBezTo>
                    <a:pt x="224" y="79"/>
                    <a:pt x="224" y="79"/>
                    <a:pt x="224" y="79"/>
                  </a:cubicBezTo>
                  <a:cubicBezTo>
                    <a:pt x="190" y="88"/>
                    <a:pt x="159" y="92"/>
                    <a:pt x="130" y="92"/>
                  </a:cubicBezTo>
                  <a:close/>
                  <a:moveTo>
                    <a:pt x="4" y="64"/>
                  </a:moveTo>
                  <a:cubicBezTo>
                    <a:pt x="17" y="70"/>
                    <a:pt x="108" y="106"/>
                    <a:pt x="222" y="76"/>
                  </a:cubicBezTo>
                  <a:cubicBezTo>
                    <a:pt x="237" y="17"/>
                    <a:pt x="237" y="17"/>
                    <a:pt x="237" y="17"/>
                  </a:cubicBezTo>
                  <a:cubicBezTo>
                    <a:pt x="219" y="22"/>
                    <a:pt x="134" y="43"/>
                    <a:pt x="20" y="5"/>
                  </a:cubicBezTo>
                  <a:lnTo>
                    <a:pt x="4" y="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48">
              <a:extLst>
                <a:ext uri="{FF2B5EF4-FFF2-40B4-BE49-F238E27FC236}">
                  <a16:creationId xmlns:a16="http://schemas.microsoft.com/office/drawing/2014/main" id="{11943C96-2B36-458D-B9B3-B1F2CC9DB529}"/>
                </a:ext>
              </a:extLst>
            </p:cNvPr>
            <p:cNvSpPr>
              <a:spLocks/>
            </p:cNvSpPr>
            <p:nvPr/>
          </p:nvSpPr>
          <p:spPr bwMode="auto">
            <a:xfrm>
              <a:off x="14227176" y="816768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0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1" y="53"/>
                    <a:pt x="1" y="53"/>
                  </a:cubicBezTo>
                  <a:cubicBezTo>
                    <a:pt x="0" y="52"/>
                    <a:pt x="0" y="51"/>
                    <a:pt x="0" y="50"/>
                  </a:cubicBezTo>
                  <a:cubicBezTo>
                    <a:pt x="12" y="2"/>
                    <a:pt x="12" y="2"/>
                    <a:pt x="12" y="2"/>
                  </a:cubicBezTo>
                  <a:cubicBezTo>
                    <a:pt x="13" y="1"/>
                    <a:pt x="14" y="0"/>
                    <a:pt x="15" y="0"/>
                  </a:cubicBezTo>
                  <a:cubicBezTo>
                    <a:pt x="16" y="1"/>
                    <a:pt x="16" y="2"/>
                    <a:pt x="16" y="3"/>
                  </a:cubicBezTo>
                  <a:cubicBezTo>
                    <a:pt x="4" y="51"/>
                    <a:pt x="4" y="51"/>
                    <a:pt x="4" y="51"/>
                  </a:cubicBezTo>
                  <a:cubicBezTo>
                    <a:pt x="3"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9">
              <a:extLst>
                <a:ext uri="{FF2B5EF4-FFF2-40B4-BE49-F238E27FC236}">
                  <a16:creationId xmlns:a16="http://schemas.microsoft.com/office/drawing/2014/main" id="{FD17F180-77A8-4AD8-9F29-767F201A3236}"/>
                </a:ext>
              </a:extLst>
            </p:cNvPr>
            <p:cNvSpPr>
              <a:spLocks/>
            </p:cNvSpPr>
            <p:nvPr/>
          </p:nvSpPr>
          <p:spPr bwMode="auto">
            <a:xfrm>
              <a:off x="14331951" y="8196263"/>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50">
              <a:extLst>
                <a:ext uri="{FF2B5EF4-FFF2-40B4-BE49-F238E27FC236}">
                  <a16:creationId xmlns:a16="http://schemas.microsoft.com/office/drawing/2014/main" id="{1FC7C31E-5102-472C-AE66-609A71AB06DD}"/>
                </a:ext>
              </a:extLst>
            </p:cNvPr>
            <p:cNvSpPr>
              <a:spLocks/>
            </p:cNvSpPr>
            <p:nvPr/>
          </p:nvSpPr>
          <p:spPr bwMode="auto">
            <a:xfrm>
              <a:off x="14443076" y="8205788"/>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51">
              <a:extLst>
                <a:ext uri="{FF2B5EF4-FFF2-40B4-BE49-F238E27FC236}">
                  <a16:creationId xmlns:a16="http://schemas.microsoft.com/office/drawing/2014/main" id="{2C0EDBFD-FCCD-46B4-96D7-B1BB863B2AD2}"/>
                </a:ext>
              </a:extLst>
            </p:cNvPr>
            <p:cNvSpPr>
              <a:spLocks/>
            </p:cNvSpPr>
            <p:nvPr/>
          </p:nvSpPr>
          <p:spPr bwMode="auto">
            <a:xfrm>
              <a:off x="14554201" y="8208963"/>
              <a:ext cx="53975" cy="169863"/>
            </a:xfrm>
            <a:custGeom>
              <a:avLst/>
              <a:gdLst>
                <a:gd name="T0" fmla="*/ 3 w 17"/>
                <a:gd name="T1" fmla="*/ 53 h 53"/>
                <a:gd name="T2" fmla="*/ 2 w 17"/>
                <a:gd name="T3" fmla="*/ 53 h 53"/>
                <a:gd name="T4" fmla="*/ 1 w 17"/>
                <a:gd name="T5" fmla="*/ 50 h 53"/>
                <a:gd name="T6" fmla="*/ 13 w 17"/>
                <a:gd name="T7" fmla="*/ 2 h 53"/>
                <a:gd name="T8" fmla="*/ 16 w 17"/>
                <a:gd name="T9" fmla="*/ 1 h 53"/>
                <a:gd name="T10" fmla="*/ 17 w 17"/>
                <a:gd name="T11" fmla="*/ 3 h 53"/>
                <a:gd name="T12" fmla="*/ 4 w 17"/>
                <a:gd name="T13" fmla="*/ 51 h 53"/>
                <a:gd name="T14" fmla="*/ 3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3" y="53"/>
                  </a:moveTo>
                  <a:cubicBezTo>
                    <a:pt x="2" y="53"/>
                    <a:pt x="2" y="53"/>
                    <a:pt x="2" y="53"/>
                  </a:cubicBezTo>
                  <a:cubicBezTo>
                    <a:pt x="1" y="53"/>
                    <a:pt x="0" y="51"/>
                    <a:pt x="1" y="50"/>
                  </a:cubicBezTo>
                  <a:cubicBezTo>
                    <a:pt x="13" y="2"/>
                    <a:pt x="13" y="2"/>
                    <a:pt x="13" y="2"/>
                  </a:cubicBezTo>
                  <a:cubicBezTo>
                    <a:pt x="13" y="1"/>
                    <a:pt x="14" y="0"/>
                    <a:pt x="16" y="1"/>
                  </a:cubicBezTo>
                  <a:cubicBezTo>
                    <a:pt x="17" y="1"/>
                    <a:pt x="17" y="2"/>
                    <a:pt x="17" y="3"/>
                  </a:cubicBezTo>
                  <a:cubicBezTo>
                    <a:pt x="4" y="51"/>
                    <a:pt x="4" y="51"/>
                    <a:pt x="4" y="51"/>
                  </a:cubicBezTo>
                  <a:cubicBezTo>
                    <a:pt x="4" y="52"/>
                    <a:pt x="3" y="53"/>
                    <a:pt x="3"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52">
              <a:extLst>
                <a:ext uri="{FF2B5EF4-FFF2-40B4-BE49-F238E27FC236}">
                  <a16:creationId xmlns:a16="http://schemas.microsoft.com/office/drawing/2014/main" id="{018CB9F8-2047-4959-BC04-DF7DD9069ED3}"/>
                </a:ext>
              </a:extLst>
            </p:cNvPr>
            <p:cNvSpPr>
              <a:spLocks/>
            </p:cNvSpPr>
            <p:nvPr/>
          </p:nvSpPr>
          <p:spPr bwMode="auto">
            <a:xfrm>
              <a:off x="14671676" y="8199438"/>
              <a:ext cx="55563" cy="169863"/>
            </a:xfrm>
            <a:custGeom>
              <a:avLst/>
              <a:gdLst>
                <a:gd name="T0" fmla="*/ 2 w 17"/>
                <a:gd name="T1" fmla="*/ 53 h 53"/>
                <a:gd name="T2" fmla="*/ 2 w 17"/>
                <a:gd name="T3" fmla="*/ 53 h 53"/>
                <a:gd name="T4" fmla="*/ 0 w 17"/>
                <a:gd name="T5" fmla="*/ 50 h 53"/>
                <a:gd name="T6" fmla="*/ 13 w 17"/>
                <a:gd name="T7" fmla="*/ 2 h 53"/>
                <a:gd name="T8" fmla="*/ 15 w 17"/>
                <a:gd name="T9" fmla="*/ 1 h 53"/>
                <a:gd name="T10" fmla="*/ 16 w 17"/>
                <a:gd name="T11" fmla="*/ 3 h 53"/>
                <a:gd name="T12" fmla="*/ 4 w 17"/>
                <a:gd name="T13" fmla="*/ 51 h 53"/>
                <a:gd name="T14" fmla="*/ 2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2" y="53"/>
                  </a:moveTo>
                  <a:cubicBezTo>
                    <a:pt x="2" y="53"/>
                    <a:pt x="2" y="53"/>
                    <a:pt x="2" y="53"/>
                  </a:cubicBezTo>
                  <a:cubicBezTo>
                    <a:pt x="0" y="53"/>
                    <a:pt x="0" y="52"/>
                    <a:pt x="0" y="50"/>
                  </a:cubicBezTo>
                  <a:cubicBezTo>
                    <a:pt x="13" y="2"/>
                    <a:pt x="13" y="2"/>
                    <a:pt x="13" y="2"/>
                  </a:cubicBezTo>
                  <a:cubicBezTo>
                    <a:pt x="13" y="1"/>
                    <a:pt x="14" y="0"/>
                    <a:pt x="15" y="1"/>
                  </a:cubicBezTo>
                  <a:cubicBezTo>
                    <a:pt x="16" y="1"/>
                    <a:pt x="17"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53">
              <a:extLst>
                <a:ext uri="{FF2B5EF4-FFF2-40B4-BE49-F238E27FC236}">
                  <a16:creationId xmlns:a16="http://schemas.microsoft.com/office/drawing/2014/main" id="{F8EF4EE3-F79C-49C8-A550-AC4B396D196C}"/>
                </a:ext>
              </a:extLst>
            </p:cNvPr>
            <p:cNvSpPr>
              <a:spLocks/>
            </p:cNvSpPr>
            <p:nvPr/>
          </p:nvSpPr>
          <p:spPr bwMode="auto">
            <a:xfrm>
              <a:off x="14790738" y="818673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1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2" y="53"/>
                    <a:pt x="1" y="53"/>
                  </a:cubicBezTo>
                  <a:cubicBezTo>
                    <a:pt x="0" y="53"/>
                    <a:pt x="0" y="51"/>
                    <a:pt x="0" y="50"/>
                  </a:cubicBezTo>
                  <a:cubicBezTo>
                    <a:pt x="12" y="2"/>
                    <a:pt x="12" y="2"/>
                    <a:pt x="12" y="2"/>
                  </a:cubicBezTo>
                  <a:cubicBezTo>
                    <a:pt x="13" y="1"/>
                    <a:pt x="14" y="0"/>
                    <a:pt x="15" y="1"/>
                  </a:cubicBezTo>
                  <a:cubicBezTo>
                    <a:pt x="16" y="1"/>
                    <a:pt x="16"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2" name="TextBox 301">
            <a:extLst>
              <a:ext uri="{FF2B5EF4-FFF2-40B4-BE49-F238E27FC236}">
                <a16:creationId xmlns:a16="http://schemas.microsoft.com/office/drawing/2014/main" id="{B7DEE8A7-4D1D-44C8-8C93-89CD348DFBF8}"/>
              </a:ext>
            </a:extLst>
          </p:cNvPr>
          <p:cNvSpPr txBox="1"/>
          <p:nvPr/>
        </p:nvSpPr>
        <p:spPr>
          <a:xfrm>
            <a:off x="14814670" y="2823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303" name="TextBox 302">
            <a:extLst>
              <a:ext uri="{FF2B5EF4-FFF2-40B4-BE49-F238E27FC236}">
                <a16:creationId xmlns:a16="http://schemas.microsoft.com/office/drawing/2014/main" id="{D0633613-5FCE-4BB5-95B3-4C32CDA77F8E}"/>
              </a:ext>
            </a:extLst>
          </p:cNvPr>
          <p:cNvSpPr txBox="1"/>
          <p:nvPr/>
        </p:nvSpPr>
        <p:spPr>
          <a:xfrm>
            <a:off x="14814670" y="7146222"/>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04" name="Rectangle: Rounded Corners 303">
            <a:extLst>
              <a:ext uri="{FF2B5EF4-FFF2-40B4-BE49-F238E27FC236}">
                <a16:creationId xmlns:a16="http://schemas.microsoft.com/office/drawing/2014/main" id="{A58F21E3-31FF-414F-9E3A-6115D0839FE6}"/>
              </a:ext>
            </a:extLst>
          </p:cNvPr>
          <p:cNvSpPr/>
          <p:nvPr/>
        </p:nvSpPr>
        <p:spPr>
          <a:xfrm>
            <a:off x="14814670" y="102391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067114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02"/>
                                        </p:tgtEl>
                                        <p:attrNameLst>
                                          <p:attrName>style.visibility</p:attrName>
                                        </p:attrNameLst>
                                      </p:cBhvr>
                                      <p:to>
                                        <p:strVal val="visible"/>
                                      </p:to>
                                    </p:set>
                                    <p:anim calcmode="lin" valueType="num">
                                      <p:cBhvr additive="base">
                                        <p:cTn id="7" dur="1000" fill="hold"/>
                                        <p:tgtEl>
                                          <p:spTgt spid="302"/>
                                        </p:tgtEl>
                                        <p:attrNameLst>
                                          <p:attrName>ppt_x</p:attrName>
                                        </p:attrNameLst>
                                      </p:cBhvr>
                                      <p:tavLst>
                                        <p:tav tm="0">
                                          <p:val>
                                            <p:strVal val="1+#ppt_w/2"/>
                                          </p:val>
                                        </p:tav>
                                        <p:tav tm="100000">
                                          <p:val>
                                            <p:strVal val="#ppt_x"/>
                                          </p:val>
                                        </p:tav>
                                      </p:tavLst>
                                    </p:anim>
                                    <p:anim calcmode="lin" valueType="num">
                                      <p:cBhvr additive="base">
                                        <p:cTn id="8" dur="1000" fill="hold"/>
                                        <p:tgtEl>
                                          <p:spTgt spid="30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303"/>
                                        </p:tgtEl>
                                        <p:attrNameLst>
                                          <p:attrName>style.visibility</p:attrName>
                                        </p:attrNameLst>
                                      </p:cBhvr>
                                      <p:to>
                                        <p:strVal val="visible"/>
                                      </p:to>
                                    </p:set>
                                    <p:anim calcmode="lin" valueType="num">
                                      <p:cBhvr additive="base">
                                        <p:cTn id="11" dur="1000" fill="hold"/>
                                        <p:tgtEl>
                                          <p:spTgt spid="303"/>
                                        </p:tgtEl>
                                        <p:attrNameLst>
                                          <p:attrName>ppt_x</p:attrName>
                                        </p:attrNameLst>
                                      </p:cBhvr>
                                      <p:tavLst>
                                        <p:tav tm="0">
                                          <p:val>
                                            <p:strVal val="1+#ppt_w/2"/>
                                          </p:val>
                                        </p:tav>
                                        <p:tav tm="100000">
                                          <p:val>
                                            <p:strVal val="#ppt_x"/>
                                          </p:val>
                                        </p:tav>
                                      </p:tavLst>
                                    </p:anim>
                                    <p:anim calcmode="lin" valueType="num">
                                      <p:cBhvr additive="base">
                                        <p:cTn id="12" dur="1000" fill="hold"/>
                                        <p:tgtEl>
                                          <p:spTgt spid="30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304"/>
                                        </p:tgtEl>
                                        <p:attrNameLst>
                                          <p:attrName>style.visibility</p:attrName>
                                        </p:attrNameLst>
                                      </p:cBhvr>
                                      <p:to>
                                        <p:strVal val="visible"/>
                                      </p:to>
                                    </p:set>
                                    <p:anim calcmode="lin" valueType="num">
                                      <p:cBhvr additive="base">
                                        <p:cTn id="15" dur="1000" fill="hold"/>
                                        <p:tgtEl>
                                          <p:spTgt spid="304"/>
                                        </p:tgtEl>
                                        <p:attrNameLst>
                                          <p:attrName>ppt_x</p:attrName>
                                        </p:attrNameLst>
                                      </p:cBhvr>
                                      <p:tavLst>
                                        <p:tav tm="0">
                                          <p:val>
                                            <p:strVal val="1+#ppt_w/2"/>
                                          </p:val>
                                        </p:tav>
                                        <p:tav tm="100000">
                                          <p:val>
                                            <p:strVal val="#ppt_x"/>
                                          </p:val>
                                        </p:tav>
                                      </p:tavLst>
                                    </p:anim>
                                    <p:anim calcmode="lin" valueType="num">
                                      <p:cBhvr additive="base">
                                        <p:cTn id="16" dur="1000" fill="hold"/>
                                        <p:tgtEl>
                                          <p:spTgt spid="304"/>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44"/>
                                        </p:tgtEl>
                                        <p:attrNameLst>
                                          <p:attrName>style.visibility</p:attrName>
                                        </p:attrNameLst>
                                      </p:cBhvr>
                                      <p:to>
                                        <p:strVal val="visible"/>
                                      </p:to>
                                    </p:set>
                                    <p:anim calcmode="lin" valueType="num">
                                      <p:cBhvr additive="base">
                                        <p:cTn id="19" dur="1500" fill="hold"/>
                                        <p:tgtEl>
                                          <p:spTgt spid="244"/>
                                        </p:tgtEl>
                                        <p:attrNameLst>
                                          <p:attrName>ppt_x</p:attrName>
                                        </p:attrNameLst>
                                      </p:cBhvr>
                                      <p:tavLst>
                                        <p:tav tm="0">
                                          <p:val>
                                            <p:strVal val="#ppt_x"/>
                                          </p:val>
                                        </p:tav>
                                        <p:tav tm="100000">
                                          <p:val>
                                            <p:strVal val="#ppt_x"/>
                                          </p:val>
                                        </p:tav>
                                      </p:tavLst>
                                    </p:anim>
                                    <p:anim calcmode="lin" valueType="num">
                                      <p:cBhvr additive="base">
                                        <p:cTn id="20" dur="1500" fill="hold"/>
                                        <p:tgtEl>
                                          <p:spTgt spid="24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243"/>
                                        </p:tgtEl>
                                        <p:attrNameLst>
                                          <p:attrName>style.visibility</p:attrName>
                                        </p:attrNameLst>
                                      </p:cBhvr>
                                      <p:to>
                                        <p:strVal val="visible"/>
                                      </p:to>
                                    </p:set>
                                    <p:anim calcmode="lin" valueType="num">
                                      <p:cBhvr additive="base">
                                        <p:cTn id="23" dur="1500" fill="hold"/>
                                        <p:tgtEl>
                                          <p:spTgt spid="243"/>
                                        </p:tgtEl>
                                        <p:attrNameLst>
                                          <p:attrName>ppt_x</p:attrName>
                                        </p:attrNameLst>
                                      </p:cBhvr>
                                      <p:tavLst>
                                        <p:tav tm="0">
                                          <p:val>
                                            <p:strVal val="#ppt_x"/>
                                          </p:val>
                                        </p:tav>
                                        <p:tav tm="100000">
                                          <p:val>
                                            <p:strVal val="#ppt_x"/>
                                          </p:val>
                                        </p:tav>
                                      </p:tavLst>
                                    </p:anim>
                                    <p:anim calcmode="lin" valueType="num">
                                      <p:cBhvr additive="base">
                                        <p:cTn id="24" dur="1500" fill="hold"/>
                                        <p:tgtEl>
                                          <p:spTgt spid="24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400"/>
                                  </p:stCondLst>
                                  <p:childTnLst>
                                    <p:set>
                                      <p:cBhvr>
                                        <p:cTn id="26" dur="1" fill="hold">
                                          <p:stCondLst>
                                            <p:cond delay="0"/>
                                          </p:stCondLst>
                                        </p:cTn>
                                        <p:tgtEl>
                                          <p:spTgt spid="241"/>
                                        </p:tgtEl>
                                        <p:attrNameLst>
                                          <p:attrName>style.visibility</p:attrName>
                                        </p:attrNameLst>
                                      </p:cBhvr>
                                      <p:to>
                                        <p:strVal val="visible"/>
                                      </p:to>
                                    </p:set>
                                    <p:anim calcmode="lin" valueType="num">
                                      <p:cBhvr additive="base">
                                        <p:cTn id="27" dur="1500" fill="hold"/>
                                        <p:tgtEl>
                                          <p:spTgt spid="241"/>
                                        </p:tgtEl>
                                        <p:attrNameLst>
                                          <p:attrName>ppt_x</p:attrName>
                                        </p:attrNameLst>
                                      </p:cBhvr>
                                      <p:tavLst>
                                        <p:tav tm="0">
                                          <p:val>
                                            <p:strVal val="#ppt_x"/>
                                          </p:val>
                                        </p:tav>
                                        <p:tav tm="100000">
                                          <p:val>
                                            <p:strVal val="#ppt_x"/>
                                          </p:val>
                                        </p:tav>
                                      </p:tavLst>
                                    </p:anim>
                                    <p:anim calcmode="lin" valueType="num">
                                      <p:cBhvr additive="base">
                                        <p:cTn id="28" dur="1500" fill="hold"/>
                                        <p:tgtEl>
                                          <p:spTgt spid="24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500"/>
                                  </p:stCondLst>
                                  <p:childTnLst>
                                    <p:set>
                                      <p:cBhvr>
                                        <p:cTn id="30" dur="1" fill="hold">
                                          <p:stCondLst>
                                            <p:cond delay="0"/>
                                          </p:stCondLst>
                                        </p:cTn>
                                        <p:tgtEl>
                                          <p:spTgt spid="242"/>
                                        </p:tgtEl>
                                        <p:attrNameLst>
                                          <p:attrName>style.visibility</p:attrName>
                                        </p:attrNameLst>
                                      </p:cBhvr>
                                      <p:to>
                                        <p:strVal val="visible"/>
                                      </p:to>
                                    </p:set>
                                    <p:anim calcmode="lin" valueType="num">
                                      <p:cBhvr additive="base">
                                        <p:cTn id="31" dur="1500" fill="hold"/>
                                        <p:tgtEl>
                                          <p:spTgt spid="242"/>
                                        </p:tgtEl>
                                        <p:attrNameLst>
                                          <p:attrName>ppt_x</p:attrName>
                                        </p:attrNameLst>
                                      </p:cBhvr>
                                      <p:tavLst>
                                        <p:tav tm="0">
                                          <p:val>
                                            <p:strVal val="#ppt_x"/>
                                          </p:val>
                                        </p:tav>
                                        <p:tav tm="100000">
                                          <p:val>
                                            <p:strVal val="#ppt_x"/>
                                          </p:val>
                                        </p:tav>
                                      </p:tavLst>
                                    </p:anim>
                                    <p:anim calcmode="lin" valueType="num">
                                      <p:cBhvr additive="base">
                                        <p:cTn id="32" dur="1500" fill="hold"/>
                                        <p:tgtEl>
                                          <p:spTgt spid="2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240"/>
                                        </p:tgtEl>
                                        <p:attrNameLst>
                                          <p:attrName>style.visibility</p:attrName>
                                        </p:attrNameLst>
                                      </p:cBhvr>
                                      <p:to>
                                        <p:strVal val="visible"/>
                                      </p:to>
                                    </p:set>
                                    <p:anim calcmode="lin" valueType="num">
                                      <p:cBhvr additive="base">
                                        <p:cTn id="35" dur="1500" fill="hold"/>
                                        <p:tgtEl>
                                          <p:spTgt spid="240"/>
                                        </p:tgtEl>
                                        <p:attrNameLst>
                                          <p:attrName>ppt_x</p:attrName>
                                        </p:attrNameLst>
                                      </p:cBhvr>
                                      <p:tavLst>
                                        <p:tav tm="0">
                                          <p:val>
                                            <p:strVal val="#ppt_x"/>
                                          </p:val>
                                        </p:tav>
                                        <p:tav tm="100000">
                                          <p:val>
                                            <p:strVal val="#ppt_x"/>
                                          </p:val>
                                        </p:tav>
                                      </p:tavLst>
                                    </p:anim>
                                    <p:anim calcmode="lin" valueType="num">
                                      <p:cBhvr additive="base">
                                        <p:cTn id="36" dur="1500" fill="hold"/>
                                        <p:tgtEl>
                                          <p:spTgt spid="24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700"/>
                                  </p:stCondLst>
                                  <p:childTnLst>
                                    <p:set>
                                      <p:cBhvr>
                                        <p:cTn id="38" dur="1" fill="hold">
                                          <p:stCondLst>
                                            <p:cond delay="0"/>
                                          </p:stCondLst>
                                        </p:cTn>
                                        <p:tgtEl>
                                          <p:spTgt spid="233"/>
                                        </p:tgtEl>
                                        <p:attrNameLst>
                                          <p:attrName>style.visibility</p:attrName>
                                        </p:attrNameLst>
                                      </p:cBhvr>
                                      <p:to>
                                        <p:strVal val="visible"/>
                                      </p:to>
                                    </p:set>
                                    <p:anim calcmode="lin" valueType="num">
                                      <p:cBhvr additive="base">
                                        <p:cTn id="39" dur="1500" fill="hold"/>
                                        <p:tgtEl>
                                          <p:spTgt spid="233"/>
                                        </p:tgtEl>
                                        <p:attrNameLst>
                                          <p:attrName>ppt_x</p:attrName>
                                        </p:attrNameLst>
                                      </p:cBhvr>
                                      <p:tavLst>
                                        <p:tav tm="0">
                                          <p:val>
                                            <p:strVal val="#ppt_x"/>
                                          </p:val>
                                        </p:tav>
                                        <p:tav tm="100000">
                                          <p:val>
                                            <p:strVal val="#ppt_x"/>
                                          </p:val>
                                        </p:tav>
                                      </p:tavLst>
                                    </p:anim>
                                    <p:anim calcmode="lin" valueType="num">
                                      <p:cBhvr additive="base">
                                        <p:cTn id="40" dur="1500" fill="hold"/>
                                        <p:tgtEl>
                                          <p:spTgt spid="233"/>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80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1500" fill="hold"/>
                                        <p:tgtEl>
                                          <p:spTgt spid="234"/>
                                        </p:tgtEl>
                                        <p:attrNameLst>
                                          <p:attrName>ppt_x</p:attrName>
                                        </p:attrNameLst>
                                      </p:cBhvr>
                                      <p:tavLst>
                                        <p:tav tm="0">
                                          <p:val>
                                            <p:strVal val="#ppt_x"/>
                                          </p:val>
                                        </p:tav>
                                        <p:tav tm="100000">
                                          <p:val>
                                            <p:strVal val="#ppt_x"/>
                                          </p:val>
                                        </p:tav>
                                      </p:tavLst>
                                    </p:anim>
                                    <p:anim calcmode="lin" valueType="num">
                                      <p:cBhvr additive="base">
                                        <p:cTn id="44" dur="1500" fill="hold"/>
                                        <p:tgtEl>
                                          <p:spTgt spid="23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900"/>
                                  </p:stCondLst>
                                  <p:childTnLst>
                                    <p:set>
                                      <p:cBhvr>
                                        <p:cTn id="46" dur="1" fill="hold">
                                          <p:stCondLst>
                                            <p:cond delay="0"/>
                                          </p:stCondLst>
                                        </p:cTn>
                                        <p:tgtEl>
                                          <p:spTgt spid="235"/>
                                        </p:tgtEl>
                                        <p:attrNameLst>
                                          <p:attrName>style.visibility</p:attrName>
                                        </p:attrNameLst>
                                      </p:cBhvr>
                                      <p:to>
                                        <p:strVal val="visible"/>
                                      </p:to>
                                    </p:set>
                                    <p:anim calcmode="lin" valueType="num">
                                      <p:cBhvr additive="base">
                                        <p:cTn id="47" dur="1500" fill="hold"/>
                                        <p:tgtEl>
                                          <p:spTgt spid="235"/>
                                        </p:tgtEl>
                                        <p:attrNameLst>
                                          <p:attrName>ppt_x</p:attrName>
                                        </p:attrNameLst>
                                      </p:cBhvr>
                                      <p:tavLst>
                                        <p:tav tm="0">
                                          <p:val>
                                            <p:strVal val="#ppt_x"/>
                                          </p:val>
                                        </p:tav>
                                        <p:tav tm="100000">
                                          <p:val>
                                            <p:strVal val="#ppt_x"/>
                                          </p:val>
                                        </p:tav>
                                      </p:tavLst>
                                    </p:anim>
                                    <p:anim calcmode="lin" valueType="num">
                                      <p:cBhvr additive="base">
                                        <p:cTn id="48" dur="1500" fill="hold"/>
                                        <p:tgtEl>
                                          <p:spTgt spid="23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0"/>
                                  </p:stCondLst>
                                  <p:childTnLst>
                                    <p:set>
                                      <p:cBhvr>
                                        <p:cTn id="50" dur="1" fill="hold">
                                          <p:stCondLst>
                                            <p:cond delay="0"/>
                                          </p:stCondLst>
                                        </p:cTn>
                                        <p:tgtEl>
                                          <p:spTgt spid="236"/>
                                        </p:tgtEl>
                                        <p:attrNameLst>
                                          <p:attrName>style.visibility</p:attrName>
                                        </p:attrNameLst>
                                      </p:cBhvr>
                                      <p:to>
                                        <p:strVal val="visible"/>
                                      </p:to>
                                    </p:set>
                                    <p:anim calcmode="lin" valueType="num">
                                      <p:cBhvr additive="base">
                                        <p:cTn id="51" dur="1500" fill="hold"/>
                                        <p:tgtEl>
                                          <p:spTgt spid="236"/>
                                        </p:tgtEl>
                                        <p:attrNameLst>
                                          <p:attrName>ppt_x</p:attrName>
                                        </p:attrNameLst>
                                      </p:cBhvr>
                                      <p:tavLst>
                                        <p:tav tm="0">
                                          <p:val>
                                            <p:strVal val="#ppt_x"/>
                                          </p:val>
                                        </p:tav>
                                        <p:tav tm="100000">
                                          <p:val>
                                            <p:strVal val="#ppt_x"/>
                                          </p:val>
                                        </p:tav>
                                      </p:tavLst>
                                    </p:anim>
                                    <p:anim calcmode="lin" valueType="num">
                                      <p:cBhvr additive="base">
                                        <p:cTn id="52" dur="1500" fill="hold"/>
                                        <p:tgtEl>
                                          <p:spTgt spid="236"/>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100"/>
                                  </p:stCondLst>
                                  <p:childTnLst>
                                    <p:set>
                                      <p:cBhvr>
                                        <p:cTn id="54" dur="1" fill="hold">
                                          <p:stCondLst>
                                            <p:cond delay="0"/>
                                          </p:stCondLst>
                                        </p:cTn>
                                        <p:tgtEl>
                                          <p:spTgt spid="237"/>
                                        </p:tgtEl>
                                        <p:attrNameLst>
                                          <p:attrName>style.visibility</p:attrName>
                                        </p:attrNameLst>
                                      </p:cBhvr>
                                      <p:to>
                                        <p:strVal val="visible"/>
                                      </p:to>
                                    </p:set>
                                    <p:anim calcmode="lin" valueType="num">
                                      <p:cBhvr additive="base">
                                        <p:cTn id="55" dur="1500" fill="hold"/>
                                        <p:tgtEl>
                                          <p:spTgt spid="237"/>
                                        </p:tgtEl>
                                        <p:attrNameLst>
                                          <p:attrName>ppt_x</p:attrName>
                                        </p:attrNameLst>
                                      </p:cBhvr>
                                      <p:tavLst>
                                        <p:tav tm="0">
                                          <p:val>
                                            <p:strVal val="#ppt_x"/>
                                          </p:val>
                                        </p:tav>
                                        <p:tav tm="100000">
                                          <p:val>
                                            <p:strVal val="#ppt_x"/>
                                          </p:val>
                                        </p:tav>
                                      </p:tavLst>
                                    </p:anim>
                                    <p:anim calcmode="lin" valueType="num">
                                      <p:cBhvr additive="base">
                                        <p:cTn id="56" dur="1500" fill="hold"/>
                                        <p:tgtEl>
                                          <p:spTgt spid="237"/>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200"/>
                                  </p:stCondLst>
                                  <p:childTnLst>
                                    <p:set>
                                      <p:cBhvr>
                                        <p:cTn id="58" dur="1" fill="hold">
                                          <p:stCondLst>
                                            <p:cond delay="0"/>
                                          </p:stCondLst>
                                        </p:cTn>
                                        <p:tgtEl>
                                          <p:spTgt spid="238"/>
                                        </p:tgtEl>
                                        <p:attrNameLst>
                                          <p:attrName>style.visibility</p:attrName>
                                        </p:attrNameLst>
                                      </p:cBhvr>
                                      <p:to>
                                        <p:strVal val="visible"/>
                                      </p:to>
                                    </p:set>
                                    <p:anim calcmode="lin" valueType="num">
                                      <p:cBhvr additive="base">
                                        <p:cTn id="59" dur="1500" fill="hold"/>
                                        <p:tgtEl>
                                          <p:spTgt spid="238"/>
                                        </p:tgtEl>
                                        <p:attrNameLst>
                                          <p:attrName>ppt_x</p:attrName>
                                        </p:attrNameLst>
                                      </p:cBhvr>
                                      <p:tavLst>
                                        <p:tav tm="0">
                                          <p:val>
                                            <p:strVal val="#ppt_x"/>
                                          </p:val>
                                        </p:tav>
                                        <p:tav tm="100000">
                                          <p:val>
                                            <p:strVal val="#ppt_x"/>
                                          </p:val>
                                        </p:tav>
                                      </p:tavLst>
                                    </p:anim>
                                    <p:anim calcmode="lin" valueType="num">
                                      <p:cBhvr additive="base">
                                        <p:cTn id="60" dur="1500" fill="hold"/>
                                        <p:tgtEl>
                                          <p:spTgt spid="23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300"/>
                                  </p:stCondLst>
                                  <p:childTnLst>
                                    <p:set>
                                      <p:cBhvr>
                                        <p:cTn id="62" dur="1" fill="hold">
                                          <p:stCondLst>
                                            <p:cond delay="0"/>
                                          </p:stCondLst>
                                        </p:cTn>
                                        <p:tgtEl>
                                          <p:spTgt spid="239"/>
                                        </p:tgtEl>
                                        <p:attrNameLst>
                                          <p:attrName>style.visibility</p:attrName>
                                        </p:attrNameLst>
                                      </p:cBhvr>
                                      <p:to>
                                        <p:strVal val="visible"/>
                                      </p:to>
                                    </p:set>
                                    <p:anim calcmode="lin" valueType="num">
                                      <p:cBhvr additive="base">
                                        <p:cTn id="63" dur="1500" fill="hold"/>
                                        <p:tgtEl>
                                          <p:spTgt spid="239"/>
                                        </p:tgtEl>
                                        <p:attrNameLst>
                                          <p:attrName>ppt_x</p:attrName>
                                        </p:attrNameLst>
                                      </p:cBhvr>
                                      <p:tavLst>
                                        <p:tav tm="0">
                                          <p:val>
                                            <p:strVal val="#ppt_x"/>
                                          </p:val>
                                        </p:tav>
                                        <p:tav tm="100000">
                                          <p:val>
                                            <p:strVal val="#ppt_x"/>
                                          </p:val>
                                        </p:tav>
                                      </p:tavLst>
                                    </p:anim>
                                    <p:anim calcmode="lin" valueType="num">
                                      <p:cBhvr additive="base">
                                        <p:cTn id="64" dur="1500" fill="hold"/>
                                        <p:tgtEl>
                                          <p:spTgt spid="239"/>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14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500" fill="hold"/>
                                        <p:tgtEl>
                                          <p:spTgt spid="232"/>
                                        </p:tgtEl>
                                        <p:attrNameLst>
                                          <p:attrName>ppt_x</p:attrName>
                                        </p:attrNameLst>
                                      </p:cBhvr>
                                      <p:tavLst>
                                        <p:tav tm="0">
                                          <p:val>
                                            <p:strVal val="#ppt_x"/>
                                          </p:val>
                                        </p:tav>
                                        <p:tav tm="100000">
                                          <p:val>
                                            <p:strVal val="#ppt_x"/>
                                          </p:val>
                                        </p:tav>
                                      </p:tavLst>
                                    </p:anim>
                                    <p:anim calcmode="lin" valueType="num">
                                      <p:cBhvr additive="base">
                                        <p:cTn id="68" dur="1500" fill="hold"/>
                                        <p:tgtEl>
                                          <p:spTgt spid="232"/>
                                        </p:tgtEl>
                                        <p:attrNameLst>
                                          <p:attrName>ppt_y</p:attrName>
                                        </p:attrNameLst>
                                      </p:cBhvr>
                                      <p:tavLst>
                                        <p:tav tm="0">
                                          <p:val>
                                            <p:strVal val="1+#ppt_h/2"/>
                                          </p:val>
                                        </p:tav>
                                        <p:tav tm="100000">
                                          <p:val>
                                            <p:strVal val="#ppt_y"/>
                                          </p:val>
                                        </p:tav>
                                      </p:tavLst>
                                    </p:anim>
                                  </p:childTnLst>
                                </p:cTn>
                              </p:par>
                              <p:par>
                                <p:cTn id="69" presetID="22" presetClass="entr" presetSubtype="2" fill="hold" grpId="0" nodeType="withEffect">
                                  <p:stCondLst>
                                    <p:cond delay="1500"/>
                                  </p:stCondLst>
                                  <p:childTnLst>
                                    <p:set>
                                      <p:cBhvr>
                                        <p:cTn id="70" dur="1" fill="hold">
                                          <p:stCondLst>
                                            <p:cond delay="0"/>
                                          </p:stCondLst>
                                        </p:cTn>
                                        <p:tgtEl>
                                          <p:spTgt spid="65"/>
                                        </p:tgtEl>
                                        <p:attrNameLst>
                                          <p:attrName>style.visibility</p:attrName>
                                        </p:attrNameLst>
                                      </p:cBhvr>
                                      <p:to>
                                        <p:strVal val="visible"/>
                                      </p:to>
                                    </p:set>
                                    <p:animEffect transition="in" filter="wipe(right)">
                                      <p:cBhvr>
                                        <p:cTn id="71" dur="500"/>
                                        <p:tgtEl>
                                          <p:spTgt spid="65"/>
                                        </p:tgtEl>
                                      </p:cBhvr>
                                    </p:animEffect>
                                  </p:childTnLst>
                                </p:cTn>
                              </p:par>
                              <p:par>
                                <p:cTn id="72" presetID="22" presetClass="entr" presetSubtype="8" fill="hold" nodeType="withEffect">
                                  <p:stCondLst>
                                    <p:cond delay="2000"/>
                                  </p:stCondLst>
                                  <p:childTnLst>
                                    <p:set>
                                      <p:cBhvr>
                                        <p:cTn id="73" dur="1" fill="hold">
                                          <p:stCondLst>
                                            <p:cond delay="0"/>
                                          </p:stCondLst>
                                        </p:cTn>
                                        <p:tgtEl>
                                          <p:spTgt spid="86"/>
                                        </p:tgtEl>
                                        <p:attrNameLst>
                                          <p:attrName>style.visibility</p:attrName>
                                        </p:attrNameLst>
                                      </p:cBhvr>
                                      <p:to>
                                        <p:strVal val="visible"/>
                                      </p:to>
                                    </p:set>
                                    <p:animEffect transition="in" filter="wipe(left)">
                                      <p:cBhvr>
                                        <p:cTn id="74" dur="500"/>
                                        <p:tgtEl>
                                          <p:spTgt spid="86"/>
                                        </p:tgtEl>
                                      </p:cBhvr>
                                    </p:animEffect>
                                  </p:childTnLst>
                                </p:cTn>
                              </p:par>
                              <p:par>
                                <p:cTn id="75" presetID="22" presetClass="entr" presetSubtype="2" fill="hold" grpId="0" nodeType="withEffect">
                                  <p:stCondLst>
                                    <p:cond delay="2500"/>
                                  </p:stCondLst>
                                  <p:childTnLst>
                                    <p:set>
                                      <p:cBhvr>
                                        <p:cTn id="76" dur="1" fill="hold">
                                          <p:stCondLst>
                                            <p:cond delay="0"/>
                                          </p:stCondLst>
                                        </p:cTn>
                                        <p:tgtEl>
                                          <p:spTgt spid="64"/>
                                        </p:tgtEl>
                                        <p:attrNameLst>
                                          <p:attrName>style.visibility</p:attrName>
                                        </p:attrNameLst>
                                      </p:cBhvr>
                                      <p:to>
                                        <p:strVal val="visible"/>
                                      </p:to>
                                    </p:set>
                                    <p:animEffect transition="in" filter="wipe(right)">
                                      <p:cBhvr>
                                        <p:cTn id="77" dur="500"/>
                                        <p:tgtEl>
                                          <p:spTgt spid="64"/>
                                        </p:tgtEl>
                                      </p:cBhvr>
                                    </p:animEffect>
                                  </p:childTnLst>
                                </p:cTn>
                              </p:par>
                              <p:par>
                                <p:cTn id="78" presetID="2" presetClass="entr" presetSubtype="4" decel="100000" fill="hold" nodeType="withEffect">
                                  <p:stCondLst>
                                    <p:cond delay="0"/>
                                  </p:stCondLst>
                                  <p:childTnLst>
                                    <p:set>
                                      <p:cBhvr>
                                        <p:cTn id="79" dur="1" fill="hold">
                                          <p:stCondLst>
                                            <p:cond delay="0"/>
                                          </p:stCondLst>
                                        </p:cTn>
                                        <p:tgtEl>
                                          <p:spTgt spid="274"/>
                                        </p:tgtEl>
                                        <p:attrNameLst>
                                          <p:attrName>style.visibility</p:attrName>
                                        </p:attrNameLst>
                                      </p:cBhvr>
                                      <p:to>
                                        <p:strVal val="visible"/>
                                      </p:to>
                                    </p:set>
                                    <p:anim calcmode="lin" valueType="num">
                                      <p:cBhvr additive="base">
                                        <p:cTn id="80" dur="1500" fill="hold"/>
                                        <p:tgtEl>
                                          <p:spTgt spid="274"/>
                                        </p:tgtEl>
                                        <p:attrNameLst>
                                          <p:attrName>ppt_x</p:attrName>
                                        </p:attrNameLst>
                                      </p:cBhvr>
                                      <p:tavLst>
                                        <p:tav tm="0">
                                          <p:val>
                                            <p:strVal val="#ppt_x"/>
                                          </p:val>
                                        </p:tav>
                                        <p:tav tm="100000">
                                          <p:val>
                                            <p:strVal val="#ppt_x"/>
                                          </p:val>
                                        </p:tav>
                                      </p:tavLst>
                                    </p:anim>
                                    <p:anim calcmode="lin" valueType="num">
                                      <p:cBhvr additive="base">
                                        <p:cTn id="81" dur="1500" fill="hold"/>
                                        <p:tgtEl>
                                          <p:spTgt spid="274"/>
                                        </p:tgtEl>
                                        <p:attrNameLst>
                                          <p:attrName>ppt_y</p:attrName>
                                        </p:attrNameLst>
                                      </p:cBhvr>
                                      <p:tavLst>
                                        <p:tav tm="0">
                                          <p:val>
                                            <p:strVal val="1+#ppt_h/2"/>
                                          </p:val>
                                        </p:tav>
                                        <p:tav tm="100000">
                                          <p:val>
                                            <p:strVal val="#ppt_y"/>
                                          </p:val>
                                        </p:tav>
                                      </p:tavLst>
                                    </p:anim>
                                  </p:childTnLst>
                                </p:cTn>
                              </p:par>
                              <p:par>
                                <p:cTn id="82" presetID="2" presetClass="entr" presetSubtype="4" decel="100000" fill="hold" nodeType="with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additive="base">
                                        <p:cTn id="84" dur="1500" fill="hold"/>
                                        <p:tgtEl>
                                          <p:spTgt spid="275"/>
                                        </p:tgtEl>
                                        <p:attrNameLst>
                                          <p:attrName>ppt_x</p:attrName>
                                        </p:attrNameLst>
                                      </p:cBhvr>
                                      <p:tavLst>
                                        <p:tav tm="0">
                                          <p:val>
                                            <p:strVal val="#ppt_x"/>
                                          </p:val>
                                        </p:tav>
                                        <p:tav tm="100000">
                                          <p:val>
                                            <p:strVal val="#ppt_x"/>
                                          </p:val>
                                        </p:tav>
                                      </p:tavLst>
                                    </p:anim>
                                    <p:anim calcmode="lin" valueType="num">
                                      <p:cBhvr additive="base">
                                        <p:cTn id="85" dur="1500" fill="hold"/>
                                        <p:tgtEl>
                                          <p:spTgt spid="275"/>
                                        </p:tgtEl>
                                        <p:attrNameLst>
                                          <p:attrName>ppt_y</p:attrName>
                                        </p:attrNameLst>
                                      </p:cBhvr>
                                      <p:tavLst>
                                        <p:tav tm="0">
                                          <p:val>
                                            <p:strVal val="1+#ppt_h/2"/>
                                          </p:val>
                                        </p:tav>
                                        <p:tav tm="100000">
                                          <p:val>
                                            <p:strVal val="#ppt_y"/>
                                          </p:val>
                                        </p:tav>
                                      </p:tavLst>
                                    </p:anim>
                                  </p:childTnLst>
                                </p:cTn>
                              </p:par>
                              <p:par>
                                <p:cTn id="86" presetID="2" presetClass="entr" presetSubtype="4" decel="100000" fill="hold" nodeType="withEffect">
                                  <p:stCondLst>
                                    <p:cond delay="0"/>
                                  </p:stCondLst>
                                  <p:childTnLst>
                                    <p:set>
                                      <p:cBhvr>
                                        <p:cTn id="87" dur="1" fill="hold">
                                          <p:stCondLst>
                                            <p:cond delay="0"/>
                                          </p:stCondLst>
                                        </p:cTn>
                                        <p:tgtEl>
                                          <p:spTgt spid="273"/>
                                        </p:tgtEl>
                                        <p:attrNameLst>
                                          <p:attrName>style.visibility</p:attrName>
                                        </p:attrNameLst>
                                      </p:cBhvr>
                                      <p:to>
                                        <p:strVal val="visible"/>
                                      </p:to>
                                    </p:set>
                                    <p:anim calcmode="lin" valueType="num">
                                      <p:cBhvr additive="base">
                                        <p:cTn id="88" dur="1500" fill="hold"/>
                                        <p:tgtEl>
                                          <p:spTgt spid="273"/>
                                        </p:tgtEl>
                                        <p:attrNameLst>
                                          <p:attrName>ppt_x</p:attrName>
                                        </p:attrNameLst>
                                      </p:cBhvr>
                                      <p:tavLst>
                                        <p:tav tm="0">
                                          <p:val>
                                            <p:strVal val="#ppt_x"/>
                                          </p:val>
                                        </p:tav>
                                        <p:tav tm="100000">
                                          <p:val>
                                            <p:strVal val="#ppt_x"/>
                                          </p:val>
                                        </p:tav>
                                      </p:tavLst>
                                    </p:anim>
                                    <p:anim calcmode="lin" valueType="num">
                                      <p:cBhvr additive="base">
                                        <p:cTn id="89" dur="1500" fill="hold"/>
                                        <p:tgtEl>
                                          <p:spTgt spid="273"/>
                                        </p:tgtEl>
                                        <p:attrNameLst>
                                          <p:attrName>ppt_y</p:attrName>
                                        </p:attrNameLst>
                                      </p:cBhvr>
                                      <p:tavLst>
                                        <p:tav tm="0">
                                          <p:val>
                                            <p:strVal val="1+#ppt_h/2"/>
                                          </p:val>
                                        </p:tav>
                                        <p:tav tm="100000">
                                          <p:val>
                                            <p:strVal val="#ppt_y"/>
                                          </p:val>
                                        </p:tav>
                                      </p:tavLst>
                                    </p:anim>
                                  </p:childTnLst>
                                </p:cTn>
                              </p:par>
                              <p:par>
                                <p:cTn id="90" presetID="2" presetClass="entr" presetSubtype="4" decel="100000" fill="hold" nodeType="withEffect">
                                  <p:stCondLst>
                                    <p:cond delay="0"/>
                                  </p:stCondLst>
                                  <p:childTnLst>
                                    <p:set>
                                      <p:cBhvr>
                                        <p:cTn id="91" dur="1" fill="hold">
                                          <p:stCondLst>
                                            <p:cond delay="0"/>
                                          </p:stCondLst>
                                        </p:cTn>
                                        <p:tgtEl>
                                          <p:spTgt spid="272"/>
                                        </p:tgtEl>
                                        <p:attrNameLst>
                                          <p:attrName>style.visibility</p:attrName>
                                        </p:attrNameLst>
                                      </p:cBhvr>
                                      <p:to>
                                        <p:strVal val="visible"/>
                                      </p:to>
                                    </p:set>
                                    <p:anim calcmode="lin" valueType="num">
                                      <p:cBhvr additive="base">
                                        <p:cTn id="92" dur="1500" fill="hold"/>
                                        <p:tgtEl>
                                          <p:spTgt spid="272"/>
                                        </p:tgtEl>
                                        <p:attrNameLst>
                                          <p:attrName>ppt_x</p:attrName>
                                        </p:attrNameLst>
                                      </p:cBhvr>
                                      <p:tavLst>
                                        <p:tav tm="0">
                                          <p:val>
                                            <p:strVal val="#ppt_x"/>
                                          </p:val>
                                        </p:tav>
                                        <p:tav tm="100000">
                                          <p:val>
                                            <p:strVal val="#ppt_x"/>
                                          </p:val>
                                        </p:tav>
                                      </p:tavLst>
                                    </p:anim>
                                    <p:anim calcmode="lin" valueType="num">
                                      <p:cBhvr additive="base">
                                        <p:cTn id="93" dur="1500" fill="hold"/>
                                        <p:tgtEl>
                                          <p:spTgt spid="2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302" grpId="0"/>
      <p:bldP spid="303" grpId="0"/>
      <p:bldP spid="304"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2" name="Group 271">
            <a:extLst>
              <a:ext uri="{FF2B5EF4-FFF2-40B4-BE49-F238E27FC236}">
                <a16:creationId xmlns:a16="http://schemas.microsoft.com/office/drawing/2014/main" id="{74246405-232F-47B8-84D7-731A9511378A}"/>
              </a:ext>
            </a:extLst>
          </p:cNvPr>
          <p:cNvGrpSpPr/>
          <p:nvPr/>
        </p:nvGrpSpPr>
        <p:grpSpPr>
          <a:xfrm>
            <a:off x="7912264" y="5704934"/>
            <a:ext cx="2924175" cy="5091113"/>
            <a:chOff x="15813088" y="4310063"/>
            <a:chExt cx="2924175" cy="5091113"/>
          </a:xfrm>
        </p:grpSpPr>
        <p:sp>
          <p:nvSpPr>
            <p:cNvPr id="265" name="Freeform 217">
              <a:extLst>
                <a:ext uri="{FF2B5EF4-FFF2-40B4-BE49-F238E27FC236}">
                  <a16:creationId xmlns:a16="http://schemas.microsoft.com/office/drawing/2014/main" id="{BA8FE643-8858-4DB8-811E-4090EC8C2E2C}"/>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6" name="Freeform 218">
              <a:extLst>
                <a:ext uri="{FF2B5EF4-FFF2-40B4-BE49-F238E27FC236}">
                  <a16:creationId xmlns:a16="http://schemas.microsoft.com/office/drawing/2014/main" id="{93CA955F-E20A-4E68-AE70-B3767CDDD33B}"/>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219">
              <a:extLst>
                <a:ext uri="{FF2B5EF4-FFF2-40B4-BE49-F238E27FC236}">
                  <a16:creationId xmlns:a16="http://schemas.microsoft.com/office/drawing/2014/main" id="{70A78F22-EF1A-4303-9C87-050E9D97F9D3}"/>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220">
              <a:extLst>
                <a:ext uri="{FF2B5EF4-FFF2-40B4-BE49-F238E27FC236}">
                  <a16:creationId xmlns:a16="http://schemas.microsoft.com/office/drawing/2014/main" id="{0011CDA2-F4BB-4005-9AD9-D7798CFB77F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221">
              <a:extLst>
                <a:ext uri="{FF2B5EF4-FFF2-40B4-BE49-F238E27FC236}">
                  <a16:creationId xmlns:a16="http://schemas.microsoft.com/office/drawing/2014/main" id="{AB0951DB-B520-4ED7-A7A9-BB3F64BFBC7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222">
              <a:extLst>
                <a:ext uri="{FF2B5EF4-FFF2-40B4-BE49-F238E27FC236}">
                  <a16:creationId xmlns:a16="http://schemas.microsoft.com/office/drawing/2014/main" id="{7FD279D4-3D22-4048-9668-295289596545}"/>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223">
              <a:extLst>
                <a:ext uri="{FF2B5EF4-FFF2-40B4-BE49-F238E27FC236}">
                  <a16:creationId xmlns:a16="http://schemas.microsoft.com/office/drawing/2014/main" id="{8A393C76-55F0-460F-9777-93EB63387380}"/>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4" name="Group 273">
            <a:extLst>
              <a:ext uri="{FF2B5EF4-FFF2-40B4-BE49-F238E27FC236}">
                <a16:creationId xmlns:a16="http://schemas.microsoft.com/office/drawing/2014/main" id="{41F4F237-D165-452C-A065-B3B78751E250}"/>
              </a:ext>
            </a:extLst>
          </p:cNvPr>
          <p:cNvGrpSpPr/>
          <p:nvPr/>
        </p:nvGrpSpPr>
        <p:grpSpPr>
          <a:xfrm>
            <a:off x="2685219" y="7281915"/>
            <a:ext cx="2566988" cy="3127375"/>
            <a:chOff x="11088688" y="6592888"/>
            <a:chExt cx="2566988" cy="3127375"/>
          </a:xfrm>
        </p:grpSpPr>
        <p:sp>
          <p:nvSpPr>
            <p:cNvPr id="251" name="Freeform 203">
              <a:extLst>
                <a:ext uri="{FF2B5EF4-FFF2-40B4-BE49-F238E27FC236}">
                  <a16:creationId xmlns:a16="http://schemas.microsoft.com/office/drawing/2014/main" id="{44C49F2D-B7AE-407F-8508-CD325E911FD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204">
              <a:extLst>
                <a:ext uri="{FF2B5EF4-FFF2-40B4-BE49-F238E27FC236}">
                  <a16:creationId xmlns:a16="http://schemas.microsoft.com/office/drawing/2014/main" id="{6EE12F7E-839D-4E91-9A38-D93181B0A54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205">
              <a:extLst>
                <a:ext uri="{FF2B5EF4-FFF2-40B4-BE49-F238E27FC236}">
                  <a16:creationId xmlns:a16="http://schemas.microsoft.com/office/drawing/2014/main" id="{7D43F3DA-6EAC-4FA5-BEDF-FE84E6E5B00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206">
              <a:extLst>
                <a:ext uri="{FF2B5EF4-FFF2-40B4-BE49-F238E27FC236}">
                  <a16:creationId xmlns:a16="http://schemas.microsoft.com/office/drawing/2014/main" id="{0156F0B5-6F05-4874-8F60-56D9446A129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207">
              <a:extLst>
                <a:ext uri="{FF2B5EF4-FFF2-40B4-BE49-F238E27FC236}">
                  <a16:creationId xmlns:a16="http://schemas.microsoft.com/office/drawing/2014/main" id="{4552BEFC-2101-4AAF-8FAB-59D20E3A223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208">
              <a:extLst>
                <a:ext uri="{FF2B5EF4-FFF2-40B4-BE49-F238E27FC236}">
                  <a16:creationId xmlns:a16="http://schemas.microsoft.com/office/drawing/2014/main" id="{4A039B5A-3CF7-48BC-A864-8394BCB1A45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3" name="Group 272">
            <a:extLst>
              <a:ext uri="{FF2B5EF4-FFF2-40B4-BE49-F238E27FC236}">
                <a16:creationId xmlns:a16="http://schemas.microsoft.com/office/drawing/2014/main" id="{C944CCF1-DEBF-44BA-9963-0F38035359A2}"/>
              </a:ext>
            </a:extLst>
          </p:cNvPr>
          <p:cNvGrpSpPr/>
          <p:nvPr/>
        </p:nvGrpSpPr>
        <p:grpSpPr>
          <a:xfrm>
            <a:off x="2484992" y="9507466"/>
            <a:ext cx="2846388" cy="1965326"/>
            <a:chOff x="10701338" y="8021638"/>
            <a:chExt cx="2846388" cy="1965326"/>
          </a:xfrm>
        </p:grpSpPr>
        <p:sp>
          <p:nvSpPr>
            <p:cNvPr id="249" name="Freeform 201">
              <a:extLst>
                <a:ext uri="{FF2B5EF4-FFF2-40B4-BE49-F238E27FC236}">
                  <a16:creationId xmlns:a16="http://schemas.microsoft.com/office/drawing/2014/main" id="{9870A289-5381-4E4A-B981-6E0E159FEEA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202">
              <a:extLst>
                <a:ext uri="{FF2B5EF4-FFF2-40B4-BE49-F238E27FC236}">
                  <a16:creationId xmlns:a16="http://schemas.microsoft.com/office/drawing/2014/main" id="{4D5838AB-0EC6-4D4A-91D2-75823F162016}"/>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5" name="Group 274">
            <a:extLst>
              <a:ext uri="{FF2B5EF4-FFF2-40B4-BE49-F238E27FC236}">
                <a16:creationId xmlns:a16="http://schemas.microsoft.com/office/drawing/2014/main" id="{B25D9B56-2489-4CDA-81FE-DEF992E47E84}"/>
              </a:ext>
            </a:extLst>
          </p:cNvPr>
          <p:cNvGrpSpPr/>
          <p:nvPr/>
        </p:nvGrpSpPr>
        <p:grpSpPr>
          <a:xfrm>
            <a:off x="4170923" y="8448879"/>
            <a:ext cx="1406525" cy="2090737"/>
            <a:chOff x="12350751" y="7454901"/>
            <a:chExt cx="1406525" cy="2090737"/>
          </a:xfrm>
        </p:grpSpPr>
        <p:sp>
          <p:nvSpPr>
            <p:cNvPr id="257" name="Freeform 209">
              <a:extLst>
                <a:ext uri="{FF2B5EF4-FFF2-40B4-BE49-F238E27FC236}">
                  <a16:creationId xmlns:a16="http://schemas.microsoft.com/office/drawing/2014/main" id="{E6362A4C-0D3D-4218-B2F4-B175F862A06F}"/>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210">
              <a:extLst>
                <a:ext uri="{FF2B5EF4-FFF2-40B4-BE49-F238E27FC236}">
                  <a16:creationId xmlns:a16="http://schemas.microsoft.com/office/drawing/2014/main" id="{863CBABB-CAFB-407F-9686-00FEF02A6BFD}"/>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211">
              <a:extLst>
                <a:ext uri="{FF2B5EF4-FFF2-40B4-BE49-F238E27FC236}">
                  <a16:creationId xmlns:a16="http://schemas.microsoft.com/office/drawing/2014/main" id="{F975DA53-8E1A-4139-BABE-1F177A84D1C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212">
              <a:extLst>
                <a:ext uri="{FF2B5EF4-FFF2-40B4-BE49-F238E27FC236}">
                  <a16:creationId xmlns:a16="http://schemas.microsoft.com/office/drawing/2014/main" id="{5DADC572-CD33-4252-9691-7714724C4511}"/>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213">
              <a:extLst>
                <a:ext uri="{FF2B5EF4-FFF2-40B4-BE49-F238E27FC236}">
                  <a16:creationId xmlns:a16="http://schemas.microsoft.com/office/drawing/2014/main" id="{CE37026B-8CDC-48AE-B905-B67DD6FDD5C0}"/>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214">
              <a:extLst>
                <a:ext uri="{FF2B5EF4-FFF2-40B4-BE49-F238E27FC236}">
                  <a16:creationId xmlns:a16="http://schemas.microsoft.com/office/drawing/2014/main" id="{1174CEF9-F269-4A99-8B9E-2B1108809634}"/>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215">
              <a:extLst>
                <a:ext uri="{FF2B5EF4-FFF2-40B4-BE49-F238E27FC236}">
                  <a16:creationId xmlns:a16="http://schemas.microsoft.com/office/drawing/2014/main" id="{A2390ECF-E768-4412-AAF2-6A935FEC00E0}"/>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216">
              <a:extLst>
                <a:ext uri="{FF2B5EF4-FFF2-40B4-BE49-F238E27FC236}">
                  <a16:creationId xmlns:a16="http://schemas.microsoft.com/office/drawing/2014/main" id="{5E8C8F1E-A7D3-4062-BD86-241DDCBE9AC7}"/>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4" name="Group 243">
            <a:extLst>
              <a:ext uri="{FF2B5EF4-FFF2-40B4-BE49-F238E27FC236}">
                <a16:creationId xmlns:a16="http://schemas.microsoft.com/office/drawing/2014/main" id="{BDF4B79F-7EA4-405E-BD07-3A58650A3F95}"/>
              </a:ext>
            </a:extLst>
          </p:cNvPr>
          <p:cNvGrpSpPr/>
          <p:nvPr/>
        </p:nvGrpSpPr>
        <p:grpSpPr>
          <a:xfrm>
            <a:off x="5022612" y="3597066"/>
            <a:ext cx="3619500" cy="7354888"/>
            <a:chOff x="4349751" y="3579813"/>
            <a:chExt cx="3619500" cy="7354888"/>
          </a:xfrm>
        </p:grpSpPr>
        <p:sp>
          <p:nvSpPr>
            <p:cNvPr id="91" name="Freeform 57">
              <a:extLst>
                <a:ext uri="{FF2B5EF4-FFF2-40B4-BE49-F238E27FC236}">
                  <a16:creationId xmlns:a16="http://schemas.microsoft.com/office/drawing/2014/main" id="{73D117CB-2D28-49B5-A29B-649C453FF0BF}"/>
                </a:ext>
              </a:extLst>
            </p:cNvPr>
            <p:cNvSpPr>
              <a:spLocks/>
            </p:cNvSpPr>
            <p:nvPr/>
          </p:nvSpPr>
          <p:spPr bwMode="auto">
            <a:xfrm>
              <a:off x="4349751" y="3579813"/>
              <a:ext cx="3619500" cy="7354888"/>
            </a:xfrm>
            <a:custGeom>
              <a:avLst/>
              <a:gdLst>
                <a:gd name="T0" fmla="*/ 997 w 1139"/>
                <a:gd name="T1" fmla="*/ 2314 h 2314"/>
                <a:gd name="T2" fmla="*/ 142 w 1139"/>
                <a:gd name="T3" fmla="*/ 2314 h 2314"/>
                <a:gd name="T4" fmla="*/ 0 w 1139"/>
                <a:gd name="T5" fmla="*/ 2172 h 2314"/>
                <a:gd name="T6" fmla="*/ 0 w 1139"/>
                <a:gd name="T7" fmla="*/ 141 h 2314"/>
                <a:gd name="T8" fmla="*/ 142 w 1139"/>
                <a:gd name="T9" fmla="*/ 0 h 2314"/>
                <a:gd name="T10" fmla="*/ 997 w 1139"/>
                <a:gd name="T11" fmla="*/ 0 h 2314"/>
                <a:gd name="T12" fmla="*/ 1139 w 1139"/>
                <a:gd name="T13" fmla="*/ 141 h 2314"/>
                <a:gd name="T14" fmla="*/ 1139 w 1139"/>
                <a:gd name="T15" fmla="*/ 2172 h 2314"/>
                <a:gd name="T16" fmla="*/ 997 w 1139"/>
                <a:gd name="T17" fmla="*/ 2314 h 2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9" h="2314">
                  <a:moveTo>
                    <a:pt x="997" y="2314"/>
                  </a:moveTo>
                  <a:cubicBezTo>
                    <a:pt x="142" y="2314"/>
                    <a:pt x="142" y="2314"/>
                    <a:pt x="142" y="2314"/>
                  </a:cubicBezTo>
                  <a:cubicBezTo>
                    <a:pt x="63" y="2314"/>
                    <a:pt x="0" y="2251"/>
                    <a:pt x="0" y="2172"/>
                  </a:cubicBezTo>
                  <a:cubicBezTo>
                    <a:pt x="0" y="141"/>
                    <a:pt x="0" y="141"/>
                    <a:pt x="0" y="141"/>
                  </a:cubicBezTo>
                  <a:cubicBezTo>
                    <a:pt x="0" y="63"/>
                    <a:pt x="63" y="0"/>
                    <a:pt x="142" y="0"/>
                  </a:cubicBezTo>
                  <a:cubicBezTo>
                    <a:pt x="997" y="0"/>
                    <a:pt x="997" y="0"/>
                    <a:pt x="997" y="0"/>
                  </a:cubicBezTo>
                  <a:cubicBezTo>
                    <a:pt x="1075" y="0"/>
                    <a:pt x="1139" y="63"/>
                    <a:pt x="1139" y="141"/>
                  </a:cubicBezTo>
                  <a:cubicBezTo>
                    <a:pt x="1139" y="2172"/>
                    <a:pt x="1139" y="2172"/>
                    <a:pt x="1139" y="2172"/>
                  </a:cubicBezTo>
                  <a:cubicBezTo>
                    <a:pt x="1139" y="2251"/>
                    <a:pt x="1075" y="2314"/>
                    <a:pt x="997" y="2314"/>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58">
              <a:extLst>
                <a:ext uri="{FF2B5EF4-FFF2-40B4-BE49-F238E27FC236}">
                  <a16:creationId xmlns:a16="http://schemas.microsoft.com/office/drawing/2014/main" id="{0C3F6B88-1A15-4FDE-A4AB-714C57F62CD4}"/>
                </a:ext>
              </a:extLst>
            </p:cNvPr>
            <p:cNvSpPr>
              <a:spLocks/>
            </p:cNvSpPr>
            <p:nvPr/>
          </p:nvSpPr>
          <p:spPr bwMode="auto">
            <a:xfrm>
              <a:off x="4419601" y="3649663"/>
              <a:ext cx="3473450" cy="7212013"/>
            </a:xfrm>
            <a:custGeom>
              <a:avLst/>
              <a:gdLst>
                <a:gd name="T0" fmla="*/ 972 w 1093"/>
                <a:gd name="T1" fmla="*/ 2269 h 2269"/>
                <a:gd name="T2" fmla="*/ 121 w 1093"/>
                <a:gd name="T3" fmla="*/ 2269 h 2269"/>
                <a:gd name="T4" fmla="*/ 0 w 1093"/>
                <a:gd name="T5" fmla="*/ 2149 h 2269"/>
                <a:gd name="T6" fmla="*/ 0 w 1093"/>
                <a:gd name="T7" fmla="*/ 120 h 2269"/>
                <a:gd name="T8" fmla="*/ 121 w 1093"/>
                <a:gd name="T9" fmla="*/ 0 h 2269"/>
                <a:gd name="T10" fmla="*/ 972 w 1093"/>
                <a:gd name="T11" fmla="*/ 0 h 2269"/>
                <a:gd name="T12" fmla="*/ 1093 w 1093"/>
                <a:gd name="T13" fmla="*/ 120 h 2269"/>
                <a:gd name="T14" fmla="*/ 1093 w 1093"/>
                <a:gd name="T15" fmla="*/ 2149 h 2269"/>
                <a:gd name="T16" fmla="*/ 972 w 1093"/>
                <a:gd name="T17"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3" h="2269">
                  <a:moveTo>
                    <a:pt x="972" y="2269"/>
                  </a:moveTo>
                  <a:cubicBezTo>
                    <a:pt x="121" y="2269"/>
                    <a:pt x="121" y="2269"/>
                    <a:pt x="121" y="2269"/>
                  </a:cubicBezTo>
                  <a:cubicBezTo>
                    <a:pt x="54" y="2269"/>
                    <a:pt x="0" y="2215"/>
                    <a:pt x="0" y="2149"/>
                  </a:cubicBezTo>
                  <a:cubicBezTo>
                    <a:pt x="0" y="120"/>
                    <a:pt x="0" y="120"/>
                    <a:pt x="0" y="120"/>
                  </a:cubicBezTo>
                  <a:cubicBezTo>
                    <a:pt x="0" y="54"/>
                    <a:pt x="54" y="0"/>
                    <a:pt x="121" y="0"/>
                  </a:cubicBezTo>
                  <a:cubicBezTo>
                    <a:pt x="972" y="0"/>
                    <a:pt x="972" y="0"/>
                    <a:pt x="972" y="0"/>
                  </a:cubicBezTo>
                  <a:cubicBezTo>
                    <a:pt x="1039" y="0"/>
                    <a:pt x="1093" y="54"/>
                    <a:pt x="1093" y="120"/>
                  </a:cubicBezTo>
                  <a:cubicBezTo>
                    <a:pt x="1093" y="2149"/>
                    <a:pt x="1093" y="2149"/>
                    <a:pt x="1093" y="2149"/>
                  </a:cubicBezTo>
                  <a:cubicBezTo>
                    <a:pt x="1093" y="2215"/>
                    <a:pt x="1039" y="2269"/>
                    <a:pt x="972" y="2269"/>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59">
              <a:extLst>
                <a:ext uri="{FF2B5EF4-FFF2-40B4-BE49-F238E27FC236}">
                  <a16:creationId xmlns:a16="http://schemas.microsoft.com/office/drawing/2014/main" id="{8B6AC6E3-C535-4631-8891-53314EACC0B0}"/>
                </a:ext>
              </a:extLst>
            </p:cNvPr>
            <p:cNvSpPr>
              <a:spLocks/>
            </p:cNvSpPr>
            <p:nvPr/>
          </p:nvSpPr>
          <p:spPr bwMode="auto">
            <a:xfrm>
              <a:off x="4540251" y="3773488"/>
              <a:ext cx="3222625" cy="6951663"/>
            </a:xfrm>
            <a:custGeom>
              <a:avLst/>
              <a:gdLst>
                <a:gd name="T0" fmla="*/ 782 w 1014"/>
                <a:gd name="T1" fmla="*/ 25 h 2187"/>
                <a:gd name="T2" fmla="*/ 782 w 1014"/>
                <a:gd name="T3" fmla="*/ 33 h 2187"/>
                <a:gd name="T4" fmla="*/ 730 w 1014"/>
                <a:gd name="T5" fmla="*/ 85 h 2187"/>
                <a:gd name="T6" fmla="*/ 283 w 1014"/>
                <a:gd name="T7" fmla="*/ 85 h 2187"/>
                <a:gd name="T8" fmla="*/ 231 w 1014"/>
                <a:gd name="T9" fmla="*/ 33 h 2187"/>
                <a:gd name="T10" fmla="*/ 231 w 1014"/>
                <a:gd name="T11" fmla="*/ 25 h 2187"/>
                <a:gd name="T12" fmla="*/ 206 w 1014"/>
                <a:gd name="T13" fmla="*/ 0 h 2187"/>
                <a:gd name="T14" fmla="*/ 110 w 1014"/>
                <a:gd name="T15" fmla="*/ 0 h 2187"/>
                <a:gd name="T16" fmla="*/ 0 w 1014"/>
                <a:gd name="T17" fmla="*/ 110 h 2187"/>
                <a:gd name="T18" fmla="*/ 0 w 1014"/>
                <a:gd name="T19" fmla="*/ 2077 h 2187"/>
                <a:gd name="T20" fmla="*/ 110 w 1014"/>
                <a:gd name="T21" fmla="*/ 2187 h 2187"/>
                <a:gd name="T22" fmla="*/ 904 w 1014"/>
                <a:gd name="T23" fmla="*/ 2187 h 2187"/>
                <a:gd name="T24" fmla="*/ 1014 w 1014"/>
                <a:gd name="T25" fmla="*/ 2077 h 2187"/>
                <a:gd name="T26" fmla="*/ 1014 w 1014"/>
                <a:gd name="T27" fmla="*/ 110 h 2187"/>
                <a:gd name="T28" fmla="*/ 904 w 1014"/>
                <a:gd name="T29" fmla="*/ 0 h 2187"/>
                <a:gd name="T30" fmla="*/ 807 w 1014"/>
                <a:gd name="T31" fmla="*/ 0 h 2187"/>
                <a:gd name="T32" fmla="*/ 782 w 1014"/>
                <a:gd name="T33" fmla="*/ 25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4" h="2187">
                  <a:moveTo>
                    <a:pt x="782" y="25"/>
                  </a:moveTo>
                  <a:cubicBezTo>
                    <a:pt x="782" y="33"/>
                    <a:pt x="782" y="33"/>
                    <a:pt x="782" y="33"/>
                  </a:cubicBezTo>
                  <a:cubicBezTo>
                    <a:pt x="782" y="62"/>
                    <a:pt x="759" y="85"/>
                    <a:pt x="730" y="85"/>
                  </a:cubicBezTo>
                  <a:cubicBezTo>
                    <a:pt x="283" y="85"/>
                    <a:pt x="283" y="85"/>
                    <a:pt x="283" y="85"/>
                  </a:cubicBezTo>
                  <a:cubicBezTo>
                    <a:pt x="254" y="85"/>
                    <a:pt x="231" y="62"/>
                    <a:pt x="231" y="33"/>
                  </a:cubicBezTo>
                  <a:cubicBezTo>
                    <a:pt x="231" y="25"/>
                    <a:pt x="231" y="25"/>
                    <a:pt x="231" y="25"/>
                  </a:cubicBezTo>
                  <a:cubicBezTo>
                    <a:pt x="231" y="11"/>
                    <a:pt x="220" y="0"/>
                    <a:pt x="206" y="0"/>
                  </a:cubicBezTo>
                  <a:cubicBezTo>
                    <a:pt x="110" y="0"/>
                    <a:pt x="110" y="0"/>
                    <a:pt x="110" y="0"/>
                  </a:cubicBezTo>
                  <a:cubicBezTo>
                    <a:pt x="49" y="0"/>
                    <a:pt x="0" y="49"/>
                    <a:pt x="0" y="110"/>
                  </a:cubicBezTo>
                  <a:cubicBezTo>
                    <a:pt x="0" y="2077"/>
                    <a:pt x="0" y="2077"/>
                    <a:pt x="0" y="2077"/>
                  </a:cubicBezTo>
                  <a:cubicBezTo>
                    <a:pt x="0" y="2138"/>
                    <a:pt x="49" y="2187"/>
                    <a:pt x="110" y="2187"/>
                  </a:cubicBezTo>
                  <a:cubicBezTo>
                    <a:pt x="904" y="2187"/>
                    <a:pt x="904" y="2187"/>
                    <a:pt x="904" y="2187"/>
                  </a:cubicBezTo>
                  <a:cubicBezTo>
                    <a:pt x="964" y="2187"/>
                    <a:pt x="1014" y="2138"/>
                    <a:pt x="1014" y="2077"/>
                  </a:cubicBezTo>
                  <a:cubicBezTo>
                    <a:pt x="1014" y="110"/>
                    <a:pt x="1014" y="110"/>
                    <a:pt x="1014" y="110"/>
                  </a:cubicBezTo>
                  <a:cubicBezTo>
                    <a:pt x="1014" y="49"/>
                    <a:pt x="964" y="0"/>
                    <a:pt x="904" y="0"/>
                  </a:cubicBezTo>
                  <a:cubicBezTo>
                    <a:pt x="807" y="0"/>
                    <a:pt x="807" y="0"/>
                    <a:pt x="807" y="0"/>
                  </a:cubicBezTo>
                  <a:cubicBezTo>
                    <a:pt x="794" y="0"/>
                    <a:pt x="782" y="11"/>
                    <a:pt x="782" y="25"/>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60">
              <a:extLst>
                <a:ext uri="{FF2B5EF4-FFF2-40B4-BE49-F238E27FC236}">
                  <a16:creationId xmlns:a16="http://schemas.microsoft.com/office/drawing/2014/main" id="{666BAE85-86FF-432E-9D24-476B1038A6F3}"/>
                </a:ext>
              </a:extLst>
            </p:cNvPr>
            <p:cNvSpPr>
              <a:spLocks/>
            </p:cNvSpPr>
            <p:nvPr/>
          </p:nvSpPr>
          <p:spPr bwMode="auto">
            <a:xfrm>
              <a:off x="5916613" y="3843338"/>
              <a:ext cx="469900" cy="73025"/>
            </a:xfrm>
            <a:custGeom>
              <a:avLst/>
              <a:gdLst>
                <a:gd name="T0" fmla="*/ 138 w 148"/>
                <a:gd name="T1" fmla="*/ 23 h 23"/>
                <a:gd name="T2" fmla="*/ 10 w 148"/>
                <a:gd name="T3" fmla="*/ 23 h 23"/>
                <a:gd name="T4" fmla="*/ 0 w 148"/>
                <a:gd name="T5" fmla="*/ 13 h 23"/>
                <a:gd name="T6" fmla="*/ 0 w 148"/>
                <a:gd name="T7" fmla="*/ 10 h 23"/>
                <a:gd name="T8" fmla="*/ 10 w 148"/>
                <a:gd name="T9" fmla="*/ 0 h 23"/>
                <a:gd name="T10" fmla="*/ 138 w 148"/>
                <a:gd name="T11" fmla="*/ 0 h 23"/>
                <a:gd name="T12" fmla="*/ 148 w 148"/>
                <a:gd name="T13" fmla="*/ 10 h 23"/>
                <a:gd name="T14" fmla="*/ 148 w 148"/>
                <a:gd name="T15" fmla="*/ 13 h 23"/>
                <a:gd name="T16" fmla="*/ 138 w 148"/>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3">
                  <a:moveTo>
                    <a:pt x="138" y="23"/>
                  </a:moveTo>
                  <a:cubicBezTo>
                    <a:pt x="10" y="23"/>
                    <a:pt x="10" y="23"/>
                    <a:pt x="10" y="23"/>
                  </a:cubicBezTo>
                  <a:cubicBezTo>
                    <a:pt x="4" y="23"/>
                    <a:pt x="0" y="19"/>
                    <a:pt x="0" y="13"/>
                  </a:cubicBezTo>
                  <a:cubicBezTo>
                    <a:pt x="0" y="10"/>
                    <a:pt x="0" y="10"/>
                    <a:pt x="0" y="10"/>
                  </a:cubicBezTo>
                  <a:cubicBezTo>
                    <a:pt x="0" y="4"/>
                    <a:pt x="4" y="0"/>
                    <a:pt x="10" y="0"/>
                  </a:cubicBezTo>
                  <a:cubicBezTo>
                    <a:pt x="138" y="0"/>
                    <a:pt x="138" y="0"/>
                    <a:pt x="138" y="0"/>
                  </a:cubicBezTo>
                  <a:cubicBezTo>
                    <a:pt x="143" y="0"/>
                    <a:pt x="148" y="4"/>
                    <a:pt x="148" y="10"/>
                  </a:cubicBezTo>
                  <a:cubicBezTo>
                    <a:pt x="148" y="13"/>
                    <a:pt x="148" y="13"/>
                    <a:pt x="148" y="13"/>
                  </a:cubicBezTo>
                  <a:cubicBezTo>
                    <a:pt x="148" y="19"/>
                    <a:pt x="143" y="23"/>
                    <a:pt x="138" y="23"/>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Oval 61">
              <a:extLst>
                <a:ext uri="{FF2B5EF4-FFF2-40B4-BE49-F238E27FC236}">
                  <a16:creationId xmlns:a16="http://schemas.microsoft.com/office/drawing/2014/main" id="{A4DA41FD-40D3-44AF-88E7-6DB25FF9C5BB}"/>
                </a:ext>
              </a:extLst>
            </p:cNvPr>
            <p:cNvSpPr>
              <a:spLocks noChangeArrowheads="1"/>
            </p:cNvSpPr>
            <p:nvPr/>
          </p:nvSpPr>
          <p:spPr bwMode="auto">
            <a:xfrm>
              <a:off x="6478588" y="3814763"/>
              <a:ext cx="133350" cy="13335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93908038-C128-4546-99E9-D3F61F46993A}"/>
              </a:ext>
            </a:extLst>
          </p:cNvPr>
          <p:cNvGrpSpPr/>
          <p:nvPr/>
        </p:nvGrpSpPr>
        <p:grpSpPr>
          <a:xfrm>
            <a:off x="5825887" y="5081378"/>
            <a:ext cx="2501900" cy="6477000"/>
            <a:chOff x="5153026" y="5064125"/>
            <a:chExt cx="2501900" cy="6477000"/>
          </a:xfrm>
        </p:grpSpPr>
        <p:sp>
          <p:nvSpPr>
            <p:cNvPr id="96" name="Freeform 62">
              <a:extLst>
                <a:ext uri="{FF2B5EF4-FFF2-40B4-BE49-F238E27FC236}">
                  <a16:creationId xmlns:a16="http://schemas.microsoft.com/office/drawing/2014/main" id="{3D59D2E3-041E-4695-AA4D-D800FED1A1C6}"/>
                </a:ext>
              </a:extLst>
            </p:cNvPr>
            <p:cNvSpPr>
              <a:spLocks/>
            </p:cNvSpPr>
            <p:nvPr/>
          </p:nvSpPr>
          <p:spPr bwMode="auto">
            <a:xfrm>
              <a:off x="6370638" y="10985500"/>
              <a:ext cx="111125" cy="219075"/>
            </a:xfrm>
            <a:custGeom>
              <a:avLst/>
              <a:gdLst>
                <a:gd name="T0" fmla="*/ 0 w 70"/>
                <a:gd name="T1" fmla="*/ 20 h 138"/>
                <a:gd name="T2" fmla="*/ 4 w 70"/>
                <a:gd name="T3" fmla="*/ 112 h 138"/>
                <a:gd name="T4" fmla="*/ 70 w 70"/>
                <a:gd name="T5" fmla="*/ 138 h 138"/>
                <a:gd name="T6" fmla="*/ 70 w 70"/>
                <a:gd name="T7" fmla="*/ 0 h 138"/>
                <a:gd name="T8" fmla="*/ 0 w 70"/>
                <a:gd name="T9" fmla="*/ 20 h 138"/>
              </a:gdLst>
              <a:ahLst/>
              <a:cxnLst>
                <a:cxn ang="0">
                  <a:pos x="T0" y="T1"/>
                </a:cxn>
                <a:cxn ang="0">
                  <a:pos x="T2" y="T3"/>
                </a:cxn>
                <a:cxn ang="0">
                  <a:pos x="T4" y="T5"/>
                </a:cxn>
                <a:cxn ang="0">
                  <a:pos x="T6" y="T7"/>
                </a:cxn>
                <a:cxn ang="0">
                  <a:pos x="T8" y="T9"/>
                </a:cxn>
              </a:cxnLst>
              <a:rect l="0" t="0" r="r" b="b"/>
              <a:pathLst>
                <a:path w="70" h="138">
                  <a:moveTo>
                    <a:pt x="0" y="20"/>
                  </a:moveTo>
                  <a:lnTo>
                    <a:pt x="4" y="112"/>
                  </a:lnTo>
                  <a:lnTo>
                    <a:pt x="70" y="138"/>
                  </a:lnTo>
                  <a:lnTo>
                    <a:pt x="70" y="0"/>
                  </a:lnTo>
                  <a:lnTo>
                    <a:pt x="0" y="2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63">
              <a:extLst>
                <a:ext uri="{FF2B5EF4-FFF2-40B4-BE49-F238E27FC236}">
                  <a16:creationId xmlns:a16="http://schemas.microsoft.com/office/drawing/2014/main" id="{D25E1DFF-7193-4084-ABA1-2B777273B673}"/>
                </a:ext>
              </a:extLst>
            </p:cNvPr>
            <p:cNvSpPr>
              <a:spLocks/>
            </p:cNvSpPr>
            <p:nvPr/>
          </p:nvSpPr>
          <p:spPr bwMode="auto">
            <a:xfrm>
              <a:off x="6208713" y="11083925"/>
              <a:ext cx="368300" cy="457200"/>
            </a:xfrm>
            <a:custGeom>
              <a:avLst/>
              <a:gdLst>
                <a:gd name="T0" fmla="*/ 60 w 116"/>
                <a:gd name="T1" fmla="*/ 5 h 144"/>
                <a:gd name="T2" fmla="*/ 50 w 116"/>
                <a:gd name="T3" fmla="*/ 2 h 144"/>
                <a:gd name="T4" fmla="*/ 14 w 116"/>
                <a:gd name="T5" fmla="*/ 21 h 144"/>
                <a:gd name="T6" fmla="*/ 5 w 116"/>
                <a:gd name="T7" fmla="*/ 46 h 144"/>
                <a:gd name="T8" fmla="*/ 70 w 116"/>
                <a:gd name="T9" fmla="*/ 117 h 144"/>
                <a:gd name="T10" fmla="*/ 105 w 116"/>
                <a:gd name="T11" fmla="*/ 143 h 144"/>
                <a:gd name="T12" fmla="*/ 104 w 116"/>
                <a:gd name="T13" fmla="*/ 116 h 144"/>
                <a:gd name="T14" fmla="*/ 92 w 116"/>
                <a:gd name="T15" fmla="*/ 39 h 144"/>
                <a:gd name="T16" fmla="*/ 88 w 116"/>
                <a:gd name="T17" fmla="*/ 33 h 144"/>
                <a:gd name="T18" fmla="*/ 60 w 116"/>
                <a:gd name="T19" fmla="*/ 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44">
                  <a:moveTo>
                    <a:pt x="60" y="5"/>
                  </a:moveTo>
                  <a:cubicBezTo>
                    <a:pt x="58" y="2"/>
                    <a:pt x="54" y="0"/>
                    <a:pt x="50" y="2"/>
                  </a:cubicBezTo>
                  <a:cubicBezTo>
                    <a:pt x="40" y="5"/>
                    <a:pt x="20" y="13"/>
                    <a:pt x="14" y="21"/>
                  </a:cubicBezTo>
                  <a:cubicBezTo>
                    <a:pt x="6" y="31"/>
                    <a:pt x="0" y="40"/>
                    <a:pt x="5" y="46"/>
                  </a:cubicBezTo>
                  <a:cubicBezTo>
                    <a:pt x="5" y="46"/>
                    <a:pt x="57" y="94"/>
                    <a:pt x="70" y="117"/>
                  </a:cubicBezTo>
                  <a:cubicBezTo>
                    <a:pt x="70" y="117"/>
                    <a:pt x="93" y="143"/>
                    <a:pt x="105" y="143"/>
                  </a:cubicBezTo>
                  <a:cubicBezTo>
                    <a:pt x="116" y="144"/>
                    <a:pt x="107" y="126"/>
                    <a:pt x="104" y="116"/>
                  </a:cubicBezTo>
                  <a:cubicBezTo>
                    <a:pt x="102" y="107"/>
                    <a:pt x="94" y="54"/>
                    <a:pt x="92" y="39"/>
                  </a:cubicBezTo>
                  <a:cubicBezTo>
                    <a:pt x="92" y="37"/>
                    <a:pt x="90" y="35"/>
                    <a:pt x="88" y="33"/>
                  </a:cubicBezTo>
                  <a:cubicBezTo>
                    <a:pt x="76" y="25"/>
                    <a:pt x="67" y="16"/>
                    <a:pt x="60" y="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64">
              <a:extLst>
                <a:ext uri="{FF2B5EF4-FFF2-40B4-BE49-F238E27FC236}">
                  <a16:creationId xmlns:a16="http://schemas.microsoft.com/office/drawing/2014/main" id="{4BF579B2-FBC4-442B-9A76-7904975830B2}"/>
                </a:ext>
              </a:extLst>
            </p:cNvPr>
            <p:cNvSpPr>
              <a:spLocks/>
            </p:cNvSpPr>
            <p:nvPr/>
          </p:nvSpPr>
          <p:spPr bwMode="auto">
            <a:xfrm>
              <a:off x="5827713" y="9847263"/>
              <a:ext cx="203200" cy="152400"/>
            </a:xfrm>
            <a:custGeom>
              <a:avLst/>
              <a:gdLst>
                <a:gd name="T0" fmla="*/ 82 w 128"/>
                <a:gd name="T1" fmla="*/ 0 h 96"/>
                <a:gd name="T2" fmla="*/ 0 w 128"/>
                <a:gd name="T3" fmla="*/ 40 h 96"/>
                <a:gd name="T4" fmla="*/ 40 w 128"/>
                <a:gd name="T5" fmla="*/ 96 h 96"/>
                <a:gd name="T6" fmla="*/ 128 w 128"/>
                <a:gd name="T7" fmla="*/ 56 h 96"/>
                <a:gd name="T8" fmla="*/ 82 w 128"/>
                <a:gd name="T9" fmla="*/ 0 h 96"/>
              </a:gdLst>
              <a:ahLst/>
              <a:cxnLst>
                <a:cxn ang="0">
                  <a:pos x="T0" y="T1"/>
                </a:cxn>
                <a:cxn ang="0">
                  <a:pos x="T2" y="T3"/>
                </a:cxn>
                <a:cxn ang="0">
                  <a:pos x="T4" y="T5"/>
                </a:cxn>
                <a:cxn ang="0">
                  <a:pos x="T6" y="T7"/>
                </a:cxn>
                <a:cxn ang="0">
                  <a:pos x="T8" y="T9"/>
                </a:cxn>
              </a:cxnLst>
              <a:rect l="0" t="0" r="r" b="b"/>
              <a:pathLst>
                <a:path w="128" h="96">
                  <a:moveTo>
                    <a:pt x="82" y="0"/>
                  </a:moveTo>
                  <a:lnTo>
                    <a:pt x="0" y="40"/>
                  </a:lnTo>
                  <a:lnTo>
                    <a:pt x="40" y="96"/>
                  </a:lnTo>
                  <a:lnTo>
                    <a:pt x="128" y="56"/>
                  </a:lnTo>
                  <a:lnTo>
                    <a:pt x="82"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65">
              <a:extLst>
                <a:ext uri="{FF2B5EF4-FFF2-40B4-BE49-F238E27FC236}">
                  <a16:creationId xmlns:a16="http://schemas.microsoft.com/office/drawing/2014/main" id="{44D337E8-103B-4152-828C-D0322E4EC167}"/>
                </a:ext>
              </a:extLst>
            </p:cNvPr>
            <p:cNvSpPr>
              <a:spLocks/>
            </p:cNvSpPr>
            <p:nvPr/>
          </p:nvSpPr>
          <p:spPr bwMode="auto">
            <a:xfrm>
              <a:off x="5910263" y="7715250"/>
              <a:ext cx="1744663" cy="2271713"/>
            </a:xfrm>
            <a:custGeom>
              <a:avLst/>
              <a:gdLst>
                <a:gd name="T0" fmla="*/ 198 w 549"/>
                <a:gd name="T1" fmla="*/ 0 h 715"/>
                <a:gd name="T2" fmla="*/ 203 w 549"/>
                <a:gd name="T3" fmla="*/ 80 h 715"/>
                <a:gd name="T4" fmla="*/ 347 w 549"/>
                <a:gd name="T5" fmla="*/ 185 h 715"/>
                <a:gd name="T6" fmla="*/ 537 w 549"/>
                <a:gd name="T7" fmla="*/ 389 h 715"/>
                <a:gd name="T8" fmla="*/ 469 w 549"/>
                <a:gd name="T9" fmla="*/ 520 h 715"/>
                <a:gd name="T10" fmla="*/ 34 w 549"/>
                <a:gd name="T11" fmla="*/ 715 h 715"/>
                <a:gd name="T12" fmla="*/ 0 w 549"/>
                <a:gd name="T13" fmla="*/ 658 h 715"/>
                <a:gd name="T14" fmla="*/ 250 w 549"/>
                <a:gd name="T15" fmla="*/ 455 h 715"/>
                <a:gd name="T16" fmla="*/ 316 w 549"/>
                <a:gd name="T17" fmla="*/ 419 h 715"/>
                <a:gd name="T18" fmla="*/ 55 w 549"/>
                <a:gd name="T19" fmla="*/ 261 h 715"/>
                <a:gd name="T20" fmla="*/ 67 w 549"/>
                <a:gd name="T21" fmla="*/ 12 h 715"/>
                <a:gd name="T22" fmla="*/ 198 w 549"/>
                <a:gd name="T23"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715">
                  <a:moveTo>
                    <a:pt x="198" y="0"/>
                  </a:moveTo>
                  <a:cubicBezTo>
                    <a:pt x="198" y="0"/>
                    <a:pt x="197" y="47"/>
                    <a:pt x="203" y="80"/>
                  </a:cubicBezTo>
                  <a:cubicBezTo>
                    <a:pt x="203" y="80"/>
                    <a:pt x="307" y="151"/>
                    <a:pt x="347" y="185"/>
                  </a:cubicBezTo>
                  <a:cubicBezTo>
                    <a:pt x="469" y="289"/>
                    <a:pt x="526" y="337"/>
                    <a:pt x="537" y="389"/>
                  </a:cubicBezTo>
                  <a:cubicBezTo>
                    <a:pt x="549" y="441"/>
                    <a:pt x="547" y="497"/>
                    <a:pt x="469" y="520"/>
                  </a:cubicBezTo>
                  <a:cubicBezTo>
                    <a:pt x="390" y="544"/>
                    <a:pt x="83" y="673"/>
                    <a:pt x="34" y="715"/>
                  </a:cubicBezTo>
                  <a:cubicBezTo>
                    <a:pt x="0" y="658"/>
                    <a:pt x="0" y="658"/>
                    <a:pt x="0" y="658"/>
                  </a:cubicBezTo>
                  <a:cubicBezTo>
                    <a:pt x="0" y="658"/>
                    <a:pt x="226" y="476"/>
                    <a:pt x="250" y="455"/>
                  </a:cubicBezTo>
                  <a:cubicBezTo>
                    <a:pt x="274" y="434"/>
                    <a:pt x="316" y="419"/>
                    <a:pt x="316" y="419"/>
                  </a:cubicBezTo>
                  <a:cubicBezTo>
                    <a:pt x="55" y="261"/>
                    <a:pt x="55" y="261"/>
                    <a:pt x="55" y="261"/>
                  </a:cubicBezTo>
                  <a:cubicBezTo>
                    <a:pt x="67" y="12"/>
                    <a:pt x="67" y="12"/>
                    <a:pt x="67" y="12"/>
                  </a:cubicBezTo>
                  <a:lnTo>
                    <a:pt x="198"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66">
              <a:extLst>
                <a:ext uri="{FF2B5EF4-FFF2-40B4-BE49-F238E27FC236}">
                  <a16:creationId xmlns:a16="http://schemas.microsoft.com/office/drawing/2014/main" id="{8FB1DA80-4E47-45A2-87B2-EDF569E027E3}"/>
                </a:ext>
              </a:extLst>
            </p:cNvPr>
            <p:cNvSpPr>
              <a:spLocks/>
            </p:cNvSpPr>
            <p:nvPr/>
          </p:nvSpPr>
          <p:spPr bwMode="auto">
            <a:xfrm>
              <a:off x="5243513" y="7699375"/>
              <a:ext cx="1419225" cy="3340100"/>
            </a:xfrm>
            <a:custGeom>
              <a:avLst/>
              <a:gdLst>
                <a:gd name="T0" fmla="*/ 78 w 447"/>
                <a:gd name="T1" fmla="*/ 0 h 1051"/>
                <a:gd name="T2" fmla="*/ 43 w 447"/>
                <a:gd name="T3" fmla="*/ 173 h 1051"/>
                <a:gd name="T4" fmla="*/ 304 w 447"/>
                <a:gd name="T5" fmla="*/ 559 h 1051"/>
                <a:gd name="T6" fmla="*/ 278 w 447"/>
                <a:gd name="T7" fmla="*/ 799 h 1051"/>
                <a:gd name="T8" fmla="*/ 341 w 447"/>
                <a:gd name="T9" fmla="*/ 1051 h 1051"/>
                <a:gd name="T10" fmla="*/ 406 w 447"/>
                <a:gd name="T11" fmla="*/ 1051 h 1051"/>
                <a:gd name="T12" fmla="*/ 408 w 447"/>
                <a:gd name="T13" fmla="*/ 723 h 1051"/>
                <a:gd name="T14" fmla="*/ 439 w 447"/>
                <a:gd name="T15" fmla="*/ 545 h 1051"/>
                <a:gd name="T16" fmla="*/ 287 w 447"/>
                <a:gd name="T17" fmla="*/ 176 h 1051"/>
                <a:gd name="T18" fmla="*/ 291 w 447"/>
                <a:gd name="T19" fmla="*/ 19 h 1051"/>
                <a:gd name="T20" fmla="*/ 78 w 447"/>
                <a:gd name="T21" fmla="*/ 0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7" h="1051">
                  <a:moveTo>
                    <a:pt x="78" y="0"/>
                  </a:moveTo>
                  <a:cubicBezTo>
                    <a:pt x="78" y="0"/>
                    <a:pt x="0" y="77"/>
                    <a:pt x="43" y="173"/>
                  </a:cubicBezTo>
                  <a:cubicBezTo>
                    <a:pt x="87" y="268"/>
                    <a:pt x="298" y="534"/>
                    <a:pt x="304" y="559"/>
                  </a:cubicBezTo>
                  <a:cubicBezTo>
                    <a:pt x="304" y="559"/>
                    <a:pt x="243" y="651"/>
                    <a:pt x="278" y="799"/>
                  </a:cubicBezTo>
                  <a:cubicBezTo>
                    <a:pt x="314" y="947"/>
                    <a:pt x="337" y="1008"/>
                    <a:pt x="341" y="1051"/>
                  </a:cubicBezTo>
                  <a:cubicBezTo>
                    <a:pt x="406" y="1051"/>
                    <a:pt x="406" y="1051"/>
                    <a:pt x="406" y="1051"/>
                  </a:cubicBezTo>
                  <a:cubicBezTo>
                    <a:pt x="406" y="1051"/>
                    <a:pt x="402" y="792"/>
                    <a:pt x="408" y="723"/>
                  </a:cubicBezTo>
                  <a:cubicBezTo>
                    <a:pt x="414" y="654"/>
                    <a:pt x="431" y="578"/>
                    <a:pt x="439" y="545"/>
                  </a:cubicBezTo>
                  <a:cubicBezTo>
                    <a:pt x="447" y="511"/>
                    <a:pt x="326" y="227"/>
                    <a:pt x="287" y="176"/>
                  </a:cubicBezTo>
                  <a:cubicBezTo>
                    <a:pt x="291" y="19"/>
                    <a:pt x="291" y="19"/>
                    <a:pt x="291" y="19"/>
                  </a:cubicBezTo>
                  <a:lnTo>
                    <a:pt x="78"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67">
              <a:extLst>
                <a:ext uri="{FF2B5EF4-FFF2-40B4-BE49-F238E27FC236}">
                  <a16:creationId xmlns:a16="http://schemas.microsoft.com/office/drawing/2014/main" id="{24FEF53D-B6CC-4E3C-B50B-018574468CE2}"/>
                </a:ext>
              </a:extLst>
            </p:cNvPr>
            <p:cNvSpPr>
              <a:spLocks/>
            </p:cNvSpPr>
            <p:nvPr/>
          </p:nvSpPr>
          <p:spPr bwMode="auto">
            <a:xfrm>
              <a:off x="6196013" y="6007100"/>
              <a:ext cx="527050" cy="1439863"/>
            </a:xfrm>
            <a:custGeom>
              <a:avLst/>
              <a:gdLst>
                <a:gd name="T0" fmla="*/ 155 w 166"/>
                <a:gd name="T1" fmla="*/ 278 h 453"/>
                <a:gd name="T2" fmla="*/ 90 w 166"/>
                <a:gd name="T3" fmla="*/ 404 h 453"/>
                <a:gd name="T4" fmla="*/ 42 w 166"/>
                <a:gd name="T5" fmla="*/ 450 h 453"/>
                <a:gd name="T6" fmla="*/ 26 w 166"/>
                <a:gd name="T7" fmla="*/ 438 h 453"/>
                <a:gd name="T8" fmla="*/ 52 w 166"/>
                <a:gd name="T9" fmla="*/ 8 h 453"/>
                <a:gd name="T10" fmla="*/ 125 w 166"/>
                <a:gd name="T11" fmla="*/ 147 h 453"/>
                <a:gd name="T12" fmla="*/ 84 w 166"/>
                <a:gd name="T13" fmla="*/ 301 h 453"/>
                <a:gd name="T14" fmla="*/ 109 w 166"/>
                <a:gd name="T15" fmla="*/ 242 h 453"/>
                <a:gd name="T16" fmla="*/ 155 w 166"/>
                <a:gd name="T17" fmla="*/ 27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453">
                  <a:moveTo>
                    <a:pt x="155" y="278"/>
                  </a:moveTo>
                  <a:cubicBezTo>
                    <a:pt x="155" y="278"/>
                    <a:pt x="127" y="352"/>
                    <a:pt x="90" y="404"/>
                  </a:cubicBezTo>
                  <a:cubicBezTo>
                    <a:pt x="75" y="425"/>
                    <a:pt x="58" y="442"/>
                    <a:pt x="42" y="450"/>
                  </a:cubicBezTo>
                  <a:cubicBezTo>
                    <a:pt x="34" y="453"/>
                    <a:pt x="29" y="449"/>
                    <a:pt x="26" y="438"/>
                  </a:cubicBezTo>
                  <a:cubicBezTo>
                    <a:pt x="0" y="367"/>
                    <a:pt x="52" y="8"/>
                    <a:pt x="52" y="8"/>
                  </a:cubicBezTo>
                  <a:cubicBezTo>
                    <a:pt x="52" y="8"/>
                    <a:pt x="166" y="0"/>
                    <a:pt x="125" y="147"/>
                  </a:cubicBezTo>
                  <a:cubicBezTo>
                    <a:pt x="84" y="294"/>
                    <a:pt x="84" y="301"/>
                    <a:pt x="84" y="301"/>
                  </a:cubicBezTo>
                  <a:cubicBezTo>
                    <a:pt x="109" y="242"/>
                    <a:pt x="109" y="242"/>
                    <a:pt x="109" y="242"/>
                  </a:cubicBezTo>
                  <a:lnTo>
                    <a:pt x="155" y="278"/>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68">
              <a:extLst>
                <a:ext uri="{FF2B5EF4-FFF2-40B4-BE49-F238E27FC236}">
                  <a16:creationId xmlns:a16="http://schemas.microsoft.com/office/drawing/2014/main" id="{F1C43FFE-57E7-4912-A28D-D73054F4274F}"/>
                </a:ext>
              </a:extLst>
            </p:cNvPr>
            <p:cNvSpPr>
              <a:spLocks/>
            </p:cNvSpPr>
            <p:nvPr/>
          </p:nvSpPr>
          <p:spPr bwMode="auto">
            <a:xfrm>
              <a:off x="6278563" y="6748463"/>
              <a:ext cx="203200" cy="698500"/>
            </a:xfrm>
            <a:custGeom>
              <a:avLst/>
              <a:gdLst>
                <a:gd name="T0" fmla="*/ 64 w 64"/>
                <a:gd name="T1" fmla="*/ 171 h 220"/>
                <a:gd name="T2" fmla="*/ 16 w 64"/>
                <a:gd name="T3" fmla="*/ 217 h 220"/>
                <a:gd name="T4" fmla="*/ 0 w 64"/>
                <a:gd name="T5" fmla="*/ 205 h 220"/>
                <a:gd name="T6" fmla="*/ 23 w 64"/>
                <a:gd name="T7" fmla="*/ 0 h 220"/>
                <a:gd name="T8" fmla="*/ 57 w 64"/>
                <a:gd name="T9" fmla="*/ 34 h 220"/>
                <a:gd name="T10" fmla="*/ 64 w 64"/>
                <a:gd name="T11" fmla="*/ 171 h 220"/>
              </a:gdLst>
              <a:ahLst/>
              <a:cxnLst>
                <a:cxn ang="0">
                  <a:pos x="T0" y="T1"/>
                </a:cxn>
                <a:cxn ang="0">
                  <a:pos x="T2" y="T3"/>
                </a:cxn>
                <a:cxn ang="0">
                  <a:pos x="T4" y="T5"/>
                </a:cxn>
                <a:cxn ang="0">
                  <a:pos x="T6" y="T7"/>
                </a:cxn>
                <a:cxn ang="0">
                  <a:pos x="T8" y="T9"/>
                </a:cxn>
                <a:cxn ang="0">
                  <a:pos x="T10" y="T11"/>
                </a:cxn>
              </a:cxnLst>
              <a:rect l="0" t="0" r="r" b="b"/>
              <a:pathLst>
                <a:path w="64" h="220">
                  <a:moveTo>
                    <a:pt x="64" y="171"/>
                  </a:moveTo>
                  <a:cubicBezTo>
                    <a:pt x="49" y="192"/>
                    <a:pt x="32" y="209"/>
                    <a:pt x="16" y="217"/>
                  </a:cubicBezTo>
                  <a:cubicBezTo>
                    <a:pt x="8" y="220"/>
                    <a:pt x="3" y="216"/>
                    <a:pt x="0" y="205"/>
                  </a:cubicBezTo>
                  <a:cubicBezTo>
                    <a:pt x="23" y="0"/>
                    <a:pt x="23" y="0"/>
                    <a:pt x="23" y="0"/>
                  </a:cubicBezTo>
                  <a:cubicBezTo>
                    <a:pt x="57" y="34"/>
                    <a:pt x="57" y="34"/>
                    <a:pt x="57" y="34"/>
                  </a:cubicBezTo>
                  <a:cubicBezTo>
                    <a:pt x="57" y="34"/>
                    <a:pt x="46" y="101"/>
                    <a:pt x="64" y="171"/>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69">
              <a:extLst>
                <a:ext uri="{FF2B5EF4-FFF2-40B4-BE49-F238E27FC236}">
                  <a16:creationId xmlns:a16="http://schemas.microsoft.com/office/drawing/2014/main" id="{7F8230C3-A4BF-40F2-9900-71421DE64E17}"/>
                </a:ext>
              </a:extLst>
            </p:cNvPr>
            <p:cNvSpPr>
              <a:spLocks/>
            </p:cNvSpPr>
            <p:nvPr/>
          </p:nvSpPr>
          <p:spPr bwMode="auto">
            <a:xfrm>
              <a:off x="6526213" y="6757988"/>
              <a:ext cx="149225" cy="149225"/>
            </a:xfrm>
            <a:custGeom>
              <a:avLst/>
              <a:gdLst>
                <a:gd name="T0" fmla="*/ 47 w 47"/>
                <a:gd name="T1" fmla="*/ 31 h 47"/>
                <a:gd name="T2" fmla="*/ 39 w 47"/>
                <a:gd name="T3" fmla="*/ 47 h 47"/>
                <a:gd name="T4" fmla="*/ 0 w 47"/>
                <a:gd name="T5" fmla="*/ 36 h 47"/>
                <a:gd name="T6" fmla="*/ 17 w 47"/>
                <a:gd name="T7" fmla="*/ 0 h 47"/>
                <a:gd name="T8" fmla="*/ 47 w 47"/>
                <a:gd name="T9" fmla="*/ 31 h 47"/>
              </a:gdLst>
              <a:ahLst/>
              <a:cxnLst>
                <a:cxn ang="0">
                  <a:pos x="T0" y="T1"/>
                </a:cxn>
                <a:cxn ang="0">
                  <a:pos x="T2" y="T3"/>
                </a:cxn>
                <a:cxn ang="0">
                  <a:pos x="T4" y="T5"/>
                </a:cxn>
                <a:cxn ang="0">
                  <a:pos x="T6" y="T7"/>
                </a:cxn>
                <a:cxn ang="0">
                  <a:pos x="T8" y="T9"/>
                </a:cxn>
              </a:cxnLst>
              <a:rect l="0" t="0" r="r" b="b"/>
              <a:pathLst>
                <a:path w="47" h="47">
                  <a:moveTo>
                    <a:pt x="47" y="31"/>
                  </a:moveTo>
                  <a:cubicBezTo>
                    <a:pt x="39" y="47"/>
                    <a:pt x="39" y="47"/>
                    <a:pt x="39" y="47"/>
                  </a:cubicBezTo>
                  <a:cubicBezTo>
                    <a:pt x="19" y="45"/>
                    <a:pt x="6" y="40"/>
                    <a:pt x="0" y="36"/>
                  </a:cubicBezTo>
                  <a:cubicBezTo>
                    <a:pt x="17" y="0"/>
                    <a:pt x="17" y="0"/>
                    <a:pt x="17" y="0"/>
                  </a:cubicBezTo>
                  <a:lnTo>
                    <a:pt x="47"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70">
              <a:extLst>
                <a:ext uri="{FF2B5EF4-FFF2-40B4-BE49-F238E27FC236}">
                  <a16:creationId xmlns:a16="http://schemas.microsoft.com/office/drawing/2014/main" id="{4AF56127-E628-4642-B080-B72D532BC179}"/>
                </a:ext>
              </a:extLst>
            </p:cNvPr>
            <p:cNvSpPr>
              <a:spLocks/>
            </p:cNvSpPr>
            <p:nvPr/>
          </p:nvSpPr>
          <p:spPr bwMode="auto">
            <a:xfrm>
              <a:off x="5443538" y="5934075"/>
              <a:ext cx="1174750" cy="1851025"/>
            </a:xfrm>
            <a:custGeom>
              <a:avLst/>
              <a:gdLst>
                <a:gd name="T0" fmla="*/ 354 w 370"/>
                <a:gd name="T1" fmla="*/ 542 h 582"/>
                <a:gd name="T2" fmla="*/ 350 w 370"/>
                <a:gd name="T3" fmla="*/ 558 h 582"/>
                <a:gd name="T4" fmla="*/ 91 w 370"/>
                <a:gd name="T5" fmla="*/ 565 h 582"/>
                <a:gd name="T6" fmla="*/ 12 w 370"/>
                <a:gd name="T7" fmla="*/ 554 h 582"/>
                <a:gd name="T8" fmla="*/ 5 w 370"/>
                <a:gd name="T9" fmla="*/ 537 h 582"/>
                <a:gd name="T10" fmla="*/ 81 w 370"/>
                <a:gd name="T11" fmla="*/ 399 h 582"/>
                <a:gd name="T12" fmla="*/ 56 w 370"/>
                <a:gd name="T13" fmla="*/ 250 h 582"/>
                <a:gd name="T14" fmla="*/ 56 w 370"/>
                <a:gd name="T15" fmla="*/ 247 h 582"/>
                <a:gd name="T16" fmla="*/ 29 w 370"/>
                <a:gd name="T17" fmla="*/ 58 h 582"/>
                <a:gd name="T18" fmla="*/ 37 w 370"/>
                <a:gd name="T19" fmla="*/ 46 h 582"/>
                <a:gd name="T20" fmla="*/ 286 w 370"/>
                <a:gd name="T21" fmla="*/ 30 h 582"/>
                <a:gd name="T22" fmla="*/ 342 w 370"/>
                <a:gd name="T23" fmla="*/ 152 h 582"/>
                <a:gd name="T24" fmla="*/ 305 w 370"/>
                <a:gd name="T25" fmla="*/ 388 h 582"/>
                <a:gd name="T26" fmla="*/ 354 w 370"/>
                <a:gd name="T27" fmla="*/ 54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0" h="582">
                  <a:moveTo>
                    <a:pt x="354" y="542"/>
                  </a:moveTo>
                  <a:cubicBezTo>
                    <a:pt x="358" y="548"/>
                    <a:pt x="356" y="555"/>
                    <a:pt x="350" y="558"/>
                  </a:cubicBezTo>
                  <a:cubicBezTo>
                    <a:pt x="299" y="582"/>
                    <a:pt x="178" y="574"/>
                    <a:pt x="91" y="565"/>
                  </a:cubicBezTo>
                  <a:cubicBezTo>
                    <a:pt x="58" y="561"/>
                    <a:pt x="30" y="557"/>
                    <a:pt x="12" y="554"/>
                  </a:cubicBezTo>
                  <a:cubicBezTo>
                    <a:pt x="4" y="553"/>
                    <a:pt x="0" y="544"/>
                    <a:pt x="5" y="537"/>
                  </a:cubicBezTo>
                  <a:cubicBezTo>
                    <a:pt x="27" y="507"/>
                    <a:pt x="68" y="442"/>
                    <a:pt x="81" y="399"/>
                  </a:cubicBezTo>
                  <a:cubicBezTo>
                    <a:pt x="96" y="347"/>
                    <a:pt x="60" y="276"/>
                    <a:pt x="56" y="250"/>
                  </a:cubicBezTo>
                  <a:cubicBezTo>
                    <a:pt x="56" y="249"/>
                    <a:pt x="56" y="248"/>
                    <a:pt x="56" y="247"/>
                  </a:cubicBezTo>
                  <a:cubicBezTo>
                    <a:pt x="54" y="227"/>
                    <a:pt x="34" y="94"/>
                    <a:pt x="29" y="58"/>
                  </a:cubicBezTo>
                  <a:cubicBezTo>
                    <a:pt x="28" y="53"/>
                    <a:pt x="31" y="48"/>
                    <a:pt x="37" y="46"/>
                  </a:cubicBezTo>
                  <a:cubicBezTo>
                    <a:pt x="174" y="0"/>
                    <a:pt x="205" y="9"/>
                    <a:pt x="286" y="30"/>
                  </a:cubicBezTo>
                  <a:cubicBezTo>
                    <a:pt x="370" y="52"/>
                    <a:pt x="358" y="131"/>
                    <a:pt x="342" y="152"/>
                  </a:cubicBezTo>
                  <a:cubicBezTo>
                    <a:pt x="327" y="172"/>
                    <a:pt x="312" y="319"/>
                    <a:pt x="305" y="388"/>
                  </a:cubicBezTo>
                  <a:cubicBezTo>
                    <a:pt x="299" y="444"/>
                    <a:pt x="339" y="516"/>
                    <a:pt x="354" y="54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71">
              <a:extLst>
                <a:ext uri="{FF2B5EF4-FFF2-40B4-BE49-F238E27FC236}">
                  <a16:creationId xmlns:a16="http://schemas.microsoft.com/office/drawing/2014/main" id="{2BBC897E-6ED6-46D6-BB4E-91D4FEA883F2}"/>
                </a:ext>
              </a:extLst>
            </p:cNvPr>
            <p:cNvSpPr>
              <a:spLocks/>
            </p:cNvSpPr>
            <p:nvPr/>
          </p:nvSpPr>
          <p:spPr bwMode="auto">
            <a:xfrm>
              <a:off x="5443538" y="6481763"/>
              <a:ext cx="387350" cy="1246188"/>
            </a:xfrm>
            <a:custGeom>
              <a:avLst/>
              <a:gdLst>
                <a:gd name="T0" fmla="*/ 101 w 122"/>
                <a:gd name="T1" fmla="*/ 383 h 392"/>
                <a:gd name="T2" fmla="*/ 95 w 122"/>
                <a:gd name="T3" fmla="*/ 389 h 392"/>
                <a:gd name="T4" fmla="*/ 87 w 122"/>
                <a:gd name="T5" fmla="*/ 392 h 392"/>
                <a:gd name="T6" fmla="*/ 12 w 122"/>
                <a:gd name="T7" fmla="*/ 382 h 392"/>
                <a:gd name="T8" fmla="*/ 5 w 122"/>
                <a:gd name="T9" fmla="*/ 365 h 392"/>
                <a:gd name="T10" fmla="*/ 81 w 122"/>
                <a:gd name="T11" fmla="*/ 227 h 392"/>
                <a:gd name="T12" fmla="*/ 56 w 122"/>
                <a:gd name="T13" fmla="*/ 79 h 392"/>
                <a:gd name="T14" fmla="*/ 56 w 122"/>
                <a:gd name="T15" fmla="*/ 76 h 392"/>
                <a:gd name="T16" fmla="*/ 75 w 122"/>
                <a:gd name="T17" fmla="*/ 6 h 392"/>
                <a:gd name="T18" fmla="*/ 101 w 122"/>
                <a:gd name="T19" fmla="*/ 38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392">
                  <a:moveTo>
                    <a:pt x="101" y="383"/>
                  </a:moveTo>
                  <a:cubicBezTo>
                    <a:pt x="99" y="385"/>
                    <a:pt x="98" y="387"/>
                    <a:pt x="95" y="389"/>
                  </a:cubicBezTo>
                  <a:cubicBezTo>
                    <a:pt x="93" y="391"/>
                    <a:pt x="90" y="392"/>
                    <a:pt x="87" y="392"/>
                  </a:cubicBezTo>
                  <a:cubicBezTo>
                    <a:pt x="55" y="389"/>
                    <a:pt x="29" y="385"/>
                    <a:pt x="12" y="382"/>
                  </a:cubicBezTo>
                  <a:cubicBezTo>
                    <a:pt x="4" y="381"/>
                    <a:pt x="0" y="372"/>
                    <a:pt x="5" y="365"/>
                  </a:cubicBezTo>
                  <a:cubicBezTo>
                    <a:pt x="27" y="335"/>
                    <a:pt x="68" y="270"/>
                    <a:pt x="81" y="227"/>
                  </a:cubicBezTo>
                  <a:cubicBezTo>
                    <a:pt x="96" y="176"/>
                    <a:pt x="61" y="106"/>
                    <a:pt x="56" y="79"/>
                  </a:cubicBezTo>
                  <a:cubicBezTo>
                    <a:pt x="56" y="78"/>
                    <a:pt x="56" y="77"/>
                    <a:pt x="56" y="76"/>
                  </a:cubicBezTo>
                  <a:cubicBezTo>
                    <a:pt x="58" y="43"/>
                    <a:pt x="63" y="0"/>
                    <a:pt x="75" y="6"/>
                  </a:cubicBezTo>
                  <a:cubicBezTo>
                    <a:pt x="95" y="14"/>
                    <a:pt x="122" y="346"/>
                    <a:pt x="101" y="38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72">
              <a:extLst>
                <a:ext uri="{FF2B5EF4-FFF2-40B4-BE49-F238E27FC236}">
                  <a16:creationId xmlns:a16="http://schemas.microsoft.com/office/drawing/2014/main" id="{AB6E583A-41E7-44CA-8B59-A68433E943B9}"/>
                </a:ext>
              </a:extLst>
            </p:cNvPr>
            <p:cNvSpPr>
              <a:spLocks/>
            </p:cNvSpPr>
            <p:nvPr/>
          </p:nvSpPr>
          <p:spPr bwMode="auto">
            <a:xfrm>
              <a:off x="5764213" y="5645150"/>
              <a:ext cx="577850" cy="674688"/>
            </a:xfrm>
            <a:custGeom>
              <a:avLst/>
              <a:gdLst>
                <a:gd name="T0" fmla="*/ 61 w 182"/>
                <a:gd name="T1" fmla="*/ 13 h 212"/>
                <a:gd name="T2" fmla="*/ 0 w 182"/>
                <a:gd name="T3" fmla="*/ 117 h 212"/>
                <a:gd name="T4" fmla="*/ 182 w 182"/>
                <a:gd name="T5" fmla="*/ 120 h 212"/>
                <a:gd name="T6" fmla="*/ 140 w 182"/>
                <a:gd name="T7" fmla="*/ 72 h 212"/>
                <a:gd name="T8" fmla="*/ 61 w 182"/>
                <a:gd name="T9" fmla="*/ 13 h 212"/>
              </a:gdLst>
              <a:ahLst/>
              <a:cxnLst>
                <a:cxn ang="0">
                  <a:pos x="T0" y="T1"/>
                </a:cxn>
                <a:cxn ang="0">
                  <a:pos x="T2" y="T3"/>
                </a:cxn>
                <a:cxn ang="0">
                  <a:pos x="T4" y="T5"/>
                </a:cxn>
                <a:cxn ang="0">
                  <a:pos x="T6" y="T7"/>
                </a:cxn>
                <a:cxn ang="0">
                  <a:pos x="T8" y="T9"/>
                </a:cxn>
              </a:cxnLst>
              <a:rect l="0" t="0" r="r" b="b"/>
              <a:pathLst>
                <a:path w="182" h="212">
                  <a:moveTo>
                    <a:pt x="61" y="13"/>
                  </a:moveTo>
                  <a:cubicBezTo>
                    <a:pt x="61" y="13"/>
                    <a:pt x="64" y="90"/>
                    <a:pt x="0" y="117"/>
                  </a:cubicBezTo>
                  <a:cubicBezTo>
                    <a:pt x="0" y="117"/>
                    <a:pt x="143" y="212"/>
                    <a:pt x="182" y="120"/>
                  </a:cubicBezTo>
                  <a:cubicBezTo>
                    <a:pt x="182" y="120"/>
                    <a:pt x="146" y="94"/>
                    <a:pt x="140" y="72"/>
                  </a:cubicBezTo>
                  <a:cubicBezTo>
                    <a:pt x="133" y="50"/>
                    <a:pt x="76" y="0"/>
                    <a:pt x="61" y="13"/>
                  </a:cubicBezTo>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73">
              <a:extLst>
                <a:ext uri="{FF2B5EF4-FFF2-40B4-BE49-F238E27FC236}">
                  <a16:creationId xmlns:a16="http://schemas.microsoft.com/office/drawing/2014/main" id="{E91D590B-DFD4-4922-90A3-13D576083CD0}"/>
                </a:ext>
              </a:extLst>
            </p:cNvPr>
            <p:cNvSpPr>
              <a:spLocks/>
            </p:cNvSpPr>
            <p:nvPr/>
          </p:nvSpPr>
          <p:spPr bwMode="auto">
            <a:xfrm>
              <a:off x="5970588" y="6777038"/>
              <a:ext cx="241300" cy="196850"/>
            </a:xfrm>
            <a:custGeom>
              <a:avLst/>
              <a:gdLst>
                <a:gd name="T0" fmla="*/ 38 w 76"/>
                <a:gd name="T1" fmla="*/ 0 h 62"/>
                <a:gd name="T2" fmla="*/ 4 w 76"/>
                <a:gd name="T3" fmla="*/ 28 h 62"/>
                <a:gd name="T4" fmla="*/ 43 w 76"/>
                <a:gd name="T5" fmla="*/ 62 h 62"/>
                <a:gd name="T6" fmla="*/ 76 w 76"/>
                <a:gd name="T7" fmla="*/ 27 h 62"/>
                <a:gd name="T8" fmla="*/ 38 w 76"/>
                <a:gd name="T9" fmla="*/ 0 h 62"/>
              </a:gdLst>
              <a:ahLst/>
              <a:cxnLst>
                <a:cxn ang="0">
                  <a:pos x="T0" y="T1"/>
                </a:cxn>
                <a:cxn ang="0">
                  <a:pos x="T2" y="T3"/>
                </a:cxn>
                <a:cxn ang="0">
                  <a:pos x="T4" y="T5"/>
                </a:cxn>
                <a:cxn ang="0">
                  <a:pos x="T6" y="T7"/>
                </a:cxn>
                <a:cxn ang="0">
                  <a:pos x="T8" y="T9"/>
                </a:cxn>
              </a:cxnLst>
              <a:rect l="0" t="0" r="r" b="b"/>
              <a:pathLst>
                <a:path w="76" h="62">
                  <a:moveTo>
                    <a:pt x="38" y="0"/>
                  </a:moveTo>
                  <a:cubicBezTo>
                    <a:pt x="38" y="0"/>
                    <a:pt x="9" y="26"/>
                    <a:pt x="4" y="28"/>
                  </a:cubicBezTo>
                  <a:cubicBezTo>
                    <a:pt x="0" y="31"/>
                    <a:pt x="43" y="62"/>
                    <a:pt x="43" y="62"/>
                  </a:cubicBezTo>
                  <a:cubicBezTo>
                    <a:pt x="76" y="27"/>
                    <a:pt x="76" y="27"/>
                    <a:pt x="76" y="27"/>
                  </a:cubicBezTo>
                  <a:lnTo>
                    <a:pt x="38"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74">
              <a:extLst>
                <a:ext uri="{FF2B5EF4-FFF2-40B4-BE49-F238E27FC236}">
                  <a16:creationId xmlns:a16="http://schemas.microsoft.com/office/drawing/2014/main" id="{D897E354-7F84-470A-950C-9209CF7994F4}"/>
                </a:ext>
              </a:extLst>
            </p:cNvPr>
            <p:cNvSpPr>
              <a:spLocks/>
            </p:cNvSpPr>
            <p:nvPr/>
          </p:nvSpPr>
          <p:spPr bwMode="auto">
            <a:xfrm>
              <a:off x="6256338" y="6249988"/>
              <a:ext cx="511175" cy="657225"/>
            </a:xfrm>
            <a:custGeom>
              <a:avLst/>
              <a:gdLst>
                <a:gd name="T0" fmla="*/ 52 w 322"/>
                <a:gd name="T1" fmla="*/ 36 h 414"/>
                <a:gd name="T2" fmla="*/ 322 w 322"/>
                <a:gd name="T3" fmla="*/ 0 h 414"/>
                <a:gd name="T4" fmla="*/ 256 w 322"/>
                <a:gd name="T5" fmla="*/ 352 h 414"/>
                <a:gd name="T6" fmla="*/ 0 w 322"/>
                <a:gd name="T7" fmla="*/ 414 h 414"/>
                <a:gd name="T8" fmla="*/ 52 w 322"/>
                <a:gd name="T9" fmla="*/ 36 h 414"/>
              </a:gdLst>
              <a:ahLst/>
              <a:cxnLst>
                <a:cxn ang="0">
                  <a:pos x="T0" y="T1"/>
                </a:cxn>
                <a:cxn ang="0">
                  <a:pos x="T2" y="T3"/>
                </a:cxn>
                <a:cxn ang="0">
                  <a:pos x="T4" y="T5"/>
                </a:cxn>
                <a:cxn ang="0">
                  <a:pos x="T6" y="T7"/>
                </a:cxn>
                <a:cxn ang="0">
                  <a:pos x="T8" y="T9"/>
                </a:cxn>
              </a:cxnLst>
              <a:rect l="0" t="0" r="r" b="b"/>
              <a:pathLst>
                <a:path w="322" h="414">
                  <a:moveTo>
                    <a:pt x="52" y="36"/>
                  </a:moveTo>
                  <a:lnTo>
                    <a:pt x="322" y="0"/>
                  </a:lnTo>
                  <a:lnTo>
                    <a:pt x="256" y="352"/>
                  </a:lnTo>
                  <a:lnTo>
                    <a:pt x="0" y="414"/>
                  </a:lnTo>
                  <a:lnTo>
                    <a:pt x="52" y="36"/>
                  </a:lnTo>
                  <a:close/>
                </a:path>
              </a:pathLst>
            </a:custGeom>
            <a:solidFill>
              <a:srgbClr val="DBE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75">
              <a:extLst>
                <a:ext uri="{FF2B5EF4-FFF2-40B4-BE49-F238E27FC236}">
                  <a16:creationId xmlns:a16="http://schemas.microsoft.com/office/drawing/2014/main" id="{21F73E31-A77D-4697-950C-DA126A4CBDA2}"/>
                </a:ext>
              </a:extLst>
            </p:cNvPr>
            <p:cNvSpPr>
              <a:spLocks/>
            </p:cNvSpPr>
            <p:nvPr/>
          </p:nvSpPr>
          <p:spPr bwMode="auto">
            <a:xfrm>
              <a:off x="5932488" y="5086350"/>
              <a:ext cx="615950" cy="949325"/>
            </a:xfrm>
            <a:custGeom>
              <a:avLst/>
              <a:gdLst>
                <a:gd name="T0" fmla="*/ 192 w 194"/>
                <a:gd name="T1" fmla="*/ 129 h 299"/>
                <a:gd name="T2" fmla="*/ 189 w 194"/>
                <a:gd name="T3" fmla="*/ 145 h 299"/>
                <a:gd name="T4" fmla="*/ 175 w 194"/>
                <a:gd name="T5" fmla="*/ 184 h 299"/>
                <a:gd name="T6" fmla="*/ 161 w 194"/>
                <a:gd name="T7" fmla="*/ 222 h 299"/>
                <a:gd name="T8" fmla="*/ 147 w 194"/>
                <a:gd name="T9" fmla="*/ 247 h 299"/>
                <a:gd name="T10" fmla="*/ 117 w 194"/>
                <a:gd name="T11" fmla="*/ 279 h 299"/>
                <a:gd name="T12" fmla="*/ 115 w 194"/>
                <a:gd name="T13" fmla="*/ 281 h 299"/>
                <a:gd name="T14" fmla="*/ 107 w 194"/>
                <a:gd name="T15" fmla="*/ 295 h 299"/>
                <a:gd name="T16" fmla="*/ 85 w 194"/>
                <a:gd name="T17" fmla="*/ 293 h 299"/>
                <a:gd name="T18" fmla="*/ 56 w 194"/>
                <a:gd name="T19" fmla="*/ 263 h 299"/>
                <a:gd name="T20" fmla="*/ 35 w 194"/>
                <a:gd name="T21" fmla="*/ 237 h 299"/>
                <a:gd name="T22" fmla="*/ 8 w 194"/>
                <a:gd name="T23" fmla="*/ 186 h 299"/>
                <a:gd name="T24" fmla="*/ 0 w 194"/>
                <a:gd name="T25" fmla="*/ 121 h 299"/>
                <a:gd name="T26" fmla="*/ 16 w 194"/>
                <a:gd name="T27" fmla="*/ 55 h 299"/>
                <a:gd name="T28" fmla="*/ 57 w 194"/>
                <a:gd name="T29" fmla="*/ 19 h 299"/>
                <a:gd name="T30" fmla="*/ 148 w 194"/>
                <a:gd name="T31" fmla="*/ 33 h 299"/>
                <a:gd name="T32" fmla="*/ 192 w 194"/>
                <a:gd name="T3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99">
                  <a:moveTo>
                    <a:pt x="192" y="129"/>
                  </a:moveTo>
                  <a:cubicBezTo>
                    <a:pt x="191" y="135"/>
                    <a:pt x="190" y="140"/>
                    <a:pt x="189" y="145"/>
                  </a:cubicBezTo>
                  <a:cubicBezTo>
                    <a:pt x="186" y="161"/>
                    <a:pt x="181" y="173"/>
                    <a:pt x="175" y="184"/>
                  </a:cubicBezTo>
                  <a:cubicBezTo>
                    <a:pt x="167" y="197"/>
                    <a:pt x="164" y="214"/>
                    <a:pt x="161" y="222"/>
                  </a:cubicBezTo>
                  <a:cubicBezTo>
                    <a:pt x="161" y="222"/>
                    <a:pt x="156" y="239"/>
                    <a:pt x="147" y="247"/>
                  </a:cubicBezTo>
                  <a:cubicBezTo>
                    <a:pt x="139" y="256"/>
                    <a:pt x="126" y="272"/>
                    <a:pt x="117" y="279"/>
                  </a:cubicBezTo>
                  <a:cubicBezTo>
                    <a:pt x="116" y="279"/>
                    <a:pt x="115" y="280"/>
                    <a:pt x="115" y="281"/>
                  </a:cubicBezTo>
                  <a:cubicBezTo>
                    <a:pt x="108" y="287"/>
                    <a:pt x="110" y="293"/>
                    <a:pt x="107" y="295"/>
                  </a:cubicBezTo>
                  <a:cubicBezTo>
                    <a:pt x="103" y="297"/>
                    <a:pt x="91" y="299"/>
                    <a:pt x="85" y="293"/>
                  </a:cubicBezTo>
                  <a:cubicBezTo>
                    <a:pt x="79" y="287"/>
                    <a:pt x="62" y="274"/>
                    <a:pt x="56" y="263"/>
                  </a:cubicBezTo>
                  <a:cubicBezTo>
                    <a:pt x="49" y="253"/>
                    <a:pt x="36" y="244"/>
                    <a:pt x="35" y="237"/>
                  </a:cubicBezTo>
                  <a:cubicBezTo>
                    <a:pt x="35" y="230"/>
                    <a:pt x="28" y="197"/>
                    <a:pt x="8" y="186"/>
                  </a:cubicBezTo>
                  <a:cubicBezTo>
                    <a:pt x="8" y="186"/>
                    <a:pt x="0" y="140"/>
                    <a:pt x="0" y="121"/>
                  </a:cubicBezTo>
                  <a:cubicBezTo>
                    <a:pt x="0" y="102"/>
                    <a:pt x="3" y="74"/>
                    <a:pt x="16" y="55"/>
                  </a:cubicBezTo>
                  <a:cubicBezTo>
                    <a:pt x="30" y="36"/>
                    <a:pt x="44" y="22"/>
                    <a:pt x="57" y="19"/>
                  </a:cubicBezTo>
                  <a:cubicBezTo>
                    <a:pt x="71" y="17"/>
                    <a:pt x="115" y="0"/>
                    <a:pt x="148" y="33"/>
                  </a:cubicBezTo>
                  <a:cubicBezTo>
                    <a:pt x="181" y="66"/>
                    <a:pt x="194" y="104"/>
                    <a:pt x="192" y="12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76">
              <a:extLst>
                <a:ext uri="{FF2B5EF4-FFF2-40B4-BE49-F238E27FC236}">
                  <a16:creationId xmlns:a16="http://schemas.microsoft.com/office/drawing/2014/main" id="{8E4D7730-E8B4-4B44-8376-F550A11886B8}"/>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54 w 290"/>
                <a:gd name="T15" fmla="*/ 116 h 442"/>
                <a:gd name="T16" fmla="*/ 118 w 290"/>
                <a:gd name="T17" fmla="*/ 277 h 442"/>
                <a:gd name="T18" fmla="*/ 118 w 290"/>
                <a:gd name="T19" fmla="*/ 277 h 442"/>
                <a:gd name="T20" fmla="*/ 111 w 290"/>
                <a:gd name="T21" fmla="*/ 306 h 442"/>
                <a:gd name="T22" fmla="*/ 134 w 290"/>
                <a:gd name="T23" fmla="*/ 296 h 442"/>
                <a:gd name="T24" fmla="*/ 241 w 290"/>
                <a:gd name="T25" fmla="*/ 235 h 442"/>
                <a:gd name="T26" fmla="*/ 281 w 290"/>
                <a:gd name="T27" fmla="*/ 275 h 442"/>
                <a:gd name="T28" fmla="*/ 290 w 290"/>
                <a:gd name="T29"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25" y="0"/>
                    <a:pt x="194" y="1"/>
                    <a:pt x="154" y="116"/>
                  </a:cubicBezTo>
                  <a:cubicBezTo>
                    <a:pt x="118" y="277"/>
                    <a:pt x="118" y="277"/>
                    <a:pt x="118" y="277"/>
                  </a:cubicBezTo>
                  <a:cubicBezTo>
                    <a:pt x="118" y="277"/>
                    <a:pt x="118" y="277"/>
                    <a:pt x="118" y="277"/>
                  </a:cubicBezTo>
                  <a:cubicBezTo>
                    <a:pt x="111" y="306"/>
                    <a:pt x="111" y="306"/>
                    <a:pt x="111" y="306"/>
                  </a:cubicBezTo>
                  <a:cubicBezTo>
                    <a:pt x="115" y="306"/>
                    <a:pt x="123" y="302"/>
                    <a:pt x="134" y="296"/>
                  </a:cubicBezTo>
                  <a:cubicBezTo>
                    <a:pt x="172" y="277"/>
                    <a:pt x="241" y="235"/>
                    <a:pt x="241" y="235"/>
                  </a:cubicBezTo>
                  <a:cubicBezTo>
                    <a:pt x="243" y="245"/>
                    <a:pt x="268" y="265"/>
                    <a:pt x="281" y="275"/>
                  </a:cubicBezTo>
                  <a:cubicBezTo>
                    <a:pt x="287" y="280"/>
                    <a:pt x="290" y="282"/>
                    <a:pt x="290"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77">
              <a:extLst>
                <a:ext uri="{FF2B5EF4-FFF2-40B4-BE49-F238E27FC236}">
                  <a16:creationId xmlns:a16="http://schemas.microsoft.com/office/drawing/2014/main" id="{76394F33-E372-40A2-A08B-4F2D684471F2}"/>
                </a:ext>
              </a:extLst>
            </p:cNvPr>
            <p:cNvSpPr>
              <a:spLocks/>
            </p:cNvSpPr>
            <p:nvPr/>
          </p:nvSpPr>
          <p:spPr bwMode="auto">
            <a:xfrm>
              <a:off x="6272213" y="6275388"/>
              <a:ext cx="511175" cy="657225"/>
            </a:xfrm>
            <a:custGeom>
              <a:avLst/>
              <a:gdLst>
                <a:gd name="T0" fmla="*/ 322 w 322"/>
                <a:gd name="T1" fmla="*/ 0 h 414"/>
                <a:gd name="T2" fmla="*/ 294 w 322"/>
                <a:gd name="T3" fmla="*/ 148 h 414"/>
                <a:gd name="T4" fmla="*/ 256 w 322"/>
                <a:gd name="T5" fmla="*/ 352 h 414"/>
                <a:gd name="T6" fmla="*/ 198 w 322"/>
                <a:gd name="T7" fmla="*/ 366 h 414"/>
                <a:gd name="T8" fmla="*/ 0 w 322"/>
                <a:gd name="T9" fmla="*/ 414 h 414"/>
                <a:gd name="T10" fmla="*/ 54 w 322"/>
                <a:gd name="T11" fmla="*/ 36 h 414"/>
                <a:gd name="T12" fmla="*/ 322 w 322"/>
                <a:gd name="T13" fmla="*/ 0 h 414"/>
              </a:gdLst>
              <a:ahLst/>
              <a:cxnLst>
                <a:cxn ang="0">
                  <a:pos x="T0" y="T1"/>
                </a:cxn>
                <a:cxn ang="0">
                  <a:pos x="T2" y="T3"/>
                </a:cxn>
                <a:cxn ang="0">
                  <a:pos x="T4" y="T5"/>
                </a:cxn>
                <a:cxn ang="0">
                  <a:pos x="T6" y="T7"/>
                </a:cxn>
                <a:cxn ang="0">
                  <a:pos x="T8" y="T9"/>
                </a:cxn>
                <a:cxn ang="0">
                  <a:pos x="T10" y="T11"/>
                </a:cxn>
                <a:cxn ang="0">
                  <a:pos x="T12" y="T13"/>
                </a:cxn>
              </a:cxnLst>
              <a:rect l="0" t="0" r="r" b="b"/>
              <a:pathLst>
                <a:path w="322" h="414">
                  <a:moveTo>
                    <a:pt x="322" y="0"/>
                  </a:moveTo>
                  <a:lnTo>
                    <a:pt x="294" y="148"/>
                  </a:lnTo>
                  <a:lnTo>
                    <a:pt x="256" y="352"/>
                  </a:lnTo>
                  <a:lnTo>
                    <a:pt x="198" y="366"/>
                  </a:lnTo>
                  <a:lnTo>
                    <a:pt x="0" y="414"/>
                  </a:lnTo>
                  <a:lnTo>
                    <a:pt x="54" y="36"/>
                  </a:lnTo>
                  <a:lnTo>
                    <a:pt x="322" y="0"/>
                  </a:ln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78">
              <a:extLst>
                <a:ext uri="{FF2B5EF4-FFF2-40B4-BE49-F238E27FC236}">
                  <a16:creationId xmlns:a16="http://schemas.microsoft.com/office/drawing/2014/main" id="{1120BE84-F33C-4E70-AAC3-27F2135567EF}"/>
                </a:ext>
              </a:extLst>
            </p:cNvPr>
            <p:cNvSpPr>
              <a:spLocks/>
            </p:cNvSpPr>
            <p:nvPr/>
          </p:nvSpPr>
          <p:spPr bwMode="auto">
            <a:xfrm>
              <a:off x="6586538" y="6510338"/>
              <a:ext cx="222250" cy="387350"/>
            </a:xfrm>
            <a:custGeom>
              <a:avLst/>
              <a:gdLst>
                <a:gd name="T0" fmla="*/ 65 w 70"/>
                <a:gd name="T1" fmla="*/ 64 h 122"/>
                <a:gd name="T2" fmla="*/ 59 w 70"/>
                <a:gd name="T3" fmla="*/ 85 h 122"/>
                <a:gd name="T4" fmla="*/ 11 w 70"/>
                <a:gd name="T5" fmla="*/ 114 h 122"/>
                <a:gd name="T6" fmla="*/ 0 w 70"/>
                <a:gd name="T7" fmla="*/ 109 h 122"/>
                <a:gd name="T8" fmla="*/ 29 w 70"/>
                <a:gd name="T9" fmla="*/ 102 h 122"/>
                <a:gd name="T10" fmla="*/ 48 w 70"/>
                <a:gd name="T11" fmla="*/ 0 h 122"/>
                <a:gd name="T12" fmla="*/ 65 w 70"/>
                <a:gd name="T13" fmla="*/ 28 h 122"/>
                <a:gd name="T14" fmla="*/ 63 w 70"/>
                <a:gd name="T15" fmla="*/ 45 h 122"/>
                <a:gd name="T16" fmla="*/ 65 w 70"/>
                <a:gd name="T17" fmla="*/ 6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22">
                  <a:moveTo>
                    <a:pt x="65" y="64"/>
                  </a:moveTo>
                  <a:cubicBezTo>
                    <a:pt x="59" y="71"/>
                    <a:pt x="59" y="85"/>
                    <a:pt x="59" y="85"/>
                  </a:cubicBezTo>
                  <a:cubicBezTo>
                    <a:pt x="59" y="85"/>
                    <a:pt x="38" y="122"/>
                    <a:pt x="11" y="114"/>
                  </a:cubicBezTo>
                  <a:cubicBezTo>
                    <a:pt x="7" y="113"/>
                    <a:pt x="3" y="111"/>
                    <a:pt x="0" y="109"/>
                  </a:cubicBezTo>
                  <a:cubicBezTo>
                    <a:pt x="29" y="102"/>
                    <a:pt x="29" y="102"/>
                    <a:pt x="29" y="102"/>
                  </a:cubicBezTo>
                  <a:cubicBezTo>
                    <a:pt x="48" y="0"/>
                    <a:pt x="48" y="0"/>
                    <a:pt x="48" y="0"/>
                  </a:cubicBezTo>
                  <a:cubicBezTo>
                    <a:pt x="55" y="9"/>
                    <a:pt x="64" y="23"/>
                    <a:pt x="65" y="28"/>
                  </a:cubicBezTo>
                  <a:cubicBezTo>
                    <a:pt x="65" y="36"/>
                    <a:pt x="63" y="45"/>
                    <a:pt x="63" y="45"/>
                  </a:cubicBezTo>
                  <a:cubicBezTo>
                    <a:pt x="63" y="45"/>
                    <a:pt x="70" y="58"/>
                    <a:pt x="65" y="64"/>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9">
              <a:extLst>
                <a:ext uri="{FF2B5EF4-FFF2-40B4-BE49-F238E27FC236}">
                  <a16:creationId xmlns:a16="http://schemas.microsoft.com/office/drawing/2014/main" id="{4AE15A84-B21F-4AD8-9836-8E56679CED86}"/>
                </a:ext>
              </a:extLst>
            </p:cNvPr>
            <p:cNvSpPr>
              <a:spLocks/>
            </p:cNvSpPr>
            <p:nvPr/>
          </p:nvSpPr>
          <p:spPr bwMode="auto">
            <a:xfrm>
              <a:off x="6618288" y="6592888"/>
              <a:ext cx="165100" cy="66675"/>
            </a:xfrm>
            <a:custGeom>
              <a:avLst/>
              <a:gdLst>
                <a:gd name="T0" fmla="*/ 50 w 52"/>
                <a:gd name="T1" fmla="*/ 21 h 21"/>
                <a:gd name="T2" fmla="*/ 7 w 52"/>
                <a:gd name="T3" fmla="*/ 14 h 21"/>
                <a:gd name="T4" fmla="*/ 1 w 52"/>
                <a:gd name="T5" fmla="*/ 6 h 21"/>
                <a:gd name="T6" fmla="*/ 1 w 52"/>
                <a:gd name="T7" fmla="*/ 6 h 21"/>
                <a:gd name="T8" fmla="*/ 9 w 52"/>
                <a:gd name="T9" fmla="*/ 1 h 21"/>
                <a:gd name="T10" fmla="*/ 52 w 52"/>
                <a:gd name="T11" fmla="*/ 7 h 21"/>
                <a:gd name="T12" fmla="*/ 50 w 5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2" h="21">
                  <a:moveTo>
                    <a:pt x="50" y="21"/>
                  </a:moveTo>
                  <a:cubicBezTo>
                    <a:pt x="7" y="14"/>
                    <a:pt x="7" y="14"/>
                    <a:pt x="7" y="14"/>
                  </a:cubicBezTo>
                  <a:cubicBezTo>
                    <a:pt x="3" y="14"/>
                    <a:pt x="0" y="10"/>
                    <a:pt x="1" y="6"/>
                  </a:cubicBezTo>
                  <a:cubicBezTo>
                    <a:pt x="1" y="6"/>
                    <a:pt x="1" y="6"/>
                    <a:pt x="1" y="6"/>
                  </a:cubicBezTo>
                  <a:cubicBezTo>
                    <a:pt x="2" y="3"/>
                    <a:pt x="5" y="0"/>
                    <a:pt x="9" y="1"/>
                  </a:cubicBezTo>
                  <a:cubicBezTo>
                    <a:pt x="52" y="7"/>
                    <a:pt x="52" y="7"/>
                    <a:pt x="52" y="7"/>
                  </a:cubicBezTo>
                  <a:lnTo>
                    <a:pt x="50" y="2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80">
              <a:extLst>
                <a:ext uri="{FF2B5EF4-FFF2-40B4-BE49-F238E27FC236}">
                  <a16:creationId xmlns:a16="http://schemas.microsoft.com/office/drawing/2014/main" id="{CA7790B5-E46A-43A1-8C0F-F0D0838E07A6}"/>
                </a:ext>
              </a:extLst>
            </p:cNvPr>
            <p:cNvSpPr>
              <a:spLocks/>
            </p:cNvSpPr>
            <p:nvPr/>
          </p:nvSpPr>
          <p:spPr bwMode="auto">
            <a:xfrm>
              <a:off x="6621463" y="6688138"/>
              <a:ext cx="136525" cy="53975"/>
            </a:xfrm>
            <a:custGeom>
              <a:avLst/>
              <a:gdLst>
                <a:gd name="T0" fmla="*/ 42 w 43"/>
                <a:gd name="T1" fmla="*/ 17 h 17"/>
                <a:gd name="T2" fmla="*/ 6 w 43"/>
                <a:gd name="T3" fmla="*/ 14 h 17"/>
                <a:gd name="T4" fmla="*/ 0 w 43"/>
                <a:gd name="T5" fmla="*/ 7 h 17"/>
                <a:gd name="T6" fmla="*/ 0 w 43"/>
                <a:gd name="T7" fmla="*/ 7 h 17"/>
                <a:gd name="T8" fmla="*/ 7 w 43"/>
                <a:gd name="T9" fmla="*/ 0 h 17"/>
                <a:gd name="T10" fmla="*/ 43 w 43"/>
                <a:gd name="T11" fmla="*/ 3 h 17"/>
                <a:gd name="T12" fmla="*/ 42 w 4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43" h="17">
                  <a:moveTo>
                    <a:pt x="42" y="17"/>
                  </a:moveTo>
                  <a:cubicBezTo>
                    <a:pt x="6" y="14"/>
                    <a:pt x="6" y="14"/>
                    <a:pt x="6" y="14"/>
                  </a:cubicBezTo>
                  <a:cubicBezTo>
                    <a:pt x="2" y="14"/>
                    <a:pt x="0" y="11"/>
                    <a:pt x="0" y="7"/>
                  </a:cubicBezTo>
                  <a:cubicBezTo>
                    <a:pt x="0" y="7"/>
                    <a:pt x="0" y="7"/>
                    <a:pt x="0" y="7"/>
                  </a:cubicBezTo>
                  <a:cubicBezTo>
                    <a:pt x="0" y="3"/>
                    <a:pt x="3" y="0"/>
                    <a:pt x="7" y="0"/>
                  </a:cubicBezTo>
                  <a:cubicBezTo>
                    <a:pt x="43" y="3"/>
                    <a:pt x="43" y="3"/>
                    <a:pt x="43" y="3"/>
                  </a:cubicBezTo>
                  <a:lnTo>
                    <a:pt x="42" y="17"/>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81">
              <a:extLst>
                <a:ext uri="{FF2B5EF4-FFF2-40B4-BE49-F238E27FC236}">
                  <a16:creationId xmlns:a16="http://schemas.microsoft.com/office/drawing/2014/main" id="{8B60FE88-F9F2-4CF3-879C-366E0A28BDA8}"/>
                </a:ext>
              </a:extLst>
            </p:cNvPr>
            <p:cNvSpPr>
              <a:spLocks/>
            </p:cNvSpPr>
            <p:nvPr/>
          </p:nvSpPr>
          <p:spPr bwMode="auto">
            <a:xfrm>
              <a:off x="6700838" y="6396038"/>
              <a:ext cx="88900" cy="146050"/>
            </a:xfrm>
            <a:custGeom>
              <a:avLst/>
              <a:gdLst>
                <a:gd name="T0" fmla="*/ 0 w 28"/>
                <a:gd name="T1" fmla="*/ 9 h 46"/>
                <a:gd name="T2" fmla="*/ 15 w 28"/>
                <a:gd name="T3" fmla="*/ 40 h 46"/>
                <a:gd name="T4" fmla="*/ 27 w 28"/>
                <a:gd name="T5" fmla="*/ 35 h 46"/>
                <a:gd name="T6" fmla="*/ 10 w 28"/>
                <a:gd name="T7" fmla="*/ 1 h 46"/>
                <a:gd name="T8" fmla="*/ 0 w 28"/>
                <a:gd name="T9" fmla="*/ 9 h 46"/>
              </a:gdLst>
              <a:ahLst/>
              <a:cxnLst>
                <a:cxn ang="0">
                  <a:pos x="T0" y="T1"/>
                </a:cxn>
                <a:cxn ang="0">
                  <a:pos x="T2" y="T3"/>
                </a:cxn>
                <a:cxn ang="0">
                  <a:pos x="T4" y="T5"/>
                </a:cxn>
                <a:cxn ang="0">
                  <a:pos x="T6" y="T7"/>
                </a:cxn>
                <a:cxn ang="0">
                  <a:pos x="T8" y="T9"/>
                </a:cxn>
              </a:cxnLst>
              <a:rect l="0" t="0" r="r" b="b"/>
              <a:pathLst>
                <a:path w="28" h="46">
                  <a:moveTo>
                    <a:pt x="0" y="9"/>
                  </a:moveTo>
                  <a:cubicBezTo>
                    <a:pt x="0" y="9"/>
                    <a:pt x="7" y="36"/>
                    <a:pt x="15" y="40"/>
                  </a:cubicBezTo>
                  <a:cubicBezTo>
                    <a:pt x="22" y="44"/>
                    <a:pt x="28" y="46"/>
                    <a:pt x="27" y="35"/>
                  </a:cubicBezTo>
                  <a:cubicBezTo>
                    <a:pt x="26" y="24"/>
                    <a:pt x="10" y="1"/>
                    <a:pt x="10" y="1"/>
                  </a:cubicBezTo>
                  <a:cubicBezTo>
                    <a:pt x="10" y="1"/>
                    <a:pt x="0" y="0"/>
                    <a:pt x="0" y="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82">
              <a:extLst>
                <a:ext uri="{FF2B5EF4-FFF2-40B4-BE49-F238E27FC236}">
                  <a16:creationId xmlns:a16="http://schemas.microsoft.com/office/drawing/2014/main" id="{3B980C69-A66B-4C67-B38C-6C36D9C1A0ED}"/>
                </a:ext>
              </a:extLst>
            </p:cNvPr>
            <p:cNvSpPr>
              <a:spLocks/>
            </p:cNvSpPr>
            <p:nvPr/>
          </p:nvSpPr>
          <p:spPr bwMode="auto">
            <a:xfrm>
              <a:off x="6646863" y="6491288"/>
              <a:ext cx="139700" cy="88900"/>
            </a:xfrm>
            <a:custGeom>
              <a:avLst/>
              <a:gdLst>
                <a:gd name="T0" fmla="*/ 1 w 44"/>
                <a:gd name="T1" fmla="*/ 7 h 28"/>
                <a:gd name="T2" fmla="*/ 1 w 44"/>
                <a:gd name="T3" fmla="*/ 7 h 28"/>
                <a:gd name="T4" fmla="*/ 6 w 44"/>
                <a:gd name="T5" fmla="*/ 16 h 28"/>
                <a:gd name="T6" fmla="*/ 36 w 44"/>
                <a:gd name="T7" fmla="*/ 26 h 28"/>
                <a:gd name="T8" fmla="*/ 44 w 44"/>
                <a:gd name="T9" fmla="*/ 20 h 28"/>
                <a:gd name="T10" fmla="*/ 44 w 44"/>
                <a:gd name="T11" fmla="*/ 10 h 28"/>
                <a:gd name="T12" fmla="*/ 10 w 44"/>
                <a:gd name="T13" fmla="*/ 1 h 28"/>
                <a:gd name="T14" fmla="*/ 1 w 4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8">
                  <a:moveTo>
                    <a:pt x="1" y="7"/>
                  </a:moveTo>
                  <a:cubicBezTo>
                    <a:pt x="1" y="7"/>
                    <a:pt x="1" y="7"/>
                    <a:pt x="1" y="7"/>
                  </a:cubicBezTo>
                  <a:cubicBezTo>
                    <a:pt x="0" y="11"/>
                    <a:pt x="3" y="15"/>
                    <a:pt x="6" y="16"/>
                  </a:cubicBezTo>
                  <a:cubicBezTo>
                    <a:pt x="36" y="26"/>
                    <a:pt x="36" y="26"/>
                    <a:pt x="36" y="26"/>
                  </a:cubicBezTo>
                  <a:cubicBezTo>
                    <a:pt x="40" y="28"/>
                    <a:pt x="44" y="25"/>
                    <a:pt x="44" y="20"/>
                  </a:cubicBezTo>
                  <a:cubicBezTo>
                    <a:pt x="44" y="10"/>
                    <a:pt x="44" y="10"/>
                    <a:pt x="44" y="10"/>
                  </a:cubicBezTo>
                  <a:cubicBezTo>
                    <a:pt x="10" y="1"/>
                    <a:pt x="10" y="1"/>
                    <a:pt x="10" y="1"/>
                  </a:cubicBezTo>
                  <a:cubicBezTo>
                    <a:pt x="6" y="0"/>
                    <a:pt x="2" y="3"/>
                    <a:pt x="1" y="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Line 83">
              <a:extLst>
                <a:ext uri="{FF2B5EF4-FFF2-40B4-BE49-F238E27FC236}">
                  <a16:creationId xmlns:a16="http://schemas.microsoft.com/office/drawing/2014/main" id="{A4DA33D1-535D-498A-9E95-7242BE92A6BA}"/>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Line 84">
              <a:extLst>
                <a:ext uri="{FF2B5EF4-FFF2-40B4-BE49-F238E27FC236}">
                  <a16:creationId xmlns:a16="http://schemas.microsoft.com/office/drawing/2014/main" id="{DE0B4FD7-B685-48E9-A905-5ADBC75A68E5}"/>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85">
              <a:extLst>
                <a:ext uri="{FF2B5EF4-FFF2-40B4-BE49-F238E27FC236}">
                  <a16:creationId xmlns:a16="http://schemas.microsoft.com/office/drawing/2014/main" id="{663571BF-E375-4364-A440-2C10E648D8AC}"/>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 name="T6" fmla="*/ 0 w 110"/>
                <a:gd name="T7" fmla="*/ 2 h 146"/>
              </a:gdLst>
              <a:ahLst/>
              <a:cxnLst>
                <a:cxn ang="0">
                  <a:pos x="T0" y="T1"/>
                </a:cxn>
                <a:cxn ang="0">
                  <a:pos x="T2" y="T3"/>
                </a:cxn>
                <a:cxn ang="0">
                  <a:pos x="T4" y="T5"/>
                </a:cxn>
                <a:cxn ang="0">
                  <a:pos x="T6" y="T7"/>
                </a:cxn>
              </a:cxnLst>
              <a:rect l="0" t="0" r="r" b="b"/>
              <a:pathLst>
                <a:path w="110" h="146">
                  <a:moveTo>
                    <a:pt x="0" y="2"/>
                  </a:moveTo>
                  <a:lnTo>
                    <a:pt x="82" y="146"/>
                  </a:lnTo>
                  <a:lnTo>
                    <a:pt x="110" y="0"/>
                  </a:lnTo>
                  <a:lnTo>
                    <a:pt x="0" y="2"/>
                  </a:lnTo>
                  <a:close/>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86">
              <a:extLst>
                <a:ext uri="{FF2B5EF4-FFF2-40B4-BE49-F238E27FC236}">
                  <a16:creationId xmlns:a16="http://schemas.microsoft.com/office/drawing/2014/main" id="{4C3E40B5-0268-499D-ACEE-704CBC07FF07}"/>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Lst>
              <a:ahLst/>
              <a:cxnLst>
                <a:cxn ang="0">
                  <a:pos x="T0" y="T1"/>
                </a:cxn>
                <a:cxn ang="0">
                  <a:pos x="T2" y="T3"/>
                </a:cxn>
                <a:cxn ang="0">
                  <a:pos x="T4" y="T5"/>
                </a:cxn>
              </a:cxnLst>
              <a:rect l="0" t="0" r="r" b="b"/>
              <a:pathLst>
                <a:path w="110" h="146">
                  <a:moveTo>
                    <a:pt x="0" y="2"/>
                  </a:moveTo>
                  <a:lnTo>
                    <a:pt x="82" y="146"/>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7">
              <a:extLst>
                <a:ext uri="{FF2B5EF4-FFF2-40B4-BE49-F238E27FC236}">
                  <a16:creationId xmlns:a16="http://schemas.microsoft.com/office/drawing/2014/main" id="{97506D91-F1D6-4B7E-8B9F-E8BB11D82803}"/>
                </a:ext>
              </a:extLst>
            </p:cNvPr>
            <p:cNvSpPr>
              <a:spLocks/>
            </p:cNvSpPr>
            <p:nvPr/>
          </p:nvSpPr>
          <p:spPr bwMode="auto">
            <a:xfrm>
              <a:off x="5951538" y="5565775"/>
              <a:ext cx="79375" cy="133350"/>
            </a:xfrm>
            <a:custGeom>
              <a:avLst/>
              <a:gdLst>
                <a:gd name="T0" fmla="*/ 25 w 25"/>
                <a:gd name="T1" fmla="*/ 15 h 42"/>
                <a:gd name="T2" fmla="*/ 13 w 25"/>
                <a:gd name="T3" fmla="*/ 1 h 42"/>
                <a:gd name="T4" fmla="*/ 1 w 25"/>
                <a:gd name="T5" fmla="*/ 13 h 42"/>
                <a:gd name="T6" fmla="*/ 13 w 25"/>
                <a:gd name="T7" fmla="*/ 40 h 42"/>
                <a:gd name="T8" fmla="*/ 23 w 25"/>
                <a:gd name="T9" fmla="*/ 36 h 42"/>
                <a:gd name="T10" fmla="*/ 25 w 25"/>
                <a:gd name="T11" fmla="*/ 15 h 42"/>
              </a:gdLst>
              <a:ahLst/>
              <a:cxnLst>
                <a:cxn ang="0">
                  <a:pos x="T0" y="T1"/>
                </a:cxn>
                <a:cxn ang="0">
                  <a:pos x="T2" y="T3"/>
                </a:cxn>
                <a:cxn ang="0">
                  <a:pos x="T4" y="T5"/>
                </a:cxn>
                <a:cxn ang="0">
                  <a:pos x="T6" y="T7"/>
                </a:cxn>
                <a:cxn ang="0">
                  <a:pos x="T8" y="T9"/>
                </a:cxn>
                <a:cxn ang="0">
                  <a:pos x="T10" y="T11"/>
                </a:cxn>
              </a:cxnLst>
              <a:rect l="0" t="0" r="r" b="b"/>
              <a:pathLst>
                <a:path w="25" h="42">
                  <a:moveTo>
                    <a:pt x="25" y="15"/>
                  </a:moveTo>
                  <a:cubicBezTo>
                    <a:pt x="25" y="15"/>
                    <a:pt x="20" y="0"/>
                    <a:pt x="13" y="1"/>
                  </a:cubicBezTo>
                  <a:cubicBezTo>
                    <a:pt x="5" y="1"/>
                    <a:pt x="0" y="4"/>
                    <a:pt x="1" y="13"/>
                  </a:cubicBezTo>
                  <a:cubicBezTo>
                    <a:pt x="3" y="22"/>
                    <a:pt x="5" y="38"/>
                    <a:pt x="13" y="40"/>
                  </a:cubicBezTo>
                  <a:cubicBezTo>
                    <a:pt x="21" y="42"/>
                    <a:pt x="23" y="36"/>
                    <a:pt x="23" y="36"/>
                  </a:cubicBezTo>
                  <a:lnTo>
                    <a:pt x="25" y="15"/>
                  </a:lnTo>
                  <a:close/>
                </a:path>
              </a:pathLst>
            </a:custGeom>
            <a:solidFill>
              <a:srgbClr val="E49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88">
              <a:extLst>
                <a:ext uri="{FF2B5EF4-FFF2-40B4-BE49-F238E27FC236}">
                  <a16:creationId xmlns:a16="http://schemas.microsoft.com/office/drawing/2014/main" id="{AC9D7B12-E196-43BC-87EA-F03F458DDB33}"/>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05 w 290"/>
                <a:gd name="T15" fmla="*/ 9 h 442"/>
                <a:gd name="T16" fmla="*/ 33 w 290"/>
                <a:gd name="T17" fmla="*/ 393 h 442"/>
                <a:gd name="T18" fmla="*/ 281 w 290"/>
                <a:gd name="T19" fmla="*/ 275 h 442"/>
                <a:gd name="T20" fmla="*/ 290 w 290"/>
                <a:gd name="T21"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05" y="9"/>
                    <a:pt x="105" y="9"/>
                    <a:pt x="105" y="9"/>
                  </a:cubicBezTo>
                  <a:cubicBezTo>
                    <a:pt x="105" y="9"/>
                    <a:pt x="15" y="371"/>
                    <a:pt x="33" y="393"/>
                  </a:cubicBezTo>
                  <a:cubicBezTo>
                    <a:pt x="52" y="414"/>
                    <a:pt x="194" y="355"/>
                    <a:pt x="281" y="275"/>
                  </a:cubicBezTo>
                  <a:cubicBezTo>
                    <a:pt x="287" y="280"/>
                    <a:pt x="290" y="282"/>
                    <a:pt x="290" y="282"/>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89">
              <a:extLst>
                <a:ext uri="{FF2B5EF4-FFF2-40B4-BE49-F238E27FC236}">
                  <a16:creationId xmlns:a16="http://schemas.microsoft.com/office/drawing/2014/main" id="{171B7256-3F2F-4D50-BD19-EA07B58D186D}"/>
                </a:ext>
              </a:extLst>
            </p:cNvPr>
            <p:cNvSpPr>
              <a:spLocks/>
            </p:cNvSpPr>
            <p:nvPr/>
          </p:nvSpPr>
          <p:spPr bwMode="auto">
            <a:xfrm>
              <a:off x="5529263" y="70945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1"/>
                    <a:pt x="0" y="1"/>
                    <a:pt x="0" y="1"/>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90">
              <a:extLst>
                <a:ext uri="{FF2B5EF4-FFF2-40B4-BE49-F238E27FC236}">
                  <a16:creationId xmlns:a16="http://schemas.microsoft.com/office/drawing/2014/main" id="{C10E20FE-23CD-4815-9756-EEC8ED406A4D}"/>
                </a:ext>
              </a:extLst>
            </p:cNvPr>
            <p:cNvSpPr>
              <a:spLocks/>
            </p:cNvSpPr>
            <p:nvPr/>
          </p:nvSpPr>
          <p:spPr bwMode="auto">
            <a:xfrm>
              <a:off x="5532438" y="6942138"/>
              <a:ext cx="139700" cy="152400"/>
            </a:xfrm>
            <a:custGeom>
              <a:avLst/>
              <a:gdLst>
                <a:gd name="T0" fmla="*/ 44 w 44"/>
                <a:gd name="T1" fmla="*/ 19 h 48"/>
                <a:gd name="T2" fmla="*/ 0 w 44"/>
                <a:gd name="T3" fmla="*/ 48 h 48"/>
                <a:gd name="T4" fmla="*/ 28 w 44"/>
                <a:gd name="T5" fmla="*/ 0 h 48"/>
                <a:gd name="T6" fmla="*/ 21 w 44"/>
                <a:gd name="T7" fmla="*/ 29 h 48"/>
                <a:gd name="T8" fmla="*/ 44 w 44"/>
                <a:gd name="T9" fmla="*/ 19 h 48"/>
              </a:gdLst>
              <a:ahLst/>
              <a:cxnLst>
                <a:cxn ang="0">
                  <a:pos x="T0" y="T1"/>
                </a:cxn>
                <a:cxn ang="0">
                  <a:pos x="T2" y="T3"/>
                </a:cxn>
                <a:cxn ang="0">
                  <a:pos x="T4" y="T5"/>
                </a:cxn>
                <a:cxn ang="0">
                  <a:pos x="T6" y="T7"/>
                </a:cxn>
                <a:cxn ang="0">
                  <a:pos x="T8" y="T9"/>
                </a:cxn>
              </a:cxnLst>
              <a:rect l="0" t="0" r="r" b="b"/>
              <a:pathLst>
                <a:path w="44" h="48">
                  <a:moveTo>
                    <a:pt x="44" y="19"/>
                  </a:moveTo>
                  <a:cubicBezTo>
                    <a:pt x="18" y="37"/>
                    <a:pt x="5" y="45"/>
                    <a:pt x="0" y="48"/>
                  </a:cubicBezTo>
                  <a:cubicBezTo>
                    <a:pt x="15" y="38"/>
                    <a:pt x="27" y="2"/>
                    <a:pt x="28" y="0"/>
                  </a:cubicBezTo>
                  <a:cubicBezTo>
                    <a:pt x="21" y="29"/>
                    <a:pt x="21" y="29"/>
                    <a:pt x="21" y="29"/>
                  </a:cubicBezTo>
                  <a:cubicBezTo>
                    <a:pt x="25" y="29"/>
                    <a:pt x="33" y="25"/>
                    <a:pt x="44" y="1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91">
              <a:extLst>
                <a:ext uri="{FF2B5EF4-FFF2-40B4-BE49-F238E27FC236}">
                  <a16:creationId xmlns:a16="http://schemas.microsoft.com/office/drawing/2014/main" id="{9DC7F54D-C845-4F72-8027-1499034D42BB}"/>
                </a:ext>
              </a:extLst>
            </p:cNvPr>
            <p:cNvSpPr>
              <a:spLocks/>
            </p:cNvSpPr>
            <p:nvPr/>
          </p:nvSpPr>
          <p:spPr bwMode="auto">
            <a:xfrm>
              <a:off x="6091238" y="6596063"/>
              <a:ext cx="349250" cy="285750"/>
            </a:xfrm>
            <a:custGeom>
              <a:avLst/>
              <a:gdLst>
                <a:gd name="T0" fmla="*/ 0 w 110"/>
                <a:gd name="T1" fmla="*/ 57 h 90"/>
                <a:gd name="T2" fmla="*/ 33 w 110"/>
                <a:gd name="T3" fmla="*/ 0 h 90"/>
                <a:gd name="T4" fmla="*/ 52 w 110"/>
                <a:gd name="T5" fmla="*/ 6 h 90"/>
                <a:gd name="T6" fmla="*/ 110 w 110"/>
                <a:gd name="T7" fmla="*/ 59 h 90"/>
                <a:gd name="T8" fmla="*/ 38 w 110"/>
                <a:gd name="T9" fmla="*/ 88 h 90"/>
                <a:gd name="T10" fmla="*/ 0 w 110"/>
                <a:gd name="T11" fmla="*/ 57 h 90"/>
              </a:gdLst>
              <a:ahLst/>
              <a:cxnLst>
                <a:cxn ang="0">
                  <a:pos x="T0" y="T1"/>
                </a:cxn>
                <a:cxn ang="0">
                  <a:pos x="T2" y="T3"/>
                </a:cxn>
                <a:cxn ang="0">
                  <a:pos x="T4" y="T5"/>
                </a:cxn>
                <a:cxn ang="0">
                  <a:pos x="T6" y="T7"/>
                </a:cxn>
                <a:cxn ang="0">
                  <a:pos x="T8" y="T9"/>
                </a:cxn>
                <a:cxn ang="0">
                  <a:pos x="T10" y="T11"/>
                </a:cxn>
              </a:cxnLst>
              <a:rect l="0" t="0" r="r" b="b"/>
              <a:pathLst>
                <a:path w="110" h="90">
                  <a:moveTo>
                    <a:pt x="0" y="57"/>
                  </a:moveTo>
                  <a:cubicBezTo>
                    <a:pt x="0" y="57"/>
                    <a:pt x="23" y="8"/>
                    <a:pt x="33" y="0"/>
                  </a:cubicBezTo>
                  <a:cubicBezTo>
                    <a:pt x="33" y="0"/>
                    <a:pt x="41" y="10"/>
                    <a:pt x="52" y="6"/>
                  </a:cubicBezTo>
                  <a:cubicBezTo>
                    <a:pt x="64" y="2"/>
                    <a:pt x="105" y="5"/>
                    <a:pt x="110" y="59"/>
                  </a:cubicBezTo>
                  <a:cubicBezTo>
                    <a:pt x="110" y="59"/>
                    <a:pt x="66" y="90"/>
                    <a:pt x="38" y="88"/>
                  </a:cubicBezTo>
                  <a:cubicBezTo>
                    <a:pt x="10" y="86"/>
                    <a:pt x="0" y="57"/>
                    <a:pt x="0" y="5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92">
              <a:extLst>
                <a:ext uri="{FF2B5EF4-FFF2-40B4-BE49-F238E27FC236}">
                  <a16:creationId xmlns:a16="http://schemas.microsoft.com/office/drawing/2014/main" id="{D21BAB42-B9B2-40BB-9D00-969E5006DB7A}"/>
                </a:ext>
              </a:extLst>
            </p:cNvPr>
            <p:cNvSpPr>
              <a:spLocks/>
            </p:cNvSpPr>
            <p:nvPr/>
          </p:nvSpPr>
          <p:spPr bwMode="auto">
            <a:xfrm>
              <a:off x="6281738" y="6434138"/>
              <a:ext cx="279400" cy="200025"/>
            </a:xfrm>
            <a:custGeom>
              <a:avLst/>
              <a:gdLst>
                <a:gd name="T0" fmla="*/ 0 w 88"/>
                <a:gd name="T1" fmla="*/ 56 h 63"/>
                <a:gd name="T2" fmla="*/ 41 w 88"/>
                <a:gd name="T3" fmla="*/ 30 h 63"/>
                <a:gd name="T4" fmla="*/ 76 w 88"/>
                <a:gd name="T5" fmla="*/ 2 h 63"/>
                <a:gd name="T6" fmla="*/ 85 w 88"/>
                <a:gd name="T7" fmla="*/ 3 h 63"/>
                <a:gd name="T8" fmla="*/ 86 w 88"/>
                <a:gd name="T9" fmla="*/ 4 h 63"/>
                <a:gd name="T10" fmla="*/ 85 w 88"/>
                <a:gd name="T11" fmla="*/ 12 h 63"/>
                <a:gd name="T12" fmla="*/ 48 w 88"/>
                <a:gd name="T13" fmla="*/ 45 h 63"/>
                <a:gd name="T14" fmla="*/ 30 w 88"/>
                <a:gd name="T15" fmla="*/ 59 h 63"/>
                <a:gd name="T16" fmla="*/ 26 w 88"/>
                <a:gd name="T17" fmla="*/ 63 h 63"/>
                <a:gd name="T18" fmla="*/ 0 w 88"/>
                <a:gd name="T19" fmla="*/ 5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63">
                  <a:moveTo>
                    <a:pt x="0" y="56"/>
                  </a:moveTo>
                  <a:cubicBezTo>
                    <a:pt x="41" y="30"/>
                    <a:pt x="41" y="30"/>
                    <a:pt x="41" y="30"/>
                  </a:cubicBezTo>
                  <a:cubicBezTo>
                    <a:pt x="76" y="2"/>
                    <a:pt x="76" y="2"/>
                    <a:pt x="76" y="2"/>
                  </a:cubicBezTo>
                  <a:cubicBezTo>
                    <a:pt x="79" y="0"/>
                    <a:pt x="83" y="0"/>
                    <a:pt x="85" y="3"/>
                  </a:cubicBezTo>
                  <a:cubicBezTo>
                    <a:pt x="86" y="4"/>
                    <a:pt x="86" y="4"/>
                    <a:pt x="86" y="4"/>
                  </a:cubicBezTo>
                  <a:cubicBezTo>
                    <a:pt x="88" y="7"/>
                    <a:pt x="88" y="10"/>
                    <a:pt x="85" y="12"/>
                  </a:cubicBezTo>
                  <a:cubicBezTo>
                    <a:pt x="48" y="45"/>
                    <a:pt x="48" y="45"/>
                    <a:pt x="48" y="45"/>
                  </a:cubicBezTo>
                  <a:cubicBezTo>
                    <a:pt x="30" y="59"/>
                    <a:pt x="30" y="59"/>
                    <a:pt x="30" y="59"/>
                  </a:cubicBezTo>
                  <a:cubicBezTo>
                    <a:pt x="26" y="63"/>
                    <a:pt x="26" y="63"/>
                    <a:pt x="26" y="63"/>
                  </a:cubicBezTo>
                  <a:lnTo>
                    <a:pt x="0" y="56"/>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93">
              <a:extLst>
                <a:ext uri="{FF2B5EF4-FFF2-40B4-BE49-F238E27FC236}">
                  <a16:creationId xmlns:a16="http://schemas.microsoft.com/office/drawing/2014/main" id="{36B1531E-B4F4-4A95-A690-8265FF624DA0}"/>
                </a:ext>
              </a:extLst>
            </p:cNvPr>
            <p:cNvSpPr>
              <a:spLocks/>
            </p:cNvSpPr>
            <p:nvPr/>
          </p:nvSpPr>
          <p:spPr bwMode="auto">
            <a:xfrm>
              <a:off x="6342063" y="6491288"/>
              <a:ext cx="234950" cy="180975"/>
            </a:xfrm>
            <a:custGeom>
              <a:avLst/>
              <a:gdLst>
                <a:gd name="T0" fmla="*/ 0 w 74"/>
                <a:gd name="T1" fmla="*/ 50 h 57"/>
                <a:gd name="T2" fmla="*/ 35 w 74"/>
                <a:gd name="T3" fmla="*/ 29 h 57"/>
                <a:gd name="T4" fmla="*/ 62 w 74"/>
                <a:gd name="T5" fmla="*/ 2 h 57"/>
                <a:gd name="T6" fmla="*/ 71 w 74"/>
                <a:gd name="T7" fmla="*/ 3 h 57"/>
                <a:gd name="T8" fmla="*/ 72 w 74"/>
                <a:gd name="T9" fmla="*/ 4 h 57"/>
                <a:gd name="T10" fmla="*/ 72 w 74"/>
                <a:gd name="T11" fmla="*/ 12 h 57"/>
                <a:gd name="T12" fmla="*/ 42 w 74"/>
                <a:gd name="T13" fmla="*/ 44 h 57"/>
                <a:gd name="T14" fmla="*/ 30 w 74"/>
                <a:gd name="T15" fmla="*/ 53 h 57"/>
                <a:gd name="T16" fmla="*/ 25 w 74"/>
                <a:gd name="T17" fmla="*/ 57 h 57"/>
                <a:gd name="T18" fmla="*/ 0 w 74"/>
                <a:gd name="T19"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57">
                  <a:moveTo>
                    <a:pt x="0" y="50"/>
                  </a:moveTo>
                  <a:cubicBezTo>
                    <a:pt x="35" y="29"/>
                    <a:pt x="35" y="29"/>
                    <a:pt x="35" y="29"/>
                  </a:cubicBezTo>
                  <a:cubicBezTo>
                    <a:pt x="62" y="2"/>
                    <a:pt x="62" y="2"/>
                    <a:pt x="62" y="2"/>
                  </a:cubicBezTo>
                  <a:cubicBezTo>
                    <a:pt x="65" y="0"/>
                    <a:pt x="69" y="0"/>
                    <a:pt x="71" y="3"/>
                  </a:cubicBezTo>
                  <a:cubicBezTo>
                    <a:pt x="72" y="4"/>
                    <a:pt x="72" y="4"/>
                    <a:pt x="72" y="4"/>
                  </a:cubicBezTo>
                  <a:cubicBezTo>
                    <a:pt x="74" y="6"/>
                    <a:pt x="74" y="10"/>
                    <a:pt x="72" y="12"/>
                  </a:cubicBezTo>
                  <a:cubicBezTo>
                    <a:pt x="42" y="44"/>
                    <a:pt x="42" y="44"/>
                    <a:pt x="42" y="44"/>
                  </a:cubicBezTo>
                  <a:cubicBezTo>
                    <a:pt x="30" y="53"/>
                    <a:pt x="30" y="53"/>
                    <a:pt x="30" y="53"/>
                  </a:cubicBezTo>
                  <a:cubicBezTo>
                    <a:pt x="25" y="57"/>
                    <a:pt x="25" y="57"/>
                    <a:pt x="25" y="57"/>
                  </a:cubicBezTo>
                  <a:lnTo>
                    <a:pt x="0" y="5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94">
              <a:extLst>
                <a:ext uri="{FF2B5EF4-FFF2-40B4-BE49-F238E27FC236}">
                  <a16:creationId xmlns:a16="http://schemas.microsoft.com/office/drawing/2014/main" id="{99D1FCD5-4E16-4271-B475-8653374CC14E}"/>
                </a:ext>
              </a:extLst>
            </p:cNvPr>
            <p:cNvSpPr>
              <a:spLocks/>
            </p:cNvSpPr>
            <p:nvPr/>
          </p:nvSpPr>
          <p:spPr bwMode="auto">
            <a:xfrm>
              <a:off x="6399213" y="6599238"/>
              <a:ext cx="139700" cy="133350"/>
            </a:xfrm>
            <a:custGeom>
              <a:avLst/>
              <a:gdLst>
                <a:gd name="T0" fmla="*/ 35 w 44"/>
                <a:gd name="T1" fmla="*/ 2 h 42"/>
                <a:gd name="T2" fmla="*/ 43 w 44"/>
                <a:gd name="T3" fmla="*/ 4 h 42"/>
                <a:gd name="T4" fmla="*/ 43 w 44"/>
                <a:gd name="T5" fmla="*/ 8 h 42"/>
                <a:gd name="T6" fmla="*/ 30 w 44"/>
                <a:gd name="T7" fmla="*/ 25 h 42"/>
                <a:gd name="T8" fmla="*/ 10 w 44"/>
                <a:gd name="T9" fmla="*/ 42 h 42"/>
                <a:gd name="T10" fmla="*/ 0 w 44"/>
                <a:gd name="T11" fmla="*/ 21 h 42"/>
                <a:gd name="T12" fmla="*/ 21 w 44"/>
                <a:gd name="T13" fmla="*/ 14 h 42"/>
                <a:gd name="T14" fmla="*/ 35 w 44"/>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2">
                  <a:moveTo>
                    <a:pt x="35" y="2"/>
                  </a:moveTo>
                  <a:cubicBezTo>
                    <a:pt x="38" y="0"/>
                    <a:pt x="41" y="1"/>
                    <a:pt x="43" y="4"/>
                  </a:cubicBezTo>
                  <a:cubicBezTo>
                    <a:pt x="43" y="5"/>
                    <a:pt x="44" y="7"/>
                    <a:pt x="43" y="8"/>
                  </a:cubicBezTo>
                  <a:cubicBezTo>
                    <a:pt x="41" y="11"/>
                    <a:pt x="30" y="25"/>
                    <a:pt x="30" y="25"/>
                  </a:cubicBezTo>
                  <a:cubicBezTo>
                    <a:pt x="10" y="42"/>
                    <a:pt x="10" y="42"/>
                    <a:pt x="10" y="42"/>
                  </a:cubicBezTo>
                  <a:cubicBezTo>
                    <a:pt x="0" y="21"/>
                    <a:pt x="0" y="21"/>
                    <a:pt x="0" y="21"/>
                  </a:cubicBezTo>
                  <a:cubicBezTo>
                    <a:pt x="21" y="14"/>
                    <a:pt x="21" y="14"/>
                    <a:pt x="21" y="14"/>
                  </a:cubicBezTo>
                  <a:lnTo>
                    <a:pt x="35" y="2"/>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95">
              <a:extLst>
                <a:ext uri="{FF2B5EF4-FFF2-40B4-BE49-F238E27FC236}">
                  <a16:creationId xmlns:a16="http://schemas.microsoft.com/office/drawing/2014/main" id="{18983FC4-0898-45CE-B378-CE22F4EACD79}"/>
                </a:ext>
              </a:extLst>
            </p:cNvPr>
            <p:cNvSpPr>
              <a:spLocks/>
            </p:cNvSpPr>
            <p:nvPr/>
          </p:nvSpPr>
          <p:spPr bwMode="auto">
            <a:xfrm>
              <a:off x="6430963" y="6681788"/>
              <a:ext cx="88900" cy="101600"/>
            </a:xfrm>
            <a:custGeom>
              <a:avLst/>
              <a:gdLst>
                <a:gd name="T0" fmla="*/ 21 w 28"/>
                <a:gd name="T1" fmla="*/ 2 h 32"/>
                <a:gd name="T2" fmla="*/ 11 w 28"/>
                <a:gd name="T3" fmla="*/ 11 h 32"/>
                <a:gd name="T4" fmla="*/ 0 w 28"/>
                <a:gd name="T5" fmla="*/ 16 h 32"/>
                <a:gd name="T6" fmla="*/ 3 w 28"/>
                <a:gd name="T7" fmla="*/ 32 h 32"/>
                <a:gd name="T8" fmla="*/ 19 w 28"/>
                <a:gd name="T9" fmla="*/ 20 h 32"/>
                <a:gd name="T10" fmla="*/ 28 w 28"/>
                <a:gd name="T11" fmla="*/ 7 h 32"/>
                <a:gd name="T12" fmla="*/ 28 w 28"/>
                <a:gd name="T13" fmla="*/ 3 h 32"/>
                <a:gd name="T14" fmla="*/ 27 w 28"/>
                <a:gd name="T15" fmla="*/ 2 h 32"/>
                <a:gd name="T16" fmla="*/ 21 w 28"/>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2">
                  <a:moveTo>
                    <a:pt x="21" y="2"/>
                  </a:moveTo>
                  <a:cubicBezTo>
                    <a:pt x="11" y="11"/>
                    <a:pt x="11" y="11"/>
                    <a:pt x="11" y="11"/>
                  </a:cubicBezTo>
                  <a:cubicBezTo>
                    <a:pt x="0" y="16"/>
                    <a:pt x="0" y="16"/>
                    <a:pt x="0" y="16"/>
                  </a:cubicBezTo>
                  <a:cubicBezTo>
                    <a:pt x="3" y="32"/>
                    <a:pt x="3" y="32"/>
                    <a:pt x="3" y="32"/>
                  </a:cubicBezTo>
                  <a:cubicBezTo>
                    <a:pt x="19" y="20"/>
                    <a:pt x="19" y="20"/>
                    <a:pt x="19" y="20"/>
                  </a:cubicBezTo>
                  <a:cubicBezTo>
                    <a:pt x="28" y="7"/>
                    <a:pt x="28" y="7"/>
                    <a:pt x="28" y="7"/>
                  </a:cubicBezTo>
                  <a:cubicBezTo>
                    <a:pt x="28" y="6"/>
                    <a:pt x="28" y="4"/>
                    <a:pt x="28" y="3"/>
                  </a:cubicBezTo>
                  <a:cubicBezTo>
                    <a:pt x="27" y="2"/>
                    <a:pt x="27" y="2"/>
                    <a:pt x="27" y="2"/>
                  </a:cubicBezTo>
                  <a:cubicBezTo>
                    <a:pt x="26" y="0"/>
                    <a:pt x="23" y="0"/>
                    <a:pt x="21" y="2"/>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96">
              <a:extLst>
                <a:ext uri="{FF2B5EF4-FFF2-40B4-BE49-F238E27FC236}">
                  <a16:creationId xmlns:a16="http://schemas.microsoft.com/office/drawing/2014/main" id="{690F2873-FEAB-4F5B-8FBF-1292701D13F8}"/>
                </a:ext>
              </a:extLst>
            </p:cNvPr>
            <p:cNvSpPr>
              <a:spLocks/>
            </p:cNvSpPr>
            <p:nvPr/>
          </p:nvSpPr>
          <p:spPr bwMode="auto">
            <a:xfrm>
              <a:off x="6196013" y="6497638"/>
              <a:ext cx="206375" cy="142875"/>
            </a:xfrm>
            <a:custGeom>
              <a:avLst/>
              <a:gdLst>
                <a:gd name="T0" fmla="*/ 0 w 65"/>
                <a:gd name="T1" fmla="*/ 31 h 45"/>
                <a:gd name="T2" fmla="*/ 31 w 65"/>
                <a:gd name="T3" fmla="*/ 5 h 45"/>
                <a:gd name="T4" fmla="*/ 55 w 65"/>
                <a:gd name="T5" fmla="*/ 1 h 45"/>
                <a:gd name="T6" fmla="*/ 62 w 65"/>
                <a:gd name="T7" fmla="*/ 3 h 45"/>
                <a:gd name="T8" fmla="*/ 65 w 65"/>
                <a:gd name="T9" fmla="*/ 8 h 45"/>
                <a:gd name="T10" fmla="*/ 39 w 65"/>
                <a:gd name="T11" fmla="*/ 21 h 45"/>
                <a:gd name="T12" fmla="*/ 31 w 65"/>
                <a:gd name="T13" fmla="*/ 32 h 45"/>
                <a:gd name="T14" fmla="*/ 22 w 65"/>
                <a:gd name="T15" fmla="*/ 45 h 45"/>
                <a:gd name="T16" fmla="*/ 0 w 65"/>
                <a:gd name="T17" fmla="*/ 42 h 45"/>
                <a:gd name="T18" fmla="*/ 0 w 65"/>
                <a:gd name="T19"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0" y="31"/>
                  </a:moveTo>
                  <a:cubicBezTo>
                    <a:pt x="31" y="5"/>
                    <a:pt x="31" y="5"/>
                    <a:pt x="31" y="5"/>
                  </a:cubicBezTo>
                  <a:cubicBezTo>
                    <a:pt x="31" y="5"/>
                    <a:pt x="46" y="4"/>
                    <a:pt x="55" y="1"/>
                  </a:cubicBezTo>
                  <a:cubicBezTo>
                    <a:pt x="57" y="0"/>
                    <a:pt x="61" y="1"/>
                    <a:pt x="62" y="3"/>
                  </a:cubicBezTo>
                  <a:cubicBezTo>
                    <a:pt x="65" y="8"/>
                    <a:pt x="65" y="8"/>
                    <a:pt x="65" y="8"/>
                  </a:cubicBezTo>
                  <a:cubicBezTo>
                    <a:pt x="65" y="8"/>
                    <a:pt x="51" y="25"/>
                    <a:pt x="39" y="21"/>
                  </a:cubicBezTo>
                  <a:cubicBezTo>
                    <a:pt x="39" y="21"/>
                    <a:pt x="29" y="26"/>
                    <a:pt x="31" y="32"/>
                  </a:cubicBezTo>
                  <a:cubicBezTo>
                    <a:pt x="34" y="38"/>
                    <a:pt x="22" y="45"/>
                    <a:pt x="22" y="45"/>
                  </a:cubicBezTo>
                  <a:cubicBezTo>
                    <a:pt x="0" y="42"/>
                    <a:pt x="0" y="42"/>
                    <a:pt x="0" y="42"/>
                  </a:cubicBezTo>
                  <a:lnTo>
                    <a:pt x="0"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97">
              <a:extLst>
                <a:ext uri="{FF2B5EF4-FFF2-40B4-BE49-F238E27FC236}">
                  <a16:creationId xmlns:a16="http://schemas.microsoft.com/office/drawing/2014/main" id="{D45B8F47-52DA-4486-9A01-856E598C9CF5}"/>
                </a:ext>
              </a:extLst>
            </p:cNvPr>
            <p:cNvSpPr>
              <a:spLocks/>
            </p:cNvSpPr>
            <p:nvPr/>
          </p:nvSpPr>
          <p:spPr bwMode="auto">
            <a:xfrm>
              <a:off x="5153026" y="5064125"/>
              <a:ext cx="1557338" cy="1335088"/>
            </a:xfrm>
            <a:custGeom>
              <a:avLst/>
              <a:gdLst>
                <a:gd name="T0" fmla="*/ 360 w 490"/>
                <a:gd name="T1" fmla="*/ 2 h 420"/>
                <a:gd name="T2" fmla="*/ 169 w 490"/>
                <a:gd name="T3" fmla="*/ 175 h 420"/>
                <a:gd name="T4" fmla="*/ 68 w 490"/>
                <a:gd name="T5" fmla="*/ 276 h 420"/>
                <a:gd name="T6" fmla="*/ 94 w 490"/>
                <a:gd name="T7" fmla="*/ 412 h 420"/>
                <a:gd name="T8" fmla="*/ 178 w 490"/>
                <a:gd name="T9" fmla="*/ 404 h 420"/>
                <a:gd name="T10" fmla="*/ 283 w 490"/>
                <a:gd name="T11" fmla="*/ 373 h 420"/>
                <a:gd name="T12" fmla="*/ 264 w 490"/>
                <a:gd name="T13" fmla="*/ 229 h 420"/>
                <a:gd name="T14" fmla="*/ 310 w 490"/>
                <a:gd name="T15" fmla="*/ 156 h 420"/>
                <a:gd name="T16" fmla="*/ 384 w 490"/>
                <a:gd name="T17" fmla="*/ 162 h 420"/>
                <a:gd name="T18" fmla="*/ 417 w 490"/>
                <a:gd name="T19" fmla="*/ 160 h 420"/>
                <a:gd name="T20" fmla="*/ 432 w 490"/>
                <a:gd name="T21" fmla="*/ 163 h 420"/>
                <a:gd name="T22" fmla="*/ 420 w 490"/>
                <a:gd name="T23" fmla="*/ 191 h 420"/>
                <a:gd name="T24" fmla="*/ 406 w 490"/>
                <a:gd name="T25" fmla="*/ 229 h 420"/>
                <a:gd name="T26" fmla="*/ 392 w 490"/>
                <a:gd name="T27" fmla="*/ 254 h 420"/>
                <a:gd name="T28" fmla="*/ 362 w 490"/>
                <a:gd name="T29" fmla="*/ 286 h 420"/>
                <a:gd name="T30" fmla="*/ 360 w 490"/>
                <a:gd name="T31" fmla="*/ 288 h 420"/>
                <a:gd name="T32" fmla="*/ 397 w 490"/>
                <a:gd name="T33" fmla="*/ 368 h 420"/>
                <a:gd name="T34" fmla="*/ 429 w 490"/>
                <a:gd name="T35" fmla="*/ 380 h 420"/>
                <a:gd name="T36" fmla="*/ 441 w 490"/>
                <a:gd name="T37" fmla="*/ 347 h 420"/>
                <a:gd name="T38" fmla="*/ 402 w 490"/>
                <a:gd name="T39" fmla="*/ 307 h 420"/>
                <a:gd name="T40" fmla="*/ 468 w 490"/>
                <a:gd name="T41" fmla="*/ 169 h 420"/>
                <a:gd name="T42" fmla="*/ 472 w 490"/>
                <a:gd name="T43" fmla="*/ 153 h 420"/>
                <a:gd name="T44" fmla="*/ 360 w 490"/>
                <a:gd name="T45" fmla="*/ 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0" h="420">
                  <a:moveTo>
                    <a:pt x="360" y="2"/>
                  </a:moveTo>
                  <a:cubicBezTo>
                    <a:pt x="273" y="4"/>
                    <a:pt x="169" y="38"/>
                    <a:pt x="169" y="175"/>
                  </a:cubicBezTo>
                  <a:cubicBezTo>
                    <a:pt x="169" y="232"/>
                    <a:pt x="137" y="237"/>
                    <a:pt x="68" y="276"/>
                  </a:cubicBezTo>
                  <a:cubicBezTo>
                    <a:pt x="0" y="314"/>
                    <a:pt x="31" y="405"/>
                    <a:pt x="94" y="412"/>
                  </a:cubicBezTo>
                  <a:cubicBezTo>
                    <a:pt x="157" y="420"/>
                    <a:pt x="142" y="388"/>
                    <a:pt x="178" y="404"/>
                  </a:cubicBezTo>
                  <a:cubicBezTo>
                    <a:pt x="214" y="420"/>
                    <a:pt x="267" y="396"/>
                    <a:pt x="283" y="373"/>
                  </a:cubicBezTo>
                  <a:cubicBezTo>
                    <a:pt x="300" y="350"/>
                    <a:pt x="264" y="260"/>
                    <a:pt x="264" y="229"/>
                  </a:cubicBezTo>
                  <a:cubicBezTo>
                    <a:pt x="264" y="198"/>
                    <a:pt x="284" y="141"/>
                    <a:pt x="310" y="156"/>
                  </a:cubicBezTo>
                  <a:cubicBezTo>
                    <a:pt x="331" y="167"/>
                    <a:pt x="362" y="173"/>
                    <a:pt x="384" y="162"/>
                  </a:cubicBezTo>
                  <a:cubicBezTo>
                    <a:pt x="394" y="157"/>
                    <a:pt x="406" y="157"/>
                    <a:pt x="417" y="160"/>
                  </a:cubicBezTo>
                  <a:cubicBezTo>
                    <a:pt x="421" y="162"/>
                    <a:pt x="426" y="163"/>
                    <a:pt x="432" y="163"/>
                  </a:cubicBezTo>
                  <a:cubicBezTo>
                    <a:pt x="429" y="174"/>
                    <a:pt x="425" y="183"/>
                    <a:pt x="420" y="191"/>
                  </a:cubicBezTo>
                  <a:cubicBezTo>
                    <a:pt x="412" y="204"/>
                    <a:pt x="409" y="221"/>
                    <a:pt x="406" y="229"/>
                  </a:cubicBezTo>
                  <a:cubicBezTo>
                    <a:pt x="406" y="229"/>
                    <a:pt x="401" y="246"/>
                    <a:pt x="392" y="254"/>
                  </a:cubicBezTo>
                  <a:cubicBezTo>
                    <a:pt x="384" y="263"/>
                    <a:pt x="371" y="279"/>
                    <a:pt x="362" y="286"/>
                  </a:cubicBezTo>
                  <a:cubicBezTo>
                    <a:pt x="361" y="286"/>
                    <a:pt x="360" y="287"/>
                    <a:pt x="360" y="288"/>
                  </a:cubicBezTo>
                  <a:cubicBezTo>
                    <a:pt x="366" y="317"/>
                    <a:pt x="377" y="352"/>
                    <a:pt x="397" y="368"/>
                  </a:cubicBezTo>
                  <a:cubicBezTo>
                    <a:pt x="406" y="376"/>
                    <a:pt x="417" y="379"/>
                    <a:pt x="429" y="380"/>
                  </a:cubicBezTo>
                  <a:cubicBezTo>
                    <a:pt x="448" y="382"/>
                    <a:pt x="456" y="357"/>
                    <a:pt x="441" y="347"/>
                  </a:cubicBezTo>
                  <a:cubicBezTo>
                    <a:pt x="426" y="336"/>
                    <a:pt x="398" y="326"/>
                    <a:pt x="402" y="307"/>
                  </a:cubicBezTo>
                  <a:cubicBezTo>
                    <a:pt x="405" y="292"/>
                    <a:pt x="465" y="207"/>
                    <a:pt x="468" y="169"/>
                  </a:cubicBezTo>
                  <a:cubicBezTo>
                    <a:pt x="469" y="163"/>
                    <a:pt x="470" y="158"/>
                    <a:pt x="472" y="153"/>
                  </a:cubicBezTo>
                  <a:cubicBezTo>
                    <a:pt x="490" y="117"/>
                    <a:pt x="437" y="0"/>
                    <a:pt x="360" y="2"/>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8">
              <a:extLst>
                <a:ext uri="{FF2B5EF4-FFF2-40B4-BE49-F238E27FC236}">
                  <a16:creationId xmlns:a16="http://schemas.microsoft.com/office/drawing/2014/main" id="{E0749490-8ED2-4CE6-9CFC-008FC9D01122}"/>
                </a:ext>
              </a:extLst>
            </p:cNvPr>
            <p:cNvSpPr>
              <a:spLocks/>
            </p:cNvSpPr>
            <p:nvPr/>
          </p:nvSpPr>
          <p:spPr bwMode="auto">
            <a:xfrm>
              <a:off x="5837238" y="5381625"/>
              <a:ext cx="320675" cy="696913"/>
            </a:xfrm>
            <a:custGeom>
              <a:avLst/>
              <a:gdLst>
                <a:gd name="T0" fmla="*/ 101 w 101"/>
                <a:gd name="T1" fmla="*/ 51 h 219"/>
                <a:gd name="T2" fmla="*/ 61 w 101"/>
                <a:gd name="T3" fmla="*/ 147 h 219"/>
                <a:gd name="T4" fmla="*/ 44 w 101"/>
                <a:gd name="T5" fmla="*/ 214 h 219"/>
                <a:gd name="T6" fmla="*/ 37 w 101"/>
                <a:gd name="T7" fmla="*/ 0 h 219"/>
              </a:gdLst>
              <a:ahLst/>
              <a:cxnLst>
                <a:cxn ang="0">
                  <a:pos x="T0" y="T1"/>
                </a:cxn>
                <a:cxn ang="0">
                  <a:pos x="T2" y="T3"/>
                </a:cxn>
                <a:cxn ang="0">
                  <a:pos x="T4" y="T5"/>
                </a:cxn>
                <a:cxn ang="0">
                  <a:pos x="T6" y="T7"/>
                </a:cxn>
              </a:cxnLst>
              <a:rect l="0" t="0" r="r" b="b"/>
              <a:pathLst>
                <a:path w="101" h="219">
                  <a:moveTo>
                    <a:pt x="101" y="51"/>
                  </a:moveTo>
                  <a:cubicBezTo>
                    <a:pt x="101" y="51"/>
                    <a:pt x="49" y="94"/>
                    <a:pt x="61" y="147"/>
                  </a:cubicBezTo>
                  <a:cubicBezTo>
                    <a:pt x="61" y="147"/>
                    <a:pt x="88" y="219"/>
                    <a:pt x="44" y="214"/>
                  </a:cubicBezTo>
                  <a:cubicBezTo>
                    <a:pt x="0" y="210"/>
                    <a:pt x="37" y="0"/>
                    <a:pt x="37" y="0"/>
                  </a:cubicBezTo>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99">
              <a:extLst>
                <a:ext uri="{FF2B5EF4-FFF2-40B4-BE49-F238E27FC236}">
                  <a16:creationId xmlns:a16="http://schemas.microsoft.com/office/drawing/2014/main" id="{118BB789-962D-4414-9249-8F6CA424B022}"/>
                </a:ext>
              </a:extLst>
            </p:cNvPr>
            <p:cNvSpPr>
              <a:spLocks/>
            </p:cNvSpPr>
            <p:nvPr/>
          </p:nvSpPr>
          <p:spPr bwMode="auto">
            <a:xfrm>
              <a:off x="5649913" y="9866313"/>
              <a:ext cx="282575" cy="495300"/>
            </a:xfrm>
            <a:custGeom>
              <a:avLst/>
              <a:gdLst>
                <a:gd name="T0" fmla="*/ 68 w 89"/>
                <a:gd name="T1" fmla="*/ 6 h 156"/>
                <a:gd name="T2" fmla="*/ 59 w 89"/>
                <a:gd name="T3" fmla="*/ 0 h 156"/>
                <a:gd name="T4" fmla="*/ 19 w 89"/>
                <a:gd name="T5" fmla="*/ 8 h 156"/>
                <a:gd name="T6" fmla="*/ 3 w 89"/>
                <a:gd name="T7" fmla="*/ 30 h 156"/>
                <a:gd name="T8" fmla="*/ 44 w 89"/>
                <a:gd name="T9" fmla="*/ 117 h 156"/>
                <a:gd name="T10" fmla="*/ 69 w 89"/>
                <a:gd name="T11" fmla="*/ 152 h 156"/>
                <a:gd name="T12" fmla="*/ 77 w 89"/>
                <a:gd name="T13" fmla="*/ 125 h 156"/>
                <a:gd name="T14" fmla="*/ 88 w 89"/>
                <a:gd name="T15" fmla="*/ 49 h 156"/>
                <a:gd name="T16" fmla="*/ 86 w 89"/>
                <a:gd name="T17" fmla="*/ 42 h 156"/>
                <a:gd name="T18" fmla="*/ 68 w 89"/>
                <a:gd name="T19" fmla="*/ 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56">
                  <a:moveTo>
                    <a:pt x="68" y="6"/>
                  </a:moveTo>
                  <a:cubicBezTo>
                    <a:pt x="67" y="3"/>
                    <a:pt x="63" y="0"/>
                    <a:pt x="59" y="0"/>
                  </a:cubicBezTo>
                  <a:cubicBezTo>
                    <a:pt x="48" y="1"/>
                    <a:pt x="27" y="2"/>
                    <a:pt x="19" y="8"/>
                  </a:cubicBezTo>
                  <a:cubicBezTo>
                    <a:pt x="9" y="16"/>
                    <a:pt x="0" y="22"/>
                    <a:pt x="3" y="30"/>
                  </a:cubicBezTo>
                  <a:cubicBezTo>
                    <a:pt x="3" y="30"/>
                    <a:pt x="39" y="90"/>
                    <a:pt x="44" y="117"/>
                  </a:cubicBezTo>
                  <a:cubicBezTo>
                    <a:pt x="44" y="117"/>
                    <a:pt x="58" y="148"/>
                    <a:pt x="69" y="152"/>
                  </a:cubicBezTo>
                  <a:cubicBezTo>
                    <a:pt x="80" y="156"/>
                    <a:pt x="77" y="136"/>
                    <a:pt x="77" y="125"/>
                  </a:cubicBezTo>
                  <a:cubicBezTo>
                    <a:pt x="77" y="116"/>
                    <a:pt x="86" y="63"/>
                    <a:pt x="88" y="49"/>
                  </a:cubicBezTo>
                  <a:cubicBezTo>
                    <a:pt x="89" y="46"/>
                    <a:pt x="88" y="44"/>
                    <a:pt x="86" y="42"/>
                  </a:cubicBezTo>
                  <a:cubicBezTo>
                    <a:pt x="77" y="31"/>
                    <a:pt x="71" y="19"/>
                    <a:pt x="68"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7" name="Group 236">
            <a:extLst>
              <a:ext uri="{FF2B5EF4-FFF2-40B4-BE49-F238E27FC236}">
                <a16:creationId xmlns:a16="http://schemas.microsoft.com/office/drawing/2014/main" id="{3EC47424-3C1D-4415-9A92-0EE3A5DAC228}"/>
              </a:ext>
            </a:extLst>
          </p:cNvPr>
          <p:cNvGrpSpPr/>
          <p:nvPr/>
        </p:nvGrpSpPr>
        <p:grpSpPr>
          <a:xfrm>
            <a:off x="7915037" y="2493753"/>
            <a:ext cx="584200" cy="582613"/>
            <a:chOff x="7242176" y="2476500"/>
            <a:chExt cx="584200" cy="582613"/>
          </a:xfrm>
        </p:grpSpPr>
        <p:sp>
          <p:nvSpPr>
            <p:cNvPr id="134" name="Freeform 100">
              <a:extLst>
                <a:ext uri="{FF2B5EF4-FFF2-40B4-BE49-F238E27FC236}">
                  <a16:creationId xmlns:a16="http://schemas.microsoft.com/office/drawing/2014/main" id="{0394BD31-E1AD-4AA1-8981-3BD060C8408F}"/>
                </a:ext>
              </a:extLst>
            </p:cNvPr>
            <p:cNvSpPr>
              <a:spLocks noEditPoints="1"/>
            </p:cNvSpPr>
            <p:nvPr/>
          </p:nvSpPr>
          <p:spPr bwMode="auto">
            <a:xfrm>
              <a:off x="7410451" y="2476500"/>
              <a:ext cx="415925" cy="582613"/>
            </a:xfrm>
            <a:custGeom>
              <a:avLst/>
              <a:gdLst>
                <a:gd name="T0" fmla="*/ 115 w 131"/>
                <a:gd name="T1" fmla="*/ 183 h 183"/>
                <a:gd name="T2" fmla="*/ 115 w 131"/>
                <a:gd name="T3" fmla="*/ 183 h 183"/>
                <a:gd name="T4" fmla="*/ 16 w 131"/>
                <a:gd name="T5" fmla="*/ 183 h 183"/>
                <a:gd name="T6" fmla="*/ 2 w 131"/>
                <a:gd name="T7" fmla="*/ 176 h 183"/>
                <a:gd name="T8" fmla="*/ 3 w 131"/>
                <a:gd name="T9" fmla="*/ 173 h 183"/>
                <a:gd name="T10" fmla="*/ 7 w 131"/>
                <a:gd name="T11" fmla="*/ 174 h 183"/>
                <a:gd name="T12" fmla="*/ 16 w 131"/>
                <a:gd name="T13" fmla="*/ 178 h 183"/>
                <a:gd name="T14" fmla="*/ 115 w 131"/>
                <a:gd name="T15" fmla="*/ 178 h 183"/>
                <a:gd name="T16" fmla="*/ 126 w 131"/>
                <a:gd name="T17" fmla="*/ 168 h 183"/>
                <a:gd name="T18" fmla="*/ 126 w 131"/>
                <a:gd name="T19" fmla="*/ 124 h 183"/>
                <a:gd name="T20" fmla="*/ 129 w 131"/>
                <a:gd name="T21" fmla="*/ 122 h 183"/>
                <a:gd name="T22" fmla="*/ 131 w 131"/>
                <a:gd name="T23" fmla="*/ 124 h 183"/>
                <a:gd name="T24" fmla="*/ 131 w 131"/>
                <a:gd name="T25" fmla="*/ 168 h 183"/>
                <a:gd name="T26" fmla="*/ 115 w 131"/>
                <a:gd name="T27" fmla="*/ 183 h 183"/>
                <a:gd name="T28" fmla="*/ 2 w 131"/>
                <a:gd name="T29" fmla="*/ 170 h 183"/>
                <a:gd name="T30" fmla="*/ 2 w 131"/>
                <a:gd name="T31" fmla="*/ 170 h 183"/>
                <a:gd name="T32" fmla="*/ 0 w 131"/>
                <a:gd name="T33" fmla="*/ 168 h 183"/>
                <a:gd name="T34" fmla="*/ 0 w 131"/>
                <a:gd name="T35" fmla="*/ 166 h 183"/>
                <a:gd name="T36" fmla="*/ 2 w 131"/>
                <a:gd name="T37" fmla="*/ 165 h 183"/>
                <a:gd name="T38" fmla="*/ 2 w 131"/>
                <a:gd name="T39" fmla="*/ 165 h 183"/>
                <a:gd name="T40" fmla="*/ 5 w 131"/>
                <a:gd name="T41" fmla="*/ 168 h 183"/>
                <a:gd name="T42" fmla="*/ 4 w 131"/>
                <a:gd name="T43" fmla="*/ 170 h 183"/>
                <a:gd name="T44" fmla="*/ 2 w 131"/>
                <a:gd name="T45" fmla="*/ 170 h 183"/>
                <a:gd name="T46" fmla="*/ 2 w 131"/>
                <a:gd name="T47" fmla="*/ 163 h 183"/>
                <a:gd name="T48" fmla="*/ 0 w 131"/>
                <a:gd name="T49" fmla="*/ 160 h 183"/>
                <a:gd name="T50" fmla="*/ 0 w 131"/>
                <a:gd name="T51" fmla="*/ 84 h 183"/>
                <a:gd name="T52" fmla="*/ 2 w 131"/>
                <a:gd name="T53" fmla="*/ 82 h 183"/>
                <a:gd name="T54" fmla="*/ 5 w 131"/>
                <a:gd name="T55" fmla="*/ 84 h 183"/>
                <a:gd name="T56" fmla="*/ 5 w 131"/>
                <a:gd name="T57" fmla="*/ 160 h 183"/>
                <a:gd name="T58" fmla="*/ 2 w 131"/>
                <a:gd name="T59" fmla="*/ 163 h 183"/>
                <a:gd name="T60" fmla="*/ 129 w 131"/>
                <a:gd name="T61" fmla="*/ 119 h 183"/>
                <a:gd name="T62" fmla="*/ 126 w 131"/>
                <a:gd name="T63" fmla="*/ 117 h 183"/>
                <a:gd name="T64" fmla="*/ 126 w 131"/>
                <a:gd name="T65" fmla="*/ 41 h 183"/>
                <a:gd name="T66" fmla="*/ 129 w 131"/>
                <a:gd name="T67" fmla="*/ 39 h 183"/>
                <a:gd name="T68" fmla="*/ 131 w 131"/>
                <a:gd name="T69" fmla="*/ 41 h 183"/>
                <a:gd name="T70" fmla="*/ 131 w 131"/>
                <a:gd name="T71" fmla="*/ 117 h 183"/>
                <a:gd name="T72" fmla="*/ 129 w 131"/>
                <a:gd name="T73" fmla="*/ 119 h 183"/>
                <a:gd name="T74" fmla="*/ 2 w 131"/>
                <a:gd name="T75" fmla="*/ 79 h 183"/>
                <a:gd name="T76" fmla="*/ 0 w 131"/>
                <a:gd name="T77" fmla="*/ 77 h 183"/>
                <a:gd name="T78" fmla="*/ 0 w 131"/>
                <a:gd name="T79" fmla="*/ 16 h 183"/>
                <a:gd name="T80" fmla="*/ 16 w 131"/>
                <a:gd name="T81" fmla="*/ 0 h 183"/>
                <a:gd name="T82" fmla="*/ 90 w 131"/>
                <a:gd name="T83" fmla="*/ 0 h 183"/>
                <a:gd name="T84" fmla="*/ 93 w 131"/>
                <a:gd name="T85" fmla="*/ 3 h 183"/>
                <a:gd name="T86" fmla="*/ 90 w 131"/>
                <a:gd name="T87" fmla="*/ 5 h 183"/>
                <a:gd name="T88" fmla="*/ 16 w 131"/>
                <a:gd name="T89" fmla="*/ 5 h 183"/>
                <a:gd name="T90" fmla="*/ 5 w 131"/>
                <a:gd name="T91" fmla="*/ 16 h 183"/>
                <a:gd name="T92" fmla="*/ 5 w 131"/>
                <a:gd name="T93" fmla="*/ 77 h 183"/>
                <a:gd name="T94" fmla="*/ 2 w 131"/>
                <a:gd name="T95"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83">
                  <a:moveTo>
                    <a:pt x="115" y="183"/>
                  </a:moveTo>
                  <a:cubicBezTo>
                    <a:pt x="115" y="183"/>
                    <a:pt x="115" y="183"/>
                    <a:pt x="115" y="183"/>
                  </a:cubicBezTo>
                  <a:cubicBezTo>
                    <a:pt x="16" y="183"/>
                    <a:pt x="16" y="183"/>
                    <a:pt x="16" y="183"/>
                  </a:cubicBezTo>
                  <a:cubicBezTo>
                    <a:pt x="10" y="183"/>
                    <a:pt x="5" y="181"/>
                    <a:pt x="2" y="176"/>
                  </a:cubicBezTo>
                  <a:cubicBezTo>
                    <a:pt x="2" y="175"/>
                    <a:pt x="2" y="174"/>
                    <a:pt x="3" y="173"/>
                  </a:cubicBezTo>
                  <a:cubicBezTo>
                    <a:pt x="4" y="172"/>
                    <a:pt x="6" y="172"/>
                    <a:pt x="7" y="174"/>
                  </a:cubicBezTo>
                  <a:cubicBezTo>
                    <a:pt x="9" y="177"/>
                    <a:pt x="12" y="178"/>
                    <a:pt x="16" y="178"/>
                  </a:cubicBezTo>
                  <a:cubicBezTo>
                    <a:pt x="115" y="178"/>
                    <a:pt x="115" y="178"/>
                    <a:pt x="115" y="178"/>
                  </a:cubicBezTo>
                  <a:cubicBezTo>
                    <a:pt x="121" y="178"/>
                    <a:pt x="126" y="174"/>
                    <a:pt x="126" y="168"/>
                  </a:cubicBezTo>
                  <a:cubicBezTo>
                    <a:pt x="126" y="124"/>
                    <a:pt x="126" y="124"/>
                    <a:pt x="126" y="124"/>
                  </a:cubicBezTo>
                  <a:cubicBezTo>
                    <a:pt x="126" y="123"/>
                    <a:pt x="127" y="122"/>
                    <a:pt x="129" y="122"/>
                  </a:cubicBezTo>
                  <a:cubicBezTo>
                    <a:pt x="130" y="122"/>
                    <a:pt x="131" y="123"/>
                    <a:pt x="131" y="124"/>
                  </a:cubicBezTo>
                  <a:cubicBezTo>
                    <a:pt x="131" y="168"/>
                    <a:pt x="131" y="168"/>
                    <a:pt x="131" y="168"/>
                  </a:cubicBezTo>
                  <a:cubicBezTo>
                    <a:pt x="131" y="176"/>
                    <a:pt x="124" y="183"/>
                    <a:pt x="115" y="183"/>
                  </a:cubicBezTo>
                  <a:close/>
                  <a:moveTo>
                    <a:pt x="2" y="170"/>
                  </a:moveTo>
                  <a:cubicBezTo>
                    <a:pt x="2" y="170"/>
                    <a:pt x="2" y="170"/>
                    <a:pt x="2" y="170"/>
                  </a:cubicBezTo>
                  <a:cubicBezTo>
                    <a:pt x="1" y="170"/>
                    <a:pt x="0" y="169"/>
                    <a:pt x="0" y="168"/>
                  </a:cubicBezTo>
                  <a:cubicBezTo>
                    <a:pt x="0" y="167"/>
                    <a:pt x="0" y="167"/>
                    <a:pt x="0" y="166"/>
                  </a:cubicBezTo>
                  <a:cubicBezTo>
                    <a:pt x="1" y="166"/>
                    <a:pt x="2" y="165"/>
                    <a:pt x="2" y="165"/>
                  </a:cubicBezTo>
                  <a:cubicBezTo>
                    <a:pt x="2" y="165"/>
                    <a:pt x="2" y="165"/>
                    <a:pt x="2" y="165"/>
                  </a:cubicBezTo>
                  <a:cubicBezTo>
                    <a:pt x="4" y="165"/>
                    <a:pt x="5" y="166"/>
                    <a:pt x="5" y="168"/>
                  </a:cubicBezTo>
                  <a:cubicBezTo>
                    <a:pt x="5" y="168"/>
                    <a:pt x="5" y="169"/>
                    <a:pt x="4" y="170"/>
                  </a:cubicBezTo>
                  <a:cubicBezTo>
                    <a:pt x="4" y="170"/>
                    <a:pt x="3" y="170"/>
                    <a:pt x="2" y="170"/>
                  </a:cubicBezTo>
                  <a:close/>
                  <a:moveTo>
                    <a:pt x="2" y="163"/>
                  </a:moveTo>
                  <a:cubicBezTo>
                    <a:pt x="1" y="163"/>
                    <a:pt x="0" y="162"/>
                    <a:pt x="0" y="160"/>
                  </a:cubicBezTo>
                  <a:cubicBezTo>
                    <a:pt x="0" y="84"/>
                    <a:pt x="0" y="84"/>
                    <a:pt x="0" y="84"/>
                  </a:cubicBezTo>
                  <a:cubicBezTo>
                    <a:pt x="0" y="83"/>
                    <a:pt x="1" y="82"/>
                    <a:pt x="2" y="82"/>
                  </a:cubicBezTo>
                  <a:cubicBezTo>
                    <a:pt x="4" y="82"/>
                    <a:pt x="5" y="83"/>
                    <a:pt x="5" y="84"/>
                  </a:cubicBezTo>
                  <a:cubicBezTo>
                    <a:pt x="5" y="160"/>
                    <a:pt x="5" y="160"/>
                    <a:pt x="5" y="160"/>
                  </a:cubicBezTo>
                  <a:cubicBezTo>
                    <a:pt x="5" y="162"/>
                    <a:pt x="4" y="163"/>
                    <a:pt x="2" y="163"/>
                  </a:cubicBezTo>
                  <a:close/>
                  <a:moveTo>
                    <a:pt x="129" y="119"/>
                  </a:moveTo>
                  <a:cubicBezTo>
                    <a:pt x="127" y="119"/>
                    <a:pt x="126" y="118"/>
                    <a:pt x="126" y="117"/>
                  </a:cubicBezTo>
                  <a:cubicBezTo>
                    <a:pt x="126" y="41"/>
                    <a:pt x="126" y="41"/>
                    <a:pt x="126" y="41"/>
                  </a:cubicBezTo>
                  <a:cubicBezTo>
                    <a:pt x="126" y="40"/>
                    <a:pt x="127" y="39"/>
                    <a:pt x="129" y="39"/>
                  </a:cubicBezTo>
                  <a:cubicBezTo>
                    <a:pt x="130" y="39"/>
                    <a:pt x="131" y="40"/>
                    <a:pt x="131" y="41"/>
                  </a:cubicBezTo>
                  <a:cubicBezTo>
                    <a:pt x="131" y="117"/>
                    <a:pt x="131" y="117"/>
                    <a:pt x="131" y="117"/>
                  </a:cubicBezTo>
                  <a:cubicBezTo>
                    <a:pt x="131" y="118"/>
                    <a:pt x="130" y="119"/>
                    <a:pt x="129" y="119"/>
                  </a:cubicBezTo>
                  <a:close/>
                  <a:moveTo>
                    <a:pt x="2" y="79"/>
                  </a:moveTo>
                  <a:cubicBezTo>
                    <a:pt x="1" y="79"/>
                    <a:pt x="0" y="78"/>
                    <a:pt x="0" y="77"/>
                  </a:cubicBezTo>
                  <a:cubicBezTo>
                    <a:pt x="0" y="16"/>
                    <a:pt x="0" y="16"/>
                    <a:pt x="0" y="16"/>
                  </a:cubicBezTo>
                  <a:cubicBezTo>
                    <a:pt x="0" y="7"/>
                    <a:pt x="7" y="0"/>
                    <a:pt x="16" y="0"/>
                  </a:cubicBezTo>
                  <a:cubicBezTo>
                    <a:pt x="90" y="0"/>
                    <a:pt x="90" y="0"/>
                    <a:pt x="90" y="0"/>
                  </a:cubicBezTo>
                  <a:cubicBezTo>
                    <a:pt x="92" y="0"/>
                    <a:pt x="93" y="1"/>
                    <a:pt x="93" y="3"/>
                  </a:cubicBezTo>
                  <a:cubicBezTo>
                    <a:pt x="93" y="4"/>
                    <a:pt x="92" y="5"/>
                    <a:pt x="90" y="5"/>
                  </a:cubicBezTo>
                  <a:cubicBezTo>
                    <a:pt x="16" y="5"/>
                    <a:pt x="16" y="5"/>
                    <a:pt x="16" y="5"/>
                  </a:cubicBezTo>
                  <a:cubicBezTo>
                    <a:pt x="10" y="5"/>
                    <a:pt x="5" y="10"/>
                    <a:pt x="5" y="16"/>
                  </a:cubicBezTo>
                  <a:cubicBezTo>
                    <a:pt x="5" y="77"/>
                    <a:pt x="5" y="77"/>
                    <a:pt x="5" y="77"/>
                  </a:cubicBezTo>
                  <a:cubicBezTo>
                    <a:pt x="5" y="78"/>
                    <a:pt x="4" y="79"/>
                    <a:pt x="2"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01">
              <a:extLst>
                <a:ext uri="{FF2B5EF4-FFF2-40B4-BE49-F238E27FC236}">
                  <a16:creationId xmlns:a16="http://schemas.microsoft.com/office/drawing/2014/main" id="{8994AB1E-7110-4601-9785-B87EFEC050C1}"/>
                </a:ext>
              </a:extLst>
            </p:cNvPr>
            <p:cNvSpPr>
              <a:spLocks noEditPoints="1"/>
            </p:cNvSpPr>
            <p:nvPr/>
          </p:nvSpPr>
          <p:spPr bwMode="auto">
            <a:xfrm>
              <a:off x="7689851" y="2479675"/>
              <a:ext cx="136525" cy="136525"/>
            </a:xfrm>
            <a:custGeom>
              <a:avLst/>
              <a:gdLst>
                <a:gd name="T0" fmla="*/ 41 w 43"/>
                <a:gd name="T1" fmla="*/ 43 h 43"/>
                <a:gd name="T2" fmla="*/ 2 w 43"/>
                <a:gd name="T3" fmla="*/ 43 h 43"/>
                <a:gd name="T4" fmla="*/ 0 w 43"/>
                <a:gd name="T5" fmla="*/ 42 h 43"/>
                <a:gd name="T6" fmla="*/ 0 w 43"/>
                <a:gd name="T7" fmla="*/ 40 h 43"/>
                <a:gd name="T8" fmla="*/ 0 w 43"/>
                <a:gd name="T9" fmla="*/ 3 h 43"/>
                <a:gd name="T10" fmla="*/ 2 w 43"/>
                <a:gd name="T11" fmla="*/ 0 h 43"/>
                <a:gd name="T12" fmla="*/ 5 w 43"/>
                <a:gd name="T13" fmla="*/ 3 h 43"/>
                <a:gd name="T14" fmla="*/ 5 w 43"/>
                <a:gd name="T15" fmla="*/ 5 h 43"/>
                <a:gd name="T16" fmla="*/ 5 w 43"/>
                <a:gd name="T17" fmla="*/ 4 h 43"/>
                <a:gd name="T18" fmla="*/ 8 w 43"/>
                <a:gd name="T19" fmla="*/ 4 h 43"/>
                <a:gd name="T20" fmla="*/ 42 w 43"/>
                <a:gd name="T21" fmla="*/ 38 h 43"/>
                <a:gd name="T22" fmla="*/ 43 w 43"/>
                <a:gd name="T23" fmla="*/ 41 h 43"/>
                <a:gd name="T24" fmla="*/ 41 w 43"/>
                <a:gd name="T25" fmla="*/ 43 h 43"/>
                <a:gd name="T26" fmla="*/ 5 w 43"/>
                <a:gd name="T27" fmla="*/ 38 h 43"/>
                <a:gd name="T28" fmla="*/ 35 w 43"/>
                <a:gd name="T29" fmla="*/ 38 h 43"/>
                <a:gd name="T30" fmla="*/ 5 w 43"/>
                <a:gd name="T31" fmla="*/ 8 h 43"/>
                <a:gd name="T32" fmla="*/ 5 w 43"/>
                <a:gd name="T33" fmla="*/ 8 h 43"/>
                <a:gd name="T34" fmla="*/ 5 w 43"/>
                <a:gd name="T35" fmla="*/ 8 h 43"/>
                <a:gd name="T36" fmla="*/ 5 w 43"/>
                <a:gd name="T3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3">
                  <a:moveTo>
                    <a:pt x="41" y="43"/>
                  </a:moveTo>
                  <a:cubicBezTo>
                    <a:pt x="2" y="43"/>
                    <a:pt x="2" y="43"/>
                    <a:pt x="2" y="43"/>
                  </a:cubicBezTo>
                  <a:cubicBezTo>
                    <a:pt x="1" y="43"/>
                    <a:pt x="1" y="42"/>
                    <a:pt x="0" y="42"/>
                  </a:cubicBezTo>
                  <a:cubicBezTo>
                    <a:pt x="0" y="41"/>
                    <a:pt x="0" y="41"/>
                    <a:pt x="0" y="40"/>
                  </a:cubicBezTo>
                  <a:cubicBezTo>
                    <a:pt x="0" y="3"/>
                    <a:pt x="0" y="3"/>
                    <a:pt x="0" y="3"/>
                  </a:cubicBezTo>
                  <a:cubicBezTo>
                    <a:pt x="0" y="1"/>
                    <a:pt x="1" y="0"/>
                    <a:pt x="2" y="0"/>
                  </a:cubicBezTo>
                  <a:cubicBezTo>
                    <a:pt x="4" y="0"/>
                    <a:pt x="5" y="1"/>
                    <a:pt x="5" y="3"/>
                  </a:cubicBezTo>
                  <a:cubicBezTo>
                    <a:pt x="5" y="5"/>
                    <a:pt x="5" y="5"/>
                    <a:pt x="5" y="5"/>
                  </a:cubicBezTo>
                  <a:cubicBezTo>
                    <a:pt x="5" y="4"/>
                    <a:pt x="5" y="4"/>
                    <a:pt x="5" y="4"/>
                  </a:cubicBezTo>
                  <a:cubicBezTo>
                    <a:pt x="6" y="3"/>
                    <a:pt x="7" y="3"/>
                    <a:pt x="8" y="4"/>
                  </a:cubicBezTo>
                  <a:cubicBezTo>
                    <a:pt x="42" y="38"/>
                    <a:pt x="42" y="38"/>
                    <a:pt x="42" y="38"/>
                  </a:cubicBezTo>
                  <a:cubicBezTo>
                    <a:pt x="43" y="39"/>
                    <a:pt x="43" y="40"/>
                    <a:pt x="43" y="41"/>
                  </a:cubicBezTo>
                  <a:cubicBezTo>
                    <a:pt x="43" y="42"/>
                    <a:pt x="42" y="43"/>
                    <a:pt x="41" y="43"/>
                  </a:cubicBezTo>
                  <a:close/>
                  <a:moveTo>
                    <a:pt x="5" y="38"/>
                  </a:moveTo>
                  <a:cubicBezTo>
                    <a:pt x="35" y="38"/>
                    <a:pt x="35" y="38"/>
                    <a:pt x="35" y="38"/>
                  </a:cubicBezTo>
                  <a:cubicBezTo>
                    <a:pt x="5" y="8"/>
                    <a:pt x="5" y="8"/>
                    <a:pt x="5" y="8"/>
                  </a:cubicBezTo>
                  <a:cubicBezTo>
                    <a:pt x="5" y="8"/>
                    <a:pt x="5" y="8"/>
                    <a:pt x="5" y="8"/>
                  </a:cubicBezTo>
                  <a:cubicBezTo>
                    <a:pt x="5" y="8"/>
                    <a:pt x="5" y="8"/>
                    <a:pt x="5" y="8"/>
                  </a:cubicBezTo>
                  <a:lnTo>
                    <a:pt x="5" y="3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02">
              <a:extLst>
                <a:ext uri="{FF2B5EF4-FFF2-40B4-BE49-F238E27FC236}">
                  <a16:creationId xmlns:a16="http://schemas.microsoft.com/office/drawing/2014/main" id="{450CE5BB-22A3-4D8E-87E9-00451E79481B}"/>
                </a:ext>
              </a:extLst>
            </p:cNvPr>
            <p:cNvSpPr>
              <a:spLocks/>
            </p:cNvSpPr>
            <p:nvPr/>
          </p:nvSpPr>
          <p:spPr bwMode="auto">
            <a:xfrm>
              <a:off x="7283451" y="2565400"/>
              <a:ext cx="44450" cy="15875"/>
            </a:xfrm>
            <a:custGeom>
              <a:avLst/>
              <a:gdLst>
                <a:gd name="T0" fmla="*/ 12 w 14"/>
                <a:gd name="T1" fmla="*/ 5 h 5"/>
                <a:gd name="T2" fmla="*/ 3 w 14"/>
                <a:gd name="T3" fmla="*/ 5 h 5"/>
                <a:gd name="T4" fmla="*/ 0 w 14"/>
                <a:gd name="T5" fmla="*/ 3 h 5"/>
                <a:gd name="T6" fmla="*/ 3 w 14"/>
                <a:gd name="T7" fmla="*/ 0 h 5"/>
                <a:gd name="T8" fmla="*/ 12 w 14"/>
                <a:gd name="T9" fmla="*/ 0 h 5"/>
                <a:gd name="T10" fmla="*/ 14 w 14"/>
                <a:gd name="T11" fmla="*/ 3 h 5"/>
                <a:gd name="T12" fmla="*/ 12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2" y="5"/>
                  </a:moveTo>
                  <a:cubicBezTo>
                    <a:pt x="3" y="5"/>
                    <a:pt x="3" y="5"/>
                    <a:pt x="3" y="5"/>
                  </a:cubicBezTo>
                  <a:cubicBezTo>
                    <a:pt x="2" y="5"/>
                    <a:pt x="0" y="4"/>
                    <a:pt x="0" y="3"/>
                  </a:cubicBezTo>
                  <a:cubicBezTo>
                    <a:pt x="0" y="1"/>
                    <a:pt x="2" y="0"/>
                    <a:pt x="3" y="0"/>
                  </a:cubicBezTo>
                  <a:cubicBezTo>
                    <a:pt x="12" y="0"/>
                    <a:pt x="12" y="0"/>
                    <a:pt x="12" y="0"/>
                  </a:cubicBezTo>
                  <a:cubicBezTo>
                    <a:pt x="13" y="0"/>
                    <a:pt x="14" y="1"/>
                    <a:pt x="14" y="3"/>
                  </a:cubicBezTo>
                  <a:cubicBezTo>
                    <a:pt x="14" y="4"/>
                    <a:pt x="13" y="5"/>
                    <a:pt x="12"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103">
              <a:extLst>
                <a:ext uri="{FF2B5EF4-FFF2-40B4-BE49-F238E27FC236}">
                  <a16:creationId xmlns:a16="http://schemas.microsoft.com/office/drawing/2014/main" id="{89FCE2F7-C18A-4400-8258-0FFDF6612363}"/>
                </a:ext>
              </a:extLst>
            </p:cNvPr>
            <p:cNvSpPr>
              <a:spLocks/>
            </p:cNvSpPr>
            <p:nvPr/>
          </p:nvSpPr>
          <p:spPr bwMode="auto">
            <a:xfrm>
              <a:off x="7299326" y="2552700"/>
              <a:ext cx="15875" cy="44450"/>
            </a:xfrm>
            <a:custGeom>
              <a:avLst/>
              <a:gdLst>
                <a:gd name="T0" fmla="*/ 2 w 5"/>
                <a:gd name="T1" fmla="*/ 14 h 14"/>
                <a:gd name="T2" fmla="*/ 0 w 5"/>
                <a:gd name="T3" fmla="*/ 11 h 14"/>
                <a:gd name="T4" fmla="*/ 0 w 5"/>
                <a:gd name="T5" fmla="*/ 2 h 14"/>
                <a:gd name="T6" fmla="*/ 2 w 5"/>
                <a:gd name="T7" fmla="*/ 0 h 14"/>
                <a:gd name="T8" fmla="*/ 5 w 5"/>
                <a:gd name="T9" fmla="*/ 2 h 14"/>
                <a:gd name="T10" fmla="*/ 5 w 5"/>
                <a:gd name="T11" fmla="*/ 11 h 14"/>
                <a:gd name="T12" fmla="*/ 2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2" y="14"/>
                  </a:moveTo>
                  <a:cubicBezTo>
                    <a:pt x="1" y="14"/>
                    <a:pt x="0" y="13"/>
                    <a:pt x="0" y="11"/>
                  </a:cubicBezTo>
                  <a:cubicBezTo>
                    <a:pt x="0" y="2"/>
                    <a:pt x="0" y="2"/>
                    <a:pt x="0" y="2"/>
                  </a:cubicBezTo>
                  <a:cubicBezTo>
                    <a:pt x="0" y="1"/>
                    <a:pt x="1" y="0"/>
                    <a:pt x="2" y="0"/>
                  </a:cubicBezTo>
                  <a:cubicBezTo>
                    <a:pt x="4" y="0"/>
                    <a:pt x="5" y="1"/>
                    <a:pt x="5" y="2"/>
                  </a:cubicBezTo>
                  <a:cubicBezTo>
                    <a:pt x="5" y="11"/>
                    <a:pt x="5" y="11"/>
                    <a:pt x="5" y="11"/>
                  </a:cubicBezTo>
                  <a:cubicBezTo>
                    <a:pt x="5" y="13"/>
                    <a:pt x="4" y="14"/>
                    <a:pt x="2"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104">
              <a:extLst>
                <a:ext uri="{FF2B5EF4-FFF2-40B4-BE49-F238E27FC236}">
                  <a16:creationId xmlns:a16="http://schemas.microsoft.com/office/drawing/2014/main" id="{3D065AFA-81F7-48C9-A994-76459F3FE14D}"/>
                </a:ext>
              </a:extLst>
            </p:cNvPr>
            <p:cNvSpPr>
              <a:spLocks noEditPoints="1"/>
            </p:cNvSpPr>
            <p:nvPr/>
          </p:nvSpPr>
          <p:spPr bwMode="auto">
            <a:xfrm>
              <a:off x="7315201" y="2641600"/>
              <a:ext cx="53975" cy="57150"/>
            </a:xfrm>
            <a:custGeom>
              <a:avLst/>
              <a:gdLst>
                <a:gd name="T0" fmla="*/ 9 w 17"/>
                <a:gd name="T1" fmla="*/ 18 h 18"/>
                <a:gd name="T2" fmla="*/ 0 w 17"/>
                <a:gd name="T3" fmla="*/ 9 h 18"/>
                <a:gd name="T4" fmla="*/ 9 w 17"/>
                <a:gd name="T5" fmla="*/ 0 h 18"/>
                <a:gd name="T6" fmla="*/ 17 w 17"/>
                <a:gd name="T7" fmla="*/ 9 h 18"/>
                <a:gd name="T8" fmla="*/ 9 w 17"/>
                <a:gd name="T9" fmla="*/ 18 h 18"/>
                <a:gd name="T10" fmla="*/ 9 w 17"/>
                <a:gd name="T11" fmla="*/ 5 h 18"/>
                <a:gd name="T12" fmla="*/ 5 w 17"/>
                <a:gd name="T13" fmla="*/ 9 h 18"/>
                <a:gd name="T14" fmla="*/ 9 w 17"/>
                <a:gd name="T15" fmla="*/ 13 h 18"/>
                <a:gd name="T16" fmla="*/ 12 w 17"/>
                <a:gd name="T17" fmla="*/ 9 h 18"/>
                <a:gd name="T18" fmla="*/ 9 w 17"/>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8">
                  <a:moveTo>
                    <a:pt x="9" y="18"/>
                  </a:moveTo>
                  <a:cubicBezTo>
                    <a:pt x="4" y="18"/>
                    <a:pt x="0" y="14"/>
                    <a:pt x="0" y="9"/>
                  </a:cubicBezTo>
                  <a:cubicBezTo>
                    <a:pt x="0" y="4"/>
                    <a:pt x="4" y="0"/>
                    <a:pt x="9" y="0"/>
                  </a:cubicBezTo>
                  <a:cubicBezTo>
                    <a:pt x="13" y="0"/>
                    <a:pt x="17" y="4"/>
                    <a:pt x="17" y="9"/>
                  </a:cubicBezTo>
                  <a:cubicBezTo>
                    <a:pt x="17" y="14"/>
                    <a:pt x="13" y="18"/>
                    <a:pt x="9" y="18"/>
                  </a:cubicBezTo>
                  <a:close/>
                  <a:moveTo>
                    <a:pt x="9" y="5"/>
                  </a:moveTo>
                  <a:cubicBezTo>
                    <a:pt x="7" y="5"/>
                    <a:pt x="5" y="7"/>
                    <a:pt x="5" y="9"/>
                  </a:cubicBezTo>
                  <a:cubicBezTo>
                    <a:pt x="5" y="11"/>
                    <a:pt x="7" y="13"/>
                    <a:pt x="9" y="13"/>
                  </a:cubicBezTo>
                  <a:cubicBezTo>
                    <a:pt x="11" y="13"/>
                    <a:pt x="12" y="11"/>
                    <a:pt x="12" y="9"/>
                  </a:cubicBezTo>
                  <a:cubicBezTo>
                    <a:pt x="12"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105">
              <a:extLst>
                <a:ext uri="{FF2B5EF4-FFF2-40B4-BE49-F238E27FC236}">
                  <a16:creationId xmlns:a16="http://schemas.microsoft.com/office/drawing/2014/main" id="{DB96903A-1F61-42F5-B21D-20A8442FD914}"/>
                </a:ext>
              </a:extLst>
            </p:cNvPr>
            <p:cNvSpPr>
              <a:spLocks/>
            </p:cNvSpPr>
            <p:nvPr/>
          </p:nvSpPr>
          <p:spPr bwMode="auto">
            <a:xfrm>
              <a:off x="7242176" y="2755900"/>
              <a:ext cx="57150" cy="15875"/>
            </a:xfrm>
            <a:custGeom>
              <a:avLst/>
              <a:gdLst>
                <a:gd name="T0" fmla="*/ 16 w 18"/>
                <a:gd name="T1" fmla="*/ 5 h 5"/>
                <a:gd name="T2" fmla="*/ 3 w 18"/>
                <a:gd name="T3" fmla="*/ 5 h 5"/>
                <a:gd name="T4" fmla="*/ 0 w 18"/>
                <a:gd name="T5" fmla="*/ 3 h 5"/>
                <a:gd name="T6" fmla="*/ 3 w 18"/>
                <a:gd name="T7" fmla="*/ 0 h 5"/>
                <a:gd name="T8" fmla="*/ 16 w 18"/>
                <a:gd name="T9" fmla="*/ 0 h 5"/>
                <a:gd name="T10" fmla="*/ 18 w 18"/>
                <a:gd name="T11" fmla="*/ 3 h 5"/>
                <a:gd name="T12" fmla="*/ 16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6" y="5"/>
                  </a:moveTo>
                  <a:cubicBezTo>
                    <a:pt x="3" y="5"/>
                    <a:pt x="3" y="5"/>
                    <a:pt x="3" y="5"/>
                  </a:cubicBezTo>
                  <a:cubicBezTo>
                    <a:pt x="1" y="5"/>
                    <a:pt x="0" y="4"/>
                    <a:pt x="0" y="3"/>
                  </a:cubicBezTo>
                  <a:cubicBezTo>
                    <a:pt x="0" y="1"/>
                    <a:pt x="1" y="0"/>
                    <a:pt x="3" y="0"/>
                  </a:cubicBezTo>
                  <a:cubicBezTo>
                    <a:pt x="16" y="0"/>
                    <a:pt x="16" y="0"/>
                    <a:pt x="16" y="0"/>
                  </a:cubicBezTo>
                  <a:cubicBezTo>
                    <a:pt x="17" y="0"/>
                    <a:pt x="18" y="1"/>
                    <a:pt x="18" y="3"/>
                  </a:cubicBezTo>
                  <a:cubicBezTo>
                    <a:pt x="18" y="4"/>
                    <a:pt x="17" y="5"/>
                    <a:pt x="16"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106">
              <a:extLst>
                <a:ext uri="{FF2B5EF4-FFF2-40B4-BE49-F238E27FC236}">
                  <a16:creationId xmlns:a16="http://schemas.microsoft.com/office/drawing/2014/main" id="{8263559B-53D8-4F25-8525-9AEDFA9E3E3D}"/>
                </a:ext>
              </a:extLst>
            </p:cNvPr>
            <p:cNvSpPr>
              <a:spLocks/>
            </p:cNvSpPr>
            <p:nvPr/>
          </p:nvSpPr>
          <p:spPr bwMode="auto">
            <a:xfrm>
              <a:off x="7264401" y="2736850"/>
              <a:ext cx="15875" cy="57150"/>
            </a:xfrm>
            <a:custGeom>
              <a:avLst/>
              <a:gdLst>
                <a:gd name="T0" fmla="*/ 2 w 5"/>
                <a:gd name="T1" fmla="*/ 18 h 18"/>
                <a:gd name="T2" fmla="*/ 0 w 5"/>
                <a:gd name="T3" fmla="*/ 15 h 18"/>
                <a:gd name="T4" fmla="*/ 0 w 5"/>
                <a:gd name="T5" fmla="*/ 2 h 18"/>
                <a:gd name="T6" fmla="*/ 2 w 5"/>
                <a:gd name="T7" fmla="*/ 0 h 18"/>
                <a:gd name="T8" fmla="*/ 5 w 5"/>
                <a:gd name="T9" fmla="*/ 2 h 18"/>
                <a:gd name="T10" fmla="*/ 5 w 5"/>
                <a:gd name="T11" fmla="*/ 15 h 18"/>
                <a:gd name="T12" fmla="*/ 2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2" y="18"/>
                  </a:moveTo>
                  <a:cubicBezTo>
                    <a:pt x="1" y="18"/>
                    <a:pt x="0" y="17"/>
                    <a:pt x="0" y="15"/>
                  </a:cubicBezTo>
                  <a:cubicBezTo>
                    <a:pt x="0" y="2"/>
                    <a:pt x="0" y="2"/>
                    <a:pt x="0" y="2"/>
                  </a:cubicBezTo>
                  <a:cubicBezTo>
                    <a:pt x="0" y="1"/>
                    <a:pt x="1" y="0"/>
                    <a:pt x="2" y="0"/>
                  </a:cubicBezTo>
                  <a:cubicBezTo>
                    <a:pt x="4" y="0"/>
                    <a:pt x="5" y="1"/>
                    <a:pt x="5" y="2"/>
                  </a:cubicBezTo>
                  <a:cubicBezTo>
                    <a:pt x="5" y="15"/>
                    <a:pt x="5" y="15"/>
                    <a:pt x="5" y="15"/>
                  </a:cubicBezTo>
                  <a:cubicBezTo>
                    <a:pt x="5" y="17"/>
                    <a:pt x="4" y="18"/>
                    <a:pt x="2"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107">
              <a:extLst>
                <a:ext uri="{FF2B5EF4-FFF2-40B4-BE49-F238E27FC236}">
                  <a16:creationId xmlns:a16="http://schemas.microsoft.com/office/drawing/2014/main" id="{C5AC7763-537A-46BD-BFE6-E847ECCEDA57}"/>
                </a:ext>
              </a:extLst>
            </p:cNvPr>
            <p:cNvSpPr>
              <a:spLocks noEditPoints="1"/>
            </p:cNvSpPr>
            <p:nvPr/>
          </p:nvSpPr>
          <p:spPr bwMode="auto">
            <a:xfrm>
              <a:off x="7308851" y="2797175"/>
              <a:ext cx="79375" cy="76200"/>
            </a:xfrm>
            <a:custGeom>
              <a:avLst/>
              <a:gdLst>
                <a:gd name="T0" fmla="*/ 13 w 25"/>
                <a:gd name="T1" fmla="*/ 24 h 24"/>
                <a:gd name="T2" fmla="*/ 6 w 25"/>
                <a:gd name="T3" fmla="*/ 22 h 24"/>
                <a:gd name="T4" fmla="*/ 1 w 25"/>
                <a:gd name="T5" fmla="*/ 14 h 24"/>
                <a:gd name="T6" fmla="*/ 3 w 25"/>
                <a:gd name="T7" fmla="*/ 5 h 24"/>
                <a:gd name="T8" fmla="*/ 11 w 25"/>
                <a:gd name="T9" fmla="*/ 0 h 24"/>
                <a:gd name="T10" fmla="*/ 20 w 25"/>
                <a:gd name="T11" fmla="*/ 2 h 24"/>
                <a:gd name="T12" fmla="*/ 25 w 25"/>
                <a:gd name="T13" fmla="*/ 10 h 24"/>
                <a:gd name="T14" fmla="*/ 23 w 25"/>
                <a:gd name="T15" fmla="*/ 19 h 24"/>
                <a:gd name="T16" fmla="*/ 15 w 25"/>
                <a:gd name="T17" fmla="*/ 24 h 24"/>
                <a:gd name="T18" fmla="*/ 13 w 25"/>
                <a:gd name="T19" fmla="*/ 24 h 24"/>
                <a:gd name="T20" fmla="*/ 13 w 25"/>
                <a:gd name="T21" fmla="*/ 5 h 24"/>
                <a:gd name="T22" fmla="*/ 11 w 25"/>
                <a:gd name="T23" fmla="*/ 5 h 24"/>
                <a:gd name="T24" fmla="*/ 7 w 25"/>
                <a:gd name="T25" fmla="*/ 8 h 24"/>
                <a:gd name="T26" fmla="*/ 6 w 25"/>
                <a:gd name="T27" fmla="*/ 14 h 24"/>
                <a:gd name="T28" fmla="*/ 9 w 25"/>
                <a:gd name="T29" fmla="*/ 18 h 24"/>
                <a:gd name="T30" fmla="*/ 14 w 25"/>
                <a:gd name="T31" fmla="*/ 19 h 24"/>
                <a:gd name="T32" fmla="*/ 19 w 25"/>
                <a:gd name="T33" fmla="*/ 16 h 24"/>
                <a:gd name="T34" fmla="*/ 20 w 25"/>
                <a:gd name="T35" fmla="*/ 11 h 24"/>
                <a:gd name="T36" fmla="*/ 17 w 25"/>
                <a:gd name="T37" fmla="*/ 6 h 24"/>
                <a:gd name="T38" fmla="*/ 13 w 25"/>
                <a:gd name="T39"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4">
                  <a:moveTo>
                    <a:pt x="13" y="24"/>
                  </a:moveTo>
                  <a:cubicBezTo>
                    <a:pt x="10" y="24"/>
                    <a:pt x="8" y="24"/>
                    <a:pt x="6" y="22"/>
                  </a:cubicBezTo>
                  <a:cubicBezTo>
                    <a:pt x="3" y="20"/>
                    <a:pt x="1" y="18"/>
                    <a:pt x="1" y="14"/>
                  </a:cubicBezTo>
                  <a:cubicBezTo>
                    <a:pt x="0" y="11"/>
                    <a:pt x="1" y="8"/>
                    <a:pt x="3" y="5"/>
                  </a:cubicBezTo>
                  <a:cubicBezTo>
                    <a:pt x="5" y="3"/>
                    <a:pt x="7" y="1"/>
                    <a:pt x="11" y="0"/>
                  </a:cubicBezTo>
                  <a:cubicBezTo>
                    <a:pt x="14" y="0"/>
                    <a:pt x="17" y="0"/>
                    <a:pt x="20" y="2"/>
                  </a:cubicBezTo>
                  <a:cubicBezTo>
                    <a:pt x="22" y="4"/>
                    <a:pt x="24" y="7"/>
                    <a:pt x="25" y="10"/>
                  </a:cubicBezTo>
                  <a:cubicBezTo>
                    <a:pt x="25" y="13"/>
                    <a:pt x="25" y="17"/>
                    <a:pt x="23" y="19"/>
                  </a:cubicBezTo>
                  <a:cubicBezTo>
                    <a:pt x="21" y="22"/>
                    <a:pt x="18" y="24"/>
                    <a:pt x="15" y="24"/>
                  </a:cubicBezTo>
                  <a:cubicBezTo>
                    <a:pt x="14" y="24"/>
                    <a:pt x="13" y="24"/>
                    <a:pt x="13" y="24"/>
                  </a:cubicBezTo>
                  <a:close/>
                  <a:moveTo>
                    <a:pt x="13" y="5"/>
                  </a:moveTo>
                  <a:cubicBezTo>
                    <a:pt x="12" y="5"/>
                    <a:pt x="12" y="5"/>
                    <a:pt x="11" y="5"/>
                  </a:cubicBezTo>
                  <a:cubicBezTo>
                    <a:pt x="10" y="6"/>
                    <a:pt x="8" y="7"/>
                    <a:pt x="7" y="8"/>
                  </a:cubicBezTo>
                  <a:cubicBezTo>
                    <a:pt x="6" y="10"/>
                    <a:pt x="5" y="12"/>
                    <a:pt x="6" y="14"/>
                  </a:cubicBezTo>
                  <a:cubicBezTo>
                    <a:pt x="6" y="15"/>
                    <a:pt x="7" y="17"/>
                    <a:pt x="9" y="18"/>
                  </a:cubicBezTo>
                  <a:cubicBezTo>
                    <a:pt x="10" y="19"/>
                    <a:pt x="12" y="20"/>
                    <a:pt x="14" y="19"/>
                  </a:cubicBezTo>
                  <a:cubicBezTo>
                    <a:pt x="16" y="19"/>
                    <a:pt x="18" y="18"/>
                    <a:pt x="19" y="16"/>
                  </a:cubicBezTo>
                  <a:cubicBezTo>
                    <a:pt x="20" y="15"/>
                    <a:pt x="20" y="13"/>
                    <a:pt x="20" y="11"/>
                  </a:cubicBezTo>
                  <a:cubicBezTo>
                    <a:pt x="19" y="9"/>
                    <a:pt x="18" y="7"/>
                    <a:pt x="17" y="6"/>
                  </a:cubicBezTo>
                  <a:cubicBezTo>
                    <a:pt x="16" y="6"/>
                    <a:pt x="14" y="5"/>
                    <a:pt x="1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8">
              <a:extLst>
                <a:ext uri="{FF2B5EF4-FFF2-40B4-BE49-F238E27FC236}">
                  <a16:creationId xmlns:a16="http://schemas.microsoft.com/office/drawing/2014/main" id="{2160FCD4-E67C-4850-8685-7209DD76941F}"/>
                </a:ext>
              </a:extLst>
            </p:cNvPr>
            <p:cNvSpPr>
              <a:spLocks/>
            </p:cNvSpPr>
            <p:nvPr/>
          </p:nvSpPr>
          <p:spPr bwMode="auto">
            <a:xfrm>
              <a:off x="7302501" y="2905125"/>
              <a:ext cx="34925" cy="38100"/>
            </a:xfrm>
            <a:custGeom>
              <a:avLst/>
              <a:gdLst>
                <a:gd name="T0" fmla="*/ 9 w 11"/>
                <a:gd name="T1" fmla="*/ 12 h 12"/>
                <a:gd name="T2" fmla="*/ 7 w 11"/>
                <a:gd name="T3" fmla="*/ 11 h 12"/>
                <a:gd name="T4" fmla="*/ 1 w 11"/>
                <a:gd name="T5" fmla="*/ 5 h 12"/>
                <a:gd name="T6" fmla="*/ 1 w 11"/>
                <a:gd name="T7" fmla="*/ 1 h 12"/>
                <a:gd name="T8" fmla="*/ 4 w 11"/>
                <a:gd name="T9" fmla="*/ 1 h 12"/>
                <a:gd name="T10" fmla="*/ 10 w 11"/>
                <a:gd name="T11" fmla="*/ 7 h 12"/>
                <a:gd name="T12" fmla="*/ 10 w 11"/>
                <a:gd name="T13" fmla="*/ 11 h 12"/>
                <a:gd name="T14" fmla="*/ 9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9" y="12"/>
                  </a:moveTo>
                  <a:cubicBezTo>
                    <a:pt x="8" y="12"/>
                    <a:pt x="7" y="11"/>
                    <a:pt x="7" y="11"/>
                  </a:cubicBezTo>
                  <a:cubicBezTo>
                    <a:pt x="1" y="5"/>
                    <a:pt x="1" y="5"/>
                    <a:pt x="1" y="5"/>
                  </a:cubicBezTo>
                  <a:cubicBezTo>
                    <a:pt x="0" y="4"/>
                    <a:pt x="0" y="2"/>
                    <a:pt x="1" y="1"/>
                  </a:cubicBezTo>
                  <a:cubicBezTo>
                    <a:pt x="2" y="0"/>
                    <a:pt x="3" y="0"/>
                    <a:pt x="4" y="1"/>
                  </a:cubicBezTo>
                  <a:cubicBezTo>
                    <a:pt x="10" y="7"/>
                    <a:pt x="10" y="7"/>
                    <a:pt x="10" y="7"/>
                  </a:cubicBezTo>
                  <a:cubicBezTo>
                    <a:pt x="11" y="8"/>
                    <a:pt x="11" y="10"/>
                    <a:pt x="10" y="11"/>
                  </a:cubicBezTo>
                  <a:cubicBezTo>
                    <a:pt x="10" y="11"/>
                    <a:pt x="9"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9">
              <a:extLst>
                <a:ext uri="{FF2B5EF4-FFF2-40B4-BE49-F238E27FC236}">
                  <a16:creationId xmlns:a16="http://schemas.microsoft.com/office/drawing/2014/main" id="{8B39BF73-C7F0-4025-8A69-3E80849FCA1E}"/>
                </a:ext>
              </a:extLst>
            </p:cNvPr>
            <p:cNvSpPr>
              <a:spLocks/>
            </p:cNvSpPr>
            <p:nvPr/>
          </p:nvSpPr>
          <p:spPr bwMode="auto">
            <a:xfrm>
              <a:off x="7302501" y="2905125"/>
              <a:ext cx="34925" cy="38100"/>
            </a:xfrm>
            <a:custGeom>
              <a:avLst/>
              <a:gdLst>
                <a:gd name="T0" fmla="*/ 2 w 11"/>
                <a:gd name="T1" fmla="*/ 12 h 12"/>
                <a:gd name="T2" fmla="*/ 1 w 11"/>
                <a:gd name="T3" fmla="*/ 11 h 12"/>
                <a:gd name="T4" fmla="*/ 1 w 11"/>
                <a:gd name="T5" fmla="*/ 7 h 12"/>
                <a:gd name="T6" fmla="*/ 7 w 11"/>
                <a:gd name="T7" fmla="*/ 1 h 12"/>
                <a:gd name="T8" fmla="*/ 10 w 11"/>
                <a:gd name="T9" fmla="*/ 1 h 12"/>
                <a:gd name="T10" fmla="*/ 10 w 11"/>
                <a:gd name="T11" fmla="*/ 5 h 12"/>
                <a:gd name="T12" fmla="*/ 4 w 11"/>
                <a:gd name="T13" fmla="*/ 11 h 12"/>
                <a:gd name="T14" fmla="*/ 2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2" y="12"/>
                  </a:moveTo>
                  <a:cubicBezTo>
                    <a:pt x="2" y="12"/>
                    <a:pt x="1" y="11"/>
                    <a:pt x="1" y="11"/>
                  </a:cubicBezTo>
                  <a:cubicBezTo>
                    <a:pt x="0" y="10"/>
                    <a:pt x="0" y="8"/>
                    <a:pt x="1" y="7"/>
                  </a:cubicBezTo>
                  <a:cubicBezTo>
                    <a:pt x="7" y="1"/>
                    <a:pt x="7" y="1"/>
                    <a:pt x="7" y="1"/>
                  </a:cubicBezTo>
                  <a:cubicBezTo>
                    <a:pt x="8" y="0"/>
                    <a:pt x="9" y="0"/>
                    <a:pt x="10" y="1"/>
                  </a:cubicBezTo>
                  <a:cubicBezTo>
                    <a:pt x="11" y="2"/>
                    <a:pt x="11" y="4"/>
                    <a:pt x="10" y="5"/>
                  </a:cubicBezTo>
                  <a:cubicBezTo>
                    <a:pt x="4" y="11"/>
                    <a:pt x="4" y="11"/>
                    <a:pt x="4" y="11"/>
                  </a:cubicBezTo>
                  <a:cubicBezTo>
                    <a:pt x="4" y="11"/>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0">
              <a:extLst>
                <a:ext uri="{FF2B5EF4-FFF2-40B4-BE49-F238E27FC236}">
                  <a16:creationId xmlns:a16="http://schemas.microsoft.com/office/drawing/2014/main" id="{64E2F0B4-FE9C-4F75-9D89-B65F574E62BA}"/>
                </a:ext>
              </a:extLst>
            </p:cNvPr>
            <p:cNvSpPr>
              <a:spLocks noEditPoints="1"/>
            </p:cNvSpPr>
            <p:nvPr/>
          </p:nvSpPr>
          <p:spPr bwMode="auto">
            <a:xfrm>
              <a:off x="7493001" y="2660650"/>
              <a:ext cx="238125" cy="215900"/>
            </a:xfrm>
            <a:custGeom>
              <a:avLst/>
              <a:gdLst>
                <a:gd name="T0" fmla="*/ 39 w 75"/>
                <a:gd name="T1" fmla="*/ 68 h 68"/>
                <a:gd name="T2" fmla="*/ 38 w 75"/>
                <a:gd name="T3" fmla="*/ 67 h 68"/>
                <a:gd name="T4" fmla="*/ 6 w 75"/>
                <a:gd name="T5" fmla="*/ 2 h 68"/>
                <a:gd name="T6" fmla="*/ 8 w 75"/>
                <a:gd name="T7" fmla="*/ 0 h 68"/>
                <a:gd name="T8" fmla="*/ 11 w 75"/>
                <a:gd name="T9" fmla="*/ 2 h 68"/>
                <a:gd name="T10" fmla="*/ 24 w 75"/>
                <a:gd name="T11" fmla="*/ 5 h 68"/>
                <a:gd name="T12" fmla="*/ 37 w 75"/>
                <a:gd name="T13" fmla="*/ 2 h 68"/>
                <a:gd name="T14" fmla="*/ 39 w 75"/>
                <a:gd name="T15" fmla="*/ 0 h 68"/>
                <a:gd name="T16" fmla="*/ 42 w 75"/>
                <a:gd name="T17" fmla="*/ 2 h 68"/>
                <a:gd name="T18" fmla="*/ 55 w 75"/>
                <a:gd name="T19" fmla="*/ 5 h 68"/>
                <a:gd name="T20" fmla="*/ 68 w 75"/>
                <a:gd name="T21" fmla="*/ 2 h 68"/>
                <a:gd name="T22" fmla="*/ 70 w 75"/>
                <a:gd name="T23" fmla="*/ 0 h 68"/>
                <a:gd name="T24" fmla="*/ 71 w 75"/>
                <a:gd name="T25" fmla="*/ 0 h 68"/>
                <a:gd name="T26" fmla="*/ 73 w 75"/>
                <a:gd name="T27" fmla="*/ 2 h 68"/>
                <a:gd name="T28" fmla="*/ 73 w 75"/>
                <a:gd name="T29" fmla="*/ 3 h 68"/>
                <a:gd name="T30" fmla="*/ 41 w 75"/>
                <a:gd name="T31" fmla="*/ 67 h 68"/>
                <a:gd name="T32" fmla="*/ 39 w 75"/>
                <a:gd name="T33" fmla="*/ 68 h 68"/>
                <a:gd name="T34" fmla="*/ 10 w 75"/>
                <a:gd name="T35" fmla="*/ 8 h 68"/>
                <a:gd name="T36" fmla="*/ 39 w 75"/>
                <a:gd name="T37" fmla="*/ 62 h 68"/>
                <a:gd name="T38" fmla="*/ 69 w 75"/>
                <a:gd name="T39" fmla="*/ 8 h 68"/>
                <a:gd name="T40" fmla="*/ 55 w 75"/>
                <a:gd name="T41" fmla="*/ 10 h 68"/>
                <a:gd name="T42" fmla="*/ 40 w 75"/>
                <a:gd name="T43" fmla="*/ 6 h 68"/>
                <a:gd name="T44" fmla="*/ 24 w 75"/>
                <a:gd name="T45" fmla="*/ 10 h 68"/>
                <a:gd name="T46" fmla="*/ 10 w 75"/>
                <a:gd name="T47" fmla="*/ 8 h 68"/>
                <a:gd name="T48" fmla="*/ 42 w 75"/>
                <a:gd name="T49" fmla="*/ 2 h 68"/>
                <a:gd name="T50" fmla="*/ 42 w 75"/>
                <a:gd name="T51" fmla="*/ 2 h 68"/>
                <a:gd name="T52" fmla="*/ 37 w 75"/>
                <a:gd name="T53" fmla="*/ 2 h 68"/>
                <a:gd name="T54" fmla="*/ 37 w 75"/>
                <a:gd name="T55" fmla="*/ 2 h 68"/>
                <a:gd name="T56" fmla="*/ 11 w 75"/>
                <a:gd name="T57" fmla="*/ 2 h 68"/>
                <a:gd name="T58" fmla="*/ 11 w 75"/>
                <a:gd name="T5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68">
                  <a:moveTo>
                    <a:pt x="39" y="68"/>
                  </a:moveTo>
                  <a:cubicBezTo>
                    <a:pt x="39" y="68"/>
                    <a:pt x="39" y="68"/>
                    <a:pt x="38" y="67"/>
                  </a:cubicBezTo>
                  <a:cubicBezTo>
                    <a:pt x="0" y="46"/>
                    <a:pt x="6" y="3"/>
                    <a:pt x="6" y="2"/>
                  </a:cubicBezTo>
                  <a:cubicBezTo>
                    <a:pt x="6" y="1"/>
                    <a:pt x="7" y="0"/>
                    <a:pt x="8" y="0"/>
                  </a:cubicBezTo>
                  <a:cubicBezTo>
                    <a:pt x="10" y="0"/>
                    <a:pt x="10" y="1"/>
                    <a:pt x="11" y="2"/>
                  </a:cubicBezTo>
                  <a:cubicBezTo>
                    <a:pt x="12" y="3"/>
                    <a:pt x="16" y="5"/>
                    <a:pt x="24" y="5"/>
                  </a:cubicBezTo>
                  <a:cubicBezTo>
                    <a:pt x="31" y="5"/>
                    <a:pt x="36" y="3"/>
                    <a:pt x="37" y="2"/>
                  </a:cubicBezTo>
                  <a:cubicBezTo>
                    <a:pt x="37" y="1"/>
                    <a:pt x="38" y="0"/>
                    <a:pt x="39" y="0"/>
                  </a:cubicBezTo>
                  <a:cubicBezTo>
                    <a:pt x="41" y="0"/>
                    <a:pt x="42" y="1"/>
                    <a:pt x="42" y="2"/>
                  </a:cubicBezTo>
                  <a:cubicBezTo>
                    <a:pt x="43" y="3"/>
                    <a:pt x="48" y="5"/>
                    <a:pt x="55" y="5"/>
                  </a:cubicBezTo>
                  <a:cubicBezTo>
                    <a:pt x="62" y="5"/>
                    <a:pt x="67" y="3"/>
                    <a:pt x="68" y="2"/>
                  </a:cubicBezTo>
                  <a:cubicBezTo>
                    <a:pt x="68" y="1"/>
                    <a:pt x="69" y="0"/>
                    <a:pt x="70" y="0"/>
                  </a:cubicBezTo>
                  <a:cubicBezTo>
                    <a:pt x="71" y="0"/>
                    <a:pt x="71" y="0"/>
                    <a:pt x="71" y="0"/>
                  </a:cubicBezTo>
                  <a:cubicBezTo>
                    <a:pt x="72" y="0"/>
                    <a:pt x="73" y="1"/>
                    <a:pt x="73" y="2"/>
                  </a:cubicBezTo>
                  <a:cubicBezTo>
                    <a:pt x="73" y="3"/>
                    <a:pt x="73" y="3"/>
                    <a:pt x="73" y="3"/>
                  </a:cubicBezTo>
                  <a:cubicBezTo>
                    <a:pt x="74" y="10"/>
                    <a:pt x="75" y="48"/>
                    <a:pt x="41" y="67"/>
                  </a:cubicBezTo>
                  <a:cubicBezTo>
                    <a:pt x="40" y="68"/>
                    <a:pt x="40" y="68"/>
                    <a:pt x="39" y="68"/>
                  </a:cubicBezTo>
                  <a:close/>
                  <a:moveTo>
                    <a:pt x="10" y="8"/>
                  </a:moveTo>
                  <a:cubicBezTo>
                    <a:pt x="10" y="19"/>
                    <a:pt x="12" y="46"/>
                    <a:pt x="39" y="62"/>
                  </a:cubicBezTo>
                  <a:cubicBezTo>
                    <a:pt x="67" y="46"/>
                    <a:pt x="69" y="19"/>
                    <a:pt x="69" y="8"/>
                  </a:cubicBezTo>
                  <a:cubicBezTo>
                    <a:pt x="65" y="9"/>
                    <a:pt x="60" y="10"/>
                    <a:pt x="55" y="10"/>
                  </a:cubicBezTo>
                  <a:cubicBezTo>
                    <a:pt x="49" y="10"/>
                    <a:pt x="43" y="9"/>
                    <a:pt x="40" y="6"/>
                  </a:cubicBezTo>
                  <a:cubicBezTo>
                    <a:pt x="36" y="9"/>
                    <a:pt x="30" y="10"/>
                    <a:pt x="24" y="10"/>
                  </a:cubicBezTo>
                  <a:cubicBezTo>
                    <a:pt x="19" y="10"/>
                    <a:pt x="14" y="9"/>
                    <a:pt x="10" y="8"/>
                  </a:cubicBezTo>
                  <a:close/>
                  <a:moveTo>
                    <a:pt x="42" y="2"/>
                  </a:moveTo>
                  <a:cubicBezTo>
                    <a:pt x="42" y="2"/>
                    <a:pt x="42" y="2"/>
                    <a:pt x="42" y="2"/>
                  </a:cubicBezTo>
                  <a:close/>
                  <a:moveTo>
                    <a:pt x="37" y="2"/>
                  </a:moveTo>
                  <a:cubicBezTo>
                    <a:pt x="37" y="2"/>
                    <a:pt x="37" y="2"/>
                    <a:pt x="37" y="2"/>
                  </a:cubicBezTo>
                  <a:close/>
                  <a:moveTo>
                    <a:pt x="11" y="2"/>
                  </a:moveTo>
                  <a:cubicBezTo>
                    <a:pt x="11" y="2"/>
                    <a:pt x="11" y="2"/>
                    <a:pt x="11" y="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11">
              <a:extLst>
                <a:ext uri="{FF2B5EF4-FFF2-40B4-BE49-F238E27FC236}">
                  <a16:creationId xmlns:a16="http://schemas.microsoft.com/office/drawing/2014/main" id="{8D644ABE-8BE3-4873-A3CA-AF5521A959A7}"/>
                </a:ext>
              </a:extLst>
            </p:cNvPr>
            <p:cNvSpPr>
              <a:spLocks/>
            </p:cNvSpPr>
            <p:nvPr/>
          </p:nvSpPr>
          <p:spPr bwMode="auto">
            <a:xfrm>
              <a:off x="7610476" y="2740025"/>
              <a:ext cx="82550" cy="104775"/>
            </a:xfrm>
            <a:custGeom>
              <a:avLst/>
              <a:gdLst>
                <a:gd name="T0" fmla="*/ 2 w 26"/>
                <a:gd name="T1" fmla="*/ 33 h 33"/>
                <a:gd name="T2" fmla="*/ 0 w 26"/>
                <a:gd name="T3" fmla="*/ 32 h 33"/>
                <a:gd name="T4" fmla="*/ 1 w 26"/>
                <a:gd name="T5" fmla="*/ 29 h 33"/>
                <a:gd name="T6" fmla="*/ 21 w 26"/>
                <a:gd name="T7" fmla="*/ 2 h 33"/>
                <a:gd name="T8" fmla="*/ 24 w 26"/>
                <a:gd name="T9" fmla="*/ 1 h 33"/>
                <a:gd name="T10" fmla="*/ 26 w 26"/>
                <a:gd name="T11" fmla="*/ 4 h 33"/>
                <a:gd name="T12" fmla="*/ 4 w 26"/>
                <a:gd name="T13" fmla="*/ 33 h 33"/>
                <a:gd name="T14" fmla="*/ 2 w 2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3">
                  <a:moveTo>
                    <a:pt x="2" y="33"/>
                  </a:moveTo>
                  <a:cubicBezTo>
                    <a:pt x="2" y="33"/>
                    <a:pt x="1" y="33"/>
                    <a:pt x="0" y="32"/>
                  </a:cubicBezTo>
                  <a:cubicBezTo>
                    <a:pt x="0" y="31"/>
                    <a:pt x="0" y="29"/>
                    <a:pt x="1" y="29"/>
                  </a:cubicBezTo>
                  <a:cubicBezTo>
                    <a:pt x="12" y="23"/>
                    <a:pt x="18" y="14"/>
                    <a:pt x="21" y="2"/>
                  </a:cubicBezTo>
                  <a:cubicBezTo>
                    <a:pt x="21" y="1"/>
                    <a:pt x="23" y="0"/>
                    <a:pt x="24" y="1"/>
                  </a:cubicBezTo>
                  <a:cubicBezTo>
                    <a:pt x="25" y="1"/>
                    <a:pt x="26" y="2"/>
                    <a:pt x="26" y="4"/>
                  </a:cubicBezTo>
                  <a:cubicBezTo>
                    <a:pt x="24" y="13"/>
                    <a:pt x="18" y="25"/>
                    <a:pt x="4" y="33"/>
                  </a:cubicBezTo>
                  <a:cubicBezTo>
                    <a:pt x="3" y="33"/>
                    <a:pt x="3" y="33"/>
                    <a:pt x="2" y="3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EFB21562-BC28-45E4-B448-C6DF8563CD85}"/>
              </a:ext>
            </a:extLst>
          </p:cNvPr>
          <p:cNvGrpSpPr/>
          <p:nvPr/>
        </p:nvGrpSpPr>
        <p:grpSpPr>
          <a:xfrm>
            <a:off x="5400437" y="4384466"/>
            <a:ext cx="661988" cy="481013"/>
            <a:chOff x="4727576" y="4367213"/>
            <a:chExt cx="661988" cy="481013"/>
          </a:xfrm>
        </p:grpSpPr>
        <p:sp>
          <p:nvSpPr>
            <p:cNvPr id="146" name="Freeform 112">
              <a:extLst>
                <a:ext uri="{FF2B5EF4-FFF2-40B4-BE49-F238E27FC236}">
                  <a16:creationId xmlns:a16="http://schemas.microsoft.com/office/drawing/2014/main" id="{648E9359-0C88-452B-87A5-09E67943421B}"/>
                </a:ext>
              </a:extLst>
            </p:cNvPr>
            <p:cNvSpPr>
              <a:spLocks/>
            </p:cNvSpPr>
            <p:nvPr/>
          </p:nvSpPr>
          <p:spPr bwMode="auto">
            <a:xfrm>
              <a:off x="4727576" y="4367213"/>
              <a:ext cx="661988" cy="481013"/>
            </a:xfrm>
            <a:custGeom>
              <a:avLst/>
              <a:gdLst>
                <a:gd name="T0" fmla="*/ 208 w 208"/>
                <a:gd name="T1" fmla="*/ 74 h 151"/>
                <a:gd name="T2" fmla="*/ 25 w 208"/>
                <a:gd name="T3" fmla="*/ 0 h 151"/>
                <a:gd name="T4" fmla="*/ 0 w 208"/>
                <a:gd name="T5" fmla="*/ 118 h 151"/>
                <a:gd name="T6" fmla="*/ 182 w 208"/>
                <a:gd name="T7" fmla="*/ 151 h 151"/>
                <a:gd name="T8" fmla="*/ 208 w 208"/>
                <a:gd name="T9" fmla="*/ 74 h 151"/>
              </a:gdLst>
              <a:ahLst/>
              <a:cxnLst>
                <a:cxn ang="0">
                  <a:pos x="T0" y="T1"/>
                </a:cxn>
                <a:cxn ang="0">
                  <a:pos x="T2" y="T3"/>
                </a:cxn>
                <a:cxn ang="0">
                  <a:pos x="T4" y="T5"/>
                </a:cxn>
                <a:cxn ang="0">
                  <a:pos x="T6" y="T7"/>
                </a:cxn>
                <a:cxn ang="0">
                  <a:pos x="T8" y="T9"/>
                </a:cxn>
              </a:cxnLst>
              <a:rect l="0" t="0" r="r" b="b"/>
              <a:pathLst>
                <a:path w="208" h="151">
                  <a:moveTo>
                    <a:pt x="208" y="74"/>
                  </a:moveTo>
                  <a:cubicBezTo>
                    <a:pt x="208" y="74"/>
                    <a:pt x="69" y="38"/>
                    <a:pt x="25" y="0"/>
                  </a:cubicBezTo>
                  <a:cubicBezTo>
                    <a:pt x="0" y="118"/>
                    <a:pt x="0" y="118"/>
                    <a:pt x="0" y="118"/>
                  </a:cubicBezTo>
                  <a:cubicBezTo>
                    <a:pt x="182" y="151"/>
                    <a:pt x="182" y="151"/>
                    <a:pt x="182" y="151"/>
                  </a:cubicBezTo>
                  <a:cubicBezTo>
                    <a:pt x="182" y="151"/>
                    <a:pt x="179" y="110"/>
                    <a:pt x="208" y="74"/>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13">
              <a:extLst>
                <a:ext uri="{FF2B5EF4-FFF2-40B4-BE49-F238E27FC236}">
                  <a16:creationId xmlns:a16="http://schemas.microsoft.com/office/drawing/2014/main" id="{3F453CDB-A4F4-48B1-B82D-C30294227320}"/>
                </a:ext>
              </a:extLst>
            </p:cNvPr>
            <p:cNvSpPr>
              <a:spLocks/>
            </p:cNvSpPr>
            <p:nvPr/>
          </p:nvSpPr>
          <p:spPr bwMode="auto">
            <a:xfrm>
              <a:off x="4835526" y="4443413"/>
              <a:ext cx="509588" cy="201613"/>
            </a:xfrm>
            <a:custGeom>
              <a:avLst/>
              <a:gdLst>
                <a:gd name="T0" fmla="*/ 160 w 160"/>
                <a:gd name="T1" fmla="*/ 54 h 63"/>
                <a:gd name="T2" fmla="*/ 67 w 160"/>
                <a:gd name="T3" fmla="*/ 63 h 63"/>
                <a:gd name="T4" fmla="*/ 0 w 160"/>
                <a:gd name="T5" fmla="*/ 0 h 63"/>
                <a:gd name="T6" fmla="*/ 70 w 160"/>
                <a:gd name="T7" fmla="*/ 51 h 63"/>
                <a:gd name="T8" fmla="*/ 160 w 160"/>
                <a:gd name="T9" fmla="*/ 54 h 63"/>
              </a:gdLst>
              <a:ahLst/>
              <a:cxnLst>
                <a:cxn ang="0">
                  <a:pos x="T0" y="T1"/>
                </a:cxn>
                <a:cxn ang="0">
                  <a:pos x="T2" y="T3"/>
                </a:cxn>
                <a:cxn ang="0">
                  <a:pos x="T4" y="T5"/>
                </a:cxn>
                <a:cxn ang="0">
                  <a:pos x="T6" y="T7"/>
                </a:cxn>
                <a:cxn ang="0">
                  <a:pos x="T8" y="T9"/>
                </a:cxn>
              </a:cxnLst>
              <a:rect l="0" t="0" r="r" b="b"/>
              <a:pathLst>
                <a:path w="160" h="63">
                  <a:moveTo>
                    <a:pt x="160" y="54"/>
                  </a:moveTo>
                  <a:cubicBezTo>
                    <a:pt x="160" y="54"/>
                    <a:pt x="93" y="53"/>
                    <a:pt x="67" y="63"/>
                  </a:cubicBezTo>
                  <a:cubicBezTo>
                    <a:pt x="67" y="63"/>
                    <a:pt x="31" y="16"/>
                    <a:pt x="0" y="0"/>
                  </a:cubicBezTo>
                  <a:cubicBezTo>
                    <a:pt x="0" y="0"/>
                    <a:pt x="67" y="41"/>
                    <a:pt x="70" y="51"/>
                  </a:cubicBezTo>
                  <a:lnTo>
                    <a:pt x="160" y="54"/>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14">
              <a:extLst>
                <a:ext uri="{FF2B5EF4-FFF2-40B4-BE49-F238E27FC236}">
                  <a16:creationId xmlns:a16="http://schemas.microsoft.com/office/drawing/2014/main" id="{7686E2E5-CD18-46DD-8239-3B8277F50C33}"/>
                </a:ext>
              </a:extLst>
            </p:cNvPr>
            <p:cNvSpPr>
              <a:spLocks/>
            </p:cNvSpPr>
            <p:nvPr/>
          </p:nvSpPr>
          <p:spPr bwMode="auto">
            <a:xfrm>
              <a:off x="5114926" y="4686300"/>
              <a:ext cx="125413" cy="104775"/>
            </a:xfrm>
            <a:custGeom>
              <a:avLst/>
              <a:gdLst>
                <a:gd name="T0" fmla="*/ 0 w 39"/>
                <a:gd name="T1" fmla="*/ 0 h 33"/>
                <a:gd name="T2" fmla="*/ 34 w 39"/>
                <a:gd name="T3" fmla="*/ 28 h 33"/>
                <a:gd name="T4" fmla="*/ 0 w 39"/>
                <a:gd name="T5" fmla="*/ 0 h 33"/>
              </a:gdLst>
              <a:ahLst/>
              <a:cxnLst>
                <a:cxn ang="0">
                  <a:pos x="T0" y="T1"/>
                </a:cxn>
                <a:cxn ang="0">
                  <a:pos x="T2" y="T3"/>
                </a:cxn>
                <a:cxn ang="0">
                  <a:pos x="T4" y="T5"/>
                </a:cxn>
              </a:cxnLst>
              <a:rect l="0" t="0" r="r" b="b"/>
              <a:pathLst>
                <a:path w="39" h="33">
                  <a:moveTo>
                    <a:pt x="0" y="0"/>
                  </a:moveTo>
                  <a:cubicBezTo>
                    <a:pt x="0" y="0"/>
                    <a:pt x="28" y="22"/>
                    <a:pt x="34" y="28"/>
                  </a:cubicBezTo>
                  <a:cubicBezTo>
                    <a:pt x="39" y="33"/>
                    <a:pt x="5" y="17"/>
                    <a:pt x="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15">
              <a:extLst>
                <a:ext uri="{FF2B5EF4-FFF2-40B4-BE49-F238E27FC236}">
                  <a16:creationId xmlns:a16="http://schemas.microsoft.com/office/drawing/2014/main" id="{258175B5-A91A-4031-8C44-13774D9C3B31}"/>
                </a:ext>
              </a:extLst>
            </p:cNvPr>
            <p:cNvSpPr>
              <a:spLocks/>
            </p:cNvSpPr>
            <p:nvPr/>
          </p:nvSpPr>
          <p:spPr bwMode="auto">
            <a:xfrm>
              <a:off x="4816476" y="4638675"/>
              <a:ext cx="152400" cy="66675"/>
            </a:xfrm>
            <a:custGeom>
              <a:avLst/>
              <a:gdLst>
                <a:gd name="T0" fmla="*/ 0 w 48"/>
                <a:gd name="T1" fmla="*/ 16 h 21"/>
                <a:gd name="T2" fmla="*/ 41 w 48"/>
                <a:gd name="T3" fmla="*/ 2 h 21"/>
                <a:gd name="T4" fmla="*/ 0 w 48"/>
                <a:gd name="T5" fmla="*/ 16 h 21"/>
              </a:gdLst>
              <a:ahLst/>
              <a:cxnLst>
                <a:cxn ang="0">
                  <a:pos x="T0" y="T1"/>
                </a:cxn>
                <a:cxn ang="0">
                  <a:pos x="T2" y="T3"/>
                </a:cxn>
                <a:cxn ang="0">
                  <a:pos x="T4" y="T5"/>
                </a:cxn>
              </a:cxnLst>
              <a:rect l="0" t="0" r="r" b="b"/>
              <a:pathLst>
                <a:path w="48" h="21">
                  <a:moveTo>
                    <a:pt x="0" y="16"/>
                  </a:moveTo>
                  <a:cubicBezTo>
                    <a:pt x="0" y="16"/>
                    <a:pt x="33" y="4"/>
                    <a:pt x="41" y="2"/>
                  </a:cubicBezTo>
                  <a:cubicBezTo>
                    <a:pt x="48" y="0"/>
                    <a:pt x="17" y="21"/>
                    <a:pt x="0" y="16"/>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2" name="Group 241">
            <a:extLst>
              <a:ext uri="{FF2B5EF4-FFF2-40B4-BE49-F238E27FC236}">
                <a16:creationId xmlns:a16="http://schemas.microsoft.com/office/drawing/2014/main" id="{FD88E15E-4E4B-459B-8760-3E6935FAC338}"/>
              </a:ext>
            </a:extLst>
          </p:cNvPr>
          <p:cNvGrpSpPr/>
          <p:nvPr/>
        </p:nvGrpSpPr>
        <p:grpSpPr>
          <a:xfrm>
            <a:off x="7348299" y="4520991"/>
            <a:ext cx="503238" cy="363538"/>
            <a:chOff x="6675438" y="4503738"/>
            <a:chExt cx="503238" cy="363538"/>
          </a:xfrm>
        </p:grpSpPr>
        <p:sp>
          <p:nvSpPr>
            <p:cNvPr id="150" name="Freeform 116">
              <a:extLst>
                <a:ext uri="{FF2B5EF4-FFF2-40B4-BE49-F238E27FC236}">
                  <a16:creationId xmlns:a16="http://schemas.microsoft.com/office/drawing/2014/main" id="{755AE993-4CB2-495F-A9C8-53F3DA1E6E54}"/>
                </a:ext>
              </a:extLst>
            </p:cNvPr>
            <p:cNvSpPr>
              <a:spLocks/>
            </p:cNvSpPr>
            <p:nvPr/>
          </p:nvSpPr>
          <p:spPr bwMode="auto">
            <a:xfrm>
              <a:off x="6675438" y="4503738"/>
              <a:ext cx="503238" cy="363538"/>
            </a:xfrm>
            <a:custGeom>
              <a:avLst/>
              <a:gdLst>
                <a:gd name="T0" fmla="*/ 0 w 158"/>
                <a:gd name="T1" fmla="*/ 56 h 114"/>
                <a:gd name="T2" fmla="*/ 138 w 158"/>
                <a:gd name="T3" fmla="*/ 0 h 114"/>
                <a:gd name="T4" fmla="*/ 158 w 158"/>
                <a:gd name="T5" fmla="*/ 89 h 114"/>
                <a:gd name="T6" fmla="*/ 20 w 158"/>
                <a:gd name="T7" fmla="*/ 114 h 114"/>
                <a:gd name="T8" fmla="*/ 0 w 158"/>
                <a:gd name="T9" fmla="*/ 56 h 114"/>
              </a:gdLst>
              <a:ahLst/>
              <a:cxnLst>
                <a:cxn ang="0">
                  <a:pos x="T0" y="T1"/>
                </a:cxn>
                <a:cxn ang="0">
                  <a:pos x="T2" y="T3"/>
                </a:cxn>
                <a:cxn ang="0">
                  <a:pos x="T4" y="T5"/>
                </a:cxn>
                <a:cxn ang="0">
                  <a:pos x="T6" y="T7"/>
                </a:cxn>
                <a:cxn ang="0">
                  <a:pos x="T8" y="T9"/>
                </a:cxn>
              </a:cxnLst>
              <a:rect l="0" t="0" r="r" b="b"/>
              <a:pathLst>
                <a:path w="158" h="114">
                  <a:moveTo>
                    <a:pt x="0" y="56"/>
                  </a:moveTo>
                  <a:cubicBezTo>
                    <a:pt x="0" y="56"/>
                    <a:pt x="105" y="29"/>
                    <a:pt x="138" y="0"/>
                  </a:cubicBezTo>
                  <a:cubicBezTo>
                    <a:pt x="158" y="89"/>
                    <a:pt x="158" y="89"/>
                    <a:pt x="158" y="89"/>
                  </a:cubicBezTo>
                  <a:cubicBezTo>
                    <a:pt x="20" y="114"/>
                    <a:pt x="20" y="114"/>
                    <a:pt x="20" y="114"/>
                  </a:cubicBezTo>
                  <a:cubicBezTo>
                    <a:pt x="20" y="114"/>
                    <a:pt x="22" y="83"/>
                    <a:pt x="0" y="56"/>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17">
              <a:extLst>
                <a:ext uri="{FF2B5EF4-FFF2-40B4-BE49-F238E27FC236}">
                  <a16:creationId xmlns:a16="http://schemas.microsoft.com/office/drawing/2014/main" id="{772349C9-9008-4174-91EA-AAF68265FA8F}"/>
                </a:ext>
              </a:extLst>
            </p:cNvPr>
            <p:cNvSpPr>
              <a:spLocks/>
            </p:cNvSpPr>
            <p:nvPr/>
          </p:nvSpPr>
          <p:spPr bwMode="auto">
            <a:xfrm>
              <a:off x="6710363" y="4562475"/>
              <a:ext cx="385763" cy="152400"/>
            </a:xfrm>
            <a:custGeom>
              <a:avLst/>
              <a:gdLst>
                <a:gd name="T0" fmla="*/ 0 w 121"/>
                <a:gd name="T1" fmla="*/ 41 h 48"/>
                <a:gd name="T2" fmla="*/ 70 w 121"/>
                <a:gd name="T3" fmla="*/ 48 h 48"/>
                <a:gd name="T4" fmla="*/ 121 w 121"/>
                <a:gd name="T5" fmla="*/ 0 h 48"/>
                <a:gd name="T6" fmla="*/ 68 w 121"/>
                <a:gd name="T7" fmla="*/ 39 h 48"/>
                <a:gd name="T8" fmla="*/ 0 w 121"/>
                <a:gd name="T9" fmla="*/ 41 h 48"/>
              </a:gdLst>
              <a:ahLst/>
              <a:cxnLst>
                <a:cxn ang="0">
                  <a:pos x="T0" y="T1"/>
                </a:cxn>
                <a:cxn ang="0">
                  <a:pos x="T2" y="T3"/>
                </a:cxn>
                <a:cxn ang="0">
                  <a:pos x="T4" y="T5"/>
                </a:cxn>
                <a:cxn ang="0">
                  <a:pos x="T6" y="T7"/>
                </a:cxn>
                <a:cxn ang="0">
                  <a:pos x="T8" y="T9"/>
                </a:cxn>
              </a:cxnLst>
              <a:rect l="0" t="0" r="r" b="b"/>
              <a:pathLst>
                <a:path w="121" h="48">
                  <a:moveTo>
                    <a:pt x="0" y="41"/>
                  </a:moveTo>
                  <a:cubicBezTo>
                    <a:pt x="0" y="41"/>
                    <a:pt x="50" y="40"/>
                    <a:pt x="70" y="48"/>
                  </a:cubicBezTo>
                  <a:cubicBezTo>
                    <a:pt x="70" y="48"/>
                    <a:pt x="97" y="13"/>
                    <a:pt x="121" y="0"/>
                  </a:cubicBezTo>
                  <a:cubicBezTo>
                    <a:pt x="121" y="0"/>
                    <a:pt x="70" y="31"/>
                    <a:pt x="68" y="39"/>
                  </a:cubicBezTo>
                  <a:lnTo>
                    <a:pt x="0" y="4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118">
              <a:extLst>
                <a:ext uri="{FF2B5EF4-FFF2-40B4-BE49-F238E27FC236}">
                  <a16:creationId xmlns:a16="http://schemas.microsoft.com/office/drawing/2014/main" id="{4A0B2886-0BB7-499A-9998-7306D74563CC}"/>
                </a:ext>
              </a:extLst>
            </p:cNvPr>
            <p:cNvSpPr>
              <a:spLocks/>
            </p:cNvSpPr>
            <p:nvPr/>
          </p:nvSpPr>
          <p:spPr bwMode="auto">
            <a:xfrm>
              <a:off x="6786563" y="4746625"/>
              <a:ext cx="95250" cy="79375"/>
            </a:xfrm>
            <a:custGeom>
              <a:avLst/>
              <a:gdLst>
                <a:gd name="T0" fmla="*/ 30 w 30"/>
                <a:gd name="T1" fmla="*/ 0 h 25"/>
                <a:gd name="T2" fmla="*/ 5 w 30"/>
                <a:gd name="T3" fmla="*/ 21 h 25"/>
                <a:gd name="T4" fmla="*/ 30 w 30"/>
                <a:gd name="T5" fmla="*/ 0 h 25"/>
              </a:gdLst>
              <a:ahLst/>
              <a:cxnLst>
                <a:cxn ang="0">
                  <a:pos x="T0" y="T1"/>
                </a:cxn>
                <a:cxn ang="0">
                  <a:pos x="T2" y="T3"/>
                </a:cxn>
                <a:cxn ang="0">
                  <a:pos x="T4" y="T5"/>
                </a:cxn>
              </a:cxnLst>
              <a:rect l="0" t="0" r="r" b="b"/>
              <a:pathLst>
                <a:path w="30" h="25">
                  <a:moveTo>
                    <a:pt x="30" y="0"/>
                  </a:moveTo>
                  <a:cubicBezTo>
                    <a:pt x="30" y="0"/>
                    <a:pt x="9" y="17"/>
                    <a:pt x="5" y="21"/>
                  </a:cubicBezTo>
                  <a:cubicBezTo>
                    <a:pt x="0" y="25"/>
                    <a:pt x="26" y="13"/>
                    <a:pt x="3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19">
              <a:extLst>
                <a:ext uri="{FF2B5EF4-FFF2-40B4-BE49-F238E27FC236}">
                  <a16:creationId xmlns:a16="http://schemas.microsoft.com/office/drawing/2014/main" id="{89921145-1ECD-4CF5-9366-6117759ABD0F}"/>
                </a:ext>
              </a:extLst>
            </p:cNvPr>
            <p:cNvSpPr>
              <a:spLocks/>
            </p:cNvSpPr>
            <p:nvPr/>
          </p:nvSpPr>
          <p:spPr bwMode="auto">
            <a:xfrm>
              <a:off x="6994526" y="4711700"/>
              <a:ext cx="114300" cy="47625"/>
            </a:xfrm>
            <a:custGeom>
              <a:avLst/>
              <a:gdLst>
                <a:gd name="T0" fmla="*/ 36 w 36"/>
                <a:gd name="T1" fmla="*/ 12 h 15"/>
                <a:gd name="T2" fmla="*/ 5 w 36"/>
                <a:gd name="T3" fmla="*/ 1 h 15"/>
                <a:gd name="T4" fmla="*/ 36 w 36"/>
                <a:gd name="T5" fmla="*/ 12 h 15"/>
              </a:gdLst>
              <a:ahLst/>
              <a:cxnLst>
                <a:cxn ang="0">
                  <a:pos x="T0" y="T1"/>
                </a:cxn>
                <a:cxn ang="0">
                  <a:pos x="T2" y="T3"/>
                </a:cxn>
                <a:cxn ang="0">
                  <a:pos x="T4" y="T5"/>
                </a:cxn>
              </a:cxnLst>
              <a:rect l="0" t="0" r="r" b="b"/>
              <a:pathLst>
                <a:path w="36" h="15">
                  <a:moveTo>
                    <a:pt x="36" y="12"/>
                  </a:moveTo>
                  <a:cubicBezTo>
                    <a:pt x="36" y="12"/>
                    <a:pt x="11" y="3"/>
                    <a:pt x="5" y="1"/>
                  </a:cubicBezTo>
                  <a:cubicBezTo>
                    <a:pt x="0" y="0"/>
                    <a:pt x="23" y="15"/>
                    <a:pt x="36" y="12"/>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D57797F-9A39-44DE-905E-FB30B66E61BD}"/>
              </a:ext>
            </a:extLst>
          </p:cNvPr>
          <p:cNvGrpSpPr/>
          <p:nvPr/>
        </p:nvGrpSpPr>
        <p:grpSpPr>
          <a:xfrm>
            <a:off x="7886462" y="5510003"/>
            <a:ext cx="1003300" cy="715963"/>
            <a:chOff x="7213601" y="5492750"/>
            <a:chExt cx="1003300" cy="715963"/>
          </a:xfrm>
        </p:grpSpPr>
        <p:sp>
          <p:nvSpPr>
            <p:cNvPr id="154" name="Freeform 120">
              <a:extLst>
                <a:ext uri="{FF2B5EF4-FFF2-40B4-BE49-F238E27FC236}">
                  <a16:creationId xmlns:a16="http://schemas.microsoft.com/office/drawing/2014/main" id="{F4BFD02A-E7F3-41F4-8430-1CE5D6F29AFD}"/>
                </a:ext>
              </a:extLst>
            </p:cNvPr>
            <p:cNvSpPr>
              <a:spLocks/>
            </p:cNvSpPr>
            <p:nvPr/>
          </p:nvSpPr>
          <p:spPr bwMode="auto">
            <a:xfrm>
              <a:off x="7213601" y="5492750"/>
              <a:ext cx="1003300" cy="715963"/>
            </a:xfrm>
            <a:custGeom>
              <a:avLst/>
              <a:gdLst>
                <a:gd name="T0" fmla="*/ 0 w 316"/>
                <a:gd name="T1" fmla="*/ 110 h 225"/>
                <a:gd name="T2" fmla="*/ 277 w 316"/>
                <a:gd name="T3" fmla="*/ 0 h 225"/>
                <a:gd name="T4" fmla="*/ 316 w 316"/>
                <a:gd name="T5" fmla="*/ 175 h 225"/>
                <a:gd name="T6" fmla="*/ 39 w 316"/>
                <a:gd name="T7" fmla="*/ 225 h 225"/>
                <a:gd name="T8" fmla="*/ 0 w 316"/>
                <a:gd name="T9" fmla="*/ 110 h 225"/>
              </a:gdLst>
              <a:ahLst/>
              <a:cxnLst>
                <a:cxn ang="0">
                  <a:pos x="T0" y="T1"/>
                </a:cxn>
                <a:cxn ang="0">
                  <a:pos x="T2" y="T3"/>
                </a:cxn>
                <a:cxn ang="0">
                  <a:pos x="T4" y="T5"/>
                </a:cxn>
                <a:cxn ang="0">
                  <a:pos x="T6" y="T7"/>
                </a:cxn>
                <a:cxn ang="0">
                  <a:pos x="T8" y="T9"/>
                </a:cxn>
              </a:cxnLst>
              <a:rect l="0" t="0" r="r" b="b"/>
              <a:pathLst>
                <a:path w="316" h="225">
                  <a:moveTo>
                    <a:pt x="0" y="110"/>
                  </a:moveTo>
                  <a:cubicBezTo>
                    <a:pt x="0" y="110"/>
                    <a:pt x="211" y="56"/>
                    <a:pt x="277" y="0"/>
                  </a:cubicBezTo>
                  <a:cubicBezTo>
                    <a:pt x="316" y="175"/>
                    <a:pt x="316" y="175"/>
                    <a:pt x="316" y="175"/>
                  </a:cubicBezTo>
                  <a:cubicBezTo>
                    <a:pt x="39" y="225"/>
                    <a:pt x="39" y="225"/>
                    <a:pt x="39" y="225"/>
                  </a:cubicBezTo>
                  <a:cubicBezTo>
                    <a:pt x="39" y="225"/>
                    <a:pt x="43" y="164"/>
                    <a:pt x="0" y="1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1">
              <a:extLst>
                <a:ext uri="{FF2B5EF4-FFF2-40B4-BE49-F238E27FC236}">
                  <a16:creationId xmlns:a16="http://schemas.microsoft.com/office/drawing/2014/main" id="{D143C344-6094-4E19-8497-DE43802BA0EE}"/>
                </a:ext>
              </a:extLst>
            </p:cNvPr>
            <p:cNvSpPr>
              <a:spLocks/>
            </p:cNvSpPr>
            <p:nvPr/>
          </p:nvSpPr>
          <p:spPr bwMode="auto">
            <a:xfrm>
              <a:off x="7283451" y="5603875"/>
              <a:ext cx="768350" cy="301625"/>
            </a:xfrm>
            <a:custGeom>
              <a:avLst/>
              <a:gdLst>
                <a:gd name="T0" fmla="*/ 0 w 242"/>
                <a:gd name="T1" fmla="*/ 81 h 95"/>
                <a:gd name="T2" fmla="*/ 140 w 242"/>
                <a:gd name="T3" fmla="*/ 95 h 95"/>
                <a:gd name="T4" fmla="*/ 242 w 242"/>
                <a:gd name="T5" fmla="*/ 0 h 95"/>
                <a:gd name="T6" fmla="*/ 136 w 242"/>
                <a:gd name="T7" fmla="*/ 77 h 95"/>
                <a:gd name="T8" fmla="*/ 0 w 242"/>
                <a:gd name="T9" fmla="*/ 81 h 95"/>
              </a:gdLst>
              <a:ahLst/>
              <a:cxnLst>
                <a:cxn ang="0">
                  <a:pos x="T0" y="T1"/>
                </a:cxn>
                <a:cxn ang="0">
                  <a:pos x="T2" y="T3"/>
                </a:cxn>
                <a:cxn ang="0">
                  <a:pos x="T4" y="T5"/>
                </a:cxn>
                <a:cxn ang="0">
                  <a:pos x="T6" y="T7"/>
                </a:cxn>
                <a:cxn ang="0">
                  <a:pos x="T8" y="T9"/>
                </a:cxn>
              </a:cxnLst>
              <a:rect l="0" t="0" r="r" b="b"/>
              <a:pathLst>
                <a:path w="242" h="95">
                  <a:moveTo>
                    <a:pt x="0" y="81"/>
                  </a:moveTo>
                  <a:cubicBezTo>
                    <a:pt x="0" y="81"/>
                    <a:pt x="100" y="80"/>
                    <a:pt x="140" y="95"/>
                  </a:cubicBezTo>
                  <a:cubicBezTo>
                    <a:pt x="140" y="95"/>
                    <a:pt x="195" y="25"/>
                    <a:pt x="242" y="0"/>
                  </a:cubicBezTo>
                  <a:cubicBezTo>
                    <a:pt x="242" y="0"/>
                    <a:pt x="140" y="62"/>
                    <a:pt x="136" y="77"/>
                  </a:cubicBezTo>
                  <a:lnTo>
                    <a:pt x="0" y="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22">
              <a:extLst>
                <a:ext uri="{FF2B5EF4-FFF2-40B4-BE49-F238E27FC236}">
                  <a16:creationId xmlns:a16="http://schemas.microsoft.com/office/drawing/2014/main" id="{7E09F14E-B757-4638-A6AA-C44EF919EFC7}"/>
                </a:ext>
              </a:extLst>
            </p:cNvPr>
            <p:cNvSpPr>
              <a:spLocks/>
            </p:cNvSpPr>
            <p:nvPr/>
          </p:nvSpPr>
          <p:spPr bwMode="auto">
            <a:xfrm>
              <a:off x="7439026" y="5969000"/>
              <a:ext cx="190500" cy="153988"/>
            </a:xfrm>
            <a:custGeom>
              <a:avLst/>
              <a:gdLst>
                <a:gd name="T0" fmla="*/ 60 w 60"/>
                <a:gd name="T1" fmla="*/ 0 h 48"/>
                <a:gd name="T2" fmla="*/ 8 w 60"/>
                <a:gd name="T3" fmla="*/ 40 h 48"/>
                <a:gd name="T4" fmla="*/ 60 w 60"/>
                <a:gd name="T5" fmla="*/ 0 h 48"/>
              </a:gdLst>
              <a:ahLst/>
              <a:cxnLst>
                <a:cxn ang="0">
                  <a:pos x="T0" y="T1"/>
                </a:cxn>
                <a:cxn ang="0">
                  <a:pos x="T2" y="T3"/>
                </a:cxn>
                <a:cxn ang="0">
                  <a:pos x="T4" y="T5"/>
                </a:cxn>
              </a:cxnLst>
              <a:rect l="0" t="0" r="r" b="b"/>
              <a:pathLst>
                <a:path w="60" h="48">
                  <a:moveTo>
                    <a:pt x="60" y="0"/>
                  </a:moveTo>
                  <a:cubicBezTo>
                    <a:pt x="60" y="0"/>
                    <a:pt x="17" y="33"/>
                    <a:pt x="8" y="40"/>
                  </a:cubicBezTo>
                  <a:cubicBezTo>
                    <a:pt x="0" y="48"/>
                    <a:pt x="51" y="25"/>
                    <a:pt x="6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123">
              <a:extLst>
                <a:ext uri="{FF2B5EF4-FFF2-40B4-BE49-F238E27FC236}">
                  <a16:creationId xmlns:a16="http://schemas.microsoft.com/office/drawing/2014/main" id="{6E971716-6970-4A7A-A217-2C72207275E3}"/>
                </a:ext>
              </a:extLst>
            </p:cNvPr>
            <p:cNvSpPr>
              <a:spLocks/>
            </p:cNvSpPr>
            <p:nvPr/>
          </p:nvSpPr>
          <p:spPr bwMode="auto">
            <a:xfrm>
              <a:off x="7848601" y="5895975"/>
              <a:ext cx="234950" cy="98425"/>
            </a:xfrm>
            <a:custGeom>
              <a:avLst/>
              <a:gdLst>
                <a:gd name="T0" fmla="*/ 74 w 74"/>
                <a:gd name="T1" fmla="*/ 24 h 31"/>
                <a:gd name="T2" fmla="*/ 11 w 74"/>
                <a:gd name="T3" fmla="*/ 3 h 31"/>
                <a:gd name="T4" fmla="*/ 74 w 74"/>
                <a:gd name="T5" fmla="*/ 24 h 31"/>
              </a:gdLst>
              <a:ahLst/>
              <a:cxnLst>
                <a:cxn ang="0">
                  <a:pos x="T0" y="T1"/>
                </a:cxn>
                <a:cxn ang="0">
                  <a:pos x="T2" y="T3"/>
                </a:cxn>
                <a:cxn ang="0">
                  <a:pos x="T4" y="T5"/>
                </a:cxn>
              </a:cxnLst>
              <a:rect l="0" t="0" r="r" b="b"/>
              <a:pathLst>
                <a:path w="74" h="31">
                  <a:moveTo>
                    <a:pt x="74" y="24"/>
                  </a:moveTo>
                  <a:cubicBezTo>
                    <a:pt x="74" y="24"/>
                    <a:pt x="22" y="7"/>
                    <a:pt x="11" y="3"/>
                  </a:cubicBezTo>
                  <a:cubicBezTo>
                    <a:pt x="0" y="0"/>
                    <a:pt x="47" y="31"/>
                    <a:pt x="74" y="2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E611BCA6-C8C2-4DB0-AB4D-B3D67FCCFCA2}"/>
              </a:ext>
            </a:extLst>
          </p:cNvPr>
          <p:cNvGrpSpPr/>
          <p:nvPr/>
        </p:nvGrpSpPr>
        <p:grpSpPr>
          <a:xfrm>
            <a:off x="6284674" y="2198478"/>
            <a:ext cx="974725" cy="1138238"/>
            <a:chOff x="5611813" y="2181225"/>
            <a:chExt cx="974725" cy="1138238"/>
          </a:xfrm>
        </p:grpSpPr>
        <p:sp>
          <p:nvSpPr>
            <p:cNvPr id="158" name="Freeform 124">
              <a:extLst>
                <a:ext uri="{FF2B5EF4-FFF2-40B4-BE49-F238E27FC236}">
                  <a16:creationId xmlns:a16="http://schemas.microsoft.com/office/drawing/2014/main" id="{04EF1F49-A060-4407-B95F-61E4318FA5A7}"/>
                </a:ext>
              </a:extLst>
            </p:cNvPr>
            <p:cNvSpPr>
              <a:spLocks noEditPoints="1"/>
            </p:cNvSpPr>
            <p:nvPr/>
          </p:nvSpPr>
          <p:spPr bwMode="auto">
            <a:xfrm>
              <a:off x="5773738" y="2181225"/>
              <a:ext cx="574675" cy="625475"/>
            </a:xfrm>
            <a:custGeom>
              <a:avLst/>
              <a:gdLst>
                <a:gd name="T0" fmla="*/ 5 w 181"/>
                <a:gd name="T1" fmla="*/ 197 h 197"/>
                <a:gd name="T2" fmla="*/ 0 w 181"/>
                <a:gd name="T3" fmla="*/ 192 h 197"/>
                <a:gd name="T4" fmla="*/ 0 w 181"/>
                <a:gd name="T5" fmla="*/ 45 h 197"/>
                <a:gd name="T6" fmla="*/ 5 w 181"/>
                <a:gd name="T7" fmla="*/ 40 h 197"/>
                <a:gd name="T8" fmla="*/ 9 w 181"/>
                <a:gd name="T9" fmla="*/ 45 h 197"/>
                <a:gd name="T10" fmla="*/ 9 w 181"/>
                <a:gd name="T11" fmla="*/ 192 h 197"/>
                <a:gd name="T12" fmla="*/ 5 w 181"/>
                <a:gd name="T13" fmla="*/ 197 h 197"/>
                <a:gd name="T14" fmla="*/ 5 w 181"/>
                <a:gd name="T15" fmla="*/ 35 h 197"/>
                <a:gd name="T16" fmla="*/ 4 w 181"/>
                <a:gd name="T17" fmla="*/ 35 h 197"/>
                <a:gd name="T18" fmla="*/ 1 w 181"/>
                <a:gd name="T19" fmla="*/ 33 h 197"/>
                <a:gd name="T20" fmla="*/ 0 w 181"/>
                <a:gd name="T21" fmla="*/ 30 h 197"/>
                <a:gd name="T22" fmla="*/ 31 w 181"/>
                <a:gd name="T23" fmla="*/ 0 h 197"/>
                <a:gd name="T24" fmla="*/ 176 w 181"/>
                <a:gd name="T25" fmla="*/ 0 h 197"/>
                <a:gd name="T26" fmla="*/ 181 w 181"/>
                <a:gd name="T27" fmla="*/ 5 h 197"/>
                <a:gd name="T28" fmla="*/ 176 w 181"/>
                <a:gd name="T29" fmla="*/ 10 h 197"/>
                <a:gd name="T30" fmla="*/ 31 w 181"/>
                <a:gd name="T31" fmla="*/ 10 h 197"/>
                <a:gd name="T32" fmla="*/ 10 w 181"/>
                <a:gd name="T33" fmla="*/ 30 h 197"/>
                <a:gd name="T34" fmla="*/ 5 w 181"/>
                <a:gd name="T35"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197">
                  <a:moveTo>
                    <a:pt x="5" y="197"/>
                  </a:moveTo>
                  <a:cubicBezTo>
                    <a:pt x="2" y="197"/>
                    <a:pt x="0" y="195"/>
                    <a:pt x="0" y="192"/>
                  </a:cubicBezTo>
                  <a:cubicBezTo>
                    <a:pt x="0" y="45"/>
                    <a:pt x="0" y="45"/>
                    <a:pt x="0" y="45"/>
                  </a:cubicBezTo>
                  <a:cubicBezTo>
                    <a:pt x="0" y="42"/>
                    <a:pt x="2" y="40"/>
                    <a:pt x="5" y="40"/>
                  </a:cubicBezTo>
                  <a:cubicBezTo>
                    <a:pt x="7" y="40"/>
                    <a:pt x="9" y="42"/>
                    <a:pt x="9" y="45"/>
                  </a:cubicBezTo>
                  <a:cubicBezTo>
                    <a:pt x="9" y="192"/>
                    <a:pt x="9" y="192"/>
                    <a:pt x="9" y="192"/>
                  </a:cubicBezTo>
                  <a:cubicBezTo>
                    <a:pt x="9" y="195"/>
                    <a:pt x="7" y="197"/>
                    <a:pt x="5" y="197"/>
                  </a:cubicBezTo>
                  <a:close/>
                  <a:moveTo>
                    <a:pt x="5" y="35"/>
                  </a:moveTo>
                  <a:cubicBezTo>
                    <a:pt x="4" y="35"/>
                    <a:pt x="4" y="35"/>
                    <a:pt x="4" y="35"/>
                  </a:cubicBezTo>
                  <a:cubicBezTo>
                    <a:pt x="3" y="35"/>
                    <a:pt x="2" y="34"/>
                    <a:pt x="1" y="33"/>
                  </a:cubicBezTo>
                  <a:cubicBezTo>
                    <a:pt x="0" y="32"/>
                    <a:pt x="0" y="31"/>
                    <a:pt x="0" y="30"/>
                  </a:cubicBezTo>
                  <a:cubicBezTo>
                    <a:pt x="0" y="13"/>
                    <a:pt x="14" y="0"/>
                    <a:pt x="31" y="0"/>
                  </a:cubicBezTo>
                  <a:cubicBezTo>
                    <a:pt x="176" y="0"/>
                    <a:pt x="176" y="0"/>
                    <a:pt x="176" y="0"/>
                  </a:cubicBezTo>
                  <a:cubicBezTo>
                    <a:pt x="178" y="0"/>
                    <a:pt x="181" y="3"/>
                    <a:pt x="181" y="5"/>
                  </a:cubicBezTo>
                  <a:cubicBezTo>
                    <a:pt x="181" y="8"/>
                    <a:pt x="178" y="10"/>
                    <a:pt x="176" y="10"/>
                  </a:cubicBezTo>
                  <a:cubicBezTo>
                    <a:pt x="31" y="10"/>
                    <a:pt x="31" y="10"/>
                    <a:pt x="31" y="10"/>
                  </a:cubicBezTo>
                  <a:cubicBezTo>
                    <a:pt x="19" y="10"/>
                    <a:pt x="10" y="19"/>
                    <a:pt x="10" y="30"/>
                  </a:cubicBezTo>
                  <a:cubicBezTo>
                    <a:pt x="9" y="33"/>
                    <a:pt x="7" y="35"/>
                    <a:pt x="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125">
              <a:extLst>
                <a:ext uri="{FF2B5EF4-FFF2-40B4-BE49-F238E27FC236}">
                  <a16:creationId xmlns:a16="http://schemas.microsoft.com/office/drawing/2014/main" id="{C602C302-9665-48F6-BC09-EE63317BF9EE}"/>
                </a:ext>
              </a:extLst>
            </p:cNvPr>
            <p:cNvSpPr>
              <a:spLocks noEditPoints="1"/>
            </p:cNvSpPr>
            <p:nvPr/>
          </p:nvSpPr>
          <p:spPr bwMode="auto">
            <a:xfrm>
              <a:off x="5773738" y="2419350"/>
              <a:ext cx="812800" cy="900113"/>
            </a:xfrm>
            <a:custGeom>
              <a:avLst/>
              <a:gdLst>
                <a:gd name="T0" fmla="*/ 225 w 256"/>
                <a:gd name="T1" fmla="*/ 283 h 283"/>
                <a:gd name="T2" fmla="*/ 31 w 256"/>
                <a:gd name="T3" fmla="*/ 283 h 283"/>
                <a:gd name="T4" fmla="*/ 5 w 256"/>
                <a:gd name="T5" fmla="*/ 269 h 283"/>
                <a:gd name="T6" fmla="*/ 4 w 256"/>
                <a:gd name="T7" fmla="*/ 265 h 283"/>
                <a:gd name="T8" fmla="*/ 6 w 256"/>
                <a:gd name="T9" fmla="*/ 262 h 283"/>
                <a:gd name="T10" fmla="*/ 13 w 256"/>
                <a:gd name="T11" fmla="*/ 263 h 283"/>
                <a:gd name="T12" fmla="*/ 31 w 256"/>
                <a:gd name="T13" fmla="*/ 273 h 283"/>
                <a:gd name="T14" fmla="*/ 225 w 256"/>
                <a:gd name="T15" fmla="*/ 273 h 283"/>
                <a:gd name="T16" fmla="*/ 246 w 256"/>
                <a:gd name="T17" fmla="*/ 252 h 283"/>
                <a:gd name="T18" fmla="*/ 246 w 256"/>
                <a:gd name="T19" fmla="*/ 168 h 283"/>
                <a:gd name="T20" fmla="*/ 246 w 256"/>
                <a:gd name="T21" fmla="*/ 168 h 283"/>
                <a:gd name="T22" fmla="*/ 251 w 256"/>
                <a:gd name="T23" fmla="*/ 163 h 283"/>
                <a:gd name="T24" fmla="*/ 256 w 256"/>
                <a:gd name="T25" fmla="*/ 168 h 283"/>
                <a:gd name="T26" fmla="*/ 256 w 256"/>
                <a:gd name="T27" fmla="*/ 252 h 283"/>
                <a:gd name="T28" fmla="*/ 225 w 256"/>
                <a:gd name="T29" fmla="*/ 283 h 283"/>
                <a:gd name="T30" fmla="*/ 5 w 256"/>
                <a:gd name="T31" fmla="*/ 257 h 283"/>
                <a:gd name="T32" fmla="*/ 4 w 256"/>
                <a:gd name="T33" fmla="*/ 257 h 283"/>
                <a:gd name="T34" fmla="*/ 0 w 256"/>
                <a:gd name="T35" fmla="*/ 252 h 283"/>
                <a:gd name="T36" fmla="*/ 4 w 256"/>
                <a:gd name="T37" fmla="*/ 247 h 283"/>
                <a:gd name="T38" fmla="*/ 5 w 256"/>
                <a:gd name="T39" fmla="*/ 247 h 283"/>
                <a:gd name="T40" fmla="*/ 9 w 256"/>
                <a:gd name="T41" fmla="*/ 252 h 283"/>
                <a:gd name="T42" fmla="*/ 5 w 256"/>
                <a:gd name="T43" fmla="*/ 257 h 283"/>
                <a:gd name="T44" fmla="*/ 5 w 256"/>
                <a:gd name="T45" fmla="*/ 242 h 283"/>
                <a:gd name="T46" fmla="*/ 0 w 256"/>
                <a:gd name="T47" fmla="*/ 238 h 283"/>
                <a:gd name="T48" fmla="*/ 0 w 256"/>
                <a:gd name="T49" fmla="*/ 204 h 283"/>
                <a:gd name="T50" fmla="*/ 5 w 256"/>
                <a:gd name="T51" fmla="*/ 199 h 283"/>
                <a:gd name="T52" fmla="*/ 9 w 256"/>
                <a:gd name="T53" fmla="*/ 204 h 283"/>
                <a:gd name="T54" fmla="*/ 9 w 256"/>
                <a:gd name="T55" fmla="*/ 238 h 283"/>
                <a:gd name="T56" fmla="*/ 5 w 256"/>
                <a:gd name="T57" fmla="*/ 242 h 283"/>
                <a:gd name="T58" fmla="*/ 251 w 256"/>
                <a:gd name="T59" fmla="*/ 158 h 283"/>
                <a:gd name="T60" fmla="*/ 246 w 256"/>
                <a:gd name="T61" fmla="*/ 153 h 283"/>
                <a:gd name="T62" fmla="*/ 246 w 256"/>
                <a:gd name="T63" fmla="*/ 5 h 283"/>
                <a:gd name="T64" fmla="*/ 251 w 256"/>
                <a:gd name="T65" fmla="*/ 0 h 283"/>
                <a:gd name="T66" fmla="*/ 256 w 256"/>
                <a:gd name="T67" fmla="*/ 5 h 283"/>
                <a:gd name="T68" fmla="*/ 256 w 256"/>
                <a:gd name="T69" fmla="*/ 153 h 283"/>
                <a:gd name="T70" fmla="*/ 251 w 256"/>
                <a:gd name="T71" fmla="*/ 15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6" h="283">
                  <a:moveTo>
                    <a:pt x="225" y="283"/>
                  </a:moveTo>
                  <a:cubicBezTo>
                    <a:pt x="31" y="283"/>
                    <a:pt x="31" y="283"/>
                    <a:pt x="31" y="283"/>
                  </a:cubicBezTo>
                  <a:cubicBezTo>
                    <a:pt x="20" y="283"/>
                    <a:pt x="11" y="278"/>
                    <a:pt x="5" y="269"/>
                  </a:cubicBezTo>
                  <a:cubicBezTo>
                    <a:pt x="4" y="268"/>
                    <a:pt x="4" y="267"/>
                    <a:pt x="4" y="265"/>
                  </a:cubicBezTo>
                  <a:cubicBezTo>
                    <a:pt x="4" y="264"/>
                    <a:pt x="5" y="263"/>
                    <a:pt x="6" y="262"/>
                  </a:cubicBezTo>
                  <a:cubicBezTo>
                    <a:pt x="8" y="261"/>
                    <a:pt x="11" y="261"/>
                    <a:pt x="13" y="263"/>
                  </a:cubicBezTo>
                  <a:cubicBezTo>
                    <a:pt x="17" y="269"/>
                    <a:pt x="23" y="273"/>
                    <a:pt x="31" y="273"/>
                  </a:cubicBezTo>
                  <a:cubicBezTo>
                    <a:pt x="225" y="273"/>
                    <a:pt x="225" y="273"/>
                    <a:pt x="225" y="273"/>
                  </a:cubicBezTo>
                  <a:cubicBezTo>
                    <a:pt x="236" y="273"/>
                    <a:pt x="246" y="263"/>
                    <a:pt x="246" y="252"/>
                  </a:cubicBezTo>
                  <a:cubicBezTo>
                    <a:pt x="246" y="168"/>
                    <a:pt x="246" y="168"/>
                    <a:pt x="246" y="168"/>
                  </a:cubicBezTo>
                  <a:cubicBezTo>
                    <a:pt x="246" y="168"/>
                    <a:pt x="246" y="168"/>
                    <a:pt x="246" y="168"/>
                  </a:cubicBezTo>
                  <a:cubicBezTo>
                    <a:pt x="246" y="165"/>
                    <a:pt x="248" y="163"/>
                    <a:pt x="251" y="163"/>
                  </a:cubicBezTo>
                  <a:cubicBezTo>
                    <a:pt x="253" y="163"/>
                    <a:pt x="256" y="165"/>
                    <a:pt x="256" y="168"/>
                  </a:cubicBezTo>
                  <a:cubicBezTo>
                    <a:pt x="256" y="252"/>
                    <a:pt x="256" y="252"/>
                    <a:pt x="256" y="252"/>
                  </a:cubicBezTo>
                  <a:cubicBezTo>
                    <a:pt x="256" y="269"/>
                    <a:pt x="242" y="283"/>
                    <a:pt x="225" y="283"/>
                  </a:cubicBezTo>
                  <a:close/>
                  <a:moveTo>
                    <a:pt x="5" y="257"/>
                  </a:moveTo>
                  <a:cubicBezTo>
                    <a:pt x="4" y="257"/>
                    <a:pt x="4" y="257"/>
                    <a:pt x="4" y="257"/>
                  </a:cubicBezTo>
                  <a:cubicBezTo>
                    <a:pt x="2" y="257"/>
                    <a:pt x="0" y="255"/>
                    <a:pt x="0" y="252"/>
                  </a:cubicBezTo>
                  <a:cubicBezTo>
                    <a:pt x="0" y="250"/>
                    <a:pt x="2" y="247"/>
                    <a:pt x="4" y="247"/>
                  </a:cubicBezTo>
                  <a:cubicBezTo>
                    <a:pt x="5" y="247"/>
                    <a:pt x="5" y="247"/>
                    <a:pt x="5" y="247"/>
                  </a:cubicBezTo>
                  <a:cubicBezTo>
                    <a:pt x="7" y="247"/>
                    <a:pt x="9" y="250"/>
                    <a:pt x="9" y="252"/>
                  </a:cubicBezTo>
                  <a:cubicBezTo>
                    <a:pt x="10" y="255"/>
                    <a:pt x="7" y="257"/>
                    <a:pt x="5" y="257"/>
                  </a:cubicBezTo>
                  <a:close/>
                  <a:moveTo>
                    <a:pt x="5" y="242"/>
                  </a:moveTo>
                  <a:cubicBezTo>
                    <a:pt x="2" y="242"/>
                    <a:pt x="0" y="240"/>
                    <a:pt x="0" y="238"/>
                  </a:cubicBezTo>
                  <a:cubicBezTo>
                    <a:pt x="0" y="204"/>
                    <a:pt x="0" y="204"/>
                    <a:pt x="0" y="204"/>
                  </a:cubicBezTo>
                  <a:cubicBezTo>
                    <a:pt x="0" y="202"/>
                    <a:pt x="2" y="199"/>
                    <a:pt x="5" y="199"/>
                  </a:cubicBezTo>
                  <a:cubicBezTo>
                    <a:pt x="7" y="199"/>
                    <a:pt x="9" y="202"/>
                    <a:pt x="9" y="204"/>
                  </a:cubicBezTo>
                  <a:cubicBezTo>
                    <a:pt x="9" y="238"/>
                    <a:pt x="9" y="238"/>
                    <a:pt x="9" y="238"/>
                  </a:cubicBezTo>
                  <a:cubicBezTo>
                    <a:pt x="9" y="240"/>
                    <a:pt x="7" y="242"/>
                    <a:pt x="5" y="242"/>
                  </a:cubicBezTo>
                  <a:close/>
                  <a:moveTo>
                    <a:pt x="251" y="158"/>
                  </a:moveTo>
                  <a:cubicBezTo>
                    <a:pt x="248" y="158"/>
                    <a:pt x="246" y="156"/>
                    <a:pt x="246" y="153"/>
                  </a:cubicBezTo>
                  <a:cubicBezTo>
                    <a:pt x="246" y="5"/>
                    <a:pt x="246" y="5"/>
                    <a:pt x="246" y="5"/>
                  </a:cubicBezTo>
                  <a:cubicBezTo>
                    <a:pt x="246" y="3"/>
                    <a:pt x="248" y="0"/>
                    <a:pt x="251" y="0"/>
                  </a:cubicBezTo>
                  <a:cubicBezTo>
                    <a:pt x="253" y="0"/>
                    <a:pt x="256" y="3"/>
                    <a:pt x="256" y="5"/>
                  </a:cubicBezTo>
                  <a:cubicBezTo>
                    <a:pt x="256" y="153"/>
                    <a:pt x="256" y="153"/>
                    <a:pt x="256" y="153"/>
                  </a:cubicBezTo>
                  <a:cubicBezTo>
                    <a:pt x="256" y="156"/>
                    <a:pt x="253" y="158"/>
                    <a:pt x="251" y="15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26">
              <a:extLst>
                <a:ext uri="{FF2B5EF4-FFF2-40B4-BE49-F238E27FC236}">
                  <a16:creationId xmlns:a16="http://schemas.microsoft.com/office/drawing/2014/main" id="{5CA104CD-5BC9-4632-99BD-3D0786CAB8E5}"/>
                </a:ext>
              </a:extLst>
            </p:cNvPr>
            <p:cNvSpPr>
              <a:spLocks noEditPoints="1"/>
            </p:cNvSpPr>
            <p:nvPr/>
          </p:nvSpPr>
          <p:spPr bwMode="auto">
            <a:xfrm>
              <a:off x="6316663" y="2190750"/>
              <a:ext cx="269875" cy="260350"/>
            </a:xfrm>
            <a:custGeom>
              <a:avLst/>
              <a:gdLst>
                <a:gd name="T0" fmla="*/ 80 w 85"/>
                <a:gd name="T1" fmla="*/ 82 h 82"/>
                <a:gd name="T2" fmla="*/ 5 w 85"/>
                <a:gd name="T3" fmla="*/ 82 h 82"/>
                <a:gd name="T4" fmla="*/ 1 w 85"/>
                <a:gd name="T5" fmla="*/ 81 h 82"/>
                <a:gd name="T6" fmla="*/ 0 w 85"/>
                <a:gd name="T7" fmla="*/ 77 h 82"/>
                <a:gd name="T8" fmla="*/ 0 w 85"/>
                <a:gd name="T9" fmla="*/ 5 h 82"/>
                <a:gd name="T10" fmla="*/ 5 w 85"/>
                <a:gd name="T11" fmla="*/ 0 h 82"/>
                <a:gd name="T12" fmla="*/ 10 w 85"/>
                <a:gd name="T13" fmla="*/ 5 h 82"/>
                <a:gd name="T14" fmla="*/ 10 w 85"/>
                <a:gd name="T15" fmla="*/ 8 h 82"/>
                <a:gd name="T16" fmla="*/ 10 w 85"/>
                <a:gd name="T17" fmla="*/ 8 h 82"/>
                <a:gd name="T18" fmla="*/ 17 w 85"/>
                <a:gd name="T19" fmla="*/ 8 h 82"/>
                <a:gd name="T20" fmla="*/ 83 w 85"/>
                <a:gd name="T21" fmla="*/ 74 h 82"/>
                <a:gd name="T22" fmla="*/ 84 w 85"/>
                <a:gd name="T23" fmla="*/ 79 h 82"/>
                <a:gd name="T24" fmla="*/ 80 w 85"/>
                <a:gd name="T25" fmla="*/ 82 h 82"/>
                <a:gd name="T26" fmla="*/ 10 w 85"/>
                <a:gd name="T27" fmla="*/ 72 h 82"/>
                <a:gd name="T28" fmla="*/ 68 w 85"/>
                <a:gd name="T29" fmla="*/ 72 h 82"/>
                <a:gd name="T30" fmla="*/ 10 w 85"/>
                <a:gd name="T31" fmla="*/ 15 h 82"/>
                <a:gd name="T32" fmla="*/ 10 w 85"/>
                <a:gd name="T33" fmla="*/ 14 h 82"/>
                <a:gd name="T34" fmla="*/ 10 w 85"/>
                <a:gd name="T3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82">
                  <a:moveTo>
                    <a:pt x="80" y="82"/>
                  </a:moveTo>
                  <a:cubicBezTo>
                    <a:pt x="5" y="82"/>
                    <a:pt x="5" y="82"/>
                    <a:pt x="5" y="82"/>
                  </a:cubicBezTo>
                  <a:cubicBezTo>
                    <a:pt x="3" y="82"/>
                    <a:pt x="2" y="82"/>
                    <a:pt x="1" y="81"/>
                  </a:cubicBezTo>
                  <a:cubicBezTo>
                    <a:pt x="0" y="80"/>
                    <a:pt x="0" y="79"/>
                    <a:pt x="0" y="77"/>
                  </a:cubicBezTo>
                  <a:cubicBezTo>
                    <a:pt x="0" y="5"/>
                    <a:pt x="0" y="5"/>
                    <a:pt x="0" y="5"/>
                  </a:cubicBezTo>
                  <a:cubicBezTo>
                    <a:pt x="0" y="2"/>
                    <a:pt x="2" y="0"/>
                    <a:pt x="5" y="0"/>
                  </a:cubicBezTo>
                  <a:cubicBezTo>
                    <a:pt x="7" y="0"/>
                    <a:pt x="10" y="2"/>
                    <a:pt x="10" y="5"/>
                  </a:cubicBezTo>
                  <a:cubicBezTo>
                    <a:pt x="10" y="8"/>
                    <a:pt x="10" y="8"/>
                    <a:pt x="10" y="8"/>
                  </a:cubicBezTo>
                  <a:cubicBezTo>
                    <a:pt x="10" y="8"/>
                    <a:pt x="10" y="8"/>
                    <a:pt x="10" y="8"/>
                  </a:cubicBezTo>
                  <a:cubicBezTo>
                    <a:pt x="12" y="6"/>
                    <a:pt x="15" y="6"/>
                    <a:pt x="17" y="8"/>
                  </a:cubicBezTo>
                  <a:cubicBezTo>
                    <a:pt x="83" y="74"/>
                    <a:pt x="83" y="74"/>
                    <a:pt x="83" y="74"/>
                  </a:cubicBezTo>
                  <a:cubicBezTo>
                    <a:pt x="85" y="75"/>
                    <a:pt x="85" y="77"/>
                    <a:pt x="84" y="79"/>
                  </a:cubicBezTo>
                  <a:cubicBezTo>
                    <a:pt x="84" y="81"/>
                    <a:pt x="82" y="82"/>
                    <a:pt x="80" y="82"/>
                  </a:cubicBezTo>
                  <a:close/>
                  <a:moveTo>
                    <a:pt x="10" y="72"/>
                  </a:moveTo>
                  <a:cubicBezTo>
                    <a:pt x="68" y="72"/>
                    <a:pt x="68" y="72"/>
                    <a:pt x="68" y="72"/>
                  </a:cubicBezTo>
                  <a:cubicBezTo>
                    <a:pt x="10" y="15"/>
                    <a:pt x="10" y="15"/>
                    <a:pt x="10" y="15"/>
                  </a:cubicBezTo>
                  <a:cubicBezTo>
                    <a:pt x="10" y="14"/>
                    <a:pt x="10" y="14"/>
                    <a:pt x="10" y="14"/>
                  </a:cubicBezTo>
                  <a:lnTo>
                    <a:pt x="10" y="72"/>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127">
              <a:extLst>
                <a:ext uri="{FF2B5EF4-FFF2-40B4-BE49-F238E27FC236}">
                  <a16:creationId xmlns:a16="http://schemas.microsoft.com/office/drawing/2014/main" id="{E324543A-1B7C-4424-8F61-72153FEE82E7}"/>
                </a:ext>
              </a:extLst>
            </p:cNvPr>
            <p:cNvSpPr>
              <a:spLocks noEditPoints="1"/>
            </p:cNvSpPr>
            <p:nvPr/>
          </p:nvSpPr>
          <p:spPr bwMode="auto">
            <a:xfrm>
              <a:off x="5611813" y="2778125"/>
              <a:ext cx="730250" cy="303213"/>
            </a:xfrm>
            <a:custGeom>
              <a:avLst/>
              <a:gdLst>
                <a:gd name="T0" fmla="*/ 225 w 230"/>
                <a:gd name="T1" fmla="*/ 95 h 95"/>
                <a:gd name="T2" fmla="*/ 5 w 230"/>
                <a:gd name="T3" fmla="*/ 95 h 95"/>
                <a:gd name="T4" fmla="*/ 0 w 230"/>
                <a:gd name="T5" fmla="*/ 90 h 95"/>
                <a:gd name="T6" fmla="*/ 0 w 230"/>
                <a:gd name="T7" fmla="*/ 4 h 95"/>
                <a:gd name="T8" fmla="*/ 5 w 230"/>
                <a:gd name="T9" fmla="*/ 0 h 95"/>
                <a:gd name="T10" fmla="*/ 225 w 230"/>
                <a:gd name="T11" fmla="*/ 0 h 95"/>
                <a:gd name="T12" fmla="*/ 230 w 230"/>
                <a:gd name="T13" fmla="*/ 4 h 95"/>
                <a:gd name="T14" fmla="*/ 230 w 230"/>
                <a:gd name="T15" fmla="*/ 90 h 95"/>
                <a:gd name="T16" fmla="*/ 225 w 230"/>
                <a:gd name="T17" fmla="*/ 95 h 95"/>
                <a:gd name="T18" fmla="*/ 9 w 230"/>
                <a:gd name="T19" fmla="*/ 85 h 95"/>
                <a:gd name="T20" fmla="*/ 221 w 230"/>
                <a:gd name="T21" fmla="*/ 85 h 95"/>
                <a:gd name="T22" fmla="*/ 221 w 230"/>
                <a:gd name="T23" fmla="*/ 9 h 95"/>
                <a:gd name="T24" fmla="*/ 9 w 230"/>
                <a:gd name="T25" fmla="*/ 9 h 95"/>
                <a:gd name="T26" fmla="*/ 9 w 230"/>
                <a:gd name="T27" fmla="*/ 8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0" h="95">
                  <a:moveTo>
                    <a:pt x="225" y="95"/>
                  </a:moveTo>
                  <a:cubicBezTo>
                    <a:pt x="5" y="95"/>
                    <a:pt x="5" y="95"/>
                    <a:pt x="5" y="95"/>
                  </a:cubicBezTo>
                  <a:cubicBezTo>
                    <a:pt x="2" y="95"/>
                    <a:pt x="0" y="92"/>
                    <a:pt x="0" y="90"/>
                  </a:cubicBezTo>
                  <a:cubicBezTo>
                    <a:pt x="0" y="4"/>
                    <a:pt x="0" y="4"/>
                    <a:pt x="0" y="4"/>
                  </a:cubicBezTo>
                  <a:cubicBezTo>
                    <a:pt x="0" y="2"/>
                    <a:pt x="2" y="0"/>
                    <a:pt x="5" y="0"/>
                  </a:cubicBezTo>
                  <a:cubicBezTo>
                    <a:pt x="225" y="0"/>
                    <a:pt x="225" y="0"/>
                    <a:pt x="225" y="0"/>
                  </a:cubicBezTo>
                  <a:cubicBezTo>
                    <a:pt x="228" y="0"/>
                    <a:pt x="230" y="2"/>
                    <a:pt x="230" y="4"/>
                  </a:cubicBezTo>
                  <a:cubicBezTo>
                    <a:pt x="230" y="90"/>
                    <a:pt x="230" y="90"/>
                    <a:pt x="230" y="90"/>
                  </a:cubicBezTo>
                  <a:cubicBezTo>
                    <a:pt x="230" y="92"/>
                    <a:pt x="228" y="95"/>
                    <a:pt x="225" y="95"/>
                  </a:cubicBezTo>
                  <a:close/>
                  <a:moveTo>
                    <a:pt x="9" y="85"/>
                  </a:moveTo>
                  <a:cubicBezTo>
                    <a:pt x="221" y="85"/>
                    <a:pt x="221" y="85"/>
                    <a:pt x="221" y="85"/>
                  </a:cubicBezTo>
                  <a:cubicBezTo>
                    <a:pt x="221" y="9"/>
                    <a:pt x="221" y="9"/>
                    <a:pt x="221" y="9"/>
                  </a:cubicBezTo>
                  <a:cubicBezTo>
                    <a:pt x="9" y="9"/>
                    <a:pt x="9" y="9"/>
                    <a:pt x="9" y="9"/>
                  </a:cubicBezTo>
                  <a:lnTo>
                    <a:pt x="9" y="85"/>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128">
              <a:extLst>
                <a:ext uri="{FF2B5EF4-FFF2-40B4-BE49-F238E27FC236}">
                  <a16:creationId xmlns:a16="http://schemas.microsoft.com/office/drawing/2014/main" id="{ECBA5EAB-8B73-4A40-B0E1-6D13967B2409}"/>
                </a:ext>
              </a:extLst>
            </p:cNvPr>
            <p:cNvSpPr>
              <a:spLocks noEditPoints="1"/>
            </p:cNvSpPr>
            <p:nvPr/>
          </p:nvSpPr>
          <p:spPr bwMode="auto">
            <a:xfrm>
              <a:off x="5694363" y="2841625"/>
              <a:ext cx="120650" cy="176213"/>
            </a:xfrm>
            <a:custGeom>
              <a:avLst/>
              <a:gdLst>
                <a:gd name="T0" fmla="*/ 38 w 38"/>
                <a:gd name="T1" fmla="*/ 17 h 55"/>
                <a:gd name="T2" fmla="*/ 32 w 38"/>
                <a:gd name="T3" fmla="*/ 31 h 55"/>
                <a:gd name="T4" fmla="*/ 16 w 38"/>
                <a:gd name="T5" fmla="*/ 35 h 55"/>
                <a:gd name="T6" fmla="*/ 11 w 38"/>
                <a:gd name="T7" fmla="*/ 35 h 55"/>
                <a:gd name="T8" fmla="*/ 11 w 38"/>
                <a:gd name="T9" fmla="*/ 55 h 55"/>
                <a:gd name="T10" fmla="*/ 0 w 38"/>
                <a:gd name="T11" fmla="*/ 55 h 55"/>
                <a:gd name="T12" fmla="*/ 0 w 38"/>
                <a:gd name="T13" fmla="*/ 0 h 55"/>
                <a:gd name="T14" fmla="*/ 17 w 38"/>
                <a:gd name="T15" fmla="*/ 0 h 55"/>
                <a:gd name="T16" fmla="*/ 33 w 38"/>
                <a:gd name="T17" fmla="*/ 4 h 55"/>
                <a:gd name="T18" fmla="*/ 38 w 38"/>
                <a:gd name="T19" fmla="*/ 17 h 55"/>
                <a:gd name="T20" fmla="*/ 11 w 38"/>
                <a:gd name="T21" fmla="*/ 26 h 55"/>
                <a:gd name="T22" fmla="*/ 15 w 38"/>
                <a:gd name="T23" fmla="*/ 26 h 55"/>
                <a:gd name="T24" fmla="*/ 23 w 38"/>
                <a:gd name="T25" fmla="*/ 24 h 55"/>
                <a:gd name="T26" fmla="*/ 26 w 38"/>
                <a:gd name="T27" fmla="*/ 18 h 55"/>
                <a:gd name="T28" fmla="*/ 24 w 38"/>
                <a:gd name="T29" fmla="*/ 12 h 55"/>
                <a:gd name="T30" fmla="*/ 17 w 38"/>
                <a:gd name="T31" fmla="*/ 10 h 55"/>
                <a:gd name="T32" fmla="*/ 11 w 38"/>
                <a:gd name="T33" fmla="*/ 10 h 55"/>
                <a:gd name="T34" fmla="*/ 11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6" y="35"/>
                  </a:cubicBezTo>
                  <a:cubicBezTo>
                    <a:pt x="11" y="35"/>
                    <a:pt x="11" y="35"/>
                    <a:pt x="11" y="35"/>
                  </a:cubicBezTo>
                  <a:cubicBezTo>
                    <a:pt x="11" y="55"/>
                    <a:pt x="11" y="55"/>
                    <a:pt x="11" y="55"/>
                  </a:cubicBezTo>
                  <a:cubicBezTo>
                    <a:pt x="0" y="55"/>
                    <a:pt x="0" y="55"/>
                    <a:pt x="0" y="55"/>
                  </a:cubicBezTo>
                  <a:cubicBezTo>
                    <a:pt x="0" y="0"/>
                    <a:pt x="0" y="0"/>
                    <a:pt x="0" y="0"/>
                  </a:cubicBezTo>
                  <a:cubicBezTo>
                    <a:pt x="17" y="0"/>
                    <a:pt x="17" y="0"/>
                    <a:pt x="17" y="0"/>
                  </a:cubicBezTo>
                  <a:cubicBezTo>
                    <a:pt x="24" y="0"/>
                    <a:pt x="29" y="2"/>
                    <a:pt x="33" y="4"/>
                  </a:cubicBezTo>
                  <a:cubicBezTo>
                    <a:pt x="36" y="7"/>
                    <a:pt x="38" y="12"/>
                    <a:pt x="38" y="17"/>
                  </a:cubicBezTo>
                  <a:close/>
                  <a:moveTo>
                    <a:pt x="11" y="26"/>
                  </a:moveTo>
                  <a:cubicBezTo>
                    <a:pt x="15" y="26"/>
                    <a:pt x="15" y="26"/>
                    <a:pt x="15" y="26"/>
                  </a:cubicBezTo>
                  <a:cubicBezTo>
                    <a:pt x="19" y="26"/>
                    <a:pt x="22" y="25"/>
                    <a:pt x="23" y="24"/>
                  </a:cubicBezTo>
                  <a:cubicBezTo>
                    <a:pt x="25" y="22"/>
                    <a:pt x="26" y="20"/>
                    <a:pt x="26" y="18"/>
                  </a:cubicBezTo>
                  <a:cubicBezTo>
                    <a:pt x="26" y="15"/>
                    <a:pt x="25" y="13"/>
                    <a:pt x="24" y="12"/>
                  </a:cubicBezTo>
                  <a:cubicBezTo>
                    <a:pt x="22" y="10"/>
                    <a:pt x="20" y="10"/>
                    <a:pt x="17" y="10"/>
                  </a:cubicBezTo>
                  <a:cubicBezTo>
                    <a:pt x="11" y="10"/>
                    <a:pt x="11" y="10"/>
                    <a:pt x="11" y="10"/>
                  </a:cubicBezTo>
                  <a:lnTo>
                    <a:pt x="11"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129">
              <a:extLst>
                <a:ext uri="{FF2B5EF4-FFF2-40B4-BE49-F238E27FC236}">
                  <a16:creationId xmlns:a16="http://schemas.microsoft.com/office/drawing/2014/main" id="{04D94E38-B22A-47BF-849B-02241A7E93FF}"/>
                </a:ext>
              </a:extLst>
            </p:cNvPr>
            <p:cNvSpPr>
              <a:spLocks noEditPoints="1"/>
            </p:cNvSpPr>
            <p:nvPr/>
          </p:nvSpPr>
          <p:spPr bwMode="auto">
            <a:xfrm>
              <a:off x="5846763" y="2841625"/>
              <a:ext cx="120650" cy="176213"/>
            </a:xfrm>
            <a:custGeom>
              <a:avLst/>
              <a:gdLst>
                <a:gd name="T0" fmla="*/ 38 w 38"/>
                <a:gd name="T1" fmla="*/ 17 h 55"/>
                <a:gd name="T2" fmla="*/ 32 w 38"/>
                <a:gd name="T3" fmla="*/ 31 h 55"/>
                <a:gd name="T4" fmla="*/ 17 w 38"/>
                <a:gd name="T5" fmla="*/ 35 h 55"/>
                <a:gd name="T6" fmla="*/ 12 w 38"/>
                <a:gd name="T7" fmla="*/ 35 h 55"/>
                <a:gd name="T8" fmla="*/ 12 w 38"/>
                <a:gd name="T9" fmla="*/ 55 h 55"/>
                <a:gd name="T10" fmla="*/ 0 w 38"/>
                <a:gd name="T11" fmla="*/ 55 h 55"/>
                <a:gd name="T12" fmla="*/ 0 w 38"/>
                <a:gd name="T13" fmla="*/ 0 h 55"/>
                <a:gd name="T14" fmla="*/ 18 w 38"/>
                <a:gd name="T15" fmla="*/ 0 h 55"/>
                <a:gd name="T16" fmla="*/ 33 w 38"/>
                <a:gd name="T17" fmla="*/ 4 h 55"/>
                <a:gd name="T18" fmla="*/ 38 w 38"/>
                <a:gd name="T19" fmla="*/ 17 h 55"/>
                <a:gd name="T20" fmla="*/ 12 w 38"/>
                <a:gd name="T21" fmla="*/ 26 h 55"/>
                <a:gd name="T22" fmla="*/ 16 w 38"/>
                <a:gd name="T23" fmla="*/ 26 h 55"/>
                <a:gd name="T24" fmla="*/ 24 w 38"/>
                <a:gd name="T25" fmla="*/ 24 h 55"/>
                <a:gd name="T26" fmla="*/ 26 w 38"/>
                <a:gd name="T27" fmla="*/ 18 h 55"/>
                <a:gd name="T28" fmla="*/ 24 w 38"/>
                <a:gd name="T29" fmla="*/ 12 h 55"/>
                <a:gd name="T30" fmla="*/ 17 w 38"/>
                <a:gd name="T31" fmla="*/ 10 h 55"/>
                <a:gd name="T32" fmla="*/ 12 w 38"/>
                <a:gd name="T33" fmla="*/ 10 h 55"/>
                <a:gd name="T34" fmla="*/ 12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7" y="35"/>
                  </a:cubicBezTo>
                  <a:cubicBezTo>
                    <a:pt x="12" y="35"/>
                    <a:pt x="12" y="35"/>
                    <a:pt x="12" y="35"/>
                  </a:cubicBezTo>
                  <a:cubicBezTo>
                    <a:pt x="12" y="55"/>
                    <a:pt x="12" y="55"/>
                    <a:pt x="12" y="55"/>
                  </a:cubicBezTo>
                  <a:cubicBezTo>
                    <a:pt x="0" y="55"/>
                    <a:pt x="0" y="55"/>
                    <a:pt x="0" y="55"/>
                  </a:cubicBezTo>
                  <a:cubicBezTo>
                    <a:pt x="0" y="0"/>
                    <a:pt x="0" y="0"/>
                    <a:pt x="0" y="0"/>
                  </a:cubicBezTo>
                  <a:cubicBezTo>
                    <a:pt x="18" y="0"/>
                    <a:pt x="18" y="0"/>
                    <a:pt x="18" y="0"/>
                  </a:cubicBezTo>
                  <a:cubicBezTo>
                    <a:pt x="24" y="0"/>
                    <a:pt x="29" y="2"/>
                    <a:pt x="33" y="4"/>
                  </a:cubicBezTo>
                  <a:cubicBezTo>
                    <a:pt x="36" y="7"/>
                    <a:pt x="38" y="12"/>
                    <a:pt x="38" y="17"/>
                  </a:cubicBezTo>
                  <a:close/>
                  <a:moveTo>
                    <a:pt x="12" y="26"/>
                  </a:moveTo>
                  <a:cubicBezTo>
                    <a:pt x="16" y="26"/>
                    <a:pt x="16" y="26"/>
                    <a:pt x="16" y="26"/>
                  </a:cubicBezTo>
                  <a:cubicBezTo>
                    <a:pt x="19" y="26"/>
                    <a:pt x="22" y="25"/>
                    <a:pt x="24" y="24"/>
                  </a:cubicBezTo>
                  <a:cubicBezTo>
                    <a:pt x="25" y="22"/>
                    <a:pt x="26" y="20"/>
                    <a:pt x="26" y="18"/>
                  </a:cubicBezTo>
                  <a:cubicBezTo>
                    <a:pt x="26" y="15"/>
                    <a:pt x="25" y="13"/>
                    <a:pt x="24" y="12"/>
                  </a:cubicBezTo>
                  <a:cubicBezTo>
                    <a:pt x="22" y="10"/>
                    <a:pt x="20" y="10"/>
                    <a:pt x="17" y="10"/>
                  </a:cubicBezTo>
                  <a:cubicBezTo>
                    <a:pt x="12" y="10"/>
                    <a:pt x="12" y="10"/>
                    <a:pt x="12" y="10"/>
                  </a:cubicBezTo>
                  <a:lnTo>
                    <a:pt x="12"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130">
              <a:extLst>
                <a:ext uri="{FF2B5EF4-FFF2-40B4-BE49-F238E27FC236}">
                  <a16:creationId xmlns:a16="http://schemas.microsoft.com/office/drawing/2014/main" id="{42939DAB-B8B7-4A17-B7A6-009B48E0EB47}"/>
                </a:ext>
              </a:extLst>
            </p:cNvPr>
            <p:cNvSpPr>
              <a:spLocks/>
            </p:cNvSpPr>
            <p:nvPr/>
          </p:nvSpPr>
          <p:spPr bwMode="auto">
            <a:xfrm>
              <a:off x="5983288" y="2841625"/>
              <a:ext cx="130175" cy="176213"/>
            </a:xfrm>
            <a:custGeom>
              <a:avLst/>
              <a:gdLst>
                <a:gd name="T0" fmla="*/ 52 w 82"/>
                <a:gd name="T1" fmla="*/ 111 h 111"/>
                <a:gd name="T2" fmla="*/ 30 w 82"/>
                <a:gd name="T3" fmla="*/ 111 h 111"/>
                <a:gd name="T4" fmla="*/ 30 w 82"/>
                <a:gd name="T5" fmla="*/ 20 h 111"/>
                <a:gd name="T6" fmla="*/ 0 w 82"/>
                <a:gd name="T7" fmla="*/ 20 h 111"/>
                <a:gd name="T8" fmla="*/ 0 w 82"/>
                <a:gd name="T9" fmla="*/ 0 h 111"/>
                <a:gd name="T10" fmla="*/ 82 w 82"/>
                <a:gd name="T11" fmla="*/ 0 h 111"/>
                <a:gd name="T12" fmla="*/ 82 w 82"/>
                <a:gd name="T13" fmla="*/ 20 h 111"/>
                <a:gd name="T14" fmla="*/ 52 w 82"/>
                <a:gd name="T15" fmla="*/ 20 h 111"/>
                <a:gd name="T16" fmla="*/ 52 w 82"/>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111">
                  <a:moveTo>
                    <a:pt x="52" y="111"/>
                  </a:moveTo>
                  <a:lnTo>
                    <a:pt x="30" y="111"/>
                  </a:lnTo>
                  <a:lnTo>
                    <a:pt x="30" y="20"/>
                  </a:lnTo>
                  <a:lnTo>
                    <a:pt x="0" y="20"/>
                  </a:lnTo>
                  <a:lnTo>
                    <a:pt x="0" y="0"/>
                  </a:lnTo>
                  <a:lnTo>
                    <a:pt x="82" y="0"/>
                  </a:lnTo>
                  <a:lnTo>
                    <a:pt x="82" y="20"/>
                  </a:lnTo>
                  <a:lnTo>
                    <a:pt x="52" y="20"/>
                  </a:lnTo>
                  <a:lnTo>
                    <a:pt x="5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131">
              <a:extLst>
                <a:ext uri="{FF2B5EF4-FFF2-40B4-BE49-F238E27FC236}">
                  <a16:creationId xmlns:a16="http://schemas.microsoft.com/office/drawing/2014/main" id="{C8A2123E-995C-41AF-B730-C6FBF9E11186}"/>
                </a:ext>
              </a:extLst>
            </p:cNvPr>
            <p:cNvSpPr>
              <a:spLocks/>
            </p:cNvSpPr>
            <p:nvPr/>
          </p:nvSpPr>
          <p:spPr bwMode="auto">
            <a:xfrm>
              <a:off x="6119813" y="2841625"/>
              <a:ext cx="161925" cy="176213"/>
            </a:xfrm>
            <a:custGeom>
              <a:avLst/>
              <a:gdLst>
                <a:gd name="T0" fmla="*/ 102 w 102"/>
                <a:gd name="T1" fmla="*/ 111 h 111"/>
                <a:gd name="T2" fmla="*/ 76 w 102"/>
                <a:gd name="T3" fmla="*/ 111 h 111"/>
                <a:gd name="T4" fmla="*/ 50 w 102"/>
                <a:gd name="T5" fmla="*/ 68 h 111"/>
                <a:gd name="T6" fmla="*/ 24 w 102"/>
                <a:gd name="T7" fmla="*/ 111 h 111"/>
                <a:gd name="T8" fmla="*/ 0 w 102"/>
                <a:gd name="T9" fmla="*/ 111 h 111"/>
                <a:gd name="T10" fmla="*/ 36 w 102"/>
                <a:gd name="T11" fmla="*/ 54 h 111"/>
                <a:gd name="T12" fmla="*/ 2 w 102"/>
                <a:gd name="T13" fmla="*/ 0 h 111"/>
                <a:gd name="T14" fmla="*/ 28 w 102"/>
                <a:gd name="T15" fmla="*/ 0 h 111"/>
                <a:gd name="T16" fmla="*/ 52 w 102"/>
                <a:gd name="T17" fmla="*/ 40 h 111"/>
                <a:gd name="T18" fmla="*/ 74 w 102"/>
                <a:gd name="T19" fmla="*/ 0 h 111"/>
                <a:gd name="T20" fmla="*/ 100 w 102"/>
                <a:gd name="T21" fmla="*/ 0 h 111"/>
                <a:gd name="T22" fmla="*/ 66 w 102"/>
                <a:gd name="T23" fmla="*/ 54 h 111"/>
                <a:gd name="T24" fmla="*/ 102 w 102"/>
                <a:gd name="T2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11">
                  <a:moveTo>
                    <a:pt x="102" y="111"/>
                  </a:moveTo>
                  <a:lnTo>
                    <a:pt x="76" y="111"/>
                  </a:lnTo>
                  <a:lnTo>
                    <a:pt x="50" y="68"/>
                  </a:lnTo>
                  <a:lnTo>
                    <a:pt x="24" y="111"/>
                  </a:lnTo>
                  <a:lnTo>
                    <a:pt x="0" y="111"/>
                  </a:lnTo>
                  <a:lnTo>
                    <a:pt x="36" y="54"/>
                  </a:lnTo>
                  <a:lnTo>
                    <a:pt x="2" y="0"/>
                  </a:lnTo>
                  <a:lnTo>
                    <a:pt x="28" y="0"/>
                  </a:lnTo>
                  <a:lnTo>
                    <a:pt x="52" y="40"/>
                  </a:lnTo>
                  <a:lnTo>
                    <a:pt x="74" y="0"/>
                  </a:lnTo>
                  <a:lnTo>
                    <a:pt x="100" y="0"/>
                  </a:lnTo>
                  <a:lnTo>
                    <a:pt x="66" y="54"/>
                  </a:lnTo>
                  <a:lnTo>
                    <a:pt x="10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2" name="Group 231">
            <a:extLst>
              <a:ext uri="{FF2B5EF4-FFF2-40B4-BE49-F238E27FC236}">
                <a16:creationId xmlns:a16="http://schemas.microsoft.com/office/drawing/2014/main" id="{0737F113-2C76-4B2F-9C77-ED49BE1385B7}"/>
              </a:ext>
            </a:extLst>
          </p:cNvPr>
          <p:cNvGrpSpPr/>
          <p:nvPr/>
        </p:nvGrpSpPr>
        <p:grpSpPr>
          <a:xfrm>
            <a:off x="9650174" y="5217903"/>
            <a:ext cx="720725" cy="819150"/>
            <a:chOff x="8977313" y="5200650"/>
            <a:chExt cx="720725" cy="819150"/>
          </a:xfrm>
        </p:grpSpPr>
        <p:sp>
          <p:nvSpPr>
            <p:cNvPr id="166" name="Freeform 132">
              <a:extLst>
                <a:ext uri="{FF2B5EF4-FFF2-40B4-BE49-F238E27FC236}">
                  <a16:creationId xmlns:a16="http://schemas.microsoft.com/office/drawing/2014/main" id="{D2B10DB7-58E4-4FFC-B25D-735D6627E3A4}"/>
                </a:ext>
              </a:extLst>
            </p:cNvPr>
            <p:cNvSpPr>
              <a:spLocks noEditPoints="1"/>
            </p:cNvSpPr>
            <p:nvPr/>
          </p:nvSpPr>
          <p:spPr bwMode="auto">
            <a:xfrm>
              <a:off x="8996363" y="5299075"/>
              <a:ext cx="590550" cy="508000"/>
            </a:xfrm>
            <a:custGeom>
              <a:avLst/>
              <a:gdLst>
                <a:gd name="T0" fmla="*/ 9 w 186"/>
                <a:gd name="T1" fmla="*/ 160 h 160"/>
                <a:gd name="T2" fmla="*/ 0 w 186"/>
                <a:gd name="T3" fmla="*/ 153 h 160"/>
                <a:gd name="T4" fmla="*/ 0 w 186"/>
                <a:gd name="T5" fmla="*/ 153 h 160"/>
                <a:gd name="T6" fmla="*/ 1 w 186"/>
                <a:gd name="T7" fmla="*/ 151 h 160"/>
                <a:gd name="T8" fmla="*/ 2 w 186"/>
                <a:gd name="T9" fmla="*/ 150 h 160"/>
                <a:gd name="T10" fmla="*/ 5 w 186"/>
                <a:gd name="T11" fmla="*/ 152 h 160"/>
                <a:gd name="T12" fmla="*/ 9 w 186"/>
                <a:gd name="T13" fmla="*/ 154 h 160"/>
                <a:gd name="T14" fmla="*/ 12 w 186"/>
                <a:gd name="T15" fmla="*/ 152 h 160"/>
                <a:gd name="T16" fmla="*/ 12 w 186"/>
                <a:gd name="T17" fmla="*/ 152 h 160"/>
                <a:gd name="T18" fmla="*/ 12 w 186"/>
                <a:gd name="T19" fmla="*/ 152 h 160"/>
                <a:gd name="T20" fmla="*/ 15 w 186"/>
                <a:gd name="T21" fmla="*/ 150 h 160"/>
                <a:gd name="T22" fmla="*/ 17 w 186"/>
                <a:gd name="T23" fmla="*/ 153 h 160"/>
                <a:gd name="T24" fmla="*/ 17 w 186"/>
                <a:gd name="T25" fmla="*/ 153 h 160"/>
                <a:gd name="T26" fmla="*/ 17 w 186"/>
                <a:gd name="T27" fmla="*/ 154 h 160"/>
                <a:gd name="T28" fmla="*/ 17 w 186"/>
                <a:gd name="T29" fmla="*/ 154 h 160"/>
                <a:gd name="T30" fmla="*/ 17 w 186"/>
                <a:gd name="T31" fmla="*/ 154 h 160"/>
                <a:gd name="T32" fmla="*/ 9 w 186"/>
                <a:gd name="T33" fmla="*/ 160 h 160"/>
                <a:gd name="T34" fmla="*/ 3 w 186"/>
                <a:gd name="T35" fmla="*/ 147 h 160"/>
                <a:gd name="T36" fmla="*/ 0 w 186"/>
                <a:gd name="T37" fmla="*/ 145 h 160"/>
                <a:gd name="T38" fmla="*/ 0 w 186"/>
                <a:gd name="T39" fmla="*/ 68 h 160"/>
                <a:gd name="T40" fmla="*/ 3 w 186"/>
                <a:gd name="T41" fmla="*/ 66 h 160"/>
                <a:gd name="T42" fmla="*/ 5 w 186"/>
                <a:gd name="T43" fmla="*/ 68 h 160"/>
                <a:gd name="T44" fmla="*/ 5 w 186"/>
                <a:gd name="T45" fmla="*/ 145 h 160"/>
                <a:gd name="T46" fmla="*/ 3 w 186"/>
                <a:gd name="T47" fmla="*/ 147 h 160"/>
                <a:gd name="T48" fmla="*/ 3 w 186"/>
                <a:gd name="T49" fmla="*/ 63 h 160"/>
                <a:gd name="T50" fmla="*/ 0 w 186"/>
                <a:gd name="T51" fmla="*/ 60 h 160"/>
                <a:gd name="T52" fmla="*/ 3 w 186"/>
                <a:gd name="T53" fmla="*/ 58 h 160"/>
                <a:gd name="T54" fmla="*/ 5 w 186"/>
                <a:gd name="T55" fmla="*/ 60 h 160"/>
                <a:gd name="T56" fmla="*/ 3 w 186"/>
                <a:gd name="T57" fmla="*/ 63 h 160"/>
                <a:gd name="T58" fmla="*/ 3 w 186"/>
                <a:gd name="T59" fmla="*/ 55 h 160"/>
                <a:gd name="T60" fmla="*/ 0 w 186"/>
                <a:gd name="T61" fmla="*/ 53 h 160"/>
                <a:gd name="T62" fmla="*/ 0 w 186"/>
                <a:gd name="T63" fmla="*/ 3 h 160"/>
                <a:gd name="T64" fmla="*/ 1 w 186"/>
                <a:gd name="T65" fmla="*/ 1 h 160"/>
                <a:gd name="T66" fmla="*/ 3 w 186"/>
                <a:gd name="T67" fmla="*/ 0 h 160"/>
                <a:gd name="T68" fmla="*/ 48 w 186"/>
                <a:gd name="T69" fmla="*/ 0 h 160"/>
                <a:gd name="T70" fmla="*/ 51 w 186"/>
                <a:gd name="T71" fmla="*/ 1 h 160"/>
                <a:gd name="T72" fmla="*/ 68 w 186"/>
                <a:gd name="T73" fmla="*/ 26 h 160"/>
                <a:gd name="T74" fmla="*/ 118 w 186"/>
                <a:gd name="T75" fmla="*/ 26 h 160"/>
                <a:gd name="T76" fmla="*/ 118 w 186"/>
                <a:gd name="T77" fmla="*/ 26 h 160"/>
                <a:gd name="T78" fmla="*/ 120 w 186"/>
                <a:gd name="T79" fmla="*/ 29 h 160"/>
                <a:gd name="T80" fmla="*/ 118 w 186"/>
                <a:gd name="T81" fmla="*/ 32 h 160"/>
                <a:gd name="T82" fmla="*/ 67 w 186"/>
                <a:gd name="T83" fmla="*/ 32 h 160"/>
                <a:gd name="T84" fmla="*/ 65 w 186"/>
                <a:gd name="T85" fmla="*/ 31 h 160"/>
                <a:gd name="T86" fmla="*/ 47 w 186"/>
                <a:gd name="T87" fmla="*/ 5 h 160"/>
                <a:gd name="T88" fmla="*/ 5 w 186"/>
                <a:gd name="T89" fmla="*/ 5 h 160"/>
                <a:gd name="T90" fmla="*/ 5 w 186"/>
                <a:gd name="T91" fmla="*/ 53 h 160"/>
                <a:gd name="T92" fmla="*/ 3 w 186"/>
                <a:gd name="T93" fmla="*/ 55 h 160"/>
                <a:gd name="T94" fmla="*/ 184 w 186"/>
                <a:gd name="T95" fmla="*/ 50 h 160"/>
                <a:gd name="T96" fmla="*/ 181 w 186"/>
                <a:gd name="T97" fmla="*/ 48 h 160"/>
                <a:gd name="T98" fmla="*/ 181 w 186"/>
                <a:gd name="T99" fmla="*/ 32 h 160"/>
                <a:gd name="T100" fmla="*/ 126 w 186"/>
                <a:gd name="T101" fmla="*/ 32 h 160"/>
                <a:gd name="T102" fmla="*/ 123 w 186"/>
                <a:gd name="T103" fmla="*/ 29 h 160"/>
                <a:gd name="T104" fmla="*/ 126 w 186"/>
                <a:gd name="T105" fmla="*/ 26 h 160"/>
                <a:gd name="T106" fmla="*/ 184 w 186"/>
                <a:gd name="T107" fmla="*/ 26 h 160"/>
                <a:gd name="T108" fmla="*/ 185 w 186"/>
                <a:gd name="T109" fmla="*/ 27 h 160"/>
                <a:gd name="T110" fmla="*/ 186 w 186"/>
                <a:gd name="T111" fmla="*/ 29 h 160"/>
                <a:gd name="T112" fmla="*/ 186 w 186"/>
                <a:gd name="T113" fmla="*/ 48 h 160"/>
                <a:gd name="T114" fmla="*/ 184 w 186"/>
                <a:gd name="T115" fmla="*/ 5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 h="160">
                  <a:moveTo>
                    <a:pt x="9" y="160"/>
                  </a:moveTo>
                  <a:cubicBezTo>
                    <a:pt x="5" y="160"/>
                    <a:pt x="1" y="157"/>
                    <a:pt x="0" y="153"/>
                  </a:cubicBezTo>
                  <a:cubicBezTo>
                    <a:pt x="0" y="153"/>
                    <a:pt x="0" y="153"/>
                    <a:pt x="0" y="153"/>
                  </a:cubicBezTo>
                  <a:cubicBezTo>
                    <a:pt x="0" y="153"/>
                    <a:pt x="0" y="152"/>
                    <a:pt x="1" y="151"/>
                  </a:cubicBezTo>
                  <a:cubicBezTo>
                    <a:pt x="1" y="151"/>
                    <a:pt x="1" y="150"/>
                    <a:pt x="2" y="150"/>
                  </a:cubicBezTo>
                  <a:cubicBezTo>
                    <a:pt x="3" y="150"/>
                    <a:pt x="5" y="151"/>
                    <a:pt x="5" y="152"/>
                  </a:cubicBezTo>
                  <a:cubicBezTo>
                    <a:pt x="6" y="153"/>
                    <a:pt x="7" y="154"/>
                    <a:pt x="9" y="154"/>
                  </a:cubicBezTo>
                  <a:cubicBezTo>
                    <a:pt x="10" y="154"/>
                    <a:pt x="11" y="154"/>
                    <a:pt x="12" y="152"/>
                  </a:cubicBezTo>
                  <a:cubicBezTo>
                    <a:pt x="12" y="152"/>
                    <a:pt x="12" y="152"/>
                    <a:pt x="12" y="152"/>
                  </a:cubicBezTo>
                  <a:cubicBezTo>
                    <a:pt x="12" y="152"/>
                    <a:pt x="12" y="152"/>
                    <a:pt x="12" y="152"/>
                  </a:cubicBezTo>
                  <a:cubicBezTo>
                    <a:pt x="12" y="151"/>
                    <a:pt x="14" y="150"/>
                    <a:pt x="15" y="150"/>
                  </a:cubicBezTo>
                  <a:cubicBezTo>
                    <a:pt x="17" y="150"/>
                    <a:pt x="17" y="152"/>
                    <a:pt x="17" y="153"/>
                  </a:cubicBezTo>
                  <a:cubicBezTo>
                    <a:pt x="17" y="153"/>
                    <a:pt x="17" y="153"/>
                    <a:pt x="17" y="153"/>
                  </a:cubicBezTo>
                  <a:cubicBezTo>
                    <a:pt x="17" y="153"/>
                    <a:pt x="17" y="153"/>
                    <a:pt x="17" y="154"/>
                  </a:cubicBezTo>
                  <a:cubicBezTo>
                    <a:pt x="17" y="154"/>
                    <a:pt x="17" y="154"/>
                    <a:pt x="17" y="154"/>
                  </a:cubicBezTo>
                  <a:cubicBezTo>
                    <a:pt x="17" y="154"/>
                    <a:pt x="17" y="154"/>
                    <a:pt x="17" y="154"/>
                  </a:cubicBezTo>
                  <a:cubicBezTo>
                    <a:pt x="15" y="158"/>
                    <a:pt x="12" y="160"/>
                    <a:pt x="9" y="160"/>
                  </a:cubicBezTo>
                  <a:close/>
                  <a:moveTo>
                    <a:pt x="3" y="147"/>
                  </a:moveTo>
                  <a:cubicBezTo>
                    <a:pt x="1" y="147"/>
                    <a:pt x="0" y="146"/>
                    <a:pt x="0" y="145"/>
                  </a:cubicBezTo>
                  <a:cubicBezTo>
                    <a:pt x="0" y="68"/>
                    <a:pt x="0" y="68"/>
                    <a:pt x="0" y="68"/>
                  </a:cubicBezTo>
                  <a:cubicBezTo>
                    <a:pt x="0" y="67"/>
                    <a:pt x="1" y="66"/>
                    <a:pt x="3" y="66"/>
                  </a:cubicBezTo>
                  <a:cubicBezTo>
                    <a:pt x="4" y="66"/>
                    <a:pt x="5" y="67"/>
                    <a:pt x="5" y="68"/>
                  </a:cubicBezTo>
                  <a:cubicBezTo>
                    <a:pt x="5" y="145"/>
                    <a:pt x="5" y="145"/>
                    <a:pt x="5" y="145"/>
                  </a:cubicBezTo>
                  <a:cubicBezTo>
                    <a:pt x="5" y="146"/>
                    <a:pt x="4" y="147"/>
                    <a:pt x="3" y="147"/>
                  </a:cubicBezTo>
                  <a:close/>
                  <a:moveTo>
                    <a:pt x="3" y="63"/>
                  </a:moveTo>
                  <a:cubicBezTo>
                    <a:pt x="1" y="63"/>
                    <a:pt x="0" y="62"/>
                    <a:pt x="0" y="60"/>
                  </a:cubicBezTo>
                  <a:cubicBezTo>
                    <a:pt x="0" y="59"/>
                    <a:pt x="1" y="58"/>
                    <a:pt x="3" y="58"/>
                  </a:cubicBezTo>
                  <a:cubicBezTo>
                    <a:pt x="4" y="58"/>
                    <a:pt x="5" y="59"/>
                    <a:pt x="5" y="60"/>
                  </a:cubicBezTo>
                  <a:cubicBezTo>
                    <a:pt x="5" y="62"/>
                    <a:pt x="4" y="63"/>
                    <a:pt x="3" y="63"/>
                  </a:cubicBezTo>
                  <a:close/>
                  <a:moveTo>
                    <a:pt x="3" y="55"/>
                  </a:moveTo>
                  <a:cubicBezTo>
                    <a:pt x="1" y="55"/>
                    <a:pt x="0" y="54"/>
                    <a:pt x="0" y="53"/>
                  </a:cubicBezTo>
                  <a:cubicBezTo>
                    <a:pt x="0" y="3"/>
                    <a:pt x="0" y="3"/>
                    <a:pt x="0" y="3"/>
                  </a:cubicBezTo>
                  <a:cubicBezTo>
                    <a:pt x="0" y="2"/>
                    <a:pt x="0" y="1"/>
                    <a:pt x="1" y="1"/>
                  </a:cubicBezTo>
                  <a:cubicBezTo>
                    <a:pt x="1" y="0"/>
                    <a:pt x="2" y="0"/>
                    <a:pt x="3" y="0"/>
                  </a:cubicBezTo>
                  <a:cubicBezTo>
                    <a:pt x="48" y="0"/>
                    <a:pt x="48" y="0"/>
                    <a:pt x="48" y="0"/>
                  </a:cubicBezTo>
                  <a:cubicBezTo>
                    <a:pt x="49" y="0"/>
                    <a:pt x="50" y="0"/>
                    <a:pt x="51" y="1"/>
                  </a:cubicBezTo>
                  <a:cubicBezTo>
                    <a:pt x="68" y="26"/>
                    <a:pt x="68" y="26"/>
                    <a:pt x="68" y="26"/>
                  </a:cubicBezTo>
                  <a:cubicBezTo>
                    <a:pt x="118" y="26"/>
                    <a:pt x="118" y="26"/>
                    <a:pt x="118" y="26"/>
                  </a:cubicBezTo>
                  <a:cubicBezTo>
                    <a:pt x="118" y="26"/>
                    <a:pt x="118" y="26"/>
                    <a:pt x="118" y="26"/>
                  </a:cubicBezTo>
                  <a:cubicBezTo>
                    <a:pt x="119" y="27"/>
                    <a:pt x="120" y="28"/>
                    <a:pt x="120" y="29"/>
                  </a:cubicBezTo>
                  <a:cubicBezTo>
                    <a:pt x="120" y="30"/>
                    <a:pt x="119" y="32"/>
                    <a:pt x="118" y="32"/>
                  </a:cubicBezTo>
                  <a:cubicBezTo>
                    <a:pt x="67" y="32"/>
                    <a:pt x="67" y="32"/>
                    <a:pt x="67" y="32"/>
                  </a:cubicBezTo>
                  <a:cubicBezTo>
                    <a:pt x="66" y="32"/>
                    <a:pt x="65" y="31"/>
                    <a:pt x="65" y="31"/>
                  </a:cubicBezTo>
                  <a:cubicBezTo>
                    <a:pt x="47" y="5"/>
                    <a:pt x="47" y="5"/>
                    <a:pt x="47" y="5"/>
                  </a:cubicBezTo>
                  <a:cubicBezTo>
                    <a:pt x="5" y="5"/>
                    <a:pt x="5" y="5"/>
                    <a:pt x="5" y="5"/>
                  </a:cubicBezTo>
                  <a:cubicBezTo>
                    <a:pt x="5" y="53"/>
                    <a:pt x="5" y="53"/>
                    <a:pt x="5" y="53"/>
                  </a:cubicBezTo>
                  <a:cubicBezTo>
                    <a:pt x="5" y="54"/>
                    <a:pt x="4" y="55"/>
                    <a:pt x="3" y="55"/>
                  </a:cubicBezTo>
                  <a:close/>
                  <a:moveTo>
                    <a:pt x="184" y="50"/>
                  </a:moveTo>
                  <a:cubicBezTo>
                    <a:pt x="182" y="50"/>
                    <a:pt x="181" y="49"/>
                    <a:pt x="181" y="48"/>
                  </a:cubicBezTo>
                  <a:cubicBezTo>
                    <a:pt x="181" y="32"/>
                    <a:pt x="181" y="32"/>
                    <a:pt x="181" y="32"/>
                  </a:cubicBezTo>
                  <a:cubicBezTo>
                    <a:pt x="126" y="32"/>
                    <a:pt x="126" y="32"/>
                    <a:pt x="126" y="32"/>
                  </a:cubicBezTo>
                  <a:cubicBezTo>
                    <a:pt x="124" y="32"/>
                    <a:pt x="123" y="30"/>
                    <a:pt x="123" y="29"/>
                  </a:cubicBezTo>
                  <a:cubicBezTo>
                    <a:pt x="123" y="28"/>
                    <a:pt x="124" y="26"/>
                    <a:pt x="126" y="26"/>
                  </a:cubicBezTo>
                  <a:cubicBezTo>
                    <a:pt x="184" y="26"/>
                    <a:pt x="184" y="26"/>
                    <a:pt x="184" y="26"/>
                  </a:cubicBezTo>
                  <a:cubicBezTo>
                    <a:pt x="184" y="26"/>
                    <a:pt x="185" y="27"/>
                    <a:pt x="185" y="27"/>
                  </a:cubicBezTo>
                  <a:cubicBezTo>
                    <a:pt x="186" y="28"/>
                    <a:pt x="186" y="28"/>
                    <a:pt x="186" y="29"/>
                  </a:cubicBezTo>
                  <a:cubicBezTo>
                    <a:pt x="186" y="48"/>
                    <a:pt x="186" y="48"/>
                    <a:pt x="186" y="48"/>
                  </a:cubicBezTo>
                  <a:cubicBezTo>
                    <a:pt x="186" y="49"/>
                    <a:pt x="185" y="50"/>
                    <a:pt x="184" y="5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133">
              <a:extLst>
                <a:ext uri="{FF2B5EF4-FFF2-40B4-BE49-F238E27FC236}">
                  <a16:creationId xmlns:a16="http://schemas.microsoft.com/office/drawing/2014/main" id="{2A40F34E-F458-43C1-8C58-662F2A1A6465}"/>
                </a:ext>
              </a:extLst>
            </p:cNvPr>
            <p:cNvSpPr>
              <a:spLocks noEditPoints="1"/>
            </p:cNvSpPr>
            <p:nvPr/>
          </p:nvSpPr>
          <p:spPr bwMode="auto">
            <a:xfrm>
              <a:off x="9291638" y="5441950"/>
              <a:ext cx="406400" cy="365125"/>
            </a:xfrm>
            <a:custGeom>
              <a:avLst/>
              <a:gdLst>
                <a:gd name="T0" fmla="*/ 2 w 128"/>
                <a:gd name="T1" fmla="*/ 115 h 115"/>
                <a:gd name="T2" fmla="*/ 0 w 128"/>
                <a:gd name="T3" fmla="*/ 112 h 115"/>
                <a:gd name="T4" fmla="*/ 2 w 128"/>
                <a:gd name="T5" fmla="*/ 109 h 115"/>
                <a:gd name="T6" fmla="*/ 86 w 128"/>
                <a:gd name="T7" fmla="*/ 109 h 115"/>
                <a:gd name="T8" fmla="*/ 89 w 128"/>
                <a:gd name="T9" fmla="*/ 107 h 115"/>
                <a:gd name="T10" fmla="*/ 108 w 128"/>
                <a:gd name="T11" fmla="*/ 49 h 115"/>
                <a:gd name="T12" fmla="*/ 111 w 128"/>
                <a:gd name="T13" fmla="*/ 48 h 115"/>
                <a:gd name="T14" fmla="*/ 113 w 128"/>
                <a:gd name="T15" fmla="*/ 51 h 115"/>
                <a:gd name="T16" fmla="*/ 94 w 128"/>
                <a:gd name="T17" fmla="*/ 108 h 115"/>
                <a:gd name="T18" fmla="*/ 86 w 128"/>
                <a:gd name="T19" fmla="*/ 115 h 115"/>
                <a:gd name="T20" fmla="*/ 2 w 128"/>
                <a:gd name="T21" fmla="*/ 115 h 115"/>
                <a:gd name="T22" fmla="*/ 112 w 128"/>
                <a:gd name="T23" fmla="*/ 46 h 115"/>
                <a:gd name="T24" fmla="*/ 112 w 128"/>
                <a:gd name="T25" fmla="*/ 45 h 115"/>
                <a:gd name="T26" fmla="*/ 110 w 128"/>
                <a:gd name="T27" fmla="*/ 44 h 115"/>
                <a:gd name="T28" fmla="*/ 110 w 128"/>
                <a:gd name="T29" fmla="*/ 42 h 115"/>
                <a:gd name="T30" fmla="*/ 122 w 128"/>
                <a:gd name="T31" fmla="*/ 5 h 115"/>
                <a:gd name="T32" fmla="*/ 91 w 128"/>
                <a:gd name="T33" fmla="*/ 5 h 115"/>
                <a:gd name="T34" fmla="*/ 88 w 128"/>
                <a:gd name="T35" fmla="*/ 3 h 115"/>
                <a:gd name="T36" fmla="*/ 91 w 128"/>
                <a:gd name="T37" fmla="*/ 0 h 115"/>
                <a:gd name="T38" fmla="*/ 125 w 128"/>
                <a:gd name="T39" fmla="*/ 0 h 115"/>
                <a:gd name="T40" fmla="*/ 127 w 128"/>
                <a:gd name="T41" fmla="*/ 1 h 115"/>
                <a:gd name="T42" fmla="*/ 128 w 128"/>
                <a:gd name="T43" fmla="*/ 4 h 115"/>
                <a:gd name="T44" fmla="*/ 115 w 128"/>
                <a:gd name="T45" fmla="*/ 44 h 115"/>
                <a:gd name="T46" fmla="*/ 112 w 128"/>
                <a:gd name="T47" fmla="*/ 4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15">
                  <a:moveTo>
                    <a:pt x="2" y="115"/>
                  </a:moveTo>
                  <a:cubicBezTo>
                    <a:pt x="1" y="115"/>
                    <a:pt x="0" y="113"/>
                    <a:pt x="0" y="112"/>
                  </a:cubicBezTo>
                  <a:cubicBezTo>
                    <a:pt x="0" y="111"/>
                    <a:pt x="1" y="109"/>
                    <a:pt x="2" y="109"/>
                  </a:cubicBezTo>
                  <a:cubicBezTo>
                    <a:pt x="86" y="109"/>
                    <a:pt x="86" y="109"/>
                    <a:pt x="86" y="109"/>
                  </a:cubicBezTo>
                  <a:cubicBezTo>
                    <a:pt x="88" y="109"/>
                    <a:pt x="89" y="108"/>
                    <a:pt x="89" y="107"/>
                  </a:cubicBezTo>
                  <a:cubicBezTo>
                    <a:pt x="108" y="49"/>
                    <a:pt x="108" y="49"/>
                    <a:pt x="108" y="49"/>
                  </a:cubicBezTo>
                  <a:cubicBezTo>
                    <a:pt x="108" y="48"/>
                    <a:pt x="110" y="47"/>
                    <a:pt x="111" y="48"/>
                  </a:cubicBezTo>
                  <a:cubicBezTo>
                    <a:pt x="112" y="48"/>
                    <a:pt x="113" y="50"/>
                    <a:pt x="113" y="51"/>
                  </a:cubicBezTo>
                  <a:cubicBezTo>
                    <a:pt x="94" y="108"/>
                    <a:pt x="94" y="108"/>
                    <a:pt x="94" y="108"/>
                  </a:cubicBezTo>
                  <a:cubicBezTo>
                    <a:pt x="93" y="112"/>
                    <a:pt x="90" y="115"/>
                    <a:pt x="86" y="115"/>
                  </a:cubicBezTo>
                  <a:lnTo>
                    <a:pt x="2" y="115"/>
                  </a:lnTo>
                  <a:close/>
                  <a:moveTo>
                    <a:pt x="112" y="46"/>
                  </a:moveTo>
                  <a:cubicBezTo>
                    <a:pt x="112" y="46"/>
                    <a:pt x="112" y="45"/>
                    <a:pt x="112" y="45"/>
                  </a:cubicBezTo>
                  <a:cubicBezTo>
                    <a:pt x="111" y="45"/>
                    <a:pt x="111" y="45"/>
                    <a:pt x="110" y="44"/>
                  </a:cubicBezTo>
                  <a:cubicBezTo>
                    <a:pt x="110" y="44"/>
                    <a:pt x="110" y="43"/>
                    <a:pt x="110" y="42"/>
                  </a:cubicBezTo>
                  <a:cubicBezTo>
                    <a:pt x="122" y="5"/>
                    <a:pt x="122" y="5"/>
                    <a:pt x="122" y="5"/>
                  </a:cubicBezTo>
                  <a:cubicBezTo>
                    <a:pt x="91" y="5"/>
                    <a:pt x="91" y="5"/>
                    <a:pt x="91" y="5"/>
                  </a:cubicBezTo>
                  <a:cubicBezTo>
                    <a:pt x="89" y="5"/>
                    <a:pt x="88" y="4"/>
                    <a:pt x="88" y="3"/>
                  </a:cubicBezTo>
                  <a:cubicBezTo>
                    <a:pt x="88" y="1"/>
                    <a:pt x="89" y="0"/>
                    <a:pt x="91" y="0"/>
                  </a:cubicBezTo>
                  <a:cubicBezTo>
                    <a:pt x="125" y="0"/>
                    <a:pt x="125" y="0"/>
                    <a:pt x="125" y="0"/>
                  </a:cubicBezTo>
                  <a:cubicBezTo>
                    <a:pt x="126" y="0"/>
                    <a:pt x="127" y="1"/>
                    <a:pt x="127" y="1"/>
                  </a:cubicBezTo>
                  <a:cubicBezTo>
                    <a:pt x="128" y="2"/>
                    <a:pt x="128" y="3"/>
                    <a:pt x="128" y="4"/>
                  </a:cubicBezTo>
                  <a:cubicBezTo>
                    <a:pt x="115" y="44"/>
                    <a:pt x="115" y="44"/>
                    <a:pt x="115" y="44"/>
                  </a:cubicBezTo>
                  <a:cubicBezTo>
                    <a:pt x="115" y="45"/>
                    <a:pt x="114" y="46"/>
                    <a:pt x="112" y="4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134">
              <a:extLst>
                <a:ext uri="{FF2B5EF4-FFF2-40B4-BE49-F238E27FC236}">
                  <a16:creationId xmlns:a16="http://schemas.microsoft.com/office/drawing/2014/main" id="{F7C35D9A-ED8D-432C-8E0E-7A07D4DF4653}"/>
                </a:ext>
              </a:extLst>
            </p:cNvPr>
            <p:cNvSpPr>
              <a:spLocks/>
            </p:cNvSpPr>
            <p:nvPr/>
          </p:nvSpPr>
          <p:spPr bwMode="auto">
            <a:xfrm>
              <a:off x="9034463" y="5441950"/>
              <a:ext cx="552450" cy="352425"/>
            </a:xfrm>
            <a:custGeom>
              <a:avLst/>
              <a:gdLst>
                <a:gd name="T0" fmla="*/ 2 w 174"/>
                <a:gd name="T1" fmla="*/ 111 h 111"/>
                <a:gd name="T2" fmla="*/ 1 w 174"/>
                <a:gd name="T3" fmla="*/ 111 h 111"/>
                <a:gd name="T4" fmla="*/ 0 w 174"/>
                <a:gd name="T5" fmla="*/ 109 h 111"/>
                <a:gd name="T6" fmla="*/ 0 w 174"/>
                <a:gd name="T7" fmla="*/ 108 h 111"/>
                <a:gd name="T8" fmla="*/ 0 w 174"/>
                <a:gd name="T9" fmla="*/ 107 h 111"/>
                <a:gd name="T10" fmla="*/ 0 w 174"/>
                <a:gd name="T11" fmla="*/ 107 h 111"/>
                <a:gd name="T12" fmla="*/ 0 w 174"/>
                <a:gd name="T13" fmla="*/ 107 h 111"/>
                <a:gd name="T14" fmla="*/ 0 w 174"/>
                <a:gd name="T15" fmla="*/ 107 h 111"/>
                <a:gd name="T16" fmla="*/ 0 w 174"/>
                <a:gd name="T17" fmla="*/ 107 h 111"/>
                <a:gd name="T18" fmla="*/ 0 w 174"/>
                <a:gd name="T19" fmla="*/ 107 h 111"/>
                <a:gd name="T20" fmla="*/ 26 w 174"/>
                <a:gd name="T21" fmla="*/ 26 h 111"/>
                <a:gd name="T22" fmla="*/ 26 w 174"/>
                <a:gd name="T23" fmla="*/ 26 h 111"/>
                <a:gd name="T24" fmla="*/ 33 w 174"/>
                <a:gd name="T25" fmla="*/ 2 h 111"/>
                <a:gd name="T26" fmla="*/ 36 w 174"/>
                <a:gd name="T27" fmla="*/ 0 h 111"/>
                <a:gd name="T28" fmla="*/ 172 w 174"/>
                <a:gd name="T29" fmla="*/ 0 h 111"/>
                <a:gd name="T30" fmla="*/ 173 w 174"/>
                <a:gd name="T31" fmla="*/ 1 h 111"/>
                <a:gd name="T32" fmla="*/ 174 w 174"/>
                <a:gd name="T33" fmla="*/ 3 h 111"/>
                <a:gd name="T34" fmla="*/ 173 w 174"/>
                <a:gd name="T35" fmla="*/ 5 h 111"/>
                <a:gd name="T36" fmla="*/ 172 w 174"/>
                <a:gd name="T37" fmla="*/ 5 h 111"/>
                <a:gd name="T38" fmla="*/ 138 w 174"/>
                <a:gd name="T39" fmla="*/ 5 h 111"/>
                <a:gd name="T40" fmla="*/ 138 w 174"/>
                <a:gd name="T41" fmla="*/ 5 h 111"/>
                <a:gd name="T42" fmla="*/ 61 w 174"/>
                <a:gd name="T43" fmla="*/ 5 h 111"/>
                <a:gd name="T44" fmla="*/ 61 w 174"/>
                <a:gd name="T45" fmla="*/ 5 h 111"/>
                <a:gd name="T46" fmla="*/ 54 w 174"/>
                <a:gd name="T47" fmla="*/ 5 h 111"/>
                <a:gd name="T48" fmla="*/ 54 w 174"/>
                <a:gd name="T49" fmla="*/ 5 h 111"/>
                <a:gd name="T50" fmla="*/ 38 w 174"/>
                <a:gd name="T51" fmla="*/ 5 h 111"/>
                <a:gd name="T52" fmla="*/ 31 w 174"/>
                <a:gd name="T53" fmla="*/ 28 h 111"/>
                <a:gd name="T54" fmla="*/ 31 w 174"/>
                <a:gd name="T55" fmla="*/ 28 h 111"/>
                <a:gd name="T56" fmla="*/ 5 w 174"/>
                <a:gd name="T57" fmla="*/ 108 h 111"/>
                <a:gd name="T58" fmla="*/ 5 w 174"/>
                <a:gd name="T59" fmla="*/ 108 h 111"/>
                <a:gd name="T60" fmla="*/ 5 w 174"/>
                <a:gd name="T61" fmla="*/ 109 h 111"/>
                <a:gd name="T62" fmla="*/ 5 w 174"/>
                <a:gd name="T63" fmla="*/ 109 h 111"/>
                <a:gd name="T64" fmla="*/ 5 w 174"/>
                <a:gd name="T65" fmla="*/ 109 h 111"/>
                <a:gd name="T66" fmla="*/ 5 w 174"/>
                <a:gd name="T67" fmla="*/ 109 h 111"/>
                <a:gd name="T68" fmla="*/ 5 w 174"/>
                <a:gd name="T69" fmla="*/ 109 h 111"/>
                <a:gd name="T70" fmla="*/ 5 w 174"/>
                <a:gd name="T71" fmla="*/ 109 h 111"/>
                <a:gd name="T72" fmla="*/ 3 w 174"/>
                <a:gd name="T73" fmla="*/ 111 h 111"/>
                <a:gd name="T74" fmla="*/ 2 w 174"/>
                <a:gd name="T7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111">
                  <a:moveTo>
                    <a:pt x="2" y="111"/>
                  </a:moveTo>
                  <a:cubicBezTo>
                    <a:pt x="2" y="111"/>
                    <a:pt x="2" y="111"/>
                    <a:pt x="1" y="111"/>
                  </a:cubicBezTo>
                  <a:cubicBezTo>
                    <a:pt x="1" y="110"/>
                    <a:pt x="0" y="110"/>
                    <a:pt x="0" y="109"/>
                  </a:cubicBezTo>
                  <a:cubicBezTo>
                    <a:pt x="0" y="109"/>
                    <a:pt x="0" y="109"/>
                    <a:pt x="0" y="108"/>
                  </a:cubicBezTo>
                  <a:cubicBezTo>
                    <a:pt x="0" y="108"/>
                    <a:pt x="0" y="108"/>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26" y="26"/>
                    <a:pt x="26" y="26"/>
                    <a:pt x="26" y="26"/>
                  </a:cubicBezTo>
                  <a:cubicBezTo>
                    <a:pt x="26" y="26"/>
                    <a:pt x="26" y="26"/>
                    <a:pt x="26" y="26"/>
                  </a:cubicBezTo>
                  <a:cubicBezTo>
                    <a:pt x="33" y="2"/>
                    <a:pt x="33" y="2"/>
                    <a:pt x="33" y="2"/>
                  </a:cubicBezTo>
                  <a:cubicBezTo>
                    <a:pt x="34" y="1"/>
                    <a:pt x="35" y="0"/>
                    <a:pt x="36" y="0"/>
                  </a:cubicBezTo>
                  <a:cubicBezTo>
                    <a:pt x="172" y="0"/>
                    <a:pt x="172" y="0"/>
                    <a:pt x="172" y="0"/>
                  </a:cubicBezTo>
                  <a:cubicBezTo>
                    <a:pt x="172" y="0"/>
                    <a:pt x="173" y="0"/>
                    <a:pt x="173" y="1"/>
                  </a:cubicBezTo>
                  <a:cubicBezTo>
                    <a:pt x="174" y="1"/>
                    <a:pt x="174" y="2"/>
                    <a:pt x="174" y="3"/>
                  </a:cubicBezTo>
                  <a:cubicBezTo>
                    <a:pt x="174" y="3"/>
                    <a:pt x="174" y="4"/>
                    <a:pt x="173" y="5"/>
                  </a:cubicBezTo>
                  <a:cubicBezTo>
                    <a:pt x="173" y="5"/>
                    <a:pt x="172" y="5"/>
                    <a:pt x="172" y="5"/>
                  </a:cubicBezTo>
                  <a:cubicBezTo>
                    <a:pt x="138" y="5"/>
                    <a:pt x="138" y="5"/>
                    <a:pt x="138" y="5"/>
                  </a:cubicBezTo>
                  <a:cubicBezTo>
                    <a:pt x="138" y="5"/>
                    <a:pt x="138" y="5"/>
                    <a:pt x="138" y="5"/>
                  </a:cubicBezTo>
                  <a:cubicBezTo>
                    <a:pt x="61" y="5"/>
                    <a:pt x="61" y="5"/>
                    <a:pt x="61" y="5"/>
                  </a:cubicBezTo>
                  <a:cubicBezTo>
                    <a:pt x="61" y="5"/>
                    <a:pt x="61" y="5"/>
                    <a:pt x="61" y="5"/>
                  </a:cubicBezTo>
                  <a:cubicBezTo>
                    <a:pt x="54" y="5"/>
                    <a:pt x="54" y="5"/>
                    <a:pt x="54" y="5"/>
                  </a:cubicBezTo>
                  <a:cubicBezTo>
                    <a:pt x="54" y="5"/>
                    <a:pt x="54" y="5"/>
                    <a:pt x="54" y="5"/>
                  </a:cubicBezTo>
                  <a:cubicBezTo>
                    <a:pt x="38" y="5"/>
                    <a:pt x="38" y="5"/>
                    <a:pt x="38" y="5"/>
                  </a:cubicBezTo>
                  <a:cubicBezTo>
                    <a:pt x="31" y="28"/>
                    <a:pt x="31" y="28"/>
                    <a:pt x="31" y="28"/>
                  </a:cubicBezTo>
                  <a:cubicBezTo>
                    <a:pt x="31" y="28"/>
                    <a:pt x="31" y="28"/>
                    <a:pt x="31" y="28"/>
                  </a:cubicBezTo>
                  <a:cubicBezTo>
                    <a:pt x="5" y="108"/>
                    <a:pt x="5" y="108"/>
                    <a:pt x="5" y="108"/>
                  </a:cubicBezTo>
                  <a:cubicBezTo>
                    <a:pt x="5" y="108"/>
                    <a:pt x="5" y="108"/>
                    <a:pt x="5" y="108"/>
                  </a:cubicBezTo>
                  <a:cubicBezTo>
                    <a:pt x="5" y="108"/>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4" y="110"/>
                    <a:pt x="4" y="110"/>
                    <a:pt x="3" y="111"/>
                  </a:cubicBezTo>
                  <a:cubicBezTo>
                    <a:pt x="3" y="111"/>
                    <a:pt x="3" y="111"/>
                    <a:pt x="2" y="1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135">
              <a:extLst>
                <a:ext uri="{FF2B5EF4-FFF2-40B4-BE49-F238E27FC236}">
                  <a16:creationId xmlns:a16="http://schemas.microsoft.com/office/drawing/2014/main" id="{471A2633-7FA2-474E-990D-F6921812600A}"/>
                </a:ext>
              </a:extLst>
            </p:cNvPr>
            <p:cNvSpPr>
              <a:spLocks/>
            </p:cNvSpPr>
            <p:nvPr/>
          </p:nvSpPr>
          <p:spPr bwMode="auto">
            <a:xfrm>
              <a:off x="9015413" y="5788025"/>
              <a:ext cx="88900" cy="19050"/>
            </a:xfrm>
            <a:custGeom>
              <a:avLst/>
              <a:gdLst>
                <a:gd name="T0" fmla="*/ 3 w 28"/>
                <a:gd name="T1" fmla="*/ 6 h 6"/>
                <a:gd name="T2" fmla="*/ 3 w 28"/>
                <a:gd name="T3" fmla="*/ 6 h 6"/>
                <a:gd name="T4" fmla="*/ 0 w 28"/>
                <a:gd name="T5" fmla="*/ 3 h 6"/>
                <a:gd name="T6" fmla="*/ 3 w 28"/>
                <a:gd name="T7" fmla="*/ 0 h 6"/>
                <a:gd name="T8" fmla="*/ 25 w 28"/>
                <a:gd name="T9" fmla="*/ 0 h 6"/>
                <a:gd name="T10" fmla="*/ 25 w 28"/>
                <a:gd name="T11" fmla="*/ 0 h 6"/>
                <a:gd name="T12" fmla="*/ 28 w 28"/>
                <a:gd name="T13" fmla="*/ 3 h 6"/>
                <a:gd name="T14" fmla="*/ 25 w 28"/>
                <a:gd name="T15" fmla="*/ 6 h 6"/>
                <a:gd name="T16" fmla="*/ 3 w 28"/>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
                  <a:moveTo>
                    <a:pt x="3" y="6"/>
                  </a:moveTo>
                  <a:cubicBezTo>
                    <a:pt x="3" y="6"/>
                    <a:pt x="3" y="6"/>
                    <a:pt x="3" y="6"/>
                  </a:cubicBezTo>
                  <a:cubicBezTo>
                    <a:pt x="1" y="6"/>
                    <a:pt x="0" y="4"/>
                    <a:pt x="0" y="3"/>
                  </a:cubicBezTo>
                  <a:cubicBezTo>
                    <a:pt x="0" y="2"/>
                    <a:pt x="1" y="0"/>
                    <a:pt x="3" y="0"/>
                  </a:cubicBezTo>
                  <a:cubicBezTo>
                    <a:pt x="25" y="0"/>
                    <a:pt x="25" y="0"/>
                    <a:pt x="25" y="0"/>
                  </a:cubicBezTo>
                  <a:cubicBezTo>
                    <a:pt x="25" y="0"/>
                    <a:pt x="25" y="0"/>
                    <a:pt x="25" y="0"/>
                  </a:cubicBezTo>
                  <a:cubicBezTo>
                    <a:pt x="26" y="1"/>
                    <a:pt x="28" y="2"/>
                    <a:pt x="28" y="3"/>
                  </a:cubicBezTo>
                  <a:cubicBezTo>
                    <a:pt x="28" y="4"/>
                    <a:pt x="26" y="6"/>
                    <a:pt x="25"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136">
              <a:extLst>
                <a:ext uri="{FF2B5EF4-FFF2-40B4-BE49-F238E27FC236}">
                  <a16:creationId xmlns:a16="http://schemas.microsoft.com/office/drawing/2014/main" id="{DDE7C12F-A74A-450A-98DF-D2DDCDAC4E65}"/>
                </a:ext>
              </a:extLst>
            </p:cNvPr>
            <p:cNvSpPr>
              <a:spLocks noEditPoints="1"/>
            </p:cNvSpPr>
            <p:nvPr/>
          </p:nvSpPr>
          <p:spPr bwMode="auto">
            <a:xfrm>
              <a:off x="8977313" y="5721350"/>
              <a:ext cx="301625" cy="298450"/>
            </a:xfrm>
            <a:custGeom>
              <a:avLst/>
              <a:gdLst>
                <a:gd name="T0" fmla="*/ 22 w 95"/>
                <a:gd name="T1" fmla="*/ 94 h 94"/>
                <a:gd name="T2" fmla="*/ 12 w 95"/>
                <a:gd name="T3" fmla="*/ 90 h 94"/>
                <a:gd name="T4" fmla="*/ 5 w 95"/>
                <a:gd name="T5" fmla="*/ 82 h 94"/>
                <a:gd name="T6" fmla="*/ 1 w 95"/>
                <a:gd name="T7" fmla="*/ 72 h 94"/>
                <a:gd name="T8" fmla="*/ 5 w 95"/>
                <a:gd name="T9" fmla="*/ 62 h 94"/>
                <a:gd name="T10" fmla="*/ 68 w 95"/>
                <a:gd name="T11" fmla="*/ 5 h 94"/>
                <a:gd name="T12" fmla="*/ 88 w 95"/>
                <a:gd name="T13" fmla="*/ 5 h 94"/>
                <a:gd name="T14" fmla="*/ 89 w 95"/>
                <a:gd name="T15" fmla="*/ 7 h 94"/>
                <a:gd name="T16" fmla="*/ 90 w 95"/>
                <a:gd name="T17" fmla="*/ 26 h 94"/>
                <a:gd name="T18" fmla="*/ 32 w 95"/>
                <a:gd name="T19" fmla="*/ 89 h 94"/>
                <a:gd name="T20" fmla="*/ 22 w 95"/>
                <a:gd name="T21" fmla="*/ 94 h 94"/>
                <a:gd name="T22" fmla="*/ 22 w 95"/>
                <a:gd name="T23" fmla="*/ 94 h 94"/>
                <a:gd name="T24" fmla="*/ 8 w 95"/>
                <a:gd name="T25" fmla="*/ 79 h 94"/>
                <a:gd name="T26" fmla="*/ 15 w 95"/>
                <a:gd name="T27" fmla="*/ 86 h 94"/>
                <a:gd name="T28" fmla="*/ 22 w 95"/>
                <a:gd name="T29" fmla="*/ 89 h 94"/>
                <a:gd name="T30" fmla="*/ 28 w 95"/>
                <a:gd name="T31" fmla="*/ 86 h 94"/>
                <a:gd name="T32" fmla="*/ 86 w 95"/>
                <a:gd name="T33" fmla="*/ 23 h 94"/>
                <a:gd name="T34" fmla="*/ 86 w 95"/>
                <a:gd name="T35" fmla="*/ 11 h 94"/>
                <a:gd name="T36" fmla="*/ 84 w 95"/>
                <a:gd name="T37" fmla="*/ 9 h 94"/>
                <a:gd name="T38" fmla="*/ 72 w 95"/>
                <a:gd name="T39" fmla="*/ 9 h 94"/>
                <a:gd name="T40" fmla="*/ 9 w 95"/>
                <a:gd name="T41" fmla="*/ 66 h 94"/>
                <a:gd name="T42" fmla="*/ 6 w 95"/>
                <a:gd name="T43" fmla="*/ 72 h 94"/>
                <a:gd name="T44" fmla="*/ 8 w 95"/>
                <a:gd name="T45" fmla="*/ 7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94">
                  <a:moveTo>
                    <a:pt x="22" y="94"/>
                  </a:moveTo>
                  <a:cubicBezTo>
                    <a:pt x="18" y="94"/>
                    <a:pt x="14" y="92"/>
                    <a:pt x="12" y="90"/>
                  </a:cubicBezTo>
                  <a:cubicBezTo>
                    <a:pt x="5" y="82"/>
                    <a:pt x="5" y="82"/>
                    <a:pt x="5" y="82"/>
                  </a:cubicBezTo>
                  <a:cubicBezTo>
                    <a:pt x="2" y="80"/>
                    <a:pt x="0" y="76"/>
                    <a:pt x="1" y="72"/>
                  </a:cubicBezTo>
                  <a:cubicBezTo>
                    <a:pt x="1" y="68"/>
                    <a:pt x="2" y="65"/>
                    <a:pt x="5" y="62"/>
                  </a:cubicBezTo>
                  <a:cubicBezTo>
                    <a:pt x="68" y="5"/>
                    <a:pt x="68" y="5"/>
                    <a:pt x="68" y="5"/>
                  </a:cubicBezTo>
                  <a:cubicBezTo>
                    <a:pt x="74" y="0"/>
                    <a:pt x="83" y="0"/>
                    <a:pt x="88" y="5"/>
                  </a:cubicBezTo>
                  <a:cubicBezTo>
                    <a:pt x="89" y="7"/>
                    <a:pt x="89" y="7"/>
                    <a:pt x="89" y="7"/>
                  </a:cubicBezTo>
                  <a:cubicBezTo>
                    <a:pt x="95" y="12"/>
                    <a:pt x="95" y="21"/>
                    <a:pt x="90" y="26"/>
                  </a:cubicBezTo>
                  <a:cubicBezTo>
                    <a:pt x="32" y="89"/>
                    <a:pt x="32" y="89"/>
                    <a:pt x="32" y="89"/>
                  </a:cubicBezTo>
                  <a:cubicBezTo>
                    <a:pt x="30" y="92"/>
                    <a:pt x="26" y="94"/>
                    <a:pt x="22" y="94"/>
                  </a:cubicBezTo>
                  <a:cubicBezTo>
                    <a:pt x="22" y="94"/>
                    <a:pt x="22" y="94"/>
                    <a:pt x="22" y="94"/>
                  </a:cubicBezTo>
                  <a:close/>
                  <a:moveTo>
                    <a:pt x="8" y="79"/>
                  </a:moveTo>
                  <a:cubicBezTo>
                    <a:pt x="15" y="86"/>
                    <a:pt x="15" y="86"/>
                    <a:pt x="15" y="86"/>
                  </a:cubicBezTo>
                  <a:cubicBezTo>
                    <a:pt x="17" y="88"/>
                    <a:pt x="20" y="89"/>
                    <a:pt x="22" y="89"/>
                  </a:cubicBezTo>
                  <a:cubicBezTo>
                    <a:pt x="24" y="88"/>
                    <a:pt x="27" y="87"/>
                    <a:pt x="28" y="86"/>
                  </a:cubicBezTo>
                  <a:cubicBezTo>
                    <a:pt x="86" y="23"/>
                    <a:pt x="86" y="23"/>
                    <a:pt x="86" y="23"/>
                  </a:cubicBezTo>
                  <a:cubicBezTo>
                    <a:pt x="89" y="19"/>
                    <a:pt x="89" y="14"/>
                    <a:pt x="86" y="11"/>
                  </a:cubicBezTo>
                  <a:cubicBezTo>
                    <a:pt x="84" y="9"/>
                    <a:pt x="84" y="9"/>
                    <a:pt x="84" y="9"/>
                  </a:cubicBezTo>
                  <a:cubicBezTo>
                    <a:pt x="81" y="6"/>
                    <a:pt x="75" y="6"/>
                    <a:pt x="72" y="9"/>
                  </a:cubicBezTo>
                  <a:cubicBezTo>
                    <a:pt x="9" y="66"/>
                    <a:pt x="9" y="66"/>
                    <a:pt x="9" y="66"/>
                  </a:cubicBezTo>
                  <a:cubicBezTo>
                    <a:pt x="7" y="67"/>
                    <a:pt x="6" y="70"/>
                    <a:pt x="6" y="72"/>
                  </a:cubicBezTo>
                  <a:cubicBezTo>
                    <a:pt x="6" y="75"/>
                    <a:pt x="7" y="77"/>
                    <a:pt x="8"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37">
              <a:extLst>
                <a:ext uri="{FF2B5EF4-FFF2-40B4-BE49-F238E27FC236}">
                  <a16:creationId xmlns:a16="http://schemas.microsoft.com/office/drawing/2014/main" id="{139B5A99-8A9D-4DBC-A9C1-8198A19D1816}"/>
                </a:ext>
              </a:extLst>
            </p:cNvPr>
            <p:cNvSpPr>
              <a:spLocks/>
            </p:cNvSpPr>
            <p:nvPr/>
          </p:nvSpPr>
          <p:spPr bwMode="auto">
            <a:xfrm>
              <a:off x="9056688" y="5778500"/>
              <a:ext cx="152400" cy="142875"/>
            </a:xfrm>
            <a:custGeom>
              <a:avLst/>
              <a:gdLst>
                <a:gd name="T0" fmla="*/ 3 w 48"/>
                <a:gd name="T1" fmla="*/ 45 h 45"/>
                <a:gd name="T2" fmla="*/ 1 w 48"/>
                <a:gd name="T3" fmla="*/ 44 h 45"/>
                <a:gd name="T4" fmla="*/ 1 w 48"/>
                <a:gd name="T5" fmla="*/ 40 h 45"/>
                <a:gd name="T6" fmla="*/ 43 w 48"/>
                <a:gd name="T7" fmla="*/ 1 h 45"/>
                <a:gd name="T8" fmla="*/ 47 w 48"/>
                <a:gd name="T9" fmla="*/ 1 h 45"/>
                <a:gd name="T10" fmla="*/ 47 w 48"/>
                <a:gd name="T11" fmla="*/ 4 h 45"/>
                <a:gd name="T12" fmla="*/ 5 w 48"/>
                <a:gd name="T13" fmla="*/ 44 h 45"/>
                <a:gd name="T14" fmla="*/ 3 w 4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5">
                  <a:moveTo>
                    <a:pt x="3" y="45"/>
                  </a:moveTo>
                  <a:cubicBezTo>
                    <a:pt x="3" y="45"/>
                    <a:pt x="2" y="45"/>
                    <a:pt x="1" y="44"/>
                  </a:cubicBezTo>
                  <a:cubicBezTo>
                    <a:pt x="0" y="43"/>
                    <a:pt x="0" y="41"/>
                    <a:pt x="1" y="40"/>
                  </a:cubicBezTo>
                  <a:cubicBezTo>
                    <a:pt x="43" y="1"/>
                    <a:pt x="43" y="1"/>
                    <a:pt x="43" y="1"/>
                  </a:cubicBezTo>
                  <a:cubicBezTo>
                    <a:pt x="44" y="0"/>
                    <a:pt x="46" y="0"/>
                    <a:pt x="47" y="1"/>
                  </a:cubicBezTo>
                  <a:cubicBezTo>
                    <a:pt x="48" y="2"/>
                    <a:pt x="48" y="3"/>
                    <a:pt x="47" y="4"/>
                  </a:cubicBezTo>
                  <a:cubicBezTo>
                    <a:pt x="5" y="44"/>
                    <a:pt x="5" y="44"/>
                    <a:pt x="5" y="44"/>
                  </a:cubicBezTo>
                  <a:cubicBezTo>
                    <a:pt x="5" y="45"/>
                    <a:pt x="4" y="45"/>
                    <a:pt x="3" y="4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38">
              <a:extLst>
                <a:ext uri="{FF2B5EF4-FFF2-40B4-BE49-F238E27FC236}">
                  <a16:creationId xmlns:a16="http://schemas.microsoft.com/office/drawing/2014/main" id="{AA3A54AC-1310-490F-A445-FBA09E8B182B}"/>
                </a:ext>
              </a:extLst>
            </p:cNvPr>
            <p:cNvSpPr>
              <a:spLocks noEditPoints="1"/>
            </p:cNvSpPr>
            <p:nvPr/>
          </p:nvSpPr>
          <p:spPr bwMode="auto">
            <a:xfrm>
              <a:off x="9228138" y="5499100"/>
              <a:ext cx="273050" cy="273050"/>
            </a:xfrm>
            <a:custGeom>
              <a:avLst/>
              <a:gdLst>
                <a:gd name="T0" fmla="*/ 43 w 86"/>
                <a:gd name="T1" fmla="*/ 86 h 86"/>
                <a:gd name="T2" fmla="*/ 0 w 86"/>
                <a:gd name="T3" fmla="*/ 43 h 86"/>
                <a:gd name="T4" fmla="*/ 43 w 86"/>
                <a:gd name="T5" fmla="*/ 0 h 86"/>
                <a:gd name="T6" fmla="*/ 86 w 86"/>
                <a:gd name="T7" fmla="*/ 43 h 86"/>
                <a:gd name="T8" fmla="*/ 43 w 86"/>
                <a:gd name="T9" fmla="*/ 86 h 86"/>
                <a:gd name="T10" fmla="*/ 43 w 86"/>
                <a:gd name="T11" fmla="*/ 5 h 86"/>
                <a:gd name="T12" fmla="*/ 5 w 86"/>
                <a:gd name="T13" fmla="*/ 43 h 86"/>
                <a:gd name="T14" fmla="*/ 43 w 86"/>
                <a:gd name="T15" fmla="*/ 81 h 86"/>
                <a:gd name="T16" fmla="*/ 81 w 86"/>
                <a:gd name="T17" fmla="*/ 43 h 86"/>
                <a:gd name="T18" fmla="*/ 43 w 86"/>
                <a:gd name="T1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43" y="86"/>
                  </a:moveTo>
                  <a:cubicBezTo>
                    <a:pt x="19" y="86"/>
                    <a:pt x="0" y="67"/>
                    <a:pt x="0" y="43"/>
                  </a:cubicBezTo>
                  <a:cubicBezTo>
                    <a:pt x="0" y="19"/>
                    <a:pt x="19" y="0"/>
                    <a:pt x="43" y="0"/>
                  </a:cubicBezTo>
                  <a:cubicBezTo>
                    <a:pt x="67" y="0"/>
                    <a:pt x="86" y="19"/>
                    <a:pt x="86" y="43"/>
                  </a:cubicBezTo>
                  <a:cubicBezTo>
                    <a:pt x="86" y="67"/>
                    <a:pt x="67" y="86"/>
                    <a:pt x="43" y="86"/>
                  </a:cubicBezTo>
                  <a:close/>
                  <a:moveTo>
                    <a:pt x="43" y="5"/>
                  </a:moveTo>
                  <a:cubicBezTo>
                    <a:pt x="22" y="5"/>
                    <a:pt x="5" y="22"/>
                    <a:pt x="5" y="43"/>
                  </a:cubicBezTo>
                  <a:cubicBezTo>
                    <a:pt x="5" y="64"/>
                    <a:pt x="22" y="81"/>
                    <a:pt x="43" y="81"/>
                  </a:cubicBezTo>
                  <a:cubicBezTo>
                    <a:pt x="64" y="81"/>
                    <a:pt x="81" y="64"/>
                    <a:pt x="81" y="43"/>
                  </a:cubicBezTo>
                  <a:cubicBezTo>
                    <a:pt x="81" y="22"/>
                    <a:pt x="64" y="5"/>
                    <a:pt x="4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39">
              <a:extLst>
                <a:ext uri="{FF2B5EF4-FFF2-40B4-BE49-F238E27FC236}">
                  <a16:creationId xmlns:a16="http://schemas.microsoft.com/office/drawing/2014/main" id="{3CA3FC9D-5206-4803-B23F-F14EE4051BFA}"/>
                </a:ext>
              </a:extLst>
            </p:cNvPr>
            <p:cNvSpPr>
              <a:spLocks/>
            </p:cNvSpPr>
            <p:nvPr/>
          </p:nvSpPr>
          <p:spPr bwMode="auto">
            <a:xfrm>
              <a:off x="9358313" y="5626100"/>
              <a:ext cx="101600" cy="101600"/>
            </a:xfrm>
            <a:custGeom>
              <a:avLst/>
              <a:gdLst>
                <a:gd name="T0" fmla="*/ 2 w 32"/>
                <a:gd name="T1" fmla="*/ 32 h 32"/>
                <a:gd name="T2" fmla="*/ 0 w 32"/>
                <a:gd name="T3" fmla="*/ 30 h 32"/>
                <a:gd name="T4" fmla="*/ 2 w 32"/>
                <a:gd name="T5" fmla="*/ 27 h 32"/>
                <a:gd name="T6" fmla="*/ 27 w 32"/>
                <a:gd name="T7" fmla="*/ 3 h 32"/>
                <a:gd name="T8" fmla="*/ 29 w 32"/>
                <a:gd name="T9" fmla="*/ 0 h 32"/>
                <a:gd name="T10" fmla="*/ 32 w 32"/>
                <a:gd name="T11" fmla="*/ 3 h 32"/>
                <a:gd name="T12" fmla="*/ 2 w 32"/>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2" y="32"/>
                  </a:moveTo>
                  <a:cubicBezTo>
                    <a:pt x="1" y="32"/>
                    <a:pt x="0" y="31"/>
                    <a:pt x="0" y="30"/>
                  </a:cubicBezTo>
                  <a:cubicBezTo>
                    <a:pt x="0" y="28"/>
                    <a:pt x="1" y="27"/>
                    <a:pt x="2" y="27"/>
                  </a:cubicBezTo>
                  <a:cubicBezTo>
                    <a:pt x="16" y="27"/>
                    <a:pt x="27" y="16"/>
                    <a:pt x="27" y="3"/>
                  </a:cubicBezTo>
                  <a:cubicBezTo>
                    <a:pt x="27" y="1"/>
                    <a:pt x="28" y="0"/>
                    <a:pt x="29" y="0"/>
                  </a:cubicBezTo>
                  <a:cubicBezTo>
                    <a:pt x="31" y="0"/>
                    <a:pt x="32" y="1"/>
                    <a:pt x="32" y="3"/>
                  </a:cubicBezTo>
                  <a:cubicBezTo>
                    <a:pt x="32" y="19"/>
                    <a:pt x="19" y="32"/>
                    <a:pt x="2" y="3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40">
              <a:extLst>
                <a:ext uri="{FF2B5EF4-FFF2-40B4-BE49-F238E27FC236}">
                  <a16:creationId xmlns:a16="http://schemas.microsoft.com/office/drawing/2014/main" id="{662214F6-2D45-48DB-AAB7-478A93E34A78}"/>
                </a:ext>
              </a:extLst>
            </p:cNvPr>
            <p:cNvSpPr>
              <a:spLocks/>
            </p:cNvSpPr>
            <p:nvPr/>
          </p:nvSpPr>
          <p:spPr bwMode="auto">
            <a:xfrm>
              <a:off x="9244013" y="5241925"/>
              <a:ext cx="44450" cy="15875"/>
            </a:xfrm>
            <a:custGeom>
              <a:avLst/>
              <a:gdLst>
                <a:gd name="T0" fmla="*/ 11 w 14"/>
                <a:gd name="T1" fmla="*/ 5 h 5"/>
                <a:gd name="T2" fmla="*/ 2 w 14"/>
                <a:gd name="T3" fmla="*/ 5 h 5"/>
                <a:gd name="T4" fmla="*/ 0 w 14"/>
                <a:gd name="T5" fmla="*/ 3 h 5"/>
                <a:gd name="T6" fmla="*/ 2 w 14"/>
                <a:gd name="T7" fmla="*/ 0 h 5"/>
                <a:gd name="T8" fmla="*/ 11 w 14"/>
                <a:gd name="T9" fmla="*/ 0 h 5"/>
                <a:gd name="T10" fmla="*/ 14 w 14"/>
                <a:gd name="T11" fmla="*/ 3 h 5"/>
                <a:gd name="T12" fmla="*/ 11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1" y="5"/>
                  </a:moveTo>
                  <a:cubicBezTo>
                    <a:pt x="2" y="5"/>
                    <a:pt x="2" y="5"/>
                    <a:pt x="2" y="5"/>
                  </a:cubicBezTo>
                  <a:cubicBezTo>
                    <a:pt x="1" y="5"/>
                    <a:pt x="0" y="4"/>
                    <a:pt x="0" y="3"/>
                  </a:cubicBezTo>
                  <a:cubicBezTo>
                    <a:pt x="0" y="1"/>
                    <a:pt x="1" y="0"/>
                    <a:pt x="2" y="0"/>
                  </a:cubicBezTo>
                  <a:cubicBezTo>
                    <a:pt x="11" y="0"/>
                    <a:pt x="11" y="0"/>
                    <a:pt x="11" y="0"/>
                  </a:cubicBezTo>
                  <a:cubicBezTo>
                    <a:pt x="12" y="0"/>
                    <a:pt x="14" y="1"/>
                    <a:pt x="14" y="3"/>
                  </a:cubicBezTo>
                  <a:cubicBezTo>
                    <a:pt x="14" y="4"/>
                    <a:pt x="12" y="5"/>
                    <a:pt x="11"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41">
              <a:extLst>
                <a:ext uri="{FF2B5EF4-FFF2-40B4-BE49-F238E27FC236}">
                  <a16:creationId xmlns:a16="http://schemas.microsoft.com/office/drawing/2014/main" id="{5D6A1115-CDE4-4264-A097-5B59D9C8AAE4}"/>
                </a:ext>
              </a:extLst>
            </p:cNvPr>
            <p:cNvSpPr>
              <a:spLocks/>
            </p:cNvSpPr>
            <p:nvPr/>
          </p:nvSpPr>
          <p:spPr bwMode="auto">
            <a:xfrm>
              <a:off x="9256713" y="5229225"/>
              <a:ext cx="15875" cy="44450"/>
            </a:xfrm>
            <a:custGeom>
              <a:avLst/>
              <a:gdLst>
                <a:gd name="T0" fmla="*/ 3 w 5"/>
                <a:gd name="T1" fmla="*/ 14 h 14"/>
                <a:gd name="T2" fmla="*/ 0 w 5"/>
                <a:gd name="T3" fmla="*/ 11 h 14"/>
                <a:gd name="T4" fmla="*/ 0 w 5"/>
                <a:gd name="T5" fmla="*/ 2 h 14"/>
                <a:gd name="T6" fmla="*/ 3 w 5"/>
                <a:gd name="T7" fmla="*/ 0 h 14"/>
                <a:gd name="T8" fmla="*/ 5 w 5"/>
                <a:gd name="T9" fmla="*/ 2 h 14"/>
                <a:gd name="T10" fmla="*/ 5 w 5"/>
                <a:gd name="T11" fmla="*/ 11 h 14"/>
                <a:gd name="T12" fmla="*/ 3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3" y="14"/>
                  </a:moveTo>
                  <a:cubicBezTo>
                    <a:pt x="1" y="14"/>
                    <a:pt x="0" y="13"/>
                    <a:pt x="0" y="11"/>
                  </a:cubicBezTo>
                  <a:cubicBezTo>
                    <a:pt x="0" y="2"/>
                    <a:pt x="0" y="2"/>
                    <a:pt x="0" y="2"/>
                  </a:cubicBezTo>
                  <a:cubicBezTo>
                    <a:pt x="0" y="1"/>
                    <a:pt x="1" y="0"/>
                    <a:pt x="3" y="0"/>
                  </a:cubicBezTo>
                  <a:cubicBezTo>
                    <a:pt x="4" y="0"/>
                    <a:pt x="5" y="1"/>
                    <a:pt x="5" y="2"/>
                  </a:cubicBezTo>
                  <a:cubicBezTo>
                    <a:pt x="5" y="11"/>
                    <a:pt x="5" y="11"/>
                    <a:pt x="5" y="11"/>
                  </a:cubicBezTo>
                  <a:cubicBezTo>
                    <a:pt x="5" y="13"/>
                    <a:pt x="4" y="14"/>
                    <a:pt x="3"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142">
              <a:extLst>
                <a:ext uri="{FF2B5EF4-FFF2-40B4-BE49-F238E27FC236}">
                  <a16:creationId xmlns:a16="http://schemas.microsoft.com/office/drawing/2014/main" id="{0765D49B-E98E-4FD6-BE49-C2C833160613}"/>
                </a:ext>
              </a:extLst>
            </p:cNvPr>
            <p:cNvSpPr>
              <a:spLocks noEditPoints="1"/>
            </p:cNvSpPr>
            <p:nvPr/>
          </p:nvSpPr>
          <p:spPr bwMode="auto">
            <a:xfrm>
              <a:off x="9351963" y="5267325"/>
              <a:ext cx="57150" cy="57150"/>
            </a:xfrm>
            <a:custGeom>
              <a:avLst/>
              <a:gdLst>
                <a:gd name="T0" fmla="*/ 9 w 18"/>
                <a:gd name="T1" fmla="*/ 18 h 18"/>
                <a:gd name="T2" fmla="*/ 0 w 18"/>
                <a:gd name="T3" fmla="*/ 9 h 18"/>
                <a:gd name="T4" fmla="*/ 9 w 18"/>
                <a:gd name="T5" fmla="*/ 0 h 18"/>
                <a:gd name="T6" fmla="*/ 18 w 18"/>
                <a:gd name="T7" fmla="*/ 9 h 18"/>
                <a:gd name="T8" fmla="*/ 9 w 18"/>
                <a:gd name="T9" fmla="*/ 18 h 18"/>
                <a:gd name="T10" fmla="*/ 9 w 18"/>
                <a:gd name="T11" fmla="*/ 5 h 18"/>
                <a:gd name="T12" fmla="*/ 6 w 18"/>
                <a:gd name="T13" fmla="*/ 9 h 18"/>
                <a:gd name="T14" fmla="*/ 9 w 18"/>
                <a:gd name="T15" fmla="*/ 13 h 18"/>
                <a:gd name="T16" fmla="*/ 13 w 18"/>
                <a:gd name="T17" fmla="*/ 9 h 18"/>
                <a:gd name="T18" fmla="*/ 9 w 18"/>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9" y="18"/>
                  </a:moveTo>
                  <a:cubicBezTo>
                    <a:pt x="4" y="18"/>
                    <a:pt x="0" y="14"/>
                    <a:pt x="0" y="9"/>
                  </a:cubicBezTo>
                  <a:cubicBezTo>
                    <a:pt x="0" y="4"/>
                    <a:pt x="4" y="0"/>
                    <a:pt x="9" y="0"/>
                  </a:cubicBezTo>
                  <a:cubicBezTo>
                    <a:pt x="14" y="0"/>
                    <a:pt x="18" y="4"/>
                    <a:pt x="18" y="9"/>
                  </a:cubicBezTo>
                  <a:cubicBezTo>
                    <a:pt x="18" y="14"/>
                    <a:pt x="14" y="18"/>
                    <a:pt x="9" y="18"/>
                  </a:cubicBezTo>
                  <a:close/>
                  <a:moveTo>
                    <a:pt x="9" y="5"/>
                  </a:moveTo>
                  <a:cubicBezTo>
                    <a:pt x="7" y="5"/>
                    <a:pt x="6" y="7"/>
                    <a:pt x="6" y="9"/>
                  </a:cubicBezTo>
                  <a:cubicBezTo>
                    <a:pt x="6" y="11"/>
                    <a:pt x="7" y="13"/>
                    <a:pt x="9" y="13"/>
                  </a:cubicBezTo>
                  <a:cubicBezTo>
                    <a:pt x="11" y="13"/>
                    <a:pt x="13" y="11"/>
                    <a:pt x="13" y="9"/>
                  </a:cubicBezTo>
                  <a:cubicBezTo>
                    <a:pt x="13"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143">
              <a:extLst>
                <a:ext uri="{FF2B5EF4-FFF2-40B4-BE49-F238E27FC236}">
                  <a16:creationId xmlns:a16="http://schemas.microsoft.com/office/drawing/2014/main" id="{69D890DC-CD4C-42B0-BD3D-E84B6CD39E4A}"/>
                </a:ext>
              </a:extLst>
            </p:cNvPr>
            <p:cNvSpPr>
              <a:spLocks noEditPoints="1"/>
            </p:cNvSpPr>
            <p:nvPr/>
          </p:nvSpPr>
          <p:spPr bwMode="auto">
            <a:xfrm>
              <a:off x="9466263" y="5200650"/>
              <a:ext cx="82550" cy="79375"/>
            </a:xfrm>
            <a:custGeom>
              <a:avLst/>
              <a:gdLst>
                <a:gd name="T0" fmla="*/ 13 w 26"/>
                <a:gd name="T1" fmla="*/ 25 h 25"/>
                <a:gd name="T2" fmla="*/ 6 w 26"/>
                <a:gd name="T3" fmla="*/ 23 h 25"/>
                <a:gd name="T4" fmla="*/ 1 w 26"/>
                <a:gd name="T5" fmla="*/ 15 h 25"/>
                <a:gd name="T6" fmla="*/ 3 w 26"/>
                <a:gd name="T7" fmla="*/ 6 h 25"/>
                <a:gd name="T8" fmla="*/ 11 w 26"/>
                <a:gd name="T9" fmla="*/ 1 h 25"/>
                <a:gd name="T10" fmla="*/ 20 w 26"/>
                <a:gd name="T11" fmla="*/ 3 h 25"/>
                <a:gd name="T12" fmla="*/ 25 w 26"/>
                <a:gd name="T13" fmla="*/ 11 h 25"/>
                <a:gd name="T14" fmla="*/ 23 w 26"/>
                <a:gd name="T15" fmla="*/ 20 h 25"/>
                <a:gd name="T16" fmla="*/ 15 w 26"/>
                <a:gd name="T17" fmla="*/ 25 h 25"/>
                <a:gd name="T18" fmla="*/ 13 w 26"/>
                <a:gd name="T19" fmla="*/ 25 h 25"/>
                <a:gd name="T20" fmla="*/ 13 w 26"/>
                <a:gd name="T21" fmla="*/ 6 h 25"/>
                <a:gd name="T22" fmla="*/ 12 w 26"/>
                <a:gd name="T23" fmla="*/ 6 h 25"/>
                <a:gd name="T24" fmla="*/ 7 w 26"/>
                <a:gd name="T25" fmla="*/ 9 h 25"/>
                <a:gd name="T26" fmla="*/ 6 w 26"/>
                <a:gd name="T27" fmla="*/ 14 h 25"/>
                <a:gd name="T28" fmla="*/ 9 w 26"/>
                <a:gd name="T29" fmla="*/ 19 h 25"/>
                <a:gd name="T30" fmla="*/ 14 w 26"/>
                <a:gd name="T31" fmla="*/ 20 h 25"/>
                <a:gd name="T32" fmla="*/ 19 w 26"/>
                <a:gd name="T33" fmla="*/ 17 h 25"/>
                <a:gd name="T34" fmla="*/ 20 w 26"/>
                <a:gd name="T35" fmla="*/ 12 h 25"/>
                <a:gd name="T36" fmla="*/ 17 w 26"/>
                <a:gd name="T37" fmla="*/ 7 h 25"/>
                <a:gd name="T38" fmla="*/ 13 w 26"/>
                <a:gd name="T3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5">
                  <a:moveTo>
                    <a:pt x="13" y="25"/>
                  </a:moveTo>
                  <a:cubicBezTo>
                    <a:pt x="10" y="25"/>
                    <a:pt x="8" y="25"/>
                    <a:pt x="6" y="23"/>
                  </a:cubicBezTo>
                  <a:cubicBezTo>
                    <a:pt x="3" y="21"/>
                    <a:pt x="1" y="18"/>
                    <a:pt x="1" y="15"/>
                  </a:cubicBezTo>
                  <a:cubicBezTo>
                    <a:pt x="0" y="12"/>
                    <a:pt x="1" y="9"/>
                    <a:pt x="3" y="6"/>
                  </a:cubicBezTo>
                  <a:cubicBezTo>
                    <a:pt x="5" y="3"/>
                    <a:pt x="8" y="1"/>
                    <a:pt x="11" y="1"/>
                  </a:cubicBezTo>
                  <a:cubicBezTo>
                    <a:pt x="14" y="0"/>
                    <a:pt x="17" y="1"/>
                    <a:pt x="20" y="3"/>
                  </a:cubicBezTo>
                  <a:cubicBezTo>
                    <a:pt x="23" y="5"/>
                    <a:pt x="25" y="7"/>
                    <a:pt x="25" y="11"/>
                  </a:cubicBezTo>
                  <a:cubicBezTo>
                    <a:pt x="26" y="14"/>
                    <a:pt x="25" y="17"/>
                    <a:pt x="23" y="20"/>
                  </a:cubicBezTo>
                  <a:cubicBezTo>
                    <a:pt x="21" y="23"/>
                    <a:pt x="18" y="25"/>
                    <a:pt x="15" y="25"/>
                  </a:cubicBezTo>
                  <a:cubicBezTo>
                    <a:pt x="14" y="25"/>
                    <a:pt x="14" y="25"/>
                    <a:pt x="13" y="25"/>
                  </a:cubicBezTo>
                  <a:close/>
                  <a:moveTo>
                    <a:pt x="13" y="6"/>
                  </a:moveTo>
                  <a:cubicBezTo>
                    <a:pt x="13" y="6"/>
                    <a:pt x="12" y="6"/>
                    <a:pt x="12" y="6"/>
                  </a:cubicBezTo>
                  <a:cubicBezTo>
                    <a:pt x="10" y="6"/>
                    <a:pt x="8" y="7"/>
                    <a:pt x="7" y="9"/>
                  </a:cubicBezTo>
                  <a:cubicBezTo>
                    <a:pt x="6" y="10"/>
                    <a:pt x="6" y="12"/>
                    <a:pt x="6" y="14"/>
                  </a:cubicBezTo>
                  <a:cubicBezTo>
                    <a:pt x="6" y="16"/>
                    <a:pt x="7" y="18"/>
                    <a:pt x="9" y="19"/>
                  </a:cubicBezTo>
                  <a:cubicBezTo>
                    <a:pt x="10" y="20"/>
                    <a:pt x="12" y="20"/>
                    <a:pt x="14" y="20"/>
                  </a:cubicBezTo>
                  <a:cubicBezTo>
                    <a:pt x="16" y="20"/>
                    <a:pt x="18" y="19"/>
                    <a:pt x="19" y="17"/>
                  </a:cubicBezTo>
                  <a:cubicBezTo>
                    <a:pt x="20" y="15"/>
                    <a:pt x="21" y="14"/>
                    <a:pt x="20" y="12"/>
                  </a:cubicBezTo>
                  <a:cubicBezTo>
                    <a:pt x="20" y="10"/>
                    <a:pt x="19" y="8"/>
                    <a:pt x="17" y="7"/>
                  </a:cubicBezTo>
                  <a:cubicBezTo>
                    <a:pt x="16" y="6"/>
                    <a:pt x="15" y="6"/>
                    <a:pt x="13"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144">
              <a:extLst>
                <a:ext uri="{FF2B5EF4-FFF2-40B4-BE49-F238E27FC236}">
                  <a16:creationId xmlns:a16="http://schemas.microsoft.com/office/drawing/2014/main" id="{64DA71EF-4CE7-4612-BDFE-6F7830F1D999}"/>
                </a:ext>
              </a:extLst>
            </p:cNvPr>
            <p:cNvSpPr>
              <a:spLocks/>
            </p:cNvSpPr>
            <p:nvPr/>
          </p:nvSpPr>
          <p:spPr bwMode="auto">
            <a:xfrm>
              <a:off x="9574213" y="5302250"/>
              <a:ext cx="38100" cy="38100"/>
            </a:xfrm>
            <a:custGeom>
              <a:avLst/>
              <a:gdLst>
                <a:gd name="T0" fmla="*/ 9 w 12"/>
                <a:gd name="T1" fmla="*/ 12 h 12"/>
                <a:gd name="T2" fmla="*/ 8 w 12"/>
                <a:gd name="T3" fmla="*/ 11 h 12"/>
                <a:gd name="T4" fmla="*/ 1 w 12"/>
                <a:gd name="T5" fmla="*/ 5 h 12"/>
                <a:gd name="T6" fmla="*/ 1 w 12"/>
                <a:gd name="T7" fmla="*/ 1 h 12"/>
                <a:gd name="T8" fmla="*/ 5 w 12"/>
                <a:gd name="T9" fmla="*/ 1 h 12"/>
                <a:gd name="T10" fmla="*/ 11 w 12"/>
                <a:gd name="T11" fmla="*/ 8 h 12"/>
                <a:gd name="T12" fmla="*/ 11 w 12"/>
                <a:gd name="T13" fmla="*/ 11 h 12"/>
                <a:gd name="T14" fmla="*/ 9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9" y="12"/>
                  </a:moveTo>
                  <a:cubicBezTo>
                    <a:pt x="9" y="12"/>
                    <a:pt x="8" y="12"/>
                    <a:pt x="8" y="11"/>
                  </a:cubicBezTo>
                  <a:cubicBezTo>
                    <a:pt x="1" y="5"/>
                    <a:pt x="1" y="5"/>
                    <a:pt x="1" y="5"/>
                  </a:cubicBezTo>
                  <a:cubicBezTo>
                    <a:pt x="0" y="4"/>
                    <a:pt x="0" y="2"/>
                    <a:pt x="1" y="1"/>
                  </a:cubicBezTo>
                  <a:cubicBezTo>
                    <a:pt x="2" y="0"/>
                    <a:pt x="4" y="0"/>
                    <a:pt x="5" y="1"/>
                  </a:cubicBezTo>
                  <a:cubicBezTo>
                    <a:pt x="11" y="8"/>
                    <a:pt x="11" y="8"/>
                    <a:pt x="11" y="8"/>
                  </a:cubicBezTo>
                  <a:cubicBezTo>
                    <a:pt x="12" y="9"/>
                    <a:pt x="12" y="10"/>
                    <a:pt x="11" y="11"/>
                  </a:cubicBezTo>
                  <a:cubicBezTo>
                    <a:pt x="11" y="12"/>
                    <a:pt x="10"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145">
              <a:extLst>
                <a:ext uri="{FF2B5EF4-FFF2-40B4-BE49-F238E27FC236}">
                  <a16:creationId xmlns:a16="http://schemas.microsoft.com/office/drawing/2014/main" id="{632AC6DD-C817-468B-A2FB-19A20A9F8808}"/>
                </a:ext>
              </a:extLst>
            </p:cNvPr>
            <p:cNvSpPr>
              <a:spLocks/>
            </p:cNvSpPr>
            <p:nvPr/>
          </p:nvSpPr>
          <p:spPr bwMode="auto">
            <a:xfrm>
              <a:off x="9574213" y="5302250"/>
              <a:ext cx="38100" cy="38100"/>
            </a:xfrm>
            <a:custGeom>
              <a:avLst/>
              <a:gdLst>
                <a:gd name="T0" fmla="*/ 3 w 12"/>
                <a:gd name="T1" fmla="*/ 12 h 12"/>
                <a:gd name="T2" fmla="*/ 1 w 12"/>
                <a:gd name="T3" fmla="*/ 11 h 12"/>
                <a:gd name="T4" fmla="*/ 1 w 12"/>
                <a:gd name="T5" fmla="*/ 8 h 12"/>
                <a:gd name="T6" fmla="*/ 8 w 12"/>
                <a:gd name="T7" fmla="*/ 1 h 12"/>
                <a:gd name="T8" fmla="*/ 11 w 12"/>
                <a:gd name="T9" fmla="*/ 1 h 12"/>
                <a:gd name="T10" fmla="*/ 11 w 12"/>
                <a:gd name="T11" fmla="*/ 5 h 12"/>
                <a:gd name="T12" fmla="*/ 5 w 12"/>
                <a:gd name="T13" fmla="*/ 11 h 12"/>
                <a:gd name="T14" fmla="*/ 3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3" y="12"/>
                  </a:moveTo>
                  <a:cubicBezTo>
                    <a:pt x="2" y="12"/>
                    <a:pt x="2" y="12"/>
                    <a:pt x="1" y="11"/>
                  </a:cubicBezTo>
                  <a:cubicBezTo>
                    <a:pt x="0" y="10"/>
                    <a:pt x="0" y="9"/>
                    <a:pt x="1" y="8"/>
                  </a:cubicBezTo>
                  <a:cubicBezTo>
                    <a:pt x="8" y="1"/>
                    <a:pt x="8" y="1"/>
                    <a:pt x="8" y="1"/>
                  </a:cubicBezTo>
                  <a:cubicBezTo>
                    <a:pt x="9" y="0"/>
                    <a:pt x="10" y="0"/>
                    <a:pt x="11" y="1"/>
                  </a:cubicBezTo>
                  <a:cubicBezTo>
                    <a:pt x="12" y="2"/>
                    <a:pt x="12" y="4"/>
                    <a:pt x="11" y="5"/>
                  </a:cubicBezTo>
                  <a:cubicBezTo>
                    <a:pt x="5" y="11"/>
                    <a:pt x="5" y="11"/>
                    <a:pt x="5" y="11"/>
                  </a:cubicBezTo>
                  <a:cubicBezTo>
                    <a:pt x="4" y="12"/>
                    <a:pt x="4" y="12"/>
                    <a:pt x="3"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4" name="Group 233">
            <a:extLst>
              <a:ext uri="{FF2B5EF4-FFF2-40B4-BE49-F238E27FC236}">
                <a16:creationId xmlns:a16="http://schemas.microsoft.com/office/drawing/2014/main" id="{DA7AE5DB-B495-4CBE-94DD-2AE35F7BE4C0}"/>
              </a:ext>
            </a:extLst>
          </p:cNvPr>
          <p:cNvGrpSpPr/>
          <p:nvPr/>
        </p:nvGrpSpPr>
        <p:grpSpPr>
          <a:xfrm>
            <a:off x="4043124" y="3228766"/>
            <a:ext cx="893763" cy="873125"/>
            <a:chOff x="3370263" y="3211513"/>
            <a:chExt cx="893763" cy="873125"/>
          </a:xfrm>
        </p:grpSpPr>
        <p:sp>
          <p:nvSpPr>
            <p:cNvPr id="180" name="Freeform 146">
              <a:extLst>
                <a:ext uri="{FF2B5EF4-FFF2-40B4-BE49-F238E27FC236}">
                  <a16:creationId xmlns:a16="http://schemas.microsoft.com/office/drawing/2014/main" id="{CC161E40-B1C5-45CF-9F33-B511783CF2E7}"/>
                </a:ext>
              </a:extLst>
            </p:cNvPr>
            <p:cNvSpPr>
              <a:spLocks noEditPoints="1"/>
            </p:cNvSpPr>
            <p:nvPr/>
          </p:nvSpPr>
          <p:spPr bwMode="auto">
            <a:xfrm>
              <a:off x="3370263" y="3338513"/>
              <a:ext cx="754063" cy="644525"/>
            </a:xfrm>
            <a:custGeom>
              <a:avLst/>
              <a:gdLst>
                <a:gd name="T0" fmla="*/ 11 w 237"/>
                <a:gd name="T1" fmla="*/ 203 h 203"/>
                <a:gd name="T2" fmla="*/ 0 w 237"/>
                <a:gd name="T3" fmla="*/ 195 h 203"/>
                <a:gd name="T4" fmla="*/ 0 w 237"/>
                <a:gd name="T5" fmla="*/ 195 h 203"/>
                <a:gd name="T6" fmla="*/ 1 w 237"/>
                <a:gd name="T7" fmla="*/ 193 h 203"/>
                <a:gd name="T8" fmla="*/ 3 w 237"/>
                <a:gd name="T9" fmla="*/ 191 h 203"/>
                <a:gd name="T10" fmla="*/ 7 w 237"/>
                <a:gd name="T11" fmla="*/ 193 h 203"/>
                <a:gd name="T12" fmla="*/ 11 w 237"/>
                <a:gd name="T13" fmla="*/ 197 h 203"/>
                <a:gd name="T14" fmla="*/ 15 w 237"/>
                <a:gd name="T15" fmla="*/ 194 h 203"/>
                <a:gd name="T16" fmla="*/ 15 w 237"/>
                <a:gd name="T17" fmla="*/ 194 h 203"/>
                <a:gd name="T18" fmla="*/ 15 w 237"/>
                <a:gd name="T19" fmla="*/ 193 h 203"/>
                <a:gd name="T20" fmla="*/ 19 w 237"/>
                <a:gd name="T21" fmla="*/ 191 h 203"/>
                <a:gd name="T22" fmla="*/ 21 w 237"/>
                <a:gd name="T23" fmla="*/ 192 h 203"/>
                <a:gd name="T24" fmla="*/ 22 w 237"/>
                <a:gd name="T25" fmla="*/ 195 h 203"/>
                <a:gd name="T26" fmla="*/ 21 w 237"/>
                <a:gd name="T27" fmla="*/ 196 h 203"/>
                <a:gd name="T28" fmla="*/ 21 w 237"/>
                <a:gd name="T29" fmla="*/ 196 h 203"/>
                <a:gd name="T30" fmla="*/ 21 w 237"/>
                <a:gd name="T31" fmla="*/ 196 h 203"/>
                <a:gd name="T32" fmla="*/ 11 w 237"/>
                <a:gd name="T33" fmla="*/ 203 h 203"/>
                <a:gd name="T34" fmla="*/ 3 w 237"/>
                <a:gd name="T35" fmla="*/ 188 h 203"/>
                <a:gd name="T36" fmla="*/ 0 w 237"/>
                <a:gd name="T37" fmla="*/ 184 h 203"/>
                <a:gd name="T38" fmla="*/ 0 w 237"/>
                <a:gd name="T39" fmla="*/ 87 h 203"/>
                <a:gd name="T40" fmla="*/ 3 w 237"/>
                <a:gd name="T41" fmla="*/ 83 h 203"/>
                <a:gd name="T42" fmla="*/ 6 w 237"/>
                <a:gd name="T43" fmla="*/ 87 h 203"/>
                <a:gd name="T44" fmla="*/ 6 w 237"/>
                <a:gd name="T45" fmla="*/ 184 h 203"/>
                <a:gd name="T46" fmla="*/ 3 w 237"/>
                <a:gd name="T47" fmla="*/ 188 h 203"/>
                <a:gd name="T48" fmla="*/ 3 w 237"/>
                <a:gd name="T49" fmla="*/ 80 h 203"/>
                <a:gd name="T50" fmla="*/ 0 w 237"/>
                <a:gd name="T51" fmla="*/ 77 h 203"/>
                <a:gd name="T52" fmla="*/ 3 w 237"/>
                <a:gd name="T53" fmla="*/ 74 h 203"/>
                <a:gd name="T54" fmla="*/ 6 w 237"/>
                <a:gd name="T55" fmla="*/ 77 h 203"/>
                <a:gd name="T56" fmla="*/ 3 w 237"/>
                <a:gd name="T57" fmla="*/ 80 h 203"/>
                <a:gd name="T58" fmla="*/ 3 w 237"/>
                <a:gd name="T59" fmla="*/ 70 h 203"/>
                <a:gd name="T60" fmla="*/ 0 w 237"/>
                <a:gd name="T61" fmla="*/ 67 h 203"/>
                <a:gd name="T62" fmla="*/ 0 w 237"/>
                <a:gd name="T63" fmla="*/ 3 h 203"/>
                <a:gd name="T64" fmla="*/ 1 w 237"/>
                <a:gd name="T65" fmla="*/ 1 h 203"/>
                <a:gd name="T66" fmla="*/ 3 w 237"/>
                <a:gd name="T67" fmla="*/ 0 h 203"/>
                <a:gd name="T68" fmla="*/ 62 w 237"/>
                <a:gd name="T69" fmla="*/ 0 h 203"/>
                <a:gd name="T70" fmla="*/ 64 w 237"/>
                <a:gd name="T71" fmla="*/ 1 h 203"/>
                <a:gd name="T72" fmla="*/ 87 w 237"/>
                <a:gd name="T73" fmla="*/ 34 h 203"/>
                <a:gd name="T74" fmla="*/ 150 w 237"/>
                <a:gd name="T75" fmla="*/ 34 h 203"/>
                <a:gd name="T76" fmla="*/ 153 w 237"/>
                <a:gd name="T77" fmla="*/ 37 h 203"/>
                <a:gd name="T78" fmla="*/ 150 w 237"/>
                <a:gd name="T79" fmla="*/ 40 h 203"/>
                <a:gd name="T80" fmla="*/ 85 w 237"/>
                <a:gd name="T81" fmla="*/ 40 h 203"/>
                <a:gd name="T82" fmla="*/ 83 w 237"/>
                <a:gd name="T83" fmla="*/ 39 h 203"/>
                <a:gd name="T84" fmla="*/ 60 w 237"/>
                <a:gd name="T85" fmla="*/ 7 h 203"/>
                <a:gd name="T86" fmla="*/ 6 w 237"/>
                <a:gd name="T87" fmla="*/ 7 h 203"/>
                <a:gd name="T88" fmla="*/ 6 w 237"/>
                <a:gd name="T89" fmla="*/ 67 h 203"/>
                <a:gd name="T90" fmla="*/ 3 w 237"/>
                <a:gd name="T91" fmla="*/ 70 h 203"/>
                <a:gd name="T92" fmla="*/ 234 w 237"/>
                <a:gd name="T93" fmla="*/ 64 h 203"/>
                <a:gd name="T94" fmla="*/ 230 w 237"/>
                <a:gd name="T95" fmla="*/ 61 h 203"/>
                <a:gd name="T96" fmla="*/ 230 w 237"/>
                <a:gd name="T97" fmla="*/ 40 h 203"/>
                <a:gd name="T98" fmla="*/ 160 w 237"/>
                <a:gd name="T99" fmla="*/ 40 h 203"/>
                <a:gd name="T100" fmla="*/ 156 w 237"/>
                <a:gd name="T101" fmla="*/ 37 h 203"/>
                <a:gd name="T102" fmla="*/ 160 w 237"/>
                <a:gd name="T103" fmla="*/ 34 h 203"/>
                <a:gd name="T104" fmla="*/ 234 w 237"/>
                <a:gd name="T105" fmla="*/ 34 h 203"/>
                <a:gd name="T106" fmla="*/ 236 w 237"/>
                <a:gd name="T107" fmla="*/ 35 h 203"/>
                <a:gd name="T108" fmla="*/ 237 w 237"/>
                <a:gd name="T109" fmla="*/ 37 h 203"/>
                <a:gd name="T110" fmla="*/ 237 w 237"/>
                <a:gd name="T111" fmla="*/ 61 h 203"/>
                <a:gd name="T112" fmla="*/ 237 w 237"/>
                <a:gd name="T113" fmla="*/ 61 h 203"/>
                <a:gd name="T114" fmla="*/ 234 w 237"/>
                <a:gd name="T115" fmla="*/ 6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203">
                  <a:moveTo>
                    <a:pt x="11" y="203"/>
                  </a:moveTo>
                  <a:cubicBezTo>
                    <a:pt x="6" y="203"/>
                    <a:pt x="2" y="200"/>
                    <a:pt x="0" y="195"/>
                  </a:cubicBezTo>
                  <a:cubicBezTo>
                    <a:pt x="0" y="195"/>
                    <a:pt x="0" y="195"/>
                    <a:pt x="0" y="195"/>
                  </a:cubicBezTo>
                  <a:cubicBezTo>
                    <a:pt x="0" y="194"/>
                    <a:pt x="0" y="193"/>
                    <a:pt x="1" y="193"/>
                  </a:cubicBezTo>
                  <a:cubicBezTo>
                    <a:pt x="1" y="192"/>
                    <a:pt x="2" y="191"/>
                    <a:pt x="3" y="191"/>
                  </a:cubicBezTo>
                  <a:cubicBezTo>
                    <a:pt x="4" y="191"/>
                    <a:pt x="6" y="192"/>
                    <a:pt x="7" y="193"/>
                  </a:cubicBezTo>
                  <a:cubicBezTo>
                    <a:pt x="7" y="195"/>
                    <a:pt x="9" y="197"/>
                    <a:pt x="11" y="197"/>
                  </a:cubicBezTo>
                  <a:cubicBezTo>
                    <a:pt x="13" y="197"/>
                    <a:pt x="14" y="196"/>
                    <a:pt x="15" y="194"/>
                  </a:cubicBezTo>
                  <a:cubicBezTo>
                    <a:pt x="15" y="194"/>
                    <a:pt x="15" y="194"/>
                    <a:pt x="15" y="194"/>
                  </a:cubicBezTo>
                  <a:cubicBezTo>
                    <a:pt x="15" y="193"/>
                    <a:pt x="15" y="193"/>
                    <a:pt x="15" y="193"/>
                  </a:cubicBezTo>
                  <a:cubicBezTo>
                    <a:pt x="16" y="192"/>
                    <a:pt x="17" y="191"/>
                    <a:pt x="19" y="191"/>
                  </a:cubicBezTo>
                  <a:cubicBezTo>
                    <a:pt x="20" y="191"/>
                    <a:pt x="21" y="192"/>
                    <a:pt x="21" y="192"/>
                  </a:cubicBezTo>
                  <a:cubicBezTo>
                    <a:pt x="22" y="193"/>
                    <a:pt x="22" y="194"/>
                    <a:pt x="22" y="195"/>
                  </a:cubicBezTo>
                  <a:cubicBezTo>
                    <a:pt x="22" y="195"/>
                    <a:pt x="22" y="195"/>
                    <a:pt x="21" y="196"/>
                  </a:cubicBezTo>
                  <a:cubicBezTo>
                    <a:pt x="21" y="196"/>
                    <a:pt x="21" y="196"/>
                    <a:pt x="21" y="196"/>
                  </a:cubicBezTo>
                  <a:cubicBezTo>
                    <a:pt x="21" y="196"/>
                    <a:pt x="21" y="196"/>
                    <a:pt x="21" y="196"/>
                  </a:cubicBezTo>
                  <a:cubicBezTo>
                    <a:pt x="19" y="201"/>
                    <a:pt x="15" y="203"/>
                    <a:pt x="11" y="203"/>
                  </a:cubicBezTo>
                  <a:close/>
                  <a:moveTo>
                    <a:pt x="3" y="188"/>
                  </a:moveTo>
                  <a:cubicBezTo>
                    <a:pt x="1" y="188"/>
                    <a:pt x="0" y="186"/>
                    <a:pt x="0" y="184"/>
                  </a:cubicBezTo>
                  <a:cubicBezTo>
                    <a:pt x="0" y="87"/>
                    <a:pt x="0" y="87"/>
                    <a:pt x="0" y="87"/>
                  </a:cubicBezTo>
                  <a:cubicBezTo>
                    <a:pt x="0" y="85"/>
                    <a:pt x="1" y="83"/>
                    <a:pt x="3" y="83"/>
                  </a:cubicBezTo>
                  <a:cubicBezTo>
                    <a:pt x="5" y="83"/>
                    <a:pt x="6" y="85"/>
                    <a:pt x="6" y="87"/>
                  </a:cubicBezTo>
                  <a:cubicBezTo>
                    <a:pt x="6" y="184"/>
                    <a:pt x="6" y="184"/>
                    <a:pt x="6" y="184"/>
                  </a:cubicBezTo>
                  <a:cubicBezTo>
                    <a:pt x="6" y="186"/>
                    <a:pt x="5" y="188"/>
                    <a:pt x="3" y="188"/>
                  </a:cubicBezTo>
                  <a:close/>
                  <a:moveTo>
                    <a:pt x="3" y="80"/>
                  </a:moveTo>
                  <a:cubicBezTo>
                    <a:pt x="1" y="80"/>
                    <a:pt x="0" y="79"/>
                    <a:pt x="0" y="77"/>
                  </a:cubicBezTo>
                  <a:cubicBezTo>
                    <a:pt x="0" y="75"/>
                    <a:pt x="1" y="74"/>
                    <a:pt x="3" y="74"/>
                  </a:cubicBezTo>
                  <a:cubicBezTo>
                    <a:pt x="5" y="74"/>
                    <a:pt x="6" y="75"/>
                    <a:pt x="6" y="77"/>
                  </a:cubicBezTo>
                  <a:cubicBezTo>
                    <a:pt x="6" y="79"/>
                    <a:pt x="5" y="80"/>
                    <a:pt x="3" y="80"/>
                  </a:cubicBezTo>
                  <a:close/>
                  <a:moveTo>
                    <a:pt x="3" y="70"/>
                  </a:moveTo>
                  <a:cubicBezTo>
                    <a:pt x="1" y="70"/>
                    <a:pt x="0" y="69"/>
                    <a:pt x="0" y="67"/>
                  </a:cubicBezTo>
                  <a:cubicBezTo>
                    <a:pt x="0" y="3"/>
                    <a:pt x="0" y="3"/>
                    <a:pt x="0" y="3"/>
                  </a:cubicBezTo>
                  <a:cubicBezTo>
                    <a:pt x="0" y="2"/>
                    <a:pt x="0" y="2"/>
                    <a:pt x="1" y="1"/>
                  </a:cubicBezTo>
                  <a:cubicBezTo>
                    <a:pt x="1" y="0"/>
                    <a:pt x="2" y="0"/>
                    <a:pt x="3" y="0"/>
                  </a:cubicBezTo>
                  <a:cubicBezTo>
                    <a:pt x="62" y="0"/>
                    <a:pt x="62" y="0"/>
                    <a:pt x="62" y="0"/>
                  </a:cubicBezTo>
                  <a:cubicBezTo>
                    <a:pt x="63" y="0"/>
                    <a:pt x="64" y="1"/>
                    <a:pt x="64" y="1"/>
                  </a:cubicBezTo>
                  <a:cubicBezTo>
                    <a:pt x="87" y="34"/>
                    <a:pt x="87" y="34"/>
                    <a:pt x="87" y="34"/>
                  </a:cubicBezTo>
                  <a:cubicBezTo>
                    <a:pt x="150" y="34"/>
                    <a:pt x="150" y="34"/>
                    <a:pt x="150" y="34"/>
                  </a:cubicBezTo>
                  <a:cubicBezTo>
                    <a:pt x="152" y="34"/>
                    <a:pt x="153" y="35"/>
                    <a:pt x="153" y="37"/>
                  </a:cubicBezTo>
                  <a:cubicBezTo>
                    <a:pt x="153" y="39"/>
                    <a:pt x="152" y="40"/>
                    <a:pt x="150" y="40"/>
                  </a:cubicBezTo>
                  <a:cubicBezTo>
                    <a:pt x="85" y="40"/>
                    <a:pt x="85" y="40"/>
                    <a:pt x="85" y="40"/>
                  </a:cubicBezTo>
                  <a:cubicBezTo>
                    <a:pt x="84" y="40"/>
                    <a:pt x="83" y="40"/>
                    <a:pt x="83" y="39"/>
                  </a:cubicBezTo>
                  <a:cubicBezTo>
                    <a:pt x="60" y="7"/>
                    <a:pt x="60" y="7"/>
                    <a:pt x="60" y="7"/>
                  </a:cubicBezTo>
                  <a:cubicBezTo>
                    <a:pt x="6" y="7"/>
                    <a:pt x="6" y="7"/>
                    <a:pt x="6" y="7"/>
                  </a:cubicBezTo>
                  <a:cubicBezTo>
                    <a:pt x="6" y="67"/>
                    <a:pt x="6" y="67"/>
                    <a:pt x="6" y="67"/>
                  </a:cubicBezTo>
                  <a:cubicBezTo>
                    <a:pt x="6" y="69"/>
                    <a:pt x="5" y="70"/>
                    <a:pt x="3" y="70"/>
                  </a:cubicBezTo>
                  <a:close/>
                  <a:moveTo>
                    <a:pt x="234" y="64"/>
                  </a:moveTo>
                  <a:cubicBezTo>
                    <a:pt x="232" y="64"/>
                    <a:pt x="230" y="63"/>
                    <a:pt x="230" y="61"/>
                  </a:cubicBezTo>
                  <a:cubicBezTo>
                    <a:pt x="230" y="40"/>
                    <a:pt x="230" y="40"/>
                    <a:pt x="230" y="40"/>
                  </a:cubicBezTo>
                  <a:cubicBezTo>
                    <a:pt x="160" y="40"/>
                    <a:pt x="160" y="40"/>
                    <a:pt x="160" y="40"/>
                  </a:cubicBezTo>
                  <a:cubicBezTo>
                    <a:pt x="158" y="40"/>
                    <a:pt x="156" y="39"/>
                    <a:pt x="156" y="37"/>
                  </a:cubicBezTo>
                  <a:cubicBezTo>
                    <a:pt x="156" y="35"/>
                    <a:pt x="158" y="34"/>
                    <a:pt x="160" y="34"/>
                  </a:cubicBezTo>
                  <a:cubicBezTo>
                    <a:pt x="234" y="34"/>
                    <a:pt x="234" y="34"/>
                    <a:pt x="234" y="34"/>
                  </a:cubicBezTo>
                  <a:cubicBezTo>
                    <a:pt x="234" y="34"/>
                    <a:pt x="235" y="34"/>
                    <a:pt x="236" y="35"/>
                  </a:cubicBezTo>
                  <a:cubicBezTo>
                    <a:pt x="236" y="35"/>
                    <a:pt x="237" y="36"/>
                    <a:pt x="237" y="37"/>
                  </a:cubicBezTo>
                  <a:cubicBezTo>
                    <a:pt x="237" y="61"/>
                    <a:pt x="237" y="61"/>
                    <a:pt x="237" y="61"/>
                  </a:cubicBezTo>
                  <a:cubicBezTo>
                    <a:pt x="237" y="61"/>
                    <a:pt x="237" y="61"/>
                    <a:pt x="237" y="61"/>
                  </a:cubicBezTo>
                  <a:cubicBezTo>
                    <a:pt x="237" y="63"/>
                    <a:pt x="235" y="64"/>
                    <a:pt x="234" y="6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147">
              <a:extLst>
                <a:ext uri="{FF2B5EF4-FFF2-40B4-BE49-F238E27FC236}">
                  <a16:creationId xmlns:a16="http://schemas.microsoft.com/office/drawing/2014/main" id="{CDC7CA98-CEF8-4D34-8DA5-727A387A2745}"/>
                </a:ext>
              </a:extLst>
            </p:cNvPr>
            <p:cNvSpPr>
              <a:spLocks noEditPoints="1"/>
            </p:cNvSpPr>
            <p:nvPr/>
          </p:nvSpPr>
          <p:spPr bwMode="auto">
            <a:xfrm>
              <a:off x="3417888" y="3522663"/>
              <a:ext cx="846138" cy="460375"/>
            </a:xfrm>
            <a:custGeom>
              <a:avLst/>
              <a:gdLst>
                <a:gd name="T0" fmla="*/ 178 w 266"/>
                <a:gd name="T1" fmla="*/ 145 h 145"/>
                <a:gd name="T2" fmla="*/ 178 w 266"/>
                <a:gd name="T3" fmla="*/ 145 h 145"/>
                <a:gd name="T4" fmla="*/ 175 w 266"/>
                <a:gd name="T5" fmla="*/ 142 h 145"/>
                <a:gd name="T6" fmla="*/ 178 w 266"/>
                <a:gd name="T7" fmla="*/ 139 h 145"/>
                <a:gd name="T8" fmla="*/ 213 w 266"/>
                <a:gd name="T9" fmla="*/ 139 h 145"/>
                <a:gd name="T10" fmla="*/ 215 w 266"/>
                <a:gd name="T11" fmla="*/ 138 h 145"/>
                <a:gd name="T12" fmla="*/ 215 w 266"/>
                <a:gd name="T13" fmla="*/ 138 h 145"/>
                <a:gd name="T14" fmla="*/ 219 w 266"/>
                <a:gd name="T15" fmla="*/ 140 h 145"/>
                <a:gd name="T16" fmla="*/ 218 w 266"/>
                <a:gd name="T17" fmla="*/ 144 h 145"/>
                <a:gd name="T18" fmla="*/ 213 w 266"/>
                <a:gd name="T19" fmla="*/ 145 h 145"/>
                <a:gd name="T20" fmla="*/ 178 w 266"/>
                <a:gd name="T21" fmla="*/ 145 h 145"/>
                <a:gd name="T22" fmla="*/ 3 w 266"/>
                <a:gd name="T23" fmla="*/ 140 h 145"/>
                <a:gd name="T24" fmla="*/ 2 w 266"/>
                <a:gd name="T25" fmla="*/ 140 h 145"/>
                <a:gd name="T26" fmla="*/ 0 w 266"/>
                <a:gd name="T27" fmla="*/ 138 h 145"/>
                <a:gd name="T28" fmla="*/ 0 w 266"/>
                <a:gd name="T29" fmla="*/ 137 h 145"/>
                <a:gd name="T30" fmla="*/ 0 w 266"/>
                <a:gd name="T31" fmla="*/ 136 h 145"/>
                <a:gd name="T32" fmla="*/ 0 w 266"/>
                <a:gd name="T33" fmla="*/ 135 h 145"/>
                <a:gd name="T34" fmla="*/ 7 w 266"/>
                <a:gd name="T35" fmla="*/ 115 h 145"/>
                <a:gd name="T36" fmla="*/ 7 w 266"/>
                <a:gd name="T37" fmla="*/ 115 h 145"/>
                <a:gd name="T38" fmla="*/ 42 w 266"/>
                <a:gd name="T39" fmla="*/ 3 h 145"/>
                <a:gd name="T40" fmla="*/ 42 w 266"/>
                <a:gd name="T41" fmla="*/ 3 h 145"/>
                <a:gd name="T42" fmla="*/ 43 w 266"/>
                <a:gd name="T43" fmla="*/ 2 h 145"/>
                <a:gd name="T44" fmla="*/ 46 w 266"/>
                <a:gd name="T45" fmla="*/ 0 h 145"/>
                <a:gd name="T46" fmla="*/ 263 w 266"/>
                <a:gd name="T47" fmla="*/ 0 h 145"/>
                <a:gd name="T48" fmla="*/ 265 w 266"/>
                <a:gd name="T49" fmla="*/ 1 h 145"/>
                <a:gd name="T50" fmla="*/ 266 w 266"/>
                <a:gd name="T51" fmla="*/ 4 h 145"/>
                <a:gd name="T52" fmla="*/ 260 w 266"/>
                <a:gd name="T53" fmla="*/ 22 h 145"/>
                <a:gd name="T54" fmla="*/ 256 w 266"/>
                <a:gd name="T55" fmla="*/ 24 h 145"/>
                <a:gd name="T56" fmla="*/ 254 w 266"/>
                <a:gd name="T57" fmla="*/ 23 h 145"/>
                <a:gd name="T58" fmla="*/ 254 w 266"/>
                <a:gd name="T59" fmla="*/ 20 h 145"/>
                <a:gd name="T60" fmla="*/ 258 w 266"/>
                <a:gd name="T61" fmla="*/ 6 h 145"/>
                <a:gd name="T62" fmla="*/ 54 w 266"/>
                <a:gd name="T63" fmla="*/ 6 h 145"/>
                <a:gd name="T64" fmla="*/ 54 w 266"/>
                <a:gd name="T65" fmla="*/ 6 h 145"/>
                <a:gd name="T66" fmla="*/ 48 w 266"/>
                <a:gd name="T67" fmla="*/ 6 h 145"/>
                <a:gd name="T68" fmla="*/ 16 w 266"/>
                <a:gd name="T69" fmla="*/ 108 h 145"/>
                <a:gd name="T70" fmla="*/ 16 w 266"/>
                <a:gd name="T71" fmla="*/ 108 h 145"/>
                <a:gd name="T72" fmla="*/ 16 w 266"/>
                <a:gd name="T73" fmla="*/ 108 h 145"/>
                <a:gd name="T74" fmla="*/ 7 w 266"/>
                <a:gd name="T75" fmla="*/ 137 h 145"/>
                <a:gd name="T76" fmla="*/ 7 w 266"/>
                <a:gd name="T77" fmla="*/ 137 h 145"/>
                <a:gd name="T78" fmla="*/ 7 w 266"/>
                <a:gd name="T79" fmla="*/ 137 h 145"/>
                <a:gd name="T80" fmla="*/ 6 w 266"/>
                <a:gd name="T81" fmla="*/ 138 h 145"/>
                <a:gd name="T82" fmla="*/ 6 w 266"/>
                <a:gd name="T83" fmla="*/ 138 h 145"/>
                <a:gd name="T84" fmla="*/ 6 w 266"/>
                <a:gd name="T85" fmla="*/ 138 h 145"/>
                <a:gd name="T86" fmla="*/ 6 w 266"/>
                <a:gd name="T87" fmla="*/ 138 h 145"/>
                <a:gd name="T88" fmla="*/ 6 w 266"/>
                <a:gd name="T89" fmla="*/ 138 h 145"/>
                <a:gd name="T90" fmla="*/ 4 w 266"/>
                <a:gd name="T91" fmla="*/ 140 h 145"/>
                <a:gd name="T92" fmla="*/ 3 w 266"/>
                <a:gd name="T93" fmla="*/ 140 h 145"/>
                <a:gd name="T94" fmla="*/ 221 w 266"/>
                <a:gd name="T95" fmla="*/ 136 h 145"/>
                <a:gd name="T96" fmla="*/ 220 w 266"/>
                <a:gd name="T97" fmla="*/ 136 h 145"/>
                <a:gd name="T98" fmla="*/ 218 w 266"/>
                <a:gd name="T99" fmla="*/ 132 h 145"/>
                <a:gd name="T100" fmla="*/ 248 w 266"/>
                <a:gd name="T101" fmla="*/ 39 h 145"/>
                <a:gd name="T102" fmla="*/ 252 w 266"/>
                <a:gd name="T103" fmla="*/ 37 h 145"/>
                <a:gd name="T104" fmla="*/ 254 w 266"/>
                <a:gd name="T105" fmla="*/ 38 h 145"/>
                <a:gd name="T106" fmla="*/ 254 w 266"/>
                <a:gd name="T107" fmla="*/ 41 h 145"/>
                <a:gd name="T108" fmla="*/ 224 w 266"/>
                <a:gd name="T109" fmla="*/ 134 h 145"/>
                <a:gd name="T110" fmla="*/ 221 w 266"/>
                <a:gd name="T111" fmla="*/ 136 h 145"/>
                <a:gd name="T112" fmla="*/ 254 w 266"/>
                <a:gd name="T113" fmla="*/ 34 h 145"/>
                <a:gd name="T114" fmla="*/ 253 w 266"/>
                <a:gd name="T115" fmla="*/ 34 h 145"/>
                <a:gd name="T116" fmla="*/ 251 w 266"/>
                <a:gd name="T117" fmla="*/ 30 h 145"/>
                <a:gd name="T118" fmla="*/ 255 w 266"/>
                <a:gd name="T119" fmla="*/ 28 h 145"/>
                <a:gd name="T120" fmla="*/ 257 w 266"/>
                <a:gd name="T121" fmla="*/ 29 h 145"/>
                <a:gd name="T122" fmla="*/ 257 w 266"/>
                <a:gd name="T123" fmla="*/ 32 h 145"/>
                <a:gd name="T124" fmla="*/ 254 w 266"/>
                <a:gd name="T125" fmla="*/ 3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145">
                  <a:moveTo>
                    <a:pt x="178" y="145"/>
                  </a:moveTo>
                  <a:cubicBezTo>
                    <a:pt x="178" y="145"/>
                    <a:pt x="178" y="145"/>
                    <a:pt x="178" y="145"/>
                  </a:cubicBezTo>
                  <a:cubicBezTo>
                    <a:pt x="176" y="145"/>
                    <a:pt x="175" y="144"/>
                    <a:pt x="175" y="142"/>
                  </a:cubicBezTo>
                  <a:cubicBezTo>
                    <a:pt x="175" y="140"/>
                    <a:pt x="176" y="139"/>
                    <a:pt x="178" y="139"/>
                  </a:cubicBezTo>
                  <a:cubicBezTo>
                    <a:pt x="213" y="139"/>
                    <a:pt x="213" y="139"/>
                    <a:pt x="213" y="139"/>
                  </a:cubicBezTo>
                  <a:cubicBezTo>
                    <a:pt x="214" y="139"/>
                    <a:pt x="214" y="139"/>
                    <a:pt x="215" y="138"/>
                  </a:cubicBezTo>
                  <a:cubicBezTo>
                    <a:pt x="215" y="138"/>
                    <a:pt x="215" y="138"/>
                    <a:pt x="215" y="138"/>
                  </a:cubicBezTo>
                  <a:cubicBezTo>
                    <a:pt x="216" y="137"/>
                    <a:pt x="218" y="138"/>
                    <a:pt x="219" y="140"/>
                  </a:cubicBezTo>
                  <a:cubicBezTo>
                    <a:pt x="220" y="141"/>
                    <a:pt x="219" y="143"/>
                    <a:pt x="218" y="144"/>
                  </a:cubicBezTo>
                  <a:cubicBezTo>
                    <a:pt x="216" y="145"/>
                    <a:pt x="215" y="145"/>
                    <a:pt x="213" y="145"/>
                  </a:cubicBezTo>
                  <a:lnTo>
                    <a:pt x="178" y="145"/>
                  </a:lnTo>
                  <a:close/>
                  <a:moveTo>
                    <a:pt x="3" y="140"/>
                  </a:moveTo>
                  <a:cubicBezTo>
                    <a:pt x="3" y="140"/>
                    <a:pt x="2" y="140"/>
                    <a:pt x="2" y="140"/>
                  </a:cubicBezTo>
                  <a:cubicBezTo>
                    <a:pt x="1" y="140"/>
                    <a:pt x="0" y="139"/>
                    <a:pt x="0" y="138"/>
                  </a:cubicBezTo>
                  <a:cubicBezTo>
                    <a:pt x="0" y="138"/>
                    <a:pt x="0" y="138"/>
                    <a:pt x="0" y="137"/>
                  </a:cubicBezTo>
                  <a:cubicBezTo>
                    <a:pt x="0" y="137"/>
                    <a:pt x="0" y="136"/>
                    <a:pt x="0" y="136"/>
                  </a:cubicBezTo>
                  <a:cubicBezTo>
                    <a:pt x="0" y="135"/>
                    <a:pt x="0" y="135"/>
                    <a:pt x="0" y="135"/>
                  </a:cubicBezTo>
                  <a:cubicBezTo>
                    <a:pt x="7" y="115"/>
                    <a:pt x="7" y="115"/>
                    <a:pt x="7" y="115"/>
                  </a:cubicBezTo>
                  <a:cubicBezTo>
                    <a:pt x="7" y="115"/>
                    <a:pt x="7" y="115"/>
                    <a:pt x="7" y="115"/>
                  </a:cubicBezTo>
                  <a:cubicBezTo>
                    <a:pt x="42" y="3"/>
                    <a:pt x="42" y="3"/>
                    <a:pt x="42" y="3"/>
                  </a:cubicBezTo>
                  <a:cubicBezTo>
                    <a:pt x="42" y="3"/>
                    <a:pt x="42" y="3"/>
                    <a:pt x="42" y="3"/>
                  </a:cubicBezTo>
                  <a:cubicBezTo>
                    <a:pt x="43" y="2"/>
                    <a:pt x="43" y="2"/>
                    <a:pt x="43" y="2"/>
                  </a:cubicBezTo>
                  <a:cubicBezTo>
                    <a:pt x="43" y="1"/>
                    <a:pt x="44" y="0"/>
                    <a:pt x="46" y="0"/>
                  </a:cubicBezTo>
                  <a:cubicBezTo>
                    <a:pt x="263" y="0"/>
                    <a:pt x="263" y="0"/>
                    <a:pt x="263" y="0"/>
                  </a:cubicBezTo>
                  <a:cubicBezTo>
                    <a:pt x="264" y="0"/>
                    <a:pt x="265" y="0"/>
                    <a:pt x="265" y="1"/>
                  </a:cubicBezTo>
                  <a:cubicBezTo>
                    <a:pt x="266" y="2"/>
                    <a:pt x="266" y="3"/>
                    <a:pt x="266" y="4"/>
                  </a:cubicBezTo>
                  <a:cubicBezTo>
                    <a:pt x="260" y="22"/>
                    <a:pt x="260" y="22"/>
                    <a:pt x="260" y="22"/>
                  </a:cubicBezTo>
                  <a:cubicBezTo>
                    <a:pt x="259" y="24"/>
                    <a:pt x="257" y="25"/>
                    <a:pt x="256" y="24"/>
                  </a:cubicBezTo>
                  <a:cubicBezTo>
                    <a:pt x="255" y="24"/>
                    <a:pt x="254" y="24"/>
                    <a:pt x="254" y="23"/>
                  </a:cubicBezTo>
                  <a:cubicBezTo>
                    <a:pt x="253" y="22"/>
                    <a:pt x="253" y="21"/>
                    <a:pt x="254" y="20"/>
                  </a:cubicBezTo>
                  <a:cubicBezTo>
                    <a:pt x="258" y="6"/>
                    <a:pt x="258" y="6"/>
                    <a:pt x="258" y="6"/>
                  </a:cubicBezTo>
                  <a:cubicBezTo>
                    <a:pt x="54" y="6"/>
                    <a:pt x="54" y="6"/>
                    <a:pt x="54" y="6"/>
                  </a:cubicBezTo>
                  <a:cubicBezTo>
                    <a:pt x="54" y="6"/>
                    <a:pt x="54" y="6"/>
                    <a:pt x="54" y="6"/>
                  </a:cubicBezTo>
                  <a:cubicBezTo>
                    <a:pt x="48" y="6"/>
                    <a:pt x="48" y="6"/>
                    <a:pt x="48" y="6"/>
                  </a:cubicBezTo>
                  <a:cubicBezTo>
                    <a:pt x="16" y="108"/>
                    <a:pt x="16" y="108"/>
                    <a:pt x="16" y="108"/>
                  </a:cubicBezTo>
                  <a:cubicBezTo>
                    <a:pt x="16" y="108"/>
                    <a:pt x="16" y="108"/>
                    <a:pt x="16" y="108"/>
                  </a:cubicBezTo>
                  <a:cubicBezTo>
                    <a:pt x="16" y="108"/>
                    <a:pt x="16" y="108"/>
                    <a:pt x="16" y="108"/>
                  </a:cubicBezTo>
                  <a:cubicBezTo>
                    <a:pt x="7" y="137"/>
                    <a:pt x="7" y="137"/>
                    <a:pt x="7" y="137"/>
                  </a:cubicBezTo>
                  <a:cubicBezTo>
                    <a:pt x="7" y="137"/>
                    <a:pt x="7" y="137"/>
                    <a:pt x="7" y="137"/>
                  </a:cubicBezTo>
                  <a:cubicBezTo>
                    <a:pt x="7" y="137"/>
                    <a:pt x="7" y="137"/>
                    <a:pt x="7" y="137"/>
                  </a:cubicBezTo>
                  <a:cubicBezTo>
                    <a:pt x="7" y="137"/>
                    <a:pt x="7" y="137"/>
                    <a:pt x="6" y="138"/>
                  </a:cubicBezTo>
                  <a:cubicBezTo>
                    <a:pt x="6" y="138"/>
                    <a:pt x="6" y="138"/>
                    <a:pt x="6" y="138"/>
                  </a:cubicBezTo>
                  <a:cubicBezTo>
                    <a:pt x="6" y="138"/>
                    <a:pt x="6" y="138"/>
                    <a:pt x="6" y="138"/>
                  </a:cubicBezTo>
                  <a:cubicBezTo>
                    <a:pt x="6" y="138"/>
                    <a:pt x="6" y="138"/>
                    <a:pt x="6" y="138"/>
                  </a:cubicBezTo>
                  <a:cubicBezTo>
                    <a:pt x="6" y="138"/>
                    <a:pt x="6" y="138"/>
                    <a:pt x="6" y="138"/>
                  </a:cubicBezTo>
                  <a:cubicBezTo>
                    <a:pt x="6" y="139"/>
                    <a:pt x="5" y="140"/>
                    <a:pt x="4" y="140"/>
                  </a:cubicBezTo>
                  <a:cubicBezTo>
                    <a:pt x="4" y="140"/>
                    <a:pt x="4" y="140"/>
                    <a:pt x="3" y="140"/>
                  </a:cubicBezTo>
                  <a:close/>
                  <a:moveTo>
                    <a:pt x="221" y="136"/>
                  </a:moveTo>
                  <a:cubicBezTo>
                    <a:pt x="221" y="136"/>
                    <a:pt x="221" y="136"/>
                    <a:pt x="220" y="136"/>
                  </a:cubicBezTo>
                  <a:cubicBezTo>
                    <a:pt x="219" y="136"/>
                    <a:pt x="218" y="134"/>
                    <a:pt x="218" y="132"/>
                  </a:cubicBezTo>
                  <a:cubicBezTo>
                    <a:pt x="248" y="39"/>
                    <a:pt x="248" y="39"/>
                    <a:pt x="248" y="39"/>
                  </a:cubicBezTo>
                  <a:cubicBezTo>
                    <a:pt x="248" y="37"/>
                    <a:pt x="250" y="36"/>
                    <a:pt x="252" y="37"/>
                  </a:cubicBezTo>
                  <a:cubicBezTo>
                    <a:pt x="253" y="37"/>
                    <a:pt x="253" y="38"/>
                    <a:pt x="254" y="38"/>
                  </a:cubicBezTo>
                  <a:cubicBezTo>
                    <a:pt x="254" y="39"/>
                    <a:pt x="254" y="40"/>
                    <a:pt x="254" y="41"/>
                  </a:cubicBezTo>
                  <a:cubicBezTo>
                    <a:pt x="224" y="134"/>
                    <a:pt x="224" y="134"/>
                    <a:pt x="224" y="134"/>
                  </a:cubicBezTo>
                  <a:cubicBezTo>
                    <a:pt x="224" y="135"/>
                    <a:pt x="223" y="136"/>
                    <a:pt x="221" y="136"/>
                  </a:cubicBezTo>
                  <a:close/>
                  <a:moveTo>
                    <a:pt x="254" y="34"/>
                  </a:moveTo>
                  <a:cubicBezTo>
                    <a:pt x="253" y="34"/>
                    <a:pt x="253" y="34"/>
                    <a:pt x="253" y="34"/>
                  </a:cubicBezTo>
                  <a:cubicBezTo>
                    <a:pt x="251" y="33"/>
                    <a:pt x="250" y="31"/>
                    <a:pt x="251" y="30"/>
                  </a:cubicBezTo>
                  <a:cubicBezTo>
                    <a:pt x="251" y="28"/>
                    <a:pt x="253" y="27"/>
                    <a:pt x="255" y="28"/>
                  </a:cubicBezTo>
                  <a:cubicBezTo>
                    <a:pt x="256" y="28"/>
                    <a:pt x="256" y="28"/>
                    <a:pt x="257" y="29"/>
                  </a:cubicBezTo>
                  <a:cubicBezTo>
                    <a:pt x="257" y="30"/>
                    <a:pt x="257" y="31"/>
                    <a:pt x="257" y="32"/>
                  </a:cubicBezTo>
                  <a:cubicBezTo>
                    <a:pt x="257" y="33"/>
                    <a:pt x="255" y="34"/>
                    <a:pt x="254" y="3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48">
              <a:extLst>
                <a:ext uri="{FF2B5EF4-FFF2-40B4-BE49-F238E27FC236}">
                  <a16:creationId xmlns:a16="http://schemas.microsoft.com/office/drawing/2014/main" id="{93F6873F-F42C-4A26-9271-60CA4704DD51}"/>
                </a:ext>
              </a:extLst>
            </p:cNvPr>
            <p:cNvSpPr>
              <a:spLocks/>
            </p:cNvSpPr>
            <p:nvPr/>
          </p:nvSpPr>
          <p:spPr bwMode="auto">
            <a:xfrm>
              <a:off x="3395663" y="3963988"/>
              <a:ext cx="265113" cy="19050"/>
            </a:xfrm>
            <a:custGeom>
              <a:avLst/>
              <a:gdLst>
                <a:gd name="T0" fmla="*/ 3 w 83"/>
                <a:gd name="T1" fmla="*/ 6 h 6"/>
                <a:gd name="T2" fmla="*/ 3 w 83"/>
                <a:gd name="T3" fmla="*/ 6 h 6"/>
                <a:gd name="T4" fmla="*/ 0 w 83"/>
                <a:gd name="T5" fmla="*/ 3 h 6"/>
                <a:gd name="T6" fmla="*/ 3 w 83"/>
                <a:gd name="T7" fmla="*/ 0 h 6"/>
                <a:gd name="T8" fmla="*/ 80 w 83"/>
                <a:gd name="T9" fmla="*/ 0 h 6"/>
                <a:gd name="T10" fmla="*/ 80 w 83"/>
                <a:gd name="T11" fmla="*/ 0 h 6"/>
                <a:gd name="T12" fmla="*/ 83 w 83"/>
                <a:gd name="T13" fmla="*/ 3 h 6"/>
                <a:gd name="T14" fmla="*/ 80 w 83"/>
                <a:gd name="T15" fmla="*/ 6 h 6"/>
                <a:gd name="T16" fmla="*/ 3 w 8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6">
                  <a:moveTo>
                    <a:pt x="3" y="6"/>
                  </a:moveTo>
                  <a:cubicBezTo>
                    <a:pt x="3" y="6"/>
                    <a:pt x="3" y="6"/>
                    <a:pt x="3" y="6"/>
                  </a:cubicBezTo>
                  <a:cubicBezTo>
                    <a:pt x="1" y="6"/>
                    <a:pt x="0" y="5"/>
                    <a:pt x="0" y="3"/>
                  </a:cubicBezTo>
                  <a:cubicBezTo>
                    <a:pt x="0" y="1"/>
                    <a:pt x="1" y="0"/>
                    <a:pt x="3" y="0"/>
                  </a:cubicBezTo>
                  <a:cubicBezTo>
                    <a:pt x="80" y="0"/>
                    <a:pt x="80" y="0"/>
                    <a:pt x="80" y="0"/>
                  </a:cubicBezTo>
                  <a:cubicBezTo>
                    <a:pt x="80" y="0"/>
                    <a:pt x="80" y="0"/>
                    <a:pt x="80" y="0"/>
                  </a:cubicBezTo>
                  <a:cubicBezTo>
                    <a:pt x="82" y="0"/>
                    <a:pt x="83" y="1"/>
                    <a:pt x="83" y="3"/>
                  </a:cubicBezTo>
                  <a:cubicBezTo>
                    <a:pt x="83" y="5"/>
                    <a:pt x="82" y="6"/>
                    <a:pt x="80"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49">
              <a:extLst>
                <a:ext uri="{FF2B5EF4-FFF2-40B4-BE49-F238E27FC236}">
                  <a16:creationId xmlns:a16="http://schemas.microsoft.com/office/drawing/2014/main" id="{32B3145A-6344-45E8-905F-69AA258C846A}"/>
                </a:ext>
              </a:extLst>
            </p:cNvPr>
            <p:cNvSpPr>
              <a:spLocks noEditPoints="1"/>
            </p:cNvSpPr>
            <p:nvPr/>
          </p:nvSpPr>
          <p:spPr bwMode="auto">
            <a:xfrm>
              <a:off x="3597276" y="3706813"/>
              <a:ext cx="422275" cy="377825"/>
            </a:xfrm>
            <a:custGeom>
              <a:avLst/>
              <a:gdLst>
                <a:gd name="T0" fmla="*/ 69 w 133"/>
                <a:gd name="T1" fmla="*/ 119 h 119"/>
                <a:gd name="T2" fmla="*/ 68 w 133"/>
                <a:gd name="T3" fmla="*/ 118 h 119"/>
                <a:gd name="T4" fmla="*/ 10 w 133"/>
                <a:gd name="T5" fmla="*/ 3 h 119"/>
                <a:gd name="T6" fmla="*/ 14 w 133"/>
                <a:gd name="T7" fmla="*/ 0 h 119"/>
                <a:gd name="T8" fmla="*/ 17 w 133"/>
                <a:gd name="T9" fmla="*/ 3 h 119"/>
                <a:gd name="T10" fmla="*/ 41 w 133"/>
                <a:gd name="T11" fmla="*/ 8 h 119"/>
                <a:gd name="T12" fmla="*/ 66 w 133"/>
                <a:gd name="T13" fmla="*/ 3 h 119"/>
                <a:gd name="T14" fmla="*/ 69 w 133"/>
                <a:gd name="T15" fmla="*/ 0 h 119"/>
                <a:gd name="T16" fmla="*/ 73 w 133"/>
                <a:gd name="T17" fmla="*/ 3 h 119"/>
                <a:gd name="T18" fmla="*/ 98 w 133"/>
                <a:gd name="T19" fmla="*/ 8 h 119"/>
                <a:gd name="T20" fmla="*/ 122 w 133"/>
                <a:gd name="T21" fmla="*/ 3 h 119"/>
                <a:gd name="T22" fmla="*/ 124 w 133"/>
                <a:gd name="T23" fmla="*/ 0 h 119"/>
                <a:gd name="T24" fmla="*/ 126 w 133"/>
                <a:gd name="T25" fmla="*/ 0 h 119"/>
                <a:gd name="T26" fmla="*/ 129 w 133"/>
                <a:gd name="T27" fmla="*/ 3 h 119"/>
                <a:gd name="T28" fmla="*/ 129 w 133"/>
                <a:gd name="T29" fmla="*/ 5 h 119"/>
                <a:gd name="T30" fmla="*/ 71 w 133"/>
                <a:gd name="T31" fmla="*/ 118 h 119"/>
                <a:gd name="T32" fmla="*/ 69 w 133"/>
                <a:gd name="T33" fmla="*/ 119 h 119"/>
                <a:gd name="T34" fmla="*/ 16 w 133"/>
                <a:gd name="T35" fmla="*/ 11 h 119"/>
                <a:gd name="T36" fmla="*/ 69 w 133"/>
                <a:gd name="T37" fmla="*/ 112 h 119"/>
                <a:gd name="T38" fmla="*/ 123 w 133"/>
                <a:gd name="T39" fmla="*/ 11 h 119"/>
                <a:gd name="T40" fmla="*/ 98 w 133"/>
                <a:gd name="T41" fmla="*/ 15 h 119"/>
                <a:gd name="T42" fmla="*/ 70 w 133"/>
                <a:gd name="T43" fmla="*/ 9 h 119"/>
                <a:gd name="T44" fmla="*/ 41 w 133"/>
                <a:gd name="T45" fmla="*/ 15 h 119"/>
                <a:gd name="T46" fmla="*/ 16 w 133"/>
                <a:gd name="T47"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3" h="119">
                  <a:moveTo>
                    <a:pt x="69" y="119"/>
                  </a:moveTo>
                  <a:cubicBezTo>
                    <a:pt x="69" y="119"/>
                    <a:pt x="68" y="119"/>
                    <a:pt x="68" y="118"/>
                  </a:cubicBezTo>
                  <a:cubicBezTo>
                    <a:pt x="0" y="81"/>
                    <a:pt x="10" y="4"/>
                    <a:pt x="10" y="3"/>
                  </a:cubicBezTo>
                  <a:cubicBezTo>
                    <a:pt x="10" y="1"/>
                    <a:pt x="12" y="0"/>
                    <a:pt x="14" y="0"/>
                  </a:cubicBezTo>
                  <a:cubicBezTo>
                    <a:pt x="15" y="0"/>
                    <a:pt x="17" y="2"/>
                    <a:pt x="17" y="3"/>
                  </a:cubicBezTo>
                  <a:cubicBezTo>
                    <a:pt x="17" y="5"/>
                    <a:pt x="26" y="8"/>
                    <a:pt x="41" y="8"/>
                  </a:cubicBezTo>
                  <a:cubicBezTo>
                    <a:pt x="57" y="8"/>
                    <a:pt x="65" y="5"/>
                    <a:pt x="66" y="3"/>
                  </a:cubicBezTo>
                  <a:cubicBezTo>
                    <a:pt x="66" y="1"/>
                    <a:pt x="68" y="0"/>
                    <a:pt x="69" y="0"/>
                  </a:cubicBezTo>
                  <a:cubicBezTo>
                    <a:pt x="71" y="0"/>
                    <a:pt x="73" y="2"/>
                    <a:pt x="73" y="3"/>
                  </a:cubicBezTo>
                  <a:cubicBezTo>
                    <a:pt x="74" y="5"/>
                    <a:pt x="82" y="8"/>
                    <a:pt x="98" y="8"/>
                  </a:cubicBezTo>
                  <a:cubicBezTo>
                    <a:pt x="112" y="8"/>
                    <a:pt x="120" y="5"/>
                    <a:pt x="122" y="3"/>
                  </a:cubicBezTo>
                  <a:cubicBezTo>
                    <a:pt x="122" y="2"/>
                    <a:pt x="123" y="1"/>
                    <a:pt x="124" y="0"/>
                  </a:cubicBezTo>
                  <a:cubicBezTo>
                    <a:pt x="125" y="0"/>
                    <a:pt x="125" y="0"/>
                    <a:pt x="126" y="0"/>
                  </a:cubicBezTo>
                  <a:cubicBezTo>
                    <a:pt x="128" y="0"/>
                    <a:pt x="129" y="2"/>
                    <a:pt x="129" y="3"/>
                  </a:cubicBezTo>
                  <a:cubicBezTo>
                    <a:pt x="129" y="4"/>
                    <a:pt x="129" y="4"/>
                    <a:pt x="129" y="5"/>
                  </a:cubicBezTo>
                  <a:cubicBezTo>
                    <a:pt x="130" y="16"/>
                    <a:pt x="133" y="84"/>
                    <a:pt x="71" y="118"/>
                  </a:cubicBezTo>
                  <a:cubicBezTo>
                    <a:pt x="70" y="119"/>
                    <a:pt x="70" y="119"/>
                    <a:pt x="69" y="119"/>
                  </a:cubicBezTo>
                  <a:close/>
                  <a:moveTo>
                    <a:pt x="16" y="11"/>
                  </a:moveTo>
                  <a:cubicBezTo>
                    <a:pt x="16" y="29"/>
                    <a:pt x="19" y="82"/>
                    <a:pt x="69" y="112"/>
                  </a:cubicBezTo>
                  <a:cubicBezTo>
                    <a:pt x="120" y="82"/>
                    <a:pt x="123" y="30"/>
                    <a:pt x="123" y="11"/>
                  </a:cubicBezTo>
                  <a:cubicBezTo>
                    <a:pt x="116" y="14"/>
                    <a:pt x="105" y="15"/>
                    <a:pt x="98" y="15"/>
                  </a:cubicBezTo>
                  <a:cubicBezTo>
                    <a:pt x="89" y="15"/>
                    <a:pt x="76" y="13"/>
                    <a:pt x="70" y="9"/>
                  </a:cubicBezTo>
                  <a:cubicBezTo>
                    <a:pt x="64" y="13"/>
                    <a:pt x="50" y="15"/>
                    <a:pt x="41" y="15"/>
                  </a:cubicBezTo>
                  <a:cubicBezTo>
                    <a:pt x="34" y="15"/>
                    <a:pt x="23" y="14"/>
                    <a:pt x="16" y="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50">
              <a:extLst>
                <a:ext uri="{FF2B5EF4-FFF2-40B4-BE49-F238E27FC236}">
                  <a16:creationId xmlns:a16="http://schemas.microsoft.com/office/drawing/2014/main" id="{1CBBA26B-860F-4CB0-9A26-041561F99243}"/>
                </a:ext>
              </a:extLst>
            </p:cNvPr>
            <p:cNvSpPr>
              <a:spLocks/>
            </p:cNvSpPr>
            <p:nvPr/>
          </p:nvSpPr>
          <p:spPr bwMode="auto">
            <a:xfrm>
              <a:off x="3806826" y="3849688"/>
              <a:ext cx="139700" cy="180975"/>
            </a:xfrm>
            <a:custGeom>
              <a:avLst/>
              <a:gdLst>
                <a:gd name="T0" fmla="*/ 3 w 44"/>
                <a:gd name="T1" fmla="*/ 57 h 57"/>
                <a:gd name="T2" fmla="*/ 1 w 44"/>
                <a:gd name="T3" fmla="*/ 56 h 57"/>
                <a:gd name="T4" fmla="*/ 2 w 44"/>
                <a:gd name="T5" fmla="*/ 51 h 57"/>
                <a:gd name="T6" fmla="*/ 38 w 44"/>
                <a:gd name="T7" fmla="*/ 3 h 57"/>
                <a:gd name="T8" fmla="*/ 42 w 44"/>
                <a:gd name="T9" fmla="*/ 1 h 57"/>
                <a:gd name="T10" fmla="*/ 44 w 44"/>
                <a:gd name="T11" fmla="*/ 5 h 57"/>
                <a:gd name="T12" fmla="*/ 5 w 44"/>
                <a:gd name="T13" fmla="*/ 57 h 57"/>
                <a:gd name="T14" fmla="*/ 3 w 44"/>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7">
                  <a:moveTo>
                    <a:pt x="3" y="57"/>
                  </a:moveTo>
                  <a:cubicBezTo>
                    <a:pt x="2" y="57"/>
                    <a:pt x="1" y="57"/>
                    <a:pt x="1" y="56"/>
                  </a:cubicBezTo>
                  <a:cubicBezTo>
                    <a:pt x="0" y="54"/>
                    <a:pt x="0" y="52"/>
                    <a:pt x="2" y="51"/>
                  </a:cubicBezTo>
                  <a:cubicBezTo>
                    <a:pt x="21" y="41"/>
                    <a:pt x="33" y="25"/>
                    <a:pt x="38" y="3"/>
                  </a:cubicBezTo>
                  <a:cubicBezTo>
                    <a:pt x="38" y="2"/>
                    <a:pt x="40" y="0"/>
                    <a:pt x="42" y="1"/>
                  </a:cubicBezTo>
                  <a:cubicBezTo>
                    <a:pt x="43" y="1"/>
                    <a:pt x="44" y="3"/>
                    <a:pt x="44" y="5"/>
                  </a:cubicBezTo>
                  <a:cubicBezTo>
                    <a:pt x="40" y="21"/>
                    <a:pt x="30" y="43"/>
                    <a:pt x="5" y="57"/>
                  </a:cubicBezTo>
                  <a:cubicBezTo>
                    <a:pt x="4" y="57"/>
                    <a:pt x="4" y="57"/>
                    <a:pt x="3" y="5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51">
              <a:extLst>
                <a:ext uri="{FF2B5EF4-FFF2-40B4-BE49-F238E27FC236}">
                  <a16:creationId xmlns:a16="http://schemas.microsoft.com/office/drawing/2014/main" id="{93B5F4DD-4842-4CE5-BAFF-24B621B9D54D}"/>
                </a:ext>
              </a:extLst>
            </p:cNvPr>
            <p:cNvSpPr>
              <a:spLocks/>
            </p:cNvSpPr>
            <p:nvPr/>
          </p:nvSpPr>
          <p:spPr bwMode="auto">
            <a:xfrm>
              <a:off x="3651251" y="3265488"/>
              <a:ext cx="57150" cy="19050"/>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152">
              <a:extLst>
                <a:ext uri="{FF2B5EF4-FFF2-40B4-BE49-F238E27FC236}">
                  <a16:creationId xmlns:a16="http://schemas.microsoft.com/office/drawing/2014/main" id="{CF110F49-5B1D-4575-B550-BDA32E87E152}"/>
                </a:ext>
              </a:extLst>
            </p:cNvPr>
            <p:cNvSpPr>
              <a:spLocks/>
            </p:cNvSpPr>
            <p:nvPr/>
          </p:nvSpPr>
          <p:spPr bwMode="auto">
            <a:xfrm>
              <a:off x="3667126" y="3246438"/>
              <a:ext cx="22225" cy="57150"/>
            </a:xfrm>
            <a:custGeom>
              <a:avLst/>
              <a:gdLst>
                <a:gd name="T0" fmla="*/ 4 w 7"/>
                <a:gd name="T1" fmla="*/ 18 h 18"/>
                <a:gd name="T2" fmla="*/ 0 w 7"/>
                <a:gd name="T3" fmla="*/ 15 h 18"/>
                <a:gd name="T4" fmla="*/ 0 w 7"/>
                <a:gd name="T5" fmla="*/ 3 h 18"/>
                <a:gd name="T6" fmla="*/ 4 w 7"/>
                <a:gd name="T7" fmla="*/ 0 h 18"/>
                <a:gd name="T8" fmla="*/ 7 w 7"/>
                <a:gd name="T9" fmla="*/ 3 h 18"/>
                <a:gd name="T10" fmla="*/ 7 w 7"/>
                <a:gd name="T11" fmla="*/ 15 h 18"/>
                <a:gd name="T12" fmla="*/ 4 w 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 h="18">
                  <a:moveTo>
                    <a:pt x="4" y="18"/>
                  </a:moveTo>
                  <a:cubicBezTo>
                    <a:pt x="2" y="18"/>
                    <a:pt x="0" y="16"/>
                    <a:pt x="0" y="15"/>
                  </a:cubicBezTo>
                  <a:cubicBezTo>
                    <a:pt x="0" y="3"/>
                    <a:pt x="0" y="3"/>
                    <a:pt x="0" y="3"/>
                  </a:cubicBezTo>
                  <a:cubicBezTo>
                    <a:pt x="0" y="1"/>
                    <a:pt x="2" y="0"/>
                    <a:pt x="4" y="0"/>
                  </a:cubicBezTo>
                  <a:cubicBezTo>
                    <a:pt x="5" y="0"/>
                    <a:pt x="7" y="1"/>
                    <a:pt x="7" y="3"/>
                  </a:cubicBezTo>
                  <a:cubicBezTo>
                    <a:pt x="7" y="15"/>
                    <a:pt x="7" y="15"/>
                    <a:pt x="7" y="15"/>
                  </a:cubicBezTo>
                  <a:cubicBezTo>
                    <a:pt x="7" y="16"/>
                    <a:pt x="5" y="18"/>
                    <a:pt x="4"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153">
              <a:extLst>
                <a:ext uri="{FF2B5EF4-FFF2-40B4-BE49-F238E27FC236}">
                  <a16:creationId xmlns:a16="http://schemas.microsoft.com/office/drawing/2014/main" id="{CDECD4B2-B454-40A8-AB2B-4116641F9725}"/>
                </a:ext>
              </a:extLst>
            </p:cNvPr>
            <p:cNvSpPr>
              <a:spLocks noEditPoints="1"/>
            </p:cNvSpPr>
            <p:nvPr/>
          </p:nvSpPr>
          <p:spPr bwMode="auto">
            <a:xfrm>
              <a:off x="3790951" y="3297238"/>
              <a:ext cx="69850" cy="69850"/>
            </a:xfrm>
            <a:custGeom>
              <a:avLst/>
              <a:gdLst>
                <a:gd name="T0" fmla="*/ 11 w 22"/>
                <a:gd name="T1" fmla="*/ 22 h 22"/>
                <a:gd name="T2" fmla="*/ 0 w 22"/>
                <a:gd name="T3" fmla="*/ 11 h 22"/>
                <a:gd name="T4" fmla="*/ 11 w 22"/>
                <a:gd name="T5" fmla="*/ 0 h 22"/>
                <a:gd name="T6" fmla="*/ 22 w 22"/>
                <a:gd name="T7" fmla="*/ 11 h 22"/>
                <a:gd name="T8" fmla="*/ 11 w 22"/>
                <a:gd name="T9" fmla="*/ 22 h 22"/>
                <a:gd name="T10" fmla="*/ 11 w 22"/>
                <a:gd name="T11" fmla="*/ 7 h 22"/>
                <a:gd name="T12" fmla="*/ 7 w 22"/>
                <a:gd name="T13" fmla="*/ 11 h 22"/>
                <a:gd name="T14" fmla="*/ 11 w 22"/>
                <a:gd name="T15" fmla="*/ 16 h 22"/>
                <a:gd name="T16" fmla="*/ 16 w 22"/>
                <a:gd name="T17" fmla="*/ 11 h 22"/>
                <a:gd name="T18" fmla="*/ 11 w 22"/>
                <a:gd name="T1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22"/>
                  </a:moveTo>
                  <a:cubicBezTo>
                    <a:pt x="5" y="22"/>
                    <a:pt x="0" y="17"/>
                    <a:pt x="0" y="11"/>
                  </a:cubicBezTo>
                  <a:cubicBezTo>
                    <a:pt x="0" y="5"/>
                    <a:pt x="5" y="0"/>
                    <a:pt x="11" y="0"/>
                  </a:cubicBezTo>
                  <a:cubicBezTo>
                    <a:pt x="17" y="0"/>
                    <a:pt x="22" y="5"/>
                    <a:pt x="22" y="11"/>
                  </a:cubicBezTo>
                  <a:cubicBezTo>
                    <a:pt x="22" y="17"/>
                    <a:pt x="17" y="22"/>
                    <a:pt x="11" y="22"/>
                  </a:cubicBezTo>
                  <a:close/>
                  <a:moveTo>
                    <a:pt x="11" y="7"/>
                  </a:moveTo>
                  <a:cubicBezTo>
                    <a:pt x="9" y="7"/>
                    <a:pt x="7" y="9"/>
                    <a:pt x="7" y="11"/>
                  </a:cubicBezTo>
                  <a:cubicBezTo>
                    <a:pt x="7" y="14"/>
                    <a:pt x="9" y="16"/>
                    <a:pt x="11" y="16"/>
                  </a:cubicBezTo>
                  <a:cubicBezTo>
                    <a:pt x="14" y="16"/>
                    <a:pt x="16" y="14"/>
                    <a:pt x="16" y="11"/>
                  </a:cubicBezTo>
                  <a:cubicBezTo>
                    <a:pt x="16" y="9"/>
                    <a:pt x="14" y="7"/>
                    <a:pt x="1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154">
              <a:extLst>
                <a:ext uri="{FF2B5EF4-FFF2-40B4-BE49-F238E27FC236}">
                  <a16:creationId xmlns:a16="http://schemas.microsoft.com/office/drawing/2014/main" id="{2E025F02-D649-46EA-911E-C9C48485C07C}"/>
                </a:ext>
              </a:extLst>
            </p:cNvPr>
            <p:cNvSpPr>
              <a:spLocks noEditPoints="1"/>
            </p:cNvSpPr>
            <p:nvPr/>
          </p:nvSpPr>
          <p:spPr bwMode="auto">
            <a:xfrm>
              <a:off x="3937001" y="3211513"/>
              <a:ext cx="101600" cy="101600"/>
            </a:xfrm>
            <a:custGeom>
              <a:avLst/>
              <a:gdLst>
                <a:gd name="T0" fmla="*/ 16 w 32"/>
                <a:gd name="T1" fmla="*/ 32 h 32"/>
                <a:gd name="T2" fmla="*/ 7 w 32"/>
                <a:gd name="T3" fmla="*/ 29 h 32"/>
                <a:gd name="T4" fmla="*/ 0 w 32"/>
                <a:gd name="T5" fmla="*/ 19 h 32"/>
                <a:gd name="T6" fmla="*/ 3 w 32"/>
                <a:gd name="T7" fmla="*/ 7 h 32"/>
                <a:gd name="T8" fmla="*/ 13 w 32"/>
                <a:gd name="T9" fmla="*/ 1 h 32"/>
                <a:gd name="T10" fmla="*/ 25 w 32"/>
                <a:gd name="T11" fmla="*/ 3 h 32"/>
                <a:gd name="T12" fmla="*/ 31 w 32"/>
                <a:gd name="T13" fmla="*/ 14 h 32"/>
                <a:gd name="T14" fmla="*/ 29 w 32"/>
                <a:gd name="T15" fmla="*/ 25 h 32"/>
                <a:gd name="T16" fmla="*/ 19 w 32"/>
                <a:gd name="T17" fmla="*/ 32 h 32"/>
                <a:gd name="T18" fmla="*/ 16 w 32"/>
                <a:gd name="T19" fmla="*/ 32 h 32"/>
                <a:gd name="T20" fmla="*/ 16 w 32"/>
                <a:gd name="T21" fmla="*/ 7 h 32"/>
                <a:gd name="T22" fmla="*/ 14 w 32"/>
                <a:gd name="T23" fmla="*/ 7 h 32"/>
                <a:gd name="T24" fmla="*/ 8 w 32"/>
                <a:gd name="T25" fmla="*/ 11 h 32"/>
                <a:gd name="T26" fmla="*/ 7 w 32"/>
                <a:gd name="T27" fmla="*/ 18 h 32"/>
                <a:gd name="T28" fmla="*/ 11 w 32"/>
                <a:gd name="T29" fmla="*/ 24 h 32"/>
                <a:gd name="T30" fmla="*/ 18 w 32"/>
                <a:gd name="T31" fmla="*/ 25 h 32"/>
                <a:gd name="T32" fmla="*/ 23 w 32"/>
                <a:gd name="T33" fmla="*/ 22 h 32"/>
                <a:gd name="T34" fmla="*/ 25 w 32"/>
                <a:gd name="T35" fmla="*/ 15 h 32"/>
                <a:gd name="T36" fmla="*/ 21 w 32"/>
                <a:gd name="T37" fmla="*/ 9 h 32"/>
                <a:gd name="T38" fmla="*/ 16 w 32"/>
                <a:gd name="T39"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2">
                  <a:moveTo>
                    <a:pt x="16" y="32"/>
                  </a:moveTo>
                  <a:cubicBezTo>
                    <a:pt x="13" y="32"/>
                    <a:pt x="10" y="31"/>
                    <a:pt x="7" y="29"/>
                  </a:cubicBezTo>
                  <a:cubicBezTo>
                    <a:pt x="3" y="27"/>
                    <a:pt x="1" y="23"/>
                    <a:pt x="0" y="19"/>
                  </a:cubicBezTo>
                  <a:cubicBezTo>
                    <a:pt x="0" y="15"/>
                    <a:pt x="1" y="11"/>
                    <a:pt x="3" y="7"/>
                  </a:cubicBezTo>
                  <a:cubicBezTo>
                    <a:pt x="5" y="4"/>
                    <a:pt x="9" y="2"/>
                    <a:pt x="13" y="1"/>
                  </a:cubicBezTo>
                  <a:cubicBezTo>
                    <a:pt x="17" y="0"/>
                    <a:pt x="21" y="1"/>
                    <a:pt x="25" y="3"/>
                  </a:cubicBezTo>
                  <a:cubicBezTo>
                    <a:pt x="28" y="6"/>
                    <a:pt x="31" y="9"/>
                    <a:pt x="31" y="14"/>
                  </a:cubicBezTo>
                  <a:cubicBezTo>
                    <a:pt x="32" y="18"/>
                    <a:pt x="31" y="22"/>
                    <a:pt x="29" y="25"/>
                  </a:cubicBezTo>
                  <a:cubicBezTo>
                    <a:pt x="26" y="29"/>
                    <a:pt x="23" y="31"/>
                    <a:pt x="19" y="32"/>
                  </a:cubicBezTo>
                  <a:cubicBezTo>
                    <a:pt x="18" y="32"/>
                    <a:pt x="17" y="32"/>
                    <a:pt x="16" y="32"/>
                  </a:cubicBezTo>
                  <a:close/>
                  <a:moveTo>
                    <a:pt x="16" y="7"/>
                  </a:moveTo>
                  <a:cubicBezTo>
                    <a:pt x="15" y="7"/>
                    <a:pt x="15" y="7"/>
                    <a:pt x="14" y="7"/>
                  </a:cubicBezTo>
                  <a:cubicBezTo>
                    <a:pt x="12" y="8"/>
                    <a:pt x="10" y="9"/>
                    <a:pt x="8" y="11"/>
                  </a:cubicBezTo>
                  <a:cubicBezTo>
                    <a:pt x="7" y="13"/>
                    <a:pt x="6" y="15"/>
                    <a:pt x="7" y="18"/>
                  </a:cubicBezTo>
                  <a:cubicBezTo>
                    <a:pt x="7" y="20"/>
                    <a:pt x="9" y="22"/>
                    <a:pt x="11" y="24"/>
                  </a:cubicBezTo>
                  <a:cubicBezTo>
                    <a:pt x="13" y="25"/>
                    <a:pt x="15" y="26"/>
                    <a:pt x="18" y="25"/>
                  </a:cubicBezTo>
                  <a:cubicBezTo>
                    <a:pt x="20" y="25"/>
                    <a:pt x="22" y="24"/>
                    <a:pt x="23" y="22"/>
                  </a:cubicBezTo>
                  <a:cubicBezTo>
                    <a:pt x="25" y="20"/>
                    <a:pt x="25" y="17"/>
                    <a:pt x="25" y="15"/>
                  </a:cubicBezTo>
                  <a:cubicBezTo>
                    <a:pt x="25" y="12"/>
                    <a:pt x="23" y="10"/>
                    <a:pt x="21" y="9"/>
                  </a:cubicBezTo>
                  <a:cubicBezTo>
                    <a:pt x="20" y="8"/>
                    <a:pt x="18" y="7"/>
                    <a:pt x="16"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155">
              <a:extLst>
                <a:ext uri="{FF2B5EF4-FFF2-40B4-BE49-F238E27FC236}">
                  <a16:creationId xmlns:a16="http://schemas.microsoft.com/office/drawing/2014/main" id="{B99DB42F-43D5-4010-A061-D1F91426C3A4}"/>
                </a:ext>
              </a:extLst>
            </p:cNvPr>
            <p:cNvSpPr>
              <a:spLocks/>
            </p:cNvSpPr>
            <p:nvPr/>
          </p:nvSpPr>
          <p:spPr bwMode="auto">
            <a:xfrm>
              <a:off x="4073526" y="3341688"/>
              <a:ext cx="47625" cy="47625"/>
            </a:xfrm>
            <a:custGeom>
              <a:avLst/>
              <a:gdLst>
                <a:gd name="T0" fmla="*/ 11 w 15"/>
                <a:gd name="T1" fmla="*/ 15 h 15"/>
                <a:gd name="T2" fmla="*/ 9 w 15"/>
                <a:gd name="T3" fmla="*/ 14 h 15"/>
                <a:gd name="T4" fmla="*/ 1 w 15"/>
                <a:gd name="T5" fmla="*/ 6 h 15"/>
                <a:gd name="T6" fmla="*/ 1 w 15"/>
                <a:gd name="T7" fmla="*/ 1 h 15"/>
                <a:gd name="T8" fmla="*/ 6 w 15"/>
                <a:gd name="T9" fmla="*/ 1 h 15"/>
                <a:gd name="T10" fmla="*/ 14 w 15"/>
                <a:gd name="T11" fmla="*/ 9 h 15"/>
                <a:gd name="T12" fmla="*/ 14 w 15"/>
                <a:gd name="T13" fmla="*/ 14 h 15"/>
                <a:gd name="T14" fmla="*/ 11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1" y="15"/>
                  </a:moveTo>
                  <a:cubicBezTo>
                    <a:pt x="11" y="15"/>
                    <a:pt x="10" y="15"/>
                    <a:pt x="9" y="14"/>
                  </a:cubicBezTo>
                  <a:cubicBezTo>
                    <a:pt x="1" y="6"/>
                    <a:pt x="1" y="6"/>
                    <a:pt x="1" y="6"/>
                  </a:cubicBezTo>
                  <a:cubicBezTo>
                    <a:pt x="0" y="5"/>
                    <a:pt x="0" y="3"/>
                    <a:pt x="1" y="1"/>
                  </a:cubicBezTo>
                  <a:cubicBezTo>
                    <a:pt x="2" y="0"/>
                    <a:pt x="4" y="0"/>
                    <a:pt x="6" y="1"/>
                  </a:cubicBezTo>
                  <a:cubicBezTo>
                    <a:pt x="14" y="9"/>
                    <a:pt x="14" y="9"/>
                    <a:pt x="14" y="9"/>
                  </a:cubicBezTo>
                  <a:cubicBezTo>
                    <a:pt x="15" y="11"/>
                    <a:pt x="15" y="13"/>
                    <a:pt x="14" y="14"/>
                  </a:cubicBezTo>
                  <a:cubicBezTo>
                    <a:pt x="13" y="15"/>
                    <a:pt x="12" y="15"/>
                    <a:pt x="11"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156">
              <a:extLst>
                <a:ext uri="{FF2B5EF4-FFF2-40B4-BE49-F238E27FC236}">
                  <a16:creationId xmlns:a16="http://schemas.microsoft.com/office/drawing/2014/main" id="{1FDB1769-6679-436F-BAC8-8599D411FEEE}"/>
                </a:ext>
              </a:extLst>
            </p:cNvPr>
            <p:cNvSpPr>
              <a:spLocks/>
            </p:cNvSpPr>
            <p:nvPr/>
          </p:nvSpPr>
          <p:spPr bwMode="auto">
            <a:xfrm>
              <a:off x="4073526" y="3341688"/>
              <a:ext cx="47625" cy="47625"/>
            </a:xfrm>
            <a:custGeom>
              <a:avLst/>
              <a:gdLst>
                <a:gd name="T0" fmla="*/ 3 w 15"/>
                <a:gd name="T1" fmla="*/ 15 h 15"/>
                <a:gd name="T2" fmla="*/ 1 w 15"/>
                <a:gd name="T3" fmla="*/ 14 h 15"/>
                <a:gd name="T4" fmla="*/ 1 w 15"/>
                <a:gd name="T5" fmla="*/ 9 h 15"/>
                <a:gd name="T6" fmla="*/ 9 w 15"/>
                <a:gd name="T7" fmla="*/ 1 h 15"/>
                <a:gd name="T8" fmla="*/ 14 w 15"/>
                <a:gd name="T9" fmla="*/ 1 h 15"/>
                <a:gd name="T10" fmla="*/ 14 w 15"/>
                <a:gd name="T11" fmla="*/ 6 h 15"/>
                <a:gd name="T12" fmla="*/ 6 w 15"/>
                <a:gd name="T13" fmla="*/ 14 h 15"/>
                <a:gd name="T14" fmla="*/ 3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3" y="15"/>
                  </a:moveTo>
                  <a:cubicBezTo>
                    <a:pt x="3" y="15"/>
                    <a:pt x="2" y="15"/>
                    <a:pt x="1" y="14"/>
                  </a:cubicBezTo>
                  <a:cubicBezTo>
                    <a:pt x="0" y="13"/>
                    <a:pt x="0" y="11"/>
                    <a:pt x="1" y="9"/>
                  </a:cubicBezTo>
                  <a:cubicBezTo>
                    <a:pt x="9" y="1"/>
                    <a:pt x="9" y="1"/>
                    <a:pt x="9" y="1"/>
                  </a:cubicBezTo>
                  <a:cubicBezTo>
                    <a:pt x="10" y="0"/>
                    <a:pt x="13" y="0"/>
                    <a:pt x="14" y="1"/>
                  </a:cubicBezTo>
                  <a:cubicBezTo>
                    <a:pt x="15" y="3"/>
                    <a:pt x="15" y="5"/>
                    <a:pt x="14" y="6"/>
                  </a:cubicBezTo>
                  <a:cubicBezTo>
                    <a:pt x="6" y="14"/>
                    <a:pt x="6" y="14"/>
                    <a:pt x="6" y="14"/>
                  </a:cubicBezTo>
                  <a:cubicBezTo>
                    <a:pt x="5" y="15"/>
                    <a:pt x="4" y="15"/>
                    <a:pt x="3"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B0FF75F-E275-490E-B348-7E164F93B9E7}"/>
              </a:ext>
            </a:extLst>
          </p:cNvPr>
          <p:cNvGrpSpPr/>
          <p:nvPr/>
        </p:nvGrpSpPr>
        <p:grpSpPr>
          <a:xfrm>
            <a:off x="3357324" y="4624178"/>
            <a:ext cx="406400" cy="415925"/>
            <a:chOff x="2684463" y="4606925"/>
            <a:chExt cx="406400" cy="415925"/>
          </a:xfrm>
        </p:grpSpPr>
        <p:sp>
          <p:nvSpPr>
            <p:cNvPr id="191" name="Freeform 157">
              <a:extLst>
                <a:ext uri="{FF2B5EF4-FFF2-40B4-BE49-F238E27FC236}">
                  <a16:creationId xmlns:a16="http://schemas.microsoft.com/office/drawing/2014/main" id="{242E1595-69A3-4F31-8B4B-9AF6AD0B51B1}"/>
                </a:ext>
              </a:extLst>
            </p:cNvPr>
            <p:cNvSpPr>
              <a:spLocks noEditPoints="1"/>
            </p:cNvSpPr>
            <p:nvPr/>
          </p:nvSpPr>
          <p:spPr bwMode="auto">
            <a:xfrm>
              <a:off x="2684463" y="4667250"/>
              <a:ext cx="358775" cy="304800"/>
            </a:xfrm>
            <a:custGeom>
              <a:avLst/>
              <a:gdLst>
                <a:gd name="T0" fmla="*/ 5 w 113"/>
                <a:gd name="T1" fmla="*/ 96 h 96"/>
                <a:gd name="T2" fmla="*/ 5 w 113"/>
                <a:gd name="T3" fmla="*/ 96 h 96"/>
                <a:gd name="T4" fmla="*/ 5 w 113"/>
                <a:gd name="T5" fmla="*/ 96 h 96"/>
                <a:gd name="T6" fmla="*/ 3 w 113"/>
                <a:gd name="T7" fmla="*/ 96 h 96"/>
                <a:gd name="T8" fmla="*/ 0 w 113"/>
                <a:gd name="T9" fmla="*/ 92 h 96"/>
                <a:gd name="T10" fmla="*/ 1 w 113"/>
                <a:gd name="T11" fmla="*/ 91 h 96"/>
                <a:gd name="T12" fmla="*/ 1 w 113"/>
                <a:gd name="T13" fmla="*/ 90 h 96"/>
                <a:gd name="T14" fmla="*/ 3 w 113"/>
                <a:gd name="T15" fmla="*/ 92 h 96"/>
                <a:gd name="T16" fmla="*/ 4 w 113"/>
                <a:gd name="T17" fmla="*/ 93 h 96"/>
                <a:gd name="T18" fmla="*/ 7 w 113"/>
                <a:gd name="T19" fmla="*/ 92 h 96"/>
                <a:gd name="T20" fmla="*/ 7 w 113"/>
                <a:gd name="T21" fmla="*/ 92 h 96"/>
                <a:gd name="T22" fmla="*/ 8 w 113"/>
                <a:gd name="T23" fmla="*/ 92 h 96"/>
                <a:gd name="T24" fmla="*/ 8 w 113"/>
                <a:gd name="T25" fmla="*/ 92 h 96"/>
                <a:gd name="T26" fmla="*/ 8 w 113"/>
                <a:gd name="T27" fmla="*/ 92 h 96"/>
                <a:gd name="T28" fmla="*/ 9 w 113"/>
                <a:gd name="T29" fmla="*/ 90 h 96"/>
                <a:gd name="T30" fmla="*/ 11 w 113"/>
                <a:gd name="T31" fmla="*/ 92 h 96"/>
                <a:gd name="T32" fmla="*/ 11 w 113"/>
                <a:gd name="T33" fmla="*/ 92 h 96"/>
                <a:gd name="T34" fmla="*/ 10 w 113"/>
                <a:gd name="T35" fmla="*/ 93 h 96"/>
                <a:gd name="T36" fmla="*/ 10 w 113"/>
                <a:gd name="T37" fmla="*/ 93 h 96"/>
                <a:gd name="T38" fmla="*/ 5 w 113"/>
                <a:gd name="T39" fmla="*/ 96 h 96"/>
                <a:gd name="T40" fmla="*/ 2 w 113"/>
                <a:gd name="T41" fmla="*/ 89 h 96"/>
                <a:gd name="T42" fmla="*/ 0 w 113"/>
                <a:gd name="T43" fmla="*/ 87 h 96"/>
                <a:gd name="T44" fmla="*/ 0 w 113"/>
                <a:gd name="T45" fmla="*/ 41 h 96"/>
                <a:gd name="T46" fmla="*/ 2 w 113"/>
                <a:gd name="T47" fmla="*/ 39 h 96"/>
                <a:gd name="T48" fmla="*/ 3 w 113"/>
                <a:gd name="T49" fmla="*/ 41 h 96"/>
                <a:gd name="T50" fmla="*/ 3 w 113"/>
                <a:gd name="T51" fmla="*/ 87 h 96"/>
                <a:gd name="T52" fmla="*/ 2 w 113"/>
                <a:gd name="T53" fmla="*/ 89 h 96"/>
                <a:gd name="T54" fmla="*/ 2 w 113"/>
                <a:gd name="T55" fmla="*/ 38 h 96"/>
                <a:gd name="T56" fmla="*/ 0 w 113"/>
                <a:gd name="T57" fmla="*/ 36 h 96"/>
                <a:gd name="T58" fmla="*/ 2 w 113"/>
                <a:gd name="T59" fmla="*/ 35 h 96"/>
                <a:gd name="T60" fmla="*/ 3 w 113"/>
                <a:gd name="T61" fmla="*/ 36 h 96"/>
                <a:gd name="T62" fmla="*/ 2 w 113"/>
                <a:gd name="T63" fmla="*/ 38 h 96"/>
                <a:gd name="T64" fmla="*/ 2 w 113"/>
                <a:gd name="T65" fmla="*/ 33 h 96"/>
                <a:gd name="T66" fmla="*/ 0 w 113"/>
                <a:gd name="T67" fmla="*/ 32 h 96"/>
                <a:gd name="T68" fmla="*/ 0 w 113"/>
                <a:gd name="T69" fmla="*/ 1 h 96"/>
                <a:gd name="T70" fmla="*/ 1 w 113"/>
                <a:gd name="T71" fmla="*/ 0 h 96"/>
                <a:gd name="T72" fmla="*/ 2 w 113"/>
                <a:gd name="T73" fmla="*/ 0 h 96"/>
                <a:gd name="T74" fmla="*/ 30 w 113"/>
                <a:gd name="T75" fmla="*/ 0 h 96"/>
                <a:gd name="T76" fmla="*/ 31 w 113"/>
                <a:gd name="T77" fmla="*/ 0 h 96"/>
                <a:gd name="T78" fmla="*/ 42 w 113"/>
                <a:gd name="T79" fmla="*/ 16 h 96"/>
                <a:gd name="T80" fmla="*/ 71 w 113"/>
                <a:gd name="T81" fmla="*/ 16 h 96"/>
                <a:gd name="T82" fmla="*/ 72 w 113"/>
                <a:gd name="T83" fmla="*/ 16 h 96"/>
                <a:gd name="T84" fmla="*/ 73 w 113"/>
                <a:gd name="T85" fmla="*/ 17 h 96"/>
                <a:gd name="T86" fmla="*/ 71 w 113"/>
                <a:gd name="T87" fmla="*/ 19 h 96"/>
                <a:gd name="T88" fmla="*/ 41 w 113"/>
                <a:gd name="T89" fmla="*/ 19 h 96"/>
                <a:gd name="T90" fmla="*/ 39 w 113"/>
                <a:gd name="T91" fmla="*/ 18 h 96"/>
                <a:gd name="T92" fmla="*/ 29 w 113"/>
                <a:gd name="T93" fmla="*/ 3 h 96"/>
                <a:gd name="T94" fmla="*/ 3 w 113"/>
                <a:gd name="T95" fmla="*/ 3 h 96"/>
                <a:gd name="T96" fmla="*/ 3 w 113"/>
                <a:gd name="T97" fmla="*/ 32 h 96"/>
                <a:gd name="T98" fmla="*/ 2 w 113"/>
                <a:gd name="T99" fmla="*/ 33 h 96"/>
                <a:gd name="T100" fmla="*/ 111 w 113"/>
                <a:gd name="T101" fmla="*/ 30 h 96"/>
                <a:gd name="T102" fmla="*/ 110 w 113"/>
                <a:gd name="T103" fmla="*/ 29 h 96"/>
                <a:gd name="T104" fmla="*/ 110 w 113"/>
                <a:gd name="T105" fmla="*/ 19 h 96"/>
                <a:gd name="T106" fmla="*/ 76 w 113"/>
                <a:gd name="T107" fmla="*/ 19 h 96"/>
                <a:gd name="T108" fmla="*/ 75 w 113"/>
                <a:gd name="T109" fmla="*/ 17 h 96"/>
                <a:gd name="T110" fmla="*/ 76 w 113"/>
                <a:gd name="T111" fmla="*/ 16 h 96"/>
                <a:gd name="T112" fmla="*/ 111 w 113"/>
                <a:gd name="T113" fmla="*/ 16 h 96"/>
                <a:gd name="T114" fmla="*/ 112 w 113"/>
                <a:gd name="T115" fmla="*/ 16 h 96"/>
                <a:gd name="T116" fmla="*/ 113 w 113"/>
                <a:gd name="T117" fmla="*/ 17 h 96"/>
                <a:gd name="T118" fmla="*/ 113 w 113"/>
                <a:gd name="T119" fmla="*/ 29 h 96"/>
                <a:gd name="T120" fmla="*/ 113 w 113"/>
                <a:gd name="T121" fmla="*/ 29 h 96"/>
                <a:gd name="T122" fmla="*/ 111 w 113"/>
                <a:gd name="T123"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96">
                  <a:moveTo>
                    <a:pt x="5" y="96"/>
                  </a:moveTo>
                  <a:cubicBezTo>
                    <a:pt x="5" y="96"/>
                    <a:pt x="5" y="96"/>
                    <a:pt x="5" y="96"/>
                  </a:cubicBezTo>
                  <a:cubicBezTo>
                    <a:pt x="5" y="96"/>
                    <a:pt x="5" y="96"/>
                    <a:pt x="5" y="96"/>
                  </a:cubicBezTo>
                  <a:cubicBezTo>
                    <a:pt x="5" y="96"/>
                    <a:pt x="4" y="96"/>
                    <a:pt x="3" y="96"/>
                  </a:cubicBezTo>
                  <a:cubicBezTo>
                    <a:pt x="2" y="95"/>
                    <a:pt x="1" y="94"/>
                    <a:pt x="0" y="92"/>
                  </a:cubicBezTo>
                  <a:cubicBezTo>
                    <a:pt x="0" y="92"/>
                    <a:pt x="0" y="91"/>
                    <a:pt x="1" y="91"/>
                  </a:cubicBezTo>
                  <a:cubicBezTo>
                    <a:pt x="1" y="91"/>
                    <a:pt x="1" y="91"/>
                    <a:pt x="1" y="90"/>
                  </a:cubicBezTo>
                  <a:cubicBezTo>
                    <a:pt x="2" y="90"/>
                    <a:pt x="3" y="91"/>
                    <a:pt x="3" y="92"/>
                  </a:cubicBezTo>
                  <a:cubicBezTo>
                    <a:pt x="4" y="92"/>
                    <a:pt x="4" y="93"/>
                    <a:pt x="4" y="93"/>
                  </a:cubicBezTo>
                  <a:cubicBezTo>
                    <a:pt x="6" y="93"/>
                    <a:pt x="7" y="93"/>
                    <a:pt x="7" y="92"/>
                  </a:cubicBezTo>
                  <a:cubicBezTo>
                    <a:pt x="7" y="92"/>
                    <a:pt x="7" y="92"/>
                    <a:pt x="7" y="92"/>
                  </a:cubicBezTo>
                  <a:cubicBezTo>
                    <a:pt x="7" y="92"/>
                    <a:pt x="7" y="92"/>
                    <a:pt x="8" y="92"/>
                  </a:cubicBezTo>
                  <a:cubicBezTo>
                    <a:pt x="8" y="92"/>
                    <a:pt x="8" y="92"/>
                    <a:pt x="8" y="92"/>
                  </a:cubicBezTo>
                  <a:cubicBezTo>
                    <a:pt x="8" y="92"/>
                    <a:pt x="8" y="92"/>
                    <a:pt x="8" y="92"/>
                  </a:cubicBezTo>
                  <a:cubicBezTo>
                    <a:pt x="8" y="91"/>
                    <a:pt x="9" y="90"/>
                    <a:pt x="9" y="90"/>
                  </a:cubicBezTo>
                  <a:cubicBezTo>
                    <a:pt x="10" y="91"/>
                    <a:pt x="11" y="91"/>
                    <a:pt x="11" y="92"/>
                  </a:cubicBezTo>
                  <a:cubicBezTo>
                    <a:pt x="11" y="92"/>
                    <a:pt x="11" y="92"/>
                    <a:pt x="11" y="92"/>
                  </a:cubicBezTo>
                  <a:cubicBezTo>
                    <a:pt x="11" y="92"/>
                    <a:pt x="10" y="93"/>
                    <a:pt x="10" y="93"/>
                  </a:cubicBezTo>
                  <a:cubicBezTo>
                    <a:pt x="10" y="93"/>
                    <a:pt x="10" y="93"/>
                    <a:pt x="10" y="93"/>
                  </a:cubicBezTo>
                  <a:cubicBezTo>
                    <a:pt x="10" y="95"/>
                    <a:pt x="8" y="96"/>
                    <a:pt x="5" y="96"/>
                  </a:cubicBezTo>
                  <a:close/>
                  <a:moveTo>
                    <a:pt x="2" y="89"/>
                  </a:moveTo>
                  <a:cubicBezTo>
                    <a:pt x="1" y="89"/>
                    <a:pt x="0" y="88"/>
                    <a:pt x="0" y="87"/>
                  </a:cubicBezTo>
                  <a:cubicBezTo>
                    <a:pt x="0" y="41"/>
                    <a:pt x="0" y="41"/>
                    <a:pt x="0" y="41"/>
                  </a:cubicBezTo>
                  <a:cubicBezTo>
                    <a:pt x="0" y="40"/>
                    <a:pt x="1" y="39"/>
                    <a:pt x="2" y="39"/>
                  </a:cubicBezTo>
                  <a:cubicBezTo>
                    <a:pt x="3" y="39"/>
                    <a:pt x="3" y="40"/>
                    <a:pt x="3" y="41"/>
                  </a:cubicBezTo>
                  <a:cubicBezTo>
                    <a:pt x="3" y="87"/>
                    <a:pt x="3" y="87"/>
                    <a:pt x="3" y="87"/>
                  </a:cubicBezTo>
                  <a:cubicBezTo>
                    <a:pt x="3" y="88"/>
                    <a:pt x="3" y="89"/>
                    <a:pt x="2" y="89"/>
                  </a:cubicBezTo>
                  <a:close/>
                  <a:moveTo>
                    <a:pt x="2" y="38"/>
                  </a:moveTo>
                  <a:cubicBezTo>
                    <a:pt x="1" y="38"/>
                    <a:pt x="0" y="37"/>
                    <a:pt x="0" y="36"/>
                  </a:cubicBezTo>
                  <a:cubicBezTo>
                    <a:pt x="0" y="35"/>
                    <a:pt x="1" y="35"/>
                    <a:pt x="2" y="35"/>
                  </a:cubicBezTo>
                  <a:cubicBezTo>
                    <a:pt x="3" y="35"/>
                    <a:pt x="3" y="35"/>
                    <a:pt x="3" y="36"/>
                  </a:cubicBezTo>
                  <a:cubicBezTo>
                    <a:pt x="3" y="37"/>
                    <a:pt x="3" y="38"/>
                    <a:pt x="2" y="38"/>
                  </a:cubicBezTo>
                  <a:close/>
                  <a:moveTo>
                    <a:pt x="2" y="33"/>
                  </a:moveTo>
                  <a:cubicBezTo>
                    <a:pt x="1" y="33"/>
                    <a:pt x="0" y="32"/>
                    <a:pt x="0" y="32"/>
                  </a:cubicBezTo>
                  <a:cubicBezTo>
                    <a:pt x="0" y="1"/>
                    <a:pt x="0" y="1"/>
                    <a:pt x="0" y="1"/>
                  </a:cubicBezTo>
                  <a:cubicBezTo>
                    <a:pt x="0" y="1"/>
                    <a:pt x="0" y="0"/>
                    <a:pt x="1" y="0"/>
                  </a:cubicBezTo>
                  <a:cubicBezTo>
                    <a:pt x="1" y="0"/>
                    <a:pt x="1" y="0"/>
                    <a:pt x="2" y="0"/>
                  </a:cubicBezTo>
                  <a:cubicBezTo>
                    <a:pt x="30" y="0"/>
                    <a:pt x="30" y="0"/>
                    <a:pt x="30" y="0"/>
                  </a:cubicBezTo>
                  <a:cubicBezTo>
                    <a:pt x="30" y="0"/>
                    <a:pt x="30" y="0"/>
                    <a:pt x="31" y="0"/>
                  </a:cubicBezTo>
                  <a:cubicBezTo>
                    <a:pt x="42" y="16"/>
                    <a:pt x="42" y="16"/>
                    <a:pt x="42" y="16"/>
                  </a:cubicBezTo>
                  <a:cubicBezTo>
                    <a:pt x="71" y="16"/>
                    <a:pt x="71" y="16"/>
                    <a:pt x="71" y="16"/>
                  </a:cubicBezTo>
                  <a:cubicBezTo>
                    <a:pt x="72" y="16"/>
                    <a:pt x="72" y="16"/>
                    <a:pt x="72" y="16"/>
                  </a:cubicBezTo>
                  <a:cubicBezTo>
                    <a:pt x="72" y="16"/>
                    <a:pt x="73" y="16"/>
                    <a:pt x="73" y="17"/>
                  </a:cubicBezTo>
                  <a:cubicBezTo>
                    <a:pt x="73" y="18"/>
                    <a:pt x="72" y="19"/>
                    <a:pt x="71" y="19"/>
                  </a:cubicBezTo>
                  <a:cubicBezTo>
                    <a:pt x="41" y="19"/>
                    <a:pt x="41" y="19"/>
                    <a:pt x="41" y="19"/>
                  </a:cubicBezTo>
                  <a:cubicBezTo>
                    <a:pt x="40" y="19"/>
                    <a:pt x="40" y="19"/>
                    <a:pt x="39" y="18"/>
                  </a:cubicBezTo>
                  <a:cubicBezTo>
                    <a:pt x="29" y="3"/>
                    <a:pt x="29" y="3"/>
                    <a:pt x="29" y="3"/>
                  </a:cubicBezTo>
                  <a:cubicBezTo>
                    <a:pt x="3" y="3"/>
                    <a:pt x="3" y="3"/>
                    <a:pt x="3" y="3"/>
                  </a:cubicBezTo>
                  <a:cubicBezTo>
                    <a:pt x="3" y="32"/>
                    <a:pt x="3" y="32"/>
                    <a:pt x="3" y="32"/>
                  </a:cubicBezTo>
                  <a:cubicBezTo>
                    <a:pt x="3" y="32"/>
                    <a:pt x="3" y="33"/>
                    <a:pt x="2" y="33"/>
                  </a:cubicBezTo>
                  <a:close/>
                  <a:moveTo>
                    <a:pt x="111" y="30"/>
                  </a:moveTo>
                  <a:cubicBezTo>
                    <a:pt x="110" y="30"/>
                    <a:pt x="110" y="29"/>
                    <a:pt x="110" y="29"/>
                  </a:cubicBezTo>
                  <a:cubicBezTo>
                    <a:pt x="110" y="19"/>
                    <a:pt x="110" y="19"/>
                    <a:pt x="110" y="19"/>
                  </a:cubicBezTo>
                  <a:cubicBezTo>
                    <a:pt x="76" y="19"/>
                    <a:pt x="76" y="19"/>
                    <a:pt x="76" y="19"/>
                  </a:cubicBezTo>
                  <a:cubicBezTo>
                    <a:pt x="75" y="19"/>
                    <a:pt x="75" y="18"/>
                    <a:pt x="75" y="17"/>
                  </a:cubicBezTo>
                  <a:cubicBezTo>
                    <a:pt x="75" y="16"/>
                    <a:pt x="75" y="16"/>
                    <a:pt x="76" y="16"/>
                  </a:cubicBezTo>
                  <a:cubicBezTo>
                    <a:pt x="111" y="16"/>
                    <a:pt x="111" y="16"/>
                    <a:pt x="111" y="16"/>
                  </a:cubicBezTo>
                  <a:cubicBezTo>
                    <a:pt x="112" y="16"/>
                    <a:pt x="112" y="16"/>
                    <a:pt x="112" y="16"/>
                  </a:cubicBezTo>
                  <a:cubicBezTo>
                    <a:pt x="113" y="16"/>
                    <a:pt x="113" y="17"/>
                    <a:pt x="113" y="17"/>
                  </a:cubicBezTo>
                  <a:cubicBezTo>
                    <a:pt x="113" y="29"/>
                    <a:pt x="113" y="29"/>
                    <a:pt x="113" y="29"/>
                  </a:cubicBezTo>
                  <a:cubicBezTo>
                    <a:pt x="113" y="29"/>
                    <a:pt x="113" y="29"/>
                    <a:pt x="113" y="29"/>
                  </a:cubicBezTo>
                  <a:cubicBezTo>
                    <a:pt x="113" y="29"/>
                    <a:pt x="112" y="30"/>
                    <a:pt x="111"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158">
              <a:extLst>
                <a:ext uri="{FF2B5EF4-FFF2-40B4-BE49-F238E27FC236}">
                  <a16:creationId xmlns:a16="http://schemas.microsoft.com/office/drawing/2014/main" id="{818EF411-16FF-46CA-8AF5-366A9A4FC832}"/>
                </a:ext>
              </a:extLst>
            </p:cNvPr>
            <p:cNvSpPr>
              <a:spLocks noEditPoints="1"/>
            </p:cNvSpPr>
            <p:nvPr/>
          </p:nvSpPr>
          <p:spPr bwMode="auto">
            <a:xfrm>
              <a:off x="2706688" y="4752975"/>
              <a:ext cx="384175" cy="219075"/>
            </a:xfrm>
            <a:custGeom>
              <a:avLst/>
              <a:gdLst>
                <a:gd name="T0" fmla="*/ 89 w 121"/>
                <a:gd name="T1" fmla="*/ 69 h 69"/>
                <a:gd name="T2" fmla="*/ 89 w 121"/>
                <a:gd name="T3" fmla="*/ 66 h 69"/>
                <a:gd name="T4" fmla="*/ 104 w 121"/>
                <a:gd name="T5" fmla="*/ 65 h 69"/>
                <a:gd name="T6" fmla="*/ 112 w 121"/>
                <a:gd name="T7" fmla="*/ 37 h 69"/>
                <a:gd name="T8" fmla="*/ 115 w 121"/>
                <a:gd name="T9" fmla="*/ 38 h 69"/>
                <a:gd name="T10" fmla="*/ 102 w 121"/>
                <a:gd name="T11" fmla="*/ 69 h 69"/>
                <a:gd name="T12" fmla="*/ 84 w 121"/>
                <a:gd name="T13" fmla="*/ 69 h 69"/>
                <a:gd name="T14" fmla="*/ 81 w 121"/>
                <a:gd name="T15" fmla="*/ 68 h 69"/>
                <a:gd name="T16" fmla="*/ 84 w 121"/>
                <a:gd name="T17" fmla="*/ 66 h 69"/>
                <a:gd name="T18" fmla="*/ 84 w 121"/>
                <a:gd name="T19" fmla="*/ 69 h 69"/>
                <a:gd name="T20" fmla="*/ 1 w 121"/>
                <a:gd name="T21" fmla="*/ 67 h 69"/>
                <a:gd name="T22" fmla="*/ 0 w 121"/>
                <a:gd name="T23" fmla="*/ 65 h 69"/>
                <a:gd name="T24" fmla="*/ 0 w 121"/>
                <a:gd name="T25" fmla="*/ 65 h 69"/>
                <a:gd name="T26" fmla="*/ 1 w 121"/>
                <a:gd name="T27" fmla="*/ 64 h 69"/>
                <a:gd name="T28" fmla="*/ 6 w 121"/>
                <a:gd name="T29" fmla="*/ 48 h 69"/>
                <a:gd name="T30" fmla="*/ 7 w 121"/>
                <a:gd name="T31" fmla="*/ 43 h 69"/>
                <a:gd name="T32" fmla="*/ 17 w 121"/>
                <a:gd name="T33" fmla="*/ 11 h 69"/>
                <a:gd name="T34" fmla="*/ 20 w 121"/>
                <a:gd name="T35" fmla="*/ 7 h 69"/>
                <a:gd name="T36" fmla="*/ 20 w 121"/>
                <a:gd name="T37" fmla="*/ 6 h 69"/>
                <a:gd name="T38" fmla="*/ 20 w 121"/>
                <a:gd name="T39" fmla="*/ 6 h 69"/>
                <a:gd name="T40" fmla="*/ 20 w 121"/>
                <a:gd name="T41" fmla="*/ 6 h 69"/>
                <a:gd name="T42" fmla="*/ 21 w 121"/>
                <a:gd name="T43" fmla="*/ 6 h 69"/>
                <a:gd name="T44" fmla="*/ 21 w 121"/>
                <a:gd name="T45" fmla="*/ 6 h 69"/>
                <a:gd name="T46" fmla="*/ 21 w 121"/>
                <a:gd name="T47" fmla="*/ 6 h 69"/>
                <a:gd name="T48" fmla="*/ 21 w 121"/>
                <a:gd name="T49" fmla="*/ 6 h 69"/>
                <a:gd name="T50" fmla="*/ 21 w 121"/>
                <a:gd name="T51" fmla="*/ 5 h 69"/>
                <a:gd name="T52" fmla="*/ 21 w 121"/>
                <a:gd name="T53" fmla="*/ 5 h 69"/>
                <a:gd name="T54" fmla="*/ 21 w 121"/>
                <a:gd name="T55" fmla="*/ 5 h 69"/>
                <a:gd name="T56" fmla="*/ 22 w 121"/>
                <a:gd name="T57" fmla="*/ 5 h 69"/>
                <a:gd name="T58" fmla="*/ 27 w 121"/>
                <a:gd name="T59" fmla="*/ 1 h 69"/>
                <a:gd name="T60" fmla="*/ 33 w 121"/>
                <a:gd name="T61" fmla="*/ 0 h 69"/>
                <a:gd name="T62" fmla="*/ 121 w 121"/>
                <a:gd name="T63" fmla="*/ 17 h 69"/>
                <a:gd name="T64" fmla="*/ 118 w 121"/>
                <a:gd name="T65" fmla="*/ 29 h 69"/>
                <a:gd name="T66" fmla="*/ 115 w 121"/>
                <a:gd name="T67" fmla="*/ 29 h 69"/>
                <a:gd name="T68" fmla="*/ 117 w 121"/>
                <a:gd name="T69" fmla="*/ 21 h 69"/>
                <a:gd name="T70" fmla="*/ 104 w 121"/>
                <a:gd name="T71" fmla="*/ 3 h 69"/>
                <a:gd name="T72" fmla="*/ 22 w 121"/>
                <a:gd name="T73" fmla="*/ 9 h 69"/>
                <a:gd name="T74" fmla="*/ 22 w 121"/>
                <a:gd name="T75" fmla="*/ 9 h 69"/>
                <a:gd name="T76" fmla="*/ 22 w 121"/>
                <a:gd name="T77" fmla="*/ 9 h 69"/>
                <a:gd name="T78" fmla="*/ 22 w 121"/>
                <a:gd name="T79" fmla="*/ 9 h 69"/>
                <a:gd name="T80" fmla="*/ 22 w 121"/>
                <a:gd name="T81" fmla="*/ 10 h 69"/>
                <a:gd name="T82" fmla="*/ 21 w 121"/>
                <a:gd name="T83" fmla="*/ 10 h 69"/>
                <a:gd name="T84" fmla="*/ 21 w 121"/>
                <a:gd name="T85" fmla="*/ 10 h 69"/>
                <a:gd name="T86" fmla="*/ 21 w 121"/>
                <a:gd name="T87" fmla="*/ 11 h 69"/>
                <a:gd name="T88" fmla="*/ 21 w 121"/>
                <a:gd name="T89" fmla="*/ 11 h 69"/>
                <a:gd name="T90" fmla="*/ 21 w 121"/>
                <a:gd name="T91" fmla="*/ 11 h 69"/>
                <a:gd name="T92" fmla="*/ 21 w 121"/>
                <a:gd name="T93" fmla="*/ 11 h 69"/>
                <a:gd name="T94" fmla="*/ 21 w 121"/>
                <a:gd name="T95" fmla="*/ 12 h 69"/>
                <a:gd name="T96" fmla="*/ 21 w 121"/>
                <a:gd name="T97" fmla="*/ 12 h 69"/>
                <a:gd name="T98" fmla="*/ 21 w 121"/>
                <a:gd name="T99" fmla="*/ 12 h 69"/>
                <a:gd name="T100" fmla="*/ 20 w 121"/>
                <a:gd name="T101" fmla="*/ 12 h 69"/>
                <a:gd name="T102" fmla="*/ 20 w 121"/>
                <a:gd name="T103" fmla="*/ 12 h 69"/>
                <a:gd name="T104" fmla="*/ 20 w 121"/>
                <a:gd name="T105" fmla="*/ 12 h 69"/>
                <a:gd name="T106" fmla="*/ 20 w 121"/>
                <a:gd name="T107" fmla="*/ 13 h 69"/>
                <a:gd name="T108" fmla="*/ 20 w 121"/>
                <a:gd name="T109" fmla="*/ 13 h 69"/>
                <a:gd name="T110" fmla="*/ 4 w 121"/>
                <a:gd name="T111" fmla="*/ 65 h 69"/>
                <a:gd name="T112" fmla="*/ 3 w 121"/>
                <a:gd name="T113" fmla="*/ 66 h 69"/>
                <a:gd name="T114" fmla="*/ 3 w 121"/>
                <a:gd name="T115" fmla="*/ 67 h 69"/>
                <a:gd name="T116" fmla="*/ 115 w 121"/>
                <a:gd name="T117" fmla="*/ 35 h 69"/>
                <a:gd name="T118" fmla="*/ 114 w 121"/>
                <a:gd name="T119" fmla="*/ 33 h 69"/>
                <a:gd name="T120" fmla="*/ 117 w 121"/>
                <a:gd name="T121" fmla="*/ 32 h 69"/>
                <a:gd name="T122" fmla="*/ 115 w 121"/>
                <a:gd name="T123"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69">
                  <a:moveTo>
                    <a:pt x="89" y="69"/>
                  </a:moveTo>
                  <a:cubicBezTo>
                    <a:pt x="89" y="69"/>
                    <a:pt x="89" y="69"/>
                    <a:pt x="89" y="69"/>
                  </a:cubicBezTo>
                  <a:cubicBezTo>
                    <a:pt x="88" y="69"/>
                    <a:pt x="87" y="69"/>
                    <a:pt x="87" y="68"/>
                  </a:cubicBezTo>
                  <a:cubicBezTo>
                    <a:pt x="87" y="67"/>
                    <a:pt x="88" y="66"/>
                    <a:pt x="89" y="66"/>
                  </a:cubicBezTo>
                  <a:cubicBezTo>
                    <a:pt x="102" y="66"/>
                    <a:pt x="102" y="66"/>
                    <a:pt x="102" y="66"/>
                  </a:cubicBezTo>
                  <a:cubicBezTo>
                    <a:pt x="102" y="66"/>
                    <a:pt x="103" y="66"/>
                    <a:pt x="104" y="65"/>
                  </a:cubicBezTo>
                  <a:cubicBezTo>
                    <a:pt x="112" y="37"/>
                    <a:pt x="112" y="37"/>
                    <a:pt x="112" y="37"/>
                  </a:cubicBezTo>
                  <a:cubicBezTo>
                    <a:pt x="112" y="37"/>
                    <a:pt x="112" y="37"/>
                    <a:pt x="112" y="37"/>
                  </a:cubicBezTo>
                  <a:cubicBezTo>
                    <a:pt x="113" y="36"/>
                    <a:pt x="113" y="36"/>
                    <a:pt x="114" y="36"/>
                  </a:cubicBezTo>
                  <a:cubicBezTo>
                    <a:pt x="115" y="36"/>
                    <a:pt x="116" y="37"/>
                    <a:pt x="115" y="38"/>
                  </a:cubicBezTo>
                  <a:cubicBezTo>
                    <a:pt x="107" y="66"/>
                    <a:pt x="107" y="66"/>
                    <a:pt x="107" y="66"/>
                  </a:cubicBezTo>
                  <a:cubicBezTo>
                    <a:pt x="106" y="68"/>
                    <a:pt x="104" y="69"/>
                    <a:pt x="102" y="69"/>
                  </a:cubicBezTo>
                  <a:lnTo>
                    <a:pt x="89" y="69"/>
                  </a:lnTo>
                  <a:close/>
                  <a:moveTo>
                    <a:pt x="84" y="69"/>
                  </a:moveTo>
                  <a:cubicBezTo>
                    <a:pt x="82" y="69"/>
                    <a:pt x="82" y="69"/>
                    <a:pt x="82" y="69"/>
                  </a:cubicBezTo>
                  <a:cubicBezTo>
                    <a:pt x="81" y="69"/>
                    <a:pt x="81" y="69"/>
                    <a:pt x="81" y="68"/>
                  </a:cubicBezTo>
                  <a:cubicBezTo>
                    <a:pt x="81" y="67"/>
                    <a:pt x="81" y="66"/>
                    <a:pt x="82" y="66"/>
                  </a:cubicBezTo>
                  <a:cubicBezTo>
                    <a:pt x="84" y="66"/>
                    <a:pt x="84" y="66"/>
                    <a:pt x="84" y="66"/>
                  </a:cubicBezTo>
                  <a:cubicBezTo>
                    <a:pt x="85" y="66"/>
                    <a:pt x="86" y="67"/>
                    <a:pt x="86" y="68"/>
                  </a:cubicBezTo>
                  <a:cubicBezTo>
                    <a:pt x="86" y="69"/>
                    <a:pt x="85" y="69"/>
                    <a:pt x="84" y="69"/>
                  </a:cubicBezTo>
                  <a:close/>
                  <a:moveTo>
                    <a:pt x="2" y="67"/>
                  </a:moveTo>
                  <a:cubicBezTo>
                    <a:pt x="2" y="67"/>
                    <a:pt x="1" y="67"/>
                    <a:pt x="1" y="67"/>
                  </a:cubicBezTo>
                  <a:cubicBezTo>
                    <a:pt x="1" y="67"/>
                    <a:pt x="1" y="66"/>
                    <a:pt x="0" y="66"/>
                  </a:cubicBezTo>
                  <a:cubicBezTo>
                    <a:pt x="0" y="66"/>
                    <a:pt x="0" y="66"/>
                    <a:pt x="0" y="65"/>
                  </a:cubicBezTo>
                  <a:cubicBezTo>
                    <a:pt x="0" y="65"/>
                    <a:pt x="0" y="65"/>
                    <a:pt x="0" y="65"/>
                  </a:cubicBezTo>
                  <a:cubicBezTo>
                    <a:pt x="0" y="65"/>
                    <a:pt x="0" y="65"/>
                    <a:pt x="0" y="65"/>
                  </a:cubicBezTo>
                  <a:cubicBezTo>
                    <a:pt x="0" y="65"/>
                    <a:pt x="0" y="65"/>
                    <a:pt x="1" y="65"/>
                  </a:cubicBezTo>
                  <a:cubicBezTo>
                    <a:pt x="1" y="64"/>
                    <a:pt x="1" y="64"/>
                    <a:pt x="1" y="64"/>
                  </a:cubicBezTo>
                  <a:cubicBezTo>
                    <a:pt x="6" y="48"/>
                    <a:pt x="6" y="48"/>
                    <a:pt x="6" y="48"/>
                  </a:cubicBezTo>
                  <a:cubicBezTo>
                    <a:pt x="6" y="48"/>
                    <a:pt x="6" y="48"/>
                    <a:pt x="6" y="48"/>
                  </a:cubicBezTo>
                  <a:cubicBezTo>
                    <a:pt x="7" y="43"/>
                    <a:pt x="7" y="43"/>
                    <a:pt x="7" y="43"/>
                  </a:cubicBezTo>
                  <a:cubicBezTo>
                    <a:pt x="7" y="43"/>
                    <a:pt x="7" y="43"/>
                    <a:pt x="7" y="43"/>
                  </a:cubicBezTo>
                  <a:cubicBezTo>
                    <a:pt x="17" y="11"/>
                    <a:pt x="17" y="11"/>
                    <a:pt x="17" y="11"/>
                  </a:cubicBezTo>
                  <a:cubicBezTo>
                    <a:pt x="17" y="11"/>
                    <a:pt x="17" y="11"/>
                    <a:pt x="17" y="11"/>
                  </a:cubicBezTo>
                  <a:cubicBezTo>
                    <a:pt x="18" y="10"/>
                    <a:pt x="19" y="8"/>
                    <a:pt x="20" y="7"/>
                  </a:cubicBezTo>
                  <a:cubicBezTo>
                    <a:pt x="20" y="7"/>
                    <a:pt x="20" y="7"/>
                    <a:pt x="20" y="7"/>
                  </a:cubicBezTo>
                  <a:cubicBezTo>
                    <a:pt x="20" y="7"/>
                    <a:pt x="20" y="7"/>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2" y="5"/>
                    <a:pt x="22" y="5"/>
                  </a:cubicBezTo>
                  <a:cubicBezTo>
                    <a:pt x="22" y="5"/>
                    <a:pt x="22" y="5"/>
                    <a:pt x="22" y="5"/>
                  </a:cubicBezTo>
                  <a:cubicBezTo>
                    <a:pt x="23" y="3"/>
                    <a:pt x="25" y="2"/>
                    <a:pt x="27" y="1"/>
                  </a:cubicBezTo>
                  <a:cubicBezTo>
                    <a:pt x="27" y="1"/>
                    <a:pt x="27" y="1"/>
                    <a:pt x="27" y="1"/>
                  </a:cubicBezTo>
                  <a:cubicBezTo>
                    <a:pt x="27" y="1"/>
                    <a:pt x="27" y="1"/>
                    <a:pt x="27" y="1"/>
                  </a:cubicBezTo>
                  <a:cubicBezTo>
                    <a:pt x="29" y="0"/>
                    <a:pt x="31" y="0"/>
                    <a:pt x="33" y="0"/>
                  </a:cubicBezTo>
                  <a:cubicBezTo>
                    <a:pt x="104" y="0"/>
                    <a:pt x="104" y="0"/>
                    <a:pt x="104" y="0"/>
                  </a:cubicBezTo>
                  <a:cubicBezTo>
                    <a:pt x="114" y="0"/>
                    <a:pt x="121" y="8"/>
                    <a:pt x="121" y="17"/>
                  </a:cubicBezTo>
                  <a:cubicBezTo>
                    <a:pt x="121" y="19"/>
                    <a:pt x="121" y="20"/>
                    <a:pt x="120" y="22"/>
                  </a:cubicBezTo>
                  <a:cubicBezTo>
                    <a:pt x="118" y="29"/>
                    <a:pt x="118" y="29"/>
                    <a:pt x="118" y="29"/>
                  </a:cubicBezTo>
                  <a:cubicBezTo>
                    <a:pt x="118" y="30"/>
                    <a:pt x="117" y="30"/>
                    <a:pt x="116" y="30"/>
                  </a:cubicBezTo>
                  <a:cubicBezTo>
                    <a:pt x="116" y="30"/>
                    <a:pt x="115" y="30"/>
                    <a:pt x="115" y="29"/>
                  </a:cubicBezTo>
                  <a:cubicBezTo>
                    <a:pt x="115" y="29"/>
                    <a:pt x="115" y="29"/>
                    <a:pt x="115" y="28"/>
                  </a:cubicBezTo>
                  <a:cubicBezTo>
                    <a:pt x="117" y="21"/>
                    <a:pt x="117" y="21"/>
                    <a:pt x="117" y="21"/>
                  </a:cubicBezTo>
                  <a:cubicBezTo>
                    <a:pt x="118" y="20"/>
                    <a:pt x="118" y="18"/>
                    <a:pt x="118" y="17"/>
                  </a:cubicBezTo>
                  <a:cubicBezTo>
                    <a:pt x="118" y="9"/>
                    <a:pt x="112" y="3"/>
                    <a:pt x="104" y="3"/>
                  </a:cubicBezTo>
                  <a:cubicBezTo>
                    <a:pt x="33" y="3"/>
                    <a:pt x="33" y="3"/>
                    <a:pt x="33" y="3"/>
                  </a:cubicBezTo>
                  <a:cubicBezTo>
                    <a:pt x="29" y="3"/>
                    <a:pt x="25" y="5"/>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2"/>
                  </a:cubicBezTo>
                  <a:cubicBezTo>
                    <a:pt x="21" y="12"/>
                    <a:pt x="21" y="12"/>
                    <a:pt x="21" y="12"/>
                  </a:cubicBezTo>
                  <a:cubicBezTo>
                    <a:pt x="21" y="12"/>
                    <a:pt x="21" y="12"/>
                    <a:pt x="21" y="12"/>
                  </a:cubicBezTo>
                  <a:cubicBezTo>
                    <a:pt x="20" y="12"/>
                    <a:pt x="20" y="12"/>
                    <a:pt x="20" y="12"/>
                  </a:cubicBezTo>
                  <a:cubicBezTo>
                    <a:pt x="21" y="12"/>
                    <a:pt x="21" y="12"/>
                    <a:pt x="21" y="12"/>
                  </a:cubicBezTo>
                  <a:cubicBezTo>
                    <a:pt x="21" y="12"/>
                    <a:pt x="21"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3"/>
                    <a:pt x="20" y="13"/>
                    <a:pt x="20" y="13"/>
                  </a:cubicBezTo>
                  <a:cubicBezTo>
                    <a:pt x="20" y="13"/>
                    <a:pt x="20" y="13"/>
                    <a:pt x="20" y="13"/>
                  </a:cubicBezTo>
                  <a:cubicBezTo>
                    <a:pt x="20" y="13"/>
                    <a:pt x="20" y="13"/>
                    <a:pt x="20" y="13"/>
                  </a:cubicBezTo>
                  <a:cubicBezTo>
                    <a:pt x="4" y="65"/>
                    <a:pt x="4" y="65"/>
                    <a:pt x="4" y="65"/>
                  </a:cubicBezTo>
                  <a:cubicBezTo>
                    <a:pt x="4" y="65"/>
                    <a:pt x="4" y="65"/>
                    <a:pt x="4" y="65"/>
                  </a:cubicBezTo>
                  <a:cubicBezTo>
                    <a:pt x="4" y="65"/>
                    <a:pt x="4" y="65"/>
                    <a:pt x="4" y="65"/>
                  </a:cubicBezTo>
                  <a:cubicBezTo>
                    <a:pt x="4" y="65"/>
                    <a:pt x="3" y="66"/>
                    <a:pt x="3" y="66"/>
                  </a:cubicBezTo>
                  <a:cubicBezTo>
                    <a:pt x="3" y="66"/>
                    <a:pt x="3" y="66"/>
                    <a:pt x="3" y="66"/>
                  </a:cubicBezTo>
                  <a:cubicBezTo>
                    <a:pt x="3" y="66"/>
                    <a:pt x="3" y="67"/>
                    <a:pt x="3" y="67"/>
                  </a:cubicBezTo>
                  <a:cubicBezTo>
                    <a:pt x="2" y="67"/>
                    <a:pt x="2" y="67"/>
                    <a:pt x="2" y="67"/>
                  </a:cubicBezTo>
                  <a:close/>
                  <a:moveTo>
                    <a:pt x="115" y="35"/>
                  </a:moveTo>
                  <a:cubicBezTo>
                    <a:pt x="115" y="35"/>
                    <a:pt x="115" y="35"/>
                    <a:pt x="115" y="35"/>
                  </a:cubicBezTo>
                  <a:cubicBezTo>
                    <a:pt x="114" y="34"/>
                    <a:pt x="113" y="33"/>
                    <a:pt x="114" y="33"/>
                  </a:cubicBezTo>
                  <a:cubicBezTo>
                    <a:pt x="114" y="32"/>
                    <a:pt x="115" y="31"/>
                    <a:pt x="116" y="32"/>
                  </a:cubicBezTo>
                  <a:cubicBezTo>
                    <a:pt x="116" y="32"/>
                    <a:pt x="116" y="32"/>
                    <a:pt x="117" y="32"/>
                  </a:cubicBezTo>
                  <a:cubicBezTo>
                    <a:pt x="117" y="33"/>
                    <a:pt x="117" y="33"/>
                    <a:pt x="117" y="34"/>
                  </a:cubicBezTo>
                  <a:cubicBezTo>
                    <a:pt x="116" y="34"/>
                    <a:pt x="116" y="35"/>
                    <a:pt x="11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159">
              <a:extLst>
                <a:ext uri="{FF2B5EF4-FFF2-40B4-BE49-F238E27FC236}">
                  <a16:creationId xmlns:a16="http://schemas.microsoft.com/office/drawing/2014/main" id="{AE279804-220C-4C1F-9305-8212E6FDA237}"/>
                </a:ext>
              </a:extLst>
            </p:cNvPr>
            <p:cNvSpPr>
              <a:spLocks/>
            </p:cNvSpPr>
            <p:nvPr/>
          </p:nvSpPr>
          <p:spPr bwMode="auto">
            <a:xfrm>
              <a:off x="2697163" y="4962525"/>
              <a:ext cx="111125" cy="9525"/>
            </a:xfrm>
            <a:custGeom>
              <a:avLst/>
              <a:gdLst>
                <a:gd name="T0" fmla="*/ 1 w 35"/>
                <a:gd name="T1" fmla="*/ 3 h 3"/>
                <a:gd name="T2" fmla="*/ 0 w 35"/>
                <a:gd name="T3" fmla="*/ 2 h 3"/>
                <a:gd name="T4" fmla="*/ 1 w 35"/>
                <a:gd name="T5" fmla="*/ 0 h 3"/>
                <a:gd name="T6" fmla="*/ 34 w 35"/>
                <a:gd name="T7" fmla="*/ 0 h 3"/>
                <a:gd name="T8" fmla="*/ 34 w 35"/>
                <a:gd name="T9" fmla="*/ 0 h 3"/>
                <a:gd name="T10" fmla="*/ 35 w 35"/>
                <a:gd name="T11" fmla="*/ 2 h 3"/>
                <a:gd name="T12" fmla="*/ 34 w 35"/>
                <a:gd name="T13" fmla="*/ 3 h 3"/>
                <a:gd name="T14" fmla="*/ 2 w 35"/>
                <a:gd name="T15" fmla="*/ 3 h 3"/>
                <a:gd name="T16" fmla="*/ 1 w 3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
                  <a:moveTo>
                    <a:pt x="1" y="3"/>
                  </a:moveTo>
                  <a:cubicBezTo>
                    <a:pt x="1" y="3"/>
                    <a:pt x="0" y="3"/>
                    <a:pt x="0" y="2"/>
                  </a:cubicBezTo>
                  <a:cubicBezTo>
                    <a:pt x="0" y="1"/>
                    <a:pt x="1" y="0"/>
                    <a:pt x="1" y="0"/>
                  </a:cubicBezTo>
                  <a:cubicBezTo>
                    <a:pt x="34" y="0"/>
                    <a:pt x="34" y="0"/>
                    <a:pt x="34" y="0"/>
                  </a:cubicBezTo>
                  <a:cubicBezTo>
                    <a:pt x="34" y="0"/>
                    <a:pt x="34" y="0"/>
                    <a:pt x="34" y="0"/>
                  </a:cubicBezTo>
                  <a:cubicBezTo>
                    <a:pt x="35" y="0"/>
                    <a:pt x="35" y="1"/>
                    <a:pt x="35" y="2"/>
                  </a:cubicBezTo>
                  <a:cubicBezTo>
                    <a:pt x="35" y="3"/>
                    <a:pt x="35" y="3"/>
                    <a:pt x="34" y="3"/>
                  </a:cubicBezTo>
                  <a:cubicBezTo>
                    <a:pt x="2" y="3"/>
                    <a:pt x="2" y="3"/>
                    <a:pt x="2" y="3"/>
                  </a:cubicBezTo>
                  <a:cubicBezTo>
                    <a:pt x="1" y="3"/>
                    <a:pt x="1" y="3"/>
                    <a:pt x="1"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60">
              <a:extLst>
                <a:ext uri="{FF2B5EF4-FFF2-40B4-BE49-F238E27FC236}">
                  <a16:creationId xmlns:a16="http://schemas.microsoft.com/office/drawing/2014/main" id="{15D9B08D-F387-4E13-854A-C94A56733344}"/>
                </a:ext>
              </a:extLst>
            </p:cNvPr>
            <p:cNvSpPr>
              <a:spLocks/>
            </p:cNvSpPr>
            <p:nvPr/>
          </p:nvSpPr>
          <p:spPr bwMode="auto">
            <a:xfrm>
              <a:off x="2862263" y="4632325"/>
              <a:ext cx="28575" cy="9525"/>
            </a:xfrm>
            <a:custGeom>
              <a:avLst/>
              <a:gdLst>
                <a:gd name="T0" fmla="*/ 7 w 9"/>
                <a:gd name="T1" fmla="*/ 3 h 3"/>
                <a:gd name="T2" fmla="*/ 2 w 9"/>
                <a:gd name="T3" fmla="*/ 3 h 3"/>
                <a:gd name="T4" fmla="*/ 0 w 9"/>
                <a:gd name="T5" fmla="*/ 1 h 3"/>
                <a:gd name="T6" fmla="*/ 2 w 9"/>
                <a:gd name="T7" fmla="*/ 0 h 3"/>
                <a:gd name="T8" fmla="*/ 7 w 9"/>
                <a:gd name="T9" fmla="*/ 0 h 3"/>
                <a:gd name="T10" fmla="*/ 9 w 9"/>
                <a:gd name="T11" fmla="*/ 1 h 3"/>
                <a:gd name="T12" fmla="*/ 7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7" y="3"/>
                  </a:moveTo>
                  <a:cubicBezTo>
                    <a:pt x="2" y="3"/>
                    <a:pt x="2" y="3"/>
                    <a:pt x="2" y="3"/>
                  </a:cubicBezTo>
                  <a:cubicBezTo>
                    <a:pt x="1" y="3"/>
                    <a:pt x="0" y="2"/>
                    <a:pt x="0" y="1"/>
                  </a:cubicBezTo>
                  <a:cubicBezTo>
                    <a:pt x="0" y="1"/>
                    <a:pt x="1" y="0"/>
                    <a:pt x="2" y="0"/>
                  </a:cubicBezTo>
                  <a:cubicBezTo>
                    <a:pt x="7" y="0"/>
                    <a:pt x="7" y="0"/>
                    <a:pt x="7" y="0"/>
                  </a:cubicBezTo>
                  <a:cubicBezTo>
                    <a:pt x="8" y="0"/>
                    <a:pt x="9" y="1"/>
                    <a:pt x="9" y="1"/>
                  </a:cubicBezTo>
                  <a:cubicBezTo>
                    <a:pt x="9" y="2"/>
                    <a:pt x="8"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61">
              <a:extLst>
                <a:ext uri="{FF2B5EF4-FFF2-40B4-BE49-F238E27FC236}">
                  <a16:creationId xmlns:a16="http://schemas.microsoft.com/office/drawing/2014/main" id="{98EBC17B-121C-41E4-8648-7A70DD78B2D9}"/>
                </a:ext>
              </a:extLst>
            </p:cNvPr>
            <p:cNvSpPr>
              <a:spLocks/>
            </p:cNvSpPr>
            <p:nvPr/>
          </p:nvSpPr>
          <p:spPr bwMode="auto">
            <a:xfrm>
              <a:off x="2871788" y="46228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2" y="0"/>
                    <a:pt x="3" y="1"/>
                    <a:pt x="3" y="2"/>
                  </a:cubicBezTo>
                  <a:cubicBezTo>
                    <a:pt x="3" y="7"/>
                    <a:pt x="3" y="7"/>
                    <a:pt x="3" y="7"/>
                  </a:cubicBezTo>
                  <a:cubicBezTo>
                    <a:pt x="3" y="8"/>
                    <a:pt x="2"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62">
              <a:extLst>
                <a:ext uri="{FF2B5EF4-FFF2-40B4-BE49-F238E27FC236}">
                  <a16:creationId xmlns:a16="http://schemas.microsoft.com/office/drawing/2014/main" id="{C6CB335F-E10F-4B3E-932A-359077720B17}"/>
                </a:ext>
              </a:extLst>
            </p:cNvPr>
            <p:cNvSpPr>
              <a:spLocks noEditPoints="1"/>
            </p:cNvSpPr>
            <p:nvPr/>
          </p:nvSpPr>
          <p:spPr bwMode="auto">
            <a:xfrm>
              <a:off x="2928938" y="4648200"/>
              <a:ext cx="34925" cy="31750"/>
            </a:xfrm>
            <a:custGeom>
              <a:avLst/>
              <a:gdLst>
                <a:gd name="T0" fmla="*/ 6 w 11"/>
                <a:gd name="T1" fmla="*/ 10 h 10"/>
                <a:gd name="T2" fmla="*/ 0 w 11"/>
                <a:gd name="T3" fmla="*/ 5 h 10"/>
                <a:gd name="T4" fmla="*/ 6 w 11"/>
                <a:gd name="T5" fmla="*/ 0 h 10"/>
                <a:gd name="T6" fmla="*/ 11 w 11"/>
                <a:gd name="T7" fmla="*/ 5 h 10"/>
                <a:gd name="T8" fmla="*/ 6 w 11"/>
                <a:gd name="T9" fmla="*/ 10 h 10"/>
                <a:gd name="T10" fmla="*/ 6 w 11"/>
                <a:gd name="T11" fmla="*/ 3 h 10"/>
                <a:gd name="T12" fmla="*/ 4 w 11"/>
                <a:gd name="T13" fmla="*/ 5 h 10"/>
                <a:gd name="T14" fmla="*/ 6 w 11"/>
                <a:gd name="T15" fmla="*/ 7 h 10"/>
                <a:gd name="T16" fmla="*/ 8 w 11"/>
                <a:gd name="T17" fmla="*/ 5 h 10"/>
                <a:gd name="T18" fmla="*/ 6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6" y="10"/>
                  </a:moveTo>
                  <a:cubicBezTo>
                    <a:pt x="3" y="10"/>
                    <a:pt x="0" y="8"/>
                    <a:pt x="0" y="5"/>
                  </a:cubicBezTo>
                  <a:cubicBezTo>
                    <a:pt x="0" y="2"/>
                    <a:pt x="3" y="0"/>
                    <a:pt x="6" y="0"/>
                  </a:cubicBezTo>
                  <a:cubicBezTo>
                    <a:pt x="9" y="0"/>
                    <a:pt x="11" y="2"/>
                    <a:pt x="11" y="5"/>
                  </a:cubicBezTo>
                  <a:cubicBezTo>
                    <a:pt x="11" y="8"/>
                    <a:pt x="9" y="10"/>
                    <a:pt x="6" y="10"/>
                  </a:cubicBezTo>
                  <a:close/>
                  <a:moveTo>
                    <a:pt x="6" y="3"/>
                  </a:moveTo>
                  <a:cubicBezTo>
                    <a:pt x="5" y="3"/>
                    <a:pt x="4" y="4"/>
                    <a:pt x="4" y="5"/>
                  </a:cubicBezTo>
                  <a:cubicBezTo>
                    <a:pt x="4" y="6"/>
                    <a:pt x="5" y="7"/>
                    <a:pt x="6" y="7"/>
                  </a:cubicBezTo>
                  <a:cubicBezTo>
                    <a:pt x="7" y="7"/>
                    <a:pt x="8" y="6"/>
                    <a:pt x="8" y="5"/>
                  </a:cubicBezTo>
                  <a:cubicBezTo>
                    <a:pt x="8" y="4"/>
                    <a:pt x="7" y="3"/>
                    <a:pt x="6"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63">
              <a:extLst>
                <a:ext uri="{FF2B5EF4-FFF2-40B4-BE49-F238E27FC236}">
                  <a16:creationId xmlns:a16="http://schemas.microsoft.com/office/drawing/2014/main" id="{6AD68187-1473-4F85-A83C-2DD35A93339B}"/>
                </a:ext>
              </a:extLst>
            </p:cNvPr>
            <p:cNvSpPr>
              <a:spLocks noEditPoints="1"/>
            </p:cNvSpPr>
            <p:nvPr/>
          </p:nvSpPr>
          <p:spPr bwMode="auto">
            <a:xfrm>
              <a:off x="2998788" y="4606925"/>
              <a:ext cx="50800" cy="47625"/>
            </a:xfrm>
            <a:custGeom>
              <a:avLst/>
              <a:gdLst>
                <a:gd name="T0" fmla="*/ 8 w 16"/>
                <a:gd name="T1" fmla="*/ 15 h 15"/>
                <a:gd name="T2" fmla="*/ 4 w 16"/>
                <a:gd name="T3" fmla="*/ 14 h 15"/>
                <a:gd name="T4" fmla="*/ 0 w 16"/>
                <a:gd name="T5" fmla="*/ 9 h 15"/>
                <a:gd name="T6" fmla="*/ 2 w 16"/>
                <a:gd name="T7" fmla="*/ 3 h 15"/>
                <a:gd name="T8" fmla="*/ 7 w 16"/>
                <a:gd name="T9" fmla="*/ 0 h 15"/>
                <a:gd name="T10" fmla="*/ 12 w 16"/>
                <a:gd name="T11" fmla="*/ 2 h 15"/>
                <a:gd name="T12" fmla="*/ 15 w 16"/>
                <a:gd name="T13" fmla="*/ 6 h 15"/>
                <a:gd name="T14" fmla="*/ 14 w 16"/>
                <a:gd name="T15" fmla="*/ 12 h 15"/>
                <a:gd name="T16" fmla="*/ 9 w 16"/>
                <a:gd name="T17" fmla="*/ 15 h 15"/>
                <a:gd name="T18" fmla="*/ 8 w 16"/>
                <a:gd name="T19" fmla="*/ 15 h 15"/>
                <a:gd name="T20" fmla="*/ 8 w 16"/>
                <a:gd name="T21" fmla="*/ 3 h 15"/>
                <a:gd name="T22" fmla="*/ 7 w 16"/>
                <a:gd name="T23" fmla="*/ 3 h 15"/>
                <a:gd name="T24" fmla="*/ 4 w 16"/>
                <a:gd name="T25" fmla="*/ 5 h 15"/>
                <a:gd name="T26" fmla="*/ 4 w 16"/>
                <a:gd name="T27" fmla="*/ 9 h 15"/>
                <a:gd name="T28" fmla="*/ 5 w 16"/>
                <a:gd name="T29" fmla="*/ 11 h 15"/>
                <a:gd name="T30" fmla="*/ 9 w 16"/>
                <a:gd name="T31" fmla="*/ 12 h 15"/>
                <a:gd name="T32" fmla="*/ 11 w 16"/>
                <a:gd name="T33" fmla="*/ 10 h 15"/>
                <a:gd name="T34" fmla="*/ 12 w 16"/>
                <a:gd name="T35" fmla="*/ 7 h 15"/>
                <a:gd name="T36" fmla="*/ 10 w 16"/>
                <a:gd name="T37" fmla="*/ 4 h 15"/>
                <a:gd name="T38" fmla="*/ 8 w 16"/>
                <a:gd name="T3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5">
                  <a:moveTo>
                    <a:pt x="8" y="15"/>
                  </a:moveTo>
                  <a:cubicBezTo>
                    <a:pt x="6" y="15"/>
                    <a:pt x="5" y="15"/>
                    <a:pt x="4" y="14"/>
                  </a:cubicBezTo>
                  <a:cubicBezTo>
                    <a:pt x="2" y="13"/>
                    <a:pt x="1" y="11"/>
                    <a:pt x="0" y="9"/>
                  </a:cubicBezTo>
                  <a:cubicBezTo>
                    <a:pt x="0" y="7"/>
                    <a:pt x="1" y="5"/>
                    <a:pt x="2" y="3"/>
                  </a:cubicBezTo>
                  <a:cubicBezTo>
                    <a:pt x="3" y="2"/>
                    <a:pt x="5" y="1"/>
                    <a:pt x="7" y="0"/>
                  </a:cubicBezTo>
                  <a:cubicBezTo>
                    <a:pt x="9" y="0"/>
                    <a:pt x="11" y="0"/>
                    <a:pt x="12" y="2"/>
                  </a:cubicBezTo>
                  <a:cubicBezTo>
                    <a:pt x="14" y="3"/>
                    <a:pt x="15" y="4"/>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0"/>
                    <a:pt x="4" y="11"/>
                    <a:pt x="5" y="11"/>
                  </a:cubicBezTo>
                  <a:cubicBezTo>
                    <a:pt x="6" y="12"/>
                    <a:pt x="7" y="12"/>
                    <a:pt x="9" y="12"/>
                  </a:cubicBezTo>
                  <a:cubicBezTo>
                    <a:pt x="10" y="12"/>
                    <a:pt x="11" y="11"/>
                    <a:pt x="11" y="10"/>
                  </a:cubicBezTo>
                  <a:cubicBezTo>
                    <a:pt x="12" y="9"/>
                    <a:pt x="12" y="8"/>
                    <a:pt x="12" y="7"/>
                  </a:cubicBezTo>
                  <a:cubicBezTo>
                    <a:pt x="12" y="6"/>
                    <a:pt x="11" y="5"/>
                    <a:pt x="10" y="4"/>
                  </a:cubicBezTo>
                  <a:cubicBezTo>
                    <a:pt x="10" y="4"/>
                    <a:pt x="9"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164">
              <a:extLst>
                <a:ext uri="{FF2B5EF4-FFF2-40B4-BE49-F238E27FC236}">
                  <a16:creationId xmlns:a16="http://schemas.microsoft.com/office/drawing/2014/main" id="{73B771A4-E05E-4809-B05C-BF1B132961A2}"/>
                </a:ext>
              </a:extLst>
            </p:cNvPr>
            <p:cNvSpPr>
              <a:spLocks/>
            </p:cNvSpPr>
            <p:nvPr/>
          </p:nvSpPr>
          <p:spPr bwMode="auto">
            <a:xfrm>
              <a:off x="3065463" y="4670425"/>
              <a:ext cx="22225" cy="22225"/>
            </a:xfrm>
            <a:custGeom>
              <a:avLst/>
              <a:gdLst>
                <a:gd name="T0" fmla="*/ 5 w 7"/>
                <a:gd name="T1" fmla="*/ 7 h 7"/>
                <a:gd name="T2" fmla="*/ 4 w 7"/>
                <a:gd name="T3" fmla="*/ 6 h 7"/>
                <a:gd name="T4" fmla="*/ 0 w 7"/>
                <a:gd name="T5" fmla="*/ 2 h 7"/>
                <a:gd name="T6" fmla="*/ 0 w 7"/>
                <a:gd name="T7" fmla="*/ 0 h 7"/>
                <a:gd name="T8" fmla="*/ 2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4" y="6"/>
                    <a:pt x="4" y="6"/>
                  </a:cubicBezTo>
                  <a:cubicBezTo>
                    <a:pt x="0" y="2"/>
                    <a:pt x="0" y="2"/>
                    <a:pt x="0" y="2"/>
                  </a:cubicBezTo>
                  <a:cubicBezTo>
                    <a:pt x="0" y="2"/>
                    <a:pt x="0" y="1"/>
                    <a:pt x="0" y="0"/>
                  </a:cubicBezTo>
                  <a:cubicBezTo>
                    <a:pt x="1" y="0"/>
                    <a:pt x="2" y="0"/>
                    <a:pt x="2"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165">
              <a:extLst>
                <a:ext uri="{FF2B5EF4-FFF2-40B4-BE49-F238E27FC236}">
                  <a16:creationId xmlns:a16="http://schemas.microsoft.com/office/drawing/2014/main" id="{75DC3163-68D2-40F6-94DA-91ABAD7C3FB3}"/>
                </a:ext>
              </a:extLst>
            </p:cNvPr>
            <p:cNvSpPr>
              <a:spLocks/>
            </p:cNvSpPr>
            <p:nvPr/>
          </p:nvSpPr>
          <p:spPr bwMode="auto">
            <a:xfrm>
              <a:off x="3065463" y="4670425"/>
              <a:ext cx="22225"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2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2" y="6"/>
                    <a:pt x="2" y="6"/>
                    <a:pt x="2"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166">
              <a:extLst>
                <a:ext uri="{FF2B5EF4-FFF2-40B4-BE49-F238E27FC236}">
                  <a16:creationId xmlns:a16="http://schemas.microsoft.com/office/drawing/2014/main" id="{5CE46F64-E078-4058-A01C-DCA9A8065B21}"/>
                </a:ext>
              </a:extLst>
            </p:cNvPr>
            <p:cNvSpPr>
              <a:spLocks noEditPoints="1"/>
            </p:cNvSpPr>
            <p:nvPr/>
          </p:nvSpPr>
          <p:spPr bwMode="auto">
            <a:xfrm>
              <a:off x="2820988" y="4911725"/>
              <a:ext cx="133350" cy="111125"/>
            </a:xfrm>
            <a:custGeom>
              <a:avLst/>
              <a:gdLst>
                <a:gd name="T0" fmla="*/ 21 w 42"/>
                <a:gd name="T1" fmla="*/ 35 h 35"/>
                <a:gd name="T2" fmla="*/ 0 w 42"/>
                <a:gd name="T3" fmla="*/ 14 h 35"/>
                <a:gd name="T4" fmla="*/ 0 w 42"/>
                <a:gd name="T5" fmla="*/ 6 h 35"/>
                <a:gd name="T6" fmla="*/ 6 w 42"/>
                <a:gd name="T7" fmla="*/ 0 h 35"/>
                <a:gd name="T8" fmla="*/ 36 w 42"/>
                <a:gd name="T9" fmla="*/ 0 h 35"/>
                <a:gd name="T10" fmla="*/ 42 w 42"/>
                <a:gd name="T11" fmla="*/ 6 h 35"/>
                <a:gd name="T12" fmla="*/ 42 w 42"/>
                <a:gd name="T13" fmla="*/ 14 h 35"/>
                <a:gd name="T14" fmla="*/ 21 w 42"/>
                <a:gd name="T15" fmla="*/ 35 h 35"/>
                <a:gd name="T16" fmla="*/ 6 w 42"/>
                <a:gd name="T17" fmla="*/ 3 h 35"/>
                <a:gd name="T18" fmla="*/ 3 w 42"/>
                <a:gd name="T19" fmla="*/ 6 h 35"/>
                <a:gd name="T20" fmla="*/ 3 w 42"/>
                <a:gd name="T21" fmla="*/ 14 h 35"/>
                <a:gd name="T22" fmla="*/ 21 w 42"/>
                <a:gd name="T23" fmla="*/ 32 h 35"/>
                <a:gd name="T24" fmla="*/ 39 w 42"/>
                <a:gd name="T25" fmla="*/ 14 h 35"/>
                <a:gd name="T26" fmla="*/ 39 w 42"/>
                <a:gd name="T27" fmla="*/ 6 h 35"/>
                <a:gd name="T28" fmla="*/ 36 w 42"/>
                <a:gd name="T29" fmla="*/ 3 h 35"/>
                <a:gd name="T30" fmla="*/ 6 w 42"/>
                <a:gd name="T3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5">
                  <a:moveTo>
                    <a:pt x="21" y="35"/>
                  </a:moveTo>
                  <a:cubicBezTo>
                    <a:pt x="10" y="35"/>
                    <a:pt x="0" y="25"/>
                    <a:pt x="0" y="14"/>
                  </a:cubicBezTo>
                  <a:cubicBezTo>
                    <a:pt x="0" y="6"/>
                    <a:pt x="0" y="6"/>
                    <a:pt x="0" y="6"/>
                  </a:cubicBezTo>
                  <a:cubicBezTo>
                    <a:pt x="0" y="2"/>
                    <a:pt x="3" y="0"/>
                    <a:pt x="6" y="0"/>
                  </a:cubicBezTo>
                  <a:cubicBezTo>
                    <a:pt x="36" y="0"/>
                    <a:pt x="36" y="0"/>
                    <a:pt x="36" y="0"/>
                  </a:cubicBezTo>
                  <a:cubicBezTo>
                    <a:pt x="40" y="0"/>
                    <a:pt x="42" y="2"/>
                    <a:pt x="42" y="6"/>
                  </a:cubicBezTo>
                  <a:cubicBezTo>
                    <a:pt x="42" y="14"/>
                    <a:pt x="42" y="14"/>
                    <a:pt x="42" y="14"/>
                  </a:cubicBezTo>
                  <a:cubicBezTo>
                    <a:pt x="42" y="25"/>
                    <a:pt x="33" y="35"/>
                    <a:pt x="21" y="35"/>
                  </a:cubicBezTo>
                  <a:close/>
                  <a:moveTo>
                    <a:pt x="6" y="3"/>
                  </a:moveTo>
                  <a:cubicBezTo>
                    <a:pt x="5" y="3"/>
                    <a:pt x="3" y="4"/>
                    <a:pt x="3" y="6"/>
                  </a:cubicBezTo>
                  <a:cubicBezTo>
                    <a:pt x="3" y="14"/>
                    <a:pt x="3" y="14"/>
                    <a:pt x="3" y="14"/>
                  </a:cubicBezTo>
                  <a:cubicBezTo>
                    <a:pt x="3" y="23"/>
                    <a:pt x="11" y="32"/>
                    <a:pt x="21" y="32"/>
                  </a:cubicBezTo>
                  <a:cubicBezTo>
                    <a:pt x="31" y="32"/>
                    <a:pt x="39" y="23"/>
                    <a:pt x="39" y="14"/>
                  </a:cubicBezTo>
                  <a:cubicBezTo>
                    <a:pt x="39" y="6"/>
                    <a:pt x="39" y="6"/>
                    <a:pt x="39" y="6"/>
                  </a:cubicBezTo>
                  <a:cubicBezTo>
                    <a:pt x="39" y="4"/>
                    <a:pt x="38" y="3"/>
                    <a:pt x="36" y="3"/>
                  </a:cubicBezTo>
                  <a:lnTo>
                    <a:pt x="6" y="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167">
              <a:extLst>
                <a:ext uri="{FF2B5EF4-FFF2-40B4-BE49-F238E27FC236}">
                  <a16:creationId xmlns:a16="http://schemas.microsoft.com/office/drawing/2014/main" id="{353024BE-BF4C-4A4F-A9CD-2E9401493C46}"/>
                </a:ext>
              </a:extLst>
            </p:cNvPr>
            <p:cNvSpPr>
              <a:spLocks/>
            </p:cNvSpPr>
            <p:nvPr/>
          </p:nvSpPr>
          <p:spPr bwMode="auto">
            <a:xfrm>
              <a:off x="2884488" y="4946650"/>
              <a:ext cx="41275" cy="41275"/>
            </a:xfrm>
            <a:custGeom>
              <a:avLst/>
              <a:gdLst>
                <a:gd name="T0" fmla="*/ 1 w 13"/>
                <a:gd name="T1" fmla="*/ 13 h 13"/>
                <a:gd name="T2" fmla="*/ 0 w 13"/>
                <a:gd name="T3" fmla="*/ 12 h 13"/>
                <a:gd name="T4" fmla="*/ 1 w 13"/>
                <a:gd name="T5" fmla="*/ 10 h 13"/>
                <a:gd name="T6" fmla="*/ 10 w 13"/>
                <a:gd name="T7" fmla="*/ 2 h 13"/>
                <a:gd name="T8" fmla="*/ 11 w 13"/>
                <a:gd name="T9" fmla="*/ 0 h 13"/>
                <a:gd name="T10" fmla="*/ 13 w 13"/>
                <a:gd name="T11" fmla="*/ 2 h 13"/>
                <a:gd name="T12" fmla="*/ 1 w 13"/>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13"/>
                  </a:moveTo>
                  <a:cubicBezTo>
                    <a:pt x="0" y="13"/>
                    <a:pt x="0" y="13"/>
                    <a:pt x="0" y="12"/>
                  </a:cubicBezTo>
                  <a:cubicBezTo>
                    <a:pt x="0" y="11"/>
                    <a:pt x="0" y="10"/>
                    <a:pt x="1" y="10"/>
                  </a:cubicBezTo>
                  <a:cubicBezTo>
                    <a:pt x="6" y="10"/>
                    <a:pt x="10" y="6"/>
                    <a:pt x="10" y="2"/>
                  </a:cubicBezTo>
                  <a:cubicBezTo>
                    <a:pt x="10" y="1"/>
                    <a:pt x="11" y="0"/>
                    <a:pt x="11" y="0"/>
                  </a:cubicBezTo>
                  <a:cubicBezTo>
                    <a:pt x="12" y="0"/>
                    <a:pt x="13" y="1"/>
                    <a:pt x="13" y="2"/>
                  </a:cubicBezTo>
                  <a:cubicBezTo>
                    <a:pt x="13" y="8"/>
                    <a:pt x="8" y="13"/>
                    <a:pt x="1" y="1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168">
              <a:extLst>
                <a:ext uri="{FF2B5EF4-FFF2-40B4-BE49-F238E27FC236}">
                  <a16:creationId xmlns:a16="http://schemas.microsoft.com/office/drawing/2014/main" id="{832BFD2C-6368-44FD-A19E-5140F1FFBFDB}"/>
                </a:ext>
              </a:extLst>
            </p:cNvPr>
            <p:cNvSpPr>
              <a:spLocks noEditPoints="1"/>
            </p:cNvSpPr>
            <p:nvPr/>
          </p:nvSpPr>
          <p:spPr bwMode="auto">
            <a:xfrm>
              <a:off x="2833688" y="4838700"/>
              <a:ext cx="111125" cy="82550"/>
            </a:xfrm>
            <a:custGeom>
              <a:avLst/>
              <a:gdLst>
                <a:gd name="T0" fmla="*/ 33 w 35"/>
                <a:gd name="T1" fmla="*/ 26 h 26"/>
                <a:gd name="T2" fmla="*/ 1 w 35"/>
                <a:gd name="T3" fmla="*/ 26 h 26"/>
                <a:gd name="T4" fmla="*/ 0 w 35"/>
                <a:gd name="T5" fmla="*/ 24 h 26"/>
                <a:gd name="T6" fmla="*/ 0 w 35"/>
                <a:gd name="T7" fmla="*/ 18 h 26"/>
                <a:gd name="T8" fmla="*/ 17 w 35"/>
                <a:gd name="T9" fmla="*/ 0 h 26"/>
                <a:gd name="T10" fmla="*/ 35 w 35"/>
                <a:gd name="T11" fmla="*/ 18 h 26"/>
                <a:gd name="T12" fmla="*/ 35 w 35"/>
                <a:gd name="T13" fmla="*/ 24 h 26"/>
                <a:gd name="T14" fmla="*/ 33 w 35"/>
                <a:gd name="T15" fmla="*/ 26 h 26"/>
                <a:gd name="T16" fmla="*/ 3 w 35"/>
                <a:gd name="T17" fmla="*/ 23 h 26"/>
                <a:gd name="T18" fmla="*/ 31 w 35"/>
                <a:gd name="T19" fmla="*/ 23 h 26"/>
                <a:gd name="T20" fmla="*/ 31 w 35"/>
                <a:gd name="T21" fmla="*/ 18 h 26"/>
                <a:gd name="T22" fmla="*/ 17 w 35"/>
                <a:gd name="T23" fmla="*/ 4 h 26"/>
                <a:gd name="T24" fmla="*/ 3 w 35"/>
                <a:gd name="T25" fmla="*/ 18 h 26"/>
                <a:gd name="T26" fmla="*/ 3 w 35"/>
                <a:gd name="T2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6">
                  <a:moveTo>
                    <a:pt x="33" y="26"/>
                  </a:moveTo>
                  <a:cubicBezTo>
                    <a:pt x="1" y="26"/>
                    <a:pt x="1" y="26"/>
                    <a:pt x="1" y="26"/>
                  </a:cubicBezTo>
                  <a:cubicBezTo>
                    <a:pt x="0" y="26"/>
                    <a:pt x="0" y="25"/>
                    <a:pt x="0" y="24"/>
                  </a:cubicBezTo>
                  <a:cubicBezTo>
                    <a:pt x="0" y="18"/>
                    <a:pt x="0" y="18"/>
                    <a:pt x="0" y="18"/>
                  </a:cubicBezTo>
                  <a:cubicBezTo>
                    <a:pt x="0" y="8"/>
                    <a:pt x="8" y="0"/>
                    <a:pt x="17" y="0"/>
                  </a:cubicBezTo>
                  <a:cubicBezTo>
                    <a:pt x="27" y="0"/>
                    <a:pt x="35" y="8"/>
                    <a:pt x="35" y="18"/>
                  </a:cubicBezTo>
                  <a:cubicBezTo>
                    <a:pt x="35" y="24"/>
                    <a:pt x="35" y="24"/>
                    <a:pt x="35" y="24"/>
                  </a:cubicBezTo>
                  <a:cubicBezTo>
                    <a:pt x="35" y="25"/>
                    <a:pt x="34" y="26"/>
                    <a:pt x="33" y="26"/>
                  </a:cubicBezTo>
                  <a:close/>
                  <a:moveTo>
                    <a:pt x="3" y="23"/>
                  </a:moveTo>
                  <a:cubicBezTo>
                    <a:pt x="31" y="23"/>
                    <a:pt x="31" y="23"/>
                    <a:pt x="31" y="23"/>
                  </a:cubicBezTo>
                  <a:cubicBezTo>
                    <a:pt x="31" y="18"/>
                    <a:pt x="31" y="18"/>
                    <a:pt x="31" y="18"/>
                  </a:cubicBezTo>
                  <a:cubicBezTo>
                    <a:pt x="31" y="10"/>
                    <a:pt x="25" y="4"/>
                    <a:pt x="17" y="4"/>
                  </a:cubicBezTo>
                  <a:cubicBezTo>
                    <a:pt x="9" y="4"/>
                    <a:pt x="3" y="10"/>
                    <a:pt x="3" y="18"/>
                  </a:cubicBezTo>
                  <a:lnTo>
                    <a:pt x="3"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9" name="Group 238">
            <a:extLst>
              <a:ext uri="{FF2B5EF4-FFF2-40B4-BE49-F238E27FC236}">
                <a16:creationId xmlns:a16="http://schemas.microsoft.com/office/drawing/2014/main" id="{F68D8A56-0E5B-43B6-ACA9-CE5FD26194D0}"/>
              </a:ext>
            </a:extLst>
          </p:cNvPr>
          <p:cNvGrpSpPr/>
          <p:nvPr/>
        </p:nvGrpSpPr>
        <p:grpSpPr>
          <a:xfrm>
            <a:off x="9054862" y="4932153"/>
            <a:ext cx="373062" cy="355600"/>
            <a:chOff x="8382001" y="4914900"/>
            <a:chExt cx="373062" cy="355600"/>
          </a:xfrm>
        </p:grpSpPr>
        <p:sp>
          <p:nvSpPr>
            <p:cNvPr id="203" name="Freeform 169">
              <a:extLst>
                <a:ext uri="{FF2B5EF4-FFF2-40B4-BE49-F238E27FC236}">
                  <a16:creationId xmlns:a16="http://schemas.microsoft.com/office/drawing/2014/main" id="{62981422-42A8-4207-AB24-820A09D7E6FF}"/>
                </a:ext>
              </a:extLst>
            </p:cNvPr>
            <p:cNvSpPr>
              <a:spLocks noEditPoints="1"/>
            </p:cNvSpPr>
            <p:nvPr/>
          </p:nvSpPr>
          <p:spPr bwMode="auto">
            <a:xfrm>
              <a:off x="8382001" y="4914900"/>
              <a:ext cx="254000" cy="355600"/>
            </a:xfrm>
            <a:custGeom>
              <a:avLst/>
              <a:gdLst>
                <a:gd name="T0" fmla="*/ 70 w 80"/>
                <a:gd name="T1" fmla="*/ 112 h 112"/>
                <a:gd name="T2" fmla="*/ 70 w 80"/>
                <a:gd name="T3" fmla="*/ 112 h 112"/>
                <a:gd name="T4" fmla="*/ 10 w 80"/>
                <a:gd name="T5" fmla="*/ 112 h 112"/>
                <a:gd name="T6" fmla="*/ 2 w 80"/>
                <a:gd name="T7" fmla="*/ 107 h 112"/>
                <a:gd name="T8" fmla="*/ 2 w 80"/>
                <a:gd name="T9" fmla="*/ 106 h 112"/>
                <a:gd name="T10" fmla="*/ 2 w 80"/>
                <a:gd name="T11" fmla="*/ 105 h 112"/>
                <a:gd name="T12" fmla="*/ 4 w 80"/>
                <a:gd name="T13" fmla="*/ 106 h 112"/>
                <a:gd name="T14" fmla="*/ 10 w 80"/>
                <a:gd name="T15" fmla="*/ 109 h 112"/>
                <a:gd name="T16" fmla="*/ 70 w 80"/>
                <a:gd name="T17" fmla="*/ 109 h 112"/>
                <a:gd name="T18" fmla="*/ 77 w 80"/>
                <a:gd name="T19" fmla="*/ 102 h 112"/>
                <a:gd name="T20" fmla="*/ 77 w 80"/>
                <a:gd name="T21" fmla="*/ 76 h 112"/>
                <a:gd name="T22" fmla="*/ 78 w 80"/>
                <a:gd name="T23" fmla="*/ 74 h 112"/>
                <a:gd name="T24" fmla="*/ 80 w 80"/>
                <a:gd name="T25" fmla="*/ 76 h 112"/>
                <a:gd name="T26" fmla="*/ 80 w 80"/>
                <a:gd name="T27" fmla="*/ 102 h 112"/>
                <a:gd name="T28" fmla="*/ 70 w 80"/>
                <a:gd name="T29" fmla="*/ 112 h 112"/>
                <a:gd name="T30" fmla="*/ 2 w 80"/>
                <a:gd name="T31" fmla="*/ 104 h 112"/>
                <a:gd name="T32" fmla="*/ 2 w 80"/>
                <a:gd name="T33" fmla="*/ 104 h 112"/>
                <a:gd name="T34" fmla="*/ 0 w 80"/>
                <a:gd name="T35" fmla="*/ 102 h 112"/>
                <a:gd name="T36" fmla="*/ 1 w 80"/>
                <a:gd name="T37" fmla="*/ 101 h 112"/>
                <a:gd name="T38" fmla="*/ 2 w 80"/>
                <a:gd name="T39" fmla="*/ 101 h 112"/>
                <a:gd name="T40" fmla="*/ 3 w 80"/>
                <a:gd name="T41" fmla="*/ 102 h 112"/>
                <a:gd name="T42" fmla="*/ 2 w 80"/>
                <a:gd name="T43" fmla="*/ 104 h 112"/>
                <a:gd name="T44" fmla="*/ 2 w 80"/>
                <a:gd name="T45" fmla="*/ 99 h 112"/>
                <a:gd name="T46" fmla="*/ 0 w 80"/>
                <a:gd name="T47" fmla="*/ 98 h 112"/>
                <a:gd name="T48" fmla="*/ 0 w 80"/>
                <a:gd name="T49" fmla="*/ 52 h 112"/>
                <a:gd name="T50" fmla="*/ 2 w 80"/>
                <a:gd name="T51" fmla="*/ 50 h 112"/>
                <a:gd name="T52" fmla="*/ 3 w 80"/>
                <a:gd name="T53" fmla="*/ 52 h 112"/>
                <a:gd name="T54" fmla="*/ 3 w 80"/>
                <a:gd name="T55" fmla="*/ 98 h 112"/>
                <a:gd name="T56" fmla="*/ 2 w 80"/>
                <a:gd name="T57" fmla="*/ 99 h 112"/>
                <a:gd name="T58" fmla="*/ 78 w 80"/>
                <a:gd name="T59" fmla="*/ 73 h 112"/>
                <a:gd name="T60" fmla="*/ 77 w 80"/>
                <a:gd name="T61" fmla="*/ 71 h 112"/>
                <a:gd name="T62" fmla="*/ 77 w 80"/>
                <a:gd name="T63" fmla="*/ 25 h 112"/>
                <a:gd name="T64" fmla="*/ 78 w 80"/>
                <a:gd name="T65" fmla="*/ 24 h 112"/>
                <a:gd name="T66" fmla="*/ 80 w 80"/>
                <a:gd name="T67" fmla="*/ 25 h 112"/>
                <a:gd name="T68" fmla="*/ 80 w 80"/>
                <a:gd name="T69" fmla="*/ 71 h 112"/>
                <a:gd name="T70" fmla="*/ 78 w 80"/>
                <a:gd name="T71" fmla="*/ 73 h 112"/>
                <a:gd name="T72" fmla="*/ 2 w 80"/>
                <a:gd name="T73" fmla="*/ 49 h 112"/>
                <a:gd name="T74" fmla="*/ 0 w 80"/>
                <a:gd name="T75" fmla="*/ 47 h 112"/>
                <a:gd name="T76" fmla="*/ 0 w 80"/>
                <a:gd name="T77" fmla="*/ 10 h 112"/>
                <a:gd name="T78" fmla="*/ 10 w 80"/>
                <a:gd name="T79" fmla="*/ 0 h 112"/>
                <a:gd name="T80" fmla="*/ 55 w 80"/>
                <a:gd name="T81" fmla="*/ 0 h 112"/>
                <a:gd name="T82" fmla="*/ 57 w 80"/>
                <a:gd name="T83" fmla="*/ 2 h 112"/>
                <a:gd name="T84" fmla="*/ 55 w 80"/>
                <a:gd name="T85" fmla="*/ 4 h 112"/>
                <a:gd name="T86" fmla="*/ 10 w 80"/>
                <a:gd name="T87" fmla="*/ 4 h 112"/>
                <a:gd name="T88" fmla="*/ 3 w 80"/>
                <a:gd name="T89" fmla="*/ 10 h 112"/>
                <a:gd name="T90" fmla="*/ 3 w 80"/>
                <a:gd name="T91" fmla="*/ 47 h 112"/>
                <a:gd name="T92" fmla="*/ 2 w 80"/>
                <a:gd name="T93" fmla="*/ 4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12">
                  <a:moveTo>
                    <a:pt x="70" y="112"/>
                  </a:moveTo>
                  <a:cubicBezTo>
                    <a:pt x="70" y="112"/>
                    <a:pt x="70" y="112"/>
                    <a:pt x="70" y="112"/>
                  </a:cubicBezTo>
                  <a:cubicBezTo>
                    <a:pt x="10" y="112"/>
                    <a:pt x="10" y="112"/>
                    <a:pt x="10" y="112"/>
                  </a:cubicBezTo>
                  <a:cubicBezTo>
                    <a:pt x="7" y="112"/>
                    <a:pt x="4" y="110"/>
                    <a:pt x="2" y="107"/>
                  </a:cubicBezTo>
                  <a:cubicBezTo>
                    <a:pt x="2" y="107"/>
                    <a:pt x="2" y="107"/>
                    <a:pt x="2" y="106"/>
                  </a:cubicBezTo>
                  <a:cubicBezTo>
                    <a:pt x="2" y="106"/>
                    <a:pt x="2" y="105"/>
                    <a:pt x="2" y="105"/>
                  </a:cubicBezTo>
                  <a:cubicBezTo>
                    <a:pt x="3" y="105"/>
                    <a:pt x="4" y="105"/>
                    <a:pt x="4" y="106"/>
                  </a:cubicBezTo>
                  <a:cubicBezTo>
                    <a:pt x="6" y="107"/>
                    <a:pt x="8" y="109"/>
                    <a:pt x="10" y="109"/>
                  </a:cubicBezTo>
                  <a:cubicBezTo>
                    <a:pt x="70" y="109"/>
                    <a:pt x="70" y="109"/>
                    <a:pt x="70" y="109"/>
                  </a:cubicBezTo>
                  <a:cubicBezTo>
                    <a:pt x="74" y="109"/>
                    <a:pt x="77" y="106"/>
                    <a:pt x="77" y="102"/>
                  </a:cubicBezTo>
                  <a:cubicBezTo>
                    <a:pt x="77" y="76"/>
                    <a:pt x="77" y="76"/>
                    <a:pt x="77" y="76"/>
                  </a:cubicBezTo>
                  <a:cubicBezTo>
                    <a:pt x="77" y="75"/>
                    <a:pt x="77" y="74"/>
                    <a:pt x="78" y="74"/>
                  </a:cubicBezTo>
                  <a:cubicBezTo>
                    <a:pt x="79" y="74"/>
                    <a:pt x="80" y="75"/>
                    <a:pt x="80" y="76"/>
                  </a:cubicBezTo>
                  <a:cubicBezTo>
                    <a:pt x="80" y="102"/>
                    <a:pt x="80" y="102"/>
                    <a:pt x="80" y="102"/>
                  </a:cubicBezTo>
                  <a:cubicBezTo>
                    <a:pt x="80" y="107"/>
                    <a:pt x="76" y="112"/>
                    <a:pt x="70" y="112"/>
                  </a:cubicBezTo>
                  <a:close/>
                  <a:moveTo>
                    <a:pt x="2" y="104"/>
                  </a:moveTo>
                  <a:cubicBezTo>
                    <a:pt x="2" y="104"/>
                    <a:pt x="2" y="104"/>
                    <a:pt x="2" y="104"/>
                  </a:cubicBezTo>
                  <a:cubicBezTo>
                    <a:pt x="1" y="104"/>
                    <a:pt x="0" y="103"/>
                    <a:pt x="0" y="102"/>
                  </a:cubicBezTo>
                  <a:cubicBezTo>
                    <a:pt x="0" y="102"/>
                    <a:pt x="0" y="101"/>
                    <a:pt x="1" y="101"/>
                  </a:cubicBezTo>
                  <a:cubicBezTo>
                    <a:pt x="1" y="101"/>
                    <a:pt x="1" y="101"/>
                    <a:pt x="2" y="101"/>
                  </a:cubicBezTo>
                  <a:cubicBezTo>
                    <a:pt x="3" y="101"/>
                    <a:pt x="3" y="101"/>
                    <a:pt x="3" y="102"/>
                  </a:cubicBezTo>
                  <a:cubicBezTo>
                    <a:pt x="3" y="103"/>
                    <a:pt x="3" y="104"/>
                    <a:pt x="2" y="104"/>
                  </a:cubicBezTo>
                  <a:close/>
                  <a:moveTo>
                    <a:pt x="2" y="99"/>
                  </a:moveTo>
                  <a:cubicBezTo>
                    <a:pt x="1" y="99"/>
                    <a:pt x="0" y="98"/>
                    <a:pt x="0" y="98"/>
                  </a:cubicBezTo>
                  <a:cubicBezTo>
                    <a:pt x="0" y="52"/>
                    <a:pt x="0" y="52"/>
                    <a:pt x="0" y="52"/>
                  </a:cubicBezTo>
                  <a:cubicBezTo>
                    <a:pt x="0" y="51"/>
                    <a:pt x="1" y="50"/>
                    <a:pt x="2" y="50"/>
                  </a:cubicBezTo>
                  <a:cubicBezTo>
                    <a:pt x="3" y="50"/>
                    <a:pt x="3" y="51"/>
                    <a:pt x="3" y="52"/>
                  </a:cubicBezTo>
                  <a:cubicBezTo>
                    <a:pt x="3" y="98"/>
                    <a:pt x="3" y="98"/>
                    <a:pt x="3" y="98"/>
                  </a:cubicBezTo>
                  <a:cubicBezTo>
                    <a:pt x="3" y="98"/>
                    <a:pt x="3" y="99"/>
                    <a:pt x="2" y="99"/>
                  </a:cubicBezTo>
                  <a:close/>
                  <a:moveTo>
                    <a:pt x="78" y="73"/>
                  </a:moveTo>
                  <a:cubicBezTo>
                    <a:pt x="77" y="73"/>
                    <a:pt x="77" y="72"/>
                    <a:pt x="77" y="71"/>
                  </a:cubicBezTo>
                  <a:cubicBezTo>
                    <a:pt x="77" y="25"/>
                    <a:pt x="77" y="25"/>
                    <a:pt x="77" y="25"/>
                  </a:cubicBezTo>
                  <a:cubicBezTo>
                    <a:pt x="77" y="25"/>
                    <a:pt x="77" y="24"/>
                    <a:pt x="78" y="24"/>
                  </a:cubicBezTo>
                  <a:cubicBezTo>
                    <a:pt x="79" y="24"/>
                    <a:pt x="80" y="25"/>
                    <a:pt x="80" y="25"/>
                  </a:cubicBezTo>
                  <a:cubicBezTo>
                    <a:pt x="80" y="71"/>
                    <a:pt x="80" y="71"/>
                    <a:pt x="80" y="71"/>
                  </a:cubicBezTo>
                  <a:cubicBezTo>
                    <a:pt x="80" y="72"/>
                    <a:pt x="79" y="73"/>
                    <a:pt x="78" y="73"/>
                  </a:cubicBezTo>
                  <a:close/>
                  <a:moveTo>
                    <a:pt x="2" y="49"/>
                  </a:moveTo>
                  <a:cubicBezTo>
                    <a:pt x="1" y="49"/>
                    <a:pt x="0" y="48"/>
                    <a:pt x="0" y="47"/>
                  </a:cubicBezTo>
                  <a:cubicBezTo>
                    <a:pt x="0" y="10"/>
                    <a:pt x="0" y="10"/>
                    <a:pt x="0" y="10"/>
                  </a:cubicBezTo>
                  <a:cubicBezTo>
                    <a:pt x="0" y="5"/>
                    <a:pt x="5" y="0"/>
                    <a:pt x="10" y="0"/>
                  </a:cubicBezTo>
                  <a:cubicBezTo>
                    <a:pt x="55" y="0"/>
                    <a:pt x="55" y="0"/>
                    <a:pt x="55" y="0"/>
                  </a:cubicBezTo>
                  <a:cubicBezTo>
                    <a:pt x="56" y="0"/>
                    <a:pt x="57" y="1"/>
                    <a:pt x="57" y="2"/>
                  </a:cubicBezTo>
                  <a:cubicBezTo>
                    <a:pt x="57" y="3"/>
                    <a:pt x="56" y="4"/>
                    <a:pt x="55" y="4"/>
                  </a:cubicBezTo>
                  <a:cubicBezTo>
                    <a:pt x="10" y="4"/>
                    <a:pt x="10" y="4"/>
                    <a:pt x="10" y="4"/>
                  </a:cubicBezTo>
                  <a:cubicBezTo>
                    <a:pt x="6" y="4"/>
                    <a:pt x="3" y="6"/>
                    <a:pt x="3" y="10"/>
                  </a:cubicBezTo>
                  <a:cubicBezTo>
                    <a:pt x="3" y="47"/>
                    <a:pt x="3" y="47"/>
                    <a:pt x="3" y="47"/>
                  </a:cubicBezTo>
                  <a:cubicBezTo>
                    <a:pt x="3" y="48"/>
                    <a:pt x="3" y="49"/>
                    <a:pt x="2" y="4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70">
              <a:extLst>
                <a:ext uri="{FF2B5EF4-FFF2-40B4-BE49-F238E27FC236}">
                  <a16:creationId xmlns:a16="http://schemas.microsoft.com/office/drawing/2014/main" id="{50FAF8D6-22DA-4374-B314-9E2C6F8FD9F9}"/>
                </a:ext>
              </a:extLst>
            </p:cNvPr>
            <p:cNvSpPr>
              <a:spLocks noEditPoints="1"/>
            </p:cNvSpPr>
            <p:nvPr/>
          </p:nvSpPr>
          <p:spPr bwMode="auto">
            <a:xfrm>
              <a:off x="8550276" y="4918075"/>
              <a:ext cx="85725" cy="82550"/>
            </a:xfrm>
            <a:custGeom>
              <a:avLst/>
              <a:gdLst>
                <a:gd name="T0" fmla="*/ 25 w 27"/>
                <a:gd name="T1" fmla="*/ 26 h 26"/>
                <a:gd name="T2" fmla="*/ 2 w 27"/>
                <a:gd name="T3" fmla="*/ 26 h 26"/>
                <a:gd name="T4" fmla="*/ 1 w 27"/>
                <a:gd name="T5" fmla="*/ 25 h 26"/>
                <a:gd name="T6" fmla="*/ 0 w 27"/>
                <a:gd name="T7" fmla="*/ 24 h 26"/>
                <a:gd name="T8" fmla="*/ 0 w 27"/>
                <a:gd name="T9" fmla="*/ 2 h 26"/>
                <a:gd name="T10" fmla="*/ 2 w 27"/>
                <a:gd name="T11" fmla="*/ 0 h 26"/>
                <a:gd name="T12" fmla="*/ 4 w 27"/>
                <a:gd name="T13" fmla="*/ 2 h 26"/>
                <a:gd name="T14" fmla="*/ 4 w 27"/>
                <a:gd name="T15" fmla="*/ 3 h 26"/>
                <a:gd name="T16" fmla="*/ 4 w 27"/>
                <a:gd name="T17" fmla="*/ 3 h 26"/>
                <a:gd name="T18" fmla="*/ 6 w 27"/>
                <a:gd name="T19" fmla="*/ 3 h 26"/>
                <a:gd name="T20" fmla="*/ 26 w 27"/>
                <a:gd name="T21" fmla="*/ 23 h 26"/>
                <a:gd name="T22" fmla="*/ 27 w 27"/>
                <a:gd name="T23" fmla="*/ 25 h 26"/>
                <a:gd name="T24" fmla="*/ 25 w 27"/>
                <a:gd name="T25" fmla="*/ 26 h 26"/>
                <a:gd name="T26" fmla="*/ 4 w 27"/>
                <a:gd name="T27" fmla="*/ 23 h 26"/>
                <a:gd name="T28" fmla="*/ 22 w 27"/>
                <a:gd name="T29" fmla="*/ 23 h 26"/>
                <a:gd name="T30" fmla="*/ 4 w 27"/>
                <a:gd name="T31" fmla="*/ 5 h 26"/>
                <a:gd name="T32" fmla="*/ 4 w 27"/>
                <a:gd name="T33" fmla="*/ 5 h 26"/>
                <a:gd name="T34" fmla="*/ 4 w 27"/>
                <a:gd name="T35" fmla="*/ 5 h 26"/>
                <a:gd name="T36" fmla="*/ 4 w 27"/>
                <a:gd name="T37" fmla="*/ 5 h 26"/>
                <a:gd name="T38" fmla="*/ 4 w 27"/>
                <a:gd name="T39" fmla="*/ 5 h 26"/>
                <a:gd name="T40" fmla="*/ 4 w 27"/>
                <a:gd name="T4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6">
                  <a:moveTo>
                    <a:pt x="25" y="26"/>
                  </a:moveTo>
                  <a:cubicBezTo>
                    <a:pt x="2" y="26"/>
                    <a:pt x="2" y="26"/>
                    <a:pt x="2" y="26"/>
                  </a:cubicBezTo>
                  <a:cubicBezTo>
                    <a:pt x="2" y="26"/>
                    <a:pt x="1" y="26"/>
                    <a:pt x="1" y="25"/>
                  </a:cubicBezTo>
                  <a:cubicBezTo>
                    <a:pt x="1" y="25"/>
                    <a:pt x="0" y="25"/>
                    <a:pt x="0" y="24"/>
                  </a:cubicBezTo>
                  <a:cubicBezTo>
                    <a:pt x="0" y="2"/>
                    <a:pt x="0" y="2"/>
                    <a:pt x="0" y="2"/>
                  </a:cubicBezTo>
                  <a:cubicBezTo>
                    <a:pt x="0" y="1"/>
                    <a:pt x="1" y="0"/>
                    <a:pt x="2" y="0"/>
                  </a:cubicBezTo>
                  <a:cubicBezTo>
                    <a:pt x="3" y="0"/>
                    <a:pt x="4" y="1"/>
                    <a:pt x="4" y="2"/>
                  </a:cubicBezTo>
                  <a:cubicBezTo>
                    <a:pt x="4" y="3"/>
                    <a:pt x="4" y="3"/>
                    <a:pt x="4" y="3"/>
                  </a:cubicBezTo>
                  <a:cubicBezTo>
                    <a:pt x="4" y="3"/>
                    <a:pt x="4" y="3"/>
                    <a:pt x="4" y="3"/>
                  </a:cubicBezTo>
                  <a:cubicBezTo>
                    <a:pt x="4" y="2"/>
                    <a:pt x="5" y="2"/>
                    <a:pt x="6" y="3"/>
                  </a:cubicBezTo>
                  <a:cubicBezTo>
                    <a:pt x="26" y="23"/>
                    <a:pt x="26" y="23"/>
                    <a:pt x="26" y="23"/>
                  </a:cubicBezTo>
                  <a:cubicBezTo>
                    <a:pt x="27" y="24"/>
                    <a:pt x="27" y="24"/>
                    <a:pt x="27" y="25"/>
                  </a:cubicBezTo>
                  <a:cubicBezTo>
                    <a:pt x="27" y="26"/>
                    <a:pt x="26" y="26"/>
                    <a:pt x="25" y="26"/>
                  </a:cubicBezTo>
                  <a:close/>
                  <a:moveTo>
                    <a:pt x="4" y="23"/>
                  </a:moveTo>
                  <a:cubicBezTo>
                    <a:pt x="22" y="23"/>
                    <a:pt x="22" y="23"/>
                    <a:pt x="22" y="23"/>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lnTo>
                    <a:pt x="4"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71">
              <a:extLst>
                <a:ext uri="{FF2B5EF4-FFF2-40B4-BE49-F238E27FC236}">
                  <a16:creationId xmlns:a16="http://schemas.microsoft.com/office/drawing/2014/main" id="{77AA6B9E-0D44-4048-8364-AC541DB2C264}"/>
                </a:ext>
              </a:extLst>
            </p:cNvPr>
            <p:cNvSpPr>
              <a:spLocks/>
            </p:cNvSpPr>
            <p:nvPr/>
          </p:nvSpPr>
          <p:spPr bwMode="auto">
            <a:xfrm>
              <a:off x="8686801" y="4975225"/>
              <a:ext cx="26988" cy="9525"/>
            </a:xfrm>
            <a:custGeom>
              <a:avLst/>
              <a:gdLst>
                <a:gd name="T0" fmla="*/ 7 w 8"/>
                <a:gd name="T1" fmla="*/ 3 h 3"/>
                <a:gd name="T2" fmla="*/ 1 w 8"/>
                <a:gd name="T3" fmla="*/ 3 h 3"/>
                <a:gd name="T4" fmla="*/ 0 w 8"/>
                <a:gd name="T5" fmla="*/ 1 h 3"/>
                <a:gd name="T6" fmla="*/ 1 w 8"/>
                <a:gd name="T7" fmla="*/ 0 h 3"/>
                <a:gd name="T8" fmla="*/ 7 w 8"/>
                <a:gd name="T9" fmla="*/ 0 h 3"/>
                <a:gd name="T10" fmla="*/ 8 w 8"/>
                <a:gd name="T11" fmla="*/ 1 h 3"/>
                <a:gd name="T12" fmla="*/ 7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7" y="3"/>
                  </a:moveTo>
                  <a:cubicBezTo>
                    <a:pt x="1" y="3"/>
                    <a:pt x="1" y="3"/>
                    <a:pt x="1" y="3"/>
                  </a:cubicBezTo>
                  <a:cubicBezTo>
                    <a:pt x="0" y="3"/>
                    <a:pt x="0" y="2"/>
                    <a:pt x="0" y="1"/>
                  </a:cubicBezTo>
                  <a:cubicBezTo>
                    <a:pt x="0" y="0"/>
                    <a:pt x="0" y="0"/>
                    <a:pt x="1" y="0"/>
                  </a:cubicBezTo>
                  <a:cubicBezTo>
                    <a:pt x="7" y="0"/>
                    <a:pt x="7" y="0"/>
                    <a:pt x="7" y="0"/>
                  </a:cubicBezTo>
                  <a:cubicBezTo>
                    <a:pt x="7" y="0"/>
                    <a:pt x="8" y="0"/>
                    <a:pt x="8" y="1"/>
                  </a:cubicBezTo>
                  <a:cubicBezTo>
                    <a:pt x="8" y="2"/>
                    <a:pt x="7"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72">
              <a:extLst>
                <a:ext uri="{FF2B5EF4-FFF2-40B4-BE49-F238E27FC236}">
                  <a16:creationId xmlns:a16="http://schemas.microsoft.com/office/drawing/2014/main" id="{256A045E-8552-4DDF-B5B0-293536D79BAF}"/>
                </a:ext>
              </a:extLst>
            </p:cNvPr>
            <p:cNvSpPr>
              <a:spLocks/>
            </p:cNvSpPr>
            <p:nvPr/>
          </p:nvSpPr>
          <p:spPr bwMode="auto">
            <a:xfrm>
              <a:off x="8693151" y="49657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3" y="0"/>
                    <a:pt x="3" y="1"/>
                    <a:pt x="3" y="2"/>
                  </a:cubicBezTo>
                  <a:cubicBezTo>
                    <a:pt x="3" y="7"/>
                    <a:pt x="3" y="7"/>
                    <a:pt x="3" y="7"/>
                  </a:cubicBezTo>
                  <a:cubicBezTo>
                    <a:pt x="3" y="8"/>
                    <a:pt x="3"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73">
              <a:extLst>
                <a:ext uri="{FF2B5EF4-FFF2-40B4-BE49-F238E27FC236}">
                  <a16:creationId xmlns:a16="http://schemas.microsoft.com/office/drawing/2014/main" id="{BDFC3113-0AD8-4EE9-9F32-93FEA4DE5723}"/>
                </a:ext>
              </a:extLst>
            </p:cNvPr>
            <p:cNvSpPr>
              <a:spLocks noEditPoints="1"/>
            </p:cNvSpPr>
            <p:nvPr/>
          </p:nvSpPr>
          <p:spPr bwMode="auto">
            <a:xfrm>
              <a:off x="8720138" y="5016500"/>
              <a:ext cx="34925" cy="31750"/>
            </a:xfrm>
            <a:custGeom>
              <a:avLst/>
              <a:gdLst>
                <a:gd name="T0" fmla="*/ 5 w 11"/>
                <a:gd name="T1" fmla="*/ 10 h 10"/>
                <a:gd name="T2" fmla="*/ 0 w 11"/>
                <a:gd name="T3" fmla="*/ 5 h 10"/>
                <a:gd name="T4" fmla="*/ 5 w 11"/>
                <a:gd name="T5" fmla="*/ 0 h 10"/>
                <a:gd name="T6" fmla="*/ 11 w 11"/>
                <a:gd name="T7" fmla="*/ 5 h 10"/>
                <a:gd name="T8" fmla="*/ 5 w 11"/>
                <a:gd name="T9" fmla="*/ 10 h 10"/>
                <a:gd name="T10" fmla="*/ 5 w 11"/>
                <a:gd name="T11" fmla="*/ 3 h 10"/>
                <a:gd name="T12" fmla="*/ 3 w 11"/>
                <a:gd name="T13" fmla="*/ 5 h 10"/>
                <a:gd name="T14" fmla="*/ 5 w 11"/>
                <a:gd name="T15" fmla="*/ 7 h 10"/>
                <a:gd name="T16" fmla="*/ 7 w 11"/>
                <a:gd name="T17" fmla="*/ 5 h 10"/>
                <a:gd name="T18" fmla="*/ 5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5" y="10"/>
                  </a:moveTo>
                  <a:cubicBezTo>
                    <a:pt x="2" y="10"/>
                    <a:pt x="0" y="8"/>
                    <a:pt x="0" y="5"/>
                  </a:cubicBezTo>
                  <a:cubicBezTo>
                    <a:pt x="0" y="2"/>
                    <a:pt x="2" y="0"/>
                    <a:pt x="5" y="0"/>
                  </a:cubicBezTo>
                  <a:cubicBezTo>
                    <a:pt x="8" y="0"/>
                    <a:pt x="11" y="2"/>
                    <a:pt x="11" y="5"/>
                  </a:cubicBezTo>
                  <a:cubicBezTo>
                    <a:pt x="11" y="8"/>
                    <a:pt x="8" y="10"/>
                    <a:pt x="5" y="10"/>
                  </a:cubicBezTo>
                  <a:close/>
                  <a:moveTo>
                    <a:pt x="5" y="3"/>
                  </a:moveTo>
                  <a:cubicBezTo>
                    <a:pt x="4" y="3"/>
                    <a:pt x="3" y="4"/>
                    <a:pt x="3" y="5"/>
                  </a:cubicBezTo>
                  <a:cubicBezTo>
                    <a:pt x="3" y="6"/>
                    <a:pt x="4" y="7"/>
                    <a:pt x="5" y="7"/>
                  </a:cubicBezTo>
                  <a:cubicBezTo>
                    <a:pt x="6" y="7"/>
                    <a:pt x="7" y="6"/>
                    <a:pt x="7" y="5"/>
                  </a:cubicBezTo>
                  <a:cubicBezTo>
                    <a:pt x="7" y="4"/>
                    <a:pt x="6" y="3"/>
                    <a:pt x="5"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174">
              <a:extLst>
                <a:ext uri="{FF2B5EF4-FFF2-40B4-BE49-F238E27FC236}">
                  <a16:creationId xmlns:a16="http://schemas.microsoft.com/office/drawing/2014/main" id="{9423798D-81D9-4BCA-BC85-040E17522183}"/>
                </a:ext>
              </a:extLst>
            </p:cNvPr>
            <p:cNvSpPr>
              <a:spLocks/>
            </p:cNvSpPr>
            <p:nvPr/>
          </p:nvSpPr>
          <p:spPr bwMode="auto">
            <a:xfrm>
              <a:off x="8655051" y="5073650"/>
              <a:ext cx="34925" cy="12700"/>
            </a:xfrm>
            <a:custGeom>
              <a:avLst/>
              <a:gdLst>
                <a:gd name="T0" fmla="*/ 10 w 11"/>
                <a:gd name="T1" fmla="*/ 4 h 4"/>
                <a:gd name="T2" fmla="*/ 2 w 11"/>
                <a:gd name="T3" fmla="*/ 4 h 4"/>
                <a:gd name="T4" fmla="*/ 0 w 11"/>
                <a:gd name="T5" fmla="*/ 2 h 4"/>
                <a:gd name="T6" fmla="*/ 2 w 11"/>
                <a:gd name="T7" fmla="*/ 0 h 4"/>
                <a:gd name="T8" fmla="*/ 10 w 11"/>
                <a:gd name="T9" fmla="*/ 0 h 4"/>
                <a:gd name="T10" fmla="*/ 11 w 11"/>
                <a:gd name="T11" fmla="*/ 2 h 4"/>
                <a:gd name="T12" fmla="*/ 10 w 1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10" y="4"/>
                  </a:moveTo>
                  <a:cubicBezTo>
                    <a:pt x="2" y="4"/>
                    <a:pt x="2" y="4"/>
                    <a:pt x="2" y="4"/>
                  </a:cubicBezTo>
                  <a:cubicBezTo>
                    <a:pt x="1" y="4"/>
                    <a:pt x="0" y="3"/>
                    <a:pt x="0" y="2"/>
                  </a:cubicBezTo>
                  <a:cubicBezTo>
                    <a:pt x="0" y="1"/>
                    <a:pt x="1" y="0"/>
                    <a:pt x="2" y="0"/>
                  </a:cubicBezTo>
                  <a:cubicBezTo>
                    <a:pt x="10" y="0"/>
                    <a:pt x="10" y="0"/>
                    <a:pt x="10" y="0"/>
                  </a:cubicBezTo>
                  <a:cubicBezTo>
                    <a:pt x="10" y="0"/>
                    <a:pt x="11" y="1"/>
                    <a:pt x="11" y="2"/>
                  </a:cubicBezTo>
                  <a:cubicBezTo>
                    <a:pt x="11" y="3"/>
                    <a:pt x="10" y="4"/>
                    <a:pt x="10"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175">
              <a:extLst>
                <a:ext uri="{FF2B5EF4-FFF2-40B4-BE49-F238E27FC236}">
                  <a16:creationId xmlns:a16="http://schemas.microsoft.com/office/drawing/2014/main" id="{A32924D2-5C5F-425D-8AD1-E309632FE2B5}"/>
                </a:ext>
              </a:extLst>
            </p:cNvPr>
            <p:cNvSpPr>
              <a:spLocks/>
            </p:cNvSpPr>
            <p:nvPr/>
          </p:nvSpPr>
          <p:spPr bwMode="auto">
            <a:xfrm>
              <a:off x="8667751" y="5064125"/>
              <a:ext cx="9525" cy="31750"/>
            </a:xfrm>
            <a:custGeom>
              <a:avLst/>
              <a:gdLst>
                <a:gd name="T0" fmla="*/ 2 w 3"/>
                <a:gd name="T1" fmla="*/ 10 h 10"/>
                <a:gd name="T2" fmla="*/ 0 w 3"/>
                <a:gd name="T3" fmla="*/ 9 h 10"/>
                <a:gd name="T4" fmla="*/ 0 w 3"/>
                <a:gd name="T5" fmla="*/ 1 h 10"/>
                <a:gd name="T6" fmla="*/ 2 w 3"/>
                <a:gd name="T7" fmla="*/ 0 h 10"/>
                <a:gd name="T8" fmla="*/ 3 w 3"/>
                <a:gd name="T9" fmla="*/ 1 h 10"/>
                <a:gd name="T10" fmla="*/ 3 w 3"/>
                <a:gd name="T11" fmla="*/ 9 h 10"/>
                <a:gd name="T12" fmla="*/ 2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2" y="10"/>
                  </a:moveTo>
                  <a:cubicBezTo>
                    <a:pt x="1" y="10"/>
                    <a:pt x="0" y="10"/>
                    <a:pt x="0" y="9"/>
                  </a:cubicBezTo>
                  <a:cubicBezTo>
                    <a:pt x="0" y="1"/>
                    <a:pt x="0" y="1"/>
                    <a:pt x="0" y="1"/>
                  </a:cubicBezTo>
                  <a:cubicBezTo>
                    <a:pt x="0" y="0"/>
                    <a:pt x="1" y="0"/>
                    <a:pt x="2" y="0"/>
                  </a:cubicBezTo>
                  <a:cubicBezTo>
                    <a:pt x="2" y="0"/>
                    <a:pt x="3" y="0"/>
                    <a:pt x="3" y="1"/>
                  </a:cubicBezTo>
                  <a:cubicBezTo>
                    <a:pt x="3" y="9"/>
                    <a:pt x="3" y="9"/>
                    <a:pt x="3" y="9"/>
                  </a:cubicBezTo>
                  <a:cubicBezTo>
                    <a:pt x="3" y="10"/>
                    <a:pt x="2" y="10"/>
                    <a:pt x="2"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176">
              <a:extLst>
                <a:ext uri="{FF2B5EF4-FFF2-40B4-BE49-F238E27FC236}">
                  <a16:creationId xmlns:a16="http://schemas.microsoft.com/office/drawing/2014/main" id="{42401D1E-A1CD-483D-8C7F-C5EBB0A3FE50}"/>
                </a:ext>
              </a:extLst>
            </p:cNvPr>
            <p:cNvSpPr>
              <a:spLocks noEditPoints="1"/>
            </p:cNvSpPr>
            <p:nvPr/>
          </p:nvSpPr>
          <p:spPr bwMode="auto">
            <a:xfrm>
              <a:off x="8699501" y="5108575"/>
              <a:ext cx="52388" cy="47625"/>
            </a:xfrm>
            <a:custGeom>
              <a:avLst/>
              <a:gdLst>
                <a:gd name="T0" fmla="*/ 8 w 16"/>
                <a:gd name="T1" fmla="*/ 15 h 15"/>
                <a:gd name="T2" fmla="*/ 1 w 16"/>
                <a:gd name="T3" fmla="*/ 9 h 15"/>
                <a:gd name="T4" fmla="*/ 2 w 16"/>
                <a:gd name="T5" fmla="*/ 4 h 15"/>
                <a:gd name="T6" fmla="*/ 7 w 16"/>
                <a:gd name="T7" fmla="*/ 0 h 15"/>
                <a:gd name="T8" fmla="*/ 15 w 16"/>
                <a:gd name="T9" fmla="*/ 6 h 15"/>
                <a:gd name="T10" fmla="*/ 14 w 16"/>
                <a:gd name="T11" fmla="*/ 12 h 15"/>
                <a:gd name="T12" fmla="*/ 9 w 16"/>
                <a:gd name="T13" fmla="*/ 15 h 15"/>
                <a:gd name="T14" fmla="*/ 8 w 16"/>
                <a:gd name="T15" fmla="*/ 15 h 15"/>
                <a:gd name="T16" fmla="*/ 8 w 16"/>
                <a:gd name="T17" fmla="*/ 3 h 15"/>
                <a:gd name="T18" fmla="*/ 7 w 16"/>
                <a:gd name="T19" fmla="*/ 3 h 15"/>
                <a:gd name="T20" fmla="*/ 4 w 16"/>
                <a:gd name="T21" fmla="*/ 5 h 15"/>
                <a:gd name="T22" fmla="*/ 4 w 16"/>
                <a:gd name="T23" fmla="*/ 9 h 15"/>
                <a:gd name="T24" fmla="*/ 9 w 16"/>
                <a:gd name="T25" fmla="*/ 12 h 15"/>
                <a:gd name="T26" fmla="*/ 12 w 16"/>
                <a:gd name="T27" fmla="*/ 10 h 15"/>
                <a:gd name="T28" fmla="*/ 12 w 16"/>
                <a:gd name="T29" fmla="*/ 7 h 15"/>
                <a:gd name="T30" fmla="*/ 8 w 16"/>
                <a:gd name="T3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5">
                  <a:moveTo>
                    <a:pt x="8" y="15"/>
                  </a:moveTo>
                  <a:cubicBezTo>
                    <a:pt x="4" y="15"/>
                    <a:pt x="1" y="13"/>
                    <a:pt x="1" y="9"/>
                  </a:cubicBezTo>
                  <a:cubicBezTo>
                    <a:pt x="0" y="7"/>
                    <a:pt x="1" y="5"/>
                    <a:pt x="2" y="4"/>
                  </a:cubicBezTo>
                  <a:cubicBezTo>
                    <a:pt x="3" y="2"/>
                    <a:pt x="5" y="1"/>
                    <a:pt x="7" y="0"/>
                  </a:cubicBezTo>
                  <a:cubicBezTo>
                    <a:pt x="11" y="0"/>
                    <a:pt x="15" y="2"/>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1"/>
                    <a:pt x="6" y="12"/>
                    <a:pt x="9" y="12"/>
                  </a:cubicBezTo>
                  <a:cubicBezTo>
                    <a:pt x="10" y="12"/>
                    <a:pt x="11" y="11"/>
                    <a:pt x="12" y="10"/>
                  </a:cubicBezTo>
                  <a:cubicBezTo>
                    <a:pt x="12" y="9"/>
                    <a:pt x="12" y="8"/>
                    <a:pt x="12" y="7"/>
                  </a:cubicBezTo>
                  <a:cubicBezTo>
                    <a:pt x="12" y="5"/>
                    <a:pt x="10"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177">
              <a:extLst>
                <a:ext uri="{FF2B5EF4-FFF2-40B4-BE49-F238E27FC236}">
                  <a16:creationId xmlns:a16="http://schemas.microsoft.com/office/drawing/2014/main" id="{890F30B8-AFAB-4F87-B7C4-CADFF22C3A39}"/>
                </a:ext>
              </a:extLst>
            </p:cNvPr>
            <p:cNvSpPr>
              <a:spLocks/>
            </p:cNvSpPr>
            <p:nvPr/>
          </p:nvSpPr>
          <p:spPr bwMode="auto">
            <a:xfrm>
              <a:off x="8696326" y="5181600"/>
              <a:ext cx="23813" cy="22225"/>
            </a:xfrm>
            <a:custGeom>
              <a:avLst/>
              <a:gdLst>
                <a:gd name="T0" fmla="*/ 5 w 7"/>
                <a:gd name="T1" fmla="*/ 7 h 7"/>
                <a:gd name="T2" fmla="*/ 4 w 7"/>
                <a:gd name="T3" fmla="*/ 6 h 7"/>
                <a:gd name="T4" fmla="*/ 0 w 7"/>
                <a:gd name="T5" fmla="*/ 2 h 7"/>
                <a:gd name="T6" fmla="*/ 0 w 7"/>
                <a:gd name="T7" fmla="*/ 0 h 7"/>
                <a:gd name="T8" fmla="*/ 3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5" y="6"/>
                    <a:pt x="4" y="6"/>
                  </a:cubicBezTo>
                  <a:cubicBezTo>
                    <a:pt x="0" y="2"/>
                    <a:pt x="0" y="2"/>
                    <a:pt x="0" y="2"/>
                  </a:cubicBezTo>
                  <a:cubicBezTo>
                    <a:pt x="0" y="2"/>
                    <a:pt x="0" y="1"/>
                    <a:pt x="0" y="0"/>
                  </a:cubicBezTo>
                  <a:cubicBezTo>
                    <a:pt x="1" y="0"/>
                    <a:pt x="2" y="0"/>
                    <a:pt x="3"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178">
              <a:extLst>
                <a:ext uri="{FF2B5EF4-FFF2-40B4-BE49-F238E27FC236}">
                  <a16:creationId xmlns:a16="http://schemas.microsoft.com/office/drawing/2014/main" id="{98DFC197-E96F-4134-823E-4D3F7C05B98A}"/>
                </a:ext>
              </a:extLst>
            </p:cNvPr>
            <p:cNvSpPr>
              <a:spLocks/>
            </p:cNvSpPr>
            <p:nvPr/>
          </p:nvSpPr>
          <p:spPr bwMode="auto">
            <a:xfrm>
              <a:off x="8696326" y="5181600"/>
              <a:ext cx="23813"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3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3" y="6"/>
                    <a:pt x="3" y="6"/>
                    <a:pt x="3"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179">
              <a:extLst>
                <a:ext uri="{FF2B5EF4-FFF2-40B4-BE49-F238E27FC236}">
                  <a16:creationId xmlns:a16="http://schemas.microsoft.com/office/drawing/2014/main" id="{132A2541-0CC6-417C-A311-25060977EB06}"/>
                </a:ext>
              </a:extLst>
            </p:cNvPr>
            <p:cNvSpPr>
              <a:spLocks noEditPoints="1"/>
            </p:cNvSpPr>
            <p:nvPr/>
          </p:nvSpPr>
          <p:spPr bwMode="auto">
            <a:xfrm>
              <a:off x="8410576" y="5003800"/>
              <a:ext cx="190500" cy="187325"/>
            </a:xfrm>
            <a:custGeom>
              <a:avLst/>
              <a:gdLst>
                <a:gd name="T0" fmla="*/ 4 w 60"/>
                <a:gd name="T1" fmla="*/ 59 h 59"/>
                <a:gd name="T2" fmla="*/ 2 w 60"/>
                <a:gd name="T3" fmla="*/ 59 h 59"/>
                <a:gd name="T4" fmla="*/ 2 w 60"/>
                <a:gd name="T5" fmla="*/ 53 h 59"/>
                <a:gd name="T6" fmla="*/ 6 w 60"/>
                <a:gd name="T7" fmla="*/ 47 h 59"/>
                <a:gd name="T8" fmla="*/ 16 w 60"/>
                <a:gd name="T9" fmla="*/ 42 h 59"/>
                <a:gd name="T10" fmla="*/ 21 w 60"/>
                <a:gd name="T11" fmla="*/ 33 h 59"/>
                <a:gd name="T12" fmla="*/ 23 w 60"/>
                <a:gd name="T13" fmla="*/ 28 h 59"/>
                <a:gd name="T14" fmla="*/ 26 w 60"/>
                <a:gd name="T15" fmla="*/ 23 h 59"/>
                <a:gd name="T16" fmla="*/ 22 w 60"/>
                <a:gd name="T17" fmla="*/ 8 h 59"/>
                <a:gd name="T18" fmla="*/ 25 w 60"/>
                <a:gd name="T19" fmla="*/ 1 h 59"/>
                <a:gd name="T20" fmla="*/ 32 w 60"/>
                <a:gd name="T21" fmla="*/ 10 h 59"/>
                <a:gd name="T22" fmla="*/ 29 w 60"/>
                <a:gd name="T23" fmla="*/ 23 h 59"/>
                <a:gd name="T24" fmla="*/ 38 w 60"/>
                <a:gd name="T25" fmla="*/ 34 h 59"/>
                <a:gd name="T26" fmla="*/ 40 w 60"/>
                <a:gd name="T27" fmla="*/ 36 h 59"/>
                <a:gd name="T28" fmla="*/ 58 w 60"/>
                <a:gd name="T29" fmla="*/ 36 h 59"/>
                <a:gd name="T30" fmla="*/ 60 w 60"/>
                <a:gd name="T31" fmla="*/ 41 h 59"/>
                <a:gd name="T32" fmla="*/ 58 w 60"/>
                <a:gd name="T33" fmla="*/ 44 h 59"/>
                <a:gd name="T34" fmla="*/ 39 w 60"/>
                <a:gd name="T35" fmla="*/ 39 h 59"/>
                <a:gd name="T36" fmla="*/ 27 w 60"/>
                <a:gd name="T37" fmla="*/ 42 h 59"/>
                <a:gd name="T38" fmla="*/ 27 w 60"/>
                <a:gd name="T39" fmla="*/ 42 h 59"/>
                <a:gd name="T40" fmla="*/ 20 w 60"/>
                <a:gd name="T41" fmla="*/ 44 h 59"/>
                <a:gd name="T42" fmla="*/ 18 w 60"/>
                <a:gd name="T43" fmla="*/ 44 h 59"/>
                <a:gd name="T44" fmla="*/ 16 w 60"/>
                <a:gd name="T45" fmla="*/ 49 h 59"/>
                <a:gd name="T46" fmla="*/ 15 w 60"/>
                <a:gd name="T47" fmla="*/ 49 h 59"/>
                <a:gd name="T48" fmla="*/ 6 w 60"/>
                <a:gd name="T49" fmla="*/ 59 h 59"/>
                <a:gd name="T50" fmla="*/ 4 w 60"/>
                <a:gd name="T51" fmla="*/ 59 h 59"/>
                <a:gd name="T52" fmla="*/ 4 w 60"/>
                <a:gd name="T53" fmla="*/ 57 h 59"/>
                <a:gd name="T54" fmla="*/ 4 w 60"/>
                <a:gd name="T55" fmla="*/ 57 h 59"/>
                <a:gd name="T56" fmla="*/ 14 w 60"/>
                <a:gd name="T57" fmla="*/ 46 h 59"/>
                <a:gd name="T58" fmla="*/ 8 w 60"/>
                <a:gd name="T59" fmla="*/ 50 h 59"/>
                <a:gd name="T60" fmla="*/ 4 w 60"/>
                <a:gd name="T61" fmla="*/ 54 h 59"/>
                <a:gd name="T62" fmla="*/ 4 w 60"/>
                <a:gd name="T63" fmla="*/ 56 h 59"/>
                <a:gd name="T64" fmla="*/ 4 w 60"/>
                <a:gd name="T65" fmla="*/ 56 h 59"/>
                <a:gd name="T66" fmla="*/ 13 w 60"/>
                <a:gd name="T67" fmla="*/ 48 h 59"/>
                <a:gd name="T68" fmla="*/ 13 w 60"/>
                <a:gd name="T69" fmla="*/ 47 h 59"/>
                <a:gd name="T70" fmla="*/ 14 w 60"/>
                <a:gd name="T71" fmla="*/ 46 h 59"/>
                <a:gd name="T72" fmla="*/ 44 w 60"/>
                <a:gd name="T73" fmla="*/ 38 h 59"/>
                <a:gd name="T74" fmla="*/ 57 w 60"/>
                <a:gd name="T75" fmla="*/ 41 h 59"/>
                <a:gd name="T76" fmla="*/ 57 w 60"/>
                <a:gd name="T77" fmla="*/ 41 h 59"/>
                <a:gd name="T78" fmla="*/ 56 w 60"/>
                <a:gd name="T79" fmla="*/ 39 h 59"/>
                <a:gd name="T80" fmla="*/ 44 w 60"/>
                <a:gd name="T81" fmla="*/ 38 h 59"/>
                <a:gd name="T82" fmla="*/ 27 w 60"/>
                <a:gd name="T83" fmla="*/ 26 h 59"/>
                <a:gd name="T84" fmla="*/ 26 w 60"/>
                <a:gd name="T85" fmla="*/ 29 h 59"/>
                <a:gd name="T86" fmla="*/ 23 w 60"/>
                <a:gd name="T87" fmla="*/ 34 h 59"/>
                <a:gd name="T88" fmla="*/ 21 w 60"/>
                <a:gd name="T89" fmla="*/ 40 h 59"/>
                <a:gd name="T90" fmla="*/ 26 w 60"/>
                <a:gd name="T91" fmla="*/ 39 h 59"/>
                <a:gd name="T92" fmla="*/ 26 w 60"/>
                <a:gd name="T93" fmla="*/ 39 h 59"/>
                <a:gd name="T94" fmla="*/ 35 w 60"/>
                <a:gd name="T95" fmla="*/ 36 h 59"/>
                <a:gd name="T96" fmla="*/ 27 w 60"/>
                <a:gd name="T97" fmla="*/ 26 h 59"/>
                <a:gd name="T98" fmla="*/ 26 w 60"/>
                <a:gd name="T99" fmla="*/ 4 h 59"/>
                <a:gd name="T100" fmla="*/ 25 w 60"/>
                <a:gd name="T101" fmla="*/ 8 h 59"/>
                <a:gd name="T102" fmla="*/ 28 w 60"/>
                <a:gd name="T103" fmla="*/ 19 h 59"/>
                <a:gd name="T104" fmla="*/ 29 w 60"/>
                <a:gd name="T105" fmla="*/ 10 h 59"/>
                <a:gd name="T106" fmla="*/ 26 w 60"/>
                <a:gd name="T107"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59">
                  <a:moveTo>
                    <a:pt x="4" y="59"/>
                  </a:moveTo>
                  <a:cubicBezTo>
                    <a:pt x="3" y="59"/>
                    <a:pt x="2" y="59"/>
                    <a:pt x="2" y="59"/>
                  </a:cubicBezTo>
                  <a:cubicBezTo>
                    <a:pt x="0" y="57"/>
                    <a:pt x="1" y="54"/>
                    <a:pt x="2" y="53"/>
                  </a:cubicBezTo>
                  <a:cubicBezTo>
                    <a:pt x="3" y="51"/>
                    <a:pt x="5" y="49"/>
                    <a:pt x="6" y="47"/>
                  </a:cubicBezTo>
                  <a:cubicBezTo>
                    <a:pt x="9" y="45"/>
                    <a:pt x="12" y="43"/>
                    <a:pt x="16" y="42"/>
                  </a:cubicBezTo>
                  <a:cubicBezTo>
                    <a:pt x="18" y="39"/>
                    <a:pt x="19" y="36"/>
                    <a:pt x="21" y="33"/>
                  </a:cubicBezTo>
                  <a:cubicBezTo>
                    <a:pt x="21" y="31"/>
                    <a:pt x="22" y="30"/>
                    <a:pt x="23" y="28"/>
                  </a:cubicBezTo>
                  <a:cubicBezTo>
                    <a:pt x="24" y="26"/>
                    <a:pt x="25" y="24"/>
                    <a:pt x="26" y="23"/>
                  </a:cubicBezTo>
                  <a:cubicBezTo>
                    <a:pt x="24" y="18"/>
                    <a:pt x="23" y="13"/>
                    <a:pt x="22" y="8"/>
                  </a:cubicBezTo>
                  <a:cubicBezTo>
                    <a:pt x="22" y="3"/>
                    <a:pt x="23" y="1"/>
                    <a:pt x="25" y="1"/>
                  </a:cubicBezTo>
                  <a:cubicBezTo>
                    <a:pt x="28" y="0"/>
                    <a:pt x="31" y="5"/>
                    <a:pt x="32" y="10"/>
                  </a:cubicBezTo>
                  <a:cubicBezTo>
                    <a:pt x="32" y="14"/>
                    <a:pt x="31" y="18"/>
                    <a:pt x="29" y="23"/>
                  </a:cubicBezTo>
                  <a:cubicBezTo>
                    <a:pt x="31" y="28"/>
                    <a:pt x="35" y="32"/>
                    <a:pt x="38" y="34"/>
                  </a:cubicBezTo>
                  <a:cubicBezTo>
                    <a:pt x="38" y="35"/>
                    <a:pt x="39" y="35"/>
                    <a:pt x="40" y="36"/>
                  </a:cubicBezTo>
                  <a:cubicBezTo>
                    <a:pt x="49" y="34"/>
                    <a:pt x="55" y="34"/>
                    <a:pt x="58" y="36"/>
                  </a:cubicBezTo>
                  <a:cubicBezTo>
                    <a:pt x="59" y="37"/>
                    <a:pt x="60" y="39"/>
                    <a:pt x="60" y="41"/>
                  </a:cubicBezTo>
                  <a:cubicBezTo>
                    <a:pt x="60" y="42"/>
                    <a:pt x="59" y="43"/>
                    <a:pt x="58" y="44"/>
                  </a:cubicBezTo>
                  <a:cubicBezTo>
                    <a:pt x="54" y="46"/>
                    <a:pt x="44" y="41"/>
                    <a:pt x="39" y="39"/>
                  </a:cubicBezTo>
                  <a:cubicBezTo>
                    <a:pt x="36" y="39"/>
                    <a:pt x="31" y="40"/>
                    <a:pt x="27" y="42"/>
                  </a:cubicBezTo>
                  <a:cubicBezTo>
                    <a:pt x="27" y="42"/>
                    <a:pt x="27" y="42"/>
                    <a:pt x="27" y="42"/>
                  </a:cubicBezTo>
                  <a:cubicBezTo>
                    <a:pt x="24" y="43"/>
                    <a:pt x="21" y="44"/>
                    <a:pt x="20" y="44"/>
                  </a:cubicBezTo>
                  <a:cubicBezTo>
                    <a:pt x="19" y="44"/>
                    <a:pt x="19" y="44"/>
                    <a:pt x="18" y="44"/>
                  </a:cubicBezTo>
                  <a:cubicBezTo>
                    <a:pt x="18" y="46"/>
                    <a:pt x="17" y="47"/>
                    <a:pt x="16" y="49"/>
                  </a:cubicBezTo>
                  <a:cubicBezTo>
                    <a:pt x="15" y="49"/>
                    <a:pt x="15" y="49"/>
                    <a:pt x="15" y="49"/>
                  </a:cubicBezTo>
                  <a:cubicBezTo>
                    <a:pt x="13" y="53"/>
                    <a:pt x="10" y="57"/>
                    <a:pt x="6" y="59"/>
                  </a:cubicBezTo>
                  <a:cubicBezTo>
                    <a:pt x="5" y="59"/>
                    <a:pt x="4" y="59"/>
                    <a:pt x="4" y="59"/>
                  </a:cubicBezTo>
                  <a:close/>
                  <a:moveTo>
                    <a:pt x="4" y="57"/>
                  </a:moveTo>
                  <a:cubicBezTo>
                    <a:pt x="4" y="57"/>
                    <a:pt x="4" y="57"/>
                    <a:pt x="4" y="57"/>
                  </a:cubicBezTo>
                  <a:close/>
                  <a:moveTo>
                    <a:pt x="14" y="46"/>
                  </a:moveTo>
                  <a:cubicBezTo>
                    <a:pt x="12" y="47"/>
                    <a:pt x="10" y="49"/>
                    <a:pt x="8" y="50"/>
                  </a:cubicBezTo>
                  <a:cubicBezTo>
                    <a:pt x="7" y="51"/>
                    <a:pt x="5" y="52"/>
                    <a:pt x="4" y="54"/>
                  </a:cubicBezTo>
                  <a:cubicBezTo>
                    <a:pt x="4" y="55"/>
                    <a:pt x="4" y="56"/>
                    <a:pt x="4" y="56"/>
                  </a:cubicBezTo>
                  <a:cubicBezTo>
                    <a:pt x="4" y="56"/>
                    <a:pt x="4" y="56"/>
                    <a:pt x="4" y="56"/>
                  </a:cubicBezTo>
                  <a:cubicBezTo>
                    <a:pt x="8" y="55"/>
                    <a:pt x="10" y="51"/>
                    <a:pt x="13" y="48"/>
                  </a:cubicBezTo>
                  <a:cubicBezTo>
                    <a:pt x="13" y="47"/>
                    <a:pt x="13" y="47"/>
                    <a:pt x="13" y="47"/>
                  </a:cubicBezTo>
                  <a:cubicBezTo>
                    <a:pt x="13" y="47"/>
                    <a:pt x="13" y="47"/>
                    <a:pt x="14" y="46"/>
                  </a:cubicBezTo>
                  <a:close/>
                  <a:moveTo>
                    <a:pt x="44" y="38"/>
                  </a:moveTo>
                  <a:cubicBezTo>
                    <a:pt x="49" y="40"/>
                    <a:pt x="55" y="42"/>
                    <a:pt x="57" y="41"/>
                  </a:cubicBezTo>
                  <a:cubicBezTo>
                    <a:pt x="57" y="41"/>
                    <a:pt x="57" y="41"/>
                    <a:pt x="57" y="41"/>
                  </a:cubicBezTo>
                  <a:cubicBezTo>
                    <a:pt x="57" y="40"/>
                    <a:pt x="57" y="39"/>
                    <a:pt x="56" y="39"/>
                  </a:cubicBezTo>
                  <a:cubicBezTo>
                    <a:pt x="54" y="37"/>
                    <a:pt x="50" y="37"/>
                    <a:pt x="44" y="38"/>
                  </a:cubicBezTo>
                  <a:close/>
                  <a:moveTo>
                    <a:pt x="27" y="26"/>
                  </a:moveTo>
                  <a:cubicBezTo>
                    <a:pt x="27" y="27"/>
                    <a:pt x="26" y="28"/>
                    <a:pt x="26" y="29"/>
                  </a:cubicBezTo>
                  <a:cubicBezTo>
                    <a:pt x="25" y="31"/>
                    <a:pt x="24" y="33"/>
                    <a:pt x="23" y="34"/>
                  </a:cubicBezTo>
                  <a:cubicBezTo>
                    <a:pt x="23" y="36"/>
                    <a:pt x="22" y="39"/>
                    <a:pt x="21" y="40"/>
                  </a:cubicBezTo>
                  <a:cubicBezTo>
                    <a:pt x="22" y="40"/>
                    <a:pt x="24" y="39"/>
                    <a:pt x="26" y="39"/>
                  </a:cubicBezTo>
                  <a:cubicBezTo>
                    <a:pt x="26" y="39"/>
                    <a:pt x="26" y="39"/>
                    <a:pt x="26" y="39"/>
                  </a:cubicBezTo>
                  <a:cubicBezTo>
                    <a:pt x="29" y="38"/>
                    <a:pt x="32" y="37"/>
                    <a:pt x="35" y="36"/>
                  </a:cubicBezTo>
                  <a:cubicBezTo>
                    <a:pt x="32" y="34"/>
                    <a:pt x="30" y="30"/>
                    <a:pt x="27" y="26"/>
                  </a:cubicBezTo>
                  <a:close/>
                  <a:moveTo>
                    <a:pt x="26" y="4"/>
                  </a:moveTo>
                  <a:cubicBezTo>
                    <a:pt x="26" y="4"/>
                    <a:pt x="25" y="5"/>
                    <a:pt x="25" y="8"/>
                  </a:cubicBezTo>
                  <a:cubicBezTo>
                    <a:pt x="26" y="11"/>
                    <a:pt x="26" y="15"/>
                    <a:pt x="28" y="19"/>
                  </a:cubicBezTo>
                  <a:cubicBezTo>
                    <a:pt x="29" y="16"/>
                    <a:pt x="29" y="13"/>
                    <a:pt x="29" y="10"/>
                  </a:cubicBezTo>
                  <a:cubicBezTo>
                    <a:pt x="28" y="7"/>
                    <a:pt x="27" y="4"/>
                    <a:pt x="2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8" name="Group 237">
            <a:extLst>
              <a:ext uri="{FF2B5EF4-FFF2-40B4-BE49-F238E27FC236}">
                <a16:creationId xmlns:a16="http://schemas.microsoft.com/office/drawing/2014/main" id="{363AA001-F4A8-4567-9F89-3F9EA4E21CF5}"/>
              </a:ext>
            </a:extLst>
          </p:cNvPr>
          <p:cNvGrpSpPr/>
          <p:nvPr/>
        </p:nvGrpSpPr>
        <p:grpSpPr>
          <a:xfrm>
            <a:off x="8997712" y="3546266"/>
            <a:ext cx="868362" cy="1008063"/>
            <a:chOff x="8324851" y="3529013"/>
            <a:chExt cx="868362" cy="1008063"/>
          </a:xfrm>
        </p:grpSpPr>
        <p:sp>
          <p:nvSpPr>
            <p:cNvPr id="214" name="Freeform 180">
              <a:extLst>
                <a:ext uri="{FF2B5EF4-FFF2-40B4-BE49-F238E27FC236}">
                  <a16:creationId xmlns:a16="http://schemas.microsoft.com/office/drawing/2014/main" id="{0EBA3ACB-831A-451E-94A0-0FC6D8D5C513}"/>
                </a:ext>
              </a:extLst>
            </p:cNvPr>
            <p:cNvSpPr>
              <a:spLocks noEditPoints="1"/>
            </p:cNvSpPr>
            <p:nvPr/>
          </p:nvSpPr>
          <p:spPr bwMode="auto">
            <a:xfrm>
              <a:off x="8467726" y="3529013"/>
              <a:ext cx="512763" cy="552450"/>
            </a:xfrm>
            <a:custGeom>
              <a:avLst/>
              <a:gdLst>
                <a:gd name="T0" fmla="*/ 4 w 161"/>
                <a:gd name="T1" fmla="*/ 174 h 174"/>
                <a:gd name="T2" fmla="*/ 0 w 161"/>
                <a:gd name="T3" fmla="*/ 170 h 174"/>
                <a:gd name="T4" fmla="*/ 0 w 161"/>
                <a:gd name="T5" fmla="*/ 39 h 174"/>
                <a:gd name="T6" fmla="*/ 4 w 161"/>
                <a:gd name="T7" fmla="*/ 35 h 174"/>
                <a:gd name="T8" fmla="*/ 9 w 161"/>
                <a:gd name="T9" fmla="*/ 39 h 174"/>
                <a:gd name="T10" fmla="*/ 9 w 161"/>
                <a:gd name="T11" fmla="*/ 170 h 174"/>
                <a:gd name="T12" fmla="*/ 4 w 161"/>
                <a:gd name="T13" fmla="*/ 174 h 174"/>
                <a:gd name="T14" fmla="*/ 4 w 161"/>
                <a:gd name="T15" fmla="*/ 30 h 174"/>
                <a:gd name="T16" fmla="*/ 4 w 161"/>
                <a:gd name="T17" fmla="*/ 30 h 174"/>
                <a:gd name="T18" fmla="*/ 1 w 161"/>
                <a:gd name="T19" fmla="*/ 29 h 174"/>
                <a:gd name="T20" fmla="*/ 0 w 161"/>
                <a:gd name="T21" fmla="*/ 26 h 174"/>
                <a:gd name="T22" fmla="*/ 27 w 161"/>
                <a:gd name="T23" fmla="*/ 0 h 174"/>
                <a:gd name="T24" fmla="*/ 156 w 161"/>
                <a:gd name="T25" fmla="*/ 0 h 174"/>
                <a:gd name="T26" fmla="*/ 156 w 161"/>
                <a:gd name="T27" fmla="*/ 0 h 174"/>
                <a:gd name="T28" fmla="*/ 156 w 161"/>
                <a:gd name="T29" fmla="*/ 0 h 174"/>
                <a:gd name="T30" fmla="*/ 161 w 161"/>
                <a:gd name="T31" fmla="*/ 4 h 174"/>
                <a:gd name="T32" fmla="*/ 156 w 161"/>
                <a:gd name="T33" fmla="*/ 8 h 174"/>
                <a:gd name="T34" fmla="*/ 27 w 161"/>
                <a:gd name="T35" fmla="*/ 8 h 174"/>
                <a:gd name="T36" fmla="*/ 9 w 161"/>
                <a:gd name="T37" fmla="*/ 26 h 174"/>
                <a:gd name="T38" fmla="*/ 4 w 161"/>
                <a:gd name="T39" fmla="*/ 3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174">
                  <a:moveTo>
                    <a:pt x="4" y="174"/>
                  </a:moveTo>
                  <a:cubicBezTo>
                    <a:pt x="2" y="174"/>
                    <a:pt x="0" y="173"/>
                    <a:pt x="0" y="170"/>
                  </a:cubicBezTo>
                  <a:cubicBezTo>
                    <a:pt x="0" y="39"/>
                    <a:pt x="0" y="39"/>
                    <a:pt x="0" y="39"/>
                  </a:cubicBezTo>
                  <a:cubicBezTo>
                    <a:pt x="0" y="37"/>
                    <a:pt x="2" y="35"/>
                    <a:pt x="4" y="35"/>
                  </a:cubicBezTo>
                  <a:cubicBezTo>
                    <a:pt x="7" y="35"/>
                    <a:pt x="9" y="37"/>
                    <a:pt x="9" y="39"/>
                  </a:cubicBezTo>
                  <a:cubicBezTo>
                    <a:pt x="9" y="170"/>
                    <a:pt x="9" y="170"/>
                    <a:pt x="9" y="170"/>
                  </a:cubicBezTo>
                  <a:cubicBezTo>
                    <a:pt x="9" y="173"/>
                    <a:pt x="7" y="174"/>
                    <a:pt x="4" y="174"/>
                  </a:cubicBezTo>
                  <a:close/>
                  <a:moveTo>
                    <a:pt x="4" y="30"/>
                  </a:moveTo>
                  <a:cubicBezTo>
                    <a:pt x="4" y="30"/>
                    <a:pt x="4" y="30"/>
                    <a:pt x="4" y="30"/>
                  </a:cubicBezTo>
                  <a:cubicBezTo>
                    <a:pt x="3" y="30"/>
                    <a:pt x="2" y="30"/>
                    <a:pt x="1" y="29"/>
                  </a:cubicBezTo>
                  <a:cubicBezTo>
                    <a:pt x="0" y="28"/>
                    <a:pt x="0" y="27"/>
                    <a:pt x="0" y="26"/>
                  </a:cubicBezTo>
                  <a:cubicBezTo>
                    <a:pt x="1" y="11"/>
                    <a:pt x="13" y="0"/>
                    <a:pt x="27" y="0"/>
                  </a:cubicBezTo>
                  <a:cubicBezTo>
                    <a:pt x="156" y="0"/>
                    <a:pt x="156" y="0"/>
                    <a:pt x="156" y="0"/>
                  </a:cubicBezTo>
                  <a:cubicBezTo>
                    <a:pt x="156" y="0"/>
                    <a:pt x="156" y="0"/>
                    <a:pt x="156" y="0"/>
                  </a:cubicBezTo>
                  <a:cubicBezTo>
                    <a:pt x="156" y="0"/>
                    <a:pt x="156" y="0"/>
                    <a:pt x="156" y="0"/>
                  </a:cubicBezTo>
                  <a:cubicBezTo>
                    <a:pt x="159" y="0"/>
                    <a:pt x="161" y="2"/>
                    <a:pt x="161" y="4"/>
                  </a:cubicBezTo>
                  <a:cubicBezTo>
                    <a:pt x="161" y="6"/>
                    <a:pt x="159" y="8"/>
                    <a:pt x="156" y="8"/>
                  </a:cubicBezTo>
                  <a:cubicBezTo>
                    <a:pt x="27" y="8"/>
                    <a:pt x="27" y="8"/>
                    <a:pt x="27" y="8"/>
                  </a:cubicBezTo>
                  <a:cubicBezTo>
                    <a:pt x="17" y="8"/>
                    <a:pt x="9" y="16"/>
                    <a:pt x="9" y="26"/>
                  </a:cubicBezTo>
                  <a:cubicBezTo>
                    <a:pt x="8" y="28"/>
                    <a:pt x="7" y="30"/>
                    <a:pt x="4"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181">
              <a:extLst>
                <a:ext uri="{FF2B5EF4-FFF2-40B4-BE49-F238E27FC236}">
                  <a16:creationId xmlns:a16="http://schemas.microsoft.com/office/drawing/2014/main" id="{37AF5432-FD1E-47E9-BE05-3CAA3EDC9C89}"/>
                </a:ext>
              </a:extLst>
            </p:cNvPr>
            <p:cNvSpPr>
              <a:spLocks noEditPoints="1"/>
            </p:cNvSpPr>
            <p:nvPr/>
          </p:nvSpPr>
          <p:spPr bwMode="auto">
            <a:xfrm>
              <a:off x="8467726" y="3738563"/>
              <a:ext cx="722313" cy="798513"/>
            </a:xfrm>
            <a:custGeom>
              <a:avLst/>
              <a:gdLst>
                <a:gd name="T0" fmla="*/ 200 w 227"/>
                <a:gd name="T1" fmla="*/ 251 h 251"/>
                <a:gd name="T2" fmla="*/ 200 w 227"/>
                <a:gd name="T3" fmla="*/ 251 h 251"/>
                <a:gd name="T4" fmla="*/ 27 w 227"/>
                <a:gd name="T5" fmla="*/ 251 h 251"/>
                <a:gd name="T6" fmla="*/ 4 w 227"/>
                <a:gd name="T7" fmla="*/ 239 h 251"/>
                <a:gd name="T8" fmla="*/ 4 w 227"/>
                <a:gd name="T9" fmla="*/ 235 h 251"/>
                <a:gd name="T10" fmla="*/ 6 w 227"/>
                <a:gd name="T11" fmla="*/ 233 h 251"/>
                <a:gd name="T12" fmla="*/ 12 w 227"/>
                <a:gd name="T13" fmla="*/ 234 h 251"/>
                <a:gd name="T14" fmla="*/ 27 w 227"/>
                <a:gd name="T15" fmla="*/ 242 h 251"/>
                <a:gd name="T16" fmla="*/ 200 w 227"/>
                <a:gd name="T17" fmla="*/ 242 h 251"/>
                <a:gd name="T18" fmla="*/ 218 w 227"/>
                <a:gd name="T19" fmla="*/ 223 h 251"/>
                <a:gd name="T20" fmla="*/ 218 w 227"/>
                <a:gd name="T21" fmla="*/ 149 h 251"/>
                <a:gd name="T22" fmla="*/ 223 w 227"/>
                <a:gd name="T23" fmla="*/ 145 h 251"/>
                <a:gd name="T24" fmla="*/ 227 w 227"/>
                <a:gd name="T25" fmla="*/ 149 h 251"/>
                <a:gd name="T26" fmla="*/ 227 w 227"/>
                <a:gd name="T27" fmla="*/ 223 h 251"/>
                <a:gd name="T28" fmla="*/ 200 w 227"/>
                <a:gd name="T29" fmla="*/ 251 h 251"/>
                <a:gd name="T30" fmla="*/ 4 w 227"/>
                <a:gd name="T31" fmla="*/ 228 h 251"/>
                <a:gd name="T32" fmla="*/ 4 w 227"/>
                <a:gd name="T33" fmla="*/ 228 h 251"/>
                <a:gd name="T34" fmla="*/ 4 w 227"/>
                <a:gd name="T35" fmla="*/ 228 h 251"/>
                <a:gd name="T36" fmla="*/ 0 w 227"/>
                <a:gd name="T37" fmla="*/ 224 h 251"/>
                <a:gd name="T38" fmla="*/ 1 w 227"/>
                <a:gd name="T39" fmla="*/ 221 h 251"/>
                <a:gd name="T40" fmla="*/ 4 w 227"/>
                <a:gd name="T41" fmla="*/ 220 h 251"/>
                <a:gd name="T42" fmla="*/ 4 w 227"/>
                <a:gd name="T43" fmla="*/ 220 h 251"/>
                <a:gd name="T44" fmla="*/ 9 w 227"/>
                <a:gd name="T45" fmla="*/ 224 h 251"/>
                <a:gd name="T46" fmla="*/ 7 w 227"/>
                <a:gd name="T47" fmla="*/ 227 h 251"/>
                <a:gd name="T48" fmla="*/ 4 w 227"/>
                <a:gd name="T49" fmla="*/ 228 h 251"/>
                <a:gd name="T50" fmla="*/ 4 w 227"/>
                <a:gd name="T51" fmla="*/ 215 h 251"/>
                <a:gd name="T52" fmla="*/ 0 w 227"/>
                <a:gd name="T53" fmla="*/ 211 h 251"/>
                <a:gd name="T54" fmla="*/ 0 w 227"/>
                <a:gd name="T55" fmla="*/ 181 h 251"/>
                <a:gd name="T56" fmla="*/ 4 w 227"/>
                <a:gd name="T57" fmla="*/ 177 h 251"/>
                <a:gd name="T58" fmla="*/ 9 w 227"/>
                <a:gd name="T59" fmla="*/ 181 h 251"/>
                <a:gd name="T60" fmla="*/ 9 w 227"/>
                <a:gd name="T61" fmla="*/ 211 h 251"/>
                <a:gd name="T62" fmla="*/ 4 w 227"/>
                <a:gd name="T63" fmla="*/ 215 h 251"/>
                <a:gd name="T64" fmla="*/ 223 w 227"/>
                <a:gd name="T65" fmla="*/ 140 h 251"/>
                <a:gd name="T66" fmla="*/ 218 w 227"/>
                <a:gd name="T67" fmla="*/ 136 h 251"/>
                <a:gd name="T68" fmla="*/ 218 w 227"/>
                <a:gd name="T69" fmla="*/ 5 h 251"/>
                <a:gd name="T70" fmla="*/ 223 w 227"/>
                <a:gd name="T71" fmla="*/ 0 h 251"/>
                <a:gd name="T72" fmla="*/ 227 w 227"/>
                <a:gd name="T73" fmla="*/ 5 h 251"/>
                <a:gd name="T74" fmla="*/ 227 w 227"/>
                <a:gd name="T75" fmla="*/ 136 h 251"/>
                <a:gd name="T76" fmla="*/ 223 w 227"/>
                <a:gd name="T77" fmla="*/ 14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51">
                  <a:moveTo>
                    <a:pt x="200" y="251"/>
                  </a:moveTo>
                  <a:cubicBezTo>
                    <a:pt x="200" y="251"/>
                    <a:pt x="200" y="251"/>
                    <a:pt x="200" y="251"/>
                  </a:cubicBezTo>
                  <a:cubicBezTo>
                    <a:pt x="27" y="251"/>
                    <a:pt x="27" y="251"/>
                    <a:pt x="27" y="251"/>
                  </a:cubicBezTo>
                  <a:cubicBezTo>
                    <a:pt x="18" y="251"/>
                    <a:pt x="10" y="246"/>
                    <a:pt x="4" y="239"/>
                  </a:cubicBezTo>
                  <a:cubicBezTo>
                    <a:pt x="4" y="238"/>
                    <a:pt x="4" y="237"/>
                    <a:pt x="4" y="235"/>
                  </a:cubicBezTo>
                  <a:cubicBezTo>
                    <a:pt x="4" y="234"/>
                    <a:pt x="5" y="233"/>
                    <a:pt x="6" y="233"/>
                  </a:cubicBezTo>
                  <a:cubicBezTo>
                    <a:pt x="8" y="231"/>
                    <a:pt x="10" y="232"/>
                    <a:pt x="12" y="234"/>
                  </a:cubicBezTo>
                  <a:cubicBezTo>
                    <a:pt x="15" y="239"/>
                    <a:pt x="21" y="242"/>
                    <a:pt x="27" y="242"/>
                  </a:cubicBezTo>
                  <a:cubicBezTo>
                    <a:pt x="200" y="242"/>
                    <a:pt x="200" y="242"/>
                    <a:pt x="200" y="242"/>
                  </a:cubicBezTo>
                  <a:cubicBezTo>
                    <a:pt x="210" y="242"/>
                    <a:pt x="218" y="234"/>
                    <a:pt x="218" y="223"/>
                  </a:cubicBezTo>
                  <a:cubicBezTo>
                    <a:pt x="218" y="149"/>
                    <a:pt x="218" y="149"/>
                    <a:pt x="218" y="149"/>
                  </a:cubicBezTo>
                  <a:cubicBezTo>
                    <a:pt x="218" y="146"/>
                    <a:pt x="220" y="145"/>
                    <a:pt x="223" y="145"/>
                  </a:cubicBezTo>
                  <a:cubicBezTo>
                    <a:pt x="225" y="145"/>
                    <a:pt x="227" y="146"/>
                    <a:pt x="227" y="149"/>
                  </a:cubicBezTo>
                  <a:cubicBezTo>
                    <a:pt x="227" y="223"/>
                    <a:pt x="227" y="223"/>
                    <a:pt x="227" y="223"/>
                  </a:cubicBezTo>
                  <a:cubicBezTo>
                    <a:pt x="227" y="239"/>
                    <a:pt x="215" y="251"/>
                    <a:pt x="200" y="251"/>
                  </a:cubicBezTo>
                  <a:close/>
                  <a:moveTo>
                    <a:pt x="4" y="228"/>
                  </a:moveTo>
                  <a:cubicBezTo>
                    <a:pt x="4" y="228"/>
                    <a:pt x="4" y="228"/>
                    <a:pt x="4" y="228"/>
                  </a:cubicBezTo>
                  <a:cubicBezTo>
                    <a:pt x="4" y="228"/>
                    <a:pt x="4" y="228"/>
                    <a:pt x="4" y="228"/>
                  </a:cubicBezTo>
                  <a:cubicBezTo>
                    <a:pt x="2" y="228"/>
                    <a:pt x="0" y="226"/>
                    <a:pt x="0" y="224"/>
                  </a:cubicBezTo>
                  <a:cubicBezTo>
                    <a:pt x="0" y="223"/>
                    <a:pt x="0" y="222"/>
                    <a:pt x="1" y="221"/>
                  </a:cubicBezTo>
                  <a:cubicBezTo>
                    <a:pt x="2" y="220"/>
                    <a:pt x="3" y="220"/>
                    <a:pt x="4" y="220"/>
                  </a:cubicBezTo>
                  <a:cubicBezTo>
                    <a:pt x="4" y="220"/>
                    <a:pt x="4" y="220"/>
                    <a:pt x="4" y="220"/>
                  </a:cubicBezTo>
                  <a:cubicBezTo>
                    <a:pt x="7" y="220"/>
                    <a:pt x="9" y="221"/>
                    <a:pt x="9" y="224"/>
                  </a:cubicBezTo>
                  <a:cubicBezTo>
                    <a:pt x="9" y="225"/>
                    <a:pt x="8" y="226"/>
                    <a:pt x="7" y="227"/>
                  </a:cubicBezTo>
                  <a:cubicBezTo>
                    <a:pt x="7" y="228"/>
                    <a:pt x="5" y="228"/>
                    <a:pt x="4" y="228"/>
                  </a:cubicBezTo>
                  <a:close/>
                  <a:moveTo>
                    <a:pt x="4" y="215"/>
                  </a:moveTo>
                  <a:cubicBezTo>
                    <a:pt x="2" y="215"/>
                    <a:pt x="0" y="213"/>
                    <a:pt x="0" y="211"/>
                  </a:cubicBezTo>
                  <a:cubicBezTo>
                    <a:pt x="0" y="181"/>
                    <a:pt x="0" y="181"/>
                    <a:pt x="0" y="181"/>
                  </a:cubicBezTo>
                  <a:cubicBezTo>
                    <a:pt x="0" y="179"/>
                    <a:pt x="2" y="177"/>
                    <a:pt x="4" y="177"/>
                  </a:cubicBezTo>
                  <a:cubicBezTo>
                    <a:pt x="7" y="177"/>
                    <a:pt x="9" y="179"/>
                    <a:pt x="9" y="181"/>
                  </a:cubicBezTo>
                  <a:cubicBezTo>
                    <a:pt x="9" y="211"/>
                    <a:pt x="9" y="211"/>
                    <a:pt x="9" y="211"/>
                  </a:cubicBezTo>
                  <a:cubicBezTo>
                    <a:pt x="9" y="213"/>
                    <a:pt x="7" y="215"/>
                    <a:pt x="4" y="215"/>
                  </a:cubicBezTo>
                  <a:close/>
                  <a:moveTo>
                    <a:pt x="223" y="140"/>
                  </a:moveTo>
                  <a:cubicBezTo>
                    <a:pt x="220" y="140"/>
                    <a:pt x="218" y="138"/>
                    <a:pt x="218" y="136"/>
                  </a:cubicBezTo>
                  <a:cubicBezTo>
                    <a:pt x="218" y="5"/>
                    <a:pt x="218" y="5"/>
                    <a:pt x="218" y="5"/>
                  </a:cubicBezTo>
                  <a:cubicBezTo>
                    <a:pt x="218" y="2"/>
                    <a:pt x="220" y="0"/>
                    <a:pt x="223" y="0"/>
                  </a:cubicBezTo>
                  <a:cubicBezTo>
                    <a:pt x="225" y="0"/>
                    <a:pt x="227" y="2"/>
                    <a:pt x="227" y="5"/>
                  </a:cubicBezTo>
                  <a:cubicBezTo>
                    <a:pt x="227" y="136"/>
                    <a:pt x="227" y="136"/>
                    <a:pt x="227" y="136"/>
                  </a:cubicBezTo>
                  <a:cubicBezTo>
                    <a:pt x="227" y="138"/>
                    <a:pt x="225" y="140"/>
                    <a:pt x="223" y="14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6" name="Freeform 182">
              <a:extLst>
                <a:ext uri="{FF2B5EF4-FFF2-40B4-BE49-F238E27FC236}">
                  <a16:creationId xmlns:a16="http://schemas.microsoft.com/office/drawing/2014/main" id="{FC0D88AF-90E6-4CC6-9243-14FF9DCF5F20}"/>
                </a:ext>
              </a:extLst>
            </p:cNvPr>
            <p:cNvSpPr>
              <a:spLocks noEditPoints="1"/>
            </p:cNvSpPr>
            <p:nvPr/>
          </p:nvSpPr>
          <p:spPr bwMode="auto">
            <a:xfrm>
              <a:off x="8951913" y="3535363"/>
              <a:ext cx="241300" cy="231775"/>
            </a:xfrm>
            <a:custGeom>
              <a:avLst/>
              <a:gdLst>
                <a:gd name="T0" fmla="*/ 71 w 76"/>
                <a:gd name="T1" fmla="*/ 73 h 73"/>
                <a:gd name="T2" fmla="*/ 4 w 76"/>
                <a:gd name="T3" fmla="*/ 73 h 73"/>
                <a:gd name="T4" fmla="*/ 1 w 76"/>
                <a:gd name="T5" fmla="*/ 72 h 73"/>
                <a:gd name="T6" fmla="*/ 0 w 76"/>
                <a:gd name="T7" fmla="*/ 69 h 73"/>
                <a:gd name="T8" fmla="*/ 0 w 76"/>
                <a:gd name="T9" fmla="*/ 4 h 73"/>
                <a:gd name="T10" fmla="*/ 4 w 76"/>
                <a:gd name="T11" fmla="*/ 0 h 73"/>
                <a:gd name="T12" fmla="*/ 9 w 76"/>
                <a:gd name="T13" fmla="*/ 4 h 73"/>
                <a:gd name="T14" fmla="*/ 9 w 76"/>
                <a:gd name="T15" fmla="*/ 7 h 73"/>
                <a:gd name="T16" fmla="*/ 9 w 76"/>
                <a:gd name="T17" fmla="*/ 7 h 73"/>
                <a:gd name="T18" fmla="*/ 15 w 76"/>
                <a:gd name="T19" fmla="*/ 7 h 73"/>
                <a:gd name="T20" fmla="*/ 74 w 76"/>
                <a:gd name="T21" fmla="*/ 65 h 73"/>
                <a:gd name="T22" fmla="*/ 75 w 76"/>
                <a:gd name="T23" fmla="*/ 70 h 73"/>
                <a:gd name="T24" fmla="*/ 71 w 76"/>
                <a:gd name="T25" fmla="*/ 73 h 73"/>
                <a:gd name="T26" fmla="*/ 9 w 76"/>
                <a:gd name="T27" fmla="*/ 64 h 73"/>
                <a:gd name="T28" fmla="*/ 60 w 76"/>
                <a:gd name="T29" fmla="*/ 64 h 73"/>
                <a:gd name="T30" fmla="*/ 9 w 76"/>
                <a:gd name="T31" fmla="*/ 13 h 73"/>
                <a:gd name="T32" fmla="*/ 9 w 76"/>
                <a:gd name="T33" fmla="*/ 12 h 73"/>
                <a:gd name="T34" fmla="*/ 9 w 76"/>
                <a:gd name="T35"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3">
                  <a:moveTo>
                    <a:pt x="71" y="73"/>
                  </a:moveTo>
                  <a:cubicBezTo>
                    <a:pt x="4" y="73"/>
                    <a:pt x="4" y="73"/>
                    <a:pt x="4" y="73"/>
                  </a:cubicBezTo>
                  <a:cubicBezTo>
                    <a:pt x="3" y="73"/>
                    <a:pt x="2" y="72"/>
                    <a:pt x="1" y="72"/>
                  </a:cubicBezTo>
                  <a:cubicBezTo>
                    <a:pt x="0" y="71"/>
                    <a:pt x="0" y="70"/>
                    <a:pt x="0" y="69"/>
                  </a:cubicBezTo>
                  <a:cubicBezTo>
                    <a:pt x="0" y="4"/>
                    <a:pt x="0" y="4"/>
                    <a:pt x="0" y="4"/>
                  </a:cubicBezTo>
                  <a:cubicBezTo>
                    <a:pt x="0" y="2"/>
                    <a:pt x="2" y="0"/>
                    <a:pt x="4" y="0"/>
                  </a:cubicBezTo>
                  <a:cubicBezTo>
                    <a:pt x="7" y="0"/>
                    <a:pt x="9" y="2"/>
                    <a:pt x="9" y="4"/>
                  </a:cubicBezTo>
                  <a:cubicBezTo>
                    <a:pt x="9" y="7"/>
                    <a:pt x="9" y="7"/>
                    <a:pt x="9" y="7"/>
                  </a:cubicBezTo>
                  <a:cubicBezTo>
                    <a:pt x="9" y="7"/>
                    <a:pt x="9" y="7"/>
                    <a:pt x="9" y="7"/>
                  </a:cubicBezTo>
                  <a:cubicBezTo>
                    <a:pt x="11" y="5"/>
                    <a:pt x="13" y="5"/>
                    <a:pt x="15" y="7"/>
                  </a:cubicBezTo>
                  <a:cubicBezTo>
                    <a:pt x="74" y="65"/>
                    <a:pt x="74" y="65"/>
                    <a:pt x="74" y="65"/>
                  </a:cubicBezTo>
                  <a:cubicBezTo>
                    <a:pt x="75" y="67"/>
                    <a:pt x="76" y="69"/>
                    <a:pt x="75" y="70"/>
                  </a:cubicBezTo>
                  <a:cubicBezTo>
                    <a:pt x="74" y="72"/>
                    <a:pt x="73" y="73"/>
                    <a:pt x="71" y="73"/>
                  </a:cubicBezTo>
                  <a:close/>
                  <a:moveTo>
                    <a:pt x="9" y="64"/>
                  </a:moveTo>
                  <a:cubicBezTo>
                    <a:pt x="60" y="64"/>
                    <a:pt x="60" y="64"/>
                    <a:pt x="60" y="64"/>
                  </a:cubicBezTo>
                  <a:cubicBezTo>
                    <a:pt x="9" y="13"/>
                    <a:pt x="9" y="13"/>
                    <a:pt x="9" y="13"/>
                  </a:cubicBezTo>
                  <a:cubicBezTo>
                    <a:pt x="9" y="13"/>
                    <a:pt x="9" y="13"/>
                    <a:pt x="9" y="12"/>
                  </a:cubicBezTo>
                  <a:lnTo>
                    <a:pt x="9" y="64"/>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7" name="Freeform 183">
              <a:extLst>
                <a:ext uri="{FF2B5EF4-FFF2-40B4-BE49-F238E27FC236}">
                  <a16:creationId xmlns:a16="http://schemas.microsoft.com/office/drawing/2014/main" id="{4FFCAE52-BF2F-45A7-8760-961E8121A76B}"/>
                </a:ext>
              </a:extLst>
            </p:cNvPr>
            <p:cNvSpPr>
              <a:spLocks noEditPoints="1"/>
            </p:cNvSpPr>
            <p:nvPr/>
          </p:nvSpPr>
          <p:spPr bwMode="auto">
            <a:xfrm>
              <a:off x="8324851" y="4056063"/>
              <a:ext cx="649288" cy="266700"/>
            </a:xfrm>
            <a:custGeom>
              <a:avLst/>
              <a:gdLst>
                <a:gd name="T0" fmla="*/ 69 w 204"/>
                <a:gd name="T1" fmla="*/ 84 h 84"/>
                <a:gd name="T2" fmla="*/ 69 w 204"/>
                <a:gd name="T3" fmla="*/ 84 h 84"/>
                <a:gd name="T4" fmla="*/ 65 w 204"/>
                <a:gd name="T5" fmla="*/ 80 h 84"/>
                <a:gd name="T6" fmla="*/ 69 w 204"/>
                <a:gd name="T7" fmla="*/ 75 h 84"/>
                <a:gd name="T8" fmla="*/ 196 w 204"/>
                <a:gd name="T9" fmla="*/ 75 h 84"/>
                <a:gd name="T10" fmla="*/ 196 w 204"/>
                <a:gd name="T11" fmla="*/ 13 h 84"/>
                <a:gd name="T12" fmla="*/ 200 w 204"/>
                <a:gd name="T13" fmla="*/ 8 h 84"/>
                <a:gd name="T14" fmla="*/ 204 w 204"/>
                <a:gd name="T15" fmla="*/ 13 h 84"/>
                <a:gd name="T16" fmla="*/ 204 w 204"/>
                <a:gd name="T17" fmla="*/ 80 h 84"/>
                <a:gd name="T18" fmla="*/ 203 w 204"/>
                <a:gd name="T19" fmla="*/ 83 h 84"/>
                <a:gd name="T20" fmla="*/ 200 w 204"/>
                <a:gd name="T21" fmla="*/ 84 h 84"/>
                <a:gd name="T22" fmla="*/ 69 w 204"/>
                <a:gd name="T23" fmla="*/ 84 h 84"/>
                <a:gd name="T24" fmla="*/ 56 w 204"/>
                <a:gd name="T25" fmla="*/ 84 h 84"/>
                <a:gd name="T26" fmla="*/ 4 w 204"/>
                <a:gd name="T27" fmla="*/ 84 h 84"/>
                <a:gd name="T28" fmla="*/ 1 w 204"/>
                <a:gd name="T29" fmla="*/ 83 h 84"/>
                <a:gd name="T30" fmla="*/ 0 w 204"/>
                <a:gd name="T31" fmla="*/ 80 h 84"/>
                <a:gd name="T32" fmla="*/ 0 w 204"/>
                <a:gd name="T33" fmla="*/ 4 h 84"/>
                <a:gd name="T34" fmla="*/ 1 w 204"/>
                <a:gd name="T35" fmla="*/ 1 h 84"/>
                <a:gd name="T36" fmla="*/ 4 w 204"/>
                <a:gd name="T37" fmla="*/ 0 h 84"/>
                <a:gd name="T38" fmla="*/ 182 w 204"/>
                <a:gd name="T39" fmla="*/ 0 h 84"/>
                <a:gd name="T40" fmla="*/ 187 w 204"/>
                <a:gd name="T41" fmla="*/ 4 h 84"/>
                <a:gd name="T42" fmla="*/ 182 w 204"/>
                <a:gd name="T43" fmla="*/ 9 h 84"/>
                <a:gd name="T44" fmla="*/ 8 w 204"/>
                <a:gd name="T45" fmla="*/ 8 h 84"/>
                <a:gd name="T46" fmla="*/ 8 w 204"/>
                <a:gd name="T47" fmla="*/ 75 h 84"/>
                <a:gd name="T48" fmla="*/ 56 w 204"/>
                <a:gd name="T49" fmla="*/ 75 h 84"/>
                <a:gd name="T50" fmla="*/ 56 w 204"/>
                <a:gd name="T51" fmla="*/ 75 h 84"/>
                <a:gd name="T52" fmla="*/ 60 w 204"/>
                <a:gd name="T53" fmla="*/ 80 h 84"/>
                <a:gd name="T54" fmla="*/ 56 w 204"/>
                <a:gd name="T55" fmla="*/ 84 h 84"/>
                <a:gd name="T56" fmla="*/ 196 w 204"/>
                <a:gd name="T57" fmla="*/ 9 h 84"/>
                <a:gd name="T58" fmla="*/ 191 w 204"/>
                <a:gd name="T59" fmla="*/ 4 h 84"/>
                <a:gd name="T60" fmla="*/ 196 w 204"/>
                <a:gd name="T61" fmla="*/ 0 h 84"/>
                <a:gd name="T62" fmla="*/ 200 w 204"/>
                <a:gd name="T63" fmla="*/ 4 h 84"/>
                <a:gd name="T64" fmla="*/ 196 w 204"/>
                <a:gd name="T65" fmla="*/ 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84">
                  <a:moveTo>
                    <a:pt x="69" y="84"/>
                  </a:moveTo>
                  <a:cubicBezTo>
                    <a:pt x="69" y="84"/>
                    <a:pt x="69" y="84"/>
                    <a:pt x="69" y="84"/>
                  </a:cubicBezTo>
                  <a:cubicBezTo>
                    <a:pt x="66" y="84"/>
                    <a:pt x="65" y="82"/>
                    <a:pt x="65" y="80"/>
                  </a:cubicBezTo>
                  <a:cubicBezTo>
                    <a:pt x="65" y="77"/>
                    <a:pt x="66" y="75"/>
                    <a:pt x="69" y="75"/>
                  </a:cubicBezTo>
                  <a:cubicBezTo>
                    <a:pt x="196" y="75"/>
                    <a:pt x="196" y="75"/>
                    <a:pt x="196" y="75"/>
                  </a:cubicBezTo>
                  <a:cubicBezTo>
                    <a:pt x="196" y="13"/>
                    <a:pt x="196" y="13"/>
                    <a:pt x="196" y="13"/>
                  </a:cubicBezTo>
                  <a:cubicBezTo>
                    <a:pt x="196" y="10"/>
                    <a:pt x="198" y="8"/>
                    <a:pt x="200" y="8"/>
                  </a:cubicBezTo>
                  <a:cubicBezTo>
                    <a:pt x="202" y="8"/>
                    <a:pt x="204" y="10"/>
                    <a:pt x="204" y="13"/>
                  </a:cubicBezTo>
                  <a:cubicBezTo>
                    <a:pt x="204" y="80"/>
                    <a:pt x="204" y="80"/>
                    <a:pt x="204" y="80"/>
                  </a:cubicBezTo>
                  <a:cubicBezTo>
                    <a:pt x="204" y="81"/>
                    <a:pt x="204" y="82"/>
                    <a:pt x="203" y="83"/>
                  </a:cubicBezTo>
                  <a:cubicBezTo>
                    <a:pt x="202" y="84"/>
                    <a:pt x="201" y="84"/>
                    <a:pt x="200" y="84"/>
                  </a:cubicBezTo>
                  <a:lnTo>
                    <a:pt x="69" y="84"/>
                  </a:lnTo>
                  <a:close/>
                  <a:moveTo>
                    <a:pt x="56" y="84"/>
                  </a:moveTo>
                  <a:cubicBezTo>
                    <a:pt x="4" y="84"/>
                    <a:pt x="4" y="84"/>
                    <a:pt x="4" y="84"/>
                  </a:cubicBezTo>
                  <a:cubicBezTo>
                    <a:pt x="3" y="84"/>
                    <a:pt x="2" y="84"/>
                    <a:pt x="1" y="83"/>
                  </a:cubicBezTo>
                  <a:cubicBezTo>
                    <a:pt x="0" y="82"/>
                    <a:pt x="0" y="81"/>
                    <a:pt x="0" y="80"/>
                  </a:cubicBezTo>
                  <a:cubicBezTo>
                    <a:pt x="0" y="4"/>
                    <a:pt x="0" y="4"/>
                    <a:pt x="0" y="4"/>
                  </a:cubicBezTo>
                  <a:cubicBezTo>
                    <a:pt x="0" y="3"/>
                    <a:pt x="0" y="2"/>
                    <a:pt x="1" y="1"/>
                  </a:cubicBezTo>
                  <a:cubicBezTo>
                    <a:pt x="2" y="0"/>
                    <a:pt x="3" y="0"/>
                    <a:pt x="4" y="0"/>
                  </a:cubicBezTo>
                  <a:cubicBezTo>
                    <a:pt x="182" y="0"/>
                    <a:pt x="182" y="0"/>
                    <a:pt x="182" y="0"/>
                  </a:cubicBezTo>
                  <a:cubicBezTo>
                    <a:pt x="185" y="0"/>
                    <a:pt x="187" y="2"/>
                    <a:pt x="187" y="4"/>
                  </a:cubicBezTo>
                  <a:cubicBezTo>
                    <a:pt x="187" y="7"/>
                    <a:pt x="185" y="9"/>
                    <a:pt x="182" y="9"/>
                  </a:cubicBezTo>
                  <a:cubicBezTo>
                    <a:pt x="8" y="8"/>
                    <a:pt x="8" y="8"/>
                    <a:pt x="8" y="8"/>
                  </a:cubicBezTo>
                  <a:cubicBezTo>
                    <a:pt x="8" y="75"/>
                    <a:pt x="8" y="75"/>
                    <a:pt x="8" y="75"/>
                  </a:cubicBezTo>
                  <a:cubicBezTo>
                    <a:pt x="56" y="75"/>
                    <a:pt x="56" y="75"/>
                    <a:pt x="56" y="75"/>
                  </a:cubicBezTo>
                  <a:cubicBezTo>
                    <a:pt x="56" y="75"/>
                    <a:pt x="56" y="75"/>
                    <a:pt x="56" y="75"/>
                  </a:cubicBezTo>
                  <a:cubicBezTo>
                    <a:pt x="58" y="76"/>
                    <a:pt x="60" y="77"/>
                    <a:pt x="60" y="80"/>
                  </a:cubicBezTo>
                  <a:cubicBezTo>
                    <a:pt x="60" y="82"/>
                    <a:pt x="58" y="84"/>
                    <a:pt x="56" y="84"/>
                  </a:cubicBezTo>
                  <a:close/>
                  <a:moveTo>
                    <a:pt x="196" y="9"/>
                  </a:moveTo>
                  <a:cubicBezTo>
                    <a:pt x="193" y="9"/>
                    <a:pt x="191" y="7"/>
                    <a:pt x="191" y="4"/>
                  </a:cubicBezTo>
                  <a:cubicBezTo>
                    <a:pt x="191" y="2"/>
                    <a:pt x="193" y="0"/>
                    <a:pt x="196" y="0"/>
                  </a:cubicBezTo>
                  <a:cubicBezTo>
                    <a:pt x="198" y="0"/>
                    <a:pt x="200" y="2"/>
                    <a:pt x="200" y="4"/>
                  </a:cubicBezTo>
                  <a:cubicBezTo>
                    <a:pt x="200" y="7"/>
                    <a:pt x="198" y="9"/>
                    <a:pt x="196"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8" name="Freeform 184">
              <a:extLst>
                <a:ext uri="{FF2B5EF4-FFF2-40B4-BE49-F238E27FC236}">
                  <a16:creationId xmlns:a16="http://schemas.microsoft.com/office/drawing/2014/main" id="{7FF91096-832A-488C-BEF7-BF797E216B1E}"/>
                </a:ext>
              </a:extLst>
            </p:cNvPr>
            <p:cNvSpPr>
              <a:spLocks noEditPoints="1"/>
            </p:cNvSpPr>
            <p:nvPr/>
          </p:nvSpPr>
          <p:spPr bwMode="auto">
            <a:xfrm>
              <a:off x="8461376" y="4113213"/>
              <a:ext cx="104775" cy="155575"/>
            </a:xfrm>
            <a:custGeom>
              <a:avLst/>
              <a:gdLst>
                <a:gd name="T0" fmla="*/ 33 w 33"/>
                <a:gd name="T1" fmla="*/ 15 h 49"/>
                <a:gd name="T2" fmla="*/ 28 w 33"/>
                <a:gd name="T3" fmla="*/ 27 h 49"/>
                <a:gd name="T4" fmla="*/ 15 w 33"/>
                <a:gd name="T5" fmla="*/ 31 h 49"/>
                <a:gd name="T6" fmla="*/ 10 w 33"/>
                <a:gd name="T7" fmla="*/ 31 h 49"/>
                <a:gd name="T8" fmla="*/ 10 w 33"/>
                <a:gd name="T9" fmla="*/ 49 h 49"/>
                <a:gd name="T10" fmla="*/ 0 w 33"/>
                <a:gd name="T11" fmla="*/ 49 h 49"/>
                <a:gd name="T12" fmla="*/ 0 w 33"/>
                <a:gd name="T13" fmla="*/ 0 h 49"/>
                <a:gd name="T14" fmla="*/ 15 w 33"/>
                <a:gd name="T15" fmla="*/ 0 h 49"/>
                <a:gd name="T16" fmla="*/ 29 w 33"/>
                <a:gd name="T17" fmla="*/ 4 h 49"/>
                <a:gd name="T18" fmla="*/ 33 w 33"/>
                <a:gd name="T19" fmla="*/ 15 h 49"/>
                <a:gd name="T20" fmla="*/ 10 w 33"/>
                <a:gd name="T21" fmla="*/ 23 h 49"/>
                <a:gd name="T22" fmla="*/ 13 w 33"/>
                <a:gd name="T23" fmla="*/ 23 h 49"/>
                <a:gd name="T24" fmla="*/ 21 w 33"/>
                <a:gd name="T25" fmla="*/ 21 h 49"/>
                <a:gd name="T26" fmla="*/ 23 w 33"/>
                <a:gd name="T27" fmla="*/ 16 h 49"/>
                <a:gd name="T28" fmla="*/ 21 w 33"/>
                <a:gd name="T29" fmla="*/ 10 h 49"/>
                <a:gd name="T30" fmla="*/ 15 w 33"/>
                <a:gd name="T31" fmla="*/ 8 h 49"/>
                <a:gd name="T32" fmla="*/ 10 w 33"/>
                <a:gd name="T33" fmla="*/ 8 h 49"/>
                <a:gd name="T34" fmla="*/ 10 w 33"/>
                <a:gd name="T35"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9">
                  <a:moveTo>
                    <a:pt x="33" y="15"/>
                  </a:moveTo>
                  <a:cubicBezTo>
                    <a:pt x="33" y="20"/>
                    <a:pt x="32" y="24"/>
                    <a:pt x="28" y="27"/>
                  </a:cubicBezTo>
                  <a:cubicBezTo>
                    <a:pt x="25" y="30"/>
                    <a:pt x="21" y="31"/>
                    <a:pt x="15" y="31"/>
                  </a:cubicBezTo>
                  <a:cubicBezTo>
                    <a:pt x="10" y="31"/>
                    <a:pt x="10" y="31"/>
                    <a:pt x="10" y="31"/>
                  </a:cubicBezTo>
                  <a:cubicBezTo>
                    <a:pt x="10" y="49"/>
                    <a:pt x="10" y="49"/>
                    <a:pt x="10" y="49"/>
                  </a:cubicBezTo>
                  <a:cubicBezTo>
                    <a:pt x="0" y="49"/>
                    <a:pt x="0" y="49"/>
                    <a:pt x="0" y="49"/>
                  </a:cubicBezTo>
                  <a:cubicBezTo>
                    <a:pt x="0" y="0"/>
                    <a:pt x="0" y="0"/>
                    <a:pt x="0" y="0"/>
                  </a:cubicBezTo>
                  <a:cubicBezTo>
                    <a:pt x="15" y="0"/>
                    <a:pt x="15" y="0"/>
                    <a:pt x="15" y="0"/>
                  </a:cubicBezTo>
                  <a:cubicBezTo>
                    <a:pt x="21" y="0"/>
                    <a:pt x="26" y="1"/>
                    <a:pt x="29" y="4"/>
                  </a:cubicBezTo>
                  <a:cubicBezTo>
                    <a:pt x="32" y="6"/>
                    <a:pt x="33" y="10"/>
                    <a:pt x="33" y="15"/>
                  </a:cubicBezTo>
                  <a:close/>
                  <a:moveTo>
                    <a:pt x="10" y="23"/>
                  </a:moveTo>
                  <a:cubicBezTo>
                    <a:pt x="13" y="23"/>
                    <a:pt x="13" y="23"/>
                    <a:pt x="13" y="23"/>
                  </a:cubicBezTo>
                  <a:cubicBezTo>
                    <a:pt x="17" y="23"/>
                    <a:pt x="19" y="22"/>
                    <a:pt x="21" y="21"/>
                  </a:cubicBezTo>
                  <a:cubicBezTo>
                    <a:pt x="22" y="20"/>
                    <a:pt x="23" y="18"/>
                    <a:pt x="23" y="16"/>
                  </a:cubicBezTo>
                  <a:cubicBezTo>
                    <a:pt x="23" y="13"/>
                    <a:pt x="22" y="11"/>
                    <a:pt x="21" y="10"/>
                  </a:cubicBezTo>
                  <a:cubicBezTo>
                    <a:pt x="20" y="9"/>
                    <a:pt x="18" y="8"/>
                    <a:pt x="15" y="8"/>
                  </a:cubicBezTo>
                  <a:cubicBezTo>
                    <a:pt x="10" y="8"/>
                    <a:pt x="10" y="8"/>
                    <a:pt x="10" y="8"/>
                  </a:cubicBezTo>
                  <a:lnTo>
                    <a:pt x="10"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9" name="Freeform 185">
              <a:extLst>
                <a:ext uri="{FF2B5EF4-FFF2-40B4-BE49-F238E27FC236}">
                  <a16:creationId xmlns:a16="http://schemas.microsoft.com/office/drawing/2014/main" id="{BC74D43A-A12B-407D-AB9C-9F3BD6C884C6}"/>
                </a:ext>
              </a:extLst>
            </p:cNvPr>
            <p:cNvSpPr>
              <a:spLocks noEditPoints="1"/>
            </p:cNvSpPr>
            <p:nvPr/>
          </p:nvSpPr>
          <p:spPr bwMode="auto">
            <a:xfrm>
              <a:off x="8597901" y="4113213"/>
              <a:ext cx="128588" cy="155575"/>
            </a:xfrm>
            <a:custGeom>
              <a:avLst/>
              <a:gdLst>
                <a:gd name="T0" fmla="*/ 40 w 40"/>
                <a:gd name="T1" fmla="*/ 24 h 49"/>
                <a:gd name="T2" fmla="*/ 33 w 40"/>
                <a:gd name="T3" fmla="*/ 42 h 49"/>
                <a:gd name="T4" fmla="*/ 13 w 40"/>
                <a:gd name="T5" fmla="*/ 49 h 49"/>
                <a:gd name="T6" fmla="*/ 0 w 40"/>
                <a:gd name="T7" fmla="*/ 49 h 49"/>
                <a:gd name="T8" fmla="*/ 0 w 40"/>
                <a:gd name="T9" fmla="*/ 0 h 49"/>
                <a:gd name="T10" fmla="*/ 15 w 40"/>
                <a:gd name="T11" fmla="*/ 0 h 49"/>
                <a:gd name="T12" fmla="*/ 33 w 40"/>
                <a:gd name="T13" fmla="*/ 6 h 49"/>
                <a:gd name="T14" fmla="*/ 40 w 40"/>
                <a:gd name="T15" fmla="*/ 24 h 49"/>
                <a:gd name="T16" fmla="*/ 29 w 40"/>
                <a:gd name="T17" fmla="*/ 24 h 49"/>
                <a:gd name="T18" fmla="*/ 15 w 40"/>
                <a:gd name="T19" fmla="*/ 8 h 49"/>
                <a:gd name="T20" fmla="*/ 10 w 40"/>
                <a:gd name="T21" fmla="*/ 8 h 49"/>
                <a:gd name="T22" fmla="*/ 10 w 40"/>
                <a:gd name="T23" fmla="*/ 40 h 49"/>
                <a:gd name="T24" fmla="*/ 14 w 40"/>
                <a:gd name="T25" fmla="*/ 40 h 49"/>
                <a:gd name="T26" fmla="*/ 29 w 40"/>
                <a:gd name="T27"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9">
                  <a:moveTo>
                    <a:pt x="40" y="24"/>
                  </a:moveTo>
                  <a:cubicBezTo>
                    <a:pt x="40" y="32"/>
                    <a:pt x="38" y="38"/>
                    <a:pt x="33" y="42"/>
                  </a:cubicBezTo>
                  <a:cubicBezTo>
                    <a:pt x="29" y="47"/>
                    <a:pt x="22" y="49"/>
                    <a:pt x="13" y="49"/>
                  </a:cubicBezTo>
                  <a:cubicBezTo>
                    <a:pt x="0" y="49"/>
                    <a:pt x="0" y="49"/>
                    <a:pt x="0" y="49"/>
                  </a:cubicBezTo>
                  <a:cubicBezTo>
                    <a:pt x="0" y="0"/>
                    <a:pt x="0" y="0"/>
                    <a:pt x="0" y="0"/>
                  </a:cubicBezTo>
                  <a:cubicBezTo>
                    <a:pt x="15" y="0"/>
                    <a:pt x="15" y="0"/>
                    <a:pt x="15" y="0"/>
                  </a:cubicBezTo>
                  <a:cubicBezTo>
                    <a:pt x="23" y="0"/>
                    <a:pt x="29" y="2"/>
                    <a:pt x="33" y="6"/>
                  </a:cubicBezTo>
                  <a:cubicBezTo>
                    <a:pt x="38" y="11"/>
                    <a:pt x="40" y="16"/>
                    <a:pt x="40" y="24"/>
                  </a:cubicBezTo>
                  <a:close/>
                  <a:moveTo>
                    <a:pt x="29" y="24"/>
                  </a:moveTo>
                  <a:cubicBezTo>
                    <a:pt x="29" y="14"/>
                    <a:pt x="25" y="8"/>
                    <a:pt x="15" y="8"/>
                  </a:cubicBezTo>
                  <a:cubicBezTo>
                    <a:pt x="10" y="8"/>
                    <a:pt x="10" y="8"/>
                    <a:pt x="10" y="8"/>
                  </a:cubicBezTo>
                  <a:cubicBezTo>
                    <a:pt x="10" y="40"/>
                    <a:pt x="10" y="40"/>
                    <a:pt x="10" y="40"/>
                  </a:cubicBezTo>
                  <a:cubicBezTo>
                    <a:pt x="14" y="40"/>
                    <a:pt x="14" y="40"/>
                    <a:pt x="14" y="40"/>
                  </a:cubicBezTo>
                  <a:cubicBezTo>
                    <a:pt x="24" y="40"/>
                    <a:pt x="29" y="35"/>
                    <a:pt x="29" y="2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0" name="Freeform 186">
              <a:extLst>
                <a:ext uri="{FF2B5EF4-FFF2-40B4-BE49-F238E27FC236}">
                  <a16:creationId xmlns:a16="http://schemas.microsoft.com/office/drawing/2014/main" id="{AD269EAB-D768-4722-B3CB-1586C14DB687}"/>
                </a:ext>
              </a:extLst>
            </p:cNvPr>
            <p:cNvSpPr>
              <a:spLocks/>
            </p:cNvSpPr>
            <p:nvPr/>
          </p:nvSpPr>
          <p:spPr bwMode="auto">
            <a:xfrm>
              <a:off x="8758238" y="4113213"/>
              <a:ext cx="88900" cy="155575"/>
            </a:xfrm>
            <a:custGeom>
              <a:avLst/>
              <a:gdLst>
                <a:gd name="T0" fmla="*/ 20 w 56"/>
                <a:gd name="T1" fmla="*/ 98 h 98"/>
                <a:gd name="T2" fmla="*/ 0 w 56"/>
                <a:gd name="T3" fmla="*/ 98 h 98"/>
                <a:gd name="T4" fmla="*/ 0 w 56"/>
                <a:gd name="T5" fmla="*/ 0 h 98"/>
                <a:gd name="T6" fmla="*/ 56 w 56"/>
                <a:gd name="T7" fmla="*/ 0 h 98"/>
                <a:gd name="T8" fmla="*/ 56 w 56"/>
                <a:gd name="T9" fmla="*/ 16 h 98"/>
                <a:gd name="T10" fmla="*/ 20 w 56"/>
                <a:gd name="T11" fmla="*/ 16 h 98"/>
                <a:gd name="T12" fmla="*/ 20 w 56"/>
                <a:gd name="T13" fmla="*/ 42 h 98"/>
                <a:gd name="T14" fmla="*/ 54 w 56"/>
                <a:gd name="T15" fmla="*/ 42 h 98"/>
                <a:gd name="T16" fmla="*/ 54 w 56"/>
                <a:gd name="T17" fmla="*/ 58 h 98"/>
                <a:gd name="T18" fmla="*/ 20 w 56"/>
                <a:gd name="T19" fmla="*/ 58 h 98"/>
                <a:gd name="T20" fmla="*/ 20 w 56"/>
                <a:gd name="T2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8">
                  <a:moveTo>
                    <a:pt x="20" y="98"/>
                  </a:moveTo>
                  <a:lnTo>
                    <a:pt x="0" y="98"/>
                  </a:lnTo>
                  <a:lnTo>
                    <a:pt x="0" y="0"/>
                  </a:lnTo>
                  <a:lnTo>
                    <a:pt x="56" y="0"/>
                  </a:lnTo>
                  <a:lnTo>
                    <a:pt x="56" y="16"/>
                  </a:lnTo>
                  <a:lnTo>
                    <a:pt x="20" y="16"/>
                  </a:lnTo>
                  <a:lnTo>
                    <a:pt x="20" y="42"/>
                  </a:lnTo>
                  <a:lnTo>
                    <a:pt x="54" y="42"/>
                  </a:lnTo>
                  <a:lnTo>
                    <a:pt x="54" y="58"/>
                  </a:lnTo>
                  <a:lnTo>
                    <a:pt x="20" y="58"/>
                  </a:lnTo>
                  <a:lnTo>
                    <a:pt x="20" y="9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5" name="Group 234">
            <a:extLst>
              <a:ext uri="{FF2B5EF4-FFF2-40B4-BE49-F238E27FC236}">
                <a16:creationId xmlns:a16="http://schemas.microsoft.com/office/drawing/2014/main" id="{62EE8111-C062-48D5-89FD-739D2B96DB97}"/>
              </a:ext>
            </a:extLst>
          </p:cNvPr>
          <p:cNvGrpSpPr/>
          <p:nvPr/>
        </p:nvGrpSpPr>
        <p:grpSpPr>
          <a:xfrm>
            <a:off x="5508387" y="2430253"/>
            <a:ext cx="414338" cy="409575"/>
            <a:chOff x="4835526" y="2413000"/>
            <a:chExt cx="414338" cy="409575"/>
          </a:xfrm>
        </p:grpSpPr>
        <p:sp>
          <p:nvSpPr>
            <p:cNvPr id="221" name="Freeform 187">
              <a:extLst>
                <a:ext uri="{FF2B5EF4-FFF2-40B4-BE49-F238E27FC236}">
                  <a16:creationId xmlns:a16="http://schemas.microsoft.com/office/drawing/2014/main" id="{21081F1E-38AD-4415-A232-B9495FCCA90B}"/>
                </a:ext>
              </a:extLst>
            </p:cNvPr>
            <p:cNvSpPr>
              <a:spLocks noEditPoints="1"/>
            </p:cNvSpPr>
            <p:nvPr/>
          </p:nvSpPr>
          <p:spPr bwMode="auto">
            <a:xfrm>
              <a:off x="4953001" y="2413000"/>
              <a:ext cx="296863" cy="409575"/>
            </a:xfrm>
            <a:custGeom>
              <a:avLst/>
              <a:gdLst>
                <a:gd name="T0" fmla="*/ 81 w 93"/>
                <a:gd name="T1" fmla="*/ 129 h 129"/>
                <a:gd name="T2" fmla="*/ 81 w 93"/>
                <a:gd name="T3" fmla="*/ 129 h 129"/>
                <a:gd name="T4" fmla="*/ 11 w 93"/>
                <a:gd name="T5" fmla="*/ 129 h 129"/>
                <a:gd name="T6" fmla="*/ 2 w 93"/>
                <a:gd name="T7" fmla="*/ 124 h 129"/>
                <a:gd name="T8" fmla="*/ 2 w 93"/>
                <a:gd name="T9" fmla="*/ 123 h 129"/>
                <a:gd name="T10" fmla="*/ 3 w 93"/>
                <a:gd name="T11" fmla="*/ 122 h 129"/>
                <a:gd name="T12" fmla="*/ 5 w 93"/>
                <a:gd name="T13" fmla="*/ 122 h 129"/>
                <a:gd name="T14" fmla="*/ 11 w 93"/>
                <a:gd name="T15" fmla="*/ 126 h 129"/>
                <a:gd name="T16" fmla="*/ 81 w 93"/>
                <a:gd name="T17" fmla="*/ 126 h 129"/>
                <a:gd name="T18" fmla="*/ 89 w 93"/>
                <a:gd name="T19" fmla="*/ 118 h 129"/>
                <a:gd name="T20" fmla="*/ 89 w 93"/>
                <a:gd name="T21" fmla="*/ 88 h 129"/>
                <a:gd name="T22" fmla="*/ 91 w 93"/>
                <a:gd name="T23" fmla="*/ 86 h 129"/>
                <a:gd name="T24" fmla="*/ 93 w 93"/>
                <a:gd name="T25" fmla="*/ 88 h 129"/>
                <a:gd name="T26" fmla="*/ 93 w 93"/>
                <a:gd name="T27" fmla="*/ 118 h 129"/>
                <a:gd name="T28" fmla="*/ 81 w 93"/>
                <a:gd name="T29" fmla="*/ 129 h 129"/>
                <a:gd name="T30" fmla="*/ 2 w 93"/>
                <a:gd name="T31" fmla="*/ 120 h 129"/>
                <a:gd name="T32" fmla="*/ 2 w 93"/>
                <a:gd name="T33" fmla="*/ 120 h 129"/>
                <a:gd name="T34" fmla="*/ 0 w 93"/>
                <a:gd name="T35" fmla="*/ 118 h 129"/>
                <a:gd name="T36" fmla="*/ 2 w 93"/>
                <a:gd name="T37" fmla="*/ 117 h 129"/>
                <a:gd name="T38" fmla="*/ 2 w 93"/>
                <a:gd name="T39" fmla="*/ 117 h 129"/>
                <a:gd name="T40" fmla="*/ 4 w 93"/>
                <a:gd name="T41" fmla="*/ 118 h 129"/>
                <a:gd name="T42" fmla="*/ 2 w 93"/>
                <a:gd name="T43" fmla="*/ 120 h 129"/>
                <a:gd name="T44" fmla="*/ 2 w 93"/>
                <a:gd name="T45" fmla="*/ 115 h 129"/>
                <a:gd name="T46" fmla="*/ 0 w 93"/>
                <a:gd name="T47" fmla="*/ 113 h 129"/>
                <a:gd name="T48" fmla="*/ 0 w 93"/>
                <a:gd name="T49" fmla="*/ 60 h 129"/>
                <a:gd name="T50" fmla="*/ 2 w 93"/>
                <a:gd name="T51" fmla="*/ 58 h 129"/>
                <a:gd name="T52" fmla="*/ 4 w 93"/>
                <a:gd name="T53" fmla="*/ 60 h 129"/>
                <a:gd name="T54" fmla="*/ 4 w 93"/>
                <a:gd name="T55" fmla="*/ 113 h 129"/>
                <a:gd name="T56" fmla="*/ 2 w 93"/>
                <a:gd name="T57" fmla="*/ 115 h 129"/>
                <a:gd name="T58" fmla="*/ 91 w 93"/>
                <a:gd name="T59" fmla="*/ 84 h 129"/>
                <a:gd name="T60" fmla="*/ 89 w 93"/>
                <a:gd name="T61" fmla="*/ 83 h 129"/>
                <a:gd name="T62" fmla="*/ 89 w 93"/>
                <a:gd name="T63" fmla="*/ 29 h 129"/>
                <a:gd name="T64" fmla="*/ 91 w 93"/>
                <a:gd name="T65" fmla="*/ 28 h 129"/>
                <a:gd name="T66" fmla="*/ 93 w 93"/>
                <a:gd name="T67" fmla="*/ 29 h 129"/>
                <a:gd name="T68" fmla="*/ 93 w 93"/>
                <a:gd name="T69" fmla="*/ 83 h 129"/>
                <a:gd name="T70" fmla="*/ 91 w 93"/>
                <a:gd name="T71" fmla="*/ 84 h 129"/>
                <a:gd name="T72" fmla="*/ 2 w 93"/>
                <a:gd name="T73" fmla="*/ 56 h 129"/>
                <a:gd name="T74" fmla="*/ 0 w 93"/>
                <a:gd name="T75" fmla="*/ 54 h 129"/>
                <a:gd name="T76" fmla="*/ 0 w 93"/>
                <a:gd name="T77" fmla="*/ 12 h 129"/>
                <a:gd name="T78" fmla="*/ 11 w 93"/>
                <a:gd name="T79" fmla="*/ 0 h 129"/>
                <a:gd name="T80" fmla="*/ 64 w 93"/>
                <a:gd name="T81" fmla="*/ 0 h 129"/>
                <a:gd name="T82" fmla="*/ 65 w 93"/>
                <a:gd name="T83" fmla="*/ 2 h 129"/>
                <a:gd name="T84" fmla="*/ 64 w 93"/>
                <a:gd name="T85" fmla="*/ 4 h 129"/>
                <a:gd name="T86" fmla="*/ 11 w 93"/>
                <a:gd name="T87" fmla="*/ 4 h 129"/>
                <a:gd name="T88" fmla="*/ 4 w 93"/>
                <a:gd name="T89" fmla="*/ 12 h 129"/>
                <a:gd name="T90" fmla="*/ 4 w 93"/>
                <a:gd name="T91" fmla="*/ 54 h 129"/>
                <a:gd name="T92" fmla="*/ 2 w 93"/>
                <a:gd name="T93" fmla="*/ 5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29">
                  <a:moveTo>
                    <a:pt x="81" y="129"/>
                  </a:moveTo>
                  <a:cubicBezTo>
                    <a:pt x="81" y="129"/>
                    <a:pt x="81" y="129"/>
                    <a:pt x="81" y="129"/>
                  </a:cubicBezTo>
                  <a:cubicBezTo>
                    <a:pt x="11" y="129"/>
                    <a:pt x="11" y="129"/>
                    <a:pt x="11" y="129"/>
                  </a:cubicBezTo>
                  <a:cubicBezTo>
                    <a:pt x="8" y="129"/>
                    <a:pt x="4" y="127"/>
                    <a:pt x="2" y="124"/>
                  </a:cubicBezTo>
                  <a:cubicBezTo>
                    <a:pt x="2" y="124"/>
                    <a:pt x="2" y="124"/>
                    <a:pt x="2" y="123"/>
                  </a:cubicBezTo>
                  <a:cubicBezTo>
                    <a:pt x="2" y="123"/>
                    <a:pt x="2" y="122"/>
                    <a:pt x="3" y="122"/>
                  </a:cubicBezTo>
                  <a:cubicBezTo>
                    <a:pt x="3" y="121"/>
                    <a:pt x="4" y="122"/>
                    <a:pt x="5" y="122"/>
                  </a:cubicBezTo>
                  <a:cubicBezTo>
                    <a:pt x="6" y="125"/>
                    <a:pt x="9" y="126"/>
                    <a:pt x="11" y="126"/>
                  </a:cubicBezTo>
                  <a:cubicBezTo>
                    <a:pt x="81" y="126"/>
                    <a:pt x="81" y="126"/>
                    <a:pt x="81" y="126"/>
                  </a:cubicBezTo>
                  <a:cubicBezTo>
                    <a:pt x="86" y="126"/>
                    <a:pt x="89" y="122"/>
                    <a:pt x="89" y="118"/>
                  </a:cubicBezTo>
                  <a:cubicBezTo>
                    <a:pt x="89" y="88"/>
                    <a:pt x="89" y="88"/>
                    <a:pt x="89" y="88"/>
                  </a:cubicBezTo>
                  <a:cubicBezTo>
                    <a:pt x="89" y="87"/>
                    <a:pt x="90" y="86"/>
                    <a:pt x="91" y="86"/>
                  </a:cubicBezTo>
                  <a:cubicBezTo>
                    <a:pt x="92" y="86"/>
                    <a:pt x="93" y="87"/>
                    <a:pt x="93" y="88"/>
                  </a:cubicBezTo>
                  <a:cubicBezTo>
                    <a:pt x="93" y="118"/>
                    <a:pt x="93" y="118"/>
                    <a:pt x="93" y="118"/>
                  </a:cubicBezTo>
                  <a:cubicBezTo>
                    <a:pt x="93" y="124"/>
                    <a:pt x="88" y="129"/>
                    <a:pt x="81" y="129"/>
                  </a:cubicBezTo>
                  <a:close/>
                  <a:moveTo>
                    <a:pt x="2" y="120"/>
                  </a:moveTo>
                  <a:cubicBezTo>
                    <a:pt x="2" y="120"/>
                    <a:pt x="2" y="120"/>
                    <a:pt x="2" y="120"/>
                  </a:cubicBezTo>
                  <a:cubicBezTo>
                    <a:pt x="1" y="120"/>
                    <a:pt x="0" y="119"/>
                    <a:pt x="0" y="118"/>
                  </a:cubicBezTo>
                  <a:cubicBezTo>
                    <a:pt x="0" y="117"/>
                    <a:pt x="1" y="117"/>
                    <a:pt x="2" y="117"/>
                  </a:cubicBezTo>
                  <a:cubicBezTo>
                    <a:pt x="2" y="117"/>
                    <a:pt x="2" y="117"/>
                    <a:pt x="2" y="117"/>
                  </a:cubicBezTo>
                  <a:cubicBezTo>
                    <a:pt x="3" y="117"/>
                    <a:pt x="4" y="117"/>
                    <a:pt x="4" y="118"/>
                  </a:cubicBezTo>
                  <a:cubicBezTo>
                    <a:pt x="4" y="119"/>
                    <a:pt x="3" y="120"/>
                    <a:pt x="2" y="120"/>
                  </a:cubicBezTo>
                  <a:close/>
                  <a:moveTo>
                    <a:pt x="2" y="115"/>
                  </a:moveTo>
                  <a:cubicBezTo>
                    <a:pt x="1" y="115"/>
                    <a:pt x="0" y="114"/>
                    <a:pt x="0" y="113"/>
                  </a:cubicBezTo>
                  <a:cubicBezTo>
                    <a:pt x="0" y="60"/>
                    <a:pt x="0" y="60"/>
                    <a:pt x="0" y="60"/>
                  </a:cubicBezTo>
                  <a:cubicBezTo>
                    <a:pt x="0" y="59"/>
                    <a:pt x="1" y="58"/>
                    <a:pt x="2" y="58"/>
                  </a:cubicBezTo>
                  <a:cubicBezTo>
                    <a:pt x="3" y="58"/>
                    <a:pt x="4" y="59"/>
                    <a:pt x="4" y="60"/>
                  </a:cubicBezTo>
                  <a:cubicBezTo>
                    <a:pt x="4" y="113"/>
                    <a:pt x="4" y="113"/>
                    <a:pt x="4" y="113"/>
                  </a:cubicBezTo>
                  <a:cubicBezTo>
                    <a:pt x="4" y="114"/>
                    <a:pt x="3" y="115"/>
                    <a:pt x="2" y="115"/>
                  </a:cubicBezTo>
                  <a:close/>
                  <a:moveTo>
                    <a:pt x="91" y="84"/>
                  </a:moveTo>
                  <a:cubicBezTo>
                    <a:pt x="90" y="84"/>
                    <a:pt x="89" y="84"/>
                    <a:pt x="89" y="83"/>
                  </a:cubicBezTo>
                  <a:cubicBezTo>
                    <a:pt x="89" y="29"/>
                    <a:pt x="89" y="29"/>
                    <a:pt x="89" y="29"/>
                  </a:cubicBezTo>
                  <a:cubicBezTo>
                    <a:pt x="89" y="28"/>
                    <a:pt x="90" y="28"/>
                    <a:pt x="91" y="28"/>
                  </a:cubicBezTo>
                  <a:cubicBezTo>
                    <a:pt x="92" y="28"/>
                    <a:pt x="93" y="28"/>
                    <a:pt x="93" y="29"/>
                  </a:cubicBezTo>
                  <a:cubicBezTo>
                    <a:pt x="93" y="83"/>
                    <a:pt x="93" y="83"/>
                    <a:pt x="93" y="83"/>
                  </a:cubicBezTo>
                  <a:cubicBezTo>
                    <a:pt x="93" y="84"/>
                    <a:pt x="92" y="84"/>
                    <a:pt x="91" y="84"/>
                  </a:cubicBezTo>
                  <a:close/>
                  <a:moveTo>
                    <a:pt x="2" y="56"/>
                  </a:moveTo>
                  <a:cubicBezTo>
                    <a:pt x="1" y="56"/>
                    <a:pt x="0" y="55"/>
                    <a:pt x="0" y="54"/>
                  </a:cubicBezTo>
                  <a:cubicBezTo>
                    <a:pt x="0" y="12"/>
                    <a:pt x="0" y="12"/>
                    <a:pt x="0" y="12"/>
                  </a:cubicBezTo>
                  <a:cubicBezTo>
                    <a:pt x="0" y="5"/>
                    <a:pt x="5" y="0"/>
                    <a:pt x="11" y="0"/>
                  </a:cubicBezTo>
                  <a:cubicBezTo>
                    <a:pt x="64" y="0"/>
                    <a:pt x="64" y="0"/>
                    <a:pt x="64" y="0"/>
                  </a:cubicBezTo>
                  <a:cubicBezTo>
                    <a:pt x="65" y="0"/>
                    <a:pt x="65" y="1"/>
                    <a:pt x="65" y="2"/>
                  </a:cubicBezTo>
                  <a:cubicBezTo>
                    <a:pt x="65" y="3"/>
                    <a:pt x="65" y="4"/>
                    <a:pt x="64" y="4"/>
                  </a:cubicBezTo>
                  <a:cubicBezTo>
                    <a:pt x="11" y="4"/>
                    <a:pt x="11" y="4"/>
                    <a:pt x="11" y="4"/>
                  </a:cubicBezTo>
                  <a:cubicBezTo>
                    <a:pt x="7" y="4"/>
                    <a:pt x="4" y="7"/>
                    <a:pt x="4" y="12"/>
                  </a:cubicBezTo>
                  <a:cubicBezTo>
                    <a:pt x="4" y="54"/>
                    <a:pt x="4" y="54"/>
                    <a:pt x="4" y="54"/>
                  </a:cubicBezTo>
                  <a:cubicBezTo>
                    <a:pt x="4" y="55"/>
                    <a:pt x="3" y="56"/>
                    <a:pt x="2" y="5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2" name="Freeform 188">
              <a:extLst>
                <a:ext uri="{FF2B5EF4-FFF2-40B4-BE49-F238E27FC236}">
                  <a16:creationId xmlns:a16="http://schemas.microsoft.com/office/drawing/2014/main" id="{DDA9B7D8-CCCB-46DF-AD31-730C6393E71B}"/>
                </a:ext>
              </a:extLst>
            </p:cNvPr>
            <p:cNvSpPr>
              <a:spLocks noEditPoints="1"/>
            </p:cNvSpPr>
            <p:nvPr/>
          </p:nvSpPr>
          <p:spPr bwMode="auto">
            <a:xfrm>
              <a:off x="5149851" y="2416175"/>
              <a:ext cx="100013" cy="95250"/>
            </a:xfrm>
            <a:custGeom>
              <a:avLst/>
              <a:gdLst>
                <a:gd name="T0" fmla="*/ 29 w 31"/>
                <a:gd name="T1" fmla="*/ 30 h 30"/>
                <a:gd name="T2" fmla="*/ 2 w 31"/>
                <a:gd name="T3" fmla="*/ 30 h 30"/>
                <a:gd name="T4" fmla="*/ 0 w 31"/>
                <a:gd name="T5" fmla="*/ 30 h 30"/>
                <a:gd name="T6" fmla="*/ 0 w 31"/>
                <a:gd name="T7" fmla="*/ 28 h 30"/>
                <a:gd name="T8" fmla="*/ 0 w 31"/>
                <a:gd name="T9" fmla="*/ 2 h 30"/>
                <a:gd name="T10" fmla="*/ 2 w 31"/>
                <a:gd name="T11" fmla="*/ 0 h 30"/>
                <a:gd name="T12" fmla="*/ 3 w 31"/>
                <a:gd name="T13" fmla="*/ 2 h 30"/>
                <a:gd name="T14" fmla="*/ 3 w 31"/>
                <a:gd name="T15" fmla="*/ 3 h 30"/>
                <a:gd name="T16" fmla="*/ 4 w 31"/>
                <a:gd name="T17" fmla="*/ 3 h 30"/>
                <a:gd name="T18" fmla="*/ 6 w 31"/>
                <a:gd name="T19" fmla="*/ 3 h 30"/>
                <a:gd name="T20" fmla="*/ 30 w 31"/>
                <a:gd name="T21" fmla="*/ 27 h 30"/>
                <a:gd name="T22" fmla="*/ 30 w 31"/>
                <a:gd name="T23" fmla="*/ 29 h 30"/>
                <a:gd name="T24" fmla="*/ 29 w 31"/>
                <a:gd name="T25" fmla="*/ 30 h 30"/>
                <a:gd name="T26" fmla="*/ 3 w 31"/>
                <a:gd name="T27" fmla="*/ 27 h 30"/>
                <a:gd name="T28" fmla="*/ 24 w 31"/>
                <a:gd name="T29" fmla="*/ 27 h 30"/>
                <a:gd name="T30" fmla="*/ 4 w 31"/>
                <a:gd name="T31" fmla="*/ 6 h 30"/>
                <a:gd name="T32" fmla="*/ 4 w 31"/>
                <a:gd name="T33" fmla="*/ 6 h 30"/>
                <a:gd name="T34" fmla="*/ 3 w 31"/>
                <a:gd name="T35" fmla="*/ 6 h 30"/>
                <a:gd name="T36" fmla="*/ 3 w 31"/>
                <a:gd name="T37"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0">
                  <a:moveTo>
                    <a:pt x="29" y="30"/>
                  </a:moveTo>
                  <a:cubicBezTo>
                    <a:pt x="2" y="30"/>
                    <a:pt x="2" y="30"/>
                    <a:pt x="2" y="30"/>
                  </a:cubicBezTo>
                  <a:cubicBezTo>
                    <a:pt x="1" y="30"/>
                    <a:pt x="1" y="30"/>
                    <a:pt x="0" y="30"/>
                  </a:cubicBezTo>
                  <a:cubicBezTo>
                    <a:pt x="0" y="29"/>
                    <a:pt x="0" y="29"/>
                    <a:pt x="0" y="28"/>
                  </a:cubicBezTo>
                  <a:cubicBezTo>
                    <a:pt x="0" y="2"/>
                    <a:pt x="0" y="2"/>
                    <a:pt x="0" y="2"/>
                  </a:cubicBezTo>
                  <a:cubicBezTo>
                    <a:pt x="0" y="1"/>
                    <a:pt x="1" y="0"/>
                    <a:pt x="2" y="0"/>
                  </a:cubicBezTo>
                  <a:cubicBezTo>
                    <a:pt x="3" y="0"/>
                    <a:pt x="3" y="1"/>
                    <a:pt x="3" y="2"/>
                  </a:cubicBezTo>
                  <a:cubicBezTo>
                    <a:pt x="3" y="3"/>
                    <a:pt x="3" y="3"/>
                    <a:pt x="3" y="3"/>
                  </a:cubicBezTo>
                  <a:cubicBezTo>
                    <a:pt x="3" y="3"/>
                    <a:pt x="4" y="3"/>
                    <a:pt x="4" y="3"/>
                  </a:cubicBezTo>
                  <a:cubicBezTo>
                    <a:pt x="4" y="2"/>
                    <a:pt x="5" y="2"/>
                    <a:pt x="6" y="3"/>
                  </a:cubicBezTo>
                  <a:cubicBezTo>
                    <a:pt x="30" y="27"/>
                    <a:pt x="30" y="27"/>
                    <a:pt x="30" y="27"/>
                  </a:cubicBezTo>
                  <a:cubicBezTo>
                    <a:pt x="31" y="28"/>
                    <a:pt x="31" y="28"/>
                    <a:pt x="30" y="29"/>
                  </a:cubicBezTo>
                  <a:cubicBezTo>
                    <a:pt x="30" y="30"/>
                    <a:pt x="29" y="30"/>
                    <a:pt x="29" y="30"/>
                  </a:cubicBezTo>
                  <a:close/>
                  <a:moveTo>
                    <a:pt x="3" y="27"/>
                  </a:moveTo>
                  <a:cubicBezTo>
                    <a:pt x="24" y="27"/>
                    <a:pt x="24" y="27"/>
                    <a:pt x="24" y="27"/>
                  </a:cubicBezTo>
                  <a:cubicBezTo>
                    <a:pt x="4" y="6"/>
                    <a:pt x="4" y="6"/>
                    <a:pt x="4" y="6"/>
                  </a:cubicBezTo>
                  <a:cubicBezTo>
                    <a:pt x="4" y="6"/>
                    <a:pt x="4" y="6"/>
                    <a:pt x="4" y="6"/>
                  </a:cubicBezTo>
                  <a:cubicBezTo>
                    <a:pt x="4" y="6"/>
                    <a:pt x="3" y="6"/>
                    <a:pt x="3" y="6"/>
                  </a:cubicBezTo>
                  <a:lnTo>
                    <a:pt x="3" y="27"/>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3" name="Freeform 189">
              <a:extLst>
                <a:ext uri="{FF2B5EF4-FFF2-40B4-BE49-F238E27FC236}">
                  <a16:creationId xmlns:a16="http://schemas.microsoft.com/office/drawing/2014/main" id="{9B7255F7-D978-402E-817D-F0DE845A8831}"/>
                </a:ext>
              </a:extLst>
            </p:cNvPr>
            <p:cNvSpPr>
              <a:spLocks/>
            </p:cNvSpPr>
            <p:nvPr/>
          </p:nvSpPr>
          <p:spPr bwMode="auto">
            <a:xfrm>
              <a:off x="4867276" y="2476500"/>
              <a:ext cx="28575" cy="12700"/>
            </a:xfrm>
            <a:custGeom>
              <a:avLst/>
              <a:gdLst>
                <a:gd name="T0" fmla="*/ 8 w 9"/>
                <a:gd name="T1" fmla="*/ 4 h 4"/>
                <a:gd name="T2" fmla="*/ 1 w 9"/>
                <a:gd name="T3" fmla="*/ 4 h 4"/>
                <a:gd name="T4" fmla="*/ 0 w 9"/>
                <a:gd name="T5" fmla="*/ 2 h 4"/>
                <a:gd name="T6" fmla="*/ 1 w 9"/>
                <a:gd name="T7" fmla="*/ 0 h 4"/>
                <a:gd name="T8" fmla="*/ 8 w 9"/>
                <a:gd name="T9" fmla="*/ 0 h 4"/>
                <a:gd name="T10" fmla="*/ 9 w 9"/>
                <a:gd name="T11" fmla="*/ 2 h 4"/>
                <a:gd name="T12" fmla="*/ 8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8" y="4"/>
                  </a:moveTo>
                  <a:cubicBezTo>
                    <a:pt x="1" y="4"/>
                    <a:pt x="1" y="4"/>
                    <a:pt x="1" y="4"/>
                  </a:cubicBezTo>
                  <a:cubicBezTo>
                    <a:pt x="0" y="4"/>
                    <a:pt x="0" y="3"/>
                    <a:pt x="0" y="2"/>
                  </a:cubicBezTo>
                  <a:cubicBezTo>
                    <a:pt x="0" y="1"/>
                    <a:pt x="0" y="0"/>
                    <a:pt x="1" y="0"/>
                  </a:cubicBezTo>
                  <a:cubicBezTo>
                    <a:pt x="8" y="0"/>
                    <a:pt x="8" y="0"/>
                    <a:pt x="8" y="0"/>
                  </a:cubicBezTo>
                  <a:cubicBezTo>
                    <a:pt x="9" y="0"/>
                    <a:pt x="9" y="1"/>
                    <a:pt x="9" y="2"/>
                  </a:cubicBezTo>
                  <a:cubicBezTo>
                    <a:pt x="9" y="3"/>
                    <a:pt x="9" y="4"/>
                    <a:pt x="8"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4" name="Freeform 190">
              <a:extLst>
                <a:ext uri="{FF2B5EF4-FFF2-40B4-BE49-F238E27FC236}">
                  <a16:creationId xmlns:a16="http://schemas.microsoft.com/office/drawing/2014/main" id="{EF83831F-E6FC-462A-89A7-395FDC2B6229}"/>
                </a:ext>
              </a:extLst>
            </p:cNvPr>
            <p:cNvSpPr>
              <a:spLocks/>
            </p:cNvSpPr>
            <p:nvPr/>
          </p:nvSpPr>
          <p:spPr bwMode="auto">
            <a:xfrm>
              <a:off x="4876801" y="2466975"/>
              <a:ext cx="9525" cy="31750"/>
            </a:xfrm>
            <a:custGeom>
              <a:avLst/>
              <a:gdLst>
                <a:gd name="T0" fmla="*/ 1 w 3"/>
                <a:gd name="T1" fmla="*/ 10 h 10"/>
                <a:gd name="T2" fmla="*/ 0 w 3"/>
                <a:gd name="T3" fmla="*/ 8 h 10"/>
                <a:gd name="T4" fmla="*/ 0 w 3"/>
                <a:gd name="T5" fmla="*/ 2 h 10"/>
                <a:gd name="T6" fmla="*/ 1 w 3"/>
                <a:gd name="T7" fmla="*/ 0 h 10"/>
                <a:gd name="T8" fmla="*/ 3 w 3"/>
                <a:gd name="T9" fmla="*/ 2 h 10"/>
                <a:gd name="T10" fmla="*/ 3 w 3"/>
                <a:gd name="T11" fmla="*/ 8 h 10"/>
                <a:gd name="T12" fmla="*/ 1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0"/>
                  </a:moveTo>
                  <a:cubicBezTo>
                    <a:pt x="0" y="10"/>
                    <a:pt x="0" y="9"/>
                    <a:pt x="0" y="8"/>
                  </a:cubicBezTo>
                  <a:cubicBezTo>
                    <a:pt x="0" y="2"/>
                    <a:pt x="0" y="2"/>
                    <a:pt x="0" y="2"/>
                  </a:cubicBezTo>
                  <a:cubicBezTo>
                    <a:pt x="0" y="1"/>
                    <a:pt x="0" y="0"/>
                    <a:pt x="1" y="0"/>
                  </a:cubicBezTo>
                  <a:cubicBezTo>
                    <a:pt x="2" y="0"/>
                    <a:pt x="3" y="1"/>
                    <a:pt x="3" y="2"/>
                  </a:cubicBezTo>
                  <a:cubicBezTo>
                    <a:pt x="3" y="8"/>
                    <a:pt x="3" y="8"/>
                    <a:pt x="3" y="8"/>
                  </a:cubicBezTo>
                  <a:cubicBezTo>
                    <a:pt x="3" y="9"/>
                    <a:pt x="2" y="10"/>
                    <a:pt x="1"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5" name="Freeform 191">
              <a:extLst>
                <a:ext uri="{FF2B5EF4-FFF2-40B4-BE49-F238E27FC236}">
                  <a16:creationId xmlns:a16="http://schemas.microsoft.com/office/drawing/2014/main" id="{F127BE8A-8F48-491C-833B-126CF061492D}"/>
                </a:ext>
              </a:extLst>
            </p:cNvPr>
            <p:cNvSpPr>
              <a:spLocks noEditPoints="1"/>
            </p:cNvSpPr>
            <p:nvPr/>
          </p:nvSpPr>
          <p:spPr bwMode="auto">
            <a:xfrm>
              <a:off x="4886326" y="2530475"/>
              <a:ext cx="38100" cy="38100"/>
            </a:xfrm>
            <a:custGeom>
              <a:avLst/>
              <a:gdLst>
                <a:gd name="T0" fmla="*/ 6 w 12"/>
                <a:gd name="T1" fmla="*/ 12 h 12"/>
                <a:gd name="T2" fmla="*/ 0 w 12"/>
                <a:gd name="T3" fmla="*/ 6 h 12"/>
                <a:gd name="T4" fmla="*/ 6 w 12"/>
                <a:gd name="T5" fmla="*/ 0 h 12"/>
                <a:gd name="T6" fmla="*/ 12 w 12"/>
                <a:gd name="T7" fmla="*/ 6 h 12"/>
                <a:gd name="T8" fmla="*/ 6 w 12"/>
                <a:gd name="T9" fmla="*/ 12 h 12"/>
                <a:gd name="T10" fmla="*/ 6 w 12"/>
                <a:gd name="T11" fmla="*/ 4 h 12"/>
                <a:gd name="T12" fmla="*/ 4 w 12"/>
                <a:gd name="T13" fmla="*/ 6 h 12"/>
                <a:gd name="T14" fmla="*/ 6 w 12"/>
                <a:gd name="T15" fmla="*/ 9 h 12"/>
                <a:gd name="T16" fmla="*/ 9 w 12"/>
                <a:gd name="T17" fmla="*/ 6 h 12"/>
                <a:gd name="T18" fmla="*/ 6 w 12"/>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12"/>
                  </a:moveTo>
                  <a:cubicBezTo>
                    <a:pt x="3" y="12"/>
                    <a:pt x="0" y="10"/>
                    <a:pt x="0" y="6"/>
                  </a:cubicBezTo>
                  <a:cubicBezTo>
                    <a:pt x="0" y="3"/>
                    <a:pt x="3" y="0"/>
                    <a:pt x="6" y="0"/>
                  </a:cubicBezTo>
                  <a:cubicBezTo>
                    <a:pt x="10" y="0"/>
                    <a:pt x="12" y="3"/>
                    <a:pt x="12" y="6"/>
                  </a:cubicBezTo>
                  <a:cubicBezTo>
                    <a:pt x="12" y="10"/>
                    <a:pt x="10" y="12"/>
                    <a:pt x="6" y="12"/>
                  </a:cubicBezTo>
                  <a:close/>
                  <a:moveTo>
                    <a:pt x="6" y="4"/>
                  </a:moveTo>
                  <a:cubicBezTo>
                    <a:pt x="5" y="4"/>
                    <a:pt x="4" y="5"/>
                    <a:pt x="4" y="6"/>
                  </a:cubicBezTo>
                  <a:cubicBezTo>
                    <a:pt x="4" y="8"/>
                    <a:pt x="5" y="9"/>
                    <a:pt x="6" y="9"/>
                  </a:cubicBezTo>
                  <a:cubicBezTo>
                    <a:pt x="8" y="9"/>
                    <a:pt x="9" y="8"/>
                    <a:pt x="9" y="6"/>
                  </a:cubicBezTo>
                  <a:cubicBezTo>
                    <a:pt x="9" y="5"/>
                    <a:pt x="8" y="4"/>
                    <a:pt x="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6" name="Freeform 192">
              <a:extLst>
                <a:ext uri="{FF2B5EF4-FFF2-40B4-BE49-F238E27FC236}">
                  <a16:creationId xmlns:a16="http://schemas.microsoft.com/office/drawing/2014/main" id="{CB793F09-F8E3-447B-80C5-469A455EBC31}"/>
                </a:ext>
              </a:extLst>
            </p:cNvPr>
            <p:cNvSpPr>
              <a:spLocks/>
            </p:cNvSpPr>
            <p:nvPr/>
          </p:nvSpPr>
          <p:spPr bwMode="auto">
            <a:xfrm>
              <a:off x="4835526" y="2609850"/>
              <a:ext cx="41275" cy="12700"/>
            </a:xfrm>
            <a:custGeom>
              <a:avLst/>
              <a:gdLst>
                <a:gd name="T0" fmla="*/ 11 w 13"/>
                <a:gd name="T1" fmla="*/ 4 h 4"/>
                <a:gd name="T2" fmla="*/ 2 w 13"/>
                <a:gd name="T3" fmla="*/ 4 h 4"/>
                <a:gd name="T4" fmla="*/ 0 w 13"/>
                <a:gd name="T5" fmla="*/ 2 h 4"/>
                <a:gd name="T6" fmla="*/ 2 w 13"/>
                <a:gd name="T7" fmla="*/ 0 h 4"/>
                <a:gd name="T8" fmla="*/ 11 w 13"/>
                <a:gd name="T9" fmla="*/ 0 h 4"/>
                <a:gd name="T10" fmla="*/ 13 w 13"/>
                <a:gd name="T11" fmla="*/ 2 h 4"/>
                <a:gd name="T12" fmla="*/ 11 w 1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3" h="4">
                  <a:moveTo>
                    <a:pt x="11" y="4"/>
                  </a:moveTo>
                  <a:cubicBezTo>
                    <a:pt x="2" y="4"/>
                    <a:pt x="2" y="4"/>
                    <a:pt x="2" y="4"/>
                  </a:cubicBezTo>
                  <a:cubicBezTo>
                    <a:pt x="1" y="4"/>
                    <a:pt x="0" y="3"/>
                    <a:pt x="0" y="2"/>
                  </a:cubicBezTo>
                  <a:cubicBezTo>
                    <a:pt x="0" y="1"/>
                    <a:pt x="1" y="0"/>
                    <a:pt x="2" y="0"/>
                  </a:cubicBezTo>
                  <a:cubicBezTo>
                    <a:pt x="11" y="0"/>
                    <a:pt x="11" y="0"/>
                    <a:pt x="11" y="0"/>
                  </a:cubicBezTo>
                  <a:cubicBezTo>
                    <a:pt x="12" y="0"/>
                    <a:pt x="13" y="1"/>
                    <a:pt x="13" y="2"/>
                  </a:cubicBezTo>
                  <a:cubicBezTo>
                    <a:pt x="13" y="3"/>
                    <a:pt x="12" y="4"/>
                    <a:pt x="11"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7" name="Freeform 193">
              <a:extLst>
                <a:ext uri="{FF2B5EF4-FFF2-40B4-BE49-F238E27FC236}">
                  <a16:creationId xmlns:a16="http://schemas.microsoft.com/office/drawing/2014/main" id="{76A9D708-3C8F-4698-ADD7-9DAF83064BCB}"/>
                </a:ext>
              </a:extLst>
            </p:cNvPr>
            <p:cNvSpPr>
              <a:spLocks/>
            </p:cNvSpPr>
            <p:nvPr/>
          </p:nvSpPr>
          <p:spPr bwMode="auto">
            <a:xfrm>
              <a:off x="4851401" y="2597150"/>
              <a:ext cx="9525" cy="38100"/>
            </a:xfrm>
            <a:custGeom>
              <a:avLst/>
              <a:gdLst>
                <a:gd name="T0" fmla="*/ 2 w 3"/>
                <a:gd name="T1" fmla="*/ 12 h 12"/>
                <a:gd name="T2" fmla="*/ 0 w 3"/>
                <a:gd name="T3" fmla="*/ 11 h 12"/>
                <a:gd name="T4" fmla="*/ 0 w 3"/>
                <a:gd name="T5" fmla="*/ 1 h 12"/>
                <a:gd name="T6" fmla="*/ 2 w 3"/>
                <a:gd name="T7" fmla="*/ 0 h 12"/>
                <a:gd name="T8" fmla="*/ 3 w 3"/>
                <a:gd name="T9" fmla="*/ 1 h 12"/>
                <a:gd name="T10" fmla="*/ 3 w 3"/>
                <a:gd name="T11" fmla="*/ 11 h 12"/>
                <a:gd name="T12" fmla="*/ 2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2"/>
                  </a:moveTo>
                  <a:cubicBezTo>
                    <a:pt x="1" y="12"/>
                    <a:pt x="0" y="12"/>
                    <a:pt x="0" y="11"/>
                  </a:cubicBezTo>
                  <a:cubicBezTo>
                    <a:pt x="0" y="1"/>
                    <a:pt x="0" y="1"/>
                    <a:pt x="0" y="1"/>
                  </a:cubicBezTo>
                  <a:cubicBezTo>
                    <a:pt x="0" y="0"/>
                    <a:pt x="1" y="0"/>
                    <a:pt x="2" y="0"/>
                  </a:cubicBezTo>
                  <a:cubicBezTo>
                    <a:pt x="3" y="0"/>
                    <a:pt x="3" y="0"/>
                    <a:pt x="3" y="1"/>
                  </a:cubicBezTo>
                  <a:cubicBezTo>
                    <a:pt x="3" y="11"/>
                    <a:pt x="3" y="11"/>
                    <a:pt x="3" y="11"/>
                  </a:cubicBezTo>
                  <a:cubicBezTo>
                    <a:pt x="3" y="12"/>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194">
              <a:extLst>
                <a:ext uri="{FF2B5EF4-FFF2-40B4-BE49-F238E27FC236}">
                  <a16:creationId xmlns:a16="http://schemas.microsoft.com/office/drawing/2014/main" id="{7172994A-198D-44BF-AB49-755E8F3FC700}"/>
                </a:ext>
              </a:extLst>
            </p:cNvPr>
            <p:cNvSpPr>
              <a:spLocks noEditPoints="1"/>
            </p:cNvSpPr>
            <p:nvPr/>
          </p:nvSpPr>
          <p:spPr bwMode="auto">
            <a:xfrm>
              <a:off x="4883151" y="2638425"/>
              <a:ext cx="57150" cy="57150"/>
            </a:xfrm>
            <a:custGeom>
              <a:avLst/>
              <a:gdLst>
                <a:gd name="T0" fmla="*/ 9 w 18"/>
                <a:gd name="T1" fmla="*/ 18 h 18"/>
                <a:gd name="T2" fmla="*/ 4 w 18"/>
                <a:gd name="T3" fmla="*/ 16 h 18"/>
                <a:gd name="T4" fmla="*/ 0 w 18"/>
                <a:gd name="T5" fmla="*/ 10 h 18"/>
                <a:gd name="T6" fmla="*/ 7 w 18"/>
                <a:gd name="T7" fmla="*/ 1 h 18"/>
                <a:gd name="T8" fmla="*/ 14 w 18"/>
                <a:gd name="T9" fmla="*/ 2 h 18"/>
                <a:gd name="T10" fmla="*/ 17 w 18"/>
                <a:gd name="T11" fmla="*/ 7 h 18"/>
                <a:gd name="T12" fmla="*/ 17 w 18"/>
                <a:gd name="T13" fmla="*/ 7 h 18"/>
                <a:gd name="T14" fmla="*/ 10 w 18"/>
                <a:gd name="T15" fmla="*/ 17 h 18"/>
                <a:gd name="T16" fmla="*/ 9 w 18"/>
                <a:gd name="T17" fmla="*/ 18 h 18"/>
                <a:gd name="T18" fmla="*/ 9 w 18"/>
                <a:gd name="T19" fmla="*/ 4 h 18"/>
                <a:gd name="T20" fmla="*/ 8 w 18"/>
                <a:gd name="T21" fmla="*/ 4 h 18"/>
                <a:gd name="T22" fmla="*/ 4 w 18"/>
                <a:gd name="T23" fmla="*/ 10 h 18"/>
                <a:gd name="T24" fmla="*/ 6 w 18"/>
                <a:gd name="T25" fmla="*/ 13 h 18"/>
                <a:gd name="T26" fmla="*/ 10 w 18"/>
                <a:gd name="T27" fmla="*/ 14 h 18"/>
                <a:gd name="T28" fmla="*/ 14 w 18"/>
                <a:gd name="T29" fmla="*/ 8 h 18"/>
                <a:gd name="T30" fmla="*/ 12 w 18"/>
                <a:gd name="T31" fmla="*/ 5 h 18"/>
                <a:gd name="T32" fmla="*/ 9 w 18"/>
                <a:gd name="T3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18"/>
                  </a:moveTo>
                  <a:cubicBezTo>
                    <a:pt x="7" y="18"/>
                    <a:pt x="5" y="17"/>
                    <a:pt x="4" y="16"/>
                  </a:cubicBezTo>
                  <a:cubicBezTo>
                    <a:pt x="2" y="15"/>
                    <a:pt x="1" y="13"/>
                    <a:pt x="0" y="10"/>
                  </a:cubicBezTo>
                  <a:cubicBezTo>
                    <a:pt x="0" y="6"/>
                    <a:pt x="3" y="1"/>
                    <a:pt x="7" y="1"/>
                  </a:cubicBezTo>
                  <a:cubicBezTo>
                    <a:pt x="10" y="0"/>
                    <a:pt x="12" y="1"/>
                    <a:pt x="14" y="2"/>
                  </a:cubicBezTo>
                  <a:cubicBezTo>
                    <a:pt x="16" y="3"/>
                    <a:pt x="17" y="5"/>
                    <a:pt x="17" y="7"/>
                  </a:cubicBezTo>
                  <a:cubicBezTo>
                    <a:pt x="17" y="7"/>
                    <a:pt x="17" y="7"/>
                    <a:pt x="17" y="7"/>
                  </a:cubicBezTo>
                  <a:cubicBezTo>
                    <a:pt x="18" y="12"/>
                    <a:pt x="15" y="17"/>
                    <a:pt x="10" y="17"/>
                  </a:cubicBezTo>
                  <a:cubicBezTo>
                    <a:pt x="10" y="18"/>
                    <a:pt x="9" y="18"/>
                    <a:pt x="9" y="18"/>
                  </a:cubicBezTo>
                  <a:close/>
                  <a:moveTo>
                    <a:pt x="9" y="4"/>
                  </a:moveTo>
                  <a:cubicBezTo>
                    <a:pt x="9" y="4"/>
                    <a:pt x="8" y="4"/>
                    <a:pt x="8" y="4"/>
                  </a:cubicBezTo>
                  <a:cubicBezTo>
                    <a:pt x="5" y="5"/>
                    <a:pt x="3" y="7"/>
                    <a:pt x="4" y="10"/>
                  </a:cubicBezTo>
                  <a:cubicBezTo>
                    <a:pt x="4" y="11"/>
                    <a:pt x="5" y="12"/>
                    <a:pt x="6" y="13"/>
                  </a:cubicBezTo>
                  <a:cubicBezTo>
                    <a:pt x="7" y="14"/>
                    <a:pt x="8" y="14"/>
                    <a:pt x="10" y="14"/>
                  </a:cubicBezTo>
                  <a:cubicBezTo>
                    <a:pt x="12" y="13"/>
                    <a:pt x="14" y="11"/>
                    <a:pt x="14" y="8"/>
                  </a:cubicBezTo>
                  <a:cubicBezTo>
                    <a:pt x="14" y="7"/>
                    <a:pt x="13" y="6"/>
                    <a:pt x="12" y="5"/>
                  </a:cubicBezTo>
                  <a:cubicBezTo>
                    <a:pt x="11" y="4"/>
                    <a:pt x="10" y="4"/>
                    <a:pt x="9"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195">
              <a:extLst>
                <a:ext uri="{FF2B5EF4-FFF2-40B4-BE49-F238E27FC236}">
                  <a16:creationId xmlns:a16="http://schemas.microsoft.com/office/drawing/2014/main" id="{9EBDF95E-D943-4C7F-8BBF-E56A2A88FEB1}"/>
                </a:ext>
              </a:extLst>
            </p:cNvPr>
            <p:cNvSpPr>
              <a:spLocks/>
            </p:cNvSpPr>
            <p:nvPr/>
          </p:nvSpPr>
          <p:spPr bwMode="auto">
            <a:xfrm>
              <a:off x="4876801" y="2714625"/>
              <a:ext cx="28575" cy="25400"/>
            </a:xfrm>
            <a:custGeom>
              <a:avLst/>
              <a:gdLst>
                <a:gd name="T0" fmla="*/ 7 w 9"/>
                <a:gd name="T1" fmla="*/ 8 h 8"/>
                <a:gd name="T2" fmla="*/ 5 w 9"/>
                <a:gd name="T3" fmla="*/ 8 h 8"/>
                <a:gd name="T4" fmla="*/ 1 w 9"/>
                <a:gd name="T5" fmla="*/ 4 h 8"/>
                <a:gd name="T6" fmla="*/ 1 w 9"/>
                <a:gd name="T7" fmla="*/ 1 h 8"/>
                <a:gd name="T8" fmla="*/ 3 w 9"/>
                <a:gd name="T9" fmla="*/ 1 h 8"/>
                <a:gd name="T10" fmla="*/ 8 w 9"/>
                <a:gd name="T11" fmla="*/ 5 h 8"/>
                <a:gd name="T12" fmla="*/ 8 w 9"/>
                <a:gd name="T13" fmla="*/ 8 h 8"/>
                <a:gd name="T14" fmla="*/ 7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7" y="8"/>
                  </a:moveTo>
                  <a:cubicBezTo>
                    <a:pt x="6" y="8"/>
                    <a:pt x="6" y="8"/>
                    <a:pt x="5" y="8"/>
                  </a:cubicBezTo>
                  <a:cubicBezTo>
                    <a:pt x="1" y="4"/>
                    <a:pt x="1" y="4"/>
                    <a:pt x="1" y="4"/>
                  </a:cubicBezTo>
                  <a:cubicBezTo>
                    <a:pt x="0" y="3"/>
                    <a:pt x="0" y="2"/>
                    <a:pt x="1" y="1"/>
                  </a:cubicBezTo>
                  <a:cubicBezTo>
                    <a:pt x="2" y="0"/>
                    <a:pt x="3" y="0"/>
                    <a:pt x="3" y="1"/>
                  </a:cubicBezTo>
                  <a:cubicBezTo>
                    <a:pt x="8" y="5"/>
                    <a:pt x="8" y="5"/>
                    <a:pt x="8" y="5"/>
                  </a:cubicBezTo>
                  <a:cubicBezTo>
                    <a:pt x="9" y="6"/>
                    <a:pt x="9" y="7"/>
                    <a:pt x="8" y="8"/>
                  </a:cubicBezTo>
                  <a:cubicBezTo>
                    <a:pt x="7" y="8"/>
                    <a:pt x="7" y="8"/>
                    <a:pt x="7"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196">
              <a:extLst>
                <a:ext uri="{FF2B5EF4-FFF2-40B4-BE49-F238E27FC236}">
                  <a16:creationId xmlns:a16="http://schemas.microsoft.com/office/drawing/2014/main" id="{6EDE3383-D130-4B0D-9292-40C5103A178C}"/>
                </a:ext>
              </a:extLst>
            </p:cNvPr>
            <p:cNvSpPr>
              <a:spLocks/>
            </p:cNvSpPr>
            <p:nvPr/>
          </p:nvSpPr>
          <p:spPr bwMode="auto">
            <a:xfrm>
              <a:off x="4876801" y="2714625"/>
              <a:ext cx="28575" cy="25400"/>
            </a:xfrm>
            <a:custGeom>
              <a:avLst/>
              <a:gdLst>
                <a:gd name="T0" fmla="*/ 2 w 9"/>
                <a:gd name="T1" fmla="*/ 8 h 8"/>
                <a:gd name="T2" fmla="*/ 1 w 9"/>
                <a:gd name="T3" fmla="*/ 8 h 8"/>
                <a:gd name="T4" fmla="*/ 1 w 9"/>
                <a:gd name="T5" fmla="*/ 5 h 8"/>
                <a:gd name="T6" fmla="*/ 5 w 9"/>
                <a:gd name="T7" fmla="*/ 1 h 8"/>
                <a:gd name="T8" fmla="*/ 8 w 9"/>
                <a:gd name="T9" fmla="*/ 1 h 8"/>
                <a:gd name="T10" fmla="*/ 8 w 9"/>
                <a:gd name="T11" fmla="*/ 4 h 8"/>
                <a:gd name="T12" fmla="*/ 3 w 9"/>
                <a:gd name="T13" fmla="*/ 8 h 8"/>
                <a:gd name="T14" fmla="*/ 2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2" y="8"/>
                  </a:moveTo>
                  <a:cubicBezTo>
                    <a:pt x="2" y="8"/>
                    <a:pt x="1" y="8"/>
                    <a:pt x="1" y="8"/>
                  </a:cubicBezTo>
                  <a:cubicBezTo>
                    <a:pt x="0" y="7"/>
                    <a:pt x="0" y="6"/>
                    <a:pt x="1" y="5"/>
                  </a:cubicBezTo>
                  <a:cubicBezTo>
                    <a:pt x="5" y="1"/>
                    <a:pt x="5" y="1"/>
                    <a:pt x="5" y="1"/>
                  </a:cubicBezTo>
                  <a:cubicBezTo>
                    <a:pt x="6" y="0"/>
                    <a:pt x="7" y="0"/>
                    <a:pt x="8" y="1"/>
                  </a:cubicBezTo>
                  <a:cubicBezTo>
                    <a:pt x="9" y="2"/>
                    <a:pt x="9" y="3"/>
                    <a:pt x="8" y="4"/>
                  </a:cubicBezTo>
                  <a:cubicBezTo>
                    <a:pt x="3" y="8"/>
                    <a:pt x="3" y="8"/>
                    <a:pt x="3" y="8"/>
                  </a:cubicBezTo>
                  <a:cubicBezTo>
                    <a:pt x="3" y="8"/>
                    <a:pt x="3" y="8"/>
                    <a:pt x="2"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197">
              <a:extLst>
                <a:ext uri="{FF2B5EF4-FFF2-40B4-BE49-F238E27FC236}">
                  <a16:creationId xmlns:a16="http://schemas.microsoft.com/office/drawing/2014/main" id="{1B575C79-541B-4B4E-8ECA-E5EA3B998C24}"/>
                </a:ext>
              </a:extLst>
            </p:cNvPr>
            <p:cNvSpPr>
              <a:spLocks noEditPoints="1"/>
            </p:cNvSpPr>
            <p:nvPr/>
          </p:nvSpPr>
          <p:spPr bwMode="auto">
            <a:xfrm>
              <a:off x="5013326" y="2562225"/>
              <a:ext cx="174625" cy="111125"/>
            </a:xfrm>
            <a:custGeom>
              <a:avLst/>
              <a:gdLst>
                <a:gd name="T0" fmla="*/ 44 w 55"/>
                <a:gd name="T1" fmla="*/ 35 h 35"/>
                <a:gd name="T2" fmla="*/ 44 w 55"/>
                <a:gd name="T3" fmla="*/ 35 h 35"/>
                <a:gd name="T4" fmla="*/ 44 w 55"/>
                <a:gd name="T5" fmla="*/ 35 h 35"/>
                <a:gd name="T6" fmla="*/ 11 w 55"/>
                <a:gd name="T7" fmla="*/ 35 h 35"/>
                <a:gd name="T8" fmla="*/ 0 w 55"/>
                <a:gd name="T9" fmla="*/ 24 h 35"/>
                <a:gd name="T10" fmla="*/ 9 w 55"/>
                <a:gd name="T11" fmla="*/ 13 h 35"/>
                <a:gd name="T12" fmla="*/ 9 w 55"/>
                <a:gd name="T13" fmla="*/ 12 h 35"/>
                <a:gd name="T14" fmla="*/ 20 w 55"/>
                <a:gd name="T15" fmla="*/ 0 h 35"/>
                <a:gd name="T16" fmla="*/ 28 w 55"/>
                <a:gd name="T17" fmla="*/ 4 h 35"/>
                <a:gd name="T18" fmla="*/ 32 w 55"/>
                <a:gd name="T19" fmla="*/ 4 h 35"/>
                <a:gd name="T20" fmla="*/ 43 w 55"/>
                <a:gd name="T21" fmla="*/ 13 h 35"/>
                <a:gd name="T22" fmla="*/ 44 w 55"/>
                <a:gd name="T23" fmla="*/ 13 h 35"/>
                <a:gd name="T24" fmla="*/ 55 w 55"/>
                <a:gd name="T25" fmla="*/ 24 h 35"/>
                <a:gd name="T26" fmla="*/ 44 w 55"/>
                <a:gd name="T27" fmla="*/ 35 h 35"/>
                <a:gd name="T28" fmla="*/ 11 w 55"/>
                <a:gd name="T29" fmla="*/ 17 h 35"/>
                <a:gd name="T30" fmla="*/ 3 w 55"/>
                <a:gd name="T31" fmla="*/ 24 h 35"/>
                <a:gd name="T32" fmla="*/ 11 w 55"/>
                <a:gd name="T33" fmla="*/ 32 h 35"/>
                <a:gd name="T34" fmla="*/ 44 w 55"/>
                <a:gd name="T35" fmla="*/ 32 h 35"/>
                <a:gd name="T36" fmla="*/ 44 w 55"/>
                <a:gd name="T37" fmla="*/ 32 h 35"/>
                <a:gd name="T38" fmla="*/ 44 w 55"/>
                <a:gd name="T39" fmla="*/ 32 h 35"/>
                <a:gd name="T40" fmla="*/ 51 w 55"/>
                <a:gd name="T41" fmla="*/ 24 h 35"/>
                <a:gd name="T42" fmla="*/ 44 w 55"/>
                <a:gd name="T43" fmla="*/ 17 h 35"/>
                <a:gd name="T44" fmla="*/ 42 w 55"/>
                <a:gd name="T45" fmla="*/ 17 h 35"/>
                <a:gd name="T46" fmla="*/ 40 w 55"/>
                <a:gd name="T47" fmla="*/ 16 h 35"/>
                <a:gd name="T48" fmla="*/ 40 w 55"/>
                <a:gd name="T49" fmla="*/ 15 h 35"/>
                <a:gd name="T50" fmla="*/ 32 w 55"/>
                <a:gd name="T51" fmla="*/ 7 h 35"/>
                <a:gd name="T52" fmla="*/ 29 w 55"/>
                <a:gd name="T53" fmla="*/ 8 h 35"/>
                <a:gd name="T54" fmla="*/ 26 w 55"/>
                <a:gd name="T55" fmla="*/ 7 h 35"/>
                <a:gd name="T56" fmla="*/ 20 w 55"/>
                <a:gd name="T57" fmla="*/ 4 h 35"/>
                <a:gd name="T58" fmla="*/ 12 w 55"/>
                <a:gd name="T59" fmla="*/ 12 h 35"/>
                <a:gd name="T60" fmla="*/ 13 w 55"/>
                <a:gd name="T61" fmla="*/ 14 h 35"/>
                <a:gd name="T62" fmla="*/ 13 w 55"/>
                <a:gd name="T63" fmla="*/ 16 h 35"/>
                <a:gd name="T64" fmla="*/ 11 w 55"/>
                <a:gd name="T65" fmla="*/ 17 h 35"/>
                <a:gd name="T66" fmla="*/ 11 w 55"/>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35">
                  <a:moveTo>
                    <a:pt x="44" y="35"/>
                  </a:moveTo>
                  <a:cubicBezTo>
                    <a:pt x="44" y="35"/>
                    <a:pt x="44" y="35"/>
                    <a:pt x="44" y="35"/>
                  </a:cubicBezTo>
                  <a:cubicBezTo>
                    <a:pt x="44" y="35"/>
                    <a:pt x="44" y="35"/>
                    <a:pt x="44" y="35"/>
                  </a:cubicBezTo>
                  <a:cubicBezTo>
                    <a:pt x="11" y="35"/>
                    <a:pt x="11" y="35"/>
                    <a:pt x="11" y="35"/>
                  </a:cubicBezTo>
                  <a:cubicBezTo>
                    <a:pt x="5" y="35"/>
                    <a:pt x="0" y="30"/>
                    <a:pt x="0" y="24"/>
                  </a:cubicBezTo>
                  <a:cubicBezTo>
                    <a:pt x="0" y="19"/>
                    <a:pt x="4" y="14"/>
                    <a:pt x="9" y="13"/>
                  </a:cubicBezTo>
                  <a:cubicBezTo>
                    <a:pt x="9" y="13"/>
                    <a:pt x="9" y="12"/>
                    <a:pt x="9" y="12"/>
                  </a:cubicBezTo>
                  <a:cubicBezTo>
                    <a:pt x="9" y="5"/>
                    <a:pt x="14" y="0"/>
                    <a:pt x="20" y="0"/>
                  </a:cubicBezTo>
                  <a:cubicBezTo>
                    <a:pt x="23" y="0"/>
                    <a:pt x="26" y="2"/>
                    <a:pt x="28" y="4"/>
                  </a:cubicBezTo>
                  <a:cubicBezTo>
                    <a:pt x="30" y="4"/>
                    <a:pt x="31" y="4"/>
                    <a:pt x="32" y="4"/>
                  </a:cubicBezTo>
                  <a:cubicBezTo>
                    <a:pt x="37" y="4"/>
                    <a:pt x="42" y="8"/>
                    <a:pt x="43" y="13"/>
                  </a:cubicBezTo>
                  <a:cubicBezTo>
                    <a:pt x="43" y="13"/>
                    <a:pt x="44" y="13"/>
                    <a:pt x="44" y="13"/>
                  </a:cubicBezTo>
                  <a:cubicBezTo>
                    <a:pt x="50" y="13"/>
                    <a:pt x="55" y="18"/>
                    <a:pt x="55" y="24"/>
                  </a:cubicBezTo>
                  <a:cubicBezTo>
                    <a:pt x="55" y="30"/>
                    <a:pt x="50" y="35"/>
                    <a:pt x="44" y="35"/>
                  </a:cubicBezTo>
                  <a:close/>
                  <a:moveTo>
                    <a:pt x="11" y="17"/>
                  </a:moveTo>
                  <a:cubicBezTo>
                    <a:pt x="7" y="17"/>
                    <a:pt x="3" y="20"/>
                    <a:pt x="3" y="24"/>
                  </a:cubicBezTo>
                  <a:cubicBezTo>
                    <a:pt x="3" y="28"/>
                    <a:pt x="7" y="32"/>
                    <a:pt x="11" y="32"/>
                  </a:cubicBezTo>
                  <a:cubicBezTo>
                    <a:pt x="44" y="32"/>
                    <a:pt x="44" y="32"/>
                    <a:pt x="44" y="32"/>
                  </a:cubicBezTo>
                  <a:cubicBezTo>
                    <a:pt x="44" y="32"/>
                    <a:pt x="44" y="32"/>
                    <a:pt x="44" y="32"/>
                  </a:cubicBezTo>
                  <a:cubicBezTo>
                    <a:pt x="44" y="32"/>
                    <a:pt x="44" y="32"/>
                    <a:pt x="44" y="32"/>
                  </a:cubicBezTo>
                  <a:cubicBezTo>
                    <a:pt x="48" y="32"/>
                    <a:pt x="51" y="28"/>
                    <a:pt x="51" y="24"/>
                  </a:cubicBezTo>
                  <a:cubicBezTo>
                    <a:pt x="51" y="20"/>
                    <a:pt x="48" y="17"/>
                    <a:pt x="44" y="17"/>
                  </a:cubicBezTo>
                  <a:cubicBezTo>
                    <a:pt x="43" y="17"/>
                    <a:pt x="42" y="17"/>
                    <a:pt x="42" y="17"/>
                  </a:cubicBezTo>
                  <a:cubicBezTo>
                    <a:pt x="41" y="17"/>
                    <a:pt x="41" y="17"/>
                    <a:pt x="40" y="16"/>
                  </a:cubicBezTo>
                  <a:cubicBezTo>
                    <a:pt x="40" y="16"/>
                    <a:pt x="40" y="16"/>
                    <a:pt x="40" y="15"/>
                  </a:cubicBezTo>
                  <a:cubicBezTo>
                    <a:pt x="40" y="11"/>
                    <a:pt x="36" y="7"/>
                    <a:pt x="32" y="7"/>
                  </a:cubicBezTo>
                  <a:cubicBezTo>
                    <a:pt x="31" y="7"/>
                    <a:pt x="30" y="7"/>
                    <a:pt x="29" y="8"/>
                  </a:cubicBezTo>
                  <a:cubicBezTo>
                    <a:pt x="28" y="8"/>
                    <a:pt x="27" y="8"/>
                    <a:pt x="26" y="7"/>
                  </a:cubicBezTo>
                  <a:cubicBezTo>
                    <a:pt x="25" y="5"/>
                    <a:pt x="23" y="4"/>
                    <a:pt x="20" y="4"/>
                  </a:cubicBezTo>
                  <a:cubicBezTo>
                    <a:pt x="16" y="4"/>
                    <a:pt x="12" y="7"/>
                    <a:pt x="12" y="12"/>
                  </a:cubicBezTo>
                  <a:cubicBezTo>
                    <a:pt x="12" y="12"/>
                    <a:pt x="13" y="13"/>
                    <a:pt x="13" y="14"/>
                  </a:cubicBezTo>
                  <a:cubicBezTo>
                    <a:pt x="13" y="15"/>
                    <a:pt x="13" y="15"/>
                    <a:pt x="13" y="16"/>
                  </a:cubicBezTo>
                  <a:cubicBezTo>
                    <a:pt x="12" y="16"/>
                    <a:pt x="12" y="17"/>
                    <a:pt x="11" y="17"/>
                  </a:cubicBezTo>
                  <a:cubicBezTo>
                    <a:pt x="11" y="17"/>
                    <a:pt x="11" y="17"/>
                    <a:pt x="11" y="1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64" name="Freeform 33">
            <a:extLst>
              <a:ext uri="{FF2B5EF4-FFF2-40B4-BE49-F238E27FC236}">
                <a16:creationId xmlns:a16="http://schemas.microsoft.com/office/drawing/2014/main" id="{EB105DE8-872F-4A12-A28B-878FBF684467}"/>
              </a:ext>
            </a:extLst>
          </p:cNvPr>
          <p:cNvSpPr>
            <a:spLocks/>
          </p:cNvSpPr>
          <p:nvPr/>
        </p:nvSpPr>
        <p:spPr bwMode="auto">
          <a:xfrm>
            <a:off x="8566314" y="6600766"/>
            <a:ext cx="1290638" cy="2289175"/>
          </a:xfrm>
          <a:custGeom>
            <a:avLst/>
            <a:gdLst>
              <a:gd name="T0" fmla="*/ 122 w 406"/>
              <a:gd name="T1" fmla="*/ 0 h 719"/>
              <a:gd name="T2" fmla="*/ 0 w 406"/>
              <a:gd name="T3" fmla="*/ 497 h 719"/>
              <a:gd name="T4" fmla="*/ 269 w 406"/>
              <a:gd name="T5" fmla="*/ 719 h 719"/>
              <a:gd name="T6" fmla="*/ 392 w 406"/>
              <a:gd name="T7" fmla="*/ 222 h 719"/>
              <a:gd name="T8" fmla="*/ 122 w 406"/>
              <a:gd name="T9" fmla="*/ 0 h 719"/>
            </a:gdLst>
            <a:ahLst/>
            <a:cxnLst>
              <a:cxn ang="0">
                <a:pos x="T0" y="T1"/>
              </a:cxn>
              <a:cxn ang="0">
                <a:pos x="T2" y="T3"/>
              </a:cxn>
              <a:cxn ang="0">
                <a:pos x="T4" y="T5"/>
              </a:cxn>
              <a:cxn ang="0">
                <a:pos x="T6" y="T7"/>
              </a:cxn>
              <a:cxn ang="0">
                <a:pos x="T8" y="T9"/>
              </a:cxn>
            </a:cxnLst>
            <a:rect l="0" t="0" r="r" b="b"/>
            <a:pathLst>
              <a:path w="406" h="719">
                <a:moveTo>
                  <a:pt x="122" y="0"/>
                </a:moveTo>
                <a:cubicBezTo>
                  <a:pt x="0" y="497"/>
                  <a:pt x="0" y="497"/>
                  <a:pt x="0" y="497"/>
                </a:cubicBezTo>
                <a:cubicBezTo>
                  <a:pt x="179" y="581"/>
                  <a:pt x="283" y="662"/>
                  <a:pt x="269" y="719"/>
                </a:cubicBezTo>
                <a:cubicBezTo>
                  <a:pt x="392" y="222"/>
                  <a:pt x="392" y="222"/>
                  <a:pt x="392" y="222"/>
                </a:cubicBezTo>
                <a:cubicBezTo>
                  <a:pt x="406" y="165"/>
                  <a:pt x="301" y="84"/>
                  <a:pt x="122" y="0"/>
                </a:cubicBez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4">
            <a:extLst>
              <a:ext uri="{FF2B5EF4-FFF2-40B4-BE49-F238E27FC236}">
                <a16:creationId xmlns:a16="http://schemas.microsoft.com/office/drawing/2014/main" id="{7F2C0C6D-F29D-4280-9266-E396EE88F8CB}"/>
              </a:ext>
            </a:extLst>
          </p:cNvPr>
          <p:cNvSpPr>
            <a:spLocks/>
          </p:cNvSpPr>
          <p:nvPr/>
        </p:nvSpPr>
        <p:spPr bwMode="auto">
          <a:xfrm>
            <a:off x="3075151" y="5464116"/>
            <a:ext cx="1785938" cy="1858963"/>
          </a:xfrm>
          <a:custGeom>
            <a:avLst/>
            <a:gdLst>
              <a:gd name="T0" fmla="*/ 562 w 562"/>
              <a:gd name="T1" fmla="*/ 22 h 584"/>
              <a:gd name="T2" fmla="*/ 122 w 562"/>
              <a:gd name="T3" fmla="*/ 87 h 584"/>
              <a:gd name="T4" fmla="*/ 0 w 562"/>
              <a:gd name="T5" fmla="*/ 584 h 584"/>
              <a:gd name="T6" fmla="*/ 440 w 562"/>
              <a:gd name="T7" fmla="*/ 519 h 584"/>
              <a:gd name="T8" fmla="*/ 562 w 562"/>
              <a:gd name="T9" fmla="*/ 22 h 584"/>
            </a:gdLst>
            <a:ahLst/>
            <a:cxnLst>
              <a:cxn ang="0">
                <a:pos x="T0" y="T1"/>
              </a:cxn>
              <a:cxn ang="0">
                <a:pos x="T2" y="T3"/>
              </a:cxn>
              <a:cxn ang="0">
                <a:pos x="T4" y="T5"/>
              </a:cxn>
              <a:cxn ang="0">
                <a:pos x="T6" y="T7"/>
              </a:cxn>
              <a:cxn ang="0">
                <a:pos x="T8" y="T9"/>
              </a:cxn>
            </a:cxnLst>
            <a:rect l="0" t="0" r="r" b="b"/>
            <a:pathLst>
              <a:path w="562" h="584">
                <a:moveTo>
                  <a:pt x="562" y="22"/>
                </a:moveTo>
                <a:cubicBezTo>
                  <a:pt x="310" y="0"/>
                  <a:pt x="139" y="20"/>
                  <a:pt x="122" y="87"/>
                </a:cubicBezTo>
                <a:cubicBezTo>
                  <a:pt x="0" y="584"/>
                  <a:pt x="0" y="584"/>
                  <a:pt x="0" y="584"/>
                </a:cubicBezTo>
                <a:cubicBezTo>
                  <a:pt x="16" y="517"/>
                  <a:pt x="188" y="497"/>
                  <a:pt x="440" y="519"/>
                </a:cubicBezTo>
                <a:lnTo>
                  <a:pt x="562" y="22"/>
                </a:ln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B66DDCA3-A897-4DE5-9E5E-E17E4BD1E5AD}"/>
              </a:ext>
            </a:extLst>
          </p:cNvPr>
          <p:cNvGrpSpPr/>
          <p:nvPr/>
        </p:nvGrpSpPr>
        <p:grpSpPr>
          <a:xfrm>
            <a:off x="2992601" y="5708591"/>
            <a:ext cx="6826250" cy="3508375"/>
            <a:chOff x="8739188" y="5264150"/>
            <a:chExt cx="6826250" cy="3508375"/>
          </a:xfrm>
        </p:grpSpPr>
        <p:sp>
          <p:nvSpPr>
            <p:cNvPr id="66" name="Freeform 35">
              <a:extLst>
                <a:ext uri="{FF2B5EF4-FFF2-40B4-BE49-F238E27FC236}">
                  <a16:creationId xmlns:a16="http://schemas.microsoft.com/office/drawing/2014/main" id="{0AAC1174-9446-402F-9132-712552591603}"/>
                </a:ext>
              </a:extLst>
            </p:cNvPr>
            <p:cNvSpPr>
              <a:spLocks/>
            </p:cNvSpPr>
            <p:nvPr/>
          </p:nvSpPr>
          <p:spPr bwMode="auto">
            <a:xfrm>
              <a:off x="8739188" y="5264150"/>
              <a:ext cx="6826250" cy="3508375"/>
            </a:xfrm>
            <a:custGeom>
              <a:avLst/>
              <a:gdLst>
                <a:gd name="T0" fmla="*/ 1099 w 2148"/>
                <a:gd name="T1" fmla="*/ 450 h 1102"/>
                <a:gd name="T2" fmla="*/ 151 w 2148"/>
                <a:gd name="T3" fmla="*/ 0 h 1102"/>
                <a:gd name="T4" fmla="*/ 28 w 2148"/>
                <a:gd name="T5" fmla="*/ 497 h 1102"/>
                <a:gd name="T6" fmla="*/ 977 w 2148"/>
                <a:gd name="T7" fmla="*/ 946 h 1102"/>
                <a:gd name="T8" fmla="*/ 2026 w 2148"/>
                <a:gd name="T9" fmla="*/ 989 h 1102"/>
                <a:gd name="T10" fmla="*/ 2148 w 2148"/>
                <a:gd name="T11" fmla="*/ 492 h 1102"/>
                <a:gd name="T12" fmla="*/ 1099 w 2148"/>
                <a:gd name="T13" fmla="*/ 450 h 1102"/>
              </a:gdLst>
              <a:ahLst/>
              <a:cxnLst>
                <a:cxn ang="0">
                  <a:pos x="T0" y="T1"/>
                </a:cxn>
                <a:cxn ang="0">
                  <a:pos x="T2" y="T3"/>
                </a:cxn>
                <a:cxn ang="0">
                  <a:pos x="T4" y="T5"/>
                </a:cxn>
                <a:cxn ang="0">
                  <a:pos x="T6" y="T7"/>
                </a:cxn>
                <a:cxn ang="0">
                  <a:pos x="T8" y="T9"/>
                </a:cxn>
                <a:cxn ang="0">
                  <a:pos x="T10" y="T11"/>
                </a:cxn>
                <a:cxn ang="0">
                  <a:pos x="T12" y="T13"/>
                </a:cxn>
              </a:cxnLst>
              <a:rect l="0" t="0" r="r" b="b"/>
              <a:pathLst>
                <a:path w="2148" h="1102">
                  <a:moveTo>
                    <a:pt x="1099" y="450"/>
                  </a:moveTo>
                  <a:cubicBezTo>
                    <a:pt x="548" y="314"/>
                    <a:pt x="123" y="112"/>
                    <a:pt x="151" y="0"/>
                  </a:cubicBezTo>
                  <a:cubicBezTo>
                    <a:pt x="28" y="497"/>
                    <a:pt x="28" y="497"/>
                    <a:pt x="28" y="497"/>
                  </a:cubicBezTo>
                  <a:cubicBezTo>
                    <a:pt x="0" y="609"/>
                    <a:pt x="425" y="810"/>
                    <a:pt x="977" y="946"/>
                  </a:cubicBezTo>
                  <a:cubicBezTo>
                    <a:pt x="1528" y="1082"/>
                    <a:pt x="1998" y="1102"/>
                    <a:pt x="2026" y="989"/>
                  </a:cubicBezTo>
                  <a:cubicBezTo>
                    <a:pt x="2148" y="492"/>
                    <a:pt x="2148" y="492"/>
                    <a:pt x="2148" y="492"/>
                  </a:cubicBezTo>
                  <a:cubicBezTo>
                    <a:pt x="2121" y="605"/>
                    <a:pt x="1651" y="586"/>
                    <a:pt x="1099" y="450"/>
                  </a:cubicBezTo>
                  <a:close/>
                </a:path>
              </a:pathLst>
            </a:custGeom>
            <a:solidFill>
              <a:schemeClr val="accent1">
                <a:lumMod val="60000"/>
                <a:lumOff val="40000"/>
                <a:alpha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6">
              <a:extLst>
                <a:ext uri="{FF2B5EF4-FFF2-40B4-BE49-F238E27FC236}">
                  <a16:creationId xmlns:a16="http://schemas.microsoft.com/office/drawing/2014/main" id="{BA10BEF2-732F-4BE5-B74E-7094C9BECB9C}"/>
                </a:ext>
              </a:extLst>
            </p:cNvPr>
            <p:cNvSpPr>
              <a:spLocks/>
            </p:cNvSpPr>
            <p:nvPr/>
          </p:nvSpPr>
          <p:spPr bwMode="auto">
            <a:xfrm>
              <a:off x="9313863" y="5994400"/>
              <a:ext cx="1443038" cy="954088"/>
            </a:xfrm>
            <a:custGeom>
              <a:avLst/>
              <a:gdLst>
                <a:gd name="T0" fmla="*/ 33 w 454"/>
                <a:gd name="T1" fmla="*/ 0 h 300"/>
                <a:gd name="T2" fmla="*/ 0 w 454"/>
                <a:gd name="T3" fmla="*/ 131 h 300"/>
                <a:gd name="T4" fmla="*/ 421 w 454"/>
                <a:gd name="T5" fmla="*/ 300 h 300"/>
                <a:gd name="T6" fmla="*/ 454 w 454"/>
                <a:gd name="T7" fmla="*/ 171 h 300"/>
                <a:gd name="T8" fmla="*/ 33 w 454"/>
                <a:gd name="T9" fmla="*/ 0 h 300"/>
              </a:gdLst>
              <a:ahLst/>
              <a:cxnLst>
                <a:cxn ang="0">
                  <a:pos x="T0" y="T1"/>
                </a:cxn>
                <a:cxn ang="0">
                  <a:pos x="T2" y="T3"/>
                </a:cxn>
                <a:cxn ang="0">
                  <a:pos x="T4" y="T5"/>
                </a:cxn>
                <a:cxn ang="0">
                  <a:pos x="T6" y="T7"/>
                </a:cxn>
                <a:cxn ang="0">
                  <a:pos x="T8" y="T9"/>
                </a:cxn>
              </a:cxnLst>
              <a:rect l="0" t="0" r="r" b="b"/>
              <a:pathLst>
                <a:path w="454" h="300">
                  <a:moveTo>
                    <a:pt x="33" y="0"/>
                  </a:moveTo>
                  <a:cubicBezTo>
                    <a:pt x="0" y="131"/>
                    <a:pt x="0" y="131"/>
                    <a:pt x="0" y="131"/>
                  </a:cubicBezTo>
                  <a:cubicBezTo>
                    <a:pt x="0" y="131"/>
                    <a:pt x="252" y="274"/>
                    <a:pt x="421" y="300"/>
                  </a:cubicBezTo>
                  <a:cubicBezTo>
                    <a:pt x="454" y="171"/>
                    <a:pt x="454" y="171"/>
                    <a:pt x="454" y="171"/>
                  </a:cubicBezTo>
                  <a:cubicBezTo>
                    <a:pt x="454" y="171"/>
                    <a:pt x="283" y="129"/>
                    <a:pt x="33"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7">
              <a:extLst>
                <a:ext uri="{FF2B5EF4-FFF2-40B4-BE49-F238E27FC236}">
                  <a16:creationId xmlns:a16="http://schemas.microsoft.com/office/drawing/2014/main" id="{795562BB-A1CB-430D-B268-F4AEA1D62851}"/>
                </a:ext>
              </a:extLst>
            </p:cNvPr>
            <p:cNvSpPr>
              <a:spLocks/>
            </p:cNvSpPr>
            <p:nvPr/>
          </p:nvSpPr>
          <p:spPr bwMode="auto">
            <a:xfrm>
              <a:off x="9170988" y="6545263"/>
              <a:ext cx="661988" cy="690563"/>
            </a:xfrm>
            <a:custGeom>
              <a:avLst/>
              <a:gdLst>
                <a:gd name="T0" fmla="*/ 208 w 208"/>
                <a:gd name="T1" fmla="*/ 82 h 217"/>
                <a:gd name="T2" fmla="*/ 34 w 208"/>
                <a:gd name="T3" fmla="*/ 0 h 217"/>
                <a:gd name="T4" fmla="*/ 0 w 208"/>
                <a:gd name="T5" fmla="*/ 131 h 217"/>
                <a:gd name="T6" fmla="*/ 173 w 208"/>
                <a:gd name="T7" fmla="*/ 217 h 217"/>
                <a:gd name="T8" fmla="*/ 208 w 208"/>
                <a:gd name="T9" fmla="*/ 82 h 217"/>
              </a:gdLst>
              <a:ahLst/>
              <a:cxnLst>
                <a:cxn ang="0">
                  <a:pos x="T0" y="T1"/>
                </a:cxn>
                <a:cxn ang="0">
                  <a:pos x="T2" y="T3"/>
                </a:cxn>
                <a:cxn ang="0">
                  <a:pos x="T4" y="T5"/>
                </a:cxn>
                <a:cxn ang="0">
                  <a:pos x="T6" y="T7"/>
                </a:cxn>
                <a:cxn ang="0">
                  <a:pos x="T8" y="T9"/>
                </a:cxn>
              </a:cxnLst>
              <a:rect l="0" t="0" r="r" b="b"/>
              <a:pathLst>
                <a:path w="208" h="217">
                  <a:moveTo>
                    <a:pt x="208" y="82"/>
                  </a:moveTo>
                  <a:cubicBezTo>
                    <a:pt x="156" y="60"/>
                    <a:pt x="98" y="33"/>
                    <a:pt x="34" y="0"/>
                  </a:cubicBezTo>
                  <a:cubicBezTo>
                    <a:pt x="0" y="131"/>
                    <a:pt x="0" y="131"/>
                    <a:pt x="0" y="131"/>
                  </a:cubicBezTo>
                  <a:cubicBezTo>
                    <a:pt x="0" y="131"/>
                    <a:pt x="76" y="174"/>
                    <a:pt x="173" y="217"/>
                  </a:cubicBezTo>
                  <a:lnTo>
                    <a:pt x="208" y="82"/>
                  </a:ln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8">
              <a:extLst>
                <a:ext uri="{FF2B5EF4-FFF2-40B4-BE49-F238E27FC236}">
                  <a16:creationId xmlns:a16="http://schemas.microsoft.com/office/drawing/2014/main" id="{8B7E117C-5DA0-4310-9AA8-14812B04D857}"/>
                </a:ext>
              </a:extLst>
            </p:cNvPr>
            <p:cNvSpPr>
              <a:spLocks/>
            </p:cNvSpPr>
            <p:nvPr/>
          </p:nvSpPr>
          <p:spPr bwMode="auto">
            <a:xfrm>
              <a:off x="9861551" y="6862763"/>
              <a:ext cx="752475" cy="636588"/>
            </a:xfrm>
            <a:custGeom>
              <a:avLst/>
              <a:gdLst>
                <a:gd name="T0" fmla="*/ 34 w 237"/>
                <a:gd name="T1" fmla="*/ 0 h 200"/>
                <a:gd name="T2" fmla="*/ 0 w 237"/>
                <a:gd name="T3" fmla="*/ 136 h 200"/>
                <a:gd name="T4" fmla="*/ 204 w 237"/>
                <a:gd name="T5" fmla="*/ 200 h 200"/>
                <a:gd name="T6" fmla="*/ 237 w 237"/>
                <a:gd name="T7" fmla="*/ 71 h 200"/>
                <a:gd name="T8" fmla="*/ 34 w 237"/>
                <a:gd name="T9" fmla="*/ 0 h 200"/>
              </a:gdLst>
              <a:ahLst/>
              <a:cxnLst>
                <a:cxn ang="0">
                  <a:pos x="T0" y="T1"/>
                </a:cxn>
                <a:cxn ang="0">
                  <a:pos x="T2" y="T3"/>
                </a:cxn>
                <a:cxn ang="0">
                  <a:pos x="T4" y="T5"/>
                </a:cxn>
                <a:cxn ang="0">
                  <a:pos x="T6" y="T7"/>
                </a:cxn>
                <a:cxn ang="0">
                  <a:pos x="T8" y="T9"/>
                </a:cxn>
              </a:cxnLst>
              <a:rect l="0" t="0" r="r" b="b"/>
              <a:pathLst>
                <a:path w="237" h="200">
                  <a:moveTo>
                    <a:pt x="34" y="0"/>
                  </a:moveTo>
                  <a:cubicBezTo>
                    <a:pt x="0" y="136"/>
                    <a:pt x="0" y="136"/>
                    <a:pt x="0" y="136"/>
                  </a:cubicBezTo>
                  <a:cubicBezTo>
                    <a:pt x="68" y="164"/>
                    <a:pt x="142" y="190"/>
                    <a:pt x="204" y="200"/>
                  </a:cubicBezTo>
                  <a:cubicBezTo>
                    <a:pt x="237" y="71"/>
                    <a:pt x="237" y="71"/>
                    <a:pt x="237" y="71"/>
                  </a:cubicBezTo>
                  <a:cubicBezTo>
                    <a:pt x="237" y="71"/>
                    <a:pt x="160" y="52"/>
                    <a:pt x="34"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9">
              <a:extLst>
                <a:ext uri="{FF2B5EF4-FFF2-40B4-BE49-F238E27FC236}">
                  <a16:creationId xmlns:a16="http://schemas.microsoft.com/office/drawing/2014/main" id="{CDA9C5A1-4424-4ED1-9FFB-F223689AE68D}"/>
                </a:ext>
              </a:extLst>
            </p:cNvPr>
            <p:cNvSpPr>
              <a:spLocks/>
            </p:cNvSpPr>
            <p:nvPr/>
          </p:nvSpPr>
          <p:spPr bwMode="auto">
            <a:xfrm>
              <a:off x="10899776" y="7594600"/>
              <a:ext cx="2052638"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6"/>
                    <a:pt x="1" y="4"/>
                  </a:cubicBezTo>
                  <a:cubicBezTo>
                    <a:pt x="0" y="4"/>
                    <a:pt x="0" y="2"/>
                    <a:pt x="0" y="1"/>
                  </a:cubicBezTo>
                  <a:cubicBezTo>
                    <a:pt x="1" y="0"/>
                    <a:pt x="2" y="0"/>
                    <a:pt x="3" y="0"/>
                  </a:cubicBezTo>
                  <a:cubicBezTo>
                    <a:pt x="7" y="2"/>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40">
              <a:extLst>
                <a:ext uri="{FF2B5EF4-FFF2-40B4-BE49-F238E27FC236}">
                  <a16:creationId xmlns:a16="http://schemas.microsoft.com/office/drawing/2014/main" id="{E9AD6EAA-EDE9-4E6F-8A17-D9D3B26AB275}"/>
                </a:ext>
              </a:extLst>
            </p:cNvPr>
            <p:cNvSpPr>
              <a:spLocks/>
            </p:cNvSpPr>
            <p:nvPr/>
          </p:nvSpPr>
          <p:spPr bwMode="auto">
            <a:xfrm>
              <a:off x="10966451" y="7331075"/>
              <a:ext cx="2055813" cy="538163"/>
            </a:xfrm>
            <a:custGeom>
              <a:avLst/>
              <a:gdLst>
                <a:gd name="T0" fmla="*/ 645 w 647"/>
                <a:gd name="T1" fmla="*/ 169 h 169"/>
                <a:gd name="T2" fmla="*/ 644 w 647"/>
                <a:gd name="T3" fmla="*/ 169 h 169"/>
                <a:gd name="T4" fmla="*/ 2 w 647"/>
                <a:gd name="T5" fmla="*/ 4 h 169"/>
                <a:gd name="T6" fmla="*/ 1 w 647"/>
                <a:gd name="T7" fmla="*/ 2 h 169"/>
                <a:gd name="T8" fmla="*/ 3 w 647"/>
                <a:gd name="T9" fmla="*/ 1 h 169"/>
                <a:gd name="T10" fmla="*/ 645 w 647"/>
                <a:gd name="T11" fmla="*/ 165 h 169"/>
                <a:gd name="T12" fmla="*/ 647 w 647"/>
                <a:gd name="T13" fmla="*/ 168 h 169"/>
                <a:gd name="T14" fmla="*/ 645 w 64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69">
                  <a:moveTo>
                    <a:pt x="645" y="169"/>
                  </a:moveTo>
                  <a:cubicBezTo>
                    <a:pt x="644" y="169"/>
                    <a:pt x="644" y="169"/>
                    <a:pt x="644" y="169"/>
                  </a:cubicBezTo>
                  <a:cubicBezTo>
                    <a:pt x="364" y="154"/>
                    <a:pt x="5" y="6"/>
                    <a:pt x="2" y="4"/>
                  </a:cubicBezTo>
                  <a:cubicBezTo>
                    <a:pt x="1" y="4"/>
                    <a:pt x="0" y="3"/>
                    <a:pt x="1" y="2"/>
                  </a:cubicBezTo>
                  <a:cubicBezTo>
                    <a:pt x="1" y="1"/>
                    <a:pt x="2" y="0"/>
                    <a:pt x="3" y="1"/>
                  </a:cubicBezTo>
                  <a:cubicBezTo>
                    <a:pt x="7" y="2"/>
                    <a:pt x="365" y="151"/>
                    <a:pt x="645" y="165"/>
                  </a:cubicBezTo>
                  <a:cubicBezTo>
                    <a:pt x="646" y="166"/>
                    <a:pt x="647" y="166"/>
                    <a:pt x="647" y="168"/>
                  </a:cubicBezTo>
                  <a:cubicBezTo>
                    <a:pt x="646" y="169"/>
                    <a:pt x="646" y="169"/>
                    <a:pt x="645"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41">
              <a:extLst>
                <a:ext uri="{FF2B5EF4-FFF2-40B4-BE49-F238E27FC236}">
                  <a16:creationId xmlns:a16="http://schemas.microsoft.com/office/drawing/2014/main" id="{0414B2D9-CD6E-4359-8594-AEFEC947CBC6}"/>
                </a:ext>
              </a:extLst>
            </p:cNvPr>
            <p:cNvSpPr>
              <a:spLocks/>
            </p:cNvSpPr>
            <p:nvPr/>
          </p:nvSpPr>
          <p:spPr bwMode="auto">
            <a:xfrm>
              <a:off x="11033126" y="7065963"/>
              <a:ext cx="2057400" cy="541338"/>
            </a:xfrm>
            <a:custGeom>
              <a:avLst/>
              <a:gdLst>
                <a:gd name="T0" fmla="*/ 645 w 647"/>
                <a:gd name="T1" fmla="*/ 170 h 170"/>
                <a:gd name="T2" fmla="*/ 645 w 647"/>
                <a:gd name="T3" fmla="*/ 170 h 170"/>
                <a:gd name="T4" fmla="*/ 2 w 647"/>
                <a:gd name="T5" fmla="*/ 4 h 170"/>
                <a:gd name="T6" fmla="*/ 1 w 647"/>
                <a:gd name="T7" fmla="*/ 2 h 170"/>
                <a:gd name="T8" fmla="*/ 4 w 647"/>
                <a:gd name="T9" fmla="*/ 1 h 170"/>
                <a:gd name="T10" fmla="*/ 645 w 647"/>
                <a:gd name="T11" fmla="*/ 166 h 170"/>
                <a:gd name="T12" fmla="*/ 647 w 647"/>
                <a:gd name="T13" fmla="*/ 168 h 170"/>
                <a:gd name="T14" fmla="*/ 645 w 64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70">
                  <a:moveTo>
                    <a:pt x="645" y="170"/>
                  </a:moveTo>
                  <a:cubicBezTo>
                    <a:pt x="645" y="170"/>
                    <a:pt x="645" y="170"/>
                    <a:pt x="645" y="170"/>
                  </a:cubicBezTo>
                  <a:cubicBezTo>
                    <a:pt x="364" y="155"/>
                    <a:pt x="6" y="6"/>
                    <a:pt x="2" y="4"/>
                  </a:cubicBezTo>
                  <a:cubicBezTo>
                    <a:pt x="1" y="4"/>
                    <a:pt x="0" y="3"/>
                    <a:pt x="1" y="2"/>
                  </a:cubicBezTo>
                  <a:cubicBezTo>
                    <a:pt x="1" y="1"/>
                    <a:pt x="2" y="0"/>
                    <a:pt x="4" y="1"/>
                  </a:cubicBezTo>
                  <a:cubicBezTo>
                    <a:pt x="7" y="2"/>
                    <a:pt x="365" y="151"/>
                    <a:pt x="645" y="166"/>
                  </a:cubicBezTo>
                  <a:cubicBezTo>
                    <a:pt x="646" y="166"/>
                    <a:pt x="647" y="167"/>
                    <a:pt x="647" y="168"/>
                  </a:cubicBezTo>
                  <a:cubicBezTo>
                    <a:pt x="647" y="169"/>
                    <a:pt x="646" y="170"/>
                    <a:pt x="645" y="1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42">
              <a:extLst>
                <a:ext uri="{FF2B5EF4-FFF2-40B4-BE49-F238E27FC236}">
                  <a16:creationId xmlns:a16="http://schemas.microsoft.com/office/drawing/2014/main" id="{6C895E86-AE35-41F9-AD1F-8C55F013E854}"/>
                </a:ext>
              </a:extLst>
            </p:cNvPr>
            <p:cNvSpPr>
              <a:spLocks/>
            </p:cNvSpPr>
            <p:nvPr/>
          </p:nvSpPr>
          <p:spPr bwMode="auto">
            <a:xfrm>
              <a:off x="11102976" y="6805613"/>
              <a:ext cx="2054225"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5"/>
                    <a:pt x="1" y="4"/>
                  </a:cubicBezTo>
                  <a:cubicBezTo>
                    <a:pt x="0" y="3"/>
                    <a:pt x="0" y="2"/>
                    <a:pt x="0" y="1"/>
                  </a:cubicBezTo>
                  <a:cubicBezTo>
                    <a:pt x="1" y="0"/>
                    <a:pt x="2" y="0"/>
                    <a:pt x="3" y="0"/>
                  </a:cubicBezTo>
                  <a:cubicBezTo>
                    <a:pt x="6" y="1"/>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43">
              <a:extLst>
                <a:ext uri="{FF2B5EF4-FFF2-40B4-BE49-F238E27FC236}">
                  <a16:creationId xmlns:a16="http://schemas.microsoft.com/office/drawing/2014/main" id="{161B48F0-93F5-4E1C-B1B3-C44B885EF3B5}"/>
                </a:ext>
              </a:extLst>
            </p:cNvPr>
            <p:cNvSpPr>
              <a:spLocks noEditPoints="1"/>
            </p:cNvSpPr>
            <p:nvPr/>
          </p:nvSpPr>
          <p:spPr bwMode="auto">
            <a:xfrm>
              <a:off x="14217651" y="7343775"/>
              <a:ext cx="842963" cy="677863"/>
            </a:xfrm>
            <a:custGeom>
              <a:avLst/>
              <a:gdLst>
                <a:gd name="T0" fmla="*/ 159 w 265"/>
                <a:gd name="T1" fmla="*/ 204 h 213"/>
                <a:gd name="T2" fmla="*/ 2 w 265"/>
                <a:gd name="T3" fmla="*/ 182 h 213"/>
                <a:gd name="T4" fmla="*/ 0 w 265"/>
                <a:gd name="T5" fmla="*/ 181 h 213"/>
                <a:gd name="T6" fmla="*/ 0 w 265"/>
                <a:gd name="T7" fmla="*/ 179 h 213"/>
                <a:gd name="T8" fmla="*/ 45 w 265"/>
                <a:gd name="T9" fmla="*/ 0 h 213"/>
                <a:gd name="T10" fmla="*/ 47 w 265"/>
                <a:gd name="T11" fmla="*/ 0 h 213"/>
                <a:gd name="T12" fmla="*/ 262 w 265"/>
                <a:gd name="T13" fmla="*/ 15 h 213"/>
                <a:gd name="T14" fmla="*/ 265 w 265"/>
                <a:gd name="T15" fmla="*/ 13 h 213"/>
                <a:gd name="T16" fmla="*/ 218 w 265"/>
                <a:gd name="T17" fmla="*/ 198 h 213"/>
                <a:gd name="T18" fmla="*/ 216 w 265"/>
                <a:gd name="T19" fmla="*/ 199 h 213"/>
                <a:gd name="T20" fmla="*/ 159 w 265"/>
                <a:gd name="T21" fmla="*/ 204 h 213"/>
                <a:gd name="T22" fmla="*/ 5 w 265"/>
                <a:gd name="T23" fmla="*/ 178 h 213"/>
                <a:gd name="T24" fmla="*/ 214 w 265"/>
                <a:gd name="T25" fmla="*/ 195 h 213"/>
                <a:gd name="T26" fmla="*/ 259 w 265"/>
                <a:gd name="T27" fmla="*/ 19 h 213"/>
                <a:gd name="T28" fmla="*/ 48 w 265"/>
                <a:gd name="T29" fmla="*/ 4 h 213"/>
                <a:gd name="T30" fmla="*/ 5 w 265"/>
                <a:gd name="T31" fmla="*/ 1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13">
                  <a:moveTo>
                    <a:pt x="159" y="204"/>
                  </a:moveTo>
                  <a:cubicBezTo>
                    <a:pt x="85" y="204"/>
                    <a:pt x="3" y="182"/>
                    <a:pt x="2" y="182"/>
                  </a:cubicBezTo>
                  <a:cubicBezTo>
                    <a:pt x="0" y="181"/>
                    <a:pt x="0" y="181"/>
                    <a:pt x="0" y="181"/>
                  </a:cubicBezTo>
                  <a:cubicBezTo>
                    <a:pt x="0" y="179"/>
                    <a:pt x="0" y="179"/>
                    <a:pt x="0" y="179"/>
                  </a:cubicBezTo>
                  <a:cubicBezTo>
                    <a:pt x="45" y="0"/>
                    <a:pt x="45" y="0"/>
                    <a:pt x="45" y="0"/>
                  </a:cubicBezTo>
                  <a:cubicBezTo>
                    <a:pt x="47" y="0"/>
                    <a:pt x="47" y="0"/>
                    <a:pt x="47" y="0"/>
                  </a:cubicBezTo>
                  <a:cubicBezTo>
                    <a:pt x="203" y="35"/>
                    <a:pt x="261" y="15"/>
                    <a:pt x="262" y="15"/>
                  </a:cubicBezTo>
                  <a:cubicBezTo>
                    <a:pt x="265" y="13"/>
                    <a:pt x="265" y="13"/>
                    <a:pt x="265" y="13"/>
                  </a:cubicBezTo>
                  <a:cubicBezTo>
                    <a:pt x="218" y="198"/>
                    <a:pt x="218" y="198"/>
                    <a:pt x="218" y="198"/>
                  </a:cubicBezTo>
                  <a:cubicBezTo>
                    <a:pt x="216" y="199"/>
                    <a:pt x="216" y="199"/>
                    <a:pt x="216" y="199"/>
                  </a:cubicBezTo>
                  <a:cubicBezTo>
                    <a:pt x="199" y="203"/>
                    <a:pt x="179" y="204"/>
                    <a:pt x="159" y="204"/>
                  </a:cubicBezTo>
                  <a:close/>
                  <a:moveTo>
                    <a:pt x="5" y="178"/>
                  </a:moveTo>
                  <a:cubicBezTo>
                    <a:pt x="21" y="183"/>
                    <a:pt x="139" y="213"/>
                    <a:pt x="214" y="195"/>
                  </a:cubicBezTo>
                  <a:cubicBezTo>
                    <a:pt x="259" y="19"/>
                    <a:pt x="259" y="19"/>
                    <a:pt x="259" y="19"/>
                  </a:cubicBezTo>
                  <a:cubicBezTo>
                    <a:pt x="245" y="23"/>
                    <a:pt x="184" y="35"/>
                    <a:pt x="48" y="4"/>
                  </a:cubicBezTo>
                  <a:lnTo>
                    <a:pt x="5" y="17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44">
              <a:extLst>
                <a:ext uri="{FF2B5EF4-FFF2-40B4-BE49-F238E27FC236}">
                  <a16:creationId xmlns:a16="http://schemas.microsoft.com/office/drawing/2014/main" id="{7431DB4D-7C83-4F5C-95D6-9C167DA73468}"/>
                </a:ext>
              </a:extLst>
            </p:cNvPr>
            <p:cNvSpPr>
              <a:spLocks/>
            </p:cNvSpPr>
            <p:nvPr/>
          </p:nvSpPr>
          <p:spPr bwMode="auto">
            <a:xfrm>
              <a:off x="14322426" y="7442200"/>
              <a:ext cx="120650" cy="433388"/>
            </a:xfrm>
            <a:custGeom>
              <a:avLst/>
              <a:gdLst>
                <a:gd name="T0" fmla="*/ 2 w 38"/>
                <a:gd name="T1" fmla="*/ 136 h 136"/>
                <a:gd name="T2" fmla="*/ 1 w 38"/>
                <a:gd name="T3" fmla="*/ 136 h 136"/>
                <a:gd name="T4" fmla="*/ 0 w 38"/>
                <a:gd name="T5" fmla="*/ 133 h 136"/>
                <a:gd name="T6" fmla="*/ 34 w 38"/>
                <a:gd name="T7" fmla="*/ 2 h 136"/>
                <a:gd name="T8" fmla="*/ 36 w 38"/>
                <a:gd name="T9" fmla="*/ 1 h 136"/>
                <a:gd name="T10" fmla="*/ 37 w 38"/>
                <a:gd name="T11" fmla="*/ 3 h 136"/>
                <a:gd name="T12" fmla="*/ 4 w 38"/>
                <a:gd name="T13" fmla="*/ 134 h 136"/>
                <a:gd name="T14" fmla="*/ 2 w 38"/>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36">
                  <a:moveTo>
                    <a:pt x="2" y="136"/>
                  </a:moveTo>
                  <a:cubicBezTo>
                    <a:pt x="2" y="136"/>
                    <a:pt x="1" y="136"/>
                    <a:pt x="1" y="136"/>
                  </a:cubicBezTo>
                  <a:cubicBezTo>
                    <a:pt x="0" y="135"/>
                    <a:pt x="0" y="134"/>
                    <a:pt x="0" y="133"/>
                  </a:cubicBezTo>
                  <a:cubicBezTo>
                    <a:pt x="34" y="2"/>
                    <a:pt x="34" y="2"/>
                    <a:pt x="34" y="2"/>
                  </a:cubicBezTo>
                  <a:cubicBezTo>
                    <a:pt x="34" y="1"/>
                    <a:pt x="35" y="0"/>
                    <a:pt x="36" y="1"/>
                  </a:cubicBezTo>
                  <a:cubicBezTo>
                    <a:pt x="37" y="1"/>
                    <a:pt x="38" y="2"/>
                    <a:pt x="37" y="3"/>
                  </a:cubicBezTo>
                  <a:cubicBezTo>
                    <a:pt x="4" y="134"/>
                    <a:pt x="4" y="134"/>
                    <a:pt x="4" y="134"/>
                  </a:cubicBezTo>
                  <a:cubicBezTo>
                    <a:pt x="4" y="135"/>
                    <a:pt x="3" y="136"/>
                    <a:pt x="2" y="13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45">
              <a:extLst>
                <a:ext uri="{FF2B5EF4-FFF2-40B4-BE49-F238E27FC236}">
                  <a16:creationId xmlns:a16="http://schemas.microsoft.com/office/drawing/2014/main" id="{04D18A42-F9DE-4007-AF54-9032940724F9}"/>
                </a:ext>
              </a:extLst>
            </p:cNvPr>
            <p:cNvSpPr>
              <a:spLocks/>
            </p:cNvSpPr>
            <p:nvPr/>
          </p:nvSpPr>
          <p:spPr bwMode="auto">
            <a:xfrm>
              <a:off x="14293851" y="7799388"/>
              <a:ext cx="569913" cy="117475"/>
            </a:xfrm>
            <a:custGeom>
              <a:avLst/>
              <a:gdLst>
                <a:gd name="T0" fmla="*/ 141 w 179"/>
                <a:gd name="T1" fmla="*/ 31 h 37"/>
                <a:gd name="T2" fmla="*/ 1 w 179"/>
                <a:gd name="T3" fmla="*/ 5 h 37"/>
                <a:gd name="T4" fmla="*/ 0 w 179"/>
                <a:gd name="T5" fmla="*/ 2 h 37"/>
                <a:gd name="T6" fmla="*/ 3 w 179"/>
                <a:gd name="T7" fmla="*/ 1 h 37"/>
                <a:gd name="T8" fmla="*/ 177 w 179"/>
                <a:gd name="T9" fmla="*/ 25 h 37"/>
                <a:gd name="T10" fmla="*/ 179 w 179"/>
                <a:gd name="T11" fmla="*/ 26 h 37"/>
                <a:gd name="T12" fmla="*/ 177 w 179"/>
                <a:gd name="T13" fmla="*/ 29 h 37"/>
                <a:gd name="T14" fmla="*/ 141 w 179"/>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7">
                  <a:moveTo>
                    <a:pt x="141" y="31"/>
                  </a:moveTo>
                  <a:cubicBezTo>
                    <a:pt x="70" y="31"/>
                    <a:pt x="2" y="5"/>
                    <a:pt x="1" y="5"/>
                  </a:cubicBezTo>
                  <a:cubicBezTo>
                    <a:pt x="0" y="4"/>
                    <a:pt x="0" y="3"/>
                    <a:pt x="0" y="2"/>
                  </a:cubicBezTo>
                  <a:cubicBezTo>
                    <a:pt x="1" y="1"/>
                    <a:pt x="2" y="0"/>
                    <a:pt x="3" y="1"/>
                  </a:cubicBezTo>
                  <a:cubicBezTo>
                    <a:pt x="4" y="1"/>
                    <a:pt x="96" y="37"/>
                    <a:pt x="177" y="25"/>
                  </a:cubicBezTo>
                  <a:cubicBezTo>
                    <a:pt x="178" y="25"/>
                    <a:pt x="179" y="25"/>
                    <a:pt x="179" y="26"/>
                  </a:cubicBezTo>
                  <a:cubicBezTo>
                    <a:pt x="179" y="27"/>
                    <a:pt x="178" y="29"/>
                    <a:pt x="177" y="29"/>
                  </a:cubicBezTo>
                  <a:cubicBezTo>
                    <a:pt x="165" y="31"/>
                    <a:pt x="153" y="31"/>
                    <a:pt x="141"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46">
              <a:extLst>
                <a:ext uri="{FF2B5EF4-FFF2-40B4-BE49-F238E27FC236}">
                  <a16:creationId xmlns:a16="http://schemas.microsoft.com/office/drawing/2014/main" id="{63117391-BA25-4118-92A2-E0643B3AE250}"/>
                </a:ext>
              </a:extLst>
            </p:cNvPr>
            <p:cNvSpPr>
              <a:spLocks/>
            </p:cNvSpPr>
            <p:nvPr/>
          </p:nvSpPr>
          <p:spPr bwMode="auto">
            <a:xfrm>
              <a:off x="14398626" y="7512050"/>
              <a:ext cx="471488" cy="376238"/>
            </a:xfrm>
            <a:custGeom>
              <a:avLst/>
              <a:gdLst>
                <a:gd name="T0" fmla="*/ 133 w 148"/>
                <a:gd name="T1" fmla="*/ 118 h 118"/>
                <a:gd name="T2" fmla="*/ 130 w 148"/>
                <a:gd name="T3" fmla="*/ 117 h 118"/>
                <a:gd name="T4" fmla="*/ 128 w 148"/>
                <a:gd name="T5" fmla="*/ 85 h 118"/>
                <a:gd name="T6" fmla="*/ 130 w 148"/>
                <a:gd name="T7" fmla="*/ 6 h 118"/>
                <a:gd name="T8" fmla="*/ 125 w 148"/>
                <a:gd name="T9" fmla="*/ 6 h 118"/>
                <a:gd name="T10" fmla="*/ 105 w 148"/>
                <a:gd name="T11" fmla="*/ 36 h 118"/>
                <a:gd name="T12" fmla="*/ 68 w 148"/>
                <a:gd name="T13" fmla="*/ 83 h 118"/>
                <a:gd name="T14" fmla="*/ 55 w 148"/>
                <a:gd name="T15" fmla="*/ 61 h 118"/>
                <a:gd name="T16" fmla="*/ 29 w 148"/>
                <a:gd name="T17" fmla="*/ 17 h 118"/>
                <a:gd name="T18" fmla="*/ 4 w 148"/>
                <a:gd name="T19" fmla="*/ 17 h 118"/>
                <a:gd name="T20" fmla="*/ 1 w 148"/>
                <a:gd name="T21" fmla="*/ 16 h 118"/>
                <a:gd name="T22" fmla="*/ 2 w 148"/>
                <a:gd name="T23" fmla="*/ 13 h 118"/>
                <a:gd name="T24" fmla="*/ 31 w 148"/>
                <a:gd name="T25" fmla="*/ 13 h 118"/>
                <a:gd name="T26" fmla="*/ 59 w 148"/>
                <a:gd name="T27" fmla="*/ 60 h 118"/>
                <a:gd name="T28" fmla="*/ 69 w 148"/>
                <a:gd name="T29" fmla="*/ 79 h 118"/>
                <a:gd name="T30" fmla="*/ 102 w 148"/>
                <a:gd name="T31" fmla="*/ 35 h 118"/>
                <a:gd name="T32" fmla="*/ 124 w 148"/>
                <a:gd name="T33" fmla="*/ 2 h 118"/>
                <a:gd name="T34" fmla="*/ 133 w 148"/>
                <a:gd name="T35" fmla="*/ 3 h 118"/>
                <a:gd name="T36" fmla="*/ 132 w 148"/>
                <a:gd name="T37" fmla="*/ 85 h 118"/>
                <a:gd name="T38" fmla="*/ 132 w 148"/>
                <a:gd name="T39" fmla="*/ 114 h 118"/>
                <a:gd name="T40" fmla="*/ 144 w 148"/>
                <a:gd name="T41" fmla="*/ 108 h 118"/>
                <a:gd name="T42" fmla="*/ 147 w 148"/>
                <a:gd name="T43" fmla="*/ 108 h 118"/>
                <a:gd name="T44" fmla="*/ 147 w 148"/>
                <a:gd name="T45" fmla="*/ 110 h 118"/>
                <a:gd name="T46" fmla="*/ 133 w 148"/>
                <a:gd name="T4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118">
                  <a:moveTo>
                    <a:pt x="133" y="118"/>
                  </a:moveTo>
                  <a:cubicBezTo>
                    <a:pt x="132" y="118"/>
                    <a:pt x="131" y="118"/>
                    <a:pt x="130" y="117"/>
                  </a:cubicBezTo>
                  <a:cubicBezTo>
                    <a:pt x="125" y="114"/>
                    <a:pt x="124" y="104"/>
                    <a:pt x="128" y="85"/>
                  </a:cubicBezTo>
                  <a:cubicBezTo>
                    <a:pt x="138" y="33"/>
                    <a:pt x="136" y="10"/>
                    <a:pt x="130" y="6"/>
                  </a:cubicBezTo>
                  <a:cubicBezTo>
                    <a:pt x="130" y="5"/>
                    <a:pt x="128" y="4"/>
                    <a:pt x="125" y="6"/>
                  </a:cubicBezTo>
                  <a:cubicBezTo>
                    <a:pt x="121" y="8"/>
                    <a:pt x="113" y="22"/>
                    <a:pt x="105" y="36"/>
                  </a:cubicBezTo>
                  <a:cubicBezTo>
                    <a:pt x="93" y="60"/>
                    <a:pt x="80" y="84"/>
                    <a:pt x="68" y="83"/>
                  </a:cubicBezTo>
                  <a:cubicBezTo>
                    <a:pt x="62" y="82"/>
                    <a:pt x="58" y="75"/>
                    <a:pt x="55" y="61"/>
                  </a:cubicBezTo>
                  <a:cubicBezTo>
                    <a:pt x="50" y="38"/>
                    <a:pt x="42" y="23"/>
                    <a:pt x="29" y="17"/>
                  </a:cubicBezTo>
                  <a:cubicBezTo>
                    <a:pt x="16" y="11"/>
                    <a:pt x="4" y="17"/>
                    <a:pt x="4" y="17"/>
                  </a:cubicBezTo>
                  <a:cubicBezTo>
                    <a:pt x="3" y="18"/>
                    <a:pt x="1" y="17"/>
                    <a:pt x="1" y="16"/>
                  </a:cubicBezTo>
                  <a:cubicBezTo>
                    <a:pt x="0" y="15"/>
                    <a:pt x="1" y="14"/>
                    <a:pt x="2" y="13"/>
                  </a:cubicBezTo>
                  <a:cubicBezTo>
                    <a:pt x="2" y="13"/>
                    <a:pt x="16" y="6"/>
                    <a:pt x="31" y="13"/>
                  </a:cubicBezTo>
                  <a:cubicBezTo>
                    <a:pt x="44" y="20"/>
                    <a:pt x="54" y="36"/>
                    <a:pt x="59" y="60"/>
                  </a:cubicBezTo>
                  <a:cubicBezTo>
                    <a:pt x="62" y="75"/>
                    <a:pt x="66" y="78"/>
                    <a:pt x="69" y="79"/>
                  </a:cubicBezTo>
                  <a:cubicBezTo>
                    <a:pt x="77" y="80"/>
                    <a:pt x="92" y="54"/>
                    <a:pt x="102" y="35"/>
                  </a:cubicBezTo>
                  <a:cubicBezTo>
                    <a:pt x="112" y="16"/>
                    <a:pt x="118" y="5"/>
                    <a:pt x="124" y="2"/>
                  </a:cubicBezTo>
                  <a:cubicBezTo>
                    <a:pt x="128" y="0"/>
                    <a:pt x="131" y="1"/>
                    <a:pt x="133" y="3"/>
                  </a:cubicBezTo>
                  <a:cubicBezTo>
                    <a:pt x="145" y="12"/>
                    <a:pt x="136" y="64"/>
                    <a:pt x="132" y="85"/>
                  </a:cubicBezTo>
                  <a:cubicBezTo>
                    <a:pt x="127" y="108"/>
                    <a:pt x="131" y="113"/>
                    <a:pt x="132" y="114"/>
                  </a:cubicBezTo>
                  <a:cubicBezTo>
                    <a:pt x="135" y="116"/>
                    <a:pt x="142" y="110"/>
                    <a:pt x="144" y="108"/>
                  </a:cubicBezTo>
                  <a:cubicBezTo>
                    <a:pt x="145" y="107"/>
                    <a:pt x="146" y="107"/>
                    <a:pt x="147" y="108"/>
                  </a:cubicBezTo>
                  <a:cubicBezTo>
                    <a:pt x="148" y="108"/>
                    <a:pt x="148" y="110"/>
                    <a:pt x="147" y="110"/>
                  </a:cubicBezTo>
                  <a:cubicBezTo>
                    <a:pt x="146" y="111"/>
                    <a:pt x="140" y="118"/>
                    <a:pt x="133" y="1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47">
              <a:extLst>
                <a:ext uri="{FF2B5EF4-FFF2-40B4-BE49-F238E27FC236}">
                  <a16:creationId xmlns:a16="http://schemas.microsoft.com/office/drawing/2014/main" id="{DFD3C2FF-6AA2-4B7B-93CC-B2A401541B5E}"/>
                </a:ext>
              </a:extLst>
            </p:cNvPr>
            <p:cNvSpPr>
              <a:spLocks noEditPoints="1"/>
            </p:cNvSpPr>
            <p:nvPr/>
          </p:nvSpPr>
          <p:spPr bwMode="auto">
            <a:xfrm>
              <a:off x="14144626" y="8091488"/>
              <a:ext cx="769938" cy="338138"/>
            </a:xfrm>
            <a:custGeom>
              <a:avLst/>
              <a:gdLst>
                <a:gd name="T0" fmla="*/ 130 w 242"/>
                <a:gd name="T1" fmla="*/ 92 h 106"/>
                <a:gd name="T2" fmla="*/ 1 w 242"/>
                <a:gd name="T3" fmla="*/ 67 h 106"/>
                <a:gd name="T4" fmla="*/ 0 w 242"/>
                <a:gd name="T5" fmla="*/ 66 h 106"/>
                <a:gd name="T6" fmla="*/ 17 w 242"/>
                <a:gd name="T7" fmla="*/ 0 h 106"/>
                <a:gd name="T8" fmla="*/ 19 w 242"/>
                <a:gd name="T9" fmla="*/ 1 h 106"/>
                <a:gd name="T10" fmla="*/ 239 w 242"/>
                <a:gd name="T11" fmla="*/ 12 h 106"/>
                <a:gd name="T12" fmla="*/ 242 w 242"/>
                <a:gd name="T13" fmla="*/ 10 h 106"/>
                <a:gd name="T14" fmla="*/ 225 w 242"/>
                <a:gd name="T15" fmla="*/ 79 h 106"/>
                <a:gd name="T16" fmla="*/ 224 w 242"/>
                <a:gd name="T17" fmla="*/ 79 h 106"/>
                <a:gd name="T18" fmla="*/ 130 w 242"/>
                <a:gd name="T19" fmla="*/ 92 h 106"/>
                <a:gd name="T20" fmla="*/ 4 w 242"/>
                <a:gd name="T21" fmla="*/ 64 h 106"/>
                <a:gd name="T22" fmla="*/ 222 w 242"/>
                <a:gd name="T23" fmla="*/ 76 h 106"/>
                <a:gd name="T24" fmla="*/ 237 w 242"/>
                <a:gd name="T25" fmla="*/ 17 h 106"/>
                <a:gd name="T26" fmla="*/ 20 w 242"/>
                <a:gd name="T27" fmla="*/ 5 h 106"/>
                <a:gd name="T28" fmla="*/ 4 w 242"/>
                <a:gd name="T29" fmla="*/ 6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106">
                  <a:moveTo>
                    <a:pt x="130" y="92"/>
                  </a:moveTo>
                  <a:cubicBezTo>
                    <a:pt x="54" y="92"/>
                    <a:pt x="2" y="67"/>
                    <a:pt x="1" y="67"/>
                  </a:cubicBezTo>
                  <a:cubicBezTo>
                    <a:pt x="0" y="66"/>
                    <a:pt x="0" y="66"/>
                    <a:pt x="0" y="66"/>
                  </a:cubicBezTo>
                  <a:cubicBezTo>
                    <a:pt x="17" y="0"/>
                    <a:pt x="17" y="0"/>
                    <a:pt x="17" y="0"/>
                  </a:cubicBezTo>
                  <a:cubicBezTo>
                    <a:pt x="19" y="1"/>
                    <a:pt x="19" y="1"/>
                    <a:pt x="19" y="1"/>
                  </a:cubicBezTo>
                  <a:cubicBezTo>
                    <a:pt x="148" y="44"/>
                    <a:pt x="238" y="12"/>
                    <a:pt x="239" y="12"/>
                  </a:cubicBezTo>
                  <a:cubicBezTo>
                    <a:pt x="242" y="10"/>
                    <a:pt x="242" y="10"/>
                    <a:pt x="242" y="10"/>
                  </a:cubicBezTo>
                  <a:cubicBezTo>
                    <a:pt x="225" y="79"/>
                    <a:pt x="225" y="79"/>
                    <a:pt x="225" y="79"/>
                  </a:cubicBezTo>
                  <a:cubicBezTo>
                    <a:pt x="224" y="79"/>
                    <a:pt x="224" y="79"/>
                    <a:pt x="224" y="79"/>
                  </a:cubicBezTo>
                  <a:cubicBezTo>
                    <a:pt x="190" y="88"/>
                    <a:pt x="159" y="92"/>
                    <a:pt x="130" y="92"/>
                  </a:cubicBezTo>
                  <a:close/>
                  <a:moveTo>
                    <a:pt x="4" y="64"/>
                  </a:moveTo>
                  <a:cubicBezTo>
                    <a:pt x="17" y="70"/>
                    <a:pt x="108" y="106"/>
                    <a:pt x="222" y="76"/>
                  </a:cubicBezTo>
                  <a:cubicBezTo>
                    <a:pt x="237" y="17"/>
                    <a:pt x="237" y="17"/>
                    <a:pt x="237" y="17"/>
                  </a:cubicBezTo>
                  <a:cubicBezTo>
                    <a:pt x="219" y="22"/>
                    <a:pt x="134" y="43"/>
                    <a:pt x="20" y="5"/>
                  </a:cubicBezTo>
                  <a:lnTo>
                    <a:pt x="4" y="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48">
              <a:extLst>
                <a:ext uri="{FF2B5EF4-FFF2-40B4-BE49-F238E27FC236}">
                  <a16:creationId xmlns:a16="http://schemas.microsoft.com/office/drawing/2014/main" id="{11943C96-2B36-458D-B9B3-B1F2CC9DB529}"/>
                </a:ext>
              </a:extLst>
            </p:cNvPr>
            <p:cNvSpPr>
              <a:spLocks/>
            </p:cNvSpPr>
            <p:nvPr/>
          </p:nvSpPr>
          <p:spPr bwMode="auto">
            <a:xfrm>
              <a:off x="14227176" y="816768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0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1" y="53"/>
                    <a:pt x="1" y="53"/>
                  </a:cubicBezTo>
                  <a:cubicBezTo>
                    <a:pt x="0" y="52"/>
                    <a:pt x="0" y="51"/>
                    <a:pt x="0" y="50"/>
                  </a:cubicBezTo>
                  <a:cubicBezTo>
                    <a:pt x="12" y="2"/>
                    <a:pt x="12" y="2"/>
                    <a:pt x="12" y="2"/>
                  </a:cubicBezTo>
                  <a:cubicBezTo>
                    <a:pt x="13" y="1"/>
                    <a:pt x="14" y="0"/>
                    <a:pt x="15" y="0"/>
                  </a:cubicBezTo>
                  <a:cubicBezTo>
                    <a:pt x="16" y="1"/>
                    <a:pt x="16" y="2"/>
                    <a:pt x="16" y="3"/>
                  </a:cubicBezTo>
                  <a:cubicBezTo>
                    <a:pt x="4" y="51"/>
                    <a:pt x="4" y="51"/>
                    <a:pt x="4" y="51"/>
                  </a:cubicBezTo>
                  <a:cubicBezTo>
                    <a:pt x="3"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9">
              <a:extLst>
                <a:ext uri="{FF2B5EF4-FFF2-40B4-BE49-F238E27FC236}">
                  <a16:creationId xmlns:a16="http://schemas.microsoft.com/office/drawing/2014/main" id="{FD17F180-77A8-4AD8-9F29-767F201A3236}"/>
                </a:ext>
              </a:extLst>
            </p:cNvPr>
            <p:cNvSpPr>
              <a:spLocks/>
            </p:cNvSpPr>
            <p:nvPr/>
          </p:nvSpPr>
          <p:spPr bwMode="auto">
            <a:xfrm>
              <a:off x="14331951" y="8196263"/>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50">
              <a:extLst>
                <a:ext uri="{FF2B5EF4-FFF2-40B4-BE49-F238E27FC236}">
                  <a16:creationId xmlns:a16="http://schemas.microsoft.com/office/drawing/2014/main" id="{1FC7C31E-5102-472C-AE66-609A71AB06DD}"/>
                </a:ext>
              </a:extLst>
            </p:cNvPr>
            <p:cNvSpPr>
              <a:spLocks/>
            </p:cNvSpPr>
            <p:nvPr/>
          </p:nvSpPr>
          <p:spPr bwMode="auto">
            <a:xfrm>
              <a:off x="14443076" y="8205788"/>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51">
              <a:extLst>
                <a:ext uri="{FF2B5EF4-FFF2-40B4-BE49-F238E27FC236}">
                  <a16:creationId xmlns:a16="http://schemas.microsoft.com/office/drawing/2014/main" id="{2C0EDBFD-FCCD-46B4-96D7-B1BB863B2AD2}"/>
                </a:ext>
              </a:extLst>
            </p:cNvPr>
            <p:cNvSpPr>
              <a:spLocks/>
            </p:cNvSpPr>
            <p:nvPr/>
          </p:nvSpPr>
          <p:spPr bwMode="auto">
            <a:xfrm>
              <a:off x="14554201" y="8208963"/>
              <a:ext cx="53975" cy="169863"/>
            </a:xfrm>
            <a:custGeom>
              <a:avLst/>
              <a:gdLst>
                <a:gd name="T0" fmla="*/ 3 w 17"/>
                <a:gd name="T1" fmla="*/ 53 h 53"/>
                <a:gd name="T2" fmla="*/ 2 w 17"/>
                <a:gd name="T3" fmla="*/ 53 h 53"/>
                <a:gd name="T4" fmla="*/ 1 w 17"/>
                <a:gd name="T5" fmla="*/ 50 h 53"/>
                <a:gd name="T6" fmla="*/ 13 w 17"/>
                <a:gd name="T7" fmla="*/ 2 h 53"/>
                <a:gd name="T8" fmla="*/ 16 w 17"/>
                <a:gd name="T9" fmla="*/ 1 h 53"/>
                <a:gd name="T10" fmla="*/ 17 w 17"/>
                <a:gd name="T11" fmla="*/ 3 h 53"/>
                <a:gd name="T12" fmla="*/ 4 w 17"/>
                <a:gd name="T13" fmla="*/ 51 h 53"/>
                <a:gd name="T14" fmla="*/ 3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3" y="53"/>
                  </a:moveTo>
                  <a:cubicBezTo>
                    <a:pt x="2" y="53"/>
                    <a:pt x="2" y="53"/>
                    <a:pt x="2" y="53"/>
                  </a:cubicBezTo>
                  <a:cubicBezTo>
                    <a:pt x="1" y="53"/>
                    <a:pt x="0" y="51"/>
                    <a:pt x="1" y="50"/>
                  </a:cubicBezTo>
                  <a:cubicBezTo>
                    <a:pt x="13" y="2"/>
                    <a:pt x="13" y="2"/>
                    <a:pt x="13" y="2"/>
                  </a:cubicBezTo>
                  <a:cubicBezTo>
                    <a:pt x="13" y="1"/>
                    <a:pt x="14" y="0"/>
                    <a:pt x="16" y="1"/>
                  </a:cubicBezTo>
                  <a:cubicBezTo>
                    <a:pt x="17" y="1"/>
                    <a:pt x="17" y="2"/>
                    <a:pt x="17" y="3"/>
                  </a:cubicBezTo>
                  <a:cubicBezTo>
                    <a:pt x="4" y="51"/>
                    <a:pt x="4" y="51"/>
                    <a:pt x="4" y="51"/>
                  </a:cubicBezTo>
                  <a:cubicBezTo>
                    <a:pt x="4" y="52"/>
                    <a:pt x="3" y="53"/>
                    <a:pt x="3"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52">
              <a:extLst>
                <a:ext uri="{FF2B5EF4-FFF2-40B4-BE49-F238E27FC236}">
                  <a16:creationId xmlns:a16="http://schemas.microsoft.com/office/drawing/2014/main" id="{018CB9F8-2047-4959-BC04-DF7DD9069ED3}"/>
                </a:ext>
              </a:extLst>
            </p:cNvPr>
            <p:cNvSpPr>
              <a:spLocks/>
            </p:cNvSpPr>
            <p:nvPr/>
          </p:nvSpPr>
          <p:spPr bwMode="auto">
            <a:xfrm>
              <a:off x="14671676" y="8199438"/>
              <a:ext cx="55563" cy="169863"/>
            </a:xfrm>
            <a:custGeom>
              <a:avLst/>
              <a:gdLst>
                <a:gd name="T0" fmla="*/ 2 w 17"/>
                <a:gd name="T1" fmla="*/ 53 h 53"/>
                <a:gd name="T2" fmla="*/ 2 w 17"/>
                <a:gd name="T3" fmla="*/ 53 h 53"/>
                <a:gd name="T4" fmla="*/ 0 w 17"/>
                <a:gd name="T5" fmla="*/ 50 h 53"/>
                <a:gd name="T6" fmla="*/ 13 w 17"/>
                <a:gd name="T7" fmla="*/ 2 h 53"/>
                <a:gd name="T8" fmla="*/ 15 w 17"/>
                <a:gd name="T9" fmla="*/ 1 h 53"/>
                <a:gd name="T10" fmla="*/ 16 w 17"/>
                <a:gd name="T11" fmla="*/ 3 h 53"/>
                <a:gd name="T12" fmla="*/ 4 w 17"/>
                <a:gd name="T13" fmla="*/ 51 h 53"/>
                <a:gd name="T14" fmla="*/ 2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2" y="53"/>
                  </a:moveTo>
                  <a:cubicBezTo>
                    <a:pt x="2" y="53"/>
                    <a:pt x="2" y="53"/>
                    <a:pt x="2" y="53"/>
                  </a:cubicBezTo>
                  <a:cubicBezTo>
                    <a:pt x="0" y="53"/>
                    <a:pt x="0" y="52"/>
                    <a:pt x="0" y="50"/>
                  </a:cubicBezTo>
                  <a:cubicBezTo>
                    <a:pt x="13" y="2"/>
                    <a:pt x="13" y="2"/>
                    <a:pt x="13" y="2"/>
                  </a:cubicBezTo>
                  <a:cubicBezTo>
                    <a:pt x="13" y="1"/>
                    <a:pt x="14" y="0"/>
                    <a:pt x="15" y="1"/>
                  </a:cubicBezTo>
                  <a:cubicBezTo>
                    <a:pt x="16" y="1"/>
                    <a:pt x="17"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53">
              <a:extLst>
                <a:ext uri="{FF2B5EF4-FFF2-40B4-BE49-F238E27FC236}">
                  <a16:creationId xmlns:a16="http://schemas.microsoft.com/office/drawing/2014/main" id="{F8EF4EE3-F79C-49C8-A550-AC4B396D196C}"/>
                </a:ext>
              </a:extLst>
            </p:cNvPr>
            <p:cNvSpPr>
              <a:spLocks/>
            </p:cNvSpPr>
            <p:nvPr/>
          </p:nvSpPr>
          <p:spPr bwMode="auto">
            <a:xfrm>
              <a:off x="14790738" y="818673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1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2" y="53"/>
                    <a:pt x="1" y="53"/>
                  </a:cubicBezTo>
                  <a:cubicBezTo>
                    <a:pt x="0" y="53"/>
                    <a:pt x="0" y="51"/>
                    <a:pt x="0" y="50"/>
                  </a:cubicBezTo>
                  <a:cubicBezTo>
                    <a:pt x="12" y="2"/>
                    <a:pt x="12" y="2"/>
                    <a:pt x="12" y="2"/>
                  </a:cubicBezTo>
                  <a:cubicBezTo>
                    <a:pt x="13" y="1"/>
                    <a:pt x="14" y="0"/>
                    <a:pt x="15" y="1"/>
                  </a:cubicBezTo>
                  <a:cubicBezTo>
                    <a:pt x="16" y="1"/>
                    <a:pt x="16"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2" name="TextBox 301">
            <a:extLst>
              <a:ext uri="{FF2B5EF4-FFF2-40B4-BE49-F238E27FC236}">
                <a16:creationId xmlns:a16="http://schemas.microsoft.com/office/drawing/2014/main" id="{B7DEE8A7-4D1D-44C8-8C93-89CD348DFBF8}"/>
              </a:ext>
            </a:extLst>
          </p:cNvPr>
          <p:cNvSpPr txBox="1"/>
          <p:nvPr/>
        </p:nvSpPr>
        <p:spPr>
          <a:xfrm>
            <a:off x="14814670" y="2823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303" name="TextBox 302">
            <a:extLst>
              <a:ext uri="{FF2B5EF4-FFF2-40B4-BE49-F238E27FC236}">
                <a16:creationId xmlns:a16="http://schemas.microsoft.com/office/drawing/2014/main" id="{D0633613-5FCE-4BB5-95B3-4C32CDA77F8E}"/>
              </a:ext>
            </a:extLst>
          </p:cNvPr>
          <p:cNvSpPr txBox="1"/>
          <p:nvPr/>
        </p:nvSpPr>
        <p:spPr>
          <a:xfrm>
            <a:off x="14814670" y="7146222"/>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04" name="Rectangle: Rounded Corners 303">
            <a:extLst>
              <a:ext uri="{FF2B5EF4-FFF2-40B4-BE49-F238E27FC236}">
                <a16:creationId xmlns:a16="http://schemas.microsoft.com/office/drawing/2014/main" id="{A58F21E3-31FF-414F-9E3A-6115D0839FE6}"/>
              </a:ext>
            </a:extLst>
          </p:cNvPr>
          <p:cNvSpPr/>
          <p:nvPr/>
        </p:nvSpPr>
        <p:spPr>
          <a:xfrm>
            <a:off x="14814670" y="102391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72161418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02"/>
                                        </p:tgtEl>
                                        <p:attrNameLst>
                                          <p:attrName>style.visibility</p:attrName>
                                        </p:attrNameLst>
                                      </p:cBhvr>
                                      <p:to>
                                        <p:strVal val="visible"/>
                                      </p:to>
                                    </p:set>
                                    <p:anim calcmode="lin" valueType="num">
                                      <p:cBhvr additive="base">
                                        <p:cTn id="7" dur="1000" fill="hold"/>
                                        <p:tgtEl>
                                          <p:spTgt spid="302"/>
                                        </p:tgtEl>
                                        <p:attrNameLst>
                                          <p:attrName>ppt_x</p:attrName>
                                        </p:attrNameLst>
                                      </p:cBhvr>
                                      <p:tavLst>
                                        <p:tav tm="0">
                                          <p:val>
                                            <p:strVal val="1+#ppt_w/2"/>
                                          </p:val>
                                        </p:tav>
                                        <p:tav tm="100000">
                                          <p:val>
                                            <p:strVal val="#ppt_x"/>
                                          </p:val>
                                        </p:tav>
                                      </p:tavLst>
                                    </p:anim>
                                    <p:anim calcmode="lin" valueType="num">
                                      <p:cBhvr additive="base">
                                        <p:cTn id="8" dur="1000" fill="hold"/>
                                        <p:tgtEl>
                                          <p:spTgt spid="30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303"/>
                                        </p:tgtEl>
                                        <p:attrNameLst>
                                          <p:attrName>style.visibility</p:attrName>
                                        </p:attrNameLst>
                                      </p:cBhvr>
                                      <p:to>
                                        <p:strVal val="visible"/>
                                      </p:to>
                                    </p:set>
                                    <p:anim calcmode="lin" valueType="num">
                                      <p:cBhvr additive="base">
                                        <p:cTn id="11" dur="1000" fill="hold"/>
                                        <p:tgtEl>
                                          <p:spTgt spid="303"/>
                                        </p:tgtEl>
                                        <p:attrNameLst>
                                          <p:attrName>ppt_x</p:attrName>
                                        </p:attrNameLst>
                                      </p:cBhvr>
                                      <p:tavLst>
                                        <p:tav tm="0">
                                          <p:val>
                                            <p:strVal val="1+#ppt_w/2"/>
                                          </p:val>
                                        </p:tav>
                                        <p:tav tm="100000">
                                          <p:val>
                                            <p:strVal val="#ppt_x"/>
                                          </p:val>
                                        </p:tav>
                                      </p:tavLst>
                                    </p:anim>
                                    <p:anim calcmode="lin" valueType="num">
                                      <p:cBhvr additive="base">
                                        <p:cTn id="12" dur="1000" fill="hold"/>
                                        <p:tgtEl>
                                          <p:spTgt spid="30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304"/>
                                        </p:tgtEl>
                                        <p:attrNameLst>
                                          <p:attrName>style.visibility</p:attrName>
                                        </p:attrNameLst>
                                      </p:cBhvr>
                                      <p:to>
                                        <p:strVal val="visible"/>
                                      </p:to>
                                    </p:set>
                                    <p:anim calcmode="lin" valueType="num">
                                      <p:cBhvr additive="base">
                                        <p:cTn id="15" dur="1000" fill="hold"/>
                                        <p:tgtEl>
                                          <p:spTgt spid="304"/>
                                        </p:tgtEl>
                                        <p:attrNameLst>
                                          <p:attrName>ppt_x</p:attrName>
                                        </p:attrNameLst>
                                      </p:cBhvr>
                                      <p:tavLst>
                                        <p:tav tm="0">
                                          <p:val>
                                            <p:strVal val="1+#ppt_w/2"/>
                                          </p:val>
                                        </p:tav>
                                        <p:tav tm="100000">
                                          <p:val>
                                            <p:strVal val="#ppt_x"/>
                                          </p:val>
                                        </p:tav>
                                      </p:tavLst>
                                    </p:anim>
                                    <p:anim calcmode="lin" valueType="num">
                                      <p:cBhvr additive="base">
                                        <p:cTn id="16" dur="1000" fill="hold"/>
                                        <p:tgtEl>
                                          <p:spTgt spid="304"/>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44"/>
                                        </p:tgtEl>
                                        <p:attrNameLst>
                                          <p:attrName>style.visibility</p:attrName>
                                        </p:attrNameLst>
                                      </p:cBhvr>
                                      <p:to>
                                        <p:strVal val="visible"/>
                                      </p:to>
                                    </p:set>
                                    <p:anim calcmode="lin" valueType="num">
                                      <p:cBhvr additive="base">
                                        <p:cTn id="19" dur="1500" fill="hold"/>
                                        <p:tgtEl>
                                          <p:spTgt spid="244"/>
                                        </p:tgtEl>
                                        <p:attrNameLst>
                                          <p:attrName>ppt_x</p:attrName>
                                        </p:attrNameLst>
                                      </p:cBhvr>
                                      <p:tavLst>
                                        <p:tav tm="0">
                                          <p:val>
                                            <p:strVal val="#ppt_x"/>
                                          </p:val>
                                        </p:tav>
                                        <p:tav tm="100000">
                                          <p:val>
                                            <p:strVal val="#ppt_x"/>
                                          </p:val>
                                        </p:tav>
                                      </p:tavLst>
                                    </p:anim>
                                    <p:anim calcmode="lin" valueType="num">
                                      <p:cBhvr additive="base">
                                        <p:cTn id="20" dur="1500" fill="hold"/>
                                        <p:tgtEl>
                                          <p:spTgt spid="24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243"/>
                                        </p:tgtEl>
                                        <p:attrNameLst>
                                          <p:attrName>style.visibility</p:attrName>
                                        </p:attrNameLst>
                                      </p:cBhvr>
                                      <p:to>
                                        <p:strVal val="visible"/>
                                      </p:to>
                                    </p:set>
                                    <p:anim calcmode="lin" valueType="num">
                                      <p:cBhvr additive="base">
                                        <p:cTn id="23" dur="1500" fill="hold"/>
                                        <p:tgtEl>
                                          <p:spTgt spid="243"/>
                                        </p:tgtEl>
                                        <p:attrNameLst>
                                          <p:attrName>ppt_x</p:attrName>
                                        </p:attrNameLst>
                                      </p:cBhvr>
                                      <p:tavLst>
                                        <p:tav tm="0">
                                          <p:val>
                                            <p:strVal val="#ppt_x"/>
                                          </p:val>
                                        </p:tav>
                                        <p:tav tm="100000">
                                          <p:val>
                                            <p:strVal val="#ppt_x"/>
                                          </p:val>
                                        </p:tav>
                                      </p:tavLst>
                                    </p:anim>
                                    <p:anim calcmode="lin" valueType="num">
                                      <p:cBhvr additive="base">
                                        <p:cTn id="24" dur="1500" fill="hold"/>
                                        <p:tgtEl>
                                          <p:spTgt spid="24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400"/>
                                  </p:stCondLst>
                                  <p:childTnLst>
                                    <p:set>
                                      <p:cBhvr>
                                        <p:cTn id="26" dur="1" fill="hold">
                                          <p:stCondLst>
                                            <p:cond delay="0"/>
                                          </p:stCondLst>
                                        </p:cTn>
                                        <p:tgtEl>
                                          <p:spTgt spid="241"/>
                                        </p:tgtEl>
                                        <p:attrNameLst>
                                          <p:attrName>style.visibility</p:attrName>
                                        </p:attrNameLst>
                                      </p:cBhvr>
                                      <p:to>
                                        <p:strVal val="visible"/>
                                      </p:to>
                                    </p:set>
                                    <p:anim calcmode="lin" valueType="num">
                                      <p:cBhvr additive="base">
                                        <p:cTn id="27" dur="1500" fill="hold"/>
                                        <p:tgtEl>
                                          <p:spTgt spid="241"/>
                                        </p:tgtEl>
                                        <p:attrNameLst>
                                          <p:attrName>ppt_x</p:attrName>
                                        </p:attrNameLst>
                                      </p:cBhvr>
                                      <p:tavLst>
                                        <p:tav tm="0">
                                          <p:val>
                                            <p:strVal val="#ppt_x"/>
                                          </p:val>
                                        </p:tav>
                                        <p:tav tm="100000">
                                          <p:val>
                                            <p:strVal val="#ppt_x"/>
                                          </p:val>
                                        </p:tav>
                                      </p:tavLst>
                                    </p:anim>
                                    <p:anim calcmode="lin" valueType="num">
                                      <p:cBhvr additive="base">
                                        <p:cTn id="28" dur="1500" fill="hold"/>
                                        <p:tgtEl>
                                          <p:spTgt spid="24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500"/>
                                  </p:stCondLst>
                                  <p:childTnLst>
                                    <p:set>
                                      <p:cBhvr>
                                        <p:cTn id="30" dur="1" fill="hold">
                                          <p:stCondLst>
                                            <p:cond delay="0"/>
                                          </p:stCondLst>
                                        </p:cTn>
                                        <p:tgtEl>
                                          <p:spTgt spid="242"/>
                                        </p:tgtEl>
                                        <p:attrNameLst>
                                          <p:attrName>style.visibility</p:attrName>
                                        </p:attrNameLst>
                                      </p:cBhvr>
                                      <p:to>
                                        <p:strVal val="visible"/>
                                      </p:to>
                                    </p:set>
                                    <p:anim calcmode="lin" valueType="num">
                                      <p:cBhvr additive="base">
                                        <p:cTn id="31" dur="1500" fill="hold"/>
                                        <p:tgtEl>
                                          <p:spTgt spid="242"/>
                                        </p:tgtEl>
                                        <p:attrNameLst>
                                          <p:attrName>ppt_x</p:attrName>
                                        </p:attrNameLst>
                                      </p:cBhvr>
                                      <p:tavLst>
                                        <p:tav tm="0">
                                          <p:val>
                                            <p:strVal val="#ppt_x"/>
                                          </p:val>
                                        </p:tav>
                                        <p:tav tm="100000">
                                          <p:val>
                                            <p:strVal val="#ppt_x"/>
                                          </p:val>
                                        </p:tav>
                                      </p:tavLst>
                                    </p:anim>
                                    <p:anim calcmode="lin" valueType="num">
                                      <p:cBhvr additive="base">
                                        <p:cTn id="32" dur="1500" fill="hold"/>
                                        <p:tgtEl>
                                          <p:spTgt spid="2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240"/>
                                        </p:tgtEl>
                                        <p:attrNameLst>
                                          <p:attrName>style.visibility</p:attrName>
                                        </p:attrNameLst>
                                      </p:cBhvr>
                                      <p:to>
                                        <p:strVal val="visible"/>
                                      </p:to>
                                    </p:set>
                                    <p:anim calcmode="lin" valueType="num">
                                      <p:cBhvr additive="base">
                                        <p:cTn id="35" dur="1500" fill="hold"/>
                                        <p:tgtEl>
                                          <p:spTgt spid="240"/>
                                        </p:tgtEl>
                                        <p:attrNameLst>
                                          <p:attrName>ppt_x</p:attrName>
                                        </p:attrNameLst>
                                      </p:cBhvr>
                                      <p:tavLst>
                                        <p:tav tm="0">
                                          <p:val>
                                            <p:strVal val="#ppt_x"/>
                                          </p:val>
                                        </p:tav>
                                        <p:tav tm="100000">
                                          <p:val>
                                            <p:strVal val="#ppt_x"/>
                                          </p:val>
                                        </p:tav>
                                      </p:tavLst>
                                    </p:anim>
                                    <p:anim calcmode="lin" valueType="num">
                                      <p:cBhvr additive="base">
                                        <p:cTn id="36" dur="1500" fill="hold"/>
                                        <p:tgtEl>
                                          <p:spTgt spid="24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700"/>
                                  </p:stCondLst>
                                  <p:childTnLst>
                                    <p:set>
                                      <p:cBhvr>
                                        <p:cTn id="38" dur="1" fill="hold">
                                          <p:stCondLst>
                                            <p:cond delay="0"/>
                                          </p:stCondLst>
                                        </p:cTn>
                                        <p:tgtEl>
                                          <p:spTgt spid="233"/>
                                        </p:tgtEl>
                                        <p:attrNameLst>
                                          <p:attrName>style.visibility</p:attrName>
                                        </p:attrNameLst>
                                      </p:cBhvr>
                                      <p:to>
                                        <p:strVal val="visible"/>
                                      </p:to>
                                    </p:set>
                                    <p:anim calcmode="lin" valueType="num">
                                      <p:cBhvr additive="base">
                                        <p:cTn id="39" dur="1500" fill="hold"/>
                                        <p:tgtEl>
                                          <p:spTgt spid="233"/>
                                        </p:tgtEl>
                                        <p:attrNameLst>
                                          <p:attrName>ppt_x</p:attrName>
                                        </p:attrNameLst>
                                      </p:cBhvr>
                                      <p:tavLst>
                                        <p:tav tm="0">
                                          <p:val>
                                            <p:strVal val="#ppt_x"/>
                                          </p:val>
                                        </p:tav>
                                        <p:tav tm="100000">
                                          <p:val>
                                            <p:strVal val="#ppt_x"/>
                                          </p:val>
                                        </p:tav>
                                      </p:tavLst>
                                    </p:anim>
                                    <p:anim calcmode="lin" valueType="num">
                                      <p:cBhvr additive="base">
                                        <p:cTn id="40" dur="1500" fill="hold"/>
                                        <p:tgtEl>
                                          <p:spTgt spid="233"/>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80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1500" fill="hold"/>
                                        <p:tgtEl>
                                          <p:spTgt spid="234"/>
                                        </p:tgtEl>
                                        <p:attrNameLst>
                                          <p:attrName>ppt_x</p:attrName>
                                        </p:attrNameLst>
                                      </p:cBhvr>
                                      <p:tavLst>
                                        <p:tav tm="0">
                                          <p:val>
                                            <p:strVal val="#ppt_x"/>
                                          </p:val>
                                        </p:tav>
                                        <p:tav tm="100000">
                                          <p:val>
                                            <p:strVal val="#ppt_x"/>
                                          </p:val>
                                        </p:tav>
                                      </p:tavLst>
                                    </p:anim>
                                    <p:anim calcmode="lin" valueType="num">
                                      <p:cBhvr additive="base">
                                        <p:cTn id="44" dur="1500" fill="hold"/>
                                        <p:tgtEl>
                                          <p:spTgt spid="23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900"/>
                                  </p:stCondLst>
                                  <p:childTnLst>
                                    <p:set>
                                      <p:cBhvr>
                                        <p:cTn id="46" dur="1" fill="hold">
                                          <p:stCondLst>
                                            <p:cond delay="0"/>
                                          </p:stCondLst>
                                        </p:cTn>
                                        <p:tgtEl>
                                          <p:spTgt spid="235"/>
                                        </p:tgtEl>
                                        <p:attrNameLst>
                                          <p:attrName>style.visibility</p:attrName>
                                        </p:attrNameLst>
                                      </p:cBhvr>
                                      <p:to>
                                        <p:strVal val="visible"/>
                                      </p:to>
                                    </p:set>
                                    <p:anim calcmode="lin" valueType="num">
                                      <p:cBhvr additive="base">
                                        <p:cTn id="47" dur="1500" fill="hold"/>
                                        <p:tgtEl>
                                          <p:spTgt spid="235"/>
                                        </p:tgtEl>
                                        <p:attrNameLst>
                                          <p:attrName>ppt_x</p:attrName>
                                        </p:attrNameLst>
                                      </p:cBhvr>
                                      <p:tavLst>
                                        <p:tav tm="0">
                                          <p:val>
                                            <p:strVal val="#ppt_x"/>
                                          </p:val>
                                        </p:tav>
                                        <p:tav tm="100000">
                                          <p:val>
                                            <p:strVal val="#ppt_x"/>
                                          </p:val>
                                        </p:tav>
                                      </p:tavLst>
                                    </p:anim>
                                    <p:anim calcmode="lin" valueType="num">
                                      <p:cBhvr additive="base">
                                        <p:cTn id="48" dur="1500" fill="hold"/>
                                        <p:tgtEl>
                                          <p:spTgt spid="23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0"/>
                                  </p:stCondLst>
                                  <p:childTnLst>
                                    <p:set>
                                      <p:cBhvr>
                                        <p:cTn id="50" dur="1" fill="hold">
                                          <p:stCondLst>
                                            <p:cond delay="0"/>
                                          </p:stCondLst>
                                        </p:cTn>
                                        <p:tgtEl>
                                          <p:spTgt spid="236"/>
                                        </p:tgtEl>
                                        <p:attrNameLst>
                                          <p:attrName>style.visibility</p:attrName>
                                        </p:attrNameLst>
                                      </p:cBhvr>
                                      <p:to>
                                        <p:strVal val="visible"/>
                                      </p:to>
                                    </p:set>
                                    <p:anim calcmode="lin" valueType="num">
                                      <p:cBhvr additive="base">
                                        <p:cTn id="51" dur="1500" fill="hold"/>
                                        <p:tgtEl>
                                          <p:spTgt spid="236"/>
                                        </p:tgtEl>
                                        <p:attrNameLst>
                                          <p:attrName>ppt_x</p:attrName>
                                        </p:attrNameLst>
                                      </p:cBhvr>
                                      <p:tavLst>
                                        <p:tav tm="0">
                                          <p:val>
                                            <p:strVal val="#ppt_x"/>
                                          </p:val>
                                        </p:tav>
                                        <p:tav tm="100000">
                                          <p:val>
                                            <p:strVal val="#ppt_x"/>
                                          </p:val>
                                        </p:tav>
                                      </p:tavLst>
                                    </p:anim>
                                    <p:anim calcmode="lin" valueType="num">
                                      <p:cBhvr additive="base">
                                        <p:cTn id="52" dur="1500" fill="hold"/>
                                        <p:tgtEl>
                                          <p:spTgt spid="236"/>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100"/>
                                  </p:stCondLst>
                                  <p:childTnLst>
                                    <p:set>
                                      <p:cBhvr>
                                        <p:cTn id="54" dur="1" fill="hold">
                                          <p:stCondLst>
                                            <p:cond delay="0"/>
                                          </p:stCondLst>
                                        </p:cTn>
                                        <p:tgtEl>
                                          <p:spTgt spid="237"/>
                                        </p:tgtEl>
                                        <p:attrNameLst>
                                          <p:attrName>style.visibility</p:attrName>
                                        </p:attrNameLst>
                                      </p:cBhvr>
                                      <p:to>
                                        <p:strVal val="visible"/>
                                      </p:to>
                                    </p:set>
                                    <p:anim calcmode="lin" valueType="num">
                                      <p:cBhvr additive="base">
                                        <p:cTn id="55" dur="1500" fill="hold"/>
                                        <p:tgtEl>
                                          <p:spTgt spid="237"/>
                                        </p:tgtEl>
                                        <p:attrNameLst>
                                          <p:attrName>ppt_x</p:attrName>
                                        </p:attrNameLst>
                                      </p:cBhvr>
                                      <p:tavLst>
                                        <p:tav tm="0">
                                          <p:val>
                                            <p:strVal val="#ppt_x"/>
                                          </p:val>
                                        </p:tav>
                                        <p:tav tm="100000">
                                          <p:val>
                                            <p:strVal val="#ppt_x"/>
                                          </p:val>
                                        </p:tav>
                                      </p:tavLst>
                                    </p:anim>
                                    <p:anim calcmode="lin" valueType="num">
                                      <p:cBhvr additive="base">
                                        <p:cTn id="56" dur="1500" fill="hold"/>
                                        <p:tgtEl>
                                          <p:spTgt spid="237"/>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200"/>
                                  </p:stCondLst>
                                  <p:childTnLst>
                                    <p:set>
                                      <p:cBhvr>
                                        <p:cTn id="58" dur="1" fill="hold">
                                          <p:stCondLst>
                                            <p:cond delay="0"/>
                                          </p:stCondLst>
                                        </p:cTn>
                                        <p:tgtEl>
                                          <p:spTgt spid="238"/>
                                        </p:tgtEl>
                                        <p:attrNameLst>
                                          <p:attrName>style.visibility</p:attrName>
                                        </p:attrNameLst>
                                      </p:cBhvr>
                                      <p:to>
                                        <p:strVal val="visible"/>
                                      </p:to>
                                    </p:set>
                                    <p:anim calcmode="lin" valueType="num">
                                      <p:cBhvr additive="base">
                                        <p:cTn id="59" dur="1500" fill="hold"/>
                                        <p:tgtEl>
                                          <p:spTgt spid="238"/>
                                        </p:tgtEl>
                                        <p:attrNameLst>
                                          <p:attrName>ppt_x</p:attrName>
                                        </p:attrNameLst>
                                      </p:cBhvr>
                                      <p:tavLst>
                                        <p:tav tm="0">
                                          <p:val>
                                            <p:strVal val="#ppt_x"/>
                                          </p:val>
                                        </p:tav>
                                        <p:tav tm="100000">
                                          <p:val>
                                            <p:strVal val="#ppt_x"/>
                                          </p:val>
                                        </p:tav>
                                      </p:tavLst>
                                    </p:anim>
                                    <p:anim calcmode="lin" valueType="num">
                                      <p:cBhvr additive="base">
                                        <p:cTn id="60" dur="1500" fill="hold"/>
                                        <p:tgtEl>
                                          <p:spTgt spid="23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300"/>
                                  </p:stCondLst>
                                  <p:childTnLst>
                                    <p:set>
                                      <p:cBhvr>
                                        <p:cTn id="62" dur="1" fill="hold">
                                          <p:stCondLst>
                                            <p:cond delay="0"/>
                                          </p:stCondLst>
                                        </p:cTn>
                                        <p:tgtEl>
                                          <p:spTgt spid="239"/>
                                        </p:tgtEl>
                                        <p:attrNameLst>
                                          <p:attrName>style.visibility</p:attrName>
                                        </p:attrNameLst>
                                      </p:cBhvr>
                                      <p:to>
                                        <p:strVal val="visible"/>
                                      </p:to>
                                    </p:set>
                                    <p:anim calcmode="lin" valueType="num">
                                      <p:cBhvr additive="base">
                                        <p:cTn id="63" dur="1500" fill="hold"/>
                                        <p:tgtEl>
                                          <p:spTgt spid="239"/>
                                        </p:tgtEl>
                                        <p:attrNameLst>
                                          <p:attrName>ppt_x</p:attrName>
                                        </p:attrNameLst>
                                      </p:cBhvr>
                                      <p:tavLst>
                                        <p:tav tm="0">
                                          <p:val>
                                            <p:strVal val="#ppt_x"/>
                                          </p:val>
                                        </p:tav>
                                        <p:tav tm="100000">
                                          <p:val>
                                            <p:strVal val="#ppt_x"/>
                                          </p:val>
                                        </p:tav>
                                      </p:tavLst>
                                    </p:anim>
                                    <p:anim calcmode="lin" valueType="num">
                                      <p:cBhvr additive="base">
                                        <p:cTn id="64" dur="1500" fill="hold"/>
                                        <p:tgtEl>
                                          <p:spTgt spid="239"/>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14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500" fill="hold"/>
                                        <p:tgtEl>
                                          <p:spTgt spid="232"/>
                                        </p:tgtEl>
                                        <p:attrNameLst>
                                          <p:attrName>ppt_x</p:attrName>
                                        </p:attrNameLst>
                                      </p:cBhvr>
                                      <p:tavLst>
                                        <p:tav tm="0">
                                          <p:val>
                                            <p:strVal val="#ppt_x"/>
                                          </p:val>
                                        </p:tav>
                                        <p:tav tm="100000">
                                          <p:val>
                                            <p:strVal val="#ppt_x"/>
                                          </p:val>
                                        </p:tav>
                                      </p:tavLst>
                                    </p:anim>
                                    <p:anim calcmode="lin" valueType="num">
                                      <p:cBhvr additive="base">
                                        <p:cTn id="68" dur="1500" fill="hold"/>
                                        <p:tgtEl>
                                          <p:spTgt spid="232"/>
                                        </p:tgtEl>
                                        <p:attrNameLst>
                                          <p:attrName>ppt_y</p:attrName>
                                        </p:attrNameLst>
                                      </p:cBhvr>
                                      <p:tavLst>
                                        <p:tav tm="0">
                                          <p:val>
                                            <p:strVal val="1+#ppt_h/2"/>
                                          </p:val>
                                        </p:tav>
                                        <p:tav tm="100000">
                                          <p:val>
                                            <p:strVal val="#ppt_y"/>
                                          </p:val>
                                        </p:tav>
                                      </p:tavLst>
                                    </p:anim>
                                  </p:childTnLst>
                                </p:cTn>
                              </p:par>
                              <p:par>
                                <p:cTn id="69" presetID="22" presetClass="entr" presetSubtype="2" fill="hold" grpId="0" nodeType="withEffect">
                                  <p:stCondLst>
                                    <p:cond delay="1500"/>
                                  </p:stCondLst>
                                  <p:childTnLst>
                                    <p:set>
                                      <p:cBhvr>
                                        <p:cTn id="70" dur="1" fill="hold">
                                          <p:stCondLst>
                                            <p:cond delay="0"/>
                                          </p:stCondLst>
                                        </p:cTn>
                                        <p:tgtEl>
                                          <p:spTgt spid="65"/>
                                        </p:tgtEl>
                                        <p:attrNameLst>
                                          <p:attrName>style.visibility</p:attrName>
                                        </p:attrNameLst>
                                      </p:cBhvr>
                                      <p:to>
                                        <p:strVal val="visible"/>
                                      </p:to>
                                    </p:set>
                                    <p:animEffect transition="in" filter="wipe(right)">
                                      <p:cBhvr>
                                        <p:cTn id="71" dur="500"/>
                                        <p:tgtEl>
                                          <p:spTgt spid="65"/>
                                        </p:tgtEl>
                                      </p:cBhvr>
                                    </p:animEffect>
                                  </p:childTnLst>
                                </p:cTn>
                              </p:par>
                              <p:par>
                                <p:cTn id="72" presetID="22" presetClass="entr" presetSubtype="8" fill="hold" nodeType="withEffect">
                                  <p:stCondLst>
                                    <p:cond delay="2000"/>
                                  </p:stCondLst>
                                  <p:childTnLst>
                                    <p:set>
                                      <p:cBhvr>
                                        <p:cTn id="73" dur="1" fill="hold">
                                          <p:stCondLst>
                                            <p:cond delay="0"/>
                                          </p:stCondLst>
                                        </p:cTn>
                                        <p:tgtEl>
                                          <p:spTgt spid="86"/>
                                        </p:tgtEl>
                                        <p:attrNameLst>
                                          <p:attrName>style.visibility</p:attrName>
                                        </p:attrNameLst>
                                      </p:cBhvr>
                                      <p:to>
                                        <p:strVal val="visible"/>
                                      </p:to>
                                    </p:set>
                                    <p:animEffect transition="in" filter="wipe(left)">
                                      <p:cBhvr>
                                        <p:cTn id="74" dur="500"/>
                                        <p:tgtEl>
                                          <p:spTgt spid="86"/>
                                        </p:tgtEl>
                                      </p:cBhvr>
                                    </p:animEffect>
                                  </p:childTnLst>
                                </p:cTn>
                              </p:par>
                              <p:par>
                                <p:cTn id="75" presetID="22" presetClass="entr" presetSubtype="2" fill="hold" grpId="0" nodeType="withEffect">
                                  <p:stCondLst>
                                    <p:cond delay="2500"/>
                                  </p:stCondLst>
                                  <p:childTnLst>
                                    <p:set>
                                      <p:cBhvr>
                                        <p:cTn id="76" dur="1" fill="hold">
                                          <p:stCondLst>
                                            <p:cond delay="0"/>
                                          </p:stCondLst>
                                        </p:cTn>
                                        <p:tgtEl>
                                          <p:spTgt spid="64"/>
                                        </p:tgtEl>
                                        <p:attrNameLst>
                                          <p:attrName>style.visibility</p:attrName>
                                        </p:attrNameLst>
                                      </p:cBhvr>
                                      <p:to>
                                        <p:strVal val="visible"/>
                                      </p:to>
                                    </p:set>
                                    <p:animEffect transition="in" filter="wipe(right)">
                                      <p:cBhvr>
                                        <p:cTn id="77" dur="500"/>
                                        <p:tgtEl>
                                          <p:spTgt spid="64"/>
                                        </p:tgtEl>
                                      </p:cBhvr>
                                    </p:animEffect>
                                  </p:childTnLst>
                                </p:cTn>
                              </p:par>
                              <p:par>
                                <p:cTn id="78" presetID="2" presetClass="entr" presetSubtype="4" decel="100000" fill="hold" nodeType="withEffect">
                                  <p:stCondLst>
                                    <p:cond delay="0"/>
                                  </p:stCondLst>
                                  <p:childTnLst>
                                    <p:set>
                                      <p:cBhvr>
                                        <p:cTn id="79" dur="1" fill="hold">
                                          <p:stCondLst>
                                            <p:cond delay="0"/>
                                          </p:stCondLst>
                                        </p:cTn>
                                        <p:tgtEl>
                                          <p:spTgt spid="274"/>
                                        </p:tgtEl>
                                        <p:attrNameLst>
                                          <p:attrName>style.visibility</p:attrName>
                                        </p:attrNameLst>
                                      </p:cBhvr>
                                      <p:to>
                                        <p:strVal val="visible"/>
                                      </p:to>
                                    </p:set>
                                    <p:anim calcmode="lin" valueType="num">
                                      <p:cBhvr additive="base">
                                        <p:cTn id="80" dur="1500" fill="hold"/>
                                        <p:tgtEl>
                                          <p:spTgt spid="274"/>
                                        </p:tgtEl>
                                        <p:attrNameLst>
                                          <p:attrName>ppt_x</p:attrName>
                                        </p:attrNameLst>
                                      </p:cBhvr>
                                      <p:tavLst>
                                        <p:tav tm="0">
                                          <p:val>
                                            <p:strVal val="#ppt_x"/>
                                          </p:val>
                                        </p:tav>
                                        <p:tav tm="100000">
                                          <p:val>
                                            <p:strVal val="#ppt_x"/>
                                          </p:val>
                                        </p:tav>
                                      </p:tavLst>
                                    </p:anim>
                                    <p:anim calcmode="lin" valueType="num">
                                      <p:cBhvr additive="base">
                                        <p:cTn id="81" dur="1500" fill="hold"/>
                                        <p:tgtEl>
                                          <p:spTgt spid="274"/>
                                        </p:tgtEl>
                                        <p:attrNameLst>
                                          <p:attrName>ppt_y</p:attrName>
                                        </p:attrNameLst>
                                      </p:cBhvr>
                                      <p:tavLst>
                                        <p:tav tm="0">
                                          <p:val>
                                            <p:strVal val="1+#ppt_h/2"/>
                                          </p:val>
                                        </p:tav>
                                        <p:tav tm="100000">
                                          <p:val>
                                            <p:strVal val="#ppt_y"/>
                                          </p:val>
                                        </p:tav>
                                      </p:tavLst>
                                    </p:anim>
                                  </p:childTnLst>
                                </p:cTn>
                              </p:par>
                              <p:par>
                                <p:cTn id="82" presetID="2" presetClass="entr" presetSubtype="4" decel="100000" fill="hold" nodeType="with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additive="base">
                                        <p:cTn id="84" dur="1500" fill="hold"/>
                                        <p:tgtEl>
                                          <p:spTgt spid="275"/>
                                        </p:tgtEl>
                                        <p:attrNameLst>
                                          <p:attrName>ppt_x</p:attrName>
                                        </p:attrNameLst>
                                      </p:cBhvr>
                                      <p:tavLst>
                                        <p:tav tm="0">
                                          <p:val>
                                            <p:strVal val="#ppt_x"/>
                                          </p:val>
                                        </p:tav>
                                        <p:tav tm="100000">
                                          <p:val>
                                            <p:strVal val="#ppt_x"/>
                                          </p:val>
                                        </p:tav>
                                      </p:tavLst>
                                    </p:anim>
                                    <p:anim calcmode="lin" valueType="num">
                                      <p:cBhvr additive="base">
                                        <p:cTn id="85" dur="1500" fill="hold"/>
                                        <p:tgtEl>
                                          <p:spTgt spid="275"/>
                                        </p:tgtEl>
                                        <p:attrNameLst>
                                          <p:attrName>ppt_y</p:attrName>
                                        </p:attrNameLst>
                                      </p:cBhvr>
                                      <p:tavLst>
                                        <p:tav tm="0">
                                          <p:val>
                                            <p:strVal val="1+#ppt_h/2"/>
                                          </p:val>
                                        </p:tav>
                                        <p:tav tm="100000">
                                          <p:val>
                                            <p:strVal val="#ppt_y"/>
                                          </p:val>
                                        </p:tav>
                                      </p:tavLst>
                                    </p:anim>
                                  </p:childTnLst>
                                </p:cTn>
                              </p:par>
                              <p:par>
                                <p:cTn id="86" presetID="2" presetClass="entr" presetSubtype="4" decel="100000" fill="hold" nodeType="withEffect">
                                  <p:stCondLst>
                                    <p:cond delay="0"/>
                                  </p:stCondLst>
                                  <p:childTnLst>
                                    <p:set>
                                      <p:cBhvr>
                                        <p:cTn id="87" dur="1" fill="hold">
                                          <p:stCondLst>
                                            <p:cond delay="0"/>
                                          </p:stCondLst>
                                        </p:cTn>
                                        <p:tgtEl>
                                          <p:spTgt spid="273"/>
                                        </p:tgtEl>
                                        <p:attrNameLst>
                                          <p:attrName>style.visibility</p:attrName>
                                        </p:attrNameLst>
                                      </p:cBhvr>
                                      <p:to>
                                        <p:strVal val="visible"/>
                                      </p:to>
                                    </p:set>
                                    <p:anim calcmode="lin" valueType="num">
                                      <p:cBhvr additive="base">
                                        <p:cTn id="88" dur="1500" fill="hold"/>
                                        <p:tgtEl>
                                          <p:spTgt spid="273"/>
                                        </p:tgtEl>
                                        <p:attrNameLst>
                                          <p:attrName>ppt_x</p:attrName>
                                        </p:attrNameLst>
                                      </p:cBhvr>
                                      <p:tavLst>
                                        <p:tav tm="0">
                                          <p:val>
                                            <p:strVal val="#ppt_x"/>
                                          </p:val>
                                        </p:tav>
                                        <p:tav tm="100000">
                                          <p:val>
                                            <p:strVal val="#ppt_x"/>
                                          </p:val>
                                        </p:tav>
                                      </p:tavLst>
                                    </p:anim>
                                    <p:anim calcmode="lin" valueType="num">
                                      <p:cBhvr additive="base">
                                        <p:cTn id="89" dur="1500" fill="hold"/>
                                        <p:tgtEl>
                                          <p:spTgt spid="273"/>
                                        </p:tgtEl>
                                        <p:attrNameLst>
                                          <p:attrName>ppt_y</p:attrName>
                                        </p:attrNameLst>
                                      </p:cBhvr>
                                      <p:tavLst>
                                        <p:tav tm="0">
                                          <p:val>
                                            <p:strVal val="1+#ppt_h/2"/>
                                          </p:val>
                                        </p:tav>
                                        <p:tav tm="100000">
                                          <p:val>
                                            <p:strVal val="#ppt_y"/>
                                          </p:val>
                                        </p:tav>
                                      </p:tavLst>
                                    </p:anim>
                                  </p:childTnLst>
                                </p:cTn>
                              </p:par>
                              <p:par>
                                <p:cTn id="90" presetID="2" presetClass="entr" presetSubtype="4" decel="100000" fill="hold" nodeType="withEffect">
                                  <p:stCondLst>
                                    <p:cond delay="0"/>
                                  </p:stCondLst>
                                  <p:childTnLst>
                                    <p:set>
                                      <p:cBhvr>
                                        <p:cTn id="91" dur="1" fill="hold">
                                          <p:stCondLst>
                                            <p:cond delay="0"/>
                                          </p:stCondLst>
                                        </p:cTn>
                                        <p:tgtEl>
                                          <p:spTgt spid="272"/>
                                        </p:tgtEl>
                                        <p:attrNameLst>
                                          <p:attrName>style.visibility</p:attrName>
                                        </p:attrNameLst>
                                      </p:cBhvr>
                                      <p:to>
                                        <p:strVal val="visible"/>
                                      </p:to>
                                    </p:set>
                                    <p:anim calcmode="lin" valueType="num">
                                      <p:cBhvr additive="base">
                                        <p:cTn id="92" dur="1500" fill="hold"/>
                                        <p:tgtEl>
                                          <p:spTgt spid="272"/>
                                        </p:tgtEl>
                                        <p:attrNameLst>
                                          <p:attrName>ppt_x</p:attrName>
                                        </p:attrNameLst>
                                      </p:cBhvr>
                                      <p:tavLst>
                                        <p:tav tm="0">
                                          <p:val>
                                            <p:strVal val="#ppt_x"/>
                                          </p:val>
                                        </p:tav>
                                        <p:tav tm="100000">
                                          <p:val>
                                            <p:strVal val="#ppt_x"/>
                                          </p:val>
                                        </p:tav>
                                      </p:tavLst>
                                    </p:anim>
                                    <p:anim calcmode="lin" valueType="num">
                                      <p:cBhvr additive="base">
                                        <p:cTn id="93" dur="1500" fill="hold"/>
                                        <p:tgtEl>
                                          <p:spTgt spid="2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302" grpId="0"/>
      <p:bldP spid="303" grpId="0"/>
      <p:bldP spid="304"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9ECF9635-FD4D-4ACA-8648-F5220AA4F1B8}"/>
              </a:ext>
            </a:extLst>
          </p:cNvPr>
          <p:cNvGrpSpPr/>
          <p:nvPr/>
        </p:nvGrpSpPr>
        <p:grpSpPr>
          <a:xfrm>
            <a:off x="12221054" y="5219251"/>
            <a:ext cx="2566988" cy="3127375"/>
            <a:chOff x="11088688" y="6592888"/>
            <a:chExt cx="2566988" cy="3127375"/>
          </a:xfrm>
        </p:grpSpPr>
        <p:sp>
          <p:nvSpPr>
            <p:cNvPr id="142" name="Freeform 203">
              <a:extLst>
                <a:ext uri="{FF2B5EF4-FFF2-40B4-BE49-F238E27FC236}">
                  <a16:creationId xmlns:a16="http://schemas.microsoft.com/office/drawing/2014/main" id="{A182D9FF-FB50-4B73-BE87-0687774AD43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204">
              <a:extLst>
                <a:ext uri="{FF2B5EF4-FFF2-40B4-BE49-F238E27FC236}">
                  <a16:creationId xmlns:a16="http://schemas.microsoft.com/office/drawing/2014/main" id="{45DFC36D-11F4-4A85-A210-E4E2E71C2B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205">
              <a:extLst>
                <a:ext uri="{FF2B5EF4-FFF2-40B4-BE49-F238E27FC236}">
                  <a16:creationId xmlns:a16="http://schemas.microsoft.com/office/drawing/2014/main" id="{7A675460-EBF7-4D33-AEB1-42E3F36CCBD1}"/>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206">
              <a:extLst>
                <a:ext uri="{FF2B5EF4-FFF2-40B4-BE49-F238E27FC236}">
                  <a16:creationId xmlns:a16="http://schemas.microsoft.com/office/drawing/2014/main" id="{11280226-600E-48E8-861C-1D055AE77688}"/>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207">
              <a:extLst>
                <a:ext uri="{FF2B5EF4-FFF2-40B4-BE49-F238E27FC236}">
                  <a16:creationId xmlns:a16="http://schemas.microsoft.com/office/drawing/2014/main" id="{C6716EB6-14EA-4F65-9ABE-3F86BC8A5DE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208">
              <a:extLst>
                <a:ext uri="{FF2B5EF4-FFF2-40B4-BE49-F238E27FC236}">
                  <a16:creationId xmlns:a16="http://schemas.microsoft.com/office/drawing/2014/main" id="{9E652965-589C-48BA-BD51-9AFEFCB7950A}"/>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48" name="Group 147">
            <a:extLst>
              <a:ext uri="{FF2B5EF4-FFF2-40B4-BE49-F238E27FC236}">
                <a16:creationId xmlns:a16="http://schemas.microsoft.com/office/drawing/2014/main" id="{D3AA88FF-662C-4EE4-BEA2-6B91D93E7098}"/>
              </a:ext>
            </a:extLst>
          </p:cNvPr>
          <p:cNvGrpSpPr/>
          <p:nvPr/>
        </p:nvGrpSpPr>
        <p:grpSpPr>
          <a:xfrm>
            <a:off x="12020827" y="7444802"/>
            <a:ext cx="2846388" cy="1965326"/>
            <a:chOff x="10701338" y="8021638"/>
            <a:chExt cx="2846388" cy="1965326"/>
          </a:xfrm>
        </p:grpSpPr>
        <p:sp>
          <p:nvSpPr>
            <p:cNvPr id="149" name="Freeform 201">
              <a:extLst>
                <a:ext uri="{FF2B5EF4-FFF2-40B4-BE49-F238E27FC236}">
                  <a16:creationId xmlns:a16="http://schemas.microsoft.com/office/drawing/2014/main" id="{047F60E1-97AC-48CE-B1C6-0A8F0D135155}"/>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202">
              <a:extLst>
                <a:ext uri="{FF2B5EF4-FFF2-40B4-BE49-F238E27FC236}">
                  <a16:creationId xmlns:a16="http://schemas.microsoft.com/office/drawing/2014/main" id="{2E98D1B1-5242-4F1A-802D-527AD86B86A8}"/>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1" name="Group 150">
            <a:extLst>
              <a:ext uri="{FF2B5EF4-FFF2-40B4-BE49-F238E27FC236}">
                <a16:creationId xmlns:a16="http://schemas.microsoft.com/office/drawing/2014/main" id="{8C422AA2-9531-45DE-8048-77F9B275D23D}"/>
              </a:ext>
            </a:extLst>
          </p:cNvPr>
          <p:cNvGrpSpPr/>
          <p:nvPr/>
        </p:nvGrpSpPr>
        <p:grpSpPr>
          <a:xfrm>
            <a:off x="13706758" y="6386215"/>
            <a:ext cx="1406525" cy="2090737"/>
            <a:chOff x="12350751" y="7454901"/>
            <a:chExt cx="1406525" cy="2090737"/>
          </a:xfrm>
        </p:grpSpPr>
        <p:sp>
          <p:nvSpPr>
            <p:cNvPr id="152" name="Freeform 209">
              <a:extLst>
                <a:ext uri="{FF2B5EF4-FFF2-40B4-BE49-F238E27FC236}">
                  <a16:creationId xmlns:a16="http://schemas.microsoft.com/office/drawing/2014/main" id="{FB475C65-DC65-4C6E-B12C-B4BB6AD0E7CC}"/>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210">
              <a:extLst>
                <a:ext uri="{FF2B5EF4-FFF2-40B4-BE49-F238E27FC236}">
                  <a16:creationId xmlns:a16="http://schemas.microsoft.com/office/drawing/2014/main" id="{3D77FE0C-D6E4-427A-80C4-18C3B614CECC}"/>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211">
              <a:extLst>
                <a:ext uri="{FF2B5EF4-FFF2-40B4-BE49-F238E27FC236}">
                  <a16:creationId xmlns:a16="http://schemas.microsoft.com/office/drawing/2014/main" id="{34D3A650-F83E-4FC9-81D6-FD99851045AE}"/>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212">
              <a:extLst>
                <a:ext uri="{FF2B5EF4-FFF2-40B4-BE49-F238E27FC236}">
                  <a16:creationId xmlns:a16="http://schemas.microsoft.com/office/drawing/2014/main" id="{9AF4D4A3-8DE7-4ABC-8CEA-2E13E6D1C45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213">
              <a:extLst>
                <a:ext uri="{FF2B5EF4-FFF2-40B4-BE49-F238E27FC236}">
                  <a16:creationId xmlns:a16="http://schemas.microsoft.com/office/drawing/2014/main" id="{75FDE39A-D713-4CB7-8C61-590D87290B8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214">
              <a:extLst>
                <a:ext uri="{FF2B5EF4-FFF2-40B4-BE49-F238E27FC236}">
                  <a16:creationId xmlns:a16="http://schemas.microsoft.com/office/drawing/2014/main" id="{B6B19265-6FE5-4721-B439-6B41E73FA525}"/>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215">
              <a:extLst>
                <a:ext uri="{FF2B5EF4-FFF2-40B4-BE49-F238E27FC236}">
                  <a16:creationId xmlns:a16="http://schemas.microsoft.com/office/drawing/2014/main" id="{F63A32FB-773B-40D1-A3E7-625BBD04E1D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216">
              <a:extLst>
                <a:ext uri="{FF2B5EF4-FFF2-40B4-BE49-F238E27FC236}">
                  <a16:creationId xmlns:a16="http://schemas.microsoft.com/office/drawing/2014/main" id="{EA2B3F3A-6E61-4DB3-9197-387A400AC748}"/>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701DFBF8-9FDD-40E9-8582-F48D032321DE}"/>
              </a:ext>
            </a:extLst>
          </p:cNvPr>
          <p:cNvGrpSpPr/>
          <p:nvPr/>
        </p:nvGrpSpPr>
        <p:grpSpPr>
          <a:xfrm>
            <a:off x="19026426" y="3763859"/>
            <a:ext cx="2924175" cy="5091113"/>
            <a:chOff x="15813088" y="4310063"/>
            <a:chExt cx="2924175" cy="5091113"/>
          </a:xfrm>
        </p:grpSpPr>
        <p:sp>
          <p:nvSpPr>
            <p:cNvPr id="134" name="Freeform 217">
              <a:extLst>
                <a:ext uri="{FF2B5EF4-FFF2-40B4-BE49-F238E27FC236}">
                  <a16:creationId xmlns:a16="http://schemas.microsoft.com/office/drawing/2014/main" id="{5FAA3E20-117A-4D50-ADB8-052AA25D5B41}"/>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218">
              <a:extLst>
                <a:ext uri="{FF2B5EF4-FFF2-40B4-BE49-F238E27FC236}">
                  <a16:creationId xmlns:a16="http://schemas.microsoft.com/office/drawing/2014/main" id="{65C2DA4B-547B-4012-BD34-7ACCFDDF7F4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219">
              <a:extLst>
                <a:ext uri="{FF2B5EF4-FFF2-40B4-BE49-F238E27FC236}">
                  <a16:creationId xmlns:a16="http://schemas.microsoft.com/office/drawing/2014/main" id="{2904B1DD-FCE3-4280-B460-3A0500E947BC}"/>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220">
              <a:extLst>
                <a:ext uri="{FF2B5EF4-FFF2-40B4-BE49-F238E27FC236}">
                  <a16:creationId xmlns:a16="http://schemas.microsoft.com/office/drawing/2014/main" id="{7B1A829A-CB5F-4D82-A558-57D9AE52CC3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221">
              <a:extLst>
                <a:ext uri="{FF2B5EF4-FFF2-40B4-BE49-F238E27FC236}">
                  <a16:creationId xmlns:a16="http://schemas.microsoft.com/office/drawing/2014/main" id="{56984B83-C42D-4EE3-BDBF-6EFA1B832B1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222">
              <a:extLst>
                <a:ext uri="{FF2B5EF4-FFF2-40B4-BE49-F238E27FC236}">
                  <a16:creationId xmlns:a16="http://schemas.microsoft.com/office/drawing/2014/main" id="{B7BE06F2-F399-44CC-AB58-6E98967601A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223">
              <a:extLst>
                <a:ext uri="{FF2B5EF4-FFF2-40B4-BE49-F238E27FC236}">
                  <a16:creationId xmlns:a16="http://schemas.microsoft.com/office/drawing/2014/main" id="{DF230C5F-4E9A-457C-8E3B-840D261DD814}"/>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2" name="Oval 126">
            <a:extLst>
              <a:ext uri="{FF2B5EF4-FFF2-40B4-BE49-F238E27FC236}">
                <a16:creationId xmlns:a16="http://schemas.microsoft.com/office/drawing/2014/main" id="{F2EEB51A-84D8-41B0-94EE-39C0927CD238}"/>
              </a:ext>
            </a:extLst>
          </p:cNvPr>
          <p:cNvSpPr>
            <a:spLocks noChangeArrowheads="1"/>
          </p:cNvSpPr>
          <p:nvPr/>
        </p:nvSpPr>
        <p:spPr bwMode="auto">
          <a:xfrm>
            <a:off x="13200543" y="8518076"/>
            <a:ext cx="8458200" cy="1250950"/>
          </a:xfrm>
          <a:prstGeom prst="ellipse">
            <a:avLst/>
          </a:prstGeom>
          <a:solidFill>
            <a:srgbClr val="D1D1F8">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7" name="Group 126">
            <a:extLst>
              <a:ext uri="{FF2B5EF4-FFF2-40B4-BE49-F238E27FC236}">
                <a16:creationId xmlns:a16="http://schemas.microsoft.com/office/drawing/2014/main" id="{EEE3E1AA-FADA-4028-914D-EBBE4B0F154A}"/>
              </a:ext>
            </a:extLst>
          </p:cNvPr>
          <p:cNvGrpSpPr/>
          <p:nvPr/>
        </p:nvGrpSpPr>
        <p:grpSpPr>
          <a:xfrm>
            <a:off x="14626117" y="3396801"/>
            <a:ext cx="5949950" cy="5734050"/>
            <a:chOff x="3640138" y="3994150"/>
            <a:chExt cx="5949950" cy="5734050"/>
          </a:xfrm>
        </p:grpSpPr>
        <p:sp>
          <p:nvSpPr>
            <p:cNvPr id="87" name="Freeform 83">
              <a:extLst>
                <a:ext uri="{FF2B5EF4-FFF2-40B4-BE49-F238E27FC236}">
                  <a16:creationId xmlns:a16="http://schemas.microsoft.com/office/drawing/2014/main" id="{6D0B7B3E-4C82-46A2-BB28-B542D3DF059A}"/>
                </a:ext>
              </a:extLst>
            </p:cNvPr>
            <p:cNvSpPr>
              <a:spLocks/>
            </p:cNvSpPr>
            <p:nvPr/>
          </p:nvSpPr>
          <p:spPr bwMode="auto">
            <a:xfrm>
              <a:off x="3640138" y="4302125"/>
              <a:ext cx="5949950" cy="5426075"/>
            </a:xfrm>
            <a:custGeom>
              <a:avLst/>
              <a:gdLst>
                <a:gd name="T0" fmla="*/ 1871 w 1872"/>
                <a:gd name="T1" fmla="*/ 1301 h 1706"/>
                <a:gd name="T2" fmla="*/ 1862 w 1872"/>
                <a:gd name="T3" fmla="*/ 1323 h 1706"/>
                <a:gd name="T4" fmla="*/ 1839 w 1872"/>
                <a:gd name="T5" fmla="*/ 1332 h 1706"/>
                <a:gd name="T6" fmla="*/ 1465 w 1872"/>
                <a:gd name="T7" fmla="*/ 1332 h 1706"/>
                <a:gd name="T8" fmla="*/ 1442 w 1872"/>
                <a:gd name="T9" fmla="*/ 1342 h 1706"/>
                <a:gd name="T10" fmla="*/ 1433 w 1872"/>
                <a:gd name="T11" fmla="*/ 1363 h 1706"/>
                <a:gd name="T12" fmla="*/ 1467 w 1872"/>
                <a:gd name="T13" fmla="*/ 1396 h 1706"/>
                <a:gd name="T14" fmla="*/ 1687 w 1872"/>
                <a:gd name="T15" fmla="*/ 1396 h 1706"/>
                <a:gd name="T16" fmla="*/ 1721 w 1872"/>
                <a:gd name="T17" fmla="*/ 1429 h 1706"/>
                <a:gd name="T18" fmla="*/ 1711 w 1872"/>
                <a:gd name="T19" fmla="*/ 1451 h 1706"/>
                <a:gd name="T20" fmla="*/ 1689 w 1872"/>
                <a:gd name="T21" fmla="*/ 1460 h 1706"/>
                <a:gd name="T22" fmla="*/ 1571 w 1872"/>
                <a:gd name="T23" fmla="*/ 1460 h 1706"/>
                <a:gd name="T24" fmla="*/ 1549 w 1872"/>
                <a:gd name="T25" fmla="*/ 1469 h 1706"/>
                <a:gd name="T26" fmla="*/ 1539 w 1872"/>
                <a:gd name="T27" fmla="*/ 1491 h 1706"/>
                <a:gd name="T28" fmla="*/ 1573 w 1872"/>
                <a:gd name="T29" fmla="*/ 1524 h 1706"/>
                <a:gd name="T30" fmla="*/ 1619 w 1872"/>
                <a:gd name="T31" fmla="*/ 1524 h 1706"/>
                <a:gd name="T32" fmla="*/ 1652 w 1872"/>
                <a:gd name="T33" fmla="*/ 1557 h 1706"/>
                <a:gd name="T34" fmla="*/ 1652 w 1872"/>
                <a:gd name="T35" fmla="*/ 1633 h 1706"/>
                <a:gd name="T36" fmla="*/ 1580 w 1872"/>
                <a:gd name="T37" fmla="*/ 1706 h 1706"/>
                <a:gd name="T38" fmla="*/ 73 w 1872"/>
                <a:gd name="T39" fmla="*/ 1706 h 1706"/>
                <a:gd name="T40" fmla="*/ 0 w 1872"/>
                <a:gd name="T41" fmla="*/ 1633 h 1706"/>
                <a:gd name="T42" fmla="*/ 0 w 1872"/>
                <a:gd name="T43" fmla="*/ 0 h 1706"/>
                <a:gd name="T44" fmla="*/ 1652 w 1872"/>
                <a:gd name="T45" fmla="*/ 0 h 1706"/>
                <a:gd name="T46" fmla="*/ 1652 w 1872"/>
                <a:gd name="T47" fmla="*/ 114 h 1706"/>
                <a:gd name="T48" fmla="*/ 1674 w 1872"/>
                <a:gd name="T49" fmla="*/ 135 h 1706"/>
                <a:gd name="T50" fmla="*/ 1746 w 1872"/>
                <a:gd name="T51" fmla="*/ 135 h 1706"/>
                <a:gd name="T52" fmla="*/ 1779 w 1872"/>
                <a:gd name="T53" fmla="*/ 164 h 1706"/>
                <a:gd name="T54" fmla="*/ 1748 w 1872"/>
                <a:gd name="T55" fmla="*/ 199 h 1706"/>
                <a:gd name="T56" fmla="*/ 1545 w 1872"/>
                <a:gd name="T57" fmla="*/ 199 h 1706"/>
                <a:gd name="T58" fmla="*/ 1522 w 1872"/>
                <a:gd name="T59" fmla="*/ 208 h 1706"/>
                <a:gd name="T60" fmla="*/ 1513 w 1872"/>
                <a:gd name="T61" fmla="*/ 233 h 1706"/>
                <a:gd name="T62" fmla="*/ 1546 w 1872"/>
                <a:gd name="T63" fmla="*/ 263 h 1706"/>
                <a:gd name="T64" fmla="*/ 1615 w 1872"/>
                <a:gd name="T65" fmla="*/ 263 h 1706"/>
                <a:gd name="T66" fmla="*/ 1615 w 1872"/>
                <a:gd name="T67" fmla="*/ 263 h 1706"/>
                <a:gd name="T68" fmla="*/ 1816 w 1872"/>
                <a:gd name="T69" fmla="*/ 263 h 1706"/>
                <a:gd name="T70" fmla="*/ 1849 w 1872"/>
                <a:gd name="T71" fmla="*/ 292 h 1706"/>
                <a:gd name="T72" fmla="*/ 1817 w 1872"/>
                <a:gd name="T73" fmla="*/ 327 h 1706"/>
                <a:gd name="T74" fmla="*/ 1674 w 1872"/>
                <a:gd name="T75" fmla="*/ 327 h 1706"/>
                <a:gd name="T76" fmla="*/ 1652 w 1872"/>
                <a:gd name="T77" fmla="*/ 348 h 1706"/>
                <a:gd name="T78" fmla="*/ 1652 w 1872"/>
                <a:gd name="T79" fmla="*/ 1235 h 1706"/>
                <a:gd name="T80" fmla="*/ 1686 w 1872"/>
                <a:gd name="T81" fmla="*/ 1269 h 1706"/>
                <a:gd name="T82" fmla="*/ 1838 w 1872"/>
                <a:gd name="T83" fmla="*/ 1269 h 1706"/>
                <a:gd name="T84" fmla="*/ 1871 w 1872"/>
                <a:gd name="T85" fmla="*/ 1301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2" h="1706">
                  <a:moveTo>
                    <a:pt x="1871" y="1301"/>
                  </a:moveTo>
                  <a:cubicBezTo>
                    <a:pt x="1871" y="1310"/>
                    <a:pt x="1867" y="1317"/>
                    <a:pt x="1862" y="1323"/>
                  </a:cubicBezTo>
                  <a:cubicBezTo>
                    <a:pt x="1856" y="1329"/>
                    <a:pt x="1848" y="1332"/>
                    <a:pt x="1839" y="1332"/>
                  </a:cubicBezTo>
                  <a:cubicBezTo>
                    <a:pt x="1465" y="1332"/>
                    <a:pt x="1465" y="1332"/>
                    <a:pt x="1465" y="1332"/>
                  </a:cubicBezTo>
                  <a:cubicBezTo>
                    <a:pt x="1456" y="1332"/>
                    <a:pt x="1448" y="1336"/>
                    <a:pt x="1442" y="1342"/>
                  </a:cubicBezTo>
                  <a:cubicBezTo>
                    <a:pt x="1437" y="1347"/>
                    <a:pt x="1433" y="1355"/>
                    <a:pt x="1433" y="1363"/>
                  </a:cubicBezTo>
                  <a:cubicBezTo>
                    <a:pt x="1433" y="1381"/>
                    <a:pt x="1449" y="1396"/>
                    <a:pt x="1467" y="1396"/>
                  </a:cubicBezTo>
                  <a:cubicBezTo>
                    <a:pt x="1687" y="1396"/>
                    <a:pt x="1687" y="1396"/>
                    <a:pt x="1687" y="1396"/>
                  </a:cubicBezTo>
                  <a:cubicBezTo>
                    <a:pt x="1705" y="1396"/>
                    <a:pt x="1721" y="1411"/>
                    <a:pt x="1721" y="1429"/>
                  </a:cubicBezTo>
                  <a:cubicBezTo>
                    <a:pt x="1720" y="1437"/>
                    <a:pt x="1717" y="1445"/>
                    <a:pt x="1711" y="1451"/>
                  </a:cubicBezTo>
                  <a:cubicBezTo>
                    <a:pt x="1706" y="1456"/>
                    <a:pt x="1698" y="1460"/>
                    <a:pt x="1689" y="1460"/>
                  </a:cubicBezTo>
                  <a:cubicBezTo>
                    <a:pt x="1571" y="1460"/>
                    <a:pt x="1571" y="1460"/>
                    <a:pt x="1571" y="1460"/>
                  </a:cubicBezTo>
                  <a:cubicBezTo>
                    <a:pt x="1562" y="1460"/>
                    <a:pt x="1554" y="1463"/>
                    <a:pt x="1549" y="1469"/>
                  </a:cubicBezTo>
                  <a:cubicBezTo>
                    <a:pt x="1543" y="1475"/>
                    <a:pt x="1539" y="1482"/>
                    <a:pt x="1539" y="1491"/>
                  </a:cubicBezTo>
                  <a:cubicBezTo>
                    <a:pt x="1539" y="1509"/>
                    <a:pt x="1555" y="1524"/>
                    <a:pt x="1573" y="1524"/>
                  </a:cubicBezTo>
                  <a:cubicBezTo>
                    <a:pt x="1619" y="1524"/>
                    <a:pt x="1619" y="1524"/>
                    <a:pt x="1619" y="1524"/>
                  </a:cubicBezTo>
                  <a:cubicBezTo>
                    <a:pt x="1637" y="1524"/>
                    <a:pt x="1652" y="1539"/>
                    <a:pt x="1652" y="1557"/>
                  </a:cubicBezTo>
                  <a:cubicBezTo>
                    <a:pt x="1652" y="1633"/>
                    <a:pt x="1652" y="1633"/>
                    <a:pt x="1652" y="1633"/>
                  </a:cubicBezTo>
                  <a:cubicBezTo>
                    <a:pt x="1652" y="1673"/>
                    <a:pt x="1620" y="1706"/>
                    <a:pt x="1580" y="1706"/>
                  </a:cubicBezTo>
                  <a:cubicBezTo>
                    <a:pt x="73" y="1706"/>
                    <a:pt x="73" y="1706"/>
                    <a:pt x="73" y="1706"/>
                  </a:cubicBezTo>
                  <a:cubicBezTo>
                    <a:pt x="32" y="1706"/>
                    <a:pt x="0" y="1673"/>
                    <a:pt x="0" y="1633"/>
                  </a:cubicBezTo>
                  <a:cubicBezTo>
                    <a:pt x="0" y="0"/>
                    <a:pt x="0" y="0"/>
                    <a:pt x="0" y="0"/>
                  </a:cubicBezTo>
                  <a:cubicBezTo>
                    <a:pt x="1652" y="0"/>
                    <a:pt x="1652" y="0"/>
                    <a:pt x="1652" y="0"/>
                  </a:cubicBezTo>
                  <a:cubicBezTo>
                    <a:pt x="1652" y="114"/>
                    <a:pt x="1652" y="114"/>
                    <a:pt x="1652" y="114"/>
                  </a:cubicBezTo>
                  <a:cubicBezTo>
                    <a:pt x="1652" y="126"/>
                    <a:pt x="1662" y="135"/>
                    <a:pt x="1674" y="135"/>
                  </a:cubicBezTo>
                  <a:cubicBezTo>
                    <a:pt x="1746" y="135"/>
                    <a:pt x="1746" y="135"/>
                    <a:pt x="1746" y="135"/>
                  </a:cubicBezTo>
                  <a:cubicBezTo>
                    <a:pt x="1763" y="135"/>
                    <a:pt x="1778" y="147"/>
                    <a:pt x="1779" y="164"/>
                  </a:cubicBezTo>
                  <a:cubicBezTo>
                    <a:pt x="1781" y="183"/>
                    <a:pt x="1766" y="199"/>
                    <a:pt x="1748" y="199"/>
                  </a:cubicBezTo>
                  <a:cubicBezTo>
                    <a:pt x="1545" y="199"/>
                    <a:pt x="1545" y="199"/>
                    <a:pt x="1545" y="199"/>
                  </a:cubicBezTo>
                  <a:cubicBezTo>
                    <a:pt x="1536" y="199"/>
                    <a:pt x="1528" y="203"/>
                    <a:pt x="1522" y="208"/>
                  </a:cubicBezTo>
                  <a:cubicBezTo>
                    <a:pt x="1516" y="215"/>
                    <a:pt x="1512" y="223"/>
                    <a:pt x="1513" y="233"/>
                  </a:cubicBezTo>
                  <a:cubicBezTo>
                    <a:pt x="1514" y="250"/>
                    <a:pt x="1529" y="263"/>
                    <a:pt x="1546" y="263"/>
                  </a:cubicBezTo>
                  <a:cubicBezTo>
                    <a:pt x="1615" y="263"/>
                    <a:pt x="1615" y="263"/>
                    <a:pt x="1615" y="263"/>
                  </a:cubicBezTo>
                  <a:cubicBezTo>
                    <a:pt x="1615" y="263"/>
                    <a:pt x="1615" y="263"/>
                    <a:pt x="1615" y="263"/>
                  </a:cubicBezTo>
                  <a:cubicBezTo>
                    <a:pt x="1816" y="263"/>
                    <a:pt x="1816" y="263"/>
                    <a:pt x="1816" y="263"/>
                  </a:cubicBezTo>
                  <a:cubicBezTo>
                    <a:pt x="1833" y="263"/>
                    <a:pt x="1848" y="275"/>
                    <a:pt x="1849" y="292"/>
                  </a:cubicBezTo>
                  <a:cubicBezTo>
                    <a:pt x="1851" y="311"/>
                    <a:pt x="1836" y="327"/>
                    <a:pt x="1817" y="327"/>
                  </a:cubicBezTo>
                  <a:cubicBezTo>
                    <a:pt x="1674" y="327"/>
                    <a:pt x="1674" y="327"/>
                    <a:pt x="1674" y="327"/>
                  </a:cubicBezTo>
                  <a:cubicBezTo>
                    <a:pt x="1662" y="327"/>
                    <a:pt x="1652" y="336"/>
                    <a:pt x="1652" y="348"/>
                  </a:cubicBezTo>
                  <a:cubicBezTo>
                    <a:pt x="1652" y="1235"/>
                    <a:pt x="1652" y="1235"/>
                    <a:pt x="1652" y="1235"/>
                  </a:cubicBezTo>
                  <a:cubicBezTo>
                    <a:pt x="1652" y="1254"/>
                    <a:pt x="1667" y="1269"/>
                    <a:pt x="1686" y="1269"/>
                  </a:cubicBezTo>
                  <a:cubicBezTo>
                    <a:pt x="1838" y="1269"/>
                    <a:pt x="1838" y="1269"/>
                    <a:pt x="1838" y="1269"/>
                  </a:cubicBezTo>
                  <a:cubicBezTo>
                    <a:pt x="1856" y="1269"/>
                    <a:pt x="1872" y="1283"/>
                    <a:pt x="1871" y="1301"/>
                  </a:cubicBezTo>
                  <a:close/>
                </a:path>
              </a:pathLst>
            </a:custGeom>
            <a:solidFill>
              <a:srgbClr val="5848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4">
              <a:extLst>
                <a:ext uri="{FF2B5EF4-FFF2-40B4-BE49-F238E27FC236}">
                  <a16:creationId xmlns:a16="http://schemas.microsoft.com/office/drawing/2014/main" id="{A138C624-7BFB-4884-951D-8949CE1FC0E2}"/>
                </a:ext>
              </a:extLst>
            </p:cNvPr>
            <p:cNvSpPr>
              <a:spLocks/>
            </p:cNvSpPr>
            <p:nvPr/>
          </p:nvSpPr>
          <p:spPr bwMode="auto">
            <a:xfrm>
              <a:off x="3640138" y="3994150"/>
              <a:ext cx="5249863" cy="304800"/>
            </a:xfrm>
            <a:custGeom>
              <a:avLst/>
              <a:gdLst>
                <a:gd name="T0" fmla="*/ 1652 w 1652"/>
                <a:gd name="T1" fmla="*/ 96 h 96"/>
                <a:gd name="T2" fmla="*/ 0 w 1652"/>
                <a:gd name="T3" fmla="*/ 96 h 96"/>
                <a:gd name="T4" fmla="*/ 0 w 1652"/>
                <a:gd name="T5" fmla="*/ 31 h 96"/>
                <a:gd name="T6" fmla="*/ 31 w 1652"/>
                <a:gd name="T7" fmla="*/ 0 h 96"/>
                <a:gd name="T8" fmla="*/ 1621 w 1652"/>
                <a:gd name="T9" fmla="*/ 0 h 96"/>
                <a:gd name="T10" fmla="*/ 1652 w 1652"/>
                <a:gd name="T11" fmla="*/ 31 h 96"/>
                <a:gd name="T12" fmla="*/ 1652 w 165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652" h="96">
                  <a:moveTo>
                    <a:pt x="1652" y="96"/>
                  </a:moveTo>
                  <a:cubicBezTo>
                    <a:pt x="0" y="96"/>
                    <a:pt x="0" y="96"/>
                    <a:pt x="0" y="96"/>
                  </a:cubicBezTo>
                  <a:cubicBezTo>
                    <a:pt x="0" y="31"/>
                    <a:pt x="0" y="31"/>
                    <a:pt x="0" y="31"/>
                  </a:cubicBezTo>
                  <a:cubicBezTo>
                    <a:pt x="0" y="14"/>
                    <a:pt x="14" y="0"/>
                    <a:pt x="31" y="0"/>
                  </a:cubicBezTo>
                  <a:cubicBezTo>
                    <a:pt x="1621" y="0"/>
                    <a:pt x="1621" y="0"/>
                    <a:pt x="1621" y="0"/>
                  </a:cubicBezTo>
                  <a:cubicBezTo>
                    <a:pt x="1638" y="0"/>
                    <a:pt x="1652" y="14"/>
                    <a:pt x="1652" y="31"/>
                  </a:cubicBezTo>
                  <a:lnTo>
                    <a:pt x="1652" y="96"/>
                  </a:lnTo>
                  <a:close/>
                </a:path>
              </a:pathLst>
            </a:custGeom>
            <a:solidFill>
              <a:srgbClr val="E3E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5">
              <a:extLst>
                <a:ext uri="{FF2B5EF4-FFF2-40B4-BE49-F238E27FC236}">
                  <a16:creationId xmlns:a16="http://schemas.microsoft.com/office/drawing/2014/main" id="{A61CA2AD-2178-4196-B692-114D3F93728D}"/>
                </a:ext>
              </a:extLst>
            </p:cNvPr>
            <p:cNvSpPr>
              <a:spLocks/>
            </p:cNvSpPr>
            <p:nvPr/>
          </p:nvSpPr>
          <p:spPr bwMode="auto">
            <a:xfrm>
              <a:off x="3640138" y="4302125"/>
              <a:ext cx="1335088" cy="5426075"/>
            </a:xfrm>
            <a:custGeom>
              <a:avLst/>
              <a:gdLst>
                <a:gd name="T0" fmla="*/ 420 w 420"/>
                <a:gd name="T1" fmla="*/ 1706 h 1706"/>
                <a:gd name="T2" fmla="*/ 41 w 420"/>
                <a:gd name="T3" fmla="*/ 1706 h 1706"/>
                <a:gd name="T4" fmla="*/ 0 w 420"/>
                <a:gd name="T5" fmla="*/ 1665 h 1706"/>
                <a:gd name="T6" fmla="*/ 0 w 420"/>
                <a:gd name="T7" fmla="*/ 0 h 1706"/>
                <a:gd name="T8" fmla="*/ 420 w 420"/>
                <a:gd name="T9" fmla="*/ 0 h 1706"/>
                <a:gd name="T10" fmla="*/ 420 w 420"/>
                <a:gd name="T11" fmla="*/ 1706 h 1706"/>
              </a:gdLst>
              <a:ahLst/>
              <a:cxnLst>
                <a:cxn ang="0">
                  <a:pos x="T0" y="T1"/>
                </a:cxn>
                <a:cxn ang="0">
                  <a:pos x="T2" y="T3"/>
                </a:cxn>
                <a:cxn ang="0">
                  <a:pos x="T4" y="T5"/>
                </a:cxn>
                <a:cxn ang="0">
                  <a:pos x="T6" y="T7"/>
                </a:cxn>
                <a:cxn ang="0">
                  <a:pos x="T8" y="T9"/>
                </a:cxn>
                <a:cxn ang="0">
                  <a:pos x="T10" y="T11"/>
                </a:cxn>
              </a:cxnLst>
              <a:rect l="0" t="0" r="r" b="b"/>
              <a:pathLst>
                <a:path w="420" h="1706">
                  <a:moveTo>
                    <a:pt x="420" y="1706"/>
                  </a:moveTo>
                  <a:cubicBezTo>
                    <a:pt x="41" y="1706"/>
                    <a:pt x="41" y="1706"/>
                    <a:pt x="41" y="1706"/>
                  </a:cubicBezTo>
                  <a:cubicBezTo>
                    <a:pt x="18" y="1706"/>
                    <a:pt x="0" y="1688"/>
                    <a:pt x="0" y="1665"/>
                  </a:cubicBezTo>
                  <a:cubicBezTo>
                    <a:pt x="0" y="0"/>
                    <a:pt x="0" y="0"/>
                    <a:pt x="0" y="0"/>
                  </a:cubicBezTo>
                  <a:cubicBezTo>
                    <a:pt x="420" y="0"/>
                    <a:pt x="420" y="0"/>
                    <a:pt x="420" y="0"/>
                  </a:cubicBezTo>
                  <a:lnTo>
                    <a:pt x="420" y="1706"/>
                  </a:lnTo>
                  <a:close/>
                </a:path>
              </a:pathLst>
            </a:custGeom>
            <a:solidFill>
              <a:srgbClr val="242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86">
              <a:extLst>
                <a:ext uri="{FF2B5EF4-FFF2-40B4-BE49-F238E27FC236}">
                  <a16:creationId xmlns:a16="http://schemas.microsoft.com/office/drawing/2014/main" id="{44CDAF48-31C6-445B-BBFC-6700474C6ECB}"/>
                </a:ext>
              </a:extLst>
            </p:cNvPr>
            <p:cNvSpPr>
              <a:spLocks noChangeArrowheads="1"/>
            </p:cNvSpPr>
            <p:nvPr/>
          </p:nvSpPr>
          <p:spPr bwMode="auto">
            <a:xfrm>
              <a:off x="3846513" y="4117975"/>
              <a:ext cx="73025" cy="73025"/>
            </a:xfrm>
            <a:prstGeom prst="ellipse">
              <a:avLst/>
            </a:prstGeom>
            <a:solidFill>
              <a:srgbClr val="84D5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Oval 87">
              <a:extLst>
                <a:ext uri="{FF2B5EF4-FFF2-40B4-BE49-F238E27FC236}">
                  <a16:creationId xmlns:a16="http://schemas.microsoft.com/office/drawing/2014/main" id="{04B7646E-E85A-48F2-9CBC-E34B3322CC43}"/>
                </a:ext>
              </a:extLst>
            </p:cNvPr>
            <p:cNvSpPr>
              <a:spLocks noChangeArrowheads="1"/>
            </p:cNvSpPr>
            <p:nvPr/>
          </p:nvSpPr>
          <p:spPr bwMode="auto">
            <a:xfrm>
              <a:off x="3957638" y="4117975"/>
              <a:ext cx="73025" cy="73025"/>
            </a:xfrm>
            <a:prstGeom prst="ellipse">
              <a:avLst/>
            </a:pr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Oval 88">
              <a:extLst>
                <a:ext uri="{FF2B5EF4-FFF2-40B4-BE49-F238E27FC236}">
                  <a16:creationId xmlns:a16="http://schemas.microsoft.com/office/drawing/2014/main" id="{F9B56901-1CA7-4611-B365-8D906038DCCC}"/>
                </a:ext>
              </a:extLst>
            </p:cNvPr>
            <p:cNvSpPr>
              <a:spLocks noChangeArrowheads="1"/>
            </p:cNvSpPr>
            <p:nvPr/>
          </p:nvSpPr>
          <p:spPr bwMode="auto">
            <a:xfrm>
              <a:off x="4071938" y="4117975"/>
              <a:ext cx="73025" cy="73025"/>
            </a:xfrm>
            <a:prstGeom prst="ellipse">
              <a:avLst/>
            </a:pr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89">
              <a:extLst>
                <a:ext uri="{FF2B5EF4-FFF2-40B4-BE49-F238E27FC236}">
                  <a16:creationId xmlns:a16="http://schemas.microsoft.com/office/drawing/2014/main" id="{2E8D36C5-3C31-4E99-B44D-A4DE892E3B63}"/>
                </a:ext>
              </a:extLst>
            </p:cNvPr>
            <p:cNvSpPr>
              <a:spLocks/>
            </p:cNvSpPr>
            <p:nvPr/>
          </p:nvSpPr>
          <p:spPr bwMode="auto">
            <a:xfrm>
              <a:off x="3792538" y="4608513"/>
              <a:ext cx="549275" cy="69850"/>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0">
              <a:extLst>
                <a:ext uri="{FF2B5EF4-FFF2-40B4-BE49-F238E27FC236}">
                  <a16:creationId xmlns:a16="http://schemas.microsoft.com/office/drawing/2014/main" id="{95E933D8-B40D-4258-A6DD-47FE10863B00}"/>
                </a:ext>
              </a:extLst>
            </p:cNvPr>
            <p:cNvSpPr>
              <a:spLocks/>
            </p:cNvSpPr>
            <p:nvPr/>
          </p:nvSpPr>
          <p:spPr bwMode="auto">
            <a:xfrm>
              <a:off x="5302251" y="4827588"/>
              <a:ext cx="482600" cy="66675"/>
            </a:xfrm>
            <a:custGeom>
              <a:avLst/>
              <a:gdLst>
                <a:gd name="T0" fmla="*/ 146 w 152"/>
                <a:gd name="T1" fmla="*/ 21 h 21"/>
                <a:gd name="T2" fmla="*/ 6 w 152"/>
                <a:gd name="T3" fmla="*/ 21 h 21"/>
                <a:gd name="T4" fmla="*/ 0 w 152"/>
                <a:gd name="T5" fmla="*/ 15 h 21"/>
                <a:gd name="T6" fmla="*/ 0 w 152"/>
                <a:gd name="T7" fmla="*/ 6 h 21"/>
                <a:gd name="T8" fmla="*/ 6 w 152"/>
                <a:gd name="T9" fmla="*/ 0 h 21"/>
                <a:gd name="T10" fmla="*/ 146 w 152"/>
                <a:gd name="T11" fmla="*/ 0 h 21"/>
                <a:gd name="T12" fmla="*/ 152 w 152"/>
                <a:gd name="T13" fmla="*/ 6 h 21"/>
                <a:gd name="T14" fmla="*/ 152 w 152"/>
                <a:gd name="T15" fmla="*/ 15 h 21"/>
                <a:gd name="T16" fmla="*/ 146 w 152"/>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1">
                  <a:moveTo>
                    <a:pt x="146" y="21"/>
                  </a:moveTo>
                  <a:cubicBezTo>
                    <a:pt x="6" y="21"/>
                    <a:pt x="6" y="21"/>
                    <a:pt x="6" y="21"/>
                  </a:cubicBezTo>
                  <a:cubicBezTo>
                    <a:pt x="2" y="21"/>
                    <a:pt x="0" y="19"/>
                    <a:pt x="0" y="15"/>
                  </a:cubicBezTo>
                  <a:cubicBezTo>
                    <a:pt x="0" y="6"/>
                    <a:pt x="0" y="6"/>
                    <a:pt x="0" y="6"/>
                  </a:cubicBezTo>
                  <a:cubicBezTo>
                    <a:pt x="0" y="2"/>
                    <a:pt x="2" y="0"/>
                    <a:pt x="6" y="0"/>
                  </a:cubicBezTo>
                  <a:cubicBezTo>
                    <a:pt x="146" y="0"/>
                    <a:pt x="146" y="0"/>
                    <a:pt x="146" y="0"/>
                  </a:cubicBezTo>
                  <a:cubicBezTo>
                    <a:pt x="149" y="0"/>
                    <a:pt x="152" y="2"/>
                    <a:pt x="152" y="6"/>
                  </a:cubicBezTo>
                  <a:cubicBezTo>
                    <a:pt x="152" y="15"/>
                    <a:pt x="152" y="15"/>
                    <a:pt x="152" y="15"/>
                  </a:cubicBezTo>
                  <a:cubicBezTo>
                    <a:pt x="152" y="19"/>
                    <a:pt x="149" y="21"/>
                    <a:pt x="146"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1">
              <a:extLst>
                <a:ext uri="{FF2B5EF4-FFF2-40B4-BE49-F238E27FC236}">
                  <a16:creationId xmlns:a16="http://schemas.microsoft.com/office/drawing/2014/main" id="{E0B95810-793A-47FD-AA21-9FBC06B40619}"/>
                </a:ext>
              </a:extLst>
            </p:cNvPr>
            <p:cNvSpPr>
              <a:spLocks/>
            </p:cNvSpPr>
            <p:nvPr/>
          </p:nvSpPr>
          <p:spPr bwMode="auto">
            <a:xfrm>
              <a:off x="5302251" y="5008563"/>
              <a:ext cx="903288" cy="69850"/>
            </a:xfrm>
            <a:custGeom>
              <a:avLst/>
              <a:gdLst>
                <a:gd name="T0" fmla="*/ 278 w 284"/>
                <a:gd name="T1" fmla="*/ 22 h 22"/>
                <a:gd name="T2" fmla="*/ 6 w 284"/>
                <a:gd name="T3" fmla="*/ 22 h 22"/>
                <a:gd name="T4" fmla="*/ 0 w 284"/>
                <a:gd name="T5" fmla="*/ 16 h 22"/>
                <a:gd name="T6" fmla="*/ 0 w 284"/>
                <a:gd name="T7" fmla="*/ 6 h 22"/>
                <a:gd name="T8" fmla="*/ 6 w 284"/>
                <a:gd name="T9" fmla="*/ 0 h 22"/>
                <a:gd name="T10" fmla="*/ 278 w 284"/>
                <a:gd name="T11" fmla="*/ 0 h 22"/>
                <a:gd name="T12" fmla="*/ 284 w 284"/>
                <a:gd name="T13" fmla="*/ 6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6"/>
                    <a:pt x="0" y="6"/>
                    <a:pt x="0" y="6"/>
                  </a:cubicBezTo>
                  <a:cubicBezTo>
                    <a:pt x="0" y="3"/>
                    <a:pt x="2" y="0"/>
                    <a:pt x="6" y="0"/>
                  </a:cubicBezTo>
                  <a:cubicBezTo>
                    <a:pt x="278" y="0"/>
                    <a:pt x="278" y="0"/>
                    <a:pt x="278" y="0"/>
                  </a:cubicBezTo>
                  <a:cubicBezTo>
                    <a:pt x="281" y="0"/>
                    <a:pt x="284" y="3"/>
                    <a:pt x="284" y="6"/>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2">
              <a:extLst>
                <a:ext uri="{FF2B5EF4-FFF2-40B4-BE49-F238E27FC236}">
                  <a16:creationId xmlns:a16="http://schemas.microsoft.com/office/drawing/2014/main" id="{4DCD8023-23DD-4F09-ADF6-C58C409AE07B}"/>
                </a:ext>
              </a:extLst>
            </p:cNvPr>
            <p:cNvSpPr>
              <a:spLocks/>
            </p:cNvSpPr>
            <p:nvPr/>
          </p:nvSpPr>
          <p:spPr bwMode="auto">
            <a:xfrm>
              <a:off x="5489576" y="5189538"/>
              <a:ext cx="715963" cy="69850"/>
            </a:xfrm>
            <a:custGeom>
              <a:avLst/>
              <a:gdLst>
                <a:gd name="T0" fmla="*/ 219 w 225"/>
                <a:gd name="T1" fmla="*/ 22 h 22"/>
                <a:gd name="T2" fmla="*/ 6 w 225"/>
                <a:gd name="T3" fmla="*/ 22 h 22"/>
                <a:gd name="T4" fmla="*/ 0 w 225"/>
                <a:gd name="T5" fmla="*/ 16 h 22"/>
                <a:gd name="T6" fmla="*/ 0 w 225"/>
                <a:gd name="T7" fmla="*/ 7 h 22"/>
                <a:gd name="T8" fmla="*/ 6 w 225"/>
                <a:gd name="T9" fmla="*/ 0 h 22"/>
                <a:gd name="T10" fmla="*/ 219 w 225"/>
                <a:gd name="T11" fmla="*/ 0 h 22"/>
                <a:gd name="T12" fmla="*/ 225 w 225"/>
                <a:gd name="T13" fmla="*/ 7 h 22"/>
                <a:gd name="T14" fmla="*/ 225 w 225"/>
                <a:gd name="T15" fmla="*/ 16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6"/>
                  </a:cubicBezTo>
                  <a:cubicBezTo>
                    <a:pt x="0" y="7"/>
                    <a:pt x="0" y="7"/>
                    <a:pt x="0" y="7"/>
                  </a:cubicBezTo>
                  <a:cubicBezTo>
                    <a:pt x="0" y="3"/>
                    <a:pt x="3" y="0"/>
                    <a:pt x="6" y="0"/>
                  </a:cubicBezTo>
                  <a:cubicBezTo>
                    <a:pt x="219" y="0"/>
                    <a:pt x="219" y="0"/>
                    <a:pt x="219" y="0"/>
                  </a:cubicBezTo>
                  <a:cubicBezTo>
                    <a:pt x="222" y="0"/>
                    <a:pt x="225" y="3"/>
                    <a:pt x="225" y="7"/>
                  </a:cubicBezTo>
                  <a:cubicBezTo>
                    <a:pt x="225" y="16"/>
                    <a:pt x="225" y="16"/>
                    <a:pt x="225" y="16"/>
                  </a:cubicBezTo>
                  <a:cubicBezTo>
                    <a:pt x="225" y="19"/>
                    <a:pt x="222" y="22"/>
                    <a:pt x="219"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3">
              <a:extLst>
                <a:ext uri="{FF2B5EF4-FFF2-40B4-BE49-F238E27FC236}">
                  <a16:creationId xmlns:a16="http://schemas.microsoft.com/office/drawing/2014/main" id="{54A3E7C7-93B2-47D8-A471-3513B86E5B58}"/>
                </a:ext>
              </a:extLst>
            </p:cNvPr>
            <p:cNvSpPr>
              <a:spLocks/>
            </p:cNvSpPr>
            <p:nvPr/>
          </p:nvSpPr>
          <p:spPr bwMode="auto">
            <a:xfrm>
              <a:off x="6307138" y="5008563"/>
              <a:ext cx="479425" cy="69850"/>
            </a:xfrm>
            <a:custGeom>
              <a:avLst/>
              <a:gdLst>
                <a:gd name="T0" fmla="*/ 144 w 151"/>
                <a:gd name="T1" fmla="*/ 22 h 22"/>
                <a:gd name="T2" fmla="*/ 6 w 151"/>
                <a:gd name="T3" fmla="*/ 22 h 22"/>
                <a:gd name="T4" fmla="*/ 0 w 151"/>
                <a:gd name="T5" fmla="*/ 16 h 22"/>
                <a:gd name="T6" fmla="*/ 0 w 151"/>
                <a:gd name="T7" fmla="*/ 6 h 22"/>
                <a:gd name="T8" fmla="*/ 6 w 151"/>
                <a:gd name="T9" fmla="*/ 0 h 22"/>
                <a:gd name="T10" fmla="*/ 144 w 151"/>
                <a:gd name="T11" fmla="*/ 0 h 22"/>
                <a:gd name="T12" fmla="*/ 151 w 151"/>
                <a:gd name="T13" fmla="*/ 6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6"/>
                    <a:pt x="0" y="6"/>
                    <a:pt x="0" y="6"/>
                  </a:cubicBezTo>
                  <a:cubicBezTo>
                    <a:pt x="0" y="3"/>
                    <a:pt x="3" y="0"/>
                    <a:pt x="6" y="0"/>
                  </a:cubicBezTo>
                  <a:cubicBezTo>
                    <a:pt x="144" y="0"/>
                    <a:pt x="144" y="0"/>
                    <a:pt x="144" y="0"/>
                  </a:cubicBezTo>
                  <a:cubicBezTo>
                    <a:pt x="148" y="0"/>
                    <a:pt x="151" y="3"/>
                    <a:pt x="151" y="6"/>
                  </a:cubicBezTo>
                  <a:cubicBezTo>
                    <a:pt x="151" y="16"/>
                    <a:pt x="151" y="16"/>
                    <a:pt x="151" y="16"/>
                  </a:cubicBezTo>
                  <a:cubicBezTo>
                    <a:pt x="151" y="19"/>
                    <a:pt x="148" y="22"/>
                    <a:pt x="144"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4">
              <a:extLst>
                <a:ext uri="{FF2B5EF4-FFF2-40B4-BE49-F238E27FC236}">
                  <a16:creationId xmlns:a16="http://schemas.microsoft.com/office/drawing/2014/main" id="{14AD4F0E-97BB-46DC-991F-414E807FA8E0}"/>
                </a:ext>
              </a:extLst>
            </p:cNvPr>
            <p:cNvSpPr>
              <a:spLocks/>
            </p:cNvSpPr>
            <p:nvPr/>
          </p:nvSpPr>
          <p:spPr bwMode="auto">
            <a:xfrm>
              <a:off x="5302251" y="6434138"/>
              <a:ext cx="482600" cy="69850"/>
            </a:xfrm>
            <a:custGeom>
              <a:avLst/>
              <a:gdLst>
                <a:gd name="T0" fmla="*/ 146 w 152"/>
                <a:gd name="T1" fmla="*/ 22 h 22"/>
                <a:gd name="T2" fmla="*/ 6 w 152"/>
                <a:gd name="T3" fmla="*/ 22 h 22"/>
                <a:gd name="T4" fmla="*/ 0 w 152"/>
                <a:gd name="T5" fmla="*/ 16 h 22"/>
                <a:gd name="T6" fmla="*/ 0 w 152"/>
                <a:gd name="T7" fmla="*/ 6 h 22"/>
                <a:gd name="T8" fmla="*/ 6 w 152"/>
                <a:gd name="T9" fmla="*/ 0 h 22"/>
                <a:gd name="T10" fmla="*/ 146 w 152"/>
                <a:gd name="T11" fmla="*/ 0 h 22"/>
                <a:gd name="T12" fmla="*/ 152 w 152"/>
                <a:gd name="T13" fmla="*/ 6 h 22"/>
                <a:gd name="T14" fmla="*/ 152 w 152"/>
                <a:gd name="T15" fmla="*/ 16 h 22"/>
                <a:gd name="T16" fmla="*/ 146 w 152"/>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2">
                  <a:moveTo>
                    <a:pt x="146" y="22"/>
                  </a:moveTo>
                  <a:cubicBezTo>
                    <a:pt x="6" y="22"/>
                    <a:pt x="6" y="22"/>
                    <a:pt x="6" y="22"/>
                  </a:cubicBezTo>
                  <a:cubicBezTo>
                    <a:pt x="2" y="22"/>
                    <a:pt x="0" y="19"/>
                    <a:pt x="0" y="16"/>
                  </a:cubicBezTo>
                  <a:cubicBezTo>
                    <a:pt x="0" y="6"/>
                    <a:pt x="0" y="6"/>
                    <a:pt x="0" y="6"/>
                  </a:cubicBezTo>
                  <a:cubicBezTo>
                    <a:pt x="0" y="3"/>
                    <a:pt x="2" y="0"/>
                    <a:pt x="6" y="0"/>
                  </a:cubicBezTo>
                  <a:cubicBezTo>
                    <a:pt x="146" y="0"/>
                    <a:pt x="146" y="0"/>
                    <a:pt x="146" y="0"/>
                  </a:cubicBezTo>
                  <a:cubicBezTo>
                    <a:pt x="149" y="0"/>
                    <a:pt x="152" y="3"/>
                    <a:pt x="152" y="6"/>
                  </a:cubicBezTo>
                  <a:cubicBezTo>
                    <a:pt x="152" y="16"/>
                    <a:pt x="152" y="16"/>
                    <a:pt x="152" y="16"/>
                  </a:cubicBezTo>
                  <a:cubicBezTo>
                    <a:pt x="152" y="19"/>
                    <a:pt x="149" y="22"/>
                    <a:pt x="146"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5">
              <a:extLst>
                <a:ext uri="{FF2B5EF4-FFF2-40B4-BE49-F238E27FC236}">
                  <a16:creationId xmlns:a16="http://schemas.microsoft.com/office/drawing/2014/main" id="{5F5364D2-4A6C-4974-895D-BC896654E52A}"/>
                </a:ext>
              </a:extLst>
            </p:cNvPr>
            <p:cNvSpPr>
              <a:spLocks/>
            </p:cNvSpPr>
            <p:nvPr/>
          </p:nvSpPr>
          <p:spPr bwMode="auto">
            <a:xfrm>
              <a:off x="5302251" y="6615113"/>
              <a:ext cx="903288" cy="69850"/>
            </a:xfrm>
            <a:custGeom>
              <a:avLst/>
              <a:gdLst>
                <a:gd name="T0" fmla="*/ 278 w 284"/>
                <a:gd name="T1" fmla="*/ 22 h 22"/>
                <a:gd name="T2" fmla="*/ 6 w 284"/>
                <a:gd name="T3" fmla="*/ 22 h 22"/>
                <a:gd name="T4" fmla="*/ 0 w 284"/>
                <a:gd name="T5" fmla="*/ 16 h 22"/>
                <a:gd name="T6" fmla="*/ 0 w 284"/>
                <a:gd name="T7" fmla="*/ 7 h 22"/>
                <a:gd name="T8" fmla="*/ 6 w 284"/>
                <a:gd name="T9" fmla="*/ 0 h 22"/>
                <a:gd name="T10" fmla="*/ 278 w 284"/>
                <a:gd name="T11" fmla="*/ 0 h 22"/>
                <a:gd name="T12" fmla="*/ 284 w 284"/>
                <a:gd name="T13" fmla="*/ 7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7"/>
                    <a:pt x="0" y="7"/>
                    <a:pt x="0" y="7"/>
                  </a:cubicBezTo>
                  <a:cubicBezTo>
                    <a:pt x="0" y="3"/>
                    <a:pt x="2" y="0"/>
                    <a:pt x="6" y="0"/>
                  </a:cubicBezTo>
                  <a:cubicBezTo>
                    <a:pt x="278" y="0"/>
                    <a:pt x="278" y="0"/>
                    <a:pt x="278" y="0"/>
                  </a:cubicBezTo>
                  <a:cubicBezTo>
                    <a:pt x="281" y="0"/>
                    <a:pt x="284" y="3"/>
                    <a:pt x="284" y="7"/>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6">
              <a:extLst>
                <a:ext uri="{FF2B5EF4-FFF2-40B4-BE49-F238E27FC236}">
                  <a16:creationId xmlns:a16="http://schemas.microsoft.com/office/drawing/2014/main" id="{746C6758-8883-471A-AF38-B7012FECB387}"/>
                </a:ext>
              </a:extLst>
            </p:cNvPr>
            <p:cNvSpPr>
              <a:spLocks/>
            </p:cNvSpPr>
            <p:nvPr/>
          </p:nvSpPr>
          <p:spPr bwMode="auto">
            <a:xfrm>
              <a:off x="5489576" y="6799263"/>
              <a:ext cx="715963" cy="69850"/>
            </a:xfrm>
            <a:custGeom>
              <a:avLst/>
              <a:gdLst>
                <a:gd name="T0" fmla="*/ 219 w 225"/>
                <a:gd name="T1" fmla="*/ 22 h 22"/>
                <a:gd name="T2" fmla="*/ 6 w 225"/>
                <a:gd name="T3" fmla="*/ 22 h 22"/>
                <a:gd name="T4" fmla="*/ 0 w 225"/>
                <a:gd name="T5" fmla="*/ 15 h 22"/>
                <a:gd name="T6" fmla="*/ 0 w 225"/>
                <a:gd name="T7" fmla="*/ 6 h 22"/>
                <a:gd name="T8" fmla="*/ 6 w 225"/>
                <a:gd name="T9" fmla="*/ 0 h 22"/>
                <a:gd name="T10" fmla="*/ 219 w 225"/>
                <a:gd name="T11" fmla="*/ 0 h 22"/>
                <a:gd name="T12" fmla="*/ 225 w 225"/>
                <a:gd name="T13" fmla="*/ 6 h 22"/>
                <a:gd name="T14" fmla="*/ 225 w 225"/>
                <a:gd name="T15" fmla="*/ 15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5"/>
                  </a:cubicBezTo>
                  <a:cubicBezTo>
                    <a:pt x="0" y="6"/>
                    <a:pt x="0" y="6"/>
                    <a:pt x="0" y="6"/>
                  </a:cubicBezTo>
                  <a:cubicBezTo>
                    <a:pt x="0" y="3"/>
                    <a:pt x="3" y="0"/>
                    <a:pt x="6" y="0"/>
                  </a:cubicBezTo>
                  <a:cubicBezTo>
                    <a:pt x="219" y="0"/>
                    <a:pt x="219" y="0"/>
                    <a:pt x="219" y="0"/>
                  </a:cubicBezTo>
                  <a:cubicBezTo>
                    <a:pt x="222" y="0"/>
                    <a:pt x="225" y="3"/>
                    <a:pt x="225" y="6"/>
                  </a:cubicBezTo>
                  <a:cubicBezTo>
                    <a:pt x="225" y="15"/>
                    <a:pt x="225" y="15"/>
                    <a:pt x="225" y="15"/>
                  </a:cubicBezTo>
                  <a:cubicBezTo>
                    <a:pt x="225" y="19"/>
                    <a:pt x="222" y="22"/>
                    <a:pt x="21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97">
              <a:extLst>
                <a:ext uri="{FF2B5EF4-FFF2-40B4-BE49-F238E27FC236}">
                  <a16:creationId xmlns:a16="http://schemas.microsoft.com/office/drawing/2014/main" id="{3DEFC597-2226-4A23-95A2-A3CD6C528501}"/>
                </a:ext>
              </a:extLst>
            </p:cNvPr>
            <p:cNvSpPr>
              <a:spLocks/>
            </p:cNvSpPr>
            <p:nvPr/>
          </p:nvSpPr>
          <p:spPr bwMode="auto">
            <a:xfrm>
              <a:off x="6307138" y="6615113"/>
              <a:ext cx="479425" cy="69850"/>
            </a:xfrm>
            <a:custGeom>
              <a:avLst/>
              <a:gdLst>
                <a:gd name="T0" fmla="*/ 144 w 151"/>
                <a:gd name="T1" fmla="*/ 22 h 22"/>
                <a:gd name="T2" fmla="*/ 6 w 151"/>
                <a:gd name="T3" fmla="*/ 22 h 22"/>
                <a:gd name="T4" fmla="*/ 0 w 151"/>
                <a:gd name="T5" fmla="*/ 16 h 22"/>
                <a:gd name="T6" fmla="*/ 0 w 151"/>
                <a:gd name="T7" fmla="*/ 7 h 22"/>
                <a:gd name="T8" fmla="*/ 6 w 151"/>
                <a:gd name="T9" fmla="*/ 0 h 22"/>
                <a:gd name="T10" fmla="*/ 144 w 151"/>
                <a:gd name="T11" fmla="*/ 0 h 22"/>
                <a:gd name="T12" fmla="*/ 151 w 151"/>
                <a:gd name="T13" fmla="*/ 7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7"/>
                    <a:pt x="0" y="7"/>
                    <a:pt x="0" y="7"/>
                  </a:cubicBezTo>
                  <a:cubicBezTo>
                    <a:pt x="0" y="3"/>
                    <a:pt x="3" y="0"/>
                    <a:pt x="6" y="0"/>
                  </a:cubicBezTo>
                  <a:cubicBezTo>
                    <a:pt x="144" y="0"/>
                    <a:pt x="144" y="0"/>
                    <a:pt x="144" y="0"/>
                  </a:cubicBezTo>
                  <a:cubicBezTo>
                    <a:pt x="148" y="0"/>
                    <a:pt x="151" y="3"/>
                    <a:pt x="151" y="7"/>
                  </a:cubicBezTo>
                  <a:cubicBezTo>
                    <a:pt x="151" y="16"/>
                    <a:pt x="151" y="16"/>
                    <a:pt x="151" y="16"/>
                  </a:cubicBezTo>
                  <a:cubicBezTo>
                    <a:pt x="151" y="19"/>
                    <a:pt x="148" y="22"/>
                    <a:pt x="144"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98">
              <a:extLst>
                <a:ext uri="{FF2B5EF4-FFF2-40B4-BE49-F238E27FC236}">
                  <a16:creationId xmlns:a16="http://schemas.microsoft.com/office/drawing/2014/main" id="{FB93847C-044C-44F6-9B98-EE1ABAFA2B35}"/>
                </a:ext>
              </a:extLst>
            </p:cNvPr>
            <p:cNvSpPr>
              <a:spLocks/>
            </p:cNvSpPr>
            <p:nvPr/>
          </p:nvSpPr>
          <p:spPr bwMode="auto">
            <a:xfrm>
              <a:off x="5302251" y="5635625"/>
              <a:ext cx="779463" cy="69850"/>
            </a:xfrm>
            <a:custGeom>
              <a:avLst/>
              <a:gdLst>
                <a:gd name="T0" fmla="*/ 239 w 245"/>
                <a:gd name="T1" fmla="*/ 22 h 22"/>
                <a:gd name="T2" fmla="*/ 6 w 245"/>
                <a:gd name="T3" fmla="*/ 22 h 22"/>
                <a:gd name="T4" fmla="*/ 0 w 245"/>
                <a:gd name="T5" fmla="*/ 16 h 22"/>
                <a:gd name="T6" fmla="*/ 0 w 245"/>
                <a:gd name="T7" fmla="*/ 6 h 22"/>
                <a:gd name="T8" fmla="*/ 6 w 245"/>
                <a:gd name="T9" fmla="*/ 0 h 22"/>
                <a:gd name="T10" fmla="*/ 239 w 245"/>
                <a:gd name="T11" fmla="*/ 0 h 22"/>
                <a:gd name="T12" fmla="*/ 245 w 245"/>
                <a:gd name="T13" fmla="*/ 6 h 22"/>
                <a:gd name="T14" fmla="*/ 245 w 245"/>
                <a:gd name="T15" fmla="*/ 16 h 22"/>
                <a:gd name="T16" fmla="*/ 239 w 24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2">
                  <a:moveTo>
                    <a:pt x="239" y="22"/>
                  </a:moveTo>
                  <a:cubicBezTo>
                    <a:pt x="6" y="22"/>
                    <a:pt x="6" y="22"/>
                    <a:pt x="6" y="22"/>
                  </a:cubicBezTo>
                  <a:cubicBezTo>
                    <a:pt x="2" y="22"/>
                    <a:pt x="0" y="19"/>
                    <a:pt x="0" y="16"/>
                  </a:cubicBezTo>
                  <a:cubicBezTo>
                    <a:pt x="0" y="6"/>
                    <a:pt x="0" y="6"/>
                    <a:pt x="0" y="6"/>
                  </a:cubicBezTo>
                  <a:cubicBezTo>
                    <a:pt x="0" y="3"/>
                    <a:pt x="2" y="0"/>
                    <a:pt x="6" y="0"/>
                  </a:cubicBezTo>
                  <a:cubicBezTo>
                    <a:pt x="239" y="0"/>
                    <a:pt x="239" y="0"/>
                    <a:pt x="239" y="0"/>
                  </a:cubicBezTo>
                  <a:cubicBezTo>
                    <a:pt x="243" y="0"/>
                    <a:pt x="245" y="3"/>
                    <a:pt x="245" y="6"/>
                  </a:cubicBezTo>
                  <a:cubicBezTo>
                    <a:pt x="245" y="16"/>
                    <a:pt x="245" y="16"/>
                    <a:pt x="245" y="16"/>
                  </a:cubicBezTo>
                  <a:cubicBezTo>
                    <a:pt x="245" y="19"/>
                    <a:pt x="243" y="22"/>
                    <a:pt x="239" y="2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99">
              <a:extLst>
                <a:ext uri="{FF2B5EF4-FFF2-40B4-BE49-F238E27FC236}">
                  <a16:creationId xmlns:a16="http://schemas.microsoft.com/office/drawing/2014/main" id="{3B9B85DE-F291-41EF-B4ED-81FD3F4B9368}"/>
                </a:ext>
              </a:extLst>
            </p:cNvPr>
            <p:cNvSpPr>
              <a:spLocks/>
            </p:cNvSpPr>
            <p:nvPr/>
          </p:nvSpPr>
          <p:spPr bwMode="auto">
            <a:xfrm>
              <a:off x="6183313" y="5635625"/>
              <a:ext cx="333375" cy="69850"/>
            </a:xfrm>
            <a:custGeom>
              <a:avLst/>
              <a:gdLst>
                <a:gd name="T0" fmla="*/ 99 w 105"/>
                <a:gd name="T1" fmla="*/ 22 h 22"/>
                <a:gd name="T2" fmla="*/ 6 w 105"/>
                <a:gd name="T3" fmla="*/ 22 h 22"/>
                <a:gd name="T4" fmla="*/ 0 w 105"/>
                <a:gd name="T5" fmla="*/ 16 h 22"/>
                <a:gd name="T6" fmla="*/ 0 w 105"/>
                <a:gd name="T7" fmla="*/ 6 h 22"/>
                <a:gd name="T8" fmla="*/ 6 w 105"/>
                <a:gd name="T9" fmla="*/ 0 h 22"/>
                <a:gd name="T10" fmla="*/ 99 w 105"/>
                <a:gd name="T11" fmla="*/ 0 h 22"/>
                <a:gd name="T12" fmla="*/ 105 w 105"/>
                <a:gd name="T13" fmla="*/ 6 h 22"/>
                <a:gd name="T14" fmla="*/ 105 w 105"/>
                <a:gd name="T15" fmla="*/ 16 h 22"/>
                <a:gd name="T16" fmla="*/ 99 w 10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2">
                  <a:moveTo>
                    <a:pt x="99" y="22"/>
                  </a:moveTo>
                  <a:cubicBezTo>
                    <a:pt x="6" y="22"/>
                    <a:pt x="6" y="22"/>
                    <a:pt x="6" y="22"/>
                  </a:cubicBezTo>
                  <a:cubicBezTo>
                    <a:pt x="3" y="22"/>
                    <a:pt x="0" y="19"/>
                    <a:pt x="0" y="16"/>
                  </a:cubicBezTo>
                  <a:cubicBezTo>
                    <a:pt x="0" y="6"/>
                    <a:pt x="0" y="6"/>
                    <a:pt x="0" y="6"/>
                  </a:cubicBezTo>
                  <a:cubicBezTo>
                    <a:pt x="0" y="3"/>
                    <a:pt x="3" y="0"/>
                    <a:pt x="6" y="0"/>
                  </a:cubicBezTo>
                  <a:cubicBezTo>
                    <a:pt x="99" y="0"/>
                    <a:pt x="99" y="0"/>
                    <a:pt x="99" y="0"/>
                  </a:cubicBezTo>
                  <a:cubicBezTo>
                    <a:pt x="102" y="0"/>
                    <a:pt x="105" y="3"/>
                    <a:pt x="105" y="6"/>
                  </a:cubicBezTo>
                  <a:cubicBezTo>
                    <a:pt x="105" y="16"/>
                    <a:pt x="105" y="16"/>
                    <a:pt x="105" y="16"/>
                  </a:cubicBezTo>
                  <a:cubicBezTo>
                    <a:pt x="105" y="19"/>
                    <a:pt x="102" y="22"/>
                    <a:pt x="9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100">
              <a:extLst>
                <a:ext uri="{FF2B5EF4-FFF2-40B4-BE49-F238E27FC236}">
                  <a16:creationId xmlns:a16="http://schemas.microsoft.com/office/drawing/2014/main" id="{E4E0B37D-B968-49E4-BEA5-6D8942187ED6}"/>
                </a:ext>
              </a:extLst>
            </p:cNvPr>
            <p:cNvSpPr>
              <a:spLocks/>
            </p:cNvSpPr>
            <p:nvPr/>
          </p:nvSpPr>
          <p:spPr bwMode="auto">
            <a:xfrm>
              <a:off x="5302251" y="58166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101">
              <a:extLst>
                <a:ext uri="{FF2B5EF4-FFF2-40B4-BE49-F238E27FC236}">
                  <a16:creationId xmlns:a16="http://schemas.microsoft.com/office/drawing/2014/main" id="{46420B65-C7FA-4E63-8B4D-5B8500D1BC73}"/>
                </a:ext>
              </a:extLst>
            </p:cNvPr>
            <p:cNvSpPr>
              <a:spLocks/>
            </p:cNvSpPr>
            <p:nvPr/>
          </p:nvSpPr>
          <p:spPr bwMode="auto">
            <a:xfrm>
              <a:off x="5607051" y="6000750"/>
              <a:ext cx="1154113" cy="69850"/>
            </a:xfrm>
            <a:custGeom>
              <a:avLst/>
              <a:gdLst>
                <a:gd name="T0" fmla="*/ 356 w 363"/>
                <a:gd name="T1" fmla="*/ 22 h 22"/>
                <a:gd name="T2" fmla="*/ 6 w 363"/>
                <a:gd name="T3" fmla="*/ 22 h 22"/>
                <a:gd name="T4" fmla="*/ 0 w 363"/>
                <a:gd name="T5" fmla="*/ 15 h 22"/>
                <a:gd name="T6" fmla="*/ 0 w 363"/>
                <a:gd name="T7" fmla="*/ 6 h 22"/>
                <a:gd name="T8" fmla="*/ 6 w 363"/>
                <a:gd name="T9" fmla="*/ 0 h 22"/>
                <a:gd name="T10" fmla="*/ 356 w 363"/>
                <a:gd name="T11" fmla="*/ 0 h 22"/>
                <a:gd name="T12" fmla="*/ 363 w 363"/>
                <a:gd name="T13" fmla="*/ 6 h 22"/>
                <a:gd name="T14" fmla="*/ 363 w 363"/>
                <a:gd name="T15" fmla="*/ 15 h 22"/>
                <a:gd name="T16" fmla="*/ 356 w 36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22">
                  <a:moveTo>
                    <a:pt x="356" y="22"/>
                  </a:moveTo>
                  <a:cubicBezTo>
                    <a:pt x="6" y="22"/>
                    <a:pt x="6" y="22"/>
                    <a:pt x="6" y="22"/>
                  </a:cubicBezTo>
                  <a:cubicBezTo>
                    <a:pt x="3" y="22"/>
                    <a:pt x="0" y="19"/>
                    <a:pt x="0" y="15"/>
                  </a:cubicBezTo>
                  <a:cubicBezTo>
                    <a:pt x="0" y="6"/>
                    <a:pt x="0" y="6"/>
                    <a:pt x="0" y="6"/>
                  </a:cubicBezTo>
                  <a:cubicBezTo>
                    <a:pt x="0" y="3"/>
                    <a:pt x="3" y="0"/>
                    <a:pt x="6" y="0"/>
                  </a:cubicBezTo>
                  <a:cubicBezTo>
                    <a:pt x="356" y="0"/>
                    <a:pt x="356" y="0"/>
                    <a:pt x="356" y="0"/>
                  </a:cubicBezTo>
                  <a:cubicBezTo>
                    <a:pt x="360" y="0"/>
                    <a:pt x="363" y="3"/>
                    <a:pt x="363" y="6"/>
                  </a:cubicBezTo>
                  <a:cubicBezTo>
                    <a:pt x="363" y="15"/>
                    <a:pt x="363" y="15"/>
                    <a:pt x="363" y="15"/>
                  </a:cubicBezTo>
                  <a:cubicBezTo>
                    <a:pt x="363" y="19"/>
                    <a:pt x="360" y="22"/>
                    <a:pt x="356"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102">
              <a:extLst>
                <a:ext uri="{FF2B5EF4-FFF2-40B4-BE49-F238E27FC236}">
                  <a16:creationId xmlns:a16="http://schemas.microsoft.com/office/drawing/2014/main" id="{FA22BEF0-B9DF-48AD-952F-F2C0610B0DA4}"/>
                </a:ext>
              </a:extLst>
            </p:cNvPr>
            <p:cNvSpPr>
              <a:spLocks/>
            </p:cNvSpPr>
            <p:nvPr/>
          </p:nvSpPr>
          <p:spPr bwMode="auto">
            <a:xfrm>
              <a:off x="6926263" y="5816600"/>
              <a:ext cx="773113" cy="69850"/>
            </a:xfrm>
            <a:custGeom>
              <a:avLst/>
              <a:gdLst>
                <a:gd name="T0" fmla="*/ 236 w 243"/>
                <a:gd name="T1" fmla="*/ 22 h 22"/>
                <a:gd name="T2" fmla="*/ 6 w 243"/>
                <a:gd name="T3" fmla="*/ 22 h 22"/>
                <a:gd name="T4" fmla="*/ 0 w 243"/>
                <a:gd name="T5" fmla="*/ 16 h 22"/>
                <a:gd name="T6" fmla="*/ 0 w 243"/>
                <a:gd name="T7" fmla="*/ 6 h 22"/>
                <a:gd name="T8" fmla="*/ 6 w 243"/>
                <a:gd name="T9" fmla="*/ 0 h 22"/>
                <a:gd name="T10" fmla="*/ 236 w 243"/>
                <a:gd name="T11" fmla="*/ 0 h 22"/>
                <a:gd name="T12" fmla="*/ 243 w 243"/>
                <a:gd name="T13" fmla="*/ 6 h 22"/>
                <a:gd name="T14" fmla="*/ 243 w 243"/>
                <a:gd name="T15" fmla="*/ 16 h 22"/>
                <a:gd name="T16" fmla="*/ 236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6" y="22"/>
                  </a:moveTo>
                  <a:cubicBezTo>
                    <a:pt x="6" y="22"/>
                    <a:pt x="6" y="22"/>
                    <a:pt x="6" y="22"/>
                  </a:cubicBezTo>
                  <a:cubicBezTo>
                    <a:pt x="2" y="22"/>
                    <a:pt x="0" y="19"/>
                    <a:pt x="0" y="16"/>
                  </a:cubicBezTo>
                  <a:cubicBezTo>
                    <a:pt x="0" y="6"/>
                    <a:pt x="0" y="6"/>
                    <a:pt x="0" y="6"/>
                  </a:cubicBezTo>
                  <a:cubicBezTo>
                    <a:pt x="0" y="3"/>
                    <a:pt x="2" y="0"/>
                    <a:pt x="6" y="0"/>
                  </a:cubicBezTo>
                  <a:cubicBezTo>
                    <a:pt x="236" y="0"/>
                    <a:pt x="236" y="0"/>
                    <a:pt x="236" y="0"/>
                  </a:cubicBezTo>
                  <a:cubicBezTo>
                    <a:pt x="240" y="0"/>
                    <a:pt x="243" y="3"/>
                    <a:pt x="243" y="6"/>
                  </a:cubicBezTo>
                  <a:cubicBezTo>
                    <a:pt x="243" y="16"/>
                    <a:pt x="243" y="16"/>
                    <a:pt x="243" y="16"/>
                  </a:cubicBezTo>
                  <a:cubicBezTo>
                    <a:pt x="243" y="19"/>
                    <a:pt x="240" y="22"/>
                    <a:pt x="236"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103">
              <a:extLst>
                <a:ext uri="{FF2B5EF4-FFF2-40B4-BE49-F238E27FC236}">
                  <a16:creationId xmlns:a16="http://schemas.microsoft.com/office/drawing/2014/main" id="{528EC00F-9CF4-4CA7-9B6D-64A738C887B6}"/>
                </a:ext>
              </a:extLst>
            </p:cNvPr>
            <p:cNvSpPr>
              <a:spLocks/>
            </p:cNvSpPr>
            <p:nvPr/>
          </p:nvSpPr>
          <p:spPr bwMode="auto">
            <a:xfrm>
              <a:off x="7810501" y="5816600"/>
              <a:ext cx="771525" cy="69850"/>
            </a:xfrm>
            <a:custGeom>
              <a:avLst/>
              <a:gdLst>
                <a:gd name="T0" fmla="*/ 237 w 243"/>
                <a:gd name="T1" fmla="*/ 22 h 22"/>
                <a:gd name="T2" fmla="*/ 6 w 243"/>
                <a:gd name="T3" fmla="*/ 22 h 22"/>
                <a:gd name="T4" fmla="*/ 0 w 243"/>
                <a:gd name="T5" fmla="*/ 16 h 22"/>
                <a:gd name="T6" fmla="*/ 0 w 243"/>
                <a:gd name="T7" fmla="*/ 6 h 22"/>
                <a:gd name="T8" fmla="*/ 6 w 243"/>
                <a:gd name="T9" fmla="*/ 0 h 22"/>
                <a:gd name="T10" fmla="*/ 237 w 243"/>
                <a:gd name="T11" fmla="*/ 0 h 22"/>
                <a:gd name="T12" fmla="*/ 243 w 243"/>
                <a:gd name="T13" fmla="*/ 6 h 22"/>
                <a:gd name="T14" fmla="*/ 243 w 243"/>
                <a:gd name="T15" fmla="*/ 16 h 22"/>
                <a:gd name="T16" fmla="*/ 237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7" y="22"/>
                  </a:moveTo>
                  <a:cubicBezTo>
                    <a:pt x="6" y="22"/>
                    <a:pt x="6" y="22"/>
                    <a:pt x="6" y="22"/>
                  </a:cubicBezTo>
                  <a:cubicBezTo>
                    <a:pt x="2" y="22"/>
                    <a:pt x="0" y="19"/>
                    <a:pt x="0" y="16"/>
                  </a:cubicBezTo>
                  <a:cubicBezTo>
                    <a:pt x="0" y="6"/>
                    <a:pt x="0" y="6"/>
                    <a:pt x="0" y="6"/>
                  </a:cubicBezTo>
                  <a:cubicBezTo>
                    <a:pt x="0" y="3"/>
                    <a:pt x="2" y="0"/>
                    <a:pt x="6" y="0"/>
                  </a:cubicBezTo>
                  <a:cubicBezTo>
                    <a:pt x="237" y="0"/>
                    <a:pt x="237" y="0"/>
                    <a:pt x="237" y="0"/>
                  </a:cubicBezTo>
                  <a:cubicBezTo>
                    <a:pt x="240" y="0"/>
                    <a:pt x="243" y="3"/>
                    <a:pt x="243" y="6"/>
                  </a:cubicBezTo>
                  <a:cubicBezTo>
                    <a:pt x="243" y="16"/>
                    <a:pt x="243" y="16"/>
                    <a:pt x="243" y="16"/>
                  </a:cubicBezTo>
                  <a:cubicBezTo>
                    <a:pt x="243" y="19"/>
                    <a:pt x="240" y="22"/>
                    <a:pt x="23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104">
              <a:extLst>
                <a:ext uri="{FF2B5EF4-FFF2-40B4-BE49-F238E27FC236}">
                  <a16:creationId xmlns:a16="http://schemas.microsoft.com/office/drawing/2014/main" id="{516AF0DB-0645-41F2-97D5-48260F7A9B5C}"/>
                </a:ext>
              </a:extLst>
            </p:cNvPr>
            <p:cNvSpPr>
              <a:spLocks/>
            </p:cNvSpPr>
            <p:nvPr/>
          </p:nvSpPr>
          <p:spPr bwMode="auto">
            <a:xfrm>
              <a:off x="5302251" y="7246938"/>
              <a:ext cx="779463" cy="68263"/>
            </a:xfrm>
            <a:custGeom>
              <a:avLst/>
              <a:gdLst>
                <a:gd name="T0" fmla="*/ 239 w 245"/>
                <a:gd name="T1" fmla="*/ 21 h 21"/>
                <a:gd name="T2" fmla="*/ 6 w 245"/>
                <a:gd name="T3" fmla="*/ 21 h 21"/>
                <a:gd name="T4" fmla="*/ 0 w 245"/>
                <a:gd name="T5" fmla="*/ 15 h 21"/>
                <a:gd name="T6" fmla="*/ 0 w 245"/>
                <a:gd name="T7" fmla="*/ 6 h 21"/>
                <a:gd name="T8" fmla="*/ 6 w 245"/>
                <a:gd name="T9" fmla="*/ 0 h 21"/>
                <a:gd name="T10" fmla="*/ 239 w 245"/>
                <a:gd name="T11" fmla="*/ 0 h 21"/>
                <a:gd name="T12" fmla="*/ 245 w 245"/>
                <a:gd name="T13" fmla="*/ 6 h 21"/>
                <a:gd name="T14" fmla="*/ 245 w 245"/>
                <a:gd name="T15" fmla="*/ 15 h 21"/>
                <a:gd name="T16" fmla="*/ 239 w 24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1">
                  <a:moveTo>
                    <a:pt x="239" y="21"/>
                  </a:moveTo>
                  <a:cubicBezTo>
                    <a:pt x="6" y="21"/>
                    <a:pt x="6" y="21"/>
                    <a:pt x="6" y="21"/>
                  </a:cubicBezTo>
                  <a:cubicBezTo>
                    <a:pt x="2" y="21"/>
                    <a:pt x="0" y="19"/>
                    <a:pt x="0" y="15"/>
                  </a:cubicBezTo>
                  <a:cubicBezTo>
                    <a:pt x="0" y="6"/>
                    <a:pt x="0" y="6"/>
                    <a:pt x="0" y="6"/>
                  </a:cubicBezTo>
                  <a:cubicBezTo>
                    <a:pt x="0" y="2"/>
                    <a:pt x="2" y="0"/>
                    <a:pt x="6" y="0"/>
                  </a:cubicBezTo>
                  <a:cubicBezTo>
                    <a:pt x="239" y="0"/>
                    <a:pt x="239" y="0"/>
                    <a:pt x="239" y="0"/>
                  </a:cubicBezTo>
                  <a:cubicBezTo>
                    <a:pt x="243" y="0"/>
                    <a:pt x="245" y="2"/>
                    <a:pt x="245" y="6"/>
                  </a:cubicBezTo>
                  <a:cubicBezTo>
                    <a:pt x="245" y="15"/>
                    <a:pt x="245" y="15"/>
                    <a:pt x="245" y="15"/>
                  </a:cubicBezTo>
                  <a:cubicBezTo>
                    <a:pt x="245" y="19"/>
                    <a:pt x="243" y="21"/>
                    <a:pt x="239"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105">
              <a:extLst>
                <a:ext uri="{FF2B5EF4-FFF2-40B4-BE49-F238E27FC236}">
                  <a16:creationId xmlns:a16="http://schemas.microsoft.com/office/drawing/2014/main" id="{B189BD8D-9227-40A4-9860-3E399D2AB0BE}"/>
                </a:ext>
              </a:extLst>
            </p:cNvPr>
            <p:cNvSpPr>
              <a:spLocks/>
            </p:cNvSpPr>
            <p:nvPr/>
          </p:nvSpPr>
          <p:spPr bwMode="auto">
            <a:xfrm>
              <a:off x="6183313" y="7246938"/>
              <a:ext cx="333375" cy="68263"/>
            </a:xfrm>
            <a:custGeom>
              <a:avLst/>
              <a:gdLst>
                <a:gd name="T0" fmla="*/ 99 w 105"/>
                <a:gd name="T1" fmla="*/ 21 h 21"/>
                <a:gd name="T2" fmla="*/ 6 w 105"/>
                <a:gd name="T3" fmla="*/ 21 h 21"/>
                <a:gd name="T4" fmla="*/ 0 w 105"/>
                <a:gd name="T5" fmla="*/ 15 h 21"/>
                <a:gd name="T6" fmla="*/ 0 w 105"/>
                <a:gd name="T7" fmla="*/ 6 h 21"/>
                <a:gd name="T8" fmla="*/ 6 w 105"/>
                <a:gd name="T9" fmla="*/ 0 h 21"/>
                <a:gd name="T10" fmla="*/ 99 w 105"/>
                <a:gd name="T11" fmla="*/ 0 h 21"/>
                <a:gd name="T12" fmla="*/ 105 w 105"/>
                <a:gd name="T13" fmla="*/ 6 h 21"/>
                <a:gd name="T14" fmla="*/ 105 w 105"/>
                <a:gd name="T15" fmla="*/ 15 h 21"/>
                <a:gd name="T16" fmla="*/ 99 w 10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1">
                  <a:moveTo>
                    <a:pt x="99" y="21"/>
                  </a:moveTo>
                  <a:cubicBezTo>
                    <a:pt x="6" y="21"/>
                    <a:pt x="6" y="21"/>
                    <a:pt x="6" y="21"/>
                  </a:cubicBezTo>
                  <a:cubicBezTo>
                    <a:pt x="3" y="21"/>
                    <a:pt x="0" y="19"/>
                    <a:pt x="0" y="15"/>
                  </a:cubicBezTo>
                  <a:cubicBezTo>
                    <a:pt x="0" y="6"/>
                    <a:pt x="0" y="6"/>
                    <a:pt x="0" y="6"/>
                  </a:cubicBezTo>
                  <a:cubicBezTo>
                    <a:pt x="0" y="2"/>
                    <a:pt x="3" y="0"/>
                    <a:pt x="6" y="0"/>
                  </a:cubicBezTo>
                  <a:cubicBezTo>
                    <a:pt x="99" y="0"/>
                    <a:pt x="99" y="0"/>
                    <a:pt x="99" y="0"/>
                  </a:cubicBezTo>
                  <a:cubicBezTo>
                    <a:pt x="102" y="0"/>
                    <a:pt x="105" y="2"/>
                    <a:pt x="105" y="6"/>
                  </a:cubicBezTo>
                  <a:cubicBezTo>
                    <a:pt x="105" y="15"/>
                    <a:pt x="105" y="15"/>
                    <a:pt x="105" y="15"/>
                  </a:cubicBezTo>
                  <a:cubicBezTo>
                    <a:pt x="105" y="19"/>
                    <a:pt x="102" y="21"/>
                    <a:pt x="99" y="21"/>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106">
              <a:extLst>
                <a:ext uri="{FF2B5EF4-FFF2-40B4-BE49-F238E27FC236}">
                  <a16:creationId xmlns:a16="http://schemas.microsoft.com/office/drawing/2014/main" id="{AFFD8E54-27A5-4F20-83A6-04E73D9F0C7F}"/>
                </a:ext>
              </a:extLst>
            </p:cNvPr>
            <p:cNvSpPr>
              <a:spLocks/>
            </p:cNvSpPr>
            <p:nvPr/>
          </p:nvSpPr>
          <p:spPr bwMode="auto">
            <a:xfrm>
              <a:off x="5302251" y="74295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107">
              <a:extLst>
                <a:ext uri="{FF2B5EF4-FFF2-40B4-BE49-F238E27FC236}">
                  <a16:creationId xmlns:a16="http://schemas.microsoft.com/office/drawing/2014/main" id="{EEA6E8B7-B420-4556-B900-09D4E67BF3F5}"/>
                </a:ext>
              </a:extLst>
            </p:cNvPr>
            <p:cNvSpPr>
              <a:spLocks/>
            </p:cNvSpPr>
            <p:nvPr/>
          </p:nvSpPr>
          <p:spPr bwMode="auto">
            <a:xfrm>
              <a:off x="5302251" y="7826375"/>
              <a:ext cx="1624013" cy="69850"/>
            </a:xfrm>
            <a:custGeom>
              <a:avLst/>
              <a:gdLst>
                <a:gd name="T0" fmla="*/ 505 w 511"/>
                <a:gd name="T1" fmla="*/ 22 h 22"/>
                <a:gd name="T2" fmla="*/ 6 w 511"/>
                <a:gd name="T3" fmla="*/ 22 h 22"/>
                <a:gd name="T4" fmla="*/ 0 w 511"/>
                <a:gd name="T5" fmla="*/ 16 h 22"/>
                <a:gd name="T6" fmla="*/ 0 w 511"/>
                <a:gd name="T7" fmla="*/ 6 h 22"/>
                <a:gd name="T8" fmla="*/ 6 w 511"/>
                <a:gd name="T9" fmla="*/ 0 h 22"/>
                <a:gd name="T10" fmla="*/ 505 w 511"/>
                <a:gd name="T11" fmla="*/ 0 h 22"/>
                <a:gd name="T12" fmla="*/ 511 w 511"/>
                <a:gd name="T13" fmla="*/ 6 h 22"/>
                <a:gd name="T14" fmla="*/ 511 w 511"/>
                <a:gd name="T15" fmla="*/ 16 h 22"/>
                <a:gd name="T16" fmla="*/ 505 w 51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22">
                  <a:moveTo>
                    <a:pt x="505" y="22"/>
                  </a:moveTo>
                  <a:cubicBezTo>
                    <a:pt x="6" y="22"/>
                    <a:pt x="6" y="22"/>
                    <a:pt x="6" y="22"/>
                  </a:cubicBezTo>
                  <a:cubicBezTo>
                    <a:pt x="2" y="22"/>
                    <a:pt x="0" y="19"/>
                    <a:pt x="0" y="16"/>
                  </a:cubicBezTo>
                  <a:cubicBezTo>
                    <a:pt x="0" y="6"/>
                    <a:pt x="0" y="6"/>
                    <a:pt x="0" y="6"/>
                  </a:cubicBezTo>
                  <a:cubicBezTo>
                    <a:pt x="0" y="3"/>
                    <a:pt x="2" y="0"/>
                    <a:pt x="6" y="0"/>
                  </a:cubicBezTo>
                  <a:cubicBezTo>
                    <a:pt x="505" y="0"/>
                    <a:pt x="505" y="0"/>
                    <a:pt x="505" y="0"/>
                  </a:cubicBezTo>
                  <a:cubicBezTo>
                    <a:pt x="508" y="0"/>
                    <a:pt x="511" y="3"/>
                    <a:pt x="511" y="6"/>
                  </a:cubicBezTo>
                  <a:cubicBezTo>
                    <a:pt x="511" y="16"/>
                    <a:pt x="511" y="16"/>
                    <a:pt x="511" y="16"/>
                  </a:cubicBezTo>
                  <a:cubicBezTo>
                    <a:pt x="511" y="19"/>
                    <a:pt x="508" y="22"/>
                    <a:pt x="505"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108">
              <a:extLst>
                <a:ext uri="{FF2B5EF4-FFF2-40B4-BE49-F238E27FC236}">
                  <a16:creationId xmlns:a16="http://schemas.microsoft.com/office/drawing/2014/main" id="{045B863C-6A56-4698-BBD7-CCC22F9F1FB4}"/>
                </a:ext>
              </a:extLst>
            </p:cNvPr>
            <p:cNvSpPr>
              <a:spLocks/>
            </p:cNvSpPr>
            <p:nvPr/>
          </p:nvSpPr>
          <p:spPr bwMode="auto">
            <a:xfrm>
              <a:off x="5607051" y="7610475"/>
              <a:ext cx="1820863" cy="69850"/>
            </a:xfrm>
            <a:custGeom>
              <a:avLst/>
              <a:gdLst>
                <a:gd name="T0" fmla="*/ 567 w 573"/>
                <a:gd name="T1" fmla="*/ 22 h 22"/>
                <a:gd name="T2" fmla="*/ 6 w 573"/>
                <a:gd name="T3" fmla="*/ 22 h 22"/>
                <a:gd name="T4" fmla="*/ 0 w 573"/>
                <a:gd name="T5" fmla="*/ 16 h 22"/>
                <a:gd name="T6" fmla="*/ 0 w 573"/>
                <a:gd name="T7" fmla="*/ 6 h 22"/>
                <a:gd name="T8" fmla="*/ 6 w 573"/>
                <a:gd name="T9" fmla="*/ 0 h 22"/>
                <a:gd name="T10" fmla="*/ 567 w 573"/>
                <a:gd name="T11" fmla="*/ 0 h 22"/>
                <a:gd name="T12" fmla="*/ 573 w 573"/>
                <a:gd name="T13" fmla="*/ 6 h 22"/>
                <a:gd name="T14" fmla="*/ 573 w 573"/>
                <a:gd name="T15" fmla="*/ 16 h 22"/>
                <a:gd name="T16" fmla="*/ 567 w 5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3" h="22">
                  <a:moveTo>
                    <a:pt x="567" y="22"/>
                  </a:moveTo>
                  <a:cubicBezTo>
                    <a:pt x="6" y="22"/>
                    <a:pt x="6" y="22"/>
                    <a:pt x="6" y="22"/>
                  </a:cubicBezTo>
                  <a:cubicBezTo>
                    <a:pt x="3" y="22"/>
                    <a:pt x="0" y="19"/>
                    <a:pt x="0" y="16"/>
                  </a:cubicBezTo>
                  <a:cubicBezTo>
                    <a:pt x="0" y="6"/>
                    <a:pt x="0" y="6"/>
                    <a:pt x="0" y="6"/>
                  </a:cubicBezTo>
                  <a:cubicBezTo>
                    <a:pt x="0" y="3"/>
                    <a:pt x="3" y="0"/>
                    <a:pt x="6" y="0"/>
                  </a:cubicBezTo>
                  <a:cubicBezTo>
                    <a:pt x="567" y="0"/>
                    <a:pt x="567" y="0"/>
                    <a:pt x="567" y="0"/>
                  </a:cubicBezTo>
                  <a:cubicBezTo>
                    <a:pt x="571" y="0"/>
                    <a:pt x="573" y="3"/>
                    <a:pt x="573" y="6"/>
                  </a:cubicBezTo>
                  <a:cubicBezTo>
                    <a:pt x="573" y="16"/>
                    <a:pt x="573" y="16"/>
                    <a:pt x="573" y="16"/>
                  </a:cubicBezTo>
                  <a:cubicBezTo>
                    <a:pt x="573" y="19"/>
                    <a:pt x="571" y="22"/>
                    <a:pt x="56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109">
              <a:extLst>
                <a:ext uri="{FF2B5EF4-FFF2-40B4-BE49-F238E27FC236}">
                  <a16:creationId xmlns:a16="http://schemas.microsoft.com/office/drawing/2014/main" id="{3E6C6EB0-AC25-4324-BD65-67F616ADB004}"/>
                </a:ext>
              </a:extLst>
            </p:cNvPr>
            <p:cNvSpPr>
              <a:spLocks/>
            </p:cNvSpPr>
            <p:nvPr/>
          </p:nvSpPr>
          <p:spPr bwMode="auto">
            <a:xfrm>
              <a:off x="6926263" y="7429500"/>
              <a:ext cx="1192213" cy="69850"/>
            </a:xfrm>
            <a:custGeom>
              <a:avLst/>
              <a:gdLst>
                <a:gd name="T0" fmla="*/ 369 w 375"/>
                <a:gd name="T1" fmla="*/ 22 h 22"/>
                <a:gd name="T2" fmla="*/ 6 w 375"/>
                <a:gd name="T3" fmla="*/ 22 h 22"/>
                <a:gd name="T4" fmla="*/ 0 w 375"/>
                <a:gd name="T5" fmla="*/ 16 h 22"/>
                <a:gd name="T6" fmla="*/ 0 w 375"/>
                <a:gd name="T7" fmla="*/ 6 h 22"/>
                <a:gd name="T8" fmla="*/ 6 w 375"/>
                <a:gd name="T9" fmla="*/ 0 h 22"/>
                <a:gd name="T10" fmla="*/ 369 w 375"/>
                <a:gd name="T11" fmla="*/ 0 h 22"/>
                <a:gd name="T12" fmla="*/ 375 w 375"/>
                <a:gd name="T13" fmla="*/ 6 h 22"/>
                <a:gd name="T14" fmla="*/ 375 w 375"/>
                <a:gd name="T15" fmla="*/ 16 h 22"/>
                <a:gd name="T16" fmla="*/ 369 w 37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22">
                  <a:moveTo>
                    <a:pt x="369" y="22"/>
                  </a:moveTo>
                  <a:cubicBezTo>
                    <a:pt x="6" y="22"/>
                    <a:pt x="6" y="22"/>
                    <a:pt x="6" y="22"/>
                  </a:cubicBezTo>
                  <a:cubicBezTo>
                    <a:pt x="2" y="22"/>
                    <a:pt x="0" y="19"/>
                    <a:pt x="0" y="16"/>
                  </a:cubicBezTo>
                  <a:cubicBezTo>
                    <a:pt x="0" y="6"/>
                    <a:pt x="0" y="6"/>
                    <a:pt x="0" y="6"/>
                  </a:cubicBezTo>
                  <a:cubicBezTo>
                    <a:pt x="0" y="3"/>
                    <a:pt x="2" y="0"/>
                    <a:pt x="6" y="0"/>
                  </a:cubicBezTo>
                  <a:cubicBezTo>
                    <a:pt x="369" y="0"/>
                    <a:pt x="369" y="0"/>
                    <a:pt x="369" y="0"/>
                  </a:cubicBezTo>
                  <a:cubicBezTo>
                    <a:pt x="372" y="0"/>
                    <a:pt x="375" y="3"/>
                    <a:pt x="375" y="6"/>
                  </a:cubicBezTo>
                  <a:cubicBezTo>
                    <a:pt x="375" y="16"/>
                    <a:pt x="375" y="16"/>
                    <a:pt x="375" y="16"/>
                  </a:cubicBezTo>
                  <a:cubicBezTo>
                    <a:pt x="375" y="19"/>
                    <a:pt x="372" y="22"/>
                    <a:pt x="36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110">
              <a:extLst>
                <a:ext uri="{FF2B5EF4-FFF2-40B4-BE49-F238E27FC236}">
                  <a16:creationId xmlns:a16="http://schemas.microsoft.com/office/drawing/2014/main" id="{BE6A29F1-9E45-4F95-9A2B-92F1146C0625}"/>
                </a:ext>
              </a:extLst>
            </p:cNvPr>
            <p:cNvSpPr>
              <a:spLocks/>
            </p:cNvSpPr>
            <p:nvPr/>
          </p:nvSpPr>
          <p:spPr bwMode="auto">
            <a:xfrm>
              <a:off x="3932238" y="479266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111">
              <a:extLst>
                <a:ext uri="{FF2B5EF4-FFF2-40B4-BE49-F238E27FC236}">
                  <a16:creationId xmlns:a16="http://schemas.microsoft.com/office/drawing/2014/main" id="{EA59A7C0-469C-4DEF-AA62-70442A088DF7}"/>
                </a:ext>
              </a:extLst>
            </p:cNvPr>
            <p:cNvSpPr>
              <a:spLocks/>
            </p:cNvSpPr>
            <p:nvPr/>
          </p:nvSpPr>
          <p:spPr bwMode="auto">
            <a:xfrm>
              <a:off x="3932238" y="4973638"/>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12">
              <a:extLst>
                <a:ext uri="{FF2B5EF4-FFF2-40B4-BE49-F238E27FC236}">
                  <a16:creationId xmlns:a16="http://schemas.microsoft.com/office/drawing/2014/main" id="{3CEDF33B-213E-468E-A48A-D64654734A3A}"/>
                </a:ext>
              </a:extLst>
            </p:cNvPr>
            <p:cNvSpPr>
              <a:spLocks/>
            </p:cNvSpPr>
            <p:nvPr/>
          </p:nvSpPr>
          <p:spPr bwMode="auto">
            <a:xfrm>
              <a:off x="3932238" y="51577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3">
              <a:extLst>
                <a:ext uri="{FF2B5EF4-FFF2-40B4-BE49-F238E27FC236}">
                  <a16:creationId xmlns:a16="http://schemas.microsoft.com/office/drawing/2014/main" id="{191DD1F5-57DC-4BEC-9DAC-A0B69F1F05D1}"/>
                </a:ext>
              </a:extLst>
            </p:cNvPr>
            <p:cNvSpPr>
              <a:spLocks/>
            </p:cNvSpPr>
            <p:nvPr/>
          </p:nvSpPr>
          <p:spPr bwMode="auto">
            <a:xfrm>
              <a:off x="4122738" y="5340350"/>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14">
              <a:extLst>
                <a:ext uri="{FF2B5EF4-FFF2-40B4-BE49-F238E27FC236}">
                  <a16:creationId xmlns:a16="http://schemas.microsoft.com/office/drawing/2014/main" id="{DEC41E43-5863-468C-A946-A3A07929249E}"/>
                </a:ext>
              </a:extLst>
            </p:cNvPr>
            <p:cNvSpPr>
              <a:spLocks/>
            </p:cNvSpPr>
            <p:nvPr/>
          </p:nvSpPr>
          <p:spPr bwMode="auto">
            <a:xfrm>
              <a:off x="4122738" y="5521325"/>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15">
              <a:extLst>
                <a:ext uri="{FF2B5EF4-FFF2-40B4-BE49-F238E27FC236}">
                  <a16:creationId xmlns:a16="http://schemas.microsoft.com/office/drawing/2014/main" id="{54BA438B-EF0C-4963-93F4-77734BB72A3A}"/>
                </a:ext>
              </a:extLst>
            </p:cNvPr>
            <p:cNvSpPr>
              <a:spLocks/>
            </p:cNvSpPr>
            <p:nvPr/>
          </p:nvSpPr>
          <p:spPr bwMode="auto">
            <a:xfrm>
              <a:off x="4122738" y="5705475"/>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116">
              <a:extLst>
                <a:ext uri="{FF2B5EF4-FFF2-40B4-BE49-F238E27FC236}">
                  <a16:creationId xmlns:a16="http://schemas.microsoft.com/office/drawing/2014/main" id="{1B55A812-24B3-4331-B793-74746577A466}"/>
                </a:ext>
              </a:extLst>
            </p:cNvPr>
            <p:cNvSpPr>
              <a:spLocks/>
            </p:cNvSpPr>
            <p:nvPr/>
          </p:nvSpPr>
          <p:spPr bwMode="auto">
            <a:xfrm>
              <a:off x="3792538" y="6254750"/>
              <a:ext cx="549275" cy="71438"/>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117">
              <a:extLst>
                <a:ext uri="{FF2B5EF4-FFF2-40B4-BE49-F238E27FC236}">
                  <a16:creationId xmlns:a16="http://schemas.microsoft.com/office/drawing/2014/main" id="{3A0EC225-E440-4A7F-9034-D5A25102749D}"/>
                </a:ext>
              </a:extLst>
            </p:cNvPr>
            <p:cNvSpPr>
              <a:spLocks/>
            </p:cNvSpPr>
            <p:nvPr/>
          </p:nvSpPr>
          <p:spPr bwMode="auto">
            <a:xfrm>
              <a:off x="3932238" y="64404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118">
              <a:extLst>
                <a:ext uri="{FF2B5EF4-FFF2-40B4-BE49-F238E27FC236}">
                  <a16:creationId xmlns:a16="http://schemas.microsoft.com/office/drawing/2014/main" id="{19DB09D7-6918-476E-9512-CBE05F12F4B4}"/>
                </a:ext>
              </a:extLst>
            </p:cNvPr>
            <p:cNvSpPr>
              <a:spLocks/>
            </p:cNvSpPr>
            <p:nvPr/>
          </p:nvSpPr>
          <p:spPr bwMode="auto">
            <a:xfrm>
              <a:off x="3932238" y="6621463"/>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19">
              <a:extLst>
                <a:ext uri="{FF2B5EF4-FFF2-40B4-BE49-F238E27FC236}">
                  <a16:creationId xmlns:a16="http://schemas.microsoft.com/office/drawing/2014/main" id="{BA2B9C8A-52FB-48D4-B1BA-0BA985EDED25}"/>
                </a:ext>
              </a:extLst>
            </p:cNvPr>
            <p:cNvSpPr>
              <a:spLocks/>
            </p:cNvSpPr>
            <p:nvPr/>
          </p:nvSpPr>
          <p:spPr bwMode="auto">
            <a:xfrm>
              <a:off x="3932238" y="680561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20">
              <a:extLst>
                <a:ext uri="{FF2B5EF4-FFF2-40B4-BE49-F238E27FC236}">
                  <a16:creationId xmlns:a16="http://schemas.microsoft.com/office/drawing/2014/main" id="{0AD9CAAB-C50B-4CD1-A654-7474FFEB38C6}"/>
                </a:ext>
              </a:extLst>
            </p:cNvPr>
            <p:cNvSpPr>
              <a:spLocks/>
            </p:cNvSpPr>
            <p:nvPr/>
          </p:nvSpPr>
          <p:spPr bwMode="auto">
            <a:xfrm>
              <a:off x="4122738" y="6986588"/>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21">
              <a:extLst>
                <a:ext uri="{FF2B5EF4-FFF2-40B4-BE49-F238E27FC236}">
                  <a16:creationId xmlns:a16="http://schemas.microsoft.com/office/drawing/2014/main" id="{99D5EAEE-231A-4CC1-9B3D-5570E74823D8}"/>
                </a:ext>
              </a:extLst>
            </p:cNvPr>
            <p:cNvSpPr>
              <a:spLocks/>
            </p:cNvSpPr>
            <p:nvPr/>
          </p:nvSpPr>
          <p:spPr bwMode="auto">
            <a:xfrm>
              <a:off x="4122738" y="7167563"/>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122">
              <a:extLst>
                <a:ext uri="{FF2B5EF4-FFF2-40B4-BE49-F238E27FC236}">
                  <a16:creationId xmlns:a16="http://schemas.microsoft.com/office/drawing/2014/main" id="{33161A50-C298-4A19-AEAF-395483751253}"/>
                </a:ext>
              </a:extLst>
            </p:cNvPr>
            <p:cNvSpPr>
              <a:spLocks/>
            </p:cNvSpPr>
            <p:nvPr/>
          </p:nvSpPr>
          <p:spPr bwMode="auto">
            <a:xfrm>
              <a:off x="4122738" y="7353300"/>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3" name="Group 82">
            <a:extLst>
              <a:ext uri="{FF2B5EF4-FFF2-40B4-BE49-F238E27FC236}">
                <a16:creationId xmlns:a16="http://schemas.microsoft.com/office/drawing/2014/main" id="{BB1B63C9-AA85-43C3-AA68-9DFA5EBC6584}"/>
              </a:ext>
            </a:extLst>
          </p:cNvPr>
          <p:cNvGrpSpPr/>
          <p:nvPr/>
        </p:nvGrpSpPr>
        <p:grpSpPr>
          <a:xfrm>
            <a:off x="15799280" y="5728838"/>
            <a:ext cx="2905126" cy="3641726"/>
            <a:chOff x="10744200" y="5038725"/>
            <a:chExt cx="2905126" cy="3641726"/>
          </a:xfrm>
        </p:grpSpPr>
        <p:sp>
          <p:nvSpPr>
            <p:cNvPr id="8" name="Freeform 5">
              <a:extLst>
                <a:ext uri="{FF2B5EF4-FFF2-40B4-BE49-F238E27FC236}">
                  <a16:creationId xmlns:a16="http://schemas.microsoft.com/office/drawing/2014/main" id="{B9FA8291-675E-47CB-8C4B-DF3B81E3E467}"/>
                </a:ext>
              </a:extLst>
            </p:cNvPr>
            <p:cNvSpPr>
              <a:spLocks/>
            </p:cNvSpPr>
            <p:nvPr/>
          </p:nvSpPr>
          <p:spPr bwMode="auto">
            <a:xfrm>
              <a:off x="11668125" y="6770688"/>
              <a:ext cx="111125"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05B48D4-AE06-406F-99FC-9E99669BEA05}"/>
                </a:ext>
              </a:extLst>
            </p:cNvPr>
            <p:cNvSpPr>
              <a:spLocks/>
            </p:cNvSpPr>
            <p:nvPr/>
          </p:nvSpPr>
          <p:spPr bwMode="auto">
            <a:xfrm>
              <a:off x="11690350" y="6764338"/>
              <a:ext cx="107950"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19C4F1A-973E-439F-B2C4-D774757DD628}"/>
                </a:ext>
              </a:extLst>
            </p:cNvPr>
            <p:cNvSpPr>
              <a:spLocks/>
            </p:cNvSpPr>
            <p:nvPr/>
          </p:nvSpPr>
          <p:spPr bwMode="auto">
            <a:xfrm>
              <a:off x="10874375" y="6770688"/>
              <a:ext cx="112713"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D902CE6F-C7BC-4717-83AB-259ACF519BD6}"/>
                </a:ext>
              </a:extLst>
            </p:cNvPr>
            <p:cNvSpPr>
              <a:spLocks/>
            </p:cNvSpPr>
            <p:nvPr/>
          </p:nvSpPr>
          <p:spPr bwMode="auto">
            <a:xfrm>
              <a:off x="10896600" y="6764338"/>
              <a:ext cx="109538"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8107C45A-F2BA-4811-A80A-0CA09E2C6C25}"/>
                </a:ext>
              </a:extLst>
            </p:cNvPr>
            <p:cNvSpPr>
              <a:spLocks/>
            </p:cNvSpPr>
            <p:nvPr/>
          </p:nvSpPr>
          <p:spPr bwMode="auto">
            <a:xfrm>
              <a:off x="11591925" y="7081838"/>
              <a:ext cx="1341438" cy="512763"/>
            </a:xfrm>
            <a:custGeom>
              <a:avLst/>
              <a:gdLst>
                <a:gd name="T0" fmla="*/ 67 w 421"/>
                <a:gd name="T1" fmla="*/ 157 h 161"/>
                <a:gd name="T2" fmla="*/ 369 w 421"/>
                <a:gd name="T3" fmla="*/ 115 h 161"/>
                <a:gd name="T4" fmla="*/ 416 w 421"/>
                <a:gd name="T5" fmla="*/ 52 h 161"/>
                <a:gd name="T6" fmla="*/ 416 w 421"/>
                <a:gd name="T7" fmla="*/ 52 h 161"/>
                <a:gd name="T8" fmla="*/ 353 w 421"/>
                <a:gd name="T9" fmla="*/ 4 h 161"/>
                <a:gd name="T10" fmla="*/ 51 w 421"/>
                <a:gd name="T11" fmla="*/ 47 h 161"/>
                <a:gd name="T12" fmla="*/ 4 w 421"/>
                <a:gd name="T13" fmla="*/ 109 h 161"/>
                <a:gd name="T14" fmla="*/ 4 w 421"/>
                <a:gd name="T15" fmla="*/ 109 h 161"/>
                <a:gd name="T16" fmla="*/ 67 w 421"/>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161">
                  <a:moveTo>
                    <a:pt x="67" y="157"/>
                  </a:moveTo>
                  <a:cubicBezTo>
                    <a:pt x="369" y="115"/>
                    <a:pt x="369" y="115"/>
                    <a:pt x="369" y="115"/>
                  </a:cubicBezTo>
                  <a:cubicBezTo>
                    <a:pt x="399" y="110"/>
                    <a:pt x="421" y="82"/>
                    <a:pt x="416" y="52"/>
                  </a:cubicBezTo>
                  <a:cubicBezTo>
                    <a:pt x="416" y="52"/>
                    <a:pt x="416" y="52"/>
                    <a:pt x="416" y="52"/>
                  </a:cubicBezTo>
                  <a:cubicBezTo>
                    <a:pt x="412" y="21"/>
                    <a:pt x="384" y="0"/>
                    <a:pt x="353" y="4"/>
                  </a:cubicBezTo>
                  <a:cubicBezTo>
                    <a:pt x="51" y="47"/>
                    <a:pt x="51" y="47"/>
                    <a:pt x="51" y="47"/>
                  </a:cubicBezTo>
                  <a:cubicBezTo>
                    <a:pt x="21" y="51"/>
                    <a:pt x="0" y="79"/>
                    <a:pt x="4" y="109"/>
                  </a:cubicBezTo>
                  <a:cubicBezTo>
                    <a:pt x="4" y="109"/>
                    <a:pt x="4" y="109"/>
                    <a:pt x="4" y="109"/>
                  </a:cubicBezTo>
                  <a:cubicBezTo>
                    <a:pt x="8" y="140"/>
                    <a:pt x="37" y="161"/>
                    <a:pt x="67" y="157"/>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A81187AE-37A4-4913-A287-2390E36E502A}"/>
                </a:ext>
              </a:extLst>
            </p:cNvPr>
            <p:cNvSpPr>
              <a:spLocks/>
            </p:cNvSpPr>
            <p:nvPr/>
          </p:nvSpPr>
          <p:spPr bwMode="auto">
            <a:xfrm>
              <a:off x="11585575" y="7210425"/>
              <a:ext cx="576263" cy="1336675"/>
            </a:xfrm>
            <a:custGeom>
              <a:avLst/>
              <a:gdLst>
                <a:gd name="T0" fmla="*/ 175 w 181"/>
                <a:gd name="T1" fmla="*/ 349 h 420"/>
                <a:gd name="T2" fmla="*/ 115 w 181"/>
                <a:gd name="T3" fmla="*/ 50 h 420"/>
                <a:gd name="T4" fmla="*/ 50 w 181"/>
                <a:gd name="T5" fmla="*/ 6 h 420"/>
                <a:gd name="T6" fmla="*/ 50 w 181"/>
                <a:gd name="T7" fmla="*/ 6 h 420"/>
                <a:gd name="T8" fmla="*/ 6 w 181"/>
                <a:gd name="T9" fmla="*/ 72 h 420"/>
                <a:gd name="T10" fmla="*/ 66 w 181"/>
                <a:gd name="T11" fmla="*/ 371 h 420"/>
                <a:gd name="T12" fmla="*/ 132 w 181"/>
                <a:gd name="T13" fmla="*/ 414 h 420"/>
                <a:gd name="T14" fmla="*/ 132 w 181"/>
                <a:gd name="T15" fmla="*/ 414 h 420"/>
                <a:gd name="T16" fmla="*/ 175 w 181"/>
                <a:gd name="T17" fmla="*/ 34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0">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2" y="420"/>
                    <a:pt x="132" y="414"/>
                  </a:cubicBezTo>
                  <a:cubicBezTo>
                    <a:pt x="132" y="414"/>
                    <a:pt x="132" y="414"/>
                    <a:pt x="132" y="414"/>
                  </a:cubicBezTo>
                  <a:cubicBezTo>
                    <a:pt x="162" y="408"/>
                    <a:pt x="181" y="379"/>
                    <a:pt x="175" y="349"/>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34334CF-7CDD-4EC9-943F-9C3C03F06127}"/>
                </a:ext>
              </a:extLst>
            </p:cNvPr>
            <p:cNvSpPr>
              <a:spLocks/>
            </p:cNvSpPr>
            <p:nvPr/>
          </p:nvSpPr>
          <p:spPr bwMode="auto">
            <a:xfrm>
              <a:off x="11585575" y="8240713"/>
              <a:ext cx="579438" cy="300038"/>
            </a:xfrm>
            <a:custGeom>
              <a:avLst/>
              <a:gdLst>
                <a:gd name="T0" fmla="*/ 182 w 182"/>
                <a:gd name="T1" fmla="*/ 94 h 94"/>
                <a:gd name="T2" fmla="*/ 182 w 182"/>
                <a:gd name="T3" fmla="*/ 91 h 94"/>
                <a:gd name="T4" fmla="*/ 91 w 182"/>
                <a:gd name="T5" fmla="*/ 0 h 94"/>
                <a:gd name="T6" fmla="*/ 0 w 182"/>
                <a:gd name="T7" fmla="*/ 91 h 94"/>
                <a:gd name="T8" fmla="*/ 0 w 182"/>
                <a:gd name="T9" fmla="*/ 94 h 94"/>
                <a:gd name="T10" fmla="*/ 182 w 182"/>
                <a:gd name="T11" fmla="*/ 94 h 94"/>
              </a:gdLst>
              <a:ahLst/>
              <a:cxnLst>
                <a:cxn ang="0">
                  <a:pos x="T0" y="T1"/>
                </a:cxn>
                <a:cxn ang="0">
                  <a:pos x="T2" y="T3"/>
                </a:cxn>
                <a:cxn ang="0">
                  <a:pos x="T4" y="T5"/>
                </a:cxn>
                <a:cxn ang="0">
                  <a:pos x="T6" y="T7"/>
                </a:cxn>
                <a:cxn ang="0">
                  <a:pos x="T8" y="T9"/>
                </a:cxn>
                <a:cxn ang="0">
                  <a:pos x="T10" y="T11"/>
                </a:cxn>
              </a:cxnLst>
              <a:rect l="0" t="0" r="r" b="b"/>
              <a:pathLst>
                <a:path w="182" h="94">
                  <a:moveTo>
                    <a:pt x="182" y="94"/>
                  </a:moveTo>
                  <a:cubicBezTo>
                    <a:pt x="182" y="93"/>
                    <a:pt x="182" y="92"/>
                    <a:pt x="182" y="91"/>
                  </a:cubicBezTo>
                  <a:cubicBezTo>
                    <a:pt x="182" y="41"/>
                    <a:pt x="141" y="0"/>
                    <a:pt x="91" y="0"/>
                  </a:cubicBezTo>
                  <a:cubicBezTo>
                    <a:pt x="40" y="0"/>
                    <a:pt x="0" y="41"/>
                    <a:pt x="0" y="91"/>
                  </a:cubicBezTo>
                  <a:cubicBezTo>
                    <a:pt x="0" y="92"/>
                    <a:pt x="0" y="93"/>
                    <a:pt x="0" y="94"/>
                  </a:cubicBezTo>
                  <a:lnTo>
                    <a:pt x="182" y="94"/>
                  </a:lnTo>
                  <a:close/>
                </a:path>
              </a:pathLst>
            </a:custGeom>
            <a:solidFill>
              <a:srgbClr val="011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087B1377-31EB-4C36-8845-792153BEBE41}"/>
                </a:ext>
              </a:extLst>
            </p:cNvPr>
            <p:cNvSpPr>
              <a:spLocks/>
            </p:cNvSpPr>
            <p:nvPr/>
          </p:nvSpPr>
          <p:spPr bwMode="auto">
            <a:xfrm>
              <a:off x="11604625" y="6410325"/>
              <a:ext cx="257175" cy="255588"/>
            </a:xfrm>
            <a:custGeom>
              <a:avLst/>
              <a:gdLst>
                <a:gd name="T0" fmla="*/ 81 w 81"/>
                <a:gd name="T1" fmla="*/ 0 h 80"/>
                <a:gd name="T2" fmla="*/ 81 w 81"/>
                <a:gd name="T3" fmla="*/ 80 h 80"/>
                <a:gd name="T4" fmla="*/ 46 w 81"/>
                <a:gd name="T5" fmla="*/ 80 h 80"/>
                <a:gd name="T6" fmla="*/ 0 w 81"/>
                <a:gd name="T7" fmla="*/ 40 h 80"/>
                <a:gd name="T8" fmla="*/ 14 w 81"/>
                <a:gd name="T9" fmla="*/ 12 h 80"/>
                <a:gd name="T10" fmla="*/ 46 w 81"/>
                <a:gd name="T11" fmla="*/ 0 h 80"/>
                <a:gd name="T12" fmla="*/ 81 w 81"/>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81" h="80">
                  <a:moveTo>
                    <a:pt x="81" y="0"/>
                  </a:moveTo>
                  <a:cubicBezTo>
                    <a:pt x="81" y="80"/>
                    <a:pt x="81" y="80"/>
                    <a:pt x="81" y="80"/>
                  </a:cubicBezTo>
                  <a:cubicBezTo>
                    <a:pt x="46" y="80"/>
                    <a:pt x="46" y="80"/>
                    <a:pt x="46" y="80"/>
                  </a:cubicBezTo>
                  <a:cubicBezTo>
                    <a:pt x="21" y="80"/>
                    <a:pt x="0" y="62"/>
                    <a:pt x="0" y="40"/>
                  </a:cubicBezTo>
                  <a:cubicBezTo>
                    <a:pt x="0" y="29"/>
                    <a:pt x="5" y="19"/>
                    <a:pt x="14" y="12"/>
                  </a:cubicBezTo>
                  <a:cubicBezTo>
                    <a:pt x="22" y="5"/>
                    <a:pt x="34"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0654E8AD-583D-427C-AF6A-7400EE33F29F}"/>
                </a:ext>
              </a:extLst>
            </p:cNvPr>
            <p:cNvSpPr>
              <a:spLocks/>
            </p:cNvSpPr>
            <p:nvPr/>
          </p:nvSpPr>
          <p:spPr bwMode="auto">
            <a:xfrm>
              <a:off x="11696700" y="6365875"/>
              <a:ext cx="212725" cy="163513"/>
            </a:xfrm>
            <a:custGeom>
              <a:avLst/>
              <a:gdLst>
                <a:gd name="T0" fmla="*/ 60 w 67"/>
                <a:gd name="T1" fmla="*/ 43 h 51"/>
                <a:gd name="T2" fmla="*/ 22 w 67"/>
                <a:gd name="T3" fmla="*/ 32 h 51"/>
                <a:gd name="T4" fmla="*/ 3 w 67"/>
                <a:gd name="T5" fmla="*/ 0 h 51"/>
                <a:gd name="T6" fmla="*/ 3 w 67"/>
                <a:gd name="T7" fmla="*/ 0 h 51"/>
                <a:gd name="T8" fmla="*/ 67 w 67"/>
                <a:gd name="T9" fmla="*/ 18 h 51"/>
                <a:gd name="T10" fmla="*/ 60 w 67"/>
                <a:gd name="T11" fmla="*/ 43 h 51"/>
              </a:gdLst>
              <a:ahLst/>
              <a:cxnLst>
                <a:cxn ang="0">
                  <a:pos x="T0" y="T1"/>
                </a:cxn>
                <a:cxn ang="0">
                  <a:pos x="T2" y="T3"/>
                </a:cxn>
                <a:cxn ang="0">
                  <a:pos x="T4" y="T5"/>
                </a:cxn>
                <a:cxn ang="0">
                  <a:pos x="T6" y="T7"/>
                </a:cxn>
                <a:cxn ang="0">
                  <a:pos x="T8" y="T9"/>
                </a:cxn>
                <a:cxn ang="0">
                  <a:pos x="T10" y="T11"/>
                </a:cxn>
              </a:cxnLst>
              <a:rect l="0" t="0" r="r" b="b"/>
              <a:pathLst>
                <a:path w="67" h="51">
                  <a:moveTo>
                    <a:pt x="60" y="43"/>
                  </a:moveTo>
                  <a:cubicBezTo>
                    <a:pt x="52" y="51"/>
                    <a:pt x="40" y="50"/>
                    <a:pt x="22" y="32"/>
                  </a:cubicBezTo>
                  <a:cubicBezTo>
                    <a:pt x="8" y="29"/>
                    <a:pt x="0" y="14"/>
                    <a:pt x="3" y="0"/>
                  </a:cubicBezTo>
                  <a:cubicBezTo>
                    <a:pt x="3" y="0"/>
                    <a:pt x="3" y="0"/>
                    <a:pt x="3" y="0"/>
                  </a:cubicBezTo>
                  <a:cubicBezTo>
                    <a:pt x="67" y="18"/>
                    <a:pt x="67" y="18"/>
                    <a:pt x="67" y="18"/>
                  </a:cubicBezTo>
                  <a:lnTo>
                    <a:pt x="60" y="43"/>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BD631F61-5C09-41FD-AFCE-BB1626D7F59A}"/>
                </a:ext>
              </a:extLst>
            </p:cNvPr>
            <p:cNvSpPr>
              <a:spLocks/>
            </p:cNvSpPr>
            <p:nvPr/>
          </p:nvSpPr>
          <p:spPr bwMode="auto">
            <a:xfrm>
              <a:off x="12145963" y="6007100"/>
              <a:ext cx="690563" cy="693738"/>
            </a:xfrm>
            <a:custGeom>
              <a:avLst/>
              <a:gdLst>
                <a:gd name="T0" fmla="*/ 18 w 217"/>
                <a:gd name="T1" fmla="*/ 200 h 218"/>
                <a:gd name="T2" fmla="*/ 18 w 217"/>
                <a:gd name="T3" fmla="*/ 200 h 218"/>
                <a:gd name="T4" fmla="*/ 18 w 217"/>
                <a:gd name="T5" fmla="*/ 135 h 218"/>
                <a:gd name="T6" fmla="*/ 134 w 217"/>
                <a:gd name="T7" fmla="*/ 18 h 218"/>
                <a:gd name="T8" fmla="*/ 199 w 217"/>
                <a:gd name="T9" fmla="*/ 18 h 218"/>
                <a:gd name="T10" fmla="*/ 199 w 217"/>
                <a:gd name="T11" fmla="*/ 18 h 218"/>
                <a:gd name="T12" fmla="*/ 199 w 217"/>
                <a:gd name="T13" fmla="*/ 84 h 218"/>
                <a:gd name="T14" fmla="*/ 83 w 217"/>
                <a:gd name="T15" fmla="*/ 200 h 218"/>
                <a:gd name="T16" fmla="*/ 18 w 217"/>
                <a:gd name="T17" fmla="*/ 2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218">
                  <a:moveTo>
                    <a:pt x="18" y="200"/>
                  </a:moveTo>
                  <a:cubicBezTo>
                    <a:pt x="18" y="200"/>
                    <a:pt x="18" y="200"/>
                    <a:pt x="18" y="200"/>
                  </a:cubicBezTo>
                  <a:cubicBezTo>
                    <a:pt x="0" y="182"/>
                    <a:pt x="0" y="153"/>
                    <a:pt x="18" y="135"/>
                  </a:cubicBezTo>
                  <a:cubicBezTo>
                    <a:pt x="134" y="18"/>
                    <a:pt x="134" y="18"/>
                    <a:pt x="134" y="18"/>
                  </a:cubicBezTo>
                  <a:cubicBezTo>
                    <a:pt x="152" y="0"/>
                    <a:pt x="181" y="0"/>
                    <a:pt x="199" y="18"/>
                  </a:cubicBezTo>
                  <a:cubicBezTo>
                    <a:pt x="199" y="18"/>
                    <a:pt x="199" y="18"/>
                    <a:pt x="199" y="18"/>
                  </a:cubicBezTo>
                  <a:cubicBezTo>
                    <a:pt x="217" y="36"/>
                    <a:pt x="217" y="66"/>
                    <a:pt x="199" y="84"/>
                  </a:cubicBezTo>
                  <a:cubicBezTo>
                    <a:pt x="83" y="200"/>
                    <a:pt x="83" y="200"/>
                    <a:pt x="83" y="200"/>
                  </a:cubicBezTo>
                  <a:cubicBezTo>
                    <a:pt x="65" y="218"/>
                    <a:pt x="36" y="218"/>
                    <a:pt x="18" y="200"/>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B37236A9-FDC7-4779-9EA2-D52753CE9DF5}"/>
                </a:ext>
              </a:extLst>
            </p:cNvPr>
            <p:cNvSpPr>
              <a:spLocks/>
            </p:cNvSpPr>
            <p:nvPr/>
          </p:nvSpPr>
          <p:spPr bwMode="auto">
            <a:xfrm>
              <a:off x="11884025" y="6391275"/>
              <a:ext cx="558800" cy="293688"/>
            </a:xfrm>
            <a:custGeom>
              <a:avLst/>
              <a:gdLst>
                <a:gd name="T0" fmla="*/ 175 w 175"/>
                <a:gd name="T1" fmla="*/ 46 h 92"/>
                <a:gd name="T2" fmla="*/ 129 w 175"/>
                <a:gd name="T3" fmla="*/ 92 h 92"/>
                <a:gd name="T4" fmla="*/ 0 w 175"/>
                <a:gd name="T5" fmla="*/ 92 h 92"/>
                <a:gd name="T6" fmla="*/ 0 w 175"/>
                <a:gd name="T7" fmla="*/ 0 h 92"/>
                <a:gd name="T8" fmla="*/ 129 w 175"/>
                <a:gd name="T9" fmla="*/ 0 h 92"/>
                <a:gd name="T10" fmla="*/ 175 w 175"/>
                <a:gd name="T11" fmla="*/ 46 h 92"/>
              </a:gdLst>
              <a:ahLst/>
              <a:cxnLst>
                <a:cxn ang="0">
                  <a:pos x="T0" y="T1"/>
                </a:cxn>
                <a:cxn ang="0">
                  <a:pos x="T2" y="T3"/>
                </a:cxn>
                <a:cxn ang="0">
                  <a:pos x="T4" y="T5"/>
                </a:cxn>
                <a:cxn ang="0">
                  <a:pos x="T6" y="T7"/>
                </a:cxn>
                <a:cxn ang="0">
                  <a:pos x="T8" y="T9"/>
                </a:cxn>
                <a:cxn ang="0">
                  <a:pos x="T10" y="T11"/>
                </a:cxn>
              </a:cxnLst>
              <a:rect l="0" t="0" r="r" b="b"/>
              <a:pathLst>
                <a:path w="175" h="92">
                  <a:moveTo>
                    <a:pt x="175" y="46"/>
                  </a:moveTo>
                  <a:cubicBezTo>
                    <a:pt x="175" y="72"/>
                    <a:pt x="154" y="92"/>
                    <a:pt x="129"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B46D5D5-6CF1-4A8A-830C-69E3D4448D77}"/>
                </a:ext>
              </a:extLst>
            </p:cNvPr>
            <p:cNvSpPr>
              <a:spLocks/>
            </p:cNvSpPr>
            <p:nvPr/>
          </p:nvSpPr>
          <p:spPr bwMode="auto">
            <a:xfrm>
              <a:off x="11849100" y="6365875"/>
              <a:ext cx="60325" cy="341313"/>
            </a:xfrm>
            <a:custGeom>
              <a:avLst/>
              <a:gdLst>
                <a:gd name="T0" fmla="*/ 9 w 19"/>
                <a:gd name="T1" fmla="*/ 107 h 107"/>
                <a:gd name="T2" fmla="*/ 9 w 19"/>
                <a:gd name="T3" fmla="*/ 107 h 107"/>
                <a:gd name="T4" fmla="*/ 0 w 19"/>
                <a:gd name="T5" fmla="*/ 98 h 107"/>
                <a:gd name="T6" fmla="*/ 0 w 19"/>
                <a:gd name="T7" fmla="*/ 9 h 107"/>
                <a:gd name="T8" fmla="*/ 9 w 19"/>
                <a:gd name="T9" fmla="*/ 0 h 107"/>
                <a:gd name="T10" fmla="*/ 9 w 19"/>
                <a:gd name="T11" fmla="*/ 0 h 107"/>
                <a:gd name="T12" fmla="*/ 19 w 19"/>
                <a:gd name="T13" fmla="*/ 9 h 107"/>
                <a:gd name="T14" fmla="*/ 19 w 19"/>
                <a:gd name="T15" fmla="*/ 98 h 107"/>
                <a:gd name="T16" fmla="*/ 9 w 1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7">
                  <a:moveTo>
                    <a:pt x="9" y="107"/>
                  </a:moveTo>
                  <a:cubicBezTo>
                    <a:pt x="9" y="107"/>
                    <a:pt x="9" y="107"/>
                    <a:pt x="9" y="107"/>
                  </a:cubicBezTo>
                  <a:cubicBezTo>
                    <a:pt x="4" y="107"/>
                    <a:pt x="0" y="103"/>
                    <a:pt x="0" y="98"/>
                  </a:cubicBezTo>
                  <a:cubicBezTo>
                    <a:pt x="0" y="9"/>
                    <a:pt x="0" y="9"/>
                    <a:pt x="0" y="9"/>
                  </a:cubicBezTo>
                  <a:cubicBezTo>
                    <a:pt x="0" y="4"/>
                    <a:pt x="4" y="0"/>
                    <a:pt x="9" y="0"/>
                  </a:cubicBezTo>
                  <a:cubicBezTo>
                    <a:pt x="9" y="0"/>
                    <a:pt x="9" y="0"/>
                    <a:pt x="9" y="0"/>
                  </a:cubicBezTo>
                  <a:cubicBezTo>
                    <a:pt x="14" y="0"/>
                    <a:pt x="19" y="4"/>
                    <a:pt x="19" y="9"/>
                  </a:cubicBezTo>
                  <a:cubicBezTo>
                    <a:pt x="19" y="98"/>
                    <a:pt x="19" y="98"/>
                    <a:pt x="19" y="98"/>
                  </a:cubicBezTo>
                  <a:cubicBezTo>
                    <a:pt x="19" y="103"/>
                    <a:pt x="14" y="107"/>
                    <a:pt x="9" y="107"/>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A507496-9B6F-4B40-821A-65303C8B54D4}"/>
                </a:ext>
              </a:extLst>
            </p:cNvPr>
            <p:cNvSpPr>
              <a:spLocks/>
            </p:cNvSpPr>
            <p:nvPr/>
          </p:nvSpPr>
          <p:spPr bwMode="auto">
            <a:xfrm>
              <a:off x="12849225" y="5902325"/>
              <a:ext cx="481013" cy="1090613"/>
            </a:xfrm>
            <a:custGeom>
              <a:avLst/>
              <a:gdLst>
                <a:gd name="T0" fmla="*/ 151 w 151"/>
                <a:gd name="T1" fmla="*/ 141 h 343"/>
                <a:gd name="T2" fmla="*/ 151 w 151"/>
                <a:gd name="T3" fmla="*/ 343 h 343"/>
                <a:gd name="T4" fmla="*/ 129 w 151"/>
                <a:gd name="T5" fmla="*/ 343 h 343"/>
                <a:gd name="T6" fmla="*/ 129 w 151"/>
                <a:gd name="T7" fmla="*/ 141 h 343"/>
                <a:gd name="T8" fmla="*/ 88 w 151"/>
                <a:gd name="T9" fmla="*/ 41 h 343"/>
                <a:gd name="T10" fmla="*/ 0 w 151"/>
                <a:gd name="T11" fmla="*/ 1 h 343"/>
                <a:gd name="T12" fmla="*/ 10 w 151"/>
                <a:gd name="T13" fmla="*/ 0 h 343"/>
                <a:gd name="T14" fmla="*/ 110 w 151"/>
                <a:gd name="T15" fmla="*/ 41 h 343"/>
                <a:gd name="T16" fmla="*/ 151 w 151"/>
                <a:gd name="T17" fmla="*/ 14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343">
                  <a:moveTo>
                    <a:pt x="151" y="141"/>
                  </a:moveTo>
                  <a:cubicBezTo>
                    <a:pt x="151" y="343"/>
                    <a:pt x="151" y="343"/>
                    <a:pt x="151" y="343"/>
                  </a:cubicBezTo>
                  <a:cubicBezTo>
                    <a:pt x="129" y="343"/>
                    <a:pt x="129" y="343"/>
                    <a:pt x="129" y="343"/>
                  </a:cubicBezTo>
                  <a:cubicBezTo>
                    <a:pt x="129" y="141"/>
                    <a:pt x="129" y="141"/>
                    <a:pt x="129" y="141"/>
                  </a:cubicBezTo>
                  <a:cubicBezTo>
                    <a:pt x="129" y="102"/>
                    <a:pt x="113" y="67"/>
                    <a:pt x="88" y="41"/>
                  </a:cubicBezTo>
                  <a:cubicBezTo>
                    <a:pt x="65" y="18"/>
                    <a:pt x="34" y="3"/>
                    <a:pt x="0" y="1"/>
                  </a:cubicBezTo>
                  <a:cubicBezTo>
                    <a:pt x="3" y="0"/>
                    <a:pt x="7" y="0"/>
                    <a:pt x="10" y="0"/>
                  </a:cubicBezTo>
                  <a:cubicBezTo>
                    <a:pt x="49" y="0"/>
                    <a:pt x="84" y="16"/>
                    <a:pt x="110" y="41"/>
                  </a:cubicBezTo>
                  <a:cubicBezTo>
                    <a:pt x="135" y="67"/>
                    <a:pt x="151" y="102"/>
                    <a:pt x="151" y="141"/>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0BAB31D-5EB8-422A-BD91-83B238E6DC1C}"/>
                </a:ext>
              </a:extLst>
            </p:cNvPr>
            <p:cNvSpPr>
              <a:spLocks/>
            </p:cNvSpPr>
            <p:nvPr/>
          </p:nvSpPr>
          <p:spPr bwMode="auto">
            <a:xfrm>
              <a:off x="12436475" y="5905500"/>
              <a:ext cx="823913" cy="1087438"/>
            </a:xfrm>
            <a:custGeom>
              <a:avLst/>
              <a:gdLst>
                <a:gd name="T0" fmla="*/ 259 w 259"/>
                <a:gd name="T1" fmla="*/ 140 h 342"/>
                <a:gd name="T2" fmla="*/ 259 w 259"/>
                <a:gd name="T3" fmla="*/ 342 h 342"/>
                <a:gd name="T4" fmla="*/ 0 w 259"/>
                <a:gd name="T5" fmla="*/ 342 h 342"/>
                <a:gd name="T6" fmla="*/ 0 w 259"/>
                <a:gd name="T7" fmla="*/ 140 h 342"/>
                <a:gd name="T8" fmla="*/ 45 w 259"/>
                <a:gd name="T9" fmla="*/ 37 h 342"/>
                <a:gd name="T10" fmla="*/ 129 w 259"/>
                <a:gd name="T11" fmla="*/ 0 h 342"/>
                <a:gd name="T12" fmla="*/ 130 w 259"/>
                <a:gd name="T13" fmla="*/ 0 h 342"/>
                <a:gd name="T14" fmla="*/ 211 w 259"/>
                <a:gd name="T15" fmla="*/ 34 h 342"/>
                <a:gd name="T16" fmla="*/ 218 w 259"/>
                <a:gd name="T17" fmla="*/ 40 h 342"/>
                <a:gd name="T18" fmla="*/ 259 w 259"/>
                <a:gd name="T19" fmla="*/ 14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342">
                  <a:moveTo>
                    <a:pt x="259" y="140"/>
                  </a:moveTo>
                  <a:cubicBezTo>
                    <a:pt x="259" y="342"/>
                    <a:pt x="259" y="342"/>
                    <a:pt x="259" y="342"/>
                  </a:cubicBezTo>
                  <a:cubicBezTo>
                    <a:pt x="0" y="342"/>
                    <a:pt x="0" y="342"/>
                    <a:pt x="0" y="342"/>
                  </a:cubicBezTo>
                  <a:cubicBezTo>
                    <a:pt x="0" y="140"/>
                    <a:pt x="0" y="140"/>
                    <a:pt x="0" y="140"/>
                  </a:cubicBezTo>
                  <a:cubicBezTo>
                    <a:pt x="0" y="99"/>
                    <a:pt x="17" y="62"/>
                    <a:pt x="45" y="37"/>
                  </a:cubicBezTo>
                  <a:cubicBezTo>
                    <a:pt x="67" y="16"/>
                    <a:pt x="97" y="2"/>
                    <a:pt x="129" y="0"/>
                  </a:cubicBezTo>
                  <a:cubicBezTo>
                    <a:pt x="130" y="0"/>
                    <a:pt x="130" y="0"/>
                    <a:pt x="130" y="0"/>
                  </a:cubicBezTo>
                  <a:cubicBezTo>
                    <a:pt x="161" y="2"/>
                    <a:pt x="189" y="15"/>
                    <a:pt x="211" y="34"/>
                  </a:cubicBezTo>
                  <a:cubicBezTo>
                    <a:pt x="213" y="36"/>
                    <a:pt x="216" y="38"/>
                    <a:pt x="218" y="40"/>
                  </a:cubicBezTo>
                  <a:cubicBezTo>
                    <a:pt x="243" y="66"/>
                    <a:pt x="259" y="101"/>
                    <a:pt x="259" y="140"/>
                  </a:cubicBezTo>
                  <a:close/>
                </a:path>
              </a:pathLst>
            </a:custGeom>
            <a:solidFill>
              <a:srgbClr val="BFD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Rectangle 19">
              <a:extLst>
                <a:ext uri="{FF2B5EF4-FFF2-40B4-BE49-F238E27FC236}">
                  <a16:creationId xmlns:a16="http://schemas.microsoft.com/office/drawing/2014/main" id="{08BFF13B-63A5-4A72-926D-C99E6DAF3CEA}"/>
                </a:ext>
              </a:extLst>
            </p:cNvPr>
            <p:cNvSpPr>
              <a:spLocks noChangeArrowheads="1"/>
            </p:cNvSpPr>
            <p:nvPr/>
          </p:nvSpPr>
          <p:spPr bwMode="auto">
            <a:xfrm>
              <a:off x="11772900" y="6684963"/>
              <a:ext cx="525463" cy="31750"/>
            </a:xfrm>
            <a:prstGeom prst="rect">
              <a:avLst/>
            </a:prstGeom>
            <a:solidFill>
              <a:srgbClr val="923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7697624-D38C-43C5-8AC4-2C02ED1B9B4A}"/>
                </a:ext>
              </a:extLst>
            </p:cNvPr>
            <p:cNvSpPr>
              <a:spLocks/>
            </p:cNvSpPr>
            <p:nvPr/>
          </p:nvSpPr>
          <p:spPr bwMode="auto">
            <a:xfrm>
              <a:off x="11868150" y="6061075"/>
              <a:ext cx="68263" cy="655638"/>
            </a:xfrm>
            <a:custGeom>
              <a:avLst/>
              <a:gdLst>
                <a:gd name="T0" fmla="*/ 21 w 21"/>
                <a:gd name="T1" fmla="*/ 12 h 206"/>
                <a:gd name="T2" fmla="*/ 21 w 21"/>
                <a:gd name="T3" fmla="*/ 206 h 206"/>
                <a:gd name="T4" fmla="*/ 13 w 21"/>
                <a:gd name="T5" fmla="*/ 206 h 206"/>
                <a:gd name="T6" fmla="*/ 13 w 21"/>
                <a:gd name="T7" fmla="*/ 12 h 206"/>
                <a:gd name="T8" fmla="*/ 0 w 21"/>
                <a:gd name="T9" fmla="*/ 0 h 206"/>
                <a:gd name="T10" fmla="*/ 9 w 21"/>
                <a:gd name="T11" fmla="*/ 0 h 206"/>
                <a:gd name="T12" fmla="*/ 21 w 21"/>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21" h="206">
                  <a:moveTo>
                    <a:pt x="21" y="12"/>
                  </a:moveTo>
                  <a:cubicBezTo>
                    <a:pt x="21" y="206"/>
                    <a:pt x="21" y="206"/>
                    <a:pt x="21" y="206"/>
                  </a:cubicBezTo>
                  <a:cubicBezTo>
                    <a:pt x="13" y="206"/>
                    <a:pt x="13" y="206"/>
                    <a:pt x="13" y="206"/>
                  </a:cubicBezTo>
                  <a:cubicBezTo>
                    <a:pt x="13" y="12"/>
                    <a:pt x="13" y="12"/>
                    <a:pt x="13" y="12"/>
                  </a:cubicBezTo>
                  <a:cubicBezTo>
                    <a:pt x="13" y="5"/>
                    <a:pt x="7" y="0"/>
                    <a:pt x="0" y="0"/>
                  </a:cubicBezTo>
                  <a:cubicBezTo>
                    <a:pt x="9" y="0"/>
                    <a:pt x="9" y="0"/>
                    <a:pt x="9" y="0"/>
                  </a:cubicBezTo>
                  <a:cubicBezTo>
                    <a:pt x="15" y="0"/>
                    <a:pt x="21" y="5"/>
                    <a:pt x="21" y="12"/>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D333530B-2730-40E8-97D8-72529E9A8BB9}"/>
                </a:ext>
              </a:extLst>
            </p:cNvPr>
            <p:cNvSpPr>
              <a:spLocks/>
            </p:cNvSpPr>
            <p:nvPr/>
          </p:nvSpPr>
          <p:spPr bwMode="auto">
            <a:xfrm>
              <a:off x="11295063" y="6061075"/>
              <a:ext cx="614363" cy="655638"/>
            </a:xfrm>
            <a:custGeom>
              <a:avLst/>
              <a:gdLst>
                <a:gd name="T0" fmla="*/ 193 w 193"/>
                <a:gd name="T1" fmla="*/ 12 h 206"/>
                <a:gd name="T2" fmla="*/ 193 w 193"/>
                <a:gd name="T3" fmla="*/ 206 h 206"/>
                <a:gd name="T4" fmla="*/ 0 w 193"/>
                <a:gd name="T5" fmla="*/ 206 h 206"/>
                <a:gd name="T6" fmla="*/ 0 w 193"/>
                <a:gd name="T7" fmla="*/ 13 h 206"/>
                <a:gd name="T8" fmla="*/ 14 w 193"/>
                <a:gd name="T9" fmla="*/ 0 h 206"/>
                <a:gd name="T10" fmla="*/ 180 w 193"/>
                <a:gd name="T11" fmla="*/ 0 h 206"/>
                <a:gd name="T12" fmla="*/ 193 w 193"/>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193" h="206">
                  <a:moveTo>
                    <a:pt x="193" y="12"/>
                  </a:moveTo>
                  <a:cubicBezTo>
                    <a:pt x="193" y="206"/>
                    <a:pt x="193" y="206"/>
                    <a:pt x="193" y="206"/>
                  </a:cubicBezTo>
                  <a:cubicBezTo>
                    <a:pt x="0" y="206"/>
                    <a:pt x="0" y="206"/>
                    <a:pt x="0" y="206"/>
                  </a:cubicBezTo>
                  <a:cubicBezTo>
                    <a:pt x="0" y="13"/>
                    <a:pt x="0" y="13"/>
                    <a:pt x="0" y="13"/>
                  </a:cubicBezTo>
                  <a:cubicBezTo>
                    <a:pt x="0" y="5"/>
                    <a:pt x="6" y="0"/>
                    <a:pt x="14" y="0"/>
                  </a:cubicBezTo>
                  <a:cubicBezTo>
                    <a:pt x="180" y="0"/>
                    <a:pt x="180" y="0"/>
                    <a:pt x="180" y="0"/>
                  </a:cubicBezTo>
                  <a:cubicBezTo>
                    <a:pt x="187" y="0"/>
                    <a:pt x="193" y="5"/>
                    <a:pt x="193" y="1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Oval 22">
              <a:extLst>
                <a:ext uri="{FF2B5EF4-FFF2-40B4-BE49-F238E27FC236}">
                  <a16:creationId xmlns:a16="http://schemas.microsoft.com/office/drawing/2014/main" id="{EE631169-EED8-42C9-AFAA-22FB6BC68272}"/>
                </a:ext>
              </a:extLst>
            </p:cNvPr>
            <p:cNvSpPr>
              <a:spLocks noChangeArrowheads="1"/>
            </p:cNvSpPr>
            <p:nvPr/>
          </p:nvSpPr>
          <p:spPr bwMode="auto">
            <a:xfrm>
              <a:off x="11509375" y="6286500"/>
              <a:ext cx="133350" cy="136525"/>
            </a:xfrm>
            <a:prstGeom prst="ellipse">
              <a:avLst/>
            </a:pr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52AC1A76-7A47-4263-8CE0-7BFB0D887AE7}"/>
                </a:ext>
              </a:extLst>
            </p:cNvPr>
            <p:cNvSpPr>
              <a:spLocks/>
            </p:cNvSpPr>
            <p:nvPr/>
          </p:nvSpPr>
          <p:spPr bwMode="auto">
            <a:xfrm>
              <a:off x="11566525" y="6235700"/>
              <a:ext cx="73025" cy="82550"/>
            </a:xfrm>
            <a:custGeom>
              <a:avLst/>
              <a:gdLst>
                <a:gd name="T0" fmla="*/ 0 w 23"/>
                <a:gd name="T1" fmla="*/ 24 h 26"/>
                <a:gd name="T2" fmla="*/ 0 w 23"/>
                <a:gd name="T3" fmla="*/ 24 h 26"/>
                <a:gd name="T4" fmla="*/ 4 w 23"/>
                <a:gd name="T5" fmla="*/ 12 h 26"/>
                <a:gd name="T6" fmla="*/ 23 w 23"/>
                <a:gd name="T7" fmla="*/ 3 h 26"/>
                <a:gd name="T8" fmla="*/ 23 w 23"/>
                <a:gd name="T9" fmla="*/ 3 h 26"/>
                <a:gd name="T10" fmla="*/ 19 w 23"/>
                <a:gd name="T11" fmla="*/ 15 h 26"/>
                <a:gd name="T12" fmla="*/ 0 w 23"/>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0" y="24"/>
                  </a:moveTo>
                  <a:cubicBezTo>
                    <a:pt x="0" y="24"/>
                    <a:pt x="0" y="24"/>
                    <a:pt x="0" y="24"/>
                  </a:cubicBezTo>
                  <a:cubicBezTo>
                    <a:pt x="4" y="12"/>
                    <a:pt x="4" y="12"/>
                    <a:pt x="4" y="12"/>
                  </a:cubicBezTo>
                  <a:cubicBezTo>
                    <a:pt x="7" y="4"/>
                    <a:pt x="16" y="0"/>
                    <a:pt x="23" y="3"/>
                  </a:cubicBezTo>
                  <a:cubicBezTo>
                    <a:pt x="23" y="3"/>
                    <a:pt x="23" y="3"/>
                    <a:pt x="23" y="3"/>
                  </a:cubicBezTo>
                  <a:cubicBezTo>
                    <a:pt x="19" y="15"/>
                    <a:pt x="19" y="15"/>
                    <a:pt x="19" y="15"/>
                  </a:cubicBezTo>
                  <a:cubicBezTo>
                    <a:pt x="16" y="23"/>
                    <a:pt x="7" y="26"/>
                    <a:pt x="0" y="24"/>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E9B8425B-8DB9-4CD3-99C3-E03B5D43EABA}"/>
                </a:ext>
              </a:extLst>
            </p:cNvPr>
            <p:cNvSpPr>
              <a:spLocks/>
            </p:cNvSpPr>
            <p:nvPr/>
          </p:nvSpPr>
          <p:spPr bwMode="auto">
            <a:xfrm>
              <a:off x="11550650" y="6235700"/>
              <a:ext cx="60325" cy="85725"/>
            </a:xfrm>
            <a:custGeom>
              <a:avLst/>
              <a:gdLst>
                <a:gd name="T0" fmla="*/ 14 w 19"/>
                <a:gd name="T1" fmla="*/ 27 h 27"/>
                <a:gd name="T2" fmla="*/ 14 w 19"/>
                <a:gd name="T3" fmla="*/ 27 h 27"/>
                <a:gd name="T4" fmla="*/ 3 w 19"/>
                <a:gd name="T5" fmla="*/ 12 h 27"/>
                <a:gd name="T6" fmla="*/ 4 w 19"/>
                <a:gd name="T7" fmla="*/ 0 h 27"/>
                <a:gd name="T8" fmla="*/ 4 w 19"/>
                <a:gd name="T9" fmla="*/ 0 h 27"/>
                <a:gd name="T10" fmla="*/ 16 w 19"/>
                <a:gd name="T11" fmla="*/ 14 h 27"/>
                <a:gd name="T12" fmla="*/ 14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4" y="27"/>
                  </a:moveTo>
                  <a:cubicBezTo>
                    <a:pt x="14" y="27"/>
                    <a:pt x="14" y="27"/>
                    <a:pt x="14" y="27"/>
                  </a:cubicBezTo>
                  <a:cubicBezTo>
                    <a:pt x="3" y="12"/>
                    <a:pt x="3" y="12"/>
                    <a:pt x="3" y="12"/>
                  </a:cubicBezTo>
                  <a:cubicBezTo>
                    <a:pt x="0" y="9"/>
                    <a:pt x="0" y="3"/>
                    <a:pt x="4" y="0"/>
                  </a:cubicBezTo>
                  <a:cubicBezTo>
                    <a:pt x="4" y="0"/>
                    <a:pt x="4" y="0"/>
                    <a:pt x="4" y="0"/>
                  </a:cubicBezTo>
                  <a:cubicBezTo>
                    <a:pt x="16" y="14"/>
                    <a:pt x="16" y="14"/>
                    <a:pt x="16" y="14"/>
                  </a:cubicBezTo>
                  <a:cubicBezTo>
                    <a:pt x="19" y="18"/>
                    <a:pt x="18" y="24"/>
                    <a:pt x="14" y="27"/>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42B04469-08F3-4D4B-A5EA-408AAF090143}"/>
                </a:ext>
              </a:extLst>
            </p:cNvPr>
            <p:cNvSpPr>
              <a:spLocks/>
            </p:cNvSpPr>
            <p:nvPr/>
          </p:nvSpPr>
          <p:spPr bwMode="auto">
            <a:xfrm>
              <a:off x="12053888" y="6429375"/>
              <a:ext cx="212725" cy="163513"/>
            </a:xfrm>
            <a:custGeom>
              <a:avLst/>
              <a:gdLst>
                <a:gd name="T0" fmla="*/ 60 w 67"/>
                <a:gd name="T1" fmla="*/ 42 h 51"/>
                <a:gd name="T2" fmla="*/ 22 w 67"/>
                <a:gd name="T3" fmla="*/ 32 h 51"/>
                <a:gd name="T4" fmla="*/ 3 w 67"/>
                <a:gd name="T5" fmla="*/ 0 h 51"/>
                <a:gd name="T6" fmla="*/ 3 w 67"/>
                <a:gd name="T7" fmla="*/ 0 h 51"/>
                <a:gd name="T8" fmla="*/ 67 w 67"/>
                <a:gd name="T9" fmla="*/ 17 h 51"/>
                <a:gd name="T10" fmla="*/ 60 w 67"/>
                <a:gd name="T11" fmla="*/ 42 h 51"/>
              </a:gdLst>
              <a:ahLst/>
              <a:cxnLst>
                <a:cxn ang="0">
                  <a:pos x="T0" y="T1"/>
                </a:cxn>
                <a:cxn ang="0">
                  <a:pos x="T2" y="T3"/>
                </a:cxn>
                <a:cxn ang="0">
                  <a:pos x="T4" y="T5"/>
                </a:cxn>
                <a:cxn ang="0">
                  <a:pos x="T6" y="T7"/>
                </a:cxn>
                <a:cxn ang="0">
                  <a:pos x="T8" y="T9"/>
                </a:cxn>
                <a:cxn ang="0">
                  <a:pos x="T10" y="T11"/>
                </a:cxn>
              </a:cxnLst>
              <a:rect l="0" t="0" r="r" b="b"/>
              <a:pathLst>
                <a:path w="67" h="51">
                  <a:moveTo>
                    <a:pt x="60" y="42"/>
                  </a:moveTo>
                  <a:cubicBezTo>
                    <a:pt x="52" y="51"/>
                    <a:pt x="40" y="50"/>
                    <a:pt x="22" y="32"/>
                  </a:cubicBezTo>
                  <a:cubicBezTo>
                    <a:pt x="8" y="28"/>
                    <a:pt x="0" y="14"/>
                    <a:pt x="3" y="0"/>
                  </a:cubicBezTo>
                  <a:cubicBezTo>
                    <a:pt x="3" y="0"/>
                    <a:pt x="3" y="0"/>
                    <a:pt x="3" y="0"/>
                  </a:cubicBezTo>
                  <a:cubicBezTo>
                    <a:pt x="67" y="17"/>
                    <a:pt x="67" y="17"/>
                    <a:pt x="67" y="17"/>
                  </a:cubicBezTo>
                  <a:lnTo>
                    <a:pt x="60" y="42"/>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0CB97025-8167-4DAB-9536-AE1EF8CA237B}"/>
                </a:ext>
              </a:extLst>
            </p:cNvPr>
            <p:cNvSpPr>
              <a:spLocks/>
            </p:cNvSpPr>
            <p:nvPr/>
          </p:nvSpPr>
          <p:spPr bwMode="auto">
            <a:xfrm>
              <a:off x="12538075" y="6070600"/>
              <a:ext cx="677863" cy="665163"/>
            </a:xfrm>
            <a:custGeom>
              <a:avLst/>
              <a:gdLst>
                <a:gd name="T0" fmla="*/ 213 w 213"/>
                <a:gd name="T1" fmla="*/ 49 h 209"/>
                <a:gd name="T2" fmla="*/ 199 w 213"/>
                <a:gd name="T3" fmla="*/ 79 h 209"/>
                <a:gd name="T4" fmla="*/ 85 w 213"/>
                <a:gd name="T5" fmla="*/ 193 h 209"/>
                <a:gd name="T6" fmla="*/ 83 w 213"/>
                <a:gd name="T7" fmla="*/ 195 h 209"/>
                <a:gd name="T8" fmla="*/ 48 w 213"/>
                <a:gd name="T9" fmla="*/ 208 h 209"/>
                <a:gd name="T10" fmla="*/ 47 w 213"/>
                <a:gd name="T11" fmla="*/ 208 h 209"/>
                <a:gd name="T12" fmla="*/ 29 w 213"/>
                <a:gd name="T13" fmla="*/ 208 h 209"/>
                <a:gd name="T14" fmla="*/ 18 w 213"/>
                <a:gd name="T15" fmla="*/ 200 h 209"/>
                <a:gd name="T16" fmla="*/ 18 w 213"/>
                <a:gd name="T17" fmla="*/ 134 h 209"/>
                <a:gd name="T18" fmla="*/ 134 w 213"/>
                <a:gd name="T19" fmla="*/ 18 h 209"/>
                <a:gd name="T20" fmla="*/ 199 w 213"/>
                <a:gd name="T21" fmla="*/ 18 h 209"/>
                <a:gd name="T22" fmla="*/ 213 w 213"/>
                <a:gd name="T23" fmla="*/ 4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09">
                  <a:moveTo>
                    <a:pt x="213" y="49"/>
                  </a:moveTo>
                  <a:cubicBezTo>
                    <a:pt x="212" y="60"/>
                    <a:pt x="208" y="70"/>
                    <a:pt x="199" y="79"/>
                  </a:cubicBezTo>
                  <a:cubicBezTo>
                    <a:pt x="85" y="193"/>
                    <a:pt x="85" y="193"/>
                    <a:pt x="85" y="193"/>
                  </a:cubicBezTo>
                  <a:cubicBezTo>
                    <a:pt x="83" y="195"/>
                    <a:pt x="83" y="195"/>
                    <a:pt x="83" y="195"/>
                  </a:cubicBezTo>
                  <a:cubicBezTo>
                    <a:pt x="74" y="204"/>
                    <a:pt x="61" y="209"/>
                    <a:pt x="48" y="208"/>
                  </a:cubicBezTo>
                  <a:cubicBezTo>
                    <a:pt x="48" y="208"/>
                    <a:pt x="47" y="208"/>
                    <a:pt x="47" y="208"/>
                  </a:cubicBezTo>
                  <a:cubicBezTo>
                    <a:pt x="29" y="208"/>
                    <a:pt x="29" y="208"/>
                    <a:pt x="29" y="208"/>
                  </a:cubicBezTo>
                  <a:cubicBezTo>
                    <a:pt x="25" y="206"/>
                    <a:pt x="21" y="203"/>
                    <a:pt x="18" y="200"/>
                  </a:cubicBezTo>
                  <a:cubicBezTo>
                    <a:pt x="0" y="182"/>
                    <a:pt x="0" y="152"/>
                    <a:pt x="18" y="134"/>
                  </a:cubicBezTo>
                  <a:cubicBezTo>
                    <a:pt x="134" y="18"/>
                    <a:pt x="134" y="18"/>
                    <a:pt x="134" y="18"/>
                  </a:cubicBezTo>
                  <a:cubicBezTo>
                    <a:pt x="152" y="0"/>
                    <a:pt x="181" y="0"/>
                    <a:pt x="199" y="18"/>
                  </a:cubicBezTo>
                  <a:cubicBezTo>
                    <a:pt x="208" y="27"/>
                    <a:pt x="212" y="38"/>
                    <a:pt x="213" y="4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351C7504-513C-4C14-9E6F-014AFD297B73}"/>
                </a:ext>
              </a:extLst>
            </p:cNvPr>
            <p:cNvSpPr>
              <a:spLocks/>
            </p:cNvSpPr>
            <p:nvPr/>
          </p:nvSpPr>
          <p:spPr bwMode="auto">
            <a:xfrm>
              <a:off x="12276138" y="6454775"/>
              <a:ext cx="557213" cy="293688"/>
            </a:xfrm>
            <a:custGeom>
              <a:avLst/>
              <a:gdLst>
                <a:gd name="T0" fmla="*/ 175 w 175"/>
                <a:gd name="T1" fmla="*/ 46 h 92"/>
                <a:gd name="T2" fmla="*/ 167 w 175"/>
                <a:gd name="T3" fmla="*/ 72 h 92"/>
                <a:gd name="T4" fmla="*/ 165 w 175"/>
                <a:gd name="T5" fmla="*/ 74 h 92"/>
                <a:gd name="T6" fmla="*/ 130 w 175"/>
                <a:gd name="T7" fmla="*/ 87 h 92"/>
                <a:gd name="T8" fmla="*/ 129 w 175"/>
                <a:gd name="T9" fmla="*/ 87 h 92"/>
                <a:gd name="T10" fmla="*/ 7 w 175"/>
                <a:gd name="T11" fmla="*/ 87 h 92"/>
                <a:gd name="T12" fmla="*/ 4 w 175"/>
                <a:gd name="T13" fmla="*/ 92 h 92"/>
                <a:gd name="T14" fmla="*/ 0 w 175"/>
                <a:gd name="T15" fmla="*/ 92 h 92"/>
                <a:gd name="T16" fmla="*/ 0 w 175"/>
                <a:gd name="T17" fmla="*/ 0 h 92"/>
                <a:gd name="T18" fmla="*/ 129 w 175"/>
                <a:gd name="T19" fmla="*/ 0 h 92"/>
                <a:gd name="T20" fmla="*/ 175 w 175"/>
                <a:gd name="T21"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92">
                  <a:moveTo>
                    <a:pt x="175" y="46"/>
                  </a:moveTo>
                  <a:cubicBezTo>
                    <a:pt x="175" y="56"/>
                    <a:pt x="172" y="64"/>
                    <a:pt x="167" y="72"/>
                  </a:cubicBezTo>
                  <a:cubicBezTo>
                    <a:pt x="165" y="74"/>
                    <a:pt x="165" y="74"/>
                    <a:pt x="165" y="74"/>
                  </a:cubicBezTo>
                  <a:cubicBezTo>
                    <a:pt x="156" y="83"/>
                    <a:pt x="143" y="88"/>
                    <a:pt x="130" y="87"/>
                  </a:cubicBezTo>
                  <a:cubicBezTo>
                    <a:pt x="130" y="87"/>
                    <a:pt x="129" y="87"/>
                    <a:pt x="129" y="87"/>
                  </a:cubicBezTo>
                  <a:cubicBezTo>
                    <a:pt x="7" y="87"/>
                    <a:pt x="7" y="87"/>
                    <a:pt x="7" y="87"/>
                  </a:cubicBezTo>
                  <a:cubicBezTo>
                    <a:pt x="7" y="89"/>
                    <a:pt x="5" y="91"/>
                    <a:pt x="4"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02CCE9C8-B4FA-481B-8168-FADD7604E700}"/>
                </a:ext>
              </a:extLst>
            </p:cNvPr>
            <p:cNvSpPr>
              <a:spLocks/>
            </p:cNvSpPr>
            <p:nvPr/>
          </p:nvSpPr>
          <p:spPr bwMode="auto">
            <a:xfrm>
              <a:off x="11996738" y="6592888"/>
              <a:ext cx="244475" cy="136525"/>
            </a:xfrm>
            <a:custGeom>
              <a:avLst/>
              <a:gdLst>
                <a:gd name="T0" fmla="*/ 77 w 77"/>
                <a:gd name="T1" fmla="*/ 43 h 43"/>
                <a:gd name="T2" fmla="*/ 46 w 77"/>
                <a:gd name="T3" fmla="*/ 43 h 43"/>
                <a:gd name="T4" fmla="*/ 0 w 77"/>
                <a:gd name="T5" fmla="*/ 3 h 43"/>
                <a:gd name="T6" fmla="*/ 0 w 77"/>
                <a:gd name="T7" fmla="*/ 0 h 43"/>
                <a:gd name="T8" fmla="*/ 46 w 77"/>
                <a:gd name="T9" fmla="*/ 38 h 43"/>
                <a:gd name="T10" fmla="*/ 77 w 77"/>
                <a:gd name="T11" fmla="*/ 38 h 43"/>
                <a:gd name="T12" fmla="*/ 77 w 77"/>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7" h="43">
                  <a:moveTo>
                    <a:pt x="77" y="43"/>
                  </a:moveTo>
                  <a:cubicBezTo>
                    <a:pt x="46" y="43"/>
                    <a:pt x="46" y="43"/>
                    <a:pt x="46" y="43"/>
                  </a:cubicBezTo>
                  <a:cubicBezTo>
                    <a:pt x="21" y="43"/>
                    <a:pt x="0" y="25"/>
                    <a:pt x="0" y="3"/>
                  </a:cubicBezTo>
                  <a:cubicBezTo>
                    <a:pt x="0" y="2"/>
                    <a:pt x="0" y="1"/>
                    <a:pt x="0" y="0"/>
                  </a:cubicBezTo>
                  <a:cubicBezTo>
                    <a:pt x="1" y="21"/>
                    <a:pt x="22" y="38"/>
                    <a:pt x="46" y="38"/>
                  </a:cubicBezTo>
                  <a:cubicBezTo>
                    <a:pt x="77" y="38"/>
                    <a:pt x="77" y="38"/>
                    <a:pt x="77" y="38"/>
                  </a:cubicBezTo>
                  <a:lnTo>
                    <a:pt x="77" y="43"/>
                  </a:lnTo>
                  <a:close/>
                </a:path>
              </a:pathLst>
            </a:custGeom>
            <a:solidFill>
              <a:srgbClr val="E7A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CDC42247-3634-46D9-9A28-94E746155939}"/>
                </a:ext>
              </a:extLst>
            </p:cNvPr>
            <p:cNvSpPr>
              <a:spLocks/>
            </p:cNvSpPr>
            <p:nvPr/>
          </p:nvSpPr>
          <p:spPr bwMode="auto">
            <a:xfrm>
              <a:off x="12241213" y="6226175"/>
              <a:ext cx="974725" cy="544513"/>
            </a:xfrm>
            <a:custGeom>
              <a:avLst/>
              <a:gdLst>
                <a:gd name="T0" fmla="*/ 306 w 306"/>
                <a:gd name="T1" fmla="*/ 2 h 171"/>
                <a:gd name="T2" fmla="*/ 292 w 306"/>
                <a:gd name="T3" fmla="*/ 35 h 171"/>
                <a:gd name="T4" fmla="*/ 176 w 306"/>
                <a:gd name="T5" fmla="*/ 151 h 171"/>
                <a:gd name="T6" fmla="*/ 141 w 306"/>
                <a:gd name="T7" fmla="*/ 164 h 171"/>
                <a:gd name="T8" fmla="*/ 140 w 306"/>
                <a:gd name="T9" fmla="*/ 164 h 171"/>
                <a:gd name="T10" fmla="*/ 18 w 306"/>
                <a:gd name="T11" fmla="*/ 164 h 171"/>
                <a:gd name="T12" fmla="*/ 9 w 306"/>
                <a:gd name="T13" fmla="*/ 171 h 171"/>
                <a:gd name="T14" fmla="*/ 0 w 306"/>
                <a:gd name="T15" fmla="*/ 162 h 171"/>
                <a:gd name="T16" fmla="*/ 0 w 306"/>
                <a:gd name="T17" fmla="*/ 158 h 171"/>
                <a:gd name="T18" fmla="*/ 0 w 306"/>
                <a:gd name="T19" fmla="*/ 158 h 171"/>
                <a:gd name="T20" fmla="*/ 9 w 306"/>
                <a:gd name="T21" fmla="*/ 166 h 171"/>
                <a:gd name="T22" fmla="*/ 15 w 306"/>
                <a:gd name="T23" fmla="*/ 164 h 171"/>
                <a:gd name="T24" fmla="*/ 18 w 306"/>
                <a:gd name="T25" fmla="*/ 159 h 171"/>
                <a:gd name="T26" fmla="*/ 140 w 306"/>
                <a:gd name="T27" fmla="*/ 159 h 171"/>
                <a:gd name="T28" fmla="*/ 141 w 306"/>
                <a:gd name="T29" fmla="*/ 159 h 171"/>
                <a:gd name="T30" fmla="*/ 176 w 306"/>
                <a:gd name="T31" fmla="*/ 146 h 171"/>
                <a:gd name="T32" fmla="*/ 178 w 306"/>
                <a:gd name="T33" fmla="*/ 144 h 171"/>
                <a:gd name="T34" fmla="*/ 292 w 306"/>
                <a:gd name="T35" fmla="*/ 30 h 171"/>
                <a:gd name="T36" fmla="*/ 306 w 306"/>
                <a:gd name="T37" fmla="*/ 0 h 171"/>
                <a:gd name="T38" fmla="*/ 306 w 306"/>
                <a:gd name="T39" fmla="*/ 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171">
                  <a:moveTo>
                    <a:pt x="306" y="2"/>
                  </a:moveTo>
                  <a:cubicBezTo>
                    <a:pt x="306" y="14"/>
                    <a:pt x="301" y="26"/>
                    <a:pt x="292" y="35"/>
                  </a:cubicBezTo>
                  <a:cubicBezTo>
                    <a:pt x="176" y="151"/>
                    <a:pt x="176" y="151"/>
                    <a:pt x="176" y="151"/>
                  </a:cubicBezTo>
                  <a:cubicBezTo>
                    <a:pt x="166" y="161"/>
                    <a:pt x="153" y="165"/>
                    <a:pt x="141" y="164"/>
                  </a:cubicBezTo>
                  <a:cubicBezTo>
                    <a:pt x="140" y="164"/>
                    <a:pt x="140" y="164"/>
                    <a:pt x="140" y="164"/>
                  </a:cubicBezTo>
                  <a:cubicBezTo>
                    <a:pt x="18" y="164"/>
                    <a:pt x="18" y="164"/>
                    <a:pt x="18" y="164"/>
                  </a:cubicBezTo>
                  <a:cubicBezTo>
                    <a:pt x="17" y="168"/>
                    <a:pt x="14" y="171"/>
                    <a:pt x="9" y="171"/>
                  </a:cubicBezTo>
                  <a:cubicBezTo>
                    <a:pt x="4" y="171"/>
                    <a:pt x="0" y="167"/>
                    <a:pt x="0" y="162"/>
                  </a:cubicBezTo>
                  <a:cubicBezTo>
                    <a:pt x="0" y="158"/>
                    <a:pt x="0" y="158"/>
                    <a:pt x="0" y="158"/>
                  </a:cubicBezTo>
                  <a:cubicBezTo>
                    <a:pt x="0" y="158"/>
                    <a:pt x="0" y="158"/>
                    <a:pt x="0" y="158"/>
                  </a:cubicBezTo>
                  <a:cubicBezTo>
                    <a:pt x="1" y="163"/>
                    <a:pt x="4" y="166"/>
                    <a:pt x="9" y="166"/>
                  </a:cubicBezTo>
                  <a:cubicBezTo>
                    <a:pt x="11" y="166"/>
                    <a:pt x="13" y="166"/>
                    <a:pt x="15" y="164"/>
                  </a:cubicBezTo>
                  <a:cubicBezTo>
                    <a:pt x="16" y="163"/>
                    <a:pt x="18" y="161"/>
                    <a:pt x="18" y="159"/>
                  </a:cubicBezTo>
                  <a:cubicBezTo>
                    <a:pt x="140" y="159"/>
                    <a:pt x="140" y="159"/>
                    <a:pt x="140" y="159"/>
                  </a:cubicBezTo>
                  <a:cubicBezTo>
                    <a:pt x="140" y="159"/>
                    <a:pt x="141" y="159"/>
                    <a:pt x="141" y="159"/>
                  </a:cubicBezTo>
                  <a:cubicBezTo>
                    <a:pt x="154" y="160"/>
                    <a:pt x="167" y="155"/>
                    <a:pt x="176" y="146"/>
                  </a:cubicBezTo>
                  <a:cubicBezTo>
                    <a:pt x="178" y="144"/>
                    <a:pt x="178" y="144"/>
                    <a:pt x="178" y="144"/>
                  </a:cubicBezTo>
                  <a:cubicBezTo>
                    <a:pt x="292" y="30"/>
                    <a:pt x="292" y="30"/>
                    <a:pt x="292" y="30"/>
                  </a:cubicBezTo>
                  <a:cubicBezTo>
                    <a:pt x="301" y="21"/>
                    <a:pt x="305" y="11"/>
                    <a:pt x="306" y="0"/>
                  </a:cubicBezTo>
                  <a:cubicBezTo>
                    <a:pt x="306" y="0"/>
                    <a:pt x="306" y="1"/>
                    <a:pt x="306" y="2"/>
                  </a:cubicBezTo>
                  <a:close/>
                </a:path>
              </a:pathLst>
            </a:custGeom>
            <a:solidFill>
              <a:srgbClr val="93B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E7FA4690-FE3B-404E-8937-EC88670AAF41}"/>
                </a:ext>
              </a:extLst>
            </p:cNvPr>
            <p:cNvSpPr>
              <a:spLocks/>
            </p:cNvSpPr>
            <p:nvPr/>
          </p:nvSpPr>
          <p:spPr bwMode="auto">
            <a:xfrm>
              <a:off x="11996738" y="6473825"/>
              <a:ext cx="257175" cy="255588"/>
            </a:xfrm>
            <a:custGeom>
              <a:avLst/>
              <a:gdLst>
                <a:gd name="T0" fmla="*/ 81 w 81"/>
                <a:gd name="T1" fmla="*/ 0 h 80"/>
                <a:gd name="T2" fmla="*/ 81 w 81"/>
                <a:gd name="T3" fmla="*/ 80 h 80"/>
                <a:gd name="T4" fmla="*/ 77 w 81"/>
                <a:gd name="T5" fmla="*/ 80 h 80"/>
                <a:gd name="T6" fmla="*/ 77 w 81"/>
                <a:gd name="T7" fmla="*/ 75 h 80"/>
                <a:gd name="T8" fmla="*/ 46 w 81"/>
                <a:gd name="T9" fmla="*/ 75 h 80"/>
                <a:gd name="T10" fmla="*/ 0 w 81"/>
                <a:gd name="T11" fmla="*/ 37 h 80"/>
                <a:gd name="T12" fmla="*/ 13 w 81"/>
                <a:gd name="T13" fmla="*/ 12 h 80"/>
                <a:gd name="T14" fmla="*/ 24 w 81"/>
                <a:gd name="T15" fmla="*/ 6 h 80"/>
                <a:gd name="T16" fmla="*/ 46 w 81"/>
                <a:gd name="T17" fmla="*/ 0 h 80"/>
                <a:gd name="T18" fmla="*/ 81 w 81"/>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0">
                  <a:moveTo>
                    <a:pt x="81" y="0"/>
                  </a:moveTo>
                  <a:cubicBezTo>
                    <a:pt x="81" y="80"/>
                    <a:pt x="81" y="80"/>
                    <a:pt x="81" y="80"/>
                  </a:cubicBezTo>
                  <a:cubicBezTo>
                    <a:pt x="77" y="80"/>
                    <a:pt x="77" y="80"/>
                    <a:pt x="77" y="80"/>
                  </a:cubicBezTo>
                  <a:cubicBezTo>
                    <a:pt x="77" y="75"/>
                    <a:pt x="77" y="75"/>
                    <a:pt x="77" y="75"/>
                  </a:cubicBezTo>
                  <a:cubicBezTo>
                    <a:pt x="46" y="75"/>
                    <a:pt x="46" y="75"/>
                    <a:pt x="46" y="75"/>
                  </a:cubicBezTo>
                  <a:cubicBezTo>
                    <a:pt x="22" y="75"/>
                    <a:pt x="1" y="58"/>
                    <a:pt x="0" y="37"/>
                  </a:cubicBezTo>
                  <a:cubicBezTo>
                    <a:pt x="1" y="28"/>
                    <a:pt x="6" y="19"/>
                    <a:pt x="13" y="12"/>
                  </a:cubicBezTo>
                  <a:cubicBezTo>
                    <a:pt x="16" y="10"/>
                    <a:pt x="20" y="7"/>
                    <a:pt x="24" y="6"/>
                  </a:cubicBezTo>
                  <a:cubicBezTo>
                    <a:pt x="30" y="2"/>
                    <a:pt x="38"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3BF48B55-AF5C-4871-A343-33D0AC42EDA0}"/>
                </a:ext>
              </a:extLst>
            </p:cNvPr>
            <p:cNvSpPr>
              <a:spLocks/>
            </p:cNvSpPr>
            <p:nvPr/>
          </p:nvSpPr>
          <p:spPr bwMode="auto">
            <a:xfrm>
              <a:off x="12241213" y="6429375"/>
              <a:ext cx="57150" cy="325438"/>
            </a:xfrm>
            <a:custGeom>
              <a:avLst/>
              <a:gdLst>
                <a:gd name="T0" fmla="*/ 18 w 18"/>
                <a:gd name="T1" fmla="*/ 9 h 102"/>
                <a:gd name="T2" fmla="*/ 18 w 18"/>
                <a:gd name="T3" fmla="*/ 95 h 102"/>
                <a:gd name="T4" fmla="*/ 18 w 18"/>
                <a:gd name="T5" fmla="*/ 95 h 102"/>
                <a:gd name="T6" fmla="*/ 15 w 18"/>
                <a:gd name="T7" fmla="*/ 100 h 102"/>
                <a:gd name="T8" fmla="*/ 9 w 18"/>
                <a:gd name="T9" fmla="*/ 102 h 102"/>
                <a:gd name="T10" fmla="*/ 0 w 18"/>
                <a:gd name="T11" fmla="*/ 94 h 102"/>
                <a:gd name="T12" fmla="*/ 0 w 18"/>
                <a:gd name="T13" fmla="*/ 94 h 102"/>
                <a:gd name="T14" fmla="*/ 0 w 18"/>
                <a:gd name="T15" fmla="*/ 9 h 102"/>
                <a:gd name="T16" fmla="*/ 0 w 18"/>
                <a:gd name="T17" fmla="*/ 9 h 102"/>
                <a:gd name="T18" fmla="*/ 9 w 18"/>
                <a:gd name="T19" fmla="*/ 0 h 102"/>
                <a:gd name="T20" fmla="*/ 16 w 18"/>
                <a:gd name="T21" fmla="*/ 3 h 102"/>
                <a:gd name="T22" fmla="*/ 18 w 18"/>
                <a:gd name="T23" fmla="*/ 8 h 102"/>
                <a:gd name="T24" fmla="*/ 18 w 18"/>
                <a:gd name="T25"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02">
                  <a:moveTo>
                    <a:pt x="18" y="9"/>
                  </a:moveTo>
                  <a:cubicBezTo>
                    <a:pt x="18" y="95"/>
                    <a:pt x="18" y="95"/>
                    <a:pt x="18" y="95"/>
                  </a:cubicBezTo>
                  <a:cubicBezTo>
                    <a:pt x="18" y="95"/>
                    <a:pt x="18" y="95"/>
                    <a:pt x="18" y="95"/>
                  </a:cubicBezTo>
                  <a:cubicBezTo>
                    <a:pt x="18" y="97"/>
                    <a:pt x="16" y="99"/>
                    <a:pt x="15" y="100"/>
                  </a:cubicBezTo>
                  <a:cubicBezTo>
                    <a:pt x="13" y="102"/>
                    <a:pt x="11" y="102"/>
                    <a:pt x="9" y="102"/>
                  </a:cubicBezTo>
                  <a:cubicBezTo>
                    <a:pt x="4" y="102"/>
                    <a:pt x="1" y="99"/>
                    <a:pt x="0" y="94"/>
                  </a:cubicBezTo>
                  <a:cubicBezTo>
                    <a:pt x="0" y="94"/>
                    <a:pt x="0" y="94"/>
                    <a:pt x="0" y="94"/>
                  </a:cubicBezTo>
                  <a:cubicBezTo>
                    <a:pt x="0" y="9"/>
                    <a:pt x="0" y="9"/>
                    <a:pt x="0" y="9"/>
                  </a:cubicBezTo>
                  <a:cubicBezTo>
                    <a:pt x="0" y="9"/>
                    <a:pt x="0" y="9"/>
                    <a:pt x="0" y="9"/>
                  </a:cubicBezTo>
                  <a:cubicBezTo>
                    <a:pt x="0" y="4"/>
                    <a:pt x="4" y="0"/>
                    <a:pt x="9" y="0"/>
                  </a:cubicBezTo>
                  <a:cubicBezTo>
                    <a:pt x="12" y="0"/>
                    <a:pt x="14" y="1"/>
                    <a:pt x="16" y="3"/>
                  </a:cubicBezTo>
                  <a:cubicBezTo>
                    <a:pt x="17" y="4"/>
                    <a:pt x="18" y="6"/>
                    <a:pt x="18" y="8"/>
                  </a:cubicBezTo>
                  <a:cubicBezTo>
                    <a:pt x="18" y="8"/>
                    <a:pt x="18" y="9"/>
                    <a:pt x="18" y="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BFF6049A-833C-45B0-ADBC-2D639FF700F7}"/>
                </a:ext>
              </a:extLst>
            </p:cNvPr>
            <p:cNvSpPr>
              <a:spLocks/>
            </p:cNvSpPr>
            <p:nvPr/>
          </p:nvSpPr>
          <p:spPr bwMode="auto">
            <a:xfrm>
              <a:off x="12436475" y="6992938"/>
              <a:ext cx="823913" cy="560388"/>
            </a:xfrm>
            <a:custGeom>
              <a:avLst/>
              <a:gdLst>
                <a:gd name="T0" fmla="*/ 259 w 259"/>
                <a:gd name="T1" fmla="*/ 0 h 176"/>
                <a:gd name="T2" fmla="*/ 259 w 259"/>
                <a:gd name="T3" fmla="*/ 36 h 176"/>
                <a:gd name="T4" fmla="*/ 130 w 259"/>
                <a:gd name="T5" fmla="*/ 176 h 176"/>
                <a:gd name="T6" fmla="*/ 129 w 259"/>
                <a:gd name="T7" fmla="*/ 176 h 176"/>
                <a:gd name="T8" fmla="*/ 0 w 259"/>
                <a:gd name="T9" fmla="*/ 36 h 176"/>
                <a:gd name="T10" fmla="*/ 0 w 259"/>
                <a:gd name="T11" fmla="*/ 0 h 176"/>
                <a:gd name="T12" fmla="*/ 259 w 259"/>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259" h="176">
                  <a:moveTo>
                    <a:pt x="259" y="0"/>
                  </a:moveTo>
                  <a:cubicBezTo>
                    <a:pt x="259" y="36"/>
                    <a:pt x="259" y="36"/>
                    <a:pt x="259" y="36"/>
                  </a:cubicBezTo>
                  <a:cubicBezTo>
                    <a:pt x="259" y="110"/>
                    <a:pt x="202" y="170"/>
                    <a:pt x="130" y="176"/>
                  </a:cubicBezTo>
                  <a:cubicBezTo>
                    <a:pt x="130" y="176"/>
                    <a:pt x="129" y="176"/>
                    <a:pt x="129" y="176"/>
                  </a:cubicBezTo>
                  <a:cubicBezTo>
                    <a:pt x="57" y="170"/>
                    <a:pt x="0" y="110"/>
                    <a:pt x="0" y="36"/>
                  </a:cubicBezTo>
                  <a:cubicBezTo>
                    <a:pt x="0" y="0"/>
                    <a:pt x="0" y="0"/>
                    <a:pt x="0" y="0"/>
                  </a:cubicBezTo>
                  <a:lnTo>
                    <a:pt x="259" y="0"/>
                  </a:ln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DAB48F6F-8982-4E80-A21B-8C3AECF6A901}"/>
                </a:ext>
              </a:extLst>
            </p:cNvPr>
            <p:cNvSpPr>
              <a:spLocks/>
            </p:cNvSpPr>
            <p:nvPr/>
          </p:nvSpPr>
          <p:spPr bwMode="auto">
            <a:xfrm>
              <a:off x="11804650" y="7178675"/>
              <a:ext cx="1338263" cy="511175"/>
            </a:xfrm>
            <a:custGeom>
              <a:avLst/>
              <a:gdLst>
                <a:gd name="T0" fmla="*/ 67 w 420"/>
                <a:gd name="T1" fmla="*/ 157 h 161"/>
                <a:gd name="T2" fmla="*/ 369 w 420"/>
                <a:gd name="T3" fmla="*/ 115 h 161"/>
                <a:gd name="T4" fmla="*/ 416 w 420"/>
                <a:gd name="T5" fmla="*/ 52 h 161"/>
                <a:gd name="T6" fmla="*/ 416 w 420"/>
                <a:gd name="T7" fmla="*/ 52 h 161"/>
                <a:gd name="T8" fmla="*/ 353 w 420"/>
                <a:gd name="T9" fmla="*/ 5 h 161"/>
                <a:gd name="T10" fmla="*/ 51 w 420"/>
                <a:gd name="T11" fmla="*/ 47 h 161"/>
                <a:gd name="T12" fmla="*/ 4 w 420"/>
                <a:gd name="T13" fmla="*/ 110 h 161"/>
                <a:gd name="T14" fmla="*/ 4 w 420"/>
                <a:gd name="T15" fmla="*/ 110 h 161"/>
                <a:gd name="T16" fmla="*/ 67 w 420"/>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0" h="161">
                  <a:moveTo>
                    <a:pt x="67" y="157"/>
                  </a:moveTo>
                  <a:cubicBezTo>
                    <a:pt x="369" y="115"/>
                    <a:pt x="369" y="115"/>
                    <a:pt x="369" y="115"/>
                  </a:cubicBezTo>
                  <a:cubicBezTo>
                    <a:pt x="399" y="111"/>
                    <a:pt x="420" y="82"/>
                    <a:pt x="416" y="52"/>
                  </a:cubicBezTo>
                  <a:cubicBezTo>
                    <a:pt x="416" y="52"/>
                    <a:pt x="416" y="52"/>
                    <a:pt x="416" y="52"/>
                  </a:cubicBezTo>
                  <a:cubicBezTo>
                    <a:pt x="412" y="22"/>
                    <a:pt x="384" y="0"/>
                    <a:pt x="353" y="5"/>
                  </a:cubicBezTo>
                  <a:cubicBezTo>
                    <a:pt x="51" y="47"/>
                    <a:pt x="51" y="47"/>
                    <a:pt x="51" y="47"/>
                  </a:cubicBezTo>
                  <a:cubicBezTo>
                    <a:pt x="21" y="51"/>
                    <a:pt x="0" y="79"/>
                    <a:pt x="4" y="110"/>
                  </a:cubicBezTo>
                  <a:cubicBezTo>
                    <a:pt x="4" y="110"/>
                    <a:pt x="4" y="110"/>
                    <a:pt x="4" y="110"/>
                  </a:cubicBezTo>
                  <a:cubicBezTo>
                    <a:pt x="8" y="140"/>
                    <a:pt x="36" y="161"/>
                    <a:pt x="67" y="157"/>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B7E49F25-7938-40F0-A442-19F285FE4B4B}"/>
                </a:ext>
              </a:extLst>
            </p:cNvPr>
            <p:cNvSpPr>
              <a:spLocks/>
            </p:cNvSpPr>
            <p:nvPr/>
          </p:nvSpPr>
          <p:spPr bwMode="auto">
            <a:xfrm>
              <a:off x="11798300" y="7305675"/>
              <a:ext cx="576263" cy="1339850"/>
            </a:xfrm>
            <a:custGeom>
              <a:avLst/>
              <a:gdLst>
                <a:gd name="T0" fmla="*/ 175 w 181"/>
                <a:gd name="T1" fmla="*/ 349 h 421"/>
                <a:gd name="T2" fmla="*/ 115 w 181"/>
                <a:gd name="T3" fmla="*/ 50 h 421"/>
                <a:gd name="T4" fmla="*/ 50 w 181"/>
                <a:gd name="T5" fmla="*/ 6 h 421"/>
                <a:gd name="T6" fmla="*/ 50 w 181"/>
                <a:gd name="T7" fmla="*/ 6 h 421"/>
                <a:gd name="T8" fmla="*/ 6 w 181"/>
                <a:gd name="T9" fmla="*/ 72 h 421"/>
                <a:gd name="T10" fmla="*/ 66 w 181"/>
                <a:gd name="T11" fmla="*/ 371 h 421"/>
                <a:gd name="T12" fmla="*/ 131 w 181"/>
                <a:gd name="T13" fmla="*/ 415 h 421"/>
                <a:gd name="T14" fmla="*/ 131 w 181"/>
                <a:gd name="T15" fmla="*/ 415 h 421"/>
                <a:gd name="T16" fmla="*/ 175 w 181"/>
                <a:gd name="T17" fmla="*/ 349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1">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1" y="421"/>
                    <a:pt x="131" y="415"/>
                  </a:cubicBezTo>
                  <a:cubicBezTo>
                    <a:pt x="131" y="415"/>
                    <a:pt x="131" y="415"/>
                    <a:pt x="131" y="415"/>
                  </a:cubicBezTo>
                  <a:cubicBezTo>
                    <a:pt x="161" y="409"/>
                    <a:pt x="181" y="379"/>
                    <a:pt x="175" y="349"/>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59525569-DE5D-40DD-A4B0-7DFEF5884BBF}"/>
                </a:ext>
              </a:extLst>
            </p:cNvPr>
            <p:cNvSpPr>
              <a:spLocks/>
            </p:cNvSpPr>
            <p:nvPr/>
          </p:nvSpPr>
          <p:spPr bwMode="auto">
            <a:xfrm>
              <a:off x="11795125" y="8337550"/>
              <a:ext cx="582613" cy="298450"/>
            </a:xfrm>
            <a:custGeom>
              <a:avLst/>
              <a:gdLst>
                <a:gd name="T0" fmla="*/ 183 w 183"/>
                <a:gd name="T1" fmla="*/ 94 h 94"/>
                <a:gd name="T2" fmla="*/ 183 w 183"/>
                <a:gd name="T3" fmla="*/ 92 h 94"/>
                <a:gd name="T4" fmla="*/ 92 w 183"/>
                <a:gd name="T5" fmla="*/ 0 h 94"/>
                <a:gd name="T6" fmla="*/ 0 w 183"/>
                <a:gd name="T7" fmla="*/ 92 h 94"/>
                <a:gd name="T8" fmla="*/ 0 w 183"/>
                <a:gd name="T9" fmla="*/ 94 h 94"/>
                <a:gd name="T10" fmla="*/ 183 w 183"/>
                <a:gd name="T11" fmla="*/ 94 h 94"/>
              </a:gdLst>
              <a:ahLst/>
              <a:cxnLst>
                <a:cxn ang="0">
                  <a:pos x="T0" y="T1"/>
                </a:cxn>
                <a:cxn ang="0">
                  <a:pos x="T2" y="T3"/>
                </a:cxn>
                <a:cxn ang="0">
                  <a:pos x="T4" y="T5"/>
                </a:cxn>
                <a:cxn ang="0">
                  <a:pos x="T6" y="T7"/>
                </a:cxn>
                <a:cxn ang="0">
                  <a:pos x="T8" y="T9"/>
                </a:cxn>
                <a:cxn ang="0">
                  <a:pos x="T10" y="T11"/>
                </a:cxn>
              </a:cxnLst>
              <a:rect l="0" t="0" r="r" b="b"/>
              <a:pathLst>
                <a:path w="183" h="94">
                  <a:moveTo>
                    <a:pt x="183" y="94"/>
                  </a:moveTo>
                  <a:cubicBezTo>
                    <a:pt x="183" y="93"/>
                    <a:pt x="183" y="92"/>
                    <a:pt x="183" y="92"/>
                  </a:cubicBezTo>
                  <a:cubicBezTo>
                    <a:pt x="183" y="41"/>
                    <a:pt x="142" y="0"/>
                    <a:pt x="92" y="0"/>
                  </a:cubicBezTo>
                  <a:cubicBezTo>
                    <a:pt x="41" y="0"/>
                    <a:pt x="0" y="41"/>
                    <a:pt x="0" y="92"/>
                  </a:cubicBezTo>
                  <a:cubicBezTo>
                    <a:pt x="0" y="92"/>
                    <a:pt x="0" y="93"/>
                    <a:pt x="0" y="94"/>
                  </a:cubicBezTo>
                  <a:lnTo>
                    <a:pt x="183" y="94"/>
                  </a:ln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A7CDE690-6938-41BF-92FE-CAD22C22C3B6}"/>
                </a:ext>
              </a:extLst>
            </p:cNvPr>
            <p:cNvSpPr>
              <a:spLocks/>
            </p:cNvSpPr>
            <p:nvPr/>
          </p:nvSpPr>
          <p:spPr bwMode="auto">
            <a:xfrm>
              <a:off x="11136313" y="6773863"/>
              <a:ext cx="114300" cy="1906588"/>
            </a:xfrm>
            <a:custGeom>
              <a:avLst/>
              <a:gdLst>
                <a:gd name="T0" fmla="*/ 36 w 36"/>
                <a:gd name="T1" fmla="*/ 592 h 599"/>
                <a:gd name="T2" fmla="*/ 21 w 36"/>
                <a:gd name="T3" fmla="*/ 599 h 599"/>
                <a:gd name="T4" fmla="*/ 6 w 36"/>
                <a:gd name="T5" fmla="*/ 594 h 599"/>
                <a:gd name="T6" fmla="*/ 0 w 36"/>
                <a:gd name="T7" fmla="*/ 579 h 599"/>
                <a:gd name="T8" fmla="*/ 0 w 36"/>
                <a:gd name="T9" fmla="*/ 17 h 599"/>
                <a:gd name="T10" fmla="*/ 11 w 36"/>
                <a:gd name="T11" fmla="*/ 0 h 599"/>
                <a:gd name="T12" fmla="*/ 7 w 36"/>
                <a:gd name="T13" fmla="*/ 12 h 599"/>
                <a:gd name="T14" fmla="*/ 7 w 36"/>
                <a:gd name="T15" fmla="*/ 574 h 599"/>
                <a:gd name="T16" fmla="*/ 13 w 36"/>
                <a:gd name="T17" fmla="*/ 588 h 599"/>
                <a:gd name="T18" fmla="*/ 27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3" y="597"/>
                    <a:pt x="27" y="599"/>
                    <a:pt x="21" y="599"/>
                  </a:cubicBezTo>
                  <a:cubicBezTo>
                    <a:pt x="15" y="599"/>
                    <a:pt x="10" y="597"/>
                    <a:pt x="6" y="594"/>
                  </a:cubicBezTo>
                  <a:cubicBezTo>
                    <a:pt x="3" y="590"/>
                    <a:pt x="0" y="585"/>
                    <a:pt x="0" y="579"/>
                  </a:cubicBezTo>
                  <a:cubicBezTo>
                    <a:pt x="0" y="17"/>
                    <a:pt x="0" y="17"/>
                    <a:pt x="0" y="17"/>
                  </a:cubicBezTo>
                  <a:cubicBezTo>
                    <a:pt x="0" y="10"/>
                    <a:pt x="5" y="3"/>
                    <a:pt x="11" y="0"/>
                  </a:cubicBezTo>
                  <a:cubicBezTo>
                    <a:pt x="8" y="3"/>
                    <a:pt x="7" y="8"/>
                    <a:pt x="7" y="12"/>
                  </a:cubicBezTo>
                  <a:cubicBezTo>
                    <a:pt x="7" y="574"/>
                    <a:pt x="7" y="574"/>
                    <a:pt x="7" y="574"/>
                  </a:cubicBezTo>
                  <a:cubicBezTo>
                    <a:pt x="7" y="580"/>
                    <a:pt x="9" y="585"/>
                    <a:pt x="13" y="588"/>
                  </a:cubicBezTo>
                  <a:cubicBezTo>
                    <a:pt x="16" y="592"/>
                    <a:pt x="21" y="594"/>
                    <a:pt x="27" y="594"/>
                  </a:cubicBezTo>
                  <a:cubicBezTo>
                    <a:pt x="30" y="594"/>
                    <a:pt x="34"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79D669A-6E39-494E-8AE9-34F27BBF7D23}"/>
                </a:ext>
              </a:extLst>
            </p:cNvPr>
            <p:cNvSpPr>
              <a:spLocks/>
            </p:cNvSpPr>
            <p:nvPr/>
          </p:nvSpPr>
          <p:spPr bwMode="auto">
            <a:xfrm>
              <a:off x="11158538" y="6764338"/>
              <a:ext cx="107950" cy="1900238"/>
            </a:xfrm>
            <a:custGeom>
              <a:avLst/>
              <a:gdLst>
                <a:gd name="T0" fmla="*/ 34 w 34"/>
                <a:gd name="T1" fmla="*/ 20 h 597"/>
                <a:gd name="T2" fmla="*/ 34 w 34"/>
                <a:gd name="T3" fmla="*/ 582 h 597"/>
                <a:gd name="T4" fmla="*/ 29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29" y="595"/>
                  </a:cubicBezTo>
                  <a:cubicBezTo>
                    <a:pt x="27" y="597"/>
                    <a:pt x="23" y="597"/>
                    <a:pt x="20" y="597"/>
                  </a:cubicBezTo>
                  <a:cubicBezTo>
                    <a:pt x="14" y="597"/>
                    <a:pt x="9" y="595"/>
                    <a:pt x="6" y="591"/>
                  </a:cubicBezTo>
                  <a:cubicBezTo>
                    <a:pt x="2" y="588"/>
                    <a:pt x="0" y="583"/>
                    <a:pt x="0" y="577"/>
                  </a:cubicBezTo>
                  <a:cubicBezTo>
                    <a:pt x="0" y="15"/>
                    <a:pt x="0" y="15"/>
                    <a:pt x="0" y="15"/>
                  </a:cubicBezTo>
                  <a:cubicBezTo>
                    <a:pt x="0" y="11"/>
                    <a:pt x="1" y="6"/>
                    <a:pt x="4" y="3"/>
                  </a:cubicBezTo>
                  <a:cubicBezTo>
                    <a:pt x="4" y="3"/>
                    <a:pt x="4" y="3"/>
                    <a:pt x="4" y="3"/>
                  </a:cubicBezTo>
                  <a:cubicBezTo>
                    <a:pt x="7" y="1"/>
                    <a:pt x="10" y="0"/>
                    <a:pt x="14" y="0"/>
                  </a:cubicBezTo>
                  <a:cubicBezTo>
                    <a:pt x="19" y="0"/>
                    <a:pt x="24"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287EB09E-C2DB-492C-9D22-7C0DD36A72DE}"/>
                </a:ext>
              </a:extLst>
            </p:cNvPr>
            <p:cNvSpPr>
              <a:spLocks/>
            </p:cNvSpPr>
            <p:nvPr/>
          </p:nvSpPr>
          <p:spPr bwMode="auto">
            <a:xfrm>
              <a:off x="11974513" y="6773863"/>
              <a:ext cx="114300" cy="1906588"/>
            </a:xfrm>
            <a:custGeom>
              <a:avLst/>
              <a:gdLst>
                <a:gd name="T0" fmla="*/ 36 w 36"/>
                <a:gd name="T1" fmla="*/ 592 h 599"/>
                <a:gd name="T2" fmla="*/ 20 w 36"/>
                <a:gd name="T3" fmla="*/ 599 h 599"/>
                <a:gd name="T4" fmla="*/ 6 w 36"/>
                <a:gd name="T5" fmla="*/ 594 h 599"/>
                <a:gd name="T6" fmla="*/ 0 w 36"/>
                <a:gd name="T7" fmla="*/ 579 h 599"/>
                <a:gd name="T8" fmla="*/ 0 w 36"/>
                <a:gd name="T9" fmla="*/ 17 h 599"/>
                <a:gd name="T10" fmla="*/ 10 w 36"/>
                <a:gd name="T11" fmla="*/ 0 h 599"/>
                <a:gd name="T12" fmla="*/ 6 w 36"/>
                <a:gd name="T13" fmla="*/ 12 h 599"/>
                <a:gd name="T14" fmla="*/ 6 w 36"/>
                <a:gd name="T15" fmla="*/ 574 h 599"/>
                <a:gd name="T16" fmla="*/ 12 w 36"/>
                <a:gd name="T17" fmla="*/ 588 h 599"/>
                <a:gd name="T18" fmla="*/ 26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2" y="597"/>
                    <a:pt x="26" y="599"/>
                    <a:pt x="20" y="599"/>
                  </a:cubicBezTo>
                  <a:cubicBezTo>
                    <a:pt x="14" y="599"/>
                    <a:pt x="9" y="597"/>
                    <a:pt x="6" y="594"/>
                  </a:cubicBezTo>
                  <a:cubicBezTo>
                    <a:pt x="2" y="590"/>
                    <a:pt x="0" y="585"/>
                    <a:pt x="0" y="579"/>
                  </a:cubicBezTo>
                  <a:cubicBezTo>
                    <a:pt x="0" y="17"/>
                    <a:pt x="0" y="17"/>
                    <a:pt x="0" y="17"/>
                  </a:cubicBezTo>
                  <a:cubicBezTo>
                    <a:pt x="0" y="10"/>
                    <a:pt x="4" y="3"/>
                    <a:pt x="10" y="0"/>
                  </a:cubicBezTo>
                  <a:cubicBezTo>
                    <a:pt x="8" y="3"/>
                    <a:pt x="6" y="8"/>
                    <a:pt x="6" y="12"/>
                  </a:cubicBezTo>
                  <a:cubicBezTo>
                    <a:pt x="6" y="574"/>
                    <a:pt x="6" y="574"/>
                    <a:pt x="6" y="574"/>
                  </a:cubicBezTo>
                  <a:cubicBezTo>
                    <a:pt x="6" y="580"/>
                    <a:pt x="8" y="585"/>
                    <a:pt x="12" y="588"/>
                  </a:cubicBezTo>
                  <a:cubicBezTo>
                    <a:pt x="15" y="592"/>
                    <a:pt x="20" y="594"/>
                    <a:pt x="26" y="594"/>
                  </a:cubicBezTo>
                  <a:cubicBezTo>
                    <a:pt x="30" y="594"/>
                    <a:pt x="33"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269E9989-FEB3-4DB5-BFC0-DF2739C7ABE4}"/>
                </a:ext>
              </a:extLst>
            </p:cNvPr>
            <p:cNvSpPr>
              <a:spLocks/>
            </p:cNvSpPr>
            <p:nvPr/>
          </p:nvSpPr>
          <p:spPr bwMode="auto">
            <a:xfrm>
              <a:off x="11993563" y="6764338"/>
              <a:ext cx="107950" cy="1900238"/>
            </a:xfrm>
            <a:custGeom>
              <a:avLst/>
              <a:gdLst>
                <a:gd name="T0" fmla="*/ 34 w 34"/>
                <a:gd name="T1" fmla="*/ 20 h 597"/>
                <a:gd name="T2" fmla="*/ 34 w 34"/>
                <a:gd name="T3" fmla="*/ 582 h 597"/>
                <a:gd name="T4" fmla="*/ 30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30" y="595"/>
                  </a:cubicBezTo>
                  <a:cubicBezTo>
                    <a:pt x="27" y="597"/>
                    <a:pt x="24" y="597"/>
                    <a:pt x="20" y="597"/>
                  </a:cubicBezTo>
                  <a:cubicBezTo>
                    <a:pt x="14" y="597"/>
                    <a:pt x="9" y="595"/>
                    <a:pt x="6" y="591"/>
                  </a:cubicBezTo>
                  <a:cubicBezTo>
                    <a:pt x="2" y="588"/>
                    <a:pt x="0" y="583"/>
                    <a:pt x="0" y="577"/>
                  </a:cubicBezTo>
                  <a:cubicBezTo>
                    <a:pt x="0" y="15"/>
                    <a:pt x="0" y="15"/>
                    <a:pt x="0" y="15"/>
                  </a:cubicBezTo>
                  <a:cubicBezTo>
                    <a:pt x="0" y="11"/>
                    <a:pt x="2" y="6"/>
                    <a:pt x="4" y="3"/>
                  </a:cubicBezTo>
                  <a:cubicBezTo>
                    <a:pt x="4" y="3"/>
                    <a:pt x="4" y="3"/>
                    <a:pt x="4" y="3"/>
                  </a:cubicBezTo>
                  <a:cubicBezTo>
                    <a:pt x="7" y="1"/>
                    <a:pt x="10" y="0"/>
                    <a:pt x="14" y="0"/>
                  </a:cubicBezTo>
                  <a:cubicBezTo>
                    <a:pt x="19" y="0"/>
                    <a:pt x="25"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605EFB0-66CE-459F-8D1F-8DF756DAB03A}"/>
                </a:ext>
              </a:extLst>
            </p:cNvPr>
            <p:cNvSpPr>
              <a:spLocks/>
            </p:cNvSpPr>
            <p:nvPr/>
          </p:nvSpPr>
          <p:spPr bwMode="auto">
            <a:xfrm>
              <a:off x="10744200" y="6726238"/>
              <a:ext cx="1585913" cy="117475"/>
            </a:xfrm>
            <a:custGeom>
              <a:avLst/>
              <a:gdLst>
                <a:gd name="T0" fmla="*/ 498 w 498"/>
                <a:gd name="T1" fmla="*/ 24 h 37"/>
                <a:gd name="T2" fmla="*/ 493 w 498"/>
                <a:gd name="T3" fmla="*/ 31 h 37"/>
                <a:gd name="T4" fmla="*/ 479 w 498"/>
                <a:gd name="T5" fmla="*/ 37 h 37"/>
                <a:gd name="T6" fmla="*/ 20 w 498"/>
                <a:gd name="T7" fmla="*/ 37 h 37"/>
                <a:gd name="T8" fmla="*/ 0 w 498"/>
                <a:gd name="T9" fmla="*/ 17 h 37"/>
                <a:gd name="T10" fmla="*/ 6 w 498"/>
                <a:gd name="T11" fmla="*/ 3 h 37"/>
                <a:gd name="T12" fmla="*/ 9 w 498"/>
                <a:gd name="T13" fmla="*/ 0 h 37"/>
                <a:gd name="T14" fmla="*/ 8 w 498"/>
                <a:gd name="T15" fmla="*/ 7 h 37"/>
                <a:gd name="T16" fmla="*/ 28 w 498"/>
                <a:gd name="T17" fmla="*/ 28 h 37"/>
                <a:gd name="T18" fmla="*/ 486 w 498"/>
                <a:gd name="T19" fmla="*/ 28 h 37"/>
                <a:gd name="T20" fmla="*/ 498 w 498"/>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8" h="37">
                  <a:moveTo>
                    <a:pt x="498" y="24"/>
                  </a:moveTo>
                  <a:cubicBezTo>
                    <a:pt x="496" y="27"/>
                    <a:pt x="495" y="29"/>
                    <a:pt x="493" y="31"/>
                  </a:cubicBezTo>
                  <a:cubicBezTo>
                    <a:pt x="489" y="35"/>
                    <a:pt x="484" y="37"/>
                    <a:pt x="479" y="37"/>
                  </a:cubicBezTo>
                  <a:cubicBezTo>
                    <a:pt x="20" y="37"/>
                    <a:pt x="20" y="37"/>
                    <a:pt x="20" y="37"/>
                  </a:cubicBezTo>
                  <a:cubicBezTo>
                    <a:pt x="9" y="37"/>
                    <a:pt x="0" y="28"/>
                    <a:pt x="0" y="17"/>
                  </a:cubicBezTo>
                  <a:cubicBezTo>
                    <a:pt x="0" y="11"/>
                    <a:pt x="2" y="6"/>
                    <a:pt x="6" y="3"/>
                  </a:cubicBezTo>
                  <a:cubicBezTo>
                    <a:pt x="7" y="2"/>
                    <a:pt x="8" y="1"/>
                    <a:pt x="9" y="0"/>
                  </a:cubicBezTo>
                  <a:cubicBezTo>
                    <a:pt x="8" y="2"/>
                    <a:pt x="8" y="5"/>
                    <a:pt x="8" y="7"/>
                  </a:cubicBezTo>
                  <a:cubicBezTo>
                    <a:pt x="8" y="19"/>
                    <a:pt x="17" y="28"/>
                    <a:pt x="28" y="28"/>
                  </a:cubicBezTo>
                  <a:cubicBezTo>
                    <a:pt x="486" y="28"/>
                    <a:pt x="486" y="28"/>
                    <a:pt x="486" y="28"/>
                  </a:cubicBezTo>
                  <a:cubicBezTo>
                    <a:pt x="490" y="28"/>
                    <a:pt x="494" y="26"/>
                    <a:pt x="498" y="24"/>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0B30488C-7292-48C1-969F-AD6DBC8D197D}"/>
                </a:ext>
              </a:extLst>
            </p:cNvPr>
            <p:cNvSpPr>
              <a:spLocks/>
            </p:cNvSpPr>
            <p:nvPr/>
          </p:nvSpPr>
          <p:spPr bwMode="auto">
            <a:xfrm>
              <a:off x="10769600" y="6716713"/>
              <a:ext cx="1563688" cy="98425"/>
            </a:xfrm>
            <a:custGeom>
              <a:avLst/>
              <a:gdLst>
                <a:gd name="T0" fmla="*/ 491 w 491"/>
                <a:gd name="T1" fmla="*/ 20 h 31"/>
                <a:gd name="T2" fmla="*/ 490 w 491"/>
                <a:gd name="T3" fmla="*/ 27 h 31"/>
                <a:gd name="T4" fmla="*/ 478 w 491"/>
                <a:gd name="T5" fmla="*/ 31 h 31"/>
                <a:gd name="T6" fmla="*/ 20 w 491"/>
                <a:gd name="T7" fmla="*/ 31 h 31"/>
                <a:gd name="T8" fmla="*/ 0 w 491"/>
                <a:gd name="T9" fmla="*/ 10 h 31"/>
                <a:gd name="T10" fmla="*/ 1 w 491"/>
                <a:gd name="T11" fmla="*/ 3 h 31"/>
                <a:gd name="T12" fmla="*/ 12 w 491"/>
                <a:gd name="T13" fmla="*/ 0 h 31"/>
                <a:gd name="T14" fmla="*/ 471 w 491"/>
                <a:gd name="T15" fmla="*/ 0 h 31"/>
                <a:gd name="T16" fmla="*/ 491 w 491"/>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31">
                  <a:moveTo>
                    <a:pt x="491" y="20"/>
                  </a:moveTo>
                  <a:cubicBezTo>
                    <a:pt x="491" y="22"/>
                    <a:pt x="490" y="25"/>
                    <a:pt x="490" y="27"/>
                  </a:cubicBezTo>
                  <a:cubicBezTo>
                    <a:pt x="486" y="29"/>
                    <a:pt x="482" y="31"/>
                    <a:pt x="478" y="31"/>
                  </a:cubicBezTo>
                  <a:cubicBezTo>
                    <a:pt x="20" y="31"/>
                    <a:pt x="20" y="31"/>
                    <a:pt x="20" y="31"/>
                  </a:cubicBezTo>
                  <a:cubicBezTo>
                    <a:pt x="9" y="31"/>
                    <a:pt x="0" y="22"/>
                    <a:pt x="0" y="10"/>
                  </a:cubicBezTo>
                  <a:cubicBezTo>
                    <a:pt x="0" y="8"/>
                    <a:pt x="0" y="5"/>
                    <a:pt x="1" y="3"/>
                  </a:cubicBezTo>
                  <a:cubicBezTo>
                    <a:pt x="4" y="1"/>
                    <a:pt x="8" y="0"/>
                    <a:pt x="12" y="0"/>
                  </a:cubicBezTo>
                  <a:cubicBezTo>
                    <a:pt x="471" y="0"/>
                    <a:pt x="471" y="0"/>
                    <a:pt x="471" y="0"/>
                  </a:cubicBezTo>
                  <a:cubicBezTo>
                    <a:pt x="482" y="0"/>
                    <a:pt x="491" y="9"/>
                    <a:pt x="491" y="20"/>
                  </a:cubicBezTo>
                  <a:close/>
                </a:path>
              </a:pathLst>
            </a:custGeom>
            <a:solidFill>
              <a:srgbClr val="E0E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9B97C0EC-1890-4DC0-8FF1-2566DA2B0A40}"/>
                </a:ext>
              </a:extLst>
            </p:cNvPr>
            <p:cNvSpPr>
              <a:spLocks/>
            </p:cNvSpPr>
            <p:nvPr/>
          </p:nvSpPr>
          <p:spPr bwMode="auto">
            <a:xfrm>
              <a:off x="12811125" y="6197600"/>
              <a:ext cx="280988" cy="282575"/>
            </a:xfrm>
            <a:custGeom>
              <a:avLst/>
              <a:gdLst>
                <a:gd name="T0" fmla="*/ 84 w 88"/>
                <a:gd name="T1" fmla="*/ 21 h 89"/>
                <a:gd name="T2" fmla="*/ 21 w 88"/>
                <a:gd name="T3" fmla="*/ 84 h 89"/>
                <a:gd name="T4" fmla="*/ 4 w 88"/>
                <a:gd name="T5" fmla="*/ 84 h 89"/>
                <a:gd name="T6" fmla="*/ 4 w 88"/>
                <a:gd name="T7" fmla="*/ 84 h 89"/>
                <a:gd name="T8" fmla="*/ 4 w 88"/>
                <a:gd name="T9" fmla="*/ 68 h 89"/>
                <a:gd name="T10" fmla="*/ 67 w 88"/>
                <a:gd name="T11" fmla="*/ 5 h 89"/>
                <a:gd name="T12" fmla="*/ 84 w 88"/>
                <a:gd name="T13" fmla="*/ 5 h 89"/>
                <a:gd name="T14" fmla="*/ 84 w 88"/>
                <a:gd name="T15" fmla="*/ 5 h 89"/>
                <a:gd name="T16" fmla="*/ 84 w 88"/>
                <a:gd name="T17"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9">
                  <a:moveTo>
                    <a:pt x="84" y="21"/>
                  </a:moveTo>
                  <a:cubicBezTo>
                    <a:pt x="21" y="84"/>
                    <a:pt x="21" y="84"/>
                    <a:pt x="21" y="84"/>
                  </a:cubicBezTo>
                  <a:cubicBezTo>
                    <a:pt x="16" y="89"/>
                    <a:pt x="9" y="89"/>
                    <a:pt x="4" y="84"/>
                  </a:cubicBezTo>
                  <a:cubicBezTo>
                    <a:pt x="4" y="84"/>
                    <a:pt x="4" y="84"/>
                    <a:pt x="4" y="84"/>
                  </a:cubicBezTo>
                  <a:cubicBezTo>
                    <a:pt x="0" y="80"/>
                    <a:pt x="0" y="72"/>
                    <a:pt x="4" y="68"/>
                  </a:cubicBezTo>
                  <a:cubicBezTo>
                    <a:pt x="67" y="5"/>
                    <a:pt x="67" y="5"/>
                    <a:pt x="67" y="5"/>
                  </a:cubicBezTo>
                  <a:cubicBezTo>
                    <a:pt x="72" y="0"/>
                    <a:pt x="79" y="0"/>
                    <a:pt x="84" y="5"/>
                  </a:cubicBezTo>
                  <a:cubicBezTo>
                    <a:pt x="84" y="5"/>
                    <a:pt x="84" y="5"/>
                    <a:pt x="84" y="5"/>
                  </a:cubicBezTo>
                  <a:cubicBezTo>
                    <a:pt x="88" y="9"/>
                    <a:pt x="88" y="17"/>
                    <a:pt x="84" y="21"/>
                  </a:cubicBezTo>
                  <a:close/>
                </a:path>
              </a:pathLst>
            </a:custGeom>
            <a:solidFill>
              <a:srgbClr val="C7E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B1C63FB-E074-49EB-BF8F-9E1ACDF2581F}"/>
                </a:ext>
              </a:extLst>
            </p:cNvPr>
            <p:cNvSpPr>
              <a:spLocks/>
            </p:cNvSpPr>
            <p:nvPr/>
          </p:nvSpPr>
          <p:spPr bwMode="auto">
            <a:xfrm>
              <a:off x="12399963" y="7337425"/>
              <a:ext cx="360363" cy="127000"/>
            </a:xfrm>
            <a:custGeom>
              <a:avLst/>
              <a:gdLst>
                <a:gd name="T0" fmla="*/ 102 w 113"/>
                <a:gd name="T1" fmla="*/ 24 h 40"/>
                <a:gd name="T2" fmla="*/ 15 w 113"/>
                <a:gd name="T3" fmla="*/ 39 h 40"/>
                <a:gd name="T4" fmla="*/ 1 w 113"/>
                <a:gd name="T5" fmla="*/ 29 h 40"/>
                <a:gd name="T6" fmla="*/ 1 w 113"/>
                <a:gd name="T7" fmla="*/ 29 h 40"/>
                <a:gd name="T8" fmla="*/ 11 w 113"/>
                <a:gd name="T9" fmla="*/ 16 h 40"/>
                <a:gd name="T10" fmla="*/ 98 w 113"/>
                <a:gd name="T11" fmla="*/ 1 h 40"/>
                <a:gd name="T12" fmla="*/ 112 w 113"/>
                <a:gd name="T13" fmla="*/ 10 h 40"/>
                <a:gd name="T14" fmla="*/ 112 w 113"/>
                <a:gd name="T15" fmla="*/ 10 h 40"/>
                <a:gd name="T16" fmla="*/ 102 w 113"/>
                <a:gd name="T17"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0">
                  <a:moveTo>
                    <a:pt x="102" y="24"/>
                  </a:moveTo>
                  <a:cubicBezTo>
                    <a:pt x="15" y="39"/>
                    <a:pt x="15" y="39"/>
                    <a:pt x="15" y="39"/>
                  </a:cubicBezTo>
                  <a:cubicBezTo>
                    <a:pt x="8" y="40"/>
                    <a:pt x="2" y="35"/>
                    <a:pt x="1" y="29"/>
                  </a:cubicBezTo>
                  <a:cubicBezTo>
                    <a:pt x="1" y="29"/>
                    <a:pt x="1" y="29"/>
                    <a:pt x="1" y="29"/>
                  </a:cubicBezTo>
                  <a:cubicBezTo>
                    <a:pt x="0" y="23"/>
                    <a:pt x="4" y="17"/>
                    <a:pt x="11" y="16"/>
                  </a:cubicBezTo>
                  <a:cubicBezTo>
                    <a:pt x="98" y="1"/>
                    <a:pt x="98" y="1"/>
                    <a:pt x="98" y="1"/>
                  </a:cubicBezTo>
                  <a:cubicBezTo>
                    <a:pt x="105" y="0"/>
                    <a:pt x="111" y="4"/>
                    <a:pt x="112" y="10"/>
                  </a:cubicBezTo>
                  <a:cubicBezTo>
                    <a:pt x="112" y="10"/>
                    <a:pt x="112" y="10"/>
                    <a:pt x="112" y="10"/>
                  </a:cubicBezTo>
                  <a:cubicBezTo>
                    <a:pt x="113" y="16"/>
                    <a:pt x="109" y="22"/>
                    <a:pt x="102" y="24"/>
                  </a:cubicBezTo>
                  <a:close/>
                </a:path>
              </a:pathLst>
            </a:custGeom>
            <a:solidFill>
              <a:srgbClr val="2B4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877FC094-5FA0-457E-8D9A-876B5F079FA7}"/>
                </a:ext>
              </a:extLst>
            </p:cNvPr>
            <p:cNvSpPr>
              <a:spLocks/>
            </p:cNvSpPr>
            <p:nvPr/>
          </p:nvSpPr>
          <p:spPr bwMode="auto">
            <a:xfrm>
              <a:off x="12849225" y="6992938"/>
              <a:ext cx="481013" cy="563563"/>
            </a:xfrm>
            <a:custGeom>
              <a:avLst/>
              <a:gdLst>
                <a:gd name="T0" fmla="*/ 151 w 151"/>
                <a:gd name="T1" fmla="*/ 0 h 177"/>
                <a:gd name="T2" fmla="*/ 151 w 151"/>
                <a:gd name="T3" fmla="*/ 36 h 177"/>
                <a:gd name="T4" fmla="*/ 10 w 151"/>
                <a:gd name="T5" fmla="*/ 177 h 177"/>
                <a:gd name="T6" fmla="*/ 0 w 151"/>
                <a:gd name="T7" fmla="*/ 176 h 177"/>
                <a:gd name="T8" fmla="*/ 129 w 151"/>
                <a:gd name="T9" fmla="*/ 36 h 177"/>
                <a:gd name="T10" fmla="*/ 129 w 151"/>
                <a:gd name="T11" fmla="*/ 0 h 177"/>
                <a:gd name="T12" fmla="*/ 151 w 151"/>
                <a:gd name="T13" fmla="*/ 0 h 177"/>
              </a:gdLst>
              <a:ahLst/>
              <a:cxnLst>
                <a:cxn ang="0">
                  <a:pos x="T0" y="T1"/>
                </a:cxn>
                <a:cxn ang="0">
                  <a:pos x="T2" y="T3"/>
                </a:cxn>
                <a:cxn ang="0">
                  <a:pos x="T4" y="T5"/>
                </a:cxn>
                <a:cxn ang="0">
                  <a:pos x="T6" y="T7"/>
                </a:cxn>
                <a:cxn ang="0">
                  <a:pos x="T8" y="T9"/>
                </a:cxn>
                <a:cxn ang="0">
                  <a:pos x="T10" y="T11"/>
                </a:cxn>
                <a:cxn ang="0">
                  <a:pos x="T12" y="T13"/>
                </a:cxn>
              </a:cxnLst>
              <a:rect l="0" t="0" r="r" b="b"/>
              <a:pathLst>
                <a:path w="151" h="177">
                  <a:moveTo>
                    <a:pt x="151" y="0"/>
                  </a:moveTo>
                  <a:cubicBezTo>
                    <a:pt x="151" y="36"/>
                    <a:pt x="151" y="36"/>
                    <a:pt x="151" y="36"/>
                  </a:cubicBezTo>
                  <a:cubicBezTo>
                    <a:pt x="151" y="114"/>
                    <a:pt x="88" y="177"/>
                    <a:pt x="10" y="177"/>
                  </a:cubicBezTo>
                  <a:cubicBezTo>
                    <a:pt x="7" y="177"/>
                    <a:pt x="3" y="176"/>
                    <a:pt x="0" y="176"/>
                  </a:cubicBezTo>
                  <a:cubicBezTo>
                    <a:pt x="72" y="170"/>
                    <a:pt x="129" y="110"/>
                    <a:pt x="129" y="36"/>
                  </a:cubicBezTo>
                  <a:cubicBezTo>
                    <a:pt x="129" y="0"/>
                    <a:pt x="129" y="0"/>
                    <a:pt x="129" y="0"/>
                  </a:cubicBezTo>
                  <a:lnTo>
                    <a:pt x="151" y="0"/>
                  </a:ln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FEC96D-AF6E-428C-8F76-7E608BAE8472}"/>
                </a:ext>
              </a:extLst>
            </p:cNvPr>
            <p:cNvSpPr>
              <a:spLocks/>
            </p:cNvSpPr>
            <p:nvPr/>
          </p:nvSpPr>
          <p:spPr bwMode="auto">
            <a:xfrm>
              <a:off x="12579350" y="5905500"/>
              <a:ext cx="528638" cy="257175"/>
            </a:xfrm>
            <a:custGeom>
              <a:avLst/>
              <a:gdLst>
                <a:gd name="T0" fmla="*/ 166 w 166"/>
                <a:gd name="T1" fmla="*/ 34 h 81"/>
                <a:gd name="T2" fmla="*/ 79 w 166"/>
                <a:gd name="T3" fmla="*/ 81 h 81"/>
                <a:gd name="T4" fmla="*/ 78 w 166"/>
                <a:gd name="T5" fmla="*/ 81 h 81"/>
                <a:gd name="T6" fmla="*/ 31 w 166"/>
                <a:gd name="T7" fmla="*/ 70 h 81"/>
                <a:gd name="T8" fmla="*/ 0 w 166"/>
                <a:gd name="T9" fmla="*/ 37 h 81"/>
                <a:gd name="T10" fmla="*/ 84 w 166"/>
                <a:gd name="T11" fmla="*/ 0 h 81"/>
                <a:gd name="T12" fmla="*/ 85 w 166"/>
                <a:gd name="T13" fmla="*/ 0 h 81"/>
                <a:gd name="T14" fmla="*/ 166 w 166"/>
                <a:gd name="T15" fmla="*/ 34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81">
                  <a:moveTo>
                    <a:pt x="166" y="34"/>
                  </a:moveTo>
                  <a:cubicBezTo>
                    <a:pt x="148" y="62"/>
                    <a:pt x="116" y="81"/>
                    <a:pt x="79" y="81"/>
                  </a:cubicBezTo>
                  <a:cubicBezTo>
                    <a:pt x="78" y="81"/>
                    <a:pt x="78" y="81"/>
                    <a:pt x="78" y="81"/>
                  </a:cubicBezTo>
                  <a:cubicBezTo>
                    <a:pt x="61" y="81"/>
                    <a:pt x="45" y="77"/>
                    <a:pt x="31" y="70"/>
                  </a:cubicBezTo>
                  <a:cubicBezTo>
                    <a:pt x="18" y="61"/>
                    <a:pt x="7" y="50"/>
                    <a:pt x="0" y="37"/>
                  </a:cubicBezTo>
                  <a:cubicBezTo>
                    <a:pt x="22" y="16"/>
                    <a:pt x="52" y="2"/>
                    <a:pt x="84" y="0"/>
                  </a:cubicBezTo>
                  <a:cubicBezTo>
                    <a:pt x="85" y="0"/>
                    <a:pt x="85" y="0"/>
                    <a:pt x="85" y="0"/>
                  </a:cubicBezTo>
                  <a:cubicBezTo>
                    <a:pt x="116" y="2"/>
                    <a:pt x="144" y="15"/>
                    <a:pt x="166" y="34"/>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6C7B5F0B-B32F-4592-9825-63AB0AB556ED}"/>
                </a:ext>
              </a:extLst>
            </p:cNvPr>
            <p:cNvSpPr>
              <a:spLocks/>
            </p:cNvSpPr>
            <p:nvPr/>
          </p:nvSpPr>
          <p:spPr bwMode="auto">
            <a:xfrm>
              <a:off x="12750800" y="5716588"/>
              <a:ext cx="246063" cy="312738"/>
            </a:xfrm>
            <a:custGeom>
              <a:avLst/>
              <a:gdLst>
                <a:gd name="T0" fmla="*/ 38 w 77"/>
                <a:gd name="T1" fmla="*/ 98 h 98"/>
                <a:gd name="T2" fmla="*/ 38 w 77"/>
                <a:gd name="T3" fmla="*/ 98 h 98"/>
                <a:gd name="T4" fmla="*/ 0 w 77"/>
                <a:gd name="T5" fmla="*/ 59 h 98"/>
                <a:gd name="T6" fmla="*/ 0 w 77"/>
                <a:gd name="T7" fmla="*/ 39 h 98"/>
                <a:gd name="T8" fmla="*/ 38 w 77"/>
                <a:gd name="T9" fmla="*/ 0 h 98"/>
                <a:gd name="T10" fmla="*/ 38 w 77"/>
                <a:gd name="T11" fmla="*/ 0 h 98"/>
                <a:gd name="T12" fmla="*/ 77 w 77"/>
                <a:gd name="T13" fmla="*/ 39 h 98"/>
                <a:gd name="T14" fmla="*/ 77 w 77"/>
                <a:gd name="T15" fmla="*/ 59 h 98"/>
                <a:gd name="T16" fmla="*/ 38 w 7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98">
                  <a:moveTo>
                    <a:pt x="38" y="98"/>
                  </a:moveTo>
                  <a:cubicBezTo>
                    <a:pt x="38" y="98"/>
                    <a:pt x="38" y="98"/>
                    <a:pt x="38" y="98"/>
                  </a:cubicBezTo>
                  <a:cubicBezTo>
                    <a:pt x="17" y="98"/>
                    <a:pt x="0" y="81"/>
                    <a:pt x="0" y="59"/>
                  </a:cubicBezTo>
                  <a:cubicBezTo>
                    <a:pt x="0" y="39"/>
                    <a:pt x="0" y="39"/>
                    <a:pt x="0" y="39"/>
                  </a:cubicBezTo>
                  <a:cubicBezTo>
                    <a:pt x="0" y="18"/>
                    <a:pt x="17" y="0"/>
                    <a:pt x="38" y="0"/>
                  </a:cubicBezTo>
                  <a:cubicBezTo>
                    <a:pt x="38" y="0"/>
                    <a:pt x="38" y="0"/>
                    <a:pt x="38" y="0"/>
                  </a:cubicBezTo>
                  <a:cubicBezTo>
                    <a:pt x="60" y="0"/>
                    <a:pt x="77" y="18"/>
                    <a:pt x="77" y="39"/>
                  </a:cubicBezTo>
                  <a:cubicBezTo>
                    <a:pt x="77" y="59"/>
                    <a:pt x="77" y="59"/>
                    <a:pt x="77" y="59"/>
                  </a:cubicBezTo>
                  <a:cubicBezTo>
                    <a:pt x="77" y="81"/>
                    <a:pt x="60" y="98"/>
                    <a:pt x="38" y="98"/>
                  </a:cubicBez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34C50771-7B7A-4AC2-9C3D-4928BF0453B3}"/>
                </a:ext>
              </a:extLst>
            </p:cNvPr>
            <p:cNvSpPr>
              <a:spLocks/>
            </p:cNvSpPr>
            <p:nvPr/>
          </p:nvSpPr>
          <p:spPr bwMode="auto">
            <a:xfrm>
              <a:off x="12515850" y="5380038"/>
              <a:ext cx="696913" cy="444500"/>
            </a:xfrm>
            <a:custGeom>
              <a:avLst/>
              <a:gdLst>
                <a:gd name="T0" fmla="*/ 219 w 219"/>
                <a:gd name="T1" fmla="*/ 1 h 140"/>
                <a:gd name="T2" fmla="*/ 219 w 219"/>
                <a:gd name="T3" fmla="*/ 31 h 140"/>
                <a:gd name="T4" fmla="*/ 111 w 219"/>
                <a:gd name="T5" fmla="*/ 140 h 140"/>
                <a:gd name="T6" fmla="*/ 109 w 219"/>
                <a:gd name="T7" fmla="*/ 140 h 140"/>
                <a:gd name="T8" fmla="*/ 0 w 219"/>
                <a:gd name="T9" fmla="*/ 31 h 140"/>
                <a:gd name="T10" fmla="*/ 0 w 219"/>
                <a:gd name="T11" fmla="*/ 17 h 140"/>
                <a:gd name="T12" fmla="*/ 109 w 219"/>
                <a:gd name="T13" fmla="*/ 126 h 140"/>
                <a:gd name="T14" fmla="*/ 111 w 219"/>
                <a:gd name="T15" fmla="*/ 126 h 140"/>
                <a:gd name="T16" fmla="*/ 219 w 219"/>
                <a:gd name="T17" fmla="*/ 17 h 140"/>
                <a:gd name="T18" fmla="*/ 219 w 219"/>
                <a:gd name="T19" fmla="*/ 0 h 140"/>
                <a:gd name="T20" fmla="*/ 219 w 219"/>
                <a:gd name="T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9" h="140">
                  <a:moveTo>
                    <a:pt x="219" y="1"/>
                  </a:moveTo>
                  <a:cubicBezTo>
                    <a:pt x="219" y="31"/>
                    <a:pt x="219" y="31"/>
                    <a:pt x="219" y="31"/>
                  </a:cubicBezTo>
                  <a:cubicBezTo>
                    <a:pt x="219" y="91"/>
                    <a:pt x="171" y="140"/>
                    <a:pt x="111" y="140"/>
                  </a:cubicBezTo>
                  <a:cubicBezTo>
                    <a:pt x="109" y="140"/>
                    <a:pt x="109" y="140"/>
                    <a:pt x="109" y="140"/>
                  </a:cubicBezTo>
                  <a:cubicBezTo>
                    <a:pt x="49" y="140"/>
                    <a:pt x="0" y="91"/>
                    <a:pt x="0" y="31"/>
                  </a:cubicBezTo>
                  <a:cubicBezTo>
                    <a:pt x="0" y="17"/>
                    <a:pt x="0" y="17"/>
                    <a:pt x="0" y="17"/>
                  </a:cubicBezTo>
                  <a:cubicBezTo>
                    <a:pt x="0" y="77"/>
                    <a:pt x="49" y="126"/>
                    <a:pt x="109" y="126"/>
                  </a:cubicBezTo>
                  <a:cubicBezTo>
                    <a:pt x="111" y="126"/>
                    <a:pt x="111" y="126"/>
                    <a:pt x="111" y="126"/>
                  </a:cubicBezTo>
                  <a:cubicBezTo>
                    <a:pt x="171" y="126"/>
                    <a:pt x="219" y="77"/>
                    <a:pt x="219" y="17"/>
                  </a:cubicBezTo>
                  <a:cubicBezTo>
                    <a:pt x="219" y="0"/>
                    <a:pt x="219" y="0"/>
                    <a:pt x="219" y="0"/>
                  </a:cubicBezTo>
                  <a:cubicBezTo>
                    <a:pt x="219" y="1"/>
                    <a:pt x="219" y="1"/>
                    <a:pt x="219" y="1"/>
                  </a:cubicBezTo>
                  <a:close/>
                </a:path>
              </a:pathLst>
            </a:custGeom>
            <a:solidFill>
              <a:srgbClr val="031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13DE8F09-414A-496A-98B7-5EE85989BEF1}"/>
                </a:ext>
              </a:extLst>
            </p:cNvPr>
            <p:cNvSpPr>
              <a:spLocks/>
            </p:cNvSpPr>
            <p:nvPr/>
          </p:nvSpPr>
          <p:spPr bwMode="auto">
            <a:xfrm>
              <a:off x="12515850" y="5038725"/>
              <a:ext cx="696913" cy="741363"/>
            </a:xfrm>
            <a:custGeom>
              <a:avLst/>
              <a:gdLst>
                <a:gd name="T0" fmla="*/ 219 w 219"/>
                <a:gd name="T1" fmla="*/ 107 h 233"/>
                <a:gd name="T2" fmla="*/ 219 w 219"/>
                <a:gd name="T3" fmla="*/ 124 h 233"/>
                <a:gd name="T4" fmla="*/ 111 w 219"/>
                <a:gd name="T5" fmla="*/ 233 h 233"/>
                <a:gd name="T6" fmla="*/ 109 w 219"/>
                <a:gd name="T7" fmla="*/ 233 h 233"/>
                <a:gd name="T8" fmla="*/ 0 w 219"/>
                <a:gd name="T9" fmla="*/ 124 h 233"/>
                <a:gd name="T10" fmla="*/ 0 w 219"/>
                <a:gd name="T11" fmla="*/ 108 h 233"/>
                <a:gd name="T12" fmla="*/ 109 w 219"/>
                <a:gd name="T13" fmla="*/ 0 h 233"/>
                <a:gd name="T14" fmla="*/ 111 w 219"/>
                <a:gd name="T15" fmla="*/ 0 h 233"/>
                <a:gd name="T16" fmla="*/ 219 w 219"/>
                <a:gd name="T17" fmla="*/ 10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233">
                  <a:moveTo>
                    <a:pt x="219" y="107"/>
                  </a:moveTo>
                  <a:cubicBezTo>
                    <a:pt x="219" y="124"/>
                    <a:pt x="219" y="124"/>
                    <a:pt x="219" y="124"/>
                  </a:cubicBezTo>
                  <a:cubicBezTo>
                    <a:pt x="219" y="184"/>
                    <a:pt x="171" y="233"/>
                    <a:pt x="111" y="233"/>
                  </a:cubicBezTo>
                  <a:cubicBezTo>
                    <a:pt x="109" y="233"/>
                    <a:pt x="109" y="233"/>
                    <a:pt x="109" y="233"/>
                  </a:cubicBezTo>
                  <a:cubicBezTo>
                    <a:pt x="49" y="233"/>
                    <a:pt x="0" y="184"/>
                    <a:pt x="0" y="124"/>
                  </a:cubicBezTo>
                  <a:cubicBezTo>
                    <a:pt x="0" y="108"/>
                    <a:pt x="0" y="108"/>
                    <a:pt x="0" y="108"/>
                  </a:cubicBezTo>
                  <a:cubicBezTo>
                    <a:pt x="0" y="49"/>
                    <a:pt x="49" y="0"/>
                    <a:pt x="109" y="0"/>
                  </a:cubicBezTo>
                  <a:cubicBezTo>
                    <a:pt x="111" y="0"/>
                    <a:pt x="111" y="0"/>
                    <a:pt x="111" y="0"/>
                  </a:cubicBezTo>
                  <a:cubicBezTo>
                    <a:pt x="170" y="0"/>
                    <a:pt x="219" y="48"/>
                    <a:pt x="219" y="107"/>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059CFE3-EA95-44D7-80C6-7F1C803A92DF}"/>
                </a:ext>
              </a:extLst>
            </p:cNvPr>
            <p:cNvSpPr>
              <a:spLocks/>
            </p:cNvSpPr>
            <p:nvPr/>
          </p:nvSpPr>
          <p:spPr bwMode="auto">
            <a:xfrm>
              <a:off x="12585700" y="5178425"/>
              <a:ext cx="522288" cy="709613"/>
            </a:xfrm>
            <a:custGeom>
              <a:avLst/>
              <a:gdLst>
                <a:gd name="T0" fmla="*/ 164 w 164"/>
                <a:gd name="T1" fmla="*/ 92 h 223"/>
                <a:gd name="T2" fmla="*/ 164 w 164"/>
                <a:gd name="T3" fmla="*/ 120 h 223"/>
                <a:gd name="T4" fmla="*/ 60 w 164"/>
                <a:gd name="T5" fmla="*/ 223 h 223"/>
                <a:gd name="T6" fmla="*/ 58 w 164"/>
                <a:gd name="T7" fmla="*/ 223 h 223"/>
                <a:gd name="T8" fmla="*/ 0 w 164"/>
                <a:gd name="T9" fmla="*/ 205 h 223"/>
                <a:gd name="T10" fmla="*/ 47 w 164"/>
                <a:gd name="T11" fmla="*/ 217 h 223"/>
                <a:gd name="T12" fmla="*/ 49 w 164"/>
                <a:gd name="T13" fmla="*/ 217 h 223"/>
                <a:gd name="T14" fmla="*/ 153 w 164"/>
                <a:gd name="T15" fmla="*/ 113 h 223"/>
                <a:gd name="T16" fmla="*/ 153 w 164"/>
                <a:gd name="T17" fmla="*/ 85 h 223"/>
                <a:gd name="T18" fmla="*/ 108 w 164"/>
                <a:gd name="T19" fmla="*/ 0 h 223"/>
                <a:gd name="T20" fmla="*/ 164 w 164"/>
                <a:gd name="T21" fmla="*/ 9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223">
                  <a:moveTo>
                    <a:pt x="164" y="92"/>
                  </a:moveTo>
                  <a:cubicBezTo>
                    <a:pt x="164" y="120"/>
                    <a:pt x="164" y="120"/>
                    <a:pt x="164" y="120"/>
                  </a:cubicBezTo>
                  <a:cubicBezTo>
                    <a:pt x="164" y="177"/>
                    <a:pt x="117" y="223"/>
                    <a:pt x="60" y="223"/>
                  </a:cubicBezTo>
                  <a:cubicBezTo>
                    <a:pt x="58" y="223"/>
                    <a:pt x="58" y="223"/>
                    <a:pt x="58" y="223"/>
                  </a:cubicBezTo>
                  <a:cubicBezTo>
                    <a:pt x="37" y="223"/>
                    <a:pt x="17" y="217"/>
                    <a:pt x="0" y="205"/>
                  </a:cubicBezTo>
                  <a:cubicBezTo>
                    <a:pt x="15" y="213"/>
                    <a:pt x="30" y="217"/>
                    <a:pt x="47" y="217"/>
                  </a:cubicBezTo>
                  <a:cubicBezTo>
                    <a:pt x="49" y="217"/>
                    <a:pt x="49" y="217"/>
                    <a:pt x="49" y="217"/>
                  </a:cubicBezTo>
                  <a:cubicBezTo>
                    <a:pt x="106" y="217"/>
                    <a:pt x="153" y="170"/>
                    <a:pt x="153" y="113"/>
                  </a:cubicBezTo>
                  <a:cubicBezTo>
                    <a:pt x="153" y="85"/>
                    <a:pt x="153" y="85"/>
                    <a:pt x="153" y="85"/>
                  </a:cubicBezTo>
                  <a:cubicBezTo>
                    <a:pt x="153" y="50"/>
                    <a:pt x="135" y="19"/>
                    <a:pt x="108" y="0"/>
                  </a:cubicBezTo>
                  <a:cubicBezTo>
                    <a:pt x="141" y="17"/>
                    <a:pt x="164" y="52"/>
                    <a:pt x="164" y="92"/>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FE8B7AC5-712E-4CDB-AE18-BEE390A7E02C}"/>
                </a:ext>
              </a:extLst>
            </p:cNvPr>
            <p:cNvSpPr>
              <a:spLocks/>
            </p:cNvSpPr>
            <p:nvPr/>
          </p:nvSpPr>
          <p:spPr bwMode="auto">
            <a:xfrm>
              <a:off x="12442825" y="5143500"/>
              <a:ext cx="630238" cy="725488"/>
            </a:xfrm>
            <a:custGeom>
              <a:avLst/>
              <a:gdLst>
                <a:gd name="T0" fmla="*/ 198 w 198"/>
                <a:gd name="T1" fmla="*/ 95 h 228"/>
                <a:gd name="T2" fmla="*/ 198 w 198"/>
                <a:gd name="T3" fmla="*/ 124 h 228"/>
                <a:gd name="T4" fmla="*/ 94 w 198"/>
                <a:gd name="T5" fmla="*/ 228 h 228"/>
                <a:gd name="T6" fmla="*/ 92 w 198"/>
                <a:gd name="T7" fmla="*/ 228 h 228"/>
                <a:gd name="T8" fmla="*/ 45 w 198"/>
                <a:gd name="T9" fmla="*/ 216 h 228"/>
                <a:gd name="T10" fmla="*/ 0 w 198"/>
                <a:gd name="T11" fmla="*/ 131 h 228"/>
                <a:gd name="T12" fmla="*/ 0 w 198"/>
                <a:gd name="T13" fmla="*/ 103 h 228"/>
                <a:gd name="T14" fmla="*/ 2 w 198"/>
                <a:gd name="T15" fmla="*/ 84 h 228"/>
                <a:gd name="T16" fmla="*/ 6 w 198"/>
                <a:gd name="T17" fmla="*/ 70 h 228"/>
                <a:gd name="T18" fmla="*/ 103 w 198"/>
                <a:gd name="T19" fmla="*/ 0 h 228"/>
                <a:gd name="T20" fmla="*/ 105 w 198"/>
                <a:gd name="T21" fmla="*/ 0 h 228"/>
                <a:gd name="T22" fmla="*/ 153 w 198"/>
                <a:gd name="T23" fmla="*/ 11 h 228"/>
                <a:gd name="T24" fmla="*/ 197 w 198"/>
                <a:gd name="T25" fmla="*/ 87 h 228"/>
                <a:gd name="T26" fmla="*/ 198 w 198"/>
                <a:gd name="T27" fmla="*/ 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8" h="228">
                  <a:moveTo>
                    <a:pt x="198" y="95"/>
                  </a:moveTo>
                  <a:cubicBezTo>
                    <a:pt x="198" y="124"/>
                    <a:pt x="198" y="124"/>
                    <a:pt x="198" y="124"/>
                  </a:cubicBezTo>
                  <a:cubicBezTo>
                    <a:pt x="198" y="181"/>
                    <a:pt x="151" y="228"/>
                    <a:pt x="94" y="228"/>
                  </a:cubicBezTo>
                  <a:cubicBezTo>
                    <a:pt x="92" y="228"/>
                    <a:pt x="92" y="228"/>
                    <a:pt x="92" y="228"/>
                  </a:cubicBezTo>
                  <a:cubicBezTo>
                    <a:pt x="75" y="228"/>
                    <a:pt x="60" y="224"/>
                    <a:pt x="45" y="216"/>
                  </a:cubicBezTo>
                  <a:cubicBezTo>
                    <a:pt x="18" y="198"/>
                    <a:pt x="0" y="166"/>
                    <a:pt x="0" y="131"/>
                  </a:cubicBezTo>
                  <a:cubicBezTo>
                    <a:pt x="0" y="103"/>
                    <a:pt x="0" y="103"/>
                    <a:pt x="0" y="103"/>
                  </a:cubicBezTo>
                  <a:cubicBezTo>
                    <a:pt x="0" y="96"/>
                    <a:pt x="1" y="90"/>
                    <a:pt x="2" y="84"/>
                  </a:cubicBezTo>
                  <a:cubicBezTo>
                    <a:pt x="3" y="79"/>
                    <a:pt x="4" y="75"/>
                    <a:pt x="6" y="70"/>
                  </a:cubicBezTo>
                  <a:cubicBezTo>
                    <a:pt x="19" y="29"/>
                    <a:pt x="58" y="0"/>
                    <a:pt x="103" y="0"/>
                  </a:cubicBezTo>
                  <a:cubicBezTo>
                    <a:pt x="105" y="0"/>
                    <a:pt x="105" y="0"/>
                    <a:pt x="105" y="0"/>
                  </a:cubicBezTo>
                  <a:cubicBezTo>
                    <a:pt x="122" y="0"/>
                    <a:pt x="138" y="4"/>
                    <a:pt x="153" y="11"/>
                  </a:cubicBezTo>
                  <a:cubicBezTo>
                    <a:pt x="177" y="28"/>
                    <a:pt x="194" y="55"/>
                    <a:pt x="197" y="87"/>
                  </a:cubicBezTo>
                  <a:cubicBezTo>
                    <a:pt x="197" y="90"/>
                    <a:pt x="198" y="92"/>
                    <a:pt x="198" y="95"/>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02E9F7C3-9376-446D-96DF-E3F57D587333}"/>
                </a:ext>
              </a:extLst>
            </p:cNvPr>
            <p:cNvSpPr>
              <a:spLocks/>
            </p:cNvSpPr>
            <p:nvPr/>
          </p:nvSpPr>
          <p:spPr bwMode="auto">
            <a:xfrm>
              <a:off x="12272963" y="5038725"/>
              <a:ext cx="898525" cy="382588"/>
            </a:xfrm>
            <a:custGeom>
              <a:avLst/>
              <a:gdLst>
                <a:gd name="T0" fmla="*/ 282 w 282"/>
                <a:gd name="T1" fmla="*/ 119 h 120"/>
                <a:gd name="T2" fmla="*/ 282 w 282"/>
                <a:gd name="T3" fmla="*/ 120 h 120"/>
                <a:gd name="T4" fmla="*/ 119 w 282"/>
                <a:gd name="T5" fmla="*/ 120 h 120"/>
                <a:gd name="T6" fmla="*/ 0 w 282"/>
                <a:gd name="T7" fmla="*/ 8 h 120"/>
                <a:gd name="T8" fmla="*/ 0 w 282"/>
                <a:gd name="T9" fmla="*/ 1 h 120"/>
                <a:gd name="T10" fmla="*/ 0 w 282"/>
                <a:gd name="T11" fmla="*/ 0 h 120"/>
                <a:gd name="T12" fmla="*/ 164 w 282"/>
                <a:gd name="T13" fmla="*/ 0 h 120"/>
                <a:gd name="T14" fmla="*/ 282 w 282"/>
                <a:gd name="T15" fmla="*/ 119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 h="120">
                  <a:moveTo>
                    <a:pt x="282" y="119"/>
                  </a:moveTo>
                  <a:cubicBezTo>
                    <a:pt x="282" y="120"/>
                    <a:pt x="282" y="120"/>
                    <a:pt x="282" y="120"/>
                  </a:cubicBezTo>
                  <a:cubicBezTo>
                    <a:pt x="119" y="120"/>
                    <a:pt x="119" y="120"/>
                    <a:pt x="119" y="120"/>
                  </a:cubicBezTo>
                  <a:cubicBezTo>
                    <a:pt x="56" y="120"/>
                    <a:pt x="4" y="71"/>
                    <a:pt x="0" y="8"/>
                  </a:cubicBezTo>
                  <a:cubicBezTo>
                    <a:pt x="0" y="6"/>
                    <a:pt x="0" y="3"/>
                    <a:pt x="0" y="1"/>
                  </a:cubicBezTo>
                  <a:cubicBezTo>
                    <a:pt x="0" y="0"/>
                    <a:pt x="0" y="0"/>
                    <a:pt x="0" y="0"/>
                  </a:cubicBezTo>
                  <a:cubicBezTo>
                    <a:pt x="164" y="0"/>
                    <a:pt x="164" y="0"/>
                    <a:pt x="164" y="0"/>
                  </a:cubicBezTo>
                  <a:cubicBezTo>
                    <a:pt x="229" y="0"/>
                    <a:pt x="282" y="53"/>
                    <a:pt x="282" y="11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352B9643-7446-4C53-9E4A-CC87C24E6ED6}"/>
                </a:ext>
              </a:extLst>
            </p:cNvPr>
            <p:cNvSpPr>
              <a:spLocks/>
            </p:cNvSpPr>
            <p:nvPr/>
          </p:nvSpPr>
          <p:spPr bwMode="auto">
            <a:xfrm>
              <a:off x="12449175" y="5367338"/>
              <a:ext cx="681038" cy="79375"/>
            </a:xfrm>
            <a:custGeom>
              <a:avLst/>
              <a:gdLst>
                <a:gd name="T0" fmla="*/ 214 w 214"/>
                <a:gd name="T1" fmla="*/ 24 h 25"/>
                <a:gd name="T2" fmla="*/ 214 w 214"/>
                <a:gd name="T3" fmla="*/ 25 h 25"/>
                <a:gd name="T4" fmla="*/ 50 w 214"/>
                <a:gd name="T5" fmla="*/ 25 h 25"/>
                <a:gd name="T6" fmla="*/ 0 w 214"/>
                <a:gd name="T7" fmla="*/ 14 h 25"/>
                <a:gd name="T8" fmla="*/ 4 w 214"/>
                <a:gd name="T9" fmla="*/ 0 h 25"/>
                <a:gd name="T10" fmla="*/ 64 w 214"/>
                <a:gd name="T11" fmla="*/ 17 h 25"/>
                <a:gd name="T12" fmla="*/ 214 w 214"/>
                <a:gd name="T13" fmla="*/ 17 h 25"/>
                <a:gd name="T14" fmla="*/ 214 w 214"/>
                <a:gd name="T15" fmla="*/ 2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5">
                  <a:moveTo>
                    <a:pt x="214" y="24"/>
                  </a:moveTo>
                  <a:cubicBezTo>
                    <a:pt x="214" y="25"/>
                    <a:pt x="214" y="25"/>
                    <a:pt x="214" y="25"/>
                  </a:cubicBezTo>
                  <a:cubicBezTo>
                    <a:pt x="50" y="25"/>
                    <a:pt x="50" y="25"/>
                    <a:pt x="50" y="25"/>
                  </a:cubicBezTo>
                  <a:cubicBezTo>
                    <a:pt x="32" y="25"/>
                    <a:pt x="15" y="21"/>
                    <a:pt x="0" y="14"/>
                  </a:cubicBezTo>
                  <a:cubicBezTo>
                    <a:pt x="1" y="9"/>
                    <a:pt x="2" y="5"/>
                    <a:pt x="4" y="0"/>
                  </a:cubicBezTo>
                  <a:cubicBezTo>
                    <a:pt x="21" y="11"/>
                    <a:pt x="42" y="17"/>
                    <a:pt x="64" y="17"/>
                  </a:cubicBezTo>
                  <a:cubicBezTo>
                    <a:pt x="214" y="17"/>
                    <a:pt x="214" y="17"/>
                    <a:pt x="214" y="17"/>
                  </a:cubicBezTo>
                  <a:cubicBezTo>
                    <a:pt x="214" y="19"/>
                    <a:pt x="214" y="22"/>
                    <a:pt x="214" y="24"/>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35875F5B-249D-43F2-B23D-420CC4446A36}"/>
                </a:ext>
              </a:extLst>
            </p:cNvPr>
            <p:cNvSpPr>
              <a:spLocks/>
            </p:cNvSpPr>
            <p:nvPr/>
          </p:nvSpPr>
          <p:spPr bwMode="auto">
            <a:xfrm>
              <a:off x="13041313" y="5443538"/>
              <a:ext cx="114300" cy="101600"/>
            </a:xfrm>
            <a:custGeom>
              <a:avLst/>
              <a:gdLst>
                <a:gd name="T0" fmla="*/ 36 w 36"/>
                <a:gd name="T1" fmla="*/ 11 h 32"/>
                <a:gd name="T2" fmla="*/ 15 w 36"/>
                <a:gd name="T3" fmla="*/ 32 h 32"/>
                <a:gd name="T4" fmla="*/ 0 w 36"/>
                <a:gd name="T5" fmla="*/ 26 h 32"/>
                <a:gd name="T6" fmla="*/ 13 w 36"/>
                <a:gd name="T7" fmla="*/ 30 h 32"/>
                <a:gd name="T8" fmla="*/ 35 w 36"/>
                <a:gd name="T9" fmla="*/ 8 h 32"/>
                <a:gd name="T10" fmla="*/ 33 w 36"/>
                <a:gd name="T11" fmla="*/ 0 h 32"/>
                <a:gd name="T12" fmla="*/ 36 w 36"/>
                <a:gd name="T13" fmla="*/ 11 h 32"/>
              </a:gdLst>
              <a:ahLst/>
              <a:cxnLst>
                <a:cxn ang="0">
                  <a:pos x="T0" y="T1"/>
                </a:cxn>
                <a:cxn ang="0">
                  <a:pos x="T2" y="T3"/>
                </a:cxn>
                <a:cxn ang="0">
                  <a:pos x="T4" y="T5"/>
                </a:cxn>
                <a:cxn ang="0">
                  <a:pos x="T6" y="T7"/>
                </a:cxn>
                <a:cxn ang="0">
                  <a:pos x="T8" y="T9"/>
                </a:cxn>
                <a:cxn ang="0">
                  <a:pos x="T10" y="T11"/>
                </a:cxn>
                <a:cxn ang="0">
                  <a:pos x="T12" y="T13"/>
                </a:cxn>
              </a:cxnLst>
              <a:rect l="0" t="0" r="r" b="b"/>
              <a:pathLst>
                <a:path w="36" h="32">
                  <a:moveTo>
                    <a:pt x="36" y="11"/>
                  </a:moveTo>
                  <a:cubicBezTo>
                    <a:pt x="36" y="22"/>
                    <a:pt x="27" y="32"/>
                    <a:pt x="15" y="32"/>
                  </a:cubicBezTo>
                  <a:cubicBezTo>
                    <a:pt x="9" y="32"/>
                    <a:pt x="4" y="30"/>
                    <a:pt x="0" y="26"/>
                  </a:cubicBezTo>
                  <a:cubicBezTo>
                    <a:pt x="4" y="29"/>
                    <a:pt x="8" y="30"/>
                    <a:pt x="13" y="30"/>
                  </a:cubicBezTo>
                  <a:cubicBezTo>
                    <a:pt x="25" y="30"/>
                    <a:pt x="35" y="20"/>
                    <a:pt x="35" y="8"/>
                  </a:cubicBezTo>
                  <a:cubicBezTo>
                    <a:pt x="35" y="5"/>
                    <a:pt x="34" y="2"/>
                    <a:pt x="33" y="0"/>
                  </a:cubicBezTo>
                  <a:cubicBezTo>
                    <a:pt x="35" y="3"/>
                    <a:pt x="36" y="7"/>
                    <a:pt x="36" y="11"/>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5C96FDF3-B71C-4A07-8918-BED43A409BFD}"/>
                </a:ext>
              </a:extLst>
            </p:cNvPr>
            <p:cNvSpPr>
              <a:spLocks/>
            </p:cNvSpPr>
            <p:nvPr/>
          </p:nvSpPr>
          <p:spPr bwMode="auto">
            <a:xfrm>
              <a:off x="13019088" y="5408613"/>
              <a:ext cx="133350" cy="130175"/>
            </a:xfrm>
            <a:custGeom>
              <a:avLst/>
              <a:gdLst>
                <a:gd name="T0" fmla="*/ 42 w 42"/>
                <a:gd name="T1" fmla="*/ 19 h 41"/>
                <a:gd name="T2" fmla="*/ 20 w 42"/>
                <a:gd name="T3" fmla="*/ 41 h 41"/>
                <a:gd name="T4" fmla="*/ 7 w 42"/>
                <a:gd name="T5" fmla="*/ 37 h 41"/>
                <a:gd name="T6" fmla="*/ 7 w 42"/>
                <a:gd name="T7" fmla="*/ 37 h 41"/>
                <a:gd name="T8" fmla="*/ 0 w 42"/>
                <a:gd name="T9" fmla="*/ 22 h 41"/>
                <a:gd name="T10" fmla="*/ 22 w 42"/>
                <a:gd name="T11" fmla="*/ 0 h 41"/>
                <a:gd name="T12" fmla="*/ 40 w 42"/>
                <a:gd name="T13" fmla="*/ 11 h 41"/>
                <a:gd name="T14" fmla="*/ 42 w 42"/>
                <a:gd name="T15" fmla="*/ 1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2" y="19"/>
                  </a:moveTo>
                  <a:cubicBezTo>
                    <a:pt x="42" y="31"/>
                    <a:pt x="32" y="41"/>
                    <a:pt x="20" y="41"/>
                  </a:cubicBezTo>
                  <a:cubicBezTo>
                    <a:pt x="15" y="41"/>
                    <a:pt x="11" y="40"/>
                    <a:pt x="7" y="37"/>
                  </a:cubicBezTo>
                  <a:cubicBezTo>
                    <a:pt x="7" y="37"/>
                    <a:pt x="7" y="37"/>
                    <a:pt x="7" y="37"/>
                  </a:cubicBezTo>
                  <a:cubicBezTo>
                    <a:pt x="3" y="33"/>
                    <a:pt x="0" y="28"/>
                    <a:pt x="0" y="22"/>
                  </a:cubicBezTo>
                  <a:cubicBezTo>
                    <a:pt x="0" y="10"/>
                    <a:pt x="10" y="0"/>
                    <a:pt x="22" y="0"/>
                  </a:cubicBezTo>
                  <a:cubicBezTo>
                    <a:pt x="30" y="0"/>
                    <a:pt x="36" y="4"/>
                    <a:pt x="40" y="11"/>
                  </a:cubicBezTo>
                  <a:cubicBezTo>
                    <a:pt x="41" y="13"/>
                    <a:pt x="42" y="16"/>
                    <a:pt x="42" y="1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4A3BF2F9-4DD5-43A5-B806-DF7E60717D2E}"/>
                </a:ext>
              </a:extLst>
            </p:cNvPr>
            <p:cNvSpPr>
              <a:spLocks/>
            </p:cNvSpPr>
            <p:nvPr/>
          </p:nvSpPr>
          <p:spPr bwMode="auto">
            <a:xfrm>
              <a:off x="12977813" y="5370513"/>
              <a:ext cx="66675" cy="219075"/>
            </a:xfrm>
            <a:custGeom>
              <a:avLst/>
              <a:gdLst>
                <a:gd name="T0" fmla="*/ 10 w 21"/>
                <a:gd name="T1" fmla="*/ 69 h 69"/>
                <a:gd name="T2" fmla="*/ 10 w 21"/>
                <a:gd name="T3" fmla="*/ 69 h 69"/>
                <a:gd name="T4" fmla="*/ 0 w 21"/>
                <a:gd name="T5" fmla="*/ 58 h 69"/>
                <a:gd name="T6" fmla="*/ 0 w 21"/>
                <a:gd name="T7" fmla="*/ 10 h 69"/>
                <a:gd name="T8" fmla="*/ 10 w 21"/>
                <a:gd name="T9" fmla="*/ 0 h 69"/>
                <a:gd name="T10" fmla="*/ 10 w 21"/>
                <a:gd name="T11" fmla="*/ 0 h 69"/>
                <a:gd name="T12" fmla="*/ 21 w 21"/>
                <a:gd name="T13" fmla="*/ 10 h 69"/>
                <a:gd name="T14" fmla="*/ 21 w 21"/>
                <a:gd name="T15" fmla="*/ 58 h 69"/>
                <a:gd name="T16" fmla="*/ 10 w 21"/>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9">
                  <a:moveTo>
                    <a:pt x="10" y="69"/>
                  </a:moveTo>
                  <a:cubicBezTo>
                    <a:pt x="10" y="69"/>
                    <a:pt x="10" y="69"/>
                    <a:pt x="10" y="69"/>
                  </a:cubicBezTo>
                  <a:cubicBezTo>
                    <a:pt x="4" y="69"/>
                    <a:pt x="0" y="64"/>
                    <a:pt x="0" y="58"/>
                  </a:cubicBezTo>
                  <a:cubicBezTo>
                    <a:pt x="0" y="10"/>
                    <a:pt x="0" y="10"/>
                    <a:pt x="0" y="10"/>
                  </a:cubicBezTo>
                  <a:cubicBezTo>
                    <a:pt x="0" y="4"/>
                    <a:pt x="4" y="0"/>
                    <a:pt x="10" y="0"/>
                  </a:cubicBezTo>
                  <a:cubicBezTo>
                    <a:pt x="10" y="0"/>
                    <a:pt x="10" y="0"/>
                    <a:pt x="10" y="0"/>
                  </a:cubicBezTo>
                  <a:cubicBezTo>
                    <a:pt x="16" y="0"/>
                    <a:pt x="21" y="4"/>
                    <a:pt x="21" y="10"/>
                  </a:cubicBezTo>
                  <a:cubicBezTo>
                    <a:pt x="21" y="58"/>
                    <a:pt x="21" y="58"/>
                    <a:pt x="21" y="58"/>
                  </a:cubicBezTo>
                  <a:cubicBezTo>
                    <a:pt x="21" y="64"/>
                    <a:pt x="16" y="69"/>
                    <a:pt x="10" y="6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6BD17C2-396A-4850-81D5-1C56DCE1C058}"/>
                </a:ext>
              </a:extLst>
            </p:cNvPr>
            <p:cNvSpPr>
              <a:spLocks/>
            </p:cNvSpPr>
            <p:nvPr/>
          </p:nvSpPr>
          <p:spPr bwMode="auto">
            <a:xfrm>
              <a:off x="12636500" y="5649913"/>
              <a:ext cx="228600" cy="196850"/>
            </a:xfrm>
            <a:custGeom>
              <a:avLst/>
              <a:gdLst>
                <a:gd name="T0" fmla="*/ 72 w 72"/>
                <a:gd name="T1" fmla="*/ 26 h 62"/>
                <a:gd name="T2" fmla="*/ 65 w 72"/>
                <a:gd name="T3" fmla="*/ 47 h 62"/>
                <a:gd name="T4" fmla="*/ 36 w 72"/>
                <a:gd name="T5" fmla="*/ 62 h 62"/>
                <a:gd name="T6" fmla="*/ 6 w 72"/>
                <a:gd name="T7" fmla="*/ 47 h 62"/>
                <a:gd name="T8" fmla="*/ 0 w 72"/>
                <a:gd name="T9" fmla="*/ 33 h 62"/>
                <a:gd name="T10" fmla="*/ 0 w 72"/>
                <a:gd name="T11" fmla="*/ 27 h 62"/>
                <a:gd name="T12" fmla="*/ 61 w 72"/>
                <a:gd name="T13" fmla="*/ 0 h 62"/>
                <a:gd name="T14" fmla="*/ 65 w 72"/>
                <a:gd name="T15" fmla="*/ 5 h 62"/>
                <a:gd name="T16" fmla="*/ 72 w 72"/>
                <a:gd name="T17"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2">
                  <a:moveTo>
                    <a:pt x="72" y="26"/>
                  </a:moveTo>
                  <a:cubicBezTo>
                    <a:pt x="72" y="34"/>
                    <a:pt x="69" y="41"/>
                    <a:pt x="65" y="47"/>
                  </a:cubicBezTo>
                  <a:cubicBezTo>
                    <a:pt x="58" y="56"/>
                    <a:pt x="48" y="62"/>
                    <a:pt x="36" y="62"/>
                  </a:cubicBezTo>
                  <a:cubicBezTo>
                    <a:pt x="24" y="62"/>
                    <a:pt x="13" y="56"/>
                    <a:pt x="6" y="47"/>
                  </a:cubicBezTo>
                  <a:cubicBezTo>
                    <a:pt x="3" y="43"/>
                    <a:pt x="1" y="38"/>
                    <a:pt x="0" y="33"/>
                  </a:cubicBezTo>
                  <a:cubicBezTo>
                    <a:pt x="0" y="31"/>
                    <a:pt x="0" y="29"/>
                    <a:pt x="0" y="27"/>
                  </a:cubicBezTo>
                  <a:cubicBezTo>
                    <a:pt x="61" y="0"/>
                    <a:pt x="61" y="0"/>
                    <a:pt x="61" y="0"/>
                  </a:cubicBezTo>
                  <a:cubicBezTo>
                    <a:pt x="62" y="2"/>
                    <a:pt x="64" y="4"/>
                    <a:pt x="65" y="5"/>
                  </a:cubicBezTo>
                  <a:cubicBezTo>
                    <a:pt x="69" y="11"/>
                    <a:pt x="72" y="18"/>
                    <a:pt x="72" y="26"/>
                  </a:cubicBezTo>
                  <a:close/>
                </a:path>
              </a:pathLst>
            </a:custGeom>
            <a:solidFill>
              <a:srgbClr val="C8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D8524578-7D7F-4134-AE2C-7323FF15219C}"/>
                </a:ext>
              </a:extLst>
            </p:cNvPr>
            <p:cNvSpPr>
              <a:spLocks/>
            </p:cNvSpPr>
            <p:nvPr/>
          </p:nvSpPr>
          <p:spPr bwMode="auto">
            <a:xfrm>
              <a:off x="12655550" y="5751513"/>
              <a:ext cx="187325" cy="95250"/>
            </a:xfrm>
            <a:custGeom>
              <a:avLst/>
              <a:gdLst>
                <a:gd name="T0" fmla="*/ 59 w 59"/>
                <a:gd name="T1" fmla="*/ 15 h 30"/>
                <a:gd name="T2" fmla="*/ 30 w 59"/>
                <a:gd name="T3" fmla="*/ 30 h 30"/>
                <a:gd name="T4" fmla="*/ 0 w 59"/>
                <a:gd name="T5" fmla="*/ 15 h 30"/>
                <a:gd name="T6" fmla="*/ 30 w 59"/>
                <a:gd name="T7" fmla="*/ 0 h 30"/>
                <a:gd name="T8" fmla="*/ 59 w 59"/>
                <a:gd name="T9" fmla="*/ 15 h 30"/>
              </a:gdLst>
              <a:ahLst/>
              <a:cxnLst>
                <a:cxn ang="0">
                  <a:pos x="T0" y="T1"/>
                </a:cxn>
                <a:cxn ang="0">
                  <a:pos x="T2" y="T3"/>
                </a:cxn>
                <a:cxn ang="0">
                  <a:pos x="T4" y="T5"/>
                </a:cxn>
                <a:cxn ang="0">
                  <a:pos x="T6" y="T7"/>
                </a:cxn>
                <a:cxn ang="0">
                  <a:pos x="T8" y="T9"/>
                </a:cxn>
              </a:cxnLst>
              <a:rect l="0" t="0" r="r" b="b"/>
              <a:pathLst>
                <a:path w="59" h="30">
                  <a:moveTo>
                    <a:pt x="59" y="15"/>
                  </a:moveTo>
                  <a:cubicBezTo>
                    <a:pt x="52" y="24"/>
                    <a:pt x="42" y="30"/>
                    <a:pt x="30" y="30"/>
                  </a:cubicBezTo>
                  <a:cubicBezTo>
                    <a:pt x="18" y="30"/>
                    <a:pt x="7" y="24"/>
                    <a:pt x="0" y="15"/>
                  </a:cubicBezTo>
                  <a:cubicBezTo>
                    <a:pt x="7" y="6"/>
                    <a:pt x="18" y="0"/>
                    <a:pt x="30" y="0"/>
                  </a:cubicBezTo>
                  <a:cubicBezTo>
                    <a:pt x="42" y="0"/>
                    <a:pt x="52" y="6"/>
                    <a:pt x="59" y="15"/>
                  </a:cubicBezTo>
                  <a:close/>
                </a:path>
              </a:pathLst>
            </a:custGeom>
            <a:solidFill>
              <a:srgbClr val="AD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9748E47-4313-4BD1-8C11-F8734B3E4369}"/>
                </a:ext>
              </a:extLst>
            </p:cNvPr>
            <p:cNvSpPr>
              <a:spLocks/>
            </p:cNvSpPr>
            <p:nvPr/>
          </p:nvSpPr>
          <p:spPr bwMode="auto">
            <a:xfrm>
              <a:off x="12649200" y="5510213"/>
              <a:ext cx="88900" cy="149225"/>
            </a:xfrm>
            <a:custGeom>
              <a:avLst/>
              <a:gdLst>
                <a:gd name="T0" fmla="*/ 14 w 28"/>
                <a:gd name="T1" fmla="*/ 47 h 47"/>
                <a:gd name="T2" fmla="*/ 14 w 28"/>
                <a:gd name="T3" fmla="*/ 47 h 47"/>
                <a:gd name="T4" fmla="*/ 0 w 28"/>
                <a:gd name="T5" fmla="*/ 32 h 47"/>
                <a:gd name="T6" fmla="*/ 0 w 28"/>
                <a:gd name="T7" fmla="*/ 14 h 47"/>
                <a:gd name="T8" fmla="*/ 14 w 28"/>
                <a:gd name="T9" fmla="*/ 0 h 47"/>
                <a:gd name="T10" fmla="*/ 14 w 28"/>
                <a:gd name="T11" fmla="*/ 0 h 47"/>
                <a:gd name="T12" fmla="*/ 28 w 28"/>
                <a:gd name="T13" fmla="*/ 14 h 47"/>
                <a:gd name="T14" fmla="*/ 28 w 28"/>
                <a:gd name="T15" fmla="*/ 32 h 47"/>
                <a:gd name="T16" fmla="*/ 14 w 28"/>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7">
                  <a:moveTo>
                    <a:pt x="14" y="47"/>
                  </a:moveTo>
                  <a:cubicBezTo>
                    <a:pt x="14" y="47"/>
                    <a:pt x="14" y="47"/>
                    <a:pt x="14" y="47"/>
                  </a:cubicBezTo>
                  <a:cubicBezTo>
                    <a:pt x="6" y="47"/>
                    <a:pt x="0" y="40"/>
                    <a:pt x="0" y="32"/>
                  </a:cubicBezTo>
                  <a:cubicBezTo>
                    <a:pt x="0" y="14"/>
                    <a:pt x="0" y="14"/>
                    <a:pt x="0" y="14"/>
                  </a:cubicBezTo>
                  <a:cubicBezTo>
                    <a:pt x="0" y="6"/>
                    <a:pt x="6" y="0"/>
                    <a:pt x="14" y="0"/>
                  </a:cubicBezTo>
                  <a:cubicBezTo>
                    <a:pt x="14" y="0"/>
                    <a:pt x="14" y="0"/>
                    <a:pt x="14" y="0"/>
                  </a:cubicBezTo>
                  <a:cubicBezTo>
                    <a:pt x="22" y="0"/>
                    <a:pt x="28" y="6"/>
                    <a:pt x="28" y="14"/>
                  </a:cubicBezTo>
                  <a:cubicBezTo>
                    <a:pt x="28" y="32"/>
                    <a:pt x="28" y="32"/>
                    <a:pt x="28" y="32"/>
                  </a:cubicBezTo>
                  <a:cubicBezTo>
                    <a:pt x="28" y="40"/>
                    <a:pt x="22" y="47"/>
                    <a:pt x="14" y="47"/>
                  </a:cubicBezTo>
                  <a:close/>
                </a:path>
              </a:pathLst>
            </a:custGeom>
            <a:solidFill>
              <a:srgbClr val="EEA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6200B66D-F968-4472-A3C2-A47A93FBD5A2}"/>
                </a:ext>
              </a:extLst>
            </p:cNvPr>
            <p:cNvSpPr>
              <a:spLocks/>
            </p:cNvSpPr>
            <p:nvPr/>
          </p:nvSpPr>
          <p:spPr bwMode="auto">
            <a:xfrm>
              <a:off x="125158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0"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6"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B7C9962F-2AE8-48BC-A4CF-4B2D9E0CC0B9}"/>
                </a:ext>
              </a:extLst>
            </p:cNvPr>
            <p:cNvSpPr>
              <a:spLocks/>
            </p:cNvSpPr>
            <p:nvPr/>
          </p:nvSpPr>
          <p:spPr bwMode="auto">
            <a:xfrm>
              <a:off x="125158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0" y="2"/>
                    <a:pt x="1" y="1"/>
                  </a:cubicBezTo>
                  <a:cubicBezTo>
                    <a:pt x="1" y="1"/>
                    <a:pt x="1" y="1"/>
                    <a:pt x="1" y="1"/>
                  </a:cubicBezTo>
                  <a:cubicBezTo>
                    <a:pt x="2" y="0"/>
                    <a:pt x="4" y="0"/>
                    <a:pt x="6" y="0"/>
                  </a:cubicBezTo>
                  <a:cubicBezTo>
                    <a:pt x="13" y="0"/>
                    <a:pt x="19" y="5"/>
                    <a:pt x="19" y="12"/>
                  </a:cubicBezTo>
                  <a:cubicBezTo>
                    <a:pt x="19" y="15"/>
                    <a:pt x="18" y="17"/>
                    <a:pt x="17" y="19"/>
                  </a:cubicBezTo>
                  <a:cubicBezTo>
                    <a:pt x="16" y="19"/>
                    <a:pt x="15" y="19"/>
                    <a:pt x="14" y="19"/>
                  </a:cubicBezTo>
                  <a:cubicBezTo>
                    <a:pt x="6"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Oval 61">
              <a:extLst>
                <a:ext uri="{FF2B5EF4-FFF2-40B4-BE49-F238E27FC236}">
                  <a16:creationId xmlns:a16="http://schemas.microsoft.com/office/drawing/2014/main" id="{09F4D1BF-ADDE-42E8-A817-25545B97F1F1}"/>
                </a:ext>
              </a:extLst>
            </p:cNvPr>
            <p:cNvSpPr>
              <a:spLocks noChangeArrowheads="1"/>
            </p:cNvSpPr>
            <p:nvPr/>
          </p:nvSpPr>
          <p:spPr bwMode="auto">
            <a:xfrm>
              <a:off x="12573000" y="5497513"/>
              <a:ext cx="9525"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Oval 62">
              <a:extLst>
                <a:ext uri="{FF2B5EF4-FFF2-40B4-BE49-F238E27FC236}">
                  <a16:creationId xmlns:a16="http://schemas.microsoft.com/office/drawing/2014/main" id="{CA77C375-7D3D-481E-B399-96EB5773A5CC}"/>
                </a:ext>
              </a:extLst>
            </p:cNvPr>
            <p:cNvSpPr>
              <a:spLocks noChangeArrowheads="1"/>
            </p:cNvSpPr>
            <p:nvPr/>
          </p:nvSpPr>
          <p:spPr bwMode="auto">
            <a:xfrm>
              <a:off x="125634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94C99E9F-8FC4-42BA-969E-29F4F55977BD}"/>
                </a:ext>
              </a:extLst>
            </p:cNvPr>
            <p:cNvSpPr>
              <a:spLocks/>
            </p:cNvSpPr>
            <p:nvPr/>
          </p:nvSpPr>
          <p:spPr bwMode="auto">
            <a:xfrm>
              <a:off x="127825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1"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7"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268F70F9-AB51-48AA-AD9C-39D281008922}"/>
                </a:ext>
              </a:extLst>
            </p:cNvPr>
            <p:cNvSpPr>
              <a:spLocks/>
            </p:cNvSpPr>
            <p:nvPr/>
          </p:nvSpPr>
          <p:spPr bwMode="auto">
            <a:xfrm>
              <a:off x="127825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1" y="2"/>
                    <a:pt x="1" y="1"/>
                  </a:cubicBezTo>
                  <a:cubicBezTo>
                    <a:pt x="1" y="1"/>
                    <a:pt x="1" y="1"/>
                    <a:pt x="1" y="1"/>
                  </a:cubicBezTo>
                  <a:cubicBezTo>
                    <a:pt x="3" y="0"/>
                    <a:pt x="4" y="0"/>
                    <a:pt x="6" y="0"/>
                  </a:cubicBezTo>
                  <a:cubicBezTo>
                    <a:pt x="13" y="0"/>
                    <a:pt x="19" y="5"/>
                    <a:pt x="19" y="12"/>
                  </a:cubicBezTo>
                  <a:cubicBezTo>
                    <a:pt x="19" y="15"/>
                    <a:pt x="18" y="17"/>
                    <a:pt x="17" y="19"/>
                  </a:cubicBezTo>
                  <a:cubicBezTo>
                    <a:pt x="16" y="19"/>
                    <a:pt x="15" y="19"/>
                    <a:pt x="14" y="19"/>
                  </a:cubicBezTo>
                  <a:cubicBezTo>
                    <a:pt x="7"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Oval 65">
              <a:extLst>
                <a:ext uri="{FF2B5EF4-FFF2-40B4-BE49-F238E27FC236}">
                  <a16:creationId xmlns:a16="http://schemas.microsoft.com/office/drawing/2014/main" id="{D75DE222-3D90-4629-9BD7-4A15C4B9566D}"/>
                </a:ext>
              </a:extLst>
            </p:cNvPr>
            <p:cNvSpPr>
              <a:spLocks noChangeArrowheads="1"/>
            </p:cNvSpPr>
            <p:nvPr/>
          </p:nvSpPr>
          <p:spPr bwMode="auto">
            <a:xfrm>
              <a:off x="12839700" y="5497513"/>
              <a:ext cx="12700"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Oval 66">
              <a:extLst>
                <a:ext uri="{FF2B5EF4-FFF2-40B4-BE49-F238E27FC236}">
                  <a16:creationId xmlns:a16="http://schemas.microsoft.com/office/drawing/2014/main" id="{71B5209A-161B-402A-8E26-13A417F6598C}"/>
                </a:ext>
              </a:extLst>
            </p:cNvPr>
            <p:cNvSpPr>
              <a:spLocks noChangeArrowheads="1"/>
            </p:cNvSpPr>
            <p:nvPr/>
          </p:nvSpPr>
          <p:spPr bwMode="auto">
            <a:xfrm>
              <a:off x="128301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3820781-063B-4846-9BDB-EFCB036428B6}"/>
                </a:ext>
              </a:extLst>
            </p:cNvPr>
            <p:cNvSpPr>
              <a:spLocks/>
            </p:cNvSpPr>
            <p:nvPr/>
          </p:nvSpPr>
          <p:spPr bwMode="auto">
            <a:xfrm>
              <a:off x="12636500" y="5649913"/>
              <a:ext cx="206375" cy="104775"/>
            </a:xfrm>
            <a:custGeom>
              <a:avLst/>
              <a:gdLst>
                <a:gd name="T0" fmla="*/ 65 w 65"/>
                <a:gd name="T1" fmla="*/ 5 h 33"/>
                <a:gd name="T2" fmla="*/ 0 w 65"/>
                <a:gd name="T3" fmla="*/ 33 h 33"/>
                <a:gd name="T4" fmla="*/ 0 w 65"/>
                <a:gd name="T5" fmla="*/ 27 h 33"/>
                <a:gd name="T6" fmla="*/ 61 w 65"/>
                <a:gd name="T7" fmla="*/ 0 h 33"/>
                <a:gd name="T8" fmla="*/ 65 w 65"/>
                <a:gd name="T9" fmla="*/ 5 h 33"/>
              </a:gdLst>
              <a:ahLst/>
              <a:cxnLst>
                <a:cxn ang="0">
                  <a:pos x="T0" y="T1"/>
                </a:cxn>
                <a:cxn ang="0">
                  <a:pos x="T2" y="T3"/>
                </a:cxn>
                <a:cxn ang="0">
                  <a:pos x="T4" y="T5"/>
                </a:cxn>
                <a:cxn ang="0">
                  <a:pos x="T6" y="T7"/>
                </a:cxn>
                <a:cxn ang="0">
                  <a:pos x="T8" y="T9"/>
                </a:cxn>
              </a:cxnLst>
              <a:rect l="0" t="0" r="r" b="b"/>
              <a:pathLst>
                <a:path w="65" h="33">
                  <a:moveTo>
                    <a:pt x="65" y="5"/>
                  </a:moveTo>
                  <a:cubicBezTo>
                    <a:pt x="0" y="33"/>
                    <a:pt x="0" y="33"/>
                    <a:pt x="0" y="33"/>
                  </a:cubicBezTo>
                  <a:cubicBezTo>
                    <a:pt x="0" y="31"/>
                    <a:pt x="0" y="29"/>
                    <a:pt x="0" y="27"/>
                  </a:cubicBezTo>
                  <a:cubicBezTo>
                    <a:pt x="61" y="0"/>
                    <a:pt x="61" y="0"/>
                    <a:pt x="61" y="0"/>
                  </a:cubicBezTo>
                  <a:cubicBezTo>
                    <a:pt x="62" y="2"/>
                    <a:pt x="64" y="4"/>
                    <a:pt x="65" y="5"/>
                  </a:cubicBez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7F7C9A51-6D6C-4878-BA8F-A7BD8B7B42B3}"/>
                </a:ext>
              </a:extLst>
            </p:cNvPr>
            <p:cNvSpPr>
              <a:spLocks/>
            </p:cNvSpPr>
            <p:nvPr/>
          </p:nvSpPr>
          <p:spPr bwMode="auto">
            <a:xfrm>
              <a:off x="12390438" y="5092700"/>
              <a:ext cx="360363" cy="73025"/>
            </a:xfrm>
            <a:custGeom>
              <a:avLst/>
              <a:gdLst>
                <a:gd name="T0" fmla="*/ 101 w 113"/>
                <a:gd name="T1" fmla="*/ 23 h 23"/>
                <a:gd name="T2" fmla="*/ 12 w 113"/>
                <a:gd name="T3" fmla="*/ 23 h 23"/>
                <a:gd name="T4" fmla="*/ 0 w 113"/>
                <a:gd name="T5" fmla="*/ 12 h 23"/>
                <a:gd name="T6" fmla="*/ 0 w 113"/>
                <a:gd name="T7" fmla="*/ 12 h 23"/>
                <a:gd name="T8" fmla="*/ 12 w 113"/>
                <a:gd name="T9" fmla="*/ 0 h 23"/>
                <a:gd name="T10" fmla="*/ 101 w 113"/>
                <a:gd name="T11" fmla="*/ 0 h 23"/>
                <a:gd name="T12" fmla="*/ 113 w 113"/>
                <a:gd name="T13" fmla="*/ 12 h 23"/>
                <a:gd name="T14" fmla="*/ 113 w 113"/>
                <a:gd name="T15" fmla="*/ 12 h 23"/>
                <a:gd name="T16" fmla="*/ 101 w 11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3">
                  <a:moveTo>
                    <a:pt x="101" y="23"/>
                  </a:moveTo>
                  <a:cubicBezTo>
                    <a:pt x="12" y="23"/>
                    <a:pt x="12" y="23"/>
                    <a:pt x="12" y="23"/>
                  </a:cubicBezTo>
                  <a:cubicBezTo>
                    <a:pt x="6" y="23"/>
                    <a:pt x="0" y="18"/>
                    <a:pt x="0" y="12"/>
                  </a:cubicBezTo>
                  <a:cubicBezTo>
                    <a:pt x="0" y="12"/>
                    <a:pt x="0" y="12"/>
                    <a:pt x="0" y="12"/>
                  </a:cubicBezTo>
                  <a:cubicBezTo>
                    <a:pt x="0" y="5"/>
                    <a:pt x="6" y="0"/>
                    <a:pt x="12" y="0"/>
                  </a:cubicBezTo>
                  <a:cubicBezTo>
                    <a:pt x="101" y="0"/>
                    <a:pt x="101" y="0"/>
                    <a:pt x="101" y="0"/>
                  </a:cubicBezTo>
                  <a:cubicBezTo>
                    <a:pt x="107" y="0"/>
                    <a:pt x="113" y="5"/>
                    <a:pt x="113" y="12"/>
                  </a:cubicBezTo>
                  <a:cubicBezTo>
                    <a:pt x="113" y="12"/>
                    <a:pt x="113" y="12"/>
                    <a:pt x="113" y="12"/>
                  </a:cubicBezTo>
                  <a:cubicBezTo>
                    <a:pt x="113" y="18"/>
                    <a:pt x="107" y="23"/>
                    <a:pt x="101"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EC3C1AA7-7004-427D-BFC0-3DF3EF5C95E0}"/>
                </a:ext>
              </a:extLst>
            </p:cNvPr>
            <p:cNvSpPr>
              <a:spLocks/>
            </p:cNvSpPr>
            <p:nvPr/>
          </p:nvSpPr>
          <p:spPr bwMode="auto">
            <a:xfrm>
              <a:off x="12776200" y="5092700"/>
              <a:ext cx="73025" cy="73025"/>
            </a:xfrm>
            <a:custGeom>
              <a:avLst/>
              <a:gdLst>
                <a:gd name="T0" fmla="*/ 12 w 23"/>
                <a:gd name="T1" fmla="*/ 23 h 23"/>
                <a:gd name="T2" fmla="*/ 12 w 23"/>
                <a:gd name="T3" fmla="*/ 23 h 23"/>
                <a:gd name="T4" fmla="*/ 0 w 23"/>
                <a:gd name="T5" fmla="*/ 12 h 23"/>
                <a:gd name="T6" fmla="*/ 0 w 23"/>
                <a:gd name="T7" fmla="*/ 12 h 23"/>
                <a:gd name="T8" fmla="*/ 12 w 23"/>
                <a:gd name="T9" fmla="*/ 0 h 23"/>
                <a:gd name="T10" fmla="*/ 12 w 23"/>
                <a:gd name="T11" fmla="*/ 0 h 23"/>
                <a:gd name="T12" fmla="*/ 23 w 23"/>
                <a:gd name="T13" fmla="*/ 12 h 23"/>
                <a:gd name="T14" fmla="*/ 23 w 23"/>
                <a:gd name="T15" fmla="*/ 12 h 23"/>
                <a:gd name="T16" fmla="*/ 12 w 2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2" y="23"/>
                  </a:moveTo>
                  <a:cubicBezTo>
                    <a:pt x="12" y="23"/>
                    <a:pt x="12" y="23"/>
                    <a:pt x="12" y="23"/>
                  </a:cubicBezTo>
                  <a:cubicBezTo>
                    <a:pt x="6" y="23"/>
                    <a:pt x="0" y="18"/>
                    <a:pt x="0" y="12"/>
                  </a:cubicBezTo>
                  <a:cubicBezTo>
                    <a:pt x="0" y="12"/>
                    <a:pt x="0" y="12"/>
                    <a:pt x="0" y="12"/>
                  </a:cubicBezTo>
                  <a:cubicBezTo>
                    <a:pt x="0" y="5"/>
                    <a:pt x="6" y="0"/>
                    <a:pt x="12" y="0"/>
                  </a:cubicBezTo>
                  <a:cubicBezTo>
                    <a:pt x="12" y="0"/>
                    <a:pt x="12" y="0"/>
                    <a:pt x="12" y="0"/>
                  </a:cubicBezTo>
                  <a:cubicBezTo>
                    <a:pt x="18" y="0"/>
                    <a:pt x="23" y="5"/>
                    <a:pt x="23" y="12"/>
                  </a:cubicBezTo>
                  <a:cubicBezTo>
                    <a:pt x="23" y="12"/>
                    <a:pt x="23" y="12"/>
                    <a:pt x="23" y="12"/>
                  </a:cubicBezTo>
                  <a:cubicBezTo>
                    <a:pt x="23" y="18"/>
                    <a:pt x="18" y="23"/>
                    <a:pt x="12"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316DBF0A-34AD-4B98-A525-2910E12424C3}"/>
                </a:ext>
              </a:extLst>
            </p:cNvPr>
            <p:cNvSpPr>
              <a:spLocks/>
            </p:cNvSpPr>
            <p:nvPr/>
          </p:nvSpPr>
          <p:spPr bwMode="auto">
            <a:xfrm>
              <a:off x="12798425" y="5891213"/>
              <a:ext cx="22225" cy="39688"/>
            </a:xfrm>
            <a:custGeom>
              <a:avLst/>
              <a:gdLst>
                <a:gd name="T0" fmla="*/ 3 w 7"/>
                <a:gd name="T1" fmla="*/ 12 h 12"/>
                <a:gd name="T2" fmla="*/ 3 w 7"/>
                <a:gd name="T3" fmla="*/ 12 h 12"/>
                <a:gd name="T4" fmla="*/ 0 w 7"/>
                <a:gd name="T5" fmla="*/ 8 h 12"/>
                <a:gd name="T6" fmla="*/ 0 w 7"/>
                <a:gd name="T7" fmla="*/ 4 h 12"/>
                <a:gd name="T8" fmla="*/ 3 w 7"/>
                <a:gd name="T9" fmla="*/ 0 h 12"/>
                <a:gd name="T10" fmla="*/ 3 w 7"/>
                <a:gd name="T11" fmla="*/ 0 h 12"/>
                <a:gd name="T12" fmla="*/ 7 w 7"/>
                <a:gd name="T13" fmla="*/ 4 h 12"/>
                <a:gd name="T14" fmla="*/ 7 w 7"/>
                <a:gd name="T15" fmla="*/ 8 h 12"/>
                <a:gd name="T16" fmla="*/ 3 w 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3" y="12"/>
                  </a:moveTo>
                  <a:cubicBezTo>
                    <a:pt x="3" y="12"/>
                    <a:pt x="3" y="12"/>
                    <a:pt x="3" y="12"/>
                  </a:cubicBezTo>
                  <a:cubicBezTo>
                    <a:pt x="1" y="12"/>
                    <a:pt x="0" y="10"/>
                    <a:pt x="0" y="8"/>
                  </a:cubicBezTo>
                  <a:cubicBezTo>
                    <a:pt x="0" y="4"/>
                    <a:pt x="0" y="4"/>
                    <a:pt x="0" y="4"/>
                  </a:cubicBezTo>
                  <a:cubicBezTo>
                    <a:pt x="0" y="2"/>
                    <a:pt x="1" y="0"/>
                    <a:pt x="3" y="0"/>
                  </a:cubicBezTo>
                  <a:cubicBezTo>
                    <a:pt x="3" y="0"/>
                    <a:pt x="3" y="0"/>
                    <a:pt x="3" y="0"/>
                  </a:cubicBezTo>
                  <a:cubicBezTo>
                    <a:pt x="6" y="0"/>
                    <a:pt x="7" y="2"/>
                    <a:pt x="7" y="4"/>
                  </a:cubicBezTo>
                  <a:cubicBezTo>
                    <a:pt x="7" y="8"/>
                    <a:pt x="7" y="8"/>
                    <a:pt x="7" y="8"/>
                  </a:cubicBezTo>
                  <a:cubicBezTo>
                    <a:pt x="7" y="10"/>
                    <a:pt x="6" y="12"/>
                    <a:pt x="3" y="12"/>
                  </a:cubicBezTo>
                  <a:close/>
                </a:path>
              </a:pathLst>
            </a:custGeom>
            <a:solidFill>
              <a:srgbClr val="EE9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01D0695F-F5B4-4FC9-AA23-9A4706BE6B58}"/>
                </a:ext>
              </a:extLst>
            </p:cNvPr>
            <p:cNvSpPr>
              <a:spLocks/>
            </p:cNvSpPr>
            <p:nvPr/>
          </p:nvSpPr>
          <p:spPr bwMode="auto">
            <a:xfrm>
              <a:off x="13209588" y="6178550"/>
              <a:ext cx="360363" cy="1333500"/>
            </a:xfrm>
            <a:custGeom>
              <a:avLst/>
              <a:gdLst>
                <a:gd name="T0" fmla="*/ 113 w 113"/>
                <a:gd name="T1" fmla="*/ 32 h 419"/>
                <a:gd name="T2" fmla="*/ 112 w 113"/>
                <a:gd name="T3" fmla="*/ 36 h 419"/>
                <a:gd name="T4" fmla="*/ 83 w 113"/>
                <a:gd name="T5" fmla="*/ 243 h 419"/>
                <a:gd name="T6" fmla="*/ 61 w 113"/>
                <a:gd name="T7" fmla="*/ 391 h 419"/>
                <a:gd name="T8" fmla="*/ 27 w 113"/>
                <a:gd name="T9" fmla="*/ 417 h 419"/>
                <a:gd name="T10" fmla="*/ 2 w 113"/>
                <a:gd name="T11" fmla="*/ 383 h 419"/>
                <a:gd name="T12" fmla="*/ 23 w 113"/>
                <a:gd name="T13" fmla="*/ 235 h 419"/>
                <a:gd name="T14" fmla="*/ 53 w 113"/>
                <a:gd name="T15" fmla="*/ 27 h 419"/>
                <a:gd name="T16" fmla="*/ 87 w 113"/>
                <a:gd name="T17" fmla="*/ 2 h 419"/>
                <a:gd name="T18" fmla="*/ 113 w 113"/>
                <a:gd name="T19" fmla="*/ 3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419">
                  <a:moveTo>
                    <a:pt x="113" y="32"/>
                  </a:moveTo>
                  <a:cubicBezTo>
                    <a:pt x="113" y="33"/>
                    <a:pt x="113" y="34"/>
                    <a:pt x="112" y="36"/>
                  </a:cubicBezTo>
                  <a:cubicBezTo>
                    <a:pt x="83" y="243"/>
                    <a:pt x="83" y="243"/>
                    <a:pt x="83" y="243"/>
                  </a:cubicBezTo>
                  <a:cubicBezTo>
                    <a:pt x="61" y="391"/>
                    <a:pt x="61" y="391"/>
                    <a:pt x="61" y="391"/>
                  </a:cubicBezTo>
                  <a:cubicBezTo>
                    <a:pt x="59" y="407"/>
                    <a:pt x="44" y="419"/>
                    <a:pt x="27" y="417"/>
                  </a:cubicBezTo>
                  <a:cubicBezTo>
                    <a:pt x="11" y="414"/>
                    <a:pt x="0" y="399"/>
                    <a:pt x="2" y="383"/>
                  </a:cubicBezTo>
                  <a:cubicBezTo>
                    <a:pt x="23" y="235"/>
                    <a:pt x="23" y="235"/>
                    <a:pt x="23" y="235"/>
                  </a:cubicBezTo>
                  <a:cubicBezTo>
                    <a:pt x="53" y="27"/>
                    <a:pt x="53" y="27"/>
                    <a:pt x="53" y="27"/>
                  </a:cubicBezTo>
                  <a:cubicBezTo>
                    <a:pt x="55" y="11"/>
                    <a:pt x="71" y="0"/>
                    <a:pt x="87" y="2"/>
                  </a:cubicBezTo>
                  <a:cubicBezTo>
                    <a:pt x="102" y="4"/>
                    <a:pt x="113" y="17"/>
                    <a:pt x="113" y="3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A1924A34-840E-4A56-8537-6B0A1160A1A1}"/>
                </a:ext>
              </a:extLst>
            </p:cNvPr>
            <p:cNvSpPr>
              <a:spLocks/>
            </p:cNvSpPr>
            <p:nvPr/>
          </p:nvSpPr>
          <p:spPr bwMode="auto">
            <a:xfrm>
              <a:off x="12750800" y="7518400"/>
              <a:ext cx="233363" cy="939800"/>
            </a:xfrm>
            <a:custGeom>
              <a:avLst/>
              <a:gdLst>
                <a:gd name="T0" fmla="*/ 73 w 73"/>
                <a:gd name="T1" fmla="*/ 30 h 295"/>
                <a:gd name="T2" fmla="*/ 73 w 73"/>
                <a:gd name="T3" fmla="*/ 32 h 295"/>
                <a:gd name="T4" fmla="*/ 72 w 73"/>
                <a:gd name="T5" fmla="*/ 58 h 295"/>
                <a:gd name="T6" fmla="*/ 61 w 73"/>
                <a:gd name="T7" fmla="*/ 266 h 295"/>
                <a:gd name="T8" fmla="*/ 29 w 73"/>
                <a:gd name="T9" fmla="*/ 294 h 295"/>
                <a:gd name="T10" fmla="*/ 1 w 73"/>
                <a:gd name="T11" fmla="*/ 262 h 295"/>
                <a:gd name="T12" fmla="*/ 11 w 73"/>
                <a:gd name="T13" fmla="*/ 66 h 295"/>
                <a:gd name="T14" fmla="*/ 13 w 73"/>
                <a:gd name="T15" fmla="*/ 29 h 295"/>
                <a:gd name="T16" fmla="*/ 34 w 73"/>
                <a:gd name="T17" fmla="*/ 2 h 295"/>
                <a:gd name="T18" fmla="*/ 45 w 73"/>
                <a:gd name="T19" fmla="*/ 1 h 295"/>
                <a:gd name="T20" fmla="*/ 45 w 73"/>
                <a:gd name="T21" fmla="*/ 1 h 295"/>
                <a:gd name="T22" fmla="*/ 73 w 73"/>
                <a:gd name="T23" fmla="*/ 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95">
                  <a:moveTo>
                    <a:pt x="73" y="30"/>
                  </a:moveTo>
                  <a:cubicBezTo>
                    <a:pt x="73" y="31"/>
                    <a:pt x="73" y="32"/>
                    <a:pt x="73" y="32"/>
                  </a:cubicBezTo>
                  <a:cubicBezTo>
                    <a:pt x="72" y="58"/>
                    <a:pt x="72" y="58"/>
                    <a:pt x="72" y="58"/>
                  </a:cubicBezTo>
                  <a:cubicBezTo>
                    <a:pt x="61" y="266"/>
                    <a:pt x="61" y="266"/>
                    <a:pt x="61" y="266"/>
                  </a:cubicBezTo>
                  <a:cubicBezTo>
                    <a:pt x="60" y="282"/>
                    <a:pt x="45" y="295"/>
                    <a:pt x="29" y="294"/>
                  </a:cubicBezTo>
                  <a:cubicBezTo>
                    <a:pt x="13" y="293"/>
                    <a:pt x="0" y="279"/>
                    <a:pt x="1" y="262"/>
                  </a:cubicBezTo>
                  <a:cubicBezTo>
                    <a:pt x="11" y="66"/>
                    <a:pt x="11" y="66"/>
                    <a:pt x="11" y="66"/>
                  </a:cubicBezTo>
                  <a:cubicBezTo>
                    <a:pt x="13" y="29"/>
                    <a:pt x="13" y="29"/>
                    <a:pt x="13" y="29"/>
                  </a:cubicBezTo>
                  <a:cubicBezTo>
                    <a:pt x="14" y="16"/>
                    <a:pt x="23" y="6"/>
                    <a:pt x="34" y="2"/>
                  </a:cubicBezTo>
                  <a:cubicBezTo>
                    <a:pt x="37" y="1"/>
                    <a:pt x="41" y="0"/>
                    <a:pt x="45" y="1"/>
                  </a:cubicBezTo>
                  <a:cubicBezTo>
                    <a:pt x="45" y="1"/>
                    <a:pt x="45" y="1"/>
                    <a:pt x="45" y="1"/>
                  </a:cubicBezTo>
                  <a:cubicBezTo>
                    <a:pt x="61" y="2"/>
                    <a:pt x="73" y="15"/>
                    <a:pt x="73" y="30"/>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7BAA5E5F-F137-4594-B74E-A52343B721B2}"/>
                </a:ext>
              </a:extLst>
            </p:cNvPr>
            <p:cNvSpPr>
              <a:spLocks/>
            </p:cNvSpPr>
            <p:nvPr/>
          </p:nvSpPr>
          <p:spPr bwMode="auto">
            <a:xfrm>
              <a:off x="12393613" y="8347075"/>
              <a:ext cx="939800" cy="215900"/>
            </a:xfrm>
            <a:custGeom>
              <a:avLst/>
              <a:gdLst>
                <a:gd name="T0" fmla="*/ 1 w 295"/>
                <a:gd name="T1" fmla="*/ 38 h 68"/>
                <a:gd name="T2" fmla="*/ 1 w 295"/>
                <a:gd name="T3" fmla="*/ 38 h 68"/>
                <a:gd name="T4" fmla="*/ 30 w 295"/>
                <a:gd name="T5" fmla="*/ 7 h 68"/>
                <a:gd name="T6" fmla="*/ 264 w 295"/>
                <a:gd name="T7" fmla="*/ 1 h 68"/>
                <a:gd name="T8" fmla="*/ 295 w 295"/>
                <a:gd name="T9" fmla="*/ 30 h 68"/>
                <a:gd name="T10" fmla="*/ 295 w 295"/>
                <a:gd name="T11" fmla="*/ 30 h 68"/>
                <a:gd name="T12" fmla="*/ 265 w 295"/>
                <a:gd name="T13" fmla="*/ 61 h 68"/>
                <a:gd name="T14" fmla="*/ 32 w 295"/>
                <a:gd name="T15" fmla="*/ 67 h 68"/>
                <a:gd name="T16" fmla="*/ 1 w 295"/>
                <a:gd name="T17"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68">
                  <a:moveTo>
                    <a:pt x="1" y="38"/>
                  </a:moveTo>
                  <a:cubicBezTo>
                    <a:pt x="1" y="38"/>
                    <a:pt x="1" y="38"/>
                    <a:pt x="1" y="38"/>
                  </a:cubicBezTo>
                  <a:cubicBezTo>
                    <a:pt x="0" y="22"/>
                    <a:pt x="14" y="8"/>
                    <a:pt x="30" y="7"/>
                  </a:cubicBezTo>
                  <a:cubicBezTo>
                    <a:pt x="264" y="1"/>
                    <a:pt x="264" y="1"/>
                    <a:pt x="264" y="1"/>
                  </a:cubicBezTo>
                  <a:cubicBezTo>
                    <a:pt x="280" y="0"/>
                    <a:pt x="294" y="13"/>
                    <a:pt x="295" y="30"/>
                  </a:cubicBezTo>
                  <a:cubicBezTo>
                    <a:pt x="295" y="30"/>
                    <a:pt x="295" y="30"/>
                    <a:pt x="295" y="30"/>
                  </a:cubicBezTo>
                  <a:cubicBezTo>
                    <a:pt x="295" y="46"/>
                    <a:pt x="282" y="60"/>
                    <a:pt x="265" y="61"/>
                  </a:cubicBezTo>
                  <a:cubicBezTo>
                    <a:pt x="32" y="67"/>
                    <a:pt x="32" y="67"/>
                    <a:pt x="32" y="67"/>
                  </a:cubicBezTo>
                  <a:cubicBezTo>
                    <a:pt x="15" y="68"/>
                    <a:pt x="1" y="55"/>
                    <a:pt x="1" y="3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A9719626-85EF-436A-BB35-4C73FBBE48A6}"/>
                </a:ext>
              </a:extLst>
            </p:cNvPr>
            <p:cNvSpPr>
              <a:spLocks/>
            </p:cNvSpPr>
            <p:nvPr/>
          </p:nvSpPr>
          <p:spPr bwMode="auto">
            <a:xfrm>
              <a:off x="13231813" y="6057900"/>
              <a:ext cx="417513" cy="849313"/>
            </a:xfrm>
            <a:custGeom>
              <a:avLst/>
              <a:gdLst>
                <a:gd name="T0" fmla="*/ 131 w 131"/>
                <a:gd name="T1" fmla="*/ 58 h 267"/>
                <a:gd name="T2" fmla="*/ 130 w 131"/>
                <a:gd name="T3" fmla="*/ 65 h 267"/>
                <a:gd name="T4" fmla="*/ 108 w 131"/>
                <a:gd name="T5" fmla="*/ 220 h 267"/>
                <a:gd name="T6" fmla="*/ 79 w 131"/>
                <a:gd name="T7" fmla="*/ 261 h 267"/>
                <a:gd name="T8" fmla="*/ 48 w 131"/>
                <a:gd name="T9" fmla="*/ 265 h 267"/>
                <a:gd name="T10" fmla="*/ 19 w 131"/>
                <a:gd name="T11" fmla="*/ 252 h 267"/>
                <a:gd name="T12" fmla="*/ 2 w 131"/>
                <a:gd name="T13" fmla="*/ 205 h 267"/>
                <a:gd name="T14" fmla="*/ 24 w 131"/>
                <a:gd name="T15" fmla="*/ 50 h 267"/>
                <a:gd name="T16" fmla="*/ 85 w 131"/>
                <a:gd name="T17" fmla="*/ 5 h 267"/>
                <a:gd name="T18" fmla="*/ 131 w 131"/>
                <a:gd name="T19" fmla="*/ 5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267">
                  <a:moveTo>
                    <a:pt x="131" y="58"/>
                  </a:moveTo>
                  <a:cubicBezTo>
                    <a:pt x="131" y="60"/>
                    <a:pt x="131" y="63"/>
                    <a:pt x="130" y="65"/>
                  </a:cubicBezTo>
                  <a:cubicBezTo>
                    <a:pt x="108" y="220"/>
                    <a:pt x="108" y="220"/>
                    <a:pt x="108" y="220"/>
                  </a:cubicBezTo>
                  <a:cubicBezTo>
                    <a:pt x="106" y="238"/>
                    <a:pt x="94" y="253"/>
                    <a:pt x="79" y="261"/>
                  </a:cubicBezTo>
                  <a:cubicBezTo>
                    <a:pt x="69" y="265"/>
                    <a:pt x="59" y="267"/>
                    <a:pt x="48" y="265"/>
                  </a:cubicBezTo>
                  <a:cubicBezTo>
                    <a:pt x="37" y="264"/>
                    <a:pt x="27" y="259"/>
                    <a:pt x="19" y="252"/>
                  </a:cubicBezTo>
                  <a:cubicBezTo>
                    <a:pt x="7" y="241"/>
                    <a:pt x="0" y="223"/>
                    <a:pt x="2" y="205"/>
                  </a:cubicBezTo>
                  <a:cubicBezTo>
                    <a:pt x="24" y="50"/>
                    <a:pt x="24" y="50"/>
                    <a:pt x="24" y="50"/>
                  </a:cubicBezTo>
                  <a:cubicBezTo>
                    <a:pt x="29" y="21"/>
                    <a:pt x="56" y="0"/>
                    <a:pt x="85" y="5"/>
                  </a:cubicBezTo>
                  <a:cubicBezTo>
                    <a:pt x="112" y="8"/>
                    <a:pt x="131" y="31"/>
                    <a:pt x="131" y="5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65BE9065-7C92-4ED8-AEA6-AACD076232EF}"/>
                </a:ext>
              </a:extLst>
            </p:cNvPr>
            <p:cNvSpPr>
              <a:spLocks/>
            </p:cNvSpPr>
            <p:nvPr/>
          </p:nvSpPr>
          <p:spPr bwMode="auto">
            <a:xfrm>
              <a:off x="13282613" y="6859588"/>
              <a:ext cx="201613" cy="114300"/>
            </a:xfrm>
            <a:custGeom>
              <a:avLst/>
              <a:gdLst>
                <a:gd name="T0" fmla="*/ 63 w 63"/>
                <a:gd name="T1" fmla="*/ 9 h 36"/>
                <a:gd name="T2" fmla="*/ 60 w 63"/>
                <a:gd name="T3" fmla="*/ 29 h 36"/>
                <a:gd name="T4" fmla="*/ 29 w 63"/>
                <a:gd name="T5" fmla="*/ 34 h 36"/>
                <a:gd name="T6" fmla="*/ 0 w 63"/>
                <a:gd name="T7" fmla="*/ 21 h 36"/>
                <a:gd name="T8" fmla="*/ 3 w 63"/>
                <a:gd name="T9" fmla="*/ 0 h 36"/>
                <a:gd name="T10" fmla="*/ 32 w 63"/>
                <a:gd name="T11" fmla="*/ 13 h 36"/>
                <a:gd name="T12" fmla="*/ 63 w 63"/>
                <a:gd name="T13" fmla="*/ 9 h 36"/>
              </a:gdLst>
              <a:ahLst/>
              <a:cxnLst>
                <a:cxn ang="0">
                  <a:pos x="T0" y="T1"/>
                </a:cxn>
                <a:cxn ang="0">
                  <a:pos x="T2" y="T3"/>
                </a:cxn>
                <a:cxn ang="0">
                  <a:pos x="T4" y="T5"/>
                </a:cxn>
                <a:cxn ang="0">
                  <a:pos x="T6" y="T7"/>
                </a:cxn>
                <a:cxn ang="0">
                  <a:pos x="T8" y="T9"/>
                </a:cxn>
                <a:cxn ang="0">
                  <a:pos x="T10" y="T11"/>
                </a:cxn>
                <a:cxn ang="0">
                  <a:pos x="T12" y="T13"/>
                </a:cxn>
              </a:cxnLst>
              <a:rect l="0" t="0" r="r" b="b"/>
              <a:pathLst>
                <a:path w="63" h="36">
                  <a:moveTo>
                    <a:pt x="63" y="9"/>
                  </a:moveTo>
                  <a:cubicBezTo>
                    <a:pt x="60" y="29"/>
                    <a:pt x="60" y="29"/>
                    <a:pt x="60" y="29"/>
                  </a:cubicBezTo>
                  <a:cubicBezTo>
                    <a:pt x="50" y="34"/>
                    <a:pt x="40" y="36"/>
                    <a:pt x="29" y="34"/>
                  </a:cubicBezTo>
                  <a:cubicBezTo>
                    <a:pt x="18" y="33"/>
                    <a:pt x="8" y="28"/>
                    <a:pt x="0" y="21"/>
                  </a:cubicBezTo>
                  <a:cubicBezTo>
                    <a:pt x="3" y="0"/>
                    <a:pt x="3" y="0"/>
                    <a:pt x="3" y="0"/>
                  </a:cubicBezTo>
                  <a:cubicBezTo>
                    <a:pt x="11" y="7"/>
                    <a:pt x="21" y="12"/>
                    <a:pt x="32" y="13"/>
                  </a:cubicBezTo>
                  <a:cubicBezTo>
                    <a:pt x="43" y="15"/>
                    <a:pt x="53" y="13"/>
                    <a:pt x="63" y="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42AF145-5BB7-4429-B706-17DD589CB6C3}"/>
                </a:ext>
              </a:extLst>
            </p:cNvPr>
            <p:cNvSpPr>
              <a:spLocks/>
            </p:cNvSpPr>
            <p:nvPr/>
          </p:nvSpPr>
          <p:spPr bwMode="auto">
            <a:xfrm>
              <a:off x="12785725" y="7521575"/>
              <a:ext cx="198438" cy="207963"/>
            </a:xfrm>
            <a:custGeom>
              <a:avLst/>
              <a:gdLst>
                <a:gd name="T0" fmla="*/ 62 w 62"/>
                <a:gd name="T1" fmla="*/ 29 h 65"/>
                <a:gd name="T2" fmla="*/ 62 w 62"/>
                <a:gd name="T3" fmla="*/ 31 h 65"/>
                <a:gd name="T4" fmla="*/ 61 w 62"/>
                <a:gd name="T5" fmla="*/ 57 h 65"/>
                <a:gd name="T6" fmla="*/ 0 w 62"/>
                <a:gd name="T7" fmla="*/ 65 h 65"/>
                <a:gd name="T8" fmla="*/ 2 w 62"/>
                <a:gd name="T9" fmla="*/ 28 h 65"/>
                <a:gd name="T10" fmla="*/ 23 w 62"/>
                <a:gd name="T11" fmla="*/ 1 h 65"/>
                <a:gd name="T12" fmla="*/ 34 w 62"/>
                <a:gd name="T13" fmla="*/ 0 h 65"/>
                <a:gd name="T14" fmla="*/ 62 w 62"/>
                <a:gd name="T15" fmla="*/ 29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5">
                  <a:moveTo>
                    <a:pt x="62" y="29"/>
                  </a:moveTo>
                  <a:cubicBezTo>
                    <a:pt x="62" y="30"/>
                    <a:pt x="62" y="31"/>
                    <a:pt x="62" y="31"/>
                  </a:cubicBezTo>
                  <a:cubicBezTo>
                    <a:pt x="61" y="57"/>
                    <a:pt x="61" y="57"/>
                    <a:pt x="61" y="57"/>
                  </a:cubicBezTo>
                  <a:cubicBezTo>
                    <a:pt x="0" y="65"/>
                    <a:pt x="0" y="65"/>
                    <a:pt x="0" y="65"/>
                  </a:cubicBezTo>
                  <a:cubicBezTo>
                    <a:pt x="2" y="28"/>
                    <a:pt x="2" y="28"/>
                    <a:pt x="2" y="28"/>
                  </a:cubicBezTo>
                  <a:cubicBezTo>
                    <a:pt x="3" y="15"/>
                    <a:pt x="12" y="5"/>
                    <a:pt x="23" y="1"/>
                  </a:cubicBezTo>
                  <a:cubicBezTo>
                    <a:pt x="34" y="0"/>
                    <a:pt x="34" y="0"/>
                    <a:pt x="34" y="0"/>
                  </a:cubicBezTo>
                  <a:cubicBezTo>
                    <a:pt x="50" y="1"/>
                    <a:pt x="62" y="14"/>
                    <a:pt x="62" y="2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92E98ABE-AD82-4E8E-9A5C-74CB3642845C}"/>
                </a:ext>
              </a:extLst>
            </p:cNvPr>
            <p:cNvSpPr>
              <a:spLocks/>
            </p:cNvSpPr>
            <p:nvPr/>
          </p:nvSpPr>
          <p:spPr bwMode="auto">
            <a:xfrm>
              <a:off x="12184063" y="7378700"/>
              <a:ext cx="1335088" cy="354013"/>
            </a:xfrm>
            <a:custGeom>
              <a:avLst/>
              <a:gdLst>
                <a:gd name="T0" fmla="*/ 2 w 419"/>
                <a:gd name="T1" fmla="*/ 83 h 111"/>
                <a:gd name="T2" fmla="*/ 2 w 419"/>
                <a:gd name="T3" fmla="*/ 83 h 111"/>
                <a:gd name="T4" fmla="*/ 28 w 419"/>
                <a:gd name="T5" fmla="*/ 50 h 111"/>
                <a:gd name="T6" fmla="*/ 384 w 419"/>
                <a:gd name="T7" fmla="*/ 2 h 111"/>
                <a:gd name="T8" fmla="*/ 417 w 419"/>
                <a:gd name="T9" fmla="*/ 28 h 111"/>
                <a:gd name="T10" fmla="*/ 417 w 419"/>
                <a:gd name="T11" fmla="*/ 28 h 111"/>
                <a:gd name="T12" fmla="*/ 391 w 419"/>
                <a:gd name="T13" fmla="*/ 62 h 111"/>
                <a:gd name="T14" fmla="*/ 36 w 419"/>
                <a:gd name="T15" fmla="*/ 109 h 111"/>
                <a:gd name="T16" fmla="*/ 2 w 419"/>
                <a:gd name="T17" fmla="*/ 8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9" h="111">
                  <a:moveTo>
                    <a:pt x="2" y="83"/>
                  </a:moveTo>
                  <a:cubicBezTo>
                    <a:pt x="2" y="83"/>
                    <a:pt x="2" y="83"/>
                    <a:pt x="2" y="83"/>
                  </a:cubicBezTo>
                  <a:cubicBezTo>
                    <a:pt x="0" y="67"/>
                    <a:pt x="11" y="52"/>
                    <a:pt x="28" y="50"/>
                  </a:cubicBezTo>
                  <a:cubicBezTo>
                    <a:pt x="384" y="2"/>
                    <a:pt x="384" y="2"/>
                    <a:pt x="384" y="2"/>
                  </a:cubicBezTo>
                  <a:cubicBezTo>
                    <a:pt x="400" y="0"/>
                    <a:pt x="415" y="11"/>
                    <a:pt x="417" y="28"/>
                  </a:cubicBezTo>
                  <a:cubicBezTo>
                    <a:pt x="417" y="28"/>
                    <a:pt x="417" y="28"/>
                    <a:pt x="417" y="28"/>
                  </a:cubicBezTo>
                  <a:cubicBezTo>
                    <a:pt x="419" y="44"/>
                    <a:pt x="408" y="59"/>
                    <a:pt x="391" y="62"/>
                  </a:cubicBezTo>
                  <a:cubicBezTo>
                    <a:pt x="36" y="109"/>
                    <a:pt x="36" y="109"/>
                    <a:pt x="36" y="109"/>
                  </a:cubicBezTo>
                  <a:cubicBezTo>
                    <a:pt x="19" y="111"/>
                    <a:pt x="4" y="100"/>
                    <a:pt x="2" y="83"/>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5B3158E3-5132-4E55-A678-536A1311C518}"/>
                </a:ext>
              </a:extLst>
            </p:cNvPr>
            <p:cNvSpPr>
              <a:spLocks/>
            </p:cNvSpPr>
            <p:nvPr/>
          </p:nvSpPr>
          <p:spPr bwMode="auto">
            <a:xfrm>
              <a:off x="12490450" y="8416925"/>
              <a:ext cx="358775" cy="88900"/>
            </a:xfrm>
            <a:custGeom>
              <a:avLst/>
              <a:gdLst>
                <a:gd name="T0" fmla="*/ 102 w 113"/>
                <a:gd name="T1" fmla="*/ 24 h 28"/>
                <a:gd name="T2" fmla="*/ 13 w 113"/>
                <a:gd name="T3" fmla="*/ 27 h 28"/>
                <a:gd name="T4" fmla="*/ 1 w 113"/>
                <a:gd name="T5" fmla="*/ 16 h 28"/>
                <a:gd name="T6" fmla="*/ 1 w 113"/>
                <a:gd name="T7" fmla="*/ 16 h 28"/>
                <a:gd name="T8" fmla="*/ 12 w 113"/>
                <a:gd name="T9" fmla="*/ 4 h 28"/>
                <a:gd name="T10" fmla="*/ 101 w 113"/>
                <a:gd name="T11" fmla="*/ 1 h 28"/>
                <a:gd name="T12" fmla="*/ 113 w 113"/>
                <a:gd name="T13" fmla="*/ 12 h 28"/>
                <a:gd name="T14" fmla="*/ 113 w 113"/>
                <a:gd name="T15" fmla="*/ 12 h 28"/>
                <a:gd name="T16" fmla="*/ 102 w 113"/>
                <a:gd name="T1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8">
                  <a:moveTo>
                    <a:pt x="102" y="24"/>
                  </a:moveTo>
                  <a:cubicBezTo>
                    <a:pt x="13" y="27"/>
                    <a:pt x="13" y="27"/>
                    <a:pt x="13" y="27"/>
                  </a:cubicBezTo>
                  <a:cubicBezTo>
                    <a:pt x="6" y="28"/>
                    <a:pt x="1" y="23"/>
                    <a:pt x="1" y="16"/>
                  </a:cubicBezTo>
                  <a:cubicBezTo>
                    <a:pt x="1" y="16"/>
                    <a:pt x="1" y="16"/>
                    <a:pt x="1" y="16"/>
                  </a:cubicBezTo>
                  <a:cubicBezTo>
                    <a:pt x="0" y="10"/>
                    <a:pt x="5" y="5"/>
                    <a:pt x="12" y="4"/>
                  </a:cubicBezTo>
                  <a:cubicBezTo>
                    <a:pt x="101" y="1"/>
                    <a:pt x="101" y="1"/>
                    <a:pt x="101" y="1"/>
                  </a:cubicBezTo>
                  <a:cubicBezTo>
                    <a:pt x="107" y="0"/>
                    <a:pt x="113" y="5"/>
                    <a:pt x="113" y="12"/>
                  </a:cubicBezTo>
                  <a:cubicBezTo>
                    <a:pt x="113" y="12"/>
                    <a:pt x="113" y="12"/>
                    <a:pt x="113" y="12"/>
                  </a:cubicBezTo>
                  <a:cubicBezTo>
                    <a:pt x="113" y="18"/>
                    <a:pt x="108" y="23"/>
                    <a:pt x="102" y="24"/>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734188B4-D4F4-4745-9C60-8A5055BB4D28}"/>
                </a:ext>
              </a:extLst>
            </p:cNvPr>
            <p:cNvSpPr>
              <a:spLocks/>
            </p:cNvSpPr>
            <p:nvPr/>
          </p:nvSpPr>
          <p:spPr bwMode="auto">
            <a:xfrm>
              <a:off x="12874625" y="8413750"/>
              <a:ext cx="77788" cy="76200"/>
            </a:xfrm>
            <a:custGeom>
              <a:avLst/>
              <a:gdLst>
                <a:gd name="T0" fmla="*/ 13 w 24"/>
                <a:gd name="T1" fmla="*/ 23 h 24"/>
                <a:gd name="T2" fmla="*/ 13 w 24"/>
                <a:gd name="T3" fmla="*/ 23 h 24"/>
                <a:gd name="T4" fmla="*/ 1 w 24"/>
                <a:gd name="T5" fmla="*/ 12 h 24"/>
                <a:gd name="T6" fmla="*/ 1 w 24"/>
                <a:gd name="T7" fmla="*/ 12 h 24"/>
                <a:gd name="T8" fmla="*/ 12 w 24"/>
                <a:gd name="T9" fmla="*/ 0 h 24"/>
                <a:gd name="T10" fmla="*/ 12 w 24"/>
                <a:gd name="T11" fmla="*/ 0 h 24"/>
                <a:gd name="T12" fmla="*/ 24 w 24"/>
                <a:gd name="T13" fmla="*/ 11 h 24"/>
                <a:gd name="T14" fmla="*/ 24 w 24"/>
                <a:gd name="T15" fmla="*/ 11 h 24"/>
                <a:gd name="T16" fmla="*/ 13 w 24"/>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3" y="23"/>
                  </a:moveTo>
                  <a:cubicBezTo>
                    <a:pt x="13" y="23"/>
                    <a:pt x="13" y="23"/>
                    <a:pt x="13" y="23"/>
                  </a:cubicBezTo>
                  <a:cubicBezTo>
                    <a:pt x="6" y="24"/>
                    <a:pt x="1" y="19"/>
                    <a:pt x="1" y="12"/>
                  </a:cubicBezTo>
                  <a:cubicBezTo>
                    <a:pt x="1" y="12"/>
                    <a:pt x="1" y="12"/>
                    <a:pt x="1" y="12"/>
                  </a:cubicBezTo>
                  <a:cubicBezTo>
                    <a:pt x="0" y="6"/>
                    <a:pt x="5" y="1"/>
                    <a:pt x="12" y="0"/>
                  </a:cubicBezTo>
                  <a:cubicBezTo>
                    <a:pt x="12" y="0"/>
                    <a:pt x="12" y="0"/>
                    <a:pt x="12" y="0"/>
                  </a:cubicBezTo>
                  <a:cubicBezTo>
                    <a:pt x="18" y="0"/>
                    <a:pt x="23" y="5"/>
                    <a:pt x="24" y="11"/>
                  </a:cubicBezTo>
                  <a:cubicBezTo>
                    <a:pt x="24" y="11"/>
                    <a:pt x="24" y="11"/>
                    <a:pt x="24" y="11"/>
                  </a:cubicBezTo>
                  <a:cubicBezTo>
                    <a:pt x="24" y="18"/>
                    <a:pt x="19" y="23"/>
                    <a:pt x="13" y="23"/>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1" name="Rectangle: Rounded Corners 160">
            <a:extLst>
              <a:ext uri="{FF2B5EF4-FFF2-40B4-BE49-F238E27FC236}">
                <a16:creationId xmlns:a16="http://schemas.microsoft.com/office/drawing/2014/main" id="{3EFDB6E3-F95F-4BFC-85C7-589B0256DDD9}"/>
              </a:ext>
            </a:extLst>
          </p:cNvPr>
          <p:cNvSpPr/>
          <p:nvPr/>
        </p:nvSpPr>
        <p:spPr>
          <a:xfrm>
            <a:off x="2761211" y="2747021"/>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Rectangle 161">
            <a:extLst>
              <a:ext uri="{FF2B5EF4-FFF2-40B4-BE49-F238E27FC236}">
                <a16:creationId xmlns:a16="http://schemas.microsoft.com/office/drawing/2014/main" id="{69E1D33F-142E-4148-81C4-A2ACB50D4F07}"/>
              </a:ext>
            </a:extLst>
          </p:cNvPr>
          <p:cNvSpPr/>
          <p:nvPr/>
        </p:nvSpPr>
        <p:spPr>
          <a:xfrm>
            <a:off x="3612100" y="5497966"/>
            <a:ext cx="1201782" cy="110799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377DFF"/>
                </a:solidFill>
                <a:effectLst/>
                <a:uLnTx/>
                <a:uFillTx/>
                <a:latin typeface="Designball-Charts-01" pitchFamily="2" charset="0"/>
                <a:cs typeface="Arial" panose="020B0604020202020204" pitchFamily="34" charset="0"/>
              </a:rPr>
              <a:t>b</a:t>
            </a:r>
          </a:p>
        </p:txBody>
      </p:sp>
      <p:grpSp>
        <p:nvGrpSpPr>
          <p:cNvPr id="163" name="Group 162">
            <a:extLst>
              <a:ext uri="{FF2B5EF4-FFF2-40B4-BE49-F238E27FC236}">
                <a16:creationId xmlns:a16="http://schemas.microsoft.com/office/drawing/2014/main" id="{9C5079FB-283C-43A8-AC9C-2036EA9514C8}"/>
              </a:ext>
            </a:extLst>
          </p:cNvPr>
          <p:cNvGrpSpPr/>
          <p:nvPr/>
        </p:nvGrpSpPr>
        <p:grpSpPr>
          <a:xfrm>
            <a:off x="5073670" y="5174801"/>
            <a:ext cx="4239211" cy="1602606"/>
            <a:chOff x="10421395" y="6022873"/>
            <a:chExt cx="7524205" cy="1602606"/>
          </a:xfrm>
        </p:grpSpPr>
        <p:sp>
          <p:nvSpPr>
            <p:cNvPr id="164" name="TextBox 163">
              <a:extLst>
                <a:ext uri="{FF2B5EF4-FFF2-40B4-BE49-F238E27FC236}">
                  <a16:creationId xmlns:a16="http://schemas.microsoft.com/office/drawing/2014/main" id="{E42DF510-6576-4AC5-98D8-C78C30BCD712}"/>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Software &gt;</a:t>
              </a:r>
            </a:p>
          </p:txBody>
        </p:sp>
        <p:sp>
          <p:nvSpPr>
            <p:cNvPr id="165" name="TextBox 164">
              <a:extLst>
                <a:ext uri="{FF2B5EF4-FFF2-40B4-BE49-F238E27FC236}">
                  <a16:creationId xmlns:a16="http://schemas.microsoft.com/office/drawing/2014/main" id="{BDA1B97F-C265-4EDD-A32A-8FA9130848AC}"/>
                </a:ext>
              </a:extLst>
            </p:cNvPr>
            <p:cNvSpPr txBox="1"/>
            <p:nvPr/>
          </p:nvSpPr>
          <p:spPr>
            <a:xfrm>
              <a:off x="10421395" y="6745110"/>
              <a:ext cx="7524205" cy="880369"/>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 editing experience when you write notes.</a:t>
              </a:r>
            </a:p>
          </p:txBody>
        </p:sp>
      </p:grpSp>
      <p:sp>
        <p:nvSpPr>
          <p:cNvPr id="166" name="Rectangle 165">
            <a:extLst>
              <a:ext uri="{FF2B5EF4-FFF2-40B4-BE49-F238E27FC236}">
                <a16:creationId xmlns:a16="http://schemas.microsoft.com/office/drawing/2014/main" id="{D2410924-B1D3-4B82-A470-A24A59916143}"/>
              </a:ext>
            </a:extLst>
          </p:cNvPr>
          <p:cNvSpPr/>
          <p:nvPr/>
        </p:nvSpPr>
        <p:spPr>
          <a:xfrm>
            <a:off x="3612100" y="7856553"/>
            <a:ext cx="1201782" cy="110799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effectLst/>
                <a:uLnTx/>
                <a:uFillTx/>
                <a:latin typeface="Designball-Charts-01" pitchFamily="2" charset="0"/>
                <a:cs typeface="Arial" panose="020B0604020202020204" pitchFamily="34" charset="0"/>
              </a:rPr>
              <a:t>x</a:t>
            </a:r>
          </a:p>
        </p:txBody>
      </p:sp>
      <p:grpSp>
        <p:nvGrpSpPr>
          <p:cNvPr id="167" name="Group 166">
            <a:extLst>
              <a:ext uri="{FF2B5EF4-FFF2-40B4-BE49-F238E27FC236}">
                <a16:creationId xmlns:a16="http://schemas.microsoft.com/office/drawing/2014/main" id="{0AEC0F9F-CDE1-4374-B89E-E2F26E97DF30}"/>
              </a:ext>
            </a:extLst>
          </p:cNvPr>
          <p:cNvGrpSpPr/>
          <p:nvPr/>
        </p:nvGrpSpPr>
        <p:grpSpPr>
          <a:xfrm>
            <a:off x="5073670" y="7533388"/>
            <a:ext cx="4239211" cy="1810356"/>
            <a:chOff x="10421395" y="8381460"/>
            <a:chExt cx="7524205" cy="1810356"/>
          </a:xfrm>
        </p:grpSpPr>
        <p:sp>
          <p:nvSpPr>
            <p:cNvPr id="168" name="TextBox 167">
              <a:extLst>
                <a:ext uri="{FF2B5EF4-FFF2-40B4-BE49-F238E27FC236}">
                  <a16:creationId xmlns:a16="http://schemas.microsoft.com/office/drawing/2014/main" id="{8764904F-02A3-4751-A4C0-9FF57FDE9708}"/>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Branding Software &gt;</a:t>
              </a:r>
            </a:p>
          </p:txBody>
        </p:sp>
        <p:sp>
          <p:nvSpPr>
            <p:cNvPr id="169" name="TextBox 168">
              <a:extLst>
                <a:ext uri="{FF2B5EF4-FFF2-40B4-BE49-F238E27FC236}">
                  <a16:creationId xmlns:a16="http://schemas.microsoft.com/office/drawing/2014/main" id="{581851AA-990D-4146-B00A-C091A18C77AB}"/>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Awesome notepad app. It gives you a quick and simple notepad editing experience when you write notes.</a:t>
              </a:r>
            </a:p>
          </p:txBody>
        </p:sp>
      </p:grpSp>
      <p:sp>
        <p:nvSpPr>
          <p:cNvPr id="170" name="TextBox 169">
            <a:extLst>
              <a:ext uri="{FF2B5EF4-FFF2-40B4-BE49-F238E27FC236}">
                <a16:creationId xmlns:a16="http://schemas.microsoft.com/office/drawing/2014/main" id="{E601A99F-2F7A-4785-892D-8DC3F32E62E7}"/>
              </a:ext>
            </a:extLst>
          </p:cNvPr>
          <p:cNvSpPr txBox="1"/>
          <p:nvPr/>
        </p:nvSpPr>
        <p:spPr>
          <a:xfrm>
            <a:off x="3749102" y="3606112"/>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Programmer</a:t>
            </a:r>
          </a:p>
        </p:txBody>
      </p:sp>
    </p:spTree>
    <p:extLst>
      <p:ext uri="{BB962C8B-B14F-4D97-AF65-F5344CB8AC3E}">
        <p14:creationId xmlns:p14="http://schemas.microsoft.com/office/powerpoint/2010/main" val="353225866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ppt_x"/>
                                          </p:val>
                                        </p:tav>
                                        <p:tav tm="100000">
                                          <p:val>
                                            <p:strVal val="#ppt_x"/>
                                          </p:val>
                                        </p:tav>
                                      </p:tavLst>
                                    </p:anim>
                                    <p:anim calcmode="lin" valueType="num">
                                      <p:cBhvr additive="base">
                                        <p:cTn id="8" dur="1500" fill="hold"/>
                                        <p:tgtEl>
                                          <p:spTgt spid="162"/>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20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1500" fill="hold"/>
                                        <p:tgtEl>
                                          <p:spTgt spid="163"/>
                                        </p:tgtEl>
                                        <p:attrNameLst>
                                          <p:attrName>ppt_x</p:attrName>
                                        </p:attrNameLst>
                                      </p:cBhvr>
                                      <p:tavLst>
                                        <p:tav tm="0">
                                          <p:val>
                                            <p:strVal val="#ppt_x"/>
                                          </p:val>
                                        </p:tav>
                                        <p:tav tm="100000">
                                          <p:val>
                                            <p:strVal val="#ppt_x"/>
                                          </p:val>
                                        </p:tav>
                                      </p:tavLst>
                                    </p:anim>
                                    <p:anim calcmode="lin" valueType="num">
                                      <p:cBhvr additive="base">
                                        <p:cTn id="12" dur="1500" fill="hold"/>
                                        <p:tgtEl>
                                          <p:spTgt spid="16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1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1500" fill="hold"/>
                                        <p:tgtEl>
                                          <p:spTgt spid="166"/>
                                        </p:tgtEl>
                                        <p:attrNameLst>
                                          <p:attrName>ppt_x</p:attrName>
                                        </p:attrNameLst>
                                      </p:cBhvr>
                                      <p:tavLst>
                                        <p:tav tm="0">
                                          <p:val>
                                            <p:strVal val="#ppt_x"/>
                                          </p:val>
                                        </p:tav>
                                        <p:tav tm="100000">
                                          <p:val>
                                            <p:strVal val="#ppt_x"/>
                                          </p:val>
                                        </p:tav>
                                      </p:tavLst>
                                    </p:anim>
                                    <p:anim calcmode="lin" valueType="num">
                                      <p:cBhvr additive="base">
                                        <p:cTn id="16" dur="1500" fill="hold"/>
                                        <p:tgtEl>
                                          <p:spTgt spid="16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2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1500" fill="hold"/>
                                        <p:tgtEl>
                                          <p:spTgt spid="167"/>
                                        </p:tgtEl>
                                        <p:attrNameLst>
                                          <p:attrName>ppt_x</p:attrName>
                                        </p:attrNameLst>
                                      </p:cBhvr>
                                      <p:tavLst>
                                        <p:tav tm="0">
                                          <p:val>
                                            <p:strVal val="#ppt_x"/>
                                          </p:val>
                                        </p:tav>
                                        <p:tav tm="100000">
                                          <p:val>
                                            <p:strVal val="#ppt_x"/>
                                          </p:val>
                                        </p:tav>
                                      </p:tavLst>
                                    </p:anim>
                                    <p:anim calcmode="lin" valueType="num">
                                      <p:cBhvr additive="base">
                                        <p:cTn id="20" dur="1500" fill="hold"/>
                                        <p:tgtEl>
                                          <p:spTgt spid="167"/>
                                        </p:tgtEl>
                                        <p:attrNameLst>
                                          <p:attrName>ppt_y</p:attrName>
                                        </p:attrNameLst>
                                      </p:cBhvr>
                                      <p:tavLst>
                                        <p:tav tm="0">
                                          <p:val>
                                            <p:strVal val="0-#ppt_h/2"/>
                                          </p:val>
                                        </p:tav>
                                        <p:tav tm="100000">
                                          <p:val>
                                            <p:strVal val="#ppt_y"/>
                                          </p:val>
                                        </p:tav>
                                      </p:tavLst>
                                    </p:anim>
                                  </p:childTnLst>
                                </p:cTn>
                              </p:par>
                              <p:par>
                                <p:cTn id="21" presetID="2" presetClass="entr" presetSubtype="1" accel="20000" decel="80000" fill="hold" grpId="0" nodeType="withEffect">
                                  <p:stCondLst>
                                    <p:cond delay="2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500" fill="hold"/>
                                        <p:tgtEl>
                                          <p:spTgt spid="170"/>
                                        </p:tgtEl>
                                        <p:attrNameLst>
                                          <p:attrName>ppt_x</p:attrName>
                                        </p:attrNameLst>
                                      </p:cBhvr>
                                      <p:tavLst>
                                        <p:tav tm="0">
                                          <p:val>
                                            <p:strVal val="#ppt_x"/>
                                          </p:val>
                                        </p:tav>
                                        <p:tav tm="100000">
                                          <p:val>
                                            <p:strVal val="#ppt_x"/>
                                          </p:val>
                                        </p:tav>
                                      </p:tavLst>
                                    </p:anim>
                                    <p:anim calcmode="lin" valueType="num">
                                      <p:cBhvr additive="base">
                                        <p:cTn id="24" dur="1500" fill="hold"/>
                                        <p:tgtEl>
                                          <p:spTgt spid="170"/>
                                        </p:tgtEl>
                                        <p:attrNameLst>
                                          <p:attrName>ppt_y</p:attrName>
                                        </p:attrNameLst>
                                      </p:cBhvr>
                                      <p:tavLst>
                                        <p:tav tm="0">
                                          <p:val>
                                            <p:strVal val="0-#ppt_h/2"/>
                                          </p:val>
                                        </p:tav>
                                        <p:tav tm="100000">
                                          <p:val>
                                            <p:strVal val="#ppt_y"/>
                                          </p:val>
                                        </p:tav>
                                      </p:tavLst>
                                    </p:anim>
                                  </p:childTnLst>
                                </p:cTn>
                              </p:par>
                              <p:par>
                                <p:cTn id="25" presetID="2" presetClass="entr" presetSubtype="1" accel="20000" decel="80000" fill="hold" grpId="0" nodeType="withEffect">
                                  <p:stCondLst>
                                    <p:cond delay="200"/>
                                  </p:stCondLst>
                                  <p:childTnLst>
                                    <p:set>
                                      <p:cBhvr>
                                        <p:cTn id="26" dur="1" fill="hold">
                                          <p:stCondLst>
                                            <p:cond delay="0"/>
                                          </p:stCondLst>
                                        </p:cTn>
                                        <p:tgtEl>
                                          <p:spTgt spid="161"/>
                                        </p:tgtEl>
                                        <p:attrNameLst>
                                          <p:attrName>style.visibility</p:attrName>
                                        </p:attrNameLst>
                                      </p:cBhvr>
                                      <p:to>
                                        <p:strVal val="visible"/>
                                      </p:to>
                                    </p:set>
                                    <p:anim calcmode="lin" valueType="num">
                                      <p:cBhvr additive="base">
                                        <p:cTn id="27" dur="1500" fill="hold"/>
                                        <p:tgtEl>
                                          <p:spTgt spid="161"/>
                                        </p:tgtEl>
                                        <p:attrNameLst>
                                          <p:attrName>ppt_x</p:attrName>
                                        </p:attrNameLst>
                                      </p:cBhvr>
                                      <p:tavLst>
                                        <p:tav tm="0">
                                          <p:val>
                                            <p:strVal val="#ppt_x"/>
                                          </p:val>
                                        </p:tav>
                                        <p:tav tm="100000">
                                          <p:val>
                                            <p:strVal val="#ppt_x"/>
                                          </p:val>
                                        </p:tav>
                                      </p:tavLst>
                                    </p:anim>
                                    <p:anim calcmode="lin" valueType="num">
                                      <p:cBhvr additive="base">
                                        <p:cTn id="28" dur="1500" fill="hold"/>
                                        <p:tgtEl>
                                          <p:spTgt spid="161"/>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141"/>
                                        </p:tgtEl>
                                        <p:attrNameLst>
                                          <p:attrName>style.visibility</p:attrName>
                                        </p:attrNameLst>
                                      </p:cBhvr>
                                      <p:to>
                                        <p:strVal val="visible"/>
                                      </p:to>
                                    </p:set>
                                    <p:anim calcmode="lin" valueType="num">
                                      <p:cBhvr additive="base">
                                        <p:cTn id="31" dur="1500" fill="hold"/>
                                        <p:tgtEl>
                                          <p:spTgt spid="141"/>
                                        </p:tgtEl>
                                        <p:attrNameLst>
                                          <p:attrName>ppt_x</p:attrName>
                                        </p:attrNameLst>
                                      </p:cBhvr>
                                      <p:tavLst>
                                        <p:tav tm="0">
                                          <p:val>
                                            <p:strVal val="1+#ppt_w/2"/>
                                          </p:val>
                                        </p:tav>
                                        <p:tav tm="100000">
                                          <p:val>
                                            <p:strVal val="#ppt_x"/>
                                          </p:val>
                                        </p:tav>
                                      </p:tavLst>
                                    </p:anim>
                                    <p:anim calcmode="lin" valueType="num">
                                      <p:cBhvr additive="base">
                                        <p:cTn id="32" dur="1500" fill="hold"/>
                                        <p:tgtEl>
                                          <p:spTgt spid="14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151"/>
                                        </p:tgtEl>
                                        <p:attrNameLst>
                                          <p:attrName>style.visibility</p:attrName>
                                        </p:attrNameLst>
                                      </p:cBhvr>
                                      <p:to>
                                        <p:strVal val="visible"/>
                                      </p:to>
                                    </p:set>
                                    <p:anim calcmode="lin" valueType="num">
                                      <p:cBhvr additive="base">
                                        <p:cTn id="35" dur="1500" fill="hold"/>
                                        <p:tgtEl>
                                          <p:spTgt spid="151"/>
                                        </p:tgtEl>
                                        <p:attrNameLst>
                                          <p:attrName>ppt_x</p:attrName>
                                        </p:attrNameLst>
                                      </p:cBhvr>
                                      <p:tavLst>
                                        <p:tav tm="0">
                                          <p:val>
                                            <p:strVal val="1+#ppt_w/2"/>
                                          </p:val>
                                        </p:tav>
                                        <p:tav tm="100000">
                                          <p:val>
                                            <p:strVal val="#ppt_x"/>
                                          </p:val>
                                        </p:tav>
                                      </p:tavLst>
                                    </p:anim>
                                    <p:anim calcmode="lin" valueType="num">
                                      <p:cBhvr additive="base">
                                        <p:cTn id="36" dur="1500" fill="hold"/>
                                        <p:tgtEl>
                                          <p:spTgt spid="15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48"/>
                                        </p:tgtEl>
                                        <p:attrNameLst>
                                          <p:attrName>style.visibility</p:attrName>
                                        </p:attrNameLst>
                                      </p:cBhvr>
                                      <p:to>
                                        <p:strVal val="visible"/>
                                      </p:to>
                                    </p:set>
                                    <p:anim calcmode="lin" valueType="num">
                                      <p:cBhvr additive="base">
                                        <p:cTn id="39" dur="1500" fill="hold"/>
                                        <p:tgtEl>
                                          <p:spTgt spid="148"/>
                                        </p:tgtEl>
                                        <p:attrNameLst>
                                          <p:attrName>ppt_x</p:attrName>
                                        </p:attrNameLst>
                                      </p:cBhvr>
                                      <p:tavLst>
                                        <p:tav tm="0">
                                          <p:val>
                                            <p:strVal val="1+#ppt_w/2"/>
                                          </p:val>
                                        </p:tav>
                                        <p:tav tm="100000">
                                          <p:val>
                                            <p:strVal val="#ppt_x"/>
                                          </p:val>
                                        </p:tav>
                                      </p:tavLst>
                                    </p:anim>
                                    <p:anim calcmode="lin" valueType="num">
                                      <p:cBhvr additive="base">
                                        <p:cTn id="40" dur="1500" fill="hold"/>
                                        <p:tgtEl>
                                          <p:spTgt spid="148"/>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1+#ppt_w/2"/>
                                          </p:val>
                                        </p:tav>
                                        <p:tav tm="100000">
                                          <p:val>
                                            <p:strVal val="#ppt_x"/>
                                          </p:val>
                                        </p:tav>
                                      </p:tavLst>
                                    </p:anim>
                                    <p:anim calcmode="lin" valueType="num">
                                      <p:cBhvr additive="base">
                                        <p:cTn id="44" dur="1500" fill="hold"/>
                                        <p:tgtEl>
                                          <p:spTgt spid="127"/>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33"/>
                                        </p:tgtEl>
                                        <p:attrNameLst>
                                          <p:attrName>style.visibility</p:attrName>
                                        </p:attrNameLst>
                                      </p:cBhvr>
                                      <p:to>
                                        <p:strVal val="visible"/>
                                      </p:to>
                                    </p:set>
                                    <p:anim calcmode="lin" valueType="num">
                                      <p:cBhvr additive="base">
                                        <p:cTn id="47" dur="1500" fill="hold"/>
                                        <p:tgtEl>
                                          <p:spTgt spid="133"/>
                                        </p:tgtEl>
                                        <p:attrNameLst>
                                          <p:attrName>ppt_x</p:attrName>
                                        </p:attrNameLst>
                                      </p:cBhvr>
                                      <p:tavLst>
                                        <p:tav tm="0">
                                          <p:val>
                                            <p:strVal val="1+#ppt_w/2"/>
                                          </p:val>
                                        </p:tav>
                                        <p:tav tm="100000">
                                          <p:val>
                                            <p:strVal val="#ppt_x"/>
                                          </p:val>
                                        </p:tav>
                                      </p:tavLst>
                                    </p:anim>
                                    <p:anim calcmode="lin" valueType="num">
                                      <p:cBhvr additive="base">
                                        <p:cTn id="48" dur="1500" fill="hold"/>
                                        <p:tgtEl>
                                          <p:spTgt spid="133"/>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1500" fill="hold"/>
                                        <p:tgtEl>
                                          <p:spTgt spid="83"/>
                                        </p:tgtEl>
                                        <p:attrNameLst>
                                          <p:attrName>ppt_x</p:attrName>
                                        </p:attrNameLst>
                                      </p:cBhvr>
                                      <p:tavLst>
                                        <p:tav tm="0">
                                          <p:val>
                                            <p:strVal val="1+#ppt_w/2"/>
                                          </p:val>
                                        </p:tav>
                                        <p:tav tm="100000">
                                          <p:val>
                                            <p:strVal val="#ppt_x"/>
                                          </p:val>
                                        </p:tav>
                                      </p:tavLst>
                                    </p:anim>
                                    <p:anim calcmode="lin" valueType="num">
                                      <p:cBhvr additive="base">
                                        <p:cTn id="52" dur="1500" fill="hold"/>
                                        <p:tgtEl>
                                          <p:spTgt spid="83"/>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1500" fill="hold"/>
                                        <p:tgtEl>
                                          <p:spTgt spid="132"/>
                                        </p:tgtEl>
                                        <p:attrNameLst>
                                          <p:attrName>ppt_x</p:attrName>
                                        </p:attrNameLst>
                                      </p:cBhvr>
                                      <p:tavLst>
                                        <p:tav tm="0">
                                          <p:val>
                                            <p:strVal val="1+#ppt_w/2"/>
                                          </p:val>
                                        </p:tav>
                                        <p:tav tm="100000">
                                          <p:val>
                                            <p:strVal val="#ppt_x"/>
                                          </p:val>
                                        </p:tav>
                                      </p:tavLst>
                                    </p:anim>
                                    <p:anim calcmode="lin" valueType="num">
                                      <p:cBhvr additive="base">
                                        <p:cTn id="56" dur="1500" fill="hold"/>
                                        <p:tgtEl>
                                          <p:spTgt spid="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animBg="1"/>
      <p:bldP spid="161" grpId="0" animBg="1"/>
      <p:bldP spid="162" grpId="0"/>
      <p:bldP spid="166" grpId="0"/>
      <p:bldP spid="170" grpId="0"/>
    </p:bldLst>
  </p:timing>
</p:sld>
</file>

<file path=ppt/slides/slide1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9ECF9635-FD4D-4ACA-8648-F5220AA4F1B8}"/>
              </a:ext>
            </a:extLst>
          </p:cNvPr>
          <p:cNvGrpSpPr/>
          <p:nvPr/>
        </p:nvGrpSpPr>
        <p:grpSpPr>
          <a:xfrm>
            <a:off x="12221054" y="5219251"/>
            <a:ext cx="2566988" cy="3127375"/>
            <a:chOff x="11088688" y="6592888"/>
            <a:chExt cx="2566988" cy="3127375"/>
          </a:xfrm>
        </p:grpSpPr>
        <p:sp>
          <p:nvSpPr>
            <p:cNvPr id="142" name="Freeform 203">
              <a:extLst>
                <a:ext uri="{FF2B5EF4-FFF2-40B4-BE49-F238E27FC236}">
                  <a16:creationId xmlns:a16="http://schemas.microsoft.com/office/drawing/2014/main" id="{A182D9FF-FB50-4B73-BE87-0687774AD43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204">
              <a:extLst>
                <a:ext uri="{FF2B5EF4-FFF2-40B4-BE49-F238E27FC236}">
                  <a16:creationId xmlns:a16="http://schemas.microsoft.com/office/drawing/2014/main" id="{45DFC36D-11F4-4A85-A210-E4E2E71C2B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205">
              <a:extLst>
                <a:ext uri="{FF2B5EF4-FFF2-40B4-BE49-F238E27FC236}">
                  <a16:creationId xmlns:a16="http://schemas.microsoft.com/office/drawing/2014/main" id="{7A675460-EBF7-4D33-AEB1-42E3F36CCBD1}"/>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206">
              <a:extLst>
                <a:ext uri="{FF2B5EF4-FFF2-40B4-BE49-F238E27FC236}">
                  <a16:creationId xmlns:a16="http://schemas.microsoft.com/office/drawing/2014/main" id="{11280226-600E-48E8-861C-1D055AE77688}"/>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207">
              <a:extLst>
                <a:ext uri="{FF2B5EF4-FFF2-40B4-BE49-F238E27FC236}">
                  <a16:creationId xmlns:a16="http://schemas.microsoft.com/office/drawing/2014/main" id="{C6716EB6-14EA-4F65-9ABE-3F86BC8A5DE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208">
              <a:extLst>
                <a:ext uri="{FF2B5EF4-FFF2-40B4-BE49-F238E27FC236}">
                  <a16:creationId xmlns:a16="http://schemas.microsoft.com/office/drawing/2014/main" id="{9E652965-589C-48BA-BD51-9AFEFCB7950A}"/>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48" name="Group 147">
            <a:extLst>
              <a:ext uri="{FF2B5EF4-FFF2-40B4-BE49-F238E27FC236}">
                <a16:creationId xmlns:a16="http://schemas.microsoft.com/office/drawing/2014/main" id="{D3AA88FF-662C-4EE4-BEA2-6B91D93E7098}"/>
              </a:ext>
            </a:extLst>
          </p:cNvPr>
          <p:cNvGrpSpPr/>
          <p:nvPr/>
        </p:nvGrpSpPr>
        <p:grpSpPr>
          <a:xfrm>
            <a:off x="12020827" y="7444802"/>
            <a:ext cx="2846388" cy="1965326"/>
            <a:chOff x="10701338" y="8021638"/>
            <a:chExt cx="2846388" cy="1965326"/>
          </a:xfrm>
        </p:grpSpPr>
        <p:sp>
          <p:nvSpPr>
            <p:cNvPr id="149" name="Freeform 201">
              <a:extLst>
                <a:ext uri="{FF2B5EF4-FFF2-40B4-BE49-F238E27FC236}">
                  <a16:creationId xmlns:a16="http://schemas.microsoft.com/office/drawing/2014/main" id="{047F60E1-97AC-48CE-B1C6-0A8F0D135155}"/>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202">
              <a:extLst>
                <a:ext uri="{FF2B5EF4-FFF2-40B4-BE49-F238E27FC236}">
                  <a16:creationId xmlns:a16="http://schemas.microsoft.com/office/drawing/2014/main" id="{2E98D1B1-5242-4F1A-802D-527AD86B86A8}"/>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1" name="Group 150">
            <a:extLst>
              <a:ext uri="{FF2B5EF4-FFF2-40B4-BE49-F238E27FC236}">
                <a16:creationId xmlns:a16="http://schemas.microsoft.com/office/drawing/2014/main" id="{8C422AA2-9531-45DE-8048-77F9B275D23D}"/>
              </a:ext>
            </a:extLst>
          </p:cNvPr>
          <p:cNvGrpSpPr/>
          <p:nvPr/>
        </p:nvGrpSpPr>
        <p:grpSpPr>
          <a:xfrm>
            <a:off x="13706758" y="6386215"/>
            <a:ext cx="1406525" cy="2090737"/>
            <a:chOff x="12350751" y="7454901"/>
            <a:chExt cx="1406525" cy="2090737"/>
          </a:xfrm>
        </p:grpSpPr>
        <p:sp>
          <p:nvSpPr>
            <p:cNvPr id="152" name="Freeform 209">
              <a:extLst>
                <a:ext uri="{FF2B5EF4-FFF2-40B4-BE49-F238E27FC236}">
                  <a16:creationId xmlns:a16="http://schemas.microsoft.com/office/drawing/2014/main" id="{FB475C65-DC65-4C6E-B12C-B4BB6AD0E7CC}"/>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210">
              <a:extLst>
                <a:ext uri="{FF2B5EF4-FFF2-40B4-BE49-F238E27FC236}">
                  <a16:creationId xmlns:a16="http://schemas.microsoft.com/office/drawing/2014/main" id="{3D77FE0C-D6E4-427A-80C4-18C3B614CECC}"/>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211">
              <a:extLst>
                <a:ext uri="{FF2B5EF4-FFF2-40B4-BE49-F238E27FC236}">
                  <a16:creationId xmlns:a16="http://schemas.microsoft.com/office/drawing/2014/main" id="{34D3A650-F83E-4FC9-81D6-FD99851045AE}"/>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212">
              <a:extLst>
                <a:ext uri="{FF2B5EF4-FFF2-40B4-BE49-F238E27FC236}">
                  <a16:creationId xmlns:a16="http://schemas.microsoft.com/office/drawing/2014/main" id="{9AF4D4A3-8DE7-4ABC-8CEA-2E13E6D1C45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213">
              <a:extLst>
                <a:ext uri="{FF2B5EF4-FFF2-40B4-BE49-F238E27FC236}">
                  <a16:creationId xmlns:a16="http://schemas.microsoft.com/office/drawing/2014/main" id="{75FDE39A-D713-4CB7-8C61-590D87290B8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214">
              <a:extLst>
                <a:ext uri="{FF2B5EF4-FFF2-40B4-BE49-F238E27FC236}">
                  <a16:creationId xmlns:a16="http://schemas.microsoft.com/office/drawing/2014/main" id="{B6B19265-6FE5-4721-B439-6B41E73FA525}"/>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215">
              <a:extLst>
                <a:ext uri="{FF2B5EF4-FFF2-40B4-BE49-F238E27FC236}">
                  <a16:creationId xmlns:a16="http://schemas.microsoft.com/office/drawing/2014/main" id="{F63A32FB-773B-40D1-A3E7-625BBD04E1D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216">
              <a:extLst>
                <a:ext uri="{FF2B5EF4-FFF2-40B4-BE49-F238E27FC236}">
                  <a16:creationId xmlns:a16="http://schemas.microsoft.com/office/drawing/2014/main" id="{EA2B3F3A-6E61-4DB3-9197-387A400AC748}"/>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701DFBF8-9FDD-40E9-8582-F48D032321DE}"/>
              </a:ext>
            </a:extLst>
          </p:cNvPr>
          <p:cNvGrpSpPr/>
          <p:nvPr/>
        </p:nvGrpSpPr>
        <p:grpSpPr>
          <a:xfrm>
            <a:off x="19026426" y="3763859"/>
            <a:ext cx="2924175" cy="5091113"/>
            <a:chOff x="15813088" y="4310063"/>
            <a:chExt cx="2924175" cy="5091113"/>
          </a:xfrm>
        </p:grpSpPr>
        <p:sp>
          <p:nvSpPr>
            <p:cNvPr id="134" name="Freeform 217">
              <a:extLst>
                <a:ext uri="{FF2B5EF4-FFF2-40B4-BE49-F238E27FC236}">
                  <a16:creationId xmlns:a16="http://schemas.microsoft.com/office/drawing/2014/main" id="{5FAA3E20-117A-4D50-ADB8-052AA25D5B41}"/>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218">
              <a:extLst>
                <a:ext uri="{FF2B5EF4-FFF2-40B4-BE49-F238E27FC236}">
                  <a16:creationId xmlns:a16="http://schemas.microsoft.com/office/drawing/2014/main" id="{65C2DA4B-547B-4012-BD34-7ACCFDDF7F4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219">
              <a:extLst>
                <a:ext uri="{FF2B5EF4-FFF2-40B4-BE49-F238E27FC236}">
                  <a16:creationId xmlns:a16="http://schemas.microsoft.com/office/drawing/2014/main" id="{2904B1DD-FCE3-4280-B460-3A0500E947BC}"/>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220">
              <a:extLst>
                <a:ext uri="{FF2B5EF4-FFF2-40B4-BE49-F238E27FC236}">
                  <a16:creationId xmlns:a16="http://schemas.microsoft.com/office/drawing/2014/main" id="{7B1A829A-CB5F-4D82-A558-57D9AE52CC3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221">
              <a:extLst>
                <a:ext uri="{FF2B5EF4-FFF2-40B4-BE49-F238E27FC236}">
                  <a16:creationId xmlns:a16="http://schemas.microsoft.com/office/drawing/2014/main" id="{56984B83-C42D-4EE3-BDBF-6EFA1B832B1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222">
              <a:extLst>
                <a:ext uri="{FF2B5EF4-FFF2-40B4-BE49-F238E27FC236}">
                  <a16:creationId xmlns:a16="http://schemas.microsoft.com/office/drawing/2014/main" id="{B7BE06F2-F399-44CC-AB58-6E98967601A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223">
              <a:extLst>
                <a:ext uri="{FF2B5EF4-FFF2-40B4-BE49-F238E27FC236}">
                  <a16:creationId xmlns:a16="http://schemas.microsoft.com/office/drawing/2014/main" id="{DF230C5F-4E9A-457C-8E3B-840D261DD814}"/>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2" name="Oval 126">
            <a:extLst>
              <a:ext uri="{FF2B5EF4-FFF2-40B4-BE49-F238E27FC236}">
                <a16:creationId xmlns:a16="http://schemas.microsoft.com/office/drawing/2014/main" id="{F2EEB51A-84D8-41B0-94EE-39C0927CD238}"/>
              </a:ext>
            </a:extLst>
          </p:cNvPr>
          <p:cNvSpPr>
            <a:spLocks noChangeArrowheads="1"/>
          </p:cNvSpPr>
          <p:nvPr/>
        </p:nvSpPr>
        <p:spPr bwMode="auto">
          <a:xfrm>
            <a:off x="13200543" y="8518076"/>
            <a:ext cx="8458200" cy="1250950"/>
          </a:xfrm>
          <a:prstGeom prst="ellipse">
            <a:avLst/>
          </a:prstGeom>
          <a:solidFill>
            <a:srgbClr val="D1D1F8">
              <a:alpha val="29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7" name="Group 126">
            <a:extLst>
              <a:ext uri="{FF2B5EF4-FFF2-40B4-BE49-F238E27FC236}">
                <a16:creationId xmlns:a16="http://schemas.microsoft.com/office/drawing/2014/main" id="{EEE3E1AA-FADA-4028-914D-EBBE4B0F154A}"/>
              </a:ext>
            </a:extLst>
          </p:cNvPr>
          <p:cNvGrpSpPr/>
          <p:nvPr/>
        </p:nvGrpSpPr>
        <p:grpSpPr>
          <a:xfrm>
            <a:off x="14626117" y="3396801"/>
            <a:ext cx="5949950" cy="5734050"/>
            <a:chOff x="3640138" y="3994150"/>
            <a:chExt cx="5949950" cy="5734050"/>
          </a:xfrm>
        </p:grpSpPr>
        <p:sp>
          <p:nvSpPr>
            <p:cNvPr id="87" name="Freeform 83">
              <a:extLst>
                <a:ext uri="{FF2B5EF4-FFF2-40B4-BE49-F238E27FC236}">
                  <a16:creationId xmlns:a16="http://schemas.microsoft.com/office/drawing/2014/main" id="{6D0B7B3E-4C82-46A2-BB28-B542D3DF059A}"/>
                </a:ext>
              </a:extLst>
            </p:cNvPr>
            <p:cNvSpPr>
              <a:spLocks/>
            </p:cNvSpPr>
            <p:nvPr/>
          </p:nvSpPr>
          <p:spPr bwMode="auto">
            <a:xfrm>
              <a:off x="3640138" y="4302125"/>
              <a:ext cx="5949950" cy="5426075"/>
            </a:xfrm>
            <a:custGeom>
              <a:avLst/>
              <a:gdLst>
                <a:gd name="T0" fmla="*/ 1871 w 1872"/>
                <a:gd name="T1" fmla="*/ 1301 h 1706"/>
                <a:gd name="T2" fmla="*/ 1862 w 1872"/>
                <a:gd name="T3" fmla="*/ 1323 h 1706"/>
                <a:gd name="T4" fmla="*/ 1839 w 1872"/>
                <a:gd name="T5" fmla="*/ 1332 h 1706"/>
                <a:gd name="T6" fmla="*/ 1465 w 1872"/>
                <a:gd name="T7" fmla="*/ 1332 h 1706"/>
                <a:gd name="T8" fmla="*/ 1442 w 1872"/>
                <a:gd name="T9" fmla="*/ 1342 h 1706"/>
                <a:gd name="T10" fmla="*/ 1433 w 1872"/>
                <a:gd name="T11" fmla="*/ 1363 h 1706"/>
                <a:gd name="T12" fmla="*/ 1467 w 1872"/>
                <a:gd name="T13" fmla="*/ 1396 h 1706"/>
                <a:gd name="T14" fmla="*/ 1687 w 1872"/>
                <a:gd name="T15" fmla="*/ 1396 h 1706"/>
                <a:gd name="T16" fmla="*/ 1721 w 1872"/>
                <a:gd name="T17" fmla="*/ 1429 h 1706"/>
                <a:gd name="T18" fmla="*/ 1711 w 1872"/>
                <a:gd name="T19" fmla="*/ 1451 h 1706"/>
                <a:gd name="T20" fmla="*/ 1689 w 1872"/>
                <a:gd name="T21" fmla="*/ 1460 h 1706"/>
                <a:gd name="T22" fmla="*/ 1571 w 1872"/>
                <a:gd name="T23" fmla="*/ 1460 h 1706"/>
                <a:gd name="T24" fmla="*/ 1549 w 1872"/>
                <a:gd name="T25" fmla="*/ 1469 h 1706"/>
                <a:gd name="T26" fmla="*/ 1539 w 1872"/>
                <a:gd name="T27" fmla="*/ 1491 h 1706"/>
                <a:gd name="T28" fmla="*/ 1573 w 1872"/>
                <a:gd name="T29" fmla="*/ 1524 h 1706"/>
                <a:gd name="T30" fmla="*/ 1619 w 1872"/>
                <a:gd name="T31" fmla="*/ 1524 h 1706"/>
                <a:gd name="T32" fmla="*/ 1652 w 1872"/>
                <a:gd name="T33" fmla="*/ 1557 h 1706"/>
                <a:gd name="T34" fmla="*/ 1652 w 1872"/>
                <a:gd name="T35" fmla="*/ 1633 h 1706"/>
                <a:gd name="T36" fmla="*/ 1580 w 1872"/>
                <a:gd name="T37" fmla="*/ 1706 h 1706"/>
                <a:gd name="T38" fmla="*/ 73 w 1872"/>
                <a:gd name="T39" fmla="*/ 1706 h 1706"/>
                <a:gd name="T40" fmla="*/ 0 w 1872"/>
                <a:gd name="T41" fmla="*/ 1633 h 1706"/>
                <a:gd name="T42" fmla="*/ 0 w 1872"/>
                <a:gd name="T43" fmla="*/ 0 h 1706"/>
                <a:gd name="T44" fmla="*/ 1652 w 1872"/>
                <a:gd name="T45" fmla="*/ 0 h 1706"/>
                <a:gd name="T46" fmla="*/ 1652 w 1872"/>
                <a:gd name="T47" fmla="*/ 114 h 1706"/>
                <a:gd name="T48" fmla="*/ 1674 w 1872"/>
                <a:gd name="T49" fmla="*/ 135 h 1706"/>
                <a:gd name="T50" fmla="*/ 1746 w 1872"/>
                <a:gd name="T51" fmla="*/ 135 h 1706"/>
                <a:gd name="T52" fmla="*/ 1779 w 1872"/>
                <a:gd name="T53" fmla="*/ 164 h 1706"/>
                <a:gd name="T54" fmla="*/ 1748 w 1872"/>
                <a:gd name="T55" fmla="*/ 199 h 1706"/>
                <a:gd name="T56" fmla="*/ 1545 w 1872"/>
                <a:gd name="T57" fmla="*/ 199 h 1706"/>
                <a:gd name="T58" fmla="*/ 1522 w 1872"/>
                <a:gd name="T59" fmla="*/ 208 h 1706"/>
                <a:gd name="T60" fmla="*/ 1513 w 1872"/>
                <a:gd name="T61" fmla="*/ 233 h 1706"/>
                <a:gd name="T62" fmla="*/ 1546 w 1872"/>
                <a:gd name="T63" fmla="*/ 263 h 1706"/>
                <a:gd name="T64" fmla="*/ 1615 w 1872"/>
                <a:gd name="T65" fmla="*/ 263 h 1706"/>
                <a:gd name="T66" fmla="*/ 1615 w 1872"/>
                <a:gd name="T67" fmla="*/ 263 h 1706"/>
                <a:gd name="T68" fmla="*/ 1816 w 1872"/>
                <a:gd name="T69" fmla="*/ 263 h 1706"/>
                <a:gd name="T70" fmla="*/ 1849 w 1872"/>
                <a:gd name="T71" fmla="*/ 292 h 1706"/>
                <a:gd name="T72" fmla="*/ 1817 w 1872"/>
                <a:gd name="T73" fmla="*/ 327 h 1706"/>
                <a:gd name="T74" fmla="*/ 1674 w 1872"/>
                <a:gd name="T75" fmla="*/ 327 h 1706"/>
                <a:gd name="T76" fmla="*/ 1652 w 1872"/>
                <a:gd name="T77" fmla="*/ 348 h 1706"/>
                <a:gd name="T78" fmla="*/ 1652 w 1872"/>
                <a:gd name="T79" fmla="*/ 1235 h 1706"/>
                <a:gd name="T80" fmla="*/ 1686 w 1872"/>
                <a:gd name="T81" fmla="*/ 1269 h 1706"/>
                <a:gd name="T82" fmla="*/ 1838 w 1872"/>
                <a:gd name="T83" fmla="*/ 1269 h 1706"/>
                <a:gd name="T84" fmla="*/ 1871 w 1872"/>
                <a:gd name="T85" fmla="*/ 1301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2" h="1706">
                  <a:moveTo>
                    <a:pt x="1871" y="1301"/>
                  </a:moveTo>
                  <a:cubicBezTo>
                    <a:pt x="1871" y="1310"/>
                    <a:pt x="1867" y="1317"/>
                    <a:pt x="1862" y="1323"/>
                  </a:cubicBezTo>
                  <a:cubicBezTo>
                    <a:pt x="1856" y="1329"/>
                    <a:pt x="1848" y="1332"/>
                    <a:pt x="1839" y="1332"/>
                  </a:cubicBezTo>
                  <a:cubicBezTo>
                    <a:pt x="1465" y="1332"/>
                    <a:pt x="1465" y="1332"/>
                    <a:pt x="1465" y="1332"/>
                  </a:cubicBezTo>
                  <a:cubicBezTo>
                    <a:pt x="1456" y="1332"/>
                    <a:pt x="1448" y="1336"/>
                    <a:pt x="1442" y="1342"/>
                  </a:cubicBezTo>
                  <a:cubicBezTo>
                    <a:pt x="1437" y="1347"/>
                    <a:pt x="1433" y="1355"/>
                    <a:pt x="1433" y="1363"/>
                  </a:cubicBezTo>
                  <a:cubicBezTo>
                    <a:pt x="1433" y="1381"/>
                    <a:pt x="1449" y="1396"/>
                    <a:pt x="1467" y="1396"/>
                  </a:cubicBezTo>
                  <a:cubicBezTo>
                    <a:pt x="1687" y="1396"/>
                    <a:pt x="1687" y="1396"/>
                    <a:pt x="1687" y="1396"/>
                  </a:cubicBezTo>
                  <a:cubicBezTo>
                    <a:pt x="1705" y="1396"/>
                    <a:pt x="1721" y="1411"/>
                    <a:pt x="1721" y="1429"/>
                  </a:cubicBezTo>
                  <a:cubicBezTo>
                    <a:pt x="1720" y="1437"/>
                    <a:pt x="1717" y="1445"/>
                    <a:pt x="1711" y="1451"/>
                  </a:cubicBezTo>
                  <a:cubicBezTo>
                    <a:pt x="1706" y="1456"/>
                    <a:pt x="1698" y="1460"/>
                    <a:pt x="1689" y="1460"/>
                  </a:cubicBezTo>
                  <a:cubicBezTo>
                    <a:pt x="1571" y="1460"/>
                    <a:pt x="1571" y="1460"/>
                    <a:pt x="1571" y="1460"/>
                  </a:cubicBezTo>
                  <a:cubicBezTo>
                    <a:pt x="1562" y="1460"/>
                    <a:pt x="1554" y="1463"/>
                    <a:pt x="1549" y="1469"/>
                  </a:cubicBezTo>
                  <a:cubicBezTo>
                    <a:pt x="1543" y="1475"/>
                    <a:pt x="1539" y="1482"/>
                    <a:pt x="1539" y="1491"/>
                  </a:cubicBezTo>
                  <a:cubicBezTo>
                    <a:pt x="1539" y="1509"/>
                    <a:pt x="1555" y="1524"/>
                    <a:pt x="1573" y="1524"/>
                  </a:cubicBezTo>
                  <a:cubicBezTo>
                    <a:pt x="1619" y="1524"/>
                    <a:pt x="1619" y="1524"/>
                    <a:pt x="1619" y="1524"/>
                  </a:cubicBezTo>
                  <a:cubicBezTo>
                    <a:pt x="1637" y="1524"/>
                    <a:pt x="1652" y="1539"/>
                    <a:pt x="1652" y="1557"/>
                  </a:cubicBezTo>
                  <a:cubicBezTo>
                    <a:pt x="1652" y="1633"/>
                    <a:pt x="1652" y="1633"/>
                    <a:pt x="1652" y="1633"/>
                  </a:cubicBezTo>
                  <a:cubicBezTo>
                    <a:pt x="1652" y="1673"/>
                    <a:pt x="1620" y="1706"/>
                    <a:pt x="1580" y="1706"/>
                  </a:cubicBezTo>
                  <a:cubicBezTo>
                    <a:pt x="73" y="1706"/>
                    <a:pt x="73" y="1706"/>
                    <a:pt x="73" y="1706"/>
                  </a:cubicBezTo>
                  <a:cubicBezTo>
                    <a:pt x="32" y="1706"/>
                    <a:pt x="0" y="1673"/>
                    <a:pt x="0" y="1633"/>
                  </a:cubicBezTo>
                  <a:cubicBezTo>
                    <a:pt x="0" y="0"/>
                    <a:pt x="0" y="0"/>
                    <a:pt x="0" y="0"/>
                  </a:cubicBezTo>
                  <a:cubicBezTo>
                    <a:pt x="1652" y="0"/>
                    <a:pt x="1652" y="0"/>
                    <a:pt x="1652" y="0"/>
                  </a:cubicBezTo>
                  <a:cubicBezTo>
                    <a:pt x="1652" y="114"/>
                    <a:pt x="1652" y="114"/>
                    <a:pt x="1652" y="114"/>
                  </a:cubicBezTo>
                  <a:cubicBezTo>
                    <a:pt x="1652" y="126"/>
                    <a:pt x="1662" y="135"/>
                    <a:pt x="1674" y="135"/>
                  </a:cubicBezTo>
                  <a:cubicBezTo>
                    <a:pt x="1746" y="135"/>
                    <a:pt x="1746" y="135"/>
                    <a:pt x="1746" y="135"/>
                  </a:cubicBezTo>
                  <a:cubicBezTo>
                    <a:pt x="1763" y="135"/>
                    <a:pt x="1778" y="147"/>
                    <a:pt x="1779" y="164"/>
                  </a:cubicBezTo>
                  <a:cubicBezTo>
                    <a:pt x="1781" y="183"/>
                    <a:pt x="1766" y="199"/>
                    <a:pt x="1748" y="199"/>
                  </a:cubicBezTo>
                  <a:cubicBezTo>
                    <a:pt x="1545" y="199"/>
                    <a:pt x="1545" y="199"/>
                    <a:pt x="1545" y="199"/>
                  </a:cubicBezTo>
                  <a:cubicBezTo>
                    <a:pt x="1536" y="199"/>
                    <a:pt x="1528" y="203"/>
                    <a:pt x="1522" y="208"/>
                  </a:cubicBezTo>
                  <a:cubicBezTo>
                    <a:pt x="1516" y="215"/>
                    <a:pt x="1512" y="223"/>
                    <a:pt x="1513" y="233"/>
                  </a:cubicBezTo>
                  <a:cubicBezTo>
                    <a:pt x="1514" y="250"/>
                    <a:pt x="1529" y="263"/>
                    <a:pt x="1546" y="263"/>
                  </a:cubicBezTo>
                  <a:cubicBezTo>
                    <a:pt x="1615" y="263"/>
                    <a:pt x="1615" y="263"/>
                    <a:pt x="1615" y="263"/>
                  </a:cubicBezTo>
                  <a:cubicBezTo>
                    <a:pt x="1615" y="263"/>
                    <a:pt x="1615" y="263"/>
                    <a:pt x="1615" y="263"/>
                  </a:cubicBezTo>
                  <a:cubicBezTo>
                    <a:pt x="1816" y="263"/>
                    <a:pt x="1816" y="263"/>
                    <a:pt x="1816" y="263"/>
                  </a:cubicBezTo>
                  <a:cubicBezTo>
                    <a:pt x="1833" y="263"/>
                    <a:pt x="1848" y="275"/>
                    <a:pt x="1849" y="292"/>
                  </a:cubicBezTo>
                  <a:cubicBezTo>
                    <a:pt x="1851" y="311"/>
                    <a:pt x="1836" y="327"/>
                    <a:pt x="1817" y="327"/>
                  </a:cubicBezTo>
                  <a:cubicBezTo>
                    <a:pt x="1674" y="327"/>
                    <a:pt x="1674" y="327"/>
                    <a:pt x="1674" y="327"/>
                  </a:cubicBezTo>
                  <a:cubicBezTo>
                    <a:pt x="1662" y="327"/>
                    <a:pt x="1652" y="336"/>
                    <a:pt x="1652" y="348"/>
                  </a:cubicBezTo>
                  <a:cubicBezTo>
                    <a:pt x="1652" y="1235"/>
                    <a:pt x="1652" y="1235"/>
                    <a:pt x="1652" y="1235"/>
                  </a:cubicBezTo>
                  <a:cubicBezTo>
                    <a:pt x="1652" y="1254"/>
                    <a:pt x="1667" y="1269"/>
                    <a:pt x="1686" y="1269"/>
                  </a:cubicBezTo>
                  <a:cubicBezTo>
                    <a:pt x="1838" y="1269"/>
                    <a:pt x="1838" y="1269"/>
                    <a:pt x="1838" y="1269"/>
                  </a:cubicBezTo>
                  <a:cubicBezTo>
                    <a:pt x="1856" y="1269"/>
                    <a:pt x="1872" y="1283"/>
                    <a:pt x="1871" y="1301"/>
                  </a:cubicBezTo>
                  <a:close/>
                </a:path>
              </a:pathLst>
            </a:custGeom>
            <a:solidFill>
              <a:srgbClr val="5848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4">
              <a:extLst>
                <a:ext uri="{FF2B5EF4-FFF2-40B4-BE49-F238E27FC236}">
                  <a16:creationId xmlns:a16="http://schemas.microsoft.com/office/drawing/2014/main" id="{A138C624-7BFB-4884-951D-8949CE1FC0E2}"/>
                </a:ext>
              </a:extLst>
            </p:cNvPr>
            <p:cNvSpPr>
              <a:spLocks/>
            </p:cNvSpPr>
            <p:nvPr/>
          </p:nvSpPr>
          <p:spPr bwMode="auto">
            <a:xfrm>
              <a:off x="3640138" y="3994150"/>
              <a:ext cx="5249863" cy="304800"/>
            </a:xfrm>
            <a:custGeom>
              <a:avLst/>
              <a:gdLst>
                <a:gd name="T0" fmla="*/ 1652 w 1652"/>
                <a:gd name="T1" fmla="*/ 96 h 96"/>
                <a:gd name="T2" fmla="*/ 0 w 1652"/>
                <a:gd name="T3" fmla="*/ 96 h 96"/>
                <a:gd name="T4" fmla="*/ 0 w 1652"/>
                <a:gd name="T5" fmla="*/ 31 h 96"/>
                <a:gd name="T6" fmla="*/ 31 w 1652"/>
                <a:gd name="T7" fmla="*/ 0 h 96"/>
                <a:gd name="T8" fmla="*/ 1621 w 1652"/>
                <a:gd name="T9" fmla="*/ 0 h 96"/>
                <a:gd name="T10" fmla="*/ 1652 w 1652"/>
                <a:gd name="T11" fmla="*/ 31 h 96"/>
                <a:gd name="T12" fmla="*/ 1652 w 165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652" h="96">
                  <a:moveTo>
                    <a:pt x="1652" y="96"/>
                  </a:moveTo>
                  <a:cubicBezTo>
                    <a:pt x="0" y="96"/>
                    <a:pt x="0" y="96"/>
                    <a:pt x="0" y="96"/>
                  </a:cubicBezTo>
                  <a:cubicBezTo>
                    <a:pt x="0" y="31"/>
                    <a:pt x="0" y="31"/>
                    <a:pt x="0" y="31"/>
                  </a:cubicBezTo>
                  <a:cubicBezTo>
                    <a:pt x="0" y="14"/>
                    <a:pt x="14" y="0"/>
                    <a:pt x="31" y="0"/>
                  </a:cubicBezTo>
                  <a:cubicBezTo>
                    <a:pt x="1621" y="0"/>
                    <a:pt x="1621" y="0"/>
                    <a:pt x="1621" y="0"/>
                  </a:cubicBezTo>
                  <a:cubicBezTo>
                    <a:pt x="1638" y="0"/>
                    <a:pt x="1652" y="14"/>
                    <a:pt x="1652" y="31"/>
                  </a:cubicBezTo>
                  <a:lnTo>
                    <a:pt x="1652" y="96"/>
                  </a:lnTo>
                  <a:close/>
                </a:path>
              </a:pathLst>
            </a:custGeom>
            <a:solidFill>
              <a:srgbClr val="E3E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5">
              <a:extLst>
                <a:ext uri="{FF2B5EF4-FFF2-40B4-BE49-F238E27FC236}">
                  <a16:creationId xmlns:a16="http://schemas.microsoft.com/office/drawing/2014/main" id="{A61CA2AD-2178-4196-B692-114D3F93728D}"/>
                </a:ext>
              </a:extLst>
            </p:cNvPr>
            <p:cNvSpPr>
              <a:spLocks/>
            </p:cNvSpPr>
            <p:nvPr/>
          </p:nvSpPr>
          <p:spPr bwMode="auto">
            <a:xfrm>
              <a:off x="3640138" y="4302125"/>
              <a:ext cx="1335088" cy="5426075"/>
            </a:xfrm>
            <a:custGeom>
              <a:avLst/>
              <a:gdLst>
                <a:gd name="T0" fmla="*/ 420 w 420"/>
                <a:gd name="T1" fmla="*/ 1706 h 1706"/>
                <a:gd name="T2" fmla="*/ 41 w 420"/>
                <a:gd name="T3" fmla="*/ 1706 h 1706"/>
                <a:gd name="T4" fmla="*/ 0 w 420"/>
                <a:gd name="T5" fmla="*/ 1665 h 1706"/>
                <a:gd name="T6" fmla="*/ 0 w 420"/>
                <a:gd name="T7" fmla="*/ 0 h 1706"/>
                <a:gd name="T8" fmla="*/ 420 w 420"/>
                <a:gd name="T9" fmla="*/ 0 h 1706"/>
                <a:gd name="T10" fmla="*/ 420 w 420"/>
                <a:gd name="T11" fmla="*/ 1706 h 1706"/>
              </a:gdLst>
              <a:ahLst/>
              <a:cxnLst>
                <a:cxn ang="0">
                  <a:pos x="T0" y="T1"/>
                </a:cxn>
                <a:cxn ang="0">
                  <a:pos x="T2" y="T3"/>
                </a:cxn>
                <a:cxn ang="0">
                  <a:pos x="T4" y="T5"/>
                </a:cxn>
                <a:cxn ang="0">
                  <a:pos x="T6" y="T7"/>
                </a:cxn>
                <a:cxn ang="0">
                  <a:pos x="T8" y="T9"/>
                </a:cxn>
                <a:cxn ang="0">
                  <a:pos x="T10" y="T11"/>
                </a:cxn>
              </a:cxnLst>
              <a:rect l="0" t="0" r="r" b="b"/>
              <a:pathLst>
                <a:path w="420" h="1706">
                  <a:moveTo>
                    <a:pt x="420" y="1706"/>
                  </a:moveTo>
                  <a:cubicBezTo>
                    <a:pt x="41" y="1706"/>
                    <a:pt x="41" y="1706"/>
                    <a:pt x="41" y="1706"/>
                  </a:cubicBezTo>
                  <a:cubicBezTo>
                    <a:pt x="18" y="1706"/>
                    <a:pt x="0" y="1688"/>
                    <a:pt x="0" y="1665"/>
                  </a:cubicBezTo>
                  <a:cubicBezTo>
                    <a:pt x="0" y="0"/>
                    <a:pt x="0" y="0"/>
                    <a:pt x="0" y="0"/>
                  </a:cubicBezTo>
                  <a:cubicBezTo>
                    <a:pt x="420" y="0"/>
                    <a:pt x="420" y="0"/>
                    <a:pt x="420" y="0"/>
                  </a:cubicBezTo>
                  <a:lnTo>
                    <a:pt x="420" y="1706"/>
                  </a:lnTo>
                  <a:close/>
                </a:path>
              </a:pathLst>
            </a:custGeom>
            <a:solidFill>
              <a:srgbClr val="242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86">
              <a:extLst>
                <a:ext uri="{FF2B5EF4-FFF2-40B4-BE49-F238E27FC236}">
                  <a16:creationId xmlns:a16="http://schemas.microsoft.com/office/drawing/2014/main" id="{44CDAF48-31C6-445B-BBFC-6700474C6ECB}"/>
                </a:ext>
              </a:extLst>
            </p:cNvPr>
            <p:cNvSpPr>
              <a:spLocks noChangeArrowheads="1"/>
            </p:cNvSpPr>
            <p:nvPr/>
          </p:nvSpPr>
          <p:spPr bwMode="auto">
            <a:xfrm>
              <a:off x="3846513" y="4117975"/>
              <a:ext cx="73025" cy="73025"/>
            </a:xfrm>
            <a:prstGeom prst="ellipse">
              <a:avLst/>
            </a:prstGeom>
            <a:solidFill>
              <a:srgbClr val="84D5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Oval 87">
              <a:extLst>
                <a:ext uri="{FF2B5EF4-FFF2-40B4-BE49-F238E27FC236}">
                  <a16:creationId xmlns:a16="http://schemas.microsoft.com/office/drawing/2014/main" id="{04B7646E-E85A-48F2-9CBC-E34B3322CC43}"/>
                </a:ext>
              </a:extLst>
            </p:cNvPr>
            <p:cNvSpPr>
              <a:spLocks noChangeArrowheads="1"/>
            </p:cNvSpPr>
            <p:nvPr/>
          </p:nvSpPr>
          <p:spPr bwMode="auto">
            <a:xfrm>
              <a:off x="3957638" y="4117975"/>
              <a:ext cx="73025" cy="73025"/>
            </a:xfrm>
            <a:prstGeom prst="ellipse">
              <a:avLst/>
            </a:pr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Oval 88">
              <a:extLst>
                <a:ext uri="{FF2B5EF4-FFF2-40B4-BE49-F238E27FC236}">
                  <a16:creationId xmlns:a16="http://schemas.microsoft.com/office/drawing/2014/main" id="{F9B56901-1CA7-4611-B365-8D906038DCCC}"/>
                </a:ext>
              </a:extLst>
            </p:cNvPr>
            <p:cNvSpPr>
              <a:spLocks noChangeArrowheads="1"/>
            </p:cNvSpPr>
            <p:nvPr/>
          </p:nvSpPr>
          <p:spPr bwMode="auto">
            <a:xfrm>
              <a:off x="4071938" y="4117975"/>
              <a:ext cx="73025" cy="73025"/>
            </a:xfrm>
            <a:prstGeom prst="ellipse">
              <a:avLst/>
            </a:pr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89">
              <a:extLst>
                <a:ext uri="{FF2B5EF4-FFF2-40B4-BE49-F238E27FC236}">
                  <a16:creationId xmlns:a16="http://schemas.microsoft.com/office/drawing/2014/main" id="{2E8D36C5-3C31-4E99-B44D-A4DE892E3B63}"/>
                </a:ext>
              </a:extLst>
            </p:cNvPr>
            <p:cNvSpPr>
              <a:spLocks/>
            </p:cNvSpPr>
            <p:nvPr/>
          </p:nvSpPr>
          <p:spPr bwMode="auto">
            <a:xfrm>
              <a:off x="3792538" y="4608513"/>
              <a:ext cx="549275" cy="69850"/>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0">
              <a:extLst>
                <a:ext uri="{FF2B5EF4-FFF2-40B4-BE49-F238E27FC236}">
                  <a16:creationId xmlns:a16="http://schemas.microsoft.com/office/drawing/2014/main" id="{95E933D8-B40D-4258-A6DD-47FE10863B00}"/>
                </a:ext>
              </a:extLst>
            </p:cNvPr>
            <p:cNvSpPr>
              <a:spLocks/>
            </p:cNvSpPr>
            <p:nvPr/>
          </p:nvSpPr>
          <p:spPr bwMode="auto">
            <a:xfrm>
              <a:off x="5302251" y="4827588"/>
              <a:ext cx="482600" cy="66675"/>
            </a:xfrm>
            <a:custGeom>
              <a:avLst/>
              <a:gdLst>
                <a:gd name="T0" fmla="*/ 146 w 152"/>
                <a:gd name="T1" fmla="*/ 21 h 21"/>
                <a:gd name="T2" fmla="*/ 6 w 152"/>
                <a:gd name="T3" fmla="*/ 21 h 21"/>
                <a:gd name="T4" fmla="*/ 0 w 152"/>
                <a:gd name="T5" fmla="*/ 15 h 21"/>
                <a:gd name="T6" fmla="*/ 0 w 152"/>
                <a:gd name="T7" fmla="*/ 6 h 21"/>
                <a:gd name="T8" fmla="*/ 6 w 152"/>
                <a:gd name="T9" fmla="*/ 0 h 21"/>
                <a:gd name="T10" fmla="*/ 146 w 152"/>
                <a:gd name="T11" fmla="*/ 0 h 21"/>
                <a:gd name="T12" fmla="*/ 152 w 152"/>
                <a:gd name="T13" fmla="*/ 6 h 21"/>
                <a:gd name="T14" fmla="*/ 152 w 152"/>
                <a:gd name="T15" fmla="*/ 15 h 21"/>
                <a:gd name="T16" fmla="*/ 146 w 152"/>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1">
                  <a:moveTo>
                    <a:pt x="146" y="21"/>
                  </a:moveTo>
                  <a:cubicBezTo>
                    <a:pt x="6" y="21"/>
                    <a:pt x="6" y="21"/>
                    <a:pt x="6" y="21"/>
                  </a:cubicBezTo>
                  <a:cubicBezTo>
                    <a:pt x="2" y="21"/>
                    <a:pt x="0" y="19"/>
                    <a:pt x="0" y="15"/>
                  </a:cubicBezTo>
                  <a:cubicBezTo>
                    <a:pt x="0" y="6"/>
                    <a:pt x="0" y="6"/>
                    <a:pt x="0" y="6"/>
                  </a:cubicBezTo>
                  <a:cubicBezTo>
                    <a:pt x="0" y="2"/>
                    <a:pt x="2" y="0"/>
                    <a:pt x="6" y="0"/>
                  </a:cubicBezTo>
                  <a:cubicBezTo>
                    <a:pt x="146" y="0"/>
                    <a:pt x="146" y="0"/>
                    <a:pt x="146" y="0"/>
                  </a:cubicBezTo>
                  <a:cubicBezTo>
                    <a:pt x="149" y="0"/>
                    <a:pt x="152" y="2"/>
                    <a:pt x="152" y="6"/>
                  </a:cubicBezTo>
                  <a:cubicBezTo>
                    <a:pt x="152" y="15"/>
                    <a:pt x="152" y="15"/>
                    <a:pt x="152" y="15"/>
                  </a:cubicBezTo>
                  <a:cubicBezTo>
                    <a:pt x="152" y="19"/>
                    <a:pt x="149" y="21"/>
                    <a:pt x="146"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1">
              <a:extLst>
                <a:ext uri="{FF2B5EF4-FFF2-40B4-BE49-F238E27FC236}">
                  <a16:creationId xmlns:a16="http://schemas.microsoft.com/office/drawing/2014/main" id="{E0B95810-793A-47FD-AA21-9FBC06B40619}"/>
                </a:ext>
              </a:extLst>
            </p:cNvPr>
            <p:cNvSpPr>
              <a:spLocks/>
            </p:cNvSpPr>
            <p:nvPr/>
          </p:nvSpPr>
          <p:spPr bwMode="auto">
            <a:xfrm>
              <a:off x="5302251" y="5008563"/>
              <a:ext cx="903288" cy="69850"/>
            </a:xfrm>
            <a:custGeom>
              <a:avLst/>
              <a:gdLst>
                <a:gd name="T0" fmla="*/ 278 w 284"/>
                <a:gd name="T1" fmla="*/ 22 h 22"/>
                <a:gd name="T2" fmla="*/ 6 w 284"/>
                <a:gd name="T3" fmla="*/ 22 h 22"/>
                <a:gd name="T4" fmla="*/ 0 w 284"/>
                <a:gd name="T5" fmla="*/ 16 h 22"/>
                <a:gd name="T6" fmla="*/ 0 w 284"/>
                <a:gd name="T7" fmla="*/ 6 h 22"/>
                <a:gd name="T8" fmla="*/ 6 w 284"/>
                <a:gd name="T9" fmla="*/ 0 h 22"/>
                <a:gd name="T10" fmla="*/ 278 w 284"/>
                <a:gd name="T11" fmla="*/ 0 h 22"/>
                <a:gd name="T12" fmla="*/ 284 w 284"/>
                <a:gd name="T13" fmla="*/ 6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6"/>
                    <a:pt x="0" y="6"/>
                    <a:pt x="0" y="6"/>
                  </a:cubicBezTo>
                  <a:cubicBezTo>
                    <a:pt x="0" y="3"/>
                    <a:pt x="2" y="0"/>
                    <a:pt x="6" y="0"/>
                  </a:cubicBezTo>
                  <a:cubicBezTo>
                    <a:pt x="278" y="0"/>
                    <a:pt x="278" y="0"/>
                    <a:pt x="278" y="0"/>
                  </a:cubicBezTo>
                  <a:cubicBezTo>
                    <a:pt x="281" y="0"/>
                    <a:pt x="284" y="3"/>
                    <a:pt x="284" y="6"/>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2">
              <a:extLst>
                <a:ext uri="{FF2B5EF4-FFF2-40B4-BE49-F238E27FC236}">
                  <a16:creationId xmlns:a16="http://schemas.microsoft.com/office/drawing/2014/main" id="{4DCD8023-23DD-4F09-ADF6-C58C409AE07B}"/>
                </a:ext>
              </a:extLst>
            </p:cNvPr>
            <p:cNvSpPr>
              <a:spLocks/>
            </p:cNvSpPr>
            <p:nvPr/>
          </p:nvSpPr>
          <p:spPr bwMode="auto">
            <a:xfrm>
              <a:off x="5489576" y="5189538"/>
              <a:ext cx="715963" cy="69850"/>
            </a:xfrm>
            <a:custGeom>
              <a:avLst/>
              <a:gdLst>
                <a:gd name="T0" fmla="*/ 219 w 225"/>
                <a:gd name="T1" fmla="*/ 22 h 22"/>
                <a:gd name="T2" fmla="*/ 6 w 225"/>
                <a:gd name="T3" fmla="*/ 22 h 22"/>
                <a:gd name="T4" fmla="*/ 0 w 225"/>
                <a:gd name="T5" fmla="*/ 16 h 22"/>
                <a:gd name="T6" fmla="*/ 0 w 225"/>
                <a:gd name="T7" fmla="*/ 7 h 22"/>
                <a:gd name="T8" fmla="*/ 6 w 225"/>
                <a:gd name="T9" fmla="*/ 0 h 22"/>
                <a:gd name="T10" fmla="*/ 219 w 225"/>
                <a:gd name="T11" fmla="*/ 0 h 22"/>
                <a:gd name="T12" fmla="*/ 225 w 225"/>
                <a:gd name="T13" fmla="*/ 7 h 22"/>
                <a:gd name="T14" fmla="*/ 225 w 225"/>
                <a:gd name="T15" fmla="*/ 16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6"/>
                  </a:cubicBezTo>
                  <a:cubicBezTo>
                    <a:pt x="0" y="7"/>
                    <a:pt x="0" y="7"/>
                    <a:pt x="0" y="7"/>
                  </a:cubicBezTo>
                  <a:cubicBezTo>
                    <a:pt x="0" y="3"/>
                    <a:pt x="3" y="0"/>
                    <a:pt x="6" y="0"/>
                  </a:cubicBezTo>
                  <a:cubicBezTo>
                    <a:pt x="219" y="0"/>
                    <a:pt x="219" y="0"/>
                    <a:pt x="219" y="0"/>
                  </a:cubicBezTo>
                  <a:cubicBezTo>
                    <a:pt x="222" y="0"/>
                    <a:pt x="225" y="3"/>
                    <a:pt x="225" y="7"/>
                  </a:cubicBezTo>
                  <a:cubicBezTo>
                    <a:pt x="225" y="16"/>
                    <a:pt x="225" y="16"/>
                    <a:pt x="225" y="16"/>
                  </a:cubicBezTo>
                  <a:cubicBezTo>
                    <a:pt x="225" y="19"/>
                    <a:pt x="222" y="22"/>
                    <a:pt x="219"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3">
              <a:extLst>
                <a:ext uri="{FF2B5EF4-FFF2-40B4-BE49-F238E27FC236}">
                  <a16:creationId xmlns:a16="http://schemas.microsoft.com/office/drawing/2014/main" id="{54A3E7C7-93B2-47D8-A471-3513B86E5B58}"/>
                </a:ext>
              </a:extLst>
            </p:cNvPr>
            <p:cNvSpPr>
              <a:spLocks/>
            </p:cNvSpPr>
            <p:nvPr/>
          </p:nvSpPr>
          <p:spPr bwMode="auto">
            <a:xfrm>
              <a:off x="6307138" y="5008563"/>
              <a:ext cx="479425" cy="69850"/>
            </a:xfrm>
            <a:custGeom>
              <a:avLst/>
              <a:gdLst>
                <a:gd name="T0" fmla="*/ 144 w 151"/>
                <a:gd name="T1" fmla="*/ 22 h 22"/>
                <a:gd name="T2" fmla="*/ 6 w 151"/>
                <a:gd name="T3" fmla="*/ 22 h 22"/>
                <a:gd name="T4" fmla="*/ 0 w 151"/>
                <a:gd name="T5" fmla="*/ 16 h 22"/>
                <a:gd name="T6" fmla="*/ 0 w 151"/>
                <a:gd name="T7" fmla="*/ 6 h 22"/>
                <a:gd name="T8" fmla="*/ 6 w 151"/>
                <a:gd name="T9" fmla="*/ 0 h 22"/>
                <a:gd name="T10" fmla="*/ 144 w 151"/>
                <a:gd name="T11" fmla="*/ 0 h 22"/>
                <a:gd name="T12" fmla="*/ 151 w 151"/>
                <a:gd name="T13" fmla="*/ 6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6"/>
                    <a:pt x="0" y="6"/>
                    <a:pt x="0" y="6"/>
                  </a:cubicBezTo>
                  <a:cubicBezTo>
                    <a:pt x="0" y="3"/>
                    <a:pt x="3" y="0"/>
                    <a:pt x="6" y="0"/>
                  </a:cubicBezTo>
                  <a:cubicBezTo>
                    <a:pt x="144" y="0"/>
                    <a:pt x="144" y="0"/>
                    <a:pt x="144" y="0"/>
                  </a:cubicBezTo>
                  <a:cubicBezTo>
                    <a:pt x="148" y="0"/>
                    <a:pt x="151" y="3"/>
                    <a:pt x="151" y="6"/>
                  </a:cubicBezTo>
                  <a:cubicBezTo>
                    <a:pt x="151" y="16"/>
                    <a:pt x="151" y="16"/>
                    <a:pt x="151" y="16"/>
                  </a:cubicBezTo>
                  <a:cubicBezTo>
                    <a:pt x="151" y="19"/>
                    <a:pt x="148" y="22"/>
                    <a:pt x="144"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4">
              <a:extLst>
                <a:ext uri="{FF2B5EF4-FFF2-40B4-BE49-F238E27FC236}">
                  <a16:creationId xmlns:a16="http://schemas.microsoft.com/office/drawing/2014/main" id="{14AD4F0E-97BB-46DC-991F-414E807FA8E0}"/>
                </a:ext>
              </a:extLst>
            </p:cNvPr>
            <p:cNvSpPr>
              <a:spLocks/>
            </p:cNvSpPr>
            <p:nvPr/>
          </p:nvSpPr>
          <p:spPr bwMode="auto">
            <a:xfrm>
              <a:off x="5302251" y="6434138"/>
              <a:ext cx="482600" cy="69850"/>
            </a:xfrm>
            <a:custGeom>
              <a:avLst/>
              <a:gdLst>
                <a:gd name="T0" fmla="*/ 146 w 152"/>
                <a:gd name="T1" fmla="*/ 22 h 22"/>
                <a:gd name="T2" fmla="*/ 6 w 152"/>
                <a:gd name="T3" fmla="*/ 22 h 22"/>
                <a:gd name="T4" fmla="*/ 0 w 152"/>
                <a:gd name="T5" fmla="*/ 16 h 22"/>
                <a:gd name="T6" fmla="*/ 0 w 152"/>
                <a:gd name="T7" fmla="*/ 6 h 22"/>
                <a:gd name="T8" fmla="*/ 6 w 152"/>
                <a:gd name="T9" fmla="*/ 0 h 22"/>
                <a:gd name="T10" fmla="*/ 146 w 152"/>
                <a:gd name="T11" fmla="*/ 0 h 22"/>
                <a:gd name="T12" fmla="*/ 152 w 152"/>
                <a:gd name="T13" fmla="*/ 6 h 22"/>
                <a:gd name="T14" fmla="*/ 152 w 152"/>
                <a:gd name="T15" fmla="*/ 16 h 22"/>
                <a:gd name="T16" fmla="*/ 146 w 152"/>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2">
                  <a:moveTo>
                    <a:pt x="146" y="22"/>
                  </a:moveTo>
                  <a:cubicBezTo>
                    <a:pt x="6" y="22"/>
                    <a:pt x="6" y="22"/>
                    <a:pt x="6" y="22"/>
                  </a:cubicBezTo>
                  <a:cubicBezTo>
                    <a:pt x="2" y="22"/>
                    <a:pt x="0" y="19"/>
                    <a:pt x="0" y="16"/>
                  </a:cubicBezTo>
                  <a:cubicBezTo>
                    <a:pt x="0" y="6"/>
                    <a:pt x="0" y="6"/>
                    <a:pt x="0" y="6"/>
                  </a:cubicBezTo>
                  <a:cubicBezTo>
                    <a:pt x="0" y="3"/>
                    <a:pt x="2" y="0"/>
                    <a:pt x="6" y="0"/>
                  </a:cubicBezTo>
                  <a:cubicBezTo>
                    <a:pt x="146" y="0"/>
                    <a:pt x="146" y="0"/>
                    <a:pt x="146" y="0"/>
                  </a:cubicBezTo>
                  <a:cubicBezTo>
                    <a:pt x="149" y="0"/>
                    <a:pt x="152" y="3"/>
                    <a:pt x="152" y="6"/>
                  </a:cubicBezTo>
                  <a:cubicBezTo>
                    <a:pt x="152" y="16"/>
                    <a:pt x="152" y="16"/>
                    <a:pt x="152" y="16"/>
                  </a:cubicBezTo>
                  <a:cubicBezTo>
                    <a:pt x="152" y="19"/>
                    <a:pt x="149" y="22"/>
                    <a:pt x="146"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5">
              <a:extLst>
                <a:ext uri="{FF2B5EF4-FFF2-40B4-BE49-F238E27FC236}">
                  <a16:creationId xmlns:a16="http://schemas.microsoft.com/office/drawing/2014/main" id="{5F5364D2-4A6C-4974-895D-BC896654E52A}"/>
                </a:ext>
              </a:extLst>
            </p:cNvPr>
            <p:cNvSpPr>
              <a:spLocks/>
            </p:cNvSpPr>
            <p:nvPr/>
          </p:nvSpPr>
          <p:spPr bwMode="auto">
            <a:xfrm>
              <a:off x="5302251" y="6615113"/>
              <a:ext cx="903288" cy="69850"/>
            </a:xfrm>
            <a:custGeom>
              <a:avLst/>
              <a:gdLst>
                <a:gd name="T0" fmla="*/ 278 w 284"/>
                <a:gd name="T1" fmla="*/ 22 h 22"/>
                <a:gd name="T2" fmla="*/ 6 w 284"/>
                <a:gd name="T3" fmla="*/ 22 h 22"/>
                <a:gd name="T4" fmla="*/ 0 w 284"/>
                <a:gd name="T5" fmla="*/ 16 h 22"/>
                <a:gd name="T6" fmla="*/ 0 w 284"/>
                <a:gd name="T7" fmla="*/ 7 h 22"/>
                <a:gd name="T8" fmla="*/ 6 w 284"/>
                <a:gd name="T9" fmla="*/ 0 h 22"/>
                <a:gd name="T10" fmla="*/ 278 w 284"/>
                <a:gd name="T11" fmla="*/ 0 h 22"/>
                <a:gd name="T12" fmla="*/ 284 w 284"/>
                <a:gd name="T13" fmla="*/ 7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7"/>
                    <a:pt x="0" y="7"/>
                    <a:pt x="0" y="7"/>
                  </a:cubicBezTo>
                  <a:cubicBezTo>
                    <a:pt x="0" y="3"/>
                    <a:pt x="2" y="0"/>
                    <a:pt x="6" y="0"/>
                  </a:cubicBezTo>
                  <a:cubicBezTo>
                    <a:pt x="278" y="0"/>
                    <a:pt x="278" y="0"/>
                    <a:pt x="278" y="0"/>
                  </a:cubicBezTo>
                  <a:cubicBezTo>
                    <a:pt x="281" y="0"/>
                    <a:pt x="284" y="3"/>
                    <a:pt x="284" y="7"/>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6">
              <a:extLst>
                <a:ext uri="{FF2B5EF4-FFF2-40B4-BE49-F238E27FC236}">
                  <a16:creationId xmlns:a16="http://schemas.microsoft.com/office/drawing/2014/main" id="{746C6758-8883-471A-AF38-B7012FECB387}"/>
                </a:ext>
              </a:extLst>
            </p:cNvPr>
            <p:cNvSpPr>
              <a:spLocks/>
            </p:cNvSpPr>
            <p:nvPr/>
          </p:nvSpPr>
          <p:spPr bwMode="auto">
            <a:xfrm>
              <a:off x="5489576" y="6799263"/>
              <a:ext cx="715963" cy="69850"/>
            </a:xfrm>
            <a:custGeom>
              <a:avLst/>
              <a:gdLst>
                <a:gd name="T0" fmla="*/ 219 w 225"/>
                <a:gd name="T1" fmla="*/ 22 h 22"/>
                <a:gd name="T2" fmla="*/ 6 w 225"/>
                <a:gd name="T3" fmla="*/ 22 h 22"/>
                <a:gd name="T4" fmla="*/ 0 w 225"/>
                <a:gd name="T5" fmla="*/ 15 h 22"/>
                <a:gd name="T6" fmla="*/ 0 w 225"/>
                <a:gd name="T7" fmla="*/ 6 h 22"/>
                <a:gd name="T8" fmla="*/ 6 w 225"/>
                <a:gd name="T9" fmla="*/ 0 h 22"/>
                <a:gd name="T10" fmla="*/ 219 w 225"/>
                <a:gd name="T11" fmla="*/ 0 h 22"/>
                <a:gd name="T12" fmla="*/ 225 w 225"/>
                <a:gd name="T13" fmla="*/ 6 h 22"/>
                <a:gd name="T14" fmla="*/ 225 w 225"/>
                <a:gd name="T15" fmla="*/ 15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5"/>
                  </a:cubicBezTo>
                  <a:cubicBezTo>
                    <a:pt x="0" y="6"/>
                    <a:pt x="0" y="6"/>
                    <a:pt x="0" y="6"/>
                  </a:cubicBezTo>
                  <a:cubicBezTo>
                    <a:pt x="0" y="3"/>
                    <a:pt x="3" y="0"/>
                    <a:pt x="6" y="0"/>
                  </a:cubicBezTo>
                  <a:cubicBezTo>
                    <a:pt x="219" y="0"/>
                    <a:pt x="219" y="0"/>
                    <a:pt x="219" y="0"/>
                  </a:cubicBezTo>
                  <a:cubicBezTo>
                    <a:pt x="222" y="0"/>
                    <a:pt x="225" y="3"/>
                    <a:pt x="225" y="6"/>
                  </a:cubicBezTo>
                  <a:cubicBezTo>
                    <a:pt x="225" y="15"/>
                    <a:pt x="225" y="15"/>
                    <a:pt x="225" y="15"/>
                  </a:cubicBezTo>
                  <a:cubicBezTo>
                    <a:pt x="225" y="19"/>
                    <a:pt x="222" y="22"/>
                    <a:pt x="21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97">
              <a:extLst>
                <a:ext uri="{FF2B5EF4-FFF2-40B4-BE49-F238E27FC236}">
                  <a16:creationId xmlns:a16="http://schemas.microsoft.com/office/drawing/2014/main" id="{3DEFC597-2226-4A23-95A2-A3CD6C528501}"/>
                </a:ext>
              </a:extLst>
            </p:cNvPr>
            <p:cNvSpPr>
              <a:spLocks/>
            </p:cNvSpPr>
            <p:nvPr/>
          </p:nvSpPr>
          <p:spPr bwMode="auto">
            <a:xfrm>
              <a:off x="6307138" y="6615113"/>
              <a:ext cx="479425" cy="69850"/>
            </a:xfrm>
            <a:custGeom>
              <a:avLst/>
              <a:gdLst>
                <a:gd name="T0" fmla="*/ 144 w 151"/>
                <a:gd name="T1" fmla="*/ 22 h 22"/>
                <a:gd name="T2" fmla="*/ 6 w 151"/>
                <a:gd name="T3" fmla="*/ 22 h 22"/>
                <a:gd name="T4" fmla="*/ 0 w 151"/>
                <a:gd name="T5" fmla="*/ 16 h 22"/>
                <a:gd name="T6" fmla="*/ 0 w 151"/>
                <a:gd name="T7" fmla="*/ 7 h 22"/>
                <a:gd name="T8" fmla="*/ 6 w 151"/>
                <a:gd name="T9" fmla="*/ 0 h 22"/>
                <a:gd name="T10" fmla="*/ 144 w 151"/>
                <a:gd name="T11" fmla="*/ 0 h 22"/>
                <a:gd name="T12" fmla="*/ 151 w 151"/>
                <a:gd name="T13" fmla="*/ 7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7"/>
                    <a:pt x="0" y="7"/>
                    <a:pt x="0" y="7"/>
                  </a:cubicBezTo>
                  <a:cubicBezTo>
                    <a:pt x="0" y="3"/>
                    <a:pt x="3" y="0"/>
                    <a:pt x="6" y="0"/>
                  </a:cubicBezTo>
                  <a:cubicBezTo>
                    <a:pt x="144" y="0"/>
                    <a:pt x="144" y="0"/>
                    <a:pt x="144" y="0"/>
                  </a:cubicBezTo>
                  <a:cubicBezTo>
                    <a:pt x="148" y="0"/>
                    <a:pt x="151" y="3"/>
                    <a:pt x="151" y="7"/>
                  </a:cubicBezTo>
                  <a:cubicBezTo>
                    <a:pt x="151" y="16"/>
                    <a:pt x="151" y="16"/>
                    <a:pt x="151" y="16"/>
                  </a:cubicBezTo>
                  <a:cubicBezTo>
                    <a:pt x="151" y="19"/>
                    <a:pt x="148" y="22"/>
                    <a:pt x="144"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98">
              <a:extLst>
                <a:ext uri="{FF2B5EF4-FFF2-40B4-BE49-F238E27FC236}">
                  <a16:creationId xmlns:a16="http://schemas.microsoft.com/office/drawing/2014/main" id="{FB93847C-044C-44F6-9B98-EE1ABAFA2B35}"/>
                </a:ext>
              </a:extLst>
            </p:cNvPr>
            <p:cNvSpPr>
              <a:spLocks/>
            </p:cNvSpPr>
            <p:nvPr/>
          </p:nvSpPr>
          <p:spPr bwMode="auto">
            <a:xfrm>
              <a:off x="5302251" y="5635625"/>
              <a:ext cx="779463" cy="69850"/>
            </a:xfrm>
            <a:custGeom>
              <a:avLst/>
              <a:gdLst>
                <a:gd name="T0" fmla="*/ 239 w 245"/>
                <a:gd name="T1" fmla="*/ 22 h 22"/>
                <a:gd name="T2" fmla="*/ 6 w 245"/>
                <a:gd name="T3" fmla="*/ 22 h 22"/>
                <a:gd name="T4" fmla="*/ 0 w 245"/>
                <a:gd name="T5" fmla="*/ 16 h 22"/>
                <a:gd name="T6" fmla="*/ 0 w 245"/>
                <a:gd name="T7" fmla="*/ 6 h 22"/>
                <a:gd name="T8" fmla="*/ 6 w 245"/>
                <a:gd name="T9" fmla="*/ 0 h 22"/>
                <a:gd name="T10" fmla="*/ 239 w 245"/>
                <a:gd name="T11" fmla="*/ 0 h 22"/>
                <a:gd name="T12" fmla="*/ 245 w 245"/>
                <a:gd name="T13" fmla="*/ 6 h 22"/>
                <a:gd name="T14" fmla="*/ 245 w 245"/>
                <a:gd name="T15" fmla="*/ 16 h 22"/>
                <a:gd name="T16" fmla="*/ 239 w 24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2">
                  <a:moveTo>
                    <a:pt x="239" y="22"/>
                  </a:moveTo>
                  <a:cubicBezTo>
                    <a:pt x="6" y="22"/>
                    <a:pt x="6" y="22"/>
                    <a:pt x="6" y="22"/>
                  </a:cubicBezTo>
                  <a:cubicBezTo>
                    <a:pt x="2" y="22"/>
                    <a:pt x="0" y="19"/>
                    <a:pt x="0" y="16"/>
                  </a:cubicBezTo>
                  <a:cubicBezTo>
                    <a:pt x="0" y="6"/>
                    <a:pt x="0" y="6"/>
                    <a:pt x="0" y="6"/>
                  </a:cubicBezTo>
                  <a:cubicBezTo>
                    <a:pt x="0" y="3"/>
                    <a:pt x="2" y="0"/>
                    <a:pt x="6" y="0"/>
                  </a:cubicBezTo>
                  <a:cubicBezTo>
                    <a:pt x="239" y="0"/>
                    <a:pt x="239" y="0"/>
                    <a:pt x="239" y="0"/>
                  </a:cubicBezTo>
                  <a:cubicBezTo>
                    <a:pt x="243" y="0"/>
                    <a:pt x="245" y="3"/>
                    <a:pt x="245" y="6"/>
                  </a:cubicBezTo>
                  <a:cubicBezTo>
                    <a:pt x="245" y="16"/>
                    <a:pt x="245" y="16"/>
                    <a:pt x="245" y="16"/>
                  </a:cubicBezTo>
                  <a:cubicBezTo>
                    <a:pt x="245" y="19"/>
                    <a:pt x="243" y="22"/>
                    <a:pt x="239" y="2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99">
              <a:extLst>
                <a:ext uri="{FF2B5EF4-FFF2-40B4-BE49-F238E27FC236}">
                  <a16:creationId xmlns:a16="http://schemas.microsoft.com/office/drawing/2014/main" id="{3B9B85DE-F291-41EF-B4ED-81FD3F4B9368}"/>
                </a:ext>
              </a:extLst>
            </p:cNvPr>
            <p:cNvSpPr>
              <a:spLocks/>
            </p:cNvSpPr>
            <p:nvPr/>
          </p:nvSpPr>
          <p:spPr bwMode="auto">
            <a:xfrm>
              <a:off x="6183313" y="5635625"/>
              <a:ext cx="333375" cy="69850"/>
            </a:xfrm>
            <a:custGeom>
              <a:avLst/>
              <a:gdLst>
                <a:gd name="T0" fmla="*/ 99 w 105"/>
                <a:gd name="T1" fmla="*/ 22 h 22"/>
                <a:gd name="T2" fmla="*/ 6 w 105"/>
                <a:gd name="T3" fmla="*/ 22 h 22"/>
                <a:gd name="T4" fmla="*/ 0 w 105"/>
                <a:gd name="T5" fmla="*/ 16 h 22"/>
                <a:gd name="T6" fmla="*/ 0 w 105"/>
                <a:gd name="T7" fmla="*/ 6 h 22"/>
                <a:gd name="T8" fmla="*/ 6 w 105"/>
                <a:gd name="T9" fmla="*/ 0 h 22"/>
                <a:gd name="T10" fmla="*/ 99 w 105"/>
                <a:gd name="T11" fmla="*/ 0 h 22"/>
                <a:gd name="T12" fmla="*/ 105 w 105"/>
                <a:gd name="T13" fmla="*/ 6 h 22"/>
                <a:gd name="T14" fmla="*/ 105 w 105"/>
                <a:gd name="T15" fmla="*/ 16 h 22"/>
                <a:gd name="T16" fmla="*/ 99 w 10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2">
                  <a:moveTo>
                    <a:pt x="99" y="22"/>
                  </a:moveTo>
                  <a:cubicBezTo>
                    <a:pt x="6" y="22"/>
                    <a:pt x="6" y="22"/>
                    <a:pt x="6" y="22"/>
                  </a:cubicBezTo>
                  <a:cubicBezTo>
                    <a:pt x="3" y="22"/>
                    <a:pt x="0" y="19"/>
                    <a:pt x="0" y="16"/>
                  </a:cubicBezTo>
                  <a:cubicBezTo>
                    <a:pt x="0" y="6"/>
                    <a:pt x="0" y="6"/>
                    <a:pt x="0" y="6"/>
                  </a:cubicBezTo>
                  <a:cubicBezTo>
                    <a:pt x="0" y="3"/>
                    <a:pt x="3" y="0"/>
                    <a:pt x="6" y="0"/>
                  </a:cubicBezTo>
                  <a:cubicBezTo>
                    <a:pt x="99" y="0"/>
                    <a:pt x="99" y="0"/>
                    <a:pt x="99" y="0"/>
                  </a:cubicBezTo>
                  <a:cubicBezTo>
                    <a:pt x="102" y="0"/>
                    <a:pt x="105" y="3"/>
                    <a:pt x="105" y="6"/>
                  </a:cubicBezTo>
                  <a:cubicBezTo>
                    <a:pt x="105" y="16"/>
                    <a:pt x="105" y="16"/>
                    <a:pt x="105" y="16"/>
                  </a:cubicBezTo>
                  <a:cubicBezTo>
                    <a:pt x="105" y="19"/>
                    <a:pt x="102" y="22"/>
                    <a:pt x="9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100">
              <a:extLst>
                <a:ext uri="{FF2B5EF4-FFF2-40B4-BE49-F238E27FC236}">
                  <a16:creationId xmlns:a16="http://schemas.microsoft.com/office/drawing/2014/main" id="{E4E0B37D-B968-49E4-BEA5-6D8942187ED6}"/>
                </a:ext>
              </a:extLst>
            </p:cNvPr>
            <p:cNvSpPr>
              <a:spLocks/>
            </p:cNvSpPr>
            <p:nvPr/>
          </p:nvSpPr>
          <p:spPr bwMode="auto">
            <a:xfrm>
              <a:off x="5302251" y="58166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101">
              <a:extLst>
                <a:ext uri="{FF2B5EF4-FFF2-40B4-BE49-F238E27FC236}">
                  <a16:creationId xmlns:a16="http://schemas.microsoft.com/office/drawing/2014/main" id="{46420B65-C7FA-4E63-8B4D-5B8500D1BC73}"/>
                </a:ext>
              </a:extLst>
            </p:cNvPr>
            <p:cNvSpPr>
              <a:spLocks/>
            </p:cNvSpPr>
            <p:nvPr/>
          </p:nvSpPr>
          <p:spPr bwMode="auto">
            <a:xfrm>
              <a:off x="5607051" y="6000750"/>
              <a:ext cx="1154113" cy="69850"/>
            </a:xfrm>
            <a:custGeom>
              <a:avLst/>
              <a:gdLst>
                <a:gd name="T0" fmla="*/ 356 w 363"/>
                <a:gd name="T1" fmla="*/ 22 h 22"/>
                <a:gd name="T2" fmla="*/ 6 w 363"/>
                <a:gd name="T3" fmla="*/ 22 h 22"/>
                <a:gd name="T4" fmla="*/ 0 w 363"/>
                <a:gd name="T5" fmla="*/ 15 h 22"/>
                <a:gd name="T6" fmla="*/ 0 w 363"/>
                <a:gd name="T7" fmla="*/ 6 h 22"/>
                <a:gd name="T8" fmla="*/ 6 w 363"/>
                <a:gd name="T9" fmla="*/ 0 h 22"/>
                <a:gd name="T10" fmla="*/ 356 w 363"/>
                <a:gd name="T11" fmla="*/ 0 h 22"/>
                <a:gd name="T12" fmla="*/ 363 w 363"/>
                <a:gd name="T13" fmla="*/ 6 h 22"/>
                <a:gd name="T14" fmla="*/ 363 w 363"/>
                <a:gd name="T15" fmla="*/ 15 h 22"/>
                <a:gd name="T16" fmla="*/ 356 w 36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22">
                  <a:moveTo>
                    <a:pt x="356" y="22"/>
                  </a:moveTo>
                  <a:cubicBezTo>
                    <a:pt x="6" y="22"/>
                    <a:pt x="6" y="22"/>
                    <a:pt x="6" y="22"/>
                  </a:cubicBezTo>
                  <a:cubicBezTo>
                    <a:pt x="3" y="22"/>
                    <a:pt x="0" y="19"/>
                    <a:pt x="0" y="15"/>
                  </a:cubicBezTo>
                  <a:cubicBezTo>
                    <a:pt x="0" y="6"/>
                    <a:pt x="0" y="6"/>
                    <a:pt x="0" y="6"/>
                  </a:cubicBezTo>
                  <a:cubicBezTo>
                    <a:pt x="0" y="3"/>
                    <a:pt x="3" y="0"/>
                    <a:pt x="6" y="0"/>
                  </a:cubicBezTo>
                  <a:cubicBezTo>
                    <a:pt x="356" y="0"/>
                    <a:pt x="356" y="0"/>
                    <a:pt x="356" y="0"/>
                  </a:cubicBezTo>
                  <a:cubicBezTo>
                    <a:pt x="360" y="0"/>
                    <a:pt x="363" y="3"/>
                    <a:pt x="363" y="6"/>
                  </a:cubicBezTo>
                  <a:cubicBezTo>
                    <a:pt x="363" y="15"/>
                    <a:pt x="363" y="15"/>
                    <a:pt x="363" y="15"/>
                  </a:cubicBezTo>
                  <a:cubicBezTo>
                    <a:pt x="363" y="19"/>
                    <a:pt x="360" y="22"/>
                    <a:pt x="356"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102">
              <a:extLst>
                <a:ext uri="{FF2B5EF4-FFF2-40B4-BE49-F238E27FC236}">
                  <a16:creationId xmlns:a16="http://schemas.microsoft.com/office/drawing/2014/main" id="{FA22BEF0-B9DF-48AD-952F-F2C0610B0DA4}"/>
                </a:ext>
              </a:extLst>
            </p:cNvPr>
            <p:cNvSpPr>
              <a:spLocks/>
            </p:cNvSpPr>
            <p:nvPr/>
          </p:nvSpPr>
          <p:spPr bwMode="auto">
            <a:xfrm>
              <a:off x="6926263" y="5816600"/>
              <a:ext cx="773113" cy="69850"/>
            </a:xfrm>
            <a:custGeom>
              <a:avLst/>
              <a:gdLst>
                <a:gd name="T0" fmla="*/ 236 w 243"/>
                <a:gd name="T1" fmla="*/ 22 h 22"/>
                <a:gd name="T2" fmla="*/ 6 w 243"/>
                <a:gd name="T3" fmla="*/ 22 h 22"/>
                <a:gd name="T4" fmla="*/ 0 w 243"/>
                <a:gd name="T5" fmla="*/ 16 h 22"/>
                <a:gd name="T6" fmla="*/ 0 w 243"/>
                <a:gd name="T7" fmla="*/ 6 h 22"/>
                <a:gd name="T8" fmla="*/ 6 w 243"/>
                <a:gd name="T9" fmla="*/ 0 h 22"/>
                <a:gd name="T10" fmla="*/ 236 w 243"/>
                <a:gd name="T11" fmla="*/ 0 h 22"/>
                <a:gd name="T12" fmla="*/ 243 w 243"/>
                <a:gd name="T13" fmla="*/ 6 h 22"/>
                <a:gd name="T14" fmla="*/ 243 w 243"/>
                <a:gd name="T15" fmla="*/ 16 h 22"/>
                <a:gd name="T16" fmla="*/ 236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6" y="22"/>
                  </a:moveTo>
                  <a:cubicBezTo>
                    <a:pt x="6" y="22"/>
                    <a:pt x="6" y="22"/>
                    <a:pt x="6" y="22"/>
                  </a:cubicBezTo>
                  <a:cubicBezTo>
                    <a:pt x="2" y="22"/>
                    <a:pt x="0" y="19"/>
                    <a:pt x="0" y="16"/>
                  </a:cubicBezTo>
                  <a:cubicBezTo>
                    <a:pt x="0" y="6"/>
                    <a:pt x="0" y="6"/>
                    <a:pt x="0" y="6"/>
                  </a:cubicBezTo>
                  <a:cubicBezTo>
                    <a:pt x="0" y="3"/>
                    <a:pt x="2" y="0"/>
                    <a:pt x="6" y="0"/>
                  </a:cubicBezTo>
                  <a:cubicBezTo>
                    <a:pt x="236" y="0"/>
                    <a:pt x="236" y="0"/>
                    <a:pt x="236" y="0"/>
                  </a:cubicBezTo>
                  <a:cubicBezTo>
                    <a:pt x="240" y="0"/>
                    <a:pt x="243" y="3"/>
                    <a:pt x="243" y="6"/>
                  </a:cubicBezTo>
                  <a:cubicBezTo>
                    <a:pt x="243" y="16"/>
                    <a:pt x="243" y="16"/>
                    <a:pt x="243" y="16"/>
                  </a:cubicBezTo>
                  <a:cubicBezTo>
                    <a:pt x="243" y="19"/>
                    <a:pt x="240" y="22"/>
                    <a:pt x="236"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103">
              <a:extLst>
                <a:ext uri="{FF2B5EF4-FFF2-40B4-BE49-F238E27FC236}">
                  <a16:creationId xmlns:a16="http://schemas.microsoft.com/office/drawing/2014/main" id="{528EC00F-9CF4-4CA7-9B6D-64A738C887B6}"/>
                </a:ext>
              </a:extLst>
            </p:cNvPr>
            <p:cNvSpPr>
              <a:spLocks/>
            </p:cNvSpPr>
            <p:nvPr/>
          </p:nvSpPr>
          <p:spPr bwMode="auto">
            <a:xfrm>
              <a:off x="7810501" y="5816600"/>
              <a:ext cx="771525" cy="69850"/>
            </a:xfrm>
            <a:custGeom>
              <a:avLst/>
              <a:gdLst>
                <a:gd name="T0" fmla="*/ 237 w 243"/>
                <a:gd name="T1" fmla="*/ 22 h 22"/>
                <a:gd name="T2" fmla="*/ 6 w 243"/>
                <a:gd name="T3" fmla="*/ 22 h 22"/>
                <a:gd name="T4" fmla="*/ 0 w 243"/>
                <a:gd name="T5" fmla="*/ 16 h 22"/>
                <a:gd name="T6" fmla="*/ 0 w 243"/>
                <a:gd name="T7" fmla="*/ 6 h 22"/>
                <a:gd name="T8" fmla="*/ 6 w 243"/>
                <a:gd name="T9" fmla="*/ 0 h 22"/>
                <a:gd name="T10" fmla="*/ 237 w 243"/>
                <a:gd name="T11" fmla="*/ 0 h 22"/>
                <a:gd name="T12" fmla="*/ 243 w 243"/>
                <a:gd name="T13" fmla="*/ 6 h 22"/>
                <a:gd name="T14" fmla="*/ 243 w 243"/>
                <a:gd name="T15" fmla="*/ 16 h 22"/>
                <a:gd name="T16" fmla="*/ 237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7" y="22"/>
                  </a:moveTo>
                  <a:cubicBezTo>
                    <a:pt x="6" y="22"/>
                    <a:pt x="6" y="22"/>
                    <a:pt x="6" y="22"/>
                  </a:cubicBezTo>
                  <a:cubicBezTo>
                    <a:pt x="2" y="22"/>
                    <a:pt x="0" y="19"/>
                    <a:pt x="0" y="16"/>
                  </a:cubicBezTo>
                  <a:cubicBezTo>
                    <a:pt x="0" y="6"/>
                    <a:pt x="0" y="6"/>
                    <a:pt x="0" y="6"/>
                  </a:cubicBezTo>
                  <a:cubicBezTo>
                    <a:pt x="0" y="3"/>
                    <a:pt x="2" y="0"/>
                    <a:pt x="6" y="0"/>
                  </a:cubicBezTo>
                  <a:cubicBezTo>
                    <a:pt x="237" y="0"/>
                    <a:pt x="237" y="0"/>
                    <a:pt x="237" y="0"/>
                  </a:cubicBezTo>
                  <a:cubicBezTo>
                    <a:pt x="240" y="0"/>
                    <a:pt x="243" y="3"/>
                    <a:pt x="243" y="6"/>
                  </a:cubicBezTo>
                  <a:cubicBezTo>
                    <a:pt x="243" y="16"/>
                    <a:pt x="243" y="16"/>
                    <a:pt x="243" y="16"/>
                  </a:cubicBezTo>
                  <a:cubicBezTo>
                    <a:pt x="243" y="19"/>
                    <a:pt x="240" y="22"/>
                    <a:pt x="23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104">
              <a:extLst>
                <a:ext uri="{FF2B5EF4-FFF2-40B4-BE49-F238E27FC236}">
                  <a16:creationId xmlns:a16="http://schemas.microsoft.com/office/drawing/2014/main" id="{516AF0DB-0645-41F2-97D5-48260F7A9B5C}"/>
                </a:ext>
              </a:extLst>
            </p:cNvPr>
            <p:cNvSpPr>
              <a:spLocks/>
            </p:cNvSpPr>
            <p:nvPr/>
          </p:nvSpPr>
          <p:spPr bwMode="auto">
            <a:xfrm>
              <a:off x="5302251" y="7246938"/>
              <a:ext cx="779463" cy="68263"/>
            </a:xfrm>
            <a:custGeom>
              <a:avLst/>
              <a:gdLst>
                <a:gd name="T0" fmla="*/ 239 w 245"/>
                <a:gd name="T1" fmla="*/ 21 h 21"/>
                <a:gd name="T2" fmla="*/ 6 w 245"/>
                <a:gd name="T3" fmla="*/ 21 h 21"/>
                <a:gd name="T4" fmla="*/ 0 w 245"/>
                <a:gd name="T5" fmla="*/ 15 h 21"/>
                <a:gd name="T6" fmla="*/ 0 w 245"/>
                <a:gd name="T7" fmla="*/ 6 h 21"/>
                <a:gd name="T8" fmla="*/ 6 w 245"/>
                <a:gd name="T9" fmla="*/ 0 h 21"/>
                <a:gd name="T10" fmla="*/ 239 w 245"/>
                <a:gd name="T11" fmla="*/ 0 h 21"/>
                <a:gd name="T12" fmla="*/ 245 w 245"/>
                <a:gd name="T13" fmla="*/ 6 h 21"/>
                <a:gd name="T14" fmla="*/ 245 w 245"/>
                <a:gd name="T15" fmla="*/ 15 h 21"/>
                <a:gd name="T16" fmla="*/ 239 w 24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1">
                  <a:moveTo>
                    <a:pt x="239" y="21"/>
                  </a:moveTo>
                  <a:cubicBezTo>
                    <a:pt x="6" y="21"/>
                    <a:pt x="6" y="21"/>
                    <a:pt x="6" y="21"/>
                  </a:cubicBezTo>
                  <a:cubicBezTo>
                    <a:pt x="2" y="21"/>
                    <a:pt x="0" y="19"/>
                    <a:pt x="0" y="15"/>
                  </a:cubicBezTo>
                  <a:cubicBezTo>
                    <a:pt x="0" y="6"/>
                    <a:pt x="0" y="6"/>
                    <a:pt x="0" y="6"/>
                  </a:cubicBezTo>
                  <a:cubicBezTo>
                    <a:pt x="0" y="2"/>
                    <a:pt x="2" y="0"/>
                    <a:pt x="6" y="0"/>
                  </a:cubicBezTo>
                  <a:cubicBezTo>
                    <a:pt x="239" y="0"/>
                    <a:pt x="239" y="0"/>
                    <a:pt x="239" y="0"/>
                  </a:cubicBezTo>
                  <a:cubicBezTo>
                    <a:pt x="243" y="0"/>
                    <a:pt x="245" y="2"/>
                    <a:pt x="245" y="6"/>
                  </a:cubicBezTo>
                  <a:cubicBezTo>
                    <a:pt x="245" y="15"/>
                    <a:pt x="245" y="15"/>
                    <a:pt x="245" y="15"/>
                  </a:cubicBezTo>
                  <a:cubicBezTo>
                    <a:pt x="245" y="19"/>
                    <a:pt x="243" y="21"/>
                    <a:pt x="239"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105">
              <a:extLst>
                <a:ext uri="{FF2B5EF4-FFF2-40B4-BE49-F238E27FC236}">
                  <a16:creationId xmlns:a16="http://schemas.microsoft.com/office/drawing/2014/main" id="{B189BD8D-9227-40A4-9860-3E399D2AB0BE}"/>
                </a:ext>
              </a:extLst>
            </p:cNvPr>
            <p:cNvSpPr>
              <a:spLocks/>
            </p:cNvSpPr>
            <p:nvPr/>
          </p:nvSpPr>
          <p:spPr bwMode="auto">
            <a:xfrm>
              <a:off x="6183313" y="7246938"/>
              <a:ext cx="333375" cy="68263"/>
            </a:xfrm>
            <a:custGeom>
              <a:avLst/>
              <a:gdLst>
                <a:gd name="T0" fmla="*/ 99 w 105"/>
                <a:gd name="T1" fmla="*/ 21 h 21"/>
                <a:gd name="T2" fmla="*/ 6 w 105"/>
                <a:gd name="T3" fmla="*/ 21 h 21"/>
                <a:gd name="T4" fmla="*/ 0 w 105"/>
                <a:gd name="T5" fmla="*/ 15 h 21"/>
                <a:gd name="T6" fmla="*/ 0 w 105"/>
                <a:gd name="T7" fmla="*/ 6 h 21"/>
                <a:gd name="T8" fmla="*/ 6 w 105"/>
                <a:gd name="T9" fmla="*/ 0 h 21"/>
                <a:gd name="T10" fmla="*/ 99 w 105"/>
                <a:gd name="T11" fmla="*/ 0 h 21"/>
                <a:gd name="T12" fmla="*/ 105 w 105"/>
                <a:gd name="T13" fmla="*/ 6 h 21"/>
                <a:gd name="T14" fmla="*/ 105 w 105"/>
                <a:gd name="T15" fmla="*/ 15 h 21"/>
                <a:gd name="T16" fmla="*/ 99 w 10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1">
                  <a:moveTo>
                    <a:pt x="99" y="21"/>
                  </a:moveTo>
                  <a:cubicBezTo>
                    <a:pt x="6" y="21"/>
                    <a:pt x="6" y="21"/>
                    <a:pt x="6" y="21"/>
                  </a:cubicBezTo>
                  <a:cubicBezTo>
                    <a:pt x="3" y="21"/>
                    <a:pt x="0" y="19"/>
                    <a:pt x="0" y="15"/>
                  </a:cubicBezTo>
                  <a:cubicBezTo>
                    <a:pt x="0" y="6"/>
                    <a:pt x="0" y="6"/>
                    <a:pt x="0" y="6"/>
                  </a:cubicBezTo>
                  <a:cubicBezTo>
                    <a:pt x="0" y="2"/>
                    <a:pt x="3" y="0"/>
                    <a:pt x="6" y="0"/>
                  </a:cubicBezTo>
                  <a:cubicBezTo>
                    <a:pt x="99" y="0"/>
                    <a:pt x="99" y="0"/>
                    <a:pt x="99" y="0"/>
                  </a:cubicBezTo>
                  <a:cubicBezTo>
                    <a:pt x="102" y="0"/>
                    <a:pt x="105" y="2"/>
                    <a:pt x="105" y="6"/>
                  </a:cubicBezTo>
                  <a:cubicBezTo>
                    <a:pt x="105" y="15"/>
                    <a:pt x="105" y="15"/>
                    <a:pt x="105" y="15"/>
                  </a:cubicBezTo>
                  <a:cubicBezTo>
                    <a:pt x="105" y="19"/>
                    <a:pt x="102" y="21"/>
                    <a:pt x="99" y="21"/>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106">
              <a:extLst>
                <a:ext uri="{FF2B5EF4-FFF2-40B4-BE49-F238E27FC236}">
                  <a16:creationId xmlns:a16="http://schemas.microsoft.com/office/drawing/2014/main" id="{AFFD8E54-27A5-4F20-83A6-04E73D9F0C7F}"/>
                </a:ext>
              </a:extLst>
            </p:cNvPr>
            <p:cNvSpPr>
              <a:spLocks/>
            </p:cNvSpPr>
            <p:nvPr/>
          </p:nvSpPr>
          <p:spPr bwMode="auto">
            <a:xfrm>
              <a:off x="5302251" y="74295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107">
              <a:extLst>
                <a:ext uri="{FF2B5EF4-FFF2-40B4-BE49-F238E27FC236}">
                  <a16:creationId xmlns:a16="http://schemas.microsoft.com/office/drawing/2014/main" id="{EEA6E8B7-B420-4556-B900-09D4E67BF3F5}"/>
                </a:ext>
              </a:extLst>
            </p:cNvPr>
            <p:cNvSpPr>
              <a:spLocks/>
            </p:cNvSpPr>
            <p:nvPr/>
          </p:nvSpPr>
          <p:spPr bwMode="auto">
            <a:xfrm>
              <a:off x="5302251" y="7826375"/>
              <a:ext cx="1624013" cy="69850"/>
            </a:xfrm>
            <a:custGeom>
              <a:avLst/>
              <a:gdLst>
                <a:gd name="T0" fmla="*/ 505 w 511"/>
                <a:gd name="T1" fmla="*/ 22 h 22"/>
                <a:gd name="T2" fmla="*/ 6 w 511"/>
                <a:gd name="T3" fmla="*/ 22 h 22"/>
                <a:gd name="T4" fmla="*/ 0 w 511"/>
                <a:gd name="T5" fmla="*/ 16 h 22"/>
                <a:gd name="T6" fmla="*/ 0 w 511"/>
                <a:gd name="T7" fmla="*/ 6 h 22"/>
                <a:gd name="T8" fmla="*/ 6 w 511"/>
                <a:gd name="T9" fmla="*/ 0 h 22"/>
                <a:gd name="T10" fmla="*/ 505 w 511"/>
                <a:gd name="T11" fmla="*/ 0 h 22"/>
                <a:gd name="T12" fmla="*/ 511 w 511"/>
                <a:gd name="T13" fmla="*/ 6 h 22"/>
                <a:gd name="T14" fmla="*/ 511 w 511"/>
                <a:gd name="T15" fmla="*/ 16 h 22"/>
                <a:gd name="T16" fmla="*/ 505 w 51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22">
                  <a:moveTo>
                    <a:pt x="505" y="22"/>
                  </a:moveTo>
                  <a:cubicBezTo>
                    <a:pt x="6" y="22"/>
                    <a:pt x="6" y="22"/>
                    <a:pt x="6" y="22"/>
                  </a:cubicBezTo>
                  <a:cubicBezTo>
                    <a:pt x="2" y="22"/>
                    <a:pt x="0" y="19"/>
                    <a:pt x="0" y="16"/>
                  </a:cubicBezTo>
                  <a:cubicBezTo>
                    <a:pt x="0" y="6"/>
                    <a:pt x="0" y="6"/>
                    <a:pt x="0" y="6"/>
                  </a:cubicBezTo>
                  <a:cubicBezTo>
                    <a:pt x="0" y="3"/>
                    <a:pt x="2" y="0"/>
                    <a:pt x="6" y="0"/>
                  </a:cubicBezTo>
                  <a:cubicBezTo>
                    <a:pt x="505" y="0"/>
                    <a:pt x="505" y="0"/>
                    <a:pt x="505" y="0"/>
                  </a:cubicBezTo>
                  <a:cubicBezTo>
                    <a:pt x="508" y="0"/>
                    <a:pt x="511" y="3"/>
                    <a:pt x="511" y="6"/>
                  </a:cubicBezTo>
                  <a:cubicBezTo>
                    <a:pt x="511" y="16"/>
                    <a:pt x="511" y="16"/>
                    <a:pt x="511" y="16"/>
                  </a:cubicBezTo>
                  <a:cubicBezTo>
                    <a:pt x="511" y="19"/>
                    <a:pt x="508" y="22"/>
                    <a:pt x="505"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108">
              <a:extLst>
                <a:ext uri="{FF2B5EF4-FFF2-40B4-BE49-F238E27FC236}">
                  <a16:creationId xmlns:a16="http://schemas.microsoft.com/office/drawing/2014/main" id="{045B863C-6A56-4698-BBD7-CCC22F9F1FB4}"/>
                </a:ext>
              </a:extLst>
            </p:cNvPr>
            <p:cNvSpPr>
              <a:spLocks/>
            </p:cNvSpPr>
            <p:nvPr/>
          </p:nvSpPr>
          <p:spPr bwMode="auto">
            <a:xfrm>
              <a:off x="5607051" y="7610475"/>
              <a:ext cx="1820863" cy="69850"/>
            </a:xfrm>
            <a:custGeom>
              <a:avLst/>
              <a:gdLst>
                <a:gd name="T0" fmla="*/ 567 w 573"/>
                <a:gd name="T1" fmla="*/ 22 h 22"/>
                <a:gd name="T2" fmla="*/ 6 w 573"/>
                <a:gd name="T3" fmla="*/ 22 h 22"/>
                <a:gd name="T4" fmla="*/ 0 w 573"/>
                <a:gd name="T5" fmla="*/ 16 h 22"/>
                <a:gd name="T6" fmla="*/ 0 w 573"/>
                <a:gd name="T7" fmla="*/ 6 h 22"/>
                <a:gd name="T8" fmla="*/ 6 w 573"/>
                <a:gd name="T9" fmla="*/ 0 h 22"/>
                <a:gd name="T10" fmla="*/ 567 w 573"/>
                <a:gd name="T11" fmla="*/ 0 h 22"/>
                <a:gd name="T12" fmla="*/ 573 w 573"/>
                <a:gd name="T13" fmla="*/ 6 h 22"/>
                <a:gd name="T14" fmla="*/ 573 w 573"/>
                <a:gd name="T15" fmla="*/ 16 h 22"/>
                <a:gd name="T16" fmla="*/ 567 w 5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3" h="22">
                  <a:moveTo>
                    <a:pt x="567" y="22"/>
                  </a:moveTo>
                  <a:cubicBezTo>
                    <a:pt x="6" y="22"/>
                    <a:pt x="6" y="22"/>
                    <a:pt x="6" y="22"/>
                  </a:cubicBezTo>
                  <a:cubicBezTo>
                    <a:pt x="3" y="22"/>
                    <a:pt x="0" y="19"/>
                    <a:pt x="0" y="16"/>
                  </a:cubicBezTo>
                  <a:cubicBezTo>
                    <a:pt x="0" y="6"/>
                    <a:pt x="0" y="6"/>
                    <a:pt x="0" y="6"/>
                  </a:cubicBezTo>
                  <a:cubicBezTo>
                    <a:pt x="0" y="3"/>
                    <a:pt x="3" y="0"/>
                    <a:pt x="6" y="0"/>
                  </a:cubicBezTo>
                  <a:cubicBezTo>
                    <a:pt x="567" y="0"/>
                    <a:pt x="567" y="0"/>
                    <a:pt x="567" y="0"/>
                  </a:cubicBezTo>
                  <a:cubicBezTo>
                    <a:pt x="571" y="0"/>
                    <a:pt x="573" y="3"/>
                    <a:pt x="573" y="6"/>
                  </a:cubicBezTo>
                  <a:cubicBezTo>
                    <a:pt x="573" y="16"/>
                    <a:pt x="573" y="16"/>
                    <a:pt x="573" y="16"/>
                  </a:cubicBezTo>
                  <a:cubicBezTo>
                    <a:pt x="573" y="19"/>
                    <a:pt x="571" y="22"/>
                    <a:pt x="56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109">
              <a:extLst>
                <a:ext uri="{FF2B5EF4-FFF2-40B4-BE49-F238E27FC236}">
                  <a16:creationId xmlns:a16="http://schemas.microsoft.com/office/drawing/2014/main" id="{3E6C6EB0-AC25-4324-BD65-67F616ADB004}"/>
                </a:ext>
              </a:extLst>
            </p:cNvPr>
            <p:cNvSpPr>
              <a:spLocks/>
            </p:cNvSpPr>
            <p:nvPr/>
          </p:nvSpPr>
          <p:spPr bwMode="auto">
            <a:xfrm>
              <a:off x="6926263" y="7429500"/>
              <a:ext cx="1192213" cy="69850"/>
            </a:xfrm>
            <a:custGeom>
              <a:avLst/>
              <a:gdLst>
                <a:gd name="T0" fmla="*/ 369 w 375"/>
                <a:gd name="T1" fmla="*/ 22 h 22"/>
                <a:gd name="T2" fmla="*/ 6 w 375"/>
                <a:gd name="T3" fmla="*/ 22 h 22"/>
                <a:gd name="T4" fmla="*/ 0 w 375"/>
                <a:gd name="T5" fmla="*/ 16 h 22"/>
                <a:gd name="T6" fmla="*/ 0 w 375"/>
                <a:gd name="T7" fmla="*/ 6 h 22"/>
                <a:gd name="T8" fmla="*/ 6 w 375"/>
                <a:gd name="T9" fmla="*/ 0 h 22"/>
                <a:gd name="T10" fmla="*/ 369 w 375"/>
                <a:gd name="T11" fmla="*/ 0 h 22"/>
                <a:gd name="T12" fmla="*/ 375 w 375"/>
                <a:gd name="T13" fmla="*/ 6 h 22"/>
                <a:gd name="T14" fmla="*/ 375 w 375"/>
                <a:gd name="T15" fmla="*/ 16 h 22"/>
                <a:gd name="T16" fmla="*/ 369 w 37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22">
                  <a:moveTo>
                    <a:pt x="369" y="22"/>
                  </a:moveTo>
                  <a:cubicBezTo>
                    <a:pt x="6" y="22"/>
                    <a:pt x="6" y="22"/>
                    <a:pt x="6" y="22"/>
                  </a:cubicBezTo>
                  <a:cubicBezTo>
                    <a:pt x="2" y="22"/>
                    <a:pt x="0" y="19"/>
                    <a:pt x="0" y="16"/>
                  </a:cubicBezTo>
                  <a:cubicBezTo>
                    <a:pt x="0" y="6"/>
                    <a:pt x="0" y="6"/>
                    <a:pt x="0" y="6"/>
                  </a:cubicBezTo>
                  <a:cubicBezTo>
                    <a:pt x="0" y="3"/>
                    <a:pt x="2" y="0"/>
                    <a:pt x="6" y="0"/>
                  </a:cubicBezTo>
                  <a:cubicBezTo>
                    <a:pt x="369" y="0"/>
                    <a:pt x="369" y="0"/>
                    <a:pt x="369" y="0"/>
                  </a:cubicBezTo>
                  <a:cubicBezTo>
                    <a:pt x="372" y="0"/>
                    <a:pt x="375" y="3"/>
                    <a:pt x="375" y="6"/>
                  </a:cubicBezTo>
                  <a:cubicBezTo>
                    <a:pt x="375" y="16"/>
                    <a:pt x="375" y="16"/>
                    <a:pt x="375" y="16"/>
                  </a:cubicBezTo>
                  <a:cubicBezTo>
                    <a:pt x="375" y="19"/>
                    <a:pt x="372" y="22"/>
                    <a:pt x="36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110">
              <a:extLst>
                <a:ext uri="{FF2B5EF4-FFF2-40B4-BE49-F238E27FC236}">
                  <a16:creationId xmlns:a16="http://schemas.microsoft.com/office/drawing/2014/main" id="{BE6A29F1-9E45-4F95-9A2B-92F1146C0625}"/>
                </a:ext>
              </a:extLst>
            </p:cNvPr>
            <p:cNvSpPr>
              <a:spLocks/>
            </p:cNvSpPr>
            <p:nvPr/>
          </p:nvSpPr>
          <p:spPr bwMode="auto">
            <a:xfrm>
              <a:off x="3932238" y="479266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111">
              <a:extLst>
                <a:ext uri="{FF2B5EF4-FFF2-40B4-BE49-F238E27FC236}">
                  <a16:creationId xmlns:a16="http://schemas.microsoft.com/office/drawing/2014/main" id="{EA59A7C0-469C-4DEF-AA62-70442A088DF7}"/>
                </a:ext>
              </a:extLst>
            </p:cNvPr>
            <p:cNvSpPr>
              <a:spLocks/>
            </p:cNvSpPr>
            <p:nvPr/>
          </p:nvSpPr>
          <p:spPr bwMode="auto">
            <a:xfrm>
              <a:off x="3932238" y="4973638"/>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12">
              <a:extLst>
                <a:ext uri="{FF2B5EF4-FFF2-40B4-BE49-F238E27FC236}">
                  <a16:creationId xmlns:a16="http://schemas.microsoft.com/office/drawing/2014/main" id="{3CEDF33B-213E-468E-A48A-D64654734A3A}"/>
                </a:ext>
              </a:extLst>
            </p:cNvPr>
            <p:cNvSpPr>
              <a:spLocks/>
            </p:cNvSpPr>
            <p:nvPr/>
          </p:nvSpPr>
          <p:spPr bwMode="auto">
            <a:xfrm>
              <a:off x="3932238" y="51577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3">
              <a:extLst>
                <a:ext uri="{FF2B5EF4-FFF2-40B4-BE49-F238E27FC236}">
                  <a16:creationId xmlns:a16="http://schemas.microsoft.com/office/drawing/2014/main" id="{191DD1F5-57DC-4BEC-9DAC-A0B69F1F05D1}"/>
                </a:ext>
              </a:extLst>
            </p:cNvPr>
            <p:cNvSpPr>
              <a:spLocks/>
            </p:cNvSpPr>
            <p:nvPr/>
          </p:nvSpPr>
          <p:spPr bwMode="auto">
            <a:xfrm>
              <a:off x="4122738" y="5340350"/>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14">
              <a:extLst>
                <a:ext uri="{FF2B5EF4-FFF2-40B4-BE49-F238E27FC236}">
                  <a16:creationId xmlns:a16="http://schemas.microsoft.com/office/drawing/2014/main" id="{DEC41E43-5863-468C-A946-A3A07929249E}"/>
                </a:ext>
              </a:extLst>
            </p:cNvPr>
            <p:cNvSpPr>
              <a:spLocks/>
            </p:cNvSpPr>
            <p:nvPr/>
          </p:nvSpPr>
          <p:spPr bwMode="auto">
            <a:xfrm>
              <a:off x="4122738" y="5521325"/>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15">
              <a:extLst>
                <a:ext uri="{FF2B5EF4-FFF2-40B4-BE49-F238E27FC236}">
                  <a16:creationId xmlns:a16="http://schemas.microsoft.com/office/drawing/2014/main" id="{54BA438B-EF0C-4963-93F4-77734BB72A3A}"/>
                </a:ext>
              </a:extLst>
            </p:cNvPr>
            <p:cNvSpPr>
              <a:spLocks/>
            </p:cNvSpPr>
            <p:nvPr/>
          </p:nvSpPr>
          <p:spPr bwMode="auto">
            <a:xfrm>
              <a:off x="4122738" y="5705475"/>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116">
              <a:extLst>
                <a:ext uri="{FF2B5EF4-FFF2-40B4-BE49-F238E27FC236}">
                  <a16:creationId xmlns:a16="http://schemas.microsoft.com/office/drawing/2014/main" id="{1B55A812-24B3-4331-B793-74746577A466}"/>
                </a:ext>
              </a:extLst>
            </p:cNvPr>
            <p:cNvSpPr>
              <a:spLocks/>
            </p:cNvSpPr>
            <p:nvPr/>
          </p:nvSpPr>
          <p:spPr bwMode="auto">
            <a:xfrm>
              <a:off x="3792538" y="6254750"/>
              <a:ext cx="549275" cy="71438"/>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117">
              <a:extLst>
                <a:ext uri="{FF2B5EF4-FFF2-40B4-BE49-F238E27FC236}">
                  <a16:creationId xmlns:a16="http://schemas.microsoft.com/office/drawing/2014/main" id="{3A0EC225-E440-4A7F-9034-D5A25102749D}"/>
                </a:ext>
              </a:extLst>
            </p:cNvPr>
            <p:cNvSpPr>
              <a:spLocks/>
            </p:cNvSpPr>
            <p:nvPr/>
          </p:nvSpPr>
          <p:spPr bwMode="auto">
            <a:xfrm>
              <a:off x="3932238" y="64404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118">
              <a:extLst>
                <a:ext uri="{FF2B5EF4-FFF2-40B4-BE49-F238E27FC236}">
                  <a16:creationId xmlns:a16="http://schemas.microsoft.com/office/drawing/2014/main" id="{19DB09D7-6918-476E-9512-CBE05F12F4B4}"/>
                </a:ext>
              </a:extLst>
            </p:cNvPr>
            <p:cNvSpPr>
              <a:spLocks/>
            </p:cNvSpPr>
            <p:nvPr/>
          </p:nvSpPr>
          <p:spPr bwMode="auto">
            <a:xfrm>
              <a:off x="3932238" y="6621463"/>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19">
              <a:extLst>
                <a:ext uri="{FF2B5EF4-FFF2-40B4-BE49-F238E27FC236}">
                  <a16:creationId xmlns:a16="http://schemas.microsoft.com/office/drawing/2014/main" id="{BA2B9C8A-52FB-48D4-B1BA-0BA985EDED25}"/>
                </a:ext>
              </a:extLst>
            </p:cNvPr>
            <p:cNvSpPr>
              <a:spLocks/>
            </p:cNvSpPr>
            <p:nvPr/>
          </p:nvSpPr>
          <p:spPr bwMode="auto">
            <a:xfrm>
              <a:off x="3932238" y="680561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20">
              <a:extLst>
                <a:ext uri="{FF2B5EF4-FFF2-40B4-BE49-F238E27FC236}">
                  <a16:creationId xmlns:a16="http://schemas.microsoft.com/office/drawing/2014/main" id="{0AD9CAAB-C50B-4CD1-A654-7474FFEB38C6}"/>
                </a:ext>
              </a:extLst>
            </p:cNvPr>
            <p:cNvSpPr>
              <a:spLocks/>
            </p:cNvSpPr>
            <p:nvPr/>
          </p:nvSpPr>
          <p:spPr bwMode="auto">
            <a:xfrm>
              <a:off x="4122738" y="6986588"/>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21">
              <a:extLst>
                <a:ext uri="{FF2B5EF4-FFF2-40B4-BE49-F238E27FC236}">
                  <a16:creationId xmlns:a16="http://schemas.microsoft.com/office/drawing/2014/main" id="{99D5EAEE-231A-4CC1-9B3D-5570E74823D8}"/>
                </a:ext>
              </a:extLst>
            </p:cNvPr>
            <p:cNvSpPr>
              <a:spLocks/>
            </p:cNvSpPr>
            <p:nvPr/>
          </p:nvSpPr>
          <p:spPr bwMode="auto">
            <a:xfrm>
              <a:off x="4122738" y="7167563"/>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122">
              <a:extLst>
                <a:ext uri="{FF2B5EF4-FFF2-40B4-BE49-F238E27FC236}">
                  <a16:creationId xmlns:a16="http://schemas.microsoft.com/office/drawing/2014/main" id="{33161A50-C298-4A19-AEAF-395483751253}"/>
                </a:ext>
              </a:extLst>
            </p:cNvPr>
            <p:cNvSpPr>
              <a:spLocks/>
            </p:cNvSpPr>
            <p:nvPr/>
          </p:nvSpPr>
          <p:spPr bwMode="auto">
            <a:xfrm>
              <a:off x="4122738" y="7353300"/>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3" name="Group 82">
            <a:extLst>
              <a:ext uri="{FF2B5EF4-FFF2-40B4-BE49-F238E27FC236}">
                <a16:creationId xmlns:a16="http://schemas.microsoft.com/office/drawing/2014/main" id="{BB1B63C9-AA85-43C3-AA68-9DFA5EBC6584}"/>
              </a:ext>
            </a:extLst>
          </p:cNvPr>
          <p:cNvGrpSpPr/>
          <p:nvPr/>
        </p:nvGrpSpPr>
        <p:grpSpPr>
          <a:xfrm>
            <a:off x="15799280" y="5728838"/>
            <a:ext cx="2905126" cy="3641726"/>
            <a:chOff x="10744200" y="5038725"/>
            <a:chExt cx="2905126" cy="3641726"/>
          </a:xfrm>
        </p:grpSpPr>
        <p:sp>
          <p:nvSpPr>
            <p:cNvPr id="8" name="Freeform 5">
              <a:extLst>
                <a:ext uri="{FF2B5EF4-FFF2-40B4-BE49-F238E27FC236}">
                  <a16:creationId xmlns:a16="http://schemas.microsoft.com/office/drawing/2014/main" id="{B9FA8291-675E-47CB-8C4B-DF3B81E3E467}"/>
                </a:ext>
              </a:extLst>
            </p:cNvPr>
            <p:cNvSpPr>
              <a:spLocks/>
            </p:cNvSpPr>
            <p:nvPr/>
          </p:nvSpPr>
          <p:spPr bwMode="auto">
            <a:xfrm>
              <a:off x="11668125" y="6770688"/>
              <a:ext cx="111125"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05B48D4-AE06-406F-99FC-9E99669BEA05}"/>
                </a:ext>
              </a:extLst>
            </p:cNvPr>
            <p:cNvSpPr>
              <a:spLocks/>
            </p:cNvSpPr>
            <p:nvPr/>
          </p:nvSpPr>
          <p:spPr bwMode="auto">
            <a:xfrm>
              <a:off x="11690350" y="6764338"/>
              <a:ext cx="107950"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19C4F1A-973E-439F-B2C4-D774757DD628}"/>
                </a:ext>
              </a:extLst>
            </p:cNvPr>
            <p:cNvSpPr>
              <a:spLocks/>
            </p:cNvSpPr>
            <p:nvPr/>
          </p:nvSpPr>
          <p:spPr bwMode="auto">
            <a:xfrm>
              <a:off x="10874375" y="6770688"/>
              <a:ext cx="112713"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D902CE6F-C7BC-4717-83AB-259ACF519BD6}"/>
                </a:ext>
              </a:extLst>
            </p:cNvPr>
            <p:cNvSpPr>
              <a:spLocks/>
            </p:cNvSpPr>
            <p:nvPr/>
          </p:nvSpPr>
          <p:spPr bwMode="auto">
            <a:xfrm>
              <a:off x="10896600" y="6764338"/>
              <a:ext cx="109538"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8107C45A-F2BA-4811-A80A-0CA09E2C6C25}"/>
                </a:ext>
              </a:extLst>
            </p:cNvPr>
            <p:cNvSpPr>
              <a:spLocks/>
            </p:cNvSpPr>
            <p:nvPr/>
          </p:nvSpPr>
          <p:spPr bwMode="auto">
            <a:xfrm>
              <a:off x="11591925" y="7081838"/>
              <a:ext cx="1341438" cy="512763"/>
            </a:xfrm>
            <a:custGeom>
              <a:avLst/>
              <a:gdLst>
                <a:gd name="T0" fmla="*/ 67 w 421"/>
                <a:gd name="T1" fmla="*/ 157 h 161"/>
                <a:gd name="T2" fmla="*/ 369 w 421"/>
                <a:gd name="T3" fmla="*/ 115 h 161"/>
                <a:gd name="T4" fmla="*/ 416 w 421"/>
                <a:gd name="T5" fmla="*/ 52 h 161"/>
                <a:gd name="T6" fmla="*/ 416 w 421"/>
                <a:gd name="T7" fmla="*/ 52 h 161"/>
                <a:gd name="T8" fmla="*/ 353 w 421"/>
                <a:gd name="T9" fmla="*/ 4 h 161"/>
                <a:gd name="T10" fmla="*/ 51 w 421"/>
                <a:gd name="T11" fmla="*/ 47 h 161"/>
                <a:gd name="T12" fmla="*/ 4 w 421"/>
                <a:gd name="T13" fmla="*/ 109 h 161"/>
                <a:gd name="T14" fmla="*/ 4 w 421"/>
                <a:gd name="T15" fmla="*/ 109 h 161"/>
                <a:gd name="T16" fmla="*/ 67 w 421"/>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161">
                  <a:moveTo>
                    <a:pt x="67" y="157"/>
                  </a:moveTo>
                  <a:cubicBezTo>
                    <a:pt x="369" y="115"/>
                    <a:pt x="369" y="115"/>
                    <a:pt x="369" y="115"/>
                  </a:cubicBezTo>
                  <a:cubicBezTo>
                    <a:pt x="399" y="110"/>
                    <a:pt x="421" y="82"/>
                    <a:pt x="416" y="52"/>
                  </a:cubicBezTo>
                  <a:cubicBezTo>
                    <a:pt x="416" y="52"/>
                    <a:pt x="416" y="52"/>
                    <a:pt x="416" y="52"/>
                  </a:cubicBezTo>
                  <a:cubicBezTo>
                    <a:pt x="412" y="21"/>
                    <a:pt x="384" y="0"/>
                    <a:pt x="353" y="4"/>
                  </a:cubicBezTo>
                  <a:cubicBezTo>
                    <a:pt x="51" y="47"/>
                    <a:pt x="51" y="47"/>
                    <a:pt x="51" y="47"/>
                  </a:cubicBezTo>
                  <a:cubicBezTo>
                    <a:pt x="21" y="51"/>
                    <a:pt x="0" y="79"/>
                    <a:pt x="4" y="109"/>
                  </a:cubicBezTo>
                  <a:cubicBezTo>
                    <a:pt x="4" y="109"/>
                    <a:pt x="4" y="109"/>
                    <a:pt x="4" y="109"/>
                  </a:cubicBezTo>
                  <a:cubicBezTo>
                    <a:pt x="8" y="140"/>
                    <a:pt x="37" y="161"/>
                    <a:pt x="67" y="157"/>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A81187AE-37A4-4913-A287-2390E36E502A}"/>
                </a:ext>
              </a:extLst>
            </p:cNvPr>
            <p:cNvSpPr>
              <a:spLocks/>
            </p:cNvSpPr>
            <p:nvPr/>
          </p:nvSpPr>
          <p:spPr bwMode="auto">
            <a:xfrm>
              <a:off x="11585575" y="7210425"/>
              <a:ext cx="576263" cy="1336675"/>
            </a:xfrm>
            <a:custGeom>
              <a:avLst/>
              <a:gdLst>
                <a:gd name="T0" fmla="*/ 175 w 181"/>
                <a:gd name="T1" fmla="*/ 349 h 420"/>
                <a:gd name="T2" fmla="*/ 115 w 181"/>
                <a:gd name="T3" fmla="*/ 50 h 420"/>
                <a:gd name="T4" fmla="*/ 50 w 181"/>
                <a:gd name="T5" fmla="*/ 6 h 420"/>
                <a:gd name="T6" fmla="*/ 50 w 181"/>
                <a:gd name="T7" fmla="*/ 6 h 420"/>
                <a:gd name="T8" fmla="*/ 6 w 181"/>
                <a:gd name="T9" fmla="*/ 72 h 420"/>
                <a:gd name="T10" fmla="*/ 66 w 181"/>
                <a:gd name="T11" fmla="*/ 371 h 420"/>
                <a:gd name="T12" fmla="*/ 132 w 181"/>
                <a:gd name="T13" fmla="*/ 414 h 420"/>
                <a:gd name="T14" fmla="*/ 132 w 181"/>
                <a:gd name="T15" fmla="*/ 414 h 420"/>
                <a:gd name="T16" fmla="*/ 175 w 181"/>
                <a:gd name="T17" fmla="*/ 34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0">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2" y="420"/>
                    <a:pt x="132" y="414"/>
                  </a:cubicBezTo>
                  <a:cubicBezTo>
                    <a:pt x="132" y="414"/>
                    <a:pt x="132" y="414"/>
                    <a:pt x="132" y="414"/>
                  </a:cubicBezTo>
                  <a:cubicBezTo>
                    <a:pt x="162" y="408"/>
                    <a:pt x="181" y="379"/>
                    <a:pt x="175" y="349"/>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34334CF-7CDD-4EC9-943F-9C3C03F06127}"/>
                </a:ext>
              </a:extLst>
            </p:cNvPr>
            <p:cNvSpPr>
              <a:spLocks/>
            </p:cNvSpPr>
            <p:nvPr/>
          </p:nvSpPr>
          <p:spPr bwMode="auto">
            <a:xfrm>
              <a:off x="11585575" y="8240713"/>
              <a:ext cx="579438" cy="300038"/>
            </a:xfrm>
            <a:custGeom>
              <a:avLst/>
              <a:gdLst>
                <a:gd name="T0" fmla="*/ 182 w 182"/>
                <a:gd name="T1" fmla="*/ 94 h 94"/>
                <a:gd name="T2" fmla="*/ 182 w 182"/>
                <a:gd name="T3" fmla="*/ 91 h 94"/>
                <a:gd name="T4" fmla="*/ 91 w 182"/>
                <a:gd name="T5" fmla="*/ 0 h 94"/>
                <a:gd name="T6" fmla="*/ 0 w 182"/>
                <a:gd name="T7" fmla="*/ 91 h 94"/>
                <a:gd name="T8" fmla="*/ 0 w 182"/>
                <a:gd name="T9" fmla="*/ 94 h 94"/>
                <a:gd name="T10" fmla="*/ 182 w 182"/>
                <a:gd name="T11" fmla="*/ 94 h 94"/>
              </a:gdLst>
              <a:ahLst/>
              <a:cxnLst>
                <a:cxn ang="0">
                  <a:pos x="T0" y="T1"/>
                </a:cxn>
                <a:cxn ang="0">
                  <a:pos x="T2" y="T3"/>
                </a:cxn>
                <a:cxn ang="0">
                  <a:pos x="T4" y="T5"/>
                </a:cxn>
                <a:cxn ang="0">
                  <a:pos x="T6" y="T7"/>
                </a:cxn>
                <a:cxn ang="0">
                  <a:pos x="T8" y="T9"/>
                </a:cxn>
                <a:cxn ang="0">
                  <a:pos x="T10" y="T11"/>
                </a:cxn>
              </a:cxnLst>
              <a:rect l="0" t="0" r="r" b="b"/>
              <a:pathLst>
                <a:path w="182" h="94">
                  <a:moveTo>
                    <a:pt x="182" y="94"/>
                  </a:moveTo>
                  <a:cubicBezTo>
                    <a:pt x="182" y="93"/>
                    <a:pt x="182" y="92"/>
                    <a:pt x="182" y="91"/>
                  </a:cubicBezTo>
                  <a:cubicBezTo>
                    <a:pt x="182" y="41"/>
                    <a:pt x="141" y="0"/>
                    <a:pt x="91" y="0"/>
                  </a:cubicBezTo>
                  <a:cubicBezTo>
                    <a:pt x="40" y="0"/>
                    <a:pt x="0" y="41"/>
                    <a:pt x="0" y="91"/>
                  </a:cubicBezTo>
                  <a:cubicBezTo>
                    <a:pt x="0" y="92"/>
                    <a:pt x="0" y="93"/>
                    <a:pt x="0" y="94"/>
                  </a:cubicBezTo>
                  <a:lnTo>
                    <a:pt x="182" y="94"/>
                  </a:lnTo>
                  <a:close/>
                </a:path>
              </a:pathLst>
            </a:custGeom>
            <a:solidFill>
              <a:srgbClr val="011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087B1377-31EB-4C36-8845-792153BEBE41}"/>
                </a:ext>
              </a:extLst>
            </p:cNvPr>
            <p:cNvSpPr>
              <a:spLocks/>
            </p:cNvSpPr>
            <p:nvPr/>
          </p:nvSpPr>
          <p:spPr bwMode="auto">
            <a:xfrm>
              <a:off x="11604625" y="6410325"/>
              <a:ext cx="257175" cy="255588"/>
            </a:xfrm>
            <a:custGeom>
              <a:avLst/>
              <a:gdLst>
                <a:gd name="T0" fmla="*/ 81 w 81"/>
                <a:gd name="T1" fmla="*/ 0 h 80"/>
                <a:gd name="T2" fmla="*/ 81 w 81"/>
                <a:gd name="T3" fmla="*/ 80 h 80"/>
                <a:gd name="T4" fmla="*/ 46 w 81"/>
                <a:gd name="T5" fmla="*/ 80 h 80"/>
                <a:gd name="T6" fmla="*/ 0 w 81"/>
                <a:gd name="T7" fmla="*/ 40 h 80"/>
                <a:gd name="T8" fmla="*/ 14 w 81"/>
                <a:gd name="T9" fmla="*/ 12 h 80"/>
                <a:gd name="T10" fmla="*/ 46 w 81"/>
                <a:gd name="T11" fmla="*/ 0 h 80"/>
                <a:gd name="T12" fmla="*/ 81 w 81"/>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81" h="80">
                  <a:moveTo>
                    <a:pt x="81" y="0"/>
                  </a:moveTo>
                  <a:cubicBezTo>
                    <a:pt x="81" y="80"/>
                    <a:pt x="81" y="80"/>
                    <a:pt x="81" y="80"/>
                  </a:cubicBezTo>
                  <a:cubicBezTo>
                    <a:pt x="46" y="80"/>
                    <a:pt x="46" y="80"/>
                    <a:pt x="46" y="80"/>
                  </a:cubicBezTo>
                  <a:cubicBezTo>
                    <a:pt x="21" y="80"/>
                    <a:pt x="0" y="62"/>
                    <a:pt x="0" y="40"/>
                  </a:cubicBezTo>
                  <a:cubicBezTo>
                    <a:pt x="0" y="29"/>
                    <a:pt x="5" y="19"/>
                    <a:pt x="14" y="12"/>
                  </a:cubicBezTo>
                  <a:cubicBezTo>
                    <a:pt x="22" y="5"/>
                    <a:pt x="34"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0654E8AD-583D-427C-AF6A-7400EE33F29F}"/>
                </a:ext>
              </a:extLst>
            </p:cNvPr>
            <p:cNvSpPr>
              <a:spLocks/>
            </p:cNvSpPr>
            <p:nvPr/>
          </p:nvSpPr>
          <p:spPr bwMode="auto">
            <a:xfrm>
              <a:off x="11696700" y="6365875"/>
              <a:ext cx="212725" cy="163513"/>
            </a:xfrm>
            <a:custGeom>
              <a:avLst/>
              <a:gdLst>
                <a:gd name="T0" fmla="*/ 60 w 67"/>
                <a:gd name="T1" fmla="*/ 43 h 51"/>
                <a:gd name="T2" fmla="*/ 22 w 67"/>
                <a:gd name="T3" fmla="*/ 32 h 51"/>
                <a:gd name="T4" fmla="*/ 3 w 67"/>
                <a:gd name="T5" fmla="*/ 0 h 51"/>
                <a:gd name="T6" fmla="*/ 3 w 67"/>
                <a:gd name="T7" fmla="*/ 0 h 51"/>
                <a:gd name="T8" fmla="*/ 67 w 67"/>
                <a:gd name="T9" fmla="*/ 18 h 51"/>
                <a:gd name="T10" fmla="*/ 60 w 67"/>
                <a:gd name="T11" fmla="*/ 43 h 51"/>
              </a:gdLst>
              <a:ahLst/>
              <a:cxnLst>
                <a:cxn ang="0">
                  <a:pos x="T0" y="T1"/>
                </a:cxn>
                <a:cxn ang="0">
                  <a:pos x="T2" y="T3"/>
                </a:cxn>
                <a:cxn ang="0">
                  <a:pos x="T4" y="T5"/>
                </a:cxn>
                <a:cxn ang="0">
                  <a:pos x="T6" y="T7"/>
                </a:cxn>
                <a:cxn ang="0">
                  <a:pos x="T8" y="T9"/>
                </a:cxn>
                <a:cxn ang="0">
                  <a:pos x="T10" y="T11"/>
                </a:cxn>
              </a:cxnLst>
              <a:rect l="0" t="0" r="r" b="b"/>
              <a:pathLst>
                <a:path w="67" h="51">
                  <a:moveTo>
                    <a:pt x="60" y="43"/>
                  </a:moveTo>
                  <a:cubicBezTo>
                    <a:pt x="52" y="51"/>
                    <a:pt x="40" y="50"/>
                    <a:pt x="22" y="32"/>
                  </a:cubicBezTo>
                  <a:cubicBezTo>
                    <a:pt x="8" y="29"/>
                    <a:pt x="0" y="14"/>
                    <a:pt x="3" y="0"/>
                  </a:cubicBezTo>
                  <a:cubicBezTo>
                    <a:pt x="3" y="0"/>
                    <a:pt x="3" y="0"/>
                    <a:pt x="3" y="0"/>
                  </a:cubicBezTo>
                  <a:cubicBezTo>
                    <a:pt x="67" y="18"/>
                    <a:pt x="67" y="18"/>
                    <a:pt x="67" y="18"/>
                  </a:cubicBezTo>
                  <a:lnTo>
                    <a:pt x="60" y="43"/>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BD631F61-5C09-41FD-AFCE-BB1626D7F59A}"/>
                </a:ext>
              </a:extLst>
            </p:cNvPr>
            <p:cNvSpPr>
              <a:spLocks/>
            </p:cNvSpPr>
            <p:nvPr/>
          </p:nvSpPr>
          <p:spPr bwMode="auto">
            <a:xfrm>
              <a:off x="12145963" y="6007100"/>
              <a:ext cx="690563" cy="693738"/>
            </a:xfrm>
            <a:custGeom>
              <a:avLst/>
              <a:gdLst>
                <a:gd name="T0" fmla="*/ 18 w 217"/>
                <a:gd name="T1" fmla="*/ 200 h 218"/>
                <a:gd name="T2" fmla="*/ 18 w 217"/>
                <a:gd name="T3" fmla="*/ 200 h 218"/>
                <a:gd name="T4" fmla="*/ 18 w 217"/>
                <a:gd name="T5" fmla="*/ 135 h 218"/>
                <a:gd name="T6" fmla="*/ 134 w 217"/>
                <a:gd name="T7" fmla="*/ 18 h 218"/>
                <a:gd name="T8" fmla="*/ 199 w 217"/>
                <a:gd name="T9" fmla="*/ 18 h 218"/>
                <a:gd name="T10" fmla="*/ 199 w 217"/>
                <a:gd name="T11" fmla="*/ 18 h 218"/>
                <a:gd name="T12" fmla="*/ 199 w 217"/>
                <a:gd name="T13" fmla="*/ 84 h 218"/>
                <a:gd name="T14" fmla="*/ 83 w 217"/>
                <a:gd name="T15" fmla="*/ 200 h 218"/>
                <a:gd name="T16" fmla="*/ 18 w 217"/>
                <a:gd name="T17" fmla="*/ 2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218">
                  <a:moveTo>
                    <a:pt x="18" y="200"/>
                  </a:moveTo>
                  <a:cubicBezTo>
                    <a:pt x="18" y="200"/>
                    <a:pt x="18" y="200"/>
                    <a:pt x="18" y="200"/>
                  </a:cubicBezTo>
                  <a:cubicBezTo>
                    <a:pt x="0" y="182"/>
                    <a:pt x="0" y="153"/>
                    <a:pt x="18" y="135"/>
                  </a:cubicBezTo>
                  <a:cubicBezTo>
                    <a:pt x="134" y="18"/>
                    <a:pt x="134" y="18"/>
                    <a:pt x="134" y="18"/>
                  </a:cubicBezTo>
                  <a:cubicBezTo>
                    <a:pt x="152" y="0"/>
                    <a:pt x="181" y="0"/>
                    <a:pt x="199" y="18"/>
                  </a:cubicBezTo>
                  <a:cubicBezTo>
                    <a:pt x="199" y="18"/>
                    <a:pt x="199" y="18"/>
                    <a:pt x="199" y="18"/>
                  </a:cubicBezTo>
                  <a:cubicBezTo>
                    <a:pt x="217" y="36"/>
                    <a:pt x="217" y="66"/>
                    <a:pt x="199" y="84"/>
                  </a:cubicBezTo>
                  <a:cubicBezTo>
                    <a:pt x="83" y="200"/>
                    <a:pt x="83" y="200"/>
                    <a:pt x="83" y="200"/>
                  </a:cubicBezTo>
                  <a:cubicBezTo>
                    <a:pt x="65" y="218"/>
                    <a:pt x="36" y="218"/>
                    <a:pt x="18" y="200"/>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B37236A9-FDC7-4779-9EA2-D52753CE9DF5}"/>
                </a:ext>
              </a:extLst>
            </p:cNvPr>
            <p:cNvSpPr>
              <a:spLocks/>
            </p:cNvSpPr>
            <p:nvPr/>
          </p:nvSpPr>
          <p:spPr bwMode="auto">
            <a:xfrm>
              <a:off x="11884025" y="6391275"/>
              <a:ext cx="558800" cy="293688"/>
            </a:xfrm>
            <a:custGeom>
              <a:avLst/>
              <a:gdLst>
                <a:gd name="T0" fmla="*/ 175 w 175"/>
                <a:gd name="T1" fmla="*/ 46 h 92"/>
                <a:gd name="T2" fmla="*/ 129 w 175"/>
                <a:gd name="T3" fmla="*/ 92 h 92"/>
                <a:gd name="T4" fmla="*/ 0 w 175"/>
                <a:gd name="T5" fmla="*/ 92 h 92"/>
                <a:gd name="T6" fmla="*/ 0 w 175"/>
                <a:gd name="T7" fmla="*/ 0 h 92"/>
                <a:gd name="T8" fmla="*/ 129 w 175"/>
                <a:gd name="T9" fmla="*/ 0 h 92"/>
                <a:gd name="T10" fmla="*/ 175 w 175"/>
                <a:gd name="T11" fmla="*/ 46 h 92"/>
              </a:gdLst>
              <a:ahLst/>
              <a:cxnLst>
                <a:cxn ang="0">
                  <a:pos x="T0" y="T1"/>
                </a:cxn>
                <a:cxn ang="0">
                  <a:pos x="T2" y="T3"/>
                </a:cxn>
                <a:cxn ang="0">
                  <a:pos x="T4" y="T5"/>
                </a:cxn>
                <a:cxn ang="0">
                  <a:pos x="T6" y="T7"/>
                </a:cxn>
                <a:cxn ang="0">
                  <a:pos x="T8" y="T9"/>
                </a:cxn>
                <a:cxn ang="0">
                  <a:pos x="T10" y="T11"/>
                </a:cxn>
              </a:cxnLst>
              <a:rect l="0" t="0" r="r" b="b"/>
              <a:pathLst>
                <a:path w="175" h="92">
                  <a:moveTo>
                    <a:pt x="175" y="46"/>
                  </a:moveTo>
                  <a:cubicBezTo>
                    <a:pt x="175" y="72"/>
                    <a:pt x="154" y="92"/>
                    <a:pt x="129"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B46D5D5-6CF1-4A8A-830C-69E3D4448D77}"/>
                </a:ext>
              </a:extLst>
            </p:cNvPr>
            <p:cNvSpPr>
              <a:spLocks/>
            </p:cNvSpPr>
            <p:nvPr/>
          </p:nvSpPr>
          <p:spPr bwMode="auto">
            <a:xfrm>
              <a:off x="11849100" y="6365875"/>
              <a:ext cx="60325" cy="341313"/>
            </a:xfrm>
            <a:custGeom>
              <a:avLst/>
              <a:gdLst>
                <a:gd name="T0" fmla="*/ 9 w 19"/>
                <a:gd name="T1" fmla="*/ 107 h 107"/>
                <a:gd name="T2" fmla="*/ 9 w 19"/>
                <a:gd name="T3" fmla="*/ 107 h 107"/>
                <a:gd name="T4" fmla="*/ 0 w 19"/>
                <a:gd name="T5" fmla="*/ 98 h 107"/>
                <a:gd name="T6" fmla="*/ 0 w 19"/>
                <a:gd name="T7" fmla="*/ 9 h 107"/>
                <a:gd name="T8" fmla="*/ 9 w 19"/>
                <a:gd name="T9" fmla="*/ 0 h 107"/>
                <a:gd name="T10" fmla="*/ 9 w 19"/>
                <a:gd name="T11" fmla="*/ 0 h 107"/>
                <a:gd name="T12" fmla="*/ 19 w 19"/>
                <a:gd name="T13" fmla="*/ 9 h 107"/>
                <a:gd name="T14" fmla="*/ 19 w 19"/>
                <a:gd name="T15" fmla="*/ 98 h 107"/>
                <a:gd name="T16" fmla="*/ 9 w 1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7">
                  <a:moveTo>
                    <a:pt x="9" y="107"/>
                  </a:moveTo>
                  <a:cubicBezTo>
                    <a:pt x="9" y="107"/>
                    <a:pt x="9" y="107"/>
                    <a:pt x="9" y="107"/>
                  </a:cubicBezTo>
                  <a:cubicBezTo>
                    <a:pt x="4" y="107"/>
                    <a:pt x="0" y="103"/>
                    <a:pt x="0" y="98"/>
                  </a:cubicBezTo>
                  <a:cubicBezTo>
                    <a:pt x="0" y="9"/>
                    <a:pt x="0" y="9"/>
                    <a:pt x="0" y="9"/>
                  </a:cubicBezTo>
                  <a:cubicBezTo>
                    <a:pt x="0" y="4"/>
                    <a:pt x="4" y="0"/>
                    <a:pt x="9" y="0"/>
                  </a:cubicBezTo>
                  <a:cubicBezTo>
                    <a:pt x="9" y="0"/>
                    <a:pt x="9" y="0"/>
                    <a:pt x="9" y="0"/>
                  </a:cubicBezTo>
                  <a:cubicBezTo>
                    <a:pt x="14" y="0"/>
                    <a:pt x="19" y="4"/>
                    <a:pt x="19" y="9"/>
                  </a:cubicBezTo>
                  <a:cubicBezTo>
                    <a:pt x="19" y="98"/>
                    <a:pt x="19" y="98"/>
                    <a:pt x="19" y="98"/>
                  </a:cubicBezTo>
                  <a:cubicBezTo>
                    <a:pt x="19" y="103"/>
                    <a:pt x="14" y="107"/>
                    <a:pt x="9" y="107"/>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A507496-9B6F-4B40-821A-65303C8B54D4}"/>
                </a:ext>
              </a:extLst>
            </p:cNvPr>
            <p:cNvSpPr>
              <a:spLocks/>
            </p:cNvSpPr>
            <p:nvPr/>
          </p:nvSpPr>
          <p:spPr bwMode="auto">
            <a:xfrm>
              <a:off x="12849225" y="5902325"/>
              <a:ext cx="481013" cy="1090613"/>
            </a:xfrm>
            <a:custGeom>
              <a:avLst/>
              <a:gdLst>
                <a:gd name="T0" fmla="*/ 151 w 151"/>
                <a:gd name="T1" fmla="*/ 141 h 343"/>
                <a:gd name="T2" fmla="*/ 151 w 151"/>
                <a:gd name="T3" fmla="*/ 343 h 343"/>
                <a:gd name="T4" fmla="*/ 129 w 151"/>
                <a:gd name="T5" fmla="*/ 343 h 343"/>
                <a:gd name="T6" fmla="*/ 129 w 151"/>
                <a:gd name="T7" fmla="*/ 141 h 343"/>
                <a:gd name="T8" fmla="*/ 88 w 151"/>
                <a:gd name="T9" fmla="*/ 41 h 343"/>
                <a:gd name="T10" fmla="*/ 0 w 151"/>
                <a:gd name="T11" fmla="*/ 1 h 343"/>
                <a:gd name="T12" fmla="*/ 10 w 151"/>
                <a:gd name="T13" fmla="*/ 0 h 343"/>
                <a:gd name="T14" fmla="*/ 110 w 151"/>
                <a:gd name="T15" fmla="*/ 41 h 343"/>
                <a:gd name="T16" fmla="*/ 151 w 151"/>
                <a:gd name="T17" fmla="*/ 14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343">
                  <a:moveTo>
                    <a:pt x="151" y="141"/>
                  </a:moveTo>
                  <a:cubicBezTo>
                    <a:pt x="151" y="343"/>
                    <a:pt x="151" y="343"/>
                    <a:pt x="151" y="343"/>
                  </a:cubicBezTo>
                  <a:cubicBezTo>
                    <a:pt x="129" y="343"/>
                    <a:pt x="129" y="343"/>
                    <a:pt x="129" y="343"/>
                  </a:cubicBezTo>
                  <a:cubicBezTo>
                    <a:pt x="129" y="141"/>
                    <a:pt x="129" y="141"/>
                    <a:pt x="129" y="141"/>
                  </a:cubicBezTo>
                  <a:cubicBezTo>
                    <a:pt x="129" y="102"/>
                    <a:pt x="113" y="67"/>
                    <a:pt x="88" y="41"/>
                  </a:cubicBezTo>
                  <a:cubicBezTo>
                    <a:pt x="65" y="18"/>
                    <a:pt x="34" y="3"/>
                    <a:pt x="0" y="1"/>
                  </a:cubicBezTo>
                  <a:cubicBezTo>
                    <a:pt x="3" y="0"/>
                    <a:pt x="7" y="0"/>
                    <a:pt x="10" y="0"/>
                  </a:cubicBezTo>
                  <a:cubicBezTo>
                    <a:pt x="49" y="0"/>
                    <a:pt x="84" y="16"/>
                    <a:pt x="110" y="41"/>
                  </a:cubicBezTo>
                  <a:cubicBezTo>
                    <a:pt x="135" y="67"/>
                    <a:pt x="151" y="102"/>
                    <a:pt x="151" y="141"/>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0BAB31D-5EB8-422A-BD91-83B238E6DC1C}"/>
                </a:ext>
              </a:extLst>
            </p:cNvPr>
            <p:cNvSpPr>
              <a:spLocks/>
            </p:cNvSpPr>
            <p:nvPr/>
          </p:nvSpPr>
          <p:spPr bwMode="auto">
            <a:xfrm>
              <a:off x="12436475" y="5905500"/>
              <a:ext cx="823913" cy="1087438"/>
            </a:xfrm>
            <a:custGeom>
              <a:avLst/>
              <a:gdLst>
                <a:gd name="T0" fmla="*/ 259 w 259"/>
                <a:gd name="T1" fmla="*/ 140 h 342"/>
                <a:gd name="T2" fmla="*/ 259 w 259"/>
                <a:gd name="T3" fmla="*/ 342 h 342"/>
                <a:gd name="T4" fmla="*/ 0 w 259"/>
                <a:gd name="T5" fmla="*/ 342 h 342"/>
                <a:gd name="T6" fmla="*/ 0 w 259"/>
                <a:gd name="T7" fmla="*/ 140 h 342"/>
                <a:gd name="T8" fmla="*/ 45 w 259"/>
                <a:gd name="T9" fmla="*/ 37 h 342"/>
                <a:gd name="T10" fmla="*/ 129 w 259"/>
                <a:gd name="T11" fmla="*/ 0 h 342"/>
                <a:gd name="T12" fmla="*/ 130 w 259"/>
                <a:gd name="T13" fmla="*/ 0 h 342"/>
                <a:gd name="T14" fmla="*/ 211 w 259"/>
                <a:gd name="T15" fmla="*/ 34 h 342"/>
                <a:gd name="T16" fmla="*/ 218 w 259"/>
                <a:gd name="T17" fmla="*/ 40 h 342"/>
                <a:gd name="T18" fmla="*/ 259 w 259"/>
                <a:gd name="T19" fmla="*/ 14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342">
                  <a:moveTo>
                    <a:pt x="259" y="140"/>
                  </a:moveTo>
                  <a:cubicBezTo>
                    <a:pt x="259" y="342"/>
                    <a:pt x="259" y="342"/>
                    <a:pt x="259" y="342"/>
                  </a:cubicBezTo>
                  <a:cubicBezTo>
                    <a:pt x="0" y="342"/>
                    <a:pt x="0" y="342"/>
                    <a:pt x="0" y="342"/>
                  </a:cubicBezTo>
                  <a:cubicBezTo>
                    <a:pt x="0" y="140"/>
                    <a:pt x="0" y="140"/>
                    <a:pt x="0" y="140"/>
                  </a:cubicBezTo>
                  <a:cubicBezTo>
                    <a:pt x="0" y="99"/>
                    <a:pt x="17" y="62"/>
                    <a:pt x="45" y="37"/>
                  </a:cubicBezTo>
                  <a:cubicBezTo>
                    <a:pt x="67" y="16"/>
                    <a:pt x="97" y="2"/>
                    <a:pt x="129" y="0"/>
                  </a:cubicBezTo>
                  <a:cubicBezTo>
                    <a:pt x="130" y="0"/>
                    <a:pt x="130" y="0"/>
                    <a:pt x="130" y="0"/>
                  </a:cubicBezTo>
                  <a:cubicBezTo>
                    <a:pt x="161" y="2"/>
                    <a:pt x="189" y="15"/>
                    <a:pt x="211" y="34"/>
                  </a:cubicBezTo>
                  <a:cubicBezTo>
                    <a:pt x="213" y="36"/>
                    <a:pt x="216" y="38"/>
                    <a:pt x="218" y="40"/>
                  </a:cubicBezTo>
                  <a:cubicBezTo>
                    <a:pt x="243" y="66"/>
                    <a:pt x="259" y="101"/>
                    <a:pt x="259" y="140"/>
                  </a:cubicBezTo>
                  <a:close/>
                </a:path>
              </a:pathLst>
            </a:custGeom>
            <a:solidFill>
              <a:srgbClr val="BFD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Rectangle 19">
              <a:extLst>
                <a:ext uri="{FF2B5EF4-FFF2-40B4-BE49-F238E27FC236}">
                  <a16:creationId xmlns:a16="http://schemas.microsoft.com/office/drawing/2014/main" id="{08BFF13B-63A5-4A72-926D-C99E6DAF3CEA}"/>
                </a:ext>
              </a:extLst>
            </p:cNvPr>
            <p:cNvSpPr>
              <a:spLocks noChangeArrowheads="1"/>
            </p:cNvSpPr>
            <p:nvPr/>
          </p:nvSpPr>
          <p:spPr bwMode="auto">
            <a:xfrm>
              <a:off x="11772900" y="6684963"/>
              <a:ext cx="525463" cy="31750"/>
            </a:xfrm>
            <a:prstGeom prst="rect">
              <a:avLst/>
            </a:prstGeom>
            <a:solidFill>
              <a:srgbClr val="923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7697624-D38C-43C5-8AC4-2C02ED1B9B4A}"/>
                </a:ext>
              </a:extLst>
            </p:cNvPr>
            <p:cNvSpPr>
              <a:spLocks/>
            </p:cNvSpPr>
            <p:nvPr/>
          </p:nvSpPr>
          <p:spPr bwMode="auto">
            <a:xfrm>
              <a:off x="11868150" y="6061075"/>
              <a:ext cx="68263" cy="655638"/>
            </a:xfrm>
            <a:custGeom>
              <a:avLst/>
              <a:gdLst>
                <a:gd name="T0" fmla="*/ 21 w 21"/>
                <a:gd name="T1" fmla="*/ 12 h 206"/>
                <a:gd name="T2" fmla="*/ 21 w 21"/>
                <a:gd name="T3" fmla="*/ 206 h 206"/>
                <a:gd name="T4" fmla="*/ 13 w 21"/>
                <a:gd name="T5" fmla="*/ 206 h 206"/>
                <a:gd name="T6" fmla="*/ 13 w 21"/>
                <a:gd name="T7" fmla="*/ 12 h 206"/>
                <a:gd name="T8" fmla="*/ 0 w 21"/>
                <a:gd name="T9" fmla="*/ 0 h 206"/>
                <a:gd name="T10" fmla="*/ 9 w 21"/>
                <a:gd name="T11" fmla="*/ 0 h 206"/>
                <a:gd name="T12" fmla="*/ 21 w 21"/>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21" h="206">
                  <a:moveTo>
                    <a:pt x="21" y="12"/>
                  </a:moveTo>
                  <a:cubicBezTo>
                    <a:pt x="21" y="206"/>
                    <a:pt x="21" y="206"/>
                    <a:pt x="21" y="206"/>
                  </a:cubicBezTo>
                  <a:cubicBezTo>
                    <a:pt x="13" y="206"/>
                    <a:pt x="13" y="206"/>
                    <a:pt x="13" y="206"/>
                  </a:cubicBezTo>
                  <a:cubicBezTo>
                    <a:pt x="13" y="12"/>
                    <a:pt x="13" y="12"/>
                    <a:pt x="13" y="12"/>
                  </a:cubicBezTo>
                  <a:cubicBezTo>
                    <a:pt x="13" y="5"/>
                    <a:pt x="7" y="0"/>
                    <a:pt x="0" y="0"/>
                  </a:cubicBezTo>
                  <a:cubicBezTo>
                    <a:pt x="9" y="0"/>
                    <a:pt x="9" y="0"/>
                    <a:pt x="9" y="0"/>
                  </a:cubicBezTo>
                  <a:cubicBezTo>
                    <a:pt x="15" y="0"/>
                    <a:pt x="21" y="5"/>
                    <a:pt x="21" y="12"/>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D333530B-2730-40E8-97D8-72529E9A8BB9}"/>
                </a:ext>
              </a:extLst>
            </p:cNvPr>
            <p:cNvSpPr>
              <a:spLocks/>
            </p:cNvSpPr>
            <p:nvPr/>
          </p:nvSpPr>
          <p:spPr bwMode="auto">
            <a:xfrm>
              <a:off x="11295063" y="6061075"/>
              <a:ext cx="614363" cy="655638"/>
            </a:xfrm>
            <a:custGeom>
              <a:avLst/>
              <a:gdLst>
                <a:gd name="T0" fmla="*/ 193 w 193"/>
                <a:gd name="T1" fmla="*/ 12 h 206"/>
                <a:gd name="T2" fmla="*/ 193 w 193"/>
                <a:gd name="T3" fmla="*/ 206 h 206"/>
                <a:gd name="T4" fmla="*/ 0 w 193"/>
                <a:gd name="T5" fmla="*/ 206 h 206"/>
                <a:gd name="T6" fmla="*/ 0 w 193"/>
                <a:gd name="T7" fmla="*/ 13 h 206"/>
                <a:gd name="T8" fmla="*/ 14 w 193"/>
                <a:gd name="T9" fmla="*/ 0 h 206"/>
                <a:gd name="T10" fmla="*/ 180 w 193"/>
                <a:gd name="T11" fmla="*/ 0 h 206"/>
                <a:gd name="T12" fmla="*/ 193 w 193"/>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193" h="206">
                  <a:moveTo>
                    <a:pt x="193" y="12"/>
                  </a:moveTo>
                  <a:cubicBezTo>
                    <a:pt x="193" y="206"/>
                    <a:pt x="193" y="206"/>
                    <a:pt x="193" y="206"/>
                  </a:cubicBezTo>
                  <a:cubicBezTo>
                    <a:pt x="0" y="206"/>
                    <a:pt x="0" y="206"/>
                    <a:pt x="0" y="206"/>
                  </a:cubicBezTo>
                  <a:cubicBezTo>
                    <a:pt x="0" y="13"/>
                    <a:pt x="0" y="13"/>
                    <a:pt x="0" y="13"/>
                  </a:cubicBezTo>
                  <a:cubicBezTo>
                    <a:pt x="0" y="5"/>
                    <a:pt x="6" y="0"/>
                    <a:pt x="14" y="0"/>
                  </a:cubicBezTo>
                  <a:cubicBezTo>
                    <a:pt x="180" y="0"/>
                    <a:pt x="180" y="0"/>
                    <a:pt x="180" y="0"/>
                  </a:cubicBezTo>
                  <a:cubicBezTo>
                    <a:pt x="187" y="0"/>
                    <a:pt x="193" y="5"/>
                    <a:pt x="193" y="1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Oval 22">
              <a:extLst>
                <a:ext uri="{FF2B5EF4-FFF2-40B4-BE49-F238E27FC236}">
                  <a16:creationId xmlns:a16="http://schemas.microsoft.com/office/drawing/2014/main" id="{EE631169-EED8-42C9-AFAA-22FB6BC68272}"/>
                </a:ext>
              </a:extLst>
            </p:cNvPr>
            <p:cNvSpPr>
              <a:spLocks noChangeArrowheads="1"/>
            </p:cNvSpPr>
            <p:nvPr/>
          </p:nvSpPr>
          <p:spPr bwMode="auto">
            <a:xfrm>
              <a:off x="11509375" y="6286500"/>
              <a:ext cx="133350" cy="136525"/>
            </a:xfrm>
            <a:prstGeom prst="ellipse">
              <a:avLst/>
            </a:pr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52AC1A76-7A47-4263-8CE0-7BFB0D887AE7}"/>
                </a:ext>
              </a:extLst>
            </p:cNvPr>
            <p:cNvSpPr>
              <a:spLocks/>
            </p:cNvSpPr>
            <p:nvPr/>
          </p:nvSpPr>
          <p:spPr bwMode="auto">
            <a:xfrm>
              <a:off x="11566525" y="6235700"/>
              <a:ext cx="73025" cy="82550"/>
            </a:xfrm>
            <a:custGeom>
              <a:avLst/>
              <a:gdLst>
                <a:gd name="T0" fmla="*/ 0 w 23"/>
                <a:gd name="T1" fmla="*/ 24 h 26"/>
                <a:gd name="T2" fmla="*/ 0 w 23"/>
                <a:gd name="T3" fmla="*/ 24 h 26"/>
                <a:gd name="T4" fmla="*/ 4 w 23"/>
                <a:gd name="T5" fmla="*/ 12 h 26"/>
                <a:gd name="T6" fmla="*/ 23 w 23"/>
                <a:gd name="T7" fmla="*/ 3 h 26"/>
                <a:gd name="T8" fmla="*/ 23 w 23"/>
                <a:gd name="T9" fmla="*/ 3 h 26"/>
                <a:gd name="T10" fmla="*/ 19 w 23"/>
                <a:gd name="T11" fmla="*/ 15 h 26"/>
                <a:gd name="T12" fmla="*/ 0 w 23"/>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0" y="24"/>
                  </a:moveTo>
                  <a:cubicBezTo>
                    <a:pt x="0" y="24"/>
                    <a:pt x="0" y="24"/>
                    <a:pt x="0" y="24"/>
                  </a:cubicBezTo>
                  <a:cubicBezTo>
                    <a:pt x="4" y="12"/>
                    <a:pt x="4" y="12"/>
                    <a:pt x="4" y="12"/>
                  </a:cubicBezTo>
                  <a:cubicBezTo>
                    <a:pt x="7" y="4"/>
                    <a:pt x="16" y="0"/>
                    <a:pt x="23" y="3"/>
                  </a:cubicBezTo>
                  <a:cubicBezTo>
                    <a:pt x="23" y="3"/>
                    <a:pt x="23" y="3"/>
                    <a:pt x="23" y="3"/>
                  </a:cubicBezTo>
                  <a:cubicBezTo>
                    <a:pt x="19" y="15"/>
                    <a:pt x="19" y="15"/>
                    <a:pt x="19" y="15"/>
                  </a:cubicBezTo>
                  <a:cubicBezTo>
                    <a:pt x="16" y="23"/>
                    <a:pt x="7" y="26"/>
                    <a:pt x="0" y="24"/>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E9B8425B-8DB9-4CD3-99C3-E03B5D43EABA}"/>
                </a:ext>
              </a:extLst>
            </p:cNvPr>
            <p:cNvSpPr>
              <a:spLocks/>
            </p:cNvSpPr>
            <p:nvPr/>
          </p:nvSpPr>
          <p:spPr bwMode="auto">
            <a:xfrm>
              <a:off x="11550650" y="6235700"/>
              <a:ext cx="60325" cy="85725"/>
            </a:xfrm>
            <a:custGeom>
              <a:avLst/>
              <a:gdLst>
                <a:gd name="T0" fmla="*/ 14 w 19"/>
                <a:gd name="T1" fmla="*/ 27 h 27"/>
                <a:gd name="T2" fmla="*/ 14 w 19"/>
                <a:gd name="T3" fmla="*/ 27 h 27"/>
                <a:gd name="T4" fmla="*/ 3 w 19"/>
                <a:gd name="T5" fmla="*/ 12 h 27"/>
                <a:gd name="T6" fmla="*/ 4 w 19"/>
                <a:gd name="T7" fmla="*/ 0 h 27"/>
                <a:gd name="T8" fmla="*/ 4 w 19"/>
                <a:gd name="T9" fmla="*/ 0 h 27"/>
                <a:gd name="T10" fmla="*/ 16 w 19"/>
                <a:gd name="T11" fmla="*/ 14 h 27"/>
                <a:gd name="T12" fmla="*/ 14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4" y="27"/>
                  </a:moveTo>
                  <a:cubicBezTo>
                    <a:pt x="14" y="27"/>
                    <a:pt x="14" y="27"/>
                    <a:pt x="14" y="27"/>
                  </a:cubicBezTo>
                  <a:cubicBezTo>
                    <a:pt x="3" y="12"/>
                    <a:pt x="3" y="12"/>
                    <a:pt x="3" y="12"/>
                  </a:cubicBezTo>
                  <a:cubicBezTo>
                    <a:pt x="0" y="9"/>
                    <a:pt x="0" y="3"/>
                    <a:pt x="4" y="0"/>
                  </a:cubicBezTo>
                  <a:cubicBezTo>
                    <a:pt x="4" y="0"/>
                    <a:pt x="4" y="0"/>
                    <a:pt x="4" y="0"/>
                  </a:cubicBezTo>
                  <a:cubicBezTo>
                    <a:pt x="16" y="14"/>
                    <a:pt x="16" y="14"/>
                    <a:pt x="16" y="14"/>
                  </a:cubicBezTo>
                  <a:cubicBezTo>
                    <a:pt x="19" y="18"/>
                    <a:pt x="18" y="24"/>
                    <a:pt x="14" y="27"/>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42B04469-08F3-4D4B-A5EA-408AAF090143}"/>
                </a:ext>
              </a:extLst>
            </p:cNvPr>
            <p:cNvSpPr>
              <a:spLocks/>
            </p:cNvSpPr>
            <p:nvPr/>
          </p:nvSpPr>
          <p:spPr bwMode="auto">
            <a:xfrm>
              <a:off x="12053888" y="6429375"/>
              <a:ext cx="212725" cy="163513"/>
            </a:xfrm>
            <a:custGeom>
              <a:avLst/>
              <a:gdLst>
                <a:gd name="T0" fmla="*/ 60 w 67"/>
                <a:gd name="T1" fmla="*/ 42 h 51"/>
                <a:gd name="T2" fmla="*/ 22 w 67"/>
                <a:gd name="T3" fmla="*/ 32 h 51"/>
                <a:gd name="T4" fmla="*/ 3 w 67"/>
                <a:gd name="T5" fmla="*/ 0 h 51"/>
                <a:gd name="T6" fmla="*/ 3 w 67"/>
                <a:gd name="T7" fmla="*/ 0 h 51"/>
                <a:gd name="T8" fmla="*/ 67 w 67"/>
                <a:gd name="T9" fmla="*/ 17 h 51"/>
                <a:gd name="T10" fmla="*/ 60 w 67"/>
                <a:gd name="T11" fmla="*/ 42 h 51"/>
              </a:gdLst>
              <a:ahLst/>
              <a:cxnLst>
                <a:cxn ang="0">
                  <a:pos x="T0" y="T1"/>
                </a:cxn>
                <a:cxn ang="0">
                  <a:pos x="T2" y="T3"/>
                </a:cxn>
                <a:cxn ang="0">
                  <a:pos x="T4" y="T5"/>
                </a:cxn>
                <a:cxn ang="0">
                  <a:pos x="T6" y="T7"/>
                </a:cxn>
                <a:cxn ang="0">
                  <a:pos x="T8" y="T9"/>
                </a:cxn>
                <a:cxn ang="0">
                  <a:pos x="T10" y="T11"/>
                </a:cxn>
              </a:cxnLst>
              <a:rect l="0" t="0" r="r" b="b"/>
              <a:pathLst>
                <a:path w="67" h="51">
                  <a:moveTo>
                    <a:pt x="60" y="42"/>
                  </a:moveTo>
                  <a:cubicBezTo>
                    <a:pt x="52" y="51"/>
                    <a:pt x="40" y="50"/>
                    <a:pt x="22" y="32"/>
                  </a:cubicBezTo>
                  <a:cubicBezTo>
                    <a:pt x="8" y="28"/>
                    <a:pt x="0" y="14"/>
                    <a:pt x="3" y="0"/>
                  </a:cubicBezTo>
                  <a:cubicBezTo>
                    <a:pt x="3" y="0"/>
                    <a:pt x="3" y="0"/>
                    <a:pt x="3" y="0"/>
                  </a:cubicBezTo>
                  <a:cubicBezTo>
                    <a:pt x="67" y="17"/>
                    <a:pt x="67" y="17"/>
                    <a:pt x="67" y="17"/>
                  </a:cubicBezTo>
                  <a:lnTo>
                    <a:pt x="60" y="42"/>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0CB97025-8167-4DAB-9536-AE1EF8CA237B}"/>
                </a:ext>
              </a:extLst>
            </p:cNvPr>
            <p:cNvSpPr>
              <a:spLocks/>
            </p:cNvSpPr>
            <p:nvPr/>
          </p:nvSpPr>
          <p:spPr bwMode="auto">
            <a:xfrm>
              <a:off x="12538075" y="6070600"/>
              <a:ext cx="677863" cy="665163"/>
            </a:xfrm>
            <a:custGeom>
              <a:avLst/>
              <a:gdLst>
                <a:gd name="T0" fmla="*/ 213 w 213"/>
                <a:gd name="T1" fmla="*/ 49 h 209"/>
                <a:gd name="T2" fmla="*/ 199 w 213"/>
                <a:gd name="T3" fmla="*/ 79 h 209"/>
                <a:gd name="T4" fmla="*/ 85 w 213"/>
                <a:gd name="T5" fmla="*/ 193 h 209"/>
                <a:gd name="T6" fmla="*/ 83 w 213"/>
                <a:gd name="T7" fmla="*/ 195 h 209"/>
                <a:gd name="T8" fmla="*/ 48 w 213"/>
                <a:gd name="T9" fmla="*/ 208 h 209"/>
                <a:gd name="T10" fmla="*/ 47 w 213"/>
                <a:gd name="T11" fmla="*/ 208 h 209"/>
                <a:gd name="T12" fmla="*/ 29 w 213"/>
                <a:gd name="T13" fmla="*/ 208 h 209"/>
                <a:gd name="T14" fmla="*/ 18 w 213"/>
                <a:gd name="T15" fmla="*/ 200 h 209"/>
                <a:gd name="T16" fmla="*/ 18 w 213"/>
                <a:gd name="T17" fmla="*/ 134 h 209"/>
                <a:gd name="T18" fmla="*/ 134 w 213"/>
                <a:gd name="T19" fmla="*/ 18 h 209"/>
                <a:gd name="T20" fmla="*/ 199 w 213"/>
                <a:gd name="T21" fmla="*/ 18 h 209"/>
                <a:gd name="T22" fmla="*/ 213 w 213"/>
                <a:gd name="T23" fmla="*/ 4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09">
                  <a:moveTo>
                    <a:pt x="213" y="49"/>
                  </a:moveTo>
                  <a:cubicBezTo>
                    <a:pt x="212" y="60"/>
                    <a:pt x="208" y="70"/>
                    <a:pt x="199" y="79"/>
                  </a:cubicBezTo>
                  <a:cubicBezTo>
                    <a:pt x="85" y="193"/>
                    <a:pt x="85" y="193"/>
                    <a:pt x="85" y="193"/>
                  </a:cubicBezTo>
                  <a:cubicBezTo>
                    <a:pt x="83" y="195"/>
                    <a:pt x="83" y="195"/>
                    <a:pt x="83" y="195"/>
                  </a:cubicBezTo>
                  <a:cubicBezTo>
                    <a:pt x="74" y="204"/>
                    <a:pt x="61" y="209"/>
                    <a:pt x="48" y="208"/>
                  </a:cubicBezTo>
                  <a:cubicBezTo>
                    <a:pt x="48" y="208"/>
                    <a:pt x="47" y="208"/>
                    <a:pt x="47" y="208"/>
                  </a:cubicBezTo>
                  <a:cubicBezTo>
                    <a:pt x="29" y="208"/>
                    <a:pt x="29" y="208"/>
                    <a:pt x="29" y="208"/>
                  </a:cubicBezTo>
                  <a:cubicBezTo>
                    <a:pt x="25" y="206"/>
                    <a:pt x="21" y="203"/>
                    <a:pt x="18" y="200"/>
                  </a:cubicBezTo>
                  <a:cubicBezTo>
                    <a:pt x="0" y="182"/>
                    <a:pt x="0" y="152"/>
                    <a:pt x="18" y="134"/>
                  </a:cubicBezTo>
                  <a:cubicBezTo>
                    <a:pt x="134" y="18"/>
                    <a:pt x="134" y="18"/>
                    <a:pt x="134" y="18"/>
                  </a:cubicBezTo>
                  <a:cubicBezTo>
                    <a:pt x="152" y="0"/>
                    <a:pt x="181" y="0"/>
                    <a:pt x="199" y="18"/>
                  </a:cubicBezTo>
                  <a:cubicBezTo>
                    <a:pt x="208" y="27"/>
                    <a:pt x="212" y="38"/>
                    <a:pt x="213" y="4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351C7504-513C-4C14-9E6F-014AFD297B73}"/>
                </a:ext>
              </a:extLst>
            </p:cNvPr>
            <p:cNvSpPr>
              <a:spLocks/>
            </p:cNvSpPr>
            <p:nvPr/>
          </p:nvSpPr>
          <p:spPr bwMode="auto">
            <a:xfrm>
              <a:off x="12276138" y="6454775"/>
              <a:ext cx="557213" cy="293688"/>
            </a:xfrm>
            <a:custGeom>
              <a:avLst/>
              <a:gdLst>
                <a:gd name="T0" fmla="*/ 175 w 175"/>
                <a:gd name="T1" fmla="*/ 46 h 92"/>
                <a:gd name="T2" fmla="*/ 167 w 175"/>
                <a:gd name="T3" fmla="*/ 72 h 92"/>
                <a:gd name="T4" fmla="*/ 165 w 175"/>
                <a:gd name="T5" fmla="*/ 74 h 92"/>
                <a:gd name="T6" fmla="*/ 130 w 175"/>
                <a:gd name="T7" fmla="*/ 87 h 92"/>
                <a:gd name="T8" fmla="*/ 129 w 175"/>
                <a:gd name="T9" fmla="*/ 87 h 92"/>
                <a:gd name="T10" fmla="*/ 7 w 175"/>
                <a:gd name="T11" fmla="*/ 87 h 92"/>
                <a:gd name="T12" fmla="*/ 4 w 175"/>
                <a:gd name="T13" fmla="*/ 92 h 92"/>
                <a:gd name="T14" fmla="*/ 0 w 175"/>
                <a:gd name="T15" fmla="*/ 92 h 92"/>
                <a:gd name="T16" fmla="*/ 0 w 175"/>
                <a:gd name="T17" fmla="*/ 0 h 92"/>
                <a:gd name="T18" fmla="*/ 129 w 175"/>
                <a:gd name="T19" fmla="*/ 0 h 92"/>
                <a:gd name="T20" fmla="*/ 175 w 175"/>
                <a:gd name="T21"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92">
                  <a:moveTo>
                    <a:pt x="175" y="46"/>
                  </a:moveTo>
                  <a:cubicBezTo>
                    <a:pt x="175" y="56"/>
                    <a:pt x="172" y="64"/>
                    <a:pt x="167" y="72"/>
                  </a:cubicBezTo>
                  <a:cubicBezTo>
                    <a:pt x="165" y="74"/>
                    <a:pt x="165" y="74"/>
                    <a:pt x="165" y="74"/>
                  </a:cubicBezTo>
                  <a:cubicBezTo>
                    <a:pt x="156" y="83"/>
                    <a:pt x="143" y="88"/>
                    <a:pt x="130" y="87"/>
                  </a:cubicBezTo>
                  <a:cubicBezTo>
                    <a:pt x="130" y="87"/>
                    <a:pt x="129" y="87"/>
                    <a:pt x="129" y="87"/>
                  </a:cubicBezTo>
                  <a:cubicBezTo>
                    <a:pt x="7" y="87"/>
                    <a:pt x="7" y="87"/>
                    <a:pt x="7" y="87"/>
                  </a:cubicBezTo>
                  <a:cubicBezTo>
                    <a:pt x="7" y="89"/>
                    <a:pt x="5" y="91"/>
                    <a:pt x="4"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02CCE9C8-B4FA-481B-8168-FADD7604E700}"/>
                </a:ext>
              </a:extLst>
            </p:cNvPr>
            <p:cNvSpPr>
              <a:spLocks/>
            </p:cNvSpPr>
            <p:nvPr/>
          </p:nvSpPr>
          <p:spPr bwMode="auto">
            <a:xfrm>
              <a:off x="11996738" y="6592888"/>
              <a:ext cx="244475" cy="136525"/>
            </a:xfrm>
            <a:custGeom>
              <a:avLst/>
              <a:gdLst>
                <a:gd name="T0" fmla="*/ 77 w 77"/>
                <a:gd name="T1" fmla="*/ 43 h 43"/>
                <a:gd name="T2" fmla="*/ 46 w 77"/>
                <a:gd name="T3" fmla="*/ 43 h 43"/>
                <a:gd name="T4" fmla="*/ 0 w 77"/>
                <a:gd name="T5" fmla="*/ 3 h 43"/>
                <a:gd name="T6" fmla="*/ 0 w 77"/>
                <a:gd name="T7" fmla="*/ 0 h 43"/>
                <a:gd name="T8" fmla="*/ 46 w 77"/>
                <a:gd name="T9" fmla="*/ 38 h 43"/>
                <a:gd name="T10" fmla="*/ 77 w 77"/>
                <a:gd name="T11" fmla="*/ 38 h 43"/>
                <a:gd name="T12" fmla="*/ 77 w 77"/>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7" h="43">
                  <a:moveTo>
                    <a:pt x="77" y="43"/>
                  </a:moveTo>
                  <a:cubicBezTo>
                    <a:pt x="46" y="43"/>
                    <a:pt x="46" y="43"/>
                    <a:pt x="46" y="43"/>
                  </a:cubicBezTo>
                  <a:cubicBezTo>
                    <a:pt x="21" y="43"/>
                    <a:pt x="0" y="25"/>
                    <a:pt x="0" y="3"/>
                  </a:cubicBezTo>
                  <a:cubicBezTo>
                    <a:pt x="0" y="2"/>
                    <a:pt x="0" y="1"/>
                    <a:pt x="0" y="0"/>
                  </a:cubicBezTo>
                  <a:cubicBezTo>
                    <a:pt x="1" y="21"/>
                    <a:pt x="22" y="38"/>
                    <a:pt x="46" y="38"/>
                  </a:cubicBezTo>
                  <a:cubicBezTo>
                    <a:pt x="77" y="38"/>
                    <a:pt x="77" y="38"/>
                    <a:pt x="77" y="38"/>
                  </a:cubicBezTo>
                  <a:lnTo>
                    <a:pt x="77" y="43"/>
                  </a:lnTo>
                  <a:close/>
                </a:path>
              </a:pathLst>
            </a:custGeom>
            <a:solidFill>
              <a:srgbClr val="E7A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CDC42247-3634-46D9-9A28-94E746155939}"/>
                </a:ext>
              </a:extLst>
            </p:cNvPr>
            <p:cNvSpPr>
              <a:spLocks/>
            </p:cNvSpPr>
            <p:nvPr/>
          </p:nvSpPr>
          <p:spPr bwMode="auto">
            <a:xfrm>
              <a:off x="12241213" y="6226175"/>
              <a:ext cx="974725" cy="544513"/>
            </a:xfrm>
            <a:custGeom>
              <a:avLst/>
              <a:gdLst>
                <a:gd name="T0" fmla="*/ 306 w 306"/>
                <a:gd name="T1" fmla="*/ 2 h 171"/>
                <a:gd name="T2" fmla="*/ 292 w 306"/>
                <a:gd name="T3" fmla="*/ 35 h 171"/>
                <a:gd name="T4" fmla="*/ 176 w 306"/>
                <a:gd name="T5" fmla="*/ 151 h 171"/>
                <a:gd name="T6" fmla="*/ 141 w 306"/>
                <a:gd name="T7" fmla="*/ 164 h 171"/>
                <a:gd name="T8" fmla="*/ 140 w 306"/>
                <a:gd name="T9" fmla="*/ 164 h 171"/>
                <a:gd name="T10" fmla="*/ 18 w 306"/>
                <a:gd name="T11" fmla="*/ 164 h 171"/>
                <a:gd name="T12" fmla="*/ 9 w 306"/>
                <a:gd name="T13" fmla="*/ 171 h 171"/>
                <a:gd name="T14" fmla="*/ 0 w 306"/>
                <a:gd name="T15" fmla="*/ 162 h 171"/>
                <a:gd name="T16" fmla="*/ 0 w 306"/>
                <a:gd name="T17" fmla="*/ 158 h 171"/>
                <a:gd name="T18" fmla="*/ 0 w 306"/>
                <a:gd name="T19" fmla="*/ 158 h 171"/>
                <a:gd name="T20" fmla="*/ 9 w 306"/>
                <a:gd name="T21" fmla="*/ 166 h 171"/>
                <a:gd name="T22" fmla="*/ 15 w 306"/>
                <a:gd name="T23" fmla="*/ 164 h 171"/>
                <a:gd name="T24" fmla="*/ 18 w 306"/>
                <a:gd name="T25" fmla="*/ 159 h 171"/>
                <a:gd name="T26" fmla="*/ 140 w 306"/>
                <a:gd name="T27" fmla="*/ 159 h 171"/>
                <a:gd name="T28" fmla="*/ 141 w 306"/>
                <a:gd name="T29" fmla="*/ 159 h 171"/>
                <a:gd name="T30" fmla="*/ 176 w 306"/>
                <a:gd name="T31" fmla="*/ 146 h 171"/>
                <a:gd name="T32" fmla="*/ 178 w 306"/>
                <a:gd name="T33" fmla="*/ 144 h 171"/>
                <a:gd name="T34" fmla="*/ 292 w 306"/>
                <a:gd name="T35" fmla="*/ 30 h 171"/>
                <a:gd name="T36" fmla="*/ 306 w 306"/>
                <a:gd name="T37" fmla="*/ 0 h 171"/>
                <a:gd name="T38" fmla="*/ 306 w 306"/>
                <a:gd name="T39" fmla="*/ 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171">
                  <a:moveTo>
                    <a:pt x="306" y="2"/>
                  </a:moveTo>
                  <a:cubicBezTo>
                    <a:pt x="306" y="14"/>
                    <a:pt x="301" y="26"/>
                    <a:pt x="292" y="35"/>
                  </a:cubicBezTo>
                  <a:cubicBezTo>
                    <a:pt x="176" y="151"/>
                    <a:pt x="176" y="151"/>
                    <a:pt x="176" y="151"/>
                  </a:cubicBezTo>
                  <a:cubicBezTo>
                    <a:pt x="166" y="161"/>
                    <a:pt x="153" y="165"/>
                    <a:pt x="141" y="164"/>
                  </a:cubicBezTo>
                  <a:cubicBezTo>
                    <a:pt x="140" y="164"/>
                    <a:pt x="140" y="164"/>
                    <a:pt x="140" y="164"/>
                  </a:cubicBezTo>
                  <a:cubicBezTo>
                    <a:pt x="18" y="164"/>
                    <a:pt x="18" y="164"/>
                    <a:pt x="18" y="164"/>
                  </a:cubicBezTo>
                  <a:cubicBezTo>
                    <a:pt x="17" y="168"/>
                    <a:pt x="14" y="171"/>
                    <a:pt x="9" y="171"/>
                  </a:cubicBezTo>
                  <a:cubicBezTo>
                    <a:pt x="4" y="171"/>
                    <a:pt x="0" y="167"/>
                    <a:pt x="0" y="162"/>
                  </a:cubicBezTo>
                  <a:cubicBezTo>
                    <a:pt x="0" y="158"/>
                    <a:pt x="0" y="158"/>
                    <a:pt x="0" y="158"/>
                  </a:cubicBezTo>
                  <a:cubicBezTo>
                    <a:pt x="0" y="158"/>
                    <a:pt x="0" y="158"/>
                    <a:pt x="0" y="158"/>
                  </a:cubicBezTo>
                  <a:cubicBezTo>
                    <a:pt x="1" y="163"/>
                    <a:pt x="4" y="166"/>
                    <a:pt x="9" y="166"/>
                  </a:cubicBezTo>
                  <a:cubicBezTo>
                    <a:pt x="11" y="166"/>
                    <a:pt x="13" y="166"/>
                    <a:pt x="15" y="164"/>
                  </a:cubicBezTo>
                  <a:cubicBezTo>
                    <a:pt x="16" y="163"/>
                    <a:pt x="18" y="161"/>
                    <a:pt x="18" y="159"/>
                  </a:cubicBezTo>
                  <a:cubicBezTo>
                    <a:pt x="140" y="159"/>
                    <a:pt x="140" y="159"/>
                    <a:pt x="140" y="159"/>
                  </a:cubicBezTo>
                  <a:cubicBezTo>
                    <a:pt x="140" y="159"/>
                    <a:pt x="141" y="159"/>
                    <a:pt x="141" y="159"/>
                  </a:cubicBezTo>
                  <a:cubicBezTo>
                    <a:pt x="154" y="160"/>
                    <a:pt x="167" y="155"/>
                    <a:pt x="176" y="146"/>
                  </a:cubicBezTo>
                  <a:cubicBezTo>
                    <a:pt x="178" y="144"/>
                    <a:pt x="178" y="144"/>
                    <a:pt x="178" y="144"/>
                  </a:cubicBezTo>
                  <a:cubicBezTo>
                    <a:pt x="292" y="30"/>
                    <a:pt x="292" y="30"/>
                    <a:pt x="292" y="30"/>
                  </a:cubicBezTo>
                  <a:cubicBezTo>
                    <a:pt x="301" y="21"/>
                    <a:pt x="305" y="11"/>
                    <a:pt x="306" y="0"/>
                  </a:cubicBezTo>
                  <a:cubicBezTo>
                    <a:pt x="306" y="0"/>
                    <a:pt x="306" y="1"/>
                    <a:pt x="306" y="2"/>
                  </a:cubicBezTo>
                  <a:close/>
                </a:path>
              </a:pathLst>
            </a:custGeom>
            <a:solidFill>
              <a:srgbClr val="93B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E7FA4690-FE3B-404E-8937-EC88670AAF41}"/>
                </a:ext>
              </a:extLst>
            </p:cNvPr>
            <p:cNvSpPr>
              <a:spLocks/>
            </p:cNvSpPr>
            <p:nvPr/>
          </p:nvSpPr>
          <p:spPr bwMode="auto">
            <a:xfrm>
              <a:off x="11996738" y="6473825"/>
              <a:ext cx="257175" cy="255588"/>
            </a:xfrm>
            <a:custGeom>
              <a:avLst/>
              <a:gdLst>
                <a:gd name="T0" fmla="*/ 81 w 81"/>
                <a:gd name="T1" fmla="*/ 0 h 80"/>
                <a:gd name="T2" fmla="*/ 81 w 81"/>
                <a:gd name="T3" fmla="*/ 80 h 80"/>
                <a:gd name="T4" fmla="*/ 77 w 81"/>
                <a:gd name="T5" fmla="*/ 80 h 80"/>
                <a:gd name="T6" fmla="*/ 77 w 81"/>
                <a:gd name="T7" fmla="*/ 75 h 80"/>
                <a:gd name="T8" fmla="*/ 46 w 81"/>
                <a:gd name="T9" fmla="*/ 75 h 80"/>
                <a:gd name="T10" fmla="*/ 0 w 81"/>
                <a:gd name="T11" fmla="*/ 37 h 80"/>
                <a:gd name="T12" fmla="*/ 13 w 81"/>
                <a:gd name="T13" fmla="*/ 12 h 80"/>
                <a:gd name="T14" fmla="*/ 24 w 81"/>
                <a:gd name="T15" fmla="*/ 6 h 80"/>
                <a:gd name="T16" fmla="*/ 46 w 81"/>
                <a:gd name="T17" fmla="*/ 0 h 80"/>
                <a:gd name="T18" fmla="*/ 81 w 81"/>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0">
                  <a:moveTo>
                    <a:pt x="81" y="0"/>
                  </a:moveTo>
                  <a:cubicBezTo>
                    <a:pt x="81" y="80"/>
                    <a:pt x="81" y="80"/>
                    <a:pt x="81" y="80"/>
                  </a:cubicBezTo>
                  <a:cubicBezTo>
                    <a:pt x="77" y="80"/>
                    <a:pt x="77" y="80"/>
                    <a:pt x="77" y="80"/>
                  </a:cubicBezTo>
                  <a:cubicBezTo>
                    <a:pt x="77" y="75"/>
                    <a:pt x="77" y="75"/>
                    <a:pt x="77" y="75"/>
                  </a:cubicBezTo>
                  <a:cubicBezTo>
                    <a:pt x="46" y="75"/>
                    <a:pt x="46" y="75"/>
                    <a:pt x="46" y="75"/>
                  </a:cubicBezTo>
                  <a:cubicBezTo>
                    <a:pt x="22" y="75"/>
                    <a:pt x="1" y="58"/>
                    <a:pt x="0" y="37"/>
                  </a:cubicBezTo>
                  <a:cubicBezTo>
                    <a:pt x="1" y="28"/>
                    <a:pt x="6" y="19"/>
                    <a:pt x="13" y="12"/>
                  </a:cubicBezTo>
                  <a:cubicBezTo>
                    <a:pt x="16" y="10"/>
                    <a:pt x="20" y="7"/>
                    <a:pt x="24" y="6"/>
                  </a:cubicBezTo>
                  <a:cubicBezTo>
                    <a:pt x="30" y="2"/>
                    <a:pt x="38"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3BF48B55-AF5C-4871-A343-33D0AC42EDA0}"/>
                </a:ext>
              </a:extLst>
            </p:cNvPr>
            <p:cNvSpPr>
              <a:spLocks/>
            </p:cNvSpPr>
            <p:nvPr/>
          </p:nvSpPr>
          <p:spPr bwMode="auto">
            <a:xfrm>
              <a:off x="12241213" y="6429375"/>
              <a:ext cx="57150" cy="325438"/>
            </a:xfrm>
            <a:custGeom>
              <a:avLst/>
              <a:gdLst>
                <a:gd name="T0" fmla="*/ 18 w 18"/>
                <a:gd name="T1" fmla="*/ 9 h 102"/>
                <a:gd name="T2" fmla="*/ 18 w 18"/>
                <a:gd name="T3" fmla="*/ 95 h 102"/>
                <a:gd name="T4" fmla="*/ 18 w 18"/>
                <a:gd name="T5" fmla="*/ 95 h 102"/>
                <a:gd name="T6" fmla="*/ 15 w 18"/>
                <a:gd name="T7" fmla="*/ 100 h 102"/>
                <a:gd name="T8" fmla="*/ 9 w 18"/>
                <a:gd name="T9" fmla="*/ 102 h 102"/>
                <a:gd name="T10" fmla="*/ 0 w 18"/>
                <a:gd name="T11" fmla="*/ 94 h 102"/>
                <a:gd name="T12" fmla="*/ 0 w 18"/>
                <a:gd name="T13" fmla="*/ 94 h 102"/>
                <a:gd name="T14" fmla="*/ 0 w 18"/>
                <a:gd name="T15" fmla="*/ 9 h 102"/>
                <a:gd name="T16" fmla="*/ 0 w 18"/>
                <a:gd name="T17" fmla="*/ 9 h 102"/>
                <a:gd name="T18" fmla="*/ 9 w 18"/>
                <a:gd name="T19" fmla="*/ 0 h 102"/>
                <a:gd name="T20" fmla="*/ 16 w 18"/>
                <a:gd name="T21" fmla="*/ 3 h 102"/>
                <a:gd name="T22" fmla="*/ 18 w 18"/>
                <a:gd name="T23" fmla="*/ 8 h 102"/>
                <a:gd name="T24" fmla="*/ 18 w 18"/>
                <a:gd name="T25"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02">
                  <a:moveTo>
                    <a:pt x="18" y="9"/>
                  </a:moveTo>
                  <a:cubicBezTo>
                    <a:pt x="18" y="95"/>
                    <a:pt x="18" y="95"/>
                    <a:pt x="18" y="95"/>
                  </a:cubicBezTo>
                  <a:cubicBezTo>
                    <a:pt x="18" y="95"/>
                    <a:pt x="18" y="95"/>
                    <a:pt x="18" y="95"/>
                  </a:cubicBezTo>
                  <a:cubicBezTo>
                    <a:pt x="18" y="97"/>
                    <a:pt x="16" y="99"/>
                    <a:pt x="15" y="100"/>
                  </a:cubicBezTo>
                  <a:cubicBezTo>
                    <a:pt x="13" y="102"/>
                    <a:pt x="11" y="102"/>
                    <a:pt x="9" y="102"/>
                  </a:cubicBezTo>
                  <a:cubicBezTo>
                    <a:pt x="4" y="102"/>
                    <a:pt x="1" y="99"/>
                    <a:pt x="0" y="94"/>
                  </a:cubicBezTo>
                  <a:cubicBezTo>
                    <a:pt x="0" y="94"/>
                    <a:pt x="0" y="94"/>
                    <a:pt x="0" y="94"/>
                  </a:cubicBezTo>
                  <a:cubicBezTo>
                    <a:pt x="0" y="9"/>
                    <a:pt x="0" y="9"/>
                    <a:pt x="0" y="9"/>
                  </a:cubicBezTo>
                  <a:cubicBezTo>
                    <a:pt x="0" y="9"/>
                    <a:pt x="0" y="9"/>
                    <a:pt x="0" y="9"/>
                  </a:cubicBezTo>
                  <a:cubicBezTo>
                    <a:pt x="0" y="4"/>
                    <a:pt x="4" y="0"/>
                    <a:pt x="9" y="0"/>
                  </a:cubicBezTo>
                  <a:cubicBezTo>
                    <a:pt x="12" y="0"/>
                    <a:pt x="14" y="1"/>
                    <a:pt x="16" y="3"/>
                  </a:cubicBezTo>
                  <a:cubicBezTo>
                    <a:pt x="17" y="4"/>
                    <a:pt x="18" y="6"/>
                    <a:pt x="18" y="8"/>
                  </a:cubicBezTo>
                  <a:cubicBezTo>
                    <a:pt x="18" y="8"/>
                    <a:pt x="18" y="9"/>
                    <a:pt x="18" y="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BFF6049A-833C-45B0-ADBC-2D639FF700F7}"/>
                </a:ext>
              </a:extLst>
            </p:cNvPr>
            <p:cNvSpPr>
              <a:spLocks/>
            </p:cNvSpPr>
            <p:nvPr/>
          </p:nvSpPr>
          <p:spPr bwMode="auto">
            <a:xfrm>
              <a:off x="12436475" y="6992938"/>
              <a:ext cx="823913" cy="560388"/>
            </a:xfrm>
            <a:custGeom>
              <a:avLst/>
              <a:gdLst>
                <a:gd name="T0" fmla="*/ 259 w 259"/>
                <a:gd name="T1" fmla="*/ 0 h 176"/>
                <a:gd name="T2" fmla="*/ 259 w 259"/>
                <a:gd name="T3" fmla="*/ 36 h 176"/>
                <a:gd name="T4" fmla="*/ 130 w 259"/>
                <a:gd name="T5" fmla="*/ 176 h 176"/>
                <a:gd name="T6" fmla="*/ 129 w 259"/>
                <a:gd name="T7" fmla="*/ 176 h 176"/>
                <a:gd name="T8" fmla="*/ 0 w 259"/>
                <a:gd name="T9" fmla="*/ 36 h 176"/>
                <a:gd name="T10" fmla="*/ 0 w 259"/>
                <a:gd name="T11" fmla="*/ 0 h 176"/>
                <a:gd name="T12" fmla="*/ 259 w 259"/>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259" h="176">
                  <a:moveTo>
                    <a:pt x="259" y="0"/>
                  </a:moveTo>
                  <a:cubicBezTo>
                    <a:pt x="259" y="36"/>
                    <a:pt x="259" y="36"/>
                    <a:pt x="259" y="36"/>
                  </a:cubicBezTo>
                  <a:cubicBezTo>
                    <a:pt x="259" y="110"/>
                    <a:pt x="202" y="170"/>
                    <a:pt x="130" y="176"/>
                  </a:cubicBezTo>
                  <a:cubicBezTo>
                    <a:pt x="130" y="176"/>
                    <a:pt x="129" y="176"/>
                    <a:pt x="129" y="176"/>
                  </a:cubicBezTo>
                  <a:cubicBezTo>
                    <a:pt x="57" y="170"/>
                    <a:pt x="0" y="110"/>
                    <a:pt x="0" y="36"/>
                  </a:cubicBezTo>
                  <a:cubicBezTo>
                    <a:pt x="0" y="0"/>
                    <a:pt x="0" y="0"/>
                    <a:pt x="0" y="0"/>
                  </a:cubicBezTo>
                  <a:lnTo>
                    <a:pt x="259" y="0"/>
                  </a:ln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DAB48F6F-8982-4E80-A21B-8C3AECF6A901}"/>
                </a:ext>
              </a:extLst>
            </p:cNvPr>
            <p:cNvSpPr>
              <a:spLocks/>
            </p:cNvSpPr>
            <p:nvPr/>
          </p:nvSpPr>
          <p:spPr bwMode="auto">
            <a:xfrm>
              <a:off x="11804650" y="7178675"/>
              <a:ext cx="1338263" cy="511175"/>
            </a:xfrm>
            <a:custGeom>
              <a:avLst/>
              <a:gdLst>
                <a:gd name="T0" fmla="*/ 67 w 420"/>
                <a:gd name="T1" fmla="*/ 157 h 161"/>
                <a:gd name="T2" fmla="*/ 369 w 420"/>
                <a:gd name="T3" fmla="*/ 115 h 161"/>
                <a:gd name="T4" fmla="*/ 416 w 420"/>
                <a:gd name="T5" fmla="*/ 52 h 161"/>
                <a:gd name="T6" fmla="*/ 416 w 420"/>
                <a:gd name="T7" fmla="*/ 52 h 161"/>
                <a:gd name="T8" fmla="*/ 353 w 420"/>
                <a:gd name="T9" fmla="*/ 5 h 161"/>
                <a:gd name="T10" fmla="*/ 51 w 420"/>
                <a:gd name="T11" fmla="*/ 47 h 161"/>
                <a:gd name="T12" fmla="*/ 4 w 420"/>
                <a:gd name="T13" fmla="*/ 110 h 161"/>
                <a:gd name="T14" fmla="*/ 4 w 420"/>
                <a:gd name="T15" fmla="*/ 110 h 161"/>
                <a:gd name="T16" fmla="*/ 67 w 420"/>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0" h="161">
                  <a:moveTo>
                    <a:pt x="67" y="157"/>
                  </a:moveTo>
                  <a:cubicBezTo>
                    <a:pt x="369" y="115"/>
                    <a:pt x="369" y="115"/>
                    <a:pt x="369" y="115"/>
                  </a:cubicBezTo>
                  <a:cubicBezTo>
                    <a:pt x="399" y="111"/>
                    <a:pt x="420" y="82"/>
                    <a:pt x="416" y="52"/>
                  </a:cubicBezTo>
                  <a:cubicBezTo>
                    <a:pt x="416" y="52"/>
                    <a:pt x="416" y="52"/>
                    <a:pt x="416" y="52"/>
                  </a:cubicBezTo>
                  <a:cubicBezTo>
                    <a:pt x="412" y="22"/>
                    <a:pt x="384" y="0"/>
                    <a:pt x="353" y="5"/>
                  </a:cubicBezTo>
                  <a:cubicBezTo>
                    <a:pt x="51" y="47"/>
                    <a:pt x="51" y="47"/>
                    <a:pt x="51" y="47"/>
                  </a:cubicBezTo>
                  <a:cubicBezTo>
                    <a:pt x="21" y="51"/>
                    <a:pt x="0" y="79"/>
                    <a:pt x="4" y="110"/>
                  </a:cubicBezTo>
                  <a:cubicBezTo>
                    <a:pt x="4" y="110"/>
                    <a:pt x="4" y="110"/>
                    <a:pt x="4" y="110"/>
                  </a:cubicBezTo>
                  <a:cubicBezTo>
                    <a:pt x="8" y="140"/>
                    <a:pt x="36" y="161"/>
                    <a:pt x="67" y="157"/>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B7E49F25-7938-40F0-A442-19F285FE4B4B}"/>
                </a:ext>
              </a:extLst>
            </p:cNvPr>
            <p:cNvSpPr>
              <a:spLocks/>
            </p:cNvSpPr>
            <p:nvPr/>
          </p:nvSpPr>
          <p:spPr bwMode="auto">
            <a:xfrm>
              <a:off x="11798300" y="7305675"/>
              <a:ext cx="576263" cy="1339850"/>
            </a:xfrm>
            <a:custGeom>
              <a:avLst/>
              <a:gdLst>
                <a:gd name="T0" fmla="*/ 175 w 181"/>
                <a:gd name="T1" fmla="*/ 349 h 421"/>
                <a:gd name="T2" fmla="*/ 115 w 181"/>
                <a:gd name="T3" fmla="*/ 50 h 421"/>
                <a:gd name="T4" fmla="*/ 50 w 181"/>
                <a:gd name="T5" fmla="*/ 6 h 421"/>
                <a:gd name="T6" fmla="*/ 50 w 181"/>
                <a:gd name="T7" fmla="*/ 6 h 421"/>
                <a:gd name="T8" fmla="*/ 6 w 181"/>
                <a:gd name="T9" fmla="*/ 72 h 421"/>
                <a:gd name="T10" fmla="*/ 66 w 181"/>
                <a:gd name="T11" fmla="*/ 371 h 421"/>
                <a:gd name="T12" fmla="*/ 131 w 181"/>
                <a:gd name="T13" fmla="*/ 415 h 421"/>
                <a:gd name="T14" fmla="*/ 131 w 181"/>
                <a:gd name="T15" fmla="*/ 415 h 421"/>
                <a:gd name="T16" fmla="*/ 175 w 181"/>
                <a:gd name="T17" fmla="*/ 349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1">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1" y="421"/>
                    <a:pt x="131" y="415"/>
                  </a:cubicBezTo>
                  <a:cubicBezTo>
                    <a:pt x="131" y="415"/>
                    <a:pt x="131" y="415"/>
                    <a:pt x="131" y="415"/>
                  </a:cubicBezTo>
                  <a:cubicBezTo>
                    <a:pt x="161" y="409"/>
                    <a:pt x="181" y="379"/>
                    <a:pt x="175" y="349"/>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59525569-DE5D-40DD-A4B0-7DFEF5884BBF}"/>
                </a:ext>
              </a:extLst>
            </p:cNvPr>
            <p:cNvSpPr>
              <a:spLocks/>
            </p:cNvSpPr>
            <p:nvPr/>
          </p:nvSpPr>
          <p:spPr bwMode="auto">
            <a:xfrm>
              <a:off x="11795125" y="8337550"/>
              <a:ext cx="582613" cy="298450"/>
            </a:xfrm>
            <a:custGeom>
              <a:avLst/>
              <a:gdLst>
                <a:gd name="T0" fmla="*/ 183 w 183"/>
                <a:gd name="T1" fmla="*/ 94 h 94"/>
                <a:gd name="T2" fmla="*/ 183 w 183"/>
                <a:gd name="T3" fmla="*/ 92 h 94"/>
                <a:gd name="T4" fmla="*/ 92 w 183"/>
                <a:gd name="T5" fmla="*/ 0 h 94"/>
                <a:gd name="T6" fmla="*/ 0 w 183"/>
                <a:gd name="T7" fmla="*/ 92 h 94"/>
                <a:gd name="T8" fmla="*/ 0 w 183"/>
                <a:gd name="T9" fmla="*/ 94 h 94"/>
                <a:gd name="T10" fmla="*/ 183 w 183"/>
                <a:gd name="T11" fmla="*/ 94 h 94"/>
              </a:gdLst>
              <a:ahLst/>
              <a:cxnLst>
                <a:cxn ang="0">
                  <a:pos x="T0" y="T1"/>
                </a:cxn>
                <a:cxn ang="0">
                  <a:pos x="T2" y="T3"/>
                </a:cxn>
                <a:cxn ang="0">
                  <a:pos x="T4" y="T5"/>
                </a:cxn>
                <a:cxn ang="0">
                  <a:pos x="T6" y="T7"/>
                </a:cxn>
                <a:cxn ang="0">
                  <a:pos x="T8" y="T9"/>
                </a:cxn>
                <a:cxn ang="0">
                  <a:pos x="T10" y="T11"/>
                </a:cxn>
              </a:cxnLst>
              <a:rect l="0" t="0" r="r" b="b"/>
              <a:pathLst>
                <a:path w="183" h="94">
                  <a:moveTo>
                    <a:pt x="183" y="94"/>
                  </a:moveTo>
                  <a:cubicBezTo>
                    <a:pt x="183" y="93"/>
                    <a:pt x="183" y="92"/>
                    <a:pt x="183" y="92"/>
                  </a:cubicBezTo>
                  <a:cubicBezTo>
                    <a:pt x="183" y="41"/>
                    <a:pt x="142" y="0"/>
                    <a:pt x="92" y="0"/>
                  </a:cubicBezTo>
                  <a:cubicBezTo>
                    <a:pt x="41" y="0"/>
                    <a:pt x="0" y="41"/>
                    <a:pt x="0" y="92"/>
                  </a:cubicBezTo>
                  <a:cubicBezTo>
                    <a:pt x="0" y="92"/>
                    <a:pt x="0" y="93"/>
                    <a:pt x="0" y="94"/>
                  </a:cubicBezTo>
                  <a:lnTo>
                    <a:pt x="183" y="94"/>
                  </a:ln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A7CDE690-6938-41BF-92FE-CAD22C22C3B6}"/>
                </a:ext>
              </a:extLst>
            </p:cNvPr>
            <p:cNvSpPr>
              <a:spLocks/>
            </p:cNvSpPr>
            <p:nvPr/>
          </p:nvSpPr>
          <p:spPr bwMode="auto">
            <a:xfrm>
              <a:off x="11136313" y="6773863"/>
              <a:ext cx="114300" cy="1906588"/>
            </a:xfrm>
            <a:custGeom>
              <a:avLst/>
              <a:gdLst>
                <a:gd name="T0" fmla="*/ 36 w 36"/>
                <a:gd name="T1" fmla="*/ 592 h 599"/>
                <a:gd name="T2" fmla="*/ 21 w 36"/>
                <a:gd name="T3" fmla="*/ 599 h 599"/>
                <a:gd name="T4" fmla="*/ 6 w 36"/>
                <a:gd name="T5" fmla="*/ 594 h 599"/>
                <a:gd name="T6" fmla="*/ 0 w 36"/>
                <a:gd name="T7" fmla="*/ 579 h 599"/>
                <a:gd name="T8" fmla="*/ 0 w 36"/>
                <a:gd name="T9" fmla="*/ 17 h 599"/>
                <a:gd name="T10" fmla="*/ 11 w 36"/>
                <a:gd name="T11" fmla="*/ 0 h 599"/>
                <a:gd name="T12" fmla="*/ 7 w 36"/>
                <a:gd name="T13" fmla="*/ 12 h 599"/>
                <a:gd name="T14" fmla="*/ 7 w 36"/>
                <a:gd name="T15" fmla="*/ 574 h 599"/>
                <a:gd name="T16" fmla="*/ 13 w 36"/>
                <a:gd name="T17" fmla="*/ 588 h 599"/>
                <a:gd name="T18" fmla="*/ 27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3" y="597"/>
                    <a:pt x="27" y="599"/>
                    <a:pt x="21" y="599"/>
                  </a:cubicBezTo>
                  <a:cubicBezTo>
                    <a:pt x="15" y="599"/>
                    <a:pt x="10" y="597"/>
                    <a:pt x="6" y="594"/>
                  </a:cubicBezTo>
                  <a:cubicBezTo>
                    <a:pt x="3" y="590"/>
                    <a:pt x="0" y="585"/>
                    <a:pt x="0" y="579"/>
                  </a:cubicBezTo>
                  <a:cubicBezTo>
                    <a:pt x="0" y="17"/>
                    <a:pt x="0" y="17"/>
                    <a:pt x="0" y="17"/>
                  </a:cubicBezTo>
                  <a:cubicBezTo>
                    <a:pt x="0" y="10"/>
                    <a:pt x="5" y="3"/>
                    <a:pt x="11" y="0"/>
                  </a:cubicBezTo>
                  <a:cubicBezTo>
                    <a:pt x="8" y="3"/>
                    <a:pt x="7" y="8"/>
                    <a:pt x="7" y="12"/>
                  </a:cubicBezTo>
                  <a:cubicBezTo>
                    <a:pt x="7" y="574"/>
                    <a:pt x="7" y="574"/>
                    <a:pt x="7" y="574"/>
                  </a:cubicBezTo>
                  <a:cubicBezTo>
                    <a:pt x="7" y="580"/>
                    <a:pt x="9" y="585"/>
                    <a:pt x="13" y="588"/>
                  </a:cubicBezTo>
                  <a:cubicBezTo>
                    <a:pt x="16" y="592"/>
                    <a:pt x="21" y="594"/>
                    <a:pt x="27" y="594"/>
                  </a:cubicBezTo>
                  <a:cubicBezTo>
                    <a:pt x="30" y="594"/>
                    <a:pt x="34"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79D669A-6E39-494E-8AE9-34F27BBF7D23}"/>
                </a:ext>
              </a:extLst>
            </p:cNvPr>
            <p:cNvSpPr>
              <a:spLocks/>
            </p:cNvSpPr>
            <p:nvPr/>
          </p:nvSpPr>
          <p:spPr bwMode="auto">
            <a:xfrm>
              <a:off x="11158538" y="6764338"/>
              <a:ext cx="107950" cy="1900238"/>
            </a:xfrm>
            <a:custGeom>
              <a:avLst/>
              <a:gdLst>
                <a:gd name="T0" fmla="*/ 34 w 34"/>
                <a:gd name="T1" fmla="*/ 20 h 597"/>
                <a:gd name="T2" fmla="*/ 34 w 34"/>
                <a:gd name="T3" fmla="*/ 582 h 597"/>
                <a:gd name="T4" fmla="*/ 29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29" y="595"/>
                  </a:cubicBezTo>
                  <a:cubicBezTo>
                    <a:pt x="27" y="597"/>
                    <a:pt x="23" y="597"/>
                    <a:pt x="20" y="597"/>
                  </a:cubicBezTo>
                  <a:cubicBezTo>
                    <a:pt x="14" y="597"/>
                    <a:pt x="9" y="595"/>
                    <a:pt x="6" y="591"/>
                  </a:cubicBezTo>
                  <a:cubicBezTo>
                    <a:pt x="2" y="588"/>
                    <a:pt x="0" y="583"/>
                    <a:pt x="0" y="577"/>
                  </a:cubicBezTo>
                  <a:cubicBezTo>
                    <a:pt x="0" y="15"/>
                    <a:pt x="0" y="15"/>
                    <a:pt x="0" y="15"/>
                  </a:cubicBezTo>
                  <a:cubicBezTo>
                    <a:pt x="0" y="11"/>
                    <a:pt x="1" y="6"/>
                    <a:pt x="4" y="3"/>
                  </a:cubicBezTo>
                  <a:cubicBezTo>
                    <a:pt x="4" y="3"/>
                    <a:pt x="4" y="3"/>
                    <a:pt x="4" y="3"/>
                  </a:cubicBezTo>
                  <a:cubicBezTo>
                    <a:pt x="7" y="1"/>
                    <a:pt x="10" y="0"/>
                    <a:pt x="14" y="0"/>
                  </a:cubicBezTo>
                  <a:cubicBezTo>
                    <a:pt x="19" y="0"/>
                    <a:pt x="24"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287EB09E-C2DB-492C-9D22-7C0DD36A72DE}"/>
                </a:ext>
              </a:extLst>
            </p:cNvPr>
            <p:cNvSpPr>
              <a:spLocks/>
            </p:cNvSpPr>
            <p:nvPr/>
          </p:nvSpPr>
          <p:spPr bwMode="auto">
            <a:xfrm>
              <a:off x="11974513" y="6773863"/>
              <a:ext cx="114300" cy="1906588"/>
            </a:xfrm>
            <a:custGeom>
              <a:avLst/>
              <a:gdLst>
                <a:gd name="T0" fmla="*/ 36 w 36"/>
                <a:gd name="T1" fmla="*/ 592 h 599"/>
                <a:gd name="T2" fmla="*/ 20 w 36"/>
                <a:gd name="T3" fmla="*/ 599 h 599"/>
                <a:gd name="T4" fmla="*/ 6 w 36"/>
                <a:gd name="T5" fmla="*/ 594 h 599"/>
                <a:gd name="T6" fmla="*/ 0 w 36"/>
                <a:gd name="T7" fmla="*/ 579 h 599"/>
                <a:gd name="T8" fmla="*/ 0 w 36"/>
                <a:gd name="T9" fmla="*/ 17 h 599"/>
                <a:gd name="T10" fmla="*/ 10 w 36"/>
                <a:gd name="T11" fmla="*/ 0 h 599"/>
                <a:gd name="T12" fmla="*/ 6 w 36"/>
                <a:gd name="T13" fmla="*/ 12 h 599"/>
                <a:gd name="T14" fmla="*/ 6 w 36"/>
                <a:gd name="T15" fmla="*/ 574 h 599"/>
                <a:gd name="T16" fmla="*/ 12 w 36"/>
                <a:gd name="T17" fmla="*/ 588 h 599"/>
                <a:gd name="T18" fmla="*/ 26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2" y="597"/>
                    <a:pt x="26" y="599"/>
                    <a:pt x="20" y="599"/>
                  </a:cubicBezTo>
                  <a:cubicBezTo>
                    <a:pt x="14" y="599"/>
                    <a:pt x="9" y="597"/>
                    <a:pt x="6" y="594"/>
                  </a:cubicBezTo>
                  <a:cubicBezTo>
                    <a:pt x="2" y="590"/>
                    <a:pt x="0" y="585"/>
                    <a:pt x="0" y="579"/>
                  </a:cubicBezTo>
                  <a:cubicBezTo>
                    <a:pt x="0" y="17"/>
                    <a:pt x="0" y="17"/>
                    <a:pt x="0" y="17"/>
                  </a:cubicBezTo>
                  <a:cubicBezTo>
                    <a:pt x="0" y="10"/>
                    <a:pt x="4" y="3"/>
                    <a:pt x="10" y="0"/>
                  </a:cubicBezTo>
                  <a:cubicBezTo>
                    <a:pt x="8" y="3"/>
                    <a:pt x="6" y="8"/>
                    <a:pt x="6" y="12"/>
                  </a:cubicBezTo>
                  <a:cubicBezTo>
                    <a:pt x="6" y="574"/>
                    <a:pt x="6" y="574"/>
                    <a:pt x="6" y="574"/>
                  </a:cubicBezTo>
                  <a:cubicBezTo>
                    <a:pt x="6" y="580"/>
                    <a:pt x="8" y="585"/>
                    <a:pt x="12" y="588"/>
                  </a:cubicBezTo>
                  <a:cubicBezTo>
                    <a:pt x="15" y="592"/>
                    <a:pt x="20" y="594"/>
                    <a:pt x="26" y="594"/>
                  </a:cubicBezTo>
                  <a:cubicBezTo>
                    <a:pt x="30" y="594"/>
                    <a:pt x="33"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269E9989-FEB3-4DB5-BFC0-DF2739C7ABE4}"/>
                </a:ext>
              </a:extLst>
            </p:cNvPr>
            <p:cNvSpPr>
              <a:spLocks/>
            </p:cNvSpPr>
            <p:nvPr/>
          </p:nvSpPr>
          <p:spPr bwMode="auto">
            <a:xfrm>
              <a:off x="11993563" y="6764338"/>
              <a:ext cx="107950" cy="1900238"/>
            </a:xfrm>
            <a:custGeom>
              <a:avLst/>
              <a:gdLst>
                <a:gd name="T0" fmla="*/ 34 w 34"/>
                <a:gd name="T1" fmla="*/ 20 h 597"/>
                <a:gd name="T2" fmla="*/ 34 w 34"/>
                <a:gd name="T3" fmla="*/ 582 h 597"/>
                <a:gd name="T4" fmla="*/ 30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30" y="595"/>
                  </a:cubicBezTo>
                  <a:cubicBezTo>
                    <a:pt x="27" y="597"/>
                    <a:pt x="24" y="597"/>
                    <a:pt x="20" y="597"/>
                  </a:cubicBezTo>
                  <a:cubicBezTo>
                    <a:pt x="14" y="597"/>
                    <a:pt x="9" y="595"/>
                    <a:pt x="6" y="591"/>
                  </a:cubicBezTo>
                  <a:cubicBezTo>
                    <a:pt x="2" y="588"/>
                    <a:pt x="0" y="583"/>
                    <a:pt x="0" y="577"/>
                  </a:cubicBezTo>
                  <a:cubicBezTo>
                    <a:pt x="0" y="15"/>
                    <a:pt x="0" y="15"/>
                    <a:pt x="0" y="15"/>
                  </a:cubicBezTo>
                  <a:cubicBezTo>
                    <a:pt x="0" y="11"/>
                    <a:pt x="2" y="6"/>
                    <a:pt x="4" y="3"/>
                  </a:cubicBezTo>
                  <a:cubicBezTo>
                    <a:pt x="4" y="3"/>
                    <a:pt x="4" y="3"/>
                    <a:pt x="4" y="3"/>
                  </a:cubicBezTo>
                  <a:cubicBezTo>
                    <a:pt x="7" y="1"/>
                    <a:pt x="10" y="0"/>
                    <a:pt x="14" y="0"/>
                  </a:cubicBezTo>
                  <a:cubicBezTo>
                    <a:pt x="19" y="0"/>
                    <a:pt x="25"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605EFB0-66CE-459F-8D1F-8DF756DAB03A}"/>
                </a:ext>
              </a:extLst>
            </p:cNvPr>
            <p:cNvSpPr>
              <a:spLocks/>
            </p:cNvSpPr>
            <p:nvPr/>
          </p:nvSpPr>
          <p:spPr bwMode="auto">
            <a:xfrm>
              <a:off x="10744200" y="6726238"/>
              <a:ext cx="1585913" cy="117475"/>
            </a:xfrm>
            <a:custGeom>
              <a:avLst/>
              <a:gdLst>
                <a:gd name="T0" fmla="*/ 498 w 498"/>
                <a:gd name="T1" fmla="*/ 24 h 37"/>
                <a:gd name="T2" fmla="*/ 493 w 498"/>
                <a:gd name="T3" fmla="*/ 31 h 37"/>
                <a:gd name="T4" fmla="*/ 479 w 498"/>
                <a:gd name="T5" fmla="*/ 37 h 37"/>
                <a:gd name="T6" fmla="*/ 20 w 498"/>
                <a:gd name="T7" fmla="*/ 37 h 37"/>
                <a:gd name="T8" fmla="*/ 0 w 498"/>
                <a:gd name="T9" fmla="*/ 17 h 37"/>
                <a:gd name="T10" fmla="*/ 6 w 498"/>
                <a:gd name="T11" fmla="*/ 3 h 37"/>
                <a:gd name="T12" fmla="*/ 9 w 498"/>
                <a:gd name="T13" fmla="*/ 0 h 37"/>
                <a:gd name="T14" fmla="*/ 8 w 498"/>
                <a:gd name="T15" fmla="*/ 7 h 37"/>
                <a:gd name="T16" fmla="*/ 28 w 498"/>
                <a:gd name="T17" fmla="*/ 28 h 37"/>
                <a:gd name="T18" fmla="*/ 486 w 498"/>
                <a:gd name="T19" fmla="*/ 28 h 37"/>
                <a:gd name="T20" fmla="*/ 498 w 498"/>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8" h="37">
                  <a:moveTo>
                    <a:pt x="498" y="24"/>
                  </a:moveTo>
                  <a:cubicBezTo>
                    <a:pt x="496" y="27"/>
                    <a:pt x="495" y="29"/>
                    <a:pt x="493" y="31"/>
                  </a:cubicBezTo>
                  <a:cubicBezTo>
                    <a:pt x="489" y="35"/>
                    <a:pt x="484" y="37"/>
                    <a:pt x="479" y="37"/>
                  </a:cubicBezTo>
                  <a:cubicBezTo>
                    <a:pt x="20" y="37"/>
                    <a:pt x="20" y="37"/>
                    <a:pt x="20" y="37"/>
                  </a:cubicBezTo>
                  <a:cubicBezTo>
                    <a:pt x="9" y="37"/>
                    <a:pt x="0" y="28"/>
                    <a:pt x="0" y="17"/>
                  </a:cubicBezTo>
                  <a:cubicBezTo>
                    <a:pt x="0" y="11"/>
                    <a:pt x="2" y="6"/>
                    <a:pt x="6" y="3"/>
                  </a:cubicBezTo>
                  <a:cubicBezTo>
                    <a:pt x="7" y="2"/>
                    <a:pt x="8" y="1"/>
                    <a:pt x="9" y="0"/>
                  </a:cubicBezTo>
                  <a:cubicBezTo>
                    <a:pt x="8" y="2"/>
                    <a:pt x="8" y="5"/>
                    <a:pt x="8" y="7"/>
                  </a:cubicBezTo>
                  <a:cubicBezTo>
                    <a:pt x="8" y="19"/>
                    <a:pt x="17" y="28"/>
                    <a:pt x="28" y="28"/>
                  </a:cubicBezTo>
                  <a:cubicBezTo>
                    <a:pt x="486" y="28"/>
                    <a:pt x="486" y="28"/>
                    <a:pt x="486" y="28"/>
                  </a:cubicBezTo>
                  <a:cubicBezTo>
                    <a:pt x="490" y="28"/>
                    <a:pt x="494" y="26"/>
                    <a:pt x="498" y="24"/>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0B30488C-7292-48C1-969F-AD6DBC8D197D}"/>
                </a:ext>
              </a:extLst>
            </p:cNvPr>
            <p:cNvSpPr>
              <a:spLocks/>
            </p:cNvSpPr>
            <p:nvPr/>
          </p:nvSpPr>
          <p:spPr bwMode="auto">
            <a:xfrm>
              <a:off x="10769600" y="6716713"/>
              <a:ext cx="1563688" cy="98425"/>
            </a:xfrm>
            <a:custGeom>
              <a:avLst/>
              <a:gdLst>
                <a:gd name="T0" fmla="*/ 491 w 491"/>
                <a:gd name="T1" fmla="*/ 20 h 31"/>
                <a:gd name="T2" fmla="*/ 490 w 491"/>
                <a:gd name="T3" fmla="*/ 27 h 31"/>
                <a:gd name="T4" fmla="*/ 478 w 491"/>
                <a:gd name="T5" fmla="*/ 31 h 31"/>
                <a:gd name="T6" fmla="*/ 20 w 491"/>
                <a:gd name="T7" fmla="*/ 31 h 31"/>
                <a:gd name="T8" fmla="*/ 0 w 491"/>
                <a:gd name="T9" fmla="*/ 10 h 31"/>
                <a:gd name="T10" fmla="*/ 1 w 491"/>
                <a:gd name="T11" fmla="*/ 3 h 31"/>
                <a:gd name="T12" fmla="*/ 12 w 491"/>
                <a:gd name="T13" fmla="*/ 0 h 31"/>
                <a:gd name="T14" fmla="*/ 471 w 491"/>
                <a:gd name="T15" fmla="*/ 0 h 31"/>
                <a:gd name="T16" fmla="*/ 491 w 491"/>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31">
                  <a:moveTo>
                    <a:pt x="491" y="20"/>
                  </a:moveTo>
                  <a:cubicBezTo>
                    <a:pt x="491" y="22"/>
                    <a:pt x="490" y="25"/>
                    <a:pt x="490" y="27"/>
                  </a:cubicBezTo>
                  <a:cubicBezTo>
                    <a:pt x="486" y="29"/>
                    <a:pt x="482" y="31"/>
                    <a:pt x="478" y="31"/>
                  </a:cubicBezTo>
                  <a:cubicBezTo>
                    <a:pt x="20" y="31"/>
                    <a:pt x="20" y="31"/>
                    <a:pt x="20" y="31"/>
                  </a:cubicBezTo>
                  <a:cubicBezTo>
                    <a:pt x="9" y="31"/>
                    <a:pt x="0" y="22"/>
                    <a:pt x="0" y="10"/>
                  </a:cubicBezTo>
                  <a:cubicBezTo>
                    <a:pt x="0" y="8"/>
                    <a:pt x="0" y="5"/>
                    <a:pt x="1" y="3"/>
                  </a:cubicBezTo>
                  <a:cubicBezTo>
                    <a:pt x="4" y="1"/>
                    <a:pt x="8" y="0"/>
                    <a:pt x="12" y="0"/>
                  </a:cubicBezTo>
                  <a:cubicBezTo>
                    <a:pt x="471" y="0"/>
                    <a:pt x="471" y="0"/>
                    <a:pt x="471" y="0"/>
                  </a:cubicBezTo>
                  <a:cubicBezTo>
                    <a:pt x="482" y="0"/>
                    <a:pt x="491" y="9"/>
                    <a:pt x="491" y="20"/>
                  </a:cubicBezTo>
                  <a:close/>
                </a:path>
              </a:pathLst>
            </a:custGeom>
            <a:solidFill>
              <a:srgbClr val="E0E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9B97C0EC-1890-4DC0-8FF1-2566DA2B0A40}"/>
                </a:ext>
              </a:extLst>
            </p:cNvPr>
            <p:cNvSpPr>
              <a:spLocks/>
            </p:cNvSpPr>
            <p:nvPr/>
          </p:nvSpPr>
          <p:spPr bwMode="auto">
            <a:xfrm>
              <a:off x="12811125" y="6197600"/>
              <a:ext cx="280988" cy="282575"/>
            </a:xfrm>
            <a:custGeom>
              <a:avLst/>
              <a:gdLst>
                <a:gd name="T0" fmla="*/ 84 w 88"/>
                <a:gd name="T1" fmla="*/ 21 h 89"/>
                <a:gd name="T2" fmla="*/ 21 w 88"/>
                <a:gd name="T3" fmla="*/ 84 h 89"/>
                <a:gd name="T4" fmla="*/ 4 w 88"/>
                <a:gd name="T5" fmla="*/ 84 h 89"/>
                <a:gd name="T6" fmla="*/ 4 w 88"/>
                <a:gd name="T7" fmla="*/ 84 h 89"/>
                <a:gd name="T8" fmla="*/ 4 w 88"/>
                <a:gd name="T9" fmla="*/ 68 h 89"/>
                <a:gd name="T10" fmla="*/ 67 w 88"/>
                <a:gd name="T11" fmla="*/ 5 h 89"/>
                <a:gd name="T12" fmla="*/ 84 w 88"/>
                <a:gd name="T13" fmla="*/ 5 h 89"/>
                <a:gd name="T14" fmla="*/ 84 w 88"/>
                <a:gd name="T15" fmla="*/ 5 h 89"/>
                <a:gd name="T16" fmla="*/ 84 w 88"/>
                <a:gd name="T17"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9">
                  <a:moveTo>
                    <a:pt x="84" y="21"/>
                  </a:moveTo>
                  <a:cubicBezTo>
                    <a:pt x="21" y="84"/>
                    <a:pt x="21" y="84"/>
                    <a:pt x="21" y="84"/>
                  </a:cubicBezTo>
                  <a:cubicBezTo>
                    <a:pt x="16" y="89"/>
                    <a:pt x="9" y="89"/>
                    <a:pt x="4" y="84"/>
                  </a:cubicBezTo>
                  <a:cubicBezTo>
                    <a:pt x="4" y="84"/>
                    <a:pt x="4" y="84"/>
                    <a:pt x="4" y="84"/>
                  </a:cubicBezTo>
                  <a:cubicBezTo>
                    <a:pt x="0" y="80"/>
                    <a:pt x="0" y="72"/>
                    <a:pt x="4" y="68"/>
                  </a:cubicBezTo>
                  <a:cubicBezTo>
                    <a:pt x="67" y="5"/>
                    <a:pt x="67" y="5"/>
                    <a:pt x="67" y="5"/>
                  </a:cubicBezTo>
                  <a:cubicBezTo>
                    <a:pt x="72" y="0"/>
                    <a:pt x="79" y="0"/>
                    <a:pt x="84" y="5"/>
                  </a:cubicBezTo>
                  <a:cubicBezTo>
                    <a:pt x="84" y="5"/>
                    <a:pt x="84" y="5"/>
                    <a:pt x="84" y="5"/>
                  </a:cubicBezTo>
                  <a:cubicBezTo>
                    <a:pt x="88" y="9"/>
                    <a:pt x="88" y="17"/>
                    <a:pt x="84" y="21"/>
                  </a:cubicBezTo>
                  <a:close/>
                </a:path>
              </a:pathLst>
            </a:custGeom>
            <a:solidFill>
              <a:srgbClr val="C7E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B1C63FB-E074-49EB-BF8F-9E1ACDF2581F}"/>
                </a:ext>
              </a:extLst>
            </p:cNvPr>
            <p:cNvSpPr>
              <a:spLocks/>
            </p:cNvSpPr>
            <p:nvPr/>
          </p:nvSpPr>
          <p:spPr bwMode="auto">
            <a:xfrm>
              <a:off x="12399963" y="7337425"/>
              <a:ext cx="360363" cy="127000"/>
            </a:xfrm>
            <a:custGeom>
              <a:avLst/>
              <a:gdLst>
                <a:gd name="T0" fmla="*/ 102 w 113"/>
                <a:gd name="T1" fmla="*/ 24 h 40"/>
                <a:gd name="T2" fmla="*/ 15 w 113"/>
                <a:gd name="T3" fmla="*/ 39 h 40"/>
                <a:gd name="T4" fmla="*/ 1 w 113"/>
                <a:gd name="T5" fmla="*/ 29 h 40"/>
                <a:gd name="T6" fmla="*/ 1 w 113"/>
                <a:gd name="T7" fmla="*/ 29 h 40"/>
                <a:gd name="T8" fmla="*/ 11 w 113"/>
                <a:gd name="T9" fmla="*/ 16 h 40"/>
                <a:gd name="T10" fmla="*/ 98 w 113"/>
                <a:gd name="T11" fmla="*/ 1 h 40"/>
                <a:gd name="T12" fmla="*/ 112 w 113"/>
                <a:gd name="T13" fmla="*/ 10 h 40"/>
                <a:gd name="T14" fmla="*/ 112 w 113"/>
                <a:gd name="T15" fmla="*/ 10 h 40"/>
                <a:gd name="T16" fmla="*/ 102 w 113"/>
                <a:gd name="T17"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0">
                  <a:moveTo>
                    <a:pt x="102" y="24"/>
                  </a:moveTo>
                  <a:cubicBezTo>
                    <a:pt x="15" y="39"/>
                    <a:pt x="15" y="39"/>
                    <a:pt x="15" y="39"/>
                  </a:cubicBezTo>
                  <a:cubicBezTo>
                    <a:pt x="8" y="40"/>
                    <a:pt x="2" y="35"/>
                    <a:pt x="1" y="29"/>
                  </a:cubicBezTo>
                  <a:cubicBezTo>
                    <a:pt x="1" y="29"/>
                    <a:pt x="1" y="29"/>
                    <a:pt x="1" y="29"/>
                  </a:cubicBezTo>
                  <a:cubicBezTo>
                    <a:pt x="0" y="23"/>
                    <a:pt x="4" y="17"/>
                    <a:pt x="11" y="16"/>
                  </a:cubicBezTo>
                  <a:cubicBezTo>
                    <a:pt x="98" y="1"/>
                    <a:pt x="98" y="1"/>
                    <a:pt x="98" y="1"/>
                  </a:cubicBezTo>
                  <a:cubicBezTo>
                    <a:pt x="105" y="0"/>
                    <a:pt x="111" y="4"/>
                    <a:pt x="112" y="10"/>
                  </a:cubicBezTo>
                  <a:cubicBezTo>
                    <a:pt x="112" y="10"/>
                    <a:pt x="112" y="10"/>
                    <a:pt x="112" y="10"/>
                  </a:cubicBezTo>
                  <a:cubicBezTo>
                    <a:pt x="113" y="16"/>
                    <a:pt x="109" y="22"/>
                    <a:pt x="102" y="24"/>
                  </a:cubicBezTo>
                  <a:close/>
                </a:path>
              </a:pathLst>
            </a:custGeom>
            <a:solidFill>
              <a:srgbClr val="2B4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877FC094-5FA0-457E-8D9A-876B5F079FA7}"/>
                </a:ext>
              </a:extLst>
            </p:cNvPr>
            <p:cNvSpPr>
              <a:spLocks/>
            </p:cNvSpPr>
            <p:nvPr/>
          </p:nvSpPr>
          <p:spPr bwMode="auto">
            <a:xfrm>
              <a:off x="12849225" y="6992938"/>
              <a:ext cx="481013" cy="563563"/>
            </a:xfrm>
            <a:custGeom>
              <a:avLst/>
              <a:gdLst>
                <a:gd name="T0" fmla="*/ 151 w 151"/>
                <a:gd name="T1" fmla="*/ 0 h 177"/>
                <a:gd name="T2" fmla="*/ 151 w 151"/>
                <a:gd name="T3" fmla="*/ 36 h 177"/>
                <a:gd name="T4" fmla="*/ 10 w 151"/>
                <a:gd name="T5" fmla="*/ 177 h 177"/>
                <a:gd name="T6" fmla="*/ 0 w 151"/>
                <a:gd name="T7" fmla="*/ 176 h 177"/>
                <a:gd name="T8" fmla="*/ 129 w 151"/>
                <a:gd name="T9" fmla="*/ 36 h 177"/>
                <a:gd name="T10" fmla="*/ 129 w 151"/>
                <a:gd name="T11" fmla="*/ 0 h 177"/>
                <a:gd name="T12" fmla="*/ 151 w 151"/>
                <a:gd name="T13" fmla="*/ 0 h 177"/>
              </a:gdLst>
              <a:ahLst/>
              <a:cxnLst>
                <a:cxn ang="0">
                  <a:pos x="T0" y="T1"/>
                </a:cxn>
                <a:cxn ang="0">
                  <a:pos x="T2" y="T3"/>
                </a:cxn>
                <a:cxn ang="0">
                  <a:pos x="T4" y="T5"/>
                </a:cxn>
                <a:cxn ang="0">
                  <a:pos x="T6" y="T7"/>
                </a:cxn>
                <a:cxn ang="0">
                  <a:pos x="T8" y="T9"/>
                </a:cxn>
                <a:cxn ang="0">
                  <a:pos x="T10" y="T11"/>
                </a:cxn>
                <a:cxn ang="0">
                  <a:pos x="T12" y="T13"/>
                </a:cxn>
              </a:cxnLst>
              <a:rect l="0" t="0" r="r" b="b"/>
              <a:pathLst>
                <a:path w="151" h="177">
                  <a:moveTo>
                    <a:pt x="151" y="0"/>
                  </a:moveTo>
                  <a:cubicBezTo>
                    <a:pt x="151" y="36"/>
                    <a:pt x="151" y="36"/>
                    <a:pt x="151" y="36"/>
                  </a:cubicBezTo>
                  <a:cubicBezTo>
                    <a:pt x="151" y="114"/>
                    <a:pt x="88" y="177"/>
                    <a:pt x="10" y="177"/>
                  </a:cubicBezTo>
                  <a:cubicBezTo>
                    <a:pt x="7" y="177"/>
                    <a:pt x="3" y="176"/>
                    <a:pt x="0" y="176"/>
                  </a:cubicBezTo>
                  <a:cubicBezTo>
                    <a:pt x="72" y="170"/>
                    <a:pt x="129" y="110"/>
                    <a:pt x="129" y="36"/>
                  </a:cubicBezTo>
                  <a:cubicBezTo>
                    <a:pt x="129" y="0"/>
                    <a:pt x="129" y="0"/>
                    <a:pt x="129" y="0"/>
                  </a:cubicBezTo>
                  <a:lnTo>
                    <a:pt x="151" y="0"/>
                  </a:ln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FEC96D-AF6E-428C-8F76-7E608BAE8472}"/>
                </a:ext>
              </a:extLst>
            </p:cNvPr>
            <p:cNvSpPr>
              <a:spLocks/>
            </p:cNvSpPr>
            <p:nvPr/>
          </p:nvSpPr>
          <p:spPr bwMode="auto">
            <a:xfrm>
              <a:off x="12579350" y="5905500"/>
              <a:ext cx="528638" cy="257175"/>
            </a:xfrm>
            <a:custGeom>
              <a:avLst/>
              <a:gdLst>
                <a:gd name="T0" fmla="*/ 166 w 166"/>
                <a:gd name="T1" fmla="*/ 34 h 81"/>
                <a:gd name="T2" fmla="*/ 79 w 166"/>
                <a:gd name="T3" fmla="*/ 81 h 81"/>
                <a:gd name="T4" fmla="*/ 78 w 166"/>
                <a:gd name="T5" fmla="*/ 81 h 81"/>
                <a:gd name="T6" fmla="*/ 31 w 166"/>
                <a:gd name="T7" fmla="*/ 70 h 81"/>
                <a:gd name="T8" fmla="*/ 0 w 166"/>
                <a:gd name="T9" fmla="*/ 37 h 81"/>
                <a:gd name="T10" fmla="*/ 84 w 166"/>
                <a:gd name="T11" fmla="*/ 0 h 81"/>
                <a:gd name="T12" fmla="*/ 85 w 166"/>
                <a:gd name="T13" fmla="*/ 0 h 81"/>
                <a:gd name="T14" fmla="*/ 166 w 166"/>
                <a:gd name="T15" fmla="*/ 34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81">
                  <a:moveTo>
                    <a:pt x="166" y="34"/>
                  </a:moveTo>
                  <a:cubicBezTo>
                    <a:pt x="148" y="62"/>
                    <a:pt x="116" y="81"/>
                    <a:pt x="79" y="81"/>
                  </a:cubicBezTo>
                  <a:cubicBezTo>
                    <a:pt x="78" y="81"/>
                    <a:pt x="78" y="81"/>
                    <a:pt x="78" y="81"/>
                  </a:cubicBezTo>
                  <a:cubicBezTo>
                    <a:pt x="61" y="81"/>
                    <a:pt x="45" y="77"/>
                    <a:pt x="31" y="70"/>
                  </a:cubicBezTo>
                  <a:cubicBezTo>
                    <a:pt x="18" y="61"/>
                    <a:pt x="7" y="50"/>
                    <a:pt x="0" y="37"/>
                  </a:cubicBezTo>
                  <a:cubicBezTo>
                    <a:pt x="22" y="16"/>
                    <a:pt x="52" y="2"/>
                    <a:pt x="84" y="0"/>
                  </a:cubicBezTo>
                  <a:cubicBezTo>
                    <a:pt x="85" y="0"/>
                    <a:pt x="85" y="0"/>
                    <a:pt x="85" y="0"/>
                  </a:cubicBezTo>
                  <a:cubicBezTo>
                    <a:pt x="116" y="2"/>
                    <a:pt x="144" y="15"/>
                    <a:pt x="166" y="34"/>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6C7B5F0B-B32F-4592-9825-63AB0AB556ED}"/>
                </a:ext>
              </a:extLst>
            </p:cNvPr>
            <p:cNvSpPr>
              <a:spLocks/>
            </p:cNvSpPr>
            <p:nvPr/>
          </p:nvSpPr>
          <p:spPr bwMode="auto">
            <a:xfrm>
              <a:off x="12750800" y="5716588"/>
              <a:ext cx="246063" cy="312738"/>
            </a:xfrm>
            <a:custGeom>
              <a:avLst/>
              <a:gdLst>
                <a:gd name="T0" fmla="*/ 38 w 77"/>
                <a:gd name="T1" fmla="*/ 98 h 98"/>
                <a:gd name="T2" fmla="*/ 38 w 77"/>
                <a:gd name="T3" fmla="*/ 98 h 98"/>
                <a:gd name="T4" fmla="*/ 0 w 77"/>
                <a:gd name="T5" fmla="*/ 59 h 98"/>
                <a:gd name="T6" fmla="*/ 0 w 77"/>
                <a:gd name="T7" fmla="*/ 39 h 98"/>
                <a:gd name="T8" fmla="*/ 38 w 77"/>
                <a:gd name="T9" fmla="*/ 0 h 98"/>
                <a:gd name="T10" fmla="*/ 38 w 77"/>
                <a:gd name="T11" fmla="*/ 0 h 98"/>
                <a:gd name="T12" fmla="*/ 77 w 77"/>
                <a:gd name="T13" fmla="*/ 39 h 98"/>
                <a:gd name="T14" fmla="*/ 77 w 77"/>
                <a:gd name="T15" fmla="*/ 59 h 98"/>
                <a:gd name="T16" fmla="*/ 38 w 7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98">
                  <a:moveTo>
                    <a:pt x="38" y="98"/>
                  </a:moveTo>
                  <a:cubicBezTo>
                    <a:pt x="38" y="98"/>
                    <a:pt x="38" y="98"/>
                    <a:pt x="38" y="98"/>
                  </a:cubicBezTo>
                  <a:cubicBezTo>
                    <a:pt x="17" y="98"/>
                    <a:pt x="0" y="81"/>
                    <a:pt x="0" y="59"/>
                  </a:cubicBezTo>
                  <a:cubicBezTo>
                    <a:pt x="0" y="39"/>
                    <a:pt x="0" y="39"/>
                    <a:pt x="0" y="39"/>
                  </a:cubicBezTo>
                  <a:cubicBezTo>
                    <a:pt x="0" y="18"/>
                    <a:pt x="17" y="0"/>
                    <a:pt x="38" y="0"/>
                  </a:cubicBezTo>
                  <a:cubicBezTo>
                    <a:pt x="38" y="0"/>
                    <a:pt x="38" y="0"/>
                    <a:pt x="38" y="0"/>
                  </a:cubicBezTo>
                  <a:cubicBezTo>
                    <a:pt x="60" y="0"/>
                    <a:pt x="77" y="18"/>
                    <a:pt x="77" y="39"/>
                  </a:cubicBezTo>
                  <a:cubicBezTo>
                    <a:pt x="77" y="59"/>
                    <a:pt x="77" y="59"/>
                    <a:pt x="77" y="59"/>
                  </a:cubicBezTo>
                  <a:cubicBezTo>
                    <a:pt x="77" y="81"/>
                    <a:pt x="60" y="98"/>
                    <a:pt x="38" y="98"/>
                  </a:cubicBez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34C50771-7B7A-4AC2-9C3D-4928BF0453B3}"/>
                </a:ext>
              </a:extLst>
            </p:cNvPr>
            <p:cNvSpPr>
              <a:spLocks/>
            </p:cNvSpPr>
            <p:nvPr/>
          </p:nvSpPr>
          <p:spPr bwMode="auto">
            <a:xfrm>
              <a:off x="12515850" y="5380038"/>
              <a:ext cx="696913" cy="444500"/>
            </a:xfrm>
            <a:custGeom>
              <a:avLst/>
              <a:gdLst>
                <a:gd name="T0" fmla="*/ 219 w 219"/>
                <a:gd name="T1" fmla="*/ 1 h 140"/>
                <a:gd name="T2" fmla="*/ 219 w 219"/>
                <a:gd name="T3" fmla="*/ 31 h 140"/>
                <a:gd name="T4" fmla="*/ 111 w 219"/>
                <a:gd name="T5" fmla="*/ 140 h 140"/>
                <a:gd name="T6" fmla="*/ 109 w 219"/>
                <a:gd name="T7" fmla="*/ 140 h 140"/>
                <a:gd name="T8" fmla="*/ 0 w 219"/>
                <a:gd name="T9" fmla="*/ 31 h 140"/>
                <a:gd name="T10" fmla="*/ 0 w 219"/>
                <a:gd name="T11" fmla="*/ 17 h 140"/>
                <a:gd name="T12" fmla="*/ 109 w 219"/>
                <a:gd name="T13" fmla="*/ 126 h 140"/>
                <a:gd name="T14" fmla="*/ 111 w 219"/>
                <a:gd name="T15" fmla="*/ 126 h 140"/>
                <a:gd name="T16" fmla="*/ 219 w 219"/>
                <a:gd name="T17" fmla="*/ 17 h 140"/>
                <a:gd name="T18" fmla="*/ 219 w 219"/>
                <a:gd name="T19" fmla="*/ 0 h 140"/>
                <a:gd name="T20" fmla="*/ 219 w 219"/>
                <a:gd name="T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9" h="140">
                  <a:moveTo>
                    <a:pt x="219" y="1"/>
                  </a:moveTo>
                  <a:cubicBezTo>
                    <a:pt x="219" y="31"/>
                    <a:pt x="219" y="31"/>
                    <a:pt x="219" y="31"/>
                  </a:cubicBezTo>
                  <a:cubicBezTo>
                    <a:pt x="219" y="91"/>
                    <a:pt x="171" y="140"/>
                    <a:pt x="111" y="140"/>
                  </a:cubicBezTo>
                  <a:cubicBezTo>
                    <a:pt x="109" y="140"/>
                    <a:pt x="109" y="140"/>
                    <a:pt x="109" y="140"/>
                  </a:cubicBezTo>
                  <a:cubicBezTo>
                    <a:pt x="49" y="140"/>
                    <a:pt x="0" y="91"/>
                    <a:pt x="0" y="31"/>
                  </a:cubicBezTo>
                  <a:cubicBezTo>
                    <a:pt x="0" y="17"/>
                    <a:pt x="0" y="17"/>
                    <a:pt x="0" y="17"/>
                  </a:cubicBezTo>
                  <a:cubicBezTo>
                    <a:pt x="0" y="77"/>
                    <a:pt x="49" y="126"/>
                    <a:pt x="109" y="126"/>
                  </a:cubicBezTo>
                  <a:cubicBezTo>
                    <a:pt x="111" y="126"/>
                    <a:pt x="111" y="126"/>
                    <a:pt x="111" y="126"/>
                  </a:cubicBezTo>
                  <a:cubicBezTo>
                    <a:pt x="171" y="126"/>
                    <a:pt x="219" y="77"/>
                    <a:pt x="219" y="17"/>
                  </a:cubicBezTo>
                  <a:cubicBezTo>
                    <a:pt x="219" y="0"/>
                    <a:pt x="219" y="0"/>
                    <a:pt x="219" y="0"/>
                  </a:cubicBezTo>
                  <a:cubicBezTo>
                    <a:pt x="219" y="1"/>
                    <a:pt x="219" y="1"/>
                    <a:pt x="219" y="1"/>
                  </a:cubicBezTo>
                  <a:close/>
                </a:path>
              </a:pathLst>
            </a:custGeom>
            <a:solidFill>
              <a:srgbClr val="031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13DE8F09-414A-496A-98B7-5EE85989BEF1}"/>
                </a:ext>
              </a:extLst>
            </p:cNvPr>
            <p:cNvSpPr>
              <a:spLocks/>
            </p:cNvSpPr>
            <p:nvPr/>
          </p:nvSpPr>
          <p:spPr bwMode="auto">
            <a:xfrm>
              <a:off x="12515850" y="5038725"/>
              <a:ext cx="696913" cy="741363"/>
            </a:xfrm>
            <a:custGeom>
              <a:avLst/>
              <a:gdLst>
                <a:gd name="T0" fmla="*/ 219 w 219"/>
                <a:gd name="T1" fmla="*/ 107 h 233"/>
                <a:gd name="T2" fmla="*/ 219 w 219"/>
                <a:gd name="T3" fmla="*/ 124 h 233"/>
                <a:gd name="T4" fmla="*/ 111 w 219"/>
                <a:gd name="T5" fmla="*/ 233 h 233"/>
                <a:gd name="T6" fmla="*/ 109 w 219"/>
                <a:gd name="T7" fmla="*/ 233 h 233"/>
                <a:gd name="T8" fmla="*/ 0 w 219"/>
                <a:gd name="T9" fmla="*/ 124 h 233"/>
                <a:gd name="T10" fmla="*/ 0 w 219"/>
                <a:gd name="T11" fmla="*/ 108 h 233"/>
                <a:gd name="T12" fmla="*/ 109 w 219"/>
                <a:gd name="T13" fmla="*/ 0 h 233"/>
                <a:gd name="T14" fmla="*/ 111 w 219"/>
                <a:gd name="T15" fmla="*/ 0 h 233"/>
                <a:gd name="T16" fmla="*/ 219 w 219"/>
                <a:gd name="T17" fmla="*/ 10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233">
                  <a:moveTo>
                    <a:pt x="219" y="107"/>
                  </a:moveTo>
                  <a:cubicBezTo>
                    <a:pt x="219" y="124"/>
                    <a:pt x="219" y="124"/>
                    <a:pt x="219" y="124"/>
                  </a:cubicBezTo>
                  <a:cubicBezTo>
                    <a:pt x="219" y="184"/>
                    <a:pt x="171" y="233"/>
                    <a:pt x="111" y="233"/>
                  </a:cubicBezTo>
                  <a:cubicBezTo>
                    <a:pt x="109" y="233"/>
                    <a:pt x="109" y="233"/>
                    <a:pt x="109" y="233"/>
                  </a:cubicBezTo>
                  <a:cubicBezTo>
                    <a:pt x="49" y="233"/>
                    <a:pt x="0" y="184"/>
                    <a:pt x="0" y="124"/>
                  </a:cubicBezTo>
                  <a:cubicBezTo>
                    <a:pt x="0" y="108"/>
                    <a:pt x="0" y="108"/>
                    <a:pt x="0" y="108"/>
                  </a:cubicBezTo>
                  <a:cubicBezTo>
                    <a:pt x="0" y="49"/>
                    <a:pt x="49" y="0"/>
                    <a:pt x="109" y="0"/>
                  </a:cubicBezTo>
                  <a:cubicBezTo>
                    <a:pt x="111" y="0"/>
                    <a:pt x="111" y="0"/>
                    <a:pt x="111" y="0"/>
                  </a:cubicBezTo>
                  <a:cubicBezTo>
                    <a:pt x="170" y="0"/>
                    <a:pt x="219" y="48"/>
                    <a:pt x="219" y="107"/>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059CFE3-EA95-44D7-80C6-7F1C803A92DF}"/>
                </a:ext>
              </a:extLst>
            </p:cNvPr>
            <p:cNvSpPr>
              <a:spLocks/>
            </p:cNvSpPr>
            <p:nvPr/>
          </p:nvSpPr>
          <p:spPr bwMode="auto">
            <a:xfrm>
              <a:off x="12585700" y="5178425"/>
              <a:ext cx="522288" cy="709613"/>
            </a:xfrm>
            <a:custGeom>
              <a:avLst/>
              <a:gdLst>
                <a:gd name="T0" fmla="*/ 164 w 164"/>
                <a:gd name="T1" fmla="*/ 92 h 223"/>
                <a:gd name="T2" fmla="*/ 164 w 164"/>
                <a:gd name="T3" fmla="*/ 120 h 223"/>
                <a:gd name="T4" fmla="*/ 60 w 164"/>
                <a:gd name="T5" fmla="*/ 223 h 223"/>
                <a:gd name="T6" fmla="*/ 58 w 164"/>
                <a:gd name="T7" fmla="*/ 223 h 223"/>
                <a:gd name="T8" fmla="*/ 0 w 164"/>
                <a:gd name="T9" fmla="*/ 205 h 223"/>
                <a:gd name="T10" fmla="*/ 47 w 164"/>
                <a:gd name="T11" fmla="*/ 217 h 223"/>
                <a:gd name="T12" fmla="*/ 49 w 164"/>
                <a:gd name="T13" fmla="*/ 217 h 223"/>
                <a:gd name="T14" fmla="*/ 153 w 164"/>
                <a:gd name="T15" fmla="*/ 113 h 223"/>
                <a:gd name="T16" fmla="*/ 153 w 164"/>
                <a:gd name="T17" fmla="*/ 85 h 223"/>
                <a:gd name="T18" fmla="*/ 108 w 164"/>
                <a:gd name="T19" fmla="*/ 0 h 223"/>
                <a:gd name="T20" fmla="*/ 164 w 164"/>
                <a:gd name="T21" fmla="*/ 9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223">
                  <a:moveTo>
                    <a:pt x="164" y="92"/>
                  </a:moveTo>
                  <a:cubicBezTo>
                    <a:pt x="164" y="120"/>
                    <a:pt x="164" y="120"/>
                    <a:pt x="164" y="120"/>
                  </a:cubicBezTo>
                  <a:cubicBezTo>
                    <a:pt x="164" y="177"/>
                    <a:pt x="117" y="223"/>
                    <a:pt x="60" y="223"/>
                  </a:cubicBezTo>
                  <a:cubicBezTo>
                    <a:pt x="58" y="223"/>
                    <a:pt x="58" y="223"/>
                    <a:pt x="58" y="223"/>
                  </a:cubicBezTo>
                  <a:cubicBezTo>
                    <a:pt x="37" y="223"/>
                    <a:pt x="17" y="217"/>
                    <a:pt x="0" y="205"/>
                  </a:cubicBezTo>
                  <a:cubicBezTo>
                    <a:pt x="15" y="213"/>
                    <a:pt x="30" y="217"/>
                    <a:pt x="47" y="217"/>
                  </a:cubicBezTo>
                  <a:cubicBezTo>
                    <a:pt x="49" y="217"/>
                    <a:pt x="49" y="217"/>
                    <a:pt x="49" y="217"/>
                  </a:cubicBezTo>
                  <a:cubicBezTo>
                    <a:pt x="106" y="217"/>
                    <a:pt x="153" y="170"/>
                    <a:pt x="153" y="113"/>
                  </a:cubicBezTo>
                  <a:cubicBezTo>
                    <a:pt x="153" y="85"/>
                    <a:pt x="153" y="85"/>
                    <a:pt x="153" y="85"/>
                  </a:cubicBezTo>
                  <a:cubicBezTo>
                    <a:pt x="153" y="50"/>
                    <a:pt x="135" y="19"/>
                    <a:pt x="108" y="0"/>
                  </a:cubicBezTo>
                  <a:cubicBezTo>
                    <a:pt x="141" y="17"/>
                    <a:pt x="164" y="52"/>
                    <a:pt x="164" y="92"/>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FE8B7AC5-712E-4CDB-AE18-BEE390A7E02C}"/>
                </a:ext>
              </a:extLst>
            </p:cNvPr>
            <p:cNvSpPr>
              <a:spLocks/>
            </p:cNvSpPr>
            <p:nvPr/>
          </p:nvSpPr>
          <p:spPr bwMode="auto">
            <a:xfrm>
              <a:off x="12442825" y="5143500"/>
              <a:ext cx="630238" cy="725488"/>
            </a:xfrm>
            <a:custGeom>
              <a:avLst/>
              <a:gdLst>
                <a:gd name="T0" fmla="*/ 198 w 198"/>
                <a:gd name="T1" fmla="*/ 95 h 228"/>
                <a:gd name="T2" fmla="*/ 198 w 198"/>
                <a:gd name="T3" fmla="*/ 124 h 228"/>
                <a:gd name="T4" fmla="*/ 94 w 198"/>
                <a:gd name="T5" fmla="*/ 228 h 228"/>
                <a:gd name="T6" fmla="*/ 92 w 198"/>
                <a:gd name="T7" fmla="*/ 228 h 228"/>
                <a:gd name="T8" fmla="*/ 45 w 198"/>
                <a:gd name="T9" fmla="*/ 216 h 228"/>
                <a:gd name="T10" fmla="*/ 0 w 198"/>
                <a:gd name="T11" fmla="*/ 131 h 228"/>
                <a:gd name="T12" fmla="*/ 0 w 198"/>
                <a:gd name="T13" fmla="*/ 103 h 228"/>
                <a:gd name="T14" fmla="*/ 2 w 198"/>
                <a:gd name="T15" fmla="*/ 84 h 228"/>
                <a:gd name="T16" fmla="*/ 6 w 198"/>
                <a:gd name="T17" fmla="*/ 70 h 228"/>
                <a:gd name="T18" fmla="*/ 103 w 198"/>
                <a:gd name="T19" fmla="*/ 0 h 228"/>
                <a:gd name="T20" fmla="*/ 105 w 198"/>
                <a:gd name="T21" fmla="*/ 0 h 228"/>
                <a:gd name="T22" fmla="*/ 153 w 198"/>
                <a:gd name="T23" fmla="*/ 11 h 228"/>
                <a:gd name="T24" fmla="*/ 197 w 198"/>
                <a:gd name="T25" fmla="*/ 87 h 228"/>
                <a:gd name="T26" fmla="*/ 198 w 198"/>
                <a:gd name="T27" fmla="*/ 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8" h="228">
                  <a:moveTo>
                    <a:pt x="198" y="95"/>
                  </a:moveTo>
                  <a:cubicBezTo>
                    <a:pt x="198" y="124"/>
                    <a:pt x="198" y="124"/>
                    <a:pt x="198" y="124"/>
                  </a:cubicBezTo>
                  <a:cubicBezTo>
                    <a:pt x="198" y="181"/>
                    <a:pt x="151" y="228"/>
                    <a:pt x="94" y="228"/>
                  </a:cubicBezTo>
                  <a:cubicBezTo>
                    <a:pt x="92" y="228"/>
                    <a:pt x="92" y="228"/>
                    <a:pt x="92" y="228"/>
                  </a:cubicBezTo>
                  <a:cubicBezTo>
                    <a:pt x="75" y="228"/>
                    <a:pt x="60" y="224"/>
                    <a:pt x="45" y="216"/>
                  </a:cubicBezTo>
                  <a:cubicBezTo>
                    <a:pt x="18" y="198"/>
                    <a:pt x="0" y="166"/>
                    <a:pt x="0" y="131"/>
                  </a:cubicBezTo>
                  <a:cubicBezTo>
                    <a:pt x="0" y="103"/>
                    <a:pt x="0" y="103"/>
                    <a:pt x="0" y="103"/>
                  </a:cubicBezTo>
                  <a:cubicBezTo>
                    <a:pt x="0" y="96"/>
                    <a:pt x="1" y="90"/>
                    <a:pt x="2" y="84"/>
                  </a:cubicBezTo>
                  <a:cubicBezTo>
                    <a:pt x="3" y="79"/>
                    <a:pt x="4" y="75"/>
                    <a:pt x="6" y="70"/>
                  </a:cubicBezTo>
                  <a:cubicBezTo>
                    <a:pt x="19" y="29"/>
                    <a:pt x="58" y="0"/>
                    <a:pt x="103" y="0"/>
                  </a:cubicBezTo>
                  <a:cubicBezTo>
                    <a:pt x="105" y="0"/>
                    <a:pt x="105" y="0"/>
                    <a:pt x="105" y="0"/>
                  </a:cubicBezTo>
                  <a:cubicBezTo>
                    <a:pt x="122" y="0"/>
                    <a:pt x="138" y="4"/>
                    <a:pt x="153" y="11"/>
                  </a:cubicBezTo>
                  <a:cubicBezTo>
                    <a:pt x="177" y="28"/>
                    <a:pt x="194" y="55"/>
                    <a:pt x="197" y="87"/>
                  </a:cubicBezTo>
                  <a:cubicBezTo>
                    <a:pt x="197" y="90"/>
                    <a:pt x="198" y="92"/>
                    <a:pt x="198" y="95"/>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02E9F7C3-9376-446D-96DF-E3F57D587333}"/>
                </a:ext>
              </a:extLst>
            </p:cNvPr>
            <p:cNvSpPr>
              <a:spLocks/>
            </p:cNvSpPr>
            <p:nvPr/>
          </p:nvSpPr>
          <p:spPr bwMode="auto">
            <a:xfrm>
              <a:off x="12272963" y="5038725"/>
              <a:ext cx="898525" cy="382588"/>
            </a:xfrm>
            <a:custGeom>
              <a:avLst/>
              <a:gdLst>
                <a:gd name="T0" fmla="*/ 282 w 282"/>
                <a:gd name="T1" fmla="*/ 119 h 120"/>
                <a:gd name="T2" fmla="*/ 282 w 282"/>
                <a:gd name="T3" fmla="*/ 120 h 120"/>
                <a:gd name="T4" fmla="*/ 119 w 282"/>
                <a:gd name="T5" fmla="*/ 120 h 120"/>
                <a:gd name="T6" fmla="*/ 0 w 282"/>
                <a:gd name="T7" fmla="*/ 8 h 120"/>
                <a:gd name="T8" fmla="*/ 0 w 282"/>
                <a:gd name="T9" fmla="*/ 1 h 120"/>
                <a:gd name="T10" fmla="*/ 0 w 282"/>
                <a:gd name="T11" fmla="*/ 0 h 120"/>
                <a:gd name="T12" fmla="*/ 164 w 282"/>
                <a:gd name="T13" fmla="*/ 0 h 120"/>
                <a:gd name="T14" fmla="*/ 282 w 282"/>
                <a:gd name="T15" fmla="*/ 119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 h="120">
                  <a:moveTo>
                    <a:pt x="282" y="119"/>
                  </a:moveTo>
                  <a:cubicBezTo>
                    <a:pt x="282" y="120"/>
                    <a:pt x="282" y="120"/>
                    <a:pt x="282" y="120"/>
                  </a:cubicBezTo>
                  <a:cubicBezTo>
                    <a:pt x="119" y="120"/>
                    <a:pt x="119" y="120"/>
                    <a:pt x="119" y="120"/>
                  </a:cubicBezTo>
                  <a:cubicBezTo>
                    <a:pt x="56" y="120"/>
                    <a:pt x="4" y="71"/>
                    <a:pt x="0" y="8"/>
                  </a:cubicBezTo>
                  <a:cubicBezTo>
                    <a:pt x="0" y="6"/>
                    <a:pt x="0" y="3"/>
                    <a:pt x="0" y="1"/>
                  </a:cubicBezTo>
                  <a:cubicBezTo>
                    <a:pt x="0" y="0"/>
                    <a:pt x="0" y="0"/>
                    <a:pt x="0" y="0"/>
                  </a:cubicBezTo>
                  <a:cubicBezTo>
                    <a:pt x="164" y="0"/>
                    <a:pt x="164" y="0"/>
                    <a:pt x="164" y="0"/>
                  </a:cubicBezTo>
                  <a:cubicBezTo>
                    <a:pt x="229" y="0"/>
                    <a:pt x="282" y="53"/>
                    <a:pt x="282" y="11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352B9643-7446-4C53-9E4A-CC87C24E6ED6}"/>
                </a:ext>
              </a:extLst>
            </p:cNvPr>
            <p:cNvSpPr>
              <a:spLocks/>
            </p:cNvSpPr>
            <p:nvPr/>
          </p:nvSpPr>
          <p:spPr bwMode="auto">
            <a:xfrm>
              <a:off x="12449175" y="5367338"/>
              <a:ext cx="681038" cy="79375"/>
            </a:xfrm>
            <a:custGeom>
              <a:avLst/>
              <a:gdLst>
                <a:gd name="T0" fmla="*/ 214 w 214"/>
                <a:gd name="T1" fmla="*/ 24 h 25"/>
                <a:gd name="T2" fmla="*/ 214 w 214"/>
                <a:gd name="T3" fmla="*/ 25 h 25"/>
                <a:gd name="T4" fmla="*/ 50 w 214"/>
                <a:gd name="T5" fmla="*/ 25 h 25"/>
                <a:gd name="T6" fmla="*/ 0 w 214"/>
                <a:gd name="T7" fmla="*/ 14 h 25"/>
                <a:gd name="T8" fmla="*/ 4 w 214"/>
                <a:gd name="T9" fmla="*/ 0 h 25"/>
                <a:gd name="T10" fmla="*/ 64 w 214"/>
                <a:gd name="T11" fmla="*/ 17 h 25"/>
                <a:gd name="T12" fmla="*/ 214 w 214"/>
                <a:gd name="T13" fmla="*/ 17 h 25"/>
                <a:gd name="T14" fmla="*/ 214 w 214"/>
                <a:gd name="T15" fmla="*/ 2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5">
                  <a:moveTo>
                    <a:pt x="214" y="24"/>
                  </a:moveTo>
                  <a:cubicBezTo>
                    <a:pt x="214" y="25"/>
                    <a:pt x="214" y="25"/>
                    <a:pt x="214" y="25"/>
                  </a:cubicBezTo>
                  <a:cubicBezTo>
                    <a:pt x="50" y="25"/>
                    <a:pt x="50" y="25"/>
                    <a:pt x="50" y="25"/>
                  </a:cubicBezTo>
                  <a:cubicBezTo>
                    <a:pt x="32" y="25"/>
                    <a:pt x="15" y="21"/>
                    <a:pt x="0" y="14"/>
                  </a:cubicBezTo>
                  <a:cubicBezTo>
                    <a:pt x="1" y="9"/>
                    <a:pt x="2" y="5"/>
                    <a:pt x="4" y="0"/>
                  </a:cubicBezTo>
                  <a:cubicBezTo>
                    <a:pt x="21" y="11"/>
                    <a:pt x="42" y="17"/>
                    <a:pt x="64" y="17"/>
                  </a:cubicBezTo>
                  <a:cubicBezTo>
                    <a:pt x="214" y="17"/>
                    <a:pt x="214" y="17"/>
                    <a:pt x="214" y="17"/>
                  </a:cubicBezTo>
                  <a:cubicBezTo>
                    <a:pt x="214" y="19"/>
                    <a:pt x="214" y="22"/>
                    <a:pt x="214" y="24"/>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35875F5B-249D-43F2-B23D-420CC4446A36}"/>
                </a:ext>
              </a:extLst>
            </p:cNvPr>
            <p:cNvSpPr>
              <a:spLocks/>
            </p:cNvSpPr>
            <p:nvPr/>
          </p:nvSpPr>
          <p:spPr bwMode="auto">
            <a:xfrm>
              <a:off x="13041313" y="5443538"/>
              <a:ext cx="114300" cy="101600"/>
            </a:xfrm>
            <a:custGeom>
              <a:avLst/>
              <a:gdLst>
                <a:gd name="T0" fmla="*/ 36 w 36"/>
                <a:gd name="T1" fmla="*/ 11 h 32"/>
                <a:gd name="T2" fmla="*/ 15 w 36"/>
                <a:gd name="T3" fmla="*/ 32 h 32"/>
                <a:gd name="T4" fmla="*/ 0 w 36"/>
                <a:gd name="T5" fmla="*/ 26 h 32"/>
                <a:gd name="T6" fmla="*/ 13 w 36"/>
                <a:gd name="T7" fmla="*/ 30 h 32"/>
                <a:gd name="T8" fmla="*/ 35 w 36"/>
                <a:gd name="T9" fmla="*/ 8 h 32"/>
                <a:gd name="T10" fmla="*/ 33 w 36"/>
                <a:gd name="T11" fmla="*/ 0 h 32"/>
                <a:gd name="T12" fmla="*/ 36 w 36"/>
                <a:gd name="T13" fmla="*/ 11 h 32"/>
              </a:gdLst>
              <a:ahLst/>
              <a:cxnLst>
                <a:cxn ang="0">
                  <a:pos x="T0" y="T1"/>
                </a:cxn>
                <a:cxn ang="0">
                  <a:pos x="T2" y="T3"/>
                </a:cxn>
                <a:cxn ang="0">
                  <a:pos x="T4" y="T5"/>
                </a:cxn>
                <a:cxn ang="0">
                  <a:pos x="T6" y="T7"/>
                </a:cxn>
                <a:cxn ang="0">
                  <a:pos x="T8" y="T9"/>
                </a:cxn>
                <a:cxn ang="0">
                  <a:pos x="T10" y="T11"/>
                </a:cxn>
                <a:cxn ang="0">
                  <a:pos x="T12" y="T13"/>
                </a:cxn>
              </a:cxnLst>
              <a:rect l="0" t="0" r="r" b="b"/>
              <a:pathLst>
                <a:path w="36" h="32">
                  <a:moveTo>
                    <a:pt x="36" y="11"/>
                  </a:moveTo>
                  <a:cubicBezTo>
                    <a:pt x="36" y="22"/>
                    <a:pt x="27" y="32"/>
                    <a:pt x="15" y="32"/>
                  </a:cubicBezTo>
                  <a:cubicBezTo>
                    <a:pt x="9" y="32"/>
                    <a:pt x="4" y="30"/>
                    <a:pt x="0" y="26"/>
                  </a:cubicBezTo>
                  <a:cubicBezTo>
                    <a:pt x="4" y="29"/>
                    <a:pt x="8" y="30"/>
                    <a:pt x="13" y="30"/>
                  </a:cubicBezTo>
                  <a:cubicBezTo>
                    <a:pt x="25" y="30"/>
                    <a:pt x="35" y="20"/>
                    <a:pt x="35" y="8"/>
                  </a:cubicBezTo>
                  <a:cubicBezTo>
                    <a:pt x="35" y="5"/>
                    <a:pt x="34" y="2"/>
                    <a:pt x="33" y="0"/>
                  </a:cubicBezTo>
                  <a:cubicBezTo>
                    <a:pt x="35" y="3"/>
                    <a:pt x="36" y="7"/>
                    <a:pt x="36" y="11"/>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5C96FDF3-B71C-4A07-8918-BED43A409BFD}"/>
                </a:ext>
              </a:extLst>
            </p:cNvPr>
            <p:cNvSpPr>
              <a:spLocks/>
            </p:cNvSpPr>
            <p:nvPr/>
          </p:nvSpPr>
          <p:spPr bwMode="auto">
            <a:xfrm>
              <a:off x="13019088" y="5408613"/>
              <a:ext cx="133350" cy="130175"/>
            </a:xfrm>
            <a:custGeom>
              <a:avLst/>
              <a:gdLst>
                <a:gd name="T0" fmla="*/ 42 w 42"/>
                <a:gd name="T1" fmla="*/ 19 h 41"/>
                <a:gd name="T2" fmla="*/ 20 w 42"/>
                <a:gd name="T3" fmla="*/ 41 h 41"/>
                <a:gd name="T4" fmla="*/ 7 w 42"/>
                <a:gd name="T5" fmla="*/ 37 h 41"/>
                <a:gd name="T6" fmla="*/ 7 w 42"/>
                <a:gd name="T7" fmla="*/ 37 h 41"/>
                <a:gd name="T8" fmla="*/ 0 w 42"/>
                <a:gd name="T9" fmla="*/ 22 h 41"/>
                <a:gd name="T10" fmla="*/ 22 w 42"/>
                <a:gd name="T11" fmla="*/ 0 h 41"/>
                <a:gd name="T12" fmla="*/ 40 w 42"/>
                <a:gd name="T13" fmla="*/ 11 h 41"/>
                <a:gd name="T14" fmla="*/ 42 w 42"/>
                <a:gd name="T15" fmla="*/ 1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2" y="19"/>
                  </a:moveTo>
                  <a:cubicBezTo>
                    <a:pt x="42" y="31"/>
                    <a:pt x="32" y="41"/>
                    <a:pt x="20" y="41"/>
                  </a:cubicBezTo>
                  <a:cubicBezTo>
                    <a:pt x="15" y="41"/>
                    <a:pt x="11" y="40"/>
                    <a:pt x="7" y="37"/>
                  </a:cubicBezTo>
                  <a:cubicBezTo>
                    <a:pt x="7" y="37"/>
                    <a:pt x="7" y="37"/>
                    <a:pt x="7" y="37"/>
                  </a:cubicBezTo>
                  <a:cubicBezTo>
                    <a:pt x="3" y="33"/>
                    <a:pt x="0" y="28"/>
                    <a:pt x="0" y="22"/>
                  </a:cubicBezTo>
                  <a:cubicBezTo>
                    <a:pt x="0" y="10"/>
                    <a:pt x="10" y="0"/>
                    <a:pt x="22" y="0"/>
                  </a:cubicBezTo>
                  <a:cubicBezTo>
                    <a:pt x="30" y="0"/>
                    <a:pt x="36" y="4"/>
                    <a:pt x="40" y="11"/>
                  </a:cubicBezTo>
                  <a:cubicBezTo>
                    <a:pt x="41" y="13"/>
                    <a:pt x="42" y="16"/>
                    <a:pt x="42" y="1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4A3BF2F9-4DD5-43A5-B806-DF7E60717D2E}"/>
                </a:ext>
              </a:extLst>
            </p:cNvPr>
            <p:cNvSpPr>
              <a:spLocks/>
            </p:cNvSpPr>
            <p:nvPr/>
          </p:nvSpPr>
          <p:spPr bwMode="auto">
            <a:xfrm>
              <a:off x="12977813" y="5370513"/>
              <a:ext cx="66675" cy="219075"/>
            </a:xfrm>
            <a:custGeom>
              <a:avLst/>
              <a:gdLst>
                <a:gd name="T0" fmla="*/ 10 w 21"/>
                <a:gd name="T1" fmla="*/ 69 h 69"/>
                <a:gd name="T2" fmla="*/ 10 w 21"/>
                <a:gd name="T3" fmla="*/ 69 h 69"/>
                <a:gd name="T4" fmla="*/ 0 w 21"/>
                <a:gd name="T5" fmla="*/ 58 h 69"/>
                <a:gd name="T6" fmla="*/ 0 w 21"/>
                <a:gd name="T7" fmla="*/ 10 h 69"/>
                <a:gd name="T8" fmla="*/ 10 w 21"/>
                <a:gd name="T9" fmla="*/ 0 h 69"/>
                <a:gd name="T10" fmla="*/ 10 w 21"/>
                <a:gd name="T11" fmla="*/ 0 h 69"/>
                <a:gd name="T12" fmla="*/ 21 w 21"/>
                <a:gd name="T13" fmla="*/ 10 h 69"/>
                <a:gd name="T14" fmla="*/ 21 w 21"/>
                <a:gd name="T15" fmla="*/ 58 h 69"/>
                <a:gd name="T16" fmla="*/ 10 w 21"/>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9">
                  <a:moveTo>
                    <a:pt x="10" y="69"/>
                  </a:moveTo>
                  <a:cubicBezTo>
                    <a:pt x="10" y="69"/>
                    <a:pt x="10" y="69"/>
                    <a:pt x="10" y="69"/>
                  </a:cubicBezTo>
                  <a:cubicBezTo>
                    <a:pt x="4" y="69"/>
                    <a:pt x="0" y="64"/>
                    <a:pt x="0" y="58"/>
                  </a:cubicBezTo>
                  <a:cubicBezTo>
                    <a:pt x="0" y="10"/>
                    <a:pt x="0" y="10"/>
                    <a:pt x="0" y="10"/>
                  </a:cubicBezTo>
                  <a:cubicBezTo>
                    <a:pt x="0" y="4"/>
                    <a:pt x="4" y="0"/>
                    <a:pt x="10" y="0"/>
                  </a:cubicBezTo>
                  <a:cubicBezTo>
                    <a:pt x="10" y="0"/>
                    <a:pt x="10" y="0"/>
                    <a:pt x="10" y="0"/>
                  </a:cubicBezTo>
                  <a:cubicBezTo>
                    <a:pt x="16" y="0"/>
                    <a:pt x="21" y="4"/>
                    <a:pt x="21" y="10"/>
                  </a:cubicBezTo>
                  <a:cubicBezTo>
                    <a:pt x="21" y="58"/>
                    <a:pt x="21" y="58"/>
                    <a:pt x="21" y="58"/>
                  </a:cubicBezTo>
                  <a:cubicBezTo>
                    <a:pt x="21" y="64"/>
                    <a:pt x="16" y="69"/>
                    <a:pt x="10" y="6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6BD17C2-396A-4850-81D5-1C56DCE1C058}"/>
                </a:ext>
              </a:extLst>
            </p:cNvPr>
            <p:cNvSpPr>
              <a:spLocks/>
            </p:cNvSpPr>
            <p:nvPr/>
          </p:nvSpPr>
          <p:spPr bwMode="auto">
            <a:xfrm>
              <a:off x="12636500" y="5649913"/>
              <a:ext cx="228600" cy="196850"/>
            </a:xfrm>
            <a:custGeom>
              <a:avLst/>
              <a:gdLst>
                <a:gd name="T0" fmla="*/ 72 w 72"/>
                <a:gd name="T1" fmla="*/ 26 h 62"/>
                <a:gd name="T2" fmla="*/ 65 w 72"/>
                <a:gd name="T3" fmla="*/ 47 h 62"/>
                <a:gd name="T4" fmla="*/ 36 w 72"/>
                <a:gd name="T5" fmla="*/ 62 h 62"/>
                <a:gd name="T6" fmla="*/ 6 w 72"/>
                <a:gd name="T7" fmla="*/ 47 h 62"/>
                <a:gd name="T8" fmla="*/ 0 w 72"/>
                <a:gd name="T9" fmla="*/ 33 h 62"/>
                <a:gd name="T10" fmla="*/ 0 w 72"/>
                <a:gd name="T11" fmla="*/ 27 h 62"/>
                <a:gd name="T12" fmla="*/ 61 w 72"/>
                <a:gd name="T13" fmla="*/ 0 h 62"/>
                <a:gd name="T14" fmla="*/ 65 w 72"/>
                <a:gd name="T15" fmla="*/ 5 h 62"/>
                <a:gd name="T16" fmla="*/ 72 w 72"/>
                <a:gd name="T17"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2">
                  <a:moveTo>
                    <a:pt x="72" y="26"/>
                  </a:moveTo>
                  <a:cubicBezTo>
                    <a:pt x="72" y="34"/>
                    <a:pt x="69" y="41"/>
                    <a:pt x="65" y="47"/>
                  </a:cubicBezTo>
                  <a:cubicBezTo>
                    <a:pt x="58" y="56"/>
                    <a:pt x="48" y="62"/>
                    <a:pt x="36" y="62"/>
                  </a:cubicBezTo>
                  <a:cubicBezTo>
                    <a:pt x="24" y="62"/>
                    <a:pt x="13" y="56"/>
                    <a:pt x="6" y="47"/>
                  </a:cubicBezTo>
                  <a:cubicBezTo>
                    <a:pt x="3" y="43"/>
                    <a:pt x="1" y="38"/>
                    <a:pt x="0" y="33"/>
                  </a:cubicBezTo>
                  <a:cubicBezTo>
                    <a:pt x="0" y="31"/>
                    <a:pt x="0" y="29"/>
                    <a:pt x="0" y="27"/>
                  </a:cubicBezTo>
                  <a:cubicBezTo>
                    <a:pt x="61" y="0"/>
                    <a:pt x="61" y="0"/>
                    <a:pt x="61" y="0"/>
                  </a:cubicBezTo>
                  <a:cubicBezTo>
                    <a:pt x="62" y="2"/>
                    <a:pt x="64" y="4"/>
                    <a:pt x="65" y="5"/>
                  </a:cubicBezTo>
                  <a:cubicBezTo>
                    <a:pt x="69" y="11"/>
                    <a:pt x="72" y="18"/>
                    <a:pt x="72" y="26"/>
                  </a:cubicBezTo>
                  <a:close/>
                </a:path>
              </a:pathLst>
            </a:custGeom>
            <a:solidFill>
              <a:srgbClr val="C8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D8524578-7D7F-4134-AE2C-7323FF15219C}"/>
                </a:ext>
              </a:extLst>
            </p:cNvPr>
            <p:cNvSpPr>
              <a:spLocks/>
            </p:cNvSpPr>
            <p:nvPr/>
          </p:nvSpPr>
          <p:spPr bwMode="auto">
            <a:xfrm>
              <a:off x="12655550" y="5751513"/>
              <a:ext cx="187325" cy="95250"/>
            </a:xfrm>
            <a:custGeom>
              <a:avLst/>
              <a:gdLst>
                <a:gd name="T0" fmla="*/ 59 w 59"/>
                <a:gd name="T1" fmla="*/ 15 h 30"/>
                <a:gd name="T2" fmla="*/ 30 w 59"/>
                <a:gd name="T3" fmla="*/ 30 h 30"/>
                <a:gd name="T4" fmla="*/ 0 w 59"/>
                <a:gd name="T5" fmla="*/ 15 h 30"/>
                <a:gd name="T6" fmla="*/ 30 w 59"/>
                <a:gd name="T7" fmla="*/ 0 h 30"/>
                <a:gd name="T8" fmla="*/ 59 w 59"/>
                <a:gd name="T9" fmla="*/ 15 h 30"/>
              </a:gdLst>
              <a:ahLst/>
              <a:cxnLst>
                <a:cxn ang="0">
                  <a:pos x="T0" y="T1"/>
                </a:cxn>
                <a:cxn ang="0">
                  <a:pos x="T2" y="T3"/>
                </a:cxn>
                <a:cxn ang="0">
                  <a:pos x="T4" y="T5"/>
                </a:cxn>
                <a:cxn ang="0">
                  <a:pos x="T6" y="T7"/>
                </a:cxn>
                <a:cxn ang="0">
                  <a:pos x="T8" y="T9"/>
                </a:cxn>
              </a:cxnLst>
              <a:rect l="0" t="0" r="r" b="b"/>
              <a:pathLst>
                <a:path w="59" h="30">
                  <a:moveTo>
                    <a:pt x="59" y="15"/>
                  </a:moveTo>
                  <a:cubicBezTo>
                    <a:pt x="52" y="24"/>
                    <a:pt x="42" y="30"/>
                    <a:pt x="30" y="30"/>
                  </a:cubicBezTo>
                  <a:cubicBezTo>
                    <a:pt x="18" y="30"/>
                    <a:pt x="7" y="24"/>
                    <a:pt x="0" y="15"/>
                  </a:cubicBezTo>
                  <a:cubicBezTo>
                    <a:pt x="7" y="6"/>
                    <a:pt x="18" y="0"/>
                    <a:pt x="30" y="0"/>
                  </a:cubicBezTo>
                  <a:cubicBezTo>
                    <a:pt x="42" y="0"/>
                    <a:pt x="52" y="6"/>
                    <a:pt x="59" y="15"/>
                  </a:cubicBezTo>
                  <a:close/>
                </a:path>
              </a:pathLst>
            </a:custGeom>
            <a:solidFill>
              <a:srgbClr val="AD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9748E47-4313-4BD1-8C11-F8734B3E4369}"/>
                </a:ext>
              </a:extLst>
            </p:cNvPr>
            <p:cNvSpPr>
              <a:spLocks/>
            </p:cNvSpPr>
            <p:nvPr/>
          </p:nvSpPr>
          <p:spPr bwMode="auto">
            <a:xfrm>
              <a:off x="12649200" y="5510213"/>
              <a:ext cx="88900" cy="149225"/>
            </a:xfrm>
            <a:custGeom>
              <a:avLst/>
              <a:gdLst>
                <a:gd name="T0" fmla="*/ 14 w 28"/>
                <a:gd name="T1" fmla="*/ 47 h 47"/>
                <a:gd name="T2" fmla="*/ 14 w 28"/>
                <a:gd name="T3" fmla="*/ 47 h 47"/>
                <a:gd name="T4" fmla="*/ 0 w 28"/>
                <a:gd name="T5" fmla="*/ 32 h 47"/>
                <a:gd name="T6" fmla="*/ 0 w 28"/>
                <a:gd name="T7" fmla="*/ 14 h 47"/>
                <a:gd name="T8" fmla="*/ 14 w 28"/>
                <a:gd name="T9" fmla="*/ 0 h 47"/>
                <a:gd name="T10" fmla="*/ 14 w 28"/>
                <a:gd name="T11" fmla="*/ 0 h 47"/>
                <a:gd name="T12" fmla="*/ 28 w 28"/>
                <a:gd name="T13" fmla="*/ 14 h 47"/>
                <a:gd name="T14" fmla="*/ 28 w 28"/>
                <a:gd name="T15" fmla="*/ 32 h 47"/>
                <a:gd name="T16" fmla="*/ 14 w 28"/>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7">
                  <a:moveTo>
                    <a:pt x="14" y="47"/>
                  </a:moveTo>
                  <a:cubicBezTo>
                    <a:pt x="14" y="47"/>
                    <a:pt x="14" y="47"/>
                    <a:pt x="14" y="47"/>
                  </a:cubicBezTo>
                  <a:cubicBezTo>
                    <a:pt x="6" y="47"/>
                    <a:pt x="0" y="40"/>
                    <a:pt x="0" y="32"/>
                  </a:cubicBezTo>
                  <a:cubicBezTo>
                    <a:pt x="0" y="14"/>
                    <a:pt x="0" y="14"/>
                    <a:pt x="0" y="14"/>
                  </a:cubicBezTo>
                  <a:cubicBezTo>
                    <a:pt x="0" y="6"/>
                    <a:pt x="6" y="0"/>
                    <a:pt x="14" y="0"/>
                  </a:cubicBezTo>
                  <a:cubicBezTo>
                    <a:pt x="14" y="0"/>
                    <a:pt x="14" y="0"/>
                    <a:pt x="14" y="0"/>
                  </a:cubicBezTo>
                  <a:cubicBezTo>
                    <a:pt x="22" y="0"/>
                    <a:pt x="28" y="6"/>
                    <a:pt x="28" y="14"/>
                  </a:cubicBezTo>
                  <a:cubicBezTo>
                    <a:pt x="28" y="32"/>
                    <a:pt x="28" y="32"/>
                    <a:pt x="28" y="32"/>
                  </a:cubicBezTo>
                  <a:cubicBezTo>
                    <a:pt x="28" y="40"/>
                    <a:pt x="22" y="47"/>
                    <a:pt x="14" y="47"/>
                  </a:cubicBezTo>
                  <a:close/>
                </a:path>
              </a:pathLst>
            </a:custGeom>
            <a:solidFill>
              <a:srgbClr val="EEA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6200B66D-F968-4472-A3C2-A47A93FBD5A2}"/>
                </a:ext>
              </a:extLst>
            </p:cNvPr>
            <p:cNvSpPr>
              <a:spLocks/>
            </p:cNvSpPr>
            <p:nvPr/>
          </p:nvSpPr>
          <p:spPr bwMode="auto">
            <a:xfrm>
              <a:off x="125158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0"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6"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B7C9962F-2AE8-48BC-A4CF-4B2D9E0CC0B9}"/>
                </a:ext>
              </a:extLst>
            </p:cNvPr>
            <p:cNvSpPr>
              <a:spLocks/>
            </p:cNvSpPr>
            <p:nvPr/>
          </p:nvSpPr>
          <p:spPr bwMode="auto">
            <a:xfrm>
              <a:off x="125158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0" y="2"/>
                    <a:pt x="1" y="1"/>
                  </a:cubicBezTo>
                  <a:cubicBezTo>
                    <a:pt x="1" y="1"/>
                    <a:pt x="1" y="1"/>
                    <a:pt x="1" y="1"/>
                  </a:cubicBezTo>
                  <a:cubicBezTo>
                    <a:pt x="2" y="0"/>
                    <a:pt x="4" y="0"/>
                    <a:pt x="6" y="0"/>
                  </a:cubicBezTo>
                  <a:cubicBezTo>
                    <a:pt x="13" y="0"/>
                    <a:pt x="19" y="5"/>
                    <a:pt x="19" y="12"/>
                  </a:cubicBezTo>
                  <a:cubicBezTo>
                    <a:pt x="19" y="15"/>
                    <a:pt x="18" y="17"/>
                    <a:pt x="17" y="19"/>
                  </a:cubicBezTo>
                  <a:cubicBezTo>
                    <a:pt x="16" y="19"/>
                    <a:pt x="15" y="19"/>
                    <a:pt x="14" y="19"/>
                  </a:cubicBezTo>
                  <a:cubicBezTo>
                    <a:pt x="6"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Oval 61">
              <a:extLst>
                <a:ext uri="{FF2B5EF4-FFF2-40B4-BE49-F238E27FC236}">
                  <a16:creationId xmlns:a16="http://schemas.microsoft.com/office/drawing/2014/main" id="{09F4D1BF-ADDE-42E8-A817-25545B97F1F1}"/>
                </a:ext>
              </a:extLst>
            </p:cNvPr>
            <p:cNvSpPr>
              <a:spLocks noChangeArrowheads="1"/>
            </p:cNvSpPr>
            <p:nvPr/>
          </p:nvSpPr>
          <p:spPr bwMode="auto">
            <a:xfrm>
              <a:off x="12573000" y="5497513"/>
              <a:ext cx="9525"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Oval 62">
              <a:extLst>
                <a:ext uri="{FF2B5EF4-FFF2-40B4-BE49-F238E27FC236}">
                  <a16:creationId xmlns:a16="http://schemas.microsoft.com/office/drawing/2014/main" id="{CA77C375-7D3D-481E-B399-96EB5773A5CC}"/>
                </a:ext>
              </a:extLst>
            </p:cNvPr>
            <p:cNvSpPr>
              <a:spLocks noChangeArrowheads="1"/>
            </p:cNvSpPr>
            <p:nvPr/>
          </p:nvSpPr>
          <p:spPr bwMode="auto">
            <a:xfrm>
              <a:off x="125634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94C99E9F-8FC4-42BA-969E-29F4F55977BD}"/>
                </a:ext>
              </a:extLst>
            </p:cNvPr>
            <p:cNvSpPr>
              <a:spLocks/>
            </p:cNvSpPr>
            <p:nvPr/>
          </p:nvSpPr>
          <p:spPr bwMode="auto">
            <a:xfrm>
              <a:off x="127825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1"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7"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268F70F9-AB51-48AA-AD9C-39D281008922}"/>
                </a:ext>
              </a:extLst>
            </p:cNvPr>
            <p:cNvSpPr>
              <a:spLocks/>
            </p:cNvSpPr>
            <p:nvPr/>
          </p:nvSpPr>
          <p:spPr bwMode="auto">
            <a:xfrm>
              <a:off x="127825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1" y="2"/>
                    <a:pt x="1" y="1"/>
                  </a:cubicBezTo>
                  <a:cubicBezTo>
                    <a:pt x="1" y="1"/>
                    <a:pt x="1" y="1"/>
                    <a:pt x="1" y="1"/>
                  </a:cubicBezTo>
                  <a:cubicBezTo>
                    <a:pt x="3" y="0"/>
                    <a:pt x="4" y="0"/>
                    <a:pt x="6" y="0"/>
                  </a:cubicBezTo>
                  <a:cubicBezTo>
                    <a:pt x="13" y="0"/>
                    <a:pt x="19" y="5"/>
                    <a:pt x="19" y="12"/>
                  </a:cubicBezTo>
                  <a:cubicBezTo>
                    <a:pt x="19" y="15"/>
                    <a:pt x="18" y="17"/>
                    <a:pt x="17" y="19"/>
                  </a:cubicBezTo>
                  <a:cubicBezTo>
                    <a:pt x="16" y="19"/>
                    <a:pt x="15" y="19"/>
                    <a:pt x="14" y="19"/>
                  </a:cubicBezTo>
                  <a:cubicBezTo>
                    <a:pt x="7"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Oval 65">
              <a:extLst>
                <a:ext uri="{FF2B5EF4-FFF2-40B4-BE49-F238E27FC236}">
                  <a16:creationId xmlns:a16="http://schemas.microsoft.com/office/drawing/2014/main" id="{D75DE222-3D90-4629-9BD7-4A15C4B9566D}"/>
                </a:ext>
              </a:extLst>
            </p:cNvPr>
            <p:cNvSpPr>
              <a:spLocks noChangeArrowheads="1"/>
            </p:cNvSpPr>
            <p:nvPr/>
          </p:nvSpPr>
          <p:spPr bwMode="auto">
            <a:xfrm>
              <a:off x="12839700" y="5497513"/>
              <a:ext cx="12700"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Oval 66">
              <a:extLst>
                <a:ext uri="{FF2B5EF4-FFF2-40B4-BE49-F238E27FC236}">
                  <a16:creationId xmlns:a16="http://schemas.microsoft.com/office/drawing/2014/main" id="{71B5209A-161B-402A-8E26-13A417F6598C}"/>
                </a:ext>
              </a:extLst>
            </p:cNvPr>
            <p:cNvSpPr>
              <a:spLocks noChangeArrowheads="1"/>
            </p:cNvSpPr>
            <p:nvPr/>
          </p:nvSpPr>
          <p:spPr bwMode="auto">
            <a:xfrm>
              <a:off x="128301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3820781-063B-4846-9BDB-EFCB036428B6}"/>
                </a:ext>
              </a:extLst>
            </p:cNvPr>
            <p:cNvSpPr>
              <a:spLocks/>
            </p:cNvSpPr>
            <p:nvPr/>
          </p:nvSpPr>
          <p:spPr bwMode="auto">
            <a:xfrm>
              <a:off x="12636500" y="5649913"/>
              <a:ext cx="206375" cy="104775"/>
            </a:xfrm>
            <a:custGeom>
              <a:avLst/>
              <a:gdLst>
                <a:gd name="T0" fmla="*/ 65 w 65"/>
                <a:gd name="T1" fmla="*/ 5 h 33"/>
                <a:gd name="T2" fmla="*/ 0 w 65"/>
                <a:gd name="T3" fmla="*/ 33 h 33"/>
                <a:gd name="T4" fmla="*/ 0 w 65"/>
                <a:gd name="T5" fmla="*/ 27 h 33"/>
                <a:gd name="T6" fmla="*/ 61 w 65"/>
                <a:gd name="T7" fmla="*/ 0 h 33"/>
                <a:gd name="T8" fmla="*/ 65 w 65"/>
                <a:gd name="T9" fmla="*/ 5 h 33"/>
              </a:gdLst>
              <a:ahLst/>
              <a:cxnLst>
                <a:cxn ang="0">
                  <a:pos x="T0" y="T1"/>
                </a:cxn>
                <a:cxn ang="0">
                  <a:pos x="T2" y="T3"/>
                </a:cxn>
                <a:cxn ang="0">
                  <a:pos x="T4" y="T5"/>
                </a:cxn>
                <a:cxn ang="0">
                  <a:pos x="T6" y="T7"/>
                </a:cxn>
                <a:cxn ang="0">
                  <a:pos x="T8" y="T9"/>
                </a:cxn>
              </a:cxnLst>
              <a:rect l="0" t="0" r="r" b="b"/>
              <a:pathLst>
                <a:path w="65" h="33">
                  <a:moveTo>
                    <a:pt x="65" y="5"/>
                  </a:moveTo>
                  <a:cubicBezTo>
                    <a:pt x="0" y="33"/>
                    <a:pt x="0" y="33"/>
                    <a:pt x="0" y="33"/>
                  </a:cubicBezTo>
                  <a:cubicBezTo>
                    <a:pt x="0" y="31"/>
                    <a:pt x="0" y="29"/>
                    <a:pt x="0" y="27"/>
                  </a:cubicBezTo>
                  <a:cubicBezTo>
                    <a:pt x="61" y="0"/>
                    <a:pt x="61" y="0"/>
                    <a:pt x="61" y="0"/>
                  </a:cubicBezTo>
                  <a:cubicBezTo>
                    <a:pt x="62" y="2"/>
                    <a:pt x="64" y="4"/>
                    <a:pt x="65" y="5"/>
                  </a:cubicBez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7F7C9A51-6D6C-4878-BA8F-A7BD8B7B42B3}"/>
                </a:ext>
              </a:extLst>
            </p:cNvPr>
            <p:cNvSpPr>
              <a:spLocks/>
            </p:cNvSpPr>
            <p:nvPr/>
          </p:nvSpPr>
          <p:spPr bwMode="auto">
            <a:xfrm>
              <a:off x="12390438" y="5092700"/>
              <a:ext cx="360363" cy="73025"/>
            </a:xfrm>
            <a:custGeom>
              <a:avLst/>
              <a:gdLst>
                <a:gd name="T0" fmla="*/ 101 w 113"/>
                <a:gd name="T1" fmla="*/ 23 h 23"/>
                <a:gd name="T2" fmla="*/ 12 w 113"/>
                <a:gd name="T3" fmla="*/ 23 h 23"/>
                <a:gd name="T4" fmla="*/ 0 w 113"/>
                <a:gd name="T5" fmla="*/ 12 h 23"/>
                <a:gd name="T6" fmla="*/ 0 w 113"/>
                <a:gd name="T7" fmla="*/ 12 h 23"/>
                <a:gd name="T8" fmla="*/ 12 w 113"/>
                <a:gd name="T9" fmla="*/ 0 h 23"/>
                <a:gd name="T10" fmla="*/ 101 w 113"/>
                <a:gd name="T11" fmla="*/ 0 h 23"/>
                <a:gd name="T12" fmla="*/ 113 w 113"/>
                <a:gd name="T13" fmla="*/ 12 h 23"/>
                <a:gd name="T14" fmla="*/ 113 w 113"/>
                <a:gd name="T15" fmla="*/ 12 h 23"/>
                <a:gd name="T16" fmla="*/ 101 w 11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3">
                  <a:moveTo>
                    <a:pt x="101" y="23"/>
                  </a:moveTo>
                  <a:cubicBezTo>
                    <a:pt x="12" y="23"/>
                    <a:pt x="12" y="23"/>
                    <a:pt x="12" y="23"/>
                  </a:cubicBezTo>
                  <a:cubicBezTo>
                    <a:pt x="6" y="23"/>
                    <a:pt x="0" y="18"/>
                    <a:pt x="0" y="12"/>
                  </a:cubicBezTo>
                  <a:cubicBezTo>
                    <a:pt x="0" y="12"/>
                    <a:pt x="0" y="12"/>
                    <a:pt x="0" y="12"/>
                  </a:cubicBezTo>
                  <a:cubicBezTo>
                    <a:pt x="0" y="5"/>
                    <a:pt x="6" y="0"/>
                    <a:pt x="12" y="0"/>
                  </a:cubicBezTo>
                  <a:cubicBezTo>
                    <a:pt x="101" y="0"/>
                    <a:pt x="101" y="0"/>
                    <a:pt x="101" y="0"/>
                  </a:cubicBezTo>
                  <a:cubicBezTo>
                    <a:pt x="107" y="0"/>
                    <a:pt x="113" y="5"/>
                    <a:pt x="113" y="12"/>
                  </a:cubicBezTo>
                  <a:cubicBezTo>
                    <a:pt x="113" y="12"/>
                    <a:pt x="113" y="12"/>
                    <a:pt x="113" y="12"/>
                  </a:cubicBezTo>
                  <a:cubicBezTo>
                    <a:pt x="113" y="18"/>
                    <a:pt x="107" y="23"/>
                    <a:pt x="101"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EC3C1AA7-7004-427D-BFC0-3DF3EF5C95E0}"/>
                </a:ext>
              </a:extLst>
            </p:cNvPr>
            <p:cNvSpPr>
              <a:spLocks/>
            </p:cNvSpPr>
            <p:nvPr/>
          </p:nvSpPr>
          <p:spPr bwMode="auto">
            <a:xfrm>
              <a:off x="12776200" y="5092700"/>
              <a:ext cx="73025" cy="73025"/>
            </a:xfrm>
            <a:custGeom>
              <a:avLst/>
              <a:gdLst>
                <a:gd name="T0" fmla="*/ 12 w 23"/>
                <a:gd name="T1" fmla="*/ 23 h 23"/>
                <a:gd name="T2" fmla="*/ 12 w 23"/>
                <a:gd name="T3" fmla="*/ 23 h 23"/>
                <a:gd name="T4" fmla="*/ 0 w 23"/>
                <a:gd name="T5" fmla="*/ 12 h 23"/>
                <a:gd name="T6" fmla="*/ 0 w 23"/>
                <a:gd name="T7" fmla="*/ 12 h 23"/>
                <a:gd name="T8" fmla="*/ 12 w 23"/>
                <a:gd name="T9" fmla="*/ 0 h 23"/>
                <a:gd name="T10" fmla="*/ 12 w 23"/>
                <a:gd name="T11" fmla="*/ 0 h 23"/>
                <a:gd name="T12" fmla="*/ 23 w 23"/>
                <a:gd name="T13" fmla="*/ 12 h 23"/>
                <a:gd name="T14" fmla="*/ 23 w 23"/>
                <a:gd name="T15" fmla="*/ 12 h 23"/>
                <a:gd name="T16" fmla="*/ 12 w 2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2" y="23"/>
                  </a:moveTo>
                  <a:cubicBezTo>
                    <a:pt x="12" y="23"/>
                    <a:pt x="12" y="23"/>
                    <a:pt x="12" y="23"/>
                  </a:cubicBezTo>
                  <a:cubicBezTo>
                    <a:pt x="6" y="23"/>
                    <a:pt x="0" y="18"/>
                    <a:pt x="0" y="12"/>
                  </a:cubicBezTo>
                  <a:cubicBezTo>
                    <a:pt x="0" y="12"/>
                    <a:pt x="0" y="12"/>
                    <a:pt x="0" y="12"/>
                  </a:cubicBezTo>
                  <a:cubicBezTo>
                    <a:pt x="0" y="5"/>
                    <a:pt x="6" y="0"/>
                    <a:pt x="12" y="0"/>
                  </a:cubicBezTo>
                  <a:cubicBezTo>
                    <a:pt x="12" y="0"/>
                    <a:pt x="12" y="0"/>
                    <a:pt x="12" y="0"/>
                  </a:cubicBezTo>
                  <a:cubicBezTo>
                    <a:pt x="18" y="0"/>
                    <a:pt x="23" y="5"/>
                    <a:pt x="23" y="12"/>
                  </a:cubicBezTo>
                  <a:cubicBezTo>
                    <a:pt x="23" y="12"/>
                    <a:pt x="23" y="12"/>
                    <a:pt x="23" y="12"/>
                  </a:cubicBezTo>
                  <a:cubicBezTo>
                    <a:pt x="23" y="18"/>
                    <a:pt x="18" y="23"/>
                    <a:pt x="12"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316DBF0A-34AD-4B98-A525-2910E12424C3}"/>
                </a:ext>
              </a:extLst>
            </p:cNvPr>
            <p:cNvSpPr>
              <a:spLocks/>
            </p:cNvSpPr>
            <p:nvPr/>
          </p:nvSpPr>
          <p:spPr bwMode="auto">
            <a:xfrm>
              <a:off x="12798425" y="5891213"/>
              <a:ext cx="22225" cy="39688"/>
            </a:xfrm>
            <a:custGeom>
              <a:avLst/>
              <a:gdLst>
                <a:gd name="T0" fmla="*/ 3 w 7"/>
                <a:gd name="T1" fmla="*/ 12 h 12"/>
                <a:gd name="T2" fmla="*/ 3 w 7"/>
                <a:gd name="T3" fmla="*/ 12 h 12"/>
                <a:gd name="T4" fmla="*/ 0 w 7"/>
                <a:gd name="T5" fmla="*/ 8 h 12"/>
                <a:gd name="T6" fmla="*/ 0 w 7"/>
                <a:gd name="T7" fmla="*/ 4 h 12"/>
                <a:gd name="T8" fmla="*/ 3 w 7"/>
                <a:gd name="T9" fmla="*/ 0 h 12"/>
                <a:gd name="T10" fmla="*/ 3 w 7"/>
                <a:gd name="T11" fmla="*/ 0 h 12"/>
                <a:gd name="T12" fmla="*/ 7 w 7"/>
                <a:gd name="T13" fmla="*/ 4 h 12"/>
                <a:gd name="T14" fmla="*/ 7 w 7"/>
                <a:gd name="T15" fmla="*/ 8 h 12"/>
                <a:gd name="T16" fmla="*/ 3 w 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3" y="12"/>
                  </a:moveTo>
                  <a:cubicBezTo>
                    <a:pt x="3" y="12"/>
                    <a:pt x="3" y="12"/>
                    <a:pt x="3" y="12"/>
                  </a:cubicBezTo>
                  <a:cubicBezTo>
                    <a:pt x="1" y="12"/>
                    <a:pt x="0" y="10"/>
                    <a:pt x="0" y="8"/>
                  </a:cubicBezTo>
                  <a:cubicBezTo>
                    <a:pt x="0" y="4"/>
                    <a:pt x="0" y="4"/>
                    <a:pt x="0" y="4"/>
                  </a:cubicBezTo>
                  <a:cubicBezTo>
                    <a:pt x="0" y="2"/>
                    <a:pt x="1" y="0"/>
                    <a:pt x="3" y="0"/>
                  </a:cubicBezTo>
                  <a:cubicBezTo>
                    <a:pt x="3" y="0"/>
                    <a:pt x="3" y="0"/>
                    <a:pt x="3" y="0"/>
                  </a:cubicBezTo>
                  <a:cubicBezTo>
                    <a:pt x="6" y="0"/>
                    <a:pt x="7" y="2"/>
                    <a:pt x="7" y="4"/>
                  </a:cubicBezTo>
                  <a:cubicBezTo>
                    <a:pt x="7" y="8"/>
                    <a:pt x="7" y="8"/>
                    <a:pt x="7" y="8"/>
                  </a:cubicBezTo>
                  <a:cubicBezTo>
                    <a:pt x="7" y="10"/>
                    <a:pt x="6" y="12"/>
                    <a:pt x="3" y="12"/>
                  </a:cubicBezTo>
                  <a:close/>
                </a:path>
              </a:pathLst>
            </a:custGeom>
            <a:solidFill>
              <a:srgbClr val="EE9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01D0695F-F5B4-4FC9-AA23-9A4706BE6B58}"/>
                </a:ext>
              </a:extLst>
            </p:cNvPr>
            <p:cNvSpPr>
              <a:spLocks/>
            </p:cNvSpPr>
            <p:nvPr/>
          </p:nvSpPr>
          <p:spPr bwMode="auto">
            <a:xfrm>
              <a:off x="13209588" y="6178550"/>
              <a:ext cx="360363" cy="1333500"/>
            </a:xfrm>
            <a:custGeom>
              <a:avLst/>
              <a:gdLst>
                <a:gd name="T0" fmla="*/ 113 w 113"/>
                <a:gd name="T1" fmla="*/ 32 h 419"/>
                <a:gd name="T2" fmla="*/ 112 w 113"/>
                <a:gd name="T3" fmla="*/ 36 h 419"/>
                <a:gd name="T4" fmla="*/ 83 w 113"/>
                <a:gd name="T5" fmla="*/ 243 h 419"/>
                <a:gd name="T6" fmla="*/ 61 w 113"/>
                <a:gd name="T7" fmla="*/ 391 h 419"/>
                <a:gd name="T8" fmla="*/ 27 w 113"/>
                <a:gd name="T9" fmla="*/ 417 h 419"/>
                <a:gd name="T10" fmla="*/ 2 w 113"/>
                <a:gd name="T11" fmla="*/ 383 h 419"/>
                <a:gd name="T12" fmla="*/ 23 w 113"/>
                <a:gd name="T13" fmla="*/ 235 h 419"/>
                <a:gd name="T14" fmla="*/ 53 w 113"/>
                <a:gd name="T15" fmla="*/ 27 h 419"/>
                <a:gd name="T16" fmla="*/ 87 w 113"/>
                <a:gd name="T17" fmla="*/ 2 h 419"/>
                <a:gd name="T18" fmla="*/ 113 w 113"/>
                <a:gd name="T19" fmla="*/ 3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419">
                  <a:moveTo>
                    <a:pt x="113" y="32"/>
                  </a:moveTo>
                  <a:cubicBezTo>
                    <a:pt x="113" y="33"/>
                    <a:pt x="113" y="34"/>
                    <a:pt x="112" y="36"/>
                  </a:cubicBezTo>
                  <a:cubicBezTo>
                    <a:pt x="83" y="243"/>
                    <a:pt x="83" y="243"/>
                    <a:pt x="83" y="243"/>
                  </a:cubicBezTo>
                  <a:cubicBezTo>
                    <a:pt x="61" y="391"/>
                    <a:pt x="61" y="391"/>
                    <a:pt x="61" y="391"/>
                  </a:cubicBezTo>
                  <a:cubicBezTo>
                    <a:pt x="59" y="407"/>
                    <a:pt x="44" y="419"/>
                    <a:pt x="27" y="417"/>
                  </a:cubicBezTo>
                  <a:cubicBezTo>
                    <a:pt x="11" y="414"/>
                    <a:pt x="0" y="399"/>
                    <a:pt x="2" y="383"/>
                  </a:cubicBezTo>
                  <a:cubicBezTo>
                    <a:pt x="23" y="235"/>
                    <a:pt x="23" y="235"/>
                    <a:pt x="23" y="235"/>
                  </a:cubicBezTo>
                  <a:cubicBezTo>
                    <a:pt x="53" y="27"/>
                    <a:pt x="53" y="27"/>
                    <a:pt x="53" y="27"/>
                  </a:cubicBezTo>
                  <a:cubicBezTo>
                    <a:pt x="55" y="11"/>
                    <a:pt x="71" y="0"/>
                    <a:pt x="87" y="2"/>
                  </a:cubicBezTo>
                  <a:cubicBezTo>
                    <a:pt x="102" y="4"/>
                    <a:pt x="113" y="17"/>
                    <a:pt x="113" y="3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A1924A34-840E-4A56-8537-6B0A1160A1A1}"/>
                </a:ext>
              </a:extLst>
            </p:cNvPr>
            <p:cNvSpPr>
              <a:spLocks/>
            </p:cNvSpPr>
            <p:nvPr/>
          </p:nvSpPr>
          <p:spPr bwMode="auto">
            <a:xfrm>
              <a:off x="12750800" y="7518400"/>
              <a:ext cx="233363" cy="939800"/>
            </a:xfrm>
            <a:custGeom>
              <a:avLst/>
              <a:gdLst>
                <a:gd name="T0" fmla="*/ 73 w 73"/>
                <a:gd name="T1" fmla="*/ 30 h 295"/>
                <a:gd name="T2" fmla="*/ 73 w 73"/>
                <a:gd name="T3" fmla="*/ 32 h 295"/>
                <a:gd name="T4" fmla="*/ 72 w 73"/>
                <a:gd name="T5" fmla="*/ 58 h 295"/>
                <a:gd name="T6" fmla="*/ 61 w 73"/>
                <a:gd name="T7" fmla="*/ 266 h 295"/>
                <a:gd name="T8" fmla="*/ 29 w 73"/>
                <a:gd name="T9" fmla="*/ 294 h 295"/>
                <a:gd name="T10" fmla="*/ 1 w 73"/>
                <a:gd name="T11" fmla="*/ 262 h 295"/>
                <a:gd name="T12" fmla="*/ 11 w 73"/>
                <a:gd name="T13" fmla="*/ 66 h 295"/>
                <a:gd name="T14" fmla="*/ 13 w 73"/>
                <a:gd name="T15" fmla="*/ 29 h 295"/>
                <a:gd name="T16" fmla="*/ 34 w 73"/>
                <a:gd name="T17" fmla="*/ 2 h 295"/>
                <a:gd name="T18" fmla="*/ 45 w 73"/>
                <a:gd name="T19" fmla="*/ 1 h 295"/>
                <a:gd name="T20" fmla="*/ 45 w 73"/>
                <a:gd name="T21" fmla="*/ 1 h 295"/>
                <a:gd name="T22" fmla="*/ 73 w 73"/>
                <a:gd name="T23" fmla="*/ 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95">
                  <a:moveTo>
                    <a:pt x="73" y="30"/>
                  </a:moveTo>
                  <a:cubicBezTo>
                    <a:pt x="73" y="31"/>
                    <a:pt x="73" y="32"/>
                    <a:pt x="73" y="32"/>
                  </a:cubicBezTo>
                  <a:cubicBezTo>
                    <a:pt x="72" y="58"/>
                    <a:pt x="72" y="58"/>
                    <a:pt x="72" y="58"/>
                  </a:cubicBezTo>
                  <a:cubicBezTo>
                    <a:pt x="61" y="266"/>
                    <a:pt x="61" y="266"/>
                    <a:pt x="61" y="266"/>
                  </a:cubicBezTo>
                  <a:cubicBezTo>
                    <a:pt x="60" y="282"/>
                    <a:pt x="45" y="295"/>
                    <a:pt x="29" y="294"/>
                  </a:cubicBezTo>
                  <a:cubicBezTo>
                    <a:pt x="13" y="293"/>
                    <a:pt x="0" y="279"/>
                    <a:pt x="1" y="262"/>
                  </a:cubicBezTo>
                  <a:cubicBezTo>
                    <a:pt x="11" y="66"/>
                    <a:pt x="11" y="66"/>
                    <a:pt x="11" y="66"/>
                  </a:cubicBezTo>
                  <a:cubicBezTo>
                    <a:pt x="13" y="29"/>
                    <a:pt x="13" y="29"/>
                    <a:pt x="13" y="29"/>
                  </a:cubicBezTo>
                  <a:cubicBezTo>
                    <a:pt x="14" y="16"/>
                    <a:pt x="23" y="6"/>
                    <a:pt x="34" y="2"/>
                  </a:cubicBezTo>
                  <a:cubicBezTo>
                    <a:pt x="37" y="1"/>
                    <a:pt x="41" y="0"/>
                    <a:pt x="45" y="1"/>
                  </a:cubicBezTo>
                  <a:cubicBezTo>
                    <a:pt x="45" y="1"/>
                    <a:pt x="45" y="1"/>
                    <a:pt x="45" y="1"/>
                  </a:cubicBezTo>
                  <a:cubicBezTo>
                    <a:pt x="61" y="2"/>
                    <a:pt x="73" y="15"/>
                    <a:pt x="73" y="30"/>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7BAA5E5F-F137-4594-B74E-A52343B721B2}"/>
                </a:ext>
              </a:extLst>
            </p:cNvPr>
            <p:cNvSpPr>
              <a:spLocks/>
            </p:cNvSpPr>
            <p:nvPr/>
          </p:nvSpPr>
          <p:spPr bwMode="auto">
            <a:xfrm>
              <a:off x="12393613" y="8347075"/>
              <a:ext cx="939800" cy="215900"/>
            </a:xfrm>
            <a:custGeom>
              <a:avLst/>
              <a:gdLst>
                <a:gd name="T0" fmla="*/ 1 w 295"/>
                <a:gd name="T1" fmla="*/ 38 h 68"/>
                <a:gd name="T2" fmla="*/ 1 w 295"/>
                <a:gd name="T3" fmla="*/ 38 h 68"/>
                <a:gd name="T4" fmla="*/ 30 w 295"/>
                <a:gd name="T5" fmla="*/ 7 h 68"/>
                <a:gd name="T6" fmla="*/ 264 w 295"/>
                <a:gd name="T7" fmla="*/ 1 h 68"/>
                <a:gd name="T8" fmla="*/ 295 w 295"/>
                <a:gd name="T9" fmla="*/ 30 h 68"/>
                <a:gd name="T10" fmla="*/ 295 w 295"/>
                <a:gd name="T11" fmla="*/ 30 h 68"/>
                <a:gd name="T12" fmla="*/ 265 w 295"/>
                <a:gd name="T13" fmla="*/ 61 h 68"/>
                <a:gd name="T14" fmla="*/ 32 w 295"/>
                <a:gd name="T15" fmla="*/ 67 h 68"/>
                <a:gd name="T16" fmla="*/ 1 w 295"/>
                <a:gd name="T17"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68">
                  <a:moveTo>
                    <a:pt x="1" y="38"/>
                  </a:moveTo>
                  <a:cubicBezTo>
                    <a:pt x="1" y="38"/>
                    <a:pt x="1" y="38"/>
                    <a:pt x="1" y="38"/>
                  </a:cubicBezTo>
                  <a:cubicBezTo>
                    <a:pt x="0" y="22"/>
                    <a:pt x="14" y="8"/>
                    <a:pt x="30" y="7"/>
                  </a:cubicBezTo>
                  <a:cubicBezTo>
                    <a:pt x="264" y="1"/>
                    <a:pt x="264" y="1"/>
                    <a:pt x="264" y="1"/>
                  </a:cubicBezTo>
                  <a:cubicBezTo>
                    <a:pt x="280" y="0"/>
                    <a:pt x="294" y="13"/>
                    <a:pt x="295" y="30"/>
                  </a:cubicBezTo>
                  <a:cubicBezTo>
                    <a:pt x="295" y="30"/>
                    <a:pt x="295" y="30"/>
                    <a:pt x="295" y="30"/>
                  </a:cubicBezTo>
                  <a:cubicBezTo>
                    <a:pt x="295" y="46"/>
                    <a:pt x="282" y="60"/>
                    <a:pt x="265" y="61"/>
                  </a:cubicBezTo>
                  <a:cubicBezTo>
                    <a:pt x="32" y="67"/>
                    <a:pt x="32" y="67"/>
                    <a:pt x="32" y="67"/>
                  </a:cubicBezTo>
                  <a:cubicBezTo>
                    <a:pt x="15" y="68"/>
                    <a:pt x="1" y="55"/>
                    <a:pt x="1" y="3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A9719626-85EF-436A-BB35-4C73FBBE48A6}"/>
                </a:ext>
              </a:extLst>
            </p:cNvPr>
            <p:cNvSpPr>
              <a:spLocks/>
            </p:cNvSpPr>
            <p:nvPr/>
          </p:nvSpPr>
          <p:spPr bwMode="auto">
            <a:xfrm>
              <a:off x="13231813" y="6057900"/>
              <a:ext cx="417513" cy="849313"/>
            </a:xfrm>
            <a:custGeom>
              <a:avLst/>
              <a:gdLst>
                <a:gd name="T0" fmla="*/ 131 w 131"/>
                <a:gd name="T1" fmla="*/ 58 h 267"/>
                <a:gd name="T2" fmla="*/ 130 w 131"/>
                <a:gd name="T3" fmla="*/ 65 h 267"/>
                <a:gd name="T4" fmla="*/ 108 w 131"/>
                <a:gd name="T5" fmla="*/ 220 h 267"/>
                <a:gd name="T6" fmla="*/ 79 w 131"/>
                <a:gd name="T7" fmla="*/ 261 h 267"/>
                <a:gd name="T8" fmla="*/ 48 w 131"/>
                <a:gd name="T9" fmla="*/ 265 h 267"/>
                <a:gd name="T10" fmla="*/ 19 w 131"/>
                <a:gd name="T11" fmla="*/ 252 h 267"/>
                <a:gd name="T12" fmla="*/ 2 w 131"/>
                <a:gd name="T13" fmla="*/ 205 h 267"/>
                <a:gd name="T14" fmla="*/ 24 w 131"/>
                <a:gd name="T15" fmla="*/ 50 h 267"/>
                <a:gd name="T16" fmla="*/ 85 w 131"/>
                <a:gd name="T17" fmla="*/ 5 h 267"/>
                <a:gd name="T18" fmla="*/ 131 w 131"/>
                <a:gd name="T19" fmla="*/ 5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267">
                  <a:moveTo>
                    <a:pt x="131" y="58"/>
                  </a:moveTo>
                  <a:cubicBezTo>
                    <a:pt x="131" y="60"/>
                    <a:pt x="131" y="63"/>
                    <a:pt x="130" y="65"/>
                  </a:cubicBezTo>
                  <a:cubicBezTo>
                    <a:pt x="108" y="220"/>
                    <a:pt x="108" y="220"/>
                    <a:pt x="108" y="220"/>
                  </a:cubicBezTo>
                  <a:cubicBezTo>
                    <a:pt x="106" y="238"/>
                    <a:pt x="94" y="253"/>
                    <a:pt x="79" y="261"/>
                  </a:cubicBezTo>
                  <a:cubicBezTo>
                    <a:pt x="69" y="265"/>
                    <a:pt x="59" y="267"/>
                    <a:pt x="48" y="265"/>
                  </a:cubicBezTo>
                  <a:cubicBezTo>
                    <a:pt x="37" y="264"/>
                    <a:pt x="27" y="259"/>
                    <a:pt x="19" y="252"/>
                  </a:cubicBezTo>
                  <a:cubicBezTo>
                    <a:pt x="7" y="241"/>
                    <a:pt x="0" y="223"/>
                    <a:pt x="2" y="205"/>
                  </a:cubicBezTo>
                  <a:cubicBezTo>
                    <a:pt x="24" y="50"/>
                    <a:pt x="24" y="50"/>
                    <a:pt x="24" y="50"/>
                  </a:cubicBezTo>
                  <a:cubicBezTo>
                    <a:pt x="29" y="21"/>
                    <a:pt x="56" y="0"/>
                    <a:pt x="85" y="5"/>
                  </a:cubicBezTo>
                  <a:cubicBezTo>
                    <a:pt x="112" y="8"/>
                    <a:pt x="131" y="31"/>
                    <a:pt x="131" y="5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65BE9065-7C92-4ED8-AEA6-AACD076232EF}"/>
                </a:ext>
              </a:extLst>
            </p:cNvPr>
            <p:cNvSpPr>
              <a:spLocks/>
            </p:cNvSpPr>
            <p:nvPr/>
          </p:nvSpPr>
          <p:spPr bwMode="auto">
            <a:xfrm>
              <a:off x="13282613" y="6859588"/>
              <a:ext cx="201613" cy="114300"/>
            </a:xfrm>
            <a:custGeom>
              <a:avLst/>
              <a:gdLst>
                <a:gd name="T0" fmla="*/ 63 w 63"/>
                <a:gd name="T1" fmla="*/ 9 h 36"/>
                <a:gd name="T2" fmla="*/ 60 w 63"/>
                <a:gd name="T3" fmla="*/ 29 h 36"/>
                <a:gd name="T4" fmla="*/ 29 w 63"/>
                <a:gd name="T5" fmla="*/ 34 h 36"/>
                <a:gd name="T6" fmla="*/ 0 w 63"/>
                <a:gd name="T7" fmla="*/ 21 h 36"/>
                <a:gd name="T8" fmla="*/ 3 w 63"/>
                <a:gd name="T9" fmla="*/ 0 h 36"/>
                <a:gd name="T10" fmla="*/ 32 w 63"/>
                <a:gd name="T11" fmla="*/ 13 h 36"/>
                <a:gd name="T12" fmla="*/ 63 w 63"/>
                <a:gd name="T13" fmla="*/ 9 h 36"/>
              </a:gdLst>
              <a:ahLst/>
              <a:cxnLst>
                <a:cxn ang="0">
                  <a:pos x="T0" y="T1"/>
                </a:cxn>
                <a:cxn ang="0">
                  <a:pos x="T2" y="T3"/>
                </a:cxn>
                <a:cxn ang="0">
                  <a:pos x="T4" y="T5"/>
                </a:cxn>
                <a:cxn ang="0">
                  <a:pos x="T6" y="T7"/>
                </a:cxn>
                <a:cxn ang="0">
                  <a:pos x="T8" y="T9"/>
                </a:cxn>
                <a:cxn ang="0">
                  <a:pos x="T10" y="T11"/>
                </a:cxn>
                <a:cxn ang="0">
                  <a:pos x="T12" y="T13"/>
                </a:cxn>
              </a:cxnLst>
              <a:rect l="0" t="0" r="r" b="b"/>
              <a:pathLst>
                <a:path w="63" h="36">
                  <a:moveTo>
                    <a:pt x="63" y="9"/>
                  </a:moveTo>
                  <a:cubicBezTo>
                    <a:pt x="60" y="29"/>
                    <a:pt x="60" y="29"/>
                    <a:pt x="60" y="29"/>
                  </a:cubicBezTo>
                  <a:cubicBezTo>
                    <a:pt x="50" y="34"/>
                    <a:pt x="40" y="36"/>
                    <a:pt x="29" y="34"/>
                  </a:cubicBezTo>
                  <a:cubicBezTo>
                    <a:pt x="18" y="33"/>
                    <a:pt x="8" y="28"/>
                    <a:pt x="0" y="21"/>
                  </a:cubicBezTo>
                  <a:cubicBezTo>
                    <a:pt x="3" y="0"/>
                    <a:pt x="3" y="0"/>
                    <a:pt x="3" y="0"/>
                  </a:cubicBezTo>
                  <a:cubicBezTo>
                    <a:pt x="11" y="7"/>
                    <a:pt x="21" y="12"/>
                    <a:pt x="32" y="13"/>
                  </a:cubicBezTo>
                  <a:cubicBezTo>
                    <a:pt x="43" y="15"/>
                    <a:pt x="53" y="13"/>
                    <a:pt x="63" y="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42AF145-5BB7-4429-B706-17DD589CB6C3}"/>
                </a:ext>
              </a:extLst>
            </p:cNvPr>
            <p:cNvSpPr>
              <a:spLocks/>
            </p:cNvSpPr>
            <p:nvPr/>
          </p:nvSpPr>
          <p:spPr bwMode="auto">
            <a:xfrm>
              <a:off x="12785725" y="7521575"/>
              <a:ext cx="198438" cy="207963"/>
            </a:xfrm>
            <a:custGeom>
              <a:avLst/>
              <a:gdLst>
                <a:gd name="T0" fmla="*/ 62 w 62"/>
                <a:gd name="T1" fmla="*/ 29 h 65"/>
                <a:gd name="T2" fmla="*/ 62 w 62"/>
                <a:gd name="T3" fmla="*/ 31 h 65"/>
                <a:gd name="T4" fmla="*/ 61 w 62"/>
                <a:gd name="T5" fmla="*/ 57 h 65"/>
                <a:gd name="T6" fmla="*/ 0 w 62"/>
                <a:gd name="T7" fmla="*/ 65 h 65"/>
                <a:gd name="T8" fmla="*/ 2 w 62"/>
                <a:gd name="T9" fmla="*/ 28 h 65"/>
                <a:gd name="T10" fmla="*/ 23 w 62"/>
                <a:gd name="T11" fmla="*/ 1 h 65"/>
                <a:gd name="T12" fmla="*/ 34 w 62"/>
                <a:gd name="T13" fmla="*/ 0 h 65"/>
                <a:gd name="T14" fmla="*/ 62 w 62"/>
                <a:gd name="T15" fmla="*/ 29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5">
                  <a:moveTo>
                    <a:pt x="62" y="29"/>
                  </a:moveTo>
                  <a:cubicBezTo>
                    <a:pt x="62" y="30"/>
                    <a:pt x="62" y="31"/>
                    <a:pt x="62" y="31"/>
                  </a:cubicBezTo>
                  <a:cubicBezTo>
                    <a:pt x="61" y="57"/>
                    <a:pt x="61" y="57"/>
                    <a:pt x="61" y="57"/>
                  </a:cubicBezTo>
                  <a:cubicBezTo>
                    <a:pt x="0" y="65"/>
                    <a:pt x="0" y="65"/>
                    <a:pt x="0" y="65"/>
                  </a:cubicBezTo>
                  <a:cubicBezTo>
                    <a:pt x="2" y="28"/>
                    <a:pt x="2" y="28"/>
                    <a:pt x="2" y="28"/>
                  </a:cubicBezTo>
                  <a:cubicBezTo>
                    <a:pt x="3" y="15"/>
                    <a:pt x="12" y="5"/>
                    <a:pt x="23" y="1"/>
                  </a:cubicBezTo>
                  <a:cubicBezTo>
                    <a:pt x="34" y="0"/>
                    <a:pt x="34" y="0"/>
                    <a:pt x="34" y="0"/>
                  </a:cubicBezTo>
                  <a:cubicBezTo>
                    <a:pt x="50" y="1"/>
                    <a:pt x="62" y="14"/>
                    <a:pt x="62" y="2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92E98ABE-AD82-4E8E-9A5C-74CB3642845C}"/>
                </a:ext>
              </a:extLst>
            </p:cNvPr>
            <p:cNvSpPr>
              <a:spLocks/>
            </p:cNvSpPr>
            <p:nvPr/>
          </p:nvSpPr>
          <p:spPr bwMode="auto">
            <a:xfrm>
              <a:off x="12184063" y="7378700"/>
              <a:ext cx="1335088" cy="354013"/>
            </a:xfrm>
            <a:custGeom>
              <a:avLst/>
              <a:gdLst>
                <a:gd name="T0" fmla="*/ 2 w 419"/>
                <a:gd name="T1" fmla="*/ 83 h 111"/>
                <a:gd name="T2" fmla="*/ 2 w 419"/>
                <a:gd name="T3" fmla="*/ 83 h 111"/>
                <a:gd name="T4" fmla="*/ 28 w 419"/>
                <a:gd name="T5" fmla="*/ 50 h 111"/>
                <a:gd name="T6" fmla="*/ 384 w 419"/>
                <a:gd name="T7" fmla="*/ 2 h 111"/>
                <a:gd name="T8" fmla="*/ 417 w 419"/>
                <a:gd name="T9" fmla="*/ 28 h 111"/>
                <a:gd name="T10" fmla="*/ 417 w 419"/>
                <a:gd name="T11" fmla="*/ 28 h 111"/>
                <a:gd name="T12" fmla="*/ 391 w 419"/>
                <a:gd name="T13" fmla="*/ 62 h 111"/>
                <a:gd name="T14" fmla="*/ 36 w 419"/>
                <a:gd name="T15" fmla="*/ 109 h 111"/>
                <a:gd name="T16" fmla="*/ 2 w 419"/>
                <a:gd name="T17" fmla="*/ 8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9" h="111">
                  <a:moveTo>
                    <a:pt x="2" y="83"/>
                  </a:moveTo>
                  <a:cubicBezTo>
                    <a:pt x="2" y="83"/>
                    <a:pt x="2" y="83"/>
                    <a:pt x="2" y="83"/>
                  </a:cubicBezTo>
                  <a:cubicBezTo>
                    <a:pt x="0" y="67"/>
                    <a:pt x="11" y="52"/>
                    <a:pt x="28" y="50"/>
                  </a:cubicBezTo>
                  <a:cubicBezTo>
                    <a:pt x="384" y="2"/>
                    <a:pt x="384" y="2"/>
                    <a:pt x="384" y="2"/>
                  </a:cubicBezTo>
                  <a:cubicBezTo>
                    <a:pt x="400" y="0"/>
                    <a:pt x="415" y="11"/>
                    <a:pt x="417" y="28"/>
                  </a:cubicBezTo>
                  <a:cubicBezTo>
                    <a:pt x="417" y="28"/>
                    <a:pt x="417" y="28"/>
                    <a:pt x="417" y="28"/>
                  </a:cubicBezTo>
                  <a:cubicBezTo>
                    <a:pt x="419" y="44"/>
                    <a:pt x="408" y="59"/>
                    <a:pt x="391" y="62"/>
                  </a:cubicBezTo>
                  <a:cubicBezTo>
                    <a:pt x="36" y="109"/>
                    <a:pt x="36" y="109"/>
                    <a:pt x="36" y="109"/>
                  </a:cubicBezTo>
                  <a:cubicBezTo>
                    <a:pt x="19" y="111"/>
                    <a:pt x="4" y="100"/>
                    <a:pt x="2" y="83"/>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5B3158E3-5132-4E55-A678-536A1311C518}"/>
                </a:ext>
              </a:extLst>
            </p:cNvPr>
            <p:cNvSpPr>
              <a:spLocks/>
            </p:cNvSpPr>
            <p:nvPr/>
          </p:nvSpPr>
          <p:spPr bwMode="auto">
            <a:xfrm>
              <a:off x="12490450" y="8416925"/>
              <a:ext cx="358775" cy="88900"/>
            </a:xfrm>
            <a:custGeom>
              <a:avLst/>
              <a:gdLst>
                <a:gd name="T0" fmla="*/ 102 w 113"/>
                <a:gd name="T1" fmla="*/ 24 h 28"/>
                <a:gd name="T2" fmla="*/ 13 w 113"/>
                <a:gd name="T3" fmla="*/ 27 h 28"/>
                <a:gd name="T4" fmla="*/ 1 w 113"/>
                <a:gd name="T5" fmla="*/ 16 h 28"/>
                <a:gd name="T6" fmla="*/ 1 w 113"/>
                <a:gd name="T7" fmla="*/ 16 h 28"/>
                <a:gd name="T8" fmla="*/ 12 w 113"/>
                <a:gd name="T9" fmla="*/ 4 h 28"/>
                <a:gd name="T10" fmla="*/ 101 w 113"/>
                <a:gd name="T11" fmla="*/ 1 h 28"/>
                <a:gd name="T12" fmla="*/ 113 w 113"/>
                <a:gd name="T13" fmla="*/ 12 h 28"/>
                <a:gd name="T14" fmla="*/ 113 w 113"/>
                <a:gd name="T15" fmla="*/ 12 h 28"/>
                <a:gd name="T16" fmla="*/ 102 w 113"/>
                <a:gd name="T1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8">
                  <a:moveTo>
                    <a:pt x="102" y="24"/>
                  </a:moveTo>
                  <a:cubicBezTo>
                    <a:pt x="13" y="27"/>
                    <a:pt x="13" y="27"/>
                    <a:pt x="13" y="27"/>
                  </a:cubicBezTo>
                  <a:cubicBezTo>
                    <a:pt x="6" y="28"/>
                    <a:pt x="1" y="23"/>
                    <a:pt x="1" y="16"/>
                  </a:cubicBezTo>
                  <a:cubicBezTo>
                    <a:pt x="1" y="16"/>
                    <a:pt x="1" y="16"/>
                    <a:pt x="1" y="16"/>
                  </a:cubicBezTo>
                  <a:cubicBezTo>
                    <a:pt x="0" y="10"/>
                    <a:pt x="5" y="5"/>
                    <a:pt x="12" y="4"/>
                  </a:cubicBezTo>
                  <a:cubicBezTo>
                    <a:pt x="101" y="1"/>
                    <a:pt x="101" y="1"/>
                    <a:pt x="101" y="1"/>
                  </a:cubicBezTo>
                  <a:cubicBezTo>
                    <a:pt x="107" y="0"/>
                    <a:pt x="113" y="5"/>
                    <a:pt x="113" y="12"/>
                  </a:cubicBezTo>
                  <a:cubicBezTo>
                    <a:pt x="113" y="12"/>
                    <a:pt x="113" y="12"/>
                    <a:pt x="113" y="12"/>
                  </a:cubicBezTo>
                  <a:cubicBezTo>
                    <a:pt x="113" y="18"/>
                    <a:pt x="108" y="23"/>
                    <a:pt x="102" y="24"/>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734188B4-D4F4-4745-9C60-8A5055BB4D28}"/>
                </a:ext>
              </a:extLst>
            </p:cNvPr>
            <p:cNvSpPr>
              <a:spLocks/>
            </p:cNvSpPr>
            <p:nvPr/>
          </p:nvSpPr>
          <p:spPr bwMode="auto">
            <a:xfrm>
              <a:off x="12874625" y="8413750"/>
              <a:ext cx="77788" cy="76200"/>
            </a:xfrm>
            <a:custGeom>
              <a:avLst/>
              <a:gdLst>
                <a:gd name="T0" fmla="*/ 13 w 24"/>
                <a:gd name="T1" fmla="*/ 23 h 24"/>
                <a:gd name="T2" fmla="*/ 13 w 24"/>
                <a:gd name="T3" fmla="*/ 23 h 24"/>
                <a:gd name="T4" fmla="*/ 1 w 24"/>
                <a:gd name="T5" fmla="*/ 12 h 24"/>
                <a:gd name="T6" fmla="*/ 1 w 24"/>
                <a:gd name="T7" fmla="*/ 12 h 24"/>
                <a:gd name="T8" fmla="*/ 12 w 24"/>
                <a:gd name="T9" fmla="*/ 0 h 24"/>
                <a:gd name="T10" fmla="*/ 12 w 24"/>
                <a:gd name="T11" fmla="*/ 0 h 24"/>
                <a:gd name="T12" fmla="*/ 24 w 24"/>
                <a:gd name="T13" fmla="*/ 11 h 24"/>
                <a:gd name="T14" fmla="*/ 24 w 24"/>
                <a:gd name="T15" fmla="*/ 11 h 24"/>
                <a:gd name="T16" fmla="*/ 13 w 24"/>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3" y="23"/>
                  </a:moveTo>
                  <a:cubicBezTo>
                    <a:pt x="13" y="23"/>
                    <a:pt x="13" y="23"/>
                    <a:pt x="13" y="23"/>
                  </a:cubicBezTo>
                  <a:cubicBezTo>
                    <a:pt x="6" y="24"/>
                    <a:pt x="1" y="19"/>
                    <a:pt x="1" y="12"/>
                  </a:cubicBezTo>
                  <a:cubicBezTo>
                    <a:pt x="1" y="12"/>
                    <a:pt x="1" y="12"/>
                    <a:pt x="1" y="12"/>
                  </a:cubicBezTo>
                  <a:cubicBezTo>
                    <a:pt x="0" y="6"/>
                    <a:pt x="5" y="1"/>
                    <a:pt x="12" y="0"/>
                  </a:cubicBezTo>
                  <a:cubicBezTo>
                    <a:pt x="12" y="0"/>
                    <a:pt x="12" y="0"/>
                    <a:pt x="12" y="0"/>
                  </a:cubicBezTo>
                  <a:cubicBezTo>
                    <a:pt x="18" y="0"/>
                    <a:pt x="23" y="5"/>
                    <a:pt x="24" y="11"/>
                  </a:cubicBezTo>
                  <a:cubicBezTo>
                    <a:pt x="24" y="11"/>
                    <a:pt x="24" y="11"/>
                    <a:pt x="24" y="11"/>
                  </a:cubicBezTo>
                  <a:cubicBezTo>
                    <a:pt x="24" y="18"/>
                    <a:pt x="19" y="23"/>
                    <a:pt x="13" y="23"/>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1" name="Rectangle: Rounded Corners 160">
            <a:extLst>
              <a:ext uri="{FF2B5EF4-FFF2-40B4-BE49-F238E27FC236}">
                <a16:creationId xmlns:a16="http://schemas.microsoft.com/office/drawing/2014/main" id="{3EFDB6E3-F95F-4BFC-85C7-589B0256DDD9}"/>
              </a:ext>
            </a:extLst>
          </p:cNvPr>
          <p:cNvSpPr/>
          <p:nvPr/>
        </p:nvSpPr>
        <p:spPr>
          <a:xfrm>
            <a:off x="2761211" y="2747021"/>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Rectangle 161">
            <a:extLst>
              <a:ext uri="{FF2B5EF4-FFF2-40B4-BE49-F238E27FC236}">
                <a16:creationId xmlns:a16="http://schemas.microsoft.com/office/drawing/2014/main" id="{69E1D33F-142E-4148-81C4-A2ACB50D4F07}"/>
              </a:ext>
            </a:extLst>
          </p:cNvPr>
          <p:cNvSpPr/>
          <p:nvPr/>
        </p:nvSpPr>
        <p:spPr>
          <a:xfrm>
            <a:off x="3612100" y="5497966"/>
            <a:ext cx="1201782" cy="110799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377DFF"/>
                </a:solidFill>
                <a:effectLst/>
                <a:uLnTx/>
                <a:uFillTx/>
                <a:latin typeface="Designball-Charts-01" pitchFamily="2" charset="0"/>
                <a:cs typeface="Arial" panose="020B0604020202020204" pitchFamily="34" charset="0"/>
              </a:rPr>
              <a:t>b</a:t>
            </a:r>
          </a:p>
        </p:txBody>
      </p:sp>
      <p:grpSp>
        <p:nvGrpSpPr>
          <p:cNvPr id="163" name="Group 162">
            <a:extLst>
              <a:ext uri="{FF2B5EF4-FFF2-40B4-BE49-F238E27FC236}">
                <a16:creationId xmlns:a16="http://schemas.microsoft.com/office/drawing/2014/main" id="{9C5079FB-283C-43A8-AC9C-2036EA9514C8}"/>
              </a:ext>
            </a:extLst>
          </p:cNvPr>
          <p:cNvGrpSpPr/>
          <p:nvPr/>
        </p:nvGrpSpPr>
        <p:grpSpPr>
          <a:xfrm>
            <a:off x="5073670" y="5174801"/>
            <a:ext cx="4239211" cy="1602606"/>
            <a:chOff x="10421395" y="6022873"/>
            <a:chExt cx="7524205" cy="1602606"/>
          </a:xfrm>
        </p:grpSpPr>
        <p:sp>
          <p:nvSpPr>
            <p:cNvPr id="164" name="TextBox 163">
              <a:extLst>
                <a:ext uri="{FF2B5EF4-FFF2-40B4-BE49-F238E27FC236}">
                  <a16:creationId xmlns:a16="http://schemas.microsoft.com/office/drawing/2014/main" id="{E42DF510-6576-4AC5-98D8-C78C30BCD712}"/>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Software &gt;</a:t>
              </a:r>
            </a:p>
          </p:txBody>
        </p:sp>
        <p:sp>
          <p:nvSpPr>
            <p:cNvPr id="165" name="TextBox 164">
              <a:extLst>
                <a:ext uri="{FF2B5EF4-FFF2-40B4-BE49-F238E27FC236}">
                  <a16:creationId xmlns:a16="http://schemas.microsoft.com/office/drawing/2014/main" id="{BDA1B97F-C265-4EDD-A32A-8FA9130848AC}"/>
                </a:ext>
              </a:extLst>
            </p:cNvPr>
            <p:cNvSpPr txBox="1"/>
            <p:nvPr/>
          </p:nvSpPr>
          <p:spPr>
            <a:xfrm>
              <a:off x="10421395" y="6745110"/>
              <a:ext cx="7524205" cy="880369"/>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 editing experience when you write notes.</a:t>
              </a:r>
            </a:p>
          </p:txBody>
        </p:sp>
      </p:grpSp>
      <p:sp>
        <p:nvSpPr>
          <p:cNvPr id="166" name="Rectangle 165">
            <a:extLst>
              <a:ext uri="{FF2B5EF4-FFF2-40B4-BE49-F238E27FC236}">
                <a16:creationId xmlns:a16="http://schemas.microsoft.com/office/drawing/2014/main" id="{D2410924-B1D3-4B82-A470-A24A59916143}"/>
              </a:ext>
            </a:extLst>
          </p:cNvPr>
          <p:cNvSpPr/>
          <p:nvPr/>
        </p:nvSpPr>
        <p:spPr>
          <a:xfrm>
            <a:off x="3612100" y="7856553"/>
            <a:ext cx="1201782" cy="110799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effectLst/>
                <a:uLnTx/>
                <a:uFillTx/>
                <a:latin typeface="Designball-Charts-01" pitchFamily="2" charset="0"/>
                <a:cs typeface="Arial" panose="020B0604020202020204" pitchFamily="34" charset="0"/>
              </a:rPr>
              <a:t>x</a:t>
            </a:r>
          </a:p>
        </p:txBody>
      </p:sp>
      <p:grpSp>
        <p:nvGrpSpPr>
          <p:cNvPr id="167" name="Group 166">
            <a:extLst>
              <a:ext uri="{FF2B5EF4-FFF2-40B4-BE49-F238E27FC236}">
                <a16:creationId xmlns:a16="http://schemas.microsoft.com/office/drawing/2014/main" id="{0AEC0F9F-CDE1-4374-B89E-E2F26E97DF30}"/>
              </a:ext>
            </a:extLst>
          </p:cNvPr>
          <p:cNvGrpSpPr/>
          <p:nvPr/>
        </p:nvGrpSpPr>
        <p:grpSpPr>
          <a:xfrm>
            <a:off x="5073670" y="7533388"/>
            <a:ext cx="4239211" cy="1810356"/>
            <a:chOff x="10421395" y="8381460"/>
            <a:chExt cx="7524205" cy="1810356"/>
          </a:xfrm>
        </p:grpSpPr>
        <p:sp>
          <p:nvSpPr>
            <p:cNvPr id="168" name="TextBox 167">
              <a:extLst>
                <a:ext uri="{FF2B5EF4-FFF2-40B4-BE49-F238E27FC236}">
                  <a16:creationId xmlns:a16="http://schemas.microsoft.com/office/drawing/2014/main" id="{8764904F-02A3-4751-A4C0-9FF57FDE9708}"/>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Branding Software &gt;</a:t>
              </a:r>
            </a:p>
          </p:txBody>
        </p:sp>
        <p:sp>
          <p:nvSpPr>
            <p:cNvPr id="169" name="TextBox 168">
              <a:extLst>
                <a:ext uri="{FF2B5EF4-FFF2-40B4-BE49-F238E27FC236}">
                  <a16:creationId xmlns:a16="http://schemas.microsoft.com/office/drawing/2014/main" id="{581851AA-990D-4146-B00A-C091A18C77AB}"/>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Awesome notepad app. It gives you a quick and simple notepad editing experience when you write notes.</a:t>
              </a:r>
            </a:p>
          </p:txBody>
        </p:sp>
      </p:grpSp>
      <p:sp>
        <p:nvSpPr>
          <p:cNvPr id="170" name="TextBox 169">
            <a:extLst>
              <a:ext uri="{FF2B5EF4-FFF2-40B4-BE49-F238E27FC236}">
                <a16:creationId xmlns:a16="http://schemas.microsoft.com/office/drawing/2014/main" id="{E601A99F-2F7A-4785-892D-8DC3F32E62E7}"/>
              </a:ext>
            </a:extLst>
          </p:cNvPr>
          <p:cNvSpPr txBox="1"/>
          <p:nvPr/>
        </p:nvSpPr>
        <p:spPr>
          <a:xfrm>
            <a:off x="3749102" y="3606112"/>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Programmer</a:t>
            </a:r>
          </a:p>
        </p:txBody>
      </p:sp>
    </p:spTree>
    <p:extLst>
      <p:ext uri="{BB962C8B-B14F-4D97-AF65-F5344CB8AC3E}">
        <p14:creationId xmlns:p14="http://schemas.microsoft.com/office/powerpoint/2010/main" val="368552417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ppt_x"/>
                                          </p:val>
                                        </p:tav>
                                        <p:tav tm="100000">
                                          <p:val>
                                            <p:strVal val="#ppt_x"/>
                                          </p:val>
                                        </p:tav>
                                      </p:tavLst>
                                    </p:anim>
                                    <p:anim calcmode="lin" valueType="num">
                                      <p:cBhvr additive="base">
                                        <p:cTn id="8" dur="1500" fill="hold"/>
                                        <p:tgtEl>
                                          <p:spTgt spid="162"/>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20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1500" fill="hold"/>
                                        <p:tgtEl>
                                          <p:spTgt spid="163"/>
                                        </p:tgtEl>
                                        <p:attrNameLst>
                                          <p:attrName>ppt_x</p:attrName>
                                        </p:attrNameLst>
                                      </p:cBhvr>
                                      <p:tavLst>
                                        <p:tav tm="0">
                                          <p:val>
                                            <p:strVal val="#ppt_x"/>
                                          </p:val>
                                        </p:tav>
                                        <p:tav tm="100000">
                                          <p:val>
                                            <p:strVal val="#ppt_x"/>
                                          </p:val>
                                        </p:tav>
                                      </p:tavLst>
                                    </p:anim>
                                    <p:anim calcmode="lin" valueType="num">
                                      <p:cBhvr additive="base">
                                        <p:cTn id="12" dur="1500" fill="hold"/>
                                        <p:tgtEl>
                                          <p:spTgt spid="16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1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1500" fill="hold"/>
                                        <p:tgtEl>
                                          <p:spTgt spid="166"/>
                                        </p:tgtEl>
                                        <p:attrNameLst>
                                          <p:attrName>ppt_x</p:attrName>
                                        </p:attrNameLst>
                                      </p:cBhvr>
                                      <p:tavLst>
                                        <p:tav tm="0">
                                          <p:val>
                                            <p:strVal val="#ppt_x"/>
                                          </p:val>
                                        </p:tav>
                                        <p:tav tm="100000">
                                          <p:val>
                                            <p:strVal val="#ppt_x"/>
                                          </p:val>
                                        </p:tav>
                                      </p:tavLst>
                                    </p:anim>
                                    <p:anim calcmode="lin" valueType="num">
                                      <p:cBhvr additive="base">
                                        <p:cTn id="16" dur="1500" fill="hold"/>
                                        <p:tgtEl>
                                          <p:spTgt spid="16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2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1500" fill="hold"/>
                                        <p:tgtEl>
                                          <p:spTgt spid="167"/>
                                        </p:tgtEl>
                                        <p:attrNameLst>
                                          <p:attrName>ppt_x</p:attrName>
                                        </p:attrNameLst>
                                      </p:cBhvr>
                                      <p:tavLst>
                                        <p:tav tm="0">
                                          <p:val>
                                            <p:strVal val="#ppt_x"/>
                                          </p:val>
                                        </p:tav>
                                        <p:tav tm="100000">
                                          <p:val>
                                            <p:strVal val="#ppt_x"/>
                                          </p:val>
                                        </p:tav>
                                      </p:tavLst>
                                    </p:anim>
                                    <p:anim calcmode="lin" valueType="num">
                                      <p:cBhvr additive="base">
                                        <p:cTn id="20" dur="1500" fill="hold"/>
                                        <p:tgtEl>
                                          <p:spTgt spid="167"/>
                                        </p:tgtEl>
                                        <p:attrNameLst>
                                          <p:attrName>ppt_y</p:attrName>
                                        </p:attrNameLst>
                                      </p:cBhvr>
                                      <p:tavLst>
                                        <p:tav tm="0">
                                          <p:val>
                                            <p:strVal val="0-#ppt_h/2"/>
                                          </p:val>
                                        </p:tav>
                                        <p:tav tm="100000">
                                          <p:val>
                                            <p:strVal val="#ppt_y"/>
                                          </p:val>
                                        </p:tav>
                                      </p:tavLst>
                                    </p:anim>
                                  </p:childTnLst>
                                </p:cTn>
                              </p:par>
                              <p:par>
                                <p:cTn id="21" presetID="2" presetClass="entr" presetSubtype="1" accel="20000" decel="80000" fill="hold" grpId="0" nodeType="withEffect">
                                  <p:stCondLst>
                                    <p:cond delay="2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500" fill="hold"/>
                                        <p:tgtEl>
                                          <p:spTgt spid="170"/>
                                        </p:tgtEl>
                                        <p:attrNameLst>
                                          <p:attrName>ppt_x</p:attrName>
                                        </p:attrNameLst>
                                      </p:cBhvr>
                                      <p:tavLst>
                                        <p:tav tm="0">
                                          <p:val>
                                            <p:strVal val="#ppt_x"/>
                                          </p:val>
                                        </p:tav>
                                        <p:tav tm="100000">
                                          <p:val>
                                            <p:strVal val="#ppt_x"/>
                                          </p:val>
                                        </p:tav>
                                      </p:tavLst>
                                    </p:anim>
                                    <p:anim calcmode="lin" valueType="num">
                                      <p:cBhvr additive="base">
                                        <p:cTn id="24" dur="1500" fill="hold"/>
                                        <p:tgtEl>
                                          <p:spTgt spid="170"/>
                                        </p:tgtEl>
                                        <p:attrNameLst>
                                          <p:attrName>ppt_y</p:attrName>
                                        </p:attrNameLst>
                                      </p:cBhvr>
                                      <p:tavLst>
                                        <p:tav tm="0">
                                          <p:val>
                                            <p:strVal val="0-#ppt_h/2"/>
                                          </p:val>
                                        </p:tav>
                                        <p:tav tm="100000">
                                          <p:val>
                                            <p:strVal val="#ppt_y"/>
                                          </p:val>
                                        </p:tav>
                                      </p:tavLst>
                                    </p:anim>
                                  </p:childTnLst>
                                </p:cTn>
                              </p:par>
                              <p:par>
                                <p:cTn id="25" presetID="2" presetClass="entr" presetSubtype="1" accel="20000" decel="80000" fill="hold" grpId="0" nodeType="withEffect">
                                  <p:stCondLst>
                                    <p:cond delay="200"/>
                                  </p:stCondLst>
                                  <p:childTnLst>
                                    <p:set>
                                      <p:cBhvr>
                                        <p:cTn id="26" dur="1" fill="hold">
                                          <p:stCondLst>
                                            <p:cond delay="0"/>
                                          </p:stCondLst>
                                        </p:cTn>
                                        <p:tgtEl>
                                          <p:spTgt spid="161"/>
                                        </p:tgtEl>
                                        <p:attrNameLst>
                                          <p:attrName>style.visibility</p:attrName>
                                        </p:attrNameLst>
                                      </p:cBhvr>
                                      <p:to>
                                        <p:strVal val="visible"/>
                                      </p:to>
                                    </p:set>
                                    <p:anim calcmode="lin" valueType="num">
                                      <p:cBhvr additive="base">
                                        <p:cTn id="27" dur="1500" fill="hold"/>
                                        <p:tgtEl>
                                          <p:spTgt spid="161"/>
                                        </p:tgtEl>
                                        <p:attrNameLst>
                                          <p:attrName>ppt_x</p:attrName>
                                        </p:attrNameLst>
                                      </p:cBhvr>
                                      <p:tavLst>
                                        <p:tav tm="0">
                                          <p:val>
                                            <p:strVal val="#ppt_x"/>
                                          </p:val>
                                        </p:tav>
                                        <p:tav tm="100000">
                                          <p:val>
                                            <p:strVal val="#ppt_x"/>
                                          </p:val>
                                        </p:tav>
                                      </p:tavLst>
                                    </p:anim>
                                    <p:anim calcmode="lin" valueType="num">
                                      <p:cBhvr additive="base">
                                        <p:cTn id="28" dur="1500" fill="hold"/>
                                        <p:tgtEl>
                                          <p:spTgt spid="161"/>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141"/>
                                        </p:tgtEl>
                                        <p:attrNameLst>
                                          <p:attrName>style.visibility</p:attrName>
                                        </p:attrNameLst>
                                      </p:cBhvr>
                                      <p:to>
                                        <p:strVal val="visible"/>
                                      </p:to>
                                    </p:set>
                                    <p:anim calcmode="lin" valueType="num">
                                      <p:cBhvr additive="base">
                                        <p:cTn id="31" dur="1500" fill="hold"/>
                                        <p:tgtEl>
                                          <p:spTgt spid="141"/>
                                        </p:tgtEl>
                                        <p:attrNameLst>
                                          <p:attrName>ppt_x</p:attrName>
                                        </p:attrNameLst>
                                      </p:cBhvr>
                                      <p:tavLst>
                                        <p:tav tm="0">
                                          <p:val>
                                            <p:strVal val="1+#ppt_w/2"/>
                                          </p:val>
                                        </p:tav>
                                        <p:tav tm="100000">
                                          <p:val>
                                            <p:strVal val="#ppt_x"/>
                                          </p:val>
                                        </p:tav>
                                      </p:tavLst>
                                    </p:anim>
                                    <p:anim calcmode="lin" valueType="num">
                                      <p:cBhvr additive="base">
                                        <p:cTn id="32" dur="1500" fill="hold"/>
                                        <p:tgtEl>
                                          <p:spTgt spid="14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151"/>
                                        </p:tgtEl>
                                        <p:attrNameLst>
                                          <p:attrName>style.visibility</p:attrName>
                                        </p:attrNameLst>
                                      </p:cBhvr>
                                      <p:to>
                                        <p:strVal val="visible"/>
                                      </p:to>
                                    </p:set>
                                    <p:anim calcmode="lin" valueType="num">
                                      <p:cBhvr additive="base">
                                        <p:cTn id="35" dur="1500" fill="hold"/>
                                        <p:tgtEl>
                                          <p:spTgt spid="151"/>
                                        </p:tgtEl>
                                        <p:attrNameLst>
                                          <p:attrName>ppt_x</p:attrName>
                                        </p:attrNameLst>
                                      </p:cBhvr>
                                      <p:tavLst>
                                        <p:tav tm="0">
                                          <p:val>
                                            <p:strVal val="1+#ppt_w/2"/>
                                          </p:val>
                                        </p:tav>
                                        <p:tav tm="100000">
                                          <p:val>
                                            <p:strVal val="#ppt_x"/>
                                          </p:val>
                                        </p:tav>
                                      </p:tavLst>
                                    </p:anim>
                                    <p:anim calcmode="lin" valueType="num">
                                      <p:cBhvr additive="base">
                                        <p:cTn id="36" dur="1500" fill="hold"/>
                                        <p:tgtEl>
                                          <p:spTgt spid="15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48"/>
                                        </p:tgtEl>
                                        <p:attrNameLst>
                                          <p:attrName>style.visibility</p:attrName>
                                        </p:attrNameLst>
                                      </p:cBhvr>
                                      <p:to>
                                        <p:strVal val="visible"/>
                                      </p:to>
                                    </p:set>
                                    <p:anim calcmode="lin" valueType="num">
                                      <p:cBhvr additive="base">
                                        <p:cTn id="39" dur="1500" fill="hold"/>
                                        <p:tgtEl>
                                          <p:spTgt spid="148"/>
                                        </p:tgtEl>
                                        <p:attrNameLst>
                                          <p:attrName>ppt_x</p:attrName>
                                        </p:attrNameLst>
                                      </p:cBhvr>
                                      <p:tavLst>
                                        <p:tav tm="0">
                                          <p:val>
                                            <p:strVal val="1+#ppt_w/2"/>
                                          </p:val>
                                        </p:tav>
                                        <p:tav tm="100000">
                                          <p:val>
                                            <p:strVal val="#ppt_x"/>
                                          </p:val>
                                        </p:tav>
                                      </p:tavLst>
                                    </p:anim>
                                    <p:anim calcmode="lin" valueType="num">
                                      <p:cBhvr additive="base">
                                        <p:cTn id="40" dur="1500" fill="hold"/>
                                        <p:tgtEl>
                                          <p:spTgt spid="148"/>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1+#ppt_w/2"/>
                                          </p:val>
                                        </p:tav>
                                        <p:tav tm="100000">
                                          <p:val>
                                            <p:strVal val="#ppt_x"/>
                                          </p:val>
                                        </p:tav>
                                      </p:tavLst>
                                    </p:anim>
                                    <p:anim calcmode="lin" valueType="num">
                                      <p:cBhvr additive="base">
                                        <p:cTn id="44" dur="1500" fill="hold"/>
                                        <p:tgtEl>
                                          <p:spTgt spid="127"/>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33"/>
                                        </p:tgtEl>
                                        <p:attrNameLst>
                                          <p:attrName>style.visibility</p:attrName>
                                        </p:attrNameLst>
                                      </p:cBhvr>
                                      <p:to>
                                        <p:strVal val="visible"/>
                                      </p:to>
                                    </p:set>
                                    <p:anim calcmode="lin" valueType="num">
                                      <p:cBhvr additive="base">
                                        <p:cTn id="47" dur="1500" fill="hold"/>
                                        <p:tgtEl>
                                          <p:spTgt spid="133"/>
                                        </p:tgtEl>
                                        <p:attrNameLst>
                                          <p:attrName>ppt_x</p:attrName>
                                        </p:attrNameLst>
                                      </p:cBhvr>
                                      <p:tavLst>
                                        <p:tav tm="0">
                                          <p:val>
                                            <p:strVal val="1+#ppt_w/2"/>
                                          </p:val>
                                        </p:tav>
                                        <p:tav tm="100000">
                                          <p:val>
                                            <p:strVal val="#ppt_x"/>
                                          </p:val>
                                        </p:tav>
                                      </p:tavLst>
                                    </p:anim>
                                    <p:anim calcmode="lin" valueType="num">
                                      <p:cBhvr additive="base">
                                        <p:cTn id="48" dur="1500" fill="hold"/>
                                        <p:tgtEl>
                                          <p:spTgt spid="133"/>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1500" fill="hold"/>
                                        <p:tgtEl>
                                          <p:spTgt spid="83"/>
                                        </p:tgtEl>
                                        <p:attrNameLst>
                                          <p:attrName>ppt_x</p:attrName>
                                        </p:attrNameLst>
                                      </p:cBhvr>
                                      <p:tavLst>
                                        <p:tav tm="0">
                                          <p:val>
                                            <p:strVal val="1+#ppt_w/2"/>
                                          </p:val>
                                        </p:tav>
                                        <p:tav tm="100000">
                                          <p:val>
                                            <p:strVal val="#ppt_x"/>
                                          </p:val>
                                        </p:tav>
                                      </p:tavLst>
                                    </p:anim>
                                    <p:anim calcmode="lin" valueType="num">
                                      <p:cBhvr additive="base">
                                        <p:cTn id="52" dur="1500" fill="hold"/>
                                        <p:tgtEl>
                                          <p:spTgt spid="83"/>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1500" fill="hold"/>
                                        <p:tgtEl>
                                          <p:spTgt spid="132"/>
                                        </p:tgtEl>
                                        <p:attrNameLst>
                                          <p:attrName>ppt_x</p:attrName>
                                        </p:attrNameLst>
                                      </p:cBhvr>
                                      <p:tavLst>
                                        <p:tav tm="0">
                                          <p:val>
                                            <p:strVal val="1+#ppt_w/2"/>
                                          </p:val>
                                        </p:tav>
                                        <p:tav tm="100000">
                                          <p:val>
                                            <p:strVal val="#ppt_x"/>
                                          </p:val>
                                        </p:tav>
                                      </p:tavLst>
                                    </p:anim>
                                    <p:anim calcmode="lin" valueType="num">
                                      <p:cBhvr additive="base">
                                        <p:cTn id="56" dur="1500" fill="hold"/>
                                        <p:tgtEl>
                                          <p:spTgt spid="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animBg="1"/>
      <p:bldP spid="161" grpId="0" animBg="1"/>
      <p:bldP spid="162" grpId="0"/>
      <p:bldP spid="166" grpId="0"/>
      <p:bldP spid="170"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7C1F0A66-5FF7-47C8-BC1F-48DE36FC160F}"/>
              </a:ext>
            </a:extLst>
          </p:cNvPr>
          <p:cNvGrpSpPr/>
          <p:nvPr/>
        </p:nvGrpSpPr>
        <p:grpSpPr>
          <a:xfrm>
            <a:off x="9963102" y="1054635"/>
            <a:ext cx="4460970" cy="3583218"/>
            <a:chOff x="9963102" y="3978728"/>
            <a:chExt cx="4460970" cy="3583218"/>
          </a:xfrm>
        </p:grpSpPr>
        <p:sp>
          <p:nvSpPr>
            <p:cNvPr id="7" name="Rectangle: Rounded Corners 6">
              <a:extLst>
                <a:ext uri="{FF2B5EF4-FFF2-40B4-BE49-F238E27FC236}">
                  <a16:creationId xmlns:a16="http://schemas.microsoft.com/office/drawing/2014/main" id="{5891D3DC-320E-4EC7-B491-DC49334E6C5C}"/>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774BAA8D-469B-402D-B99C-F2816DB9B7B9}"/>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Rounded Corners 1">
              <a:extLst>
                <a:ext uri="{FF2B5EF4-FFF2-40B4-BE49-F238E27FC236}">
                  <a16:creationId xmlns:a16="http://schemas.microsoft.com/office/drawing/2014/main" id="{DE6691C2-07A2-4A6B-AB3A-88BEB4A81299}"/>
                </a:ext>
              </a:extLst>
            </p:cNvPr>
            <p:cNvSpPr/>
            <p:nvPr/>
          </p:nvSpPr>
          <p:spPr>
            <a:xfrm>
              <a:off x="10165874" y="4343400"/>
              <a:ext cx="4055427" cy="2057400"/>
            </a:xfrm>
            <a:prstGeom prst="roundRect">
              <a:avLst>
                <a:gd name="adj" fmla="val 50000"/>
              </a:avLst>
            </a:prstGeom>
            <a:gradFill>
              <a:gsLst>
                <a:gs pos="100000">
                  <a:schemeClr val="accent1">
                    <a:lumMod val="50000"/>
                  </a:schemeClr>
                </a:gs>
                <a:gs pos="0">
                  <a:schemeClr val="accent1"/>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343C5861-D19B-4C53-83E2-276CDC0A631B}"/>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C446F15-AAB8-49A9-8CA6-A05A8DE9FE54}"/>
                </a:ext>
              </a:extLst>
            </p:cNvPr>
            <p:cNvSpPr txBox="1"/>
            <p:nvPr/>
          </p:nvSpPr>
          <p:spPr>
            <a:xfrm>
              <a:off x="11605927" y="4919704"/>
              <a:ext cx="1175323" cy="1107996"/>
            </a:xfrm>
            <a:prstGeom prst="rect">
              <a:avLst/>
            </a:prstGeom>
            <a:noFill/>
          </p:spPr>
          <p:txBody>
            <a:bodyPr wrap="none" rtlCol="0" anchor="ctr">
              <a:spAutoFit/>
            </a:bodyPr>
            <a:lstStyle/>
            <a:p>
              <a:pPr algn="ctr"/>
              <a:r>
                <a:rPr lang="en-US" sz="66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 name="Rectangle: Rounded Corners 3">
              <a:extLst>
                <a:ext uri="{FF2B5EF4-FFF2-40B4-BE49-F238E27FC236}">
                  <a16:creationId xmlns:a16="http://schemas.microsoft.com/office/drawing/2014/main" id="{15DF0386-8031-46AF-9DD1-9E9B6C70CC9F}"/>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9609EA5-2C75-4E2B-98D6-E470B613762B}"/>
              </a:ext>
            </a:extLst>
          </p:cNvPr>
          <p:cNvGrpSpPr/>
          <p:nvPr/>
        </p:nvGrpSpPr>
        <p:grpSpPr>
          <a:xfrm>
            <a:off x="9963102" y="4080684"/>
            <a:ext cx="4460970" cy="3583218"/>
            <a:chOff x="9963102" y="3978728"/>
            <a:chExt cx="4460970" cy="3583218"/>
          </a:xfrm>
        </p:grpSpPr>
        <p:sp>
          <p:nvSpPr>
            <p:cNvPr id="12" name="Rectangle: Rounded Corners 11">
              <a:extLst>
                <a:ext uri="{FF2B5EF4-FFF2-40B4-BE49-F238E27FC236}">
                  <a16:creationId xmlns:a16="http://schemas.microsoft.com/office/drawing/2014/main" id="{5A6A0C62-7744-4177-9135-002653CCF467}"/>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2E6E2AC2-F264-4401-AA97-2BF317EE79EF}"/>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13">
              <a:extLst>
                <a:ext uri="{FF2B5EF4-FFF2-40B4-BE49-F238E27FC236}">
                  <a16:creationId xmlns:a16="http://schemas.microsoft.com/office/drawing/2014/main" id="{FB23C706-40A4-43B9-87EF-1BD01C392F7E}"/>
                </a:ext>
              </a:extLst>
            </p:cNvPr>
            <p:cNvSpPr/>
            <p:nvPr/>
          </p:nvSpPr>
          <p:spPr>
            <a:xfrm>
              <a:off x="10165874" y="4343400"/>
              <a:ext cx="4055427" cy="2057400"/>
            </a:xfrm>
            <a:prstGeom prst="roundRect">
              <a:avLst>
                <a:gd name="adj" fmla="val 50000"/>
              </a:avLst>
            </a:prstGeom>
            <a:gradFill>
              <a:gsLst>
                <a:gs pos="100000">
                  <a:schemeClr val="accent3">
                    <a:lumMod val="50000"/>
                  </a:schemeClr>
                </a:gs>
                <a:gs pos="0">
                  <a:schemeClr val="accent3"/>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8A6AE139-97B6-4B06-A671-4D8B7D654C89}"/>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7CCE4C3C-EECF-4DBA-9EBB-FEE4A63F5953}"/>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7" name="Rectangle: Rounded Corners 16">
              <a:extLst>
                <a:ext uri="{FF2B5EF4-FFF2-40B4-BE49-F238E27FC236}">
                  <a16:creationId xmlns:a16="http://schemas.microsoft.com/office/drawing/2014/main" id="{C0C2A6AD-FEF8-493D-AC49-91C26D5EC189}"/>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681AE47F-3589-4D37-96EF-68F5AD058D74}"/>
              </a:ext>
            </a:extLst>
          </p:cNvPr>
          <p:cNvGrpSpPr/>
          <p:nvPr/>
        </p:nvGrpSpPr>
        <p:grpSpPr>
          <a:xfrm>
            <a:off x="9963102" y="7106733"/>
            <a:ext cx="4460970" cy="3583218"/>
            <a:chOff x="9963102" y="3978728"/>
            <a:chExt cx="4460970" cy="3583218"/>
          </a:xfrm>
        </p:grpSpPr>
        <p:sp>
          <p:nvSpPr>
            <p:cNvPr id="19" name="Rectangle: Rounded Corners 18">
              <a:extLst>
                <a:ext uri="{FF2B5EF4-FFF2-40B4-BE49-F238E27FC236}">
                  <a16:creationId xmlns:a16="http://schemas.microsoft.com/office/drawing/2014/main" id="{9DC1854A-8901-4D35-B8D3-FA16C3B98E2F}"/>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Rounded Corners 19">
              <a:extLst>
                <a:ext uri="{FF2B5EF4-FFF2-40B4-BE49-F238E27FC236}">
                  <a16:creationId xmlns:a16="http://schemas.microsoft.com/office/drawing/2014/main" id="{93B5698D-C06D-4E5D-952C-BE6E75F47074}"/>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Rounded Corners 20">
              <a:extLst>
                <a:ext uri="{FF2B5EF4-FFF2-40B4-BE49-F238E27FC236}">
                  <a16:creationId xmlns:a16="http://schemas.microsoft.com/office/drawing/2014/main" id="{45CDE705-49F4-43E8-A826-642FD0A938DB}"/>
                </a:ext>
              </a:extLst>
            </p:cNvPr>
            <p:cNvSpPr/>
            <p:nvPr/>
          </p:nvSpPr>
          <p:spPr>
            <a:xfrm>
              <a:off x="10165874" y="4343400"/>
              <a:ext cx="4055427" cy="2057400"/>
            </a:xfrm>
            <a:prstGeom prst="roundRect">
              <a:avLst>
                <a:gd name="adj" fmla="val 50000"/>
              </a:avLst>
            </a:prstGeom>
            <a:gradFill>
              <a:gsLst>
                <a:gs pos="100000">
                  <a:schemeClr val="accent5">
                    <a:lumMod val="50000"/>
                  </a:schemeClr>
                </a:gs>
                <a:gs pos="0">
                  <a:schemeClr val="accent5"/>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Rounded Corners 21">
              <a:extLst>
                <a:ext uri="{FF2B5EF4-FFF2-40B4-BE49-F238E27FC236}">
                  <a16:creationId xmlns:a16="http://schemas.microsoft.com/office/drawing/2014/main" id="{257EC800-F03B-45FF-8660-1D7DE7784B44}"/>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856E9393-893C-4CB4-8F6F-448149FF4931}"/>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Rectangle: Rounded Corners 23">
              <a:extLst>
                <a:ext uri="{FF2B5EF4-FFF2-40B4-BE49-F238E27FC236}">
                  <a16:creationId xmlns:a16="http://schemas.microsoft.com/office/drawing/2014/main" id="{1DA86B21-C046-40DB-A3AC-77C0FE532E60}"/>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3CB5D7FF-EC29-4D27-8696-B5259B08A4D3}"/>
              </a:ext>
            </a:extLst>
          </p:cNvPr>
          <p:cNvGrpSpPr/>
          <p:nvPr/>
        </p:nvGrpSpPr>
        <p:grpSpPr>
          <a:xfrm>
            <a:off x="9963102" y="10132782"/>
            <a:ext cx="4460970" cy="3583218"/>
            <a:chOff x="9963102" y="3978728"/>
            <a:chExt cx="4460970" cy="3583218"/>
          </a:xfrm>
        </p:grpSpPr>
        <p:sp>
          <p:nvSpPr>
            <p:cNvPr id="26" name="Rectangle: Rounded Corners 25">
              <a:extLst>
                <a:ext uri="{FF2B5EF4-FFF2-40B4-BE49-F238E27FC236}">
                  <a16:creationId xmlns:a16="http://schemas.microsoft.com/office/drawing/2014/main" id="{759F75AB-4ED9-4B4E-ABC4-9768480D4F03}"/>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04FD65F0-C91B-472E-94C5-1D878298684D}"/>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A6858951-4695-405F-B13F-2BA20EFC31C3}"/>
                </a:ext>
              </a:extLst>
            </p:cNvPr>
            <p:cNvSpPr/>
            <p:nvPr/>
          </p:nvSpPr>
          <p:spPr>
            <a:xfrm>
              <a:off x="10165874" y="4343400"/>
              <a:ext cx="4055427" cy="2057400"/>
            </a:xfrm>
            <a:prstGeom prst="roundRect">
              <a:avLst>
                <a:gd name="adj" fmla="val 50000"/>
              </a:avLst>
            </a:prstGeom>
            <a:gradFill>
              <a:gsLst>
                <a:gs pos="100000">
                  <a:schemeClr val="tx2">
                    <a:lumMod val="50000"/>
                  </a:schemeClr>
                </a:gs>
                <a:gs pos="0">
                  <a:schemeClr val="tx2"/>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8">
              <a:extLst>
                <a:ext uri="{FF2B5EF4-FFF2-40B4-BE49-F238E27FC236}">
                  <a16:creationId xmlns:a16="http://schemas.microsoft.com/office/drawing/2014/main" id="{667BB55C-EF4D-454A-88BE-8D7756572A7C}"/>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43D230FE-5AB2-4121-8C0F-26D2513C3EA7}"/>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tx2">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31" name="Rectangle: Rounded Corners 30">
              <a:extLst>
                <a:ext uri="{FF2B5EF4-FFF2-40B4-BE49-F238E27FC236}">
                  <a16:creationId xmlns:a16="http://schemas.microsoft.com/office/drawing/2014/main" id="{53E84F5E-44B0-4660-86D3-FAE9B8994C42}"/>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 name="Straight Connector 32">
            <a:extLst>
              <a:ext uri="{FF2B5EF4-FFF2-40B4-BE49-F238E27FC236}">
                <a16:creationId xmlns:a16="http://schemas.microsoft.com/office/drawing/2014/main" id="{5B499094-5FCC-4D69-A6E9-F394E2B1896A}"/>
              </a:ext>
            </a:extLst>
          </p:cNvPr>
          <p:cNvCxnSpPr>
            <a:cxnSpLocks/>
          </p:cNvCxnSpPr>
          <p:nvPr/>
        </p:nvCxnSpPr>
        <p:spPr>
          <a:xfrm flipH="1">
            <a:off x="14424073" y="2435312"/>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3027067-5678-4E68-9314-6326542BB396}"/>
              </a:ext>
            </a:extLst>
          </p:cNvPr>
          <p:cNvSpPr txBox="1"/>
          <p:nvPr/>
        </p:nvSpPr>
        <p:spPr>
          <a:xfrm>
            <a:off x="18402300" y="1973647"/>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37" name="Straight Connector 36">
            <a:extLst>
              <a:ext uri="{FF2B5EF4-FFF2-40B4-BE49-F238E27FC236}">
                <a16:creationId xmlns:a16="http://schemas.microsoft.com/office/drawing/2014/main" id="{D712DDDA-7371-4180-A50D-25231459D5C4}"/>
              </a:ext>
            </a:extLst>
          </p:cNvPr>
          <p:cNvCxnSpPr>
            <a:cxnSpLocks/>
          </p:cNvCxnSpPr>
          <p:nvPr/>
        </p:nvCxnSpPr>
        <p:spPr>
          <a:xfrm flipH="1">
            <a:off x="14424073" y="5464369"/>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C6A8EA52-13BB-4944-98DE-0FDA2B595FF7}"/>
              </a:ext>
            </a:extLst>
          </p:cNvPr>
          <p:cNvSpPr txBox="1"/>
          <p:nvPr/>
        </p:nvSpPr>
        <p:spPr>
          <a:xfrm>
            <a:off x="16181864" y="4725705"/>
            <a:ext cx="6335235" cy="1477328"/>
          </a:xfrm>
          <a:prstGeom prst="rect">
            <a:avLst/>
          </a:prstGeom>
          <a:noFill/>
        </p:spPr>
        <p:txBody>
          <a:bodyPr wrap="square" rtlCol="0">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cxnSp>
        <p:nvCxnSpPr>
          <p:cNvPr id="40" name="Straight Connector 39">
            <a:extLst>
              <a:ext uri="{FF2B5EF4-FFF2-40B4-BE49-F238E27FC236}">
                <a16:creationId xmlns:a16="http://schemas.microsoft.com/office/drawing/2014/main" id="{5BAA65B7-353F-413A-846C-5B02E1C98246}"/>
              </a:ext>
            </a:extLst>
          </p:cNvPr>
          <p:cNvCxnSpPr>
            <a:cxnSpLocks/>
          </p:cNvCxnSpPr>
          <p:nvPr/>
        </p:nvCxnSpPr>
        <p:spPr>
          <a:xfrm flipH="1">
            <a:off x="14424073" y="8415412"/>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2C37FB8-D67F-41DD-860C-1C623020D6DA}"/>
              </a:ext>
            </a:extLst>
          </p:cNvPr>
          <p:cNvSpPr txBox="1"/>
          <p:nvPr/>
        </p:nvSpPr>
        <p:spPr>
          <a:xfrm>
            <a:off x="18402300" y="7953747"/>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42" name="Straight Connector 41">
            <a:extLst>
              <a:ext uri="{FF2B5EF4-FFF2-40B4-BE49-F238E27FC236}">
                <a16:creationId xmlns:a16="http://schemas.microsoft.com/office/drawing/2014/main" id="{62B24AA1-233F-4A9D-8E39-6EA8763DEB64}"/>
              </a:ext>
            </a:extLst>
          </p:cNvPr>
          <p:cNvCxnSpPr>
            <a:cxnSpLocks/>
          </p:cNvCxnSpPr>
          <p:nvPr/>
        </p:nvCxnSpPr>
        <p:spPr>
          <a:xfrm flipH="1">
            <a:off x="14424073" y="11444469"/>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8807DDE-24CB-4DEB-ACA6-EAE06C00C5C2}"/>
              </a:ext>
            </a:extLst>
          </p:cNvPr>
          <p:cNvSpPr txBox="1"/>
          <p:nvPr/>
        </p:nvSpPr>
        <p:spPr>
          <a:xfrm>
            <a:off x="16181864" y="10982804"/>
            <a:ext cx="6335235" cy="923330"/>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sp>
        <p:nvSpPr>
          <p:cNvPr id="46" name="TextBox 45">
            <a:extLst>
              <a:ext uri="{FF2B5EF4-FFF2-40B4-BE49-F238E27FC236}">
                <a16:creationId xmlns:a16="http://schemas.microsoft.com/office/drawing/2014/main" id="{E00C2A78-95D1-4B3E-AE9D-42C7C328B767}"/>
              </a:ext>
            </a:extLst>
          </p:cNvPr>
          <p:cNvSpPr txBox="1"/>
          <p:nvPr/>
        </p:nvSpPr>
        <p:spPr>
          <a:xfrm>
            <a:off x="1281444" y="2776377"/>
            <a:ext cx="6216490" cy="3416320"/>
          </a:xfrm>
          <a:prstGeom prst="rect">
            <a:avLst/>
          </a:prstGeom>
          <a:noFill/>
        </p:spPr>
        <p:txBody>
          <a:bodyPr wrap="square" rtlCol="0">
            <a:spAutoFit/>
          </a:bodyPr>
          <a:lstStyle/>
          <a:p>
            <a:r>
              <a:rPr lang="en-US" sz="5400"/>
              <a:t>Create your own presentation with endless possibilities.</a:t>
            </a:r>
          </a:p>
        </p:txBody>
      </p:sp>
      <p:sp>
        <p:nvSpPr>
          <p:cNvPr id="47" name="TextBox 46">
            <a:extLst>
              <a:ext uri="{FF2B5EF4-FFF2-40B4-BE49-F238E27FC236}">
                <a16:creationId xmlns:a16="http://schemas.microsoft.com/office/drawing/2014/main" id="{76AE1ACC-D4FD-49FC-AB2A-99877D47F59B}"/>
              </a:ext>
            </a:extLst>
          </p:cNvPr>
          <p:cNvSpPr txBox="1"/>
          <p:nvPr/>
        </p:nvSpPr>
        <p:spPr>
          <a:xfrm>
            <a:off x="1281444" y="6502756"/>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
        <p:nvSpPr>
          <p:cNvPr id="48" name="TextBox 47">
            <a:extLst>
              <a:ext uri="{FF2B5EF4-FFF2-40B4-BE49-F238E27FC236}">
                <a16:creationId xmlns:a16="http://schemas.microsoft.com/office/drawing/2014/main" id="{34143093-D979-4ECB-93F4-52C4CF526AB5}"/>
              </a:ext>
            </a:extLst>
          </p:cNvPr>
          <p:cNvSpPr txBox="1"/>
          <p:nvPr/>
        </p:nvSpPr>
        <p:spPr>
          <a:xfrm>
            <a:off x="1281444" y="8278541"/>
            <a:ext cx="2387192"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45%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0" name="TextBox 49">
            <a:extLst>
              <a:ext uri="{FF2B5EF4-FFF2-40B4-BE49-F238E27FC236}">
                <a16:creationId xmlns:a16="http://schemas.microsoft.com/office/drawing/2014/main" id="{8854628D-F743-4A0E-BA36-5DE065E96EE7}"/>
              </a:ext>
            </a:extLst>
          </p:cNvPr>
          <p:cNvSpPr txBox="1"/>
          <p:nvPr/>
        </p:nvSpPr>
        <p:spPr>
          <a:xfrm>
            <a:off x="3997835" y="8278541"/>
            <a:ext cx="2295821"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32%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TextBox 50">
            <a:extLst>
              <a:ext uri="{FF2B5EF4-FFF2-40B4-BE49-F238E27FC236}">
                <a16:creationId xmlns:a16="http://schemas.microsoft.com/office/drawing/2014/main" id="{8C3E337A-1CC0-473E-9A63-F93B607102CA}"/>
              </a:ext>
            </a:extLst>
          </p:cNvPr>
          <p:cNvSpPr txBox="1"/>
          <p:nvPr/>
        </p:nvSpPr>
        <p:spPr>
          <a:xfrm>
            <a:off x="6622855" y="8278541"/>
            <a:ext cx="2387385"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21%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3869261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14:bounceEnd="60000">
                                          <p:cBhvr additive="base">
                                            <p:cTn id="15"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14:bounceEnd="60000">
                                          <p:cBhvr additive="base">
                                            <p:cTn id="19"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ppt_x"/>
                                              </p:val>
                                            </p:tav>
                                            <p:tav tm="100000">
                                              <p:val>
                                                <p:strVal val="#ppt_x"/>
                                              </p:val>
                                            </p:tav>
                                          </p:tavLst>
                                        </p:anim>
                                        <p:anim calcmode="lin" valueType="num">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 name="Freeform 101">
            <a:extLst>
              <a:ext uri="{FF2B5EF4-FFF2-40B4-BE49-F238E27FC236}">
                <a16:creationId xmlns:a16="http://schemas.microsoft.com/office/drawing/2014/main" id="{DC3C5418-46D7-4809-A765-524CC4198A7D}"/>
              </a:ext>
            </a:extLst>
          </p:cNvPr>
          <p:cNvSpPr>
            <a:spLocks/>
          </p:cNvSpPr>
          <p:nvPr/>
        </p:nvSpPr>
        <p:spPr bwMode="auto">
          <a:xfrm>
            <a:off x="3738563" y="6858000"/>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3" name="Group 302">
            <a:extLst>
              <a:ext uri="{FF2B5EF4-FFF2-40B4-BE49-F238E27FC236}">
                <a16:creationId xmlns:a16="http://schemas.microsoft.com/office/drawing/2014/main" id="{7F4ECDD2-95B9-4F25-9BB0-FB17A4F1D751}"/>
              </a:ext>
            </a:extLst>
          </p:cNvPr>
          <p:cNvGrpSpPr/>
          <p:nvPr/>
        </p:nvGrpSpPr>
        <p:grpSpPr>
          <a:xfrm>
            <a:off x="3771663" y="5099896"/>
            <a:ext cx="2820988" cy="4541838"/>
            <a:chOff x="7389813" y="11860213"/>
            <a:chExt cx="2820988" cy="4541838"/>
          </a:xfrm>
        </p:grpSpPr>
        <p:sp>
          <p:nvSpPr>
            <p:cNvPr id="269" name="Freeform 103">
              <a:extLst>
                <a:ext uri="{FF2B5EF4-FFF2-40B4-BE49-F238E27FC236}">
                  <a16:creationId xmlns:a16="http://schemas.microsoft.com/office/drawing/2014/main" id="{260EAAFA-8F11-4067-BF15-C15EA706D075}"/>
                </a:ext>
              </a:extLst>
            </p:cNvPr>
            <p:cNvSpPr>
              <a:spLocks/>
            </p:cNvSpPr>
            <p:nvPr/>
          </p:nvSpPr>
          <p:spPr bwMode="auto">
            <a:xfrm>
              <a:off x="7389813" y="11860213"/>
              <a:ext cx="2820988" cy="4541838"/>
            </a:xfrm>
            <a:custGeom>
              <a:avLst/>
              <a:gdLst>
                <a:gd name="T0" fmla="*/ 522 w 888"/>
                <a:gd name="T1" fmla="*/ 634 h 1428"/>
                <a:gd name="T2" fmla="*/ 526 w 888"/>
                <a:gd name="T3" fmla="*/ 441 h 1428"/>
                <a:gd name="T4" fmla="*/ 375 w 888"/>
                <a:gd name="T5" fmla="*/ 263 h 1428"/>
                <a:gd name="T6" fmla="*/ 396 w 888"/>
                <a:gd name="T7" fmla="*/ 139 h 1428"/>
                <a:gd name="T8" fmla="*/ 218 w 888"/>
                <a:gd name="T9" fmla="*/ 16 h 1428"/>
                <a:gd name="T10" fmla="*/ 94 w 888"/>
                <a:gd name="T11" fmla="*/ 194 h 1428"/>
                <a:gd name="T12" fmla="*/ 134 w 888"/>
                <a:gd name="T13" fmla="*/ 273 h 1428"/>
                <a:gd name="T14" fmla="*/ 40 w 888"/>
                <a:gd name="T15" fmla="*/ 528 h 1428"/>
                <a:gd name="T16" fmla="*/ 204 w 888"/>
                <a:gd name="T17" fmla="*/ 762 h 1428"/>
                <a:gd name="T18" fmla="*/ 157 w 888"/>
                <a:gd name="T19" fmla="*/ 1061 h 1428"/>
                <a:gd name="T20" fmla="*/ 644 w 888"/>
                <a:gd name="T21" fmla="*/ 1341 h 1428"/>
                <a:gd name="T22" fmla="*/ 801 w 888"/>
                <a:gd name="T23" fmla="*/ 839 h 1428"/>
                <a:gd name="T24" fmla="*/ 522 w 888"/>
                <a:gd name="T25" fmla="*/ 634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8" h="1428">
                  <a:moveTo>
                    <a:pt x="522" y="634"/>
                  </a:moveTo>
                  <a:cubicBezTo>
                    <a:pt x="489" y="542"/>
                    <a:pt x="557" y="553"/>
                    <a:pt x="526" y="441"/>
                  </a:cubicBezTo>
                  <a:cubicBezTo>
                    <a:pt x="499" y="344"/>
                    <a:pt x="390" y="315"/>
                    <a:pt x="375" y="263"/>
                  </a:cubicBezTo>
                  <a:cubicBezTo>
                    <a:pt x="359" y="210"/>
                    <a:pt x="402" y="169"/>
                    <a:pt x="396" y="139"/>
                  </a:cubicBezTo>
                  <a:cubicBezTo>
                    <a:pt x="381" y="55"/>
                    <a:pt x="301" y="0"/>
                    <a:pt x="218" y="16"/>
                  </a:cubicBezTo>
                  <a:cubicBezTo>
                    <a:pt x="134" y="31"/>
                    <a:pt x="79" y="111"/>
                    <a:pt x="94" y="194"/>
                  </a:cubicBezTo>
                  <a:cubicBezTo>
                    <a:pt x="100" y="225"/>
                    <a:pt x="121" y="226"/>
                    <a:pt x="134" y="273"/>
                  </a:cubicBezTo>
                  <a:cubicBezTo>
                    <a:pt x="148" y="319"/>
                    <a:pt x="0" y="436"/>
                    <a:pt x="40" y="528"/>
                  </a:cubicBezTo>
                  <a:cubicBezTo>
                    <a:pt x="81" y="622"/>
                    <a:pt x="179" y="643"/>
                    <a:pt x="204" y="762"/>
                  </a:cubicBezTo>
                  <a:cubicBezTo>
                    <a:pt x="223" y="849"/>
                    <a:pt x="117" y="918"/>
                    <a:pt x="157" y="1061"/>
                  </a:cubicBezTo>
                  <a:cubicBezTo>
                    <a:pt x="222" y="1295"/>
                    <a:pt x="438" y="1428"/>
                    <a:pt x="644" y="1341"/>
                  </a:cubicBezTo>
                  <a:cubicBezTo>
                    <a:pt x="850" y="1254"/>
                    <a:pt x="888" y="1045"/>
                    <a:pt x="801" y="839"/>
                  </a:cubicBezTo>
                  <a:cubicBezTo>
                    <a:pt x="743" y="702"/>
                    <a:pt x="556" y="725"/>
                    <a:pt x="522" y="634"/>
                  </a:cubicBezTo>
                  <a:close/>
                </a:path>
              </a:pathLst>
            </a:custGeom>
            <a:solidFill>
              <a:srgbClr val="F8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04">
              <a:extLst>
                <a:ext uri="{FF2B5EF4-FFF2-40B4-BE49-F238E27FC236}">
                  <a16:creationId xmlns:a16="http://schemas.microsoft.com/office/drawing/2014/main" id="{FB4666F5-F786-4CAC-8EB9-55FF211DCCB1}"/>
                </a:ext>
              </a:extLst>
            </p:cNvPr>
            <p:cNvSpPr>
              <a:spLocks/>
            </p:cNvSpPr>
            <p:nvPr/>
          </p:nvSpPr>
          <p:spPr bwMode="auto">
            <a:xfrm>
              <a:off x="8123238" y="12369800"/>
              <a:ext cx="1138238" cy="3354388"/>
            </a:xfrm>
            <a:custGeom>
              <a:avLst/>
              <a:gdLst>
                <a:gd name="T0" fmla="*/ 0 w 358"/>
                <a:gd name="T1" fmla="*/ 0 h 1055"/>
                <a:gd name="T2" fmla="*/ 22 w 358"/>
                <a:gd name="T3" fmla="*/ 139 h 1055"/>
                <a:gd name="T4" fmla="*/ 50 w 358"/>
                <a:gd name="T5" fmla="*/ 277 h 1055"/>
                <a:gd name="T6" fmla="*/ 84 w 358"/>
                <a:gd name="T7" fmla="*/ 413 h 1055"/>
                <a:gd name="T8" fmla="*/ 123 w 358"/>
                <a:gd name="T9" fmla="*/ 548 h 1055"/>
                <a:gd name="T10" fmla="*/ 168 w 358"/>
                <a:gd name="T11" fmla="*/ 680 h 1055"/>
                <a:gd name="T12" fmla="*/ 221 w 358"/>
                <a:gd name="T13" fmla="*/ 810 h 1055"/>
                <a:gd name="T14" fmla="*/ 284 w 358"/>
                <a:gd name="T15" fmla="*/ 936 h 1055"/>
                <a:gd name="T16" fmla="*/ 358 w 358"/>
                <a:gd name="T17" fmla="*/ 1055 h 1055"/>
                <a:gd name="T18" fmla="*/ 281 w 358"/>
                <a:gd name="T19" fmla="*/ 937 h 1055"/>
                <a:gd name="T20" fmla="*/ 217 w 358"/>
                <a:gd name="T21" fmla="*/ 812 h 1055"/>
                <a:gd name="T22" fmla="*/ 163 w 358"/>
                <a:gd name="T23" fmla="*/ 682 h 1055"/>
                <a:gd name="T24" fmla="*/ 117 w 358"/>
                <a:gd name="T25" fmla="*/ 549 h 1055"/>
                <a:gd name="T26" fmla="*/ 46 w 358"/>
                <a:gd name="T27" fmla="*/ 278 h 1055"/>
                <a:gd name="T28" fmla="*/ 0 w 358"/>
                <a:gd name="T29"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8" h="1055">
                  <a:moveTo>
                    <a:pt x="0" y="0"/>
                  </a:moveTo>
                  <a:cubicBezTo>
                    <a:pt x="6" y="47"/>
                    <a:pt x="14" y="93"/>
                    <a:pt x="22" y="139"/>
                  </a:cubicBezTo>
                  <a:cubicBezTo>
                    <a:pt x="31" y="185"/>
                    <a:pt x="40" y="231"/>
                    <a:pt x="50" y="277"/>
                  </a:cubicBezTo>
                  <a:cubicBezTo>
                    <a:pt x="61" y="322"/>
                    <a:pt x="72" y="368"/>
                    <a:pt x="84" y="413"/>
                  </a:cubicBezTo>
                  <a:cubicBezTo>
                    <a:pt x="96" y="458"/>
                    <a:pt x="109" y="503"/>
                    <a:pt x="123" y="548"/>
                  </a:cubicBezTo>
                  <a:cubicBezTo>
                    <a:pt x="137" y="592"/>
                    <a:pt x="152" y="637"/>
                    <a:pt x="168" y="680"/>
                  </a:cubicBezTo>
                  <a:cubicBezTo>
                    <a:pt x="185" y="724"/>
                    <a:pt x="202" y="767"/>
                    <a:pt x="221" y="810"/>
                  </a:cubicBezTo>
                  <a:cubicBezTo>
                    <a:pt x="241" y="853"/>
                    <a:pt x="261" y="895"/>
                    <a:pt x="284" y="936"/>
                  </a:cubicBezTo>
                  <a:cubicBezTo>
                    <a:pt x="307" y="976"/>
                    <a:pt x="331" y="1016"/>
                    <a:pt x="358" y="1055"/>
                  </a:cubicBezTo>
                  <a:cubicBezTo>
                    <a:pt x="330" y="1017"/>
                    <a:pt x="305" y="977"/>
                    <a:pt x="281" y="937"/>
                  </a:cubicBezTo>
                  <a:cubicBezTo>
                    <a:pt x="258" y="896"/>
                    <a:pt x="237" y="854"/>
                    <a:pt x="217" y="812"/>
                  </a:cubicBezTo>
                  <a:cubicBezTo>
                    <a:pt x="198" y="769"/>
                    <a:pt x="180" y="726"/>
                    <a:pt x="163" y="682"/>
                  </a:cubicBezTo>
                  <a:cubicBezTo>
                    <a:pt x="147" y="638"/>
                    <a:pt x="131" y="594"/>
                    <a:pt x="117" y="549"/>
                  </a:cubicBezTo>
                  <a:cubicBezTo>
                    <a:pt x="89" y="460"/>
                    <a:pt x="65" y="369"/>
                    <a:pt x="46" y="278"/>
                  </a:cubicBezTo>
                  <a:cubicBezTo>
                    <a:pt x="27" y="186"/>
                    <a:pt x="10" y="9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05">
              <a:extLst>
                <a:ext uri="{FF2B5EF4-FFF2-40B4-BE49-F238E27FC236}">
                  <a16:creationId xmlns:a16="http://schemas.microsoft.com/office/drawing/2014/main" id="{24D4DF35-E70B-4422-BCCB-656FD6470753}"/>
                </a:ext>
              </a:extLst>
            </p:cNvPr>
            <p:cNvSpPr>
              <a:spLocks/>
            </p:cNvSpPr>
            <p:nvPr/>
          </p:nvSpPr>
          <p:spPr bwMode="auto">
            <a:xfrm>
              <a:off x="8234363" y="12633325"/>
              <a:ext cx="250825"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29"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06">
              <a:extLst>
                <a:ext uri="{FF2B5EF4-FFF2-40B4-BE49-F238E27FC236}">
                  <a16:creationId xmlns:a16="http://schemas.microsoft.com/office/drawing/2014/main" id="{19F1BEC6-5376-457B-846F-B551879DAFB0}"/>
                </a:ext>
              </a:extLst>
            </p:cNvPr>
            <p:cNvSpPr>
              <a:spLocks/>
            </p:cNvSpPr>
            <p:nvPr/>
          </p:nvSpPr>
          <p:spPr bwMode="auto">
            <a:xfrm>
              <a:off x="8262938" y="12785725"/>
              <a:ext cx="250825" cy="415925"/>
            </a:xfrm>
            <a:custGeom>
              <a:avLst/>
              <a:gdLst>
                <a:gd name="T0" fmla="*/ 0 w 79"/>
                <a:gd name="T1" fmla="*/ 131 h 131"/>
                <a:gd name="T2" fmla="*/ 43 w 79"/>
                <a:gd name="T3" fmla="*/ 68 h 131"/>
                <a:gd name="T4" fmla="*/ 48 w 79"/>
                <a:gd name="T5" fmla="*/ 59 h 131"/>
                <a:gd name="T6" fmla="*/ 53 w 79"/>
                <a:gd name="T7" fmla="*/ 51 h 131"/>
                <a:gd name="T8" fmla="*/ 62 w 79"/>
                <a:gd name="T9" fmla="*/ 35 h 131"/>
                <a:gd name="T10" fmla="*/ 79 w 79"/>
                <a:gd name="T11" fmla="*/ 0 h 131"/>
                <a:gd name="T12" fmla="*/ 66 w 79"/>
                <a:gd name="T13" fmla="*/ 37 h 131"/>
                <a:gd name="T14" fmla="*/ 48 w 79"/>
                <a:gd name="T15" fmla="*/ 71 h 131"/>
                <a:gd name="T16" fmla="*/ 25 w 79"/>
                <a:gd name="T17" fmla="*/ 102 h 131"/>
                <a:gd name="T18" fmla="*/ 0 w 79"/>
                <a:gd name="T1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1">
                  <a:moveTo>
                    <a:pt x="0" y="131"/>
                  </a:moveTo>
                  <a:cubicBezTo>
                    <a:pt x="15" y="110"/>
                    <a:pt x="29" y="89"/>
                    <a:pt x="43" y="68"/>
                  </a:cubicBezTo>
                  <a:cubicBezTo>
                    <a:pt x="48" y="59"/>
                    <a:pt x="48" y="59"/>
                    <a:pt x="48" y="59"/>
                  </a:cubicBezTo>
                  <a:cubicBezTo>
                    <a:pt x="53" y="51"/>
                    <a:pt x="53" y="51"/>
                    <a:pt x="53" y="51"/>
                  </a:cubicBezTo>
                  <a:cubicBezTo>
                    <a:pt x="56" y="46"/>
                    <a:pt x="59" y="40"/>
                    <a:pt x="62" y="35"/>
                  </a:cubicBezTo>
                  <a:cubicBezTo>
                    <a:pt x="68" y="24"/>
                    <a:pt x="74" y="12"/>
                    <a:pt x="79" y="0"/>
                  </a:cubicBezTo>
                  <a:cubicBezTo>
                    <a:pt x="76" y="13"/>
                    <a:pt x="71" y="25"/>
                    <a:pt x="66" y="37"/>
                  </a:cubicBezTo>
                  <a:cubicBezTo>
                    <a:pt x="61" y="48"/>
                    <a:pt x="55" y="60"/>
                    <a:pt x="48" y="71"/>
                  </a:cubicBezTo>
                  <a:cubicBezTo>
                    <a:pt x="41" y="82"/>
                    <a:pt x="33" y="92"/>
                    <a:pt x="25" y="102"/>
                  </a:cubicBezTo>
                  <a:cubicBezTo>
                    <a:pt x="17" y="112"/>
                    <a:pt x="9" y="122"/>
                    <a:pt x="0" y="1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07">
              <a:extLst>
                <a:ext uri="{FF2B5EF4-FFF2-40B4-BE49-F238E27FC236}">
                  <a16:creationId xmlns:a16="http://schemas.microsoft.com/office/drawing/2014/main" id="{33C11459-464B-46FA-81AC-0AEA8FE7250E}"/>
                </a:ext>
              </a:extLst>
            </p:cNvPr>
            <p:cNvSpPr>
              <a:spLocks/>
            </p:cNvSpPr>
            <p:nvPr/>
          </p:nvSpPr>
          <p:spPr bwMode="auto">
            <a:xfrm>
              <a:off x="8501063" y="13692188"/>
              <a:ext cx="252413"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30"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108">
              <a:extLst>
                <a:ext uri="{FF2B5EF4-FFF2-40B4-BE49-F238E27FC236}">
                  <a16:creationId xmlns:a16="http://schemas.microsoft.com/office/drawing/2014/main" id="{06D938FB-EEA3-4993-845B-F84D4EC7220A}"/>
                </a:ext>
              </a:extLst>
            </p:cNvPr>
            <p:cNvSpPr>
              <a:spLocks/>
            </p:cNvSpPr>
            <p:nvPr/>
          </p:nvSpPr>
          <p:spPr bwMode="auto">
            <a:xfrm>
              <a:off x="8545513" y="13825538"/>
              <a:ext cx="252413" cy="412750"/>
            </a:xfrm>
            <a:custGeom>
              <a:avLst/>
              <a:gdLst>
                <a:gd name="T0" fmla="*/ 0 w 79"/>
                <a:gd name="T1" fmla="*/ 130 h 130"/>
                <a:gd name="T2" fmla="*/ 43 w 79"/>
                <a:gd name="T3" fmla="*/ 67 h 130"/>
                <a:gd name="T4" fmla="*/ 48 w 79"/>
                <a:gd name="T5" fmla="*/ 59 h 130"/>
                <a:gd name="T6" fmla="*/ 53 w 79"/>
                <a:gd name="T7" fmla="*/ 51 h 130"/>
                <a:gd name="T8" fmla="*/ 62 w 79"/>
                <a:gd name="T9" fmla="*/ 34 h 130"/>
                <a:gd name="T10" fmla="*/ 79 w 79"/>
                <a:gd name="T11" fmla="*/ 0 h 130"/>
                <a:gd name="T12" fmla="*/ 66 w 79"/>
                <a:gd name="T13" fmla="*/ 36 h 130"/>
                <a:gd name="T14" fmla="*/ 48 w 79"/>
                <a:gd name="T15" fmla="*/ 70 h 130"/>
                <a:gd name="T16" fmla="*/ 26 w 79"/>
                <a:gd name="T17" fmla="*/ 102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10"/>
                    <a:pt x="29" y="89"/>
                    <a:pt x="43" y="67"/>
                  </a:cubicBezTo>
                  <a:cubicBezTo>
                    <a:pt x="48" y="59"/>
                    <a:pt x="48" y="59"/>
                    <a:pt x="48" y="59"/>
                  </a:cubicBezTo>
                  <a:cubicBezTo>
                    <a:pt x="53" y="51"/>
                    <a:pt x="53" y="51"/>
                    <a:pt x="53" y="51"/>
                  </a:cubicBezTo>
                  <a:cubicBezTo>
                    <a:pt x="56" y="45"/>
                    <a:pt x="59" y="40"/>
                    <a:pt x="62" y="34"/>
                  </a:cubicBezTo>
                  <a:cubicBezTo>
                    <a:pt x="68" y="23"/>
                    <a:pt x="74" y="12"/>
                    <a:pt x="79" y="0"/>
                  </a:cubicBezTo>
                  <a:cubicBezTo>
                    <a:pt x="76" y="13"/>
                    <a:pt x="72" y="25"/>
                    <a:pt x="66" y="36"/>
                  </a:cubicBezTo>
                  <a:cubicBezTo>
                    <a:pt x="61" y="48"/>
                    <a:pt x="55" y="59"/>
                    <a:pt x="48" y="70"/>
                  </a:cubicBezTo>
                  <a:cubicBezTo>
                    <a:pt x="41" y="81"/>
                    <a:pt x="34" y="92"/>
                    <a:pt x="26" y="102"/>
                  </a:cubicBezTo>
                  <a:cubicBezTo>
                    <a:pt x="18" y="112"/>
                    <a:pt x="9" y="122"/>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9">
              <a:extLst>
                <a:ext uri="{FF2B5EF4-FFF2-40B4-BE49-F238E27FC236}">
                  <a16:creationId xmlns:a16="http://schemas.microsoft.com/office/drawing/2014/main" id="{025E0EC7-988E-4C8D-B4FD-B598BA285557}"/>
                </a:ext>
              </a:extLst>
            </p:cNvPr>
            <p:cNvSpPr>
              <a:spLocks/>
            </p:cNvSpPr>
            <p:nvPr/>
          </p:nvSpPr>
          <p:spPr bwMode="auto">
            <a:xfrm>
              <a:off x="7739063" y="13425488"/>
              <a:ext cx="622300" cy="184150"/>
            </a:xfrm>
            <a:custGeom>
              <a:avLst/>
              <a:gdLst>
                <a:gd name="T0" fmla="*/ 0 w 196"/>
                <a:gd name="T1" fmla="*/ 0 h 58"/>
                <a:gd name="T2" fmla="*/ 47 w 196"/>
                <a:gd name="T3" fmla="*/ 20 h 58"/>
                <a:gd name="T4" fmla="*/ 95 w 196"/>
                <a:gd name="T5" fmla="*/ 37 h 58"/>
                <a:gd name="T6" fmla="*/ 120 w 196"/>
                <a:gd name="T7" fmla="*/ 44 h 58"/>
                <a:gd name="T8" fmla="*/ 132 w 196"/>
                <a:gd name="T9" fmla="*/ 47 h 58"/>
                <a:gd name="T10" fmla="*/ 139 w 196"/>
                <a:gd name="T11" fmla="*/ 49 h 58"/>
                <a:gd name="T12" fmla="*/ 145 w 196"/>
                <a:gd name="T13" fmla="*/ 50 h 58"/>
                <a:gd name="T14" fmla="*/ 158 w 196"/>
                <a:gd name="T15" fmla="*/ 52 h 58"/>
                <a:gd name="T16" fmla="*/ 170 w 196"/>
                <a:gd name="T17" fmla="*/ 54 h 58"/>
                <a:gd name="T18" fmla="*/ 177 w 196"/>
                <a:gd name="T19" fmla="*/ 55 h 58"/>
                <a:gd name="T20" fmla="*/ 183 w 196"/>
                <a:gd name="T21" fmla="*/ 56 h 58"/>
                <a:gd name="T22" fmla="*/ 196 w 196"/>
                <a:gd name="T23" fmla="*/ 58 h 58"/>
                <a:gd name="T24" fmla="*/ 144 w 196"/>
                <a:gd name="T25" fmla="*/ 54 h 58"/>
                <a:gd name="T26" fmla="*/ 138 w 196"/>
                <a:gd name="T27" fmla="*/ 53 h 58"/>
                <a:gd name="T28" fmla="*/ 131 w 196"/>
                <a:gd name="T29" fmla="*/ 52 h 58"/>
                <a:gd name="T30" fmla="*/ 119 w 196"/>
                <a:gd name="T31" fmla="*/ 50 h 58"/>
                <a:gd name="T32" fmla="*/ 94 w 196"/>
                <a:gd name="T33" fmla="*/ 43 h 58"/>
                <a:gd name="T34" fmla="*/ 45 w 196"/>
                <a:gd name="T35" fmla="*/ 25 h 58"/>
                <a:gd name="T36" fmla="*/ 0 w 196"/>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58">
                  <a:moveTo>
                    <a:pt x="0" y="0"/>
                  </a:moveTo>
                  <a:cubicBezTo>
                    <a:pt x="15" y="7"/>
                    <a:pt x="31" y="14"/>
                    <a:pt x="47" y="20"/>
                  </a:cubicBezTo>
                  <a:cubicBezTo>
                    <a:pt x="63" y="27"/>
                    <a:pt x="79" y="32"/>
                    <a:pt x="95" y="37"/>
                  </a:cubicBezTo>
                  <a:cubicBezTo>
                    <a:pt x="103" y="40"/>
                    <a:pt x="112" y="42"/>
                    <a:pt x="120" y="44"/>
                  </a:cubicBezTo>
                  <a:cubicBezTo>
                    <a:pt x="132" y="47"/>
                    <a:pt x="132" y="47"/>
                    <a:pt x="132" y="47"/>
                  </a:cubicBezTo>
                  <a:cubicBezTo>
                    <a:pt x="139" y="49"/>
                    <a:pt x="139" y="49"/>
                    <a:pt x="139" y="49"/>
                  </a:cubicBezTo>
                  <a:cubicBezTo>
                    <a:pt x="145" y="50"/>
                    <a:pt x="145" y="50"/>
                    <a:pt x="145" y="50"/>
                  </a:cubicBezTo>
                  <a:cubicBezTo>
                    <a:pt x="158" y="52"/>
                    <a:pt x="158" y="52"/>
                    <a:pt x="158" y="52"/>
                  </a:cubicBezTo>
                  <a:cubicBezTo>
                    <a:pt x="170" y="54"/>
                    <a:pt x="170" y="54"/>
                    <a:pt x="170" y="54"/>
                  </a:cubicBezTo>
                  <a:cubicBezTo>
                    <a:pt x="172" y="55"/>
                    <a:pt x="174" y="55"/>
                    <a:pt x="177" y="55"/>
                  </a:cubicBezTo>
                  <a:cubicBezTo>
                    <a:pt x="183" y="56"/>
                    <a:pt x="183" y="56"/>
                    <a:pt x="183" y="56"/>
                  </a:cubicBezTo>
                  <a:cubicBezTo>
                    <a:pt x="187" y="57"/>
                    <a:pt x="192" y="57"/>
                    <a:pt x="196" y="58"/>
                  </a:cubicBezTo>
                  <a:cubicBezTo>
                    <a:pt x="179" y="58"/>
                    <a:pt x="161" y="57"/>
                    <a:pt x="144" y="54"/>
                  </a:cubicBezTo>
                  <a:cubicBezTo>
                    <a:pt x="138" y="53"/>
                    <a:pt x="138" y="53"/>
                    <a:pt x="138" y="53"/>
                  </a:cubicBezTo>
                  <a:cubicBezTo>
                    <a:pt x="131" y="52"/>
                    <a:pt x="131" y="52"/>
                    <a:pt x="131" y="52"/>
                  </a:cubicBezTo>
                  <a:cubicBezTo>
                    <a:pt x="119" y="50"/>
                    <a:pt x="119" y="50"/>
                    <a:pt x="119" y="50"/>
                  </a:cubicBezTo>
                  <a:cubicBezTo>
                    <a:pt x="110" y="47"/>
                    <a:pt x="102" y="45"/>
                    <a:pt x="94" y="43"/>
                  </a:cubicBezTo>
                  <a:cubicBezTo>
                    <a:pt x="77" y="38"/>
                    <a:pt x="61" y="32"/>
                    <a:pt x="45" y="25"/>
                  </a:cubicBezTo>
                  <a:cubicBezTo>
                    <a:pt x="29" y="18"/>
                    <a:pt x="1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0">
              <a:extLst>
                <a:ext uri="{FF2B5EF4-FFF2-40B4-BE49-F238E27FC236}">
                  <a16:creationId xmlns:a16="http://schemas.microsoft.com/office/drawing/2014/main" id="{C0A19721-5661-409A-8C1A-D120A372F306}"/>
                </a:ext>
              </a:extLst>
            </p:cNvPr>
            <p:cNvSpPr>
              <a:spLocks/>
            </p:cNvSpPr>
            <p:nvPr/>
          </p:nvSpPr>
          <p:spPr bwMode="auto">
            <a:xfrm>
              <a:off x="7580313" y="13441363"/>
              <a:ext cx="806450" cy="263525"/>
            </a:xfrm>
            <a:custGeom>
              <a:avLst/>
              <a:gdLst>
                <a:gd name="T0" fmla="*/ 0 w 254"/>
                <a:gd name="T1" fmla="*/ 0 h 83"/>
                <a:gd name="T2" fmla="*/ 30 w 254"/>
                <a:gd name="T3" fmla="*/ 13 h 83"/>
                <a:gd name="T4" fmla="*/ 46 w 254"/>
                <a:gd name="T5" fmla="*/ 20 h 83"/>
                <a:gd name="T6" fmla="*/ 61 w 254"/>
                <a:gd name="T7" fmla="*/ 27 h 83"/>
                <a:gd name="T8" fmla="*/ 77 w 254"/>
                <a:gd name="T9" fmla="*/ 33 h 83"/>
                <a:gd name="T10" fmla="*/ 92 w 254"/>
                <a:gd name="T11" fmla="*/ 39 h 83"/>
                <a:gd name="T12" fmla="*/ 108 w 254"/>
                <a:gd name="T13" fmla="*/ 45 h 83"/>
                <a:gd name="T14" fmla="*/ 124 w 254"/>
                <a:gd name="T15" fmla="*/ 51 h 83"/>
                <a:gd name="T16" fmla="*/ 140 w 254"/>
                <a:gd name="T17" fmla="*/ 56 h 83"/>
                <a:gd name="T18" fmla="*/ 148 w 254"/>
                <a:gd name="T19" fmla="*/ 59 h 83"/>
                <a:gd name="T20" fmla="*/ 156 w 254"/>
                <a:gd name="T21" fmla="*/ 61 h 83"/>
                <a:gd name="T22" fmla="*/ 172 w 254"/>
                <a:gd name="T23" fmla="*/ 66 h 83"/>
                <a:gd name="T24" fmla="*/ 188 w 254"/>
                <a:gd name="T25" fmla="*/ 70 h 83"/>
                <a:gd name="T26" fmla="*/ 254 w 254"/>
                <a:gd name="T27" fmla="*/ 82 h 83"/>
                <a:gd name="T28" fmla="*/ 187 w 254"/>
                <a:gd name="T29" fmla="*/ 75 h 83"/>
                <a:gd name="T30" fmla="*/ 122 w 254"/>
                <a:gd name="T31" fmla="*/ 56 h 83"/>
                <a:gd name="T32" fmla="*/ 59 w 254"/>
                <a:gd name="T33" fmla="*/ 31 h 83"/>
                <a:gd name="T34" fmla="*/ 0 w 254"/>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4" h="83">
                  <a:moveTo>
                    <a:pt x="0" y="0"/>
                  </a:moveTo>
                  <a:cubicBezTo>
                    <a:pt x="10" y="4"/>
                    <a:pt x="20" y="9"/>
                    <a:pt x="30" y="13"/>
                  </a:cubicBezTo>
                  <a:cubicBezTo>
                    <a:pt x="36" y="16"/>
                    <a:pt x="41" y="18"/>
                    <a:pt x="46" y="20"/>
                  </a:cubicBezTo>
                  <a:cubicBezTo>
                    <a:pt x="51" y="22"/>
                    <a:pt x="56" y="24"/>
                    <a:pt x="61" y="27"/>
                  </a:cubicBezTo>
                  <a:cubicBezTo>
                    <a:pt x="66" y="29"/>
                    <a:pt x="72" y="31"/>
                    <a:pt x="77" y="33"/>
                  </a:cubicBezTo>
                  <a:cubicBezTo>
                    <a:pt x="82" y="35"/>
                    <a:pt x="87" y="37"/>
                    <a:pt x="92" y="39"/>
                  </a:cubicBezTo>
                  <a:cubicBezTo>
                    <a:pt x="108" y="45"/>
                    <a:pt x="108" y="45"/>
                    <a:pt x="108" y="45"/>
                  </a:cubicBezTo>
                  <a:cubicBezTo>
                    <a:pt x="124" y="51"/>
                    <a:pt x="124" y="51"/>
                    <a:pt x="124" y="51"/>
                  </a:cubicBezTo>
                  <a:cubicBezTo>
                    <a:pt x="129" y="53"/>
                    <a:pt x="134" y="54"/>
                    <a:pt x="140" y="56"/>
                  </a:cubicBezTo>
                  <a:cubicBezTo>
                    <a:pt x="148" y="59"/>
                    <a:pt x="148" y="59"/>
                    <a:pt x="148" y="59"/>
                  </a:cubicBezTo>
                  <a:cubicBezTo>
                    <a:pt x="156" y="61"/>
                    <a:pt x="156" y="61"/>
                    <a:pt x="156" y="61"/>
                  </a:cubicBezTo>
                  <a:cubicBezTo>
                    <a:pt x="161" y="63"/>
                    <a:pt x="166" y="65"/>
                    <a:pt x="172" y="66"/>
                  </a:cubicBezTo>
                  <a:cubicBezTo>
                    <a:pt x="188" y="70"/>
                    <a:pt x="188" y="70"/>
                    <a:pt x="188" y="70"/>
                  </a:cubicBezTo>
                  <a:cubicBezTo>
                    <a:pt x="209" y="76"/>
                    <a:pt x="231" y="80"/>
                    <a:pt x="254" y="82"/>
                  </a:cubicBezTo>
                  <a:cubicBezTo>
                    <a:pt x="231" y="83"/>
                    <a:pt x="209" y="80"/>
                    <a:pt x="187" y="75"/>
                  </a:cubicBezTo>
                  <a:cubicBezTo>
                    <a:pt x="165" y="70"/>
                    <a:pt x="143" y="63"/>
                    <a:pt x="122" y="56"/>
                  </a:cubicBezTo>
                  <a:cubicBezTo>
                    <a:pt x="101" y="49"/>
                    <a:pt x="80" y="40"/>
                    <a:pt x="59" y="31"/>
                  </a:cubicBezTo>
                  <a:cubicBezTo>
                    <a:pt x="39" y="21"/>
                    <a:pt x="1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11">
              <a:extLst>
                <a:ext uri="{FF2B5EF4-FFF2-40B4-BE49-F238E27FC236}">
                  <a16:creationId xmlns:a16="http://schemas.microsoft.com/office/drawing/2014/main" id="{729AB1DA-400B-4147-8BB8-080DB2C4A442}"/>
                </a:ext>
              </a:extLst>
            </p:cNvPr>
            <p:cNvSpPr>
              <a:spLocks/>
            </p:cNvSpPr>
            <p:nvPr/>
          </p:nvSpPr>
          <p:spPr bwMode="auto">
            <a:xfrm>
              <a:off x="8085138" y="14725650"/>
              <a:ext cx="722313" cy="209550"/>
            </a:xfrm>
            <a:custGeom>
              <a:avLst/>
              <a:gdLst>
                <a:gd name="T0" fmla="*/ 0 w 227"/>
                <a:gd name="T1" fmla="*/ 0 h 66"/>
                <a:gd name="T2" fmla="*/ 51 w 227"/>
                <a:gd name="T3" fmla="*/ 32 h 66"/>
                <a:gd name="T4" fmla="*/ 58 w 227"/>
                <a:gd name="T5" fmla="*/ 35 h 66"/>
                <a:gd name="T6" fmla="*/ 65 w 227"/>
                <a:gd name="T7" fmla="*/ 38 h 66"/>
                <a:gd name="T8" fmla="*/ 79 w 227"/>
                <a:gd name="T9" fmla="*/ 43 h 66"/>
                <a:gd name="T10" fmla="*/ 93 w 227"/>
                <a:gd name="T11" fmla="*/ 48 h 66"/>
                <a:gd name="T12" fmla="*/ 107 w 227"/>
                <a:gd name="T13" fmla="*/ 52 h 66"/>
                <a:gd name="T14" fmla="*/ 122 w 227"/>
                <a:gd name="T15" fmla="*/ 55 h 66"/>
                <a:gd name="T16" fmla="*/ 129 w 227"/>
                <a:gd name="T17" fmla="*/ 56 h 66"/>
                <a:gd name="T18" fmla="*/ 137 w 227"/>
                <a:gd name="T19" fmla="*/ 57 h 66"/>
                <a:gd name="T20" fmla="*/ 152 w 227"/>
                <a:gd name="T21" fmla="*/ 59 h 66"/>
                <a:gd name="T22" fmla="*/ 166 w 227"/>
                <a:gd name="T23" fmla="*/ 61 h 66"/>
                <a:gd name="T24" fmla="*/ 174 w 227"/>
                <a:gd name="T25" fmla="*/ 61 h 66"/>
                <a:gd name="T26" fmla="*/ 181 w 227"/>
                <a:gd name="T27" fmla="*/ 61 h 66"/>
                <a:gd name="T28" fmla="*/ 196 w 227"/>
                <a:gd name="T29" fmla="*/ 62 h 66"/>
                <a:gd name="T30" fmla="*/ 227 w 227"/>
                <a:gd name="T31" fmla="*/ 61 h 66"/>
                <a:gd name="T32" fmla="*/ 212 w 227"/>
                <a:gd name="T33" fmla="*/ 63 h 66"/>
                <a:gd name="T34" fmla="*/ 204 w 227"/>
                <a:gd name="T35" fmla="*/ 64 h 66"/>
                <a:gd name="T36" fmla="*/ 197 w 227"/>
                <a:gd name="T37" fmla="*/ 65 h 66"/>
                <a:gd name="T38" fmla="*/ 181 w 227"/>
                <a:gd name="T39" fmla="*/ 65 h 66"/>
                <a:gd name="T40" fmla="*/ 174 w 227"/>
                <a:gd name="T41" fmla="*/ 66 h 66"/>
                <a:gd name="T42" fmla="*/ 166 w 227"/>
                <a:gd name="T43" fmla="*/ 65 h 66"/>
                <a:gd name="T44" fmla="*/ 151 w 227"/>
                <a:gd name="T45" fmla="*/ 65 h 66"/>
                <a:gd name="T46" fmla="*/ 136 w 227"/>
                <a:gd name="T47" fmla="*/ 63 h 66"/>
                <a:gd name="T48" fmla="*/ 128 w 227"/>
                <a:gd name="T49" fmla="*/ 62 h 66"/>
                <a:gd name="T50" fmla="*/ 121 w 227"/>
                <a:gd name="T51" fmla="*/ 60 h 66"/>
                <a:gd name="T52" fmla="*/ 106 w 227"/>
                <a:gd name="T53" fmla="*/ 57 h 66"/>
                <a:gd name="T54" fmla="*/ 49 w 227"/>
                <a:gd name="T55" fmla="*/ 36 h 66"/>
                <a:gd name="T56" fmla="*/ 0 w 227"/>
                <a:gd name="T5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7" h="66">
                  <a:moveTo>
                    <a:pt x="0" y="0"/>
                  </a:moveTo>
                  <a:cubicBezTo>
                    <a:pt x="15" y="13"/>
                    <a:pt x="33" y="23"/>
                    <a:pt x="51" y="32"/>
                  </a:cubicBezTo>
                  <a:cubicBezTo>
                    <a:pt x="58" y="35"/>
                    <a:pt x="58" y="35"/>
                    <a:pt x="58" y="35"/>
                  </a:cubicBezTo>
                  <a:cubicBezTo>
                    <a:pt x="60" y="36"/>
                    <a:pt x="62" y="37"/>
                    <a:pt x="65" y="38"/>
                  </a:cubicBezTo>
                  <a:cubicBezTo>
                    <a:pt x="69" y="39"/>
                    <a:pt x="74" y="41"/>
                    <a:pt x="79" y="43"/>
                  </a:cubicBezTo>
                  <a:cubicBezTo>
                    <a:pt x="83" y="44"/>
                    <a:pt x="88" y="46"/>
                    <a:pt x="93" y="48"/>
                  </a:cubicBezTo>
                  <a:cubicBezTo>
                    <a:pt x="107" y="52"/>
                    <a:pt x="107" y="52"/>
                    <a:pt x="107" y="52"/>
                  </a:cubicBezTo>
                  <a:cubicBezTo>
                    <a:pt x="112" y="53"/>
                    <a:pt x="117" y="54"/>
                    <a:pt x="122" y="55"/>
                  </a:cubicBezTo>
                  <a:cubicBezTo>
                    <a:pt x="129" y="56"/>
                    <a:pt x="129" y="56"/>
                    <a:pt x="129" y="56"/>
                  </a:cubicBezTo>
                  <a:cubicBezTo>
                    <a:pt x="137" y="57"/>
                    <a:pt x="137" y="57"/>
                    <a:pt x="137" y="57"/>
                  </a:cubicBezTo>
                  <a:cubicBezTo>
                    <a:pt x="142" y="58"/>
                    <a:pt x="147" y="59"/>
                    <a:pt x="152" y="59"/>
                  </a:cubicBezTo>
                  <a:cubicBezTo>
                    <a:pt x="166" y="61"/>
                    <a:pt x="166" y="61"/>
                    <a:pt x="166" y="61"/>
                  </a:cubicBezTo>
                  <a:cubicBezTo>
                    <a:pt x="174" y="61"/>
                    <a:pt x="174" y="61"/>
                    <a:pt x="174" y="61"/>
                  </a:cubicBezTo>
                  <a:cubicBezTo>
                    <a:pt x="181" y="61"/>
                    <a:pt x="181" y="61"/>
                    <a:pt x="181" y="61"/>
                  </a:cubicBezTo>
                  <a:cubicBezTo>
                    <a:pt x="196" y="62"/>
                    <a:pt x="196" y="62"/>
                    <a:pt x="196" y="62"/>
                  </a:cubicBezTo>
                  <a:cubicBezTo>
                    <a:pt x="207" y="62"/>
                    <a:pt x="217" y="61"/>
                    <a:pt x="227" y="61"/>
                  </a:cubicBezTo>
                  <a:cubicBezTo>
                    <a:pt x="222" y="62"/>
                    <a:pt x="217" y="62"/>
                    <a:pt x="212" y="63"/>
                  </a:cubicBezTo>
                  <a:cubicBezTo>
                    <a:pt x="204" y="64"/>
                    <a:pt x="204" y="64"/>
                    <a:pt x="204" y="64"/>
                  </a:cubicBezTo>
                  <a:cubicBezTo>
                    <a:pt x="202" y="64"/>
                    <a:pt x="199" y="65"/>
                    <a:pt x="197" y="65"/>
                  </a:cubicBezTo>
                  <a:cubicBezTo>
                    <a:pt x="181" y="65"/>
                    <a:pt x="181" y="65"/>
                    <a:pt x="181" y="65"/>
                  </a:cubicBezTo>
                  <a:cubicBezTo>
                    <a:pt x="179" y="65"/>
                    <a:pt x="176" y="66"/>
                    <a:pt x="174" y="66"/>
                  </a:cubicBezTo>
                  <a:cubicBezTo>
                    <a:pt x="166" y="65"/>
                    <a:pt x="166" y="65"/>
                    <a:pt x="166" y="65"/>
                  </a:cubicBezTo>
                  <a:cubicBezTo>
                    <a:pt x="151" y="65"/>
                    <a:pt x="151" y="65"/>
                    <a:pt x="151" y="65"/>
                  </a:cubicBezTo>
                  <a:cubicBezTo>
                    <a:pt x="146" y="64"/>
                    <a:pt x="141" y="63"/>
                    <a:pt x="136" y="63"/>
                  </a:cubicBezTo>
                  <a:cubicBezTo>
                    <a:pt x="128" y="62"/>
                    <a:pt x="128" y="62"/>
                    <a:pt x="128" y="62"/>
                  </a:cubicBezTo>
                  <a:cubicBezTo>
                    <a:pt x="121" y="60"/>
                    <a:pt x="121" y="60"/>
                    <a:pt x="121" y="60"/>
                  </a:cubicBezTo>
                  <a:cubicBezTo>
                    <a:pt x="116" y="59"/>
                    <a:pt x="111" y="58"/>
                    <a:pt x="106" y="57"/>
                  </a:cubicBezTo>
                  <a:cubicBezTo>
                    <a:pt x="86" y="52"/>
                    <a:pt x="67" y="45"/>
                    <a:pt x="49" y="36"/>
                  </a:cubicBezTo>
                  <a:cubicBezTo>
                    <a:pt x="31" y="26"/>
                    <a:pt x="14"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12">
              <a:extLst>
                <a:ext uri="{FF2B5EF4-FFF2-40B4-BE49-F238E27FC236}">
                  <a16:creationId xmlns:a16="http://schemas.microsoft.com/office/drawing/2014/main" id="{4EE36138-1A12-40BD-B771-E5ED6E2835F8}"/>
                </a:ext>
              </a:extLst>
            </p:cNvPr>
            <p:cNvSpPr>
              <a:spLocks/>
            </p:cNvSpPr>
            <p:nvPr/>
          </p:nvSpPr>
          <p:spPr bwMode="auto">
            <a:xfrm>
              <a:off x="8161338" y="15030450"/>
              <a:ext cx="750888" cy="149225"/>
            </a:xfrm>
            <a:custGeom>
              <a:avLst/>
              <a:gdLst>
                <a:gd name="T0" fmla="*/ 0 w 236"/>
                <a:gd name="T1" fmla="*/ 0 h 47"/>
                <a:gd name="T2" fmla="*/ 56 w 236"/>
                <a:gd name="T3" fmla="*/ 24 h 47"/>
                <a:gd name="T4" fmla="*/ 115 w 236"/>
                <a:gd name="T5" fmla="*/ 38 h 47"/>
                <a:gd name="T6" fmla="*/ 176 w 236"/>
                <a:gd name="T7" fmla="*/ 41 h 47"/>
                <a:gd name="T8" fmla="*/ 206 w 236"/>
                <a:gd name="T9" fmla="*/ 39 h 47"/>
                <a:gd name="T10" fmla="*/ 221 w 236"/>
                <a:gd name="T11" fmla="*/ 37 h 47"/>
                <a:gd name="T12" fmla="*/ 236 w 236"/>
                <a:gd name="T13" fmla="*/ 35 h 47"/>
                <a:gd name="T14" fmla="*/ 222 w 236"/>
                <a:gd name="T15" fmla="*/ 39 h 47"/>
                <a:gd name="T16" fmla="*/ 207 w 236"/>
                <a:gd name="T17" fmla="*/ 42 h 47"/>
                <a:gd name="T18" fmla="*/ 191 w 236"/>
                <a:gd name="T19" fmla="*/ 44 h 47"/>
                <a:gd name="T20" fmla="*/ 184 w 236"/>
                <a:gd name="T21" fmla="*/ 45 h 47"/>
                <a:gd name="T22" fmla="*/ 176 w 236"/>
                <a:gd name="T23" fmla="*/ 46 h 47"/>
                <a:gd name="T24" fmla="*/ 161 w 236"/>
                <a:gd name="T25" fmla="*/ 46 h 47"/>
                <a:gd name="T26" fmla="*/ 145 w 236"/>
                <a:gd name="T27" fmla="*/ 46 h 47"/>
                <a:gd name="T28" fmla="*/ 141 w 236"/>
                <a:gd name="T29" fmla="*/ 46 h 47"/>
                <a:gd name="T30" fmla="*/ 138 w 236"/>
                <a:gd name="T31" fmla="*/ 46 h 47"/>
                <a:gd name="T32" fmla="*/ 130 w 236"/>
                <a:gd name="T33" fmla="*/ 45 h 47"/>
                <a:gd name="T34" fmla="*/ 115 w 236"/>
                <a:gd name="T35" fmla="*/ 43 h 47"/>
                <a:gd name="T36" fmla="*/ 55 w 236"/>
                <a:gd name="T37" fmla="*/ 28 h 47"/>
                <a:gd name="T38" fmla="*/ 48 w 236"/>
                <a:gd name="T39" fmla="*/ 26 h 47"/>
                <a:gd name="T40" fmla="*/ 41 w 236"/>
                <a:gd name="T41" fmla="*/ 23 h 47"/>
                <a:gd name="T42" fmla="*/ 27 w 236"/>
                <a:gd name="T43" fmla="*/ 16 h 47"/>
                <a:gd name="T44" fmla="*/ 0 w 236"/>
                <a:gd name="T4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47">
                  <a:moveTo>
                    <a:pt x="0" y="0"/>
                  </a:moveTo>
                  <a:cubicBezTo>
                    <a:pt x="18" y="10"/>
                    <a:pt x="37" y="18"/>
                    <a:pt x="56" y="24"/>
                  </a:cubicBezTo>
                  <a:cubicBezTo>
                    <a:pt x="76" y="30"/>
                    <a:pt x="95" y="35"/>
                    <a:pt x="115" y="38"/>
                  </a:cubicBezTo>
                  <a:cubicBezTo>
                    <a:pt x="135" y="40"/>
                    <a:pt x="156" y="42"/>
                    <a:pt x="176" y="41"/>
                  </a:cubicBezTo>
                  <a:cubicBezTo>
                    <a:pt x="186" y="41"/>
                    <a:pt x="196" y="40"/>
                    <a:pt x="206" y="39"/>
                  </a:cubicBezTo>
                  <a:cubicBezTo>
                    <a:pt x="211" y="39"/>
                    <a:pt x="216" y="38"/>
                    <a:pt x="221" y="37"/>
                  </a:cubicBezTo>
                  <a:cubicBezTo>
                    <a:pt x="226" y="36"/>
                    <a:pt x="231" y="36"/>
                    <a:pt x="236" y="35"/>
                  </a:cubicBezTo>
                  <a:cubicBezTo>
                    <a:pt x="231" y="36"/>
                    <a:pt x="227" y="37"/>
                    <a:pt x="222" y="39"/>
                  </a:cubicBezTo>
                  <a:cubicBezTo>
                    <a:pt x="217" y="40"/>
                    <a:pt x="212" y="41"/>
                    <a:pt x="207" y="42"/>
                  </a:cubicBezTo>
                  <a:cubicBezTo>
                    <a:pt x="191" y="44"/>
                    <a:pt x="191" y="44"/>
                    <a:pt x="191" y="44"/>
                  </a:cubicBezTo>
                  <a:cubicBezTo>
                    <a:pt x="189" y="45"/>
                    <a:pt x="186" y="45"/>
                    <a:pt x="184" y="45"/>
                  </a:cubicBezTo>
                  <a:cubicBezTo>
                    <a:pt x="176" y="46"/>
                    <a:pt x="176" y="46"/>
                    <a:pt x="176" y="46"/>
                  </a:cubicBezTo>
                  <a:cubicBezTo>
                    <a:pt x="171" y="46"/>
                    <a:pt x="166" y="47"/>
                    <a:pt x="161" y="46"/>
                  </a:cubicBezTo>
                  <a:cubicBezTo>
                    <a:pt x="145" y="46"/>
                    <a:pt x="145" y="46"/>
                    <a:pt x="145" y="46"/>
                  </a:cubicBezTo>
                  <a:cubicBezTo>
                    <a:pt x="141" y="46"/>
                    <a:pt x="141" y="46"/>
                    <a:pt x="141" y="46"/>
                  </a:cubicBezTo>
                  <a:cubicBezTo>
                    <a:pt x="138" y="46"/>
                    <a:pt x="138" y="46"/>
                    <a:pt x="138" y="46"/>
                  </a:cubicBezTo>
                  <a:cubicBezTo>
                    <a:pt x="130" y="45"/>
                    <a:pt x="130" y="45"/>
                    <a:pt x="130" y="45"/>
                  </a:cubicBezTo>
                  <a:cubicBezTo>
                    <a:pt x="125" y="45"/>
                    <a:pt x="120" y="44"/>
                    <a:pt x="115" y="43"/>
                  </a:cubicBezTo>
                  <a:cubicBezTo>
                    <a:pt x="94" y="41"/>
                    <a:pt x="74" y="35"/>
                    <a:pt x="55" y="28"/>
                  </a:cubicBezTo>
                  <a:cubicBezTo>
                    <a:pt x="52" y="27"/>
                    <a:pt x="50" y="27"/>
                    <a:pt x="48" y="26"/>
                  </a:cubicBezTo>
                  <a:cubicBezTo>
                    <a:pt x="41" y="23"/>
                    <a:pt x="41" y="23"/>
                    <a:pt x="41" y="23"/>
                  </a:cubicBezTo>
                  <a:cubicBezTo>
                    <a:pt x="36" y="21"/>
                    <a:pt x="31" y="18"/>
                    <a:pt x="27" y="16"/>
                  </a:cubicBezTo>
                  <a:cubicBezTo>
                    <a:pt x="18" y="11"/>
                    <a:pt x="9"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2" name="Group 301">
            <a:extLst>
              <a:ext uri="{FF2B5EF4-FFF2-40B4-BE49-F238E27FC236}">
                <a16:creationId xmlns:a16="http://schemas.microsoft.com/office/drawing/2014/main" id="{8945A985-FC45-4E3A-AC6A-D505E86E9920}"/>
              </a:ext>
            </a:extLst>
          </p:cNvPr>
          <p:cNvGrpSpPr/>
          <p:nvPr/>
        </p:nvGrpSpPr>
        <p:grpSpPr>
          <a:xfrm>
            <a:off x="3529890" y="6641530"/>
            <a:ext cx="2197100" cy="2938463"/>
            <a:chOff x="4392613" y="13641388"/>
            <a:chExt cx="2197100" cy="2938463"/>
          </a:xfrm>
        </p:grpSpPr>
        <p:sp>
          <p:nvSpPr>
            <p:cNvPr id="279" name="Freeform 113">
              <a:extLst>
                <a:ext uri="{FF2B5EF4-FFF2-40B4-BE49-F238E27FC236}">
                  <a16:creationId xmlns:a16="http://schemas.microsoft.com/office/drawing/2014/main" id="{EC4E215C-5025-4D4D-B83F-62B90EFDD65E}"/>
                </a:ext>
              </a:extLst>
            </p:cNvPr>
            <p:cNvSpPr>
              <a:spLocks/>
            </p:cNvSpPr>
            <p:nvPr/>
          </p:nvSpPr>
          <p:spPr bwMode="auto">
            <a:xfrm>
              <a:off x="4392613" y="14960600"/>
              <a:ext cx="2146300" cy="1593850"/>
            </a:xfrm>
            <a:custGeom>
              <a:avLst/>
              <a:gdLst>
                <a:gd name="T0" fmla="*/ 409 w 676"/>
                <a:gd name="T1" fmla="*/ 138 h 501"/>
                <a:gd name="T2" fmla="*/ 637 w 676"/>
                <a:gd name="T3" fmla="*/ 439 h 501"/>
                <a:gd name="T4" fmla="*/ 267 w 676"/>
                <a:gd name="T5" fmla="*/ 364 h 501"/>
                <a:gd name="T6" fmla="*/ 39 w 676"/>
                <a:gd name="T7" fmla="*/ 62 h 501"/>
                <a:gd name="T8" fmla="*/ 409 w 676"/>
                <a:gd name="T9" fmla="*/ 138 h 501"/>
              </a:gdLst>
              <a:ahLst/>
              <a:cxnLst>
                <a:cxn ang="0">
                  <a:pos x="T0" y="T1"/>
                </a:cxn>
                <a:cxn ang="0">
                  <a:pos x="T2" y="T3"/>
                </a:cxn>
                <a:cxn ang="0">
                  <a:pos x="T4" y="T5"/>
                </a:cxn>
                <a:cxn ang="0">
                  <a:pos x="T6" y="T7"/>
                </a:cxn>
                <a:cxn ang="0">
                  <a:pos x="T8" y="T9"/>
                </a:cxn>
              </a:cxnLst>
              <a:rect l="0" t="0" r="r" b="b"/>
              <a:pathLst>
                <a:path w="676" h="501">
                  <a:moveTo>
                    <a:pt x="409" y="138"/>
                  </a:moveTo>
                  <a:cubicBezTo>
                    <a:pt x="574" y="242"/>
                    <a:pt x="676" y="377"/>
                    <a:pt x="637" y="439"/>
                  </a:cubicBezTo>
                  <a:cubicBezTo>
                    <a:pt x="597" y="501"/>
                    <a:pt x="432" y="468"/>
                    <a:pt x="267" y="364"/>
                  </a:cubicBezTo>
                  <a:cubicBezTo>
                    <a:pt x="102" y="260"/>
                    <a:pt x="0" y="125"/>
                    <a:pt x="39" y="62"/>
                  </a:cubicBezTo>
                  <a:cubicBezTo>
                    <a:pt x="79" y="0"/>
                    <a:pt x="244" y="34"/>
                    <a:pt x="409" y="138"/>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14">
              <a:extLst>
                <a:ext uri="{FF2B5EF4-FFF2-40B4-BE49-F238E27FC236}">
                  <a16:creationId xmlns:a16="http://schemas.microsoft.com/office/drawing/2014/main" id="{7F8F3AAB-478D-4DE9-B740-D1DC695BDA1B}"/>
                </a:ext>
              </a:extLst>
            </p:cNvPr>
            <p:cNvSpPr>
              <a:spLocks/>
            </p:cNvSpPr>
            <p:nvPr/>
          </p:nvSpPr>
          <p:spPr bwMode="auto">
            <a:xfrm>
              <a:off x="5008563" y="13641388"/>
              <a:ext cx="1581150" cy="2938463"/>
            </a:xfrm>
            <a:custGeom>
              <a:avLst/>
              <a:gdLst>
                <a:gd name="T0" fmla="*/ 411 w 498"/>
                <a:gd name="T1" fmla="*/ 403 h 924"/>
                <a:gd name="T2" fmla="*/ 406 w 498"/>
                <a:gd name="T3" fmla="*/ 892 h 924"/>
                <a:gd name="T4" fmla="*/ 86 w 498"/>
                <a:gd name="T5" fmla="*/ 521 h 924"/>
                <a:gd name="T6" fmla="*/ 92 w 498"/>
                <a:gd name="T7" fmla="*/ 33 h 924"/>
                <a:gd name="T8" fmla="*/ 411 w 498"/>
                <a:gd name="T9" fmla="*/ 403 h 924"/>
              </a:gdLst>
              <a:ahLst/>
              <a:cxnLst>
                <a:cxn ang="0">
                  <a:pos x="T0" y="T1"/>
                </a:cxn>
                <a:cxn ang="0">
                  <a:pos x="T2" y="T3"/>
                </a:cxn>
                <a:cxn ang="0">
                  <a:pos x="T4" y="T5"/>
                </a:cxn>
                <a:cxn ang="0">
                  <a:pos x="T6" y="T7"/>
                </a:cxn>
                <a:cxn ang="0">
                  <a:pos x="T8" y="T9"/>
                </a:cxn>
              </a:cxnLst>
              <a:rect l="0" t="0" r="r" b="b"/>
              <a:pathLst>
                <a:path w="498" h="924">
                  <a:moveTo>
                    <a:pt x="411" y="403"/>
                  </a:moveTo>
                  <a:cubicBezTo>
                    <a:pt x="498" y="640"/>
                    <a:pt x="495" y="859"/>
                    <a:pt x="406" y="892"/>
                  </a:cubicBezTo>
                  <a:cubicBezTo>
                    <a:pt x="316" y="924"/>
                    <a:pt x="173" y="759"/>
                    <a:pt x="86" y="521"/>
                  </a:cubicBezTo>
                  <a:cubicBezTo>
                    <a:pt x="0" y="284"/>
                    <a:pt x="3" y="65"/>
                    <a:pt x="92" y="33"/>
                  </a:cubicBezTo>
                  <a:cubicBezTo>
                    <a:pt x="182" y="0"/>
                    <a:pt x="325" y="166"/>
                    <a:pt x="411" y="403"/>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15">
              <a:extLst>
                <a:ext uri="{FF2B5EF4-FFF2-40B4-BE49-F238E27FC236}">
                  <a16:creationId xmlns:a16="http://schemas.microsoft.com/office/drawing/2014/main" id="{2414C32F-8454-4608-934B-CB0610BED385}"/>
                </a:ext>
              </a:extLst>
            </p:cNvPr>
            <p:cNvSpPr>
              <a:spLocks/>
            </p:cNvSpPr>
            <p:nvPr/>
          </p:nvSpPr>
          <p:spPr bwMode="auto">
            <a:xfrm>
              <a:off x="4697413" y="13892213"/>
              <a:ext cx="1568450" cy="2354263"/>
            </a:xfrm>
            <a:custGeom>
              <a:avLst/>
              <a:gdLst>
                <a:gd name="T0" fmla="*/ 0 w 494"/>
                <a:gd name="T1" fmla="*/ 442 h 740"/>
                <a:gd name="T2" fmla="*/ 123 w 494"/>
                <a:gd name="T3" fmla="*/ 513 h 740"/>
                <a:gd name="T4" fmla="*/ 245 w 494"/>
                <a:gd name="T5" fmla="*/ 586 h 740"/>
                <a:gd name="T6" fmla="*/ 368 w 494"/>
                <a:gd name="T7" fmla="*/ 658 h 740"/>
                <a:gd name="T8" fmla="*/ 490 w 494"/>
                <a:gd name="T9" fmla="*/ 731 h 740"/>
                <a:gd name="T10" fmla="*/ 486 w 494"/>
                <a:gd name="T11" fmla="*/ 734 h 740"/>
                <a:gd name="T12" fmla="*/ 450 w 494"/>
                <a:gd name="T13" fmla="*/ 643 h 740"/>
                <a:gd name="T14" fmla="*/ 414 w 494"/>
                <a:gd name="T15" fmla="*/ 551 h 740"/>
                <a:gd name="T16" fmla="*/ 343 w 494"/>
                <a:gd name="T17" fmla="*/ 368 h 740"/>
                <a:gd name="T18" fmla="*/ 272 w 494"/>
                <a:gd name="T19" fmla="*/ 184 h 740"/>
                <a:gd name="T20" fmla="*/ 202 w 494"/>
                <a:gd name="T21" fmla="*/ 0 h 740"/>
                <a:gd name="T22" fmla="*/ 275 w 494"/>
                <a:gd name="T23" fmla="*/ 183 h 740"/>
                <a:gd name="T24" fmla="*/ 348 w 494"/>
                <a:gd name="T25" fmla="*/ 366 h 740"/>
                <a:gd name="T26" fmla="*/ 420 w 494"/>
                <a:gd name="T27" fmla="*/ 549 h 740"/>
                <a:gd name="T28" fmla="*/ 455 w 494"/>
                <a:gd name="T29" fmla="*/ 641 h 740"/>
                <a:gd name="T30" fmla="*/ 491 w 494"/>
                <a:gd name="T31" fmla="*/ 732 h 740"/>
                <a:gd name="T32" fmla="*/ 494 w 494"/>
                <a:gd name="T33" fmla="*/ 740 h 740"/>
                <a:gd name="T34" fmla="*/ 487 w 494"/>
                <a:gd name="T35" fmla="*/ 736 h 740"/>
                <a:gd name="T36" fmla="*/ 365 w 494"/>
                <a:gd name="T37" fmla="*/ 663 h 740"/>
                <a:gd name="T38" fmla="*/ 243 w 494"/>
                <a:gd name="T39" fmla="*/ 589 h 740"/>
                <a:gd name="T40" fmla="*/ 121 w 494"/>
                <a:gd name="T41" fmla="*/ 516 h 740"/>
                <a:gd name="T42" fmla="*/ 0 w 494"/>
                <a:gd name="T43" fmla="*/ 442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4" h="740">
                  <a:moveTo>
                    <a:pt x="0" y="442"/>
                  </a:moveTo>
                  <a:cubicBezTo>
                    <a:pt x="123" y="513"/>
                    <a:pt x="123" y="513"/>
                    <a:pt x="123" y="513"/>
                  </a:cubicBezTo>
                  <a:cubicBezTo>
                    <a:pt x="164" y="537"/>
                    <a:pt x="204" y="562"/>
                    <a:pt x="245" y="586"/>
                  </a:cubicBezTo>
                  <a:cubicBezTo>
                    <a:pt x="368" y="658"/>
                    <a:pt x="368" y="658"/>
                    <a:pt x="368" y="658"/>
                  </a:cubicBezTo>
                  <a:cubicBezTo>
                    <a:pt x="490" y="731"/>
                    <a:pt x="490" y="731"/>
                    <a:pt x="490" y="731"/>
                  </a:cubicBezTo>
                  <a:cubicBezTo>
                    <a:pt x="486" y="734"/>
                    <a:pt x="486" y="734"/>
                    <a:pt x="486" y="734"/>
                  </a:cubicBezTo>
                  <a:cubicBezTo>
                    <a:pt x="450" y="643"/>
                    <a:pt x="450" y="643"/>
                    <a:pt x="450" y="643"/>
                  </a:cubicBezTo>
                  <a:cubicBezTo>
                    <a:pt x="414" y="551"/>
                    <a:pt x="414" y="551"/>
                    <a:pt x="414" y="551"/>
                  </a:cubicBezTo>
                  <a:cubicBezTo>
                    <a:pt x="343" y="368"/>
                    <a:pt x="343" y="368"/>
                    <a:pt x="343" y="368"/>
                  </a:cubicBezTo>
                  <a:cubicBezTo>
                    <a:pt x="272" y="184"/>
                    <a:pt x="272" y="184"/>
                    <a:pt x="272" y="184"/>
                  </a:cubicBezTo>
                  <a:cubicBezTo>
                    <a:pt x="202" y="0"/>
                    <a:pt x="202" y="0"/>
                    <a:pt x="202" y="0"/>
                  </a:cubicBezTo>
                  <a:cubicBezTo>
                    <a:pt x="275" y="183"/>
                    <a:pt x="275" y="183"/>
                    <a:pt x="275" y="183"/>
                  </a:cubicBezTo>
                  <a:cubicBezTo>
                    <a:pt x="348" y="366"/>
                    <a:pt x="348" y="366"/>
                    <a:pt x="348" y="366"/>
                  </a:cubicBezTo>
                  <a:cubicBezTo>
                    <a:pt x="420" y="549"/>
                    <a:pt x="420" y="549"/>
                    <a:pt x="420" y="549"/>
                  </a:cubicBezTo>
                  <a:cubicBezTo>
                    <a:pt x="455" y="641"/>
                    <a:pt x="455" y="641"/>
                    <a:pt x="455" y="641"/>
                  </a:cubicBezTo>
                  <a:cubicBezTo>
                    <a:pt x="491" y="732"/>
                    <a:pt x="491" y="732"/>
                    <a:pt x="491" y="732"/>
                  </a:cubicBezTo>
                  <a:cubicBezTo>
                    <a:pt x="494" y="740"/>
                    <a:pt x="494" y="740"/>
                    <a:pt x="494" y="740"/>
                  </a:cubicBezTo>
                  <a:cubicBezTo>
                    <a:pt x="487" y="736"/>
                    <a:pt x="487" y="736"/>
                    <a:pt x="487" y="736"/>
                  </a:cubicBezTo>
                  <a:cubicBezTo>
                    <a:pt x="365" y="663"/>
                    <a:pt x="365" y="663"/>
                    <a:pt x="365" y="663"/>
                  </a:cubicBezTo>
                  <a:cubicBezTo>
                    <a:pt x="243" y="589"/>
                    <a:pt x="243" y="589"/>
                    <a:pt x="243" y="589"/>
                  </a:cubicBezTo>
                  <a:cubicBezTo>
                    <a:pt x="202" y="565"/>
                    <a:pt x="162" y="540"/>
                    <a:pt x="121" y="516"/>
                  </a:cubicBezTo>
                  <a:lnTo>
                    <a:pt x="0" y="4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16">
              <a:extLst>
                <a:ext uri="{FF2B5EF4-FFF2-40B4-BE49-F238E27FC236}">
                  <a16:creationId xmlns:a16="http://schemas.microsoft.com/office/drawing/2014/main" id="{2A29A0F5-417D-4CBD-BC5B-F79CC1B6B51B}"/>
                </a:ext>
              </a:extLst>
            </p:cNvPr>
            <p:cNvSpPr>
              <a:spLocks/>
            </p:cNvSpPr>
            <p:nvPr/>
          </p:nvSpPr>
          <p:spPr bwMode="auto">
            <a:xfrm>
              <a:off x="5526088" y="15365413"/>
              <a:ext cx="517525" cy="333375"/>
            </a:xfrm>
            <a:custGeom>
              <a:avLst/>
              <a:gdLst>
                <a:gd name="T0" fmla="*/ 0 w 163"/>
                <a:gd name="T1" fmla="*/ 0 h 105"/>
                <a:gd name="T2" fmla="*/ 40 w 163"/>
                <a:gd name="T3" fmla="*/ 29 h 105"/>
                <a:gd name="T4" fmla="*/ 79 w 163"/>
                <a:gd name="T5" fmla="*/ 58 h 105"/>
                <a:gd name="T6" fmla="*/ 119 w 163"/>
                <a:gd name="T7" fmla="*/ 85 h 105"/>
                <a:gd name="T8" fmla="*/ 163 w 163"/>
                <a:gd name="T9" fmla="*/ 105 h 105"/>
                <a:gd name="T10" fmla="*/ 117 w 163"/>
                <a:gd name="T11" fmla="*/ 89 h 105"/>
                <a:gd name="T12" fmla="*/ 75 w 163"/>
                <a:gd name="T13" fmla="*/ 63 h 105"/>
                <a:gd name="T14" fmla="*/ 37 w 163"/>
                <a:gd name="T15" fmla="*/ 33 h 105"/>
                <a:gd name="T16" fmla="*/ 0 w 16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105">
                  <a:moveTo>
                    <a:pt x="0" y="0"/>
                  </a:moveTo>
                  <a:cubicBezTo>
                    <a:pt x="14" y="9"/>
                    <a:pt x="27" y="19"/>
                    <a:pt x="40" y="29"/>
                  </a:cubicBezTo>
                  <a:cubicBezTo>
                    <a:pt x="52" y="39"/>
                    <a:pt x="65" y="49"/>
                    <a:pt x="79" y="58"/>
                  </a:cubicBezTo>
                  <a:cubicBezTo>
                    <a:pt x="92" y="68"/>
                    <a:pt x="105" y="77"/>
                    <a:pt x="119" y="85"/>
                  </a:cubicBezTo>
                  <a:cubicBezTo>
                    <a:pt x="133" y="93"/>
                    <a:pt x="147" y="101"/>
                    <a:pt x="163" y="105"/>
                  </a:cubicBezTo>
                  <a:cubicBezTo>
                    <a:pt x="147" y="103"/>
                    <a:pt x="131" y="97"/>
                    <a:pt x="117" y="89"/>
                  </a:cubicBezTo>
                  <a:cubicBezTo>
                    <a:pt x="102" y="81"/>
                    <a:pt x="88" y="72"/>
                    <a:pt x="75" y="63"/>
                  </a:cubicBezTo>
                  <a:cubicBezTo>
                    <a:pt x="62" y="53"/>
                    <a:pt x="49" y="43"/>
                    <a:pt x="37" y="33"/>
                  </a:cubicBezTo>
                  <a:cubicBezTo>
                    <a:pt x="24" y="22"/>
                    <a:pt x="1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17">
              <a:extLst>
                <a:ext uri="{FF2B5EF4-FFF2-40B4-BE49-F238E27FC236}">
                  <a16:creationId xmlns:a16="http://schemas.microsoft.com/office/drawing/2014/main" id="{3C7E6840-D615-49A5-8D98-5380912154B8}"/>
                </a:ext>
              </a:extLst>
            </p:cNvPr>
            <p:cNvSpPr>
              <a:spLocks/>
            </p:cNvSpPr>
            <p:nvPr/>
          </p:nvSpPr>
          <p:spPr bwMode="auto">
            <a:xfrm>
              <a:off x="5456238" y="15100300"/>
              <a:ext cx="488950" cy="347663"/>
            </a:xfrm>
            <a:custGeom>
              <a:avLst/>
              <a:gdLst>
                <a:gd name="T0" fmla="*/ 0 w 154"/>
                <a:gd name="T1" fmla="*/ 0 h 109"/>
                <a:gd name="T2" fmla="*/ 38 w 154"/>
                <a:gd name="T3" fmla="*/ 29 h 109"/>
                <a:gd name="T4" fmla="*/ 75 w 154"/>
                <a:gd name="T5" fmla="*/ 58 h 109"/>
                <a:gd name="T6" fmla="*/ 113 w 154"/>
                <a:gd name="T7" fmla="*/ 86 h 109"/>
                <a:gd name="T8" fmla="*/ 154 w 154"/>
                <a:gd name="T9" fmla="*/ 109 h 109"/>
                <a:gd name="T10" fmla="*/ 110 w 154"/>
                <a:gd name="T11" fmla="*/ 90 h 109"/>
                <a:gd name="T12" fmla="*/ 71 w 154"/>
                <a:gd name="T13" fmla="*/ 63 h 109"/>
                <a:gd name="T14" fmla="*/ 35 w 154"/>
                <a:gd name="T15" fmla="*/ 33 h 109"/>
                <a:gd name="T16" fmla="*/ 0 w 154"/>
                <a:gd name="T1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09">
                  <a:moveTo>
                    <a:pt x="0" y="0"/>
                  </a:moveTo>
                  <a:cubicBezTo>
                    <a:pt x="13" y="10"/>
                    <a:pt x="25" y="19"/>
                    <a:pt x="38" y="29"/>
                  </a:cubicBezTo>
                  <a:cubicBezTo>
                    <a:pt x="50" y="39"/>
                    <a:pt x="62" y="48"/>
                    <a:pt x="75" y="58"/>
                  </a:cubicBezTo>
                  <a:cubicBezTo>
                    <a:pt x="87" y="68"/>
                    <a:pt x="100" y="77"/>
                    <a:pt x="113" y="86"/>
                  </a:cubicBezTo>
                  <a:cubicBezTo>
                    <a:pt x="126" y="94"/>
                    <a:pt x="139" y="103"/>
                    <a:pt x="154" y="109"/>
                  </a:cubicBezTo>
                  <a:cubicBezTo>
                    <a:pt x="138" y="105"/>
                    <a:pt x="124" y="98"/>
                    <a:pt x="110" y="90"/>
                  </a:cubicBezTo>
                  <a:cubicBezTo>
                    <a:pt x="97" y="81"/>
                    <a:pt x="84" y="72"/>
                    <a:pt x="71" y="63"/>
                  </a:cubicBezTo>
                  <a:cubicBezTo>
                    <a:pt x="59" y="53"/>
                    <a:pt x="47" y="43"/>
                    <a:pt x="35" y="33"/>
                  </a:cubicBezTo>
                  <a:cubicBezTo>
                    <a:pt x="23" y="22"/>
                    <a:pt x="11"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18">
              <a:extLst>
                <a:ext uri="{FF2B5EF4-FFF2-40B4-BE49-F238E27FC236}">
                  <a16:creationId xmlns:a16="http://schemas.microsoft.com/office/drawing/2014/main" id="{226E8A59-203C-4AD0-9405-48EF4B142E07}"/>
                </a:ext>
              </a:extLst>
            </p:cNvPr>
            <p:cNvSpPr>
              <a:spLocks/>
            </p:cNvSpPr>
            <p:nvPr/>
          </p:nvSpPr>
          <p:spPr bwMode="auto">
            <a:xfrm>
              <a:off x="5221288" y="14592300"/>
              <a:ext cx="530225" cy="358775"/>
            </a:xfrm>
            <a:custGeom>
              <a:avLst/>
              <a:gdLst>
                <a:gd name="T0" fmla="*/ 0 w 167"/>
                <a:gd name="T1" fmla="*/ 0 h 113"/>
                <a:gd name="T2" fmla="*/ 40 w 167"/>
                <a:gd name="T3" fmla="*/ 31 h 113"/>
                <a:gd name="T4" fmla="*/ 80 w 167"/>
                <a:gd name="T5" fmla="*/ 62 h 113"/>
                <a:gd name="T6" fmla="*/ 122 w 167"/>
                <a:gd name="T7" fmla="*/ 91 h 113"/>
                <a:gd name="T8" fmla="*/ 133 w 167"/>
                <a:gd name="T9" fmla="*/ 97 h 113"/>
                <a:gd name="T10" fmla="*/ 144 w 167"/>
                <a:gd name="T11" fmla="*/ 103 h 113"/>
                <a:gd name="T12" fmla="*/ 167 w 167"/>
                <a:gd name="T13" fmla="*/ 113 h 113"/>
                <a:gd name="T14" fmla="*/ 120 w 167"/>
                <a:gd name="T15" fmla="*/ 95 h 113"/>
                <a:gd name="T16" fmla="*/ 77 w 167"/>
                <a:gd name="T17" fmla="*/ 67 h 113"/>
                <a:gd name="T18" fmla="*/ 37 w 167"/>
                <a:gd name="T19" fmla="*/ 34 h 113"/>
                <a:gd name="T20" fmla="*/ 0 w 16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13">
                  <a:moveTo>
                    <a:pt x="0" y="0"/>
                  </a:moveTo>
                  <a:cubicBezTo>
                    <a:pt x="13" y="10"/>
                    <a:pt x="27" y="20"/>
                    <a:pt x="40" y="31"/>
                  </a:cubicBezTo>
                  <a:cubicBezTo>
                    <a:pt x="53" y="41"/>
                    <a:pt x="67" y="52"/>
                    <a:pt x="80" y="62"/>
                  </a:cubicBezTo>
                  <a:cubicBezTo>
                    <a:pt x="94" y="72"/>
                    <a:pt x="108" y="82"/>
                    <a:pt x="122" y="91"/>
                  </a:cubicBezTo>
                  <a:cubicBezTo>
                    <a:pt x="125" y="93"/>
                    <a:pt x="129" y="95"/>
                    <a:pt x="133" y="97"/>
                  </a:cubicBezTo>
                  <a:cubicBezTo>
                    <a:pt x="136" y="99"/>
                    <a:pt x="140" y="101"/>
                    <a:pt x="144" y="103"/>
                  </a:cubicBezTo>
                  <a:cubicBezTo>
                    <a:pt x="151" y="107"/>
                    <a:pt x="159" y="110"/>
                    <a:pt x="167" y="113"/>
                  </a:cubicBezTo>
                  <a:cubicBezTo>
                    <a:pt x="150" y="110"/>
                    <a:pt x="134" y="103"/>
                    <a:pt x="120" y="95"/>
                  </a:cubicBezTo>
                  <a:cubicBezTo>
                    <a:pt x="105" y="86"/>
                    <a:pt x="91" y="77"/>
                    <a:pt x="77" y="67"/>
                  </a:cubicBezTo>
                  <a:cubicBezTo>
                    <a:pt x="63" y="56"/>
                    <a:pt x="50" y="46"/>
                    <a:pt x="37" y="34"/>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19">
              <a:extLst>
                <a:ext uri="{FF2B5EF4-FFF2-40B4-BE49-F238E27FC236}">
                  <a16:creationId xmlns:a16="http://schemas.microsoft.com/office/drawing/2014/main" id="{44D72DB3-127A-4CD8-A77B-820B36C0EB15}"/>
                </a:ext>
              </a:extLst>
            </p:cNvPr>
            <p:cNvSpPr>
              <a:spLocks/>
            </p:cNvSpPr>
            <p:nvPr/>
          </p:nvSpPr>
          <p:spPr bwMode="auto">
            <a:xfrm>
              <a:off x="5646738" y="14117638"/>
              <a:ext cx="114300" cy="566738"/>
            </a:xfrm>
            <a:custGeom>
              <a:avLst/>
              <a:gdLst>
                <a:gd name="T0" fmla="*/ 0 w 36"/>
                <a:gd name="T1" fmla="*/ 178 h 178"/>
                <a:gd name="T2" fmla="*/ 13 w 36"/>
                <a:gd name="T3" fmla="*/ 134 h 178"/>
                <a:gd name="T4" fmla="*/ 21 w 36"/>
                <a:gd name="T5" fmla="*/ 90 h 178"/>
                <a:gd name="T6" fmla="*/ 28 w 36"/>
                <a:gd name="T7" fmla="*/ 45 h 178"/>
                <a:gd name="T8" fmla="*/ 36 w 36"/>
                <a:gd name="T9" fmla="*/ 0 h 178"/>
                <a:gd name="T10" fmla="*/ 33 w 36"/>
                <a:gd name="T11" fmla="*/ 45 h 178"/>
                <a:gd name="T12" fmla="*/ 27 w 36"/>
                <a:gd name="T13" fmla="*/ 91 h 178"/>
                <a:gd name="T14" fmla="*/ 17 w 36"/>
                <a:gd name="T15" fmla="*/ 136 h 178"/>
                <a:gd name="T16" fmla="*/ 0 w 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78">
                  <a:moveTo>
                    <a:pt x="0" y="178"/>
                  </a:moveTo>
                  <a:cubicBezTo>
                    <a:pt x="6" y="164"/>
                    <a:pt x="10" y="149"/>
                    <a:pt x="13" y="134"/>
                  </a:cubicBezTo>
                  <a:cubicBezTo>
                    <a:pt x="16" y="120"/>
                    <a:pt x="19" y="105"/>
                    <a:pt x="21" y="90"/>
                  </a:cubicBezTo>
                  <a:cubicBezTo>
                    <a:pt x="24" y="75"/>
                    <a:pt x="26" y="60"/>
                    <a:pt x="28" y="45"/>
                  </a:cubicBezTo>
                  <a:cubicBezTo>
                    <a:pt x="31" y="30"/>
                    <a:pt x="33" y="15"/>
                    <a:pt x="36" y="0"/>
                  </a:cubicBezTo>
                  <a:cubicBezTo>
                    <a:pt x="36" y="15"/>
                    <a:pt x="35" y="30"/>
                    <a:pt x="33" y="45"/>
                  </a:cubicBezTo>
                  <a:cubicBezTo>
                    <a:pt x="32" y="61"/>
                    <a:pt x="30" y="76"/>
                    <a:pt x="27" y="91"/>
                  </a:cubicBezTo>
                  <a:cubicBezTo>
                    <a:pt x="24" y="106"/>
                    <a:pt x="21" y="121"/>
                    <a:pt x="17" y="136"/>
                  </a:cubicBezTo>
                  <a:cubicBezTo>
                    <a:pt x="13" y="150"/>
                    <a:pt x="8" y="165"/>
                    <a:pt x="0"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20">
              <a:extLst>
                <a:ext uri="{FF2B5EF4-FFF2-40B4-BE49-F238E27FC236}">
                  <a16:creationId xmlns:a16="http://schemas.microsoft.com/office/drawing/2014/main" id="{390D2AB8-2141-415C-9538-D6F6601D07FF}"/>
                </a:ext>
              </a:extLst>
            </p:cNvPr>
            <p:cNvSpPr>
              <a:spLocks/>
            </p:cNvSpPr>
            <p:nvPr/>
          </p:nvSpPr>
          <p:spPr bwMode="auto">
            <a:xfrm>
              <a:off x="5859463" y="14684375"/>
              <a:ext cx="234950" cy="546100"/>
            </a:xfrm>
            <a:custGeom>
              <a:avLst/>
              <a:gdLst>
                <a:gd name="T0" fmla="*/ 0 w 74"/>
                <a:gd name="T1" fmla="*/ 172 h 172"/>
                <a:gd name="T2" fmla="*/ 22 w 74"/>
                <a:gd name="T3" fmla="*/ 130 h 172"/>
                <a:gd name="T4" fmla="*/ 40 w 74"/>
                <a:gd name="T5" fmla="*/ 87 h 172"/>
                <a:gd name="T6" fmla="*/ 56 w 74"/>
                <a:gd name="T7" fmla="*/ 43 h 172"/>
                <a:gd name="T8" fmla="*/ 74 w 74"/>
                <a:gd name="T9" fmla="*/ 0 h 172"/>
                <a:gd name="T10" fmla="*/ 61 w 74"/>
                <a:gd name="T11" fmla="*/ 45 h 172"/>
                <a:gd name="T12" fmla="*/ 45 w 74"/>
                <a:gd name="T13" fmla="*/ 89 h 172"/>
                <a:gd name="T14" fmla="*/ 26 w 74"/>
                <a:gd name="T15" fmla="*/ 132 h 172"/>
                <a:gd name="T16" fmla="*/ 0 w 74"/>
                <a:gd name="T1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72">
                  <a:moveTo>
                    <a:pt x="0" y="172"/>
                  </a:moveTo>
                  <a:cubicBezTo>
                    <a:pt x="9" y="159"/>
                    <a:pt x="16" y="144"/>
                    <a:pt x="22" y="130"/>
                  </a:cubicBezTo>
                  <a:cubicBezTo>
                    <a:pt x="28" y="116"/>
                    <a:pt x="34" y="101"/>
                    <a:pt x="40" y="87"/>
                  </a:cubicBezTo>
                  <a:cubicBezTo>
                    <a:pt x="56" y="43"/>
                    <a:pt x="56" y="43"/>
                    <a:pt x="56" y="43"/>
                  </a:cubicBezTo>
                  <a:cubicBezTo>
                    <a:pt x="62" y="29"/>
                    <a:pt x="68" y="14"/>
                    <a:pt x="74" y="0"/>
                  </a:cubicBezTo>
                  <a:cubicBezTo>
                    <a:pt x="70" y="15"/>
                    <a:pt x="66" y="30"/>
                    <a:pt x="61" y="45"/>
                  </a:cubicBezTo>
                  <a:cubicBezTo>
                    <a:pt x="56" y="60"/>
                    <a:pt x="51" y="74"/>
                    <a:pt x="45" y="89"/>
                  </a:cubicBezTo>
                  <a:cubicBezTo>
                    <a:pt x="39" y="104"/>
                    <a:pt x="33" y="118"/>
                    <a:pt x="26" y="132"/>
                  </a:cubicBezTo>
                  <a:cubicBezTo>
                    <a:pt x="19" y="146"/>
                    <a:pt x="11" y="160"/>
                    <a:pt x="0" y="1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21">
              <a:extLst>
                <a:ext uri="{FF2B5EF4-FFF2-40B4-BE49-F238E27FC236}">
                  <a16:creationId xmlns:a16="http://schemas.microsoft.com/office/drawing/2014/main" id="{50499B38-09F4-48E2-A983-99D19ABFECFB}"/>
                </a:ext>
              </a:extLst>
            </p:cNvPr>
            <p:cNvSpPr>
              <a:spLocks/>
            </p:cNvSpPr>
            <p:nvPr/>
          </p:nvSpPr>
          <p:spPr bwMode="auto">
            <a:xfrm>
              <a:off x="5989638" y="15059025"/>
              <a:ext cx="203200" cy="506413"/>
            </a:xfrm>
            <a:custGeom>
              <a:avLst/>
              <a:gdLst>
                <a:gd name="T0" fmla="*/ 0 w 64"/>
                <a:gd name="T1" fmla="*/ 159 h 159"/>
                <a:gd name="T2" fmla="*/ 12 w 64"/>
                <a:gd name="T3" fmla="*/ 141 h 159"/>
                <a:gd name="T4" fmla="*/ 16 w 64"/>
                <a:gd name="T5" fmla="*/ 131 h 159"/>
                <a:gd name="T6" fmla="*/ 21 w 64"/>
                <a:gd name="T7" fmla="*/ 121 h 159"/>
                <a:gd name="T8" fmla="*/ 35 w 64"/>
                <a:gd name="T9" fmla="*/ 81 h 159"/>
                <a:gd name="T10" fmla="*/ 49 w 64"/>
                <a:gd name="T11" fmla="*/ 40 h 159"/>
                <a:gd name="T12" fmla="*/ 64 w 64"/>
                <a:gd name="T13" fmla="*/ 0 h 159"/>
                <a:gd name="T14" fmla="*/ 53 w 64"/>
                <a:gd name="T15" fmla="*/ 42 h 159"/>
                <a:gd name="T16" fmla="*/ 41 w 64"/>
                <a:gd name="T17" fmla="*/ 83 h 159"/>
                <a:gd name="T18" fmla="*/ 25 w 64"/>
                <a:gd name="T19" fmla="*/ 123 h 159"/>
                <a:gd name="T20" fmla="*/ 20 w 64"/>
                <a:gd name="T21" fmla="*/ 133 h 159"/>
                <a:gd name="T22" fmla="*/ 15 w 64"/>
                <a:gd name="T23" fmla="*/ 142 h 159"/>
                <a:gd name="T24" fmla="*/ 0 w 64"/>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9">
                  <a:moveTo>
                    <a:pt x="0" y="159"/>
                  </a:moveTo>
                  <a:cubicBezTo>
                    <a:pt x="5" y="154"/>
                    <a:pt x="9" y="147"/>
                    <a:pt x="12" y="141"/>
                  </a:cubicBezTo>
                  <a:cubicBezTo>
                    <a:pt x="14" y="138"/>
                    <a:pt x="15" y="135"/>
                    <a:pt x="16" y="131"/>
                  </a:cubicBezTo>
                  <a:cubicBezTo>
                    <a:pt x="18" y="128"/>
                    <a:pt x="19" y="125"/>
                    <a:pt x="21" y="121"/>
                  </a:cubicBezTo>
                  <a:cubicBezTo>
                    <a:pt x="26" y="108"/>
                    <a:pt x="30" y="95"/>
                    <a:pt x="35" y="81"/>
                  </a:cubicBezTo>
                  <a:cubicBezTo>
                    <a:pt x="49" y="40"/>
                    <a:pt x="49" y="40"/>
                    <a:pt x="49" y="40"/>
                  </a:cubicBezTo>
                  <a:cubicBezTo>
                    <a:pt x="53" y="27"/>
                    <a:pt x="58" y="13"/>
                    <a:pt x="64" y="0"/>
                  </a:cubicBezTo>
                  <a:cubicBezTo>
                    <a:pt x="61" y="14"/>
                    <a:pt x="57" y="28"/>
                    <a:pt x="53" y="42"/>
                  </a:cubicBezTo>
                  <a:cubicBezTo>
                    <a:pt x="49" y="55"/>
                    <a:pt x="45" y="69"/>
                    <a:pt x="41" y="83"/>
                  </a:cubicBezTo>
                  <a:cubicBezTo>
                    <a:pt x="36" y="96"/>
                    <a:pt x="31" y="110"/>
                    <a:pt x="25" y="123"/>
                  </a:cubicBezTo>
                  <a:cubicBezTo>
                    <a:pt x="23" y="126"/>
                    <a:pt x="22" y="130"/>
                    <a:pt x="20" y="133"/>
                  </a:cubicBezTo>
                  <a:cubicBezTo>
                    <a:pt x="18" y="136"/>
                    <a:pt x="16" y="139"/>
                    <a:pt x="15" y="142"/>
                  </a:cubicBezTo>
                  <a:cubicBezTo>
                    <a:pt x="11" y="148"/>
                    <a:pt x="6" y="154"/>
                    <a:pt x="0" y="1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22">
              <a:extLst>
                <a:ext uri="{FF2B5EF4-FFF2-40B4-BE49-F238E27FC236}">
                  <a16:creationId xmlns:a16="http://schemas.microsoft.com/office/drawing/2014/main" id="{98D6FB67-C18E-4682-BACC-43C98D9835B2}"/>
                </a:ext>
              </a:extLst>
            </p:cNvPr>
            <p:cNvSpPr>
              <a:spLocks/>
            </p:cNvSpPr>
            <p:nvPr/>
          </p:nvSpPr>
          <p:spPr bwMode="auto">
            <a:xfrm>
              <a:off x="6091238" y="15295563"/>
              <a:ext cx="219075" cy="523875"/>
            </a:xfrm>
            <a:custGeom>
              <a:avLst/>
              <a:gdLst>
                <a:gd name="T0" fmla="*/ 0 w 69"/>
                <a:gd name="T1" fmla="*/ 165 h 165"/>
                <a:gd name="T2" fmla="*/ 23 w 69"/>
                <a:gd name="T3" fmla="*/ 126 h 165"/>
                <a:gd name="T4" fmla="*/ 40 w 69"/>
                <a:gd name="T5" fmla="*/ 85 h 165"/>
                <a:gd name="T6" fmla="*/ 55 w 69"/>
                <a:gd name="T7" fmla="*/ 42 h 165"/>
                <a:gd name="T8" fmla="*/ 69 w 69"/>
                <a:gd name="T9" fmla="*/ 0 h 165"/>
                <a:gd name="T10" fmla="*/ 59 w 69"/>
                <a:gd name="T11" fmla="*/ 44 h 165"/>
                <a:gd name="T12" fmla="*/ 45 w 69"/>
                <a:gd name="T13" fmla="*/ 87 h 165"/>
                <a:gd name="T14" fmla="*/ 27 w 69"/>
                <a:gd name="T15" fmla="*/ 128 h 165"/>
                <a:gd name="T16" fmla="*/ 0 w 69"/>
                <a:gd name="T1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65">
                  <a:moveTo>
                    <a:pt x="0" y="165"/>
                  </a:moveTo>
                  <a:cubicBezTo>
                    <a:pt x="9" y="153"/>
                    <a:pt x="16" y="140"/>
                    <a:pt x="23" y="126"/>
                  </a:cubicBezTo>
                  <a:cubicBezTo>
                    <a:pt x="29" y="113"/>
                    <a:pt x="35" y="99"/>
                    <a:pt x="40" y="85"/>
                  </a:cubicBezTo>
                  <a:cubicBezTo>
                    <a:pt x="45" y="71"/>
                    <a:pt x="50" y="57"/>
                    <a:pt x="55" y="42"/>
                  </a:cubicBezTo>
                  <a:cubicBezTo>
                    <a:pt x="59" y="28"/>
                    <a:pt x="64" y="14"/>
                    <a:pt x="69" y="0"/>
                  </a:cubicBezTo>
                  <a:cubicBezTo>
                    <a:pt x="67" y="14"/>
                    <a:pt x="63" y="29"/>
                    <a:pt x="59" y="44"/>
                  </a:cubicBezTo>
                  <a:cubicBezTo>
                    <a:pt x="55" y="58"/>
                    <a:pt x="51" y="73"/>
                    <a:pt x="45" y="87"/>
                  </a:cubicBezTo>
                  <a:cubicBezTo>
                    <a:pt x="40" y="101"/>
                    <a:pt x="34" y="115"/>
                    <a:pt x="27" y="128"/>
                  </a:cubicBezTo>
                  <a:cubicBezTo>
                    <a:pt x="19" y="142"/>
                    <a:pt x="11" y="154"/>
                    <a:pt x="0"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23">
              <a:extLst>
                <a:ext uri="{FF2B5EF4-FFF2-40B4-BE49-F238E27FC236}">
                  <a16:creationId xmlns:a16="http://schemas.microsoft.com/office/drawing/2014/main" id="{A0FF541D-6BBF-461F-B854-2CD671FF83C2}"/>
                </a:ext>
              </a:extLst>
            </p:cNvPr>
            <p:cNvSpPr>
              <a:spLocks/>
            </p:cNvSpPr>
            <p:nvPr/>
          </p:nvSpPr>
          <p:spPr bwMode="auto">
            <a:xfrm>
              <a:off x="4846638" y="15555913"/>
              <a:ext cx="285750" cy="47625"/>
            </a:xfrm>
            <a:custGeom>
              <a:avLst/>
              <a:gdLst>
                <a:gd name="T0" fmla="*/ 0 w 90"/>
                <a:gd name="T1" fmla="*/ 5 h 15"/>
                <a:gd name="T2" fmla="*/ 22 w 90"/>
                <a:gd name="T3" fmla="*/ 9 h 15"/>
                <a:gd name="T4" fmla="*/ 45 w 90"/>
                <a:gd name="T5" fmla="*/ 9 h 15"/>
                <a:gd name="T6" fmla="*/ 67 w 90"/>
                <a:gd name="T7" fmla="*/ 5 h 15"/>
                <a:gd name="T8" fmla="*/ 90 w 90"/>
                <a:gd name="T9" fmla="*/ 0 h 15"/>
                <a:gd name="T10" fmla="*/ 69 w 90"/>
                <a:gd name="T11" fmla="*/ 10 h 15"/>
                <a:gd name="T12" fmla="*/ 45 w 90"/>
                <a:gd name="T13" fmla="*/ 15 h 15"/>
                <a:gd name="T14" fmla="*/ 22 w 90"/>
                <a:gd name="T15" fmla="*/ 14 h 15"/>
                <a:gd name="T16" fmla="*/ 0 w 90"/>
                <a:gd name="T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5">
                  <a:moveTo>
                    <a:pt x="0" y="5"/>
                  </a:moveTo>
                  <a:cubicBezTo>
                    <a:pt x="7" y="7"/>
                    <a:pt x="15" y="8"/>
                    <a:pt x="22" y="9"/>
                  </a:cubicBezTo>
                  <a:cubicBezTo>
                    <a:pt x="30" y="10"/>
                    <a:pt x="37" y="9"/>
                    <a:pt x="45" y="9"/>
                  </a:cubicBezTo>
                  <a:cubicBezTo>
                    <a:pt x="52" y="8"/>
                    <a:pt x="60" y="7"/>
                    <a:pt x="67" y="5"/>
                  </a:cubicBezTo>
                  <a:cubicBezTo>
                    <a:pt x="75" y="4"/>
                    <a:pt x="82" y="2"/>
                    <a:pt x="90" y="0"/>
                  </a:cubicBezTo>
                  <a:cubicBezTo>
                    <a:pt x="83" y="4"/>
                    <a:pt x="76" y="8"/>
                    <a:pt x="69" y="10"/>
                  </a:cubicBezTo>
                  <a:cubicBezTo>
                    <a:pt x="61" y="12"/>
                    <a:pt x="53" y="14"/>
                    <a:pt x="45" y="15"/>
                  </a:cubicBezTo>
                  <a:cubicBezTo>
                    <a:pt x="38" y="15"/>
                    <a:pt x="30" y="15"/>
                    <a:pt x="22" y="14"/>
                  </a:cubicBezTo>
                  <a:cubicBezTo>
                    <a:pt x="14" y="12"/>
                    <a:pt x="6" y="9"/>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24">
              <a:extLst>
                <a:ext uri="{FF2B5EF4-FFF2-40B4-BE49-F238E27FC236}">
                  <a16:creationId xmlns:a16="http://schemas.microsoft.com/office/drawing/2014/main" id="{4A69B12E-46E2-48B5-A1B7-078F6BF4712B}"/>
                </a:ext>
              </a:extLst>
            </p:cNvPr>
            <p:cNvSpPr>
              <a:spLocks/>
            </p:cNvSpPr>
            <p:nvPr/>
          </p:nvSpPr>
          <p:spPr bwMode="auto">
            <a:xfrm>
              <a:off x="5059363" y="15233650"/>
              <a:ext cx="149225" cy="369888"/>
            </a:xfrm>
            <a:custGeom>
              <a:avLst/>
              <a:gdLst>
                <a:gd name="T0" fmla="*/ 47 w 47"/>
                <a:gd name="T1" fmla="*/ 116 h 116"/>
                <a:gd name="T2" fmla="*/ 38 w 47"/>
                <a:gd name="T3" fmla="*/ 86 h 116"/>
                <a:gd name="T4" fmla="*/ 28 w 47"/>
                <a:gd name="T5" fmla="*/ 56 h 116"/>
                <a:gd name="T6" fmla="*/ 15 w 47"/>
                <a:gd name="T7" fmla="*/ 28 h 116"/>
                <a:gd name="T8" fmla="*/ 0 w 47"/>
                <a:gd name="T9" fmla="*/ 0 h 116"/>
                <a:gd name="T10" fmla="*/ 19 w 47"/>
                <a:gd name="T11" fmla="*/ 25 h 116"/>
                <a:gd name="T12" fmla="*/ 33 w 47"/>
                <a:gd name="T13" fmla="*/ 54 h 116"/>
                <a:gd name="T14" fmla="*/ 43 w 47"/>
                <a:gd name="T15" fmla="*/ 84 h 116"/>
                <a:gd name="T16" fmla="*/ 47 w 4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16">
                  <a:moveTo>
                    <a:pt x="47" y="116"/>
                  </a:moveTo>
                  <a:cubicBezTo>
                    <a:pt x="44" y="106"/>
                    <a:pt x="42" y="96"/>
                    <a:pt x="38" y="86"/>
                  </a:cubicBezTo>
                  <a:cubicBezTo>
                    <a:pt x="35" y="76"/>
                    <a:pt x="32" y="66"/>
                    <a:pt x="28" y="56"/>
                  </a:cubicBezTo>
                  <a:cubicBezTo>
                    <a:pt x="24" y="46"/>
                    <a:pt x="20" y="37"/>
                    <a:pt x="15" y="28"/>
                  </a:cubicBezTo>
                  <a:cubicBezTo>
                    <a:pt x="10" y="18"/>
                    <a:pt x="5" y="9"/>
                    <a:pt x="0" y="0"/>
                  </a:cubicBezTo>
                  <a:cubicBezTo>
                    <a:pt x="7" y="8"/>
                    <a:pt x="14" y="16"/>
                    <a:pt x="19" y="25"/>
                  </a:cubicBezTo>
                  <a:cubicBezTo>
                    <a:pt x="25" y="34"/>
                    <a:pt x="29" y="44"/>
                    <a:pt x="33" y="54"/>
                  </a:cubicBezTo>
                  <a:cubicBezTo>
                    <a:pt x="37" y="64"/>
                    <a:pt x="41" y="74"/>
                    <a:pt x="43" y="84"/>
                  </a:cubicBezTo>
                  <a:cubicBezTo>
                    <a:pt x="45" y="95"/>
                    <a:pt x="47" y="105"/>
                    <a:pt x="47"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25">
              <a:extLst>
                <a:ext uri="{FF2B5EF4-FFF2-40B4-BE49-F238E27FC236}">
                  <a16:creationId xmlns:a16="http://schemas.microsoft.com/office/drawing/2014/main" id="{80DBCDD0-6B87-454C-9FE7-CAA84A87A0D6}"/>
                </a:ext>
              </a:extLst>
            </p:cNvPr>
            <p:cNvSpPr>
              <a:spLocks/>
            </p:cNvSpPr>
            <p:nvPr/>
          </p:nvSpPr>
          <p:spPr bwMode="auto">
            <a:xfrm>
              <a:off x="5065713" y="15781338"/>
              <a:ext cx="441325" cy="127000"/>
            </a:xfrm>
            <a:custGeom>
              <a:avLst/>
              <a:gdLst>
                <a:gd name="T0" fmla="*/ 139 w 139"/>
                <a:gd name="T1" fmla="*/ 0 h 40"/>
                <a:gd name="T2" fmla="*/ 107 w 139"/>
                <a:gd name="T3" fmla="*/ 18 h 40"/>
                <a:gd name="T4" fmla="*/ 72 w 139"/>
                <a:gd name="T5" fmla="*/ 30 h 40"/>
                <a:gd name="T6" fmla="*/ 36 w 139"/>
                <a:gd name="T7" fmla="*/ 38 h 40"/>
                <a:gd name="T8" fmla="*/ 0 w 139"/>
                <a:gd name="T9" fmla="*/ 39 h 40"/>
                <a:gd name="T10" fmla="*/ 36 w 139"/>
                <a:gd name="T11" fmla="*/ 33 h 40"/>
                <a:gd name="T12" fmla="*/ 71 w 139"/>
                <a:gd name="T13" fmla="*/ 25 h 40"/>
                <a:gd name="T14" fmla="*/ 105 w 139"/>
                <a:gd name="T15" fmla="*/ 14 h 40"/>
                <a:gd name="T16" fmla="*/ 139 w 139"/>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40">
                  <a:moveTo>
                    <a:pt x="139" y="0"/>
                  </a:moveTo>
                  <a:cubicBezTo>
                    <a:pt x="129" y="7"/>
                    <a:pt x="118" y="13"/>
                    <a:pt x="107" y="18"/>
                  </a:cubicBezTo>
                  <a:cubicBezTo>
                    <a:pt x="96" y="23"/>
                    <a:pt x="84" y="27"/>
                    <a:pt x="72" y="30"/>
                  </a:cubicBezTo>
                  <a:cubicBezTo>
                    <a:pt x="61" y="34"/>
                    <a:pt x="49" y="36"/>
                    <a:pt x="36" y="38"/>
                  </a:cubicBezTo>
                  <a:cubicBezTo>
                    <a:pt x="24" y="39"/>
                    <a:pt x="12" y="40"/>
                    <a:pt x="0" y="39"/>
                  </a:cubicBezTo>
                  <a:cubicBezTo>
                    <a:pt x="12" y="37"/>
                    <a:pt x="24" y="35"/>
                    <a:pt x="36" y="33"/>
                  </a:cubicBezTo>
                  <a:cubicBezTo>
                    <a:pt x="47" y="31"/>
                    <a:pt x="59" y="28"/>
                    <a:pt x="71" y="25"/>
                  </a:cubicBezTo>
                  <a:cubicBezTo>
                    <a:pt x="82" y="21"/>
                    <a:pt x="94" y="18"/>
                    <a:pt x="105" y="14"/>
                  </a:cubicBezTo>
                  <a:cubicBezTo>
                    <a:pt x="116" y="9"/>
                    <a:pt x="127" y="5"/>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26">
              <a:extLst>
                <a:ext uri="{FF2B5EF4-FFF2-40B4-BE49-F238E27FC236}">
                  <a16:creationId xmlns:a16="http://schemas.microsoft.com/office/drawing/2014/main" id="{5E1968BD-9348-4BDD-8D9E-03D02DCC2DC5}"/>
                </a:ext>
              </a:extLst>
            </p:cNvPr>
            <p:cNvSpPr>
              <a:spLocks/>
            </p:cNvSpPr>
            <p:nvPr/>
          </p:nvSpPr>
          <p:spPr bwMode="auto">
            <a:xfrm>
              <a:off x="5411788" y="15400338"/>
              <a:ext cx="231775" cy="463550"/>
            </a:xfrm>
            <a:custGeom>
              <a:avLst/>
              <a:gdLst>
                <a:gd name="T0" fmla="*/ 73 w 73"/>
                <a:gd name="T1" fmla="*/ 146 h 146"/>
                <a:gd name="T2" fmla="*/ 59 w 73"/>
                <a:gd name="T3" fmla="*/ 107 h 146"/>
                <a:gd name="T4" fmla="*/ 41 w 73"/>
                <a:gd name="T5" fmla="*/ 71 h 146"/>
                <a:gd name="T6" fmla="*/ 22 w 73"/>
                <a:gd name="T7" fmla="*/ 35 h 146"/>
                <a:gd name="T8" fmla="*/ 0 w 73"/>
                <a:gd name="T9" fmla="*/ 0 h 146"/>
                <a:gd name="T10" fmla="*/ 26 w 73"/>
                <a:gd name="T11" fmla="*/ 33 h 146"/>
                <a:gd name="T12" fmla="*/ 47 w 73"/>
                <a:gd name="T13" fmla="*/ 68 h 146"/>
                <a:gd name="T14" fmla="*/ 63 w 73"/>
                <a:gd name="T15" fmla="*/ 106 h 146"/>
                <a:gd name="T16" fmla="*/ 73 w 73"/>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46">
                  <a:moveTo>
                    <a:pt x="73" y="146"/>
                  </a:moveTo>
                  <a:cubicBezTo>
                    <a:pt x="69" y="133"/>
                    <a:pt x="64" y="120"/>
                    <a:pt x="59" y="107"/>
                  </a:cubicBezTo>
                  <a:cubicBezTo>
                    <a:pt x="54" y="95"/>
                    <a:pt x="48" y="83"/>
                    <a:pt x="41" y="71"/>
                  </a:cubicBezTo>
                  <a:cubicBezTo>
                    <a:pt x="35" y="59"/>
                    <a:pt x="29" y="47"/>
                    <a:pt x="22" y="35"/>
                  </a:cubicBezTo>
                  <a:cubicBezTo>
                    <a:pt x="15" y="23"/>
                    <a:pt x="8" y="12"/>
                    <a:pt x="0" y="0"/>
                  </a:cubicBezTo>
                  <a:cubicBezTo>
                    <a:pt x="10" y="10"/>
                    <a:pt x="18" y="21"/>
                    <a:pt x="26" y="33"/>
                  </a:cubicBezTo>
                  <a:cubicBezTo>
                    <a:pt x="33" y="44"/>
                    <a:pt x="40" y="56"/>
                    <a:pt x="47" y="68"/>
                  </a:cubicBezTo>
                  <a:cubicBezTo>
                    <a:pt x="53" y="80"/>
                    <a:pt x="59" y="93"/>
                    <a:pt x="63" y="106"/>
                  </a:cubicBezTo>
                  <a:cubicBezTo>
                    <a:pt x="68" y="119"/>
                    <a:pt x="71" y="132"/>
                    <a:pt x="73"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27">
              <a:extLst>
                <a:ext uri="{FF2B5EF4-FFF2-40B4-BE49-F238E27FC236}">
                  <a16:creationId xmlns:a16="http://schemas.microsoft.com/office/drawing/2014/main" id="{A9977525-1163-4E42-8F99-1E9A264B33BF}"/>
                </a:ext>
              </a:extLst>
            </p:cNvPr>
            <p:cNvSpPr>
              <a:spLocks/>
            </p:cNvSpPr>
            <p:nvPr/>
          </p:nvSpPr>
          <p:spPr bwMode="auto">
            <a:xfrm>
              <a:off x="5456238" y="15971838"/>
              <a:ext cx="368300" cy="120650"/>
            </a:xfrm>
            <a:custGeom>
              <a:avLst/>
              <a:gdLst>
                <a:gd name="T0" fmla="*/ 116 w 116"/>
                <a:gd name="T1" fmla="*/ 0 h 38"/>
                <a:gd name="T2" fmla="*/ 91 w 116"/>
                <a:gd name="T3" fmla="*/ 18 h 38"/>
                <a:gd name="T4" fmla="*/ 62 w 116"/>
                <a:gd name="T5" fmla="*/ 30 h 38"/>
                <a:gd name="T6" fmla="*/ 31 w 116"/>
                <a:gd name="T7" fmla="*/ 36 h 38"/>
                <a:gd name="T8" fmla="*/ 0 w 116"/>
                <a:gd name="T9" fmla="*/ 37 h 38"/>
                <a:gd name="T10" fmla="*/ 30 w 116"/>
                <a:gd name="T11" fmla="*/ 31 h 38"/>
                <a:gd name="T12" fmla="*/ 60 w 116"/>
                <a:gd name="T13" fmla="*/ 24 h 38"/>
                <a:gd name="T14" fmla="*/ 89 w 116"/>
                <a:gd name="T15" fmla="*/ 14 h 38"/>
                <a:gd name="T16" fmla="*/ 116 w 116"/>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38">
                  <a:moveTo>
                    <a:pt x="116" y="0"/>
                  </a:moveTo>
                  <a:cubicBezTo>
                    <a:pt x="109" y="7"/>
                    <a:pt x="100" y="13"/>
                    <a:pt x="91" y="18"/>
                  </a:cubicBezTo>
                  <a:cubicBezTo>
                    <a:pt x="82" y="23"/>
                    <a:pt x="72" y="27"/>
                    <a:pt x="62" y="30"/>
                  </a:cubicBezTo>
                  <a:cubicBezTo>
                    <a:pt x="52" y="33"/>
                    <a:pt x="41" y="35"/>
                    <a:pt x="31" y="36"/>
                  </a:cubicBezTo>
                  <a:cubicBezTo>
                    <a:pt x="21" y="37"/>
                    <a:pt x="10" y="38"/>
                    <a:pt x="0" y="37"/>
                  </a:cubicBezTo>
                  <a:cubicBezTo>
                    <a:pt x="30" y="31"/>
                    <a:pt x="30" y="31"/>
                    <a:pt x="30" y="31"/>
                  </a:cubicBezTo>
                  <a:cubicBezTo>
                    <a:pt x="40" y="29"/>
                    <a:pt x="50" y="27"/>
                    <a:pt x="60" y="24"/>
                  </a:cubicBezTo>
                  <a:cubicBezTo>
                    <a:pt x="70" y="21"/>
                    <a:pt x="80" y="18"/>
                    <a:pt x="89" y="14"/>
                  </a:cubicBezTo>
                  <a:cubicBezTo>
                    <a:pt x="98" y="10"/>
                    <a:pt x="107" y="5"/>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00">
            <a:extLst>
              <a:ext uri="{FF2B5EF4-FFF2-40B4-BE49-F238E27FC236}">
                <a16:creationId xmlns:a16="http://schemas.microsoft.com/office/drawing/2014/main" id="{A66F95F0-E5ED-42AE-96AD-28D43B9686D8}"/>
              </a:ext>
            </a:extLst>
          </p:cNvPr>
          <p:cNvSpPr>
            <a:spLocks/>
          </p:cNvSpPr>
          <p:nvPr/>
        </p:nvSpPr>
        <p:spPr bwMode="auto">
          <a:xfrm>
            <a:off x="4494213" y="9274175"/>
            <a:ext cx="5399088" cy="858838"/>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02">
            <a:extLst>
              <a:ext uri="{FF2B5EF4-FFF2-40B4-BE49-F238E27FC236}">
                <a16:creationId xmlns:a16="http://schemas.microsoft.com/office/drawing/2014/main" id="{A542B0A1-8CA4-4539-AB7D-C31D57EAF1FF}"/>
              </a:ext>
            </a:extLst>
          </p:cNvPr>
          <p:cNvSpPr>
            <a:spLocks/>
          </p:cNvSpPr>
          <p:nvPr/>
        </p:nvSpPr>
        <p:spPr bwMode="auto">
          <a:xfrm>
            <a:off x="5526088" y="4011612"/>
            <a:ext cx="4722813" cy="56388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4" name="Group 303">
            <a:extLst>
              <a:ext uri="{FF2B5EF4-FFF2-40B4-BE49-F238E27FC236}">
                <a16:creationId xmlns:a16="http://schemas.microsoft.com/office/drawing/2014/main" id="{DB6F620F-9044-40E0-B157-280420F1E908}"/>
              </a:ext>
            </a:extLst>
          </p:cNvPr>
          <p:cNvGrpSpPr/>
          <p:nvPr/>
        </p:nvGrpSpPr>
        <p:grpSpPr>
          <a:xfrm>
            <a:off x="7008017" y="4976072"/>
            <a:ext cx="3076575" cy="4516438"/>
            <a:chOff x="16867188" y="12145963"/>
            <a:chExt cx="3076575" cy="4516438"/>
          </a:xfrm>
        </p:grpSpPr>
        <p:sp>
          <p:nvSpPr>
            <p:cNvPr id="294" name="Freeform 128">
              <a:extLst>
                <a:ext uri="{FF2B5EF4-FFF2-40B4-BE49-F238E27FC236}">
                  <a16:creationId xmlns:a16="http://schemas.microsoft.com/office/drawing/2014/main" id="{4C3C5672-84EB-48A0-84F0-D3A17BF658DA}"/>
                </a:ext>
              </a:extLst>
            </p:cNvPr>
            <p:cNvSpPr>
              <a:spLocks/>
            </p:cNvSpPr>
            <p:nvPr/>
          </p:nvSpPr>
          <p:spPr bwMode="auto">
            <a:xfrm>
              <a:off x="16867188" y="12145963"/>
              <a:ext cx="3076575" cy="4516438"/>
            </a:xfrm>
            <a:custGeom>
              <a:avLst/>
              <a:gdLst>
                <a:gd name="T0" fmla="*/ 226 w 969"/>
                <a:gd name="T1" fmla="*/ 1375 h 1420"/>
                <a:gd name="T2" fmla="*/ 87 w 969"/>
                <a:gd name="T3" fmla="*/ 1020 h 1420"/>
                <a:gd name="T4" fmla="*/ 288 w 969"/>
                <a:gd name="T5" fmla="*/ 924 h 1420"/>
                <a:gd name="T6" fmla="*/ 358 w 969"/>
                <a:gd name="T7" fmla="*/ 905 h 1420"/>
                <a:gd name="T8" fmla="*/ 375 w 969"/>
                <a:gd name="T9" fmla="*/ 833 h 1420"/>
                <a:gd name="T10" fmla="*/ 352 w 969"/>
                <a:gd name="T11" fmla="*/ 686 h 1420"/>
                <a:gd name="T12" fmla="*/ 348 w 969"/>
                <a:gd name="T13" fmla="*/ 591 h 1420"/>
                <a:gd name="T14" fmla="*/ 500 w 969"/>
                <a:gd name="T15" fmla="*/ 481 h 1420"/>
                <a:gd name="T16" fmla="*/ 632 w 969"/>
                <a:gd name="T17" fmla="*/ 257 h 1420"/>
                <a:gd name="T18" fmla="*/ 923 w 969"/>
                <a:gd name="T19" fmla="*/ 175 h 1420"/>
                <a:gd name="T20" fmla="*/ 907 w 969"/>
                <a:gd name="T21" fmla="*/ 346 h 1420"/>
                <a:gd name="T22" fmla="*/ 773 w 969"/>
                <a:gd name="T23" fmla="*/ 492 h 1420"/>
                <a:gd name="T24" fmla="*/ 790 w 969"/>
                <a:gd name="T25" fmla="*/ 547 h 1420"/>
                <a:gd name="T26" fmla="*/ 836 w 969"/>
                <a:gd name="T27" fmla="*/ 643 h 1420"/>
                <a:gd name="T28" fmla="*/ 819 w 969"/>
                <a:gd name="T29" fmla="*/ 826 h 1420"/>
                <a:gd name="T30" fmla="*/ 752 w 969"/>
                <a:gd name="T31" fmla="*/ 897 h 1420"/>
                <a:gd name="T32" fmla="*/ 645 w 969"/>
                <a:gd name="T33" fmla="*/ 927 h 1420"/>
                <a:gd name="T34" fmla="*/ 600 w 969"/>
                <a:gd name="T35" fmla="*/ 951 h 1420"/>
                <a:gd name="T36" fmla="*/ 590 w 969"/>
                <a:gd name="T37" fmla="*/ 994 h 1420"/>
                <a:gd name="T38" fmla="*/ 589 w 969"/>
                <a:gd name="T39" fmla="*/ 1303 h 1420"/>
                <a:gd name="T40" fmla="*/ 393 w 969"/>
                <a:gd name="T41" fmla="*/ 1408 h 1420"/>
                <a:gd name="T42" fmla="*/ 226 w 969"/>
                <a:gd name="T43" fmla="*/ 1375 h 1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9" h="1420">
                  <a:moveTo>
                    <a:pt x="226" y="1375"/>
                  </a:moveTo>
                  <a:cubicBezTo>
                    <a:pt x="72" y="1333"/>
                    <a:pt x="0" y="1153"/>
                    <a:pt x="87" y="1020"/>
                  </a:cubicBezTo>
                  <a:cubicBezTo>
                    <a:pt x="130" y="955"/>
                    <a:pt x="197" y="920"/>
                    <a:pt x="288" y="924"/>
                  </a:cubicBezTo>
                  <a:cubicBezTo>
                    <a:pt x="313" y="925"/>
                    <a:pt x="341" y="923"/>
                    <a:pt x="358" y="905"/>
                  </a:cubicBezTo>
                  <a:cubicBezTo>
                    <a:pt x="376" y="887"/>
                    <a:pt x="376" y="859"/>
                    <a:pt x="375" y="833"/>
                  </a:cubicBezTo>
                  <a:cubicBezTo>
                    <a:pt x="372" y="784"/>
                    <a:pt x="362" y="735"/>
                    <a:pt x="352" y="686"/>
                  </a:cubicBezTo>
                  <a:cubicBezTo>
                    <a:pt x="345" y="654"/>
                    <a:pt x="340" y="624"/>
                    <a:pt x="348" y="591"/>
                  </a:cubicBezTo>
                  <a:cubicBezTo>
                    <a:pt x="366" y="523"/>
                    <a:pt x="437" y="494"/>
                    <a:pt x="500" y="481"/>
                  </a:cubicBezTo>
                  <a:cubicBezTo>
                    <a:pt x="662" y="446"/>
                    <a:pt x="654" y="330"/>
                    <a:pt x="632" y="257"/>
                  </a:cubicBezTo>
                  <a:cubicBezTo>
                    <a:pt x="609" y="185"/>
                    <a:pt x="791" y="0"/>
                    <a:pt x="923" y="175"/>
                  </a:cubicBezTo>
                  <a:cubicBezTo>
                    <a:pt x="969" y="237"/>
                    <a:pt x="967" y="296"/>
                    <a:pt x="907" y="346"/>
                  </a:cubicBezTo>
                  <a:cubicBezTo>
                    <a:pt x="860" y="384"/>
                    <a:pt x="767" y="418"/>
                    <a:pt x="773" y="492"/>
                  </a:cubicBezTo>
                  <a:cubicBezTo>
                    <a:pt x="775" y="511"/>
                    <a:pt x="782" y="529"/>
                    <a:pt x="790" y="547"/>
                  </a:cubicBezTo>
                  <a:cubicBezTo>
                    <a:pt x="804" y="579"/>
                    <a:pt x="823" y="610"/>
                    <a:pt x="836" y="643"/>
                  </a:cubicBezTo>
                  <a:cubicBezTo>
                    <a:pt x="862" y="706"/>
                    <a:pt x="854" y="768"/>
                    <a:pt x="819" y="826"/>
                  </a:cubicBezTo>
                  <a:cubicBezTo>
                    <a:pt x="802" y="854"/>
                    <a:pt x="780" y="879"/>
                    <a:pt x="752" y="897"/>
                  </a:cubicBezTo>
                  <a:cubicBezTo>
                    <a:pt x="719" y="917"/>
                    <a:pt x="682" y="919"/>
                    <a:pt x="645" y="927"/>
                  </a:cubicBezTo>
                  <a:cubicBezTo>
                    <a:pt x="628" y="931"/>
                    <a:pt x="610" y="937"/>
                    <a:pt x="600" y="951"/>
                  </a:cubicBezTo>
                  <a:cubicBezTo>
                    <a:pt x="591" y="963"/>
                    <a:pt x="590" y="979"/>
                    <a:pt x="590" y="994"/>
                  </a:cubicBezTo>
                  <a:cubicBezTo>
                    <a:pt x="587" y="1095"/>
                    <a:pt x="617" y="1203"/>
                    <a:pt x="589" y="1303"/>
                  </a:cubicBezTo>
                  <a:cubicBezTo>
                    <a:pt x="563" y="1395"/>
                    <a:pt x="481" y="1420"/>
                    <a:pt x="393" y="1408"/>
                  </a:cubicBezTo>
                  <a:cubicBezTo>
                    <a:pt x="326" y="1399"/>
                    <a:pt x="271" y="1388"/>
                    <a:pt x="226" y="137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29">
              <a:extLst>
                <a:ext uri="{FF2B5EF4-FFF2-40B4-BE49-F238E27FC236}">
                  <a16:creationId xmlns:a16="http://schemas.microsoft.com/office/drawing/2014/main" id="{8F5C1F1D-F9FD-4AF8-9C63-79B3B0E3B0F2}"/>
                </a:ext>
              </a:extLst>
            </p:cNvPr>
            <p:cNvSpPr>
              <a:spLocks/>
            </p:cNvSpPr>
            <p:nvPr/>
          </p:nvSpPr>
          <p:spPr bwMode="auto">
            <a:xfrm>
              <a:off x="17816513" y="12890500"/>
              <a:ext cx="1574800" cy="3211513"/>
            </a:xfrm>
            <a:custGeom>
              <a:avLst/>
              <a:gdLst>
                <a:gd name="T0" fmla="*/ 496 w 496"/>
                <a:gd name="T1" fmla="*/ 0 h 1010"/>
                <a:gd name="T2" fmla="*/ 444 w 496"/>
                <a:gd name="T3" fmla="*/ 128 h 1010"/>
                <a:gd name="T4" fmla="*/ 417 w 496"/>
                <a:gd name="T5" fmla="*/ 192 h 1010"/>
                <a:gd name="T6" fmla="*/ 390 w 496"/>
                <a:gd name="T7" fmla="*/ 256 h 1010"/>
                <a:gd name="T8" fmla="*/ 362 w 496"/>
                <a:gd name="T9" fmla="*/ 320 h 1010"/>
                <a:gd name="T10" fmla="*/ 333 w 496"/>
                <a:gd name="T11" fmla="*/ 383 h 1010"/>
                <a:gd name="T12" fmla="*/ 305 w 496"/>
                <a:gd name="T13" fmla="*/ 447 h 1010"/>
                <a:gd name="T14" fmla="*/ 276 w 496"/>
                <a:gd name="T15" fmla="*/ 510 h 1010"/>
                <a:gd name="T16" fmla="*/ 155 w 496"/>
                <a:gd name="T17" fmla="*/ 760 h 1010"/>
                <a:gd name="T18" fmla="*/ 20 w 496"/>
                <a:gd name="T19" fmla="*/ 1004 h 1010"/>
                <a:gd name="T20" fmla="*/ 6 w 496"/>
                <a:gd name="T21" fmla="*/ 1007 h 1010"/>
                <a:gd name="T22" fmla="*/ 3 w 496"/>
                <a:gd name="T23" fmla="*/ 993 h 1010"/>
                <a:gd name="T24" fmla="*/ 3 w 496"/>
                <a:gd name="T25" fmla="*/ 993 h 1010"/>
                <a:gd name="T26" fmla="*/ 3 w 496"/>
                <a:gd name="T27" fmla="*/ 993 h 1010"/>
                <a:gd name="T28" fmla="*/ 138 w 496"/>
                <a:gd name="T29" fmla="*/ 752 h 1010"/>
                <a:gd name="T30" fmla="*/ 154 w 496"/>
                <a:gd name="T31" fmla="*/ 721 h 1010"/>
                <a:gd name="T32" fmla="*/ 170 w 496"/>
                <a:gd name="T33" fmla="*/ 690 h 1010"/>
                <a:gd name="T34" fmla="*/ 201 w 496"/>
                <a:gd name="T35" fmla="*/ 628 h 1010"/>
                <a:gd name="T36" fmla="*/ 231 w 496"/>
                <a:gd name="T37" fmla="*/ 566 h 1010"/>
                <a:gd name="T38" fmla="*/ 262 w 496"/>
                <a:gd name="T39" fmla="*/ 503 h 1010"/>
                <a:gd name="T40" fmla="*/ 291 w 496"/>
                <a:gd name="T41" fmla="*/ 440 h 1010"/>
                <a:gd name="T42" fmla="*/ 321 w 496"/>
                <a:gd name="T43" fmla="*/ 378 h 1010"/>
                <a:gd name="T44" fmla="*/ 380 w 496"/>
                <a:gd name="T45" fmla="*/ 252 h 1010"/>
                <a:gd name="T46" fmla="*/ 496 w 496"/>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1010">
                  <a:moveTo>
                    <a:pt x="496" y="0"/>
                  </a:moveTo>
                  <a:cubicBezTo>
                    <a:pt x="479" y="43"/>
                    <a:pt x="462" y="86"/>
                    <a:pt x="444" y="128"/>
                  </a:cubicBezTo>
                  <a:cubicBezTo>
                    <a:pt x="435" y="150"/>
                    <a:pt x="426" y="171"/>
                    <a:pt x="417" y="192"/>
                  </a:cubicBezTo>
                  <a:cubicBezTo>
                    <a:pt x="390" y="256"/>
                    <a:pt x="390" y="256"/>
                    <a:pt x="390" y="256"/>
                  </a:cubicBezTo>
                  <a:cubicBezTo>
                    <a:pt x="362" y="320"/>
                    <a:pt x="362" y="320"/>
                    <a:pt x="362" y="320"/>
                  </a:cubicBezTo>
                  <a:cubicBezTo>
                    <a:pt x="333" y="383"/>
                    <a:pt x="333" y="383"/>
                    <a:pt x="333" y="383"/>
                  </a:cubicBezTo>
                  <a:cubicBezTo>
                    <a:pt x="324" y="405"/>
                    <a:pt x="314" y="426"/>
                    <a:pt x="305" y="447"/>
                  </a:cubicBezTo>
                  <a:cubicBezTo>
                    <a:pt x="295" y="468"/>
                    <a:pt x="286" y="489"/>
                    <a:pt x="276" y="510"/>
                  </a:cubicBezTo>
                  <a:cubicBezTo>
                    <a:pt x="237" y="594"/>
                    <a:pt x="197" y="678"/>
                    <a:pt x="155" y="760"/>
                  </a:cubicBezTo>
                  <a:cubicBezTo>
                    <a:pt x="113" y="843"/>
                    <a:pt x="70" y="925"/>
                    <a:pt x="20" y="1004"/>
                  </a:cubicBezTo>
                  <a:cubicBezTo>
                    <a:pt x="17" y="1009"/>
                    <a:pt x="11" y="1010"/>
                    <a:pt x="6" y="1007"/>
                  </a:cubicBezTo>
                  <a:cubicBezTo>
                    <a:pt x="1" y="1004"/>
                    <a:pt x="0" y="998"/>
                    <a:pt x="3" y="993"/>
                  </a:cubicBezTo>
                  <a:cubicBezTo>
                    <a:pt x="3" y="993"/>
                    <a:pt x="3" y="993"/>
                    <a:pt x="3" y="993"/>
                  </a:cubicBezTo>
                  <a:cubicBezTo>
                    <a:pt x="3" y="993"/>
                    <a:pt x="3" y="993"/>
                    <a:pt x="3" y="993"/>
                  </a:cubicBezTo>
                  <a:cubicBezTo>
                    <a:pt x="52" y="916"/>
                    <a:pt x="95" y="834"/>
                    <a:pt x="138" y="752"/>
                  </a:cubicBezTo>
                  <a:cubicBezTo>
                    <a:pt x="154" y="721"/>
                    <a:pt x="154" y="721"/>
                    <a:pt x="154" y="721"/>
                  </a:cubicBezTo>
                  <a:cubicBezTo>
                    <a:pt x="170" y="690"/>
                    <a:pt x="170" y="690"/>
                    <a:pt x="170" y="690"/>
                  </a:cubicBezTo>
                  <a:cubicBezTo>
                    <a:pt x="180" y="669"/>
                    <a:pt x="191" y="649"/>
                    <a:pt x="201" y="628"/>
                  </a:cubicBezTo>
                  <a:cubicBezTo>
                    <a:pt x="231" y="566"/>
                    <a:pt x="231" y="566"/>
                    <a:pt x="231" y="566"/>
                  </a:cubicBezTo>
                  <a:cubicBezTo>
                    <a:pt x="262" y="503"/>
                    <a:pt x="262" y="503"/>
                    <a:pt x="262" y="503"/>
                  </a:cubicBezTo>
                  <a:cubicBezTo>
                    <a:pt x="272" y="482"/>
                    <a:pt x="282" y="461"/>
                    <a:pt x="291" y="440"/>
                  </a:cubicBezTo>
                  <a:cubicBezTo>
                    <a:pt x="301" y="420"/>
                    <a:pt x="311" y="399"/>
                    <a:pt x="321" y="378"/>
                  </a:cubicBezTo>
                  <a:cubicBezTo>
                    <a:pt x="380" y="252"/>
                    <a:pt x="380" y="252"/>
                    <a:pt x="380" y="252"/>
                  </a:cubicBezTo>
                  <a:lnTo>
                    <a:pt x="4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30">
              <a:extLst>
                <a:ext uri="{FF2B5EF4-FFF2-40B4-BE49-F238E27FC236}">
                  <a16:creationId xmlns:a16="http://schemas.microsoft.com/office/drawing/2014/main" id="{FEF2A41D-4D01-4456-A989-B9D0C3322030}"/>
                </a:ext>
              </a:extLst>
            </p:cNvPr>
            <p:cNvSpPr>
              <a:spLocks/>
            </p:cNvSpPr>
            <p:nvPr/>
          </p:nvSpPr>
          <p:spPr bwMode="auto">
            <a:xfrm>
              <a:off x="18324513" y="13898563"/>
              <a:ext cx="95250" cy="1135063"/>
            </a:xfrm>
            <a:custGeom>
              <a:avLst/>
              <a:gdLst>
                <a:gd name="T0" fmla="*/ 9 w 30"/>
                <a:gd name="T1" fmla="*/ 0 h 357"/>
                <a:gd name="T2" fmla="*/ 4 w 30"/>
                <a:gd name="T3" fmla="*/ 90 h 357"/>
                <a:gd name="T4" fmla="*/ 4 w 30"/>
                <a:gd name="T5" fmla="*/ 180 h 357"/>
                <a:gd name="T6" fmla="*/ 6 w 30"/>
                <a:gd name="T7" fmla="*/ 224 h 357"/>
                <a:gd name="T8" fmla="*/ 11 w 30"/>
                <a:gd name="T9" fmla="*/ 269 h 357"/>
                <a:gd name="T10" fmla="*/ 30 w 30"/>
                <a:gd name="T11" fmla="*/ 356 h 357"/>
                <a:gd name="T12" fmla="*/ 26 w 30"/>
                <a:gd name="T13" fmla="*/ 357 h 357"/>
                <a:gd name="T14" fmla="*/ 19 w 30"/>
                <a:gd name="T15" fmla="*/ 336 h 357"/>
                <a:gd name="T16" fmla="*/ 13 w 30"/>
                <a:gd name="T17" fmla="*/ 314 h 357"/>
                <a:gd name="T18" fmla="*/ 12 w 30"/>
                <a:gd name="T19" fmla="*/ 308 h 357"/>
                <a:gd name="T20" fmla="*/ 11 w 30"/>
                <a:gd name="T21" fmla="*/ 303 h 357"/>
                <a:gd name="T22" fmla="*/ 9 w 30"/>
                <a:gd name="T23" fmla="*/ 292 h 357"/>
                <a:gd name="T24" fmla="*/ 7 w 30"/>
                <a:gd name="T25" fmla="*/ 281 h 357"/>
                <a:gd name="T26" fmla="*/ 6 w 30"/>
                <a:gd name="T27" fmla="*/ 269 h 357"/>
                <a:gd name="T28" fmla="*/ 0 w 30"/>
                <a:gd name="T29" fmla="*/ 180 h 357"/>
                <a:gd name="T30" fmla="*/ 2 w 30"/>
                <a:gd name="T31" fmla="*/ 90 h 357"/>
                <a:gd name="T32" fmla="*/ 9 w 30"/>
                <a:gd name="T33"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57">
                  <a:moveTo>
                    <a:pt x="9" y="0"/>
                  </a:moveTo>
                  <a:cubicBezTo>
                    <a:pt x="6" y="30"/>
                    <a:pt x="5" y="60"/>
                    <a:pt x="4" y="90"/>
                  </a:cubicBezTo>
                  <a:cubicBezTo>
                    <a:pt x="3" y="120"/>
                    <a:pt x="3" y="150"/>
                    <a:pt x="4" y="180"/>
                  </a:cubicBezTo>
                  <a:cubicBezTo>
                    <a:pt x="4" y="194"/>
                    <a:pt x="5" y="209"/>
                    <a:pt x="6" y="224"/>
                  </a:cubicBezTo>
                  <a:cubicBezTo>
                    <a:pt x="8" y="239"/>
                    <a:pt x="9" y="254"/>
                    <a:pt x="11" y="269"/>
                  </a:cubicBezTo>
                  <a:cubicBezTo>
                    <a:pt x="15" y="298"/>
                    <a:pt x="20" y="328"/>
                    <a:pt x="30" y="356"/>
                  </a:cubicBezTo>
                  <a:cubicBezTo>
                    <a:pt x="26" y="357"/>
                    <a:pt x="26" y="357"/>
                    <a:pt x="26" y="357"/>
                  </a:cubicBezTo>
                  <a:cubicBezTo>
                    <a:pt x="19" y="336"/>
                    <a:pt x="19" y="336"/>
                    <a:pt x="19" y="336"/>
                  </a:cubicBezTo>
                  <a:cubicBezTo>
                    <a:pt x="17" y="329"/>
                    <a:pt x="15" y="321"/>
                    <a:pt x="13" y="314"/>
                  </a:cubicBezTo>
                  <a:cubicBezTo>
                    <a:pt x="12" y="308"/>
                    <a:pt x="12" y="308"/>
                    <a:pt x="12" y="308"/>
                  </a:cubicBezTo>
                  <a:cubicBezTo>
                    <a:pt x="11" y="303"/>
                    <a:pt x="11" y="303"/>
                    <a:pt x="11" y="303"/>
                  </a:cubicBezTo>
                  <a:cubicBezTo>
                    <a:pt x="9" y="292"/>
                    <a:pt x="9" y="292"/>
                    <a:pt x="9" y="292"/>
                  </a:cubicBezTo>
                  <a:cubicBezTo>
                    <a:pt x="7" y="281"/>
                    <a:pt x="7" y="281"/>
                    <a:pt x="7" y="281"/>
                  </a:cubicBezTo>
                  <a:cubicBezTo>
                    <a:pt x="6" y="269"/>
                    <a:pt x="6" y="269"/>
                    <a:pt x="6" y="269"/>
                  </a:cubicBezTo>
                  <a:cubicBezTo>
                    <a:pt x="2" y="240"/>
                    <a:pt x="1" y="210"/>
                    <a:pt x="0" y="180"/>
                  </a:cubicBezTo>
                  <a:cubicBezTo>
                    <a:pt x="0" y="150"/>
                    <a:pt x="0" y="120"/>
                    <a:pt x="2" y="90"/>
                  </a:cubicBezTo>
                  <a:cubicBezTo>
                    <a:pt x="3" y="60"/>
                    <a:pt x="5" y="3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Freeform 131">
              <a:extLst>
                <a:ext uri="{FF2B5EF4-FFF2-40B4-BE49-F238E27FC236}">
                  <a16:creationId xmlns:a16="http://schemas.microsoft.com/office/drawing/2014/main" id="{40D6B503-7F01-4A2B-B6E9-DEE175FD0603}"/>
                </a:ext>
              </a:extLst>
            </p:cNvPr>
            <p:cNvSpPr>
              <a:spLocks/>
            </p:cNvSpPr>
            <p:nvPr/>
          </p:nvSpPr>
          <p:spPr bwMode="auto">
            <a:xfrm>
              <a:off x="18572163" y="14155738"/>
              <a:ext cx="784225" cy="550863"/>
            </a:xfrm>
            <a:custGeom>
              <a:avLst/>
              <a:gdLst>
                <a:gd name="T0" fmla="*/ 247 w 247"/>
                <a:gd name="T1" fmla="*/ 0 h 173"/>
                <a:gd name="T2" fmla="*/ 194 w 247"/>
                <a:gd name="T3" fmla="*/ 54 h 173"/>
                <a:gd name="T4" fmla="*/ 135 w 247"/>
                <a:gd name="T5" fmla="*/ 104 h 173"/>
                <a:gd name="T6" fmla="*/ 120 w 247"/>
                <a:gd name="T7" fmla="*/ 115 h 173"/>
                <a:gd name="T8" fmla="*/ 112 w 247"/>
                <a:gd name="T9" fmla="*/ 120 h 173"/>
                <a:gd name="T10" fmla="*/ 104 w 247"/>
                <a:gd name="T11" fmla="*/ 126 h 173"/>
                <a:gd name="T12" fmla="*/ 88 w 247"/>
                <a:gd name="T13" fmla="*/ 136 h 173"/>
                <a:gd name="T14" fmla="*/ 72 w 247"/>
                <a:gd name="T15" fmla="*/ 145 h 173"/>
                <a:gd name="T16" fmla="*/ 1 w 247"/>
                <a:gd name="T17" fmla="*/ 173 h 173"/>
                <a:gd name="T18" fmla="*/ 0 w 247"/>
                <a:gd name="T19" fmla="*/ 170 h 173"/>
                <a:gd name="T20" fmla="*/ 69 w 247"/>
                <a:gd name="T21" fmla="*/ 141 h 173"/>
                <a:gd name="T22" fmla="*/ 133 w 247"/>
                <a:gd name="T23" fmla="*/ 101 h 173"/>
                <a:gd name="T24" fmla="*/ 192 w 247"/>
                <a:gd name="T25" fmla="*/ 53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4" y="54"/>
                  </a:cubicBezTo>
                  <a:cubicBezTo>
                    <a:pt x="175" y="72"/>
                    <a:pt x="156" y="88"/>
                    <a:pt x="135" y="104"/>
                  </a:cubicBezTo>
                  <a:cubicBezTo>
                    <a:pt x="130" y="107"/>
                    <a:pt x="125" y="111"/>
                    <a:pt x="120" y="115"/>
                  </a:cubicBezTo>
                  <a:cubicBezTo>
                    <a:pt x="112" y="120"/>
                    <a:pt x="112" y="120"/>
                    <a:pt x="112" y="120"/>
                  </a:cubicBezTo>
                  <a:cubicBezTo>
                    <a:pt x="104" y="126"/>
                    <a:pt x="104" y="126"/>
                    <a:pt x="104" y="126"/>
                  </a:cubicBezTo>
                  <a:cubicBezTo>
                    <a:pt x="99" y="129"/>
                    <a:pt x="94" y="133"/>
                    <a:pt x="88" y="136"/>
                  </a:cubicBezTo>
                  <a:cubicBezTo>
                    <a:pt x="72" y="145"/>
                    <a:pt x="72" y="145"/>
                    <a:pt x="72" y="145"/>
                  </a:cubicBezTo>
                  <a:cubicBezTo>
                    <a:pt x="49" y="157"/>
                    <a:pt x="26" y="167"/>
                    <a:pt x="1" y="173"/>
                  </a:cubicBezTo>
                  <a:cubicBezTo>
                    <a:pt x="0" y="170"/>
                    <a:pt x="0" y="170"/>
                    <a:pt x="0" y="170"/>
                  </a:cubicBezTo>
                  <a:cubicBezTo>
                    <a:pt x="24" y="163"/>
                    <a:pt x="47" y="153"/>
                    <a:pt x="69" y="141"/>
                  </a:cubicBezTo>
                  <a:cubicBezTo>
                    <a:pt x="92" y="129"/>
                    <a:pt x="113" y="115"/>
                    <a:pt x="133" y="101"/>
                  </a:cubicBezTo>
                  <a:cubicBezTo>
                    <a:pt x="154" y="86"/>
                    <a:pt x="173" y="70"/>
                    <a:pt x="192" y="53"/>
                  </a:cubicBezTo>
                  <a:cubicBezTo>
                    <a:pt x="211" y="36"/>
                    <a:pt x="229" y="19"/>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32">
              <a:extLst>
                <a:ext uri="{FF2B5EF4-FFF2-40B4-BE49-F238E27FC236}">
                  <a16:creationId xmlns:a16="http://schemas.microsoft.com/office/drawing/2014/main" id="{D0FB48FD-73E1-44F2-AE2E-270149D30194}"/>
                </a:ext>
              </a:extLst>
            </p:cNvPr>
            <p:cNvSpPr>
              <a:spLocks/>
            </p:cNvSpPr>
            <p:nvPr/>
          </p:nvSpPr>
          <p:spPr bwMode="auto">
            <a:xfrm>
              <a:off x="17940338" y="15359063"/>
              <a:ext cx="784225" cy="549275"/>
            </a:xfrm>
            <a:custGeom>
              <a:avLst/>
              <a:gdLst>
                <a:gd name="T0" fmla="*/ 247 w 247"/>
                <a:gd name="T1" fmla="*/ 0 h 173"/>
                <a:gd name="T2" fmla="*/ 193 w 247"/>
                <a:gd name="T3" fmla="*/ 54 h 173"/>
                <a:gd name="T4" fmla="*/ 135 w 247"/>
                <a:gd name="T5" fmla="*/ 103 h 173"/>
                <a:gd name="T6" fmla="*/ 120 w 247"/>
                <a:gd name="T7" fmla="*/ 114 h 173"/>
                <a:gd name="T8" fmla="*/ 112 w 247"/>
                <a:gd name="T9" fmla="*/ 120 h 173"/>
                <a:gd name="T10" fmla="*/ 104 w 247"/>
                <a:gd name="T11" fmla="*/ 125 h 173"/>
                <a:gd name="T12" fmla="*/ 88 w 247"/>
                <a:gd name="T13" fmla="*/ 135 h 173"/>
                <a:gd name="T14" fmla="*/ 72 w 247"/>
                <a:gd name="T15" fmla="*/ 145 h 173"/>
                <a:gd name="T16" fmla="*/ 1 w 247"/>
                <a:gd name="T17" fmla="*/ 173 h 173"/>
                <a:gd name="T18" fmla="*/ 0 w 247"/>
                <a:gd name="T19" fmla="*/ 169 h 173"/>
                <a:gd name="T20" fmla="*/ 69 w 247"/>
                <a:gd name="T21" fmla="*/ 141 h 173"/>
                <a:gd name="T22" fmla="*/ 133 w 247"/>
                <a:gd name="T23" fmla="*/ 100 h 173"/>
                <a:gd name="T24" fmla="*/ 192 w 247"/>
                <a:gd name="T25" fmla="*/ 52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3" y="54"/>
                  </a:cubicBezTo>
                  <a:cubicBezTo>
                    <a:pt x="175" y="71"/>
                    <a:pt x="156" y="88"/>
                    <a:pt x="135" y="103"/>
                  </a:cubicBezTo>
                  <a:cubicBezTo>
                    <a:pt x="130" y="107"/>
                    <a:pt x="125" y="111"/>
                    <a:pt x="120" y="114"/>
                  </a:cubicBezTo>
                  <a:cubicBezTo>
                    <a:pt x="112" y="120"/>
                    <a:pt x="112" y="120"/>
                    <a:pt x="112" y="120"/>
                  </a:cubicBezTo>
                  <a:cubicBezTo>
                    <a:pt x="104" y="125"/>
                    <a:pt x="104" y="125"/>
                    <a:pt x="104" y="125"/>
                  </a:cubicBezTo>
                  <a:cubicBezTo>
                    <a:pt x="99" y="129"/>
                    <a:pt x="94" y="132"/>
                    <a:pt x="88" y="135"/>
                  </a:cubicBezTo>
                  <a:cubicBezTo>
                    <a:pt x="72" y="145"/>
                    <a:pt x="72" y="145"/>
                    <a:pt x="72" y="145"/>
                  </a:cubicBezTo>
                  <a:cubicBezTo>
                    <a:pt x="49" y="157"/>
                    <a:pt x="26" y="167"/>
                    <a:pt x="1" y="173"/>
                  </a:cubicBezTo>
                  <a:cubicBezTo>
                    <a:pt x="0" y="169"/>
                    <a:pt x="0" y="169"/>
                    <a:pt x="0" y="169"/>
                  </a:cubicBezTo>
                  <a:cubicBezTo>
                    <a:pt x="24" y="162"/>
                    <a:pt x="47" y="152"/>
                    <a:pt x="69" y="141"/>
                  </a:cubicBezTo>
                  <a:cubicBezTo>
                    <a:pt x="91" y="129"/>
                    <a:pt x="113" y="115"/>
                    <a:pt x="133" y="100"/>
                  </a:cubicBezTo>
                  <a:cubicBezTo>
                    <a:pt x="154" y="85"/>
                    <a:pt x="173" y="69"/>
                    <a:pt x="192" y="52"/>
                  </a:cubicBezTo>
                  <a:cubicBezTo>
                    <a:pt x="211" y="36"/>
                    <a:pt x="229" y="18"/>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33">
              <a:extLst>
                <a:ext uri="{FF2B5EF4-FFF2-40B4-BE49-F238E27FC236}">
                  <a16:creationId xmlns:a16="http://schemas.microsoft.com/office/drawing/2014/main" id="{CD10FFC9-EC9B-4AE1-914B-73261C7F640D}"/>
                </a:ext>
              </a:extLst>
            </p:cNvPr>
            <p:cNvSpPr>
              <a:spLocks/>
            </p:cNvSpPr>
            <p:nvPr/>
          </p:nvSpPr>
          <p:spPr bwMode="auto">
            <a:xfrm>
              <a:off x="19124613" y="13217525"/>
              <a:ext cx="314325" cy="277813"/>
            </a:xfrm>
            <a:custGeom>
              <a:avLst/>
              <a:gdLst>
                <a:gd name="T0" fmla="*/ 99 w 99"/>
                <a:gd name="T1" fmla="*/ 0 h 87"/>
                <a:gd name="T2" fmla="*/ 81 w 99"/>
                <a:gd name="T3" fmla="*/ 28 h 87"/>
                <a:gd name="T4" fmla="*/ 57 w 99"/>
                <a:gd name="T5" fmla="*/ 51 h 87"/>
                <a:gd name="T6" fmla="*/ 45 w 99"/>
                <a:gd name="T7" fmla="*/ 61 h 87"/>
                <a:gd name="T8" fmla="*/ 38 w 99"/>
                <a:gd name="T9" fmla="*/ 66 h 87"/>
                <a:gd name="T10" fmla="*/ 31 w 99"/>
                <a:gd name="T11" fmla="*/ 71 h 87"/>
                <a:gd name="T12" fmla="*/ 2 w 99"/>
                <a:gd name="T13" fmla="*/ 87 h 87"/>
                <a:gd name="T14" fmla="*/ 0 w 99"/>
                <a:gd name="T15" fmla="*/ 83 h 87"/>
                <a:gd name="T16" fmla="*/ 14 w 99"/>
                <a:gd name="T17" fmla="*/ 75 h 87"/>
                <a:gd name="T18" fmla="*/ 28 w 99"/>
                <a:gd name="T19" fmla="*/ 67 h 87"/>
                <a:gd name="T20" fmla="*/ 55 w 99"/>
                <a:gd name="T21" fmla="*/ 48 h 87"/>
                <a:gd name="T22" fmla="*/ 79 w 99"/>
                <a:gd name="T23" fmla="*/ 26 h 87"/>
                <a:gd name="T24" fmla="*/ 99 w 99"/>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87">
                  <a:moveTo>
                    <a:pt x="99" y="0"/>
                  </a:moveTo>
                  <a:cubicBezTo>
                    <a:pt x="94" y="10"/>
                    <a:pt x="88" y="19"/>
                    <a:pt x="81" y="28"/>
                  </a:cubicBezTo>
                  <a:cubicBezTo>
                    <a:pt x="74" y="36"/>
                    <a:pt x="66" y="44"/>
                    <a:pt x="57" y="51"/>
                  </a:cubicBezTo>
                  <a:cubicBezTo>
                    <a:pt x="53" y="55"/>
                    <a:pt x="49" y="58"/>
                    <a:pt x="45" y="61"/>
                  </a:cubicBezTo>
                  <a:cubicBezTo>
                    <a:pt x="38" y="66"/>
                    <a:pt x="38" y="66"/>
                    <a:pt x="38" y="66"/>
                  </a:cubicBezTo>
                  <a:cubicBezTo>
                    <a:pt x="31" y="71"/>
                    <a:pt x="31" y="71"/>
                    <a:pt x="31" y="71"/>
                  </a:cubicBezTo>
                  <a:cubicBezTo>
                    <a:pt x="22" y="77"/>
                    <a:pt x="12" y="82"/>
                    <a:pt x="2" y="87"/>
                  </a:cubicBezTo>
                  <a:cubicBezTo>
                    <a:pt x="0" y="83"/>
                    <a:pt x="0" y="83"/>
                    <a:pt x="0" y="83"/>
                  </a:cubicBezTo>
                  <a:cubicBezTo>
                    <a:pt x="14" y="75"/>
                    <a:pt x="14" y="75"/>
                    <a:pt x="14" y="75"/>
                  </a:cubicBezTo>
                  <a:cubicBezTo>
                    <a:pt x="19" y="72"/>
                    <a:pt x="24" y="70"/>
                    <a:pt x="28" y="67"/>
                  </a:cubicBezTo>
                  <a:cubicBezTo>
                    <a:pt x="37" y="61"/>
                    <a:pt x="46" y="55"/>
                    <a:pt x="55" y="48"/>
                  </a:cubicBezTo>
                  <a:cubicBezTo>
                    <a:pt x="63" y="41"/>
                    <a:pt x="71" y="34"/>
                    <a:pt x="79" y="26"/>
                  </a:cubicBezTo>
                  <a:cubicBezTo>
                    <a:pt x="86" y="18"/>
                    <a:pt x="94" y="10"/>
                    <a:pt x="9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0" name="Freeform 134">
              <a:extLst>
                <a:ext uri="{FF2B5EF4-FFF2-40B4-BE49-F238E27FC236}">
                  <a16:creationId xmlns:a16="http://schemas.microsoft.com/office/drawing/2014/main" id="{EF8E3343-E9CE-4914-A346-95DC9BE6F27F}"/>
                </a:ext>
              </a:extLst>
            </p:cNvPr>
            <p:cNvSpPr>
              <a:spLocks/>
            </p:cNvSpPr>
            <p:nvPr/>
          </p:nvSpPr>
          <p:spPr bwMode="auto">
            <a:xfrm>
              <a:off x="19010313" y="13230225"/>
              <a:ext cx="66675" cy="395288"/>
            </a:xfrm>
            <a:custGeom>
              <a:avLst/>
              <a:gdLst>
                <a:gd name="T0" fmla="*/ 3 w 21"/>
                <a:gd name="T1" fmla="*/ 0 h 124"/>
                <a:gd name="T2" fmla="*/ 3 w 21"/>
                <a:gd name="T3" fmla="*/ 32 h 124"/>
                <a:gd name="T4" fmla="*/ 6 w 21"/>
                <a:gd name="T5" fmla="*/ 63 h 124"/>
                <a:gd name="T6" fmla="*/ 13 w 21"/>
                <a:gd name="T7" fmla="*/ 93 h 124"/>
                <a:gd name="T8" fmla="*/ 15 w 21"/>
                <a:gd name="T9" fmla="*/ 101 h 124"/>
                <a:gd name="T10" fmla="*/ 17 w 21"/>
                <a:gd name="T11" fmla="*/ 108 h 124"/>
                <a:gd name="T12" fmla="*/ 21 w 21"/>
                <a:gd name="T13" fmla="*/ 123 h 124"/>
                <a:gd name="T14" fmla="*/ 18 w 21"/>
                <a:gd name="T15" fmla="*/ 124 h 124"/>
                <a:gd name="T16" fmla="*/ 8 w 21"/>
                <a:gd name="T17" fmla="*/ 94 h 124"/>
                <a:gd name="T18" fmla="*/ 2 w 21"/>
                <a:gd name="T19" fmla="*/ 63 h 124"/>
                <a:gd name="T20" fmla="*/ 0 w 21"/>
                <a:gd name="T21" fmla="*/ 32 h 124"/>
                <a:gd name="T22" fmla="*/ 3 w 21"/>
                <a:gd name="T2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4">
                  <a:moveTo>
                    <a:pt x="3" y="0"/>
                  </a:moveTo>
                  <a:cubicBezTo>
                    <a:pt x="2" y="11"/>
                    <a:pt x="2" y="21"/>
                    <a:pt x="3" y="32"/>
                  </a:cubicBezTo>
                  <a:cubicBezTo>
                    <a:pt x="3" y="42"/>
                    <a:pt x="4" y="52"/>
                    <a:pt x="6" y="63"/>
                  </a:cubicBezTo>
                  <a:cubicBezTo>
                    <a:pt x="8" y="73"/>
                    <a:pt x="10" y="83"/>
                    <a:pt x="13" y="93"/>
                  </a:cubicBezTo>
                  <a:cubicBezTo>
                    <a:pt x="13" y="96"/>
                    <a:pt x="14" y="98"/>
                    <a:pt x="15" y="101"/>
                  </a:cubicBezTo>
                  <a:cubicBezTo>
                    <a:pt x="17" y="108"/>
                    <a:pt x="17" y="108"/>
                    <a:pt x="17" y="108"/>
                  </a:cubicBezTo>
                  <a:cubicBezTo>
                    <a:pt x="18" y="113"/>
                    <a:pt x="20" y="118"/>
                    <a:pt x="21" y="123"/>
                  </a:cubicBezTo>
                  <a:cubicBezTo>
                    <a:pt x="18" y="124"/>
                    <a:pt x="18" y="124"/>
                    <a:pt x="18" y="124"/>
                  </a:cubicBezTo>
                  <a:cubicBezTo>
                    <a:pt x="14" y="115"/>
                    <a:pt x="10" y="105"/>
                    <a:pt x="8" y="94"/>
                  </a:cubicBezTo>
                  <a:cubicBezTo>
                    <a:pt x="5" y="84"/>
                    <a:pt x="4" y="74"/>
                    <a:pt x="2" y="63"/>
                  </a:cubicBezTo>
                  <a:cubicBezTo>
                    <a:pt x="1" y="53"/>
                    <a:pt x="0" y="42"/>
                    <a:pt x="0" y="32"/>
                  </a:cubicBezTo>
                  <a:cubicBezTo>
                    <a:pt x="0" y="21"/>
                    <a:pt x="1" y="1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35">
              <a:extLst>
                <a:ext uri="{FF2B5EF4-FFF2-40B4-BE49-F238E27FC236}">
                  <a16:creationId xmlns:a16="http://schemas.microsoft.com/office/drawing/2014/main" id="{A67F89B2-C7DF-4390-8911-F742886C182D}"/>
                </a:ext>
              </a:extLst>
            </p:cNvPr>
            <p:cNvSpPr>
              <a:spLocks/>
            </p:cNvSpPr>
            <p:nvPr/>
          </p:nvSpPr>
          <p:spPr bwMode="auto">
            <a:xfrm>
              <a:off x="18683288" y="13695363"/>
              <a:ext cx="120650" cy="557213"/>
            </a:xfrm>
            <a:custGeom>
              <a:avLst/>
              <a:gdLst>
                <a:gd name="T0" fmla="*/ 2 w 38"/>
                <a:gd name="T1" fmla="*/ 0 h 175"/>
                <a:gd name="T2" fmla="*/ 3 w 38"/>
                <a:gd name="T3" fmla="*/ 44 h 175"/>
                <a:gd name="T4" fmla="*/ 11 w 38"/>
                <a:gd name="T5" fmla="*/ 88 h 175"/>
                <a:gd name="T6" fmla="*/ 23 w 38"/>
                <a:gd name="T7" fmla="*/ 131 h 175"/>
                <a:gd name="T8" fmla="*/ 27 w 38"/>
                <a:gd name="T9" fmla="*/ 142 h 175"/>
                <a:gd name="T10" fmla="*/ 30 w 38"/>
                <a:gd name="T11" fmla="*/ 152 h 175"/>
                <a:gd name="T12" fmla="*/ 38 w 38"/>
                <a:gd name="T13" fmla="*/ 173 h 175"/>
                <a:gd name="T14" fmla="*/ 34 w 38"/>
                <a:gd name="T15" fmla="*/ 175 h 175"/>
                <a:gd name="T16" fmla="*/ 26 w 38"/>
                <a:gd name="T17" fmla="*/ 154 h 175"/>
                <a:gd name="T18" fmla="*/ 18 w 38"/>
                <a:gd name="T19" fmla="*/ 133 h 175"/>
                <a:gd name="T20" fmla="*/ 15 w 38"/>
                <a:gd name="T21" fmla="*/ 122 h 175"/>
                <a:gd name="T22" fmla="*/ 12 w 38"/>
                <a:gd name="T23" fmla="*/ 111 h 175"/>
                <a:gd name="T24" fmla="*/ 7 w 38"/>
                <a:gd name="T25" fmla="*/ 89 h 175"/>
                <a:gd name="T26" fmla="*/ 1 w 38"/>
                <a:gd name="T27" fmla="*/ 45 h 175"/>
                <a:gd name="T28" fmla="*/ 2 w 38"/>
                <a:gd name="T2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175">
                  <a:moveTo>
                    <a:pt x="2" y="0"/>
                  </a:moveTo>
                  <a:cubicBezTo>
                    <a:pt x="1" y="15"/>
                    <a:pt x="2" y="30"/>
                    <a:pt x="3" y="44"/>
                  </a:cubicBezTo>
                  <a:cubicBezTo>
                    <a:pt x="5" y="59"/>
                    <a:pt x="8" y="74"/>
                    <a:pt x="11" y="88"/>
                  </a:cubicBezTo>
                  <a:cubicBezTo>
                    <a:pt x="14" y="103"/>
                    <a:pt x="18" y="117"/>
                    <a:pt x="23" y="131"/>
                  </a:cubicBezTo>
                  <a:cubicBezTo>
                    <a:pt x="24" y="135"/>
                    <a:pt x="25" y="138"/>
                    <a:pt x="27" y="142"/>
                  </a:cubicBezTo>
                  <a:cubicBezTo>
                    <a:pt x="30" y="152"/>
                    <a:pt x="30" y="152"/>
                    <a:pt x="30" y="152"/>
                  </a:cubicBezTo>
                  <a:cubicBezTo>
                    <a:pt x="38" y="173"/>
                    <a:pt x="38" y="173"/>
                    <a:pt x="38" y="173"/>
                  </a:cubicBezTo>
                  <a:cubicBezTo>
                    <a:pt x="34" y="175"/>
                    <a:pt x="34" y="175"/>
                    <a:pt x="34" y="175"/>
                  </a:cubicBezTo>
                  <a:cubicBezTo>
                    <a:pt x="31" y="168"/>
                    <a:pt x="28" y="161"/>
                    <a:pt x="26" y="154"/>
                  </a:cubicBezTo>
                  <a:cubicBezTo>
                    <a:pt x="23" y="147"/>
                    <a:pt x="20" y="140"/>
                    <a:pt x="18" y="133"/>
                  </a:cubicBezTo>
                  <a:cubicBezTo>
                    <a:pt x="15" y="122"/>
                    <a:pt x="15" y="122"/>
                    <a:pt x="15" y="122"/>
                  </a:cubicBezTo>
                  <a:cubicBezTo>
                    <a:pt x="14" y="118"/>
                    <a:pt x="13" y="115"/>
                    <a:pt x="12" y="111"/>
                  </a:cubicBezTo>
                  <a:cubicBezTo>
                    <a:pt x="10" y="104"/>
                    <a:pt x="9" y="96"/>
                    <a:pt x="7" y="89"/>
                  </a:cubicBezTo>
                  <a:cubicBezTo>
                    <a:pt x="4" y="74"/>
                    <a:pt x="2" y="60"/>
                    <a:pt x="1" y="45"/>
                  </a:cubicBezTo>
                  <a:cubicBezTo>
                    <a:pt x="0" y="30"/>
                    <a:pt x="0" y="15"/>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B6609FC5-2471-4B6C-BE19-10A51D2E8724}"/>
              </a:ext>
            </a:extLst>
          </p:cNvPr>
          <p:cNvGrpSpPr/>
          <p:nvPr/>
        </p:nvGrpSpPr>
        <p:grpSpPr>
          <a:xfrm>
            <a:off x="5346700" y="3406034"/>
            <a:ext cx="3087688" cy="6267450"/>
            <a:chOff x="5346700" y="3724275"/>
            <a:chExt cx="3087688" cy="6267450"/>
          </a:xfrm>
        </p:grpSpPr>
        <p:sp>
          <p:nvSpPr>
            <p:cNvPr id="6" name="Freeform 5">
              <a:extLst>
                <a:ext uri="{FF2B5EF4-FFF2-40B4-BE49-F238E27FC236}">
                  <a16:creationId xmlns:a16="http://schemas.microsoft.com/office/drawing/2014/main" id="{6FF1CB20-5586-4C7E-B891-E7FE1776D32A}"/>
                </a:ext>
              </a:extLst>
            </p:cNvPr>
            <p:cNvSpPr>
              <a:spLocks/>
            </p:cNvSpPr>
            <p:nvPr/>
          </p:nvSpPr>
          <p:spPr bwMode="auto">
            <a:xfrm>
              <a:off x="5346700" y="3724275"/>
              <a:ext cx="3087688"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6">
              <a:extLst>
                <a:ext uri="{FF2B5EF4-FFF2-40B4-BE49-F238E27FC236}">
                  <a16:creationId xmlns:a16="http://schemas.microsoft.com/office/drawing/2014/main" id="{787495F7-A84C-4AF1-9E81-7D95183A2B08}"/>
                </a:ext>
              </a:extLst>
            </p:cNvPr>
            <p:cNvSpPr>
              <a:spLocks/>
            </p:cNvSpPr>
            <p:nvPr/>
          </p:nvSpPr>
          <p:spPr bwMode="auto">
            <a:xfrm>
              <a:off x="5407025" y="3784600"/>
              <a:ext cx="2960688" cy="61436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7">
              <a:extLst>
                <a:ext uri="{FF2B5EF4-FFF2-40B4-BE49-F238E27FC236}">
                  <a16:creationId xmlns:a16="http://schemas.microsoft.com/office/drawing/2014/main" id="{1B34EAF5-568F-4253-B0C8-030482581C4A}"/>
                </a:ext>
              </a:extLst>
            </p:cNvPr>
            <p:cNvSpPr>
              <a:spLocks/>
            </p:cNvSpPr>
            <p:nvPr/>
          </p:nvSpPr>
          <p:spPr bwMode="auto">
            <a:xfrm>
              <a:off x="5508625" y="3889375"/>
              <a:ext cx="2747963" cy="592137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
              <a:extLst>
                <a:ext uri="{FF2B5EF4-FFF2-40B4-BE49-F238E27FC236}">
                  <a16:creationId xmlns:a16="http://schemas.microsoft.com/office/drawing/2014/main" id="{4D367607-96D6-4BD9-9208-C5226616F48F}"/>
                </a:ext>
              </a:extLst>
            </p:cNvPr>
            <p:cNvSpPr>
              <a:spLocks/>
            </p:cNvSpPr>
            <p:nvPr/>
          </p:nvSpPr>
          <p:spPr bwMode="auto">
            <a:xfrm>
              <a:off x="6680200" y="3949700"/>
              <a:ext cx="404813"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Oval 9">
              <a:extLst>
                <a:ext uri="{FF2B5EF4-FFF2-40B4-BE49-F238E27FC236}">
                  <a16:creationId xmlns:a16="http://schemas.microsoft.com/office/drawing/2014/main" id="{B5350725-812C-4D07-99DD-5A5508F75580}"/>
                </a:ext>
              </a:extLst>
            </p:cNvPr>
            <p:cNvSpPr>
              <a:spLocks noChangeArrowheads="1"/>
            </p:cNvSpPr>
            <p:nvPr/>
          </p:nvSpPr>
          <p:spPr bwMode="auto">
            <a:xfrm>
              <a:off x="7161213" y="3924300"/>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541A734D-270F-49A6-A637-C1CBDA219EBA}"/>
              </a:ext>
            </a:extLst>
          </p:cNvPr>
          <p:cNvGrpSpPr/>
          <p:nvPr/>
        </p:nvGrpSpPr>
        <p:grpSpPr>
          <a:xfrm>
            <a:off x="5932488" y="4302972"/>
            <a:ext cx="1903412" cy="677863"/>
            <a:chOff x="5932488" y="4621213"/>
            <a:chExt cx="1903412" cy="677863"/>
          </a:xfrm>
        </p:grpSpPr>
        <p:sp>
          <p:nvSpPr>
            <p:cNvPr id="128" name="Freeform 10">
              <a:extLst>
                <a:ext uri="{FF2B5EF4-FFF2-40B4-BE49-F238E27FC236}">
                  <a16:creationId xmlns:a16="http://schemas.microsoft.com/office/drawing/2014/main" id="{6808289D-F8F8-4331-B409-702A0FDCCFEA}"/>
                </a:ext>
              </a:extLst>
            </p:cNvPr>
            <p:cNvSpPr>
              <a:spLocks/>
            </p:cNvSpPr>
            <p:nvPr/>
          </p:nvSpPr>
          <p:spPr bwMode="auto">
            <a:xfrm>
              <a:off x="5932488" y="5002213"/>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E7C20BD1-804E-4C0D-8DD4-F3D19503588D}"/>
                </a:ext>
              </a:extLst>
            </p:cNvPr>
            <p:cNvSpPr>
              <a:spLocks/>
            </p:cNvSpPr>
            <p:nvPr/>
          </p:nvSpPr>
          <p:spPr bwMode="auto">
            <a:xfrm>
              <a:off x="6021388" y="4652963"/>
              <a:ext cx="312738" cy="333375"/>
            </a:xfrm>
            <a:custGeom>
              <a:avLst/>
              <a:gdLst>
                <a:gd name="T0" fmla="*/ 62 w 98"/>
                <a:gd name="T1" fmla="*/ 105 h 105"/>
                <a:gd name="T2" fmla="*/ 35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2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2" y="105"/>
                  </a:moveTo>
                  <a:cubicBezTo>
                    <a:pt x="35" y="105"/>
                    <a:pt x="35" y="105"/>
                    <a:pt x="35" y="105"/>
                  </a:cubicBezTo>
                  <a:cubicBezTo>
                    <a:pt x="16"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5"/>
                    <a:pt x="62"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D94A3233-9EF4-4395-A189-EA9DAA23BD91}"/>
                </a:ext>
              </a:extLst>
            </p:cNvPr>
            <p:cNvSpPr>
              <a:spLocks/>
            </p:cNvSpPr>
            <p:nvPr/>
          </p:nvSpPr>
          <p:spPr bwMode="auto">
            <a:xfrm>
              <a:off x="6129338" y="49609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1EC7EFAC-C852-497D-96DD-BBA792C1C5ED}"/>
                </a:ext>
              </a:extLst>
            </p:cNvPr>
            <p:cNvSpPr>
              <a:spLocks/>
            </p:cNvSpPr>
            <p:nvPr/>
          </p:nvSpPr>
          <p:spPr bwMode="auto">
            <a:xfrm>
              <a:off x="5999163" y="4621213"/>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8"/>
                    <a:pt x="12" y="27"/>
                  </a:cubicBezTo>
                  <a:cubicBezTo>
                    <a:pt x="5" y="30"/>
                    <a:pt x="0" y="36"/>
                    <a:pt x="0" y="44"/>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4">
              <a:extLst>
                <a:ext uri="{FF2B5EF4-FFF2-40B4-BE49-F238E27FC236}">
                  <a16:creationId xmlns:a16="http://schemas.microsoft.com/office/drawing/2014/main" id="{15CEF5D1-73FE-4D5A-A61A-BCF1B6B51420}"/>
                </a:ext>
              </a:extLst>
            </p:cNvPr>
            <p:cNvSpPr>
              <a:spLocks/>
            </p:cNvSpPr>
            <p:nvPr/>
          </p:nvSpPr>
          <p:spPr bwMode="auto">
            <a:xfrm>
              <a:off x="6619875" y="4665663"/>
              <a:ext cx="1216025" cy="588963"/>
            </a:xfrm>
            <a:custGeom>
              <a:avLst/>
              <a:gdLst>
                <a:gd name="T0" fmla="*/ 352 w 382"/>
                <a:gd name="T1" fmla="*/ 185 h 185"/>
                <a:gd name="T2" fmla="*/ 30 w 382"/>
                <a:gd name="T3" fmla="*/ 185 h 185"/>
                <a:gd name="T4" fmla="*/ 0 w 382"/>
                <a:gd name="T5" fmla="*/ 155 h 185"/>
                <a:gd name="T6" fmla="*/ 0 w 382"/>
                <a:gd name="T7" fmla="*/ 30 h 185"/>
                <a:gd name="T8" fmla="*/ 30 w 382"/>
                <a:gd name="T9" fmla="*/ 0 h 185"/>
                <a:gd name="T10" fmla="*/ 352 w 382"/>
                <a:gd name="T11" fmla="*/ 0 h 185"/>
                <a:gd name="T12" fmla="*/ 382 w 382"/>
                <a:gd name="T13" fmla="*/ 30 h 185"/>
                <a:gd name="T14" fmla="*/ 382 w 382"/>
                <a:gd name="T15" fmla="*/ 155 h 185"/>
                <a:gd name="T16" fmla="*/ 352 w 382"/>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5">
                  <a:moveTo>
                    <a:pt x="352" y="185"/>
                  </a:moveTo>
                  <a:cubicBezTo>
                    <a:pt x="30" y="185"/>
                    <a:pt x="30" y="185"/>
                    <a:pt x="30" y="185"/>
                  </a:cubicBezTo>
                  <a:cubicBezTo>
                    <a:pt x="13" y="185"/>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5"/>
                    <a:pt x="352" y="185"/>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5">
              <a:extLst>
                <a:ext uri="{FF2B5EF4-FFF2-40B4-BE49-F238E27FC236}">
                  <a16:creationId xmlns:a16="http://schemas.microsoft.com/office/drawing/2014/main" id="{CD1166BB-5E22-430E-97C0-67488C6A8481}"/>
                </a:ext>
              </a:extLst>
            </p:cNvPr>
            <p:cNvSpPr>
              <a:spLocks/>
            </p:cNvSpPr>
            <p:nvPr/>
          </p:nvSpPr>
          <p:spPr bwMode="auto">
            <a:xfrm>
              <a:off x="6724650" y="477361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6">
              <a:extLst>
                <a:ext uri="{FF2B5EF4-FFF2-40B4-BE49-F238E27FC236}">
                  <a16:creationId xmlns:a16="http://schemas.microsoft.com/office/drawing/2014/main" id="{9A470539-94ED-41E2-9CEF-8939AD44F342}"/>
                </a:ext>
              </a:extLst>
            </p:cNvPr>
            <p:cNvSpPr>
              <a:spLocks/>
            </p:cNvSpPr>
            <p:nvPr/>
          </p:nvSpPr>
          <p:spPr bwMode="auto">
            <a:xfrm>
              <a:off x="6724650" y="5097463"/>
              <a:ext cx="917575" cy="49213"/>
            </a:xfrm>
            <a:custGeom>
              <a:avLst/>
              <a:gdLst>
                <a:gd name="T0" fmla="*/ 280 w 288"/>
                <a:gd name="T1" fmla="*/ 15 h 15"/>
                <a:gd name="T2" fmla="*/ 7 w 288"/>
                <a:gd name="T3" fmla="*/ 15 h 15"/>
                <a:gd name="T4" fmla="*/ 0 w 288"/>
                <a:gd name="T5" fmla="*/ 7 h 15"/>
                <a:gd name="T6" fmla="*/ 0 w 288"/>
                <a:gd name="T7" fmla="*/ 7 h 15"/>
                <a:gd name="T8" fmla="*/ 7 w 288"/>
                <a:gd name="T9" fmla="*/ 0 h 15"/>
                <a:gd name="T10" fmla="*/ 280 w 288"/>
                <a:gd name="T11" fmla="*/ 0 h 15"/>
                <a:gd name="T12" fmla="*/ 288 w 288"/>
                <a:gd name="T13" fmla="*/ 7 h 15"/>
                <a:gd name="T14" fmla="*/ 288 w 288"/>
                <a:gd name="T15" fmla="*/ 7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1"/>
                    <a:pt x="0" y="7"/>
                  </a:cubicBezTo>
                  <a:cubicBezTo>
                    <a:pt x="0" y="7"/>
                    <a:pt x="0" y="7"/>
                    <a:pt x="0" y="7"/>
                  </a:cubicBezTo>
                  <a:cubicBezTo>
                    <a:pt x="0" y="3"/>
                    <a:pt x="3" y="0"/>
                    <a:pt x="7" y="0"/>
                  </a:cubicBezTo>
                  <a:cubicBezTo>
                    <a:pt x="280" y="0"/>
                    <a:pt x="280" y="0"/>
                    <a:pt x="280" y="0"/>
                  </a:cubicBezTo>
                  <a:cubicBezTo>
                    <a:pt x="284" y="0"/>
                    <a:pt x="288" y="3"/>
                    <a:pt x="288" y="7"/>
                  </a:cubicBezTo>
                  <a:cubicBezTo>
                    <a:pt x="288" y="7"/>
                    <a:pt x="288" y="7"/>
                    <a:pt x="288" y="7"/>
                  </a:cubicBezTo>
                  <a:cubicBezTo>
                    <a:pt x="288" y="11"/>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7">
              <a:extLst>
                <a:ext uri="{FF2B5EF4-FFF2-40B4-BE49-F238E27FC236}">
                  <a16:creationId xmlns:a16="http://schemas.microsoft.com/office/drawing/2014/main" id="{C1AD023B-7C7D-4120-88B4-21EE313B9A32}"/>
                </a:ext>
              </a:extLst>
            </p:cNvPr>
            <p:cNvSpPr>
              <a:spLocks/>
            </p:cNvSpPr>
            <p:nvPr/>
          </p:nvSpPr>
          <p:spPr bwMode="auto">
            <a:xfrm>
              <a:off x="6724650" y="4957763"/>
              <a:ext cx="214313" cy="50800"/>
            </a:xfrm>
            <a:custGeom>
              <a:avLst/>
              <a:gdLst>
                <a:gd name="T0" fmla="*/ 59 w 67"/>
                <a:gd name="T1" fmla="*/ 16 h 16"/>
                <a:gd name="T2" fmla="*/ 7 w 67"/>
                <a:gd name="T3" fmla="*/ 16 h 16"/>
                <a:gd name="T4" fmla="*/ 0 w 67"/>
                <a:gd name="T5" fmla="*/ 8 h 16"/>
                <a:gd name="T6" fmla="*/ 0 w 67"/>
                <a:gd name="T7" fmla="*/ 8 h 16"/>
                <a:gd name="T8" fmla="*/ 7 w 67"/>
                <a:gd name="T9" fmla="*/ 0 h 16"/>
                <a:gd name="T10" fmla="*/ 59 w 67"/>
                <a:gd name="T11" fmla="*/ 0 h 16"/>
                <a:gd name="T12" fmla="*/ 67 w 67"/>
                <a:gd name="T13" fmla="*/ 8 h 16"/>
                <a:gd name="T14" fmla="*/ 67 w 67"/>
                <a:gd name="T15" fmla="*/ 8 h 16"/>
                <a:gd name="T16" fmla="*/ 59 w 6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6">
                  <a:moveTo>
                    <a:pt x="59" y="16"/>
                  </a:moveTo>
                  <a:cubicBezTo>
                    <a:pt x="7" y="16"/>
                    <a:pt x="7" y="16"/>
                    <a:pt x="7" y="16"/>
                  </a:cubicBezTo>
                  <a:cubicBezTo>
                    <a:pt x="3" y="16"/>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6"/>
                    <a:pt x="59"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8">
              <a:extLst>
                <a:ext uri="{FF2B5EF4-FFF2-40B4-BE49-F238E27FC236}">
                  <a16:creationId xmlns:a16="http://schemas.microsoft.com/office/drawing/2014/main" id="{9B00B72C-B738-424D-8943-B5AE0AC5B7BD}"/>
                </a:ext>
              </a:extLst>
            </p:cNvPr>
            <p:cNvSpPr>
              <a:spLocks/>
            </p:cNvSpPr>
            <p:nvPr/>
          </p:nvSpPr>
          <p:spPr bwMode="auto">
            <a:xfrm>
              <a:off x="7412038" y="4957763"/>
              <a:ext cx="319088" cy="50800"/>
            </a:xfrm>
            <a:custGeom>
              <a:avLst/>
              <a:gdLst>
                <a:gd name="T0" fmla="*/ 92 w 100"/>
                <a:gd name="T1" fmla="*/ 16 h 16"/>
                <a:gd name="T2" fmla="*/ 7 w 100"/>
                <a:gd name="T3" fmla="*/ 16 h 16"/>
                <a:gd name="T4" fmla="*/ 0 w 100"/>
                <a:gd name="T5" fmla="*/ 8 h 16"/>
                <a:gd name="T6" fmla="*/ 0 w 100"/>
                <a:gd name="T7" fmla="*/ 8 h 16"/>
                <a:gd name="T8" fmla="*/ 7 w 100"/>
                <a:gd name="T9" fmla="*/ 0 h 16"/>
                <a:gd name="T10" fmla="*/ 92 w 100"/>
                <a:gd name="T11" fmla="*/ 0 h 16"/>
                <a:gd name="T12" fmla="*/ 100 w 100"/>
                <a:gd name="T13" fmla="*/ 8 h 16"/>
                <a:gd name="T14" fmla="*/ 100 w 100"/>
                <a:gd name="T15" fmla="*/ 8 h 16"/>
                <a:gd name="T16" fmla="*/ 92 w 10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6">
                  <a:moveTo>
                    <a:pt x="92" y="16"/>
                  </a:moveTo>
                  <a:cubicBezTo>
                    <a:pt x="7" y="16"/>
                    <a:pt x="7" y="16"/>
                    <a:pt x="7" y="16"/>
                  </a:cubicBezTo>
                  <a:cubicBezTo>
                    <a:pt x="3" y="16"/>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6"/>
                    <a:pt x="92"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9">
              <a:extLst>
                <a:ext uri="{FF2B5EF4-FFF2-40B4-BE49-F238E27FC236}">
                  <a16:creationId xmlns:a16="http://schemas.microsoft.com/office/drawing/2014/main" id="{63537DA0-F8EB-440B-9362-0AD8EDEA229F}"/>
                </a:ext>
              </a:extLst>
            </p:cNvPr>
            <p:cNvSpPr>
              <a:spLocks/>
            </p:cNvSpPr>
            <p:nvPr/>
          </p:nvSpPr>
          <p:spPr bwMode="auto">
            <a:xfrm>
              <a:off x="6958013" y="4957763"/>
              <a:ext cx="431800" cy="50800"/>
            </a:xfrm>
            <a:custGeom>
              <a:avLst/>
              <a:gdLst>
                <a:gd name="T0" fmla="*/ 128 w 136"/>
                <a:gd name="T1" fmla="*/ 16 h 16"/>
                <a:gd name="T2" fmla="*/ 7 w 136"/>
                <a:gd name="T3" fmla="*/ 16 h 16"/>
                <a:gd name="T4" fmla="*/ 0 w 136"/>
                <a:gd name="T5" fmla="*/ 8 h 16"/>
                <a:gd name="T6" fmla="*/ 0 w 136"/>
                <a:gd name="T7" fmla="*/ 8 h 16"/>
                <a:gd name="T8" fmla="*/ 7 w 136"/>
                <a:gd name="T9" fmla="*/ 0 h 16"/>
                <a:gd name="T10" fmla="*/ 128 w 136"/>
                <a:gd name="T11" fmla="*/ 0 h 16"/>
                <a:gd name="T12" fmla="*/ 136 w 136"/>
                <a:gd name="T13" fmla="*/ 8 h 16"/>
                <a:gd name="T14" fmla="*/ 136 w 136"/>
                <a:gd name="T15" fmla="*/ 8 h 16"/>
                <a:gd name="T16" fmla="*/ 128 w 1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6">
                  <a:moveTo>
                    <a:pt x="128" y="16"/>
                  </a:moveTo>
                  <a:cubicBezTo>
                    <a:pt x="7" y="16"/>
                    <a:pt x="7" y="16"/>
                    <a:pt x="7" y="16"/>
                  </a:cubicBezTo>
                  <a:cubicBezTo>
                    <a:pt x="3" y="16"/>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6"/>
                    <a:pt x="128"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7" name="Group 216">
            <a:extLst>
              <a:ext uri="{FF2B5EF4-FFF2-40B4-BE49-F238E27FC236}">
                <a16:creationId xmlns:a16="http://schemas.microsoft.com/office/drawing/2014/main" id="{9DAE79AF-E29A-4BFA-A856-21E77334AA90}"/>
              </a:ext>
            </a:extLst>
          </p:cNvPr>
          <p:cNvGrpSpPr/>
          <p:nvPr/>
        </p:nvGrpSpPr>
        <p:grpSpPr>
          <a:xfrm>
            <a:off x="5932488" y="5234834"/>
            <a:ext cx="1903412" cy="677863"/>
            <a:chOff x="5932488" y="5553075"/>
            <a:chExt cx="1903412" cy="677863"/>
          </a:xfrm>
        </p:grpSpPr>
        <p:sp>
          <p:nvSpPr>
            <p:cNvPr id="176" name="Freeform 20">
              <a:extLst>
                <a:ext uri="{FF2B5EF4-FFF2-40B4-BE49-F238E27FC236}">
                  <a16:creationId xmlns:a16="http://schemas.microsoft.com/office/drawing/2014/main" id="{A718ED8A-0855-4A05-91AC-028295A42BEB}"/>
                </a:ext>
              </a:extLst>
            </p:cNvPr>
            <p:cNvSpPr>
              <a:spLocks/>
            </p:cNvSpPr>
            <p:nvPr/>
          </p:nvSpPr>
          <p:spPr bwMode="auto">
            <a:xfrm>
              <a:off x="5932488" y="5934075"/>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21">
              <a:extLst>
                <a:ext uri="{FF2B5EF4-FFF2-40B4-BE49-F238E27FC236}">
                  <a16:creationId xmlns:a16="http://schemas.microsoft.com/office/drawing/2014/main" id="{1868F607-2F91-4071-B389-0DB4CE066199}"/>
                </a:ext>
              </a:extLst>
            </p:cNvPr>
            <p:cNvSpPr>
              <a:spLocks/>
            </p:cNvSpPr>
            <p:nvPr/>
          </p:nvSpPr>
          <p:spPr bwMode="auto">
            <a:xfrm>
              <a:off x="6021388" y="5581650"/>
              <a:ext cx="312738" cy="336550"/>
            </a:xfrm>
            <a:custGeom>
              <a:avLst/>
              <a:gdLst>
                <a:gd name="T0" fmla="*/ 62 w 98"/>
                <a:gd name="T1" fmla="*/ 106 h 106"/>
                <a:gd name="T2" fmla="*/ 35 w 98"/>
                <a:gd name="T3" fmla="*/ 106 h 106"/>
                <a:gd name="T4" fmla="*/ 0 w 98"/>
                <a:gd name="T5" fmla="*/ 72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1"/>
                    <a:pt x="0" y="72"/>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22">
              <a:extLst>
                <a:ext uri="{FF2B5EF4-FFF2-40B4-BE49-F238E27FC236}">
                  <a16:creationId xmlns:a16="http://schemas.microsoft.com/office/drawing/2014/main" id="{E4C95653-884F-4245-9088-7630F16DA115}"/>
                </a:ext>
              </a:extLst>
            </p:cNvPr>
            <p:cNvSpPr>
              <a:spLocks/>
            </p:cNvSpPr>
            <p:nvPr/>
          </p:nvSpPr>
          <p:spPr bwMode="auto">
            <a:xfrm>
              <a:off x="6129338" y="5892800"/>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23">
              <a:extLst>
                <a:ext uri="{FF2B5EF4-FFF2-40B4-BE49-F238E27FC236}">
                  <a16:creationId xmlns:a16="http://schemas.microsoft.com/office/drawing/2014/main" id="{80D6893E-F233-4B8E-9BE5-1A9A9887AE28}"/>
                </a:ext>
              </a:extLst>
            </p:cNvPr>
            <p:cNvSpPr>
              <a:spLocks/>
            </p:cNvSpPr>
            <p:nvPr/>
          </p:nvSpPr>
          <p:spPr bwMode="auto">
            <a:xfrm>
              <a:off x="5999163" y="5553075"/>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7"/>
                    <a:pt x="12" y="27"/>
                  </a:cubicBezTo>
                  <a:cubicBezTo>
                    <a:pt x="5" y="30"/>
                    <a:pt x="0" y="36"/>
                    <a:pt x="0" y="44"/>
                  </a:cubicBezTo>
                  <a:cubicBezTo>
                    <a:pt x="0" y="54"/>
                    <a:pt x="8" y="63"/>
                    <a:pt x="18" y="63"/>
                  </a:cubicBezTo>
                  <a:cubicBezTo>
                    <a:pt x="24" y="63"/>
                    <a:pt x="29" y="60"/>
                    <a:pt x="32" y="56"/>
                  </a:cubicBezTo>
                  <a:cubicBezTo>
                    <a:pt x="38" y="62"/>
                    <a:pt x="46" y="66"/>
                    <a:pt x="55" y="66"/>
                  </a:cubicBezTo>
                  <a:cubicBezTo>
                    <a:pt x="64" y="66"/>
                    <a:pt x="72" y="62"/>
                    <a:pt x="78" y="56"/>
                  </a:cubicBezTo>
                  <a:cubicBezTo>
                    <a:pt x="81" y="61"/>
                    <a:pt x="87" y="65"/>
                    <a:pt x="94" y="65"/>
                  </a:cubicBezTo>
                  <a:cubicBezTo>
                    <a:pt x="104" y="65"/>
                    <a:pt x="112" y="57"/>
                    <a:pt x="112" y="47"/>
                  </a:cubicBezTo>
                  <a:cubicBezTo>
                    <a:pt x="112" y="39"/>
                    <a:pt x="107" y="32"/>
                    <a:pt x="101" y="30"/>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24">
              <a:extLst>
                <a:ext uri="{FF2B5EF4-FFF2-40B4-BE49-F238E27FC236}">
                  <a16:creationId xmlns:a16="http://schemas.microsoft.com/office/drawing/2014/main" id="{25576BD0-AC82-448D-9794-8408D3981A5E}"/>
                </a:ext>
              </a:extLst>
            </p:cNvPr>
            <p:cNvSpPr>
              <a:spLocks/>
            </p:cNvSpPr>
            <p:nvPr/>
          </p:nvSpPr>
          <p:spPr bwMode="auto">
            <a:xfrm>
              <a:off x="6619875" y="5597525"/>
              <a:ext cx="1216025" cy="585788"/>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25">
              <a:extLst>
                <a:ext uri="{FF2B5EF4-FFF2-40B4-BE49-F238E27FC236}">
                  <a16:creationId xmlns:a16="http://schemas.microsoft.com/office/drawing/2014/main" id="{5EB3727A-88A4-4EEB-ACB6-551F5165F0C9}"/>
                </a:ext>
              </a:extLst>
            </p:cNvPr>
            <p:cNvSpPr>
              <a:spLocks/>
            </p:cNvSpPr>
            <p:nvPr/>
          </p:nvSpPr>
          <p:spPr bwMode="auto">
            <a:xfrm>
              <a:off x="6724650" y="5705475"/>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26">
              <a:extLst>
                <a:ext uri="{FF2B5EF4-FFF2-40B4-BE49-F238E27FC236}">
                  <a16:creationId xmlns:a16="http://schemas.microsoft.com/office/drawing/2014/main" id="{EA178BF4-6F78-41CF-B85F-C2FC776F9428}"/>
                </a:ext>
              </a:extLst>
            </p:cNvPr>
            <p:cNvSpPr>
              <a:spLocks/>
            </p:cNvSpPr>
            <p:nvPr/>
          </p:nvSpPr>
          <p:spPr bwMode="auto">
            <a:xfrm>
              <a:off x="6724650" y="6026150"/>
              <a:ext cx="917575" cy="50800"/>
            </a:xfrm>
            <a:custGeom>
              <a:avLst/>
              <a:gdLst>
                <a:gd name="T0" fmla="*/ 280 w 288"/>
                <a:gd name="T1" fmla="*/ 16 h 16"/>
                <a:gd name="T2" fmla="*/ 7 w 288"/>
                <a:gd name="T3" fmla="*/ 16 h 16"/>
                <a:gd name="T4" fmla="*/ 0 w 288"/>
                <a:gd name="T5" fmla="*/ 8 h 16"/>
                <a:gd name="T6" fmla="*/ 0 w 288"/>
                <a:gd name="T7" fmla="*/ 8 h 16"/>
                <a:gd name="T8" fmla="*/ 7 w 288"/>
                <a:gd name="T9" fmla="*/ 0 h 16"/>
                <a:gd name="T10" fmla="*/ 280 w 288"/>
                <a:gd name="T11" fmla="*/ 0 h 16"/>
                <a:gd name="T12" fmla="*/ 288 w 288"/>
                <a:gd name="T13" fmla="*/ 8 h 16"/>
                <a:gd name="T14" fmla="*/ 288 w 288"/>
                <a:gd name="T15" fmla="*/ 8 h 16"/>
                <a:gd name="T16" fmla="*/ 280 w 28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6">
                  <a:moveTo>
                    <a:pt x="280" y="16"/>
                  </a:moveTo>
                  <a:cubicBezTo>
                    <a:pt x="7" y="16"/>
                    <a:pt x="7" y="16"/>
                    <a:pt x="7" y="16"/>
                  </a:cubicBezTo>
                  <a:cubicBezTo>
                    <a:pt x="3" y="16"/>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6"/>
                    <a:pt x="28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27">
              <a:extLst>
                <a:ext uri="{FF2B5EF4-FFF2-40B4-BE49-F238E27FC236}">
                  <a16:creationId xmlns:a16="http://schemas.microsoft.com/office/drawing/2014/main" id="{95B33E9F-9418-4CBC-AACF-B9A1EB0D3556}"/>
                </a:ext>
              </a:extLst>
            </p:cNvPr>
            <p:cNvSpPr>
              <a:spLocks/>
            </p:cNvSpPr>
            <p:nvPr/>
          </p:nvSpPr>
          <p:spPr bwMode="auto">
            <a:xfrm>
              <a:off x="6724650" y="5889625"/>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28">
              <a:extLst>
                <a:ext uri="{FF2B5EF4-FFF2-40B4-BE49-F238E27FC236}">
                  <a16:creationId xmlns:a16="http://schemas.microsoft.com/office/drawing/2014/main" id="{9946DB7A-6A04-4196-9A3A-2625D5EDCE7D}"/>
                </a:ext>
              </a:extLst>
            </p:cNvPr>
            <p:cNvSpPr>
              <a:spLocks/>
            </p:cNvSpPr>
            <p:nvPr/>
          </p:nvSpPr>
          <p:spPr bwMode="auto">
            <a:xfrm>
              <a:off x="7412038" y="5889625"/>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29">
              <a:extLst>
                <a:ext uri="{FF2B5EF4-FFF2-40B4-BE49-F238E27FC236}">
                  <a16:creationId xmlns:a16="http://schemas.microsoft.com/office/drawing/2014/main" id="{B047C73E-211C-4E58-8089-54D5852FF671}"/>
                </a:ext>
              </a:extLst>
            </p:cNvPr>
            <p:cNvSpPr>
              <a:spLocks/>
            </p:cNvSpPr>
            <p:nvPr/>
          </p:nvSpPr>
          <p:spPr bwMode="auto">
            <a:xfrm>
              <a:off x="6958013" y="5889625"/>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1B69C0C4-1696-4E04-BD62-1EE52C745F7C}"/>
              </a:ext>
            </a:extLst>
          </p:cNvPr>
          <p:cNvGrpSpPr/>
          <p:nvPr/>
        </p:nvGrpSpPr>
        <p:grpSpPr>
          <a:xfrm>
            <a:off x="5932488" y="8027247"/>
            <a:ext cx="1903412" cy="676275"/>
            <a:chOff x="5932488" y="8345488"/>
            <a:chExt cx="1903412" cy="676275"/>
          </a:xfrm>
        </p:grpSpPr>
        <p:sp>
          <p:nvSpPr>
            <p:cNvPr id="186" name="Freeform 30">
              <a:extLst>
                <a:ext uri="{FF2B5EF4-FFF2-40B4-BE49-F238E27FC236}">
                  <a16:creationId xmlns:a16="http://schemas.microsoft.com/office/drawing/2014/main" id="{65DD7D75-E90D-41F5-B17C-9375B6E86B39}"/>
                </a:ext>
              </a:extLst>
            </p:cNvPr>
            <p:cNvSpPr>
              <a:spLocks/>
            </p:cNvSpPr>
            <p:nvPr/>
          </p:nvSpPr>
          <p:spPr bwMode="auto">
            <a:xfrm>
              <a:off x="5932488" y="8729663"/>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8"/>
                    <a:pt x="0" y="84"/>
                  </a:cubicBezTo>
                  <a:cubicBezTo>
                    <a:pt x="0" y="53"/>
                    <a:pt x="0" y="53"/>
                    <a:pt x="0" y="53"/>
                  </a:cubicBezTo>
                  <a:cubicBezTo>
                    <a:pt x="0" y="23"/>
                    <a:pt x="23" y="0"/>
                    <a:pt x="53" y="0"/>
                  </a:cubicBezTo>
                  <a:cubicBezTo>
                    <a:pt x="101" y="0"/>
                    <a:pt x="101" y="0"/>
                    <a:pt x="101" y="0"/>
                  </a:cubicBezTo>
                  <a:cubicBezTo>
                    <a:pt x="131" y="0"/>
                    <a:pt x="154" y="23"/>
                    <a:pt x="154" y="53"/>
                  </a:cubicBezTo>
                  <a:cubicBezTo>
                    <a:pt x="154" y="84"/>
                    <a:pt x="154" y="84"/>
                    <a:pt x="154" y="84"/>
                  </a:cubicBezTo>
                  <a:cubicBezTo>
                    <a:pt x="154" y="88"/>
                    <a:pt x="151" y="92"/>
                    <a:pt x="146" y="92"/>
                  </a:cubicBezTo>
                  <a:close/>
                </a:path>
              </a:pathLst>
            </a:custGeom>
            <a:solidFill>
              <a:srgbClr val="46C5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31">
              <a:extLst>
                <a:ext uri="{FF2B5EF4-FFF2-40B4-BE49-F238E27FC236}">
                  <a16:creationId xmlns:a16="http://schemas.microsoft.com/office/drawing/2014/main" id="{05E98E45-5037-4F73-A46F-C970484CF492}"/>
                </a:ext>
              </a:extLst>
            </p:cNvPr>
            <p:cNvSpPr>
              <a:spLocks/>
            </p:cNvSpPr>
            <p:nvPr/>
          </p:nvSpPr>
          <p:spPr bwMode="auto">
            <a:xfrm>
              <a:off x="6021388" y="8377238"/>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69"/>
                    <a:pt x="98" y="69"/>
                    <a:pt x="98" y="69"/>
                  </a:cubicBezTo>
                  <a:cubicBezTo>
                    <a:pt x="98" y="89"/>
                    <a:pt x="82" y="106"/>
                    <a:pt x="62" y="106"/>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32">
              <a:extLst>
                <a:ext uri="{FF2B5EF4-FFF2-40B4-BE49-F238E27FC236}">
                  <a16:creationId xmlns:a16="http://schemas.microsoft.com/office/drawing/2014/main" id="{EBEBCCD6-AE78-4251-A6F7-EBB902689E6B}"/>
                </a:ext>
              </a:extLst>
            </p:cNvPr>
            <p:cNvSpPr>
              <a:spLocks/>
            </p:cNvSpPr>
            <p:nvPr/>
          </p:nvSpPr>
          <p:spPr bwMode="auto">
            <a:xfrm>
              <a:off x="6129338" y="8688388"/>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33">
              <a:extLst>
                <a:ext uri="{FF2B5EF4-FFF2-40B4-BE49-F238E27FC236}">
                  <a16:creationId xmlns:a16="http://schemas.microsoft.com/office/drawing/2014/main" id="{6DC91925-D760-48D7-B027-780274E424BA}"/>
                </a:ext>
              </a:extLst>
            </p:cNvPr>
            <p:cNvSpPr>
              <a:spLocks/>
            </p:cNvSpPr>
            <p:nvPr/>
          </p:nvSpPr>
          <p:spPr bwMode="auto">
            <a:xfrm>
              <a:off x="5999163" y="8345488"/>
              <a:ext cx="357188" cy="209550"/>
            </a:xfrm>
            <a:custGeom>
              <a:avLst/>
              <a:gdLst>
                <a:gd name="T0" fmla="*/ 101 w 112"/>
                <a:gd name="T1" fmla="*/ 30 h 66"/>
                <a:gd name="T2" fmla="*/ 82 w 112"/>
                <a:gd name="T3" fmla="*/ 12 h 66"/>
                <a:gd name="T4" fmla="*/ 80 w 112"/>
                <a:gd name="T5" fmla="*/ 13 h 66"/>
                <a:gd name="T6" fmla="*/ 55 w 112"/>
                <a:gd name="T7" fmla="*/ 0 h 66"/>
                <a:gd name="T8" fmla="*/ 31 w 112"/>
                <a:gd name="T9" fmla="*/ 11 h 66"/>
                <a:gd name="T10" fmla="*/ 30 w 112"/>
                <a:gd name="T11" fmla="*/ 10 h 66"/>
                <a:gd name="T12" fmla="*/ 12 w 112"/>
                <a:gd name="T13" fmla="*/ 28 h 66"/>
                <a:gd name="T14" fmla="*/ 0 w 112"/>
                <a:gd name="T15" fmla="*/ 45 h 66"/>
                <a:gd name="T16" fmla="*/ 18 w 112"/>
                <a:gd name="T17" fmla="*/ 63 h 66"/>
                <a:gd name="T18" fmla="*/ 32 w 112"/>
                <a:gd name="T19" fmla="*/ 57 h 66"/>
                <a:gd name="T20" fmla="*/ 55 w 112"/>
                <a:gd name="T21" fmla="*/ 66 h 66"/>
                <a:gd name="T22" fmla="*/ 78 w 112"/>
                <a:gd name="T23" fmla="*/ 57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3"/>
                    <a:pt x="80" y="13"/>
                  </a:cubicBezTo>
                  <a:cubicBezTo>
                    <a:pt x="74" y="5"/>
                    <a:pt x="65" y="0"/>
                    <a:pt x="55" y="0"/>
                  </a:cubicBezTo>
                  <a:cubicBezTo>
                    <a:pt x="46" y="0"/>
                    <a:pt x="37" y="4"/>
                    <a:pt x="31" y="11"/>
                  </a:cubicBezTo>
                  <a:cubicBezTo>
                    <a:pt x="31" y="11"/>
                    <a:pt x="31" y="10"/>
                    <a:pt x="30" y="10"/>
                  </a:cubicBezTo>
                  <a:cubicBezTo>
                    <a:pt x="20" y="10"/>
                    <a:pt x="12" y="18"/>
                    <a:pt x="12" y="28"/>
                  </a:cubicBezTo>
                  <a:cubicBezTo>
                    <a:pt x="5" y="30"/>
                    <a:pt x="0" y="37"/>
                    <a:pt x="0" y="45"/>
                  </a:cubicBezTo>
                  <a:cubicBezTo>
                    <a:pt x="0" y="55"/>
                    <a:pt x="8" y="63"/>
                    <a:pt x="18" y="63"/>
                  </a:cubicBezTo>
                  <a:cubicBezTo>
                    <a:pt x="24" y="63"/>
                    <a:pt x="29" y="61"/>
                    <a:pt x="32" y="57"/>
                  </a:cubicBezTo>
                  <a:cubicBezTo>
                    <a:pt x="38" y="63"/>
                    <a:pt x="46" y="66"/>
                    <a:pt x="55" y="66"/>
                  </a:cubicBezTo>
                  <a:cubicBezTo>
                    <a:pt x="64" y="66"/>
                    <a:pt x="72" y="62"/>
                    <a:pt x="78" y="57"/>
                  </a:cubicBezTo>
                  <a:cubicBezTo>
                    <a:pt x="81" y="62"/>
                    <a:pt x="87" y="66"/>
                    <a:pt x="94" y="66"/>
                  </a:cubicBezTo>
                  <a:cubicBezTo>
                    <a:pt x="104" y="66"/>
                    <a:pt x="112" y="57"/>
                    <a:pt x="112" y="47"/>
                  </a:cubicBezTo>
                  <a:cubicBezTo>
                    <a:pt x="112" y="40"/>
                    <a:pt x="107" y="33"/>
                    <a:pt x="101" y="30"/>
                  </a:cubicBezTo>
                  <a:close/>
                </a:path>
              </a:pathLst>
            </a:custGeom>
            <a:solidFill>
              <a:srgbClr val="111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34">
              <a:extLst>
                <a:ext uri="{FF2B5EF4-FFF2-40B4-BE49-F238E27FC236}">
                  <a16:creationId xmlns:a16="http://schemas.microsoft.com/office/drawing/2014/main" id="{D337C7ED-322D-4025-8203-F0B07D6F7495}"/>
                </a:ext>
              </a:extLst>
            </p:cNvPr>
            <p:cNvSpPr>
              <a:spLocks/>
            </p:cNvSpPr>
            <p:nvPr/>
          </p:nvSpPr>
          <p:spPr bwMode="auto">
            <a:xfrm>
              <a:off x="6619875" y="8393113"/>
              <a:ext cx="1216025" cy="584200"/>
            </a:xfrm>
            <a:custGeom>
              <a:avLst/>
              <a:gdLst>
                <a:gd name="T0" fmla="*/ 352 w 382"/>
                <a:gd name="T1" fmla="*/ 184 h 184"/>
                <a:gd name="T2" fmla="*/ 30 w 382"/>
                <a:gd name="T3" fmla="*/ 184 h 184"/>
                <a:gd name="T4" fmla="*/ 0 w 382"/>
                <a:gd name="T5" fmla="*/ 154 h 184"/>
                <a:gd name="T6" fmla="*/ 0 w 382"/>
                <a:gd name="T7" fmla="*/ 29 h 184"/>
                <a:gd name="T8" fmla="*/ 30 w 382"/>
                <a:gd name="T9" fmla="*/ 0 h 184"/>
                <a:gd name="T10" fmla="*/ 352 w 382"/>
                <a:gd name="T11" fmla="*/ 0 h 184"/>
                <a:gd name="T12" fmla="*/ 382 w 382"/>
                <a:gd name="T13" fmla="*/ 29 h 184"/>
                <a:gd name="T14" fmla="*/ 382 w 382"/>
                <a:gd name="T15" fmla="*/ 154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4"/>
                  </a:cubicBezTo>
                  <a:cubicBezTo>
                    <a:pt x="0" y="29"/>
                    <a:pt x="0" y="29"/>
                    <a:pt x="0" y="29"/>
                  </a:cubicBezTo>
                  <a:cubicBezTo>
                    <a:pt x="0" y="13"/>
                    <a:pt x="13" y="0"/>
                    <a:pt x="30" y="0"/>
                  </a:cubicBezTo>
                  <a:cubicBezTo>
                    <a:pt x="352" y="0"/>
                    <a:pt x="352" y="0"/>
                    <a:pt x="352" y="0"/>
                  </a:cubicBezTo>
                  <a:cubicBezTo>
                    <a:pt x="368" y="0"/>
                    <a:pt x="382" y="13"/>
                    <a:pt x="382" y="29"/>
                  </a:cubicBezTo>
                  <a:cubicBezTo>
                    <a:pt x="382" y="154"/>
                    <a:pt x="382" y="154"/>
                    <a:pt x="382" y="154"/>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35">
              <a:extLst>
                <a:ext uri="{FF2B5EF4-FFF2-40B4-BE49-F238E27FC236}">
                  <a16:creationId xmlns:a16="http://schemas.microsoft.com/office/drawing/2014/main" id="{699C7FC7-1C16-4B11-9352-4817E94B4773}"/>
                </a:ext>
              </a:extLst>
            </p:cNvPr>
            <p:cNvSpPr>
              <a:spLocks/>
            </p:cNvSpPr>
            <p:nvPr/>
          </p:nvSpPr>
          <p:spPr bwMode="auto">
            <a:xfrm>
              <a:off x="6724650" y="850106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36">
              <a:extLst>
                <a:ext uri="{FF2B5EF4-FFF2-40B4-BE49-F238E27FC236}">
                  <a16:creationId xmlns:a16="http://schemas.microsoft.com/office/drawing/2014/main" id="{8CA5CE9B-97D0-4170-AA0D-74E70AA9581D}"/>
                </a:ext>
              </a:extLst>
            </p:cNvPr>
            <p:cNvSpPr>
              <a:spLocks/>
            </p:cNvSpPr>
            <p:nvPr/>
          </p:nvSpPr>
          <p:spPr bwMode="auto">
            <a:xfrm>
              <a:off x="6724650" y="8821738"/>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3"/>
                    <a:pt x="3" y="0"/>
                    <a:pt x="7" y="0"/>
                  </a:cubicBezTo>
                  <a:cubicBezTo>
                    <a:pt x="280" y="0"/>
                    <a:pt x="280" y="0"/>
                    <a:pt x="280" y="0"/>
                  </a:cubicBezTo>
                  <a:cubicBezTo>
                    <a:pt x="284" y="0"/>
                    <a:pt x="288" y="3"/>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37">
              <a:extLst>
                <a:ext uri="{FF2B5EF4-FFF2-40B4-BE49-F238E27FC236}">
                  <a16:creationId xmlns:a16="http://schemas.microsoft.com/office/drawing/2014/main" id="{10725B82-E386-4922-B013-FAE577C46797}"/>
                </a:ext>
              </a:extLst>
            </p:cNvPr>
            <p:cNvSpPr>
              <a:spLocks/>
            </p:cNvSpPr>
            <p:nvPr/>
          </p:nvSpPr>
          <p:spPr bwMode="auto">
            <a:xfrm>
              <a:off x="6724650" y="8685213"/>
              <a:ext cx="214313" cy="47625"/>
            </a:xfrm>
            <a:custGeom>
              <a:avLst/>
              <a:gdLst>
                <a:gd name="T0" fmla="*/ 59 w 67"/>
                <a:gd name="T1" fmla="*/ 15 h 15"/>
                <a:gd name="T2" fmla="*/ 7 w 67"/>
                <a:gd name="T3" fmla="*/ 15 h 15"/>
                <a:gd name="T4" fmla="*/ 0 w 67"/>
                <a:gd name="T5" fmla="*/ 7 h 15"/>
                <a:gd name="T6" fmla="*/ 0 w 67"/>
                <a:gd name="T7" fmla="*/ 7 h 15"/>
                <a:gd name="T8" fmla="*/ 7 w 67"/>
                <a:gd name="T9" fmla="*/ 0 h 15"/>
                <a:gd name="T10" fmla="*/ 59 w 67"/>
                <a:gd name="T11" fmla="*/ 0 h 15"/>
                <a:gd name="T12" fmla="*/ 67 w 67"/>
                <a:gd name="T13" fmla="*/ 7 h 15"/>
                <a:gd name="T14" fmla="*/ 67 w 67"/>
                <a:gd name="T15" fmla="*/ 7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7"/>
                  </a:cubicBezTo>
                  <a:cubicBezTo>
                    <a:pt x="0" y="7"/>
                    <a:pt x="0" y="7"/>
                    <a:pt x="0" y="7"/>
                  </a:cubicBezTo>
                  <a:cubicBezTo>
                    <a:pt x="0" y="3"/>
                    <a:pt x="3" y="0"/>
                    <a:pt x="7" y="0"/>
                  </a:cubicBezTo>
                  <a:cubicBezTo>
                    <a:pt x="59" y="0"/>
                    <a:pt x="59" y="0"/>
                    <a:pt x="59" y="0"/>
                  </a:cubicBezTo>
                  <a:cubicBezTo>
                    <a:pt x="63" y="0"/>
                    <a:pt x="67" y="3"/>
                    <a:pt x="67" y="7"/>
                  </a:cubicBezTo>
                  <a:cubicBezTo>
                    <a:pt x="67" y="7"/>
                    <a:pt x="67" y="7"/>
                    <a:pt x="67" y="7"/>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38">
              <a:extLst>
                <a:ext uri="{FF2B5EF4-FFF2-40B4-BE49-F238E27FC236}">
                  <a16:creationId xmlns:a16="http://schemas.microsoft.com/office/drawing/2014/main" id="{FFEB9DC5-BFA9-4468-8433-99150ABA9D38}"/>
                </a:ext>
              </a:extLst>
            </p:cNvPr>
            <p:cNvSpPr>
              <a:spLocks/>
            </p:cNvSpPr>
            <p:nvPr/>
          </p:nvSpPr>
          <p:spPr bwMode="auto">
            <a:xfrm>
              <a:off x="7412038" y="8685213"/>
              <a:ext cx="319088" cy="47625"/>
            </a:xfrm>
            <a:custGeom>
              <a:avLst/>
              <a:gdLst>
                <a:gd name="T0" fmla="*/ 92 w 100"/>
                <a:gd name="T1" fmla="*/ 15 h 15"/>
                <a:gd name="T2" fmla="*/ 7 w 100"/>
                <a:gd name="T3" fmla="*/ 15 h 15"/>
                <a:gd name="T4" fmla="*/ 0 w 100"/>
                <a:gd name="T5" fmla="*/ 7 h 15"/>
                <a:gd name="T6" fmla="*/ 0 w 100"/>
                <a:gd name="T7" fmla="*/ 7 h 15"/>
                <a:gd name="T8" fmla="*/ 7 w 100"/>
                <a:gd name="T9" fmla="*/ 0 h 15"/>
                <a:gd name="T10" fmla="*/ 92 w 100"/>
                <a:gd name="T11" fmla="*/ 0 h 15"/>
                <a:gd name="T12" fmla="*/ 100 w 100"/>
                <a:gd name="T13" fmla="*/ 7 h 15"/>
                <a:gd name="T14" fmla="*/ 100 w 100"/>
                <a:gd name="T15" fmla="*/ 7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7"/>
                  </a:cubicBezTo>
                  <a:cubicBezTo>
                    <a:pt x="0" y="7"/>
                    <a:pt x="0" y="7"/>
                    <a:pt x="0" y="7"/>
                  </a:cubicBezTo>
                  <a:cubicBezTo>
                    <a:pt x="0" y="3"/>
                    <a:pt x="3" y="0"/>
                    <a:pt x="7" y="0"/>
                  </a:cubicBezTo>
                  <a:cubicBezTo>
                    <a:pt x="92" y="0"/>
                    <a:pt x="92" y="0"/>
                    <a:pt x="92" y="0"/>
                  </a:cubicBezTo>
                  <a:cubicBezTo>
                    <a:pt x="96" y="0"/>
                    <a:pt x="100" y="3"/>
                    <a:pt x="100" y="7"/>
                  </a:cubicBezTo>
                  <a:cubicBezTo>
                    <a:pt x="100" y="7"/>
                    <a:pt x="100" y="7"/>
                    <a:pt x="100" y="7"/>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39">
              <a:extLst>
                <a:ext uri="{FF2B5EF4-FFF2-40B4-BE49-F238E27FC236}">
                  <a16:creationId xmlns:a16="http://schemas.microsoft.com/office/drawing/2014/main" id="{EBB26F9E-AB6B-4354-98FF-EFA946EFAE73}"/>
                </a:ext>
              </a:extLst>
            </p:cNvPr>
            <p:cNvSpPr>
              <a:spLocks/>
            </p:cNvSpPr>
            <p:nvPr/>
          </p:nvSpPr>
          <p:spPr bwMode="auto">
            <a:xfrm>
              <a:off x="6958013" y="8685213"/>
              <a:ext cx="431800" cy="47625"/>
            </a:xfrm>
            <a:custGeom>
              <a:avLst/>
              <a:gdLst>
                <a:gd name="T0" fmla="*/ 128 w 136"/>
                <a:gd name="T1" fmla="*/ 15 h 15"/>
                <a:gd name="T2" fmla="*/ 7 w 136"/>
                <a:gd name="T3" fmla="*/ 15 h 15"/>
                <a:gd name="T4" fmla="*/ 0 w 136"/>
                <a:gd name="T5" fmla="*/ 7 h 15"/>
                <a:gd name="T6" fmla="*/ 0 w 136"/>
                <a:gd name="T7" fmla="*/ 7 h 15"/>
                <a:gd name="T8" fmla="*/ 7 w 136"/>
                <a:gd name="T9" fmla="*/ 0 h 15"/>
                <a:gd name="T10" fmla="*/ 128 w 136"/>
                <a:gd name="T11" fmla="*/ 0 h 15"/>
                <a:gd name="T12" fmla="*/ 136 w 136"/>
                <a:gd name="T13" fmla="*/ 7 h 15"/>
                <a:gd name="T14" fmla="*/ 136 w 136"/>
                <a:gd name="T15" fmla="*/ 7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7"/>
                  </a:cubicBezTo>
                  <a:cubicBezTo>
                    <a:pt x="0" y="7"/>
                    <a:pt x="0" y="7"/>
                    <a:pt x="0" y="7"/>
                  </a:cubicBezTo>
                  <a:cubicBezTo>
                    <a:pt x="0" y="3"/>
                    <a:pt x="3" y="0"/>
                    <a:pt x="7" y="0"/>
                  </a:cubicBezTo>
                  <a:cubicBezTo>
                    <a:pt x="128" y="0"/>
                    <a:pt x="128" y="0"/>
                    <a:pt x="128" y="0"/>
                  </a:cubicBezTo>
                  <a:cubicBezTo>
                    <a:pt x="133" y="0"/>
                    <a:pt x="136" y="3"/>
                    <a:pt x="136" y="7"/>
                  </a:cubicBezTo>
                  <a:cubicBezTo>
                    <a:pt x="136" y="7"/>
                    <a:pt x="136" y="7"/>
                    <a:pt x="136" y="7"/>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96C158E5-D425-4BE0-B350-97BA7679E6B6}"/>
              </a:ext>
            </a:extLst>
          </p:cNvPr>
          <p:cNvGrpSpPr/>
          <p:nvPr/>
        </p:nvGrpSpPr>
        <p:grpSpPr>
          <a:xfrm>
            <a:off x="5932488" y="6166697"/>
            <a:ext cx="1903412" cy="676275"/>
            <a:chOff x="5932488" y="6484938"/>
            <a:chExt cx="1903412" cy="676275"/>
          </a:xfrm>
        </p:grpSpPr>
        <p:sp>
          <p:nvSpPr>
            <p:cNvPr id="196" name="Freeform 40">
              <a:extLst>
                <a:ext uri="{FF2B5EF4-FFF2-40B4-BE49-F238E27FC236}">
                  <a16:creationId xmlns:a16="http://schemas.microsoft.com/office/drawing/2014/main" id="{2B18A3DB-9F3F-4214-82AF-357E2A47C98F}"/>
                </a:ext>
              </a:extLst>
            </p:cNvPr>
            <p:cNvSpPr>
              <a:spLocks/>
            </p:cNvSpPr>
            <p:nvPr/>
          </p:nvSpPr>
          <p:spPr bwMode="auto">
            <a:xfrm>
              <a:off x="5932488" y="6865938"/>
              <a:ext cx="490538" cy="295275"/>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FFE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41">
              <a:extLst>
                <a:ext uri="{FF2B5EF4-FFF2-40B4-BE49-F238E27FC236}">
                  <a16:creationId xmlns:a16="http://schemas.microsoft.com/office/drawing/2014/main" id="{79E24F6C-B098-4FA8-B87A-7C1889200BAF}"/>
                </a:ext>
              </a:extLst>
            </p:cNvPr>
            <p:cNvSpPr>
              <a:spLocks/>
            </p:cNvSpPr>
            <p:nvPr/>
          </p:nvSpPr>
          <p:spPr bwMode="auto">
            <a:xfrm>
              <a:off x="6021388" y="6513513"/>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42">
              <a:extLst>
                <a:ext uri="{FF2B5EF4-FFF2-40B4-BE49-F238E27FC236}">
                  <a16:creationId xmlns:a16="http://schemas.microsoft.com/office/drawing/2014/main" id="{7EF0C69F-72D3-4271-854B-2973EF6ABCE0}"/>
                </a:ext>
              </a:extLst>
            </p:cNvPr>
            <p:cNvSpPr>
              <a:spLocks/>
            </p:cNvSpPr>
            <p:nvPr/>
          </p:nvSpPr>
          <p:spPr bwMode="auto">
            <a:xfrm>
              <a:off x="6129338" y="6824663"/>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43">
              <a:extLst>
                <a:ext uri="{FF2B5EF4-FFF2-40B4-BE49-F238E27FC236}">
                  <a16:creationId xmlns:a16="http://schemas.microsoft.com/office/drawing/2014/main" id="{6B479444-7FD7-4450-BA6E-0087243F2D30}"/>
                </a:ext>
              </a:extLst>
            </p:cNvPr>
            <p:cNvSpPr>
              <a:spLocks/>
            </p:cNvSpPr>
            <p:nvPr/>
          </p:nvSpPr>
          <p:spPr bwMode="auto">
            <a:xfrm>
              <a:off x="5999163" y="6484938"/>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3 h 65"/>
                <a:gd name="T18" fmla="*/ 32 w 112"/>
                <a:gd name="T19" fmla="*/ 56 h 65"/>
                <a:gd name="T20" fmla="*/ 55 w 112"/>
                <a:gd name="T21" fmla="*/ 65 h 65"/>
                <a:gd name="T22" fmla="*/ 78 w 112"/>
                <a:gd name="T23" fmla="*/ 56 h 65"/>
                <a:gd name="T24" fmla="*/ 94 w 112"/>
                <a:gd name="T25" fmla="*/ 65 h 65"/>
                <a:gd name="T26" fmla="*/ 112 w 112"/>
                <a:gd name="T27" fmla="*/ 47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20"/>
                    <a:pt x="92" y="12"/>
                    <a:pt x="82" y="12"/>
                  </a:cubicBezTo>
                  <a:cubicBezTo>
                    <a:pt x="82" y="12"/>
                    <a:pt x="81" y="12"/>
                    <a:pt x="80" y="12"/>
                  </a:cubicBezTo>
                  <a:cubicBezTo>
                    <a:pt x="74" y="4"/>
                    <a:pt x="65" y="0"/>
                    <a:pt x="55" y="0"/>
                  </a:cubicBezTo>
                  <a:cubicBezTo>
                    <a:pt x="46" y="0"/>
                    <a:pt x="37" y="4"/>
                    <a:pt x="31" y="10"/>
                  </a:cubicBezTo>
                  <a:cubicBezTo>
                    <a:pt x="31" y="10"/>
                    <a:pt x="31" y="10"/>
                    <a:pt x="30" y="10"/>
                  </a:cubicBezTo>
                  <a:cubicBezTo>
                    <a:pt x="20" y="10"/>
                    <a:pt x="12"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2" y="57"/>
                    <a:pt x="112" y="47"/>
                  </a:cubicBezTo>
                  <a:cubicBezTo>
                    <a:pt x="112" y="39"/>
                    <a:pt x="107" y="32"/>
                    <a:pt x="101" y="29"/>
                  </a:cubicBezTo>
                  <a:close/>
                </a:path>
              </a:pathLst>
            </a:custGeom>
            <a:solidFill>
              <a:srgbClr val="F85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44">
              <a:extLst>
                <a:ext uri="{FF2B5EF4-FFF2-40B4-BE49-F238E27FC236}">
                  <a16:creationId xmlns:a16="http://schemas.microsoft.com/office/drawing/2014/main" id="{EBC9DC2B-25D9-4A74-9678-BBACC5CB2A49}"/>
                </a:ext>
              </a:extLst>
            </p:cNvPr>
            <p:cNvSpPr>
              <a:spLocks/>
            </p:cNvSpPr>
            <p:nvPr/>
          </p:nvSpPr>
          <p:spPr bwMode="auto">
            <a:xfrm>
              <a:off x="6619875" y="6529388"/>
              <a:ext cx="1216025" cy="584200"/>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45">
              <a:extLst>
                <a:ext uri="{FF2B5EF4-FFF2-40B4-BE49-F238E27FC236}">
                  <a16:creationId xmlns:a16="http://schemas.microsoft.com/office/drawing/2014/main" id="{5B62536F-3A60-4CE2-A5F5-CFAE59C416DF}"/>
                </a:ext>
              </a:extLst>
            </p:cNvPr>
            <p:cNvSpPr>
              <a:spLocks/>
            </p:cNvSpPr>
            <p:nvPr/>
          </p:nvSpPr>
          <p:spPr bwMode="auto">
            <a:xfrm>
              <a:off x="6724650" y="6637338"/>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46">
              <a:extLst>
                <a:ext uri="{FF2B5EF4-FFF2-40B4-BE49-F238E27FC236}">
                  <a16:creationId xmlns:a16="http://schemas.microsoft.com/office/drawing/2014/main" id="{ACBC4228-9B2B-4CFD-96E7-B54B097AEDAA}"/>
                </a:ext>
              </a:extLst>
            </p:cNvPr>
            <p:cNvSpPr>
              <a:spLocks/>
            </p:cNvSpPr>
            <p:nvPr/>
          </p:nvSpPr>
          <p:spPr bwMode="auto">
            <a:xfrm>
              <a:off x="6724650" y="6958013"/>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47">
              <a:extLst>
                <a:ext uri="{FF2B5EF4-FFF2-40B4-BE49-F238E27FC236}">
                  <a16:creationId xmlns:a16="http://schemas.microsoft.com/office/drawing/2014/main" id="{BEE1788C-38E1-459D-81F0-C790E13A87DC}"/>
                </a:ext>
              </a:extLst>
            </p:cNvPr>
            <p:cNvSpPr>
              <a:spLocks/>
            </p:cNvSpPr>
            <p:nvPr/>
          </p:nvSpPr>
          <p:spPr bwMode="auto">
            <a:xfrm>
              <a:off x="6724650" y="6821488"/>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48">
              <a:extLst>
                <a:ext uri="{FF2B5EF4-FFF2-40B4-BE49-F238E27FC236}">
                  <a16:creationId xmlns:a16="http://schemas.microsoft.com/office/drawing/2014/main" id="{F6FBCAAA-1760-475B-A2E4-BAF988CABC72}"/>
                </a:ext>
              </a:extLst>
            </p:cNvPr>
            <p:cNvSpPr>
              <a:spLocks/>
            </p:cNvSpPr>
            <p:nvPr/>
          </p:nvSpPr>
          <p:spPr bwMode="auto">
            <a:xfrm>
              <a:off x="7412038" y="6821488"/>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49">
              <a:extLst>
                <a:ext uri="{FF2B5EF4-FFF2-40B4-BE49-F238E27FC236}">
                  <a16:creationId xmlns:a16="http://schemas.microsoft.com/office/drawing/2014/main" id="{7257CD67-1168-441D-A893-4249CD7B2F4B}"/>
                </a:ext>
              </a:extLst>
            </p:cNvPr>
            <p:cNvSpPr>
              <a:spLocks/>
            </p:cNvSpPr>
            <p:nvPr/>
          </p:nvSpPr>
          <p:spPr bwMode="auto">
            <a:xfrm>
              <a:off x="6958013" y="6821488"/>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41F44879-D722-413F-8748-A39325343DDD}"/>
              </a:ext>
            </a:extLst>
          </p:cNvPr>
          <p:cNvGrpSpPr/>
          <p:nvPr/>
        </p:nvGrpSpPr>
        <p:grpSpPr>
          <a:xfrm>
            <a:off x="5932488" y="7098559"/>
            <a:ext cx="1903412" cy="673100"/>
            <a:chOff x="5932488" y="7416800"/>
            <a:chExt cx="1903412" cy="673100"/>
          </a:xfrm>
        </p:grpSpPr>
        <p:sp>
          <p:nvSpPr>
            <p:cNvPr id="206" name="Freeform 50">
              <a:extLst>
                <a:ext uri="{FF2B5EF4-FFF2-40B4-BE49-F238E27FC236}">
                  <a16:creationId xmlns:a16="http://schemas.microsoft.com/office/drawing/2014/main" id="{978AEDAF-782B-4036-8274-B1005B8D656A}"/>
                </a:ext>
              </a:extLst>
            </p:cNvPr>
            <p:cNvSpPr>
              <a:spLocks/>
            </p:cNvSpPr>
            <p:nvPr/>
          </p:nvSpPr>
          <p:spPr bwMode="auto">
            <a:xfrm>
              <a:off x="5932488" y="7797800"/>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2"/>
                    <a:pt x="146" y="92"/>
                  </a:cubicBezTo>
                  <a:close/>
                </a:path>
              </a:pathLst>
            </a:custGeom>
            <a:solidFill>
              <a:srgbClr val="0B0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51">
              <a:extLst>
                <a:ext uri="{FF2B5EF4-FFF2-40B4-BE49-F238E27FC236}">
                  <a16:creationId xmlns:a16="http://schemas.microsoft.com/office/drawing/2014/main" id="{2BD3AB3B-7A97-4AA4-993E-99D82D4D2B0F}"/>
                </a:ext>
              </a:extLst>
            </p:cNvPr>
            <p:cNvSpPr>
              <a:spLocks/>
            </p:cNvSpPr>
            <p:nvPr/>
          </p:nvSpPr>
          <p:spPr bwMode="auto">
            <a:xfrm>
              <a:off x="6021388" y="7445375"/>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52">
              <a:extLst>
                <a:ext uri="{FF2B5EF4-FFF2-40B4-BE49-F238E27FC236}">
                  <a16:creationId xmlns:a16="http://schemas.microsoft.com/office/drawing/2014/main" id="{EE9F9B87-63A7-443C-9150-0BFE00F2CEA8}"/>
                </a:ext>
              </a:extLst>
            </p:cNvPr>
            <p:cNvSpPr>
              <a:spLocks/>
            </p:cNvSpPr>
            <p:nvPr/>
          </p:nvSpPr>
          <p:spPr bwMode="auto">
            <a:xfrm>
              <a:off x="6129338" y="7756525"/>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53">
              <a:extLst>
                <a:ext uri="{FF2B5EF4-FFF2-40B4-BE49-F238E27FC236}">
                  <a16:creationId xmlns:a16="http://schemas.microsoft.com/office/drawing/2014/main" id="{1F4C3A0A-B524-4344-A4FA-6EBB1F5CD1B2}"/>
                </a:ext>
              </a:extLst>
            </p:cNvPr>
            <p:cNvSpPr>
              <a:spLocks/>
            </p:cNvSpPr>
            <p:nvPr/>
          </p:nvSpPr>
          <p:spPr bwMode="auto">
            <a:xfrm>
              <a:off x="5999163" y="7416800"/>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2 h 65"/>
                <a:gd name="T18" fmla="*/ 32 w 112"/>
                <a:gd name="T19" fmla="*/ 56 h 65"/>
                <a:gd name="T20" fmla="*/ 55 w 112"/>
                <a:gd name="T21" fmla="*/ 65 h 65"/>
                <a:gd name="T22" fmla="*/ 78 w 112"/>
                <a:gd name="T23" fmla="*/ 56 h 65"/>
                <a:gd name="T24" fmla="*/ 94 w 112"/>
                <a:gd name="T25" fmla="*/ 65 h 65"/>
                <a:gd name="T26" fmla="*/ 112 w 112"/>
                <a:gd name="T27" fmla="*/ 46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19"/>
                    <a:pt x="92" y="12"/>
                    <a:pt x="82" y="12"/>
                  </a:cubicBezTo>
                  <a:cubicBezTo>
                    <a:pt x="82" y="12"/>
                    <a:pt x="81" y="12"/>
                    <a:pt x="80" y="12"/>
                  </a:cubicBezTo>
                  <a:cubicBezTo>
                    <a:pt x="74" y="4"/>
                    <a:pt x="65" y="0"/>
                    <a:pt x="55" y="0"/>
                  </a:cubicBezTo>
                  <a:cubicBezTo>
                    <a:pt x="46" y="0"/>
                    <a:pt x="37" y="3"/>
                    <a:pt x="31" y="10"/>
                  </a:cubicBezTo>
                  <a:cubicBezTo>
                    <a:pt x="31" y="10"/>
                    <a:pt x="31" y="10"/>
                    <a:pt x="30" y="10"/>
                  </a:cubicBezTo>
                  <a:cubicBezTo>
                    <a:pt x="20" y="10"/>
                    <a:pt x="12" y="17"/>
                    <a:pt x="12" y="27"/>
                  </a:cubicBezTo>
                  <a:cubicBezTo>
                    <a:pt x="5" y="29"/>
                    <a:pt x="0" y="36"/>
                    <a:pt x="0" y="44"/>
                  </a:cubicBezTo>
                  <a:cubicBezTo>
                    <a:pt x="0" y="54"/>
                    <a:pt x="8" y="62"/>
                    <a:pt x="18" y="62"/>
                  </a:cubicBezTo>
                  <a:cubicBezTo>
                    <a:pt x="24" y="62"/>
                    <a:pt x="29" y="60"/>
                    <a:pt x="32" y="56"/>
                  </a:cubicBezTo>
                  <a:cubicBezTo>
                    <a:pt x="38" y="62"/>
                    <a:pt x="46" y="65"/>
                    <a:pt x="55" y="65"/>
                  </a:cubicBezTo>
                  <a:cubicBezTo>
                    <a:pt x="64" y="65"/>
                    <a:pt x="72" y="62"/>
                    <a:pt x="78" y="56"/>
                  </a:cubicBezTo>
                  <a:cubicBezTo>
                    <a:pt x="81" y="61"/>
                    <a:pt x="87" y="65"/>
                    <a:pt x="94" y="65"/>
                  </a:cubicBezTo>
                  <a:cubicBezTo>
                    <a:pt x="104" y="65"/>
                    <a:pt x="112" y="57"/>
                    <a:pt x="112" y="46"/>
                  </a:cubicBezTo>
                  <a:cubicBezTo>
                    <a:pt x="112" y="39"/>
                    <a:pt x="107" y="32"/>
                    <a:pt x="101" y="29"/>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54">
              <a:extLst>
                <a:ext uri="{FF2B5EF4-FFF2-40B4-BE49-F238E27FC236}">
                  <a16:creationId xmlns:a16="http://schemas.microsoft.com/office/drawing/2014/main" id="{F8E77CBC-90AB-4A89-93BD-DF59A39FDEE9}"/>
                </a:ext>
              </a:extLst>
            </p:cNvPr>
            <p:cNvSpPr>
              <a:spLocks/>
            </p:cNvSpPr>
            <p:nvPr/>
          </p:nvSpPr>
          <p:spPr bwMode="auto">
            <a:xfrm>
              <a:off x="6619875" y="7461250"/>
              <a:ext cx="1216025" cy="584200"/>
            </a:xfrm>
            <a:custGeom>
              <a:avLst/>
              <a:gdLst>
                <a:gd name="T0" fmla="*/ 352 w 382"/>
                <a:gd name="T1" fmla="*/ 184 h 184"/>
                <a:gd name="T2" fmla="*/ 30 w 382"/>
                <a:gd name="T3" fmla="*/ 184 h 184"/>
                <a:gd name="T4" fmla="*/ 0 w 382"/>
                <a:gd name="T5" fmla="*/ 155 h 184"/>
                <a:gd name="T6" fmla="*/ 0 w 382"/>
                <a:gd name="T7" fmla="*/ 29 h 184"/>
                <a:gd name="T8" fmla="*/ 30 w 382"/>
                <a:gd name="T9" fmla="*/ 0 h 184"/>
                <a:gd name="T10" fmla="*/ 352 w 382"/>
                <a:gd name="T11" fmla="*/ 0 h 184"/>
                <a:gd name="T12" fmla="*/ 382 w 382"/>
                <a:gd name="T13" fmla="*/ 29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29"/>
                    <a:pt x="0" y="29"/>
                    <a:pt x="0" y="29"/>
                  </a:cubicBezTo>
                  <a:cubicBezTo>
                    <a:pt x="0" y="13"/>
                    <a:pt x="13" y="0"/>
                    <a:pt x="30" y="0"/>
                  </a:cubicBezTo>
                  <a:cubicBezTo>
                    <a:pt x="352" y="0"/>
                    <a:pt x="352" y="0"/>
                    <a:pt x="352" y="0"/>
                  </a:cubicBezTo>
                  <a:cubicBezTo>
                    <a:pt x="368" y="0"/>
                    <a:pt x="382" y="13"/>
                    <a:pt x="382" y="29"/>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55">
              <a:extLst>
                <a:ext uri="{FF2B5EF4-FFF2-40B4-BE49-F238E27FC236}">
                  <a16:creationId xmlns:a16="http://schemas.microsoft.com/office/drawing/2014/main" id="{FEDE4D89-B82F-4CA3-8177-3A7A9BA1299B}"/>
                </a:ext>
              </a:extLst>
            </p:cNvPr>
            <p:cNvSpPr>
              <a:spLocks/>
            </p:cNvSpPr>
            <p:nvPr/>
          </p:nvSpPr>
          <p:spPr bwMode="auto">
            <a:xfrm>
              <a:off x="6724650" y="7569200"/>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56">
              <a:extLst>
                <a:ext uri="{FF2B5EF4-FFF2-40B4-BE49-F238E27FC236}">
                  <a16:creationId xmlns:a16="http://schemas.microsoft.com/office/drawing/2014/main" id="{A14D3F36-D55E-48E8-BD15-B25EBD788792}"/>
                </a:ext>
              </a:extLst>
            </p:cNvPr>
            <p:cNvSpPr>
              <a:spLocks/>
            </p:cNvSpPr>
            <p:nvPr/>
          </p:nvSpPr>
          <p:spPr bwMode="auto">
            <a:xfrm>
              <a:off x="6724650" y="7889875"/>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57">
              <a:extLst>
                <a:ext uri="{FF2B5EF4-FFF2-40B4-BE49-F238E27FC236}">
                  <a16:creationId xmlns:a16="http://schemas.microsoft.com/office/drawing/2014/main" id="{50A863FA-8398-4E63-A0C3-FDC16E132014}"/>
                </a:ext>
              </a:extLst>
            </p:cNvPr>
            <p:cNvSpPr>
              <a:spLocks/>
            </p:cNvSpPr>
            <p:nvPr/>
          </p:nvSpPr>
          <p:spPr bwMode="auto">
            <a:xfrm>
              <a:off x="6724650" y="7753350"/>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4" name="Freeform 58">
              <a:extLst>
                <a:ext uri="{FF2B5EF4-FFF2-40B4-BE49-F238E27FC236}">
                  <a16:creationId xmlns:a16="http://schemas.microsoft.com/office/drawing/2014/main" id="{7C957146-F9B8-4A6B-913D-961981125A82}"/>
                </a:ext>
              </a:extLst>
            </p:cNvPr>
            <p:cNvSpPr>
              <a:spLocks/>
            </p:cNvSpPr>
            <p:nvPr/>
          </p:nvSpPr>
          <p:spPr bwMode="auto">
            <a:xfrm>
              <a:off x="7412038" y="7753350"/>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59">
              <a:extLst>
                <a:ext uri="{FF2B5EF4-FFF2-40B4-BE49-F238E27FC236}">
                  <a16:creationId xmlns:a16="http://schemas.microsoft.com/office/drawing/2014/main" id="{00AFA4F8-6023-4785-A24C-5FE375AD175F}"/>
                </a:ext>
              </a:extLst>
            </p:cNvPr>
            <p:cNvSpPr>
              <a:spLocks/>
            </p:cNvSpPr>
            <p:nvPr/>
          </p:nvSpPr>
          <p:spPr bwMode="auto">
            <a:xfrm>
              <a:off x="6958013" y="7753350"/>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61" name="Group 260">
            <a:extLst>
              <a:ext uri="{FF2B5EF4-FFF2-40B4-BE49-F238E27FC236}">
                <a16:creationId xmlns:a16="http://schemas.microsoft.com/office/drawing/2014/main" id="{39D57720-946A-4CA7-86F5-67C3A4A7754C}"/>
              </a:ext>
            </a:extLst>
          </p:cNvPr>
          <p:cNvGrpSpPr/>
          <p:nvPr/>
        </p:nvGrpSpPr>
        <p:grpSpPr>
          <a:xfrm>
            <a:off x="6797731" y="5667088"/>
            <a:ext cx="1814457" cy="4986750"/>
            <a:chOff x="9055100" y="5108575"/>
            <a:chExt cx="1438276" cy="3952875"/>
          </a:xfrm>
        </p:grpSpPr>
        <p:sp>
          <p:nvSpPr>
            <p:cNvPr id="227" name="Freeform 63">
              <a:extLst>
                <a:ext uri="{FF2B5EF4-FFF2-40B4-BE49-F238E27FC236}">
                  <a16:creationId xmlns:a16="http://schemas.microsoft.com/office/drawing/2014/main" id="{38BB22A0-238C-45C7-87BA-C0FB1F0ADCB6}"/>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 name="T8" fmla="*/ 37 w 45"/>
                <a:gd name="T9" fmla="*/ 0 h 40"/>
              </a:gdLst>
              <a:ahLst/>
              <a:cxnLst>
                <a:cxn ang="0">
                  <a:pos x="T0" y="T1"/>
                </a:cxn>
                <a:cxn ang="0">
                  <a:pos x="T2" y="T3"/>
                </a:cxn>
                <a:cxn ang="0">
                  <a:pos x="T4" y="T5"/>
                </a:cxn>
                <a:cxn ang="0">
                  <a:pos x="T6" y="T7"/>
                </a:cxn>
                <a:cxn ang="0">
                  <a:pos x="T8" y="T9"/>
                </a:cxn>
              </a:cxnLst>
              <a:rect l="0" t="0" r="r" b="b"/>
              <a:pathLst>
                <a:path w="45" h="40">
                  <a:moveTo>
                    <a:pt x="37" y="0"/>
                  </a:moveTo>
                  <a:lnTo>
                    <a:pt x="45" y="36"/>
                  </a:lnTo>
                  <a:lnTo>
                    <a:pt x="8" y="40"/>
                  </a:lnTo>
                  <a:lnTo>
                    <a:pt x="0" y="2"/>
                  </a:lnTo>
                  <a:lnTo>
                    <a:pt x="37"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64">
              <a:extLst>
                <a:ext uri="{FF2B5EF4-FFF2-40B4-BE49-F238E27FC236}">
                  <a16:creationId xmlns:a16="http://schemas.microsoft.com/office/drawing/2014/main" id="{B0E122E0-C180-47AF-97B7-7D0569F5E76A}"/>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Lst>
              <a:ahLst/>
              <a:cxnLst>
                <a:cxn ang="0">
                  <a:pos x="T0" y="T1"/>
                </a:cxn>
                <a:cxn ang="0">
                  <a:pos x="T2" y="T3"/>
                </a:cxn>
                <a:cxn ang="0">
                  <a:pos x="T4" y="T5"/>
                </a:cxn>
                <a:cxn ang="0">
                  <a:pos x="T6" y="T7"/>
                </a:cxn>
              </a:cxnLst>
              <a:rect l="0" t="0" r="r" b="b"/>
              <a:pathLst>
                <a:path w="45" h="40">
                  <a:moveTo>
                    <a:pt x="37" y="0"/>
                  </a:moveTo>
                  <a:lnTo>
                    <a:pt x="45" y="36"/>
                  </a:lnTo>
                  <a:lnTo>
                    <a:pt x="8" y="4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65">
              <a:extLst>
                <a:ext uri="{FF2B5EF4-FFF2-40B4-BE49-F238E27FC236}">
                  <a16:creationId xmlns:a16="http://schemas.microsoft.com/office/drawing/2014/main" id="{FCD1CB0B-DC80-4B57-AB28-F68D0729E743}"/>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 name="T8" fmla="*/ 41 w 41"/>
                <a:gd name="T9" fmla="*/ 12 h 48"/>
              </a:gdLst>
              <a:ahLst/>
              <a:cxnLst>
                <a:cxn ang="0">
                  <a:pos x="T0" y="T1"/>
                </a:cxn>
                <a:cxn ang="0">
                  <a:pos x="T2" y="T3"/>
                </a:cxn>
                <a:cxn ang="0">
                  <a:pos x="T4" y="T5"/>
                </a:cxn>
                <a:cxn ang="0">
                  <a:pos x="T6" y="T7"/>
                </a:cxn>
                <a:cxn ang="0">
                  <a:pos x="T8" y="T9"/>
                </a:cxn>
              </a:cxnLst>
              <a:rect l="0" t="0" r="r" b="b"/>
              <a:pathLst>
                <a:path w="41" h="48">
                  <a:moveTo>
                    <a:pt x="41" y="12"/>
                  </a:moveTo>
                  <a:lnTo>
                    <a:pt x="37" y="48"/>
                  </a:lnTo>
                  <a:lnTo>
                    <a:pt x="0" y="40"/>
                  </a:lnTo>
                  <a:lnTo>
                    <a:pt x="4" y="0"/>
                  </a:lnTo>
                  <a:lnTo>
                    <a:pt x="41" y="12"/>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66">
              <a:extLst>
                <a:ext uri="{FF2B5EF4-FFF2-40B4-BE49-F238E27FC236}">
                  <a16:creationId xmlns:a16="http://schemas.microsoft.com/office/drawing/2014/main" id="{C2FA6017-DF51-48E9-B688-192BCCFC828B}"/>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Lst>
              <a:ahLst/>
              <a:cxnLst>
                <a:cxn ang="0">
                  <a:pos x="T0" y="T1"/>
                </a:cxn>
                <a:cxn ang="0">
                  <a:pos x="T2" y="T3"/>
                </a:cxn>
                <a:cxn ang="0">
                  <a:pos x="T4" y="T5"/>
                </a:cxn>
                <a:cxn ang="0">
                  <a:pos x="T6" y="T7"/>
                </a:cxn>
              </a:cxnLst>
              <a:rect l="0" t="0" r="r" b="b"/>
              <a:pathLst>
                <a:path w="41" h="48">
                  <a:moveTo>
                    <a:pt x="41" y="12"/>
                  </a:moveTo>
                  <a:lnTo>
                    <a:pt x="37" y="48"/>
                  </a:lnTo>
                  <a:lnTo>
                    <a:pt x="0" y="4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67">
              <a:extLst>
                <a:ext uri="{FF2B5EF4-FFF2-40B4-BE49-F238E27FC236}">
                  <a16:creationId xmlns:a16="http://schemas.microsoft.com/office/drawing/2014/main" id="{574CA628-F244-4030-9D61-7D055C6CC0D1}"/>
                </a:ext>
              </a:extLst>
            </p:cNvPr>
            <p:cNvSpPr>
              <a:spLocks/>
            </p:cNvSpPr>
            <p:nvPr/>
          </p:nvSpPr>
          <p:spPr bwMode="auto">
            <a:xfrm>
              <a:off x="9093200" y="5276850"/>
              <a:ext cx="71438" cy="100013"/>
            </a:xfrm>
            <a:custGeom>
              <a:avLst/>
              <a:gdLst>
                <a:gd name="T0" fmla="*/ 5 w 22"/>
                <a:gd name="T1" fmla="*/ 31 h 31"/>
                <a:gd name="T2" fmla="*/ 22 w 22"/>
                <a:gd name="T3" fmla="*/ 30 h 31"/>
                <a:gd name="T4" fmla="*/ 19 w 22"/>
                <a:gd name="T5" fmla="*/ 13 h 31"/>
                <a:gd name="T6" fmla="*/ 17 w 22"/>
                <a:gd name="T7" fmla="*/ 4 h 31"/>
                <a:gd name="T8" fmla="*/ 17 w 22"/>
                <a:gd name="T9" fmla="*/ 3 h 31"/>
                <a:gd name="T10" fmla="*/ 0 w 22"/>
                <a:gd name="T11" fmla="*/ 0 h 31"/>
                <a:gd name="T12" fmla="*/ 1 w 22"/>
                <a:gd name="T13" fmla="*/ 7 h 31"/>
                <a:gd name="T14" fmla="*/ 2 w 22"/>
                <a:gd name="T15" fmla="*/ 14 h 31"/>
                <a:gd name="T16" fmla="*/ 2 w 22"/>
                <a:gd name="T17" fmla="*/ 14 h 31"/>
                <a:gd name="T18" fmla="*/ 5 w 22"/>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31">
                  <a:moveTo>
                    <a:pt x="5" y="31"/>
                  </a:moveTo>
                  <a:cubicBezTo>
                    <a:pt x="6" y="31"/>
                    <a:pt x="22" y="30"/>
                    <a:pt x="22" y="30"/>
                  </a:cubicBezTo>
                  <a:cubicBezTo>
                    <a:pt x="19" y="13"/>
                    <a:pt x="19" y="13"/>
                    <a:pt x="19" y="13"/>
                  </a:cubicBezTo>
                  <a:cubicBezTo>
                    <a:pt x="17" y="4"/>
                    <a:pt x="17" y="4"/>
                    <a:pt x="17" y="4"/>
                  </a:cubicBezTo>
                  <a:cubicBezTo>
                    <a:pt x="17" y="3"/>
                    <a:pt x="17" y="3"/>
                    <a:pt x="17" y="3"/>
                  </a:cubicBezTo>
                  <a:cubicBezTo>
                    <a:pt x="0" y="0"/>
                    <a:pt x="0" y="0"/>
                    <a:pt x="0" y="0"/>
                  </a:cubicBezTo>
                  <a:cubicBezTo>
                    <a:pt x="0" y="0"/>
                    <a:pt x="0" y="3"/>
                    <a:pt x="1" y="7"/>
                  </a:cubicBezTo>
                  <a:cubicBezTo>
                    <a:pt x="1" y="9"/>
                    <a:pt x="2" y="12"/>
                    <a:pt x="2" y="14"/>
                  </a:cubicBezTo>
                  <a:cubicBezTo>
                    <a:pt x="2" y="14"/>
                    <a:pt x="2" y="14"/>
                    <a:pt x="2" y="14"/>
                  </a:cubicBezTo>
                  <a:cubicBezTo>
                    <a:pt x="4" y="22"/>
                    <a:pt x="5" y="30"/>
                    <a:pt x="5" y="3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Freeform 68">
              <a:extLst>
                <a:ext uri="{FF2B5EF4-FFF2-40B4-BE49-F238E27FC236}">
                  <a16:creationId xmlns:a16="http://schemas.microsoft.com/office/drawing/2014/main" id="{3E3B993E-B73D-46BA-A41D-7E3C362083E1}"/>
                </a:ext>
              </a:extLst>
            </p:cNvPr>
            <p:cNvSpPr>
              <a:spLocks/>
            </p:cNvSpPr>
            <p:nvPr/>
          </p:nvSpPr>
          <p:spPr bwMode="auto">
            <a:xfrm>
              <a:off x="9147175" y="5114925"/>
              <a:ext cx="30163" cy="149225"/>
            </a:xfrm>
            <a:custGeom>
              <a:avLst/>
              <a:gdLst>
                <a:gd name="T0" fmla="*/ 0 w 9"/>
                <a:gd name="T1" fmla="*/ 0 h 47"/>
                <a:gd name="T2" fmla="*/ 7 w 9"/>
                <a:gd name="T3" fmla="*/ 28 h 47"/>
                <a:gd name="T4" fmla="*/ 1 w 9"/>
                <a:gd name="T5" fmla="*/ 29 h 47"/>
                <a:gd name="T6" fmla="*/ 0 w 9"/>
                <a:gd name="T7" fmla="*/ 0 h 47"/>
              </a:gdLst>
              <a:ahLst/>
              <a:cxnLst>
                <a:cxn ang="0">
                  <a:pos x="T0" y="T1"/>
                </a:cxn>
                <a:cxn ang="0">
                  <a:pos x="T2" y="T3"/>
                </a:cxn>
                <a:cxn ang="0">
                  <a:pos x="T4" y="T5"/>
                </a:cxn>
                <a:cxn ang="0">
                  <a:pos x="T6" y="T7"/>
                </a:cxn>
              </a:cxnLst>
              <a:rect l="0" t="0" r="r" b="b"/>
              <a:pathLst>
                <a:path w="9" h="47">
                  <a:moveTo>
                    <a:pt x="0" y="0"/>
                  </a:moveTo>
                  <a:cubicBezTo>
                    <a:pt x="0" y="0"/>
                    <a:pt x="4" y="8"/>
                    <a:pt x="7" y="28"/>
                  </a:cubicBezTo>
                  <a:cubicBezTo>
                    <a:pt x="9" y="47"/>
                    <a:pt x="1" y="29"/>
                    <a:pt x="1" y="29"/>
                  </a:cubicBez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69">
              <a:extLst>
                <a:ext uri="{FF2B5EF4-FFF2-40B4-BE49-F238E27FC236}">
                  <a16:creationId xmlns:a16="http://schemas.microsoft.com/office/drawing/2014/main" id="{B72B80CF-6AD0-4D61-B59E-213444716071}"/>
                </a:ext>
              </a:extLst>
            </p:cNvPr>
            <p:cNvSpPr>
              <a:spLocks/>
            </p:cNvSpPr>
            <p:nvPr/>
          </p:nvSpPr>
          <p:spPr bwMode="auto">
            <a:xfrm>
              <a:off x="10218738" y="6907213"/>
              <a:ext cx="120650" cy="250825"/>
            </a:xfrm>
            <a:custGeom>
              <a:avLst/>
              <a:gdLst>
                <a:gd name="T0" fmla="*/ 33 w 38"/>
                <a:gd name="T1" fmla="*/ 28 h 79"/>
                <a:gd name="T2" fmla="*/ 20 w 38"/>
                <a:gd name="T3" fmla="*/ 73 h 79"/>
                <a:gd name="T4" fmla="*/ 11 w 38"/>
                <a:gd name="T5" fmla="*/ 79 h 79"/>
                <a:gd name="T6" fmla="*/ 0 w 38"/>
                <a:gd name="T7" fmla="*/ 9 h 79"/>
                <a:gd name="T8" fmla="*/ 18 w 38"/>
                <a:gd name="T9" fmla="*/ 8 h 79"/>
                <a:gd name="T10" fmla="*/ 33 w 38"/>
                <a:gd name="T11" fmla="*/ 28 h 79"/>
              </a:gdLst>
              <a:ahLst/>
              <a:cxnLst>
                <a:cxn ang="0">
                  <a:pos x="T0" y="T1"/>
                </a:cxn>
                <a:cxn ang="0">
                  <a:pos x="T2" y="T3"/>
                </a:cxn>
                <a:cxn ang="0">
                  <a:pos x="T4" y="T5"/>
                </a:cxn>
                <a:cxn ang="0">
                  <a:pos x="T6" y="T7"/>
                </a:cxn>
                <a:cxn ang="0">
                  <a:pos x="T8" y="T9"/>
                </a:cxn>
                <a:cxn ang="0">
                  <a:pos x="T10" y="T11"/>
                </a:cxn>
              </a:cxnLst>
              <a:rect l="0" t="0" r="r" b="b"/>
              <a:pathLst>
                <a:path w="38" h="79">
                  <a:moveTo>
                    <a:pt x="33" y="28"/>
                  </a:moveTo>
                  <a:cubicBezTo>
                    <a:pt x="33" y="28"/>
                    <a:pt x="38" y="43"/>
                    <a:pt x="20" y="73"/>
                  </a:cubicBezTo>
                  <a:cubicBezTo>
                    <a:pt x="11" y="79"/>
                    <a:pt x="11" y="79"/>
                    <a:pt x="11" y="79"/>
                  </a:cubicBezTo>
                  <a:cubicBezTo>
                    <a:pt x="0" y="9"/>
                    <a:pt x="0" y="9"/>
                    <a:pt x="0" y="9"/>
                  </a:cubicBezTo>
                  <a:cubicBezTo>
                    <a:pt x="0" y="9"/>
                    <a:pt x="6" y="15"/>
                    <a:pt x="18" y="8"/>
                  </a:cubicBezTo>
                  <a:cubicBezTo>
                    <a:pt x="31" y="0"/>
                    <a:pt x="33" y="28"/>
                    <a:pt x="33" y="28"/>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4" name="Freeform 70">
              <a:extLst>
                <a:ext uri="{FF2B5EF4-FFF2-40B4-BE49-F238E27FC236}">
                  <a16:creationId xmlns:a16="http://schemas.microsoft.com/office/drawing/2014/main" id="{60E2EB2A-4966-4144-8DFB-F46DCA96327E}"/>
                </a:ext>
              </a:extLst>
            </p:cNvPr>
            <p:cNvSpPr>
              <a:spLocks/>
            </p:cNvSpPr>
            <p:nvPr/>
          </p:nvSpPr>
          <p:spPr bwMode="auto">
            <a:xfrm>
              <a:off x="9297988" y="8867775"/>
              <a:ext cx="163513" cy="193675"/>
            </a:xfrm>
            <a:custGeom>
              <a:avLst/>
              <a:gdLst>
                <a:gd name="T0" fmla="*/ 44 w 51"/>
                <a:gd name="T1" fmla="*/ 7 h 61"/>
                <a:gd name="T2" fmla="*/ 49 w 51"/>
                <a:gd name="T3" fmla="*/ 38 h 61"/>
                <a:gd name="T4" fmla="*/ 49 w 51"/>
                <a:gd name="T5" fmla="*/ 47 h 61"/>
                <a:gd name="T6" fmla="*/ 48 w 51"/>
                <a:gd name="T7" fmla="*/ 48 h 61"/>
                <a:gd name="T8" fmla="*/ 19 w 51"/>
                <a:gd name="T9" fmla="*/ 57 h 61"/>
                <a:gd name="T10" fmla="*/ 1 w 51"/>
                <a:gd name="T11" fmla="*/ 46 h 61"/>
                <a:gd name="T12" fmla="*/ 3 w 51"/>
                <a:gd name="T13" fmla="*/ 39 h 61"/>
                <a:gd name="T14" fmla="*/ 18 w 51"/>
                <a:gd name="T15" fmla="*/ 19 h 61"/>
                <a:gd name="T16" fmla="*/ 19 w 51"/>
                <a:gd name="T17" fmla="*/ 0 h 61"/>
                <a:gd name="T18" fmla="*/ 44 w 51"/>
                <a:gd name="T19"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61">
                  <a:moveTo>
                    <a:pt x="44" y="7"/>
                  </a:moveTo>
                  <a:cubicBezTo>
                    <a:pt x="43" y="17"/>
                    <a:pt x="45" y="27"/>
                    <a:pt x="49" y="38"/>
                  </a:cubicBezTo>
                  <a:cubicBezTo>
                    <a:pt x="51" y="41"/>
                    <a:pt x="50" y="45"/>
                    <a:pt x="49" y="47"/>
                  </a:cubicBezTo>
                  <a:cubicBezTo>
                    <a:pt x="48" y="48"/>
                    <a:pt x="48" y="48"/>
                    <a:pt x="48" y="48"/>
                  </a:cubicBezTo>
                  <a:cubicBezTo>
                    <a:pt x="42" y="58"/>
                    <a:pt x="29" y="61"/>
                    <a:pt x="19" y="57"/>
                  </a:cubicBezTo>
                  <a:cubicBezTo>
                    <a:pt x="12" y="54"/>
                    <a:pt x="7" y="51"/>
                    <a:pt x="1" y="46"/>
                  </a:cubicBezTo>
                  <a:cubicBezTo>
                    <a:pt x="0" y="43"/>
                    <a:pt x="0" y="40"/>
                    <a:pt x="3" y="39"/>
                  </a:cubicBezTo>
                  <a:cubicBezTo>
                    <a:pt x="11" y="34"/>
                    <a:pt x="16" y="27"/>
                    <a:pt x="18" y="19"/>
                  </a:cubicBezTo>
                  <a:cubicBezTo>
                    <a:pt x="19" y="0"/>
                    <a:pt x="19" y="0"/>
                    <a:pt x="19" y="0"/>
                  </a:cubicBezTo>
                  <a:lnTo>
                    <a:pt x="44" y="7"/>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71">
              <a:extLst>
                <a:ext uri="{FF2B5EF4-FFF2-40B4-BE49-F238E27FC236}">
                  <a16:creationId xmlns:a16="http://schemas.microsoft.com/office/drawing/2014/main" id="{A1B20B39-F17F-4946-BE70-7B756539C399}"/>
                </a:ext>
              </a:extLst>
            </p:cNvPr>
            <p:cNvSpPr>
              <a:spLocks/>
            </p:cNvSpPr>
            <p:nvPr/>
          </p:nvSpPr>
          <p:spPr bwMode="auto">
            <a:xfrm>
              <a:off x="10240963" y="8807450"/>
              <a:ext cx="211138" cy="244475"/>
            </a:xfrm>
            <a:custGeom>
              <a:avLst/>
              <a:gdLst>
                <a:gd name="T0" fmla="*/ 60 w 66"/>
                <a:gd name="T1" fmla="*/ 6 h 77"/>
                <a:gd name="T2" fmla="*/ 66 w 66"/>
                <a:gd name="T3" fmla="*/ 43 h 77"/>
                <a:gd name="T4" fmla="*/ 66 w 66"/>
                <a:gd name="T5" fmla="*/ 45 h 77"/>
                <a:gd name="T6" fmla="*/ 63 w 66"/>
                <a:gd name="T7" fmla="*/ 67 h 77"/>
                <a:gd name="T8" fmla="*/ 57 w 66"/>
                <a:gd name="T9" fmla="*/ 72 h 77"/>
                <a:gd name="T10" fmla="*/ 9 w 66"/>
                <a:gd name="T11" fmla="*/ 77 h 77"/>
                <a:gd name="T12" fmla="*/ 7 w 66"/>
                <a:gd name="T13" fmla="*/ 77 h 77"/>
                <a:gd name="T14" fmla="*/ 7 w 66"/>
                <a:gd name="T15" fmla="*/ 77 h 77"/>
                <a:gd name="T16" fmla="*/ 3 w 66"/>
                <a:gd name="T17" fmla="*/ 66 h 77"/>
                <a:gd name="T18" fmla="*/ 11 w 66"/>
                <a:gd name="T19" fmla="*/ 56 h 77"/>
                <a:gd name="T20" fmla="*/ 22 w 66"/>
                <a:gd name="T21" fmla="*/ 42 h 77"/>
                <a:gd name="T22" fmla="*/ 22 w 66"/>
                <a:gd name="T23" fmla="*/ 40 h 77"/>
                <a:gd name="T24" fmla="*/ 34 w 66"/>
                <a:gd name="T25" fmla="*/ 8 h 77"/>
                <a:gd name="T26" fmla="*/ 38 w 66"/>
                <a:gd name="T27" fmla="*/ 4 h 77"/>
                <a:gd name="T28" fmla="*/ 51 w 66"/>
                <a:gd name="T29" fmla="*/ 1 h 77"/>
                <a:gd name="T30" fmla="*/ 60 w 66"/>
                <a:gd name="T31"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77">
                  <a:moveTo>
                    <a:pt x="60" y="6"/>
                  </a:moveTo>
                  <a:cubicBezTo>
                    <a:pt x="66" y="43"/>
                    <a:pt x="66" y="43"/>
                    <a:pt x="66" y="43"/>
                  </a:cubicBezTo>
                  <a:cubicBezTo>
                    <a:pt x="66" y="43"/>
                    <a:pt x="66" y="44"/>
                    <a:pt x="66" y="45"/>
                  </a:cubicBezTo>
                  <a:cubicBezTo>
                    <a:pt x="63" y="67"/>
                    <a:pt x="63" y="67"/>
                    <a:pt x="63" y="67"/>
                  </a:cubicBezTo>
                  <a:cubicBezTo>
                    <a:pt x="63" y="70"/>
                    <a:pt x="60" y="72"/>
                    <a:pt x="57" y="72"/>
                  </a:cubicBezTo>
                  <a:cubicBezTo>
                    <a:pt x="9" y="77"/>
                    <a:pt x="9" y="77"/>
                    <a:pt x="9" y="77"/>
                  </a:cubicBezTo>
                  <a:cubicBezTo>
                    <a:pt x="8" y="77"/>
                    <a:pt x="7" y="77"/>
                    <a:pt x="7" y="77"/>
                  </a:cubicBezTo>
                  <a:cubicBezTo>
                    <a:pt x="7" y="77"/>
                    <a:pt x="7" y="77"/>
                    <a:pt x="7" y="77"/>
                  </a:cubicBezTo>
                  <a:cubicBezTo>
                    <a:pt x="2" y="76"/>
                    <a:pt x="0" y="70"/>
                    <a:pt x="3" y="66"/>
                  </a:cubicBezTo>
                  <a:cubicBezTo>
                    <a:pt x="6" y="62"/>
                    <a:pt x="10" y="57"/>
                    <a:pt x="11" y="56"/>
                  </a:cubicBezTo>
                  <a:cubicBezTo>
                    <a:pt x="12" y="55"/>
                    <a:pt x="20" y="45"/>
                    <a:pt x="22" y="42"/>
                  </a:cubicBezTo>
                  <a:cubicBezTo>
                    <a:pt x="22" y="42"/>
                    <a:pt x="22" y="41"/>
                    <a:pt x="22" y="40"/>
                  </a:cubicBezTo>
                  <a:cubicBezTo>
                    <a:pt x="34" y="8"/>
                    <a:pt x="34" y="8"/>
                    <a:pt x="34" y="8"/>
                  </a:cubicBezTo>
                  <a:cubicBezTo>
                    <a:pt x="35" y="6"/>
                    <a:pt x="36" y="5"/>
                    <a:pt x="38" y="4"/>
                  </a:cubicBezTo>
                  <a:cubicBezTo>
                    <a:pt x="51" y="1"/>
                    <a:pt x="51" y="1"/>
                    <a:pt x="51" y="1"/>
                  </a:cubicBezTo>
                  <a:cubicBezTo>
                    <a:pt x="55" y="0"/>
                    <a:pt x="59" y="2"/>
                    <a:pt x="60"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72">
              <a:extLst>
                <a:ext uri="{FF2B5EF4-FFF2-40B4-BE49-F238E27FC236}">
                  <a16:creationId xmlns:a16="http://schemas.microsoft.com/office/drawing/2014/main" id="{36A996DD-8126-40E9-9FAE-EBF98701830E}"/>
                </a:ext>
              </a:extLst>
            </p:cNvPr>
            <p:cNvSpPr>
              <a:spLocks/>
            </p:cNvSpPr>
            <p:nvPr/>
          </p:nvSpPr>
          <p:spPr bwMode="auto">
            <a:xfrm>
              <a:off x="9348788" y="6862763"/>
              <a:ext cx="614363" cy="2005013"/>
            </a:xfrm>
            <a:custGeom>
              <a:avLst/>
              <a:gdLst>
                <a:gd name="T0" fmla="*/ 0 w 192"/>
                <a:gd name="T1" fmla="*/ 622 h 630"/>
                <a:gd name="T2" fmla="*/ 27 w 192"/>
                <a:gd name="T3" fmla="*/ 628 h 630"/>
                <a:gd name="T4" fmla="*/ 36 w 192"/>
                <a:gd name="T5" fmla="*/ 630 h 630"/>
                <a:gd name="T6" fmla="*/ 80 w 192"/>
                <a:gd name="T7" fmla="*/ 438 h 630"/>
                <a:gd name="T8" fmla="*/ 98 w 192"/>
                <a:gd name="T9" fmla="*/ 358 h 630"/>
                <a:gd name="T10" fmla="*/ 106 w 192"/>
                <a:gd name="T11" fmla="*/ 331 h 630"/>
                <a:gd name="T12" fmla="*/ 106 w 192"/>
                <a:gd name="T13" fmla="*/ 331 h 630"/>
                <a:gd name="T14" fmla="*/ 164 w 192"/>
                <a:gd name="T15" fmla="*/ 123 h 630"/>
                <a:gd name="T16" fmla="*/ 176 w 192"/>
                <a:gd name="T17" fmla="*/ 113 h 630"/>
                <a:gd name="T18" fmla="*/ 192 w 192"/>
                <a:gd name="T19" fmla="*/ 22 h 630"/>
                <a:gd name="T20" fmla="*/ 91 w 192"/>
                <a:gd name="T21" fmla="*/ 0 h 630"/>
                <a:gd name="T22" fmla="*/ 90 w 192"/>
                <a:gd name="T23" fmla="*/ 2 h 630"/>
                <a:gd name="T24" fmla="*/ 32 w 192"/>
                <a:gd name="T25" fmla="*/ 294 h 630"/>
                <a:gd name="T26" fmla="*/ 32 w 192"/>
                <a:gd name="T27" fmla="*/ 294 h 630"/>
                <a:gd name="T28" fmla="*/ 30 w 192"/>
                <a:gd name="T29" fmla="*/ 349 h 630"/>
                <a:gd name="T30" fmla="*/ 6 w 192"/>
                <a:gd name="T31" fmla="*/ 487 h 630"/>
                <a:gd name="T32" fmla="*/ 0 w 192"/>
                <a:gd name="T33" fmla="*/ 62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630">
                  <a:moveTo>
                    <a:pt x="0" y="622"/>
                  </a:moveTo>
                  <a:cubicBezTo>
                    <a:pt x="27" y="628"/>
                    <a:pt x="27" y="628"/>
                    <a:pt x="27" y="628"/>
                  </a:cubicBezTo>
                  <a:cubicBezTo>
                    <a:pt x="36" y="630"/>
                    <a:pt x="36" y="630"/>
                    <a:pt x="36" y="630"/>
                  </a:cubicBezTo>
                  <a:cubicBezTo>
                    <a:pt x="38" y="578"/>
                    <a:pt x="55" y="511"/>
                    <a:pt x="80" y="438"/>
                  </a:cubicBezTo>
                  <a:cubicBezTo>
                    <a:pt x="84" y="406"/>
                    <a:pt x="89" y="379"/>
                    <a:pt x="98" y="358"/>
                  </a:cubicBezTo>
                  <a:cubicBezTo>
                    <a:pt x="106" y="331"/>
                    <a:pt x="106" y="331"/>
                    <a:pt x="106" y="331"/>
                  </a:cubicBezTo>
                  <a:cubicBezTo>
                    <a:pt x="106" y="331"/>
                    <a:pt x="106" y="331"/>
                    <a:pt x="106" y="331"/>
                  </a:cubicBezTo>
                  <a:cubicBezTo>
                    <a:pt x="164" y="123"/>
                    <a:pt x="164" y="123"/>
                    <a:pt x="164" y="123"/>
                  </a:cubicBezTo>
                  <a:cubicBezTo>
                    <a:pt x="176" y="113"/>
                    <a:pt x="176" y="113"/>
                    <a:pt x="176" y="113"/>
                  </a:cubicBezTo>
                  <a:cubicBezTo>
                    <a:pt x="192" y="22"/>
                    <a:pt x="192" y="22"/>
                    <a:pt x="192" y="22"/>
                  </a:cubicBezTo>
                  <a:cubicBezTo>
                    <a:pt x="91" y="0"/>
                    <a:pt x="91" y="0"/>
                    <a:pt x="91" y="0"/>
                  </a:cubicBezTo>
                  <a:cubicBezTo>
                    <a:pt x="90" y="1"/>
                    <a:pt x="90" y="1"/>
                    <a:pt x="90" y="2"/>
                  </a:cubicBezTo>
                  <a:cubicBezTo>
                    <a:pt x="62" y="60"/>
                    <a:pt x="38" y="184"/>
                    <a:pt x="32" y="294"/>
                  </a:cubicBezTo>
                  <a:cubicBezTo>
                    <a:pt x="32" y="294"/>
                    <a:pt x="32" y="294"/>
                    <a:pt x="32" y="294"/>
                  </a:cubicBezTo>
                  <a:cubicBezTo>
                    <a:pt x="31" y="313"/>
                    <a:pt x="30" y="331"/>
                    <a:pt x="30" y="349"/>
                  </a:cubicBezTo>
                  <a:cubicBezTo>
                    <a:pt x="11" y="393"/>
                    <a:pt x="3" y="439"/>
                    <a:pt x="6" y="487"/>
                  </a:cubicBezTo>
                  <a:lnTo>
                    <a:pt x="0" y="62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73">
              <a:extLst>
                <a:ext uri="{FF2B5EF4-FFF2-40B4-BE49-F238E27FC236}">
                  <a16:creationId xmlns:a16="http://schemas.microsoft.com/office/drawing/2014/main" id="{6C926EAC-F0C4-4F96-B9E2-2C64501A28D1}"/>
                </a:ext>
              </a:extLst>
            </p:cNvPr>
            <p:cNvSpPr>
              <a:spLocks/>
            </p:cNvSpPr>
            <p:nvPr/>
          </p:nvSpPr>
          <p:spPr bwMode="auto">
            <a:xfrm>
              <a:off x="9909175" y="6907213"/>
              <a:ext cx="520700" cy="1890713"/>
            </a:xfrm>
            <a:custGeom>
              <a:avLst/>
              <a:gdLst>
                <a:gd name="T0" fmla="*/ 0 w 163"/>
                <a:gd name="T1" fmla="*/ 88 h 594"/>
                <a:gd name="T2" fmla="*/ 0 w 163"/>
                <a:gd name="T3" fmla="*/ 91 h 594"/>
                <a:gd name="T4" fmla="*/ 1 w 163"/>
                <a:gd name="T5" fmla="*/ 99 h 594"/>
                <a:gd name="T6" fmla="*/ 12 w 163"/>
                <a:gd name="T7" fmla="*/ 111 h 594"/>
                <a:gd name="T8" fmla="*/ 32 w 163"/>
                <a:gd name="T9" fmla="*/ 323 h 594"/>
                <a:gd name="T10" fmla="*/ 35 w 163"/>
                <a:gd name="T11" fmla="*/ 335 h 594"/>
                <a:gd name="T12" fmla="*/ 55 w 163"/>
                <a:gd name="T13" fmla="*/ 372 h 594"/>
                <a:gd name="T14" fmla="*/ 56 w 163"/>
                <a:gd name="T15" fmla="*/ 375 h 594"/>
                <a:gd name="T16" fmla="*/ 131 w 163"/>
                <a:gd name="T17" fmla="*/ 594 h 594"/>
                <a:gd name="T18" fmla="*/ 138 w 163"/>
                <a:gd name="T19" fmla="*/ 592 h 594"/>
                <a:gd name="T20" fmla="*/ 163 w 163"/>
                <a:gd name="T21" fmla="*/ 588 h 594"/>
                <a:gd name="T22" fmla="*/ 142 w 163"/>
                <a:gd name="T23" fmla="*/ 403 h 594"/>
                <a:gd name="T24" fmla="*/ 141 w 163"/>
                <a:gd name="T25" fmla="*/ 398 h 594"/>
                <a:gd name="T26" fmla="*/ 105 w 163"/>
                <a:gd name="T27" fmla="*/ 325 h 594"/>
                <a:gd name="T28" fmla="*/ 100 w 163"/>
                <a:gd name="T29" fmla="*/ 0 h 594"/>
                <a:gd name="T30" fmla="*/ 8 w 163"/>
                <a:gd name="T31" fmla="*/ 13 h 594"/>
                <a:gd name="T32" fmla="*/ 5 w 163"/>
                <a:gd name="T33" fmla="*/ 33 h 594"/>
                <a:gd name="T34" fmla="*/ 0 w 163"/>
                <a:gd name="T35" fmla="*/ 8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594">
                  <a:moveTo>
                    <a:pt x="0" y="88"/>
                  </a:moveTo>
                  <a:cubicBezTo>
                    <a:pt x="0" y="91"/>
                    <a:pt x="0" y="91"/>
                    <a:pt x="0" y="91"/>
                  </a:cubicBezTo>
                  <a:cubicBezTo>
                    <a:pt x="0" y="93"/>
                    <a:pt x="1" y="96"/>
                    <a:pt x="1" y="99"/>
                  </a:cubicBezTo>
                  <a:cubicBezTo>
                    <a:pt x="1" y="101"/>
                    <a:pt x="12" y="109"/>
                    <a:pt x="12" y="111"/>
                  </a:cubicBezTo>
                  <a:cubicBezTo>
                    <a:pt x="17" y="178"/>
                    <a:pt x="24" y="262"/>
                    <a:pt x="32" y="323"/>
                  </a:cubicBezTo>
                  <a:cubicBezTo>
                    <a:pt x="32" y="328"/>
                    <a:pt x="33" y="332"/>
                    <a:pt x="35" y="335"/>
                  </a:cubicBezTo>
                  <a:cubicBezTo>
                    <a:pt x="55" y="372"/>
                    <a:pt x="55" y="372"/>
                    <a:pt x="55" y="372"/>
                  </a:cubicBezTo>
                  <a:cubicBezTo>
                    <a:pt x="55" y="373"/>
                    <a:pt x="56" y="374"/>
                    <a:pt x="56" y="375"/>
                  </a:cubicBezTo>
                  <a:cubicBezTo>
                    <a:pt x="131" y="594"/>
                    <a:pt x="131" y="594"/>
                    <a:pt x="131" y="594"/>
                  </a:cubicBezTo>
                  <a:cubicBezTo>
                    <a:pt x="138" y="592"/>
                    <a:pt x="138" y="592"/>
                    <a:pt x="138" y="592"/>
                  </a:cubicBezTo>
                  <a:cubicBezTo>
                    <a:pt x="163" y="588"/>
                    <a:pt x="163" y="588"/>
                    <a:pt x="163" y="588"/>
                  </a:cubicBezTo>
                  <a:cubicBezTo>
                    <a:pt x="151" y="548"/>
                    <a:pt x="145" y="483"/>
                    <a:pt x="142" y="403"/>
                  </a:cubicBezTo>
                  <a:cubicBezTo>
                    <a:pt x="142" y="401"/>
                    <a:pt x="142" y="399"/>
                    <a:pt x="141" y="398"/>
                  </a:cubicBezTo>
                  <a:cubicBezTo>
                    <a:pt x="136" y="371"/>
                    <a:pt x="121" y="348"/>
                    <a:pt x="105" y="325"/>
                  </a:cubicBezTo>
                  <a:cubicBezTo>
                    <a:pt x="121" y="216"/>
                    <a:pt x="131" y="69"/>
                    <a:pt x="100" y="0"/>
                  </a:cubicBezTo>
                  <a:cubicBezTo>
                    <a:pt x="8" y="13"/>
                    <a:pt x="8" y="13"/>
                    <a:pt x="8" y="13"/>
                  </a:cubicBezTo>
                  <a:cubicBezTo>
                    <a:pt x="8" y="18"/>
                    <a:pt x="7" y="24"/>
                    <a:pt x="5" y="33"/>
                  </a:cubicBezTo>
                  <a:cubicBezTo>
                    <a:pt x="3" y="47"/>
                    <a:pt x="0" y="65"/>
                    <a:pt x="0" y="8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74">
              <a:extLst>
                <a:ext uri="{FF2B5EF4-FFF2-40B4-BE49-F238E27FC236}">
                  <a16:creationId xmlns:a16="http://schemas.microsoft.com/office/drawing/2014/main" id="{83D7D3BD-1FBD-4635-B79F-6D3A710CCF7A}"/>
                </a:ext>
              </a:extLst>
            </p:cNvPr>
            <p:cNvSpPr>
              <a:spLocks/>
            </p:cNvSpPr>
            <p:nvPr/>
          </p:nvSpPr>
          <p:spPr bwMode="auto">
            <a:xfrm>
              <a:off x="9639300" y="5903913"/>
              <a:ext cx="601663" cy="1057275"/>
            </a:xfrm>
            <a:custGeom>
              <a:avLst/>
              <a:gdLst>
                <a:gd name="T0" fmla="*/ 0 w 188"/>
                <a:gd name="T1" fmla="*/ 65 h 332"/>
                <a:gd name="T2" fmla="*/ 0 w 188"/>
                <a:gd name="T3" fmla="*/ 301 h 332"/>
                <a:gd name="T4" fmla="*/ 8 w 188"/>
                <a:gd name="T5" fmla="*/ 308 h 332"/>
                <a:gd name="T6" fmla="*/ 143 w 188"/>
                <a:gd name="T7" fmla="*/ 328 h 332"/>
                <a:gd name="T8" fmla="*/ 184 w 188"/>
                <a:gd name="T9" fmla="*/ 315 h 332"/>
                <a:gd name="T10" fmla="*/ 166 w 188"/>
                <a:gd name="T11" fmla="*/ 95 h 332"/>
                <a:gd name="T12" fmla="*/ 174 w 188"/>
                <a:gd name="T13" fmla="*/ 62 h 332"/>
                <a:gd name="T14" fmla="*/ 174 w 188"/>
                <a:gd name="T15" fmla="*/ 62 h 332"/>
                <a:gd name="T16" fmla="*/ 185 w 188"/>
                <a:gd name="T17" fmla="*/ 23 h 332"/>
                <a:gd name="T18" fmla="*/ 17 w 188"/>
                <a:gd name="T19" fmla="*/ 5 h 332"/>
                <a:gd name="T20" fmla="*/ 0 w 188"/>
                <a:gd name="T21" fmla="*/ 65 h 332"/>
                <a:gd name="T22" fmla="*/ 0 w 188"/>
                <a:gd name="T23" fmla="*/ 6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332">
                  <a:moveTo>
                    <a:pt x="0" y="65"/>
                  </a:moveTo>
                  <a:cubicBezTo>
                    <a:pt x="37" y="171"/>
                    <a:pt x="26" y="204"/>
                    <a:pt x="0" y="301"/>
                  </a:cubicBezTo>
                  <a:cubicBezTo>
                    <a:pt x="2" y="303"/>
                    <a:pt x="5" y="306"/>
                    <a:pt x="8" y="308"/>
                  </a:cubicBezTo>
                  <a:cubicBezTo>
                    <a:pt x="35" y="324"/>
                    <a:pt x="99" y="332"/>
                    <a:pt x="143" y="328"/>
                  </a:cubicBezTo>
                  <a:cubicBezTo>
                    <a:pt x="163" y="326"/>
                    <a:pt x="178" y="322"/>
                    <a:pt x="184" y="315"/>
                  </a:cubicBezTo>
                  <a:cubicBezTo>
                    <a:pt x="165" y="230"/>
                    <a:pt x="160" y="195"/>
                    <a:pt x="166" y="95"/>
                  </a:cubicBezTo>
                  <a:cubicBezTo>
                    <a:pt x="174" y="62"/>
                    <a:pt x="174" y="62"/>
                    <a:pt x="174" y="62"/>
                  </a:cubicBezTo>
                  <a:cubicBezTo>
                    <a:pt x="174" y="62"/>
                    <a:pt x="174" y="62"/>
                    <a:pt x="174" y="62"/>
                  </a:cubicBezTo>
                  <a:cubicBezTo>
                    <a:pt x="185" y="23"/>
                    <a:pt x="185" y="23"/>
                    <a:pt x="185" y="23"/>
                  </a:cubicBezTo>
                  <a:cubicBezTo>
                    <a:pt x="188" y="16"/>
                    <a:pt x="20" y="0"/>
                    <a:pt x="17" y="5"/>
                  </a:cubicBezTo>
                  <a:cubicBezTo>
                    <a:pt x="0" y="65"/>
                    <a:pt x="0" y="65"/>
                    <a:pt x="0" y="65"/>
                  </a:cubicBezTo>
                  <a:cubicBezTo>
                    <a:pt x="0" y="65"/>
                    <a:pt x="0" y="65"/>
                    <a:pt x="0" y="6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75">
              <a:extLst>
                <a:ext uri="{FF2B5EF4-FFF2-40B4-BE49-F238E27FC236}">
                  <a16:creationId xmlns:a16="http://schemas.microsoft.com/office/drawing/2014/main" id="{5582DE2D-FD5D-4E78-9981-424A9559FB91}"/>
                </a:ext>
              </a:extLst>
            </p:cNvPr>
            <p:cNvSpPr>
              <a:spLocks/>
            </p:cNvSpPr>
            <p:nvPr/>
          </p:nvSpPr>
          <p:spPr bwMode="auto">
            <a:xfrm>
              <a:off x="9985375" y="6102350"/>
              <a:ext cx="268288" cy="846138"/>
            </a:xfrm>
            <a:custGeom>
              <a:avLst/>
              <a:gdLst>
                <a:gd name="T0" fmla="*/ 35 w 84"/>
                <a:gd name="T1" fmla="*/ 266 h 266"/>
                <a:gd name="T2" fmla="*/ 81 w 84"/>
                <a:gd name="T3" fmla="*/ 252 h 266"/>
                <a:gd name="T4" fmla="*/ 83 w 84"/>
                <a:gd name="T5" fmla="*/ 244 h 266"/>
                <a:gd name="T6" fmla="*/ 58 w 84"/>
                <a:gd name="T7" fmla="*/ 33 h 266"/>
                <a:gd name="T8" fmla="*/ 66 w 84"/>
                <a:gd name="T9" fmla="*/ 0 h 266"/>
                <a:gd name="T10" fmla="*/ 35 w 84"/>
                <a:gd name="T11" fmla="*/ 266 h 266"/>
              </a:gdLst>
              <a:ahLst/>
              <a:cxnLst>
                <a:cxn ang="0">
                  <a:pos x="T0" y="T1"/>
                </a:cxn>
                <a:cxn ang="0">
                  <a:pos x="T2" y="T3"/>
                </a:cxn>
                <a:cxn ang="0">
                  <a:pos x="T4" y="T5"/>
                </a:cxn>
                <a:cxn ang="0">
                  <a:pos x="T6" y="T7"/>
                </a:cxn>
                <a:cxn ang="0">
                  <a:pos x="T8" y="T9"/>
                </a:cxn>
                <a:cxn ang="0">
                  <a:pos x="T10" y="T11"/>
                </a:cxn>
              </a:cxnLst>
              <a:rect l="0" t="0" r="r" b="b"/>
              <a:pathLst>
                <a:path w="84" h="266">
                  <a:moveTo>
                    <a:pt x="35" y="266"/>
                  </a:moveTo>
                  <a:cubicBezTo>
                    <a:pt x="52" y="264"/>
                    <a:pt x="71" y="258"/>
                    <a:pt x="81" y="252"/>
                  </a:cubicBezTo>
                  <a:cubicBezTo>
                    <a:pt x="83" y="250"/>
                    <a:pt x="84" y="247"/>
                    <a:pt x="83" y="244"/>
                  </a:cubicBezTo>
                  <a:cubicBezTo>
                    <a:pt x="55" y="159"/>
                    <a:pt x="53" y="132"/>
                    <a:pt x="58" y="33"/>
                  </a:cubicBezTo>
                  <a:cubicBezTo>
                    <a:pt x="66" y="0"/>
                    <a:pt x="66" y="0"/>
                    <a:pt x="66" y="0"/>
                  </a:cubicBezTo>
                  <a:cubicBezTo>
                    <a:pt x="65" y="3"/>
                    <a:pt x="0" y="167"/>
                    <a:pt x="35" y="266"/>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76">
              <a:extLst>
                <a:ext uri="{FF2B5EF4-FFF2-40B4-BE49-F238E27FC236}">
                  <a16:creationId xmlns:a16="http://schemas.microsoft.com/office/drawing/2014/main" id="{DAA828C5-7635-46F7-937C-F448392A6E51}"/>
                </a:ext>
              </a:extLst>
            </p:cNvPr>
            <p:cNvSpPr>
              <a:spLocks/>
            </p:cNvSpPr>
            <p:nvPr/>
          </p:nvSpPr>
          <p:spPr bwMode="auto">
            <a:xfrm>
              <a:off x="9083675" y="5364163"/>
              <a:ext cx="611188" cy="747713"/>
            </a:xfrm>
            <a:custGeom>
              <a:avLst/>
              <a:gdLst>
                <a:gd name="T0" fmla="*/ 191 w 191"/>
                <a:gd name="T1" fmla="*/ 175 h 235"/>
                <a:gd name="T2" fmla="*/ 51 w 191"/>
                <a:gd name="T3" fmla="*/ 128 h 235"/>
                <a:gd name="T4" fmla="*/ 30 w 191"/>
                <a:gd name="T5" fmla="*/ 1 h 235"/>
                <a:gd name="T6" fmla="*/ 0 w 191"/>
                <a:gd name="T7" fmla="*/ 0 h 235"/>
                <a:gd name="T8" fmla="*/ 9 w 191"/>
                <a:gd name="T9" fmla="*/ 138 h 235"/>
                <a:gd name="T10" fmla="*/ 14 w 191"/>
                <a:gd name="T11" fmla="*/ 149 h 235"/>
                <a:gd name="T12" fmla="*/ 174 w 191"/>
                <a:gd name="T13" fmla="*/ 235 h 235"/>
                <a:gd name="T14" fmla="*/ 191 w 191"/>
                <a:gd name="T15" fmla="*/ 175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235">
                  <a:moveTo>
                    <a:pt x="191" y="175"/>
                  </a:moveTo>
                  <a:cubicBezTo>
                    <a:pt x="132" y="151"/>
                    <a:pt x="81" y="132"/>
                    <a:pt x="51" y="128"/>
                  </a:cubicBezTo>
                  <a:cubicBezTo>
                    <a:pt x="51" y="79"/>
                    <a:pt x="29" y="30"/>
                    <a:pt x="30" y="1"/>
                  </a:cubicBezTo>
                  <a:cubicBezTo>
                    <a:pt x="0" y="0"/>
                    <a:pt x="0" y="0"/>
                    <a:pt x="0" y="0"/>
                  </a:cubicBezTo>
                  <a:cubicBezTo>
                    <a:pt x="4" y="60"/>
                    <a:pt x="7" y="102"/>
                    <a:pt x="9" y="138"/>
                  </a:cubicBezTo>
                  <a:cubicBezTo>
                    <a:pt x="9" y="143"/>
                    <a:pt x="11" y="147"/>
                    <a:pt x="14" y="149"/>
                  </a:cubicBezTo>
                  <a:cubicBezTo>
                    <a:pt x="56" y="180"/>
                    <a:pt x="113" y="208"/>
                    <a:pt x="174" y="235"/>
                  </a:cubicBezTo>
                  <a:lnTo>
                    <a:pt x="191" y="17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77">
              <a:extLst>
                <a:ext uri="{FF2B5EF4-FFF2-40B4-BE49-F238E27FC236}">
                  <a16:creationId xmlns:a16="http://schemas.microsoft.com/office/drawing/2014/main" id="{AC64ACA5-6A89-4AC2-9439-0B4C2FFE97B6}"/>
                </a:ext>
              </a:extLst>
            </p:cNvPr>
            <p:cNvSpPr>
              <a:spLocks/>
            </p:cNvSpPr>
            <p:nvPr/>
          </p:nvSpPr>
          <p:spPr bwMode="auto">
            <a:xfrm>
              <a:off x="10161588" y="5976938"/>
              <a:ext cx="331788" cy="1019175"/>
            </a:xfrm>
            <a:custGeom>
              <a:avLst/>
              <a:gdLst>
                <a:gd name="T0" fmla="*/ 59 w 104"/>
                <a:gd name="T1" fmla="*/ 190 h 320"/>
                <a:gd name="T2" fmla="*/ 58 w 104"/>
                <a:gd name="T3" fmla="*/ 203 h 320"/>
                <a:gd name="T4" fmla="*/ 46 w 104"/>
                <a:gd name="T5" fmla="*/ 263 h 320"/>
                <a:gd name="T6" fmla="*/ 36 w 104"/>
                <a:gd name="T7" fmla="*/ 300 h 320"/>
                <a:gd name="T8" fmla="*/ 38 w 104"/>
                <a:gd name="T9" fmla="*/ 303 h 320"/>
                <a:gd name="T10" fmla="*/ 38 w 104"/>
                <a:gd name="T11" fmla="*/ 303 h 320"/>
                <a:gd name="T12" fmla="*/ 51 w 104"/>
                <a:gd name="T13" fmla="*/ 320 h 320"/>
                <a:gd name="T14" fmla="*/ 104 w 104"/>
                <a:gd name="T15" fmla="*/ 201 h 320"/>
                <a:gd name="T16" fmla="*/ 103 w 104"/>
                <a:gd name="T17" fmla="*/ 193 h 320"/>
                <a:gd name="T18" fmla="*/ 58 w 104"/>
                <a:gd name="T19" fmla="*/ 78 h 320"/>
                <a:gd name="T20" fmla="*/ 22 w 104"/>
                <a:gd name="T21" fmla="*/ 0 h 320"/>
                <a:gd name="T22" fmla="*/ 3 w 104"/>
                <a:gd name="T23" fmla="*/ 60 h 320"/>
                <a:gd name="T24" fmla="*/ 0 w 104"/>
                <a:gd name="T25" fmla="*/ 68 h 320"/>
                <a:gd name="T26" fmla="*/ 5 w 104"/>
                <a:gd name="T27" fmla="*/ 79 h 320"/>
                <a:gd name="T28" fmla="*/ 59 w 104"/>
                <a:gd name="T29" fmla="*/ 19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320">
                  <a:moveTo>
                    <a:pt x="59" y="190"/>
                  </a:moveTo>
                  <a:cubicBezTo>
                    <a:pt x="61" y="194"/>
                    <a:pt x="61" y="199"/>
                    <a:pt x="58" y="203"/>
                  </a:cubicBezTo>
                  <a:cubicBezTo>
                    <a:pt x="49" y="215"/>
                    <a:pt x="46" y="236"/>
                    <a:pt x="46" y="263"/>
                  </a:cubicBezTo>
                  <a:cubicBezTo>
                    <a:pt x="36" y="300"/>
                    <a:pt x="36" y="300"/>
                    <a:pt x="36" y="300"/>
                  </a:cubicBezTo>
                  <a:cubicBezTo>
                    <a:pt x="38" y="303"/>
                    <a:pt x="38" y="303"/>
                    <a:pt x="38" y="303"/>
                  </a:cubicBezTo>
                  <a:cubicBezTo>
                    <a:pt x="38" y="303"/>
                    <a:pt x="38" y="303"/>
                    <a:pt x="38" y="303"/>
                  </a:cubicBezTo>
                  <a:cubicBezTo>
                    <a:pt x="51" y="320"/>
                    <a:pt x="51" y="320"/>
                    <a:pt x="51" y="320"/>
                  </a:cubicBezTo>
                  <a:cubicBezTo>
                    <a:pt x="77" y="275"/>
                    <a:pt x="96" y="234"/>
                    <a:pt x="104" y="201"/>
                  </a:cubicBezTo>
                  <a:cubicBezTo>
                    <a:pt x="104" y="198"/>
                    <a:pt x="104" y="196"/>
                    <a:pt x="103" y="193"/>
                  </a:cubicBezTo>
                  <a:cubicBezTo>
                    <a:pt x="58" y="78"/>
                    <a:pt x="58" y="78"/>
                    <a:pt x="58" y="78"/>
                  </a:cubicBezTo>
                  <a:cubicBezTo>
                    <a:pt x="59" y="47"/>
                    <a:pt x="45" y="22"/>
                    <a:pt x="22" y="0"/>
                  </a:cubicBezTo>
                  <a:cubicBezTo>
                    <a:pt x="3" y="60"/>
                    <a:pt x="3" y="60"/>
                    <a:pt x="3" y="60"/>
                  </a:cubicBezTo>
                  <a:cubicBezTo>
                    <a:pt x="0" y="68"/>
                    <a:pt x="0" y="68"/>
                    <a:pt x="0" y="68"/>
                  </a:cubicBezTo>
                  <a:cubicBezTo>
                    <a:pt x="2" y="72"/>
                    <a:pt x="3" y="75"/>
                    <a:pt x="5" y="79"/>
                  </a:cubicBezTo>
                  <a:cubicBezTo>
                    <a:pt x="20" y="119"/>
                    <a:pt x="38" y="157"/>
                    <a:pt x="59" y="19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78">
              <a:extLst>
                <a:ext uri="{FF2B5EF4-FFF2-40B4-BE49-F238E27FC236}">
                  <a16:creationId xmlns:a16="http://schemas.microsoft.com/office/drawing/2014/main" id="{6B86204E-791C-4D24-BCE1-43137CA47D0F}"/>
                </a:ext>
              </a:extLst>
            </p:cNvPr>
            <p:cNvSpPr>
              <a:spLocks/>
            </p:cNvSpPr>
            <p:nvPr/>
          </p:nvSpPr>
          <p:spPr bwMode="auto">
            <a:xfrm>
              <a:off x="10171113" y="6169025"/>
              <a:ext cx="211138" cy="773113"/>
            </a:xfrm>
            <a:custGeom>
              <a:avLst/>
              <a:gdLst>
                <a:gd name="T0" fmla="*/ 56 w 66"/>
                <a:gd name="T1" fmla="*/ 130 h 243"/>
                <a:gd name="T2" fmla="*/ 55 w 66"/>
                <a:gd name="T3" fmla="*/ 143 h 243"/>
                <a:gd name="T4" fmla="*/ 43 w 66"/>
                <a:gd name="T5" fmla="*/ 203 h 243"/>
                <a:gd name="T6" fmla="*/ 33 w 66"/>
                <a:gd name="T7" fmla="*/ 240 h 243"/>
                <a:gd name="T8" fmla="*/ 35 w 66"/>
                <a:gd name="T9" fmla="*/ 243 h 243"/>
                <a:gd name="T10" fmla="*/ 35 w 66"/>
                <a:gd name="T11" fmla="*/ 243 h 243"/>
                <a:gd name="T12" fmla="*/ 49 w 66"/>
                <a:gd name="T13" fmla="*/ 202 h 243"/>
                <a:gd name="T14" fmla="*/ 66 w 66"/>
                <a:gd name="T15" fmla="*/ 133 h 243"/>
                <a:gd name="T16" fmla="*/ 65 w 66"/>
                <a:gd name="T17" fmla="*/ 127 h 243"/>
                <a:gd name="T18" fmla="*/ 0 w 66"/>
                <a:gd name="T19" fmla="*/ 0 h 243"/>
                <a:gd name="T20" fmla="*/ 2 w 66"/>
                <a:gd name="T21" fmla="*/ 19 h 243"/>
                <a:gd name="T22" fmla="*/ 56 w 66"/>
                <a:gd name="T23" fmla="*/ 13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43">
                  <a:moveTo>
                    <a:pt x="56" y="130"/>
                  </a:moveTo>
                  <a:cubicBezTo>
                    <a:pt x="58" y="134"/>
                    <a:pt x="58" y="139"/>
                    <a:pt x="55" y="143"/>
                  </a:cubicBezTo>
                  <a:cubicBezTo>
                    <a:pt x="46" y="155"/>
                    <a:pt x="43" y="176"/>
                    <a:pt x="43" y="203"/>
                  </a:cubicBezTo>
                  <a:cubicBezTo>
                    <a:pt x="33" y="240"/>
                    <a:pt x="33" y="240"/>
                    <a:pt x="33" y="240"/>
                  </a:cubicBezTo>
                  <a:cubicBezTo>
                    <a:pt x="35" y="243"/>
                    <a:pt x="35" y="243"/>
                    <a:pt x="35" y="243"/>
                  </a:cubicBezTo>
                  <a:cubicBezTo>
                    <a:pt x="35" y="243"/>
                    <a:pt x="35" y="243"/>
                    <a:pt x="35" y="243"/>
                  </a:cubicBezTo>
                  <a:cubicBezTo>
                    <a:pt x="49" y="202"/>
                    <a:pt x="49" y="202"/>
                    <a:pt x="49" y="202"/>
                  </a:cubicBezTo>
                  <a:cubicBezTo>
                    <a:pt x="66" y="133"/>
                    <a:pt x="66" y="133"/>
                    <a:pt x="66" y="133"/>
                  </a:cubicBezTo>
                  <a:cubicBezTo>
                    <a:pt x="66" y="131"/>
                    <a:pt x="66" y="129"/>
                    <a:pt x="65" y="127"/>
                  </a:cubicBezTo>
                  <a:cubicBezTo>
                    <a:pt x="0" y="0"/>
                    <a:pt x="0" y="0"/>
                    <a:pt x="0" y="0"/>
                  </a:cubicBezTo>
                  <a:cubicBezTo>
                    <a:pt x="2" y="19"/>
                    <a:pt x="2" y="19"/>
                    <a:pt x="2" y="19"/>
                  </a:cubicBezTo>
                  <a:cubicBezTo>
                    <a:pt x="17" y="59"/>
                    <a:pt x="35" y="97"/>
                    <a:pt x="56" y="13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79">
              <a:extLst>
                <a:ext uri="{FF2B5EF4-FFF2-40B4-BE49-F238E27FC236}">
                  <a16:creationId xmlns:a16="http://schemas.microsoft.com/office/drawing/2014/main" id="{FEBEEAD6-CF86-4E93-AA12-DBBE28A201FE}"/>
                </a:ext>
              </a:extLst>
            </p:cNvPr>
            <p:cNvSpPr>
              <a:spLocks/>
            </p:cNvSpPr>
            <p:nvPr/>
          </p:nvSpPr>
          <p:spPr bwMode="auto">
            <a:xfrm>
              <a:off x="9717088" y="5345113"/>
              <a:ext cx="414338" cy="463550"/>
            </a:xfrm>
            <a:custGeom>
              <a:avLst/>
              <a:gdLst>
                <a:gd name="T0" fmla="*/ 1 w 130"/>
                <a:gd name="T1" fmla="*/ 115 h 146"/>
                <a:gd name="T2" fmla="*/ 13 w 130"/>
                <a:gd name="T3" fmla="*/ 140 h 146"/>
                <a:gd name="T4" fmla="*/ 16 w 130"/>
                <a:gd name="T5" fmla="*/ 143 h 146"/>
                <a:gd name="T6" fmla="*/ 24 w 130"/>
                <a:gd name="T7" fmla="*/ 145 h 146"/>
                <a:gd name="T8" fmla="*/ 46 w 130"/>
                <a:gd name="T9" fmla="*/ 134 h 146"/>
                <a:gd name="T10" fmla="*/ 56 w 130"/>
                <a:gd name="T11" fmla="*/ 133 h 146"/>
                <a:gd name="T12" fmla="*/ 89 w 130"/>
                <a:gd name="T13" fmla="*/ 132 h 146"/>
                <a:gd name="T14" fmla="*/ 127 w 130"/>
                <a:gd name="T15" fmla="*/ 87 h 146"/>
                <a:gd name="T16" fmla="*/ 128 w 130"/>
                <a:gd name="T17" fmla="*/ 46 h 146"/>
                <a:gd name="T18" fmla="*/ 125 w 130"/>
                <a:gd name="T19" fmla="*/ 38 h 146"/>
                <a:gd name="T20" fmla="*/ 115 w 130"/>
                <a:gd name="T21" fmla="*/ 22 h 146"/>
                <a:gd name="T22" fmla="*/ 96 w 130"/>
                <a:gd name="T23" fmla="*/ 7 h 146"/>
                <a:gd name="T24" fmla="*/ 50 w 130"/>
                <a:gd name="T25" fmla="*/ 3 h 146"/>
                <a:gd name="T26" fmla="*/ 18 w 130"/>
                <a:gd name="T27" fmla="*/ 19 h 146"/>
                <a:gd name="T28" fmla="*/ 2 w 130"/>
                <a:gd name="T29" fmla="*/ 52 h 146"/>
                <a:gd name="T30" fmla="*/ 3 w 130"/>
                <a:gd name="T31" fmla="*/ 62 h 146"/>
                <a:gd name="T32" fmla="*/ 0 w 130"/>
                <a:gd name="T33" fmla="*/ 108 h 146"/>
                <a:gd name="T34" fmla="*/ 1 w 130"/>
                <a:gd name="T35" fmla="*/ 1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46">
                  <a:moveTo>
                    <a:pt x="1" y="115"/>
                  </a:moveTo>
                  <a:cubicBezTo>
                    <a:pt x="13" y="140"/>
                    <a:pt x="13" y="140"/>
                    <a:pt x="13" y="140"/>
                  </a:cubicBezTo>
                  <a:cubicBezTo>
                    <a:pt x="14" y="142"/>
                    <a:pt x="15" y="143"/>
                    <a:pt x="16" y="143"/>
                  </a:cubicBezTo>
                  <a:cubicBezTo>
                    <a:pt x="19" y="146"/>
                    <a:pt x="21" y="146"/>
                    <a:pt x="24" y="145"/>
                  </a:cubicBezTo>
                  <a:cubicBezTo>
                    <a:pt x="32" y="140"/>
                    <a:pt x="40" y="136"/>
                    <a:pt x="46" y="134"/>
                  </a:cubicBezTo>
                  <a:cubicBezTo>
                    <a:pt x="49" y="133"/>
                    <a:pt x="53" y="132"/>
                    <a:pt x="56" y="133"/>
                  </a:cubicBezTo>
                  <a:cubicBezTo>
                    <a:pt x="66" y="136"/>
                    <a:pt x="77" y="136"/>
                    <a:pt x="89" y="132"/>
                  </a:cubicBezTo>
                  <a:cubicBezTo>
                    <a:pt x="109" y="121"/>
                    <a:pt x="122" y="106"/>
                    <a:pt x="127" y="87"/>
                  </a:cubicBezTo>
                  <a:cubicBezTo>
                    <a:pt x="129" y="72"/>
                    <a:pt x="130" y="59"/>
                    <a:pt x="128" y="46"/>
                  </a:cubicBezTo>
                  <a:cubicBezTo>
                    <a:pt x="127" y="43"/>
                    <a:pt x="126" y="41"/>
                    <a:pt x="125" y="38"/>
                  </a:cubicBezTo>
                  <a:cubicBezTo>
                    <a:pt x="123" y="32"/>
                    <a:pt x="119" y="27"/>
                    <a:pt x="115" y="22"/>
                  </a:cubicBezTo>
                  <a:cubicBezTo>
                    <a:pt x="110" y="16"/>
                    <a:pt x="104" y="11"/>
                    <a:pt x="96" y="7"/>
                  </a:cubicBezTo>
                  <a:cubicBezTo>
                    <a:pt x="81" y="2"/>
                    <a:pt x="66" y="0"/>
                    <a:pt x="50" y="3"/>
                  </a:cubicBezTo>
                  <a:cubicBezTo>
                    <a:pt x="37" y="6"/>
                    <a:pt x="26" y="11"/>
                    <a:pt x="18" y="19"/>
                  </a:cubicBezTo>
                  <a:cubicBezTo>
                    <a:pt x="10" y="28"/>
                    <a:pt x="5" y="39"/>
                    <a:pt x="2" y="52"/>
                  </a:cubicBezTo>
                  <a:cubicBezTo>
                    <a:pt x="3" y="56"/>
                    <a:pt x="3" y="59"/>
                    <a:pt x="3" y="62"/>
                  </a:cubicBezTo>
                  <a:cubicBezTo>
                    <a:pt x="3" y="76"/>
                    <a:pt x="2" y="91"/>
                    <a:pt x="0" y="108"/>
                  </a:cubicBezTo>
                  <a:cubicBezTo>
                    <a:pt x="0" y="110"/>
                    <a:pt x="0" y="113"/>
                    <a:pt x="1" y="11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80">
              <a:extLst>
                <a:ext uri="{FF2B5EF4-FFF2-40B4-BE49-F238E27FC236}">
                  <a16:creationId xmlns:a16="http://schemas.microsoft.com/office/drawing/2014/main" id="{CF1C342E-ABA1-443E-B96C-CD6A8FFD97EF}"/>
                </a:ext>
              </a:extLst>
            </p:cNvPr>
            <p:cNvSpPr>
              <a:spLocks/>
            </p:cNvSpPr>
            <p:nvPr/>
          </p:nvSpPr>
          <p:spPr bwMode="auto">
            <a:xfrm>
              <a:off x="9723438" y="5345113"/>
              <a:ext cx="407988" cy="463550"/>
            </a:xfrm>
            <a:custGeom>
              <a:avLst/>
              <a:gdLst>
                <a:gd name="T0" fmla="*/ 13 w 128"/>
                <a:gd name="T1" fmla="*/ 82 h 146"/>
                <a:gd name="T2" fmla="*/ 13 w 128"/>
                <a:gd name="T3" fmla="*/ 99 h 146"/>
                <a:gd name="T4" fmla="*/ 9 w 128"/>
                <a:gd name="T5" fmla="*/ 120 h 146"/>
                <a:gd name="T6" fmla="*/ 13 w 128"/>
                <a:gd name="T7" fmla="*/ 139 h 146"/>
                <a:gd name="T8" fmla="*/ 14 w 128"/>
                <a:gd name="T9" fmla="*/ 143 h 146"/>
                <a:gd name="T10" fmla="*/ 22 w 128"/>
                <a:gd name="T11" fmla="*/ 145 h 146"/>
                <a:gd name="T12" fmla="*/ 44 w 128"/>
                <a:gd name="T13" fmla="*/ 134 h 146"/>
                <a:gd name="T14" fmla="*/ 54 w 128"/>
                <a:gd name="T15" fmla="*/ 133 h 146"/>
                <a:gd name="T16" fmla="*/ 87 w 128"/>
                <a:gd name="T17" fmla="*/ 132 h 146"/>
                <a:gd name="T18" fmla="*/ 125 w 128"/>
                <a:gd name="T19" fmla="*/ 87 h 146"/>
                <a:gd name="T20" fmla="*/ 126 w 128"/>
                <a:gd name="T21" fmla="*/ 46 h 146"/>
                <a:gd name="T22" fmla="*/ 114 w 128"/>
                <a:gd name="T23" fmla="*/ 25 h 146"/>
                <a:gd name="T24" fmla="*/ 113 w 128"/>
                <a:gd name="T25" fmla="*/ 22 h 146"/>
                <a:gd name="T26" fmla="*/ 94 w 128"/>
                <a:gd name="T27" fmla="*/ 7 h 146"/>
                <a:gd name="T28" fmla="*/ 48 w 128"/>
                <a:gd name="T29" fmla="*/ 3 h 146"/>
                <a:gd name="T30" fmla="*/ 16 w 128"/>
                <a:gd name="T31" fmla="*/ 19 h 146"/>
                <a:gd name="T32" fmla="*/ 0 w 128"/>
                <a:gd name="T33" fmla="*/ 52 h 146"/>
                <a:gd name="T34" fmla="*/ 1 w 128"/>
                <a:gd name="T35" fmla="*/ 62 h 146"/>
                <a:gd name="T36" fmla="*/ 9 w 128"/>
                <a:gd name="T37" fmla="*/ 65 h 146"/>
                <a:gd name="T38" fmla="*/ 13 w 128"/>
                <a:gd name="T39" fmla="*/ 8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46">
                  <a:moveTo>
                    <a:pt x="13" y="82"/>
                  </a:moveTo>
                  <a:cubicBezTo>
                    <a:pt x="15" y="88"/>
                    <a:pt x="15" y="94"/>
                    <a:pt x="13" y="99"/>
                  </a:cubicBezTo>
                  <a:cubicBezTo>
                    <a:pt x="10" y="106"/>
                    <a:pt x="9" y="112"/>
                    <a:pt x="9" y="120"/>
                  </a:cubicBezTo>
                  <a:cubicBezTo>
                    <a:pt x="9" y="127"/>
                    <a:pt x="10" y="133"/>
                    <a:pt x="13" y="139"/>
                  </a:cubicBezTo>
                  <a:cubicBezTo>
                    <a:pt x="13" y="141"/>
                    <a:pt x="14" y="142"/>
                    <a:pt x="14" y="143"/>
                  </a:cubicBezTo>
                  <a:cubicBezTo>
                    <a:pt x="17" y="146"/>
                    <a:pt x="19" y="146"/>
                    <a:pt x="22" y="145"/>
                  </a:cubicBezTo>
                  <a:cubicBezTo>
                    <a:pt x="30" y="140"/>
                    <a:pt x="38" y="136"/>
                    <a:pt x="44" y="134"/>
                  </a:cubicBezTo>
                  <a:cubicBezTo>
                    <a:pt x="47" y="133"/>
                    <a:pt x="51" y="132"/>
                    <a:pt x="54" y="133"/>
                  </a:cubicBezTo>
                  <a:cubicBezTo>
                    <a:pt x="64" y="136"/>
                    <a:pt x="75" y="136"/>
                    <a:pt x="87" y="132"/>
                  </a:cubicBezTo>
                  <a:cubicBezTo>
                    <a:pt x="107" y="121"/>
                    <a:pt x="120" y="106"/>
                    <a:pt x="125" y="87"/>
                  </a:cubicBezTo>
                  <a:cubicBezTo>
                    <a:pt x="127" y="72"/>
                    <a:pt x="128" y="59"/>
                    <a:pt x="126" y="46"/>
                  </a:cubicBezTo>
                  <a:cubicBezTo>
                    <a:pt x="119" y="41"/>
                    <a:pt x="114" y="33"/>
                    <a:pt x="114" y="25"/>
                  </a:cubicBezTo>
                  <a:cubicBezTo>
                    <a:pt x="114" y="24"/>
                    <a:pt x="114" y="23"/>
                    <a:pt x="113" y="22"/>
                  </a:cubicBezTo>
                  <a:cubicBezTo>
                    <a:pt x="108" y="16"/>
                    <a:pt x="102" y="11"/>
                    <a:pt x="94" y="7"/>
                  </a:cubicBezTo>
                  <a:cubicBezTo>
                    <a:pt x="79" y="2"/>
                    <a:pt x="64" y="0"/>
                    <a:pt x="48" y="3"/>
                  </a:cubicBezTo>
                  <a:cubicBezTo>
                    <a:pt x="35" y="6"/>
                    <a:pt x="24" y="11"/>
                    <a:pt x="16" y="19"/>
                  </a:cubicBezTo>
                  <a:cubicBezTo>
                    <a:pt x="8" y="28"/>
                    <a:pt x="3" y="39"/>
                    <a:pt x="0" y="52"/>
                  </a:cubicBezTo>
                  <a:cubicBezTo>
                    <a:pt x="1" y="56"/>
                    <a:pt x="1" y="59"/>
                    <a:pt x="1" y="62"/>
                  </a:cubicBezTo>
                  <a:cubicBezTo>
                    <a:pt x="3" y="64"/>
                    <a:pt x="6" y="65"/>
                    <a:pt x="9" y="65"/>
                  </a:cubicBezTo>
                  <a:cubicBezTo>
                    <a:pt x="9" y="71"/>
                    <a:pt x="11" y="77"/>
                    <a:pt x="13" y="82"/>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81">
              <a:extLst>
                <a:ext uri="{FF2B5EF4-FFF2-40B4-BE49-F238E27FC236}">
                  <a16:creationId xmlns:a16="http://schemas.microsoft.com/office/drawing/2014/main" id="{2E153BA1-0DDC-430C-BB25-3066180BAE97}"/>
                </a:ext>
              </a:extLst>
            </p:cNvPr>
            <p:cNvSpPr>
              <a:spLocks/>
            </p:cNvSpPr>
            <p:nvPr/>
          </p:nvSpPr>
          <p:spPr bwMode="auto">
            <a:xfrm>
              <a:off x="9840913" y="5754688"/>
              <a:ext cx="160338" cy="152400"/>
            </a:xfrm>
            <a:custGeom>
              <a:avLst/>
              <a:gdLst>
                <a:gd name="T0" fmla="*/ 95 w 101"/>
                <a:gd name="T1" fmla="*/ 4 h 96"/>
                <a:gd name="T2" fmla="*/ 101 w 101"/>
                <a:gd name="T3" fmla="*/ 96 h 96"/>
                <a:gd name="T4" fmla="*/ 0 w 101"/>
                <a:gd name="T5" fmla="*/ 90 h 96"/>
                <a:gd name="T6" fmla="*/ 4 w 101"/>
                <a:gd name="T7" fmla="*/ 0 h 96"/>
                <a:gd name="T8" fmla="*/ 95 w 101"/>
                <a:gd name="T9" fmla="*/ 4 h 96"/>
              </a:gdLst>
              <a:ahLst/>
              <a:cxnLst>
                <a:cxn ang="0">
                  <a:pos x="T0" y="T1"/>
                </a:cxn>
                <a:cxn ang="0">
                  <a:pos x="T2" y="T3"/>
                </a:cxn>
                <a:cxn ang="0">
                  <a:pos x="T4" y="T5"/>
                </a:cxn>
                <a:cxn ang="0">
                  <a:pos x="T6" y="T7"/>
                </a:cxn>
                <a:cxn ang="0">
                  <a:pos x="T8" y="T9"/>
                </a:cxn>
              </a:cxnLst>
              <a:rect l="0" t="0" r="r" b="b"/>
              <a:pathLst>
                <a:path w="101" h="96">
                  <a:moveTo>
                    <a:pt x="95" y="4"/>
                  </a:moveTo>
                  <a:lnTo>
                    <a:pt x="101" y="96"/>
                  </a:lnTo>
                  <a:lnTo>
                    <a:pt x="0" y="90"/>
                  </a:lnTo>
                  <a:lnTo>
                    <a:pt x="4" y="0"/>
                  </a:lnTo>
                  <a:lnTo>
                    <a:pt x="95" y="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82">
              <a:extLst>
                <a:ext uri="{FF2B5EF4-FFF2-40B4-BE49-F238E27FC236}">
                  <a16:creationId xmlns:a16="http://schemas.microsoft.com/office/drawing/2014/main" id="{1BA3883E-2CB8-4FD8-BC4E-CE35C698677D}"/>
                </a:ext>
              </a:extLst>
            </p:cNvPr>
            <p:cNvSpPr>
              <a:spLocks/>
            </p:cNvSpPr>
            <p:nvPr/>
          </p:nvSpPr>
          <p:spPr bwMode="auto">
            <a:xfrm>
              <a:off x="9688513" y="5314950"/>
              <a:ext cx="676275" cy="927100"/>
            </a:xfrm>
            <a:custGeom>
              <a:avLst/>
              <a:gdLst>
                <a:gd name="T0" fmla="*/ 8 w 212"/>
                <a:gd name="T1" fmla="*/ 38 h 291"/>
                <a:gd name="T2" fmla="*/ 29 w 212"/>
                <a:gd name="T3" fmla="*/ 26 h 291"/>
                <a:gd name="T4" fmla="*/ 29 w 212"/>
                <a:gd name="T5" fmla="*/ 26 h 291"/>
                <a:gd name="T6" fmla="*/ 56 w 212"/>
                <a:gd name="T7" fmla="*/ 1 h 291"/>
                <a:gd name="T8" fmla="*/ 69 w 212"/>
                <a:gd name="T9" fmla="*/ 4 h 291"/>
                <a:gd name="T10" fmla="*/ 81 w 212"/>
                <a:gd name="T11" fmla="*/ 4 h 291"/>
                <a:gd name="T12" fmla="*/ 100 w 212"/>
                <a:gd name="T13" fmla="*/ 1 h 291"/>
                <a:gd name="T14" fmla="*/ 129 w 212"/>
                <a:gd name="T15" fmla="*/ 27 h 291"/>
                <a:gd name="T16" fmla="*/ 130 w 212"/>
                <a:gd name="T17" fmla="*/ 33 h 291"/>
                <a:gd name="T18" fmla="*/ 142 w 212"/>
                <a:gd name="T19" fmla="*/ 55 h 291"/>
                <a:gd name="T20" fmla="*/ 164 w 212"/>
                <a:gd name="T21" fmla="*/ 97 h 291"/>
                <a:gd name="T22" fmla="*/ 164 w 212"/>
                <a:gd name="T23" fmla="*/ 101 h 291"/>
                <a:gd name="T24" fmla="*/ 174 w 212"/>
                <a:gd name="T25" fmla="*/ 120 h 291"/>
                <a:gd name="T26" fmla="*/ 202 w 212"/>
                <a:gd name="T27" fmla="*/ 171 h 291"/>
                <a:gd name="T28" fmla="*/ 201 w 212"/>
                <a:gd name="T29" fmla="*/ 183 h 291"/>
                <a:gd name="T30" fmla="*/ 212 w 212"/>
                <a:gd name="T31" fmla="*/ 221 h 291"/>
                <a:gd name="T32" fmla="*/ 144 w 212"/>
                <a:gd name="T33" fmla="*/ 291 h 291"/>
                <a:gd name="T34" fmla="*/ 119 w 212"/>
                <a:gd name="T35" fmla="*/ 287 h 291"/>
                <a:gd name="T36" fmla="*/ 95 w 212"/>
                <a:gd name="T37" fmla="*/ 286 h 291"/>
                <a:gd name="T38" fmla="*/ 67 w 212"/>
                <a:gd name="T39" fmla="*/ 284 h 291"/>
                <a:gd name="T40" fmla="*/ 14 w 212"/>
                <a:gd name="T41" fmla="*/ 223 h 291"/>
                <a:gd name="T42" fmla="*/ 27 w 212"/>
                <a:gd name="T43" fmla="*/ 176 h 291"/>
                <a:gd name="T44" fmla="*/ 29 w 212"/>
                <a:gd name="T45" fmla="*/ 147 h 291"/>
                <a:gd name="T46" fmla="*/ 25 w 212"/>
                <a:gd name="T47" fmla="*/ 127 h 291"/>
                <a:gd name="T48" fmla="*/ 29 w 212"/>
                <a:gd name="T49" fmla="*/ 107 h 291"/>
                <a:gd name="T50" fmla="*/ 29 w 212"/>
                <a:gd name="T51" fmla="*/ 90 h 291"/>
                <a:gd name="T52" fmla="*/ 25 w 212"/>
                <a:gd name="T53" fmla="*/ 73 h 291"/>
                <a:gd name="T54" fmla="*/ 8 w 212"/>
                <a:gd name="T55" fmla="*/ 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91">
                  <a:moveTo>
                    <a:pt x="8" y="38"/>
                  </a:moveTo>
                  <a:cubicBezTo>
                    <a:pt x="12" y="30"/>
                    <a:pt x="20" y="26"/>
                    <a:pt x="29" y="26"/>
                  </a:cubicBezTo>
                  <a:cubicBezTo>
                    <a:pt x="29" y="26"/>
                    <a:pt x="29" y="26"/>
                    <a:pt x="29" y="26"/>
                  </a:cubicBezTo>
                  <a:cubicBezTo>
                    <a:pt x="30" y="12"/>
                    <a:pt x="42" y="1"/>
                    <a:pt x="56" y="1"/>
                  </a:cubicBezTo>
                  <a:cubicBezTo>
                    <a:pt x="61" y="1"/>
                    <a:pt x="65" y="2"/>
                    <a:pt x="69" y="4"/>
                  </a:cubicBezTo>
                  <a:cubicBezTo>
                    <a:pt x="73" y="6"/>
                    <a:pt x="77" y="6"/>
                    <a:pt x="81" y="4"/>
                  </a:cubicBezTo>
                  <a:cubicBezTo>
                    <a:pt x="87" y="2"/>
                    <a:pt x="94" y="0"/>
                    <a:pt x="100" y="1"/>
                  </a:cubicBezTo>
                  <a:cubicBezTo>
                    <a:pt x="114" y="3"/>
                    <a:pt x="126" y="13"/>
                    <a:pt x="129" y="27"/>
                  </a:cubicBezTo>
                  <a:cubicBezTo>
                    <a:pt x="129" y="29"/>
                    <a:pt x="130" y="31"/>
                    <a:pt x="130" y="33"/>
                  </a:cubicBezTo>
                  <a:cubicBezTo>
                    <a:pt x="131" y="41"/>
                    <a:pt x="135" y="49"/>
                    <a:pt x="142" y="55"/>
                  </a:cubicBezTo>
                  <a:cubicBezTo>
                    <a:pt x="156" y="64"/>
                    <a:pt x="164" y="80"/>
                    <a:pt x="164" y="97"/>
                  </a:cubicBezTo>
                  <a:cubicBezTo>
                    <a:pt x="164" y="98"/>
                    <a:pt x="164" y="99"/>
                    <a:pt x="164" y="101"/>
                  </a:cubicBezTo>
                  <a:cubicBezTo>
                    <a:pt x="164" y="108"/>
                    <a:pt x="167" y="116"/>
                    <a:pt x="174" y="120"/>
                  </a:cubicBezTo>
                  <a:cubicBezTo>
                    <a:pt x="191" y="130"/>
                    <a:pt x="202" y="149"/>
                    <a:pt x="202" y="171"/>
                  </a:cubicBezTo>
                  <a:cubicBezTo>
                    <a:pt x="202" y="175"/>
                    <a:pt x="202" y="179"/>
                    <a:pt x="201" y="183"/>
                  </a:cubicBezTo>
                  <a:cubicBezTo>
                    <a:pt x="208" y="194"/>
                    <a:pt x="212" y="207"/>
                    <a:pt x="212" y="221"/>
                  </a:cubicBezTo>
                  <a:cubicBezTo>
                    <a:pt x="212" y="258"/>
                    <a:pt x="181" y="290"/>
                    <a:pt x="144" y="291"/>
                  </a:cubicBezTo>
                  <a:cubicBezTo>
                    <a:pt x="135" y="291"/>
                    <a:pt x="127" y="290"/>
                    <a:pt x="119" y="287"/>
                  </a:cubicBezTo>
                  <a:cubicBezTo>
                    <a:pt x="111" y="285"/>
                    <a:pt x="103" y="284"/>
                    <a:pt x="95" y="286"/>
                  </a:cubicBezTo>
                  <a:cubicBezTo>
                    <a:pt x="86" y="287"/>
                    <a:pt x="77" y="287"/>
                    <a:pt x="67" y="284"/>
                  </a:cubicBezTo>
                  <a:cubicBezTo>
                    <a:pt x="39" y="277"/>
                    <a:pt x="17" y="252"/>
                    <a:pt x="14" y="223"/>
                  </a:cubicBezTo>
                  <a:cubicBezTo>
                    <a:pt x="13" y="205"/>
                    <a:pt x="18" y="189"/>
                    <a:pt x="27" y="176"/>
                  </a:cubicBezTo>
                  <a:cubicBezTo>
                    <a:pt x="32" y="168"/>
                    <a:pt x="33" y="157"/>
                    <a:pt x="29" y="147"/>
                  </a:cubicBezTo>
                  <a:cubicBezTo>
                    <a:pt x="27" y="141"/>
                    <a:pt x="25" y="134"/>
                    <a:pt x="25" y="127"/>
                  </a:cubicBezTo>
                  <a:cubicBezTo>
                    <a:pt x="25" y="120"/>
                    <a:pt x="27" y="113"/>
                    <a:pt x="29" y="107"/>
                  </a:cubicBezTo>
                  <a:cubicBezTo>
                    <a:pt x="32" y="101"/>
                    <a:pt x="32" y="95"/>
                    <a:pt x="29" y="90"/>
                  </a:cubicBezTo>
                  <a:cubicBezTo>
                    <a:pt x="27" y="84"/>
                    <a:pt x="26" y="79"/>
                    <a:pt x="25" y="73"/>
                  </a:cubicBezTo>
                  <a:cubicBezTo>
                    <a:pt x="11" y="71"/>
                    <a:pt x="0" y="55"/>
                    <a:pt x="8" y="38"/>
                  </a:cubicBezTo>
                  <a:close/>
                </a:path>
              </a:pathLst>
            </a:custGeom>
            <a:solidFill>
              <a:srgbClr val="FFE2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83">
              <a:extLst>
                <a:ext uri="{FF2B5EF4-FFF2-40B4-BE49-F238E27FC236}">
                  <a16:creationId xmlns:a16="http://schemas.microsoft.com/office/drawing/2014/main" id="{14D9CFF7-7D5D-40C6-AD09-42D47D6E0EC9}"/>
                </a:ext>
              </a:extLst>
            </p:cNvPr>
            <p:cNvSpPr>
              <a:spLocks/>
            </p:cNvSpPr>
            <p:nvPr/>
          </p:nvSpPr>
          <p:spPr bwMode="auto">
            <a:xfrm>
              <a:off x="10001250" y="5551488"/>
              <a:ext cx="166688" cy="474663"/>
            </a:xfrm>
            <a:custGeom>
              <a:avLst/>
              <a:gdLst>
                <a:gd name="T0" fmla="*/ 0 w 52"/>
                <a:gd name="T1" fmla="*/ 0 h 149"/>
                <a:gd name="T2" fmla="*/ 4 w 52"/>
                <a:gd name="T3" fmla="*/ 3 h 149"/>
                <a:gd name="T4" fmla="*/ 7 w 52"/>
                <a:gd name="T5" fmla="*/ 7 h 149"/>
                <a:gd name="T6" fmla="*/ 13 w 52"/>
                <a:gd name="T7" fmla="*/ 15 h 149"/>
                <a:gd name="T8" fmla="*/ 21 w 52"/>
                <a:gd name="T9" fmla="*/ 33 h 149"/>
                <a:gd name="T10" fmla="*/ 24 w 52"/>
                <a:gd name="T11" fmla="*/ 53 h 149"/>
                <a:gd name="T12" fmla="*/ 24 w 52"/>
                <a:gd name="T13" fmla="*/ 74 h 149"/>
                <a:gd name="T14" fmla="*/ 27 w 52"/>
                <a:gd name="T15" fmla="*/ 94 h 149"/>
                <a:gd name="T16" fmla="*/ 32 w 52"/>
                <a:gd name="T17" fmla="*/ 114 h 149"/>
                <a:gd name="T18" fmla="*/ 39 w 52"/>
                <a:gd name="T19" fmla="*/ 133 h 149"/>
                <a:gd name="T20" fmla="*/ 52 w 52"/>
                <a:gd name="T21" fmla="*/ 149 h 149"/>
                <a:gd name="T22" fmla="*/ 41 w 52"/>
                <a:gd name="T23" fmla="*/ 132 h 149"/>
                <a:gd name="T24" fmla="*/ 35 w 52"/>
                <a:gd name="T25" fmla="*/ 113 h 149"/>
                <a:gd name="T26" fmla="*/ 28 w 52"/>
                <a:gd name="T27" fmla="*/ 73 h 149"/>
                <a:gd name="T28" fmla="*/ 27 w 52"/>
                <a:gd name="T29" fmla="*/ 53 h 149"/>
                <a:gd name="T30" fmla="*/ 24 w 52"/>
                <a:gd name="T31" fmla="*/ 33 h 149"/>
                <a:gd name="T32" fmla="*/ 14 w 52"/>
                <a:gd name="T33" fmla="*/ 14 h 149"/>
                <a:gd name="T34" fmla="*/ 8 w 52"/>
                <a:gd name="T35" fmla="*/ 6 h 149"/>
                <a:gd name="T36" fmla="*/ 0 w 52"/>
                <a:gd name="T3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49">
                  <a:moveTo>
                    <a:pt x="0" y="0"/>
                  </a:moveTo>
                  <a:cubicBezTo>
                    <a:pt x="1" y="1"/>
                    <a:pt x="2" y="2"/>
                    <a:pt x="4" y="3"/>
                  </a:cubicBezTo>
                  <a:cubicBezTo>
                    <a:pt x="5" y="5"/>
                    <a:pt x="6" y="6"/>
                    <a:pt x="7" y="7"/>
                  </a:cubicBezTo>
                  <a:cubicBezTo>
                    <a:pt x="9" y="10"/>
                    <a:pt x="11" y="12"/>
                    <a:pt x="13" y="15"/>
                  </a:cubicBezTo>
                  <a:cubicBezTo>
                    <a:pt x="17" y="21"/>
                    <a:pt x="19" y="27"/>
                    <a:pt x="21" y="33"/>
                  </a:cubicBezTo>
                  <a:cubicBezTo>
                    <a:pt x="23" y="40"/>
                    <a:pt x="24" y="47"/>
                    <a:pt x="24" y="53"/>
                  </a:cubicBezTo>
                  <a:cubicBezTo>
                    <a:pt x="24" y="60"/>
                    <a:pt x="24" y="67"/>
                    <a:pt x="24" y="74"/>
                  </a:cubicBezTo>
                  <a:cubicBezTo>
                    <a:pt x="25" y="81"/>
                    <a:pt x="26" y="87"/>
                    <a:pt x="27" y="94"/>
                  </a:cubicBezTo>
                  <a:cubicBezTo>
                    <a:pt x="28" y="101"/>
                    <a:pt x="30" y="108"/>
                    <a:pt x="32" y="114"/>
                  </a:cubicBezTo>
                  <a:cubicBezTo>
                    <a:pt x="34" y="121"/>
                    <a:pt x="36" y="127"/>
                    <a:pt x="39" y="133"/>
                  </a:cubicBezTo>
                  <a:cubicBezTo>
                    <a:pt x="43" y="139"/>
                    <a:pt x="47" y="145"/>
                    <a:pt x="52" y="149"/>
                  </a:cubicBezTo>
                  <a:cubicBezTo>
                    <a:pt x="47" y="145"/>
                    <a:pt x="44" y="139"/>
                    <a:pt x="41" y="132"/>
                  </a:cubicBezTo>
                  <a:cubicBezTo>
                    <a:pt x="38" y="126"/>
                    <a:pt x="36" y="120"/>
                    <a:pt x="35" y="113"/>
                  </a:cubicBezTo>
                  <a:cubicBezTo>
                    <a:pt x="31" y="100"/>
                    <a:pt x="29" y="87"/>
                    <a:pt x="28" y="73"/>
                  </a:cubicBezTo>
                  <a:cubicBezTo>
                    <a:pt x="27" y="67"/>
                    <a:pt x="27" y="60"/>
                    <a:pt x="27" y="53"/>
                  </a:cubicBezTo>
                  <a:cubicBezTo>
                    <a:pt x="27" y="46"/>
                    <a:pt x="26" y="39"/>
                    <a:pt x="24" y="33"/>
                  </a:cubicBezTo>
                  <a:cubicBezTo>
                    <a:pt x="22" y="26"/>
                    <a:pt x="19" y="20"/>
                    <a:pt x="14" y="14"/>
                  </a:cubicBezTo>
                  <a:cubicBezTo>
                    <a:pt x="12" y="11"/>
                    <a:pt x="10" y="9"/>
                    <a:pt x="8" y="6"/>
                  </a:cubicBezTo>
                  <a:cubicBezTo>
                    <a:pt x="5" y="4"/>
                    <a:pt x="3"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84">
              <a:extLst>
                <a:ext uri="{FF2B5EF4-FFF2-40B4-BE49-F238E27FC236}">
                  <a16:creationId xmlns:a16="http://schemas.microsoft.com/office/drawing/2014/main" id="{96372207-3AA9-4894-9D23-9FDEBFD2226E}"/>
                </a:ext>
              </a:extLst>
            </p:cNvPr>
            <p:cNvSpPr>
              <a:spLocks/>
            </p:cNvSpPr>
            <p:nvPr/>
          </p:nvSpPr>
          <p:spPr bwMode="auto">
            <a:xfrm>
              <a:off x="9863138" y="5500688"/>
              <a:ext cx="201613" cy="566738"/>
            </a:xfrm>
            <a:custGeom>
              <a:avLst/>
              <a:gdLst>
                <a:gd name="T0" fmla="*/ 0 w 63"/>
                <a:gd name="T1" fmla="*/ 0 h 178"/>
                <a:gd name="T2" fmla="*/ 5 w 63"/>
                <a:gd name="T3" fmla="*/ 4 h 178"/>
                <a:gd name="T4" fmla="*/ 9 w 63"/>
                <a:gd name="T5" fmla="*/ 8 h 178"/>
                <a:gd name="T6" fmla="*/ 16 w 63"/>
                <a:gd name="T7" fmla="*/ 18 h 178"/>
                <a:gd name="T8" fmla="*/ 26 w 63"/>
                <a:gd name="T9" fmla="*/ 40 h 178"/>
                <a:gd name="T10" fmla="*/ 30 w 63"/>
                <a:gd name="T11" fmla="*/ 63 h 178"/>
                <a:gd name="T12" fmla="*/ 30 w 63"/>
                <a:gd name="T13" fmla="*/ 88 h 178"/>
                <a:gd name="T14" fmla="*/ 33 w 63"/>
                <a:gd name="T15" fmla="*/ 112 h 178"/>
                <a:gd name="T16" fmla="*/ 39 w 63"/>
                <a:gd name="T17" fmla="*/ 136 h 178"/>
                <a:gd name="T18" fmla="*/ 48 w 63"/>
                <a:gd name="T19" fmla="*/ 159 h 178"/>
                <a:gd name="T20" fmla="*/ 63 w 63"/>
                <a:gd name="T21" fmla="*/ 178 h 178"/>
                <a:gd name="T22" fmla="*/ 50 w 63"/>
                <a:gd name="T23" fmla="*/ 158 h 178"/>
                <a:gd name="T24" fmla="*/ 42 w 63"/>
                <a:gd name="T25" fmla="*/ 136 h 178"/>
                <a:gd name="T26" fmla="*/ 34 w 63"/>
                <a:gd name="T27" fmla="*/ 88 h 178"/>
                <a:gd name="T28" fmla="*/ 33 w 63"/>
                <a:gd name="T29" fmla="*/ 63 h 178"/>
                <a:gd name="T30" fmla="*/ 29 w 63"/>
                <a:gd name="T31" fmla="*/ 39 h 178"/>
                <a:gd name="T32" fmla="*/ 18 w 63"/>
                <a:gd name="T33" fmla="*/ 17 h 178"/>
                <a:gd name="T34" fmla="*/ 10 w 63"/>
                <a:gd name="T35" fmla="*/ 8 h 178"/>
                <a:gd name="T36" fmla="*/ 0 w 63"/>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78">
                  <a:moveTo>
                    <a:pt x="0" y="0"/>
                  </a:moveTo>
                  <a:cubicBezTo>
                    <a:pt x="2" y="1"/>
                    <a:pt x="3" y="3"/>
                    <a:pt x="5" y="4"/>
                  </a:cubicBezTo>
                  <a:cubicBezTo>
                    <a:pt x="6" y="5"/>
                    <a:pt x="8" y="7"/>
                    <a:pt x="9" y="8"/>
                  </a:cubicBezTo>
                  <a:cubicBezTo>
                    <a:pt x="12" y="11"/>
                    <a:pt x="14" y="15"/>
                    <a:pt x="16" y="18"/>
                  </a:cubicBezTo>
                  <a:cubicBezTo>
                    <a:pt x="21" y="25"/>
                    <a:pt x="24" y="32"/>
                    <a:pt x="26" y="40"/>
                  </a:cubicBezTo>
                  <a:cubicBezTo>
                    <a:pt x="28" y="48"/>
                    <a:pt x="30" y="55"/>
                    <a:pt x="30" y="63"/>
                  </a:cubicBezTo>
                  <a:cubicBezTo>
                    <a:pt x="30" y="72"/>
                    <a:pt x="30" y="80"/>
                    <a:pt x="30" y="88"/>
                  </a:cubicBezTo>
                  <a:cubicBezTo>
                    <a:pt x="31" y="96"/>
                    <a:pt x="32" y="104"/>
                    <a:pt x="33" y="112"/>
                  </a:cubicBezTo>
                  <a:cubicBezTo>
                    <a:pt x="35" y="120"/>
                    <a:pt x="37" y="128"/>
                    <a:pt x="39" y="136"/>
                  </a:cubicBezTo>
                  <a:cubicBezTo>
                    <a:pt x="41" y="144"/>
                    <a:pt x="44" y="152"/>
                    <a:pt x="48" y="159"/>
                  </a:cubicBezTo>
                  <a:cubicBezTo>
                    <a:pt x="52" y="166"/>
                    <a:pt x="56" y="173"/>
                    <a:pt x="63" y="178"/>
                  </a:cubicBezTo>
                  <a:cubicBezTo>
                    <a:pt x="57" y="173"/>
                    <a:pt x="53" y="166"/>
                    <a:pt x="50" y="158"/>
                  </a:cubicBezTo>
                  <a:cubicBezTo>
                    <a:pt x="46" y="151"/>
                    <a:pt x="44" y="143"/>
                    <a:pt x="42" y="136"/>
                  </a:cubicBezTo>
                  <a:cubicBezTo>
                    <a:pt x="38" y="120"/>
                    <a:pt x="35" y="104"/>
                    <a:pt x="34" y="88"/>
                  </a:cubicBezTo>
                  <a:cubicBezTo>
                    <a:pt x="33" y="80"/>
                    <a:pt x="33" y="72"/>
                    <a:pt x="33" y="63"/>
                  </a:cubicBezTo>
                  <a:cubicBezTo>
                    <a:pt x="33" y="55"/>
                    <a:pt x="31" y="47"/>
                    <a:pt x="29" y="39"/>
                  </a:cubicBezTo>
                  <a:cubicBezTo>
                    <a:pt x="26" y="31"/>
                    <a:pt x="23" y="24"/>
                    <a:pt x="18" y="17"/>
                  </a:cubicBezTo>
                  <a:cubicBezTo>
                    <a:pt x="15" y="14"/>
                    <a:pt x="13" y="11"/>
                    <a:pt x="10" y="8"/>
                  </a:cubicBezTo>
                  <a:cubicBezTo>
                    <a:pt x="7" y="5"/>
                    <a:pt x="4"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85">
              <a:extLst>
                <a:ext uri="{FF2B5EF4-FFF2-40B4-BE49-F238E27FC236}">
                  <a16:creationId xmlns:a16="http://schemas.microsoft.com/office/drawing/2014/main" id="{36D9D10F-09D1-47A8-A0FA-1D2453A9AAFE}"/>
                </a:ext>
              </a:extLst>
            </p:cNvPr>
            <p:cNvSpPr>
              <a:spLocks/>
            </p:cNvSpPr>
            <p:nvPr/>
          </p:nvSpPr>
          <p:spPr bwMode="auto">
            <a:xfrm>
              <a:off x="10001250" y="7123113"/>
              <a:ext cx="233363" cy="127000"/>
            </a:xfrm>
            <a:custGeom>
              <a:avLst/>
              <a:gdLst>
                <a:gd name="T0" fmla="*/ 73 w 73"/>
                <a:gd name="T1" fmla="*/ 0 h 40"/>
                <a:gd name="T2" fmla="*/ 60 w 73"/>
                <a:gd name="T3" fmla="*/ 17 h 40"/>
                <a:gd name="T4" fmla="*/ 42 w 73"/>
                <a:gd name="T5" fmla="*/ 30 h 40"/>
                <a:gd name="T6" fmla="*/ 37 w 73"/>
                <a:gd name="T7" fmla="*/ 32 h 40"/>
                <a:gd name="T8" fmla="*/ 35 w 73"/>
                <a:gd name="T9" fmla="*/ 33 h 40"/>
                <a:gd name="T10" fmla="*/ 32 w 73"/>
                <a:gd name="T11" fmla="*/ 34 h 40"/>
                <a:gd name="T12" fmla="*/ 27 w 73"/>
                <a:gd name="T13" fmla="*/ 35 h 40"/>
                <a:gd name="T14" fmla="*/ 22 w 73"/>
                <a:gd name="T15" fmla="*/ 37 h 40"/>
                <a:gd name="T16" fmla="*/ 19 w 73"/>
                <a:gd name="T17" fmla="*/ 37 h 40"/>
                <a:gd name="T18" fmla="*/ 17 w 73"/>
                <a:gd name="T19" fmla="*/ 38 h 40"/>
                <a:gd name="T20" fmla="*/ 11 w 73"/>
                <a:gd name="T21" fmla="*/ 38 h 40"/>
                <a:gd name="T22" fmla="*/ 0 w 73"/>
                <a:gd name="T23" fmla="*/ 39 h 40"/>
                <a:gd name="T24" fmla="*/ 11 w 73"/>
                <a:gd name="T25" fmla="*/ 40 h 40"/>
                <a:gd name="T26" fmla="*/ 17 w 73"/>
                <a:gd name="T27" fmla="*/ 40 h 40"/>
                <a:gd name="T28" fmla="*/ 20 w 73"/>
                <a:gd name="T29" fmla="*/ 39 h 40"/>
                <a:gd name="T30" fmla="*/ 22 w 73"/>
                <a:gd name="T31" fmla="*/ 39 h 40"/>
                <a:gd name="T32" fmla="*/ 28 w 73"/>
                <a:gd name="T33" fmla="*/ 38 h 40"/>
                <a:gd name="T34" fmla="*/ 33 w 73"/>
                <a:gd name="T35" fmla="*/ 36 h 40"/>
                <a:gd name="T36" fmla="*/ 36 w 73"/>
                <a:gd name="T37" fmla="*/ 36 h 40"/>
                <a:gd name="T38" fmla="*/ 39 w 73"/>
                <a:gd name="T39" fmla="*/ 35 h 40"/>
                <a:gd name="T40" fmla="*/ 44 w 73"/>
                <a:gd name="T41" fmla="*/ 32 h 40"/>
                <a:gd name="T42" fmla="*/ 61 w 73"/>
                <a:gd name="T43" fmla="*/ 19 h 40"/>
                <a:gd name="T44" fmla="*/ 68 w 73"/>
                <a:gd name="T45" fmla="*/ 10 h 40"/>
                <a:gd name="T46" fmla="*/ 73 w 73"/>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0"/>
                  </a:moveTo>
                  <a:cubicBezTo>
                    <a:pt x="69" y="7"/>
                    <a:pt x="65" y="12"/>
                    <a:pt x="60" y="17"/>
                  </a:cubicBezTo>
                  <a:cubicBezTo>
                    <a:pt x="54" y="22"/>
                    <a:pt x="49" y="26"/>
                    <a:pt x="42" y="30"/>
                  </a:cubicBezTo>
                  <a:cubicBezTo>
                    <a:pt x="41" y="30"/>
                    <a:pt x="39" y="31"/>
                    <a:pt x="37" y="32"/>
                  </a:cubicBezTo>
                  <a:cubicBezTo>
                    <a:pt x="37" y="32"/>
                    <a:pt x="36" y="33"/>
                    <a:pt x="35" y="33"/>
                  </a:cubicBezTo>
                  <a:cubicBezTo>
                    <a:pt x="32" y="34"/>
                    <a:pt x="32" y="34"/>
                    <a:pt x="32" y="34"/>
                  </a:cubicBezTo>
                  <a:cubicBezTo>
                    <a:pt x="31" y="34"/>
                    <a:pt x="29" y="35"/>
                    <a:pt x="27" y="35"/>
                  </a:cubicBezTo>
                  <a:cubicBezTo>
                    <a:pt x="26" y="36"/>
                    <a:pt x="24" y="36"/>
                    <a:pt x="22" y="37"/>
                  </a:cubicBezTo>
                  <a:cubicBezTo>
                    <a:pt x="21" y="37"/>
                    <a:pt x="20" y="37"/>
                    <a:pt x="19" y="37"/>
                  </a:cubicBezTo>
                  <a:cubicBezTo>
                    <a:pt x="17" y="38"/>
                    <a:pt x="17" y="38"/>
                    <a:pt x="17" y="38"/>
                  </a:cubicBezTo>
                  <a:cubicBezTo>
                    <a:pt x="11" y="38"/>
                    <a:pt x="11" y="38"/>
                    <a:pt x="11" y="38"/>
                  </a:cubicBezTo>
                  <a:cubicBezTo>
                    <a:pt x="8" y="39"/>
                    <a:pt x="4" y="39"/>
                    <a:pt x="0" y="39"/>
                  </a:cubicBezTo>
                  <a:cubicBezTo>
                    <a:pt x="4" y="40"/>
                    <a:pt x="8" y="40"/>
                    <a:pt x="11" y="40"/>
                  </a:cubicBezTo>
                  <a:cubicBezTo>
                    <a:pt x="17" y="40"/>
                    <a:pt x="17" y="40"/>
                    <a:pt x="17" y="40"/>
                  </a:cubicBezTo>
                  <a:cubicBezTo>
                    <a:pt x="20" y="39"/>
                    <a:pt x="20" y="39"/>
                    <a:pt x="20" y="39"/>
                  </a:cubicBezTo>
                  <a:cubicBezTo>
                    <a:pt x="21" y="39"/>
                    <a:pt x="22" y="39"/>
                    <a:pt x="22" y="39"/>
                  </a:cubicBezTo>
                  <a:cubicBezTo>
                    <a:pt x="24" y="39"/>
                    <a:pt x="26" y="38"/>
                    <a:pt x="28" y="38"/>
                  </a:cubicBezTo>
                  <a:cubicBezTo>
                    <a:pt x="30" y="38"/>
                    <a:pt x="32" y="37"/>
                    <a:pt x="33" y="36"/>
                  </a:cubicBezTo>
                  <a:cubicBezTo>
                    <a:pt x="36" y="36"/>
                    <a:pt x="36" y="36"/>
                    <a:pt x="36" y="36"/>
                  </a:cubicBezTo>
                  <a:cubicBezTo>
                    <a:pt x="37" y="35"/>
                    <a:pt x="38" y="35"/>
                    <a:pt x="39" y="35"/>
                  </a:cubicBezTo>
                  <a:cubicBezTo>
                    <a:pt x="40" y="34"/>
                    <a:pt x="42" y="33"/>
                    <a:pt x="44" y="32"/>
                  </a:cubicBezTo>
                  <a:cubicBezTo>
                    <a:pt x="50" y="29"/>
                    <a:pt x="56" y="24"/>
                    <a:pt x="61" y="19"/>
                  </a:cubicBezTo>
                  <a:cubicBezTo>
                    <a:pt x="64" y="16"/>
                    <a:pt x="66" y="13"/>
                    <a:pt x="68" y="10"/>
                  </a:cubicBezTo>
                  <a:cubicBezTo>
                    <a:pt x="70" y="7"/>
                    <a:pt x="72" y="4"/>
                    <a:pt x="73" y="0"/>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86">
              <a:extLst>
                <a:ext uri="{FF2B5EF4-FFF2-40B4-BE49-F238E27FC236}">
                  <a16:creationId xmlns:a16="http://schemas.microsoft.com/office/drawing/2014/main" id="{6F72BBB4-51CC-4BC0-97FE-8AB380F0D86A}"/>
                </a:ext>
              </a:extLst>
            </p:cNvPr>
            <p:cNvSpPr>
              <a:spLocks/>
            </p:cNvSpPr>
            <p:nvPr/>
          </p:nvSpPr>
          <p:spPr bwMode="auto">
            <a:xfrm>
              <a:off x="9617075" y="7091363"/>
              <a:ext cx="233363" cy="127000"/>
            </a:xfrm>
            <a:custGeom>
              <a:avLst/>
              <a:gdLst>
                <a:gd name="T0" fmla="*/ 73 w 73"/>
                <a:gd name="T1" fmla="*/ 38 h 40"/>
                <a:gd name="T2" fmla="*/ 51 w 73"/>
                <a:gd name="T3" fmla="*/ 37 h 40"/>
                <a:gd name="T4" fmla="*/ 31 w 73"/>
                <a:gd name="T5" fmla="*/ 29 h 40"/>
                <a:gd name="T6" fmla="*/ 27 w 73"/>
                <a:gd name="T7" fmla="*/ 26 h 40"/>
                <a:gd name="T8" fmla="*/ 24 w 73"/>
                <a:gd name="T9" fmla="*/ 25 h 40"/>
                <a:gd name="T10" fmla="*/ 22 w 73"/>
                <a:gd name="T11" fmla="*/ 23 h 40"/>
                <a:gd name="T12" fmla="*/ 18 w 73"/>
                <a:gd name="T13" fmla="*/ 20 h 40"/>
                <a:gd name="T14" fmla="*/ 14 w 73"/>
                <a:gd name="T15" fmla="*/ 16 h 40"/>
                <a:gd name="T16" fmla="*/ 12 w 73"/>
                <a:gd name="T17" fmla="*/ 14 h 40"/>
                <a:gd name="T18" fmla="*/ 10 w 73"/>
                <a:gd name="T19" fmla="*/ 12 h 40"/>
                <a:gd name="T20" fmla="*/ 7 w 73"/>
                <a:gd name="T21" fmla="*/ 8 h 40"/>
                <a:gd name="T22" fmla="*/ 0 w 73"/>
                <a:gd name="T23" fmla="*/ 0 h 40"/>
                <a:gd name="T24" fmla="*/ 5 w 73"/>
                <a:gd name="T25" fmla="*/ 9 h 40"/>
                <a:gd name="T26" fmla="*/ 9 w 73"/>
                <a:gd name="T27" fmla="*/ 14 h 40"/>
                <a:gd name="T28" fmla="*/ 11 w 73"/>
                <a:gd name="T29" fmla="*/ 16 h 40"/>
                <a:gd name="T30" fmla="*/ 12 w 73"/>
                <a:gd name="T31" fmla="*/ 18 h 40"/>
                <a:gd name="T32" fmla="*/ 16 w 73"/>
                <a:gd name="T33" fmla="*/ 22 h 40"/>
                <a:gd name="T34" fmla="*/ 20 w 73"/>
                <a:gd name="T35" fmla="*/ 26 h 40"/>
                <a:gd name="T36" fmla="*/ 23 w 73"/>
                <a:gd name="T37" fmla="*/ 27 h 40"/>
                <a:gd name="T38" fmla="*/ 25 w 73"/>
                <a:gd name="T39" fmla="*/ 29 h 40"/>
                <a:gd name="T40" fmla="*/ 30 w 73"/>
                <a:gd name="T41" fmla="*/ 32 h 40"/>
                <a:gd name="T42" fmla="*/ 51 w 73"/>
                <a:gd name="T43" fmla="*/ 39 h 40"/>
                <a:gd name="T44" fmla="*/ 62 w 73"/>
                <a:gd name="T45" fmla="*/ 40 h 40"/>
                <a:gd name="T46" fmla="*/ 73 w 73"/>
                <a:gd name="T47"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38"/>
                  </a:moveTo>
                  <a:cubicBezTo>
                    <a:pt x="65" y="39"/>
                    <a:pt x="58" y="38"/>
                    <a:pt x="51" y="37"/>
                  </a:cubicBezTo>
                  <a:cubicBezTo>
                    <a:pt x="44" y="35"/>
                    <a:pt x="37" y="33"/>
                    <a:pt x="31" y="29"/>
                  </a:cubicBezTo>
                  <a:cubicBezTo>
                    <a:pt x="30" y="28"/>
                    <a:pt x="28" y="27"/>
                    <a:pt x="27" y="26"/>
                  </a:cubicBezTo>
                  <a:cubicBezTo>
                    <a:pt x="26" y="26"/>
                    <a:pt x="25" y="25"/>
                    <a:pt x="24" y="25"/>
                  </a:cubicBezTo>
                  <a:cubicBezTo>
                    <a:pt x="22" y="23"/>
                    <a:pt x="22" y="23"/>
                    <a:pt x="22" y="23"/>
                  </a:cubicBezTo>
                  <a:cubicBezTo>
                    <a:pt x="21" y="22"/>
                    <a:pt x="19" y="21"/>
                    <a:pt x="18" y="20"/>
                  </a:cubicBezTo>
                  <a:cubicBezTo>
                    <a:pt x="17" y="19"/>
                    <a:pt x="15" y="17"/>
                    <a:pt x="14" y="16"/>
                  </a:cubicBezTo>
                  <a:cubicBezTo>
                    <a:pt x="13" y="16"/>
                    <a:pt x="13" y="15"/>
                    <a:pt x="12" y="14"/>
                  </a:cubicBezTo>
                  <a:cubicBezTo>
                    <a:pt x="10" y="12"/>
                    <a:pt x="10" y="12"/>
                    <a:pt x="10" y="12"/>
                  </a:cubicBezTo>
                  <a:cubicBezTo>
                    <a:pt x="7" y="8"/>
                    <a:pt x="7" y="8"/>
                    <a:pt x="7" y="8"/>
                  </a:cubicBezTo>
                  <a:cubicBezTo>
                    <a:pt x="4" y="6"/>
                    <a:pt x="2" y="3"/>
                    <a:pt x="0" y="0"/>
                  </a:cubicBezTo>
                  <a:cubicBezTo>
                    <a:pt x="2" y="3"/>
                    <a:pt x="3" y="6"/>
                    <a:pt x="5" y="9"/>
                  </a:cubicBezTo>
                  <a:cubicBezTo>
                    <a:pt x="9" y="14"/>
                    <a:pt x="9" y="14"/>
                    <a:pt x="9" y="14"/>
                  </a:cubicBezTo>
                  <a:cubicBezTo>
                    <a:pt x="11" y="16"/>
                    <a:pt x="11" y="16"/>
                    <a:pt x="11" y="16"/>
                  </a:cubicBezTo>
                  <a:cubicBezTo>
                    <a:pt x="11" y="17"/>
                    <a:pt x="12" y="17"/>
                    <a:pt x="12" y="18"/>
                  </a:cubicBezTo>
                  <a:cubicBezTo>
                    <a:pt x="14" y="19"/>
                    <a:pt x="15" y="21"/>
                    <a:pt x="16" y="22"/>
                  </a:cubicBezTo>
                  <a:cubicBezTo>
                    <a:pt x="18" y="23"/>
                    <a:pt x="19" y="24"/>
                    <a:pt x="20" y="26"/>
                  </a:cubicBezTo>
                  <a:cubicBezTo>
                    <a:pt x="23" y="27"/>
                    <a:pt x="23" y="27"/>
                    <a:pt x="23" y="27"/>
                  </a:cubicBezTo>
                  <a:cubicBezTo>
                    <a:pt x="23" y="28"/>
                    <a:pt x="24" y="28"/>
                    <a:pt x="25" y="29"/>
                  </a:cubicBezTo>
                  <a:cubicBezTo>
                    <a:pt x="27" y="30"/>
                    <a:pt x="28" y="31"/>
                    <a:pt x="30" y="32"/>
                  </a:cubicBezTo>
                  <a:cubicBezTo>
                    <a:pt x="36" y="35"/>
                    <a:pt x="43" y="38"/>
                    <a:pt x="51" y="39"/>
                  </a:cubicBezTo>
                  <a:cubicBezTo>
                    <a:pt x="54" y="40"/>
                    <a:pt x="58" y="40"/>
                    <a:pt x="62" y="40"/>
                  </a:cubicBezTo>
                  <a:cubicBezTo>
                    <a:pt x="65" y="40"/>
                    <a:pt x="69" y="39"/>
                    <a:pt x="73" y="38"/>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87">
              <a:extLst>
                <a:ext uri="{FF2B5EF4-FFF2-40B4-BE49-F238E27FC236}">
                  <a16:creationId xmlns:a16="http://schemas.microsoft.com/office/drawing/2014/main" id="{A00A41E7-D6B0-48AF-9323-369F95A2B060}"/>
                </a:ext>
              </a:extLst>
            </p:cNvPr>
            <p:cNvSpPr>
              <a:spLocks/>
            </p:cNvSpPr>
            <p:nvPr/>
          </p:nvSpPr>
          <p:spPr bwMode="auto">
            <a:xfrm>
              <a:off x="9909175" y="7186613"/>
              <a:ext cx="439738" cy="1611313"/>
            </a:xfrm>
            <a:custGeom>
              <a:avLst/>
              <a:gdLst>
                <a:gd name="T0" fmla="*/ 0 w 138"/>
                <a:gd name="T1" fmla="*/ 0 h 506"/>
                <a:gd name="T2" fmla="*/ 0 w 138"/>
                <a:gd name="T3" fmla="*/ 3 h 506"/>
                <a:gd name="T4" fmla="*/ 1 w 138"/>
                <a:gd name="T5" fmla="*/ 11 h 506"/>
                <a:gd name="T6" fmla="*/ 12 w 138"/>
                <a:gd name="T7" fmla="*/ 23 h 506"/>
                <a:gd name="T8" fmla="*/ 32 w 138"/>
                <a:gd name="T9" fmla="*/ 235 h 506"/>
                <a:gd name="T10" fmla="*/ 35 w 138"/>
                <a:gd name="T11" fmla="*/ 247 h 506"/>
                <a:gd name="T12" fmla="*/ 55 w 138"/>
                <a:gd name="T13" fmla="*/ 284 h 506"/>
                <a:gd name="T14" fmla="*/ 56 w 138"/>
                <a:gd name="T15" fmla="*/ 287 h 506"/>
                <a:gd name="T16" fmla="*/ 131 w 138"/>
                <a:gd name="T17" fmla="*/ 506 h 506"/>
                <a:gd name="T18" fmla="*/ 138 w 138"/>
                <a:gd name="T19" fmla="*/ 504 h 506"/>
                <a:gd name="T20" fmla="*/ 66 w 138"/>
                <a:gd name="T21" fmla="*/ 282 h 506"/>
                <a:gd name="T22" fmla="*/ 39 w 138"/>
                <a:gd name="T23" fmla="*/ 233 h 506"/>
                <a:gd name="T24" fmla="*/ 22 w 138"/>
                <a:gd name="T25" fmla="*/ 19 h 506"/>
                <a:gd name="T26" fmla="*/ 0 w 138"/>
                <a:gd name="T27"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506">
                  <a:moveTo>
                    <a:pt x="0" y="0"/>
                  </a:moveTo>
                  <a:cubicBezTo>
                    <a:pt x="0" y="3"/>
                    <a:pt x="0" y="3"/>
                    <a:pt x="0" y="3"/>
                  </a:cubicBezTo>
                  <a:cubicBezTo>
                    <a:pt x="0" y="5"/>
                    <a:pt x="1" y="8"/>
                    <a:pt x="1" y="11"/>
                  </a:cubicBezTo>
                  <a:cubicBezTo>
                    <a:pt x="1" y="13"/>
                    <a:pt x="12" y="21"/>
                    <a:pt x="12" y="23"/>
                  </a:cubicBezTo>
                  <a:cubicBezTo>
                    <a:pt x="17" y="90"/>
                    <a:pt x="24" y="174"/>
                    <a:pt x="32" y="235"/>
                  </a:cubicBezTo>
                  <a:cubicBezTo>
                    <a:pt x="32" y="240"/>
                    <a:pt x="33" y="244"/>
                    <a:pt x="35" y="247"/>
                  </a:cubicBezTo>
                  <a:cubicBezTo>
                    <a:pt x="55" y="284"/>
                    <a:pt x="55" y="284"/>
                    <a:pt x="55" y="284"/>
                  </a:cubicBezTo>
                  <a:cubicBezTo>
                    <a:pt x="55" y="285"/>
                    <a:pt x="56" y="286"/>
                    <a:pt x="56" y="287"/>
                  </a:cubicBezTo>
                  <a:cubicBezTo>
                    <a:pt x="131" y="506"/>
                    <a:pt x="131" y="506"/>
                    <a:pt x="131" y="506"/>
                  </a:cubicBezTo>
                  <a:cubicBezTo>
                    <a:pt x="138" y="504"/>
                    <a:pt x="138" y="504"/>
                    <a:pt x="138" y="504"/>
                  </a:cubicBezTo>
                  <a:cubicBezTo>
                    <a:pt x="66" y="282"/>
                    <a:pt x="66" y="282"/>
                    <a:pt x="66" y="282"/>
                  </a:cubicBezTo>
                  <a:cubicBezTo>
                    <a:pt x="66" y="282"/>
                    <a:pt x="49" y="258"/>
                    <a:pt x="39" y="233"/>
                  </a:cubicBezTo>
                  <a:cubicBezTo>
                    <a:pt x="29" y="207"/>
                    <a:pt x="22" y="19"/>
                    <a:pt x="22" y="19"/>
                  </a:cubicBezTo>
                  <a:lnTo>
                    <a:pt x="0" y="0"/>
                  </a:ln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88">
              <a:extLst>
                <a:ext uri="{FF2B5EF4-FFF2-40B4-BE49-F238E27FC236}">
                  <a16:creationId xmlns:a16="http://schemas.microsoft.com/office/drawing/2014/main" id="{6BA006F0-0D8C-4DFB-9A70-404545344699}"/>
                </a:ext>
              </a:extLst>
            </p:cNvPr>
            <p:cNvSpPr>
              <a:spLocks/>
            </p:cNvSpPr>
            <p:nvPr/>
          </p:nvSpPr>
          <p:spPr bwMode="auto">
            <a:xfrm>
              <a:off x="9436100" y="7915275"/>
              <a:ext cx="252413" cy="952500"/>
            </a:xfrm>
            <a:custGeom>
              <a:avLst/>
              <a:gdLst>
                <a:gd name="T0" fmla="*/ 0 w 79"/>
                <a:gd name="T1" fmla="*/ 297 h 299"/>
                <a:gd name="T2" fmla="*/ 9 w 79"/>
                <a:gd name="T3" fmla="*/ 299 h 299"/>
                <a:gd name="T4" fmla="*/ 53 w 79"/>
                <a:gd name="T5" fmla="*/ 107 h 299"/>
                <a:gd name="T6" fmla="*/ 71 w 79"/>
                <a:gd name="T7" fmla="*/ 27 h 299"/>
                <a:gd name="T8" fmla="*/ 79 w 79"/>
                <a:gd name="T9" fmla="*/ 0 h 299"/>
                <a:gd name="T10" fmla="*/ 45 w 79"/>
                <a:gd name="T11" fmla="*/ 104 h 299"/>
                <a:gd name="T12" fmla="*/ 0 w 79"/>
                <a:gd name="T13" fmla="*/ 295 h 299"/>
                <a:gd name="T14" fmla="*/ 0 w 79"/>
                <a:gd name="T15" fmla="*/ 297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99">
                  <a:moveTo>
                    <a:pt x="0" y="297"/>
                  </a:moveTo>
                  <a:cubicBezTo>
                    <a:pt x="9" y="299"/>
                    <a:pt x="9" y="299"/>
                    <a:pt x="9" y="299"/>
                  </a:cubicBezTo>
                  <a:cubicBezTo>
                    <a:pt x="11" y="247"/>
                    <a:pt x="28" y="180"/>
                    <a:pt x="53" y="107"/>
                  </a:cubicBezTo>
                  <a:cubicBezTo>
                    <a:pt x="57" y="75"/>
                    <a:pt x="62" y="48"/>
                    <a:pt x="71" y="27"/>
                  </a:cubicBezTo>
                  <a:cubicBezTo>
                    <a:pt x="79" y="0"/>
                    <a:pt x="79" y="0"/>
                    <a:pt x="79" y="0"/>
                  </a:cubicBezTo>
                  <a:cubicBezTo>
                    <a:pt x="65" y="25"/>
                    <a:pt x="54" y="60"/>
                    <a:pt x="45" y="104"/>
                  </a:cubicBezTo>
                  <a:cubicBezTo>
                    <a:pt x="45" y="104"/>
                    <a:pt x="11" y="174"/>
                    <a:pt x="0" y="295"/>
                  </a:cubicBezTo>
                  <a:cubicBezTo>
                    <a:pt x="0" y="296"/>
                    <a:pt x="0" y="296"/>
                    <a:pt x="0" y="297"/>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89">
              <a:extLst>
                <a:ext uri="{FF2B5EF4-FFF2-40B4-BE49-F238E27FC236}">
                  <a16:creationId xmlns:a16="http://schemas.microsoft.com/office/drawing/2014/main" id="{63540C0D-2D7B-445D-970D-9E3EA328FEB4}"/>
                </a:ext>
              </a:extLst>
            </p:cNvPr>
            <p:cNvSpPr>
              <a:spLocks/>
            </p:cNvSpPr>
            <p:nvPr/>
          </p:nvSpPr>
          <p:spPr bwMode="auto">
            <a:xfrm>
              <a:off x="9451975" y="6869113"/>
              <a:ext cx="214313" cy="928688"/>
            </a:xfrm>
            <a:custGeom>
              <a:avLst/>
              <a:gdLst>
                <a:gd name="T0" fmla="*/ 0 w 67"/>
                <a:gd name="T1" fmla="*/ 292 h 292"/>
                <a:gd name="T2" fmla="*/ 67 w 67"/>
                <a:gd name="T3" fmla="*/ 5 h 292"/>
                <a:gd name="T4" fmla="*/ 58 w 67"/>
                <a:gd name="T5" fmla="*/ 0 h 292"/>
                <a:gd name="T6" fmla="*/ 0 w 67"/>
                <a:gd name="T7" fmla="*/ 292 h 292"/>
              </a:gdLst>
              <a:ahLst/>
              <a:cxnLst>
                <a:cxn ang="0">
                  <a:pos x="T0" y="T1"/>
                </a:cxn>
                <a:cxn ang="0">
                  <a:pos x="T2" y="T3"/>
                </a:cxn>
                <a:cxn ang="0">
                  <a:pos x="T4" y="T5"/>
                </a:cxn>
                <a:cxn ang="0">
                  <a:pos x="T6" y="T7"/>
                </a:cxn>
              </a:cxnLst>
              <a:rect l="0" t="0" r="r" b="b"/>
              <a:pathLst>
                <a:path w="67" h="292">
                  <a:moveTo>
                    <a:pt x="0" y="292"/>
                  </a:moveTo>
                  <a:cubicBezTo>
                    <a:pt x="13" y="127"/>
                    <a:pt x="67" y="5"/>
                    <a:pt x="67" y="5"/>
                  </a:cubicBezTo>
                  <a:cubicBezTo>
                    <a:pt x="58" y="0"/>
                    <a:pt x="58" y="0"/>
                    <a:pt x="58" y="0"/>
                  </a:cubicBezTo>
                  <a:cubicBezTo>
                    <a:pt x="30" y="58"/>
                    <a:pt x="6" y="182"/>
                    <a:pt x="0" y="292"/>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90">
              <a:extLst>
                <a:ext uri="{FF2B5EF4-FFF2-40B4-BE49-F238E27FC236}">
                  <a16:creationId xmlns:a16="http://schemas.microsoft.com/office/drawing/2014/main" id="{8EFD601E-DCA9-4F19-BE11-17CEB55928FB}"/>
                </a:ext>
              </a:extLst>
            </p:cNvPr>
            <p:cNvSpPr>
              <a:spLocks/>
            </p:cNvSpPr>
            <p:nvPr/>
          </p:nvSpPr>
          <p:spPr bwMode="auto">
            <a:xfrm>
              <a:off x="9525000" y="5907088"/>
              <a:ext cx="169863" cy="57150"/>
            </a:xfrm>
            <a:custGeom>
              <a:avLst/>
              <a:gdLst>
                <a:gd name="T0" fmla="*/ 53 w 53"/>
                <a:gd name="T1" fmla="*/ 4 h 18"/>
                <a:gd name="T2" fmla="*/ 0 w 53"/>
                <a:gd name="T3" fmla="*/ 18 h 18"/>
                <a:gd name="T4" fmla="*/ 53 w 53"/>
                <a:gd name="T5" fmla="*/ 4 h 18"/>
              </a:gdLst>
              <a:ahLst/>
              <a:cxnLst>
                <a:cxn ang="0">
                  <a:pos x="T0" y="T1"/>
                </a:cxn>
                <a:cxn ang="0">
                  <a:pos x="T2" y="T3"/>
                </a:cxn>
                <a:cxn ang="0">
                  <a:pos x="T4" y="T5"/>
                </a:cxn>
              </a:cxnLst>
              <a:rect l="0" t="0" r="r" b="b"/>
              <a:pathLst>
                <a:path w="53" h="18">
                  <a:moveTo>
                    <a:pt x="53" y="4"/>
                  </a:moveTo>
                  <a:cubicBezTo>
                    <a:pt x="53" y="4"/>
                    <a:pt x="15" y="0"/>
                    <a:pt x="0" y="18"/>
                  </a:cubicBezTo>
                  <a:cubicBezTo>
                    <a:pt x="0" y="18"/>
                    <a:pt x="10" y="8"/>
                    <a:pt x="53"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91">
              <a:extLst>
                <a:ext uri="{FF2B5EF4-FFF2-40B4-BE49-F238E27FC236}">
                  <a16:creationId xmlns:a16="http://schemas.microsoft.com/office/drawing/2014/main" id="{214D9459-AA2E-4DF9-A562-04C866E9BC6B}"/>
                </a:ext>
              </a:extLst>
            </p:cNvPr>
            <p:cNvSpPr>
              <a:spLocks/>
            </p:cNvSpPr>
            <p:nvPr/>
          </p:nvSpPr>
          <p:spPr bwMode="auto">
            <a:xfrm>
              <a:off x="9183688" y="5757863"/>
              <a:ext cx="63500" cy="22225"/>
            </a:xfrm>
            <a:custGeom>
              <a:avLst/>
              <a:gdLst>
                <a:gd name="T0" fmla="*/ 20 w 20"/>
                <a:gd name="T1" fmla="*/ 4 h 7"/>
                <a:gd name="T2" fmla="*/ 0 w 20"/>
                <a:gd name="T3" fmla="*/ 7 h 7"/>
                <a:gd name="T4" fmla="*/ 20 w 20"/>
                <a:gd name="T5" fmla="*/ 4 h 7"/>
              </a:gdLst>
              <a:ahLst/>
              <a:cxnLst>
                <a:cxn ang="0">
                  <a:pos x="T0" y="T1"/>
                </a:cxn>
                <a:cxn ang="0">
                  <a:pos x="T2" y="T3"/>
                </a:cxn>
                <a:cxn ang="0">
                  <a:pos x="T4" y="T5"/>
                </a:cxn>
              </a:cxnLst>
              <a:rect l="0" t="0" r="r" b="b"/>
              <a:pathLst>
                <a:path w="20" h="7">
                  <a:moveTo>
                    <a:pt x="20" y="4"/>
                  </a:moveTo>
                  <a:cubicBezTo>
                    <a:pt x="20" y="4"/>
                    <a:pt x="10" y="0"/>
                    <a:pt x="0" y="7"/>
                  </a:cubicBezTo>
                  <a:cubicBezTo>
                    <a:pt x="0" y="7"/>
                    <a:pt x="2" y="5"/>
                    <a:pt x="20"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92">
              <a:extLst>
                <a:ext uri="{FF2B5EF4-FFF2-40B4-BE49-F238E27FC236}">
                  <a16:creationId xmlns:a16="http://schemas.microsoft.com/office/drawing/2014/main" id="{9DB178CD-AD56-437C-99BD-22A9EE4BC174}"/>
                </a:ext>
              </a:extLst>
            </p:cNvPr>
            <p:cNvSpPr>
              <a:spLocks/>
            </p:cNvSpPr>
            <p:nvPr/>
          </p:nvSpPr>
          <p:spPr bwMode="auto">
            <a:xfrm>
              <a:off x="9601200" y="6111875"/>
              <a:ext cx="317500" cy="773113"/>
            </a:xfrm>
            <a:custGeom>
              <a:avLst/>
              <a:gdLst>
                <a:gd name="T0" fmla="*/ 6 w 99"/>
                <a:gd name="T1" fmla="*/ 235 h 243"/>
                <a:gd name="T2" fmla="*/ 20 w 99"/>
                <a:gd name="T3" fmla="*/ 243 h 243"/>
                <a:gd name="T4" fmla="*/ 12 w 99"/>
                <a:gd name="T5" fmla="*/ 0 h 243"/>
                <a:gd name="T6" fmla="*/ 3 w 99"/>
                <a:gd name="T7" fmla="*/ 223 h 243"/>
                <a:gd name="T8" fmla="*/ 6 w 99"/>
                <a:gd name="T9" fmla="*/ 235 h 243"/>
              </a:gdLst>
              <a:ahLst/>
              <a:cxnLst>
                <a:cxn ang="0">
                  <a:pos x="T0" y="T1"/>
                </a:cxn>
                <a:cxn ang="0">
                  <a:pos x="T2" y="T3"/>
                </a:cxn>
                <a:cxn ang="0">
                  <a:pos x="T4" y="T5"/>
                </a:cxn>
                <a:cxn ang="0">
                  <a:pos x="T6" y="T7"/>
                </a:cxn>
                <a:cxn ang="0">
                  <a:pos x="T8" y="T9"/>
                </a:cxn>
              </a:cxnLst>
              <a:rect l="0" t="0" r="r" b="b"/>
              <a:pathLst>
                <a:path w="99" h="243">
                  <a:moveTo>
                    <a:pt x="6" y="235"/>
                  </a:moveTo>
                  <a:cubicBezTo>
                    <a:pt x="11" y="238"/>
                    <a:pt x="18" y="241"/>
                    <a:pt x="20" y="243"/>
                  </a:cubicBezTo>
                  <a:cubicBezTo>
                    <a:pt x="99" y="176"/>
                    <a:pt x="13" y="4"/>
                    <a:pt x="12" y="0"/>
                  </a:cubicBezTo>
                  <a:cubicBezTo>
                    <a:pt x="48" y="103"/>
                    <a:pt x="42" y="150"/>
                    <a:pt x="3" y="223"/>
                  </a:cubicBezTo>
                  <a:cubicBezTo>
                    <a:pt x="0" y="227"/>
                    <a:pt x="2" y="233"/>
                    <a:pt x="6" y="23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93">
              <a:extLst>
                <a:ext uri="{FF2B5EF4-FFF2-40B4-BE49-F238E27FC236}">
                  <a16:creationId xmlns:a16="http://schemas.microsoft.com/office/drawing/2014/main" id="{A5599327-CCD2-479C-9DB3-87FD8274439F}"/>
                </a:ext>
              </a:extLst>
            </p:cNvPr>
            <p:cNvSpPr>
              <a:spLocks/>
            </p:cNvSpPr>
            <p:nvPr/>
          </p:nvSpPr>
          <p:spPr bwMode="auto">
            <a:xfrm>
              <a:off x="9067800" y="5194300"/>
              <a:ext cx="15875" cy="25400"/>
            </a:xfrm>
            <a:custGeom>
              <a:avLst/>
              <a:gdLst>
                <a:gd name="T0" fmla="*/ 0 w 5"/>
                <a:gd name="T1" fmla="*/ 0 h 8"/>
                <a:gd name="T2" fmla="*/ 3 w 5"/>
                <a:gd name="T3" fmla="*/ 1 h 8"/>
                <a:gd name="T4" fmla="*/ 5 w 5"/>
                <a:gd name="T5" fmla="*/ 8 h 8"/>
                <a:gd name="T6" fmla="*/ 3 w 5"/>
                <a:gd name="T7" fmla="*/ 8 h 8"/>
                <a:gd name="T8" fmla="*/ 0 w 5"/>
                <a:gd name="T9" fmla="*/ 0 h 8"/>
              </a:gdLst>
              <a:ahLst/>
              <a:cxnLst>
                <a:cxn ang="0">
                  <a:pos x="T0" y="T1"/>
                </a:cxn>
                <a:cxn ang="0">
                  <a:pos x="T2" y="T3"/>
                </a:cxn>
                <a:cxn ang="0">
                  <a:pos x="T4" y="T5"/>
                </a:cxn>
                <a:cxn ang="0">
                  <a:pos x="T6" y="T7"/>
                </a:cxn>
                <a:cxn ang="0">
                  <a:pos x="T8" y="T9"/>
                </a:cxn>
              </a:cxnLst>
              <a:rect l="0" t="0" r="r" b="b"/>
              <a:pathLst>
                <a:path w="5" h="8">
                  <a:moveTo>
                    <a:pt x="0" y="0"/>
                  </a:moveTo>
                  <a:cubicBezTo>
                    <a:pt x="3" y="1"/>
                    <a:pt x="3" y="1"/>
                    <a:pt x="3" y="1"/>
                  </a:cubicBezTo>
                  <a:cubicBezTo>
                    <a:pt x="5" y="8"/>
                    <a:pt x="5" y="8"/>
                    <a:pt x="5" y="8"/>
                  </a:cubicBezTo>
                  <a:cubicBezTo>
                    <a:pt x="5" y="8"/>
                    <a:pt x="4" y="8"/>
                    <a:pt x="3" y="8"/>
                  </a:cubicBezTo>
                  <a:cubicBezTo>
                    <a:pt x="3" y="8"/>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94">
              <a:extLst>
                <a:ext uri="{FF2B5EF4-FFF2-40B4-BE49-F238E27FC236}">
                  <a16:creationId xmlns:a16="http://schemas.microsoft.com/office/drawing/2014/main" id="{BA4949B1-855B-48C6-A563-5D776E5010FF}"/>
                </a:ext>
              </a:extLst>
            </p:cNvPr>
            <p:cNvSpPr>
              <a:spLocks/>
            </p:cNvSpPr>
            <p:nvPr/>
          </p:nvSpPr>
          <p:spPr bwMode="auto">
            <a:xfrm>
              <a:off x="9090025" y="5168900"/>
              <a:ext cx="19050" cy="34925"/>
            </a:xfrm>
            <a:custGeom>
              <a:avLst/>
              <a:gdLst>
                <a:gd name="T0" fmla="*/ 0 w 6"/>
                <a:gd name="T1" fmla="*/ 0 h 11"/>
                <a:gd name="T2" fmla="*/ 2 w 6"/>
                <a:gd name="T3" fmla="*/ 1 h 11"/>
                <a:gd name="T4" fmla="*/ 6 w 6"/>
                <a:gd name="T5" fmla="*/ 10 h 11"/>
                <a:gd name="T6" fmla="*/ 3 w 6"/>
                <a:gd name="T7" fmla="*/ 11 h 11"/>
                <a:gd name="T8" fmla="*/ 0 w 6"/>
                <a:gd name="T9" fmla="*/ 0 h 11"/>
              </a:gdLst>
              <a:ahLst/>
              <a:cxnLst>
                <a:cxn ang="0">
                  <a:pos x="T0" y="T1"/>
                </a:cxn>
                <a:cxn ang="0">
                  <a:pos x="T2" y="T3"/>
                </a:cxn>
                <a:cxn ang="0">
                  <a:pos x="T4" y="T5"/>
                </a:cxn>
                <a:cxn ang="0">
                  <a:pos x="T6" y="T7"/>
                </a:cxn>
                <a:cxn ang="0">
                  <a:pos x="T8" y="T9"/>
                </a:cxn>
              </a:cxnLst>
              <a:rect l="0" t="0" r="r" b="b"/>
              <a:pathLst>
                <a:path w="6" h="11">
                  <a:moveTo>
                    <a:pt x="0" y="0"/>
                  </a:moveTo>
                  <a:cubicBezTo>
                    <a:pt x="2" y="1"/>
                    <a:pt x="2" y="1"/>
                    <a:pt x="2" y="1"/>
                  </a:cubicBezTo>
                  <a:cubicBezTo>
                    <a:pt x="6" y="10"/>
                    <a:pt x="6" y="10"/>
                    <a:pt x="6" y="10"/>
                  </a:cubicBezTo>
                  <a:cubicBezTo>
                    <a:pt x="6" y="10"/>
                    <a:pt x="3" y="11"/>
                    <a:pt x="3" y="11"/>
                  </a:cubicBezTo>
                  <a:cubicBezTo>
                    <a:pt x="3" y="11"/>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95">
              <a:extLst>
                <a:ext uri="{FF2B5EF4-FFF2-40B4-BE49-F238E27FC236}">
                  <a16:creationId xmlns:a16="http://schemas.microsoft.com/office/drawing/2014/main" id="{E9BE0E72-97E5-46CD-BF4F-C5C7EA9AA768}"/>
                </a:ext>
              </a:extLst>
            </p:cNvPr>
            <p:cNvSpPr>
              <a:spLocks/>
            </p:cNvSpPr>
            <p:nvPr/>
          </p:nvSpPr>
          <p:spPr bwMode="auto">
            <a:xfrm>
              <a:off x="9112250" y="5146675"/>
              <a:ext cx="22225" cy="50800"/>
            </a:xfrm>
            <a:custGeom>
              <a:avLst/>
              <a:gdLst>
                <a:gd name="T0" fmla="*/ 0 w 14"/>
                <a:gd name="T1" fmla="*/ 0 h 32"/>
                <a:gd name="T2" fmla="*/ 8 w 14"/>
                <a:gd name="T3" fmla="*/ 6 h 32"/>
                <a:gd name="T4" fmla="*/ 14 w 14"/>
                <a:gd name="T5" fmla="*/ 30 h 32"/>
                <a:gd name="T6" fmla="*/ 10 w 14"/>
                <a:gd name="T7" fmla="*/ 32 h 32"/>
                <a:gd name="T8" fmla="*/ 0 w 14"/>
                <a:gd name="T9" fmla="*/ 0 h 32"/>
              </a:gdLst>
              <a:ahLst/>
              <a:cxnLst>
                <a:cxn ang="0">
                  <a:pos x="T0" y="T1"/>
                </a:cxn>
                <a:cxn ang="0">
                  <a:pos x="T2" y="T3"/>
                </a:cxn>
                <a:cxn ang="0">
                  <a:pos x="T4" y="T5"/>
                </a:cxn>
                <a:cxn ang="0">
                  <a:pos x="T6" y="T7"/>
                </a:cxn>
                <a:cxn ang="0">
                  <a:pos x="T8" y="T9"/>
                </a:cxn>
              </a:cxnLst>
              <a:rect l="0" t="0" r="r" b="b"/>
              <a:pathLst>
                <a:path w="14" h="32">
                  <a:moveTo>
                    <a:pt x="0" y="0"/>
                  </a:moveTo>
                  <a:lnTo>
                    <a:pt x="8" y="6"/>
                  </a:lnTo>
                  <a:lnTo>
                    <a:pt x="14" y="30"/>
                  </a:lnTo>
                  <a:lnTo>
                    <a:pt x="10" y="32"/>
                  </a:ln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96">
              <a:extLst>
                <a:ext uri="{FF2B5EF4-FFF2-40B4-BE49-F238E27FC236}">
                  <a16:creationId xmlns:a16="http://schemas.microsoft.com/office/drawing/2014/main" id="{532036F7-913D-4523-ABE0-CCE2F5CE8F71}"/>
                </a:ext>
              </a:extLst>
            </p:cNvPr>
            <p:cNvSpPr>
              <a:spLocks/>
            </p:cNvSpPr>
            <p:nvPr/>
          </p:nvSpPr>
          <p:spPr bwMode="auto">
            <a:xfrm>
              <a:off x="9055100" y="5108575"/>
              <a:ext cx="141288" cy="203200"/>
            </a:xfrm>
            <a:custGeom>
              <a:avLst/>
              <a:gdLst>
                <a:gd name="T0" fmla="*/ 27 w 44"/>
                <a:gd name="T1" fmla="*/ 0 h 64"/>
                <a:gd name="T2" fmla="*/ 27 w 44"/>
                <a:gd name="T3" fmla="*/ 0 h 64"/>
                <a:gd name="T4" fmla="*/ 21 w 44"/>
                <a:gd name="T5" fmla="*/ 2 h 64"/>
                <a:gd name="T6" fmla="*/ 21 w 44"/>
                <a:gd name="T7" fmla="*/ 3 h 64"/>
                <a:gd name="T8" fmla="*/ 20 w 44"/>
                <a:gd name="T9" fmla="*/ 5 h 64"/>
                <a:gd name="T10" fmla="*/ 24 w 44"/>
                <a:gd name="T11" fmla="*/ 27 h 64"/>
                <a:gd name="T12" fmla="*/ 19 w 44"/>
                <a:gd name="T13" fmla="*/ 13 h 64"/>
                <a:gd name="T14" fmla="*/ 16 w 44"/>
                <a:gd name="T15" fmla="*/ 11 h 64"/>
                <a:gd name="T16" fmla="*/ 16 w 44"/>
                <a:gd name="T17" fmla="*/ 11 h 64"/>
                <a:gd name="T18" fmla="*/ 12 w 44"/>
                <a:gd name="T19" fmla="*/ 13 h 64"/>
                <a:gd name="T20" fmla="*/ 11 w 44"/>
                <a:gd name="T21" fmla="*/ 13 h 64"/>
                <a:gd name="T22" fmla="*/ 11 w 44"/>
                <a:gd name="T23" fmla="*/ 16 h 64"/>
                <a:gd name="T24" fmla="*/ 16 w 44"/>
                <a:gd name="T25" fmla="*/ 29 h 64"/>
                <a:gd name="T26" fmla="*/ 11 w 44"/>
                <a:gd name="T27" fmla="*/ 20 h 64"/>
                <a:gd name="T28" fmla="*/ 10 w 44"/>
                <a:gd name="T29" fmla="*/ 19 h 64"/>
                <a:gd name="T30" fmla="*/ 10 w 44"/>
                <a:gd name="T31" fmla="*/ 19 h 64"/>
                <a:gd name="T32" fmla="*/ 5 w 44"/>
                <a:gd name="T33" fmla="*/ 21 h 64"/>
                <a:gd name="T34" fmla="*/ 4 w 44"/>
                <a:gd name="T35" fmla="*/ 22 h 64"/>
                <a:gd name="T36" fmla="*/ 4 w 44"/>
                <a:gd name="T37" fmla="*/ 24 h 64"/>
                <a:gd name="T38" fmla="*/ 9 w 44"/>
                <a:gd name="T39" fmla="*/ 35 h 64"/>
                <a:gd name="T40" fmla="*/ 6 w 44"/>
                <a:gd name="T41" fmla="*/ 29 h 64"/>
                <a:gd name="T42" fmla="*/ 3 w 44"/>
                <a:gd name="T43" fmla="*/ 27 h 64"/>
                <a:gd name="T44" fmla="*/ 1 w 44"/>
                <a:gd name="T45" fmla="*/ 28 h 64"/>
                <a:gd name="T46" fmla="*/ 0 w 44"/>
                <a:gd name="T47" fmla="*/ 31 h 64"/>
                <a:gd name="T48" fmla="*/ 7 w 44"/>
                <a:gd name="T49" fmla="*/ 57 h 64"/>
                <a:gd name="T50" fmla="*/ 17 w 44"/>
                <a:gd name="T51" fmla="*/ 64 h 64"/>
                <a:gd name="T52" fmla="*/ 27 w 44"/>
                <a:gd name="T53" fmla="*/ 64 h 64"/>
                <a:gd name="T54" fmla="*/ 36 w 44"/>
                <a:gd name="T55" fmla="*/ 61 h 64"/>
                <a:gd name="T56" fmla="*/ 42 w 44"/>
                <a:gd name="T57" fmla="*/ 54 h 64"/>
                <a:gd name="T58" fmla="*/ 44 w 44"/>
                <a:gd name="T59" fmla="*/ 51 h 64"/>
                <a:gd name="T60" fmla="*/ 44 w 44"/>
                <a:gd name="T61" fmla="*/ 42 h 64"/>
                <a:gd name="T62" fmla="*/ 42 w 44"/>
                <a:gd name="T63" fmla="*/ 38 h 64"/>
                <a:gd name="T64" fmla="*/ 34 w 44"/>
                <a:gd name="T65" fmla="*/ 27 h 64"/>
                <a:gd name="T66" fmla="*/ 29 w 44"/>
                <a:gd name="T67" fmla="*/ 3 h 64"/>
                <a:gd name="T68" fmla="*/ 27 w 44"/>
                <a:gd name="T6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64">
                  <a:moveTo>
                    <a:pt x="27" y="0"/>
                  </a:moveTo>
                  <a:cubicBezTo>
                    <a:pt x="27" y="0"/>
                    <a:pt x="27" y="0"/>
                    <a:pt x="27" y="0"/>
                  </a:cubicBezTo>
                  <a:cubicBezTo>
                    <a:pt x="25" y="0"/>
                    <a:pt x="23" y="0"/>
                    <a:pt x="21" y="2"/>
                  </a:cubicBezTo>
                  <a:cubicBezTo>
                    <a:pt x="21" y="3"/>
                    <a:pt x="21" y="3"/>
                    <a:pt x="21" y="3"/>
                  </a:cubicBezTo>
                  <a:cubicBezTo>
                    <a:pt x="20" y="4"/>
                    <a:pt x="20" y="5"/>
                    <a:pt x="20" y="5"/>
                  </a:cubicBezTo>
                  <a:cubicBezTo>
                    <a:pt x="24" y="27"/>
                    <a:pt x="24" y="27"/>
                    <a:pt x="24" y="27"/>
                  </a:cubicBezTo>
                  <a:cubicBezTo>
                    <a:pt x="19" y="13"/>
                    <a:pt x="19" y="13"/>
                    <a:pt x="19" y="13"/>
                  </a:cubicBezTo>
                  <a:cubicBezTo>
                    <a:pt x="19" y="12"/>
                    <a:pt x="18" y="11"/>
                    <a:pt x="16" y="11"/>
                  </a:cubicBezTo>
                  <a:cubicBezTo>
                    <a:pt x="16" y="11"/>
                    <a:pt x="16" y="11"/>
                    <a:pt x="16" y="11"/>
                  </a:cubicBezTo>
                  <a:cubicBezTo>
                    <a:pt x="14" y="11"/>
                    <a:pt x="13" y="12"/>
                    <a:pt x="12" y="13"/>
                  </a:cubicBezTo>
                  <a:cubicBezTo>
                    <a:pt x="11" y="13"/>
                    <a:pt x="11" y="13"/>
                    <a:pt x="11" y="13"/>
                  </a:cubicBezTo>
                  <a:cubicBezTo>
                    <a:pt x="11" y="14"/>
                    <a:pt x="11" y="15"/>
                    <a:pt x="11" y="16"/>
                  </a:cubicBezTo>
                  <a:cubicBezTo>
                    <a:pt x="16" y="29"/>
                    <a:pt x="16" y="29"/>
                    <a:pt x="16" y="29"/>
                  </a:cubicBezTo>
                  <a:cubicBezTo>
                    <a:pt x="11" y="20"/>
                    <a:pt x="11" y="20"/>
                    <a:pt x="11" y="20"/>
                  </a:cubicBezTo>
                  <a:cubicBezTo>
                    <a:pt x="11" y="19"/>
                    <a:pt x="10" y="19"/>
                    <a:pt x="10" y="19"/>
                  </a:cubicBezTo>
                  <a:cubicBezTo>
                    <a:pt x="10" y="19"/>
                    <a:pt x="10" y="19"/>
                    <a:pt x="10" y="19"/>
                  </a:cubicBezTo>
                  <a:cubicBezTo>
                    <a:pt x="8" y="19"/>
                    <a:pt x="6" y="20"/>
                    <a:pt x="5" y="21"/>
                  </a:cubicBezTo>
                  <a:cubicBezTo>
                    <a:pt x="4" y="22"/>
                    <a:pt x="4" y="22"/>
                    <a:pt x="4" y="22"/>
                  </a:cubicBezTo>
                  <a:cubicBezTo>
                    <a:pt x="4" y="23"/>
                    <a:pt x="4" y="23"/>
                    <a:pt x="4" y="24"/>
                  </a:cubicBezTo>
                  <a:cubicBezTo>
                    <a:pt x="9" y="35"/>
                    <a:pt x="9" y="35"/>
                    <a:pt x="9" y="35"/>
                  </a:cubicBezTo>
                  <a:cubicBezTo>
                    <a:pt x="6" y="29"/>
                    <a:pt x="6" y="29"/>
                    <a:pt x="6" y="29"/>
                  </a:cubicBezTo>
                  <a:cubicBezTo>
                    <a:pt x="5" y="28"/>
                    <a:pt x="4" y="27"/>
                    <a:pt x="3" y="27"/>
                  </a:cubicBezTo>
                  <a:cubicBezTo>
                    <a:pt x="2" y="27"/>
                    <a:pt x="2" y="27"/>
                    <a:pt x="1" y="28"/>
                  </a:cubicBezTo>
                  <a:cubicBezTo>
                    <a:pt x="0" y="28"/>
                    <a:pt x="0" y="30"/>
                    <a:pt x="0" y="31"/>
                  </a:cubicBezTo>
                  <a:cubicBezTo>
                    <a:pt x="1" y="41"/>
                    <a:pt x="4" y="49"/>
                    <a:pt x="7" y="57"/>
                  </a:cubicBezTo>
                  <a:cubicBezTo>
                    <a:pt x="9" y="61"/>
                    <a:pt x="13" y="64"/>
                    <a:pt x="17" y="64"/>
                  </a:cubicBezTo>
                  <a:cubicBezTo>
                    <a:pt x="27" y="64"/>
                    <a:pt x="27" y="64"/>
                    <a:pt x="27" y="64"/>
                  </a:cubicBezTo>
                  <a:cubicBezTo>
                    <a:pt x="31" y="64"/>
                    <a:pt x="34" y="63"/>
                    <a:pt x="36" y="61"/>
                  </a:cubicBezTo>
                  <a:cubicBezTo>
                    <a:pt x="42" y="54"/>
                    <a:pt x="42" y="54"/>
                    <a:pt x="42" y="54"/>
                  </a:cubicBezTo>
                  <a:cubicBezTo>
                    <a:pt x="43" y="53"/>
                    <a:pt x="44" y="52"/>
                    <a:pt x="44" y="51"/>
                  </a:cubicBezTo>
                  <a:cubicBezTo>
                    <a:pt x="44" y="42"/>
                    <a:pt x="44" y="42"/>
                    <a:pt x="44" y="42"/>
                  </a:cubicBezTo>
                  <a:cubicBezTo>
                    <a:pt x="44" y="40"/>
                    <a:pt x="43" y="39"/>
                    <a:pt x="42" y="38"/>
                  </a:cubicBezTo>
                  <a:cubicBezTo>
                    <a:pt x="34" y="27"/>
                    <a:pt x="34" y="27"/>
                    <a:pt x="34" y="27"/>
                  </a:cubicBezTo>
                  <a:cubicBezTo>
                    <a:pt x="29" y="3"/>
                    <a:pt x="29" y="3"/>
                    <a:pt x="29" y="3"/>
                  </a:cubicBezTo>
                  <a:cubicBezTo>
                    <a:pt x="29" y="2"/>
                    <a:pt x="28" y="1"/>
                    <a:pt x="27" y="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5" name="TextBox 304">
            <a:extLst>
              <a:ext uri="{FF2B5EF4-FFF2-40B4-BE49-F238E27FC236}">
                <a16:creationId xmlns:a16="http://schemas.microsoft.com/office/drawing/2014/main" id="{C7E8F696-3A25-40E9-B50F-3D742D25A9C4}"/>
              </a:ext>
            </a:extLst>
          </p:cNvPr>
          <p:cNvSpPr txBox="1"/>
          <p:nvPr/>
        </p:nvSpPr>
        <p:spPr>
          <a:xfrm>
            <a:off x="13905519" y="497811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Find More Friend</a:t>
            </a:r>
          </a:p>
        </p:txBody>
      </p:sp>
      <p:sp>
        <p:nvSpPr>
          <p:cNvPr id="306" name="TextBox 305">
            <a:extLst>
              <a:ext uri="{FF2B5EF4-FFF2-40B4-BE49-F238E27FC236}">
                <a16:creationId xmlns:a16="http://schemas.microsoft.com/office/drawing/2014/main" id="{655589C7-6C0D-4DE6-94A5-C6A98CBA883F}"/>
              </a:ext>
            </a:extLst>
          </p:cNvPr>
          <p:cNvSpPr txBox="1"/>
          <p:nvPr/>
        </p:nvSpPr>
        <p:spPr>
          <a:xfrm>
            <a:off x="13905519" y="6332484"/>
            <a:ext cx="7601931" cy="171136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Aenean ex leo, blandit sit amet nisl vel, porttitor mattis nibh. Nullam finibus nunc nec lectus pellentesque malesuada. In mollis lectus eget urna lacinia sollicitudin. Sed luctus a magna et accumsan. Donec non nisl vitae metus pellentesque vulputate eget sit amet diam</a:t>
            </a:r>
          </a:p>
        </p:txBody>
      </p:sp>
      <p:sp>
        <p:nvSpPr>
          <p:cNvPr id="307" name="TextBox 306">
            <a:extLst>
              <a:ext uri="{FF2B5EF4-FFF2-40B4-BE49-F238E27FC236}">
                <a16:creationId xmlns:a16="http://schemas.microsoft.com/office/drawing/2014/main" id="{9D22E1C5-1D4D-4CB5-9F31-980746DC9C3C}"/>
              </a:ext>
            </a:extLst>
          </p:cNvPr>
          <p:cNvSpPr txBox="1"/>
          <p:nvPr/>
        </p:nvSpPr>
        <p:spPr>
          <a:xfrm>
            <a:off x="13905519" y="4238982"/>
            <a:ext cx="662649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172144">
                    <a:lumMod val="40000"/>
                    <a:lumOff val="60000"/>
                  </a:srgbClr>
                </a:solidFill>
                <a:effectLst/>
                <a:uLnTx/>
                <a:uFillTx/>
                <a:latin typeface="Calibri"/>
                <a:ea typeface="+mn-ea"/>
                <a:cs typeface="+mn-cs"/>
              </a:rPr>
              <a:t>Create your own advertising form on social network</a:t>
            </a:r>
          </a:p>
        </p:txBody>
      </p:sp>
      <p:sp>
        <p:nvSpPr>
          <p:cNvPr id="308" name="TextBox 307">
            <a:extLst>
              <a:ext uri="{FF2B5EF4-FFF2-40B4-BE49-F238E27FC236}">
                <a16:creationId xmlns:a16="http://schemas.microsoft.com/office/drawing/2014/main" id="{C8EDF966-42A3-4AC2-94E5-780483F65A7D}"/>
              </a:ext>
            </a:extLst>
          </p:cNvPr>
          <p:cNvSpPr txBox="1"/>
          <p:nvPr/>
        </p:nvSpPr>
        <p:spPr>
          <a:xfrm>
            <a:off x="14008673" y="8481272"/>
            <a:ext cx="2405568"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More Informations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cxnSp>
        <p:nvCxnSpPr>
          <p:cNvPr id="310" name="Straight Connector 309">
            <a:extLst>
              <a:ext uri="{FF2B5EF4-FFF2-40B4-BE49-F238E27FC236}">
                <a16:creationId xmlns:a16="http://schemas.microsoft.com/office/drawing/2014/main" id="{C75FDB54-92A2-424D-A836-53E237FDF70D}"/>
              </a:ext>
            </a:extLst>
          </p:cNvPr>
          <p:cNvCxnSpPr>
            <a:cxnSpLocks/>
          </p:cNvCxnSpPr>
          <p:nvPr/>
        </p:nvCxnSpPr>
        <p:spPr>
          <a:xfrm>
            <a:off x="14008673" y="6023583"/>
            <a:ext cx="379563" cy="0"/>
          </a:xfrm>
          <a:prstGeom prst="line">
            <a:avLst/>
          </a:prstGeom>
          <a:ln w="1270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339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307"/>
                                        </p:tgtEl>
                                        <p:attrNameLst>
                                          <p:attrName>style.visibility</p:attrName>
                                        </p:attrNameLst>
                                      </p:cBhvr>
                                      <p:to>
                                        <p:strVal val="visible"/>
                                      </p:to>
                                    </p:set>
                                    <p:anim calcmode="lin" valueType="num">
                                      <p:cBhvr additive="base">
                                        <p:cTn id="7" dur="1000" fill="hold"/>
                                        <p:tgtEl>
                                          <p:spTgt spid="307"/>
                                        </p:tgtEl>
                                        <p:attrNameLst>
                                          <p:attrName>ppt_x</p:attrName>
                                        </p:attrNameLst>
                                      </p:cBhvr>
                                      <p:tavLst>
                                        <p:tav tm="0">
                                          <p:val>
                                            <p:strVal val="#ppt_x"/>
                                          </p:val>
                                        </p:tav>
                                        <p:tav tm="100000">
                                          <p:val>
                                            <p:strVal val="#ppt_x"/>
                                          </p:val>
                                        </p:tav>
                                      </p:tavLst>
                                    </p:anim>
                                    <p:anim calcmode="lin" valueType="num">
                                      <p:cBhvr additive="base">
                                        <p:cTn id="8" dur="1000" fill="hold"/>
                                        <p:tgtEl>
                                          <p:spTgt spid="3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06"/>
                                        </p:tgtEl>
                                        <p:attrNameLst>
                                          <p:attrName>style.visibility</p:attrName>
                                        </p:attrNameLst>
                                      </p:cBhvr>
                                      <p:to>
                                        <p:strVal val="visible"/>
                                      </p:to>
                                    </p:set>
                                    <p:anim calcmode="lin" valueType="num">
                                      <p:cBhvr additive="base">
                                        <p:cTn id="11" dur="1000" fill="hold"/>
                                        <p:tgtEl>
                                          <p:spTgt spid="306"/>
                                        </p:tgtEl>
                                        <p:attrNameLst>
                                          <p:attrName>ppt_x</p:attrName>
                                        </p:attrNameLst>
                                      </p:cBhvr>
                                      <p:tavLst>
                                        <p:tav tm="0">
                                          <p:val>
                                            <p:strVal val="#ppt_x"/>
                                          </p:val>
                                        </p:tav>
                                        <p:tav tm="100000">
                                          <p:val>
                                            <p:strVal val="#ppt_x"/>
                                          </p:val>
                                        </p:tav>
                                      </p:tavLst>
                                    </p:anim>
                                    <p:anim calcmode="lin" valueType="num">
                                      <p:cBhvr additive="base">
                                        <p:cTn id="12" dur="1000" fill="hold"/>
                                        <p:tgtEl>
                                          <p:spTgt spid="3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308"/>
                                        </p:tgtEl>
                                        <p:attrNameLst>
                                          <p:attrName>style.visibility</p:attrName>
                                        </p:attrNameLst>
                                      </p:cBhvr>
                                      <p:to>
                                        <p:strVal val="visible"/>
                                      </p:to>
                                    </p:set>
                                    <p:anim calcmode="lin" valueType="num">
                                      <p:cBhvr additive="base">
                                        <p:cTn id="15" dur="1000" fill="hold"/>
                                        <p:tgtEl>
                                          <p:spTgt spid="308"/>
                                        </p:tgtEl>
                                        <p:attrNameLst>
                                          <p:attrName>ppt_x</p:attrName>
                                        </p:attrNameLst>
                                      </p:cBhvr>
                                      <p:tavLst>
                                        <p:tav tm="0">
                                          <p:val>
                                            <p:strVal val="#ppt_x"/>
                                          </p:val>
                                        </p:tav>
                                        <p:tav tm="100000">
                                          <p:val>
                                            <p:strVal val="#ppt_x"/>
                                          </p:val>
                                        </p:tav>
                                      </p:tavLst>
                                    </p:anim>
                                    <p:anim calcmode="lin" valueType="num">
                                      <p:cBhvr additive="base">
                                        <p:cTn id="16" dur="1000" fill="hold"/>
                                        <p:tgtEl>
                                          <p:spTgt spid="30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 calcmode="lin" valueType="num">
                                      <p:cBhvr additive="base">
                                        <p:cTn id="19" dur="1500" fill="hold"/>
                                        <p:tgtEl>
                                          <p:spTgt spid="221"/>
                                        </p:tgtEl>
                                        <p:attrNameLst>
                                          <p:attrName>ppt_x</p:attrName>
                                        </p:attrNameLst>
                                      </p:cBhvr>
                                      <p:tavLst>
                                        <p:tav tm="0">
                                          <p:val>
                                            <p:strVal val="#ppt_x"/>
                                          </p:val>
                                        </p:tav>
                                        <p:tav tm="100000">
                                          <p:val>
                                            <p:strVal val="#ppt_x"/>
                                          </p:val>
                                        </p:tav>
                                      </p:tavLst>
                                    </p:anim>
                                    <p:anim calcmode="lin" valueType="num">
                                      <p:cBhvr additive="base">
                                        <p:cTn id="20" dur="1500" fill="hold"/>
                                        <p:tgtEl>
                                          <p:spTgt spid="22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268"/>
                                        </p:tgtEl>
                                        <p:attrNameLst>
                                          <p:attrName>style.visibility</p:attrName>
                                        </p:attrNameLst>
                                      </p:cBhvr>
                                      <p:to>
                                        <p:strVal val="visible"/>
                                      </p:to>
                                    </p:set>
                                    <p:anim calcmode="lin" valueType="num">
                                      <p:cBhvr additive="base">
                                        <p:cTn id="23" dur="1500" fill="hold"/>
                                        <p:tgtEl>
                                          <p:spTgt spid="268"/>
                                        </p:tgtEl>
                                        <p:attrNameLst>
                                          <p:attrName>ppt_x</p:attrName>
                                        </p:attrNameLst>
                                      </p:cBhvr>
                                      <p:tavLst>
                                        <p:tav tm="0">
                                          <p:val>
                                            <p:strVal val="#ppt_x"/>
                                          </p:val>
                                        </p:tav>
                                        <p:tav tm="100000">
                                          <p:val>
                                            <p:strVal val="#ppt_x"/>
                                          </p:val>
                                        </p:tav>
                                      </p:tavLst>
                                    </p:anim>
                                    <p:anim calcmode="lin" valueType="num">
                                      <p:cBhvr additive="base">
                                        <p:cTn id="24" dur="1500" fill="hold"/>
                                        <p:tgtEl>
                                          <p:spTgt spid="26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67"/>
                                        </p:tgtEl>
                                        <p:attrNameLst>
                                          <p:attrName>style.visibility</p:attrName>
                                        </p:attrNameLst>
                                      </p:cBhvr>
                                      <p:to>
                                        <p:strVal val="visible"/>
                                      </p:to>
                                    </p:set>
                                    <p:anim calcmode="lin" valueType="num">
                                      <p:cBhvr additive="base">
                                        <p:cTn id="27" dur="1500" fill="hold"/>
                                        <p:tgtEl>
                                          <p:spTgt spid="267"/>
                                        </p:tgtEl>
                                        <p:attrNameLst>
                                          <p:attrName>ppt_x</p:attrName>
                                        </p:attrNameLst>
                                      </p:cBhvr>
                                      <p:tavLst>
                                        <p:tav tm="0">
                                          <p:val>
                                            <p:strVal val="#ppt_x"/>
                                          </p:val>
                                        </p:tav>
                                        <p:tav tm="100000">
                                          <p:val>
                                            <p:strVal val="#ppt_x"/>
                                          </p:val>
                                        </p:tav>
                                      </p:tavLst>
                                    </p:anim>
                                    <p:anim calcmode="lin" valueType="num">
                                      <p:cBhvr additive="base">
                                        <p:cTn id="28" dur="1500" fill="hold"/>
                                        <p:tgtEl>
                                          <p:spTgt spid="26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66"/>
                                        </p:tgtEl>
                                        <p:attrNameLst>
                                          <p:attrName>style.visibility</p:attrName>
                                        </p:attrNameLst>
                                      </p:cBhvr>
                                      <p:to>
                                        <p:strVal val="visible"/>
                                      </p:to>
                                    </p:set>
                                    <p:anim calcmode="lin" valueType="num">
                                      <p:cBhvr additive="base">
                                        <p:cTn id="31" dur="1500" fill="hold"/>
                                        <p:tgtEl>
                                          <p:spTgt spid="266"/>
                                        </p:tgtEl>
                                        <p:attrNameLst>
                                          <p:attrName>ppt_x</p:attrName>
                                        </p:attrNameLst>
                                      </p:cBhvr>
                                      <p:tavLst>
                                        <p:tav tm="0">
                                          <p:val>
                                            <p:strVal val="#ppt_x"/>
                                          </p:val>
                                        </p:tav>
                                        <p:tav tm="100000">
                                          <p:val>
                                            <p:strVal val="#ppt_x"/>
                                          </p:val>
                                        </p:tav>
                                      </p:tavLst>
                                    </p:anim>
                                    <p:anim calcmode="lin" valueType="num">
                                      <p:cBhvr additive="base">
                                        <p:cTn id="32" dur="1500" fill="hold"/>
                                        <p:tgtEl>
                                          <p:spTgt spid="266"/>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03"/>
                                        </p:tgtEl>
                                        <p:attrNameLst>
                                          <p:attrName>style.visibility</p:attrName>
                                        </p:attrNameLst>
                                      </p:cBhvr>
                                      <p:to>
                                        <p:strVal val="visible"/>
                                      </p:to>
                                    </p:set>
                                    <p:anim calcmode="lin" valueType="num">
                                      <p:cBhvr additive="base">
                                        <p:cTn id="35" dur="1500" fill="hold"/>
                                        <p:tgtEl>
                                          <p:spTgt spid="303"/>
                                        </p:tgtEl>
                                        <p:attrNameLst>
                                          <p:attrName>ppt_x</p:attrName>
                                        </p:attrNameLst>
                                      </p:cBhvr>
                                      <p:tavLst>
                                        <p:tav tm="0">
                                          <p:val>
                                            <p:strVal val="#ppt_x"/>
                                          </p:val>
                                        </p:tav>
                                        <p:tav tm="100000">
                                          <p:val>
                                            <p:strVal val="#ppt_x"/>
                                          </p:val>
                                        </p:tav>
                                      </p:tavLst>
                                    </p:anim>
                                    <p:anim calcmode="lin" valueType="num">
                                      <p:cBhvr additive="base">
                                        <p:cTn id="36" dur="1500" fill="hold"/>
                                        <p:tgtEl>
                                          <p:spTgt spid="303"/>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302"/>
                                        </p:tgtEl>
                                        <p:attrNameLst>
                                          <p:attrName>style.visibility</p:attrName>
                                        </p:attrNameLst>
                                      </p:cBhvr>
                                      <p:to>
                                        <p:strVal val="visible"/>
                                      </p:to>
                                    </p:set>
                                    <p:anim calcmode="lin" valueType="num">
                                      <p:cBhvr additive="base">
                                        <p:cTn id="39" dur="1500" fill="hold"/>
                                        <p:tgtEl>
                                          <p:spTgt spid="302"/>
                                        </p:tgtEl>
                                        <p:attrNameLst>
                                          <p:attrName>ppt_x</p:attrName>
                                        </p:attrNameLst>
                                      </p:cBhvr>
                                      <p:tavLst>
                                        <p:tav tm="0">
                                          <p:val>
                                            <p:strVal val="#ppt_x"/>
                                          </p:val>
                                        </p:tav>
                                        <p:tav tm="100000">
                                          <p:val>
                                            <p:strVal val="#ppt_x"/>
                                          </p:val>
                                        </p:tav>
                                      </p:tavLst>
                                    </p:anim>
                                    <p:anim calcmode="lin" valueType="num">
                                      <p:cBhvr additive="base">
                                        <p:cTn id="40" dur="1500" fill="hold"/>
                                        <p:tgtEl>
                                          <p:spTgt spid="302"/>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304"/>
                                        </p:tgtEl>
                                        <p:attrNameLst>
                                          <p:attrName>style.visibility</p:attrName>
                                        </p:attrNameLst>
                                      </p:cBhvr>
                                      <p:to>
                                        <p:strVal val="visible"/>
                                      </p:to>
                                    </p:set>
                                    <p:anim calcmode="lin" valueType="num">
                                      <p:cBhvr additive="base">
                                        <p:cTn id="43" dur="1500" fill="hold"/>
                                        <p:tgtEl>
                                          <p:spTgt spid="304"/>
                                        </p:tgtEl>
                                        <p:attrNameLst>
                                          <p:attrName>ppt_x</p:attrName>
                                        </p:attrNameLst>
                                      </p:cBhvr>
                                      <p:tavLst>
                                        <p:tav tm="0">
                                          <p:val>
                                            <p:strVal val="#ppt_x"/>
                                          </p:val>
                                        </p:tav>
                                        <p:tav tm="100000">
                                          <p:val>
                                            <p:strVal val="#ppt_x"/>
                                          </p:val>
                                        </p:tav>
                                      </p:tavLst>
                                    </p:anim>
                                    <p:anim calcmode="lin" valueType="num">
                                      <p:cBhvr additive="base">
                                        <p:cTn id="44" dur="1500" fill="hold"/>
                                        <p:tgtEl>
                                          <p:spTgt spid="3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00"/>
                                  </p:stCondLst>
                                  <p:childTnLst>
                                    <p:set>
                                      <p:cBhvr>
                                        <p:cTn id="46" dur="1" fill="hold">
                                          <p:stCondLst>
                                            <p:cond delay="0"/>
                                          </p:stCondLst>
                                        </p:cTn>
                                        <p:tgtEl>
                                          <p:spTgt spid="216"/>
                                        </p:tgtEl>
                                        <p:attrNameLst>
                                          <p:attrName>style.visibility</p:attrName>
                                        </p:attrNameLst>
                                      </p:cBhvr>
                                      <p:to>
                                        <p:strVal val="visible"/>
                                      </p:to>
                                    </p:set>
                                    <p:anim calcmode="lin" valueType="num">
                                      <p:cBhvr additive="base">
                                        <p:cTn id="47" dur="1500" fill="hold"/>
                                        <p:tgtEl>
                                          <p:spTgt spid="216"/>
                                        </p:tgtEl>
                                        <p:attrNameLst>
                                          <p:attrName>ppt_x</p:attrName>
                                        </p:attrNameLst>
                                      </p:cBhvr>
                                      <p:tavLst>
                                        <p:tav tm="0">
                                          <p:val>
                                            <p:strVal val="#ppt_x"/>
                                          </p:val>
                                        </p:tav>
                                        <p:tav tm="100000">
                                          <p:val>
                                            <p:strVal val="#ppt_x"/>
                                          </p:val>
                                        </p:tav>
                                      </p:tavLst>
                                    </p:anim>
                                    <p:anim calcmode="lin" valueType="num">
                                      <p:cBhvr additive="base">
                                        <p:cTn id="48" dur="1500" fill="hold"/>
                                        <p:tgtEl>
                                          <p:spTgt spid="21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200"/>
                                  </p:stCondLst>
                                  <p:childTnLst>
                                    <p:set>
                                      <p:cBhvr>
                                        <p:cTn id="50" dur="1" fill="hold">
                                          <p:stCondLst>
                                            <p:cond delay="0"/>
                                          </p:stCondLst>
                                        </p:cTn>
                                        <p:tgtEl>
                                          <p:spTgt spid="217"/>
                                        </p:tgtEl>
                                        <p:attrNameLst>
                                          <p:attrName>style.visibility</p:attrName>
                                        </p:attrNameLst>
                                      </p:cBhvr>
                                      <p:to>
                                        <p:strVal val="visible"/>
                                      </p:to>
                                    </p:set>
                                    <p:anim calcmode="lin" valueType="num">
                                      <p:cBhvr additive="base">
                                        <p:cTn id="51" dur="1500" fill="hold"/>
                                        <p:tgtEl>
                                          <p:spTgt spid="217"/>
                                        </p:tgtEl>
                                        <p:attrNameLst>
                                          <p:attrName>ppt_x</p:attrName>
                                        </p:attrNameLst>
                                      </p:cBhvr>
                                      <p:tavLst>
                                        <p:tav tm="0">
                                          <p:val>
                                            <p:strVal val="#ppt_x"/>
                                          </p:val>
                                        </p:tav>
                                        <p:tav tm="100000">
                                          <p:val>
                                            <p:strVal val="#ppt_x"/>
                                          </p:val>
                                        </p:tav>
                                      </p:tavLst>
                                    </p:anim>
                                    <p:anim calcmode="lin" valueType="num">
                                      <p:cBhvr additive="base">
                                        <p:cTn id="52" dur="1500" fill="hold"/>
                                        <p:tgtEl>
                                          <p:spTgt spid="21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300"/>
                                  </p:stCondLst>
                                  <p:childTnLst>
                                    <p:set>
                                      <p:cBhvr>
                                        <p:cTn id="54" dur="1" fill="hold">
                                          <p:stCondLst>
                                            <p:cond delay="0"/>
                                          </p:stCondLst>
                                        </p:cTn>
                                        <p:tgtEl>
                                          <p:spTgt spid="218"/>
                                        </p:tgtEl>
                                        <p:attrNameLst>
                                          <p:attrName>style.visibility</p:attrName>
                                        </p:attrNameLst>
                                      </p:cBhvr>
                                      <p:to>
                                        <p:strVal val="visible"/>
                                      </p:to>
                                    </p:set>
                                    <p:anim calcmode="lin" valueType="num">
                                      <p:cBhvr additive="base">
                                        <p:cTn id="55" dur="1500" fill="hold"/>
                                        <p:tgtEl>
                                          <p:spTgt spid="218"/>
                                        </p:tgtEl>
                                        <p:attrNameLst>
                                          <p:attrName>ppt_x</p:attrName>
                                        </p:attrNameLst>
                                      </p:cBhvr>
                                      <p:tavLst>
                                        <p:tav tm="0">
                                          <p:val>
                                            <p:strVal val="#ppt_x"/>
                                          </p:val>
                                        </p:tav>
                                        <p:tav tm="100000">
                                          <p:val>
                                            <p:strVal val="#ppt_x"/>
                                          </p:val>
                                        </p:tav>
                                      </p:tavLst>
                                    </p:anim>
                                    <p:anim calcmode="lin" valueType="num">
                                      <p:cBhvr additive="base">
                                        <p:cTn id="56" dur="1500" fill="hold"/>
                                        <p:tgtEl>
                                          <p:spTgt spid="21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400"/>
                                  </p:stCondLst>
                                  <p:childTnLst>
                                    <p:set>
                                      <p:cBhvr>
                                        <p:cTn id="58" dur="1" fill="hold">
                                          <p:stCondLst>
                                            <p:cond delay="0"/>
                                          </p:stCondLst>
                                        </p:cTn>
                                        <p:tgtEl>
                                          <p:spTgt spid="219"/>
                                        </p:tgtEl>
                                        <p:attrNameLst>
                                          <p:attrName>style.visibility</p:attrName>
                                        </p:attrNameLst>
                                      </p:cBhvr>
                                      <p:to>
                                        <p:strVal val="visible"/>
                                      </p:to>
                                    </p:set>
                                    <p:anim calcmode="lin" valueType="num">
                                      <p:cBhvr additive="base">
                                        <p:cTn id="59" dur="1500" fill="hold"/>
                                        <p:tgtEl>
                                          <p:spTgt spid="219"/>
                                        </p:tgtEl>
                                        <p:attrNameLst>
                                          <p:attrName>ppt_x</p:attrName>
                                        </p:attrNameLst>
                                      </p:cBhvr>
                                      <p:tavLst>
                                        <p:tav tm="0">
                                          <p:val>
                                            <p:strVal val="#ppt_x"/>
                                          </p:val>
                                        </p:tav>
                                        <p:tav tm="100000">
                                          <p:val>
                                            <p:strVal val="#ppt_x"/>
                                          </p:val>
                                        </p:tav>
                                      </p:tavLst>
                                    </p:anim>
                                    <p:anim calcmode="lin" valueType="num">
                                      <p:cBhvr additive="base">
                                        <p:cTn id="60" dur="1500" fill="hold"/>
                                        <p:tgtEl>
                                          <p:spTgt spid="219"/>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500"/>
                                  </p:stCondLst>
                                  <p:childTnLst>
                                    <p:set>
                                      <p:cBhvr>
                                        <p:cTn id="62" dur="1" fill="hold">
                                          <p:stCondLst>
                                            <p:cond delay="0"/>
                                          </p:stCondLst>
                                        </p:cTn>
                                        <p:tgtEl>
                                          <p:spTgt spid="220"/>
                                        </p:tgtEl>
                                        <p:attrNameLst>
                                          <p:attrName>style.visibility</p:attrName>
                                        </p:attrNameLst>
                                      </p:cBhvr>
                                      <p:to>
                                        <p:strVal val="visible"/>
                                      </p:to>
                                    </p:set>
                                    <p:anim calcmode="lin" valueType="num">
                                      <p:cBhvr additive="base">
                                        <p:cTn id="63" dur="1500" fill="hold"/>
                                        <p:tgtEl>
                                          <p:spTgt spid="220"/>
                                        </p:tgtEl>
                                        <p:attrNameLst>
                                          <p:attrName>ppt_x</p:attrName>
                                        </p:attrNameLst>
                                      </p:cBhvr>
                                      <p:tavLst>
                                        <p:tav tm="0">
                                          <p:val>
                                            <p:strVal val="#ppt_x"/>
                                          </p:val>
                                        </p:tav>
                                        <p:tav tm="100000">
                                          <p:val>
                                            <p:strVal val="#ppt_x"/>
                                          </p:val>
                                        </p:tav>
                                      </p:tavLst>
                                    </p:anim>
                                    <p:anim calcmode="lin" valueType="num">
                                      <p:cBhvr additive="base">
                                        <p:cTn id="64" dur="1500" fill="hold"/>
                                        <p:tgtEl>
                                          <p:spTgt spid="220"/>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200"/>
                                  </p:stCondLst>
                                  <p:childTnLst>
                                    <p:set>
                                      <p:cBhvr>
                                        <p:cTn id="66" dur="1" fill="hold">
                                          <p:stCondLst>
                                            <p:cond delay="0"/>
                                          </p:stCondLst>
                                        </p:cTn>
                                        <p:tgtEl>
                                          <p:spTgt spid="261"/>
                                        </p:tgtEl>
                                        <p:attrNameLst>
                                          <p:attrName>style.visibility</p:attrName>
                                        </p:attrNameLst>
                                      </p:cBhvr>
                                      <p:to>
                                        <p:strVal val="visible"/>
                                      </p:to>
                                    </p:set>
                                    <p:anim calcmode="lin" valueType="num">
                                      <p:cBhvr additive="base">
                                        <p:cTn id="67" dur="1500" fill="hold"/>
                                        <p:tgtEl>
                                          <p:spTgt spid="261"/>
                                        </p:tgtEl>
                                        <p:attrNameLst>
                                          <p:attrName>ppt_x</p:attrName>
                                        </p:attrNameLst>
                                      </p:cBhvr>
                                      <p:tavLst>
                                        <p:tav tm="0">
                                          <p:val>
                                            <p:strVal val="#ppt_x"/>
                                          </p:val>
                                        </p:tav>
                                        <p:tav tm="100000">
                                          <p:val>
                                            <p:strVal val="#ppt_x"/>
                                          </p:val>
                                        </p:tav>
                                      </p:tavLst>
                                    </p:anim>
                                    <p:anim calcmode="lin" valueType="num">
                                      <p:cBhvr additive="base">
                                        <p:cTn id="68" dur="1500" fill="hold"/>
                                        <p:tgtEl>
                                          <p:spTgt spid="261"/>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childTnLst>
                                    <p:set>
                                      <p:cBhvr>
                                        <p:cTn id="70" dur="1" fill="hold">
                                          <p:stCondLst>
                                            <p:cond delay="0"/>
                                          </p:stCondLst>
                                        </p:cTn>
                                        <p:tgtEl>
                                          <p:spTgt spid="305"/>
                                        </p:tgtEl>
                                        <p:attrNameLst>
                                          <p:attrName>style.visibility</p:attrName>
                                        </p:attrNameLst>
                                      </p:cBhvr>
                                      <p:to>
                                        <p:strVal val="visible"/>
                                      </p:to>
                                    </p:set>
                                    <p:anim calcmode="lin" valueType="num">
                                      <p:cBhvr additive="base">
                                        <p:cTn id="71" dur="1000" fill="hold"/>
                                        <p:tgtEl>
                                          <p:spTgt spid="305"/>
                                        </p:tgtEl>
                                        <p:attrNameLst>
                                          <p:attrName>ppt_x</p:attrName>
                                        </p:attrNameLst>
                                      </p:cBhvr>
                                      <p:tavLst>
                                        <p:tav tm="0">
                                          <p:val>
                                            <p:strVal val="#ppt_x"/>
                                          </p:val>
                                        </p:tav>
                                        <p:tav tm="100000">
                                          <p:val>
                                            <p:strVal val="#ppt_x"/>
                                          </p:val>
                                        </p:tav>
                                      </p:tavLst>
                                    </p:anim>
                                    <p:anim calcmode="lin" valueType="num">
                                      <p:cBhvr additive="base">
                                        <p:cTn id="72" dur="1000" fill="hold"/>
                                        <p:tgtEl>
                                          <p:spTgt spid="305"/>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200"/>
                                  </p:stCondLst>
                                  <p:childTnLst>
                                    <p:set>
                                      <p:cBhvr>
                                        <p:cTn id="74" dur="1" fill="hold">
                                          <p:stCondLst>
                                            <p:cond delay="0"/>
                                          </p:stCondLst>
                                        </p:cTn>
                                        <p:tgtEl>
                                          <p:spTgt spid="310"/>
                                        </p:tgtEl>
                                        <p:attrNameLst>
                                          <p:attrName>style.visibility</p:attrName>
                                        </p:attrNameLst>
                                      </p:cBhvr>
                                      <p:to>
                                        <p:strVal val="visible"/>
                                      </p:to>
                                    </p:set>
                                    <p:anim calcmode="lin" valueType="num">
                                      <p:cBhvr additive="base">
                                        <p:cTn id="75" dur="1000" fill="hold"/>
                                        <p:tgtEl>
                                          <p:spTgt spid="310"/>
                                        </p:tgtEl>
                                        <p:attrNameLst>
                                          <p:attrName>ppt_x</p:attrName>
                                        </p:attrNameLst>
                                      </p:cBhvr>
                                      <p:tavLst>
                                        <p:tav tm="0">
                                          <p:val>
                                            <p:strVal val="#ppt_x"/>
                                          </p:val>
                                        </p:tav>
                                        <p:tav tm="100000">
                                          <p:val>
                                            <p:strVal val="#ppt_x"/>
                                          </p:val>
                                        </p:tav>
                                      </p:tavLst>
                                    </p:anim>
                                    <p:anim calcmode="lin" valueType="num">
                                      <p:cBhvr additive="base">
                                        <p:cTn id="76" dur="1000" fill="hold"/>
                                        <p:tgtEl>
                                          <p:spTgt spid="3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animBg="1"/>
      <p:bldP spid="266" grpId="0" animBg="1"/>
      <p:bldP spid="268" grpId="0" animBg="1"/>
      <p:bldP spid="305" grpId="0"/>
      <p:bldP spid="306" grpId="0"/>
      <p:bldP spid="307" grpId="0"/>
      <p:bldP spid="308"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7" name="Freeform 101">
            <a:extLst>
              <a:ext uri="{FF2B5EF4-FFF2-40B4-BE49-F238E27FC236}">
                <a16:creationId xmlns:a16="http://schemas.microsoft.com/office/drawing/2014/main" id="{DC3C5418-46D7-4809-A765-524CC4198A7D}"/>
              </a:ext>
            </a:extLst>
          </p:cNvPr>
          <p:cNvSpPr>
            <a:spLocks/>
          </p:cNvSpPr>
          <p:nvPr/>
        </p:nvSpPr>
        <p:spPr bwMode="auto">
          <a:xfrm>
            <a:off x="3738563" y="6858000"/>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3" name="Group 302">
            <a:extLst>
              <a:ext uri="{FF2B5EF4-FFF2-40B4-BE49-F238E27FC236}">
                <a16:creationId xmlns:a16="http://schemas.microsoft.com/office/drawing/2014/main" id="{7F4ECDD2-95B9-4F25-9BB0-FB17A4F1D751}"/>
              </a:ext>
            </a:extLst>
          </p:cNvPr>
          <p:cNvGrpSpPr/>
          <p:nvPr/>
        </p:nvGrpSpPr>
        <p:grpSpPr>
          <a:xfrm>
            <a:off x="3771663" y="5099896"/>
            <a:ext cx="2820988" cy="4541838"/>
            <a:chOff x="7389813" y="11860213"/>
            <a:chExt cx="2820988" cy="4541838"/>
          </a:xfrm>
        </p:grpSpPr>
        <p:sp>
          <p:nvSpPr>
            <p:cNvPr id="269" name="Freeform 103">
              <a:extLst>
                <a:ext uri="{FF2B5EF4-FFF2-40B4-BE49-F238E27FC236}">
                  <a16:creationId xmlns:a16="http://schemas.microsoft.com/office/drawing/2014/main" id="{260EAAFA-8F11-4067-BF15-C15EA706D075}"/>
                </a:ext>
              </a:extLst>
            </p:cNvPr>
            <p:cNvSpPr>
              <a:spLocks/>
            </p:cNvSpPr>
            <p:nvPr/>
          </p:nvSpPr>
          <p:spPr bwMode="auto">
            <a:xfrm>
              <a:off x="7389813" y="11860213"/>
              <a:ext cx="2820988" cy="4541838"/>
            </a:xfrm>
            <a:custGeom>
              <a:avLst/>
              <a:gdLst>
                <a:gd name="T0" fmla="*/ 522 w 888"/>
                <a:gd name="T1" fmla="*/ 634 h 1428"/>
                <a:gd name="T2" fmla="*/ 526 w 888"/>
                <a:gd name="T3" fmla="*/ 441 h 1428"/>
                <a:gd name="T4" fmla="*/ 375 w 888"/>
                <a:gd name="T5" fmla="*/ 263 h 1428"/>
                <a:gd name="T6" fmla="*/ 396 w 888"/>
                <a:gd name="T7" fmla="*/ 139 h 1428"/>
                <a:gd name="T8" fmla="*/ 218 w 888"/>
                <a:gd name="T9" fmla="*/ 16 h 1428"/>
                <a:gd name="T10" fmla="*/ 94 w 888"/>
                <a:gd name="T11" fmla="*/ 194 h 1428"/>
                <a:gd name="T12" fmla="*/ 134 w 888"/>
                <a:gd name="T13" fmla="*/ 273 h 1428"/>
                <a:gd name="T14" fmla="*/ 40 w 888"/>
                <a:gd name="T15" fmla="*/ 528 h 1428"/>
                <a:gd name="T16" fmla="*/ 204 w 888"/>
                <a:gd name="T17" fmla="*/ 762 h 1428"/>
                <a:gd name="T18" fmla="*/ 157 w 888"/>
                <a:gd name="T19" fmla="*/ 1061 h 1428"/>
                <a:gd name="T20" fmla="*/ 644 w 888"/>
                <a:gd name="T21" fmla="*/ 1341 h 1428"/>
                <a:gd name="T22" fmla="*/ 801 w 888"/>
                <a:gd name="T23" fmla="*/ 839 h 1428"/>
                <a:gd name="T24" fmla="*/ 522 w 888"/>
                <a:gd name="T25" fmla="*/ 634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8" h="1428">
                  <a:moveTo>
                    <a:pt x="522" y="634"/>
                  </a:moveTo>
                  <a:cubicBezTo>
                    <a:pt x="489" y="542"/>
                    <a:pt x="557" y="553"/>
                    <a:pt x="526" y="441"/>
                  </a:cubicBezTo>
                  <a:cubicBezTo>
                    <a:pt x="499" y="344"/>
                    <a:pt x="390" y="315"/>
                    <a:pt x="375" y="263"/>
                  </a:cubicBezTo>
                  <a:cubicBezTo>
                    <a:pt x="359" y="210"/>
                    <a:pt x="402" y="169"/>
                    <a:pt x="396" y="139"/>
                  </a:cubicBezTo>
                  <a:cubicBezTo>
                    <a:pt x="381" y="55"/>
                    <a:pt x="301" y="0"/>
                    <a:pt x="218" y="16"/>
                  </a:cubicBezTo>
                  <a:cubicBezTo>
                    <a:pt x="134" y="31"/>
                    <a:pt x="79" y="111"/>
                    <a:pt x="94" y="194"/>
                  </a:cubicBezTo>
                  <a:cubicBezTo>
                    <a:pt x="100" y="225"/>
                    <a:pt x="121" y="226"/>
                    <a:pt x="134" y="273"/>
                  </a:cubicBezTo>
                  <a:cubicBezTo>
                    <a:pt x="148" y="319"/>
                    <a:pt x="0" y="436"/>
                    <a:pt x="40" y="528"/>
                  </a:cubicBezTo>
                  <a:cubicBezTo>
                    <a:pt x="81" y="622"/>
                    <a:pt x="179" y="643"/>
                    <a:pt x="204" y="762"/>
                  </a:cubicBezTo>
                  <a:cubicBezTo>
                    <a:pt x="223" y="849"/>
                    <a:pt x="117" y="918"/>
                    <a:pt x="157" y="1061"/>
                  </a:cubicBezTo>
                  <a:cubicBezTo>
                    <a:pt x="222" y="1295"/>
                    <a:pt x="438" y="1428"/>
                    <a:pt x="644" y="1341"/>
                  </a:cubicBezTo>
                  <a:cubicBezTo>
                    <a:pt x="850" y="1254"/>
                    <a:pt x="888" y="1045"/>
                    <a:pt x="801" y="839"/>
                  </a:cubicBezTo>
                  <a:cubicBezTo>
                    <a:pt x="743" y="702"/>
                    <a:pt x="556" y="725"/>
                    <a:pt x="522" y="634"/>
                  </a:cubicBezTo>
                  <a:close/>
                </a:path>
              </a:pathLst>
            </a:custGeom>
            <a:solidFill>
              <a:srgbClr val="F8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04">
              <a:extLst>
                <a:ext uri="{FF2B5EF4-FFF2-40B4-BE49-F238E27FC236}">
                  <a16:creationId xmlns:a16="http://schemas.microsoft.com/office/drawing/2014/main" id="{FB4666F5-F786-4CAC-8EB9-55FF211DCCB1}"/>
                </a:ext>
              </a:extLst>
            </p:cNvPr>
            <p:cNvSpPr>
              <a:spLocks/>
            </p:cNvSpPr>
            <p:nvPr/>
          </p:nvSpPr>
          <p:spPr bwMode="auto">
            <a:xfrm>
              <a:off x="8123238" y="12369800"/>
              <a:ext cx="1138238" cy="3354388"/>
            </a:xfrm>
            <a:custGeom>
              <a:avLst/>
              <a:gdLst>
                <a:gd name="T0" fmla="*/ 0 w 358"/>
                <a:gd name="T1" fmla="*/ 0 h 1055"/>
                <a:gd name="T2" fmla="*/ 22 w 358"/>
                <a:gd name="T3" fmla="*/ 139 h 1055"/>
                <a:gd name="T4" fmla="*/ 50 w 358"/>
                <a:gd name="T5" fmla="*/ 277 h 1055"/>
                <a:gd name="T6" fmla="*/ 84 w 358"/>
                <a:gd name="T7" fmla="*/ 413 h 1055"/>
                <a:gd name="T8" fmla="*/ 123 w 358"/>
                <a:gd name="T9" fmla="*/ 548 h 1055"/>
                <a:gd name="T10" fmla="*/ 168 w 358"/>
                <a:gd name="T11" fmla="*/ 680 h 1055"/>
                <a:gd name="T12" fmla="*/ 221 w 358"/>
                <a:gd name="T13" fmla="*/ 810 h 1055"/>
                <a:gd name="T14" fmla="*/ 284 w 358"/>
                <a:gd name="T15" fmla="*/ 936 h 1055"/>
                <a:gd name="T16" fmla="*/ 358 w 358"/>
                <a:gd name="T17" fmla="*/ 1055 h 1055"/>
                <a:gd name="T18" fmla="*/ 281 w 358"/>
                <a:gd name="T19" fmla="*/ 937 h 1055"/>
                <a:gd name="T20" fmla="*/ 217 w 358"/>
                <a:gd name="T21" fmla="*/ 812 h 1055"/>
                <a:gd name="T22" fmla="*/ 163 w 358"/>
                <a:gd name="T23" fmla="*/ 682 h 1055"/>
                <a:gd name="T24" fmla="*/ 117 w 358"/>
                <a:gd name="T25" fmla="*/ 549 h 1055"/>
                <a:gd name="T26" fmla="*/ 46 w 358"/>
                <a:gd name="T27" fmla="*/ 278 h 1055"/>
                <a:gd name="T28" fmla="*/ 0 w 358"/>
                <a:gd name="T29"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8" h="1055">
                  <a:moveTo>
                    <a:pt x="0" y="0"/>
                  </a:moveTo>
                  <a:cubicBezTo>
                    <a:pt x="6" y="47"/>
                    <a:pt x="14" y="93"/>
                    <a:pt x="22" y="139"/>
                  </a:cubicBezTo>
                  <a:cubicBezTo>
                    <a:pt x="31" y="185"/>
                    <a:pt x="40" y="231"/>
                    <a:pt x="50" y="277"/>
                  </a:cubicBezTo>
                  <a:cubicBezTo>
                    <a:pt x="61" y="322"/>
                    <a:pt x="72" y="368"/>
                    <a:pt x="84" y="413"/>
                  </a:cubicBezTo>
                  <a:cubicBezTo>
                    <a:pt x="96" y="458"/>
                    <a:pt x="109" y="503"/>
                    <a:pt x="123" y="548"/>
                  </a:cubicBezTo>
                  <a:cubicBezTo>
                    <a:pt x="137" y="592"/>
                    <a:pt x="152" y="637"/>
                    <a:pt x="168" y="680"/>
                  </a:cubicBezTo>
                  <a:cubicBezTo>
                    <a:pt x="185" y="724"/>
                    <a:pt x="202" y="767"/>
                    <a:pt x="221" y="810"/>
                  </a:cubicBezTo>
                  <a:cubicBezTo>
                    <a:pt x="241" y="853"/>
                    <a:pt x="261" y="895"/>
                    <a:pt x="284" y="936"/>
                  </a:cubicBezTo>
                  <a:cubicBezTo>
                    <a:pt x="307" y="976"/>
                    <a:pt x="331" y="1016"/>
                    <a:pt x="358" y="1055"/>
                  </a:cubicBezTo>
                  <a:cubicBezTo>
                    <a:pt x="330" y="1017"/>
                    <a:pt x="305" y="977"/>
                    <a:pt x="281" y="937"/>
                  </a:cubicBezTo>
                  <a:cubicBezTo>
                    <a:pt x="258" y="896"/>
                    <a:pt x="237" y="854"/>
                    <a:pt x="217" y="812"/>
                  </a:cubicBezTo>
                  <a:cubicBezTo>
                    <a:pt x="198" y="769"/>
                    <a:pt x="180" y="726"/>
                    <a:pt x="163" y="682"/>
                  </a:cubicBezTo>
                  <a:cubicBezTo>
                    <a:pt x="147" y="638"/>
                    <a:pt x="131" y="594"/>
                    <a:pt x="117" y="549"/>
                  </a:cubicBezTo>
                  <a:cubicBezTo>
                    <a:pt x="89" y="460"/>
                    <a:pt x="65" y="369"/>
                    <a:pt x="46" y="278"/>
                  </a:cubicBezTo>
                  <a:cubicBezTo>
                    <a:pt x="27" y="186"/>
                    <a:pt x="10" y="9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05">
              <a:extLst>
                <a:ext uri="{FF2B5EF4-FFF2-40B4-BE49-F238E27FC236}">
                  <a16:creationId xmlns:a16="http://schemas.microsoft.com/office/drawing/2014/main" id="{24D4DF35-E70B-4422-BCCB-656FD6470753}"/>
                </a:ext>
              </a:extLst>
            </p:cNvPr>
            <p:cNvSpPr>
              <a:spLocks/>
            </p:cNvSpPr>
            <p:nvPr/>
          </p:nvSpPr>
          <p:spPr bwMode="auto">
            <a:xfrm>
              <a:off x="8234363" y="12633325"/>
              <a:ext cx="250825"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29"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06">
              <a:extLst>
                <a:ext uri="{FF2B5EF4-FFF2-40B4-BE49-F238E27FC236}">
                  <a16:creationId xmlns:a16="http://schemas.microsoft.com/office/drawing/2014/main" id="{19F1BEC6-5376-457B-846F-B551879DAFB0}"/>
                </a:ext>
              </a:extLst>
            </p:cNvPr>
            <p:cNvSpPr>
              <a:spLocks/>
            </p:cNvSpPr>
            <p:nvPr/>
          </p:nvSpPr>
          <p:spPr bwMode="auto">
            <a:xfrm>
              <a:off x="8262938" y="12785725"/>
              <a:ext cx="250825" cy="415925"/>
            </a:xfrm>
            <a:custGeom>
              <a:avLst/>
              <a:gdLst>
                <a:gd name="T0" fmla="*/ 0 w 79"/>
                <a:gd name="T1" fmla="*/ 131 h 131"/>
                <a:gd name="T2" fmla="*/ 43 w 79"/>
                <a:gd name="T3" fmla="*/ 68 h 131"/>
                <a:gd name="T4" fmla="*/ 48 w 79"/>
                <a:gd name="T5" fmla="*/ 59 h 131"/>
                <a:gd name="T6" fmla="*/ 53 w 79"/>
                <a:gd name="T7" fmla="*/ 51 h 131"/>
                <a:gd name="T8" fmla="*/ 62 w 79"/>
                <a:gd name="T9" fmla="*/ 35 h 131"/>
                <a:gd name="T10" fmla="*/ 79 w 79"/>
                <a:gd name="T11" fmla="*/ 0 h 131"/>
                <a:gd name="T12" fmla="*/ 66 w 79"/>
                <a:gd name="T13" fmla="*/ 37 h 131"/>
                <a:gd name="T14" fmla="*/ 48 w 79"/>
                <a:gd name="T15" fmla="*/ 71 h 131"/>
                <a:gd name="T16" fmla="*/ 25 w 79"/>
                <a:gd name="T17" fmla="*/ 102 h 131"/>
                <a:gd name="T18" fmla="*/ 0 w 79"/>
                <a:gd name="T1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1">
                  <a:moveTo>
                    <a:pt x="0" y="131"/>
                  </a:moveTo>
                  <a:cubicBezTo>
                    <a:pt x="15" y="110"/>
                    <a:pt x="29" y="89"/>
                    <a:pt x="43" y="68"/>
                  </a:cubicBezTo>
                  <a:cubicBezTo>
                    <a:pt x="48" y="59"/>
                    <a:pt x="48" y="59"/>
                    <a:pt x="48" y="59"/>
                  </a:cubicBezTo>
                  <a:cubicBezTo>
                    <a:pt x="53" y="51"/>
                    <a:pt x="53" y="51"/>
                    <a:pt x="53" y="51"/>
                  </a:cubicBezTo>
                  <a:cubicBezTo>
                    <a:pt x="56" y="46"/>
                    <a:pt x="59" y="40"/>
                    <a:pt x="62" y="35"/>
                  </a:cubicBezTo>
                  <a:cubicBezTo>
                    <a:pt x="68" y="24"/>
                    <a:pt x="74" y="12"/>
                    <a:pt x="79" y="0"/>
                  </a:cubicBezTo>
                  <a:cubicBezTo>
                    <a:pt x="76" y="13"/>
                    <a:pt x="71" y="25"/>
                    <a:pt x="66" y="37"/>
                  </a:cubicBezTo>
                  <a:cubicBezTo>
                    <a:pt x="61" y="48"/>
                    <a:pt x="55" y="60"/>
                    <a:pt x="48" y="71"/>
                  </a:cubicBezTo>
                  <a:cubicBezTo>
                    <a:pt x="41" y="82"/>
                    <a:pt x="33" y="92"/>
                    <a:pt x="25" y="102"/>
                  </a:cubicBezTo>
                  <a:cubicBezTo>
                    <a:pt x="17" y="112"/>
                    <a:pt x="9" y="122"/>
                    <a:pt x="0" y="1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07">
              <a:extLst>
                <a:ext uri="{FF2B5EF4-FFF2-40B4-BE49-F238E27FC236}">
                  <a16:creationId xmlns:a16="http://schemas.microsoft.com/office/drawing/2014/main" id="{33C11459-464B-46FA-81AC-0AEA8FE7250E}"/>
                </a:ext>
              </a:extLst>
            </p:cNvPr>
            <p:cNvSpPr>
              <a:spLocks/>
            </p:cNvSpPr>
            <p:nvPr/>
          </p:nvSpPr>
          <p:spPr bwMode="auto">
            <a:xfrm>
              <a:off x="8501063" y="13692188"/>
              <a:ext cx="252413"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30"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108">
              <a:extLst>
                <a:ext uri="{FF2B5EF4-FFF2-40B4-BE49-F238E27FC236}">
                  <a16:creationId xmlns:a16="http://schemas.microsoft.com/office/drawing/2014/main" id="{06D938FB-EEA3-4993-845B-F84D4EC7220A}"/>
                </a:ext>
              </a:extLst>
            </p:cNvPr>
            <p:cNvSpPr>
              <a:spLocks/>
            </p:cNvSpPr>
            <p:nvPr/>
          </p:nvSpPr>
          <p:spPr bwMode="auto">
            <a:xfrm>
              <a:off x="8545513" y="13825538"/>
              <a:ext cx="252413" cy="412750"/>
            </a:xfrm>
            <a:custGeom>
              <a:avLst/>
              <a:gdLst>
                <a:gd name="T0" fmla="*/ 0 w 79"/>
                <a:gd name="T1" fmla="*/ 130 h 130"/>
                <a:gd name="T2" fmla="*/ 43 w 79"/>
                <a:gd name="T3" fmla="*/ 67 h 130"/>
                <a:gd name="T4" fmla="*/ 48 w 79"/>
                <a:gd name="T5" fmla="*/ 59 h 130"/>
                <a:gd name="T6" fmla="*/ 53 w 79"/>
                <a:gd name="T7" fmla="*/ 51 h 130"/>
                <a:gd name="T8" fmla="*/ 62 w 79"/>
                <a:gd name="T9" fmla="*/ 34 h 130"/>
                <a:gd name="T10" fmla="*/ 79 w 79"/>
                <a:gd name="T11" fmla="*/ 0 h 130"/>
                <a:gd name="T12" fmla="*/ 66 w 79"/>
                <a:gd name="T13" fmla="*/ 36 h 130"/>
                <a:gd name="T14" fmla="*/ 48 w 79"/>
                <a:gd name="T15" fmla="*/ 70 h 130"/>
                <a:gd name="T16" fmla="*/ 26 w 79"/>
                <a:gd name="T17" fmla="*/ 102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10"/>
                    <a:pt x="29" y="89"/>
                    <a:pt x="43" y="67"/>
                  </a:cubicBezTo>
                  <a:cubicBezTo>
                    <a:pt x="48" y="59"/>
                    <a:pt x="48" y="59"/>
                    <a:pt x="48" y="59"/>
                  </a:cubicBezTo>
                  <a:cubicBezTo>
                    <a:pt x="53" y="51"/>
                    <a:pt x="53" y="51"/>
                    <a:pt x="53" y="51"/>
                  </a:cubicBezTo>
                  <a:cubicBezTo>
                    <a:pt x="56" y="45"/>
                    <a:pt x="59" y="40"/>
                    <a:pt x="62" y="34"/>
                  </a:cubicBezTo>
                  <a:cubicBezTo>
                    <a:pt x="68" y="23"/>
                    <a:pt x="74" y="12"/>
                    <a:pt x="79" y="0"/>
                  </a:cubicBezTo>
                  <a:cubicBezTo>
                    <a:pt x="76" y="13"/>
                    <a:pt x="72" y="25"/>
                    <a:pt x="66" y="36"/>
                  </a:cubicBezTo>
                  <a:cubicBezTo>
                    <a:pt x="61" y="48"/>
                    <a:pt x="55" y="59"/>
                    <a:pt x="48" y="70"/>
                  </a:cubicBezTo>
                  <a:cubicBezTo>
                    <a:pt x="41" y="81"/>
                    <a:pt x="34" y="92"/>
                    <a:pt x="26" y="102"/>
                  </a:cubicBezTo>
                  <a:cubicBezTo>
                    <a:pt x="18" y="112"/>
                    <a:pt x="9" y="122"/>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9">
              <a:extLst>
                <a:ext uri="{FF2B5EF4-FFF2-40B4-BE49-F238E27FC236}">
                  <a16:creationId xmlns:a16="http://schemas.microsoft.com/office/drawing/2014/main" id="{025E0EC7-988E-4C8D-B4FD-B598BA285557}"/>
                </a:ext>
              </a:extLst>
            </p:cNvPr>
            <p:cNvSpPr>
              <a:spLocks/>
            </p:cNvSpPr>
            <p:nvPr/>
          </p:nvSpPr>
          <p:spPr bwMode="auto">
            <a:xfrm>
              <a:off x="7739063" y="13425488"/>
              <a:ext cx="622300" cy="184150"/>
            </a:xfrm>
            <a:custGeom>
              <a:avLst/>
              <a:gdLst>
                <a:gd name="T0" fmla="*/ 0 w 196"/>
                <a:gd name="T1" fmla="*/ 0 h 58"/>
                <a:gd name="T2" fmla="*/ 47 w 196"/>
                <a:gd name="T3" fmla="*/ 20 h 58"/>
                <a:gd name="T4" fmla="*/ 95 w 196"/>
                <a:gd name="T5" fmla="*/ 37 h 58"/>
                <a:gd name="T6" fmla="*/ 120 w 196"/>
                <a:gd name="T7" fmla="*/ 44 h 58"/>
                <a:gd name="T8" fmla="*/ 132 w 196"/>
                <a:gd name="T9" fmla="*/ 47 h 58"/>
                <a:gd name="T10" fmla="*/ 139 w 196"/>
                <a:gd name="T11" fmla="*/ 49 h 58"/>
                <a:gd name="T12" fmla="*/ 145 w 196"/>
                <a:gd name="T13" fmla="*/ 50 h 58"/>
                <a:gd name="T14" fmla="*/ 158 w 196"/>
                <a:gd name="T15" fmla="*/ 52 h 58"/>
                <a:gd name="T16" fmla="*/ 170 w 196"/>
                <a:gd name="T17" fmla="*/ 54 h 58"/>
                <a:gd name="T18" fmla="*/ 177 w 196"/>
                <a:gd name="T19" fmla="*/ 55 h 58"/>
                <a:gd name="T20" fmla="*/ 183 w 196"/>
                <a:gd name="T21" fmla="*/ 56 h 58"/>
                <a:gd name="T22" fmla="*/ 196 w 196"/>
                <a:gd name="T23" fmla="*/ 58 h 58"/>
                <a:gd name="T24" fmla="*/ 144 w 196"/>
                <a:gd name="T25" fmla="*/ 54 h 58"/>
                <a:gd name="T26" fmla="*/ 138 w 196"/>
                <a:gd name="T27" fmla="*/ 53 h 58"/>
                <a:gd name="T28" fmla="*/ 131 w 196"/>
                <a:gd name="T29" fmla="*/ 52 h 58"/>
                <a:gd name="T30" fmla="*/ 119 w 196"/>
                <a:gd name="T31" fmla="*/ 50 h 58"/>
                <a:gd name="T32" fmla="*/ 94 w 196"/>
                <a:gd name="T33" fmla="*/ 43 h 58"/>
                <a:gd name="T34" fmla="*/ 45 w 196"/>
                <a:gd name="T35" fmla="*/ 25 h 58"/>
                <a:gd name="T36" fmla="*/ 0 w 196"/>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58">
                  <a:moveTo>
                    <a:pt x="0" y="0"/>
                  </a:moveTo>
                  <a:cubicBezTo>
                    <a:pt x="15" y="7"/>
                    <a:pt x="31" y="14"/>
                    <a:pt x="47" y="20"/>
                  </a:cubicBezTo>
                  <a:cubicBezTo>
                    <a:pt x="63" y="27"/>
                    <a:pt x="79" y="32"/>
                    <a:pt x="95" y="37"/>
                  </a:cubicBezTo>
                  <a:cubicBezTo>
                    <a:pt x="103" y="40"/>
                    <a:pt x="112" y="42"/>
                    <a:pt x="120" y="44"/>
                  </a:cubicBezTo>
                  <a:cubicBezTo>
                    <a:pt x="132" y="47"/>
                    <a:pt x="132" y="47"/>
                    <a:pt x="132" y="47"/>
                  </a:cubicBezTo>
                  <a:cubicBezTo>
                    <a:pt x="139" y="49"/>
                    <a:pt x="139" y="49"/>
                    <a:pt x="139" y="49"/>
                  </a:cubicBezTo>
                  <a:cubicBezTo>
                    <a:pt x="145" y="50"/>
                    <a:pt x="145" y="50"/>
                    <a:pt x="145" y="50"/>
                  </a:cubicBezTo>
                  <a:cubicBezTo>
                    <a:pt x="158" y="52"/>
                    <a:pt x="158" y="52"/>
                    <a:pt x="158" y="52"/>
                  </a:cubicBezTo>
                  <a:cubicBezTo>
                    <a:pt x="170" y="54"/>
                    <a:pt x="170" y="54"/>
                    <a:pt x="170" y="54"/>
                  </a:cubicBezTo>
                  <a:cubicBezTo>
                    <a:pt x="172" y="55"/>
                    <a:pt x="174" y="55"/>
                    <a:pt x="177" y="55"/>
                  </a:cubicBezTo>
                  <a:cubicBezTo>
                    <a:pt x="183" y="56"/>
                    <a:pt x="183" y="56"/>
                    <a:pt x="183" y="56"/>
                  </a:cubicBezTo>
                  <a:cubicBezTo>
                    <a:pt x="187" y="57"/>
                    <a:pt x="192" y="57"/>
                    <a:pt x="196" y="58"/>
                  </a:cubicBezTo>
                  <a:cubicBezTo>
                    <a:pt x="179" y="58"/>
                    <a:pt x="161" y="57"/>
                    <a:pt x="144" y="54"/>
                  </a:cubicBezTo>
                  <a:cubicBezTo>
                    <a:pt x="138" y="53"/>
                    <a:pt x="138" y="53"/>
                    <a:pt x="138" y="53"/>
                  </a:cubicBezTo>
                  <a:cubicBezTo>
                    <a:pt x="131" y="52"/>
                    <a:pt x="131" y="52"/>
                    <a:pt x="131" y="52"/>
                  </a:cubicBezTo>
                  <a:cubicBezTo>
                    <a:pt x="119" y="50"/>
                    <a:pt x="119" y="50"/>
                    <a:pt x="119" y="50"/>
                  </a:cubicBezTo>
                  <a:cubicBezTo>
                    <a:pt x="110" y="47"/>
                    <a:pt x="102" y="45"/>
                    <a:pt x="94" y="43"/>
                  </a:cubicBezTo>
                  <a:cubicBezTo>
                    <a:pt x="77" y="38"/>
                    <a:pt x="61" y="32"/>
                    <a:pt x="45" y="25"/>
                  </a:cubicBezTo>
                  <a:cubicBezTo>
                    <a:pt x="29" y="18"/>
                    <a:pt x="1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0">
              <a:extLst>
                <a:ext uri="{FF2B5EF4-FFF2-40B4-BE49-F238E27FC236}">
                  <a16:creationId xmlns:a16="http://schemas.microsoft.com/office/drawing/2014/main" id="{C0A19721-5661-409A-8C1A-D120A372F306}"/>
                </a:ext>
              </a:extLst>
            </p:cNvPr>
            <p:cNvSpPr>
              <a:spLocks/>
            </p:cNvSpPr>
            <p:nvPr/>
          </p:nvSpPr>
          <p:spPr bwMode="auto">
            <a:xfrm>
              <a:off x="7580313" y="13441363"/>
              <a:ext cx="806450" cy="263525"/>
            </a:xfrm>
            <a:custGeom>
              <a:avLst/>
              <a:gdLst>
                <a:gd name="T0" fmla="*/ 0 w 254"/>
                <a:gd name="T1" fmla="*/ 0 h 83"/>
                <a:gd name="T2" fmla="*/ 30 w 254"/>
                <a:gd name="T3" fmla="*/ 13 h 83"/>
                <a:gd name="T4" fmla="*/ 46 w 254"/>
                <a:gd name="T5" fmla="*/ 20 h 83"/>
                <a:gd name="T6" fmla="*/ 61 w 254"/>
                <a:gd name="T7" fmla="*/ 27 h 83"/>
                <a:gd name="T8" fmla="*/ 77 w 254"/>
                <a:gd name="T9" fmla="*/ 33 h 83"/>
                <a:gd name="T10" fmla="*/ 92 w 254"/>
                <a:gd name="T11" fmla="*/ 39 h 83"/>
                <a:gd name="T12" fmla="*/ 108 w 254"/>
                <a:gd name="T13" fmla="*/ 45 h 83"/>
                <a:gd name="T14" fmla="*/ 124 w 254"/>
                <a:gd name="T15" fmla="*/ 51 h 83"/>
                <a:gd name="T16" fmla="*/ 140 w 254"/>
                <a:gd name="T17" fmla="*/ 56 h 83"/>
                <a:gd name="T18" fmla="*/ 148 w 254"/>
                <a:gd name="T19" fmla="*/ 59 h 83"/>
                <a:gd name="T20" fmla="*/ 156 w 254"/>
                <a:gd name="T21" fmla="*/ 61 h 83"/>
                <a:gd name="T22" fmla="*/ 172 w 254"/>
                <a:gd name="T23" fmla="*/ 66 h 83"/>
                <a:gd name="T24" fmla="*/ 188 w 254"/>
                <a:gd name="T25" fmla="*/ 70 h 83"/>
                <a:gd name="T26" fmla="*/ 254 w 254"/>
                <a:gd name="T27" fmla="*/ 82 h 83"/>
                <a:gd name="T28" fmla="*/ 187 w 254"/>
                <a:gd name="T29" fmla="*/ 75 h 83"/>
                <a:gd name="T30" fmla="*/ 122 w 254"/>
                <a:gd name="T31" fmla="*/ 56 h 83"/>
                <a:gd name="T32" fmla="*/ 59 w 254"/>
                <a:gd name="T33" fmla="*/ 31 h 83"/>
                <a:gd name="T34" fmla="*/ 0 w 254"/>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4" h="83">
                  <a:moveTo>
                    <a:pt x="0" y="0"/>
                  </a:moveTo>
                  <a:cubicBezTo>
                    <a:pt x="10" y="4"/>
                    <a:pt x="20" y="9"/>
                    <a:pt x="30" y="13"/>
                  </a:cubicBezTo>
                  <a:cubicBezTo>
                    <a:pt x="36" y="16"/>
                    <a:pt x="41" y="18"/>
                    <a:pt x="46" y="20"/>
                  </a:cubicBezTo>
                  <a:cubicBezTo>
                    <a:pt x="51" y="22"/>
                    <a:pt x="56" y="24"/>
                    <a:pt x="61" y="27"/>
                  </a:cubicBezTo>
                  <a:cubicBezTo>
                    <a:pt x="66" y="29"/>
                    <a:pt x="72" y="31"/>
                    <a:pt x="77" y="33"/>
                  </a:cubicBezTo>
                  <a:cubicBezTo>
                    <a:pt x="82" y="35"/>
                    <a:pt x="87" y="37"/>
                    <a:pt x="92" y="39"/>
                  </a:cubicBezTo>
                  <a:cubicBezTo>
                    <a:pt x="108" y="45"/>
                    <a:pt x="108" y="45"/>
                    <a:pt x="108" y="45"/>
                  </a:cubicBezTo>
                  <a:cubicBezTo>
                    <a:pt x="124" y="51"/>
                    <a:pt x="124" y="51"/>
                    <a:pt x="124" y="51"/>
                  </a:cubicBezTo>
                  <a:cubicBezTo>
                    <a:pt x="129" y="53"/>
                    <a:pt x="134" y="54"/>
                    <a:pt x="140" y="56"/>
                  </a:cubicBezTo>
                  <a:cubicBezTo>
                    <a:pt x="148" y="59"/>
                    <a:pt x="148" y="59"/>
                    <a:pt x="148" y="59"/>
                  </a:cubicBezTo>
                  <a:cubicBezTo>
                    <a:pt x="156" y="61"/>
                    <a:pt x="156" y="61"/>
                    <a:pt x="156" y="61"/>
                  </a:cubicBezTo>
                  <a:cubicBezTo>
                    <a:pt x="161" y="63"/>
                    <a:pt x="166" y="65"/>
                    <a:pt x="172" y="66"/>
                  </a:cubicBezTo>
                  <a:cubicBezTo>
                    <a:pt x="188" y="70"/>
                    <a:pt x="188" y="70"/>
                    <a:pt x="188" y="70"/>
                  </a:cubicBezTo>
                  <a:cubicBezTo>
                    <a:pt x="209" y="76"/>
                    <a:pt x="231" y="80"/>
                    <a:pt x="254" y="82"/>
                  </a:cubicBezTo>
                  <a:cubicBezTo>
                    <a:pt x="231" y="83"/>
                    <a:pt x="209" y="80"/>
                    <a:pt x="187" y="75"/>
                  </a:cubicBezTo>
                  <a:cubicBezTo>
                    <a:pt x="165" y="70"/>
                    <a:pt x="143" y="63"/>
                    <a:pt x="122" y="56"/>
                  </a:cubicBezTo>
                  <a:cubicBezTo>
                    <a:pt x="101" y="49"/>
                    <a:pt x="80" y="40"/>
                    <a:pt x="59" y="31"/>
                  </a:cubicBezTo>
                  <a:cubicBezTo>
                    <a:pt x="39" y="21"/>
                    <a:pt x="1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11">
              <a:extLst>
                <a:ext uri="{FF2B5EF4-FFF2-40B4-BE49-F238E27FC236}">
                  <a16:creationId xmlns:a16="http://schemas.microsoft.com/office/drawing/2014/main" id="{729AB1DA-400B-4147-8BB8-080DB2C4A442}"/>
                </a:ext>
              </a:extLst>
            </p:cNvPr>
            <p:cNvSpPr>
              <a:spLocks/>
            </p:cNvSpPr>
            <p:nvPr/>
          </p:nvSpPr>
          <p:spPr bwMode="auto">
            <a:xfrm>
              <a:off x="8085138" y="14725650"/>
              <a:ext cx="722313" cy="209550"/>
            </a:xfrm>
            <a:custGeom>
              <a:avLst/>
              <a:gdLst>
                <a:gd name="T0" fmla="*/ 0 w 227"/>
                <a:gd name="T1" fmla="*/ 0 h 66"/>
                <a:gd name="T2" fmla="*/ 51 w 227"/>
                <a:gd name="T3" fmla="*/ 32 h 66"/>
                <a:gd name="T4" fmla="*/ 58 w 227"/>
                <a:gd name="T5" fmla="*/ 35 h 66"/>
                <a:gd name="T6" fmla="*/ 65 w 227"/>
                <a:gd name="T7" fmla="*/ 38 h 66"/>
                <a:gd name="T8" fmla="*/ 79 w 227"/>
                <a:gd name="T9" fmla="*/ 43 h 66"/>
                <a:gd name="T10" fmla="*/ 93 w 227"/>
                <a:gd name="T11" fmla="*/ 48 h 66"/>
                <a:gd name="T12" fmla="*/ 107 w 227"/>
                <a:gd name="T13" fmla="*/ 52 h 66"/>
                <a:gd name="T14" fmla="*/ 122 w 227"/>
                <a:gd name="T15" fmla="*/ 55 h 66"/>
                <a:gd name="T16" fmla="*/ 129 w 227"/>
                <a:gd name="T17" fmla="*/ 56 h 66"/>
                <a:gd name="T18" fmla="*/ 137 w 227"/>
                <a:gd name="T19" fmla="*/ 57 h 66"/>
                <a:gd name="T20" fmla="*/ 152 w 227"/>
                <a:gd name="T21" fmla="*/ 59 h 66"/>
                <a:gd name="T22" fmla="*/ 166 w 227"/>
                <a:gd name="T23" fmla="*/ 61 h 66"/>
                <a:gd name="T24" fmla="*/ 174 w 227"/>
                <a:gd name="T25" fmla="*/ 61 h 66"/>
                <a:gd name="T26" fmla="*/ 181 w 227"/>
                <a:gd name="T27" fmla="*/ 61 h 66"/>
                <a:gd name="T28" fmla="*/ 196 w 227"/>
                <a:gd name="T29" fmla="*/ 62 h 66"/>
                <a:gd name="T30" fmla="*/ 227 w 227"/>
                <a:gd name="T31" fmla="*/ 61 h 66"/>
                <a:gd name="T32" fmla="*/ 212 w 227"/>
                <a:gd name="T33" fmla="*/ 63 h 66"/>
                <a:gd name="T34" fmla="*/ 204 w 227"/>
                <a:gd name="T35" fmla="*/ 64 h 66"/>
                <a:gd name="T36" fmla="*/ 197 w 227"/>
                <a:gd name="T37" fmla="*/ 65 h 66"/>
                <a:gd name="T38" fmla="*/ 181 w 227"/>
                <a:gd name="T39" fmla="*/ 65 h 66"/>
                <a:gd name="T40" fmla="*/ 174 w 227"/>
                <a:gd name="T41" fmla="*/ 66 h 66"/>
                <a:gd name="T42" fmla="*/ 166 w 227"/>
                <a:gd name="T43" fmla="*/ 65 h 66"/>
                <a:gd name="T44" fmla="*/ 151 w 227"/>
                <a:gd name="T45" fmla="*/ 65 h 66"/>
                <a:gd name="T46" fmla="*/ 136 w 227"/>
                <a:gd name="T47" fmla="*/ 63 h 66"/>
                <a:gd name="T48" fmla="*/ 128 w 227"/>
                <a:gd name="T49" fmla="*/ 62 h 66"/>
                <a:gd name="T50" fmla="*/ 121 w 227"/>
                <a:gd name="T51" fmla="*/ 60 h 66"/>
                <a:gd name="T52" fmla="*/ 106 w 227"/>
                <a:gd name="T53" fmla="*/ 57 h 66"/>
                <a:gd name="T54" fmla="*/ 49 w 227"/>
                <a:gd name="T55" fmla="*/ 36 h 66"/>
                <a:gd name="T56" fmla="*/ 0 w 227"/>
                <a:gd name="T5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7" h="66">
                  <a:moveTo>
                    <a:pt x="0" y="0"/>
                  </a:moveTo>
                  <a:cubicBezTo>
                    <a:pt x="15" y="13"/>
                    <a:pt x="33" y="23"/>
                    <a:pt x="51" y="32"/>
                  </a:cubicBezTo>
                  <a:cubicBezTo>
                    <a:pt x="58" y="35"/>
                    <a:pt x="58" y="35"/>
                    <a:pt x="58" y="35"/>
                  </a:cubicBezTo>
                  <a:cubicBezTo>
                    <a:pt x="60" y="36"/>
                    <a:pt x="62" y="37"/>
                    <a:pt x="65" y="38"/>
                  </a:cubicBezTo>
                  <a:cubicBezTo>
                    <a:pt x="69" y="39"/>
                    <a:pt x="74" y="41"/>
                    <a:pt x="79" y="43"/>
                  </a:cubicBezTo>
                  <a:cubicBezTo>
                    <a:pt x="83" y="44"/>
                    <a:pt x="88" y="46"/>
                    <a:pt x="93" y="48"/>
                  </a:cubicBezTo>
                  <a:cubicBezTo>
                    <a:pt x="107" y="52"/>
                    <a:pt x="107" y="52"/>
                    <a:pt x="107" y="52"/>
                  </a:cubicBezTo>
                  <a:cubicBezTo>
                    <a:pt x="112" y="53"/>
                    <a:pt x="117" y="54"/>
                    <a:pt x="122" y="55"/>
                  </a:cubicBezTo>
                  <a:cubicBezTo>
                    <a:pt x="129" y="56"/>
                    <a:pt x="129" y="56"/>
                    <a:pt x="129" y="56"/>
                  </a:cubicBezTo>
                  <a:cubicBezTo>
                    <a:pt x="137" y="57"/>
                    <a:pt x="137" y="57"/>
                    <a:pt x="137" y="57"/>
                  </a:cubicBezTo>
                  <a:cubicBezTo>
                    <a:pt x="142" y="58"/>
                    <a:pt x="147" y="59"/>
                    <a:pt x="152" y="59"/>
                  </a:cubicBezTo>
                  <a:cubicBezTo>
                    <a:pt x="166" y="61"/>
                    <a:pt x="166" y="61"/>
                    <a:pt x="166" y="61"/>
                  </a:cubicBezTo>
                  <a:cubicBezTo>
                    <a:pt x="174" y="61"/>
                    <a:pt x="174" y="61"/>
                    <a:pt x="174" y="61"/>
                  </a:cubicBezTo>
                  <a:cubicBezTo>
                    <a:pt x="181" y="61"/>
                    <a:pt x="181" y="61"/>
                    <a:pt x="181" y="61"/>
                  </a:cubicBezTo>
                  <a:cubicBezTo>
                    <a:pt x="196" y="62"/>
                    <a:pt x="196" y="62"/>
                    <a:pt x="196" y="62"/>
                  </a:cubicBezTo>
                  <a:cubicBezTo>
                    <a:pt x="207" y="62"/>
                    <a:pt x="217" y="61"/>
                    <a:pt x="227" y="61"/>
                  </a:cubicBezTo>
                  <a:cubicBezTo>
                    <a:pt x="222" y="62"/>
                    <a:pt x="217" y="62"/>
                    <a:pt x="212" y="63"/>
                  </a:cubicBezTo>
                  <a:cubicBezTo>
                    <a:pt x="204" y="64"/>
                    <a:pt x="204" y="64"/>
                    <a:pt x="204" y="64"/>
                  </a:cubicBezTo>
                  <a:cubicBezTo>
                    <a:pt x="202" y="64"/>
                    <a:pt x="199" y="65"/>
                    <a:pt x="197" y="65"/>
                  </a:cubicBezTo>
                  <a:cubicBezTo>
                    <a:pt x="181" y="65"/>
                    <a:pt x="181" y="65"/>
                    <a:pt x="181" y="65"/>
                  </a:cubicBezTo>
                  <a:cubicBezTo>
                    <a:pt x="179" y="65"/>
                    <a:pt x="176" y="66"/>
                    <a:pt x="174" y="66"/>
                  </a:cubicBezTo>
                  <a:cubicBezTo>
                    <a:pt x="166" y="65"/>
                    <a:pt x="166" y="65"/>
                    <a:pt x="166" y="65"/>
                  </a:cubicBezTo>
                  <a:cubicBezTo>
                    <a:pt x="151" y="65"/>
                    <a:pt x="151" y="65"/>
                    <a:pt x="151" y="65"/>
                  </a:cubicBezTo>
                  <a:cubicBezTo>
                    <a:pt x="146" y="64"/>
                    <a:pt x="141" y="63"/>
                    <a:pt x="136" y="63"/>
                  </a:cubicBezTo>
                  <a:cubicBezTo>
                    <a:pt x="128" y="62"/>
                    <a:pt x="128" y="62"/>
                    <a:pt x="128" y="62"/>
                  </a:cubicBezTo>
                  <a:cubicBezTo>
                    <a:pt x="121" y="60"/>
                    <a:pt x="121" y="60"/>
                    <a:pt x="121" y="60"/>
                  </a:cubicBezTo>
                  <a:cubicBezTo>
                    <a:pt x="116" y="59"/>
                    <a:pt x="111" y="58"/>
                    <a:pt x="106" y="57"/>
                  </a:cubicBezTo>
                  <a:cubicBezTo>
                    <a:pt x="86" y="52"/>
                    <a:pt x="67" y="45"/>
                    <a:pt x="49" y="36"/>
                  </a:cubicBezTo>
                  <a:cubicBezTo>
                    <a:pt x="31" y="26"/>
                    <a:pt x="14"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12">
              <a:extLst>
                <a:ext uri="{FF2B5EF4-FFF2-40B4-BE49-F238E27FC236}">
                  <a16:creationId xmlns:a16="http://schemas.microsoft.com/office/drawing/2014/main" id="{4EE36138-1A12-40BD-B771-E5ED6E2835F8}"/>
                </a:ext>
              </a:extLst>
            </p:cNvPr>
            <p:cNvSpPr>
              <a:spLocks/>
            </p:cNvSpPr>
            <p:nvPr/>
          </p:nvSpPr>
          <p:spPr bwMode="auto">
            <a:xfrm>
              <a:off x="8161338" y="15030450"/>
              <a:ext cx="750888" cy="149225"/>
            </a:xfrm>
            <a:custGeom>
              <a:avLst/>
              <a:gdLst>
                <a:gd name="T0" fmla="*/ 0 w 236"/>
                <a:gd name="T1" fmla="*/ 0 h 47"/>
                <a:gd name="T2" fmla="*/ 56 w 236"/>
                <a:gd name="T3" fmla="*/ 24 h 47"/>
                <a:gd name="T4" fmla="*/ 115 w 236"/>
                <a:gd name="T5" fmla="*/ 38 h 47"/>
                <a:gd name="T6" fmla="*/ 176 w 236"/>
                <a:gd name="T7" fmla="*/ 41 h 47"/>
                <a:gd name="T8" fmla="*/ 206 w 236"/>
                <a:gd name="T9" fmla="*/ 39 h 47"/>
                <a:gd name="T10" fmla="*/ 221 w 236"/>
                <a:gd name="T11" fmla="*/ 37 h 47"/>
                <a:gd name="T12" fmla="*/ 236 w 236"/>
                <a:gd name="T13" fmla="*/ 35 h 47"/>
                <a:gd name="T14" fmla="*/ 222 w 236"/>
                <a:gd name="T15" fmla="*/ 39 h 47"/>
                <a:gd name="T16" fmla="*/ 207 w 236"/>
                <a:gd name="T17" fmla="*/ 42 h 47"/>
                <a:gd name="T18" fmla="*/ 191 w 236"/>
                <a:gd name="T19" fmla="*/ 44 h 47"/>
                <a:gd name="T20" fmla="*/ 184 w 236"/>
                <a:gd name="T21" fmla="*/ 45 h 47"/>
                <a:gd name="T22" fmla="*/ 176 w 236"/>
                <a:gd name="T23" fmla="*/ 46 h 47"/>
                <a:gd name="T24" fmla="*/ 161 w 236"/>
                <a:gd name="T25" fmla="*/ 46 h 47"/>
                <a:gd name="T26" fmla="*/ 145 w 236"/>
                <a:gd name="T27" fmla="*/ 46 h 47"/>
                <a:gd name="T28" fmla="*/ 141 w 236"/>
                <a:gd name="T29" fmla="*/ 46 h 47"/>
                <a:gd name="T30" fmla="*/ 138 w 236"/>
                <a:gd name="T31" fmla="*/ 46 h 47"/>
                <a:gd name="T32" fmla="*/ 130 w 236"/>
                <a:gd name="T33" fmla="*/ 45 h 47"/>
                <a:gd name="T34" fmla="*/ 115 w 236"/>
                <a:gd name="T35" fmla="*/ 43 h 47"/>
                <a:gd name="T36" fmla="*/ 55 w 236"/>
                <a:gd name="T37" fmla="*/ 28 h 47"/>
                <a:gd name="T38" fmla="*/ 48 w 236"/>
                <a:gd name="T39" fmla="*/ 26 h 47"/>
                <a:gd name="T40" fmla="*/ 41 w 236"/>
                <a:gd name="T41" fmla="*/ 23 h 47"/>
                <a:gd name="T42" fmla="*/ 27 w 236"/>
                <a:gd name="T43" fmla="*/ 16 h 47"/>
                <a:gd name="T44" fmla="*/ 0 w 236"/>
                <a:gd name="T4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47">
                  <a:moveTo>
                    <a:pt x="0" y="0"/>
                  </a:moveTo>
                  <a:cubicBezTo>
                    <a:pt x="18" y="10"/>
                    <a:pt x="37" y="18"/>
                    <a:pt x="56" y="24"/>
                  </a:cubicBezTo>
                  <a:cubicBezTo>
                    <a:pt x="76" y="30"/>
                    <a:pt x="95" y="35"/>
                    <a:pt x="115" y="38"/>
                  </a:cubicBezTo>
                  <a:cubicBezTo>
                    <a:pt x="135" y="40"/>
                    <a:pt x="156" y="42"/>
                    <a:pt x="176" y="41"/>
                  </a:cubicBezTo>
                  <a:cubicBezTo>
                    <a:pt x="186" y="41"/>
                    <a:pt x="196" y="40"/>
                    <a:pt x="206" y="39"/>
                  </a:cubicBezTo>
                  <a:cubicBezTo>
                    <a:pt x="211" y="39"/>
                    <a:pt x="216" y="38"/>
                    <a:pt x="221" y="37"/>
                  </a:cubicBezTo>
                  <a:cubicBezTo>
                    <a:pt x="226" y="36"/>
                    <a:pt x="231" y="36"/>
                    <a:pt x="236" y="35"/>
                  </a:cubicBezTo>
                  <a:cubicBezTo>
                    <a:pt x="231" y="36"/>
                    <a:pt x="227" y="37"/>
                    <a:pt x="222" y="39"/>
                  </a:cubicBezTo>
                  <a:cubicBezTo>
                    <a:pt x="217" y="40"/>
                    <a:pt x="212" y="41"/>
                    <a:pt x="207" y="42"/>
                  </a:cubicBezTo>
                  <a:cubicBezTo>
                    <a:pt x="191" y="44"/>
                    <a:pt x="191" y="44"/>
                    <a:pt x="191" y="44"/>
                  </a:cubicBezTo>
                  <a:cubicBezTo>
                    <a:pt x="189" y="45"/>
                    <a:pt x="186" y="45"/>
                    <a:pt x="184" y="45"/>
                  </a:cubicBezTo>
                  <a:cubicBezTo>
                    <a:pt x="176" y="46"/>
                    <a:pt x="176" y="46"/>
                    <a:pt x="176" y="46"/>
                  </a:cubicBezTo>
                  <a:cubicBezTo>
                    <a:pt x="171" y="46"/>
                    <a:pt x="166" y="47"/>
                    <a:pt x="161" y="46"/>
                  </a:cubicBezTo>
                  <a:cubicBezTo>
                    <a:pt x="145" y="46"/>
                    <a:pt x="145" y="46"/>
                    <a:pt x="145" y="46"/>
                  </a:cubicBezTo>
                  <a:cubicBezTo>
                    <a:pt x="141" y="46"/>
                    <a:pt x="141" y="46"/>
                    <a:pt x="141" y="46"/>
                  </a:cubicBezTo>
                  <a:cubicBezTo>
                    <a:pt x="138" y="46"/>
                    <a:pt x="138" y="46"/>
                    <a:pt x="138" y="46"/>
                  </a:cubicBezTo>
                  <a:cubicBezTo>
                    <a:pt x="130" y="45"/>
                    <a:pt x="130" y="45"/>
                    <a:pt x="130" y="45"/>
                  </a:cubicBezTo>
                  <a:cubicBezTo>
                    <a:pt x="125" y="45"/>
                    <a:pt x="120" y="44"/>
                    <a:pt x="115" y="43"/>
                  </a:cubicBezTo>
                  <a:cubicBezTo>
                    <a:pt x="94" y="41"/>
                    <a:pt x="74" y="35"/>
                    <a:pt x="55" y="28"/>
                  </a:cubicBezTo>
                  <a:cubicBezTo>
                    <a:pt x="52" y="27"/>
                    <a:pt x="50" y="27"/>
                    <a:pt x="48" y="26"/>
                  </a:cubicBezTo>
                  <a:cubicBezTo>
                    <a:pt x="41" y="23"/>
                    <a:pt x="41" y="23"/>
                    <a:pt x="41" y="23"/>
                  </a:cubicBezTo>
                  <a:cubicBezTo>
                    <a:pt x="36" y="21"/>
                    <a:pt x="31" y="18"/>
                    <a:pt x="27" y="16"/>
                  </a:cubicBezTo>
                  <a:cubicBezTo>
                    <a:pt x="18" y="11"/>
                    <a:pt x="9"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2" name="Group 301">
            <a:extLst>
              <a:ext uri="{FF2B5EF4-FFF2-40B4-BE49-F238E27FC236}">
                <a16:creationId xmlns:a16="http://schemas.microsoft.com/office/drawing/2014/main" id="{8945A985-FC45-4E3A-AC6A-D505E86E9920}"/>
              </a:ext>
            </a:extLst>
          </p:cNvPr>
          <p:cNvGrpSpPr/>
          <p:nvPr/>
        </p:nvGrpSpPr>
        <p:grpSpPr>
          <a:xfrm>
            <a:off x="3529890" y="6641530"/>
            <a:ext cx="2197100" cy="2938463"/>
            <a:chOff x="4392613" y="13641388"/>
            <a:chExt cx="2197100" cy="2938463"/>
          </a:xfrm>
        </p:grpSpPr>
        <p:sp>
          <p:nvSpPr>
            <p:cNvPr id="279" name="Freeform 113">
              <a:extLst>
                <a:ext uri="{FF2B5EF4-FFF2-40B4-BE49-F238E27FC236}">
                  <a16:creationId xmlns:a16="http://schemas.microsoft.com/office/drawing/2014/main" id="{EC4E215C-5025-4D4D-B83F-62B90EFDD65E}"/>
                </a:ext>
              </a:extLst>
            </p:cNvPr>
            <p:cNvSpPr>
              <a:spLocks/>
            </p:cNvSpPr>
            <p:nvPr/>
          </p:nvSpPr>
          <p:spPr bwMode="auto">
            <a:xfrm>
              <a:off x="4392613" y="14960600"/>
              <a:ext cx="2146300" cy="1593850"/>
            </a:xfrm>
            <a:custGeom>
              <a:avLst/>
              <a:gdLst>
                <a:gd name="T0" fmla="*/ 409 w 676"/>
                <a:gd name="T1" fmla="*/ 138 h 501"/>
                <a:gd name="T2" fmla="*/ 637 w 676"/>
                <a:gd name="T3" fmla="*/ 439 h 501"/>
                <a:gd name="T4" fmla="*/ 267 w 676"/>
                <a:gd name="T5" fmla="*/ 364 h 501"/>
                <a:gd name="T6" fmla="*/ 39 w 676"/>
                <a:gd name="T7" fmla="*/ 62 h 501"/>
                <a:gd name="T8" fmla="*/ 409 w 676"/>
                <a:gd name="T9" fmla="*/ 138 h 501"/>
              </a:gdLst>
              <a:ahLst/>
              <a:cxnLst>
                <a:cxn ang="0">
                  <a:pos x="T0" y="T1"/>
                </a:cxn>
                <a:cxn ang="0">
                  <a:pos x="T2" y="T3"/>
                </a:cxn>
                <a:cxn ang="0">
                  <a:pos x="T4" y="T5"/>
                </a:cxn>
                <a:cxn ang="0">
                  <a:pos x="T6" y="T7"/>
                </a:cxn>
                <a:cxn ang="0">
                  <a:pos x="T8" y="T9"/>
                </a:cxn>
              </a:cxnLst>
              <a:rect l="0" t="0" r="r" b="b"/>
              <a:pathLst>
                <a:path w="676" h="501">
                  <a:moveTo>
                    <a:pt x="409" y="138"/>
                  </a:moveTo>
                  <a:cubicBezTo>
                    <a:pt x="574" y="242"/>
                    <a:pt x="676" y="377"/>
                    <a:pt x="637" y="439"/>
                  </a:cubicBezTo>
                  <a:cubicBezTo>
                    <a:pt x="597" y="501"/>
                    <a:pt x="432" y="468"/>
                    <a:pt x="267" y="364"/>
                  </a:cubicBezTo>
                  <a:cubicBezTo>
                    <a:pt x="102" y="260"/>
                    <a:pt x="0" y="125"/>
                    <a:pt x="39" y="62"/>
                  </a:cubicBezTo>
                  <a:cubicBezTo>
                    <a:pt x="79" y="0"/>
                    <a:pt x="244" y="34"/>
                    <a:pt x="409" y="138"/>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14">
              <a:extLst>
                <a:ext uri="{FF2B5EF4-FFF2-40B4-BE49-F238E27FC236}">
                  <a16:creationId xmlns:a16="http://schemas.microsoft.com/office/drawing/2014/main" id="{7F8F3AAB-478D-4DE9-B740-D1DC695BDA1B}"/>
                </a:ext>
              </a:extLst>
            </p:cNvPr>
            <p:cNvSpPr>
              <a:spLocks/>
            </p:cNvSpPr>
            <p:nvPr/>
          </p:nvSpPr>
          <p:spPr bwMode="auto">
            <a:xfrm>
              <a:off x="5008563" y="13641388"/>
              <a:ext cx="1581150" cy="2938463"/>
            </a:xfrm>
            <a:custGeom>
              <a:avLst/>
              <a:gdLst>
                <a:gd name="T0" fmla="*/ 411 w 498"/>
                <a:gd name="T1" fmla="*/ 403 h 924"/>
                <a:gd name="T2" fmla="*/ 406 w 498"/>
                <a:gd name="T3" fmla="*/ 892 h 924"/>
                <a:gd name="T4" fmla="*/ 86 w 498"/>
                <a:gd name="T5" fmla="*/ 521 h 924"/>
                <a:gd name="T6" fmla="*/ 92 w 498"/>
                <a:gd name="T7" fmla="*/ 33 h 924"/>
                <a:gd name="T8" fmla="*/ 411 w 498"/>
                <a:gd name="T9" fmla="*/ 403 h 924"/>
              </a:gdLst>
              <a:ahLst/>
              <a:cxnLst>
                <a:cxn ang="0">
                  <a:pos x="T0" y="T1"/>
                </a:cxn>
                <a:cxn ang="0">
                  <a:pos x="T2" y="T3"/>
                </a:cxn>
                <a:cxn ang="0">
                  <a:pos x="T4" y="T5"/>
                </a:cxn>
                <a:cxn ang="0">
                  <a:pos x="T6" y="T7"/>
                </a:cxn>
                <a:cxn ang="0">
                  <a:pos x="T8" y="T9"/>
                </a:cxn>
              </a:cxnLst>
              <a:rect l="0" t="0" r="r" b="b"/>
              <a:pathLst>
                <a:path w="498" h="924">
                  <a:moveTo>
                    <a:pt x="411" y="403"/>
                  </a:moveTo>
                  <a:cubicBezTo>
                    <a:pt x="498" y="640"/>
                    <a:pt x="495" y="859"/>
                    <a:pt x="406" y="892"/>
                  </a:cubicBezTo>
                  <a:cubicBezTo>
                    <a:pt x="316" y="924"/>
                    <a:pt x="173" y="759"/>
                    <a:pt x="86" y="521"/>
                  </a:cubicBezTo>
                  <a:cubicBezTo>
                    <a:pt x="0" y="284"/>
                    <a:pt x="3" y="65"/>
                    <a:pt x="92" y="33"/>
                  </a:cubicBezTo>
                  <a:cubicBezTo>
                    <a:pt x="182" y="0"/>
                    <a:pt x="325" y="166"/>
                    <a:pt x="411" y="403"/>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15">
              <a:extLst>
                <a:ext uri="{FF2B5EF4-FFF2-40B4-BE49-F238E27FC236}">
                  <a16:creationId xmlns:a16="http://schemas.microsoft.com/office/drawing/2014/main" id="{2414C32F-8454-4608-934B-CB0610BED385}"/>
                </a:ext>
              </a:extLst>
            </p:cNvPr>
            <p:cNvSpPr>
              <a:spLocks/>
            </p:cNvSpPr>
            <p:nvPr/>
          </p:nvSpPr>
          <p:spPr bwMode="auto">
            <a:xfrm>
              <a:off x="4697413" y="13892213"/>
              <a:ext cx="1568450" cy="2354263"/>
            </a:xfrm>
            <a:custGeom>
              <a:avLst/>
              <a:gdLst>
                <a:gd name="T0" fmla="*/ 0 w 494"/>
                <a:gd name="T1" fmla="*/ 442 h 740"/>
                <a:gd name="T2" fmla="*/ 123 w 494"/>
                <a:gd name="T3" fmla="*/ 513 h 740"/>
                <a:gd name="T4" fmla="*/ 245 w 494"/>
                <a:gd name="T5" fmla="*/ 586 h 740"/>
                <a:gd name="T6" fmla="*/ 368 w 494"/>
                <a:gd name="T7" fmla="*/ 658 h 740"/>
                <a:gd name="T8" fmla="*/ 490 w 494"/>
                <a:gd name="T9" fmla="*/ 731 h 740"/>
                <a:gd name="T10" fmla="*/ 486 w 494"/>
                <a:gd name="T11" fmla="*/ 734 h 740"/>
                <a:gd name="T12" fmla="*/ 450 w 494"/>
                <a:gd name="T13" fmla="*/ 643 h 740"/>
                <a:gd name="T14" fmla="*/ 414 w 494"/>
                <a:gd name="T15" fmla="*/ 551 h 740"/>
                <a:gd name="T16" fmla="*/ 343 w 494"/>
                <a:gd name="T17" fmla="*/ 368 h 740"/>
                <a:gd name="T18" fmla="*/ 272 w 494"/>
                <a:gd name="T19" fmla="*/ 184 h 740"/>
                <a:gd name="T20" fmla="*/ 202 w 494"/>
                <a:gd name="T21" fmla="*/ 0 h 740"/>
                <a:gd name="T22" fmla="*/ 275 w 494"/>
                <a:gd name="T23" fmla="*/ 183 h 740"/>
                <a:gd name="T24" fmla="*/ 348 w 494"/>
                <a:gd name="T25" fmla="*/ 366 h 740"/>
                <a:gd name="T26" fmla="*/ 420 w 494"/>
                <a:gd name="T27" fmla="*/ 549 h 740"/>
                <a:gd name="T28" fmla="*/ 455 w 494"/>
                <a:gd name="T29" fmla="*/ 641 h 740"/>
                <a:gd name="T30" fmla="*/ 491 w 494"/>
                <a:gd name="T31" fmla="*/ 732 h 740"/>
                <a:gd name="T32" fmla="*/ 494 w 494"/>
                <a:gd name="T33" fmla="*/ 740 h 740"/>
                <a:gd name="T34" fmla="*/ 487 w 494"/>
                <a:gd name="T35" fmla="*/ 736 h 740"/>
                <a:gd name="T36" fmla="*/ 365 w 494"/>
                <a:gd name="T37" fmla="*/ 663 h 740"/>
                <a:gd name="T38" fmla="*/ 243 w 494"/>
                <a:gd name="T39" fmla="*/ 589 h 740"/>
                <a:gd name="T40" fmla="*/ 121 w 494"/>
                <a:gd name="T41" fmla="*/ 516 h 740"/>
                <a:gd name="T42" fmla="*/ 0 w 494"/>
                <a:gd name="T43" fmla="*/ 442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4" h="740">
                  <a:moveTo>
                    <a:pt x="0" y="442"/>
                  </a:moveTo>
                  <a:cubicBezTo>
                    <a:pt x="123" y="513"/>
                    <a:pt x="123" y="513"/>
                    <a:pt x="123" y="513"/>
                  </a:cubicBezTo>
                  <a:cubicBezTo>
                    <a:pt x="164" y="537"/>
                    <a:pt x="204" y="562"/>
                    <a:pt x="245" y="586"/>
                  </a:cubicBezTo>
                  <a:cubicBezTo>
                    <a:pt x="368" y="658"/>
                    <a:pt x="368" y="658"/>
                    <a:pt x="368" y="658"/>
                  </a:cubicBezTo>
                  <a:cubicBezTo>
                    <a:pt x="490" y="731"/>
                    <a:pt x="490" y="731"/>
                    <a:pt x="490" y="731"/>
                  </a:cubicBezTo>
                  <a:cubicBezTo>
                    <a:pt x="486" y="734"/>
                    <a:pt x="486" y="734"/>
                    <a:pt x="486" y="734"/>
                  </a:cubicBezTo>
                  <a:cubicBezTo>
                    <a:pt x="450" y="643"/>
                    <a:pt x="450" y="643"/>
                    <a:pt x="450" y="643"/>
                  </a:cubicBezTo>
                  <a:cubicBezTo>
                    <a:pt x="414" y="551"/>
                    <a:pt x="414" y="551"/>
                    <a:pt x="414" y="551"/>
                  </a:cubicBezTo>
                  <a:cubicBezTo>
                    <a:pt x="343" y="368"/>
                    <a:pt x="343" y="368"/>
                    <a:pt x="343" y="368"/>
                  </a:cubicBezTo>
                  <a:cubicBezTo>
                    <a:pt x="272" y="184"/>
                    <a:pt x="272" y="184"/>
                    <a:pt x="272" y="184"/>
                  </a:cubicBezTo>
                  <a:cubicBezTo>
                    <a:pt x="202" y="0"/>
                    <a:pt x="202" y="0"/>
                    <a:pt x="202" y="0"/>
                  </a:cubicBezTo>
                  <a:cubicBezTo>
                    <a:pt x="275" y="183"/>
                    <a:pt x="275" y="183"/>
                    <a:pt x="275" y="183"/>
                  </a:cubicBezTo>
                  <a:cubicBezTo>
                    <a:pt x="348" y="366"/>
                    <a:pt x="348" y="366"/>
                    <a:pt x="348" y="366"/>
                  </a:cubicBezTo>
                  <a:cubicBezTo>
                    <a:pt x="420" y="549"/>
                    <a:pt x="420" y="549"/>
                    <a:pt x="420" y="549"/>
                  </a:cubicBezTo>
                  <a:cubicBezTo>
                    <a:pt x="455" y="641"/>
                    <a:pt x="455" y="641"/>
                    <a:pt x="455" y="641"/>
                  </a:cubicBezTo>
                  <a:cubicBezTo>
                    <a:pt x="491" y="732"/>
                    <a:pt x="491" y="732"/>
                    <a:pt x="491" y="732"/>
                  </a:cubicBezTo>
                  <a:cubicBezTo>
                    <a:pt x="494" y="740"/>
                    <a:pt x="494" y="740"/>
                    <a:pt x="494" y="740"/>
                  </a:cubicBezTo>
                  <a:cubicBezTo>
                    <a:pt x="487" y="736"/>
                    <a:pt x="487" y="736"/>
                    <a:pt x="487" y="736"/>
                  </a:cubicBezTo>
                  <a:cubicBezTo>
                    <a:pt x="365" y="663"/>
                    <a:pt x="365" y="663"/>
                    <a:pt x="365" y="663"/>
                  </a:cubicBezTo>
                  <a:cubicBezTo>
                    <a:pt x="243" y="589"/>
                    <a:pt x="243" y="589"/>
                    <a:pt x="243" y="589"/>
                  </a:cubicBezTo>
                  <a:cubicBezTo>
                    <a:pt x="202" y="565"/>
                    <a:pt x="162" y="540"/>
                    <a:pt x="121" y="516"/>
                  </a:cubicBezTo>
                  <a:lnTo>
                    <a:pt x="0" y="4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16">
              <a:extLst>
                <a:ext uri="{FF2B5EF4-FFF2-40B4-BE49-F238E27FC236}">
                  <a16:creationId xmlns:a16="http://schemas.microsoft.com/office/drawing/2014/main" id="{2A29A0F5-417D-4CBD-BC5B-F79CC1B6B51B}"/>
                </a:ext>
              </a:extLst>
            </p:cNvPr>
            <p:cNvSpPr>
              <a:spLocks/>
            </p:cNvSpPr>
            <p:nvPr/>
          </p:nvSpPr>
          <p:spPr bwMode="auto">
            <a:xfrm>
              <a:off x="5526088" y="15365413"/>
              <a:ext cx="517525" cy="333375"/>
            </a:xfrm>
            <a:custGeom>
              <a:avLst/>
              <a:gdLst>
                <a:gd name="T0" fmla="*/ 0 w 163"/>
                <a:gd name="T1" fmla="*/ 0 h 105"/>
                <a:gd name="T2" fmla="*/ 40 w 163"/>
                <a:gd name="T3" fmla="*/ 29 h 105"/>
                <a:gd name="T4" fmla="*/ 79 w 163"/>
                <a:gd name="T5" fmla="*/ 58 h 105"/>
                <a:gd name="T6" fmla="*/ 119 w 163"/>
                <a:gd name="T7" fmla="*/ 85 h 105"/>
                <a:gd name="T8" fmla="*/ 163 w 163"/>
                <a:gd name="T9" fmla="*/ 105 h 105"/>
                <a:gd name="T10" fmla="*/ 117 w 163"/>
                <a:gd name="T11" fmla="*/ 89 h 105"/>
                <a:gd name="T12" fmla="*/ 75 w 163"/>
                <a:gd name="T13" fmla="*/ 63 h 105"/>
                <a:gd name="T14" fmla="*/ 37 w 163"/>
                <a:gd name="T15" fmla="*/ 33 h 105"/>
                <a:gd name="T16" fmla="*/ 0 w 16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105">
                  <a:moveTo>
                    <a:pt x="0" y="0"/>
                  </a:moveTo>
                  <a:cubicBezTo>
                    <a:pt x="14" y="9"/>
                    <a:pt x="27" y="19"/>
                    <a:pt x="40" y="29"/>
                  </a:cubicBezTo>
                  <a:cubicBezTo>
                    <a:pt x="52" y="39"/>
                    <a:pt x="65" y="49"/>
                    <a:pt x="79" y="58"/>
                  </a:cubicBezTo>
                  <a:cubicBezTo>
                    <a:pt x="92" y="68"/>
                    <a:pt x="105" y="77"/>
                    <a:pt x="119" y="85"/>
                  </a:cubicBezTo>
                  <a:cubicBezTo>
                    <a:pt x="133" y="93"/>
                    <a:pt x="147" y="101"/>
                    <a:pt x="163" y="105"/>
                  </a:cubicBezTo>
                  <a:cubicBezTo>
                    <a:pt x="147" y="103"/>
                    <a:pt x="131" y="97"/>
                    <a:pt x="117" y="89"/>
                  </a:cubicBezTo>
                  <a:cubicBezTo>
                    <a:pt x="102" y="81"/>
                    <a:pt x="88" y="72"/>
                    <a:pt x="75" y="63"/>
                  </a:cubicBezTo>
                  <a:cubicBezTo>
                    <a:pt x="62" y="53"/>
                    <a:pt x="49" y="43"/>
                    <a:pt x="37" y="33"/>
                  </a:cubicBezTo>
                  <a:cubicBezTo>
                    <a:pt x="24" y="22"/>
                    <a:pt x="1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17">
              <a:extLst>
                <a:ext uri="{FF2B5EF4-FFF2-40B4-BE49-F238E27FC236}">
                  <a16:creationId xmlns:a16="http://schemas.microsoft.com/office/drawing/2014/main" id="{3C7E6840-D615-49A5-8D98-5380912154B8}"/>
                </a:ext>
              </a:extLst>
            </p:cNvPr>
            <p:cNvSpPr>
              <a:spLocks/>
            </p:cNvSpPr>
            <p:nvPr/>
          </p:nvSpPr>
          <p:spPr bwMode="auto">
            <a:xfrm>
              <a:off x="5456238" y="15100300"/>
              <a:ext cx="488950" cy="347663"/>
            </a:xfrm>
            <a:custGeom>
              <a:avLst/>
              <a:gdLst>
                <a:gd name="T0" fmla="*/ 0 w 154"/>
                <a:gd name="T1" fmla="*/ 0 h 109"/>
                <a:gd name="T2" fmla="*/ 38 w 154"/>
                <a:gd name="T3" fmla="*/ 29 h 109"/>
                <a:gd name="T4" fmla="*/ 75 w 154"/>
                <a:gd name="T5" fmla="*/ 58 h 109"/>
                <a:gd name="T6" fmla="*/ 113 w 154"/>
                <a:gd name="T7" fmla="*/ 86 h 109"/>
                <a:gd name="T8" fmla="*/ 154 w 154"/>
                <a:gd name="T9" fmla="*/ 109 h 109"/>
                <a:gd name="T10" fmla="*/ 110 w 154"/>
                <a:gd name="T11" fmla="*/ 90 h 109"/>
                <a:gd name="T12" fmla="*/ 71 w 154"/>
                <a:gd name="T13" fmla="*/ 63 h 109"/>
                <a:gd name="T14" fmla="*/ 35 w 154"/>
                <a:gd name="T15" fmla="*/ 33 h 109"/>
                <a:gd name="T16" fmla="*/ 0 w 154"/>
                <a:gd name="T1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09">
                  <a:moveTo>
                    <a:pt x="0" y="0"/>
                  </a:moveTo>
                  <a:cubicBezTo>
                    <a:pt x="13" y="10"/>
                    <a:pt x="25" y="19"/>
                    <a:pt x="38" y="29"/>
                  </a:cubicBezTo>
                  <a:cubicBezTo>
                    <a:pt x="50" y="39"/>
                    <a:pt x="62" y="48"/>
                    <a:pt x="75" y="58"/>
                  </a:cubicBezTo>
                  <a:cubicBezTo>
                    <a:pt x="87" y="68"/>
                    <a:pt x="100" y="77"/>
                    <a:pt x="113" y="86"/>
                  </a:cubicBezTo>
                  <a:cubicBezTo>
                    <a:pt x="126" y="94"/>
                    <a:pt x="139" y="103"/>
                    <a:pt x="154" y="109"/>
                  </a:cubicBezTo>
                  <a:cubicBezTo>
                    <a:pt x="138" y="105"/>
                    <a:pt x="124" y="98"/>
                    <a:pt x="110" y="90"/>
                  </a:cubicBezTo>
                  <a:cubicBezTo>
                    <a:pt x="97" y="81"/>
                    <a:pt x="84" y="72"/>
                    <a:pt x="71" y="63"/>
                  </a:cubicBezTo>
                  <a:cubicBezTo>
                    <a:pt x="59" y="53"/>
                    <a:pt x="47" y="43"/>
                    <a:pt x="35" y="33"/>
                  </a:cubicBezTo>
                  <a:cubicBezTo>
                    <a:pt x="23" y="22"/>
                    <a:pt x="11"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18">
              <a:extLst>
                <a:ext uri="{FF2B5EF4-FFF2-40B4-BE49-F238E27FC236}">
                  <a16:creationId xmlns:a16="http://schemas.microsoft.com/office/drawing/2014/main" id="{226E8A59-203C-4AD0-9405-48EF4B142E07}"/>
                </a:ext>
              </a:extLst>
            </p:cNvPr>
            <p:cNvSpPr>
              <a:spLocks/>
            </p:cNvSpPr>
            <p:nvPr/>
          </p:nvSpPr>
          <p:spPr bwMode="auto">
            <a:xfrm>
              <a:off x="5221288" y="14592300"/>
              <a:ext cx="530225" cy="358775"/>
            </a:xfrm>
            <a:custGeom>
              <a:avLst/>
              <a:gdLst>
                <a:gd name="T0" fmla="*/ 0 w 167"/>
                <a:gd name="T1" fmla="*/ 0 h 113"/>
                <a:gd name="T2" fmla="*/ 40 w 167"/>
                <a:gd name="T3" fmla="*/ 31 h 113"/>
                <a:gd name="T4" fmla="*/ 80 w 167"/>
                <a:gd name="T5" fmla="*/ 62 h 113"/>
                <a:gd name="T6" fmla="*/ 122 w 167"/>
                <a:gd name="T7" fmla="*/ 91 h 113"/>
                <a:gd name="T8" fmla="*/ 133 w 167"/>
                <a:gd name="T9" fmla="*/ 97 h 113"/>
                <a:gd name="T10" fmla="*/ 144 w 167"/>
                <a:gd name="T11" fmla="*/ 103 h 113"/>
                <a:gd name="T12" fmla="*/ 167 w 167"/>
                <a:gd name="T13" fmla="*/ 113 h 113"/>
                <a:gd name="T14" fmla="*/ 120 w 167"/>
                <a:gd name="T15" fmla="*/ 95 h 113"/>
                <a:gd name="T16" fmla="*/ 77 w 167"/>
                <a:gd name="T17" fmla="*/ 67 h 113"/>
                <a:gd name="T18" fmla="*/ 37 w 167"/>
                <a:gd name="T19" fmla="*/ 34 h 113"/>
                <a:gd name="T20" fmla="*/ 0 w 16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13">
                  <a:moveTo>
                    <a:pt x="0" y="0"/>
                  </a:moveTo>
                  <a:cubicBezTo>
                    <a:pt x="13" y="10"/>
                    <a:pt x="27" y="20"/>
                    <a:pt x="40" y="31"/>
                  </a:cubicBezTo>
                  <a:cubicBezTo>
                    <a:pt x="53" y="41"/>
                    <a:pt x="67" y="52"/>
                    <a:pt x="80" y="62"/>
                  </a:cubicBezTo>
                  <a:cubicBezTo>
                    <a:pt x="94" y="72"/>
                    <a:pt x="108" y="82"/>
                    <a:pt x="122" y="91"/>
                  </a:cubicBezTo>
                  <a:cubicBezTo>
                    <a:pt x="125" y="93"/>
                    <a:pt x="129" y="95"/>
                    <a:pt x="133" y="97"/>
                  </a:cubicBezTo>
                  <a:cubicBezTo>
                    <a:pt x="136" y="99"/>
                    <a:pt x="140" y="101"/>
                    <a:pt x="144" y="103"/>
                  </a:cubicBezTo>
                  <a:cubicBezTo>
                    <a:pt x="151" y="107"/>
                    <a:pt x="159" y="110"/>
                    <a:pt x="167" y="113"/>
                  </a:cubicBezTo>
                  <a:cubicBezTo>
                    <a:pt x="150" y="110"/>
                    <a:pt x="134" y="103"/>
                    <a:pt x="120" y="95"/>
                  </a:cubicBezTo>
                  <a:cubicBezTo>
                    <a:pt x="105" y="86"/>
                    <a:pt x="91" y="77"/>
                    <a:pt x="77" y="67"/>
                  </a:cubicBezTo>
                  <a:cubicBezTo>
                    <a:pt x="63" y="56"/>
                    <a:pt x="50" y="46"/>
                    <a:pt x="37" y="34"/>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19">
              <a:extLst>
                <a:ext uri="{FF2B5EF4-FFF2-40B4-BE49-F238E27FC236}">
                  <a16:creationId xmlns:a16="http://schemas.microsoft.com/office/drawing/2014/main" id="{44D72DB3-127A-4CD8-A77B-820B36C0EB15}"/>
                </a:ext>
              </a:extLst>
            </p:cNvPr>
            <p:cNvSpPr>
              <a:spLocks/>
            </p:cNvSpPr>
            <p:nvPr/>
          </p:nvSpPr>
          <p:spPr bwMode="auto">
            <a:xfrm>
              <a:off x="5646738" y="14117638"/>
              <a:ext cx="114300" cy="566738"/>
            </a:xfrm>
            <a:custGeom>
              <a:avLst/>
              <a:gdLst>
                <a:gd name="T0" fmla="*/ 0 w 36"/>
                <a:gd name="T1" fmla="*/ 178 h 178"/>
                <a:gd name="T2" fmla="*/ 13 w 36"/>
                <a:gd name="T3" fmla="*/ 134 h 178"/>
                <a:gd name="T4" fmla="*/ 21 w 36"/>
                <a:gd name="T5" fmla="*/ 90 h 178"/>
                <a:gd name="T6" fmla="*/ 28 w 36"/>
                <a:gd name="T7" fmla="*/ 45 h 178"/>
                <a:gd name="T8" fmla="*/ 36 w 36"/>
                <a:gd name="T9" fmla="*/ 0 h 178"/>
                <a:gd name="T10" fmla="*/ 33 w 36"/>
                <a:gd name="T11" fmla="*/ 45 h 178"/>
                <a:gd name="T12" fmla="*/ 27 w 36"/>
                <a:gd name="T13" fmla="*/ 91 h 178"/>
                <a:gd name="T14" fmla="*/ 17 w 36"/>
                <a:gd name="T15" fmla="*/ 136 h 178"/>
                <a:gd name="T16" fmla="*/ 0 w 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78">
                  <a:moveTo>
                    <a:pt x="0" y="178"/>
                  </a:moveTo>
                  <a:cubicBezTo>
                    <a:pt x="6" y="164"/>
                    <a:pt x="10" y="149"/>
                    <a:pt x="13" y="134"/>
                  </a:cubicBezTo>
                  <a:cubicBezTo>
                    <a:pt x="16" y="120"/>
                    <a:pt x="19" y="105"/>
                    <a:pt x="21" y="90"/>
                  </a:cubicBezTo>
                  <a:cubicBezTo>
                    <a:pt x="24" y="75"/>
                    <a:pt x="26" y="60"/>
                    <a:pt x="28" y="45"/>
                  </a:cubicBezTo>
                  <a:cubicBezTo>
                    <a:pt x="31" y="30"/>
                    <a:pt x="33" y="15"/>
                    <a:pt x="36" y="0"/>
                  </a:cubicBezTo>
                  <a:cubicBezTo>
                    <a:pt x="36" y="15"/>
                    <a:pt x="35" y="30"/>
                    <a:pt x="33" y="45"/>
                  </a:cubicBezTo>
                  <a:cubicBezTo>
                    <a:pt x="32" y="61"/>
                    <a:pt x="30" y="76"/>
                    <a:pt x="27" y="91"/>
                  </a:cubicBezTo>
                  <a:cubicBezTo>
                    <a:pt x="24" y="106"/>
                    <a:pt x="21" y="121"/>
                    <a:pt x="17" y="136"/>
                  </a:cubicBezTo>
                  <a:cubicBezTo>
                    <a:pt x="13" y="150"/>
                    <a:pt x="8" y="165"/>
                    <a:pt x="0"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20">
              <a:extLst>
                <a:ext uri="{FF2B5EF4-FFF2-40B4-BE49-F238E27FC236}">
                  <a16:creationId xmlns:a16="http://schemas.microsoft.com/office/drawing/2014/main" id="{390D2AB8-2141-415C-9538-D6F6601D07FF}"/>
                </a:ext>
              </a:extLst>
            </p:cNvPr>
            <p:cNvSpPr>
              <a:spLocks/>
            </p:cNvSpPr>
            <p:nvPr/>
          </p:nvSpPr>
          <p:spPr bwMode="auto">
            <a:xfrm>
              <a:off x="5859463" y="14684375"/>
              <a:ext cx="234950" cy="546100"/>
            </a:xfrm>
            <a:custGeom>
              <a:avLst/>
              <a:gdLst>
                <a:gd name="T0" fmla="*/ 0 w 74"/>
                <a:gd name="T1" fmla="*/ 172 h 172"/>
                <a:gd name="T2" fmla="*/ 22 w 74"/>
                <a:gd name="T3" fmla="*/ 130 h 172"/>
                <a:gd name="T4" fmla="*/ 40 w 74"/>
                <a:gd name="T5" fmla="*/ 87 h 172"/>
                <a:gd name="T6" fmla="*/ 56 w 74"/>
                <a:gd name="T7" fmla="*/ 43 h 172"/>
                <a:gd name="T8" fmla="*/ 74 w 74"/>
                <a:gd name="T9" fmla="*/ 0 h 172"/>
                <a:gd name="T10" fmla="*/ 61 w 74"/>
                <a:gd name="T11" fmla="*/ 45 h 172"/>
                <a:gd name="T12" fmla="*/ 45 w 74"/>
                <a:gd name="T13" fmla="*/ 89 h 172"/>
                <a:gd name="T14" fmla="*/ 26 w 74"/>
                <a:gd name="T15" fmla="*/ 132 h 172"/>
                <a:gd name="T16" fmla="*/ 0 w 74"/>
                <a:gd name="T1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72">
                  <a:moveTo>
                    <a:pt x="0" y="172"/>
                  </a:moveTo>
                  <a:cubicBezTo>
                    <a:pt x="9" y="159"/>
                    <a:pt x="16" y="144"/>
                    <a:pt x="22" y="130"/>
                  </a:cubicBezTo>
                  <a:cubicBezTo>
                    <a:pt x="28" y="116"/>
                    <a:pt x="34" y="101"/>
                    <a:pt x="40" y="87"/>
                  </a:cubicBezTo>
                  <a:cubicBezTo>
                    <a:pt x="56" y="43"/>
                    <a:pt x="56" y="43"/>
                    <a:pt x="56" y="43"/>
                  </a:cubicBezTo>
                  <a:cubicBezTo>
                    <a:pt x="62" y="29"/>
                    <a:pt x="68" y="14"/>
                    <a:pt x="74" y="0"/>
                  </a:cubicBezTo>
                  <a:cubicBezTo>
                    <a:pt x="70" y="15"/>
                    <a:pt x="66" y="30"/>
                    <a:pt x="61" y="45"/>
                  </a:cubicBezTo>
                  <a:cubicBezTo>
                    <a:pt x="56" y="60"/>
                    <a:pt x="51" y="74"/>
                    <a:pt x="45" y="89"/>
                  </a:cubicBezTo>
                  <a:cubicBezTo>
                    <a:pt x="39" y="104"/>
                    <a:pt x="33" y="118"/>
                    <a:pt x="26" y="132"/>
                  </a:cubicBezTo>
                  <a:cubicBezTo>
                    <a:pt x="19" y="146"/>
                    <a:pt x="11" y="160"/>
                    <a:pt x="0" y="1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21">
              <a:extLst>
                <a:ext uri="{FF2B5EF4-FFF2-40B4-BE49-F238E27FC236}">
                  <a16:creationId xmlns:a16="http://schemas.microsoft.com/office/drawing/2014/main" id="{50499B38-09F4-48E2-A983-99D19ABFECFB}"/>
                </a:ext>
              </a:extLst>
            </p:cNvPr>
            <p:cNvSpPr>
              <a:spLocks/>
            </p:cNvSpPr>
            <p:nvPr/>
          </p:nvSpPr>
          <p:spPr bwMode="auto">
            <a:xfrm>
              <a:off x="5989638" y="15059025"/>
              <a:ext cx="203200" cy="506413"/>
            </a:xfrm>
            <a:custGeom>
              <a:avLst/>
              <a:gdLst>
                <a:gd name="T0" fmla="*/ 0 w 64"/>
                <a:gd name="T1" fmla="*/ 159 h 159"/>
                <a:gd name="T2" fmla="*/ 12 w 64"/>
                <a:gd name="T3" fmla="*/ 141 h 159"/>
                <a:gd name="T4" fmla="*/ 16 w 64"/>
                <a:gd name="T5" fmla="*/ 131 h 159"/>
                <a:gd name="T6" fmla="*/ 21 w 64"/>
                <a:gd name="T7" fmla="*/ 121 h 159"/>
                <a:gd name="T8" fmla="*/ 35 w 64"/>
                <a:gd name="T9" fmla="*/ 81 h 159"/>
                <a:gd name="T10" fmla="*/ 49 w 64"/>
                <a:gd name="T11" fmla="*/ 40 h 159"/>
                <a:gd name="T12" fmla="*/ 64 w 64"/>
                <a:gd name="T13" fmla="*/ 0 h 159"/>
                <a:gd name="T14" fmla="*/ 53 w 64"/>
                <a:gd name="T15" fmla="*/ 42 h 159"/>
                <a:gd name="T16" fmla="*/ 41 w 64"/>
                <a:gd name="T17" fmla="*/ 83 h 159"/>
                <a:gd name="T18" fmla="*/ 25 w 64"/>
                <a:gd name="T19" fmla="*/ 123 h 159"/>
                <a:gd name="T20" fmla="*/ 20 w 64"/>
                <a:gd name="T21" fmla="*/ 133 h 159"/>
                <a:gd name="T22" fmla="*/ 15 w 64"/>
                <a:gd name="T23" fmla="*/ 142 h 159"/>
                <a:gd name="T24" fmla="*/ 0 w 64"/>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9">
                  <a:moveTo>
                    <a:pt x="0" y="159"/>
                  </a:moveTo>
                  <a:cubicBezTo>
                    <a:pt x="5" y="154"/>
                    <a:pt x="9" y="147"/>
                    <a:pt x="12" y="141"/>
                  </a:cubicBezTo>
                  <a:cubicBezTo>
                    <a:pt x="14" y="138"/>
                    <a:pt x="15" y="135"/>
                    <a:pt x="16" y="131"/>
                  </a:cubicBezTo>
                  <a:cubicBezTo>
                    <a:pt x="18" y="128"/>
                    <a:pt x="19" y="125"/>
                    <a:pt x="21" y="121"/>
                  </a:cubicBezTo>
                  <a:cubicBezTo>
                    <a:pt x="26" y="108"/>
                    <a:pt x="30" y="95"/>
                    <a:pt x="35" y="81"/>
                  </a:cubicBezTo>
                  <a:cubicBezTo>
                    <a:pt x="49" y="40"/>
                    <a:pt x="49" y="40"/>
                    <a:pt x="49" y="40"/>
                  </a:cubicBezTo>
                  <a:cubicBezTo>
                    <a:pt x="53" y="27"/>
                    <a:pt x="58" y="13"/>
                    <a:pt x="64" y="0"/>
                  </a:cubicBezTo>
                  <a:cubicBezTo>
                    <a:pt x="61" y="14"/>
                    <a:pt x="57" y="28"/>
                    <a:pt x="53" y="42"/>
                  </a:cubicBezTo>
                  <a:cubicBezTo>
                    <a:pt x="49" y="55"/>
                    <a:pt x="45" y="69"/>
                    <a:pt x="41" y="83"/>
                  </a:cubicBezTo>
                  <a:cubicBezTo>
                    <a:pt x="36" y="96"/>
                    <a:pt x="31" y="110"/>
                    <a:pt x="25" y="123"/>
                  </a:cubicBezTo>
                  <a:cubicBezTo>
                    <a:pt x="23" y="126"/>
                    <a:pt x="22" y="130"/>
                    <a:pt x="20" y="133"/>
                  </a:cubicBezTo>
                  <a:cubicBezTo>
                    <a:pt x="18" y="136"/>
                    <a:pt x="16" y="139"/>
                    <a:pt x="15" y="142"/>
                  </a:cubicBezTo>
                  <a:cubicBezTo>
                    <a:pt x="11" y="148"/>
                    <a:pt x="6" y="154"/>
                    <a:pt x="0" y="1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22">
              <a:extLst>
                <a:ext uri="{FF2B5EF4-FFF2-40B4-BE49-F238E27FC236}">
                  <a16:creationId xmlns:a16="http://schemas.microsoft.com/office/drawing/2014/main" id="{98D6FB67-C18E-4682-BACC-43C98D9835B2}"/>
                </a:ext>
              </a:extLst>
            </p:cNvPr>
            <p:cNvSpPr>
              <a:spLocks/>
            </p:cNvSpPr>
            <p:nvPr/>
          </p:nvSpPr>
          <p:spPr bwMode="auto">
            <a:xfrm>
              <a:off x="6091238" y="15295563"/>
              <a:ext cx="219075" cy="523875"/>
            </a:xfrm>
            <a:custGeom>
              <a:avLst/>
              <a:gdLst>
                <a:gd name="T0" fmla="*/ 0 w 69"/>
                <a:gd name="T1" fmla="*/ 165 h 165"/>
                <a:gd name="T2" fmla="*/ 23 w 69"/>
                <a:gd name="T3" fmla="*/ 126 h 165"/>
                <a:gd name="T4" fmla="*/ 40 w 69"/>
                <a:gd name="T5" fmla="*/ 85 h 165"/>
                <a:gd name="T6" fmla="*/ 55 w 69"/>
                <a:gd name="T7" fmla="*/ 42 h 165"/>
                <a:gd name="T8" fmla="*/ 69 w 69"/>
                <a:gd name="T9" fmla="*/ 0 h 165"/>
                <a:gd name="T10" fmla="*/ 59 w 69"/>
                <a:gd name="T11" fmla="*/ 44 h 165"/>
                <a:gd name="T12" fmla="*/ 45 w 69"/>
                <a:gd name="T13" fmla="*/ 87 h 165"/>
                <a:gd name="T14" fmla="*/ 27 w 69"/>
                <a:gd name="T15" fmla="*/ 128 h 165"/>
                <a:gd name="T16" fmla="*/ 0 w 69"/>
                <a:gd name="T1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65">
                  <a:moveTo>
                    <a:pt x="0" y="165"/>
                  </a:moveTo>
                  <a:cubicBezTo>
                    <a:pt x="9" y="153"/>
                    <a:pt x="16" y="140"/>
                    <a:pt x="23" y="126"/>
                  </a:cubicBezTo>
                  <a:cubicBezTo>
                    <a:pt x="29" y="113"/>
                    <a:pt x="35" y="99"/>
                    <a:pt x="40" y="85"/>
                  </a:cubicBezTo>
                  <a:cubicBezTo>
                    <a:pt x="45" y="71"/>
                    <a:pt x="50" y="57"/>
                    <a:pt x="55" y="42"/>
                  </a:cubicBezTo>
                  <a:cubicBezTo>
                    <a:pt x="59" y="28"/>
                    <a:pt x="64" y="14"/>
                    <a:pt x="69" y="0"/>
                  </a:cubicBezTo>
                  <a:cubicBezTo>
                    <a:pt x="67" y="14"/>
                    <a:pt x="63" y="29"/>
                    <a:pt x="59" y="44"/>
                  </a:cubicBezTo>
                  <a:cubicBezTo>
                    <a:pt x="55" y="58"/>
                    <a:pt x="51" y="73"/>
                    <a:pt x="45" y="87"/>
                  </a:cubicBezTo>
                  <a:cubicBezTo>
                    <a:pt x="40" y="101"/>
                    <a:pt x="34" y="115"/>
                    <a:pt x="27" y="128"/>
                  </a:cubicBezTo>
                  <a:cubicBezTo>
                    <a:pt x="19" y="142"/>
                    <a:pt x="11" y="154"/>
                    <a:pt x="0"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23">
              <a:extLst>
                <a:ext uri="{FF2B5EF4-FFF2-40B4-BE49-F238E27FC236}">
                  <a16:creationId xmlns:a16="http://schemas.microsoft.com/office/drawing/2014/main" id="{A0FF541D-6BBF-461F-B854-2CD671FF83C2}"/>
                </a:ext>
              </a:extLst>
            </p:cNvPr>
            <p:cNvSpPr>
              <a:spLocks/>
            </p:cNvSpPr>
            <p:nvPr/>
          </p:nvSpPr>
          <p:spPr bwMode="auto">
            <a:xfrm>
              <a:off x="4846638" y="15555913"/>
              <a:ext cx="285750" cy="47625"/>
            </a:xfrm>
            <a:custGeom>
              <a:avLst/>
              <a:gdLst>
                <a:gd name="T0" fmla="*/ 0 w 90"/>
                <a:gd name="T1" fmla="*/ 5 h 15"/>
                <a:gd name="T2" fmla="*/ 22 w 90"/>
                <a:gd name="T3" fmla="*/ 9 h 15"/>
                <a:gd name="T4" fmla="*/ 45 w 90"/>
                <a:gd name="T5" fmla="*/ 9 h 15"/>
                <a:gd name="T6" fmla="*/ 67 w 90"/>
                <a:gd name="T7" fmla="*/ 5 h 15"/>
                <a:gd name="T8" fmla="*/ 90 w 90"/>
                <a:gd name="T9" fmla="*/ 0 h 15"/>
                <a:gd name="T10" fmla="*/ 69 w 90"/>
                <a:gd name="T11" fmla="*/ 10 h 15"/>
                <a:gd name="T12" fmla="*/ 45 w 90"/>
                <a:gd name="T13" fmla="*/ 15 h 15"/>
                <a:gd name="T14" fmla="*/ 22 w 90"/>
                <a:gd name="T15" fmla="*/ 14 h 15"/>
                <a:gd name="T16" fmla="*/ 0 w 90"/>
                <a:gd name="T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5">
                  <a:moveTo>
                    <a:pt x="0" y="5"/>
                  </a:moveTo>
                  <a:cubicBezTo>
                    <a:pt x="7" y="7"/>
                    <a:pt x="15" y="8"/>
                    <a:pt x="22" y="9"/>
                  </a:cubicBezTo>
                  <a:cubicBezTo>
                    <a:pt x="30" y="10"/>
                    <a:pt x="37" y="9"/>
                    <a:pt x="45" y="9"/>
                  </a:cubicBezTo>
                  <a:cubicBezTo>
                    <a:pt x="52" y="8"/>
                    <a:pt x="60" y="7"/>
                    <a:pt x="67" y="5"/>
                  </a:cubicBezTo>
                  <a:cubicBezTo>
                    <a:pt x="75" y="4"/>
                    <a:pt x="82" y="2"/>
                    <a:pt x="90" y="0"/>
                  </a:cubicBezTo>
                  <a:cubicBezTo>
                    <a:pt x="83" y="4"/>
                    <a:pt x="76" y="8"/>
                    <a:pt x="69" y="10"/>
                  </a:cubicBezTo>
                  <a:cubicBezTo>
                    <a:pt x="61" y="12"/>
                    <a:pt x="53" y="14"/>
                    <a:pt x="45" y="15"/>
                  </a:cubicBezTo>
                  <a:cubicBezTo>
                    <a:pt x="38" y="15"/>
                    <a:pt x="30" y="15"/>
                    <a:pt x="22" y="14"/>
                  </a:cubicBezTo>
                  <a:cubicBezTo>
                    <a:pt x="14" y="12"/>
                    <a:pt x="6" y="9"/>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24">
              <a:extLst>
                <a:ext uri="{FF2B5EF4-FFF2-40B4-BE49-F238E27FC236}">
                  <a16:creationId xmlns:a16="http://schemas.microsoft.com/office/drawing/2014/main" id="{4A69B12E-46E2-48B5-A1B7-078F6BF4712B}"/>
                </a:ext>
              </a:extLst>
            </p:cNvPr>
            <p:cNvSpPr>
              <a:spLocks/>
            </p:cNvSpPr>
            <p:nvPr/>
          </p:nvSpPr>
          <p:spPr bwMode="auto">
            <a:xfrm>
              <a:off x="5059363" y="15233650"/>
              <a:ext cx="149225" cy="369888"/>
            </a:xfrm>
            <a:custGeom>
              <a:avLst/>
              <a:gdLst>
                <a:gd name="T0" fmla="*/ 47 w 47"/>
                <a:gd name="T1" fmla="*/ 116 h 116"/>
                <a:gd name="T2" fmla="*/ 38 w 47"/>
                <a:gd name="T3" fmla="*/ 86 h 116"/>
                <a:gd name="T4" fmla="*/ 28 w 47"/>
                <a:gd name="T5" fmla="*/ 56 h 116"/>
                <a:gd name="T6" fmla="*/ 15 w 47"/>
                <a:gd name="T7" fmla="*/ 28 h 116"/>
                <a:gd name="T8" fmla="*/ 0 w 47"/>
                <a:gd name="T9" fmla="*/ 0 h 116"/>
                <a:gd name="T10" fmla="*/ 19 w 47"/>
                <a:gd name="T11" fmla="*/ 25 h 116"/>
                <a:gd name="T12" fmla="*/ 33 w 47"/>
                <a:gd name="T13" fmla="*/ 54 h 116"/>
                <a:gd name="T14" fmla="*/ 43 w 47"/>
                <a:gd name="T15" fmla="*/ 84 h 116"/>
                <a:gd name="T16" fmla="*/ 47 w 4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16">
                  <a:moveTo>
                    <a:pt x="47" y="116"/>
                  </a:moveTo>
                  <a:cubicBezTo>
                    <a:pt x="44" y="106"/>
                    <a:pt x="42" y="96"/>
                    <a:pt x="38" y="86"/>
                  </a:cubicBezTo>
                  <a:cubicBezTo>
                    <a:pt x="35" y="76"/>
                    <a:pt x="32" y="66"/>
                    <a:pt x="28" y="56"/>
                  </a:cubicBezTo>
                  <a:cubicBezTo>
                    <a:pt x="24" y="46"/>
                    <a:pt x="20" y="37"/>
                    <a:pt x="15" y="28"/>
                  </a:cubicBezTo>
                  <a:cubicBezTo>
                    <a:pt x="10" y="18"/>
                    <a:pt x="5" y="9"/>
                    <a:pt x="0" y="0"/>
                  </a:cubicBezTo>
                  <a:cubicBezTo>
                    <a:pt x="7" y="8"/>
                    <a:pt x="14" y="16"/>
                    <a:pt x="19" y="25"/>
                  </a:cubicBezTo>
                  <a:cubicBezTo>
                    <a:pt x="25" y="34"/>
                    <a:pt x="29" y="44"/>
                    <a:pt x="33" y="54"/>
                  </a:cubicBezTo>
                  <a:cubicBezTo>
                    <a:pt x="37" y="64"/>
                    <a:pt x="41" y="74"/>
                    <a:pt x="43" y="84"/>
                  </a:cubicBezTo>
                  <a:cubicBezTo>
                    <a:pt x="45" y="95"/>
                    <a:pt x="47" y="105"/>
                    <a:pt x="47"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25">
              <a:extLst>
                <a:ext uri="{FF2B5EF4-FFF2-40B4-BE49-F238E27FC236}">
                  <a16:creationId xmlns:a16="http://schemas.microsoft.com/office/drawing/2014/main" id="{80DBCDD0-6B87-454C-9FE7-CAA84A87A0D6}"/>
                </a:ext>
              </a:extLst>
            </p:cNvPr>
            <p:cNvSpPr>
              <a:spLocks/>
            </p:cNvSpPr>
            <p:nvPr/>
          </p:nvSpPr>
          <p:spPr bwMode="auto">
            <a:xfrm>
              <a:off x="5065713" y="15781338"/>
              <a:ext cx="441325" cy="127000"/>
            </a:xfrm>
            <a:custGeom>
              <a:avLst/>
              <a:gdLst>
                <a:gd name="T0" fmla="*/ 139 w 139"/>
                <a:gd name="T1" fmla="*/ 0 h 40"/>
                <a:gd name="T2" fmla="*/ 107 w 139"/>
                <a:gd name="T3" fmla="*/ 18 h 40"/>
                <a:gd name="T4" fmla="*/ 72 w 139"/>
                <a:gd name="T5" fmla="*/ 30 h 40"/>
                <a:gd name="T6" fmla="*/ 36 w 139"/>
                <a:gd name="T7" fmla="*/ 38 h 40"/>
                <a:gd name="T8" fmla="*/ 0 w 139"/>
                <a:gd name="T9" fmla="*/ 39 h 40"/>
                <a:gd name="T10" fmla="*/ 36 w 139"/>
                <a:gd name="T11" fmla="*/ 33 h 40"/>
                <a:gd name="T12" fmla="*/ 71 w 139"/>
                <a:gd name="T13" fmla="*/ 25 h 40"/>
                <a:gd name="T14" fmla="*/ 105 w 139"/>
                <a:gd name="T15" fmla="*/ 14 h 40"/>
                <a:gd name="T16" fmla="*/ 139 w 139"/>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40">
                  <a:moveTo>
                    <a:pt x="139" y="0"/>
                  </a:moveTo>
                  <a:cubicBezTo>
                    <a:pt x="129" y="7"/>
                    <a:pt x="118" y="13"/>
                    <a:pt x="107" y="18"/>
                  </a:cubicBezTo>
                  <a:cubicBezTo>
                    <a:pt x="96" y="23"/>
                    <a:pt x="84" y="27"/>
                    <a:pt x="72" y="30"/>
                  </a:cubicBezTo>
                  <a:cubicBezTo>
                    <a:pt x="61" y="34"/>
                    <a:pt x="49" y="36"/>
                    <a:pt x="36" y="38"/>
                  </a:cubicBezTo>
                  <a:cubicBezTo>
                    <a:pt x="24" y="39"/>
                    <a:pt x="12" y="40"/>
                    <a:pt x="0" y="39"/>
                  </a:cubicBezTo>
                  <a:cubicBezTo>
                    <a:pt x="12" y="37"/>
                    <a:pt x="24" y="35"/>
                    <a:pt x="36" y="33"/>
                  </a:cubicBezTo>
                  <a:cubicBezTo>
                    <a:pt x="47" y="31"/>
                    <a:pt x="59" y="28"/>
                    <a:pt x="71" y="25"/>
                  </a:cubicBezTo>
                  <a:cubicBezTo>
                    <a:pt x="82" y="21"/>
                    <a:pt x="94" y="18"/>
                    <a:pt x="105" y="14"/>
                  </a:cubicBezTo>
                  <a:cubicBezTo>
                    <a:pt x="116" y="9"/>
                    <a:pt x="127" y="5"/>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26">
              <a:extLst>
                <a:ext uri="{FF2B5EF4-FFF2-40B4-BE49-F238E27FC236}">
                  <a16:creationId xmlns:a16="http://schemas.microsoft.com/office/drawing/2014/main" id="{5E1968BD-9348-4BDD-8D9E-03D02DCC2DC5}"/>
                </a:ext>
              </a:extLst>
            </p:cNvPr>
            <p:cNvSpPr>
              <a:spLocks/>
            </p:cNvSpPr>
            <p:nvPr/>
          </p:nvSpPr>
          <p:spPr bwMode="auto">
            <a:xfrm>
              <a:off x="5411788" y="15400338"/>
              <a:ext cx="231775" cy="463550"/>
            </a:xfrm>
            <a:custGeom>
              <a:avLst/>
              <a:gdLst>
                <a:gd name="T0" fmla="*/ 73 w 73"/>
                <a:gd name="T1" fmla="*/ 146 h 146"/>
                <a:gd name="T2" fmla="*/ 59 w 73"/>
                <a:gd name="T3" fmla="*/ 107 h 146"/>
                <a:gd name="T4" fmla="*/ 41 w 73"/>
                <a:gd name="T5" fmla="*/ 71 h 146"/>
                <a:gd name="T6" fmla="*/ 22 w 73"/>
                <a:gd name="T7" fmla="*/ 35 h 146"/>
                <a:gd name="T8" fmla="*/ 0 w 73"/>
                <a:gd name="T9" fmla="*/ 0 h 146"/>
                <a:gd name="T10" fmla="*/ 26 w 73"/>
                <a:gd name="T11" fmla="*/ 33 h 146"/>
                <a:gd name="T12" fmla="*/ 47 w 73"/>
                <a:gd name="T13" fmla="*/ 68 h 146"/>
                <a:gd name="T14" fmla="*/ 63 w 73"/>
                <a:gd name="T15" fmla="*/ 106 h 146"/>
                <a:gd name="T16" fmla="*/ 73 w 73"/>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46">
                  <a:moveTo>
                    <a:pt x="73" y="146"/>
                  </a:moveTo>
                  <a:cubicBezTo>
                    <a:pt x="69" y="133"/>
                    <a:pt x="64" y="120"/>
                    <a:pt x="59" y="107"/>
                  </a:cubicBezTo>
                  <a:cubicBezTo>
                    <a:pt x="54" y="95"/>
                    <a:pt x="48" y="83"/>
                    <a:pt x="41" y="71"/>
                  </a:cubicBezTo>
                  <a:cubicBezTo>
                    <a:pt x="35" y="59"/>
                    <a:pt x="29" y="47"/>
                    <a:pt x="22" y="35"/>
                  </a:cubicBezTo>
                  <a:cubicBezTo>
                    <a:pt x="15" y="23"/>
                    <a:pt x="8" y="12"/>
                    <a:pt x="0" y="0"/>
                  </a:cubicBezTo>
                  <a:cubicBezTo>
                    <a:pt x="10" y="10"/>
                    <a:pt x="18" y="21"/>
                    <a:pt x="26" y="33"/>
                  </a:cubicBezTo>
                  <a:cubicBezTo>
                    <a:pt x="33" y="44"/>
                    <a:pt x="40" y="56"/>
                    <a:pt x="47" y="68"/>
                  </a:cubicBezTo>
                  <a:cubicBezTo>
                    <a:pt x="53" y="80"/>
                    <a:pt x="59" y="93"/>
                    <a:pt x="63" y="106"/>
                  </a:cubicBezTo>
                  <a:cubicBezTo>
                    <a:pt x="68" y="119"/>
                    <a:pt x="71" y="132"/>
                    <a:pt x="73"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27">
              <a:extLst>
                <a:ext uri="{FF2B5EF4-FFF2-40B4-BE49-F238E27FC236}">
                  <a16:creationId xmlns:a16="http://schemas.microsoft.com/office/drawing/2014/main" id="{A9977525-1163-4E42-8F99-1E9A264B33BF}"/>
                </a:ext>
              </a:extLst>
            </p:cNvPr>
            <p:cNvSpPr>
              <a:spLocks/>
            </p:cNvSpPr>
            <p:nvPr/>
          </p:nvSpPr>
          <p:spPr bwMode="auto">
            <a:xfrm>
              <a:off x="5456238" y="15971838"/>
              <a:ext cx="368300" cy="120650"/>
            </a:xfrm>
            <a:custGeom>
              <a:avLst/>
              <a:gdLst>
                <a:gd name="T0" fmla="*/ 116 w 116"/>
                <a:gd name="T1" fmla="*/ 0 h 38"/>
                <a:gd name="T2" fmla="*/ 91 w 116"/>
                <a:gd name="T3" fmla="*/ 18 h 38"/>
                <a:gd name="T4" fmla="*/ 62 w 116"/>
                <a:gd name="T5" fmla="*/ 30 h 38"/>
                <a:gd name="T6" fmla="*/ 31 w 116"/>
                <a:gd name="T7" fmla="*/ 36 h 38"/>
                <a:gd name="T8" fmla="*/ 0 w 116"/>
                <a:gd name="T9" fmla="*/ 37 h 38"/>
                <a:gd name="T10" fmla="*/ 30 w 116"/>
                <a:gd name="T11" fmla="*/ 31 h 38"/>
                <a:gd name="T12" fmla="*/ 60 w 116"/>
                <a:gd name="T13" fmla="*/ 24 h 38"/>
                <a:gd name="T14" fmla="*/ 89 w 116"/>
                <a:gd name="T15" fmla="*/ 14 h 38"/>
                <a:gd name="T16" fmla="*/ 116 w 116"/>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38">
                  <a:moveTo>
                    <a:pt x="116" y="0"/>
                  </a:moveTo>
                  <a:cubicBezTo>
                    <a:pt x="109" y="7"/>
                    <a:pt x="100" y="13"/>
                    <a:pt x="91" y="18"/>
                  </a:cubicBezTo>
                  <a:cubicBezTo>
                    <a:pt x="82" y="23"/>
                    <a:pt x="72" y="27"/>
                    <a:pt x="62" y="30"/>
                  </a:cubicBezTo>
                  <a:cubicBezTo>
                    <a:pt x="52" y="33"/>
                    <a:pt x="41" y="35"/>
                    <a:pt x="31" y="36"/>
                  </a:cubicBezTo>
                  <a:cubicBezTo>
                    <a:pt x="21" y="37"/>
                    <a:pt x="10" y="38"/>
                    <a:pt x="0" y="37"/>
                  </a:cubicBezTo>
                  <a:cubicBezTo>
                    <a:pt x="30" y="31"/>
                    <a:pt x="30" y="31"/>
                    <a:pt x="30" y="31"/>
                  </a:cubicBezTo>
                  <a:cubicBezTo>
                    <a:pt x="40" y="29"/>
                    <a:pt x="50" y="27"/>
                    <a:pt x="60" y="24"/>
                  </a:cubicBezTo>
                  <a:cubicBezTo>
                    <a:pt x="70" y="21"/>
                    <a:pt x="80" y="18"/>
                    <a:pt x="89" y="14"/>
                  </a:cubicBezTo>
                  <a:cubicBezTo>
                    <a:pt x="98" y="10"/>
                    <a:pt x="107" y="5"/>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00">
            <a:extLst>
              <a:ext uri="{FF2B5EF4-FFF2-40B4-BE49-F238E27FC236}">
                <a16:creationId xmlns:a16="http://schemas.microsoft.com/office/drawing/2014/main" id="{A66F95F0-E5ED-42AE-96AD-28D43B9686D8}"/>
              </a:ext>
            </a:extLst>
          </p:cNvPr>
          <p:cNvSpPr>
            <a:spLocks/>
          </p:cNvSpPr>
          <p:nvPr/>
        </p:nvSpPr>
        <p:spPr bwMode="auto">
          <a:xfrm>
            <a:off x="4494213" y="9274175"/>
            <a:ext cx="5399088" cy="858838"/>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02">
            <a:extLst>
              <a:ext uri="{FF2B5EF4-FFF2-40B4-BE49-F238E27FC236}">
                <a16:creationId xmlns:a16="http://schemas.microsoft.com/office/drawing/2014/main" id="{A542B0A1-8CA4-4539-AB7D-C31D57EAF1FF}"/>
              </a:ext>
            </a:extLst>
          </p:cNvPr>
          <p:cNvSpPr>
            <a:spLocks/>
          </p:cNvSpPr>
          <p:nvPr/>
        </p:nvSpPr>
        <p:spPr bwMode="auto">
          <a:xfrm>
            <a:off x="5526088" y="4011612"/>
            <a:ext cx="4722813" cy="56388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4" name="Group 303">
            <a:extLst>
              <a:ext uri="{FF2B5EF4-FFF2-40B4-BE49-F238E27FC236}">
                <a16:creationId xmlns:a16="http://schemas.microsoft.com/office/drawing/2014/main" id="{DB6F620F-9044-40E0-B157-280420F1E908}"/>
              </a:ext>
            </a:extLst>
          </p:cNvPr>
          <p:cNvGrpSpPr/>
          <p:nvPr/>
        </p:nvGrpSpPr>
        <p:grpSpPr>
          <a:xfrm>
            <a:off x="7008017" y="4976072"/>
            <a:ext cx="3076575" cy="4516438"/>
            <a:chOff x="16867188" y="12145963"/>
            <a:chExt cx="3076575" cy="4516438"/>
          </a:xfrm>
        </p:grpSpPr>
        <p:sp>
          <p:nvSpPr>
            <p:cNvPr id="294" name="Freeform 128">
              <a:extLst>
                <a:ext uri="{FF2B5EF4-FFF2-40B4-BE49-F238E27FC236}">
                  <a16:creationId xmlns:a16="http://schemas.microsoft.com/office/drawing/2014/main" id="{4C3C5672-84EB-48A0-84F0-D3A17BF658DA}"/>
                </a:ext>
              </a:extLst>
            </p:cNvPr>
            <p:cNvSpPr>
              <a:spLocks/>
            </p:cNvSpPr>
            <p:nvPr/>
          </p:nvSpPr>
          <p:spPr bwMode="auto">
            <a:xfrm>
              <a:off x="16867188" y="12145963"/>
              <a:ext cx="3076575" cy="4516438"/>
            </a:xfrm>
            <a:custGeom>
              <a:avLst/>
              <a:gdLst>
                <a:gd name="T0" fmla="*/ 226 w 969"/>
                <a:gd name="T1" fmla="*/ 1375 h 1420"/>
                <a:gd name="T2" fmla="*/ 87 w 969"/>
                <a:gd name="T3" fmla="*/ 1020 h 1420"/>
                <a:gd name="T4" fmla="*/ 288 w 969"/>
                <a:gd name="T5" fmla="*/ 924 h 1420"/>
                <a:gd name="T6" fmla="*/ 358 w 969"/>
                <a:gd name="T7" fmla="*/ 905 h 1420"/>
                <a:gd name="T8" fmla="*/ 375 w 969"/>
                <a:gd name="T9" fmla="*/ 833 h 1420"/>
                <a:gd name="T10" fmla="*/ 352 w 969"/>
                <a:gd name="T11" fmla="*/ 686 h 1420"/>
                <a:gd name="T12" fmla="*/ 348 w 969"/>
                <a:gd name="T13" fmla="*/ 591 h 1420"/>
                <a:gd name="T14" fmla="*/ 500 w 969"/>
                <a:gd name="T15" fmla="*/ 481 h 1420"/>
                <a:gd name="T16" fmla="*/ 632 w 969"/>
                <a:gd name="T17" fmla="*/ 257 h 1420"/>
                <a:gd name="T18" fmla="*/ 923 w 969"/>
                <a:gd name="T19" fmla="*/ 175 h 1420"/>
                <a:gd name="T20" fmla="*/ 907 w 969"/>
                <a:gd name="T21" fmla="*/ 346 h 1420"/>
                <a:gd name="T22" fmla="*/ 773 w 969"/>
                <a:gd name="T23" fmla="*/ 492 h 1420"/>
                <a:gd name="T24" fmla="*/ 790 w 969"/>
                <a:gd name="T25" fmla="*/ 547 h 1420"/>
                <a:gd name="T26" fmla="*/ 836 w 969"/>
                <a:gd name="T27" fmla="*/ 643 h 1420"/>
                <a:gd name="T28" fmla="*/ 819 w 969"/>
                <a:gd name="T29" fmla="*/ 826 h 1420"/>
                <a:gd name="T30" fmla="*/ 752 w 969"/>
                <a:gd name="T31" fmla="*/ 897 h 1420"/>
                <a:gd name="T32" fmla="*/ 645 w 969"/>
                <a:gd name="T33" fmla="*/ 927 h 1420"/>
                <a:gd name="T34" fmla="*/ 600 w 969"/>
                <a:gd name="T35" fmla="*/ 951 h 1420"/>
                <a:gd name="T36" fmla="*/ 590 w 969"/>
                <a:gd name="T37" fmla="*/ 994 h 1420"/>
                <a:gd name="T38" fmla="*/ 589 w 969"/>
                <a:gd name="T39" fmla="*/ 1303 h 1420"/>
                <a:gd name="T40" fmla="*/ 393 w 969"/>
                <a:gd name="T41" fmla="*/ 1408 h 1420"/>
                <a:gd name="T42" fmla="*/ 226 w 969"/>
                <a:gd name="T43" fmla="*/ 1375 h 1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9" h="1420">
                  <a:moveTo>
                    <a:pt x="226" y="1375"/>
                  </a:moveTo>
                  <a:cubicBezTo>
                    <a:pt x="72" y="1333"/>
                    <a:pt x="0" y="1153"/>
                    <a:pt x="87" y="1020"/>
                  </a:cubicBezTo>
                  <a:cubicBezTo>
                    <a:pt x="130" y="955"/>
                    <a:pt x="197" y="920"/>
                    <a:pt x="288" y="924"/>
                  </a:cubicBezTo>
                  <a:cubicBezTo>
                    <a:pt x="313" y="925"/>
                    <a:pt x="341" y="923"/>
                    <a:pt x="358" y="905"/>
                  </a:cubicBezTo>
                  <a:cubicBezTo>
                    <a:pt x="376" y="887"/>
                    <a:pt x="376" y="859"/>
                    <a:pt x="375" y="833"/>
                  </a:cubicBezTo>
                  <a:cubicBezTo>
                    <a:pt x="372" y="784"/>
                    <a:pt x="362" y="735"/>
                    <a:pt x="352" y="686"/>
                  </a:cubicBezTo>
                  <a:cubicBezTo>
                    <a:pt x="345" y="654"/>
                    <a:pt x="340" y="624"/>
                    <a:pt x="348" y="591"/>
                  </a:cubicBezTo>
                  <a:cubicBezTo>
                    <a:pt x="366" y="523"/>
                    <a:pt x="437" y="494"/>
                    <a:pt x="500" y="481"/>
                  </a:cubicBezTo>
                  <a:cubicBezTo>
                    <a:pt x="662" y="446"/>
                    <a:pt x="654" y="330"/>
                    <a:pt x="632" y="257"/>
                  </a:cubicBezTo>
                  <a:cubicBezTo>
                    <a:pt x="609" y="185"/>
                    <a:pt x="791" y="0"/>
                    <a:pt x="923" y="175"/>
                  </a:cubicBezTo>
                  <a:cubicBezTo>
                    <a:pt x="969" y="237"/>
                    <a:pt x="967" y="296"/>
                    <a:pt x="907" y="346"/>
                  </a:cubicBezTo>
                  <a:cubicBezTo>
                    <a:pt x="860" y="384"/>
                    <a:pt x="767" y="418"/>
                    <a:pt x="773" y="492"/>
                  </a:cubicBezTo>
                  <a:cubicBezTo>
                    <a:pt x="775" y="511"/>
                    <a:pt x="782" y="529"/>
                    <a:pt x="790" y="547"/>
                  </a:cubicBezTo>
                  <a:cubicBezTo>
                    <a:pt x="804" y="579"/>
                    <a:pt x="823" y="610"/>
                    <a:pt x="836" y="643"/>
                  </a:cubicBezTo>
                  <a:cubicBezTo>
                    <a:pt x="862" y="706"/>
                    <a:pt x="854" y="768"/>
                    <a:pt x="819" y="826"/>
                  </a:cubicBezTo>
                  <a:cubicBezTo>
                    <a:pt x="802" y="854"/>
                    <a:pt x="780" y="879"/>
                    <a:pt x="752" y="897"/>
                  </a:cubicBezTo>
                  <a:cubicBezTo>
                    <a:pt x="719" y="917"/>
                    <a:pt x="682" y="919"/>
                    <a:pt x="645" y="927"/>
                  </a:cubicBezTo>
                  <a:cubicBezTo>
                    <a:pt x="628" y="931"/>
                    <a:pt x="610" y="937"/>
                    <a:pt x="600" y="951"/>
                  </a:cubicBezTo>
                  <a:cubicBezTo>
                    <a:pt x="591" y="963"/>
                    <a:pt x="590" y="979"/>
                    <a:pt x="590" y="994"/>
                  </a:cubicBezTo>
                  <a:cubicBezTo>
                    <a:pt x="587" y="1095"/>
                    <a:pt x="617" y="1203"/>
                    <a:pt x="589" y="1303"/>
                  </a:cubicBezTo>
                  <a:cubicBezTo>
                    <a:pt x="563" y="1395"/>
                    <a:pt x="481" y="1420"/>
                    <a:pt x="393" y="1408"/>
                  </a:cubicBezTo>
                  <a:cubicBezTo>
                    <a:pt x="326" y="1399"/>
                    <a:pt x="271" y="1388"/>
                    <a:pt x="226" y="137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29">
              <a:extLst>
                <a:ext uri="{FF2B5EF4-FFF2-40B4-BE49-F238E27FC236}">
                  <a16:creationId xmlns:a16="http://schemas.microsoft.com/office/drawing/2014/main" id="{8F5C1F1D-F9FD-4AF8-9C63-79B3B0E3B0F2}"/>
                </a:ext>
              </a:extLst>
            </p:cNvPr>
            <p:cNvSpPr>
              <a:spLocks/>
            </p:cNvSpPr>
            <p:nvPr/>
          </p:nvSpPr>
          <p:spPr bwMode="auto">
            <a:xfrm>
              <a:off x="17816513" y="12890500"/>
              <a:ext cx="1574800" cy="3211513"/>
            </a:xfrm>
            <a:custGeom>
              <a:avLst/>
              <a:gdLst>
                <a:gd name="T0" fmla="*/ 496 w 496"/>
                <a:gd name="T1" fmla="*/ 0 h 1010"/>
                <a:gd name="T2" fmla="*/ 444 w 496"/>
                <a:gd name="T3" fmla="*/ 128 h 1010"/>
                <a:gd name="T4" fmla="*/ 417 w 496"/>
                <a:gd name="T5" fmla="*/ 192 h 1010"/>
                <a:gd name="T6" fmla="*/ 390 w 496"/>
                <a:gd name="T7" fmla="*/ 256 h 1010"/>
                <a:gd name="T8" fmla="*/ 362 w 496"/>
                <a:gd name="T9" fmla="*/ 320 h 1010"/>
                <a:gd name="T10" fmla="*/ 333 w 496"/>
                <a:gd name="T11" fmla="*/ 383 h 1010"/>
                <a:gd name="T12" fmla="*/ 305 w 496"/>
                <a:gd name="T13" fmla="*/ 447 h 1010"/>
                <a:gd name="T14" fmla="*/ 276 w 496"/>
                <a:gd name="T15" fmla="*/ 510 h 1010"/>
                <a:gd name="T16" fmla="*/ 155 w 496"/>
                <a:gd name="T17" fmla="*/ 760 h 1010"/>
                <a:gd name="T18" fmla="*/ 20 w 496"/>
                <a:gd name="T19" fmla="*/ 1004 h 1010"/>
                <a:gd name="T20" fmla="*/ 6 w 496"/>
                <a:gd name="T21" fmla="*/ 1007 h 1010"/>
                <a:gd name="T22" fmla="*/ 3 w 496"/>
                <a:gd name="T23" fmla="*/ 993 h 1010"/>
                <a:gd name="T24" fmla="*/ 3 w 496"/>
                <a:gd name="T25" fmla="*/ 993 h 1010"/>
                <a:gd name="T26" fmla="*/ 3 w 496"/>
                <a:gd name="T27" fmla="*/ 993 h 1010"/>
                <a:gd name="T28" fmla="*/ 138 w 496"/>
                <a:gd name="T29" fmla="*/ 752 h 1010"/>
                <a:gd name="T30" fmla="*/ 154 w 496"/>
                <a:gd name="T31" fmla="*/ 721 h 1010"/>
                <a:gd name="T32" fmla="*/ 170 w 496"/>
                <a:gd name="T33" fmla="*/ 690 h 1010"/>
                <a:gd name="T34" fmla="*/ 201 w 496"/>
                <a:gd name="T35" fmla="*/ 628 h 1010"/>
                <a:gd name="T36" fmla="*/ 231 w 496"/>
                <a:gd name="T37" fmla="*/ 566 h 1010"/>
                <a:gd name="T38" fmla="*/ 262 w 496"/>
                <a:gd name="T39" fmla="*/ 503 h 1010"/>
                <a:gd name="T40" fmla="*/ 291 w 496"/>
                <a:gd name="T41" fmla="*/ 440 h 1010"/>
                <a:gd name="T42" fmla="*/ 321 w 496"/>
                <a:gd name="T43" fmla="*/ 378 h 1010"/>
                <a:gd name="T44" fmla="*/ 380 w 496"/>
                <a:gd name="T45" fmla="*/ 252 h 1010"/>
                <a:gd name="T46" fmla="*/ 496 w 496"/>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1010">
                  <a:moveTo>
                    <a:pt x="496" y="0"/>
                  </a:moveTo>
                  <a:cubicBezTo>
                    <a:pt x="479" y="43"/>
                    <a:pt x="462" y="86"/>
                    <a:pt x="444" y="128"/>
                  </a:cubicBezTo>
                  <a:cubicBezTo>
                    <a:pt x="435" y="150"/>
                    <a:pt x="426" y="171"/>
                    <a:pt x="417" y="192"/>
                  </a:cubicBezTo>
                  <a:cubicBezTo>
                    <a:pt x="390" y="256"/>
                    <a:pt x="390" y="256"/>
                    <a:pt x="390" y="256"/>
                  </a:cubicBezTo>
                  <a:cubicBezTo>
                    <a:pt x="362" y="320"/>
                    <a:pt x="362" y="320"/>
                    <a:pt x="362" y="320"/>
                  </a:cubicBezTo>
                  <a:cubicBezTo>
                    <a:pt x="333" y="383"/>
                    <a:pt x="333" y="383"/>
                    <a:pt x="333" y="383"/>
                  </a:cubicBezTo>
                  <a:cubicBezTo>
                    <a:pt x="324" y="405"/>
                    <a:pt x="314" y="426"/>
                    <a:pt x="305" y="447"/>
                  </a:cubicBezTo>
                  <a:cubicBezTo>
                    <a:pt x="295" y="468"/>
                    <a:pt x="286" y="489"/>
                    <a:pt x="276" y="510"/>
                  </a:cubicBezTo>
                  <a:cubicBezTo>
                    <a:pt x="237" y="594"/>
                    <a:pt x="197" y="678"/>
                    <a:pt x="155" y="760"/>
                  </a:cubicBezTo>
                  <a:cubicBezTo>
                    <a:pt x="113" y="843"/>
                    <a:pt x="70" y="925"/>
                    <a:pt x="20" y="1004"/>
                  </a:cubicBezTo>
                  <a:cubicBezTo>
                    <a:pt x="17" y="1009"/>
                    <a:pt x="11" y="1010"/>
                    <a:pt x="6" y="1007"/>
                  </a:cubicBezTo>
                  <a:cubicBezTo>
                    <a:pt x="1" y="1004"/>
                    <a:pt x="0" y="998"/>
                    <a:pt x="3" y="993"/>
                  </a:cubicBezTo>
                  <a:cubicBezTo>
                    <a:pt x="3" y="993"/>
                    <a:pt x="3" y="993"/>
                    <a:pt x="3" y="993"/>
                  </a:cubicBezTo>
                  <a:cubicBezTo>
                    <a:pt x="3" y="993"/>
                    <a:pt x="3" y="993"/>
                    <a:pt x="3" y="993"/>
                  </a:cubicBezTo>
                  <a:cubicBezTo>
                    <a:pt x="52" y="916"/>
                    <a:pt x="95" y="834"/>
                    <a:pt x="138" y="752"/>
                  </a:cubicBezTo>
                  <a:cubicBezTo>
                    <a:pt x="154" y="721"/>
                    <a:pt x="154" y="721"/>
                    <a:pt x="154" y="721"/>
                  </a:cubicBezTo>
                  <a:cubicBezTo>
                    <a:pt x="170" y="690"/>
                    <a:pt x="170" y="690"/>
                    <a:pt x="170" y="690"/>
                  </a:cubicBezTo>
                  <a:cubicBezTo>
                    <a:pt x="180" y="669"/>
                    <a:pt x="191" y="649"/>
                    <a:pt x="201" y="628"/>
                  </a:cubicBezTo>
                  <a:cubicBezTo>
                    <a:pt x="231" y="566"/>
                    <a:pt x="231" y="566"/>
                    <a:pt x="231" y="566"/>
                  </a:cubicBezTo>
                  <a:cubicBezTo>
                    <a:pt x="262" y="503"/>
                    <a:pt x="262" y="503"/>
                    <a:pt x="262" y="503"/>
                  </a:cubicBezTo>
                  <a:cubicBezTo>
                    <a:pt x="272" y="482"/>
                    <a:pt x="282" y="461"/>
                    <a:pt x="291" y="440"/>
                  </a:cubicBezTo>
                  <a:cubicBezTo>
                    <a:pt x="301" y="420"/>
                    <a:pt x="311" y="399"/>
                    <a:pt x="321" y="378"/>
                  </a:cubicBezTo>
                  <a:cubicBezTo>
                    <a:pt x="380" y="252"/>
                    <a:pt x="380" y="252"/>
                    <a:pt x="380" y="252"/>
                  </a:cubicBezTo>
                  <a:lnTo>
                    <a:pt x="4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30">
              <a:extLst>
                <a:ext uri="{FF2B5EF4-FFF2-40B4-BE49-F238E27FC236}">
                  <a16:creationId xmlns:a16="http://schemas.microsoft.com/office/drawing/2014/main" id="{FEF2A41D-4D01-4456-A989-B9D0C3322030}"/>
                </a:ext>
              </a:extLst>
            </p:cNvPr>
            <p:cNvSpPr>
              <a:spLocks/>
            </p:cNvSpPr>
            <p:nvPr/>
          </p:nvSpPr>
          <p:spPr bwMode="auto">
            <a:xfrm>
              <a:off x="18324513" y="13898563"/>
              <a:ext cx="95250" cy="1135063"/>
            </a:xfrm>
            <a:custGeom>
              <a:avLst/>
              <a:gdLst>
                <a:gd name="T0" fmla="*/ 9 w 30"/>
                <a:gd name="T1" fmla="*/ 0 h 357"/>
                <a:gd name="T2" fmla="*/ 4 w 30"/>
                <a:gd name="T3" fmla="*/ 90 h 357"/>
                <a:gd name="T4" fmla="*/ 4 w 30"/>
                <a:gd name="T5" fmla="*/ 180 h 357"/>
                <a:gd name="T6" fmla="*/ 6 w 30"/>
                <a:gd name="T7" fmla="*/ 224 h 357"/>
                <a:gd name="T8" fmla="*/ 11 w 30"/>
                <a:gd name="T9" fmla="*/ 269 h 357"/>
                <a:gd name="T10" fmla="*/ 30 w 30"/>
                <a:gd name="T11" fmla="*/ 356 h 357"/>
                <a:gd name="T12" fmla="*/ 26 w 30"/>
                <a:gd name="T13" fmla="*/ 357 h 357"/>
                <a:gd name="T14" fmla="*/ 19 w 30"/>
                <a:gd name="T15" fmla="*/ 336 h 357"/>
                <a:gd name="T16" fmla="*/ 13 w 30"/>
                <a:gd name="T17" fmla="*/ 314 h 357"/>
                <a:gd name="T18" fmla="*/ 12 w 30"/>
                <a:gd name="T19" fmla="*/ 308 h 357"/>
                <a:gd name="T20" fmla="*/ 11 w 30"/>
                <a:gd name="T21" fmla="*/ 303 h 357"/>
                <a:gd name="T22" fmla="*/ 9 w 30"/>
                <a:gd name="T23" fmla="*/ 292 h 357"/>
                <a:gd name="T24" fmla="*/ 7 w 30"/>
                <a:gd name="T25" fmla="*/ 281 h 357"/>
                <a:gd name="T26" fmla="*/ 6 w 30"/>
                <a:gd name="T27" fmla="*/ 269 h 357"/>
                <a:gd name="T28" fmla="*/ 0 w 30"/>
                <a:gd name="T29" fmla="*/ 180 h 357"/>
                <a:gd name="T30" fmla="*/ 2 w 30"/>
                <a:gd name="T31" fmla="*/ 90 h 357"/>
                <a:gd name="T32" fmla="*/ 9 w 30"/>
                <a:gd name="T33"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57">
                  <a:moveTo>
                    <a:pt x="9" y="0"/>
                  </a:moveTo>
                  <a:cubicBezTo>
                    <a:pt x="6" y="30"/>
                    <a:pt x="5" y="60"/>
                    <a:pt x="4" y="90"/>
                  </a:cubicBezTo>
                  <a:cubicBezTo>
                    <a:pt x="3" y="120"/>
                    <a:pt x="3" y="150"/>
                    <a:pt x="4" y="180"/>
                  </a:cubicBezTo>
                  <a:cubicBezTo>
                    <a:pt x="4" y="194"/>
                    <a:pt x="5" y="209"/>
                    <a:pt x="6" y="224"/>
                  </a:cubicBezTo>
                  <a:cubicBezTo>
                    <a:pt x="8" y="239"/>
                    <a:pt x="9" y="254"/>
                    <a:pt x="11" y="269"/>
                  </a:cubicBezTo>
                  <a:cubicBezTo>
                    <a:pt x="15" y="298"/>
                    <a:pt x="20" y="328"/>
                    <a:pt x="30" y="356"/>
                  </a:cubicBezTo>
                  <a:cubicBezTo>
                    <a:pt x="26" y="357"/>
                    <a:pt x="26" y="357"/>
                    <a:pt x="26" y="357"/>
                  </a:cubicBezTo>
                  <a:cubicBezTo>
                    <a:pt x="19" y="336"/>
                    <a:pt x="19" y="336"/>
                    <a:pt x="19" y="336"/>
                  </a:cubicBezTo>
                  <a:cubicBezTo>
                    <a:pt x="17" y="329"/>
                    <a:pt x="15" y="321"/>
                    <a:pt x="13" y="314"/>
                  </a:cubicBezTo>
                  <a:cubicBezTo>
                    <a:pt x="12" y="308"/>
                    <a:pt x="12" y="308"/>
                    <a:pt x="12" y="308"/>
                  </a:cubicBezTo>
                  <a:cubicBezTo>
                    <a:pt x="11" y="303"/>
                    <a:pt x="11" y="303"/>
                    <a:pt x="11" y="303"/>
                  </a:cubicBezTo>
                  <a:cubicBezTo>
                    <a:pt x="9" y="292"/>
                    <a:pt x="9" y="292"/>
                    <a:pt x="9" y="292"/>
                  </a:cubicBezTo>
                  <a:cubicBezTo>
                    <a:pt x="7" y="281"/>
                    <a:pt x="7" y="281"/>
                    <a:pt x="7" y="281"/>
                  </a:cubicBezTo>
                  <a:cubicBezTo>
                    <a:pt x="6" y="269"/>
                    <a:pt x="6" y="269"/>
                    <a:pt x="6" y="269"/>
                  </a:cubicBezTo>
                  <a:cubicBezTo>
                    <a:pt x="2" y="240"/>
                    <a:pt x="1" y="210"/>
                    <a:pt x="0" y="180"/>
                  </a:cubicBezTo>
                  <a:cubicBezTo>
                    <a:pt x="0" y="150"/>
                    <a:pt x="0" y="120"/>
                    <a:pt x="2" y="90"/>
                  </a:cubicBezTo>
                  <a:cubicBezTo>
                    <a:pt x="3" y="60"/>
                    <a:pt x="5" y="3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Freeform 131">
              <a:extLst>
                <a:ext uri="{FF2B5EF4-FFF2-40B4-BE49-F238E27FC236}">
                  <a16:creationId xmlns:a16="http://schemas.microsoft.com/office/drawing/2014/main" id="{40D6B503-7F01-4A2B-B6E9-DEE175FD0603}"/>
                </a:ext>
              </a:extLst>
            </p:cNvPr>
            <p:cNvSpPr>
              <a:spLocks/>
            </p:cNvSpPr>
            <p:nvPr/>
          </p:nvSpPr>
          <p:spPr bwMode="auto">
            <a:xfrm>
              <a:off x="18572163" y="14155738"/>
              <a:ext cx="784225" cy="550863"/>
            </a:xfrm>
            <a:custGeom>
              <a:avLst/>
              <a:gdLst>
                <a:gd name="T0" fmla="*/ 247 w 247"/>
                <a:gd name="T1" fmla="*/ 0 h 173"/>
                <a:gd name="T2" fmla="*/ 194 w 247"/>
                <a:gd name="T3" fmla="*/ 54 h 173"/>
                <a:gd name="T4" fmla="*/ 135 w 247"/>
                <a:gd name="T5" fmla="*/ 104 h 173"/>
                <a:gd name="T6" fmla="*/ 120 w 247"/>
                <a:gd name="T7" fmla="*/ 115 h 173"/>
                <a:gd name="T8" fmla="*/ 112 w 247"/>
                <a:gd name="T9" fmla="*/ 120 h 173"/>
                <a:gd name="T10" fmla="*/ 104 w 247"/>
                <a:gd name="T11" fmla="*/ 126 h 173"/>
                <a:gd name="T12" fmla="*/ 88 w 247"/>
                <a:gd name="T13" fmla="*/ 136 h 173"/>
                <a:gd name="T14" fmla="*/ 72 w 247"/>
                <a:gd name="T15" fmla="*/ 145 h 173"/>
                <a:gd name="T16" fmla="*/ 1 w 247"/>
                <a:gd name="T17" fmla="*/ 173 h 173"/>
                <a:gd name="T18" fmla="*/ 0 w 247"/>
                <a:gd name="T19" fmla="*/ 170 h 173"/>
                <a:gd name="T20" fmla="*/ 69 w 247"/>
                <a:gd name="T21" fmla="*/ 141 h 173"/>
                <a:gd name="T22" fmla="*/ 133 w 247"/>
                <a:gd name="T23" fmla="*/ 101 h 173"/>
                <a:gd name="T24" fmla="*/ 192 w 247"/>
                <a:gd name="T25" fmla="*/ 53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4" y="54"/>
                  </a:cubicBezTo>
                  <a:cubicBezTo>
                    <a:pt x="175" y="72"/>
                    <a:pt x="156" y="88"/>
                    <a:pt x="135" y="104"/>
                  </a:cubicBezTo>
                  <a:cubicBezTo>
                    <a:pt x="130" y="107"/>
                    <a:pt x="125" y="111"/>
                    <a:pt x="120" y="115"/>
                  </a:cubicBezTo>
                  <a:cubicBezTo>
                    <a:pt x="112" y="120"/>
                    <a:pt x="112" y="120"/>
                    <a:pt x="112" y="120"/>
                  </a:cubicBezTo>
                  <a:cubicBezTo>
                    <a:pt x="104" y="126"/>
                    <a:pt x="104" y="126"/>
                    <a:pt x="104" y="126"/>
                  </a:cubicBezTo>
                  <a:cubicBezTo>
                    <a:pt x="99" y="129"/>
                    <a:pt x="94" y="133"/>
                    <a:pt x="88" y="136"/>
                  </a:cubicBezTo>
                  <a:cubicBezTo>
                    <a:pt x="72" y="145"/>
                    <a:pt x="72" y="145"/>
                    <a:pt x="72" y="145"/>
                  </a:cubicBezTo>
                  <a:cubicBezTo>
                    <a:pt x="49" y="157"/>
                    <a:pt x="26" y="167"/>
                    <a:pt x="1" y="173"/>
                  </a:cubicBezTo>
                  <a:cubicBezTo>
                    <a:pt x="0" y="170"/>
                    <a:pt x="0" y="170"/>
                    <a:pt x="0" y="170"/>
                  </a:cubicBezTo>
                  <a:cubicBezTo>
                    <a:pt x="24" y="163"/>
                    <a:pt x="47" y="153"/>
                    <a:pt x="69" y="141"/>
                  </a:cubicBezTo>
                  <a:cubicBezTo>
                    <a:pt x="92" y="129"/>
                    <a:pt x="113" y="115"/>
                    <a:pt x="133" y="101"/>
                  </a:cubicBezTo>
                  <a:cubicBezTo>
                    <a:pt x="154" y="86"/>
                    <a:pt x="173" y="70"/>
                    <a:pt x="192" y="53"/>
                  </a:cubicBezTo>
                  <a:cubicBezTo>
                    <a:pt x="211" y="36"/>
                    <a:pt x="229" y="19"/>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32">
              <a:extLst>
                <a:ext uri="{FF2B5EF4-FFF2-40B4-BE49-F238E27FC236}">
                  <a16:creationId xmlns:a16="http://schemas.microsoft.com/office/drawing/2014/main" id="{D0FB48FD-73E1-44F2-AE2E-270149D30194}"/>
                </a:ext>
              </a:extLst>
            </p:cNvPr>
            <p:cNvSpPr>
              <a:spLocks/>
            </p:cNvSpPr>
            <p:nvPr/>
          </p:nvSpPr>
          <p:spPr bwMode="auto">
            <a:xfrm>
              <a:off x="17940338" y="15359063"/>
              <a:ext cx="784225" cy="549275"/>
            </a:xfrm>
            <a:custGeom>
              <a:avLst/>
              <a:gdLst>
                <a:gd name="T0" fmla="*/ 247 w 247"/>
                <a:gd name="T1" fmla="*/ 0 h 173"/>
                <a:gd name="T2" fmla="*/ 193 w 247"/>
                <a:gd name="T3" fmla="*/ 54 h 173"/>
                <a:gd name="T4" fmla="*/ 135 w 247"/>
                <a:gd name="T5" fmla="*/ 103 h 173"/>
                <a:gd name="T6" fmla="*/ 120 w 247"/>
                <a:gd name="T7" fmla="*/ 114 h 173"/>
                <a:gd name="T8" fmla="*/ 112 w 247"/>
                <a:gd name="T9" fmla="*/ 120 h 173"/>
                <a:gd name="T10" fmla="*/ 104 w 247"/>
                <a:gd name="T11" fmla="*/ 125 h 173"/>
                <a:gd name="T12" fmla="*/ 88 w 247"/>
                <a:gd name="T13" fmla="*/ 135 h 173"/>
                <a:gd name="T14" fmla="*/ 72 w 247"/>
                <a:gd name="T15" fmla="*/ 145 h 173"/>
                <a:gd name="T16" fmla="*/ 1 w 247"/>
                <a:gd name="T17" fmla="*/ 173 h 173"/>
                <a:gd name="T18" fmla="*/ 0 w 247"/>
                <a:gd name="T19" fmla="*/ 169 h 173"/>
                <a:gd name="T20" fmla="*/ 69 w 247"/>
                <a:gd name="T21" fmla="*/ 141 h 173"/>
                <a:gd name="T22" fmla="*/ 133 w 247"/>
                <a:gd name="T23" fmla="*/ 100 h 173"/>
                <a:gd name="T24" fmla="*/ 192 w 247"/>
                <a:gd name="T25" fmla="*/ 52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3" y="54"/>
                  </a:cubicBezTo>
                  <a:cubicBezTo>
                    <a:pt x="175" y="71"/>
                    <a:pt x="156" y="88"/>
                    <a:pt x="135" y="103"/>
                  </a:cubicBezTo>
                  <a:cubicBezTo>
                    <a:pt x="130" y="107"/>
                    <a:pt x="125" y="111"/>
                    <a:pt x="120" y="114"/>
                  </a:cubicBezTo>
                  <a:cubicBezTo>
                    <a:pt x="112" y="120"/>
                    <a:pt x="112" y="120"/>
                    <a:pt x="112" y="120"/>
                  </a:cubicBezTo>
                  <a:cubicBezTo>
                    <a:pt x="104" y="125"/>
                    <a:pt x="104" y="125"/>
                    <a:pt x="104" y="125"/>
                  </a:cubicBezTo>
                  <a:cubicBezTo>
                    <a:pt x="99" y="129"/>
                    <a:pt x="94" y="132"/>
                    <a:pt x="88" y="135"/>
                  </a:cubicBezTo>
                  <a:cubicBezTo>
                    <a:pt x="72" y="145"/>
                    <a:pt x="72" y="145"/>
                    <a:pt x="72" y="145"/>
                  </a:cubicBezTo>
                  <a:cubicBezTo>
                    <a:pt x="49" y="157"/>
                    <a:pt x="26" y="167"/>
                    <a:pt x="1" y="173"/>
                  </a:cubicBezTo>
                  <a:cubicBezTo>
                    <a:pt x="0" y="169"/>
                    <a:pt x="0" y="169"/>
                    <a:pt x="0" y="169"/>
                  </a:cubicBezTo>
                  <a:cubicBezTo>
                    <a:pt x="24" y="162"/>
                    <a:pt x="47" y="152"/>
                    <a:pt x="69" y="141"/>
                  </a:cubicBezTo>
                  <a:cubicBezTo>
                    <a:pt x="91" y="129"/>
                    <a:pt x="113" y="115"/>
                    <a:pt x="133" y="100"/>
                  </a:cubicBezTo>
                  <a:cubicBezTo>
                    <a:pt x="154" y="85"/>
                    <a:pt x="173" y="69"/>
                    <a:pt x="192" y="52"/>
                  </a:cubicBezTo>
                  <a:cubicBezTo>
                    <a:pt x="211" y="36"/>
                    <a:pt x="229" y="18"/>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33">
              <a:extLst>
                <a:ext uri="{FF2B5EF4-FFF2-40B4-BE49-F238E27FC236}">
                  <a16:creationId xmlns:a16="http://schemas.microsoft.com/office/drawing/2014/main" id="{CD10FFC9-EC9B-4AE1-914B-73261C7F640D}"/>
                </a:ext>
              </a:extLst>
            </p:cNvPr>
            <p:cNvSpPr>
              <a:spLocks/>
            </p:cNvSpPr>
            <p:nvPr/>
          </p:nvSpPr>
          <p:spPr bwMode="auto">
            <a:xfrm>
              <a:off x="19124613" y="13217525"/>
              <a:ext cx="314325" cy="277813"/>
            </a:xfrm>
            <a:custGeom>
              <a:avLst/>
              <a:gdLst>
                <a:gd name="T0" fmla="*/ 99 w 99"/>
                <a:gd name="T1" fmla="*/ 0 h 87"/>
                <a:gd name="T2" fmla="*/ 81 w 99"/>
                <a:gd name="T3" fmla="*/ 28 h 87"/>
                <a:gd name="T4" fmla="*/ 57 w 99"/>
                <a:gd name="T5" fmla="*/ 51 h 87"/>
                <a:gd name="T6" fmla="*/ 45 w 99"/>
                <a:gd name="T7" fmla="*/ 61 h 87"/>
                <a:gd name="T8" fmla="*/ 38 w 99"/>
                <a:gd name="T9" fmla="*/ 66 h 87"/>
                <a:gd name="T10" fmla="*/ 31 w 99"/>
                <a:gd name="T11" fmla="*/ 71 h 87"/>
                <a:gd name="T12" fmla="*/ 2 w 99"/>
                <a:gd name="T13" fmla="*/ 87 h 87"/>
                <a:gd name="T14" fmla="*/ 0 w 99"/>
                <a:gd name="T15" fmla="*/ 83 h 87"/>
                <a:gd name="T16" fmla="*/ 14 w 99"/>
                <a:gd name="T17" fmla="*/ 75 h 87"/>
                <a:gd name="T18" fmla="*/ 28 w 99"/>
                <a:gd name="T19" fmla="*/ 67 h 87"/>
                <a:gd name="T20" fmla="*/ 55 w 99"/>
                <a:gd name="T21" fmla="*/ 48 h 87"/>
                <a:gd name="T22" fmla="*/ 79 w 99"/>
                <a:gd name="T23" fmla="*/ 26 h 87"/>
                <a:gd name="T24" fmla="*/ 99 w 99"/>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87">
                  <a:moveTo>
                    <a:pt x="99" y="0"/>
                  </a:moveTo>
                  <a:cubicBezTo>
                    <a:pt x="94" y="10"/>
                    <a:pt x="88" y="19"/>
                    <a:pt x="81" y="28"/>
                  </a:cubicBezTo>
                  <a:cubicBezTo>
                    <a:pt x="74" y="36"/>
                    <a:pt x="66" y="44"/>
                    <a:pt x="57" y="51"/>
                  </a:cubicBezTo>
                  <a:cubicBezTo>
                    <a:pt x="53" y="55"/>
                    <a:pt x="49" y="58"/>
                    <a:pt x="45" y="61"/>
                  </a:cubicBezTo>
                  <a:cubicBezTo>
                    <a:pt x="38" y="66"/>
                    <a:pt x="38" y="66"/>
                    <a:pt x="38" y="66"/>
                  </a:cubicBezTo>
                  <a:cubicBezTo>
                    <a:pt x="31" y="71"/>
                    <a:pt x="31" y="71"/>
                    <a:pt x="31" y="71"/>
                  </a:cubicBezTo>
                  <a:cubicBezTo>
                    <a:pt x="22" y="77"/>
                    <a:pt x="12" y="82"/>
                    <a:pt x="2" y="87"/>
                  </a:cubicBezTo>
                  <a:cubicBezTo>
                    <a:pt x="0" y="83"/>
                    <a:pt x="0" y="83"/>
                    <a:pt x="0" y="83"/>
                  </a:cubicBezTo>
                  <a:cubicBezTo>
                    <a:pt x="14" y="75"/>
                    <a:pt x="14" y="75"/>
                    <a:pt x="14" y="75"/>
                  </a:cubicBezTo>
                  <a:cubicBezTo>
                    <a:pt x="19" y="72"/>
                    <a:pt x="24" y="70"/>
                    <a:pt x="28" y="67"/>
                  </a:cubicBezTo>
                  <a:cubicBezTo>
                    <a:pt x="37" y="61"/>
                    <a:pt x="46" y="55"/>
                    <a:pt x="55" y="48"/>
                  </a:cubicBezTo>
                  <a:cubicBezTo>
                    <a:pt x="63" y="41"/>
                    <a:pt x="71" y="34"/>
                    <a:pt x="79" y="26"/>
                  </a:cubicBezTo>
                  <a:cubicBezTo>
                    <a:pt x="86" y="18"/>
                    <a:pt x="94" y="10"/>
                    <a:pt x="9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0" name="Freeform 134">
              <a:extLst>
                <a:ext uri="{FF2B5EF4-FFF2-40B4-BE49-F238E27FC236}">
                  <a16:creationId xmlns:a16="http://schemas.microsoft.com/office/drawing/2014/main" id="{EF8E3343-E9CE-4914-A346-95DC9BE6F27F}"/>
                </a:ext>
              </a:extLst>
            </p:cNvPr>
            <p:cNvSpPr>
              <a:spLocks/>
            </p:cNvSpPr>
            <p:nvPr/>
          </p:nvSpPr>
          <p:spPr bwMode="auto">
            <a:xfrm>
              <a:off x="19010313" y="13230225"/>
              <a:ext cx="66675" cy="395288"/>
            </a:xfrm>
            <a:custGeom>
              <a:avLst/>
              <a:gdLst>
                <a:gd name="T0" fmla="*/ 3 w 21"/>
                <a:gd name="T1" fmla="*/ 0 h 124"/>
                <a:gd name="T2" fmla="*/ 3 w 21"/>
                <a:gd name="T3" fmla="*/ 32 h 124"/>
                <a:gd name="T4" fmla="*/ 6 w 21"/>
                <a:gd name="T5" fmla="*/ 63 h 124"/>
                <a:gd name="T6" fmla="*/ 13 w 21"/>
                <a:gd name="T7" fmla="*/ 93 h 124"/>
                <a:gd name="T8" fmla="*/ 15 w 21"/>
                <a:gd name="T9" fmla="*/ 101 h 124"/>
                <a:gd name="T10" fmla="*/ 17 w 21"/>
                <a:gd name="T11" fmla="*/ 108 h 124"/>
                <a:gd name="T12" fmla="*/ 21 w 21"/>
                <a:gd name="T13" fmla="*/ 123 h 124"/>
                <a:gd name="T14" fmla="*/ 18 w 21"/>
                <a:gd name="T15" fmla="*/ 124 h 124"/>
                <a:gd name="T16" fmla="*/ 8 w 21"/>
                <a:gd name="T17" fmla="*/ 94 h 124"/>
                <a:gd name="T18" fmla="*/ 2 w 21"/>
                <a:gd name="T19" fmla="*/ 63 h 124"/>
                <a:gd name="T20" fmla="*/ 0 w 21"/>
                <a:gd name="T21" fmla="*/ 32 h 124"/>
                <a:gd name="T22" fmla="*/ 3 w 21"/>
                <a:gd name="T2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4">
                  <a:moveTo>
                    <a:pt x="3" y="0"/>
                  </a:moveTo>
                  <a:cubicBezTo>
                    <a:pt x="2" y="11"/>
                    <a:pt x="2" y="21"/>
                    <a:pt x="3" y="32"/>
                  </a:cubicBezTo>
                  <a:cubicBezTo>
                    <a:pt x="3" y="42"/>
                    <a:pt x="4" y="52"/>
                    <a:pt x="6" y="63"/>
                  </a:cubicBezTo>
                  <a:cubicBezTo>
                    <a:pt x="8" y="73"/>
                    <a:pt x="10" y="83"/>
                    <a:pt x="13" y="93"/>
                  </a:cubicBezTo>
                  <a:cubicBezTo>
                    <a:pt x="13" y="96"/>
                    <a:pt x="14" y="98"/>
                    <a:pt x="15" y="101"/>
                  </a:cubicBezTo>
                  <a:cubicBezTo>
                    <a:pt x="17" y="108"/>
                    <a:pt x="17" y="108"/>
                    <a:pt x="17" y="108"/>
                  </a:cubicBezTo>
                  <a:cubicBezTo>
                    <a:pt x="18" y="113"/>
                    <a:pt x="20" y="118"/>
                    <a:pt x="21" y="123"/>
                  </a:cubicBezTo>
                  <a:cubicBezTo>
                    <a:pt x="18" y="124"/>
                    <a:pt x="18" y="124"/>
                    <a:pt x="18" y="124"/>
                  </a:cubicBezTo>
                  <a:cubicBezTo>
                    <a:pt x="14" y="115"/>
                    <a:pt x="10" y="105"/>
                    <a:pt x="8" y="94"/>
                  </a:cubicBezTo>
                  <a:cubicBezTo>
                    <a:pt x="5" y="84"/>
                    <a:pt x="4" y="74"/>
                    <a:pt x="2" y="63"/>
                  </a:cubicBezTo>
                  <a:cubicBezTo>
                    <a:pt x="1" y="53"/>
                    <a:pt x="0" y="42"/>
                    <a:pt x="0" y="32"/>
                  </a:cubicBezTo>
                  <a:cubicBezTo>
                    <a:pt x="0" y="21"/>
                    <a:pt x="1" y="1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35">
              <a:extLst>
                <a:ext uri="{FF2B5EF4-FFF2-40B4-BE49-F238E27FC236}">
                  <a16:creationId xmlns:a16="http://schemas.microsoft.com/office/drawing/2014/main" id="{A67F89B2-C7DF-4390-8911-F742886C182D}"/>
                </a:ext>
              </a:extLst>
            </p:cNvPr>
            <p:cNvSpPr>
              <a:spLocks/>
            </p:cNvSpPr>
            <p:nvPr/>
          </p:nvSpPr>
          <p:spPr bwMode="auto">
            <a:xfrm>
              <a:off x="18683288" y="13695363"/>
              <a:ext cx="120650" cy="557213"/>
            </a:xfrm>
            <a:custGeom>
              <a:avLst/>
              <a:gdLst>
                <a:gd name="T0" fmla="*/ 2 w 38"/>
                <a:gd name="T1" fmla="*/ 0 h 175"/>
                <a:gd name="T2" fmla="*/ 3 w 38"/>
                <a:gd name="T3" fmla="*/ 44 h 175"/>
                <a:gd name="T4" fmla="*/ 11 w 38"/>
                <a:gd name="T5" fmla="*/ 88 h 175"/>
                <a:gd name="T6" fmla="*/ 23 w 38"/>
                <a:gd name="T7" fmla="*/ 131 h 175"/>
                <a:gd name="T8" fmla="*/ 27 w 38"/>
                <a:gd name="T9" fmla="*/ 142 h 175"/>
                <a:gd name="T10" fmla="*/ 30 w 38"/>
                <a:gd name="T11" fmla="*/ 152 h 175"/>
                <a:gd name="T12" fmla="*/ 38 w 38"/>
                <a:gd name="T13" fmla="*/ 173 h 175"/>
                <a:gd name="T14" fmla="*/ 34 w 38"/>
                <a:gd name="T15" fmla="*/ 175 h 175"/>
                <a:gd name="T16" fmla="*/ 26 w 38"/>
                <a:gd name="T17" fmla="*/ 154 h 175"/>
                <a:gd name="T18" fmla="*/ 18 w 38"/>
                <a:gd name="T19" fmla="*/ 133 h 175"/>
                <a:gd name="T20" fmla="*/ 15 w 38"/>
                <a:gd name="T21" fmla="*/ 122 h 175"/>
                <a:gd name="T22" fmla="*/ 12 w 38"/>
                <a:gd name="T23" fmla="*/ 111 h 175"/>
                <a:gd name="T24" fmla="*/ 7 w 38"/>
                <a:gd name="T25" fmla="*/ 89 h 175"/>
                <a:gd name="T26" fmla="*/ 1 w 38"/>
                <a:gd name="T27" fmla="*/ 45 h 175"/>
                <a:gd name="T28" fmla="*/ 2 w 38"/>
                <a:gd name="T2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175">
                  <a:moveTo>
                    <a:pt x="2" y="0"/>
                  </a:moveTo>
                  <a:cubicBezTo>
                    <a:pt x="1" y="15"/>
                    <a:pt x="2" y="30"/>
                    <a:pt x="3" y="44"/>
                  </a:cubicBezTo>
                  <a:cubicBezTo>
                    <a:pt x="5" y="59"/>
                    <a:pt x="8" y="74"/>
                    <a:pt x="11" y="88"/>
                  </a:cubicBezTo>
                  <a:cubicBezTo>
                    <a:pt x="14" y="103"/>
                    <a:pt x="18" y="117"/>
                    <a:pt x="23" y="131"/>
                  </a:cubicBezTo>
                  <a:cubicBezTo>
                    <a:pt x="24" y="135"/>
                    <a:pt x="25" y="138"/>
                    <a:pt x="27" y="142"/>
                  </a:cubicBezTo>
                  <a:cubicBezTo>
                    <a:pt x="30" y="152"/>
                    <a:pt x="30" y="152"/>
                    <a:pt x="30" y="152"/>
                  </a:cubicBezTo>
                  <a:cubicBezTo>
                    <a:pt x="38" y="173"/>
                    <a:pt x="38" y="173"/>
                    <a:pt x="38" y="173"/>
                  </a:cubicBezTo>
                  <a:cubicBezTo>
                    <a:pt x="34" y="175"/>
                    <a:pt x="34" y="175"/>
                    <a:pt x="34" y="175"/>
                  </a:cubicBezTo>
                  <a:cubicBezTo>
                    <a:pt x="31" y="168"/>
                    <a:pt x="28" y="161"/>
                    <a:pt x="26" y="154"/>
                  </a:cubicBezTo>
                  <a:cubicBezTo>
                    <a:pt x="23" y="147"/>
                    <a:pt x="20" y="140"/>
                    <a:pt x="18" y="133"/>
                  </a:cubicBezTo>
                  <a:cubicBezTo>
                    <a:pt x="15" y="122"/>
                    <a:pt x="15" y="122"/>
                    <a:pt x="15" y="122"/>
                  </a:cubicBezTo>
                  <a:cubicBezTo>
                    <a:pt x="14" y="118"/>
                    <a:pt x="13" y="115"/>
                    <a:pt x="12" y="111"/>
                  </a:cubicBezTo>
                  <a:cubicBezTo>
                    <a:pt x="10" y="104"/>
                    <a:pt x="9" y="96"/>
                    <a:pt x="7" y="89"/>
                  </a:cubicBezTo>
                  <a:cubicBezTo>
                    <a:pt x="4" y="74"/>
                    <a:pt x="2" y="60"/>
                    <a:pt x="1" y="45"/>
                  </a:cubicBezTo>
                  <a:cubicBezTo>
                    <a:pt x="0" y="30"/>
                    <a:pt x="0" y="15"/>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B6609FC5-2471-4B6C-BE19-10A51D2E8724}"/>
              </a:ext>
            </a:extLst>
          </p:cNvPr>
          <p:cNvGrpSpPr/>
          <p:nvPr/>
        </p:nvGrpSpPr>
        <p:grpSpPr>
          <a:xfrm>
            <a:off x="5346700" y="3406034"/>
            <a:ext cx="3087688" cy="6267450"/>
            <a:chOff x="5346700" y="3724275"/>
            <a:chExt cx="3087688" cy="6267450"/>
          </a:xfrm>
        </p:grpSpPr>
        <p:sp>
          <p:nvSpPr>
            <p:cNvPr id="6" name="Freeform 5">
              <a:extLst>
                <a:ext uri="{FF2B5EF4-FFF2-40B4-BE49-F238E27FC236}">
                  <a16:creationId xmlns:a16="http://schemas.microsoft.com/office/drawing/2014/main" id="{6FF1CB20-5586-4C7E-B891-E7FE1776D32A}"/>
                </a:ext>
              </a:extLst>
            </p:cNvPr>
            <p:cNvSpPr>
              <a:spLocks/>
            </p:cNvSpPr>
            <p:nvPr/>
          </p:nvSpPr>
          <p:spPr bwMode="auto">
            <a:xfrm>
              <a:off x="5346700" y="3724275"/>
              <a:ext cx="3087688"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6">
              <a:extLst>
                <a:ext uri="{FF2B5EF4-FFF2-40B4-BE49-F238E27FC236}">
                  <a16:creationId xmlns:a16="http://schemas.microsoft.com/office/drawing/2014/main" id="{787495F7-A84C-4AF1-9E81-7D95183A2B08}"/>
                </a:ext>
              </a:extLst>
            </p:cNvPr>
            <p:cNvSpPr>
              <a:spLocks/>
            </p:cNvSpPr>
            <p:nvPr/>
          </p:nvSpPr>
          <p:spPr bwMode="auto">
            <a:xfrm>
              <a:off x="5407025" y="3784600"/>
              <a:ext cx="2960688" cy="61436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7">
              <a:extLst>
                <a:ext uri="{FF2B5EF4-FFF2-40B4-BE49-F238E27FC236}">
                  <a16:creationId xmlns:a16="http://schemas.microsoft.com/office/drawing/2014/main" id="{1B34EAF5-568F-4253-B0C8-030482581C4A}"/>
                </a:ext>
              </a:extLst>
            </p:cNvPr>
            <p:cNvSpPr>
              <a:spLocks/>
            </p:cNvSpPr>
            <p:nvPr/>
          </p:nvSpPr>
          <p:spPr bwMode="auto">
            <a:xfrm>
              <a:off x="5508625" y="3889375"/>
              <a:ext cx="2747963" cy="592137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
              <a:extLst>
                <a:ext uri="{FF2B5EF4-FFF2-40B4-BE49-F238E27FC236}">
                  <a16:creationId xmlns:a16="http://schemas.microsoft.com/office/drawing/2014/main" id="{4D367607-96D6-4BD9-9208-C5226616F48F}"/>
                </a:ext>
              </a:extLst>
            </p:cNvPr>
            <p:cNvSpPr>
              <a:spLocks/>
            </p:cNvSpPr>
            <p:nvPr/>
          </p:nvSpPr>
          <p:spPr bwMode="auto">
            <a:xfrm>
              <a:off x="6680200" y="3949700"/>
              <a:ext cx="404813"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Oval 9">
              <a:extLst>
                <a:ext uri="{FF2B5EF4-FFF2-40B4-BE49-F238E27FC236}">
                  <a16:creationId xmlns:a16="http://schemas.microsoft.com/office/drawing/2014/main" id="{B5350725-812C-4D07-99DD-5A5508F75580}"/>
                </a:ext>
              </a:extLst>
            </p:cNvPr>
            <p:cNvSpPr>
              <a:spLocks noChangeArrowheads="1"/>
            </p:cNvSpPr>
            <p:nvPr/>
          </p:nvSpPr>
          <p:spPr bwMode="auto">
            <a:xfrm>
              <a:off x="7161213" y="3924300"/>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541A734D-270F-49A6-A637-C1CBDA219EBA}"/>
              </a:ext>
            </a:extLst>
          </p:cNvPr>
          <p:cNvGrpSpPr/>
          <p:nvPr/>
        </p:nvGrpSpPr>
        <p:grpSpPr>
          <a:xfrm>
            <a:off x="5932488" y="4302972"/>
            <a:ext cx="1903412" cy="677863"/>
            <a:chOff x="5932488" y="4621213"/>
            <a:chExt cx="1903412" cy="677863"/>
          </a:xfrm>
        </p:grpSpPr>
        <p:sp>
          <p:nvSpPr>
            <p:cNvPr id="128" name="Freeform 10">
              <a:extLst>
                <a:ext uri="{FF2B5EF4-FFF2-40B4-BE49-F238E27FC236}">
                  <a16:creationId xmlns:a16="http://schemas.microsoft.com/office/drawing/2014/main" id="{6808289D-F8F8-4331-B409-702A0FDCCFEA}"/>
                </a:ext>
              </a:extLst>
            </p:cNvPr>
            <p:cNvSpPr>
              <a:spLocks/>
            </p:cNvSpPr>
            <p:nvPr/>
          </p:nvSpPr>
          <p:spPr bwMode="auto">
            <a:xfrm>
              <a:off x="5932488" y="5002213"/>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E7C20BD1-804E-4C0D-8DD4-F3D19503588D}"/>
                </a:ext>
              </a:extLst>
            </p:cNvPr>
            <p:cNvSpPr>
              <a:spLocks/>
            </p:cNvSpPr>
            <p:nvPr/>
          </p:nvSpPr>
          <p:spPr bwMode="auto">
            <a:xfrm>
              <a:off x="6021388" y="4652963"/>
              <a:ext cx="312738" cy="333375"/>
            </a:xfrm>
            <a:custGeom>
              <a:avLst/>
              <a:gdLst>
                <a:gd name="T0" fmla="*/ 62 w 98"/>
                <a:gd name="T1" fmla="*/ 105 h 105"/>
                <a:gd name="T2" fmla="*/ 35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2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2" y="105"/>
                  </a:moveTo>
                  <a:cubicBezTo>
                    <a:pt x="35" y="105"/>
                    <a:pt x="35" y="105"/>
                    <a:pt x="35" y="105"/>
                  </a:cubicBezTo>
                  <a:cubicBezTo>
                    <a:pt x="16"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5"/>
                    <a:pt x="62"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D94A3233-9EF4-4395-A189-EA9DAA23BD91}"/>
                </a:ext>
              </a:extLst>
            </p:cNvPr>
            <p:cNvSpPr>
              <a:spLocks/>
            </p:cNvSpPr>
            <p:nvPr/>
          </p:nvSpPr>
          <p:spPr bwMode="auto">
            <a:xfrm>
              <a:off x="6129338" y="49609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1EC7EFAC-C852-497D-96DD-BBA792C1C5ED}"/>
                </a:ext>
              </a:extLst>
            </p:cNvPr>
            <p:cNvSpPr>
              <a:spLocks/>
            </p:cNvSpPr>
            <p:nvPr/>
          </p:nvSpPr>
          <p:spPr bwMode="auto">
            <a:xfrm>
              <a:off x="5999163" y="4621213"/>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8"/>
                    <a:pt x="12" y="27"/>
                  </a:cubicBezTo>
                  <a:cubicBezTo>
                    <a:pt x="5" y="30"/>
                    <a:pt x="0" y="36"/>
                    <a:pt x="0" y="44"/>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4">
              <a:extLst>
                <a:ext uri="{FF2B5EF4-FFF2-40B4-BE49-F238E27FC236}">
                  <a16:creationId xmlns:a16="http://schemas.microsoft.com/office/drawing/2014/main" id="{15CEF5D1-73FE-4D5A-A61A-BCF1B6B51420}"/>
                </a:ext>
              </a:extLst>
            </p:cNvPr>
            <p:cNvSpPr>
              <a:spLocks/>
            </p:cNvSpPr>
            <p:nvPr/>
          </p:nvSpPr>
          <p:spPr bwMode="auto">
            <a:xfrm>
              <a:off x="6619875" y="4665663"/>
              <a:ext cx="1216025" cy="588963"/>
            </a:xfrm>
            <a:custGeom>
              <a:avLst/>
              <a:gdLst>
                <a:gd name="T0" fmla="*/ 352 w 382"/>
                <a:gd name="T1" fmla="*/ 185 h 185"/>
                <a:gd name="T2" fmla="*/ 30 w 382"/>
                <a:gd name="T3" fmla="*/ 185 h 185"/>
                <a:gd name="T4" fmla="*/ 0 w 382"/>
                <a:gd name="T5" fmla="*/ 155 h 185"/>
                <a:gd name="T6" fmla="*/ 0 w 382"/>
                <a:gd name="T7" fmla="*/ 30 h 185"/>
                <a:gd name="T8" fmla="*/ 30 w 382"/>
                <a:gd name="T9" fmla="*/ 0 h 185"/>
                <a:gd name="T10" fmla="*/ 352 w 382"/>
                <a:gd name="T11" fmla="*/ 0 h 185"/>
                <a:gd name="T12" fmla="*/ 382 w 382"/>
                <a:gd name="T13" fmla="*/ 30 h 185"/>
                <a:gd name="T14" fmla="*/ 382 w 382"/>
                <a:gd name="T15" fmla="*/ 155 h 185"/>
                <a:gd name="T16" fmla="*/ 352 w 382"/>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5">
                  <a:moveTo>
                    <a:pt x="352" y="185"/>
                  </a:moveTo>
                  <a:cubicBezTo>
                    <a:pt x="30" y="185"/>
                    <a:pt x="30" y="185"/>
                    <a:pt x="30" y="185"/>
                  </a:cubicBezTo>
                  <a:cubicBezTo>
                    <a:pt x="13" y="185"/>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5"/>
                    <a:pt x="352" y="185"/>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5">
              <a:extLst>
                <a:ext uri="{FF2B5EF4-FFF2-40B4-BE49-F238E27FC236}">
                  <a16:creationId xmlns:a16="http://schemas.microsoft.com/office/drawing/2014/main" id="{CD1166BB-5E22-430E-97C0-67488C6A8481}"/>
                </a:ext>
              </a:extLst>
            </p:cNvPr>
            <p:cNvSpPr>
              <a:spLocks/>
            </p:cNvSpPr>
            <p:nvPr/>
          </p:nvSpPr>
          <p:spPr bwMode="auto">
            <a:xfrm>
              <a:off x="6724650" y="477361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6">
              <a:extLst>
                <a:ext uri="{FF2B5EF4-FFF2-40B4-BE49-F238E27FC236}">
                  <a16:creationId xmlns:a16="http://schemas.microsoft.com/office/drawing/2014/main" id="{9A470539-94ED-41E2-9CEF-8939AD44F342}"/>
                </a:ext>
              </a:extLst>
            </p:cNvPr>
            <p:cNvSpPr>
              <a:spLocks/>
            </p:cNvSpPr>
            <p:nvPr/>
          </p:nvSpPr>
          <p:spPr bwMode="auto">
            <a:xfrm>
              <a:off x="6724650" y="5097463"/>
              <a:ext cx="917575" cy="49213"/>
            </a:xfrm>
            <a:custGeom>
              <a:avLst/>
              <a:gdLst>
                <a:gd name="T0" fmla="*/ 280 w 288"/>
                <a:gd name="T1" fmla="*/ 15 h 15"/>
                <a:gd name="T2" fmla="*/ 7 w 288"/>
                <a:gd name="T3" fmla="*/ 15 h 15"/>
                <a:gd name="T4" fmla="*/ 0 w 288"/>
                <a:gd name="T5" fmla="*/ 7 h 15"/>
                <a:gd name="T6" fmla="*/ 0 w 288"/>
                <a:gd name="T7" fmla="*/ 7 h 15"/>
                <a:gd name="T8" fmla="*/ 7 w 288"/>
                <a:gd name="T9" fmla="*/ 0 h 15"/>
                <a:gd name="T10" fmla="*/ 280 w 288"/>
                <a:gd name="T11" fmla="*/ 0 h 15"/>
                <a:gd name="T12" fmla="*/ 288 w 288"/>
                <a:gd name="T13" fmla="*/ 7 h 15"/>
                <a:gd name="T14" fmla="*/ 288 w 288"/>
                <a:gd name="T15" fmla="*/ 7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1"/>
                    <a:pt x="0" y="7"/>
                  </a:cubicBezTo>
                  <a:cubicBezTo>
                    <a:pt x="0" y="7"/>
                    <a:pt x="0" y="7"/>
                    <a:pt x="0" y="7"/>
                  </a:cubicBezTo>
                  <a:cubicBezTo>
                    <a:pt x="0" y="3"/>
                    <a:pt x="3" y="0"/>
                    <a:pt x="7" y="0"/>
                  </a:cubicBezTo>
                  <a:cubicBezTo>
                    <a:pt x="280" y="0"/>
                    <a:pt x="280" y="0"/>
                    <a:pt x="280" y="0"/>
                  </a:cubicBezTo>
                  <a:cubicBezTo>
                    <a:pt x="284" y="0"/>
                    <a:pt x="288" y="3"/>
                    <a:pt x="288" y="7"/>
                  </a:cubicBezTo>
                  <a:cubicBezTo>
                    <a:pt x="288" y="7"/>
                    <a:pt x="288" y="7"/>
                    <a:pt x="288" y="7"/>
                  </a:cubicBezTo>
                  <a:cubicBezTo>
                    <a:pt x="288" y="11"/>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7">
              <a:extLst>
                <a:ext uri="{FF2B5EF4-FFF2-40B4-BE49-F238E27FC236}">
                  <a16:creationId xmlns:a16="http://schemas.microsoft.com/office/drawing/2014/main" id="{C1AD023B-7C7D-4120-88B4-21EE313B9A32}"/>
                </a:ext>
              </a:extLst>
            </p:cNvPr>
            <p:cNvSpPr>
              <a:spLocks/>
            </p:cNvSpPr>
            <p:nvPr/>
          </p:nvSpPr>
          <p:spPr bwMode="auto">
            <a:xfrm>
              <a:off x="6724650" y="4957763"/>
              <a:ext cx="214313" cy="50800"/>
            </a:xfrm>
            <a:custGeom>
              <a:avLst/>
              <a:gdLst>
                <a:gd name="T0" fmla="*/ 59 w 67"/>
                <a:gd name="T1" fmla="*/ 16 h 16"/>
                <a:gd name="T2" fmla="*/ 7 w 67"/>
                <a:gd name="T3" fmla="*/ 16 h 16"/>
                <a:gd name="T4" fmla="*/ 0 w 67"/>
                <a:gd name="T5" fmla="*/ 8 h 16"/>
                <a:gd name="T6" fmla="*/ 0 w 67"/>
                <a:gd name="T7" fmla="*/ 8 h 16"/>
                <a:gd name="T8" fmla="*/ 7 w 67"/>
                <a:gd name="T9" fmla="*/ 0 h 16"/>
                <a:gd name="T10" fmla="*/ 59 w 67"/>
                <a:gd name="T11" fmla="*/ 0 h 16"/>
                <a:gd name="T12" fmla="*/ 67 w 67"/>
                <a:gd name="T13" fmla="*/ 8 h 16"/>
                <a:gd name="T14" fmla="*/ 67 w 67"/>
                <a:gd name="T15" fmla="*/ 8 h 16"/>
                <a:gd name="T16" fmla="*/ 59 w 6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6">
                  <a:moveTo>
                    <a:pt x="59" y="16"/>
                  </a:moveTo>
                  <a:cubicBezTo>
                    <a:pt x="7" y="16"/>
                    <a:pt x="7" y="16"/>
                    <a:pt x="7" y="16"/>
                  </a:cubicBezTo>
                  <a:cubicBezTo>
                    <a:pt x="3" y="16"/>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6"/>
                    <a:pt x="59"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8">
              <a:extLst>
                <a:ext uri="{FF2B5EF4-FFF2-40B4-BE49-F238E27FC236}">
                  <a16:creationId xmlns:a16="http://schemas.microsoft.com/office/drawing/2014/main" id="{9B00B72C-B738-424D-8943-B5AE0AC5B7BD}"/>
                </a:ext>
              </a:extLst>
            </p:cNvPr>
            <p:cNvSpPr>
              <a:spLocks/>
            </p:cNvSpPr>
            <p:nvPr/>
          </p:nvSpPr>
          <p:spPr bwMode="auto">
            <a:xfrm>
              <a:off x="7412038" y="4957763"/>
              <a:ext cx="319088" cy="50800"/>
            </a:xfrm>
            <a:custGeom>
              <a:avLst/>
              <a:gdLst>
                <a:gd name="T0" fmla="*/ 92 w 100"/>
                <a:gd name="T1" fmla="*/ 16 h 16"/>
                <a:gd name="T2" fmla="*/ 7 w 100"/>
                <a:gd name="T3" fmla="*/ 16 h 16"/>
                <a:gd name="T4" fmla="*/ 0 w 100"/>
                <a:gd name="T5" fmla="*/ 8 h 16"/>
                <a:gd name="T6" fmla="*/ 0 w 100"/>
                <a:gd name="T7" fmla="*/ 8 h 16"/>
                <a:gd name="T8" fmla="*/ 7 w 100"/>
                <a:gd name="T9" fmla="*/ 0 h 16"/>
                <a:gd name="T10" fmla="*/ 92 w 100"/>
                <a:gd name="T11" fmla="*/ 0 h 16"/>
                <a:gd name="T12" fmla="*/ 100 w 100"/>
                <a:gd name="T13" fmla="*/ 8 h 16"/>
                <a:gd name="T14" fmla="*/ 100 w 100"/>
                <a:gd name="T15" fmla="*/ 8 h 16"/>
                <a:gd name="T16" fmla="*/ 92 w 10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6">
                  <a:moveTo>
                    <a:pt x="92" y="16"/>
                  </a:moveTo>
                  <a:cubicBezTo>
                    <a:pt x="7" y="16"/>
                    <a:pt x="7" y="16"/>
                    <a:pt x="7" y="16"/>
                  </a:cubicBezTo>
                  <a:cubicBezTo>
                    <a:pt x="3" y="16"/>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6"/>
                    <a:pt x="92"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9">
              <a:extLst>
                <a:ext uri="{FF2B5EF4-FFF2-40B4-BE49-F238E27FC236}">
                  <a16:creationId xmlns:a16="http://schemas.microsoft.com/office/drawing/2014/main" id="{63537DA0-F8EB-440B-9362-0AD8EDEA229F}"/>
                </a:ext>
              </a:extLst>
            </p:cNvPr>
            <p:cNvSpPr>
              <a:spLocks/>
            </p:cNvSpPr>
            <p:nvPr/>
          </p:nvSpPr>
          <p:spPr bwMode="auto">
            <a:xfrm>
              <a:off x="6958013" y="4957763"/>
              <a:ext cx="431800" cy="50800"/>
            </a:xfrm>
            <a:custGeom>
              <a:avLst/>
              <a:gdLst>
                <a:gd name="T0" fmla="*/ 128 w 136"/>
                <a:gd name="T1" fmla="*/ 16 h 16"/>
                <a:gd name="T2" fmla="*/ 7 w 136"/>
                <a:gd name="T3" fmla="*/ 16 h 16"/>
                <a:gd name="T4" fmla="*/ 0 w 136"/>
                <a:gd name="T5" fmla="*/ 8 h 16"/>
                <a:gd name="T6" fmla="*/ 0 w 136"/>
                <a:gd name="T7" fmla="*/ 8 h 16"/>
                <a:gd name="T8" fmla="*/ 7 w 136"/>
                <a:gd name="T9" fmla="*/ 0 h 16"/>
                <a:gd name="T10" fmla="*/ 128 w 136"/>
                <a:gd name="T11" fmla="*/ 0 h 16"/>
                <a:gd name="T12" fmla="*/ 136 w 136"/>
                <a:gd name="T13" fmla="*/ 8 h 16"/>
                <a:gd name="T14" fmla="*/ 136 w 136"/>
                <a:gd name="T15" fmla="*/ 8 h 16"/>
                <a:gd name="T16" fmla="*/ 128 w 1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6">
                  <a:moveTo>
                    <a:pt x="128" y="16"/>
                  </a:moveTo>
                  <a:cubicBezTo>
                    <a:pt x="7" y="16"/>
                    <a:pt x="7" y="16"/>
                    <a:pt x="7" y="16"/>
                  </a:cubicBezTo>
                  <a:cubicBezTo>
                    <a:pt x="3" y="16"/>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6"/>
                    <a:pt x="128"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7" name="Group 216">
            <a:extLst>
              <a:ext uri="{FF2B5EF4-FFF2-40B4-BE49-F238E27FC236}">
                <a16:creationId xmlns:a16="http://schemas.microsoft.com/office/drawing/2014/main" id="{9DAE79AF-E29A-4BFA-A856-21E77334AA90}"/>
              </a:ext>
            </a:extLst>
          </p:cNvPr>
          <p:cNvGrpSpPr/>
          <p:nvPr/>
        </p:nvGrpSpPr>
        <p:grpSpPr>
          <a:xfrm>
            <a:off x="5932488" y="5234834"/>
            <a:ext cx="1903412" cy="677863"/>
            <a:chOff x="5932488" y="5553075"/>
            <a:chExt cx="1903412" cy="677863"/>
          </a:xfrm>
        </p:grpSpPr>
        <p:sp>
          <p:nvSpPr>
            <p:cNvPr id="176" name="Freeform 20">
              <a:extLst>
                <a:ext uri="{FF2B5EF4-FFF2-40B4-BE49-F238E27FC236}">
                  <a16:creationId xmlns:a16="http://schemas.microsoft.com/office/drawing/2014/main" id="{A718ED8A-0855-4A05-91AC-028295A42BEB}"/>
                </a:ext>
              </a:extLst>
            </p:cNvPr>
            <p:cNvSpPr>
              <a:spLocks/>
            </p:cNvSpPr>
            <p:nvPr/>
          </p:nvSpPr>
          <p:spPr bwMode="auto">
            <a:xfrm>
              <a:off x="5932488" y="5934075"/>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21">
              <a:extLst>
                <a:ext uri="{FF2B5EF4-FFF2-40B4-BE49-F238E27FC236}">
                  <a16:creationId xmlns:a16="http://schemas.microsoft.com/office/drawing/2014/main" id="{1868F607-2F91-4071-B389-0DB4CE066199}"/>
                </a:ext>
              </a:extLst>
            </p:cNvPr>
            <p:cNvSpPr>
              <a:spLocks/>
            </p:cNvSpPr>
            <p:nvPr/>
          </p:nvSpPr>
          <p:spPr bwMode="auto">
            <a:xfrm>
              <a:off x="6021388" y="5581650"/>
              <a:ext cx="312738" cy="336550"/>
            </a:xfrm>
            <a:custGeom>
              <a:avLst/>
              <a:gdLst>
                <a:gd name="T0" fmla="*/ 62 w 98"/>
                <a:gd name="T1" fmla="*/ 106 h 106"/>
                <a:gd name="T2" fmla="*/ 35 w 98"/>
                <a:gd name="T3" fmla="*/ 106 h 106"/>
                <a:gd name="T4" fmla="*/ 0 w 98"/>
                <a:gd name="T5" fmla="*/ 72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1"/>
                    <a:pt x="0" y="72"/>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22">
              <a:extLst>
                <a:ext uri="{FF2B5EF4-FFF2-40B4-BE49-F238E27FC236}">
                  <a16:creationId xmlns:a16="http://schemas.microsoft.com/office/drawing/2014/main" id="{E4C95653-884F-4245-9088-7630F16DA115}"/>
                </a:ext>
              </a:extLst>
            </p:cNvPr>
            <p:cNvSpPr>
              <a:spLocks/>
            </p:cNvSpPr>
            <p:nvPr/>
          </p:nvSpPr>
          <p:spPr bwMode="auto">
            <a:xfrm>
              <a:off x="6129338" y="5892800"/>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23">
              <a:extLst>
                <a:ext uri="{FF2B5EF4-FFF2-40B4-BE49-F238E27FC236}">
                  <a16:creationId xmlns:a16="http://schemas.microsoft.com/office/drawing/2014/main" id="{80D6893E-F233-4B8E-9BE5-1A9A9887AE28}"/>
                </a:ext>
              </a:extLst>
            </p:cNvPr>
            <p:cNvSpPr>
              <a:spLocks/>
            </p:cNvSpPr>
            <p:nvPr/>
          </p:nvSpPr>
          <p:spPr bwMode="auto">
            <a:xfrm>
              <a:off x="5999163" y="5553075"/>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7"/>
                    <a:pt x="12" y="27"/>
                  </a:cubicBezTo>
                  <a:cubicBezTo>
                    <a:pt x="5" y="30"/>
                    <a:pt x="0" y="36"/>
                    <a:pt x="0" y="44"/>
                  </a:cubicBezTo>
                  <a:cubicBezTo>
                    <a:pt x="0" y="54"/>
                    <a:pt x="8" y="63"/>
                    <a:pt x="18" y="63"/>
                  </a:cubicBezTo>
                  <a:cubicBezTo>
                    <a:pt x="24" y="63"/>
                    <a:pt x="29" y="60"/>
                    <a:pt x="32" y="56"/>
                  </a:cubicBezTo>
                  <a:cubicBezTo>
                    <a:pt x="38" y="62"/>
                    <a:pt x="46" y="66"/>
                    <a:pt x="55" y="66"/>
                  </a:cubicBezTo>
                  <a:cubicBezTo>
                    <a:pt x="64" y="66"/>
                    <a:pt x="72" y="62"/>
                    <a:pt x="78" y="56"/>
                  </a:cubicBezTo>
                  <a:cubicBezTo>
                    <a:pt x="81" y="61"/>
                    <a:pt x="87" y="65"/>
                    <a:pt x="94" y="65"/>
                  </a:cubicBezTo>
                  <a:cubicBezTo>
                    <a:pt x="104" y="65"/>
                    <a:pt x="112" y="57"/>
                    <a:pt x="112" y="47"/>
                  </a:cubicBezTo>
                  <a:cubicBezTo>
                    <a:pt x="112" y="39"/>
                    <a:pt x="107" y="32"/>
                    <a:pt x="101" y="30"/>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24">
              <a:extLst>
                <a:ext uri="{FF2B5EF4-FFF2-40B4-BE49-F238E27FC236}">
                  <a16:creationId xmlns:a16="http://schemas.microsoft.com/office/drawing/2014/main" id="{25576BD0-AC82-448D-9794-8408D3981A5E}"/>
                </a:ext>
              </a:extLst>
            </p:cNvPr>
            <p:cNvSpPr>
              <a:spLocks/>
            </p:cNvSpPr>
            <p:nvPr/>
          </p:nvSpPr>
          <p:spPr bwMode="auto">
            <a:xfrm>
              <a:off x="6619875" y="5597525"/>
              <a:ext cx="1216025" cy="585788"/>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25">
              <a:extLst>
                <a:ext uri="{FF2B5EF4-FFF2-40B4-BE49-F238E27FC236}">
                  <a16:creationId xmlns:a16="http://schemas.microsoft.com/office/drawing/2014/main" id="{5EB3727A-88A4-4EEB-ACB6-551F5165F0C9}"/>
                </a:ext>
              </a:extLst>
            </p:cNvPr>
            <p:cNvSpPr>
              <a:spLocks/>
            </p:cNvSpPr>
            <p:nvPr/>
          </p:nvSpPr>
          <p:spPr bwMode="auto">
            <a:xfrm>
              <a:off x="6724650" y="5705475"/>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26">
              <a:extLst>
                <a:ext uri="{FF2B5EF4-FFF2-40B4-BE49-F238E27FC236}">
                  <a16:creationId xmlns:a16="http://schemas.microsoft.com/office/drawing/2014/main" id="{EA178BF4-6F78-41CF-B85F-C2FC776F9428}"/>
                </a:ext>
              </a:extLst>
            </p:cNvPr>
            <p:cNvSpPr>
              <a:spLocks/>
            </p:cNvSpPr>
            <p:nvPr/>
          </p:nvSpPr>
          <p:spPr bwMode="auto">
            <a:xfrm>
              <a:off x="6724650" y="6026150"/>
              <a:ext cx="917575" cy="50800"/>
            </a:xfrm>
            <a:custGeom>
              <a:avLst/>
              <a:gdLst>
                <a:gd name="T0" fmla="*/ 280 w 288"/>
                <a:gd name="T1" fmla="*/ 16 h 16"/>
                <a:gd name="T2" fmla="*/ 7 w 288"/>
                <a:gd name="T3" fmla="*/ 16 h 16"/>
                <a:gd name="T4" fmla="*/ 0 w 288"/>
                <a:gd name="T5" fmla="*/ 8 h 16"/>
                <a:gd name="T6" fmla="*/ 0 w 288"/>
                <a:gd name="T7" fmla="*/ 8 h 16"/>
                <a:gd name="T8" fmla="*/ 7 w 288"/>
                <a:gd name="T9" fmla="*/ 0 h 16"/>
                <a:gd name="T10" fmla="*/ 280 w 288"/>
                <a:gd name="T11" fmla="*/ 0 h 16"/>
                <a:gd name="T12" fmla="*/ 288 w 288"/>
                <a:gd name="T13" fmla="*/ 8 h 16"/>
                <a:gd name="T14" fmla="*/ 288 w 288"/>
                <a:gd name="T15" fmla="*/ 8 h 16"/>
                <a:gd name="T16" fmla="*/ 280 w 28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6">
                  <a:moveTo>
                    <a:pt x="280" y="16"/>
                  </a:moveTo>
                  <a:cubicBezTo>
                    <a:pt x="7" y="16"/>
                    <a:pt x="7" y="16"/>
                    <a:pt x="7" y="16"/>
                  </a:cubicBezTo>
                  <a:cubicBezTo>
                    <a:pt x="3" y="16"/>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6"/>
                    <a:pt x="28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27">
              <a:extLst>
                <a:ext uri="{FF2B5EF4-FFF2-40B4-BE49-F238E27FC236}">
                  <a16:creationId xmlns:a16="http://schemas.microsoft.com/office/drawing/2014/main" id="{95B33E9F-9418-4CBC-AACF-B9A1EB0D3556}"/>
                </a:ext>
              </a:extLst>
            </p:cNvPr>
            <p:cNvSpPr>
              <a:spLocks/>
            </p:cNvSpPr>
            <p:nvPr/>
          </p:nvSpPr>
          <p:spPr bwMode="auto">
            <a:xfrm>
              <a:off x="6724650" y="5889625"/>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28">
              <a:extLst>
                <a:ext uri="{FF2B5EF4-FFF2-40B4-BE49-F238E27FC236}">
                  <a16:creationId xmlns:a16="http://schemas.microsoft.com/office/drawing/2014/main" id="{9946DB7A-6A04-4196-9A3A-2625D5EDCE7D}"/>
                </a:ext>
              </a:extLst>
            </p:cNvPr>
            <p:cNvSpPr>
              <a:spLocks/>
            </p:cNvSpPr>
            <p:nvPr/>
          </p:nvSpPr>
          <p:spPr bwMode="auto">
            <a:xfrm>
              <a:off x="7412038" y="5889625"/>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29">
              <a:extLst>
                <a:ext uri="{FF2B5EF4-FFF2-40B4-BE49-F238E27FC236}">
                  <a16:creationId xmlns:a16="http://schemas.microsoft.com/office/drawing/2014/main" id="{B047C73E-211C-4E58-8089-54D5852FF671}"/>
                </a:ext>
              </a:extLst>
            </p:cNvPr>
            <p:cNvSpPr>
              <a:spLocks/>
            </p:cNvSpPr>
            <p:nvPr/>
          </p:nvSpPr>
          <p:spPr bwMode="auto">
            <a:xfrm>
              <a:off x="6958013" y="5889625"/>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1B69C0C4-1696-4E04-BD62-1EE52C745F7C}"/>
              </a:ext>
            </a:extLst>
          </p:cNvPr>
          <p:cNvGrpSpPr/>
          <p:nvPr/>
        </p:nvGrpSpPr>
        <p:grpSpPr>
          <a:xfrm>
            <a:off x="5932488" y="8027247"/>
            <a:ext cx="1903412" cy="676275"/>
            <a:chOff x="5932488" y="8345488"/>
            <a:chExt cx="1903412" cy="676275"/>
          </a:xfrm>
        </p:grpSpPr>
        <p:sp>
          <p:nvSpPr>
            <p:cNvPr id="186" name="Freeform 30">
              <a:extLst>
                <a:ext uri="{FF2B5EF4-FFF2-40B4-BE49-F238E27FC236}">
                  <a16:creationId xmlns:a16="http://schemas.microsoft.com/office/drawing/2014/main" id="{65DD7D75-E90D-41F5-B17C-9375B6E86B39}"/>
                </a:ext>
              </a:extLst>
            </p:cNvPr>
            <p:cNvSpPr>
              <a:spLocks/>
            </p:cNvSpPr>
            <p:nvPr/>
          </p:nvSpPr>
          <p:spPr bwMode="auto">
            <a:xfrm>
              <a:off x="5932488" y="8729663"/>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8"/>
                    <a:pt x="0" y="84"/>
                  </a:cubicBezTo>
                  <a:cubicBezTo>
                    <a:pt x="0" y="53"/>
                    <a:pt x="0" y="53"/>
                    <a:pt x="0" y="53"/>
                  </a:cubicBezTo>
                  <a:cubicBezTo>
                    <a:pt x="0" y="23"/>
                    <a:pt x="23" y="0"/>
                    <a:pt x="53" y="0"/>
                  </a:cubicBezTo>
                  <a:cubicBezTo>
                    <a:pt x="101" y="0"/>
                    <a:pt x="101" y="0"/>
                    <a:pt x="101" y="0"/>
                  </a:cubicBezTo>
                  <a:cubicBezTo>
                    <a:pt x="131" y="0"/>
                    <a:pt x="154" y="23"/>
                    <a:pt x="154" y="53"/>
                  </a:cubicBezTo>
                  <a:cubicBezTo>
                    <a:pt x="154" y="84"/>
                    <a:pt x="154" y="84"/>
                    <a:pt x="154" y="84"/>
                  </a:cubicBezTo>
                  <a:cubicBezTo>
                    <a:pt x="154" y="88"/>
                    <a:pt x="151" y="92"/>
                    <a:pt x="146" y="92"/>
                  </a:cubicBezTo>
                  <a:close/>
                </a:path>
              </a:pathLst>
            </a:custGeom>
            <a:solidFill>
              <a:srgbClr val="46C5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31">
              <a:extLst>
                <a:ext uri="{FF2B5EF4-FFF2-40B4-BE49-F238E27FC236}">
                  <a16:creationId xmlns:a16="http://schemas.microsoft.com/office/drawing/2014/main" id="{05E98E45-5037-4F73-A46F-C970484CF492}"/>
                </a:ext>
              </a:extLst>
            </p:cNvPr>
            <p:cNvSpPr>
              <a:spLocks/>
            </p:cNvSpPr>
            <p:nvPr/>
          </p:nvSpPr>
          <p:spPr bwMode="auto">
            <a:xfrm>
              <a:off x="6021388" y="8377238"/>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69"/>
                    <a:pt x="98" y="69"/>
                    <a:pt x="98" y="69"/>
                  </a:cubicBezTo>
                  <a:cubicBezTo>
                    <a:pt x="98" y="89"/>
                    <a:pt x="82" y="106"/>
                    <a:pt x="62" y="106"/>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32">
              <a:extLst>
                <a:ext uri="{FF2B5EF4-FFF2-40B4-BE49-F238E27FC236}">
                  <a16:creationId xmlns:a16="http://schemas.microsoft.com/office/drawing/2014/main" id="{EBEBCCD6-AE78-4251-A6F7-EBB902689E6B}"/>
                </a:ext>
              </a:extLst>
            </p:cNvPr>
            <p:cNvSpPr>
              <a:spLocks/>
            </p:cNvSpPr>
            <p:nvPr/>
          </p:nvSpPr>
          <p:spPr bwMode="auto">
            <a:xfrm>
              <a:off x="6129338" y="8688388"/>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33">
              <a:extLst>
                <a:ext uri="{FF2B5EF4-FFF2-40B4-BE49-F238E27FC236}">
                  <a16:creationId xmlns:a16="http://schemas.microsoft.com/office/drawing/2014/main" id="{6DC91925-D760-48D7-B027-780274E424BA}"/>
                </a:ext>
              </a:extLst>
            </p:cNvPr>
            <p:cNvSpPr>
              <a:spLocks/>
            </p:cNvSpPr>
            <p:nvPr/>
          </p:nvSpPr>
          <p:spPr bwMode="auto">
            <a:xfrm>
              <a:off x="5999163" y="8345488"/>
              <a:ext cx="357188" cy="209550"/>
            </a:xfrm>
            <a:custGeom>
              <a:avLst/>
              <a:gdLst>
                <a:gd name="T0" fmla="*/ 101 w 112"/>
                <a:gd name="T1" fmla="*/ 30 h 66"/>
                <a:gd name="T2" fmla="*/ 82 w 112"/>
                <a:gd name="T3" fmla="*/ 12 h 66"/>
                <a:gd name="T4" fmla="*/ 80 w 112"/>
                <a:gd name="T5" fmla="*/ 13 h 66"/>
                <a:gd name="T6" fmla="*/ 55 w 112"/>
                <a:gd name="T7" fmla="*/ 0 h 66"/>
                <a:gd name="T8" fmla="*/ 31 w 112"/>
                <a:gd name="T9" fmla="*/ 11 h 66"/>
                <a:gd name="T10" fmla="*/ 30 w 112"/>
                <a:gd name="T11" fmla="*/ 10 h 66"/>
                <a:gd name="T12" fmla="*/ 12 w 112"/>
                <a:gd name="T13" fmla="*/ 28 h 66"/>
                <a:gd name="T14" fmla="*/ 0 w 112"/>
                <a:gd name="T15" fmla="*/ 45 h 66"/>
                <a:gd name="T16" fmla="*/ 18 w 112"/>
                <a:gd name="T17" fmla="*/ 63 h 66"/>
                <a:gd name="T18" fmla="*/ 32 w 112"/>
                <a:gd name="T19" fmla="*/ 57 h 66"/>
                <a:gd name="T20" fmla="*/ 55 w 112"/>
                <a:gd name="T21" fmla="*/ 66 h 66"/>
                <a:gd name="T22" fmla="*/ 78 w 112"/>
                <a:gd name="T23" fmla="*/ 57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3"/>
                    <a:pt x="80" y="13"/>
                  </a:cubicBezTo>
                  <a:cubicBezTo>
                    <a:pt x="74" y="5"/>
                    <a:pt x="65" y="0"/>
                    <a:pt x="55" y="0"/>
                  </a:cubicBezTo>
                  <a:cubicBezTo>
                    <a:pt x="46" y="0"/>
                    <a:pt x="37" y="4"/>
                    <a:pt x="31" y="11"/>
                  </a:cubicBezTo>
                  <a:cubicBezTo>
                    <a:pt x="31" y="11"/>
                    <a:pt x="31" y="10"/>
                    <a:pt x="30" y="10"/>
                  </a:cubicBezTo>
                  <a:cubicBezTo>
                    <a:pt x="20" y="10"/>
                    <a:pt x="12" y="18"/>
                    <a:pt x="12" y="28"/>
                  </a:cubicBezTo>
                  <a:cubicBezTo>
                    <a:pt x="5" y="30"/>
                    <a:pt x="0" y="37"/>
                    <a:pt x="0" y="45"/>
                  </a:cubicBezTo>
                  <a:cubicBezTo>
                    <a:pt x="0" y="55"/>
                    <a:pt x="8" y="63"/>
                    <a:pt x="18" y="63"/>
                  </a:cubicBezTo>
                  <a:cubicBezTo>
                    <a:pt x="24" y="63"/>
                    <a:pt x="29" y="61"/>
                    <a:pt x="32" y="57"/>
                  </a:cubicBezTo>
                  <a:cubicBezTo>
                    <a:pt x="38" y="63"/>
                    <a:pt x="46" y="66"/>
                    <a:pt x="55" y="66"/>
                  </a:cubicBezTo>
                  <a:cubicBezTo>
                    <a:pt x="64" y="66"/>
                    <a:pt x="72" y="62"/>
                    <a:pt x="78" y="57"/>
                  </a:cubicBezTo>
                  <a:cubicBezTo>
                    <a:pt x="81" y="62"/>
                    <a:pt x="87" y="66"/>
                    <a:pt x="94" y="66"/>
                  </a:cubicBezTo>
                  <a:cubicBezTo>
                    <a:pt x="104" y="66"/>
                    <a:pt x="112" y="57"/>
                    <a:pt x="112" y="47"/>
                  </a:cubicBezTo>
                  <a:cubicBezTo>
                    <a:pt x="112" y="40"/>
                    <a:pt x="107" y="33"/>
                    <a:pt x="101" y="30"/>
                  </a:cubicBezTo>
                  <a:close/>
                </a:path>
              </a:pathLst>
            </a:custGeom>
            <a:solidFill>
              <a:srgbClr val="111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34">
              <a:extLst>
                <a:ext uri="{FF2B5EF4-FFF2-40B4-BE49-F238E27FC236}">
                  <a16:creationId xmlns:a16="http://schemas.microsoft.com/office/drawing/2014/main" id="{D337C7ED-322D-4025-8203-F0B07D6F7495}"/>
                </a:ext>
              </a:extLst>
            </p:cNvPr>
            <p:cNvSpPr>
              <a:spLocks/>
            </p:cNvSpPr>
            <p:nvPr/>
          </p:nvSpPr>
          <p:spPr bwMode="auto">
            <a:xfrm>
              <a:off x="6619875" y="8393113"/>
              <a:ext cx="1216025" cy="584200"/>
            </a:xfrm>
            <a:custGeom>
              <a:avLst/>
              <a:gdLst>
                <a:gd name="T0" fmla="*/ 352 w 382"/>
                <a:gd name="T1" fmla="*/ 184 h 184"/>
                <a:gd name="T2" fmla="*/ 30 w 382"/>
                <a:gd name="T3" fmla="*/ 184 h 184"/>
                <a:gd name="T4" fmla="*/ 0 w 382"/>
                <a:gd name="T5" fmla="*/ 154 h 184"/>
                <a:gd name="T6" fmla="*/ 0 w 382"/>
                <a:gd name="T7" fmla="*/ 29 h 184"/>
                <a:gd name="T8" fmla="*/ 30 w 382"/>
                <a:gd name="T9" fmla="*/ 0 h 184"/>
                <a:gd name="T10" fmla="*/ 352 w 382"/>
                <a:gd name="T11" fmla="*/ 0 h 184"/>
                <a:gd name="T12" fmla="*/ 382 w 382"/>
                <a:gd name="T13" fmla="*/ 29 h 184"/>
                <a:gd name="T14" fmla="*/ 382 w 382"/>
                <a:gd name="T15" fmla="*/ 154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4"/>
                  </a:cubicBezTo>
                  <a:cubicBezTo>
                    <a:pt x="0" y="29"/>
                    <a:pt x="0" y="29"/>
                    <a:pt x="0" y="29"/>
                  </a:cubicBezTo>
                  <a:cubicBezTo>
                    <a:pt x="0" y="13"/>
                    <a:pt x="13" y="0"/>
                    <a:pt x="30" y="0"/>
                  </a:cubicBezTo>
                  <a:cubicBezTo>
                    <a:pt x="352" y="0"/>
                    <a:pt x="352" y="0"/>
                    <a:pt x="352" y="0"/>
                  </a:cubicBezTo>
                  <a:cubicBezTo>
                    <a:pt x="368" y="0"/>
                    <a:pt x="382" y="13"/>
                    <a:pt x="382" y="29"/>
                  </a:cubicBezTo>
                  <a:cubicBezTo>
                    <a:pt x="382" y="154"/>
                    <a:pt x="382" y="154"/>
                    <a:pt x="382" y="154"/>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35">
              <a:extLst>
                <a:ext uri="{FF2B5EF4-FFF2-40B4-BE49-F238E27FC236}">
                  <a16:creationId xmlns:a16="http://schemas.microsoft.com/office/drawing/2014/main" id="{699C7FC7-1C16-4B11-9352-4817E94B4773}"/>
                </a:ext>
              </a:extLst>
            </p:cNvPr>
            <p:cNvSpPr>
              <a:spLocks/>
            </p:cNvSpPr>
            <p:nvPr/>
          </p:nvSpPr>
          <p:spPr bwMode="auto">
            <a:xfrm>
              <a:off x="6724650" y="850106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36">
              <a:extLst>
                <a:ext uri="{FF2B5EF4-FFF2-40B4-BE49-F238E27FC236}">
                  <a16:creationId xmlns:a16="http://schemas.microsoft.com/office/drawing/2014/main" id="{8CA5CE9B-97D0-4170-AA0D-74E70AA9581D}"/>
                </a:ext>
              </a:extLst>
            </p:cNvPr>
            <p:cNvSpPr>
              <a:spLocks/>
            </p:cNvSpPr>
            <p:nvPr/>
          </p:nvSpPr>
          <p:spPr bwMode="auto">
            <a:xfrm>
              <a:off x="6724650" y="8821738"/>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3"/>
                    <a:pt x="3" y="0"/>
                    <a:pt x="7" y="0"/>
                  </a:cubicBezTo>
                  <a:cubicBezTo>
                    <a:pt x="280" y="0"/>
                    <a:pt x="280" y="0"/>
                    <a:pt x="280" y="0"/>
                  </a:cubicBezTo>
                  <a:cubicBezTo>
                    <a:pt x="284" y="0"/>
                    <a:pt x="288" y="3"/>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37">
              <a:extLst>
                <a:ext uri="{FF2B5EF4-FFF2-40B4-BE49-F238E27FC236}">
                  <a16:creationId xmlns:a16="http://schemas.microsoft.com/office/drawing/2014/main" id="{10725B82-E386-4922-B013-FAE577C46797}"/>
                </a:ext>
              </a:extLst>
            </p:cNvPr>
            <p:cNvSpPr>
              <a:spLocks/>
            </p:cNvSpPr>
            <p:nvPr/>
          </p:nvSpPr>
          <p:spPr bwMode="auto">
            <a:xfrm>
              <a:off x="6724650" y="8685213"/>
              <a:ext cx="214313" cy="47625"/>
            </a:xfrm>
            <a:custGeom>
              <a:avLst/>
              <a:gdLst>
                <a:gd name="T0" fmla="*/ 59 w 67"/>
                <a:gd name="T1" fmla="*/ 15 h 15"/>
                <a:gd name="T2" fmla="*/ 7 w 67"/>
                <a:gd name="T3" fmla="*/ 15 h 15"/>
                <a:gd name="T4" fmla="*/ 0 w 67"/>
                <a:gd name="T5" fmla="*/ 7 h 15"/>
                <a:gd name="T6" fmla="*/ 0 w 67"/>
                <a:gd name="T7" fmla="*/ 7 h 15"/>
                <a:gd name="T8" fmla="*/ 7 w 67"/>
                <a:gd name="T9" fmla="*/ 0 h 15"/>
                <a:gd name="T10" fmla="*/ 59 w 67"/>
                <a:gd name="T11" fmla="*/ 0 h 15"/>
                <a:gd name="T12" fmla="*/ 67 w 67"/>
                <a:gd name="T13" fmla="*/ 7 h 15"/>
                <a:gd name="T14" fmla="*/ 67 w 67"/>
                <a:gd name="T15" fmla="*/ 7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7"/>
                  </a:cubicBezTo>
                  <a:cubicBezTo>
                    <a:pt x="0" y="7"/>
                    <a:pt x="0" y="7"/>
                    <a:pt x="0" y="7"/>
                  </a:cubicBezTo>
                  <a:cubicBezTo>
                    <a:pt x="0" y="3"/>
                    <a:pt x="3" y="0"/>
                    <a:pt x="7" y="0"/>
                  </a:cubicBezTo>
                  <a:cubicBezTo>
                    <a:pt x="59" y="0"/>
                    <a:pt x="59" y="0"/>
                    <a:pt x="59" y="0"/>
                  </a:cubicBezTo>
                  <a:cubicBezTo>
                    <a:pt x="63" y="0"/>
                    <a:pt x="67" y="3"/>
                    <a:pt x="67" y="7"/>
                  </a:cubicBezTo>
                  <a:cubicBezTo>
                    <a:pt x="67" y="7"/>
                    <a:pt x="67" y="7"/>
                    <a:pt x="67" y="7"/>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38">
              <a:extLst>
                <a:ext uri="{FF2B5EF4-FFF2-40B4-BE49-F238E27FC236}">
                  <a16:creationId xmlns:a16="http://schemas.microsoft.com/office/drawing/2014/main" id="{FFEB9DC5-BFA9-4468-8433-99150ABA9D38}"/>
                </a:ext>
              </a:extLst>
            </p:cNvPr>
            <p:cNvSpPr>
              <a:spLocks/>
            </p:cNvSpPr>
            <p:nvPr/>
          </p:nvSpPr>
          <p:spPr bwMode="auto">
            <a:xfrm>
              <a:off x="7412038" y="8685213"/>
              <a:ext cx="319088" cy="47625"/>
            </a:xfrm>
            <a:custGeom>
              <a:avLst/>
              <a:gdLst>
                <a:gd name="T0" fmla="*/ 92 w 100"/>
                <a:gd name="T1" fmla="*/ 15 h 15"/>
                <a:gd name="T2" fmla="*/ 7 w 100"/>
                <a:gd name="T3" fmla="*/ 15 h 15"/>
                <a:gd name="T4" fmla="*/ 0 w 100"/>
                <a:gd name="T5" fmla="*/ 7 h 15"/>
                <a:gd name="T6" fmla="*/ 0 w 100"/>
                <a:gd name="T7" fmla="*/ 7 h 15"/>
                <a:gd name="T8" fmla="*/ 7 w 100"/>
                <a:gd name="T9" fmla="*/ 0 h 15"/>
                <a:gd name="T10" fmla="*/ 92 w 100"/>
                <a:gd name="T11" fmla="*/ 0 h 15"/>
                <a:gd name="T12" fmla="*/ 100 w 100"/>
                <a:gd name="T13" fmla="*/ 7 h 15"/>
                <a:gd name="T14" fmla="*/ 100 w 100"/>
                <a:gd name="T15" fmla="*/ 7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7"/>
                  </a:cubicBezTo>
                  <a:cubicBezTo>
                    <a:pt x="0" y="7"/>
                    <a:pt x="0" y="7"/>
                    <a:pt x="0" y="7"/>
                  </a:cubicBezTo>
                  <a:cubicBezTo>
                    <a:pt x="0" y="3"/>
                    <a:pt x="3" y="0"/>
                    <a:pt x="7" y="0"/>
                  </a:cubicBezTo>
                  <a:cubicBezTo>
                    <a:pt x="92" y="0"/>
                    <a:pt x="92" y="0"/>
                    <a:pt x="92" y="0"/>
                  </a:cubicBezTo>
                  <a:cubicBezTo>
                    <a:pt x="96" y="0"/>
                    <a:pt x="100" y="3"/>
                    <a:pt x="100" y="7"/>
                  </a:cubicBezTo>
                  <a:cubicBezTo>
                    <a:pt x="100" y="7"/>
                    <a:pt x="100" y="7"/>
                    <a:pt x="100" y="7"/>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39">
              <a:extLst>
                <a:ext uri="{FF2B5EF4-FFF2-40B4-BE49-F238E27FC236}">
                  <a16:creationId xmlns:a16="http://schemas.microsoft.com/office/drawing/2014/main" id="{EBB26F9E-AB6B-4354-98FF-EFA946EFAE73}"/>
                </a:ext>
              </a:extLst>
            </p:cNvPr>
            <p:cNvSpPr>
              <a:spLocks/>
            </p:cNvSpPr>
            <p:nvPr/>
          </p:nvSpPr>
          <p:spPr bwMode="auto">
            <a:xfrm>
              <a:off x="6958013" y="8685213"/>
              <a:ext cx="431800" cy="47625"/>
            </a:xfrm>
            <a:custGeom>
              <a:avLst/>
              <a:gdLst>
                <a:gd name="T0" fmla="*/ 128 w 136"/>
                <a:gd name="T1" fmla="*/ 15 h 15"/>
                <a:gd name="T2" fmla="*/ 7 w 136"/>
                <a:gd name="T3" fmla="*/ 15 h 15"/>
                <a:gd name="T4" fmla="*/ 0 w 136"/>
                <a:gd name="T5" fmla="*/ 7 h 15"/>
                <a:gd name="T6" fmla="*/ 0 w 136"/>
                <a:gd name="T7" fmla="*/ 7 h 15"/>
                <a:gd name="T8" fmla="*/ 7 w 136"/>
                <a:gd name="T9" fmla="*/ 0 h 15"/>
                <a:gd name="T10" fmla="*/ 128 w 136"/>
                <a:gd name="T11" fmla="*/ 0 h 15"/>
                <a:gd name="T12" fmla="*/ 136 w 136"/>
                <a:gd name="T13" fmla="*/ 7 h 15"/>
                <a:gd name="T14" fmla="*/ 136 w 136"/>
                <a:gd name="T15" fmla="*/ 7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7"/>
                  </a:cubicBezTo>
                  <a:cubicBezTo>
                    <a:pt x="0" y="7"/>
                    <a:pt x="0" y="7"/>
                    <a:pt x="0" y="7"/>
                  </a:cubicBezTo>
                  <a:cubicBezTo>
                    <a:pt x="0" y="3"/>
                    <a:pt x="3" y="0"/>
                    <a:pt x="7" y="0"/>
                  </a:cubicBezTo>
                  <a:cubicBezTo>
                    <a:pt x="128" y="0"/>
                    <a:pt x="128" y="0"/>
                    <a:pt x="128" y="0"/>
                  </a:cubicBezTo>
                  <a:cubicBezTo>
                    <a:pt x="133" y="0"/>
                    <a:pt x="136" y="3"/>
                    <a:pt x="136" y="7"/>
                  </a:cubicBezTo>
                  <a:cubicBezTo>
                    <a:pt x="136" y="7"/>
                    <a:pt x="136" y="7"/>
                    <a:pt x="136" y="7"/>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96C158E5-D425-4BE0-B350-97BA7679E6B6}"/>
              </a:ext>
            </a:extLst>
          </p:cNvPr>
          <p:cNvGrpSpPr/>
          <p:nvPr/>
        </p:nvGrpSpPr>
        <p:grpSpPr>
          <a:xfrm>
            <a:off x="5932488" y="6166697"/>
            <a:ext cx="1903412" cy="676275"/>
            <a:chOff x="5932488" y="6484938"/>
            <a:chExt cx="1903412" cy="676275"/>
          </a:xfrm>
        </p:grpSpPr>
        <p:sp>
          <p:nvSpPr>
            <p:cNvPr id="196" name="Freeform 40">
              <a:extLst>
                <a:ext uri="{FF2B5EF4-FFF2-40B4-BE49-F238E27FC236}">
                  <a16:creationId xmlns:a16="http://schemas.microsoft.com/office/drawing/2014/main" id="{2B18A3DB-9F3F-4214-82AF-357E2A47C98F}"/>
                </a:ext>
              </a:extLst>
            </p:cNvPr>
            <p:cNvSpPr>
              <a:spLocks/>
            </p:cNvSpPr>
            <p:nvPr/>
          </p:nvSpPr>
          <p:spPr bwMode="auto">
            <a:xfrm>
              <a:off x="5932488" y="6865938"/>
              <a:ext cx="490538" cy="295275"/>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FFE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41">
              <a:extLst>
                <a:ext uri="{FF2B5EF4-FFF2-40B4-BE49-F238E27FC236}">
                  <a16:creationId xmlns:a16="http://schemas.microsoft.com/office/drawing/2014/main" id="{79E24F6C-B098-4FA8-B87A-7C1889200BAF}"/>
                </a:ext>
              </a:extLst>
            </p:cNvPr>
            <p:cNvSpPr>
              <a:spLocks/>
            </p:cNvSpPr>
            <p:nvPr/>
          </p:nvSpPr>
          <p:spPr bwMode="auto">
            <a:xfrm>
              <a:off x="6021388" y="6513513"/>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42">
              <a:extLst>
                <a:ext uri="{FF2B5EF4-FFF2-40B4-BE49-F238E27FC236}">
                  <a16:creationId xmlns:a16="http://schemas.microsoft.com/office/drawing/2014/main" id="{7EF0C69F-72D3-4271-854B-2973EF6ABCE0}"/>
                </a:ext>
              </a:extLst>
            </p:cNvPr>
            <p:cNvSpPr>
              <a:spLocks/>
            </p:cNvSpPr>
            <p:nvPr/>
          </p:nvSpPr>
          <p:spPr bwMode="auto">
            <a:xfrm>
              <a:off x="6129338" y="6824663"/>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43">
              <a:extLst>
                <a:ext uri="{FF2B5EF4-FFF2-40B4-BE49-F238E27FC236}">
                  <a16:creationId xmlns:a16="http://schemas.microsoft.com/office/drawing/2014/main" id="{6B479444-7FD7-4450-BA6E-0087243F2D30}"/>
                </a:ext>
              </a:extLst>
            </p:cNvPr>
            <p:cNvSpPr>
              <a:spLocks/>
            </p:cNvSpPr>
            <p:nvPr/>
          </p:nvSpPr>
          <p:spPr bwMode="auto">
            <a:xfrm>
              <a:off x="5999163" y="6484938"/>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3 h 65"/>
                <a:gd name="T18" fmla="*/ 32 w 112"/>
                <a:gd name="T19" fmla="*/ 56 h 65"/>
                <a:gd name="T20" fmla="*/ 55 w 112"/>
                <a:gd name="T21" fmla="*/ 65 h 65"/>
                <a:gd name="T22" fmla="*/ 78 w 112"/>
                <a:gd name="T23" fmla="*/ 56 h 65"/>
                <a:gd name="T24" fmla="*/ 94 w 112"/>
                <a:gd name="T25" fmla="*/ 65 h 65"/>
                <a:gd name="T26" fmla="*/ 112 w 112"/>
                <a:gd name="T27" fmla="*/ 47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20"/>
                    <a:pt x="92" y="12"/>
                    <a:pt x="82" y="12"/>
                  </a:cubicBezTo>
                  <a:cubicBezTo>
                    <a:pt x="82" y="12"/>
                    <a:pt x="81" y="12"/>
                    <a:pt x="80" y="12"/>
                  </a:cubicBezTo>
                  <a:cubicBezTo>
                    <a:pt x="74" y="4"/>
                    <a:pt x="65" y="0"/>
                    <a:pt x="55" y="0"/>
                  </a:cubicBezTo>
                  <a:cubicBezTo>
                    <a:pt x="46" y="0"/>
                    <a:pt x="37" y="4"/>
                    <a:pt x="31" y="10"/>
                  </a:cubicBezTo>
                  <a:cubicBezTo>
                    <a:pt x="31" y="10"/>
                    <a:pt x="31" y="10"/>
                    <a:pt x="30" y="10"/>
                  </a:cubicBezTo>
                  <a:cubicBezTo>
                    <a:pt x="20" y="10"/>
                    <a:pt x="12"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2" y="57"/>
                    <a:pt x="112" y="47"/>
                  </a:cubicBezTo>
                  <a:cubicBezTo>
                    <a:pt x="112" y="39"/>
                    <a:pt x="107" y="32"/>
                    <a:pt x="101" y="29"/>
                  </a:cubicBezTo>
                  <a:close/>
                </a:path>
              </a:pathLst>
            </a:custGeom>
            <a:solidFill>
              <a:srgbClr val="F85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44">
              <a:extLst>
                <a:ext uri="{FF2B5EF4-FFF2-40B4-BE49-F238E27FC236}">
                  <a16:creationId xmlns:a16="http://schemas.microsoft.com/office/drawing/2014/main" id="{EBC9DC2B-25D9-4A74-9678-BBACC5CB2A49}"/>
                </a:ext>
              </a:extLst>
            </p:cNvPr>
            <p:cNvSpPr>
              <a:spLocks/>
            </p:cNvSpPr>
            <p:nvPr/>
          </p:nvSpPr>
          <p:spPr bwMode="auto">
            <a:xfrm>
              <a:off x="6619875" y="6529388"/>
              <a:ext cx="1216025" cy="584200"/>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45">
              <a:extLst>
                <a:ext uri="{FF2B5EF4-FFF2-40B4-BE49-F238E27FC236}">
                  <a16:creationId xmlns:a16="http://schemas.microsoft.com/office/drawing/2014/main" id="{5B62536F-3A60-4CE2-A5F5-CFAE59C416DF}"/>
                </a:ext>
              </a:extLst>
            </p:cNvPr>
            <p:cNvSpPr>
              <a:spLocks/>
            </p:cNvSpPr>
            <p:nvPr/>
          </p:nvSpPr>
          <p:spPr bwMode="auto">
            <a:xfrm>
              <a:off x="6724650" y="6637338"/>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46">
              <a:extLst>
                <a:ext uri="{FF2B5EF4-FFF2-40B4-BE49-F238E27FC236}">
                  <a16:creationId xmlns:a16="http://schemas.microsoft.com/office/drawing/2014/main" id="{ACBC4228-9B2B-4CFD-96E7-B54B097AEDAA}"/>
                </a:ext>
              </a:extLst>
            </p:cNvPr>
            <p:cNvSpPr>
              <a:spLocks/>
            </p:cNvSpPr>
            <p:nvPr/>
          </p:nvSpPr>
          <p:spPr bwMode="auto">
            <a:xfrm>
              <a:off x="6724650" y="6958013"/>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47">
              <a:extLst>
                <a:ext uri="{FF2B5EF4-FFF2-40B4-BE49-F238E27FC236}">
                  <a16:creationId xmlns:a16="http://schemas.microsoft.com/office/drawing/2014/main" id="{BEE1788C-38E1-459D-81F0-C790E13A87DC}"/>
                </a:ext>
              </a:extLst>
            </p:cNvPr>
            <p:cNvSpPr>
              <a:spLocks/>
            </p:cNvSpPr>
            <p:nvPr/>
          </p:nvSpPr>
          <p:spPr bwMode="auto">
            <a:xfrm>
              <a:off x="6724650" y="6821488"/>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48">
              <a:extLst>
                <a:ext uri="{FF2B5EF4-FFF2-40B4-BE49-F238E27FC236}">
                  <a16:creationId xmlns:a16="http://schemas.microsoft.com/office/drawing/2014/main" id="{F6FBCAAA-1760-475B-A2E4-BAF988CABC72}"/>
                </a:ext>
              </a:extLst>
            </p:cNvPr>
            <p:cNvSpPr>
              <a:spLocks/>
            </p:cNvSpPr>
            <p:nvPr/>
          </p:nvSpPr>
          <p:spPr bwMode="auto">
            <a:xfrm>
              <a:off x="7412038" y="6821488"/>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49">
              <a:extLst>
                <a:ext uri="{FF2B5EF4-FFF2-40B4-BE49-F238E27FC236}">
                  <a16:creationId xmlns:a16="http://schemas.microsoft.com/office/drawing/2014/main" id="{7257CD67-1168-441D-A893-4249CD7B2F4B}"/>
                </a:ext>
              </a:extLst>
            </p:cNvPr>
            <p:cNvSpPr>
              <a:spLocks/>
            </p:cNvSpPr>
            <p:nvPr/>
          </p:nvSpPr>
          <p:spPr bwMode="auto">
            <a:xfrm>
              <a:off x="6958013" y="6821488"/>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41F44879-D722-413F-8748-A39325343DDD}"/>
              </a:ext>
            </a:extLst>
          </p:cNvPr>
          <p:cNvGrpSpPr/>
          <p:nvPr/>
        </p:nvGrpSpPr>
        <p:grpSpPr>
          <a:xfrm>
            <a:off x="5932488" y="7098559"/>
            <a:ext cx="1903412" cy="673100"/>
            <a:chOff x="5932488" y="7416800"/>
            <a:chExt cx="1903412" cy="673100"/>
          </a:xfrm>
        </p:grpSpPr>
        <p:sp>
          <p:nvSpPr>
            <p:cNvPr id="206" name="Freeform 50">
              <a:extLst>
                <a:ext uri="{FF2B5EF4-FFF2-40B4-BE49-F238E27FC236}">
                  <a16:creationId xmlns:a16="http://schemas.microsoft.com/office/drawing/2014/main" id="{978AEDAF-782B-4036-8274-B1005B8D656A}"/>
                </a:ext>
              </a:extLst>
            </p:cNvPr>
            <p:cNvSpPr>
              <a:spLocks/>
            </p:cNvSpPr>
            <p:nvPr/>
          </p:nvSpPr>
          <p:spPr bwMode="auto">
            <a:xfrm>
              <a:off x="5932488" y="7797800"/>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2"/>
                    <a:pt x="146" y="92"/>
                  </a:cubicBezTo>
                  <a:close/>
                </a:path>
              </a:pathLst>
            </a:custGeom>
            <a:solidFill>
              <a:srgbClr val="0B0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51">
              <a:extLst>
                <a:ext uri="{FF2B5EF4-FFF2-40B4-BE49-F238E27FC236}">
                  <a16:creationId xmlns:a16="http://schemas.microsoft.com/office/drawing/2014/main" id="{2BD3AB3B-7A97-4AA4-993E-99D82D4D2B0F}"/>
                </a:ext>
              </a:extLst>
            </p:cNvPr>
            <p:cNvSpPr>
              <a:spLocks/>
            </p:cNvSpPr>
            <p:nvPr/>
          </p:nvSpPr>
          <p:spPr bwMode="auto">
            <a:xfrm>
              <a:off x="6021388" y="7445375"/>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52">
              <a:extLst>
                <a:ext uri="{FF2B5EF4-FFF2-40B4-BE49-F238E27FC236}">
                  <a16:creationId xmlns:a16="http://schemas.microsoft.com/office/drawing/2014/main" id="{EE9F9B87-63A7-443C-9150-0BFE00F2CEA8}"/>
                </a:ext>
              </a:extLst>
            </p:cNvPr>
            <p:cNvSpPr>
              <a:spLocks/>
            </p:cNvSpPr>
            <p:nvPr/>
          </p:nvSpPr>
          <p:spPr bwMode="auto">
            <a:xfrm>
              <a:off x="6129338" y="7756525"/>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53">
              <a:extLst>
                <a:ext uri="{FF2B5EF4-FFF2-40B4-BE49-F238E27FC236}">
                  <a16:creationId xmlns:a16="http://schemas.microsoft.com/office/drawing/2014/main" id="{1F4C3A0A-B524-4344-A4FA-6EBB1F5CD1B2}"/>
                </a:ext>
              </a:extLst>
            </p:cNvPr>
            <p:cNvSpPr>
              <a:spLocks/>
            </p:cNvSpPr>
            <p:nvPr/>
          </p:nvSpPr>
          <p:spPr bwMode="auto">
            <a:xfrm>
              <a:off x="5999163" y="7416800"/>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2 h 65"/>
                <a:gd name="T18" fmla="*/ 32 w 112"/>
                <a:gd name="T19" fmla="*/ 56 h 65"/>
                <a:gd name="T20" fmla="*/ 55 w 112"/>
                <a:gd name="T21" fmla="*/ 65 h 65"/>
                <a:gd name="T22" fmla="*/ 78 w 112"/>
                <a:gd name="T23" fmla="*/ 56 h 65"/>
                <a:gd name="T24" fmla="*/ 94 w 112"/>
                <a:gd name="T25" fmla="*/ 65 h 65"/>
                <a:gd name="T26" fmla="*/ 112 w 112"/>
                <a:gd name="T27" fmla="*/ 46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19"/>
                    <a:pt x="92" y="12"/>
                    <a:pt x="82" y="12"/>
                  </a:cubicBezTo>
                  <a:cubicBezTo>
                    <a:pt x="82" y="12"/>
                    <a:pt x="81" y="12"/>
                    <a:pt x="80" y="12"/>
                  </a:cubicBezTo>
                  <a:cubicBezTo>
                    <a:pt x="74" y="4"/>
                    <a:pt x="65" y="0"/>
                    <a:pt x="55" y="0"/>
                  </a:cubicBezTo>
                  <a:cubicBezTo>
                    <a:pt x="46" y="0"/>
                    <a:pt x="37" y="3"/>
                    <a:pt x="31" y="10"/>
                  </a:cubicBezTo>
                  <a:cubicBezTo>
                    <a:pt x="31" y="10"/>
                    <a:pt x="31" y="10"/>
                    <a:pt x="30" y="10"/>
                  </a:cubicBezTo>
                  <a:cubicBezTo>
                    <a:pt x="20" y="10"/>
                    <a:pt x="12" y="17"/>
                    <a:pt x="12" y="27"/>
                  </a:cubicBezTo>
                  <a:cubicBezTo>
                    <a:pt x="5" y="29"/>
                    <a:pt x="0" y="36"/>
                    <a:pt x="0" y="44"/>
                  </a:cubicBezTo>
                  <a:cubicBezTo>
                    <a:pt x="0" y="54"/>
                    <a:pt x="8" y="62"/>
                    <a:pt x="18" y="62"/>
                  </a:cubicBezTo>
                  <a:cubicBezTo>
                    <a:pt x="24" y="62"/>
                    <a:pt x="29" y="60"/>
                    <a:pt x="32" y="56"/>
                  </a:cubicBezTo>
                  <a:cubicBezTo>
                    <a:pt x="38" y="62"/>
                    <a:pt x="46" y="65"/>
                    <a:pt x="55" y="65"/>
                  </a:cubicBezTo>
                  <a:cubicBezTo>
                    <a:pt x="64" y="65"/>
                    <a:pt x="72" y="62"/>
                    <a:pt x="78" y="56"/>
                  </a:cubicBezTo>
                  <a:cubicBezTo>
                    <a:pt x="81" y="61"/>
                    <a:pt x="87" y="65"/>
                    <a:pt x="94" y="65"/>
                  </a:cubicBezTo>
                  <a:cubicBezTo>
                    <a:pt x="104" y="65"/>
                    <a:pt x="112" y="57"/>
                    <a:pt x="112" y="46"/>
                  </a:cubicBezTo>
                  <a:cubicBezTo>
                    <a:pt x="112" y="39"/>
                    <a:pt x="107" y="32"/>
                    <a:pt x="101" y="29"/>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54">
              <a:extLst>
                <a:ext uri="{FF2B5EF4-FFF2-40B4-BE49-F238E27FC236}">
                  <a16:creationId xmlns:a16="http://schemas.microsoft.com/office/drawing/2014/main" id="{F8E77CBC-90AB-4A89-93BD-DF59A39FDEE9}"/>
                </a:ext>
              </a:extLst>
            </p:cNvPr>
            <p:cNvSpPr>
              <a:spLocks/>
            </p:cNvSpPr>
            <p:nvPr/>
          </p:nvSpPr>
          <p:spPr bwMode="auto">
            <a:xfrm>
              <a:off x="6619875" y="7461250"/>
              <a:ext cx="1216025" cy="584200"/>
            </a:xfrm>
            <a:custGeom>
              <a:avLst/>
              <a:gdLst>
                <a:gd name="T0" fmla="*/ 352 w 382"/>
                <a:gd name="T1" fmla="*/ 184 h 184"/>
                <a:gd name="T2" fmla="*/ 30 w 382"/>
                <a:gd name="T3" fmla="*/ 184 h 184"/>
                <a:gd name="T4" fmla="*/ 0 w 382"/>
                <a:gd name="T5" fmla="*/ 155 h 184"/>
                <a:gd name="T6" fmla="*/ 0 w 382"/>
                <a:gd name="T7" fmla="*/ 29 h 184"/>
                <a:gd name="T8" fmla="*/ 30 w 382"/>
                <a:gd name="T9" fmla="*/ 0 h 184"/>
                <a:gd name="T10" fmla="*/ 352 w 382"/>
                <a:gd name="T11" fmla="*/ 0 h 184"/>
                <a:gd name="T12" fmla="*/ 382 w 382"/>
                <a:gd name="T13" fmla="*/ 29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29"/>
                    <a:pt x="0" y="29"/>
                    <a:pt x="0" y="29"/>
                  </a:cubicBezTo>
                  <a:cubicBezTo>
                    <a:pt x="0" y="13"/>
                    <a:pt x="13" y="0"/>
                    <a:pt x="30" y="0"/>
                  </a:cubicBezTo>
                  <a:cubicBezTo>
                    <a:pt x="352" y="0"/>
                    <a:pt x="352" y="0"/>
                    <a:pt x="352" y="0"/>
                  </a:cubicBezTo>
                  <a:cubicBezTo>
                    <a:pt x="368" y="0"/>
                    <a:pt x="382" y="13"/>
                    <a:pt x="382" y="29"/>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55">
              <a:extLst>
                <a:ext uri="{FF2B5EF4-FFF2-40B4-BE49-F238E27FC236}">
                  <a16:creationId xmlns:a16="http://schemas.microsoft.com/office/drawing/2014/main" id="{FEDE4D89-B82F-4CA3-8177-3A7A9BA1299B}"/>
                </a:ext>
              </a:extLst>
            </p:cNvPr>
            <p:cNvSpPr>
              <a:spLocks/>
            </p:cNvSpPr>
            <p:nvPr/>
          </p:nvSpPr>
          <p:spPr bwMode="auto">
            <a:xfrm>
              <a:off x="6724650" y="7569200"/>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56">
              <a:extLst>
                <a:ext uri="{FF2B5EF4-FFF2-40B4-BE49-F238E27FC236}">
                  <a16:creationId xmlns:a16="http://schemas.microsoft.com/office/drawing/2014/main" id="{A14D3F36-D55E-48E8-BD15-B25EBD788792}"/>
                </a:ext>
              </a:extLst>
            </p:cNvPr>
            <p:cNvSpPr>
              <a:spLocks/>
            </p:cNvSpPr>
            <p:nvPr/>
          </p:nvSpPr>
          <p:spPr bwMode="auto">
            <a:xfrm>
              <a:off x="6724650" y="7889875"/>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57">
              <a:extLst>
                <a:ext uri="{FF2B5EF4-FFF2-40B4-BE49-F238E27FC236}">
                  <a16:creationId xmlns:a16="http://schemas.microsoft.com/office/drawing/2014/main" id="{50A863FA-8398-4E63-A0C3-FDC16E132014}"/>
                </a:ext>
              </a:extLst>
            </p:cNvPr>
            <p:cNvSpPr>
              <a:spLocks/>
            </p:cNvSpPr>
            <p:nvPr/>
          </p:nvSpPr>
          <p:spPr bwMode="auto">
            <a:xfrm>
              <a:off x="6724650" y="7753350"/>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4" name="Freeform 58">
              <a:extLst>
                <a:ext uri="{FF2B5EF4-FFF2-40B4-BE49-F238E27FC236}">
                  <a16:creationId xmlns:a16="http://schemas.microsoft.com/office/drawing/2014/main" id="{7C957146-F9B8-4A6B-913D-961981125A82}"/>
                </a:ext>
              </a:extLst>
            </p:cNvPr>
            <p:cNvSpPr>
              <a:spLocks/>
            </p:cNvSpPr>
            <p:nvPr/>
          </p:nvSpPr>
          <p:spPr bwMode="auto">
            <a:xfrm>
              <a:off x="7412038" y="7753350"/>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59">
              <a:extLst>
                <a:ext uri="{FF2B5EF4-FFF2-40B4-BE49-F238E27FC236}">
                  <a16:creationId xmlns:a16="http://schemas.microsoft.com/office/drawing/2014/main" id="{00AFA4F8-6023-4785-A24C-5FE375AD175F}"/>
                </a:ext>
              </a:extLst>
            </p:cNvPr>
            <p:cNvSpPr>
              <a:spLocks/>
            </p:cNvSpPr>
            <p:nvPr/>
          </p:nvSpPr>
          <p:spPr bwMode="auto">
            <a:xfrm>
              <a:off x="6958013" y="7753350"/>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61" name="Group 260">
            <a:extLst>
              <a:ext uri="{FF2B5EF4-FFF2-40B4-BE49-F238E27FC236}">
                <a16:creationId xmlns:a16="http://schemas.microsoft.com/office/drawing/2014/main" id="{39D57720-946A-4CA7-86F5-67C3A4A7754C}"/>
              </a:ext>
            </a:extLst>
          </p:cNvPr>
          <p:cNvGrpSpPr/>
          <p:nvPr/>
        </p:nvGrpSpPr>
        <p:grpSpPr>
          <a:xfrm>
            <a:off x="6797731" y="5667088"/>
            <a:ext cx="1814457" cy="4986750"/>
            <a:chOff x="9055100" y="5108575"/>
            <a:chExt cx="1438276" cy="3952875"/>
          </a:xfrm>
        </p:grpSpPr>
        <p:sp>
          <p:nvSpPr>
            <p:cNvPr id="227" name="Freeform 63">
              <a:extLst>
                <a:ext uri="{FF2B5EF4-FFF2-40B4-BE49-F238E27FC236}">
                  <a16:creationId xmlns:a16="http://schemas.microsoft.com/office/drawing/2014/main" id="{38BB22A0-238C-45C7-87BA-C0FB1F0ADCB6}"/>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 name="T8" fmla="*/ 37 w 45"/>
                <a:gd name="T9" fmla="*/ 0 h 40"/>
              </a:gdLst>
              <a:ahLst/>
              <a:cxnLst>
                <a:cxn ang="0">
                  <a:pos x="T0" y="T1"/>
                </a:cxn>
                <a:cxn ang="0">
                  <a:pos x="T2" y="T3"/>
                </a:cxn>
                <a:cxn ang="0">
                  <a:pos x="T4" y="T5"/>
                </a:cxn>
                <a:cxn ang="0">
                  <a:pos x="T6" y="T7"/>
                </a:cxn>
                <a:cxn ang="0">
                  <a:pos x="T8" y="T9"/>
                </a:cxn>
              </a:cxnLst>
              <a:rect l="0" t="0" r="r" b="b"/>
              <a:pathLst>
                <a:path w="45" h="40">
                  <a:moveTo>
                    <a:pt x="37" y="0"/>
                  </a:moveTo>
                  <a:lnTo>
                    <a:pt x="45" y="36"/>
                  </a:lnTo>
                  <a:lnTo>
                    <a:pt x="8" y="40"/>
                  </a:lnTo>
                  <a:lnTo>
                    <a:pt x="0" y="2"/>
                  </a:lnTo>
                  <a:lnTo>
                    <a:pt x="37"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64">
              <a:extLst>
                <a:ext uri="{FF2B5EF4-FFF2-40B4-BE49-F238E27FC236}">
                  <a16:creationId xmlns:a16="http://schemas.microsoft.com/office/drawing/2014/main" id="{B0E122E0-C180-47AF-97B7-7D0569F5E76A}"/>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Lst>
              <a:ahLst/>
              <a:cxnLst>
                <a:cxn ang="0">
                  <a:pos x="T0" y="T1"/>
                </a:cxn>
                <a:cxn ang="0">
                  <a:pos x="T2" y="T3"/>
                </a:cxn>
                <a:cxn ang="0">
                  <a:pos x="T4" y="T5"/>
                </a:cxn>
                <a:cxn ang="0">
                  <a:pos x="T6" y="T7"/>
                </a:cxn>
              </a:cxnLst>
              <a:rect l="0" t="0" r="r" b="b"/>
              <a:pathLst>
                <a:path w="45" h="40">
                  <a:moveTo>
                    <a:pt x="37" y="0"/>
                  </a:moveTo>
                  <a:lnTo>
                    <a:pt x="45" y="36"/>
                  </a:lnTo>
                  <a:lnTo>
                    <a:pt x="8" y="4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65">
              <a:extLst>
                <a:ext uri="{FF2B5EF4-FFF2-40B4-BE49-F238E27FC236}">
                  <a16:creationId xmlns:a16="http://schemas.microsoft.com/office/drawing/2014/main" id="{FCD1CB0B-DC80-4B57-AB28-F68D0729E743}"/>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 name="T8" fmla="*/ 41 w 41"/>
                <a:gd name="T9" fmla="*/ 12 h 48"/>
              </a:gdLst>
              <a:ahLst/>
              <a:cxnLst>
                <a:cxn ang="0">
                  <a:pos x="T0" y="T1"/>
                </a:cxn>
                <a:cxn ang="0">
                  <a:pos x="T2" y="T3"/>
                </a:cxn>
                <a:cxn ang="0">
                  <a:pos x="T4" y="T5"/>
                </a:cxn>
                <a:cxn ang="0">
                  <a:pos x="T6" y="T7"/>
                </a:cxn>
                <a:cxn ang="0">
                  <a:pos x="T8" y="T9"/>
                </a:cxn>
              </a:cxnLst>
              <a:rect l="0" t="0" r="r" b="b"/>
              <a:pathLst>
                <a:path w="41" h="48">
                  <a:moveTo>
                    <a:pt x="41" y="12"/>
                  </a:moveTo>
                  <a:lnTo>
                    <a:pt x="37" y="48"/>
                  </a:lnTo>
                  <a:lnTo>
                    <a:pt x="0" y="40"/>
                  </a:lnTo>
                  <a:lnTo>
                    <a:pt x="4" y="0"/>
                  </a:lnTo>
                  <a:lnTo>
                    <a:pt x="41" y="12"/>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66">
              <a:extLst>
                <a:ext uri="{FF2B5EF4-FFF2-40B4-BE49-F238E27FC236}">
                  <a16:creationId xmlns:a16="http://schemas.microsoft.com/office/drawing/2014/main" id="{C2FA6017-DF51-48E9-B688-192BCCFC828B}"/>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Lst>
              <a:ahLst/>
              <a:cxnLst>
                <a:cxn ang="0">
                  <a:pos x="T0" y="T1"/>
                </a:cxn>
                <a:cxn ang="0">
                  <a:pos x="T2" y="T3"/>
                </a:cxn>
                <a:cxn ang="0">
                  <a:pos x="T4" y="T5"/>
                </a:cxn>
                <a:cxn ang="0">
                  <a:pos x="T6" y="T7"/>
                </a:cxn>
              </a:cxnLst>
              <a:rect l="0" t="0" r="r" b="b"/>
              <a:pathLst>
                <a:path w="41" h="48">
                  <a:moveTo>
                    <a:pt x="41" y="12"/>
                  </a:moveTo>
                  <a:lnTo>
                    <a:pt x="37" y="48"/>
                  </a:lnTo>
                  <a:lnTo>
                    <a:pt x="0" y="4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67">
              <a:extLst>
                <a:ext uri="{FF2B5EF4-FFF2-40B4-BE49-F238E27FC236}">
                  <a16:creationId xmlns:a16="http://schemas.microsoft.com/office/drawing/2014/main" id="{574CA628-F244-4030-9D61-7D055C6CC0D1}"/>
                </a:ext>
              </a:extLst>
            </p:cNvPr>
            <p:cNvSpPr>
              <a:spLocks/>
            </p:cNvSpPr>
            <p:nvPr/>
          </p:nvSpPr>
          <p:spPr bwMode="auto">
            <a:xfrm>
              <a:off x="9093200" y="5276850"/>
              <a:ext cx="71438" cy="100013"/>
            </a:xfrm>
            <a:custGeom>
              <a:avLst/>
              <a:gdLst>
                <a:gd name="T0" fmla="*/ 5 w 22"/>
                <a:gd name="T1" fmla="*/ 31 h 31"/>
                <a:gd name="T2" fmla="*/ 22 w 22"/>
                <a:gd name="T3" fmla="*/ 30 h 31"/>
                <a:gd name="T4" fmla="*/ 19 w 22"/>
                <a:gd name="T5" fmla="*/ 13 h 31"/>
                <a:gd name="T6" fmla="*/ 17 w 22"/>
                <a:gd name="T7" fmla="*/ 4 h 31"/>
                <a:gd name="T8" fmla="*/ 17 w 22"/>
                <a:gd name="T9" fmla="*/ 3 h 31"/>
                <a:gd name="T10" fmla="*/ 0 w 22"/>
                <a:gd name="T11" fmla="*/ 0 h 31"/>
                <a:gd name="T12" fmla="*/ 1 w 22"/>
                <a:gd name="T13" fmla="*/ 7 h 31"/>
                <a:gd name="T14" fmla="*/ 2 w 22"/>
                <a:gd name="T15" fmla="*/ 14 h 31"/>
                <a:gd name="T16" fmla="*/ 2 w 22"/>
                <a:gd name="T17" fmla="*/ 14 h 31"/>
                <a:gd name="T18" fmla="*/ 5 w 22"/>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31">
                  <a:moveTo>
                    <a:pt x="5" y="31"/>
                  </a:moveTo>
                  <a:cubicBezTo>
                    <a:pt x="6" y="31"/>
                    <a:pt x="22" y="30"/>
                    <a:pt x="22" y="30"/>
                  </a:cubicBezTo>
                  <a:cubicBezTo>
                    <a:pt x="19" y="13"/>
                    <a:pt x="19" y="13"/>
                    <a:pt x="19" y="13"/>
                  </a:cubicBezTo>
                  <a:cubicBezTo>
                    <a:pt x="17" y="4"/>
                    <a:pt x="17" y="4"/>
                    <a:pt x="17" y="4"/>
                  </a:cubicBezTo>
                  <a:cubicBezTo>
                    <a:pt x="17" y="3"/>
                    <a:pt x="17" y="3"/>
                    <a:pt x="17" y="3"/>
                  </a:cubicBezTo>
                  <a:cubicBezTo>
                    <a:pt x="0" y="0"/>
                    <a:pt x="0" y="0"/>
                    <a:pt x="0" y="0"/>
                  </a:cubicBezTo>
                  <a:cubicBezTo>
                    <a:pt x="0" y="0"/>
                    <a:pt x="0" y="3"/>
                    <a:pt x="1" y="7"/>
                  </a:cubicBezTo>
                  <a:cubicBezTo>
                    <a:pt x="1" y="9"/>
                    <a:pt x="2" y="12"/>
                    <a:pt x="2" y="14"/>
                  </a:cubicBezTo>
                  <a:cubicBezTo>
                    <a:pt x="2" y="14"/>
                    <a:pt x="2" y="14"/>
                    <a:pt x="2" y="14"/>
                  </a:cubicBezTo>
                  <a:cubicBezTo>
                    <a:pt x="4" y="22"/>
                    <a:pt x="5" y="30"/>
                    <a:pt x="5" y="3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Freeform 68">
              <a:extLst>
                <a:ext uri="{FF2B5EF4-FFF2-40B4-BE49-F238E27FC236}">
                  <a16:creationId xmlns:a16="http://schemas.microsoft.com/office/drawing/2014/main" id="{3E3B993E-B73D-46BA-A41D-7E3C362083E1}"/>
                </a:ext>
              </a:extLst>
            </p:cNvPr>
            <p:cNvSpPr>
              <a:spLocks/>
            </p:cNvSpPr>
            <p:nvPr/>
          </p:nvSpPr>
          <p:spPr bwMode="auto">
            <a:xfrm>
              <a:off x="9147175" y="5114925"/>
              <a:ext cx="30163" cy="149225"/>
            </a:xfrm>
            <a:custGeom>
              <a:avLst/>
              <a:gdLst>
                <a:gd name="T0" fmla="*/ 0 w 9"/>
                <a:gd name="T1" fmla="*/ 0 h 47"/>
                <a:gd name="T2" fmla="*/ 7 w 9"/>
                <a:gd name="T3" fmla="*/ 28 h 47"/>
                <a:gd name="T4" fmla="*/ 1 w 9"/>
                <a:gd name="T5" fmla="*/ 29 h 47"/>
                <a:gd name="T6" fmla="*/ 0 w 9"/>
                <a:gd name="T7" fmla="*/ 0 h 47"/>
              </a:gdLst>
              <a:ahLst/>
              <a:cxnLst>
                <a:cxn ang="0">
                  <a:pos x="T0" y="T1"/>
                </a:cxn>
                <a:cxn ang="0">
                  <a:pos x="T2" y="T3"/>
                </a:cxn>
                <a:cxn ang="0">
                  <a:pos x="T4" y="T5"/>
                </a:cxn>
                <a:cxn ang="0">
                  <a:pos x="T6" y="T7"/>
                </a:cxn>
              </a:cxnLst>
              <a:rect l="0" t="0" r="r" b="b"/>
              <a:pathLst>
                <a:path w="9" h="47">
                  <a:moveTo>
                    <a:pt x="0" y="0"/>
                  </a:moveTo>
                  <a:cubicBezTo>
                    <a:pt x="0" y="0"/>
                    <a:pt x="4" y="8"/>
                    <a:pt x="7" y="28"/>
                  </a:cubicBezTo>
                  <a:cubicBezTo>
                    <a:pt x="9" y="47"/>
                    <a:pt x="1" y="29"/>
                    <a:pt x="1" y="29"/>
                  </a:cubicBez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69">
              <a:extLst>
                <a:ext uri="{FF2B5EF4-FFF2-40B4-BE49-F238E27FC236}">
                  <a16:creationId xmlns:a16="http://schemas.microsoft.com/office/drawing/2014/main" id="{B72B80CF-6AD0-4D61-B59E-213444716071}"/>
                </a:ext>
              </a:extLst>
            </p:cNvPr>
            <p:cNvSpPr>
              <a:spLocks/>
            </p:cNvSpPr>
            <p:nvPr/>
          </p:nvSpPr>
          <p:spPr bwMode="auto">
            <a:xfrm>
              <a:off x="10218738" y="6907213"/>
              <a:ext cx="120650" cy="250825"/>
            </a:xfrm>
            <a:custGeom>
              <a:avLst/>
              <a:gdLst>
                <a:gd name="T0" fmla="*/ 33 w 38"/>
                <a:gd name="T1" fmla="*/ 28 h 79"/>
                <a:gd name="T2" fmla="*/ 20 w 38"/>
                <a:gd name="T3" fmla="*/ 73 h 79"/>
                <a:gd name="T4" fmla="*/ 11 w 38"/>
                <a:gd name="T5" fmla="*/ 79 h 79"/>
                <a:gd name="T6" fmla="*/ 0 w 38"/>
                <a:gd name="T7" fmla="*/ 9 h 79"/>
                <a:gd name="T8" fmla="*/ 18 w 38"/>
                <a:gd name="T9" fmla="*/ 8 h 79"/>
                <a:gd name="T10" fmla="*/ 33 w 38"/>
                <a:gd name="T11" fmla="*/ 28 h 79"/>
              </a:gdLst>
              <a:ahLst/>
              <a:cxnLst>
                <a:cxn ang="0">
                  <a:pos x="T0" y="T1"/>
                </a:cxn>
                <a:cxn ang="0">
                  <a:pos x="T2" y="T3"/>
                </a:cxn>
                <a:cxn ang="0">
                  <a:pos x="T4" y="T5"/>
                </a:cxn>
                <a:cxn ang="0">
                  <a:pos x="T6" y="T7"/>
                </a:cxn>
                <a:cxn ang="0">
                  <a:pos x="T8" y="T9"/>
                </a:cxn>
                <a:cxn ang="0">
                  <a:pos x="T10" y="T11"/>
                </a:cxn>
              </a:cxnLst>
              <a:rect l="0" t="0" r="r" b="b"/>
              <a:pathLst>
                <a:path w="38" h="79">
                  <a:moveTo>
                    <a:pt x="33" y="28"/>
                  </a:moveTo>
                  <a:cubicBezTo>
                    <a:pt x="33" y="28"/>
                    <a:pt x="38" y="43"/>
                    <a:pt x="20" y="73"/>
                  </a:cubicBezTo>
                  <a:cubicBezTo>
                    <a:pt x="11" y="79"/>
                    <a:pt x="11" y="79"/>
                    <a:pt x="11" y="79"/>
                  </a:cubicBezTo>
                  <a:cubicBezTo>
                    <a:pt x="0" y="9"/>
                    <a:pt x="0" y="9"/>
                    <a:pt x="0" y="9"/>
                  </a:cubicBezTo>
                  <a:cubicBezTo>
                    <a:pt x="0" y="9"/>
                    <a:pt x="6" y="15"/>
                    <a:pt x="18" y="8"/>
                  </a:cubicBezTo>
                  <a:cubicBezTo>
                    <a:pt x="31" y="0"/>
                    <a:pt x="33" y="28"/>
                    <a:pt x="33" y="28"/>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4" name="Freeform 70">
              <a:extLst>
                <a:ext uri="{FF2B5EF4-FFF2-40B4-BE49-F238E27FC236}">
                  <a16:creationId xmlns:a16="http://schemas.microsoft.com/office/drawing/2014/main" id="{60E2EB2A-4966-4144-8DFB-F46DCA96327E}"/>
                </a:ext>
              </a:extLst>
            </p:cNvPr>
            <p:cNvSpPr>
              <a:spLocks/>
            </p:cNvSpPr>
            <p:nvPr/>
          </p:nvSpPr>
          <p:spPr bwMode="auto">
            <a:xfrm>
              <a:off x="9297988" y="8867775"/>
              <a:ext cx="163513" cy="193675"/>
            </a:xfrm>
            <a:custGeom>
              <a:avLst/>
              <a:gdLst>
                <a:gd name="T0" fmla="*/ 44 w 51"/>
                <a:gd name="T1" fmla="*/ 7 h 61"/>
                <a:gd name="T2" fmla="*/ 49 w 51"/>
                <a:gd name="T3" fmla="*/ 38 h 61"/>
                <a:gd name="T4" fmla="*/ 49 w 51"/>
                <a:gd name="T5" fmla="*/ 47 h 61"/>
                <a:gd name="T6" fmla="*/ 48 w 51"/>
                <a:gd name="T7" fmla="*/ 48 h 61"/>
                <a:gd name="T8" fmla="*/ 19 w 51"/>
                <a:gd name="T9" fmla="*/ 57 h 61"/>
                <a:gd name="T10" fmla="*/ 1 w 51"/>
                <a:gd name="T11" fmla="*/ 46 h 61"/>
                <a:gd name="T12" fmla="*/ 3 w 51"/>
                <a:gd name="T13" fmla="*/ 39 h 61"/>
                <a:gd name="T14" fmla="*/ 18 w 51"/>
                <a:gd name="T15" fmla="*/ 19 h 61"/>
                <a:gd name="T16" fmla="*/ 19 w 51"/>
                <a:gd name="T17" fmla="*/ 0 h 61"/>
                <a:gd name="T18" fmla="*/ 44 w 51"/>
                <a:gd name="T19"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61">
                  <a:moveTo>
                    <a:pt x="44" y="7"/>
                  </a:moveTo>
                  <a:cubicBezTo>
                    <a:pt x="43" y="17"/>
                    <a:pt x="45" y="27"/>
                    <a:pt x="49" y="38"/>
                  </a:cubicBezTo>
                  <a:cubicBezTo>
                    <a:pt x="51" y="41"/>
                    <a:pt x="50" y="45"/>
                    <a:pt x="49" y="47"/>
                  </a:cubicBezTo>
                  <a:cubicBezTo>
                    <a:pt x="48" y="48"/>
                    <a:pt x="48" y="48"/>
                    <a:pt x="48" y="48"/>
                  </a:cubicBezTo>
                  <a:cubicBezTo>
                    <a:pt x="42" y="58"/>
                    <a:pt x="29" y="61"/>
                    <a:pt x="19" y="57"/>
                  </a:cubicBezTo>
                  <a:cubicBezTo>
                    <a:pt x="12" y="54"/>
                    <a:pt x="7" y="51"/>
                    <a:pt x="1" y="46"/>
                  </a:cubicBezTo>
                  <a:cubicBezTo>
                    <a:pt x="0" y="43"/>
                    <a:pt x="0" y="40"/>
                    <a:pt x="3" y="39"/>
                  </a:cubicBezTo>
                  <a:cubicBezTo>
                    <a:pt x="11" y="34"/>
                    <a:pt x="16" y="27"/>
                    <a:pt x="18" y="19"/>
                  </a:cubicBezTo>
                  <a:cubicBezTo>
                    <a:pt x="19" y="0"/>
                    <a:pt x="19" y="0"/>
                    <a:pt x="19" y="0"/>
                  </a:cubicBezTo>
                  <a:lnTo>
                    <a:pt x="44" y="7"/>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71">
              <a:extLst>
                <a:ext uri="{FF2B5EF4-FFF2-40B4-BE49-F238E27FC236}">
                  <a16:creationId xmlns:a16="http://schemas.microsoft.com/office/drawing/2014/main" id="{A1B20B39-F17F-4946-BE70-7B756539C399}"/>
                </a:ext>
              </a:extLst>
            </p:cNvPr>
            <p:cNvSpPr>
              <a:spLocks/>
            </p:cNvSpPr>
            <p:nvPr/>
          </p:nvSpPr>
          <p:spPr bwMode="auto">
            <a:xfrm>
              <a:off x="10240963" y="8807450"/>
              <a:ext cx="211138" cy="244475"/>
            </a:xfrm>
            <a:custGeom>
              <a:avLst/>
              <a:gdLst>
                <a:gd name="T0" fmla="*/ 60 w 66"/>
                <a:gd name="T1" fmla="*/ 6 h 77"/>
                <a:gd name="T2" fmla="*/ 66 w 66"/>
                <a:gd name="T3" fmla="*/ 43 h 77"/>
                <a:gd name="T4" fmla="*/ 66 w 66"/>
                <a:gd name="T5" fmla="*/ 45 h 77"/>
                <a:gd name="T6" fmla="*/ 63 w 66"/>
                <a:gd name="T7" fmla="*/ 67 h 77"/>
                <a:gd name="T8" fmla="*/ 57 w 66"/>
                <a:gd name="T9" fmla="*/ 72 h 77"/>
                <a:gd name="T10" fmla="*/ 9 w 66"/>
                <a:gd name="T11" fmla="*/ 77 h 77"/>
                <a:gd name="T12" fmla="*/ 7 w 66"/>
                <a:gd name="T13" fmla="*/ 77 h 77"/>
                <a:gd name="T14" fmla="*/ 7 w 66"/>
                <a:gd name="T15" fmla="*/ 77 h 77"/>
                <a:gd name="T16" fmla="*/ 3 w 66"/>
                <a:gd name="T17" fmla="*/ 66 h 77"/>
                <a:gd name="T18" fmla="*/ 11 w 66"/>
                <a:gd name="T19" fmla="*/ 56 h 77"/>
                <a:gd name="T20" fmla="*/ 22 w 66"/>
                <a:gd name="T21" fmla="*/ 42 h 77"/>
                <a:gd name="T22" fmla="*/ 22 w 66"/>
                <a:gd name="T23" fmla="*/ 40 h 77"/>
                <a:gd name="T24" fmla="*/ 34 w 66"/>
                <a:gd name="T25" fmla="*/ 8 h 77"/>
                <a:gd name="T26" fmla="*/ 38 w 66"/>
                <a:gd name="T27" fmla="*/ 4 h 77"/>
                <a:gd name="T28" fmla="*/ 51 w 66"/>
                <a:gd name="T29" fmla="*/ 1 h 77"/>
                <a:gd name="T30" fmla="*/ 60 w 66"/>
                <a:gd name="T31"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77">
                  <a:moveTo>
                    <a:pt x="60" y="6"/>
                  </a:moveTo>
                  <a:cubicBezTo>
                    <a:pt x="66" y="43"/>
                    <a:pt x="66" y="43"/>
                    <a:pt x="66" y="43"/>
                  </a:cubicBezTo>
                  <a:cubicBezTo>
                    <a:pt x="66" y="43"/>
                    <a:pt x="66" y="44"/>
                    <a:pt x="66" y="45"/>
                  </a:cubicBezTo>
                  <a:cubicBezTo>
                    <a:pt x="63" y="67"/>
                    <a:pt x="63" y="67"/>
                    <a:pt x="63" y="67"/>
                  </a:cubicBezTo>
                  <a:cubicBezTo>
                    <a:pt x="63" y="70"/>
                    <a:pt x="60" y="72"/>
                    <a:pt x="57" y="72"/>
                  </a:cubicBezTo>
                  <a:cubicBezTo>
                    <a:pt x="9" y="77"/>
                    <a:pt x="9" y="77"/>
                    <a:pt x="9" y="77"/>
                  </a:cubicBezTo>
                  <a:cubicBezTo>
                    <a:pt x="8" y="77"/>
                    <a:pt x="7" y="77"/>
                    <a:pt x="7" y="77"/>
                  </a:cubicBezTo>
                  <a:cubicBezTo>
                    <a:pt x="7" y="77"/>
                    <a:pt x="7" y="77"/>
                    <a:pt x="7" y="77"/>
                  </a:cubicBezTo>
                  <a:cubicBezTo>
                    <a:pt x="2" y="76"/>
                    <a:pt x="0" y="70"/>
                    <a:pt x="3" y="66"/>
                  </a:cubicBezTo>
                  <a:cubicBezTo>
                    <a:pt x="6" y="62"/>
                    <a:pt x="10" y="57"/>
                    <a:pt x="11" y="56"/>
                  </a:cubicBezTo>
                  <a:cubicBezTo>
                    <a:pt x="12" y="55"/>
                    <a:pt x="20" y="45"/>
                    <a:pt x="22" y="42"/>
                  </a:cubicBezTo>
                  <a:cubicBezTo>
                    <a:pt x="22" y="42"/>
                    <a:pt x="22" y="41"/>
                    <a:pt x="22" y="40"/>
                  </a:cubicBezTo>
                  <a:cubicBezTo>
                    <a:pt x="34" y="8"/>
                    <a:pt x="34" y="8"/>
                    <a:pt x="34" y="8"/>
                  </a:cubicBezTo>
                  <a:cubicBezTo>
                    <a:pt x="35" y="6"/>
                    <a:pt x="36" y="5"/>
                    <a:pt x="38" y="4"/>
                  </a:cubicBezTo>
                  <a:cubicBezTo>
                    <a:pt x="51" y="1"/>
                    <a:pt x="51" y="1"/>
                    <a:pt x="51" y="1"/>
                  </a:cubicBezTo>
                  <a:cubicBezTo>
                    <a:pt x="55" y="0"/>
                    <a:pt x="59" y="2"/>
                    <a:pt x="60"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72">
              <a:extLst>
                <a:ext uri="{FF2B5EF4-FFF2-40B4-BE49-F238E27FC236}">
                  <a16:creationId xmlns:a16="http://schemas.microsoft.com/office/drawing/2014/main" id="{36A996DD-8126-40E9-9FAE-EBF98701830E}"/>
                </a:ext>
              </a:extLst>
            </p:cNvPr>
            <p:cNvSpPr>
              <a:spLocks/>
            </p:cNvSpPr>
            <p:nvPr/>
          </p:nvSpPr>
          <p:spPr bwMode="auto">
            <a:xfrm>
              <a:off x="9348788" y="6862763"/>
              <a:ext cx="614363" cy="2005013"/>
            </a:xfrm>
            <a:custGeom>
              <a:avLst/>
              <a:gdLst>
                <a:gd name="T0" fmla="*/ 0 w 192"/>
                <a:gd name="T1" fmla="*/ 622 h 630"/>
                <a:gd name="T2" fmla="*/ 27 w 192"/>
                <a:gd name="T3" fmla="*/ 628 h 630"/>
                <a:gd name="T4" fmla="*/ 36 w 192"/>
                <a:gd name="T5" fmla="*/ 630 h 630"/>
                <a:gd name="T6" fmla="*/ 80 w 192"/>
                <a:gd name="T7" fmla="*/ 438 h 630"/>
                <a:gd name="T8" fmla="*/ 98 w 192"/>
                <a:gd name="T9" fmla="*/ 358 h 630"/>
                <a:gd name="T10" fmla="*/ 106 w 192"/>
                <a:gd name="T11" fmla="*/ 331 h 630"/>
                <a:gd name="T12" fmla="*/ 106 w 192"/>
                <a:gd name="T13" fmla="*/ 331 h 630"/>
                <a:gd name="T14" fmla="*/ 164 w 192"/>
                <a:gd name="T15" fmla="*/ 123 h 630"/>
                <a:gd name="T16" fmla="*/ 176 w 192"/>
                <a:gd name="T17" fmla="*/ 113 h 630"/>
                <a:gd name="T18" fmla="*/ 192 w 192"/>
                <a:gd name="T19" fmla="*/ 22 h 630"/>
                <a:gd name="T20" fmla="*/ 91 w 192"/>
                <a:gd name="T21" fmla="*/ 0 h 630"/>
                <a:gd name="T22" fmla="*/ 90 w 192"/>
                <a:gd name="T23" fmla="*/ 2 h 630"/>
                <a:gd name="T24" fmla="*/ 32 w 192"/>
                <a:gd name="T25" fmla="*/ 294 h 630"/>
                <a:gd name="T26" fmla="*/ 32 w 192"/>
                <a:gd name="T27" fmla="*/ 294 h 630"/>
                <a:gd name="T28" fmla="*/ 30 w 192"/>
                <a:gd name="T29" fmla="*/ 349 h 630"/>
                <a:gd name="T30" fmla="*/ 6 w 192"/>
                <a:gd name="T31" fmla="*/ 487 h 630"/>
                <a:gd name="T32" fmla="*/ 0 w 192"/>
                <a:gd name="T33" fmla="*/ 62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630">
                  <a:moveTo>
                    <a:pt x="0" y="622"/>
                  </a:moveTo>
                  <a:cubicBezTo>
                    <a:pt x="27" y="628"/>
                    <a:pt x="27" y="628"/>
                    <a:pt x="27" y="628"/>
                  </a:cubicBezTo>
                  <a:cubicBezTo>
                    <a:pt x="36" y="630"/>
                    <a:pt x="36" y="630"/>
                    <a:pt x="36" y="630"/>
                  </a:cubicBezTo>
                  <a:cubicBezTo>
                    <a:pt x="38" y="578"/>
                    <a:pt x="55" y="511"/>
                    <a:pt x="80" y="438"/>
                  </a:cubicBezTo>
                  <a:cubicBezTo>
                    <a:pt x="84" y="406"/>
                    <a:pt x="89" y="379"/>
                    <a:pt x="98" y="358"/>
                  </a:cubicBezTo>
                  <a:cubicBezTo>
                    <a:pt x="106" y="331"/>
                    <a:pt x="106" y="331"/>
                    <a:pt x="106" y="331"/>
                  </a:cubicBezTo>
                  <a:cubicBezTo>
                    <a:pt x="106" y="331"/>
                    <a:pt x="106" y="331"/>
                    <a:pt x="106" y="331"/>
                  </a:cubicBezTo>
                  <a:cubicBezTo>
                    <a:pt x="164" y="123"/>
                    <a:pt x="164" y="123"/>
                    <a:pt x="164" y="123"/>
                  </a:cubicBezTo>
                  <a:cubicBezTo>
                    <a:pt x="176" y="113"/>
                    <a:pt x="176" y="113"/>
                    <a:pt x="176" y="113"/>
                  </a:cubicBezTo>
                  <a:cubicBezTo>
                    <a:pt x="192" y="22"/>
                    <a:pt x="192" y="22"/>
                    <a:pt x="192" y="22"/>
                  </a:cubicBezTo>
                  <a:cubicBezTo>
                    <a:pt x="91" y="0"/>
                    <a:pt x="91" y="0"/>
                    <a:pt x="91" y="0"/>
                  </a:cubicBezTo>
                  <a:cubicBezTo>
                    <a:pt x="90" y="1"/>
                    <a:pt x="90" y="1"/>
                    <a:pt x="90" y="2"/>
                  </a:cubicBezTo>
                  <a:cubicBezTo>
                    <a:pt x="62" y="60"/>
                    <a:pt x="38" y="184"/>
                    <a:pt x="32" y="294"/>
                  </a:cubicBezTo>
                  <a:cubicBezTo>
                    <a:pt x="32" y="294"/>
                    <a:pt x="32" y="294"/>
                    <a:pt x="32" y="294"/>
                  </a:cubicBezTo>
                  <a:cubicBezTo>
                    <a:pt x="31" y="313"/>
                    <a:pt x="30" y="331"/>
                    <a:pt x="30" y="349"/>
                  </a:cubicBezTo>
                  <a:cubicBezTo>
                    <a:pt x="11" y="393"/>
                    <a:pt x="3" y="439"/>
                    <a:pt x="6" y="487"/>
                  </a:cubicBezTo>
                  <a:lnTo>
                    <a:pt x="0" y="62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73">
              <a:extLst>
                <a:ext uri="{FF2B5EF4-FFF2-40B4-BE49-F238E27FC236}">
                  <a16:creationId xmlns:a16="http://schemas.microsoft.com/office/drawing/2014/main" id="{6C926EAC-F0C4-4F96-B9E2-2C64501A28D1}"/>
                </a:ext>
              </a:extLst>
            </p:cNvPr>
            <p:cNvSpPr>
              <a:spLocks/>
            </p:cNvSpPr>
            <p:nvPr/>
          </p:nvSpPr>
          <p:spPr bwMode="auto">
            <a:xfrm>
              <a:off x="9909175" y="6907213"/>
              <a:ext cx="520700" cy="1890713"/>
            </a:xfrm>
            <a:custGeom>
              <a:avLst/>
              <a:gdLst>
                <a:gd name="T0" fmla="*/ 0 w 163"/>
                <a:gd name="T1" fmla="*/ 88 h 594"/>
                <a:gd name="T2" fmla="*/ 0 w 163"/>
                <a:gd name="T3" fmla="*/ 91 h 594"/>
                <a:gd name="T4" fmla="*/ 1 w 163"/>
                <a:gd name="T5" fmla="*/ 99 h 594"/>
                <a:gd name="T6" fmla="*/ 12 w 163"/>
                <a:gd name="T7" fmla="*/ 111 h 594"/>
                <a:gd name="T8" fmla="*/ 32 w 163"/>
                <a:gd name="T9" fmla="*/ 323 h 594"/>
                <a:gd name="T10" fmla="*/ 35 w 163"/>
                <a:gd name="T11" fmla="*/ 335 h 594"/>
                <a:gd name="T12" fmla="*/ 55 w 163"/>
                <a:gd name="T13" fmla="*/ 372 h 594"/>
                <a:gd name="T14" fmla="*/ 56 w 163"/>
                <a:gd name="T15" fmla="*/ 375 h 594"/>
                <a:gd name="T16" fmla="*/ 131 w 163"/>
                <a:gd name="T17" fmla="*/ 594 h 594"/>
                <a:gd name="T18" fmla="*/ 138 w 163"/>
                <a:gd name="T19" fmla="*/ 592 h 594"/>
                <a:gd name="T20" fmla="*/ 163 w 163"/>
                <a:gd name="T21" fmla="*/ 588 h 594"/>
                <a:gd name="T22" fmla="*/ 142 w 163"/>
                <a:gd name="T23" fmla="*/ 403 h 594"/>
                <a:gd name="T24" fmla="*/ 141 w 163"/>
                <a:gd name="T25" fmla="*/ 398 h 594"/>
                <a:gd name="T26" fmla="*/ 105 w 163"/>
                <a:gd name="T27" fmla="*/ 325 h 594"/>
                <a:gd name="T28" fmla="*/ 100 w 163"/>
                <a:gd name="T29" fmla="*/ 0 h 594"/>
                <a:gd name="T30" fmla="*/ 8 w 163"/>
                <a:gd name="T31" fmla="*/ 13 h 594"/>
                <a:gd name="T32" fmla="*/ 5 w 163"/>
                <a:gd name="T33" fmla="*/ 33 h 594"/>
                <a:gd name="T34" fmla="*/ 0 w 163"/>
                <a:gd name="T35" fmla="*/ 8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594">
                  <a:moveTo>
                    <a:pt x="0" y="88"/>
                  </a:moveTo>
                  <a:cubicBezTo>
                    <a:pt x="0" y="91"/>
                    <a:pt x="0" y="91"/>
                    <a:pt x="0" y="91"/>
                  </a:cubicBezTo>
                  <a:cubicBezTo>
                    <a:pt x="0" y="93"/>
                    <a:pt x="1" y="96"/>
                    <a:pt x="1" y="99"/>
                  </a:cubicBezTo>
                  <a:cubicBezTo>
                    <a:pt x="1" y="101"/>
                    <a:pt x="12" y="109"/>
                    <a:pt x="12" y="111"/>
                  </a:cubicBezTo>
                  <a:cubicBezTo>
                    <a:pt x="17" y="178"/>
                    <a:pt x="24" y="262"/>
                    <a:pt x="32" y="323"/>
                  </a:cubicBezTo>
                  <a:cubicBezTo>
                    <a:pt x="32" y="328"/>
                    <a:pt x="33" y="332"/>
                    <a:pt x="35" y="335"/>
                  </a:cubicBezTo>
                  <a:cubicBezTo>
                    <a:pt x="55" y="372"/>
                    <a:pt x="55" y="372"/>
                    <a:pt x="55" y="372"/>
                  </a:cubicBezTo>
                  <a:cubicBezTo>
                    <a:pt x="55" y="373"/>
                    <a:pt x="56" y="374"/>
                    <a:pt x="56" y="375"/>
                  </a:cubicBezTo>
                  <a:cubicBezTo>
                    <a:pt x="131" y="594"/>
                    <a:pt x="131" y="594"/>
                    <a:pt x="131" y="594"/>
                  </a:cubicBezTo>
                  <a:cubicBezTo>
                    <a:pt x="138" y="592"/>
                    <a:pt x="138" y="592"/>
                    <a:pt x="138" y="592"/>
                  </a:cubicBezTo>
                  <a:cubicBezTo>
                    <a:pt x="163" y="588"/>
                    <a:pt x="163" y="588"/>
                    <a:pt x="163" y="588"/>
                  </a:cubicBezTo>
                  <a:cubicBezTo>
                    <a:pt x="151" y="548"/>
                    <a:pt x="145" y="483"/>
                    <a:pt x="142" y="403"/>
                  </a:cubicBezTo>
                  <a:cubicBezTo>
                    <a:pt x="142" y="401"/>
                    <a:pt x="142" y="399"/>
                    <a:pt x="141" y="398"/>
                  </a:cubicBezTo>
                  <a:cubicBezTo>
                    <a:pt x="136" y="371"/>
                    <a:pt x="121" y="348"/>
                    <a:pt x="105" y="325"/>
                  </a:cubicBezTo>
                  <a:cubicBezTo>
                    <a:pt x="121" y="216"/>
                    <a:pt x="131" y="69"/>
                    <a:pt x="100" y="0"/>
                  </a:cubicBezTo>
                  <a:cubicBezTo>
                    <a:pt x="8" y="13"/>
                    <a:pt x="8" y="13"/>
                    <a:pt x="8" y="13"/>
                  </a:cubicBezTo>
                  <a:cubicBezTo>
                    <a:pt x="8" y="18"/>
                    <a:pt x="7" y="24"/>
                    <a:pt x="5" y="33"/>
                  </a:cubicBezTo>
                  <a:cubicBezTo>
                    <a:pt x="3" y="47"/>
                    <a:pt x="0" y="65"/>
                    <a:pt x="0" y="8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74">
              <a:extLst>
                <a:ext uri="{FF2B5EF4-FFF2-40B4-BE49-F238E27FC236}">
                  <a16:creationId xmlns:a16="http://schemas.microsoft.com/office/drawing/2014/main" id="{83D7D3BD-1FBD-4635-B79F-6D3A710CCF7A}"/>
                </a:ext>
              </a:extLst>
            </p:cNvPr>
            <p:cNvSpPr>
              <a:spLocks/>
            </p:cNvSpPr>
            <p:nvPr/>
          </p:nvSpPr>
          <p:spPr bwMode="auto">
            <a:xfrm>
              <a:off x="9639300" y="5903913"/>
              <a:ext cx="601663" cy="1057275"/>
            </a:xfrm>
            <a:custGeom>
              <a:avLst/>
              <a:gdLst>
                <a:gd name="T0" fmla="*/ 0 w 188"/>
                <a:gd name="T1" fmla="*/ 65 h 332"/>
                <a:gd name="T2" fmla="*/ 0 w 188"/>
                <a:gd name="T3" fmla="*/ 301 h 332"/>
                <a:gd name="T4" fmla="*/ 8 w 188"/>
                <a:gd name="T5" fmla="*/ 308 h 332"/>
                <a:gd name="T6" fmla="*/ 143 w 188"/>
                <a:gd name="T7" fmla="*/ 328 h 332"/>
                <a:gd name="T8" fmla="*/ 184 w 188"/>
                <a:gd name="T9" fmla="*/ 315 h 332"/>
                <a:gd name="T10" fmla="*/ 166 w 188"/>
                <a:gd name="T11" fmla="*/ 95 h 332"/>
                <a:gd name="T12" fmla="*/ 174 w 188"/>
                <a:gd name="T13" fmla="*/ 62 h 332"/>
                <a:gd name="T14" fmla="*/ 174 w 188"/>
                <a:gd name="T15" fmla="*/ 62 h 332"/>
                <a:gd name="T16" fmla="*/ 185 w 188"/>
                <a:gd name="T17" fmla="*/ 23 h 332"/>
                <a:gd name="T18" fmla="*/ 17 w 188"/>
                <a:gd name="T19" fmla="*/ 5 h 332"/>
                <a:gd name="T20" fmla="*/ 0 w 188"/>
                <a:gd name="T21" fmla="*/ 65 h 332"/>
                <a:gd name="T22" fmla="*/ 0 w 188"/>
                <a:gd name="T23" fmla="*/ 6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332">
                  <a:moveTo>
                    <a:pt x="0" y="65"/>
                  </a:moveTo>
                  <a:cubicBezTo>
                    <a:pt x="37" y="171"/>
                    <a:pt x="26" y="204"/>
                    <a:pt x="0" y="301"/>
                  </a:cubicBezTo>
                  <a:cubicBezTo>
                    <a:pt x="2" y="303"/>
                    <a:pt x="5" y="306"/>
                    <a:pt x="8" y="308"/>
                  </a:cubicBezTo>
                  <a:cubicBezTo>
                    <a:pt x="35" y="324"/>
                    <a:pt x="99" y="332"/>
                    <a:pt x="143" y="328"/>
                  </a:cubicBezTo>
                  <a:cubicBezTo>
                    <a:pt x="163" y="326"/>
                    <a:pt x="178" y="322"/>
                    <a:pt x="184" y="315"/>
                  </a:cubicBezTo>
                  <a:cubicBezTo>
                    <a:pt x="165" y="230"/>
                    <a:pt x="160" y="195"/>
                    <a:pt x="166" y="95"/>
                  </a:cubicBezTo>
                  <a:cubicBezTo>
                    <a:pt x="174" y="62"/>
                    <a:pt x="174" y="62"/>
                    <a:pt x="174" y="62"/>
                  </a:cubicBezTo>
                  <a:cubicBezTo>
                    <a:pt x="174" y="62"/>
                    <a:pt x="174" y="62"/>
                    <a:pt x="174" y="62"/>
                  </a:cubicBezTo>
                  <a:cubicBezTo>
                    <a:pt x="185" y="23"/>
                    <a:pt x="185" y="23"/>
                    <a:pt x="185" y="23"/>
                  </a:cubicBezTo>
                  <a:cubicBezTo>
                    <a:pt x="188" y="16"/>
                    <a:pt x="20" y="0"/>
                    <a:pt x="17" y="5"/>
                  </a:cubicBezTo>
                  <a:cubicBezTo>
                    <a:pt x="0" y="65"/>
                    <a:pt x="0" y="65"/>
                    <a:pt x="0" y="65"/>
                  </a:cubicBezTo>
                  <a:cubicBezTo>
                    <a:pt x="0" y="65"/>
                    <a:pt x="0" y="65"/>
                    <a:pt x="0" y="6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75">
              <a:extLst>
                <a:ext uri="{FF2B5EF4-FFF2-40B4-BE49-F238E27FC236}">
                  <a16:creationId xmlns:a16="http://schemas.microsoft.com/office/drawing/2014/main" id="{5582DE2D-FD5D-4E78-9981-424A9559FB91}"/>
                </a:ext>
              </a:extLst>
            </p:cNvPr>
            <p:cNvSpPr>
              <a:spLocks/>
            </p:cNvSpPr>
            <p:nvPr/>
          </p:nvSpPr>
          <p:spPr bwMode="auto">
            <a:xfrm>
              <a:off x="9985375" y="6102350"/>
              <a:ext cx="268288" cy="846138"/>
            </a:xfrm>
            <a:custGeom>
              <a:avLst/>
              <a:gdLst>
                <a:gd name="T0" fmla="*/ 35 w 84"/>
                <a:gd name="T1" fmla="*/ 266 h 266"/>
                <a:gd name="T2" fmla="*/ 81 w 84"/>
                <a:gd name="T3" fmla="*/ 252 h 266"/>
                <a:gd name="T4" fmla="*/ 83 w 84"/>
                <a:gd name="T5" fmla="*/ 244 h 266"/>
                <a:gd name="T6" fmla="*/ 58 w 84"/>
                <a:gd name="T7" fmla="*/ 33 h 266"/>
                <a:gd name="T8" fmla="*/ 66 w 84"/>
                <a:gd name="T9" fmla="*/ 0 h 266"/>
                <a:gd name="T10" fmla="*/ 35 w 84"/>
                <a:gd name="T11" fmla="*/ 266 h 266"/>
              </a:gdLst>
              <a:ahLst/>
              <a:cxnLst>
                <a:cxn ang="0">
                  <a:pos x="T0" y="T1"/>
                </a:cxn>
                <a:cxn ang="0">
                  <a:pos x="T2" y="T3"/>
                </a:cxn>
                <a:cxn ang="0">
                  <a:pos x="T4" y="T5"/>
                </a:cxn>
                <a:cxn ang="0">
                  <a:pos x="T6" y="T7"/>
                </a:cxn>
                <a:cxn ang="0">
                  <a:pos x="T8" y="T9"/>
                </a:cxn>
                <a:cxn ang="0">
                  <a:pos x="T10" y="T11"/>
                </a:cxn>
              </a:cxnLst>
              <a:rect l="0" t="0" r="r" b="b"/>
              <a:pathLst>
                <a:path w="84" h="266">
                  <a:moveTo>
                    <a:pt x="35" y="266"/>
                  </a:moveTo>
                  <a:cubicBezTo>
                    <a:pt x="52" y="264"/>
                    <a:pt x="71" y="258"/>
                    <a:pt x="81" y="252"/>
                  </a:cubicBezTo>
                  <a:cubicBezTo>
                    <a:pt x="83" y="250"/>
                    <a:pt x="84" y="247"/>
                    <a:pt x="83" y="244"/>
                  </a:cubicBezTo>
                  <a:cubicBezTo>
                    <a:pt x="55" y="159"/>
                    <a:pt x="53" y="132"/>
                    <a:pt x="58" y="33"/>
                  </a:cubicBezTo>
                  <a:cubicBezTo>
                    <a:pt x="66" y="0"/>
                    <a:pt x="66" y="0"/>
                    <a:pt x="66" y="0"/>
                  </a:cubicBezTo>
                  <a:cubicBezTo>
                    <a:pt x="65" y="3"/>
                    <a:pt x="0" y="167"/>
                    <a:pt x="35" y="266"/>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76">
              <a:extLst>
                <a:ext uri="{FF2B5EF4-FFF2-40B4-BE49-F238E27FC236}">
                  <a16:creationId xmlns:a16="http://schemas.microsoft.com/office/drawing/2014/main" id="{DAA828C5-7635-46F7-937C-F448392A6E51}"/>
                </a:ext>
              </a:extLst>
            </p:cNvPr>
            <p:cNvSpPr>
              <a:spLocks/>
            </p:cNvSpPr>
            <p:nvPr/>
          </p:nvSpPr>
          <p:spPr bwMode="auto">
            <a:xfrm>
              <a:off x="9083675" y="5364163"/>
              <a:ext cx="611188" cy="747713"/>
            </a:xfrm>
            <a:custGeom>
              <a:avLst/>
              <a:gdLst>
                <a:gd name="T0" fmla="*/ 191 w 191"/>
                <a:gd name="T1" fmla="*/ 175 h 235"/>
                <a:gd name="T2" fmla="*/ 51 w 191"/>
                <a:gd name="T3" fmla="*/ 128 h 235"/>
                <a:gd name="T4" fmla="*/ 30 w 191"/>
                <a:gd name="T5" fmla="*/ 1 h 235"/>
                <a:gd name="T6" fmla="*/ 0 w 191"/>
                <a:gd name="T7" fmla="*/ 0 h 235"/>
                <a:gd name="T8" fmla="*/ 9 w 191"/>
                <a:gd name="T9" fmla="*/ 138 h 235"/>
                <a:gd name="T10" fmla="*/ 14 w 191"/>
                <a:gd name="T11" fmla="*/ 149 h 235"/>
                <a:gd name="T12" fmla="*/ 174 w 191"/>
                <a:gd name="T13" fmla="*/ 235 h 235"/>
                <a:gd name="T14" fmla="*/ 191 w 191"/>
                <a:gd name="T15" fmla="*/ 175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235">
                  <a:moveTo>
                    <a:pt x="191" y="175"/>
                  </a:moveTo>
                  <a:cubicBezTo>
                    <a:pt x="132" y="151"/>
                    <a:pt x="81" y="132"/>
                    <a:pt x="51" y="128"/>
                  </a:cubicBezTo>
                  <a:cubicBezTo>
                    <a:pt x="51" y="79"/>
                    <a:pt x="29" y="30"/>
                    <a:pt x="30" y="1"/>
                  </a:cubicBezTo>
                  <a:cubicBezTo>
                    <a:pt x="0" y="0"/>
                    <a:pt x="0" y="0"/>
                    <a:pt x="0" y="0"/>
                  </a:cubicBezTo>
                  <a:cubicBezTo>
                    <a:pt x="4" y="60"/>
                    <a:pt x="7" y="102"/>
                    <a:pt x="9" y="138"/>
                  </a:cubicBezTo>
                  <a:cubicBezTo>
                    <a:pt x="9" y="143"/>
                    <a:pt x="11" y="147"/>
                    <a:pt x="14" y="149"/>
                  </a:cubicBezTo>
                  <a:cubicBezTo>
                    <a:pt x="56" y="180"/>
                    <a:pt x="113" y="208"/>
                    <a:pt x="174" y="235"/>
                  </a:cubicBezTo>
                  <a:lnTo>
                    <a:pt x="191" y="17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77">
              <a:extLst>
                <a:ext uri="{FF2B5EF4-FFF2-40B4-BE49-F238E27FC236}">
                  <a16:creationId xmlns:a16="http://schemas.microsoft.com/office/drawing/2014/main" id="{AC64ACA5-6A89-4AC2-9439-0B4C2FFE97B6}"/>
                </a:ext>
              </a:extLst>
            </p:cNvPr>
            <p:cNvSpPr>
              <a:spLocks/>
            </p:cNvSpPr>
            <p:nvPr/>
          </p:nvSpPr>
          <p:spPr bwMode="auto">
            <a:xfrm>
              <a:off x="10161588" y="5976938"/>
              <a:ext cx="331788" cy="1019175"/>
            </a:xfrm>
            <a:custGeom>
              <a:avLst/>
              <a:gdLst>
                <a:gd name="T0" fmla="*/ 59 w 104"/>
                <a:gd name="T1" fmla="*/ 190 h 320"/>
                <a:gd name="T2" fmla="*/ 58 w 104"/>
                <a:gd name="T3" fmla="*/ 203 h 320"/>
                <a:gd name="T4" fmla="*/ 46 w 104"/>
                <a:gd name="T5" fmla="*/ 263 h 320"/>
                <a:gd name="T6" fmla="*/ 36 w 104"/>
                <a:gd name="T7" fmla="*/ 300 h 320"/>
                <a:gd name="T8" fmla="*/ 38 w 104"/>
                <a:gd name="T9" fmla="*/ 303 h 320"/>
                <a:gd name="T10" fmla="*/ 38 w 104"/>
                <a:gd name="T11" fmla="*/ 303 h 320"/>
                <a:gd name="T12" fmla="*/ 51 w 104"/>
                <a:gd name="T13" fmla="*/ 320 h 320"/>
                <a:gd name="T14" fmla="*/ 104 w 104"/>
                <a:gd name="T15" fmla="*/ 201 h 320"/>
                <a:gd name="T16" fmla="*/ 103 w 104"/>
                <a:gd name="T17" fmla="*/ 193 h 320"/>
                <a:gd name="T18" fmla="*/ 58 w 104"/>
                <a:gd name="T19" fmla="*/ 78 h 320"/>
                <a:gd name="T20" fmla="*/ 22 w 104"/>
                <a:gd name="T21" fmla="*/ 0 h 320"/>
                <a:gd name="T22" fmla="*/ 3 w 104"/>
                <a:gd name="T23" fmla="*/ 60 h 320"/>
                <a:gd name="T24" fmla="*/ 0 w 104"/>
                <a:gd name="T25" fmla="*/ 68 h 320"/>
                <a:gd name="T26" fmla="*/ 5 w 104"/>
                <a:gd name="T27" fmla="*/ 79 h 320"/>
                <a:gd name="T28" fmla="*/ 59 w 104"/>
                <a:gd name="T29" fmla="*/ 19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320">
                  <a:moveTo>
                    <a:pt x="59" y="190"/>
                  </a:moveTo>
                  <a:cubicBezTo>
                    <a:pt x="61" y="194"/>
                    <a:pt x="61" y="199"/>
                    <a:pt x="58" y="203"/>
                  </a:cubicBezTo>
                  <a:cubicBezTo>
                    <a:pt x="49" y="215"/>
                    <a:pt x="46" y="236"/>
                    <a:pt x="46" y="263"/>
                  </a:cubicBezTo>
                  <a:cubicBezTo>
                    <a:pt x="36" y="300"/>
                    <a:pt x="36" y="300"/>
                    <a:pt x="36" y="300"/>
                  </a:cubicBezTo>
                  <a:cubicBezTo>
                    <a:pt x="38" y="303"/>
                    <a:pt x="38" y="303"/>
                    <a:pt x="38" y="303"/>
                  </a:cubicBezTo>
                  <a:cubicBezTo>
                    <a:pt x="38" y="303"/>
                    <a:pt x="38" y="303"/>
                    <a:pt x="38" y="303"/>
                  </a:cubicBezTo>
                  <a:cubicBezTo>
                    <a:pt x="51" y="320"/>
                    <a:pt x="51" y="320"/>
                    <a:pt x="51" y="320"/>
                  </a:cubicBezTo>
                  <a:cubicBezTo>
                    <a:pt x="77" y="275"/>
                    <a:pt x="96" y="234"/>
                    <a:pt x="104" y="201"/>
                  </a:cubicBezTo>
                  <a:cubicBezTo>
                    <a:pt x="104" y="198"/>
                    <a:pt x="104" y="196"/>
                    <a:pt x="103" y="193"/>
                  </a:cubicBezTo>
                  <a:cubicBezTo>
                    <a:pt x="58" y="78"/>
                    <a:pt x="58" y="78"/>
                    <a:pt x="58" y="78"/>
                  </a:cubicBezTo>
                  <a:cubicBezTo>
                    <a:pt x="59" y="47"/>
                    <a:pt x="45" y="22"/>
                    <a:pt x="22" y="0"/>
                  </a:cubicBezTo>
                  <a:cubicBezTo>
                    <a:pt x="3" y="60"/>
                    <a:pt x="3" y="60"/>
                    <a:pt x="3" y="60"/>
                  </a:cubicBezTo>
                  <a:cubicBezTo>
                    <a:pt x="0" y="68"/>
                    <a:pt x="0" y="68"/>
                    <a:pt x="0" y="68"/>
                  </a:cubicBezTo>
                  <a:cubicBezTo>
                    <a:pt x="2" y="72"/>
                    <a:pt x="3" y="75"/>
                    <a:pt x="5" y="79"/>
                  </a:cubicBezTo>
                  <a:cubicBezTo>
                    <a:pt x="20" y="119"/>
                    <a:pt x="38" y="157"/>
                    <a:pt x="59" y="19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78">
              <a:extLst>
                <a:ext uri="{FF2B5EF4-FFF2-40B4-BE49-F238E27FC236}">
                  <a16:creationId xmlns:a16="http://schemas.microsoft.com/office/drawing/2014/main" id="{6B86204E-791C-4D24-BCE1-43137CA47D0F}"/>
                </a:ext>
              </a:extLst>
            </p:cNvPr>
            <p:cNvSpPr>
              <a:spLocks/>
            </p:cNvSpPr>
            <p:nvPr/>
          </p:nvSpPr>
          <p:spPr bwMode="auto">
            <a:xfrm>
              <a:off x="10171113" y="6169025"/>
              <a:ext cx="211138" cy="773113"/>
            </a:xfrm>
            <a:custGeom>
              <a:avLst/>
              <a:gdLst>
                <a:gd name="T0" fmla="*/ 56 w 66"/>
                <a:gd name="T1" fmla="*/ 130 h 243"/>
                <a:gd name="T2" fmla="*/ 55 w 66"/>
                <a:gd name="T3" fmla="*/ 143 h 243"/>
                <a:gd name="T4" fmla="*/ 43 w 66"/>
                <a:gd name="T5" fmla="*/ 203 h 243"/>
                <a:gd name="T6" fmla="*/ 33 w 66"/>
                <a:gd name="T7" fmla="*/ 240 h 243"/>
                <a:gd name="T8" fmla="*/ 35 w 66"/>
                <a:gd name="T9" fmla="*/ 243 h 243"/>
                <a:gd name="T10" fmla="*/ 35 w 66"/>
                <a:gd name="T11" fmla="*/ 243 h 243"/>
                <a:gd name="T12" fmla="*/ 49 w 66"/>
                <a:gd name="T13" fmla="*/ 202 h 243"/>
                <a:gd name="T14" fmla="*/ 66 w 66"/>
                <a:gd name="T15" fmla="*/ 133 h 243"/>
                <a:gd name="T16" fmla="*/ 65 w 66"/>
                <a:gd name="T17" fmla="*/ 127 h 243"/>
                <a:gd name="T18" fmla="*/ 0 w 66"/>
                <a:gd name="T19" fmla="*/ 0 h 243"/>
                <a:gd name="T20" fmla="*/ 2 w 66"/>
                <a:gd name="T21" fmla="*/ 19 h 243"/>
                <a:gd name="T22" fmla="*/ 56 w 66"/>
                <a:gd name="T23" fmla="*/ 13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43">
                  <a:moveTo>
                    <a:pt x="56" y="130"/>
                  </a:moveTo>
                  <a:cubicBezTo>
                    <a:pt x="58" y="134"/>
                    <a:pt x="58" y="139"/>
                    <a:pt x="55" y="143"/>
                  </a:cubicBezTo>
                  <a:cubicBezTo>
                    <a:pt x="46" y="155"/>
                    <a:pt x="43" y="176"/>
                    <a:pt x="43" y="203"/>
                  </a:cubicBezTo>
                  <a:cubicBezTo>
                    <a:pt x="33" y="240"/>
                    <a:pt x="33" y="240"/>
                    <a:pt x="33" y="240"/>
                  </a:cubicBezTo>
                  <a:cubicBezTo>
                    <a:pt x="35" y="243"/>
                    <a:pt x="35" y="243"/>
                    <a:pt x="35" y="243"/>
                  </a:cubicBezTo>
                  <a:cubicBezTo>
                    <a:pt x="35" y="243"/>
                    <a:pt x="35" y="243"/>
                    <a:pt x="35" y="243"/>
                  </a:cubicBezTo>
                  <a:cubicBezTo>
                    <a:pt x="49" y="202"/>
                    <a:pt x="49" y="202"/>
                    <a:pt x="49" y="202"/>
                  </a:cubicBezTo>
                  <a:cubicBezTo>
                    <a:pt x="66" y="133"/>
                    <a:pt x="66" y="133"/>
                    <a:pt x="66" y="133"/>
                  </a:cubicBezTo>
                  <a:cubicBezTo>
                    <a:pt x="66" y="131"/>
                    <a:pt x="66" y="129"/>
                    <a:pt x="65" y="127"/>
                  </a:cubicBezTo>
                  <a:cubicBezTo>
                    <a:pt x="0" y="0"/>
                    <a:pt x="0" y="0"/>
                    <a:pt x="0" y="0"/>
                  </a:cubicBezTo>
                  <a:cubicBezTo>
                    <a:pt x="2" y="19"/>
                    <a:pt x="2" y="19"/>
                    <a:pt x="2" y="19"/>
                  </a:cubicBezTo>
                  <a:cubicBezTo>
                    <a:pt x="17" y="59"/>
                    <a:pt x="35" y="97"/>
                    <a:pt x="56" y="13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79">
              <a:extLst>
                <a:ext uri="{FF2B5EF4-FFF2-40B4-BE49-F238E27FC236}">
                  <a16:creationId xmlns:a16="http://schemas.microsoft.com/office/drawing/2014/main" id="{FEBEEAD6-CF86-4E93-AA12-DBBE28A201FE}"/>
                </a:ext>
              </a:extLst>
            </p:cNvPr>
            <p:cNvSpPr>
              <a:spLocks/>
            </p:cNvSpPr>
            <p:nvPr/>
          </p:nvSpPr>
          <p:spPr bwMode="auto">
            <a:xfrm>
              <a:off x="9717088" y="5345113"/>
              <a:ext cx="414338" cy="463550"/>
            </a:xfrm>
            <a:custGeom>
              <a:avLst/>
              <a:gdLst>
                <a:gd name="T0" fmla="*/ 1 w 130"/>
                <a:gd name="T1" fmla="*/ 115 h 146"/>
                <a:gd name="T2" fmla="*/ 13 w 130"/>
                <a:gd name="T3" fmla="*/ 140 h 146"/>
                <a:gd name="T4" fmla="*/ 16 w 130"/>
                <a:gd name="T5" fmla="*/ 143 h 146"/>
                <a:gd name="T6" fmla="*/ 24 w 130"/>
                <a:gd name="T7" fmla="*/ 145 h 146"/>
                <a:gd name="T8" fmla="*/ 46 w 130"/>
                <a:gd name="T9" fmla="*/ 134 h 146"/>
                <a:gd name="T10" fmla="*/ 56 w 130"/>
                <a:gd name="T11" fmla="*/ 133 h 146"/>
                <a:gd name="T12" fmla="*/ 89 w 130"/>
                <a:gd name="T13" fmla="*/ 132 h 146"/>
                <a:gd name="T14" fmla="*/ 127 w 130"/>
                <a:gd name="T15" fmla="*/ 87 h 146"/>
                <a:gd name="T16" fmla="*/ 128 w 130"/>
                <a:gd name="T17" fmla="*/ 46 h 146"/>
                <a:gd name="T18" fmla="*/ 125 w 130"/>
                <a:gd name="T19" fmla="*/ 38 h 146"/>
                <a:gd name="T20" fmla="*/ 115 w 130"/>
                <a:gd name="T21" fmla="*/ 22 h 146"/>
                <a:gd name="T22" fmla="*/ 96 w 130"/>
                <a:gd name="T23" fmla="*/ 7 h 146"/>
                <a:gd name="T24" fmla="*/ 50 w 130"/>
                <a:gd name="T25" fmla="*/ 3 h 146"/>
                <a:gd name="T26" fmla="*/ 18 w 130"/>
                <a:gd name="T27" fmla="*/ 19 h 146"/>
                <a:gd name="T28" fmla="*/ 2 w 130"/>
                <a:gd name="T29" fmla="*/ 52 h 146"/>
                <a:gd name="T30" fmla="*/ 3 w 130"/>
                <a:gd name="T31" fmla="*/ 62 h 146"/>
                <a:gd name="T32" fmla="*/ 0 w 130"/>
                <a:gd name="T33" fmla="*/ 108 h 146"/>
                <a:gd name="T34" fmla="*/ 1 w 130"/>
                <a:gd name="T35" fmla="*/ 1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46">
                  <a:moveTo>
                    <a:pt x="1" y="115"/>
                  </a:moveTo>
                  <a:cubicBezTo>
                    <a:pt x="13" y="140"/>
                    <a:pt x="13" y="140"/>
                    <a:pt x="13" y="140"/>
                  </a:cubicBezTo>
                  <a:cubicBezTo>
                    <a:pt x="14" y="142"/>
                    <a:pt x="15" y="143"/>
                    <a:pt x="16" y="143"/>
                  </a:cubicBezTo>
                  <a:cubicBezTo>
                    <a:pt x="19" y="146"/>
                    <a:pt x="21" y="146"/>
                    <a:pt x="24" y="145"/>
                  </a:cubicBezTo>
                  <a:cubicBezTo>
                    <a:pt x="32" y="140"/>
                    <a:pt x="40" y="136"/>
                    <a:pt x="46" y="134"/>
                  </a:cubicBezTo>
                  <a:cubicBezTo>
                    <a:pt x="49" y="133"/>
                    <a:pt x="53" y="132"/>
                    <a:pt x="56" y="133"/>
                  </a:cubicBezTo>
                  <a:cubicBezTo>
                    <a:pt x="66" y="136"/>
                    <a:pt x="77" y="136"/>
                    <a:pt x="89" y="132"/>
                  </a:cubicBezTo>
                  <a:cubicBezTo>
                    <a:pt x="109" y="121"/>
                    <a:pt x="122" y="106"/>
                    <a:pt x="127" y="87"/>
                  </a:cubicBezTo>
                  <a:cubicBezTo>
                    <a:pt x="129" y="72"/>
                    <a:pt x="130" y="59"/>
                    <a:pt x="128" y="46"/>
                  </a:cubicBezTo>
                  <a:cubicBezTo>
                    <a:pt x="127" y="43"/>
                    <a:pt x="126" y="41"/>
                    <a:pt x="125" y="38"/>
                  </a:cubicBezTo>
                  <a:cubicBezTo>
                    <a:pt x="123" y="32"/>
                    <a:pt x="119" y="27"/>
                    <a:pt x="115" y="22"/>
                  </a:cubicBezTo>
                  <a:cubicBezTo>
                    <a:pt x="110" y="16"/>
                    <a:pt x="104" y="11"/>
                    <a:pt x="96" y="7"/>
                  </a:cubicBezTo>
                  <a:cubicBezTo>
                    <a:pt x="81" y="2"/>
                    <a:pt x="66" y="0"/>
                    <a:pt x="50" y="3"/>
                  </a:cubicBezTo>
                  <a:cubicBezTo>
                    <a:pt x="37" y="6"/>
                    <a:pt x="26" y="11"/>
                    <a:pt x="18" y="19"/>
                  </a:cubicBezTo>
                  <a:cubicBezTo>
                    <a:pt x="10" y="28"/>
                    <a:pt x="5" y="39"/>
                    <a:pt x="2" y="52"/>
                  </a:cubicBezTo>
                  <a:cubicBezTo>
                    <a:pt x="3" y="56"/>
                    <a:pt x="3" y="59"/>
                    <a:pt x="3" y="62"/>
                  </a:cubicBezTo>
                  <a:cubicBezTo>
                    <a:pt x="3" y="76"/>
                    <a:pt x="2" y="91"/>
                    <a:pt x="0" y="108"/>
                  </a:cubicBezTo>
                  <a:cubicBezTo>
                    <a:pt x="0" y="110"/>
                    <a:pt x="0" y="113"/>
                    <a:pt x="1" y="11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80">
              <a:extLst>
                <a:ext uri="{FF2B5EF4-FFF2-40B4-BE49-F238E27FC236}">
                  <a16:creationId xmlns:a16="http://schemas.microsoft.com/office/drawing/2014/main" id="{CF1C342E-ABA1-443E-B96C-CD6A8FFD97EF}"/>
                </a:ext>
              </a:extLst>
            </p:cNvPr>
            <p:cNvSpPr>
              <a:spLocks/>
            </p:cNvSpPr>
            <p:nvPr/>
          </p:nvSpPr>
          <p:spPr bwMode="auto">
            <a:xfrm>
              <a:off x="9723438" y="5345113"/>
              <a:ext cx="407988" cy="463550"/>
            </a:xfrm>
            <a:custGeom>
              <a:avLst/>
              <a:gdLst>
                <a:gd name="T0" fmla="*/ 13 w 128"/>
                <a:gd name="T1" fmla="*/ 82 h 146"/>
                <a:gd name="T2" fmla="*/ 13 w 128"/>
                <a:gd name="T3" fmla="*/ 99 h 146"/>
                <a:gd name="T4" fmla="*/ 9 w 128"/>
                <a:gd name="T5" fmla="*/ 120 h 146"/>
                <a:gd name="T6" fmla="*/ 13 w 128"/>
                <a:gd name="T7" fmla="*/ 139 h 146"/>
                <a:gd name="T8" fmla="*/ 14 w 128"/>
                <a:gd name="T9" fmla="*/ 143 h 146"/>
                <a:gd name="T10" fmla="*/ 22 w 128"/>
                <a:gd name="T11" fmla="*/ 145 h 146"/>
                <a:gd name="T12" fmla="*/ 44 w 128"/>
                <a:gd name="T13" fmla="*/ 134 h 146"/>
                <a:gd name="T14" fmla="*/ 54 w 128"/>
                <a:gd name="T15" fmla="*/ 133 h 146"/>
                <a:gd name="T16" fmla="*/ 87 w 128"/>
                <a:gd name="T17" fmla="*/ 132 h 146"/>
                <a:gd name="T18" fmla="*/ 125 w 128"/>
                <a:gd name="T19" fmla="*/ 87 h 146"/>
                <a:gd name="T20" fmla="*/ 126 w 128"/>
                <a:gd name="T21" fmla="*/ 46 h 146"/>
                <a:gd name="T22" fmla="*/ 114 w 128"/>
                <a:gd name="T23" fmla="*/ 25 h 146"/>
                <a:gd name="T24" fmla="*/ 113 w 128"/>
                <a:gd name="T25" fmla="*/ 22 h 146"/>
                <a:gd name="T26" fmla="*/ 94 w 128"/>
                <a:gd name="T27" fmla="*/ 7 h 146"/>
                <a:gd name="T28" fmla="*/ 48 w 128"/>
                <a:gd name="T29" fmla="*/ 3 h 146"/>
                <a:gd name="T30" fmla="*/ 16 w 128"/>
                <a:gd name="T31" fmla="*/ 19 h 146"/>
                <a:gd name="T32" fmla="*/ 0 w 128"/>
                <a:gd name="T33" fmla="*/ 52 h 146"/>
                <a:gd name="T34" fmla="*/ 1 w 128"/>
                <a:gd name="T35" fmla="*/ 62 h 146"/>
                <a:gd name="T36" fmla="*/ 9 w 128"/>
                <a:gd name="T37" fmla="*/ 65 h 146"/>
                <a:gd name="T38" fmla="*/ 13 w 128"/>
                <a:gd name="T39" fmla="*/ 8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46">
                  <a:moveTo>
                    <a:pt x="13" y="82"/>
                  </a:moveTo>
                  <a:cubicBezTo>
                    <a:pt x="15" y="88"/>
                    <a:pt x="15" y="94"/>
                    <a:pt x="13" y="99"/>
                  </a:cubicBezTo>
                  <a:cubicBezTo>
                    <a:pt x="10" y="106"/>
                    <a:pt x="9" y="112"/>
                    <a:pt x="9" y="120"/>
                  </a:cubicBezTo>
                  <a:cubicBezTo>
                    <a:pt x="9" y="127"/>
                    <a:pt x="10" y="133"/>
                    <a:pt x="13" y="139"/>
                  </a:cubicBezTo>
                  <a:cubicBezTo>
                    <a:pt x="13" y="141"/>
                    <a:pt x="14" y="142"/>
                    <a:pt x="14" y="143"/>
                  </a:cubicBezTo>
                  <a:cubicBezTo>
                    <a:pt x="17" y="146"/>
                    <a:pt x="19" y="146"/>
                    <a:pt x="22" y="145"/>
                  </a:cubicBezTo>
                  <a:cubicBezTo>
                    <a:pt x="30" y="140"/>
                    <a:pt x="38" y="136"/>
                    <a:pt x="44" y="134"/>
                  </a:cubicBezTo>
                  <a:cubicBezTo>
                    <a:pt x="47" y="133"/>
                    <a:pt x="51" y="132"/>
                    <a:pt x="54" y="133"/>
                  </a:cubicBezTo>
                  <a:cubicBezTo>
                    <a:pt x="64" y="136"/>
                    <a:pt x="75" y="136"/>
                    <a:pt x="87" y="132"/>
                  </a:cubicBezTo>
                  <a:cubicBezTo>
                    <a:pt x="107" y="121"/>
                    <a:pt x="120" y="106"/>
                    <a:pt x="125" y="87"/>
                  </a:cubicBezTo>
                  <a:cubicBezTo>
                    <a:pt x="127" y="72"/>
                    <a:pt x="128" y="59"/>
                    <a:pt x="126" y="46"/>
                  </a:cubicBezTo>
                  <a:cubicBezTo>
                    <a:pt x="119" y="41"/>
                    <a:pt x="114" y="33"/>
                    <a:pt x="114" y="25"/>
                  </a:cubicBezTo>
                  <a:cubicBezTo>
                    <a:pt x="114" y="24"/>
                    <a:pt x="114" y="23"/>
                    <a:pt x="113" y="22"/>
                  </a:cubicBezTo>
                  <a:cubicBezTo>
                    <a:pt x="108" y="16"/>
                    <a:pt x="102" y="11"/>
                    <a:pt x="94" y="7"/>
                  </a:cubicBezTo>
                  <a:cubicBezTo>
                    <a:pt x="79" y="2"/>
                    <a:pt x="64" y="0"/>
                    <a:pt x="48" y="3"/>
                  </a:cubicBezTo>
                  <a:cubicBezTo>
                    <a:pt x="35" y="6"/>
                    <a:pt x="24" y="11"/>
                    <a:pt x="16" y="19"/>
                  </a:cubicBezTo>
                  <a:cubicBezTo>
                    <a:pt x="8" y="28"/>
                    <a:pt x="3" y="39"/>
                    <a:pt x="0" y="52"/>
                  </a:cubicBezTo>
                  <a:cubicBezTo>
                    <a:pt x="1" y="56"/>
                    <a:pt x="1" y="59"/>
                    <a:pt x="1" y="62"/>
                  </a:cubicBezTo>
                  <a:cubicBezTo>
                    <a:pt x="3" y="64"/>
                    <a:pt x="6" y="65"/>
                    <a:pt x="9" y="65"/>
                  </a:cubicBezTo>
                  <a:cubicBezTo>
                    <a:pt x="9" y="71"/>
                    <a:pt x="11" y="77"/>
                    <a:pt x="13" y="82"/>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81">
              <a:extLst>
                <a:ext uri="{FF2B5EF4-FFF2-40B4-BE49-F238E27FC236}">
                  <a16:creationId xmlns:a16="http://schemas.microsoft.com/office/drawing/2014/main" id="{2E153BA1-0DDC-430C-BB25-3066180BAE97}"/>
                </a:ext>
              </a:extLst>
            </p:cNvPr>
            <p:cNvSpPr>
              <a:spLocks/>
            </p:cNvSpPr>
            <p:nvPr/>
          </p:nvSpPr>
          <p:spPr bwMode="auto">
            <a:xfrm>
              <a:off x="9840913" y="5754688"/>
              <a:ext cx="160338" cy="152400"/>
            </a:xfrm>
            <a:custGeom>
              <a:avLst/>
              <a:gdLst>
                <a:gd name="T0" fmla="*/ 95 w 101"/>
                <a:gd name="T1" fmla="*/ 4 h 96"/>
                <a:gd name="T2" fmla="*/ 101 w 101"/>
                <a:gd name="T3" fmla="*/ 96 h 96"/>
                <a:gd name="T4" fmla="*/ 0 w 101"/>
                <a:gd name="T5" fmla="*/ 90 h 96"/>
                <a:gd name="T6" fmla="*/ 4 w 101"/>
                <a:gd name="T7" fmla="*/ 0 h 96"/>
                <a:gd name="T8" fmla="*/ 95 w 101"/>
                <a:gd name="T9" fmla="*/ 4 h 96"/>
              </a:gdLst>
              <a:ahLst/>
              <a:cxnLst>
                <a:cxn ang="0">
                  <a:pos x="T0" y="T1"/>
                </a:cxn>
                <a:cxn ang="0">
                  <a:pos x="T2" y="T3"/>
                </a:cxn>
                <a:cxn ang="0">
                  <a:pos x="T4" y="T5"/>
                </a:cxn>
                <a:cxn ang="0">
                  <a:pos x="T6" y="T7"/>
                </a:cxn>
                <a:cxn ang="0">
                  <a:pos x="T8" y="T9"/>
                </a:cxn>
              </a:cxnLst>
              <a:rect l="0" t="0" r="r" b="b"/>
              <a:pathLst>
                <a:path w="101" h="96">
                  <a:moveTo>
                    <a:pt x="95" y="4"/>
                  </a:moveTo>
                  <a:lnTo>
                    <a:pt x="101" y="96"/>
                  </a:lnTo>
                  <a:lnTo>
                    <a:pt x="0" y="90"/>
                  </a:lnTo>
                  <a:lnTo>
                    <a:pt x="4" y="0"/>
                  </a:lnTo>
                  <a:lnTo>
                    <a:pt x="95" y="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82">
              <a:extLst>
                <a:ext uri="{FF2B5EF4-FFF2-40B4-BE49-F238E27FC236}">
                  <a16:creationId xmlns:a16="http://schemas.microsoft.com/office/drawing/2014/main" id="{1BA3883E-2CB8-4FD8-BC4E-CE35C698677D}"/>
                </a:ext>
              </a:extLst>
            </p:cNvPr>
            <p:cNvSpPr>
              <a:spLocks/>
            </p:cNvSpPr>
            <p:nvPr/>
          </p:nvSpPr>
          <p:spPr bwMode="auto">
            <a:xfrm>
              <a:off x="9688513" y="5314950"/>
              <a:ext cx="676275" cy="927100"/>
            </a:xfrm>
            <a:custGeom>
              <a:avLst/>
              <a:gdLst>
                <a:gd name="T0" fmla="*/ 8 w 212"/>
                <a:gd name="T1" fmla="*/ 38 h 291"/>
                <a:gd name="T2" fmla="*/ 29 w 212"/>
                <a:gd name="T3" fmla="*/ 26 h 291"/>
                <a:gd name="T4" fmla="*/ 29 w 212"/>
                <a:gd name="T5" fmla="*/ 26 h 291"/>
                <a:gd name="T6" fmla="*/ 56 w 212"/>
                <a:gd name="T7" fmla="*/ 1 h 291"/>
                <a:gd name="T8" fmla="*/ 69 w 212"/>
                <a:gd name="T9" fmla="*/ 4 h 291"/>
                <a:gd name="T10" fmla="*/ 81 w 212"/>
                <a:gd name="T11" fmla="*/ 4 h 291"/>
                <a:gd name="T12" fmla="*/ 100 w 212"/>
                <a:gd name="T13" fmla="*/ 1 h 291"/>
                <a:gd name="T14" fmla="*/ 129 w 212"/>
                <a:gd name="T15" fmla="*/ 27 h 291"/>
                <a:gd name="T16" fmla="*/ 130 w 212"/>
                <a:gd name="T17" fmla="*/ 33 h 291"/>
                <a:gd name="T18" fmla="*/ 142 w 212"/>
                <a:gd name="T19" fmla="*/ 55 h 291"/>
                <a:gd name="T20" fmla="*/ 164 w 212"/>
                <a:gd name="T21" fmla="*/ 97 h 291"/>
                <a:gd name="T22" fmla="*/ 164 w 212"/>
                <a:gd name="T23" fmla="*/ 101 h 291"/>
                <a:gd name="T24" fmla="*/ 174 w 212"/>
                <a:gd name="T25" fmla="*/ 120 h 291"/>
                <a:gd name="T26" fmla="*/ 202 w 212"/>
                <a:gd name="T27" fmla="*/ 171 h 291"/>
                <a:gd name="T28" fmla="*/ 201 w 212"/>
                <a:gd name="T29" fmla="*/ 183 h 291"/>
                <a:gd name="T30" fmla="*/ 212 w 212"/>
                <a:gd name="T31" fmla="*/ 221 h 291"/>
                <a:gd name="T32" fmla="*/ 144 w 212"/>
                <a:gd name="T33" fmla="*/ 291 h 291"/>
                <a:gd name="T34" fmla="*/ 119 w 212"/>
                <a:gd name="T35" fmla="*/ 287 h 291"/>
                <a:gd name="T36" fmla="*/ 95 w 212"/>
                <a:gd name="T37" fmla="*/ 286 h 291"/>
                <a:gd name="T38" fmla="*/ 67 w 212"/>
                <a:gd name="T39" fmla="*/ 284 h 291"/>
                <a:gd name="T40" fmla="*/ 14 w 212"/>
                <a:gd name="T41" fmla="*/ 223 h 291"/>
                <a:gd name="T42" fmla="*/ 27 w 212"/>
                <a:gd name="T43" fmla="*/ 176 h 291"/>
                <a:gd name="T44" fmla="*/ 29 w 212"/>
                <a:gd name="T45" fmla="*/ 147 h 291"/>
                <a:gd name="T46" fmla="*/ 25 w 212"/>
                <a:gd name="T47" fmla="*/ 127 h 291"/>
                <a:gd name="T48" fmla="*/ 29 w 212"/>
                <a:gd name="T49" fmla="*/ 107 h 291"/>
                <a:gd name="T50" fmla="*/ 29 w 212"/>
                <a:gd name="T51" fmla="*/ 90 h 291"/>
                <a:gd name="T52" fmla="*/ 25 w 212"/>
                <a:gd name="T53" fmla="*/ 73 h 291"/>
                <a:gd name="T54" fmla="*/ 8 w 212"/>
                <a:gd name="T55" fmla="*/ 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91">
                  <a:moveTo>
                    <a:pt x="8" y="38"/>
                  </a:moveTo>
                  <a:cubicBezTo>
                    <a:pt x="12" y="30"/>
                    <a:pt x="20" y="26"/>
                    <a:pt x="29" y="26"/>
                  </a:cubicBezTo>
                  <a:cubicBezTo>
                    <a:pt x="29" y="26"/>
                    <a:pt x="29" y="26"/>
                    <a:pt x="29" y="26"/>
                  </a:cubicBezTo>
                  <a:cubicBezTo>
                    <a:pt x="30" y="12"/>
                    <a:pt x="42" y="1"/>
                    <a:pt x="56" y="1"/>
                  </a:cubicBezTo>
                  <a:cubicBezTo>
                    <a:pt x="61" y="1"/>
                    <a:pt x="65" y="2"/>
                    <a:pt x="69" y="4"/>
                  </a:cubicBezTo>
                  <a:cubicBezTo>
                    <a:pt x="73" y="6"/>
                    <a:pt x="77" y="6"/>
                    <a:pt x="81" y="4"/>
                  </a:cubicBezTo>
                  <a:cubicBezTo>
                    <a:pt x="87" y="2"/>
                    <a:pt x="94" y="0"/>
                    <a:pt x="100" y="1"/>
                  </a:cubicBezTo>
                  <a:cubicBezTo>
                    <a:pt x="114" y="3"/>
                    <a:pt x="126" y="13"/>
                    <a:pt x="129" y="27"/>
                  </a:cubicBezTo>
                  <a:cubicBezTo>
                    <a:pt x="129" y="29"/>
                    <a:pt x="130" y="31"/>
                    <a:pt x="130" y="33"/>
                  </a:cubicBezTo>
                  <a:cubicBezTo>
                    <a:pt x="131" y="41"/>
                    <a:pt x="135" y="49"/>
                    <a:pt x="142" y="55"/>
                  </a:cubicBezTo>
                  <a:cubicBezTo>
                    <a:pt x="156" y="64"/>
                    <a:pt x="164" y="80"/>
                    <a:pt x="164" y="97"/>
                  </a:cubicBezTo>
                  <a:cubicBezTo>
                    <a:pt x="164" y="98"/>
                    <a:pt x="164" y="99"/>
                    <a:pt x="164" y="101"/>
                  </a:cubicBezTo>
                  <a:cubicBezTo>
                    <a:pt x="164" y="108"/>
                    <a:pt x="167" y="116"/>
                    <a:pt x="174" y="120"/>
                  </a:cubicBezTo>
                  <a:cubicBezTo>
                    <a:pt x="191" y="130"/>
                    <a:pt x="202" y="149"/>
                    <a:pt x="202" y="171"/>
                  </a:cubicBezTo>
                  <a:cubicBezTo>
                    <a:pt x="202" y="175"/>
                    <a:pt x="202" y="179"/>
                    <a:pt x="201" y="183"/>
                  </a:cubicBezTo>
                  <a:cubicBezTo>
                    <a:pt x="208" y="194"/>
                    <a:pt x="212" y="207"/>
                    <a:pt x="212" y="221"/>
                  </a:cubicBezTo>
                  <a:cubicBezTo>
                    <a:pt x="212" y="258"/>
                    <a:pt x="181" y="290"/>
                    <a:pt x="144" y="291"/>
                  </a:cubicBezTo>
                  <a:cubicBezTo>
                    <a:pt x="135" y="291"/>
                    <a:pt x="127" y="290"/>
                    <a:pt x="119" y="287"/>
                  </a:cubicBezTo>
                  <a:cubicBezTo>
                    <a:pt x="111" y="285"/>
                    <a:pt x="103" y="284"/>
                    <a:pt x="95" y="286"/>
                  </a:cubicBezTo>
                  <a:cubicBezTo>
                    <a:pt x="86" y="287"/>
                    <a:pt x="77" y="287"/>
                    <a:pt x="67" y="284"/>
                  </a:cubicBezTo>
                  <a:cubicBezTo>
                    <a:pt x="39" y="277"/>
                    <a:pt x="17" y="252"/>
                    <a:pt x="14" y="223"/>
                  </a:cubicBezTo>
                  <a:cubicBezTo>
                    <a:pt x="13" y="205"/>
                    <a:pt x="18" y="189"/>
                    <a:pt x="27" y="176"/>
                  </a:cubicBezTo>
                  <a:cubicBezTo>
                    <a:pt x="32" y="168"/>
                    <a:pt x="33" y="157"/>
                    <a:pt x="29" y="147"/>
                  </a:cubicBezTo>
                  <a:cubicBezTo>
                    <a:pt x="27" y="141"/>
                    <a:pt x="25" y="134"/>
                    <a:pt x="25" y="127"/>
                  </a:cubicBezTo>
                  <a:cubicBezTo>
                    <a:pt x="25" y="120"/>
                    <a:pt x="27" y="113"/>
                    <a:pt x="29" y="107"/>
                  </a:cubicBezTo>
                  <a:cubicBezTo>
                    <a:pt x="32" y="101"/>
                    <a:pt x="32" y="95"/>
                    <a:pt x="29" y="90"/>
                  </a:cubicBezTo>
                  <a:cubicBezTo>
                    <a:pt x="27" y="84"/>
                    <a:pt x="26" y="79"/>
                    <a:pt x="25" y="73"/>
                  </a:cubicBezTo>
                  <a:cubicBezTo>
                    <a:pt x="11" y="71"/>
                    <a:pt x="0" y="55"/>
                    <a:pt x="8" y="38"/>
                  </a:cubicBezTo>
                  <a:close/>
                </a:path>
              </a:pathLst>
            </a:custGeom>
            <a:solidFill>
              <a:srgbClr val="FFE2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83">
              <a:extLst>
                <a:ext uri="{FF2B5EF4-FFF2-40B4-BE49-F238E27FC236}">
                  <a16:creationId xmlns:a16="http://schemas.microsoft.com/office/drawing/2014/main" id="{14D9CFF7-7D5D-40C6-AD09-42D47D6E0EC9}"/>
                </a:ext>
              </a:extLst>
            </p:cNvPr>
            <p:cNvSpPr>
              <a:spLocks/>
            </p:cNvSpPr>
            <p:nvPr/>
          </p:nvSpPr>
          <p:spPr bwMode="auto">
            <a:xfrm>
              <a:off x="10001250" y="5551488"/>
              <a:ext cx="166688" cy="474663"/>
            </a:xfrm>
            <a:custGeom>
              <a:avLst/>
              <a:gdLst>
                <a:gd name="T0" fmla="*/ 0 w 52"/>
                <a:gd name="T1" fmla="*/ 0 h 149"/>
                <a:gd name="T2" fmla="*/ 4 w 52"/>
                <a:gd name="T3" fmla="*/ 3 h 149"/>
                <a:gd name="T4" fmla="*/ 7 w 52"/>
                <a:gd name="T5" fmla="*/ 7 h 149"/>
                <a:gd name="T6" fmla="*/ 13 w 52"/>
                <a:gd name="T7" fmla="*/ 15 h 149"/>
                <a:gd name="T8" fmla="*/ 21 w 52"/>
                <a:gd name="T9" fmla="*/ 33 h 149"/>
                <a:gd name="T10" fmla="*/ 24 w 52"/>
                <a:gd name="T11" fmla="*/ 53 h 149"/>
                <a:gd name="T12" fmla="*/ 24 w 52"/>
                <a:gd name="T13" fmla="*/ 74 h 149"/>
                <a:gd name="T14" fmla="*/ 27 w 52"/>
                <a:gd name="T15" fmla="*/ 94 h 149"/>
                <a:gd name="T16" fmla="*/ 32 w 52"/>
                <a:gd name="T17" fmla="*/ 114 h 149"/>
                <a:gd name="T18" fmla="*/ 39 w 52"/>
                <a:gd name="T19" fmla="*/ 133 h 149"/>
                <a:gd name="T20" fmla="*/ 52 w 52"/>
                <a:gd name="T21" fmla="*/ 149 h 149"/>
                <a:gd name="T22" fmla="*/ 41 w 52"/>
                <a:gd name="T23" fmla="*/ 132 h 149"/>
                <a:gd name="T24" fmla="*/ 35 w 52"/>
                <a:gd name="T25" fmla="*/ 113 h 149"/>
                <a:gd name="T26" fmla="*/ 28 w 52"/>
                <a:gd name="T27" fmla="*/ 73 h 149"/>
                <a:gd name="T28" fmla="*/ 27 w 52"/>
                <a:gd name="T29" fmla="*/ 53 h 149"/>
                <a:gd name="T30" fmla="*/ 24 w 52"/>
                <a:gd name="T31" fmla="*/ 33 h 149"/>
                <a:gd name="T32" fmla="*/ 14 w 52"/>
                <a:gd name="T33" fmla="*/ 14 h 149"/>
                <a:gd name="T34" fmla="*/ 8 w 52"/>
                <a:gd name="T35" fmla="*/ 6 h 149"/>
                <a:gd name="T36" fmla="*/ 0 w 52"/>
                <a:gd name="T3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49">
                  <a:moveTo>
                    <a:pt x="0" y="0"/>
                  </a:moveTo>
                  <a:cubicBezTo>
                    <a:pt x="1" y="1"/>
                    <a:pt x="2" y="2"/>
                    <a:pt x="4" y="3"/>
                  </a:cubicBezTo>
                  <a:cubicBezTo>
                    <a:pt x="5" y="5"/>
                    <a:pt x="6" y="6"/>
                    <a:pt x="7" y="7"/>
                  </a:cubicBezTo>
                  <a:cubicBezTo>
                    <a:pt x="9" y="10"/>
                    <a:pt x="11" y="12"/>
                    <a:pt x="13" y="15"/>
                  </a:cubicBezTo>
                  <a:cubicBezTo>
                    <a:pt x="17" y="21"/>
                    <a:pt x="19" y="27"/>
                    <a:pt x="21" y="33"/>
                  </a:cubicBezTo>
                  <a:cubicBezTo>
                    <a:pt x="23" y="40"/>
                    <a:pt x="24" y="47"/>
                    <a:pt x="24" y="53"/>
                  </a:cubicBezTo>
                  <a:cubicBezTo>
                    <a:pt x="24" y="60"/>
                    <a:pt x="24" y="67"/>
                    <a:pt x="24" y="74"/>
                  </a:cubicBezTo>
                  <a:cubicBezTo>
                    <a:pt x="25" y="81"/>
                    <a:pt x="26" y="87"/>
                    <a:pt x="27" y="94"/>
                  </a:cubicBezTo>
                  <a:cubicBezTo>
                    <a:pt x="28" y="101"/>
                    <a:pt x="30" y="108"/>
                    <a:pt x="32" y="114"/>
                  </a:cubicBezTo>
                  <a:cubicBezTo>
                    <a:pt x="34" y="121"/>
                    <a:pt x="36" y="127"/>
                    <a:pt x="39" y="133"/>
                  </a:cubicBezTo>
                  <a:cubicBezTo>
                    <a:pt x="43" y="139"/>
                    <a:pt x="47" y="145"/>
                    <a:pt x="52" y="149"/>
                  </a:cubicBezTo>
                  <a:cubicBezTo>
                    <a:pt x="47" y="145"/>
                    <a:pt x="44" y="139"/>
                    <a:pt x="41" y="132"/>
                  </a:cubicBezTo>
                  <a:cubicBezTo>
                    <a:pt x="38" y="126"/>
                    <a:pt x="36" y="120"/>
                    <a:pt x="35" y="113"/>
                  </a:cubicBezTo>
                  <a:cubicBezTo>
                    <a:pt x="31" y="100"/>
                    <a:pt x="29" y="87"/>
                    <a:pt x="28" y="73"/>
                  </a:cubicBezTo>
                  <a:cubicBezTo>
                    <a:pt x="27" y="67"/>
                    <a:pt x="27" y="60"/>
                    <a:pt x="27" y="53"/>
                  </a:cubicBezTo>
                  <a:cubicBezTo>
                    <a:pt x="27" y="46"/>
                    <a:pt x="26" y="39"/>
                    <a:pt x="24" y="33"/>
                  </a:cubicBezTo>
                  <a:cubicBezTo>
                    <a:pt x="22" y="26"/>
                    <a:pt x="19" y="20"/>
                    <a:pt x="14" y="14"/>
                  </a:cubicBezTo>
                  <a:cubicBezTo>
                    <a:pt x="12" y="11"/>
                    <a:pt x="10" y="9"/>
                    <a:pt x="8" y="6"/>
                  </a:cubicBezTo>
                  <a:cubicBezTo>
                    <a:pt x="5" y="4"/>
                    <a:pt x="3"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84">
              <a:extLst>
                <a:ext uri="{FF2B5EF4-FFF2-40B4-BE49-F238E27FC236}">
                  <a16:creationId xmlns:a16="http://schemas.microsoft.com/office/drawing/2014/main" id="{96372207-3AA9-4894-9D23-9FDEBFD2226E}"/>
                </a:ext>
              </a:extLst>
            </p:cNvPr>
            <p:cNvSpPr>
              <a:spLocks/>
            </p:cNvSpPr>
            <p:nvPr/>
          </p:nvSpPr>
          <p:spPr bwMode="auto">
            <a:xfrm>
              <a:off x="9863138" y="5500688"/>
              <a:ext cx="201613" cy="566738"/>
            </a:xfrm>
            <a:custGeom>
              <a:avLst/>
              <a:gdLst>
                <a:gd name="T0" fmla="*/ 0 w 63"/>
                <a:gd name="T1" fmla="*/ 0 h 178"/>
                <a:gd name="T2" fmla="*/ 5 w 63"/>
                <a:gd name="T3" fmla="*/ 4 h 178"/>
                <a:gd name="T4" fmla="*/ 9 w 63"/>
                <a:gd name="T5" fmla="*/ 8 h 178"/>
                <a:gd name="T6" fmla="*/ 16 w 63"/>
                <a:gd name="T7" fmla="*/ 18 h 178"/>
                <a:gd name="T8" fmla="*/ 26 w 63"/>
                <a:gd name="T9" fmla="*/ 40 h 178"/>
                <a:gd name="T10" fmla="*/ 30 w 63"/>
                <a:gd name="T11" fmla="*/ 63 h 178"/>
                <a:gd name="T12" fmla="*/ 30 w 63"/>
                <a:gd name="T13" fmla="*/ 88 h 178"/>
                <a:gd name="T14" fmla="*/ 33 w 63"/>
                <a:gd name="T15" fmla="*/ 112 h 178"/>
                <a:gd name="T16" fmla="*/ 39 w 63"/>
                <a:gd name="T17" fmla="*/ 136 h 178"/>
                <a:gd name="T18" fmla="*/ 48 w 63"/>
                <a:gd name="T19" fmla="*/ 159 h 178"/>
                <a:gd name="T20" fmla="*/ 63 w 63"/>
                <a:gd name="T21" fmla="*/ 178 h 178"/>
                <a:gd name="T22" fmla="*/ 50 w 63"/>
                <a:gd name="T23" fmla="*/ 158 h 178"/>
                <a:gd name="T24" fmla="*/ 42 w 63"/>
                <a:gd name="T25" fmla="*/ 136 h 178"/>
                <a:gd name="T26" fmla="*/ 34 w 63"/>
                <a:gd name="T27" fmla="*/ 88 h 178"/>
                <a:gd name="T28" fmla="*/ 33 w 63"/>
                <a:gd name="T29" fmla="*/ 63 h 178"/>
                <a:gd name="T30" fmla="*/ 29 w 63"/>
                <a:gd name="T31" fmla="*/ 39 h 178"/>
                <a:gd name="T32" fmla="*/ 18 w 63"/>
                <a:gd name="T33" fmla="*/ 17 h 178"/>
                <a:gd name="T34" fmla="*/ 10 w 63"/>
                <a:gd name="T35" fmla="*/ 8 h 178"/>
                <a:gd name="T36" fmla="*/ 0 w 63"/>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78">
                  <a:moveTo>
                    <a:pt x="0" y="0"/>
                  </a:moveTo>
                  <a:cubicBezTo>
                    <a:pt x="2" y="1"/>
                    <a:pt x="3" y="3"/>
                    <a:pt x="5" y="4"/>
                  </a:cubicBezTo>
                  <a:cubicBezTo>
                    <a:pt x="6" y="5"/>
                    <a:pt x="8" y="7"/>
                    <a:pt x="9" y="8"/>
                  </a:cubicBezTo>
                  <a:cubicBezTo>
                    <a:pt x="12" y="11"/>
                    <a:pt x="14" y="15"/>
                    <a:pt x="16" y="18"/>
                  </a:cubicBezTo>
                  <a:cubicBezTo>
                    <a:pt x="21" y="25"/>
                    <a:pt x="24" y="32"/>
                    <a:pt x="26" y="40"/>
                  </a:cubicBezTo>
                  <a:cubicBezTo>
                    <a:pt x="28" y="48"/>
                    <a:pt x="30" y="55"/>
                    <a:pt x="30" y="63"/>
                  </a:cubicBezTo>
                  <a:cubicBezTo>
                    <a:pt x="30" y="72"/>
                    <a:pt x="30" y="80"/>
                    <a:pt x="30" y="88"/>
                  </a:cubicBezTo>
                  <a:cubicBezTo>
                    <a:pt x="31" y="96"/>
                    <a:pt x="32" y="104"/>
                    <a:pt x="33" y="112"/>
                  </a:cubicBezTo>
                  <a:cubicBezTo>
                    <a:pt x="35" y="120"/>
                    <a:pt x="37" y="128"/>
                    <a:pt x="39" y="136"/>
                  </a:cubicBezTo>
                  <a:cubicBezTo>
                    <a:pt x="41" y="144"/>
                    <a:pt x="44" y="152"/>
                    <a:pt x="48" y="159"/>
                  </a:cubicBezTo>
                  <a:cubicBezTo>
                    <a:pt x="52" y="166"/>
                    <a:pt x="56" y="173"/>
                    <a:pt x="63" y="178"/>
                  </a:cubicBezTo>
                  <a:cubicBezTo>
                    <a:pt x="57" y="173"/>
                    <a:pt x="53" y="166"/>
                    <a:pt x="50" y="158"/>
                  </a:cubicBezTo>
                  <a:cubicBezTo>
                    <a:pt x="46" y="151"/>
                    <a:pt x="44" y="143"/>
                    <a:pt x="42" y="136"/>
                  </a:cubicBezTo>
                  <a:cubicBezTo>
                    <a:pt x="38" y="120"/>
                    <a:pt x="35" y="104"/>
                    <a:pt x="34" y="88"/>
                  </a:cubicBezTo>
                  <a:cubicBezTo>
                    <a:pt x="33" y="80"/>
                    <a:pt x="33" y="72"/>
                    <a:pt x="33" y="63"/>
                  </a:cubicBezTo>
                  <a:cubicBezTo>
                    <a:pt x="33" y="55"/>
                    <a:pt x="31" y="47"/>
                    <a:pt x="29" y="39"/>
                  </a:cubicBezTo>
                  <a:cubicBezTo>
                    <a:pt x="26" y="31"/>
                    <a:pt x="23" y="24"/>
                    <a:pt x="18" y="17"/>
                  </a:cubicBezTo>
                  <a:cubicBezTo>
                    <a:pt x="15" y="14"/>
                    <a:pt x="13" y="11"/>
                    <a:pt x="10" y="8"/>
                  </a:cubicBezTo>
                  <a:cubicBezTo>
                    <a:pt x="7" y="5"/>
                    <a:pt x="4"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85">
              <a:extLst>
                <a:ext uri="{FF2B5EF4-FFF2-40B4-BE49-F238E27FC236}">
                  <a16:creationId xmlns:a16="http://schemas.microsoft.com/office/drawing/2014/main" id="{36D9D10F-09D1-47A8-A0FA-1D2453A9AAFE}"/>
                </a:ext>
              </a:extLst>
            </p:cNvPr>
            <p:cNvSpPr>
              <a:spLocks/>
            </p:cNvSpPr>
            <p:nvPr/>
          </p:nvSpPr>
          <p:spPr bwMode="auto">
            <a:xfrm>
              <a:off x="10001250" y="7123113"/>
              <a:ext cx="233363" cy="127000"/>
            </a:xfrm>
            <a:custGeom>
              <a:avLst/>
              <a:gdLst>
                <a:gd name="T0" fmla="*/ 73 w 73"/>
                <a:gd name="T1" fmla="*/ 0 h 40"/>
                <a:gd name="T2" fmla="*/ 60 w 73"/>
                <a:gd name="T3" fmla="*/ 17 h 40"/>
                <a:gd name="T4" fmla="*/ 42 w 73"/>
                <a:gd name="T5" fmla="*/ 30 h 40"/>
                <a:gd name="T6" fmla="*/ 37 w 73"/>
                <a:gd name="T7" fmla="*/ 32 h 40"/>
                <a:gd name="T8" fmla="*/ 35 w 73"/>
                <a:gd name="T9" fmla="*/ 33 h 40"/>
                <a:gd name="T10" fmla="*/ 32 w 73"/>
                <a:gd name="T11" fmla="*/ 34 h 40"/>
                <a:gd name="T12" fmla="*/ 27 w 73"/>
                <a:gd name="T13" fmla="*/ 35 h 40"/>
                <a:gd name="T14" fmla="*/ 22 w 73"/>
                <a:gd name="T15" fmla="*/ 37 h 40"/>
                <a:gd name="T16" fmla="*/ 19 w 73"/>
                <a:gd name="T17" fmla="*/ 37 h 40"/>
                <a:gd name="T18" fmla="*/ 17 w 73"/>
                <a:gd name="T19" fmla="*/ 38 h 40"/>
                <a:gd name="T20" fmla="*/ 11 w 73"/>
                <a:gd name="T21" fmla="*/ 38 h 40"/>
                <a:gd name="T22" fmla="*/ 0 w 73"/>
                <a:gd name="T23" fmla="*/ 39 h 40"/>
                <a:gd name="T24" fmla="*/ 11 w 73"/>
                <a:gd name="T25" fmla="*/ 40 h 40"/>
                <a:gd name="T26" fmla="*/ 17 w 73"/>
                <a:gd name="T27" fmla="*/ 40 h 40"/>
                <a:gd name="T28" fmla="*/ 20 w 73"/>
                <a:gd name="T29" fmla="*/ 39 h 40"/>
                <a:gd name="T30" fmla="*/ 22 w 73"/>
                <a:gd name="T31" fmla="*/ 39 h 40"/>
                <a:gd name="T32" fmla="*/ 28 w 73"/>
                <a:gd name="T33" fmla="*/ 38 h 40"/>
                <a:gd name="T34" fmla="*/ 33 w 73"/>
                <a:gd name="T35" fmla="*/ 36 h 40"/>
                <a:gd name="T36" fmla="*/ 36 w 73"/>
                <a:gd name="T37" fmla="*/ 36 h 40"/>
                <a:gd name="T38" fmla="*/ 39 w 73"/>
                <a:gd name="T39" fmla="*/ 35 h 40"/>
                <a:gd name="T40" fmla="*/ 44 w 73"/>
                <a:gd name="T41" fmla="*/ 32 h 40"/>
                <a:gd name="T42" fmla="*/ 61 w 73"/>
                <a:gd name="T43" fmla="*/ 19 h 40"/>
                <a:gd name="T44" fmla="*/ 68 w 73"/>
                <a:gd name="T45" fmla="*/ 10 h 40"/>
                <a:gd name="T46" fmla="*/ 73 w 73"/>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0"/>
                  </a:moveTo>
                  <a:cubicBezTo>
                    <a:pt x="69" y="7"/>
                    <a:pt x="65" y="12"/>
                    <a:pt x="60" y="17"/>
                  </a:cubicBezTo>
                  <a:cubicBezTo>
                    <a:pt x="54" y="22"/>
                    <a:pt x="49" y="26"/>
                    <a:pt x="42" y="30"/>
                  </a:cubicBezTo>
                  <a:cubicBezTo>
                    <a:pt x="41" y="30"/>
                    <a:pt x="39" y="31"/>
                    <a:pt x="37" y="32"/>
                  </a:cubicBezTo>
                  <a:cubicBezTo>
                    <a:pt x="37" y="32"/>
                    <a:pt x="36" y="33"/>
                    <a:pt x="35" y="33"/>
                  </a:cubicBezTo>
                  <a:cubicBezTo>
                    <a:pt x="32" y="34"/>
                    <a:pt x="32" y="34"/>
                    <a:pt x="32" y="34"/>
                  </a:cubicBezTo>
                  <a:cubicBezTo>
                    <a:pt x="31" y="34"/>
                    <a:pt x="29" y="35"/>
                    <a:pt x="27" y="35"/>
                  </a:cubicBezTo>
                  <a:cubicBezTo>
                    <a:pt x="26" y="36"/>
                    <a:pt x="24" y="36"/>
                    <a:pt x="22" y="37"/>
                  </a:cubicBezTo>
                  <a:cubicBezTo>
                    <a:pt x="21" y="37"/>
                    <a:pt x="20" y="37"/>
                    <a:pt x="19" y="37"/>
                  </a:cubicBezTo>
                  <a:cubicBezTo>
                    <a:pt x="17" y="38"/>
                    <a:pt x="17" y="38"/>
                    <a:pt x="17" y="38"/>
                  </a:cubicBezTo>
                  <a:cubicBezTo>
                    <a:pt x="11" y="38"/>
                    <a:pt x="11" y="38"/>
                    <a:pt x="11" y="38"/>
                  </a:cubicBezTo>
                  <a:cubicBezTo>
                    <a:pt x="8" y="39"/>
                    <a:pt x="4" y="39"/>
                    <a:pt x="0" y="39"/>
                  </a:cubicBezTo>
                  <a:cubicBezTo>
                    <a:pt x="4" y="40"/>
                    <a:pt x="8" y="40"/>
                    <a:pt x="11" y="40"/>
                  </a:cubicBezTo>
                  <a:cubicBezTo>
                    <a:pt x="17" y="40"/>
                    <a:pt x="17" y="40"/>
                    <a:pt x="17" y="40"/>
                  </a:cubicBezTo>
                  <a:cubicBezTo>
                    <a:pt x="20" y="39"/>
                    <a:pt x="20" y="39"/>
                    <a:pt x="20" y="39"/>
                  </a:cubicBezTo>
                  <a:cubicBezTo>
                    <a:pt x="21" y="39"/>
                    <a:pt x="22" y="39"/>
                    <a:pt x="22" y="39"/>
                  </a:cubicBezTo>
                  <a:cubicBezTo>
                    <a:pt x="24" y="39"/>
                    <a:pt x="26" y="38"/>
                    <a:pt x="28" y="38"/>
                  </a:cubicBezTo>
                  <a:cubicBezTo>
                    <a:pt x="30" y="38"/>
                    <a:pt x="32" y="37"/>
                    <a:pt x="33" y="36"/>
                  </a:cubicBezTo>
                  <a:cubicBezTo>
                    <a:pt x="36" y="36"/>
                    <a:pt x="36" y="36"/>
                    <a:pt x="36" y="36"/>
                  </a:cubicBezTo>
                  <a:cubicBezTo>
                    <a:pt x="37" y="35"/>
                    <a:pt x="38" y="35"/>
                    <a:pt x="39" y="35"/>
                  </a:cubicBezTo>
                  <a:cubicBezTo>
                    <a:pt x="40" y="34"/>
                    <a:pt x="42" y="33"/>
                    <a:pt x="44" y="32"/>
                  </a:cubicBezTo>
                  <a:cubicBezTo>
                    <a:pt x="50" y="29"/>
                    <a:pt x="56" y="24"/>
                    <a:pt x="61" y="19"/>
                  </a:cubicBezTo>
                  <a:cubicBezTo>
                    <a:pt x="64" y="16"/>
                    <a:pt x="66" y="13"/>
                    <a:pt x="68" y="10"/>
                  </a:cubicBezTo>
                  <a:cubicBezTo>
                    <a:pt x="70" y="7"/>
                    <a:pt x="72" y="4"/>
                    <a:pt x="73" y="0"/>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86">
              <a:extLst>
                <a:ext uri="{FF2B5EF4-FFF2-40B4-BE49-F238E27FC236}">
                  <a16:creationId xmlns:a16="http://schemas.microsoft.com/office/drawing/2014/main" id="{6F72BBB4-51CC-4BC0-97FE-8AB380F0D86A}"/>
                </a:ext>
              </a:extLst>
            </p:cNvPr>
            <p:cNvSpPr>
              <a:spLocks/>
            </p:cNvSpPr>
            <p:nvPr/>
          </p:nvSpPr>
          <p:spPr bwMode="auto">
            <a:xfrm>
              <a:off x="9617075" y="7091363"/>
              <a:ext cx="233363" cy="127000"/>
            </a:xfrm>
            <a:custGeom>
              <a:avLst/>
              <a:gdLst>
                <a:gd name="T0" fmla="*/ 73 w 73"/>
                <a:gd name="T1" fmla="*/ 38 h 40"/>
                <a:gd name="T2" fmla="*/ 51 w 73"/>
                <a:gd name="T3" fmla="*/ 37 h 40"/>
                <a:gd name="T4" fmla="*/ 31 w 73"/>
                <a:gd name="T5" fmla="*/ 29 h 40"/>
                <a:gd name="T6" fmla="*/ 27 w 73"/>
                <a:gd name="T7" fmla="*/ 26 h 40"/>
                <a:gd name="T8" fmla="*/ 24 w 73"/>
                <a:gd name="T9" fmla="*/ 25 h 40"/>
                <a:gd name="T10" fmla="*/ 22 w 73"/>
                <a:gd name="T11" fmla="*/ 23 h 40"/>
                <a:gd name="T12" fmla="*/ 18 w 73"/>
                <a:gd name="T13" fmla="*/ 20 h 40"/>
                <a:gd name="T14" fmla="*/ 14 w 73"/>
                <a:gd name="T15" fmla="*/ 16 h 40"/>
                <a:gd name="T16" fmla="*/ 12 w 73"/>
                <a:gd name="T17" fmla="*/ 14 h 40"/>
                <a:gd name="T18" fmla="*/ 10 w 73"/>
                <a:gd name="T19" fmla="*/ 12 h 40"/>
                <a:gd name="T20" fmla="*/ 7 w 73"/>
                <a:gd name="T21" fmla="*/ 8 h 40"/>
                <a:gd name="T22" fmla="*/ 0 w 73"/>
                <a:gd name="T23" fmla="*/ 0 h 40"/>
                <a:gd name="T24" fmla="*/ 5 w 73"/>
                <a:gd name="T25" fmla="*/ 9 h 40"/>
                <a:gd name="T26" fmla="*/ 9 w 73"/>
                <a:gd name="T27" fmla="*/ 14 h 40"/>
                <a:gd name="T28" fmla="*/ 11 w 73"/>
                <a:gd name="T29" fmla="*/ 16 h 40"/>
                <a:gd name="T30" fmla="*/ 12 w 73"/>
                <a:gd name="T31" fmla="*/ 18 h 40"/>
                <a:gd name="T32" fmla="*/ 16 w 73"/>
                <a:gd name="T33" fmla="*/ 22 h 40"/>
                <a:gd name="T34" fmla="*/ 20 w 73"/>
                <a:gd name="T35" fmla="*/ 26 h 40"/>
                <a:gd name="T36" fmla="*/ 23 w 73"/>
                <a:gd name="T37" fmla="*/ 27 h 40"/>
                <a:gd name="T38" fmla="*/ 25 w 73"/>
                <a:gd name="T39" fmla="*/ 29 h 40"/>
                <a:gd name="T40" fmla="*/ 30 w 73"/>
                <a:gd name="T41" fmla="*/ 32 h 40"/>
                <a:gd name="T42" fmla="*/ 51 w 73"/>
                <a:gd name="T43" fmla="*/ 39 h 40"/>
                <a:gd name="T44" fmla="*/ 62 w 73"/>
                <a:gd name="T45" fmla="*/ 40 h 40"/>
                <a:gd name="T46" fmla="*/ 73 w 73"/>
                <a:gd name="T47"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38"/>
                  </a:moveTo>
                  <a:cubicBezTo>
                    <a:pt x="65" y="39"/>
                    <a:pt x="58" y="38"/>
                    <a:pt x="51" y="37"/>
                  </a:cubicBezTo>
                  <a:cubicBezTo>
                    <a:pt x="44" y="35"/>
                    <a:pt x="37" y="33"/>
                    <a:pt x="31" y="29"/>
                  </a:cubicBezTo>
                  <a:cubicBezTo>
                    <a:pt x="30" y="28"/>
                    <a:pt x="28" y="27"/>
                    <a:pt x="27" y="26"/>
                  </a:cubicBezTo>
                  <a:cubicBezTo>
                    <a:pt x="26" y="26"/>
                    <a:pt x="25" y="25"/>
                    <a:pt x="24" y="25"/>
                  </a:cubicBezTo>
                  <a:cubicBezTo>
                    <a:pt x="22" y="23"/>
                    <a:pt x="22" y="23"/>
                    <a:pt x="22" y="23"/>
                  </a:cubicBezTo>
                  <a:cubicBezTo>
                    <a:pt x="21" y="22"/>
                    <a:pt x="19" y="21"/>
                    <a:pt x="18" y="20"/>
                  </a:cubicBezTo>
                  <a:cubicBezTo>
                    <a:pt x="17" y="19"/>
                    <a:pt x="15" y="17"/>
                    <a:pt x="14" y="16"/>
                  </a:cubicBezTo>
                  <a:cubicBezTo>
                    <a:pt x="13" y="16"/>
                    <a:pt x="13" y="15"/>
                    <a:pt x="12" y="14"/>
                  </a:cubicBezTo>
                  <a:cubicBezTo>
                    <a:pt x="10" y="12"/>
                    <a:pt x="10" y="12"/>
                    <a:pt x="10" y="12"/>
                  </a:cubicBezTo>
                  <a:cubicBezTo>
                    <a:pt x="7" y="8"/>
                    <a:pt x="7" y="8"/>
                    <a:pt x="7" y="8"/>
                  </a:cubicBezTo>
                  <a:cubicBezTo>
                    <a:pt x="4" y="6"/>
                    <a:pt x="2" y="3"/>
                    <a:pt x="0" y="0"/>
                  </a:cubicBezTo>
                  <a:cubicBezTo>
                    <a:pt x="2" y="3"/>
                    <a:pt x="3" y="6"/>
                    <a:pt x="5" y="9"/>
                  </a:cubicBezTo>
                  <a:cubicBezTo>
                    <a:pt x="9" y="14"/>
                    <a:pt x="9" y="14"/>
                    <a:pt x="9" y="14"/>
                  </a:cubicBezTo>
                  <a:cubicBezTo>
                    <a:pt x="11" y="16"/>
                    <a:pt x="11" y="16"/>
                    <a:pt x="11" y="16"/>
                  </a:cubicBezTo>
                  <a:cubicBezTo>
                    <a:pt x="11" y="17"/>
                    <a:pt x="12" y="17"/>
                    <a:pt x="12" y="18"/>
                  </a:cubicBezTo>
                  <a:cubicBezTo>
                    <a:pt x="14" y="19"/>
                    <a:pt x="15" y="21"/>
                    <a:pt x="16" y="22"/>
                  </a:cubicBezTo>
                  <a:cubicBezTo>
                    <a:pt x="18" y="23"/>
                    <a:pt x="19" y="24"/>
                    <a:pt x="20" y="26"/>
                  </a:cubicBezTo>
                  <a:cubicBezTo>
                    <a:pt x="23" y="27"/>
                    <a:pt x="23" y="27"/>
                    <a:pt x="23" y="27"/>
                  </a:cubicBezTo>
                  <a:cubicBezTo>
                    <a:pt x="23" y="28"/>
                    <a:pt x="24" y="28"/>
                    <a:pt x="25" y="29"/>
                  </a:cubicBezTo>
                  <a:cubicBezTo>
                    <a:pt x="27" y="30"/>
                    <a:pt x="28" y="31"/>
                    <a:pt x="30" y="32"/>
                  </a:cubicBezTo>
                  <a:cubicBezTo>
                    <a:pt x="36" y="35"/>
                    <a:pt x="43" y="38"/>
                    <a:pt x="51" y="39"/>
                  </a:cubicBezTo>
                  <a:cubicBezTo>
                    <a:pt x="54" y="40"/>
                    <a:pt x="58" y="40"/>
                    <a:pt x="62" y="40"/>
                  </a:cubicBezTo>
                  <a:cubicBezTo>
                    <a:pt x="65" y="40"/>
                    <a:pt x="69" y="39"/>
                    <a:pt x="73" y="38"/>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87">
              <a:extLst>
                <a:ext uri="{FF2B5EF4-FFF2-40B4-BE49-F238E27FC236}">
                  <a16:creationId xmlns:a16="http://schemas.microsoft.com/office/drawing/2014/main" id="{A00A41E7-D6B0-48AF-9323-369F95A2B060}"/>
                </a:ext>
              </a:extLst>
            </p:cNvPr>
            <p:cNvSpPr>
              <a:spLocks/>
            </p:cNvSpPr>
            <p:nvPr/>
          </p:nvSpPr>
          <p:spPr bwMode="auto">
            <a:xfrm>
              <a:off x="9909175" y="7186613"/>
              <a:ext cx="439738" cy="1611313"/>
            </a:xfrm>
            <a:custGeom>
              <a:avLst/>
              <a:gdLst>
                <a:gd name="T0" fmla="*/ 0 w 138"/>
                <a:gd name="T1" fmla="*/ 0 h 506"/>
                <a:gd name="T2" fmla="*/ 0 w 138"/>
                <a:gd name="T3" fmla="*/ 3 h 506"/>
                <a:gd name="T4" fmla="*/ 1 w 138"/>
                <a:gd name="T5" fmla="*/ 11 h 506"/>
                <a:gd name="T6" fmla="*/ 12 w 138"/>
                <a:gd name="T7" fmla="*/ 23 h 506"/>
                <a:gd name="T8" fmla="*/ 32 w 138"/>
                <a:gd name="T9" fmla="*/ 235 h 506"/>
                <a:gd name="T10" fmla="*/ 35 w 138"/>
                <a:gd name="T11" fmla="*/ 247 h 506"/>
                <a:gd name="T12" fmla="*/ 55 w 138"/>
                <a:gd name="T13" fmla="*/ 284 h 506"/>
                <a:gd name="T14" fmla="*/ 56 w 138"/>
                <a:gd name="T15" fmla="*/ 287 h 506"/>
                <a:gd name="T16" fmla="*/ 131 w 138"/>
                <a:gd name="T17" fmla="*/ 506 h 506"/>
                <a:gd name="T18" fmla="*/ 138 w 138"/>
                <a:gd name="T19" fmla="*/ 504 h 506"/>
                <a:gd name="T20" fmla="*/ 66 w 138"/>
                <a:gd name="T21" fmla="*/ 282 h 506"/>
                <a:gd name="T22" fmla="*/ 39 w 138"/>
                <a:gd name="T23" fmla="*/ 233 h 506"/>
                <a:gd name="T24" fmla="*/ 22 w 138"/>
                <a:gd name="T25" fmla="*/ 19 h 506"/>
                <a:gd name="T26" fmla="*/ 0 w 138"/>
                <a:gd name="T27"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506">
                  <a:moveTo>
                    <a:pt x="0" y="0"/>
                  </a:moveTo>
                  <a:cubicBezTo>
                    <a:pt x="0" y="3"/>
                    <a:pt x="0" y="3"/>
                    <a:pt x="0" y="3"/>
                  </a:cubicBezTo>
                  <a:cubicBezTo>
                    <a:pt x="0" y="5"/>
                    <a:pt x="1" y="8"/>
                    <a:pt x="1" y="11"/>
                  </a:cubicBezTo>
                  <a:cubicBezTo>
                    <a:pt x="1" y="13"/>
                    <a:pt x="12" y="21"/>
                    <a:pt x="12" y="23"/>
                  </a:cubicBezTo>
                  <a:cubicBezTo>
                    <a:pt x="17" y="90"/>
                    <a:pt x="24" y="174"/>
                    <a:pt x="32" y="235"/>
                  </a:cubicBezTo>
                  <a:cubicBezTo>
                    <a:pt x="32" y="240"/>
                    <a:pt x="33" y="244"/>
                    <a:pt x="35" y="247"/>
                  </a:cubicBezTo>
                  <a:cubicBezTo>
                    <a:pt x="55" y="284"/>
                    <a:pt x="55" y="284"/>
                    <a:pt x="55" y="284"/>
                  </a:cubicBezTo>
                  <a:cubicBezTo>
                    <a:pt x="55" y="285"/>
                    <a:pt x="56" y="286"/>
                    <a:pt x="56" y="287"/>
                  </a:cubicBezTo>
                  <a:cubicBezTo>
                    <a:pt x="131" y="506"/>
                    <a:pt x="131" y="506"/>
                    <a:pt x="131" y="506"/>
                  </a:cubicBezTo>
                  <a:cubicBezTo>
                    <a:pt x="138" y="504"/>
                    <a:pt x="138" y="504"/>
                    <a:pt x="138" y="504"/>
                  </a:cubicBezTo>
                  <a:cubicBezTo>
                    <a:pt x="66" y="282"/>
                    <a:pt x="66" y="282"/>
                    <a:pt x="66" y="282"/>
                  </a:cubicBezTo>
                  <a:cubicBezTo>
                    <a:pt x="66" y="282"/>
                    <a:pt x="49" y="258"/>
                    <a:pt x="39" y="233"/>
                  </a:cubicBezTo>
                  <a:cubicBezTo>
                    <a:pt x="29" y="207"/>
                    <a:pt x="22" y="19"/>
                    <a:pt x="22" y="19"/>
                  </a:cubicBezTo>
                  <a:lnTo>
                    <a:pt x="0" y="0"/>
                  </a:ln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88">
              <a:extLst>
                <a:ext uri="{FF2B5EF4-FFF2-40B4-BE49-F238E27FC236}">
                  <a16:creationId xmlns:a16="http://schemas.microsoft.com/office/drawing/2014/main" id="{6BA006F0-0D8C-4DFB-9A70-404545344699}"/>
                </a:ext>
              </a:extLst>
            </p:cNvPr>
            <p:cNvSpPr>
              <a:spLocks/>
            </p:cNvSpPr>
            <p:nvPr/>
          </p:nvSpPr>
          <p:spPr bwMode="auto">
            <a:xfrm>
              <a:off x="9436100" y="7915275"/>
              <a:ext cx="252413" cy="952500"/>
            </a:xfrm>
            <a:custGeom>
              <a:avLst/>
              <a:gdLst>
                <a:gd name="T0" fmla="*/ 0 w 79"/>
                <a:gd name="T1" fmla="*/ 297 h 299"/>
                <a:gd name="T2" fmla="*/ 9 w 79"/>
                <a:gd name="T3" fmla="*/ 299 h 299"/>
                <a:gd name="T4" fmla="*/ 53 w 79"/>
                <a:gd name="T5" fmla="*/ 107 h 299"/>
                <a:gd name="T6" fmla="*/ 71 w 79"/>
                <a:gd name="T7" fmla="*/ 27 h 299"/>
                <a:gd name="T8" fmla="*/ 79 w 79"/>
                <a:gd name="T9" fmla="*/ 0 h 299"/>
                <a:gd name="T10" fmla="*/ 45 w 79"/>
                <a:gd name="T11" fmla="*/ 104 h 299"/>
                <a:gd name="T12" fmla="*/ 0 w 79"/>
                <a:gd name="T13" fmla="*/ 295 h 299"/>
                <a:gd name="T14" fmla="*/ 0 w 79"/>
                <a:gd name="T15" fmla="*/ 297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99">
                  <a:moveTo>
                    <a:pt x="0" y="297"/>
                  </a:moveTo>
                  <a:cubicBezTo>
                    <a:pt x="9" y="299"/>
                    <a:pt x="9" y="299"/>
                    <a:pt x="9" y="299"/>
                  </a:cubicBezTo>
                  <a:cubicBezTo>
                    <a:pt x="11" y="247"/>
                    <a:pt x="28" y="180"/>
                    <a:pt x="53" y="107"/>
                  </a:cubicBezTo>
                  <a:cubicBezTo>
                    <a:pt x="57" y="75"/>
                    <a:pt x="62" y="48"/>
                    <a:pt x="71" y="27"/>
                  </a:cubicBezTo>
                  <a:cubicBezTo>
                    <a:pt x="79" y="0"/>
                    <a:pt x="79" y="0"/>
                    <a:pt x="79" y="0"/>
                  </a:cubicBezTo>
                  <a:cubicBezTo>
                    <a:pt x="65" y="25"/>
                    <a:pt x="54" y="60"/>
                    <a:pt x="45" y="104"/>
                  </a:cubicBezTo>
                  <a:cubicBezTo>
                    <a:pt x="45" y="104"/>
                    <a:pt x="11" y="174"/>
                    <a:pt x="0" y="295"/>
                  </a:cubicBezTo>
                  <a:cubicBezTo>
                    <a:pt x="0" y="296"/>
                    <a:pt x="0" y="296"/>
                    <a:pt x="0" y="297"/>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89">
              <a:extLst>
                <a:ext uri="{FF2B5EF4-FFF2-40B4-BE49-F238E27FC236}">
                  <a16:creationId xmlns:a16="http://schemas.microsoft.com/office/drawing/2014/main" id="{63540C0D-2D7B-445D-970D-9E3EA328FEB4}"/>
                </a:ext>
              </a:extLst>
            </p:cNvPr>
            <p:cNvSpPr>
              <a:spLocks/>
            </p:cNvSpPr>
            <p:nvPr/>
          </p:nvSpPr>
          <p:spPr bwMode="auto">
            <a:xfrm>
              <a:off x="9451975" y="6869113"/>
              <a:ext cx="214313" cy="928688"/>
            </a:xfrm>
            <a:custGeom>
              <a:avLst/>
              <a:gdLst>
                <a:gd name="T0" fmla="*/ 0 w 67"/>
                <a:gd name="T1" fmla="*/ 292 h 292"/>
                <a:gd name="T2" fmla="*/ 67 w 67"/>
                <a:gd name="T3" fmla="*/ 5 h 292"/>
                <a:gd name="T4" fmla="*/ 58 w 67"/>
                <a:gd name="T5" fmla="*/ 0 h 292"/>
                <a:gd name="T6" fmla="*/ 0 w 67"/>
                <a:gd name="T7" fmla="*/ 292 h 292"/>
              </a:gdLst>
              <a:ahLst/>
              <a:cxnLst>
                <a:cxn ang="0">
                  <a:pos x="T0" y="T1"/>
                </a:cxn>
                <a:cxn ang="0">
                  <a:pos x="T2" y="T3"/>
                </a:cxn>
                <a:cxn ang="0">
                  <a:pos x="T4" y="T5"/>
                </a:cxn>
                <a:cxn ang="0">
                  <a:pos x="T6" y="T7"/>
                </a:cxn>
              </a:cxnLst>
              <a:rect l="0" t="0" r="r" b="b"/>
              <a:pathLst>
                <a:path w="67" h="292">
                  <a:moveTo>
                    <a:pt x="0" y="292"/>
                  </a:moveTo>
                  <a:cubicBezTo>
                    <a:pt x="13" y="127"/>
                    <a:pt x="67" y="5"/>
                    <a:pt x="67" y="5"/>
                  </a:cubicBezTo>
                  <a:cubicBezTo>
                    <a:pt x="58" y="0"/>
                    <a:pt x="58" y="0"/>
                    <a:pt x="58" y="0"/>
                  </a:cubicBezTo>
                  <a:cubicBezTo>
                    <a:pt x="30" y="58"/>
                    <a:pt x="6" y="182"/>
                    <a:pt x="0" y="292"/>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90">
              <a:extLst>
                <a:ext uri="{FF2B5EF4-FFF2-40B4-BE49-F238E27FC236}">
                  <a16:creationId xmlns:a16="http://schemas.microsoft.com/office/drawing/2014/main" id="{8EFD601E-DCA9-4F19-BE11-17CEB55928FB}"/>
                </a:ext>
              </a:extLst>
            </p:cNvPr>
            <p:cNvSpPr>
              <a:spLocks/>
            </p:cNvSpPr>
            <p:nvPr/>
          </p:nvSpPr>
          <p:spPr bwMode="auto">
            <a:xfrm>
              <a:off x="9525000" y="5907088"/>
              <a:ext cx="169863" cy="57150"/>
            </a:xfrm>
            <a:custGeom>
              <a:avLst/>
              <a:gdLst>
                <a:gd name="T0" fmla="*/ 53 w 53"/>
                <a:gd name="T1" fmla="*/ 4 h 18"/>
                <a:gd name="T2" fmla="*/ 0 w 53"/>
                <a:gd name="T3" fmla="*/ 18 h 18"/>
                <a:gd name="T4" fmla="*/ 53 w 53"/>
                <a:gd name="T5" fmla="*/ 4 h 18"/>
              </a:gdLst>
              <a:ahLst/>
              <a:cxnLst>
                <a:cxn ang="0">
                  <a:pos x="T0" y="T1"/>
                </a:cxn>
                <a:cxn ang="0">
                  <a:pos x="T2" y="T3"/>
                </a:cxn>
                <a:cxn ang="0">
                  <a:pos x="T4" y="T5"/>
                </a:cxn>
              </a:cxnLst>
              <a:rect l="0" t="0" r="r" b="b"/>
              <a:pathLst>
                <a:path w="53" h="18">
                  <a:moveTo>
                    <a:pt x="53" y="4"/>
                  </a:moveTo>
                  <a:cubicBezTo>
                    <a:pt x="53" y="4"/>
                    <a:pt x="15" y="0"/>
                    <a:pt x="0" y="18"/>
                  </a:cubicBezTo>
                  <a:cubicBezTo>
                    <a:pt x="0" y="18"/>
                    <a:pt x="10" y="8"/>
                    <a:pt x="53"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91">
              <a:extLst>
                <a:ext uri="{FF2B5EF4-FFF2-40B4-BE49-F238E27FC236}">
                  <a16:creationId xmlns:a16="http://schemas.microsoft.com/office/drawing/2014/main" id="{214D9459-AA2E-4DF9-A562-04C866E9BC6B}"/>
                </a:ext>
              </a:extLst>
            </p:cNvPr>
            <p:cNvSpPr>
              <a:spLocks/>
            </p:cNvSpPr>
            <p:nvPr/>
          </p:nvSpPr>
          <p:spPr bwMode="auto">
            <a:xfrm>
              <a:off x="9183688" y="5757863"/>
              <a:ext cx="63500" cy="22225"/>
            </a:xfrm>
            <a:custGeom>
              <a:avLst/>
              <a:gdLst>
                <a:gd name="T0" fmla="*/ 20 w 20"/>
                <a:gd name="T1" fmla="*/ 4 h 7"/>
                <a:gd name="T2" fmla="*/ 0 w 20"/>
                <a:gd name="T3" fmla="*/ 7 h 7"/>
                <a:gd name="T4" fmla="*/ 20 w 20"/>
                <a:gd name="T5" fmla="*/ 4 h 7"/>
              </a:gdLst>
              <a:ahLst/>
              <a:cxnLst>
                <a:cxn ang="0">
                  <a:pos x="T0" y="T1"/>
                </a:cxn>
                <a:cxn ang="0">
                  <a:pos x="T2" y="T3"/>
                </a:cxn>
                <a:cxn ang="0">
                  <a:pos x="T4" y="T5"/>
                </a:cxn>
              </a:cxnLst>
              <a:rect l="0" t="0" r="r" b="b"/>
              <a:pathLst>
                <a:path w="20" h="7">
                  <a:moveTo>
                    <a:pt x="20" y="4"/>
                  </a:moveTo>
                  <a:cubicBezTo>
                    <a:pt x="20" y="4"/>
                    <a:pt x="10" y="0"/>
                    <a:pt x="0" y="7"/>
                  </a:cubicBezTo>
                  <a:cubicBezTo>
                    <a:pt x="0" y="7"/>
                    <a:pt x="2" y="5"/>
                    <a:pt x="20"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92">
              <a:extLst>
                <a:ext uri="{FF2B5EF4-FFF2-40B4-BE49-F238E27FC236}">
                  <a16:creationId xmlns:a16="http://schemas.microsoft.com/office/drawing/2014/main" id="{9DB178CD-AD56-437C-99BD-22A9EE4BC174}"/>
                </a:ext>
              </a:extLst>
            </p:cNvPr>
            <p:cNvSpPr>
              <a:spLocks/>
            </p:cNvSpPr>
            <p:nvPr/>
          </p:nvSpPr>
          <p:spPr bwMode="auto">
            <a:xfrm>
              <a:off x="9601200" y="6111875"/>
              <a:ext cx="317500" cy="773113"/>
            </a:xfrm>
            <a:custGeom>
              <a:avLst/>
              <a:gdLst>
                <a:gd name="T0" fmla="*/ 6 w 99"/>
                <a:gd name="T1" fmla="*/ 235 h 243"/>
                <a:gd name="T2" fmla="*/ 20 w 99"/>
                <a:gd name="T3" fmla="*/ 243 h 243"/>
                <a:gd name="T4" fmla="*/ 12 w 99"/>
                <a:gd name="T5" fmla="*/ 0 h 243"/>
                <a:gd name="T6" fmla="*/ 3 w 99"/>
                <a:gd name="T7" fmla="*/ 223 h 243"/>
                <a:gd name="T8" fmla="*/ 6 w 99"/>
                <a:gd name="T9" fmla="*/ 235 h 243"/>
              </a:gdLst>
              <a:ahLst/>
              <a:cxnLst>
                <a:cxn ang="0">
                  <a:pos x="T0" y="T1"/>
                </a:cxn>
                <a:cxn ang="0">
                  <a:pos x="T2" y="T3"/>
                </a:cxn>
                <a:cxn ang="0">
                  <a:pos x="T4" y="T5"/>
                </a:cxn>
                <a:cxn ang="0">
                  <a:pos x="T6" y="T7"/>
                </a:cxn>
                <a:cxn ang="0">
                  <a:pos x="T8" y="T9"/>
                </a:cxn>
              </a:cxnLst>
              <a:rect l="0" t="0" r="r" b="b"/>
              <a:pathLst>
                <a:path w="99" h="243">
                  <a:moveTo>
                    <a:pt x="6" y="235"/>
                  </a:moveTo>
                  <a:cubicBezTo>
                    <a:pt x="11" y="238"/>
                    <a:pt x="18" y="241"/>
                    <a:pt x="20" y="243"/>
                  </a:cubicBezTo>
                  <a:cubicBezTo>
                    <a:pt x="99" y="176"/>
                    <a:pt x="13" y="4"/>
                    <a:pt x="12" y="0"/>
                  </a:cubicBezTo>
                  <a:cubicBezTo>
                    <a:pt x="48" y="103"/>
                    <a:pt x="42" y="150"/>
                    <a:pt x="3" y="223"/>
                  </a:cubicBezTo>
                  <a:cubicBezTo>
                    <a:pt x="0" y="227"/>
                    <a:pt x="2" y="233"/>
                    <a:pt x="6" y="23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93">
              <a:extLst>
                <a:ext uri="{FF2B5EF4-FFF2-40B4-BE49-F238E27FC236}">
                  <a16:creationId xmlns:a16="http://schemas.microsoft.com/office/drawing/2014/main" id="{A5599327-CCD2-479C-9DB3-87FD8274439F}"/>
                </a:ext>
              </a:extLst>
            </p:cNvPr>
            <p:cNvSpPr>
              <a:spLocks/>
            </p:cNvSpPr>
            <p:nvPr/>
          </p:nvSpPr>
          <p:spPr bwMode="auto">
            <a:xfrm>
              <a:off x="9067800" y="5194300"/>
              <a:ext cx="15875" cy="25400"/>
            </a:xfrm>
            <a:custGeom>
              <a:avLst/>
              <a:gdLst>
                <a:gd name="T0" fmla="*/ 0 w 5"/>
                <a:gd name="T1" fmla="*/ 0 h 8"/>
                <a:gd name="T2" fmla="*/ 3 w 5"/>
                <a:gd name="T3" fmla="*/ 1 h 8"/>
                <a:gd name="T4" fmla="*/ 5 w 5"/>
                <a:gd name="T5" fmla="*/ 8 h 8"/>
                <a:gd name="T6" fmla="*/ 3 w 5"/>
                <a:gd name="T7" fmla="*/ 8 h 8"/>
                <a:gd name="T8" fmla="*/ 0 w 5"/>
                <a:gd name="T9" fmla="*/ 0 h 8"/>
              </a:gdLst>
              <a:ahLst/>
              <a:cxnLst>
                <a:cxn ang="0">
                  <a:pos x="T0" y="T1"/>
                </a:cxn>
                <a:cxn ang="0">
                  <a:pos x="T2" y="T3"/>
                </a:cxn>
                <a:cxn ang="0">
                  <a:pos x="T4" y="T5"/>
                </a:cxn>
                <a:cxn ang="0">
                  <a:pos x="T6" y="T7"/>
                </a:cxn>
                <a:cxn ang="0">
                  <a:pos x="T8" y="T9"/>
                </a:cxn>
              </a:cxnLst>
              <a:rect l="0" t="0" r="r" b="b"/>
              <a:pathLst>
                <a:path w="5" h="8">
                  <a:moveTo>
                    <a:pt x="0" y="0"/>
                  </a:moveTo>
                  <a:cubicBezTo>
                    <a:pt x="3" y="1"/>
                    <a:pt x="3" y="1"/>
                    <a:pt x="3" y="1"/>
                  </a:cubicBezTo>
                  <a:cubicBezTo>
                    <a:pt x="5" y="8"/>
                    <a:pt x="5" y="8"/>
                    <a:pt x="5" y="8"/>
                  </a:cubicBezTo>
                  <a:cubicBezTo>
                    <a:pt x="5" y="8"/>
                    <a:pt x="4" y="8"/>
                    <a:pt x="3" y="8"/>
                  </a:cubicBezTo>
                  <a:cubicBezTo>
                    <a:pt x="3" y="8"/>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94">
              <a:extLst>
                <a:ext uri="{FF2B5EF4-FFF2-40B4-BE49-F238E27FC236}">
                  <a16:creationId xmlns:a16="http://schemas.microsoft.com/office/drawing/2014/main" id="{BA4949B1-855B-48C6-A563-5D776E5010FF}"/>
                </a:ext>
              </a:extLst>
            </p:cNvPr>
            <p:cNvSpPr>
              <a:spLocks/>
            </p:cNvSpPr>
            <p:nvPr/>
          </p:nvSpPr>
          <p:spPr bwMode="auto">
            <a:xfrm>
              <a:off x="9090025" y="5168900"/>
              <a:ext cx="19050" cy="34925"/>
            </a:xfrm>
            <a:custGeom>
              <a:avLst/>
              <a:gdLst>
                <a:gd name="T0" fmla="*/ 0 w 6"/>
                <a:gd name="T1" fmla="*/ 0 h 11"/>
                <a:gd name="T2" fmla="*/ 2 w 6"/>
                <a:gd name="T3" fmla="*/ 1 h 11"/>
                <a:gd name="T4" fmla="*/ 6 w 6"/>
                <a:gd name="T5" fmla="*/ 10 h 11"/>
                <a:gd name="T6" fmla="*/ 3 w 6"/>
                <a:gd name="T7" fmla="*/ 11 h 11"/>
                <a:gd name="T8" fmla="*/ 0 w 6"/>
                <a:gd name="T9" fmla="*/ 0 h 11"/>
              </a:gdLst>
              <a:ahLst/>
              <a:cxnLst>
                <a:cxn ang="0">
                  <a:pos x="T0" y="T1"/>
                </a:cxn>
                <a:cxn ang="0">
                  <a:pos x="T2" y="T3"/>
                </a:cxn>
                <a:cxn ang="0">
                  <a:pos x="T4" y="T5"/>
                </a:cxn>
                <a:cxn ang="0">
                  <a:pos x="T6" y="T7"/>
                </a:cxn>
                <a:cxn ang="0">
                  <a:pos x="T8" y="T9"/>
                </a:cxn>
              </a:cxnLst>
              <a:rect l="0" t="0" r="r" b="b"/>
              <a:pathLst>
                <a:path w="6" h="11">
                  <a:moveTo>
                    <a:pt x="0" y="0"/>
                  </a:moveTo>
                  <a:cubicBezTo>
                    <a:pt x="2" y="1"/>
                    <a:pt x="2" y="1"/>
                    <a:pt x="2" y="1"/>
                  </a:cubicBezTo>
                  <a:cubicBezTo>
                    <a:pt x="6" y="10"/>
                    <a:pt x="6" y="10"/>
                    <a:pt x="6" y="10"/>
                  </a:cubicBezTo>
                  <a:cubicBezTo>
                    <a:pt x="6" y="10"/>
                    <a:pt x="3" y="11"/>
                    <a:pt x="3" y="11"/>
                  </a:cubicBezTo>
                  <a:cubicBezTo>
                    <a:pt x="3" y="11"/>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95">
              <a:extLst>
                <a:ext uri="{FF2B5EF4-FFF2-40B4-BE49-F238E27FC236}">
                  <a16:creationId xmlns:a16="http://schemas.microsoft.com/office/drawing/2014/main" id="{E9BE0E72-97E5-46CD-BF4F-C5C7EA9AA768}"/>
                </a:ext>
              </a:extLst>
            </p:cNvPr>
            <p:cNvSpPr>
              <a:spLocks/>
            </p:cNvSpPr>
            <p:nvPr/>
          </p:nvSpPr>
          <p:spPr bwMode="auto">
            <a:xfrm>
              <a:off x="9112250" y="5146675"/>
              <a:ext cx="22225" cy="50800"/>
            </a:xfrm>
            <a:custGeom>
              <a:avLst/>
              <a:gdLst>
                <a:gd name="T0" fmla="*/ 0 w 14"/>
                <a:gd name="T1" fmla="*/ 0 h 32"/>
                <a:gd name="T2" fmla="*/ 8 w 14"/>
                <a:gd name="T3" fmla="*/ 6 h 32"/>
                <a:gd name="T4" fmla="*/ 14 w 14"/>
                <a:gd name="T5" fmla="*/ 30 h 32"/>
                <a:gd name="T6" fmla="*/ 10 w 14"/>
                <a:gd name="T7" fmla="*/ 32 h 32"/>
                <a:gd name="T8" fmla="*/ 0 w 14"/>
                <a:gd name="T9" fmla="*/ 0 h 32"/>
              </a:gdLst>
              <a:ahLst/>
              <a:cxnLst>
                <a:cxn ang="0">
                  <a:pos x="T0" y="T1"/>
                </a:cxn>
                <a:cxn ang="0">
                  <a:pos x="T2" y="T3"/>
                </a:cxn>
                <a:cxn ang="0">
                  <a:pos x="T4" y="T5"/>
                </a:cxn>
                <a:cxn ang="0">
                  <a:pos x="T6" y="T7"/>
                </a:cxn>
                <a:cxn ang="0">
                  <a:pos x="T8" y="T9"/>
                </a:cxn>
              </a:cxnLst>
              <a:rect l="0" t="0" r="r" b="b"/>
              <a:pathLst>
                <a:path w="14" h="32">
                  <a:moveTo>
                    <a:pt x="0" y="0"/>
                  </a:moveTo>
                  <a:lnTo>
                    <a:pt x="8" y="6"/>
                  </a:lnTo>
                  <a:lnTo>
                    <a:pt x="14" y="30"/>
                  </a:lnTo>
                  <a:lnTo>
                    <a:pt x="10" y="32"/>
                  </a:ln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96">
              <a:extLst>
                <a:ext uri="{FF2B5EF4-FFF2-40B4-BE49-F238E27FC236}">
                  <a16:creationId xmlns:a16="http://schemas.microsoft.com/office/drawing/2014/main" id="{532036F7-913D-4523-ABE0-CCE2F5CE8F71}"/>
                </a:ext>
              </a:extLst>
            </p:cNvPr>
            <p:cNvSpPr>
              <a:spLocks/>
            </p:cNvSpPr>
            <p:nvPr/>
          </p:nvSpPr>
          <p:spPr bwMode="auto">
            <a:xfrm>
              <a:off x="9055100" y="5108575"/>
              <a:ext cx="141288" cy="203200"/>
            </a:xfrm>
            <a:custGeom>
              <a:avLst/>
              <a:gdLst>
                <a:gd name="T0" fmla="*/ 27 w 44"/>
                <a:gd name="T1" fmla="*/ 0 h 64"/>
                <a:gd name="T2" fmla="*/ 27 w 44"/>
                <a:gd name="T3" fmla="*/ 0 h 64"/>
                <a:gd name="T4" fmla="*/ 21 w 44"/>
                <a:gd name="T5" fmla="*/ 2 h 64"/>
                <a:gd name="T6" fmla="*/ 21 w 44"/>
                <a:gd name="T7" fmla="*/ 3 h 64"/>
                <a:gd name="T8" fmla="*/ 20 w 44"/>
                <a:gd name="T9" fmla="*/ 5 h 64"/>
                <a:gd name="T10" fmla="*/ 24 w 44"/>
                <a:gd name="T11" fmla="*/ 27 h 64"/>
                <a:gd name="T12" fmla="*/ 19 w 44"/>
                <a:gd name="T13" fmla="*/ 13 h 64"/>
                <a:gd name="T14" fmla="*/ 16 w 44"/>
                <a:gd name="T15" fmla="*/ 11 h 64"/>
                <a:gd name="T16" fmla="*/ 16 w 44"/>
                <a:gd name="T17" fmla="*/ 11 h 64"/>
                <a:gd name="T18" fmla="*/ 12 w 44"/>
                <a:gd name="T19" fmla="*/ 13 h 64"/>
                <a:gd name="T20" fmla="*/ 11 w 44"/>
                <a:gd name="T21" fmla="*/ 13 h 64"/>
                <a:gd name="T22" fmla="*/ 11 w 44"/>
                <a:gd name="T23" fmla="*/ 16 h 64"/>
                <a:gd name="T24" fmla="*/ 16 w 44"/>
                <a:gd name="T25" fmla="*/ 29 h 64"/>
                <a:gd name="T26" fmla="*/ 11 w 44"/>
                <a:gd name="T27" fmla="*/ 20 h 64"/>
                <a:gd name="T28" fmla="*/ 10 w 44"/>
                <a:gd name="T29" fmla="*/ 19 h 64"/>
                <a:gd name="T30" fmla="*/ 10 w 44"/>
                <a:gd name="T31" fmla="*/ 19 h 64"/>
                <a:gd name="T32" fmla="*/ 5 w 44"/>
                <a:gd name="T33" fmla="*/ 21 h 64"/>
                <a:gd name="T34" fmla="*/ 4 w 44"/>
                <a:gd name="T35" fmla="*/ 22 h 64"/>
                <a:gd name="T36" fmla="*/ 4 w 44"/>
                <a:gd name="T37" fmla="*/ 24 h 64"/>
                <a:gd name="T38" fmla="*/ 9 w 44"/>
                <a:gd name="T39" fmla="*/ 35 h 64"/>
                <a:gd name="T40" fmla="*/ 6 w 44"/>
                <a:gd name="T41" fmla="*/ 29 h 64"/>
                <a:gd name="T42" fmla="*/ 3 w 44"/>
                <a:gd name="T43" fmla="*/ 27 h 64"/>
                <a:gd name="T44" fmla="*/ 1 w 44"/>
                <a:gd name="T45" fmla="*/ 28 h 64"/>
                <a:gd name="T46" fmla="*/ 0 w 44"/>
                <a:gd name="T47" fmla="*/ 31 h 64"/>
                <a:gd name="T48" fmla="*/ 7 w 44"/>
                <a:gd name="T49" fmla="*/ 57 h 64"/>
                <a:gd name="T50" fmla="*/ 17 w 44"/>
                <a:gd name="T51" fmla="*/ 64 h 64"/>
                <a:gd name="T52" fmla="*/ 27 w 44"/>
                <a:gd name="T53" fmla="*/ 64 h 64"/>
                <a:gd name="T54" fmla="*/ 36 w 44"/>
                <a:gd name="T55" fmla="*/ 61 h 64"/>
                <a:gd name="T56" fmla="*/ 42 w 44"/>
                <a:gd name="T57" fmla="*/ 54 h 64"/>
                <a:gd name="T58" fmla="*/ 44 w 44"/>
                <a:gd name="T59" fmla="*/ 51 h 64"/>
                <a:gd name="T60" fmla="*/ 44 w 44"/>
                <a:gd name="T61" fmla="*/ 42 h 64"/>
                <a:gd name="T62" fmla="*/ 42 w 44"/>
                <a:gd name="T63" fmla="*/ 38 h 64"/>
                <a:gd name="T64" fmla="*/ 34 w 44"/>
                <a:gd name="T65" fmla="*/ 27 h 64"/>
                <a:gd name="T66" fmla="*/ 29 w 44"/>
                <a:gd name="T67" fmla="*/ 3 h 64"/>
                <a:gd name="T68" fmla="*/ 27 w 44"/>
                <a:gd name="T6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64">
                  <a:moveTo>
                    <a:pt x="27" y="0"/>
                  </a:moveTo>
                  <a:cubicBezTo>
                    <a:pt x="27" y="0"/>
                    <a:pt x="27" y="0"/>
                    <a:pt x="27" y="0"/>
                  </a:cubicBezTo>
                  <a:cubicBezTo>
                    <a:pt x="25" y="0"/>
                    <a:pt x="23" y="0"/>
                    <a:pt x="21" y="2"/>
                  </a:cubicBezTo>
                  <a:cubicBezTo>
                    <a:pt x="21" y="3"/>
                    <a:pt x="21" y="3"/>
                    <a:pt x="21" y="3"/>
                  </a:cubicBezTo>
                  <a:cubicBezTo>
                    <a:pt x="20" y="4"/>
                    <a:pt x="20" y="5"/>
                    <a:pt x="20" y="5"/>
                  </a:cubicBezTo>
                  <a:cubicBezTo>
                    <a:pt x="24" y="27"/>
                    <a:pt x="24" y="27"/>
                    <a:pt x="24" y="27"/>
                  </a:cubicBezTo>
                  <a:cubicBezTo>
                    <a:pt x="19" y="13"/>
                    <a:pt x="19" y="13"/>
                    <a:pt x="19" y="13"/>
                  </a:cubicBezTo>
                  <a:cubicBezTo>
                    <a:pt x="19" y="12"/>
                    <a:pt x="18" y="11"/>
                    <a:pt x="16" y="11"/>
                  </a:cubicBezTo>
                  <a:cubicBezTo>
                    <a:pt x="16" y="11"/>
                    <a:pt x="16" y="11"/>
                    <a:pt x="16" y="11"/>
                  </a:cubicBezTo>
                  <a:cubicBezTo>
                    <a:pt x="14" y="11"/>
                    <a:pt x="13" y="12"/>
                    <a:pt x="12" y="13"/>
                  </a:cubicBezTo>
                  <a:cubicBezTo>
                    <a:pt x="11" y="13"/>
                    <a:pt x="11" y="13"/>
                    <a:pt x="11" y="13"/>
                  </a:cubicBezTo>
                  <a:cubicBezTo>
                    <a:pt x="11" y="14"/>
                    <a:pt x="11" y="15"/>
                    <a:pt x="11" y="16"/>
                  </a:cubicBezTo>
                  <a:cubicBezTo>
                    <a:pt x="16" y="29"/>
                    <a:pt x="16" y="29"/>
                    <a:pt x="16" y="29"/>
                  </a:cubicBezTo>
                  <a:cubicBezTo>
                    <a:pt x="11" y="20"/>
                    <a:pt x="11" y="20"/>
                    <a:pt x="11" y="20"/>
                  </a:cubicBezTo>
                  <a:cubicBezTo>
                    <a:pt x="11" y="19"/>
                    <a:pt x="10" y="19"/>
                    <a:pt x="10" y="19"/>
                  </a:cubicBezTo>
                  <a:cubicBezTo>
                    <a:pt x="10" y="19"/>
                    <a:pt x="10" y="19"/>
                    <a:pt x="10" y="19"/>
                  </a:cubicBezTo>
                  <a:cubicBezTo>
                    <a:pt x="8" y="19"/>
                    <a:pt x="6" y="20"/>
                    <a:pt x="5" y="21"/>
                  </a:cubicBezTo>
                  <a:cubicBezTo>
                    <a:pt x="4" y="22"/>
                    <a:pt x="4" y="22"/>
                    <a:pt x="4" y="22"/>
                  </a:cubicBezTo>
                  <a:cubicBezTo>
                    <a:pt x="4" y="23"/>
                    <a:pt x="4" y="23"/>
                    <a:pt x="4" y="24"/>
                  </a:cubicBezTo>
                  <a:cubicBezTo>
                    <a:pt x="9" y="35"/>
                    <a:pt x="9" y="35"/>
                    <a:pt x="9" y="35"/>
                  </a:cubicBezTo>
                  <a:cubicBezTo>
                    <a:pt x="6" y="29"/>
                    <a:pt x="6" y="29"/>
                    <a:pt x="6" y="29"/>
                  </a:cubicBezTo>
                  <a:cubicBezTo>
                    <a:pt x="5" y="28"/>
                    <a:pt x="4" y="27"/>
                    <a:pt x="3" y="27"/>
                  </a:cubicBezTo>
                  <a:cubicBezTo>
                    <a:pt x="2" y="27"/>
                    <a:pt x="2" y="27"/>
                    <a:pt x="1" y="28"/>
                  </a:cubicBezTo>
                  <a:cubicBezTo>
                    <a:pt x="0" y="28"/>
                    <a:pt x="0" y="30"/>
                    <a:pt x="0" y="31"/>
                  </a:cubicBezTo>
                  <a:cubicBezTo>
                    <a:pt x="1" y="41"/>
                    <a:pt x="4" y="49"/>
                    <a:pt x="7" y="57"/>
                  </a:cubicBezTo>
                  <a:cubicBezTo>
                    <a:pt x="9" y="61"/>
                    <a:pt x="13" y="64"/>
                    <a:pt x="17" y="64"/>
                  </a:cubicBezTo>
                  <a:cubicBezTo>
                    <a:pt x="27" y="64"/>
                    <a:pt x="27" y="64"/>
                    <a:pt x="27" y="64"/>
                  </a:cubicBezTo>
                  <a:cubicBezTo>
                    <a:pt x="31" y="64"/>
                    <a:pt x="34" y="63"/>
                    <a:pt x="36" y="61"/>
                  </a:cubicBezTo>
                  <a:cubicBezTo>
                    <a:pt x="42" y="54"/>
                    <a:pt x="42" y="54"/>
                    <a:pt x="42" y="54"/>
                  </a:cubicBezTo>
                  <a:cubicBezTo>
                    <a:pt x="43" y="53"/>
                    <a:pt x="44" y="52"/>
                    <a:pt x="44" y="51"/>
                  </a:cubicBezTo>
                  <a:cubicBezTo>
                    <a:pt x="44" y="42"/>
                    <a:pt x="44" y="42"/>
                    <a:pt x="44" y="42"/>
                  </a:cubicBezTo>
                  <a:cubicBezTo>
                    <a:pt x="44" y="40"/>
                    <a:pt x="43" y="39"/>
                    <a:pt x="42" y="38"/>
                  </a:cubicBezTo>
                  <a:cubicBezTo>
                    <a:pt x="34" y="27"/>
                    <a:pt x="34" y="27"/>
                    <a:pt x="34" y="27"/>
                  </a:cubicBezTo>
                  <a:cubicBezTo>
                    <a:pt x="29" y="3"/>
                    <a:pt x="29" y="3"/>
                    <a:pt x="29" y="3"/>
                  </a:cubicBezTo>
                  <a:cubicBezTo>
                    <a:pt x="29" y="2"/>
                    <a:pt x="28" y="1"/>
                    <a:pt x="27" y="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5" name="TextBox 304">
            <a:extLst>
              <a:ext uri="{FF2B5EF4-FFF2-40B4-BE49-F238E27FC236}">
                <a16:creationId xmlns:a16="http://schemas.microsoft.com/office/drawing/2014/main" id="{C7E8F696-3A25-40E9-B50F-3D742D25A9C4}"/>
              </a:ext>
            </a:extLst>
          </p:cNvPr>
          <p:cNvSpPr txBox="1"/>
          <p:nvPr/>
        </p:nvSpPr>
        <p:spPr>
          <a:xfrm>
            <a:off x="13905519" y="497811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Find More Friend</a:t>
            </a:r>
          </a:p>
        </p:txBody>
      </p:sp>
      <p:sp>
        <p:nvSpPr>
          <p:cNvPr id="306" name="TextBox 305">
            <a:extLst>
              <a:ext uri="{FF2B5EF4-FFF2-40B4-BE49-F238E27FC236}">
                <a16:creationId xmlns:a16="http://schemas.microsoft.com/office/drawing/2014/main" id="{655589C7-6C0D-4DE6-94A5-C6A98CBA883F}"/>
              </a:ext>
            </a:extLst>
          </p:cNvPr>
          <p:cNvSpPr txBox="1"/>
          <p:nvPr/>
        </p:nvSpPr>
        <p:spPr>
          <a:xfrm>
            <a:off x="13905519" y="6332484"/>
            <a:ext cx="7601931" cy="171136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Aenean ex leo, blandit sit amet nisl vel, porttitor mattis nibh. Nullam finibus nunc nec lectus pellentesque malesuada. In mollis lectus eget urna lacinia sollicitudin. Sed luctus a magna et accumsan. Donec non nisl vitae metus pellentesque vulputate eget sit amet diam</a:t>
            </a:r>
          </a:p>
        </p:txBody>
      </p:sp>
      <p:sp>
        <p:nvSpPr>
          <p:cNvPr id="307" name="TextBox 306">
            <a:extLst>
              <a:ext uri="{FF2B5EF4-FFF2-40B4-BE49-F238E27FC236}">
                <a16:creationId xmlns:a16="http://schemas.microsoft.com/office/drawing/2014/main" id="{9D22E1C5-1D4D-4CB5-9F31-980746DC9C3C}"/>
              </a:ext>
            </a:extLst>
          </p:cNvPr>
          <p:cNvSpPr txBox="1"/>
          <p:nvPr/>
        </p:nvSpPr>
        <p:spPr>
          <a:xfrm>
            <a:off x="13905519" y="4238982"/>
            <a:ext cx="662649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172144">
                    <a:lumMod val="40000"/>
                    <a:lumOff val="60000"/>
                  </a:srgbClr>
                </a:solidFill>
                <a:effectLst/>
                <a:uLnTx/>
                <a:uFillTx/>
                <a:latin typeface="Calibri"/>
                <a:ea typeface="+mn-ea"/>
                <a:cs typeface="+mn-cs"/>
              </a:rPr>
              <a:t>Create your own advertising form on social network</a:t>
            </a:r>
          </a:p>
        </p:txBody>
      </p:sp>
      <p:sp>
        <p:nvSpPr>
          <p:cNvPr id="308" name="TextBox 307">
            <a:extLst>
              <a:ext uri="{FF2B5EF4-FFF2-40B4-BE49-F238E27FC236}">
                <a16:creationId xmlns:a16="http://schemas.microsoft.com/office/drawing/2014/main" id="{C8EDF966-42A3-4AC2-94E5-780483F65A7D}"/>
              </a:ext>
            </a:extLst>
          </p:cNvPr>
          <p:cNvSpPr txBox="1"/>
          <p:nvPr/>
        </p:nvSpPr>
        <p:spPr>
          <a:xfrm>
            <a:off x="14008673" y="8481272"/>
            <a:ext cx="2405568"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More Informations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cxnSp>
        <p:nvCxnSpPr>
          <p:cNvPr id="310" name="Straight Connector 309">
            <a:extLst>
              <a:ext uri="{FF2B5EF4-FFF2-40B4-BE49-F238E27FC236}">
                <a16:creationId xmlns:a16="http://schemas.microsoft.com/office/drawing/2014/main" id="{C75FDB54-92A2-424D-A836-53E237FDF70D}"/>
              </a:ext>
            </a:extLst>
          </p:cNvPr>
          <p:cNvCxnSpPr>
            <a:cxnSpLocks/>
          </p:cNvCxnSpPr>
          <p:nvPr/>
        </p:nvCxnSpPr>
        <p:spPr>
          <a:xfrm>
            <a:off x="14008673" y="6023583"/>
            <a:ext cx="379563" cy="0"/>
          </a:xfrm>
          <a:prstGeom prst="line">
            <a:avLst/>
          </a:prstGeom>
          <a:ln w="1270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839275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307"/>
                                        </p:tgtEl>
                                        <p:attrNameLst>
                                          <p:attrName>style.visibility</p:attrName>
                                        </p:attrNameLst>
                                      </p:cBhvr>
                                      <p:to>
                                        <p:strVal val="visible"/>
                                      </p:to>
                                    </p:set>
                                    <p:anim calcmode="lin" valueType="num">
                                      <p:cBhvr additive="base">
                                        <p:cTn id="7" dur="1000" fill="hold"/>
                                        <p:tgtEl>
                                          <p:spTgt spid="307"/>
                                        </p:tgtEl>
                                        <p:attrNameLst>
                                          <p:attrName>ppt_x</p:attrName>
                                        </p:attrNameLst>
                                      </p:cBhvr>
                                      <p:tavLst>
                                        <p:tav tm="0">
                                          <p:val>
                                            <p:strVal val="#ppt_x"/>
                                          </p:val>
                                        </p:tav>
                                        <p:tav tm="100000">
                                          <p:val>
                                            <p:strVal val="#ppt_x"/>
                                          </p:val>
                                        </p:tav>
                                      </p:tavLst>
                                    </p:anim>
                                    <p:anim calcmode="lin" valueType="num">
                                      <p:cBhvr additive="base">
                                        <p:cTn id="8" dur="1000" fill="hold"/>
                                        <p:tgtEl>
                                          <p:spTgt spid="3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06"/>
                                        </p:tgtEl>
                                        <p:attrNameLst>
                                          <p:attrName>style.visibility</p:attrName>
                                        </p:attrNameLst>
                                      </p:cBhvr>
                                      <p:to>
                                        <p:strVal val="visible"/>
                                      </p:to>
                                    </p:set>
                                    <p:anim calcmode="lin" valueType="num">
                                      <p:cBhvr additive="base">
                                        <p:cTn id="11" dur="1000" fill="hold"/>
                                        <p:tgtEl>
                                          <p:spTgt spid="306"/>
                                        </p:tgtEl>
                                        <p:attrNameLst>
                                          <p:attrName>ppt_x</p:attrName>
                                        </p:attrNameLst>
                                      </p:cBhvr>
                                      <p:tavLst>
                                        <p:tav tm="0">
                                          <p:val>
                                            <p:strVal val="#ppt_x"/>
                                          </p:val>
                                        </p:tav>
                                        <p:tav tm="100000">
                                          <p:val>
                                            <p:strVal val="#ppt_x"/>
                                          </p:val>
                                        </p:tav>
                                      </p:tavLst>
                                    </p:anim>
                                    <p:anim calcmode="lin" valueType="num">
                                      <p:cBhvr additive="base">
                                        <p:cTn id="12" dur="1000" fill="hold"/>
                                        <p:tgtEl>
                                          <p:spTgt spid="3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308"/>
                                        </p:tgtEl>
                                        <p:attrNameLst>
                                          <p:attrName>style.visibility</p:attrName>
                                        </p:attrNameLst>
                                      </p:cBhvr>
                                      <p:to>
                                        <p:strVal val="visible"/>
                                      </p:to>
                                    </p:set>
                                    <p:anim calcmode="lin" valueType="num">
                                      <p:cBhvr additive="base">
                                        <p:cTn id="15" dur="1000" fill="hold"/>
                                        <p:tgtEl>
                                          <p:spTgt spid="308"/>
                                        </p:tgtEl>
                                        <p:attrNameLst>
                                          <p:attrName>ppt_x</p:attrName>
                                        </p:attrNameLst>
                                      </p:cBhvr>
                                      <p:tavLst>
                                        <p:tav tm="0">
                                          <p:val>
                                            <p:strVal val="#ppt_x"/>
                                          </p:val>
                                        </p:tav>
                                        <p:tav tm="100000">
                                          <p:val>
                                            <p:strVal val="#ppt_x"/>
                                          </p:val>
                                        </p:tav>
                                      </p:tavLst>
                                    </p:anim>
                                    <p:anim calcmode="lin" valueType="num">
                                      <p:cBhvr additive="base">
                                        <p:cTn id="16" dur="1000" fill="hold"/>
                                        <p:tgtEl>
                                          <p:spTgt spid="30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 calcmode="lin" valueType="num">
                                      <p:cBhvr additive="base">
                                        <p:cTn id="19" dur="1500" fill="hold"/>
                                        <p:tgtEl>
                                          <p:spTgt spid="221"/>
                                        </p:tgtEl>
                                        <p:attrNameLst>
                                          <p:attrName>ppt_x</p:attrName>
                                        </p:attrNameLst>
                                      </p:cBhvr>
                                      <p:tavLst>
                                        <p:tav tm="0">
                                          <p:val>
                                            <p:strVal val="#ppt_x"/>
                                          </p:val>
                                        </p:tav>
                                        <p:tav tm="100000">
                                          <p:val>
                                            <p:strVal val="#ppt_x"/>
                                          </p:val>
                                        </p:tav>
                                      </p:tavLst>
                                    </p:anim>
                                    <p:anim calcmode="lin" valueType="num">
                                      <p:cBhvr additive="base">
                                        <p:cTn id="20" dur="1500" fill="hold"/>
                                        <p:tgtEl>
                                          <p:spTgt spid="22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268"/>
                                        </p:tgtEl>
                                        <p:attrNameLst>
                                          <p:attrName>style.visibility</p:attrName>
                                        </p:attrNameLst>
                                      </p:cBhvr>
                                      <p:to>
                                        <p:strVal val="visible"/>
                                      </p:to>
                                    </p:set>
                                    <p:anim calcmode="lin" valueType="num">
                                      <p:cBhvr additive="base">
                                        <p:cTn id="23" dur="1500" fill="hold"/>
                                        <p:tgtEl>
                                          <p:spTgt spid="268"/>
                                        </p:tgtEl>
                                        <p:attrNameLst>
                                          <p:attrName>ppt_x</p:attrName>
                                        </p:attrNameLst>
                                      </p:cBhvr>
                                      <p:tavLst>
                                        <p:tav tm="0">
                                          <p:val>
                                            <p:strVal val="#ppt_x"/>
                                          </p:val>
                                        </p:tav>
                                        <p:tav tm="100000">
                                          <p:val>
                                            <p:strVal val="#ppt_x"/>
                                          </p:val>
                                        </p:tav>
                                      </p:tavLst>
                                    </p:anim>
                                    <p:anim calcmode="lin" valueType="num">
                                      <p:cBhvr additive="base">
                                        <p:cTn id="24" dur="1500" fill="hold"/>
                                        <p:tgtEl>
                                          <p:spTgt spid="26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67"/>
                                        </p:tgtEl>
                                        <p:attrNameLst>
                                          <p:attrName>style.visibility</p:attrName>
                                        </p:attrNameLst>
                                      </p:cBhvr>
                                      <p:to>
                                        <p:strVal val="visible"/>
                                      </p:to>
                                    </p:set>
                                    <p:anim calcmode="lin" valueType="num">
                                      <p:cBhvr additive="base">
                                        <p:cTn id="27" dur="1500" fill="hold"/>
                                        <p:tgtEl>
                                          <p:spTgt spid="267"/>
                                        </p:tgtEl>
                                        <p:attrNameLst>
                                          <p:attrName>ppt_x</p:attrName>
                                        </p:attrNameLst>
                                      </p:cBhvr>
                                      <p:tavLst>
                                        <p:tav tm="0">
                                          <p:val>
                                            <p:strVal val="#ppt_x"/>
                                          </p:val>
                                        </p:tav>
                                        <p:tav tm="100000">
                                          <p:val>
                                            <p:strVal val="#ppt_x"/>
                                          </p:val>
                                        </p:tav>
                                      </p:tavLst>
                                    </p:anim>
                                    <p:anim calcmode="lin" valueType="num">
                                      <p:cBhvr additive="base">
                                        <p:cTn id="28" dur="1500" fill="hold"/>
                                        <p:tgtEl>
                                          <p:spTgt spid="26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66"/>
                                        </p:tgtEl>
                                        <p:attrNameLst>
                                          <p:attrName>style.visibility</p:attrName>
                                        </p:attrNameLst>
                                      </p:cBhvr>
                                      <p:to>
                                        <p:strVal val="visible"/>
                                      </p:to>
                                    </p:set>
                                    <p:anim calcmode="lin" valueType="num">
                                      <p:cBhvr additive="base">
                                        <p:cTn id="31" dur="1500" fill="hold"/>
                                        <p:tgtEl>
                                          <p:spTgt spid="266"/>
                                        </p:tgtEl>
                                        <p:attrNameLst>
                                          <p:attrName>ppt_x</p:attrName>
                                        </p:attrNameLst>
                                      </p:cBhvr>
                                      <p:tavLst>
                                        <p:tav tm="0">
                                          <p:val>
                                            <p:strVal val="#ppt_x"/>
                                          </p:val>
                                        </p:tav>
                                        <p:tav tm="100000">
                                          <p:val>
                                            <p:strVal val="#ppt_x"/>
                                          </p:val>
                                        </p:tav>
                                      </p:tavLst>
                                    </p:anim>
                                    <p:anim calcmode="lin" valueType="num">
                                      <p:cBhvr additive="base">
                                        <p:cTn id="32" dur="1500" fill="hold"/>
                                        <p:tgtEl>
                                          <p:spTgt spid="266"/>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03"/>
                                        </p:tgtEl>
                                        <p:attrNameLst>
                                          <p:attrName>style.visibility</p:attrName>
                                        </p:attrNameLst>
                                      </p:cBhvr>
                                      <p:to>
                                        <p:strVal val="visible"/>
                                      </p:to>
                                    </p:set>
                                    <p:anim calcmode="lin" valueType="num">
                                      <p:cBhvr additive="base">
                                        <p:cTn id="35" dur="1500" fill="hold"/>
                                        <p:tgtEl>
                                          <p:spTgt spid="303"/>
                                        </p:tgtEl>
                                        <p:attrNameLst>
                                          <p:attrName>ppt_x</p:attrName>
                                        </p:attrNameLst>
                                      </p:cBhvr>
                                      <p:tavLst>
                                        <p:tav tm="0">
                                          <p:val>
                                            <p:strVal val="#ppt_x"/>
                                          </p:val>
                                        </p:tav>
                                        <p:tav tm="100000">
                                          <p:val>
                                            <p:strVal val="#ppt_x"/>
                                          </p:val>
                                        </p:tav>
                                      </p:tavLst>
                                    </p:anim>
                                    <p:anim calcmode="lin" valueType="num">
                                      <p:cBhvr additive="base">
                                        <p:cTn id="36" dur="1500" fill="hold"/>
                                        <p:tgtEl>
                                          <p:spTgt spid="303"/>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302"/>
                                        </p:tgtEl>
                                        <p:attrNameLst>
                                          <p:attrName>style.visibility</p:attrName>
                                        </p:attrNameLst>
                                      </p:cBhvr>
                                      <p:to>
                                        <p:strVal val="visible"/>
                                      </p:to>
                                    </p:set>
                                    <p:anim calcmode="lin" valueType="num">
                                      <p:cBhvr additive="base">
                                        <p:cTn id="39" dur="1500" fill="hold"/>
                                        <p:tgtEl>
                                          <p:spTgt spid="302"/>
                                        </p:tgtEl>
                                        <p:attrNameLst>
                                          <p:attrName>ppt_x</p:attrName>
                                        </p:attrNameLst>
                                      </p:cBhvr>
                                      <p:tavLst>
                                        <p:tav tm="0">
                                          <p:val>
                                            <p:strVal val="#ppt_x"/>
                                          </p:val>
                                        </p:tav>
                                        <p:tav tm="100000">
                                          <p:val>
                                            <p:strVal val="#ppt_x"/>
                                          </p:val>
                                        </p:tav>
                                      </p:tavLst>
                                    </p:anim>
                                    <p:anim calcmode="lin" valueType="num">
                                      <p:cBhvr additive="base">
                                        <p:cTn id="40" dur="1500" fill="hold"/>
                                        <p:tgtEl>
                                          <p:spTgt spid="302"/>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304"/>
                                        </p:tgtEl>
                                        <p:attrNameLst>
                                          <p:attrName>style.visibility</p:attrName>
                                        </p:attrNameLst>
                                      </p:cBhvr>
                                      <p:to>
                                        <p:strVal val="visible"/>
                                      </p:to>
                                    </p:set>
                                    <p:anim calcmode="lin" valueType="num">
                                      <p:cBhvr additive="base">
                                        <p:cTn id="43" dur="1500" fill="hold"/>
                                        <p:tgtEl>
                                          <p:spTgt spid="304"/>
                                        </p:tgtEl>
                                        <p:attrNameLst>
                                          <p:attrName>ppt_x</p:attrName>
                                        </p:attrNameLst>
                                      </p:cBhvr>
                                      <p:tavLst>
                                        <p:tav tm="0">
                                          <p:val>
                                            <p:strVal val="#ppt_x"/>
                                          </p:val>
                                        </p:tav>
                                        <p:tav tm="100000">
                                          <p:val>
                                            <p:strVal val="#ppt_x"/>
                                          </p:val>
                                        </p:tav>
                                      </p:tavLst>
                                    </p:anim>
                                    <p:anim calcmode="lin" valueType="num">
                                      <p:cBhvr additive="base">
                                        <p:cTn id="44" dur="1500" fill="hold"/>
                                        <p:tgtEl>
                                          <p:spTgt spid="3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00"/>
                                  </p:stCondLst>
                                  <p:childTnLst>
                                    <p:set>
                                      <p:cBhvr>
                                        <p:cTn id="46" dur="1" fill="hold">
                                          <p:stCondLst>
                                            <p:cond delay="0"/>
                                          </p:stCondLst>
                                        </p:cTn>
                                        <p:tgtEl>
                                          <p:spTgt spid="216"/>
                                        </p:tgtEl>
                                        <p:attrNameLst>
                                          <p:attrName>style.visibility</p:attrName>
                                        </p:attrNameLst>
                                      </p:cBhvr>
                                      <p:to>
                                        <p:strVal val="visible"/>
                                      </p:to>
                                    </p:set>
                                    <p:anim calcmode="lin" valueType="num">
                                      <p:cBhvr additive="base">
                                        <p:cTn id="47" dur="1500" fill="hold"/>
                                        <p:tgtEl>
                                          <p:spTgt spid="216"/>
                                        </p:tgtEl>
                                        <p:attrNameLst>
                                          <p:attrName>ppt_x</p:attrName>
                                        </p:attrNameLst>
                                      </p:cBhvr>
                                      <p:tavLst>
                                        <p:tav tm="0">
                                          <p:val>
                                            <p:strVal val="#ppt_x"/>
                                          </p:val>
                                        </p:tav>
                                        <p:tav tm="100000">
                                          <p:val>
                                            <p:strVal val="#ppt_x"/>
                                          </p:val>
                                        </p:tav>
                                      </p:tavLst>
                                    </p:anim>
                                    <p:anim calcmode="lin" valueType="num">
                                      <p:cBhvr additive="base">
                                        <p:cTn id="48" dur="1500" fill="hold"/>
                                        <p:tgtEl>
                                          <p:spTgt spid="21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200"/>
                                  </p:stCondLst>
                                  <p:childTnLst>
                                    <p:set>
                                      <p:cBhvr>
                                        <p:cTn id="50" dur="1" fill="hold">
                                          <p:stCondLst>
                                            <p:cond delay="0"/>
                                          </p:stCondLst>
                                        </p:cTn>
                                        <p:tgtEl>
                                          <p:spTgt spid="217"/>
                                        </p:tgtEl>
                                        <p:attrNameLst>
                                          <p:attrName>style.visibility</p:attrName>
                                        </p:attrNameLst>
                                      </p:cBhvr>
                                      <p:to>
                                        <p:strVal val="visible"/>
                                      </p:to>
                                    </p:set>
                                    <p:anim calcmode="lin" valueType="num">
                                      <p:cBhvr additive="base">
                                        <p:cTn id="51" dur="1500" fill="hold"/>
                                        <p:tgtEl>
                                          <p:spTgt spid="217"/>
                                        </p:tgtEl>
                                        <p:attrNameLst>
                                          <p:attrName>ppt_x</p:attrName>
                                        </p:attrNameLst>
                                      </p:cBhvr>
                                      <p:tavLst>
                                        <p:tav tm="0">
                                          <p:val>
                                            <p:strVal val="#ppt_x"/>
                                          </p:val>
                                        </p:tav>
                                        <p:tav tm="100000">
                                          <p:val>
                                            <p:strVal val="#ppt_x"/>
                                          </p:val>
                                        </p:tav>
                                      </p:tavLst>
                                    </p:anim>
                                    <p:anim calcmode="lin" valueType="num">
                                      <p:cBhvr additive="base">
                                        <p:cTn id="52" dur="1500" fill="hold"/>
                                        <p:tgtEl>
                                          <p:spTgt spid="21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300"/>
                                  </p:stCondLst>
                                  <p:childTnLst>
                                    <p:set>
                                      <p:cBhvr>
                                        <p:cTn id="54" dur="1" fill="hold">
                                          <p:stCondLst>
                                            <p:cond delay="0"/>
                                          </p:stCondLst>
                                        </p:cTn>
                                        <p:tgtEl>
                                          <p:spTgt spid="218"/>
                                        </p:tgtEl>
                                        <p:attrNameLst>
                                          <p:attrName>style.visibility</p:attrName>
                                        </p:attrNameLst>
                                      </p:cBhvr>
                                      <p:to>
                                        <p:strVal val="visible"/>
                                      </p:to>
                                    </p:set>
                                    <p:anim calcmode="lin" valueType="num">
                                      <p:cBhvr additive="base">
                                        <p:cTn id="55" dur="1500" fill="hold"/>
                                        <p:tgtEl>
                                          <p:spTgt spid="218"/>
                                        </p:tgtEl>
                                        <p:attrNameLst>
                                          <p:attrName>ppt_x</p:attrName>
                                        </p:attrNameLst>
                                      </p:cBhvr>
                                      <p:tavLst>
                                        <p:tav tm="0">
                                          <p:val>
                                            <p:strVal val="#ppt_x"/>
                                          </p:val>
                                        </p:tav>
                                        <p:tav tm="100000">
                                          <p:val>
                                            <p:strVal val="#ppt_x"/>
                                          </p:val>
                                        </p:tav>
                                      </p:tavLst>
                                    </p:anim>
                                    <p:anim calcmode="lin" valueType="num">
                                      <p:cBhvr additive="base">
                                        <p:cTn id="56" dur="1500" fill="hold"/>
                                        <p:tgtEl>
                                          <p:spTgt spid="21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400"/>
                                  </p:stCondLst>
                                  <p:childTnLst>
                                    <p:set>
                                      <p:cBhvr>
                                        <p:cTn id="58" dur="1" fill="hold">
                                          <p:stCondLst>
                                            <p:cond delay="0"/>
                                          </p:stCondLst>
                                        </p:cTn>
                                        <p:tgtEl>
                                          <p:spTgt spid="219"/>
                                        </p:tgtEl>
                                        <p:attrNameLst>
                                          <p:attrName>style.visibility</p:attrName>
                                        </p:attrNameLst>
                                      </p:cBhvr>
                                      <p:to>
                                        <p:strVal val="visible"/>
                                      </p:to>
                                    </p:set>
                                    <p:anim calcmode="lin" valueType="num">
                                      <p:cBhvr additive="base">
                                        <p:cTn id="59" dur="1500" fill="hold"/>
                                        <p:tgtEl>
                                          <p:spTgt spid="219"/>
                                        </p:tgtEl>
                                        <p:attrNameLst>
                                          <p:attrName>ppt_x</p:attrName>
                                        </p:attrNameLst>
                                      </p:cBhvr>
                                      <p:tavLst>
                                        <p:tav tm="0">
                                          <p:val>
                                            <p:strVal val="#ppt_x"/>
                                          </p:val>
                                        </p:tav>
                                        <p:tav tm="100000">
                                          <p:val>
                                            <p:strVal val="#ppt_x"/>
                                          </p:val>
                                        </p:tav>
                                      </p:tavLst>
                                    </p:anim>
                                    <p:anim calcmode="lin" valueType="num">
                                      <p:cBhvr additive="base">
                                        <p:cTn id="60" dur="1500" fill="hold"/>
                                        <p:tgtEl>
                                          <p:spTgt spid="219"/>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500"/>
                                  </p:stCondLst>
                                  <p:childTnLst>
                                    <p:set>
                                      <p:cBhvr>
                                        <p:cTn id="62" dur="1" fill="hold">
                                          <p:stCondLst>
                                            <p:cond delay="0"/>
                                          </p:stCondLst>
                                        </p:cTn>
                                        <p:tgtEl>
                                          <p:spTgt spid="220"/>
                                        </p:tgtEl>
                                        <p:attrNameLst>
                                          <p:attrName>style.visibility</p:attrName>
                                        </p:attrNameLst>
                                      </p:cBhvr>
                                      <p:to>
                                        <p:strVal val="visible"/>
                                      </p:to>
                                    </p:set>
                                    <p:anim calcmode="lin" valueType="num">
                                      <p:cBhvr additive="base">
                                        <p:cTn id="63" dur="1500" fill="hold"/>
                                        <p:tgtEl>
                                          <p:spTgt spid="220"/>
                                        </p:tgtEl>
                                        <p:attrNameLst>
                                          <p:attrName>ppt_x</p:attrName>
                                        </p:attrNameLst>
                                      </p:cBhvr>
                                      <p:tavLst>
                                        <p:tav tm="0">
                                          <p:val>
                                            <p:strVal val="#ppt_x"/>
                                          </p:val>
                                        </p:tav>
                                        <p:tav tm="100000">
                                          <p:val>
                                            <p:strVal val="#ppt_x"/>
                                          </p:val>
                                        </p:tav>
                                      </p:tavLst>
                                    </p:anim>
                                    <p:anim calcmode="lin" valueType="num">
                                      <p:cBhvr additive="base">
                                        <p:cTn id="64" dur="1500" fill="hold"/>
                                        <p:tgtEl>
                                          <p:spTgt spid="220"/>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200"/>
                                  </p:stCondLst>
                                  <p:childTnLst>
                                    <p:set>
                                      <p:cBhvr>
                                        <p:cTn id="66" dur="1" fill="hold">
                                          <p:stCondLst>
                                            <p:cond delay="0"/>
                                          </p:stCondLst>
                                        </p:cTn>
                                        <p:tgtEl>
                                          <p:spTgt spid="261"/>
                                        </p:tgtEl>
                                        <p:attrNameLst>
                                          <p:attrName>style.visibility</p:attrName>
                                        </p:attrNameLst>
                                      </p:cBhvr>
                                      <p:to>
                                        <p:strVal val="visible"/>
                                      </p:to>
                                    </p:set>
                                    <p:anim calcmode="lin" valueType="num">
                                      <p:cBhvr additive="base">
                                        <p:cTn id="67" dur="1500" fill="hold"/>
                                        <p:tgtEl>
                                          <p:spTgt spid="261"/>
                                        </p:tgtEl>
                                        <p:attrNameLst>
                                          <p:attrName>ppt_x</p:attrName>
                                        </p:attrNameLst>
                                      </p:cBhvr>
                                      <p:tavLst>
                                        <p:tav tm="0">
                                          <p:val>
                                            <p:strVal val="#ppt_x"/>
                                          </p:val>
                                        </p:tav>
                                        <p:tav tm="100000">
                                          <p:val>
                                            <p:strVal val="#ppt_x"/>
                                          </p:val>
                                        </p:tav>
                                      </p:tavLst>
                                    </p:anim>
                                    <p:anim calcmode="lin" valueType="num">
                                      <p:cBhvr additive="base">
                                        <p:cTn id="68" dur="1500" fill="hold"/>
                                        <p:tgtEl>
                                          <p:spTgt spid="261"/>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childTnLst>
                                    <p:set>
                                      <p:cBhvr>
                                        <p:cTn id="70" dur="1" fill="hold">
                                          <p:stCondLst>
                                            <p:cond delay="0"/>
                                          </p:stCondLst>
                                        </p:cTn>
                                        <p:tgtEl>
                                          <p:spTgt spid="305"/>
                                        </p:tgtEl>
                                        <p:attrNameLst>
                                          <p:attrName>style.visibility</p:attrName>
                                        </p:attrNameLst>
                                      </p:cBhvr>
                                      <p:to>
                                        <p:strVal val="visible"/>
                                      </p:to>
                                    </p:set>
                                    <p:anim calcmode="lin" valueType="num">
                                      <p:cBhvr additive="base">
                                        <p:cTn id="71" dur="1000" fill="hold"/>
                                        <p:tgtEl>
                                          <p:spTgt spid="305"/>
                                        </p:tgtEl>
                                        <p:attrNameLst>
                                          <p:attrName>ppt_x</p:attrName>
                                        </p:attrNameLst>
                                      </p:cBhvr>
                                      <p:tavLst>
                                        <p:tav tm="0">
                                          <p:val>
                                            <p:strVal val="#ppt_x"/>
                                          </p:val>
                                        </p:tav>
                                        <p:tav tm="100000">
                                          <p:val>
                                            <p:strVal val="#ppt_x"/>
                                          </p:val>
                                        </p:tav>
                                      </p:tavLst>
                                    </p:anim>
                                    <p:anim calcmode="lin" valueType="num">
                                      <p:cBhvr additive="base">
                                        <p:cTn id="72" dur="1000" fill="hold"/>
                                        <p:tgtEl>
                                          <p:spTgt spid="305"/>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200"/>
                                  </p:stCondLst>
                                  <p:childTnLst>
                                    <p:set>
                                      <p:cBhvr>
                                        <p:cTn id="74" dur="1" fill="hold">
                                          <p:stCondLst>
                                            <p:cond delay="0"/>
                                          </p:stCondLst>
                                        </p:cTn>
                                        <p:tgtEl>
                                          <p:spTgt spid="310"/>
                                        </p:tgtEl>
                                        <p:attrNameLst>
                                          <p:attrName>style.visibility</p:attrName>
                                        </p:attrNameLst>
                                      </p:cBhvr>
                                      <p:to>
                                        <p:strVal val="visible"/>
                                      </p:to>
                                    </p:set>
                                    <p:anim calcmode="lin" valueType="num">
                                      <p:cBhvr additive="base">
                                        <p:cTn id="75" dur="1000" fill="hold"/>
                                        <p:tgtEl>
                                          <p:spTgt spid="310"/>
                                        </p:tgtEl>
                                        <p:attrNameLst>
                                          <p:attrName>ppt_x</p:attrName>
                                        </p:attrNameLst>
                                      </p:cBhvr>
                                      <p:tavLst>
                                        <p:tav tm="0">
                                          <p:val>
                                            <p:strVal val="#ppt_x"/>
                                          </p:val>
                                        </p:tav>
                                        <p:tav tm="100000">
                                          <p:val>
                                            <p:strVal val="#ppt_x"/>
                                          </p:val>
                                        </p:tav>
                                      </p:tavLst>
                                    </p:anim>
                                    <p:anim calcmode="lin" valueType="num">
                                      <p:cBhvr additive="base">
                                        <p:cTn id="76" dur="1000" fill="hold"/>
                                        <p:tgtEl>
                                          <p:spTgt spid="3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animBg="1"/>
      <p:bldP spid="266" grpId="0" animBg="1"/>
      <p:bldP spid="268" grpId="0" animBg="1"/>
      <p:bldP spid="305" grpId="0"/>
      <p:bldP spid="306" grpId="0"/>
      <p:bldP spid="307" grpId="0"/>
      <p:bldP spid="308"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7A1A112-C99E-442D-8511-440F543EAFB0}"/>
              </a:ext>
            </a:extLst>
          </p:cNvPr>
          <p:cNvSpPr>
            <a:spLocks/>
          </p:cNvSpPr>
          <p:nvPr/>
        </p:nvSpPr>
        <p:spPr bwMode="auto">
          <a:xfrm>
            <a:off x="14414016" y="9573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E2A9A22F-4CA7-452C-BB7A-6B77EDB43E9B}"/>
              </a:ext>
            </a:extLst>
          </p:cNvPr>
          <p:cNvSpPr>
            <a:spLocks/>
          </p:cNvSpPr>
          <p:nvPr/>
        </p:nvSpPr>
        <p:spPr bwMode="auto">
          <a:xfrm>
            <a:off x="12339471" y="3033713"/>
            <a:ext cx="6181725" cy="6726555"/>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ACBF8B25-5055-4AFA-8AA3-78443B58D4FC}"/>
              </a:ext>
            </a:extLst>
          </p:cNvPr>
          <p:cNvSpPr>
            <a:spLocks/>
          </p:cNvSpPr>
          <p:nvPr/>
        </p:nvSpPr>
        <p:spPr bwMode="auto">
          <a:xfrm>
            <a:off x="15852926" y="3372485"/>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1" name="Group 90">
            <a:extLst>
              <a:ext uri="{FF2B5EF4-FFF2-40B4-BE49-F238E27FC236}">
                <a16:creationId xmlns:a16="http://schemas.microsoft.com/office/drawing/2014/main" id="{112C03C1-0C86-4465-8BA9-2CE0426DD6FD}"/>
              </a:ext>
            </a:extLst>
          </p:cNvPr>
          <p:cNvGrpSpPr/>
          <p:nvPr/>
        </p:nvGrpSpPr>
        <p:grpSpPr>
          <a:xfrm>
            <a:off x="12926693" y="5513887"/>
            <a:ext cx="2823687" cy="3440112"/>
            <a:chOff x="11088688" y="6592888"/>
            <a:chExt cx="2566988" cy="3127375"/>
          </a:xfrm>
        </p:grpSpPr>
        <p:sp>
          <p:nvSpPr>
            <p:cNvPr id="92" name="Freeform 203">
              <a:extLst>
                <a:ext uri="{FF2B5EF4-FFF2-40B4-BE49-F238E27FC236}">
                  <a16:creationId xmlns:a16="http://schemas.microsoft.com/office/drawing/2014/main" id="{6E3202AF-6DEB-4677-BA20-AB85B8B64E4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4">
              <a:extLst>
                <a:ext uri="{FF2B5EF4-FFF2-40B4-BE49-F238E27FC236}">
                  <a16:creationId xmlns:a16="http://schemas.microsoft.com/office/drawing/2014/main" id="{270689C8-1968-4C9D-AD44-1218A5F8F82C}"/>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5">
              <a:extLst>
                <a:ext uri="{FF2B5EF4-FFF2-40B4-BE49-F238E27FC236}">
                  <a16:creationId xmlns:a16="http://schemas.microsoft.com/office/drawing/2014/main" id="{F6EFB2D5-6170-4CF2-96C5-01B25885D413}"/>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06">
              <a:extLst>
                <a:ext uri="{FF2B5EF4-FFF2-40B4-BE49-F238E27FC236}">
                  <a16:creationId xmlns:a16="http://schemas.microsoft.com/office/drawing/2014/main" id="{9F4A47A1-8CE5-433A-9EC4-B011C37FE207}"/>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7">
              <a:extLst>
                <a:ext uri="{FF2B5EF4-FFF2-40B4-BE49-F238E27FC236}">
                  <a16:creationId xmlns:a16="http://schemas.microsoft.com/office/drawing/2014/main" id="{AC098EF5-8E3B-4295-8AE1-99F1F78F8E8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8">
              <a:extLst>
                <a:ext uri="{FF2B5EF4-FFF2-40B4-BE49-F238E27FC236}">
                  <a16:creationId xmlns:a16="http://schemas.microsoft.com/office/drawing/2014/main" id="{D024BD77-F6F6-4DED-95C4-6F2DDB50CBE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F6CFCD66-03DF-4173-821C-79EB4527292C}"/>
              </a:ext>
            </a:extLst>
          </p:cNvPr>
          <p:cNvGrpSpPr/>
          <p:nvPr/>
        </p:nvGrpSpPr>
        <p:grpSpPr>
          <a:xfrm>
            <a:off x="12706443" y="7961993"/>
            <a:ext cx="3131027" cy="2161859"/>
            <a:chOff x="10701338" y="8021638"/>
            <a:chExt cx="2846388" cy="1965326"/>
          </a:xfrm>
        </p:grpSpPr>
        <p:sp>
          <p:nvSpPr>
            <p:cNvPr id="99" name="Freeform 201">
              <a:extLst>
                <a:ext uri="{FF2B5EF4-FFF2-40B4-BE49-F238E27FC236}">
                  <a16:creationId xmlns:a16="http://schemas.microsoft.com/office/drawing/2014/main" id="{74E55226-3124-4ED6-A367-43A67F480223}"/>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2">
              <a:extLst>
                <a:ext uri="{FF2B5EF4-FFF2-40B4-BE49-F238E27FC236}">
                  <a16:creationId xmlns:a16="http://schemas.microsoft.com/office/drawing/2014/main" id="{A7BF609C-390D-4C90-9BEB-4919887B746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6E443A24-2779-4E94-B9D7-D1AE31BFB7DB}"/>
              </a:ext>
            </a:extLst>
          </p:cNvPr>
          <p:cNvGrpSpPr/>
          <p:nvPr/>
        </p:nvGrpSpPr>
        <p:grpSpPr>
          <a:xfrm>
            <a:off x="14560967" y="6797548"/>
            <a:ext cx="1547178" cy="2299811"/>
            <a:chOff x="12350751" y="7454901"/>
            <a:chExt cx="1406525" cy="2090737"/>
          </a:xfrm>
        </p:grpSpPr>
        <p:sp>
          <p:nvSpPr>
            <p:cNvPr id="102" name="Freeform 209">
              <a:extLst>
                <a:ext uri="{FF2B5EF4-FFF2-40B4-BE49-F238E27FC236}">
                  <a16:creationId xmlns:a16="http://schemas.microsoft.com/office/drawing/2014/main" id="{451A8C8A-DCFB-4F87-83D3-B15A67CDC984}"/>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0">
              <a:extLst>
                <a:ext uri="{FF2B5EF4-FFF2-40B4-BE49-F238E27FC236}">
                  <a16:creationId xmlns:a16="http://schemas.microsoft.com/office/drawing/2014/main" id="{925FF499-F479-4BDD-8733-DA2C311CE4F3}"/>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1">
              <a:extLst>
                <a:ext uri="{FF2B5EF4-FFF2-40B4-BE49-F238E27FC236}">
                  <a16:creationId xmlns:a16="http://schemas.microsoft.com/office/drawing/2014/main" id="{4A533469-B7EC-4923-9D13-382C9B21300B}"/>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2">
              <a:extLst>
                <a:ext uri="{FF2B5EF4-FFF2-40B4-BE49-F238E27FC236}">
                  <a16:creationId xmlns:a16="http://schemas.microsoft.com/office/drawing/2014/main" id="{21903A37-36D5-4E6E-8B46-4F25EAB7B42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3">
              <a:extLst>
                <a:ext uri="{FF2B5EF4-FFF2-40B4-BE49-F238E27FC236}">
                  <a16:creationId xmlns:a16="http://schemas.microsoft.com/office/drawing/2014/main" id="{7B6D0C1C-BF06-4418-B458-55C47C37AE09}"/>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4">
              <a:extLst>
                <a:ext uri="{FF2B5EF4-FFF2-40B4-BE49-F238E27FC236}">
                  <a16:creationId xmlns:a16="http://schemas.microsoft.com/office/drawing/2014/main" id="{CCA28161-17F9-46B7-BF62-4B8C40AFFD4E}"/>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5">
              <a:extLst>
                <a:ext uri="{FF2B5EF4-FFF2-40B4-BE49-F238E27FC236}">
                  <a16:creationId xmlns:a16="http://schemas.microsoft.com/office/drawing/2014/main" id="{6E94C016-1B5D-483A-9530-36651639F60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6">
              <a:extLst>
                <a:ext uri="{FF2B5EF4-FFF2-40B4-BE49-F238E27FC236}">
                  <a16:creationId xmlns:a16="http://schemas.microsoft.com/office/drawing/2014/main" id="{444A4FFE-ADF9-4B47-B603-7C7F0AB1608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0" name="Group 109">
            <a:extLst>
              <a:ext uri="{FF2B5EF4-FFF2-40B4-BE49-F238E27FC236}">
                <a16:creationId xmlns:a16="http://schemas.microsoft.com/office/drawing/2014/main" id="{D2C10E70-C076-4A3D-A468-A01D372BD4E6}"/>
              </a:ext>
            </a:extLst>
          </p:cNvPr>
          <p:cNvGrpSpPr/>
          <p:nvPr/>
        </p:nvGrpSpPr>
        <p:grpSpPr>
          <a:xfrm>
            <a:off x="17904769" y="4292760"/>
            <a:ext cx="3216593" cy="5600224"/>
            <a:chOff x="15813088" y="4310063"/>
            <a:chExt cx="2924175" cy="5091113"/>
          </a:xfrm>
        </p:grpSpPr>
        <p:sp>
          <p:nvSpPr>
            <p:cNvPr id="111" name="Freeform 217">
              <a:extLst>
                <a:ext uri="{FF2B5EF4-FFF2-40B4-BE49-F238E27FC236}">
                  <a16:creationId xmlns:a16="http://schemas.microsoft.com/office/drawing/2014/main" id="{C02F7120-D68C-440F-AE6B-677CCCD01244}"/>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8">
              <a:extLst>
                <a:ext uri="{FF2B5EF4-FFF2-40B4-BE49-F238E27FC236}">
                  <a16:creationId xmlns:a16="http://schemas.microsoft.com/office/drawing/2014/main" id="{DE2A9B38-ECD9-47B7-A294-FAC02E19ED09}"/>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19">
              <a:extLst>
                <a:ext uri="{FF2B5EF4-FFF2-40B4-BE49-F238E27FC236}">
                  <a16:creationId xmlns:a16="http://schemas.microsoft.com/office/drawing/2014/main" id="{6CAD36BA-AC29-457E-99A6-BBC62903381F}"/>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0">
              <a:extLst>
                <a:ext uri="{FF2B5EF4-FFF2-40B4-BE49-F238E27FC236}">
                  <a16:creationId xmlns:a16="http://schemas.microsoft.com/office/drawing/2014/main" id="{21155589-6615-4C8D-9706-B8B896428ED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21">
              <a:extLst>
                <a:ext uri="{FF2B5EF4-FFF2-40B4-BE49-F238E27FC236}">
                  <a16:creationId xmlns:a16="http://schemas.microsoft.com/office/drawing/2014/main" id="{3FEF6CB2-BC4A-4517-BFFA-04E84AE4705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22">
              <a:extLst>
                <a:ext uri="{FF2B5EF4-FFF2-40B4-BE49-F238E27FC236}">
                  <a16:creationId xmlns:a16="http://schemas.microsoft.com/office/drawing/2014/main" id="{10115A98-CE92-4FC4-BD3E-F12CEB18B74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3">
              <a:extLst>
                <a:ext uri="{FF2B5EF4-FFF2-40B4-BE49-F238E27FC236}">
                  <a16:creationId xmlns:a16="http://schemas.microsoft.com/office/drawing/2014/main" id="{5EE041AF-5641-4255-8F28-D04C1A6A245E}"/>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BED4CA38-CFA5-4765-94FD-ED3978BAE142}"/>
              </a:ext>
            </a:extLst>
          </p:cNvPr>
          <p:cNvGrpSpPr/>
          <p:nvPr/>
        </p:nvGrpSpPr>
        <p:grpSpPr>
          <a:xfrm>
            <a:off x="15283284" y="3208338"/>
            <a:ext cx="3387725" cy="6894195"/>
            <a:chOff x="1989138" y="3538538"/>
            <a:chExt cx="3079750" cy="6267450"/>
          </a:xfrm>
        </p:grpSpPr>
        <p:sp>
          <p:nvSpPr>
            <p:cNvPr id="11" name="Freeform 8">
              <a:extLst>
                <a:ext uri="{FF2B5EF4-FFF2-40B4-BE49-F238E27FC236}">
                  <a16:creationId xmlns:a16="http://schemas.microsoft.com/office/drawing/2014/main" id="{D5A410CB-9BE5-4846-BB06-D64B4E47D89D}"/>
                </a:ext>
              </a:extLst>
            </p:cNvPr>
            <p:cNvSpPr>
              <a:spLocks/>
            </p:cNvSpPr>
            <p:nvPr/>
          </p:nvSpPr>
          <p:spPr bwMode="auto">
            <a:xfrm>
              <a:off x="1989138"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B8E0BC2-925D-49E6-83F9-678432D3C31F}"/>
                </a:ext>
              </a:extLst>
            </p:cNvPr>
            <p:cNvSpPr>
              <a:spLocks/>
            </p:cNvSpPr>
            <p:nvPr/>
          </p:nvSpPr>
          <p:spPr bwMode="auto">
            <a:xfrm>
              <a:off x="2049463"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6" y="0"/>
                    <a:pt x="930" y="54"/>
                    <a:pt x="930" y="121"/>
                  </a:cubicBezTo>
                  <a:cubicBezTo>
                    <a:pt x="930" y="1812"/>
                    <a:pt x="930" y="1812"/>
                    <a:pt x="930" y="1812"/>
                  </a:cubicBezTo>
                  <a:cubicBezTo>
                    <a:pt x="930" y="1879"/>
                    <a:pt x="876"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CDE0EC73-D2F1-486B-A597-C1E7FA0549B6}"/>
                </a:ext>
              </a:extLst>
            </p:cNvPr>
            <p:cNvSpPr>
              <a:spLocks/>
            </p:cNvSpPr>
            <p:nvPr/>
          </p:nvSpPr>
          <p:spPr bwMode="auto">
            <a:xfrm>
              <a:off x="2151063" y="3706813"/>
              <a:ext cx="2740025" cy="5921375"/>
            </a:xfrm>
            <a:custGeom>
              <a:avLst/>
              <a:gdLst>
                <a:gd name="T0" fmla="*/ 667 w 863"/>
                <a:gd name="T1" fmla="*/ 21 h 1862"/>
                <a:gd name="T2" fmla="*/ 667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7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7" y="21"/>
                  </a:moveTo>
                  <a:cubicBezTo>
                    <a:pt x="667" y="28"/>
                    <a:pt x="667" y="28"/>
                    <a:pt x="667" y="28"/>
                  </a:cubicBezTo>
                  <a:cubicBezTo>
                    <a:pt x="667" y="52"/>
                    <a:pt x="647" y="72"/>
                    <a:pt x="622" y="72"/>
                  </a:cubicBezTo>
                  <a:cubicBezTo>
                    <a:pt x="241" y="72"/>
                    <a:pt x="241" y="72"/>
                    <a:pt x="241" y="72"/>
                  </a:cubicBezTo>
                  <a:cubicBezTo>
                    <a:pt x="217" y="72"/>
                    <a:pt x="197" y="52"/>
                    <a:pt x="197" y="28"/>
                  </a:cubicBezTo>
                  <a:cubicBezTo>
                    <a:pt x="197" y="21"/>
                    <a:pt x="197" y="21"/>
                    <a:pt x="197" y="21"/>
                  </a:cubicBezTo>
                  <a:cubicBezTo>
                    <a:pt x="197" y="9"/>
                    <a:pt x="188" y="0"/>
                    <a:pt x="176" y="0"/>
                  </a:cubicBezTo>
                  <a:cubicBezTo>
                    <a:pt x="94" y="0"/>
                    <a:pt x="94" y="0"/>
                    <a:pt x="94" y="0"/>
                  </a:cubicBezTo>
                  <a:cubicBezTo>
                    <a:pt x="42" y="0"/>
                    <a:pt x="0" y="42"/>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7" y="9"/>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3DD914BD-908A-4732-9E8A-8C984869AD73}"/>
                </a:ext>
              </a:extLst>
            </p:cNvPr>
            <p:cNvSpPr>
              <a:spLocks/>
            </p:cNvSpPr>
            <p:nvPr/>
          </p:nvSpPr>
          <p:spPr bwMode="auto">
            <a:xfrm>
              <a:off x="3322638"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F2D9BBE9-7CD3-4539-A0CC-3B990A86B947}"/>
                </a:ext>
              </a:extLst>
            </p:cNvPr>
            <p:cNvSpPr>
              <a:spLocks noChangeArrowheads="1"/>
            </p:cNvSpPr>
            <p:nvPr/>
          </p:nvSpPr>
          <p:spPr bwMode="auto">
            <a:xfrm>
              <a:off x="3802063" y="3738563"/>
              <a:ext cx="111125"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A6EAB7E2-DAF7-48F6-9CCF-4DD5302BCD96}"/>
              </a:ext>
            </a:extLst>
          </p:cNvPr>
          <p:cNvGrpSpPr/>
          <p:nvPr/>
        </p:nvGrpSpPr>
        <p:grpSpPr>
          <a:xfrm>
            <a:off x="15728579" y="4048285"/>
            <a:ext cx="2497138" cy="4920932"/>
            <a:chOff x="20127913" y="4302126"/>
            <a:chExt cx="2270125" cy="4473575"/>
          </a:xfrm>
        </p:grpSpPr>
        <p:sp>
          <p:nvSpPr>
            <p:cNvPr id="16" name="Freeform 13">
              <a:extLst>
                <a:ext uri="{FF2B5EF4-FFF2-40B4-BE49-F238E27FC236}">
                  <a16:creationId xmlns:a16="http://schemas.microsoft.com/office/drawing/2014/main" id="{7F4A1288-E84F-4810-84CE-817CA0329B4D}"/>
                </a:ext>
              </a:extLst>
            </p:cNvPr>
            <p:cNvSpPr>
              <a:spLocks/>
            </p:cNvSpPr>
            <p:nvPr/>
          </p:nvSpPr>
          <p:spPr bwMode="auto">
            <a:xfrm>
              <a:off x="20127913" y="4302126"/>
              <a:ext cx="2270125" cy="4473575"/>
            </a:xfrm>
            <a:custGeom>
              <a:avLst/>
              <a:gdLst>
                <a:gd name="T0" fmla="*/ 678 w 715"/>
                <a:gd name="T1" fmla="*/ 1407 h 1407"/>
                <a:gd name="T2" fmla="*/ 36 w 715"/>
                <a:gd name="T3" fmla="*/ 1407 h 1407"/>
                <a:gd name="T4" fmla="*/ 0 w 715"/>
                <a:gd name="T5" fmla="*/ 1370 h 1407"/>
                <a:gd name="T6" fmla="*/ 0 w 715"/>
                <a:gd name="T7" fmla="*/ 36 h 1407"/>
                <a:gd name="T8" fmla="*/ 36 w 715"/>
                <a:gd name="T9" fmla="*/ 0 h 1407"/>
                <a:gd name="T10" fmla="*/ 678 w 715"/>
                <a:gd name="T11" fmla="*/ 0 h 1407"/>
                <a:gd name="T12" fmla="*/ 715 w 715"/>
                <a:gd name="T13" fmla="*/ 36 h 1407"/>
                <a:gd name="T14" fmla="*/ 715 w 715"/>
                <a:gd name="T15" fmla="*/ 1370 h 1407"/>
                <a:gd name="T16" fmla="*/ 678 w 715"/>
                <a:gd name="T17" fmla="*/ 1407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407">
                  <a:moveTo>
                    <a:pt x="678" y="1407"/>
                  </a:moveTo>
                  <a:cubicBezTo>
                    <a:pt x="36" y="1407"/>
                    <a:pt x="36" y="1407"/>
                    <a:pt x="36" y="1407"/>
                  </a:cubicBezTo>
                  <a:cubicBezTo>
                    <a:pt x="16" y="1407"/>
                    <a:pt x="0" y="1390"/>
                    <a:pt x="0" y="1370"/>
                  </a:cubicBezTo>
                  <a:cubicBezTo>
                    <a:pt x="0" y="36"/>
                    <a:pt x="0" y="36"/>
                    <a:pt x="0" y="36"/>
                  </a:cubicBezTo>
                  <a:cubicBezTo>
                    <a:pt x="0" y="16"/>
                    <a:pt x="16" y="0"/>
                    <a:pt x="36" y="0"/>
                  </a:cubicBezTo>
                  <a:cubicBezTo>
                    <a:pt x="678" y="0"/>
                    <a:pt x="678" y="0"/>
                    <a:pt x="678" y="0"/>
                  </a:cubicBezTo>
                  <a:cubicBezTo>
                    <a:pt x="698" y="0"/>
                    <a:pt x="715" y="16"/>
                    <a:pt x="715" y="36"/>
                  </a:cubicBezTo>
                  <a:cubicBezTo>
                    <a:pt x="715" y="1370"/>
                    <a:pt x="715" y="1370"/>
                    <a:pt x="715" y="1370"/>
                  </a:cubicBezTo>
                  <a:cubicBezTo>
                    <a:pt x="715" y="1390"/>
                    <a:pt x="698" y="1407"/>
                    <a:pt x="678" y="140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2B77F446-2247-4509-974D-B775EEA3CFC6}"/>
                </a:ext>
              </a:extLst>
            </p:cNvPr>
            <p:cNvSpPr>
              <a:spLocks noChangeArrowheads="1"/>
            </p:cNvSpPr>
            <p:nvPr/>
          </p:nvSpPr>
          <p:spPr bwMode="auto">
            <a:xfrm>
              <a:off x="20851813" y="447992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DE9731CA-1E90-4466-BE4E-AFA417E86D04}"/>
                </a:ext>
              </a:extLst>
            </p:cNvPr>
            <p:cNvSpPr>
              <a:spLocks/>
            </p:cNvSpPr>
            <p:nvPr/>
          </p:nvSpPr>
          <p:spPr bwMode="auto">
            <a:xfrm>
              <a:off x="21016913" y="4892676"/>
              <a:ext cx="492125" cy="293688"/>
            </a:xfrm>
            <a:custGeom>
              <a:avLst/>
              <a:gdLst>
                <a:gd name="T0" fmla="*/ 146 w 155"/>
                <a:gd name="T1" fmla="*/ 92 h 92"/>
                <a:gd name="T2" fmla="*/ 9 w 155"/>
                <a:gd name="T3" fmla="*/ 92 h 92"/>
                <a:gd name="T4" fmla="*/ 0 w 155"/>
                <a:gd name="T5" fmla="*/ 83 h 92"/>
                <a:gd name="T6" fmla="*/ 0 w 155"/>
                <a:gd name="T7" fmla="*/ 53 h 92"/>
                <a:gd name="T8" fmla="*/ 53 w 155"/>
                <a:gd name="T9" fmla="*/ 0 h 92"/>
                <a:gd name="T10" fmla="*/ 102 w 155"/>
                <a:gd name="T11" fmla="*/ 0 h 92"/>
                <a:gd name="T12" fmla="*/ 155 w 155"/>
                <a:gd name="T13" fmla="*/ 53 h 92"/>
                <a:gd name="T14" fmla="*/ 155 w 155"/>
                <a:gd name="T15" fmla="*/ 83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3"/>
                  </a:cubicBezTo>
                  <a:cubicBezTo>
                    <a:pt x="0" y="53"/>
                    <a:pt x="0" y="53"/>
                    <a:pt x="0" y="53"/>
                  </a:cubicBezTo>
                  <a:cubicBezTo>
                    <a:pt x="0" y="23"/>
                    <a:pt x="24" y="0"/>
                    <a:pt x="53" y="0"/>
                  </a:cubicBezTo>
                  <a:cubicBezTo>
                    <a:pt x="102" y="0"/>
                    <a:pt x="102" y="0"/>
                    <a:pt x="102" y="0"/>
                  </a:cubicBezTo>
                  <a:cubicBezTo>
                    <a:pt x="131" y="0"/>
                    <a:pt x="155" y="23"/>
                    <a:pt x="155" y="53"/>
                  </a:cubicBezTo>
                  <a:cubicBezTo>
                    <a:pt x="155" y="83"/>
                    <a:pt x="155" y="83"/>
                    <a:pt x="155" y="83"/>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7BB77E9-3017-4389-9998-50BA298244F8}"/>
                </a:ext>
              </a:extLst>
            </p:cNvPr>
            <p:cNvSpPr>
              <a:spLocks/>
            </p:cNvSpPr>
            <p:nvPr/>
          </p:nvSpPr>
          <p:spPr bwMode="auto">
            <a:xfrm>
              <a:off x="21105813" y="4540251"/>
              <a:ext cx="311150"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7"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F021CE0F-8EA2-4416-B4C2-4962C78C59DD}"/>
                </a:ext>
              </a:extLst>
            </p:cNvPr>
            <p:cNvSpPr>
              <a:spLocks/>
            </p:cNvSpPr>
            <p:nvPr/>
          </p:nvSpPr>
          <p:spPr bwMode="auto">
            <a:xfrm>
              <a:off x="21213763" y="4851401"/>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E24EB223-EB1D-4C89-A0CB-6C0ADFEC4310}"/>
                </a:ext>
              </a:extLst>
            </p:cNvPr>
            <p:cNvSpPr>
              <a:spLocks/>
            </p:cNvSpPr>
            <p:nvPr/>
          </p:nvSpPr>
          <p:spPr bwMode="auto">
            <a:xfrm>
              <a:off x="21083588" y="4508501"/>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2 w 113"/>
                <a:gd name="T19" fmla="*/ 57 h 66"/>
                <a:gd name="T20" fmla="*/ 55 w 113"/>
                <a:gd name="T21" fmla="*/ 66 h 66"/>
                <a:gd name="T22" fmla="*/ 78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1" y="12"/>
                    <a:pt x="81" y="12"/>
                  </a:cubicBezTo>
                  <a:cubicBezTo>
                    <a:pt x="75" y="5"/>
                    <a:pt x="66" y="0"/>
                    <a:pt x="55" y="0"/>
                  </a:cubicBezTo>
                  <a:cubicBezTo>
                    <a:pt x="46" y="0"/>
                    <a:pt x="38" y="4"/>
                    <a:pt x="32" y="10"/>
                  </a:cubicBezTo>
                  <a:cubicBezTo>
                    <a:pt x="31" y="10"/>
                    <a:pt x="31" y="10"/>
                    <a:pt x="31" y="10"/>
                  </a:cubicBezTo>
                  <a:cubicBezTo>
                    <a:pt x="21" y="10"/>
                    <a:pt x="13" y="18"/>
                    <a:pt x="12" y="28"/>
                  </a:cubicBezTo>
                  <a:cubicBezTo>
                    <a:pt x="5" y="30"/>
                    <a:pt x="0" y="37"/>
                    <a:pt x="0" y="45"/>
                  </a:cubicBezTo>
                  <a:cubicBezTo>
                    <a:pt x="0" y="55"/>
                    <a:pt x="8" y="63"/>
                    <a:pt x="19" y="63"/>
                  </a:cubicBezTo>
                  <a:cubicBezTo>
                    <a:pt x="24" y="63"/>
                    <a:pt x="29" y="61"/>
                    <a:pt x="32" y="57"/>
                  </a:cubicBezTo>
                  <a:cubicBezTo>
                    <a:pt x="38" y="62"/>
                    <a:pt x="46" y="66"/>
                    <a:pt x="55" y="66"/>
                  </a:cubicBezTo>
                  <a:cubicBezTo>
                    <a:pt x="64" y="66"/>
                    <a:pt x="72" y="62"/>
                    <a:pt x="78" y="57"/>
                  </a:cubicBezTo>
                  <a:cubicBezTo>
                    <a:pt x="82" y="62"/>
                    <a:pt x="87" y="66"/>
                    <a:pt x="94" y="66"/>
                  </a:cubicBezTo>
                  <a:cubicBezTo>
                    <a:pt x="104"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6902B70-13C2-4FC3-A8BC-77D8915813C9}"/>
                </a:ext>
              </a:extLst>
            </p:cNvPr>
            <p:cNvSpPr>
              <a:spLocks/>
            </p:cNvSpPr>
            <p:nvPr/>
          </p:nvSpPr>
          <p:spPr bwMode="auto">
            <a:xfrm>
              <a:off x="20864513" y="5364163"/>
              <a:ext cx="796925" cy="139700"/>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9D48AE67-1705-4A44-9C5F-4E21A5121597}"/>
                </a:ext>
              </a:extLst>
            </p:cNvPr>
            <p:cNvSpPr>
              <a:spLocks/>
            </p:cNvSpPr>
            <p:nvPr/>
          </p:nvSpPr>
          <p:spPr bwMode="auto">
            <a:xfrm>
              <a:off x="21042313" y="5564188"/>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6" y="4"/>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37473F8-2C1E-4922-93F6-493E3D13B35A}"/>
                </a:ext>
              </a:extLst>
            </p:cNvPr>
            <p:cNvSpPr>
              <a:spLocks/>
            </p:cNvSpPr>
            <p:nvPr/>
          </p:nvSpPr>
          <p:spPr bwMode="auto">
            <a:xfrm>
              <a:off x="20731163" y="5564188"/>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D121A728-0FAA-4B3E-AD96-7B598F019962}"/>
                </a:ext>
              </a:extLst>
            </p:cNvPr>
            <p:cNvSpPr>
              <a:spLocks/>
            </p:cNvSpPr>
            <p:nvPr/>
          </p:nvSpPr>
          <p:spPr bwMode="auto">
            <a:xfrm>
              <a:off x="20908963" y="5564188"/>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C3FCAA3-BDEF-4544-91BB-1698AD017ECF}"/>
                </a:ext>
              </a:extLst>
            </p:cNvPr>
            <p:cNvSpPr>
              <a:spLocks/>
            </p:cNvSpPr>
            <p:nvPr/>
          </p:nvSpPr>
          <p:spPr bwMode="auto">
            <a:xfrm>
              <a:off x="21042313" y="8575676"/>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6" y="3"/>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011BE390-4F34-4873-9E4A-F6D039017F93}"/>
                </a:ext>
              </a:extLst>
            </p:cNvPr>
            <p:cNvSpPr>
              <a:spLocks/>
            </p:cNvSpPr>
            <p:nvPr/>
          </p:nvSpPr>
          <p:spPr bwMode="auto">
            <a:xfrm>
              <a:off x="20731163" y="857567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3B7D4A01-ED6A-4CA5-A5F1-4CC34FBA5E9D}"/>
                </a:ext>
              </a:extLst>
            </p:cNvPr>
            <p:cNvSpPr>
              <a:spLocks/>
            </p:cNvSpPr>
            <p:nvPr/>
          </p:nvSpPr>
          <p:spPr bwMode="auto">
            <a:xfrm>
              <a:off x="20908963" y="857567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840CAE23-1DBC-4220-B53A-8CA140D75098}"/>
                </a:ext>
              </a:extLst>
            </p:cNvPr>
            <p:cNvSpPr>
              <a:spLocks noChangeArrowheads="1"/>
            </p:cNvSpPr>
            <p:nvPr/>
          </p:nvSpPr>
          <p:spPr bwMode="auto">
            <a:xfrm>
              <a:off x="20261263"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5DB0AD08-2DB0-4F0D-8803-0B5CD00D6DA4}"/>
                </a:ext>
              </a:extLst>
            </p:cNvPr>
            <p:cNvSpPr>
              <a:spLocks noChangeArrowheads="1"/>
            </p:cNvSpPr>
            <p:nvPr/>
          </p:nvSpPr>
          <p:spPr bwMode="auto">
            <a:xfrm>
              <a:off x="20950238"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0190A434-D885-4F35-B808-EBF36BB44AA5}"/>
                </a:ext>
              </a:extLst>
            </p:cNvPr>
            <p:cNvSpPr>
              <a:spLocks noChangeArrowheads="1"/>
            </p:cNvSpPr>
            <p:nvPr/>
          </p:nvSpPr>
          <p:spPr bwMode="auto">
            <a:xfrm>
              <a:off x="21639213" y="5891213"/>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403106C-45F9-4F12-8B5A-6812577CDB73}"/>
                </a:ext>
              </a:extLst>
            </p:cNvPr>
            <p:cNvSpPr>
              <a:spLocks noChangeArrowheads="1"/>
            </p:cNvSpPr>
            <p:nvPr/>
          </p:nvSpPr>
          <p:spPr bwMode="auto">
            <a:xfrm>
              <a:off x="20261263"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35BF84-8EDD-458E-AAA0-ED0AFC283ADA}"/>
                </a:ext>
              </a:extLst>
            </p:cNvPr>
            <p:cNvSpPr>
              <a:spLocks noChangeArrowheads="1"/>
            </p:cNvSpPr>
            <p:nvPr/>
          </p:nvSpPr>
          <p:spPr bwMode="auto">
            <a:xfrm>
              <a:off x="20261263" y="7272338"/>
              <a:ext cx="2000250" cy="11604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9DCF03FF-662E-43CF-A6AE-088919BB5873}"/>
                </a:ext>
              </a:extLst>
            </p:cNvPr>
            <p:cNvSpPr>
              <a:spLocks noChangeArrowheads="1"/>
            </p:cNvSpPr>
            <p:nvPr/>
          </p:nvSpPr>
          <p:spPr bwMode="auto">
            <a:xfrm>
              <a:off x="20950238"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C662F682-9DA4-4017-A40E-7EE7ED57DDDA}"/>
                </a:ext>
              </a:extLst>
            </p:cNvPr>
            <p:cNvSpPr>
              <a:spLocks noChangeArrowheads="1"/>
            </p:cNvSpPr>
            <p:nvPr/>
          </p:nvSpPr>
          <p:spPr bwMode="auto">
            <a:xfrm>
              <a:off x="21639213" y="6581776"/>
              <a:ext cx="622300"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86FF8B52-EDD2-46AE-AADD-86C0BF209B0B}"/>
              </a:ext>
            </a:extLst>
          </p:cNvPr>
          <p:cNvGrpSpPr/>
          <p:nvPr/>
        </p:nvGrpSpPr>
        <p:grpSpPr>
          <a:xfrm>
            <a:off x="15992626" y="3919062"/>
            <a:ext cx="3544888" cy="6190457"/>
            <a:chOff x="6678613" y="4184651"/>
            <a:chExt cx="3222625" cy="5627688"/>
          </a:xfrm>
        </p:grpSpPr>
        <p:sp>
          <p:nvSpPr>
            <p:cNvPr id="36" name="Freeform 33">
              <a:extLst>
                <a:ext uri="{FF2B5EF4-FFF2-40B4-BE49-F238E27FC236}">
                  <a16:creationId xmlns:a16="http://schemas.microsoft.com/office/drawing/2014/main" id="{36470A26-F0D0-43B2-BD07-509BBBCEFAF2}"/>
                </a:ext>
              </a:extLst>
            </p:cNvPr>
            <p:cNvSpPr>
              <a:spLocks/>
            </p:cNvSpPr>
            <p:nvPr/>
          </p:nvSpPr>
          <p:spPr bwMode="auto">
            <a:xfrm>
              <a:off x="8142288" y="4356101"/>
              <a:ext cx="136525" cy="5456238"/>
            </a:xfrm>
            <a:custGeom>
              <a:avLst/>
              <a:gdLst>
                <a:gd name="T0" fmla="*/ 42 w 86"/>
                <a:gd name="T1" fmla="*/ 3437 h 3437"/>
                <a:gd name="T2" fmla="*/ 0 w 86"/>
                <a:gd name="T3" fmla="*/ 3435 h 3437"/>
                <a:gd name="T4" fmla="*/ 44 w 86"/>
                <a:gd name="T5" fmla="*/ 0 h 3437"/>
                <a:gd name="T6" fmla="*/ 86 w 86"/>
                <a:gd name="T7" fmla="*/ 0 h 3437"/>
                <a:gd name="T8" fmla="*/ 42 w 86"/>
                <a:gd name="T9" fmla="*/ 3437 h 3437"/>
              </a:gdLst>
              <a:ahLst/>
              <a:cxnLst>
                <a:cxn ang="0">
                  <a:pos x="T0" y="T1"/>
                </a:cxn>
                <a:cxn ang="0">
                  <a:pos x="T2" y="T3"/>
                </a:cxn>
                <a:cxn ang="0">
                  <a:pos x="T4" y="T5"/>
                </a:cxn>
                <a:cxn ang="0">
                  <a:pos x="T6" y="T7"/>
                </a:cxn>
                <a:cxn ang="0">
                  <a:pos x="T8" y="T9"/>
                </a:cxn>
              </a:cxnLst>
              <a:rect l="0" t="0" r="r" b="b"/>
              <a:pathLst>
                <a:path w="86" h="3437">
                  <a:moveTo>
                    <a:pt x="42" y="3437"/>
                  </a:moveTo>
                  <a:lnTo>
                    <a:pt x="0" y="3435"/>
                  </a:lnTo>
                  <a:lnTo>
                    <a:pt x="44" y="0"/>
                  </a:lnTo>
                  <a:lnTo>
                    <a:pt x="86" y="0"/>
                  </a:lnTo>
                  <a:lnTo>
                    <a:pt x="42"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5EBDECA1-EEF8-4C10-A32B-ECA4BDB506C1}"/>
                </a:ext>
              </a:extLst>
            </p:cNvPr>
            <p:cNvSpPr>
              <a:spLocks/>
            </p:cNvSpPr>
            <p:nvPr/>
          </p:nvSpPr>
          <p:spPr bwMode="auto">
            <a:xfrm>
              <a:off x="9761538" y="4356101"/>
              <a:ext cx="139700" cy="5456238"/>
            </a:xfrm>
            <a:custGeom>
              <a:avLst/>
              <a:gdLst>
                <a:gd name="T0" fmla="*/ 46 w 88"/>
                <a:gd name="T1" fmla="*/ 3437 h 3437"/>
                <a:gd name="T2" fmla="*/ 0 w 88"/>
                <a:gd name="T3" fmla="*/ 0 h 3437"/>
                <a:gd name="T4" fmla="*/ 42 w 88"/>
                <a:gd name="T5" fmla="*/ 0 h 3437"/>
                <a:gd name="T6" fmla="*/ 88 w 88"/>
                <a:gd name="T7" fmla="*/ 3435 h 3437"/>
                <a:gd name="T8" fmla="*/ 46 w 88"/>
                <a:gd name="T9" fmla="*/ 3437 h 3437"/>
              </a:gdLst>
              <a:ahLst/>
              <a:cxnLst>
                <a:cxn ang="0">
                  <a:pos x="T0" y="T1"/>
                </a:cxn>
                <a:cxn ang="0">
                  <a:pos x="T2" y="T3"/>
                </a:cxn>
                <a:cxn ang="0">
                  <a:pos x="T4" y="T5"/>
                </a:cxn>
                <a:cxn ang="0">
                  <a:pos x="T6" y="T7"/>
                </a:cxn>
                <a:cxn ang="0">
                  <a:pos x="T8" y="T9"/>
                </a:cxn>
              </a:cxnLst>
              <a:rect l="0" t="0" r="r" b="b"/>
              <a:pathLst>
                <a:path w="88" h="3437">
                  <a:moveTo>
                    <a:pt x="46" y="3437"/>
                  </a:moveTo>
                  <a:lnTo>
                    <a:pt x="0" y="0"/>
                  </a:lnTo>
                  <a:lnTo>
                    <a:pt x="42" y="0"/>
                  </a:lnTo>
                  <a:lnTo>
                    <a:pt x="88" y="3435"/>
                  </a:lnTo>
                  <a:lnTo>
                    <a:pt x="46"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Rectangle 35">
              <a:extLst>
                <a:ext uri="{FF2B5EF4-FFF2-40B4-BE49-F238E27FC236}">
                  <a16:creationId xmlns:a16="http://schemas.microsoft.com/office/drawing/2014/main" id="{9EA5751C-C615-41BE-8FED-E144977660E8}"/>
                </a:ext>
              </a:extLst>
            </p:cNvPr>
            <p:cNvSpPr>
              <a:spLocks noChangeArrowheads="1"/>
            </p:cNvSpPr>
            <p:nvPr/>
          </p:nvSpPr>
          <p:spPr bwMode="auto">
            <a:xfrm>
              <a:off x="8237538" y="491172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Rectangle 36">
              <a:extLst>
                <a:ext uri="{FF2B5EF4-FFF2-40B4-BE49-F238E27FC236}">
                  <a16:creationId xmlns:a16="http://schemas.microsoft.com/office/drawing/2014/main" id="{B218AAC0-81A8-43D0-9DB3-30754BC2C8AA}"/>
                </a:ext>
              </a:extLst>
            </p:cNvPr>
            <p:cNvSpPr>
              <a:spLocks noChangeArrowheads="1"/>
            </p:cNvSpPr>
            <p:nvPr/>
          </p:nvSpPr>
          <p:spPr bwMode="auto">
            <a:xfrm>
              <a:off x="8237538" y="43211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Rectangle 37">
              <a:extLst>
                <a:ext uri="{FF2B5EF4-FFF2-40B4-BE49-F238E27FC236}">
                  <a16:creationId xmlns:a16="http://schemas.microsoft.com/office/drawing/2014/main" id="{4B9B202B-032D-43C4-9158-9BF9E8AC2125}"/>
                </a:ext>
              </a:extLst>
            </p:cNvPr>
            <p:cNvSpPr>
              <a:spLocks noChangeArrowheads="1"/>
            </p:cNvSpPr>
            <p:nvPr/>
          </p:nvSpPr>
          <p:spPr bwMode="auto">
            <a:xfrm>
              <a:off x="8237538" y="5783263"/>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Rectangle 38">
              <a:extLst>
                <a:ext uri="{FF2B5EF4-FFF2-40B4-BE49-F238E27FC236}">
                  <a16:creationId xmlns:a16="http://schemas.microsoft.com/office/drawing/2014/main" id="{5E39628D-32D6-4B87-AF16-0305627365CD}"/>
                </a:ext>
              </a:extLst>
            </p:cNvPr>
            <p:cNvSpPr>
              <a:spLocks noChangeArrowheads="1"/>
            </p:cNvSpPr>
            <p:nvPr/>
          </p:nvSpPr>
          <p:spPr bwMode="auto">
            <a:xfrm>
              <a:off x="8237538" y="66579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39">
              <a:extLst>
                <a:ext uri="{FF2B5EF4-FFF2-40B4-BE49-F238E27FC236}">
                  <a16:creationId xmlns:a16="http://schemas.microsoft.com/office/drawing/2014/main" id="{428954F5-B001-41F0-B127-D6C941519958}"/>
                </a:ext>
              </a:extLst>
            </p:cNvPr>
            <p:cNvSpPr>
              <a:spLocks noChangeArrowheads="1"/>
            </p:cNvSpPr>
            <p:nvPr/>
          </p:nvSpPr>
          <p:spPr bwMode="auto">
            <a:xfrm>
              <a:off x="8212138" y="7532688"/>
              <a:ext cx="1619250"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Rectangle 40">
              <a:extLst>
                <a:ext uri="{FF2B5EF4-FFF2-40B4-BE49-F238E27FC236}">
                  <a16:creationId xmlns:a16="http://schemas.microsoft.com/office/drawing/2014/main" id="{8EA0FFEA-A84B-46DF-84E8-44067C86C3B9}"/>
                </a:ext>
              </a:extLst>
            </p:cNvPr>
            <p:cNvSpPr>
              <a:spLocks noChangeArrowheads="1"/>
            </p:cNvSpPr>
            <p:nvPr/>
          </p:nvSpPr>
          <p:spPr bwMode="auto">
            <a:xfrm>
              <a:off x="8186738" y="8404226"/>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41">
              <a:extLst>
                <a:ext uri="{FF2B5EF4-FFF2-40B4-BE49-F238E27FC236}">
                  <a16:creationId xmlns:a16="http://schemas.microsoft.com/office/drawing/2014/main" id="{DDC59C52-CA4B-41E4-8EFA-F2E45F76C665}"/>
                </a:ext>
              </a:extLst>
            </p:cNvPr>
            <p:cNvSpPr>
              <a:spLocks noChangeArrowheads="1"/>
            </p:cNvSpPr>
            <p:nvPr/>
          </p:nvSpPr>
          <p:spPr bwMode="auto">
            <a:xfrm>
              <a:off x="8186738" y="9277351"/>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62D2E38A-1215-4F43-A928-1C0788255CE4}"/>
                </a:ext>
              </a:extLst>
            </p:cNvPr>
            <p:cNvSpPr>
              <a:spLocks/>
            </p:cNvSpPr>
            <p:nvPr/>
          </p:nvSpPr>
          <p:spPr bwMode="auto">
            <a:xfrm>
              <a:off x="6678613" y="4645026"/>
              <a:ext cx="358775" cy="285750"/>
            </a:xfrm>
            <a:custGeom>
              <a:avLst/>
              <a:gdLst>
                <a:gd name="T0" fmla="*/ 94 w 113"/>
                <a:gd name="T1" fmla="*/ 90 h 90"/>
                <a:gd name="T2" fmla="*/ 85 w 113"/>
                <a:gd name="T3" fmla="*/ 61 h 90"/>
                <a:gd name="T4" fmla="*/ 81 w 113"/>
                <a:gd name="T5" fmla="*/ 56 h 90"/>
                <a:gd name="T6" fmla="*/ 75 w 113"/>
                <a:gd name="T7" fmla="*/ 55 h 90"/>
                <a:gd name="T8" fmla="*/ 32 w 113"/>
                <a:gd name="T9" fmla="*/ 67 h 90"/>
                <a:gd name="T10" fmla="*/ 15 w 113"/>
                <a:gd name="T11" fmla="*/ 66 h 90"/>
                <a:gd name="T12" fmla="*/ 2 w 113"/>
                <a:gd name="T13" fmla="*/ 49 h 90"/>
                <a:gd name="T14" fmla="*/ 4 w 113"/>
                <a:gd name="T15" fmla="*/ 29 h 90"/>
                <a:gd name="T16" fmla="*/ 5 w 113"/>
                <a:gd name="T17" fmla="*/ 28 h 90"/>
                <a:gd name="T18" fmla="*/ 18 w 113"/>
                <a:gd name="T19" fmla="*/ 18 h 90"/>
                <a:gd name="T20" fmla="*/ 78 w 113"/>
                <a:gd name="T21" fmla="*/ 0 h 90"/>
                <a:gd name="T22" fmla="*/ 83 w 113"/>
                <a:gd name="T23" fmla="*/ 19 h 90"/>
                <a:gd name="T24" fmla="*/ 24 w 113"/>
                <a:gd name="T25" fmla="*/ 37 h 90"/>
                <a:gd name="T26" fmla="*/ 22 w 113"/>
                <a:gd name="T27" fmla="*/ 38 h 90"/>
                <a:gd name="T28" fmla="*/ 22 w 113"/>
                <a:gd name="T29" fmla="*/ 38 h 90"/>
                <a:gd name="T30" fmla="*/ 21 w 113"/>
                <a:gd name="T31" fmla="*/ 44 h 90"/>
                <a:gd name="T32" fmla="*/ 25 w 113"/>
                <a:gd name="T33" fmla="*/ 48 h 90"/>
                <a:gd name="T34" fmla="*/ 27 w 113"/>
                <a:gd name="T35" fmla="*/ 48 h 90"/>
                <a:gd name="T36" fmla="*/ 69 w 113"/>
                <a:gd name="T37" fmla="*/ 36 h 90"/>
                <a:gd name="T38" fmla="*/ 91 w 113"/>
                <a:gd name="T39" fmla="*/ 38 h 90"/>
                <a:gd name="T40" fmla="*/ 104 w 113"/>
                <a:gd name="T41" fmla="*/ 55 h 90"/>
                <a:gd name="T42" fmla="*/ 113 w 113"/>
                <a:gd name="T43" fmla="*/ 85 h 90"/>
                <a:gd name="T44" fmla="*/ 94 w 113"/>
                <a:gd name="T4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 h="90">
                  <a:moveTo>
                    <a:pt x="94" y="90"/>
                  </a:moveTo>
                  <a:cubicBezTo>
                    <a:pt x="85" y="61"/>
                    <a:pt x="85" y="61"/>
                    <a:pt x="85" y="61"/>
                  </a:cubicBezTo>
                  <a:cubicBezTo>
                    <a:pt x="84" y="59"/>
                    <a:pt x="83" y="57"/>
                    <a:pt x="81" y="56"/>
                  </a:cubicBezTo>
                  <a:cubicBezTo>
                    <a:pt x="79" y="55"/>
                    <a:pt x="77" y="54"/>
                    <a:pt x="75" y="55"/>
                  </a:cubicBezTo>
                  <a:cubicBezTo>
                    <a:pt x="32" y="67"/>
                    <a:pt x="32" y="67"/>
                    <a:pt x="32" y="67"/>
                  </a:cubicBezTo>
                  <a:cubicBezTo>
                    <a:pt x="27" y="69"/>
                    <a:pt x="21" y="68"/>
                    <a:pt x="15" y="66"/>
                  </a:cubicBezTo>
                  <a:cubicBezTo>
                    <a:pt x="9" y="62"/>
                    <a:pt x="4" y="56"/>
                    <a:pt x="2" y="49"/>
                  </a:cubicBezTo>
                  <a:cubicBezTo>
                    <a:pt x="0" y="42"/>
                    <a:pt x="1" y="35"/>
                    <a:pt x="4" y="29"/>
                  </a:cubicBezTo>
                  <a:cubicBezTo>
                    <a:pt x="5" y="28"/>
                    <a:pt x="5" y="28"/>
                    <a:pt x="5" y="28"/>
                  </a:cubicBezTo>
                  <a:cubicBezTo>
                    <a:pt x="8" y="23"/>
                    <a:pt x="12" y="19"/>
                    <a:pt x="18" y="18"/>
                  </a:cubicBezTo>
                  <a:cubicBezTo>
                    <a:pt x="78" y="0"/>
                    <a:pt x="78" y="0"/>
                    <a:pt x="78" y="0"/>
                  </a:cubicBezTo>
                  <a:cubicBezTo>
                    <a:pt x="83" y="19"/>
                    <a:pt x="83" y="19"/>
                    <a:pt x="83" y="19"/>
                  </a:cubicBezTo>
                  <a:cubicBezTo>
                    <a:pt x="24" y="37"/>
                    <a:pt x="24" y="37"/>
                    <a:pt x="24" y="37"/>
                  </a:cubicBezTo>
                  <a:cubicBezTo>
                    <a:pt x="23" y="37"/>
                    <a:pt x="23" y="37"/>
                    <a:pt x="22" y="38"/>
                  </a:cubicBezTo>
                  <a:cubicBezTo>
                    <a:pt x="22" y="38"/>
                    <a:pt x="22" y="38"/>
                    <a:pt x="22" y="38"/>
                  </a:cubicBezTo>
                  <a:cubicBezTo>
                    <a:pt x="21" y="40"/>
                    <a:pt x="21" y="42"/>
                    <a:pt x="21" y="44"/>
                  </a:cubicBezTo>
                  <a:cubicBezTo>
                    <a:pt x="22" y="46"/>
                    <a:pt x="23" y="47"/>
                    <a:pt x="25" y="48"/>
                  </a:cubicBezTo>
                  <a:cubicBezTo>
                    <a:pt x="25" y="48"/>
                    <a:pt x="26" y="48"/>
                    <a:pt x="27" y="48"/>
                  </a:cubicBezTo>
                  <a:cubicBezTo>
                    <a:pt x="69" y="36"/>
                    <a:pt x="69" y="36"/>
                    <a:pt x="69" y="36"/>
                  </a:cubicBezTo>
                  <a:cubicBezTo>
                    <a:pt x="76" y="34"/>
                    <a:pt x="84" y="35"/>
                    <a:pt x="91" y="38"/>
                  </a:cubicBezTo>
                  <a:cubicBezTo>
                    <a:pt x="97" y="42"/>
                    <a:pt x="102" y="48"/>
                    <a:pt x="104" y="55"/>
                  </a:cubicBezTo>
                  <a:cubicBezTo>
                    <a:pt x="113" y="85"/>
                    <a:pt x="113" y="85"/>
                    <a:pt x="113" y="85"/>
                  </a:cubicBezTo>
                  <a:lnTo>
                    <a:pt x="94" y="90"/>
                  </a:ln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EFE09FF3-C97E-44BB-AC9C-87D651211B1F}"/>
                </a:ext>
              </a:extLst>
            </p:cNvPr>
            <p:cNvSpPr>
              <a:spLocks/>
            </p:cNvSpPr>
            <p:nvPr/>
          </p:nvSpPr>
          <p:spPr bwMode="auto">
            <a:xfrm>
              <a:off x="6726238" y="4559301"/>
              <a:ext cx="384175" cy="219075"/>
            </a:xfrm>
            <a:custGeom>
              <a:avLst/>
              <a:gdLst>
                <a:gd name="T0" fmla="*/ 104 w 121"/>
                <a:gd name="T1" fmla="*/ 44 h 69"/>
                <a:gd name="T2" fmla="*/ 30 w 121"/>
                <a:gd name="T3" fmla="*/ 66 h 69"/>
                <a:gd name="T4" fmla="*/ 3 w 121"/>
                <a:gd name="T5" fmla="*/ 51 h 69"/>
                <a:gd name="T6" fmla="*/ 3 w 121"/>
                <a:gd name="T7" fmla="*/ 51 h 69"/>
                <a:gd name="T8" fmla="*/ 18 w 121"/>
                <a:gd name="T9" fmla="*/ 25 h 69"/>
                <a:gd name="T10" fmla="*/ 92 w 121"/>
                <a:gd name="T11" fmla="*/ 3 h 69"/>
                <a:gd name="T12" fmla="*/ 118 w 121"/>
                <a:gd name="T13" fmla="*/ 18 h 69"/>
                <a:gd name="T14" fmla="*/ 118 w 121"/>
                <a:gd name="T15" fmla="*/ 18 h 69"/>
                <a:gd name="T16" fmla="*/ 104 w 121"/>
                <a:gd name="T17"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104" y="44"/>
                  </a:moveTo>
                  <a:cubicBezTo>
                    <a:pt x="30" y="66"/>
                    <a:pt x="30" y="66"/>
                    <a:pt x="30" y="66"/>
                  </a:cubicBezTo>
                  <a:cubicBezTo>
                    <a:pt x="18" y="69"/>
                    <a:pt x="7" y="63"/>
                    <a:pt x="3" y="51"/>
                  </a:cubicBezTo>
                  <a:cubicBezTo>
                    <a:pt x="3" y="51"/>
                    <a:pt x="3" y="51"/>
                    <a:pt x="3" y="51"/>
                  </a:cubicBezTo>
                  <a:cubicBezTo>
                    <a:pt x="0" y="40"/>
                    <a:pt x="6" y="28"/>
                    <a:pt x="18" y="25"/>
                  </a:cubicBezTo>
                  <a:cubicBezTo>
                    <a:pt x="92" y="3"/>
                    <a:pt x="92" y="3"/>
                    <a:pt x="92" y="3"/>
                  </a:cubicBezTo>
                  <a:cubicBezTo>
                    <a:pt x="103" y="0"/>
                    <a:pt x="115" y="6"/>
                    <a:pt x="118" y="18"/>
                  </a:cubicBezTo>
                  <a:cubicBezTo>
                    <a:pt x="118" y="18"/>
                    <a:pt x="118" y="18"/>
                    <a:pt x="118" y="18"/>
                  </a:cubicBezTo>
                  <a:cubicBezTo>
                    <a:pt x="121" y="29"/>
                    <a:pt x="115" y="41"/>
                    <a:pt x="104" y="44"/>
                  </a:cubicBezTo>
                  <a:close/>
                </a:path>
              </a:pathLst>
            </a:custGeom>
            <a:solidFill>
              <a:srgbClr val="67D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309BD7C4-61AB-46CC-9687-53F2ECFFC551}"/>
                </a:ext>
              </a:extLst>
            </p:cNvPr>
            <p:cNvSpPr>
              <a:spLocks/>
            </p:cNvSpPr>
            <p:nvPr/>
          </p:nvSpPr>
          <p:spPr bwMode="auto">
            <a:xfrm>
              <a:off x="8901113" y="4232276"/>
              <a:ext cx="247650" cy="206375"/>
            </a:xfrm>
            <a:custGeom>
              <a:avLst/>
              <a:gdLst>
                <a:gd name="T0" fmla="*/ 5 w 78"/>
                <a:gd name="T1" fmla="*/ 14 h 65"/>
                <a:gd name="T2" fmla="*/ 16 w 78"/>
                <a:gd name="T3" fmla="*/ 51 h 65"/>
                <a:gd name="T4" fmla="*/ 48 w 78"/>
                <a:gd name="T5" fmla="*/ 65 h 65"/>
                <a:gd name="T6" fmla="*/ 65 w 78"/>
                <a:gd name="T7" fmla="*/ 25 h 65"/>
                <a:gd name="T8" fmla="*/ 43 w 78"/>
                <a:gd name="T9" fmla="*/ 3 h 65"/>
                <a:gd name="T10" fmla="*/ 5 w 78"/>
                <a:gd name="T11" fmla="*/ 14 h 65"/>
              </a:gdLst>
              <a:ahLst/>
              <a:cxnLst>
                <a:cxn ang="0">
                  <a:pos x="T0" y="T1"/>
                </a:cxn>
                <a:cxn ang="0">
                  <a:pos x="T2" y="T3"/>
                </a:cxn>
                <a:cxn ang="0">
                  <a:pos x="T4" y="T5"/>
                </a:cxn>
                <a:cxn ang="0">
                  <a:pos x="T6" y="T7"/>
                </a:cxn>
                <a:cxn ang="0">
                  <a:pos x="T8" y="T9"/>
                </a:cxn>
                <a:cxn ang="0">
                  <a:pos x="T10" y="T11"/>
                </a:cxn>
              </a:cxnLst>
              <a:rect l="0" t="0" r="r" b="b"/>
              <a:pathLst>
                <a:path w="78" h="65">
                  <a:moveTo>
                    <a:pt x="5" y="14"/>
                  </a:moveTo>
                  <a:cubicBezTo>
                    <a:pt x="5" y="14"/>
                    <a:pt x="16" y="43"/>
                    <a:pt x="16" y="51"/>
                  </a:cubicBezTo>
                  <a:cubicBezTo>
                    <a:pt x="17" y="59"/>
                    <a:pt x="40" y="64"/>
                    <a:pt x="48" y="65"/>
                  </a:cubicBezTo>
                  <a:cubicBezTo>
                    <a:pt x="56" y="65"/>
                    <a:pt x="78" y="50"/>
                    <a:pt x="65" y="25"/>
                  </a:cubicBezTo>
                  <a:cubicBezTo>
                    <a:pt x="52" y="0"/>
                    <a:pt x="54" y="2"/>
                    <a:pt x="43" y="3"/>
                  </a:cubicBezTo>
                  <a:cubicBezTo>
                    <a:pt x="32" y="5"/>
                    <a:pt x="0" y="3"/>
                    <a:pt x="5" y="1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E471672-98E8-46DC-BD9A-D809A50E3517}"/>
                </a:ext>
              </a:extLst>
            </p:cNvPr>
            <p:cNvSpPr>
              <a:spLocks/>
            </p:cNvSpPr>
            <p:nvPr/>
          </p:nvSpPr>
          <p:spPr bwMode="auto">
            <a:xfrm>
              <a:off x="8913813" y="4311651"/>
              <a:ext cx="57150" cy="79375"/>
            </a:xfrm>
            <a:custGeom>
              <a:avLst/>
              <a:gdLst>
                <a:gd name="T0" fmla="*/ 4 w 18"/>
                <a:gd name="T1" fmla="*/ 2 h 25"/>
                <a:gd name="T2" fmla="*/ 2 w 18"/>
                <a:gd name="T3" fmla="*/ 8 h 25"/>
                <a:gd name="T4" fmla="*/ 3 w 18"/>
                <a:gd name="T5" fmla="*/ 20 h 25"/>
                <a:gd name="T6" fmla="*/ 12 w 18"/>
                <a:gd name="T7" fmla="*/ 24 h 25"/>
                <a:gd name="T8" fmla="*/ 4 w 18"/>
                <a:gd name="T9" fmla="*/ 2 h 25"/>
              </a:gdLst>
              <a:ahLst/>
              <a:cxnLst>
                <a:cxn ang="0">
                  <a:pos x="T0" y="T1"/>
                </a:cxn>
                <a:cxn ang="0">
                  <a:pos x="T2" y="T3"/>
                </a:cxn>
                <a:cxn ang="0">
                  <a:pos x="T4" y="T5"/>
                </a:cxn>
                <a:cxn ang="0">
                  <a:pos x="T6" y="T7"/>
                </a:cxn>
                <a:cxn ang="0">
                  <a:pos x="T8" y="T9"/>
                </a:cxn>
              </a:cxnLst>
              <a:rect l="0" t="0" r="r" b="b"/>
              <a:pathLst>
                <a:path w="18" h="25">
                  <a:moveTo>
                    <a:pt x="4" y="2"/>
                  </a:moveTo>
                  <a:cubicBezTo>
                    <a:pt x="4" y="2"/>
                    <a:pt x="0" y="2"/>
                    <a:pt x="2" y="8"/>
                  </a:cubicBezTo>
                  <a:cubicBezTo>
                    <a:pt x="4" y="14"/>
                    <a:pt x="1" y="18"/>
                    <a:pt x="3" y="20"/>
                  </a:cubicBezTo>
                  <a:cubicBezTo>
                    <a:pt x="5" y="22"/>
                    <a:pt x="7" y="25"/>
                    <a:pt x="12" y="24"/>
                  </a:cubicBezTo>
                  <a:cubicBezTo>
                    <a:pt x="18" y="23"/>
                    <a:pt x="12" y="0"/>
                    <a:pt x="4"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344C9FC8-CDAD-4DF8-8298-1229E8A7FB43}"/>
                </a:ext>
              </a:extLst>
            </p:cNvPr>
            <p:cNvSpPr>
              <a:spLocks/>
            </p:cNvSpPr>
            <p:nvPr/>
          </p:nvSpPr>
          <p:spPr bwMode="auto">
            <a:xfrm>
              <a:off x="8853488" y="4184651"/>
              <a:ext cx="79375" cy="98425"/>
            </a:xfrm>
            <a:custGeom>
              <a:avLst/>
              <a:gdLst>
                <a:gd name="T0" fmla="*/ 21 w 25"/>
                <a:gd name="T1" fmla="*/ 31 h 31"/>
                <a:gd name="T2" fmla="*/ 10 w 25"/>
                <a:gd name="T3" fmla="*/ 18 h 31"/>
                <a:gd name="T4" fmla="*/ 2 w 25"/>
                <a:gd name="T5" fmla="*/ 8 h 31"/>
                <a:gd name="T6" fmla="*/ 3 w 25"/>
                <a:gd name="T7" fmla="*/ 1 h 31"/>
                <a:gd name="T8" fmla="*/ 12 w 25"/>
                <a:gd name="T9" fmla="*/ 4 h 31"/>
                <a:gd name="T10" fmla="*/ 18 w 25"/>
                <a:gd name="T11" fmla="*/ 11 h 31"/>
                <a:gd name="T12" fmla="*/ 25 w 25"/>
                <a:gd name="T13" fmla="*/ 22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21" y="31"/>
                  </a:moveTo>
                  <a:cubicBezTo>
                    <a:pt x="10" y="18"/>
                    <a:pt x="10" y="18"/>
                    <a:pt x="10" y="18"/>
                  </a:cubicBezTo>
                  <a:cubicBezTo>
                    <a:pt x="10" y="18"/>
                    <a:pt x="4" y="10"/>
                    <a:pt x="2" y="8"/>
                  </a:cubicBezTo>
                  <a:cubicBezTo>
                    <a:pt x="0" y="6"/>
                    <a:pt x="1" y="2"/>
                    <a:pt x="3" y="1"/>
                  </a:cubicBezTo>
                  <a:cubicBezTo>
                    <a:pt x="6" y="0"/>
                    <a:pt x="9" y="0"/>
                    <a:pt x="12" y="4"/>
                  </a:cubicBezTo>
                  <a:cubicBezTo>
                    <a:pt x="15" y="8"/>
                    <a:pt x="18" y="11"/>
                    <a:pt x="18" y="11"/>
                  </a:cubicBezTo>
                  <a:cubicBezTo>
                    <a:pt x="25" y="22"/>
                    <a:pt x="25" y="22"/>
                    <a:pt x="25" y="22"/>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8DDF7BD-572B-4576-88BD-5FD03E6779A9}"/>
                </a:ext>
              </a:extLst>
            </p:cNvPr>
            <p:cNvSpPr>
              <a:spLocks/>
            </p:cNvSpPr>
            <p:nvPr/>
          </p:nvSpPr>
          <p:spPr bwMode="auto">
            <a:xfrm>
              <a:off x="8964613" y="4203701"/>
              <a:ext cx="69850" cy="57150"/>
            </a:xfrm>
            <a:custGeom>
              <a:avLst/>
              <a:gdLst>
                <a:gd name="T0" fmla="*/ 1 w 22"/>
                <a:gd name="T1" fmla="*/ 7 h 18"/>
                <a:gd name="T2" fmla="*/ 11 w 22"/>
                <a:gd name="T3" fmla="*/ 1 h 18"/>
                <a:gd name="T4" fmla="*/ 22 w 22"/>
                <a:gd name="T5" fmla="*/ 16 h 18"/>
                <a:gd name="T6" fmla="*/ 10 w 22"/>
                <a:gd name="T7" fmla="*/ 18 h 18"/>
                <a:gd name="T8" fmla="*/ 8 w 22"/>
                <a:gd name="T9" fmla="*/ 13 h 18"/>
                <a:gd name="T10" fmla="*/ 5 w 22"/>
                <a:gd name="T11" fmla="*/ 17 h 18"/>
                <a:gd name="T12" fmla="*/ 0 w 22"/>
                <a:gd name="T13" fmla="*/ 8 h 18"/>
                <a:gd name="T14" fmla="*/ 1 w 22"/>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8">
                  <a:moveTo>
                    <a:pt x="1" y="7"/>
                  </a:moveTo>
                  <a:cubicBezTo>
                    <a:pt x="1" y="7"/>
                    <a:pt x="6" y="0"/>
                    <a:pt x="11" y="1"/>
                  </a:cubicBezTo>
                  <a:cubicBezTo>
                    <a:pt x="16" y="3"/>
                    <a:pt x="22" y="16"/>
                    <a:pt x="22" y="16"/>
                  </a:cubicBezTo>
                  <a:cubicBezTo>
                    <a:pt x="10" y="18"/>
                    <a:pt x="10" y="18"/>
                    <a:pt x="10" y="18"/>
                  </a:cubicBezTo>
                  <a:cubicBezTo>
                    <a:pt x="8" y="13"/>
                    <a:pt x="8" y="13"/>
                    <a:pt x="8" y="13"/>
                  </a:cubicBezTo>
                  <a:cubicBezTo>
                    <a:pt x="5" y="17"/>
                    <a:pt x="5" y="17"/>
                    <a:pt x="5" y="17"/>
                  </a:cubicBezTo>
                  <a:cubicBezTo>
                    <a:pt x="0" y="8"/>
                    <a:pt x="0" y="8"/>
                    <a:pt x="0" y="8"/>
                  </a:cubicBezTo>
                  <a:lnTo>
                    <a:pt x="1"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E1A9D6A6-B87F-4DC6-922D-335F9E9BE53D}"/>
                </a:ext>
              </a:extLst>
            </p:cNvPr>
            <p:cNvSpPr>
              <a:spLocks/>
            </p:cNvSpPr>
            <p:nvPr/>
          </p:nvSpPr>
          <p:spPr bwMode="auto">
            <a:xfrm>
              <a:off x="9009063" y="4206876"/>
              <a:ext cx="73025" cy="57150"/>
            </a:xfrm>
            <a:custGeom>
              <a:avLst/>
              <a:gdLst>
                <a:gd name="T0" fmla="*/ 2 w 23"/>
                <a:gd name="T1" fmla="*/ 7 h 18"/>
                <a:gd name="T2" fmla="*/ 12 w 23"/>
                <a:gd name="T3" fmla="*/ 2 h 18"/>
                <a:gd name="T4" fmla="*/ 23 w 23"/>
                <a:gd name="T5" fmla="*/ 17 h 18"/>
                <a:gd name="T6" fmla="*/ 10 w 23"/>
                <a:gd name="T7" fmla="*/ 18 h 18"/>
                <a:gd name="T8" fmla="*/ 8 w 23"/>
                <a:gd name="T9" fmla="*/ 14 h 18"/>
                <a:gd name="T10" fmla="*/ 6 w 23"/>
                <a:gd name="T11" fmla="*/ 17 h 18"/>
                <a:gd name="T12" fmla="*/ 0 w 23"/>
                <a:gd name="T13" fmla="*/ 9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4"/>
                    <a:pt x="23" y="17"/>
                    <a:pt x="23" y="17"/>
                  </a:cubicBezTo>
                  <a:cubicBezTo>
                    <a:pt x="10" y="18"/>
                    <a:pt x="10" y="18"/>
                    <a:pt x="10" y="18"/>
                  </a:cubicBezTo>
                  <a:cubicBezTo>
                    <a:pt x="8" y="14"/>
                    <a:pt x="8" y="14"/>
                    <a:pt x="8" y="14"/>
                  </a:cubicBezTo>
                  <a:cubicBezTo>
                    <a:pt x="6" y="17"/>
                    <a:pt x="6" y="17"/>
                    <a:pt x="6" y="17"/>
                  </a:cubicBezTo>
                  <a:cubicBezTo>
                    <a:pt x="0" y="9"/>
                    <a:pt x="0" y="9"/>
                    <a:pt x="0" y="9"/>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2DFE92C-82E4-4716-8ECE-14E3D63A32F3}"/>
                </a:ext>
              </a:extLst>
            </p:cNvPr>
            <p:cNvSpPr>
              <a:spLocks/>
            </p:cNvSpPr>
            <p:nvPr/>
          </p:nvSpPr>
          <p:spPr bwMode="auto">
            <a:xfrm>
              <a:off x="8910638" y="4194176"/>
              <a:ext cx="73025" cy="57150"/>
            </a:xfrm>
            <a:custGeom>
              <a:avLst/>
              <a:gdLst>
                <a:gd name="T0" fmla="*/ 2 w 23"/>
                <a:gd name="T1" fmla="*/ 7 h 18"/>
                <a:gd name="T2" fmla="*/ 12 w 23"/>
                <a:gd name="T3" fmla="*/ 2 h 18"/>
                <a:gd name="T4" fmla="*/ 23 w 23"/>
                <a:gd name="T5" fmla="*/ 16 h 18"/>
                <a:gd name="T6" fmla="*/ 10 w 23"/>
                <a:gd name="T7" fmla="*/ 18 h 18"/>
                <a:gd name="T8" fmla="*/ 8 w 23"/>
                <a:gd name="T9" fmla="*/ 14 h 18"/>
                <a:gd name="T10" fmla="*/ 6 w 23"/>
                <a:gd name="T11" fmla="*/ 17 h 18"/>
                <a:gd name="T12" fmla="*/ 0 w 23"/>
                <a:gd name="T13" fmla="*/ 8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3"/>
                    <a:pt x="23" y="16"/>
                    <a:pt x="23" y="16"/>
                  </a:cubicBezTo>
                  <a:cubicBezTo>
                    <a:pt x="10" y="18"/>
                    <a:pt x="10" y="18"/>
                    <a:pt x="10" y="18"/>
                  </a:cubicBezTo>
                  <a:cubicBezTo>
                    <a:pt x="8" y="14"/>
                    <a:pt x="8" y="14"/>
                    <a:pt x="8" y="14"/>
                  </a:cubicBezTo>
                  <a:cubicBezTo>
                    <a:pt x="6" y="17"/>
                    <a:pt x="6" y="17"/>
                    <a:pt x="6" y="17"/>
                  </a:cubicBezTo>
                  <a:cubicBezTo>
                    <a:pt x="0" y="8"/>
                    <a:pt x="0" y="8"/>
                    <a:pt x="0" y="8"/>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E6996A1F-8496-42D9-8099-BF185D71CEA3}"/>
                </a:ext>
              </a:extLst>
            </p:cNvPr>
            <p:cNvSpPr>
              <a:spLocks/>
            </p:cNvSpPr>
            <p:nvPr/>
          </p:nvSpPr>
          <p:spPr bwMode="auto">
            <a:xfrm>
              <a:off x="9028113" y="4368801"/>
              <a:ext cx="133350" cy="120650"/>
            </a:xfrm>
            <a:custGeom>
              <a:avLst/>
              <a:gdLst>
                <a:gd name="T0" fmla="*/ 1 w 42"/>
                <a:gd name="T1" fmla="*/ 21 h 38"/>
                <a:gd name="T2" fmla="*/ 16 w 42"/>
                <a:gd name="T3" fmla="*/ 38 h 38"/>
                <a:gd name="T4" fmla="*/ 42 w 42"/>
                <a:gd name="T5" fmla="*/ 30 h 38"/>
                <a:gd name="T6" fmla="*/ 27 w 42"/>
                <a:gd name="T7" fmla="*/ 5 h 38"/>
                <a:gd name="T8" fmla="*/ 1 w 42"/>
                <a:gd name="T9" fmla="*/ 21 h 38"/>
              </a:gdLst>
              <a:ahLst/>
              <a:cxnLst>
                <a:cxn ang="0">
                  <a:pos x="T0" y="T1"/>
                </a:cxn>
                <a:cxn ang="0">
                  <a:pos x="T2" y="T3"/>
                </a:cxn>
                <a:cxn ang="0">
                  <a:pos x="T4" y="T5"/>
                </a:cxn>
                <a:cxn ang="0">
                  <a:pos x="T6" y="T7"/>
                </a:cxn>
                <a:cxn ang="0">
                  <a:pos x="T8" y="T9"/>
                </a:cxn>
              </a:cxnLst>
              <a:rect l="0" t="0" r="r" b="b"/>
              <a:pathLst>
                <a:path w="42" h="38">
                  <a:moveTo>
                    <a:pt x="1" y="21"/>
                  </a:moveTo>
                  <a:cubicBezTo>
                    <a:pt x="16" y="38"/>
                    <a:pt x="16" y="38"/>
                    <a:pt x="16" y="38"/>
                  </a:cubicBezTo>
                  <a:cubicBezTo>
                    <a:pt x="42" y="30"/>
                    <a:pt x="42" y="30"/>
                    <a:pt x="42" y="30"/>
                  </a:cubicBezTo>
                  <a:cubicBezTo>
                    <a:pt x="27" y="5"/>
                    <a:pt x="27" y="5"/>
                    <a:pt x="27" y="5"/>
                  </a:cubicBezTo>
                  <a:cubicBezTo>
                    <a:pt x="27" y="5"/>
                    <a:pt x="0" y="0"/>
                    <a:pt x="1" y="2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995FF742-3607-4A47-B9DF-01A40921EA99}"/>
                </a:ext>
              </a:extLst>
            </p:cNvPr>
            <p:cNvSpPr>
              <a:spLocks/>
            </p:cNvSpPr>
            <p:nvPr/>
          </p:nvSpPr>
          <p:spPr bwMode="auto">
            <a:xfrm>
              <a:off x="7011988" y="4994276"/>
              <a:ext cx="136525" cy="100013"/>
            </a:xfrm>
            <a:custGeom>
              <a:avLst/>
              <a:gdLst>
                <a:gd name="T0" fmla="*/ 5 w 43"/>
                <a:gd name="T1" fmla="*/ 20 h 31"/>
                <a:gd name="T2" fmla="*/ 19 w 43"/>
                <a:gd name="T3" fmla="*/ 31 h 31"/>
                <a:gd name="T4" fmla="*/ 43 w 43"/>
                <a:gd name="T5" fmla="*/ 19 h 31"/>
                <a:gd name="T6" fmla="*/ 28 w 43"/>
                <a:gd name="T7" fmla="*/ 0 h 31"/>
                <a:gd name="T8" fmla="*/ 5 w 43"/>
                <a:gd name="T9" fmla="*/ 20 h 31"/>
              </a:gdLst>
              <a:ahLst/>
              <a:cxnLst>
                <a:cxn ang="0">
                  <a:pos x="T0" y="T1"/>
                </a:cxn>
                <a:cxn ang="0">
                  <a:pos x="T2" y="T3"/>
                </a:cxn>
                <a:cxn ang="0">
                  <a:pos x="T4" y="T5"/>
                </a:cxn>
                <a:cxn ang="0">
                  <a:pos x="T6" y="T7"/>
                </a:cxn>
                <a:cxn ang="0">
                  <a:pos x="T8" y="T9"/>
                </a:cxn>
              </a:cxnLst>
              <a:rect l="0" t="0" r="r" b="b"/>
              <a:pathLst>
                <a:path w="43" h="31">
                  <a:moveTo>
                    <a:pt x="5" y="20"/>
                  </a:moveTo>
                  <a:cubicBezTo>
                    <a:pt x="19" y="31"/>
                    <a:pt x="19" y="31"/>
                    <a:pt x="19" y="31"/>
                  </a:cubicBezTo>
                  <a:cubicBezTo>
                    <a:pt x="43" y="19"/>
                    <a:pt x="43" y="19"/>
                    <a:pt x="43" y="19"/>
                  </a:cubicBezTo>
                  <a:cubicBezTo>
                    <a:pt x="28" y="0"/>
                    <a:pt x="28" y="0"/>
                    <a:pt x="28" y="0"/>
                  </a:cubicBezTo>
                  <a:cubicBezTo>
                    <a:pt x="28" y="0"/>
                    <a:pt x="0" y="0"/>
                    <a:pt x="5" y="2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6A468BEB-C159-4E73-B407-7A32E73F7B0B}"/>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 name="T8" fmla="*/ 0 w 52"/>
                <a:gd name="T9" fmla="*/ 6 h 74"/>
              </a:gdLst>
              <a:ahLst/>
              <a:cxnLst>
                <a:cxn ang="0">
                  <a:pos x="T0" y="T1"/>
                </a:cxn>
                <a:cxn ang="0">
                  <a:pos x="T2" y="T3"/>
                </a:cxn>
                <a:cxn ang="0">
                  <a:pos x="T4" y="T5"/>
                </a:cxn>
                <a:cxn ang="0">
                  <a:pos x="T6" y="T7"/>
                </a:cxn>
                <a:cxn ang="0">
                  <a:pos x="T8" y="T9"/>
                </a:cxn>
              </a:cxnLst>
              <a:rect l="0" t="0" r="r" b="b"/>
              <a:pathLst>
                <a:path w="52" h="74">
                  <a:moveTo>
                    <a:pt x="0" y="6"/>
                  </a:moveTo>
                  <a:lnTo>
                    <a:pt x="0" y="74"/>
                  </a:lnTo>
                  <a:lnTo>
                    <a:pt x="52"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8D661B33-9BBE-449D-AA71-92B4B56ED622}"/>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Lst>
              <a:ahLst/>
              <a:cxnLst>
                <a:cxn ang="0">
                  <a:pos x="T0" y="T1"/>
                </a:cxn>
                <a:cxn ang="0">
                  <a:pos x="T2" y="T3"/>
                </a:cxn>
                <a:cxn ang="0">
                  <a:pos x="T4" y="T5"/>
                </a:cxn>
                <a:cxn ang="0">
                  <a:pos x="T6" y="T7"/>
                </a:cxn>
              </a:cxnLst>
              <a:rect l="0" t="0" r="r" b="b"/>
              <a:pathLst>
                <a:path w="52" h="74">
                  <a:moveTo>
                    <a:pt x="0" y="6"/>
                  </a:moveTo>
                  <a:lnTo>
                    <a:pt x="0" y="74"/>
                  </a:lnTo>
                  <a:lnTo>
                    <a:pt x="52"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58A16715-B022-4D21-9017-307858B3EF3B}"/>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 name="T8" fmla="*/ 0 w 56"/>
                <a:gd name="T9" fmla="*/ 6 h 76"/>
              </a:gdLst>
              <a:ahLst/>
              <a:cxnLst>
                <a:cxn ang="0">
                  <a:pos x="T0" y="T1"/>
                </a:cxn>
                <a:cxn ang="0">
                  <a:pos x="T2" y="T3"/>
                </a:cxn>
                <a:cxn ang="0">
                  <a:pos x="T4" y="T5"/>
                </a:cxn>
                <a:cxn ang="0">
                  <a:pos x="T6" y="T7"/>
                </a:cxn>
                <a:cxn ang="0">
                  <a:pos x="T8" y="T9"/>
                </a:cxn>
              </a:cxnLst>
              <a:rect l="0" t="0" r="r" b="b"/>
              <a:pathLst>
                <a:path w="56" h="76">
                  <a:moveTo>
                    <a:pt x="0" y="6"/>
                  </a:moveTo>
                  <a:lnTo>
                    <a:pt x="4" y="76"/>
                  </a:lnTo>
                  <a:lnTo>
                    <a:pt x="56"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34D20DD7-5E9E-4F75-93AE-1C3C85A2A116}"/>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Lst>
              <a:ahLst/>
              <a:cxnLst>
                <a:cxn ang="0">
                  <a:pos x="T0" y="T1"/>
                </a:cxn>
                <a:cxn ang="0">
                  <a:pos x="T2" y="T3"/>
                </a:cxn>
                <a:cxn ang="0">
                  <a:pos x="T4" y="T5"/>
                </a:cxn>
                <a:cxn ang="0">
                  <a:pos x="T6" y="T7"/>
                </a:cxn>
              </a:cxnLst>
              <a:rect l="0" t="0" r="r" b="b"/>
              <a:pathLst>
                <a:path w="56" h="76">
                  <a:moveTo>
                    <a:pt x="0" y="6"/>
                  </a:moveTo>
                  <a:lnTo>
                    <a:pt x="4" y="76"/>
                  </a:lnTo>
                  <a:lnTo>
                    <a:pt x="56"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6D48B6B7-FA75-4497-A369-12CE1695530F}"/>
                </a:ext>
              </a:extLst>
            </p:cNvPr>
            <p:cNvSpPr>
              <a:spLocks/>
            </p:cNvSpPr>
            <p:nvPr/>
          </p:nvSpPr>
          <p:spPr bwMode="auto">
            <a:xfrm>
              <a:off x="7056438" y="5027613"/>
              <a:ext cx="1254125" cy="587375"/>
            </a:xfrm>
            <a:custGeom>
              <a:avLst/>
              <a:gdLst>
                <a:gd name="T0" fmla="*/ 395 w 395"/>
                <a:gd name="T1" fmla="*/ 185 h 185"/>
                <a:gd name="T2" fmla="*/ 161 w 395"/>
                <a:gd name="T3" fmla="*/ 154 h 185"/>
                <a:gd name="T4" fmla="*/ 0 w 395"/>
                <a:gd name="T5" fmla="*/ 32 h 185"/>
                <a:gd name="T6" fmla="*/ 1 w 395"/>
                <a:gd name="T7" fmla="*/ 23 h 185"/>
                <a:gd name="T8" fmla="*/ 2 w 395"/>
                <a:gd name="T9" fmla="*/ 23 h 185"/>
                <a:gd name="T10" fmla="*/ 41 w 395"/>
                <a:gd name="T11" fmla="*/ 0 h 185"/>
                <a:gd name="T12" fmla="*/ 156 w 395"/>
                <a:gd name="T13" fmla="*/ 82 h 185"/>
                <a:gd name="T14" fmla="*/ 172 w 395"/>
                <a:gd name="T15" fmla="*/ 88 h 185"/>
                <a:gd name="T16" fmla="*/ 196 w 395"/>
                <a:gd name="T17" fmla="*/ 80 h 185"/>
                <a:gd name="T18" fmla="*/ 276 w 395"/>
                <a:gd name="T19" fmla="*/ 64 h 185"/>
                <a:gd name="T20" fmla="*/ 342 w 395"/>
                <a:gd name="T21" fmla="*/ 65 h 185"/>
                <a:gd name="T22" fmla="*/ 368 w 395"/>
                <a:gd name="T23" fmla="*/ 64 h 185"/>
                <a:gd name="T24" fmla="*/ 394 w 395"/>
                <a:gd name="T25" fmla="*/ 177 h 185"/>
                <a:gd name="T26" fmla="*/ 395 w 395"/>
                <a:gd name="T2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185">
                  <a:moveTo>
                    <a:pt x="395" y="185"/>
                  </a:moveTo>
                  <a:cubicBezTo>
                    <a:pt x="395" y="185"/>
                    <a:pt x="199" y="164"/>
                    <a:pt x="161" y="154"/>
                  </a:cubicBezTo>
                  <a:cubicBezTo>
                    <a:pt x="123" y="144"/>
                    <a:pt x="0" y="32"/>
                    <a:pt x="0" y="32"/>
                  </a:cubicBezTo>
                  <a:cubicBezTo>
                    <a:pt x="0" y="32"/>
                    <a:pt x="0" y="28"/>
                    <a:pt x="1" y="23"/>
                  </a:cubicBezTo>
                  <a:cubicBezTo>
                    <a:pt x="2" y="23"/>
                    <a:pt x="2" y="23"/>
                    <a:pt x="2" y="23"/>
                  </a:cubicBezTo>
                  <a:cubicBezTo>
                    <a:pt x="4" y="15"/>
                    <a:pt x="14" y="5"/>
                    <a:pt x="41" y="0"/>
                  </a:cubicBezTo>
                  <a:cubicBezTo>
                    <a:pt x="41" y="0"/>
                    <a:pt x="119" y="63"/>
                    <a:pt x="156" y="82"/>
                  </a:cubicBezTo>
                  <a:cubicBezTo>
                    <a:pt x="163" y="86"/>
                    <a:pt x="169" y="88"/>
                    <a:pt x="172" y="88"/>
                  </a:cubicBezTo>
                  <a:cubicBezTo>
                    <a:pt x="172" y="88"/>
                    <a:pt x="182" y="84"/>
                    <a:pt x="196" y="80"/>
                  </a:cubicBezTo>
                  <a:cubicBezTo>
                    <a:pt x="217" y="73"/>
                    <a:pt x="249" y="65"/>
                    <a:pt x="276" y="64"/>
                  </a:cubicBezTo>
                  <a:cubicBezTo>
                    <a:pt x="302" y="64"/>
                    <a:pt x="320" y="68"/>
                    <a:pt x="342" y="65"/>
                  </a:cubicBezTo>
                  <a:cubicBezTo>
                    <a:pt x="352" y="64"/>
                    <a:pt x="355" y="63"/>
                    <a:pt x="368" y="64"/>
                  </a:cubicBezTo>
                  <a:cubicBezTo>
                    <a:pt x="380" y="64"/>
                    <a:pt x="391" y="150"/>
                    <a:pt x="394" y="177"/>
                  </a:cubicBezTo>
                  <a:cubicBezTo>
                    <a:pt x="395" y="182"/>
                    <a:pt x="395" y="185"/>
                    <a:pt x="395" y="18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F23E894-98C3-4FF2-BDED-6FBAE51D8C2E}"/>
                </a:ext>
              </a:extLst>
            </p:cNvPr>
            <p:cNvSpPr>
              <a:spLocks/>
            </p:cNvSpPr>
            <p:nvPr/>
          </p:nvSpPr>
          <p:spPr bwMode="auto">
            <a:xfrm>
              <a:off x="8913813" y="4441826"/>
              <a:ext cx="549275" cy="1062038"/>
            </a:xfrm>
            <a:custGeom>
              <a:avLst/>
              <a:gdLst>
                <a:gd name="T0" fmla="*/ 170 w 173"/>
                <a:gd name="T1" fmla="*/ 135 h 334"/>
                <a:gd name="T2" fmla="*/ 46 w 173"/>
                <a:gd name="T3" fmla="*/ 334 h 334"/>
                <a:gd name="T4" fmla="*/ 0 w 173"/>
                <a:gd name="T5" fmla="*/ 228 h 334"/>
                <a:gd name="T6" fmla="*/ 75 w 173"/>
                <a:gd name="T7" fmla="*/ 147 h 334"/>
                <a:gd name="T8" fmla="*/ 81 w 173"/>
                <a:gd name="T9" fmla="*/ 144 h 334"/>
                <a:gd name="T10" fmla="*/ 97 w 173"/>
                <a:gd name="T11" fmla="*/ 138 h 334"/>
                <a:gd name="T12" fmla="*/ 92 w 173"/>
                <a:gd name="T13" fmla="*/ 129 h 334"/>
                <a:gd name="T14" fmla="*/ 92 w 173"/>
                <a:gd name="T15" fmla="*/ 129 h 334"/>
                <a:gd name="T16" fmla="*/ 43 w 173"/>
                <a:gd name="T17" fmla="*/ 27 h 334"/>
                <a:gd name="T18" fmla="*/ 90 w 173"/>
                <a:gd name="T19" fmla="*/ 4 h 334"/>
                <a:gd name="T20" fmla="*/ 170 w 173"/>
                <a:gd name="T21" fmla="*/ 13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334">
                  <a:moveTo>
                    <a:pt x="170" y="135"/>
                  </a:moveTo>
                  <a:cubicBezTo>
                    <a:pt x="167" y="161"/>
                    <a:pt x="121" y="284"/>
                    <a:pt x="46" y="334"/>
                  </a:cubicBezTo>
                  <a:cubicBezTo>
                    <a:pt x="0" y="228"/>
                    <a:pt x="0" y="228"/>
                    <a:pt x="0" y="228"/>
                  </a:cubicBezTo>
                  <a:cubicBezTo>
                    <a:pt x="0" y="228"/>
                    <a:pt x="32" y="169"/>
                    <a:pt x="75" y="147"/>
                  </a:cubicBezTo>
                  <a:cubicBezTo>
                    <a:pt x="77" y="146"/>
                    <a:pt x="80" y="145"/>
                    <a:pt x="81" y="144"/>
                  </a:cubicBezTo>
                  <a:cubicBezTo>
                    <a:pt x="96" y="137"/>
                    <a:pt x="97" y="138"/>
                    <a:pt x="97" y="138"/>
                  </a:cubicBezTo>
                  <a:cubicBezTo>
                    <a:pt x="97" y="138"/>
                    <a:pt x="95" y="135"/>
                    <a:pt x="92" y="129"/>
                  </a:cubicBezTo>
                  <a:cubicBezTo>
                    <a:pt x="92" y="129"/>
                    <a:pt x="92" y="129"/>
                    <a:pt x="92" y="129"/>
                  </a:cubicBezTo>
                  <a:cubicBezTo>
                    <a:pt x="79" y="104"/>
                    <a:pt x="45" y="36"/>
                    <a:pt x="43" y="27"/>
                  </a:cubicBezTo>
                  <a:cubicBezTo>
                    <a:pt x="43" y="27"/>
                    <a:pt x="47" y="0"/>
                    <a:pt x="90" y="4"/>
                  </a:cubicBezTo>
                  <a:cubicBezTo>
                    <a:pt x="90" y="4"/>
                    <a:pt x="173" y="109"/>
                    <a:pt x="170" y="13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727F8B54-022A-4E20-AF5D-9A2C358D90EA}"/>
                </a:ext>
              </a:extLst>
            </p:cNvPr>
            <p:cNvSpPr>
              <a:spLocks/>
            </p:cNvSpPr>
            <p:nvPr/>
          </p:nvSpPr>
          <p:spPr bwMode="auto">
            <a:xfrm>
              <a:off x="8326438" y="4619626"/>
              <a:ext cx="473075" cy="496888"/>
            </a:xfrm>
            <a:custGeom>
              <a:avLst/>
              <a:gdLst>
                <a:gd name="T0" fmla="*/ 116 w 149"/>
                <a:gd name="T1" fmla="*/ 122 h 156"/>
                <a:gd name="T2" fmla="*/ 39 w 149"/>
                <a:gd name="T3" fmla="*/ 146 h 156"/>
                <a:gd name="T4" fmla="*/ 29 w 149"/>
                <a:gd name="T5" fmla="*/ 155 h 156"/>
                <a:gd name="T6" fmla="*/ 19 w 149"/>
                <a:gd name="T7" fmla="*/ 155 h 156"/>
                <a:gd name="T8" fmla="*/ 9 w 149"/>
                <a:gd name="T9" fmla="*/ 147 h 156"/>
                <a:gd name="T10" fmla="*/ 0 w 149"/>
                <a:gd name="T11" fmla="*/ 123 h 156"/>
                <a:gd name="T12" fmla="*/ 0 w 149"/>
                <a:gd name="T13" fmla="*/ 122 h 156"/>
                <a:gd name="T14" fmla="*/ 0 w 149"/>
                <a:gd name="T15" fmla="*/ 118 h 156"/>
                <a:gd name="T16" fmla="*/ 0 w 149"/>
                <a:gd name="T17" fmla="*/ 118 h 156"/>
                <a:gd name="T18" fmla="*/ 1 w 149"/>
                <a:gd name="T19" fmla="*/ 115 h 156"/>
                <a:gd name="T20" fmla="*/ 1 w 149"/>
                <a:gd name="T21" fmla="*/ 115 h 156"/>
                <a:gd name="T22" fmla="*/ 1 w 149"/>
                <a:gd name="T23" fmla="*/ 113 h 156"/>
                <a:gd name="T24" fmla="*/ 6 w 149"/>
                <a:gd name="T25" fmla="*/ 79 h 156"/>
                <a:gd name="T26" fmla="*/ 9 w 149"/>
                <a:gd name="T27" fmla="*/ 40 h 156"/>
                <a:gd name="T28" fmla="*/ 51 w 149"/>
                <a:gd name="T29" fmla="*/ 2 h 156"/>
                <a:gd name="T30" fmla="*/ 128 w 149"/>
                <a:gd name="T31" fmla="*/ 24 h 156"/>
                <a:gd name="T32" fmla="*/ 116 w 149"/>
                <a:gd name="T33"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6">
                  <a:moveTo>
                    <a:pt x="116" y="122"/>
                  </a:moveTo>
                  <a:cubicBezTo>
                    <a:pt x="116" y="122"/>
                    <a:pt x="69" y="116"/>
                    <a:pt x="39" y="146"/>
                  </a:cubicBezTo>
                  <a:cubicBezTo>
                    <a:pt x="35" y="151"/>
                    <a:pt x="32" y="153"/>
                    <a:pt x="29" y="155"/>
                  </a:cubicBezTo>
                  <a:cubicBezTo>
                    <a:pt x="25" y="156"/>
                    <a:pt x="22" y="156"/>
                    <a:pt x="19" y="155"/>
                  </a:cubicBezTo>
                  <a:cubicBezTo>
                    <a:pt x="15" y="154"/>
                    <a:pt x="12" y="151"/>
                    <a:pt x="9" y="147"/>
                  </a:cubicBezTo>
                  <a:cubicBezTo>
                    <a:pt x="4" y="140"/>
                    <a:pt x="1" y="129"/>
                    <a:pt x="0" y="123"/>
                  </a:cubicBezTo>
                  <a:cubicBezTo>
                    <a:pt x="0" y="123"/>
                    <a:pt x="0" y="122"/>
                    <a:pt x="0" y="122"/>
                  </a:cubicBezTo>
                  <a:cubicBezTo>
                    <a:pt x="0" y="120"/>
                    <a:pt x="0" y="119"/>
                    <a:pt x="0" y="118"/>
                  </a:cubicBezTo>
                  <a:cubicBezTo>
                    <a:pt x="0" y="118"/>
                    <a:pt x="0" y="118"/>
                    <a:pt x="0" y="118"/>
                  </a:cubicBezTo>
                  <a:cubicBezTo>
                    <a:pt x="0" y="117"/>
                    <a:pt x="1" y="116"/>
                    <a:pt x="1" y="115"/>
                  </a:cubicBezTo>
                  <a:cubicBezTo>
                    <a:pt x="1" y="115"/>
                    <a:pt x="1" y="115"/>
                    <a:pt x="1" y="115"/>
                  </a:cubicBezTo>
                  <a:cubicBezTo>
                    <a:pt x="1" y="114"/>
                    <a:pt x="1" y="114"/>
                    <a:pt x="1" y="113"/>
                  </a:cubicBezTo>
                  <a:cubicBezTo>
                    <a:pt x="4" y="106"/>
                    <a:pt x="7" y="92"/>
                    <a:pt x="6" y="79"/>
                  </a:cubicBezTo>
                  <a:cubicBezTo>
                    <a:pt x="5" y="61"/>
                    <a:pt x="9" y="40"/>
                    <a:pt x="9" y="40"/>
                  </a:cubicBezTo>
                  <a:cubicBezTo>
                    <a:pt x="9" y="40"/>
                    <a:pt x="18" y="4"/>
                    <a:pt x="51" y="2"/>
                  </a:cubicBezTo>
                  <a:cubicBezTo>
                    <a:pt x="84" y="0"/>
                    <a:pt x="111" y="0"/>
                    <a:pt x="128" y="24"/>
                  </a:cubicBezTo>
                  <a:cubicBezTo>
                    <a:pt x="144" y="48"/>
                    <a:pt x="149" y="107"/>
                    <a:pt x="116" y="12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AE2FB970-3FB7-41E9-B37A-5D566A80BC8F}"/>
                </a:ext>
              </a:extLst>
            </p:cNvPr>
            <p:cNvSpPr>
              <a:spLocks/>
            </p:cNvSpPr>
            <p:nvPr/>
          </p:nvSpPr>
          <p:spPr bwMode="auto">
            <a:xfrm>
              <a:off x="8450263" y="4972051"/>
              <a:ext cx="304800" cy="293688"/>
            </a:xfrm>
            <a:custGeom>
              <a:avLst/>
              <a:gdLst>
                <a:gd name="T0" fmla="*/ 0 w 96"/>
                <a:gd name="T1" fmla="*/ 35 h 92"/>
                <a:gd name="T2" fmla="*/ 7 w 96"/>
                <a:gd name="T3" fmla="*/ 75 h 92"/>
                <a:gd name="T4" fmla="*/ 96 w 96"/>
                <a:gd name="T5" fmla="*/ 74 h 92"/>
                <a:gd name="T6" fmla="*/ 75 w 96"/>
                <a:gd name="T7" fmla="*/ 11 h 92"/>
                <a:gd name="T8" fmla="*/ 0 w 96"/>
                <a:gd name="T9" fmla="*/ 35 h 92"/>
              </a:gdLst>
              <a:ahLst/>
              <a:cxnLst>
                <a:cxn ang="0">
                  <a:pos x="T0" y="T1"/>
                </a:cxn>
                <a:cxn ang="0">
                  <a:pos x="T2" y="T3"/>
                </a:cxn>
                <a:cxn ang="0">
                  <a:pos x="T4" y="T5"/>
                </a:cxn>
                <a:cxn ang="0">
                  <a:pos x="T6" y="T7"/>
                </a:cxn>
                <a:cxn ang="0">
                  <a:pos x="T8" y="T9"/>
                </a:cxn>
              </a:cxnLst>
              <a:rect l="0" t="0" r="r" b="b"/>
              <a:pathLst>
                <a:path w="96" h="92">
                  <a:moveTo>
                    <a:pt x="0" y="35"/>
                  </a:moveTo>
                  <a:cubicBezTo>
                    <a:pt x="0" y="35"/>
                    <a:pt x="12" y="62"/>
                    <a:pt x="7" y="75"/>
                  </a:cubicBezTo>
                  <a:cubicBezTo>
                    <a:pt x="7" y="75"/>
                    <a:pt x="62" y="92"/>
                    <a:pt x="96" y="74"/>
                  </a:cubicBezTo>
                  <a:cubicBezTo>
                    <a:pt x="96" y="74"/>
                    <a:pt x="74" y="43"/>
                    <a:pt x="75" y="11"/>
                  </a:cubicBezTo>
                  <a:cubicBezTo>
                    <a:pt x="75" y="11"/>
                    <a:pt x="34" y="0"/>
                    <a:pt x="0" y="35"/>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99247DEE-A4F1-4258-ACC8-5D3C0ED542C4}"/>
                </a:ext>
              </a:extLst>
            </p:cNvPr>
            <p:cNvSpPr>
              <a:spLocks/>
            </p:cNvSpPr>
            <p:nvPr/>
          </p:nvSpPr>
          <p:spPr bwMode="auto">
            <a:xfrm>
              <a:off x="8259763" y="6397626"/>
              <a:ext cx="1511300" cy="2603500"/>
            </a:xfrm>
            <a:custGeom>
              <a:avLst/>
              <a:gdLst>
                <a:gd name="T0" fmla="*/ 476 w 476"/>
                <a:gd name="T1" fmla="*/ 803 h 819"/>
                <a:gd name="T2" fmla="*/ 432 w 476"/>
                <a:gd name="T3" fmla="*/ 809 h 819"/>
                <a:gd name="T4" fmla="*/ 307 w 476"/>
                <a:gd name="T5" fmla="*/ 469 h 819"/>
                <a:gd name="T6" fmla="*/ 234 w 476"/>
                <a:gd name="T7" fmla="*/ 264 h 819"/>
                <a:gd name="T8" fmla="*/ 187 w 476"/>
                <a:gd name="T9" fmla="*/ 265 h 819"/>
                <a:gd name="T10" fmla="*/ 100 w 476"/>
                <a:gd name="T11" fmla="*/ 482 h 819"/>
                <a:gd name="T12" fmla="*/ 94 w 476"/>
                <a:gd name="T13" fmla="*/ 516 h 819"/>
                <a:gd name="T14" fmla="*/ 108 w 476"/>
                <a:gd name="T15" fmla="*/ 569 h 819"/>
                <a:gd name="T16" fmla="*/ 139 w 476"/>
                <a:gd name="T17" fmla="*/ 819 h 819"/>
                <a:gd name="T18" fmla="*/ 95 w 476"/>
                <a:gd name="T19" fmla="*/ 819 h 819"/>
                <a:gd name="T20" fmla="*/ 0 w 476"/>
                <a:gd name="T21" fmla="*/ 487 h 819"/>
                <a:gd name="T22" fmla="*/ 15 w 476"/>
                <a:gd name="T23" fmla="*/ 289 h 819"/>
                <a:gd name="T24" fmla="*/ 53 w 476"/>
                <a:gd name="T25" fmla="*/ 104 h 819"/>
                <a:gd name="T26" fmla="*/ 55 w 476"/>
                <a:gd name="T27" fmla="*/ 101 h 819"/>
                <a:gd name="T28" fmla="*/ 57 w 476"/>
                <a:gd name="T29" fmla="*/ 88 h 819"/>
                <a:gd name="T30" fmla="*/ 53 w 476"/>
                <a:gd name="T31" fmla="*/ 43 h 819"/>
                <a:gd name="T32" fmla="*/ 303 w 476"/>
                <a:gd name="T33" fmla="*/ 0 h 819"/>
                <a:gd name="T34" fmla="*/ 311 w 476"/>
                <a:gd name="T35" fmla="*/ 19 h 819"/>
                <a:gd name="T36" fmla="*/ 317 w 476"/>
                <a:gd name="T37" fmla="*/ 27 h 819"/>
                <a:gd name="T38" fmla="*/ 356 w 476"/>
                <a:gd name="T39" fmla="*/ 110 h 819"/>
                <a:gd name="T40" fmla="*/ 404 w 476"/>
                <a:gd name="T41" fmla="*/ 436 h 819"/>
                <a:gd name="T42" fmla="*/ 437 w 476"/>
                <a:gd name="T43" fmla="*/ 562 h 819"/>
                <a:gd name="T44" fmla="*/ 476 w 476"/>
                <a:gd name="T45" fmla="*/ 803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6" h="819">
                  <a:moveTo>
                    <a:pt x="476" y="803"/>
                  </a:moveTo>
                  <a:cubicBezTo>
                    <a:pt x="432" y="809"/>
                    <a:pt x="432" y="809"/>
                    <a:pt x="432" y="809"/>
                  </a:cubicBezTo>
                  <a:cubicBezTo>
                    <a:pt x="426" y="783"/>
                    <a:pt x="329" y="518"/>
                    <a:pt x="307" y="469"/>
                  </a:cubicBezTo>
                  <a:cubicBezTo>
                    <a:pt x="294" y="439"/>
                    <a:pt x="258" y="337"/>
                    <a:pt x="234" y="264"/>
                  </a:cubicBezTo>
                  <a:cubicBezTo>
                    <a:pt x="226" y="241"/>
                    <a:pt x="195" y="243"/>
                    <a:pt x="187" y="265"/>
                  </a:cubicBezTo>
                  <a:cubicBezTo>
                    <a:pt x="162" y="336"/>
                    <a:pt x="131" y="415"/>
                    <a:pt x="100" y="482"/>
                  </a:cubicBezTo>
                  <a:cubicBezTo>
                    <a:pt x="95" y="493"/>
                    <a:pt x="90" y="505"/>
                    <a:pt x="94" y="516"/>
                  </a:cubicBezTo>
                  <a:cubicBezTo>
                    <a:pt x="97" y="526"/>
                    <a:pt x="102" y="542"/>
                    <a:pt x="108" y="569"/>
                  </a:cubicBezTo>
                  <a:cubicBezTo>
                    <a:pt x="125" y="636"/>
                    <a:pt x="139" y="819"/>
                    <a:pt x="139" y="819"/>
                  </a:cubicBezTo>
                  <a:cubicBezTo>
                    <a:pt x="95" y="819"/>
                    <a:pt x="95" y="819"/>
                    <a:pt x="95" y="819"/>
                  </a:cubicBezTo>
                  <a:cubicBezTo>
                    <a:pt x="87" y="787"/>
                    <a:pt x="0" y="487"/>
                    <a:pt x="0" y="487"/>
                  </a:cubicBezTo>
                  <a:cubicBezTo>
                    <a:pt x="0" y="487"/>
                    <a:pt x="7" y="373"/>
                    <a:pt x="15" y="289"/>
                  </a:cubicBezTo>
                  <a:cubicBezTo>
                    <a:pt x="21" y="221"/>
                    <a:pt x="40" y="124"/>
                    <a:pt x="53" y="104"/>
                  </a:cubicBezTo>
                  <a:cubicBezTo>
                    <a:pt x="54" y="103"/>
                    <a:pt x="55" y="102"/>
                    <a:pt x="55" y="101"/>
                  </a:cubicBezTo>
                  <a:cubicBezTo>
                    <a:pt x="57" y="97"/>
                    <a:pt x="58" y="92"/>
                    <a:pt x="57" y="88"/>
                  </a:cubicBezTo>
                  <a:cubicBezTo>
                    <a:pt x="53" y="43"/>
                    <a:pt x="53" y="43"/>
                    <a:pt x="53" y="43"/>
                  </a:cubicBezTo>
                  <a:cubicBezTo>
                    <a:pt x="303" y="0"/>
                    <a:pt x="303" y="0"/>
                    <a:pt x="303" y="0"/>
                  </a:cubicBezTo>
                  <a:cubicBezTo>
                    <a:pt x="311" y="19"/>
                    <a:pt x="311" y="19"/>
                    <a:pt x="311" y="19"/>
                  </a:cubicBezTo>
                  <a:cubicBezTo>
                    <a:pt x="312" y="22"/>
                    <a:pt x="314" y="25"/>
                    <a:pt x="317" y="27"/>
                  </a:cubicBezTo>
                  <a:cubicBezTo>
                    <a:pt x="340" y="42"/>
                    <a:pt x="348" y="86"/>
                    <a:pt x="356" y="110"/>
                  </a:cubicBezTo>
                  <a:cubicBezTo>
                    <a:pt x="364" y="136"/>
                    <a:pt x="396" y="397"/>
                    <a:pt x="404" y="436"/>
                  </a:cubicBezTo>
                  <a:cubicBezTo>
                    <a:pt x="412" y="475"/>
                    <a:pt x="429" y="506"/>
                    <a:pt x="437" y="562"/>
                  </a:cubicBezTo>
                  <a:cubicBezTo>
                    <a:pt x="445" y="623"/>
                    <a:pt x="476" y="803"/>
                    <a:pt x="476" y="803"/>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EEE19B37-1770-4F9E-9273-D182EA9ABBD4}"/>
                </a:ext>
              </a:extLst>
            </p:cNvPr>
            <p:cNvSpPr>
              <a:spLocks/>
            </p:cNvSpPr>
            <p:nvPr/>
          </p:nvSpPr>
          <p:spPr bwMode="auto">
            <a:xfrm>
              <a:off x="8364538" y="9067801"/>
              <a:ext cx="346075" cy="257175"/>
            </a:xfrm>
            <a:custGeom>
              <a:avLst/>
              <a:gdLst>
                <a:gd name="T0" fmla="*/ 66 w 109"/>
                <a:gd name="T1" fmla="*/ 2 h 81"/>
                <a:gd name="T2" fmla="*/ 55 w 109"/>
                <a:gd name="T3" fmla="*/ 21 h 81"/>
                <a:gd name="T4" fmla="*/ 33 w 109"/>
                <a:gd name="T5" fmla="*/ 42 h 81"/>
                <a:gd name="T6" fmla="*/ 9 w 109"/>
                <a:gd name="T7" fmla="*/ 57 h 81"/>
                <a:gd name="T8" fmla="*/ 12 w 109"/>
                <a:gd name="T9" fmla="*/ 70 h 81"/>
                <a:gd name="T10" fmla="*/ 82 w 109"/>
                <a:gd name="T11" fmla="*/ 74 h 81"/>
                <a:gd name="T12" fmla="*/ 106 w 109"/>
                <a:gd name="T13" fmla="*/ 42 h 81"/>
                <a:gd name="T14" fmla="*/ 102 w 109"/>
                <a:gd name="T15" fmla="*/ 0 h 81"/>
                <a:gd name="T16" fmla="*/ 66 w 109"/>
                <a:gd name="T17"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1">
                  <a:moveTo>
                    <a:pt x="66" y="2"/>
                  </a:moveTo>
                  <a:cubicBezTo>
                    <a:pt x="66" y="2"/>
                    <a:pt x="64" y="14"/>
                    <a:pt x="55" y="21"/>
                  </a:cubicBezTo>
                  <a:cubicBezTo>
                    <a:pt x="47" y="29"/>
                    <a:pt x="39" y="38"/>
                    <a:pt x="33" y="42"/>
                  </a:cubicBezTo>
                  <a:cubicBezTo>
                    <a:pt x="27" y="46"/>
                    <a:pt x="17" y="54"/>
                    <a:pt x="9" y="57"/>
                  </a:cubicBezTo>
                  <a:cubicBezTo>
                    <a:pt x="1" y="60"/>
                    <a:pt x="0" y="70"/>
                    <a:pt x="12" y="70"/>
                  </a:cubicBezTo>
                  <a:cubicBezTo>
                    <a:pt x="25" y="71"/>
                    <a:pt x="57" y="66"/>
                    <a:pt x="82" y="74"/>
                  </a:cubicBezTo>
                  <a:cubicBezTo>
                    <a:pt x="107" y="81"/>
                    <a:pt x="109" y="55"/>
                    <a:pt x="106" y="42"/>
                  </a:cubicBezTo>
                  <a:cubicBezTo>
                    <a:pt x="102" y="30"/>
                    <a:pt x="102" y="0"/>
                    <a:pt x="102" y="0"/>
                  </a:cubicBezTo>
                  <a:lnTo>
                    <a:pt x="66" y="2"/>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DC616699-F76E-41E6-85F9-E46BAB656BB4}"/>
                </a:ext>
              </a:extLst>
            </p:cNvPr>
            <p:cNvSpPr>
              <a:spLocks/>
            </p:cNvSpPr>
            <p:nvPr/>
          </p:nvSpPr>
          <p:spPr bwMode="auto">
            <a:xfrm>
              <a:off x="9574213" y="9029701"/>
              <a:ext cx="238125" cy="307975"/>
            </a:xfrm>
            <a:custGeom>
              <a:avLst/>
              <a:gdLst>
                <a:gd name="T0" fmla="*/ 27 w 75"/>
                <a:gd name="T1" fmla="*/ 4 h 97"/>
                <a:gd name="T2" fmla="*/ 14 w 75"/>
                <a:gd name="T3" fmla="*/ 53 h 97"/>
                <a:gd name="T4" fmla="*/ 2 w 75"/>
                <a:gd name="T5" fmla="*/ 84 h 97"/>
                <a:gd name="T6" fmla="*/ 59 w 75"/>
                <a:gd name="T7" fmla="*/ 88 h 97"/>
                <a:gd name="T8" fmla="*/ 66 w 75"/>
                <a:gd name="T9" fmla="*/ 55 h 97"/>
                <a:gd name="T10" fmla="*/ 64 w 75"/>
                <a:gd name="T11" fmla="*/ 28 h 97"/>
                <a:gd name="T12" fmla="*/ 63 w 75"/>
                <a:gd name="T13" fmla="*/ 0 h 97"/>
                <a:gd name="T14" fmla="*/ 27 w 75"/>
                <a:gd name="T15" fmla="*/ 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97">
                  <a:moveTo>
                    <a:pt x="27" y="4"/>
                  </a:moveTo>
                  <a:cubicBezTo>
                    <a:pt x="27" y="4"/>
                    <a:pt x="23" y="42"/>
                    <a:pt x="14" y="53"/>
                  </a:cubicBezTo>
                  <a:cubicBezTo>
                    <a:pt x="5" y="64"/>
                    <a:pt x="0" y="79"/>
                    <a:pt x="2" y="84"/>
                  </a:cubicBezTo>
                  <a:cubicBezTo>
                    <a:pt x="3" y="90"/>
                    <a:pt x="44" y="97"/>
                    <a:pt x="59" y="88"/>
                  </a:cubicBezTo>
                  <a:cubicBezTo>
                    <a:pt x="75" y="79"/>
                    <a:pt x="63" y="60"/>
                    <a:pt x="66" y="55"/>
                  </a:cubicBezTo>
                  <a:cubicBezTo>
                    <a:pt x="68" y="51"/>
                    <a:pt x="71" y="45"/>
                    <a:pt x="64" y="28"/>
                  </a:cubicBezTo>
                  <a:cubicBezTo>
                    <a:pt x="64" y="28"/>
                    <a:pt x="61" y="6"/>
                    <a:pt x="63" y="0"/>
                  </a:cubicBezTo>
                  <a:lnTo>
                    <a:pt x="27" y="4"/>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99ECF510-B716-4B8B-8D7B-E6008EFBB31D}"/>
                </a:ext>
              </a:extLst>
            </p:cNvPr>
            <p:cNvSpPr>
              <a:spLocks/>
            </p:cNvSpPr>
            <p:nvPr/>
          </p:nvSpPr>
          <p:spPr bwMode="auto">
            <a:xfrm>
              <a:off x="7008813" y="4857751"/>
              <a:ext cx="60325" cy="73025"/>
            </a:xfrm>
            <a:custGeom>
              <a:avLst/>
              <a:gdLst>
                <a:gd name="T0" fmla="*/ 0 w 19"/>
                <a:gd name="T1" fmla="*/ 10 h 23"/>
                <a:gd name="T2" fmla="*/ 5 w 19"/>
                <a:gd name="T3" fmla="*/ 0 h 23"/>
                <a:gd name="T4" fmla="*/ 15 w 19"/>
                <a:gd name="T5" fmla="*/ 18 h 23"/>
                <a:gd name="T6" fmla="*/ 19 w 19"/>
                <a:gd name="T7" fmla="*/ 23 h 23"/>
                <a:gd name="T8" fmla="*/ 0 w 19"/>
                <a:gd name="T9" fmla="*/ 10 h 23"/>
              </a:gdLst>
              <a:ahLst/>
              <a:cxnLst>
                <a:cxn ang="0">
                  <a:pos x="T0" y="T1"/>
                </a:cxn>
                <a:cxn ang="0">
                  <a:pos x="T2" y="T3"/>
                </a:cxn>
                <a:cxn ang="0">
                  <a:pos x="T4" y="T5"/>
                </a:cxn>
                <a:cxn ang="0">
                  <a:pos x="T6" y="T7"/>
                </a:cxn>
                <a:cxn ang="0">
                  <a:pos x="T8" y="T9"/>
                </a:cxn>
              </a:cxnLst>
              <a:rect l="0" t="0" r="r" b="b"/>
              <a:pathLst>
                <a:path w="19" h="23">
                  <a:moveTo>
                    <a:pt x="0" y="10"/>
                  </a:moveTo>
                  <a:cubicBezTo>
                    <a:pt x="0" y="10"/>
                    <a:pt x="0" y="0"/>
                    <a:pt x="5" y="0"/>
                  </a:cubicBezTo>
                  <a:cubicBezTo>
                    <a:pt x="9" y="0"/>
                    <a:pt x="13" y="14"/>
                    <a:pt x="15" y="18"/>
                  </a:cubicBezTo>
                  <a:cubicBezTo>
                    <a:pt x="17" y="21"/>
                    <a:pt x="19" y="23"/>
                    <a:pt x="19" y="23"/>
                  </a:cubicBezTo>
                  <a:lnTo>
                    <a:pt x="0" y="1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E3CE4378-14F0-4F8E-A08F-87B2B4AFB68D}"/>
                </a:ext>
              </a:extLst>
            </p:cNvPr>
            <p:cNvSpPr>
              <a:spLocks/>
            </p:cNvSpPr>
            <p:nvPr/>
          </p:nvSpPr>
          <p:spPr bwMode="auto">
            <a:xfrm>
              <a:off x="6894513" y="4870451"/>
              <a:ext cx="206375" cy="198438"/>
            </a:xfrm>
            <a:custGeom>
              <a:avLst/>
              <a:gdLst>
                <a:gd name="T0" fmla="*/ 5 w 65"/>
                <a:gd name="T1" fmla="*/ 44 h 62"/>
                <a:gd name="T2" fmla="*/ 24 w 65"/>
                <a:gd name="T3" fmla="*/ 0 h 62"/>
                <a:gd name="T4" fmla="*/ 60 w 65"/>
                <a:gd name="T5" fmla="*/ 23 h 62"/>
                <a:gd name="T6" fmla="*/ 65 w 65"/>
                <a:gd name="T7" fmla="*/ 39 h 62"/>
                <a:gd name="T8" fmla="*/ 42 w 65"/>
                <a:gd name="T9" fmla="*/ 59 h 62"/>
                <a:gd name="T10" fmla="*/ 5 w 65"/>
                <a:gd name="T11" fmla="*/ 44 h 62"/>
              </a:gdLst>
              <a:ahLst/>
              <a:cxnLst>
                <a:cxn ang="0">
                  <a:pos x="T0" y="T1"/>
                </a:cxn>
                <a:cxn ang="0">
                  <a:pos x="T2" y="T3"/>
                </a:cxn>
                <a:cxn ang="0">
                  <a:pos x="T4" y="T5"/>
                </a:cxn>
                <a:cxn ang="0">
                  <a:pos x="T6" y="T7"/>
                </a:cxn>
                <a:cxn ang="0">
                  <a:pos x="T8" y="T9"/>
                </a:cxn>
                <a:cxn ang="0">
                  <a:pos x="T10" y="T11"/>
                </a:cxn>
              </a:cxnLst>
              <a:rect l="0" t="0" r="r" b="b"/>
              <a:pathLst>
                <a:path w="65" h="62">
                  <a:moveTo>
                    <a:pt x="5" y="44"/>
                  </a:moveTo>
                  <a:cubicBezTo>
                    <a:pt x="5" y="44"/>
                    <a:pt x="0" y="9"/>
                    <a:pt x="24" y="0"/>
                  </a:cubicBezTo>
                  <a:cubicBezTo>
                    <a:pt x="24" y="0"/>
                    <a:pt x="57" y="18"/>
                    <a:pt x="60" y="23"/>
                  </a:cubicBezTo>
                  <a:cubicBezTo>
                    <a:pt x="62" y="28"/>
                    <a:pt x="65" y="39"/>
                    <a:pt x="65" y="39"/>
                  </a:cubicBezTo>
                  <a:cubicBezTo>
                    <a:pt x="65" y="39"/>
                    <a:pt x="48" y="39"/>
                    <a:pt x="42" y="59"/>
                  </a:cubicBezTo>
                  <a:cubicBezTo>
                    <a:pt x="42" y="59"/>
                    <a:pt x="19" y="62"/>
                    <a:pt x="5" y="4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4A5CF3D5-88FC-4E26-BC16-85C370E425A6}"/>
                </a:ext>
              </a:extLst>
            </p:cNvPr>
            <p:cNvSpPr>
              <a:spLocks/>
            </p:cNvSpPr>
            <p:nvPr/>
          </p:nvSpPr>
          <p:spPr bwMode="auto">
            <a:xfrm>
              <a:off x="6875463" y="4965701"/>
              <a:ext cx="31750" cy="38100"/>
            </a:xfrm>
            <a:custGeom>
              <a:avLst/>
              <a:gdLst>
                <a:gd name="T0" fmla="*/ 10 w 10"/>
                <a:gd name="T1" fmla="*/ 12 h 12"/>
                <a:gd name="T2" fmla="*/ 1 w 10"/>
                <a:gd name="T3" fmla="*/ 9 h 12"/>
                <a:gd name="T4" fmla="*/ 10 w 10"/>
                <a:gd name="T5" fmla="*/ 3 h 12"/>
              </a:gdLst>
              <a:ahLst/>
              <a:cxnLst>
                <a:cxn ang="0">
                  <a:pos x="T0" y="T1"/>
                </a:cxn>
                <a:cxn ang="0">
                  <a:pos x="T2" y="T3"/>
                </a:cxn>
                <a:cxn ang="0">
                  <a:pos x="T4" y="T5"/>
                </a:cxn>
              </a:cxnLst>
              <a:rect l="0" t="0" r="r" b="b"/>
              <a:pathLst>
                <a:path w="10" h="12">
                  <a:moveTo>
                    <a:pt x="10" y="12"/>
                  </a:moveTo>
                  <a:cubicBezTo>
                    <a:pt x="10" y="12"/>
                    <a:pt x="2" y="12"/>
                    <a:pt x="1" y="9"/>
                  </a:cubicBezTo>
                  <a:cubicBezTo>
                    <a:pt x="0" y="7"/>
                    <a:pt x="0" y="0"/>
                    <a:pt x="10" y="3"/>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1221D7B1-C631-4281-B8E6-6A6F062D6542}"/>
                </a:ext>
              </a:extLst>
            </p:cNvPr>
            <p:cNvSpPr>
              <a:spLocks/>
            </p:cNvSpPr>
            <p:nvPr/>
          </p:nvSpPr>
          <p:spPr bwMode="auto">
            <a:xfrm>
              <a:off x="6872288" y="4918076"/>
              <a:ext cx="44450" cy="50800"/>
            </a:xfrm>
            <a:custGeom>
              <a:avLst/>
              <a:gdLst>
                <a:gd name="T0" fmla="*/ 11 w 14"/>
                <a:gd name="T1" fmla="*/ 16 h 16"/>
                <a:gd name="T2" fmla="*/ 1 w 14"/>
                <a:gd name="T3" fmla="*/ 9 h 16"/>
                <a:gd name="T4" fmla="*/ 7 w 14"/>
                <a:gd name="T5" fmla="*/ 2 h 16"/>
                <a:gd name="T6" fmla="*/ 14 w 14"/>
                <a:gd name="T7" fmla="*/ 5 h 16"/>
              </a:gdLst>
              <a:ahLst/>
              <a:cxnLst>
                <a:cxn ang="0">
                  <a:pos x="T0" y="T1"/>
                </a:cxn>
                <a:cxn ang="0">
                  <a:pos x="T2" y="T3"/>
                </a:cxn>
                <a:cxn ang="0">
                  <a:pos x="T4" y="T5"/>
                </a:cxn>
                <a:cxn ang="0">
                  <a:pos x="T6" y="T7"/>
                </a:cxn>
              </a:cxnLst>
              <a:rect l="0" t="0" r="r" b="b"/>
              <a:pathLst>
                <a:path w="14" h="16">
                  <a:moveTo>
                    <a:pt x="11" y="16"/>
                  </a:moveTo>
                  <a:cubicBezTo>
                    <a:pt x="11" y="16"/>
                    <a:pt x="2" y="12"/>
                    <a:pt x="1" y="9"/>
                  </a:cubicBezTo>
                  <a:cubicBezTo>
                    <a:pt x="0" y="6"/>
                    <a:pt x="2" y="0"/>
                    <a:pt x="7" y="2"/>
                  </a:cubicBezTo>
                  <a:cubicBezTo>
                    <a:pt x="13" y="3"/>
                    <a:pt x="14" y="5"/>
                    <a:pt x="14" y="5"/>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FF019A37-D555-4F68-BB0C-015F8E3B6883}"/>
                </a:ext>
              </a:extLst>
            </p:cNvPr>
            <p:cNvSpPr>
              <a:spLocks/>
            </p:cNvSpPr>
            <p:nvPr/>
          </p:nvSpPr>
          <p:spPr bwMode="auto">
            <a:xfrm>
              <a:off x="6875463" y="4857751"/>
              <a:ext cx="60325" cy="73025"/>
            </a:xfrm>
            <a:custGeom>
              <a:avLst/>
              <a:gdLst>
                <a:gd name="T0" fmla="*/ 13 w 19"/>
                <a:gd name="T1" fmla="*/ 23 h 23"/>
                <a:gd name="T2" fmla="*/ 1 w 19"/>
                <a:gd name="T3" fmla="*/ 14 h 23"/>
                <a:gd name="T4" fmla="*/ 19 w 19"/>
                <a:gd name="T5" fmla="*/ 11 h 23"/>
              </a:gdLst>
              <a:ahLst/>
              <a:cxnLst>
                <a:cxn ang="0">
                  <a:pos x="T0" y="T1"/>
                </a:cxn>
                <a:cxn ang="0">
                  <a:pos x="T2" y="T3"/>
                </a:cxn>
                <a:cxn ang="0">
                  <a:pos x="T4" y="T5"/>
                </a:cxn>
              </a:cxnLst>
              <a:rect l="0" t="0" r="r" b="b"/>
              <a:pathLst>
                <a:path w="19" h="23">
                  <a:moveTo>
                    <a:pt x="13" y="23"/>
                  </a:moveTo>
                  <a:cubicBezTo>
                    <a:pt x="13" y="23"/>
                    <a:pt x="2" y="17"/>
                    <a:pt x="1" y="14"/>
                  </a:cubicBezTo>
                  <a:cubicBezTo>
                    <a:pt x="0" y="11"/>
                    <a:pt x="1" y="0"/>
                    <a:pt x="19" y="11"/>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21072E50-199B-4A18-9BAD-904F698C09BE}"/>
                </a:ext>
              </a:extLst>
            </p:cNvPr>
            <p:cNvSpPr>
              <a:spLocks/>
            </p:cNvSpPr>
            <p:nvPr/>
          </p:nvSpPr>
          <p:spPr bwMode="auto">
            <a:xfrm>
              <a:off x="6907213" y="4838701"/>
              <a:ext cx="92075" cy="63500"/>
            </a:xfrm>
            <a:custGeom>
              <a:avLst/>
              <a:gdLst>
                <a:gd name="T0" fmla="*/ 9 w 29"/>
                <a:gd name="T1" fmla="*/ 17 h 20"/>
                <a:gd name="T2" fmla="*/ 1 w 29"/>
                <a:gd name="T3" fmla="*/ 7 h 20"/>
                <a:gd name="T4" fmla="*/ 19 w 29"/>
                <a:gd name="T5" fmla="*/ 10 h 20"/>
                <a:gd name="T6" fmla="*/ 9 w 29"/>
                <a:gd name="T7" fmla="*/ 17 h 20"/>
              </a:gdLst>
              <a:ahLst/>
              <a:cxnLst>
                <a:cxn ang="0">
                  <a:pos x="T0" y="T1"/>
                </a:cxn>
                <a:cxn ang="0">
                  <a:pos x="T2" y="T3"/>
                </a:cxn>
                <a:cxn ang="0">
                  <a:pos x="T4" y="T5"/>
                </a:cxn>
                <a:cxn ang="0">
                  <a:pos x="T6" y="T7"/>
                </a:cxn>
              </a:cxnLst>
              <a:rect l="0" t="0" r="r" b="b"/>
              <a:pathLst>
                <a:path w="29" h="20">
                  <a:moveTo>
                    <a:pt x="9" y="17"/>
                  </a:moveTo>
                  <a:cubicBezTo>
                    <a:pt x="9" y="17"/>
                    <a:pt x="0" y="11"/>
                    <a:pt x="1" y="7"/>
                  </a:cubicBezTo>
                  <a:cubicBezTo>
                    <a:pt x="3" y="3"/>
                    <a:pt x="10" y="0"/>
                    <a:pt x="19" y="10"/>
                  </a:cubicBezTo>
                  <a:cubicBezTo>
                    <a:pt x="29" y="20"/>
                    <a:pt x="9" y="17"/>
                    <a:pt x="9" y="1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17CEAB70-49C9-43BA-A2B3-35A8E568DBB0}"/>
                </a:ext>
              </a:extLst>
            </p:cNvPr>
            <p:cNvSpPr>
              <a:spLocks/>
            </p:cNvSpPr>
            <p:nvPr/>
          </p:nvSpPr>
          <p:spPr bwMode="auto">
            <a:xfrm>
              <a:off x="8193088" y="5157788"/>
              <a:ext cx="1298575" cy="1658938"/>
            </a:xfrm>
            <a:custGeom>
              <a:avLst/>
              <a:gdLst>
                <a:gd name="T0" fmla="*/ 364 w 409"/>
                <a:gd name="T1" fmla="*/ 446 h 522"/>
                <a:gd name="T2" fmla="*/ 265 w 409"/>
                <a:gd name="T3" fmla="*/ 498 h 522"/>
                <a:gd name="T4" fmla="*/ 70 w 409"/>
                <a:gd name="T5" fmla="*/ 494 h 522"/>
                <a:gd name="T6" fmla="*/ 30 w 409"/>
                <a:gd name="T7" fmla="*/ 260 h 522"/>
                <a:gd name="T8" fmla="*/ 15 w 409"/>
                <a:gd name="T9" fmla="*/ 141 h 522"/>
                <a:gd name="T10" fmla="*/ 10 w 409"/>
                <a:gd name="T11" fmla="*/ 123 h 522"/>
                <a:gd name="T12" fmla="*/ 10 w 409"/>
                <a:gd name="T13" fmla="*/ 23 h 522"/>
                <a:gd name="T14" fmla="*/ 78 w 409"/>
                <a:gd name="T15" fmla="*/ 16 h 522"/>
                <a:gd name="T16" fmla="*/ 203 w 409"/>
                <a:gd name="T17" fmla="*/ 10 h 522"/>
                <a:gd name="T18" fmla="*/ 250 w 409"/>
                <a:gd name="T19" fmla="*/ 10 h 522"/>
                <a:gd name="T20" fmla="*/ 277 w 409"/>
                <a:gd name="T21" fmla="*/ 108 h 522"/>
                <a:gd name="T22" fmla="*/ 288 w 409"/>
                <a:gd name="T23" fmla="*/ 214 h 522"/>
                <a:gd name="T24" fmla="*/ 364 w 409"/>
                <a:gd name="T25" fmla="*/ 44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9" h="522">
                  <a:moveTo>
                    <a:pt x="364" y="446"/>
                  </a:moveTo>
                  <a:cubicBezTo>
                    <a:pt x="354" y="465"/>
                    <a:pt x="314" y="485"/>
                    <a:pt x="265" y="498"/>
                  </a:cubicBezTo>
                  <a:cubicBezTo>
                    <a:pt x="197" y="516"/>
                    <a:pt x="113" y="522"/>
                    <a:pt x="70" y="494"/>
                  </a:cubicBezTo>
                  <a:cubicBezTo>
                    <a:pt x="25" y="465"/>
                    <a:pt x="14" y="361"/>
                    <a:pt x="30" y="260"/>
                  </a:cubicBezTo>
                  <a:cubicBezTo>
                    <a:pt x="38" y="211"/>
                    <a:pt x="24" y="167"/>
                    <a:pt x="15" y="141"/>
                  </a:cubicBezTo>
                  <a:cubicBezTo>
                    <a:pt x="13" y="133"/>
                    <a:pt x="10" y="126"/>
                    <a:pt x="10" y="123"/>
                  </a:cubicBezTo>
                  <a:cubicBezTo>
                    <a:pt x="5" y="89"/>
                    <a:pt x="0" y="48"/>
                    <a:pt x="10" y="23"/>
                  </a:cubicBezTo>
                  <a:cubicBezTo>
                    <a:pt x="10" y="23"/>
                    <a:pt x="48" y="8"/>
                    <a:pt x="78" y="16"/>
                  </a:cubicBezTo>
                  <a:cubicBezTo>
                    <a:pt x="109" y="23"/>
                    <a:pt x="188" y="18"/>
                    <a:pt x="203" y="10"/>
                  </a:cubicBezTo>
                  <a:cubicBezTo>
                    <a:pt x="218" y="2"/>
                    <a:pt x="236" y="0"/>
                    <a:pt x="250" y="10"/>
                  </a:cubicBezTo>
                  <a:cubicBezTo>
                    <a:pt x="264" y="19"/>
                    <a:pt x="286" y="62"/>
                    <a:pt x="277" y="108"/>
                  </a:cubicBezTo>
                  <a:cubicBezTo>
                    <a:pt x="271" y="135"/>
                    <a:pt x="271" y="172"/>
                    <a:pt x="288" y="214"/>
                  </a:cubicBezTo>
                  <a:cubicBezTo>
                    <a:pt x="321" y="299"/>
                    <a:pt x="409" y="365"/>
                    <a:pt x="364" y="4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3981728C-669D-4850-8D90-F0A71DA5E5F9}"/>
                </a:ext>
              </a:extLst>
            </p:cNvPr>
            <p:cNvSpPr>
              <a:spLocks/>
            </p:cNvSpPr>
            <p:nvPr/>
          </p:nvSpPr>
          <p:spPr bwMode="auto">
            <a:xfrm>
              <a:off x="8218488" y="4537076"/>
              <a:ext cx="571500" cy="311150"/>
            </a:xfrm>
            <a:custGeom>
              <a:avLst/>
              <a:gdLst>
                <a:gd name="T0" fmla="*/ 173 w 180"/>
                <a:gd name="T1" fmla="*/ 98 h 98"/>
                <a:gd name="T2" fmla="*/ 56 w 180"/>
                <a:gd name="T3" fmla="*/ 74 h 98"/>
                <a:gd name="T4" fmla="*/ 7 w 180"/>
                <a:gd name="T5" fmla="*/ 0 h 98"/>
                <a:gd name="T6" fmla="*/ 7 w 180"/>
                <a:gd name="T7" fmla="*/ 0 h 98"/>
                <a:gd name="T8" fmla="*/ 7 w 180"/>
                <a:gd name="T9" fmla="*/ 0 h 98"/>
                <a:gd name="T10" fmla="*/ 125 w 180"/>
                <a:gd name="T11" fmla="*/ 25 h 98"/>
                <a:gd name="T12" fmla="*/ 173 w 180"/>
                <a:gd name="T13" fmla="*/ 98 h 98"/>
              </a:gdLst>
              <a:ahLst/>
              <a:cxnLst>
                <a:cxn ang="0">
                  <a:pos x="T0" y="T1"/>
                </a:cxn>
                <a:cxn ang="0">
                  <a:pos x="T2" y="T3"/>
                </a:cxn>
                <a:cxn ang="0">
                  <a:pos x="T4" y="T5"/>
                </a:cxn>
                <a:cxn ang="0">
                  <a:pos x="T6" y="T7"/>
                </a:cxn>
                <a:cxn ang="0">
                  <a:pos x="T8" y="T9"/>
                </a:cxn>
                <a:cxn ang="0">
                  <a:pos x="T10" y="T11"/>
                </a:cxn>
                <a:cxn ang="0">
                  <a:pos x="T12" y="T13"/>
                </a:cxn>
              </a:cxnLst>
              <a:rect l="0" t="0" r="r" b="b"/>
              <a:pathLst>
                <a:path w="180" h="98">
                  <a:moveTo>
                    <a:pt x="173" y="98"/>
                  </a:moveTo>
                  <a:cubicBezTo>
                    <a:pt x="56" y="74"/>
                    <a:pt x="56" y="74"/>
                    <a:pt x="56" y="74"/>
                  </a:cubicBezTo>
                  <a:cubicBezTo>
                    <a:pt x="22" y="67"/>
                    <a:pt x="0" y="34"/>
                    <a:pt x="7" y="0"/>
                  </a:cubicBezTo>
                  <a:cubicBezTo>
                    <a:pt x="7" y="0"/>
                    <a:pt x="7" y="0"/>
                    <a:pt x="7" y="0"/>
                  </a:cubicBezTo>
                  <a:cubicBezTo>
                    <a:pt x="7" y="0"/>
                    <a:pt x="7" y="0"/>
                    <a:pt x="7" y="0"/>
                  </a:cubicBezTo>
                  <a:cubicBezTo>
                    <a:pt x="125" y="25"/>
                    <a:pt x="125" y="25"/>
                    <a:pt x="125" y="25"/>
                  </a:cubicBezTo>
                  <a:cubicBezTo>
                    <a:pt x="159" y="32"/>
                    <a:pt x="180" y="64"/>
                    <a:pt x="173" y="9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FB1CD91-635A-40BB-AAB6-ECF6B06DDA58}"/>
                </a:ext>
              </a:extLst>
            </p:cNvPr>
            <p:cNvSpPr>
              <a:spLocks/>
            </p:cNvSpPr>
            <p:nvPr/>
          </p:nvSpPr>
          <p:spPr bwMode="auto">
            <a:xfrm>
              <a:off x="8437563" y="4981576"/>
              <a:ext cx="79375" cy="103188"/>
            </a:xfrm>
            <a:custGeom>
              <a:avLst/>
              <a:gdLst>
                <a:gd name="T0" fmla="*/ 4 w 25"/>
                <a:gd name="T1" fmla="*/ 32 h 32"/>
                <a:gd name="T2" fmla="*/ 2 w 25"/>
                <a:gd name="T3" fmla="*/ 11 h 32"/>
                <a:gd name="T4" fmla="*/ 25 w 25"/>
                <a:gd name="T5" fmla="*/ 24 h 32"/>
              </a:gdLst>
              <a:ahLst/>
              <a:cxnLst>
                <a:cxn ang="0">
                  <a:pos x="T0" y="T1"/>
                </a:cxn>
                <a:cxn ang="0">
                  <a:pos x="T2" y="T3"/>
                </a:cxn>
                <a:cxn ang="0">
                  <a:pos x="T4" y="T5"/>
                </a:cxn>
              </a:cxnLst>
              <a:rect l="0" t="0" r="r" b="b"/>
              <a:pathLst>
                <a:path w="25" h="32">
                  <a:moveTo>
                    <a:pt x="4" y="32"/>
                  </a:moveTo>
                  <a:cubicBezTo>
                    <a:pt x="4" y="32"/>
                    <a:pt x="0" y="22"/>
                    <a:pt x="2" y="11"/>
                  </a:cubicBezTo>
                  <a:cubicBezTo>
                    <a:pt x="4" y="0"/>
                    <a:pt x="24" y="23"/>
                    <a:pt x="25" y="24"/>
                  </a:cubicBezTo>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9FF83972-D674-4801-AC84-08E3CEF58C56}"/>
                </a:ext>
              </a:extLst>
            </p:cNvPr>
            <p:cNvSpPr>
              <a:spLocks/>
            </p:cNvSpPr>
            <p:nvPr/>
          </p:nvSpPr>
          <p:spPr bwMode="auto">
            <a:xfrm>
              <a:off x="8367713" y="4765676"/>
              <a:ext cx="428625" cy="334963"/>
            </a:xfrm>
            <a:custGeom>
              <a:avLst/>
              <a:gdLst>
                <a:gd name="T0" fmla="*/ 0 w 135"/>
                <a:gd name="T1" fmla="*/ 0 h 105"/>
                <a:gd name="T2" fmla="*/ 0 w 135"/>
                <a:gd name="T3" fmla="*/ 16 h 105"/>
                <a:gd name="T4" fmla="*/ 1 w 135"/>
                <a:gd name="T5" fmla="*/ 19 h 105"/>
                <a:gd name="T6" fmla="*/ 4 w 135"/>
                <a:gd name="T7" fmla="*/ 25 h 105"/>
                <a:gd name="T8" fmla="*/ 4 w 135"/>
                <a:gd name="T9" fmla="*/ 30 h 105"/>
                <a:gd name="T10" fmla="*/ 1 w 135"/>
                <a:gd name="T11" fmla="*/ 41 h 105"/>
                <a:gd name="T12" fmla="*/ 2 w 135"/>
                <a:gd name="T13" fmla="*/ 42 h 105"/>
                <a:gd name="T14" fmla="*/ 14 w 135"/>
                <a:gd name="T15" fmla="*/ 31 h 105"/>
                <a:gd name="T16" fmla="*/ 24 w 135"/>
                <a:gd name="T17" fmla="*/ 33 h 105"/>
                <a:gd name="T18" fmla="*/ 25 w 135"/>
                <a:gd name="T19" fmla="*/ 54 h 105"/>
                <a:gd name="T20" fmla="*/ 35 w 135"/>
                <a:gd name="T21" fmla="*/ 94 h 105"/>
                <a:gd name="T22" fmla="*/ 103 w 135"/>
                <a:gd name="T23" fmla="*/ 90 h 105"/>
                <a:gd name="T24" fmla="*/ 127 w 135"/>
                <a:gd name="T25"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05">
                  <a:moveTo>
                    <a:pt x="0" y="0"/>
                  </a:moveTo>
                  <a:cubicBezTo>
                    <a:pt x="0" y="16"/>
                    <a:pt x="0" y="16"/>
                    <a:pt x="0" y="16"/>
                  </a:cubicBezTo>
                  <a:cubicBezTo>
                    <a:pt x="0" y="17"/>
                    <a:pt x="1" y="18"/>
                    <a:pt x="1" y="19"/>
                  </a:cubicBezTo>
                  <a:cubicBezTo>
                    <a:pt x="4" y="25"/>
                    <a:pt x="4" y="25"/>
                    <a:pt x="4" y="25"/>
                  </a:cubicBezTo>
                  <a:cubicBezTo>
                    <a:pt x="5" y="26"/>
                    <a:pt x="5" y="28"/>
                    <a:pt x="4" y="30"/>
                  </a:cubicBezTo>
                  <a:cubicBezTo>
                    <a:pt x="1" y="41"/>
                    <a:pt x="1" y="41"/>
                    <a:pt x="1" y="41"/>
                  </a:cubicBezTo>
                  <a:cubicBezTo>
                    <a:pt x="1" y="42"/>
                    <a:pt x="2" y="42"/>
                    <a:pt x="2" y="42"/>
                  </a:cubicBezTo>
                  <a:cubicBezTo>
                    <a:pt x="14" y="31"/>
                    <a:pt x="14" y="31"/>
                    <a:pt x="14" y="31"/>
                  </a:cubicBezTo>
                  <a:cubicBezTo>
                    <a:pt x="17" y="28"/>
                    <a:pt x="22" y="29"/>
                    <a:pt x="24" y="33"/>
                  </a:cubicBezTo>
                  <a:cubicBezTo>
                    <a:pt x="26" y="39"/>
                    <a:pt x="29" y="48"/>
                    <a:pt x="25" y="54"/>
                  </a:cubicBezTo>
                  <a:cubicBezTo>
                    <a:pt x="18" y="64"/>
                    <a:pt x="24" y="92"/>
                    <a:pt x="35" y="94"/>
                  </a:cubicBezTo>
                  <a:cubicBezTo>
                    <a:pt x="46" y="95"/>
                    <a:pt x="86" y="105"/>
                    <a:pt x="103" y="90"/>
                  </a:cubicBezTo>
                  <a:cubicBezTo>
                    <a:pt x="119" y="77"/>
                    <a:pt x="135" y="56"/>
                    <a:pt x="127" y="5"/>
                  </a:cubicBezTo>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C521C9CB-6A6A-4CBC-9D2B-18AF5DF8EC26}"/>
                </a:ext>
              </a:extLst>
            </p:cNvPr>
            <p:cNvSpPr>
              <a:spLocks/>
            </p:cNvSpPr>
            <p:nvPr/>
          </p:nvSpPr>
          <p:spPr bwMode="auto">
            <a:xfrm>
              <a:off x="8389938" y="4832351"/>
              <a:ext cx="73025" cy="158750"/>
            </a:xfrm>
            <a:custGeom>
              <a:avLst/>
              <a:gdLst>
                <a:gd name="T0" fmla="*/ 0 w 23"/>
                <a:gd name="T1" fmla="*/ 24 h 50"/>
                <a:gd name="T2" fmla="*/ 3 w 23"/>
                <a:gd name="T3" fmla="*/ 16 h 50"/>
                <a:gd name="T4" fmla="*/ 20 w 23"/>
                <a:gd name="T5" fmla="*/ 10 h 50"/>
                <a:gd name="T6" fmla="*/ 5 w 23"/>
                <a:gd name="T7" fmla="*/ 48 h 50"/>
                <a:gd name="T8" fmla="*/ 0 w 23"/>
                <a:gd name="T9" fmla="*/ 24 h 50"/>
              </a:gdLst>
              <a:ahLst/>
              <a:cxnLst>
                <a:cxn ang="0">
                  <a:pos x="T0" y="T1"/>
                </a:cxn>
                <a:cxn ang="0">
                  <a:pos x="T2" y="T3"/>
                </a:cxn>
                <a:cxn ang="0">
                  <a:pos x="T4" y="T5"/>
                </a:cxn>
                <a:cxn ang="0">
                  <a:pos x="T6" y="T7"/>
                </a:cxn>
                <a:cxn ang="0">
                  <a:pos x="T8" y="T9"/>
                </a:cxn>
              </a:cxnLst>
              <a:rect l="0" t="0" r="r" b="b"/>
              <a:pathLst>
                <a:path w="23" h="50">
                  <a:moveTo>
                    <a:pt x="0" y="24"/>
                  </a:moveTo>
                  <a:cubicBezTo>
                    <a:pt x="0" y="21"/>
                    <a:pt x="1" y="18"/>
                    <a:pt x="3" y="16"/>
                  </a:cubicBezTo>
                  <a:cubicBezTo>
                    <a:pt x="8" y="10"/>
                    <a:pt x="17" y="0"/>
                    <a:pt x="20" y="10"/>
                  </a:cubicBezTo>
                  <a:cubicBezTo>
                    <a:pt x="23" y="23"/>
                    <a:pt x="10" y="50"/>
                    <a:pt x="5" y="48"/>
                  </a:cubicBezTo>
                  <a:cubicBezTo>
                    <a:pt x="1" y="46"/>
                    <a:pt x="0" y="32"/>
                    <a:pt x="0" y="24"/>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487B6A09-69B4-40D1-A108-2EF9EFEC0BC7}"/>
                </a:ext>
              </a:extLst>
            </p:cNvPr>
            <p:cNvSpPr>
              <a:spLocks/>
            </p:cNvSpPr>
            <p:nvPr/>
          </p:nvSpPr>
          <p:spPr bwMode="auto">
            <a:xfrm>
              <a:off x="8259763" y="6718301"/>
              <a:ext cx="352425" cy="2282825"/>
            </a:xfrm>
            <a:custGeom>
              <a:avLst/>
              <a:gdLst>
                <a:gd name="T0" fmla="*/ 111 w 111"/>
                <a:gd name="T1" fmla="*/ 718 h 718"/>
                <a:gd name="T2" fmla="*/ 95 w 111"/>
                <a:gd name="T3" fmla="*/ 718 h 718"/>
                <a:gd name="T4" fmla="*/ 0 w 111"/>
                <a:gd name="T5" fmla="*/ 386 h 718"/>
                <a:gd name="T6" fmla="*/ 15 w 111"/>
                <a:gd name="T7" fmla="*/ 188 h 718"/>
                <a:gd name="T8" fmla="*/ 53 w 111"/>
                <a:gd name="T9" fmla="*/ 3 h 718"/>
                <a:gd name="T10" fmla="*/ 55 w 111"/>
                <a:gd name="T11" fmla="*/ 0 h 718"/>
                <a:gd name="T12" fmla="*/ 111 w 111"/>
                <a:gd name="T13" fmla="*/ 21 h 718"/>
                <a:gd name="T14" fmla="*/ 23 w 111"/>
                <a:gd name="T15" fmla="*/ 380 h 718"/>
                <a:gd name="T16" fmla="*/ 111 w 111"/>
                <a:gd name="T17" fmla="*/ 71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18">
                  <a:moveTo>
                    <a:pt x="111" y="718"/>
                  </a:moveTo>
                  <a:cubicBezTo>
                    <a:pt x="95" y="718"/>
                    <a:pt x="95" y="718"/>
                    <a:pt x="95" y="718"/>
                  </a:cubicBezTo>
                  <a:cubicBezTo>
                    <a:pt x="87" y="686"/>
                    <a:pt x="0" y="386"/>
                    <a:pt x="0" y="386"/>
                  </a:cubicBezTo>
                  <a:cubicBezTo>
                    <a:pt x="0" y="386"/>
                    <a:pt x="7" y="272"/>
                    <a:pt x="15" y="188"/>
                  </a:cubicBezTo>
                  <a:cubicBezTo>
                    <a:pt x="21" y="120"/>
                    <a:pt x="40" y="23"/>
                    <a:pt x="53" y="3"/>
                  </a:cubicBezTo>
                  <a:cubicBezTo>
                    <a:pt x="54" y="2"/>
                    <a:pt x="55" y="1"/>
                    <a:pt x="55" y="0"/>
                  </a:cubicBezTo>
                  <a:cubicBezTo>
                    <a:pt x="111" y="21"/>
                    <a:pt x="111" y="21"/>
                    <a:pt x="111" y="21"/>
                  </a:cubicBezTo>
                  <a:cubicBezTo>
                    <a:pt x="55" y="42"/>
                    <a:pt x="6" y="331"/>
                    <a:pt x="23" y="380"/>
                  </a:cubicBezTo>
                  <a:cubicBezTo>
                    <a:pt x="40" y="430"/>
                    <a:pt x="98" y="622"/>
                    <a:pt x="111" y="718"/>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8BBD2C2B-B55B-469B-817C-55E0E6203DAC}"/>
                </a:ext>
              </a:extLst>
            </p:cNvPr>
            <p:cNvSpPr>
              <a:spLocks/>
            </p:cNvSpPr>
            <p:nvPr/>
          </p:nvSpPr>
          <p:spPr bwMode="auto">
            <a:xfrm>
              <a:off x="8326438" y="4895851"/>
              <a:ext cx="92075" cy="220663"/>
            </a:xfrm>
            <a:custGeom>
              <a:avLst/>
              <a:gdLst>
                <a:gd name="T0" fmla="*/ 29 w 29"/>
                <a:gd name="T1" fmla="*/ 68 h 69"/>
                <a:gd name="T2" fmla="*/ 19 w 29"/>
                <a:gd name="T3" fmla="*/ 68 h 69"/>
                <a:gd name="T4" fmla="*/ 9 w 29"/>
                <a:gd name="T5" fmla="*/ 60 h 69"/>
                <a:gd name="T6" fmla="*/ 0 w 29"/>
                <a:gd name="T7" fmla="*/ 36 h 69"/>
                <a:gd name="T8" fmla="*/ 0 w 29"/>
                <a:gd name="T9" fmla="*/ 35 h 69"/>
                <a:gd name="T10" fmla="*/ 0 w 29"/>
                <a:gd name="T11" fmla="*/ 31 h 69"/>
                <a:gd name="T12" fmla="*/ 0 w 29"/>
                <a:gd name="T13" fmla="*/ 31 h 69"/>
                <a:gd name="T14" fmla="*/ 1 w 29"/>
                <a:gd name="T15" fmla="*/ 28 h 69"/>
                <a:gd name="T16" fmla="*/ 1 w 29"/>
                <a:gd name="T17" fmla="*/ 28 h 69"/>
                <a:gd name="T18" fmla="*/ 14 w 29"/>
                <a:gd name="T19" fmla="*/ 0 h 69"/>
                <a:gd name="T20" fmla="*/ 16 w 29"/>
                <a:gd name="T21" fmla="*/ 0 h 69"/>
                <a:gd name="T22" fmla="*/ 29 w 29"/>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69">
                  <a:moveTo>
                    <a:pt x="29" y="68"/>
                  </a:moveTo>
                  <a:cubicBezTo>
                    <a:pt x="25" y="69"/>
                    <a:pt x="22" y="69"/>
                    <a:pt x="19" y="68"/>
                  </a:cubicBezTo>
                  <a:cubicBezTo>
                    <a:pt x="15" y="67"/>
                    <a:pt x="12" y="64"/>
                    <a:pt x="9" y="60"/>
                  </a:cubicBezTo>
                  <a:cubicBezTo>
                    <a:pt x="4" y="53"/>
                    <a:pt x="1" y="42"/>
                    <a:pt x="0" y="36"/>
                  </a:cubicBezTo>
                  <a:cubicBezTo>
                    <a:pt x="0" y="36"/>
                    <a:pt x="0" y="35"/>
                    <a:pt x="0" y="35"/>
                  </a:cubicBezTo>
                  <a:cubicBezTo>
                    <a:pt x="0" y="33"/>
                    <a:pt x="0" y="32"/>
                    <a:pt x="0" y="31"/>
                  </a:cubicBezTo>
                  <a:cubicBezTo>
                    <a:pt x="0" y="31"/>
                    <a:pt x="0" y="31"/>
                    <a:pt x="0" y="31"/>
                  </a:cubicBezTo>
                  <a:cubicBezTo>
                    <a:pt x="0" y="30"/>
                    <a:pt x="1" y="29"/>
                    <a:pt x="1" y="28"/>
                  </a:cubicBezTo>
                  <a:cubicBezTo>
                    <a:pt x="1" y="28"/>
                    <a:pt x="1" y="28"/>
                    <a:pt x="1" y="28"/>
                  </a:cubicBezTo>
                  <a:cubicBezTo>
                    <a:pt x="7" y="24"/>
                    <a:pt x="14" y="0"/>
                    <a:pt x="14" y="0"/>
                  </a:cubicBezTo>
                  <a:cubicBezTo>
                    <a:pt x="16" y="0"/>
                    <a:pt x="16" y="0"/>
                    <a:pt x="16" y="0"/>
                  </a:cubicBezTo>
                  <a:cubicBezTo>
                    <a:pt x="14" y="3"/>
                    <a:pt x="12" y="48"/>
                    <a:pt x="29" y="6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A35C1FE0-2095-4197-B984-729B6060C728}"/>
                </a:ext>
              </a:extLst>
            </p:cNvPr>
            <p:cNvSpPr>
              <a:spLocks/>
            </p:cNvSpPr>
            <p:nvPr/>
          </p:nvSpPr>
          <p:spPr bwMode="auto">
            <a:xfrm>
              <a:off x="8237538" y="5605463"/>
              <a:ext cx="796925" cy="1211263"/>
            </a:xfrm>
            <a:custGeom>
              <a:avLst/>
              <a:gdLst>
                <a:gd name="T0" fmla="*/ 251 w 251"/>
                <a:gd name="T1" fmla="*/ 357 h 381"/>
                <a:gd name="T2" fmla="*/ 56 w 251"/>
                <a:gd name="T3" fmla="*/ 353 h 381"/>
                <a:gd name="T4" fmla="*/ 16 w 251"/>
                <a:gd name="T5" fmla="*/ 119 h 381"/>
                <a:gd name="T6" fmla="*/ 1 w 251"/>
                <a:gd name="T7" fmla="*/ 0 h 381"/>
                <a:gd name="T8" fmla="*/ 32 w 251"/>
                <a:gd name="T9" fmla="*/ 3 h 381"/>
                <a:gd name="T10" fmla="*/ 32 w 251"/>
                <a:gd name="T11" fmla="*/ 131 h 381"/>
                <a:gd name="T12" fmla="*/ 105 w 251"/>
                <a:gd name="T13" fmla="*/ 355 h 381"/>
                <a:gd name="T14" fmla="*/ 251 w 251"/>
                <a:gd name="T15" fmla="*/ 357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381">
                  <a:moveTo>
                    <a:pt x="251" y="357"/>
                  </a:moveTo>
                  <a:cubicBezTo>
                    <a:pt x="183" y="375"/>
                    <a:pt x="99" y="381"/>
                    <a:pt x="56" y="353"/>
                  </a:cubicBezTo>
                  <a:cubicBezTo>
                    <a:pt x="11" y="324"/>
                    <a:pt x="0" y="220"/>
                    <a:pt x="16" y="119"/>
                  </a:cubicBezTo>
                  <a:cubicBezTo>
                    <a:pt x="24" y="70"/>
                    <a:pt x="10" y="26"/>
                    <a:pt x="1" y="0"/>
                  </a:cubicBezTo>
                  <a:cubicBezTo>
                    <a:pt x="32" y="3"/>
                    <a:pt x="32" y="3"/>
                    <a:pt x="32" y="3"/>
                  </a:cubicBezTo>
                  <a:cubicBezTo>
                    <a:pt x="32" y="3"/>
                    <a:pt x="43" y="77"/>
                    <a:pt x="32" y="131"/>
                  </a:cubicBezTo>
                  <a:cubicBezTo>
                    <a:pt x="13" y="226"/>
                    <a:pt x="57" y="343"/>
                    <a:pt x="105" y="355"/>
                  </a:cubicBezTo>
                  <a:cubicBezTo>
                    <a:pt x="153" y="367"/>
                    <a:pt x="251" y="357"/>
                    <a:pt x="251" y="357"/>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F1BB4E1F-77C1-4232-9A37-15B47D201DAC}"/>
                </a:ext>
              </a:extLst>
            </p:cNvPr>
            <p:cNvSpPr>
              <a:spLocks/>
            </p:cNvSpPr>
            <p:nvPr/>
          </p:nvSpPr>
          <p:spPr bwMode="auto">
            <a:xfrm>
              <a:off x="7056438" y="5100638"/>
              <a:ext cx="1285875" cy="523875"/>
            </a:xfrm>
            <a:custGeom>
              <a:avLst/>
              <a:gdLst>
                <a:gd name="T0" fmla="*/ 395 w 405"/>
                <a:gd name="T1" fmla="*/ 162 h 165"/>
                <a:gd name="T2" fmla="*/ 161 w 405"/>
                <a:gd name="T3" fmla="*/ 131 h 165"/>
                <a:gd name="T4" fmla="*/ 0 w 405"/>
                <a:gd name="T5" fmla="*/ 9 h 165"/>
                <a:gd name="T6" fmla="*/ 1 w 405"/>
                <a:gd name="T7" fmla="*/ 0 h 165"/>
                <a:gd name="T8" fmla="*/ 2 w 405"/>
                <a:gd name="T9" fmla="*/ 0 h 165"/>
                <a:gd name="T10" fmla="*/ 164 w 405"/>
                <a:gd name="T11" fmla="*/ 117 h 165"/>
                <a:gd name="T12" fmla="*/ 394 w 405"/>
                <a:gd name="T13" fmla="*/ 154 h 165"/>
                <a:gd name="T14" fmla="*/ 404 w 405"/>
                <a:gd name="T15" fmla="*/ 162 h 165"/>
                <a:gd name="T16" fmla="*/ 395 w 405"/>
                <a:gd name="T17" fmla="*/ 16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5" h="165">
                  <a:moveTo>
                    <a:pt x="395" y="162"/>
                  </a:moveTo>
                  <a:cubicBezTo>
                    <a:pt x="395" y="162"/>
                    <a:pt x="199" y="141"/>
                    <a:pt x="161" y="131"/>
                  </a:cubicBezTo>
                  <a:cubicBezTo>
                    <a:pt x="123" y="121"/>
                    <a:pt x="0" y="9"/>
                    <a:pt x="0" y="9"/>
                  </a:cubicBezTo>
                  <a:cubicBezTo>
                    <a:pt x="0" y="9"/>
                    <a:pt x="0" y="5"/>
                    <a:pt x="1" y="0"/>
                  </a:cubicBezTo>
                  <a:cubicBezTo>
                    <a:pt x="2" y="0"/>
                    <a:pt x="2" y="0"/>
                    <a:pt x="2" y="0"/>
                  </a:cubicBezTo>
                  <a:cubicBezTo>
                    <a:pt x="2" y="0"/>
                    <a:pt x="122" y="105"/>
                    <a:pt x="164" y="117"/>
                  </a:cubicBezTo>
                  <a:cubicBezTo>
                    <a:pt x="202" y="129"/>
                    <a:pt x="345" y="124"/>
                    <a:pt x="394" y="154"/>
                  </a:cubicBezTo>
                  <a:cubicBezTo>
                    <a:pt x="397" y="156"/>
                    <a:pt x="404" y="161"/>
                    <a:pt x="404" y="162"/>
                  </a:cubicBezTo>
                  <a:cubicBezTo>
                    <a:pt x="405" y="165"/>
                    <a:pt x="395" y="162"/>
                    <a:pt x="395" y="162"/>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7A3783D3-CFB9-4904-9044-D4CB5091B2C9}"/>
                </a:ext>
              </a:extLst>
            </p:cNvPr>
            <p:cNvSpPr>
              <a:spLocks/>
            </p:cNvSpPr>
            <p:nvPr/>
          </p:nvSpPr>
          <p:spPr bwMode="auto">
            <a:xfrm>
              <a:off x="7551738" y="5287963"/>
              <a:ext cx="95250" cy="114300"/>
            </a:xfrm>
            <a:custGeom>
              <a:avLst/>
              <a:gdLst>
                <a:gd name="T0" fmla="*/ 24 w 30"/>
                <a:gd name="T1" fmla="*/ 3 h 36"/>
                <a:gd name="T2" fmla="*/ 30 w 30"/>
                <a:gd name="T3" fmla="*/ 36 h 36"/>
                <a:gd name="T4" fmla="*/ 0 w 30"/>
                <a:gd name="T5" fmla="*/ 0 h 36"/>
                <a:gd name="T6" fmla="*/ 16 w 30"/>
                <a:gd name="T7" fmla="*/ 6 h 36"/>
                <a:gd name="T8" fmla="*/ 24 w 30"/>
                <a:gd name="T9" fmla="*/ 3 h 36"/>
              </a:gdLst>
              <a:ahLst/>
              <a:cxnLst>
                <a:cxn ang="0">
                  <a:pos x="T0" y="T1"/>
                </a:cxn>
                <a:cxn ang="0">
                  <a:pos x="T2" y="T3"/>
                </a:cxn>
                <a:cxn ang="0">
                  <a:pos x="T4" y="T5"/>
                </a:cxn>
                <a:cxn ang="0">
                  <a:pos x="T6" y="T7"/>
                </a:cxn>
                <a:cxn ang="0">
                  <a:pos x="T8" y="T9"/>
                </a:cxn>
              </a:cxnLst>
              <a:rect l="0" t="0" r="r" b="b"/>
              <a:pathLst>
                <a:path w="30" h="36">
                  <a:moveTo>
                    <a:pt x="24" y="3"/>
                  </a:moveTo>
                  <a:cubicBezTo>
                    <a:pt x="16" y="8"/>
                    <a:pt x="30" y="36"/>
                    <a:pt x="30" y="36"/>
                  </a:cubicBezTo>
                  <a:cubicBezTo>
                    <a:pt x="0" y="0"/>
                    <a:pt x="0" y="0"/>
                    <a:pt x="0" y="0"/>
                  </a:cubicBezTo>
                  <a:cubicBezTo>
                    <a:pt x="7" y="4"/>
                    <a:pt x="13" y="6"/>
                    <a:pt x="16" y="6"/>
                  </a:cubicBezTo>
                  <a:cubicBezTo>
                    <a:pt x="16" y="6"/>
                    <a:pt x="10" y="7"/>
                    <a:pt x="24" y="3"/>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B5A8A02-F68E-4F3F-9385-BFB35AB6D513}"/>
                </a:ext>
              </a:extLst>
            </p:cNvPr>
            <p:cNvSpPr>
              <a:spLocks/>
            </p:cNvSpPr>
            <p:nvPr/>
          </p:nvSpPr>
          <p:spPr bwMode="auto">
            <a:xfrm>
              <a:off x="9170988" y="4851401"/>
              <a:ext cx="136525" cy="47625"/>
            </a:xfrm>
            <a:custGeom>
              <a:avLst/>
              <a:gdLst>
                <a:gd name="T0" fmla="*/ 16 w 43"/>
                <a:gd name="T1" fmla="*/ 9 h 15"/>
                <a:gd name="T2" fmla="*/ 11 w 43"/>
                <a:gd name="T3" fmla="*/ 0 h 15"/>
                <a:gd name="T4" fmla="*/ 43 w 43"/>
                <a:gd name="T5" fmla="*/ 9 h 15"/>
                <a:gd name="T6" fmla="*/ 0 w 43"/>
                <a:gd name="T7" fmla="*/ 15 h 15"/>
                <a:gd name="T8" fmla="*/ 16 w 43"/>
                <a:gd name="T9" fmla="*/ 9 h 15"/>
              </a:gdLst>
              <a:ahLst/>
              <a:cxnLst>
                <a:cxn ang="0">
                  <a:pos x="T0" y="T1"/>
                </a:cxn>
                <a:cxn ang="0">
                  <a:pos x="T2" y="T3"/>
                </a:cxn>
                <a:cxn ang="0">
                  <a:pos x="T4" y="T5"/>
                </a:cxn>
                <a:cxn ang="0">
                  <a:pos x="T6" y="T7"/>
                </a:cxn>
                <a:cxn ang="0">
                  <a:pos x="T8" y="T9"/>
                </a:cxn>
              </a:cxnLst>
              <a:rect l="0" t="0" r="r" b="b"/>
              <a:pathLst>
                <a:path w="43" h="15">
                  <a:moveTo>
                    <a:pt x="16" y="9"/>
                  </a:moveTo>
                  <a:cubicBezTo>
                    <a:pt x="16" y="9"/>
                    <a:pt x="14" y="6"/>
                    <a:pt x="11" y="0"/>
                  </a:cubicBezTo>
                  <a:cubicBezTo>
                    <a:pt x="43" y="9"/>
                    <a:pt x="43" y="9"/>
                    <a:pt x="43" y="9"/>
                  </a:cubicBezTo>
                  <a:cubicBezTo>
                    <a:pt x="0" y="15"/>
                    <a:pt x="0" y="15"/>
                    <a:pt x="0" y="15"/>
                  </a:cubicBezTo>
                  <a:cubicBezTo>
                    <a:pt x="15" y="8"/>
                    <a:pt x="16" y="9"/>
                    <a:pt x="16" y="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59332F23-F044-4BC5-9C1F-BC15EF4BC706}"/>
              </a:ext>
            </a:extLst>
          </p:cNvPr>
          <p:cNvGrpSpPr/>
          <p:nvPr/>
        </p:nvGrpSpPr>
        <p:grpSpPr>
          <a:xfrm>
            <a:off x="14930906" y="8965725"/>
            <a:ext cx="1634490" cy="1185704"/>
            <a:chOff x="5589588" y="8772526"/>
            <a:chExt cx="1485900" cy="1077913"/>
          </a:xfrm>
        </p:grpSpPr>
        <p:sp>
          <p:nvSpPr>
            <p:cNvPr id="83" name="Freeform 80">
              <a:extLst>
                <a:ext uri="{FF2B5EF4-FFF2-40B4-BE49-F238E27FC236}">
                  <a16:creationId xmlns:a16="http://schemas.microsoft.com/office/drawing/2014/main" id="{7D8C550C-D812-48F1-AF12-210E23B6A6A9}"/>
                </a:ext>
              </a:extLst>
            </p:cNvPr>
            <p:cNvSpPr>
              <a:spLocks/>
            </p:cNvSpPr>
            <p:nvPr/>
          </p:nvSpPr>
          <p:spPr bwMode="auto">
            <a:xfrm>
              <a:off x="5688013" y="8956676"/>
              <a:ext cx="1289050" cy="893763"/>
            </a:xfrm>
            <a:custGeom>
              <a:avLst/>
              <a:gdLst>
                <a:gd name="T0" fmla="*/ 331 w 406"/>
                <a:gd name="T1" fmla="*/ 281 h 281"/>
                <a:gd name="T2" fmla="*/ 75 w 406"/>
                <a:gd name="T3" fmla="*/ 281 h 281"/>
                <a:gd name="T4" fmla="*/ 55 w 406"/>
                <a:gd name="T5" fmla="*/ 264 h 281"/>
                <a:gd name="T6" fmla="*/ 0 w 406"/>
                <a:gd name="T7" fmla="*/ 0 h 281"/>
                <a:gd name="T8" fmla="*/ 406 w 406"/>
                <a:gd name="T9" fmla="*/ 0 h 281"/>
                <a:gd name="T10" fmla="*/ 351 w 406"/>
                <a:gd name="T11" fmla="*/ 264 h 281"/>
                <a:gd name="T12" fmla="*/ 331 w 406"/>
                <a:gd name="T13" fmla="*/ 281 h 281"/>
              </a:gdLst>
              <a:ahLst/>
              <a:cxnLst>
                <a:cxn ang="0">
                  <a:pos x="T0" y="T1"/>
                </a:cxn>
                <a:cxn ang="0">
                  <a:pos x="T2" y="T3"/>
                </a:cxn>
                <a:cxn ang="0">
                  <a:pos x="T4" y="T5"/>
                </a:cxn>
                <a:cxn ang="0">
                  <a:pos x="T6" y="T7"/>
                </a:cxn>
                <a:cxn ang="0">
                  <a:pos x="T8" y="T9"/>
                </a:cxn>
                <a:cxn ang="0">
                  <a:pos x="T10" y="T11"/>
                </a:cxn>
                <a:cxn ang="0">
                  <a:pos x="T12" y="T13"/>
                </a:cxn>
              </a:cxnLst>
              <a:rect l="0" t="0" r="r" b="b"/>
              <a:pathLst>
                <a:path w="406" h="281">
                  <a:moveTo>
                    <a:pt x="331" y="281"/>
                  </a:moveTo>
                  <a:cubicBezTo>
                    <a:pt x="75" y="281"/>
                    <a:pt x="75" y="281"/>
                    <a:pt x="75" y="281"/>
                  </a:cubicBezTo>
                  <a:cubicBezTo>
                    <a:pt x="65" y="281"/>
                    <a:pt x="57" y="274"/>
                    <a:pt x="55" y="264"/>
                  </a:cubicBezTo>
                  <a:cubicBezTo>
                    <a:pt x="0" y="0"/>
                    <a:pt x="0" y="0"/>
                    <a:pt x="0" y="0"/>
                  </a:cubicBezTo>
                  <a:cubicBezTo>
                    <a:pt x="406" y="0"/>
                    <a:pt x="406" y="0"/>
                    <a:pt x="406" y="0"/>
                  </a:cubicBezTo>
                  <a:cubicBezTo>
                    <a:pt x="351" y="264"/>
                    <a:pt x="351" y="264"/>
                    <a:pt x="351" y="264"/>
                  </a:cubicBezTo>
                  <a:cubicBezTo>
                    <a:pt x="349" y="274"/>
                    <a:pt x="340" y="281"/>
                    <a:pt x="331" y="281"/>
                  </a:cubicBez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0666BC0A-F7B2-4B64-970A-731C369084A9}"/>
                </a:ext>
              </a:extLst>
            </p:cNvPr>
            <p:cNvSpPr>
              <a:spLocks/>
            </p:cNvSpPr>
            <p:nvPr/>
          </p:nvSpPr>
          <p:spPr bwMode="auto">
            <a:xfrm>
              <a:off x="5595938" y="8867776"/>
              <a:ext cx="1470025" cy="661988"/>
            </a:xfrm>
            <a:custGeom>
              <a:avLst/>
              <a:gdLst>
                <a:gd name="T0" fmla="*/ 4 w 463"/>
                <a:gd name="T1" fmla="*/ 1 h 208"/>
                <a:gd name="T2" fmla="*/ 5 w 463"/>
                <a:gd name="T3" fmla="*/ 2 h 208"/>
                <a:gd name="T4" fmla="*/ 6 w 463"/>
                <a:gd name="T5" fmla="*/ 3 h 208"/>
                <a:gd name="T6" fmla="*/ 9 w 463"/>
                <a:gd name="T7" fmla="*/ 10 h 208"/>
                <a:gd name="T8" fmla="*/ 24 w 463"/>
                <a:gd name="T9" fmla="*/ 35 h 208"/>
                <a:gd name="T10" fmla="*/ 35 w 463"/>
                <a:gd name="T11" fmla="*/ 52 h 208"/>
                <a:gd name="T12" fmla="*/ 96 w 463"/>
                <a:gd name="T13" fmla="*/ 128 h 208"/>
                <a:gd name="T14" fmla="*/ 166 w 463"/>
                <a:gd name="T15" fmla="*/ 176 h 208"/>
                <a:gd name="T16" fmla="*/ 180 w 463"/>
                <a:gd name="T17" fmla="*/ 181 h 208"/>
                <a:gd name="T18" fmla="*/ 193 w 463"/>
                <a:gd name="T19" fmla="*/ 185 h 208"/>
                <a:gd name="T20" fmla="*/ 212 w 463"/>
                <a:gd name="T21" fmla="*/ 188 h 208"/>
                <a:gd name="T22" fmla="*/ 267 w 463"/>
                <a:gd name="T23" fmla="*/ 184 h 208"/>
                <a:gd name="T24" fmla="*/ 285 w 463"/>
                <a:gd name="T25" fmla="*/ 178 h 208"/>
                <a:gd name="T26" fmla="*/ 364 w 463"/>
                <a:gd name="T27" fmla="*/ 125 h 208"/>
                <a:gd name="T28" fmla="*/ 427 w 463"/>
                <a:gd name="T29" fmla="*/ 51 h 208"/>
                <a:gd name="T30" fmla="*/ 449 w 463"/>
                <a:gd name="T31" fmla="*/ 18 h 208"/>
                <a:gd name="T32" fmla="*/ 463 w 463"/>
                <a:gd name="T33" fmla="*/ 3 h 208"/>
                <a:gd name="T34" fmla="*/ 463 w 463"/>
                <a:gd name="T35" fmla="*/ 3 h 208"/>
                <a:gd name="T36" fmla="*/ 463 w 463"/>
                <a:gd name="T37" fmla="*/ 4 h 208"/>
                <a:gd name="T38" fmla="*/ 461 w 463"/>
                <a:gd name="T39" fmla="*/ 7 h 208"/>
                <a:gd name="T40" fmla="*/ 454 w 463"/>
                <a:gd name="T41" fmla="*/ 21 h 208"/>
                <a:gd name="T42" fmla="*/ 425 w 463"/>
                <a:gd name="T43" fmla="*/ 73 h 208"/>
                <a:gd name="T44" fmla="*/ 310 w 463"/>
                <a:gd name="T45" fmla="*/ 186 h 208"/>
                <a:gd name="T46" fmla="*/ 230 w 463"/>
                <a:gd name="T47" fmla="*/ 208 h 208"/>
                <a:gd name="T48" fmla="*/ 199 w 463"/>
                <a:gd name="T49" fmla="*/ 205 h 208"/>
                <a:gd name="T50" fmla="*/ 179 w 463"/>
                <a:gd name="T51" fmla="*/ 200 h 208"/>
                <a:gd name="T52" fmla="*/ 169 w 463"/>
                <a:gd name="T53" fmla="*/ 197 h 208"/>
                <a:gd name="T54" fmla="*/ 150 w 463"/>
                <a:gd name="T55" fmla="*/ 188 h 208"/>
                <a:gd name="T56" fmla="*/ 36 w 463"/>
                <a:gd name="T57" fmla="*/ 74 h 208"/>
                <a:gd name="T58" fmla="*/ 21 w 463"/>
                <a:gd name="T59" fmla="*/ 48 h 208"/>
                <a:gd name="T60" fmla="*/ 9 w 463"/>
                <a:gd name="T61" fmla="*/ 21 h 208"/>
                <a:gd name="T62" fmla="*/ 3 w 463"/>
                <a:gd name="T63" fmla="*/ 7 h 208"/>
                <a:gd name="T64" fmla="*/ 1 w 463"/>
                <a:gd name="T65" fmla="*/ 4 h 208"/>
                <a:gd name="T66" fmla="*/ 1 w 463"/>
                <a:gd name="T67" fmla="*/ 3 h 208"/>
                <a:gd name="T68" fmla="*/ 1 w 463"/>
                <a:gd name="T69" fmla="*/ 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208">
                  <a:moveTo>
                    <a:pt x="4" y="0"/>
                  </a:moveTo>
                  <a:cubicBezTo>
                    <a:pt x="5" y="2"/>
                    <a:pt x="4" y="1"/>
                    <a:pt x="4" y="1"/>
                  </a:cubicBezTo>
                  <a:cubicBezTo>
                    <a:pt x="5" y="1"/>
                    <a:pt x="5" y="1"/>
                    <a:pt x="5" y="1"/>
                  </a:cubicBezTo>
                  <a:cubicBezTo>
                    <a:pt x="5" y="2"/>
                    <a:pt x="5" y="2"/>
                    <a:pt x="5" y="2"/>
                  </a:cubicBezTo>
                  <a:cubicBezTo>
                    <a:pt x="5" y="2"/>
                    <a:pt x="5" y="2"/>
                    <a:pt x="5" y="2"/>
                  </a:cubicBezTo>
                  <a:cubicBezTo>
                    <a:pt x="6" y="3"/>
                    <a:pt x="6" y="3"/>
                    <a:pt x="6" y="3"/>
                  </a:cubicBezTo>
                  <a:cubicBezTo>
                    <a:pt x="7" y="5"/>
                    <a:pt x="7" y="5"/>
                    <a:pt x="7" y="5"/>
                  </a:cubicBezTo>
                  <a:cubicBezTo>
                    <a:pt x="9" y="10"/>
                    <a:pt x="9" y="10"/>
                    <a:pt x="9" y="10"/>
                  </a:cubicBezTo>
                  <a:cubicBezTo>
                    <a:pt x="14" y="18"/>
                    <a:pt x="14" y="18"/>
                    <a:pt x="14" y="18"/>
                  </a:cubicBezTo>
                  <a:cubicBezTo>
                    <a:pt x="17" y="24"/>
                    <a:pt x="21" y="30"/>
                    <a:pt x="24" y="35"/>
                  </a:cubicBezTo>
                  <a:cubicBezTo>
                    <a:pt x="29" y="44"/>
                    <a:pt x="29" y="44"/>
                    <a:pt x="29" y="44"/>
                  </a:cubicBezTo>
                  <a:cubicBezTo>
                    <a:pt x="35" y="52"/>
                    <a:pt x="35" y="52"/>
                    <a:pt x="35" y="52"/>
                  </a:cubicBezTo>
                  <a:cubicBezTo>
                    <a:pt x="38" y="57"/>
                    <a:pt x="42" y="63"/>
                    <a:pt x="46" y="68"/>
                  </a:cubicBezTo>
                  <a:cubicBezTo>
                    <a:pt x="61" y="90"/>
                    <a:pt x="77" y="110"/>
                    <a:pt x="96" y="128"/>
                  </a:cubicBezTo>
                  <a:cubicBezTo>
                    <a:pt x="115" y="145"/>
                    <a:pt x="135" y="161"/>
                    <a:pt x="158" y="172"/>
                  </a:cubicBezTo>
                  <a:cubicBezTo>
                    <a:pt x="166" y="176"/>
                    <a:pt x="166" y="176"/>
                    <a:pt x="166" y="176"/>
                  </a:cubicBezTo>
                  <a:cubicBezTo>
                    <a:pt x="175" y="179"/>
                    <a:pt x="175" y="179"/>
                    <a:pt x="175" y="179"/>
                  </a:cubicBezTo>
                  <a:cubicBezTo>
                    <a:pt x="180" y="181"/>
                    <a:pt x="180" y="181"/>
                    <a:pt x="180" y="181"/>
                  </a:cubicBezTo>
                  <a:cubicBezTo>
                    <a:pt x="181" y="181"/>
                    <a:pt x="183" y="182"/>
                    <a:pt x="184" y="182"/>
                  </a:cubicBezTo>
                  <a:cubicBezTo>
                    <a:pt x="193" y="185"/>
                    <a:pt x="193" y="185"/>
                    <a:pt x="193" y="185"/>
                  </a:cubicBezTo>
                  <a:cubicBezTo>
                    <a:pt x="196" y="186"/>
                    <a:pt x="199" y="186"/>
                    <a:pt x="202" y="186"/>
                  </a:cubicBezTo>
                  <a:cubicBezTo>
                    <a:pt x="205" y="187"/>
                    <a:pt x="208" y="188"/>
                    <a:pt x="212" y="188"/>
                  </a:cubicBezTo>
                  <a:cubicBezTo>
                    <a:pt x="218" y="188"/>
                    <a:pt x="224" y="189"/>
                    <a:pt x="230" y="189"/>
                  </a:cubicBezTo>
                  <a:cubicBezTo>
                    <a:pt x="243" y="189"/>
                    <a:pt x="255" y="186"/>
                    <a:pt x="267" y="184"/>
                  </a:cubicBezTo>
                  <a:cubicBezTo>
                    <a:pt x="276" y="181"/>
                    <a:pt x="276" y="181"/>
                    <a:pt x="276" y="181"/>
                  </a:cubicBezTo>
                  <a:cubicBezTo>
                    <a:pt x="279" y="180"/>
                    <a:pt x="282" y="179"/>
                    <a:pt x="285" y="178"/>
                  </a:cubicBezTo>
                  <a:cubicBezTo>
                    <a:pt x="291" y="175"/>
                    <a:pt x="297" y="173"/>
                    <a:pt x="302" y="170"/>
                  </a:cubicBezTo>
                  <a:cubicBezTo>
                    <a:pt x="325" y="158"/>
                    <a:pt x="345" y="143"/>
                    <a:pt x="364" y="125"/>
                  </a:cubicBezTo>
                  <a:cubicBezTo>
                    <a:pt x="383" y="107"/>
                    <a:pt x="400" y="88"/>
                    <a:pt x="416" y="67"/>
                  </a:cubicBezTo>
                  <a:cubicBezTo>
                    <a:pt x="427" y="51"/>
                    <a:pt x="427" y="51"/>
                    <a:pt x="427" y="51"/>
                  </a:cubicBezTo>
                  <a:cubicBezTo>
                    <a:pt x="431" y="45"/>
                    <a:pt x="435" y="40"/>
                    <a:pt x="438" y="34"/>
                  </a:cubicBezTo>
                  <a:cubicBezTo>
                    <a:pt x="442" y="29"/>
                    <a:pt x="446" y="23"/>
                    <a:pt x="449" y="18"/>
                  </a:cubicBezTo>
                  <a:cubicBezTo>
                    <a:pt x="460" y="1"/>
                    <a:pt x="460" y="1"/>
                    <a:pt x="460" y="1"/>
                  </a:cubicBezTo>
                  <a:cubicBezTo>
                    <a:pt x="463" y="3"/>
                    <a:pt x="463" y="3"/>
                    <a:pt x="463" y="3"/>
                  </a:cubicBezTo>
                  <a:cubicBezTo>
                    <a:pt x="463" y="3"/>
                    <a:pt x="463" y="3"/>
                    <a:pt x="463" y="3"/>
                  </a:cubicBezTo>
                  <a:cubicBezTo>
                    <a:pt x="463" y="3"/>
                    <a:pt x="463" y="3"/>
                    <a:pt x="463" y="3"/>
                  </a:cubicBezTo>
                  <a:cubicBezTo>
                    <a:pt x="463" y="3"/>
                    <a:pt x="463" y="3"/>
                    <a:pt x="463" y="3"/>
                  </a:cubicBezTo>
                  <a:cubicBezTo>
                    <a:pt x="463" y="4"/>
                    <a:pt x="463" y="4"/>
                    <a:pt x="463" y="4"/>
                  </a:cubicBezTo>
                  <a:cubicBezTo>
                    <a:pt x="462" y="5"/>
                    <a:pt x="462" y="5"/>
                    <a:pt x="462" y="5"/>
                  </a:cubicBezTo>
                  <a:cubicBezTo>
                    <a:pt x="461" y="7"/>
                    <a:pt x="461" y="7"/>
                    <a:pt x="461" y="7"/>
                  </a:cubicBezTo>
                  <a:cubicBezTo>
                    <a:pt x="459" y="12"/>
                    <a:pt x="459" y="12"/>
                    <a:pt x="459" y="12"/>
                  </a:cubicBezTo>
                  <a:cubicBezTo>
                    <a:pt x="454" y="21"/>
                    <a:pt x="454" y="21"/>
                    <a:pt x="454" y="21"/>
                  </a:cubicBezTo>
                  <a:cubicBezTo>
                    <a:pt x="452" y="27"/>
                    <a:pt x="448" y="33"/>
                    <a:pt x="445" y="39"/>
                  </a:cubicBezTo>
                  <a:cubicBezTo>
                    <a:pt x="439" y="50"/>
                    <a:pt x="432" y="62"/>
                    <a:pt x="425" y="73"/>
                  </a:cubicBezTo>
                  <a:cubicBezTo>
                    <a:pt x="410" y="95"/>
                    <a:pt x="394" y="117"/>
                    <a:pt x="375" y="136"/>
                  </a:cubicBezTo>
                  <a:cubicBezTo>
                    <a:pt x="356" y="156"/>
                    <a:pt x="335" y="173"/>
                    <a:pt x="310" y="186"/>
                  </a:cubicBezTo>
                  <a:cubicBezTo>
                    <a:pt x="298" y="193"/>
                    <a:pt x="285" y="197"/>
                    <a:pt x="272" y="202"/>
                  </a:cubicBezTo>
                  <a:cubicBezTo>
                    <a:pt x="258" y="205"/>
                    <a:pt x="245" y="208"/>
                    <a:pt x="230" y="208"/>
                  </a:cubicBezTo>
                  <a:cubicBezTo>
                    <a:pt x="223" y="208"/>
                    <a:pt x="216" y="207"/>
                    <a:pt x="209" y="207"/>
                  </a:cubicBezTo>
                  <a:cubicBezTo>
                    <a:pt x="206" y="207"/>
                    <a:pt x="203" y="206"/>
                    <a:pt x="199" y="205"/>
                  </a:cubicBezTo>
                  <a:cubicBezTo>
                    <a:pt x="196" y="204"/>
                    <a:pt x="192" y="204"/>
                    <a:pt x="189" y="203"/>
                  </a:cubicBezTo>
                  <a:cubicBezTo>
                    <a:pt x="179" y="200"/>
                    <a:pt x="179" y="200"/>
                    <a:pt x="179" y="200"/>
                  </a:cubicBezTo>
                  <a:cubicBezTo>
                    <a:pt x="177" y="200"/>
                    <a:pt x="175" y="199"/>
                    <a:pt x="174" y="199"/>
                  </a:cubicBezTo>
                  <a:cubicBezTo>
                    <a:pt x="169" y="197"/>
                    <a:pt x="169" y="197"/>
                    <a:pt x="169" y="197"/>
                  </a:cubicBezTo>
                  <a:cubicBezTo>
                    <a:pt x="159" y="193"/>
                    <a:pt x="159" y="193"/>
                    <a:pt x="159" y="193"/>
                  </a:cubicBezTo>
                  <a:cubicBezTo>
                    <a:pt x="156" y="191"/>
                    <a:pt x="153" y="190"/>
                    <a:pt x="150" y="188"/>
                  </a:cubicBezTo>
                  <a:cubicBezTo>
                    <a:pt x="125" y="176"/>
                    <a:pt x="103" y="159"/>
                    <a:pt x="85" y="139"/>
                  </a:cubicBezTo>
                  <a:cubicBezTo>
                    <a:pt x="66" y="119"/>
                    <a:pt x="50" y="97"/>
                    <a:pt x="36" y="74"/>
                  </a:cubicBezTo>
                  <a:cubicBezTo>
                    <a:pt x="33" y="69"/>
                    <a:pt x="30" y="63"/>
                    <a:pt x="26" y="57"/>
                  </a:cubicBezTo>
                  <a:cubicBezTo>
                    <a:pt x="21" y="48"/>
                    <a:pt x="21" y="48"/>
                    <a:pt x="21" y="48"/>
                  </a:cubicBezTo>
                  <a:cubicBezTo>
                    <a:pt x="17" y="39"/>
                    <a:pt x="17" y="39"/>
                    <a:pt x="17" y="39"/>
                  </a:cubicBezTo>
                  <a:cubicBezTo>
                    <a:pt x="14" y="33"/>
                    <a:pt x="11" y="27"/>
                    <a:pt x="9" y="21"/>
                  </a:cubicBezTo>
                  <a:cubicBezTo>
                    <a:pt x="5" y="12"/>
                    <a:pt x="5" y="12"/>
                    <a:pt x="5" y="12"/>
                  </a:cubicBezTo>
                  <a:cubicBezTo>
                    <a:pt x="3" y="7"/>
                    <a:pt x="3" y="7"/>
                    <a:pt x="3" y="7"/>
                  </a:cubicBezTo>
                  <a:cubicBezTo>
                    <a:pt x="2" y="5"/>
                    <a:pt x="2" y="5"/>
                    <a:pt x="2" y="5"/>
                  </a:cubicBezTo>
                  <a:cubicBezTo>
                    <a:pt x="1" y="4"/>
                    <a:pt x="1" y="4"/>
                    <a:pt x="1" y="4"/>
                  </a:cubicBezTo>
                  <a:cubicBezTo>
                    <a:pt x="1" y="3"/>
                    <a:pt x="1" y="3"/>
                    <a:pt x="1" y="3"/>
                  </a:cubicBezTo>
                  <a:cubicBezTo>
                    <a:pt x="1" y="3"/>
                    <a:pt x="1" y="3"/>
                    <a:pt x="1" y="3"/>
                  </a:cubicBezTo>
                  <a:cubicBezTo>
                    <a:pt x="1" y="3"/>
                    <a:pt x="1" y="3"/>
                    <a:pt x="1" y="3"/>
                  </a:cubicBezTo>
                  <a:cubicBezTo>
                    <a:pt x="1" y="3"/>
                    <a:pt x="0" y="2"/>
                    <a:pt x="1" y="4"/>
                  </a:cubicBezTo>
                  <a:lnTo>
                    <a:pt x="4" y="0"/>
                  </a:lnTo>
                  <a:close/>
                </a:path>
              </a:pathLst>
            </a:custGeom>
            <a:solidFill>
              <a:srgbClr val="355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18F98120-BC8F-4D35-9DD2-F13F57790ECF}"/>
                </a:ext>
              </a:extLst>
            </p:cNvPr>
            <p:cNvSpPr>
              <a:spLocks/>
            </p:cNvSpPr>
            <p:nvPr/>
          </p:nvSpPr>
          <p:spPr bwMode="auto">
            <a:xfrm>
              <a:off x="5589588" y="8772526"/>
              <a:ext cx="1485900" cy="203200"/>
            </a:xfrm>
            <a:custGeom>
              <a:avLst/>
              <a:gdLst>
                <a:gd name="T0" fmla="*/ 458 w 468"/>
                <a:gd name="T1" fmla="*/ 64 h 64"/>
                <a:gd name="T2" fmla="*/ 10 w 468"/>
                <a:gd name="T3" fmla="*/ 64 h 64"/>
                <a:gd name="T4" fmla="*/ 0 w 468"/>
                <a:gd name="T5" fmla="*/ 54 h 64"/>
                <a:gd name="T6" fmla="*/ 0 w 468"/>
                <a:gd name="T7" fmla="*/ 10 h 64"/>
                <a:gd name="T8" fmla="*/ 10 w 468"/>
                <a:gd name="T9" fmla="*/ 0 h 64"/>
                <a:gd name="T10" fmla="*/ 458 w 468"/>
                <a:gd name="T11" fmla="*/ 0 h 64"/>
                <a:gd name="T12" fmla="*/ 468 w 468"/>
                <a:gd name="T13" fmla="*/ 10 h 64"/>
                <a:gd name="T14" fmla="*/ 468 w 468"/>
                <a:gd name="T15" fmla="*/ 54 h 64"/>
                <a:gd name="T16" fmla="*/ 458 w 468"/>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8" h="64">
                  <a:moveTo>
                    <a:pt x="458" y="64"/>
                  </a:moveTo>
                  <a:cubicBezTo>
                    <a:pt x="10" y="64"/>
                    <a:pt x="10" y="64"/>
                    <a:pt x="10" y="64"/>
                  </a:cubicBezTo>
                  <a:cubicBezTo>
                    <a:pt x="4" y="64"/>
                    <a:pt x="0" y="59"/>
                    <a:pt x="0" y="54"/>
                  </a:cubicBezTo>
                  <a:cubicBezTo>
                    <a:pt x="0" y="10"/>
                    <a:pt x="0" y="10"/>
                    <a:pt x="0" y="10"/>
                  </a:cubicBezTo>
                  <a:cubicBezTo>
                    <a:pt x="0" y="5"/>
                    <a:pt x="4" y="0"/>
                    <a:pt x="10" y="0"/>
                  </a:cubicBezTo>
                  <a:cubicBezTo>
                    <a:pt x="458" y="0"/>
                    <a:pt x="458" y="0"/>
                    <a:pt x="458" y="0"/>
                  </a:cubicBezTo>
                  <a:cubicBezTo>
                    <a:pt x="464" y="0"/>
                    <a:pt x="468" y="5"/>
                    <a:pt x="468" y="10"/>
                  </a:cubicBezTo>
                  <a:cubicBezTo>
                    <a:pt x="468" y="54"/>
                    <a:pt x="468" y="54"/>
                    <a:pt x="468" y="54"/>
                  </a:cubicBezTo>
                  <a:cubicBezTo>
                    <a:pt x="468" y="59"/>
                    <a:pt x="464" y="64"/>
                    <a:pt x="458" y="64"/>
                  </a:cubicBezTo>
                  <a:close/>
                </a:path>
              </a:pathLst>
            </a:custGeom>
            <a:solidFill>
              <a:srgbClr val="3BD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8" name="TextBox 117">
            <a:extLst>
              <a:ext uri="{FF2B5EF4-FFF2-40B4-BE49-F238E27FC236}">
                <a16:creationId xmlns:a16="http://schemas.microsoft.com/office/drawing/2014/main" id="{2A2514F2-1F19-41F2-9FA9-E6E55545D59F}"/>
              </a:ext>
            </a:extLst>
          </p:cNvPr>
          <p:cNvSpPr txBox="1"/>
          <p:nvPr/>
        </p:nvSpPr>
        <p:spPr>
          <a:xfrm>
            <a:off x="3419157" y="2495025"/>
            <a:ext cx="5810965"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grpSp>
        <p:nvGrpSpPr>
          <p:cNvPr id="119" name="Group 118">
            <a:extLst>
              <a:ext uri="{FF2B5EF4-FFF2-40B4-BE49-F238E27FC236}">
                <a16:creationId xmlns:a16="http://schemas.microsoft.com/office/drawing/2014/main" id="{F123C39F-4A03-4602-B061-80D4AC50FD76}"/>
              </a:ext>
            </a:extLst>
          </p:cNvPr>
          <p:cNvGrpSpPr/>
          <p:nvPr/>
        </p:nvGrpSpPr>
        <p:grpSpPr>
          <a:xfrm>
            <a:off x="2490773" y="7672389"/>
            <a:ext cx="3548457" cy="3745287"/>
            <a:chOff x="13261223" y="1962268"/>
            <a:chExt cx="3548457" cy="3745287"/>
          </a:xfrm>
        </p:grpSpPr>
        <p:sp>
          <p:nvSpPr>
            <p:cNvPr id="120" name="TextBox 119">
              <a:extLst>
                <a:ext uri="{FF2B5EF4-FFF2-40B4-BE49-F238E27FC236}">
                  <a16:creationId xmlns:a16="http://schemas.microsoft.com/office/drawing/2014/main" id="{1691EF35-1CED-49DC-822B-FB36F33A8AFB}"/>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Rectangle 120">
              <a:extLst>
                <a:ext uri="{FF2B5EF4-FFF2-40B4-BE49-F238E27FC236}">
                  <a16:creationId xmlns:a16="http://schemas.microsoft.com/office/drawing/2014/main" id="{925535CF-2434-4012-90AD-A3D6FC1DEB80}"/>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122" name="TextBox 121">
              <a:extLst>
                <a:ext uri="{FF2B5EF4-FFF2-40B4-BE49-F238E27FC236}">
                  <a16:creationId xmlns:a16="http://schemas.microsoft.com/office/drawing/2014/main" id="{4470C4EE-AA78-4310-B0BA-8EC412CE72A2}"/>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3" name="Group 122">
            <a:extLst>
              <a:ext uri="{FF2B5EF4-FFF2-40B4-BE49-F238E27FC236}">
                <a16:creationId xmlns:a16="http://schemas.microsoft.com/office/drawing/2014/main" id="{A0E912C0-6132-4D67-9394-B4AB2375FE14}"/>
              </a:ext>
            </a:extLst>
          </p:cNvPr>
          <p:cNvGrpSpPr/>
          <p:nvPr/>
        </p:nvGrpSpPr>
        <p:grpSpPr>
          <a:xfrm>
            <a:off x="7515649" y="7672389"/>
            <a:ext cx="3548457" cy="3745287"/>
            <a:chOff x="13261223" y="7515050"/>
            <a:chExt cx="3548457" cy="3745287"/>
          </a:xfrm>
        </p:grpSpPr>
        <p:sp>
          <p:nvSpPr>
            <p:cNvPr id="124" name="TextBox 123">
              <a:extLst>
                <a:ext uri="{FF2B5EF4-FFF2-40B4-BE49-F238E27FC236}">
                  <a16:creationId xmlns:a16="http://schemas.microsoft.com/office/drawing/2014/main" id="{B25BCB3D-4701-49AE-8B24-DC7AB084490F}"/>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sp>
          <p:nvSpPr>
            <p:cNvPr id="125" name="Rectangle 124">
              <a:extLst>
                <a:ext uri="{FF2B5EF4-FFF2-40B4-BE49-F238E27FC236}">
                  <a16:creationId xmlns:a16="http://schemas.microsoft.com/office/drawing/2014/main" id="{2F6A35AE-E2AB-49FC-9CF6-8EB39D0D94DE}"/>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chemeClr val="accent1"/>
                  </a:solidFill>
                  <a:latin typeface="Designball-Finance-01" pitchFamily="2" charset="0"/>
                  <a:ea typeface="Open Sans" panose="020B0606030504020204" pitchFamily="34" charset="0"/>
                  <a:cs typeface="Arial" panose="020B0604020202020204" pitchFamily="34" charset="0"/>
                </a:rPr>
                <a:t>C</a:t>
              </a:r>
            </a:p>
          </p:txBody>
        </p:sp>
        <p:sp>
          <p:nvSpPr>
            <p:cNvPr id="126" name="TextBox 125">
              <a:extLst>
                <a:ext uri="{FF2B5EF4-FFF2-40B4-BE49-F238E27FC236}">
                  <a16:creationId xmlns:a16="http://schemas.microsoft.com/office/drawing/2014/main" id="{128ADE40-821D-4F39-AA99-ECF2DE130DF3}"/>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105305972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14:bounceEnd="66667">
                                          <p:cBhvr additive="base">
                                            <p:cTn id="11" dur="1500" fill="hold"/>
                                            <p:tgtEl>
                                              <p:spTgt spid="11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66667">
                                          <p:cBhvr additive="base">
                                            <p:cTn id="15" dur="1500" fill="hold"/>
                                            <p:tgtEl>
                                              <p:spTgt spid="123"/>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1500" fill="hold"/>
                                            <p:tgtEl>
                                              <p:spTgt spid="119"/>
                                            </p:tgtEl>
                                            <p:attrNameLst>
                                              <p:attrName>ppt_x</p:attrName>
                                            </p:attrNameLst>
                                          </p:cBhvr>
                                          <p:tavLst>
                                            <p:tav tm="0">
                                              <p:val>
                                                <p:strVal val="#ppt_x"/>
                                              </p:val>
                                            </p:tav>
                                            <p:tav tm="100000">
                                              <p:val>
                                                <p:strVal val="#ppt_x"/>
                                              </p:val>
                                            </p:tav>
                                          </p:tavLst>
                                        </p:anim>
                                        <p:anim calcmode="lin" valueType="num">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cBhvr additive="base">
                                            <p:cTn id="15" dur="1500" fill="hold"/>
                                            <p:tgtEl>
                                              <p:spTgt spid="123"/>
                                            </p:tgtEl>
                                            <p:attrNameLst>
                                              <p:attrName>ppt_x</p:attrName>
                                            </p:attrNameLst>
                                          </p:cBhvr>
                                          <p:tavLst>
                                            <p:tav tm="0">
                                              <p:val>
                                                <p:strVal val="#ppt_x"/>
                                              </p:val>
                                            </p:tav>
                                            <p:tav tm="100000">
                                              <p:val>
                                                <p:strVal val="#ppt_x"/>
                                              </p:val>
                                            </p:tav>
                                          </p:tavLst>
                                        </p:anim>
                                        <p:anim calcmode="lin" valueType="num">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7A1A112-C99E-442D-8511-440F543EAFB0}"/>
              </a:ext>
            </a:extLst>
          </p:cNvPr>
          <p:cNvSpPr>
            <a:spLocks/>
          </p:cNvSpPr>
          <p:nvPr/>
        </p:nvSpPr>
        <p:spPr bwMode="auto">
          <a:xfrm>
            <a:off x="14414016" y="9573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E2A9A22F-4CA7-452C-BB7A-6B77EDB43E9B}"/>
              </a:ext>
            </a:extLst>
          </p:cNvPr>
          <p:cNvSpPr>
            <a:spLocks/>
          </p:cNvSpPr>
          <p:nvPr/>
        </p:nvSpPr>
        <p:spPr bwMode="auto">
          <a:xfrm>
            <a:off x="12339471" y="3033713"/>
            <a:ext cx="6181725" cy="6726555"/>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ACBF8B25-5055-4AFA-8AA3-78443B58D4FC}"/>
              </a:ext>
            </a:extLst>
          </p:cNvPr>
          <p:cNvSpPr>
            <a:spLocks/>
          </p:cNvSpPr>
          <p:nvPr/>
        </p:nvSpPr>
        <p:spPr bwMode="auto">
          <a:xfrm>
            <a:off x="15852926" y="3372485"/>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1" name="Group 90">
            <a:extLst>
              <a:ext uri="{FF2B5EF4-FFF2-40B4-BE49-F238E27FC236}">
                <a16:creationId xmlns:a16="http://schemas.microsoft.com/office/drawing/2014/main" id="{112C03C1-0C86-4465-8BA9-2CE0426DD6FD}"/>
              </a:ext>
            </a:extLst>
          </p:cNvPr>
          <p:cNvGrpSpPr/>
          <p:nvPr/>
        </p:nvGrpSpPr>
        <p:grpSpPr>
          <a:xfrm>
            <a:off x="12926693" y="5513887"/>
            <a:ext cx="2823687" cy="3440112"/>
            <a:chOff x="11088688" y="6592888"/>
            <a:chExt cx="2566988" cy="3127375"/>
          </a:xfrm>
        </p:grpSpPr>
        <p:sp>
          <p:nvSpPr>
            <p:cNvPr id="92" name="Freeform 203">
              <a:extLst>
                <a:ext uri="{FF2B5EF4-FFF2-40B4-BE49-F238E27FC236}">
                  <a16:creationId xmlns:a16="http://schemas.microsoft.com/office/drawing/2014/main" id="{6E3202AF-6DEB-4677-BA20-AB85B8B64E4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4">
              <a:extLst>
                <a:ext uri="{FF2B5EF4-FFF2-40B4-BE49-F238E27FC236}">
                  <a16:creationId xmlns:a16="http://schemas.microsoft.com/office/drawing/2014/main" id="{270689C8-1968-4C9D-AD44-1218A5F8F82C}"/>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5">
              <a:extLst>
                <a:ext uri="{FF2B5EF4-FFF2-40B4-BE49-F238E27FC236}">
                  <a16:creationId xmlns:a16="http://schemas.microsoft.com/office/drawing/2014/main" id="{F6EFB2D5-6170-4CF2-96C5-01B25885D413}"/>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06">
              <a:extLst>
                <a:ext uri="{FF2B5EF4-FFF2-40B4-BE49-F238E27FC236}">
                  <a16:creationId xmlns:a16="http://schemas.microsoft.com/office/drawing/2014/main" id="{9F4A47A1-8CE5-433A-9EC4-B011C37FE207}"/>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7">
              <a:extLst>
                <a:ext uri="{FF2B5EF4-FFF2-40B4-BE49-F238E27FC236}">
                  <a16:creationId xmlns:a16="http://schemas.microsoft.com/office/drawing/2014/main" id="{AC098EF5-8E3B-4295-8AE1-99F1F78F8E8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8">
              <a:extLst>
                <a:ext uri="{FF2B5EF4-FFF2-40B4-BE49-F238E27FC236}">
                  <a16:creationId xmlns:a16="http://schemas.microsoft.com/office/drawing/2014/main" id="{D024BD77-F6F6-4DED-95C4-6F2DDB50CBE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F6CFCD66-03DF-4173-821C-79EB4527292C}"/>
              </a:ext>
            </a:extLst>
          </p:cNvPr>
          <p:cNvGrpSpPr/>
          <p:nvPr/>
        </p:nvGrpSpPr>
        <p:grpSpPr>
          <a:xfrm>
            <a:off x="12706443" y="7961993"/>
            <a:ext cx="3131027" cy="2161859"/>
            <a:chOff x="10701338" y="8021638"/>
            <a:chExt cx="2846388" cy="1965326"/>
          </a:xfrm>
        </p:grpSpPr>
        <p:sp>
          <p:nvSpPr>
            <p:cNvPr id="99" name="Freeform 201">
              <a:extLst>
                <a:ext uri="{FF2B5EF4-FFF2-40B4-BE49-F238E27FC236}">
                  <a16:creationId xmlns:a16="http://schemas.microsoft.com/office/drawing/2014/main" id="{74E55226-3124-4ED6-A367-43A67F480223}"/>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2">
              <a:extLst>
                <a:ext uri="{FF2B5EF4-FFF2-40B4-BE49-F238E27FC236}">
                  <a16:creationId xmlns:a16="http://schemas.microsoft.com/office/drawing/2014/main" id="{A7BF609C-390D-4C90-9BEB-4919887B746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6E443A24-2779-4E94-B9D7-D1AE31BFB7DB}"/>
              </a:ext>
            </a:extLst>
          </p:cNvPr>
          <p:cNvGrpSpPr/>
          <p:nvPr/>
        </p:nvGrpSpPr>
        <p:grpSpPr>
          <a:xfrm>
            <a:off x="14560967" y="6797548"/>
            <a:ext cx="1547178" cy="2299811"/>
            <a:chOff x="12350751" y="7454901"/>
            <a:chExt cx="1406525" cy="2090737"/>
          </a:xfrm>
        </p:grpSpPr>
        <p:sp>
          <p:nvSpPr>
            <p:cNvPr id="102" name="Freeform 209">
              <a:extLst>
                <a:ext uri="{FF2B5EF4-FFF2-40B4-BE49-F238E27FC236}">
                  <a16:creationId xmlns:a16="http://schemas.microsoft.com/office/drawing/2014/main" id="{451A8C8A-DCFB-4F87-83D3-B15A67CDC984}"/>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0">
              <a:extLst>
                <a:ext uri="{FF2B5EF4-FFF2-40B4-BE49-F238E27FC236}">
                  <a16:creationId xmlns:a16="http://schemas.microsoft.com/office/drawing/2014/main" id="{925FF499-F479-4BDD-8733-DA2C311CE4F3}"/>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1">
              <a:extLst>
                <a:ext uri="{FF2B5EF4-FFF2-40B4-BE49-F238E27FC236}">
                  <a16:creationId xmlns:a16="http://schemas.microsoft.com/office/drawing/2014/main" id="{4A533469-B7EC-4923-9D13-382C9B21300B}"/>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2">
              <a:extLst>
                <a:ext uri="{FF2B5EF4-FFF2-40B4-BE49-F238E27FC236}">
                  <a16:creationId xmlns:a16="http://schemas.microsoft.com/office/drawing/2014/main" id="{21903A37-36D5-4E6E-8B46-4F25EAB7B42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3">
              <a:extLst>
                <a:ext uri="{FF2B5EF4-FFF2-40B4-BE49-F238E27FC236}">
                  <a16:creationId xmlns:a16="http://schemas.microsoft.com/office/drawing/2014/main" id="{7B6D0C1C-BF06-4418-B458-55C47C37AE09}"/>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4">
              <a:extLst>
                <a:ext uri="{FF2B5EF4-FFF2-40B4-BE49-F238E27FC236}">
                  <a16:creationId xmlns:a16="http://schemas.microsoft.com/office/drawing/2014/main" id="{CCA28161-17F9-46B7-BF62-4B8C40AFFD4E}"/>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5">
              <a:extLst>
                <a:ext uri="{FF2B5EF4-FFF2-40B4-BE49-F238E27FC236}">
                  <a16:creationId xmlns:a16="http://schemas.microsoft.com/office/drawing/2014/main" id="{6E94C016-1B5D-483A-9530-36651639F60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6">
              <a:extLst>
                <a:ext uri="{FF2B5EF4-FFF2-40B4-BE49-F238E27FC236}">
                  <a16:creationId xmlns:a16="http://schemas.microsoft.com/office/drawing/2014/main" id="{444A4FFE-ADF9-4B47-B603-7C7F0AB1608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0" name="Group 109">
            <a:extLst>
              <a:ext uri="{FF2B5EF4-FFF2-40B4-BE49-F238E27FC236}">
                <a16:creationId xmlns:a16="http://schemas.microsoft.com/office/drawing/2014/main" id="{D2C10E70-C076-4A3D-A468-A01D372BD4E6}"/>
              </a:ext>
            </a:extLst>
          </p:cNvPr>
          <p:cNvGrpSpPr/>
          <p:nvPr/>
        </p:nvGrpSpPr>
        <p:grpSpPr>
          <a:xfrm>
            <a:off x="17904769" y="4292760"/>
            <a:ext cx="3216593" cy="5600224"/>
            <a:chOff x="15813088" y="4310063"/>
            <a:chExt cx="2924175" cy="5091113"/>
          </a:xfrm>
        </p:grpSpPr>
        <p:sp>
          <p:nvSpPr>
            <p:cNvPr id="111" name="Freeform 217">
              <a:extLst>
                <a:ext uri="{FF2B5EF4-FFF2-40B4-BE49-F238E27FC236}">
                  <a16:creationId xmlns:a16="http://schemas.microsoft.com/office/drawing/2014/main" id="{C02F7120-D68C-440F-AE6B-677CCCD01244}"/>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8">
              <a:extLst>
                <a:ext uri="{FF2B5EF4-FFF2-40B4-BE49-F238E27FC236}">
                  <a16:creationId xmlns:a16="http://schemas.microsoft.com/office/drawing/2014/main" id="{DE2A9B38-ECD9-47B7-A294-FAC02E19ED09}"/>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19">
              <a:extLst>
                <a:ext uri="{FF2B5EF4-FFF2-40B4-BE49-F238E27FC236}">
                  <a16:creationId xmlns:a16="http://schemas.microsoft.com/office/drawing/2014/main" id="{6CAD36BA-AC29-457E-99A6-BBC62903381F}"/>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0">
              <a:extLst>
                <a:ext uri="{FF2B5EF4-FFF2-40B4-BE49-F238E27FC236}">
                  <a16:creationId xmlns:a16="http://schemas.microsoft.com/office/drawing/2014/main" id="{21155589-6615-4C8D-9706-B8B896428ED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21">
              <a:extLst>
                <a:ext uri="{FF2B5EF4-FFF2-40B4-BE49-F238E27FC236}">
                  <a16:creationId xmlns:a16="http://schemas.microsoft.com/office/drawing/2014/main" id="{3FEF6CB2-BC4A-4517-BFFA-04E84AE4705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22">
              <a:extLst>
                <a:ext uri="{FF2B5EF4-FFF2-40B4-BE49-F238E27FC236}">
                  <a16:creationId xmlns:a16="http://schemas.microsoft.com/office/drawing/2014/main" id="{10115A98-CE92-4FC4-BD3E-F12CEB18B74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3">
              <a:extLst>
                <a:ext uri="{FF2B5EF4-FFF2-40B4-BE49-F238E27FC236}">
                  <a16:creationId xmlns:a16="http://schemas.microsoft.com/office/drawing/2014/main" id="{5EE041AF-5641-4255-8F28-D04C1A6A245E}"/>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BED4CA38-CFA5-4765-94FD-ED3978BAE142}"/>
              </a:ext>
            </a:extLst>
          </p:cNvPr>
          <p:cNvGrpSpPr/>
          <p:nvPr/>
        </p:nvGrpSpPr>
        <p:grpSpPr>
          <a:xfrm>
            <a:off x="15283284" y="3208338"/>
            <a:ext cx="3387725" cy="6894195"/>
            <a:chOff x="1989138" y="3538538"/>
            <a:chExt cx="3079750" cy="6267450"/>
          </a:xfrm>
        </p:grpSpPr>
        <p:sp>
          <p:nvSpPr>
            <p:cNvPr id="11" name="Freeform 8">
              <a:extLst>
                <a:ext uri="{FF2B5EF4-FFF2-40B4-BE49-F238E27FC236}">
                  <a16:creationId xmlns:a16="http://schemas.microsoft.com/office/drawing/2014/main" id="{D5A410CB-9BE5-4846-BB06-D64B4E47D89D}"/>
                </a:ext>
              </a:extLst>
            </p:cNvPr>
            <p:cNvSpPr>
              <a:spLocks/>
            </p:cNvSpPr>
            <p:nvPr/>
          </p:nvSpPr>
          <p:spPr bwMode="auto">
            <a:xfrm>
              <a:off x="1989138"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B8E0BC2-925D-49E6-83F9-678432D3C31F}"/>
                </a:ext>
              </a:extLst>
            </p:cNvPr>
            <p:cNvSpPr>
              <a:spLocks/>
            </p:cNvSpPr>
            <p:nvPr/>
          </p:nvSpPr>
          <p:spPr bwMode="auto">
            <a:xfrm>
              <a:off x="2049463"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6" y="0"/>
                    <a:pt x="930" y="54"/>
                    <a:pt x="930" y="121"/>
                  </a:cubicBezTo>
                  <a:cubicBezTo>
                    <a:pt x="930" y="1812"/>
                    <a:pt x="930" y="1812"/>
                    <a:pt x="930" y="1812"/>
                  </a:cubicBezTo>
                  <a:cubicBezTo>
                    <a:pt x="930" y="1879"/>
                    <a:pt x="876"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CDE0EC73-D2F1-486B-A597-C1E7FA0549B6}"/>
                </a:ext>
              </a:extLst>
            </p:cNvPr>
            <p:cNvSpPr>
              <a:spLocks/>
            </p:cNvSpPr>
            <p:nvPr/>
          </p:nvSpPr>
          <p:spPr bwMode="auto">
            <a:xfrm>
              <a:off x="2151063" y="3706813"/>
              <a:ext cx="2740025" cy="5921375"/>
            </a:xfrm>
            <a:custGeom>
              <a:avLst/>
              <a:gdLst>
                <a:gd name="T0" fmla="*/ 667 w 863"/>
                <a:gd name="T1" fmla="*/ 21 h 1862"/>
                <a:gd name="T2" fmla="*/ 667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7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7" y="21"/>
                  </a:moveTo>
                  <a:cubicBezTo>
                    <a:pt x="667" y="28"/>
                    <a:pt x="667" y="28"/>
                    <a:pt x="667" y="28"/>
                  </a:cubicBezTo>
                  <a:cubicBezTo>
                    <a:pt x="667" y="52"/>
                    <a:pt x="647" y="72"/>
                    <a:pt x="622" y="72"/>
                  </a:cubicBezTo>
                  <a:cubicBezTo>
                    <a:pt x="241" y="72"/>
                    <a:pt x="241" y="72"/>
                    <a:pt x="241" y="72"/>
                  </a:cubicBezTo>
                  <a:cubicBezTo>
                    <a:pt x="217" y="72"/>
                    <a:pt x="197" y="52"/>
                    <a:pt x="197" y="28"/>
                  </a:cubicBezTo>
                  <a:cubicBezTo>
                    <a:pt x="197" y="21"/>
                    <a:pt x="197" y="21"/>
                    <a:pt x="197" y="21"/>
                  </a:cubicBezTo>
                  <a:cubicBezTo>
                    <a:pt x="197" y="9"/>
                    <a:pt x="188" y="0"/>
                    <a:pt x="176" y="0"/>
                  </a:cubicBezTo>
                  <a:cubicBezTo>
                    <a:pt x="94" y="0"/>
                    <a:pt x="94" y="0"/>
                    <a:pt x="94" y="0"/>
                  </a:cubicBezTo>
                  <a:cubicBezTo>
                    <a:pt x="42" y="0"/>
                    <a:pt x="0" y="42"/>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7" y="9"/>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3DD914BD-908A-4732-9E8A-8C984869AD73}"/>
                </a:ext>
              </a:extLst>
            </p:cNvPr>
            <p:cNvSpPr>
              <a:spLocks/>
            </p:cNvSpPr>
            <p:nvPr/>
          </p:nvSpPr>
          <p:spPr bwMode="auto">
            <a:xfrm>
              <a:off x="3322638"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F2D9BBE9-7CD3-4539-A0CC-3B990A86B947}"/>
                </a:ext>
              </a:extLst>
            </p:cNvPr>
            <p:cNvSpPr>
              <a:spLocks noChangeArrowheads="1"/>
            </p:cNvSpPr>
            <p:nvPr/>
          </p:nvSpPr>
          <p:spPr bwMode="auto">
            <a:xfrm>
              <a:off x="3802063" y="3738563"/>
              <a:ext cx="111125"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A6EAB7E2-DAF7-48F6-9CCF-4DD5302BCD96}"/>
              </a:ext>
            </a:extLst>
          </p:cNvPr>
          <p:cNvGrpSpPr/>
          <p:nvPr/>
        </p:nvGrpSpPr>
        <p:grpSpPr>
          <a:xfrm>
            <a:off x="15728579" y="4048285"/>
            <a:ext cx="2497138" cy="4920932"/>
            <a:chOff x="20127913" y="4302126"/>
            <a:chExt cx="2270125" cy="4473575"/>
          </a:xfrm>
        </p:grpSpPr>
        <p:sp>
          <p:nvSpPr>
            <p:cNvPr id="16" name="Freeform 13">
              <a:extLst>
                <a:ext uri="{FF2B5EF4-FFF2-40B4-BE49-F238E27FC236}">
                  <a16:creationId xmlns:a16="http://schemas.microsoft.com/office/drawing/2014/main" id="{7F4A1288-E84F-4810-84CE-817CA0329B4D}"/>
                </a:ext>
              </a:extLst>
            </p:cNvPr>
            <p:cNvSpPr>
              <a:spLocks/>
            </p:cNvSpPr>
            <p:nvPr/>
          </p:nvSpPr>
          <p:spPr bwMode="auto">
            <a:xfrm>
              <a:off x="20127913" y="4302126"/>
              <a:ext cx="2270125" cy="4473575"/>
            </a:xfrm>
            <a:custGeom>
              <a:avLst/>
              <a:gdLst>
                <a:gd name="T0" fmla="*/ 678 w 715"/>
                <a:gd name="T1" fmla="*/ 1407 h 1407"/>
                <a:gd name="T2" fmla="*/ 36 w 715"/>
                <a:gd name="T3" fmla="*/ 1407 h 1407"/>
                <a:gd name="T4" fmla="*/ 0 w 715"/>
                <a:gd name="T5" fmla="*/ 1370 h 1407"/>
                <a:gd name="T6" fmla="*/ 0 w 715"/>
                <a:gd name="T7" fmla="*/ 36 h 1407"/>
                <a:gd name="T8" fmla="*/ 36 w 715"/>
                <a:gd name="T9" fmla="*/ 0 h 1407"/>
                <a:gd name="T10" fmla="*/ 678 w 715"/>
                <a:gd name="T11" fmla="*/ 0 h 1407"/>
                <a:gd name="T12" fmla="*/ 715 w 715"/>
                <a:gd name="T13" fmla="*/ 36 h 1407"/>
                <a:gd name="T14" fmla="*/ 715 w 715"/>
                <a:gd name="T15" fmla="*/ 1370 h 1407"/>
                <a:gd name="T16" fmla="*/ 678 w 715"/>
                <a:gd name="T17" fmla="*/ 1407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407">
                  <a:moveTo>
                    <a:pt x="678" y="1407"/>
                  </a:moveTo>
                  <a:cubicBezTo>
                    <a:pt x="36" y="1407"/>
                    <a:pt x="36" y="1407"/>
                    <a:pt x="36" y="1407"/>
                  </a:cubicBezTo>
                  <a:cubicBezTo>
                    <a:pt x="16" y="1407"/>
                    <a:pt x="0" y="1390"/>
                    <a:pt x="0" y="1370"/>
                  </a:cubicBezTo>
                  <a:cubicBezTo>
                    <a:pt x="0" y="36"/>
                    <a:pt x="0" y="36"/>
                    <a:pt x="0" y="36"/>
                  </a:cubicBezTo>
                  <a:cubicBezTo>
                    <a:pt x="0" y="16"/>
                    <a:pt x="16" y="0"/>
                    <a:pt x="36" y="0"/>
                  </a:cubicBezTo>
                  <a:cubicBezTo>
                    <a:pt x="678" y="0"/>
                    <a:pt x="678" y="0"/>
                    <a:pt x="678" y="0"/>
                  </a:cubicBezTo>
                  <a:cubicBezTo>
                    <a:pt x="698" y="0"/>
                    <a:pt x="715" y="16"/>
                    <a:pt x="715" y="36"/>
                  </a:cubicBezTo>
                  <a:cubicBezTo>
                    <a:pt x="715" y="1370"/>
                    <a:pt x="715" y="1370"/>
                    <a:pt x="715" y="1370"/>
                  </a:cubicBezTo>
                  <a:cubicBezTo>
                    <a:pt x="715" y="1390"/>
                    <a:pt x="698" y="1407"/>
                    <a:pt x="678" y="140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2B77F446-2247-4509-974D-B775EEA3CFC6}"/>
                </a:ext>
              </a:extLst>
            </p:cNvPr>
            <p:cNvSpPr>
              <a:spLocks noChangeArrowheads="1"/>
            </p:cNvSpPr>
            <p:nvPr/>
          </p:nvSpPr>
          <p:spPr bwMode="auto">
            <a:xfrm>
              <a:off x="20851813" y="447992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DE9731CA-1E90-4466-BE4E-AFA417E86D04}"/>
                </a:ext>
              </a:extLst>
            </p:cNvPr>
            <p:cNvSpPr>
              <a:spLocks/>
            </p:cNvSpPr>
            <p:nvPr/>
          </p:nvSpPr>
          <p:spPr bwMode="auto">
            <a:xfrm>
              <a:off x="21016913" y="4892676"/>
              <a:ext cx="492125" cy="293688"/>
            </a:xfrm>
            <a:custGeom>
              <a:avLst/>
              <a:gdLst>
                <a:gd name="T0" fmla="*/ 146 w 155"/>
                <a:gd name="T1" fmla="*/ 92 h 92"/>
                <a:gd name="T2" fmla="*/ 9 w 155"/>
                <a:gd name="T3" fmla="*/ 92 h 92"/>
                <a:gd name="T4" fmla="*/ 0 w 155"/>
                <a:gd name="T5" fmla="*/ 83 h 92"/>
                <a:gd name="T6" fmla="*/ 0 w 155"/>
                <a:gd name="T7" fmla="*/ 53 h 92"/>
                <a:gd name="T8" fmla="*/ 53 w 155"/>
                <a:gd name="T9" fmla="*/ 0 h 92"/>
                <a:gd name="T10" fmla="*/ 102 w 155"/>
                <a:gd name="T11" fmla="*/ 0 h 92"/>
                <a:gd name="T12" fmla="*/ 155 w 155"/>
                <a:gd name="T13" fmla="*/ 53 h 92"/>
                <a:gd name="T14" fmla="*/ 155 w 155"/>
                <a:gd name="T15" fmla="*/ 83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3"/>
                  </a:cubicBezTo>
                  <a:cubicBezTo>
                    <a:pt x="0" y="53"/>
                    <a:pt x="0" y="53"/>
                    <a:pt x="0" y="53"/>
                  </a:cubicBezTo>
                  <a:cubicBezTo>
                    <a:pt x="0" y="23"/>
                    <a:pt x="24" y="0"/>
                    <a:pt x="53" y="0"/>
                  </a:cubicBezTo>
                  <a:cubicBezTo>
                    <a:pt x="102" y="0"/>
                    <a:pt x="102" y="0"/>
                    <a:pt x="102" y="0"/>
                  </a:cubicBezTo>
                  <a:cubicBezTo>
                    <a:pt x="131" y="0"/>
                    <a:pt x="155" y="23"/>
                    <a:pt x="155" y="53"/>
                  </a:cubicBezTo>
                  <a:cubicBezTo>
                    <a:pt x="155" y="83"/>
                    <a:pt x="155" y="83"/>
                    <a:pt x="155" y="83"/>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F7BB77E9-3017-4389-9998-50BA298244F8}"/>
                </a:ext>
              </a:extLst>
            </p:cNvPr>
            <p:cNvSpPr>
              <a:spLocks/>
            </p:cNvSpPr>
            <p:nvPr/>
          </p:nvSpPr>
          <p:spPr bwMode="auto">
            <a:xfrm>
              <a:off x="21105813" y="4540251"/>
              <a:ext cx="311150"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7"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F021CE0F-8EA2-4416-B4C2-4962C78C59DD}"/>
                </a:ext>
              </a:extLst>
            </p:cNvPr>
            <p:cNvSpPr>
              <a:spLocks/>
            </p:cNvSpPr>
            <p:nvPr/>
          </p:nvSpPr>
          <p:spPr bwMode="auto">
            <a:xfrm>
              <a:off x="21213763" y="4851401"/>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E24EB223-EB1D-4C89-A0CB-6C0ADFEC4310}"/>
                </a:ext>
              </a:extLst>
            </p:cNvPr>
            <p:cNvSpPr>
              <a:spLocks/>
            </p:cNvSpPr>
            <p:nvPr/>
          </p:nvSpPr>
          <p:spPr bwMode="auto">
            <a:xfrm>
              <a:off x="21083588" y="4508501"/>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2 w 113"/>
                <a:gd name="T19" fmla="*/ 57 h 66"/>
                <a:gd name="T20" fmla="*/ 55 w 113"/>
                <a:gd name="T21" fmla="*/ 66 h 66"/>
                <a:gd name="T22" fmla="*/ 78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1" y="12"/>
                    <a:pt x="81" y="12"/>
                  </a:cubicBezTo>
                  <a:cubicBezTo>
                    <a:pt x="75" y="5"/>
                    <a:pt x="66" y="0"/>
                    <a:pt x="55" y="0"/>
                  </a:cubicBezTo>
                  <a:cubicBezTo>
                    <a:pt x="46" y="0"/>
                    <a:pt x="38" y="4"/>
                    <a:pt x="32" y="10"/>
                  </a:cubicBezTo>
                  <a:cubicBezTo>
                    <a:pt x="31" y="10"/>
                    <a:pt x="31" y="10"/>
                    <a:pt x="31" y="10"/>
                  </a:cubicBezTo>
                  <a:cubicBezTo>
                    <a:pt x="21" y="10"/>
                    <a:pt x="13" y="18"/>
                    <a:pt x="12" y="28"/>
                  </a:cubicBezTo>
                  <a:cubicBezTo>
                    <a:pt x="5" y="30"/>
                    <a:pt x="0" y="37"/>
                    <a:pt x="0" y="45"/>
                  </a:cubicBezTo>
                  <a:cubicBezTo>
                    <a:pt x="0" y="55"/>
                    <a:pt x="8" y="63"/>
                    <a:pt x="19" y="63"/>
                  </a:cubicBezTo>
                  <a:cubicBezTo>
                    <a:pt x="24" y="63"/>
                    <a:pt x="29" y="61"/>
                    <a:pt x="32" y="57"/>
                  </a:cubicBezTo>
                  <a:cubicBezTo>
                    <a:pt x="38" y="62"/>
                    <a:pt x="46" y="66"/>
                    <a:pt x="55" y="66"/>
                  </a:cubicBezTo>
                  <a:cubicBezTo>
                    <a:pt x="64" y="66"/>
                    <a:pt x="72" y="62"/>
                    <a:pt x="78" y="57"/>
                  </a:cubicBezTo>
                  <a:cubicBezTo>
                    <a:pt x="82" y="62"/>
                    <a:pt x="87" y="66"/>
                    <a:pt x="94" y="66"/>
                  </a:cubicBezTo>
                  <a:cubicBezTo>
                    <a:pt x="104"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6902B70-13C2-4FC3-A8BC-77D8915813C9}"/>
                </a:ext>
              </a:extLst>
            </p:cNvPr>
            <p:cNvSpPr>
              <a:spLocks/>
            </p:cNvSpPr>
            <p:nvPr/>
          </p:nvSpPr>
          <p:spPr bwMode="auto">
            <a:xfrm>
              <a:off x="20864513" y="5364163"/>
              <a:ext cx="796925" cy="139700"/>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9D48AE67-1705-4A44-9C5F-4E21A5121597}"/>
                </a:ext>
              </a:extLst>
            </p:cNvPr>
            <p:cNvSpPr>
              <a:spLocks/>
            </p:cNvSpPr>
            <p:nvPr/>
          </p:nvSpPr>
          <p:spPr bwMode="auto">
            <a:xfrm>
              <a:off x="21042313" y="5564188"/>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6" y="4"/>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37473F8-2C1E-4922-93F6-493E3D13B35A}"/>
                </a:ext>
              </a:extLst>
            </p:cNvPr>
            <p:cNvSpPr>
              <a:spLocks/>
            </p:cNvSpPr>
            <p:nvPr/>
          </p:nvSpPr>
          <p:spPr bwMode="auto">
            <a:xfrm>
              <a:off x="20731163" y="5564188"/>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D121A728-0FAA-4B3E-AD96-7B598F019962}"/>
                </a:ext>
              </a:extLst>
            </p:cNvPr>
            <p:cNvSpPr>
              <a:spLocks/>
            </p:cNvSpPr>
            <p:nvPr/>
          </p:nvSpPr>
          <p:spPr bwMode="auto">
            <a:xfrm>
              <a:off x="20908963" y="5564188"/>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C3FCAA3-BDEF-4544-91BB-1698AD017ECF}"/>
                </a:ext>
              </a:extLst>
            </p:cNvPr>
            <p:cNvSpPr>
              <a:spLocks/>
            </p:cNvSpPr>
            <p:nvPr/>
          </p:nvSpPr>
          <p:spPr bwMode="auto">
            <a:xfrm>
              <a:off x="21042313" y="8575676"/>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6" y="3"/>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011BE390-4F34-4873-9E4A-F6D039017F93}"/>
                </a:ext>
              </a:extLst>
            </p:cNvPr>
            <p:cNvSpPr>
              <a:spLocks/>
            </p:cNvSpPr>
            <p:nvPr/>
          </p:nvSpPr>
          <p:spPr bwMode="auto">
            <a:xfrm>
              <a:off x="20731163" y="857567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3B7D4A01-ED6A-4CA5-A5F1-4CC34FBA5E9D}"/>
                </a:ext>
              </a:extLst>
            </p:cNvPr>
            <p:cNvSpPr>
              <a:spLocks/>
            </p:cNvSpPr>
            <p:nvPr/>
          </p:nvSpPr>
          <p:spPr bwMode="auto">
            <a:xfrm>
              <a:off x="20908963" y="857567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840CAE23-1DBC-4220-B53A-8CA140D75098}"/>
                </a:ext>
              </a:extLst>
            </p:cNvPr>
            <p:cNvSpPr>
              <a:spLocks noChangeArrowheads="1"/>
            </p:cNvSpPr>
            <p:nvPr/>
          </p:nvSpPr>
          <p:spPr bwMode="auto">
            <a:xfrm>
              <a:off x="20261263"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5DB0AD08-2DB0-4F0D-8803-0B5CD00D6DA4}"/>
                </a:ext>
              </a:extLst>
            </p:cNvPr>
            <p:cNvSpPr>
              <a:spLocks noChangeArrowheads="1"/>
            </p:cNvSpPr>
            <p:nvPr/>
          </p:nvSpPr>
          <p:spPr bwMode="auto">
            <a:xfrm>
              <a:off x="20950238"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0190A434-D885-4F35-B808-EBF36BB44AA5}"/>
                </a:ext>
              </a:extLst>
            </p:cNvPr>
            <p:cNvSpPr>
              <a:spLocks noChangeArrowheads="1"/>
            </p:cNvSpPr>
            <p:nvPr/>
          </p:nvSpPr>
          <p:spPr bwMode="auto">
            <a:xfrm>
              <a:off x="21639213" y="5891213"/>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403106C-45F9-4F12-8B5A-6812577CDB73}"/>
                </a:ext>
              </a:extLst>
            </p:cNvPr>
            <p:cNvSpPr>
              <a:spLocks noChangeArrowheads="1"/>
            </p:cNvSpPr>
            <p:nvPr/>
          </p:nvSpPr>
          <p:spPr bwMode="auto">
            <a:xfrm>
              <a:off x="20261263"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35BF84-8EDD-458E-AAA0-ED0AFC283ADA}"/>
                </a:ext>
              </a:extLst>
            </p:cNvPr>
            <p:cNvSpPr>
              <a:spLocks noChangeArrowheads="1"/>
            </p:cNvSpPr>
            <p:nvPr/>
          </p:nvSpPr>
          <p:spPr bwMode="auto">
            <a:xfrm>
              <a:off x="20261263" y="7272338"/>
              <a:ext cx="2000250" cy="11604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9DCF03FF-662E-43CF-A6AE-088919BB5873}"/>
                </a:ext>
              </a:extLst>
            </p:cNvPr>
            <p:cNvSpPr>
              <a:spLocks noChangeArrowheads="1"/>
            </p:cNvSpPr>
            <p:nvPr/>
          </p:nvSpPr>
          <p:spPr bwMode="auto">
            <a:xfrm>
              <a:off x="20950238"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C662F682-9DA4-4017-A40E-7EE7ED57DDDA}"/>
                </a:ext>
              </a:extLst>
            </p:cNvPr>
            <p:cNvSpPr>
              <a:spLocks noChangeArrowheads="1"/>
            </p:cNvSpPr>
            <p:nvPr/>
          </p:nvSpPr>
          <p:spPr bwMode="auto">
            <a:xfrm>
              <a:off x="21639213" y="6581776"/>
              <a:ext cx="622300"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86FF8B52-EDD2-46AE-AADD-86C0BF209B0B}"/>
              </a:ext>
            </a:extLst>
          </p:cNvPr>
          <p:cNvGrpSpPr/>
          <p:nvPr/>
        </p:nvGrpSpPr>
        <p:grpSpPr>
          <a:xfrm>
            <a:off x="15992626" y="3919062"/>
            <a:ext cx="3544888" cy="6190457"/>
            <a:chOff x="6678613" y="4184651"/>
            <a:chExt cx="3222625" cy="5627688"/>
          </a:xfrm>
        </p:grpSpPr>
        <p:sp>
          <p:nvSpPr>
            <p:cNvPr id="36" name="Freeform 33">
              <a:extLst>
                <a:ext uri="{FF2B5EF4-FFF2-40B4-BE49-F238E27FC236}">
                  <a16:creationId xmlns:a16="http://schemas.microsoft.com/office/drawing/2014/main" id="{36470A26-F0D0-43B2-BD07-509BBBCEFAF2}"/>
                </a:ext>
              </a:extLst>
            </p:cNvPr>
            <p:cNvSpPr>
              <a:spLocks/>
            </p:cNvSpPr>
            <p:nvPr/>
          </p:nvSpPr>
          <p:spPr bwMode="auto">
            <a:xfrm>
              <a:off x="8142288" y="4356101"/>
              <a:ext cx="136525" cy="5456238"/>
            </a:xfrm>
            <a:custGeom>
              <a:avLst/>
              <a:gdLst>
                <a:gd name="T0" fmla="*/ 42 w 86"/>
                <a:gd name="T1" fmla="*/ 3437 h 3437"/>
                <a:gd name="T2" fmla="*/ 0 w 86"/>
                <a:gd name="T3" fmla="*/ 3435 h 3437"/>
                <a:gd name="T4" fmla="*/ 44 w 86"/>
                <a:gd name="T5" fmla="*/ 0 h 3437"/>
                <a:gd name="T6" fmla="*/ 86 w 86"/>
                <a:gd name="T7" fmla="*/ 0 h 3437"/>
                <a:gd name="T8" fmla="*/ 42 w 86"/>
                <a:gd name="T9" fmla="*/ 3437 h 3437"/>
              </a:gdLst>
              <a:ahLst/>
              <a:cxnLst>
                <a:cxn ang="0">
                  <a:pos x="T0" y="T1"/>
                </a:cxn>
                <a:cxn ang="0">
                  <a:pos x="T2" y="T3"/>
                </a:cxn>
                <a:cxn ang="0">
                  <a:pos x="T4" y="T5"/>
                </a:cxn>
                <a:cxn ang="0">
                  <a:pos x="T6" y="T7"/>
                </a:cxn>
                <a:cxn ang="0">
                  <a:pos x="T8" y="T9"/>
                </a:cxn>
              </a:cxnLst>
              <a:rect l="0" t="0" r="r" b="b"/>
              <a:pathLst>
                <a:path w="86" h="3437">
                  <a:moveTo>
                    <a:pt x="42" y="3437"/>
                  </a:moveTo>
                  <a:lnTo>
                    <a:pt x="0" y="3435"/>
                  </a:lnTo>
                  <a:lnTo>
                    <a:pt x="44" y="0"/>
                  </a:lnTo>
                  <a:lnTo>
                    <a:pt x="86" y="0"/>
                  </a:lnTo>
                  <a:lnTo>
                    <a:pt x="42"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5EBDECA1-EEF8-4C10-A32B-ECA4BDB506C1}"/>
                </a:ext>
              </a:extLst>
            </p:cNvPr>
            <p:cNvSpPr>
              <a:spLocks/>
            </p:cNvSpPr>
            <p:nvPr/>
          </p:nvSpPr>
          <p:spPr bwMode="auto">
            <a:xfrm>
              <a:off x="9761538" y="4356101"/>
              <a:ext cx="139700" cy="5456238"/>
            </a:xfrm>
            <a:custGeom>
              <a:avLst/>
              <a:gdLst>
                <a:gd name="T0" fmla="*/ 46 w 88"/>
                <a:gd name="T1" fmla="*/ 3437 h 3437"/>
                <a:gd name="T2" fmla="*/ 0 w 88"/>
                <a:gd name="T3" fmla="*/ 0 h 3437"/>
                <a:gd name="T4" fmla="*/ 42 w 88"/>
                <a:gd name="T5" fmla="*/ 0 h 3437"/>
                <a:gd name="T6" fmla="*/ 88 w 88"/>
                <a:gd name="T7" fmla="*/ 3435 h 3437"/>
                <a:gd name="T8" fmla="*/ 46 w 88"/>
                <a:gd name="T9" fmla="*/ 3437 h 3437"/>
              </a:gdLst>
              <a:ahLst/>
              <a:cxnLst>
                <a:cxn ang="0">
                  <a:pos x="T0" y="T1"/>
                </a:cxn>
                <a:cxn ang="0">
                  <a:pos x="T2" y="T3"/>
                </a:cxn>
                <a:cxn ang="0">
                  <a:pos x="T4" y="T5"/>
                </a:cxn>
                <a:cxn ang="0">
                  <a:pos x="T6" y="T7"/>
                </a:cxn>
                <a:cxn ang="0">
                  <a:pos x="T8" y="T9"/>
                </a:cxn>
              </a:cxnLst>
              <a:rect l="0" t="0" r="r" b="b"/>
              <a:pathLst>
                <a:path w="88" h="3437">
                  <a:moveTo>
                    <a:pt x="46" y="3437"/>
                  </a:moveTo>
                  <a:lnTo>
                    <a:pt x="0" y="0"/>
                  </a:lnTo>
                  <a:lnTo>
                    <a:pt x="42" y="0"/>
                  </a:lnTo>
                  <a:lnTo>
                    <a:pt x="88" y="3435"/>
                  </a:lnTo>
                  <a:lnTo>
                    <a:pt x="46"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Rectangle 35">
              <a:extLst>
                <a:ext uri="{FF2B5EF4-FFF2-40B4-BE49-F238E27FC236}">
                  <a16:creationId xmlns:a16="http://schemas.microsoft.com/office/drawing/2014/main" id="{9EA5751C-C615-41BE-8FED-E144977660E8}"/>
                </a:ext>
              </a:extLst>
            </p:cNvPr>
            <p:cNvSpPr>
              <a:spLocks noChangeArrowheads="1"/>
            </p:cNvSpPr>
            <p:nvPr/>
          </p:nvSpPr>
          <p:spPr bwMode="auto">
            <a:xfrm>
              <a:off x="8237538" y="491172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Rectangle 36">
              <a:extLst>
                <a:ext uri="{FF2B5EF4-FFF2-40B4-BE49-F238E27FC236}">
                  <a16:creationId xmlns:a16="http://schemas.microsoft.com/office/drawing/2014/main" id="{B218AAC0-81A8-43D0-9DB3-30754BC2C8AA}"/>
                </a:ext>
              </a:extLst>
            </p:cNvPr>
            <p:cNvSpPr>
              <a:spLocks noChangeArrowheads="1"/>
            </p:cNvSpPr>
            <p:nvPr/>
          </p:nvSpPr>
          <p:spPr bwMode="auto">
            <a:xfrm>
              <a:off x="8237538" y="43211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Rectangle 37">
              <a:extLst>
                <a:ext uri="{FF2B5EF4-FFF2-40B4-BE49-F238E27FC236}">
                  <a16:creationId xmlns:a16="http://schemas.microsoft.com/office/drawing/2014/main" id="{4B9B202B-032D-43C4-9158-9BF9E8AC2125}"/>
                </a:ext>
              </a:extLst>
            </p:cNvPr>
            <p:cNvSpPr>
              <a:spLocks noChangeArrowheads="1"/>
            </p:cNvSpPr>
            <p:nvPr/>
          </p:nvSpPr>
          <p:spPr bwMode="auto">
            <a:xfrm>
              <a:off x="8237538" y="5783263"/>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Rectangle 38">
              <a:extLst>
                <a:ext uri="{FF2B5EF4-FFF2-40B4-BE49-F238E27FC236}">
                  <a16:creationId xmlns:a16="http://schemas.microsoft.com/office/drawing/2014/main" id="{5E39628D-32D6-4B87-AF16-0305627365CD}"/>
                </a:ext>
              </a:extLst>
            </p:cNvPr>
            <p:cNvSpPr>
              <a:spLocks noChangeArrowheads="1"/>
            </p:cNvSpPr>
            <p:nvPr/>
          </p:nvSpPr>
          <p:spPr bwMode="auto">
            <a:xfrm>
              <a:off x="8237538" y="66579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39">
              <a:extLst>
                <a:ext uri="{FF2B5EF4-FFF2-40B4-BE49-F238E27FC236}">
                  <a16:creationId xmlns:a16="http://schemas.microsoft.com/office/drawing/2014/main" id="{428954F5-B001-41F0-B127-D6C941519958}"/>
                </a:ext>
              </a:extLst>
            </p:cNvPr>
            <p:cNvSpPr>
              <a:spLocks noChangeArrowheads="1"/>
            </p:cNvSpPr>
            <p:nvPr/>
          </p:nvSpPr>
          <p:spPr bwMode="auto">
            <a:xfrm>
              <a:off x="8212138" y="7532688"/>
              <a:ext cx="1619250"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Rectangle 40">
              <a:extLst>
                <a:ext uri="{FF2B5EF4-FFF2-40B4-BE49-F238E27FC236}">
                  <a16:creationId xmlns:a16="http://schemas.microsoft.com/office/drawing/2014/main" id="{8EA0FFEA-A84B-46DF-84E8-44067C86C3B9}"/>
                </a:ext>
              </a:extLst>
            </p:cNvPr>
            <p:cNvSpPr>
              <a:spLocks noChangeArrowheads="1"/>
            </p:cNvSpPr>
            <p:nvPr/>
          </p:nvSpPr>
          <p:spPr bwMode="auto">
            <a:xfrm>
              <a:off x="8186738" y="8404226"/>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41">
              <a:extLst>
                <a:ext uri="{FF2B5EF4-FFF2-40B4-BE49-F238E27FC236}">
                  <a16:creationId xmlns:a16="http://schemas.microsoft.com/office/drawing/2014/main" id="{DDC59C52-CA4B-41E4-8EFA-F2E45F76C665}"/>
                </a:ext>
              </a:extLst>
            </p:cNvPr>
            <p:cNvSpPr>
              <a:spLocks noChangeArrowheads="1"/>
            </p:cNvSpPr>
            <p:nvPr/>
          </p:nvSpPr>
          <p:spPr bwMode="auto">
            <a:xfrm>
              <a:off x="8186738" y="9277351"/>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62D2E38A-1215-4F43-A928-1C0788255CE4}"/>
                </a:ext>
              </a:extLst>
            </p:cNvPr>
            <p:cNvSpPr>
              <a:spLocks/>
            </p:cNvSpPr>
            <p:nvPr/>
          </p:nvSpPr>
          <p:spPr bwMode="auto">
            <a:xfrm>
              <a:off x="6678613" y="4645026"/>
              <a:ext cx="358775" cy="285750"/>
            </a:xfrm>
            <a:custGeom>
              <a:avLst/>
              <a:gdLst>
                <a:gd name="T0" fmla="*/ 94 w 113"/>
                <a:gd name="T1" fmla="*/ 90 h 90"/>
                <a:gd name="T2" fmla="*/ 85 w 113"/>
                <a:gd name="T3" fmla="*/ 61 h 90"/>
                <a:gd name="T4" fmla="*/ 81 w 113"/>
                <a:gd name="T5" fmla="*/ 56 h 90"/>
                <a:gd name="T6" fmla="*/ 75 w 113"/>
                <a:gd name="T7" fmla="*/ 55 h 90"/>
                <a:gd name="T8" fmla="*/ 32 w 113"/>
                <a:gd name="T9" fmla="*/ 67 h 90"/>
                <a:gd name="T10" fmla="*/ 15 w 113"/>
                <a:gd name="T11" fmla="*/ 66 h 90"/>
                <a:gd name="T12" fmla="*/ 2 w 113"/>
                <a:gd name="T13" fmla="*/ 49 h 90"/>
                <a:gd name="T14" fmla="*/ 4 w 113"/>
                <a:gd name="T15" fmla="*/ 29 h 90"/>
                <a:gd name="T16" fmla="*/ 5 w 113"/>
                <a:gd name="T17" fmla="*/ 28 h 90"/>
                <a:gd name="T18" fmla="*/ 18 w 113"/>
                <a:gd name="T19" fmla="*/ 18 h 90"/>
                <a:gd name="T20" fmla="*/ 78 w 113"/>
                <a:gd name="T21" fmla="*/ 0 h 90"/>
                <a:gd name="T22" fmla="*/ 83 w 113"/>
                <a:gd name="T23" fmla="*/ 19 h 90"/>
                <a:gd name="T24" fmla="*/ 24 w 113"/>
                <a:gd name="T25" fmla="*/ 37 h 90"/>
                <a:gd name="T26" fmla="*/ 22 w 113"/>
                <a:gd name="T27" fmla="*/ 38 h 90"/>
                <a:gd name="T28" fmla="*/ 22 w 113"/>
                <a:gd name="T29" fmla="*/ 38 h 90"/>
                <a:gd name="T30" fmla="*/ 21 w 113"/>
                <a:gd name="T31" fmla="*/ 44 h 90"/>
                <a:gd name="T32" fmla="*/ 25 w 113"/>
                <a:gd name="T33" fmla="*/ 48 h 90"/>
                <a:gd name="T34" fmla="*/ 27 w 113"/>
                <a:gd name="T35" fmla="*/ 48 h 90"/>
                <a:gd name="T36" fmla="*/ 69 w 113"/>
                <a:gd name="T37" fmla="*/ 36 h 90"/>
                <a:gd name="T38" fmla="*/ 91 w 113"/>
                <a:gd name="T39" fmla="*/ 38 h 90"/>
                <a:gd name="T40" fmla="*/ 104 w 113"/>
                <a:gd name="T41" fmla="*/ 55 h 90"/>
                <a:gd name="T42" fmla="*/ 113 w 113"/>
                <a:gd name="T43" fmla="*/ 85 h 90"/>
                <a:gd name="T44" fmla="*/ 94 w 113"/>
                <a:gd name="T4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 h="90">
                  <a:moveTo>
                    <a:pt x="94" y="90"/>
                  </a:moveTo>
                  <a:cubicBezTo>
                    <a:pt x="85" y="61"/>
                    <a:pt x="85" y="61"/>
                    <a:pt x="85" y="61"/>
                  </a:cubicBezTo>
                  <a:cubicBezTo>
                    <a:pt x="84" y="59"/>
                    <a:pt x="83" y="57"/>
                    <a:pt x="81" y="56"/>
                  </a:cubicBezTo>
                  <a:cubicBezTo>
                    <a:pt x="79" y="55"/>
                    <a:pt x="77" y="54"/>
                    <a:pt x="75" y="55"/>
                  </a:cubicBezTo>
                  <a:cubicBezTo>
                    <a:pt x="32" y="67"/>
                    <a:pt x="32" y="67"/>
                    <a:pt x="32" y="67"/>
                  </a:cubicBezTo>
                  <a:cubicBezTo>
                    <a:pt x="27" y="69"/>
                    <a:pt x="21" y="68"/>
                    <a:pt x="15" y="66"/>
                  </a:cubicBezTo>
                  <a:cubicBezTo>
                    <a:pt x="9" y="62"/>
                    <a:pt x="4" y="56"/>
                    <a:pt x="2" y="49"/>
                  </a:cubicBezTo>
                  <a:cubicBezTo>
                    <a:pt x="0" y="42"/>
                    <a:pt x="1" y="35"/>
                    <a:pt x="4" y="29"/>
                  </a:cubicBezTo>
                  <a:cubicBezTo>
                    <a:pt x="5" y="28"/>
                    <a:pt x="5" y="28"/>
                    <a:pt x="5" y="28"/>
                  </a:cubicBezTo>
                  <a:cubicBezTo>
                    <a:pt x="8" y="23"/>
                    <a:pt x="12" y="19"/>
                    <a:pt x="18" y="18"/>
                  </a:cubicBezTo>
                  <a:cubicBezTo>
                    <a:pt x="78" y="0"/>
                    <a:pt x="78" y="0"/>
                    <a:pt x="78" y="0"/>
                  </a:cubicBezTo>
                  <a:cubicBezTo>
                    <a:pt x="83" y="19"/>
                    <a:pt x="83" y="19"/>
                    <a:pt x="83" y="19"/>
                  </a:cubicBezTo>
                  <a:cubicBezTo>
                    <a:pt x="24" y="37"/>
                    <a:pt x="24" y="37"/>
                    <a:pt x="24" y="37"/>
                  </a:cubicBezTo>
                  <a:cubicBezTo>
                    <a:pt x="23" y="37"/>
                    <a:pt x="23" y="37"/>
                    <a:pt x="22" y="38"/>
                  </a:cubicBezTo>
                  <a:cubicBezTo>
                    <a:pt x="22" y="38"/>
                    <a:pt x="22" y="38"/>
                    <a:pt x="22" y="38"/>
                  </a:cubicBezTo>
                  <a:cubicBezTo>
                    <a:pt x="21" y="40"/>
                    <a:pt x="21" y="42"/>
                    <a:pt x="21" y="44"/>
                  </a:cubicBezTo>
                  <a:cubicBezTo>
                    <a:pt x="22" y="46"/>
                    <a:pt x="23" y="47"/>
                    <a:pt x="25" y="48"/>
                  </a:cubicBezTo>
                  <a:cubicBezTo>
                    <a:pt x="25" y="48"/>
                    <a:pt x="26" y="48"/>
                    <a:pt x="27" y="48"/>
                  </a:cubicBezTo>
                  <a:cubicBezTo>
                    <a:pt x="69" y="36"/>
                    <a:pt x="69" y="36"/>
                    <a:pt x="69" y="36"/>
                  </a:cubicBezTo>
                  <a:cubicBezTo>
                    <a:pt x="76" y="34"/>
                    <a:pt x="84" y="35"/>
                    <a:pt x="91" y="38"/>
                  </a:cubicBezTo>
                  <a:cubicBezTo>
                    <a:pt x="97" y="42"/>
                    <a:pt x="102" y="48"/>
                    <a:pt x="104" y="55"/>
                  </a:cubicBezTo>
                  <a:cubicBezTo>
                    <a:pt x="113" y="85"/>
                    <a:pt x="113" y="85"/>
                    <a:pt x="113" y="85"/>
                  </a:cubicBezTo>
                  <a:lnTo>
                    <a:pt x="94" y="90"/>
                  </a:ln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EFE09FF3-C97E-44BB-AC9C-87D651211B1F}"/>
                </a:ext>
              </a:extLst>
            </p:cNvPr>
            <p:cNvSpPr>
              <a:spLocks/>
            </p:cNvSpPr>
            <p:nvPr/>
          </p:nvSpPr>
          <p:spPr bwMode="auto">
            <a:xfrm>
              <a:off x="6726238" y="4559301"/>
              <a:ext cx="384175" cy="219075"/>
            </a:xfrm>
            <a:custGeom>
              <a:avLst/>
              <a:gdLst>
                <a:gd name="T0" fmla="*/ 104 w 121"/>
                <a:gd name="T1" fmla="*/ 44 h 69"/>
                <a:gd name="T2" fmla="*/ 30 w 121"/>
                <a:gd name="T3" fmla="*/ 66 h 69"/>
                <a:gd name="T4" fmla="*/ 3 w 121"/>
                <a:gd name="T5" fmla="*/ 51 h 69"/>
                <a:gd name="T6" fmla="*/ 3 w 121"/>
                <a:gd name="T7" fmla="*/ 51 h 69"/>
                <a:gd name="T8" fmla="*/ 18 w 121"/>
                <a:gd name="T9" fmla="*/ 25 h 69"/>
                <a:gd name="T10" fmla="*/ 92 w 121"/>
                <a:gd name="T11" fmla="*/ 3 h 69"/>
                <a:gd name="T12" fmla="*/ 118 w 121"/>
                <a:gd name="T13" fmla="*/ 18 h 69"/>
                <a:gd name="T14" fmla="*/ 118 w 121"/>
                <a:gd name="T15" fmla="*/ 18 h 69"/>
                <a:gd name="T16" fmla="*/ 104 w 121"/>
                <a:gd name="T17"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104" y="44"/>
                  </a:moveTo>
                  <a:cubicBezTo>
                    <a:pt x="30" y="66"/>
                    <a:pt x="30" y="66"/>
                    <a:pt x="30" y="66"/>
                  </a:cubicBezTo>
                  <a:cubicBezTo>
                    <a:pt x="18" y="69"/>
                    <a:pt x="7" y="63"/>
                    <a:pt x="3" y="51"/>
                  </a:cubicBezTo>
                  <a:cubicBezTo>
                    <a:pt x="3" y="51"/>
                    <a:pt x="3" y="51"/>
                    <a:pt x="3" y="51"/>
                  </a:cubicBezTo>
                  <a:cubicBezTo>
                    <a:pt x="0" y="40"/>
                    <a:pt x="6" y="28"/>
                    <a:pt x="18" y="25"/>
                  </a:cubicBezTo>
                  <a:cubicBezTo>
                    <a:pt x="92" y="3"/>
                    <a:pt x="92" y="3"/>
                    <a:pt x="92" y="3"/>
                  </a:cubicBezTo>
                  <a:cubicBezTo>
                    <a:pt x="103" y="0"/>
                    <a:pt x="115" y="6"/>
                    <a:pt x="118" y="18"/>
                  </a:cubicBezTo>
                  <a:cubicBezTo>
                    <a:pt x="118" y="18"/>
                    <a:pt x="118" y="18"/>
                    <a:pt x="118" y="18"/>
                  </a:cubicBezTo>
                  <a:cubicBezTo>
                    <a:pt x="121" y="29"/>
                    <a:pt x="115" y="41"/>
                    <a:pt x="104" y="44"/>
                  </a:cubicBezTo>
                  <a:close/>
                </a:path>
              </a:pathLst>
            </a:custGeom>
            <a:solidFill>
              <a:srgbClr val="67D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309BD7C4-61AB-46CC-9687-53F2ECFFC551}"/>
                </a:ext>
              </a:extLst>
            </p:cNvPr>
            <p:cNvSpPr>
              <a:spLocks/>
            </p:cNvSpPr>
            <p:nvPr/>
          </p:nvSpPr>
          <p:spPr bwMode="auto">
            <a:xfrm>
              <a:off x="8901113" y="4232276"/>
              <a:ext cx="247650" cy="206375"/>
            </a:xfrm>
            <a:custGeom>
              <a:avLst/>
              <a:gdLst>
                <a:gd name="T0" fmla="*/ 5 w 78"/>
                <a:gd name="T1" fmla="*/ 14 h 65"/>
                <a:gd name="T2" fmla="*/ 16 w 78"/>
                <a:gd name="T3" fmla="*/ 51 h 65"/>
                <a:gd name="T4" fmla="*/ 48 w 78"/>
                <a:gd name="T5" fmla="*/ 65 h 65"/>
                <a:gd name="T6" fmla="*/ 65 w 78"/>
                <a:gd name="T7" fmla="*/ 25 h 65"/>
                <a:gd name="T8" fmla="*/ 43 w 78"/>
                <a:gd name="T9" fmla="*/ 3 h 65"/>
                <a:gd name="T10" fmla="*/ 5 w 78"/>
                <a:gd name="T11" fmla="*/ 14 h 65"/>
              </a:gdLst>
              <a:ahLst/>
              <a:cxnLst>
                <a:cxn ang="0">
                  <a:pos x="T0" y="T1"/>
                </a:cxn>
                <a:cxn ang="0">
                  <a:pos x="T2" y="T3"/>
                </a:cxn>
                <a:cxn ang="0">
                  <a:pos x="T4" y="T5"/>
                </a:cxn>
                <a:cxn ang="0">
                  <a:pos x="T6" y="T7"/>
                </a:cxn>
                <a:cxn ang="0">
                  <a:pos x="T8" y="T9"/>
                </a:cxn>
                <a:cxn ang="0">
                  <a:pos x="T10" y="T11"/>
                </a:cxn>
              </a:cxnLst>
              <a:rect l="0" t="0" r="r" b="b"/>
              <a:pathLst>
                <a:path w="78" h="65">
                  <a:moveTo>
                    <a:pt x="5" y="14"/>
                  </a:moveTo>
                  <a:cubicBezTo>
                    <a:pt x="5" y="14"/>
                    <a:pt x="16" y="43"/>
                    <a:pt x="16" y="51"/>
                  </a:cubicBezTo>
                  <a:cubicBezTo>
                    <a:pt x="17" y="59"/>
                    <a:pt x="40" y="64"/>
                    <a:pt x="48" y="65"/>
                  </a:cubicBezTo>
                  <a:cubicBezTo>
                    <a:pt x="56" y="65"/>
                    <a:pt x="78" y="50"/>
                    <a:pt x="65" y="25"/>
                  </a:cubicBezTo>
                  <a:cubicBezTo>
                    <a:pt x="52" y="0"/>
                    <a:pt x="54" y="2"/>
                    <a:pt x="43" y="3"/>
                  </a:cubicBezTo>
                  <a:cubicBezTo>
                    <a:pt x="32" y="5"/>
                    <a:pt x="0" y="3"/>
                    <a:pt x="5" y="1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E471672-98E8-46DC-BD9A-D809A50E3517}"/>
                </a:ext>
              </a:extLst>
            </p:cNvPr>
            <p:cNvSpPr>
              <a:spLocks/>
            </p:cNvSpPr>
            <p:nvPr/>
          </p:nvSpPr>
          <p:spPr bwMode="auto">
            <a:xfrm>
              <a:off x="8913813" y="4311651"/>
              <a:ext cx="57150" cy="79375"/>
            </a:xfrm>
            <a:custGeom>
              <a:avLst/>
              <a:gdLst>
                <a:gd name="T0" fmla="*/ 4 w 18"/>
                <a:gd name="T1" fmla="*/ 2 h 25"/>
                <a:gd name="T2" fmla="*/ 2 w 18"/>
                <a:gd name="T3" fmla="*/ 8 h 25"/>
                <a:gd name="T4" fmla="*/ 3 w 18"/>
                <a:gd name="T5" fmla="*/ 20 h 25"/>
                <a:gd name="T6" fmla="*/ 12 w 18"/>
                <a:gd name="T7" fmla="*/ 24 h 25"/>
                <a:gd name="T8" fmla="*/ 4 w 18"/>
                <a:gd name="T9" fmla="*/ 2 h 25"/>
              </a:gdLst>
              <a:ahLst/>
              <a:cxnLst>
                <a:cxn ang="0">
                  <a:pos x="T0" y="T1"/>
                </a:cxn>
                <a:cxn ang="0">
                  <a:pos x="T2" y="T3"/>
                </a:cxn>
                <a:cxn ang="0">
                  <a:pos x="T4" y="T5"/>
                </a:cxn>
                <a:cxn ang="0">
                  <a:pos x="T6" y="T7"/>
                </a:cxn>
                <a:cxn ang="0">
                  <a:pos x="T8" y="T9"/>
                </a:cxn>
              </a:cxnLst>
              <a:rect l="0" t="0" r="r" b="b"/>
              <a:pathLst>
                <a:path w="18" h="25">
                  <a:moveTo>
                    <a:pt x="4" y="2"/>
                  </a:moveTo>
                  <a:cubicBezTo>
                    <a:pt x="4" y="2"/>
                    <a:pt x="0" y="2"/>
                    <a:pt x="2" y="8"/>
                  </a:cubicBezTo>
                  <a:cubicBezTo>
                    <a:pt x="4" y="14"/>
                    <a:pt x="1" y="18"/>
                    <a:pt x="3" y="20"/>
                  </a:cubicBezTo>
                  <a:cubicBezTo>
                    <a:pt x="5" y="22"/>
                    <a:pt x="7" y="25"/>
                    <a:pt x="12" y="24"/>
                  </a:cubicBezTo>
                  <a:cubicBezTo>
                    <a:pt x="18" y="23"/>
                    <a:pt x="12" y="0"/>
                    <a:pt x="4"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344C9FC8-CDAD-4DF8-8298-1229E8A7FB43}"/>
                </a:ext>
              </a:extLst>
            </p:cNvPr>
            <p:cNvSpPr>
              <a:spLocks/>
            </p:cNvSpPr>
            <p:nvPr/>
          </p:nvSpPr>
          <p:spPr bwMode="auto">
            <a:xfrm>
              <a:off x="8853488" y="4184651"/>
              <a:ext cx="79375" cy="98425"/>
            </a:xfrm>
            <a:custGeom>
              <a:avLst/>
              <a:gdLst>
                <a:gd name="T0" fmla="*/ 21 w 25"/>
                <a:gd name="T1" fmla="*/ 31 h 31"/>
                <a:gd name="T2" fmla="*/ 10 w 25"/>
                <a:gd name="T3" fmla="*/ 18 h 31"/>
                <a:gd name="T4" fmla="*/ 2 w 25"/>
                <a:gd name="T5" fmla="*/ 8 h 31"/>
                <a:gd name="T6" fmla="*/ 3 w 25"/>
                <a:gd name="T7" fmla="*/ 1 h 31"/>
                <a:gd name="T8" fmla="*/ 12 w 25"/>
                <a:gd name="T9" fmla="*/ 4 h 31"/>
                <a:gd name="T10" fmla="*/ 18 w 25"/>
                <a:gd name="T11" fmla="*/ 11 h 31"/>
                <a:gd name="T12" fmla="*/ 25 w 25"/>
                <a:gd name="T13" fmla="*/ 22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21" y="31"/>
                  </a:moveTo>
                  <a:cubicBezTo>
                    <a:pt x="10" y="18"/>
                    <a:pt x="10" y="18"/>
                    <a:pt x="10" y="18"/>
                  </a:cubicBezTo>
                  <a:cubicBezTo>
                    <a:pt x="10" y="18"/>
                    <a:pt x="4" y="10"/>
                    <a:pt x="2" y="8"/>
                  </a:cubicBezTo>
                  <a:cubicBezTo>
                    <a:pt x="0" y="6"/>
                    <a:pt x="1" y="2"/>
                    <a:pt x="3" y="1"/>
                  </a:cubicBezTo>
                  <a:cubicBezTo>
                    <a:pt x="6" y="0"/>
                    <a:pt x="9" y="0"/>
                    <a:pt x="12" y="4"/>
                  </a:cubicBezTo>
                  <a:cubicBezTo>
                    <a:pt x="15" y="8"/>
                    <a:pt x="18" y="11"/>
                    <a:pt x="18" y="11"/>
                  </a:cubicBezTo>
                  <a:cubicBezTo>
                    <a:pt x="25" y="22"/>
                    <a:pt x="25" y="22"/>
                    <a:pt x="25" y="22"/>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8DDF7BD-572B-4576-88BD-5FD03E6779A9}"/>
                </a:ext>
              </a:extLst>
            </p:cNvPr>
            <p:cNvSpPr>
              <a:spLocks/>
            </p:cNvSpPr>
            <p:nvPr/>
          </p:nvSpPr>
          <p:spPr bwMode="auto">
            <a:xfrm>
              <a:off x="8964613" y="4203701"/>
              <a:ext cx="69850" cy="57150"/>
            </a:xfrm>
            <a:custGeom>
              <a:avLst/>
              <a:gdLst>
                <a:gd name="T0" fmla="*/ 1 w 22"/>
                <a:gd name="T1" fmla="*/ 7 h 18"/>
                <a:gd name="T2" fmla="*/ 11 w 22"/>
                <a:gd name="T3" fmla="*/ 1 h 18"/>
                <a:gd name="T4" fmla="*/ 22 w 22"/>
                <a:gd name="T5" fmla="*/ 16 h 18"/>
                <a:gd name="T6" fmla="*/ 10 w 22"/>
                <a:gd name="T7" fmla="*/ 18 h 18"/>
                <a:gd name="T8" fmla="*/ 8 w 22"/>
                <a:gd name="T9" fmla="*/ 13 h 18"/>
                <a:gd name="T10" fmla="*/ 5 w 22"/>
                <a:gd name="T11" fmla="*/ 17 h 18"/>
                <a:gd name="T12" fmla="*/ 0 w 22"/>
                <a:gd name="T13" fmla="*/ 8 h 18"/>
                <a:gd name="T14" fmla="*/ 1 w 22"/>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8">
                  <a:moveTo>
                    <a:pt x="1" y="7"/>
                  </a:moveTo>
                  <a:cubicBezTo>
                    <a:pt x="1" y="7"/>
                    <a:pt x="6" y="0"/>
                    <a:pt x="11" y="1"/>
                  </a:cubicBezTo>
                  <a:cubicBezTo>
                    <a:pt x="16" y="3"/>
                    <a:pt x="22" y="16"/>
                    <a:pt x="22" y="16"/>
                  </a:cubicBezTo>
                  <a:cubicBezTo>
                    <a:pt x="10" y="18"/>
                    <a:pt x="10" y="18"/>
                    <a:pt x="10" y="18"/>
                  </a:cubicBezTo>
                  <a:cubicBezTo>
                    <a:pt x="8" y="13"/>
                    <a:pt x="8" y="13"/>
                    <a:pt x="8" y="13"/>
                  </a:cubicBezTo>
                  <a:cubicBezTo>
                    <a:pt x="5" y="17"/>
                    <a:pt x="5" y="17"/>
                    <a:pt x="5" y="17"/>
                  </a:cubicBezTo>
                  <a:cubicBezTo>
                    <a:pt x="0" y="8"/>
                    <a:pt x="0" y="8"/>
                    <a:pt x="0" y="8"/>
                  </a:cubicBezTo>
                  <a:lnTo>
                    <a:pt x="1"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E1A9D6A6-B87F-4DC6-922D-335F9E9BE53D}"/>
                </a:ext>
              </a:extLst>
            </p:cNvPr>
            <p:cNvSpPr>
              <a:spLocks/>
            </p:cNvSpPr>
            <p:nvPr/>
          </p:nvSpPr>
          <p:spPr bwMode="auto">
            <a:xfrm>
              <a:off x="9009063" y="4206876"/>
              <a:ext cx="73025" cy="57150"/>
            </a:xfrm>
            <a:custGeom>
              <a:avLst/>
              <a:gdLst>
                <a:gd name="T0" fmla="*/ 2 w 23"/>
                <a:gd name="T1" fmla="*/ 7 h 18"/>
                <a:gd name="T2" fmla="*/ 12 w 23"/>
                <a:gd name="T3" fmla="*/ 2 h 18"/>
                <a:gd name="T4" fmla="*/ 23 w 23"/>
                <a:gd name="T5" fmla="*/ 17 h 18"/>
                <a:gd name="T6" fmla="*/ 10 w 23"/>
                <a:gd name="T7" fmla="*/ 18 h 18"/>
                <a:gd name="T8" fmla="*/ 8 w 23"/>
                <a:gd name="T9" fmla="*/ 14 h 18"/>
                <a:gd name="T10" fmla="*/ 6 w 23"/>
                <a:gd name="T11" fmla="*/ 17 h 18"/>
                <a:gd name="T12" fmla="*/ 0 w 23"/>
                <a:gd name="T13" fmla="*/ 9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4"/>
                    <a:pt x="23" y="17"/>
                    <a:pt x="23" y="17"/>
                  </a:cubicBezTo>
                  <a:cubicBezTo>
                    <a:pt x="10" y="18"/>
                    <a:pt x="10" y="18"/>
                    <a:pt x="10" y="18"/>
                  </a:cubicBezTo>
                  <a:cubicBezTo>
                    <a:pt x="8" y="14"/>
                    <a:pt x="8" y="14"/>
                    <a:pt x="8" y="14"/>
                  </a:cubicBezTo>
                  <a:cubicBezTo>
                    <a:pt x="6" y="17"/>
                    <a:pt x="6" y="17"/>
                    <a:pt x="6" y="17"/>
                  </a:cubicBezTo>
                  <a:cubicBezTo>
                    <a:pt x="0" y="9"/>
                    <a:pt x="0" y="9"/>
                    <a:pt x="0" y="9"/>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2DFE92C-82E4-4716-8ECE-14E3D63A32F3}"/>
                </a:ext>
              </a:extLst>
            </p:cNvPr>
            <p:cNvSpPr>
              <a:spLocks/>
            </p:cNvSpPr>
            <p:nvPr/>
          </p:nvSpPr>
          <p:spPr bwMode="auto">
            <a:xfrm>
              <a:off x="8910638" y="4194176"/>
              <a:ext cx="73025" cy="57150"/>
            </a:xfrm>
            <a:custGeom>
              <a:avLst/>
              <a:gdLst>
                <a:gd name="T0" fmla="*/ 2 w 23"/>
                <a:gd name="T1" fmla="*/ 7 h 18"/>
                <a:gd name="T2" fmla="*/ 12 w 23"/>
                <a:gd name="T3" fmla="*/ 2 h 18"/>
                <a:gd name="T4" fmla="*/ 23 w 23"/>
                <a:gd name="T5" fmla="*/ 16 h 18"/>
                <a:gd name="T6" fmla="*/ 10 w 23"/>
                <a:gd name="T7" fmla="*/ 18 h 18"/>
                <a:gd name="T8" fmla="*/ 8 w 23"/>
                <a:gd name="T9" fmla="*/ 14 h 18"/>
                <a:gd name="T10" fmla="*/ 6 w 23"/>
                <a:gd name="T11" fmla="*/ 17 h 18"/>
                <a:gd name="T12" fmla="*/ 0 w 23"/>
                <a:gd name="T13" fmla="*/ 8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3"/>
                    <a:pt x="23" y="16"/>
                    <a:pt x="23" y="16"/>
                  </a:cubicBezTo>
                  <a:cubicBezTo>
                    <a:pt x="10" y="18"/>
                    <a:pt x="10" y="18"/>
                    <a:pt x="10" y="18"/>
                  </a:cubicBezTo>
                  <a:cubicBezTo>
                    <a:pt x="8" y="14"/>
                    <a:pt x="8" y="14"/>
                    <a:pt x="8" y="14"/>
                  </a:cubicBezTo>
                  <a:cubicBezTo>
                    <a:pt x="6" y="17"/>
                    <a:pt x="6" y="17"/>
                    <a:pt x="6" y="17"/>
                  </a:cubicBezTo>
                  <a:cubicBezTo>
                    <a:pt x="0" y="8"/>
                    <a:pt x="0" y="8"/>
                    <a:pt x="0" y="8"/>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E6996A1F-8496-42D9-8099-BF185D71CEA3}"/>
                </a:ext>
              </a:extLst>
            </p:cNvPr>
            <p:cNvSpPr>
              <a:spLocks/>
            </p:cNvSpPr>
            <p:nvPr/>
          </p:nvSpPr>
          <p:spPr bwMode="auto">
            <a:xfrm>
              <a:off x="9028113" y="4368801"/>
              <a:ext cx="133350" cy="120650"/>
            </a:xfrm>
            <a:custGeom>
              <a:avLst/>
              <a:gdLst>
                <a:gd name="T0" fmla="*/ 1 w 42"/>
                <a:gd name="T1" fmla="*/ 21 h 38"/>
                <a:gd name="T2" fmla="*/ 16 w 42"/>
                <a:gd name="T3" fmla="*/ 38 h 38"/>
                <a:gd name="T4" fmla="*/ 42 w 42"/>
                <a:gd name="T5" fmla="*/ 30 h 38"/>
                <a:gd name="T6" fmla="*/ 27 w 42"/>
                <a:gd name="T7" fmla="*/ 5 h 38"/>
                <a:gd name="T8" fmla="*/ 1 w 42"/>
                <a:gd name="T9" fmla="*/ 21 h 38"/>
              </a:gdLst>
              <a:ahLst/>
              <a:cxnLst>
                <a:cxn ang="0">
                  <a:pos x="T0" y="T1"/>
                </a:cxn>
                <a:cxn ang="0">
                  <a:pos x="T2" y="T3"/>
                </a:cxn>
                <a:cxn ang="0">
                  <a:pos x="T4" y="T5"/>
                </a:cxn>
                <a:cxn ang="0">
                  <a:pos x="T6" y="T7"/>
                </a:cxn>
                <a:cxn ang="0">
                  <a:pos x="T8" y="T9"/>
                </a:cxn>
              </a:cxnLst>
              <a:rect l="0" t="0" r="r" b="b"/>
              <a:pathLst>
                <a:path w="42" h="38">
                  <a:moveTo>
                    <a:pt x="1" y="21"/>
                  </a:moveTo>
                  <a:cubicBezTo>
                    <a:pt x="16" y="38"/>
                    <a:pt x="16" y="38"/>
                    <a:pt x="16" y="38"/>
                  </a:cubicBezTo>
                  <a:cubicBezTo>
                    <a:pt x="42" y="30"/>
                    <a:pt x="42" y="30"/>
                    <a:pt x="42" y="30"/>
                  </a:cubicBezTo>
                  <a:cubicBezTo>
                    <a:pt x="27" y="5"/>
                    <a:pt x="27" y="5"/>
                    <a:pt x="27" y="5"/>
                  </a:cubicBezTo>
                  <a:cubicBezTo>
                    <a:pt x="27" y="5"/>
                    <a:pt x="0" y="0"/>
                    <a:pt x="1" y="2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995FF742-3607-4A47-B9DF-01A40921EA99}"/>
                </a:ext>
              </a:extLst>
            </p:cNvPr>
            <p:cNvSpPr>
              <a:spLocks/>
            </p:cNvSpPr>
            <p:nvPr/>
          </p:nvSpPr>
          <p:spPr bwMode="auto">
            <a:xfrm>
              <a:off x="7011988" y="4994276"/>
              <a:ext cx="136525" cy="100013"/>
            </a:xfrm>
            <a:custGeom>
              <a:avLst/>
              <a:gdLst>
                <a:gd name="T0" fmla="*/ 5 w 43"/>
                <a:gd name="T1" fmla="*/ 20 h 31"/>
                <a:gd name="T2" fmla="*/ 19 w 43"/>
                <a:gd name="T3" fmla="*/ 31 h 31"/>
                <a:gd name="T4" fmla="*/ 43 w 43"/>
                <a:gd name="T5" fmla="*/ 19 h 31"/>
                <a:gd name="T6" fmla="*/ 28 w 43"/>
                <a:gd name="T7" fmla="*/ 0 h 31"/>
                <a:gd name="T8" fmla="*/ 5 w 43"/>
                <a:gd name="T9" fmla="*/ 20 h 31"/>
              </a:gdLst>
              <a:ahLst/>
              <a:cxnLst>
                <a:cxn ang="0">
                  <a:pos x="T0" y="T1"/>
                </a:cxn>
                <a:cxn ang="0">
                  <a:pos x="T2" y="T3"/>
                </a:cxn>
                <a:cxn ang="0">
                  <a:pos x="T4" y="T5"/>
                </a:cxn>
                <a:cxn ang="0">
                  <a:pos x="T6" y="T7"/>
                </a:cxn>
                <a:cxn ang="0">
                  <a:pos x="T8" y="T9"/>
                </a:cxn>
              </a:cxnLst>
              <a:rect l="0" t="0" r="r" b="b"/>
              <a:pathLst>
                <a:path w="43" h="31">
                  <a:moveTo>
                    <a:pt x="5" y="20"/>
                  </a:moveTo>
                  <a:cubicBezTo>
                    <a:pt x="19" y="31"/>
                    <a:pt x="19" y="31"/>
                    <a:pt x="19" y="31"/>
                  </a:cubicBezTo>
                  <a:cubicBezTo>
                    <a:pt x="43" y="19"/>
                    <a:pt x="43" y="19"/>
                    <a:pt x="43" y="19"/>
                  </a:cubicBezTo>
                  <a:cubicBezTo>
                    <a:pt x="28" y="0"/>
                    <a:pt x="28" y="0"/>
                    <a:pt x="28" y="0"/>
                  </a:cubicBezTo>
                  <a:cubicBezTo>
                    <a:pt x="28" y="0"/>
                    <a:pt x="0" y="0"/>
                    <a:pt x="5" y="2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6A468BEB-C159-4E73-B407-7A32E73F7B0B}"/>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 name="T8" fmla="*/ 0 w 52"/>
                <a:gd name="T9" fmla="*/ 6 h 74"/>
              </a:gdLst>
              <a:ahLst/>
              <a:cxnLst>
                <a:cxn ang="0">
                  <a:pos x="T0" y="T1"/>
                </a:cxn>
                <a:cxn ang="0">
                  <a:pos x="T2" y="T3"/>
                </a:cxn>
                <a:cxn ang="0">
                  <a:pos x="T4" y="T5"/>
                </a:cxn>
                <a:cxn ang="0">
                  <a:pos x="T6" y="T7"/>
                </a:cxn>
                <a:cxn ang="0">
                  <a:pos x="T8" y="T9"/>
                </a:cxn>
              </a:cxnLst>
              <a:rect l="0" t="0" r="r" b="b"/>
              <a:pathLst>
                <a:path w="52" h="74">
                  <a:moveTo>
                    <a:pt x="0" y="6"/>
                  </a:moveTo>
                  <a:lnTo>
                    <a:pt x="0" y="74"/>
                  </a:lnTo>
                  <a:lnTo>
                    <a:pt x="52"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8D661B33-9BBE-449D-AA71-92B4B56ED622}"/>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Lst>
              <a:ahLst/>
              <a:cxnLst>
                <a:cxn ang="0">
                  <a:pos x="T0" y="T1"/>
                </a:cxn>
                <a:cxn ang="0">
                  <a:pos x="T2" y="T3"/>
                </a:cxn>
                <a:cxn ang="0">
                  <a:pos x="T4" y="T5"/>
                </a:cxn>
                <a:cxn ang="0">
                  <a:pos x="T6" y="T7"/>
                </a:cxn>
              </a:cxnLst>
              <a:rect l="0" t="0" r="r" b="b"/>
              <a:pathLst>
                <a:path w="52" h="74">
                  <a:moveTo>
                    <a:pt x="0" y="6"/>
                  </a:moveTo>
                  <a:lnTo>
                    <a:pt x="0" y="74"/>
                  </a:lnTo>
                  <a:lnTo>
                    <a:pt x="52"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58A16715-B022-4D21-9017-307858B3EF3B}"/>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 name="T8" fmla="*/ 0 w 56"/>
                <a:gd name="T9" fmla="*/ 6 h 76"/>
              </a:gdLst>
              <a:ahLst/>
              <a:cxnLst>
                <a:cxn ang="0">
                  <a:pos x="T0" y="T1"/>
                </a:cxn>
                <a:cxn ang="0">
                  <a:pos x="T2" y="T3"/>
                </a:cxn>
                <a:cxn ang="0">
                  <a:pos x="T4" y="T5"/>
                </a:cxn>
                <a:cxn ang="0">
                  <a:pos x="T6" y="T7"/>
                </a:cxn>
                <a:cxn ang="0">
                  <a:pos x="T8" y="T9"/>
                </a:cxn>
              </a:cxnLst>
              <a:rect l="0" t="0" r="r" b="b"/>
              <a:pathLst>
                <a:path w="56" h="76">
                  <a:moveTo>
                    <a:pt x="0" y="6"/>
                  </a:moveTo>
                  <a:lnTo>
                    <a:pt x="4" y="76"/>
                  </a:lnTo>
                  <a:lnTo>
                    <a:pt x="56"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34D20DD7-5E9E-4F75-93AE-1C3C85A2A116}"/>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Lst>
              <a:ahLst/>
              <a:cxnLst>
                <a:cxn ang="0">
                  <a:pos x="T0" y="T1"/>
                </a:cxn>
                <a:cxn ang="0">
                  <a:pos x="T2" y="T3"/>
                </a:cxn>
                <a:cxn ang="0">
                  <a:pos x="T4" y="T5"/>
                </a:cxn>
                <a:cxn ang="0">
                  <a:pos x="T6" y="T7"/>
                </a:cxn>
              </a:cxnLst>
              <a:rect l="0" t="0" r="r" b="b"/>
              <a:pathLst>
                <a:path w="56" h="76">
                  <a:moveTo>
                    <a:pt x="0" y="6"/>
                  </a:moveTo>
                  <a:lnTo>
                    <a:pt x="4" y="76"/>
                  </a:lnTo>
                  <a:lnTo>
                    <a:pt x="56"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6D48B6B7-FA75-4497-A369-12CE1695530F}"/>
                </a:ext>
              </a:extLst>
            </p:cNvPr>
            <p:cNvSpPr>
              <a:spLocks/>
            </p:cNvSpPr>
            <p:nvPr/>
          </p:nvSpPr>
          <p:spPr bwMode="auto">
            <a:xfrm>
              <a:off x="7056438" y="5027613"/>
              <a:ext cx="1254125" cy="587375"/>
            </a:xfrm>
            <a:custGeom>
              <a:avLst/>
              <a:gdLst>
                <a:gd name="T0" fmla="*/ 395 w 395"/>
                <a:gd name="T1" fmla="*/ 185 h 185"/>
                <a:gd name="T2" fmla="*/ 161 w 395"/>
                <a:gd name="T3" fmla="*/ 154 h 185"/>
                <a:gd name="T4" fmla="*/ 0 w 395"/>
                <a:gd name="T5" fmla="*/ 32 h 185"/>
                <a:gd name="T6" fmla="*/ 1 w 395"/>
                <a:gd name="T7" fmla="*/ 23 h 185"/>
                <a:gd name="T8" fmla="*/ 2 w 395"/>
                <a:gd name="T9" fmla="*/ 23 h 185"/>
                <a:gd name="T10" fmla="*/ 41 w 395"/>
                <a:gd name="T11" fmla="*/ 0 h 185"/>
                <a:gd name="T12" fmla="*/ 156 w 395"/>
                <a:gd name="T13" fmla="*/ 82 h 185"/>
                <a:gd name="T14" fmla="*/ 172 w 395"/>
                <a:gd name="T15" fmla="*/ 88 h 185"/>
                <a:gd name="T16" fmla="*/ 196 w 395"/>
                <a:gd name="T17" fmla="*/ 80 h 185"/>
                <a:gd name="T18" fmla="*/ 276 w 395"/>
                <a:gd name="T19" fmla="*/ 64 h 185"/>
                <a:gd name="T20" fmla="*/ 342 w 395"/>
                <a:gd name="T21" fmla="*/ 65 h 185"/>
                <a:gd name="T22" fmla="*/ 368 w 395"/>
                <a:gd name="T23" fmla="*/ 64 h 185"/>
                <a:gd name="T24" fmla="*/ 394 w 395"/>
                <a:gd name="T25" fmla="*/ 177 h 185"/>
                <a:gd name="T26" fmla="*/ 395 w 395"/>
                <a:gd name="T2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185">
                  <a:moveTo>
                    <a:pt x="395" y="185"/>
                  </a:moveTo>
                  <a:cubicBezTo>
                    <a:pt x="395" y="185"/>
                    <a:pt x="199" y="164"/>
                    <a:pt x="161" y="154"/>
                  </a:cubicBezTo>
                  <a:cubicBezTo>
                    <a:pt x="123" y="144"/>
                    <a:pt x="0" y="32"/>
                    <a:pt x="0" y="32"/>
                  </a:cubicBezTo>
                  <a:cubicBezTo>
                    <a:pt x="0" y="32"/>
                    <a:pt x="0" y="28"/>
                    <a:pt x="1" y="23"/>
                  </a:cubicBezTo>
                  <a:cubicBezTo>
                    <a:pt x="2" y="23"/>
                    <a:pt x="2" y="23"/>
                    <a:pt x="2" y="23"/>
                  </a:cubicBezTo>
                  <a:cubicBezTo>
                    <a:pt x="4" y="15"/>
                    <a:pt x="14" y="5"/>
                    <a:pt x="41" y="0"/>
                  </a:cubicBezTo>
                  <a:cubicBezTo>
                    <a:pt x="41" y="0"/>
                    <a:pt x="119" y="63"/>
                    <a:pt x="156" y="82"/>
                  </a:cubicBezTo>
                  <a:cubicBezTo>
                    <a:pt x="163" y="86"/>
                    <a:pt x="169" y="88"/>
                    <a:pt x="172" y="88"/>
                  </a:cubicBezTo>
                  <a:cubicBezTo>
                    <a:pt x="172" y="88"/>
                    <a:pt x="182" y="84"/>
                    <a:pt x="196" y="80"/>
                  </a:cubicBezTo>
                  <a:cubicBezTo>
                    <a:pt x="217" y="73"/>
                    <a:pt x="249" y="65"/>
                    <a:pt x="276" y="64"/>
                  </a:cubicBezTo>
                  <a:cubicBezTo>
                    <a:pt x="302" y="64"/>
                    <a:pt x="320" y="68"/>
                    <a:pt x="342" y="65"/>
                  </a:cubicBezTo>
                  <a:cubicBezTo>
                    <a:pt x="352" y="64"/>
                    <a:pt x="355" y="63"/>
                    <a:pt x="368" y="64"/>
                  </a:cubicBezTo>
                  <a:cubicBezTo>
                    <a:pt x="380" y="64"/>
                    <a:pt x="391" y="150"/>
                    <a:pt x="394" y="177"/>
                  </a:cubicBezTo>
                  <a:cubicBezTo>
                    <a:pt x="395" y="182"/>
                    <a:pt x="395" y="185"/>
                    <a:pt x="395" y="18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F23E894-98C3-4FF2-BDED-6FBAE51D8C2E}"/>
                </a:ext>
              </a:extLst>
            </p:cNvPr>
            <p:cNvSpPr>
              <a:spLocks/>
            </p:cNvSpPr>
            <p:nvPr/>
          </p:nvSpPr>
          <p:spPr bwMode="auto">
            <a:xfrm>
              <a:off x="8913813" y="4441826"/>
              <a:ext cx="549275" cy="1062038"/>
            </a:xfrm>
            <a:custGeom>
              <a:avLst/>
              <a:gdLst>
                <a:gd name="T0" fmla="*/ 170 w 173"/>
                <a:gd name="T1" fmla="*/ 135 h 334"/>
                <a:gd name="T2" fmla="*/ 46 w 173"/>
                <a:gd name="T3" fmla="*/ 334 h 334"/>
                <a:gd name="T4" fmla="*/ 0 w 173"/>
                <a:gd name="T5" fmla="*/ 228 h 334"/>
                <a:gd name="T6" fmla="*/ 75 w 173"/>
                <a:gd name="T7" fmla="*/ 147 h 334"/>
                <a:gd name="T8" fmla="*/ 81 w 173"/>
                <a:gd name="T9" fmla="*/ 144 h 334"/>
                <a:gd name="T10" fmla="*/ 97 w 173"/>
                <a:gd name="T11" fmla="*/ 138 h 334"/>
                <a:gd name="T12" fmla="*/ 92 w 173"/>
                <a:gd name="T13" fmla="*/ 129 h 334"/>
                <a:gd name="T14" fmla="*/ 92 w 173"/>
                <a:gd name="T15" fmla="*/ 129 h 334"/>
                <a:gd name="T16" fmla="*/ 43 w 173"/>
                <a:gd name="T17" fmla="*/ 27 h 334"/>
                <a:gd name="T18" fmla="*/ 90 w 173"/>
                <a:gd name="T19" fmla="*/ 4 h 334"/>
                <a:gd name="T20" fmla="*/ 170 w 173"/>
                <a:gd name="T21" fmla="*/ 13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334">
                  <a:moveTo>
                    <a:pt x="170" y="135"/>
                  </a:moveTo>
                  <a:cubicBezTo>
                    <a:pt x="167" y="161"/>
                    <a:pt x="121" y="284"/>
                    <a:pt x="46" y="334"/>
                  </a:cubicBezTo>
                  <a:cubicBezTo>
                    <a:pt x="0" y="228"/>
                    <a:pt x="0" y="228"/>
                    <a:pt x="0" y="228"/>
                  </a:cubicBezTo>
                  <a:cubicBezTo>
                    <a:pt x="0" y="228"/>
                    <a:pt x="32" y="169"/>
                    <a:pt x="75" y="147"/>
                  </a:cubicBezTo>
                  <a:cubicBezTo>
                    <a:pt x="77" y="146"/>
                    <a:pt x="80" y="145"/>
                    <a:pt x="81" y="144"/>
                  </a:cubicBezTo>
                  <a:cubicBezTo>
                    <a:pt x="96" y="137"/>
                    <a:pt x="97" y="138"/>
                    <a:pt x="97" y="138"/>
                  </a:cubicBezTo>
                  <a:cubicBezTo>
                    <a:pt x="97" y="138"/>
                    <a:pt x="95" y="135"/>
                    <a:pt x="92" y="129"/>
                  </a:cubicBezTo>
                  <a:cubicBezTo>
                    <a:pt x="92" y="129"/>
                    <a:pt x="92" y="129"/>
                    <a:pt x="92" y="129"/>
                  </a:cubicBezTo>
                  <a:cubicBezTo>
                    <a:pt x="79" y="104"/>
                    <a:pt x="45" y="36"/>
                    <a:pt x="43" y="27"/>
                  </a:cubicBezTo>
                  <a:cubicBezTo>
                    <a:pt x="43" y="27"/>
                    <a:pt x="47" y="0"/>
                    <a:pt x="90" y="4"/>
                  </a:cubicBezTo>
                  <a:cubicBezTo>
                    <a:pt x="90" y="4"/>
                    <a:pt x="173" y="109"/>
                    <a:pt x="170" y="13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727F8B54-022A-4E20-AF5D-9A2C358D90EA}"/>
                </a:ext>
              </a:extLst>
            </p:cNvPr>
            <p:cNvSpPr>
              <a:spLocks/>
            </p:cNvSpPr>
            <p:nvPr/>
          </p:nvSpPr>
          <p:spPr bwMode="auto">
            <a:xfrm>
              <a:off x="8326438" y="4619626"/>
              <a:ext cx="473075" cy="496888"/>
            </a:xfrm>
            <a:custGeom>
              <a:avLst/>
              <a:gdLst>
                <a:gd name="T0" fmla="*/ 116 w 149"/>
                <a:gd name="T1" fmla="*/ 122 h 156"/>
                <a:gd name="T2" fmla="*/ 39 w 149"/>
                <a:gd name="T3" fmla="*/ 146 h 156"/>
                <a:gd name="T4" fmla="*/ 29 w 149"/>
                <a:gd name="T5" fmla="*/ 155 h 156"/>
                <a:gd name="T6" fmla="*/ 19 w 149"/>
                <a:gd name="T7" fmla="*/ 155 h 156"/>
                <a:gd name="T8" fmla="*/ 9 w 149"/>
                <a:gd name="T9" fmla="*/ 147 h 156"/>
                <a:gd name="T10" fmla="*/ 0 w 149"/>
                <a:gd name="T11" fmla="*/ 123 h 156"/>
                <a:gd name="T12" fmla="*/ 0 w 149"/>
                <a:gd name="T13" fmla="*/ 122 h 156"/>
                <a:gd name="T14" fmla="*/ 0 w 149"/>
                <a:gd name="T15" fmla="*/ 118 h 156"/>
                <a:gd name="T16" fmla="*/ 0 w 149"/>
                <a:gd name="T17" fmla="*/ 118 h 156"/>
                <a:gd name="T18" fmla="*/ 1 w 149"/>
                <a:gd name="T19" fmla="*/ 115 h 156"/>
                <a:gd name="T20" fmla="*/ 1 w 149"/>
                <a:gd name="T21" fmla="*/ 115 h 156"/>
                <a:gd name="T22" fmla="*/ 1 w 149"/>
                <a:gd name="T23" fmla="*/ 113 h 156"/>
                <a:gd name="T24" fmla="*/ 6 w 149"/>
                <a:gd name="T25" fmla="*/ 79 h 156"/>
                <a:gd name="T26" fmla="*/ 9 w 149"/>
                <a:gd name="T27" fmla="*/ 40 h 156"/>
                <a:gd name="T28" fmla="*/ 51 w 149"/>
                <a:gd name="T29" fmla="*/ 2 h 156"/>
                <a:gd name="T30" fmla="*/ 128 w 149"/>
                <a:gd name="T31" fmla="*/ 24 h 156"/>
                <a:gd name="T32" fmla="*/ 116 w 149"/>
                <a:gd name="T33"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6">
                  <a:moveTo>
                    <a:pt x="116" y="122"/>
                  </a:moveTo>
                  <a:cubicBezTo>
                    <a:pt x="116" y="122"/>
                    <a:pt x="69" y="116"/>
                    <a:pt x="39" y="146"/>
                  </a:cubicBezTo>
                  <a:cubicBezTo>
                    <a:pt x="35" y="151"/>
                    <a:pt x="32" y="153"/>
                    <a:pt x="29" y="155"/>
                  </a:cubicBezTo>
                  <a:cubicBezTo>
                    <a:pt x="25" y="156"/>
                    <a:pt x="22" y="156"/>
                    <a:pt x="19" y="155"/>
                  </a:cubicBezTo>
                  <a:cubicBezTo>
                    <a:pt x="15" y="154"/>
                    <a:pt x="12" y="151"/>
                    <a:pt x="9" y="147"/>
                  </a:cubicBezTo>
                  <a:cubicBezTo>
                    <a:pt x="4" y="140"/>
                    <a:pt x="1" y="129"/>
                    <a:pt x="0" y="123"/>
                  </a:cubicBezTo>
                  <a:cubicBezTo>
                    <a:pt x="0" y="123"/>
                    <a:pt x="0" y="122"/>
                    <a:pt x="0" y="122"/>
                  </a:cubicBezTo>
                  <a:cubicBezTo>
                    <a:pt x="0" y="120"/>
                    <a:pt x="0" y="119"/>
                    <a:pt x="0" y="118"/>
                  </a:cubicBezTo>
                  <a:cubicBezTo>
                    <a:pt x="0" y="118"/>
                    <a:pt x="0" y="118"/>
                    <a:pt x="0" y="118"/>
                  </a:cubicBezTo>
                  <a:cubicBezTo>
                    <a:pt x="0" y="117"/>
                    <a:pt x="1" y="116"/>
                    <a:pt x="1" y="115"/>
                  </a:cubicBezTo>
                  <a:cubicBezTo>
                    <a:pt x="1" y="115"/>
                    <a:pt x="1" y="115"/>
                    <a:pt x="1" y="115"/>
                  </a:cubicBezTo>
                  <a:cubicBezTo>
                    <a:pt x="1" y="114"/>
                    <a:pt x="1" y="114"/>
                    <a:pt x="1" y="113"/>
                  </a:cubicBezTo>
                  <a:cubicBezTo>
                    <a:pt x="4" y="106"/>
                    <a:pt x="7" y="92"/>
                    <a:pt x="6" y="79"/>
                  </a:cubicBezTo>
                  <a:cubicBezTo>
                    <a:pt x="5" y="61"/>
                    <a:pt x="9" y="40"/>
                    <a:pt x="9" y="40"/>
                  </a:cubicBezTo>
                  <a:cubicBezTo>
                    <a:pt x="9" y="40"/>
                    <a:pt x="18" y="4"/>
                    <a:pt x="51" y="2"/>
                  </a:cubicBezTo>
                  <a:cubicBezTo>
                    <a:pt x="84" y="0"/>
                    <a:pt x="111" y="0"/>
                    <a:pt x="128" y="24"/>
                  </a:cubicBezTo>
                  <a:cubicBezTo>
                    <a:pt x="144" y="48"/>
                    <a:pt x="149" y="107"/>
                    <a:pt x="116" y="12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AE2FB970-3FB7-41E9-B37A-5D566A80BC8F}"/>
                </a:ext>
              </a:extLst>
            </p:cNvPr>
            <p:cNvSpPr>
              <a:spLocks/>
            </p:cNvSpPr>
            <p:nvPr/>
          </p:nvSpPr>
          <p:spPr bwMode="auto">
            <a:xfrm>
              <a:off x="8450263" y="4972051"/>
              <a:ext cx="304800" cy="293688"/>
            </a:xfrm>
            <a:custGeom>
              <a:avLst/>
              <a:gdLst>
                <a:gd name="T0" fmla="*/ 0 w 96"/>
                <a:gd name="T1" fmla="*/ 35 h 92"/>
                <a:gd name="T2" fmla="*/ 7 w 96"/>
                <a:gd name="T3" fmla="*/ 75 h 92"/>
                <a:gd name="T4" fmla="*/ 96 w 96"/>
                <a:gd name="T5" fmla="*/ 74 h 92"/>
                <a:gd name="T6" fmla="*/ 75 w 96"/>
                <a:gd name="T7" fmla="*/ 11 h 92"/>
                <a:gd name="T8" fmla="*/ 0 w 96"/>
                <a:gd name="T9" fmla="*/ 35 h 92"/>
              </a:gdLst>
              <a:ahLst/>
              <a:cxnLst>
                <a:cxn ang="0">
                  <a:pos x="T0" y="T1"/>
                </a:cxn>
                <a:cxn ang="0">
                  <a:pos x="T2" y="T3"/>
                </a:cxn>
                <a:cxn ang="0">
                  <a:pos x="T4" y="T5"/>
                </a:cxn>
                <a:cxn ang="0">
                  <a:pos x="T6" y="T7"/>
                </a:cxn>
                <a:cxn ang="0">
                  <a:pos x="T8" y="T9"/>
                </a:cxn>
              </a:cxnLst>
              <a:rect l="0" t="0" r="r" b="b"/>
              <a:pathLst>
                <a:path w="96" h="92">
                  <a:moveTo>
                    <a:pt x="0" y="35"/>
                  </a:moveTo>
                  <a:cubicBezTo>
                    <a:pt x="0" y="35"/>
                    <a:pt x="12" y="62"/>
                    <a:pt x="7" y="75"/>
                  </a:cubicBezTo>
                  <a:cubicBezTo>
                    <a:pt x="7" y="75"/>
                    <a:pt x="62" y="92"/>
                    <a:pt x="96" y="74"/>
                  </a:cubicBezTo>
                  <a:cubicBezTo>
                    <a:pt x="96" y="74"/>
                    <a:pt x="74" y="43"/>
                    <a:pt x="75" y="11"/>
                  </a:cubicBezTo>
                  <a:cubicBezTo>
                    <a:pt x="75" y="11"/>
                    <a:pt x="34" y="0"/>
                    <a:pt x="0" y="35"/>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99247DEE-A4F1-4258-ACC8-5D3C0ED542C4}"/>
                </a:ext>
              </a:extLst>
            </p:cNvPr>
            <p:cNvSpPr>
              <a:spLocks/>
            </p:cNvSpPr>
            <p:nvPr/>
          </p:nvSpPr>
          <p:spPr bwMode="auto">
            <a:xfrm>
              <a:off x="8259763" y="6397626"/>
              <a:ext cx="1511300" cy="2603500"/>
            </a:xfrm>
            <a:custGeom>
              <a:avLst/>
              <a:gdLst>
                <a:gd name="T0" fmla="*/ 476 w 476"/>
                <a:gd name="T1" fmla="*/ 803 h 819"/>
                <a:gd name="T2" fmla="*/ 432 w 476"/>
                <a:gd name="T3" fmla="*/ 809 h 819"/>
                <a:gd name="T4" fmla="*/ 307 w 476"/>
                <a:gd name="T5" fmla="*/ 469 h 819"/>
                <a:gd name="T6" fmla="*/ 234 w 476"/>
                <a:gd name="T7" fmla="*/ 264 h 819"/>
                <a:gd name="T8" fmla="*/ 187 w 476"/>
                <a:gd name="T9" fmla="*/ 265 h 819"/>
                <a:gd name="T10" fmla="*/ 100 w 476"/>
                <a:gd name="T11" fmla="*/ 482 h 819"/>
                <a:gd name="T12" fmla="*/ 94 w 476"/>
                <a:gd name="T13" fmla="*/ 516 h 819"/>
                <a:gd name="T14" fmla="*/ 108 w 476"/>
                <a:gd name="T15" fmla="*/ 569 h 819"/>
                <a:gd name="T16" fmla="*/ 139 w 476"/>
                <a:gd name="T17" fmla="*/ 819 h 819"/>
                <a:gd name="T18" fmla="*/ 95 w 476"/>
                <a:gd name="T19" fmla="*/ 819 h 819"/>
                <a:gd name="T20" fmla="*/ 0 w 476"/>
                <a:gd name="T21" fmla="*/ 487 h 819"/>
                <a:gd name="T22" fmla="*/ 15 w 476"/>
                <a:gd name="T23" fmla="*/ 289 h 819"/>
                <a:gd name="T24" fmla="*/ 53 w 476"/>
                <a:gd name="T25" fmla="*/ 104 h 819"/>
                <a:gd name="T26" fmla="*/ 55 w 476"/>
                <a:gd name="T27" fmla="*/ 101 h 819"/>
                <a:gd name="T28" fmla="*/ 57 w 476"/>
                <a:gd name="T29" fmla="*/ 88 h 819"/>
                <a:gd name="T30" fmla="*/ 53 w 476"/>
                <a:gd name="T31" fmla="*/ 43 h 819"/>
                <a:gd name="T32" fmla="*/ 303 w 476"/>
                <a:gd name="T33" fmla="*/ 0 h 819"/>
                <a:gd name="T34" fmla="*/ 311 w 476"/>
                <a:gd name="T35" fmla="*/ 19 h 819"/>
                <a:gd name="T36" fmla="*/ 317 w 476"/>
                <a:gd name="T37" fmla="*/ 27 h 819"/>
                <a:gd name="T38" fmla="*/ 356 w 476"/>
                <a:gd name="T39" fmla="*/ 110 h 819"/>
                <a:gd name="T40" fmla="*/ 404 w 476"/>
                <a:gd name="T41" fmla="*/ 436 h 819"/>
                <a:gd name="T42" fmla="*/ 437 w 476"/>
                <a:gd name="T43" fmla="*/ 562 h 819"/>
                <a:gd name="T44" fmla="*/ 476 w 476"/>
                <a:gd name="T45" fmla="*/ 803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6" h="819">
                  <a:moveTo>
                    <a:pt x="476" y="803"/>
                  </a:moveTo>
                  <a:cubicBezTo>
                    <a:pt x="432" y="809"/>
                    <a:pt x="432" y="809"/>
                    <a:pt x="432" y="809"/>
                  </a:cubicBezTo>
                  <a:cubicBezTo>
                    <a:pt x="426" y="783"/>
                    <a:pt x="329" y="518"/>
                    <a:pt x="307" y="469"/>
                  </a:cubicBezTo>
                  <a:cubicBezTo>
                    <a:pt x="294" y="439"/>
                    <a:pt x="258" y="337"/>
                    <a:pt x="234" y="264"/>
                  </a:cubicBezTo>
                  <a:cubicBezTo>
                    <a:pt x="226" y="241"/>
                    <a:pt x="195" y="243"/>
                    <a:pt x="187" y="265"/>
                  </a:cubicBezTo>
                  <a:cubicBezTo>
                    <a:pt x="162" y="336"/>
                    <a:pt x="131" y="415"/>
                    <a:pt x="100" y="482"/>
                  </a:cubicBezTo>
                  <a:cubicBezTo>
                    <a:pt x="95" y="493"/>
                    <a:pt x="90" y="505"/>
                    <a:pt x="94" y="516"/>
                  </a:cubicBezTo>
                  <a:cubicBezTo>
                    <a:pt x="97" y="526"/>
                    <a:pt x="102" y="542"/>
                    <a:pt x="108" y="569"/>
                  </a:cubicBezTo>
                  <a:cubicBezTo>
                    <a:pt x="125" y="636"/>
                    <a:pt x="139" y="819"/>
                    <a:pt x="139" y="819"/>
                  </a:cubicBezTo>
                  <a:cubicBezTo>
                    <a:pt x="95" y="819"/>
                    <a:pt x="95" y="819"/>
                    <a:pt x="95" y="819"/>
                  </a:cubicBezTo>
                  <a:cubicBezTo>
                    <a:pt x="87" y="787"/>
                    <a:pt x="0" y="487"/>
                    <a:pt x="0" y="487"/>
                  </a:cubicBezTo>
                  <a:cubicBezTo>
                    <a:pt x="0" y="487"/>
                    <a:pt x="7" y="373"/>
                    <a:pt x="15" y="289"/>
                  </a:cubicBezTo>
                  <a:cubicBezTo>
                    <a:pt x="21" y="221"/>
                    <a:pt x="40" y="124"/>
                    <a:pt x="53" y="104"/>
                  </a:cubicBezTo>
                  <a:cubicBezTo>
                    <a:pt x="54" y="103"/>
                    <a:pt x="55" y="102"/>
                    <a:pt x="55" y="101"/>
                  </a:cubicBezTo>
                  <a:cubicBezTo>
                    <a:pt x="57" y="97"/>
                    <a:pt x="58" y="92"/>
                    <a:pt x="57" y="88"/>
                  </a:cubicBezTo>
                  <a:cubicBezTo>
                    <a:pt x="53" y="43"/>
                    <a:pt x="53" y="43"/>
                    <a:pt x="53" y="43"/>
                  </a:cubicBezTo>
                  <a:cubicBezTo>
                    <a:pt x="303" y="0"/>
                    <a:pt x="303" y="0"/>
                    <a:pt x="303" y="0"/>
                  </a:cubicBezTo>
                  <a:cubicBezTo>
                    <a:pt x="311" y="19"/>
                    <a:pt x="311" y="19"/>
                    <a:pt x="311" y="19"/>
                  </a:cubicBezTo>
                  <a:cubicBezTo>
                    <a:pt x="312" y="22"/>
                    <a:pt x="314" y="25"/>
                    <a:pt x="317" y="27"/>
                  </a:cubicBezTo>
                  <a:cubicBezTo>
                    <a:pt x="340" y="42"/>
                    <a:pt x="348" y="86"/>
                    <a:pt x="356" y="110"/>
                  </a:cubicBezTo>
                  <a:cubicBezTo>
                    <a:pt x="364" y="136"/>
                    <a:pt x="396" y="397"/>
                    <a:pt x="404" y="436"/>
                  </a:cubicBezTo>
                  <a:cubicBezTo>
                    <a:pt x="412" y="475"/>
                    <a:pt x="429" y="506"/>
                    <a:pt x="437" y="562"/>
                  </a:cubicBezTo>
                  <a:cubicBezTo>
                    <a:pt x="445" y="623"/>
                    <a:pt x="476" y="803"/>
                    <a:pt x="476" y="803"/>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EEE19B37-1770-4F9E-9273-D182EA9ABBD4}"/>
                </a:ext>
              </a:extLst>
            </p:cNvPr>
            <p:cNvSpPr>
              <a:spLocks/>
            </p:cNvSpPr>
            <p:nvPr/>
          </p:nvSpPr>
          <p:spPr bwMode="auto">
            <a:xfrm>
              <a:off x="8364538" y="9067801"/>
              <a:ext cx="346075" cy="257175"/>
            </a:xfrm>
            <a:custGeom>
              <a:avLst/>
              <a:gdLst>
                <a:gd name="T0" fmla="*/ 66 w 109"/>
                <a:gd name="T1" fmla="*/ 2 h 81"/>
                <a:gd name="T2" fmla="*/ 55 w 109"/>
                <a:gd name="T3" fmla="*/ 21 h 81"/>
                <a:gd name="T4" fmla="*/ 33 w 109"/>
                <a:gd name="T5" fmla="*/ 42 h 81"/>
                <a:gd name="T6" fmla="*/ 9 w 109"/>
                <a:gd name="T7" fmla="*/ 57 h 81"/>
                <a:gd name="T8" fmla="*/ 12 w 109"/>
                <a:gd name="T9" fmla="*/ 70 h 81"/>
                <a:gd name="T10" fmla="*/ 82 w 109"/>
                <a:gd name="T11" fmla="*/ 74 h 81"/>
                <a:gd name="T12" fmla="*/ 106 w 109"/>
                <a:gd name="T13" fmla="*/ 42 h 81"/>
                <a:gd name="T14" fmla="*/ 102 w 109"/>
                <a:gd name="T15" fmla="*/ 0 h 81"/>
                <a:gd name="T16" fmla="*/ 66 w 109"/>
                <a:gd name="T17"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1">
                  <a:moveTo>
                    <a:pt x="66" y="2"/>
                  </a:moveTo>
                  <a:cubicBezTo>
                    <a:pt x="66" y="2"/>
                    <a:pt x="64" y="14"/>
                    <a:pt x="55" y="21"/>
                  </a:cubicBezTo>
                  <a:cubicBezTo>
                    <a:pt x="47" y="29"/>
                    <a:pt x="39" y="38"/>
                    <a:pt x="33" y="42"/>
                  </a:cubicBezTo>
                  <a:cubicBezTo>
                    <a:pt x="27" y="46"/>
                    <a:pt x="17" y="54"/>
                    <a:pt x="9" y="57"/>
                  </a:cubicBezTo>
                  <a:cubicBezTo>
                    <a:pt x="1" y="60"/>
                    <a:pt x="0" y="70"/>
                    <a:pt x="12" y="70"/>
                  </a:cubicBezTo>
                  <a:cubicBezTo>
                    <a:pt x="25" y="71"/>
                    <a:pt x="57" y="66"/>
                    <a:pt x="82" y="74"/>
                  </a:cubicBezTo>
                  <a:cubicBezTo>
                    <a:pt x="107" y="81"/>
                    <a:pt x="109" y="55"/>
                    <a:pt x="106" y="42"/>
                  </a:cubicBezTo>
                  <a:cubicBezTo>
                    <a:pt x="102" y="30"/>
                    <a:pt x="102" y="0"/>
                    <a:pt x="102" y="0"/>
                  </a:cubicBezTo>
                  <a:lnTo>
                    <a:pt x="66" y="2"/>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DC616699-F76E-41E6-85F9-E46BAB656BB4}"/>
                </a:ext>
              </a:extLst>
            </p:cNvPr>
            <p:cNvSpPr>
              <a:spLocks/>
            </p:cNvSpPr>
            <p:nvPr/>
          </p:nvSpPr>
          <p:spPr bwMode="auto">
            <a:xfrm>
              <a:off x="9574213" y="9029701"/>
              <a:ext cx="238125" cy="307975"/>
            </a:xfrm>
            <a:custGeom>
              <a:avLst/>
              <a:gdLst>
                <a:gd name="T0" fmla="*/ 27 w 75"/>
                <a:gd name="T1" fmla="*/ 4 h 97"/>
                <a:gd name="T2" fmla="*/ 14 w 75"/>
                <a:gd name="T3" fmla="*/ 53 h 97"/>
                <a:gd name="T4" fmla="*/ 2 w 75"/>
                <a:gd name="T5" fmla="*/ 84 h 97"/>
                <a:gd name="T6" fmla="*/ 59 w 75"/>
                <a:gd name="T7" fmla="*/ 88 h 97"/>
                <a:gd name="T8" fmla="*/ 66 w 75"/>
                <a:gd name="T9" fmla="*/ 55 h 97"/>
                <a:gd name="T10" fmla="*/ 64 w 75"/>
                <a:gd name="T11" fmla="*/ 28 h 97"/>
                <a:gd name="T12" fmla="*/ 63 w 75"/>
                <a:gd name="T13" fmla="*/ 0 h 97"/>
                <a:gd name="T14" fmla="*/ 27 w 75"/>
                <a:gd name="T15" fmla="*/ 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97">
                  <a:moveTo>
                    <a:pt x="27" y="4"/>
                  </a:moveTo>
                  <a:cubicBezTo>
                    <a:pt x="27" y="4"/>
                    <a:pt x="23" y="42"/>
                    <a:pt x="14" y="53"/>
                  </a:cubicBezTo>
                  <a:cubicBezTo>
                    <a:pt x="5" y="64"/>
                    <a:pt x="0" y="79"/>
                    <a:pt x="2" y="84"/>
                  </a:cubicBezTo>
                  <a:cubicBezTo>
                    <a:pt x="3" y="90"/>
                    <a:pt x="44" y="97"/>
                    <a:pt x="59" y="88"/>
                  </a:cubicBezTo>
                  <a:cubicBezTo>
                    <a:pt x="75" y="79"/>
                    <a:pt x="63" y="60"/>
                    <a:pt x="66" y="55"/>
                  </a:cubicBezTo>
                  <a:cubicBezTo>
                    <a:pt x="68" y="51"/>
                    <a:pt x="71" y="45"/>
                    <a:pt x="64" y="28"/>
                  </a:cubicBezTo>
                  <a:cubicBezTo>
                    <a:pt x="64" y="28"/>
                    <a:pt x="61" y="6"/>
                    <a:pt x="63" y="0"/>
                  </a:cubicBezTo>
                  <a:lnTo>
                    <a:pt x="27" y="4"/>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99ECF510-B716-4B8B-8D7B-E6008EFBB31D}"/>
                </a:ext>
              </a:extLst>
            </p:cNvPr>
            <p:cNvSpPr>
              <a:spLocks/>
            </p:cNvSpPr>
            <p:nvPr/>
          </p:nvSpPr>
          <p:spPr bwMode="auto">
            <a:xfrm>
              <a:off x="7008813" y="4857751"/>
              <a:ext cx="60325" cy="73025"/>
            </a:xfrm>
            <a:custGeom>
              <a:avLst/>
              <a:gdLst>
                <a:gd name="T0" fmla="*/ 0 w 19"/>
                <a:gd name="T1" fmla="*/ 10 h 23"/>
                <a:gd name="T2" fmla="*/ 5 w 19"/>
                <a:gd name="T3" fmla="*/ 0 h 23"/>
                <a:gd name="T4" fmla="*/ 15 w 19"/>
                <a:gd name="T5" fmla="*/ 18 h 23"/>
                <a:gd name="T6" fmla="*/ 19 w 19"/>
                <a:gd name="T7" fmla="*/ 23 h 23"/>
                <a:gd name="T8" fmla="*/ 0 w 19"/>
                <a:gd name="T9" fmla="*/ 10 h 23"/>
              </a:gdLst>
              <a:ahLst/>
              <a:cxnLst>
                <a:cxn ang="0">
                  <a:pos x="T0" y="T1"/>
                </a:cxn>
                <a:cxn ang="0">
                  <a:pos x="T2" y="T3"/>
                </a:cxn>
                <a:cxn ang="0">
                  <a:pos x="T4" y="T5"/>
                </a:cxn>
                <a:cxn ang="0">
                  <a:pos x="T6" y="T7"/>
                </a:cxn>
                <a:cxn ang="0">
                  <a:pos x="T8" y="T9"/>
                </a:cxn>
              </a:cxnLst>
              <a:rect l="0" t="0" r="r" b="b"/>
              <a:pathLst>
                <a:path w="19" h="23">
                  <a:moveTo>
                    <a:pt x="0" y="10"/>
                  </a:moveTo>
                  <a:cubicBezTo>
                    <a:pt x="0" y="10"/>
                    <a:pt x="0" y="0"/>
                    <a:pt x="5" y="0"/>
                  </a:cubicBezTo>
                  <a:cubicBezTo>
                    <a:pt x="9" y="0"/>
                    <a:pt x="13" y="14"/>
                    <a:pt x="15" y="18"/>
                  </a:cubicBezTo>
                  <a:cubicBezTo>
                    <a:pt x="17" y="21"/>
                    <a:pt x="19" y="23"/>
                    <a:pt x="19" y="23"/>
                  </a:cubicBezTo>
                  <a:lnTo>
                    <a:pt x="0" y="1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E3CE4378-14F0-4F8E-A08F-87B2B4AFB68D}"/>
                </a:ext>
              </a:extLst>
            </p:cNvPr>
            <p:cNvSpPr>
              <a:spLocks/>
            </p:cNvSpPr>
            <p:nvPr/>
          </p:nvSpPr>
          <p:spPr bwMode="auto">
            <a:xfrm>
              <a:off x="6894513" y="4870451"/>
              <a:ext cx="206375" cy="198438"/>
            </a:xfrm>
            <a:custGeom>
              <a:avLst/>
              <a:gdLst>
                <a:gd name="T0" fmla="*/ 5 w 65"/>
                <a:gd name="T1" fmla="*/ 44 h 62"/>
                <a:gd name="T2" fmla="*/ 24 w 65"/>
                <a:gd name="T3" fmla="*/ 0 h 62"/>
                <a:gd name="T4" fmla="*/ 60 w 65"/>
                <a:gd name="T5" fmla="*/ 23 h 62"/>
                <a:gd name="T6" fmla="*/ 65 w 65"/>
                <a:gd name="T7" fmla="*/ 39 h 62"/>
                <a:gd name="T8" fmla="*/ 42 w 65"/>
                <a:gd name="T9" fmla="*/ 59 h 62"/>
                <a:gd name="T10" fmla="*/ 5 w 65"/>
                <a:gd name="T11" fmla="*/ 44 h 62"/>
              </a:gdLst>
              <a:ahLst/>
              <a:cxnLst>
                <a:cxn ang="0">
                  <a:pos x="T0" y="T1"/>
                </a:cxn>
                <a:cxn ang="0">
                  <a:pos x="T2" y="T3"/>
                </a:cxn>
                <a:cxn ang="0">
                  <a:pos x="T4" y="T5"/>
                </a:cxn>
                <a:cxn ang="0">
                  <a:pos x="T6" y="T7"/>
                </a:cxn>
                <a:cxn ang="0">
                  <a:pos x="T8" y="T9"/>
                </a:cxn>
                <a:cxn ang="0">
                  <a:pos x="T10" y="T11"/>
                </a:cxn>
              </a:cxnLst>
              <a:rect l="0" t="0" r="r" b="b"/>
              <a:pathLst>
                <a:path w="65" h="62">
                  <a:moveTo>
                    <a:pt x="5" y="44"/>
                  </a:moveTo>
                  <a:cubicBezTo>
                    <a:pt x="5" y="44"/>
                    <a:pt x="0" y="9"/>
                    <a:pt x="24" y="0"/>
                  </a:cubicBezTo>
                  <a:cubicBezTo>
                    <a:pt x="24" y="0"/>
                    <a:pt x="57" y="18"/>
                    <a:pt x="60" y="23"/>
                  </a:cubicBezTo>
                  <a:cubicBezTo>
                    <a:pt x="62" y="28"/>
                    <a:pt x="65" y="39"/>
                    <a:pt x="65" y="39"/>
                  </a:cubicBezTo>
                  <a:cubicBezTo>
                    <a:pt x="65" y="39"/>
                    <a:pt x="48" y="39"/>
                    <a:pt x="42" y="59"/>
                  </a:cubicBezTo>
                  <a:cubicBezTo>
                    <a:pt x="42" y="59"/>
                    <a:pt x="19" y="62"/>
                    <a:pt x="5" y="4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4A5CF3D5-88FC-4E26-BC16-85C370E425A6}"/>
                </a:ext>
              </a:extLst>
            </p:cNvPr>
            <p:cNvSpPr>
              <a:spLocks/>
            </p:cNvSpPr>
            <p:nvPr/>
          </p:nvSpPr>
          <p:spPr bwMode="auto">
            <a:xfrm>
              <a:off x="6875463" y="4965701"/>
              <a:ext cx="31750" cy="38100"/>
            </a:xfrm>
            <a:custGeom>
              <a:avLst/>
              <a:gdLst>
                <a:gd name="T0" fmla="*/ 10 w 10"/>
                <a:gd name="T1" fmla="*/ 12 h 12"/>
                <a:gd name="T2" fmla="*/ 1 w 10"/>
                <a:gd name="T3" fmla="*/ 9 h 12"/>
                <a:gd name="T4" fmla="*/ 10 w 10"/>
                <a:gd name="T5" fmla="*/ 3 h 12"/>
              </a:gdLst>
              <a:ahLst/>
              <a:cxnLst>
                <a:cxn ang="0">
                  <a:pos x="T0" y="T1"/>
                </a:cxn>
                <a:cxn ang="0">
                  <a:pos x="T2" y="T3"/>
                </a:cxn>
                <a:cxn ang="0">
                  <a:pos x="T4" y="T5"/>
                </a:cxn>
              </a:cxnLst>
              <a:rect l="0" t="0" r="r" b="b"/>
              <a:pathLst>
                <a:path w="10" h="12">
                  <a:moveTo>
                    <a:pt x="10" y="12"/>
                  </a:moveTo>
                  <a:cubicBezTo>
                    <a:pt x="10" y="12"/>
                    <a:pt x="2" y="12"/>
                    <a:pt x="1" y="9"/>
                  </a:cubicBezTo>
                  <a:cubicBezTo>
                    <a:pt x="0" y="7"/>
                    <a:pt x="0" y="0"/>
                    <a:pt x="10" y="3"/>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1221D7B1-C631-4281-B8E6-6A6F062D6542}"/>
                </a:ext>
              </a:extLst>
            </p:cNvPr>
            <p:cNvSpPr>
              <a:spLocks/>
            </p:cNvSpPr>
            <p:nvPr/>
          </p:nvSpPr>
          <p:spPr bwMode="auto">
            <a:xfrm>
              <a:off x="6872288" y="4918076"/>
              <a:ext cx="44450" cy="50800"/>
            </a:xfrm>
            <a:custGeom>
              <a:avLst/>
              <a:gdLst>
                <a:gd name="T0" fmla="*/ 11 w 14"/>
                <a:gd name="T1" fmla="*/ 16 h 16"/>
                <a:gd name="T2" fmla="*/ 1 w 14"/>
                <a:gd name="T3" fmla="*/ 9 h 16"/>
                <a:gd name="T4" fmla="*/ 7 w 14"/>
                <a:gd name="T5" fmla="*/ 2 h 16"/>
                <a:gd name="T6" fmla="*/ 14 w 14"/>
                <a:gd name="T7" fmla="*/ 5 h 16"/>
              </a:gdLst>
              <a:ahLst/>
              <a:cxnLst>
                <a:cxn ang="0">
                  <a:pos x="T0" y="T1"/>
                </a:cxn>
                <a:cxn ang="0">
                  <a:pos x="T2" y="T3"/>
                </a:cxn>
                <a:cxn ang="0">
                  <a:pos x="T4" y="T5"/>
                </a:cxn>
                <a:cxn ang="0">
                  <a:pos x="T6" y="T7"/>
                </a:cxn>
              </a:cxnLst>
              <a:rect l="0" t="0" r="r" b="b"/>
              <a:pathLst>
                <a:path w="14" h="16">
                  <a:moveTo>
                    <a:pt x="11" y="16"/>
                  </a:moveTo>
                  <a:cubicBezTo>
                    <a:pt x="11" y="16"/>
                    <a:pt x="2" y="12"/>
                    <a:pt x="1" y="9"/>
                  </a:cubicBezTo>
                  <a:cubicBezTo>
                    <a:pt x="0" y="6"/>
                    <a:pt x="2" y="0"/>
                    <a:pt x="7" y="2"/>
                  </a:cubicBezTo>
                  <a:cubicBezTo>
                    <a:pt x="13" y="3"/>
                    <a:pt x="14" y="5"/>
                    <a:pt x="14" y="5"/>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FF019A37-D555-4F68-BB0C-015F8E3B6883}"/>
                </a:ext>
              </a:extLst>
            </p:cNvPr>
            <p:cNvSpPr>
              <a:spLocks/>
            </p:cNvSpPr>
            <p:nvPr/>
          </p:nvSpPr>
          <p:spPr bwMode="auto">
            <a:xfrm>
              <a:off x="6875463" y="4857751"/>
              <a:ext cx="60325" cy="73025"/>
            </a:xfrm>
            <a:custGeom>
              <a:avLst/>
              <a:gdLst>
                <a:gd name="T0" fmla="*/ 13 w 19"/>
                <a:gd name="T1" fmla="*/ 23 h 23"/>
                <a:gd name="T2" fmla="*/ 1 w 19"/>
                <a:gd name="T3" fmla="*/ 14 h 23"/>
                <a:gd name="T4" fmla="*/ 19 w 19"/>
                <a:gd name="T5" fmla="*/ 11 h 23"/>
              </a:gdLst>
              <a:ahLst/>
              <a:cxnLst>
                <a:cxn ang="0">
                  <a:pos x="T0" y="T1"/>
                </a:cxn>
                <a:cxn ang="0">
                  <a:pos x="T2" y="T3"/>
                </a:cxn>
                <a:cxn ang="0">
                  <a:pos x="T4" y="T5"/>
                </a:cxn>
              </a:cxnLst>
              <a:rect l="0" t="0" r="r" b="b"/>
              <a:pathLst>
                <a:path w="19" h="23">
                  <a:moveTo>
                    <a:pt x="13" y="23"/>
                  </a:moveTo>
                  <a:cubicBezTo>
                    <a:pt x="13" y="23"/>
                    <a:pt x="2" y="17"/>
                    <a:pt x="1" y="14"/>
                  </a:cubicBezTo>
                  <a:cubicBezTo>
                    <a:pt x="0" y="11"/>
                    <a:pt x="1" y="0"/>
                    <a:pt x="19" y="11"/>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21072E50-199B-4A18-9BAD-904F698C09BE}"/>
                </a:ext>
              </a:extLst>
            </p:cNvPr>
            <p:cNvSpPr>
              <a:spLocks/>
            </p:cNvSpPr>
            <p:nvPr/>
          </p:nvSpPr>
          <p:spPr bwMode="auto">
            <a:xfrm>
              <a:off x="6907213" y="4838701"/>
              <a:ext cx="92075" cy="63500"/>
            </a:xfrm>
            <a:custGeom>
              <a:avLst/>
              <a:gdLst>
                <a:gd name="T0" fmla="*/ 9 w 29"/>
                <a:gd name="T1" fmla="*/ 17 h 20"/>
                <a:gd name="T2" fmla="*/ 1 w 29"/>
                <a:gd name="T3" fmla="*/ 7 h 20"/>
                <a:gd name="T4" fmla="*/ 19 w 29"/>
                <a:gd name="T5" fmla="*/ 10 h 20"/>
                <a:gd name="T6" fmla="*/ 9 w 29"/>
                <a:gd name="T7" fmla="*/ 17 h 20"/>
              </a:gdLst>
              <a:ahLst/>
              <a:cxnLst>
                <a:cxn ang="0">
                  <a:pos x="T0" y="T1"/>
                </a:cxn>
                <a:cxn ang="0">
                  <a:pos x="T2" y="T3"/>
                </a:cxn>
                <a:cxn ang="0">
                  <a:pos x="T4" y="T5"/>
                </a:cxn>
                <a:cxn ang="0">
                  <a:pos x="T6" y="T7"/>
                </a:cxn>
              </a:cxnLst>
              <a:rect l="0" t="0" r="r" b="b"/>
              <a:pathLst>
                <a:path w="29" h="20">
                  <a:moveTo>
                    <a:pt x="9" y="17"/>
                  </a:moveTo>
                  <a:cubicBezTo>
                    <a:pt x="9" y="17"/>
                    <a:pt x="0" y="11"/>
                    <a:pt x="1" y="7"/>
                  </a:cubicBezTo>
                  <a:cubicBezTo>
                    <a:pt x="3" y="3"/>
                    <a:pt x="10" y="0"/>
                    <a:pt x="19" y="10"/>
                  </a:cubicBezTo>
                  <a:cubicBezTo>
                    <a:pt x="29" y="20"/>
                    <a:pt x="9" y="17"/>
                    <a:pt x="9" y="1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17CEAB70-49C9-43BA-A2B3-35A8E568DBB0}"/>
                </a:ext>
              </a:extLst>
            </p:cNvPr>
            <p:cNvSpPr>
              <a:spLocks/>
            </p:cNvSpPr>
            <p:nvPr/>
          </p:nvSpPr>
          <p:spPr bwMode="auto">
            <a:xfrm>
              <a:off x="8193088" y="5157788"/>
              <a:ext cx="1298575" cy="1658938"/>
            </a:xfrm>
            <a:custGeom>
              <a:avLst/>
              <a:gdLst>
                <a:gd name="T0" fmla="*/ 364 w 409"/>
                <a:gd name="T1" fmla="*/ 446 h 522"/>
                <a:gd name="T2" fmla="*/ 265 w 409"/>
                <a:gd name="T3" fmla="*/ 498 h 522"/>
                <a:gd name="T4" fmla="*/ 70 w 409"/>
                <a:gd name="T5" fmla="*/ 494 h 522"/>
                <a:gd name="T6" fmla="*/ 30 w 409"/>
                <a:gd name="T7" fmla="*/ 260 h 522"/>
                <a:gd name="T8" fmla="*/ 15 w 409"/>
                <a:gd name="T9" fmla="*/ 141 h 522"/>
                <a:gd name="T10" fmla="*/ 10 w 409"/>
                <a:gd name="T11" fmla="*/ 123 h 522"/>
                <a:gd name="T12" fmla="*/ 10 w 409"/>
                <a:gd name="T13" fmla="*/ 23 h 522"/>
                <a:gd name="T14" fmla="*/ 78 w 409"/>
                <a:gd name="T15" fmla="*/ 16 h 522"/>
                <a:gd name="T16" fmla="*/ 203 w 409"/>
                <a:gd name="T17" fmla="*/ 10 h 522"/>
                <a:gd name="T18" fmla="*/ 250 w 409"/>
                <a:gd name="T19" fmla="*/ 10 h 522"/>
                <a:gd name="T20" fmla="*/ 277 w 409"/>
                <a:gd name="T21" fmla="*/ 108 h 522"/>
                <a:gd name="T22" fmla="*/ 288 w 409"/>
                <a:gd name="T23" fmla="*/ 214 h 522"/>
                <a:gd name="T24" fmla="*/ 364 w 409"/>
                <a:gd name="T25" fmla="*/ 44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9" h="522">
                  <a:moveTo>
                    <a:pt x="364" y="446"/>
                  </a:moveTo>
                  <a:cubicBezTo>
                    <a:pt x="354" y="465"/>
                    <a:pt x="314" y="485"/>
                    <a:pt x="265" y="498"/>
                  </a:cubicBezTo>
                  <a:cubicBezTo>
                    <a:pt x="197" y="516"/>
                    <a:pt x="113" y="522"/>
                    <a:pt x="70" y="494"/>
                  </a:cubicBezTo>
                  <a:cubicBezTo>
                    <a:pt x="25" y="465"/>
                    <a:pt x="14" y="361"/>
                    <a:pt x="30" y="260"/>
                  </a:cubicBezTo>
                  <a:cubicBezTo>
                    <a:pt x="38" y="211"/>
                    <a:pt x="24" y="167"/>
                    <a:pt x="15" y="141"/>
                  </a:cubicBezTo>
                  <a:cubicBezTo>
                    <a:pt x="13" y="133"/>
                    <a:pt x="10" y="126"/>
                    <a:pt x="10" y="123"/>
                  </a:cubicBezTo>
                  <a:cubicBezTo>
                    <a:pt x="5" y="89"/>
                    <a:pt x="0" y="48"/>
                    <a:pt x="10" y="23"/>
                  </a:cubicBezTo>
                  <a:cubicBezTo>
                    <a:pt x="10" y="23"/>
                    <a:pt x="48" y="8"/>
                    <a:pt x="78" y="16"/>
                  </a:cubicBezTo>
                  <a:cubicBezTo>
                    <a:pt x="109" y="23"/>
                    <a:pt x="188" y="18"/>
                    <a:pt x="203" y="10"/>
                  </a:cubicBezTo>
                  <a:cubicBezTo>
                    <a:pt x="218" y="2"/>
                    <a:pt x="236" y="0"/>
                    <a:pt x="250" y="10"/>
                  </a:cubicBezTo>
                  <a:cubicBezTo>
                    <a:pt x="264" y="19"/>
                    <a:pt x="286" y="62"/>
                    <a:pt x="277" y="108"/>
                  </a:cubicBezTo>
                  <a:cubicBezTo>
                    <a:pt x="271" y="135"/>
                    <a:pt x="271" y="172"/>
                    <a:pt x="288" y="214"/>
                  </a:cubicBezTo>
                  <a:cubicBezTo>
                    <a:pt x="321" y="299"/>
                    <a:pt x="409" y="365"/>
                    <a:pt x="364" y="4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3981728C-669D-4850-8D90-F0A71DA5E5F9}"/>
                </a:ext>
              </a:extLst>
            </p:cNvPr>
            <p:cNvSpPr>
              <a:spLocks/>
            </p:cNvSpPr>
            <p:nvPr/>
          </p:nvSpPr>
          <p:spPr bwMode="auto">
            <a:xfrm>
              <a:off x="8218488" y="4537076"/>
              <a:ext cx="571500" cy="311150"/>
            </a:xfrm>
            <a:custGeom>
              <a:avLst/>
              <a:gdLst>
                <a:gd name="T0" fmla="*/ 173 w 180"/>
                <a:gd name="T1" fmla="*/ 98 h 98"/>
                <a:gd name="T2" fmla="*/ 56 w 180"/>
                <a:gd name="T3" fmla="*/ 74 h 98"/>
                <a:gd name="T4" fmla="*/ 7 w 180"/>
                <a:gd name="T5" fmla="*/ 0 h 98"/>
                <a:gd name="T6" fmla="*/ 7 w 180"/>
                <a:gd name="T7" fmla="*/ 0 h 98"/>
                <a:gd name="T8" fmla="*/ 7 w 180"/>
                <a:gd name="T9" fmla="*/ 0 h 98"/>
                <a:gd name="T10" fmla="*/ 125 w 180"/>
                <a:gd name="T11" fmla="*/ 25 h 98"/>
                <a:gd name="T12" fmla="*/ 173 w 180"/>
                <a:gd name="T13" fmla="*/ 98 h 98"/>
              </a:gdLst>
              <a:ahLst/>
              <a:cxnLst>
                <a:cxn ang="0">
                  <a:pos x="T0" y="T1"/>
                </a:cxn>
                <a:cxn ang="0">
                  <a:pos x="T2" y="T3"/>
                </a:cxn>
                <a:cxn ang="0">
                  <a:pos x="T4" y="T5"/>
                </a:cxn>
                <a:cxn ang="0">
                  <a:pos x="T6" y="T7"/>
                </a:cxn>
                <a:cxn ang="0">
                  <a:pos x="T8" y="T9"/>
                </a:cxn>
                <a:cxn ang="0">
                  <a:pos x="T10" y="T11"/>
                </a:cxn>
                <a:cxn ang="0">
                  <a:pos x="T12" y="T13"/>
                </a:cxn>
              </a:cxnLst>
              <a:rect l="0" t="0" r="r" b="b"/>
              <a:pathLst>
                <a:path w="180" h="98">
                  <a:moveTo>
                    <a:pt x="173" y="98"/>
                  </a:moveTo>
                  <a:cubicBezTo>
                    <a:pt x="56" y="74"/>
                    <a:pt x="56" y="74"/>
                    <a:pt x="56" y="74"/>
                  </a:cubicBezTo>
                  <a:cubicBezTo>
                    <a:pt x="22" y="67"/>
                    <a:pt x="0" y="34"/>
                    <a:pt x="7" y="0"/>
                  </a:cubicBezTo>
                  <a:cubicBezTo>
                    <a:pt x="7" y="0"/>
                    <a:pt x="7" y="0"/>
                    <a:pt x="7" y="0"/>
                  </a:cubicBezTo>
                  <a:cubicBezTo>
                    <a:pt x="7" y="0"/>
                    <a:pt x="7" y="0"/>
                    <a:pt x="7" y="0"/>
                  </a:cubicBezTo>
                  <a:cubicBezTo>
                    <a:pt x="125" y="25"/>
                    <a:pt x="125" y="25"/>
                    <a:pt x="125" y="25"/>
                  </a:cubicBezTo>
                  <a:cubicBezTo>
                    <a:pt x="159" y="32"/>
                    <a:pt x="180" y="64"/>
                    <a:pt x="173" y="9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FB1CD91-635A-40BB-AAB6-ECF6B06DDA58}"/>
                </a:ext>
              </a:extLst>
            </p:cNvPr>
            <p:cNvSpPr>
              <a:spLocks/>
            </p:cNvSpPr>
            <p:nvPr/>
          </p:nvSpPr>
          <p:spPr bwMode="auto">
            <a:xfrm>
              <a:off x="8437563" y="4981576"/>
              <a:ext cx="79375" cy="103188"/>
            </a:xfrm>
            <a:custGeom>
              <a:avLst/>
              <a:gdLst>
                <a:gd name="T0" fmla="*/ 4 w 25"/>
                <a:gd name="T1" fmla="*/ 32 h 32"/>
                <a:gd name="T2" fmla="*/ 2 w 25"/>
                <a:gd name="T3" fmla="*/ 11 h 32"/>
                <a:gd name="T4" fmla="*/ 25 w 25"/>
                <a:gd name="T5" fmla="*/ 24 h 32"/>
              </a:gdLst>
              <a:ahLst/>
              <a:cxnLst>
                <a:cxn ang="0">
                  <a:pos x="T0" y="T1"/>
                </a:cxn>
                <a:cxn ang="0">
                  <a:pos x="T2" y="T3"/>
                </a:cxn>
                <a:cxn ang="0">
                  <a:pos x="T4" y="T5"/>
                </a:cxn>
              </a:cxnLst>
              <a:rect l="0" t="0" r="r" b="b"/>
              <a:pathLst>
                <a:path w="25" h="32">
                  <a:moveTo>
                    <a:pt x="4" y="32"/>
                  </a:moveTo>
                  <a:cubicBezTo>
                    <a:pt x="4" y="32"/>
                    <a:pt x="0" y="22"/>
                    <a:pt x="2" y="11"/>
                  </a:cubicBezTo>
                  <a:cubicBezTo>
                    <a:pt x="4" y="0"/>
                    <a:pt x="24" y="23"/>
                    <a:pt x="25" y="24"/>
                  </a:cubicBezTo>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9FF83972-D674-4801-AC84-08E3CEF58C56}"/>
                </a:ext>
              </a:extLst>
            </p:cNvPr>
            <p:cNvSpPr>
              <a:spLocks/>
            </p:cNvSpPr>
            <p:nvPr/>
          </p:nvSpPr>
          <p:spPr bwMode="auto">
            <a:xfrm>
              <a:off x="8367713" y="4765676"/>
              <a:ext cx="428625" cy="334963"/>
            </a:xfrm>
            <a:custGeom>
              <a:avLst/>
              <a:gdLst>
                <a:gd name="T0" fmla="*/ 0 w 135"/>
                <a:gd name="T1" fmla="*/ 0 h 105"/>
                <a:gd name="T2" fmla="*/ 0 w 135"/>
                <a:gd name="T3" fmla="*/ 16 h 105"/>
                <a:gd name="T4" fmla="*/ 1 w 135"/>
                <a:gd name="T5" fmla="*/ 19 h 105"/>
                <a:gd name="T6" fmla="*/ 4 w 135"/>
                <a:gd name="T7" fmla="*/ 25 h 105"/>
                <a:gd name="T8" fmla="*/ 4 w 135"/>
                <a:gd name="T9" fmla="*/ 30 h 105"/>
                <a:gd name="T10" fmla="*/ 1 w 135"/>
                <a:gd name="T11" fmla="*/ 41 h 105"/>
                <a:gd name="T12" fmla="*/ 2 w 135"/>
                <a:gd name="T13" fmla="*/ 42 h 105"/>
                <a:gd name="T14" fmla="*/ 14 w 135"/>
                <a:gd name="T15" fmla="*/ 31 h 105"/>
                <a:gd name="T16" fmla="*/ 24 w 135"/>
                <a:gd name="T17" fmla="*/ 33 h 105"/>
                <a:gd name="T18" fmla="*/ 25 w 135"/>
                <a:gd name="T19" fmla="*/ 54 h 105"/>
                <a:gd name="T20" fmla="*/ 35 w 135"/>
                <a:gd name="T21" fmla="*/ 94 h 105"/>
                <a:gd name="T22" fmla="*/ 103 w 135"/>
                <a:gd name="T23" fmla="*/ 90 h 105"/>
                <a:gd name="T24" fmla="*/ 127 w 135"/>
                <a:gd name="T25"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05">
                  <a:moveTo>
                    <a:pt x="0" y="0"/>
                  </a:moveTo>
                  <a:cubicBezTo>
                    <a:pt x="0" y="16"/>
                    <a:pt x="0" y="16"/>
                    <a:pt x="0" y="16"/>
                  </a:cubicBezTo>
                  <a:cubicBezTo>
                    <a:pt x="0" y="17"/>
                    <a:pt x="1" y="18"/>
                    <a:pt x="1" y="19"/>
                  </a:cubicBezTo>
                  <a:cubicBezTo>
                    <a:pt x="4" y="25"/>
                    <a:pt x="4" y="25"/>
                    <a:pt x="4" y="25"/>
                  </a:cubicBezTo>
                  <a:cubicBezTo>
                    <a:pt x="5" y="26"/>
                    <a:pt x="5" y="28"/>
                    <a:pt x="4" y="30"/>
                  </a:cubicBezTo>
                  <a:cubicBezTo>
                    <a:pt x="1" y="41"/>
                    <a:pt x="1" y="41"/>
                    <a:pt x="1" y="41"/>
                  </a:cubicBezTo>
                  <a:cubicBezTo>
                    <a:pt x="1" y="42"/>
                    <a:pt x="2" y="42"/>
                    <a:pt x="2" y="42"/>
                  </a:cubicBezTo>
                  <a:cubicBezTo>
                    <a:pt x="14" y="31"/>
                    <a:pt x="14" y="31"/>
                    <a:pt x="14" y="31"/>
                  </a:cubicBezTo>
                  <a:cubicBezTo>
                    <a:pt x="17" y="28"/>
                    <a:pt x="22" y="29"/>
                    <a:pt x="24" y="33"/>
                  </a:cubicBezTo>
                  <a:cubicBezTo>
                    <a:pt x="26" y="39"/>
                    <a:pt x="29" y="48"/>
                    <a:pt x="25" y="54"/>
                  </a:cubicBezTo>
                  <a:cubicBezTo>
                    <a:pt x="18" y="64"/>
                    <a:pt x="24" y="92"/>
                    <a:pt x="35" y="94"/>
                  </a:cubicBezTo>
                  <a:cubicBezTo>
                    <a:pt x="46" y="95"/>
                    <a:pt x="86" y="105"/>
                    <a:pt x="103" y="90"/>
                  </a:cubicBezTo>
                  <a:cubicBezTo>
                    <a:pt x="119" y="77"/>
                    <a:pt x="135" y="56"/>
                    <a:pt x="127" y="5"/>
                  </a:cubicBezTo>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C521C9CB-6A6A-4CBC-9D2B-18AF5DF8EC26}"/>
                </a:ext>
              </a:extLst>
            </p:cNvPr>
            <p:cNvSpPr>
              <a:spLocks/>
            </p:cNvSpPr>
            <p:nvPr/>
          </p:nvSpPr>
          <p:spPr bwMode="auto">
            <a:xfrm>
              <a:off x="8389938" y="4832351"/>
              <a:ext cx="73025" cy="158750"/>
            </a:xfrm>
            <a:custGeom>
              <a:avLst/>
              <a:gdLst>
                <a:gd name="T0" fmla="*/ 0 w 23"/>
                <a:gd name="T1" fmla="*/ 24 h 50"/>
                <a:gd name="T2" fmla="*/ 3 w 23"/>
                <a:gd name="T3" fmla="*/ 16 h 50"/>
                <a:gd name="T4" fmla="*/ 20 w 23"/>
                <a:gd name="T5" fmla="*/ 10 h 50"/>
                <a:gd name="T6" fmla="*/ 5 w 23"/>
                <a:gd name="T7" fmla="*/ 48 h 50"/>
                <a:gd name="T8" fmla="*/ 0 w 23"/>
                <a:gd name="T9" fmla="*/ 24 h 50"/>
              </a:gdLst>
              <a:ahLst/>
              <a:cxnLst>
                <a:cxn ang="0">
                  <a:pos x="T0" y="T1"/>
                </a:cxn>
                <a:cxn ang="0">
                  <a:pos x="T2" y="T3"/>
                </a:cxn>
                <a:cxn ang="0">
                  <a:pos x="T4" y="T5"/>
                </a:cxn>
                <a:cxn ang="0">
                  <a:pos x="T6" y="T7"/>
                </a:cxn>
                <a:cxn ang="0">
                  <a:pos x="T8" y="T9"/>
                </a:cxn>
              </a:cxnLst>
              <a:rect l="0" t="0" r="r" b="b"/>
              <a:pathLst>
                <a:path w="23" h="50">
                  <a:moveTo>
                    <a:pt x="0" y="24"/>
                  </a:moveTo>
                  <a:cubicBezTo>
                    <a:pt x="0" y="21"/>
                    <a:pt x="1" y="18"/>
                    <a:pt x="3" y="16"/>
                  </a:cubicBezTo>
                  <a:cubicBezTo>
                    <a:pt x="8" y="10"/>
                    <a:pt x="17" y="0"/>
                    <a:pt x="20" y="10"/>
                  </a:cubicBezTo>
                  <a:cubicBezTo>
                    <a:pt x="23" y="23"/>
                    <a:pt x="10" y="50"/>
                    <a:pt x="5" y="48"/>
                  </a:cubicBezTo>
                  <a:cubicBezTo>
                    <a:pt x="1" y="46"/>
                    <a:pt x="0" y="32"/>
                    <a:pt x="0" y="24"/>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487B6A09-69B4-40D1-A108-2EF9EFEC0BC7}"/>
                </a:ext>
              </a:extLst>
            </p:cNvPr>
            <p:cNvSpPr>
              <a:spLocks/>
            </p:cNvSpPr>
            <p:nvPr/>
          </p:nvSpPr>
          <p:spPr bwMode="auto">
            <a:xfrm>
              <a:off x="8259763" y="6718301"/>
              <a:ext cx="352425" cy="2282825"/>
            </a:xfrm>
            <a:custGeom>
              <a:avLst/>
              <a:gdLst>
                <a:gd name="T0" fmla="*/ 111 w 111"/>
                <a:gd name="T1" fmla="*/ 718 h 718"/>
                <a:gd name="T2" fmla="*/ 95 w 111"/>
                <a:gd name="T3" fmla="*/ 718 h 718"/>
                <a:gd name="T4" fmla="*/ 0 w 111"/>
                <a:gd name="T5" fmla="*/ 386 h 718"/>
                <a:gd name="T6" fmla="*/ 15 w 111"/>
                <a:gd name="T7" fmla="*/ 188 h 718"/>
                <a:gd name="T8" fmla="*/ 53 w 111"/>
                <a:gd name="T9" fmla="*/ 3 h 718"/>
                <a:gd name="T10" fmla="*/ 55 w 111"/>
                <a:gd name="T11" fmla="*/ 0 h 718"/>
                <a:gd name="T12" fmla="*/ 111 w 111"/>
                <a:gd name="T13" fmla="*/ 21 h 718"/>
                <a:gd name="T14" fmla="*/ 23 w 111"/>
                <a:gd name="T15" fmla="*/ 380 h 718"/>
                <a:gd name="T16" fmla="*/ 111 w 111"/>
                <a:gd name="T17" fmla="*/ 71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18">
                  <a:moveTo>
                    <a:pt x="111" y="718"/>
                  </a:moveTo>
                  <a:cubicBezTo>
                    <a:pt x="95" y="718"/>
                    <a:pt x="95" y="718"/>
                    <a:pt x="95" y="718"/>
                  </a:cubicBezTo>
                  <a:cubicBezTo>
                    <a:pt x="87" y="686"/>
                    <a:pt x="0" y="386"/>
                    <a:pt x="0" y="386"/>
                  </a:cubicBezTo>
                  <a:cubicBezTo>
                    <a:pt x="0" y="386"/>
                    <a:pt x="7" y="272"/>
                    <a:pt x="15" y="188"/>
                  </a:cubicBezTo>
                  <a:cubicBezTo>
                    <a:pt x="21" y="120"/>
                    <a:pt x="40" y="23"/>
                    <a:pt x="53" y="3"/>
                  </a:cubicBezTo>
                  <a:cubicBezTo>
                    <a:pt x="54" y="2"/>
                    <a:pt x="55" y="1"/>
                    <a:pt x="55" y="0"/>
                  </a:cubicBezTo>
                  <a:cubicBezTo>
                    <a:pt x="111" y="21"/>
                    <a:pt x="111" y="21"/>
                    <a:pt x="111" y="21"/>
                  </a:cubicBezTo>
                  <a:cubicBezTo>
                    <a:pt x="55" y="42"/>
                    <a:pt x="6" y="331"/>
                    <a:pt x="23" y="380"/>
                  </a:cubicBezTo>
                  <a:cubicBezTo>
                    <a:pt x="40" y="430"/>
                    <a:pt x="98" y="622"/>
                    <a:pt x="111" y="718"/>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8BBD2C2B-B55B-469B-817C-55E0E6203DAC}"/>
                </a:ext>
              </a:extLst>
            </p:cNvPr>
            <p:cNvSpPr>
              <a:spLocks/>
            </p:cNvSpPr>
            <p:nvPr/>
          </p:nvSpPr>
          <p:spPr bwMode="auto">
            <a:xfrm>
              <a:off x="8326438" y="4895851"/>
              <a:ext cx="92075" cy="220663"/>
            </a:xfrm>
            <a:custGeom>
              <a:avLst/>
              <a:gdLst>
                <a:gd name="T0" fmla="*/ 29 w 29"/>
                <a:gd name="T1" fmla="*/ 68 h 69"/>
                <a:gd name="T2" fmla="*/ 19 w 29"/>
                <a:gd name="T3" fmla="*/ 68 h 69"/>
                <a:gd name="T4" fmla="*/ 9 w 29"/>
                <a:gd name="T5" fmla="*/ 60 h 69"/>
                <a:gd name="T6" fmla="*/ 0 w 29"/>
                <a:gd name="T7" fmla="*/ 36 h 69"/>
                <a:gd name="T8" fmla="*/ 0 w 29"/>
                <a:gd name="T9" fmla="*/ 35 h 69"/>
                <a:gd name="T10" fmla="*/ 0 w 29"/>
                <a:gd name="T11" fmla="*/ 31 h 69"/>
                <a:gd name="T12" fmla="*/ 0 w 29"/>
                <a:gd name="T13" fmla="*/ 31 h 69"/>
                <a:gd name="T14" fmla="*/ 1 w 29"/>
                <a:gd name="T15" fmla="*/ 28 h 69"/>
                <a:gd name="T16" fmla="*/ 1 w 29"/>
                <a:gd name="T17" fmla="*/ 28 h 69"/>
                <a:gd name="T18" fmla="*/ 14 w 29"/>
                <a:gd name="T19" fmla="*/ 0 h 69"/>
                <a:gd name="T20" fmla="*/ 16 w 29"/>
                <a:gd name="T21" fmla="*/ 0 h 69"/>
                <a:gd name="T22" fmla="*/ 29 w 29"/>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69">
                  <a:moveTo>
                    <a:pt x="29" y="68"/>
                  </a:moveTo>
                  <a:cubicBezTo>
                    <a:pt x="25" y="69"/>
                    <a:pt x="22" y="69"/>
                    <a:pt x="19" y="68"/>
                  </a:cubicBezTo>
                  <a:cubicBezTo>
                    <a:pt x="15" y="67"/>
                    <a:pt x="12" y="64"/>
                    <a:pt x="9" y="60"/>
                  </a:cubicBezTo>
                  <a:cubicBezTo>
                    <a:pt x="4" y="53"/>
                    <a:pt x="1" y="42"/>
                    <a:pt x="0" y="36"/>
                  </a:cubicBezTo>
                  <a:cubicBezTo>
                    <a:pt x="0" y="36"/>
                    <a:pt x="0" y="35"/>
                    <a:pt x="0" y="35"/>
                  </a:cubicBezTo>
                  <a:cubicBezTo>
                    <a:pt x="0" y="33"/>
                    <a:pt x="0" y="32"/>
                    <a:pt x="0" y="31"/>
                  </a:cubicBezTo>
                  <a:cubicBezTo>
                    <a:pt x="0" y="31"/>
                    <a:pt x="0" y="31"/>
                    <a:pt x="0" y="31"/>
                  </a:cubicBezTo>
                  <a:cubicBezTo>
                    <a:pt x="0" y="30"/>
                    <a:pt x="1" y="29"/>
                    <a:pt x="1" y="28"/>
                  </a:cubicBezTo>
                  <a:cubicBezTo>
                    <a:pt x="1" y="28"/>
                    <a:pt x="1" y="28"/>
                    <a:pt x="1" y="28"/>
                  </a:cubicBezTo>
                  <a:cubicBezTo>
                    <a:pt x="7" y="24"/>
                    <a:pt x="14" y="0"/>
                    <a:pt x="14" y="0"/>
                  </a:cubicBezTo>
                  <a:cubicBezTo>
                    <a:pt x="16" y="0"/>
                    <a:pt x="16" y="0"/>
                    <a:pt x="16" y="0"/>
                  </a:cubicBezTo>
                  <a:cubicBezTo>
                    <a:pt x="14" y="3"/>
                    <a:pt x="12" y="48"/>
                    <a:pt x="29" y="6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A35C1FE0-2095-4197-B984-729B6060C728}"/>
                </a:ext>
              </a:extLst>
            </p:cNvPr>
            <p:cNvSpPr>
              <a:spLocks/>
            </p:cNvSpPr>
            <p:nvPr/>
          </p:nvSpPr>
          <p:spPr bwMode="auto">
            <a:xfrm>
              <a:off x="8237538" y="5605463"/>
              <a:ext cx="796925" cy="1211263"/>
            </a:xfrm>
            <a:custGeom>
              <a:avLst/>
              <a:gdLst>
                <a:gd name="T0" fmla="*/ 251 w 251"/>
                <a:gd name="T1" fmla="*/ 357 h 381"/>
                <a:gd name="T2" fmla="*/ 56 w 251"/>
                <a:gd name="T3" fmla="*/ 353 h 381"/>
                <a:gd name="T4" fmla="*/ 16 w 251"/>
                <a:gd name="T5" fmla="*/ 119 h 381"/>
                <a:gd name="T6" fmla="*/ 1 w 251"/>
                <a:gd name="T7" fmla="*/ 0 h 381"/>
                <a:gd name="T8" fmla="*/ 32 w 251"/>
                <a:gd name="T9" fmla="*/ 3 h 381"/>
                <a:gd name="T10" fmla="*/ 32 w 251"/>
                <a:gd name="T11" fmla="*/ 131 h 381"/>
                <a:gd name="T12" fmla="*/ 105 w 251"/>
                <a:gd name="T13" fmla="*/ 355 h 381"/>
                <a:gd name="T14" fmla="*/ 251 w 251"/>
                <a:gd name="T15" fmla="*/ 357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381">
                  <a:moveTo>
                    <a:pt x="251" y="357"/>
                  </a:moveTo>
                  <a:cubicBezTo>
                    <a:pt x="183" y="375"/>
                    <a:pt x="99" y="381"/>
                    <a:pt x="56" y="353"/>
                  </a:cubicBezTo>
                  <a:cubicBezTo>
                    <a:pt x="11" y="324"/>
                    <a:pt x="0" y="220"/>
                    <a:pt x="16" y="119"/>
                  </a:cubicBezTo>
                  <a:cubicBezTo>
                    <a:pt x="24" y="70"/>
                    <a:pt x="10" y="26"/>
                    <a:pt x="1" y="0"/>
                  </a:cubicBezTo>
                  <a:cubicBezTo>
                    <a:pt x="32" y="3"/>
                    <a:pt x="32" y="3"/>
                    <a:pt x="32" y="3"/>
                  </a:cubicBezTo>
                  <a:cubicBezTo>
                    <a:pt x="32" y="3"/>
                    <a:pt x="43" y="77"/>
                    <a:pt x="32" y="131"/>
                  </a:cubicBezTo>
                  <a:cubicBezTo>
                    <a:pt x="13" y="226"/>
                    <a:pt x="57" y="343"/>
                    <a:pt x="105" y="355"/>
                  </a:cubicBezTo>
                  <a:cubicBezTo>
                    <a:pt x="153" y="367"/>
                    <a:pt x="251" y="357"/>
                    <a:pt x="251" y="357"/>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F1BB4E1F-77C1-4232-9A37-15B47D201DAC}"/>
                </a:ext>
              </a:extLst>
            </p:cNvPr>
            <p:cNvSpPr>
              <a:spLocks/>
            </p:cNvSpPr>
            <p:nvPr/>
          </p:nvSpPr>
          <p:spPr bwMode="auto">
            <a:xfrm>
              <a:off x="7056438" y="5100638"/>
              <a:ext cx="1285875" cy="523875"/>
            </a:xfrm>
            <a:custGeom>
              <a:avLst/>
              <a:gdLst>
                <a:gd name="T0" fmla="*/ 395 w 405"/>
                <a:gd name="T1" fmla="*/ 162 h 165"/>
                <a:gd name="T2" fmla="*/ 161 w 405"/>
                <a:gd name="T3" fmla="*/ 131 h 165"/>
                <a:gd name="T4" fmla="*/ 0 w 405"/>
                <a:gd name="T5" fmla="*/ 9 h 165"/>
                <a:gd name="T6" fmla="*/ 1 w 405"/>
                <a:gd name="T7" fmla="*/ 0 h 165"/>
                <a:gd name="T8" fmla="*/ 2 w 405"/>
                <a:gd name="T9" fmla="*/ 0 h 165"/>
                <a:gd name="T10" fmla="*/ 164 w 405"/>
                <a:gd name="T11" fmla="*/ 117 h 165"/>
                <a:gd name="T12" fmla="*/ 394 w 405"/>
                <a:gd name="T13" fmla="*/ 154 h 165"/>
                <a:gd name="T14" fmla="*/ 404 w 405"/>
                <a:gd name="T15" fmla="*/ 162 h 165"/>
                <a:gd name="T16" fmla="*/ 395 w 405"/>
                <a:gd name="T17" fmla="*/ 16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5" h="165">
                  <a:moveTo>
                    <a:pt x="395" y="162"/>
                  </a:moveTo>
                  <a:cubicBezTo>
                    <a:pt x="395" y="162"/>
                    <a:pt x="199" y="141"/>
                    <a:pt x="161" y="131"/>
                  </a:cubicBezTo>
                  <a:cubicBezTo>
                    <a:pt x="123" y="121"/>
                    <a:pt x="0" y="9"/>
                    <a:pt x="0" y="9"/>
                  </a:cubicBezTo>
                  <a:cubicBezTo>
                    <a:pt x="0" y="9"/>
                    <a:pt x="0" y="5"/>
                    <a:pt x="1" y="0"/>
                  </a:cubicBezTo>
                  <a:cubicBezTo>
                    <a:pt x="2" y="0"/>
                    <a:pt x="2" y="0"/>
                    <a:pt x="2" y="0"/>
                  </a:cubicBezTo>
                  <a:cubicBezTo>
                    <a:pt x="2" y="0"/>
                    <a:pt x="122" y="105"/>
                    <a:pt x="164" y="117"/>
                  </a:cubicBezTo>
                  <a:cubicBezTo>
                    <a:pt x="202" y="129"/>
                    <a:pt x="345" y="124"/>
                    <a:pt x="394" y="154"/>
                  </a:cubicBezTo>
                  <a:cubicBezTo>
                    <a:pt x="397" y="156"/>
                    <a:pt x="404" y="161"/>
                    <a:pt x="404" y="162"/>
                  </a:cubicBezTo>
                  <a:cubicBezTo>
                    <a:pt x="405" y="165"/>
                    <a:pt x="395" y="162"/>
                    <a:pt x="395" y="162"/>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7A3783D3-CFB9-4904-9044-D4CB5091B2C9}"/>
                </a:ext>
              </a:extLst>
            </p:cNvPr>
            <p:cNvSpPr>
              <a:spLocks/>
            </p:cNvSpPr>
            <p:nvPr/>
          </p:nvSpPr>
          <p:spPr bwMode="auto">
            <a:xfrm>
              <a:off x="7551738" y="5287963"/>
              <a:ext cx="95250" cy="114300"/>
            </a:xfrm>
            <a:custGeom>
              <a:avLst/>
              <a:gdLst>
                <a:gd name="T0" fmla="*/ 24 w 30"/>
                <a:gd name="T1" fmla="*/ 3 h 36"/>
                <a:gd name="T2" fmla="*/ 30 w 30"/>
                <a:gd name="T3" fmla="*/ 36 h 36"/>
                <a:gd name="T4" fmla="*/ 0 w 30"/>
                <a:gd name="T5" fmla="*/ 0 h 36"/>
                <a:gd name="T6" fmla="*/ 16 w 30"/>
                <a:gd name="T7" fmla="*/ 6 h 36"/>
                <a:gd name="T8" fmla="*/ 24 w 30"/>
                <a:gd name="T9" fmla="*/ 3 h 36"/>
              </a:gdLst>
              <a:ahLst/>
              <a:cxnLst>
                <a:cxn ang="0">
                  <a:pos x="T0" y="T1"/>
                </a:cxn>
                <a:cxn ang="0">
                  <a:pos x="T2" y="T3"/>
                </a:cxn>
                <a:cxn ang="0">
                  <a:pos x="T4" y="T5"/>
                </a:cxn>
                <a:cxn ang="0">
                  <a:pos x="T6" y="T7"/>
                </a:cxn>
                <a:cxn ang="0">
                  <a:pos x="T8" y="T9"/>
                </a:cxn>
              </a:cxnLst>
              <a:rect l="0" t="0" r="r" b="b"/>
              <a:pathLst>
                <a:path w="30" h="36">
                  <a:moveTo>
                    <a:pt x="24" y="3"/>
                  </a:moveTo>
                  <a:cubicBezTo>
                    <a:pt x="16" y="8"/>
                    <a:pt x="30" y="36"/>
                    <a:pt x="30" y="36"/>
                  </a:cubicBezTo>
                  <a:cubicBezTo>
                    <a:pt x="0" y="0"/>
                    <a:pt x="0" y="0"/>
                    <a:pt x="0" y="0"/>
                  </a:cubicBezTo>
                  <a:cubicBezTo>
                    <a:pt x="7" y="4"/>
                    <a:pt x="13" y="6"/>
                    <a:pt x="16" y="6"/>
                  </a:cubicBezTo>
                  <a:cubicBezTo>
                    <a:pt x="16" y="6"/>
                    <a:pt x="10" y="7"/>
                    <a:pt x="24" y="3"/>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B5A8A02-F68E-4F3F-9385-BFB35AB6D513}"/>
                </a:ext>
              </a:extLst>
            </p:cNvPr>
            <p:cNvSpPr>
              <a:spLocks/>
            </p:cNvSpPr>
            <p:nvPr/>
          </p:nvSpPr>
          <p:spPr bwMode="auto">
            <a:xfrm>
              <a:off x="9170988" y="4851401"/>
              <a:ext cx="136525" cy="47625"/>
            </a:xfrm>
            <a:custGeom>
              <a:avLst/>
              <a:gdLst>
                <a:gd name="T0" fmla="*/ 16 w 43"/>
                <a:gd name="T1" fmla="*/ 9 h 15"/>
                <a:gd name="T2" fmla="*/ 11 w 43"/>
                <a:gd name="T3" fmla="*/ 0 h 15"/>
                <a:gd name="T4" fmla="*/ 43 w 43"/>
                <a:gd name="T5" fmla="*/ 9 h 15"/>
                <a:gd name="T6" fmla="*/ 0 w 43"/>
                <a:gd name="T7" fmla="*/ 15 h 15"/>
                <a:gd name="T8" fmla="*/ 16 w 43"/>
                <a:gd name="T9" fmla="*/ 9 h 15"/>
              </a:gdLst>
              <a:ahLst/>
              <a:cxnLst>
                <a:cxn ang="0">
                  <a:pos x="T0" y="T1"/>
                </a:cxn>
                <a:cxn ang="0">
                  <a:pos x="T2" y="T3"/>
                </a:cxn>
                <a:cxn ang="0">
                  <a:pos x="T4" y="T5"/>
                </a:cxn>
                <a:cxn ang="0">
                  <a:pos x="T6" y="T7"/>
                </a:cxn>
                <a:cxn ang="0">
                  <a:pos x="T8" y="T9"/>
                </a:cxn>
              </a:cxnLst>
              <a:rect l="0" t="0" r="r" b="b"/>
              <a:pathLst>
                <a:path w="43" h="15">
                  <a:moveTo>
                    <a:pt x="16" y="9"/>
                  </a:moveTo>
                  <a:cubicBezTo>
                    <a:pt x="16" y="9"/>
                    <a:pt x="14" y="6"/>
                    <a:pt x="11" y="0"/>
                  </a:cubicBezTo>
                  <a:cubicBezTo>
                    <a:pt x="43" y="9"/>
                    <a:pt x="43" y="9"/>
                    <a:pt x="43" y="9"/>
                  </a:cubicBezTo>
                  <a:cubicBezTo>
                    <a:pt x="0" y="15"/>
                    <a:pt x="0" y="15"/>
                    <a:pt x="0" y="15"/>
                  </a:cubicBezTo>
                  <a:cubicBezTo>
                    <a:pt x="15" y="8"/>
                    <a:pt x="16" y="9"/>
                    <a:pt x="16" y="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59332F23-F044-4BC5-9C1F-BC15EF4BC706}"/>
              </a:ext>
            </a:extLst>
          </p:cNvPr>
          <p:cNvGrpSpPr/>
          <p:nvPr/>
        </p:nvGrpSpPr>
        <p:grpSpPr>
          <a:xfrm>
            <a:off x="14930906" y="8965725"/>
            <a:ext cx="1634490" cy="1185704"/>
            <a:chOff x="5589588" y="8772526"/>
            <a:chExt cx="1485900" cy="1077913"/>
          </a:xfrm>
        </p:grpSpPr>
        <p:sp>
          <p:nvSpPr>
            <p:cNvPr id="83" name="Freeform 80">
              <a:extLst>
                <a:ext uri="{FF2B5EF4-FFF2-40B4-BE49-F238E27FC236}">
                  <a16:creationId xmlns:a16="http://schemas.microsoft.com/office/drawing/2014/main" id="{7D8C550C-D812-48F1-AF12-210E23B6A6A9}"/>
                </a:ext>
              </a:extLst>
            </p:cNvPr>
            <p:cNvSpPr>
              <a:spLocks/>
            </p:cNvSpPr>
            <p:nvPr/>
          </p:nvSpPr>
          <p:spPr bwMode="auto">
            <a:xfrm>
              <a:off x="5688013" y="8956676"/>
              <a:ext cx="1289050" cy="893763"/>
            </a:xfrm>
            <a:custGeom>
              <a:avLst/>
              <a:gdLst>
                <a:gd name="T0" fmla="*/ 331 w 406"/>
                <a:gd name="T1" fmla="*/ 281 h 281"/>
                <a:gd name="T2" fmla="*/ 75 w 406"/>
                <a:gd name="T3" fmla="*/ 281 h 281"/>
                <a:gd name="T4" fmla="*/ 55 w 406"/>
                <a:gd name="T5" fmla="*/ 264 h 281"/>
                <a:gd name="T6" fmla="*/ 0 w 406"/>
                <a:gd name="T7" fmla="*/ 0 h 281"/>
                <a:gd name="T8" fmla="*/ 406 w 406"/>
                <a:gd name="T9" fmla="*/ 0 h 281"/>
                <a:gd name="T10" fmla="*/ 351 w 406"/>
                <a:gd name="T11" fmla="*/ 264 h 281"/>
                <a:gd name="T12" fmla="*/ 331 w 406"/>
                <a:gd name="T13" fmla="*/ 281 h 281"/>
              </a:gdLst>
              <a:ahLst/>
              <a:cxnLst>
                <a:cxn ang="0">
                  <a:pos x="T0" y="T1"/>
                </a:cxn>
                <a:cxn ang="0">
                  <a:pos x="T2" y="T3"/>
                </a:cxn>
                <a:cxn ang="0">
                  <a:pos x="T4" y="T5"/>
                </a:cxn>
                <a:cxn ang="0">
                  <a:pos x="T6" y="T7"/>
                </a:cxn>
                <a:cxn ang="0">
                  <a:pos x="T8" y="T9"/>
                </a:cxn>
                <a:cxn ang="0">
                  <a:pos x="T10" y="T11"/>
                </a:cxn>
                <a:cxn ang="0">
                  <a:pos x="T12" y="T13"/>
                </a:cxn>
              </a:cxnLst>
              <a:rect l="0" t="0" r="r" b="b"/>
              <a:pathLst>
                <a:path w="406" h="281">
                  <a:moveTo>
                    <a:pt x="331" y="281"/>
                  </a:moveTo>
                  <a:cubicBezTo>
                    <a:pt x="75" y="281"/>
                    <a:pt x="75" y="281"/>
                    <a:pt x="75" y="281"/>
                  </a:cubicBezTo>
                  <a:cubicBezTo>
                    <a:pt x="65" y="281"/>
                    <a:pt x="57" y="274"/>
                    <a:pt x="55" y="264"/>
                  </a:cubicBezTo>
                  <a:cubicBezTo>
                    <a:pt x="0" y="0"/>
                    <a:pt x="0" y="0"/>
                    <a:pt x="0" y="0"/>
                  </a:cubicBezTo>
                  <a:cubicBezTo>
                    <a:pt x="406" y="0"/>
                    <a:pt x="406" y="0"/>
                    <a:pt x="406" y="0"/>
                  </a:cubicBezTo>
                  <a:cubicBezTo>
                    <a:pt x="351" y="264"/>
                    <a:pt x="351" y="264"/>
                    <a:pt x="351" y="264"/>
                  </a:cubicBezTo>
                  <a:cubicBezTo>
                    <a:pt x="349" y="274"/>
                    <a:pt x="340" y="281"/>
                    <a:pt x="331" y="281"/>
                  </a:cubicBez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0666BC0A-F7B2-4B64-970A-731C369084A9}"/>
                </a:ext>
              </a:extLst>
            </p:cNvPr>
            <p:cNvSpPr>
              <a:spLocks/>
            </p:cNvSpPr>
            <p:nvPr/>
          </p:nvSpPr>
          <p:spPr bwMode="auto">
            <a:xfrm>
              <a:off x="5595938" y="8867776"/>
              <a:ext cx="1470025" cy="661988"/>
            </a:xfrm>
            <a:custGeom>
              <a:avLst/>
              <a:gdLst>
                <a:gd name="T0" fmla="*/ 4 w 463"/>
                <a:gd name="T1" fmla="*/ 1 h 208"/>
                <a:gd name="T2" fmla="*/ 5 w 463"/>
                <a:gd name="T3" fmla="*/ 2 h 208"/>
                <a:gd name="T4" fmla="*/ 6 w 463"/>
                <a:gd name="T5" fmla="*/ 3 h 208"/>
                <a:gd name="T6" fmla="*/ 9 w 463"/>
                <a:gd name="T7" fmla="*/ 10 h 208"/>
                <a:gd name="T8" fmla="*/ 24 w 463"/>
                <a:gd name="T9" fmla="*/ 35 h 208"/>
                <a:gd name="T10" fmla="*/ 35 w 463"/>
                <a:gd name="T11" fmla="*/ 52 h 208"/>
                <a:gd name="T12" fmla="*/ 96 w 463"/>
                <a:gd name="T13" fmla="*/ 128 h 208"/>
                <a:gd name="T14" fmla="*/ 166 w 463"/>
                <a:gd name="T15" fmla="*/ 176 h 208"/>
                <a:gd name="T16" fmla="*/ 180 w 463"/>
                <a:gd name="T17" fmla="*/ 181 h 208"/>
                <a:gd name="T18" fmla="*/ 193 w 463"/>
                <a:gd name="T19" fmla="*/ 185 h 208"/>
                <a:gd name="T20" fmla="*/ 212 w 463"/>
                <a:gd name="T21" fmla="*/ 188 h 208"/>
                <a:gd name="T22" fmla="*/ 267 w 463"/>
                <a:gd name="T23" fmla="*/ 184 h 208"/>
                <a:gd name="T24" fmla="*/ 285 w 463"/>
                <a:gd name="T25" fmla="*/ 178 h 208"/>
                <a:gd name="T26" fmla="*/ 364 w 463"/>
                <a:gd name="T27" fmla="*/ 125 h 208"/>
                <a:gd name="T28" fmla="*/ 427 w 463"/>
                <a:gd name="T29" fmla="*/ 51 h 208"/>
                <a:gd name="T30" fmla="*/ 449 w 463"/>
                <a:gd name="T31" fmla="*/ 18 h 208"/>
                <a:gd name="T32" fmla="*/ 463 w 463"/>
                <a:gd name="T33" fmla="*/ 3 h 208"/>
                <a:gd name="T34" fmla="*/ 463 w 463"/>
                <a:gd name="T35" fmla="*/ 3 h 208"/>
                <a:gd name="T36" fmla="*/ 463 w 463"/>
                <a:gd name="T37" fmla="*/ 4 h 208"/>
                <a:gd name="T38" fmla="*/ 461 w 463"/>
                <a:gd name="T39" fmla="*/ 7 h 208"/>
                <a:gd name="T40" fmla="*/ 454 w 463"/>
                <a:gd name="T41" fmla="*/ 21 h 208"/>
                <a:gd name="T42" fmla="*/ 425 w 463"/>
                <a:gd name="T43" fmla="*/ 73 h 208"/>
                <a:gd name="T44" fmla="*/ 310 w 463"/>
                <a:gd name="T45" fmla="*/ 186 h 208"/>
                <a:gd name="T46" fmla="*/ 230 w 463"/>
                <a:gd name="T47" fmla="*/ 208 h 208"/>
                <a:gd name="T48" fmla="*/ 199 w 463"/>
                <a:gd name="T49" fmla="*/ 205 h 208"/>
                <a:gd name="T50" fmla="*/ 179 w 463"/>
                <a:gd name="T51" fmla="*/ 200 h 208"/>
                <a:gd name="T52" fmla="*/ 169 w 463"/>
                <a:gd name="T53" fmla="*/ 197 h 208"/>
                <a:gd name="T54" fmla="*/ 150 w 463"/>
                <a:gd name="T55" fmla="*/ 188 h 208"/>
                <a:gd name="T56" fmla="*/ 36 w 463"/>
                <a:gd name="T57" fmla="*/ 74 h 208"/>
                <a:gd name="T58" fmla="*/ 21 w 463"/>
                <a:gd name="T59" fmla="*/ 48 h 208"/>
                <a:gd name="T60" fmla="*/ 9 w 463"/>
                <a:gd name="T61" fmla="*/ 21 h 208"/>
                <a:gd name="T62" fmla="*/ 3 w 463"/>
                <a:gd name="T63" fmla="*/ 7 h 208"/>
                <a:gd name="T64" fmla="*/ 1 w 463"/>
                <a:gd name="T65" fmla="*/ 4 h 208"/>
                <a:gd name="T66" fmla="*/ 1 w 463"/>
                <a:gd name="T67" fmla="*/ 3 h 208"/>
                <a:gd name="T68" fmla="*/ 1 w 463"/>
                <a:gd name="T69" fmla="*/ 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208">
                  <a:moveTo>
                    <a:pt x="4" y="0"/>
                  </a:moveTo>
                  <a:cubicBezTo>
                    <a:pt x="5" y="2"/>
                    <a:pt x="4" y="1"/>
                    <a:pt x="4" y="1"/>
                  </a:cubicBezTo>
                  <a:cubicBezTo>
                    <a:pt x="5" y="1"/>
                    <a:pt x="5" y="1"/>
                    <a:pt x="5" y="1"/>
                  </a:cubicBezTo>
                  <a:cubicBezTo>
                    <a:pt x="5" y="2"/>
                    <a:pt x="5" y="2"/>
                    <a:pt x="5" y="2"/>
                  </a:cubicBezTo>
                  <a:cubicBezTo>
                    <a:pt x="5" y="2"/>
                    <a:pt x="5" y="2"/>
                    <a:pt x="5" y="2"/>
                  </a:cubicBezTo>
                  <a:cubicBezTo>
                    <a:pt x="6" y="3"/>
                    <a:pt x="6" y="3"/>
                    <a:pt x="6" y="3"/>
                  </a:cubicBezTo>
                  <a:cubicBezTo>
                    <a:pt x="7" y="5"/>
                    <a:pt x="7" y="5"/>
                    <a:pt x="7" y="5"/>
                  </a:cubicBezTo>
                  <a:cubicBezTo>
                    <a:pt x="9" y="10"/>
                    <a:pt x="9" y="10"/>
                    <a:pt x="9" y="10"/>
                  </a:cubicBezTo>
                  <a:cubicBezTo>
                    <a:pt x="14" y="18"/>
                    <a:pt x="14" y="18"/>
                    <a:pt x="14" y="18"/>
                  </a:cubicBezTo>
                  <a:cubicBezTo>
                    <a:pt x="17" y="24"/>
                    <a:pt x="21" y="30"/>
                    <a:pt x="24" y="35"/>
                  </a:cubicBezTo>
                  <a:cubicBezTo>
                    <a:pt x="29" y="44"/>
                    <a:pt x="29" y="44"/>
                    <a:pt x="29" y="44"/>
                  </a:cubicBezTo>
                  <a:cubicBezTo>
                    <a:pt x="35" y="52"/>
                    <a:pt x="35" y="52"/>
                    <a:pt x="35" y="52"/>
                  </a:cubicBezTo>
                  <a:cubicBezTo>
                    <a:pt x="38" y="57"/>
                    <a:pt x="42" y="63"/>
                    <a:pt x="46" y="68"/>
                  </a:cubicBezTo>
                  <a:cubicBezTo>
                    <a:pt x="61" y="90"/>
                    <a:pt x="77" y="110"/>
                    <a:pt x="96" y="128"/>
                  </a:cubicBezTo>
                  <a:cubicBezTo>
                    <a:pt x="115" y="145"/>
                    <a:pt x="135" y="161"/>
                    <a:pt x="158" y="172"/>
                  </a:cubicBezTo>
                  <a:cubicBezTo>
                    <a:pt x="166" y="176"/>
                    <a:pt x="166" y="176"/>
                    <a:pt x="166" y="176"/>
                  </a:cubicBezTo>
                  <a:cubicBezTo>
                    <a:pt x="175" y="179"/>
                    <a:pt x="175" y="179"/>
                    <a:pt x="175" y="179"/>
                  </a:cubicBezTo>
                  <a:cubicBezTo>
                    <a:pt x="180" y="181"/>
                    <a:pt x="180" y="181"/>
                    <a:pt x="180" y="181"/>
                  </a:cubicBezTo>
                  <a:cubicBezTo>
                    <a:pt x="181" y="181"/>
                    <a:pt x="183" y="182"/>
                    <a:pt x="184" y="182"/>
                  </a:cubicBezTo>
                  <a:cubicBezTo>
                    <a:pt x="193" y="185"/>
                    <a:pt x="193" y="185"/>
                    <a:pt x="193" y="185"/>
                  </a:cubicBezTo>
                  <a:cubicBezTo>
                    <a:pt x="196" y="186"/>
                    <a:pt x="199" y="186"/>
                    <a:pt x="202" y="186"/>
                  </a:cubicBezTo>
                  <a:cubicBezTo>
                    <a:pt x="205" y="187"/>
                    <a:pt x="208" y="188"/>
                    <a:pt x="212" y="188"/>
                  </a:cubicBezTo>
                  <a:cubicBezTo>
                    <a:pt x="218" y="188"/>
                    <a:pt x="224" y="189"/>
                    <a:pt x="230" y="189"/>
                  </a:cubicBezTo>
                  <a:cubicBezTo>
                    <a:pt x="243" y="189"/>
                    <a:pt x="255" y="186"/>
                    <a:pt x="267" y="184"/>
                  </a:cubicBezTo>
                  <a:cubicBezTo>
                    <a:pt x="276" y="181"/>
                    <a:pt x="276" y="181"/>
                    <a:pt x="276" y="181"/>
                  </a:cubicBezTo>
                  <a:cubicBezTo>
                    <a:pt x="279" y="180"/>
                    <a:pt x="282" y="179"/>
                    <a:pt x="285" y="178"/>
                  </a:cubicBezTo>
                  <a:cubicBezTo>
                    <a:pt x="291" y="175"/>
                    <a:pt x="297" y="173"/>
                    <a:pt x="302" y="170"/>
                  </a:cubicBezTo>
                  <a:cubicBezTo>
                    <a:pt x="325" y="158"/>
                    <a:pt x="345" y="143"/>
                    <a:pt x="364" y="125"/>
                  </a:cubicBezTo>
                  <a:cubicBezTo>
                    <a:pt x="383" y="107"/>
                    <a:pt x="400" y="88"/>
                    <a:pt x="416" y="67"/>
                  </a:cubicBezTo>
                  <a:cubicBezTo>
                    <a:pt x="427" y="51"/>
                    <a:pt x="427" y="51"/>
                    <a:pt x="427" y="51"/>
                  </a:cubicBezTo>
                  <a:cubicBezTo>
                    <a:pt x="431" y="45"/>
                    <a:pt x="435" y="40"/>
                    <a:pt x="438" y="34"/>
                  </a:cubicBezTo>
                  <a:cubicBezTo>
                    <a:pt x="442" y="29"/>
                    <a:pt x="446" y="23"/>
                    <a:pt x="449" y="18"/>
                  </a:cubicBezTo>
                  <a:cubicBezTo>
                    <a:pt x="460" y="1"/>
                    <a:pt x="460" y="1"/>
                    <a:pt x="460" y="1"/>
                  </a:cubicBezTo>
                  <a:cubicBezTo>
                    <a:pt x="463" y="3"/>
                    <a:pt x="463" y="3"/>
                    <a:pt x="463" y="3"/>
                  </a:cubicBezTo>
                  <a:cubicBezTo>
                    <a:pt x="463" y="3"/>
                    <a:pt x="463" y="3"/>
                    <a:pt x="463" y="3"/>
                  </a:cubicBezTo>
                  <a:cubicBezTo>
                    <a:pt x="463" y="3"/>
                    <a:pt x="463" y="3"/>
                    <a:pt x="463" y="3"/>
                  </a:cubicBezTo>
                  <a:cubicBezTo>
                    <a:pt x="463" y="3"/>
                    <a:pt x="463" y="3"/>
                    <a:pt x="463" y="3"/>
                  </a:cubicBezTo>
                  <a:cubicBezTo>
                    <a:pt x="463" y="4"/>
                    <a:pt x="463" y="4"/>
                    <a:pt x="463" y="4"/>
                  </a:cubicBezTo>
                  <a:cubicBezTo>
                    <a:pt x="462" y="5"/>
                    <a:pt x="462" y="5"/>
                    <a:pt x="462" y="5"/>
                  </a:cubicBezTo>
                  <a:cubicBezTo>
                    <a:pt x="461" y="7"/>
                    <a:pt x="461" y="7"/>
                    <a:pt x="461" y="7"/>
                  </a:cubicBezTo>
                  <a:cubicBezTo>
                    <a:pt x="459" y="12"/>
                    <a:pt x="459" y="12"/>
                    <a:pt x="459" y="12"/>
                  </a:cubicBezTo>
                  <a:cubicBezTo>
                    <a:pt x="454" y="21"/>
                    <a:pt x="454" y="21"/>
                    <a:pt x="454" y="21"/>
                  </a:cubicBezTo>
                  <a:cubicBezTo>
                    <a:pt x="452" y="27"/>
                    <a:pt x="448" y="33"/>
                    <a:pt x="445" y="39"/>
                  </a:cubicBezTo>
                  <a:cubicBezTo>
                    <a:pt x="439" y="50"/>
                    <a:pt x="432" y="62"/>
                    <a:pt x="425" y="73"/>
                  </a:cubicBezTo>
                  <a:cubicBezTo>
                    <a:pt x="410" y="95"/>
                    <a:pt x="394" y="117"/>
                    <a:pt x="375" y="136"/>
                  </a:cubicBezTo>
                  <a:cubicBezTo>
                    <a:pt x="356" y="156"/>
                    <a:pt x="335" y="173"/>
                    <a:pt x="310" y="186"/>
                  </a:cubicBezTo>
                  <a:cubicBezTo>
                    <a:pt x="298" y="193"/>
                    <a:pt x="285" y="197"/>
                    <a:pt x="272" y="202"/>
                  </a:cubicBezTo>
                  <a:cubicBezTo>
                    <a:pt x="258" y="205"/>
                    <a:pt x="245" y="208"/>
                    <a:pt x="230" y="208"/>
                  </a:cubicBezTo>
                  <a:cubicBezTo>
                    <a:pt x="223" y="208"/>
                    <a:pt x="216" y="207"/>
                    <a:pt x="209" y="207"/>
                  </a:cubicBezTo>
                  <a:cubicBezTo>
                    <a:pt x="206" y="207"/>
                    <a:pt x="203" y="206"/>
                    <a:pt x="199" y="205"/>
                  </a:cubicBezTo>
                  <a:cubicBezTo>
                    <a:pt x="196" y="204"/>
                    <a:pt x="192" y="204"/>
                    <a:pt x="189" y="203"/>
                  </a:cubicBezTo>
                  <a:cubicBezTo>
                    <a:pt x="179" y="200"/>
                    <a:pt x="179" y="200"/>
                    <a:pt x="179" y="200"/>
                  </a:cubicBezTo>
                  <a:cubicBezTo>
                    <a:pt x="177" y="200"/>
                    <a:pt x="175" y="199"/>
                    <a:pt x="174" y="199"/>
                  </a:cubicBezTo>
                  <a:cubicBezTo>
                    <a:pt x="169" y="197"/>
                    <a:pt x="169" y="197"/>
                    <a:pt x="169" y="197"/>
                  </a:cubicBezTo>
                  <a:cubicBezTo>
                    <a:pt x="159" y="193"/>
                    <a:pt x="159" y="193"/>
                    <a:pt x="159" y="193"/>
                  </a:cubicBezTo>
                  <a:cubicBezTo>
                    <a:pt x="156" y="191"/>
                    <a:pt x="153" y="190"/>
                    <a:pt x="150" y="188"/>
                  </a:cubicBezTo>
                  <a:cubicBezTo>
                    <a:pt x="125" y="176"/>
                    <a:pt x="103" y="159"/>
                    <a:pt x="85" y="139"/>
                  </a:cubicBezTo>
                  <a:cubicBezTo>
                    <a:pt x="66" y="119"/>
                    <a:pt x="50" y="97"/>
                    <a:pt x="36" y="74"/>
                  </a:cubicBezTo>
                  <a:cubicBezTo>
                    <a:pt x="33" y="69"/>
                    <a:pt x="30" y="63"/>
                    <a:pt x="26" y="57"/>
                  </a:cubicBezTo>
                  <a:cubicBezTo>
                    <a:pt x="21" y="48"/>
                    <a:pt x="21" y="48"/>
                    <a:pt x="21" y="48"/>
                  </a:cubicBezTo>
                  <a:cubicBezTo>
                    <a:pt x="17" y="39"/>
                    <a:pt x="17" y="39"/>
                    <a:pt x="17" y="39"/>
                  </a:cubicBezTo>
                  <a:cubicBezTo>
                    <a:pt x="14" y="33"/>
                    <a:pt x="11" y="27"/>
                    <a:pt x="9" y="21"/>
                  </a:cubicBezTo>
                  <a:cubicBezTo>
                    <a:pt x="5" y="12"/>
                    <a:pt x="5" y="12"/>
                    <a:pt x="5" y="12"/>
                  </a:cubicBezTo>
                  <a:cubicBezTo>
                    <a:pt x="3" y="7"/>
                    <a:pt x="3" y="7"/>
                    <a:pt x="3" y="7"/>
                  </a:cubicBezTo>
                  <a:cubicBezTo>
                    <a:pt x="2" y="5"/>
                    <a:pt x="2" y="5"/>
                    <a:pt x="2" y="5"/>
                  </a:cubicBezTo>
                  <a:cubicBezTo>
                    <a:pt x="1" y="4"/>
                    <a:pt x="1" y="4"/>
                    <a:pt x="1" y="4"/>
                  </a:cubicBezTo>
                  <a:cubicBezTo>
                    <a:pt x="1" y="3"/>
                    <a:pt x="1" y="3"/>
                    <a:pt x="1" y="3"/>
                  </a:cubicBezTo>
                  <a:cubicBezTo>
                    <a:pt x="1" y="3"/>
                    <a:pt x="1" y="3"/>
                    <a:pt x="1" y="3"/>
                  </a:cubicBezTo>
                  <a:cubicBezTo>
                    <a:pt x="1" y="3"/>
                    <a:pt x="1" y="3"/>
                    <a:pt x="1" y="3"/>
                  </a:cubicBezTo>
                  <a:cubicBezTo>
                    <a:pt x="1" y="3"/>
                    <a:pt x="0" y="2"/>
                    <a:pt x="1" y="4"/>
                  </a:cubicBezTo>
                  <a:lnTo>
                    <a:pt x="4" y="0"/>
                  </a:lnTo>
                  <a:close/>
                </a:path>
              </a:pathLst>
            </a:custGeom>
            <a:solidFill>
              <a:srgbClr val="355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18F98120-BC8F-4D35-9DD2-F13F57790ECF}"/>
                </a:ext>
              </a:extLst>
            </p:cNvPr>
            <p:cNvSpPr>
              <a:spLocks/>
            </p:cNvSpPr>
            <p:nvPr/>
          </p:nvSpPr>
          <p:spPr bwMode="auto">
            <a:xfrm>
              <a:off x="5589588" y="8772526"/>
              <a:ext cx="1485900" cy="203200"/>
            </a:xfrm>
            <a:custGeom>
              <a:avLst/>
              <a:gdLst>
                <a:gd name="T0" fmla="*/ 458 w 468"/>
                <a:gd name="T1" fmla="*/ 64 h 64"/>
                <a:gd name="T2" fmla="*/ 10 w 468"/>
                <a:gd name="T3" fmla="*/ 64 h 64"/>
                <a:gd name="T4" fmla="*/ 0 w 468"/>
                <a:gd name="T5" fmla="*/ 54 h 64"/>
                <a:gd name="T6" fmla="*/ 0 w 468"/>
                <a:gd name="T7" fmla="*/ 10 h 64"/>
                <a:gd name="T8" fmla="*/ 10 w 468"/>
                <a:gd name="T9" fmla="*/ 0 h 64"/>
                <a:gd name="T10" fmla="*/ 458 w 468"/>
                <a:gd name="T11" fmla="*/ 0 h 64"/>
                <a:gd name="T12" fmla="*/ 468 w 468"/>
                <a:gd name="T13" fmla="*/ 10 h 64"/>
                <a:gd name="T14" fmla="*/ 468 w 468"/>
                <a:gd name="T15" fmla="*/ 54 h 64"/>
                <a:gd name="T16" fmla="*/ 458 w 468"/>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8" h="64">
                  <a:moveTo>
                    <a:pt x="458" y="64"/>
                  </a:moveTo>
                  <a:cubicBezTo>
                    <a:pt x="10" y="64"/>
                    <a:pt x="10" y="64"/>
                    <a:pt x="10" y="64"/>
                  </a:cubicBezTo>
                  <a:cubicBezTo>
                    <a:pt x="4" y="64"/>
                    <a:pt x="0" y="59"/>
                    <a:pt x="0" y="54"/>
                  </a:cubicBezTo>
                  <a:cubicBezTo>
                    <a:pt x="0" y="10"/>
                    <a:pt x="0" y="10"/>
                    <a:pt x="0" y="10"/>
                  </a:cubicBezTo>
                  <a:cubicBezTo>
                    <a:pt x="0" y="5"/>
                    <a:pt x="4" y="0"/>
                    <a:pt x="10" y="0"/>
                  </a:cubicBezTo>
                  <a:cubicBezTo>
                    <a:pt x="458" y="0"/>
                    <a:pt x="458" y="0"/>
                    <a:pt x="458" y="0"/>
                  </a:cubicBezTo>
                  <a:cubicBezTo>
                    <a:pt x="464" y="0"/>
                    <a:pt x="468" y="5"/>
                    <a:pt x="468" y="10"/>
                  </a:cubicBezTo>
                  <a:cubicBezTo>
                    <a:pt x="468" y="54"/>
                    <a:pt x="468" y="54"/>
                    <a:pt x="468" y="54"/>
                  </a:cubicBezTo>
                  <a:cubicBezTo>
                    <a:pt x="468" y="59"/>
                    <a:pt x="464" y="64"/>
                    <a:pt x="458" y="64"/>
                  </a:cubicBezTo>
                  <a:close/>
                </a:path>
              </a:pathLst>
            </a:custGeom>
            <a:solidFill>
              <a:srgbClr val="3BD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8" name="TextBox 117">
            <a:extLst>
              <a:ext uri="{FF2B5EF4-FFF2-40B4-BE49-F238E27FC236}">
                <a16:creationId xmlns:a16="http://schemas.microsoft.com/office/drawing/2014/main" id="{2A2514F2-1F19-41F2-9FA9-E6E55545D59F}"/>
              </a:ext>
            </a:extLst>
          </p:cNvPr>
          <p:cNvSpPr txBox="1"/>
          <p:nvPr/>
        </p:nvSpPr>
        <p:spPr>
          <a:xfrm>
            <a:off x="3419157" y="2495025"/>
            <a:ext cx="5810965"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grpSp>
        <p:nvGrpSpPr>
          <p:cNvPr id="119" name="Group 118">
            <a:extLst>
              <a:ext uri="{FF2B5EF4-FFF2-40B4-BE49-F238E27FC236}">
                <a16:creationId xmlns:a16="http://schemas.microsoft.com/office/drawing/2014/main" id="{F123C39F-4A03-4602-B061-80D4AC50FD76}"/>
              </a:ext>
            </a:extLst>
          </p:cNvPr>
          <p:cNvGrpSpPr/>
          <p:nvPr/>
        </p:nvGrpSpPr>
        <p:grpSpPr>
          <a:xfrm>
            <a:off x="2490773" y="7672389"/>
            <a:ext cx="3548457" cy="3745287"/>
            <a:chOff x="13261223" y="1962268"/>
            <a:chExt cx="3548457" cy="3745287"/>
          </a:xfrm>
        </p:grpSpPr>
        <p:sp>
          <p:nvSpPr>
            <p:cNvPr id="120" name="TextBox 119">
              <a:extLst>
                <a:ext uri="{FF2B5EF4-FFF2-40B4-BE49-F238E27FC236}">
                  <a16:creationId xmlns:a16="http://schemas.microsoft.com/office/drawing/2014/main" id="{1691EF35-1CED-49DC-822B-FB36F33A8AFB}"/>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Rectangle 120">
              <a:extLst>
                <a:ext uri="{FF2B5EF4-FFF2-40B4-BE49-F238E27FC236}">
                  <a16:creationId xmlns:a16="http://schemas.microsoft.com/office/drawing/2014/main" id="{925535CF-2434-4012-90AD-A3D6FC1DEB80}"/>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122" name="TextBox 121">
              <a:extLst>
                <a:ext uri="{FF2B5EF4-FFF2-40B4-BE49-F238E27FC236}">
                  <a16:creationId xmlns:a16="http://schemas.microsoft.com/office/drawing/2014/main" id="{4470C4EE-AA78-4310-B0BA-8EC412CE72A2}"/>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3" name="Group 122">
            <a:extLst>
              <a:ext uri="{FF2B5EF4-FFF2-40B4-BE49-F238E27FC236}">
                <a16:creationId xmlns:a16="http://schemas.microsoft.com/office/drawing/2014/main" id="{A0E912C0-6132-4D67-9394-B4AB2375FE14}"/>
              </a:ext>
            </a:extLst>
          </p:cNvPr>
          <p:cNvGrpSpPr/>
          <p:nvPr/>
        </p:nvGrpSpPr>
        <p:grpSpPr>
          <a:xfrm>
            <a:off x="7515649" y="7672389"/>
            <a:ext cx="3548457" cy="3745287"/>
            <a:chOff x="13261223" y="7515050"/>
            <a:chExt cx="3548457" cy="3745287"/>
          </a:xfrm>
        </p:grpSpPr>
        <p:sp>
          <p:nvSpPr>
            <p:cNvPr id="124" name="TextBox 123">
              <a:extLst>
                <a:ext uri="{FF2B5EF4-FFF2-40B4-BE49-F238E27FC236}">
                  <a16:creationId xmlns:a16="http://schemas.microsoft.com/office/drawing/2014/main" id="{B25BCB3D-4701-49AE-8B24-DC7AB084490F}"/>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sp>
          <p:nvSpPr>
            <p:cNvPr id="125" name="Rectangle 124">
              <a:extLst>
                <a:ext uri="{FF2B5EF4-FFF2-40B4-BE49-F238E27FC236}">
                  <a16:creationId xmlns:a16="http://schemas.microsoft.com/office/drawing/2014/main" id="{2F6A35AE-E2AB-49FC-9CF6-8EB39D0D94DE}"/>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chemeClr val="accent1"/>
                  </a:solidFill>
                  <a:latin typeface="Designball-Finance-01" pitchFamily="2" charset="0"/>
                  <a:ea typeface="Open Sans" panose="020B0606030504020204" pitchFamily="34" charset="0"/>
                  <a:cs typeface="Arial" panose="020B0604020202020204" pitchFamily="34" charset="0"/>
                </a:rPr>
                <a:t>C</a:t>
              </a:r>
            </a:p>
          </p:txBody>
        </p:sp>
        <p:sp>
          <p:nvSpPr>
            <p:cNvPr id="126" name="TextBox 125">
              <a:extLst>
                <a:ext uri="{FF2B5EF4-FFF2-40B4-BE49-F238E27FC236}">
                  <a16:creationId xmlns:a16="http://schemas.microsoft.com/office/drawing/2014/main" id="{128ADE40-821D-4F39-AA99-ECF2DE130DF3}"/>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409858829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14:bounceEnd="66667">
                                          <p:cBhvr additive="base">
                                            <p:cTn id="11" dur="1500" fill="hold"/>
                                            <p:tgtEl>
                                              <p:spTgt spid="11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66667">
                                          <p:cBhvr additive="base">
                                            <p:cTn id="15" dur="1500" fill="hold"/>
                                            <p:tgtEl>
                                              <p:spTgt spid="123"/>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1500" fill="hold"/>
                                            <p:tgtEl>
                                              <p:spTgt spid="119"/>
                                            </p:tgtEl>
                                            <p:attrNameLst>
                                              <p:attrName>ppt_x</p:attrName>
                                            </p:attrNameLst>
                                          </p:cBhvr>
                                          <p:tavLst>
                                            <p:tav tm="0">
                                              <p:val>
                                                <p:strVal val="#ppt_x"/>
                                              </p:val>
                                            </p:tav>
                                            <p:tav tm="100000">
                                              <p:val>
                                                <p:strVal val="#ppt_x"/>
                                              </p:val>
                                            </p:tav>
                                          </p:tavLst>
                                        </p:anim>
                                        <p:anim calcmode="lin" valueType="num">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cBhvr additive="base">
                                            <p:cTn id="15" dur="1500" fill="hold"/>
                                            <p:tgtEl>
                                              <p:spTgt spid="123"/>
                                            </p:tgtEl>
                                            <p:attrNameLst>
                                              <p:attrName>ppt_x</p:attrName>
                                            </p:attrNameLst>
                                          </p:cBhvr>
                                          <p:tavLst>
                                            <p:tav tm="0">
                                              <p:val>
                                                <p:strVal val="#ppt_x"/>
                                              </p:val>
                                            </p:tav>
                                            <p:tav tm="100000">
                                              <p:val>
                                                <p:strVal val="#ppt_x"/>
                                              </p:val>
                                            </p:tav>
                                          </p:tavLst>
                                        </p:anim>
                                        <p:anim calcmode="lin" valueType="num">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EB368FD-512D-4228-B47B-D7349A5BDAA9}"/>
              </a:ext>
            </a:extLst>
          </p:cNvPr>
          <p:cNvSpPr>
            <a:spLocks/>
          </p:cNvSpPr>
          <p:nvPr/>
        </p:nvSpPr>
        <p:spPr bwMode="auto">
          <a:xfrm>
            <a:off x="4282316" y="9385301"/>
            <a:ext cx="5397500" cy="855663"/>
          </a:xfrm>
          <a:custGeom>
            <a:avLst/>
            <a:gdLst>
              <a:gd name="T0" fmla="*/ 14 w 1700"/>
              <a:gd name="T1" fmla="*/ 90 h 269"/>
              <a:gd name="T2" fmla="*/ 25 w 1700"/>
              <a:gd name="T3" fmla="*/ 116 h 269"/>
              <a:gd name="T4" fmla="*/ 574 w 1700"/>
              <a:gd name="T5" fmla="*/ 138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9"/>
                  <a:pt x="9" y="120"/>
                  <a:pt x="25" y="116"/>
                </a:cubicBezTo>
                <a:cubicBezTo>
                  <a:pt x="83" y="102"/>
                  <a:pt x="246" y="77"/>
                  <a:pt x="574" y="138"/>
                </a:cubicBezTo>
                <a:cubicBezTo>
                  <a:pt x="1153" y="244"/>
                  <a:pt x="1404" y="269"/>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6491CD08-C285-425C-9B0D-9EA164BAE77B}"/>
              </a:ext>
            </a:extLst>
          </p:cNvPr>
          <p:cNvSpPr>
            <a:spLocks/>
          </p:cNvSpPr>
          <p:nvPr/>
        </p:nvSpPr>
        <p:spPr bwMode="auto">
          <a:xfrm>
            <a:off x="3526666" y="6969126"/>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50269AE4-EA67-4771-BBFB-7746FA59BAC2}"/>
              </a:ext>
            </a:extLst>
          </p:cNvPr>
          <p:cNvSpPr>
            <a:spLocks/>
          </p:cNvSpPr>
          <p:nvPr/>
        </p:nvSpPr>
        <p:spPr bwMode="auto">
          <a:xfrm>
            <a:off x="5314191" y="4124326"/>
            <a:ext cx="4721225" cy="5637213"/>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7EDE6FF2-FE68-412F-9780-154FC815845D}"/>
              </a:ext>
            </a:extLst>
          </p:cNvPr>
          <p:cNvGrpSpPr/>
          <p:nvPr/>
        </p:nvGrpSpPr>
        <p:grpSpPr>
          <a:xfrm>
            <a:off x="3143179" y="5634492"/>
            <a:ext cx="2566988" cy="3127375"/>
            <a:chOff x="11088688" y="6592888"/>
            <a:chExt cx="2566988" cy="3127375"/>
          </a:xfrm>
        </p:grpSpPr>
        <p:sp>
          <p:nvSpPr>
            <p:cNvPr id="61" name="Freeform 203">
              <a:extLst>
                <a:ext uri="{FF2B5EF4-FFF2-40B4-BE49-F238E27FC236}">
                  <a16:creationId xmlns:a16="http://schemas.microsoft.com/office/drawing/2014/main" id="{77922AC1-CDA5-4E3F-9779-20513709A220}"/>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4">
              <a:extLst>
                <a:ext uri="{FF2B5EF4-FFF2-40B4-BE49-F238E27FC236}">
                  <a16:creationId xmlns:a16="http://schemas.microsoft.com/office/drawing/2014/main" id="{D579E4E1-099B-4BB9-9C58-949A8AD65478}"/>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5">
              <a:extLst>
                <a:ext uri="{FF2B5EF4-FFF2-40B4-BE49-F238E27FC236}">
                  <a16:creationId xmlns:a16="http://schemas.microsoft.com/office/drawing/2014/main" id="{9872BDB8-A779-443D-AD83-C6AA7FEFCB40}"/>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6">
              <a:extLst>
                <a:ext uri="{FF2B5EF4-FFF2-40B4-BE49-F238E27FC236}">
                  <a16:creationId xmlns:a16="http://schemas.microsoft.com/office/drawing/2014/main" id="{4C646E77-9226-4BB1-8F67-52FC9DE2AB24}"/>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7">
              <a:extLst>
                <a:ext uri="{FF2B5EF4-FFF2-40B4-BE49-F238E27FC236}">
                  <a16:creationId xmlns:a16="http://schemas.microsoft.com/office/drawing/2014/main" id="{8216DCB8-D61C-4C48-8AE0-272BC7E550AD}"/>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08">
              <a:extLst>
                <a:ext uri="{FF2B5EF4-FFF2-40B4-BE49-F238E27FC236}">
                  <a16:creationId xmlns:a16="http://schemas.microsoft.com/office/drawing/2014/main" id="{1135FD95-EA4D-42C0-B654-7A195D1B2B6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3A77B6E6-D03F-41CE-A85F-177AD1FF802B}"/>
              </a:ext>
            </a:extLst>
          </p:cNvPr>
          <p:cNvGrpSpPr/>
          <p:nvPr/>
        </p:nvGrpSpPr>
        <p:grpSpPr>
          <a:xfrm>
            <a:off x="2942952" y="7860043"/>
            <a:ext cx="2846388" cy="1965326"/>
            <a:chOff x="10701338" y="8021638"/>
            <a:chExt cx="2846388" cy="1965326"/>
          </a:xfrm>
        </p:grpSpPr>
        <p:sp>
          <p:nvSpPr>
            <p:cNvPr id="68" name="Freeform 201">
              <a:extLst>
                <a:ext uri="{FF2B5EF4-FFF2-40B4-BE49-F238E27FC236}">
                  <a16:creationId xmlns:a16="http://schemas.microsoft.com/office/drawing/2014/main" id="{BC767633-95FB-49E3-8A95-B514F2904B50}"/>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2">
              <a:extLst>
                <a:ext uri="{FF2B5EF4-FFF2-40B4-BE49-F238E27FC236}">
                  <a16:creationId xmlns:a16="http://schemas.microsoft.com/office/drawing/2014/main" id="{ABF6CAE0-96CD-4319-B32A-9FCDBE5EA612}"/>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0" name="Group 69">
            <a:extLst>
              <a:ext uri="{FF2B5EF4-FFF2-40B4-BE49-F238E27FC236}">
                <a16:creationId xmlns:a16="http://schemas.microsoft.com/office/drawing/2014/main" id="{8B302FA3-456E-4FE4-9534-9B49A82C83D8}"/>
              </a:ext>
            </a:extLst>
          </p:cNvPr>
          <p:cNvGrpSpPr/>
          <p:nvPr/>
        </p:nvGrpSpPr>
        <p:grpSpPr>
          <a:xfrm>
            <a:off x="4628883" y="6801456"/>
            <a:ext cx="1406525" cy="2090737"/>
            <a:chOff x="12350751" y="7454901"/>
            <a:chExt cx="1406525" cy="2090737"/>
          </a:xfrm>
        </p:grpSpPr>
        <p:sp>
          <p:nvSpPr>
            <p:cNvPr id="71" name="Freeform 209">
              <a:extLst>
                <a:ext uri="{FF2B5EF4-FFF2-40B4-BE49-F238E27FC236}">
                  <a16:creationId xmlns:a16="http://schemas.microsoft.com/office/drawing/2014/main" id="{39B55554-FD65-4F2C-B2BD-6C102B3CE54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0">
              <a:extLst>
                <a:ext uri="{FF2B5EF4-FFF2-40B4-BE49-F238E27FC236}">
                  <a16:creationId xmlns:a16="http://schemas.microsoft.com/office/drawing/2014/main" id="{17CD87BE-B806-4DE4-8FDC-2CF0F0FFFC0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1">
              <a:extLst>
                <a:ext uri="{FF2B5EF4-FFF2-40B4-BE49-F238E27FC236}">
                  <a16:creationId xmlns:a16="http://schemas.microsoft.com/office/drawing/2014/main" id="{74CD8E0C-FF01-4AEE-A674-F41FDF7F49D2}"/>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2">
              <a:extLst>
                <a:ext uri="{FF2B5EF4-FFF2-40B4-BE49-F238E27FC236}">
                  <a16:creationId xmlns:a16="http://schemas.microsoft.com/office/drawing/2014/main" id="{E15F3C7D-DE8E-4A13-8459-EE527685843E}"/>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3">
              <a:extLst>
                <a:ext uri="{FF2B5EF4-FFF2-40B4-BE49-F238E27FC236}">
                  <a16:creationId xmlns:a16="http://schemas.microsoft.com/office/drawing/2014/main" id="{E1817F66-83DB-4AED-8439-D0C564334A96}"/>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4">
              <a:extLst>
                <a:ext uri="{FF2B5EF4-FFF2-40B4-BE49-F238E27FC236}">
                  <a16:creationId xmlns:a16="http://schemas.microsoft.com/office/drawing/2014/main" id="{A9FEB420-2C2F-4EFA-86D8-2A4CA587D6A7}"/>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5">
              <a:extLst>
                <a:ext uri="{FF2B5EF4-FFF2-40B4-BE49-F238E27FC236}">
                  <a16:creationId xmlns:a16="http://schemas.microsoft.com/office/drawing/2014/main" id="{CE0650A0-6881-4E1E-BB7F-9BE24E46571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6">
              <a:extLst>
                <a:ext uri="{FF2B5EF4-FFF2-40B4-BE49-F238E27FC236}">
                  <a16:creationId xmlns:a16="http://schemas.microsoft.com/office/drawing/2014/main" id="{01B91C50-7B39-4DDF-86A7-0DE416C173A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9" name="Group 78">
            <a:extLst>
              <a:ext uri="{FF2B5EF4-FFF2-40B4-BE49-F238E27FC236}">
                <a16:creationId xmlns:a16="http://schemas.microsoft.com/office/drawing/2014/main" id="{73DC74D8-0453-4183-88AC-7A79AE593F11}"/>
              </a:ext>
            </a:extLst>
          </p:cNvPr>
          <p:cNvGrpSpPr/>
          <p:nvPr/>
        </p:nvGrpSpPr>
        <p:grpSpPr>
          <a:xfrm>
            <a:off x="7668703" y="4524376"/>
            <a:ext cx="2924175" cy="5091113"/>
            <a:chOff x="15813088" y="4310063"/>
            <a:chExt cx="2924175" cy="5091113"/>
          </a:xfrm>
        </p:grpSpPr>
        <p:sp>
          <p:nvSpPr>
            <p:cNvPr id="80" name="Freeform 217">
              <a:extLst>
                <a:ext uri="{FF2B5EF4-FFF2-40B4-BE49-F238E27FC236}">
                  <a16:creationId xmlns:a16="http://schemas.microsoft.com/office/drawing/2014/main" id="{BAF5DCB2-7F0F-49BB-B753-76430FB8231E}"/>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8">
              <a:extLst>
                <a:ext uri="{FF2B5EF4-FFF2-40B4-BE49-F238E27FC236}">
                  <a16:creationId xmlns:a16="http://schemas.microsoft.com/office/drawing/2014/main" id="{5E35F44A-8A3C-4AF0-B660-2221DFBBF2B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9">
              <a:extLst>
                <a:ext uri="{FF2B5EF4-FFF2-40B4-BE49-F238E27FC236}">
                  <a16:creationId xmlns:a16="http://schemas.microsoft.com/office/drawing/2014/main" id="{403AE1D0-698C-452F-B80A-770E35F25D61}"/>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0">
              <a:extLst>
                <a:ext uri="{FF2B5EF4-FFF2-40B4-BE49-F238E27FC236}">
                  <a16:creationId xmlns:a16="http://schemas.microsoft.com/office/drawing/2014/main" id="{B15992C9-6FE7-4C71-A5DB-3CA8A63E39A3}"/>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1">
              <a:extLst>
                <a:ext uri="{FF2B5EF4-FFF2-40B4-BE49-F238E27FC236}">
                  <a16:creationId xmlns:a16="http://schemas.microsoft.com/office/drawing/2014/main" id="{E417A12E-C53C-4B28-BECC-F40878758BD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2">
              <a:extLst>
                <a:ext uri="{FF2B5EF4-FFF2-40B4-BE49-F238E27FC236}">
                  <a16:creationId xmlns:a16="http://schemas.microsoft.com/office/drawing/2014/main" id="{0FCF5003-7A9B-47EB-A16E-08C3B8A547EF}"/>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23">
              <a:extLst>
                <a:ext uri="{FF2B5EF4-FFF2-40B4-BE49-F238E27FC236}">
                  <a16:creationId xmlns:a16="http://schemas.microsoft.com/office/drawing/2014/main" id="{2721589F-6A51-491B-8FE7-52D04C4DFF0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 name="Group 58">
            <a:extLst>
              <a:ext uri="{FF2B5EF4-FFF2-40B4-BE49-F238E27FC236}">
                <a16:creationId xmlns:a16="http://schemas.microsoft.com/office/drawing/2014/main" id="{1BDB3D58-F8B9-4A01-9025-30BB5D9D57BA}"/>
              </a:ext>
            </a:extLst>
          </p:cNvPr>
          <p:cNvGrpSpPr/>
          <p:nvPr/>
        </p:nvGrpSpPr>
        <p:grpSpPr>
          <a:xfrm>
            <a:off x="5314191" y="3592513"/>
            <a:ext cx="3076575" cy="6264275"/>
            <a:chOff x="19016663" y="3592513"/>
            <a:chExt cx="3076575" cy="6264275"/>
          </a:xfrm>
        </p:grpSpPr>
        <p:sp>
          <p:nvSpPr>
            <p:cNvPr id="11" name="Freeform 8">
              <a:extLst>
                <a:ext uri="{FF2B5EF4-FFF2-40B4-BE49-F238E27FC236}">
                  <a16:creationId xmlns:a16="http://schemas.microsoft.com/office/drawing/2014/main" id="{0AAED965-38E5-46DB-8EA7-BFC7946C46D6}"/>
                </a:ext>
              </a:extLst>
            </p:cNvPr>
            <p:cNvSpPr>
              <a:spLocks/>
            </p:cNvSpPr>
            <p:nvPr/>
          </p:nvSpPr>
          <p:spPr bwMode="auto">
            <a:xfrm>
              <a:off x="19016663" y="3592513"/>
              <a:ext cx="3076575" cy="6264275"/>
            </a:xfrm>
            <a:custGeom>
              <a:avLst/>
              <a:gdLst>
                <a:gd name="T0" fmla="*/ 827 w 969"/>
                <a:gd name="T1" fmla="*/ 1970 h 1970"/>
                <a:gd name="T2" fmla="*/ 142 w 969"/>
                <a:gd name="T3" fmla="*/ 1970 h 1970"/>
                <a:gd name="T4" fmla="*/ 0 w 969"/>
                <a:gd name="T5" fmla="*/ 1828 h 1970"/>
                <a:gd name="T6" fmla="*/ 0 w 969"/>
                <a:gd name="T7" fmla="*/ 142 h 1970"/>
                <a:gd name="T8" fmla="*/ 142 w 969"/>
                <a:gd name="T9" fmla="*/ 0 h 1970"/>
                <a:gd name="T10" fmla="*/ 827 w 969"/>
                <a:gd name="T11" fmla="*/ 0 h 1970"/>
                <a:gd name="T12" fmla="*/ 969 w 969"/>
                <a:gd name="T13" fmla="*/ 142 h 1970"/>
                <a:gd name="T14" fmla="*/ 969 w 969"/>
                <a:gd name="T15" fmla="*/ 1828 h 1970"/>
                <a:gd name="T16" fmla="*/ 827 w 969"/>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0">
                  <a:moveTo>
                    <a:pt x="827" y="1970"/>
                  </a:moveTo>
                  <a:cubicBezTo>
                    <a:pt x="142" y="1970"/>
                    <a:pt x="142" y="1970"/>
                    <a:pt x="142" y="1970"/>
                  </a:cubicBezTo>
                  <a:cubicBezTo>
                    <a:pt x="63" y="1970"/>
                    <a:pt x="0" y="1907"/>
                    <a:pt x="0" y="1828"/>
                  </a:cubicBezTo>
                  <a:cubicBezTo>
                    <a:pt x="0" y="142"/>
                    <a:pt x="0" y="142"/>
                    <a:pt x="0" y="142"/>
                  </a:cubicBezTo>
                  <a:cubicBezTo>
                    <a:pt x="0" y="63"/>
                    <a:pt x="63" y="0"/>
                    <a:pt x="142" y="0"/>
                  </a:cubicBezTo>
                  <a:cubicBezTo>
                    <a:pt x="827" y="0"/>
                    <a:pt x="827" y="0"/>
                    <a:pt x="827" y="0"/>
                  </a:cubicBezTo>
                  <a:cubicBezTo>
                    <a:pt x="906" y="0"/>
                    <a:pt x="969" y="63"/>
                    <a:pt x="969" y="142"/>
                  </a:cubicBezTo>
                  <a:cubicBezTo>
                    <a:pt x="969" y="1828"/>
                    <a:pt x="969" y="1828"/>
                    <a:pt x="969" y="1828"/>
                  </a:cubicBezTo>
                  <a:cubicBezTo>
                    <a:pt x="969" y="1907"/>
                    <a:pt x="906" y="1970"/>
                    <a:pt x="827"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00982B80-D617-4E9B-A419-4E1291621CEF}"/>
                </a:ext>
              </a:extLst>
            </p:cNvPr>
            <p:cNvSpPr>
              <a:spLocks/>
            </p:cNvSpPr>
            <p:nvPr/>
          </p:nvSpPr>
          <p:spPr bwMode="auto">
            <a:xfrm>
              <a:off x="19076988" y="3649663"/>
              <a:ext cx="2952750" cy="6146800"/>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71BEE337-DCDB-4DFF-99F8-1E87E61163D0}"/>
                </a:ext>
              </a:extLst>
            </p:cNvPr>
            <p:cNvSpPr>
              <a:spLocks/>
            </p:cNvSpPr>
            <p:nvPr/>
          </p:nvSpPr>
          <p:spPr bwMode="auto">
            <a:xfrm>
              <a:off x="19178588" y="3757613"/>
              <a:ext cx="2740025" cy="5921375"/>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2"/>
                    <a:pt x="622" y="72"/>
                  </a:cubicBezTo>
                  <a:cubicBezTo>
                    <a:pt x="241" y="72"/>
                    <a:pt x="241" y="72"/>
                    <a:pt x="241" y="72"/>
                  </a:cubicBezTo>
                  <a:cubicBezTo>
                    <a:pt x="217" y="72"/>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0"/>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97D1B800-CF78-4040-871C-33DD659E0069}"/>
                </a:ext>
              </a:extLst>
            </p:cNvPr>
            <p:cNvSpPr>
              <a:spLocks/>
            </p:cNvSpPr>
            <p:nvPr/>
          </p:nvSpPr>
          <p:spPr bwMode="auto">
            <a:xfrm>
              <a:off x="20346988" y="3817938"/>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D43D741C-9E42-4048-90F2-1E210B1EC5F8}"/>
                </a:ext>
              </a:extLst>
            </p:cNvPr>
            <p:cNvSpPr>
              <a:spLocks noChangeArrowheads="1"/>
            </p:cNvSpPr>
            <p:nvPr/>
          </p:nvSpPr>
          <p:spPr bwMode="auto">
            <a:xfrm>
              <a:off x="20826413" y="3792538"/>
              <a:ext cx="114300" cy="11112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55703FCA-27CF-475B-B827-53E356C1F7DF}"/>
              </a:ext>
            </a:extLst>
          </p:cNvPr>
          <p:cNvSpPr>
            <a:spLocks/>
          </p:cNvSpPr>
          <p:nvPr/>
        </p:nvSpPr>
        <p:spPr bwMode="auto">
          <a:xfrm>
            <a:off x="5710167" y="4216401"/>
            <a:ext cx="2266950" cy="5219700"/>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8" name="Group 57">
            <a:extLst>
              <a:ext uri="{FF2B5EF4-FFF2-40B4-BE49-F238E27FC236}">
                <a16:creationId xmlns:a16="http://schemas.microsoft.com/office/drawing/2014/main" id="{BC7A34F3-88F0-43C8-863F-B16E57845CCC}"/>
              </a:ext>
            </a:extLst>
          </p:cNvPr>
          <p:cNvGrpSpPr/>
          <p:nvPr/>
        </p:nvGrpSpPr>
        <p:grpSpPr>
          <a:xfrm>
            <a:off x="6313417" y="4819651"/>
            <a:ext cx="1060450" cy="1135062"/>
            <a:chOff x="2900363" y="4819651"/>
            <a:chExt cx="1060450" cy="1135062"/>
          </a:xfrm>
        </p:grpSpPr>
        <p:sp>
          <p:nvSpPr>
            <p:cNvPr id="17" name="Oval 14">
              <a:extLst>
                <a:ext uri="{FF2B5EF4-FFF2-40B4-BE49-F238E27FC236}">
                  <a16:creationId xmlns:a16="http://schemas.microsoft.com/office/drawing/2014/main" id="{7DBD8FEC-AF69-4201-8650-85C4B5BE441E}"/>
                </a:ext>
              </a:extLst>
            </p:cNvPr>
            <p:cNvSpPr>
              <a:spLocks noChangeArrowheads="1"/>
            </p:cNvSpPr>
            <p:nvPr/>
          </p:nvSpPr>
          <p:spPr bwMode="auto">
            <a:xfrm>
              <a:off x="3021013" y="4819651"/>
              <a:ext cx="819150"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165A0EF8-C5BB-45AB-ADCD-8AEE6FFB16F4}"/>
                </a:ext>
              </a:extLst>
            </p:cNvPr>
            <p:cNvSpPr>
              <a:spLocks/>
            </p:cNvSpPr>
            <p:nvPr/>
          </p:nvSpPr>
          <p:spPr bwMode="auto">
            <a:xfrm>
              <a:off x="3182938" y="5230813"/>
              <a:ext cx="492125" cy="295275"/>
            </a:xfrm>
            <a:custGeom>
              <a:avLst/>
              <a:gdLst>
                <a:gd name="T0" fmla="*/ 147 w 155"/>
                <a:gd name="T1" fmla="*/ 93 h 93"/>
                <a:gd name="T2" fmla="*/ 9 w 155"/>
                <a:gd name="T3" fmla="*/ 93 h 93"/>
                <a:gd name="T4" fmla="*/ 0 w 155"/>
                <a:gd name="T5" fmla="*/ 84 h 93"/>
                <a:gd name="T6" fmla="*/ 0 w 155"/>
                <a:gd name="T7" fmla="*/ 54 h 93"/>
                <a:gd name="T8" fmla="*/ 54 w 155"/>
                <a:gd name="T9" fmla="*/ 0 h 93"/>
                <a:gd name="T10" fmla="*/ 102 w 155"/>
                <a:gd name="T11" fmla="*/ 0 h 93"/>
                <a:gd name="T12" fmla="*/ 155 w 155"/>
                <a:gd name="T13" fmla="*/ 54 h 93"/>
                <a:gd name="T14" fmla="*/ 155 w 155"/>
                <a:gd name="T15" fmla="*/ 84 h 93"/>
                <a:gd name="T16" fmla="*/ 147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7" y="93"/>
                  </a:moveTo>
                  <a:cubicBezTo>
                    <a:pt x="9" y="93"/>
                    <a:pt x="9" y="93"/>
                    <a:pt x="9" y="93"/>
                  </a:cubicBezTo>
                  <a:cubicBezTo>
                    <a:pt x="4" y="93"/>
                    <a:pt x="0" y="89"/>
                    <a:pt x="0" y="84"/>
                  </a:cubicBezTo>
                  <a:cubicBezTo>
                    <a:pt x="0" y="54"/>
                    <a:pt x="0" y="54"/>
                    <a:pt x="0" y="54"/>
                  </a:cubicBezTo>
                  <a:cubicBezTo>
                    <a:pt x="0" y="24"/>
                    <a:pt x="24" y="0"/>
                    <a:pt x="54" y="0"/>
                  </a:cubicBezTo>
                  <a:cubicBezTo>
                    <a:pt x="102" y="0"/>
                    <a:pt x="102" y="0"/>
                    <a:pt x="102" y="0"/>
                  </a:cubicBezTo>
                  <a:cubicBezTo>
                    <a:pt x="131" y="0"/>
                    <a:pt x="155" y="24"/>
                    <a:pt x="155" y="54"/>
                  </a:cubicBezTo>
                  <a:cubicBezTo>
                    <a:pt x="155" y="84"/>
                    <a:pt x="155" y="84"/>
                    <a:pt x="155" y="84"/>
                  </a:cubicBezTo>
                  <a:cubicBezTo>
                    <a:pt x="155" y="89"/>
                    <a:pt x="151" y="93"/>
                    <a:pt x="147"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73F5FB6-2617-43DC-AB87-3DB547109F44}"/>
                </a:ext>
              </a:extLst>
            </p:cNvPr>
            <p:cNvSpPr>
              <a:spLocks/>
            </p:cNvSpPr>
            <p:nvPr/>
          </p:nvSpPr>
          <p:spPr bwMode="auto">
            <a:xfrm>
              <a:off x="3275013" y="4879976"/>
              <a:ext cx="311150" cy="334963"/>
            </a:xfrm>
            <a:custGeom>
              <a:avLst/>
              <a:gdLst>
                <a:gd name="T0" fmla="*/ 61 w 98"/>
                <a:gd name="T1" fmla="*/ 105 h 105"/>
                <a:gd name="T2" fmla="*/ 34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1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1" y="105"/>
                  </a:moveTo>
                  <a:cubicBezTo>
                    <a:pt x="34" y="105"/>
                    <a:pt x="34" y="105"/>
                    <a:pt x="34" y="105"/>
                  </a:cubicBezTo>
                  <a:cubicBezTo>
                    <a:pt x="15"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1" y="105"/>
                    <a:pt x="61"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706F8D7-49E5-42B8-ACBE-D8B36902BFE5}"/>
                </a:ext>
              </a:extLst>
            </p:cNvPr>
            <p:cNvSpPr>
              <a:spLocks/>
            </p:cNvSpPr>
            <p:nvPr/>
          </p:nvSpPr>
          <p:spPr bwMode="auto">
            <a:xfrm>
              <a:off x="3382963" y="5189538"/>
              <a:ext cx="92075" cy="114300"/>
            </a:xfrm>
            <a:custGeom>
              <a:avLst/>
              <a:gdLst>
                <a:gd name="T0" fmla="*/ 14 w 29"/>
                <a:gd name="T1" fmla="*/ 36 h 36"/>
                <a:gd name="T2" fmla="*/ 14 w 29"/>
                <a:gd name="T3" fmla="*/ 36 h 36"/>
                <a:gd name="T4" fmla="*/ 0 w 29"/>
                <a:gd name="T5" fmla="*/ 21 h 36"/>
                <a:gd name="T6" fmla="*/ 0 w 29"/>
                <a:gd name="T7" fmla="*/ 0 h 36"/>
                <a:gd name="T8" fmla="*/ 29 w 29"/>
                <a:gd name="T9" fmla="*/ 0 h 36"/>
                <a:gd name="T10" fmla="*/ 29 w 29"/>
                <a:gd name="T11" fmla="*/ 21 h 36"/>
                <a:gd name="T12" fmla="*/ 14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4" y="36"/>
                  </a:moveTo>
                  <a:cubicBezTo>
                    <a:pt x="14" y="36"/>
                    <a:pt x="14" y="36"/>
                    <a:pt x="14" y="36"/>
                  </a:cubicBezTo>
                  <a:cubicBezTo>
                    <a:pt x="6" y="36"/>
                    <a:pt x="0" y="29"/>
                    <a:pt x="0" y="21"/>
                  </a:cubicBezTo>
                  <a:cubicBezTo>
                    <a:pt x="0" y="0"/>
                    <a:pt x="0" y="0"/>
                    <a:pt x="0" y="0"/>
                  </a:cubicBezTo>
                  <a:cubicBezTo>
                    <a:pt x="29" y="0"/>
                    <a:pt x="29" y="0"/>
                    <a:pt x="29" y="0"/>
                  </a:cubicBezTo>
                  <a:cubicBezTo>
                    <a:pt x="29" y="21"/>
                    <a:pt x="29" y="21"/>
                    <a:pt x="29" y="21"/>
                  </a:cubicBezTo>
                  <a:cubicBezTo>
                    <a:pt x="29" y="29"/>
                    <a:pt x="22" y="36"/>
                    <a:pt x="14"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3F1AA30-0171-4C90-8BEF-E896089D426C}"/>
                </a:ext>
              </a:extLst>
            </p:cNvPr>
            <p:cNvSpPr>
              <a:spLocks/>
            </p:cNvSpPr>
            <p:nvPr/>
          </p:nvSpPr>
          <p:spPr bwMode="auto">
            <a:xfrm>
              <a:off x="3252788" y="4848226"/>
              <a:ext cx="355600" cy="209550"/>
            </a:xfrm>
            <a:custGeom>
              <a:avLst/>
              <a:gdLst>
                <a:gd name="T0" fmla="*/ 100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0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0" y="30"/>
                  </a:moveTo>
                  <a:cubicBezTo>
                    <a:pt x="100" y="20"/>
                    <a:pt x="92" y="12"/>
                    <a:pt x="82" y="12"/>
                  </a:cubicBezTo>
                  <a:cubicBezTo>
                    <a:pt x="81" y="12"/>
                    <a:pt x="81" y="12"/>
                    <a:pt x="80" y="12"/>
                  </a:cubicBezTo>
                  <a:cubicBezTo>
                    <a:pt x="74" y="5"/>
                    <a:pt x="65" y="0"/>
                    <a:pt x="55" y="0"/>
                  </a:cubicBezTo>
                  <a:cubicBezTo>
                    <a:pt x="46" y="0"/>
                    <a:pt x="37" y="4"/>
                    <a:pt x="31" y="10"/>
                  </a:cubicBezTo>
                  <a:cubicBezTo>
                    <a:pt x="31" y="10"/>
                    <a:pt x="30" y="10"/>
                    <a:pt x="30" y="10"/>
                  </a:cubicBezTo>
                  <a:cubicBezTo>
                    <a:pt x="20" y="10"/>
                    <a:pt x="12" y="18"/>
                    <a:pt x="12" y="27"/>
                  </a:cubicBezTo>
                  <a:cubicBezTo>
                    <a:pt x="5" y="30"/>
                    <a:pt x="0" y="37"/>
                    <a:pt x="0" y="45"/>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3"/>
                    <a:pt x="100"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A88CFF82-3DB9-446B-A28D-8C334F3DEA51}"/>
                </a:ext>
              </a:extLst>
            </p:cNvPr>
            <p:cNvSpPr>
              <a:spLocks/>
            </p:cNvSpPr>
            <p:nvPr/>
          </p:nvSpPr>
          <p:spPr bwMode="auto">
            <a:xfrm>
              <a:off x="3033713" y="5703888"/>
              <a:ext cx="793750" cy="139700"/>
            </a:xfrm>
            <a:custGeom>
              <a:avLst/>
              <a:gdLst>
                <a:gd name="T0" fmla="*/ 228 w 250"/>
                <a:gd name="T1" fmla="*/ 44 h 44"/>
                <a:gd name="T2" fmla="*/ 21 w 250"/>
                <a:gd name="T3" fmla="*/ 44 h 44"/>
                <a:gd name="T4" fmla="*/ 0 w 250"/>
                <a:gd name="T5" fmla="*/ 22 h 44"/>
                <a:gd name="T6" fmla="*/ 0 w 250"/>
                <a:gd name="T7" fmla="*/ 22 h 44"/>
                <a:gd name="T8" fmla="*/ 21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1" y="44"/>
                    <a:pt x="21" y="44"/>
                    <a:pt x="21" y="44"/>
                  </a:cubicBezTo>
                  <a:cubicBezTo>
                    <a:pt x="9" y="44"/>
                    <a:pt x="0" y="34"/>
                    <a:pt x="0" y="22"/>
                  </a:cubicBezTo>
                  <a:cubicBezTo>
                    <a:pt x="0" y="22"/>
                    <a:pt x="0" y="22"/>
                    <a:pt x="0" y="22"/>
                  </a:cubicBezTo>
                  <a:cubicBezTo>
                    <a:pt x="0" y="10"/>
                    <a:pt x="9" y="0"/>
                    <a:pt x="21"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1AADEF2-43E8-4BF8-B626-8E3B58D782DB}"/>
                </a:ext>
              </a:extLst>
            </p:cNvPr>
            <p:cNvSpPr>
              <a:spLocks/>
            </p:cNvSpPr>
            <p:nvPr/>
          </p:nvSpPr>
          <p:spPr bwMode="auto">
            <a:xfrm>
              <a:off x="3211513" y="5903913"/>
              <a:ext cx="749300" cy="50800"/>
            </a:xfrm>
            <a:custGeom>
              <a:avLst/>
              <a:gdLst>
                <a:gd name="T0" fmla="*/ 228 w 236"/>
                <a:gd name="T1" fmla="*/ 16 h 16"/>
                <a:gd name="T2" fmla="*/ 7 w 236"/>
                <a:gd name="T3" fmla="*/ 16 h 16"/>
                <a:gd name="T4" fmla="*/ 0 w 236"/>
                <a:gd name="T5" fmla="*/ 8 h 16"/>
                <a:gd name="T6" fmla="*/ 0 w 236"/>
                <a:gd name="T7" fmla="*/ 8 h 16"/>
                <a:gd name="T8" fmla="*/ 7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7" y="16"/>
                    <a:pt x="7" y="16"/>
                    <a:pt x="7" y="16"/>
                  </a:cubicBezTo>
                  <a:cubicBezTo>
                    <a:pt x="3" y="16"/>
                    <a:pt x="0" y="12"/>
                    <a:pt x="0" y="8"/>
                  </a:cubicBezTo>
                  <a:cubicBezTo>
                    <a:pt x="0" y="8"/>
                    <a:pt x="0" y="8"/>
                    <a:pt x="0" y="8"/>
                  </a:cubicBezTo>
                  <a:cubicBezTo>
                    <a:pt x="0" y="4"/>
                    <a:pt x="3" y="0"/>
                    <a:pt x="7" y="0"/>
                  </a:cubicBezTo>
                  <a:cubicBezTo>
                    <a:pt x="228" y="0"/>
                    <a:pt x="228" y="0"/>
                    <a:pt x="228" y="0"/>
                  </a:cubicBezTo>
                  <a:cubicBezTo>
                    <a:pt x="232" y="0"/>
                    <a:pt x="236" y="4"/>
                    <a:pt x="236" y="8"/>
                  </a:cubicBezTo>
                  <a:cubicBezTo>
                    <a:pt x="236" y="8"/>
                    <a:pt x="236" y="8"/>
                    <a:pt x="236" y="8"/>
                  </a:cubicBezTo>
                  <a:cubicBezTo>
                    <a:pt x="236" y="12"/>
                    <a:pt x="232"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03642A06-E48C-471F-BA6C-48A1873BE127}"/>
                </a:ext>
              </a:extLst>
            </p:cNvPr>
            <p:cNvSpPr>
              <a:spLocks/>
            </p:cNvSpPr>
            <p:nvPr/>
          </p:nvSpPr>
          <p:spPr bwMode="auto">
            <a:xfrm>
              <a:off x="2900363" y="5903913"/>
              <a:ext cx="136525" cy="50800"/>
            </a:xfrm>
            <a:custGeom>
              <a:avLst/>
              <a:gdLst>
                <a:gd name="T0" fmla="*/ 35 w 43"/>
                <a:gd name="T1" fmla="*/ 16 h 16"/>
                <a:gd name="T2" fmla="*/ 8 w 43"/>
                <a:gd name="T3" fmla="*/ 16 h 16"/>
                <a:gd name="T4" fmla="*/ 0 w 43"/>
                <a:gd name="T5" fmla="*/ 8 h 16"/>
                <a:gd name="T6" fmla="*/ 0 w 43"/>
                <a:gd name="T7" fmla="*/ 8 h 16"/>
                <a:gd name="T8" fmla="*/ 8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8" y="16"/>
                    <a:pt x="8" y="16"/>
                    <a:pt x="8" y="16"/>
                  </a:cubicBezTo>
                  <a:cubicBezTo>
                    <a:pt x="3" y="16"/>
                    <a:pt x="0" y="12"/>
                    <a:pt x="0" y="8"/>
                  </a:cubicBezTo>
                  <a:cubicBezTo>
                    <a:pt x="0" y="8"/>
                    <a:pt x="0" y="8"/>
                    <a:pt x="0" y="8"/>
                  </a:cubicBezTo>
                  <a:cubicBezTo>
                    <a:pt x="0" y="4"/>
                    <a:pt x="3" y="0"/>
                    <a:pt x="8" y="0"/>
                  </a:cubicBezTo>
                  <a:cubicBezTo>
                    <a:pt x="35" y="0"/>
                    <a:pt x="35" y="0"/>
                    <a:pt x="35" y="0"/>
                  </a:cubicBezTo>
                  <a:cubicBezTo>
                    <a:pt x="40" y="0"/>
                    <a:pt x="43" y="4"/>
                    <a:pt x="43" y="8"/>
                  </a:cubicBezTo>
                  <a:cubicBezTo>
                    <a:pt x="43" y="8"/>
                    <a:pt x="43" y="8"/>
                    <a:pt x="43" y="8"/>
                  </a:cubicBezTo>
                  <a:cubicBezTo>
                    <a:pt x="43" y="12"/>
                    <a:pt x="40"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E56F8269-A874-4BC3-847C-68EA14EA5DD2}"/>
                </a:ext>
              </a:extLst>
            </p:cNvPr>
            <p:cNvSpPr>
              <a:spLocks/>
            </p:cNvSpPr>
            <p:nvPr/>
          </p:nvSpPr>
          <p:spPr bwMode="auto">
            <a:xfrm>
              <a:off x="3074988" y="5903913"/>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 name="Group 56">
            <a:extLst>
              <a:ext uri="{FF2B5EF4-FFF2-40B4-BE49-F238E27FC236}">
                <a16:creationId xmlns:a16="http://schemas.microsoft.com/office/drawing/2014/main" id="{BB4EC205-9669-4365-8FE7-2091B8CCA87C}"/>
              </a:ext>
            </a:extLst>
          </p:cNvPr>
          <p:cNvGrpSpPr/>
          <p:nvPr/>
        </p:nvGrpSpPr>
        <p:grpSpPr>
          <a:xfrm>
            <a:off x="5951467" y="6292851"/>
            <a:ext cx="1749425" cy="2892425"/>
            <a:chOff x="2538413" y="6292851"/>
            <a:chExt cx="1749425" cy="2892425"/>
          </a:xfrm>
        </p:grpSpPr>
        <p:sp>
          <p:nvSpPr>
            <p:cNvPr id="26" name="Oval 23">
              <a:extLst>
                <a:ext uri="{FF2B5EF4-FFF2-40B4-BE49-F238E27FC236}">
                  <a16:creationId xmlns:a16="http://schemas.microsoft.com/office/drawing/2014/main" id="{79669710-B9E5-4047-9572-8639C6A043D8}"/>
                </a:ext>
              </a:extLst>
            </p:cNvPr>
            <p:cNvSpPr>
              <a:spLocks noChangeArrowheads="1"/>
            </p:cNvSpPr>
            <p:nvPr/>
          </p:nvSpPr>
          <p:spPr bwMode="auto">
            <a:xfrm>
              <a:off x="2538413" y="8937626"/>
              <a:ext cx="1749425" cy="247650"/>
            </a:xfrm>
            <a:prstGeom prst="ellipse">
              <a:avLst/>
            </a:prstGeom>
            <a:solidFill>
              <a:srgbClr val="87A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9D0A0C8-A220-4DB3-9305-3C7F8A04B023}"/>
                </a:ext>
              </a:extLst>
            </p:cNvPr>
            <p:cNvSpPr>
              <a:spLocks/>
            </p:cNvSpPr>
            <p:nvPr/>
          </p:nvSpPr>
          <p:spPr bwMode="auto">
            <a:xfrm>
              <a:off x="3516313" y="6315076"/>
              <a:ext cx="254000" cy="2520950"/>
            </a:xfrm>
            <a:custGeom>
              <a:avLst/>
              <a:gdLst>
                <a:gd name="T0" fmla="*/ 80 w 80"/>
                <a:gd name="T1" fmla="*/ 151 h 793"/>
                <a:gd name="T2" fmla="*/ 80 w 80"/>
                <a:gd name="T3" fmla="*/ 793 h 793"/>
                <a:gd name="T4" fmla="*/ 56 w 80"/>
                <a:gd name="T5" fmla="*/ 793 h 793"/>
                <a:gd name="T6" fmla="*/ 56 w 80"/>
                <a:gd name="T7" fmla="*/ 138 h 793"/>
                <a:gd name="T8" fmla="*/ 37 w 80"/>
                <a:gd name="T9" fmla="*/ 55 h 793"/>
                <a:gd name="T10" fmla="*/ 0 w 80"/>
                <a:gd name="T11" fmla="*/ 0 h 793"/>
                <a:gd name="T12" fmla="*/ 14 w 80"/>
                <a:gd name="T13" fmla="*/ 9 h 793"/>
                <a:gd name="T14" fmla="*/ 63 w 80"/>
                <a:gd name="T15" fmla="*/ 75 h 793"/>
                <a:gd name="T16" fmla="*/ 80 w 80"/>
                <a:gd name="T17" fmla="*/ 151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93">
                  <a:moveTo>
                    <a:pt x="80" y="151"/>
                  </a:moveTo>
                  <a:cubicBezTo>
                    <a:pt x="80" y="793"/>
                    <a:pt x="80" y="793"/>
                    <a:pt x="80" y="793"/>
                  </a:cubicBezTo>
                  <a:cubicBezTo>
                    <a:pt x="56" y="793"/>
                    <a:pt x="56" y="793"/>
                    <a:pt x="56" y="793"/>
                  </a:cubicBezTo>
                  <a:cubicBezTo>
                    <a:pt x="56" y="138"/>
                    <a:pt x="56" y="138"/>
                    <a:pt x="56" y="138"/>
                  </a:cubicBezTo>
                  <a:cubicBezTo>
                    <a:pt x="56" y="109"/>
                    <a:pt x="50" y="81"/>
                    <a:pt x="37" y="55"/>
                  </a:cubicBezTo>
                  <a:cubicBezTo>
                    <a:pt x="28" y="36"/>
                    <a:pt x="16" y="17"/>
                    <a:pt x="0" y="0"/>
                  </a:cubicBezTo>
                  <a:cubicBezTo>
                    <a:pt x="5" y="2"/>
                    <a:pt x="10" y="5"/>
                    <a:pt x="14" y="9"/>
                  </a:cubicBezTo>
                  <a:cubicBezTo>
                    <a:pt x="35" y="29"/>
                    <a:pt x="52" y="51"/>
                    <a:pt x="63" y="75"/>
                  </a:cubicBezTo>
                  <a:cubicBezTo>
                    <a:pt x="74" y="99"/>
                    <a:pt x="80" y="125"/>
                    <a:pt x="80" y="15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9B277993-8322-42AA-A5AE-5FB20659470F}"/>
                </a:ext>
              </a:extLst>
            </p:cNvPr>
            <p:cNvSpPr>
              <a:spLocks/>
            </p:cNvSpPr>
            <p:nvPr/>
          </p:nvSpPr>
          <p:spPr bwMode="auto">
            <a:xfrm>
              <a:off x="3087688" y="6292851"/>
              <a:ext cx="606425" cy="2543175"/>
            </a:xfrm>
            <a:custGeom>
              <a:avLst/>
              <a:gdLst>
                <a:gd name="T0" fmla="*/ 191 w 191"/>
                <a:gd name="T1" fmla="*/ 145 h 800"/>
                <a:gd name="T2" fmla="*/ 191 w 191"/>
                <a:gd name="T3" fmla="*/ 800 h 800"/>
                <a:gd name="T4" fmla="*/ 0 w 191"/>
                <a:gd name="T5" fmla="*/ 800 h 800"/>
                <a:gd name="T6" fmla="*/ 0 w 191"/>
                <a:gd name="T7" fmla="*/ 158 h 800"/>
                <a:gd name="T8" fmla="*/ 67 w 191"/>
                <a:gd name="T9" fmla="*/ 16 h 800"/>
                <a:gd name="T10" fmla="*/ 108 w 191"/>
                <a:gd name="T11" fmla="*/ 0 h 800"/>
                <a:gd name="T12" fmla="*/ 135 w 191"/>
                <a:gd name="T13" fmla="*/ 7 h 800"/>
                <a:gd name="T14" fmla="*/ 172 w 191"/>
                <a:gd name="T15" fmla="*/ 62 h 800"/>
                <a:gd name="T16" fmla="*/ 191 w 191"/>
                <a:gd name="T17" fmla="*/ 14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800">
                  <a:moveTo>
                    <a:pt x="191" y="145"/>
                  </a:moveTo>
                  <a:cubicBezTo>
                    <a:pt x="191" y="800"/>
                    <a:pt x="191" y="800"/>
                    <a:pt x="191" y="800"/>
                  </a:cubicBezTo>
                  <a:cubicBezTo>
                    <a:pt x="0" y="800"/>
                    <a:pt x="0" y="800"/>
                    <a:pt x="0" y="800"/>
                  </a:cubicBezTo>
                  <a:cubicBezTo>
                    <a:pt x="0" y="158"/>
                    <a:pt x="0" y="158"/>
                    <a:pt x="0" y="158"/>
                  </a:cubicBezTo>
                  <a:cubicBezTo>
                    <a:pt x="0" y="106"/>
                    <a:pt x="24" y="56"/>
                    <a:pt x="67" y="16"/>
                  </a:cubicBezTo>
                  <a:cubicBezTo>
                    <a:pt x="78" y="6"/>
                    <a:pt x="93" y="0"/>
                    <a:pt x="108" y="0"/>
                  </a:cubicBezTo>
                  <a:cubicBezTo>
                    <a:pt x="117" y="0"/>
                    <a:pt x="127" y="2"/>
                    <a:pt x="135" y="7"/>
                  </a:cubicBezTo>
                  <a:cubicBezTo>
                    <a:pt x="151" y="24"/>
                    <a:pt x="163" y="43"/>
                    <a:pt x="172" y="62"/>
                  </a:cubicBezTo>
                  <a:cubicBezTo>
                    <a:pt x="185" y="88"/>
                    <a:pt x="191" y="116"/>
                    <a:pt x="191" y="145"/>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C7C80D34-E4EA-44AA-B632-4A99FC3DEA13}"/>
                </a:ext>
              </a:extLst>
            </p:cNvPr>
            <p:cNvSpPr>
              <a:spLocks/>
            </p:cNvSpPr>
            <p:nvPr/>
          </p:nvSpPr>
          <p:spPr bwMode="auto">
            <a:xfrm>
              <a:off x="3173413" y="6292851"/>
              <a:ext cx="254000" cy="2543175"/>
            </a:xfrm>
            <a:custGeom>
              <a:avLst/>
              <a:gdLst>
                <a:gd name="T0" fmla="*/ 0 w 80"/>
                <a:gd name="T1" fmla="*/ 152 h 800"/>
                <a:gd name="T2" fmla="*/ 0 w 80"/>
                <a:gd name="T3" fmla="*/ 800 h 800"/>
                <a:gd name="T4" fmla="*/ 24 w 80"/>
                <a:gd name="T5" fmla="*/ 800 h 800"/>
                <a:gd name="T6" fmla="*/ 24 w 80"/>
                <a:gd name="T7" fmla="*/ 138 h 800"/>
                <a:gd name="T8" fmla="*/ 43 w 80"/>
                <a:gd name="T9" fmla="*/ 56 h 800"/>
                <a:gd name="T10" fmla="*/ 80 w 80"/>
                <a:gd name="T11" fmla="*/ 0 h 800"/>
                <a:gd name="T12" fmla="*/ 66 w 80"/>
                <a:gd name="T13" fmla="*/ 10 h 800"/>
                <a:gd name="T14" fmla="*/ 17 w 80"/>
                <a:gd name="T15" fmla="*/ 76 h 800"/>
                <a:gd name="T16" fmla="*/ 0 w 80"/>
                <a:gd name="T17" fmla="*/ 15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0">
                  <a:moveTo>
                    <a:pt x="0" y="152"/>
                  </a:moveTo>
                  <a:cubicBezTo>
                    <a:pt x="0" y="800"/>
                    <a:pt x="0" y="800"/>
                    <a:pt x="0" y="800"/>
                  </a:cubicBezTo>
                  <a:cubicBezTo>
                    <a:pt x="24" y="800"/>
                    <a:pt x="24" y="800"/>
                    <a:pt x="24" y="800"/>
                  </a:cubicBezTo>
                  <a:cubicBezTo>
                    <a:pt x="24" y="138"/>
                    <a:pt x="24" y="138"/>
                    <a:pt x="24" y="138"/>
                  </a:cubicBezTo>
                  <a:cubicBezTo>
                    <a:pt x="24" y="110"/>
                    <a:pt x="31" y="82"/>
                    <a:pt x="43" y="56"/>
                  </a:cubicBezTo>
                  <a:cubicBezTo>
                    <a:pt x="52" y="36"/>
                    <a:pt x="64" y="18"/>
                    <a:pt x="80" y="0"/>
                  </a:cubicBezTo>
                  <a:cubicBezTo>
                    <a:pt x="75" y="3"/>
                    <a:pt x="70" y="6"/>
                    <a:pt x="66" y="10"/>
                  </a:cubicBezTo>
                  <a:cubicBezTo>
                    <a:pt x="45" y="30"/>
                    <a:pt x="28" y="52"/>
                    <a:pt x="17" y="76"/>
                  </a:cubicBezTo>
                  <a:cubicBezTo>
                    <a:pt x="6" y="100"/>
                    <a:pt x="0" y="126"/>
                    <a:pt x="0" y="15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E96B506-98D5-4B4E-88DE-0A0B7B68A32A}"/>
                </a:ext>
              </a:extLst>
            </p:cNvPr>
            <p:cNvSpPr>
              <a:spLocks/>
            </p:cNvSpPr>
            <p:nvPr/>
          </p:nvSpPr>
          <p:spPr bwMode="auto">
            <a:xfrm>
              <a:off x="2855913" y="7434263"/>
              <a:ext cx="301625" cy="1554163"/>
            </a:xfrm>
            <a:custGeom>
              <a:avLst/>
              <a:gdLst>
                <a:gd name="T0" fmla="*/ 95 w 95"/>
                <a:gd name="T1" fmla="*/ 69 h 489"/>
                <a:gd name="T2" fmla="*/ 95 w 95"/>
                <a:gd name="T3" fmla="*/ 487 h 489"/>
                <a:gd name="T4" fmla="*/ 92 w 95"/>
                <a:gd name="T5" fmla="*/ 489 h 489"/>
                <a:gd name="T6" fmla="*/ 3 w 95"/>
                <a:gd name="T7" fmla="*/ 489 h 489"/>
                <a:gd name="T8" fmla="*/ 0 w 95"/>
                <a:gd name="T9" fmla="*/ 487 h 489"/>
                <a:gd name="T10" fmla="*/ 0 w 95"/>
                <a:gd name="T11" fmla="*/ 69 h 489"/>
                <a:gd name="T12" fmla="*/ 8 w 95"/>
                <a:gd name="T13" fmla="*/ 37 h 489"/>
                <a:gd name="T14" fmla="*/ 30 w 95"/>
                <a:gd name="T15" fmla="*/ 7 h 489"/>
                <a:gd name="T16" fmla="*/ 48 w 95"/>
                <a:gd name="T17" fmla="*/ 0 h 489"/>
                <a:gd name="T18" fmla="*/ 60 w 95"/>
                <a:gd name="T19" fmla="*/ 2 h 489"/>
                <a:gd name="T20" fmla="*/ 66 w 95"/>
                <a:gd name="T21" fmla="*/ 7 h 489"/>
                <a:gd name="T22" fmla="*/ 87 w 95"/>
                <a:gd name="T23" fmla="*/ 36 h 489"/>
                <a:gd name="T24" fmla="*/ 88 w 95"/>
                <a:gd name="T25" fmla="*/ 37 h 489"/>
                <a:gd name="T26" fmla="*/ 95 w 95"/>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489">
                  <a:moveTo>
                    <a:pt x="95" y="69"/>
                  </a:moveTo>
                  <a:cubicBezTo>
                    <a:pt x="95" y="487"/>
                    <a:pt x="95" y="487"/>
                    <a:pt x="95" y="487"/>
                  </a:cubicBezTo>
                  <a:cubicBezTo>
                    <a:pt x="95" y="488"/>
                    <a:pt x="94" y="489"/>
                    <a:pt x="92" y="489"/>
                  </a:cubicBezTo>
                  <a:cubicBezTo>
                    <a:pt x="3" y="489"/>
                    <a:pt x="3" y="489"/>
                    <a:pt x="3" y="489"/>
                  </a:cubicBezTo>
                  <a:cubicBezTo>
                    <a:pt x="2" y="489"/>
                    <a:pt x="0" y="488"/>
                    <a:pt x="0" y="487"/>
                  </a:cubicBezTo>
                  <a:cubicBezTo>
                    <a:pt x="0" y="69"/>
                    <a:pt x="0" y="69"/>
                    <a:pt x="0" y="69"/>
                  </a:cubicBezTo>
                  <a:cubicBezTo>
                    <a:pt x="0" y="58"/>
                    <a:pt x="3" y="47"/>
                    <a:pt x="8" y="37"/>
                  </a:cubicBezTo>
                  <a:cubicBezTo>
                    <a:pt x="12" y="26"/>
                    <a:pt x="20" y="15"/>
                    <a:pt x="30" y="7"/>
                  </a:cubicBezTo>
                  <a:cubicBezTo>
                    <a:pt x="35" y="2"/>
                    <a:pt x="41" y="0"/>
                    <a:pt x="48" y="0"/>
                  </a:cubicBezTo>
                  <a:cubicBezTo>
                    <a:pt x="52" y="0"/>
                    <a:pt x="56" y="1"/>
                    <a:pt x="60" y="2"/>
                  </a:cubicBezTo>
                  <a:cubicBezTo>
                    <a:pt x="62" y="3"/>
                    <a:pt x="64" y="5"/>
                    <a:pt x="66" y="7"/>
                  </a:cubicBezTo>
                  <a:cubicBezTo>
                    <a:pt x="75" y="15"/>
                    <a:pt x="83" y="25"/>
                    <a:pt x="87" y="36"/>
                  </a:cubicBezTo>
                  <a:cubicBezTo>
                    <a:pt x="88" y="36"/>
                    <a:pt x="88" y="36"/>
                    <a:pt x="88" y="37"/>
                  </a:cubicBezTo>
                  <a:cubicBezTo>
                    <a:pt x="93" y="47"/>
                    <a:pt x="95" y="58"/>
                    <a:pt x="95"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34B8308-4E2F-4128-B19A-A282EA21FBCD}"/>
                </a:ext>
              </a:extLst>
            </p:cNvPr>
            <p:cNvSpPr>
              <a:spLocks/>
            </p:cNvSpPr>
            <p:nvPr/>
          </p:nvSpPr>
          <p:spPr bwMode="auto">
            <a:xfrm>
              <a:off x="288131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4" y="26"/>
                    <a:pt x="12" y="15"/>
                    <a:pt x="22" y="7"/>
                  </a:cubicBezTo>
                  <a:cubicBezTo>
                    <a:pt x="27" y="2"/>
                    <a:pt x="33" y="0"/>
                    <a:pt x="40" y="0"/>
                  </a:cubicBezTo>
                  <a:cubicBezTo>
                    <a:pt x="44" y="0"/>
                    <a:pt x="48" y="1"/>
                    <a:pt x="52" y="2"/>
                  </a:cubicBezTo>
                  <a:cubicBezTo>
                    <a:pt x="54" y="3"/>
                    <a:pt x="56" y="5"/>
                    <a:pt x="58" y="7"/>
                  </a:cubicBezTo>
                  <a:cubicBezTo>
                    <a:pt x="67"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3036556C-826C-450B-B46C-930A5B67B06F}"/>
                </a:ext>
              </a:extLst>
            </p:cNvPr>
            <p:cNvSpPr>
              <a:spLocks/>
            </p:cNvSpPr>
            <p:nvPr/>
          </p:nvSpPr>
          <p:spPr bwMode="auto">
            <a:xfrm>
              <a:off x="2779713" y="8928101"/>
              <a:ext cx="454025" cy="133350"/>
            </a:xfrm>
            <a:custGeom>
              <a:avLst/>
              <a:gdLst>
                <a:gd name="T0" fmla="*/ 135 w 143"/>
                <a:gd name="T1" fmla="*/ 42 h 42"/>
                <a:gd name="T2" fmla="*/ 9 w 143"/>
                <a:gd name="T3" fmla="*/ 42 h 42"/>
                <a:gd name="T4" fmla="*/ 2 w 143"/>
                <a:gd name="T5" fmla="*/ 32 h 42"/>
                <a:gd name="T6" fmla="*/ 9 w 143"/>
                <a:gd name="T7" fmla="*/ 17 h 42"/>
                <a:gd name="T8" fmla="*/ 13 w 143"/>
                <a:gd name="T9" fmla="*/ 8 h 42"/>
                <a:gd name="T10" fmla="*/ 25 w 143"/>
                <a:gd name="T11" fmla="*/ 0 h 42"/>
                <a:gd name="T12" fmla="*/ 119 w 143"/>
                <a:gd name="T13" fmla="*/ 0 h 42"/>
                <a:gd name="T14" fmla="*/ 131 w 143"/>
                <a:gd name="T15" fmla="*/ 8 h 42"/>
                <a:gd name="T16" fmla="*/ 135 w 143"/>
                <a:gd name="T17" fmla="*/ 17 h 42"/>
                <a:gd name="T18" fmla="*/ 141 w 143"/>
                <a:gd name="T19" fmla="*/ 32 h 42"/>
                <a:gd name="T20" fmla="*/ 135 w 143"/>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42">
                  <a:moveTo>
                    <a:pt x="135" y="42"/>
                  </a:moveTo>
                  <a:cubicBezTo>
                    <a:pt x="9" y="42"/>
                    <a:pt x="9" y="42"/>
                    <a:pt x="9" y="42"/>
                  </a:cubicBezTo>
                  <a:cubicBezTo>
                    <a:pt x="3" y="42"/>
                    <a:pt x="0" y="36"/>
                    <a:pt x="2" y="32"/>
                  </a:cubicBezTo>
                  <a:cubicBezTo>
                    <a:pt x="9" y="17"/>
                    <a:pt x="9" y="17"/>
                    <a:pt x="9" y="17"/>
                  </a:cubicBezTo>
                  <a:cubicBezTo>
                    <a:pt x="13" y="8"/>
                    <a:pt x="13" y="8"/>
                    <a:pt x="13" y="8"/>
                  </a:cubicBezTo>
                  <a:cubicBezTo>
                    <a:pt x="15" y="3"/>
                    <a:pt x="19" y="0"/>
                    <a:pt x="25" y="0"/>
                  </a:cubicBezTo>
                  <a:cubicBezTo>
                    <a:pt x="119" y="0"/>
                    <a:pt x="119" y="0"/>
                    <a:pt x="119" y="0"/>
                  </a:cubicBezTo>
                  <a:cubicBezTo>
                    <a:pt x="124" y="0"/>
                    <a:pt x="129" y="3"/>
                    <a:pt x="131" y="8"/>
                  </a:cubicBezTo>
                  <a:cubicBezTo>
                    <a:pt x="135" y="17"/>
                    <a:pt x="135" y="17"/>
                    <a:pt x="135" y="17"/>
                  </a:cubicBezTo>
                  <a:cubicBezTo>
                    <a:pt x="141" y="32"/>
                    <a:pt x="141" y="32"/>
                    <a:pt x="141" y="32"/>
                  </a:cubicBezTo>
                  <a:cubicBezTo>
                    <a:pt x="143"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FB90A42-AF0B-4183-AB47-E49C6BA65280}"/>
                </a:ext>
              </a:extLst>
            </p:cNvPr>
            <p:cNvSpPr>
              <a:spLocks/>
            </p:cNvSpPr>
            <p:nvPr/>
          </p:nvSpPr>
          <p:spPr bwMode="auto">
            <a:xfrm>
              <a:off x="280828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0"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C055D779-632F-4086-B2D7-3DD1D1A9B2B0}"/>
                </a:ext>
              </a:extLst>
            </p:cNvPr>
            <p:cNvSpPr>
              <a:spLocks/>
            </p:cNvSpPr>
            <p:nvPr/>
          </p:nvSpPr>
          <p:spPr bwMode="auto">
            <a:xfrm>
              <a:off x="2916238" y="7850188"/>
              <a:ext cx="44450" cy="735013"/>
            </a:xfrm>
            <a:custGeom>
              <a:avLst/>
              <a:gdLst>
                <a:gd name="T0" fmla="*/ 7 w 14"/>
                <a:gd name="T1" fmla="*/ 231 h 231"/>
                <a:gd name="T2" fmla="*/ 7 w 14"/>
                <a:gd name="T3" fmla="*/ 231 h 231"/>
                <a:gd name="T4" fmla="*/ 0 w 14"/>
                <a:gd name="T5" fmla="*/ 225 h 231"/>
                <a:gd name="T6" fmla="*/ 0 w 14"/>
                <a:gd name="T7" fmla="*/ 6 h 231"/>
                <a:gd name="T8" fmla="*/ 7 w 14"/>
                <a:gd name="T9" fmla="*/ 0 h 231"/>
                <a:gd name="T10" fmla="*/ 7 w 14"/>
                <a:gd name="T11" fmla="*/ 0 h 231"/>
                <a:gd name="T12" fmla="*/ 14 w 14"/>
                <a:gd name="T13" fmla="*/ 6 h 231"/>
                <a:gd name="T14" fmla="*/ 14 w 14"/>
                <a:gd name="T15" fmla="*/ 225 h 231"/>
                <a:gd name="T16" fmla="*/ 7 w 14"/>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31">
                  <a:moveTo>
                    <a:pt x="7" y="231"/>
                  </a:moveTo>
                  <a:cubicBezTo>
                    <a:pt x="7" y="231"/>
                    <a:pt x="7" y="231"/>
                    <a:pt x="7" y="231"/>
                  </a:cubicBezTo>
                  <a:cubicBezTo>
                    <a:pt x="3" y="231"/>
                    <a:pt x="0" y="228"/>
                    <a:pt x="0" y="225"/>
                  </a:cubicBezTo>
                  <a:cubicBezTo>
                    <a:pt x="0" y="6"/>
                    <a:pt x="0" y="6"/>
                    <a:pt x="0" y="6"/>
                  </a:cubicBezTo>
                  <a:cubicBezTo>
                    <a:pt x="0" y="3"/>
                    <a:pt x="3" y="0"/>
                    <a:pt x="7" y="0"/>
                  </a:cubicBezTo>
                  <a:cubicBezTo>
                    <a:pt x="7" y="0"/>
                    <a:pt x="7" y="0"/>
                    <a:pt x="7" y="0"/>
                  </a:cubicBezTo>
                  <a:cubicBezTo>
                    <a:pt x="11" y="0"/>
                    <a:pt x="14" y="3"/>
                    <a:pt x="14" y="6"/>
                  </a:cubicBezTo>
                  <a:cubicBezTo>
                    <a:pt x="14" y="225"/>
                    <a:pt x="14" y="225"/>
                    <a:pt x="14" y="225"/>
                  </a:cubicBezTo>
                  <a:cubicBezTo>
                    <a:pt x="14" y="228"/>
                    <a:pt x="11" y="231"/>
                    <a:pt x="7" y="231"/>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B124899-E7BB-41A4-BE68-F489C83CE8B2}"/>
                </a:ext>
              </a:extLst>
            </p:cNvPr>
            <p:cNvSpPr>
              <a:spLocks/>
            </p:cNvSpPr>
            <p:nvPr/>
          </p:nvSpPr>
          <p:spPr bwMode="auto">
            <a:xfrm>
              <a:off x="3703638" y="7434263"/>
              <a:ext cx="298450" cy="1554163"/>
            </a:xfrm>
            <a:custGeom>
              <a:avLst/>
              <a:gdLst>
                <a:gd name="T0" fmla="*/ 94 w 94"/>
                <a:gd name="T1" fmla="*/ 69 h 489"/>
                <a:gd name="T2" fmla="*/ 94 w 94"/>
                <a:gd name="T3" fmla="*/ 487 h 489"/>
                <a:gd name="T4" fmla="*/ 92 w 94"/>
                <a:gd name="T5" fmla="*/ 489 h 489"/>
                <a:gd name="T6" fmla="*/ 3 w 94"/>
                <a:gd name="T7" fmla="*/ 489 h 489"/>
                <a:gd name="T8" fmla="*/ 0 w 94"/>
                <a:gd name="T9" fmla="*/ 487 h 489"/>
                <a:gd name="T10" fmla="*/ 0 w 94"/>
                <a:gd name="T11" fmla="*/ 69 h 489"/>
                <a:gd name="T12" fmla="*/ 7 w 94"/>
                <a:gd name="T13" fmla="*/ 37 h 489"/>
                <a:gd name="T14" fmla="*/ 29 w 94"/>
                <a:gd name="T15" fmla="*/ 7 h 489"/>
                <a:gd name="T16" fmla="*/ 47 w 94"/>
                <a:gd name="T17" fmla="*/ 0 h 489"/>
                <a:gd name="T18" fmla="*/ 59 w 94"/>
                <a:gd name="T19" fmla="*/ 2 h 489"/>
                <a:gd name="T20" fmla="*/ 65 w 94"/>
                <a:gd name="T21" fmla="*/ 7 h 489"/>
                <a:gd name="T22" fmla="*/ 87 w 94"/>
                <a:gd name="T23" fmla="*/ 36 h 489"/>
                <a:gd name="T24" fmla="*/ 87 w 94"/>
                <a:gd name="T25" fmla="*/ 37 h 489"/>
                <a:gd name="T26" fmla="*/ 94 w 94"/>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489">
                  <a:moveTo>
                    <a:pt x="94" y="69"/>
                  </a:moveTo>
                  <a:cubicBezTo>
                    <a:pt x="94" y="487"/>
                    <a:pt x="94" y="487"/>
                    <a:pt x="94" y="487"/>
                  </a:cubicBezTo>
                  <a:cubicBezTo>
                    <a:pt x="94" y="488"/>
                    <a:pt x="93" y="489"/>
                    <a:pt x="92" y="489"/>
                  </a:cubicBezTo>
                  <a:cubicBezTo>
                    <a:pt x="3" y="489"/>
                    <a:pt x="3" y="489"/>
                    <a:pt x="3" y="489"/>
                  </a:cubicBezTo>
                  <a:cubicBezTo>
                    <a:pt x="1" y="489"/>
                    <a:pt x="0" y="488"/>
                    <a:pt x="0" y="487"/>
                  </a:cubicBezTo>
                  <a:cubicBezTo>
                    <a:pt x="0" y="69"/>
                    <a:pt x="0" y="69"/>
                    <a:pt x="0" y="69"/>
                  </a:cubicBezTo>
                  <a:cubicBezTo>
                    <a:pt x="0" y="58"/>
                    <a:pt x="2" y="47"/>
                    <a:pt x="7" y="37"/>
                  </a:cubicBezTo>
                  <a:cubicBezTo>
                    <a:pt x="12" y="26"/>
                    <a:pt x="19" y="15"/>
                    <a:pt x="29" y="7"/>
                  </a:cubicBezTo>
                  <a:cubicBezTo>
                    <a:pt x="34" y="2"/>
                    <a:pt x="40" y="0"/>
                    <a:pt x="47" y="0"/>
                  </a:cubicBezTo>
                  <a:cubicBezTo>
                    <a:pt x="51" y="0"/>
                    <a:pt x="55" y="1"/>
                    <a:pt x="59" y="2"/>
                  </a:cubicBezTo>
                  <a:cubicBezTo>
                    <a:pt x="61" y="3"/>
                    <a:pt x="63" y="5"/>
                    <a:pt x="65" y="7"/>
                  </a:cubicBezTo>
                  <a:cubicBezTo>
                    <a:pt x="75" y="15"/>
                    <a:pt x="82" y="25"/>
                    <a:pt x="87" y="36"/>
                  </a:cubicBezTo>
                  <a:cubicBezTo>
                    <a:pt x="87" y="36"/>
                    <a:pt x="87" y="36"/>
                    <a:pt x="87" y="37"/>
                  </a:cubicBezTo>
                  <a:cubicBezTo>
                    <a:pt x="92" y="47"/>
                    <a:pt x="94" y="58"/>
                    <a:pt x="94"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C8B46C8E-6A8C-4A8F-A9F5-FAE1857AB6D3}"/>
                </a:ext>
              </a:extLst>
            </p:cNvPr>
            <p:cNvSpPr>
              <a:spLocks/>
            </p:cNvSpPr>
            <p:nvPr/>
          </p:nvSpPr>
          <p:spPr bwMode="auto">
            <a:xfrm>
              <a:off x="372586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5" y="26"/>
                    <a:pt x="12" y="15"/>
                    <a:pt x="22" y="7"/>
                  </a:cubicBezTo>
                  <a:cubicBezTo>
                    <a:pt x="27" y="2"/>
                    <a:pt x="33" y="0"/>
                    <a:pt x="40" y="0"/>
                  </a:cubicBezTo>
                  <a:cubicBezTo>
                    <a:pt x="44" y="0"/>
                    <a:pt x="48" y="1"/>
                    <a:pt x="52" y="2"/>
                  </a:cubicBezTo>
                  <a:cubicBezTo>
                    <a:pt x="54" y="3"/>
                    <a:pt x="56" y="5"/>
                    <a:pt x="58" y="7"/>
                  </a:cubicBezTo>
                  <a:cubicBezTo>
                    <a:pt x="68"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9EF76053-78F5-40A0-B54F-0CA2866A215E}"/>
                </a:ext>
              </a:extLst>
            </p:cNvPr>
            <p:cNvSpPr>
              <a:spLocks/>
            </p:cNvSpPr>
            <p:nvPr/>
          </p:nvSpPr>
          <p:spPr bwMode="auto">
            <a:xfrm>
              <a:off x="3624263" y="8928101"/>
              <a:ext cx="457200" cy="133350"/>
            </a:xfrm>
            <a:custGeom>
              <a:avLst/>
              <a:gdLst>
                <a:gd name="T0" fmla="*/ 135 w 144"/>
                <a:gd name="T1" fmla="*/ 42 h 42"/>
                <a:gd name="T2" fmla="*/ 9 w 144"/>
                <a:gd name="T3" fmla="*/ 42 h 42"/>
                <a:gd name="T4" fmla="*/ 2 w 144"/>
                <a:gd name="T5" fmla="*/ 32 h 42"/>
                <a:gd name="T6" fmla="*/ 9 w 144"/>
                <a:gd name="T7" fmla="*/ 17 h 42"/>
                <a:gd name="T8" fmla="*/ 13 w 144"/>
                <a:gd name="T9" fmla="*/ 8 h 42"/>
                <a:gd name="T10" fmla="*/ 25 w 144"/>
                <a:gd name="T11" fmla="*/ 0 h 42"/>
                <a:gd name="T12" fmla="*/ 119 w 144"/>
                <a:gd name="T13" fmla="*/ 0 h 42"/>
                <a:gd name="T14" fmla="*/ 131 w 144"/>
                <a:gd name="T15" fmla="*/ 8 h 42"/>
                <a:gd name="T16" fmla="*/ 135 w 144"/>
                <a:gd name="T17" fmla="*/ 17 h 42"/>
                <a:gd name="T18" fmla="*/ 142 w 144"/>
                <a:gd name="T19" fmla="*/ 32 h 42"/>
                <a:gd name="T20" fmla="*/ 135 w 144"/>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5" y="42"/>
                  </a:moveTo>
                  <a:cubicBezTo>
                    <a:pt x="9" y="42"/>
                    <a:pt x="9" y="42"/>
                    <a:pt x="9" y="42"/>
                  </a:cubicBezTo>
                  <a:cubicBezTo>
                    <a:pt x="4" y="42"/>
                    <a:pt x="0" y="36"/>
                    <a:pt x="2" y="32"/>
                  </a:cubicBezTo>
                  <a:cubicBezTo>
                    <a:pt x="9" y="17"/>
                    <a:pt x="9" y="17"/>
                    <a:pt x="9" y="17"/>
                  </a:cubicBezTo>
                  <a:cubicBezTo>
                    <a:pt x="13" y="8"/>
                    <a:pt x="13" y="8"/>
                    <a:pt x="13" y="8"/>
                  </a:cubicBezTo>
                  <a:cubicBezTo>
                    <a:pt x="15" y="3"/>
                    <a:pt x="20" y="0"/>
                    <a:pt x="25" y="0"/>
                  </a:cubicBezTo>
                  <a:cubicBezTo>
                    <a:pt x="119" y="0"/>
                    <a:pt x="119" y="0"/>
                    <a:pt x="119" y="0"/>
                  </a:cubicBezTo>
                  <a:cubicBezTo>
                    <a:pt x="124" y="0"/>
                    <a:pt x="129" y="3"/>
                    <a:pt x="131" y="8"/>
                  </a:cubicBezTo>
                  <a:cubicBezTo>
                    <a:pt x="135" y="17"/>
                    <a:pt x="135" y="17"/>
                    <a:pt x="135" y="17"/>
                  </a:cubicBezTo>
                  <a:cubicBezTo>
                    <a:pt x="142" y="32"/>
                    <a:pt x="142" y="32"/>
                    <a:pt x="142" y="32"/>
                  </a:cubicBezTo>
                  <a:cubicBezTo>
                    <a:pt x="144"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18C4E2DB-A6C0-4619-BEE8-0C1FDE3DD646}"/>
                </a:ext>
              </a:extLst>
            </p:cNvPr>
            <p:cNvSpPr>
              <a:spLocks/>
            </p:cNvSpPr>
            <p:nvPr/>
          </p:nvSpPr>
          <p:spPr bwMode="auto">
            <a:xfrm>
              <a:off x="365283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1"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537E92-CD06-4858-B8DE-5108CFA6FA67}"/>
                </a:ext>
              </a:extLst>
            </p:cNvPr>
            <p:cNvSpPr>
              <a:spLocks/>
            </p:cNvSpPr>
            <p:nvPr/>
          </p:nvSpPr>
          <p:spPr bwMode="auto">
            <a:xfrm>
              <a:off x="3763963" y="7672388"/>
              <a:ext cx="41275" cy="736600"/>
            </a:xfrm>
            <a:custGeom>
              <a:avLst/>
              <a:gdLst>
                <a:gd name="T0" fmla="*/ 6 w 13"/>
                <a:gd name="T1" fmla="*/ 232 h 232"/>
                <a:gd name="T2" fmla="*/ 6 w 13"/>
                <a:gd name="T3" fmla="*/ 232 h 232"/>
                <a:gd name="T4" fmla="*/ 0 w 13"/>
                <a:gd name="T5" fmla="*/ 225 h 232"/>
                <a:gd name="T6" fmla="*/ 0 w 13"/>
                <a:gd name="T7" fmla="*/ 7 h 232"/>
                <a:gd name="T8" fmla="*/ 6 w 13"/>
                <a:gd name="T9" fmla="*/ 0 h 232"/>
                <a:gd name="T10" fmla="*/ 6 w 13"/>
                <a:gd name="T11" fmla="*/ 0 h 232"/>
                <a:gd name="T12" fmla="*/ 13 w 13"/>
                <a:gd name="T13" fmla="*/ 7 h 232"/>
                <a:gd name="T14" fmla="*/ 13 w 13"/>
                <a:gd name="T15" fmla="*/ 225 h 232"/>
                <a:gd name="T16" fmla="*/ 6 w 13"/>
                <a:gd name="T1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32">
                  <a:moveTo>
                    <a:pt x="6" y="232"/>
                  </a:moveTo>
                  <a:cubicBezTo>
                    <a:pt x="6" y="232"/>
                    <a:pt x="6" y="232"/>
                    <a:pt x="6" y="232"/>
                  </a:cubicBezTo>
                  <a:cubicBezTo>
                    <a:pt x="3" y="232"/>
                    <a:pt x="0" y="229"/>
                    <a:pt x="0" y="225"/>
                  </a:cubicBezTo>
                  <a:cubicBezTo>
                    <a:pt x="0" y="7"/>
                    <a:pt x="0" y="7"/>
                    <a:pt x="0" y="7"/>
                  </a:cubicBezTo>
                  <a:cubicBezTo>
                    <a:pt x="0" y="3"/>
                    <a:pt x="3" y="0"/>
                    <a:pt x="6" y="0"/>
                  </a:cubicBezTo>
                  <a:cubicBezTo>
                    <a:pt x="6" y="0"/>
                    <a:pt x="6" y="0"/>
                    <a:pt x="6" y="0"/>
                  </a:cubicBezTo>
                  <a:cubicBezTo>
                    <a:pt x="10" y="0"/>
                    <a:pt x="13" y="3"/>
                    <a:pt x="13" y="7"/>
                  </a:cubicBezTo>
                  <a:cubicBezTo>
                    <a:pt x="13" y="225"/>
                    <a:pt x="13" y="225"/>
                    <a:pt x="13" y="225"/>
                  </a:cubicBezTo>
                  <a:cubicBezTo>
                    <a:pt x="13" y="229"/>
                    <a:pt x="10" y="232"/>
                    <a:pt x="6" y="232"/>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8597ED4B-5042-41CE-88D0-C86E5DD8249F}"/>
                </a:ext>
              </a:extLst>
            </p:cNvPr>
            <p:cNvSpPr>
              <a:spLocks/>
            </p:cNvSpPr>
            <p:nvPr/>
          </p:nvSpPr>
          <p:spPr bwMode="auto">
            <a:xfrm>
              <a:off x="3192463" y="7029451"/>
              <a:ext cx="476250" cy="1758950"/>
            </a:xfrm>
            <a:custGeom>
              <a:avLst/>
              <a:gdLst>
                <a:gd name="T0" fmla="*/ 150 w 150"/>
                <a:gd name="T1" fmla="*/ 79 h 553"/>
                <a:gd name="T2" fmla="*/ 150 w 150"/>
                <a:gd name="T3" fmla="*/ 550 h 553"/>
                <a:gd name="T4" fmla="*/ 146 w 150"/>
                <a:gd name="T5" fmla="*/ 553 h 553"/>
                <a:gd name="T6" fmla="*/ 4 w 150"/>
                <a:gd name="T7" fmla="*/ 553 h 553"/>
                <a:gd name="T8" fmla="*/ 0 w 150"/>
                <a:gd name="T9" fmla="*/ 550 h 553"/>
                <a:gd name="T10" fmla="*/ 0 w 150"/>
                <a:gd name="T11" fmla="*/ 79 h 553"/>
                <a:gd name="T12" fmla="*/ 11 w 150"/>
                <a:gd name="T13" fmla="*/ 42 h 553"/>
                <a:gd name="T14" fmla="*/ 46 w 150"/>
                <a:gd name="T15" fmla="*/ 8 h 553"/>
                <a:gd name="T16" fmla="*/ 75 w 150"/>
                <a:gd name="T17" fmla="*/ 0 h 553"/>
                <a:gd name="T18" fmla="*/ 80 w 150"/>
                <a:gd name="T19" fmla="*/ 1 h 553"/>
                <a:gd name="T20" fmla="*/ 94 w 150"/>
                <a:gd name="T21" fmla="*/ 3 h 553"/>
                <a:gd name="T22" fmla="*/ 104 w 150"/>
                <a:gd name="T23" fmla="*/ 8 h 553"/>
                <a:gd name="T24" fmla="*/ 138 w 150"/>
                <a:gd name="T25" fmla="*/ 41 h 553"/>
                <a:gd name="T26" fmla="*/ 139 w 150"/>
                <a:gd name="T27" fmla="*/ 42 h 553"/>
                <a:gd name="T28" fmla="*/ 150 w 150"/>
                <a:gd name="T29" fmla="*/ 79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553">
                  <a:moveTo>
                    <a:pt x="150" y="79"/>
                  </a:moveTo>
                  <a:cubicBezTo>
                    <a:pt x="150" y="550"/>
                    <a:pt x="150" y="550"/>
                    <a:pt x="150" y="550"/>
                  </a:cubicBezTo>
                  <a:cubicBezTo>
                    <a:pt x="150" y="552"/>
                    <a:pt x="148" y="553"/>
                    <a:pt x="146" y="553"/>
                  </a:cubicBezTo>
                  <a:cubicBezTo>
                    <a:pt x="4" y="553"/>
                    <a:pt x="4" y="553"/>
                    <a:pt x="4" y="553"/>
                  </a:cubicBezTo>
                  <a:cubicBezTo>
                    <a:pt x="2" y="553"/>
                    <a:pt x="0" y="552"/>
                    <a:pt x="0" y="550"/>
                  </a:cubicBezTo>
                  <a:cubicBezTo>
                    <a:pt x="0" y="79"/>
                    <a:pt x="0" y="79"/>
                    <a:pt x="0" y="79"/>
                  </a:cubicBezTo>
                  <a:cubicBezTo>
                    <a:pt x="0" y="66"/>
                    <a:pt x="4" y="54"/>
                    <a:pt x="11" y="42"/>
                  </a:cubicBezTo>
                  <a:cubicBezTo>
                    <a:pt x="19" y="30"/>
                    <a:pt x="31" y="18"/>
                    <a:pt x="46" y="8"/>
                  </a:cubicBezTo>
                  <a:cubicBezTo>
                    <a:pt x="54" y="3"/>
                    <a:pt x="64" y="0"/>
                    <a:pt x="75" y="0"/>
                  </a:cubicBezTo>
                  <a:cubicBezTo>
                    <a:pt x="77" y="0"/>
                    <a:pt x="78" y="0"/>
                    <a:pt x="80" y="1"/>
                  </a:cubicBezTo>
                  <a:cubicBezTo>
                    <a:pt x="85" y="1"/>
                    <a:pt x="90" y="2"/>
                    <a:pt x="94" y="3"/>
                  </a:cubicBezTo>
                  <a:cubicBezTo>
                    <a:pt x="97" y="5"/>
                    <a:pt x="101" y="6"/>
                    <a:pt x="104" y="8"/>
                  </a:cubicBezTo>
                  <a:cubicBezTo>
                    <a:pt x="119" y="18"/>
                    <a:pt x="130" y="29"/>
                    <a:pt x="138" y="41"/>
                  </a:cubicBezTo>
                  <a:cubicBezTo>
                    <a:pt x="138" y="41"/>
                    <a:pt x="138" y="42"/>
                    <a:pt x="139" y="42"/>
                  </a:cubicBezTo>
                  <a:cubicBezTo>
                    <a:pt x="146" y="54"/>
                    <a:pt x="150" y="66"/>
                    <a:pt x="150" y="7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1892796E-CF19-4787-ADA4-71AAF3FC338A}"/>
                </a:ext>
              </a:extLst>
            </p:cNvPr>
            <p:cNvSpPr>
              <a:spLocks/>
            </p:cNvSpPr>
            <p:nvPr/>
          </p:nvSpPr>
          <p:spPr bwMode="auto">
            <a:xfrm>
              <a:off x="3668713" y="7878763"/>
              <a:ext cx="288925" cy="757238"/>
            </a:xfrm>
            <a:custGeom>
              <a:avLst/>
              <a:gdLst>
                <a:gd name="T0" fmla="*/ 0 w 91"/>
                <a:gd name="T1" fmla="*/ 0 h 238"/>
                <a:gd name="T2" fmla="*/ 66 w 91"/>
                <a:gd name="T3" fmla="*/ 72 h 238"/>
                <a:gd name="T4" fmla="*/ 91 w 91"/>
                <a:gd name="T5" fmla="*/ 135 h 238"/>
                <a:gd name="T6" fmla="*/ 91 w 91"/>
                <a:gd name="T7" fmla="*/ 238 h 238"/>
                <a:gd name="T8" fmla="*/ 0 w 91"/>
                <a:gd name="T9" fmla="*/ 238 h 238"/>
                <a:gd name="T10" fmla="*/ 0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0" y="0"/>
                  </a:moveTo>
                  <a:cubicBezTo>
                    <a:pt x="66" y="72"/>
                    <a:pt x="66" y="72"/>
                    <a:pt x="66" y="72"/>
                  </a:cubicBezTo>
                  <a:cubicBezTo>
                    <a:pt x="82" y="90"/>
                    <a:pt x="91" y="112"/>
                    <a:pt x="91" y="135"/>
                  </a:cubicBezTo>
                  <a:cubicBezTo>
                    <a:pt x="91" y="238"/>
                    <a:pt x="91" y="238"/>
                    <a:pt x="91" y="238"/>
                  </a:cubicBezTo>
                  <a:cubicBezTo>
                    <a:pt x="0" y="238"/>
                    <a:pt x="0" y="238"/>
                    <a:pt x="0" y="238"/>
                  </a:cubicBezTo>
                  <a:lnTo>
                    <a:pt x="0"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7BF6644C-5BE3-46C5-A008-B930FF40C272}"/>
                </a:ext>
              </a:extLst>
            </p:cNvPr>
            <p:cNvSpPr>
              <a:spLocks/>
            </p:cNvSpPr>
            <p:nvPr/>
          </p:nvSpPr>
          <p:spPr bwMode="auto">
            <a:xfrm>
              <a:off x="2903538" y="7878763"/>
              <a:ext cx="288925" cy="757238"/>
            </a:xfrm>
            <a:custGeom>
              <a:avLst/>
              <a:gdLst>
                <a:gd name="T0" fmla="*/ 91 w 91"/>
                <a:gd name="T1" fmla="*/ 0 h 238"/>
                <a:gd name="T2" fmla="*/ 24 w 91"/>
                <a:gd name="T3" fmla="*/ 72 h 238"/>
                <a:gd name="T4" fmla="*/ 0 w 91"/>
                <a:gd name="T5" fmla="*/ 135 h 238"/>
                <a:gd name="T6" fmla="*/ 0 w 91"/>
                <a:gd name="T7" fmla="*/ 238 h 238"/>
                <a:gd name="T8" fmla="*/ 91 w 91"/>
                <a:gd name="T9" fmla="*/ 238 h 238"/>
                <a:gd name="T10" fmla="*/ 91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91" y="0"/>
                  </a:moveTo>
                  <a:cubicBezTo>
                    <a:pt x="24" y="72"/>
                    <a:pt x="24" y="72"/>
                    <a:pt x="24" y="72"/>
                  </a:cubicBezTo>
                  <a:cubicBezTo>
                    <a:pt x="9" y="90"/>
                    <a:pt x="0" y="112"/>
                    <a:pt x="0" y="135"/>
                  </a:cubicBezTo>
                  <a:cubicBezTo>
                    <a:pt x="0" y="238"/>
                    <a:pt x="0" y="238"/>
                    <a:pt x="0" y="238"/>
                  </a:cubicBezTo>
                  <a:cubicBezTo>
                    <a:pt x="91" y="238"/>
                    <a:pt x="91" y="238"/>
                    <a:pt x="91" y="238"/>
                  </a:cubicBezTo>
                  <a:lnTo>
                    <a:pt x="91"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AF2A3BCB-80F0-4F30-808A-40FBFEF3EE8C}"/>
                </a:ext>
              </a:extLst>
            </p:cNvPr>
            <p:cNvSpPr>
              <a:spLocks/>
            </p:cNvSpPr>
            <p:nvPr/>
          </p:nvSpPr>
          <p:spPr bwMode="auto">
            <a:xfrm>
              <a:off x="3668713" y="7878763"/>
              <a:ext cx="38100" cy="757238"/>
            </a:xfrm>
            <a:custGeom>
              <a:avLst/>
              <a:gdLst>
                <a:gd name="T0" fmla="*/ 24 w 24"/>
                <a:gd name="T1" fmla="*/ 28 h 477"/>
                <a:gd name="T2" fmla="*/ 24 w 24"/>
                <a:gd name="T3" fmla="*/ 477 h 477"/>
                <a:gd name="T4" fmla="*/ 0 w 24"/>
                <a:gd name="T5" fmla="*/ 477 h 477"/>
                <a:gd name="T6" fmla="*/ 0 w 24"/>
                <a:gd name="T7" fmla="*/ 0 h 477"/>
                <a:gd name="T8" fmla="*/ 24 w 24"/>
                <a:gd name="T9" fmla="*/ 28 h 477"/>
              </a:gdLst>
              <a:ahLst/>
              <a:cxnLst>
                <a:cxn ang="0">
                  <a:pos x="T0" y="T1"/>
                </a:cxn>
                <a:cxn ang="0">
                  <a:pos x="T2" y="T3"/>
                </a:cxn>
                <a:cxn ang="0">
                  <a:pos x="T4" y="T5"/>
                </a:cxn>
                <a:cxn ang="0">
                  <a:pos x="T6" y="T7"/>
                </a:cxn>
                <a:cxn ang="0">
                  <a:pos x="T8" y="T9"/>
                </a:cxn>
              </a:cxnLst>
              <a:rect l="0" t="0" r="r" b="b"/>
              <a:pathLst>
                <a:path w="24" h="477">
                  <a:moveTo>
                    <a:pt x="24" y="28"/>
                  </a:moveTo>
                  <a:lnTo>
                    <a:pt x="24" y="477"/>
                  </a:lnTo>
                  <a:lnTo>
                    <a:pt x="0" y="477"/>
                  </a:lnTo>
                  <a:lnTo>
                    <a:pt x="0" y="0"/>
                  </a:lnTo>
                  <a:lnTo>
                    <a:pt x="24"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5C91834A-A8ED-42FF-B97A-82C6BE59C0D1}"/>
                </a:ext>
              </a:extLst>
            </p:cNvPr>
            <p:cNvSpPr>
              <a:spLocks/>
            </p:cNvSpPr>
            <p:nvPr/>
          </p:nvSpPr>
          <p:spPr bwMode="auto">
            <a:xfrm>
              <a:off x="3151188" y="7878763"/>
              <a:ext cx="41275" cy="757238"/>
            </a:xfrm>
            <a:custGeom>
              <a:avLst/>
              <a:gdLst>
                <a:gd name="T0" fmla="*/ 0 w 26"/>
                <a:gd name="T1" fmla="*/ 28 h 477"/>
                <a:gd name="T2" fmla="*/ 0 w 26"/>
                <a:gd name="T3" fmla="*/ 477 h 477"/>
                <a:gd name="T4" fmla="*/ 26 w 26"/>
                <a:gd name="T5" fmla="*/ 477 h 477"/>
                <a:gd name="T6" fmla="*/ 26 w 26"/>
                <a:gd name="T7" fmla="*/ 0 h 477"/>
                <a:gd name="T8" fmla="*/ 0 w 26"/>
                <a:gd name="T9" fmla="*/ 28 h 477"/>
              </a:gdLst>
              <a:ahLst/>
              <a:cxnLst>
                <a:cxn ang="0">
                  <a:pos x="T0" y="T1"/>
                </a:cxn>
                <a:cxn ang="0">
                  <a:pos x="T2" y="T3"/>
                </a:cxn>
                <a:cxn ang="0">
                  <a:pos x="T4" y="T5"/>
                </a:cxn>
                <a:cxn ang="0">
                  <a:pos x="T6" y="T7"/>
                </a:cxn>
                <a:cxn ang="0">
                  <a:pos x="T8" y="T9"/>
                </a:cxn>
              </a:cxnLst>
              <a:rect l="0" t="0" r="r" b="b"/>
              <a:pathLst>
                <a:path w="26" h="477">
                  <a:moveTo>
                    <a:pt x="0" y="28"/>
                  </a:moveTo>
                  <a:lnTo>
                    <a:pt x="0" y="477"/>
                  </a:lnTo>
                  <a:lnTo>
                    <a:pt x="26" y="477"/>
                  </a:lnTo>
                  <a:lnTo>
                    <a:pt x="26" y="0"/>
                  </a:lnTo>
                  <a:lnTo>
                    <a:pt x="0"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502978D6-CB89-4305-B2BE-C3849E393344}"/>
                </a:ext>
              </a:extLst>
            </p:cNvPr>
            <p:cNvSpPr>
              <a:spLocks/>
            </p:cNvSpPr>
            <p:nvPr/>
          </p:nvSpPr>
          <p:spPr bwMode="auto">
            <a:xfrm>
              <a:off x="3627438" y="7156451"/>
              <a:ext cx="6350" cy="6350"/>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2"/>
                    <a:pt x="2" y="2"/>
                  </a:cubicBezTo>
                  <a:cubicBezTo>
                    <a:pt x="1" y="1"/>
                    <a:pt x="1" y="1"/>
                    <a:pt x="0" y="0"/>
                  </a:cubicBezTo>
                  <a:cubicBezTo>
                    <a:pt x="1" y="0"/>
                    <a:pt x="1" y="1"/>
                    <a:pt x="1" y="1"/>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47EEA98C-E9AA-4B51-B5DE-9401C11ABB54}"/>
                </a:ext>
              </a:extLst>
            </p:cNvPr>
            <p:cNvSpPr>
              <a:spLocks/>
            </p:cNvSpPr>
            <p:nvPr/>
          </p:nvSpPr>
          <p:spPr bwMode="auto">
            <a:xfrm>
              <a:off x="3497263" y="7162801"/>
              <a:ext cx="171450" cy="1625600"/>
            </a:xfrm>
            <a:custGeom>
              <a:avLst/>
              <a:gdLst>
                <a:gd name="T0" fmla="*/ 54 w 54"/>
                <a:gd name="T1" fmla="*/ 37 h 511"/>
                <a:gd name="T2" fmla="*/ 54 w 54"/>
                <a:gd name="T3" fmla="*/ 508 h 511"/>
                <a:gd name="T4" fmla="*/ 50 w 54"/>
                <a:gd name="T5" fmla="*/ 511 h 511"/>
                <a:gd name="T6" fmla="*/ 32 w 54"/>
                <a:gd name="T7" fmla="*/ 511 h 511"/>
                <a:gd name="T8" fmla="*/ 32 w 54"/>
                <a:gd name="T9" fmla="*/ 489 h 511"/>
                <a:gd name="T10" fmla="*/ 0 w 54"/>
                <a:gd name="T11" fmla="*/ 0 h 511"/>
                <a:gd name="T12" fmla="*/ 43 w 54"/>
                <a:gd name="T13" fmla="*/ 0 h 511"/>
                <a:gd name="T14" fmla="*/ 54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54" y="37"/>
                  </a:moveTo>
                  <a:cubicBezTo>
                    <a:pt x="54" y="508"/>
                    <a:pt x="54" y="508"/>
                    <a:pt x="54" y="508"/>
                  </a:cubicBezTo>
                  <a:cubicBezTo>
                    <a:pt x="54" y="510"/>
                    <a:pt x="52" y="511"/>
                    <a:pt x="50" y="511"/>
                  </a:cubicBezTo>
                  <a:cubicBezTo>
                    <a:pt x="32" y="511"/>
                    <a:pt x="32" y="511"/>
                    <a:pt x="32" y="511"/>
                  </a:cubicBezTo>
                  <a:cubicBezTo>
                    <a:pt x="32" y="504"/>
                    <a:pt x="32" y="496"/>
                    <a:pt x="32" y="489"/>
                  </a:cubicBezTo>
                  <a:cubicBezTo>
                    <a:pt x="32" y="187"/>
                    <a:pt x="14" y="56"/>
                    <a:pt x="0" y="0"/>
                  </a:cubicBezTo>
                  <a:cubicBezTo>
                    <a:pt x="43" y="0"/>
                    <a:pt x="43" y="0"/>
                    <a:pt x="43" y="0"/>
                  </a:cubicBezTo>
                  <a:cubicBezTo>
                    <a:pt x="50" y="12"/>
                    <a:pt x="54" y="24"/>
                    <a:pt x="54" y="37"/>
                  </a:cubicBezTo>
                  <a:close/>
                </a:path>
              </a:pathLst>
            </a:custGeom>
            <a:solidFill>
              <a:srgbClr val="BCC9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902E307-CADA-4763-B19C-B4CC7DB3151E}"/>
                </a:ext>
              </a:extLst>
            </p:cNvPr>
            <p:cNvSpPr>
              <a:spLocks/>
            </p:cNvSpPr>
            <p:nvPr/>
          </p:nvSpPr>
          <p:spPr bwMode="auto">
            <a:xfrm>
              <a:off x="3446463" y="7032626"/>
              <a:ext cx="187325" cy="130175"/>
            </a:xfrm>
            <a:custGeom>
              <a:avLst/>
              <a:gdLst>
                <a:gd name="T0" fmla="*/ 59 w 59"/>
                <a:gd name="T1" fmla="*/ 41 h 41"/>
                <a:gd name="T2" fmla="*/ 16 w 59"/>
                <a:gd name="T3" fmla="*/ 41 h 41"/>
                <a:gd name="T4" fmla="*/ 0 w 59"/>
                <a:gd name="T5" fmla="*/ 0 h 41"/>
                <a:gd name="T6" fmla="*/ 3 w 59"/>
                <a:gd name="T7" fmla="*/ 0 h 41"/>
                <a:gd name="T8" fmla="*/ 4 w 59"/>
                <a:gd name="T9" fmla="*/ 0 h 41"/>
                <a:gd name="T10" fmla="*/ 5 w 59"/>
                <a:gd name="T11" fmla="*/ 0 h 41"/>
                <a:gd name="T12" fmla="*/ 7 w 59"/>
                <a:gd name="T13" fmla="*/ 0 h 41"/>
                <a:gd name="T14" fmla="*/ 7 w 59"/>
                <a:gd name="T15" fmla="*/ 1 h 41"/>
                <a:gd name="T16" fmla="*/ 9 w 59"/>
                <a:gd name="T17" fmla="*/ 1 h 41"/>
                <a:gd name="T18" fmla="*/ 9 w 59"/>
                <a:gd name="T19" fmla="*/ 1 h 41"/>
                <a:gd name="T20" fmla="*/ 12 w 59"/>
                <a:gd name="T21" fmla="*/ 2 h 41"/>
                <a:gd name="T22" fmla="*/ 14 w 59"/>
                <a:gd name="T23" fmla="*/ 2 h 41"/>
                <a:gd name="T24" fmla="*/ 24 w 59"/>
                <a:gd name="T25" fmla="*/ 7 h 41"/>
                <a:gd name="T26" fmla="*/ 38 w 59"/>
                <a:gd name="T27" fmla="*/ 18 h 41"/>
                <a:gd name="T28" fmla="*/ 39 w 59"/>
                <a:gd name="T29" fmla="*/ 19 h 41"/>
                <a:gd name="T30" fmla="*/ 44 w 59"/>
                <a:gd name="T31" fmla="*/ 24 h 41"/>
                <a:gd name="T32" fmla="*/ 46 w 59"/>
                <a:gd name="T33" fmla="*/ 25 h 41"/>
                <a:gd name="T34" fmla="*/ 48 w 59"/>
                <a:gd name="T35" fmla="*/ 27 h 41"/>
                <a:gd name="T36" fmla="*/ 49 w 59"/>
                <a:gd name="T37" fmla="*/ 29 h 41"/>
                <a:gd name="T38" fmla="*/ 50 w 59"/>
                <a:gd name="T39" fmla="*/ 29 h 41"/>
                <a:gd name="T40" fmla="*/ 51 w 59"/>
                <a:gd name="T41" fmla="*/ 30 h 41"/>
                <a:gd name="T42" fmla="*/ 52 w 59"/>
                <a:gd name="T43" fmla="*/ 32 h 41"/>
                <a:gd name="T44" fmla="*/ 52 w 59"/>
                <a:gd name="T45" fmla="*/ 32 h 41"/>
                <a:gd name="T46" fmla="*/ 54 w 59"/>
                <a:gd name="T47" fmla="*/ 34 h 41"/>
                <a:gd name="T48" fmla="*/ 54 w 59"/>
                <a:gd name="T49" fmla="*/ 35 h 41"/>
                <a:gd name="T50" fmla="*/ 55 w 59"/>
                <a:gd name="T51" fmla="*/ 36 h 41"/>
                <a:gd name="T52" fmla="*/ 56 w 59"/>
                <a:gd name="T53" fmla="*/ 37 h 41"/>
                <a:gd name="T54" fmla="*/ 57 w 59"/>
                <a:gd name="T55" fmla="*/ 38 h 41"/>
                <a:gd name="T56" fmla="*/ 57 w 59"/>
                <a:gd name="T57" fmla="*/ 39 h 41"/>
                <a:gd name="T58" fmla="*/ 59 w 59"/>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41">
                  <a:moveTo>
                    <a:pt x="59" y="41"/>
                  </a:moveTo>
                  <a:cubicBezTo>
                    <a:pt x="16" y="41"/>
                    <a:pt x="16" y="41"/>
                    <a:pt x="16" y="41"/>
                  </a:cubicBezTo>
                  <a:cubicBezTo>
                    <a:pt x="8" y="9"/>
                    <a:pt x="2" y="1"/>
                    <a:pt x="0" y="0"/>
                  </a:cubicBezTo>
                  <a:cubicBezTo>
                    <a:pt x="1" y="0"/>
                    <a:pt x="2" y="0"/>
                    <a:pt x="3" y="0"/>
                  </a:cubicBezTo>
                  <a:cubicBezTo>
                    <a:pt x="3" y="0"/>
                    <a:pt x="4" y="0"/>
                    <a:pt x="4" y="0"/>
                  </a:cubicBezTo>
                  <a:cubicBezTo>
                    <a:pt x="5" y="0"/>
                    <a:pt x="5" y="0"/>
                    <a:pt x="5" y="0"/>
                  </a:cubicBezTo>
                  <a:cubicBezTo>
                    <a:pt x="6" y="0"/>
                    <a:pt x="6" y="0"/>
                    <a:pt x="7" y="0"/>
                  </a:cubicBezTo>
                  <a:cubicBezTo>
                    <a:pt x="7" y="0"/>
                    <a:pt x="7" y="1"/>
                    <a:pt x="7" y="1"/>
                  </a:cubicBezTo>
                  <a:cubicBezTo>
                    <a:pt x="8" y="1"/>
                    <a:pt x="9" y="1"/>
                    <a:pt x="9" y="1"/>
                  </a:cubicBezTo>
                  <a:cubicBezTo>
                    <a:pt x="9" y="1"/>
                    <a:pt x="9" y="1"/>
                    <a:pt x="9" y="1"/>
                  </a:cubicBezTo>
                  <a:cubicBezTo>
                    <a:pt x="10" y="1"/>
                    <a:pt x="11" y="1"/>
                    <a:pt x="12" y="2"/>
                  </a:cubicBezTo>
                  <a:cubicBezTo>
                    <a:pt x="12" y="2"/>
                    <a:pt x="13" y="2"/>
                    <a:pt x="14" y="2"/>
                  </a:cubicBezTo>
                  <a:cubicBezTo>
                    <a:pt x="17" y="4"/>
                    <a:pt x="21" y="5"/>
                    <a:pt x="24" y="7"/>
                  </a:cubicBezTo>
                  <a:cubicBezTo>
                    <a:pt x="29" y="10"/>
                    <a:pt x="33" y="14"/>
                    <a:pt x="38" y="18"/>
                  </a:cubicBezTo>
                  <a:cubicBezTo>
                    <a:pt x="38" y="18"/>
                    <a:pt x="39" y="19"/>
                    <a:pt x="39" y="19"/>
                  </a:cubicBezTo>
                  <a:cubicBezTo>
                    <a:pt x="41" y="21"/>
                    <a:pt x="43" y="22"/>
                    <a:pt x="44" y="24"/>
                  </a:cubicBezTo>
                  <a:cubicBezTo>
                    <a:pt x="45" y="24"/>
                    <a:pt x="45" y="25"/>
                    <a:pt x="46" y="25"/>
                  </a:cubicBezTo>
                  <a:cubicBezTo>
                    <a:pt x="47" y="26"/>
                    <a:pt x="47" y="27"/>
                    <a:pt x="48" y="27"/>
                  </a:cubicBezTo>
                  <a:cubicBezTo>
                    <a:pt x="48" y="28"/>
                    <a:pt x="49" y="28"/>
                    <a:pt x="49" y="29"/>
                  </a:cubicBezTo>
                  <a:cubicBezTo>
                    <a:pt x="50" y="29"/>
                    <a:pt x="50" y="29"/>
                    <a:pt x="50" y="29"/>
                  </a:cubicBezTo>
                  <a:cubicBezTo>
                    <a:pt x="50" y="30"/>
                    <a:pt x="50" y="30"/>
                    <a:pt x="51" y="30"/>
                  </a:cubicBezTo>
                  <a:cubicBezTo>
                    <a:pt x="51" y="31"/>
                    <a:pt x="52" y="31"/>
                    <a:pt x="52" y="32"/>
                  </a:cubicBezTo>
                  <a:cubicBezTo>
                    <a:pt x="52" y="32"/>
                    <a:pt x="52" y="32"/>
                    <a:pt x="52" y="32"/>
                  </a:cubicBezTo>
                  <a:cubicBezTo>
                    <a:pt x="53" y="33"/>
                    <a:pt x="53" y="33"/>
                    <a:pt x="54" y="34"/>
                  </a:cubicBezTo>
                  <a:cubicBezTo>
                    <a:pt x="54" y="34"/>
                    <a:pt x="54" y="34"/>
                    <a:pt x="54" y="35"/>
                  </a:cubicBezTo>
                  <a:cubicBezTo>
                    <a:pt x="55" y="35"/>
                    <a:pt x="55" y="36"/>
                    <a:pt x="55" y="36"/>
                  </a:cubicBezTo>
                  <a:cubicBezTo>
                    <a:pt x="55" y="36"/>
                    <a:pt x="56" y="37"/>
                    <a:pt x="56" y="37"/>
                  </a:cubicBezTo>
                  <a:cubicBezTo>
                    <a:pt x="56" y="37"/>
                    <a:pt x="57" y="38"/>
                    <a:pt x="57" y="38"/>
                  </a:cubicBezTo>
                  <a:cubicBezTo>
                    <a:pt x="57" y="39"/>
                    <a:pt x="57" y="39"/>
                    <a:pt x="57" y="39"/>
                  </a:cubicBezTo>
                  <a:cubicBezTo>
                    <a:pt x="58" y="40"/>
                    <a:pt x="58" y="40"/>
                    <a:pt x="59" y="4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4068FC39-409C-4900-AF26-A3125AB8FC7D}"/>
                </a:ext>
              </a:extLst>
            </p:cNvPr>
            <p:cNvSpPr>
              <a:spLocks/>
            </p:cNvSpPr>
            <p:nvPr/>
          </p:nvSpPr>
          <p:spPr bwMode="auto">
            <a:xfrm>
              <a:off x="3227388" y="7029451"/>
              <a:ext cx="269875" cy="133350"/>
            </a:xfrm>
            <a:custGeom>
              <a:avLst/>
              <a:gdLst>
                <a:gd name="T0" fmla="*/ 69 w 85"/>
                <a:gd name="T1" fmla="*/ 1 h 42"/>
                <a:gd name="T2" fmla="*/ 85 w 85"/>
                <a:gd name="T3" fmla="*/ 42 h 42"/>
                <a:gd name="T4" fmla="*/ 0 w 85"/>
                <a:gd name="T5" fmla="*/ 42 h 42"/>
                <a:gd name="T6" fmla="*/ 35 w 85"/>
                <a:gd name="T7" fmla="*/ 8 h 42"/>
                <a:gd name="T8" fmla="*/ 64 w 85"/>
                <a:gd name="T9" fmla="*/ 0 h 42"/>
                <a:gd name="T10" fmla="*/ 69 w 85"/>
                <a:gd name="T11" fmla="*/ 1 h 42"/>
              </a:gdLst>
              <a:ahLst/>
              <a:cxnLst>
                <a:cxn ang="0">
                  <a:pos x="T0" y="T1"/>
                </a:cxn>
                <a:cxn ang="0">
                  <a:pos x="T2" y="T3"/>
                </a:cxn>
                <a:cxn ang="0">
                  <a:pos x="T4" y="T5"/>
                </a:cxn>
                <a:cxn ang="0">
                  <a:pos x="T6" y="T7"/>
                </a:cxn>
                <a:cxn ang="0">
                  <a:pos x="T8" y="T9"/>
                </a:cxn>
                <a:cxn ang="0">
                  <a:pos x="T10" y="T11"/>
                </a:cxn>
              </a:cxnLst>
              <a:rect l="0" t="0" r="r" b="b"/>
              <a:pathLst>
                <a:path w="85" h="42">
                  <a:moveTo>
                    <a:pt x="69" y="1"/>
                  </a:moveTo>
                  <a:cubicBezTo>
                    <a:pt x="71" y="2"/>
                    <a:pt x="77" y="10"/>
                    <a:pt x="85" y="42"/>
                  </a:cubicBezTo>
                  <a:cubicBezTo>
                    <a:pt x="0" y="42"/>
                    <a:pt x="0" y="42"/>
                    <a:pt x="0" y="42"/>
                  </a:cubicBezTo>
                  <a:cubicBezTo>
                    <a:pt x="8" y="30"/>
                    <a:pt x="20" y="18"/>
                    <a:pt x="35" y="8"/>
                  </a:cubicBezTo>
                  <a:cubicBezTo>
                    <a:pt x="43" y="3"/>
                    <a:pt x="53" y="0"/>
                    <a:pt x="64" y="0"/>
                  </a:cubicBezTo>
                  <a:cubicBezTo>
                    <a:pt x="66" y="0"/>
                    <a:pt x="67" y="0"/>
                    <a:pt x="69" y="1"/>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23945EF4-353E-4901-8403-AFACA0D734A3}"/>
                </a:ext>
              </a:extLst>
            </p:cNvPr>
            <p:cNvSpPr>
              <a:spLocks/>
            </p:cNvSpPr>
            <p:nvPr/>
          </p:nvSpPr>
          <p:spPr bwMode="auto">
            <a:xfrm>
              <a:off x="3192463" y="7162801"/>
              <a:ext cx="171450" cy="1625600"/>
            </a:xfrm>
            <a:custGeom>
              <a:avLst/>
              <a:gdLst>
                <a:gd name="T0" fmla="*/ 0 w 54"/>
                <a:gd name="T1" fmla="*/ 37 h 511"/>
                <a:gd name="T2" fmla="*/ 0 w 54"/>
                <a:gd name="T3" fmla="*/ 508 h 511"/>
                <a:gd name="T4" fmla="*/ 4 w 54"/>
                <a:gd name="T5" fmla="*/ 511 h 511"/>
                <a:gd name="T6" fmla="*/ 22 w 54"/>
                <a:gd name="T7" fmla="*/ 511 h 511"/>
                <a:gd name="T8" fmla="*/ 22 w 54"/>
                <a:gd name="T9" fmla="*/ 489 h 511"/>
                <a:gd name="T10" fmla="*/ 54 w 54"/>
                <a:gd name="T11" fmla="*/ 0 h 511"/>
                <a:gd name="T12" fmla="*/ 11 w 54"/>
                <a:gd name="T13" fmla="*/ 0 h 511"/>
                <a:gd name="T14" fmla="*/ 0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0" y="37"/>
                  </a:moveTo>
                  <a:cubicBezTo>
                    <a:pt x="0" y="508"/>
                    <a:pt x="0" y="508"/>
                    <a:pt x="0" y="508"/>
                  </a:cubicBezTo>
                  <a:cubicBezTo>
                    <a:pt x="0" y="510"/>
                    <a:pt x="2" y="511"/>
                    <a:pt x="4" y="511"/>
                  </a:cubicBezTo>
                  <a:cubicBezTo>
                    <a:pt x="22" y="511"/>
                    <a:pt x="22" y="511"/>
                    <a:pt x="22" y="511"/>
                  </a:cubicBezTo>
                  <a:cubicBezTo>
                    <a:pt x="22" y="504"/>
                    <a:pt x="22" y="496"/>
                    <a:pt x="22" y="489"/>
                  </a:cubicBezTo>
                  <a:cubicBezTo>
                    <a:pt x="22" y="187"/>
                    <a:pt x="40" y="56"/>
                    <a:pt x="54" y="0"/>
                  </a:cubicBezTo>
                  <a:cubicBezTo>
                    <a:pt x="11" y="0"/>
                    <a:pt x="11" y="0"/>
                    <a:pt x="11" y="0"/>
                  </a:cubicBezTo>
                  <a:cubicBezTo>
                    <a:pt x="4" y="12"/>
                    <a:pt x="0" y="24"/>
                    <a:pt x="0" y="37"/>
                  </a:cubicBezTo>
                  <a:close/>
                </a:path>
              </a:pathLst>
            </a:custGeom>
            <a:solidFill>
              <a:srgbClr val="E7E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807746FD-536D-400C-8B42-99269AB93674}"/>
                </a:ext>
              </a:extLst>
            </p:cNvPr>
            <p:cNvSpPr>
              <a:spLocks/>
            </p:cNvSpPr>
            <p:nvPr/>
          </p:nvSpPr>
          <p:spPr bwMode="auto">
            <a:xfrm>
              <a:off x="3227388" y="7032626"/>
              <a:ext cx="184150" cy="130175"/>
            </a:xfrm>
            <a:custGeom>
              <a:avLst/>
              <a:gdLst>
                <a:gd name="T0" fmla="*/ 0 w 58"/>
                <a:gd name="T1" fmla="*/ 41 h 41"/>
                <a:gd name="T2" fmla="*/ 43 w 58"/>
                <a:gd name="T3" fmla="*/ 41 h 41"/>
                <a:gd name="T4" fmla="*/ 58 w 58"/>
                <a:gd name="T5" fmla="*/ 0 h 41"/>
                <a:gd name="T6" fmla="*/ 56 w 58"/>
                <a:gd name="T7" fmla="*/ 0 h 41"/>
                <a:gd name="T8" fmla="*/ 54 w 58"/>
                <a:gd name="T9" fmla="*/ 0 h 41"/>
                <a:gd name="T10" fmla="*/ 54 w 58"/>
                <a:gd name="T11" fmla="*/ 0 h 41"/>
                <a:gd name="T12" fmla="*/ 52 w 58"/>
                <a:gd name="T13" fmla="*/ 0 h 41"/>
                <a:gd name="T14" fmla="*/ 51 w 58"/>
                <a:gd name="T15" fmla="*/ 1 h 41"/>
                <a:gd name="T16" fmla="*/ 49 w 58"/>
                <a:gd name="T17" fmla="*/ 1 h 41"/>
                <a:gd name="T18" fmla="*/ 49 w 58"/>
                <a:gd name="T19" fmla="*/ 1 h 41"/>
                <a:gd name="T20" fmla="*/ 47 w 58"/>
                <a:gd name="T21" fmla="*/ 2 h 41"/>
                <a:gd name="T22" fmla="*/ 45 w 58"/>
                <a:gd name="T23" fmla="*/ 2 h 41"/>
                <a:gd name="T24" fmla="*/ 35 w 58"/>
                <a:gd name="T25" fmla="*/ 7 h 41"/>
                <a:gd name="T26" fmla="*/ 21 w 58"/>
                <a:gd name="T27" fmla="*/ 18 h 41"/>
                <a:gd name="T28" fmla="*/ 19 w 58"/>
                <a:gd name="T29" fmla="*/ 19 h 41"/>
                <a:gd name="T30" fmla="*/ 14 w 58"/>
                <a:gd name="T31" fmla="*/ 24 h 41"/>
                <a:gd name="T32" fmla="*/ 13 w 58"/>
                <a:gd name="T33" fmla="*/ 25 h 41"/>
                <a:gd name="T34" fmla="*/ 11 w 58"/>
                <a:gd name="T35" fmla="*/ 27 h 41"/>
                <a:gd name="T36" fmla="*/ 9 w 58"/>
                <a:gd name="T37" fmla="*/ 29 h 41"/>
                <a:gd name="T38" fmla="*/ 9 w 58"/>
                <a:gd name="T39" fmla="*/ 29 h 41"/>
                <a:gd name="T40" fmla="*/ 8 w 58"/>
                <a:gd name="T41" fmla="*/ 30 h 41"/>
                <a:gd name="T42" fmla="*/ 7 w 58"/>
                <a:gd name="T43" fmla="*/ 32 h 41"/>
                <a:gd name="T44" fmla="*/ 6 w 58"/>
                <a:gd name="T45" fmla="*/ 32 h 41"/>
                <a:gd name="T46" fmla="*/ 5 w 58"/>
                <a:gd name="T47" fmla="*/ 34 h 41"/>
                <a:gd name="T48" fmla="*/ 5 w 58"/>
                <a:gd name="T49" fmla="*/ 35 h 41"/>
                <a:gd name="T50" fmla="*/ 3 w 58"/>
                <a:gd name="T51" fmla="*/ 36 h 41"/>
                <a:gd name="T52" fmla="*/ 3 w 58"/>
                <a:gd name="T53" fmla="*/ 37 h 41"/>
                <a:gd name="T54" fmla="*/ 2 w 58"/>
                <a:gd name="T55" fmla="*/ 38 h 41"/>
                <a:gd name="T56" fmla="*/ 1 w 58"/>
                <a:gd name="T57" fmla="*/ 39 h 41"/>
                <a:gd name="T58" fmla="*/ 0 w 58"/>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41">
                  <a:moveTo>
                    <a:pt x="0" y="41"/>
                  </a:moveTo>
                  <a:cubicBezTo>
                    <a:pt x="43" y="41"/>
                    <a:pt x="43" y="41"/>
                    <a:pt x="43" y="41"/>
                  </a:cubicBezTo>
                  <a:cubicBezTo>
                    <a:pt x="50" y="9"/>
                    <a:pt x="57" y="1"/>
                    <a:pt x="58" y="0"/>
                  </a:cubicBezTo>
                  <a:cubicBezTo>
                    <a:pt x="58" y="0"/>
                    <a:pt x="57" y="0"/>
                    <a:pt x="56" y="0"/>
                  </a:cubicBezTo>
                  <a:cubicBezTo>
                    <a:pt x="55" y="0"/>
                    <a:pt x="55" y="0"/>
                    <a:pt x="54" y="0"/>
                  </a:cubicBezTo>
                  <a:cubicBezTo>
                    <a:pt x="54" y="0"/>
                    <a:pt x="54" y="0"/>
                    <a:pt x="54" y="0"/>
                  </a:cubicBezTo>
                  <a:cubicBezTo>
                    <a:pt x="53" y="0"/>
                    <a:pt x="53" y="0"/>
                    <a:pt x="52" y="0"/>
                  </a:cubicBezTo>
                  <a:cubicBezTo>
                    <a:pt x="52" y="0"/>
                    <a:pt x="52" y="1"/>
                    <a:pt x="51" y="1"/>
                  </a:cubicBezTo>
                  <a:cubicBezTo>
                    <a:pt x="51" y="1"/>
                    <a:pt x="50" y="1"/>
                    <a:pt x="49" y="1"/>
                  </a:cubicBezTo>
                  <a:cubicBezTo>
                    <a:pt x="49" y="1"/>
                    <a:pt x="49" y="1"/>
                    <a:pt x="49" y="1"/>
                  </a:cubicBezTo>
                  <a:cubicBezTo>
                    <a:pt x="48" y="1"/>
                    <a:pt x="48" y="1"/>
                    <a:pt x="47" y="2"/>
                  </a:cubicBezTo>
                  <a:cubicBezTo>
                    <a:pt x="46" y="2"/>
                    <a:pt x="45" y="2"/>
                    <a:pt x="45" y="2"/>
                  </a:cubicBezTo>
                  <a:cubicBezTo>
                    <a:pt x="41" y="4"/>
                    <a:pt x="38" y="5"/>
                    <a:pt x="35" y="7"/>
                  </a:cubicBezTo>
                  <a:cubicBezTo>
                    <a:pt x="30" y="10"/>
                    <a:pt x="25" y="14"/>
                    <a:pt x="21" y="18"/>
                  </a:cubicBezTo>
                  <a:cubicBezTo>
                    <a:pt x="20" y="18"/>
                    <a:pt x="20" y="19"/>
                    <a:pt x="19" y="19"/>
                  </a:cubicBezTo>
                  <a:cubicBezTo>
                    <a:pt x="18" y="21"/>
                    <a:pt x="16" y="22"/>
                    <a:pt x="14" y="24"/>
                  </a:cubicBezTo>
                  <a:cubicBezTo>
                    <a:pt x="14" y="24"/>
                    <a:pt x="13" y="25"/>
                    <a:pt x="13" y="25"/>
                  </a:cubicBezTo>
                  <a:cubicBezTo>
                    <a:pt x="12" y="26"/>
                    <a:pt x="11" y="27"/>
                    <a:pt x="11" y="27"/>
                  </a:cubicBezTo>
                  <a:cubicBezTo>
                    <a:pt x="10" y="28"/>
                    <a:pt x="10" y="28"/>
                    <a:pt x="9" y="29"/>
                  </a:cubicBezTo>
                  <a:cubicBezTo>
                    <a:pt x="9" y="29"/>
                    <a:pt x="9" y="29"/>
                    <a:pt x="9" y="29"/>
                  </a:cubicBezTo>
                  <a:cubicBezTo>
                    <a:pt x="9" y="30"/>
                    <a:pt x="8" y="30"/>
                    <a:pt x="8" y="30"/>
                  </a:cubicBezTo>
                  <a:cubicBezTo>
                    <a:pt x="8" y="31"/>
                    <a:pt x="7" y="31"/>
                    <a:pt x="7" y="32"/>
                  </a:cubicBezTo>
                  <a:cubicBezTo>
                    <a:pt x="7" y="32"/>
                    <a:pt x="6" y="32"/>
                    <a:pt x="6" y="32"/>
                  </a:cubicBezTo>
                  <a:cubicBezTo>
                    <a:pt x="6" y="33"/>
                    <a:pt x="5" y="33"/>
                    <a:pt x="5" y="34"/>
                  </a:cubicBezTo>
                  <a:cubicBezTo>
                    <a:pt x="5" y="34"/>
                    <a:pt x="5" y="34"/>
                    <a:pt x="5" y="35"/>
                  </a:cubicBezTo>
                  <a:cubicBezTo>
                    <a:pt x="4" y="35"/>
                    <a:pt x="4" y="36"/>
                    <a:pt x="3" y="36"/>
                  </a:cubicBezTo>
                  <a:cubicBezTo>
                    <a:pt x="3" y="36"/>
                    <a:pt x="3" y="37"/>
                    <a:pt x="3" y="37"/>
                  </a:cubicBezTo>
                  <a:cubicBezTo>
                    <a:pt x="2" y="37"/>
                    <a:pt x="2" y="38"/>
                    <a:pt x="2" y="38"/>
                  </a:cubicBezTo>
                  <a:cubicBezTo>
                    <a:pt x="2" y="39"/>
                    <a:pt x="1" y="39"/>
                    <a:pt x="1" y="39"/>
                  </a:cubicBezTo>
                  <a:cubicBezTo>
                    <a:pt x="1" y="40"/>
                    <a:pt x="0" y="40"/>
                    <a:pt x="0" y="41"/>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82D5057A-311E-4BD1-898B-5A6AA754291F}"/>
                </a:ext>
              </a:extLst>
            </p:cNvPr>
            <p:cNvSpPr>
              <a:spLocks/>
            </p:cNvSpPr>
            <p:nvPr/>
          </p:nvSpPr>
          <p:spPr bwMode="auto">
            <a:xfrm>
              <a:off x="3306763" y="7475538"/>
              <a:ext cx="123825" cy="53975"/>
            </a:xfrm>
            <a:custGeom>
              <a:avLst/>
              <a:gdLst>
                <a:gd name="T0" fmla="*/ 14 w 78"/>
                <a:gd name="T1" fmla="*/ 26 h 34"/>
                <a:gd name="T2" fmla="*/ 0 w 78"/>
                <a:gd name="T3" fmla="*/ 34 h 34"/>
                <a:gd name="T4" fmla="*/ 78 w 78"/>
                <a:gd name="T5" fmla="*/ 12 h 34"/>
                <a:gd name="T6" fmla="*/ 78 w 78"/>
                <a:gd name="T7" fmla="*/ 0 h 34"/>
                <a:gd name="T8" fmla="*/ 14 w 78"/>
                <a:gd name="T9" fmla="*/ 26 h 34"/>
              </a:gdLst>
              <a:ahLst/>
              <a:cxnLst>
                <a:cxn ang="0">
                  <a:pos x="T0" y="T1"/>
                </a:cxn>
                <a:cxn ang="0">
                  <a:pos x="T2" y="T3"/>
                </a:cxn>
                <a:cxn ang="0">
                  <a:pos x="T4" y="T5"/>
                </a:cxn>
                <a:cxn ang="0">
                  <a:pos x="T6" y="T7"/>
                </a:cxn>
                <a:cxn ang="0">
                  <a:pos x="T8" y="T9"/>
                </a:cxn>
              </a:cxnLst>
              <a:rect l="0" t="0" r="r" b="b"/>
              <a:pathLst>
                <a:path w="78" h="34">
                  <a:moveTo>
                    <a:pt x="14" y="26"/>
                  </a:moveTo>
                  <a:lnTo>
                    <a:pt x="0" y="34"/>
                  </a:lnTo>
                  <a:lnTo>
                    <a:pt x="78" y="12"/>
                  </a:lnTo>
                  <a:lnTo>
                    <a:pt x="78" y="0"/>
                  </a:lnTo>
                  <a:lnTo>
                    <a:pt x="14" y="26"/>
                  </a:lnTo>
                  <a:close/>
                </a:path>
              </a:pathLst>
            </a:custGeom>
            <a:solidFill>
              <a:srgbClr val="F38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1C31E08A-9C46-4608-BAE2-07F48A61733B}"/>
                </a:ext>
              </a:extLst>
            </p:cNvPr>
            <p:cNvSpPr>
              <a:spLocks/>
            </p:cNvSpPr>
            <p:nvPr/>
          </p:nvSpPr>
          <p:spPr bwMode="auto">
            <a:xfrm>
              <a:off x="3430588" y="7475538"/>
              <a:ext cx="120650" cy="53975"/>
            </a:xfrm>
            <a:custGeom>
              <a:avLst/>
              <a:gdLst>
                <a:gd name="T0" fmla="*/ 64 w 76"/>
                <a:gd name="T1" fmla="*/ 26 h 34"/>
                <a:gd name="T2" fmla="*/ 76 w 76"/>
                <a:gd name="T3" fmla="*/ 34 h 34"/>
                <a:gd name="T4" fmla="*/ 0 w 76"/>
                <a:gd name="T5" fmla="*/ 12 h 34"/>
                <a:gd name="T6" fmla="*/ 0 w 76"/>
                <a:gd name="T7" fmla="*/ 0 h 34"/>
                <a:gd name="T8" fmla="*/ 64 w 76"/>
                <a:gd name="T9" fmla="*/ 26 h 34"/>
              </a:gdLst>
              <a:ahLst/>
              <a:cxnLst>
                <a:cxn ang="0">
                  <a:pos x="T0" y="T1"/>
                </a:cxn>
                <a:cxn ang="0">
                  <a:pos x="T2" y="T3"/>
                </a:cxn>
                <a:cxn ang="0">
                  <a:pos x="T4" y="T5"/>
                </a:cxn>
                <a:cxn ang="0">
                  <a:pos x="T6" y="T7"/>
                </a:cxn>
                <a:cxn ang="0">
                  <a:pos x="T8" y="T9"/>
                </a:cxn>
              </a:cxnLst>
              <a:rect l="0" t="0" r="r" b="b"/>
              <a:pathLst>
                <a:path w="76" h="34">
                  <a:moveTo>
                    <a:pt x="64" y="26"/>
                  </a:moveTo>
                  <a:lnTo>
                    <a:pt x="76" y="34"/>
                  </a:lnTo>
                  <a:lnTo>
                    <a:pt x="0" y="12"/>
                  </a:lnTo>
                  <a:lnTo>
                    <a:pt x="0" y="0"/>
                  </a:lnTo>
                  <a:lnTo>
                    <a:pt x="64" y="26"/>
                  </a:lnTo>
                  <a:close/>
                </a:path>
              </a:pathLst>
            </a:custGeom>
            <a:solidFill>
              <a:srgbClr val="E9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963CE3C7-3950-4588-A4C1-51F113497EE0}"/>
                </a:ext>
              </a:extLst>
            </p:cNvPr>
            <p:cNvSpPr>
              <a:spLocks/>
            </p:cNvSpPr>
            <p:nvPr/>
          </p:nvSpPr>
          <p:spPr bwMode="auto">
            <a:xfrm>
              <a:off x="3306763" y="7494588"/>
              <a:ext cx="244475" cy="415925"/>
            </a:xfrm>
            <a:custGeom>
              <a:avLst/>
              <a:gdLst>
                <a:gd name="T0" fmla="*/ 0 w 77"/>
                <a:gd name="T1" fmla="*/ 11 h 131"/>
                <a:gd name="T2" fmla="*/ 17 w 77"/>
                <a:gd name="T3" fmla="*/ 112 h 131"/>
                <a:gd name="T4" fmla="*/ 39 w 77"/>
                <a:gd name="T5" fmla="*/ 131 h 131"/>
                <a:gd name="T6" fmla="*/ 39 w 77"/>
                <a:gd name="T7" fmla="*/ 131 h 131"/>
                <a:gd name="T8" fmla="*/ 61 w 77"/>
                <a:gd name="T9" fmla="*/ 112 h 131"/>
                <a:gd name="T10" fmla="*/ 77 w 77"/>
                <a:gd name="T11" fmla="*/ 11 h 131"/>
                <a:gd name="T12" fmla="*/ 39 w 77"/>
                <a:gd name="T13" fmla="*/ 0 h 131"/>
                <a:gd name="T14" fmla="*/ 0 w 77"/>
                <a:gd name="T15" fmla="*/ 1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1">
                  <a:moveTo>
                    <a:pt x="0" y="11"/>
                  </a:moveTo>
                  <a:cubicBezTo>
                    <a:pt x="17" y="112"/>
                    <a:pt x="17" y="112"/>
                    <a:pt x="17" y="112"/>
                  </a:cubicBezTo>
                  <a:cubicBezTo>
                    <a:pt x="18" y="123"/>
                    <a:pt x="28" y="131"/>
                    <a:pt x="39" y="131"/>
                  </a:cubicBezTo>
                  <a:cubicBezTo>
                    <a:pt x="39" y="131"/>
                    <a:pt x="39" y="131"/>
                    <a:pt x="39" y="131"/>
                  </a:cubicBezTo>
                  <a:cubicBezTo>
                    <a:pt x="50" y="131"/>
                    <a:pt x="59" y="123"/>
                    <a:pt x="61" y="112"/>
                  </a:cubicBezTo>
                  <a:cubicBezTo>
                    <a:pt x="77" y="11"/>
                    <a:pt x="77" y="11"/>
                    <a:pt x="77" y="11"/>
                  </a:cubicBezTo>
                  <a:cubicBezTo>
                    <a:pt x="39" y="0"/>
                    <a:pt x="39" y="0"/>
                    <a:pt x="39" y="0"/>
                  </a:cubicBezTo>
                  <a:lnTo>
                    <a:pt x="0" y="11"/>
                  </a:lnTo>
                  <a:close/>
                </a:path>
              </a:pathLst>
            </a:custGeom>
            <a:solidFill>
              <a:srgbClr val="F3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29895A99-A120-468E-BFDA-69BD1C907309}"/>
                </a:ext>
              </a:extLst>
            </p:cNvPr>
            <p:cNvSpPr>
              <a:spLocks/>
            </p:cNvSpPr>
            <p:nvPr/>
          </p:nvSpPr>
          <p:spPr bwMode="auto">
            <a:xfrm>
              <a:off x="3068638" y="8718551"/>
              <a:ext cx="723900" cy="149225"/>
            </a:xfrm>
            <a:custGeom>
              <a:avLst/>
              <a:gdLst>
                <a:gd name="T0" fmla="*/ 214 w 228"/>
                <a:gd name="T1" fmla="*/ 47 h 47"/>
                <a:gd name="T2" fmla="*/ 14 w 228"/>
                <a:gd name="T3" fmla="*/ 47 h 47"/>
                <a:gd name="T4" fmla="*/ 3 w 228"/>
                <a:gd name="T5" fmla="*/ 36 h 47"/>
                <a:gd name="T6" fmla="*/ 14 w 228"/>
                <a:gd name="T7" fmla="*/ 19 h 47"/>
                <a:gd name="T8" fmla="*/ 20 w 228"/>
                <a:gd name="T9" fmla="*/ 9 h 47"/>
                <a:gd name="T10" fmla="*/ 39 w 228"/>
                <a:gd name="T11" fmla="*/ 0 h 47"/>
                <a:gd name="T12" fmla="*/ 188 w 228"/>
                <a:gd name="T13" fmla="*/ 0 h 47"/>
                <a:gd name="T14" fmla="*/ 208 w 228"/>
                <a:gd name="T15" fmla="*/ 9 h 47"/>
                <a:gd name="T16" fmla="*/ 214 w 228"/>
                <a:gd name="T17" fmla="*/ 19 h 47"/>
                <a:gd name="T18" fmla="*/ 224 w 228"/>
                <a:gd name="T19" fmla="*/ 36 h 47"/>
                <a:gd name="T20" fmla="*/ 214 w 22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47">
                  <a:moveTo>
                    <a:pt x="214" y="47"/>
                  </a:moveTo>
                  <a:cubicBezTo>
                    <a:pt x="14" y="47"/>
                    <a:pt x="14" y="47"/>
                    <a:pt x="14" y="47"/>
                  </a:cubicBezTo>
                  <a:cubicBezTo>
                    <a:pt x="5" y="47"/>
                    <a:pt x="0" y="41"/>
                    <a:pt x="3" y="36"/>
                  </a:cubicBezTo>
                  <a:cubicBezTo>
                    <a:pt x="14" y="19"/>
                    <a:pt x="14" y="19"/>
                    <a:pt x="14" y="19"/>
                  </a:cubicBezTo>
                  <a:cubicBezTo>
                    <a:pt x="20" y="9"/>
                    <a:pt x="20" y="9"/>
                    <a:pt x="20" y="9"/>
                  </a:cubicBezTo>
                  <a:cubicBezTo>
                    <a:pt x="23" y="3"/>
                    <a:pt x="31" y="0"/>
                    <a:pt x="39" y="0"/>
                  </a:cubicBezTo>
                  <a:cubicBezTo>
                    <a:pt x="188" y="0"/>
                    <a:pt x="188" y="0"/>
                    <a:pt x="188" y="0"/>
                  </a:cubicBezTo>
                  <a:cubicBezTo>
                    <a:pt x="197" y="0"/>
                    <a:pt x="204" y="3"/>
                    <a:pt x="208" y="9"/>
                  </a:cubicBezTo>
                  <a:cubicBezTo>
                    <a:pt x="214" y="19"/>
                    <a:pt x="214" y="19"/>
                    <a:pt x="214" y="19"/>
                  </a:cubicBezTo>
                  <a:cubicBezTo>
                    <a:pt x="224" y="36"/>
                    <a:pt x="224" y="36"/>
                    <a:pt x="224" y="36"/>
                  </a:cubicBezTo>
                  <a:cubicBezTo>
                    <a:pt x="228" y="41"/>
                    <a:pt x="222" y="47"/>
                    <a:pt x="214" y="47"/>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8E7EA186-3397-4A87-955E-F2B469895161}"/>
                </a:ext>
              </a:extLst>
            </p:cNvPr>
            <p:cNvSpPr>
              <a:spLocks/>
            </p:cNvSpPr>
            <p:nvPr/>
          </p:nvSpPr>
          <p:spPr bwMode="auto">
            <a:xfrm>
              <a:off x="3113088" y="8718551"/>
              <a:ext cx="635000" cy="60325"/>
            </a:xfrm>
            <a:custGeom>
              <a:avLst/>
              <a:gdLst>
                <a:gd name="T0" fmla="*/ 200 w 200"/>
                <a:gd name="T1" fmla="*/ 19 h 19"/>
                <a:gd name="T2" fmla="*/ 0 w 200"/>
                <a:gd name="T3" fmla="*/ 19 h 19"/>
                <a:gd name="T4" fmla="*/ 6 w 200"/>
                <a:gd name="T5" fmla="*/ 9 h 19"/>
                <a:gd name="T6" fmla="*/ 25 w 200"/>
                <a:gd name="T7" fmla="*/ 0 h 19"/>
                <a:gd name="T8" fmla="*/ 174 w 200"/>
                <a:gd name="T9" fmla="*/ 0 h 19"/>
                <a:gd name="T10" fmla="*/ 194 w 200"/>
                <a:gd name="T11" fmla="*/ 9 h 19"/>
                <a:gd name="T12" fmla="*/ 200 w 20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00" h="19">
                  <a:moveTo>
                    <a:pt x="200" y="19"/>
                  </a:moveTo>
                  <a:cubicBezTo>
                    <a:pt x="0" y="19"/>
                    <a:pt x="0" y="19"/>
                    <a:pt x="0" y="19"/>
                  </a:cubicBezTo>
                  <a:cubicBezTo>
                    <a:pt x="6" y="9"/>
                    <a:pt x="6" y="9"/>
                    <a:pt x="6" y="9"/>
                  </a:cubicBezTo>
                  <a:cubicBezTo>
                    <a:pt x="9" y="3"/>
                    <a:pt x="17" y="0"/>
                    <a:pt x="25" y="0"/>
                  </a:cubicBezTo>
                  <a:cubicBezTo>
                    <a:pt x="174" y="0"/>
                    <a:pt x="174" y="0"/>
                    <a:pt x="174" y="0"/>
                  </a:cubicBezTo>
                  <a:cubicBezTo>
                    <a:pt x="183" y="0"/>
                    <a:pt x="190" y="3"/>
                    <a:pt x="194" y="9"/>
                  </a:cubicBezTo>
                  <a:lnTo>
                    <a:pt x="200" y="19"/>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7" name="TextBox 86">
            <a:extLst>
              <a:ext uri="{FF2B5EF4-FFF2-40B4-BE49-F238E27FC236}">
                <a16:creationId xmlns:a16="http://schemas.microsoft.com/office/drawing/2014/main" id="{CFBCA20C-3D11-47FD-A8DF-406100893D0A}"/>
              </a:ext>
            </a:extLst>
          </p:cNvPr>
          <p:cNvSpPr txBox="1"/>
          <p:nvPr/>
        </p:nvSpPr>
        <p:spPr>
          <a:xfrm>
            <a:off x="15336654" y="6462365"/>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9" name="Rectangle: Rounded Corners 88">
            <a:extLst>
              <a:ext uri="{FF2B5EF4-FFF2-40B4-BE49-F238E27FC236}">
                <a16:creationId xmlns:a16="http://schemas.microsoft.com/office/drawing/2014/main" id="{75681FEB-A673-439E-9FBA-47030B7759A5}"/>
              </a:ext>
            </a:extLst>
          </p:cNvPr>
          <p:cNvSpPr/>
          <p:nvPr/>
        </p:nvSpPr>
        <p:spPr>
          <a:xfrm>
            <a:off x="15336654" y="955534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90" name="TextBox 89">
            <a:extLst>
              <a:ext uri="{FF2B5EF4-FFF2-40B4-BE49-F238E27FC236}">
                <a16:creationId xmlns:a16="http://schemas.microsoft.com/office/drawing/2014/main" id="{DF4BCDBC-67F4-45EA-97B4-66B0714BAFFD}"/>
              </a:ext>
            </a:extLst>
          </p:cNvPr>
          <p:cNvSpPr txBox="1"/>
          <p:nvPr/>
        </p:nvSpPr>
        <p:spPr>
          <a:xfrm>
            <a:off x="13864777" y="2422887"/>
            <a:ext cx="5810965" cy="3785652"/>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1158318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000" fill="hold"/>
                                        <p:tgtEl>
                                          <p:spTgt spid="87"/>
                                        </p:tgtEl>
                                        <p:attrNameLst>
                                          <p:attrName>ppt_x</p:attrName>
                                        </p:attrNameLst>
                                      </p:cBhvr>
                                      <p:tavLst>
                                        <p:tav tm="0">
                                          <p:val>
                                            <p:strVal val="1+#ppt_w/2"/>
                                          </p:val>
                                        </p:tav>
                                        <p:tav tm="100000">
                                          <p:val>
                                            <p:strVal val="#ppt_x"/>
                                          </p:val>
                                        </p:tav>
                                      </p:tavLst>
                                    </p:anim>
                                    <p:anim calcmode="lin" valueType="num">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4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000" fill="hold"/>
                                        <p:tgtEl>
                                          <p:spTgt spid="89"/>
                                        </p:tgtEl>
                                        <p:attrNameLst>
                                          <p:attrName>ppt_x</p:attrName>
                                        </p:attrNameLst>
                                      </p:cBhvr>
                                      <p:tavLst>
                                        <p:tav tm="0">
                                          <p:val>
                                            <p:strVal val="1+#ppt_w/2"/>
                                          </p:val>
                                        </p:tav>
                                        <p:tav tm="100000">
                                          <p:val>
                                            <p:strVal val="#ppt_x"/>
                                          </p:val>
                                        </p:tav>
                                      </p:tavLst>
                                    </p:anim>
                                    <p:anim calcmode="lin" valueType="num">
                                      <p:cBhvr additive="base">
                                        <p:cTn id="12" dur="10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1500" fill="hold"/>
                                        <p:tgtEl>
                                          <p:spTgt spid="59"/>
                                        </p:tgtEl>
                                        <p:attrNameLst>
                                          <p:attrName>ppt_x</p:attrName>
                                        </p:attrNameLst>
                                      </p:cBhvr>
                                      <p:tavLst>
                                        <p:tav tm="0">
                                          <p:val>
                                            <p:strVal val="#ppt_x"/>
                                          </p:val>
                                        </p:tav>
                                        <p:tav tm="100000">
                                          <p:val>
                                            <p:strVal val="#ppt_x"/>
                                          </p:val>
                                        </p:tav>
                                      </p:tavLst>
                                    </p:anim>
                                    <p:anim calcmode="lin" valueType="num">
                                      <p:cBhvr additive="base">
                                        <p:cTn id="20" dur="15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1500" fill="hold"/>
                                        <p:tgtEl>
                                          <p:spTgt spid="58"/>
                                        </p:tgtEl>
                                        <p:attrNameLst>
                                          <p:attrName>ppt_x</p:attrName>
                                        </p:attrNameLst>
                                      </p:cBhvr>
                                      <p:tavLst>
                                        <p:tav tm="0">
                                          <p:val>
                                            <p:strVal val="#ppt_x"/>
                                          </p:val>
                                        </p:tav>
                                        <p:tav tm="100000">
                                          <p:val>
                                            <p:strVal val="#ppt_x"/>
                                          </p:val>
                                        </p:tav>
                                      </p:tavLst>
                                    </p:anim>
                                    <p:anim calcmode="lin" valueType="num">
                                      <p:cBhvr additive="base">
                                        <p:cTn id="28" dur="15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300"/>
                                  </p:stCondLst>
                                  <p:childTnLst>
                                    <p:set>
                                      <p:cBhvr>
                                        <p:cTn id="30" dur="1" fill="hold">
                                          <p:stCondLst>
                                            <p:cond delay="0"/>
                                          </p:stCondLst>
                                        </p:cTn>
                                        <p:tgtEl>
                                          <p:spTgt spid="57"/>
                                        </p:tgtEl>
                                        <p:attrNameLst>
                                          <p:attrName>style.visibility</p:attrName>
                                        </p:attrNameLst>
                                      </p:cBhvr>
                                      <p:to>
                                        <p:strVal val="visible"/>
                                      </p:to>
                                    </p:set>
                                    <p:anim calcmode="lin" valueType="num">
                                      <p:cBhvr additive="base">
                                        <p:cTn id="31" dur="1500" fill="hold"/>
                                        <p:tgtEl>
                                          <p:spTgt spid="57"/>
                                        </p:tgtEl>
                                        <p:attrNameLst>
                                          <p:attrName>ppt_x</p:attrName>
                                        </p:attrNameLst>
                                      </p:cBhvr>
                                      <p:tavLst>
                                        <p:tav tm="0">
                                          <p:val>
                                            <p:strVal val="#ppt_x"/>
                                          </p:val>
                                        </p:tav>
                                        <p:tav tm="100000">
                                          <p:val>
                                            <p:strVal val="#ppt_x"/>
                                          </p:val>
                                        </p:tav>
                                      </p:tavLst>
                                    </p:anim>
                                    <p:anim calcmode="lin" valueType="num">
                                      <p:cBhvr additive="base">
                                        <p:cTn id="32" dur="1500" fill="hold"/>
                                        <p:tgtEl>
                                          <p:spTgt spid="5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ppt_x"/>
                                          </p:val>
                                        </p:tav>
                                        <p:tav tm="100000">
                                          <p:val>
                                            <p:strVal val="#ppt_x"/>
                                          </p:val>
                                        </p:tav>
                                      </p:tavLst>
                                    </p:anim>
                                    <p:anim calcmode="lin" valueType="num">
                                      <p:cBhvr additive="base">
                                        <p:cTn id="48" dur="1500" fill="hold"/>
                                        <p:tgtEl>
                                          <p:spTgt spid="7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60"/>
                                        </p:tgtEl>
                                        <p:attrNameLst>
                                          <p:attrName>style.visibility</p:attrName>
                                        </p:attrNameLst>
                                      </p:cBhvr>
                                      <p:to>
                                        <p:strVal val="visible"/>
                                      </p:to>
                                    </p:set>
                                    <p:anim calcmode="lin" valueType="num">
                                      <p:cBhvr additive="base">
                                        <p:cTn id="51" dur="1500" fill="hold"/>
                                        <p:tgtEl>
                                          <p:spTgt spid="60"/>
                                        </p:tgtEl>
                                        <p:attrNameLst>
                                          <p:attrName>ppt_x</p:attrName>
                                        </p:attrNameLst>
                                      </p:cBhvr>
                                      <p:tavLst>
                                        <p:tav tm="0">
                                          <p:val>
                                            <p:strVal val="#ppt_x"/>
                                          </p:val>
                                        </p:tav>
                                        <p:tav tm="100000">
                                          <p:val>
                                            <p:strVal val="#ppt_x"/>
                                          </p:val>
                                        </p:tav>
                                      </p:tavLst>
                                    </p:anim>
                                    <p:anim calcmode="lin" valueType="num">
                                      <p:cBhvr additive="base">
                                        <p:cTn id="52" dur="1500" fill="hold"/>
                                        <p:tgtEl>
                                          <p:spTgt spid="6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1500" fill="hold"/>
                                        <p:tgtEl>
                                          <p:spTgt spid="67"/>
                                        </p:tgtEl>
                                        <p:attrNameLst>
                                          <p:attrName>ppt_x</p:attrName>
                                        </p:attrNameLst>
                                      </p:cBhvr>
                                      <p:tavLst>
                                        <p:tav tm="0">
                                          <p:val>
                                            <p:strVal val="#ppt_x"/>
                                          </p:val>
                                        </p:tav>
                                        <p:tav tm="100000">
                                          <p:val>
                                            <p:strVal val="#ppt_x"/>
                                          </p:val>
                                        </p:tav>
                                      </p:tavLst>
                                    </p:anim>
                                    <p:anim calcmode="lin" valueType="num">
                                      <p:cBhvr additive="base">
                                        <p:cTn id="60" dur="1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6" grpId="0" animBg="1"/>
      <p:bldP spid="87" grpId="0"/>
      <p:bldP spid="89" grpId="0" animBg="1"/>
      <p:bldP spid="90" grpId="0"/>
    </p:bldLst>
  </p:timing>
</p:sld>
</file>

<file path=ppt/slides/slide1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EB368FD-512D-4228-B47B-D7349A5BDAA9}"/>
              </a:ext>
            </a:extLst>
          </p:cNvPr>
          <p:cNvSpPr>
            <a:spLocks/>
          </p:cNvSpPr>
          <p:nvPr/>
        </p:nvSpPr>
        <p:spPr bwMode="auto">
          <a:xfrm>
            <a:off x="4282316" y="9385301"/>
            <a:ext cx="5397500" cy="855663"/>
          </a:xfrm>
          <a:custGeom>
            <a:avLst/>
            <a:gdLst>
              <a:gd name="T0" fmla="*/ 14 w 1700"/>
              <a:gd name="T1" fmla="*/ 90 h 269"/>
              <a:gd name="T2" fmla="*/ 25 w 1700"/>
              <a:gd name="T3" fmla="*/ 116 h 269"/>
              <a:gd name="T4" fmla="*/ 574 w 1700"/>
              <a:gd name="T5" fmla="*/ 138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9"/>
                  <a:pt x="9" y="120"/>
                  <a:pt x="25" y="116"/>
                </a:cubicBezTo>
                <a:cubicBezTo>
                  <a:pt x="83" y="102"/>
                  <a:pt x="246" y="77"/>
                  <a:pt x="574" y="138"/>
                </a:cubicBezTo>
                <a:cubicBezTo>
                  <a:pt x="1153" y="244"/>
                  <a:pt x="1404" y="269"/>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6491CD08-C285-425C-9B0D-9EA164BAE77B}"/>
              </a:ext>
            </a:extLst>
          </p:cNvPr>
          <p:cNvSpPr>
            <a:spLocks/>
          </p:cNvSpPr>
          <p:nvPr/>
        </p:nvSpPr>
        <p:spPr bwMode="auto">
          <a:xfrm>
            <a:off x="3526666" y="6969126"/>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50269AE4-EA67-4771-BBFB-7746FA59BAC2}"/>
              </a:ext>
            </a:extLst>
          </p:cNvPr>
          <p:cNvSpPr>
            <a:spLocks/>
          </p:cNvSpPr>
          <p:nvPr/>
        </p:nvSpPr>
        <p:spPr bwMode="auto">
          <a:xfrm>
            <a:off x="5314191" y="4124326"/>
            <a:ext cx="4721225" cy="5637213"/>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7EDE6FF2-FE68-412F-9780-154FC815845D}"/>
              </a:ext>
            </a:extLst>
          </p:cNvPr>
          <p:cNvGrpSpPr/>
          <p:nvPr/>
        </p:nvGrpSpPr>
        <p:grpSpPr>
          <a:xfrm>
            <a:off x="3143179" y="5634492"/>
            <a:ext cx="2566988" cy="3127375"/>
            <a:chOff x="11088688" y="6592888"/>
            <a:chExt cx="2566988" cy="3127375"/>
          </a:xfrm>
        </p:grpSpPr>
        <p:sp>
          <p:nvSpPr>
            <p:cNvPr id="61" name="Freeform 203">
              <a:extLst>
                <a:ext uri="{FF2B5EF4-FFF2-40B4-BE49-F238E27FC236}">
                  <a16:creationId xmlns:a16="http://schemas.microsoft.com/office/drawing/2014/main" id="{77922AC1-CDA5-4E3F-9779-20513709A220}"/>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4">
              <a:extLst>
                <a:ext uri="{FF2B5EF4-FFF2-40B4-BE49-F238E27FC236}">
                  <a16:creationId xmlns:a16="http://schemas.microsoft.com/office/drawing/2014/main" id="{D579E4E1-099B-4BB9-9C58-949A8AD65478}"/>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5">
              <a:extLst>
                <a:ext uri="{FF2B5EF4-FFF2-40B4-BE49-F238E27FC236}">
                  <a16:creationId xmlns:a16="http://schemas.microsoft.com/office/drawing/2014/main" id="{9872BDB8-A779-443D-AD83-C6AA7FEFCB40}"/>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6">
              <a:extLst>
                <a:ext uri="{FF2B5EF4-FFF2-40B4-BE49-F238E27FC236}">
                  <a16:creationId xmlns:a16="http://schemas.microsoft.com/office/drawing/2014/main" id="{4C646E77-9226-4BB1-8F67-52FC9DE2AB24}"/>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7">
              <a:extLst>
                <a:ext uri="{FF2B5EF4-FFF2-40B4-BE49-F238E27FC236}">
                  <a16:creationId xmlns:a16="http://schemas.microsoft.com/office/drawing/2014/main" id="{8216DCB8-D61C-4C48-8AE0-272BC7E550AD}"/>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08">
              <a:extLst>
                <a:ext uri="{FF2B5EF4-FFF2-40B4-BE49-F238E27FC236}">
                  <a16:creationId xmlns:a16="http://schemas.microsoft.com/office/drawing/2014/main" id="{1135FD95-EA4D-42C0-B654-7A195D1B2B6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3A77B6E6-D03F-41CE-A85F-177AD1FF802B}"/>
              </a:ext>
            </a:extLst>
          </p:cNvPr>
          <p:cNvGrpSpPr/>
          <p:nvPr/>
        </p:nvGrpSpPr>
        <p:grpSpPr>
          <a:xfrm>
            <a:off x="2942952" y="7860043"/>
            <a:ext cx="2846388" cy="1965326"/>
            <a:chOff x="10701338" y="8021638"/>
            <a:chExt cx="2846388" cy="1965326"/>
          </a:xfrm>
        </p:grpSpPr>
        <p:sp>
          <p:nvSpPr>
            <p:cNvPr id="68" name="Freeform 201">
              <a:extLst>
                <a:ext uri="{FF2B5EF4-FFF2-40B4-BE49-F238E27FC236}">
                  <a16:creationId xmlns:a16="http://schemas.microsoft.com/office/drawing/2014/main" id="{BC767633-95FB-49E3-8A95-B514F2904B50}"/>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2">
              <a:extLst>
                <a:ext uri="{FF2B5EF4-FFF2-40B4-BE49-F238E27FC236}">
                  <a16:creationId xmlns:a16="http://schemas.microsoft.com/office/drawing/2014/main" id="{ABF6CAE0-96CD-4319-B32A-9FCDBE5EA612}"/>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0" name="Group 69">
            <a:extLst>
              <a:ext uri="{FF2B5EF4-FFF2-40B4-BE49-F238E27FC236}">
                <a16:creationId xmlns:a16="http://schemas.microsoft.com/office/drawing/2014/main" id="{8B302FA3-456E-4FE4-9534-9B49A82C83D8}"/>
              </a:ext>
            </a:extLst>
          </p:cNvPr>
          <p:cNvGrpSpPr/>
          <p:nvPr/>
        </p:nvGrpSpPr>
        <p:grpSpPr>
          <a:xfrm>
            <a:off x="4628883" y="6801456"/>
            <a:ext cx="1406525" cy="2090737"/>
            <a:chOff x="12350751" y="7454901"/>
            <a:chExt cx="1406525" cy="2090737"/>
          </a:xfrm>
        </p:grpSpPr>
        <p:sp>
          <p:nvSpPr>
            <p:cNvPr id="71" name="Freeform 209">
              <a:extLst>
                <a:ext uri="{FF2B5EF4-FFF2-40B4-BE49-F238E27FC236}">
                  <a16:creationId xmlns:a16="http://schemas.microsoft.com/office/drawing/2014/main" id="{39B55554-FD65-4F2C-B2BD-6C102B3CE54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0">
              <a:extLst>
                <a:ext uri="{FF2B5EF4-FFF2-40B4-BE49-F238E27FC236}">
                  <a16:creationId xmlns:a16="http://schemas.microsoft.com/office/drawing/2014/main" id="{17CD87BE-B806-4DE4-8FDC-2CF0F0FFFC0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1">
              <a:extLst>
                <a:ext uri="{FF2B5EF4-FFF2-40B4-BE49-F238E27FC236}">
                  <a16:creationId xmlns:a16="http://schemas.microsoft.com/office/drawing/2014/main" id="{74CD8E0C-FF01-4AEE-A674-F41FDF7F49D2}"/>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2">
              <a:extLst>
                <a:ext uri="{FF2B5EF4-FFF2-40B4-BE49-F238E27FC236}">
                  <a16:creationId xmlns:a16="http://schemas.microsoft.com/office/drawing/2014/main" id="{E15F3C7D-DE8E-4A13-8459-EE527685843E}"/>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3">
              <a:extLst>
                <a:ext uri="{FF2B5EF4-FFF2-40B4-BE49-F238E27FC236}">
                  <a16:creationId xmlns:a16="http://schemas.microsoft.com/office/drawing/2014/main" id="{E1817F66-83DB-4AED-8439-D0C564334A96}"/>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4">
              <a:extLst>
                <a:ext uri="{FF2B5EF4-FFF2-40B4-BE49-F238E27FC236}">
                  <a16:creationId xmlns:a16="http://schemas.microsoft.com/office/drawing/2014/main" id="{A9FEB420-2C2F-4EFA-86D8-2A4CA587D6A7}"/>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5">
              <a:extLst>
                <a:ext uri="{FF2B5EF4-FFF2-40B4-BE49-F238E27FC236}">
                  <a16:creationId xmlns:a16="http://schemas.microsoft.com/office/drawing/2014/main" id="{CE0650A0-6881-4E1E-BB7F-9BE24E46571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6">
              <a:extLst>
                <a:ext uri="{FF2B5EF4-FFF2-40B4-BE49-F238E27FC236}">
                  <a16:creationId xmlns:a16="http://schemas.microsoft.com/office/drawing/2014/main" id="{01B91C50-7B39-4DDF-86A7-0DE416C173A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9" name="Group 78">
            <a:extLst>
              <a:ext uri="{FF2B5EF4-FFF2-40B4-BE49-F238E27FC236}">
                <a16:creationId xmlns:a16="http://schemas.microsoft.com/office/drawing/2014/main" id="{73DC74D8-0453-4183-88AC-7A79AE593F11}"/>
              </a:ext>
            </a:extLst>
          </p:cNvPr>
          <p:cNvGrpSpPr/>
          <p:nvPr/>
        </p:nvGrpSpPr>
        <p:grpSpPr>
          <a:xfrm>
            <a:off x="7668703" y="4524376"/>
            <a:ext cx="2924175" cy="5091113"/>
            <a:chOff x="15813088" y="4310063"/>
            <a:chExt cx="2924175" cy="5091113"/>
          </a:xfrm>
        </p:grpSpPr>
        <p:sp>
          <p:nvSpPr>
            <p:cNvPr id="80" name="Freeform 217">
              <a:extLst>
                <a:ext uri="{FF2B5EF4-FFF2-40B4-BE49-F238E27FC236}">
                  <a16:creationId xmlns:a16="http://schemas.microsoft.com/office/drawing/2014/main" id="{BAF5DCB2-7F0F-49BB-B753-76430FB8231E}"/>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8">
              <a:extLst>
                <a:ext uri="{FF2B5EF4-FFF2-40B4-BE49-F238E27FC236}">
                  <a16:creationId xmlns:a16="http://schemas.microsoft.com/office/drawing/2014/main" id="{5E35F44A-8A3C-4AF0-B660-2221DFBBF2B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9">
              <a:extLst>
                <a:ext uri="{FF2B5EF4-FFF2-40B4-BE49-F238E27FC236}">
                  <a16:creationId xmlns:a16="http://schemas.microsoft.com/office/drawing/2014/main" id="{403AE1D0-698C-452F-B80A-770E35F25D61}"/>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0">
              <a:extLst>
                <a:ext uri="{FF2B5EF4-FFF2-40B4-BE49-F238E27FC236}">
                  <a16:creationId xmlns:a16="http://schemas.microsoft.com/office/drawing/2014/main" id="{B15992C9-6FE7-4C71-A5DB-3CA8A63E39A3}"/>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1">
              <a:extLst>
                <a:ext uri="{FF2B5EF4-FFF2-40B4-BE49-F238E27FC236}">
                  <a16:creationId xmlns:a16="http://schemas.microsoft.com/office/drawing/2014/main" id="{E417A12E-C53C-4B28-BECC-F40878758BD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2">
              <a:extLst>
                <a:ext uri="{FF2B5EF4-FFF2-40B4-BE49-F238E27FC236}">
                  <a16:creationId xmlns:a16="http://schemas.microsoft.com/office/drawing/2014/main" id="{0FCF5003-7A9B-47EB-A16E-08C3B8A547EF}"/>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23">
              <a:extLst>
                <a:ext uri="{FF2B5EF4-FFF2-40B4-BE49-F238E27FC236}">
                  <a16:creationId xmlns:a16="http://schemas.microsoft.com/office/drawing/2014/main" id="{2721589F-6A51-491B-8FE7-52D04C4DFF0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 name="Group 58">
            <a:extLst>
              <a:ext uri="{FF2B5EF4-FFF2-40B4-BE49-F238E27FC236}">
                <a16:creationId xmlns:a16="http://schemas.microsoft.com/office/drawing/2014/main" id="{1BDB3D58-F8B9-4A01-9025-30BB5D9D57BA}"/>
              </a:ext>
            </a:extLst>
          </p:cNvPr>
          <p:cNvGrpSpPr/>
          <p:nvPr/>
        </p:nvGrpSpPr>
        <p:grpSpPr>
          <a:xfrm>
            <a:off x="5314191" y="3592513"/>
            <a:ext cx="3076575" cy="6264275"/>
            <a:chOff x="19016663" y="3592513"/>
            <a:chExt cx="3076575" cy="6264275"/>
          </a:xfrm>
        </p:grpSpPr>
        <p:sp>
          <p:nvSpPr>
            <p:cNvPr id="11" name="Freeform 8">
              <a:extLst>
                <a:ext uri="{FF2B5EF4-FFF2-40B4-BE49-F238E27FC236}">
                  <a16:creationId xmlns:a16="http://schemas.microsoft.com/office/drawing/2014/main" id="{0AAED965-38E5-46DB-8EA7-BFC7946C46D6}"/>
                </a:ext>
              </a:extLst>
            </p:cNvPr>
            <p:cNvSpPr>
              <a:spLocks/>
            </p:cNvSpPr>
            <p:nvPr/>
          </p:nvSpPr>
          <p:spPr bwMode="auto">
            <a:xfrm>
              <a:off x="19016663" y="3592513"/>
              <a:ext cx="3076575" cy="6264275"/>
            </a:xfrm>
            <a:custGeom>
              <a:avLst/>
              <a:gdLst>
                <a:gd name="T0" fmla="*/ 827 w 969"/>
                <a:gd name="T1" fmla="*/ 1970 h 1970"/>
                <a:gd name="T2" fmla="*/ 142 w 969"/>
                <a:gd name="T3" fmla="*/ 1970 h 1970"/>
                <a:gd name="T4" fmla="*/ 0 w 969"/>
                <a:gd name="T5" fmla="*/ 1828 h 1970"/>
                <a:gd name="T6" fmla="*/ 0 w 969"/>
                <a:gd name="T7" fmla="*/ 142 h 1970"/>
                <a:gd name="T8" fmla="*/ 142 w 969"/>
                <a:gd name="T9" fmla="*/ 0 h 1970"/>
                <a:gd name="T10" fmla="*/ 827 w 969"/>
                <a:gd name="T11" fmla="*/ 0 h 1970"/>
                <a:gd name="T12" fmla="*/ 969 w 969"/>
                <a:gd name="T13" fmla="*/ 142 h 1970"/>
                <a:gd name="T14" fmla="*/ 969 w 969"/>
                <a:gd name="T15" fmla="*/ 1828 h 1970"/>
                <a:gd name="T16" fmla="*/ 827 w 969"/>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0">
                  <a:moveTo>
                    <a:pt x="827" y="1970"/>
                  </a:moveTo>
                  <a:cubicBezTo>
                    <a:pt x="142" y="1970"/>
                    <a:pt x="142" y="1970"/>
                    <a:pt x="142" y="1970"/>
                  </a:cubicBezTo>
                  <a:cubicBezTo>
                    <a:pt x="63" y="1970"/>
                    <a:pt x="0" y="1907"/>
                    <a:pt x="0" y="1828"/>
                  </a:cubicBezTo>
                  <a:cubicBezTo>
                    <a:pt x="0" y="142"/>
                    <a:pt x="0" y="142"/>
                    <a:pt x="0" y="142"/>
                  </a:cubicBezTo>
                  <a:cubicBezTo>
                    <a:pt x="0" y="63"/>
                    <a:pt x="63" y="0"/>
                    <a:pt x="142" y="0"/>
                  </a:cubicBezTo>
                  <a:cubicBezTo>
                    <a:pt x="827" y="0"/>
                    <a:pt x="827" y="0"/>
                    <a:pt x="827" y="0"/>
                  </a:cubicBezTo>
                  <a:cubicBezTo>
                    <a:pt x="906" y="0"/>
                    <a:pt x="969" y="63"/>
                    <a:pt x="969" y="142"/>
                  </a:cubicBezTo>
                  <a:cubicBezTo>
                    <a:pt x="969" y="1828"/>
                    <a:pt x="969" y="1828"/>
                    <a:pt x="969" y="1828"/>
                  </a:cubicBezTo>
                  <a:cubicBezTo>
                    <a:pt x="969" y="1907"/>
                    <a:pt x="906" y="1970"/>
                    <a:pt x="827"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00982B80-D617-4E9B-A419-4E1291621CEF}"/>
                </a:ext>
              </a:extLst>
            </p:cNvPr>
            <p:cNvSpPr>
              <a:spLocks/>
            </p:cNvSpPr>
            <p:nvPr/>
          </p:nvSpPr>
          <p:spPr bwMode="auto">
            <a:xfrm>
              <a:off x="19076988" y="3649663"/>
              <a:ext cx="2952750" cy="6146800"/>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71BEE337-DCDB-4DFF-99F8-1E87E61163D0}"/>
                </a:ext>
              </a:extLst>
            </p:cNvPr>
            <p:cNvSpPr>
              <a:spLocks/>
            </p:cNvSpPr>
            <p:nvPr/>
          </p:nvSpPr>
          <p:spPr bwMode="auto">
            <a:xfrm>
              <a:off x="19178588" y="3757613"/>
              <a:ext cx="2740025" cy="5921375"/>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2"/>
                    <a:pt x="622" y="72"/>
                  </a:cubicBezTo>
                  <a:cubicBezTo>
                    <a:pt x="241" y="72"/>
                    <a:pt x="241" y="72"/>
                    <a:pt x="241" y="72"/>
                  </a:cubicBezTo>
                  <a:cubicBezTo>
                    <a:pt x="217" y="72"/>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0"/>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97D1B800-CF78-4040-871C-33DD659E0069}"/>
                </a:ext>
              </a:extLst>
            </p:cNvPr>
            <p:cNvSpPr>
              <a:spLocks/>
            </p:cNvSpPr>
            <p:nvPr/>
          </p:nvSpPr>
          <p:spPr bwMode="auto">
            <a:xfrm>
              <a:off x="20346988" y="3817938"/>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D43D741C-9E42-4048-90F2-1E210B1EC5F8}"/>
                </a:ext>
              </a:extLst>
            </p:cNvPr>
            <p:cNvSpPr>
              <a:spLocks noChangeArrowheads="1"/>
            </p:cNvSpPr>
            <p:nvPr/>
          </p:nvSpPr>
          <p:spPr bwMode="auto">
            <a:xfrm>
              <a:off x="20826413" y="3792538"/>
              <a:ext cx="114300" cy="11112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55703FCA-27CF-475B-B827-53E356C1F7DF}"/>
              </a:ext>
            </a:extLst>
          </p:cNvPr>
          <p:cNvSpPr>
            <a:spLocks/>
          </p:cNvSpPr>
          <p:nvPr/>
        </p:nvSpPr>
        <p:spPr bwMode="auto">
          <a:xfrm>
            <a:off x="5710167" y="4216401"/>
            <a:ext cx="2266950" cy="5219700"/>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8" name="Group 57">
            <a:extLst>
              <a:ext uri="{FF2B5EF4-FFF2-40B4-BE49-F238E27FC236}">
                <a16:creationId xmlns:a16="http://schemas.microsoft.com/office/drawing/2014/main" id="{BC7A34F3-88F0-43C8-863F-B16E57845CCC}"/>
              </a:ext>
            </a:extLst>
          </p:cNvPr>
          <p:cNvGrpSpPr/>
          <p:nvPr/>
        </p:nvGrpSpPr>
        <p:grpSpPr>
          <a:xfrm>
            <a:off x="6313417" y="4819651"/>
            <a:ext cx="1060450" cy="1135062"/>
            <a:chOff x="2900363" y="4819651"/>
            <a:chExt cx="1060450" cy="1135062"/>
          </a:xfrm>
        </p:grpSpPr>
        <p:sp>
          <p:nvSpPr>
            <p:cNvPr id="17" name="Oval 14">
              <a:extLst>
                <a:ext uri="{FF2B5EF4-FFF2-40B4-BE49-F238E27FC236}">
                  <a16:creationId xmlns:a16="http://schemas.microsoft.com/office/drawing/2014/main" id="{7DBD8FEC-AF69-4201-8650-85C4B5BE441E}"/>
                </a:ext>
              </a:extLst>
            </p:cNvPr>
            <p:cNvSpPr>
              <a:spLocks noChangeArrowheads="1"/>
            </p:cNvSpPr>
            <p:nvPr/>
          </p:nvSpPr>
          <p:spPr bwMode="auto">
            <a:xfrm>
              <a:off x="3021013" y="4819651"/>
              <a:ext cx="819150"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165A0EF8-C5BB-45AB-ADCD-8AEE6FFB16F4}"/>
                </a:ext>
              </a:extLst>
            </p:cNvPr>
            <p:cNvSpPr>
              <a:spLocks/>
            </p:cNvSpPr>
            <p:nvPr/>
          </p:nvSpPr>
          <p:spPr bwMode="auto">
            <a:xfrm>
              <a:off x="3182938" y="5230813"/>
              <a:ext cx="492125" cy="295275"/>
            </a:xfrm>
            <a:custGeom>
              <a:avLst/>
              <a:gdLst>
                <a:gd name="T0" fmla="*/ 147 w 155"/>
                <a:gd name="T1" fmla="*/ 93 h 93"/>
                <a:gd name="T2" fmla="*/ 9 w 155"/>
                <a:gd name="T3" fmla="*/ 93 h 93"/>
                <a:gd name="T4" fmla="*/ 0 w 155"/>
                <a:gd name="T5" fmla="*/ 84 h 93"/>
                <a:gd name="T6" fmla="*/ 0 w 155"/>
                <a:gd name="T7" fmla="*/ 54 h 93"/>
                <a:gd name="T8" fmla="*/ 54 w 155"/>
                <a:gd name="T9" fmla="*/ 0 h 93"/>
                <a:gd name="T10" fmla="*/ 102 w 155"/>
                <a:gd name="T11" fmla="*/ 0 h 93"/>
                <a:gd name="T12" fmla="*/ 155 w 155"/>
                <a:gd name="T13" fmla="*/ 54 h 93"/>
                <a:gd name="T14" fmla="*/ 155 w 155"/>
                <a:gd name="T15" fmla="*/ 84 h 93"/>
                <a:gd name="T16" fmla="*/ 147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7" y="93"/>
                  </a:moveTo>
                  <a:cubicBezTo>
                    <a:pt x="9" y="93"/>
                    <a:pt x="9" y="93"/>
                    <a:pt x="9" y="93"/>
                  </a:cubicBezTo>
                  <a:cubicBezTo>
                    <a:pt x="4" y="93"/>
                    <a:pt x="0" y="89"/>
                    <a:pt x="0" y="84"/>
                  </a:cubicBezTo>
                  <a:cubicBezTo>
                    <a:pt x="0" y="54"/>
                    <a:pt x="0" y="54"/>
                    <a:pt x="0" y="54"/>
                  </a:cubicBezTo>
                  <a:cubicBezTo>
                    <a:pt x="0" y="24"/>
                    <a:pt x="24" y="0"/>
                    <a:pt x="54" y="0"/>
                  </a:cubicBezTo>
                  <a:cubicBezTo>
                    <a:pt x="102" y="0"/>
                    <a:pt x="102" y="0"/>
                    <a:pt x="102" y="0"/>
                  </a:cubicBezTo>
                  <a:cubicBezTo>
                    <a:pt x="131" y="0"/>
                    <a:pt x="155" y="24"/>
                    <a:pt x="155" y="54"/>
                  </a:cubicBezTo>
                  <a:cubicBezTo>
                    <a:pt x="155" y="84"/>
                    <a:pt x="155" y="84"/>
                    <a:pt x="155" y="84"/>
                  </a:cubicBezTo>
                  <a:cubicBezTo>
                    <a:pt x="155" y="89"/>
                    <a:pt x="151" y="93"/>
                    <a:pt x="147"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73F5FB6-2617-43DC-AB87-3DB547109F44}"/>
                </a:ext>
              </a:extLst>
            </p:cNvPr>
            <p:cNvSpPr>
              <a:spLocks/>
            </p:cNvSpPr>
            <p:nvPr/>
          </p:nvSpPr>
          <p:spPr bwMode="auto">
            <a:xfrm>
              <a:off x="3275013" y="4879976"/>
              <a:ext cx="311150" cy="334963"/>
            </a:xfrm>
            <a:custGeom>
              <a:avLst/>
              <a:gdLst>
                <a:gd name="T0" fmla="*/ 61 w 98"/>
                <a:gd name="T1" fmla="*/ 105 h 105"/>
                <a:gd name="T2" fmla="*/ 34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1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1" y="105"/>
                  </a:moveTo>
                  <a:cubicBezTo>
                    <a:pt x="34" y="105"/>
                    <a:pt x="34" y="105"/>
                    <a:pt x="34" y="105"/>
                  </a:cubicBezTo>
                  <a:cubicBezTo>
                    <a:pt x="15"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1" y="105"/>
                    <a:pt x="61"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706F8D7-49E5-42B8-ACBE-D8B36902BFE5}"/>
                </a:ext>
              </a:extLst>
            </p:cNvPr>
            <p:cNvSpPr>
              <a:spLocks/>
            </p:cNvSpPr>
            <p:nvPr/>
          </p:nvSpPr>
          <p:spPr bwMode="auto">
            <a:xfrm>
              <a:off x="3382963" y="5189538"/>
              <a:ext cx="92075" cy="114300"/>
            </a:xfrm>
            <a:custGeom>
              <a:avLst/>
              <a:gdLst>
                <a:gd name="T0" fmla="*/ 14 w 29"/>
                <a:gd name="T1" fmla="*/ 36 h 36"/>
                <a:gd name="T2" fmla="*/ 14 w 29"/>
                <a:gd name="T3" fmla="*/ 36 h 36"/>
                <a:gd name="T4" fmla="*/ 0 w 29"/>
                <a:gd name="T5" fmla="*/ 21 h 36"/>
                <a:gd name="T6" fmla="*/ 0 w 29"/>
                <a:gd name="T7" fmla="*/ 0 h 36"/>
                <a:gd name="T8" fmla="*/ 29 w 29"/>
                <a:gd name="T9" fmla="*/ 0 h 36"/>
                <a:gd name="T10" fmla="*/ 29 w 29"/>
                <a:gd name="T11" fmla="*/ 21 h 36"/>
                <a:gd name="T12" fmla="*/ 14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4" y="36"/>
                  </a:moveTo>
                  <a:cubicBezTo>
                    <a:pt x="14" y="36"/>
                    <a:pt x="14" y="36"/>
                    <a:pt x="14" y="36"/>
                  </a:cubicBezTo>
                  <a:cubicBezTo>
                    <a:pt x="6" y="36"/>
                    <a:pt x="0" y="29"/>
                    <a:pt x="0" y="21"/>
                  </a:cubicBezTo>
                  <a:cubicBezTo>
                    <a:pt x="0" y="0"/>
                    <a:pt x="0" y="0"/>
                    <a:pt x="0" y="0"/>
                  </a:cubicBezTo>
                  <a:cubicBezTo>
                    <a:pt x="29" y="0"/>
                    <a:pt x="29" y="0"/>
                    <a:pt x="29" y="0"/>
                  </a:cubicBezTo>
                  <a:cubicBezTo>
                    <a:pt x="29" y="21"/>
                    <a:pt x="29" y="21"/>
                    <a:pt x="29" y="21"/>
                  </a:cubicBezTo>
                  <a:cubicBezTo>
                    <a:pt x="29" y="29"/>
                    <a:pt x="22" y="36"/>
                    <a:pt x="14"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3F1AA30-0171-4C90-8BEF-E896089D426C}"/>
                </a:ext>
              </a:extLst>
            </p:cNvPr>
            <p:cNvSpPr>
              <a:spLocks/>
            </p:cNvSpPr>
            <p:nvPr/>
          </p:nvSpPr>
          <p:spPr bwMode="auto">
            <a:xfrm>
              <a:off x="3252788" y="4848226"/>
              <a:ext cx="355600" cy="209550"/>
            </a:xfrm>
            <a:custGeom>
              <a:avLst/>
              <a:gdLst>
                <a:gd name="T0" fmla="*/ 100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0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0" y="30"/>
                  </a:moveTo>
                  <a:cubicBezTo>
                    <a:pt x="100" y="20"/>
                    <a:pt x="92" y="12"/>
                    <a:pt x="82" y="12"/>
                  </a:cubicBezTo>
                  <a:cubicBezTo>
                    <a:pt x="81" y="12"/>
                    <a:pt x="81" y="12"/>
                    <a:pt x="80" y="12"/>
                  </a:cubicBezTo>
                  <a:cubicBezTo>
                    <a:pt x="74" y="5"/>
                    <a:pt x="65" y="0"/>
                    <a:pt x="55" y="0"/>
                  </a:cubicBezTo>
                  <a:cubicBezTo>
                    <a:pt x="46" y="0"/>
                    <a:pt x="37" y="4"/>
                    <a:pt x="31" y="10"/>
                  </a:cubicBezTo>
                  <a:cubicBezTo>
                    <a:pt x="31" y="10"/>
                    <a:pt x="30" y="10"/>
                    <a:pt x="30" y="10"/>
                  </a:cubicBezTo>
                  <a:cubicBezTo>
                    <a:pt x="20" y="10"/>
                    <a:pt x="12" y="18"/>
                    <a:pt x="12" y="27"/>
                  </a:cubicBezTo>
                  <a:cubicBezTo>
                    <a:pt x="5" y="30"/>
                    <a:pt x="0" y="37"/>
                    <a:pt x="0" y="45"/>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3"/>
                    <a:pt x="100"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A88CFF82-3DB9-446B-A28D-8C334F3DEA51}"/>
                </a:ext>
              </a:extLst>
            </p:cNvPr>
            <p:cNvSpPr>
              <a:spLocks/>
            </p:cNvSpPr>
            <p:nvPr/>
          </p:nvSpPr>
          <p:spPr bwMode="auto">
            <a:xfrm>
              <a:off x="3033713" y="5703888"/>
              <a:ext cx="793750" cy="139700"/>
            </a:xfrm>
            <a:custGeom>
              <a:avLst/>
              <a:gdLst>
                <a:gd name="T0" fmla="*/ 228 w 250"/>
                <a:gd name="T1" fmla="*/ 44 h 44"/>
                <a:gd name="T2" fmla="*/ 21 w 250"/>
                <a:gd name="T3" fmla="*/ 44 h 44"/>
                <a:gd name="T4" fmla="*/ 0 w 250"/>
                <a:gd name="T5" fmla="*/ 22 h 44"/>
                <a:gd name="T6" fmla="*/ 0 w 250"/>
                <a:gd name="T7" fmla="*/ 22 h 44"/>
                <a:gd name="T8" fmla="*/ 21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1" y="44"/>
                    <a:pt x="21" y="44"/>
                    <a:pt x="21" y="44"/>
                  </a:cubicBezTo>
                  <a:cubicBezTo>
                    <a:pt x="9" y="44"/>
                    <a:pt x="0" y="34"/>
                    <a:pt x="0" y="22"/>
                  </a:cubicBezTo>
                  <a:cubicBezTo>
                    <a:pt x="0" y="22"/>
                    <a:pt x="0" y="22"/>
                    <a:pt x="0" y="22"/>
                  </a:cubicBezTo>
                  <a:cubicBezTo>
                    <a:pt x="0" y="10"/>
                    <a:pt x="9" y="0"/>
                    <a:pt x="21"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1AADEF2-43E8-4BF8-B626-8E3B58D782DB}"/>
                </a:ext>
              </a:extLst>
            </p:cNvPr>
            <p:cNvSpPr>
              <a:spLocks/>
            </p:cNvSpPr>
            <p:nvPr/>
          </p:nvSpPr>
          <p:spPr bwMode="auto">
            <a:xfrm>
              <a:off x="3211513" y="5903913"/>
              <a:ext cx="749300" cy="50800"/>
            </a:xfrm>
            <a:custGeom>
              <a:avLst/>
              <a:gdLst>
                <a:gd name="T0" fmla="*/ 228 w 236"/>
                <a:gd name="T1" fmla="*/ 16 h 16"/>
                <a:gd name="T2" fmla="*/ 7 w 236"/>
                <a:gd name="T3" fmla="*/ 16 h 16"/>
                <a:gd name="T4" fmla="*/ 0 w 236"/>
                <a:gd name="T5" fmla="*/ 8 h 16"/>
                <a:gd name="T6" fmla="*/ 0 w 236"/>
                <a:gd name="T7" fmla="*/ 8 h 16"/>
                <a:gd name="T8" fmla="*/ 7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7" y="16"/>
                    <a:pt x="7" y="16"/>
                    <a:pt x="7" y="16"/>
                  </a:cubicBezTo>
                  <a:cubicBezTo>
                    <a:pt x="3" y="16"/>
                    <a:pt x="0" y="12"/>
                    <a:pt x="0" y="8"/>
                  </a:cubicBezTo>
                  <a:cubicBezTo>
                    <a:pt x="0" y="8"/>
                    <a:pt x="0" y="8"/>
                    <a:pt x="0" y="8"/>
                  </a:cubicBezTo>
                  <a:cubicBezTo>
                    <a:pt x="0" y="4"/>
                    <a:pt x="3" y="0"/>
                    <a:pt x="7" y="0"/>
                  </a:cubicBezTo>
                  <a:cubicBezTo>
                    <a:pt x="228" y="0"/>
                    <a:pt x="228" y="0"/>
                    <a:pt x="228" y="0"/>
                  </a:cubicBezTo>
                  <a:cubicBezTo>
                    <a:pt x="232" y="0"/>
                    <a:pt x="236" y="4"/>
                    <a:pt x="236" y="8"/>
                  </a:cubicBezTo>
                  <a:cubicBezTo>
                    <a:pt x="236" y="8"/>
                    <a:pt x="236" y="8"/>
                    <a:pt x="236" y="8"/>
                  </a:cubicBezTo>
                  <a:cubicBezTo>
                    <a:pt x="236" y="12"/>
                    <a:pt x="232"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03642A06-E48C-471F-BA6C-48A1873BE127}"/>
                </a:ext>
              </a:extLst>
            </p:cNvPr>
            <p:cNvSpPr>
              <a:spLocks/>
            </p:cNvSpPr>
            <p:nvPr/>
          </p:nvSpPr>
          <p:spPr bwMode="auto">
            <a:xfrm>
              <a:off x="2900363" y="5903913"/>
              <a:ext cx="136525" cy="50800"/>
            </a:xfrm>
            <a:custGeom>
              <a:avLst/>
              <a:gdLst>
                <a:gd name="T0" fmla="*/ 35 w 43"/>
                <a:gd name="T1" fmla="*/ 16 h 16"/>
                <a:gd name="T2" fmla="*/ 8 w 43"/>
                <a:gd name="T3" fmla="*/ 16 h 16"/>
                <a:gd name="T4" fmla="*/ 0 w 43"/>
                <a:gd name="T5" fmla="*/ 8 h 16"/>
                <a:gd name="T6" fmla="*/ 0 w 43"/>
                <a:gd name="T7" fmla="*/ 8 h 16"/>
                <a:gd name="T8" fmla="*/ 8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8" y="16"/>
                    <a:pt x="8" y="16"/>
                    <a:pt x="8" y="16"/>
                  </a:cubicBezTo>
                  <a:cubicBezTo>
                    <a:pt x="3" y="16"/>
                    <a:pt x="0" y="12"/>
                    <a:pt x="0" y="8"/>
                  </a:cubicBezTo>
                  <a:cubicBezTo>
                    <a:pt x="0" y="8"/>
                    <a:pt x="0" y="8"/>
                    <a:pt x="0" y="8"/>
                  </a:cubicBezTo>
                  <a:cubicBezTo>
                    <a:pt x="0" y="4"/>
                    <a:pt x="3" y="0"/>
                    <a:pt x="8" y="0"/>
                  </a:cubicBezTo>
                  <a:cubicBezTo>
                    <a:pt x="35" y="0"/>
                    <a:pt x="35" y="0"/>
                    <a:pt x="35" y="0"/>
                  </a:cubicBezTo>
                  <a:cubicBezTo>
                    <a:pt x="40" y="0"/>
                    <a:pt x="43" y="4"/>
                    <a:pt x="43" y="8"/>
                  </a:cubicBezTo>
                  <a:cubicBezTo>
                    <a:pt x="43" y="8"/>
                    <a:pt x="43" y="8"/>
                    <a:pt x="43" y="8"/>
                  </a:cubicBezTo>
                  <a:cubicBezTo>
                    <a:pt x="43" y="12"/>
                    <a:pt x="40"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E56F8269-A874-4BC3-847C-68EA14EA5DD2}"/>
                </a:ext>
              </a:extLst>
            </p:cNvPr>
            <p:cNvSpPr>
              <a:spLocks/>
            </p:cNvSpPr>
            <p:nvPr/>
          </p:nvSpPr>
          <p:spPr bwMode="auto">
            <a:xfrm>
              <a:off x="3074988" y="5903913"/>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 name="Group 56">
            <a:extLst>
              <a:ext uri="{FF2B5EF4-FFF2-40B4-BE49-F238E27FC236}">
                <a16:creationId xmlns:a16="http://schemas.microsoft.com/office/drawing/2014/main" id="{BB4EC205-9669-4365-8FE7-2091B8CCA87C}"/>
              </a:ext>
            </a:extLst>
          </p:cNvPr>
          <p:cNvGrpSpPr/>
          <p:nvPr/>
        </p:nvGrpSpPr>
        <p:grpSpPr>
          <a:xfrm>
            <a:off x="5951467" y="6292851"/>
            <a:ext cx="1749425" cy="2892425"/>
            <a:chOff x="2538413" y="6292851"/>
            <a:chExt cx="1749425" cy="2892425"/>
          </a:xfrm>
        </p:grpSpPr>
        <p:sp>
          <p:nvSpPr>
            <p:cNvPr id="26" name="Oval 23">
              <a:extLst>
                <a:ext uri="{FF2B5EF4-FFF2-40B4-BE49-F238E27FC236}">
                  <a16:creationId xmlns:a16="http://schemas.microsoft.com/office/drawing/2014/main" id="{79669710-B9E5-4047-9572-8639C6A043D8}"/>
                </a:ext>
              </a:extLst>
            </p:cNvPr>
            <p:cNvSpPr>
              <a:spLocks noChangeArrowheads="1"/>
            </p:cNvSpPr>
            <p:nvPr/>
          </p:nvSpPr>
          <p:spPr bwMode="auto">
            <a:xfrm>
              <a:off x="2538413" y="8937626"/>
              <a:ext cx="1749425" cy="247650"/>
            </a:xfrm>
            <a:prstGeom prst="ellipse">
              <a:avLst/>
            </a:prstGeom>
            <a:solidFill>
              <a:srgbClr val="87A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9D0A0C8-A220-4DB3-9305-3C7F8A04B023}"/>
                </a:ext>
              </a:extLst>
            </p:cNvPr>
            <p:cNvSpPr>
              <a:spLocks/>
            </p:cNvSpPr>
            <p:nvPr/>
          </p:nvSpPr>
          <p:spPr bwMode="auto">
            <a:xfrm>
              <a:off x="3516313" y="6315076"/>
              <a:ext cx="254000" cy="2520950"/>
            </a:xfrm>
            <a:custGeom>
              <a:avLst/>
              <a:gdLst>
                <a:gd name="T0" fmla="*/ 80 w 80"/>
                <a:gd name="T1" fmla="*/ 151 h 793"/>
                <a:gd name="T2" fmla="*/ 80 w 80"/>
                <a:gd name="T3" fmla="*/ 793 h 793"/>
                <a:gd name="T4" fmla="*/ 56 w 80"/>
                <a:gd name="T5" fmla="*/ 793 h 793"/>
                <a:gd name="T6" fmla="*/ 56 w 80"/>
                <a:gd name="T7" fmla="*/ 138 h 793"/>
                <a:gd name="T8" fmla="*/ 37 w 80"/>
                <a:gd name="T9" fmla="*/ 55 h 793"/>
                <a:gd name="T10" fmla="*/ 0 w 80"/>
                <a:gd name="T11" fmla="*/ 0 h 793"/>
                <a:gd name="T12" fmla="*/ 14 w 80"/>
                <a:gd name="T13" fmla="*/ 9 h 793"/>
                <a:gd name="T14" fmla="*/ 63 w 80"/>
                <a:gd name="T15" fmla="*/ 75 h 793"/>
                <a:gd name="T16" fmla="*/ 80 w 80"/>
                <a:gd name="T17" fmla="*/ 151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93">
                  <a:moveTo>
                    <a:pt x="80" y="151"/>
                  </a:moveTo>
                  <a:cubicBezTo>
                    <a:pt x="80" y="793"/>
                    <a:pt x="80" y="793"/>
                    <a:pt x="80" y="793"/>
                  </a:cubicBezTo>
                  <a:cubicBezTo>
                    <a:pt x="56" y="793"/>
                    <a:pt x="56" y="793"/>
                    <a:pt x="56" y="793"/>
                  </a:cubicBezTo>
                  <a:cubicBezTo>
                    <a:pt x="56" y="138"/>
                    <a:pt x="56" y="138"/>
                    <a:pt x="56" y="138"/>
                  </a:cubicBezTo>
                  <a:cubicBezTo>
                    <a:pt x="56" y="109"/>
                    <a:pt x="50" y="81"/>
                    <a:pt x="37" y="55"/>
                  </a:cubicBezTo>
                  <a:cubicBezTo>
                    <a:pt x="28" y="36"/>
                    <a:pt x="16" y="17"/>
                    <a:pt x="0" y="0"/>
                  </a:cubicBezTo>
                  <a:cubicBezTo>
                    <a:pt x="5" y="2"/>
                    <a:pt x="10" y="5"/>
                    <a:pt x="14" y="9"/>
                  </a:cubicBezTo>
                  <a:cubicBezTo>
                    <a:pt x="35" y="29"/>
                    <a:pt x="52" y="51"/>
                    <a:pt x="63" y="75"/>
                  </a:cubicBezTo>
                  <a:cubicBezTo>
                    <a:pt x="74" y="99"/>
                    <a:pt x="80" y="125"/>
                    <a:pt x="80" y="15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9B277993-8322-42AA-A5AE-5FB20659470F}"/>
                </a:ext>
              </a:extLst>
            </p:cNvPr>
            <p:cNvSpPr>
              <a:spLocks/>
            </p:cNvSpPr>
            <p:nvPr/>
          </p:nvSpPr>
          <p:spPr bwMode="auto">
            <a:xfrm>
              <a:off x="3087688" y="6292851"/>
              <a:ext cx="606425" cy="2543175"/>
            </a:xfrm>
            <a:custGeom>
              <a:avLst/>
              <a:gdLst>
                <a:gd name="T0" fmla="*/ 191 w 191"/>
                <a:gd name="T1" fmla="*/ 145 h 800"/>
                <a:gd name="T2" fmla="*/ 191 w 191"/>
                <a:gd name="T3" fmla="*/ 800 h 800"/>
                <a:gd name="T4" fmla="*/ 0 w 191"/>
                <a:gd name="T5" fmla="*/ 800 h 800"/>
                <a:gd name="T6" fmla="*/ 0 w 191"/>
                <a:gd name="T7" fmla="*/ 158 h 800"/>
                <a:gd name="T8" fmla="*/ 67 w 191"/>
                <a:gd name="T9" fmla="*/ 16 h 800"/>
                <a:gd name="T10" fmla="*/ 108 w 191"/>
                <a:gd name="T11" fmla="*/ 0 h 800"/>
                <a:gd name="T12" fmla="*/ 135 w 191"/>
                <a:gd name="T13" fmla="*/ 7 h 800"/>
                <a:gd name="T14" fmla="*/ 172 w 191"/>
                <a:gd name="T15" fmla="*/ 62 h 800"/>
                <a:gd name="T16" fmla="*/ 191 w 191"/>
                <a:gd name="T17" fmla="*/ 14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800">
                  <a:moveTo>
                    <a:pt x="191" y="145"/>
                  </a:moveTo>
                  <a:cubicBezTo>
                    <a:pt x="191" y="800"/>
                    <a:pt x="191" y="800"/>
                    <a:pt x="191" y="800"/>
                  </a:cubicBezTo>
                  <a:cubicBezTo>
                    <a:pt x="0" y="800"/>
                    <a:pt x="0" y="800"/>
                    <a:pt x="0" y="800"/>
                  </a:cubicBezTo>
                  <a:cubicBezTo>
                    <a:pt x="0" y="158"/>
                    <a:pt x="0" y="158"/>
                    <a:pt x="0" y="158"/>
                  </a:cubicBezTo>
                  <a:cubicBezTo>
                    <a:pt x="0" y="106"/>
                    <a:pt x="24" y="56"/>
                    <a:pt x="67" y="16"/>
                  </a:cubicBezTo>
                  <a:cubicBezTo>
                    <a:pt x="78" y="6"/>
                    <a:pt x="93" y="0"/>
                    <a:pt x="108" y="0"/>
                  </a:cubicBezTo>
                  <a:cubicBezTo>
                    <a:pt x="117" y="0"/>
                    <a:pt x="127" y="2"/>
                    <a:pt x="135" y="7"/>
                  </a:cubicBezTo>
                  <a:cubicBezTo>
                    <a:pt x="151" y="24"/>
                    <a:pt x="163" y="43"/>
                    <a:pt x="172" y="62"/>
                  </a:cubicBezTo>
                  <a:cubicBezTo>
                    <a:pt x="185" y="88"/>
                    <a:pt x="191" y="116"/>
                    <a:pt x="191" y="145"/>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C7C80D34-E4EA-44AA-B632-4A99FC3DEA13}"/>
                </a:ext>
              </a:extLst>
            </p:cNvPr>
            <p:cNvSpPr>
              <a:spLocks/>
            </p:cNvSpPr>
            <p:nvPr/>
          </p:nvSpPr>
          <p:spPr bwMode="auto">
            <a:xfrm>
              <a:off x="3173413" y="6292851"/>
              <a:ext cx="254000" cy="2543175"/>
            </a:xfrm>
            <a:custGeom>
              <a:avLst/>
              <a:gdLst>
                <a:gd name="T0" fmla="*/ 0 w 80"/>
                <a:gd name="T1" fmla="*/ 152 h 800"/>
                <a:gd name="T2" fmla="*/ 0 w 80"/>
                <a:gd name="T3" fmla="*/ 800 h 800"/>
                <a:gd name="T4" fmla="*/ 24 w 80"/>
                <a:gd name="T5" fmla="*/ 800 h 800"/>
                <a:gd name="T6" fmla="*/ 24 w 80"/>
                <a:gd name="T7" fmla="*/ 138 h 800"/>
                <a:gd name="T8" fmla="*/ 43 w 80"/>
                <a:gd name="T9" fmla="*/ 56 h 800"/>
                <a:gd name="T10" fmla="*/ 80 w 80"/>
                <a:gd name="T11" fmla="*/ 0 h 800"/>
                <a:gd name="T12" fmla="*/ 66 w 80"/>
                <a:gd name="T13" fmla="*/ 10 h 800"/>
                <a:gd name="T14" fmla="*/ 17 w 80"/>
                <a:gd name="T15" fmla="*/ 76 h 800"/>
                <a:gd name="T16" fmla="*/ 0 w 80"/>
                <a:gd name="T17" fmla="*/ 15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0">
                  <a:moveTo>
                    <a:pt x="0" y="152"/>
                  </a:moveTo>
                  <a:cubicBezTo>
                    <a:pt x="0" y="800"/>
                    <a:pt x="0" y="800"/>
                    <a:pt x="0" y="800"/>
                  </a:cubicBezTo>
                  <a:cubicBezTo>
                    <a:pt x="24" y="800"/>
                    <a:pt x="24" y="800"/>
                    <a:pt x="24" y="800"/>
                  </a:cubicBezTo>
                  <a:cubicBezTo>
                    <a:pt x="24" y="138"/>
                    <a:pt x="24" y="138"/>
                    <a:pt x="24" y="138"/>
                  </a:cubicBezTo>
                  <a:cubicBezTo>
                    <a:pt x="24" y="110"/>
                    <a:pt x="31" y="82"/>
                    <a:pt x="43" y="56"/>
                  </a:cubicBezTo>
                  <a:cubicBezTo>
                    <a:pt x="52" y="36"/>
                    <a:pt x="64" y="18"/>
                    <a:pt x="80" y="0"/>
                  </a:cubicBezTo>
                  <a:cubicBezTo>
                    <a:pt x="75" y="3"/>
                    <a:pt x="70" y="6"/>
                    <a:pt x="66" y="10"/>
                  </a:cubicBezTo>
                  <a:cubicBezTo>
                    <a:pt x="45" y="30"/>
                    <a:pt x="28" y="52"/>
                    <a:pt x="17" y="76"/>
                  </a:cubicBezTo>
                  <a:cubicBezTo>
                    <a:pt x="6" y="100"/>
                    <a:pt x="0" y="126"/>
                    <a:pt x="0" y="15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E96B506-98D5-4B4E-88DE-0A0B7B68A32A}"/>
                </a:ext>
              </a:extLst>
            </p:cNvPr>
            <p:cNvSpPr>
              <a:spLocks/>
            </p:cNvSpPr>
            <p:nvPr/>
          </p:nvSpPr>
          <p:spPr bwMode="auto">
            <a:xfrm>
              <a:off x="2855913" y="7434263"/>
              <a:ext cx="301625" cy="1554163"/>
            </a:xfrm>
            <a:custGeom>
              <a:avLst/>
              <a:gdLst>
                <a:gd name="T0" fmla="*/ 95 w 95"/>
                <a:gd name="T1" fmla="*/ 69 h 489"/>
                <a:gd name="T2" fmla="*/ 95 w 95"/>
                <a:gd name="T3" fmla="*/ 487 h 489"/>
                <a:gd name="T4" fmla="*/ 92 w 95"/>
                <a:gd name="T5" fmla="*/ 489 h 489"/>
                <a:gd name="T6" fmla="*/ 3 w 95"/>
                <a:gd name="T7" fmla="*/ 489 h 489"/>
                <a:gd name="T8" fmla="*/ 0 w 95"/>
                <a:gd name="T9" fmla="*/ 487 h 489"/>
                <a:gd name="T10" fmla="*/ 0 w 95"/>
                <a:gd name="T11" fmla="*/ 69 h 489"/>
                <a:gd name="T12" fmla="*/ 8 w 95"/>
                <a:gd name="T13" fmla="*/ 37 h 489"/>
                <a:gd name="T14" fmla="*/ 30 w 95"/>
                <a:gd name="T15" fmla="*/ 7 h 489"/>
                <a:gd name="T16" fmla="*/ 48 w 95"/>
                <a:gd name="T17" fmla="*/ 0 h 489"/>
                <a:gd name="T18" fmla="*/ 60 w 95"/>
                <a:gd name="T19" fmla="*/ 2 h 489"/>
                <a:gd name="T20" fmla="*/ 66 w 95"/>
                <a:gd name="T21" fmla="*/ 7 h 489"/>
                <a:gd name="T22" fmla="*/ 87 w 95"/>
                <a:gd name="T23" fmla="*/ 36 h 489"/>
                <a:gd name="T24" fmla="*/ 88 w 95"/>
                <a:gd name="T25" fmla="*/ 37 h 489"/>
                <a:gd name="T26" fmla="*/ 95 w 95"/>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489">
                  <a:moveTo>
                    <a:pt x="95" y="69"/>
                  </a:moveTo>
                  <a:cubicBezTo>
                    <a:pt x="95" y="487"/>
                    <a:pt x="95" y="487"/>
                    <a:pt x="95" y="487"/>
                  </a:cubicBezTo>
                  <a:cubicBezTo>
                    <a:pt x="95" y="488"/>
                    <a:pt x="94" y="489"/>
                    <a:pt x="92" y="489"/>
                  </a:cubicBezTo>
                  <a:cubicBezTo>
                    <a:pt x="3" y="489"/>
                    <a:pt x="3" y="489"/>
                    <a:pt x="3" y="489"/>
                  </a:cubicBezTo>
                  <a:cubicBezTo>
                    <a:pt x="2" y="489"/>
                    <a:pt x="0" y="488"/>
                    <a:pt x="0" y="487"/>
                  </a:cubicBezTo>
                  <a:cubicBezTo>
                    <a:pt x="0" y="69"/>
                    <a:pt x="0" y="69"/>
                    <a:pt x="0" y="69"/>
                  </a:cubicBezTo>
                  <a:cubicBezTo>
                    <a:pt x="0" y="58"/>
                    <a:pt x="3" y="47"/>
                    <a:pt x="8" y="37"/>
                  </a:cubicBezTo>
                  <a:cubicBezTo>
                    <a:pt x="12" y="26"/>
                    <a:pt x="20" y="15"/>
                    <a:pt x="30" y="7"/>
                  </a:cubicBezTo>
                  <a:cubicBezTo>
                    <a:pt x="35" y="2"/>
                    <a:pt x="41" y="0"/>
                    <a:pt x="48" y="0"/>
                  </a:cubicBezTo>
                  <a:cubicBezTo>
                    <a:pt x="52" y="0"/>
                    <a:pt x="56" y="1"/>
                    <a:pt x="60" y="2"/>
                  </a:cubicBezTo>
                  <a:cubicBezTo>
                    <a:pt x="62" y="3"/>
                    <a:pt x="64" y="5"/>
                    <a:pt x="66" y="7"/>
                  </a:cubicBezTo>
                  <a:cubicBezTo>
                    <a:pt x="75" y="15"/>
                    <a:pt x="83" y="25"/>
                    <a:pt x="87" y="36"/>
                  </a:cubicBezTo>
                  <a:cubicBezTo>
                    <a:pt x="88" y="36"/>
                    <a:pt x="88" y="36"/>
                    <a:pt x="88" y="37"/>
                  </a:cubicBezTo>
                  <a:cubicBezTo>
                    <a:pt x="93" y="47"/>
                    <a:pt x="95" y="58"/>
                    <a:pt x="95"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34B8308-4E2F-4128-B19A-A282EA21FBCD}"/>
                </a:ext>
              </a:extLst>
            </p:cNvPr>
            <p:cNvSpPr>
              <a:spLocks/>
            </p:cNvSpPr>
            <p:nvPr/>
          </p:nvSpPr>
          <p:spPr bwMode="auto">
            <a:xfrm>
              <a:off x="288131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4" y="26"/>
                    <a:pt x="12" y="15"/>
                    <a:pt x="22" y="7"/>
                  </a:cubicBezTo>
                  <a:cubicBezTo>
                    <a:pt x="27" y="2"/>
                    <a:pt x="33" y="0"/>
                    <a:pt x="40" y="0"/>
                  </a:cubicBezTo>
                  <a:cubicBezTo>
                    <a:pt x="44" y="0"/>
                    <a:pt x="48" y="1"/>
                    <a:pt x="52" y="2"/>
                  </a:cubicBezTo>
                  <a:cubicBezTo>
                    <a:pt x="54" y="3"/>
                    <a:pt x="56" y="5"/>
                    <a:pt x="58" y="7"/>
                  </a:cubicBezTo>
                  <a:cubicBezTo>
                    <a:pt x="67"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3036556C-826C-450B-B46C-930A5B67B06F}"/>
                </a:ext>
              </a:extLst>
            </p:cNvPr>
            <p:cNvSpPr>
              <a:spLocks/>
            </p:cNvSpPr>
            <p:nvPr/>
          </p:nvSpPr>
          <p:spPr bwMode="auto">
            <a:xfrm>
              <a:off x="2779713" y="8928101"/>
              <a:ext cx="454025" cy="133350"/>
            </a:xfrm>
            <a:custGeom>
              <a:avLst/>
              <a:gdLst>
                <a:gd name="T0" fmla="*/ 135 w 143"/>
                <a:gd name="T1" fmla="*/ 42 h 42"/>
                <a:gd name="T2" fmla="*/ 9 w 143"/>
                <a:gd name="T3" fmla="*/ 42 h 42"/>
                <a:gd name="T4" fmla="*/ 2 w 143"/>
                <a:gd name="T5" fmla="*/ 32 h 42"/>
                <a:gd name="T6" fmla="*/ 9 w 143"/>
                <a:gd name="T7" fmla="*/ 17 h 42"/>
                <a:gd name="T8" fmla="*/ 13 w 143"/>
                <a:gd name="T9" fmla="*/ 8 h 42"/>
                <a:gd name="T10" fmla="*/ 25 w 143"/>
                <a:gd name="T11" fmla="*/ 0 h 42"/>
                <a:gd name="T12" fmla="*/ 119 w 143"/>
                <a:gd name="T13" fmla="*/ 0 h 42"/>
                <a:gd name="T14" fmla="*/ 131 w 143"/>
                <a:gd name="T15" fmla="*/ 8 h 42"/>
                <a:gd name="T16" fmla="*/ 135 w 143"/>
                <a:gd name="T17" fmla="*/ 17 h 42"/>
                <a:gd name="T18" fmla="*/ 141 w 143"/>
                <a:gd name="T19" fmla="*/ 32 h 42"/>
                <a:gd name="T20" fmla="*/ 135 w 143"/>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42">
                  <a:moveTo>
                    <a:pt x="135" y="42"/>
                  </a:moveTo>
                  <a:cubicBezTo>
                    <a:pt x="9" y="42"/>
                    <a:pt x="9" y="42"/>
                    <a:pt x="9" y="42"/>
                  </a:cubicBezTo>
                  <a:cubicBezTo>
                    <a:pt x="3" y="42"/>
                    <a:pt x="0" y="36"/>
                    <a:pt x="2" y="32"/>
                  </a:cubicBezTo>
                  <a:cubicBezTo>
                    <a:pt x="9" y="17"/>
                    <a:pt x="9" y="17"/>
                    <a:pt x="9" y="17"/>
                  </a:cubicBezTo>
                  <a:cubicBezTo>
                    <a:pt x="13" y="8"/>
                    <a:pt x="13" y="8"/>
                    <a:pt x="13" y="8"/>
                  </a:cubicBezTo>
                  <a:cubicBezTo>
                    <a:pt x="15" y="3"/>
                    <a:pt x="19" y="0"/>
                    <a:pt x="25" y="0"/>
                  </a:cubicBezTo>
                  <a:cubicBezTo>
                    <a:pt x="119" y="0"/>
                    <a:pt x="119" y="0"/>
                    <a:pt x="119" y="0"/>
                  </a:cubicBezTo>
                  <a:cubicBezTo>
                    <a:pt x="124" y="0"/>
                    <a:pt x="129" y="3"/>
                    <a:pt x="131" y="8"/>
                  </a:cubicBezTo>
                  <a:cubicBezTo>
                    <a:pt x="135" y="17"/>
                    <a:pt x="135" y="17"/>
                    <a:pt x="135" y="17"/>
                  </a:cubicBezTo>
                  <a:cubicBezTo>
                    <a:pt x="141" y="32"/>
                    <a:pt x="141" y="32"/>
                    <a:pt x="141" y="32"/>
                  </a:cubicBezTo>
                  <a:cubicBezTo>
                    <a:pt x="143"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FB90A42-AF0B-4183-AB47-E49C6BA65280}"/>
                </a:ext>
              </a:extLst>
            </p:cNvPr>
            <p:cNvSpPr>
              <a:spLocks/>
            </p:cNvSpPr>
            <p:nvPr/>
          </p:nvSpPr>
          <p:spPr bwMode="auto">
            <a:xfrm>
              <a:off x="280828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0"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C055D779-632F-4086-B2D7-3DD1D1A9B2B0}"/>
                </a:ext>
              </a:extLst>
            </p:cNvPr>
            <p:cNvSpPr>
              <a:spLocks/>
            </p:cNvSpPr>
            <p:nvPr/>
          </p:nvSpPr>
          <p:spPr bwMode="auto">
            <a:xfrm>
              <a:off x="2916238" y="7850188"/>
              <a:ext cx="44450" cy="735013"/>
            </a:xfrm>
            <a:custGeom>
              <a:avLst/>
              <a:gdLst>
                <a:gd name="T0" fmla="*/ 7 w 14"/>
                <a:gd name="T1" fmla="*/ 231 h 231"/>
                <a:gd name="T2" fmla="*/ 7 w 14"/>
                <a:gd name="T3" fmla="*/ 231 h 231"/>
                <a:gd name="T4" fmla="*/ 0 w 14"/>
                <a:gd name="T5" fmla="*/ 225 h 231"/>
                <a:gd name="T6" fmla="*/ 0 w 14"/>
                <a:gd name="T7" fmla="*/ 6 h 231"/>
                <a:gd name="T8" fmla="*/ 7 w 14"/>
                <a:gd name="T9" fmla="*/ 0 h 231"/>
                <a:gd name="T10" fmla="*/ 7 w 14"/>
                <a:gd name="T11" fmla="*/ 0 h 231"/>
                <a:gd name="T12" fmla="*/ 14 w 14"/>
                <a:gd name="T13" fmla="*/ 6 h 231"/>
                <a:gd name="T14" fmla="*/ 14 w 14"/>
                <a:gd name="T15" fmla="*/ 225 h 231"/>
                <a:gd name="T16" fmla="*/ 7 w 14"/>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31">
                  <a:moveTo>
                    <a:pt x="7" y="231"/>
                  </a:moveTo>
                  <a:cubicBezTo>
                    <a:pt x="7" y="231"/>
                    <a:pt x="7" y="231"/>
                    <a:pt x="7" y="231"/>
                  </a:cubicBezTo>
                  <a:cubicBezTo>
                    <a:pt x="3" y="231"/>
                    <a:pt x="0" y="228"/>
                    <a:pt x="0" y="225"/>
                  </a:cubicBezTo>
                  <a:cubicBezTo>
                    <a:pt x="0" y="6"/>
                    <a:pt x="0" y="6"/>
                    <a:pt x="0" y="6"/>
                  </a:cubicBezTo>
                  <a:cubicBezTo>
                    <a:pt x="0" y="3"/>
                    <a:pt x="3" y="0"/>
                    <a:pt x="7" y="0"/>
                  </a:cubicBezTo>
                  <a:cubicBezTo>
                    <a:pt x="7" y="0"/>
                    <a:pt x="7" y="0"/>
                    <a:pt x="7" y="0"/>
                  </a:cubicBezTo>
                  <a:cubicBezTo>
                    <a:pt x="11" y="0"/>
                    <a:pt x="14" y="3"/>
                    <a:pt x="14" y="6"/>
                  </a:cubicBezTo>
                  <a:cubicBezTo>
                    <a:pt x="14" y="225"/>
                    <a:pt x="14" y="225"/>
                    <a:pt x="14" y="225"/>
                  </a:cubicBezTo>
                  <a:cubicBezTo>
                    <a:pt x="14" y="228"/>
                    <a:pt x="11" y="231"/>
                    <a:pt x="7" y="231"/>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B124899-E7BB-41A4-BE68-F489C83CE8B2}"/>
                </a:ext>
              </a:extLst>
            </p:cNvPr>
            <p:cNvSpPr>
              <a:spLocks/>
            </p:cNvSpPr>
            <p:nvPr/>
          </p:nvSpPr>
          <p:spPr bwMode="auto">
            <a:xfrm>
              <a:off x="3703638" y="7434263"/>
              <a:ext cx="298450" cy="1554163"/>
            </a:xfrm>
            <a:custGeom>
              <a:avLst/>
              <a:gdLst>
                <a:gd name="T0" fmla="*/ 94 w 94"/>
                <a:gd name="T1" fmla="*/ 69 h 489"/>
                <a:gd name="T2" fmla="*/ 94 w 94"/>
                <a:gd name="T3" fmla="*/ 487 h 489"/>
                <a:gd name="T4" fmla="*/ 92 w 94"/>
                <a:gd name="T5" fmla="*/ 489 h 489"/>
                <a:gd name="T6" fmla="*/ 3 w 94"/>
                <a:gd name="T7" fmla="*/ 489 h 489"/>
                <a:gd name="T8" fmla="*/ 0 w 94"/>
                <a:gd name="T9" fmla="*/ 487 h 489"/>
                <a:gd name="T10" fmla="*/ 0 w 94"/>
                <a:gd name="T11" fmla="*/ 69 h 489"/>
                <a:gd name="T12" fmla="*/ 7 w 94"/>
                <a:gd name="T13" fmla="*/ 37 h 489"/>
                <a:gd name="T14" fmla="*/ 29 w 94"/>
                <a:gd name="T15" fmla="*/ 7 h 489"/>
                <a:gd name="T16" fmla="*/ 47 w 94"/>
                <a:gd name="T17" fmla="*/ 0 h 489"/>
                <a:gd name="T18" fmla="*/ 59 w 94"/>
                <a:gd name="T19" fmla="*/ 2 h 489"/>
                <a:gd name="T20" fmla="*/ 65 w 94"/>
                <a:gd name="T21" fmla="*/ 7 h 489"/>
                <a:gd name="T22" fmla="*/ 87 w 94"/>
                <a:gd name="T23" fmla="*/ 36 h 489"/>
                <a:gd name="T24" fmla="*/ 87 w 94"/>
                <a:gd name="T25" fmla="*/ 37 h 489"/>
                <a:gd name="T26" fmla="*/ 94 w 94"/>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489">
                  <a:moveTo>
                    <a:pt x="94" y="69"/>
                  </a:moveTo>
                  <a:cubicBezTo>
                    <a:pt x="94" y="487"/>
                    <a:pt x="94" y="487"/>
                    <a:pt x="94" y="487"/>
                  </a:cubicBezTo>
                  <a:cubicBezTo>
                    <a:pt x="94" y="488"/>
                    <a:pt x="93" y="489"/>
                    <a:pt x="92" y="489"/>
                  </a:cubicBezTo>
                  <a:cubicBezTo>
                    <a:pt x="3" y="489"/>
                    <a:pt x="3" y="489"/>
                    <a:pt x="3" y="489"/>
                  </a:cubicBezTo>
                  <a:cubicBezTo>
                    <a:pt x="1" y="489"/>
                    <a:pt x="0" y="488"/>
                    <a:pt x="0" y="487"/>
                  </a:cubicBezTo>
                  <a:cubicBezTo>
                    <a:pt x="0" y="69"/>
                    <a:pt x="0" y="69"/>
                    <a:pt x="0" y="69"/>
                  </a:cubicBezTo>
                  <a:cubicBezTo>
                    <a:pt x="0" y="58"/>
                    <a:pt x="2" y="47"/>
                    <a:pt x="7" y="37"/>
                  </a:cubicBezTo>
                  <a:cubicBezTo>
                    <a:pt x="12" y="26"/>
                    <a:pt x="19" y="15"/>
                    <a:pt x="29" y="7"/>
                  </a:cubicBezTo>
                  <a:cubicBezTo>
                    <a:pt x="34" y="2"/>
                    <a:pt x="40" y="0"/>
                    <a:pt x="47" y="0"/>
                  </a:cubicBezTo>
                  <a:cubicBezTo>
                    <a:pt x="51" y="0"/>
                    <a:pt x="55" y="1"/>
                    <a:pt x="59" y="2"/>
                  </a:cubicBezTo>
                  <a:cubicBezTo>
                    <a:pt x="61" y="3"/>
                    <a:pt x="63" y="5"/>
                    <a:pt x="65" y="7"/>
                  </a:cubicBezTo>
                  <a:cubicBezTo>
                    <a:pt x="75" y="15"/>
                    <a:pt x="82" y="25"/>
                    <a:pt x="87" y="36"/>
                  </a:cubicBezTo>
                  <a:cubicBezTo>
                    <a:pt x="87" y="36"/>
                    <a:pt x="87" y="36"/>
                    <a:pt x="87" y="37"/>
                  </a:cubicBezTo>
                  <a:cubicBezTo>
                    <a:pt x="92" y="47"/>
                    <a:pt x="94" y="58"/>
                    <a:pt x="94"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C8B46C8E-6A8C-4A8F-A9F5-FAE1857AB6D3}"/>
                </a:ext>
              </a:extLst>
            </p:cNvPr>
            <p:cNvSpPr>
              <a:spLocks/>
            </p:cNvSpPr>
            <p:nvPr/>
          </p:nvSpPr>
          <p:spPr bwMode="auto">
            <a:xfrm>
              <a:off x="372586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5" y="26"/>
                    <a:pt x="12" y="15"/>
                    <a:pt x="22" y="7"/>
                  </a:cubicBezTo>
                  <a:cubicBezTo>
                    <a:pt x="27" y="2"/>
                    <a:pt x="33" y="0"/>
                    <a:pt x="40" y="0"/>
                  </a:cubicBezTo>
                  <a:cubicBezTo>
                    <a:pt x="44" y="0"/>
                    <a:pt x="48" y="1"/>
                    <a:pt x="52" y="2"/>
                  </a:cubicBezTo>
                  <a:cubicBezTo>
                    <a:pt x="54" y="3"/>
                    <a:pt x="56" y="5"/>
                    <a:pt x="58" y="7"/>
                  </a:cubicBezTo>
                  <a:cubicBezTo>
                    <a:pt x="68"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9EF76053-78F5-40A0-B54F-0CA2866A215E}"/>
                </a:ext>
              </a:extLst>
            </p:cNvPr>
            <p:cNvSpPr>
              <a:spLocks/>
            </p:cNvSpPr>
            <p:nvPr/>
          </p:nvSpPr>
          <p:spPr bwMode="auto">
            <a:xfrm>
              <a:off x="3624263" y="8928101"/>
              <a:ext cx="457200" cy="133350"/>
            </a:xfrm>
            <a:custGeom>
              <a:avLst/>
              <a:gdLst>
                <a:gd name="T0" fmla="*/ 135 w 144"/>
                <a:gd name="T1" fmla="*/ 42 h 42"/>
                <a:gd name="T2" fmla="*/ 9 w 144"/>
                <a:gd name="T3" fmla="*/ 42 h 42"/>
                <a:gd name="T4" fmla="*/ 2 w 144"/>
                <a:gd name="T5" fmla="*/ 32 h 42"/>
                <a:gd name="T6" fmla="*/ 9 w 144"/>
                <a:gd name="T7" fmla="*/ 17 h 42"/>
                <a:gd name="T8" fmla="*/ 13 w 144"/>
                <a:gd name="T9" fmla="*/ 8 h 42"/>
                <a:gd name="T10" fmla="*/ 25 w 144"/>
                <a:gd name="T11" fmla="*/ 0 h 42"/>
                <a:gd name="T12" fmla="*/ 119 w 144"/>
                <a:gd name="T13" fmla="*/ 0 h 42"/>
                <a:gd name="T14" fmla="*/ 131 w 144"/>
                <a:gd name="T15" fmla="*/ 8 h 42"/>
                <a:gd name="T16" fmla="*/ 135 w 144"/>
                <a:gd name="T17" fmla="*/ 17 h 42"/>
                <a:gd name="T18" fmla="*/ 142 w 144"/>
                <a:gd name="T19" fmla="*/ 32 h 42"/>
                <a:gd name="T20" fmla="*/ 135 w 144"/>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5" y="42"/>
                  </a:moveTo>
                  <a:cubicBezTo>
                    <a:pt x="9" y="42"/>
                    <a:pt x="9" y="42"/>
                    <a:pt x="9" y="42"/>
                  </a:cubicBezTo>
                  <a:cubicBezTo>
                    <a:pt x="4" y="42"/>
                    <a:pt x="0" y="36"/>
                    <a:pt x="2" y="32"/>
                  </a:cubicBezTo>
                  <a:cubicBezTo>
                    <a:pt x="9" y="17"/>
                    <a:pt x="9" y="17"/>
                    <a:pt x="9" y="17"/>
                  </a:cubicBezTo>
                  <a:cubicBezTo>
                    <a:pt x="13" y="8"/>
                    <a:pt x="13" y="8"/>
                    <a:pt x="13" y="8"/>
                  </a:cubicBezTo>
                  <a:cubicBezTo>
                    <a:pt x="15" y="3"/>
                    <a:pt x="20" y="0"/>
                    <a:pt x="25" y="0"/>
                  </a:cubicBezTo>
                  <a:cubicBezTo>
                    <a:pt x="119" y="0"/>
                    <a:pt x="119" y="0"/>
                    <a:pt x="119" y="0"/>
                  </a:cubicBezTo>
                  <a:cubicBezTo>
                    <a:pt x="124" y="0"/>
                    <a:pt x="129" y="3"/>
                    <a:pt x="131" y="8"/>
                  </a:cubicBezTo>
                  <a:cubicBezTo>
                    <a:pt x="135" y="17"/>
                    <a:pt x="135" y="17"/>
                    <a:pt x="135" y="17"/>
                  </a:cubicBezTo>
                  <a:cubicBezTo>
                    <a:pt x="142" y="32"/>
                    <a:pt x="142" y="32"/>
                    <a:pt x="142" y="32"/>
                  </a:cubicBezTo>
                  <a:cubicBezTo>
                    <a:pt x="144"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18C4E2DB-A6C0-4619-BEE8-0C1FDE3DD646}"/>
                </a:ext>
              </a:extLst>
            </p:cNvPr>
            <p:cNvSpPr>
              <a:spLocks/>
            </p:cNvSpPr>
            <p:nvPr/>
          </p:nvSpPr>
          <p:spPr bwMode="auto">
            <a:xfrm>
              <a:off x="365283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1"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537E92-CD06-4858-B8DE-5108CFA6FA67}"/>
                </a:ext>
              </a:extLst>
            </p:cNvPr>
            <p:cNvSpPr>
              <a:spLocks/>
            </p:cNvSpPr>
            <p:nvPr/>
          </p:nvSpPr>
          <p:spPr bwMode="auto">
            <a:xfrm>
              <a:off x="3763963" y="7672388"/>
              <a:ext cx="41275" cy="736600"/>
            </a:xfrm>
            <a:custGeom>
              <a:avLst/>
              <a:gdLst>
                <a:gd name="T0" fmla="*/ 6 w 13"/>
                <a:gd name="T1" fmla="*/ 232 h 232"/>
                <a:gd name="T2" fmla="*/ 6 w 13"/>
                <a:gd name="T3" fmla="*/ 232 h 232"/>
                <a:gd name="T4" fmla="*/ 0 w 13"/>
                <a:gd name="T5" fmla="*/ 225 h 232"/>
                <a:gd name="T6" fmla="*/ 0 w 13"/>
                <a:gd name="T7" fmla="*/ 7 h 232"/>
                <a:gd name="T8" fmla="*/ 6 w 13"/>
                <a:gd name="T9" fmla="*/ 0 h 232"/>
                <a:gd name="T10" fmla="*/ 6 w 13"/>
                <a:gd name="T11" fmla="*/ 0 h 232"/>
                <a:gd name="T12" fmla="*/ 13 w 13"/>
                <a:gd name="T13" fmla="*/ 7 h 232"/>
                <a:gd name="T14" fmla="*/ 13 w 13"/>
                <a:gd name="T15" fmla="*/ 225 h 232"/>
                <a:gd name="T16" fmla="*/ 6 w 13"/>
                <a:gd name="T1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32">
                  <a:moveTo>
                    <a:pt x="6" y="232"/>
                  </a:moveTo>
                  <a:cubicBezTo>
                    <a:pt x="6" y="232"/>
                    <a:pt x="6" y="232"/>
                    <a:pt x="6" y="232"/>
                  </a:cubicBezTo>
                  <a:cubicBezTo>
                    <a:pt x="3" y="232"/>
                    <a:pt x="0" y="229"/>
                    <a:pt x="0" y="225"/>
                  </a:cubicBezTo>
                  <a:cubicBezTo>
                    <a:pt x="0" y="7"/>
                    <a:pt x="0" y="7"/>
                    <a:pt x="0" y="7"/>
                  </a:cubicBezTo>
                  <a:cubicBezTo>
                    <a:pt x="0" y="3"/>
                    <a:pt x="3" y="0"/>
                    <a:pt x="6" y="0"/>
                  </a:cubicBezTo>
                  <a:cubicBezTo>
                    <a:pt x="6" y="0"/>
                    <a:pt x="6" y="0"/>
                    <a:pt x="6" y="0"/>
                  </a:cubicBezTo>
                  <a:cubicBezTo>
                    <a:pt x="10" y="0"/>
                    <a:pt x="13" y="3"/>
                    <a:pt x="13" y="7"/>
                  </a:cubicBezTo>
                  <a:cubicBezTo>
                    <a:pt x="13" y="225"/>
                    <a:pt x="13" y="225"/>
                    <a:pt x="13" y="225"/>
                  </a:cubicBezTo>
                  <a:cubicBezTo>
                    <a:pt x="13" y="229"/>
                    <a:pt x="10" y="232"/>
                    <a:pt x="6" y="232"/>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8597ED4B-5042-41CE-88D0-C86E5DD8249F}"/>
                </a:ext>
              </a:extLst>
            </p:cNvPr>
            <p:cNvSpPr>
              <a:spLocks/>
            </p:cNvSpPr>
            <p:nvPr/>
          </p:nvSpPr>
          <p:spPr bwMode="auto">
            <a:xfrm>
              <a:off x="3192463" y="7029451"/>
              <a:ext cx="476250" cy="1758950"/>
            </a:xfrm>
            <a:custGeom>
              <a:avLst/>
              <a:gdLst>
                <a:gd name="T0" fmla="*/ 150 w 150"/>
                <a:gd name="T1" fmla="*/ 79 h 553"/>
                <a:gd name="T2" fmla="*/ 150 w 150"/>
                <a:gd name="T3" fmla="*/ 550 h 553"/>
                <a:gd name="T4" fmla="*/ 146 w 150"/>
                <a:gd name="T5" fmla="*/ 553 h 553"/>
                <a:gd name="T6" fmla="*/ 4 w 150"/>
                <a:gd name="T7" fmla="*/ 553 h 553"/>
                <a:gd name="T8" fmla="*/ 0 w 150"/>
                <a:gd name="T9" fmla="*/ 550 h 553"/>
                <a:gd name="T10" fmla="*/ 0 w 150"/>
                <a:gd name="T11" fmla="*/ 79 h 553"/>
                <a:gd name="T12" fmla="*/ 11 w 150"/>
                <a:gd name="T13" fmla="*/ 42 h 553"/>
                <a:gd name="T14" fmla="*/ 46 w 150"/>
                <a:gd name="T15" fmla="*/ 8 h 553"/>
                <a:gd name="T16" fmla="*/ 75 w 150"/>
                <a:gd name="T17" fmla="*/ 0 h 553"/>
                <a:gd name="T18" fmla="*/ 80 w 150"/>
                <a:gd name="T19" fmla="*/ 1 h 553"/>
                <a:gd name="T20" fmla="*/ 94 w 150"/>
                <a:gd name="T21" fmla="*/ 3 h 553"/>
                <a:gd name="T22" fmla="*/ 104 w 150"/>
                <a:gd name="T23" fmla="*/ 8 h 553"/>
                <a:gd name="T24" fmla="*/ 138 w 150"/>
                <a:gd name="T25" fmla="*/ 41 h 553"/>
                <a:gd name="T26" fmla="*/ 139 w 150"/>
                <a:gd name="T27" fmla="*/ 42 h 553"/>
                <a:gd name="T28" fmla="*/ 150 w 150"/>
                <a:gd name="T29" fmla="*/ 79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553">
                  <a:moveTo>
                    <a:pt x="150" y="79"/>
                  </a:moveTo>
                  <a:cubicBezTo>
                    <a:pt x="150" y="550"/>
                    <a:pt x="150" y="550"/>
                    <a:pt x="150" y="550"/>
                  </a:cubicBezTo>
                  <a:cubicBezTo>
                    <a:pt x="150" y="552"/>
                    <a:pt x="148" y="553"/>
                    <a:pt x="146" y="553"/>
                  </a:cubicBezTo>
                  <a:cubicBezTo>
                    <a:pt x="4" y="553"/>
                    <a:pt x="4" y="553"/>
                    <a:pt x="4" y="553"/>
                  </a:cubicBezTo>
                  <a:cubicBezTo>
                    <a:pt x="2" y="553"/>
                    <a:pt x="0" y="552"/>
                    <a:pt x="0" y="550"/>
                  </a:cubicBezTo>
                  <a:cubicBezTo>
                    <a:pt x="0" y="79"/>
                    <a:pt x="0" y="79"/>
                    <a:pt x="0" y="79"/>
                  </a:cubicBezTo>
                  <a:cubicBezTo>
                    <a:pt x="0" y="66"/>
                    <a:pt x="4" y="54"/>
                    <a:pt x="11" y="42"/>
                  </a:cubicBezTo>
                  <a:cubicBezTo>
                    <a:pt x="19" y="30"/>
                    <a:pt x="31" y="18"/>
                    <a:pt x="46" y="8"/>
                  </a:cubicBezTo>
                  <a:cubicBezTo>
                    <a:pt x="54" y="3"/>
                    <a:pt x="64" y="0"/>
                    <a:pt x="75" y="0"/>
                  </a:cubicBezTo>
                  <a:cubicBezTo>
                    <a:pt x="77" y="0"/>
                    <a:pt x="78" y="0"/>
                    <a:pt x="80" y="1"/>
                  </a:cubicBezTo>
                  <a:cubicBezTo>
                    <a:pt x="85" y="1"/>
                    <a:pt x="90" y="2"/>
                    <a:pt x="94" y="3"/>
                  </a:cubicBezTo>
                  <a:cubicBezTo>
                    <a:pt x="97" y="5"/>
                    <a:pt x="101" y="6"/>
                    <a:pt x="104" y="8"/>
                  </a:cubicBezTo>
                  <a:cubicBezTo>
                    <a:pt x="119" y="18"/>
                    <a:pt x="130" y="29"/>
                    <a:pt x="138" y="41"/>
                  </a:cubicBezTo>
                  <a:cubicBezTo>
                    <a:pt x="138" y="41"/>
                    <a:pt x="138" y="42"/>
                    <a:pt x="139" y="42"/>
                  </a:cubicBezTo>
                  <a:cubicBezTo>
                    <a:pt x="146" y="54"/>
                    <a:pt x="150" y="66"/>
                    <a:pt x="150" y="7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1892796E-CF19-4787-ADA4-71AAF3FC338A}"/>
                </a:ext>
              </a:extLst>
            </p:cNvPr>
            <p:cNvSpPr>
              <a:spLocks/>
            </p:cNvSpPr>
            <p:nvPr/>
          </p:nvSpPr>
          <p:spPr bwMode="auto">
            <a:xfrm>
              <a:off x="3668713" y="7878763"/>
              <a:ext cx="288925" cy="757238"/>
            </a:xfrm>
            <a:custGeom>
              <a:avLst/>
              <a:gdLst>
                <a:gd name="T0" fmla="*/ 0 w 91"/>
                <a:gd name="T1" fmla="*/ 0 h 238"/>
                <a:gd name="T2" fmla="*/ 66 w 91"/>
                <a:gd name="T3" fmla="*/ 72 h 238"/>
                <a:gd name="T4" fmla="*/ 91 w 91"/>
                <a:gd name="T5" fmla="*/ 135 h 238"/>
                <a:gd name="T6" fmla="*/ 91 w 91"/>
                <a:gd name="T7" fmla="*/ 238 h 238"/>
                <a:gd name="T8" fmla="*/ 0 w 91"/>
                <a:gd name="T9" fmla="*/ 238 h 238"/>
                <a:gd name="T10" fmla="*/ 0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0" y="0"/>
                  </a:moveTo>
                  <a:cubicBezTo>
                    <a:pt x="66" y="72"/>
                    <a:pt x="66" y="72"/>
                    <a:pt x="66" y="72"/>
                  </a:cubicBezTo>
                  <a:cubicBezTo>
                    <a:pt x="82" y="90"/>
                    <a:pt x="91" y="112"/>
                    <a:pt x="91" y="135"/>
                  </a:cubicBezTo>
                  <a:cubicBezTo>
                    <a:pt x="91" y="238"/>
                    <a:pt x="91" y="238"/>
                    <a:pt x="91" y="238"/>
                  </a:cubicBezTo>
                  <a:cubicBezTo>
                    <a:pt x="0" y="238"/>
                    <a:pt x="0" y="238"/>
                    <a:pt x="0" y="238"/>
                  </a:cubicBezTo>
                  <a:lnTo>
                    <a:pt x="0"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7BF6644C-5BE3-46C5-A008-B930FF40C272}"/>
                </a:ext>
              </a:extLst>
            </p:cNvPr>
            <p:cNvSpPr>
              <a:spLocks/>
            </p:cNvSpPr>
            <p:nvPr/>
          </p:nvSpPr>
          <p:spPr bwMode="auto">
            <a:xfrm>
              <a:off x="2903538" y="7878763"/>
              <a:ext cx="288925" cy="757238"/>
            </a:xfrm>
            <a:custGeom>
              <a:avLst/>
              <a:gdLst>
                <a:gd name="T0" fmla="*/ 91 w 91"/>
                <a:gd name="T1" fmla="*/ 0 h 238"/>
                <a:gd name="T2" fmla="*/ 24 w 91"/>
                <a:gd name="T3" fmla="*/ 72 h 238"/>
                <a:gd name="T4" fmla="*/ 0 w 91"/>
                <a:gd name="T5" fmla="*/ 135 h 238"/>
                <a:gd name="T6" fmla="*/ 0 w 91"/>
                <a:gd name="T7" fmla="*/ 238 h 238"/>
                <a:gd name="T8" fmla="*/ 91 w 91"/>
                <a:gd name="T9" fmla="*/ 238 h 238"/>
                <a:gd name="T10" fmla="*/ 91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91" y="0"/>
                  </a:moveTo>
                  <a:cubicBezTo>
                    <a:pt x="24" y="72"/>
                    <a:pt x="24" y="72"/>
                    <a:pt x="24" y="72"/>
                  </a:cubicBezTo>
                  <a:cubicBezTo>
                    <a:pt x="9" y="90"/>
                    <a:pt x="0" y="112"/>
                    <a:pt x="0" y="135"/>
                  </a:cubicBezTo>
                  <a:cubicBezTo>
                    <a:pt x="0" y="238"/>
                    <a:pt x="0" y="238"/>
                    <a:pt x="0" y="238"/>
                  </a:cubicBezTo>
                  <a:cubicBezTo>
                    <a:pt x="91" y="238"/>
                    <a:pt x="91" y="238"/>
                    <a:pt x="91" y="238"/>
                  </a:cubicBezTo>
                  <a:lnTo>
                    <a:pt x="91"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AF2A3BCB-80F0-4F30-808A-40FBFEF3EE8C}"/>
                </a:ext>
              </a:extLst>
            </p:cNvPr>
            <p:cNvSpPr>
              <a:spLocks/>
            </p:cNvSpPr>
            <p:nvPr/>
          </p:nvSpPr>
          <p:spPr bwMode="auto">
            <a:xfrm>
              <a:off x="3668713" y="7878763"/>
              <a:ext cx="38100" cy="757238"/>
            </a:xfrm>
            <a:custGeom>
              <a:avLst/>
              <a:gdLst>
                <a:gd name="T0" fmla="*/ 24 w 24"/>
                <a:gd name="T1" fmla="*/ 28 h 477"/>
                <a:gd name="T2" fmla="*/ 24 w 24"/>
                <a:gd name="T3" fmla="*/ 477 h 477"/>
                <a:gd name="T4" fmla="*/ 0 w 24"/>
                <a:gd name="T5" fmla="*/ 477 h 477"/>
                <a:gd name="T6" fmla="*/ 0 w 24"/>
                <a:gd name="T7" fmla="*/ 0 h 477"/>
                <a:gd name="T8" fmla="*/ 24 w 24"/>
                <a:gd name="T9" fmla="*/ 28 h 477"/>
              </a:gdLst>
              <a:ahLst/>
              <a:cxnLst>
                <a:cxn ang="0">
                  <a:pos x="T0" y="T1"/>
                </a:cxn>
                <a:cxn ang="0">
                  <a:pos x="T2" y="T3"/>
                </a:cxn>
                <a:cxn ang="0">
                  <a:pos x="T4" y="T5"/>
                </a:cxn>
                <a:cxn ang="0">
                  <a:pos x="T6" y="T7"/>
                </a:cxn>
                <a:cxn ang="0">
                  <a:pos x="T8" y="T9"/>
                </a:cxn>
              </a:cxnLst>
              <a:rect l="0" t="0" r="r" b="b"/>
              <a:pathLst>
                <a:path w="24" h="477">
                  <a:moveTo>
                    <a:pt x="24" y="28"/>
                  </a:moveTo>
                  <a:lnTo>
                    <a:pt x="24" y="477"/>
                  </a:lnTo>
                  <a:lnTo>
                    <a:pt x="0" y="477"/>
                  </a:lnTo>
                  <a:lnTo>
                    <a:pt x="0" y="0"/>
                  </a:lnTo>
                  <a:lnTo>
                    <a:pt x="24"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5C91834A-A8ED-42FF-B97A-82C6BE59C0D1}"/>
                </a:ext>
              </a:extLst>
            </p:cNvPr>
            <p:cNvSpPr>
              <a:spLocks/>
            </p:cNvSpPr>
            <p:nvPr/>
          </p:nvSpPr>
          <p:spPr bwMode="auto">
            <a:xfrm>
              <a:off x="3151188" y="7878763"/>
              <a:ext cx="41275" cy="757238"/>
            </a:xfrm>
            <a:custGeom>
              <a:avLst/>
              <a:gdLst>
                <a:gd name="T0" fmla="*/ 0 w 26"/>
                <a:gd name="T1" fmla="*/ 28 h 477"/>
                <a:gd name="T2" fmla="*/ 0 w 26"/>
                <a:gd name="T3" fmla="*/ 477 h 477"/>
                <a:gd name="T4" fmla="*/ 26 w 26"/>
                <a:gd name="T5" fmla="*/ 477 h 477"/>
                <a:gd name="T6" fmla="*/ 26 w 26"/>
                <a:gd name="T7" fmla="*/ 0 h 477"/>
                <a:gd name="T8" fmla="*/ 0 w 26"/>
                <a:gd name="T9" fmla="*/ 28 h 477"/>
              </a:gdLst>
              <a:ahLst/>
              <a:cxnLst>
                <a:cxn ang="0">
                  <a:pos x="T0" y="T1"/>
                </a:cxn>
                <a:cxn ang="0">
                  <a:pos x="T2" y="T3"/>
                </a:cxn>
                <a:cxn ang="0">
                  <a:pos x="T4" y="T5"/>
                </a:cxn>
                <a:cxn ang="0">
                  <a:pos x="T6" y="T7"/>
                </a:cxn>
                <a:cxn ang="0">
                  <a:pos x="T8" y="T9"/>
                </a:cxn>
              </a:cxnLst>
              <a:rect l="0" t="0" r="r" b="b"/>
              <a:pathLst>
                <a:path w="26" h="477">
                  <a:moveTo>
                    <a:pt x="0" y="28"/>
                  </a:moveTo>
                  <a:lnTo>
                    <a:pt x="0" y="477"/>
                  </a:lnTo>
                  <a:lnTo>
                    <a:pt x="26" y="477"/>
                  </a:lnTo>
                  <a:lnTo>
                    <a:pt x="26" y="0"/>
                  </a:lnTo>
                  <a:lnTo>
                    <a:pt x="0"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502978D6-CB89-4305-B2BE-C3849E393344}"/>
                </a:ext>
              </a:extLst>
            </p:cNvPr>
            <p:cNvSpPr>
              <a:spLocks/>
            </p:cNvSpPr>
            <p:nvPr/>
          </p:nvSpPr>
          <p:spPr bwMode="auto">
            <a:xfrm>
              <a:off x="3627438" y="7156451"/>
              <a:ext cx="6350" cy="6350"/>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2"/>
                    <a:pt x="2" y="2"/>
                  </a:cubicBezTo>
                  <a:cubicBezTo>
                    <a:pt x="1" y="1"/>
                    <a:pt x="1" y="1"/>
                    <a:pt x="0" y="0"/>
                  </a:cubicBezTo>
                  <a:cubicBezTo>
                    <a:pt x="1" y="0"/>
                    <a:pt x="1" y="1"/>
                    <a:pt x="1" y="1"/>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47EEA98C-E9AA-4B51-B5DE-9401C11ABB54}"/>
                </a:ext>
              </a:extLst>
            </p:cNvPr>
            <p:cNvSpPr>
              <a:spLocks/>
            </p:cNvSpPr>
            <p:nvPr/>
          </p:nvSpPr>
          <p:spPr bwMode="auto">
            <a:xfrm>
              <a:off x="3497263" y="7162801"/>
              <a:ext cx="171450" cy="1625600"/>
            </a:xfrm>
            <a:custGeom>
              <a:avLst/>
              <a:gdLst>
                <a:gd name="T0" fmla="*/ 54 w 54"/>
                <a:gd name="T1" fmla="*/ 37 h 511"/>
                <a:gd name="T2" fmla="*/ 54 w 54"/>
                <a:gd name="T3" fmla="*/ 508 h 511"/>
                <a:gd name="T4" fmla="*/ 50 w 54"/>
                <a:gd name="T5" fmla="*/ 511 h 511"/>
                <a:gd name="T6" fmla="*/ 32 w 54"/>
                <a:gd name="T7" fmla="*/ 511 h 511"/>
                <a:gd name="T8" fmla="*/ 32 w 54"/>
                <a:gd name="T9" fmla="*/ 489 h 511"/>
                <a:gd name="T10" fmla="*/ 0 w 54"/>
                <a:gd name="T11" fmla="*/ 0 h 511"/>
                <a:gd name="T12" fmla="*/ 43 w 54"/>
                <a:gd name="T13" fmla="*/ 0 h 511"/>
                <a:gd name="T14" fmla="*/ 54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54" y="37"/>
                  </a:moveTo>
                  <a:cubicBezTo>
                    <a:pt x="54" y="508"/>
                    <a:pt x="54" y="508"/>
                    <a:pt x="54" y="508"/>
                  </a:cubicBezTo>
                  <a:cubicBezTo>
                    <a:pt x="54" y="510"/>
                    <a:pt x="52" y="511"/>
                    <a:pt x="50" y="511"/>
                  </a:cubicBezTo>
                  <a:cubicBezTo>
                    <a:pt x="32" y="511"/>
                    <a:pt x="32" y="511"/>
                    <a:pt x="32" y="511"/>
                  </a:cubicBezTo>
                  <a:cubicBezTo>
                    <a:pt x="32" y="504"/>
                    <a:pt x="32" y="496"/>
                    <a:pt x="32" y="489"/>
                  </a:cubicBezTo>
                  <a:cubicBezTo>
                    <a:pt x="32" y="187"/>
                    <a:pt x="14" y="56"/>
                    <a:pt x="0" y="0"/>
                  </a:cubicBezTo>
                  <a:cubicBezTo>
                    <a:pt x="43" y="0"/>
                    <a:pt x="43" y="0"/>
                    <a:pt x="43" y="0"/>
                  </a:cubicBezTo>
                  <a:cubicBezTo>
                    <a:pt x="50" y="12"/>
                    <a:pt x="54" y="24"/>
                    <a:pt x="54" y="37"/>
                  </a:cubicBezTo>
                  <a:close/>
                </a:path>
              </a:pathLst>
            </a:custGeom>
            <a:solidFill>
              <a:srgbClr val="BCC9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902E307-CADA-4763-B19C-B4CC7DB3151E}"/>
                </a:ext>
              </a:extLst>
            </p:cNvPr>
            <p:cNvSpPr>
              <a:spLocks/>
            </p:cNvSpPr>
            <p:nvPr/>
          </p:nvSpPr>
          <p:spPr bwMode="auto">
            <a:xfrm>
              <a:off x="3446463" y="7032626"/>
              <a:ext cx="187325" cy="130175"/>
            </a:xfrm>
            <a:custGeom>
              <a:avLst/>
              <a:gdLst>
                <a:gd name="T0" fmla="*/ 59 w 59"/>
                <a:gd name="T1" fmla="*/ 41 h 41"/>
                <a:gd name="T2" fmla="*/ 16 w 59"/>
                <a:gd name="T3" fmla="*/ 41 h 41"/>
                <a:gd name="T4" fmla="*/ 0 w 59"/>
                <a:gd name="T5" fmla="*/ 0 h 41"/>
                <a:gd name="T6" fmla="*/ 3 w 59"/>
                <a:gd name="T7" fmla="*/ 0 h 41"/>
                <a:gd name="T8" fmla="*/ 4 w 59"/>
                <a:gd name="T9" fmla="*/ 0 h 41"/>
                <a:gd name="T10" fmla="*/ 5 w 59"/>
                <a:gd name="T11" fmla="*/ 0 h 41"/>
                <a:gd name="T12" fmla="*/ 7 w 59"/>
                <a:gd name="T13" fmla="*/ 0 h 41"/>
                <a:gd name="T14" fmla="*/ 7 w 59"/>
                <a:gd name="T15" fmla="*/ 1 h 41"/>
                <a:gd name="T16" fmla="*/ 9 w 59"/>
                <a:gd name="T17" fmla="*/ 1 h 41"/>
                <a:gd name="T18" fmla="*/ 9 w 59"/>
                <a:gd name="T19" fmla="*/ 1 h 41"/>
                <a:gd name="T20" fmla="*/ 12 w 59"/>
                <a:gd name="T21" fmla="*/ 2 h 41"/>
                <a:gd name="T22" fmla="*/ 14 w 59"/>
                <a:gd name="T23" fmla="*/ 2 h 41"/>
                <a:gd name="T24" fmla="*/ 24 w 59"/>
                <a:gd name="T25" fmla="*/ 7 h 41"/>
                <a:gd name="T26" fmla="*/ 38 w 59"/>
                <a:gd name="T27" fmla="*/ 18 h 41"/>
                <a:gd name="T28" fmla="*/ 39 w 59"/>
                <a:gd name="T29" fmla="*/ 19 h 41"/>
                <a:gd name="T30" fmla="*/ 44 w 59"/>
                <a:gd name="T31" fmla="*/ 24 h 41"/>
                <a:gd name="T32" fmla="*/ 46 w 59"/>
                <a:gd name="T33" fmla="*/ 25 h 41"/>
                <a:gd name="T34" fmla="*/ 48 w 59"/>
                <a:gd name="T35" fmla="*/ 27 h 41"/>
                <a:gd name="T36" fmla="*/ 49 w 59"/>
                <a:gd name="T37" fmla="*/ 29 h 41"/>
                <a:gd name="T38" fmla="*/ 50 w 59"/>
                <a:gd name="T39" fmla="*/ 29 h 41"/>
                <a:gd name="T40" fmla="*/ 51 w 59"/>
                <a:gd name="T41" fmla="*/ 30 h 41"/>
                <a:gd name="T42" fmla="*/ 52 w 59"/>
                <a:gd name="T43" fmla="*/ 32 h 41"/>
                <a:gd name="T44" fmla="*/ 52 w 59"/>
                <a:gd name="T45" fmla="*/ 32 h 41"/>
                <a:gd name="T46" fmla="*/ 54 w 59"/>
                <a:gd name="T47" fmla="*/ 34 h 41"/>
                <a:gd name="T48" fmla="*/ 54 w 59"/>
                <a:gd name="T49" fmla="*/ 35 h 41"/>
                <a:gd name="T50" fmla="*/ 55 w 59"/>
                <a:gd name="T51" fmla="*/ 36 h 41"/>
                <a:gd name="T52" fmla="*/ 56 w 59"/>
                <a:gd name="T53" fmla="*/ 37 h 41"/>
                <a:gd name="T54" fmla="*/ 57 w 59"/>
                <a:gd name="T55" fmla="*/ 38 h 41"/>
                <a:gd name="T56" fmla="*/ 57 w 59"/>
                <a:gd name="T57" fmla="*/ 39 h 41"/>
                <a:gd name="T58" fmla="*/ 59 w 59"/>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41">
                  <a:moveTo>
                    <a:pt x="59" y="41"/>
                  </a:moveTo>
                  <a:cubicBezTo>
                    <a:pt x="16" y="41"/>
                    <a:pt x="16" y="41"/>
                    <a:pt x="16" y="41"/>
                  </a:cubicBezTo>
                  <a:cubicBezTo>
                    <a:pt x="8" y="9"/>
                    <a:pt x="2" y="1"/>
                    <a:pt x="0" y="0"/>
                  </a:cubicBezTo>
                  <a:cubicBezTo>
                    <a:pt x="1" y="0"/>
                    <a:pt x="2" y="0"/>
                    <a:pt x="3" y="0"/>
                  </a:cubicBezTo>
                  <a:cubicBezTo>
                    <a:pt x="3" y="0"/>
                    <a:pt x="4" y="0"/>
                    <a:pt x="4" y="0"/>
                  </a:cubicBezTo>
                  <a:cubicBezTo>
                    <a:pt x="5" y="0"/>
                    <a:pt x="5" y="0"/>
                    <a:pt x="5" y="0"/>
                  </a:cubicBezTo>
                  <a:cubicBezTo>
                    <a:pt x="6" y="0"/>
                    <a:pt x="6" y="0"/>
                    <a:pt x="7" y="0"/>
                  </a:cubicBezTo>
                  <a:cubicBezTo>
                    <a:pt x="7" y="0"/>
                    <a:pt x="7" y="1"/>
                    <a:pt x="7" y="1"/>
                  </a:cubicBezTo>
                  <a:cubicBezTo>
                    <a:pt x="8" y="1"/>
                    <a:pt x="9" y="1"/>
                    <a:pt x="9" y="1"/>
                  </a:cubicBezTo>
                  <a:cubicBezTo>
                    <a:pt x="9" y="1"/>
                    <a:pt x="9" y="1"/>
                    <a:pt x="9" y="1"/>
                  </a:cubicBezTo>
                  <a:cubicBezTo>
                    <a:pt x="10" y="1"/>
                    <a:pt x="11" y="1"/>
                    <a:pt x="12" y="2"/>
                  </a:cubicBezTo>
                  <a:cubicBezTo>
                    <a:pt x="12" y="2"/>
                    <a:pt x="13" y="2"/>
                    <a:pt x="14" y="2"/>
                  </a:cubicBezTo>
                  <a:cubicBezTo>
                    <a:pt x="17" y="4"/>
                    <a:pt x="21" y="5"/>
                    <a:pt x="24" y="7"/>
                  </a:cubicBezTo>
                  <a:cubicBezTo>
                    <a:pt x="29" y="10"/>
                    <a:pt x="33" y="14"/>
                    <a:pt x="38" y="18"/>
                  </a:cubicBezTo>
                  <a:cubicBezTo>
                    <a:pt x="38" y="18"/>
                    <a:pt x="39" y="19"/>
                    <a:pt x="39" y="19"/>
                  </a:cubicBezTo>
                  <a:cubicBezTo>
                    <a:pt x="41" y="21"/>
                    <a:pt x="43" y="22"/>
                    <a:pt x="44" y="24"/>
                  </a:cubicBezTo>
                  <a:cubicBezTo>
                    <a:pt x="45" y="24"/>
                    <a:pt x="45" y="25"/>
                    <a:pt x="46" y="25"/>
                  </a:cubicBezTo>
                  <a:cubicBezTo>
                    <a:pt x="47" y="26"/>
                    <a:pt x="47" y="27"/>
                    <a:pt x="48" y="27"/>
                  </a:cubicBezTo>
                  <a:cubicBezTo>
                    <a:pt x="48" y="28"/>
                    <a:pt x="49" y="28"/>
                    <a:pt x="49" y="29"/>
                  </a:cubicBezTo>
                  <a:cubicBezTo>
                    <a:pt x="50" y="29"/>
                    <a:pt x="50" y="29"/>
                    <a:pt x="50" y="29"/>
                  </a:cubicBezTo>
                  <a:cubicBezTo>
                    <a:pt x="50" y="30"/>
                    <a:pt x="50" y="30"/>
                    <a:pt x="51" y="30"/>
                  </a:cubicBezTo>
                  <a:cubicBezTo>
                    <a:pt x="51" y="31"/>
                    <a:pt x="52" y="31"/>
                    <a:pt x="52" y="32"/>
                  </a:cubicBezTo>
                  <a:cubicBezTo>
                    <a:pt x="52" y="32"/>
                    <a:pt x="52" y="32"/>
                    <a:pt x="52" y="32"/>
                  </a:cubicBezTo>
                  <a:cubicBezTo>
                    <a:pt x="53" y="33"/>
                    <a:pt x="53" y="33"/>
                    <a:pt x="54" y="34"/>
                  </a:cubicBezTo>
                  <a:cubicBezTo>
                    <a:pt x="54" y="34"/>
                    <a:pt x="54" y="34"/>
                    <a:pt x="54" y="35"/>
                  </a:cubicBezTo>
                  <a:cubicBezTo>
                    <a:pt x="55" y="35"/>
                    <a:pt x="55" y="36"/>
                    <a:pt x="55" y="36"/>
                  </a:cubicBezTo>
                  <a:cubicBezTo>
                    <a:pt x="55" y="36"/>
                    <a:pt x="56" y="37"/>
                    <a:pt x="56" y="37"/>
                  </a:cubicBezTo>
                  <a:cubicBezTo>
                    <a:pt x="56" y="37"/>
                    <a:pt x="57" y="38"/>
                    <a:pt x="57" y="38"/>
                  </a:cubicBezTo>
                  <a:cubicBezTo>
                    <a:pt x="57" y="39"/>
                    <a:pt x="57" y="39"/>
                    <a:pt x="57" y="39"/>
                  </a:cubicBezTo>
                  <a:cubicBezTo>
                    <a:pt x="58" y="40"/>
                    <a:pt x="58" y="40"/>
                    <a:pt x="59" y="4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4068FC39-409C-4900-AF26-A3125AB8FC7D}"/>
                </a:ext>
              </a:extLst>
            </p:cNvPr>
            <p:cNvSpPr>
              <a:spLocks/>
            </p:cNvSpPr>
            <p:nvPr/>
          </p:nvSpPr>
          <p:spPr bwMode="auto">
            <a:xfrm>
              <a:off x="3227388" y="7029451"/>
              <a:ext cx="269875" cy="133350"/>
            </a:xfrm>
            <a:custGeom>
              <a:avLst/>
              <a:gdLst>
                <a:gd name="T0" fmla="*/ 69 w 85"/>
                <a:gd name="T1" fmla="*/ 1 h 42"/>
                <a:gd name="T2" fmla="*/ 85 w 85"/>
                <a:gd name="T3" fmla="*/ 42 h 42"/>
                <a:gd name="T4" fmla="*/ 0 w 85"/>
                <a:gd name="T5" fmla="*/ 42 h 42"/>
                <a:gd name="T6" fmla="*/ 35 w 85"/>
                <a:gd name="T7" fmla="*/ 8 h 42"/>
                <a:gd name="T8" fmla="*/ 64 w 85"/>
                <a:gd name="T9" fmla="*/ 0 h 42"/>
                <a:gd name="T10" fmla="*/ 69 w 85"/>
                <a:gd name="T11" fmla="*/ 1 h 42"/>
              </a:gdLst>
              <a:ahLst/>
              <a:cxnLst>
                <a:cxn ang="0">
                  <a:pos x="T0" y="T1"/>
                </a:cxn>
                <a:cxn ang="0">
                  <a:pos x="T2" y="T3"/>
                </a:cxn>
                <a:cxn ang="0">
                  <a:pos x="T4" y="T5"/>
                </a:cxn>
                <a:cxn ang="0">
                  <a:pos x="T6" y="T7"/>
                </a:cxn>
                <a:cxn ang="0">
                  <a:pos x="T8" y="T9"/>
                </a:cxn>
                <a:cxn ang="0">
                  <a:pos x="T10" y="T11"/>
                </a:cxn>
              </a:cxnLst>
              <a:rect l="0" t="0" r="r" b="b"/>
              <a:pathLst>
                <a:path w="85" h="42">
                  <a:moveTo>
                    <a:pt x="69" y="1"/>
                  </a:moveTo>
                  <a:cubicBezTo>
                    <a:pt x="71" y="2"/>
                    <a:pt x="77" y="10"/>
                    <a:pt x="85" y="42"/>
                  </a:cubicBezTo>
                  <a:cubicBezTo>
                    <a:pt x="0" y="42"/>
                    <a:pt x="0" y="42"/>
                    <a:pt x="0" y="42"/>
                  </a:cubicBezTo>
                  <a:cubicBezTo>
                    <a:pt x="8" y="30"/>
                    <a:pt x="20" y="18"/>
                    <a:pt x="35" y="8"/>
                  </a:cubicBezTo>
                  <a:cubicBezTo>
                    <a:pt x="43" y="3"/>
                    <a:pt x="53" y="0"/>
                    <a:pt x="64" y="0"/>
                  </a:cubicBezTo>
                  <a:cubicBezTo>
                    <a:pt x="66" y="0"/>
                    <a:pt x="67" y="0"/>
                    <a:pt x="69" y="1"/>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23945EF4-353E-4901-8403-AFACA0D734A3}"/>
                </a:ext>
              </a:extLst>
            </p:cNvPr>
            <p:cNvSpPr>
              <a:spLocks/>
            </p:cNvSpPr>
            <p:nvPr/>
          </p:nvSpPr>
          <p:spPr bwMode="auto">
            <a:xfrm>
              <a:off x="3192463" y="7162801"/>
              <a:ext cx="171450" cy="1625600"/>
            </a:xfrm>
            <a:custGeom>
              <a:avLst/>
              <a:gdLst>
                <a:gd name="T0" fmla="*/ 0 w 54"/>
                <a:gd name="T1" fmla="*/ 37 h 511"/>
                <a:gd name="T2" fmla="*/ 0 w 54"/>
                <a:gd name="T3" fmla="*/ 508 h 511"/>
                <a:gd name="T4" fmla="*/ 4 w 54"/>
                <a:gd name="T5" fmla="*/ 511 h 511"/>
                <a:gd name="T6" fmla="*/ 22 w 54"/>
                <a:gd name="T7" fmla="*/ 511 h 511"/>
                <a:gd name="T8" fmla="*/ 22 w 54"/>
                <a:gd name="T9" fmla="*/ 489 h 511"/>
                <a:gd name="T10" fmla="*/ 54 w 54"/>
                <a:gd name="T11" fmla="*/ 0 h 511"/>
                <a:gd name="T12" fmla="*/ 11 w 54"/>
                <a:gd name="T13" fmla="*/ 0 h 511"/>
                <a:gd name="T14" fmla="*/ 0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0" y="37"/>
                  </a:moveTo>
                  <a:cubicBezTo>
                    <a:pt x="0" y="508"/>
                    <a:pt x="0" y="508"/>
                    <a:pt x="0" y="508"/>
                  </a:cubicBezTo>
                  <a:cubicBezTo>
                    <a:pt x="0" y="510"/>
                    <a:pt x="2" y="511"/>
                    <a:pt x="4" y="511"/>
                  </a:cubicBezTo>
                  <a:cubicBezTo>
                    <a:pt x="22" y="511"/>
                    <a:pt x="22" y="511"/>
                    <a:pt x="22" y="511"/>
                  </a:cubicBezTo>
                  <a:cubicBezTo>
                    <a:pt x="22" y="504"/>
                    <a:pt x="22" y="496"/>
                    <a:pt x="22" y="489"/>
                  </a:cubicBezTo>
                  <a:cubicBezTo>
                    <a:pt x="22" y="187"/>
                    <a:pt x="40" y="56"/>
                    <a:pt x="54" y="0"/>
                  </a:cubicBezTo>
                  <a:cubicBezTo>
                    <a:pt x="11" y="0"/>
                    <a:pt x="11" y="0"/>
                    <a:pt x="11" y="0"/>
                  </a:cubicBezTo>
                  <a:cubicBezTo>
                    <a:pt x="4" y="12"/>
                    <a:pt x="0" y="24"/>
                    <a:pt x="0" y="37"/>
                  </a:cubicBezTo>
                  <a:close/>
                </a:path>
              </a:pathLst>
            </a:custGeom>
            <a:solidFill>
              <a:srgbClr val="E7E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807746FD-536D-400C-8B42-99269AB93674}"/>
                </a:ext>
              </a:extLst>
            </p:cNvPr>
            <p:cNvSpPr>
              <a:spLocks/>
            </p:cNvSpPr>
            <p:nvPr/>
          </p:nvSpPr>
          <p:spPr bwMode="auto">
            <a:xfrm>
              <a:off x="3227388" y="7032626"/>
              <a:ext cx="184150" cy="130175"/>
            </a:xfrm>
            <a:custGeom>
              <a:avLst/>
              <a:gdLst>
                <a:gd name="T0" fmla="*/ 0 w 58"/>
                <a:gd name="T1" fmla="*/ 41 h 41"/>
                <a:gd name="T2" fmla="*/ 43 w 58"/>
                <a:gd name="T3" fmla="*/ 41 h 41"/>
                <a:gd name="T4" fmla="*/ 58 w 58"/>
                <a:gd name="T5" fmla="*/ 0 h 41"/>
                <a:gd name="T6" fmla="*/ 56 w 58"/>
                <a:gd name="T7" fmla="*/ 0 h 41"/>
                <a:gd name="T8" fmla="*/ 54 w 58"/>
                <a:gd name="T9" fmla="*/ 0 h 41"/>
                <a:gd name="T10" fmla="*/ 54 w 58"/>
                <a:gd name="T11" fmla="*/ 0 h 41"/>
                <a:gd name="T12" fmla="*/ 52 w 58"/>
                <a:gd name="T13" fmla="*/ 0 h 41"/>
                <a:gd name="T14" fmla="*/ 51 w 58"/>
                <a:gd name="T15" fmla="*/ 1 h 41"/>
                <a:gd name="T16" fmla="*/ 49 w 58"/>
                <a:gd name="T17" fmla="*/ 1 h 41"/>
                <a:gd name="T18" fmla="*/ 49 w 58"/>
                <a:gd name="T19" fmla="*/ 1 h 41"/>
                <a:gd name="T20" fmla="*/ 47 w 58"/>
                <a:gd name="T21" fmla="*/ 2 h 41"/>
                <a:gd name="T22" fmla="*/ 45 w 58"/>
                <a:gd name="T23" fmla="*/ 2 h 41"/>
                <a:gd name="T24" fmla="*/ 35 w 58"/>
                <a:gd name="T25" fmla="*/ 7 h 41"/>
                <a:gd name="T26" fmla="*/ 21 w 58"/>
                <a:gd name="T27" fmla="*/ 18 h 41"/>
                <a:gd name="T28" fmla="*/ 19 w 58"/>
                <a:gd name="T29" fmla="*/ 19 h 41"/>
                <a:gd name="T30" fmla="*/ 14 w 58"/>
                <a:gd name="T31" fmla="*/ 24 h 41"/>
                <a:gd name="T32" fmla="*/ 13 w 58"/>
                <a:gd name="T33" fmla="*/ 25 h 41"/>
                <a:gd name="T34" fmla="*/ 11 w 58"/>
                <a:gd name="T35" fmla="*/ 27 h 41"/>
                <a:gd name="T36" fmla="*/ 9 w 58"/>
                <a:gd name="T37" fmla="*/ 29 h 41"/>
                <a:gd name="T38" fmla="*/ 9 w 58"/>
                <a:gd name="T39" fmla="*/ 29 h 41"/>
                <a:gd name="T40" fmla="*/ 8 w 58"/>
                <a:gd name="T41" fmla="*/ 30 h 41"/>
                <a:gd name="T42" fmla="*/ 7 w 58"/>
                <a:gd name="T43" fmla="*/ 32 h 41"/>
                <a:gd name="T44" fmla="*/ 6 w 58"/>
                <a:gd name="T45" fmla="*/ 32 h 41"/>
                <a:gd name="T46" fmla="*/ 5 w 58"/>
                <a:gd name="T47" fmla="*/ 34 h 41"/>
                <a:gd name="T48" fmla="*/ 5 w 58"/>
                <a:gd name="T49" fmla="*/ 35 h 41"/>
                <a:gd name="T50" fmla="*/ 3 w 58"/>
                <a:gd name="T51" fmla="*/ 36 h 41"/>
                <a:gd name="T52" fmla="*/ 3 w 58"/>
                <a:gd name="T53" fmla="*/ 37 h 41"/>
                <a:gd name="T54" fmla="*/ 2 w 58"/>
                <a:gd name="T55" fmla="*/ 38 h 41"/>
                <a:gd name="T56" fmla="*/ 1 w 58"/>
                <a:gd name="T57" fmla="*/ 39 h 41"/>
                <a:gd name="T58" fmla="*/ 0 w 58"/>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41">
                  <a:moveTo>
                    <a:pt x="0" y="41"/>
                  </a:moveTo>
                  <a:cubicBezTo>
                    <a:pt x="43" y="41"/>
                    <a:pt x="43" y="41"/>
                    <a:pt x="43" y="41"/>
                  </a:cubicBezTo>
                  <a:cubicBezTo>
                    <a:pt x="50" y="9"/>
                    <a:pt x="57" y="1"/>
                    <a:pt x="58" y="0"/>
                  </a:cubicBezTo>
                  <a:cubicBezTo>
                    <a:pt x="58" y="0"/>
                    <a:pt x="57" y="0"/>
                    <a:pt x="56" y="0"/>
                  </a:cubicBezTo>
                  <a:cubicBezTo>
                    <a:pt x="55" y="0"/>
                    <a:pt x="55" y="0"/>
                    <a:pt x="54" y="0"/>
                  </a:cubicBezTo>
                  <a:cubicBezTo>
                    <a:pt x="54" y="0"/>
                    <a:pt x="54" y="0"/>
                    <a:pt x="54" y="0"/>
                  </a:cubicBezTo>
                  <a:cubicBezTo>
                    <a:pt x="53" y="0"/>
                    <a:pt x="53" y="0"/>
                    <a:pt x="52" y="0"/>
                  </a:cubicBezTo>
                  <a:cubicBezTo>
                    <a:pt x="52" y="0"/>
                    <a:pt x="52" y="1"/>
                    <a:pt x="51" y="1"/>
                  </a:cubicBezTo>
                  <a:cubicBezTo>
                    <a:pt x="51" y="1"/>
                    <a:pt x="50" y="1"/>
                    <a:pt x="49" y="1"/>
                  </a:cubicBezTo>
                  <a:cubicBezTo>
                    <a:pt x="49" y="1"/>
                    <a:pt x="49" y="1"/>
                    <a:pt x="49" y="1"/>
                  </a:cubicBezTo>
                  <a:cubicBezTo>
                    <a:pt x="48" y="1"/>
                    <a:pt x="48" y="1"/>
                    <a:pt x="47" y="2"/>
                  </a:cubicBezTo>
                  <a:cubicBezTo>
                    <a:pt x="46" y="2"/>
                    <a:pt x="45" y="2"/>
                    <a:pt x="45" y="2"/>
                  </a:cubicBezTo>
                  <a:cubicBezTo>
                    <a:pt x="41" y="4"/>
                    <a:pt x="38" y="5"/>
                    <a:pt x="35" y="7"/>
                  </a:cubicBezTo>
                  <a:cubicBezTo>
                    <a:pt x="30" y="10"/>
                    <a:pt x="25" y="14"/>
                    <a:pt x="21" y="18"/>
                  </a:cubicBezTo>
                  <a:cubicBezTo>
                    <a:pt x="20" y="18"/>
                    <a:pt x="20" y="19"/>
                    <a:pt x="19" y="19"/>
                  </a:cubicBezTo>
                  <a:cubicBezTo>
                    <a:pt x="18" y="21"/>
                    <a:pt x="16" y="22"/>
                    <a:pt x="14" y="24"/>
                  </a:cubicBezTo>
                  <a:cubicBezTo>
                    <a:pt x="14" y="24"/>
                    <a:pt x="13" y="25"/>
                    <a:pt x="13" y="25"/>
                  </a:cubicBezTo>
                  <a:cubicBezTo>
                    <a:pt x="12" y="26"/>
                    <a:pt x="11" y="27"/>
                    <a:pt x="11" y="27"/>
                  </a:cubicBezTo>
                  <a:cubicBezTo>
                    <a:pt x="10" y="28"/>
                    <a:pt x="10" y="28"/>
                    <a:pt x="9" y="29"/>
                  </a:cubicBezTo>
                  <a:cubicBezTo>
                    <a:pt x="9" y="29"/>
                    <a:pt x="9" y="29"/>
                    <a:pt x="9" y="29"/>
                  </a:cubicBezTo>
                  <a:cubicBezTo>
                    <a:pt x="9" y="30"/>
                    <a:pt x="8" y="30"/>
                    <a:pt x="8" y="30"/>
                  </a:cubicBezTo>
                  <a:cubicBezTo>
                    <a:pt x="8" y="31"/>
                    <a:pt x="7" y="31"/>
                    <a:pt x="7" y="32"/>
                  </a:cubicBezTo>
                  <a:cubicBezTo>
                    <a:pt x="7" y="32"/>
                    <a:pt x="6" y="32"/>
                    <a:pt x="6" y="32"/>
                  </a:cubicBezTo>
                  <a:cubicBezTo>
                    <a:pt x="6" y="33"/>
                    <a:pt x="5" y="33"/>
                    <a:pt x="5" y="34"/>
                  </a:cubicBezTo>
                  <a:cubicBezTo>
                    <a:pt x="5" y="34"/>
                    <a:pt x="5" y="34"/>
                    <a:pt x="5" y="35"/>
                  </a:cubicBezTo>
                  <a:cubicBezTo>
                    <a:pt x="4" y="35"/>
                    <a:pt x="4" y="36"/>
                    <a:pt x="3" y="36"/>
                  </a:cubicBezTo>
                  <a:cubicBezTo>
                    <a:pt x="3" y="36"/>
                    <a:pt x="3" y="37"/>
                    <a:pt x="3" y="37"/>
                  </a:cubicBezTo>
                  <a:cubicBezTo>
                    <a:pt x="2" y="37"/>
                    <a:pt x="2" y="38"/>
                    <a:pt x="2" y="38"/>
                  </a:cubicBezTo>
                  <a:cubicBezTo>
                    <a:pt x="2" y="39"/>
                    <a:pt x="1" y="39"/>
                    <a:pt x="1" y="39"/>
                  </a:cubicBezTo>
                  <a:cubicBezTo>
                    <a:pt x="1" y="40"/>
                    <a:pt x="0" y="40"/>
                    <a:pt x="0" y="41"/>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82D5057A-311E-4BD1-898B-5A6AA754291F}"/>
                </a:ext>
              </a:extLst>
            </p:cNvPr>
            <p:cNvSpPr>
              <a:spLocks/>
            </p:cNvSpPr>
            <p:nvPr/>
          </p:nvSpPr>
          <p:spPr bwMode="auto">
            <a:xfrm>
              <a:off x="3306763" y="7475538"/>
              <a:ext cx="123825" cy="53975"/>
            </a:xfrm>
            <a:custGeom>
              <a:avLst/>
              <a:gdLst>
                <a:gd name="T0" fmla="*/ 14 w 78"/>
                <a:gd name="T1" fmla="*/ 26 h 34"/>
                <a:gd name="T2" fmla="*/ 0 w 78"/>
                <a:gd name="T3" fmla="*/ 34 h 34"/>
                <a:gd name="T4" fmla="*/ 78 w 78"/>
                <a:gd name="T5" fmla="*/ 12 h 34"/>
                <a:gd name="T6" fmla="*/ 78 w 78"/>
                <a:gd name="T7" fmla="*/ 0 h 34"/>
                <a:gd name="T8" fmla="*/ 14 w 78"/>
                <a:gd name="T9" fmla="*/ 26 h 34"/>
              </a:gdLst>
              <a:ahLst/>
              <a:cxnLst>
                <a:cxn ang="0">
                  <a:pos x="T0" y="T1"/>
                </a:cxn>
                <a:cxn ang="0">
                  <a:pos x="T2" y="T3"/>
                </a:cxn>
                <a:cxn ang="0">
                  <a:pos x="T4" y="T5"/>
                </a:cxn>
                <a:cxn ang="0">
                  <a:pos x="T6" y="T7"/>
                </a:cxn>
                <a:cxn ang="0">
                  <a:pos x="T8" y="T9"/>
                </a:cxn>
              </a:cxnLst>
              <a:rect l="0" t="0" r="r" b="b"/>
              <a:pathLst>
                <a:path w="78" h="34">
                  <a:moveTo>
                    <a:pt x="14" y="26"/>
                  </a:moveTo>
                  <a:lnTo>
                    <a:pt x="0" y="34"/>
                  </a:lnTo>
                  <a:lnTo>
                    <a:pt x="78" y="12"/>
                  </a:lnTo>
                  <a:lnTo>
                    <a:pt x="78" y="0"/>
                  </a:lnTo>
                  <a:lnTo>
                    <a:pt x="14" y="26"/>
                  </a:lnTo>
                  <a:close/>
                </a:path>
              </a:pathLst>
            </a:custGeom>
            <a:solidFill>
              <a:srgbClr val="F38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1C31E08A-9C46-4608-BAE2-07F48A61733B}"/>
                </a:ext>
              </a:extLst>
            </p:cNvPr>
            <p:cNvSpPr>
              <a:spLocks/>
            </p:cNvSpPr>
            <p:nvPr/>
          </p:nvSpPr>
          <p:spPr bwMode="auto">
            <a:xfrm>
              <a:off x="3430588" y="7475538"/>
              <a:ext cx="120650" cy="53975"/>
            </a:xfrm>
            <a:custGeom>
              <a:avLst/>
              <a:gdLst>
                <a:gd name="T0" fmla="*/ 64 w 76"/>
                <a:gd name="T1" fmla="*/ 26 h 34"/>
                <a:gd name="T2" fmla="*/ 76 w 76"/>
                <a:gd name="T3" fmla="*/ 34 h 34"/>
                <a:gd name="T4" fmla="*/ 0 w 76"/>
                <a:gd name="T5" fmla="*/ 12 h 34"/>
                <a:gd name="T6" fmla="*/ 0 w 76"/>
                <a:gd name="T7" fmla="*/ 0 h 34"/>
                <a:gd name="T8" fmla="*/ 64 w 76"/>
                <a:gd name="T9" fmla="*/ 26 h 34"/>
              </a:gdLst>
              <a:ahLst/>
              <a:cxnLst>
                <a:cxn ang="0">
                  <a:pos x="T0" y="T1"/>
                </a:cxn>
                <a:cxn ang="0">
                  <a:pos x="T2" y="T3"/>
                </a:cxn>
                <a:cxn ang="0">
                  <a:pos x="T4" y="T5"/>
                </a:cxn>
                <a:cxn ang="0">
                  <a:pos x="T6" y="T7"/>
                </a:cxn>
                <a:cxn ang="0">
                  <a:pos x="T8" y="T9"/>
                </a:cxn>
              </a:cxnLst>
              <a:rect l="0" t="0" r="r" b="b"/>
              <a:pathLst>
                <a:path w="76" h="34">
                  <a:moveTo>
                    <a:pt x="64" y="26"/>
                  </a:moveTo>
                  <a:lnTo>
                    <a:pt x="76" y="34"/>
                  </a:lnTo>
                  <a:lnTo>
                    <a:pt x="0" y="12"/>
                  </a:lnTo>
                  <a:lnTo>
                    <a:pt x="0" y="0"/>
                  </a:lnTo>
                  <a:lnTo>
                    <a:pt x="64" y="26"/>
                  </a:lnTo>
                  <a:close/>
                </a:path>
              </a:pathLst>
            </a:custGeom>
            <a:solidFill>
              <a:srgbClr val="E9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963CE3C7-3950-4588-A4C1-51F113497EE0}"/>
                </a:ext>
              </a:extLst>
            </p:cNvPr>
            <p:cNvSpPr>
              <a:spLocks/>
            </p:cNvSpPr>
            <p:nvPr/>
          </p:nvSpPr>
          <p:spPr bwMode="auto">
            <a:xfrm>
              <a:off x="3306763" y="7494588"/>
              <a:ext cx="244475" cy="415925"/>
            </a:xfrm>
            <a:custGeom>
              <a:avLst/>
              <a:gdLst>
                <a:gd name="T0" fmla="*/ 0 w 77"/>
                <a:gd name="T1" fmla="*/ 11 h 131"/>
                <a:gd name="T2" fmla="*/ 17 w 77"/>
                <a:gd name="T3" fmla="*/ 112 h 131"/>
                <a:gd name="T4" fmla="*/ 39 w 77"/>
                <a:gd name="T5" fmla="*/ 131 h 131"/>
                <a:gd name="T6" fmla="*/ 39 w 77"/>
                <a:gd name="T7" fmla="*/ 131 h 131"/>
                <a:gd name="T8" fmla="*/ 61 w 77"/>
                <a:gd name="T9" fmla="*/ 112 h 131"/>
                <a:gd name="T10" fmla="*/ 77 w 77"/>
                <a:gd name="T11" fmla="*/ 11 h 131"/>
                <a:gd name="T12" fmla="*/ 39 w 77"/>
                <a:gd name="T13" fmla="*/ 0 h 131"/>
                <a:gd name="T14" fmla="*/ 0 w 77"/>
                <a:gd name="T15" fmla="*/ 1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1">
                  <a:moveTo>
                    <a:pt x="0" y="11"/>
                  </a:moveTo>
                  <a:cubicBezTo>
                    <a:pt x="17" y="112"/>
                    <a:pt x="17" y="112"/>
                    <a:pt x="17" y="112"/>
                  </a:cubicBezTo>
                  <a:cubicBezTo>
                    <a:pt x="18" y="123"/>
                    <a:pt x="28" y="131"/>
                    <a:pt x="39" y="131"/>
                  </a:cubicBezTo>
                  <a:cubicBezTo>
                    <a:pt x="39" y="131"/>
                    <a:pt x="39" y="131"/>
                    <a:pt x="39" y="131"/>
                  </a:cubicBezTo>
                  <a:cubicBezTo>
                    <a:pt x="50" y="131"/>
                    <a:pt x="59" y="123"/>
                    <a:pt x="61" y="112"/>
                  </a:cubicBezTo>
                  <a:cubicBezTo>
                    <a:pt x="77" y="11"/>
                    <a:pt x="77" y="11"/>
                    <a:pt x="77" y="11"/>
                  </a:cubicBezTo>
                  <a:cubicBezTo>
                    <a:pt x="39" y="0"/>
                    <a:pt x="39" y="0"/>
                    <a:pt x="39" y="0"/>
                  </a:cubicBezTo>
                  <a:lnTo>
                    <a:pt x="0" y="11"/>
                  </a:lnTo>
                  <a:close/>
                </a:path>
              </a:pathLst>
            </a:custGeom>
            <a:solidFill>
              <a:srgbClr val="F3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29895A99-A120-468E-BFDA-69BD1C907309}"/>
                </a:ext>
              </a:extLst>
            </p:cNvPr>
            <p:cNvSpPr>
              <a:spLocks/>
            </p:cNvSpPr>
            <p:nvPr/>
          </p:nvSpPr>
          <p:spPr bwMode="auto">
            <a:xfrm>
              <a:off x="3068638" y="8718551"/>
              <a:ext cx="723900" cy="149225"/>
            </a:xfrm>
            <a:custGeom>
              <a:avLst/>
              <a:gdLst>
                <a:gd name="T0" fmla="*/ 214 w 228"/>
                <a:gd name="T1" fmla="*/ 47 h 47"/>
                <a:gd name="T2" fmla="*/ 14 w 228"/>
                <a:gd name="T3" fmla="*/ 47 h 47"/>
                <a:gd name="T4" fmla="*/ 3 w 228"/>
                <a:gd name="T5" fmla="*/ 36 h 47"/>
                <a:gd name="T6" fmla="*/ 14 w 228"/>
                <a:gd name="T7" fmla="*/ 19 h 47"/>
                <a:gd name="T8" fmla="*/ 20 w 228"/>
                <a:gd name="T9" fmla="*/ 9 h 47"/>
                <a:gd name="T10" fmla="*/ 39 w 228"/>
                <a:gd name="T11" fmla="*/ 0 h 47"/>
                <a:gd name="T12" fmla="*/ 188 w 228"/>
                <a:gd name="T13" fmla="*/ 0 h 47"/>
                <a:gd name="T14" fmla="*/ 208 w 228"/>
                <a:gd name="T15" fmla="*/ 9 h 47"/>
                <a:gd name="T16" fmla="*/ 214 w 228"/>
                <a:gd name="T17" fmla="*/ 19 h 47"/>
                <a:gd name="T18" fmla="*/ 224 w 228"/>
                <a:gd name="T19" fmla="*/ 36 h 47"/>
                <a:gd name="T20" fmla="*/ 214 w 22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47">
                  <a:moveTo>
                    <a:pt x="214" y="47"/>
                  </a:moveTo>
                  <a:cubicBezTo>
                    <a:pt x="14" y="47"/>
                    <a:pt x="14" y="47"/>
                    <a:pt x="14" y="47"/>
                  </a:cubicBezTo>
                  <a:cubicBezTo>
                    <a:pt x="5" y="47"/>
                    <a:pt x="0" y="41"/>
                    <a:pt x="3" y="36"/>
                  </a:cubicBezTo>
                  <a:cubicBezTo>
                    <a:pt x="14" y="19"/>
                    <a:pt x="14" y="19"/>
                    <a:pt x="14" y="19"/>
                  </a:cubicBezTo>
                  <a:cubicBezTo>
                    <a:pt x="20" y="9"/>
                    <a:pt x="20" y="9"/>
                    <a:pt x="20" y="9"/>
                  </a:cubicBezTo>
                  <a:cubicBezTo>
                    <a:pt x="23" y="3"/>
                    <a:pt x="31" y="0"/>
                    <a:pt x="39" y="0"/>
                  </a:cubicBezTo>
                  <a:cubicBezTo>
                    <a:pt x="188" y="0"/>
                    <a:pt x="188" y="0"/>
                    <a:pt x="188" y="0"/>
                  </a:cubicBezTo>
                  <a:cubicBezTo>
                    <a:pt x="197" y="0"/>
                    <a:pt x="204" y="3"/>
                    <a:pt x="208" y="9"/>
                  </a:cubicBezTo>
                  <a:cubicBezTo>
                    <a:pt x="214" y="19"/>
                    <a:pt x="214" y="19"/>
                    <a:pt x="214" y="19"/>
                  </a:cubicBezTo>
                  <a:cubicBezTo>
                    <a:pt x="224" y="36"/>
                    <a:pt x="224" y="36"/>
                    <a:pt x="224" y="36"/>
                  </a:cubicBezTo>
                  <a:cubicBezTo>
                    <a:pt x="228" y="41"/>
                    <a:pt x="222" y="47"/>
                    <a:pt x="214" y="47"/>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8E7EA186-3397-4A87-955E-F2B469895161}"/>
                </a:ext>
              </a:extLst>
            </p:cNvPr>
            <p:cNvSpPr>
              <a:spLocks/>
            </p:cNvSpPr>
            <p:nvPr/>
          </p:nvSpPr>
          <p:spPr bwMode="auto">
            <a:xfrm>
              <a:off x="3113088" y="8718551"/>
              <a:ext cx="635000" cy="60325"/>
            </a:xfrm>
            <a:custGeom>
              <a:avLst/>
              <a:gdLst>
                <a:gd name="T0" fmla="*/ 200 w 200"/>
                <a:gd name="T1" fmla="*/ 19 h 19"/>
                <a:gd name="T2" fmla="*/ 0 w 200"/>
                <a:gd name="T3" fmla="*/ 19 h 19"/>
                <a:gd name="T4" fmla="*/ 6 w 200"/>
                <a:gd name="T5" fmla="*/ 9 h 19"/>
                <a:gd name="T6" fmla="*/ 25 w 200"/>
                <a:gd name="T7" fmla="*/ 0 h 19"/>
                <a:gd name="T8" fmla="*/ 174 w 200"/>
                <a:gd name="T9" fmla="*/ 0 h 19"/>
                <a:gd name="T10" fmla="*/ 194 w 200"/>
                <a:gd name="T11" fmla="*/ 9 h 19"/>
                <a:gd name="T12" fmla="*/ 200 w 20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00" h="19">
                  <a:moveTo>
                    <a:pt x="200" y="19"/>
                  </a:moveTo>
                  <a:cubicBezTo>
                    <a:pt x="0" y="19"/>
                    <a:pt x="0" y="19"/>
                    <a:pt x="0" y="19"/>
                  </a:cubicBezTo>
                  <a:cubicBezTo>
                    <a:pt x="6" y="9"/>
                    <a:pt x="6" y="9"/>
                    <a:pt x="6" y="9"/>
                  </a:cubicBezTo>
                  <a:cubicBezTo>
                    <a:pt x="9" y="3"/>
                    <a:pt x="17" y="0"/>
                    <a:pt x="25" y="0"/>
                  </a:cubicBezTo>
                  <a:cubicBezTo>
                    <a:pt x="174" y="0"/>
                    <a:pt x="174" y="0"/>
                    <a:pt x="174" y="0"/>
                  </a:cubicBezTo>
                  <a:cubicBezTo>
                    <a:pt x="183" y="0"/>
                    <a:pt x="190" y="3"/>
                    <a:pt x="194" y="9"/>
                  </a:cubicBezTo>
                  <a:lnTo>
                    <a:pt x="200" y="19"/>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7" name="TextBox 86">
            <a:extLst>
              <a:ext uri="{FF2B5EF4-FFF2-40B4-BE49-F238E27FC236}">
                <a16:creationId xmlns:a16="http://schemas.microsoft.com/office/drawing/2014/main" id="{CFBCA20C-3D11-47FD-A8DF-406100893D0A}"/>
              </a:ext>
            </a:extLst>
          </p:cNvPr>
          <p:cNvSpPr txBox="1"/>
          <p:nvPr/>
        </p:nvSpPr>
        <p:spPr>
          <a:xfrm>
            <a:off x="15336654" y="6462365"/>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9" name="Rectangle: Rounded Corners 88">
            <a:extLst>
              <a:ext uri="{FF2B5EF4-FFF2-40B4-BE49-F238E27FC236}">
                <a16:creationId xmlns:a16="http://schemas.microsoft.com/office/drawing/2014/main" id="{75681FEB-A673-439E-9FBA-47030B7759A5}"/>
              </a:ext>
            </a:extLst>
          </p:cNvPr>
          <p:cNvSpPr/>
          <p:nvPr/>
        </p:nvSpPr>
        <p:spPr>
          <a:xfrm>
            <a:off x="15336654" y="955534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90" name="TextBox 89">
            <a:extLst>
              <a:ext uri="{FF2B5EF4-FFF2-40B4-BE49-F238E27FC236}">
                <a16:creationId xmlns:a16="http://schemas.microsoft.com/office/drawing/2014/main" id="{DF4BCDBC-67F4-45EA-97B4-66B0714BAFFD}"/>
              </a:ext>
            </a:extLst>
          </p:cNvPr>
          <p:cNvSpPr txBox="1"/>
          <p:nvPr/>
        </p:nvSpPr>
        <p:spPr>
          <a:xfrm>
            <a:off x="13864777" y="2422887"/>
            <a:ext cx="5810965" cy="3785652"/>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11733981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000" fill="hold"/>
                                        <p:tgtEl>
                                          <p:spTgt spid="87"/>
                                        </p:tgtEl>
                                        <p:attrNameLst>
                                          <p:attrName>ppt_x</p:attrName>
                                        </p:attrNameLst>
                                      </p:cBhvr>
                                      <p:tavLst>
                                        <p:tav tm="0">
                                          <p:val>
                                            <p:strVal val="1+#ppt_w/2"/>
                                          </p:val>
                                        </p:tav>
                                        <p:tav tm="100000">
                                          <p:val>
                                            <p:strVal val="#ppt_x"/>
                                          </p:val>
                                        </p:tav>
                                      </p:tavLst>
                                    </p:anim>
                                    <p:anim calcmode="lin" valueType="num">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4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000" fill="hold"/>
                                        <p:tgtEl>
                                          <p:spTgt spid="89"/>
                                        </p:tgtEl>
                                        <p:attrNameLst>
                                          <p:attrName>ppt_x</p:attrName>
                                        </p:attrNameLst>
                                      </p:cBhvr>
                                      <p:tavLst>
                                        <p:tav tm="0">
                                          <p:val>
                                            <p:strVal val="1+#ppt_w/2"/>
                                          </p:val>
                                        </p:tav>
                                        <p:tav tm="100000">
                                          <p:val>
                                            <p:strVal val="#ppt_x"/>
                                          </p:val>
                                        </p:tav>
                                      </p:tavLst>
                                    </p:anim>
                                    <p:anim calcmode="lin" valueType="num">
                                      <p:cBhvr additive="base">
                                        <p:cTn id="12" dur="10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1500" fill="hold"/>
                                        <p:tgtEl>
                                          <p:spTgt spid="59"/>
                                        </p:tgtEl>
                                        <p:attrNameLst>
                                          <p:attrName>ppt_x</p:attrName>
                                        </p:attrNameLst>
                                      </p:cBhvr>
                                      <p:tavLst>
                                        <p:tav tm="0">
                                          <p:val>
                                            <p:strVal val="#ppt_x"/>
                                          </p:val>
                                        </p:tav>
                                        <p:tav tm="100000">
                                          <p:val>
                                            <p:strVal val="#ppt_x"/>
                                          </p:val>
                                        </p:tav>
                                      </p:tavLst>
                                    </p:anim>
                                    <p:anim calcmode="lin" valueType="num">
                                      <p:cBhvr additive="base">
                                        <p:cTn id="20" dur="15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1500" fill="hold"/>
                                        <p:tgtEl>
                                          <p:spTgt spid="58"/>
                                        </p:tgtEl>
                                        <p:attrNameLst>
                                          <p:attrName>ppt_x</p:attrName>
                                        </p:attrNameLst>
                                      </p:cBhvr>
                                      <p:tavLst>
                                        <p:tav tm="0">
                                          <p:val>
                                            <p:strVal val="#ppt_x"/>
                                          </p:val>
                                        </p:tav>
                                        <p:tav tm="100000">
                                          <p:val>
                                            <p:strVal val="#ppt_x"/>
                                          </p:val>
                                        </p:tav>
                                      </p:tavLst>
                                    </p:anim>
                                    <p:anim calcmode="lin" valueType="num">
                                      <p:cBhvr additive="base">
                                        <p:cTn id="28" dur="15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300"/>
                                  </p:stCondLst>
                                  <p:childTnLst>
                                    <p:set>
                                      <p:cBhvr>
                                        <p:cTn id="30" dur="1" fill="hold">
                                          <p:stCondLst>
                                            <p:cond delay="0"/>
                                          </p:stCondLst>
                                        </p:cTn>
                                        <p:tgtEl>
                                          <p:spTgt spid="57"/>
                                        </p:tgtEl>
                                        <p:attrNameLst>
                                          <p:attrName>style.visibility</p:attrName>
                                        </p:attrNameLst>
                                      </p:cBhvr>
                                      <p:to>
                                        <p:strVal val="visible"/>
                                      </p:to>
                                    </p:set>
                                    <p:anim calcmode="lin" valueType="num">
                                      <p:cBhvr additive="base">
                                        <p:cTn id="31" dur="1500" fill="hold"/>
                                        <p:tgtEl>
                                          <p:spTgt spid="57"/>
                                        </p:tgtEl>
                                        <p:attrNameLst>
                                          <p:attrName>ppt_x</p:attrName>
                                        </p:attrNameLst>
                                      </p:cBhvr>
                                      <p:tavLst>
                                        <p:tav tm="0">
                                          <p:val>
                                            <p:strVal val="#ppt_x"/>
                                          </p:val>
                                        </p:tav>
                                        <p:tav tm="100000">
                                          <p:val>
                                            <p:strVal val="#ppt_x"/>
                                          </p:val>
                                        </p:tav>
                                      </p:tavLst>
                                    </p:anim>
                                    <p:anim calcmode="lin" valueType="num">
                                      <p:cBhvr additive="base">
                                        <p:cTn id="32" dur="1500" fill="hold"/>
                                        <p:tgtEl>
                                          <p:spTgt spid="5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ppt_x"/>
                                          </p:val>
                                        </p:tav>
                                        <p:tav tm="100000">
                                          <p:val>
                                            <p:strVal val="#ppt_x"/>
                                          </p:val>
                                        </p:tav>
                                      </p:tavLst>
                                    </p:anim>
                                    <p:anim calcmode="lin" valueType="num">
                                      <p:cBhvr additive="base">
                                        <p:cTn id="48" dur="1500" fill="hold"/>
                                        <p:tgtEl>
                                          <p:spTgt spid="7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60"/>
                                        </p:tgtEl>
                                        <p:attrNameLst>
                                          <p:attrName>style.visibility</p:attrName>
                                        </p:attrNameLst>
                                      </p:cBhvr>
                                      <p:to>
                                        <p:strVal val="visible"/>
                                      </p:to>
                                    </p:set>
                                    <p:anim calcmode="lin" valueType="num">
                                      <p:cBhvr additive="base">
                                        <p:cTn id="51" dur="1500" fill="hold"/>
                                        <p:tgtEl>
                                          <p:spTgt spid="60"/>
                                        </p:tgtEl>
                                        <p:attrNameLst>
                                          <p:attrName>ppt_x</p:attrName>
                                        </p:attrNameLst>
                                      </p:cBhvr>
                                      <p:tavLst>
                                        <p:tav tm="0">
                                          <p:val>
                                            <p:strVal val="#ppt_x"/>
                                          </p:val>
                                        </p:tav>
                                        <p:tav tm="100000">
                                          <p:val>
                                            <p:strVal val="#ppt_x"/>
                                          </p:val>
                                        </p:tav>
                                      </p:tavLst>
                                    </p:anim>
                                    <p:anim calcmode="lin" valueType="num">
                                      <p:cBhvr additive="base">
                                        <p:cTn id="52" dur="1500" fill="hold"/>
                                        <p:tgtEl>
                                          <p:spTgt spid="6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1500" fill="hold"/>
                                        <p:tgtEl>
                                          <p:spTgt spid="67"/>
                                        </p:tgtEl>
                                        <p:attrNameLst>
                                          <p:attrName>ppt_x</p:attrName>
                                        </p:attrNameLst>
                                      </p:cBhvr>
                                      <p:tavLst>
                                        <p:tav tm="0">
                                          <p:val>
                                            <p:strVal val="#ppt_x"/>
                                          </p:val>
                                        </p:tav>
                                        <p:tav tm="100000">
                                          <p:val>
                                            <p:strVal val="#ppt_x"/>
                                          </p:val>
                                        </p:tav>
                                      </p:tavLst>
                                    </p:anim>
                                    <p:anim calcmode="lin" valueType="num">
                                      <p:cBhvr additive="base">
                                        <p:cTn id="60" dur="1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6" grpId="0" animBg="1"/>
      <p:bldP spid="87" grpId="0"/>
      <p:bldP spid="89" grpId="0" animBg="1"/>
      <p:bldP spid="90"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FB636ADC-DC78-4BB1-906F-034D28DDE67C}"/>
              </a:ext>
            </a:extLst>
          </p:cNvPr>
          <p:cNvSpPr>
            <a:spLocks/>
          </p:cNvSpPr>
          <p:nvPr/>
        </p:nvSpPr>
        <p:spPr bwMode="auto">
          <a:xfrm>
            <a:off x="14559390" y="9590724"/>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A870752F-CC87-4FA0-A2BE-1ECF3E619D2E}"/>
              </a:ext>
            </a:extLst>
          </p:cNvPr>
          <p:cNvSpPr>
            <a:spLocks/>
          </p:cNvSpPr>
          <p:nvPr/>
        </p:nvSpPr>
        <p:spPr bwMode="auto">
          <a:xfrm>
            <a:off x="13728175" y="6932932"/>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ECFEC21A-5E8F-464B-B2B1-D7358D929EC0}"/>
              </a:ext>
            </a:extLst>
          </p:cNvPr>
          <p:cNvSpPr>
            <a:spLocks/>
          </p:cNvSpPr>
          <p:nvPr/>
        </p:nvSpPr>
        <p:spPr bwMode="auto">
          <a:xfrm>
            <a:off x="15694452" y="3803651"/>
            <a:ext cx="5193348" cy="6200935"/>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8AFBA217-95AA-4F0F-B46C-7F3A3D47D5BC}"/>
              </a:ext>
            </a:extLst>
          </p:cNvPr>
          <p:cNvGrpSpPr/>
          <p:nvPr/>
        </p:nvGrpSpPr>
        <p:grpSpPr>
          <a:xfrm>
            <a:off x="13076823" y="5351520"/>
            <a:ext cx="2823687" cy="3440113"/>
            <a:chOff x="11088688" y="6592888"/>
            <a:chExt cx="2566988" cy="3127375"/>
          </a:xfrm>
        </p:grpSpPr>
        <p:sp>
          <p:nvSpPr>
            <p:cNvPr id="89" name="Freeform 203">
              <a:extLst>
                <a:ext uri="{FF2B5EF4-FFF2-40B4-BE49-F238E27FC236}">
                  <a16:creationId xmlns:a16="http://schemas.microsoft.com/office/drawing/2014/main" id="{83193DDD-8349-444D-8765-CE2C7FB0CBE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04">
              <a:extLst>
                <a:ext uri="{FF2B5EF4-FFF2-40B4-BE49-F238E27FC236}">
                  <a16:creationId xmlns:a16="http://schemas.microsoft.com/office/drawing/2014/main" id="{102FE683-1952-47B6-A0EB-2B9762E1A35A}"/>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05">
              <a:extLst>
                <a:ext uri="{FF2B5EF4-FFF2-40B4-BE49-F238E27FC236}">
                  <a16:creationId xmlns:a16="http://schemas.microsoft.com/office/drawing/2014/main" id="{A66D61FC-923E-467A-849E-9F5BDB68C187}"/>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06">
              <a:extLst>
                <a:ext uri="{FF2B5EF4-FFF2-40B4-BE49-F238E27FC236}">
                  <a16:creationId xmlns:a16="http://schemas.microsoft.com/office/drawing/2014/main" id="{ABEA4780-0CC1-40B2-A6D7-C8362CF394BC}"/>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7">
              <a:extLst>
                <a:ext uri="{FF2B5EF4-FFF2-40B4-BE49-F238E27FC236}">
                  <a16:creationId xmlns:a16="http://schemas.microsoft.com/office/drawing/2014/main" id="{556715F2-229A-47E7-9956-4A43E88B9C68}"/>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8">
              <a:extLst>
                <a:ext uri="{FF2B5EF4-FFF2-40B4-BE49-F238E27FC236}">
                  <a16:creationId xmlns:a16="http://schemas.microsoft.com/office/drawing/2014/main" id="{0DB426CD-FDB0-4A84-8541-286CD8A60E76}"/>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5" name="Group 94">
            <a:extLst>
              <a:ext uri="{FF2B5EF4-FFF2-40B4-BE49-F238E27FC236}">
                <a16:creationId xmlns:a16="http://schemas.microsoft.com/office/drawing/2014/main" id="{7DB7A36C-DD2C-4E27-B6BA-477749D236E8}"/>
              </a:ext>
            </a:extLst>
          </p:cNvPr>
          <p:cNvGrpSpPr/>
          <p:nvPr/>
        </p:nvGrpSpPr>
        <p:grpSpPr>
          <a:xfrm>
            <a:off x="12856573" y="7799626"/>
            <a:ext cx="3131027" cy="2161859"/>
            <a:chOff x="10701338" y="8021638"/>
            <a:chExt cx="2846388" cy="1965326"/>
          </a:xfrm>
        </p:grpSpPr>
        <p:sp>
          <p:nvSpPr>
            <p:cNvPr id="96" name="Freeform 201">
              <a:extLst>
                <a:ext uri="{FF2B5EF4-FFF2-40B4-BE49-F238E27FC236}">
                  <a16:creationId xmlns:a16="http://schemas.microsoft.com/office/drawing/2014/main" id="{C74F4441-EB8F-4F8A-A669-F9AA0C6E5C24}"/>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2">
              <a:extLst>
                <a:ext uri="{FF2B5EF4-FFF2-40B4-BE49-F238E27FC236}">
                  <a16:creationId xmlns:a16="http://schemas.microsoft.com/office/drawing/2014/main" id="{B4ED7E29-1156-4E29-BB7E-EBC65FBB27E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A3D56751-A724-4CBA-AB24-4DA447955C40}"/>
              </a:ext>
            </a:extLst>
          </p:cNvPr>
          <p:cNvGrpSpPr/>
          <p:nvPr/>
        </p:nvGrpSpPr>
        <p:grpSpPr>
          <a:xfrm>
            <a:off x="14711097" y="6635180"/>
            <a:ext cx="1547178" cy="2299811"/>
            <a:chOff x="12350751" y="7454901"/>
            <a:chExt cx="1406525" cy="2090737"/>
          </a:xfrm>
        </p:grpSpPr>
        <p:sp>
          <p:nvSpPr>
            <p:cNvPr id="99" name="Freeform 209">
              <a:extLst>
                <a:ext uri="{FF2B5EF4-FFF2-40B4-BE49-F238E27FC236}">
                  <a16:creationId xmlns:a16="http://schemas.microsoft.com/office/drawing/2014/main" id="{4A231AE6-3A9C-4034-A8FD-CD20D39FCE0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10">
              <a:extLst>
                <a:ext uri="{FF2B5EF4-FFF2-40B4-BE49-F238E27FC236}">
                  <a16:creationId xmlns:a16="http://schemas.microsoft.com/office/drawing/2014/main" id="{8BBA1E65-685D-42D4-8BB0-3F6972176E5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211">
              <a:extLst>
                <a:ext uri="{FF2B5EF4-FFF2-40B4-BE49-F238E27FC236}">
                  <a16:creationId xmlns:a16="http://schemas.microsoft.com/office/drawing/2014/main" id="{CC2D802F-44AC-4669-8D6E-4E3EFB1C1933}"/>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212">
              <a:extLst>
                <a:ext uri="{FF2B5EF4-FFF2-40B4-BE49-F238E27FC236}">
                  <a16:creationId xmlns:a16="http://schemas.microsoft.com/office/drawing/2014/main" id="{CA75CA69-F551-4D04-8689-7CE44435007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3">
              <a:extLst>
                <a:ext uri="{FF2B5EF4-FFF2-40B4-BE49-F238E27FC236}">
                  <a16:creationId xmlns:a16="http://schemas.microsoft.com/office/drawing/2014/main" id="{6D4E7FE3-98D7-4D47-8FF6-98AD42D01E01}"/>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4">
              <a:extLst>
                <a:ext uri="{FF2B5EF4-FFF2-40B4-BE49-F238E27FC236}">
                  <a16:creationId xmlns:a16="http://schemas.microsoft.com/office/drawing/2014/main" id="{9EEE06F5-A6C5-41BF-A5A2-62A9C0CF88D9}"/>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5">
              <a:extLst>
                <a:ext uri="{FF2B5EF4-FFF2-40B4-BE49-F238E27FC236}">
                  <a16:creationId xmlns:a16="http://schemas.microsoft.com/office/drawing/2014/main" id="{A944AC7E-7D12-49F2-ACAE-065569FB9F9C}"/>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6">
              <a:extLst>
                <a:ext uri="{FF2B5EF4-FFF2-40B4-BE49-F238E27FC236}">
                  <a16:creationId xmlns:a16="http://schemas.microsoft.com/office/drawing/2014/main" id="{EA2BE970-E4F5-4706-8966-636E18F9BF1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7" name="Group 106">
            <a:extLst>
              <a:ext uri="{FF2B5EF4-FFF2-40B4-BE49-F238E27FC236}">
                <a16:creationId xmlns:a16="http://schemas.microsoft.com/office/drawing/2014/main" id="{7C60C0F9-DA4E-4B56-90D4-9D13D736AB40}"/>
              </a:ext>
            </a:extLst>
          </p:cNvPr>
          <p:cNvGrpSpPr/>
          <p:nvPr/>
        </p:nvGrpSpPr>
        <p:grpSpPr>
          <a:xfrm>
            <a:off x="18054899" y="4130392"/>
            <a:ext cx="3216593" cy="5600225"/>
            <a:chOff x="15813088" y="4310063"/>
            <a:chExt cx="2924175" cy="5091113"/>
          </a:xfrm>
        </p:grpSpPr>
        <p:sp>
          <p:nvSpPr>
            <p:cNvPr id="108" name="Freeform 217">
              <a:extLst>
                <a:ext uri="{FF2B5EF4-FFF2-40B4-BE49-F238E27FC236}">
                  <a16:creationId xmlns:a16="http://schemas.microsoft.com/office/drawing/2014/main" id="{4198B245-AA19-420E-85E1-E594BD7108E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8">
              <a:extLst>
                <a:ext uri="{FF2B5EF4-FFF2-40B4-BE49-F238E27FC236}">
                  <a16:creationId xmlns:a16="http://schemas.microsoft.com/office/drawing/2014/main" id="{5E6A08FD-4F7B-4407-B633-F1F2F672F6B1}"/>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9">
              <a:extLst>
                <a:ext uri="{FF2B5EF4-FFF2-40B4-BE49-F238E27FC236}">
                  <a16:creationId xmlns:a16="http://schemas.microsoft.com/office/drawing/2014/main" id="{4E29A4A9-3F8B-47F1-B01B-5B532052FB46}"/>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20">
              <a:extLst>
                <a:ext uri="{FF2B5EF4-FFF2-40B4-BE49-F238E27FC236}">
                  <a16:creationId xmlns:a16="http://schemas.microsoft.com/office/drawing/2014/main" id="{74275A11-1619-4865-9C75-05377CAB32FD}"/>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21">
              <a:extLst>
                <a:ext uri="{FF2B5EF4-FFF2-40B4-BE49-F238E27FC236}">
                  <a16:creationId xmlns:a16="http://schemas.microsoft.com/office/drawing/2014/main" id="{35CE6C0E-DE27-46D7-90B2-E8E1FF237556}"/>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22">
              <a:extLst>
                <a:ext uri="{FF2B5EF4-FFF2-40B4-BE49-F238E27FC236}">
                  <a16:creationId xmlns:a16="http://schemas.microsoft.com/office/drawing/2014/main" id="{B2216610-82ED-4016-81D0-1CADC22C619E}"/>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3">
              <a:extLst>
                <a:ext uri="{FF2B5EF4-FFF2-40B4-BE49-F238E27FC236}">
                  <a16:creationId xmlns:a16="http://schemas.microsoft.com/office/drawing/2014/main" id="{297EC8A9-7AA6-4A62-A231-5D60929C89F6}"/>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5" name="Group 84">
            <a:extLst>
              <a:ext uri="{FF2B5EF4-FFF2-40B4-BE49-F238E27FC236}">
                <a16:creationId xmlns:a16="http://schemas.microsoft.com/office/drawing/2014/main" id="{707BE883-6C16-4FA7-BE75-0DD65B2B56D3}"/>
              </a:ext>
            </a:extLst>
          </p:cNvPr>
          <p:cNvGrpSpPr/>
          <p:nvPr/>
        </p:nvGrpSpPr>
        <p:grpSpPr>
          <a:xfrm>
            <a:off x="15518080" y="3218657"/>
            <a:ext cx="3384233" cy="6894195"/>
            <a:chOff x="13592175" y="3551238"/>
            <a:chExt cx="3076575" cy="6267450"/>
          </a:xfrm>
        </p:grpSpPr>
        <p:sp>
          <p:nvSpPr>
            <p:cNvPr id="11" name="Freeform 8">
              <a:extLst>
                <a:ext uri="{FF2B5EF4-FFF2-40B4-BE49-F238E27FC236}">
                  <a16:creationId xmlns:a16="http://schemas.microsoft.com/office/drawing/2014/main" id="{682DF11E-85CA-44A9-AF29-762A1BD599F1}"/>
                </a:ext>
              </a:extLst>
            </p:cNvPr>
            <p:cNvSpPr>
              <a:spLocks/>
            </p:cNvSpPr>
            <p:nvPr/>
          </p:nvSpPr>
          <p:spPr bwMode="auto">
            <a:xfrm>
              <a:off x="13592175" y="3551238"/>
              <a:ext cx="3076575" cy="6267450"/>
            </a:xfrm>
            <a:custGeom>
              <a:avLst/>
              <a:gdLst>
                <a:gd name="T0" fmla="*/ 827 w 969"/>
                <a:gd name="T1" fmla="*/ 1971 h 1971"/>
                <a:gd name="T2" fmla="*/ 141 w 969"/>
                <a:gd name="T3" fmla="*/ 1971 h 1971"/>
                <a:gd name="T4" fmla="*/ 0 w 969"/>
                <a:gd name="T5" fmla="*/ 1829 h 1971"/>
                <a:gd name="T6" fmla="*/ 0 w 969"/>
                <a:gd name="T7" fmla="*/ 142 h 1971"/>
                <a:gd name="T8" fmla="*/ 141 w 969"/>
                <a:gd name="T9" fmla="*/ 0 h 1971"/>
                <a:gd name="T10" fmla="*/ 827 w 969"/>
                <a:gd name="T11" fmla="*/ 0 h 1971"/>
                <a:gd name="T12" fmla="*/ 969 w 969"/>
                <a:gd name="T13" fmla="*/ 142 h 1971"/>
                <a:gd name="T14" fmla="*/ 969 w 969"/>
                <a:gd name="T15" fmla="*/ 1829 h 1971"/>
                <a:gd name="T16" fmla="*/ 827 w 969"/>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1">
                  <a:moveTo>
                    <a:pt x="827" y="1971"/>
                  </a:moveTo>
                  <a:cubicBezTo>
                    <a:pt x="141" y="1971"/>
                    <a:pt x="141" y="1971"/>
                    <a:pt x="141" y="1971"/>
                  </a:cubicBezTo>
                  <a:cubicBezTo>
                    <a:pt x="63" y="1971"/>
                    <a:pt x="0" y="1907"/>
                    <a:pt x="0" y="1829"/>
                  </a:cubicBezTo>
                  <a:cubicBezTo>
                    <a:pt x="0" y="142"/>
                    <a:pt x="0" y="142"/>
                    <a:pt x="0" y="142"/>
                  </a:cubicBezTo>
                  <a:cubicBezTo>
                    <a:pt x="0" y="63"/>
                    <a:pt x="63" y="0"/>
                    <a:pt x="141" y="0"/>
                  </a:cubicBezTo>
                  <a:cubicBezTo>
                    <a:pt x="827" y="0"/>
                    <a:pt x="827" y="0"/>
                    <a:pt x="827" y="0"/>
                  </a:cubicBezTo>
                  <a:cubicBezTo>
                    <a:pt x="906" y="0"/>
                    <a:pt x="969" y="63"/>
                    <a:pt x="969" y="142"/>
                  </a:cubicBezTo>
                  <a:cubicBezTo>
                    <a:pt x="969" y="1829"/>
                    <a:pt x="969" y="1829"/>
                    <a:pt x="969" y="1829"/>
                  </a:cubicBezTo>
                  <a:cubicBezTo>
                    <a:pt x="969" y="1907"/>
                    <a:pt x="906" y="1971"/>
                    <a:pt x="827"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C8AFFD05-DEAA-478A-AE5F-BBEF9515F345}"/>
                </a:ext>
              </a:extLst>
            </p:cNvPr>
            <p:cNvSpPr>
              <a:spLocks/>
            </p:cNvSpPr>
            <p:nvPr/>
          </p:nvSpPr>
          <p:spPr bwMode="auto">
            <a:xfrm>
              <a:off x="13652500" y="3611563"/>
              <a:ext cx="2952750" cy="6143625"/>
            </a:xfrm>
            <a:custGeom>
              <a:avLst/>
              <a:gdLst>
                <a:gd name="T0" fmla="*/ 809 w 930"/>
                <a:gd name="T1" fmla="*/ 1932 h 1932"/>
                <a:gd name="T2" fmla="*/ 120 w 930"/>
                <a:gd name="T3" fmla="*/ 1932 h 1932"/>
                <a:gd name="T4" fmla="*/ 0 w 930"/>
                <a:gd name="T5" fmla="*/ 1812 h 1932"/>
                <a:gd name="T6" fmla="*/ 0 w 930"/>
                <a:gd name="T7" fmla="*/ 120 h 1932"/>
                <a:gd name="T8" fmla="*/ 120 w 930"/>
                <a:gd name="T9" fmla="*/ 0 h 1932"/>
                <a:gd name="T10" fmla="*/ 809 w 930"/>
                <a:gd name="T11" fmla="*/ 0 h 1932"/>
                <a:gd name="T12" fmla="*/ 930 w 930"/>
                <a:gd name="T13" fmla="*/ 120 h 1932"/>
                <a:gd name="T14" fmla="*/ 930 w 930"/>
                <a:gd name="T15" fmla="*/ 1812 h 1932"/>
                <a:gd name="T16" fmla="*/ 809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09" y="1932"/>
                  </a:moveTo>
                  <a:cubicBezTo>
                    <a:pt x="120" y="1932"/>
                    <a:pt x="120" y="1932"/>
                    <a:pt x="120" y="1932"/>
                  </a:cubicBezTo>
                  <a:cubicBezTo>
                    <a:pt x="54" y="1932"/>
                    <a:pt x="0" y="1878"/>
                    <a:pt x="0" y="1812"/>
                  </a:cubicBezTo>
                  <a:cubicBezTo>
                    <a:pt x="0" y="120"/>
                    <a:pt x="0" y="120"/>
                    <a:pt x="0" y="120"/>
                  </a:cubicBezTo>
                  <a:cubicBezTo>
                    <a:pt x="0" y="53"/>
                    <a:pt x="54" y="0"/>
                    <a:pt x="120" y="0"/>
                  </a:cubicBezTo>
                  <a:cubicBezTo>
                    <a:pt x="809" y="0"/>
                    <a:pt x="809" y="0"/>
                    <a:pt x="809" y="0"/>
                  </a:cubicBezTo>
                  <a:cubicBezTo>
                    <a:pt x="876" y="0"/>
                    <a:pt x="930" y="53"/>
                    <a:pt x="930" y="120"/>
                  </a:cubicBezTo>
                  <a:cubicBezTo>
                    <a:pt x="930" y="1812"/>
                    <a:pt x="930" y="1812"/>
                    <a:pt x="930" y="1812"/>
                  </a:cubicBezTo>
                  <a:cubicBezTo>
                    <a:pt x="930" y="1878"/>
                    <a:pt x="876" y="1932"/>
                    <a:pt x="809"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892138E0-E94C-4AB6-BA70-FCD18BA2BF6C}"/>
                </a:ext>
              </a:extLst>
            </p:cNvPr>
            <p:cNvSpPr>
              <a:spLocks/>
            </p:cNvSpPr>
            <p:nvPr/>
          </p:nvSpPr>
          <p:spPr bwMode="auto">
            <a:xfrm>
              <a:off x="13754100" y="3716338"/>
              <a:ext cx="2740025" cy="5921375"/>
            </a:xfrm>
            <a:custGeom>
              <a:avLst/>
              <a:gdLst>
                <a:gd name="T0" fmla="*/ 666 w 863"/>
                <a:gd name="T1" fmla="*/ 21 h 1862"/>
                <a:gd name="T2" fmla="*/ 666 w 863"/>
                <a:gd name="T3" fmla="*/ 28 h 1862"/>
                <a:gd name="T4" fmla="*/ 622 w 863"/>
                <a:gd name="T5" fmla="*/ 73 h 1862"/>
                <a:gd name="T6" fmla="*/ 241 w 863"/>
                <a:gd name="T7" fmla="*/ 73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1"/>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FC1CED95-1C33-4E0D-88B4-00B3919251CE}"/>
                </a:ext>
              </a:extLst>
            </p:cNvPr>
            <p:cNvSpPr>
              <a:spLocks/>
            </p:cNvSpPr>
            <p:nvPr/>
          </p:nvSpPr>
          <p:spPr bwMode="auto">
            <a:xfrm>
              <a:off x="14922500" y="3776663"/>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2234E073-0AC6-4C0B-91CE-619C55DE7548}"/>
                </a:ext>
              </a:extLst>
            </p:cNvPr>
            <p:cNvSpPr>
              <a:spLocks noChangeArrowheads="1"/>
            </p:cNvSpPr>
            <p:nvPr/>
          </p:nvSpPr>
          <p:spPr bwMode="auto">
            <a:xfrm>
              <a:off x="15401925" y="37512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D626B758-0FCD-4C59-88D2-A40EE328B515}"/>
              </a:ext>
            </a:extLst>
          </p:cNvPr>
          <p:cNvGrpSpPr/>
          <p:nvPr/>
        </p:nvGrpSpPr>
        <p:grpSpPr>
          <a:xfrm>
            <a:off x="15963374" y="3904934"/>
            <a:ext cx="2493645" cy="5741670"/>
            <a:chOff x="3844925" y="4175126"/>
            <a:chExt cx="2266950" cy="5219700"/>
          </a:xfrm>
        </p:grpSpPr>
        <p:sp>
          <p:nvSpPr>
            <p:cNvPr id="16" name="Freeform 13">
              <a:extLst>
                <a:ext uri="{FF2B5EF4-FFF2-40B4-BE49-F238E27FC236}">
                  <a16:creationId xmlns:a16="http://schemas.microsoft.com/office/drawing/2014/main" id="{0AB6E63A-7D64-4F9B-B126-DBC5C80B7091}"/>
                </a:ext>
              </a:extLst>
            </p:cNvPr>
            <p:cNvSpPr>
              <a:spLocks/>
            </p:cNvSpPr>
            <p:nvPr/>
          </p:nvSpPr>
          <p:spPr bwMode="auto">
            <a:xfrm>
              <a:off x="3844925" y="4175126"/>
              <a:ext cx="2266950" cy="5219700"/>
            </a:xfrm>
            <a:custGeom>
              <a:avLst/>
              <a:gdLst>
                <a:gd name="T0" fmla="*/ 625 w 714"/>
                <a:gd name="T1" fmla="*/ 1642 h 1642"/>
                <a:gd name="T2" fmla="*/ 90 w 714"/>
                <a:gd name="T3" fmla="*/ 1642 h 1642"/>
                <a:gd name="T4" fmla="*/ 0 w 714"/>
                <a:gd name="T5" fmla="*/ 1552 h 1642"/>
                <a:gd name="T6" fmla="*/ 0 w 714"/>
                <a:gd name="T7" fmla="*/ 90 h 1642"/>
                <a:gd name="T8" fmla="*/ 90 w 714"/>
                <a:gd name="T9" fmla="*/ 0 h 1642"/>
                <a:gd name="T10" fmla="*/ 625 w 714"/>
                <a:gd name="T11" fmla="*/ 0 h 1642"/>
                <a:gd name="T12" fmla="*/ 714 w 714"/>
                <a:gd name="T13" fmla="*/ 90 h 1642"/>
                <a:gd name="T14" fmla="*/ 714 w 714"/>
                <a:gd name="T15" fmla="*/ 1552 h 1642"/>
                <a:gd name="T16" fmla="*/ 625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4" y="40"/>
                    <a:pt x="714" y="90"/>
                  </a:cubicBezTo>
                  <a:cubicBezTo>
                    <a:pt x="714" y="1552"/>
                    <a:pt x="714" y="1552"/>
                    <a:pt x="714" y="1552"/>
                  </a:cubicBezTo>
                  <a:cubicBezTo>
                    <a:pt x="714"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7C926CE4-CE2B-41B7-8B23-7A0C11EC8849}"/>
                </a:ext>
              </a:extLst>
            </p:cNvPr>
            <p:cNvSpPr>
              <a:spLocks noChangeArrowheads="1"/>
            </p:cNvSpPr>
            <p:nvPr/>
          </p:nvSpPr>
          <p:spPr bwMode="auto">
            <a:xfrm>
              <a:off x="4568825" y="477837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F167CC-0D6B-46A2-9160-92DD8BC8EAB7}"/>
                </a:ext>
              </a:extLst>
            </p:cNvPr>
            <p:cNvSpPr>
              <a:spLocks/>
            </p:cNvSpPr>
            <p:nvPr/>
          </p:nvSpPr>
          <p:spPr bwMode="auto">
            <a:xfrm>
              <a:off x="4733925" y="5189538"/>
              <a:ext cx="492125" cy="295275"/>
            </a:xfrm>
            <a:custGeom>
              <a:avLst/>
              <a:gdLst>
                <a:gd name="T0" fmla="*/ 146 w 155"/>
                <a:gd name="T1" fmla="*/ 93 h 93"/>
                <a:gd name="T2" fmla="*/ 8 w 155"/>
                <a:gd name="T3" fmla="*/ 93 h 93"/>
                <a:gd name="T4" fmla="*/ 0 w 155"/>
                <a:gd name="T5" fmla="*/ 84 h 93"/>
                <a:gd name="T6" fmla="*/ 0 w 155"/>
                <a:gd name="T7" fmla="*/ 54 h 93"/>
                <a:gd name="T8" fmla="*/ 53 w 155"/>
                <a:gd name="T9" fmla="*/ 0 h 93"/>
                <a:gd name="T10" fmla="*/ 101 w 155"/>
                <a:gd name="T11" fmla="*/ 0 h 93"/>
                <a:gd name="T12" fmla="*/ 155 w 155"/>
                <a:gd name="T13" fmla="*/ 54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4"/>
                    <a:pt x="0" y="54"/>
                    <a:pt x="0" y="54"/>
                  </a:cubicBezTo>
                  <a:cubicBezTo>
                    <a:pt x="0" y="24"/>
                    <a:pt x="23" y="0"/>
                    <a:pt x="53" y="0"/>
                  </a:cubicBezTo>
                  <a:cubicBezTo>
                    <a:pt x="101" y="0"/>
                    <a:pt x="101" y="0"/>
                    <a:pt x="101" y="0"/>
                  </a:cubicBezTo>
                  <a:cubicBezTo>
                    <a:pt x="131" y="0"/>
                    <a:pt x="155" y="24"/>
                    <a:pt x="155" y="54"/>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E4B77604-DB41-4105-890E-F82EF999C090}"/>
                </a:ext>
              </a:extLst>
            </p:cNvPr>
            <p:cNvSpPr>
              <a:spLocks/>
            </p:cNvSpPr>
            <p:nvPr/>
          </p:nvSpPr>
          <p:spPr bwMode="auto">
            <a:xfrm>
              <a:off x="4822825" y="4838701"/>
              <a:ext cx="311150" cy="338138"/>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23A9B02-694A-4428-B44C-E922798831A8}"/>
                </a:ext>
              </a:extLst>
            </p:cNvPr>
            <p:cNvSpPr>
              <a:spLocks/>
            </p:cNvSpPr>
            <p:nvPr/>
          </p:nvSpPr>
          <p:spPr bwMode="auto">
            <a:xfrm>
              <a:off x="4930775" y="5146676"/>
              <a:ext cx="92075" cy="115888"/>
            </a:xfrm>
            <a:custGeom>
              <a:avLst/>
              <a:gdLst>
                <a:gd name="T0" fmla="*/ 15 w 29"/>
                <a:gd name="T1" fmla="*/ 36 h 36"/>
                <a:gd name="T2" fmla="*/ 15 w 29"/>
                <a:gd name="T3" fmla="*/ 36 h 36"/>
                <a:gd name="T4" fmla="*/ 0 w 29"/>
                <a:gd name="T5" fmla="*/ 22 h 36"/>
                <a:gd name="T6" fmla="*/ 0 w 29"/>
                <a:gd name="T7" fmla="*/ 0 h 36"/>
                <a:gd name="T8" fmla="*/ 29 w 29"/>
                <a:gd name="T9" fmla="*/ 0 h 36"/>
                <a:gd name="T10" fmla="*/ 29 w 29"/>
                <a:gd name="T11" fmla="*/ 22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30"/>
                    <a:pt x="0" y="22"/>
                  </a:cubicBezTo>
                  <a:cubicBezTo>
                    <a:pt x="0" y="0"/>
                    <a:pt x="0" y="0"/>
                    <a:pt x="0" y="0"/>
                  </a:cubicBezTo>
                  <a:cubicBezTo>
                    <a:pt x="29" y="0"/>
                    <a:pt x="29" y="0"/>
                    <a:pt x="29" y="0"/>
                  </a:cubicBezTo>
                  <a:cubicBezTo>
                    <a:pt x="29" y="22"/>
                    <a:pt x="29" y="22"/>
                    <a:pt x="29" y="22"/>
                  </a:cubicBezTo>
                  <a:cubicBezTo>
                    <a:pt x="29" y="30"/>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C3227B4-650D-4AF2-B150-24857484C1A6}"/>
                </a:ext>
              </a:extLst>
            </p:cNvPr>
            <p:cNvSpPr>
              <a:spLocks/>
            </p:cNvSpPr>
            <p:nvPr/>
          </p:nvSpPr>
          <p:spPr bwMode="auto">
            <a:xfrm>
              <a:off x="4800600" y="4806951"/>
              <a:ext cx="355600" cy="209550"/>
            </a:xfrm>
            <a:custGeom>
              <a:avLst/>
              <a:gdLst>
                <a:gd name="T0" fmla="*/ 101 w 112"/>
                <a:gd name="T1" fmla="*/ 30 h 66"/>
                <a:gd name="T2" fmla="*/ 82 w 112"/>
                <a:gd name="T3" fmla="*/ 12 h 66"/>
                <a:gd name="T4" fmla="*/ 81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7 h 66"/>
                <a:gd name="T20" fmla="*/ 55 w 112"/>
                <a:gd name="T21" fmla="*/ 66 h 66"/>
                <a:gd name="T22" fmla="*/ 78 w 112"/>
                <a:gd name="T23" fmla="*/ 56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1" y="12"/>
                  </a:cubicBezTo>
                  <a:cubicBezTo>
                    <a:pt x="75" y="5"/>
                    <a:pt x="65" y="0"/>
                    <a:pt x="55" y="0"/>
                  </a:cubicBezTo>
                  <a:cubicBezTo>
                    <a:pt x="46" y="0"/>
                    <a:pt x="37" y="4"/>
                    <a:pt x="31" y="10"/>
                  </a:cubicBezTo>
                  <a:cubicBezTo>
                    <a:pt x="31" y="10"/>
                    <a:pt x="31" y="10"/>
                    <a:pt x="30" y="10"/>
                  </a:cubicBezTo>
                  <a:cubicBezTo>
                    <a:pt x="21" y="10"/>
                    <a:pt x="13" y="18"/>
                    <a:pt x="12" y="27"/>
                  </a:cubicBezTo>
                  <a:cubicBezTo>
                    <a:pt x="5" y="30"/>
                    <a:pt x="0" y="37"/>
                    <a:pt x="0" y="45"/>
                  </a:cubicBezTo>
                  <a:cubicBezTo>
                    <a:pt x="0" y="55"/>
                    <a:pt x="8" y="63"/>
                    <a:pt x="18" y="63"/>
                  </a:cubicBezTo>
                  <a:cubicBezTo>
                    <a:pt x="24" y="63"/>
                    <a:pt x="29" y="61"/>
                    <a:pt x="32" y="57"/>
                  </a:cubicBezTo>
                  <a:cubicBezTo>
                    <a:pt x="38" y="62"/>
                    <a:pt x="46" y="66"/>
                    <a:pt x="55" y="66"/>
                  </a:cubicBezTo>
                  <a:cubicBezTo>
                    <a:pt x="64" y="66"/>
                    <a:pt x="72" y="62"/>
                    <a:pt x="78" y="56"/>
                  </a:cubicBezTo>
                  <a:cubicBezTo>
                    <a:pt x="81" y="62"/>
                    <a:pt x="87" y="66"/>
                    <a:pt x="94" y="66"/>
                  </a:cubicBezTo>
                  <a:cubicBezTo>
                    <a:pt x="104" y="66"/>
                    <a:pt x="112" y="57"/>
                    <a:pt x="112" y="47"/>
                  </a:cubicBezTo>
                  <a:cubicBezTo>
                    <a:pt x="112"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90BEF7FF-F269-45A8-AF01-51F0BFC9C6FA}"/>
                </a:ext>
              </a:extLst>
            </p:cNvPr>
            <p:cNvSpPr>
              <a:spLocks/>
            </p:cNvSpPr>
            <p:nvPr/>
          </p:nvSpPr>
          <p:spPr bwMode="auto">
            <a:xfrm>
              <a:off x="4581525" y="5662613"/>
              <a:ext cx="793750" cy="139700"/>
            </a:xfrm>
            <a:custGeom>
              <a:avLst/>
              <a:gdLst>
                <a:gd name="T0" fmla="*/ 228 w 250"/>
                <a:gd name="T1" fmla="*/ 44 h 44"/>
                <a:gd name="T2" fmla="*/ 22 w 250"/>
                <a:gd name="T3" fmla="*/ 44 h 44"/>
                <a:gd name="T4" fmla="*/ 0 w 250"/>
                <a:gd name="T5" fmla="*/ 22 h 44"/>
                <a:gd name="T6" fmla="*/ 0 w 250"/>
                <a:gd name="T7" fmla="*/ 22 h 44"/>
                <a:gd name="T8" fmla="*/ 22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2" y="44"/>
                    <a:pt x="22" y="44"/>
                    <a:pt x="22" y="44"/>
                  </a:cubicBezTo>
                  <a:cubicBezTo>
                    <a:pt x="10" y="44"/>
                    <a:pt x="0" y="34"/>
                    <a:pt x="0" y="22"/>
                  </a:cubicBezTo>
                  <a:cubicBezTo>
                    <a:pt x="0" y="22"/>
                    <a:pt x="0" y="22"/>
                    <a:pt x="0" y="22"/>
                  </a:cubicBezTo>
                  <a:cubicBezTo>
                    <a:pt x="0" y="10"/>
                    <a:pt x="10" y="0"/>
                    <a:pt x="22"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ABB3F338-0E0E-4014-BCB1-5466AE9DB842}"/>
                </a:ext>
              </a:extLst>
            </p:cNvPr>
            <p:cNvSpPr>
              <a:spLocks/>
            </p:cNvSpPr>
            <p:nvPr/>
          </p:nvSpPr>
          <p:spPr bwMode="auto">
            <a:xfrm>
              <a:off x="4759325" y="5862638"/>
              <a:ext cx="749300" cy="50800"/>
            </a:xfrm>
            <a:custGeom>
              <a:avLst/>
              <a:gdLst>
                <a:gd name="T0" fmla="*/ 228 w 236"/>
                <a:gd name="T1" fmla="*/ 16 h 16"/>
                <a:gd name="T2" fmla="*/ 8 w 236"/>
                <a:gd name="T3" fmla="*/ 16 h 16"/>
                <a:gd name="T4" fmla="*/ 0 w 236"/>
                <a:gd name="T5" fmla="*/ 8 h 16"/>
                <a:gd name="T6" fmla="*/ 0 w 236"/>
                <a:gd name="T7" fmla="*/ 8 h 16"/>
                <a:gd name="T8" fmla="*/ 8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8" y="16"/>
                    <a:pt x="8" y="16"/>
                    <a:pt x="8" y="16"/>
                  </a:cubicBezTo>
                  <a:cubicBezTo>
                    <a:pt x="3" y="16"/>
                    <a:pt x="0" y="12"/>
                    <a:pt x="0" y="8"/>
                  </a:cubicBezTo>
                  <a:cubicBezTo>
                    <a:pt x="0" y="8"/>
                    <a:pt x="0" y="8"/>
                    <a:pt x="0" y="8"/>
                  </a:cubicBezTo>
                  <a:cubicBezTo>
                    <a:pt x="0" y="4"/>
                    <a:pt x="3" y="0"/>
                    <a:pt x="8" y="0"/>
                  </a:cubicBezTo>
                  <a:cubicBezTo>
                    <a:pt x="228" y="0"/>
                    <a:pt x="228" y="0"/>
                    <a:pt x="228" y="0"/>
                  </a:cubicBezTo>
                  <a:cubicBezTo>
                    <a:pt x="233" y="0"/>
                    <a:pt x="236" y="4"/>
                    <a:pt x="236" y="8"/>
                  </a:cubicBezTo>
                  <a:cubicBezTo>
                    <a:pt x="236" y="8"/>
                    <a:pt x="236" y="8"/>
                    <a:pt x="236" y="8"/>
                  </a:cubicBezTo>
                  <a:cubicBezTo>
                    <a:pt x="236" y="12"/>
                    <a:pt x="233"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6E9279F0-FCF8-4FBC-BFAF-DCAA9837F7C2}"/>
                </a:ext>
              </a:extLst>
            </p:cNvPr>
            <p:cNvSpPr>
              <a:spLocks/>
            </p:cNvSpPr>
            <p:nvPr/>
          </p:nvSpPr>
          <p:spPr bwMode="auto">
            <a:xfrm>
              <a:off x="4448175" y="5862638"/>
              <a:ext cx="136525" cy="50800"/>
            </a:xfrm>
            <a:custGeom>
              <a:avLst/>
              <a:gdLst>
                <a:gd name="T0" fmla="*/ 36 w 43"/>
                <a:gd name="T1" fmla="*/ 16 h 16"/>
                <a:gd name="T2" fmla="*/ 8 w 43"/>
                <a:gd name="T3" fmla="*/ 16 h 16"/>
                <a:gd name="T4" fmla="*/ 0 w 43"/>
                <a:gd name="T5" fmla="*/ 8 h 16"/>
                <a:gd name="T6" fmla="*/ 0 w 43"/>
                <a:gd name="T7" fmla="*/ 8 h 16"/>
                <a:gd name="T8" fmla="*/ 8 w 43"/>
                <a:gd name="T9" fmla="*/ 0 h 16"/>
                <a:gd name="T10" fmla="*/ 36 w 43"/>
                <a:gd name="T11" fmla="*/ 0 h 16"/>
                <a:gd name="T12" fmla="*/ 43 w 43"/>
                <a:gd name="T13" fmla="*/ 8 h 16"/>
                <a:gd name="T14" fmla="*/ 43 w 43"/>
                <a:gd name="T15" fmla="*/ 8 h 16"/>
                <a:gd name="T16" fmla="*/ 36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3" y="4"/>
                    <a:pt x="43" y="8"/>
                  </a:cubicBezTo>
                  <a:cubicBezTo>
                    <a:pt x="43" y="8"/>
                    <a:pt x="43" y="8"/>
                    <a:pt x="43" y="8"/>
                  </a:cubicBezTo>
                  <a:cubicBezTo>
                    <a:pt x="43"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F0D1527A-0BEA-478A-9824-D91EDF7CE320}"/>
                </a:ext>
              </a:extLst>
            </p:cNvPr>
            <p:cNvSpPr>
              <a:spLocks/>
            </p:cNvSpPr>
            <p:nvPr/>
          </p:nvSpPr>
          <p:spPr bwMode="auto">
            <a:xfrm>
              <a:off x="4622800" y="5862638"/>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D9D0587C-9EDC-4AC6-8252-96BB9A08551A}"/>
                </a:ext>
              </a:extLst>
            </p:cNvPr>
            <p:cNvSpPr>
              <a:spLocks/>
            </p:cNvSpPr>
            <p:nvPr/>
          </p:nvSpPr>
          <p:spPr bwMode="auto">
            <a:xfrm>
              <a:off x="4759325" y="8877301"/>
              <a:ext cx="749300" cy="47625"/>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C60BEBE-46B3-4126-99F2-F02F59E8D722}"/>
                </a:ext>
              </a:extLst>
            </p:cNvPr>
            <p:cNvSpPr>
              <a:spLocks/>
            </p:cNvSpPr>
            <p:nvPr/>
          </p:nvSpPr>
          <p:spPr bwMode="auto">
            <a:xfrm>
              <a:off x="4448175" y="8877301"/>
              <a:ext cx="136525" cy="47625"/>
            </a:xfrm>
            <a:custGeom>
              <a:avLst/>
              <a:gdLst>
                <a:gd name="T0" fmla="*/ 36 w 43"/>
                <a:gd name="T1" fmla="*/ 15 h 15"/>
                <a:gd name="T2" fmla="*/ 8 w 43"/>
                <a:gd name="T3" fmla="*/ 15 h 15"/>
                <a:gd name="T4" fmla="*/ 0 w 43"/>
                <a:gd name="T5" fmla="*/ 7 h 15"/>
                <a:gd name="T6" fmla="*/ 0 w 43"/>
                <a:gd name="T7" fmla="*/ 7 h 15"/>
                <a:gd name="T8" fmla="*/ 8 w 43"/>
                <a:gd name="T9" fmla="*/ 0 h 15"/>
                <a:gd name="T10" fmla="*/ 36 w 43"/>
                <a:gd name="T11" fmla="*/ 0 h 15"/>
                <a:gd name="T12" fmla="*/ 43 w 43"/>
                <a:gd name="T13" fmla="*/ 7 h 15"/>
                <a:gd name="T14" fmla="*/ 43 w 43"/>
                <a:gd name="T15" fmla="*/ 7 h 15"/>
                <a:gd name="T16" fmla="*/ 36 w 43"/>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3" y="3"/>
                    <a:pt x="43" y="7"/>
                  </a:cubicBezTo>
                  <a:cubicBezTo>
                    <a:pt x="43" y="7"/>
                    <a:pt x="43" y="7"/>
                    <a:pt x="43" y="7"/>
                  </a:cubicBezTo>
                  <a:cubicBezTo>
                    <a:pt x="43"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B0DB09F1-661F-4126-A137-9B4F3042F900}"/>
                </a:ext>
              </a:extLst>
            </p:cNvPr>
            <p:cNvSpPr>
              <a:spLocks/>
            </p:cNvSpPr>
            <p:nvPr/>
          </p:nvSpPr>
          <p:spPr bwMode="auto">
            <a:xfrm>
              <a:off x="4622800" y="8877301"/>
              <a:ext cx="98425" cy="47625"/>
            </a:xfrm>
            <a:custGeom>
              <a:avLst/>
              <a:gdLst>
                <a:gd name="T0" fmla="*/ 23 w 31"/>
                <a:gd name="T1" fmla="*/ 15 h 15"/>
                <a:gd name="T2" fmla="*/ 8 w 31"/>
                <a:gd name="T3" fmla="*/ 15 h 15"/>
                <a:gd name="T4" fmla="*/ 0 w 31"/>
                <a:gd name="T5" fmla="*/ 7 h 15"/>
                <a:gd name="T6" fmla="*/ 0 w 31"/>
                <a:gd name="T7" fmla="*/ 7 h 15"/>
                <a:gd name="T8" fmla="*/ 8 w 31"/>
                <a:gd name="T9" fmla="*/ 0 h 15"/>
                <a:gd name="T10" fmla="*/ 23 w 31"/>
                <a:gd name="T11" fmla="*/ 0 h 15"/>
                <a:gd name="T12" fmla="*/ 31 w 31"/>
                <a:gd name="T13" fmla="*/ 7 h 15"/>
                <a:gd name="T14" fmla="*/ 31 w 31"/>
                <a:gd name="T15" fmla="*/ 7 h 15"/>
                <a:gd name="T16" fmla="*/ 23 w 3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
                  <a:moveTo>
                    <a:pt x="23" y="15"/>
                  </a:moveTo>
                  <a:cubicBezTo>
                    <a:pt x="8" y="15"/>
                    <a:pt x="8" y="15"/>
                    <a:pt x="8" y="15"/>
                  </a:cubicBezTo>
                  <a:cubicBezTo>
                    <a:pt x="4" y="15"/>
                    <a:pt x="0" y="12"/>
                    <a:pt x="0" y="7"/>
                  </a:cubicBezTo>
                  <a:cubicBezTo>
                    <a:pt x="0" y="7"/>
                    <a:pt x="0" y="7"/>
                    <a:pt x="0" y="7"/>
                  </a:cubicBezTo>
                  <a:cubicBezTo>
                    <a:pt x="0" y="3"/>
                    <a:pt x="4" y="0"/>
                    <a:pt x="8" y="0"/>
                  </a:cubicBezTo>
                  <a:cubicBezTo>
                    <a:pt x="23" y="0"/>
                    <a:pt x="23" y="0"/>
                    <a:pt x="23" y="0"/>
                  </a:cubicBezTo>
                  <a:cubicBezTo>
                    <a:pt x="27" y="0"/>
                    <a:pt x="31" y="3"/>
                    <a:pt x="31" y="7"/>
                  </a:cubicBezTo>
                  <a:cubicBezTo>
                    <a:pt x="31" y="7"/>
                    <a:pt x="31" y="7"/>
                    <a:pt x="31" y="7"/>
                  </a:cubicBezTo>
                  <a:cubicBezTo>
                    <a:pt x="31" y="12"/>
                    <a:pt x="27" y="15"/>
                    <a:pt x="23"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BE99FFC4-D346-4932-9CD0-11FE3E46B344}"/>
                </a:ext>
              </a:extLst>
            </p:cNvPr>
            <p:cNvSpPr>
              <a:spLocks noChangeArrowheads="1"/>
            </p:cNvSpPr>
            <p:nvPr/>
          </p:nvSpPr>
          <p:spPr bwMode="auto">
            <a:xfrm>
              <a:off x="3978275"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BCF30869-FCE1-46CC-AD92-B8745B1DAB7A}"/>
                </a:ext>
              </a:extLst>
            </p:cNvPr>
            <p:cNvSpPr>
              <a:spLocks noChangeArrowheads="1"/>
            </p:cNvSpPr>
            <p:nvPr/>
          </p:nvSpPr>
          <p:spPr bwMode="auto">
            <a:xfrm>
              <a:off x="4667250" y="6192838"/>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3E5D6730-976F-46A3-9A9D-5E9C725A0D34}"/>
                </a:ext>
              </a:extLst>
            </p:cNvPr>
            <p:cNvSpPr>
              <a:spLocks noChangeArrowheads="1"/>
            </p:cNvSpPr>
            <p:nvPr/>
          </p:nvSpPr>
          <p:spPr bwMode="auto">
            <a:xfrm>
              <a:off x="5353050"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0CA9721-60BF-4B7A-ACDF-20C5336E972A}"/>
                </a:ext>
              </a:extLst>
            </p:cNvPr>
            <p:cNvSpPr>
              <a:spLocks noChangeArrowheads="1"/>
            </p:cNvSpPr>
            <p:nvPr/>
          </p:nvSpPr>
          <p:spPr bwMode="auto">
            <a:xfrm>
              <a:off x="3978275"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47AACD-AB0A-49AC-8C86-B93477927C14}"/>
                </a:ext>
              </a:extLst>
            </p:cNvPr>
            <p:cNvSpPr>
              <a:spLocks noChangeArrowheads="1"/>
            </p:cNvSpPr>
            <p:nvPr/>
          </p:nvSpPr>
          <p:spPr bwMode="auto">
            <a:xfrm>
              <a:off x="3978275" y="7573963"/>
              <a:ext cx="2000250" cy="11572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D8DBDA24-0E7C-41D7-9238-EA57F04B4FDE}"/>
                </a:ext>
              </a:extLst>
            </p:cNvPr>
            <p:cNvSpPr>
              <a:spLocks noChangeArrowheads="1"/>
            </p:cNvSpPr>
            <p:nvPr/>
          </p:nvSpPr>
          <p:spPr bwMode="auto">
            <a:xfrm>
              <a:off x="4667250" y="6883401"/>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132183BC-4AEC-4FAD-A3B3-5A3CE0051645}"/>
                </a:ext>
              </a:extLst>
            </p:cNvPr>
            <p:cNvSpPr>
              <a:spLocks noChangeArrowheads="1"/>
            </p:cNvSpPr>
            <p:nvPr/>
          </p:nvSpPr>
          <p:spPr bwMode="auto">
            <a:xfrm>
              <a:off x="5353050"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2B26D3A3-1AE2-46FE-B1B8-862D815EF886}"/>
              </a:ext>
            </a:extLst>
          </p:cNvPr>
          <p:cNvGrpSpPr/>
          <p:nvPr/>
        </p:nvGrpSpPr>
        <p:grpSpPr>
          <a:xfrm>
            <a:off x="15250905" y="3960814"/>
            <a:ext cx="4086225" cy="6553676"/>
            <a:chOff x="16881475" y="4225926"/>
            <a:chExt cx="3714750" cy="5957887"/>
          </a:xfrm>
        </p:grpSpPr>
        <p:sp>
          <p:nvSpPr>
            <p:cNvPr id="36" name="Freeform 33">
              <a:extLst>
                <a:ext uri="{FF2B5EF4-FFF2-40B4-BE49-F238E27FC236}">
                  <a16:creationId xmlns:a16="http://schemas.microsoft.com/office/drawing/2014/main" id="{44C60D75-D109-4F0E-9A7B-4C64DCC29EC9}"/>
                </a:ext>
              </a:extLst>
            </p:cNvPr>
            <p:cNvSpPr>
              <a:spLocks/>
            </p:cNvSpPr>
            <p:nvPr/>
          </p:nvSpPr>
          <p:spPr bwMode="auto">
            <a:xfrm>
              <a:off x="20335875" y="9682163"/>
              <a:ext cx="92075" cy="117475"/>
            </a:xfrm>
            <a:custGeom>
              <a:avLst/>
              <a:gdLst>
                <a:gd name="T0" fmla="*/ 0 w 58"/>
                <a:gd name="T1" fmla="*/ 20 h 74"/>
                <a:gd name="T2" fmla="*/ 4 w 58"/>
                <a:gd name="T3" fmla="*/ 74 h 74"/>
                <a:gd name="T4" fmla="*/ 58 w 58"/>
                <a:gd name="T5" fmla="*/ 66 h 74"/>
                <a:gd name="T6" fmla="*/ 54 w 58"/>
                <a:gd name="T7" fmla="*/ 0 h 74"/>
                <a:gd name="T8" fmla="*/ 0 w 58"/>
                <a:gd name="T9" fmla="*/ 20 h 74"/>
              </a:gdLst>
              <a:ahLst/>
              <a:cxnLst>
                <a:cxn ang="0">
                  <a:pos x="T0" y="T1"/>
                </a:cxn>
                <a:cxn ang="0">
                  <a:pos x="T2" y="T3"/>
                </a:cxn>
                <a:cxn ang="0">
                  <a:pos x="T4" y="T5"/>
                </a:cxn>
                <a:cxn ang="0">
                  <a:pos x="T6" y="T7"/>
                </a:cxn>
                <a:cxn ang="0">
                  <a:pos x="T8" y="T9"/>
                </a:cxn>
              </a:cxnLst>
              <a:rect l="0" t="0" r="r" b="b"/>
              <a:pathLst>
                <a:path w="58" h="74">
                  <a:moveTo>
                    <a:pt x="0" y="20"/>
                  </a:moveTo>
                  <a:lnTo>
                    <a:pt x="4" y="74"/>
                  </a:lnTo>
                  <a:lnTo>
                    <a:pt x="58" y="66"/>
                  </a:lnTo>
                  <a:lnTo>
                    <a:pt x="54" y="0"/>
                  </a:lnTo>
                  <a:lnTo>
                    <a:pt x="0" y="20"/>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853636E0-E2FD-45BD-AFE7-151DD01C8B73}"/>
                </a:ext>
              </a:extLst>
            </p:cNvPr>
            <p:cNvSpPr>
              <a:spLocks/>
            </p:cNvSpPr>
            <p:nvPr/>
          </p:nvSpPr>
          <p:spPr bwMode="auto">
            <a:xfrm>
              <a:off x="19700875" y="9739313"/>
              <a:ext cx="895350" cy="444500"/>
            </a:xfrm>
            <a:custGeom>
              <a:avLst/>
              <a:gdLst>
                <a:gd name="T0" fmla="*/ 191 w 282"/>
                <a:gd name="T1" fmla="*/ 0 h 140"/>
                <a:gd name="T2" fmla="*/ 62 w 282"/>
                <a:gd name="T3" fmla="*/ 107 h 140"/>
                <a:gd name="T4" fmla="*/ 163 w 282"/>
                <a:gd name="T5" fmla="*/ 129 h 140"/>
                <a:gd name="T6" fmla="*/ 237 w 282"/>
                <a:gd name="T7" fmla="*/ 100 h 140"/>
                <a:gd name="T8" fmla="*/ 243 w 282"/>
                <a:gd name="T9" fmla="*/ 4 h 140"/>
                <a:gd name="T10" fmla="*/ 191 w 282"/>
                <a:gd name="T11" fmla="*/ 0 h 140"/>
              </a:gdLst>
              <a:ahLst/>
              <a:cxnLst>
                <a:cxn ang="0">
                  <a:pos x="T0" y="T1"/>
                </a:cxn>
                <a:cxn ang="0">
                  <a:pos x="T2" y="T3"/>
                </a:cxn>
                <a:cxn ang="0">
                  <a:pos x="T4" y="T5"/>
                </a:cxn>
                <a:cxn ang="0">
                  <a:pos x="T6" y="T7"/>
                </a:cxn>
                <a:cxn ang="0">
                  <a:pos x="T8" y="T9"/>
                </a:cxn>
                <a:cxn ang="0">
                  <a:pos x="T10" y="T11"/>
                </a:cxn>
              </a:cxnLst>
              <a:rect l="0" t="0" r="r" b="b"/>
              <a:pathLst>
                <a:path w="282" h="140">
                  <a:moveTo>
                    <a:pt x="191" y="0"/>
                  </a:moveTo>
                  <a:cubicBezTo>
                    <a:pt x="191" y="0"/>
                    <a:pt x="123" y="75"/>
                    <a:pt x="62" y="107"/>
                  </a:cubicBezTo>
                  <a:cubicBezTo>
                    <a:pt x="0" y="140"/>
                    <a:pt x="134" y="138"/>
                    <a:pt x="163" y="129"/>
                  </a:cubicBezTo>
                  <a:cubicBezTo>
                    <a:pt x="192" y="120"/>
                    <a:pt x="193" y="104"/>
                    <a:pt x="237" y="100"/>
                  </a:cubicBezTo>
                  <a:cubicBezTo>
                    <a:pt x="282" y="95"/>
                    <a:pt x="262" y="26"/>
                    <a:pt x="243" y="4"/>
                  </a:cubicBezTo>
                  <a:cubicBezTo>
                    <a:pt x="243" y="4"/>
                    <a:pt x="210" y="36"/>
                    <a:pt x="191"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77EA14B2-EF9A-4CD0-8135-43767B8DB08D}"/>
                </a:ext>
              </a:extLst>
            </p:cNvPr>
            <p:cNvSpPr>
              <a:spLocks/>
            </p:cNvSpPr>
            <p:nvPr/>
          </p:nvSpPr>
          <p:spPr bwMode="auto">
            <a:xfrm>
              <a:off x="19577050" y="6572251"/>
              <a:ext cx="930275" cy="3163888"/>
            </a:xfrm>
            <a:custGeom>
              <a:avLst/>
              <a:gdLst>
                <a:gd name="T0" fmla="*/ 293 w 293"/>
                <a:gd name="T1" fmla="*/ 995 h 995"/>
                <a:gd name="T2" fmla="*/ 215 w 293"/>
                <a:gd name="T3" fmla="*/ 995 h 995"/>
                <a:gd name="T4" fmla="*/ 194 w 293"/>
                <a:gd name="T5" fmla="*/ 840 h 995"/>
                <a:gd name="T6" fmla="*/ 139 w 293"/>
                <a:gd name="T7" fmla="*/ 652 h 995"/>
                <a:gd name="T8" fmla="*/ 90 w 293"/>
                <a:gd name="T9" fmla="*/ 535 h 995"/>
                <a:gd name="T10" fmla="*/ 58 w 293"/>
                <a:gd name="T11" fmla="*/ 403 h 995"/>
                <a:gd name="T12" fmla="*/ 26 w 293"/>
                <a:gd name="T13" fmla="*/ 186 h 995"/>
                <a:gd name="T14" fmla="*/ 10 w 293"/>
                <a:gd name="T15" fmla="*/ 101 h 995"/>
                <a:gd name="T16" fmla="*/ 0 w 293"/>
                <a:gd name="T17" fmla="*/ 46 h 995"/>
                <a:gd name="T18" fmla="*/ 198 w 293"/>
                <a:gd name="T19" fmla="*/ 18 h 995"/>
                <a:gd name="T20" fmla="*/ 209 w 293"/>
                <a:gd name="T21" fmla="*/ 95 h 995"/>
                <a:gd name="T22" fmla="*/ 208 w 293"/>
                <a:gd name="T23" fmla="*/ 191 h 995"/>
                <a:gd name="T24" fmla="*/ 208 w 293"/>
                <a:gd name="T25" fmla="*/ 191 h 995"/>
                <a:gd name="T26" fmla="*/ 208 w 293"/>
                <a:gd name="T27" fmla="*/ 238 h 995"/>
                <a:gd name="T28" fmla="*/ 206 w 293"/>
                <a:gd name="T29" fmla="*/ 549 h 995"/>
                <a:gd name="T30" fmla="*/ 277 w 293"/>
                <a:gd name="T31" fmla="*/ 701 h 995"/>
                <a:gd name="T32" fmla="*/ 279 w 293"/>
                <a:gd name="T33" fmla="*/ 809 h 995"/>
                <a:gd name="T34" fmla="*/ 293 w 293"/>
                <a:gd name="T35" fmla="*/ 995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995">
                  <a:moveTo>
                    <a:pt x="293" y="995"/>
                  </a:moveTo>
                  <a:cubicBezTo>
                    <a:pt x="215" y="995"/>
                    <a:pt x="215" y="995"/>
                    <a:pt x="215" y="995"/>
                  </a:cubicBezTo>
                  <a:cubicBezTo>
                    <a:pt x="215" y="995"/>
                    <a:pt x="201" y="886"/>
                    <a:pt x="194" y="840"/>
                  </a:cubicBezTo>
                  <a:cubicBezTo>
                    <a:pt x="187" y="795"/>
                    <a:pt x="148" y="682"/>
                    <a:pt x="139" y="652"/>
                  </a:cubicBezTo>
                  <a:cubicBezTo>
                    <a:pt x="129" y="621"/>
                    <a:pt x="105" y="573"/>
                    <a:pt x="90" y="535"/>
                  </a:cubicBezTo>
                  <a:cubicBezTo>
                    <a:pt x="76" y="496"/>
                    <a:pt x="61" y="429"/>
                    <a:pt x="58" y="403"/>
                  </a:cubicBezTo>
                  <a:cubicBezTo>
                    <a:pt x="56" y="377"/>
                    <a:pt x="34" y="229"/>
                    <a:pt x="26" y="186"/>
                  </a:cubicBezTo>
                  <a:cubicBezTo>
                    <a:pt x="23" y="164"/>
                    <a:pt x="16" y="130"/>
                    <a:pt x="10" y="101"/>
                  </a:cubicBezTo>
                  <a:cubicBezTo>
                    <a:pt x="5" y="71"/>
                    <a:pt x="0" y="46"/>
                    <a:pt x="0" y="46"/>
                  </a:cubicBezTo>
                  <a:cubicBezTo>
                    <a:pt x="0" y="46"/>
                    <a:pt x="179" y="0"/>
                    <a:pt x="198" y="18"/>
                  </a:cubicBezTo>
                  <a:cubicBezTo>
                    <a:pt x="205" y="26"/>
                    <a:pt x="208" y="57"/>
                    <a:pt x="209" y="95"/>
                  </a:cubicBezTo>
                  <a:cubicBezTo>
                    <a:pt x="209" y="127"/>
                    <a:pt x="208" y="162"/>
                    <a:pt x="208" y="191"/>
                  </a:cubicBezTo>
                  <a:cubicBezTo>
                    <a:pt x="208" y="191"/>
                    <a:pt x="208" y="191"/>
                    <a:pt x="208" y="191"/>
                  </a:cubicBezTo>
                  <a:cubicBezTo>
                    <a:pt x="207" y="212"/>
                    <a:pt x="207" y="229"/>
                    <a:pt x="208" y="238"/>
                  </a:cubicBezTo>
                  <a:cubicBezTo>
                    <a:pt x="210" y="271"/>
                    <a:pt x="203" y="505"/>
                    <a:pt x="206" y="549"/>
                  </a:cubicBezTo>
                  <a:cubicBezTo>
                    <a:pt x="210" y="594"/>
                    <a:pt x="267" y="670"/>
                    <a:pt x="277" y="701"/>
                  </a:cubicBezTo>
                  <a:cubicBezTo>
                    <a:pt x="286" y="732"/>
                    <a:pt x="279" y="775"/>
                    <a:pt x="279" y="809"/>
                  </a:cubicBezTo>
                  <a:cubicBezTo>
                    <a:pt x="279" y="844"/>
                    <a:pt x="293" y="995"/>
                    <a:pt x="293" y="99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43F3CAC7-E7F3-4141-B1F9-5E4BFC0DD780}"/>
                </a:ext>
              </a:extLst>
            </p:cNvPr>
            <p:cNvSpPr>
              <a:spLocks/>
            </p:cNvSpPr>
            <p:nvPr/>
          </p:nvSpPr>
          <p:spPr bwMode="auto">
            <a:xfrm>
              <a:off x="19577050" y="6572251"/>
              <a:ext cx="663575" cy="450850"/>
            </a:xfrm>
            <a:custGeom>
              <a:avLst/>
              <a:gdLst>
                <a:gd name="T0" fmla="*/ 209 w 209"/>
                <a:gd name="T1" fmla="*/ 95 h 142"/>
                <a:gd name="T2" fmla="*/ 10 w 209"/>
                <a:gd name="T3" fmla="*/ 101 h 142"/>
                <a:gd name="T4" fmla="*/ 0 w 209"/>
                <a:gd name="T5" fmla="*/ 46 h 142"/>
                <a:gd name="T6" fmla="*/ 198 w 209"/>
                <a:gd name="T7" fmla="*/ 18 h 142"/>
                <a:gd name="T8" fmla="*/ 209 w 209"/>
                <a:gd name="T9" fmla="*/ 95 h 142"/>
              </a:gdLst>
              <a:ahLst/>
              <a:cxnLst>
                <a:cxn ang="0">
                  <a:pos x="T0" y="T1"/>
                </a:cxn>
                <a:cxn ang="0">
                  <a:pos x="T2" y="T3"/>
                </a:cxn>
                <a:cxn ang="0">
                  <a:pos x="T4" y="T5"/>
                </a:cxn>
                <a:cxn ang="0">
                  <a:pos x="T6" y="T7"/>
                </a:cxn>
                <a:cxn ang="0">
                  <a:pos x="T8" y="T9"/>
                </a:cxn>
              </a:cxnLst>
              <a:rect l="0" t="0" r="r" b="b"/>
              <a:pathLst>
                <a:path w="209" h="142">
                  <a:moveTo>
                    <a:pt x="209" y="95"/>
                  </a:moveTo>
                  <a:cubicBezTo>
                    <a:pt x="91" y="142"/>
                    <a:pt x="10" y="101"/>
                    <a:pt x="10" y="101"/>
                  </a:cubicBezTo>
                  <a:cubicBezTo>
                    <a:pt x="5" y="71"/>
                    <a:pt x="0" y="46"/>
                    <a:pt x="0" y="46"/>
                  </a:cubicBezTo>
                  <a:cubicBezTo>
                    <a:pt x="0" y="46"/>
                    <a:pt x="179" y="0"/>
                    <a:pt x="198" y="18"/>
                  </a:cubicBezTo>
                  <a:cubicBezTo>
                    <a:pt x="205" y="26"/>
                    <a:pt x="208" y="57"/>
                    <a:pt x="209" y="95"/>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3EBBBEE-6F7D-4A6F-8C61-E8A401202FC7}"/>
                </a:ext>
              </a:extLst>
            </p:cNvPr>
            <p:cNvSpPr>
              <a:spLocks/>
            </p:cNvSpPr>
            <p:nvPr/>
          </p:nvSpPr>
          <p:spPr bwMode="auto">
            <a:xfrm>
              <a:off x="17186275" y="4822826"/>
              <a:ext cx="314325" cy="341313"/>
            </a:xfrm>
            <a:custGeom>
              <a:avLst/>
              <a:gdLst>
                <a:gd name="T0" fmla="*/ 99 w 99"/>
                <a:gd name="T1" fmla="*/ 107 h 107"/>
                <a:gd name="T2" fmla="*/ 27 w 99"/>
                <a:gd name="T3" fmla="*/ 101 h 107"/>
                <a:gd name="T4" fmla="*/ 6 w 99"/>
                <a:gd name="T5" fmla="*/ 100 h 107"/>
                <a:gd name="T6" fmla="*/ 4 w 99"/>
                <a:gd name="T7" fmla="*/ 64 h 107"/>
                <a:gd name="T8" fmla="*/ 0 w 99"/>
                <a:gd name="T9" fmla="*/ 0 h 107"/>
                <a:gd name="T10" fmla="*/ 95 w 99"/>
                <a:gd name="T11" fmla="*/ 20 h 107"/>
                <a:gd name="T12" fmla="*/ 95 w 99"/>
                <a:gd name="T13" fmla="*/ 32 h 107"/>
                <a:gd name="T14" fmla="*/ 97 w 99"/>
                <a:gd name="T15" fmla="*/ 75 h 107"/>
                <a:gd name="T16" fmla="*/ 99 w 9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7">
                  <a:moveTo>
                    <a:pt x="99" y="107"/>
                  </a:moveTo>
                  <a:cubicBezTo>
                    <a:pt x="27" y="101"/>
                    <a:pt x="27" y="101"/>
                    <a:pt x="27" y="101"/>
                  </a:cubicBezTo>
                  <a:cubicBezTo>
                    <a:pt x="6" y="100"/>
                    <a:pt x="6" y="100"/>
                    <a:pt x="6" y="100"/>
                  </a:cubicBezTo>
                  <a:cubicBezTo>
                    <a:pt x="4" y="64"/>
                    <a:pt x="4" y="64"/>
                    <a:pt x="4" y="64"/>
                  </a:cubicBezTo>
                  <a:cubicBezTo>
                    <a:pt x="0" y="0"/>
                    <a:pt x="0" y="0"/>
                    <a:pt x="0" y="0"/>
                  </a:cubicBezTo>
                  <a:cubicBezTo>
                    <a:pt x="28" y="2"/>
                    <a:pt x="60" y="9"/>
                    <a:pt x="95" y="20"/>
                  </a:cubicBezTo>
                  <a:cubicBezTo>
                    <a:pt x="95" y="32"/>
                    <a:pt x="95" y="32"/>
                    <a:pt x="95" y="32"/>
                  </a:cubicBezTo>
                  <a:cubicBezTo>
                    <a:pt x="97" y="75"/>
                    <a:pt x="97" y="75"/>
                    <a:pt x="97" y="75"/>
                  </a:cubicBezTo>
                  <a:lnTo>
                    <a:pt x="99" y="107"/>
                  </a:lnTo>
                  <a:close/>
                </a:path>
              </a:pathLst>
            </a:custGeom>
            <a:solidFill>
              <a:srgbClr val="F8C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AB4AC883-FC9A-4912-9B82-A2F4EE630373}"/>
                </a:ext>
              </a:extLst>
            </p:cNvPr>
            <p:cNvSpPr>
              <a:spLocks/>
            </p:cNvSpPr>
            <p:nvPr/>
          </p:nvSpPr>
          <p:spPr bwMode="auto">
            <a:xfrm>
              <a:off x="17186275" y="4822826"/>
              <a:ext cx="301625" cy="228600"/>
            </a:xfrm>
            <a:custGeom>
              <a:avLst/>
              <a:gdLst>
                <a:gd name="T0" fmla="*/ 95 w 95"/>
                <a:gd name="T1" fmla="*/ 32 h 72"/>
                <a:gd name="T2" fmla="*/ 95 w 95"/>
                <a:gd name="T3" fmla="*/ 33 h 72"/>
                <a:gd name="T4" fmla="*/ 67 w 95"/>
                <a:gd name="T5" fmla="*/ 72 h 72"/>
                <a:gd name="T6" fmla="*/ 4 w 95"/>
                <a:gd name="T7" fmla="*/ 64 h 72"/>
                <a:gd name="T8" fmla="*/ 0 w 95"/>
                <a:gd name="T9" fmla="*/ 0 h 72"/>
                <a:gd name="T10" fmla="*/ 95 w 95"/>
                <a:gd name="T11" fmla="*/ 20 h 72"/>
                <a:gd name="T12" fmla="*/ 95 w 95"/>
                <a:gd name="T13" fmla="*/ 32 h 72"/>
              </a:gdLst>
              <a:ahLst/>
              <a:cxnLst>
                <a:cxn ang="0">
                  <a:pos x="T0" y="T1"/>
                </a:cxn>
                <a:cxn ang="0">
                  <a:pos x="T2" y="T3"/>
                </a:cxn>
                <a:cxn ang="0">
                  <a:pos x="T4" y="T5"/>
                </a:cxn>
                <a:cxn ang="0">
                  <a:pos x="T6" y="T7"/>
                </a:cxn>
                <a:cxn ang="0">
                  <a:pos x="T8" y="T9"/>
                </a:cxn>
                <a:cxn ang="0">
                  <a:pos x="T10" y="T11"/>
                </a:cxn>
                <a:cxn ang="0">
                  <a:pos x="T12" y="T13"/>
                </a:cxn>
              </a:cxnLst>
              <a:rect l="0" t="0" r="r" b="b"/>
              <a:pathLst>
                <a:path w="95" h="72">
                  <a:moveTo>
                    <a:pt x="95" y="32"/>
                  </a:moveTo>
                  <a:cubicBezTo>
                    <a:pt x="95" y="32"/>
                    <a:pt x="95" y="33"/>
                    <a:pt x="95" y="33"/>
                  </a:cubicBezTo>
                  <a:cubicBezTo>
                    <a:pt x="86" y="49"/>
                    <a:pt x="76" y="62"/>
                    <a:pt x="67" y="72"/>
                  </a:cubicBezTo>
                  <a:cubicBezTo>
                    <a:pt x="4" y="64"/>
                    <a:pt x="4" y="64"/>
                    <a:pt x="4" y="64"/>
                  </a:cubicBezTo>
                  <a:cubicBezTo>
                    <a:pt x="0" y="0"/>
                    <a:pt x="0" y="0"/>
                    <a:pt x="0" y="0"/>
                  </a:cubicBezTo>
                  <a:cubicBezTo>
                    <a:pt x="28" y="2"/>
                    <a:pt x="60" y="9"/>
                    <a:pt x="95" y="20"/>
                  </a:cubicBezTo>
                  <a:lnTo>
                    <a:pt x="95" y="32"/>
                  </a:lnTo>
                  <a:close/>
                </a:path>
              </a:pathLst>
            </a:custGeom>
            <a:solidFill>
              <a:srgbClr val="F3B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051E4C93-378A-4B35-B4C9-16D06778DE53}"/>
                </a:ext>
              </a:extLst>
            </p:cNvPr>
            <p:cNvSpPr>
              <a:spLocks/>
            </p:cNvSpPr>
            <p:nvPr/>
          </p:nvSpPr>
          <p:spPr bwMode="auto">
            <a:xfrm>
              <a:off x="18513425" y="5929313"/>
              <a:ext cx="447675" cy="307975"/>
            </a:xfrm>
            <a:custGeom>
              <a:avLst/>
              <a:gdLst>
                <a:gd name="T0" fmla="*/ 125 w 141"/>
                <a:gd name="T1" fmla="*/ 53 h 97"/>
                <a:gd name="T2" fmla="*/ 118 w 141"/>
                <a:gd name="T3" fmla="*/ 53 h 97"/>
                <a:gd name="T4" fmla="*/ 94 w 141"/>
                <a:gd name="T5" fmla="*/ 20 h 97"/>
                <a:gd name="T6" fmla="*/ 19 w 141"/>
                <a:gd name="T7" fmla="*/ 0 h 97"/>
                <a:gd name="T8" fmla="*/ 0 w 141"/>
                <a:gd name="T9" fmla="*/ 36 h 97"/>
                <a:gd name="T10" fmla="*/ 41 w 141"/>
                <a:gd name="T11" fmla="*/ 75 h 97"/>
                <a:gd name="T12" fmla="*/ 70 w 141"/>
                <a:gd name="T13" fmla="*/ 85 h 97"/>
                <a:gd name="T14" fmla="*/ 95 w 141"/>
                <a:gd name="T15" fmla="*/ 94 h 97"/>
                <a:gd name="T16" fmla="*/ 91 w 141"/>
                <a:gd name="T17" fmla="*/ 83 h 97"/>
                <a:gd name="T18" fmla="*/ 93 w 141"/>
                <a:gd name="T19" fmla="*/ 83 h 97"/>
                <a:gd name="T20" fmla="*/ 111 w 141"/>
                <a:gd name="T21" fmla="*/ 87 h 97"/>
                <a:gd name="T22" fmla="*/ 106 w 141"/>
                <a:gd name="T23" fmla="*/ 77 h 97"/>
                <a:gd name="T24" fmla="*/ 109 w 141"/>
                <a:gd name="T25" fmla="*/ 74 h 97"/>
                <a:gd name="T26" fmla="*/ 130 w 141"/>
                <a:gd name="T27" fmla="*/ 81 h 97"/>
                <a:gd name="T28" fmla="*/ 120 w 141"/>
                <a:gd name="T29" fmla="*/ 67 h 97"/>
                <a:gd name="T30" fmla="*/ 115 w 141"/>
                <a:gd name="T31" fmla="*/ 67 h 97"/>
                <a:gd name="T32" fmla="*/ 117 w 141"/>
                <a:gd name="T33" fmla="*/ 62 h 97"/>
                <a:gd name="T34" fmla="*/ 134 w 141"/>
                <a:gd name="T35" fmla="*/ 68 h 97"/>
                <a:gd name="T36" fmla="*/ 125 w 141"/>
                <a:gd name="T3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97">
                  <a:moveTo>
                    <a:pt x="125" y="53"/>
                  </a:moveTo>
                  <a:cubicBezTo>
                    <a:pt x="118" y="53"/>
                    <a:pt x="118" y="53"/>
                    <a:pt x="118" y="53"/>
                  </a:cubicBezTo>
                  <a:cubicBezTo>
                    <a:pt x="118" y="42"/>
                    <a:pt x="110" y="30"/>
                    <a:pt x="94" y="20"/>
                  </a:cubicBezTo>
                  <a:cubicBezTo>
                    <a:pt x="81" y="13"/>
                    <a:pt x="19" y="0"/>
                    <a:pt x="19" y="0"/>
                  </a:cubicBezTo>
                  <a:cubicBezTo>
                    <a:pt x="0" y="36"/>
                    <a:pt x="0" y="36"/>
                    <a:pt x="0" y="36"/>
                  </a:cubicBezTo>
                  <a:cubicBezTo>
                    <a:pt x="0" y="36"/>
                    <a:pt x="31" y="70"/>
                    <a:pt x="41" y="75"/>
                  </a:cubicBezTo>
                  <a:cubicBezTo>
                    <a:pt x="52" y="81"/>
                    <a:pt x="61" y="84"/>
                    <a:pt x="70" y="85"/>
                  </a:cubicBezTo>
                  <a:cubicBezTo>
                    <a:pt x="77" y="90"/>
                    <a:pt x="90" y="97"/>
                    <a:pt x="95" y="94"/>
                  </a:cubicBezTo>
                  <a:cubicBezTo>
                    <a:pt x="99" y="91"/>
                    <a:pt x="95" y="87"/>
                    <a:pt x="91" y="83"/>
                  </a:cubicBezTo>
                  <a:cubicBezTo>
                    <a:pt x="92" y="83"/>
                    <a:pt x="92" y="83"/>
                    <a:pt x="93" y="83"/>
                  </a:cubicBezTo>
                  <a:cubicBezTo>
                    <a:pt x="100" y="87"/>
                    <a:pt x="108" y="90"/>
                    <a:pt x="111" y="87"/>
                  </a:cubicBezTo>
                  <a:cubicBezTo>
                    <a:pt x="115" y="84"/>
                    <a:pt x="110" y="80"/>
                    <a:pt x="106" y="77"/>
                  </a:cubicBezTo>
                  <a:cubicBezTo>
                    <a:pt x="107" y="76"/>
                    <a:pt x="108" y="75"/>
                    <a:pt x="109" y="74"/>
                  </a:cubicBezTo>
                  <a:cubicBezTo>
                    <a:pt x="116" y="79"/>
                    <a:pt x="126" y="84"/>
                    <a:pt x="130" y="81"/>
                  </a:cubicBezTo>
                  <a:cubicBezTo>
                    <a:pt x="137" y="76"/>
                    <a:pt x="120" y="67"/>
                    <a:pt x="120" y="67"/>
                  </a:cubicBezTo>
                  <a:cubicBezTo>
                    <a:pt x="115" y="67"/>
                    <a:pt x="115" y="67"/>
                    <a:pt x="115" y="67"/>
                  </a:cubicBezTo>
                  <a:cubicBezTo>
                    <a:pt x="116" y="66"/>
                    <a:pt x="116" y="64"/>
                    <a:pt x="117" y="62"/>
                  </a:cubicBezTo>
                  <a:cubicBezTo>
                    <a:pt x="123" y="67"/>
                    <a:pt x="130" y="70"/>
                    <a:pt x="134" y="68"/>
                  </a:cubicBezTo>
                  <a:cubicBezTo>
                    <a:pt x="141" y="64"/>
                    <a:pt x="125" y="53"/>
                    <a:pt x="125" y="53"/>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E5706AEA-B9A8-435F-9AAE-647C86CBF8D2}"/>
                </a:ext>
              </a:extLst>
            </p:cNvPr>
            <p:cNvSpPr>
              <a:spLocks/>
            </p:cNvSpPr>
            <p:nvPr/>
          </p:nvSpPr>
          <p:spPr bwMode="auto">
            <a:xfrm>
              <a:off x="18542000" y="5973763"/>
              <a:ext cx="409575" cy="288925"/>
            </a:xfrm>
            <a:custGeom>
              <a:avLst/>
              <a:gdLst>
                <a:gd name="T0" fmla="*/ 121 w 129"/>
                <a:gd name="T1" fmla="*/ 0 h 91"/>
                <a:gd name="T2" fmla="*/ 57 w 129"/>
                <a:gd name="T3" fmla="*/ 12 h 91"/>
                <a:gd name="T4" fmla="*/ 3 w 129"/>
                <a:gd name="T5" fmla="*/ 56 h 91"/>
                <a:gd name="T6" fmla="*/ 9 w 129"/>
                <a:gd name="T7" fmla="*/ 64 h 91"/>
                <a:gd name="T8" fmla="*/ 20 w 129"/>
                <a:gd name="T9" fmla="*/ 58 h 91"/>
                <a:gd name="T10" fmla="*/ 22 w 129"/>
                <a:gd name="T11" fmla="*/ 74 h 91"/>
                <a:gd name="T12" fmla="*/ 39 w 129"/>
                <a:gd name="T13" fmla="*/ 65 h 91"/>
                <a:gd name="T14" fmla="*/ 34 w 129"/>
                <a:gd name="T15" fmla="*/ 80 h 91"/>
                <a:gd name="T16" fmla="*/ 53 w 129"/>
                <a:gd name="T17" fmla="*/ 76 h 91"/>
                <a:gd name="T18" fmla="*/ 53 w 129"/>
                <a:gd name="T19" fmla="*/ 88 h 91"/>
                <a:gd name="T20" fmla="*/ 98 w 129"/>
                <a:gd name="T21" fmla="*/ 64 h 91"/>
                <a:gd name="T22" fmla="*/ 129 w 129"/>
                <a:gd name="T23" fmla="*/ 35 h 91"/>
                <a:gd name="T24" fmla="*/ 121 w 129"/>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91">
                  <a:moveTo>
                    <a:pt x="121" y="0"/>
                  </a:moveTo>
                  <a:cubicBezTo>
                    <a:pt x="121" y="0"/>
                    <a:pt x="85" y="4"/>
                    <a:pt x="57" y="12"/>
                  </a:cubicBezTo>
                  <a:cubicBezTo>
                    <a:pt x="28" y="20"/>
                    <a:pt x="4" y="52"/>
                    <a:pt x="3" y="56"/>
                  </a:cubicBezTo>
                  <a:cubicBezTo>
                    <a:pt x="1" y="61"/>
                    <a:pt x="0" y="68"/>
                    <a:pt x="9" y="64"/>
                  </a:cubicBezTo>
                  <a:cubicBezTo>
                    <a:pt x="17" y="60"/>
                    <a:pt x="20" y="58"/>
                    <a:pt x="20" y="58"/>
                  </a:cubicBezTo>
                  <a:cubicBezTo>
                    <a:pt x="20" y="58"/>
                    <a:pt x="9" y="74"/>
                    <a:pt x="22" y="74"/>
                  </a:cubicBezTo>
                  <a:cubicBezTo>
                    <a:pt x="34" y="73"/>
                    <a:pt x="37" y="65"/>
                    <a:pt x="39" y="65"/>
                  </a:cubicBezTo>
                  <a:cubicBezTo>
                    <a:pt x="41" y="65"/>
                    <a:pt x="25" y="75"/>
                    <a:pt x="34" y="80"/>
                  </a:cubicBezTo>
                  <a:cubicBezTo>
                    <a:pt x="43" y="86"/>
                    <a:pt x="52" y="76"/>
                    <a:pt x="53" y="76"/>
                  </a:cubicBezTo>
                  <a:cubicBezTo>
                    <a:pt x="55" y="76"/>
                    <a:pt x="41" y="85"/>
                    <a:pt x="53" y="88"/>
                  </a:cubicBezTo>
                  <a:cubicBezTo>
                    <a:pt x="64" y="91"/>
                    <a:pt x="80" y="73"/>
                    <a:pt x="98" y="64"/>
                  </a:cubicBezTo>
                  <a:cubicBezTo>
                    <a:pt x="115" y="54"/>
                    <a:pt x="129" y="35"/>
                    <a:pt x="129" y="35"/>
                  </a:cubicBezTo>
                  <a:lnTo>
                    <a:pt x="12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DE41679B-C25A-452D-B362-E2345023636A}"/>
                </a:ext>
              </a:extLst>
            </p:cNvPr>
            <p:cNvSpPr>
              <a:spLocks/>
            </p:cNvSpPr>
            <p:nvPr/>
          </p:nvSpPr>
          <p:spPr bwMode="auto">
            <a:xfrm>
              <a:off x="18554700" y="5961063"/>
              <a:ext cx="212725" cy="133350"/>
            </a:xfrm>
            <a:custGeom>
              <a:avLst/>
              <a:gdLst>
                <a:gd name="T0" fmla="*/ 14 w 67"/>
                <a:gd name="T1" fmla="*/ 0 h 42"/>
                <a:gd name="T2" fmla="*/ 42 w 67"/>
                <a:gd name="T3" fmla="*/ 14 h 42"/>
                <a:gd name="T4" fmla="*/ 60 w 67"/>
                <a:gd name="T5" fmla="*/ 37 h 42"/>
                <a:gd name="T6" fmla="*/ 34 w 67"/>
                <a:gd name="T7" fmla="*/ 32 h 42"/>
                <a:gd name="T8" fmla="*/ 18 w 67"/>
                <a:gd name="T9" fmla="*/ 37 h 42"/>
                <a:gd name="T10" fmla="*/ 0 w 67"/>
                <a:gd name="T11" fmla="*/ 22 h 42"/>
                <a:gd name="T12" fmla="*/ 14 w 67"/>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67" h="42">
                  <a:moveTo>
                    <a:pt x="14" y="0"/>
                  </a:moveTo>
                  <a:cubicBezTo>
                    <a:pt x="14" y="0"/>
                    <a:pt x="29" y="4"/>
                    <a:pt x="42" y="14"/>
                  </a:cubicBezTo>
                  <a:cubicBezTo>
                    <a:pt x="55" y="23"/>
                    <a:pt x="67" y="33"/>
                    <a:pt x="60" y="37"/>
                  </a:cubicBezTo>
                  <a:cubicBezTo>
                    <a:pt x="52" y="41"/>
                    <a:pt x="40" y="30"/>
                    <a:pt x="34" y="32"/>
                  </a:cubicBezTo>
                  <a:cubicBezTo>
                    <a:pt x="28" y="33"/>
                    <a:pt x="28" y="42"/>
                    <a:pt x="18" y="37"/>
                  </a:cubicBezTo>
                  <a:cubicBezTo>
                    <a:pt x="8" y="32"/>
                    <a:pt x="0" y="22"/>
                    <a:pt x="0" y="22"/>
                  </a:cubicBezTo>
                  <a:lnTo>
                    <a:pt x="14"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2BB83EFF-92A5-43C5-97E0-168E48351EAB}"/>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 name="T8" fmla="*/ 12 w 90"/>
                <a:gd name="T9" fmla="*/ 14 h 96"/>
              </a:gdLst>
              <a:ahLst/>
              <a:cxnLst>
                <a:cxn ang="0">
                  <a:pos x="T0" y="T1"/>
                </a:cxn>
                <a:cxn ang="0">
                  <a:pos x="T2" y="T3"/>
                </a:cxn>
                <a:cxn ang="0">
                  <a:pos x="T4" y="T5"/>
                </a:cxn>
                <a:cxn ang="0">
                  <a:pos x="T6" y="T7"/>
                </a:cxn>
                <a:cxn ang="0">
                  <a:pos x="T8" y="T9"/>
                </a:cxn>
              </a:cxnLst>
              <a:rect l="0" t="0" r="r" b="b"/>
              <a:pathLst>
                <a:path w="90" h="96">
                  <a:moveTo>
                    <a:pt x="12" y="14"/>
                  </a:moveTo>
                  <a:lnTo>
                    <a:pt x="90" y="0"/>
                  </a:lnTo>
                  <a:lnTo>
                    <a:pt x="84" y="74"/>
                  </a:lnTo>
                  <a:lnTo>
                    <a:pt x="0" y="96"/>
                  </a:lnTo>
                  <a:lnTo>
                    <a:pt x="12" y="1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D6AFC662-87F8-40EB-AB7B-982FD9B56BA2}"/>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Lst>
              <a:ahLst/>
              <a:cxnLst>
                <a:cxn ang="0">
                  <a:pos x="T0" y="T1"/>
                </a:cxn>
                <a:cxn ang="0">
                  <a:pos x="T2" y="T3"/>
                </a:cxn>
                <a:cxn ang="0">
                  <a:pos x="T4" y="T5"/>
                </a:cxn>
                <a:cxn ang="0">
                  <a:pos x="T6" y="T7"/>
                </a:cxn>
              </a:cxnLst>
              <a:rect l="0" t="0" r="r" b="b"/>
              <a:pathLst>
                <a:path w="90" h="96">
                  <a:moveTo>
                    <a:pt x="12" y="14"/>
                  </a:moveTo>
                  <a:lnTo>
                    <a:pt x="90" y="0"/>
                  </a:lnTo>
                  <a:lnTo>
                    <a:pt x="84" y="74"/>
                  </a:lnTo>
                  <a:lnTo>
                    <a:pt x="0"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1B7FCB2F-A338-43D9-A352-BF49129FBC75}"/>
                </a:ext>
              </a:extLst>
            </p:cNvPr>
            <p:cNvSpPr>
              <a:spLocks/>
            </p:cNvSpPr>
            <p:nvPr/>
          </p:nvSpPr>
          <p:spPr bwMode="auto">
            <a:xfrm>
              <a:off x="18341975" y="5735638"/>
              <a:ext cx="368300" cy="200025"/>
            </a:xfrm>
            <a:custGeom>
              <a:avLst/>
              <a:gdLst>
                <a:gd name="T0" fmla="*/ 110 w 116"/>
                <a:gd name="T1" fmla="*/ 10 h 63"/>
                <a:gd name="T2" fmla="*/ 75 w 116"/>
                <a:gd name="T3" fmla="*/ 1 h 63"/>
                <a:gd name="T4" fmla="*/ 39 w 116"/>
                <a:gd name="T5" fmla="*/ 10 h 63"/>
                <a:gd name="T6" fmla="*/ 23 w 116"/>
                <a:gd name="T7" fmla="*/ 20 h 63"/>
                <a:gd name="T8" fmla="*/ 2 w 116"/>
                <a:gd name="T9" fmla="*/ 25 h 63"/>
                <a:gd name="T10" fmla="*/ 30 w 116"/>
                <a:gd name="T11" fmla="*/ 58 h 63"/>
                <a:gd name="T12" fmla="*/ 101 w 116"/>
                <a:gd name="T13" fmla="*/ 55 h 63"/>
                <a:gd name="T14" fmla="*/ 115 w 116"/>
                <a:gd name="T15" fmla="*/ 31 h 63"/>
                <a:gd name="T16" fmla="*/ 110 w 116"/>
                <a:gd name="T17"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63">
                  <a:moveTo>
                    <a:pt x="110" y="10"/>
                  </a:moveTo>
                  <a:cubicBezTo>
                    <a:pt x="110" y="10"/>
                    <a:pt x="90" y="0"/>
                    <a:pt x="75" y="1"/>
                  </a:cubicBezTo>
                  <a:cubicBezTo>
                    <a:pt x="59" y="1"/>
                    <a:pt x="48" y="3"/>
                    <a:pt x="39" y="10"/>
                  </a:cubicBezTo>
                  <a:cubicBezTo>
                    <a:pt x="29" y="16"/>
                    <a:pt x="33" y="19"/>
                    <a:pt x="23" y="20"/>
                  </a:cubicBezTo>
                  <a:cubicBezTo>
                    <a:pt x="14" y="21"/>
                    <a:pt x="4" y="22"/>
                    <a:pt x="2" y="25"/>
                  </a:cubicBezTo>
                  <a:cubicBezTo>
                    <a:pt x="0" y="28"/>
                    <a:pt x="10" y="54"/>
                    <a:pt x="30" y="58"/>
                  </a:cubicBezTo>
                  <a:cubicBezTo>
                    <a:pt x="50" y="62"/>
                    <a:pt x="93" y="63"/>
                    <a:pt x="101" y="55"/>
                  </a:cubicBezTo>
                  <a:cubicBezTo>
                    <a:pt x="108" y="47"/>
                    <a:pt x="114" y="35"/>
                    <a:pt x="115" y="31"/>
                  </a:cubicBezTo>
                  <a:cubicBezTo>
                    <a:pt x="116" y="27"/>
                    <a:pt x="110" y="10"/>
                    <a:pt x="110" y="1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B5E0A8F4-44F1-4078-A9FC-B84E1B88F8DC}"/>
                </a:ext>
              </a:extLst>
            </p:cNvPr>
            <p:cNvSpPr>
              <a:spLocks/>
            </p:cNvSpPr>
            <p:nvPr/>
          </p:nvSpPr>
          <p:spPr bwMode="auto">
            <a:xfrm>
              <a:off x="17586325" y="5297488"/>
              <a:ext cx="1009650" cy="765175"/>
            </a:xfrm>
            <a:custGeom>
              <a:avLst/>
              <a:gdLst>
                <a:gd name="T0" fmla="*/ 301 w 318"/>
                <a:gd name="T1" fmla="*/ 241 h 241"/>
                <a:gd name="T2" fmla="*/ 129 w 318"/>
                <a:gd name="T3" fmla="*/ 203 h 241"/>
                <a:gd name="T4" fmla="*/ 114 w 318"/>
                <a:gd name="T5" fmla="*/ 195 h 241"/>
                <a:gd name="T6" fmla="*/ 114 w 318"/>
                <a:gd name="T7" fmla="*/ 195 h 241"/>
                <a:gd name="T8" fmla="*/ 108 w 318"/>
                <a:gd name="T9" fmla="*/ 191 h 241"/>
                <a:gd name="T10" fmla="*/ 84 w 318"/>
                <a:gd name="T11" fmla="*/ 178 h 241"/>
                <a:gd name="T12" fmla="*/ 46 w 318"/>
                <a:gd name="T13" fmla="*/ 110 h 241"/>
                <a:gd name="T14" fmla="*/ 9 w 318"/>
                <a:gd name="T15" fmla="*/ 0 h 241"/>
                <a:gd name="T16" fmla="*/ 130 w 318"/>
                <a:gd name="T17" fmla="*/ 102 h 241"/>
                <a:gd name="T18" fmla="*/ 203 w 318"/>
                <a:gd name="T19" fmla="*/ 136 h 241"/>
                <a:gd name="T20" fmla="*/ 318 w 318"/>
                <a:gd name="T21" fmla="*/ 201 h 241"/>
                <a:gd name="T22" fmla="*/ 300 w 318"/>
                <a:gd name="T23" fmla="*/ 234 h 241"/>
                <a:gd name="T24" fmla="*/ 301 w 318"/>
                <a:gd name="T2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241">
                  <a:moveTo>
                    <a:pt x="301" y="241"/>
                  </a:moveTo>
                  <a:cubicBezTo>
                    <a:pt x="301" y="241"/>
                    <a:pt x="188" y="233"/>
                    <a:pt x="129" y="203"/>
                  </a:cubicBezTo>
                  <a:cubicBezTo>
                    <a:pt x="124" y="200"/>
                    <a:pt x="119" y="197"/>
                    <a:pt x="114" y="195"/>
                  </a:cubicBezTo>
                  <a:cubicBezTo>
                    <a:pt x="114" y="195"/>
                    <a:pt x="114" y="195"/>
                    <a:pt x="114" y="195"/>
                  </a:cubicBezTo>
                  <a:cubicBezTo>
                    <a:pt x="112" y="194"/>
                    <a:pt x="110" y="192"/>
                    <a:pt x="108" y="191"/>
                  </a:cubicBezTo>
                  <a:cubicBezTo>
                    <a:pt x="76" y="175"/>
                    <a:pt x="83" y="178"/>
                    <a:pt x="84" y="178"/>
                  </a:cubicBezTo>
                  <a:cubicBezTo>
                    <a:pt x="83" y="177"/>
                    <a:pt x="64" y="146"/>
                    <a:pt x="46" y="110"/>
                  </a:cubicBezTo>
                  <a:cubicBezTo>
                    <a:pt x="23" y="66"/>
                    <a:pt x="0" y="14"/>
                    <a:pt x="9" y="0"/>
                  </a:cubicBezTo>
                  <a:cubicBezTo>
                    <a:pt x="9" y="0"/>
                    <a:pt x="98" y="70"/>
                    <a:pt x="130" y="102"/>
                  </a:cubicBezTo>
                  <a:cubicBezTo>
                    <a:pt x="130" y="102"/>
                    <a:pt x="170" y="116"/>
                    <a:pt x="203" y="136"/>
                  </a:cubicBezTo>
                  <a:cubicBezTo>
                    <a:pt x="236" y="155"/>
                    <a:pt x="305" y="188"/>
                    <a:pt x="318" y="201"/>
                  </a:cubicBezTo>
                  <a:cubicBezTo>
                    <a:pt x="318" y="201"/>
                    <a:pt x="301" y="220"/>
                    <a:pt x="300" y="234"/>
                  </a:cubicBezTo>
                  <a:cubicBezTo>
                    <a:pt x="300" y="237"/>
                    <a:pt x="300" y="239"/>
                    <a:pt x="301" y="241"/>
                  </a:cubicBezTo>
                  <a:close/>
                </a:path>
              </a:pathLst>
            </a:custGeom>
            <a:solidFill>
              <a:srgbClr val="D3D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7C543688-CEE0-4F0E-A03B-F92A968F2AC0}"/>
                </a:ext>
              </a:extLst>
            </p:cNvPr>
            <p:cNvSpPr>
              <a:spLocks/>
            </p:cNvSpPr>
            <p:nvPr/>
          </p:nvSpPr>
          <p:spPr bwMode="auto">
            <a:xfrm>
              <a:off x="17732375" y="5573713"/>
              <a:ext cx="215900" cy="342900"/>
            </a:xfrm>
            <a:custGeom>
              <a:avLst/>
              <a:gdLst>
                <a:gd name="T0" fmla="*/ 68 w 68"/>
                <a:gd name="T1" fmla="*/ 108 h 108"/>
                <a:gd name="T2" fmla="*/ 38 w 68"/>
                <a:gd name="T3" fmla="*/ 91 h 108"/>
                <a:gd name="T4" fmla="*/ 0 w 68"/>
                <a:gd name="T5" fmla="*/ 23 h 108"/>
                <a:gd name="T6" fmla="*/ 2 w 68"/>
                <a:gd name="T7" fmla="*/ 0 h 108"/>
                <a:gd name="T8" fmla="*/ 68 w 68"/>
                <a:gd name="T9" fmla="*/ 108 h 108"/>
              </a:gdLst>
              <a:ahLst/>
              <a:cxnLst>
                <a:cxn ang="0">
                  <a:pos x="T0" y="T1"/>
                </a:cxn>
                <a:cxn ang="0">
                  <a:pos x="T2" y="T3"/>
                </a:cxn>
                <a:cxn ang="0">
                  <a:pos x="T4" y="T5"/>
                </a:cxn>
                <a:cxn ang="0">
                  <a:pos x="T6" y="T7"/>
                </a:cxn>
                <a:cxn ang="0">
                  <a:pos x="T8" y="T9"/>
                </a:cxn>
              </a:cxnLst>
              <a:rect l="0" t="0" r="r" b="b"/>
              <a:pathLst>
                <a:path w="68" h="108">
                  <a:moveTo>
                    <a:pt x="68" y="108"/>
                  </a:moveTo>
                  <a:cubicBezTo>
                    <a:pt x="29" y="87"/>
                    <a:pt x="37" y="91"/>
                    <a:pt x="38" y="91"/>
                  </a:cubicBezTo>
                  <a:cubicBezTo>
                    <a:pt x="37" y="90"/>
                    <a:pt x="18" y="59"/>
                    <a:pt x="0" y="23"/>
                  </a:cubicBezTo>
                  <a:cubicBezTo>
                    <a:pt x="2" y="0"/>
                    <a:pt x="2" y="0"/>
                    <a:pt x="2" y="0"/>
                  </a:cubicBezTo>
                  <a:lnTo>
                    <a:pt x="68" y="108"/>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96CF79B5-0943-4179-8B74-93A49D6C9EB6}"/>
                </a:ext>
              </a:extLst>
            </p:cNvPr>
            <p:cNvSpPr>
              <a:spLocks/>
            </p:cNvSpPr>
            <p:nvPr/>
          </p:nvSpPr>
          <p:spPr bwMode="auto">
            <a:xfrm>
              <a:off x="17916525" y="5862638"/>
              <a:ext cx="625475" cy="200025"/>
            </a:xfrm>
            <a:custGeom>
              <a:avLst/>
              <a:gdLst>
                <a:gd name="T0" fmla="*/ 197 w 197"/>
                <a:gd name="T1" fmla="*/ 63 h 63"/>
                <a:gd name="T2" fmla="*/ 25 w 197"/>
                <a:gd name="T3" fmla="*/ 25 h 63"/>
                <a:gd name="T4" fmla="*/ 10 w 197"/>
                <a:gd name="T5" fmla="*/ 17 h 63"/>
                <a:gd name="T6" fmla="*/ 10 w 197"/>
                <a:gd name="T7" fmla="*/ 17 h 63"/>
                <a:gd name="T8" fmla="*/ 4 w 197"/>
                <a:gd name="T9" fmla="*/ 13 h 63"/>
                <a:gd name="T10" fmla="*/ 0 w 197"/>
                <a:gd name="T11" fmla="*/ 0 h 63"/>
                <a:gd name="T12" fmla="*/ 196 w 197"/>
                <a:gd name="T13" fmla="*/ 56 h 63"/>
                <a:gd name="T14" fmla="*/ 197 w 197"/>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7" h="63">
                  <a:moveTo>
                    <a:pt x="197" y="63"/>
                  </a:moveTo>
                  <a:cubicBezTo>
                    <a:pt x="197" y="63"/>
                    <a:pt x="84" y="55"/>
                    <a:pt x="25" y="25"/>
                  </a:cubicBezTo>
                  <a:cubicBezTo>
                    <a:pt x="20" y="22"/>
                    <a:pt x="15" y="19"/>
                    <a:pt x="10" y="17"/>
                  </a:cubicBezTo>
                  <a:cubicBezTo>
                    <a:pt x="10" y="17"/>
                    <a:pt x="10" y="17"/>
                    <a:pt x="10" y="17"/>
                  </a:cubicBezTo>
                  <a:cubicBezTo>
                    <a:pt x="8" y="16"/>
                    <a:pt x="6" y="14"/>
                    <a:pt x="4" y="13"/>
                  </a:cubicBezTo>
                  <a:cubicBezTo>
                    <a:pt x="0" y="0"/>
                    <a:pt x="0" y="0"/>
                    <a:pt x="0" y="0"/>
                  </a:cubicBezTo>
                  <a:cubicBezTo>
                    <a:pt x="0" y="0"/>
                    <a:pt x="74" y="42"/>
                    <a:pt x="196" y="56"/>
                  </a:cubicBezTo>
                  <a:cubicBezTo>
                    <a:pt x="196" y="59"/>
                    <a:pt x="196" y="61"/>
                    <a:pt x="197" y="63"/>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70DBD0A-B4C4-4D11-93E3-0AC9C82FD0DE}"/>
                </a:ext>
              </a:extLst>
            </p:cNvPr>
            <p:cNvSpPr>
              <a:spLocks/>
            </p:cNvSpPr>
            <p:nvPr/>
          </p:nvSpPr>
          <p:spPr bwMode="auto">
            <a:xfrm>
              <a:off x="18764250" y="5173663"/>
              <a:ext cx="1130300" cy="704850"/>
            </a:xfrm>
            <a:custGeom>
              <a:avLst/>
              <a:gdLst>
                <a:gd name="T0" fmla="*/ 356 w 356"/>
                <a:gd name="T1" fmla="*/ 0 h 222"/>
                <a:gd name="T2" fmla="*/ 335 w 356"/>
                <a:gd name="T3" fmla="*/ 82 h 222"/>
                <a:gd name="T4" fmla="*/ 328 w 356"/>
                <a:gd name="T5" fmla="*/ 106 h 222"/>
                <a:gd name="T6" fmla="*/ 237 w 356"/>
                <a:gd name="T7" fmla="*/ 183 h 222"/>
                <a:gd name="T8" fmla="*/ 181 w 356"/>
                <a:gd name="T9" fmla="*/ 196 h 222"/>
                <a:gd name="T10" fmla="*/ 137 w 356"/>
                <a:gd name="T11" fmla="*/ 206 h 222"/>
                <a:gd name="T12" fmla="*/ 0 w 356"/>
                <a:gd name="T13" fmla="*/ 222 h 222"/>
                <a:gd name="T14" fmla="*/ 1 w 356"/>
                <a:gd name="T15" fmla="*/ 211 h 222"/>
                <a:gd name="T16" fmla="*/ 0 w 356"/>
                <a:gd name="T17" fmla="*/ 179 h 222"/>
                <a:gd name="T18" fmla="*/ 70 w 356"/>
                <a:gd name="T19" fmla="*/ 159 h 222"/>
                <a:gd name="T20" fmla="*/ 212 w 356"/>
                <a:gd name="T21" fmla="*/ 116 h 222"/>
                <a:gd name="T22" fmla="*/ 335 w 356"/>
                <a:gd name="T23" fmla="*/ 43 h 222"/>
                <a:gd name="T24" fmla="*/ 356 w 35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6" h="222">
                  <a:moveTo>
                    <a:pt x="356" y="0"/>
                  </a:moveTo>
                  <a:cubicBezTo>
                    <a:pt x="335" y="82"/>
                    <a:pt x="335" y="82"/>
                    <a:pt x="335" y="82"/>
                  </a:cubicBezTo>
                  <a:cubicBezTo>
                    <a:pt x="328" y="106"/>
                    <a:pt x="328" y="106"/>
                    <a:pt x="328" y="106"/>
                  </a:cubicBezTo>
                  <a:cubicBezTo>
                    <a:pt x="237" y="183"/>
                    <a:pt x="237" y="183"/>
                    <a:pt x="237" y="183"/>
                  </a:cubicBezTo>
                  <a:cubicBezTo>
                    <a:pt x="237" y="183"/>
                    <a:pt x="210" y="189"/>
                    <a:pt x="181" y="196"/>
                  </a:cubicBezTo>
                  <a:cubicBezTo>
                    <a:pt x="165" y="199"/>
                    <a:pt x="150" y="203"/>
                    <a:pt x="137" y="206"/>
                  </a:cubicBezTo>
                  <a:cubicBezTo>
                    <a:pt x="100" y="214"/>
                    <a:pt x="0" y="222"/>
                    <a:pt x="0" y="222"/>
                  </a:cubicBezTo>
                  <a:cubicBezTo>
                    <a:pt x="1" y="219"/>
                    <a:pt x="1" y="215"/>
                    <a:pt x="1" y="211"/>
                  </a:cubicBezTo>
                  <a:cubicBezTo>
                    <a:pt x="2" y="196"/>
                    <a:pt x="0" y="179"/>
                    <a:pt x="0" y="179"/>
                  </a:cubicBezTo>
                  <a:cubicBezTo>
                    <a:pt x="0" y="179"/>
                    <a:pt x="17" y="172"/>
                    <a:pt x="70" y="159"/>
                  </a:cubicBezTo>
                  <a:cubicBezTo>
                    <a:pt x="122" y="146"/>
                    <a:pt x="186" y="137"/>
                    <a:pt x="212" y="116"/>
                  </a:cubicBezTo>
                  <a:cubicBezTo>
                    <a:pt x="231" y="99"/>
                    <a:pt x="304" y="60"/>
                    <a:pt x="335" y="43"/>
                  </a:cubicBezTo>
                  <a:cubicBezTo>
                    <a:pt x="344" y="39"/>
                    <a:pt x="356" y="0"/>
                    <a:pt x="356"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3779F07-810C-4264-AF36-CD95192F1E9E}"/>
                </a:ext>
              </a:extLst>
            </p:cNvPr>
            <p:cNvSpPr>
              <a:spLocks/>
            </p:cNvSpPr>
            <p:nvPr/>
          </p:nvSpPr>
          <p:spPr bwMode="auto">
            <a:xfrm>
              <a:off x="16995775" y="9604376"/>
              <a:ext cx="196850" cy="227013"/>
            </a:xfrm>
            <a:custGeom>
              <a:avLst/>
              <a:gdLst>
                <a:gd name="T0" fmla="*/ 0 w 124"/>
                <a:gd name="T1" fmla="*/ 33 h 143"/>
                <a:gd name="T2" fmla="*/ 0 w 124"/>
                <a:gd name="T3" fmla="*/ 143 h 143"/>
                <a:gd name="T4" fmla="*/ 124 w 124"/>
                <a:gd name="T5" fmla="*/ 143 h 143"/>
                <a:gd name="T6" fmla="*/ 114 w 124"/>
                <a:gd name="T7" fmla="*/ 0 h 143"/>
                <a:gd name="T8" fmla="*/ 0 w 124"/>
                <a:gd name="T9" fmla="*/ 33 h 143"/>
              </a:gdLst>
              <a:ahLst/>
              <a:cxnLst>
                <a:cxn ang="0">
                  <a:pos x="T0" y="T1"/>
                </a:cxn>
                <a:cxn ang="0">
                  <a:pos x="T2" y="T3"/>
                </a:cxn>
                <a:cxn ang="0">
                  <a:pos x="T4" y="T5"/>
                </a:cxn>
                <a:cxn ang="0">
                  <a:pos x="T6" y="T7"/>
                </a:cxn>
                <a:cxn ang="0">
                  <a:pos x="T8" y="T9"/>
                </a:cxn>
              </a:cxnLst>
              <a:rect l="0" t="0" r="r" b="b"/>
              <a:pathLst>
                <a:path w="124" h="143">
                  <a:moveTo>
                    <a:pt x="0" y="33"/>
                  </a:moveTo>
                  <a:lnTo>
                    <a:pt x="0" y="143"/>
                  </a:lnTo>
                  <a:lnTo>
                    <a:pt x="124" y="143"/>
                  </a:lnTo>
                  <a:lnTo>
                    <a:pt x="114" y="0"/>
                  </a:lnTo>
                  <a:lnTo>
                    <a:pt x="0" y="33"/>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07C8CA2-18C1-4247-A06A-5B5EE75BB823}"/>
                </a:ext>
              </a:extLst>
            </p:cNvPr>
            <p:cNvSpPr>
              <a:spLocks/>
            </p:cNvSpPr>
            <p:nvPr/>
          </p:nvSpPr>
          <p:spPr bwMode="auto">
            <a:xfrm>
              <a:off x="16881475" y="9736138"/>
              <a:ext cx="815975" cy="396875"/>
            </a:xfrm>
            <a:custGeom>
              <a:avLst/>
              <a:gdLst>
                <a:gd name="T0" fmla="*/ 20 w 257"/>
                <a:gd name="T1" fmla="*/ 19 h 125"/>
                <a:gd name="T2" fmla="*/ 16 w 257"/>
                <a:gd name="T3" fmla="*/ 106 h 125"/>
                <a:gd name="T4" fmla="*/ 82 w 257"/>
                <a:gd name="T5" fmla="*/ 113 h 125"/>
                <a:gd name="T6" fmla="*/ 78 w 257"/>
                <a:gd name="T7" fmla="*/ 102 h 125"/>
                <a:gd name="T8" fmla="*/ 177 w 257"/>
                <a:gd name="T9" fmla="*/ 124 h 125"/>
                <a:gd name="T10" fmla="*/ 247 w 257"/>
                <a:gd name="T11" fmla="*/ 109 h 125"/>
                <a:gd name="T12" fmla="*/ 246 w 257"/>
                <a:gd name="T13" fmla="*/ 87 h 125"/>
                <a:gd name="T14" fmla="*/ 101 w 257"/>
                <a:gd name="T15" fmla="*/ 0 h 125"/>
                <a:gd name="T16" fmla="*/ 20 w 257"/>
                <a:gd name="T17"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7" h="125">
                  <a:moveTo>
                    <a:pt x="20" y="19"/>
                  </a:moveTo>
                  <a:cubicBezTo>
                    <a:pt x="20" y="19"/>
                    <a:pt x="0" y="77"/>
                    <a:pt x="16" y="106"/>
                  </a:cubicBezTo>
                  <a:cubicBezTo>
                    <a:pt x="32" y="112"/>
                    <a:pt x="55" y="113"/>
                    <a:pt x="82" y="113"/>
                  </a:cubicBezTo>
                  <a:cubicBezTo>
                    <a:pt x="78" y="102"/>
                    <a:pt x="78" y="102"/>
                    <a:pt x="78" y="102"/>
                  </a:cubicBezTo>
                  <a:cubicBezTo>
                    <a:pt x="177" y="124"/>
                    <a:pt x="177" y="124"/>
                    <a:pt x="177" y="124"/>
                  </a:cubicBezTo>
                  <a:cubicBezTo>
                    <a:pt x="199" y="125"/>
                    <a:pt x="222" y="119"/>
                    <a:pt x="247" y="109"/>
                  </a:cubicBezTo>
                  <a:cubicBezTo>
                    <a:pt x="257" y="105"/>
                    <a:pt x="256" y="91"/>
                    <a:pt x="246" y="87"/>
                  </a:cubicBezTo>
                  <a:cubicBezTo>
                    <a:pt x="183" y="64"/>
                    <a:pt x="130" y="37"/>
                    <a:pt x="101" y="0"/>
                  </a:cubicBezTo>
                  <a:cubicBezTo>
                    <a:pt x="78" y="19"/>
                    <a:pt x="51" y="28"/>
                    <a:pt x="20" y="1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74B00849-10CE-4194-BA22-9D5C28880C02}"/>
                </a:ext>
              </a:extLst>
            </p:cNvPr>
            <p:cNvSpPr>
              <a:spLocks/>
            </p:cNvSpPr>
            <p:nvPr/>
          </p:nvSpPr>
          <p:spPr bwMode="auto">
            <a:xfrm>
              <a:off x="17062450" y="4330701"/>
              <a:ext cx="635000" cy="654050"/>
            </a:xfrm>
            <a:custGeom>
              <a:avLst/>
              <a:gdLst>
                <a:gd name="T0" fmla="*/ 194 w 200"/>
                <a:gd name="T1" fmla="*/ 155 h 206"/>
                <a:gd name="T2" fmla="*/ 184 w 200"/>
                <a:gd name="T3" fmla="*/ 162 h 206"/>
                <a:gd name="T4" fmla="*/ 175 w 200"/>
                <a:gd name="T5" fmla="*/ 184 h 206"/>
                <a:gd name="T6" fmla="*/ 159 w 200"/>
                <a:gd name="T7" fmla="*/ 204 h 206"/>
                <a:gd name="T8" fmla="*/ 116 w 200"/>
                <a:gd name="T9" fmla="*/ 183 h 206"/>
                <a:gd name="T10" fmla="*/ 104 w 200"/>
                <a:gd name="T11" fmla="*/ 175 h 206"/>
                <a:gd name="T12" fmla="*/ 39 w 200"/>
                <a:gd name="T13" fmla="*/ 155 h 206"/>
                <a:gd name="T14" fmla="*/ 19 w 200"/>
                <a:gd name="T15" fmla="*/ 57 h 206"/>
                <a:gd name="T16" fmla="*/ 68 w 200"/>
                <a:gd name="T17" fmla="*/ 10 h 206"/>
                <a:gd name="T18" fmla="*/ 149 w 200"/>
                <a:gd name="T19" fmla="*/ 24 h 206"/>
                <a:gd name="T20" fmla="*/ 183 w 200"/>
                <a:gd name="T21" fmla="*/ 90 h 206"/>
                <a:gd name="T22" fmla="*/ 186 w 200"/>
                <a:gd name="T23" fmla="*/ 126 h 206"/>
                <a:gd name="T24" fmla="*/ 194 w 200"/>
                <a:gd name="T25" fmla="*/ 1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6">
                  <a:moveTo>
                    <a:pt x="194" y="155"/>
                  </a:moveTo>
                  <a:cubicBezTo>
                    <a:pt x="192" y="156"/>
                    <a:pt x="188" y="159"/>
                    <a:pt x="184" y="162"/>
                  </a:cubicBezTo>
                  <a:cubicBezTo>
                    <a:pt x="180" y="167"/>
                    <a:pt x="175" y="174"/>
                    <a:pt x="175" y="184"/>
                  </a:cubicBezTo>
                  <a:cubicBezTo>
                    <a:pt x="174" y="203"/>
                    <a:pt x="168" y="202"/>
                    <a:pt x="159" y="204"/>
                  </a:cubicBezTo>
                  <a:cubicBezTo>
                    <a:pt x="152" y="206"/>
                    <a:pt x="135" y="195"/>
                    <a:pt x="116" y="183"/>
                  </a:cubicBezTo>
                  <a:cubicBezTo>
                    <a:pt x="112" y="180"/>
                    <a:pt x="108" y="178"/>
                    <a:pt x="104" y="175"/>
                  </a:cubicBezTo>
                  <a:cubicBezTo>
                    <a:pt x="82" y="161"/>
                    <a:pt x="39" y="155"/>
                    <a:pt x="39" y="155"/>
                  </a:cubicBezTo>
                  <a:cubicBezTo>
                    <a:pt x="0" y="108"/>
                    <a:pt x="14" y="76"/>
                    <a:pt x="19" y="57"/>
                  </a:cubicBezTo>
                  <a:cubicBezTo>
                    <a:pt x="23" y="39"/>
                    <a:pt x="47" y="20"/>
                    <a:pt x="68" y="10"/>
                  </a:cubicBezTo>
                  <a:cubicBezTo>
                    <a:pt x="89" y="0"/>
                    <a:pt x="116" y="6"/>
                    <a:pt x="149" y="24"/>
                  </a:cubicBezTo>
                  <a:cubicBezTo>
                    <a:pt x="181" y="42"/>
                    <a:pt x="183" y="90"/>
                    <a:pt x="183" y="90"/>
                  </a:cubicBezTo>
                  <a:cubicBezTo>
                    <a:pt x="183" y="90"/>
                    <a:pt x="172" y="106"/>
                    <a:pt x="186" y="126"/>
                  </a:cubicBezTo>
                  <a:cubicBezTo>
                    <a:pt x="200" y="146"/>
                    <a:pt x="196" y="153"/>
                    <a:pt x="194" y="15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3776E0F-B410-4EC9-86CB-B3356DA13F93}"/>
                </a:ext>
              </a:extLst>
            </p:cNvPr>
            <p:cNvSpPr>
              <a:spLocks/>
            </p:cNvSpPr>
            <p:nvPr/>
          </p:nvSpPr>
          <p:spPr bwMode="auto">
            <a:xfrm>
              <a:off x="17189450" y="6454776"/>
              <a:ext cx="777875" cy="457200"/>
            </a:xfrm>
            <a:custGeom>
              <a:avLst/>
              <a:gdLst>
                <a:gd name="T0" fmla="*/ 245 w 245"/>
                <a:gd name="T1" fmla="*/ 0 h 144"/>
                <a:gd name="T2" fmla="*/ 245 w 245"/>
                <a:gd name="T3" fmla="*/ 2 h 144"/>
                <a:gd name="T4" fmla="*/ 232 w 245"/>
                <a:gd name="T5" fmla="*/ 47 h 144"/>
                <a:gd name="T6" fmla="*/ 217 w 245"/>
                <a:gd name="T7" fmla="*/ 82 h 144"/>
                <a:gd name="T8" fmla="*/ 17 w 245"/>
                <a:gd name="T9" fmla="*/ 117 h 144"/>
                <a:gd name="T10" fmla="*/ 1 w 245"/>
                <a:gd name="T11" fmla="*/ 48 h 144"/>
                <a:gd name="T12" fmla="*/ 0 w 245"/>
                <a:gd name="T13" fmla="*/ 24 h 144"/>
                <a:gd name="T14" fmla="*/ 0 w 245"/>
                <a:gd name="T15" fmla="*/ 21 h 144"/>
                <a:gd name="T16" fmla="*/ 245 w 245"/>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44">
                  <a:moveTo>
                    <a:pt x="245" y="0"/>
                  </a:moveTo>
                  <a:cubicBezTo>
                    <a:pt x="245" y="0"/>
                    <a:pt x="245" y="1"/>
                    <a:pt x="245" y="2"/>
                  </a:cubicBezTo>
                  <a:cubicBezTo>
                    <a:pt x="242" y="18"/>
                    <a:pt x="238" y="33"/>
                    <a:pt x="232" y="47"/>
                  </a:cubicBezTo>
                  <a:cubicBezTo>
                    <a:pt x="228" y="60"/>
                    <a:pt x="223" y="71"/>
                    <a:pt x="217" y="82"/>
                  </a:cubicBezTo>
                  <a:cubicBezTo>
                    <a:pt x="189" y="136"/>
                    <a:pt x="43" y="144"/>
                    <a:pt x="17" y="117"/>
                  </a:cubicBezTo>
                  <a:cubicBezTo>
                    <a:pt x="6" y="106"/>
                    <a:pt x="2" y="78"/>
                    <a:pt x="1" y="48"/>
                  </a:cubicBezTo>
                  <a:cubicBezTo>
                    <a:pt x="0" y="40"/>
                    <a:pt x="0" y="32"/>
                    <a:pt x="0" y="24"/>
                  </a:cubicBezTo>
                  <a:cubicBezTo>
                    <a:pt x="0" y="22"/>
                    <a:pt x="0" y="21"/>
                    <a:pt x="0" y="21"/>
                  </a:cubicBezTo>
                  <a:cubicBezTo>
                    <a:pt x="0" y="21"/>
                    <a:pt x="166" y="43"/>
                    <a:pt x="245" y="0"/>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AB30089B-4053-46B8-A82C-D282E4AA11CC}"/>
                </a:ext>
              </a:extLst>
            </p:cNvPr>
            <p:cNvSpPr>
              <a:spLocks/>
            </p:cNvSpPr>
            <p:nvPr/>
          </p:nvSpPr>
          <p:spPr bwMode="auto">
            <a:xfrm>
              <a:off x="17071975" y="5029201"/>
              <a:ext cx="908050" cy="1444625"/>
            </a:xfrm>
            <a:custGeom>
              <a:avLst/>
              <a:gdLst>
                <a:gd name="T0" fmla="*/ 286 w 286"/>
                <a:gd name="T1" fmla="*/ 404 h 454"/>
                <a:gd name="T2" fmla="*/ 286 w 286"/>
                <a:gd name="T3" fmla="*/ 404 h 454"/>
                <a:gd name="T4" fmla="*/ 285 w 286"/>
                <a:gd name="T5" fmla="*/ 428 h 454"/>
                <a:gd name="T6" fmla="*/ 187 w 286"/>
                <a:gd name="T7" fmla="*/ 448 h 454"/>
                <a:gd name="T8" fmla="*/ 38 w 286"/>
                <a:gd name="T9" fmla="*/ 448 h 454"/>
                <a:gd name="T10" fmla="*/ 38 w 286"/>
                <a:gd name="T11" fmla="*/ 448 h 454"/>
                <a:gd name="T12" fmla="*/ 47 w 286"/>
                <a:gd name="T13" fmla="*/ 387 h 454"/>
                <a:gd name="T14" fmla="*/ 40 w 286"/>
                <a:gd name="T15" fmla="*/ 252 h 454"/>
                <a:gd name="T16" fmla="*/ 35 w 286"/>
                <a:gd name="T17" fmla="*/ 207 h 454"/>
                <a:gd name="T18" fmla="*/ 33 w 286"/>
                <a:gd name="T19" fmla="*/ 190 h 454"/>
                <a:gd name="T20" fmla="*/ 9 w 286"/>
                <a:gd name="T21" fmla="*/ 95 h 454"/>
                <a:gd name="T22" fmla="*/ 48 w 286"/>
                <a:gd name="T23" fmla="*/ 23 h 454"/>
                <a:gd name="T24" fmla="*/ 160 w 286"/>
                <a:gd name="T25" fmla="*/ 69 h 454"/>
                <a:gd name="T26" fmla="*/ 160 w 286"/>
                <a:gd name="T27" fmla="*/ 69 h 454"/>
                <a:gd name="T28" fmla="*/ 180 w 286"/>
                <a:gd name="T29" fmla="*/ 99 h 454"/>
                <a:gd name="T30" fmla="*/ 264 w 286"/>
                <a:gd name="T31" fmla="*/ 305 h 454"/>
                <a:gd name="T32" fmla="*/ 286 w 286"/>
                <a:gd name="T33" fmla="*/ 40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454">
                  <a:moveTo>
                    <a:pt x="286" y="404"/>
                  </a:moveTo>
                  <a:cubicBezTo>
                    <a:pt x="286" y="404"/>
                    <a:pt x="286" y="404"/>
                    <a:pt x="286" y="404"/>
                  </a:cubicBezTo>
                  <a:cubicBezTo>
                    <a:pt x="286" y="412"/>
                    <a:pt x="286" y="420"/>
                    <a:pt x="285" y="428"/>
                  </a:cubicBezTo>
                  <a:cubicBezTo>
                    <a:pt x="260" y="439"/>
                    <a:pt x="224" y="445"/>
                    <a:pt x="187" y="448"/>
                  </a:cubicBezTo>
                  <a:cubicBezTo>
                    <a:pt x="114" y="454"/>
                    <a:pt x="38" y="448"/>
                    <a:pt x="38" y="448"/>
                  </a:cubicBezTo>
                  <a:cubicBezTo>
                    <a:pt x="38" y="448"/>
                    <a:pt x="38" y="448"/>
                    <a:pt x="38" y="448"/>
                  </a:cubicBezTo>
                  <a:cubicBezTo>
                    <a:pt x="40" y="421"/>
                    <a:pt x="44" y="397"/>
                    <a:pt x="47" y="387"/>
                  </a:cubicBezTo>
                  <a:cubicBezTo>
                    <a:pt x="51" y="377"/>
                    <a:pt x="46" y="318"/>
                    <a:pt x="40" y="252"/>
                  </a:cubicBezTo>
                  <a:cubicBezTo>
                    <a:pt x="38" y="237"/>
                    <a:pt x="36" y="222"/>
                    <a:pt x="35" y="207"/>
                  </a:cubicBezTo>
                  <a:cubicBezTo>
                    <a:pt x="34" y="201"/>
                    <a:pt x="33" y="196"/>
                    <a:pt x="33" y="190"/>
                  </a:cubicBezTo>
                  <a:cubicBezTo>
                    <a:pt x="28" y="145"/>
                    <a:pt x="0" y="149"/>
                    <a:pt x="9" y="95"/>
                  </a:cubicBezTo>
                  <a:cubicBezTo>
                    <a:pt x="13" y="73"/>
                    <a:pt x="28" y="33"/>
                    <a:pt x="48" y="23"/>
                  </a:cubicBezTo>
                  <a:cubicBezTo>
                    <a:pt x="95" y="0"/>
                    <a:pt x="136" y="37"/>
                    <a:pt x="160" y="69"/>
                  </a:cubicBezTo>
                  <a:cubicBezTo>
                    <a:pt x="160" y="69"/>
                    <a:pt x="160" y="69"/>
                    <a:pt x="160" y="69"/>
                  </a:cubicBezTo>
                  <a:cubicBezTo>
                    <a:pt x="170" y="81"/>
                    <a:pt x="177" y="93"/>
                    <a:pt x="180" y="99"/>
                  </a:cubicBezTo>
                  <a:cubicBezTo>
                    <a:pt x="196" y="127"/>
                    <a:pt x="224" y="218"/>
                    <a:pt x="264" y="305"/>
                  </a:cubicBezTo>
                  <a:cubicBezTo>
                    <a:pt x="280" y="340"/>
                    <a:pt x="286" y="373"/>
                    <a:pt x="286" y="404"/>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9BF21066-0855-4A9C-B0E1-515C6A2FCD8D}"/>
                </a:ext>
              </a:extLst>
            </p:cNvPr>
            <p:cNvSpPr>
              <a:spLocks/>
            </p:cNvSpPr>
            <p:nvPr/>
          </p:nvSpPr>
          <p:spPr bwMode="auto">
            <a:xfrm>
              <a:off x="16881475" y="6454776"/>
              <a:ext cx="1085850" cy="3281363"/>
            </a:xfrm>
            <a:custGeom>
              <a:avLst/>
              <a:gdLst>
                <a:gd name="T0" fmla="*/ 342 w 342"/>
                <a:gd name="T1" fmla="*/ 0 h 1032"/>
                <a:gd name="T2" fmla="*/ 342 w 342"/>
                <a:gd name="T3" fmla="*/ 2 h 1032"/>
                <a:gd name="T4" fmla="*/ 335 w 342"/>
                <a:gd name="T5" fmla="*/ 47 h 1032"/>
                <a:gd name="T6" fmla="*/ 229 w 342"/>
                <a:gd name="T7" fmla="*/ 602 h 1032"/>
                <a:gd name="T8" fmla="*/ 129 w 342"/>
                <a:gd name="T9" fmla="*/ 1032 h 1032"/>
                <a:gd name="T10" fmla="*/ 0 w 342"/>
                <a:gd name="T11" fmla="*/ 1032 h 1032"/>
                <a:gd name="T12" fmla="*/ 61 w 342"/>
                <a:gd name="T13" fmla="*/ 593 h 1032"/>
                <a:gd name="T14" fmla="*/ 97 w 342"/>
                <a:gd name="T15" fmla="*/ 48 h 1032"/>
                <a:gd name="T16" fmla="*/ 97 w 342"/>
                <a:gd name="T17" fmla="*/ 24 h 1032"/>
                <a:gd name="T18" fmla="*/ 97 w 342"/>
                <a:gd name="T19" fmla="*/ 23 h 1032"/>
                <a:gd name="T20" fmla="*/ 97 w 342"/>
                <a:gd name="T21" fmla="*/ 21 h 1032"/>
                <a:gd name="T22" fmla="*/ 342 w 342"/>
                <a:gd name="T23"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2" h="1032">
                  <a:moveTo>
                    <a:pt x="342" y="0"/>
                  </a:moveTo>
                  <a:cubicBezTo>
                    <a:pt x="342" y="0"/>
                    <a:pt x="342" y="1"/>
                    <a:pt x="342" y="2"/>
                  </a:cubicBezTo>
                  <a:cubicBezTo>
                    <a:pt x="341" y="7"/>
                    <a:pt x="339" y="23"/>
                    <a:pt x="335" y="47"/>
                  </a:cubicBezTo>
                  <a:cubicBezTo>
                    <a:pt x="313" y="180"/>
                    <a:pt x="251" y="551"/>
                    <a:pt x="229" y="602"/>
                  </a:cubicBezTo>
                  <a:cubicBezTo>
                    <a:pt x="202" y="663"/>
                    <a:pt x="129" y="1032"/>
                    <a:pt x="129" y="1032"/>
                  </a:cubicBezTo>
                  <a:cubicBezTo>
                    <a:pt x="0" y="1032"/>
                    <a:pt x="0" y="1032"/>
                    <a:pt x="0" y="1032"/>
                  </a:cubicBezTo>
                  <a:cubicBezTo>
                    <a:pt x="0" y="1032"/>
                    <a:pt x="36" y="673"/>
                    <a:pt x="61" y="593"/>
                  </a:cubicBezTo>
                  <a:cubicBezTo>
                    <a:pt x="83" y="524"/>
                    <a:pt x="94" y="152"/>
                    <a:pt x="97" y="48"/>
                  </a:cubicBezTo>
                  <a:cubicBezTo>
                    <a:pt x="97" y="36"/>
                    <a:pt x="97" y="28"/>
                    <a:pt x="97" y="24"/>
                  </a:cubicBezTo>
                  <a:cubicBezTo>
                    <a:pt x="97" y="23"/>
                    <a:pt x="97" y="23"/>
                    <a:pt x="97" y="23"/>
                  </a:cubicBezTo>
                  <a:cubicBezTo>
                    <a:pt x="97" y="21"/>
                    <a:pt x="97" y="21"/>
                    <a:pt x="97" y="21"/>
                  </a:cubicBezTo>
                  <a:cubicBezTo>
                    <a:pt x="97" y="21"/>
                    <a:pt x="263" y="43"/>
                    <a:pt x="342"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E3D1BD80-CBC3-40E0-BF6F-9A3296258843}"/>
                </a:ext>
              </a:extLst>
            </p:cNvPr>
            <p:cNvSpPr>
              <a:spLocks/>
            </p:cNvSpPr>
            <p:nvPr/>
          </p:nvSpPr>
          <p:spPr bwMode="auto">
            <a:xfrm>
              <a:off x="19948525" y="4727576"/>
              <a:ext cx="320675" cy="390525"/>
            </a:xfrm>
            <a:custGeom>
              <a:avLst/>
              <a:gdLst>
                <a:gd name="T0" fmla="*/ 202 w 202"/>
                <a:gd name="T1" fmla="*/ 224 h 246"/>
                <a:gd name="T2" fmla="*/ 46 w 202"/>
                <a:gd name="T3" fmla="*/ 242 h 246"/>
                <a:gd name="T4" fmla="*/ 0 w 202"/>
                <a:gd name="T5" fmla="*/ 246 h 246"/>
                <a:gd name="T6" fmla="*/ 0 w 202"/>
                <a:gd name="T7" fmla="*/ 140 h 246"/>
                <a:gd name="T8" fmla="*/ 104 w 202"/>
                <a:gd name="T9" fmla="*/ 60 h 246"/>
                <a:gd name="T10" fmla="*/ 184 w 202"/>
                <a:gd name="T11" fmla="*/ 0 h 246"/>
                <a:gd name="T12" fmla="*/ 202 w 202"/>
                <a:gd name="T13" fmla="*/ 224 h 246"/>
              </a:gdLst>
              <a:ahLst/>
              <a:cxnLst>
                <a:cxn ang="0">
                  <a:pos x="T0" y="T1"/>
                </a:cxn>
                <a:cxn ang="0">
                  <a:pos x="T2" y="T3"/>
                </a:cxn>
                <a:cxn ang="0">
                  <a:pos x="T4" y="T5"/>
                </a:cxn>
                <a:cxn ang="0">
                  <a:pos x="T6" y="T7"/>
                </a:cxn>
                <a:cxn ang="0">
                  <a:pos x="T8" y="T9"/>
                </a:cxn>
                <a:cxn ang="0">
                  <a:pos x="T10" y="T11"/>
                </a:cxn>
                <a:cxn ang="0">
                  <a:pos x="T12" y="T13"/>
                </a:cxn>
              </a:cxnLst>
              <a:rect l="0" t="0" r="r" b="b"/>
              <a:pathLst>
                <a:path w="202" h="246">
                  <a:moveTo>
                    <a:pt x="202" y="224"/>
                  </a:moveTo>
                  <a:lnTo>
                    <a:pt x="46" y="242"/>
                  </a:lnTo>
                  <a:lnTo>
                    <a:pt x="0" y="246"/>
                  </a:lnTo>
                  <a:lnTo>
                    <a:pt x="0" y="140"/>
                  </a:lnTo>
                  <a:lnTo>
                    <a:pt x="104" y="60"/>
                  </a:lnTo>
                  <a:lnTo>
                    <a:pt x="184" y="0"/>
                  </a:lnTo>
                  <a:lnTo>
                    <a:pt x="202" y="224"/>
                  </a:ln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CC34AA1C-F47A-41D3-8C4C-A098E18E1085}"/>
                </a:ext>
              </a:extLst>
            </p:cNvPr>
            <p:cNvSpPr>
              <a:spLocks/>
            </p:cNvSpPr>
            <p:nvPr/>
          </p:nvSpPr>
          <p:spPr bwMode="auto">
            <a:xfrm>
              <a:off x="17151350" y="5051426"/>
              <a:ext cx="428625" cy="198438"/>
            </a:xfrm>
            <a:custGeom>
              <a:avLst/>
              <a:gdLst>
                <a:gd name="T0" fmla="*/ 135 w 135"/>
                <a:gd name="T1" fmla="*/ 62 h 62"/>
                <a:gd name="T2" fmla="*/ 0 w 135"/>
                <a:gd name="T3" fmla="*/ 39 h 62"/>
                <a:gd name="T4" fmla="*/ 38 w 135"/>
                <a:gd name="T5" fmla="*/ 29 h 62"/>
                <a:gd name="T6" fmla="*/ 78 w 135"/>
                <a:gd name="T7" fmla="*/ 0 h 62"/>
                <a:gd name="T8" fmla="*/ 108 w 135"/>
                <a:gd name="T9" fmla="*/ 3 h 62"/>
                <a:gd name="T10" fmla="*/ 116 w 135"/>
                <a:gd name="T11" fmla="*/ 4 h 62"/>
                <a:gd name="T12" fmla="*/ 135 w 13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35" h="62">
                  <a:moveTo>
                    <a:pt x="135" y="62"/>
                  </a:moveTo>
                  <a:cubicBezTo>
                    <a:pt x="0" y="39"/>
                    <a:pt x="0" y="39"/>
                    <a:pt x="0" y="39"/>
                  </a:cubicBezTo>
                  <a:cubicBezTo>
                    <a:pt x="0" y="39"/>
                    <a:pt x="16" y="40"/>
                    <a:pt x="38" y="29"/>
                  </a:cubicBezTo>
                  <a:cubicBezTo>
                    <a:pt x="50" y="24"/>
                    <a:pt x="64" y="14"/>
                    <a:pt x="78" y="0"/>
                  </a:cubicBezTo>
                  <a:cubicBezTo>
                    <a:pt x="108" y="3"/>
                    <a:pt x="108" y="3"/>
                    <a:pt x="108" y="3"/>
                  </a:cubicBezTo>
                  <a:cubicBezTo>
                    <a:pt x="116" y="4"/>
                    <a:pt x="116" y="4"/>
                    <a:pt x="116" y="4"/>
                  </a:cubicBezTo>
                  <a:lnTo>
                    <a:pt x="135" y="62"/>
                  </a:lnTo>
                  <a:close/>
                </a:path>
              </a:pathLst>
            </a:custGeom>
            <a:solidFill>
              <a:srgbClr val="CAD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915FE8E-273D-4FAC-9421-B3AF2BF64F74}"/>
                </a:ext>
              </a:extLst>
            </p:cNvPr>
            <p:cNvSpPr>
              <a:spLocks/>
            </p:cNvSpPr>
            <p:nvPr/>
          </p:nvSpPr>
          <p:spPr bwMode="auto">
            <a:xfrm>
              <a:off x="17579975" y="5249863"/>
              <a:ext cx="400050" cy="1065213"/>
            </a:xfrm>
            <a:custGeom>
              <a:avLst/>
              <a:gdLst>
                <a:gd name="T0" fmla="*/ 126 w 126"/>
                <a:gd name="T1" fmla="*/ 335 h 335"/>
                <a:gd name="T2" fmla="*/ 77 w 126"/>
                <a:gd name="T3" fmla="*/ 256 h 335"/>
                <a:gd name="T4" fmla="*/ 0 w 126"/>
                <a:gd name="T5" fmla="*/ 0 h 335"/>
                <a:gd name="T6" fmla="*/ 0 w 126"/>
                <a:gd name="T7" fmla="*/ 0 h 335"/>
                <a:gd name="T8" fmla="*/ 20 w 126"/>
                <a:gd name="T9" fmla="*/ 30 h 335"/>
                <a:gd name="T10" fmla="*/ 104 w 126"/>
                <a:gd name="T11" fmla="*/ 236 h 335"/>
                <a:gd name="T12" fmla="*/ 126 w 126"/>
                <a:gd name="T13" fmla="*/ 335 h 335"/>
              </a:gdLst>
              <a:ahLst/>
              <a:cxnLst>
                <a:cxn ang="0">
                  <a:pos x="T0" y="T1"/>
                </a:cxn>
                <a:cxn ang="0">
                  <a:pos x="T2" y="T3"/>
                </a:cxn>
                <a:cxn ang="0">
                  <a:pos x="T4" y="T5"/>
                </a:cxn>
                <a:cxn ang="0">
                  <a:pos x="T6" y="T7"/>
                </a:cxn>
                <a:cxn ang="0">
                  <a:pos x="T8" y="T9"/>
                </a:cxn>
                <a:cxn ang="0">
                  <a:pos x="T10" y="T11"/>
                </a:cxn>
                <a:cxn ang="0">
                  <a:pos x="T12" y="T13"/>
                </a:cxn>
              </a:cxnLst>
              <a:rect l="0" t="0" r="r" b="b"/>
              <a:pathLst>
                <a:path w="126" h="335">
                  <a:moveTo>
                    <a:pt x="126" y="335"/>
                  </a:moveTo>
                  <a:cubicBezTo>
                    <a:pt x="77" y="256"/>
                    <a:pt x="77" y="256"/>
                    <a:pt x="77" y="256"/>
                  </a:cubicBezTo>
                  <a:cubicBezTo>
                    <a:pt x="0" y="0"/>
                    <a:pt x="0" y="0"/>
                    <a:pt x="0" y="0"/>
                  </a:cubicBezTo>
                  <a:cubicBezTo>
                    <a:pt x="0" y="0"/>
                    <a:pt x="0" y="0"/>
                    <a:pt x="0" y="0"/>
                  </a:cubicBezTo>
                  <a:cubicBezTo>
                    <a:pt x="10" y="12"/>
                    <a:pt x="17" y="24"/>
                    <a:pt x="20" y="30"/>
                  </a:cubicBezTo>
                  <a:cubicBezTo>
                    <a:pt x="36" y="58"/>
                    <a:pt x="64" y="149"/>
                    <a:pt x="104" y="236"/>
                  </a:cubicBezTo>
                  <a:cubicBezTo>
                    <a:pt x="120" y="271"/>
                    <a:pt x="126" y="304"/>
                    <a:pt x="126" y="33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17A1661-0C89-4658-B94B-4E2375C57D71}"/>
                </a:ext>
              </a:extLst>
            </p:cNvPr>
            <p:cNvSpPr>
              <a:spLocks/>
            </p:cNvSpPr>
            <p:nvPr/>
          </p:nvSpPr>
          <p:spPr bwMode="auto">
            <a:xfrm>
              <a:off x="17189450" y="6391276"/>
              <a:ext cx="787400" cy="200025"/>
            </a:xfrm>
            <a:custGeom>
              <a:avLst/>
              <a:gdLst>
                <a:gd name="T0" fmla="*/ 248 w 248"/>
                <a:gd name="T1" fmla="*/ 0 h 63"/>
                <a:gd name="T2" fmla="*/ 245 w 248"/>
                <a:gd name="T3" fmla="*/ 20 h 63"/>
                <a:gd name="T4" fmla="*/ 0 w 248"/>
                <a:gd name="T5" fmla="*/ 41 h 63"/>
                <a:gd name="T6" fmla="*/ 1 w 248"/>
                <a:gd name="T7" fmla="*/ 20 h 63"/>
                <a:gd name="T8" fmla="*/ 1 w 248"/>
                <a:gd name="T9" fmla="*/ 20 h 63"/>
                <a:gd name="T10" fmla="*/ 248 w 248"/>
                <a:gd name="T11" fmla="*/ 0 h 63"/>
              </a:gdLst>
              <a:ahLst/>
              <a:cxnLst>
                <a:cxn ang="0">
                  <a:pos x="T0" y="T1"/>
                </a:cxn>
                <a:cxn ang="0">
                  <a:pos x="T2" y="T3"/>
                </a:cxn>
                <a:cxn ang="0">
                  <a:pos x="T4" y="T5"/>
                </a:cxn>
                <a:cxn ang="0">
                  <a:pos x="T6" y="T7"/>
                </a:cxn>
                <a:cxn ang="0">
                  <a:pos x="T8" y="T9"/>
                </a:cxn>
                <a:cxn ang="0">
                  <a:pos x="T10" y="T11"/>
                </a:cxn>
              </a:cxnLst>
              <a:rect l="0" t="0" r="r" b="b"/>
              <a:pathLst>
                <a:path w="248" h="63">
                  <a:moveTo>
                    <a:pt x="248" y="0"/>
                  </a:moveTo>
                  <a:cubicBezTo>
                    <a:pt x="247" y="7"/>
                    <a:pt x="246" y="14"/>
                    <a:pt x="245" y="20"/>
                  </a:cubicBezTo>
                  <a:cubicBezTo>
                    <a:pt x="166" y="63"/>
                    <a:pt x="0" y="41"/>
                    <a:pt x="0" y="41"/>
                  </a:cubicBezTo>
                  <a:cubicBezTo>
                    <a:pt x="1" y="34"/>
                    <a:pt x="1" y="27"/>
                    <a:pt x="1" y="20"/>
                  </a:cubicBezTo>
                  <a:cubicBezTo>
                    <a:pt x="1" y="20"/>
                    <a:pt x="1" y="20"/>
                    <a:pt x="1" y="20"/>
                  </a:cubicBezTo>
                  <a:cubicBezTo>
                    <a:pt x="1" y="20"/>
                    <a:pt x="174" y="33"/>
                    <a:pt x="248"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B28797CE-805E-492E-927F-0DC98B759387}"/>
                </a:ext>
              </a:extLst>
            </p:cNvPr>
            <p:cNvSpPr>
              <a:spLocks/>
            </p:cNvSpPr>
            <p:nvPr/>
          </p:nvSpPr>
          <p:spPr bwMode="auto">
            <a:xfrm>
              <a:off x="17424400" y="6629401"/>
              <a:ext cx="146050" cy="130175"/>
            </a:xfrm>
            <a:custGeom>
              <a:avLst/>
              <a:gdLst>
                <a:gd name="T0" fmla="*/ 46 w 46"/>
                <a:gd name="T1" fmla="*/ 20 h 41"/>
                <a:gd name="T2" fmla="*/ 45 w 46"/>
                <a:gd name="T3" fmla="*/ 21 h 41"/>
                <a:gd name="T4" fmla="*/ 24 w 46"/>
                <a:gd name="T5" fmla="*/ 41 h 41"/>
                <a:gd name="T6" fmla="*/ 19 w 46"/>
                <a:gd name="T7" fmla="*/ 35 h 41"/>
                <a:gd name="T8" fmla="*/ 0 w 46"/>
                <a:gd name="T9" fmla="*/ 15 h 41"/>
                <a:gd name="T10" fmla="*/ 26 w 46"/>
                <a:gd name="T11" fmla="*/ 0 h 41"/>
                <a:gd name="T12" fmla="*/ 41 w 46"/>
                <a:gd name="T13" fmla="*/ 15 h 41"/>
                <a:gd name="T14" fmla="*/ 46 w 46"/>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1">
                  <a:moveTo>
                    <a:pt x="46" y="20"/>
                  </a:moveTo>
                  <a:cubicBezTo>
                    <a:pt x="46" y="20"/>
                    <a:pt x="45" y="21"/>
                    <a:pt x="45" y="21"/>
                  </a:cubicBezTo>
                  <a:cubicBezTo>
                    <a:pt x="39" y="28"/>
                    <a:pt x="32" y="35"/>
                    <a:pt x="24" y="41"/>
                  </a:cubicBezTo>
                  <a:cubicBezTo>
                    <a:pt x="19" y="35"/>
                    <a:pt x="19" y="35"/>
                    <a:pt x="19" y="35"/>
                  </a:cubicBezTo>
                  <a:cubicBezTo>
                    <a:pt x="0" y="15"/>
                    <a:pt x="0" y="15"/>
                    <a:pt x="0" y="15"/>
                  </a:cubicBezTo>
                  <a:cubicBezTo>
                    <a:pt x="26" y="0"/>
                    <a:pt x="26" y="0"/>
                    <a:pt x="26" y="0"/>
                  </a:cubicBezTo>
                  <a:cubicBezTo>
                    <a:pt x="41" y="15"/>
                    <a:pt x="41" y="15"/>
                    <a:pt x="41" y="15"/>
                  </a:cubicBezTo>
                  <a:lnTo>
                    <a:pt x="46" y="2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F34CFC8A-90F6-4A3B-816E-33C2C31E50D4}"/>
                </a:ext>
              </a:extLst>
            </p:cNvPr>
            <p:cNvSpPr>
              <a:spLocks/>
            </p:cNvSpPr>
            <p:nvPr/>
          </p:nvSpPr>
          <p:spPr bwMode="auto">
            <a:xfrm>
              <a:off x="17408525" y="6604001"/>
              <a:ext cx="257175" cy="228600"/>
            </a:xfrm>
            <a:custGeom>
              <a:avLst/>
              <a:gdLst>
                <a:gd name="T0" fmla="*/ 81 w 81"/>
                <a:gd name="T1" fmla="*/ 0 h 72"/>
                <a:gd name="T2" fmla="*/ 58 w 81"/>
                <a:gd name="T3" fmla="*/ 31 h 72"/>
                <a:gd name="T4" fmla="*/ 57 w 81"/>
                <a:gd name="T5" fmla="*/ 33 h 72"/>
                <a:gd name="T6" fmla="*/ 31 w 81"/>
                <a:gd name="T7" fmla="*/ 57 h 72"/>
                <a:gd name="T8" fmla="*/ 29 w 81"/>
                <a:gd name="T9" fmla="*/ 58 h 72"/>
                <a:gd name="T10" fmla="*/ 0 w 81"/>
                <a:gd name="T11" fmla="*/ 72 h 72"/>
                <a:gd name="T12" fmla="*/ 24 w 81"/>
                <a:gd name="T13" fmla="*/ 51 h 72"/>
                <a:gd name="T14" fmla="*/ 25 w 81"/>
                <a:gd name="T15" fmla="*/ 50 h 72"/>
                <a:gd name="T16" fmla="*/ 52 w 81"/>
                <a:gd name="T17" fmla="*/ 26 h 72"/>
                <a:gd name="T18" fmla="*/ 52 w 81"/>
                <a:gd name="T19" fmla="*/ 26 h 72"/>
                <a:gd name="T20" fmla="*/ 81 w 8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72">
                  <a:moveTo>
                    <a:pt x="81" y="0"/>
                  </a:moveTo>
                  <a:cubicBezTo>
                    <a:pt x="80" y="1"/>
                    <a:pt x="71" y="16"/>
                    <a:pt x="58" y="31"/>
                  </a:cubicBezTo>
                  <a:cubicBezTo>
                    <a:pt x="58" y="32"/>
                    <a:pt x="57" y="32"/>
                    <a:pt x="57" y="33"/>
                  </a:cubicBezTo>
                  <a:cubicBezTo>
                    <a:pt x="50" y="41"/>
                    <a:pt x="41" y="50"/>
                    <a:pt x="31" y="57"/>
                  </a:cubicBezTo>
                  <a:cubicBezTo>
                    <a:pt x="30" y="57"/>
                    <a:pt x="30" y="58"/>
                    <a:pt x="29" y="58"/>
                  </a:cubicBezTo>
                  <a:cubicBezTo>
                    <a:pt x="20" y="65"/>
                    <a:pt x="10" y="70"/>
                    <a:pt x="0" y="72"/>
                  </a:cubicBezTo>
                  <a:cubicBezTo>
                    <a:pt x="24" y="51"/>
                    <a:pt x="24" y="51"/>
                    <a:pt x="24" y="51"/>
                  </a:cubicBezTo>
                  <a:cubicBezTo>
                    <a:pt x="25" y="50"/>
                    <a:pt x="25" y="50"/>
                    <a:pt x="25" y="50"/>
                  </a:cubicBezTo>
                  <a:cubicBezTo>
                    <a:pt x="52" y="26"/>
                    <a:pt x="52" y="26"/>
                    <a:pt x="52" y="26"/>
                  </a:cubicBezTo>
                  <a:cubicBezTo>
                    <a:pt x="52" y="26"/>
                    <a:pt x="52" y="26"/>
                    <a:pt x="52" y="26"/>
                  </a:cubicBezTo>
                  <a:lnTo>
                    <a:pt x="81"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6282FF73-D6C8-4E73-BB9C-A367F8BC4991}"/>
                </a:ext>
              </a:extLst>
            </p:cNvPr>
            <p:cNvSpPr>
              <a:spLocks/>
            </p:cNvSpPr>
            <p:nvPr/>
          </p:nvSpPr>
          <p:spPr bwMode="auto">
            <a:xfrm>
              <a:off x="17310100" y="4625976"/>
              <a:ext cx="104775" cy="161925"/>
            </a:xfrm>
            <a:custGeom>
              <a:avLst/>
              <a:gdLst>
                <a:gd name="T0" fmla="*/ 6 w 33"/>
                <a:gd name="T1" fmla="*/ 35 h 51"/>
                <a:gd name="T2" fmla="*/ 31 w 33"/>
                <a:gd name="T3" fmla="*/ 43 h 51"/>
                <a:gd name="T4" fmla="*/ 32 w 33"/>
                <a:gd name="T5" fmla="*/ 17 h 51"/>
                <a:gd name="T6" fmla="*/ 7 w 33"/>
                <a:gd name="T7" fmla="*/ 9 h 51"/>
                <a:gd name="T8" fmla="*/ 6 w 33"/>
                <a:gd name="T9" fmla="*/ 35 h 51"/>
              </a:gdLst>
              <a:ahLst/>
              <a:cxnLst>
                <a:cxn ang="0">
                  <a:pos x="T0" y="T1"/>
                </a:cxn>
                <a:cxn ang="0">
                  <a:pos x="T2" y="T3"/>
                </a:cxn>
                <a:cxn ang="0">
                  <a:pos x="T4" y="T5"/>
                </a:cxn>
                <a:cxn ang="0">
                  <a:pos x="T6" y="T7"/>
                </a:cxn>
                <a:cxn ang="0">
                  <a:pos x="T8" y="T9"/>
                </a:cxn>
              </a:cxnLst>
              <a:rect l="0" t="0" r="r" b="b"/>
              <a:pathLst>
                <a:path w="33" h="51">
                  <a:moveTo>
                    <a:pt x="6" y="35"/>
                  </a:moveTo>
                  <a:cubicBezTo>
                    <a:pt x="13" y="44"/>
                    <a:pt x="28" y="51"/>
                    <a:pt x="31" y="43"/>
                  </a:cubicBezTo>
                  <a:cubicBezTo>
                    <a:pt x="33" y="37"/>
                    <a:pt x="33" y="27"/>
                    <a:pt x="32" y="17"/>
                  </a:cubicBezTo>
                  <a:cubicBezTo>
                    <a:pt x="30" y="1"/>
                    <a:pt x="15" y="0"/>
                    <a:pt x="7" y="9"/>
                  </a:cubicBezTo>
                  <a:cubicBezTo>
                    <a:pt x="2" y="16"/>
                    <a:pt x="0" y="26"/>
                    <a:pt x="6" y="35"/>
                  </a:cubicBezTo>
                  <a:close/>
                </a:path>
              </a:pathLst>
            </a:custGeom>
            <a:solidFill>
              <a:srgbClr val="F6B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3888F6B-F3C6-4D84-B875-192DA0DCA856}"/>
                </a:ext>
              </a:extLst>
            </p:cNvPr>
            <p:cNvSpPr>
              <a:spLocks/>
            </p:cNvSpPr>
            <p:nvPr/>
          </p:nvSpPr>
          <p:spPr bwMode="auto">
            <a:xfrm>
              <a:off x="19742150" y="4321176"/>
              <a:ext cx="600075" cy="679450"/>
            </a:xfrm>
            <a:custGeom>
              <a:avLst/>
              <a:gdLst>
                <a:gd name="T0" fmla="*/ 116 w 189"/>
                <a:gd name="T1" fmla="*/ 162 h 214"/>
                <a:gd name="T2" fmla="*/ 54 w 189"/>
                <a:gd name="T3" fmla="*/ 204 h 214"/>
                <a:gd name="T4" fmla="*/ 23 w 189"/>
                <a:gd name="T5" fmla="*/ 193 h 214"/>
                <a:gd name="T6" fmla="*/ 15 w 189"/>
                <a:gd name="T7" fmla="*/ 162 h 214"/>
                <a:gd name="T8" fmla="*/ 0 w 189"/>
                <a:gd name="T9" fmla="*/ 157 h 214"/>
                <a:gd name="T10" fmla="*/ 20 w 189"/>
                <a:gd name="T11" fmla="*/ 117 h 214"/>
                <a:gd name="T12" fmla="*/ 31 w 189"/>
                <a:gd name="T13" fmla="*/ 44 h 214"/>
                <a:gd name="T14" fmla="*/ 109 w 189"/>
                <a:gd name="T15" fmla="*/ 3 h 214"/>
                <a:gd name="T16" fmla="*/ 171 w 189"/>
                <a:gd name="T17" fmla="*/ 33 h 214"/>
                <a:gd name="T18" fmla="*/ 188 w 189"/>
                <a:gd name="T19" fmla="*/ 91 h 214"/>
                <a:gd name="T20" fmla="*/ 142 w 189"/>
                <a:gd name="T21" fmla="*/ 157 h 214"/>
                <a:gd name="T22" fmla="*/ 116 w 189"/>
                <a:gd name="T23" fmla="*/ 1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9" h="214">
                  <a:moveTo>
                    <a:pt x="116" y="162"/>
                  </a:moveTo>
                  <a:cubicBezTo>
                    <a:pt x="116" y="162"/>
                    <a:pt x="73" y="194"/>
                    <a:pt x="54" y="204"/>
                  </a:cubicBezTo>
                  <a:cubicBezTo>
                    <a:pt x="35" y="214"/>
                    <a:pt x="28" y="209"/>
                    <a:pt x="23" y="193"/>
                  </a:cubicBezTo>
                  <a:cubicBezTo>
                    <a:pt x="18" y="177"/>
                    <a:pt x="15" y="162"/>
                    <a:pt x="15" y="162"/>
                  </a:cubicBezTo>
                  <a:cubicBezTo>
                    <a:pt x="0" y="157"/>
                    <a:pt x="0" y="157"/>
                    <a:pt x="0" y="157"/>
                  </a:cubicBezTo>
                  <a:cubicBezTo>
                    <a:pt x="0" y="157"/>
                    <a:pt x="19" y="133"/>
                    <a:pt x="20" y="117"/>
                  </a:cubicBezTo>
                  <a:cubicBezTo>
                    <a:pt x="22" y="101"/>
                    <a:pt x="13" y="65"/>
                    <a:pt x="31" y="44"/>
                  </a:cubicBezTo>
                  <a:cubicBezTo>
                    <a:pt x="50" y="23"/>
                    <a:pt x="84" y="0"/>
                    <a:pt x="109" y="3"/>
                  </a:cubicBezTo>
                  <a:cubicBezTo>
                    <a:pt x="134" y="6"/>
                    <a:pt x="164" y="19"/>
                    <a:pt x="171" y="33"/>
                  </a:cubicBezTo>
                  <a:cubicBezTo>
                    <a:pt x="178" y="47"/>
                    <a:pt x="188" y="68"/>
                    <a:pt x="188" y="91"/>
                  </a:cubicBezTo>
                  <a:cubicBezTo>
                    <a:pt x="189" y="114"/>
                    <a:pt x="168" y="151"/>
                    <a:pt x="142" y="157"/>
                  </a:cubicBezTo>
                  <a:cubicBezTo>
                    <a:pt x="116" y="162"/>
                    <a:pt x="116" y="162"/>
                    <a:pt x="116" y="16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57F87F67-747B-4A2D-AC14-0EB8147EBB75}"/>
                </a:ext>
              </a:extLst>
            </p:cNvPr>
            <p:cNvSpPr>
              <a:spLocks/>
            </p:cNvSpPr>
            <p:nvPr/>
          </p:nvSpPr>
          <p:spPr bwMode="auto">
            <a:xfrm>
              <a:off x="19605625" y="4264026"/>
              <a:ext cx="806450" cy="577850"/>
            </a:xfrm>
            <a:custGeom>
              <a:avLst/>
              <a:gdLst>
                <a:gd name="T0" fmla="*/ 240 w 254"/>
                <a:gd name="T1" fmla="*/ 66 h 182"/>
                <a:gd name="T2" fmla="*/ 240 w 254"/>
                <a:gd name="T3" fmla="*/ 55 h 182"/>
                <a:gd name="T4" fmla="*/ 182 w 254"/>
                <a:gd name="T5" fmla="*/ 1 h 182"/>
                <a:gd name="T6" fmla="*/ 31 w 254"/>
                <a:gd name="T7" fmla="*/ 7 h 182"/>
                <a:gd name="T8" fmla="*/ 12 w 254"/>
                <a:gd name="T9" fmla="*/ 46 h 182"/>
                <a:gd name="T10" fmla="*/ 73 w 254"/>
                <a:gd name="T11" fmla="*/ 77 h 182"/>
                <a:gd name="T12" fmla="*/ 80 w 254"/>
                <a:gd name="T13" fmla="*/ 77 h 182"/>
                <a:gd name="T14" fmla="*/ 117 w 254"/>
                <a:gd name="T15" fmla="*/ 114 h 182"/>
                <a:gd name="T16" fmla="*/ 126 w 254"/>
                <a:gd name="T17" fmla="*/ 147 h 182"/>
                <a:gd name="T18" fmla="*/ 142 w 254"/>
                <a:gd name="T19" fmla="*/ 109 h 182"/>
                <a:gd name="T20" fmla="*/ 171 w 254"/>
                <a:gd name="T21" fmla="*/ 139 h 182"/>
                <a:gd name="T22" fmla="*/ 235 w 254"/>
                <a:gd name="T23" fmla="*/ 140 h 182"/>
                <a:gd name="T24" fmla="*/ 240 w 254"/>
                <a:gd name="T25" fmla="*/ 6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82">
                  <a:moveTo>
                    <a:pt x="240" y="66"/>
                  </a:moveTo>
                  <a:cubicBezTo>
                    <a:pt x="240" y="55"/>
                    <a:pt x="240" y="55"/>
                    <a:pt x="240" y="55"/>
                  </a:cubicBezTo>
                  <a:cubicBezTo>
                    <a:pt x="239" y="24"/>
                    <a:pt x="212" y="0"/>
                    <a:pt x="182" y="1"/>
                  </a:cubicBezTo>
                  <a:cubicBezTo>
                    <a:pt x="31" y="7"/>
                    <a:pt x="31" y="7"/>
                    <a:pt x="31" y="7"/>
                  </a:cubicBezTo>
                  <a:cubicBezTo>
                    <a:pt x="11" y="8"/>
                    <a:pt x="0" y="30"/>
                    <a:pt x="12" y="46"/>
                  </a:cubicBezTo>
                  <a:cubicBezTo>
                    <a:pt x="25" y="66"/>
                    <a:pt x="48" y="78"/>
                    <a:pt x="73" y="77"/>
                  </a:cubicBezTo>
                  <a:cubicBezTo>
                    <a:pt x="80" y="77"/>
                    <a:pt x="80" y="77"/>
                    <a:pt x="80" y="77"/>
                  </a:cubicBezTo>
                  <a:cubicBezTo>
                    <a:pt x="90" y="84"/>
                    <a:pt x="111" y="100"/>
                    <a:pt x="117" y="114"/>
                  </a:cubicBezTo>
                  <a:cubicBezTo>
                    <a:pt x="124" y="133"/>
                    <a:pt x="126" y="147"/>
                    <a:pt x="126" y="147"/>
                  </a:cubicBezTo>
                  <a:cubicBezTo>
                    <a:pt x="126" y="147"/>
                    <a:pt x="135" y="109"/>
                    <a:pt x="142" y="109"/>
                  </a:cubicBezTo>
                  <a:cubicBezTo>
                    <a:pt x="150" y="109"/>
                    <a:pt x="171" y="126"/>
                    <a:pt x="171" y="139"/>
                  </a:cubicBezTo>
                  <a:cubicBezTo>
                    <a:pt x="171" y="152"/>
                    <a:pt x="204" y="182"/>
                    <a:pt x="235" y="140"/>
                  </a:cubicBezTo>
                  <a:cubicBezTo>
                    <a:pt x="254" y="112"/>
                    <a:pt x="247" y="83"/>
                    <a:pt x="240" y="6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3E729BAC-56D8-419C-B7FD-106F437C722C}"/>
                </a:ext>
              </a:extLst>
            </p:cNvPr>
            <p:cNvSpPr>
              <a:spLocks/>
            </p:cNvSpPr>
            <p:nvPr/>
          </p:nvSpPr>
          <p:spPr bwMode="auto">
            <a:xfrm>
              <a:off x="20040600" y="4635501"/>
              <a:ext cx="88900" cy="165100"/>
            </a:xfrm>
            <a:custGeom>
              <a:avLst/>
              <a:gdLst>
                <a:gd name="T0" fmla="*/ 24 w 28"/>
                <a:gd name="T1" fmla="*/ 34 h 52"/>
                <a:gd name="T2" fmla="*/ 4 w 28"/>
                <a:gd name="T3" fmla="*/ 45 h 52"/>
                <a:gd name="T4" fmla="*/ 0 w 28"/>
                <a:gd name="T5" fmla="*/ 19 h 52"/>
                <a:gd name="T6" fmla="*/ 20 w 28"/>
                <a:gd name="T7" fmla="*/ 8 h 52"/>
                <a:gd name="T8" fmla="*/ 24 w 28"/>
                <a:gd name="T9" fmla="*/ 34 h 52"/>
              </a:gdLst>
              <a:ahLst/>
              <a:cxnLst>
                <a:cxn ang="0">
                  <a:pos x="T0" y="T1"/>
                </a:cxn>
                <a:cxn ang="0">
                  <a:pos x="T2" y="T3"/>
                </a:cxn>
                <a:cxn ang="0">
                  <a:pos x="T4" y="T5"/>
                </a:cxn>
                <a:cxn ang="0">
                  <a:pos x="T6" y="T7"/>
                </a:cxn>
                <a:cxn ang="0">
                  <a:pos x="T8" y="T9"/>
                </a:cxn>
              </a:cxnLst>
              <a:rect l="0" t="0" r="r" b="b"/>
              <a:pathLst>
                <a:path w="28" h="52">
                  <a:moveTo>
                    <a:pt x="24" y="34"/>
                  </a:moveTo>
                  <a:cubicBezTo>
                    <a:pt x="19" y="44"/>
                    <a:pt x="7" y="52"/>
                    <a:pt x="4" y="45"/>
                  </a:cubicBezTo>
                  <a:cubicBezTo>
                    <a:pt x="2" y="39"/>
                    <a:pt x="0" y="29"/>
                    <a:pt x="0" y="19"/>
                  </a:cubicBezTo>
                  <a:cubicBezTo>
                    <a:pt x="0" y="3"/>
                    <a:pt x="12" y="0"/>
                    <a:pt x="20" y="8"/>
                  </a:cubicBezTo>
                  <a:cubicBezTo>
                    <a:pt x="25" y="14"/>
                    <a:pt x="28" y="24"/>
                    <a:pt x="24" y="34"/>
                  </a:cubicBez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B2E2EEEE-7870-4241-A902-2DC9503FC84E}"/>
                </a:ext>
              </a:extLst>
            </p:cNvPr>
            <p:cNvSpPr>
              <a:spLocks/>
            </p:cNvSpPr>
            <p:nvPr/>
          </p:nvSpPr>
          <p:spPr bwMode="auto">
            <a:xfrm>
              <a:off x="17037050" y="4225926"/>
              <a:ext cx="733425" cy="523875"/>
            </a:xfrm>
            <a:custGeom>
              <a:avLst/>
              <a:gdLst>
                <a:gd name="T0" fmla="*/ 183 w 231"/>
                <a:gd name="T1" fmla="*/ 11 h 165"/>
                <a:gd name="T2" fmla="*/ 153 w 231"/>
                <a:gd name="T3" fmla="*/ 21 h 165"/>
                <a:gd name="T4" fmla="*/ 119 w 231"/>
                <a:gd name="T5" fmla="*/ 0 h 165"/>
                <a:gd name="T6" fmla="*/ 83 w 231"/>
                <a:gd name="T7" fmla="*/ 24 h 165"/>
                <a:gd name="T8" fmla="*/ 53 w 231"/>
                <a:gd name="T9" fmla="*/ 15 h 165"/>
                <a:gd name="T10" fmla="*/ 0 w 231"/>
                <a:gd name="T11" fmla="*/ 67 h 165"/>
                <a:gd name="T12" fmla="*/ 3 w 231"/>
                <a:gd name="T13" fmla="*/ 82 h 165"/>
                <a:gd name="T14" fmla="*/ 0 w 231"/>
                <a:gd name="T15" fmla="*/ 93 h 165"/>
                <a:gd name="T16" fmla="*/ 9 w 231"/>
                <a:gd name="T17" fmla="*/ 114 h 165"/>
                <a:gd name="T18" fmla="*/ 5 w 231"/>
                <a:gd name="T19" fmla="*/ 129 h 165"/>
                <a:gd name="T20" fmla="*/ 41 w 231"/>
                <a:gd name="T21" fmla="*/ 165 h 165"/>
                <a:gd name="T22" fmla="*/ 76 w 231"/>
                <a:gd name="T23" fmla="*/ 136 h 165"/>
                <a:gd name="T24" fmla="*/ 110 w 231"/>
                <a:gd name="T25" fmla="*/ 123 h 165"/>
                <a:gd name="T26" fmla="*/ 123 w 231"/>
                <a:gd name="T27" fmla="*/ 139 h 165"/>
                <a:gd name="T28" fmla="*/ 129 w 231"/>
                <a:gd name="T29" fmla="*/ 139 h 165"/>
                <a:gd name="T30" fmla="*/ 158 w 231"/>
                <a:gd name="T31" fmla="*/ 101 h 165"/>
                <a:gd name="T32" fmla="*/ 158 w 231"/>
                <a:gd name="T33" fmla="*/ 101 h 165"/>
                <a:gd name="T34" fmla="*/ 183 w 231"/>
                <a:gd name="T35" fmla="*/ 108 h 165"/>
                <a:gd name="T36" fmla="*/ 231 w 231"/>
                <a:gd name="T37" fmla="*/ 59 h 165"/>
                <a:gd name="T38" fmla="*/ 183 w 231"/>
                <a:gd name="T39" fmla="*/ 1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1" h="165">
                  <a:moveTo>
                    <a:pt x="183" y="11"/>
                  </a:moveTo>
                  <a:cubicBezTo>
                    <a:pt x="172" y="11"/>
                    <a:pt x="161" y="15"/>
                    <a:pt x="153" y="21"/>
                  </a:cubicBezTo>
                  <a:cubicBezTo>
                    <a:pt x="147" y="9"/>
                    <a:pt x="134" y="0"/>
                    <a:pt x="119" y="0"/>
                  </a:cubicBezTo>
                  <a:cubicBezTo>
                    <a:pt x="102" y="0"/>
                    <a:pt x="88" y="10"/>
                    <a:pt x="83" y="24"/>
                  </a:cubicBezTo>
                  <a:cubicBezTo>
                    <a:pt x="74" y="18"/>
                    <a:pt x="64" y="15"/>
                    <a:pt x="53" y="15"/>
                  </a:cubicBezTo>
                  <a:cubicBezTo>
                    <a:pt x="24" y="15"/>
                    <a:pt x="0" y="38"/>
                    <a:pt x="0" y="67"/>
                  </a:cubicBezTo>
                  <a:cubicBezTo>
                    <a:pt x="0" y="72"/>
                    <a:pt x="1" y="77"/>
                    <a:pt x="3" y="82"/>
                  </a:cubicBezTo>
                  <a:cubicBezTo>
                    <a:pt x="1" y="86"/>
                    <a:pt x="0" y="89"/>
                    <a:pt x="0" y="93"/>
                  </a:cubicBezTo>
                  <a:cubicBezTo>
                    <a:pt x="0" y="101"/>
                    <a:pt x="4" y="109"/>
                    <a:pt x="9" y="114"/>
                  </a:cubicBezTo>
                  <a:cubicBezTo>
                    <a:pt x="7" y="119"/>
                    <a:pt x="5" y="124"/>
                    <a:pt x="5" y="129"/>
                  </a:cubicBezTo>
                  <a:cubicBezTo>
                    <a:pt x="5" y="149"/>
                    <a:pt x="21" y="165"/>
                    <a:pt x="41" y="165"/>
                  </a:cubicBezTo>
                  <a:cubicBezTo>
                    <a:pt x="58" y="165"/>
                    <a:pt x="73" y="152"/>
                    <a:pt x="76" y="136"/>
                  </a:cubicBezTo>
                  <a:cubicBezTo>
                    <a:pt x="83" y="130"/>
                    <a:pt x="99" y="118"/>
                    <a:pt x="110" y="123"/>
                  </a:cubicBezTo>
                  <a:cubicBezTo>
                    <a:pt x="117" y="126"/>
                    <a:pt x="121" y="133"/>
                    <a:pt x="123" y="139"/>
                  </a:cubicBezTo>
                  <a:cubicBezTo>
                    <a:pt x="124" y="142"/>
                    <a:pt x="128" y="142"/>
                    <a:pt x="129" y="139"/>
                  </a:cubicBezTo>
                  <a:cubicBezTo>
                    <a:pt x="133" y="124"/>
                    <a:pt x="142" y="105"/>
                    <a:pt x="158" y="101"/>
                  </a:cubicBezTo>
                  <a:cubicBezTo>
                    <a:pt x="158" y="101"/>
                    <a:pt x="158" y="101"/>
                    <a:pt x="158" y="101"/>
                  </a:cubicBezTo>
                  <a:cubicBezTo>
                    <a:pt x="165" y="105"/>
                    <a:pt x="174" y="108"/>
                    <a:pt x="183" y="108"/>
                  </a:cubicBezTo>
                  <a:cubicBezTo>
                    <a:pt x="209" y="108"/>
                    <a:pt x="231" y="86"/>
                    <a:pt x="231" y="59"/>
                  </a:cubicBezTo>
                  <a:cubicBezTo>
                    <a:pt x="231" y="33"/>
                    <a:pt x="209" y="11"/>
                    <a:pt x="183" y="11"/>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F7DA9A31-10CE-42DC-8429-5276DF22680D}"/>
                </a:ext>
              </a:extLst>
            </p:cNvPr>
            <p:cNvSpPr>
              <a:spLocks/>
            </p:cNvSpPr>
            <p:nvPr/>
          </p:nvSpPr>
          <p:spPr bwMode="auto">
            <a:xfrm>
              <a:off x="17411700" y="4667251"/>
              <a:ext cx="234950" cy="317500"/>
            </a:xfrm>
            <a:custGeom>
              <a:avLst/>
              <a:gdLst>
                <a:gd name="T0" fmla="*/ 74 w 74"/>
                <a:gd name="T1" fmla="*/ 56 h 100"/>
                <a:gd name="T2" fmla="*/ 67 w 74"/>
                <a:gd name="T3" fmla="*/ 66 h 100"/>
                <a:gd name="T4" fmla="*/ 65 w 74"/>
                <a:gd name="T5" fmla="*/ 78 h 100"/>
                <a:gd name="T6" fmla="*/ 65 w 74"/>
                <a:gd name="T7" fmla="*/ 78 h 100"/>
                <a:gd name="T8" fmla="*/ 49 w 74"/>
                <a:gd name="T9" fmla="*/ 98 h 100"/>
                <a:gd name="T10" fmla="*/ 6 w 74"/>
                <a:gd name="T11" fmla="*/ 77 h 100"/>
                <a:gd name="T12" fmla="*/ 5 w 74"/>
                <a:gd name="T13" fmla="*/ 0 h 100"/>
                <a:gd name="T14" fmla="*/ 11 w 74"/>
                <a:gd name="T15" fmla="*/ 0 h 100"/>
                <a:gd name="T16" fmla="*/ 29 w 74"/>
                <a:gd name="T17" fmla="*/ 49 h 100"/>
                <a:gd name="T18" fmla="*/ 74 w 74"/>
                <a:gd name="T19" fmla="*/ 5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00">
                  <a:moveTo>
                    <a:pt x="74" y="56"/>
                  </a:moveTo>
                  <a:cubicBezTo>
                    <a:pt x="72" y="59"/>
                    <a:pt x="69" y="62"/>
                    <a:pt x="67" y="66"/>
                  </a:cubicBezTo>
                  <a:cubicBezTo>
                    <a:pt x="66" y="70"/>
                    <a:pt x="65" y="73"/>
                    <a:pt x="65" y="78"/>
                  </a:cubicBezTo>
                  <a:cubicBezTo>
                    <a:pt x="65" y="78"/>
                    <a:pt x="65" y="78"/>
                    <a:pt x="65" y="78"/>
                  </a:cubicBezTo>
                  <a:cubicBezTo>
                    <a:pt x="64" y="97"/>
                    <a:pt x="58" y="96"/>
                    <a:pt x="49" y="98"/>
                  </a:cubicBezTo>
                  <a:cubicBezTo>
                    <a:pt x="42" y="100"/>
                    <a:pt x="25" y="89"/>
                    <a:pt x="6" y="77"/>
                  </a:cubicBezTo>
                  <a:cubicBezTo>
                    <a:pt x="0" y="65"/>
                    <a:pt x="5" y="0"/>
                    <a:pt x="5" y="0"/>
                  </a:cubicBezTo>
                  <a:cubicBezTo>
                    <a:pt x="11" y="0"/>
                    <a:pt x="11" y="0"/>
                    <a:pt x="11" y="0"/>
                  </a:cubicBezTo>
                  <a:cubicBezTo>
                    <a:pt x="12" y="12"/>
                    <a:pt x="29" y="49"/>
                    <a:pt x="29" y="49"/>
                  </a:cubicBezTo>
                  <a:cubicBezTo>
                    <a:pt x="30" y="49"/>
                    <a:pt x="54" y="48"/>
                    <a:pt x="74" y="56"/>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DD5C155F-D6A6-4987-A492-91BE2F16EB9E}"/>
                </a:ext>
              </a:extLst>
            </p:cNvPr>
            <p:cNvSpPr>
              <a:spLocks/>
            </p:cNvSpPr>
            <p:nvPr/>
          </p:nvSpPr>
          <p:spPr bwMode="auto">
            <a:xfrm>
              <a:off x="17576800" y="4870451"/>
              <a:ext cx="47625" cy="44450"/>
            </a:xfrm>
            <a:custGeom>
              <a:avLst/>
              <a:gdLst>
                <a:gd name="T0" fmla="*/ 15 w 15"/>
                <a:gd name="T1" fmla="*/ 2 h 14"/>
                <a:gd name="T2" fmla="*/ 13 w 15"/>
                <a:gd name="T3" fmla="*/ 14 h 14"/>
                <a:gd name="T4" fmla="*/ 4 w 15"/>
                <a:gd name="T5" fmla="*/ 9 h 14"/>
                <a:gd name="T6" fmla="*/ 8 w 15"/>
                <a:gd name="T7" fmla="*/ 1 h 14"/>
                <a:gd name="T8" fmla="*/ 14 w 15"/>
                <a:gd name="T9" fmla="*/ 2 h 14"/>
                <a:gd name="T10" fmla="*/ 15 w 15"/>
                <a:gd name="T11" fmla="*/ 2 h 14"/>
              </a:gdLst>
              <a:ahLst/>
              <a:cxnLst>
                <a:cxn ang="0">
                  <a:pos x="T0" y="T1"/>
                </a:cxn>
                <a:cxn ang="0">
                  <a:pos x="T2" y="T3"/>
                </a:cxn>
                <a:cxn ang="0">
                  <a:pos x="T4" y="T5"/>
                </a:cxn>
                <a:cxn ang="0">
                  <a:pos x="T6" y="T7"/>
                </a:cxn>
                <a:cxn ang="0">
                  <a:pos x="T8" y="T9"/>
                </a:cxn>
                <a:cxn ang="0">
                  <a:pos x="T10" y="T11"/>
                </a:cxn>
              </a:cxnLst>
              <a:rect l="0" t="0" r="r" b="b"/>
              <a:pathLst>
                <a:path w="15" h="14">
                  <a:moveTo>
                    <a:pt x="15" y="2"/>
                  </a:moveTo>
                  <a:cubicBezTo>
                    <a:pt x="14" y="6"/>
                    <a:pt x="13" y="9"/>
                    <a:pt x="13" y="14"/>
                  </a:cubicBezTo>
                  <a:cubicBezTo>
                    <a:pt x="10" y="13"/>
                    <a:pt x="7" y="11"/>
                    <a:pt x="4" y="9"/>
                  </a:cubicBezTo>
                  <a:cubicBezTo>
                    <a:pt x="0" y="6"/>
                    <a:pt x="3" y="0"/>
                    <a:pt x="8" y="1"/>
                  </a:cubicBezTo>
                  <a:cubicBezTo>
                    <a:pt x="10" y="1"/>
                    <a:pt x="12" y="2"/>
                    <a:pt x="14" y="2"/>
                  </a:cubicBezTo>
                  <a:cubicBezTo>
                    <a:pt x="14" y="2"/>
                    <a:pt x="15" y="2"/>
                    <a:pt x="15"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EB475CE4-1FBB-4C37-A3D5-8CD0EA102D2A}"/>
                </a:ext>
              </a:extLst>
            </p:cNvPr>
            <p:cNvSpPr>
              <a:spLocks/>
            </p:cNvSpPr>
            <p:nvPr/>
          </p:nvSpPr>
          <p:spPr bwMode="auto">
            <a:xfrm>
              <a:off x="17183100" y="5672138"/>
              <a:ext cx="482600" cy="801688"/>
            </a:xfrm>
            <a:custGeom>
              <a:avLst/>
              <a:gdLst>
                <a:gd name="T0" fmla="*/ 152 w 152"/>
                <a:gd name="T1" fmla="*/ 246 h 252"/>
                <a:gd name="T2" fmla="*/ 3 w 152"/>
                <a:gd name="T3" fmla="*/ 246 h 252"/>
                <a:gd name="T4" fmla="*/ 3 w 152"/>
                <a:gd name="T5" fmla="*/ 246 h 252"/>
                <a:gd name="T6" fmla="*/ 12 w 152"/>
                <a:gd name="T7" fmla="*/ 185 h 252"/>
                <a:gd name="T8" fmla="*/ 0 w 152"/>
                <a:gd name="T9" fmla="*/ 5 h 252"/>
                <a:gd name="T10" fmla="*/ 76 w 152"/>
                <a:gd name="T11" fmla="*/ 0 h 252"/>
                <a:gd name="T12" fmla="*/ 76 w 152"/>
                <a:gd name="T13" fmla="*/ 24 h 252"/>
                <a:gd name="T14" fmla="*/ 152 w 152"/>
                <a:gd name="T15" fmla="*/ 246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52">
                  <a:moveTo>
                    <a:pt x="152" y="246"/>
                  </a:moveTo>
                  <a:cubicBezTo>
                    <a:pt x="79" y="252"/>
                    <a:pt x="3" y="246"/>
                    <a:pt x="3" y="246"/>
                  </a:cubicBezTo>
                  <a:cubicBezTo>
                    <a:pt x="3" y="246"/>
                    <a:pt x="3" y="246"/>
                    <a:pt x="3" y="246"/>
                  </a:cubicBezTo>
                  <a:cubicBezTo>
                    <a:pt x="5" y="219"/>
                    <a:pt x="9" y="195"/>
                    <a:pt x="12" y="185"/>
                  </a:cubicBezTo>
                  <a:cubicBezTo>
                    <a:pt x="17" y="172"/>
                    <a:pt x="9" y="87"/>
                    <a:pt x="0" y="5"/>
                  </a:cubicBezTo>
                  <a:cubicBezTo>
                    <a:pt x="76" y="0"/>
                    <a:pt x="76" y="0"/>
                    <a:pt x="76" y="0"/>
                  </a:cubicBezTo>
                  <a:cubicBezTo>
                    <a:pt x="76" y="0"/>
                    <a:pt x="76" y="9"/>
                    <a:pt x="76" y="24"/>
                  </a:cubicBezTo>
                  <a:cubicBezTo>
                    <a:pt x="78" y="73"/>
                    <a:pt x="90" y="181"/>
                    <a:pt x="152" y="246"/>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D71961F9-6531-4C70-BDA7-60546DF17C2A}"/>
                </a:ext>
              </a:extLst>
            </p:cNvPr>
            <p:cNvSpPr>
              <a:spLocks/>
            </p:cNvSpPr>
            <p:nvPr/>
          </p:nvSpPr>
          <p:spPr bwMode="auto">
            <a:xfrm>
              <a:off x="17176750" y="5411788"/>
              <a:ext cx="295275" cy="419100"/>
            </a:xfrm>
            <a:custGeom>
              <a:avLst/>
              <a:gdLst>
                <a:gd name="T0" fmla="*/ 93 w 93"/>
                <a:gd name="T1" fmla="*/ 0 h 132"/>
                <a:gd name="T2" fmla="*/ 79 w 93"/>
                <a:gd name="T3" fmla="*/ 122 h 132"/>
                <a:gd name="T4" fmla="*/ 7 w 93"/>
                <a:gd name="T5" fmla="*/ 132 h 132"/>
                <a:gd name="T6" fmla="*/ 2 w 93"/>
                <a:gd name="T7" fmla="*/ 87 h 132"/>
                <a:gd name="T8" fmla="*/ 0 w 93"/>
                <a:gd name="T9" fmla="*/ 70 h 132"/>
                <a:gd name="T10" fmla="*/ 93 w 93"/>
                <a:gd name="T11" fmla="*/ 0 h 132"/>
              </a:gdLst>
              <a:ahLst/>
              <a:cxnLst>
                <a:cxn ang="0">
                  <a:pos x="T0" y="T1"/>
                </a:cxn>
                <a:cxn ang="0">
                  <a:pos x="T2" y="T3"/>
                </a:cxn>
                <a:cxn ang="0">
                  <a:pos x="T4" y="T5"/>
                </a:cxn>
                <a:cxn ang="0">
                  <a:pos x="T6" y="T7"/>
                </a:cxn>
                <a:cxn ang="0">
                  <a:pos x="T8" y="T9"/>
                </a:cxn>
                <a:cxn ang="0">
                  <a:pos x="T10" y="T11"/>
                </a:cxn>
              </a:cxnLst>
              <a:rect l="0" t="0" r="r" b="b"/>
              <a:pathLst>
                <a:path w="93" h="132">
                  <a:moveTo>
                    <a:pt x="93" y="0"/>
                  </a:moveTo>
                  <a:cubicBezTo>
                    <a:pt x="93" y="0"/>
                    <a:pt x="92" y="82"/>
                    <a:pt x="79" y="122"/>
                  </a:cubicBezTo>
                  <a:cubicBezTo>
                    <a:pt x="7" y="132"/>
                    <a:pt x="7" y="132"/>
                    <a:pt x="7" y="132"/>
                  </a:cubicBezTo>
                  <a:cubicBezTo>
                    <a:pt x="5" y="117"/>
                    <a:pt x="3" y="102"/>
                    <a:pt x="2" y="87"/>
                  </a:cubicBezTo>
                  <a:cubicBezTo>
                    <a:pt x="1" y="81"/>
                    <a:pt x="0" y="76"/>
                    <a:pt x="0" y="70"/>
                  </a:cubicBezTo>
                  <a:lnTo>
                    <a:pt x="93" y="0"/>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0F040843-38C7-41A5-B0DB-2B1D618700D7}"/>
                </a:ext>
              </a:extLst>
            </p:cNvPr>
            <p:cNvSpPr>
              <a:spLocks/>
            </p:cNvSpPr>
            <p:nvPr/>
          </p:nvSpPr>
          <p:spPr bwMode="auto">
            <a:xfrm>
              <a:off x="17018000" y="5173663"/>
              <a:ext cx="536575" cy="1535113"/>
            </a:xfrm>
            <a:custGeom>
              <a:avLst/>
              <a:gdLst>
                <a:gd name="T0" fmla="*/ 69 w 169"/>
                <a:gd name="T1" fmla="*/ 7 h 483"/>
                <a:gd name="T2" fmla="*/ 43 w 169"/>
                <a:gd name="T3" fmla="*/ 27 h 483"/>
                <a:gd name="T4" fmla="*/ 7 w 169"/>
                <a:gd name="T5" fmla="*/ 148 h 483"/>
                <a:gd name="T6" fmla="*/ 1 w 169"/>
                <a:gd name="T7" fmla="*/ 279 h 483"/>
                <a:gd name="T8" fmla="*/ 4 w 169"/>
                <a:gd name="T9" fmla="*/ 291 h 483"/>
                <a:gd name="T10" fmla="*/ 103 w 169"/>
                <a:gd name="T11" fmla="*/ 463 h 483"/>
                <a:gd name="T12" fmla="*/ 155 w 169"/>
                <a:gd name="T13" fmla="*/ 472 h 483"/>
                <a:gd name="T14" fmla="*/ 164 w 169"/>
                <a:gd name="T15" fmla="*/ 462 h 483"/>
                <a:gd name="T16" fmla="*/ 102 w 169"/>
                <a:gd name="T17" fmla="*/ 292 h 483"/>
                <a:gd name="T18" fmla="*/ 100 w 169"/>
                <a:gd name="T19" fmla="*/ 266 h 483"/>
                <a:gd name="T20" fmla="*/ 144 w 169"/>
                <a:gd name="T21" fmla="*/ 61 h 483"/>
                <a:gd name="T22" fmla="*/ 136 w 169"/>
                <a:gd name="T23" fmla="*/ 38 h 483"/>
                <a:gd name="T24" fmla="*/ 87 w 169"/>
                <a:gd name="T25" fmla="*/ 4 h 483"/>
                <a:gd name="T26" fmla="*/ 69 w 169"/>
                <a:gd name="T27" fmla="*/ 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483">
                  <a:moveTo>
                    <a:pt x="69" y="7"/>
                  </a:moveTo>
                  <a:cubicBezTo>
                    <a:pt x="57" y="10"/>
                    <a:pt x="48" y="17"/>
                    <a:pt x="43" y="27"/>
                  </a:cubicBezTo>
                  <a:cubicBezTo>
                    <a:pt x="32" y="47"/>
                    <a:pt x="14" y="67"/>
                    <a:pt x="7" y="148"/>
                  </a:cubicBezTo>
                  <a:cubicBezTo>
                    <a:pt x="0" y="232"/>
                    <a:pt x="0" y="266"/>
                    <a:pt x="1" y="279"/>
                  </a:cubicBezTo>
                  <a:cubicBezTo>
                    <a:pt x="2" y="283"/>
                    <a:pt x="3" y="287"/>
                    <a:pt x="4" y="291"/>
                  </a:cubicBezTo>
                  <a:cubicBezTo>
                    <a:pt x="13" y="312"/>
                    <a:pt x="51" y="399"/>
                    <a:pt x="103" y="463"/>
                  </a:cubicBezTo>
                  <a:cubicBezTo>
                    <a:pt x="115" y="479"/>
                    <a:pt x="138" y="483"/>
                    <a:pt x="155" y="472"/>
                  </a:cubicBezTo>
                  <a:cubicBezTo>
                    <a:pt x="159" y="469"/>
                    <a:pt x="162" y="466"/>
                    <a:pt x="164" y="462"/>
                  </a:cubicBezTo>
                  <a:cubicBezTo>
                    <a:pt x="169" y="449"/>
                    <a:pt x="119" y="332"/>
                    <a:pt x="102" y="292"/>
                  </a:cubicBezTo>
                  <a:cubicBezTo>
                    <a:pt x="99" y="284"/>
                    <a:pt x="98" y="275"/>
                    <a:pt x="100" y="266"/>
                  </a:cubicBezTo>
                  <a:cubicBezTo>
                    <a:pt x="112" y="224"/>
                    <a:pt x="146" y="92"/>
                    <a:pt x="144" y="61"/>
                  </a:cubicBezTo>
                  <a:cubicBezTo>
                    <a:pt x="144" y="61"/>
                    <a:pt x="143" y="52"/>
                    <a:pt x="136" y="38"/>
                  </a:cubicBezTo>
                  <a:cubicBezTo>
                    <a:pt x="130" y="24"/>
                    <a:pt x="106" y="0"/>
                    <a:pt x="87" y="4"/>
                  </a:cubicBezTo>
                  <a:cubicBezTo>
                    <a:pt x="79" y="5"/>
                    <a:pt x="73" y="6"/>
                    <a:pt x="69" y="7"/>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089792F-AC08-49FE-9F8B-430055BD2EDF}"/>
                </a:ext>
              </a:extLst>
            </p:cNvPr>
            <p:cNvSpPr>
              <a:spLocks/>
            </p:cNvSpPr>
            <p:nvPr/>
          </p:nvSpPr>
          <p:spPr bwMode="auto">
            <a:xfrm>
              <a:off x="17151350" y="5019676"/>
              <a:ext cx="247650" cy="160338"/>
            </a:xfrm>
            <a:custGeom>
              <a:avLst/>
              <a:gdLst>
                <a:gd name="T0" fmla="*/ 78 w 78"/>
                <a:gd name="T1" fmla="*/ 10 h 50"/>
                <a:gd name="T2" fmla="*/ 38 w 78"/>
                <a:gd name="T3" fmla="*/ 39 h 50"/>
                <a:gd name="T4" fmla="*/ 0 w 78"/>
                <a:gd name="T5" fmla="*/ 49 h 50"/>
                <a:gd name="T6" fmla="*/ 2 w 78"/>
                <a:gd name="T7" fmla="*/ 0 h 50"/>
                <a:gd name="T8" fmla="*/ 15 w 78"/>
                <a:gd name="T9" fmla="*/ 2 h 50"/>
                <a:gd name="T10" fmla="*/ 78 w 78"/>
                <a:gd name="T11" fmla="*/ 10 h 50"/>
              </a:gdLst>
              <a:ahLst/>
              <a:cxnLst>
                <a:cxn ang="0">
                  <a:pos x="T0" y="T1"/>
                </a:cxn>
                <a:cxn ang="0">
                  <a:pos x="T2" y="T3"/>
                </a:cxn>
                <a:cxn ang="0">
                  <a:pos x="T4" y="T5"/>
                </a:cxn>
                <a:cxn ang="0">
                  <a:pos x="T6" y="T7"/>
                </a:cxn>
                <a:cxn ang="0">
                  <a:pos x="T8" y="T9"/>
                </a:cxn>
                <a:cxn ang="0">
                  <a:pos x="T10" y="T11"/>
                </a:cxn>
              </a:cxnLst>
              <a:rect l="0" t="0" r="r" b="b"/>
              <a:pathLst>
                <a:path w="78" h="50">
                  <a:moveTo>
                    <a:pt x="78" y="10"/>
                  </a:moveTo>
                  <a:cubicBezTo>
                    <a:pt x="64" y="24"/>
                    <a:pt x="50" y="34"/>
                    <a:pt x="38" y="39"/>
                  </a:cubicBezTo>
                  <a:cubicBezTo>
                    <a:pt x="16" y="50"/>
                    <a:pt x="0" y="49"/>
                    <a:pt x="0" y="49"/>
                  </a:cubicBezTo>
                  <a:cubicBezTo>
                    <a:pt x="2" y="0"/>
                    <a:pt x="2" y="0"/>
                    <a:pt x="2" y="0"/>
                  </a:cubicBezTo>
                  <a:cubicBezTo>
                    <a:pt x="15" y="2"/>
                    <a:pt x="15" y="2"/>
                    <a:pt x="15" y="2"/>
                  </a:cubicBezTo>
                  <a:lnTo>
                    <a:pt x="78" y="10"/>
                  </a:lnTo>
                  <a:close/>
                </a:path>
              </a:pathLst>
            </a:custGeom>
            <a:solidFill>
              <a:srgbClr val="B8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6E8F3E74-11AE-40AB-8CAD-436C8D7E93EE}"/>
                </a:ext>
              </a:extLst>
            </p:cNvPr>
            <p:cNvSpPr>
              <a:spLocks/>
            </p:cNvSpPr>
            <p:nvPr/>
          </p:nvSpPr>
          <p:spPr bwMode="auto">
            <a:xfrm>
              <a:off x="16881475" y="6527801"/>
              <a:ext cx="400050" cy="3208338"/>
            </a:xfrm>
            <a:custGeom>
              <a:avLst/>
              <a:gdLst>
                <a:gd name="T0" fmla="*/ 10 w 126"/>
                <a:gd name="T1" fmla="*/ 1009 h 1009"/>
                <a:gd name="T2" fmla="*/ 0 w 126"/>
                <a:gd name="T3" fmla="*/ 1009 h 1009"/>
                <a:gd name="T4" fmla="*/ 61 w 126"/>
                <a:gd name="T5" fmla="*/ 570 h 1009"/>
                <a:gd name="T6" fmla="*/ 97 w 126"/>
                <a:gd name="T7" fmla="*/ 25 h 1009"/>
                <a:gd name="T8" fmla="*/ 97 w 126"/>
                <a:gd name="T9" fmla="*/ 1 h 1009"/>
                <a:gd name="T10" fmla="*/ 97 w 126"/>
                <a:gd name="T11" fmla="*/ 0 h 1009"/>
                <a:gd name="T12" fmla="*/ 107 w 126"/>
                <a:gd name="T13" fmla="*/ 4 h 1009"/>
                <a:gd name="T14" fmla="*/ 10 w 126"/>
                <a:gd name="T15" fmla="*/ 1009 h 10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09">
                  <a:moveTo>
                    <a:pt x="10" y="1009"/>
                  </a:moveTo>
                  <a:cubicBezTo>
                    <a:pt x="0" y="1009"/>
                    <a:pt x="0" y="1009"/>
                    <a:pt x="0" y="1009"/>
                  </a:cubicBezTo>
                  <a:cubicBezTo>
                    <a:pt x="0" y="1009"/>
                    <a:pt x="36" y="650"/>
                    <a:pt x="61" y="570"/>
                  </a:cubicBezTo>
                  <a:cubicBezTo>
                    <a:pt x="83" y="501"/>
                    <a:pt x="94" y="129"/>
                    <a:pt x="97" y="25"/>
                  </a:cubicBezTo>
                  <a:cubicBezTo>
                    <a:pt x="97" y="13"/>
                    <a:pt x="97" y="5"/>
                    <a:pt x="97" y="1"/>
                  </a:cubicBezTo>
                  <a:cubicBezTo>
                    <a:pt x="97" y="0"/>
                    <a:pt x="97" y="0"/>
                    <a:pt x="97" y="0"/>
                  </a:cubicBezTo>
                  <a:cubicBezTo>
                    <a:pt x="107" y="4"/>
                    <a:pt x="107" y="4"/>
                    <a:pt x="107" y="4"/>
                  </a:cubicBezTo>
                  <a:cubicBezTo>
                    <a:pt x="107" y="4"/>
                    <a:pt x="126" y="740"/>
                    <a:pt x="10" y="100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A4C396A1-361E-4115-8E3D-D12CC2A2EF01}"/>
                </a:ext>
              </a:extLst>
            </p:cNvPr>
            <p:cNvSpPr>
              <a:spLocks/>
            </p:cNvSpPr>
            <p:nvPr/>
          </p:nvSpPr>
          <p:spPr bwMode="auto">
            <a:xfrm>
              <a:off x="19948525" y="4819651"/>
              <a:ext cx="244475" cy="298450"/>
            </a:xfrm>
            <a:custGeom>
              <a:avLst/>
              <a:gdLst>
                <a:gd name="T0" fmla="*/ 77 w 77"/>
                <a:gd name="T1" fmla="*/ 0 h 94"/>
                <a:gd name="T2" fmla="*/ 23 w 77"/>
                <a:gd name="T3" fmla="*/ 92 h 94"/>
                <a:gd name="T4" fmla="*/ 0 w 77"/>
                <a:gd name="T5" fmla="*/ 94 h 94"/>
                <a:gd name="T6" fmla="*/ 0 w 77"/>
                <a:gd name="T7" fmla="*/ 41 h 94"/>
                <a:gd name="T8" fmla="*/ 52 w 77"/>
                <a:gd name="T9" fmla="*/ 1 h 94"/>
                <a:gd name="T10" fmla="*/ 77 w 77"/>
                <a:gd name="T11" fmla="*/ 0 h 94"/>
              </a:gdLst>
              <a:ahLst/>
              <a:cxnLst>
                <a:cxn ang="0">
                  <a:pos x="T0" y="T1"/>
                </a:cxn>
                <a:cxn ang="0">
                  <a:pos x="T2" y="T3"/>
                </a:cxn>
                <a:cxn ang="0">
                  <a:pos x="T4" y="T5"/>
                </a:cxn>
                <a:cxn ang="0">
                  <a:pos x="T6" y="T7"/>
                </a:cxn>
                <a:cxn ang="0">
                  <a:pos x="T8" y="T9"/>
                </a:cxn>
                <a:cxn ang="0">
                  <a:pos x="T10" y="T11"/>
                </a:cxn>
              </a:cxnLst>
              <a:rect l="0" t="0" r="r" b="b"/>
              <a:pathLst>
                <a:path w="77" h="94">
                  <a:moveTo>
                    <a:pt x="77" y="0"/>
                  </a:moveTo>
                  <a:cubicBezTo>
                    <a:pt x="77" y="0"/>
                    <a:pt x="67" y="59"/>
                    <a:pt x="23" y="92"/>
                  </a:cubicBezTo>
                  <a:cubicBezTo>
                    <a:pt x="0" y="94"/>
                    <a:pt x="0" y="94"/>
                    <a:pt x="0" y="94"/>
                  </a:cubicBezTo>
                  <a:cubicBezTo>
                    <a:pt x="0" y="41"/>
                    <a:pt x="0" y="41"/>
                    <a:pt x="0" y="41"/>
                  </a:cubicBezTo>
                  <a:cubicBezTo>
                    <a:pt x="52" y="1"/>
                    <a:pt x="52" y="1"/>
                    <a:pt x="52" y="1"/>
                  </a:cubicBezTo>
                  <a:lnTo>
                    <a:pt x="77" y="0"/>
                  </a:lnTo>
                  <a:close/>
                </a:path>
              </a:pathLst>
            </a:custGeom>
            <a:solidFill>
              <a:srgbClr val="F6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D6C25DF4-4828-4FA1-BA94-9051727F803A}"/>
                </a:ext>
              </a:extLst>
            </p:cNvPr>
            <p:cNvSpPr>
              <a:spLocks/>
            </p:cNvSpPr>
            <p:nvPr/>
          </p:nvSpPr>
          <p:spPr bwMode="auto">
            <a:xfrm>
              <a:off x="19484975" y="5041901"/>
              <a:ext cx="866775" cy="1778000"/>
            </a:xfrm>
            <a:custGeom>
              <a:avLst/>
              <a:gdLst>
                <a:gd name="T0" fmla="*/ 252 w 273"/>
                <a:gd name="T1" fmla="*/ 353 h 559"/>
                <a:gd name="T2" fmla="*/ 258 w 273"/>
                <a:gd name="T3" fmla="*/ 501 h 559"/>
                <a:gd name="T4" fmla="*/ 232 w 273"/>
                <a:gd name="T5" fmla="*/ 538 h 559"/>
                <a:gd name="T6" fmla="*/ 220 w 273"/>
                <a:gd name="T7" fmla="*/ 541 h 559"/>
                <a:gd name="T8" fmla="*/ 155 w 273"/>
                <a:gd name="T9" fmla="*/ 552 h 559"/>
                <a:gd name="T10" fmla="*/ 84 w 273"/>
                <a:gd name="T11" fmla="*/ 559 h 559"/>
                <a:gd name="T12" fmla="*/ 10 w 273"/>
                <a:gd name="T13" fmla="*/ 540 h 559"/>
                <a:gd name="T14" fmla="*/ 12 w 273"/>
                <a:gd name="T15" fmla="*/ 444 h 559"/>
                <a:gd name="T16" fmla="*/ 71 w 273"/>
                <a:gd name="T17" fmla="*/ 227 h 559"/>
                <a:gd name="T18" fmla="*/ 85 w 273"/>
                <a:gd name="T19" fmla="*/ 183 h 559"/>
                <a:gd name="T20" fmla="*/ 101 w 273"/>
                <a:gd name="T21" fmla="*/ 131 h 559"/>
                <a:gd name="T22" fmla="*/ 112 w 273"/>
                <a:gd name="T23" fmla="*/ 98 h 559"/>
                <a:gd name="T24" fmla="*/ 130 w 273"/>
                <a:gd name="T25" fmla="*/ 38 h 559"/>
                <a:gd name="T26" fmla="*/ 146 w 273"/>
                <a:gd name="T27" fmla="*/ 17 h 559"/>
                <a:gd name="T28" fmla="*/ 247 w 273"/>
                <a:gd name="T29" fmla="*/ 13 h 559"/>
                <a:gd name="T30" fmla="*/ 269 w 273"/>
                <a:gd name="T31" fmla="*/ 58 h 559"/>
                <a:gd name="T32" fmla="*/ 269 w 273"/>
                <a:gd name="T33" fmla="*/ 58 h 559"/>
                <a:gd name="T34" fmla="*/ 263 w 273"/>
                <a:gd name="T35" fmla="*/ 129 h 559"/>
                <a:gd name="T36" fmla="*/ 252 w 273"/>
                <a:gd name="T37" fmla="*/ 353 h 559"/>
                <a:gd name="T38" fmla="*/ 252 w 273"/>
                <a:gd name="T39" fmla="*/ 35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3" h="559">
                  <a:moveTo>
                    <a:pt x="252" y="353"/>
                  </a:moveTo>
                  <a:cubicBezTo>
                    <a:pt x="251" y="409"/>
                    <a:pt x="253" y="462"/>
                    <a:pt x="258" y="501"/>
                  </a:cubicBezTo>
                  <a:cubicBezTo>
                    <a:pt x="260" y="518"/>
                    <a:pt x="249" y="534"/>
                    <a:pt x="232" y="538"/>
                  </a:cubicBezTo>
                  <a:cubicBezTo>
                    <a:pt x="228" y="539"/>
                    <a:pt x="224" y="540"/>
                    <a:pt x="220" y="541"/>
                  </a:cubicBezTo>
                  <a:cubicBezTo>
                    <a:pt x="201" y="544"/>
                    <a:pt x="179" y="549"/>
                    <a:pt x="155" y="552"/>
                  </a:cubicBezTo>
                  <a:cubicBezTo>
                    <a:pt x="131" y="556"/>
                    <a:pt x="107" y="558"/>
                    <a:pt x="84" y="559"/>
                  </a:cubicBezTo>
                  <a:cubicBezTo>
                    <a:pt x="50" y="559"/>
                    <a:pt x="21" y="554"/>
                    <a:pt x="10" y="540"/>
                  </a:cubicBezTo>
                  <a:cubicBezTo>
                    <a:pt x="0" y="526"/>
                    <a:pt x="3" y="491"/>
                    <a:pt x="12" y="444"/>
                  </a:cubicBezTo>
                  <a:cubicBezTo>
                    <a:pt x="24" y="384"/>
                    <a:pt x="47" y="303"/>
                    <a:pt x="71" y="227"/>
                  </a:cubicBezTo>
                  <a:cubicBezTo>
                    <a:pt x="76" y="212"/>
                    <a:pt x="80" y="197"/>
                    <a:pt x="85" y="183"/>
                  </a:cubicBezTo>
                  <a:cubicBezTo>
                    <a:pt x="90" y="165"/>
                    <a:pt x="96" y="148"/>
                    <a:pt x="101" y="131"/>
                  </a:cubicBezTo>
                  <a:cubicBezTo>
                    <a:pt x="105" y="120"/>
                    <a:pt x="108" y="109"/>
                    <a:pt x="112" y="98"/>
                  </a:cubicBezTo>
                  <a:cubicBezTo>
                    <a:pt x="119" y="76"/>
                    <a:pt x="125" y="55"/>
                    <a:pt x="130" y="38"/>
                  </a:cubicBezTo>
                  <a:cubicBezTo>
                    <a:pt x="139" y="24"/>
                    <a:pt x="146" y="17"/>
                    <a:pt x="146" y="17"/>
                  </a:cubicBezTo>
                  <a:cubicBezTo>
                    <a:pt x="203" y="0"/>
                    <a:pt x="247" y="13"/>
                    <a:pt x="247" y="13"/>
                  </a:cubicBezTo>
                  <a:cubicBezTo>
                    <a:pt x="260" y="25"/>
                    <a:pt x="267" y="41"/>
                    <a:pt x="269" y="58"/>
                  </a:cubicBezTo>
                  <a:cubicBezTo>
                    <a:pt x="269" y="58"/>
                    <a:pt x="269" y="58"/>
                    <a:pt x="269" y="58"/>
                  </a:cubicBezTo>
                  <a:cubicBezTo>
                    <a:pt x="273" y="80"/>
                    <a:pt x="270" y="105"/>
                    <a:pt x="263" y="129"/>
                  </a:cubicBezTo>
                  <a:cubicBezTo>
                    <a:pt x="259" y="187"/>
                    <a:pt x="253" y="273"/>
                    <a:pt x="252" y="353"/>
                  </a:cubicBezTo>
                  <a:cubicBezTo>
                    <a:pt x="252" y="353"/>
                    <a:pt x="252" y="353"/>
                    <a:pt x="252" y="35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E5C54C10-7561-4AEF-8B8E-FE4254A39001}"/>
                </a:ext>
              </a:extLst>
            </p:cNvPr>
            <p:cNvSpPr>
              <a:spLocks/>
            </p:cNvSpPr>
            <p:nvPr/>
          </p:nvSpPr>
          <p:spPr bwMode="auto">
            <a:xfrm>
              <a:off x="18764250" y="5434013"/>
              <a:ext cx="1063625" cy="444500"/>
            </a:xfrm>
            <a:custGeom>
              <a:avLst/>
              <a:gdLst>
                <a:gd name="T0" fmla="*/ 335 w 335"/>
                <a:gd name="T1" fmla="*/ 0 h 140"/>
                <a:gd name="T2" fmla="*/ 328 w 335"/>
                <a:gd name="T3" fmla="*/ 24 h 140"/>
                <a:gd name="T4" fmla="*/ 237 w 335"/>
                <a:gd name="T5" fmla="*/ 101 h 140"/>
                <a:gd name="T6" fmla="*/ 181 w 335"/>
                <a:gd name="T7" fmla="*/ 114 h 140"/>
                <a:gd name="T8" fmla="*/ 137 w 335"/>
                <a:gd name="T9" fmla="*/ 124 h 140"/>
                <a:gd name="T10" fmla="*/ 0 w 335"/>
                <a:gd name="T11" fmla="*/ 140 h 140"/>
                <a:gd name="T12" fmla="*/ 1 w 335"/>
                <a:gd name="T13" fmla="*/ 129 h 140"/>
                <a:gd name="T14" fmla="*/ 334 w 335"/>
                <a:gd name="T15" fmla="*/ 2 h 140"/>
                <a:gd name="T16" fmla="*/ 335 w 335"/>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140">
                  <a:moveTo>
                    <a:pt x="335" y="0"/>
                  </a:moveTo>
                  <a:cubicBezTo>
                    <a:pt x="328" y="24"/>
                    <a:pt x="328" y="24"/>
                    <a:pt x="328" y="24"/>
                  </a:cubicBezTo>
                  <a:cubicBezTo>
                    <a:pt x="237" y="101"/>
                    <a:pt x="237" y="101"/>
                    <a:pt x="237" y="101"/>
                  </a:cubicBezTo>
                  <a:cubicBezTo>
                    <a:pt x="237" y="101"/>
                    <a:pt x="210" y="107"/>
                    <a:pt x="181" y="114"/>
                  </a:cubicBezTo>
                  <a:cubicBezTo>
                    <a:pt x="165" y="117"/>
                    <a:pt x="150" y="121"/>
                    <a:pt x="137" y="124"/>
                  </a:cubicBezTo>
                  <a:cubicBezTo>
                    <a:pt x="100" y="132"/>
                    <a:pt x="0" y="140"/>
                    <a:pt x="0" y="140"/>
                  </a:cubicBezTo>
                  <a:cubicBezTo>
                    <a:pt x="1" y="137"/>
                    <a:pt x="1" y="133"/>
                    <a:pt x="1" y="129"/>
                  </a:cubicBezTo>
                  <a:cubicBezTo>
                    <a:pt x="1" y="129"/>
                    <a:pt x="254" y="109"/>
                    <a:pt x="334" y="2"/>
                  </a:cubicBezTo>
                  <a:cubicBezTo>
                    <a:pt x="334" y="1"/>
                    <a:pt x="335" y="1"/>
                    <a:pt x="335"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5494B86-FF43-44D1-8C96-243EF7E62A12}"/>
                </a:ext>
              </a:extLst>
            </p:cNvPr>
            <p:cNvSpPr>
              <a:spLocks/>
            </p:cNvSpPr>
            <p:nvPr/>
          </p:nvSpPr>
          <p:spPr bwMode="auto">
            <a:xfrm>
              <a:off x="19523075" y="5434013"/>
              <a:ext cx="682625" cy="1020763"/>
            </a:xfrm>
            <a:custGeom>
              <a:avLst/>
              <a:gdLst>
                <a:gd name="T0" fmla="*/ 215 w 215"/>
                <a:gd name="T1" fmla="*/ 0 h 321"/>
                <a:gd name="T2" fmla="*/ 0 w 215"/>
                <a:gd name="T3" fmla="*/ 321 h 321"/>
                <a:gd name="T4" fmla="*/ 59 w 215"/>
                <a:gd name="T5" fmla="*/ 104 h 321"/>
                <a:gd name="T6" fmla="*/ 73 w 215"/>
                <a:gd name="T7" fmla="*/ 60 h 321"/>
                <a:gd name="T8" fmla="*/ 83 w 215"/>
                <a:gd name="T9" fmla="*/ 47 h 321"/>
                <a:gd name="T10" fmla="*/ 215 w 215"/>
                <a:gd name="T11" fmla="*/ 0 h 321"/>
              </a:gdLst>
              <a:ahLst/>
              <a:cxnLst>
                <a:cxn ang="0">
                  <a:pos x="T0" y="T1"/>
                </a:cxn>
                <a:cxn ang="0">
                  <a:pos x="T2" y="T3"/>
                </a:cxn>
                <a:cxn ang="0">
                  <a:pos x="T4" y="T5"/>
                </a:cxn>
                <a:cxn ang="0">
                  <a:pos x="T6" y="T7"/>
                </a:cxn>
                <a:cxn ang="0">
                  <a:pos x="T8" y="T9"/>
                </a:cxn>
                <a:cxn ang="0">
                  <a:pos x="T10" y="T11"/>
                </a:cxn>
              </a:cxnLst>
              <a:rect l="0" t="0" r="r" b="b"/>
              <a:pathLst>
                <a:path w="215" h="321">
                  <a:moveTo>
                    <a:pt x="215" y="0"/>
                  </a:moveTo>
                  <a:cubicBezTo>
                    <a:pt x="215" y="0"/>
                    <a:pt x="163" y="290"/>
                    <a:pt x="0" y="321"/>
                  </a:cubicBezTo>
                  <a:cubicBezTo>
                    <a:pt x="12" y="261"/>
                    <a:pt x="35" y="180"/>
                    <a:pt x="59" y="104"/>
                  </a:cubicBezTo>
                  <a:cubicBezTo>
                    <a:pt x="64" y="89"/>
                    <a:pt x="68" y="74"/>
                    <a:pt x="73" y="60"/>
                  </a:cubicBezTo>
                  <a:cubicBezTo>
                    <a:pt x="79" y="52"/>
                    <a:pt x="83" y="47"/>
                    <a:pt x="83" y="47"/>
                  </a:cubicBezTo>
                  <a:lnTo>
                    <a:pt x="215"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B1C89B43-E5DA-4CCA-8944-2B34F023742A}"/>
                </a:ext>
              </a:extLst>
            </p:cNvPr>
            <p:cNvSpPr>
              <a:spLocks/>
            </p:cNvSpPr>
            <p:nvPr/>
          </p:nvSpPr>
          <p:spPr bwMode="auto">
            <a:xfrm>
              <a:off x="18900775" y="5092701"/>
              <a:ext cx="1397000" cy="1011238"/>
            </a:xfrm>
            <a:custGeom>
              <a:avLst/>
              <a:gdLst>
                <a:gd name="T0" fmla="*/ 439 w 440"/>
                <a:gd name="T1" fmla="*/ 46 h 318"/>
                <a:gd name="T2" fmla="*/ 430 w 440"/>
                <a:gd name="T3" fmla="*/ 73 h 318"/>
                <a:gd name="T4" fmla="*/ 415 w 440"/>
                <a:gd name="T5" fmla="*/ 101 h 318"/>
                <a:gd name="T6" fmla="*/ 333 w 440"/>
                <a:gd name="T7" fmla="*/ 187 h 318"/>
                <a:gd name="T8" fmla="*/ 243 w 440"/>
                <a:gd name="T9" fmla="*/ 251 h 318"/>
                <a:gd name="T10" fmla="*/ 227 w 440"/>
                <a:gd name="T11" fmla="*/ 261 h 318"/>
                <a:gd name="T12" fmla="*/ 89 w 440"/>
                <a:gd name="T13" fmla="*/ 305 h 318"/>
                <a:gd name="T14" fmla="*/ 12 w 440"/>
                <a:gd name="T15" fmla="*/ 317 h 318"/>
                <a:gd name="T16" fmla="*/ 7 w 440"/>
                <a:gd name="T17" fmla="*/ 310 h 318"/>
                <a:gd name="T18" fmla="*/ 9 w 440"/>
                <a:gd name="T19" fmla="*/ 274 h 318"/>
                <a:gd name="T20" fmla="*/ 101 w 440"/>
                <a:gd name="T21" fmla="*/ 236 h 318"/>
                <a:gd name="T22" fmla="*/ 182 w 440"/>
                <a:gd name="T23" fmla="*/ 206 h 318"/>
                <a:gd name="T24" fmla="*/ 268 w 440"/>
                <a:gd name="T25" fmla="*/ 123 h 318"/>
                <a:gd name="T26" fmla="*/ 353 w 440"/>
                <a:gd name="T27" fmla="*/ 27 h 318"/>
                <a:gd name="T28" fmla="*/ 412 w 440"/>
                <a:gd name="T29" fmla="*/ 8 h 318"/>
                <a:gd name="T30" fmla="*/ 439 w 440"/>
                <a:gd name="T3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0" h="318">
                  <a:moveTo>
                    <a:pt x="439" y="46"/>
                  </a:moveTo>
                  <a:cubicBezTo>
                    <a:pt x="438" y="51"/>
                    <a:pt x="434" y="62"/>
                    <a:pt x="430" y="73"/>
                  </a:cubicBezTo>
                  <a:cubicBezTo>
                    <a:pt x="425" y="84"/>
                    <a:pt x="419" y="95"/>
                    <a:pt x="415" y="101"/>
                  </a:cubicBezTo>
                  <a:cubicBezTo>
                    <a:pt x="415" y="101"/>
                    <a:pt x="388" y="146"/>
                    <a:pt x="333" y="187"/>
                  </a:cubicBezTo>
                  <a:cubicBezTo>
                    <a:pt x="290" y="219"/>
                    <a:pt x="264" y="238"/>
                    <a:pt x="243" y="251"/>
                  </a:cubicBezTo>
                  <a:cubicBezTo>
                    <a:pt x="237" y="255"/>
                    <a:pt x="232" y="258"/>
                    <a:pt x="227" y="261"/>
                  </a:cubicBezTo>
                  <a:cubicBezTo>
                    <a:pt x="202" y="275"/>
                    <a:pt x="145" y="295"/>
                    <a:pt x="89" y="305"/>
                  </a:cubicBezTo>
                  <a:cubicBezTo>
                    <a:pt x="34" y="315"/>
                    <a:pt x="17" y="318"/>
                    <a:pt x="12" y="317"/>
                  </a:cubicBezTo>
                  <a:cubicBezTo>
                    <a:pt x="11" y="317"/>
                    <a:pt x="9" y="314"/>
                    <a:pt x="7" y="310"/>
                  </a:cubicBezTo>
                  <a:cubicBezTo>
                    <a:pt x="3" y="301"/>
                    <a:pt x="0" y="283"/>
                    <a:pt x="9" y="274"/>
                  </a:cubicBezTo>
                  <a:cubicBezTo>
                    <a:pt x="21" y="261"/>
                    <a:pt x="60" y="256"/>
                    <a:pt x="101" y="236"/>
                  </a:cubicBezTo>
                  <a:cubicBezTo>
                    <a:pt x="141" y="215"/>
                    <a:pt x="173" y="209"/>
                    <a:pt x="182" y="206"/>
                  </a:cubicBezTo>
                  <a:cubicBezTo>
                    <a:pt x="191" y="204"/>
                    <a:pt x="241" y="139"/>
                    <a:pt x="268" y="123"/>
                  </a:cubicBezTo>
                  <a:cubicBezTo>
                    <a:pt x="294" y="107"/>
                    <a:pt x="343" y="36"/>
                    <a:pt x="353" y="27"/>
                  </a:cubicBezTo>
                  <a:cubicBezTo>
                    <a:pt x="363" y="17"/>
                    <a:pt x="389" y="0"/>
                    <a:pt x="412" y="8"/>
                  </a:cubicBezTo>
                  <a:cubicBezTo>
                    <a:pt x="436" y="16"/>
                    <a:pt x="440" y="34"/>
                    <a:pt x="439" y="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0D2BB89-B03A-4835-9143-946054289559}"/>
                </a:ext>
              </a:extLst>
            </p:cNvPr>
            <p:cNvSpPr>
              <a:spLocks/>
            </p:cNvSpPr>
            <p:nvPr/>
          </p:nvSpPr>
          <p:spPr bwMode="auto">
            <a:xfrm>
              <a:off x="20100925" y="7178676"/>
              <a:ext cx="406400" cy="2557463"/>
            </a:xfrm>
            <a:custGeom>
              <a:avLst/>
              <a:gdLst>
                <a:gd name="T0" fmla="*/ 128 w 128"/>
                <a:gd name="T1" fmla="*/ 804 h 804"/>
                <a:gd name="T2" fmla="*/ 117 w 128"/>
                <a:gd name="T3" fmla="*/ 804 h 804"/>
                <a:gd name="T4" fmla="*/ 29 w 128"/>
                <a:gd name="T5" fmla="*/ 364 h 804"/>
                <a:gd name="T6" fmla="*/ 43 w 128"/>
                <a:gd name="T7" fmla="*/ 0 h 804"/>
                <a:gd name="T8" fmla="*/ 43 w 128"/>
                <a:gd name="T9" fmla="*/ 47 h 804"/>
                <a:gd name="T10" fmla="*/ 41 w 128"/>
                <a:gd name="T11" fmla="*/ 358 h 804"/>
                <a:gd name="T12" fmla="*/ 112 w 128"/>
                <a:gd name="T13" fmla="*/ 510 h 804"/>
                <a:gd name="T14" fmla="*/ 114 w 128"/>
                <a:gd name="T15" fmla="*/ 618 h 804"/>
                <a:gd name="T16" fmla="*/ 128 w 128"/>
                <a:gd name="T17"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804">
                  <a:moveTo>
                    <a:pt x="128" y="804"/>
                  </a:moveTo>
                  <a:cubicBezTo>
                    <a:pt x="117" y="804"/>
                    <a:pt x="117" y="804"/>
                    <a:pt x="117" y="804"/>
                  </a:cubicBezTo>
                  <a:cubicBezTo>
                    <a:pt x="100" y="586"/>
                    <a:pt x="58" y="445"/>
                    <a:pt x="29" y="364"/>
                  </a:cubicBezTo>
                  <a:cubicBezTo>
                    <a:pt x="0" y="283"/>
                    <a:pt x="42" y="3"/>
                    <a:pt x="43" y="0"/>
                  </a:cubicBezTo>
                  <a:cubicBezTo>
                    <a:pt x="42" y="21"/>
                    <a:pt x="42" y="38"/>
                    <a:pt x="43" y="47"/>
                  </a:cubicBezTo>
                  <a:cubicBezTo>
                    <a:pt x="45" y="80"/>
                    <a:pt x="38" y="314"/>
                    <a:pt x="41" y="358"/>
                  </a:cubicBezTo>
                  <a:cubicBezTo>
                    <a:pt x="45" y="403"/>
                    <a:pt x="102" y="479"/>
                    <a:pt x="112" y="510"/>
                  </a:cubicBezTo>
                  <a:cubicBezTo>
                    <a:pt x="121" y="541"/>
                    <a:pt x="114" y="584"/>
                    <a:pt x="114" y="618"/>
                  </a:cubicBezTo>
                  <a:cubicBezTo>
                    <a:pt x="114" y="653"/>
                    <a:pt x="128" y="804"/>
                    <a:pt x="128" y="80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1BE857E-B1B0-4684-ABAB-7B2A31B91EAE}"/>
                </a:ext>
              </a:extLst>
            </p:cNvPr>
            <p:cNvSpPr>
              <a:spLocks/>
            </p:cNvSpPr>
            <p:nvPr/>
          </p:nvSpPr>
          <p:spPr bwMode="auto">
            <a:xfrm>
              <a:off x="19977100" y="6164263"/>
              <a:ext cx="333375" cy="633413"/>
            </a:xfrm>
            <a:custGeom>
              <a:avLst/>
              <a:gdLst>
                <a:gd name="T0" fmla="*/ 77 w 105"/>
                <a:gd name="T1" fmla="*/ 185 h 199"/>
                <a:gd name="T2" fmla="*/ 65 w 105"/>
                <a:gd name="T3" fmla="*/ 188 h 199"/>
                <a:gd name="T4" fmla="*/ 0 w 105"/>
                <a:gd name="T5" fmla="*/ 199 h 199"/>
                <a:gd name="T6" fmla="*/ 0 w 105"/>
                <a:gd name="T7" fmla="*/ 199 h 199"/>
                <a:gd name="T8" fmla="*/ 97 w 105"/>
                <a:gd name="T9" fmla="*/ 0 h 199"/>
                <a:gd name="T10" fmla="*/ 103 w 105"/>
                <a:gd name="T11" fmla="*/ 148 h 199"/>
                <a:gd name="T12" fmla="*/ 77 w 105"/>
                <a:gd name="T13" fmla="*/ 185 h 199"/>
              </a:gdLst>
              <a:ahLst/>
              <a:cxnLst>
                <a:cxn ang="0">
                  <a:pos x="T0" y="T1"/>
                </a:cxn>
                <a:cxn ang="0">
                  <a:pos x="T2" y="T3"/>
                </a:cxn>
                <a:cxn ang="0">
                  <a:pos x="T4" y="T5"/>
                </a:cxn>
                <a:cxn ang="0">
                  <a:pos x="T6" y="T7"/>
                </a:cxn>
                <a:cxn ang="0">
                  <a:pos x="T8" y="T9"/>
                </a:cxn>
                <a:cxn ang="0">
                  <a:pos x="T10" y="T11"/>
                </a:cxn>
                <a:cxn ang="0">
                  <a:pos x="T12" y="T13"/>
                </a:cxn>
              </a:cxnLst>
              <a:rect l="0" t="0" r="r" b="b"/>
              <a:pathLst>
                <a:path w="105" h="199">
                  <a:moveTo>
                    <a:pt x="77" y="185"/>
                  </a:moveTo>
                  <a:cubicBezTo>
                    <a:pt x="73" y="186"/>
                    <a:pt x="69" y="187"/>
                    <a:pt x="65" y="188"/>
                  </a:cubicBezTo>
                  <a:cubicBezTo>
                    <a:pt x="46" y="191"/>
                    <a:pt x="24" y="196"/>
                    <a:pt x="0" y="199"/>
                  </a:cubicBezTo>
                  <a:cubicBezTo>
                    <a:pt x="0" y="199"/>
                    <a:pt x="0" y="199"/>
                    <a:pt x="0" y="199"/>
                  </a:cubicBezTo>
                  <a:cubicBezTo>
                    <a:pt x="85" y="172"/>
                    <a:pt x="97" y="4"/>
                    <a:pt x="97" y="0"/>
                  </a:cubicBezTo>
                  <a:cubicBezTo>
                    <a:pt x="96" y="56"/>
                    <a:pt x="98" y="109"/>
                    <a:pt x="103" y="148"/>
                  </a:cubicBezTo>
                  <a:cubicBezTo>
                    <a:pt x="105" y="165"/>
                    <a:pt x="94" y="181"/>
                    <a:pt x="77" y="18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933D3D90-B30B-427C-872B-4B9B35BC16A0}"/>
                </a:ext>
              </a:extLst>
            </p:cNvPr>
            <p:cNvSpPr>
              <a:spLocks/>
            </p:cNvSpPr>
            <p:nvPr/>
          </p:nvSpPr>
          <p:spPr bwMode="auto">
            <a:xfrm>
              <a:off x="18923000" y="5891213"/>
              <a:ext cx="749300" cy="212725"/>
            </a:xfrm>
            <a:custGeom>
              <a:avLst/>
              <a:gdLst>
                <a:gd name="T0" fmla="*/ 236 w 236"/>
                <a:gd name="T1" fmla="*/ 0 h 67"/>
                <a:gd name="T2" fmla="*/ 236 w 236"/>
                <a:gd name="T3" fmla="*/ 0 h 67"/>
                <a:gd name="T4" fmla="*/ 220 w 236"/>
                <a:gd name="T5" fmla="*/ 10 h 67"/>
                <a:gd name="T6" fmla="*/ 82 w 236"/>
                <a:gd name="T7" fmla="*/ 54 h 67"/>
                <a:gd name="T8" fmla="*/ 5 w 236"/>
                <a:gd name="T9" fmla="*/ 66 h 67"/>
                <a:gd name="T10" fmla="*/ 0 w 236"/>
                <a:gd name="T11" fmla="*/ 59 h 67"/>
                <a:gd name="T12" fmla="*/ 236 w 236"/>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236" h="67">
                  <a:moveTo>
                    <a:pt x="236" y="0"/>
                  </a:moveTo>
                  <a:cubicBezTo>
                    <a:pt x="236" y="0"/>
                    <a:pt x="236" y="0"/>
                    <a:pt x="236" y="0"/>
                  </a:cubicBezTo>
                  <a:cubicBezTo>
                    <a:pt x="230" y="4"/>
                    <a:pt x="225" y="7"/>
                    <a:pt x="220" y="10"/>
                  </a:cubicBezTo>
                  <a:cubicBezTo>
                    <a:pt x="195" y="24"/>
                    <a:pt x="138" y="44"/>
                    <a:pt x="82" y="54"/>
                  </a:cubicBezTo>
                  <a:cubicBezTo>
                    <a:pt x="27" y="64"/>
                    <a:pt x="10" y="67"/>
                    <a:pt x="5" y="66"/>
                  </a:cubicBezTo>
                  <a:cubicBezTo>
                    <a:pt x="4" y="66"/>
                    <a:pt x="2" y="63"/>
                    <a:pt x="0" y="59"/>
                  </a:cubicBezTo>
                  <a:cubicBezTo>
                    <a:pt x="0" y="59"/>
                    <a:pt x="118" y="50"/>
                    <a:pt x="236"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BFE9A148-EC05-48B8-BAC2-005AE04685A1}"/>
                </a:ext>
              </a:extLst>
            </p:cNvPr>
            <p:cNvSpPr>
              <a:spLocks/>
            </p:cNvSpPr>
            <p:nvPr/>
          </p:nvSpPr>
          <p:spPr bwMode="auto">
            <a:xfrm>
              <a:off x="19789775" y="4711701"/>
              <a:ext cx="241300" cy="311150"/>
            </a:xfrm>
            <a:custGeom>
              <a:avLst/>
              <a:gdLst>
                <a:gd name="T0" fmla="*/ 1 w 76"/>
                <a:gd name="T1" fmla="*/ 43 h 98"/>
                <a:gd name="T2" fmla="*/ 67 w 76"/>
                <a:gd name="T3" fmla="*/ 0 h 98"/>
                <a:gd name="T4" fmla="*/ 48 w 76"/>
                <a:gd name="T5" fmla="*/ 76 h 98"/>
                <a:gd name="T6" fmla="*/ 1 w 76"/>
                <a:gd name="T7" fmla="*/ 97 h 98"/>
                <a:gd name="T8" fmla="*/ 1 w 76"/>
                <a:gd name="T9" fmla="*/ 43 h 98"/>
              </a:gdLst>
              <a:ahLst/>
              <a:cxnLst>
                <a:cxn ang="0">
                  <a:pos x="T0" y="T1"/>
                </a:cxn>
                <a:cxn ang="0">
                  <a:pos x="T2" y="T3"/>
                </a:cxn>
                <a:cxn ang="0">
                  <a:pos x="T4" y="T5"/>
                </a:cxn>
                <a:cxn ang="0">
                  <a:pos x="T6" y="T7"/>
                </a:cxn>
                <a:cxn ang="0">
                  <a:pos x="T8" y="T9"/>
                </a:cxn>
              </a:cxnLst>
              <a:rect l="0" t="0" r="r" b="b"/>
              <a:pathLst>
                <a:path w="76" h="98">
                  <a:moveTo>
                    <a:pt x="1" y="43"/>
                  </a:moveTo>
                  <a:cubicBezTo>
                    <a:pt x="1" y="43"/>
                    <a:pt x="58" y="36"/>
                    <a:pt x="67" y="0"/>
                  </a:cubicBezTo>
                  <a:cubicBezTo>
                    <a:pt x="67" y="0"/>
                    <a:pt x="76" y="59"/>
                    <a:pt x="48" y="76"/>
                  </a:cubicBezTo>
                  <a:cubicBezTo>
                    <a:pt x="20" y="92"/>
                    <a:pt x="3" y="98"/>
                    <a:pt x="1" y="97"/>
                  </a:cubicBezTo>
                  <a:cubicBezTo>
                    <a:pt x="0" y="97"/>
                    <a:pt x="1" y="43"/>
                    <a:pt x="1" y="43"/>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5" name="TextBox 114">
            <a:extLst>
              <a:ext uri="{FF2B5EF4-FFF2-40B4-BE49-F238E27FC236}">
                <a16:creationId xmlns:a16="http://schemas.microsoft.com/office/drawing/2014/main" id="{EE006F5F-DAB0-4B08-8ACC-8B7D2EAE17B8}"/>
              </a:ext>
            </a:extLst>
          </p:cNvPr>
          <p:cNvSpPr txBox="1"/>
          <p:nvPr/>
        </p:nvSpPr>
        <p:spPr>
          <a:xfrm>
            <a:off x="3063483" y="7332004"/>
            <a:ext cx="8090770"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16" name="Rectangle: Rounded Corners 115">
            <a:extLst>
              <a:ext uri="{FF2B5EF4-FFF2-40B4-BE49-F238E27FC236}">
                <a16:creationId xmlns:a16="http://schemas.microsoft.com/office/drawing/2014/main" id="{1F8FC45D-D341-4651-8AEF-605467046410}"/>
              </a:ext>
            </a:extLst>
          </p:cNvPr>
          <p:cNvSpPr/>
          <p:nvPr/>
        </p:nvSpPr>
        <p:spPr>
          <a:xfrm>
            <a:off x="3063483" y="911551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17" name="TextBox 116">
            <a:extLst>
              <a:ext uri="{FF2B5EF4-FFF2-40B4-BE49-F238E27FC236}">
                <a16:creationId xmlns:a16="http://schemas.microsoft.com/office/drawing/2014/main" id="{69512757-02CD-4FE0-BFC4-6FC59A63B376}"/>
              </a:ext>
            </a:extLst>
          </p:cNvPr>
          <p:cNvSpPr txBox="1"/>
          <p:nvPr/>
        </p:nvSpPr>
        <p:spPr>
          <a:xfrm>
            <a:off x="3063483" y="3780403"/>
            <a:ext cx="7679180"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Use our applications to find your business partners</a:t>
            </a:r>
          </a:p>
        </p:txBody>
      </p:sp>
      <p:cxnSp>
        <p:nvCxnSpPr>
          <p:cNvPr id="118" name="Straight Connector 117">
            <a:extLst>
              <a:ext uri="{FF2B5EF4-FFF2-40B4-BE49-F238E27FC236}">
                <a16:creationId xmlns:a16="http://schemas.microsoft.com/office/drawing/2014/main" id="{B9D243F3-391B-44A4-9937-40B6F7655BF0}"/>
              </a:ext>
            </a:extLst>
          </p:cNvPr>
          <p:cNvCxnSpPr>
            <a:cxnSpLocks/>
          </p:cNvCxnSpPr>
          <p:nvPr/>
        </p:nvCxnSpPr>
        <p:spPr>
          <a:xfrm>
            <a:off x="3063483" y="7017375"/>
            <a:ext cx="629017" cy="0"/>
          </a:xfrm>
          <a:prstGeom prst="line">
            <a:avLst/>
          </a:prstGeom>
          <a:ln w="1270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1339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0-#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0-#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15"/>
                                        </p:tgtEl>
                                        <p:attrNameLst>
                                          <p:attrName>style.visibility</p:attrName>
                                        </p:attrNameLst>
                                      </p:cBhvr>
                                      <p:to>
                                        <p:strVal val="visible"/>
                                      </p:to>
                                    </p:set>
                                    <p:anim calcmode="lin" valueType="num">
                                      <p:cBhvr additive="base">
                                        <p:cTn id="15" dur="1000" fill="hold"/>
                                        <p:tgtEl>
                                          <p:spTgt spid="115"/>
                                        </p:tgtEl>
                                        <p:attrNameLst>
                                          <p:attrName>ppt_x</p:attrName>
                                        </p:attrNameLst>
                                      </p:cBhvr>
                                      <p:tavLst>
                                        <p:tav tm="0">
                                          <p:val>
                                            <p:strVal val="0-#ppt_w/2"/>
                                          </p:val>
                                        </p:tav>
                                        <p:tav tm="100000">
                                          <p:val>
                                            <p:strVal val="#ppt_x"/>
                                          </p:val>
                                        </p:tav>
                                      </p:tavLst>
                                    </p:anim>
                                    <p:anim calcmode="lin" valueType="num">
                                      <p:cBhvr additive="base">
                                        <p:cTn id="16" dur="1000" fill="hold"/>
                                        <p:tgtEl>
                                          <p:spTgt spid="115"/>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16"/>
                                        </p:tgtEl>
                                        <p:attrNameLst>
                                          <p:attrName>style.visibility</p:attrName>
                                        </p:attrNameLst>
                                      </p:cBhvr>
                                      <p:to>
                                        <p:strVal val="visible"/>
                                      </p:to>
                                    </p:set>
                                    <p:anim calcmode="lin" valueType="num">
                                      <p:cBhvr additive="base">
                                        <p:cTn id="19" dur="1000" fill="hold"/>
                                        <p:tgtEl>
                                          <p:spTgt spid="116"/>
                                        </p:tgtEl>
                                        <p:attrNameLst>
                                          <p:attrName>ppt_x</p:attrName>
                                        </p:attrNameLst>
                                      </p:cBhvr>
                                      <p:tavLst>
                                        <p:tav tm="0">
                                          <p:val>
                                            <p:strVal val="0-#ppt_w/2"/>
                                          </p:val>
                                        </p:tav>
                                        <p:tav tm="100000">
                                          <p:val>
                                            <p:strVal val="#ppt_x"/>
                                          </p:val>
                                        </p:tav>
                                      </p:tavLst>
                                    </p:anim>
                                    <p:anim calcmode="lin" valueType="num">
                                      <p:cBhvr additive="base">
                                        <p:cTn id="20" dur="1000" fill="hold"/>
                                        <p:tgtEl>
                                          <p:spTgt spid="116"/>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additive="base">
                                        <p:cTn id="23" dur="1500" fill="hold"/>
                                        <p:tgtEl>
                                          <p:spTgt spid="85"/>
                                        </p:tgtEl>
                                        <p:attrNameLst>
                                          <p:attrName>ppt_x</p:attrName>
                                        </p:attrNameLst>
                                      </p:cBhvr>
                                      <p:tavLst>
                                        <p:tav tm="0">
                                          <p:val>
                                            <p:strVal val="#ppt_x"/>
                                          </p:val>
                                        </p:tav>
                                        <p:tav tm="100000">
                                          <p:val>
                                            <p:strVal val="#ppt_x"/>
                                          </p:val>
                                        </p:tav>
                                      </p:tavLst>
                                    </p:anim>
                                    <p:anim calcmode="lin" valueType="num">
                                      <p:cBhvr additive="base">
                                        <p:cTn id="24" dur="1500" fill="hold"/>
                                        <p:tgtEl>
                                          <p:spTgt spid="8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1500" fill="hold"/>
                                        <p:tgtEl>
                                          <p:spTgt spid="87"/>
                                        </p:tgtEl>
                                        <p:attrNameLst>
                                          <p:attrName>ppt_x</p:attrName>
                                        </p:attrNameLst>
                                      </p:cBhvr>
                                      <p:tavLst>
                                        <p:tav tm="0">
                                          <p:val>
                                            <p:strVal val="#ppt_x"/>
                                          </p:val>
                                        </p:tav>
                                        <p:tav tm="100000">
                                          <p:val>
                                            <p:strVal val="#ppt_x"/>
                                          </p:val>
                                        </p:tav>
                                      </p:tavLst>
                                    </p:anim>
                                    <p:anim calcmode="lin" valueType="num">
                                      <p:cBhvr additive="base">
                                        <p:cTn id="28" dur="1500" fill="hold"/>
                                        <p:tgtEl>
                                          <p:spTgt spid="8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40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1500" fill="hold"/>
                                        <p:tgtEl>
                                          <p:spTgt spid="86"/>
                                        </p:tgtEl>
                                        <p:attrNameLst>
                                          <p:attrName>ppt_x</p:attrName>
                                        </p:attrNameLst>
                                      </p:cBhvr>
                                      <p:tavLst>
                                        <p:tav tm="0">
                                          <p:val>
                                            <p:strVal val="#ppt_x"/>
                                          </p:val>
                                        </p:tav>
                                        <p:tav tm="100000">
                                          <p:val>
                                            <p:strVal val="#ppt_x"/>
                                          </p:val>
                                        </p:tav>
                                      </p:tavLst>
                                    </p:anim>
                                    <p:anim calcmode="lin" valueType="num">
                                      <p:cBhvr additive="base">
                                        <p:cTn id="32" dur="1500" fill="hold"/>
                                        <p:tgtEl>
                                          <p:spTgt spid="8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500" fill="hold"/>
                                        <p:tgtEl>
                                          <p:spTgt spid="107"/>
                                        </p:tgtEl>
                                        <p:attrNameLst>
                                          <p:attrName>ppt_x</p:attrName>
                                        </p:attrNameLst>
                                      </p:cBhvr>
                                      <p:tavLst>
                                        <p:tav tm="0">
                                          <p:val>
                                            <p:strVal val="#ppt_x"/>
                                          </p:val>
                                        </p:tav>
                                        <p:tav tm="100000">
                                          <p:val>
                                            <p:strVal val="#ppt_x"/>
                                          </p:val>
                                        </p:tav>
                                      </p:tavLst>
                                    </p:anim>
                                    <p:anim calcmode="lin" valueType="num">
                                      <p:cBhvr additive="base">
                                        <p:cTn id="52" dur="15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8"/>
                                        </p:tgtEl>
                                        <p:attrNameLst>
                                          <p:attrName>style.visibility</p:attrName>
                                        </p:attrNameLst>
                                      </p:cBhvr>
                                      <p:to>
                                        <p:strVal val="visible"/>
                                      </p:to>
                                    </p:set>
                                    <p:anim calcmode="lin" valueType="num">
                                      <p:cBhvr additive="base">
                                        <p:cTn id="55" dur="1500" fill="hold"/>
                                        <p:tgtEl>
                                          <p:spTgt spid="98"/>
                                        </p:tgtEl>
                                        <p:attrNameLst>
                                          <p:attrName>ppt_x</p:attrName>
                                        </p:attrNameLst>
                                      </p:cBhvr>
                                      <p:tavLst>
                                        <p:tav tm="0">
                                          <p:val>
                                            <p:strVal val="#ppt_x"/>
                                          </p:val>
                                        </p:tav>
                                        <p:tav tm="100000">
                                          <p:val>
                                            <p:strVal val="#ppt_x"/>
                                          </p:val>
                                        </p:tav>
                                      </p:tavLst>
                                    </p:anim>
                                    <p:anim calcmode="lin" valueType="num">
                                      <p:cBhvr additive="base">
                                        <p:cTn id="56" dur="1500" fill="hold"/>
                                        <p:tgtEl>
                                          <p:spTgt spid="9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95"/>
                                        </p:tgtEl>
                                        <p:attrNameLst>
                                          <p:attrName>style.visibility</p:attrName>
                                        </p:attrNameLst>
                                      </p:cBhvr>
                                      <p:to>
                                        <p:strVal val="visible"/>
                                      </p:to>
                                    </p:set>
                                    <p:anim calcmode="lin" valueType="num">
                                      <p:cBhvr additive="base">
                                        <p:cTn id="59" dur="1500" fill="hold"/>
                                        <p:tgtEl>
                                          <p:spTgt spid="95"/>
                                        </p:tgtEl>
                                        <p:attrNameLst>
                                          <p:attrName>ppt_x</p:attrName>
                                        </p:attrNameLst>
                                      </p:cBhvr>
                                      <p:tavLst>
                                        <p:tav tm="0">
                                          <p:val>
                                            <p:strVal val="#ppt_x"/>
                                          </p:val>
                                        </p:tav>
                                        <p:tav tm="100000">
                                          <p:val>
                                            <p:strVal val="#ppt_x"/>
                                          </p:val>
                                        </p:tav>
                                      </p:tavLst>
                                    </p:anim>
                                    <p:anim calcmode="lin" valueType="num">
                                      <p:cBhvr additive="base">
                                        <p:cTn id="60" dur="1500" fill="hold"/>
                                        <p:tgtEl>
                                          <p:spTgt spid="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5" grpId="0"/>
      <p:bldP spid="116" grpId="0" animBg="1"/>
      <p:bldP spid="117" grpId="0"/>
    </p:bldLst>
  </p:timing>
</p:sld>
</file>

<file path=ppt/slides/slide1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FB636ADC-DC78-4BB1-906F-034D28DDE67C}"/>
              </a:ext>
            </a:extLst>
          </p:cNvPr>
          <p:cNvSpPr>
            <a:spLocks/>
          </p:cNvSpPr>
          <p:nvPr/>
        </p:nvSpPr>
        <p:spPr bwMode="auto">
          <a:xfrm>
            <a:off x="14559390" y="9590724"/>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A870752F-CC87-4FA0-A2BE-1ECF3E619D2E}"/>
              </a:ext>
            </a:extLst>
          </p:cNvPr>
          <p:cNvSpPr>
            <a:spLocks/>
          </p:cNvSpPr>
          <p:nvPr/>
        </p:nvSpPr>
        <p:spPr bwMode="auto">
          <a:xfrm>
            <a:off x="13728175" y="6932932"/>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ECFEC21A-5E8F-464B-B2B1-D7358D929EC0}"/>
              </a:ext>
            </a:extLst>
          </p:cNvPr>
          <p:cNvSpPr>
            <a:spLocks/>
          </p:cNvSpPr>
          <p:nvPr/>
        </p:nvSpPr>
        <p:spPr bwMode="auto">
          <a:xfrm>
            <a:off x="15694452" y="3803651"/>
            <a:ext cx="5193348" cy="6200935"/>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8AFBA217-95AA-4F0F-B46C-7F3A3D47D5BC}"/>
              </a:ext>
            </a:extLst>
          </p:cNvPr>
          <p:cNvGrpSpPr/>
          <p:nvPr/>
        </p:nvGrpSpPr>
        <p:grpSpPr>
          <a:xfrm>
            <a:off x="13076823" y="5351520"/>
            <a:ext cx="2823687" cy="3440113"/>
            <a:chOff x="11088688" y="6592888"/>
            <a:chExt cx="2566988" cy="3127375"/>
          </a:xfrm>
        </p:grpSpPr>
        <p:sp>
          <p:nvSpPr>
            <p:cNvPr id="89" name="Freeform 203">
              <a:extLst>
                <a:ext uri="{FF2B5EF4-FFF2-40B4-BE49-F238E27FC236}">
                  <a16:creationId xmlns:a16="http://schemas.microsoft.com/office/drawing/2014/main" id="{83193DDD-8349-444D-8765-CE2C7FB0CBE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04">
              <a:extLst>
                <a:ext uri="{FF2B5EF4-FFF2-40B4-BE49-F238E27FC236}">
                  <a16:creationId xmlns:a16="http://schemas.microsoft.com/office/drawing/2014/main" id="{102FE683-1952-47B6-A0EB-2B9762E1A35A}"/>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05">
              <a:extLst>
                <a:ext uri="{FF2B5EF4-FFF2-40B4-BE49-F238E27FC236}">
                  <a16:creationId xmlns:a16="http://schemas.microsoft.com/office/drawing/2014/main" id="{A66D61FC-923E-467A-849E-9F5BDB68C187}"/>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06">
              <a:extLst>
                <a:ext uri="{FF2B5EF4-FFF2-40B4-BE49-F238E27FC236}">
                  <a16:creationId xmlns:a16="http://schemas.microsoft.com/office/drawing/2014/main" id="{ABEA4780-0CC1-40B2-A6D7-C8362CF394BC}"/>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7">
              <a:extLst>
                <a:ext uri="{FF2B5EF4-FFF2-40B4-BE49-F238E27FC236}">
                  <a16:creationId xmlns:a16="http://schemas.microsoft.com/office/drawing/2014/main" id="{556715F2-229A-47E7-9956-4A43E88B9C68}"/>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8">
              <a:extLst>
                <a:ext uri="{FF2B5EF4-FFF2-40B4-BE49-F238E27FC236}">
                  <a16:creationId xmlns:a16="http://schemas.microsoft.com/office/drawing/2014/main" id="{0DB426CD-FDB0-4A84-8541-286CD8A60E76}"/>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5" name="Group 94">
            <a:extLst>
              <a:ext uri="{FF2B5EF4-FFF2-40B4-BE49-F238E27FC236}">
                <a16:creationId xmlns:a16="http://schemas.microsoft.com/office/drawing/2014/main" id="{7DB7A36C-DD2C-4E27-B6BA-477749D236E8}"/>
              </a:ext>
            </a:extLst>
          </p:cNvPr>
          <p:cNvGrpSpPr/>
          <p:nvPr/>
        </p:nvGrpSpPr>
        <p:grpSpPr>
          <a:xfrm>
            <a:off x="12856573" y="7799626"/>
            <a:ext cx="3131027" cy="2161859"/>
            <a:chOff x="10701338" y="8021638"/>
            <a:chExt cx="2846388" cy="1965326"/>
          </a:xfrm>
        </p:grpSpPr>
        <p:sp>
          <p:nvSpPr>
            <p:cNvPr id="96" name="Freeform 201">
              <a:extLst>
                <a:ext uri="{FF2B5EF4-FFF2-40B4-BE49-F238E27FC236}">
                  <a16:creationId xmlns:a16="http://schemas.microsoft.com/office/drawing/2014/main" id="{C74F4441-EB8F-4F8A-A669-F9AA0C6E5C24}"/>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2">
              <a:extLst>
                <a:ext uri="{FF2B5EF4-FFF2-40B4-BE49-F238E27FC236}">
                  <a16:creationId xmlns:a16="http://schemas.microsoft.com/office/drawing/2014/main" id="{B4ED7E29-1156-4E29-BB7E-EBC65FBB27E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A3D56751-A724-4CBA-AB24-4DA447955C40}"/>
              </a:ext>
            </a:extLst>
          </p:cNvPr>
          <p:cNvGrpSpPr/>
          <p:nvPr/>
        </p:nvGrpSpPr>
        <p:grpSpPr>
          <a:xfrm>
            <a:off x="14711097" y="6635180"/>
            <a:ext cx="1547178" cy="2299811"/>
            <a:chOff x="12350751" y="7454901"/>
            <a:chExt cx="1406525" cy="2090737"/>
          </a:xfrm>
        </p:grpSpPr>
        <p:sp>
          <p:nvSpPr>
            <p:cNvPr id="99" name="Freeform 209">
              <a:extLst>
                <a:ext uri="{FF2B5EF4-FFF2-40B4-BE49-F238E27FC236}">
                  <a16:creationId xmlns:a16="http://schemas.microsoft.com/office/drawing/2014/main" id="{4A231AE6-3A9C-4034-A8FD-CD20D39FCE0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10">
              <a:extLst>
                <a:ext uri="{FF2B5EF4-FFF2-40B4-BE49-F238E27FC236}">
                  <a16:creationId xmlns:a16="http://schemas.microsoft.com/office/drawing/2014/main" id="{8BBA1E65-685D-42D4-8BB0-3F6972176E5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211">
              <a:extLst>
                <a:ext uri="{FF2B5EF4-FFF2-40B4-BE49-F238E27FC236}">
                  <a16:creationId xmlns:a16="http://schemas.microsoft.com/office/drawing/2014/main" id="{CC2D802F-44AC-4669-8D6E-4E3EFB1C1933}"/>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212">
              <a:extLst>
                <a:ext uri="{FF2B5EF4-FFF2-40B4-BE49-F238E27FC236}">
                  <a16:creationId xmlns:a16="http://schemas.microsoft.com/office/drawing/2014/main" id="{CA75CA69-F551-4D04-8689-7CE44435007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3">
              <a:extLst>
                <a:ext uri="{FF2B5EF4-FFF2-40B4-BE49-F238E27FC236}">
                  <a16:creationId xmlns:a16="http://schemas.microsoft.com/office/drawing/2014/main" id="{6D4E7FE3-98D7-4D47-8FF6-98AD42D01E01}"/>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4">
              <a:extLst>
                <a:ext uri="{FF2B5EF4-FFF2-40B4-BE49-F238E27FC236}">
                  <a16:creationId xmlns:a16="http://schemas.microsoft.com/office/drawing/2014/main" id="{9EEE06F5-A6C5-41BF-A5A2-62A9C0CF88D9}"/>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5">
              <a:extLst>
                <a:ext uri="{FF2B5EF4-FFF2-40B4-BE49-F238E27FC236}">
                  <a16:creationId xmlns:a16="http://schemas.microsoft.com/office/drawing/2014/main" id="{A944AC7E-7D12-49F2-ACAE-065569FB9F9C}"/>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6">
              <a:extLst>
                <a:ext uri="{FF2B5EF4-FFF2-40B4-BE49-F238E27FC236}">
                  <a16:creationId xmlns:a16="http://schemas.microsoft.com/office/drawing/2014/main" id="{EA2BE970-E4F5-4706-8966-636E18F9BF1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7" name="Group 106">
            <a:extLst>
              <a:ext uri="{FF2B5EF4-FFF2-40B4-BE49-F238E27FC236}">
                <a16:creationId xmlns:a16="http://schemas.microsoft.com/office/drawing/2014/main" id="{7C60C0F9-DA4E-4B56-90D4-9D13D736AB40}"/>
              </a:ext>
            </a:extLst>
          </p:cNvPr>
          <p:cNvGrpSpPr/>
          <p:nvPr/>
        </p:nvGrpSpPr>
        <p:grpSpPr>
          <a:xfrm>
            <a:off x="18054899" y="4130392"/>
            <a:ext cx="3216593" cy="5600225"/>
            <a:chOff x="15813088" y="4310063"/>
            <a:chExt cx="2924175" cy="5091113"/>
          </a:xfrm>
        </p:grpSpPr>
        <p:sp>
          <p:nvSpPr>
            <p:cNvPr id="108" name="Freeform 217">
              <a:extLst>
                <a:ext uri="{FF2B5EF4-FFF2-40B4-BE49-F238E27FC236}">
                  <a16:creationId xmlns:a16="http://schemas.microsoft.com/office/drawing/2014/main" id="{4198B245-AA19-420E-85E1-E594BD7108E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8">
              <a:extLst>
                <a:ext uri="{FF2B5EF4-FFF2-40B4-BE49-F238E27FC236}">
                  <a16:creationId xmlns:a16="http://schemas.microsoft.com/office/drawing/2014/main" id="{5E6A08FD-4F7B-4407-B633-F1F2F672F6B1}"/>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9">
              <a:extLst>
                <a:ext uri="{FF2B5EF4-FFF2-40B4-BE49-F238E27FC236}">
                  <a16:creationId xmlns:a16="http://schemas.microsoft.com/office/drawing/2014/main" id="{4E29A4A9-3F8B-47F1-B01B-5B532052FB46}"/>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20">
              <a:extLst>
                <a:ext uri="{FF2B5EF4-FFF2-40B4-BE49-F238E27FC236}">
                  <a16:creationId xmlns:a16="http://schemas.microsoft.com/office/drawing/2014/main" id="{74275A11-1619-4865-9C75-05377CAB32FD}"/>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21">
              <a:extLst>
                <a:ext uri="{FF2B5EF4-FFF2-40B4-BE49-F238E27FC236}">
                  <a16:creationId xmlns:a16="http://schemas.microsoft.com/office/drawing/2014/main" id="{35CE6C0E-DE27-46D7-90B2-E8E1FF237556}"/>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22">
              <a:extLst>
                <a:ext uri="{FF2B5EF4-FFF2-40B4-BE49-F238E27FC236}">
                  <a16:creationId xmlns:a16="http://schemas.microsoft.com/office/drawing/2014/main" id="{B2216610-82ED-4016-81D0-1CADC22C619E}"/>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3">
              <a:extLst>
                <a:ext uri="{FF2B5EF4-FFF2-40B4-BE49-F238E27FC236}">
                  <a16:creationId xmlns:a16="http://schemas.microsoft.com/office/drawing/2014/main" id="{297EC8A9-7AA6-4A62-A231-5D60929C89F6}"/>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5" name="Group 84">
            <a:extLst>
              <a:ext uri="{FF2B5EF4-FFF2-40B4-BE49-F238E27FC236}">
                <a16:creationId xmlns:a16="http://schemas.microsoft.com/office/drawing/2014/main" id="{707BE883-6C16-4FA7-BE75-0DD65B2B56D3}"/>
              </a:ext>
            </a:extLst>
          </p:cNvPr>
          <p:cNvGrpSpPr/>
          <p:nvPr/>
        </p:nvGrpSpPr>
        <p:grpSpPr>
          <a:xfrm>
            <a:off x="15518080" y="3218657"/>
            <a:ext cx="3384233" cy="6894195"/>
            <a:chOff x="13592175" y="3551238"/>
            <a:chExt cx="3076575" cy="6267450"/>
          </a:xfrm>
        </p:grpSpPr>
        <p:sp>
          <p:nvSpPr>
            <p:cNvPr id="11" name="Freeform 8">
              <a:extLst>
                <a:ext uri="{FF2B5EF4-FFF2-40B4-BE49-F238E27FC236}">
                  <a16:creationId xmlns:a16="http://schemas.microsoft.com/office/drawing/2014/main" id="{682DF11E-85CA-44A9-AF29-762A1BD599F1}"/>
                </a:ext>
              </a:extLst>
            </p:cNvPr>
            <p:cNvSpPr>
              <a:spLocks/>
            </p:cNvSpPr>
            <p:nvPr/>
          </p:nvSpPr>
          <p:spPr bwMode="auto">
            <a:xfrm>
              <a:off x="13592175" y="3551238"/>
              <a:ext cx="3076575" cy="6267450"/>
            </a:xfrm>
            <a:custGeom>
              <a:avLst/>
              <a:gdLst>
                <a:gd name="T0" fmla="*/ 827 w 969"/>
                <a:gd name="T1" fmla="*/ 1971 h 1971"/>
                <a:gd name="T2" fmla="*/ 141 w 969"/>
                <a:gd name="T3" fmla="*/ 1971 h 1971"/>
                <a:gd name="T4" fmla="*/ 0 w 969"/>
                <a:gd name="T5" fmla="*/ 1829 h 1971"/>
                <a:gd name="T6" fmla="*/ 0 w 969"/>
                <a:gd name="T7" fmla="*/ 142 h 1971"/>
                <a:gd name="T8" fmla="*/ 141 w 969"/>
                <a:gd name="T9" fmla="*/ 0 h 1971"/>
                <a:gd name="T10" fmla="*/ 827 w 969"/>
                <a:gd name="T11" fmla="*/ 0 h 1971"/>
                <a:gd name="T12" fmla="*/ 969 w 969"/>
                <a:gd name="T13" fmla="*/ 142 h 1971"/>
                <a:gd name="T14" fmla="*/ 969 w 969"/>
                <a:gd name="T15" fmla="*/ 1829 h 1971"/>
                <a:gd name="T16" fmla="*/ 827 w 969"/>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1">
                  <a:moveTo>
                    <a:pt x="827" y="1971"/>
                  </a:moveTo>
                  <a:cubicBezTo>
                    <a:pt x="141" y="1971"/>
                    <a:pt x="141" y="1971"/>
                    <a:pt x="141" y="1971"/>
                  </a:cubicBezTo>
                  <a:cubicBezTo>
                    <a:pt x="63" y="1971"/>
                    <a:pt x="0" y="1907"/>
                    <a:pt x="0" y="1829"/>
                  </a:cubicBezTo>
                  <a:cubicBezTo>
                    <a:pt x="0" y="142"/>
                    <a:pt x="0" y="142"/>
                    <a:pt x="0" y="142"/>
                  </a:cubicBezTo>
                  <a:cubicBezTo>
                    <a:pt x="0" y="63"/>
                    <a:pt x="63" y="0"/>
                    <a:pt x="141" y="0"/>
                  </a:cubicBezTo>
                  <a:cubicBezTo>
                    <a:pt x="827" y="0"/>
                    <a:pt x="827" y="0"/>
                    <a:pt x="827" y="0"/>
                  </a:cubicBezTo>
                  <a:cubicBezTo>
                    <a:pt x="906" y="0"/>
                    <a:pt x="969" y="63"/>
                    <a:pt x="969" y="142"/>
                  </a:cubicBezTo>
                  <a:cubicBezTo>
                    <a:pt x="969" y="1829"/>
                    <a:pt x="969" y="1829"/>
                    <a:pt x="969" y="1829"/>
                  </a:cubicBezTo>
                  <a:cubicBezTo>
                    <a:pt x="969" y="1907"/>
                    <a:pt x="906" y="1971"/>
                    <a:pt x="827"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C8AFFD05-DEAA-478A-AE5F-BBEF9515F345}"/>
                </a:ext>
              </a:extLst>
            </p:cNvPr>
            <p:cNvSpPr>
              <a:spLocks/>
            </p:cNvSpPr>
            <p:nvPr/>
          </p:nvSpPr>
          <p:spPr bwMode="auto">
            <a:xfrm>
              <a:off x="13652500" y="3611563"/>
              <a:ext cx="2952750" cy="6143625"/>
            </a:xfrm>
            <a:custGeom>
              <a:avLst/>
              <a:gdLst>
                <a:gd name="T0" fmla="*/ 809 w 930"/>
                <a:gd name="T1" fmla="*/ 1932 h 1932"/>
                <a:gd name="T2" fmla="*/ 120 w 930"/>
                <a:gd name="T3" fmla="*/ 1932 h 1932"/>
                <a:gd name="T4" fmla="*/ 0 w 930"/>
                <a:gd name="T5" fmla="*/ 1812 h 1932"/>
                <a:gd name="T6" fmla="*/ 0 w 930"/>
                <a:gd name="T7" fmla="*/ 120 h 1932"/>
                <a:gd name="T8" fmla="*/ 120 w 930"/>
                <a:gd name="T9" fmla="*/ 0 h 1932"/>
                <a:gd name="T10" fmla="*/ 809 w 930"/>
                <a:gd name="T11" fmla="*/ 0 h 1932"/>
                <a:gd name="T12" fmla="*/ 930 w 930"/>
                <a:gd name="T13" fmla="*/ 120 h 1932"/>
                <a:gd name="T14" fmla="*/ 930 w 930"/>
                <a:gd name="T15" fmla="*/ 1812 h 1932"/>
                <a:gd name="T16" fmla="*/ 809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09" y="1932"/>
                  </a:moveTo>
                  <a:cubicBezTo>
                    <a:pt x="120" y="1932"/>
                    <a:pt x="120" y="1932"/>
                    <a:pt x="120" y="1932"/>
                  </a:cubicBezTo>
                  <a:cubicBezTo>
                    <a:pt x="54" y="1932"/>
                    <a:pt x="0" y="1878"/>
                    <a:pt x="0" y="1812"/>
                  </a:cubicBezTo>
                  <a:cubicBezTo>
                    <a:pt x="0" y="120"/>
                    <a:pt x="0" y="120"/>
                    <a:pt x="0" y="120"/>
                  </a:cubicBezTo>
                  <a:cubicBezTo>
                    <a:pt x="0" y="53"/>
                    <a:pt x="54" y="0"/>
                    <a:pt x="120" y="0"/>
                  </a:cubicBezTo>
                  <a:cubicBezTo>
                    <a:pt x="809" y="0"/>
                    <a:pt x="809" y="0"/>
                    <a:pt x="809" y="0"/>
                  </a:cubicBezTo>
                  <a:cubicBezTo>
                    <a:pt x="876" y="0"/>
                    <a:pt x="930" y="53"/>
                    <a:pt x="930" y="120"/>
                  </a:cubicBezTo>
                  <a:cubicBezTo>
                    <a:pt x="930" y="1812"/>
                    <a:pt x="930" y="1812"/>
                    <a:pt x="930" y="1812"/>
                  </a:cubicBezTo>
                  <a:cubicBezTo>
                    <a:pt x="930" y="1878"/>
                    <a:pt x="876" y="1932"/>
                    <a:pt x="809"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892138E0-E94C-4AB6-BA70-FCD18BA2BF6C}"/>
                </a:ext>
              </a:extLst>
            </p:cNvPr>
            <p:cNvSpPr>
              <a:spLocks/>
            </p:cNvSpPr>
            <p:nvPr/>
          </p:nvSpPr>
          <p:spPr bwMode="auto">
            <a:xfrm>
              <a:off x="13754100" y="3716338"/>
              <a:ext cx="2740025" cy="5921375"/>
            </a:xfrm>
            <a:custGeom>
              <a:avLst/>
              <a:gdLst>
                <a:gd name="T0" fmla="*/ 666 w 863"/>
                <a:gd name="T1" fmla="*/ 21 h 1862"/>
                <a:gd name="T2" fmla="*/ 666 w 863"/>
                <a:gd name="T3" fmla="*/ 28 h 1862"/>
                <a:gd name="T4" fmla="*/ 622 w 863"/>
                <a:gd name="T5" fmla="*/ 73 h 1862"/>
                <a:gd name="T6" fmla="*/ 241 w 863"/>
                <a:gd name="T7" fmla="*/ 73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1"/>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FC1CED95-1C33-4E0D-88B4-00B3919251CE}"/>
                </a:ext>
              </a:extLst>
            </p:cNvPr>
            <p:cNvSpPr>
              <a:spLocks/>
            </p:cNvSpPr>
            <p:nvPr/>
          </p:nvSpPr>
          <p:spPr bwMode="auto">
            <a:xfrm>
              <a:off x="14922500" y="3776663"/>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2234E073-0AC6-4C0B-91CE-619C55DE7548}"/>
                </a:ext>
              </a:extLst>
            </p:cNvPr>
            <p:cNvSpPr>
              <a:spLocks noChangeArrowheads="1"/>
            </p:cNvSpPr>
            <p:nvPr/>
          </p:nvSpPr>
          <p:spPr bwMode="auto">
            <a:xfrm>
              <a:off x="15401925" y="37512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D626B758-0FCD-4C59-88D2-A40EE328B515}"/>
              </a:ext>
            </a:extLst>
          </p:cNvPr>
          <p:cNvGrpSpPr/>
          <p:nvPr/>
        </p:nvGrpSpPr>
        <p:grpSpPr>
          <a:xfrm>
            <a:off x="15963374" y="3904934"/>
            <a:ext cx="2493645" cy="5741670"/>
            <a:chOff x="3844925" y="4175126"/>
            <a:chExt cx="2266950" cy="5219700"/>
          </a:xfrm>
        </p:grpSpPr>
        <p:sp>
          <p:nvSpPr>
            <p:cNvPr id="16" name="Freeform 13">
              <a:extLst>
                <a:ext uri="{FF2B5EF4-FFF2-40B4-BE49-F238E27FC236}">
                  <a16:creationId xmlns:a16="http://schemas.microsoft.com/office/drawing/2014/main" id="{0AB6E63A-7D64-4F9B-B126-DBC5C80B7091}"/>
                </a:ext>
              </a:extLst>
            </p:cNvPr>
            <p:cNvSpPr>
              <a:spLocks/>
            </p:cNvSpPr>
            <p:nvPr/>
          </p:nvSpPr>
          <p:spPr bwMode="auto">
            <a:xfrm>
              <a:off x="3844925" y="4175126"/>
              <a:ext cx="2266950" cy="5219700"/>
            </a:xfrm>
            <a:custGeom>
              <a:avLst/>
              <a:gdLst>
                <a:gd name="T0" fmla="*/ 625 w 714"/>
                <a:gd name="T1" fmla="*/ 1642 h 1642"/>
                <a:gd name="T2" fmla="*/ 90 w 714"/>
                <a:gd name="T3" fmla="*/ 1642 h 1642"/>
                <a:gd name="T4" fmla="*/ 0 w 714"/>
                <a:gd name="T5" fmla="*/ 1552 h 1642"/>
                <a:gd name="T6" fmla="*/ 0 w 714"/>
                <a:gd name="T7" fmla="*/ 90 h 1642"/>
                <a:gd name="T8" fmla="*/ 90 w 714"/>
                <a:gd name="T9" fmla="*/ 0 h 1642"/>
                <a:gd name="T10" fmla="*/ 625 w 714"/>
                <a:gd name="T11" fmla="*/ 0 h 1642"/>
                <a:gd name="T12" fmla="*/ 714 w 714"/>
                <a:gd name="T13" fmla="*/ 90 h 1642"/>
                <a:gd name="T14" fmla="*/ 714 w 714"/>
                <a:gd name="T15" fmla="*/ 1552 h 1642"/>
                <a:gd name="T16" fmla="*/ 625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4" y="40"/>
                    <a:pt x="714" y="90"/>
                  </a:cubicBezTo>
                  <a:cubicBezTo>
                    <a:pt x="714" y="1552"/>
                    <a:pt x="714" y="1552"/>
                    <a:pt x="714" y="1552"/>
                  </a:cubicBezTo>
                  <a:cubicBezTo>
                    <a:pt x="714"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7C926CE4-CE2B-41B7-8B23-7A0C11EC8849}"/>
                </a:ext>
              </a:extLst>
            </p:cNvPr>
            <p:cNvSpPr>
              <a:spLocks noChangeArrowheads="1"/>
            </p:cNvSpPr>
            <p:nvPr/>
          </p:nvSpPr>
          <p:spPr bwMode="auto">
            <a:xfrm>
              <a:off x="4568825" y="477837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F167CC-0D6B-46A2-9160-92DD8BC8EAB7}"/>
                </a:ext>
              </a:extLst>
            </p:cNvPr>
            <p:cNvSpPr>
              <a:spLocks/>
            </p:cNvSpPr>
            <p:nvPr/>
          </p:nvSpPr>
          <p:spPr bwMode="auto">
            <a:xfrm>
              <a:off x="4733925" y="5189538"/>
              <a:ext cx="492125" cy="295275"/>
            </a:xfrm>
            <a:custGeom>
              <a:avLst/>
              <a:gdLst>
                <a:gd name="T0" fmla="*/ 146 w 155"/>
                <a:gd name="T1" fmla="*/ 93 h 93"/>
                <a:gd name="T2" fmla="*/ 8 w 155"/>
                <a:gd name="T3" fmla="*/ 93 h 93"/>
                <a:gd name="T4" fmla="*/ 0 w 155"/>
                <a:gd name="T5" fmla="*/ 84 h 93"/>
                <a:gd name="T6" fmla="*/ 0 w 155"/>
                <a:gd name="T7" fmla="*/ 54 h 93"/>
                <a:gd name="T8" fmla="*/ 53 w 155"/>
                <a:gd name="T9" fmla="*/ 0 h 93"/>
                <a:gd name="T10" fmla="*/ 101 w 155"/>
                <a:gd name="T11" fmla="*/ 0 h 93"/>
                <a:gd name="T12" fmla="*/ 155 w 155"/>
                <a:gd name="T13" fmla="*/ 54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4"/>
                    <a:pt x="0" y="54"/>
                    <a:pt x="0" y="54"/>
                  </a:cubicBezTo>
                  <a:cubicBezTo>
                    <a:pt x="0" y="24"/>
                    <a:pt x="23" y="0"/>
                    <a:pt x="53" y="0"/>
                  </a:cubicBezTo>
                  <a:cubicBezTo>
                    <a:pt x="101" y="0"/>
                    <a:pt x="101" y="0"/>
                    <a:pt x="101" y="0"/>
                  </a:cubicBezTo>
                  <a:cubicBezTo>
                    <a:pt x="131" y="0"/>
                    <a:pt x="155" y="24"/>
                    <a:pt x="155" y="54"/>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E4B77604-DB41-4105-890E-F82EF999C090}"/>
                </a:ext>
              </a:extLst>
            </p:cNvPr>
            <p:cNvSpPr>
              <a:spLocks/>
            </p:cNvSpPr>
            <p:nvPr/>
          </p:nvSpPr>
          <p:spPr bwMode="auto">
            <a:xfrm>
              <a:off x="4822825" y="4838701"/>
              <a:ext cx="311150" cy="338138"/>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23A9B02-694A-4428-B44C-E922798831A8}"/>
                </a:ext>
              </a:extLst>
            </p:cNvPr>
            <p:cNvSpPr>
              <a:spLocks/>
            </p:cNvSpPr>
            <p:nvPr/>
          </p:nvSpPr>
          <p:spPr bwMode="auto">
            <a:xfrm>
              <a:off x="4930775" y="5146676"/>
              <a:ext cx="92075" cy="115888"/>
            </a:xfrm>
            <a:custGeom>
              <a:avLst/>
              <a:gdLst>
                <a:gd name="T0" fmla="*/ 15 w 29"/>
                <a:gd name="T1" fmla="*/ 36 h 36"/>
                <a:gd name="T2" fmla="*/ 15 w 29"/>
                <a:gd name="T3" fmla="*/ 36 h 36"/>
                <a:gd name="T4" fmla="*/ 0 w 29"/>
                <a:gd name="T5" fmla="*/ 22 h 36"/>
                <a:gd name="T6" fmla="*/ 0 w 29"/>
                <a:gd name="T7" fmla="*/ 0 h 36"/>
                <a:gd name="T8" fmla="*/ 29 w 29"/>
                <a:gd name="T9" fmla="*/ 0 h 36"/>
                <a:gd name="T10" fmla="*/ 29 w 29"/>
                <a:gd name="T11" fmla="*/ 22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30"/>
                    <a:pt x="0" y="22"/>
                  </a:cubicBezTo>
                  <a:cubicBezTo>
                    <a:pt x="0" y="0"/>
                    <a:pt x="0" y="0"/>
                    <a:pt x="0" y="0"/>
                  </a:cubicBezTo>
                  <a:cubicBezTo>
                    <a:pt x="29" y="0"/>
                    <a:pt x="29" y="0"/>
                    <a:pt x="29" y="0"/>
                  </a:cubicBezTo>
                  <a:cubicBezTo>
                    <a:pt x="29" y="22"/>
                    <a:pt x="29" y="22"/>
                    <a:pt x="29" y="22"/>
                  </a:cubicBezTo>
                  <a:cubicBezTo>
                    <a:pt x="29" y="30"/>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C3227B4-650D-4AF2-B150-24857484C1A6}"/>
                </a:ext>
              </a:extLst>
            </p:cNvPr>
            <p:cNvSpPr>
              <a:spLocks/>
            </p:cNvSpPr>
            <p:nvPr/>
          </p:nvSpPr>
          <p:spPr bwMode="auto">
            <a:xfrm>
              <a:off x="4800600" y="4806951"/>
              <a:ext cx="355600" cy="209550"/>
            </a:xfrm>
            <a:custGeom>
              <a:avLst/>
              <a:gdLst>
                <a:gd name="T0" fmla="*/ 101 w 112"/>
                <a:gd name="T1" fmla="*/ 30 h 66"/>
                <a:gd name="T2" fmla="*/ 82 w 112"/>
                <a:gd name="T3" fmla="*/ 12 h 66"/>
                <a:gd name="T4" fmla="*/ 81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7 h 66"/>
                <a:gd name="T20" fmla="*/ 55 w 112"/>
                <a:gd name="T21" fmla="*/ 66 h 66"/>
                <a:gd name="T22" fmla="*/ 78 w 112"/>
                <a:gd name="T23" fmla="*/ 56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1" y="12"/>
                  </a:cubicBezTo>
                  <a:cubicBezTo>
                    <a:pt x="75" y="5"/>
                    <a:pt x="65" y="0"/>
                    <a:pt x="55" y="0"/>
                  </a:cubicBezTo>
                  <a:cubicBezTo>
                    <a:pt x="46" y="0"/>
                    <a:pt x="37" y="4"/>
                    <a:pt x="31" y="10"/>
                  </a:cubicBezTo>
                  <a:cubicBezTo>
                    <a:pt x="31" y="10"/>
                    <a:pt x="31" y="10"/>
                    <a:pt x="30" y="10"/>
                  </a:cubicBezTo>
                  <a:cubicBezTo>
                    <a:pt x="21" y="10"/>
                    <a:pt x="13" y="18"/>
                    <a:pt x="12" y="27"/>
                  </a:cubicBezTo>
                  <a:cubicBezTo>
                    <a:pt x="5" y="30"/>
                    <a:pt x="0" y="37"/>
                    <a:pt x="0" y="45"/>
                  </a:cubicBezTo>
                  <a:cubicBezTo>
                    <a:pt x="0" y="55"/>
                    <a:pt x="8" y="63"/>
                    <a:pt x="18" y="63"/>
                  </a:cubicBezTo>
                  <a:cubicBezTo>
                    <a:pt x="24" y="63"/>
                    <a:pt x="29" y="61"/>
                    <a:pt x="32" y="57"/>
                  </a:cubicBezTo>
                  <a:cubicBezTo>
                    <a:pt x="38" y="62"/>
                    <a:pt x="46" y="66"/>
                    <a:pt x="55" y="66"/>
                  </a:cubicBezTo>
                  <a:cubicBezTo>
                    <a:pt x="64" y="66"/>
                    <a:pt x="72" y="62"/>
                    <a:pt x="78" y="56"/>
                  </a:cubicBezTo>
                  <a:cubicBezTo>
                    <a:pt x="81" y="62"/>
                    <a:pt x="87" y="66"/>
                    <a:pt x="94" y="66"/>
                  </a:cubicBezTo>
                  <a:cubicBezTo>
                    <a:pt x="104" y="66"/>
                    <a:pt x="112" y="57"/>
                    <a:pt x="112" y="47"/>
                  </a:cubicBezTo>
                  <a:cubicBezTo>
                    <a:pt x="112"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90BEF7FF-F269-45A8-AF01-51F0BFC9C6FA}"/>
                </a:ext>
              </a:extLst>
            </p:cNvPr>
            <p:cNvSpPr>
              <a:spLocks/>
            </p:cNvSpPr>
            <p:nvPr/>
          </p:nvSpPr>
          <p:spPr bwMode="auto">
            <a:xfrm>
              <a:off x="4581525" y="5662613"/>
              <a:ext cx="793750" cy="139700"/>
            </a:xfrm>
            <a:custGeom>
              <a:avLst/>
              <a:gdLst>
                <a:gd name="T0" fmla="*/ 228 w 250"/>
                <a:gd name="T1" fmla="*/ 44 h 44"/>
                <a:gd name="T2" fmla="*/ 22 w 250"/>
                <a:gd name="T3" fmla="*/ 44 h 44"/>
                <a:gd name="T4" fmla="*/ 0 w 250"/>
                <a:gd name="T5" fmla="*/ 22 h 44"/>
                <a:gd name="T6" fmla="*/ 0 w 250"/>
                <a:gd name="T7" fmla="*/ 22 h 44"/>
                <a:gd name="T8" fmla="*/ 22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2" y="44"/>
                    <a:pt x="22" y="44"/>
                    <a:pt x="22" y="44"/>
                  </a:cubicBezTo>
                  <a:cubicBezTo>
                    <a:pt x="10" y="44"/>
                    <a:pt x="0" y="34"/>
                    <a:pt x="0" y="22"/>
                  </a:cubicBezTo>
                  <a:cubicBezTo>
                    <a:pt x="0" y="22"/>
                    <a:pt x="0" y="22"/>
                    <a:pt x="0" y="22"/>
                  </a:cubicBezTo>
                  <a:cubicBezTo>
                    <a:pt x="0" y="10"/>
                    <a:pt x="10" y="0"/>
                    <a:pt x="22"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ABB3F338-0E0E-4014-BCB1-5466AE9DB842}"/>
                </a:ext>
              </a:extLst>
            </p:cNvPr>
            <p:cNvSpPr>
              <a:spLocks/>
            </p:cNvSpPr>
            <p:nvPr/>
          </p:nvSpPr>
          <p:spPr bwMode="auto">
            <a:xfrm>
              <a:off x="4759325" y="5862638"/>
              <a:ext cx="749300" cy="50800"/>
            </a:xfrm>
            <a:custGeom>
              <a:avLst/>
              <a:gdLst>
                <a:gd name="T0" fmla="*/ 228 w 236"/>
                <a:gd name="T1" fmla="*/ 16 h 16"/>
                <a:gd name="T2" fmla="*/ 8 w 236"/>
                <a:gd name="T3" fmla="*/ 16 h 16"/>
                <a:gd name="T4" fmla="*/ 0 w 236"/>
                <a:gd name="T5" fmla="*/ 8 h 16"/>
                <a:gd name="T6" fmla="*/ 0 w 236"/>
                <a:gd name="T7" fmla="*/ 8 h 16"/>
                <a:gd name="T8" fmla="*/ 8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8" y="16"/>
                    <a:pt x="8" y="16"/>
                    <a:pt x="8" y="16"/>
                  </a:cubicBezTo>
                  <a:cubicBezTo>
                    <a:pt x="3" y="16"/>
                    <a:pt x="0" y="12"/>
                    <a:pt x="0" y="8"/>
                  </a:cubicBezTo>
                  <a:cubicBezTo>
                    <a:pt x="0" y="8"/>
                    <a:pt x="0" y="8"/>
                    <a:pt x="0" y="8"/>
                  </a:cubicBezTo>
                  <a:cubicBezTo>
                    <a:pt x="0" y="4"/>
                    <a:pt x="3" y="0"/>
                    <a:pt x="8" y="0"/>
                  </a:cubicBezTo>
                  <a:cubicBezTo>
                    <a:pt x="228" y="0"/>
                    <a:pt x="228" y="0"/>
                    <a:pt x="228" y="0"/>
                  </a:cubicBezTo>
                  <a:cubicBezTo>
                    <a:pt x="233" y="0"/>
                    <a:pt x="236" y="4"/>
                    <a:pt x="236" y="8"/>
                  </a:cubicBezTo>
                  <a:cubicBezTo>
                    <a:pt x="236" y="8"/>
                    <a:pt x="236" y="8"/>
                    <a:pt x="236" y="8"/>
                  </a:cubicBezTo>
                  <a:cubicBezTo>
                    <a:pt x="236" y="12"/>
                    <a:pt x="233"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6E9279F0-FCF8-4FBC-BFAF-DCAA9837F7C2}"/>
                </a:ext>
              </a:extLst>
            </p:cNvPr>
            <p:cNvSpPr>
              <a:spLocks/>
            </p:cNvSpPr>
            <p:nvPr/>
          </p:nvSpPr>
          <p:spPr bwMode="auto">
            <a:xfrm>
              <a:off x="4448175" y="5862638"/>
              <a:ext cx="136525" cy="50800"/>
            </a:xfrm>
            <a:custGeom>
              <a:avLst/>
              <a:gdLst>
                <a:gd name="T0" fmla="*/ 36 w 43"/>
                <a:gd name="T1" fmla="*/ 16 h 16"/>
                <a:gd name="T2" fmla="*/ 8 w 43"/>
                <a:gd name="T3" fmla="*/ 16 h 16"/>
                <a:gd name="T4" fmla="*/ 0 w 43"/>
                <a:gd name="T5" fmla="*/ 8 h 16"/>
                <a:gd name="T6" fmla="*/ 0 w 43"/>
                <a:gd name="T7" fmla="*/ 8 h 16"/>
                <a:gd name="T8" fmla="*/ 8 w 43"/>
                <a:gd name="T9" fmla="*/ 0 h 16"/>
                <a:gd name="T10" fmla="*/ 36 w 43"/>
                <a:gd name="T11" fmla="*/ 0 h 16"/>
                <a:gd name="T12" fmla="*/ 43 w 43"/>
                <a:gd name="T13" fmla="*/ 8 h 16"/>
                <a:gd name="T14" fmla="*/ 43 w 43"/>
                <a:gd name="T15" fmla="*/ 8 h 16"/>
                <a:gd name="T16" fmla="*/ 36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3" y="4"/>
                    <a:pt x="43" y="8"/>
                  </a:cubicBezTo>
                  <a:cubicBezTo>
                    <a:pt x="43" y="8"/>
                    <a:pt x="43" y="8"/>
                    <a:pt x="43" y="8"/>
                  </a:cubicBezTo>
                  <a:cubicBezTo>
                    <a:pt x="43"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F0D1527A-0BEA-478A-9824-D91EDF7CE320}"/>
                </a:ext>
              </a:extLst>
            </p:cNvPr>
            <p:cNvSpPr>
              <a:spLocks/>
            </p:cNvSpPr>
            <p:nvPr/>
          </p:nvSpPr>
          <p:spPr bwMode="auto">
            <a:xfrm>
              <a:off x="4622800" y="5862638"/>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D9D0587C-9EDC-4AC6-8252-96BB9A08551A}"/>
                </a:ext>
              </a:extLst>
            </p:cNvPr>
            <p:cNvSpPr>
              <a:spLocks/>
            </p:cNvSpPr>
            <p:nvPr/>
          </p:nvSpPr>
          <p:spPr bwMode="auto">
            <a:xfrm>
              <a:off x="4759325" y="8877301"/>
              <a:ext cx="749300" cy="47625"/>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C60BEBE-46B3-4126-99F2-F02F59E8D722}"/>
                </a:ext>
              </a:extLst>
            </p:cNvPr>
            <p:cNvSpPr>
              <a:spLocks/>
            </p:cNvSpPr>
            <p:nvPr/>
          </p:nvSpPr>
          <p:spPr bwMode="auto">
            <a:xfrm>
              <a:off x="4448175" y="8877301"/>
              <a:ext cx="136525" cy="47625"/>
            </a:xfrm>
            <a:custGeom>
              <a:avLst/>
              <a:gdLst>
                <a:gd name="T0" fmla="*/ 36 w 43"/>
                <a:gd name="T1" fmla="*/ 15 h 15"/>
                <a:gd name="T2" fmla="*/ 8 w 43"/>
                <a:gd name="T3" fmla="*/ 15 h 15"/>
                <a:gd name="T4" fmla="*/ 0 w 43"/>
                <a:gd name="T5" fmla="*/ 7 h 15"/>
                <a:gd name="T6" fmla="*/ 0 w 43"/>
                <a:gd name="T7" fmla="*/ 7 h 15"/>
                <a:gd name="T8" fmla="*/ 8 w 43"/>
                <a:gd name="T9" fmla="*/ 0 h 15"/>
                <a:gd name="T10" fmla="*/ 36 w 43"/>
                <a:gd name="T11" fmla="*/ 0 h 15"/>
                <a:gd name="T12" fmla="*/ 43 w 43"/>
                <a:gd name="T13" fmla="*/ 7 h 15"/>
                <a:gd name="T14" fmla="*/ 43 w 43"/>
                <a:gd name="T15" fmla="*/ 7 h 15"/>
                <a:gd name="T16" fmla="*/ 36 w 43"/>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3" y="3"/>
                    <a:pt x="43" y="7"/>
                  </a:cubicBezTo>
                  <a:cubicBezTo>
                    <a:pt x="43" y="7"/>
                    <a:pt x="43" y="7"/>
                    <a:pt x="43" y="7"/>
                  </a:cubicBezTo>
                  <a:cubicBezTo>
                    <a:pt x="43"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B0DB09F1-661F-4126-A137-9B4F3042F900}"/>
                </a:ext>
              </a:extLst>
            </p:cNvPr>
            <p:cNvSpPr>
              <a:spLocks/>
            </p:cNvSpPr>
            <p:nvPr/>
          </p:nvSpPr>
          <p:spPr bwMode="auto">
            <a:xfrm>
              <a:off x="4622800" y="8877301"/>
              <a:ext cx="98425" cy="47625"/>
            </a:xfrm>
            <a:custGeom>
              <a:avLst/>
              <a:gdLst>
                <a:gd name="T0" fmla="*/ 23 w 31"/>
                <a:gd name="T1" fmla="*/ 15 h 15"/>
                <a:gd name="T2" fmla="*/ 8 w 31"/>
                <a:gd name="T3" fmla="*/ 15 h 15"/>
                <a:gd name="T4" fmla="*/ 0 w 31"/>
                <a:gd name="T5" fmla="*/ 7 h 15"/>
                <a:gd name="T6" fmla="*/ 0 w 31"/>
                <a:gd name="T7" fmla="*/ 7 h 15"/>
                <a:gd name="T8" fmla="*/ 8 w 31"/>
                <a:gd name="T9" fmla="*/ 0 h 15"/>
                <a:gd name="T10" fmla="*/ 23 w 31"/>
                <a:gd name="T11" fmla="*/ 0 h 15"/>
                <a:gd name="T12" fmla="*/ 31 w 31"/>
                <a:gd name="T13" fmla="*/ 7 h 15"/>
                <a:gd name="T14" fmla="*/ 31 w 31"/>
                <a:gd name="T15" fmla="*/ 7 h 15"/>
                <a:gd name="T16" fmla="*/ 23 w 3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
                  <a:moveTo>
                    <a:pt x="23" y="15"/>
                  </a:moveTo>
                  <a:cubicBezTo>
                    <a:pt x="8" y="15"/>
                    <a:pt x="8" y="15"/>
                    <a:pt x="8" y="15"/>
                  </a:cubicBezTo>
                  <a:cubicBezTo>
                    <a:pt x="4" y="15"/>
                    <a:pt x="0" y="12"/>
                    <a:pt x="0" y="7"/>
                  </a:cubicBezTo>
                  <a:cubicBezTo>
                    <a:pt x="0" y="7"/>
                    <a:pt x="0" y="7"/>
                    <a:pt x="0" y="7"/>
                  </a:cubicBezTo>
                  <a:cubicBezTo>
                    <a:pt x="0" y="3"/>
                    <a:pt x="4" y="0"/>
                    <a:pt x="8" y="0"/>
                  </a:cubicBezTo>
                  <a:cubicBezTo>
                    <a:pt x="23" y="0"/>
                    <a:pt x="23" y="0"/>
                    <a:pt x="23" y="0"/>
                  </a:cubicBezTo>
                  <a:cubicBezTo>
                    <a:pt x="27" y="0"/>
                    <a:pt x="31" y="3"/>
                    <a:pt x="31" y="7"/>
                  </a:cubicBezTo>
                  <a:cubicBezTo>
                    <a:pt x="31" y="7"/>
                    <a:pt x="31" y="7"/>
                    <a:pt x="31" y="7"/>
                  </a:cubicBezTo>
                  <a:cubicBezTo>
                    <a:pt x="31" y="12"/>
                    <a:pt x="27" y="15"/>
                    <a:pt x="23"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BE99FFC4-D346-4932-9CD0-11FE3E46B344}"/>
                </a:ext>
              </a:extLst>
            </p:cNvPr>
            <p:cNvSpPr>
              <a:spLocks noChangeArrowheads="1"/>
            </p:cNvSpPr>
            <p:nvPr/>
          </p:nvSpPr>
          <p:spPr bwMode="auto">
            <a:xfrm>
              <a:off x="3978275"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BCF30869-FCE1-46CC-AD92-B8745B1DAB7A}"/>
                </a:ext>
              </a:extLst>
            </p:cNvPr>
            <p:cNvSpPr>
              <a:spLocks noChangeArrowheads="1"/>
            </p:cNvSpPr>
            <p:nvPr/>
          </p:nvSpPr>
          <p:spPr bwMode="auto">
            <a:xfrm>
              <a:off x="4667250" y="6192838"/>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3E5D6730-976F-46A3-9A9D-5E9C725A0D34}"/>
                </a:ext>
              </a:extLst>
            </p:cNvPr>
            <p:cNvSpPr>
              <a:spLocks noChangeArrowheads="1"/>
            </p:cNvSpPr>
            <p:nvPr/>
          </p:nvSpPr>
          <p:spPr bwMode="auto">
            <a:xfrm>
              <a:off x="5353050"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0CA9721-60BF-4B7A-ACDF-20C5336E972A}"/>
                </a:ext>
              </a:extLst>
            </p:cNvPr>
            <p:cNvSpPr>
              <a:spLocks noChangeArrowheads="1"/>
            </p:cNvSpPr>
            <p:nvPr/>
          </p:nvSpPr>
          <p:spPr bwMode="auto">
            <a:xfrm>
              <a:off x="3978275"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47AACD-AB0A-49AC-8C86-B93477927C14}"/>
                </a:ext>
              </a:extLst>
            </p:cNvPr>
            <p:cNvSpPr>
              <a:spLocks noChangeArrowheads="1"/>
            </p:cNvSpPr>
            <p:nvPr/>
          </p:nvSpPr>
          <p:spPr bwMode="auto">
            <a:xfrm>
              <a:off x="3978275" y="7573963"/>
              <a:ext cx="2000250" cy="11572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D8DBDA24-0E7C-41D7-9238-EA57F04B4FDE}"/>
                </a:ext>
              </a:extLst>
            </p:cNvPr>
            <p:cNvSpPr>
              <a:spLocks noChangeArrowheads="1"/>
            </p:cNvSpPr>
            <p:nvPr/>
          </p:nvSpPr>
          <p:spPr bwMode="auto">
            <a:xfrm>
              <a:off x="4667250" y="6883401"/>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132183BC-4AEC-4FAD-A3B3-5A3CE0051645}"/>
                </a:ext>
              </a:extLst>
            </p:cNvPr>
            <p:cNvSpPr>
              <a:spLocks noChangeArrowheads="1"/>
            </p:cNvSpPr>
            <p:nvPr/>
          </p:nvSpPr>
          <p:spPr bwMode="auto">
            <a:xfrm>
              <a:off x="5353050"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2B26D3A3-1AE2-46FE-B1B8-862D815EF886}"/>
              </a:ext>
            </a:extLst>
          </p:cNvPr>
          <p:cNvGrpSpPr/>
          <p:nvPr/>
        </p:nvGrpSpPr>
        <p:grpSpPr>
          <a:xfrm>
            <a:off x="15250905" y="3960814"/>
            <a:ext cx="4086225" cy="6553676"/>
            <a:chOff x="16881475" y="4225926"/>
            <a:chExt cx="3714750" cy="5957887"/>
          </a:xfrm>
        </p:grpSpPr>
        <p:sp>
          <p:nvSpPr>
            <p:cNvPr id="36" name="Freeform 33">
              <a:extLst>
                <a:ext uri="{FF2B5EF4-FFF2-40B4-BE49-F238E27FC236}">
                  <a16:creationId xmlns:a16="http://schemas.microsoft.com/office/drawing/2014/main" id="{44C60D75-D109-4F0E-9A7B-4C64DCC29EC9}"/>
                </a:ext>
              </a:extLst>
            </p:cNvPr>
            <p:cNvSpPr>
              <a:spLocks/>
            </p:cNvSpPr>
            <p:nvPr/>
          </p:nvSpPr>
          <p:spPr bwMode="auto">
            <a:xfrm>
              <a:off x="20335875" y="9682163"/>
              <a:ext cx="92075" cy="117475"/>
            </a:xfrm>
            <a:custGeom>
              <a:avLst/>
              <a:gdLst>
                <a:gd name="T0" fmla="*/ 0 w 58"/>
                <a:gd name="T1" fmla="*/ 20 h 74"/>
                <a:gd name="T2" fmla="*/ 4 w 58"/>
                <a:gd name="T3" fmla="*/ 74 h 74"/>
                <a:gd name="T4" fmla="*/ 58 w 58"/>
                <a:gd name="T5" fmla="*/ 66 h 74"/>
                <a:gd name="T6" fmla="*/ 54 w 58"/>
                <a:gd name="T7" fmla="*/ 0 h 74"/>
                <a:gd name="T8" fmla="*/ 0 w 58"/>
                <a:gd name="T9" fmla="*/ 20 h 74"/>
              </a:gdLst>
              <a:ahLst/>
              <a:cxnLst>
                <a:cxn ang="0">
                  <a:pos x="T0" y="T1"/>
                </a:cxn>
                <a:cxn ang="0">
                  <a:pos x="T2" y="T3"/>
                </a:cxn>
                <a:cxn ang="0">
                  <a:pos x="T4" y="T5"/>
                </a:cxn>
                <a:cxn ang="0">
                  <a:pos x="T6" y="T7"/>
                </a:cxn>
                <a:cxn ang="0">
                  <a:pos x="T8" y="T9"/>
                </a:cxn>
              </a:cxnLst>
              <a:rect l="0" t="0" r="r" b="b"/>
              <a:pathLst>
                <a:path w="58" h="74">
                  <a:moveTo>
                    <a:pt x="0" y="20"/>
                  </a:moveTo>
                  <a:lnTo>
                    <a:pt x="4" y="74"/>
                  </a:lnTo>
                  <a:lnTo>
                    <a:pt x="58" y="66"/>
                  </a:lnTo>
                  <a:lnTo>
                    <a:pt x="54" y="0"/>
                  </a:lnTo>
                  <a:lnTo>
                    <a:pt x="0" y="20"/>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853636E0-E2FD-45BD-AFE7-151DD01C8B73}"/>
                </a:ext>
              </a:extLst>
            </p:cNvPr>
            <p:cNvSpPr>
              <a:spLocks/>
            </p:cNvSpPr>
            <p:nvPr/>
          </p:nvSpPr>
          <p:spPr bwMode="auto">
            <a:xfrm>
              <a:off x="19700875" y="9739313"/>
              <a:ext cx="895350" cy="444500"/>
            </a:xfrm>
            <a:custGeom>
              <a:avLst/>
              <a:gdLst>
                <a:gd name="T0" fmla="*/ 191 w 282"/>
                <a:gd name="T1" fmla="*/ 0 h 140"/>
                <a:gd name="T2" fmla="*/ 62 w 282"/>
                <a:gd name="T3" fmla="*/ 107 h 140"/>
                <a:gd name="T4" fmla="*/ 163 w 282"/>
                <a:gd name="T5" fmla="*/ 129 h 140"/>
                <a:gd name="T6" fmla="*/ 237 w 282"/>
                <a:gd name="T7" fmla="*/ 100 h 140"/>
                <a:gd name="T8" fmla="*/ 243 w 282"/>
                <a:gd name="T9" fmla="*/ 4 h 140"/>
                <a:gd name="T10" fmla="*/ 191 w 282"/>
                <a:gd name="T11" fmla="*/ 0 h 140"/>
              </a:gdLst>
              <a:ahLst/>
              <a:cxnLst>
                <a:cxn ang="0">
                  <a:pos x="T0" y="T1"/>
                </a:cxn>
                <a:cxn ang="0">
                  <a:pos x="T2" y="T3"/>
                </a:cxn>
                <a:cxn ang="0">
                  <a:pos x="T4" y="T5"/>
                </a:cxn>
                <a:cxn ang="0">
                  <a:pos x="T6" y="T7"/>
                </a:cxn>
                <a:cxn ang="0">
                  <a:pos x="T8" y="T9"/>
                </a:cxn>
                <a:cxn ang="0">
                  <a:pos x="T10" y="T11"/>
                </a:cxn>
              </a:cxnLst>
              <a:rect l="0" t="0" r="r" b="b"/>
              <a:pathLst>
                <a:path w="282" h="140">
                  <a:moveTo>
                    <a:pt x="191" y="0"/>
                  </a:moveTo>
                  <a:cubicBezTo>
                    <a:pt x="191" y="0"/>
                    <a:pt x="123" y="75"/>
                    <a:pt x="62" y="107"/>
                  </a:cubicBezTo>
                  <a:cubicBezTo>
                    <a:pt x="0" y="140"/>
                    <a:pt x="134" y="138"/>
                    <a:pt x="163" y="129"/>
                  </a:cubicBezTo>
                  <a:cubicBezTo>
                    <a:pt x="192" y="120"/>
                    <a:pt x="193" y="104"/>
                    <a:pt x="237" y="100"/>
                  </a:cubicBezTo>
                  <a:cubicBezTo>
                    <a:pt x="282" y="95"/>
                    <a:pt x="262" y="26"/>
                    <a:pt x="243" y="4"/>
                  </a:cubicBezTo>
                  <a:cubicBezTo>
                    <a:pt x="243" y="4"/>
                    <a:pt x="210" y="36"/>
                    <a:pt x="191"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77EA14B2-EF9A-4CD0-8135-43767B8DB08D}"/>
                </a:ext>
              </a:extLst>
            </p:cNvPr>
            <p:cNvSpPr>
              <a:spLocks/>
            </p:cNvSpPr>
            <p:nvPr/>
          </p:nvSpPr>
          <p:spPr bwMode="auto">
            <a:xfrm>
              <a:off x="19577050" y="6572251"/>
              <a:ext cx="930275" cy="3163888"/>
            </a:xfrm>
            <a:custGeom>
              <a:avLst/>
              <a:gdLst>
                <a:gd name="T0" fmla="*/ 293 w 293"/>
                <a:gd name="T1" fmla="*/ 995 h 995"/>
                <a:gd name="T2" fmla="*/ 215 w 293"/>
                <a:gd name="T3" fmla="*/ 995 h 995"/>
                <a:gd name="T4" fmla="*/ 194 w 293"/>
                <a:gd name="T5" fmla="*/ 840 h 995"/>
                <a:gd name="T6" fmla="*/ 139 w 293"/>
                <a:gd name="T7" fmla="*/ 652 h 995"/>
                <a:gd name="T8" fmla="*/ 90 w 293"/>
                <a:gd name="T9" fmla="*/ 535 h 995"/>
                <a:gd name="T10" fmla="*/ 58 w 293"/>
                <a:gd name="T11" fmla="*/ 403 h 995"/>
                <a:gd name="T12" fmla="*/ 26 w 293"/>
                <a:gd name="T13" fmla="*/ 186 h 995"/>
                <a:gd name="T14" fmla="*/ 10 w 293"/>
                <a:gd name="T15" fmla="*/ 101 h 995"/>
                <a:gd name="T16" fmla="*/ 0 w 293"/>
                <a:gd name="T17" fmla="*/ 46 h 995"/>
                <a:gd name="T18" fmla="*/ 198 w 293"/>
                <a:gd name="T19" fmla="*/ 18 h 995"/>
                <a:gd name="T20" fmla="*/ 209 w 293"/>
                <a:gd name="T21" fmla="*/ 95 h 995"/>
                <a:gd name="T22" fmla="*/ 208 w 293"/>
                <a:gd name="T23" fmla="*/ 191 h 995"/>
                <a:gd name="T24" fmla="*/ 208 w 293"/>
                <a:gd name="T25" fmla="*/ 191 h 995"/>
                <a:gd name="T26" fmla="*/ 208 w 293"/>
                <a:gd name="T27" fmla="*/ 238 h 995"/>
                <a:gd name="T28" fmla="*/ 206 w 293"/>
                <a:gd name="T29" fmla="*/ 549 h 995"/>
                <a:gd name="T30" fmla="*/ 277 w 293"/>
                <a:gd name="T31" fmla="*/ 701 h 995"/>
                <a:gd name="T32" fmla="*/ 279 w 293"/>
                <a:gd name="T33" fmla="*/ 809 h 995"/>
                <a:gd name="T34" fmla="*/ 293 w 293"/>
                <a:gd name="T35" fmla="*/ 995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995">
                  <a:moveTo>
                    <a:pt x="293" y="995"/>
                  </a:moveTo>
                  <a:cubicBezTo>
                    <a:pt x="215" y="995"/>
                    <a:pt x="215" y="995"/>
                    <a:pt x="215" y="995"/>
                  </a:cubicBezTo>
                  <a:cubicBezTo>
                    <a:pt x="215" y="995"/>
                    <a:pt x="201" y="886"/>
                    <a:pt x="194" y="840"/>
                  </a:cubicBezTo>
                  <a:cubicBezTo>
                    <a:pt x="187" y="795"/>
                    <a:pt x="148" y="682"/>
                    <a:pt x="139" y="652"/>
                  </a:cubicBezTo>
                  <a:cubicBezTo>
                    <a:pt x="129" y="621"/>
                    <a:pt x="105" y="573"/>
                    <a:pt x="90" y="535"/>
                  </a:cubicBezTo>
                  <a:cubicBezTo>
                    <a:pt x="76" y="496"/>
                    <a:pt x="61" y="429"/>
                    <a:pt x="58" y="403"/>
                  </a:cubicBezTo>
                  <a:cubicBezTo>
                    <a:pt x="56" y="377"/>
                    <a:pt x="34" y="229"/>
                    <a:pt x="26" y="186"/>
                  </a:cubicBezTo>
                  <a:cubicBezTo>
                    <a:pt x="23" y="164"/>
                    <a:pt x="16" y="130"/>
                    <a:pt x="10" y="101"/>
                  </a:cubicBezTo>
                  <a:cubicBezTo>
                    <a:pt x="5" y="71"/>
                    <a:pt x="0" y="46"/>
                    <a:pt x="0" y="46"/>
                  </a:cubicBezTo>
                  <a:cubicBezTo>
                    <a:pt x="0" y="46"/>
                    <a:pt x="179" y="0"/>
                    <a:pt x="198" y="18"/>
                  </a:cubicBezTo>
                  <a:cubicBezTo>
                    <a:pt x="205" y="26"/>
                    <a:pt x="208" y="57"/>
                    <a:pt x="209" y="95"/>
                  </a:cubicBezTo>
                  <a:cubicBezTo>
                    <a:pt x="209" y="127"/>
                    <a:pt x="208" y="162"/>
                    <a:pt x="208" y="191"/>
                  </a:cubicBezTo>
                  <a:cubicBezTo>
                    <a:pt x="208" y="191"/>
                    <a:pt x="208" y="191"/>
                    <a:pt x="208" y="191"/>
                  </a:cubicBezTo>
                  <a:cubicBezTo>
                    <a:pt x="207" y="212"/>
                    <a:pt x="207" y="229"/>
                    <a:pt x="208" y="238"/>
                  </a:cubicBezTo>
                  <a:cubicBezTo>
                    <a:pt x="210" y="271"/>
                    <a:pt x="203" y="505"/>
                    <a:pt x="206" y="549"/>
                  </a:cubicBezTo>
                  <a:cubicBezTo>
                    <a:pt x="210" y="594"/>
                    <a:pt x="267" y="670"/>
                    <a:pt x="277" y="701"/>
                  </a:cubicBezTo>
                  <a:cubicBezTo>
                    <a:pt x="286" y="732"/>
                    <a:pt x="279" y="775"/>
                    <a:pt x="279" y="809"/>
                  </a:cubicBezTo>
                  <a:cubicBezTo>
                    <a:pt x="279" y="844"/>
                    <a:pt x="293" y="995"/>
                    <a:pt x="293" y="99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43F3CAC7-E7F3-4141-B1F9-5E4BFC0DD780}"/>
                </a:ext>
              </a:extLst>
            </p:cNvPr>
            <p:cNvSpPr>
              <a:spLocks/>
            </p:cNvSpPr>
            <p:nvPr/>
          </p:nvSpPr>
          <p:spPr bwMode="auto">
            <a:xfrm>
              <a:off x="19577050" y="6572251"/>
              <a:ext cx="663575" cy="450850"/>
            </a:xfrm>
            <a:custGeom>
              <a:avLst/>
              <a:gdLst>
                <a:gd name="T0" fmla="*/ 209 w 209"/>
                <a:gd name="T1" fmla="*/ 95 h 142"/>
                <a:gd name="T2" fmla="*/ 10 w 209"/>
                <a:gd name="T3" fmla="*/ 101 h 142"/>
                <a:gd name="T4" fmla="*/ 0 w 209"/>
                <a:gd name="T5" fmla="*/ 46 h 142"/>
                <a:gd name="T6" fmla="*/ 198 w 209"/>
                <a:gd name="T7" fmla="*/ 18 h 142"/>
                <a:gd name="T8" fmla="*/ 209 w 209"/>
                <a:gd name="T9" fmla="*/ 95 h 142"/>
              </a:gdLst>
              <a:ahLst/>
              <a:cxnLst>
                <a:cxn ang="0">
                  <a:pos x="T0" y="T1"/>
                </a:cxn>
                <a:cxn ang="0">
                  <a:pos x="T2" y="T3"/>
                </a:cxn>
                <a:cxn ang="0">
                  <a:pos x="T4" y="T5"/>
                </a:cxn>
                <a:cxn ang="0">
                  <a:pos x="T6" y="T7"/>
                </a:cxn>
                <a:cxn ang="0">
                  <a:pos x="T8" y="T9"/>
                </a:cxn>
              </a:cxnLst>
              <a:rect l="0" t="0" r="r" b="b"/>
              <a:pathLst>
                <a:path w="209" h="142">
                  <a:moveTo>
                    <a:pt x="209" y="95"/>
                  </a:moveTo>
                  <a:cubicBezTo>
                    <a:pt x="91" y="142"/>
                    <a:pt x="10" y="101"/>
                    <a:pt x="10" y="101"/>
                  </a:cubicBezTo>
                  <a:cubicBezTo>
                    <a:pt x="5" y="71"/>
                    <a:pt x="0" y="46"/>
                    <a:pt x="0" y="46"/>
                  </a:cubicBezTo>
                  <a:cubicBezTo>
                    <a:pt x="0" y="46"/>
                    <a:pt x="179" y="0"/>
                    <a:pt x="198" y="18"/>
                  </a:cubicBezTo>
                  <a:cubicBezTo>
                    <a:pt x="205" y="26"/>
                    <a:pt x="208" y="57"/>
                    <a:pt x="209" y="95"/>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3EBBBEE-6F7D-4A6F-8C61-E8A401202FC7}"/>
                </a:ext>
              </a:extLst>
            </p:cNvPr>
            <p:cNvSpPr>
              <a:spLocks/>
            </p:cNvSpPr>
            <p:nvPr/>
          </p:nvSpPr>
          <p:spPr bwMode="auto">
            <a:xfrm>
              <a:off x="17186275" y="4822826"/>
              <a:ext cx="314325" cy="341313"/>
            </a:xfrm>
            <a:custGeom>
              <a:avLst/>
              <a:gdLst>
                <a:gd name="T0" fmla="*/ 99 w 99"/>
                <a:gd name="T1" fmla="*/ 107 h 107"/>
                <a:gd name="T2" fmla="*/ 27 w 99"/>
                <a:gd name="T3" fmla="*/ 101 h 107"/>
                <a:gd name="T4" fmla="*/ 6 w 99"/>
                <a:gd name="T5" fmla="*/ 100 h 107"/>
                <a:gd name="T6" fmla="*/ 4 w 99"/>
                <a:gd name="T7" fmla="*/ 64 h 107"/>
                <a:gd name="T8" fmla="*/ 0 w 99"/>
                <a:gd name="T9" fmla="*/ 0 h 107"/>
                <a:gd name="T10" fmla="*/ 95 w 99"/>
                <a:gd name="T11" fmla="*/ 20 h 107"/>
                <a:gd name="T12" fmla="*/ 95 w 99"/>
                <a:gd name="T13" fmla="*/ 32 h 107"/>
                <a:gd name="T14" fmla="*/ 97 w 99"/>
                <a:gd name="T15" fmla="*/ 75 h 107"/>
                <a:gd name="T16" fmla="*/ 99 w 9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7">
                  <a:moveTo>
                    <a:pt x="99" y="107"/>
                  </a:moveTo>
                  <a:cubicBezTo>
                    <a:pt x="27" y="101"/>
                    <a:pt x="27" y="101"/>
                    <a:pt x="27" y="101"/>
                  </a:cubicBezTo>
                  <a:cubicBezTo>
                    <a:pt x="6" y="100"/>
                    <a:pt x="6" y="100"/>
                    <a:pt x="6" y="100"/>
                  </a:cubicBezTo>
                  <a:cubicBezTo>
                    <a:pt x="4" y="64"/>
                    <a:pt x="4" y="64"/>
                    <a:pt x="4" y="64"/>
                  </a:cubicBezTo>
                  <a:cubicBezTo>
                    <a:pt x="0" y="0"/>
                    <a:pt x="0" y="0"/>
                    <a:pt x="0" y="0"/>
                  </a:cubicBezTo>
                  <a:cubicBezTo>
                    <a:pt x="28" y="2"/>
                    <a:pt x="60" y="9"/>
                    <a:pt x="95" y="20"/>
                  </a:cubicBezTo>
                  <a:cubicBezTo>
                    <a:pt x="95" y="32"/>
                    <a:pt x="95" y="32"/>
                    <a:pt x="95" y="32"/>
                  </a:cubicBezTo>
                  <a:cubicBezTo>
                    <a:pt x="97" y="75"/>
                    <a:pt x="97" y="75"/>
                    <a:pt x="97" y="75"/>
                  </a:cubicBezTo>
                  <a:lnTo>
                    <a:pt x="99" y="107"/>
                  </a:lnTo>
                  <a:close/>
                </a:path>
              </a:pathLst>
            </a:custGeom>
            <a:solidFill>
              <a:srgbClr val="F8C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AB4AC883-FC9A-4912-9B82-A2F4EE630373}"/>
                </a:ext>
              </a:extLst>
            </p:cNvPr>
            <p:cNvSpPr>
              <a:spLocks/>
            </p:cNvSpPr>
            <p:nvPr/>
          </p:nvSpPr>
          <p:spPr bwMode="auto">
            <a:xfrm>
              <a:off x="17186275" y="4822826"/>
              <a:ext cx="301625" cy="228600"/>
            </a:xfrm>
            <a:custGeom>
              <a:avLst/>
              <a:gdLst>
                <a:gd name="T0" fmla="*/ 95 w 95"/>
                <a:gd name="T1" fmla="*/ 32 h 72"/>
                <a:gd name="T2" fmla="*/ 95 w 95"/>
                <a:gd name="T3" fmla="*/ 33 h 72"/>
                <a:gd name="T4" fmla="*/ 67 w 95"/>
                <a:gd name="T5" fmla="*/ 72 h 72"/>
                <a:gd name="T6" fmla="*/ 4 w 95"/>
                <a:gd name="T7" fmla="*/ 64 h 72"/>
                <a:gd name="T8" fmla="*/ 0 w 95"/>
                <a:gd name="T9" fmla="*/ 0 h 72"/>
                <a:gd name="T10" fmla="*/ 95 w 95"/>
                <a:gd name="T11" fmla="*/ 20 h 72"/>
                <a:gd name="T12" fmla="*/ 95 w 95"/>
                <a:gd name="T13" fmla="*/ 32 h 72"/>
              </a:gdLst>
              <a:ahLst/>
              <a:cxnLst>
                <a:cxn ang="0">
                  <a:pos x="T0" y="T1"/>
                </a:cxn>
                <a:cxn ang="0">
                  <a:pos x="T2" y="T3"/>
                </a:cxn>
                <a:cxn ang="0">
                  <a:pos x="T4" y="T5"/>
                </a:cxn>
                <a:cxn ang="0">
                  <a:pos x="T6" y="T7"/>
                </a:cxn>
                <a:cxn ang="0">
                  <a:pos x="T8" y="T9"/>
                </a:cxn>
                <a:cxn ang="0">
                  <a:pos x="T10" y="T11"/>
                </a:cxn>
                <a:cxn ang="0">
                  <a:pos x="T12" y="T13"/>
                </a:cxn>
              </a:cxnLst>
              <a:rect l="0" t="0" r="r" b="b"/>
              <a:pathLst>
                <a:path w="95" h="72">
                  <a:moveTo>
                    <a:pt x="95" y="32"/>
                  </a:moveTo>
                  <a:cubicBezTo>
                    <a:pt x="95" y="32"/>
                    <a:pt x="95" y="33"/>
                    <a:pt x="95" y="33"/>
                  </a:cubicBezTo>
                  <a:cubicBezTo>
                    <a:pt x="86" y="49"/>
                    <a:pt x="76" y="62"/>
                    <a:pt x="67" y="72"/>
                  </a:cubicBezTo>
                  <a:cubicBezTo>
                    <a:pt x="4" y="64"/>
                    <a:pt x="4" y="64"/>
                    <a:pt x="4" y="64"/>
                  </a:cubicBezTo>
                  <a:cubicBezTo>
                    <a:pt x="0" y="0"/>
                    <a:pt x="0" y="0"/>
                    <a:pt x="0" y="0"/>
                  </a:cubicBezTo>
                  <a:cubicBezTo>
                    <a:pt x="28" y="2"/>
                    <a:pt x="60" y="9"/>
                    <a:pt x="95" y="20"/>
                  </a:cubicBezTo>
                  <a:lnTo>
                    <a:pt x="95" y="32"/>
                  </a:lnTo>
                  <a:close/>
                </a:path>
              </a:pathLst>
            </a:custGeom>
            <a:solidFill>
              <a:srgbClr val="F3B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051E4C93-378A-4B35-B4C9-16D06778DE53}"/>
                </a:ext>
              </a:extLst>
            </p:cNvPr>
            <p:cNvSpPr>
              <a:spLocks/>
            </p:cNvSpPr>
            <p:nvPr/>
          </p:nvSpPr>
          <p:spPr bwMode="auto">
            <a:xfrm>
              <a:off x="18513425" y="5929313"/>
              <a:ext cx="447675" cy="307975"/>
            </a:xfrm>
            <a:custGeom>
              <a:avLst/>
              <a:gdLst>
                <a:gd name="T0" fmla="*/ 125 w 141"/>
                <a:gd name="T1" fmla="*/ 53 h 97"/>
                <a:gd name="T2" fmla="*/ 118 w 141"/>
                <a:gd name="T3" fmla="*/ 53 h 97"/>
                <a:gd name="T4" fmla="*/ 94 w 141"/>
                <a:gd name="T5" fmla="*/ 20 h 97"/>
                <a:gd name="T6" fmla="*/ 19 w 141"/>
                <a:gd name="T7" fmla="*/ 0 h 97"/>
                <a:gd name="T8" fmla="*/ 0 w 141"/>
                <a:gd name="T9" fmla="*/ 36 h 97"/>
                <a:gd name="T10" fmla="*/ 41 w 141"/>
                <a:gd name="T11" fmla="*/ 75 h 97"/>
                <a:gd name="T12" fmla="*/ 70 w 141"/>
                <a:gd name="T13" fmla="*/ 85 h 97"/>
                <a:gd name="T14" fmla="*/ 95 w 141"/>
                <a:gd name="T15" fmla="*/ 94 h 97"/>
                <a:gd name="T16" fmla="*/ 91 w 141"/>
                <a:gd name="T17" fmla="*/ 83 h 97"/>
                <a:gd name="T18" fmla="*/ 93 w 141"/>
                <a:gd name="T19" fmla="*/ 83 h 97"/>
                <a:gd name="T20" fmla="*/ 111 w 141"/>
                <a:gd name="T21" fmla="*/ 87 h 97"/>
                <a:gd name="T22" fmla="*/ 106 w 141"/>
                <a:gd name="T23" fmla="*/ 77 h 97"/>
                <a:gd name="T24" fmla="*/ 109 w 141"/>
                <a:gd name="T25" fmla="*/ 74 h 97"/>
                <a:gd name="T26" fmla="*/ 130 w 141"/>
                <a:gd name="T27" fmla="*/ 81 h 97"/>
                <a:gd name="T28" fmla="*/ 120 w 141"/>
                <a:gd name="T29" fmla="*/ 67 h 97"/>
                <a:gd name="T30" fmla="*/ 115 w 141"/>
                <a:gd name="T31" fmla="*/ 67 h 97"/>
                <a:gd name="T32" fmla="*/ 117 w 141"/>
                <a:gd name="T33" fmla="*/ 62 h 97"/>
                <a:gd name="T34" fmla="*/ 134 w 141"/>
                <a:gd name="T35" fmla="*/ 68 h 97"/>
                <a:gd name="T36" fmla="*/ 125 w 141"/>
                <a:gd name="T3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97">
                  <a:moveTo>
                    <a:pt x="125" y="53"/>
                  </a:moveTo>
                  <a:cubicBezTo>
                    <a:pt x="118" y="53"/>
                    <a:pt x="118" y="53"/>
                    <a:pt x="118" y="53"/>
                  </a:cubicBezTo>
                  <a:cubicBezTo>
                    <a:pt x="118" y="42"/>
                    <a:pt x="110" y="30"/>
                    <a:pt x="94" y="20"/>
                  </a:cubicBezTo>
                  <a:cubicBezTo>
                    <a:pt x="81" y="13"/>
                    <a:pt x="19" y="0"/>
                    <a:pt x="19" y="0"/>
                  </a:cubicBezTo>
                  <a:cubicBezTo>
                    <a:pt x="0" y="36"/>
                    <a:pt x="0" y="36"/>
                    <a:pt x="0" y="36"/>
                  </a:cubicBezTo>
                  <a:cubicBezTo>
                    <a:pt x="0" y="36"/>
                    <a:pt x="31" y="70"/>
                    <a:pt x="41" y="75"/>
                  </a:cubicBezTo>
                  <a:cubicBezTo>
                    <a:pt x="52" y="81"/>
                    <a:pt x="61" y="84"/>
                    <a:pt x="70" y="85"/>
                  </a:cubicBezTo>
                  <a:cubicBezTo>
                    <a:pt x="77" y="90"/>
                    <a:pt x="90" y="97"/>
                    <a:pt x="95" y="94"/>
                  </a:cubicBezTo>
                  <a:cubicBezTo>
                    <a:pt x="99" y="91"/>
                    <a:pt x="95" y="87"/>
                    <a:pt x="91" y="83"/>
                  </a:cubicBezTo>
                  <a:cubicBezTo>
                    <a:pt x="92" y="83"/>
                    <a:pt x="92" y="83"/>
                    <a:pt x="93" y="83"/>
                  </a:cubicBezTo>
                  <a:cubicBezTo>
                    <a:pt x="100" y="87"/>
                    <a:pt x="108" y="90"/>
                    <a:pt x="111" y="87"/>
                  </a:cubicBezTo>
                  <a:cubicBezTo>
                    <a:pt x="115" y="84"/>
                    <a:pt x="110" y="80"/>
                    <a:pt x="106" y="77"/>
                  </a:cubicBezTo>
                  <a:cubicBezTo>
                    <a:pt x="107" y="76"/>
                    <a:pt x="108" y="75"/>
                    <a:pt x="109" y="74"/>
                  </a:cubicBezTo>
                  <a:cubicBezTo>
                    <a:pt x="116" y="79"/>
                    <a:pt x="126" y="84"/>
                    <a:pt x="130" y="81"/>
                  </a:cubicBezTo>
                  <a:cubicBezTo>
                    <a:pt x="137" y="76"/>
                    <a:pt x="120" y="67"/>
                    <a:pt x="120" y="67"/>
                  </a:cubicBezTo>
                  <a:cubicBezTo>
                    <a:pt x="115" y="67"/>
                    <a:pt x="115" y="67"/>
                    <a:pt x="115" y="67"/>
                  </a:cubicBezTo>
                  <a:cubicBezTo>
                    <a:pt x="116" y="66"/>
                    <a:pt x="116" y="64"/>
                    <a:pt x="117" y="62"/>
                  </a:cubicBezTo>
                  <a:cubicBezTo>
                    <a:pt x="123" y="67"/>
                    <a:pt x="130" y="70"/>
                    <a:pt x="134" y="68"/>
                  </a:cubicBezTo>
                  <a:cubicBezTo>
                    <a:pt x="141" y="64"/>
                    <a:pt x="125" y="53"/>
                    <a:pt x="125" y="53"/>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E5706AEA-B9A8-435F-9AAE-647C86CBF8D2}"/>
                </a:ext>
              </a:extLst>
            </p:cNvPr>
            <p:cNvSpPr>
              <a:spLocks/>
            </p:cNvSpPr>
            <p:nvPr/>
          </p:nvSpPr>
          <p:spPr bwMode="auto">
            <a:xfrm>
              <a:off x="18542000" y="5973763"/>
              <a:ext cx="409575" cy="288925"/>
            </a:xfrm>
            <a:custGeom>
              <a:avLst/>
              <a:gdLst>
                <a:gd name="T0" fmla="*/ 121 w 129"/>
                <a:gd name="T1" fmla="*/ 0 h 91"/>
                <a:gd name="T2" fmla="*/ 57 w 129"/>
                <a:gd name="T3" fmla="*/ 12 h 91"/>
                <a:gd name="T4" fmla="*/ 3 w 129"/>
                <a:gd name="T5" fmla="*/ 56 h 91"/>
                <a:gd name="T6" fmla="*/ 9 w 129"/>
                <a:gd name="T7" fmla="*/ 64 h 91"/>
                <a:gd name="T8" fmla="*/ 20 w 129"/>
                <a:gd name="T9" fmla="*/ 58 h 91"/>
                <a:gd name="T10" fmla="*/ 22 w 129"/>
                <a:gd name="T11" fmla="*/ 74 h 91"/>
                <a:gd name="T12" fmla="*/ 39 w 129"/>
                <a:gd name="T13" fmla="*/ 65 h 91"/>
                <a:gd name="T14" fmla="*/ 34 w 129"/>
                <a:gd name="T15" fmla="*/ 80 h 91"/>
                <a:gd name="T16" fmla="*/ 53 w 129"/>
                <a:gd name="T17" fmla="*/ 76 h 91"/>
                <a:gd name="T18" fmla="*/ 53 w 129"/>
                <a:gd name="T19" fmla="*/ 88 h 91"/>
                <a:gd name="T20" fmla="*/ 98 w 129"/>
                <a:gd name="T21" fmla="*/ 64 h 91"/>
                <a:gd name="T22" fmla="*/ 129 w 129"/>
                <a:gd name="T23" fmla="*/ 35 h 91"/>
                <a:gd name="T24" fmla="*/ 121 w 129"/>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91">
                  <a:moveTo>
                    <a:pt x="121" y="0"/>
                  </a:moveTo>
                  <a:cubicBezTo>
                    <a:pt x="121" y="0"/>
                    <a:pt x="85" y="4"/>
                    <a:pt x="57" y="12"/>
                  </a:cubicBezTo>
                  <a:cubicBezTo>
                    <a:pt x="28" y="20"/>
                    <a:pt x="4" y="52"/>
                    <a:pt x="3" y="56"/>
                  </a:cubicBezTo>
                  <a:cubicBezTo>
                    <a:pt x="1" y="61"/>
                    <a:pt x="0" y="68"/>
                    <a:pt x="9" y="64"/>
                  </a:cubicBezTo>
                  <a:cubicBezTo>
                    <a:pt x="17" y="60"/>
                    <a:pt x="20" y="58"/>
                    <a:pt x="20" y="58"/>
                  </a:cubicBezTo>
                  <a:cubicBezTo>
                    <a:pt x="20" y="58"/>
                    <a:pt x="9" y="74"/>
                    <a:pt x="22" y="74"/>
                  </a:cubicBezTo>
                  <a:cubicBezTo>
                    <a:pt x="34" y="73"/>
                    <a:pt x="37" y="65"/>
                    <a:pt x="39" y="65"/>
                  </a:cubicBezTo>
                  <a:cubicBezTo>
                    <a:pt x="41" y="65"/>
                    <a:pt x="25" y="75"/>
                    <a:pt x="34" y="80"/>
                  </a:cubicBezTo>
                  <a:cubicBezTo>
                    <a:pt x="43" y="86"/>
                    <a:pt x="52" y="76"/>
                    <a:pt x="53" y="76"/>
                  </a:cubicBezTo>
                  <a:cubicBezTo>
                    <a:pt x="55" y="76"/>
                    <a:pt x="41" y="85"/>
                    <a:pt x="53" y="88"/>
                  </a:cubicBezTo>
                  <a:cubicBezTo>
                    <a:pt x="64" y="91"/>
                    <a:pt x="80" y="73"/>
                    <a:pt x="98" y="64"/>
                  </a:cubicBezTo>
                  <a:cubicBezTo>
                    <a:pt x="115" y="54"/>
                    <a:pt x="129" y="35"/>
                    <a:pt x="129" y="35"/>
                  </a:cubicBezTo>
                  <a:lnTo>
                    <a:pt x="12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DE41679B-C25A-452D-B362-E2345023636A}"/>
                </a:ext>
              </a:extLst>
            </p:cNvPr>
            <p:cNvSpPr>
              <a:spLocks/>
            </p:cNvSpPr>
            <p:nvPr/>
          </p:nvSpPr>
          <p:spPr bwMode="auto">
            <a:xfrm>
              <a:off x="18554700" y="5961063"/>
              <a:ext cx="212725" cy="133350"/>
            </a:xfrm>
            <a:custGeom>
              <a:avLst/>
              <a:gdLst>
                <a:gd name="T0" fmla="*/ 14 w 67"/>
                <a:gd name="T1" fmla="*/ 0 h 42"/>
                <a:gd name="T2" fmla="*/ 42 w 67"/>
                <a:gd name="T3" fmla="*/ 14 h 42"/>
                <a:gd name="T4" fmla="*/ 60 w 67"/>
                <a:gd name="T5" fmla="*/ 37 h 42"/>
                <a:gd name="T6" fmla="*/ 34 w 67"/>
                <a:gd name="T7" fmla="*/ 32 h 42"/>
                <a:gd name="T8" fmla="*/ 18 w 67"/>
                <a:gd name="T9" fmla="*/ 37 h 42"/>
                <a:gd name="T10" fmla="*/ 0 w 67"/>
                <a:gd name="T11" fmla="*/ 22 h 42"/>
                <a:gd name="T12" fmla="*/ 14 w 67"/>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67" h="42">
                  <a:moveTo>
                    <a:pt x="14" y="0"/>
                  </a:moveTo>
                  <a:cubicBezTo>
                    <a:pt x="14" y="0"/>
                    <a:pt x="29" y="4"/>
                    <a:pt x="42" y="14"/>
                  </a:cubicBezTo>
                  <a:cubicBezTo>
                    <a:pt x="55" y="23"/>
                    <a:pt x="67" y="33"/>
                    <a:pt x="60" y="37"/>
                  </a:cubicBezTo>
                  <a:cubicBezTo>
                    <a:pt x="52" y="41"/>
                    <a:pt x="40" y="30"/>
                    <a:pt x="34" y="32"/>
                  </a:cubicBezTo>
                  <a:cubicBezTo>
                    <a:pt x="28" y="33"/>
                    <a:pt x="28" y="42"/>
                    <a:pt x="18" y="37"/>
                  </a:cubicBezTo>
                  <a:cubicBezTo>
                    <a:pt x="8" y="32"/>
                    <a:pt x="0" y="22"/>
                    <a:pt x="0" y="22"/>
                  </a:cubicBezTo>
                  <a:lnTo>
                    <a:pt x="14"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2BB83EFF-92A5-43C5-97E0-168E48351EAB}"/>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 name="T8" fmla="*/ 12 w 90"/>
                <a:gd name="T9" fmla="*/ 14 h 96"/>
              </a:gdLst>
              <a:ahLst/>
              <a:cxnLst>
                <a:cxn ang="0">
                  <a:pos x="T0" y="T1"/>
                </a:cxn>
                <a:cxn ang="0">
                  <a:pos x="T2" y="T3"/>
                </a:cxn>
                <a:cxn ang="0">
                  <a:pos x="T4" y="T5"/>
                </a:cxn>
                <a:cxn ang="0">
                  <a:pos x="T6" y="T7"/>
                </a:cxn>
                <a:cxn ang="0">
                  <a:pos x="T8" y="T9"/>
                </a:cxn>
              </a:cxnLst>
              <a:rect l="0" t="0" r="r" b="b"/>
              <a:pathLst>
                <a:path w="90" h="96">
                  <a:moveTo>
                    <a:pt x="12" y="14"/>
                  </a:moveTo>
                  <a:lnTo>
                    <a:pt x="90" y="0"/>
                  </a:lnTo>
                  <a:lnTo>
                    <a:pt x="84" y="74"/>
                  </a:lnTo>
                  <a:lnTo>
                    <a:pt x="0" y="96"/>
                  </a:lnTo>
                  <a:lnTo>
                    <a:pt x="12" y="1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D6AFC662-87F8-40EB-AB7B-982FD9B56BA2}"/>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Lst>
              <a:ahLst/>
              <a:cxnLst>
                <a:cxn ang="0">
                  <a:pos x="T0" y="T1"/>
                </a:cxn>
                <a:cxn ang="0">
                  <a:pos x="T2" y="T3"/>
                </a:cxn>
                <a:cxn ang="0">
                  <a:pos x="T4" y="T5"/>
                </a:cxn>
                <a:cxn ang="0">
                  <a:pos x="T6" y="T7"/>
                </a:cxn>
              </a:cxnLst>
              <a:rect l="0" t="0" r="r" b="b"/>
              <a:pathLst>
                <a:path w="90" h="96">
                  <a:moveTo>
                    <a:pt x="12" y="14"/>
                  </a:moveTo>
                  <a:lnTo>
                    <a:pt x="90" y="0"/>
                  </a:lnTo>
                  <a:lnTo>
                    <a:pt x="84" y="74"/>
                  </a:lnTo>
                  <a:lnTo>
                    <a:pt x="0"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1B7FCB2F-A338-43D9-A352-BF49129FBC75}"/>
                </a:ext>
              </a:extLst>
            </p:cNvPr>
            <p:cNvSpPr>
              <a:spLocks/>
            </p:cNvSpPr>
            <p:nvPr/>
          </p:nvSpPr>
          <p:spPr bwMode="auto">
            <a:xfrm>
              <a:off x="18341975" y="5735638"/>
              <a:ext cx="368300" cy="200025"/>
            </a:xfrm>
            <a:custGeom>
              <a:avLst/>
              <a:gdLst>
                <a:gd name="T0" fmla="*/ 110 w 116"/>
                <a:gd name="T1" fmla="*/ 10 h 63"/>
                <a:gd name="T2" fmla="*/ 75 w 116"/>
                <a:gd name="T3" fmla="*/ 1 h 63"/>
                <a:gd name="T4" fmla="*/ 39 w 116"/>
                <a:gd name="T5" fmla="*/ 10 h 63"/>
                <a:gd name="T6" fmla="*/ 23 w 116"/>
                <a:gd name="T7" fmla="*/ 20 h 63"/>
                <a:gd name="T8" fmla="*/ 2 w 116"/>
                <a:gd name="T9" fmla="*/ 25 h 63"/>
                <a:gd name="T10" fmla="*/ 30 w 116"/>
                <a:gd name="T11" fmla="*/ 58 h 63"/>
                <a:gd name="T12" fmla="*/ 101 w 116"/>
                <a:gd name="T13" fmla="*/ 55 h 63"/>
                <a:gd name="T14" fmla="*/ 115 w 116"/>
                <a:gd name="T15" fmla="*/ 31 h 63"/>
                <a:gd name="T16" fmla="*/ 110 w 116"/>
                <a:gd name="T17"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63">
                  <a:moveTo>
                    <a:pt x="110" y="10"/>
                  </a:moveTo>
                  <a:cubicBezTo>
                    <a:pt x="110" y="10"/>
                    <a:pt x="90" y="0"/>
                    <a:pt x="75" y="1"/>
                  </a:cubicBezTo>
                  <a:cubicBezTo>
                    <a:pt x="59" y="1"/>
                    <a:pt x="48" y="3"/>
                    <a:pt x="39" y="10"/>
                  </a:cubicBezTo>
                  <a:cubicBezTo>
                    <a:pt x="29" y="16"/>
                    <a:pt x="33" y="19"/>
                    <a:pt x="23" y="20"/>
                  </a:cubicBezTo>
                  <a:cubicBezTo>
                    <a:pt x="14" y="21"/>
                    <a:pt x="4" y="22"/>
                    <a:pt x="2" y="25"/>
                  </a:cubicBezTo>
                  <a:cubicBezTo>
                    <a:pt x="0" y="28"/>
                    <a:pt x="10" y="54"/>
                    <a:pt x="30" y="58"/>
                  </a:cubicBezTo>
                  <a:cubicBezTo>
                    <a:pt x="50" y="62"/>
                    <a:pt x="93" y="63"/>
                    <a:pt x="101" y="55"/>
                  </a:cubicBezTo>
                  <a:cubicBezTo>
                    <a:pt x="108" y="47"/>
                    <a:pt x="114" y="35"/>
                    <a:pt x="115" y="31"/>
                  </a:cubicBezTo>
                  <a:cubicBezTo>
                    <a:pt x="116" y="27"/>
                    <a:pt x="110" y="10"/>
                    <a:pt x="110" y="1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B5E0A8F4-44F1-4078-A9FC-B84E1B88F8DC}"/>
                </a:ext>
              </a:extLst>
            </p:cNvPr>
            <p:cNvSpPr>
              <a:spLocks/>
            </p:cNvSpPr>
            <p:nvPr/>
          </p:nvSpPr>
          <p:spPr bwMode="auto">
            <a:xfrm>
              <a:off x="17586325" y="5297488"/>
              <a:ext cx="1009650" cy="765175"/>
            </a:xfrm>
            <a:custGeom>
              <a:avLst/>
              <a:gdLst>
                <a:gd name="T0" fmla="*/ 301 w 318"/>
                <a:gd name="T1" fmla="*/ 241 h 241"/>
                <a:gd name="T2" fmla="*/ 129 w 318"/>
                <a:gd name="T3" fmla="*/ 203 h 241"/>
                <a:gd name="T4" fmla="*/ 114 w 318"/>
                <a:gd name="T5" fmla="*/ 195 h 241"/>
                <a:gd name="T6" fmla="*/ 114 w 318"/>
                <a:gd name="T7" fmla="*/ 195 h 241"/>
                <a:gd name="T8" fmla="*/ 108 w 318"/>
                <a:gd name="T9" fmla="*/ 191 h 241"/>
                <a:gd name="T10" fmla="*/ 84 w 318"/>
                <a:gd name="T11" fmla="*/ 178 h 241"/>
                <a:gd name="T12" fmla="*/ 46 w 318"/>
                <a:gd name="T13" fmla="*/ 110 h 241"/>
                <a:gd name="T14" fmla="*/ 9 w 318"/>
                <a:gd name="T15" fmla="*/ 0 h 241"/>
                <a:gd name="T16" fmla="*/ 130 w 318"/>
                <a:gd name="T17" fmla="*/ 102 h 241"/>
                <a:gd name="T18" fmla="*/ 203 w 318"/>
                <a:gd name="T19" fmla="*/ 136 h 241"/>
                <a:gd name="T20" fmla="*/ 318 w 318"/>
                <a:gd name="T21" fmla="*/ 201 h 241"/>
                <a:gd name="T22" fmla="*/ 300 w 318"/>
                <a:gd name="T23" fmla="*/ 234 h 241"/>
                <a:gd name="T24" fmla="*/ 301 w 318"/>
                <a:gd name="T2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241">
                  <a:moveTo>
                    <a:pt x="301" y="241"/>
                  </a:moveTo>
                  <a:cubicBezTo>
                    <a:pt x="301" y="241"/>
                    <a:pt x="188" y="233"/>
                    <a:pt x="129" y="203"/>
                  </a:cubicBezTo>
                  <a:cubicBezTo>
                    <a:pt x="124" y="200"/>
                    <a:pt x="119" y="197"/>
                    <a:pt x="114" y="195"/>
                  </a:cubicBezTo>
                  <a:cubicBezTo>
                    <a:pt x="114" y="195"/>
                    <a:pt x="114" y="195"/>
                    <a:pt x="114" y="195"/>
                  </a:cubicBezTo>
                  <a:cubicBezTo>
                    <a:pt x="112" y="194"/>
                    <a:pt x="110" y="192"/>
                    <a:pt x="108" y="191"/>
                  </a:cubicBezTo>
                  <a:cubicBezTo>
                    <a:pt x="76" y="175"/>
                    <a:pt x="83" y="178"/>
                    <a:pt x="84" y="178"/>
                  </a:cubicBezTo>
                  <a:cubicBezTo>
                    <a:pt x="83" y="177"/>
                    <a:pt x="64" y="146"/>
                    <a:pt x="46" y="110"/>
                  </a:cubicBezTo>
                  <a:cubicBezTo>
                    <a:pt x="23" y="66"/>
                    <a:pt x="0" y="14"/>
                    <a:pt x="9" y="0"/>
                  </a:cubicBezTo>
                  <a:cubicBezTo>
                    <a:pt x="9" y="0"/>
                    <a:pt x="98" y="70"/>
                    <a:pt x="130" y="102"/>
                  </a:cubicBezTo>
                  <a:cubicBezTo>
                    <a:pt x="130" y="102"/>
                    <a:pt x="170" y="116"/>
                    <a:pt x="203" y="136"/>
                  </a:cubicBezTo>
                  <a:cubicBezTo>
                    <a:pt x="236" y="155"/>
                    <a:pt x="305" y="188"/>
                    <a:pt x="318" y="201"/>
                  </a:cubicBezTo>
                  <a:cubicBezTo>
                    <a:pt x="318" y="201"/>
                    <a:pt x="301" y="220"/>
                    <a:pt x="300" y="234"/>
                  </a:cubicBezTo>
                  <a:cubicBezTo>
                    <a:pt x="300" y="237"/>
                    <a:pt x="300" y="239"/>
                    <a:pt x="301" y="241"/>
                  </a:cubicBezTo>
                  <a:close/>
                </a:path>
              </a:pathLst>
            </a:custGeom>
            <a:solidFill>
              <a:srgbClr val="D3D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7C543688-CEE0-4F0E-A03B-F92A968F2AC0}"/>
                </a:ext>
              </a:extLst>
            </p:cNvPr>
            <p:cNvSpPr>
              <a:spLocks/>
            </p:cNvSpPr>
            <p:nvPr/>
          </p:nvSpPr>
          <p:spPr bwMode="auto">
            <a:xfrm>
              <a:off x="17732375" y="5573713"/>
              <a:ext cx="215900" cy="342900"/>
            </a:xfrm>
            <a:custGeom>
              <a:avLst/>
              <a:gdLst>
                <a:gd name="T0" fmla="*/ 68 w 68"/>
                <a:gd name="T1" fmla="*/ 108 h 108"/>
                <a:gd name="T2" fmla="*/ 38 w 68"/>
                <a:gd name="T3" fmla="*/ 91 h 108"/>
                <a:gd name="T4" fmla="*/ 0 w 68"/>
                <a:gd name="T5" fmla="*/ 23 h 108"/>
                <a:gd name="T6" fmla="*/ 2 w 68"/>
                <a:gd name="T7" fmla="*/ 0 h 108"/>
                <a:gd name="T8" fmla="*/ 68 w 68"/>
                <a:gd name="T9" fmla="*/ 108 h 108"/>
              </a:gdLst>
              <a:ahLst/>
              <a:cxnLst>
                <a:cxn ang="0">
                  <a:pos x="T0" y="T1"/>
                </a:cxn>
                <a:cxn ang="0">
                  <a:pos x="T2" y="T3"/>
                </a:cxn>
                <a:cxn ang="0">
                  <a:pos x="T4" y="T5"/>
                </a:cxn>
                <a:cxn ang="0">
                  <a:pos x="T6" y="T7"/>
                </a:cxn>
                <a:cxn ang="0">
                  <a:pos x="T8" y="T9"/>
                </a:cxn>
              </a:cxnLst>
              <a:rect l="0" t="0" r="r" b="b"/>
              <a:pathLst>
                <a:path w="68" h="108">
                  <a:moveTo>
                    <a:pt x="68" y="108"/>
                  </a:moveTo>
                  <a:cubicBezTo>
                    <a:pt x="29" y="87"/>
                    <a:pt x="37" y="91"/>
                    <a:pt x="38" y="91"/>
                  </a:cubicBezTo>
                  <a:cubicBezTo>
                    <a:pt x="37" y="90"/>
                    <a:pt x="18" y="59"/>
                    <a:pt x="0" y="23"/>
                  </a:cubicBezTo>
                  <a:cubicBezTo>
                    <a:pt x="2" y="0"/>
                    <a:pt x="2" y="0"/>
                    <a:pt x="2" y="0"/>
                  </a:cubicBezTo>
                  <a:lnTo>
                    <a:pt x="68" y="108"/>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96CF79B5-0943-4179-8B74-93A49D6C9EB6}"/>
                </a:ext>
              </a:extLst>
            </p:cNvPr>
            <p:cNvSpPr>
              <a:spLocks/>
            </p:cNvSpPr>
            <p:nvPr/>
          </p:nvSpPr>
          <p:spPr bwMode="auto">
            <a:xfrm>
              <a:off x="17916525" y="5862638"/>
              <a:ext cx="625475" cy="200025"/>
            </a:xfrm>
            <a:custGeom>
              <a:avLst/>
              <a:gdLst>
                <a:gd name="T0" fmla="*/ 197 w 197"/>
                <a:gd name="T1" fmla="*/ 63 h 63"/>
                <a:gd name="T2" fmla="*/ 25 w 197"/>
                <a:gd name="T3" fmla="*/ 25 h 63"/>
                <a:gd name="T4" fmla="*/ 10 w 197"/>
                <a:gd name="T5" fmla="*/ 17 h 63"/>
                <a:gd name="T6" fmla="*/ 10 w 197"/>
                <a:gd name="T7" fmla="*/ 17 h 63"/>
                <a:gd name="T8" fmla="*/ 4 w 197"/>
                <a:gd name="T9" fmla="*/ 13 h 63"/>
                <a:gd name="T10" fmla="*/ 0 w 197"/>
                <a:gd name="T11" fmla="*/ 0 h 63"/>
                <a:gd name="T12" fmla="*/ 196 w 197"/>
                <a:gd name="T13" fmla="*/ 56 h 63"/>
                <a:gd name="T14" fmla="*/ 197 w 197"/>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7" h="63">
                  <a:moveTo>
                    <a:pt x="197" y="63"/>
                  </a:moveTo>
                  <a:cubicBezTo>
                    <a:pt x="197" y="63"/>
                    <a:pt x="84" y="55"/>
                    <a:pt x="25" y="25"/>
                  </a:cubicBezTo>
                  <a:cubicBezTo>
                    <a:pt x="20" y="22"/>
                    <a:pt x="15" y="19"/>
                    <a:pt x="10" y="17"/>
                  </a:cubicBezTo>
                  <a:cubicBezTo>
                    <a:pt x="10" y="17"/>
                    <a:pt x="10" y="17"/>
                    <a:pt x="10" y="17"/>
                  </a:cubicBezTo>
                  <a:cubicBezTo>
                    <a:pt x="8" y="16"/>
                    <a:pt x="6" y="14"/>
                    <a:pt x="4" y="13"/>
                  </a:cubicBezTo>
                  <a:cubicBezTo>
                    <a:pt x="0" y="0"/>
                    <a:pt x="0" y="0"/>
                    <a:pt x="0" y="0"/>
                  </a:cubicBezTo>
                  <a:cubicBezTo>
                    <a:pt x="0" y="0"/>
                    <a:pt x="74" y="42"/>
                    <a:pt x="196" y="56"/>
                  </a:cubicBezTo>
                  <a:cubicBezTo>
                    <a:pt x="196" y="59"/>
                    <a:pt x="196" y="61"/>
                    <a:pt x="197" y="63"/>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70DBD0A-B4C4-4D11-93E3-0AC9C82FD0DE}"/>
                </a:ext>
              </a:extLst>
            </p:cNvPr>
            <p:cNvSpPr>
              <a:spLocks/>
            </p:cNvSpPr>
            <p:nvPr/>
          </p:nvSpPr>
          <p:spPr bwMode="auto">
            <a:xfrm>
              <a:off x="18764250" y="5173663"/>
              <a:ext cx="1130300" cy="704850"/>
            </a:xfrm>
            <a:custGeom>
              <a:avLst/>
              <a:gdLst>
                <a:gd name="T0" fmla="*/ 356 w 356"/>
                <a:gd name="T1" fmla="*/ 0 h 222"/>
                <a:gd name="T2" fmla="*/ 335 w 356"/>
                <a:gd name="T3" fmla="*/ 82 h 222"/>
                <a:gd name="T4" fmla="*/ 328 w 356"/>
                <a:gd name="T5" fmla="*/ 106 h 222"/>
                <a:gd name="T6" fmla="*/ 237 w 356"/>
                <a:gd name="T7" fmla="*/ 183 h 222"/>
                <a:gd name="T8" fmla="*/ 181 w 356"/>
                <a:gd name="T9" fmla="*/ 196 h 222"/>
                <a:gd name="T10" fmla="*/ 137 w 356"/>
                <a:gd name="T11" fmla="*/ 206 h 222"/>
                <a:gd name="T12" fmla="*/ 0 w 356"/>
                <a:gd name="T13" fmla="*/ 222 h 222"/>
                <a:gd name="T14" fmla="*/ 1 w 356"/>
                <a:gd name="T15" fmla="*/ 211 h 222"/>
                <a:gd name="T16" fmla="*/ 0 w 356"/>
                <a:gd name="T17" fmla="*/ 179 h 222"/>
                <a:gd name="T18" fmla="*/ 70 w 356"/>
                <a:gd name="T19" fmla="*/ 159 h 222"/>
                <a:gd name="T20" fmla="*/ 212 w 356"/>
                <a:gd name="T21" fmla="*/ 116 h 222"/>
                <a:gd name="T22" fmla="*/ 335 w 356"/>
                <a:gd name="T23" fmla="*/ 43 h 222"/>
                <a:gd name="T24" fmla="*/ 356 w 35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6" h="222">
                  <a:moveTo>
                    <a:pt x="356" y="0"/>
                  </a:moveTo>
                  <a:cubicBezTo>
                    <a:pt x="335" y="82"/>
                    <a:pt x="335" y="82"/>
                    <a:pt x="335" y="82"/>
                  </a:cubicBezTo>
                  <a:cubicBezTo>
                    <a:pt x="328" y="106"/>
                    <a:pt x="328" y="106"/>
                    <a:pt x="328" y="106"/>
                  </a:cubicBezTo>
                  <a:cubicBezTo>
                    <a:pt x="237" y="183"/>
                    <a:pt x="237" y="183"/>
                    <a:pt x="237" y="183"/>
                  </a:cubicBezTo>
                  <a:cubicBezTo>
                    <a:pt x="237" y="183"/>
                    <a:pt x="210" y="189"/>
                    <a:pt x="181" y="196"/>
                  </a:cubicBezTo>
                  <a:cubicBezTo>
                    <a:pt x="165" y="199"/>
                    <a:pt x="150" y="203"/>
                    <a:pt x="137" y="206"/>
                  </a:cubicBezTo>
                  <a:cubicBezTo>
                    <a:pt x="100" y="214"/>
                    <a:pt x="0" y="222"/>
                    <a:pt x="0" y="222"/>
                  </a:cubicBezTo>
                  <a:cubicBezTo>
                    <a:pt x="1" y="219"/>
                    <a:pt x="1" y="215"/>
                    <a:pt x="1" y="211"/>
                  </a:cubicBezTo>
                  <a:cubicBezTo>
                    <a:pt x="2" y="196"/>
                    <a:pt x="0" y="179"/>
                    <a:pt x="0" y="179"/>
                  </a:cubicBezTo>
                  <a:cubicBezTo>
                    <a:pt x="0" y="179"/>
                    <a:pt x="17" y="172"/>
                    <a:pt x="70" y="159"/>
                  </a:cubicBezTo>
                  <a:cubicBezTo>
                    <a:pt x="122" y="146"/>
                    <a:pt x="186" y="137"/>
                    <a:pt x="212" y="116"/>
                  </a:cubicBezTo>
                  <a:cubicBezTo>
                    <a:pt x="231" y="99"/>
                    <a:pt x="304" y="60"/>
                    <a:pt x="335" y="43"/>
                  </a:cubicBezTo>
                  <a:cubicBezTo>
                    <a:pt x="344" y="39"/>
                    <a:pt x="356" y="0"/>
                    <a:pt x="356"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3779F07-810C-4264-AF36-CD95192F1E9E}"/>
                </a:ext>
              </a:extLst>
            </p:cNvPr>
            <p:cNvSpPr>
              <a:spLocks/>
            </p:cNvSpPr>
            <p:nvPr/>
          </p:nvSpPr>
          <p:spPr bwMode="auto">
            <a:xfrm>
              <a:off x="16995775" y="9604376"/>
              <a:ext cx="196850" cy="227013"/>
            </a:xfrm>
            <a:custGeom>
              <a:avLst/>
              <a:gdLst>
                <a:gd name="T0" fmla="*/ 0 w 124"/>
                <a:gd name="T1" fmla="*/ 33 h 143"/>
                <a:gd name="T2" fmla="*/ 0 w 124"/>
                <a:gd name="T3" fmla="*/ 143 h 143"/>
                <a:gd name="T4" fmla="*/ 124 w 124"/>
                <a:gd name="T5" fmla="*/ 143 h 143"/>
                <a:gd name="T6" fmla="*/ 114 w 124"/>
                <a:gd name="T7" fmla="*/ 0 h 143"/>
                <a:gd name="T8" fmla="*/ 0 w 124"/>
                <a:gd name="T9" fmla="*/ 33 h 143"/>
              </a:gdLst>
              <a:ahLst/>
              <a:cxnLst>
                <a:cxn ang="0">
                  <a:pos x="T0" y="T1"/>
                </a:cxn>
                <a:cxn ang="0">
                  <a:pos x="T2" y="T3"/>
                </a:cxn>
                <a:cxn ang="0">
                  <a:pos x="T4" y="T5"/>
                </a:cxn>
                <a:cxn ang="0">
                  <a:pos x="T6" y="T7"/>
                </a:cxn>
                <a:cxn ang="0">
                  <a:pos x="T8" y="T9"/>
                </a:cxn>
              </a:cxnLst>
              <a:rect l="0" t="0" r="r" b="b"/>
              <a:pathLst>
                <a:path w="124" h="143">
                  <a:moveTo>
                    <a:pt x="0" y="33"/>
                  </a:moveTo>
                  <a:lnTo>
                    <a:pt x="0" y="143"/>
                  </a:lnTo>
                  <a:lnTo>
                    <a:pt x="124" y="143"/>
                  </a:lnTo>
                  <a:lnTo>
                    <a:pt x="114" y="0"/>
                  </a:lnTo>
                  <a:lnTo>
                    <a:pt x="0" y="33"/>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07C8CA2-18C1-4247-A06A-5B5EE75BB823}"/>
                </a:ext>
              </a:extLst>
            </p:cNvPr>
            <p:cNvSpPr>
              <a:spLocks/>
            </p:cNvSpPr>
            <p:nvPr/>
          </p:nvSpPr>
          <p:spPr bwMode="auto">
            <a:xfrm>
              <a:off x="16881475" y="9736138"/>
              <a:ext cx="815975" cy="396875"/>
            </a:xfrm>
            <a:custGeom>
              <a:avLst/>
              <a:gdLst>
                <a:gd name="T0" fmla="*/ 20 w 257"/>
                <a:gd name="T1" fmla="*/ 19 h 125"/>
                <a:gd name="T2" fmla="*/ 16 w 257"/>
                <a:gd name="T3" fmla="*/ 106 h 125"/>
                <a:gd name="T4" fmla="*/ 82 w 257"/>
                <a:gd name="T5" fmla="*/ 113 h 125"/>
                <a:gd name="T6" fmla="*/ 78 w 257"/>
                <a:gd name="T7" fmla="*/ 102 h 125"/>
                <a:gd name="T8" fmla="*/ 177 w 257"/>
                <a:gd name="T9" fmla="*/ 124 h 125"/>
                <a:gd name="T10" fmla="*/ 247 w 257"/>
                <a:gd name="T11" fmla="*/ 109 h 125"/>
                <a:gd name="T12" fmla="*/ 246 w 257"/>
                <a:gd name="T13" fmla="*/ 87 h 125"/>
                <a:gd name="T14" fmla="*/ 101 w 257"/>
                <a:gd name="T15" fmla="*/ 0 h 125"/>
                <a:gd name="T16" fmla="*/ 20 w 257"/>
                <a:gd name="T17"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7" h="125">
                  <a:moveTo>
                    <a:pt x="20" y="19"/>
                  </a:moveTo>
                  <a:cubicBezTo>
                    <a:pt x="20" y="19"/>
                    <a:pt x="0" y="77"/>
                    <a:pt x="16" y="106"/>
                  </a:cubicBezTo>
                  <a:cubicBezTo>
                    <a:pt x="32" y="112"/>
                    <a:pt x="55" y="113"/>
                    <a:pt x="82" y="113"/>
                  </a:cubicBezTo>
                  <a:cubicBezTo>
                    <a:pt x="78" y="102"/>
                    <a:pt x="78" y="102"/>
                    <a:pt x="78" y="102"/>
                  </a:cubicBezTo>
                  <a:cubicBezTo>
                    <a:pt x="177" y="124"/>
                    <a:pt x="177" y="124"/>
                    <a:pt x="177" y="124"/>
                  </a:cubicBezTo>
                  <a:cubicBezTo>
                    <a:pt x="199" y="125"/>
                    <a:pt x="222" y="119"/>
                    <a:pt x="247" y="109"/>
                  </a:cubicBezTo>
                  <a:cubicBezTo>
                    <a:pt x="257" y="105"/>
                    <a:pt x="256" y="91"/>
                    <a:pt x="246" y="87"/>
                  </a:cubicBezTo>
                  <a:cubicBezTo>
                    <a:pt x="183" y="64"/>
                    <a:pt x="130" y="37"/>
                    <a:pt x="101" y="0"/>
                  </a:cubicBezTo>
                  <a:cubicBezTo>
                    <a:pt x="78" y="19"/>
                    <a:pt x="51" y="28"/>
                    <a:pt x="20" y="1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74B00849-10CE-4194-BA22-9D5C28880C02}"/>
                </a:ext>
              </a:extLst>
            </p:cNvPr>
            <p:cNvSpPr>
              <a:spLocks/>
            </p:cNvSpPr>
            <p:nvPr/>
          </p:nvSpPr>
          <p:spPr bwMode="auto">
            <a:xfrm>
              <a:off x="17062450" y="4330701"/>
              <a:ext cx="635000" cy="654050"/>
            </a:xfrm>
            <a:custGeom>
              <a:avLst/>
              <a:gdLst>
                <a:gd name="T0" fmla="*/ 194 w 200"/>
                <a:gd name="T1" fmla="*/ 155 h 206"/>
                <a:gd name="T2" fmla="*/ 184 w 200"/>
                <a:gd name="T3" fmla="*/ 162 h 206"/>
                <a:gd name="T4" fmla="*/ 175 w 200"/>
                <a:gd name="T5" fmla="*/ 184 h 206"/>
                <a:gd name="T6" fmla="*/ 159 w 200"/>
                <a:gd name="T7" fmla="*/ 204 h 206"/>
                <a:gd name="T8" fmla="*/ 116 w 200"/>
                <a:gd name="T9" fmla="*/ 183 h 206"/>
                <a:gd name="T10" fmla="*/ 104 w 200"/>
                <a:gd name="T11" fmla="*/ 175 h 206"/>
                <a:gd name="T12" fmla="*/ 39 w 200"/>
                <a:gd name="T13" fmla="*/ 155 h 206"/>
                <a:gd name="T14" fmla="*/ 19 w 200"/>
                <a:gd name="T15" fmla="*/ 57 h 206"/>
                <a:gd name="T16" fmla="*/ 68 w 200"/>
                <a:gd name="T17" fmla="*/ 10 h 206"/>
                <a:gd name="T18" fmla="*/ 149 w 200"/>
                <a:gd name="T19" fmla="*/ 24 h 206"/>
                <a:gd name="T20" fmla="*/ 183 w 200"/>
                <a:gd name="T21" fmla="*/ 90 h 206"/>
                <a:gd name="T22" fmla="*/ 186 w 200"/>
                <a:gd name="T23" fmla="*/ 126 h 206"/>
                <a:gd name="T24" fmla="*/ 194 w 200"/>
                <a:gd name="T25" fmla="*/ 1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6">
                  <a:moveTo>
                    <a:pt x="194" y="155"/>
                  </a:moveTo>
                  <a:cubicBezTo>
                    <a:pt x="192" y="156"/>
                    <a:pt x="188" y="159"/>
                    <a:pt x="184" y="162"/>
                  </a:cubicBezTo>
                  <a:cubicBezTo>
                    <a:pt x="180" y="167"/>
                    <a:pt x="175" y="174"/>
                    <a:pt x="175" y="184"/>
                  </a:cubicBezTo>
                  <a:cubicBezTo>
                    <a:pt x="174" y="203"/>
                    <a:pt x="168" y="202"/>
                    <a:pt x="159" y="204"/>
                  </a:cubicBezTo>
                  <a:cubicBezTo>
                    <a:pt x="152" y="206"/>
                    <a:pt x="135" y="195"/>
                    <a:pt x="116" y="183"/>
                  </a:cubicBezTo>
                  <a:cubicBezTo>
                    <a:pt x="112" y="180"/>
                    <a:pt x="108" y="178"/>
                    <a:pt x="104" y="175"/>
                  </a:cubicBezTo>
                  <a:cubicBezTo>
                    <a:pt x="82" y="161"/>
                    <a:pt x="39" y="155"/>
                    <a:pt x="39" y="155"/>
                  </a:cubicBezTo>
                  <a:cubicBezTo>
                    <a:pt x="0" y="108"/>
                    <a:pt x="14" y="76"/>
                    <a:pt x="19" y="57"/>
                  </a:cubicBezTo>
                  <a:cubicBezTo>
                    <a:pt x="23" y="39"/>
                    <a:pt x="47" y="20"/>
                    <a:pt x="68" y="10"/>
                  </a:cubicBezTo>
                  <a:cubicBezTo>
                    <a:pt x="89" y="0"/>
                    <a:pt x="116" y="6"/>
                    <a:pt x="149" y="24"/>
                  </a:cubicBezTo>
                  <a:cubicBezTo>
                    <a:pt x="181" y="42"/>
                    <a:pt x="183" y="90"/>
                    <a:pt x="183" y="90"/>
                  </a:cubicBezTo>
                  <a:cubicBezTo>
                    <a:pt x="183" y="90"/>
                    <a:pt x="172" y="106"/>
                    <a:pt x="186" y="126"/>
                  </a:cubicBezTo>
                  <a:cubicBezTo>
                    <a:pt x="200" y="146"/>
                    <a:pt x="196" y="153"/>
                    <a:pt x="194" y="15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3776E0F-B410-4EC9-86CB-B3356DA13F93}"/>
                </a:ext>
              </a:extLst>
            </p:cNvPr>
            <p:cNvSpPr>
              <a:spLocks/>
            </p:cNvSpPr>
            <p:nvPr/>
          </p:nvSpPr>
          <p:spPr bwMode="auto">
            <a:xfrm>
              <a:off x="17189450" y="6454776"/>
              <a:ext cx="777875" cy="457200"/>
            </a:xfrm>
            <a:custGeom>
              <a:avLst/>
              <a:gdLst>
                <a:gd name="T0" fmla="*/ 245 w 245"/>
                <a:gd name="T1" fmla="*/ 0 h 144"/>
                <a:gd name="T2" fmla="*/ 245 w 245"/>
                <a:gd name="T3" fmla="*/ 2 h 144"/>
                <a:gd name="T4" fmla="*/ 232 w 245"/>
                <a:gd name="T5" fmla="*/ 47 h 144"/>
                <a:gd name="T6" fmla="*/ 217 w 245"/>
                <a:gd name="T7" fmla="*/ 82 h 144"/>
                <a:gd name="T8" fmla="*/ 17 w 245"/>
                <a:gd name="T9" fmla="*/ 117 h 144"/>
                <a:gd name="T10" fmla="*/ 1 w 245"/>
                <a:gd name="T11" fmla="*/ 48 h 144"/>
                <a:gd name="T12" fmla="*/ 0 w 245"/>
                <a:gd name="T13" fmla="*/ 24 h 144"/>
                <a:gd name="T14" fmla="*/ 0 w 245"/>
                <a:gd name="T15" fmla="*/ 21 h 144"/>
                <a:gd name="T16" fmla="*/ 245 w 245"/>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44">
                  <a:moveTo>
                    <a:pt x="245" y="0"/>
                  </a:moveTo>
                  <a:cubicBezTo>
                    <a:pt x="245" y="0"/>
                    <a:pt x="245" y="1"/>
                    <a:pt x="245" y="2"/>
                  </a:cubicBezTo>
                  <a:cubicBezTo>
                    <a:pt x="242" y="18"/>
                    <a:pt x="238" y="33"/>
                    <a:pt x="232" y="47"/>
                  </a:cubicBezTo>
                  <a:cubicBezTo>
                    <a:pt x="228" y="60"/>
                    <a:pt x="223" y="71"/>
                    <a:pt x="217" y="82"/>
                  </a:cubicBezTo>
                  <a:cubicBezTo>
                    <a:pt x="189" y="136"/>
                    <a:pt x="43" y="144"/>
                    <a:pt x="17" y="117"/>
                  </a:cubicBezTo>
                  <a:cubicBezTo>
                    <a:pt x="6" y="106"/>
                    <a:pt x="2" y="78"/>
                    <a:pt x="1" y="48"/>
                  </a:cubicBezTo>
                  <a:cubicBezTo>
                    <a:pt x="0" y="40"/>
                    <a:pt x="0" y="32"/>
                    <a:pt x="0" y="24"/>
                  </a:cubicBezTo>
                  <a:cubicBezTo>
                    <a:pt x="0" y="22"/>
                    <a:pt x="0" y="21"/>
                    <a:pt x="0" y="21"/>
                  </a:cubicBezTo>
                  <a:cubicBezTo>
                    <a:pt x="0" y="21"/>
                    <a:pt x="166" y="43"/>
                    <a:pt x="245" y="0"/>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AB30089B-4053-46B8-A82C-D282E4AA11CC}"/>
                </a:ext>
              </a:extLst>
            </p:cNvPr>
            <p:cNvSpPr>
              <a:spLocks/>
            </p:cNvSpPr>
            <p:nvPr/>
          </p:nvSpPr>
          <p:spPr bwMode="auto">
            <a:xfrm>
              <a:off x="17071975" y="5029201"/>
              <a:ext cx="908050" cy="1444625"/>
            </a:xfrm>
            <a:custGeom>
              <a:avLst/>
              <a:gdLst>
                <a:gd name="T0" fmla="*/ 286 w 286"/>
                <a:gd name="T1" fmla="*/ 404 h 454"/>
                <a:gd name="T2" fmla="*/ 286 w 286"/>
                <a:gd name="T3" fmla="*/ 404 h 454"/>
                <a:gd name="T4" fmla="*/ 285 w 286"/>
                <a:gd name="T5" fmla="*/ 428 h 454"/>
                <a:gd name="T6" fmla="*/ 187 w 286"/>
                <a:gd name="T7" fmla="*/ 448 h 454"/>
                <a:gd name="T8" fmla="*/ 38 w 286"/>
                <a:gd name="T9" fmla="*/ 448 h 454"/>
                <a:gd name="T10" fmla="*/ 38 w 286"/>
                <a:gd name="T11" fmla="*/ 448 h 454"/>
                <a:gd name="T12" fmla="*/ 47 w 286"/>
                <a:gd name="T13" fmla="*/ 387 h 454"/>
                <a:gd name="T14" fmla="*/ 40 w 286"/>
                <a:gd name="T15" fmla="*/ 252 h 454"/>
                <a:gd name="T16" fmla="*/ 35 w 286"/>
                <a:gd name="T17" fmla="*/ 207 h 454"/>
                <a:gd name="T18" fmla="*/ 33 w 286"/>
                <a:gd name="T19" fmla="*/ 190 h 454"/>
                <a:gd name="T20" fmla="*/ 9 w 286"/>
                <a:gd name="T21" fmla="*/ 95 h 454"/>
                <a:gd name="T22" fmla="*/ 48 w 286"/>
                <a:gd name="T23" fmla="*/ 23 h 454"/>
                <a:gd name="T24" fmla="*/ 160 w 286"/>
                <a:gd name="T25" fmla="*/ 69 h 454"/>
                <a:gd name="T26" fmla="*/ 160 w 286"/>
                <a:gd name="T27" fmla="*/ 69 h 454"/>
                <a:gd name="T28" fmla="*/ 180 w 286"/>
                <a:gd name="T29" fmla="*/ 99 h 454"/>
                <a:gd name="T30" fmla="*/ 264 w 286"/>
                <a:gd name="T31" fmla="*/ 305 h 454"/>
                <a:gd name="T32" fmla="*/ 286 w 286"/>
                <a:gd name="T33" fmla="*/ 40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454">
                  <a:moveTo>
                    <a:pt x="286" y="404"/>
                  </a:moveTo>
                  <a:cubicBezTo>
                    <a:pt x="286" y="404"/>
                    <a:pt x="286" y="404"/>
                    <a:pt x="286" y="404"/>
                  </a:cubicBezTo>
                  <a:cubicBezTo>
                    <a:pt x="286" y="412"/>
                    <a:pt x="286" y="420"/>
                    <a:pt x="285" y="428"/>
                  </a:cubicBezTo>
                  <a:cubicBezTo>
                    <a:pt x="260" y="439"/>
                    <a:pt x="224" y="445"/>
                    <a:pt x="187" y="448"/>
                  </a:cubicBezTo>
                  <a:cubicBezTo>
                    <a:pt x="114" y="454"/>
                    <a:pt x="38" y="448"/>
                    <a:pt x="38" y="448"/>
                  </a:cubicBezTo>
                  <a:cubicBezTo>
                    <a:pt x="38" y="448"/>
                    <a:pt x="38" y="448"/>
                    <a:pt x="38" y="448"/>
                  </a:cubicBezTo>
                  <a:cubicBezTo>
                    <a:pt x="40" y="421"/>
                    <a:pt x="44" y="397"/>
                    <a:pt x="47" y="387"/>
                  </a:cubicBezTo>
                  <a:cubicBezTo>
                    <a:pt x="51" y="377"/>
                    <a:pt x="46" y="318"/>
                    <a:pt x="40" y="252"/>
                  </a:cubicBezTo>
                  <a:cubicBezTo>
                    <a:pt x="38" y="237"/>
                    <a:pt x="36" y="222"/>
                    <a:pt x="35" y="207"/>
                  </a:cubicBezTo>
                  <a:cubicBezTo>
                    <a:pt x="34" y="201"/>
                    <a:pt x="33" y="196"/>
                    <a:pt x="33" y="190"/>
                  </a:cubicBezTo>
                  <a:cubicBezTo>
                    <a:pt x="28" y="145"/>
                    <a:pt x="0" y="149"/>
                    <a:pt x="9" y="95"/>
                  </a:cubicBezTo>
                  <a:cubicBezTo>
                    <a:pt x="13" y="73"/>
                    <a:pt x="28" y="33"/>
                    <a:pt x="48" y="23"/>
                  </a:cubicBezTo>
                  <a:cubicBezTo>
                    <a:pt x="95" y="0"/>
                    <a:pt x="136" y="37"/>
                    <a:pt x="160" y="69"/>
                  </a:cubicBezTo>
                  <a:cubicBezTo>
                    <a:pt x="160" y="69"/>
                    <a:pt x="160" y="69"/>
                    <a:pt x="160" y="69"/>
                  </a:cubicBezTo>
                  <a:cubicBezTo>
                    <a:pt x="170" y="81"/>
                    <a:pt x="177" y="93"/>
                    <a:pt x="180" y="99"/>
                  </a:cubicBezTo>
                  <a:cubicBezTo>
                    <a:pt x="196" y="127"/>
                    <a:pt x="224" y="218"/>
                    <a:pt x="264" y="305"/>
                  </a:cubicBezTo>
                  <a:cubicBezTo>
                    <a:pt x="280" y="340"/>
                    <a:pt x="286" y="373"/>
                    <a:pt x="286" y="404"/>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9BF21066-0855-4A9C-B0E1-515C6A2FCD8D}"/>
                </a:ext>
              </a:extLst>
            </p:cNvPr>
            <p:cNvSpPr>
              <a:spLocks/>
            </p:cNvSpPr>
            <p:nvPr/>
          </p:nvSpPr>
          <p:spPr bwMode="auto">
            <a:xfrm>
              <a:off x="16881475" y="6454776"/>
              <a:ext cx="1085850" cy="3281363"/>
            </a:xfrm>
            <a:custGeom>
              <a:avLst/>
              <a:gdLst>
                <a:gd name="T0" fmla="*/ 342 w 342"/>
                <a:gd name="T1" fmla="*/ 0 h 1032"/>
                <a:gd name="T2" fmla="*/ 342 w 342"/>
                <a:gd name="T3" fmla="*/ 2 h 1032"/>
                <a:gd name="T4" fmla="*/ 335 w 342"/>
                <a:gd name="T5" fmla="*/ 47 h 1032"/>
                <a:gd name="T6" fmla="*/ 229 w 342"/>
                <a:gd name="T7" fmla="*/ 602 h 1032"/>
                <a:gd name="T8" fmla="*/ 129 w 342"/>
                <a:gd name="T9" fmla="*/ 1032 h 1032"/>
                <a:gd name="T10" fmla="*/ 0 w 342"/>
                <a:gd name="T11" fmla="*/ 1032 h 1032"/>
                <a:gd name="T12" fmla="*/ 61 w 342"/>
                <a:gd name="T13" fmla="*/ 593 h 1032"/>
                <a:gd name="T14" fmla="*/ 97 w 342"/>
                <a:gd name="T15" fmla="*/ 48 h 1032"/>
                <a:gd name="T16" fmla="*/ 97 w 342"/>
                <a:gd name="T17" fmla="*/ 24 h 1032"/>
                <a:gd name="T18" fmla="*/ 97 w 342"/>
                <a:gd name="T19" fmla="*/ 23 h 1032"/>
                <a:gd name="T20" fmla="*/ 97 w 342"/>
                <a:gd name="T21" fmla="*/ 21 h 1032"/>
                <a:gd name="T22" fmla="*/ 342 w 342"/>
                <a:gd name="T23"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2" h="1032">
                  <a:moveTo>
                    <a:pt x="342" y="0"/>
                  </a:moveTo>
                  <a:cubicBezTo>
                    <a:pt x="342" y="0"/>
                    <a:pt x="342" y="1"/>
                    <a:pt x="342" y="2"/>
                  </a:cubicBezTo>
                  <a:cubicBezTo>
                    <a:pt x="341" y="7"/>
                    <a:pt x="339" y="23"/>
                    <a:pt x="335" y="47"/>
                  </a:cubicBezTo>
                  <a:cubicBezTo>
                    <a:pt x="313" y="180"/>
                    <a:pt x="251" y="551"/>
                    <a:pt x="229" y="602"/>
                  </a:cubicBezTo>
                  <a:cubicBezTo>
                    <a:pt x="202" y="663"/>
                    <a:pt x="129" y="1032"/>
                    <a:pt x="129" y="1032"/>
                  </a:cubicBezTo>
                  <a:cubicBezTo>
                    <a:pt x="0" y="1032"/>
                    <a:pt x="0" y="1032"/>
                    <a:pt x="0" y="1032"/>
                  </a:cubicBezTo>
                  <a:cubicBezTo>
                    <a:pt x="0" y="1032"/>
                    <a:pt x="36" y="673"/>
                    <a:pt x="61" y="593"/>
                  </a:cubicBezTo>
                  <a:cubicBezTo>
                    <a:pt x="83" y="524"/>
                    <a:pt x="94" y="152"/>
                    <a:pt x="97" y="48"/>
                  </a:cubicBezTo>
                  <a:cubicBezTo>
                    <a:pt x="97" y="36"/>
                    <a:pt x="97" y="28"/>
                    <a:pt x="97" y="24"/>
                  </a:cubicBezTo>
                  <a:cubicBezTo>
                    <a:pt x="97" y="23"/>
                    <a:pt x="97" y="23"/>
                    <a:pt x="97" y="23"/>
                  </a:cubicBezTo>
                  <a:cubicBezTo>
                    <a:pt x="97" y="21"/>
                    <a:pt x="97" y="21"/>
                    <a:pt x="97" y="21"/>
                  </a:cubicBezTo>
                  <a:cubicBezTo>
                    <a:pt x="97" y="21"/>
                    <a:pt x="263" y="43"/>
                    <a:pt x="342"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E3D1BD80-CBC3-40E0-BF6F-9A3296258843}"/>
                </a:ext>
              </a:extLst>
            </p:cNvPr>
            <p:cNvSpPr>
              <a:spLocks/>
            </p:cNvSpPr>
            <p:nvPr/>
          </p:nvSpPr>
          <p:spPr bwMode="auto">
            <a:xfrm>
              <a:off x="19948525" y="4727576"/>
              <a:ext cx="320675" cy="390525"/>
            </a:xfrm>
            <a:custGeom>
              <a:avLst/>
              <a:gdLst>
                <a:gd name="T0" fmla="*/ 202 w 202"/>
                <a:gd name="T1" fmla="*/ 224 h 246"/>
                <a:gd name="T2" fmla="*/ 46 w 202"/>
                <a:gd name="T3" fmla="*/ 242 h 246"/>
                <a:gd name="T4" fmla="*/ 0 w 202"/>
                <a:gd name="T5" fmla="*/ 246 h 246"/>
                <a:gd name="T6" fmla="*/ 0 w 202"/>
                <a:gd name="T7" fmla="*/ 140 h 246"/>
                <a:gd name="T8" fmla="*/ 104 w 202"/>
                <a:gd name="T9" fmla="*/ 60 h 246"/>
                <a:gd name="T10" fmla="*/ 184 w 202"/>
                <a:gd name="T11" fmla="*/ 0 h 246"/>
                <a:gd name="T12" fmla="*/ 202 w 202"/>
                <a:gd name="T13" fmla="*/ 224 h 246"/>
              </a:gdLst>
              <a:ahLst/>
              <a:cxnLst>
                <a:cxn ang="0">
                  <a:pos x="T0" y="T1"/>
                </a:cxn>
                <a:cxn ang="0">
                  <a:pos x="T2" y="T3"/>
                </a:cxn>
                <a:cxn ang="0">
                  <a:pos x="T4" y="T5"/>
                </a:cxn>
                <a:cxn ang="0">
                  <a:pos x="T6" y="T7"/>
                </a:cxn>
                <a:cxn ang="0">
                  <a:pos x="T8" y="T9"/>
                </a:cxn>
                <a:cxn ang="0">
                  <a:pos x="T10" y="T11"/>
                </a:cxn>
                <a:cxn ang="0">
                  <a:pos x="T12" y="T13"/>
                </a:cxn>
              </a:cxnLst>
              <a:rect l="0" t="0" r="r" b="b"/>
              <a:pathLst>
                <a:path w="202" h="246">
                  <a:moveTo>
                    <a:pt x="202" y="224"/>
                  </a:moveTo>
                  <a:lnTo>
                    <a:pt x="46" y="242"/>
                  </a:lnTo>
                  <a:lnTo>
                    <a:pt x="0" y="246"/>
                  </a:lnTo>
                  <a:lnTo>
                    <a:pt x="0" y="140"/>
                  </a:lnTo>
                  <a:lnTo>
                    <a:pt x="104" y="60"/>
                  </a:lnTo>
                  <a:lnTo>
                    <a:pt x="184" y="0"/>
                  </a:lnTo>
                  <a:lnTo>
                    <a:pt x="202" y="224"/>
                  </a:ln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CC34AA1C-F47A-41D3-8C4C-A098E18E1085}"/>
                </a:ext>
              </a:extLst>
            </p:cNvPr>
            <p:cNvSpPr>
              <a:spLocks/>
            </p:cNvSpPr>
            <p:nvPr/>
          </p:nvSpPr>
          <p:spPr bwMode="auto">
            <a:xfrm>
              <a:off x="17151350" y="5051426"/>
              <a:ext cx="428625" cy="198438"/>
            </a:xfrm>
            <a:custGeom>
              <a:avLst/>
              <a:gdLst>
                <a:gd name="T0" fmla="*/ 135 w 135"/>
                <a:gd name="T1" fmla="*/ 62 h 62"/>
                <a:gd name="T2" fmla="*/ 0 w 135"/>
                <a:gd name="T3" fmla="*/ 39 h 62"/>
                <a:gd name="T4" fmla="*/ 38 w 135"/>
                <a:gd name="T5" fmla="*/ 29 h 62"/>
                <a:gd name="T6" fmla="*/ 78 w 135"/>
                <a:gd name="T7" fmla="*/ 0 h 62"/>
                <a:gd name="T8" fmla="*/ 108 w 135"/>
                <a:gd name="T9" fmla="*/ 3 h 62"/>
                <a:gd name="T10" fmla="*/ 116 w 135"/>
                <a:gd name="T11" fmla="*/ 4 h 62"/>
                <a:gd name="T12" fmla="*/ 135 w 13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35" h="62">
                  <a:moveTo>
                    <a:pt x="135" y="62"/>
                  </a:moveTo>
                  <a:cubicBezTo>
                    <a:pt x="0" y="39"/>
                    <a:pt x="0" y="39"/>
                    <a:pt x="0" y="39"/>
                  </a:cubicBezTo>
                  <a:cubicBezTo>
                    <a:pt x="0" y="39"/>
                    <a:pt x="16" y="40"/>
                    <a:pt x="38" y="29"/>
                  </a:cubicBezTo>
                  <a:cubicBezTo>
                    <a:pt x="50" y="24"/>
                    <a:pt x="64" y="14"/>
                    <a:pt x="78" y="0"/>
                  </a:cubicBezTo>
                  <a:cubicBezTo>
                    <a:pt x="108" y="3"/>
                    <a:pt x="108" y="3"/>
                    <a:pt x="108" y="3"/>
                  </a:cubicBezTo>
                  <a:cubicBezTo>
                    <a:pt x="116" y="4"/>
                    <a:pt x="116" y="4"/>
                    <a:pt x="116" y="4"/>
                  </a:cubicBezTo>
                  <a:lnTo>
                    <a:pt x="135" y="62"/>
                  </a:lnTo>
                  <a:close/>
                </a:path>
              </a:pathLst>
            </a:custGeom>
            <a:solidFill>
              <a:srgbClr val="CAD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915FE8E-273D-4FAC-9421-B3AF2BF64F74}"/>
                </a:ext>
              </a:extLst>
            </p:cNvPr>
            <p:cNvSpPr>
              <a:spLocks/>
            </p:cNvSpPr>
            <p:nvPr/>
          </p:nvSpPr>
          <p:spPr bwMode="auto">
            <a:xfrm>
              <a:off x="17579975" y="5249863"/>
              <a:ext cx="400050" cy="1065213"/>
            </a:xfrm>
            <a:custGeom>
              <a:avLst/>
              <a:gdLst>
                <a:gd name="T0" fmla="*/ 126 w 126"/>
                <a:gd name="T1" fmla="*/ 335 h 335"/>
                <a:gd name="T2" fmla="*/ 77 w 126"/>
                <a:gd name="T3" fmla="*/ 256 h 335"/>
                <a:gd name="T4" fmla="*/ 0 w 126"/>
                <a:gd name="T5" fmla="*/ 0 h 335"/>
                <a:gd name="T6" fmla="*/ 0 w 126"/>
                <a:gd name="T7" fmla="*/ 0 h 335"/>
                <a:gd name="T8" fmla="*/ 20 w 126"/>
                <a:gd name="T9" fmla="*/ 30 h 335"/>
                <a:gd name="T10" fmla="*/ 104 w 126"/>
                <a:gd name="T11" fmla="*/ 236 h 335"/>
                <a:gd name="T12" fmla="*/ 126 w 126"/>
                <a:gd name="T13" fmla="*/ 335 h 335"/>
              </a:gdLst>
              <a:ahLst/>
              <a:cxnLst>
                <a:cxn ang="0">
                  <a:pos x="T0" y="T1"/>
                </a:cxn>
                <a:cxn ang="0">
                  <a:pos x="T2" y="T3"/>
                </a:cxn>
                <a:cxn ang="0">
                  <a:pos x="T4" y="T5"/>
                </a:cxn>
                <a:cxn ang="0">
                  <a:pos x="T6" y="T7"/>
                </a:cxn>
                <a:cxn ang="0">
                  <a:pos x="T8" y="T9"/>
                </a:cxn>
                <a:cxn ang="0">
                  <a:pos x="T10" y="T11"/>
                </a:cxn>
                <a:cxn ang="0">
                  <a:pos x="T12" y="T13"/>
                </a:cxn>
              </a:cxnLst>
              <a:rect l="0" t="0" r="r" b="b"/>
              <a:pathLst>
                <a:path w="126" h="335">
                  <a:moveTo>
                    <a:pt x="126" y="335"/>
                  </a:moveTo>
                  <a:cubicBezTo>
                    <a:pt x="77" y="256"/>
                    <a:pt x="77" y="256"/>
                    <a:pt x="77" y="256"/>
                  </a:cubicBezTo>
                  <a:cubicBezTo>
                    <a:pt x="0" y="0"/>
                    <a:pt x="0" y="0"/>
                    <a:pt x="0" y="0"/>
                  </a:cubicBezTo>
                  <a:cubicBezTo>
                    <a:pt x="0" y="0"/>
                    <a:pt x="0" y="0"/>
                    <a:pt x="0" y="0"/>
                  </a:cubicBezTo>
                  <a:cubicBezTo>
                    <a:pt x="10" y="12"/>
                    <a:pt x="17" y="24"/>
                    <a:pt x="20" y="30"/>
                  </a:cubicBezTo>
                  <a:cubicBezTo>
                    <a:pt x="36" y="58"/>
                    <a:pt x="64" y="149"/>
                    <a:pt x="104" y="236"/>
                  </a:cubicBezTo>
                  <a:cubicBezTo>
                    <a:pt x="120" y="271"/>
                    <a:pt x="126" y="304"/>
                    <a:pt x="126" y="33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17A1661-0C89-4658-B94B-4E2375C57D71}"/>
                </a:ext>
              </a:extLst>
            </p:cNvPr>
            <p:cNvSpPr>
              <a:spLocks/>
            </p:cNvSpPr>
            <p:nvPr/>
          </p:nvSpPr>
          <p:spPr bwMode="auto">
            <a:xfrm>
              <a:off x="17189450" y="6391276"/>
              <a:ext cx="787400" cy="200025"/>
            </a:xfrm>
            <a:custGeom>
              <a:avLst/>
              <a:gdLst>
                <a:gd name="T0" fmla="*/ 248 w 248"/>
                <a:gd name="T1" fmla="*/ 0 h 63"/>
                <a:gd name="T2" fmla="*/ 245 w 248"/>
                <a:gd name="T3" fmla="*/ 20 h 63"/>
                <a:gd name="T4" fmla="*/ 0 w 248"/>
                <a:gd name="T5" fmla="*/ 41 h 63"/>
                <a:gd name="T6" fmla="*/ 1 w 248"/>
                <a:gd name="T7" fmla="*/ 20 h 63"/>
                <a:gd name="T8" fmla="*/ 1 w 248"/>
                <a:gd name="T9" fmla="*/ 20 h 63"/>
                <a:gd name="T10" fmla="*/ 248 w 248"/>
                <a:gd name="T11" fmla="*/ 0 h 63"/>
              </a:gdLst>
              <a:ahLst/>
              <a:cxnLst>
                <a:cxn ang="0">
                  <a:pos x="T0" y="T1"/>
                </a:cxn>
                <a:cxn ang="0">
                  <a:pos x="T2" y="T3"/>
                </a:cxn>
                <a:cxn ang="0">
                  <a:pos x="T4" y="T5"/>
                </a:cxn>
                <a:cxn ang="0">
                  <a:pos x="T6" y="T7"/>
                </a:cxn>
                <a:cxn ang="0">
                  <a:pos x="T8" y="T9"/>
                </a:cxn>
                <a:cxn ang="0">
                  <a:pos x="T10" y="T11"/>
                </a:cxn>
              </a:cxnLst>
              <a:rect l="0" t="0" r="r" b="b"/>
              <a:pathLst>
                <a:path w="248" h="63">
                  <a:moveTo>
                    <a:pt x="248" y="0"/>
                  </a:moveTo>
                  <a:cubicBezTo>
                    <a:pt x="247" y="7"/>
                    <a:pt x="246" y="14"/>
                    <a:pt x="245" y="20"/>
                  </a:cubicBezTo>
                  <a:cubicBezTo>
                    <a:pt x="166" y="63"/>
                    <a:pt x="0" y="41"/>
                    <a:pt x="0" y="41"/>
                  </a:cubicBezTo>
                  <a:cubicBezTo>
                    <a:pt x="1" y="34"/>
                    <a:pt x="1" y="27"/>
                    <a:pt x="1" y="20"/>
                  </a:cubicBezTo>
                  <a:cubicBezTo>
                    <a:pt x="1" y="20"/>
                    <a:pt x="1" y="20"/>
                    <a:pt x="1" y="20"/>
                  </a:cubicBezTo>
                  <a:cubicBezTo>
                    <a:pt x="1" y="20"/>
                    <a:pt x="174" y="33"/>
                    <a:pt x="248"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B28797CE-805E-492E-927F-0DC98B759387}"/>
                </a:ext>
              </a:extLst>
            </p:cNvPr>
            <p:cNvSpPr>
              <a:spLocks/>
            </p:cNvSpPr>
            <p:nvPr/>
          </p:nvSpPr>
          <p:spPr bwMode="auto">
            <a:xfrm>
              <a:off x="17424400" y="6629401"/>
              <a:ext cx="146050" cy="130175"/>
            </a:xfrm>
            <a:custGeom>
              <a:avLst/>
              <a:gdLst>
                <a:gd name="T0" fmla="*/ 46 w 46"/>
                <a:gd name="T1" fmla="*/ 20 h 41"/>
                <a:gd name="T2" fmla="*/ 45 w 46"/>
                <a:gd name="T3" fmla="*/ 21 h 41"/>
                <a:gd name="T4" fmla="*/ 24 w 46"/>
                <a:gd name="T5" fmla="*/ 41 h 41"/>
                <a:gd name="T6" fmla="*/ 19 w 46"/>
                <a:gd name="T7" fmla="*/ 35 h 41"/>
                <a:gd name="T8" fmla="*/ 0 w 46"/>
                <a:gd name="T9" fmla="*/ 15 h 41"/>
                <a:gd name="T10" fmla="*/ 26 w 46"/>
                <a:gd name="T11" fmla="*/ 0 h 41"/>
                <a:gd name="T12" fmla="*/ 41 w 46"/>
                <a:gd name="T13" fmla="*/ 15 h 41"/>
                <a:gd name="T14" fmla="*/ 46 w 46"/>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1">
                  <a:moveTo>
                    <a:pt x="46" y="20"/>
                  </a:moveTo>
                  <a:cubicBezTo>
                    <a:pt x="46" y="20"/>
                    <a:pt x="45" y="21"/>
                    <a:pt x="45" y="21"/>
                  </a:cubicBezTo>
                  <a:cubicBezTo>
                    <a:pt x="39" y="28"/>
                    <a:pt x="32" y="35"/>
                    <a:pt x="24" y="41"/>
                  </a:cubicBezTo>
                  <a:cubicBezTo>
                    <a:pt x="19" y="35"/>
                    <a:pt x="19" y="35"/>
                    <a:pt x="19" y="35"/>
                  </a:cubicBezTo>
                  <a:cubicBezTo>
                    <a:pt x="0" y="15"/>
                    <a:pt x="0" y="15"/>
                    <a:pt x="0" y="15"/>
                  </a:cubicBezTo>
                  <a:cubicBezTo>
                    <a:pt x="26" y="0"/>
                    <a:pt x="26" y="0"/>
                    <a:pt x="26" y="0"/>
                  </a:cubicBezTo>
                  <a:cubicBezTo>
                    <a:pt x="41" y="15"/>
                    <a:pt x="41" y="15"/>
                    <a:pt x="41" y="15"/>
                  </a:cubicBezTo>
                  <a:lnTo>
                    <a:pt x="46" y="2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F34CFC8A-90F6-4A3B-816E-33C2C31E50D4}"/>
                </a:ext>
              </a:extLst>
            </p:cNvPr>
            <p:cNvSpPr>
              <a:spLocks/>
            </p:cNvSpPr>
            <p:nvPr/>
          </p:nvSpPr>
          <p:spPr bwMode="auto">
            <a:xfrm>
              <a:off x="17408525" y="6604001"/>
              <a:ext cx="257175" cy="228600"/>
            </a:xfrm>
            <a:custGeom>
              <a:avLst/>
              <a:gdLst>
                <a:gd name="T0" fmla="*/ 81 w 81"/>
                <a:gd name="T1" fmla="*/ 0 h 72"/>
                <a:gd name="T2" fmla="*/ 58 w 81"/>
                <a:gd name="T3" fmla="*/ 31 h 72"/>
                <a:gd name="T4" fmla="*/ 57 w 81"/>
                <a:gd name="T5" fmla="*/ 33 h 72"/>
                <a:gd name="T6" fmla="*/ 31 w 81"/>
                <a:gd name="T7" fmla="*/ 57 h 72"/>
                <a:gd name="T8" fmla="*/ 29 w 81"/>
                <a:gd name="T9" fmla="*/ 58 h 72"/>
                <a:gd name="T10" fmla="*/ 0 w 81"/>
                <a:gd name="T11" fmla="*/ 72 h 72"/>
                <a:gd name="T12" fmla="*/ 24 w 81"/>
                <a:gd name="T13" fmla="*/ 51 h 72"/>
                <a:gd name="T14" fmla="*/ 25 w 81"/>
                <a:gd name="T15" fmla="*/ 50 h 72"/>
                <a:gd name="T16" fmla="*/ 52 w 81"/>
                <a:gd name="T17" fmla="*/ 26 h 72"/>
                <a:gd name="T18" fmla="*/ 52 w 81"/>
                <a:gd name="T19" fmla="*/ 26 h 72"/>
                <a:gd name="T20" fmla="*/ 81 w 8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72">
                  <a:moveTo>
                    <a:pt x="81" y="0"/>
                  </a:moveTo>
                  <a:cubicBezTo>
                    <a:pt x="80" y="1"/>
                    <a:pt x="71" y="16"/>
                    <a:pt x="58" y="31"/>
                  </a:cubicBezTo>
                  <a:cubicBezTo>
                    <a:pt x="58" y="32"/>
                    <a:pt x="57" y="32"/>
                    <a:pt x="57" y="33"/>
                  </a:cubicBezTo>
                  <a:cubicBezTo>
                    <a:pt x="50" y="41"/>
                    <a:pt x="41" y="50"/>
                    <a:pt x="31" y="57"/>
                  </a:cubicBezTo>
                  <a:cubicBezTo>
                    <a:pt x="30" y="57"/>
                    <a:pt x="30" y="58"/>
                    <a:pt x="29" y="58"/>
                  </a:cubicBezTo>
                  <a:cubicBezTo>
                    <a:pt x="20" y="65"/>
                    <a:pt x="10" y="70"/>
                    <a:pt x="0" y="72"/>
                  </a:cubicBezTo>
                  <a:cubicBezTo>
                    <a:pt x="24" y="51"/>
                    <a:pt x="24" y="51"/>
                    <a:pt x="24" y="51"/>
                  </a:cubicBezTo>
                  <a:cubicBezTo>
                    <a:pt x="25" y="50"/>
                    <a:pt x="25" y="50"/>
                    <a:pt x="25" y="50"/>
                  </a:cubicBezTo>
                  <a:cubicBezTo>
                    <a:pt x="52" y="26"/>
                    <a:pt x="52" y="26"/>
                    <a:pt x="52" y="26"/>
                  </a:cubicBezTo>
                  <a:cubicBezTo>
                    <a:pt x="52" y="26"/>
                    <a:pt x="52" y="26"/>
                    <a:pt x="52" y="26"/>
                  </a:cubicBezTo>
                  <a:lnTo>
                    <a:pt x="81"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6282FF73-D6C8-4E73-BB9C-A367F8BC4991}"/>
                </a:ext>
              </a:extLst>
            </p:cNvPr>
            <p:cNvSpPr>
              <a:spLocks/>
            </p:cNvSpPr>
            <p:nvPr/>
          </p:nvSpPr>
          <p:spPr bwMode="auto">
            <a:xfrm>
              <a:off x="17310100" y="4625976"/>
              <a:ext cx="104775" cy="161925"/>
            </a:xfrm>
            <a:custGeom>
              <a:avLst/>
              <a:gdLst>
                <a:gd name="T0" fmla="*/ 6 w 33"/>
                <a:gd name="T1" fmla="*/ 35 h 51"/>
                <a:gd name="T2" fmla="*/ 31 w 33"/>
                <a:gd name="T3" fmla="*/ 43 h 51"/>
                <a:gd name="T4" fmla="*/ 32 w 33"/>
                <a:gd name="T5" fmla="*/ 17 h 51"/>
                <a:gd name="T6" fmla="*/ 7 w 33"/>
                <a:gd name="T7" fmla="*/ 9 h 51"/>
                <a:gd name="T8" fmla="*/ 6 w 33"/>
                <a:gd name="T9" fmla="*/ 35 h 51"/>
              </a:gdLst>
              <a:ahLst/>
              <a:cxnLst>
                <a:cxn ang="0">
                  <a:pos x="T0" y="T1"/>
                </a:cxn>
                <a:cxn ang="0">
                  <a:pos x="T2" y="T3"/>
                </a:cxn>
                <a:cxn ang="0">
                  <a:pos x="T4" y="T5"/>
                </a:cxn>
                <a:cxn ang="0">
                  <a:pos x="T6" y="T7"/>
                </a:cxn>
                <a:cxn ang="0">
                  <a:pos x="T8" y="T9"/>
                </a:cxn>
              </a:cxnLst>
              <a:rect l="0" t="0" r="r" b="b"/>
              <a:pathLst>
                <a:path w="33" h="51">
                  <a:moveTo>
                    <a:pt x="6" y="35"/>
                  </a:moveTo>
                  <a:cubicBezTo>
                    <a:pt x="13" y="44"/>
                    <a:pt x="28" y="51"/>
                    <a:pt x="31" y="43"/>
                  </a:cubicBezTo>
                  <a:cubicBezTo>
                    <a:pt x="33" y="37"/>
                    <a:pt x="33" y="27"/>
                    <a:pt x="32" y="17"/>
                  </a:cubicBezTo>
                  <a:cubicBezTo>
                    <a:pt x="30" y="1"/>
                    <a:pt x="15" y="0"/>
                    <a:pt x="7" y="9"/>
                  </a:cubicBezTo>
                  <a:cubicBezTo>
                    <a:pt x="2" y="16"/>
                    <a:pt x="0" y="26"/>
                    <a:pt x="6" y="35"/>
                  </a:cubicBezTo>
                  <a:close/>
                </a:path>
              </a:pathLst>
            </a:custGeom>
            <a:solidFill>
              <a:srgbClr val="F6B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3888F6B-F3C6-4D84-B875-192DA0DCA856}"/>
                </a:ext>
              </a:extLst>
            </p:cNvPr>
            <p:cNvSpPr>
              <a:spLocks/>
            </p:cNvSpPr>
            <p:nvPr/>
          </p:nvSpPr>
          <p:spPr bwMode="auto">
            <a:xfrm>
              <a:off x="19742150" y="4321176"/>
              <a:ext cx="600075" cy="679450"/>
            </a:xfrm>
            <a:custGeom>
              <a:avLst/>
              <a:gdLst>
                <a:gd name="T0" fmla="*/ 116 w 189"/>
                <a:gd name="T1" fmla="*/ 162 h 214"/>
                <a:gd name="T2" fmla="*/ 54 w 189"/>
                <a:gd name="T3" fmla="*/ 204 h 214"/>
                <a:gd name="T4" fmla="*/ 23 w 189"/>
                <a:gd name="T5" fmla="*/ 193 h 214"/>
                <a:gd name="T6" fmla="*/ 15 w 189"/>
                <a:gd name="T7" fmla="*/ 162 h 214"/>
                <a:gd name="T8" fmla="*/ 0 w 189"/>
                <a:gd name="T9" fmla="*/ 157 h 214"/>
                <a:gd name="T10" fmla="*/ 20 w 189"/>
                <a:gd name="T11" fmla="*/ 117 h 214"/>
                <a:gd name="T12" fmla="*/ 31 w 189"/>
                <a:gd name="T13" fmla="*/ 44 h 214"/>
                <a:gd name="T14" fmla="*/ 109 w 189"/>
                <a:gd name="T15" fmla="*/ 3 h 214"/>
                <a:gd name="T16" fmla="*/ 171 w 189"/>
                <a:gd name="T17" fmla="*/ 33 h 214"/>
                <a:gd name="T18" fmla="*/ 188 w 189"/>
                <a:gd name="T19" fmla="*/ 91 h 214"/>
                <a:gd name="T20" fmla="*/ 142 w 189"/>
                <a:gd name="T21" fmla="*/ 157 h 214"/>
                <a:gd name="T22" fmla="*/ 116 w 189"/>
                <a:gd name="T23" fmla="*/ 1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9" h="214">
                  <a:moveTo>
                    <a:pt x="116" y="162"/>
                  </a:moveTo>
                  <a:cubicBezTo>
                    <a:pt x="116" y="162"/>
                    <a:pt x="73" y="194"/>
                    <a:pt x="54" y="204"/>
                  </a:cubicBezTo>
                  <a:cubicBezTo>
                    <a:pt x="35" y="214"/>
                    <a:pt x="28" y="209"/>
                    <a:pt x="23" y="193"/>
                  </a:cubicBezTo>
                  <a:cubicBezTo>
                    <a:pt x="18" y="177"/>
                    <a:pt x="15" y="162"/>
                    <a:pt x="15" y="162"/>
                  </a:cubicBezTo>
                  <a:cubicBezTo>
                    <a:pt x="0" y="157"/>
                    <a:pt x="0" y="157"/>
                    <a:pt x="0" y="157"/>
                  </a:cubicBezTo>
                  <a:cubicBezTo>
                    <a:pt x="0" y="157"/>
                    <a:pt x="19" y="133"/>
                    <a:pt x="20" y="117"/>
                  </a:cubicBezTo>
                  <a:cubicBezTo>
                    <a:pt x="22" y="101"/>
                    <a:pt x="13" y="65"/>
                    <a:pt x="31" y="44"/>
                  </a:cubicBezTo>
                  <a:cubicBezTo>
                    <a:pt x="50" y="23"/>
                    <a:pt x="84" y="0"/>
                    <a:pt x="109" y="3"/>
                  </a:cubicBezTo>
                  <a:cubicBezTo>
                    <a:pt x="134" y="6"/>
                    <a:pt x="164" y="19"/>
                    <a:pt x="171" y="33"/>
                  </a:cubicBezTo>
                  <a:cubicBezTo>
                    <a:pt x="178" y="47"/>
                    <a:pt x="188" y="68"/>
                    <a:pt x="188" y="91"/>
                  </a:cubicBezTo>
                  <a:cubicBezTo>
                    <a:pt x="189" y="114"/>
                    <a:pt x="168" y="151"/>
                    <a:pt x="142" y="157"/>
                  </a:cubicBezTo>
                  <a:cubicBezTo>
                    <a:pt x="116" y="162"/>
                    <a:pt x="116" y="162"/>
                    <a:pt x="116" y="16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57F87F67-747B-4A2D-AC14-0EB8147EBB75}"/>
                </a:ext>
              </a:extLst>
            </p:cNvPr>
            <p:cNvSpPr>
              <a:spLocks/>
            </p:cNvSpPr>
            <p:nvPr/>
          </p:nvSpPr>
          <p:spPr bwMode="auto">
            <a:xfrm>
              <a:off x="19605625" y="4264026"/>
              <a:ext cx="806450" cy="577850"/>
            </a:xfrm>
            <a:custGeom>
              <a:avLst/>
              <a:gdLst>
                <a:gd name="T0" fmla="*/ 240 w 254"/>
                <a:gd name="T1" fmla="*/ 66 h 182"/>
                <a:gd name="T2" fmla="*/ 240 w 254"/>
                <a:gd name="T3" fmla="*/ 55 h 182"/>
                <a:gd name="T4" fmla="*/ 182 w 254"/>
                <a:gd name="T5" fmla="*/ 1 h 182"/>
                <a:gd name="T6" fmla="*/ 31 w 254"/>
                <a:gd name="T7" fmla="*/ 7 h 182"/>
                <a:gd name="T8" fmla="*/ 12 w 254"/>
                <a:gd name="T9" fmla="*/ 46 h 182"/>
                <a:gd name="T10" fmla="*/ 73 w 254"/>
                <a:gd name="T11" fmla="*/ 77 h 182"/>
                <a:gd name="T12" fmla="*/ 80 w 254"/>
                <a:gd name="T13" fmla="*/ 77 h 182"/>
                <a:gd name="T14" fmla="*/ 117 w 254"/>
                <a:gd name="T15" fmla="*/ 114 h 182"/>
                <a:gd name="T16" fmla="*/ 126 w 254"/>
                <a:gd name="T17" fmla="*/ 147 h 182"/>
                <a:gd name="T18" fmla="*/ 142 w 254"/>
                <a:gd name="T19" fmla="*/ 109 h 182"/>
                <a:gd name="T20" fmla="*/ 171 w 254"/>
                <a:gd name="T21" fmla="*/ 139 h 182"/>
                <a:gd name="T22" fmla="*/ 235 w 254"/>
                <a:gd name="T23" fmla="*/ 140 h 182"/>
                <a:gd name="T24" fmla="*/ 240 w 254"/>
                <a:gd name="T25" fmla="*/ 6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82">
                  <a:moveTo>
                    <a:pt x="240" y="66"/>
                  </a:moveTo>
                  <a:cubicBezTo>
                    <a:pt x="240" y="55"/>
                    <a:pt x="240" y="55"/>
                    <a:pt x="240" y="55"/>
                  </a:cubicBezTo>
                  <a:cubicBezTo>
                    <a:pt x="239" y="24"/>
                    <a:pt x="212" y="0"/>
                    <a:pt x="182" y="1"/>
                  </a:cubicBezTo>
                  <a:cubicBezTo>
                    <a:pt x="31" y="7"/>
                    <a:pt x="31" y="7"/>
                    <a:pt x="31" y="7"/>
                  </a:cubicBezTo>
                  <a:cubicBezTo>
                    <a:pt x="11" y="8"/>
                    <a:pt x="0" y="30"/>
                    <a:pt x="12" y="46"/>
                  </a:cubicBezTo>
                  <a:cubicBezTo>
                    <a:pt x="25" y="66"/>
                    <a:pt x="48" y="78"/>
                    <a:pt x="73" y="77"/>
                  </a:cubicBezTo>
                  <a:cubicBezTo>
                    <a:pt x="80" y="77"/>
                    <a:pt x="80" y="77"/>
                    <a:pt x="80" y="77"/>
                  </a:cubicBezTo>
                  <a:cubicBezTo>
                    <a:pt x="90" y="84"/>
                    <a:pt x="111" y="100"/>
                    <a:pt x="117" y="114"/>
                  </a:cubicBezTo>
                  <a:cubicBezTo>
                    <a:pt x="124" y="133"/>
                    <a:pt x="126" y="147"/>
                    <a:pt x="126" y="147"/>
                  </a:cubicBezTo>
                  <a:cubicBezTo>
                    <a:pt x="126" y="147"/>
                    <a:pt x="135" y="109"/>
                    <a:pt x="142" y="109"/>
                  </a:cubicBezTo>
                  <a:cubicBezTo>
                    <a:pt x="150" y="109"/>
                    <a:pt x="171" y="126"/>
                    <a:pt x="171" y="139"/>
                  </a:cubicBezTo>
                  <a:cubicBezTo>
                    <a:pt x="171" y="152"/>
                    <a:pt x="204" y="182"/>
                    <a:pt x="235" y="140"/>
                  </a:cubicBezTo>
                  <a:cubicBezTo>
                    <a:pt x="254" y="112"/>
                    <a:pt x="247" y="83"/>
                    <a:pt x="240" y="6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3E729BAC-56D8-419C-B7FD-106F437C722C}"/>
                </a:ext>
              </a:extLst>
            </p:cNvPr>
            <p:cNvSpPr>
              <a:spLocks/>
            </p:cNvSpPr>
            <p:nvPr/>
          </p:nvSpPr>
          <p:spPr bwMode="auto">
            <a:xfrm>
              <a:off x="20040600" y="4635501"/>
              <a:ext cx="88900" cy="165100"/>
            </a:xfrm>
            <a:custGeom>
              <a:avLst/>
              <a:gdLst>
                <a:gd name="T0" fmla="*/ 24 w 28"/>
                <a:gd name="T1" fmla="*/ 34 h 52"/>
                <a:gd name="T2" fmla="*/ 4 w 28"/>
                <a:gd name="T3" fmla="*/ 45 h 52"/>
                <a:gd name="T4" fmla="*/ 0 w 28"/>
                <a:gd name="T5" fmla="*/ 19 h 52"/>
                <a:gd name="T6" fmla="*/ 20 w 28"/>
                <a:gd name="T7" fmla="*/ 8 h 52"/>
                <a:gd name="T8" fmla="*/ 24 w 28"/>
                <a:gd name="T9" fmla="*/ 34 h 52"/>
              </a:gdLst>
              <a:ahLst/>
              <a:cxnLst>
                <a:cxn ang="0">
                  <a:pos x="T0" y="T1"/>
                </a:cxn>
                <a:cxn ang="0">
                  <a:pos x="T2" y="T3"/>
                </a:cxn>
                <a:cxn ang="0">
                  <a:pos x="T4" y="T5"/>
                </a:cxn>
                <a:cxn ang="0">
                  <a:pos x="T6" y="T7"/>
                </a:cxn>
                <a:cxn ang="0">
                  <a:pos x="T8" y="T9"/>
                </a:cxn>
              </a:cxnLst>
              <a:rect l="0" t="0" r="r" b="b"/>
              <a:pathLst>
                <a:path w="28" h="52">
                  <a:moveTo>
                    <a:pt x="24" y="34"/>
                  </a:moveTo>
                  <a:cubicBezTo>
                    <a:pt x="19" y="44"/>
                    <a:pt x="7" y="52"/>
                    <a:pt x="4" y="45"/>
                  </a:cubicBezTo>
                  <a:cubicBezTo>
                    <a:pt x="2" y="39"/>
                    <a:pt x="0" y="29"/>
                    <a:pt x="0" y="19"/>
                  </a:cubicBezTo>
                  <a:cubicBezTo>
                    <a:pt x="0" y="3"/>
                    <a:pt x="12" y="0"/>
                    <a:pt x="20" y="8"/>
                  </a:cubicBezTo>
                  <a:cubicBezTo>
                    <a:pt x="25" y="14"/>
                    <a:pt x="28" y="24"/>
                    <a:pt x="24" y="34"/>
                  </a:cubicBez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B2E2EEEE-7870-4241-A902-2DC9503FC84E}"/>
                </a:ext>
              </a:extLst>
            </p:cNvPr>
            <p:cNvSpPr>
              <a:spLocks/>
            </p:cNvSpPr>
            <p:nvPr/>
          </p:nvSpPr>
          <p:spPr bwMode="auto">
            <a:xfrm>
              <a:off x="17037050" y="4225926"/>
              <a:ext cx="733425" cy="523875"/>
            </a:xfrm>
            <a:custGeom>
              <a:avLst/>
              <a:gdLst>
                <a:gd name="T0" fmla="*/ 183 w 231"/>
                <a:gd name="T1" fmla="*/ 11 h 165"/>
                <a:gd name="T2" fmla="*/ 153 w 231"/>
                <a:gd name="T3" fmla="*/ 21 h 165"/>
                <a:gd name="T4" fmla="*/ 119 w 231"/>
                <a:gd name="T5" fmla="*/ 0 h 165"/>
                <a:gd name="T6" fmla="*/ 83 w 231"/>
                <a:gd name="T7" fmla="*/ 24 h 165"/>
                <a:gd name="T8" fmla="*/ 53 w 231"/>
                <a:gd name="T9" fmla="*/ 15 h 165"/>
                <a:gd name="T10" fmla="*/ 0 w 231"/>
                <a:gd name="T11" fmla="*/ 67 h 165"/>
                <a:gd name="T12" fmla="*/ 3 w 231"/>
                <a:gd name="T13" fmla="*/ 82 h 165"/>
                <a:gd name="T14" fmla="*/ 0 w 231"/>
                <a:gd name="T15" fmla="*/ 93 h 165"/>
                <a:gd name="T16" fmla="*/ 9 w 231"/>
                <a:gd name="T17" fmla="*/ 114 h 165"/>
                <a:gd name="T18" fmla="*/ 5 w 231"/>
                <a:gd name="T19" fmla="*/ 129 h 165"/>
                <a:gd name="T20" fmla="*/ 41 w 231"/>
                <a:gd name="T21" fmla="*/ 165 h 165"/>
                <a:gd name="T22" fmla="*/ 76 w 231"/>
                <a:gd name="T23" fmla="*/ 136 h 165"/>
                <a:gd name="T24" fmla="*/ 110 w 231"/>
                <a:gd name="T25" fmla="*/ 123 h 165"/>
                <a:gd name="T26" fmla="*/ 123 w 231"/>
                <a:gd name="T27" fmla="*/ 139 h 165"/>
                <a:gd name="T28" fmla="*/ 129 w 231"/>
                <a:gd name="T29" fmla="*/ 139 h 165"/>
                <a:gd name="T30" fmla="*/ 158 w 231"/>
                <a:gd name="T31" fmla="*/ 101 h 165"/>
                <a:gd name="T32" fmla="*/ 158 w 231"/>
                <a:gd name="T33" fmla="*/ 101 h 165"/>
                <a:gd name="T34" fmla="*/ 183 w 231"/>
                <a:gd name="T35" fmla="*/ 108 h 165"/>
                <a:gd name="T36" fmla="*/ 231 w 231"/>
                <a:gd name="T37" fmla="*/ 59 h 165"/>
                <a:gd name="T38" fmla="*/ 183 w 231"/>
                <a:gd name="T39" fmla="*/ 1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1" h="165">
                  <a:moveTo>
                    <a:pt x="183" y="11"/>
                  </a:moveTo>
                  <a:cubicBezTo>
                    <a:pt x="172" y="11"/>
                    <a:pt x="161" y="15"/>
                    <a:pt x="153" y="21"/>
                  </a:cubicBezTo>
                  <a:cubicBezTo>
                    <a:pt x="147" y="9"/>
                    <a:pt x="134" y="0"/>
                    <a:pt x="119" y="0"/>
                  </a:cubicBezTo>
                  <a:cubicBezTo>
                    <a:pt x="102" y="0"/>
                    <a:pt x="88" y="10"/>
                    <a:pt x="83" y="24"/>
                  </a:cubicBezTo>
                  <a:cubicBezTo>
                    <a:pt x="74" y="18"/>
                    <a:pt x="64" y="15"/>
                    <a:pt x="53" y="15"/>
                  </a:cubicBezTo>
                  <a:cubicBezTo>
                    <a:pt x="24" y="15"/>
                    <a:pt x="0" y="38"/>
                    <a:pt x="0" y="67"/>
                  </a:cubicBezTo>
                  <a:cubicBezTo>
                    <a:pt x="0" y="72"/>
                    <a:pt x="1" y="77"/>
                    <a:pt x="3" y="82"/>
                  </a:cubicBezTo>
                  <a:cubicBezTo>
                    <a:pt x="1" y="86"/>
                    <a:pt x="0" y="89"/>
                    <a:pt x="0" y="93"/>
                  </a:cubicBezTo>
                  <a:cubicBezTo>
                    <a:pt x="0" y="101"/>
                    <a:pt x="4" y="109"/>
                    <a:pt x="9" y="114"/>
                  </a:cubicBezTo>
                  <a:cubicBezTo>
                    <a:pt x="7" y="119"/>
                    <a:pt x="5" y="124"/>
                    <a:pt x="5" y="129"/>
                  </a:cubicBezTo>
                  <a:cubicBezTo>
                    <a:pt x="5" y="149"/>
                    <a:pt x="21" y="165"/>
                    <a:pt x="41" y="165"/>
                  </a:cubicBezTo>
                  <a:cubicBezTo>
                    <a:pt x="58" y="165"/>
                    <a:pt x="73" y="152"/>
                    <a:pt x="76" y="136"/>
                  </a:cubicBezTo>
                  <a:cubicBezTo>
                    <a:pt x="83" y="130"/>
                    <a:pt x="99" y="118"/>
                    <a:pt x="110" y="123"/>
                  </a:cubicBezTo>
                  <a:cubicBezTo>
                    <a:pt x="117" y="126"/>
                    <a:pt x="121" y="133"/>
                    <a:pt x="123" y="139"/>
                  </a:cubicBezTo>
                  <a:cubicBezTo>
                    <a:pt x="124" y="142"/>
                    <a:pt x="128" y="142"/>
                    <a:pt x="129" y="139"/>
                  </a:cubicBezTo>
                  <a:cubicBezTo>
                    <a:pt x="133" y="124"/>
                    <a:pt x="142" y="105"/>
                    <a:pt x="158" y="101"/>
                  </a:cubicBezTo>
                  <a:cubicBezTo>
                    <a:pt x="158" y="101"/>
                    <a:pt x="158" y="101"/>
                    <a:pt x="158" y="101"/>
                  </a:cubicBezTo>
                  <a:cubicBezTo>
                    <a:pt x="165" y="105"/>
                    <a:pt x="174" y="108"/>
                    <a:pt x="183" y="108"/>
                  </a:cubicBezTo>
                  <a:cubicBezTo>
                    <a:pt x="209" y="108"/>
                    <a:pt x="231" y="86"/>
                    <a:pt x="231" y="59"/>
                  </a:cubicBezTo>
                  <a:cubicBezTo>
                    <a:pt x="231" y="33"/>
                    <a:pt x="209" y="11"/>
                    <a:pt x="183" y="11"/>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F7DA9A31-10CE-42DC-8429-5276DF22680D}"/>
                </a:ext>
              </a:extLst>
            </p:cNvPr>
            <p:cNvSpPr>
              <a:spLocks/>
            </p:cNvSpPr>
            <p:nvPr/>
          </p:nvSpPr>
          <p:spPr bwMode="auto">
            <a:xfrm>
              <a:off x="17411700" y="4667251"/>
              <a:ext cx="234950" cy="317500"/>
            </a:xfrm>
            <a:custGeom>
              <a:avLst/>
              <a:gdLst>
                <a:gd name="T0" fmla="*/ 74 w 74"/>
                <a:gd name="T1" fmla="*/ 56 h 100"/>
                <a:gd name="T2" fmla="*/ 67 w 74"/>
                <a:gd name="T3" fmla="*/ 66 h 100"/>
                <a:gd name="T4" fmla="*/ 65 w 74"/>
                <a:gd name="T5" fmla="*/ 78 h 100"/>
                <a:gd name="T6" fmla="*/ 65 w 74"/>
                <a:gd name="T7" fmla="*/ 78 h 100"/>
                <a:gd name="T8" fmla="*/ 49 w 74"/>
                <a:gd name="T9" fmla="*/ 98 h 100"/>
                <a:gd name="T10" fmla="*/ 6 w 74"/>
                <a:gd name="T11" fmla="*/ 77 h 100"/>
                <a:gd name="T12" fmla="*/ 5 w 74"/>
                <a:gd name="T13" fmla="*/ 0 h 100"/>
                <a:gd name="T14" fmla="*/ 11 w 74"/>
                <a:gd name="T15" fmla="*/ 0 h 100"/>
                <a:gd name="T16" fmla="*/ 29 w 74"/>
                <a:gd name="T17" fmla="*/ 49 h 100"/>
                <a:gd name="T18" fmla="*/ 74 w 74"/>
                <a:gd name="T19" fmla="*/ 5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00">
                  <a:moveTo>
                    <a:pt x="74" y="56"/>
                  </a:moveTo>
                  <a:cubicBezTo>
                    <a:pt x="72" y="59"/>
                    <a:pt x="69" y="62"/>
                    <a:pt x="67" y="66"/>
                  </a:cubicBezTo>
                  <a:cubicBezTo>
                    <a:pt x="66" y="70"/>
                    <a:pt x="65" y="73"/>
                    <a:pt x="65" y="78"/>
                  </a:cubicBezTo>
                  <a:cubicBezTo>
                    <a:pt x="65" y="78"/>
                    <a:pt x="65" y="78"/>
                    <a:pt x="65" y="78"/>
                  </a:cubicBezTo>
                  <a:cubicBezTo>
                    <a:pt x="64" y="97"/>
                    <a:pt x="58" y="96"/>
                    <a:pt x="49" y="98"/>
                  </a:cubicBezTo>
                  <a:cubicBezTo>
                    <a:pt x="42" y="100"/>
                    <a:pt x="25" y="89"/>
                    <a:pt x="6" y="77"/>
                  </a:cubicBezTo>
                  <a:cubicBezTo>
                    <a:pt x="0" y="65"/>
                    <a:pt x="5" y="0"/>
                    <a:pt x="5" y="0"/>
                  </a:cubicBezTo>
                  <a:cubicBezTo>
                    <a:pt x="11" y="0"/>
                    <a:pt x="11" y="0"/>
                    <a:pt x="11" y="0"/>
                  </a:cubicBezTo>
                  <a:cubicBezTo>
                    <a:pt x="12" y="12"/>
                    <a:pt x="29" y="49"/>
                    <a:pt x="29" y="49"/>
                  </a:cubicBezTo>
                  <a:cubicBezTo>
                    <a:pt x="30" y="49"/>
                    <a:pt x="54" y="48"/>
                    <a:pt x="74" y="56"/>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DD5C155F-D6A6-4987-A492-91BE2F16EB9E}"/>
                </a:ext>
              </a:extLst>
            </p:cNvPr>
            <p:cNvSpPr>
              <a:spLocks/>
            </p:cNvSpPr>
            <p:nvPr/>
          </p:nvSpPr>
          <p:spPr bwMode="auto">
            <a:xfrm>
              <a:off x="17576800" y="4870451"/>
              <a:ext cx="47625" cy="44450"/>
            </a:xfrm>
            <a:custGeom>
              <a:avLst/>
              <a:gdLst>
                <a:gd name="T0" fmla="*/ 15 w 15"/>
                <a:gd name="T1" fmla="*/ 2 h 14"/>
                <a:gd name="T2" fmla="*/ 13 w 15"/>
                <a:gd name="T3" fmla="*/ 14 h 14"/>
                <a:gd name="T4" fmla="*/ 4 w 15"/>
                <a:gd name="T5" fmla="*/ 9 h 14"/>
                <a:gd name="T6" fmla="*/ 8 w 15"/>
                <a:gd name="T7" fmla="*/ 1 h 14"/>
                <a:gd name="T8" fmla="*/ 14 w 15"/>
                <a:gd name="T9" fmla="*/ 2 h 14"/>
                <a:gd name="T10" fmla="*/ 15 w 15"/>
                <a:gd name="T11" fmla="*/ 2 h 14"/>
              </a:gdLst>
              <a:ahLst/>
              <a:cxnLst>
                <a:cxn ang="0">
                  <a:pos x="T0" y="T1"/>
                </a:cxn>
                <a:cxn ang="0">
                  <a:pos x="T2" y="T3"/>
                </a:cxn>
                <a:cxn ang="0">
                  <a:pos x="T4" y="T5"/>
                </a:cxn>
                <a:cxn ang="0">
                  <a:pos x="T6" y="T7"/>
                </a:cxn>
                <a:cxn ang="0">
                  <a:pos x="T8" y="T9"/>
                </a:cxn>
                <a:cxn ang="0">
                  <a:pos x="T10" y="T11"/>
                </a:cxn>
              </a:cxnLst>
              <a:rect l="0" t="0" r="r" b="b"/>
              <a:pathLst>
                <a:path w="15" h="14">
                  <a:moveTo>
                    <a:pt x="15" y="2"/>
                  </a:moveTo>
                  <a:cubicBezTo>
                    <a:pt x="14" y="6"/>
                    <a:pt x="13" y="9"/>
                    <a:pt x="13" y="14"/>
                  </a:cubicBezTo>
                  <a:cubicBezTo>
                    <a:pt x="10" y="13"/>
                    <a:pt x="7" y="11"/>
                    <a:pt x="4" y="9"/>
                  </a:cubicBezTo>
                  <a:cubicBezTo>
                    <a:pt x="0" y="6"/>
                    <a:pt x="3" y="0"/>
                    <a:pt x="8" y="1"/>
                  </a:cubicBezTo>
                  <a:cubicBezTo>
                    <a:pt x="10" y="1"/>
                    <a:pt x="12" y="2"/>
                    <a:pt x="14" y="2"/>
                  </a:cubicBezTo>
                  <a:cubicBezTo>
                    <a:pt x="14" y="2"/>
                    <a:pt x="15" y="2"/>
                    <a:pt x="15"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EB475CE4-1FBB-4C37-A3D5-8CD0EA102D2A}"/>
                </a:ext>
              </a:extLst>
            </p:cNvPr>
            <p:cNvSpPr>
              <a:spLocks/>
            </p:cNvSpPr>
            <p:nvPr/>
          </p:nvSpPr>
          <p:spPr bwMode="auto">
            <a:xfrm>
              <a:off x="17183100" y="5672138"/>
              <a:ext cx="482600" cy="801688"/>
            </a:xfrm>
            <a:custGeom>
              <a:avLst/>
              <a:gdLst>
                <a:gd name="T0" fmla="*/ 152 w 152"/>
                <a:gd name="T1" fmla="*/ 246 h 252"/>
                <a:gd name="T2" fmla="*/ 3 w 152"/>
                <a:gd name="T3" fmla="*/ 246 h 252"/>
                <a:gd name="T4" fmla="*/ 3 w 152"/>
                <a:gd name="T5" fmla="*/ 246 h 252"/>
                <a:gd name="T6" fmla="*/ 12 w 152"/>
                <a:gd name="T7" fmla="*/ 185 h 252"/>
                <a:gd name="T8" fmla="*/ 0 w 152"/>
                <a:gd name="T9" fmla="*/ 5 h 252"/>
                <a:gd name="T10" fmla="*/ 76 w 152"/>
                <a:gd name="T11" fmla="*/ 0 h 252"/>
                <a:gd name="T12" fmla="*/ 76 w 152"/>
                <a:gd name="T13" fmla="*/ 24 h 252"/>
                <a:gd name="T14" fmla="*/ 152 w 152"/>
                <a:gd name="T15" fmla="*/ 246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52">
                  <a:moveTo>
                    <a:pt x="152" y="246"/>
                  </a:moveTo>
                  <a:cubicBezTo>
                    <a:pt x="79" y="252"/>
                    <a:pt x="3" y="246"/>
                    <a:pt x="3" y="246"/>
                  </a:cubicBezTo>
                  <a:cubicBezTo>
                    <a:pt x="3" y="246"/>
                    <a:pt x="3" y="246"/>
                    <a:pt x="3" y="246"/>
                  </a:cubicBezTo>
                  <a:cubicBezTo>
                    <a:pt x="5" y="219"/>
                    <a:pt x="9" y="195"/>
                    <a:pt x="12" y="185"/>
                  </a:cubicBezTo>
                  <a:cubicBezTo>
                    <a:pt x="17" y="172"/>
                    <a:pt x="9" y="87"/>
                    <a:pt x="0" y="5"/>
                  </a:cubicBezTo>
                  <a:cubicBezTo>
                    <a:pt x="76" y="0"/>
                    <a:pt x="76" y="0"/>
                    <a:pt x="76" y="0"/>
                  </a:cubicBezTo>
                  <a:cubicBezTo>
                    <a:pt x="76" y="0"/>
                    <a:pt x="76" y="9"/>
                    <a:pt x="76" y="24"/>
                  </a:cubicBezTo>
                  <a:cubicBezTo>
                    <a:pt x="78" y="73"/>
                    <a:pt x="90" y="181"/>
                    <a:pt x="152" y="246"/>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D71961F9-6531-4C70-BDA7-60546DF17C2A}"/>
                </a:ext>
              </a:extLst>
            </p:cNvPr>
            <p:cNvSpPr>
              <a:spLocks/>
            </p:cNvSpPr>
            <p:nvPr/>
          </p:nvSpPr>
          <p:spPr bwMode="auto">
            <a:xfrm>
              <a:off x="17176750" y="5411788"/>
              <a:ext cx="295275" cy="419100"/>
            </a:xfrm>
            <a:custGeom>
              <a:avLst/>
              <a:gdLst>
                <a:gd name="T0" fmla="*/ 93 w 93"/>
                <a:gd name="T1" fmla="*/ 0 h 132"/>
                <a:gd name="T2" fmla="*/ 79 w 93"/>
                <a:gd name="T3" fmla="*/ 122 h 132"/>
                <a:gd name="T4" fmla="*/ 7 w 93"/>
                <a:gd name="T5" fmla="*/ 132 h 132"/>
                <a:gd name="T6" fmla="*/ 2 w 93"/>
                <a:gd name="T7" fmla="*/ 87 h 132"/>
                <a:gd name="T8" fmla="*/ 0 w 93"/>
                <a:gd name="T9" fmla="*/ 70 h 132"/>
                <a:gd name="T10" fmla="*/ 93 w 93"/>
                <a:gd name="T11" fmla="*/ 0 h 132"/>
              </a:gdLst>
              <a:ahLst/>
              <a:cxnLst>
                <a:cxn ang="0">
                  <a:pos x="T0" y="T1"/>
                </a:cxn>
                <a:cxn ang="0">
                  <a:pos x="T2" y="T3"/>
                </a:cxn>
                <a:cxn ang="0">
                  <a:pos x="T4" y="T5"/>
                </a:cxn>
                <a:cxn ang="0">
                  <a:pos x="T6" y="T7"/>
                </a:cxn>
                <a:cxn ang="0">
                  <a:pos x="T8" y="T9"/>
                </a:cxn>
                <a:cxn ang="0">
                  <a:pos x="T10" y="T11"/>
                </a:cxn>
              </a:cxnLst>
              <a:rect l="0" t="0" r="r" b="b"/>
              <a:pathLst>
                <a:path w="93" h="132">
                  <a:moveTo>
                    <a:pt x="93" y="0"/>
                  </a:moveTo>
                  <a:cubicBezTo>
                    <a:pt x="93" y="0"/>
                    <a:pt x="92" y="82"/>
                    <a:pt x="79" y="122"/>
                  </a:cubicBezTo>
                  <a:cubicBezTo>
                    <a:pt x="7" y="132"/>
                    <a:pt x="7" y="132"/>
                    <a:pt x="7" y="132"/>
                  </a:cubicBezTo>
                  <a:cubicBezTo>
                    <a:pt x="5" y="117"/>
                    <a:pt x="3" y="102"/>
                    <a:pt x="2" y="87"/>
                  </a:cubicBezTo>
                  <a:cubicBezTo>
                    <a:pt x="1" y="81"/>
                    <a:pt x="0" y="76"/>
                    <a:pt x="0" y="70"/>
                  </a:cubicBezTo>
                  <a:lnTo>
                    <a:pt x="93" y="0"/>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0F040843-38C7-41A5-B0DB-2B1D618700D7}"/>
                </a:ext>
              </a:extLst>
            </p:cNvPr>
            <p:cNvSpPr>
              <a:spLocks/>
            </p:cNvSpPr>
            <p:nvPr/>
          </p:nvSpPr>
          <p:spPr bwMode="auto">
            <a:xfrm>
              <a:off x="17018000" y="5173663"/>
              <a:ext cx="536575" cy="1535113"/>
            </a:xfrm>
            <a:custGeom>
              <a:avLst/>
              <a:gdLst>
                <a:gd name="T0" fmla="*/ 69 w 169"/>
                <a:gd name="T1" fmla="*/ 7 h 483"/>
                <a:gd name="T2" fmla="*/ 43 w 169"/>
                <a:gd name="T3" fmla="*/ 27 h 483"/>
                <a:gd name="T4" fmla="*/ 7 w 169"/>
                <a:gd name="T5" fmla="*/ 148 h 483"/>
                <a:gd name="T6" fmla="*/ 1 w 169"/>
                <a:gd name="T7" fmla="*/ 279 h 483"/>
                <a:gd name="T8" fmla="*/ 4 w 169"/>
                <a:gd name="T9" fmla="*/ 291 h 483"/>
                <a:gd name="T10" fmla="*/ 103 w 169"/>
                <a:gd name="T11" fmla="*/ 463 h 483"/>
                <a:gd name="T12" fmla="*/ 155 w 169"/>
                <a:gd name="T13" fmla="*/ 472 h 483"/>
                <a:gd name="T14" fmla="*/ 164 w 169"/>
                <a:gd name="T15" fmla="*/ 462 h 483"/>
                <a:gd name="T16" fmla="*/ 102 w 169"/>
                <a:gd name="T17" fmla="*/ 292 h 483"/>
                <a:gd name="T18" fmla="*/ 100 w 169"/>
                <a:gd name="T19" fmla="*/ 266 h 483"/>
                <a:gd name="T20" fmla="*/ 144 w 169"/>
                <a:gd name="T21" fmla="*/ 61 h 483"/>
                <a:gd name="T22" fmla="*/ 136 w 169"/>
                <a:gd name="T23" fmla="*/ 38 h 483"/>
                <a:gd name="T24" fmla="*/ 87 w 169"/>
                <a:gd name="T25" fmla="*/ 4 h 483"/>
                <a:gd name="T26" fmla="*/ 69 w 169"/>
                <a:gd name="T27" fmla="*/ 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483">
                  <a:moveTo>
                    <a:pt x="69" y="7"/>
                  </a:moveTo>
                  <a:cubicBezTo>
                    <a:pt x="57" y="10"/>
                    <a:pt x="48" y="17"/>
                    <a:pt x="43" y="27"/>
                  </a:cubicBezTo>
                  <a:cubicBezTo>
                    <a:pt x="32" y="47"/>
                    <a:pt x="14" y="67"/>
                    <a:pt x="7" y="148"/>
                  </a:cubicBezTo>
                  <a:cubicBezTo>
                    <a:pt x="0" y="232"/>
                    <a:pt x="0" y="266"/>
                    <a:pt x="1" y="279"/>
                  </a:cubicBezTo>
                  <a:cubicBezTo>
                    <a:pt x="2" y="283"/>
                    <a:pt x="3" y="287"/>
                    <a:pt x="4" y="291"/>
                  </a:cubicBezTo>
                  <a:cubicBezTo>
                    <a:pt x="13" y="312"/>
                    <a:pt x="51" y="399"/>
                    <a:pt x="103" y="463"/>
                  </a:cubicBezTo>
                  <a:cubicBezTo>
                    <a:pt x="115" y="479"/>
                    <a:pt x="138" y="483"/>
                    <a:pt x="155" y="472"/>
                  </a:cubicBezTo>
                  <a:cubicBezTo>
                    <a:pt x="159" y="469"/>
                    <a:pt x="162" y="466"/>
                    <a:pt x="164" y="462"/>
                  </a:cubicBezTo>
                  <a:cubicBezTo>
                    <a:pt x="169" y="449"/>
                    <a:pt x="119" y="332"/>
                    <a:pt x="102" y="292"/>
                  </a:cubicBezTo>
                  <a:cubicBezTo>
                    <a:pt x="99" y="284"/>
                    <a:pt x="98" y="275"/>
                    <a:pt x="100" y="266"/>
                  </a:cubicBezTo>
                  <a:cubicBezTo>
                    <a:pt x="112" y="224"/>
                    <a:pt x="146" y="92"/>
                    <a:pt x="144" y="61"/>
                  </a:cubicBezTo>
                  <a:cubicBezTo>
                    <a:pt x="144" y="61"/>
                    <a:pt x="143" y="52"/>
                    <a:pt x="136" y="38"/>
                  </a:cubicBezTo>
                  <a:cubicBezTo>
                    <a:pt x="130" y="24"/>
                    <a:pt x="106" y="0"/>
                    <a:pt x="87" y="4"/>
                  </a:cubicBezTo>
                  <a:cubicBezTo>
                    <a:pt x="79" y="5"/>
                    <a:pt x="73" y="6"/>
                    <a:pt x="69" y="7"/>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089792F-AC08-49FE-9F8B-430055BD2EDF}"/>
                </a:ext>
              </a:extLst>
            </p:cNvPr>
            <p:cNvSpPr>
              <a:spLocks/>
            </p:cNvSpPr>
            <p:nvPr/>
          </p:nvSpPr>
          <p:spPr bwMode="auto">
            <a:xfrm>
              <a:off x="17151350" y="5019676"/>
              <a:ext cx="247650" cy="160338"/>
            </a:xfrm>
            <a:custGeom>
              <a:avLst/>
              <a:gdLst>
                <a:gd name="T0" fmla="*/ 78 w 78"/>
                <a:gd name="T1" fmla="*/ 10 h 50"/>
                <a:gd name="T2" fmla="*/ 38 w 78"/>
                <a:gd name="T3" fmla="*/ 39 h 50"/>
                <a:gd name="T4" fmla="*/ 0 w 78"/>
                <a:gd name="T5" fmla="*/ 49 h 50"/>
                <a:gd name="T6" fmla="*/ 2 w 78"/>
                <a:gd name="T7" fmla="*/ 0 h 50"/>
                <a:gd name="T8" fmla="*/ 15 w 78"/>
                <a:gd name="T9" fmla="*/ 2 h 50"/>
                <a:gd name="T10" fmla="*/ 78 w 78"/>
                <a:gd name="T11" fmla="*/ 10 h 50"/>
              </a:gdLst>
              <a:ahLst/>
              <a:cxnLst>
                <a:cxn ang="0">
                  <a:pos x="T0" y="T1"/>
                </a:cxn>
                <a:cxn ang="0">
                  <a:pos x="T2" y="T3"/>
                </a:cxn>
                <a:cxn ang="0">
                  <a:pos x="T4" y="T5"/>
                </a:cxn>
                <a:cxn ang="0">
                  <a:pos x="T6" y="T7"/>
                </a:cxn>
                <a:cxn ang="0">
                  <a:pos x="T8" y="T9"/>
                </a:cxn>
                <a:cxn ang="0">
                  <a:pos x="T10" y="T11"/>
                </a:cxn>
              </a:cxnLst>
              <a:rect l="0" t="0" r="r" b="b"/>
              <a:pathLst>
                <a:path w="78" h="50">
                  <a:moveTo>
                    <a:pt x="78" y="10"/>
                  </a:moveTo>
                  <a:cubicBezTo>
                    <a:pt x="64" y="24"/>
                    <a:pt x="50" y="34"/>
                    <a:pt x="38" y="39"/>
                  </a:cubicBezTo>
                  <a:cubicBezTo>
                    <a:pt x="16" y="50"/>
                    <a:pt x="0" y="49"/>
                    <a:pt x="0" y="49"/>
                  </a:cubicBezTo>
                  <a:cubicBezTo>
                    <a:pt x="2" y="0"/>
                    <a:pt x="2" y="0"/>
                    <a:pt x="2" y="0"/>
                  </a:cubicBezTo>
                  <a:cubicBezTo>
                    <a:pt x="15" y="2"/>
                    <a:pt x="15" y="2"/>
                    <a:pt x="15" y="2"/>
                  </a:cubicBezTo>
                  <a:lnTo>
                    <a:pt x="78" y="10"/>
                  </a:lnTo>
                  <a:close/>
                </a:path>
              </a:pathLst>
            </a:custGeom>
            <a:solidFill>
              <a:srgbClr val="B8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6E8F3E74-11AE-40AB-8CAD-436C8D7E93EE}"/>
                </a:ext>
              </a:extLst>
            </p:cNvPr>
            <p:cNvSpPr>
              <a:spLocks/>
            </p:cNvSpPr>
            <p:nvPr/>
          </p:nvSpPr>
          <p:spPr bwMode="auto">
            <a:xfrm>
              <a:off x="16881475" y="6527801"/>
              <a:ext cx="400050" cy="3208338"/>
            </a:xfrm>
            <a:custGeom>
              <a:avLst/>
              <a:gdLst>
                <a:gd name="T0" fmla="*/ 10 w 126"/>
                <a:gd name="T1" fmla="*/ 1009 h 1009"/>
                <a:gd name="T2" fmla="*/ 0 w 126"/>
                <a:gd name="T3" fmla="*/ 1009 h 1009"/>
                <a:gd name="T4" fmla="*/ 61 w 126"/>
                <a:gd name="T5" fmla="*/ 570 h 1009"/>
                <a:gd name="T6" fmla="*/ 97 w 126"/>
                <a:gd name="T7" fmla="*/ 25 h 1009"/>
                <a:gd name="T8" fmla="*/ 97 w 126"/>
                <a:gd name="T9" fmla="*/ 1 h 1009"/>
                <a:gd name="T10" fmla="*/ 97 w 126"/>
                <a:gd name="T11" fmla="*/ 0 h 1009"/>
                <a:gd name="T12" fmla="*/ 107 w 126"/>
                <a:gd name="T13" fmla="*/ 4 h 1009"/>
                <a:gd name="T14" fmla="*/ 10 w 126"/>
                <a:gd name="T15" fmla="*/ 1009 h 10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09">
                  <a:moveTo>
                    <a:pt x="10" y="1009"/>
                  </a:moveTo>
                  <a:cubicBezTo>
                    <a:pt x="0" y="1009"/>
                    <a:pt x="0" y="1009"/>
                    <a:pt x="0" y="1009"/>
                  </a:cubicBezTo>
                  <a:cubicBezTo>
                    <a:pt x="0" y="1009"/>
                    <a:pt x="36" y="650"/>
                    <a:pt x="61" y="570"/>
                  </a:cubicBezTo>
                  <a:cubicBezTo>
                    <a:pt x="83" y="501"/>
                    <a:pt x="94" y="129"/>
                    <a:pt x="97" y="25"/>
                  </a:cubicBezTo>
                  <a:cubicBezTo>
                    <a:pt x="97" y="13"/>
                    <a:pt x="97" y="5"/>
                    <a:pt x="97" y="1"/>
                  </a:cubicBezTo>
                  <a:cubicBezTo>
                    <a:pt x="97" y="0"/>
                    <a:pt x="97" y="0"/>
                    <a:pt x="97" y="0"/>
                  </a:cubicBezTo>
                  <a:cubicBezTo>
                    <a:pt x="107" y="4"/>
                    <a:pt x="107" y="4"/>
                    <a:pt x="107" y="4"/>
                  </a:cubicBezTo>
                  <a:cubicBezTo>
                    <a:pt x="107" y="4"/>
                    <a:pt x="126" y="740"/>
                    <a:pt x="10" y="100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A4C396A1-361E-4115-8E3D-D12CC2A2EF01}"/>
                </a:ext>
              </a:extLst>
            </p:cNvPr>
            <p:cNvSpPr>
              <a:spLocks/>
            </p:cNvSpPr>
            <p:nvPr/>
          </p:nvSpPr>
          <p:spPr bwMode="auto">
            <a:xfrm>
              <a:off x="19948525" y="4819651"/>
              <a:ext cx="244475" cy="298450"/>
            </a:xfrm>
            <a:custGeom>
              <a:avLst/>
              <a:gdLst>
                <a:gd name="T0" fmla="*/ 77 w 77"/>
                <a:gd name="T1" fmla="*/ 0 h 94"/>
                <a:gd name="T2" fmla="*/ 23 w 77"/>
                <a:gd name="T3" fmla="*/ 92 h 94"/>
                <a:gd name="T4" fmla="*/ 0 w 77"/>
                <a:gd name="T5" fmla="*/ 94 h 94"/>
                <a:gd name="T6" fmla="*/ 0 w 77"/>
                <a:gd name="T7" fmla="*/ 41 h 94"/>
                <a:gd name="T8" fmla="*/ 52 w 77"/>
                <a:gd name="T9" fmla="*/ 1 h 94"/>
                <a:gd name="T10" fmla="*/ 77 w 77"/>
                <a:gd name="T11" fmla="*/ 0 h 94"/>
              </a:gdLst>
              <a:ahLst/>
              <a:cxnLst>
                <a:cxn ang="0">
                  <a:pos x="T0" y="T1"/>
                </a:cxn>
                <a:cxn ang="0">
                  <a:pos x="T2" y="T3"/>
                </a:cxn>
                <a:cxn ang="0">
                  <a:pos x="T4" y="T5"/>
                </a:cxn>
                <a:cxn ang="0">
                  <a:pos x="T6" y="T7"/>
                </a:cxn>
                <a:cxn ang="0">
                  <a:pos x="T8" y="T9"/>
                </a:cxn>
                <a:cxn ang="0">
                  <a:pos x="T10" y="T11"/>
                </a:cxn>
              </a:cxnLst>
              <a:rect l="0" t="0" r="r" b="b"/>
              <a:pathLst>
                <a:path w="77" h="94">
                  <a:moveTo>
                    <a:pt x="77" y="0"/>
                  </a:moveTo>
                  <a:cubicBezTo>
                    <a:pt x="77" y="0"/>
                    <a:pt x="67" y="59"/>
                    <a:pt x="23" y="92"/>
                  </a:cubicBezTo>
                  <a:cubicBezTo>
                    <a:pt x="0" y="94"/>
                    <a:pt x="0" y="94"/>
                    <a:pt x="0" y="94"/>
                  </a:cubicBezTo>
                  <a:cubicBezTo>
                    <a:pt x="0" y="41"/>
                    <a:pt x="0" y="41"/>
                    <a:pt x="0" y="41"/>
                  </a:cubicBezTo>
                  <a:cubicBezTo>
                    <a:pt x="52" y="1"/>
                    <a:pt x="52" y="1"/>
                    <a:pt x="52" y="1"/>
                  </a:cubicBezTo>
                  <a:lnTo>
                    <a:pt x="77" y="0"/>
                  </a:lnTo>
                  <a:close/>
                </a:path>
              </a:pathLst>
            </a:custGeom>
            <a:solidFill>
              <a:srgbClr val="F6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D6C25DF4-4828-4FA1-BA94-9051727F803A}"/>
                </a:ext>
              </a:extLst>
            </p:cNvPr>
            <p:cNvSpPr>
              <a:spLocks/>
            </p:cNvSpPr>
            <p:nvPr/>
          </p:nvSpPr>
          <p:spPr bwMode="auto">
            <a:xfrm>
              <a:off x="19484975" y="5041901"/>
              <a:ext cx="866775" cy="1778000"/>
            </a:xfrm>
            <a:custGeom>
              <a:avLst/>
              <a:gdLst>
                <a:gd name="T0" fmla="*/ 252 w 273"/>
                <a:gd name="T1" fmla="*/ 353 h 559"/>
                <a:gd name="T2" fmla="*/ 258 w 273"/>
                <a:gd name="T3" fmla="*/ 501 h 559"/>
                <a:gd name="T4" fmla="*/ 232 w 273"/>
                <a:gd name="T5" fmla="*/ 538 h 559"/>
                <a:gd name="T6" fmla="*/ 220 w 273"/>
                <a:gd name="T7" fmla="*/ 541 h 559"/>
                <a:gd name="T8" fmla="*/ 155 w 273"/>
                <a:gd name="T9" fmla="*/ 552 h 559"/>
                <a:gd name="T10" fmla="*/ 84 w 273"/>
                <a:gd name="T11" fmla="*/ 559 h 559"/>
                <a:gd name="T12" fmla="*/ 10 w 273"/>
                <a:gd name="T13" fmla="*/ 540 h 559"/>
                <a:gd name="T14" fmla="*/ 12 w 273"/>
                <a:gd name="T15" fmla="*/ 444 h 559"/>
                <a:gd name="T16" fmla="*/ 71 w 273"/>
                <a:gd name="T17" fmla="*/ 227 h 559"/>
                <a:gd name="T18" fmla="*/ 85 w 273"/>
                <a:gd name="T19" fmla="*/ 183 h 559"/>
                <a:gd name="T20" fmla="*/ 101 w 273"/>
                <a:gd name="T21" fmla="*/ 131 h 559"/>
                <a:gd name="T22" fmla="*/ 112 w 273"/>
                <a:gd name="T23" fmla="*/ 98 h 559"/>
                <a:gd name="T24" fmla="*/ 130 w 273"/>
                <a:gd name="T25" fmla="*/ 38 h 559"/>
                <a:gd name="T26" fmla="*/ 146 w 273"/>
                <a:gd name="T27" fmla="*/ 17 h 559"/>
                <a:gd name="T28" fmla="*/ 247 w 273"/>
                <a:gd name="T29" fmla="*/ 13 h 559"/>
                <a:gd name="T30" fmla="*/ 269 w 273"/>
                <a:gd name="T31" fmla="*/ 58 h 559"/>
                <a:gd name="T32" fmla="*/ 269 w 273"/>
                <a:gd name="T33" fmla="*/ 58 h 559"/>
                <a:gd name="T34" fmla="*/ 263 w 273"/>
                <a:gd name="T35" fmla="*/ 129 h 559"/>
                <a:gd name="T36" fmla="*/ 252 w 273"/>
                <a:gd name="T37" fmla="*/ 353 h 559"/>
                <a:gd name="T38" fmla="*/ 252 w 273"/>
                <a:gd name="T39" fmla="*/ 35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3" h="559">
                  <a:moveTo>
                    <a:pt x="252" y="353"/>
                  </a:moveTo>
                  <a:cubicBezTo>
                    <a:pt x="251" y="409"/>
                    <a:pt x="253" y="462"/>
                    <a:pt x="258" y="501"/>
                  </a:cubicBezTo>
                  <a:cubicBezTo>
                    <a:pt x="260" y="518"/>
                    <a:pt x="249" y="534"/>
                    <a:pt x="232" y="538"/>
                  </a:cubicBezTo>
                  <a:cubicBezTo>
                    <a:pt x="228" y="539"/>
                    <a:pt x="224" y="540"/>
                    <a:pt x="220" y="541"/>
                  </a:cubicBezTo>
                  <a:cubicBezTo>
                    <a:pt x="201" y="544"/>
                    <a:pt x="179" y="549"/>
                    <a:pt x="155" y="552"/>
                  </a:cubicBezTo>
                  <a:cubicBezTo>
                    <a:pt x="131" y="556"/>
                    <a:pt x="107" y="558"/>
                    <a:pt x="84" y="559"/>
                  </a:cubicBezTo>
                  <a:cubicBezTo>
                    <a:pt x="50" y="559"/>
                    <a:pt x="21" y="554"/>
                    <a:pt x="10" y="540"/>
                  </a:cubicBezTo>
                  <a:cubicBezTo>
                    <a:pt x="0" y="526"/>
                    <a:pt x="3" y="491"/>
                    <a:pt x="12" y="444"/>
                  </a:cubicBezTo>
                  <a:cubicBezTo>
                    <a:pt x="24" y="384"/>
                    <a:pt x="47" y="303"/>
                    <a:pt x="71" y="227"/>
                  </a:cubicBezTo>
                  <a:cubicBezTo>
                    <a:pt x="76" y="212"/>
                    <a:pt x="80" y="197"/>
                    <a:pt x="85" y="183"/>
                  </a:cubicBezTo>
                  <a:cubicBezTo>
                    <a:pt x="90" y="165"/>
                    <a:pt x="96" y="148"/>
                    <a:pt x="101" y="131"/>
                  </a:cubicBezTo>
                  <a:cubicBezTo>
                    <a:pt x="105" y="120"/>
                    <a:pt x="108" y="109"/>
                    <a:pt x="112" y="98"/>
                  </a:cubicBezTo>
                  <a:cubicBezTo>
                    <a:pt x="119" y="76"/>
                    <a:pt x="125" y="55"/>
                    <a:pt x="130" y="38"/>
                  </a:cubicBezTo>
                  <a:cubicBezTo>
                    <a:pt x="139" y="24"/>
                    <a:pt x="146" y="17"/>
                    <a:pt x="146" y="17"/>
                  </a:cubicBezTo>
                  <a:cubicBezTo>
                    <a:pt x="203" y="0"/>
                    <a:pt x="247" y="13"/>
                    <a:pt x="247" y="13"/>
                  </a:cubicBezTo>
                  <a:cubicBezTo>
                    <a:pt x="260" y="25"/>
                    <a:pt x="267" y="41"/>
                    <a:pt x="269" y="58"/>
                  </a:cubicBezTo>
                  <a:cubicBezTo>
                    <a:pt x="269" y="58"/>
                    <a:pt x="269" y="58"/>
                    <a:pt x="269" y="58"/>
                  </a:cubicBezTo>
                  <a:cubicBezTo>
                    <a:pt x="273" y="80"/>
                    <a:pt x="270" y="105"/>
                    <a:pt x="263" y="129"/>
                  </a:cubicBezTo>
                  <a:cubicBezTo>
                    <a:pt x="259" y="187"/>
                    <a:pt x="253" y="273"/>
                    <a:pt x="252" y="353"/>
                  </a:cubicBezTo>
                  <a:cubicBezTo>
                    <a:pt x="252" y="353"/>
                    <a:pt x="252" y="353"/>
                    <a:pt x="252" y="35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E5C54C10-7561-4AEF-8B8E-FE4254A39001}"/>
                </a:ext>
              </a:extLst>
            </p:cNvPr>
            <p:cNvSpPr>
              <a:spLocks/>
            </p:cNvSpPr>
            <p:nvPr/>
          </p:nvSpPr>
          <p:spPr bwMode="auto">
            <a:xfrm>
              <a:off x="18764250" y="5434013"/>
              <a:ext cx="1063625" cy="444500"/>
            </a:xfrm>
            <a:custGeom>
              <a:avLst/>
              <a:gdLst>
                <a:gd name="T0" fmla="*/ 335 w 335"/>
                <a:gd name="T1" fmla="*/ 0 h 140"/>
                <a:gd name="T2" fmla="*/ 328 w 335"/>
                <a:gd name="T3" fmla="*/ 24 h 140"/>
                <a:gd name="T4" fmla="*/ 237 w 335"/>
                <a:gd name="T5" fmla="*/ 101 h 140"/>
                <a:gd name="T6" fmla="*/ 181 w 335"/>
                <a:gd name="T7" fmla="*/ 114 h 140"/>
                <a:gd name="T8" fmla="*/ 137 w 335"/>
                <a:gd name="T9" fmla="*/ 124 h 140"/>
                <a:gd name="T10" fmla="*/ 0 w 335"/>
                <a:gd name="T11" fmla="*/ 140 h 140"/>
                <a:gd name="T12" fmla="*/ 1 w 335"/>
                <a:gd name="T13" fmla="*/ 129 h 140"/>
                <a:gd name="T14" fmla="*/ 334 w 335"/>
                <a:gd name="T15" fmla="*/ 2 h 140"/>
                <a:gd name="T16" fmla="*/ 335 w 335"/>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140">
                  <a:moveTo>
                    <a:pt x="335" y="0"/>
                  </a:moveTo>
                  <a:cubicBezTo>
                    <a:pt x="328" y="24"/>
                    <a:pt x="328" y="24"/>
                    <a:pt x="328" y="24"/>
                  </a:cubicBezTo>
                  <a:cubicBezTo>
                    <a:pt x="237" y="101"/>
                    <a:pt x="237" y="101"/>
                    <a:pt x="237" y="101"/>
                  </a:cubicBezTo>
                  <a:cubicBezTo>
                    <a:pt x="237" y="101"/>
                    <a:pt x="210" y="107"/>
                    <a:pt x="181" y="114"/>
                  </a:cubicBezTo>
                  <a:cubicBezTo>
                    <a:pt x="165" y="117"/>
                    <a:pt x="150" y="121"/>
                    <a:pt x="137" y="124"/>
                  </a:cubicBezTo>
                  <a:cubicBezTo>
                    <a:pt x="100" y="132"/>
                    <a:pt x="0" y="140"/>
                    <a:pt x="0" y="140"/>
                  </a:cubicBezTo>
                  <a:cubicBezTo>
                    <a:pt x="1" y="137"/>
                    <a:pt x="1" y="133"/>
                    <a:pt x="1" y="129"/>
                  </a:cubicBezTo>
                  <a:cubicBezTo>
                    <a:pt x="1" y="129"/>
                    <a:pt x="254" y="109"/>
                    <a:pt x="334" y="2"/>
                  </a:cubicBezTo>
                  <a:cubicBezTo>
                    <a:pt x="334" y="1"/>
                    <a:pt x="335" y="1"/>
                    <a:pt x="335"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5494B86-FF43-44D1-8C96-243EF7E62A12}"/>
                </a:ext>
              </a:extLst>
            </p:cNvPr>
            <p:cNvSpPr>
              <a:spLocks/>
            </p:cNvSpPr>
            <p:nvPr/>
          </p:nvSpPr>
          <p:spPr bwMode="auto">
            <a:xfrm>
              <a:off x="19523075" y="5434013"/>
              <a:ext cx="682625" cy="1020763"/>
            </a:xfrm>
            <a:custGeom>
              <a:avLst/>
              <a:gdLst>
                <a:gd name="T0" fmla="*/ 215 w 215"/>
                <a:gd name="T1" fmla="*/ 0 h 321"/>
                <a:gd name="T2" fmla="*/ 0 w 215"/>
                <a:gd name="T3" fmla="*/ 321 h 321"/>
                <a:gd name="T4" fmla="*/ 59 w 215"/>
                <a:gd name="T5" fmla="*/ 104 h 321"/>
                <a:gd name="T6" fmla="*/ 73 w 215"/>
                <a:gd name="T7" fmla="*/ 60 h 321"/>
                <a:gd name="T8" fmla="*/ 83 w 215"/>
                <a:gd name="T9" fmla="*/ 47 h 321"/>
                <a:gd name="T10" fmla="*/ 215 w 215"/>
                <a:gd name="T11" fmla="*/ 0 h 321"/>
              </a:gdLst>
              <a:ahLst/>
              <a:cxnLst>
                <a:cxn ang="0">
                  <a:pos x="T0" y="T1"/>
                </a:cxn>
                <a:cxn ang="0">
                  <a:pos x="T2" y="T3"/>
                </a:cxn>
                <a:cxn ang="0">
                  <a:pos x="T4" y="T5"/>
                </a:cxn>
                <a:cxn ang="0">
                  <a:pos x="T6" y="T7"/>
                </a:cxn>
                <a:cxn ang="0">
                  <a:pos x="T8" y="T9"/>
                </a:cxn>
                <a:cxn ang="0">
                  <a:pos x="T10" y="T11"/>
                </a:cxn>
              </a:cxnLst>
              <a:rect l="0" t="0" r="r" b="b"/>
              <a:pathLst>
                <a:path w="215" h="321">
                  <a:moveTo>
                    <a:pt x="215" y="0"/>
                  </a:moveTo>
                  <a:cubicBezTo>
                    <a:pt x="215" y="0"/>
                    <a:pt x="163" y="290"/>
                    <a:pt x="0" y="321"/>
                  </a:cubicBezTo>
                  <a:cubicBezTo>
                    <a:pt x="12" y="261"/>
                    <a:pt x="35" y="180"/>
                    <a:pt x="59" y="104"/>
                  </a:cubicBezTo>
                  <a:cubicBezTo>
                    <a:pt x="64" y="89"/>
                    <a:pt x="68" y="74"/>
                    <a:pt x="73" y="60"/>
                  </a:cubicBezTo>
                  <a:cubicBezTo>
                    <a:pt x="79" y="52"/>
                    <a:pt x="83" y="47"/>
                    <a:pt x="83" y="47"/>
                  </a:cubicBezTo>
                  <a:lnTo>
                    <a:pt x="215"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B1C89B43-E5DA-4CCA-8944-2B34F023742A}"/>
                </a:ext>
              </a:extLst>
            </p:cNvPr>
            <p:cNvSpPr>
              <a:spLocks/>
            </p:cNvSpPr>
            <p:nvPr/>
          </p:nvSpPr>
          <p:spPr bwMode="auto">
            <a:xfrm>
              <a:off x="18900775" y="5092701"/>
              <a:ext cx="1397000" cy="1011238"/>
            </a:xfrm>
            <a:custGeom>
              <a:avLst/>
              <a:gdLst>
                <a:gd name="T0" fmla="*/ 439 w 440"/>
                <a:gd name="T1" fmla="*/ 46 h 318"/>
                <a:gd name="T2" fmla="*/ 430 w 440"/>
                <a:gd name="T3" fmla="*/ 73 h 318"/>
                <a:gd name="T4" fmla="*/ 415 w 440"/>
                <a:gd name="T5" fmla="*/ 101 h 318"/>
                <a:gd name="T6" fmla="*/ 333 w 440"/>
                <a:gd name="T7" fmla="*/ 187 h 318"/>
                <a:gd name="T8" fmla="*/ 243 w 440"/>
                <a:gd name="T9" fmla="*/ 251 h 318"/>
                <a:gd name="T10" fmla="*/ 227 w 440"/>
                <a:gd name="T11" fmla="*/ 261 h 318"/>
                <a:gd name="T12" fmla="*/ 89 w 440"/>
                <a:gd name="T13" fmla="*/ 305 h 318"/>
                <a:gd name="T14" fmla="*/ 12 w 440"/>
                <a:gd name="T15" fmla="*/ 317 h 318"/>
                <a:gd name="T16" fmla="*/ 7 w 440"/>
                <a:gd name="T17" fmla="*/ 310 h 318"/>
                <a:gd name="T18" fmla="*/ 9 w 440"/>
                <a:gd name="T19" fmla="*/ 274 h 318"/>
                <a:gd name="T20" fmla="*/ 101 w 440"/>
                <a:gd name="T21" fmla="*/ 236 h 318"/>
                <a:gd name="T22" fmla="*/ 182 w 440"/>
                <a:gd name="T23" fmla="*/ 206 h 318"/>
                <a:gd name="T24" fmla="*/ 268 w 440"/>
                <a:gd name="T25" fmla="*/ 123 h 318"/>
                <a:gd name="T26" fmla="*/ 353 w 440"/>
                <a:gd name="T27" fmla="*/ 27 h 318"/>
                <a:gd name="T28" fmla="*/ 412 w 440"/>
                <a:gd name="T29" fmla="*/ 8 h 318"/>
                <a:gd name="T30" fmla="*/ 439 w 440"/>
                <a:gd name="T3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0" h="318">
                  <a:moveTo>
                    <a:pt x="439" y="46"/>
                  </a:moveTo>
                  <a:cubicBezTo>
                    <a:pt x="438" y="51"/>
                    <a:pt x="434" y="62"/>
                    <a:pt x="430" y="73"/>
                  </a:cubicBezTo>
                  <a:cubicBezTo>
                    <a:pt x="425" y="84"/>
                    <a:pt x="419" y="95"/>
                    <a:pt x="415" y="101"/>
                  </a:cubicBezTo>
                  <a:cubicBezTo>
                    <a:pt x="415" y="101"/>
                    <a:pt x="388" y="146"/>
                    <a:pt x="333" y="187"/>
                  </a:cubicBezTo>
                  <a:cubicBezTo>
                    <a:pt x="290" y="219"/>
                    <a:pt x="264" y="238"/>
                    <a:pt x="243" y="251"/>
                  </a:cubicBezTo>
                  <a:cubicBezTo>
                    <a:pt x="237" y="255"/>
                    <a:pt x="232" y="258"/>
                    <a:pt x="227" y="261"/>
                  </a:cubicBezTo>
                  <a:cubicBezTo>
                    <a:pt x="202" y="275"/>
                    <a:pt x="145" y="295"/>
                    <a:pt x="89" y="305"/>
                  </a:cubicBezTo>
                  <a:cubicBezTo>
                    <a:pt x="34" y="315"/>
                    <a:pt x="17" y="318"/>
                    <a:pt x="12" y="317"/>
                  </a:cubicBezTo>
                  <a:cubicBezTo>
                    <a:pt x="11" y="317"/>
                    <a:pt x="9" y="314"/>
                    <a:pt x="7" y="310"/>
                  </a:cubicBezTo>
                  <a:cubicBezTo>
                    <a:pt x="3" y="301"/>
                    <a:pt x="0" y="283"/>
                    <a:pt x="9" y="274"/>
                  </a:cubicBezTo>
                  <a:cubicBezTo>
                    <a:pt x="21" y="261"/>
                    <a:pt x="60" y="256"/>
                    <a:pt x="101" y="236"/>
                  </a:cubicBezTo>
                  <a:cubicBezTo>
                    <a:pt x="141" y="215"/>
                    <a:pt x="173" y="209"/>
                    <a:pt x="182" y="206"/>
                  </a:cubicBezTo>
                  <a:cubicBezTo>
                    <a:pt x="191" y="204"/>
                    <a:pt x="241" y="139"/>
                    <a:pt x="268" y="123"/>
                  </a:cubicBezTo>
                  <a:cubicBezTo>
                    <a:pt x="294" y="107"/>
                    <a:pt x="343" y="36"/>
                    <a:pt x="353" y="27"/>
                  </a:cubicBezTo>
                  <a:cubicBezTo>
                    <a:pt x="363" y="17"/>
                    <a:pt x="389" y="0"/>
                    <a:pt x="412" y="8"/>
                  </a:cubicBezTo>
                  <a:cubicBezTo>
                    <a:pt x="436" y="16"/>
                    <a:pt x="440" y="34"/>
                    <a:pt x="439" y="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0D2BB89-B03A-4835-9143-946054289559}"/>
                </a:ext>
              </a:extLst>
            </p:cNvPr>
            <p:cNvSpPr>
              <a:spLocks/>
            </p:cNvSpPr>
            <p:nvPr/>
          </p:nvSpPr>
          <p:spPr bwMode="auto">
            <a:xfrm>
              <a:off x="20100925" y="7178676"/>
              <a:ext cx="406400" cy="2557463"/>
            </a:xfrm>
            <a:custGeom>
              <a:avLst/>
              <a:gdLst>
                <a:gd name="T0" fmla="*/ 128 w 128"/>
                <a:gd name="T1" fmla="*/ 804 h 804"/>
                <a:gd name="T2" fmla="*/ 117 w 128"/>
                <a:gd name="T3" fmla="*/ 804 h 804"/>
                <a:gd name="T4" fmla="*/ 29 w 128"/>
                <a:gd name="T5" fmla="*/ 364 h 804"/>
                <a:gd name="T6" fmla="*/ 43 w 128"/>
                <a:gd name="T7" fmla="*/ 0 h 804"/>
                <a:gd name="T8" fmla="*/ 43 w 128"/>
                <a:gd name="T9" fmla="*/ 47 h 804"/>
                <a:gd name="T10" fmla="*/ 41 w 128"/>
                <a:gd name="T11" fmla="*/ 358 h 804"/>
                <a:gd name="T12" fmla="*/ 112 w 128"/>
                <a:gd name="T13" fmla="*/ 510 h 804"/>
                <a:gd name="T14" fmla="*/ 114 w 128"/>
                <a:gd name="T15" fmla="*/ 618 h 804"/>
                <a:gd name="T16" fmla="*/ 128 w 128"/>
                <a:gd name="T17"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804">
                  <a:moveTo>
                    <a:pt x="128" y="804"/>
                  </a:moveTo>
                  <a:cubicBezTo>
                    <a:pt x="117" y="804"/>
                    <a:pt x="117" y="804"/>
                    <a:pt x="117" y="804"/>
                  </a:cubicBezTo>
                  <a:cubicBezTo>
                    <a:pt x="100" y="586"/>
                    <a:pt x="58" y="445"/>
                    <a:pt x="29" y="364"/>
                  </a:cubicBezTo>
                  <a:cubicBezTo>
                    <a:pt x="0" y="283"/>
                    <a:pt x="42" y="3"/>
                    <a:pt x="43" y="0"/>
                  </a:cubicBezTo>
                  <a:cubicBezTo>
                    <a:pt x="42" y="21"/>
                    <a:pt x="42" y="38"/>
                    <a:pt x="43" y="47"/>
                  </a:cubicBezTo>
                  <a:cubicBezTo>
                    <a:pt x="45" y="80"/>
                    <a:pt x="38" y="314"/>
                    <a:pt x="41" y="358"/>
                  </a:cubicBezTo>
                  <a:cubicBezTo>
                    <a:pt x="45" y="403"/>
                    <a:pt x="102" y="479"/>
                    <a:pt x="112" y="510"/>
                  </a:cubicBezTo>
                  <a:cubicBezTo>
                    <a:pt x="121" y="541"/>
                    <a:pt x="114" y="584"/>
                    <a:pt x="114" y="618"/>
                  </a:cubicBezTo>
                  <a:cubicBezTo>
                    <a:pt x="114" y="653"/>
                    <a:pt x="128" y="804"/>
                    <a:pt x="128" y="80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1BE857E-B1B0-4684-ABAB-7B2A31B91EAE}"/>
                </a:ext>
              </a:extLst>
            </p:cNvPr>
            <p:cNvSpPr>
              <a:spLocks/>
            </p:cNvSpPr>
            <p:nvPr/>
          </p:nvSpPr>
          <p:spPr bwMode="auto">
            <a:xfrm>
              <a:off x="19977100" y="6164263"/>
              <a:ext cx="333375" cy="633413"/>
            </a:xfrm>
            <a:custGeom>
              <a:avLst/>
              <a:gdLst>
                <a:gd name="T0" fmla="*/ 77 w 105"/>
                <a:gd name="T1" fmla="*/ 185 h 199"/>
                <a:gd name="T2" fmla="*/ 65 w 105"/>
                <a:gd name="T3" fmla="*/ 188 h 199"/>
                <a:gd name="T4" fmla="*/ 0 w 105"/>
                <a:gd name="T5" fmla="*/ 199 h 199"/>
                <a:gd name="T6" fmla="*/ 0 w 105"/>
                <a:gd name="T7" fmla="*/ 199 h 199"/>
                <a:gd name="T8" fmla="*/ 97 w 105"/>
                <a:gd name="T9" fmla="*/ 0 h 199"/>
                <a:gd name="T10" fmla="*/ 103 w 105"/>
                <a:gd name="T11" fmla="*/ 148 h 199"/>
                <a:gd name="T12" fmla="*/ 77 w 105"/>
                <a:gd name="T13" fmla="*/ 185 h 199"/>
              </a:gdLst>
              <a:ahLst/>
              <a:cxnLst>
                <a:cxn ang="0">
                  <a:pos x="T0" y="T1"/>
                </a:cxn>
                <a:cxn ang="0">
                  <a:pos x="T2" y="T3"/>
                </a:cxn>
                <a:cxn ang="0">
                  <a:pos x="T4" y="T5"/>
                </a:cxn>
                <a:cxn ang="0">
                  <a:pos x="T6" y="T7"/>
                </a:cxn>
                <a:cxn ang="0">
                  <a:pos x="T8" y="T9"/>
                </a:cxn>
                <a:cxn ang="0">
                  <a:pos x="T10" y="T11"/>
                </a:cxn>
                <a:cxn ang="0">
                  <a:pos x="T12" y="T13"/>
                </a:cxn>
              </a:cxnLst>
              <a:rect l="0" t="0" r="r" b="b"/>
              <a:pathLst>
                <a:path w="105" h="199">
                  <a:moveTo>
                    <a:pt x="77" y="185"/>
                  </a:moveTo>
                  <a:cubicBezTo>
                    <a:pt x="73" y="186"/>
                    <a:pt x="69" y="187"/>
                    <a:pt x="65" y="188"/>
                  </a:cubicBezTo>
                  <a:cubicBezTo>
                    <a:pt x="46" y="191"/>
                    <a:pt x="24" y="196"/>
                    <a:pt x="0" y="199"/>
                  </a:cubicBezTo>
                  <a:cubicBezTo>
                    <a:pt x="0" y="199"/>
                    <a:pt x="0" y="199"/>
                    <a:pt x="0" y="199"/>
                  </a:cubicBezTo>
                  <a:cubicBezTo>
                    <a:pt x="85" y="172"/>
                    <a:pt x="97" y="4"/>
                    <a:pt x="97" y="0"/>
                  </a:cubicBezTo>
                  <a:cubicBezTo>
                    <a:pt x="96" y="56"/>
                    <a:pt x="98" y="109"/>
                    <a:pt x="103" y="148"/>
                  </a:cubicBezTo>
                  <a:cubicBezTo>
                    <a:pt x="105" y="165"/>
                    <a:pt x="94" y="181"/>
                    <a:pt x="77" y="18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933D3D90-B30B-427C-872B-4B9B35BC16A0}"/>
                </a:ext>
              </a:extLst>
            </p:cNvPr>
            <p:cNvSpPr>
              <a:spLocks/>
            </p:cNvSpPr>
            <p:nvPr/>
          </p:nvSpPr>
          <p:spPr bwMode="auto">
            <a:xfrm>
              <a:off x="18923000" y="5891213"/>
              <a:ext cx="749300" cy="212725"/>
            </a:xfrm>
            <a:custGeom>
              <a:avLst/>
              <a:gdLst>
                <a:gd name="T0" fmla="*/ 236 w 236"/>
                <a:gd name="T1" fmla="*/ 0 h 67"/>
                <a:gd name="T2" fmla="*/ 236 w 236"/>
                <a:gd name="T3" fmla="*/ 0 h 67"/>
                <a:gd name="T4" fmla="*/ 220 w 236"/>
                <a:gd name="T5" fmla="*/ 10 h 67"/>
                <a:gd name="T6" fmla="*/ 82 w 236"/>
                <a:gd name="T7" fmla="*/ 54 h 67"/>
                <a:gd name="T8" fmla="*/ 5 w 236"/>
                <a:gd name="T9" fmla="*/ 66 h 67"/>
                <a:gd name="T10" fmla="*/ 0 w 236"/>
                <a:gd name="T11" fmla="*/ 59 h 67"/>
                <a:gd name="T12" fmla="*/ 236 w 236"/>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236" h="67">
                  <a:moveTo>
                    <a:pt x="236" y="0"/>
                  </a:moveTo>
                  <a:cubicBezTo>
                    <a:pt x="236" y="0"/>
                    <a:pt x="236" y="0"/>
                    <a:pt x="236" y="0"/>
                  </a:cubicBezTo>
                  <a:cubicBezTo>
                    <a:pt x="230" y="4"/>
                    <a:pt x="225" y="7"/>
                    <a:pt x="220" y="10"/>
                  </a:cubicBezTo>
                  <a:cubicBezTo>
                    <a:pt x="195" y="24"/>
                    <a:pt x="138" y="44"/>
                    <a:pt x="82" y="54"/>
                  </a:cubicBezTo>
                  <a:cubicBezTo>
                    <a:pt x="27" y="64"/>
                    <a:pt x="10" y="67"/>
                    <a:pt x="5" y="66"/>
                  </a:cubicBezTo>
                  <a:cubicBezTo>
                    <a:pt x="4" y="66"/>
                    <a:pt x="2" y="63"/>
                    <a:pt x="0" y="59"/>
                  </a:cubicBezTo>
                  <a:cubicBezTo>
                    <a:pt x="0" y="59"/>
                    <a:pt x="118" y="50"/>
                    <a:pt x="236"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BFE9A148-EC05-48B8-BAC2-005AE04685A1}"/>
                </a:ext>
              </a:extLst>
            </p:cNvPr>
            <p:cNvSpPr>
              <a:spLocks/>
            </p:cNvSpPr>
            <p:nvPr/>
          </p:nvSpPr>
          <p:spPr bwMode="auto">
            <a:xfrm>
              <a:off x="19789775" y="4711701"/>
              <a:ext cx="241300" cy="311150"/>
            </a:xfrm>
            <a:custGeom>
              <a:avLst/>
              <a:gdLst>
                <a:gd name="T0" fmla="*/ 1 w 76"/>
                <a:gd name="T1" fmla="*/ 43 h 98"/>
                <a:gd name="T2" fmla="*/ 67 w 76"/>
                <a:gd name="T3" fmla="*/ 0 h 98"/>
                <a:gd name="T4" fmla="*/ 48 w 76"/>
                <a:gd name="T5" fmla="*/ 76 h 98"/>
                <a:gd name="T6" fmla="*/ 1 w 76"/>
                <a:gd name="T7" fmla="*/ 97 h 98"/>
                <a:gd name="T8" fmla="*/ 1 w 76"/>
                <a:gd name="T9" fmla="*/ 43 h 98"/>
              </a:gdLst>
              <a:ahLst/>
              <a:cxnLst>
                <a:cxn ang="0">
                  <a:pos x="T0" y="T1"/>
                </a:cxn>
                <a:cxn ang="0">
                  <a:pos x="T2" y="T3"/>
                </a:cxn>
                <a:cxn ang="0">
                  <a:pos x="T4" y="T5"/>
                </a:cxn>
                <a:cxn ang="0">
                  <a:pos x="T6" y="T7"/>
                </a:cxn>
                <a:cxn ang="0">
                  <a:pos x="T8" y="T9"/>
                </a:cxn>
              </a:cxnLst>
              <a:rect l="0" t="0" r="r" b="b"/>
              <a:pathLst>
                <a:path w="76" h="98">
                  <a:moveTo>
                    <a:pt x="1" y="43"/>
                  </a:moveTo>
                  <a:cubicBezTo>
                    <a:pt x="1" y="43"/>
                    <a:pt x="58" y="36"/>
                    <a:pt x="67" y="0"/>
                  </a:cubicBezTo>
                  <a:cubicBezTo>
                    <a:pt x="67" y="0"/>
                    <a:pt x="76" y="59"/>
                    <a:pt x="48" y="76"/>
                  </a:cubicBezTo>
                  <a:cubicBezTo>
                    <a:pt x="20" y="92"/>
                    <a:pt x="3" y="98"/>
                    <a:pt x="1" y="97"/>
                  </a:cubicBezTo>
                  <a:cubicBezTo>
                    <a:pt x="0" y="97"/>
                    <a:pt x="1" y="43"/>
                    <a:pt x="1" y="43"/>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5" name="TextBox 114">
            <a:extLst>
              <a:ext uri="{FF2B5EF4-FFF2-40B4-BE49-F238E27FC236}">
                <a16:creationId xmlns:a16="http://schemas.microsoft.com/office/drawing/2014/main" id="{EE006F5F-DAB0-4B08-8ACC-8B7D2EAE17B8}"/>
              </a:ext>
            </a:extLst>
          </p:cNvPr>
          <p:cNvSpPr txBox="1"/>
          <p:nvPr/>
        </p:nvSpPr>
        <p:spPr>
          <a:xfrm>
            <a:off x="3063483" y="7332004"/>
            <a:ext cx="8090770"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16" name="Rectangle: Rounded Corners 115">
            <a:extLst>
              <a:ext uri="{FF2B5EF4-FFF2-40B4-BE49-F238E27FC236}">
                <a16:creationId xmlns:a16="http://schemas.microsoft.com/office/drawing/2014/main" id="{1F8FC45D-D341-4651-8AEF-605467046410}"/>
              </a:ext>
            </a:extLst>
          </p:cNvPr>
          <p:cNvSpPr/>
          <p:nvPr/>
        </p:nvSpPr>
        <p:spPr>
          <a:xfrm>
            <a:off x="3063483" y="911551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17" name="TextBox 116">
            <a:extLst>
              <a:ext uri="{FF2B5EF4-FFF2-40B4-BE49-F238E27FC236}">
                <a16:creationId xmlns:a16="http://schemas.microsoft.com/office/drawing/2014/main" id="{69512757-02CD-4FE0-BFC4-6FC59A63B376}"/>
              </a:ext>
            </a:extLst>
          </p:cNvPr>
          <p:cNvSpPr txBox="1"/>
          <p:nvPr/>
        </p:nvSpPr>
        <p:spPr>
          <a:xfrm>
            <a:off x="3063483" y="3780403"/>
            <a:ext cx="7679180"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Use our applications to find your business partners</a:t>
            </a:r>
          </a:p>
        </p:txBody>
      </p:sp>
      <p:cxnSp>
        <p:nvCxnSpPr>
          <p:cNvPr id="118" name="Straight Connector 117">
            <a:extLst>
              <a:ext uri="{FF2B5EF4-FFF2-40B4-BE49-F238E27FC236}">
                <a16:creationId xmlns:a16="http://schemas.microsoft.com/office/drawing/2014/main" id="{B9D243F3-391B-44A4-9937-40B6F7655BF0}"/>
              </a:ext>
            </a:extLst>
          </p:cNvPr>
          <p:cNvCxnSpPr>
            <a:cxnSpLocks/>
          </p:cNvCxnSpPr>
          <p:nvPr/>
        </p:nvCxnSpPr>
        <p:spPr>
          <a:xfrm>
            <a:off x="3063483" y="7017375"/>
            <a:ext cx="629017" cy="0"/>
          </a:xfrm>
          <a:prstGeom prst="line">
            <a:avLst/>
          </a:prstGeom>
          <a:ln w="1270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916386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0-#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0-#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15"/>
                                        </p:tgtEl>
                                        <p:attrNameLst>
                                          <p:attrName>style.visibility</p:attrName>
                                        </p:attrNameLst>
                                      </p:cBhvr>
                                      <p:to>
                                        <p:strVal val="visible"/>
                                      </p:to>
                                    </p:set>
                                    <p:anim calcmode="lin" valueType="num">
                                      <p:cBhvr additive="base">
                                        <p:cTn id="15" dur="1000" fill="hold"/>
                                        <p:tgtEl>
                                          <p:spTgt spid="115"/>
                                        </p:tgtEl>
                                        <p:attrNameLst>
                                          <p:attrName>ppt_x</p:attrName>
                                        </p:attrNameLst>
                                      </p:cBhvr>
                                      <p:tavLst>
                                        <p:tav tm="0">
                                          <p:val>
                                            <p:strVal val="0-#ppt_w/2"/>
                                          </p:val>
                                        </p:tav>
                                        <p:tav tm="100000">
                                          <p:val>
                                            <p:strVal val="#ppt_x"/>
                                          </p:val>
                                        </p:tav>
                                      </p:tavLst>
                                    </p:anim>
                                    <p:anim calcmode="lin" valueType="num">
                                      <p:cBhvr additive="base">
                                        <p:cTn id="16" dur="1000" fill="hold"/>
                                        <p:tgtEl>
                                          <p:spTgt spid="115"/>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16"/>
                                        </p:tgtEl>
                                        <p:attrNameLst>
                                          <p:attrName>style.visibility</p:attrName>
                                        </p:attrNameLst>
                                      </p:cBhvr>
                                      <p:to>
                                        <p:strVal val="visible"/>
                                      </p:to>
                                    </p:set>
                                    <p:anim calcmode="lin" valueType="num">
                                      <p:cBhvr additive="base">
                                        <p:cTn id="19" dur="1000" fill="hold"/>
                                        <p:tgtEl>
                                          <p:spTgt spid="116"/>
                                        </p:tgtEl>
                                        <p:attrNameLst>
                                          <p:attrName>ppt_x</p:attrName>
                                        </p:attrNameLst>
                                      </p:cBhvr>
                                      <p:tavLst>
                                        <p:tav tm="0">
                                          <p:val>
                                            <p:strVal val="0-#ppt_w/2"/>
                                          </p:val>
                                        </p:tav>
                                        <p:tav tm="100000">
                                          <p:val>
                                            <p:strVal val="#ppt_x"/>
                                          </p:val>
                                        </p:tav>
                                      </p:tavLst>
                                    </p:anim>
                                    <p:anim calcmode="lin" valueType="num">
                                      <p:cBhvr additive="base">
                                        <p:cTn id="20" dur="1000" fill="hold"/>
                                        <p:tgtEl>
                                          <p:spTgt spid="116"/>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additive="base">
                                        <p:cTn id="23" dur="1500" fill="hold"/>
                                        <p:tgtEl>
                                          <p:spTgt spid="85"/>
                                        </p:tgtEl>
                                        <p:attrNameLst>
                                          <p:attrName>ppt_x</p:attrName>
                                        </p:attrNameLst>
                                      </p:cBhvr>
                                      <p:tavLst>
                                        <p:tav tm="0">
                                          <p:val>
                                            <p:strVal val="#ppt_x"/>
                                          </p:val>
                                        </p:tav>
                                        <p:tav tm="100000">
                                          <p:val>
                                            <p:strVal val="#ppt_x"/>
                                          </p:val>
                                        </p:tav>
                                      </p:tavLst>
                                    </p:anim>
                                    <p:anim calcmode="lin" valueType="num">
                                      <p:cBhvr additive="base">
                                        <p:cTn id="24" dur="1500" fill="hold"/>
                                        <p:tgtEl>
                                          <p:spTgt spid="8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1500" fill="hold"/>
                                        <p:tgtEl>
                                          <p:spTgt spid="87"/>
                                        </p:tgtEl>
                                        <p:attrNameLst>
                                          <p:attrName>ppt_x</p:attrName>
                                        </p:attrNameLst>
                                      </p:cBhvr>
                                      <p:tavLst>
                                        <p:tav tm="0">
                                          <p:val>
                                            <p:strVal val="#ppt_x"/>
                                          </p:val>
                                        </p:tav>
                                        <p:tav tm="100000">
                                          <p:val>
                                            <p:strVal val="#ppt_x"/>
                                          </p:val>
                                        </p:tav>
                                      </p:tavLst>
                                    </p:anim>
                                    <p:anim calcmode="lin" valueType="num">
                                      <p:cBhvr additive="base">
                                        <p:cTn id="28" dur="1500" fill="hold"/>
                                        <p:tgtEl>
                                          <p:spTgt spid="8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40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1500" fill="hold"/>
                                        <p:tgtEl>
                                          <p:spTgt spid="86"/>
                                        </p:tgtEl>
                                        <p:attrNameLst>
                                          <p:attrName>ppt_x</p:attrName>
                                        </p:attrNameLst>
                                      </p:cBhvr>
                                      <p:tavLst>
                                        <p:tav tm="0">
                                          <p:val>
                                            <p:strVal val="#ppt_x"/>
                                          </p:val>
                                        </p:tav>
                                        <p:tav tm="100000">
                                          <p:val>
                                            <p:strVal val="#ppt_x"/>
                                          </p:val>
                                        </p:tav>
                                      </p:tavLst>
                                    </p:anim>
                                    <p:anim calcmode="lin" valueType="num">
                                      <p:cBhvr additive="base">
                                        <p:cTn id="32" dur="1500" fill="hold"/>
                                        <p:tgtEl>
                                          <p:spTgt spid="8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500" fill="hold"/>
                                        <p:tgtEl>
                                          <p:spTgt spid="107"/>
                                        </p:tgtEl>
                                        <p:attrNameLst>
                                          <p:attrName>ppt_x</p:attrName>
                                        </p:attrNameLst>
                                      </p:cBhvr>
                                      <p:tavLst>
                                        <p:tav tm="0">
                                          <p:val>
                                            <p:strVal val="#ppt_x"/>
                                          </p:val>
                                        </p:tav>
                                        <p:tav tm="100000">
                                          <p:val>
                                            <p:strVal val="#ppt_x"/>
                                          </p:val>
                                        </p:tav>
                                      </p:tavLst>
                                    </p:anim>
                                    <p:anim calcmode="lin" valueType="num">
                                      <p:cBhvr additive="base">
                                        <p:cTn id="52" dur="15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8"/>
                                        </p:tgtEl>
                                        <p:attrNameLst>
                                          <p:attrName>style.visibility</p:attrName>
                                        </p:attrNameLst>
                                      </p:cBhvr>
                                      <p:to>
                                        <p:strVal val="visible"/>
                                      </p:to>
                                    </p:set>
                                    <p:anim calcmode="lin" valueType="num">
                                      <p:cBhvr additive="base">
                                        <p:cTn id="55" dur="1500" fill="hold"/>
                                        <p:tgtEl>
                                          <p:spTgt spid="98"/>
                                        </p:tgtEl>
                                        <p:attrNameLst>
                                          <p:attrName>ppt_x</p:attrName>
                                        </p:attrNameLst>
                                      </p:cBhvr>
                                      <p:tavLst>
                                        <p:tav tm="0">
                                          <p:val>
                                            <p:strVal val="#ppt_x"/>
                                          </p:val>
                                        </p:tav>
                                        <p:tav tm="100000">
                                          <p:val>
                                            <p:strVal val="#ppt_x"/>
                                          </p:val>
                                        </p:tav>
                                      </p:tavLst>
                                    </p:anim>
                                    <p:anim calcmode="lin" valueType="num">
                                      <p:cBhvr additive="base">
                                        <p:cTn id="56" dur="1500" fill="hold"/>
                                        <p:tgtEl>
                                          <p:spTgt spid="9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95"/>
                                        </p:tgtEl>
                                        <p:attrNameLst>
                                          <p:attrName>style.visibility</p:attrName>
                                        </p:attrNameLst>
                                      </p:cBhvr>
                                      <p:to>
                                        <p:strVal val="visible"/>
                                      </p:to>
                                    </p:set>
                                    <p:anim calcmode="lin" valueType="num">
                                      <p:cBhvr additive="base">
                                        <p:cTn id="59" dur="1500" fill="hold"/>
                                        <p:tgtEl>
                                          <p:spTgt spid="95"/>
                                        </p:tgtEl>
                                        <p:attrNameLst>
                                          <p:attrName>ppt_x</p:attrName>
                                        </p:attrNameLst>
                                      </p:cBhvr>
                                      <p:tavLst>
                                        <p:tav tm="0">
                                          <p:val>
                                            <p:strVal val="#ppt_x"/>
                                          </p:val>
                                        </p:tav>
                                        <p:tav tm="100000">
                                          <p:val>
                                            <p:strVal val="#ppt_x"/>
                                          </p:val>
                                        </p:tav>
                                      </p:tavLst>
                                    </p:anim>
                                    <p:anim calcmode="lin" valueType="num">
                                      <p:cBhvr additive="base">
                                        <p:cTn id="60" dur="1500" fill="hold"/>
                                        <p:tgtEl>
                                          <p:spTgt spid="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5" grpId="0"/>
      <p:bldP spid="116" grpId="0" animBg="1"/>
      <p:bldP spid="117"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6">
            <a:extLst>
              <a:ext uri="{FF2B5EF4-FFF2-40B4-BE49-F238E27FC236}">
                <a16:creationId xmlns:a16="http://schemas.microsoft.com/office/drawing/2014/main" id="{293B5A7C-27D9-4FDA-B4B9-73C7429F69DB}"/>
              </a:ext>
            </a:extLst>
          </p:cNvPr>
          <p:cNvSpPr>
            <a:spLocks/>
          </p:cNvSpPr>
          <p:nvPr/>
        </p:nvSpPr>
        <p:spPr bwMode="auto">
          <a:xfrm>
            <a:off x="3456805" y="6806724"/>
            <a:ext cx="2514600" cy="2832418"/>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5">
            <a:extLst>
              <a:ext uri="{FF2B5EF4-FFF2-40B4-BE49-F238E27FC236}">
                <a16:creationId xmlns:a16="http://schemas.microsoft.com/office/drawing/2014/main" id="{48564B7B-81DD-4A5A-9CD6-5D62055144EC}"/>
              </a:ext>
            </a:extLst>
          </p:cNvPr>
          <p:cNvSpPr>
            <a:spLocks/>
          </p:cNvSpPr>
          <p:nvPr/>
        </p:nvSpPr>
        <p:spPr bwMode="auto">
          <a:xfrm>
            <a:off x="4219917" y="9253221"/>
            <a:ext cx="5460525" cy="867887"/>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3DC801D-2A50-4259-8CB5-52DE6FA707F6}"/>
              </a:ext>
            </a:extLst>
          </p:cNvPr>
          <p:cNvSpPr>
            <a:spLocks/>
          </p:cNvSpPr>
          <p:nvPr/>
        </p:nvSpPr>
        <p:spPr bwMode="auto">
          <a:xfrm>
            <a:off x="5264174" y="3927158"/>
            <a:ext cx="4775995" cy="57050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4" name="Group 93">
            <a:extLst>
              <a:ext uri="{FF2B5EF4-FFF2-40B4-BE49-F238E27FC236}">
                <a16:creationId xmlns:a16="http://schemas.microsoft.com/office/drawing/2014/main" id="{1A9CAB45-0EA3-4ADF-BDF5-CF0C61C4E68A}"/>
              </a:ext>
            </a:extLst>
          </p:cNvPr>
          <p:cNvGrpSpPr/>
          <p:nvPr/>
        </p:nvGrpSpPr>
        <p:grpSpPr>
          <a:xfrm>
            <a:off x="2727416" y="5144293"/>
            <a:ext cx="2823687" cy="3440113"/>
            <a:chOff x="11088688" y="6592888"/>
            <a:chExt cx="2566988" cy="3127375"/>
          </a:xfrm>
        </p:grpSpPr>
        <p:sp>
          <p:nvSpPr>
            <p:cNvPr id="95" name="Freeform 203">
              <a:extLst>
                <a:ext uri="{FF2B5EF4-FFF2-40B4-BE49-F238E27FC236}">
                  <a16:creationId xmlns:a16="http://schemas.microsoft.com/office/drawing/2014/main" id="{5ACA04D3-3E73-40EB-901D-D57FAFCE89B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4">
              <a:extLst>
                <a:ext uri="{FF2B5EF4-FFF2-40B4-BE49-F238E27FC236}">
                  <a16:creationId xmlns:a16="http://schemas.microsoft.com/office/drawing/2014/main" id="{B03690B1-3DFC-458C-85DF-6B4B651FCBC1}"/>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5">
              <a:extLst>
                <a:ext uri="{FF2B5EF4-FFF2-40B4-BE49-F238E27FC236}">
                  <a16:creationId xmlns:a16="http://schemas.microsoft.com/office/drawing/2014/main" id="{A3F4B595-D653-4DA5-BB9B-8D9F930F33A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06">
              <a:extLst>
                <a:ext uri="{FF2B5EF4-FFF2-40B4-BE49-F238E27FC236}">
                  <a16:creationId xmlns:a16="http://schemas.microsoft.com/office/drawing/2014/main" id="{81D29DAC-46C6-4126-AD9A-D7AA09050D3D}"/>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07">
              <a:extLst>
                <a:ext uri="{FF2B5EF4-FFF2-40B4-BE49-F238E27FC236}">
                  <a16:creationId xmlns:a16="http://schemas.microsoft.com/office/drawing/2014/main" id="{AC850519-1459-4E4E-8D6B-89414021B8C6}"/>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8">
              <a:extLst>
                <a:ext uri="{FF2B5EF4-FFF2-40B4-BE49-F238E27FC236}">
                  <a16:creationId xmlns:a16="http://schemas.microsoft.com/office/drawing/2014/main" id="{18AD381F-2D35-47B4-B54C-3B3A03AB192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F09BB340-318A-4B79-938B-1DFC4797DBA2}"/>
              </a:ext>
            </a:extLst>
          </p:cNvPr>
          <p:cNvGrpSpPr/>
          <p:nvPr/>
        </p:nvGrpSpPr>
        <p:grpSpPr>
          <a:xfrm>
            <a:off x="2507166" y="7592399"/>
            <a:ext cx="3131027" cy="2161859"/>
            <a:chOff x="10701338" y="8021638"/>
            <a:chExt cx="2846388" cy="1965326"/>
          </a:xfrm>
        </p:grpSpPr>
        <p:sp>
          <p:nvSpPr>
            <p:cNvPr id="102" name="Freeform 201">
              <a:extLst>
                <a:ext uri="{FF2B5EF4-FFF2-40B4-BE49-F238E27FC236}">
                  <a16:creationId xmlns:a16="http://schemas.microsoft.com/office/drawing/2014/main" id="{357F36F2-41F0-43A7-AD44-F28A480AAF4E}"/>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02">
              <a:extLst>
                <a:ext uri="{FF2B5EF4-FFF2-40B4-BE49-F238E27FC236}">
                  <a16:creationId xmlns:a16="http://schemas.microsoft.com/office/drawing/2014/main" id="{C5FAFF54-5194-4385-80FE-91476814744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4" name="Group 103">
            <a:extLst>
              <a:ext uri="{FF2B5EF4-FFF2-40B4-BE49-F238E27FC236}">
                <a16:creationId xmlns:a16="http://schemas.microsoft.com/office/drawing/2014/main" id="{6000227E-CE2A-4A4A-B2CE-6C6E69E12531}"/>
              </a:ext>
            </a:extLst>
          </p:cNvPr>
          <p:cNvGrpSpPr/>
          <p:nvPr/>
        </p:nvGrpSpPr>
        <p:grpSpPr>
          <a:xfrm>
            <a:off x="4361690" y="6427954"/>
            <a:ext cx="1547178" cy="2299811"/>
            <a:chOff x="12350751" y="7454901"/>
            <a:chExt cx="1406525" cy="2090737"/>
          </a:xfrm>
        </p:grpSpPr>
        <p:sp>
          <p:nvSpPr>
            <p:cNvPr id="105" name="Freeform 209">
              <a:extLst>
                <a:ext uri="{FF2B5EF4-FFF2-40B4-BE49-F238E27FC236}">
                  <a16:creationId xmlns:a16="http://schemas.microsoft.com/office/drawing/2014/main" id="{C2E77224-1708-43C0-ADA8-AA921598DC69}"/>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0">
              <a:extLst>
                <a:ext uri="{FF2B5EF4-FFF2-40B4-BE49-F238E27FC236}">
                  <a16:creationId xmlns:a16="http://schemas.microsoft.com/office/drawing/2014/main" id="{7A4B02CD-F6E2-4F1C-BB39-CE67825211CA}"/>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1">
              <a:extLst>
                <a:ext uri="{FF2B5EF4-FFF2-40B4-BE49-F238E27FC236}">
                  <a16:creationId xmlns:a16="http://schemas.microsoft.com/office/drawing/2014/main" id="{D88F73A3-21AC-45C8-9346-A066D69ABAF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2">
              <a:extLst>
                <a:ext uri="{FF2B5EF4-FFF2-40B4-BE49-F238E27FC236}">
                  <a16:creationId xmlns:a16="http://schemas.microsoft.com/office/drawing/2014/main" id="{F118DEB2-B148-4078-B099-20550C131D50}"/>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3">
              <a:extLst>
                <a:ext uri="{FF2B5EF4-FFF2-40B4-BE49-F238E27FC236}">
                  <a16:creationId xmlns:a16="http://schemas.microsoft.com/office/drawing/2014/main" id="{BEE166F1-3A40-4158-9427-D16FBB7EDD3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4">
              <a:extLst>
                <a:ext uri="{FF2B5EF4-FFF2-40B4-BE49-F238E27FC236}">
                  <a16:creationId xmlns:a16="http://schemas.microsoft.com/office/drawing/2014/main" id="{16DCEA1A-BE55-4E71-9467-159AB648CE4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15">
              <a:extLst>
                <a:ext uri="{FF2B5EF4-FFF2-40B4-BE49-F238E27FC236}">
                  <a16:creationId xmlns:a16="http://schemas.microsoft.com/office/drawing/2014/main" id="{7457AB4D-6D1B-4B88-B766-D21A13D205F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6">
              <a:extLst>
                <a:ext uri="{FF2B5EF4-FFF2-40B4-BE49-F238E27FC236}">
                  <a16:creationId xmlns:a16="http://schemas.microsoft.com/office/drawing/2014/main" id="{212F0249-0822-4B7C-BF62-0D795BACFD4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3" name="Group 112">
            <a:extLst>
              <a:ext uri="{FF2B5EF4-FFF2-40B4-BE49-F238E27FC236}">
                <a16:creationId xmlns:a16="http://schemas.microsoft.com/office/drawing/2014/main" id="{CD4B63BD-070E-4E80-9350-194AB7768A67}"/>
              </a:ext>
            </a:extLst>
          </p:cNvPr>
          <p:cNvGrpSpPr/>
          <p:nvPr/>
        </p:nvGrpSpPr>
        <p:grpSpPr>
          <a:xfrm>
            <a:off x="7705492" y="3923165"/>
            <a:ext cx="3216593" cy="5600225"/>
            <a:chOff x="15813088" y="4310063"/>
            <a:chExt cx="2924175" cy="5091113"/>
          </a:xfrm>
        </p:grpSpPr>
        <p:sp>
          <p:nvSpPr>
            <p:cNvPr id="114" name="Freeform 217">
              <a:extLst>
                <a:ext uri="{FF2B5EF4-FFF2-40B4-BE49-F238E27FC236}">
                  <a16:creationId xmlns:a16="http://schemas.microsoft.com/office/drawing/2014/main" id="{3F210618-F9D6-4C85-BDC3-52C1F3A104B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18">
              <a:extLst>
                <a:ext uri="{FF2B5EF4-FFF2-40B4-BE49-F238E27FC236}">
                  <a16:creationId xmlns:a16="http://schemas.microsoft.com/office/drawing/2014/main" id="{A685AEE1-DEF2-4A8C-B5DD-CBE857CC975D}"/>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19">
              <a:extLst>
                <a:ext uri="{FF2B5EF4-FFF2-40B4-BE49-F238E27FC236}">
                  <a16:creationId xmlns:a16="http://schemas.microsoft.com/office/drawing/2014/main" id="{8417E86D-A10D-406C-9237-4C617A368218}"/>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0">
              <a:extLst>
                <a:ext uri="{FF2B5EF4-FFF2-40B4-BE49-F238E27FC236}">
                  <a16:creationId xmlns:a16="http://schemas.microsoft.com/office/drawing/2014/main" id="{B08473C7-37CC-47E2-8E5E-3C901263C96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221">
              <a:extLst>
                <a:ext uri="{FF2B5EF4-FFF2-40B4-BE49-F238E27FC236}">
                  <a16:creationId xmlns:a16="http://schemas.microsoft.com/office/drawing/2014/main" id="{74E1CB93-4AF6-4211-8BC5-68BB28D958C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222">
              <a:extLst>
                <a:ext uri="{FF2B5EF4-FFF2-40B4-BE49-F238E27FC236}">
                  <a16:creationId xmlns:a16="http://schemas.microsoft.com/office/drawing/2014/main" id="{714309A2-0891-434D-8FD5-DE764C275EE1}"/>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23">
              <a:extLst>
                <a:ext uri="{FF2B5EF4-FFF2-40B4-BE49-F238E27FC236}">
                  <a16:creationId xmlns:a16="http://schemas.microsoft.com/office/drawing/2014/main" id="{A610E033-2542-402F-A1F0-B358A2012B1D}"/>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DD0917FC-2BD7-4838-931E-F12FC0045913}"/>
              </a:ext>
            </a:extLst>
          </p:cNvPr>
          <p:cNvGrpSpPr/>
          <p:nvPr/>
        </p:nvGrpSpPr>
        <p:grpSpPr>
          <a:xfrm>
            <a:off x="5281636" y="3391059"/>
            <a:ext cx="3115310" cy="6340635"/>
            <a:chOff x="21551900" y="3706813"/>
            <a:chExt cx="2832100" cy="5764213"/>
          </a:xfrm>
        </p:grpSpPr>
        <p:sp>
          <p:nvSpPr>
            <p:cNvPr id="11" name="Freeform 8">
              <a:extLst>
                <a:ext uri="{FF2B5EF4-FFF2-40B4-BE49-F238E27FC236}">
                  <a16:creationId xmlns:a16="http://schemas.microsoft.com/office/drawing/2014/main" id="{4AF8E8B4-7716-4280-B5C8-BFA0CCD5BAD9}"/>
                </a:ext>
              </a:extLst>
            </p:cNvPr>
            <p:cNvSpPr>
              <a:spLocks/>
            </p:cNvSpPr>
            <p:nvPr/>
          </p:nvSpPr>
          <p:spPr bwMode="auto">
            <a:xfrm>
              <a:off x="21551900" y="3706813"/>
              <a:ext cx="2832100" cy="5764213"/>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2CEC3D6-8111-4240-BE28-1A75BFF4986D}"/>
                </a:ext>
              </a:extLst>
            </p:cNvPr>
            <p:cNvSpPr>
              <a:spLocks/>
            </p:cNvSpPr>
            <p:nvPr/>
          </p:nvSpPr>
          <p:spPr bwMode="auto">
            <a:xfrm>
              <a:off x="21607463" y="3762376"/>
              <a:ext cx="2714625" cy="5649913"/>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5AD32C55-76B9-4C4D-B0D0-7CC105C74795}"/>
                </a:ext>
              </a:extLst>
            </p:cNvPr>
            <p:cNvSpPr>
              <a:spLocks/>
            </p:cNvSpPr>
            <p:nvPr/>
          </p:nvSpPr>
          <p:spPr bwMode="auto">
            <a:xfrm>
              <a:off x="21701125" y="3859213"/>
              <a:ext cx="2519363" cy="544512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B3AF5829-E9BD-495E-892A-92FEFD8762C4}"/>
                </a:ext>
              </a:extLst>
            </p:cNvPr>
            <p:cNvSpPr>
              <a:spLocks/>
            </p:cNvSpPr>
            <p:nvPr/>
          </p:nvSpPr>
          <p:spPr bwMode="auto">
            <a:xfrm>
              <a:off x="22775863" y="3914776"/>
              <a:ext cx="369888" cy="5715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E60F6265-F1E8-4F40-876B-67F944FE5C95}"/>
                </a:ext>
              </a:extLst>
            </p:cNvPr>
            <p:cNvSpPr>
              <a:spLocks noChangeArrowheads="1"/>
            </p:cNvSpPr>
            <p:nvPr/>
          </p:nvSpPr>
          <p:spPr bwMode="auto">
            <a:xfrm>
              <a:off x="23215600" y="3890963"/>
              <a:ext cx="106363" cy="10477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9C11B9B8-3DC9-4F5C-BFAA-8D260363CB90}"/>
              </a:ext>
            </a:extLst>
          </p:cNvPr>
          <p:cNvSpPr>
            <a:spLocks/>
          </p:cNvSpPr>
          <p:nvPr/>
        </p:nvSpPr>
        <p:spPr bwMode="auto">
          <a:xfrm>
            <a:off x="5692877" y="4021456"/>
            <a:ext cx="2292827" cy="5282407"/>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20C1553-CBF9-47BB-BED9-F859A644C9C8}"/>
              </a:ext>
            </a:extLst>
          </p:cNvPr>
          <p:cNvSpPr>
            <a:spLocks/>
          </p:cNvSpPr>
          <p:nvPr/>
        </p:nvSpPr>
        <p:spPr bwMode="auto">
          <a:xfrm>
            <a:off x="5834324" y="8196739"/>
            <a:ext cx="1300957" cy="855663"/>
          </a:xfrm>
          <a:custGeom>
            <a:avLst/>
            <a:gdLst>
              <a:gd name="T0" fmla="*/ 330 w 405"/>
              <a:gd name="T1" fmla="*/ 110 h 266"/>
              <a:gd name="T2" fmla="*/ 308 w 405"/>
              <a:gd name="T3" fmla="*/ 104 h 266"/>
              <a:gd name="T4" fmla="*/ 315 w 405"/>
              <a:gd name="T5" fmla="*/ 7 h 266"/>
              <a:gd name="T6" fmla="*/ 230 w 405"/>
              <a:gd name="T7" fmla="*/ 0 h 266"/>
              <a:gd name="T8" fmla="*/ 228 w 405"/>
              <a:gd name="T9" fmla="*/ 17 h 266"/>
              <a:gd name="T10" fmla="*/ 177 w 405"/>
              <a:gd name="T11" fmla="*/ 17 h 266"/>
              <a:gd name="T12" fmla="*/ 175 w 405"/>
              <a:gd name="T13" fmla="*/ 0 h 266"/>
              <a:gd name="T14" fmla="*/ 90 w 405"/>
              <a:gd name="T15" fmla="*/ 7 h 266"/>
              <a:gd name="T16" fmla="*/ 97 w 405"/>
              <a:gd name="T17" fmla="*/ 104 h 266"/>
              <a:gd name="T18" fmla="*/ 75 w 405"/>
              <a:gd name="T19" fmla="*/ 110 h 266"/>
              <a:gd name="T20" fmla="*/ 75 w 405"/>
              <a:gd name="T21" fmla="*/ 155 h 266"/>
              <a:gd name="T22" fmla="*/ 97 w 405"/>
              <a:gd name="T23" fmla="*/ 161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1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7"/>
                </a:cubicBezTo>
                <a:cubicBezTo>
                  <a:pt x="287" y="3"/>
                  <a:pt x="258" y="1"/>
                  <a:pt x="230" y="0"/>
                </a:cubicBezTo>
                <a:cubicBezTo>
                  <a:pt x="225" y="2"/>
                  <a:pt x="221" y="5"/>
                  <a:pt x="228" y="17"/>
                </a:cubicBezTo>
                <a:cubicBezTo>
                  <a:pt x="272" y="97"/>
                  <a:pt x="133" y="98"/>
                  <a:pt x="177" y="17"/>
                </a:cubicBezTo>
                <a:cubicBezTo>
                  <a:pt x="183" y="5"/>
                  <a:pt x="180" y="2"/>
                  <a:pt x="175" y="0"/>
                </a:cubicBezTo>
                <a:cubicBezTo>
                  <a:pt x="147" y="1"/>
                  <a:pt x="118" y="3"/>
                  <a:pt x="90" y="7"/>
                </a:cubicBezTo>
                <a:cubicBezTo>
                  <a:pt x="94" y="41"/>
                  <a:pt x="96" y="72"/>
                  <a:pt x="97" y="104"/>
                </a:cubicBezTo>
                <a:cubicBezTo>
                  <a:pt x="94" y="116"/>
                  <a:pt x="86" y="116"/>
                  <a:pt x="75" y="110"/>
                </a:cubicBezTo>
                <a:cubicBezTo>
                  <a:pt x="0" y="69"/>
                  <a:pt x="0" y="196"/>
                  <a:pt x="75" y="155"/>
                </a:cubicBezTo>
                <a:cubicBezTo>
                  <a:pt x="86" y="149"/>
                  <a:pt x="94" y="150"/>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4" y="264"/>
                  <a:pt x="230" y="266"/>
                </a:cubicBezTo>
                <a:cubicBezTo>
                  <a:pt x="258" y="265"/>
                  <a:pt x="286" y="262"/>
                  <a:pt x="315" y="258"/>
                </a:cubicBezTo>
                <a:cubicBezTo>
                  <a:pt x="311" y="225"/>
                  <a:pt x="309" y="194"/>
                  <a:pt x="308" y="161"/>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7D5E295E-FCBB-46F1-B204-A861CBF70474}"/>
              </a:ext>
            </a:extLst>
          </p:cNvPr>
          <p:cNvSpPr>
            <a:spLocks/>
          </p:cNvSpPr>
          <p:nvPr/>
        </p:nvSpPr>
        <p:spPr bwMode="auto">
          <a:xfrm>
            <a:off x="6833179" y="7971474"/>
            <a:ext cx="853917" cy="1304449"/>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9"/>
                </a:cubicBezTo>
                <a:cubicBezTo>
                  <a:pt x="194" y="309"/>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09"/>
                  <a:pt x="104" y="309"/>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D8F1D60-0C95-483B-97A4-0F3BDC463AF6}"/>
              </a:ext>
            </a:extLst>
          </p:cNvPr>
          <p:cNvSpPr>
            <a:spLocks/>
          </p:cNvSpPr>
          <p:nvPr/>
        </p:nvSpPr>
        <p:spPr bwMode="auto">
          <a:xfrm>
            <a:off x="6611405" y="7417912"/>
            <a:ext cx="1300957" cy="857409"/>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49"/>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49"/>
                  <a:pt x="319" y="149"/>
                  <a:pt x="330" y="155"/>
                </a:cubicBezTo>
                <a:cubicBezTo>
                  <a:pt x="405" y="196"/>
                  <a:pt x="405" y="69"/>
                  <a:pt x="330" y="110"/>
                </a:cubicBezTo>
                <a:cubicBezTo>
                  <a:pt x="319" y="116"/>
                  <a:pt x="311" y="116"/>
                  <a:pt x="308" y="104"/>
                </a:cubicBezTo>
                <a:cubicBezTo>
                  <a:pt x="309" y="72"/>
                  <a:pt x="311" y="40"/>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4C96277-A6F3-4766-93B3-F63276FB7E19}"/>
              </a:ext>
            </a:extLst>
          </p:cNvPr>
          <p:cNvSpPr>
            <a:spLocks/>
          </p:cNvSpPr>
          <p:nvPr/>
        </p:nvSpPr>
        <p:spPr bwMode="auto">
          <a:xfrm>
            <a:off x="6059590" y="7194392"/>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09"/>
                  <a:pt x="104" y="309"/>
                </a:cubicBezTo>
                <a:cubicBezTo>
                  <a:pt x="116" y="311"/>
                  <a:pt x="116" y="319"/>
                  <a:pt x="110" y="330"/>
                </a:cubicBezTo>
                <a:cubicBezTo>
                  <a:pt x="69" y="405"/>
                  <a:pt x="196" y="405"/>
                  <a:pt x="155" y="330"/>
                </a:cubicBezTo>
                <a:cubicBezTo>
                  <a:pt x="149" y="319"/>
                  <a:pt x="149" y="311"/>
                  <a:pt x="161" y="309"/>
                </a:cubicBezTo>
                <a:cubicBezTo>
                  <a:pt x="194" y="309"/>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B51F797E-3E4D-4527-8844-5057AB72261A}"/>
              </a:ext>
            </a:extLst>
          </p:cNvPr>
          <p:cNvSpPr>
            <a:spLocks/>
          </p:cNvSpPr>
          <p:nvPr/>
        </p:nvSpPr>
        <p:spPr bwMode="auto">
          <a:xfrm>
            <a:off x="5834324" y="6623369"/>
            <a:ext cx="1300957" cy="855663"/>
          </a:xfrm>
          <a:custGeom>
            <a:avLst/>
            <a:gdLst>
              <a:gd name="T0" fmla="*/ 330 w 405"/>
              <a:gd name="T1" fmla="*/ 111 h 266"/>
              <a:gd name="T2" fmla="*/ 308 w 405"/>
              <a:gd name="T3" fmla="*/ 105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5 h 266"/>
              <a:gd name="T18" fmla="*/ 75 w 405"/>
              <a:gd name="T19" fmla="*/ 111 h 266"/>
              <a:gd name="T20" fmla="*/ 75 w 405"/>
              <a:gd name="T21" fmla="*/ 156 h 266"/>
              <a:gd name="T22" fmla="*/ 97 w 405"/>
              <a:gd name="T23" fmla="*/ 162 h 266"/>
              <a:gd name="T24" fmla="*/ 90 w 405"/>
              <a:gd name="T25" fmla="*/ 259 h 266"/>
              <a:gd name="T26" fmla="*/ 175 w 405"/>
              <a:gd name="T27" fmla="*/ 266 h 266"/>
              <a:gd name="T28" fmla="*/ 177 w 405"/>
              <a:gd name="T29" fmla="*/ 249 h 266"/>
              <a:gd name="T30" fmla="*/ 228 w 405"/>
              <a:gd name="T31" fmla="*/ 249 h 266"/>
              <a:gd name="T32" fmla="*/ 230 w 405"/>
              <a:gd name="T33" fmla="*/ 266 h 266"/>
              <a:gd name="T34" fmla="*/ 315 w 405"/>
              <a:gd name="T35" fmla="*/ 259 h 266"/>
              <a:gd name="T36" fmla="*/ 308 w 405"/>
              <a:gd name="T37" fmla="*/ 162 h 266"/>
              <a:gd name="T38" fmla="*/ 330 w 405"/>
              <a:gd name="T39" fmla="*/ 156 h 266"/>
              <a:gd name="T40" fmla="*/ 330 w 405"/>
              <a:gd name="T41" fmla="*/ 1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1"/>
                </a:moveTo>
                <a:cubicBezTo>
                  <a:pt x="319" y="117"/>
                  <a:pt x="311" y="116"/>
                  <a:pt x="308" y="105"/>
                </a:cubicBezTo>
                <a:cubicBezTo>
                  <a:pt x="309" y="72"/>
                  <a:pt x="311" y="41"/>
                  <a:pt x="315" y="8"/>
                </a:cubicBezTo>
                <a:cubicBezTo>
                  <a:pt x="287" y="4"/>
                  <a:pt x="258" y="1"/>
                  <a:pt x="230" y="0"/>
                </a:cubicBezTo>
                <a:cubicBezTo>
                  <a:pt x="225" y="2"/>
                  <a:pt x="221" y="6"/>
                  <a:pt x="228" y="17"/>
                </a:cubicBezTo>
                <a:cubicBezTo>
                  <a:pt x="272" y="98"/>
                  <a:pt x="133" y="98"/>
                  <a:pt x="177" y="17"/>
                </a:cubicBezTo>
                <a:cubicBezTo>
                  <a:pt x="183" y="6"/>
                  <a:pt x="180" y="2"/>
                  <a:pt x="175" y="0"/>
                </a:cubicBezTo>
                <a:cubicBezTo>
                  <a:pt x="147" y="1"/>
                  <a:pt x="118" y="4"/>
                  <a:pt x="90" y="8"/>
                </a:cubicBezTo>
                <a:cubicBezTo>
                  <a:pt x="94" y="41"/>
                  <a:pt x="96" y="72"/>
                  <a:pt x="97" y="105"/>
                </a:cubicBezTo>
                <a:cubicBezTo>
                  <a:pt x="94" y="116"/>
                  <a:pt x="86" y="117"/>
                  <a:pt x="75" y="111"/>
                </a:cubicBezTo>
                <a:cubicBezTo>
                  <a:pt x="0" y="70"/>
                  <a:pt x="0" y="197"/>
                  <a:pt x="75" y="156"/>
                </a:cubicBezTo>
                <a:cubicBezTo>
                  <a:pt x="86" y="150"/>
                  <a:pt x="94" y="150"/>
                  <a:pt x="97" y="162"/>
                </a:cubicBezTo>
                <a:cubicBezTo>
                  <a:pt x="96" y="194"/>
                  <a:pt x="93" y="226"/>
                  <a:pt x="90" y="259"/>
                </a:cubicBezTo>
                <a:cubicBezTo>
                  <a:pt x="118" y="263"/>
                  <a:pt x="147" y="265"/>
                  <a:pt x="175" y="266"/>
                </a:cubicBezTo>
                <a:cubicBezTo>
                  <a:pt x="180" y="264"/>
                  <a:pt x="183" y="261"/>
                  <a:pt x="177" y="249"/>
                </a:cubicBezTo>
                <a:cubicBezTo>
                  <a:pt x="133" y="169"/>
                  <a:pt x="272" y="168"/>
                  <a:pt x="228" y="249"/>
                </a:cubicBezTo>
                <a:cubicBezTo>
                  <a:pt x="221" y="261"/>
                  <a:pt x="224" y="264"/>
                  <a:pt x="230" y="266"/>
                </a:cubicBezTo>
                <a:cubicBezTo>
                  <a:pt x="258" y="265"/>
                  <a:pt x="286" y="263"/>
                  <a:pt x="315" y="259"/>
                </a:cubicBezTo>
                <a:cubicBezTo>
                  <a:pt x="311" y="225"/>
                  <a:pt x="309" y="194"/>
                  <a:pt x="308" y="162"/>
                </a:cubicBezTo>
                <a:cubicBezTo>
                  <a:pt x="311" y="150"/>
                  <a:pt x="319" y="150"/>
                  <a:pt x="330" y="156"/>
                </a:cubicBezTo>
                <a:cubicBezTo>
                  <a:pt x="405" y="197"/>
                  <a:pt x="405" y="70"/>
                  <a:pt x="330" y="111"/>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5287782-9CB9-485D-87B1-E55418A645A2}"/>
              </a:ext>
            </a:extLst>
          </p:cNvPr>
          <p:cNvSpPr>
            <a:spLocks/>
          </p:cNvSpPr>
          <p:nvPr/>
        </p:nvSpPr>
        <p:spPr bwMode="auto">
          <a:xfrm>
            <a:off x="6833179" y="6401594"/>
            <a:ext cx="853917" cy="1302703"/>
          </a:xfrm>
          <a:custGeom>
            <a:avLst/>
            <a:gdLst>
              <a:gd name="T0" fmla="*/ 156 w 266"/>
              <a:gd name="T1" fmla="*/ 330 h 405"/>
              <a:gd name="T2" fmla="*/ 162 w 266"/>
              <a:gd name="T3" fmla="*/ 308 h 405"/>
              <a:gd name="T4" fmla="*/ 259 w 266"/>
              <a:gd name="T5" fmla="*/ 315 h 405"/>
              <a:gd name="T6" fmla="*/ 266 w 266"/>
              <a:gd name="T7" fmla="*/ 230 h 405"/>
              <a:gd name="T8" fmla="*/ 249 w 266"/>
              <a:gd name="T9" fmla="*/ 227 h 405"/>
              <a:gd name="T10" fmla="*/ 249 w 266"/>
              <a:gd name="T11" fmla="*/ 177 h 405"/>
              <a:gd name="T12" fmla="*/ 266 w 266"/>
              <a:gd name="T13" fmla="*/ 175 h 405"/>
              <a:gd name="T14" fmla="*/ 259 w 266"/>
              <a:gd name="T15" fmla="*/ 89 h 405"/>
              <a:gd name="T16" fmla="*/ 162 w 266"/>
              <a:gd name="T17" fmla="*/ 96 h 405"/>
              <a:gd name="T18" fmla="*/ 156 w 266"/>
              <a:gd name="T19" fmla="*/ 75 h 405"/>
              <a:gd name="T20" fmla="*/ 111 w 266"/>
              <a:gd name="T21" fmla="*/ 75 h 405"/>
              <a:gd name="T22" fmla="*/ 105 w 266"/>
              <a:gd name="T23" fmla="*/ 96 h 405"/>
              <a:gd name="T24" fmla="*/ 8 w 266"/>
              <a:gd name="T25" fmla="*/ 89 h 405"/>
              <a:gd name="T26" fmla="*/ 0 w 266"/>
              <a:gd name="T27" fmla="*/ 175 h 405"/>
              <a:gd name="T28" fmla="*/ 17 w 266"/>
              <a:gd name="T29" fmla="*/ 177 h 405"/>
              <a:gd name="T30" fmla="*/ 17 w 266"/>
              <a:gd name="T31" fmla="*/ 227 h 405"/>
              <a:gd name="T32" fmla="*/ 0 w 266"/>
              <a:gd name="T33" fmla="*/ 230 h 405"/>
              <a:gd name="T34" fmla="*/ 8 w 266"/>
              <a:gd name="T35" fmla="*/ 315 h 405"/>
              <a:gd name="T36" fmla="*/ 104 w 266"/>
              <a:gd name="T37" fmla="*/ 308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8"/>
                </a:cubicBezTo>
                <a:cubicBezTo>
                  <a:pt x="194" y="309"/>
                  <a:pt x="225" y="311"/>
                  <a:pt x="259" y="315"/>
                </a:cubicBezTo>
                <a:cubicBezTo>
                  <a:pt x="263" y="287"/>
                  <a:pt x="265" y="258"/>
                  <a:pt x="266" y="230"/>
                </a:cubicBezTo>
                <a:cubicBezTo>
                  <a:pt x="264" y="224"/>
                  <a:pt x="261" y="221"/>
                  <a:pt x="249" y="227"/>
                </a:cubicBezTo>
                <a:cubicBezTo>
                  <a:pt x="169" y="272"/>
                  <a:pt x="168" y="133"/>
                  <a:pt x="249" y="177"/>
                </a:cubicBezTo>
                <a:cubicBezTo>
                  <a:pt x="261" y="183"/>
                  <a:pt x="264" y="180"/>
                  <a:pt x="266" y="175"/>
                </a:cubicBezTo>
                <a:cubicBezTo>
                  <a:pt x="265" y="146"/>
                  <a:pt x="263" y="118"/>
                  <a:pt x="259" y="89"/>
                </a:cubicBezTo>
                <a:cubicBezTo>
                  <a:pt x="225" y="93"/>
                  <a:pt x="194" y="96"/>
                  <a:pt x="162" y="96"/>
                </a:cubicBezTo>
                <a:cubicBezTo>
                  <a:pt x="150" y="94"/>
                  <a:pt x="150" y="86"/>
                  <a:pt x="156" y="75"/>
                </a:cubicBezTo>
                <a:cubicBezTo>
                  <a:pt x="197" y="0"/>
                  <a:pt x="70" y="0"/>
                  <a:pt x="111" y="75"/>
                </a:cubicBezTo>
                <a:cubicBezTo>
                  <a:pt x="117" y="86"/>
                  <a:pt x="116" y="94"/>
                  <a:pt x="105" y="96"/>
                </a:cubicBezTo>
                <a:cubicBezTo>
                  <a:pt x="72" y="96"/>
                  <a:pt x="41" y="93"/>
                  <a:pt x="8" y="89"/>
                </a:cubicBezTo>
                <a:cubicBezTo>
                  <a:pt x="4" y="118"/>
                  <a:pt x="1" y="147"/>
                  <a:pt x="0" y="175"/>
                </a:cubicBezTo>
                <a:cubicBezTo>
                  <a:pt x="2" y="180"/>
                  <a:pt x="6" y="183"/>
                  <a:pt x="17" y="177"/>
                </a:cubicBezTo>
                <a:cubicBezTo>
                  <a:pt x="98" y="133"/>
                  <a:pt x="98" y="272"/>
                  <a:pt x="17" y="227"/>
                </a:cubicBezTo>
                <a:cubicBezTo>
                  <a:pt x="6" y="221"/>
                  <a:pt x="2" y="224"/>
                  <a:pt x="0" y="230"/>
                </a:cubicBezTo>
                <a:cubicBezTo>
                  <a:pt x="1" y="258"/>
                  <a:pt x="4" y="286"/>
                  <a:pt x="8" y="315"/>
                </a:cubicBezTo>
                <a:cubicBezTo>
                  <a:pt x="41" y="311"/>
                  <a:pt x="72" y="309"/>
                  <a:pt x="104" y="308"/>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C3B4920-4050-4DF6-B36D-157F451BD366}"/>
              </a:ext>
            </a:extLst>
          </p:cNvPr>
          <p:cNvSpPr>
            <a:spLocks/>
          </p:cNvSpPr>
          <p:nvPr/>
        </p:nvSpPr>
        <p:spPr bwMode="auto">
          <a:xfrm>
            <a:off x="6611405" y="5846287"/>
            <a:ext cx="1300957" cy="855663"/>
          </a:xfrm>
          <a:custGeom>
            <a:avLst/>
            <a:gdLst>
              <a:gd name="T0" fmla="*/ 75 w 405"/>
              <a:gd name="T1" fmla="*/ 156 h 266"/>
              <a:gd name="T2" fmla="*/ 97 w 405"/>
              <a:gd name="T3" fmla="*/ 162 h 266"/>
              <a:gd name="T4" fmla="*/ 90 w 405"/>
              <a:gd name="T5" fmla="*/ 259 h 266"/>
              <a:gd name="T6" fmla="*/ 175 w 405"/>
              <a:gd name="T7" fmla="*/ 266 h 266"/>
              <a:gd name="T8" fmla="*/ 177 w 405"/>
              <a:gd name="T9" fmla="*/ 249 h 266"/>
              <a:gd name="T10" fmla="*/ 228 w 405"/>
              <a:gd name="T11" fmla="*/ 249 h 266"/>
              <a:gd name="T12" fmla="*/ 230 w 405"/>
              <a:gd name="T13" fmla="*/ 266 h 266"/>
              <a:gd name="T14" fmla="*/ 315 w 405"/>
              <a:gd name="T15" fmla="*/ 259 h 266"/>
              <a:gd name="T16" fmla="*/ 308 w 405"/>
              <a:gd name="T17" fmla="*/ 162 h 266"/>
              <a:gd name="T18" fmla="*/ 330 w 405"/>
              <a:gd name="T19" fmla="*/ 156 h 266"/>
              <a:gd name="T20" fmla="*/ 330 w 405"/>
              <a:gd name="T21" fmla="*/ 111 h 266"/>
              <a:gd name="T22" fmla="*/ 308 w 405"/>
              <a:gd name="T23" fmla="*/ 105 h 266"/>
              <a:gd name="T24" fmla="*/ 315 w 405"/>
              <a:gd name="T25" fmla="*/ 8 h 266"/>
              <a:gd name="T26" fmla="*/ 230 w 405"/>
              <a:gd name="T27" fmla="*/ 0 h 266"/>
              <a:gd name="T28" fmla="*/ 228 w 405"/>
              <a:gd name="T29" fmla="*/ 17 h 266"/>
              <a:gd name="T30" fmla="*/ 177 w 405"/>
              <a:gd name="T31" fmla="*/ 17 h 266"/>
              <a:gd name="T32" fmla="*/ 175 w 405"/>
              <a:gd name="T33" fmla="*/ 0 h 266"/>
              <a:gd name="T34" fmla="*/ 90 w 405"/>
              <a:gd name="T35" fmla="*/ 8 h 266"/>
              <a:gd name="T36" fmla="*/ 97 w 405"/>
              <a:gd name="T37" fmla="*/ 104 h 266"/>
              <a:gd name="T38" fmla="*/ 75 w 405"/>
              <a:gd name="T39" fmla="*/ 111 h 266"/>
              <a:gd name="T40" fmla="*/ 75 w 405"/>
              <a:gd name="T41" fmla="*/ 1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6"/>
                </a:moveTo>
                <a:cubicBezTo>
                  <a:pt x="86" y="150"/>
                  <a:pt x="94" y="150"/>
                  <a:pt x="97" y="162"/>
                </a:cubicBezTo>
                <a:cubicBezTo>
                  <a:pt x="96" y="194"/>
                  <a:pt x="93" y="225"/>
                  <a:pt x="90" y="259"/>
                </a:cubicBezTo>
                <a:cubicBezTo>
                  <a:pt x="118" y="263"/>
                  <a:pt x="147" y="265"/>
                  <a:pt x="175" y="266"/>
                </a:cubicBezTo>
                <a:cubicBezTo>
                  <a:pt x="180" y="264"/>
                  <a:pt x="183" y="261"/>
                  <a:pt x="177" y="249"/>
                </a:cubicBezTo>
                <a:cubicBezTo>
                  <a:pt x="133" y="169"/>
                  <a:pt x="272" y="168"/>
                  <a:pt x="228" y="249"/>
                </a:cubicBezTo>
                <a:cubicBezTo>
                  <a:pt x="221" y="261"/>
                  <a:pt x="225" y="264"/>
                  <a:pt x="230" y="266"/>
                </a:cubicBezTo>
                <a:cubicBezTo>
                  <a:pt x="258" y="265"/>
                  <a:pt x="287" y="263"/>
                  <a:pt x="315" y="259"/>
                </a:cubicBezTo>
                <a:cubicBezTo>
                  <a:pt x="311" y="225"/>
                  <a:pt x="309" y="194"/>
                  <a:pt x="308" y="162"/>
                </a:cubicBezTo>
                <a:cubicBezTo>
                  <a:pt x="311" y="150"/>
                  <a:pt x="319" y="150"/>
                  <a:pt x="330" y="156"/>
                </a:cubicBezTo>
                <a:cubicBezTo>
                  <a:pt x="405" y="197"/>
                  <a:pt x="405" y="70"/>
                  <a:pt x="330" y="111"/>
                </a:cubicBezTo>
                <a:cubicBezTo>
                  <a:pt x="319" y="117"/>
                  <a:pt x="311" y="116"/>
                  <a:pt x="308" y="105"/>
                </a:cubicBezTo>
                <a:cubicBezTo>
                  <a:pt x="309" y="72"/>
                  <a:pt x="311" y="41"/>
                  <a:pt x="315" y="8"/>
                </a:cubicBezTo>
                <a:cubicBezTo>
                  <a:pt x="287" y="4"/>
                  <a:pt x="258" y="1"/>
                  <a:pt x="230" y="0"/>
                </a:cubicBezTo>
                <a:cubicBezTo>
                  <a:pt x="224" y="2"/>
                  <a:pt x="221" y="6"/>
                  <a:pt x="228" y="17"/>
                </a:cubicBezTo>
                <a:cubicBezTo>
                  <a:pt x="272" y="98"/>
                  <a:pt x="133" y="98"/>
                  <a:pt x="177" y="17"/>
                </a:cubicBezTo>
                <a:cubicBezTo>
                  <a:pt x="183" y="6"/>
                  <a:pt x="180" y="2"/>
                  <a:pt x="175" y="0"/>
                </a:cubicBezTo>
                <a:cubicBezTo>
                  <a:pt x="147" y="1"/>
                  <a:pt x="119" y="4"/>
                  <a:pt x="90" y="8"/>
                </a:cubicBezTo>
                <a:cubicBezTo>
                  <a:pt x="94" y="41"/>
                  <a:pt x="96" y="72"/>
                  <a:pt x="97" y="104"/>
                </a:cubicBezTo>
                <a:cubicBezTo>
                  <a:pt x="94" y="116"/>
                  <a:pt x="86" y="117"/>
                  <a:pt x="75" y="111"/>
                </a:cubicBezTo>
                <a:cubicBezTo>
                  <a:pt x="0" y="70"/>
                  <a:pt x="0" y="197"/>
                  <a:pt x="75" y="156"/>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9F1E0E29-B2CA-4C87-95C9-1E5271419BCE}"/>
              </a:ext>
            </a:extLst>
          </p:cNvPr>
          <p:cNvSpPr>
            <a:spLocks/>
          </p:cNvSpPr>
          <p:nvPr/>
        </p:nvSpPr>
        <p:spPr bwMode="auto">
          <a:xfrm>
            <a:off x="5834324" y="5070952"/>
            <a:ext cx="1300957" cy="855663"/>
          </a:xfrm>
          <a:custGeom>
            <a:avLst/>
            <a:gdLst>
              <a:gd name="T0" fmla="*/ 330 w 405"/>
              <a:gd name="T1" fmla="*/ 110 h 266"/>
              <a:gd name="T2" fmla="*/ 308 w 405"/>
              <a:gd name="T3" fmla="*/ 104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4 h 266"/>
              <a:gd name="T18" fmla="*/ 75 w 405"/>
              <a:gd name="T19" fmla="*/ 110 h 266"/>
              <a:gd name="T20" fmla="*/ 75 w 405"/>
              <a:gd name="T21" fmla="*/ 155 h 266"/>
              <a:gd name="T22" fmla="*/ 97 w 405"/>
              <a:gd name="T23" fmla="*/ 162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2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8"/>
                </a:cubicBezTo>
                <a:cubicBezTo>
                  <a:pt x="287" y="3"/>
                  <a:pt x="258" y="1"/>
                  <a:pt x="230" y="0"/>
                </a:cubicBezTo>
                <a:cubicBezTo>
                  <a:pt x="225" y="2"/>
                  <a:pt x="221" y="5"/>
                  <a:pt x="228" y="17"/>
                </a:cubicBezTo>
                <a:cubicBezTo>
                  <a:pt x="272" y="98"/>
                  <a:pt x="133" y="98"/>
                  <a:pt x="177" y="17"/>
                </a:cubicBezTo>
                <a:cubicBezTo>
                  <a:pt x="183" y="5"/>
                  <a:pt x="180" y="2"/>
                  <a:pt x="175" y="0"/>
                </a:cubicBezTo>
                <a:cubicBezTo>
                  <a:pt x="147" y="1"/>
                  <a:pt x="118" y="3"/>
                  <a:pt x="90" y="8"/>
                </a:cubicBezTo>
                <a:cubicBezTo>
                  <a:pt x="94" y="41"/>
                  <a:pt x="96" y="72"/>
                  <a:pt x="97" y="104"/>
                </a:cubicBezTo>
                <a:cubicBezTo>
                  <a:pt x="94" y="116"/>
                  <a:pt x="86" y="116"/>
                  <a:pt x="75" y="110"/>
                </a:cubicBezTo>
                <a:cubicBezTo>
                  <a:pt x="0" y="69"/>
                  <a:pt x="0" y="196"/>
                  <a:pt x="75" y="155"/>
                </a:cubicBezTo>
                <a:cubicBezTo>
                  <a:pt x="86" y="149"/>
                  <a:pt x="94" y="150"/>
                  <a:pt x="97" y="162"/>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1"/>
                  <a:pt x="224" y="264"/>
                  <a:pt x="230" y="266"/>
                </a:cubicBezTo>
                <a:cubicBezTo>
                  <a:pt x="258" y="265"/>
                  <a:pt x="286" y="262"/>
                  <a:pt x="315" y="258"/>
                </a:cubicBezTo>
                <a:cubicBezTo>
                  <a:pt x="311" y="225"/>
                  <a:pt x="309" y="194"/>
                  <a:pt x="308" y="162"/>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17E64920-E168-44FF-952A-FDE3DA21C67F}"/>
              </a:ext>
            </a:extLst>
          </p:cNvPr>
          <p:cNvSpPr>
            <a:spLocks/>
          </p:cNvSpPr>
          <p:nvPr/>
        </p:nvSpPr>
        <p:spPr bwMode="auto">
          <a:xfrm>
            <a:off x="6833179" y="4845686"/>
            <a:ext cx="853917" cy="1302703"/>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20"/>
                  <a:pt x="150" y="312"/>
                  <a:pt x="162" y="309"/>
                </a:cubicBezTo>
                <a:cubicBezTo>
                  <a:pt x="194" y="310"/>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10"/>
                  <a:pt x="104" y="309"/>
                </a:cubicBezTo>
                <a:cubicBezTo>
                  <a:pt x="116" y="312"/>
                  <a:pt x="117" y="320"/>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A40D3C97-A2EF-4F31-BB2A-996D13FC2CD1}"/>
              </a:ext>
            </a:extLst>
          </p:cNvPr>
          <p:cNvSpPr>
            <a:spLocks/>
          </p:cNvSpPr>
          <p:nvPr/>
        </p:nvSpPr>
        <p:spPr bwMode="auto">
          <a:xfrm>
            <a:off x="6611405" y="4292124"/>
            <a:ext cx="1300957" cy="855663"/>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50"/>
                  <a:pt x="97" y="161"/>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50"/>
                  <a:pt x="319" y="149"/>
                  <a:pt x="330" y="155"/>
                </a:cubicBezTo>
                <a:cubicBezTo>
                  <a:pt x="405" y="196"/>
                  <a:pt x="405" y="69"/>
                  <a:pt x="330" y="110"/>
                </a:cubicBezTo>
                <a:cubicBezTo>
                  <a:pt x="319" y="116"/>
                  <a:pt x="311" y="116"/>
                  <a:pt x="308" y="104"/>
                </a:cubicBezTo>
                <a:cubicBezTo>
                  <a:pt x="309" y="72"/>
                  <a:pt x="311" y="41"/>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8A86676D-59C2-4FBF-B21B-00B9610838E2}"/>
              </a:ext>
            </a:extLst>
          </p:cNvPr>
          <p:cNvSpPr>
            <a:spLocks/>
          </p:cNvSpPr>
          <p:nvPr/>
        </p:nvSpPr>
        <p:spPr bwMode="auto">
          <a:xfrm>
            <a:off x="6059590" y="4066859"/>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10"/>
                  <a:pt x="104" y="309"/>
                </a:cubicBezTo>
                <a:cubicBezTo>
                  <a:pt x="116" y="312"/>
                  <a:pt x="116" y="319"/>
                  <a:pt x="110" y="330"/>
                </a:cubicBezTo>
                <a:cubicBezTo>
                  <a:pt x="69" y="405"/>
                  <a:pt x="196" y="405"/>
                  <a:pt x="155" y="330"/>
                </a:cubicBezTo>
                <a:cubicBezTo>
                  <a:pt x="149" y="319"/>
                  <a:pt x="149" y="312"/>
                  <a:pt x="161" y="309"/>
                </a:cubicBezTo>
                <a:cubicBezTo>
                  <a:pt x="194" y="310"/>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6" name="Group 125">
            <a:extLst>
              <a:ext uri="{FF2B5EF4-FFF2-40B4-BE49-F238E27FC236}">
                <a16:creationId xmlns:a16="http://schemas.microsoft.com/office/drawing/2014/main" id="{8CEFD52E-52D8-43FB-B104-45C3E53CB265}"/>
              </a:ext>
            </a:extLst>
          </p:cNvPr>
          <p:cNvGrpSpPr/>
          <p:nvPr/>
        </p:nvGrpSpPr>
        <p:grpSpPr>
          <a:xfrm>
            <a:off x="6377407" y="4375944"/>
            <a:ext cx="1072198" cy="1147287"/>
            <a:chOff x="6377407" y="4375944"/>
            <a:chExt cx="1072198" cy="1147287"/>
          </a:xfrm>
        </p:grpSpPr>
        <p:sp>
          <p:nvSpPr>
            <p:cNvPr id="28" name="Oval 25">
              <a:extLst>
                <a:ext uri="{FF2B5EF4-FFF2-40B4-BE49-F238E27FC236}">
                  <a16:creationId xmlns:a16="http://schemas.microsoft.com/office/drawing/2014/main" id="{BCBFE6F8-6419-4A6F-95EE-558F9D52D07C}"/>
                </a:ext>
              </a:extLst>
            </p:cNvPr>
            <p:cNvSpPr>
              <a:spLocks noChangeArrowheads="1"/>
            </p:cNvSpPr>
            <p:nvPr/>
          </p:nvSpPr>
          <p:spPr bwMode="auto">
            <a:xfrm>
              <a:off x="6496152" y="4375944"/>
              <a:ext cx="831215" cy="8329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8F441706-20FF-41CB-8567-B20FEA1302AC}"/>
                </a:ext>
              </a:extLst>
            </p:cNvPr>
            <p:cNvSpPr>
              <a:spLocks/>
            </p:cNvSpPr>
            <p:nvPr/>
          </p:nvSpPr>
          <p:spPr bwMode="auto">
            <a:xfrm>
              <a:off x="6663792" y="4793299"/>
              <a:ext cx="497682" cy="296863"/>
            </a:xfrm>
            <a:custGeom>
              <a:avLst/>
              <a:gdLst>
                <a:gd name="T0" fmla="*/ 146 w 155"/>
                <a:gd name="T1" fmla="*/ 92 h 92"/>
                <a:gd name="T2" fmla="*/ 9 w 155"/>
                <a:gd name="T3" fmla="*/ 92 h 92"/>
                <a:gd name="T4" fmla="*/ 0 w 155"/>
                <a:gd name="T5" fmla="*/ 84 h 92"/>
                <a:gd name="T6" fmla="*/ 0 w 155"/>
                <a:gd name="T7" fmla="*/ 53 h 92"/>
                <a:gd name="T8" fmla="*/ 53 w 155"/>
                <a:gd name="T9" fmla="*/ 0 h 92"/>
                <a:gd name="T10" fmla="*/ 102 w 155"/>
                <a:gd name="T11" fmla="*/ 0 h 92"/>
                <a:gd name="T12" fmla="*/ 155 w 155"/>
                <a:gd name="T13" fmla="*/ 53 h 92"/>
                <a:gd name="T14" fmla="*/ 155 w 155"/>
                <a:gd name="T15" fmla="*/ 84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4"/>
                  </a:cubicBezTo>
                  <a:cubicBezTo>
                    <a:pt x="0" y="53"/>
                    <a:pt x="0" y="53"/>
                    <a:pt x="0" y="53"/>
                  </a:cubicBezTo>
                  <a:cubicBezTo>
                    <a:pt x="0" y="23"/>
                    <a:pt x="24" y="0"/>
                    <a:pt x="53" y="0"/>
                  </a:cubicBezTo>
                  <a:cubicBezTo>
                    <a:pt x="102" y="0"/>
                    <a:pt x="102" y="0"/>
                    <a:pt x="102" y="0"/>
                  </a:cubicBezTo>
                  <a:cubicBezTo>
                    <a:pt x="131" y="0"/>
                    <a:pt x="155" y="23"/>
                    <a:pt x="155" y="53"/>
                  </a:cubicBezTo>
                  <a:cubicBezTo>
                    <a:pt x="155" y="84"/>
                    <a:pt x="155" y="84"/>
                    <a:pt x="155" y="84"/>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43248A2-6D5B-41BE-9C71-06DEA917D7D2}"/>
                </a:ext>
              </a:extLst>
            </p:cNvPr>
            <p:cNvSpPr>
              <a:spLocks/>
            </p:cNvSpPr>
            <p:nvPr/>
          </p:nvSpPr>
          <p:spPr bwMode="auto">
            <a:xfrm>
              <a:off x="6756344" y="4437064"/>
              <a:ext cx="314325" cy="340519"/>
            </a:xfrm>
            <a:custGeom>
              <a:avLst/>
              <a:gdLst>
                <a:gd name="T0" fmla="*/ 61 w 98"/>
                <a:gd name="T1" fmla="*/ 106 h 106"/>
                <a:gd name="T2" fmla="*/ 34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1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1" y="106"/>
                  </a:moveTo>
                  <a:cubicBezTo>
                    <a:pt x="34" y="106"/>
                    <a:pt x="34" y="106"/>
                    <a:pt x="34" y="106"/>
                  </a:cubicBezTo>
                  <a:cubicBezTo>
                    <a:pt x="15" y="106"/>
                    <a:pt x="0" y="90"/>
                    <a:pt x="0" y="71"/>
                  </a:cubicBezTo>
                  <a:cubicBezTo>
                    <a:pt x="0" y="48"/>
                    <a:pt x="0" y="48"/>
                    <a:pt x="0" y="48"/>
                  </a:cubicBezTo>
                  <a:cubicBezTo>
                    <a:pt x="0" y="21"/>
                    <a:pt x="21" y="0"/>
                    <a:pt x="48" y="0"/>
                  </a:cubicBezTo>
                  <a:cubicBezTo>
                    <a:pt x="50" y="0"/>
                    <a:pt x="50" y="0"/>
                    <a:pt x="50" y="0"/>
                  </a:cubicBezTo>
                  <a:cubicBezTo>
                    <a:pt x="76" y="0"/>
                    <a:pt x="98" y="21"/>
                    <a:pt x="98" y="48"/>
                  </a:cubicBezTo>
                  <a:cubicBezTo>
                    <a:pt x="98" y="69"/>
                    <a:pt x="98" y="69"/>
                    <a:pt x="98" y="69"/>
                  </a:cubicBezTo>
                  <a:cubicBezTo>
                    <a:pt x="98" y="89"/>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BB836DC4-780D-41A0-A3DD-07DF873A7646}"/>
                </a:ext>
              </a:extLst>
            </p:cNvPr>
            <p:cNvSpPr>
              <a:spLocks/>
            </p:cNvSpPr>
            <p:nvPr/>
          </p:nvSpPr>
          <p:spPr bwMode="auto">
            <a:xfrm>
              <a:off x="6864611" y="4751389"/>
              <a:ext cx="94298" cy="113507"/>
            </a:xfrm>
            <a:custGeom>
              <a:avLst/>
              <a:gdLst>
                <a:gd name="T0" fmla="*/ 14 w 29"/>
                <a:gd name="T1" fmla="*/ 35 h 35"/>
                <a:gd name="T2" fmla="*/ 14 w 29"/>
                <a:gd name="T3" fmla="*/ 35 h 35"/>
                <a:gd name="T4" fmla="*/ 0 w 29"/>
                <a:gd name="T5" fmla="*/ 21 h 35"/>
                <a:gd name="T6" fmla="*/ 0 w 29"/>
                <a:gd name="T7" fmla="*/ 0 h 35"/>
                <a:gd name="T8" fmla="*/ 29 w 29"/>
                <a:gd name="T9" fmla="*/ 0 h 35"/>
                <a:gd name="T10" fmla="*/ 29 w 29"/>
                <a:gd name="T11" fmla="*/ 21 h 35"/>
                <a:gd name="T12" fmla="*/ 14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4" y="35"/>
                  </a:moveTo>
                  <a:cubicBezTo>
                    <a:pt x="14" y="35"/>
                    <a:pt x="14" y="35"/>
                    <a:pt x="14" y="35"/>
                  </a:cubicBezTo>
                  <a:cubicBezTo>
                    <a:pt x="6" y="35"/>
                    <a:pt x="0" y="29"/>
                    <a:pt x="0" y="21"/>
                  </a:cubicBezTo>
                  <a:cubicBezTo>
                    <a:pt x="0" y="0"/>
                    <a:pt x="0" y="0"/>
                    <a:pt x="0" y="0"/>
                  </a:cubicBezTo>
                  <a:cubicBezTo>
                    <a:pt x="29" y="0"/>
                    <a:pt x="29" y="0"/>
                    <a:pt x="29" y="0"/>
                  </a:cubicBezTo>
                  <a:cubicBezTo>
                    <a:pt x="29" y="21"/>
                    <a:pt x="29" y="21"/>
                    <a:pt x="29" y="21"/>
                  </a:cubicBezTo>
                  <a:cubicBezTo>
                    <a:pt x="29" y="29"/>
                    <a:pt x="22" y="35"/>
                    <a:pt x="14"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FBE39ACF-B930-47C8-9A40-CD4E9A0DEE6C}"/>
                </a:ext>
              </a:extLst>
            </p:cNvPr>
            <p:cNvSpPr>
              <a:spLocks/>
            </p:cNvSpPr>
            <p:nvPr/>
          </p:nvSpPr>
          <p:spPr bwMode="auto">
            <a:xfrm>
              <a:off x="6730150" y="4403884"/>
              <a:ext cx="363220" cy="213043"/>
            </a:xfrm>
            <a:custGeom>
              <a:avLst/>
              <a:gdLst>
                <a:gd name="T0" fmla="*/ 101 w 113"/>
                <a:gd name="T1" fmla="*/ 30 h 66"/>
                <a:gd name="T2" fmla="*/ 83 w 113"/>
                <a:gd name="T3" fmla="*/ 12 h 66"/>
                <a:gd name="T4" fmla="*/ 81 w 113"/>
                <a:gd name="T5" fmla="*/ 13 h 66"/>
                <a:gd name="T6" fmla="*/ 56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3 w 113"/>
                <a:gd name="T19" fmla="*/ 57 h 66"/>
                <a:gd name="T20" fmla="*/ 56 w 113"/>
                <a:gd name="T21" fmla="*/ 66 h 66"/>
                <a:gd name="T22" fmla="*/ 79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3"/>
                  </a:cubicBezTo>
                  <a:cubicBezTo>
                    <a:pt x="75" y="5"/>
                    <a:pt x="66" y="0"/>
                    <a:pt x="56" y="0"/>
                  </a:cubicBezTo>
                  <a:cubicBezTo>
                    <a:pt x="46" y="0"/>
                    <a:pt x="38" y="4"/>
                    <a:pt x="32" y="10"/>
                  </a:cubicBezTo>
                  <a:cubicBezTo>
                    <a:pt x="32" y="10"/>
                    <a:pt x="31" y="10"/>
                    <a:pt x="31" y="10"/>
                  </a:cubicBezTo>
                  <a:cubicBezTo>
                    <a:pt x="21" y="10"/>
                    <a:pt x="13" y="18"/>
                    <a:pt x="12" y="28"/>
                  </a:cubicBezTo>
                  <a:cubicBezTo>
                    <a:pt x="5" y="30"/>
                    <a:pt x="0" y="37"/>
                    <a:pt x="0" y="45"/>
                  </a:cubicBezTo>
                  <a:cubicBezTo>
                    <a:pt x="0" y="55"/>
                    <a:pt x="9" y="63"/>
                    <a:pt x="19" y="63"/>
                  </a:cubicBezTo>
                  <a:cubicBezTo>
                    <a:pt x="24" y="63"/>
                    <a:pt x="29" y="61"/>
                    <a:pt x="33" y="57"/>
                  </a:cubicBezTo>
                  <a:cubicBezTo>
                    <a:pt x="39" y="62"/>
                    <a:pt x="47" y="66"/>
                    <a:pt x="56" y="66"/>
                  </a:cubicBezTo>
                  <a:cubicBezTo>
                    <a:pt x="65" y="66"/>
                    <a:pt x="73" y="62"/>
                    <a:pt x="79" y="57"/>
                  </a:cubicBezTo>
                  <a:cubicBezTo>
                    <a:pt x="82" y="62"/>
                    <a:pt x="88" y="66"/>
                    <a:pt x="94" y="66"/>
                  </a:cubicBezTo>
                  <a:cubicBezTo>
                    <a:pt x="105"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F682E524-4360-49A2-8032-97873D6E51BE}"/>
                </a:ext>
              </a:extLst>
            </p:cNvPr>
            <p:cNvSpPr>
              <a:spLocks/>
            </p:cNvSpPr>
            <p:nvPr/>
          </p:nvSpPr>
          <p:spPr bwMode="auto">
            <a:xfrm>
              <a:off x="6508376" y="5270024"/>
              <a:ext cx="806768" cy="141447"/>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72A7AC8D-2D05-42B1-8A5F-E56512997A69}"/>
                </a:ext>
              </a:extLst>
            </p:cNvPr>
            <p:cNvSpPr>
              <a:spLocks/>
            </p:cNvSpPr>
            <p:nvPr/>
          </p:nvSpPr>
          <p:spPr bwMode="auto">
            <a:xfrm>
              <a:off x="6688240" y="5472589"/>
              <a:ext cx="761365" cy="50642"/>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81794B5C-A619-4CBE-AD52-0F2889B91314}"/>
                </a:ext>
              </a:extLst>
            </p:cNvPr>
            <p:cNvSpPr>
              <a:spLocks/>
            </p:cNvSpPr>
            <p:nvPr/>
          </p:nvSpPr>
          <p:spPr bwMode="auto">
            <a:xfrm>
              <a:off x="6377407" y="5472589"/>
              <a:ext cx="137954" cy="50642"/>
            </a:xfrm>
            <a:custGeom>
              <a:avLst/>
              <a:gdLst>
                <a:gd name="T0" fmla="*/ 35 w 43"/>
                <a:gd name="T1" fmla="*/ 16 h 16"/>
                <a:gd name="T2" fmla="*/ 7 w 43"/>
                <a:gd name="T3" fmla="*/ 16 h 16"/>
                <a:gd name="T4" fmla="*/ 0 w 43"/>
                <a:gd name="T5" fmla="*/ 8 h 16"/>
                <a:gd name="T6" fmla="*/ 0 w 43"/>
                <a:gd name="T7" fmla="*/ 8 h 16"/>
                <a:gd name="T8" fmla="*/ 7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7" y="16"/>
                    <a:pt x="7" y="16"/>
                    <a:pt x="7" y="16"/>
                  </a:cubicBezTo>
                  <a:cubicBezTo>
                    <a:pt x="3" y="16"/>
                    <a:pt x="0" y="12"/>
                    <a:pt x="0" y="8"/>
                  </a:cubicBezTo>
                  <a:cubicBezTo>
                    <a:pt x="0" y="8"/>
                    <a:pt x="0" y="8"/>
                    <a:pt x="0" y="8"/>
                  </a:cubicBezTo>
                  <a:cubicBezTo>
                    <a:pt x="0" y="4"/>
                    <a:pt x="3" y="0"/>
                    <a:pt x="7" y="0"/>
                  </a:cubicBezTo>
                  <a:cubicBezTo>
                    <a:pt x="35" y="0"/>
                    <a:pt x="35" y="0"/>
                    <a:pt x="35" y="0"/>
                  </a:cubicBezTo>
                  <a:cubicBezTo>
                    <a:pt x="39" y="0"/>
                    <a:pt x="43" y="4"/>
                    <a:pt x="43" y="8"/>
                  </a:cubicBezTo>
                  <a:cubicBezTo>
                    <a:pt x="43" y="8"/>
                    <a:pt x="43" y="8"/>
                    <a:pt x="43" y="8"/>
                  </a:cubicBezTo>
                  <a:cubicBezTo>
                    <a:pt x="43" y="12"/>
                    <a:pt x="39"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16DC45E8-14EE-47C6-9BB9-E1133A3D8DD0}"/>
                </a:ext>
              </a:extLst>
            </p:cNvPr>
            <p:cNvSpPr>
              <a:spLocks/>
            </p:cNvSpPr>
            <p:nvPr/>
          </p:nvSpPr>
          <p:spPr bwMode="auto">
            <a:xfrm>
              <a:off x="6553779" y="5472589"/>
              <a:ext cx="96044" cy="50642"/>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02339C42-33D2-44BA-BCB5-9B7930DB0D89}"/>
              </a:ext>
            </a:extLst>
          </p:cNvPr>
          <p:cNvGrpSpPr/>
          <p:nvPr/>
        </p:nvGrpSpPr>
        <p:grpSpPr>
          <a:xfrm>
            <a:off x="4583680" y="5214144"/>
            <a:ext cx="2586197" cy="5123498"/>
            <a:chOff x="0" y="5364163"/>
            <a:chExt cx="2351088" cy="4657725"/>
          </a:xfrm>
        </p:grpSpPr>
        <p:sp>
          <p:nvSpPr>
            <p:cNvPr id="37" name="Freeform 34">
              <a:extLst>
                <a:ext uri="{FF2B5EF4-FFF2-40B4-BE49-F238E27FC236}">
                  <a16:creationId xmlns:a16="http://schemas.microsoft.com/office/drawing/2014/main" id="{65BF2400-D185-4B5E-B0A3-4AE444281E8F}"/>
                </a:ext>
              </a:extLst>
            </p:cNvPr>
            <p:cNvSpPr>
              <a:spLocks/>
            </p:cNvSpPr>
            <p:nvPr/>
          </p:nvSpPr>
          <p:spPr bwMode="auto">
            <a:xfrm>
              <a:off x="1989138" y="6904038"/>
              <a:ext cx="139700" cy="111125"/>
            </a:xfrm>
            <a:custGeom>
              <a:avLst/>
              <a:gdLst>
                <a:gd name="T0" fmla="*/ 79 w 88"/>
                <a:gd name="T1" fmla="*/ 0 h 70"/>
                <a:gd name="T2" fmla="*/ 88 w 88"/>
                <a:gd name="T3" fmla="*/ 55 h 70"/>
                <a:gd name="T4" fmla="*/ 9 w 88"/>
                <a:gd name="T5" fmla="*/ 70 h 70"/>
                <a:gd name="T6" fmla="*/ 0 w 88"/>
                <a:gd name="T7" fmla="*/ 14 h 70"/>
                <a:gd name="T8" fmla="*/ 79 w 88"/>
                <a:gd name="T9" fmla="*/ 0 h 70"/>
              </a:gdLst>
              <a:ahLst/>
              <a:cxnLst>
                <a:cxn ang="0">
                  <a:pos x="T0" y="T1"/>
                </a:cxn>
                <a:cxn ang="0">
                  <a:pos x="T2" y="T3"/>
                </a:cxn>
                <a:cxn ang="0">
                  <a:pos x="T4" y="T5"/>
                </a:cxn>
                <a:cxn ang="0">
                  <a:pos x="T6" y="T7"/>
                </a:cxn>
                <a:cxn ang="0">
                  <a:pos x="T8" y="T9"/>
                </a:cxn>
              </a:cxnLst>
              <a:rect l="0" t="0" r="r" b="b"/>
              <a:pathLst>
                <a:path w="88" h="70">
                  <a:moveTo>
                    <a:pt x="79" y="0"/>
                  </a:moveTo>
                  <a:lnTo>
                    <a:pt x="88" y="55"/>
                  </a:lnTo>
                  <a:lnTo>
                    <a:pt x="9" y="70"/>
                  </a:lnTo>
                  <a:lnTo>
                    <a:pt x="0" y="14"/>
                  </a:lnTo>
                  <a:lnTo>
                    <a:pt x="7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A9E8DC20-509F-4584-A9E1-22264CEDC5EF}"/>
                </a:ext>
              </a:extLst>
            </p:cNvPr>
            <p:cNvSpPr>
              <a:spLocks/>
            </p:cNvSpPr>
            <p:nvPr/>
          </p:nvSpPr>
          <p:spPr bwMode="auto">
            <a:xfrm>
              <a:off x="2073275" y="6842126"/>
              <a:ext cx="277813" cy="160338"/>
            </a:xfrm>
            <a:custGeom>
              <a:avLst/>
              <a:gdLst>
                <a:gd name="T0" fmla="*/ 94 w 95"/>
                <a:gd name="T1" fmla="*/ 23 h 55"/>
                <a:gd name="T2" fmla="*/ 94 w 95"/>
                <a:gd name="T3" fmla="*/ 23 h 55"/>
                <a:gd name="T4" fmla="*/ 88 w 95"/>
                <a:gd name="T5" fmla="*/ 32 h 55"/>
                <a:gd name="T6" fmla="*/ 17 w 95"/>
                <a:gd name="T7" fmla="*/ 54 h 55"/>
                <a:gd name="T8" fmla="*/ 7 w 95"/>
                <a:gd name="T9" fmla="*/ 49 h 55"/>
                <a:gd name="T10" fmla="*/ 2 w 95"/>
                <a:gd name="T11" fmla="*/ 34 h 55"/>
                <a:gd name="T12" fmla="*/ 14 w 95"/>
                <a:gd name="T13" fmla="*/ 15 h 55"/>
                <a:gd name="T14" fmla="*/ 40 w 95"/>
                <a:gd name="T15" fmla="*/ 6 h 55"/>
                <a:gd name="T16" fmla="*/ 94 w 95"/>
                <a:gd name="T17"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5">
                  <a:moveTo>
                    <a:pt x="94" y="23"/>
                  </a:moveTo>
                  <a:cubicBezTo>
                    <a:pt x="94" y="23"/>
                    <a:pt x="94" y="23"/>
                    <a:pt x="94" y="23"/>
                  </a:cubicBezTo>
                  <a:cubicBezTo>
                    <a:pt x="95" y="27"/>
                    <a:pt x="92" y="31"/>
                    <a:pt x="88" y="32"/>
                  </a:cubicBezTo>
                  <a:cubicBezTo>
                    <a:pt x="17" y="54"/>
                    <a:pt x="17" y="54"/>
                    <a:pt x="17" y="54"/>
                  </a:cubicBezTo>
                  <a:cubicBezTo>
                    <a:pt x="12" y="55"/>
                    <a:pt x="8" y="53"/>
                    <a:pt x="7" y="49"/>
                  </a:cubicBezTo>
                  <a:cubicBezTo>
                    <a:pt x="2" y="34"/>
                    <a:pt x="2" y="34"/>
                    <a:pt x="2" y="34"/>
                  </a:cubicBezTo>
                  <a:cubicBezTo>
                    <a:pt x="0" y="26"/>
                    <a:pt x="5" y="18"/>
                    <a:pt x="14" y="15"/>
                  </a:cubicBezTo>
                  <a:cubicBezTo>
                    <a:pt x="40" y="6"/>
                    <a:pt x="40" y="6"/>
                    <a:pt x="40" y="6"/>
                  </a:cubicBezTo>
                  <a:cubicBezTo>
                    <a:pt x="59" y="0"/>
                    <a:pt x="89" y="6"/>
                    <a:pt x="94" y="2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370521E9-63E6-48A7-92C1-E97E99EB80BE}"/>
                </a:ext>
              </a:extLst>
            </p:cNvPr>
            <p:cNvSpPr>
              <a:spLocks/>
            </p:cNvSpPr>
            <p:nvPr/>
          </p:nvSpPr>
          <p:spPr bwMode="auto">
            <a:xfrm>
              <a:off x="2082800" y="6827838"/>
              <a:ext cx="92075" cy="139700"/>
            </a:xfrm>
            <a:custGeom>
              <a:avLst/>
              <a:gdLst>
                <a:gd name="T0" fmla="*/ 18 w 32"/>
                <a:gd name="T1" fmla="*/ 48 h 48"/>
                <a:gd name="T2" fmla="*/ 0 w 32"/>
                <a:gd name="T3" fmla="*/ 41 h 48"/>
                <a:gd name="T4" fmla="*/ 12 w 32"/>
                <a:gd name="T5" fmla="*/ 7 h 48"/>
                <a:gd name="T6" fmla="*/ 24 w 32"/>
                <a:gd name="T7" fmla="*/ 2 h 48"/>
                <a:gd name="T8" fmla="*/ 24 w 32"/>
                <a:gd name="T9" fmla="*/ 2 h 48"/>
                <a:gd name="T10" fmla="*/ 30 w 32"/>
                <a:gd name="T11" fmla="*/ 14 h 48"/>
                <a:gd name="T12" fmla="*/ 18 w 3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2" h="48">
                  <a:moveTo>
                    <a:pt x="18" y="48"/>
                  </a:moveTo>
                  <a:cubicBezTo>
                    <a:pt x="0" y="41"/>
                    <a:pt x="0" y="41"/>
                    <a:pt x="0" y="41"/>
                  </a:cubicBezTo>
                  <a:cubicBezTo>
                    <a:pt x="12" y="7"/>
                    <a:pt x="12" y="7"/>
                    <a:pt x="12" y="7"/>
                  </a:cubicBezTo>
                  <a:cubicBezTo>
                    <a:pt x="14" y="2"/>
                    <a:pt x="19" y="0"/>
                    <a:pt x="24" y="2"/>
                  </a:cubicBezTo>
                  <a:cubicBezTo>
                    <a:pt x="24" y="2"/>
                    <a:pt x="24" y="2"/>
                    <a:pt x="24" y="2"/>
                  </a:cubicBezTo>
                  <a:cubicBezTo>
                    <a:pt x="29" y="3"/>
                    <a:pt x="32" y="9"/>
                    <a:pt x="30" y="14"/>
                  </a:cubicBezTo>
                  <a:lnTo>
                    <a:pt x="18" y="4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00C1C18C-BB16-4A3C-BB0D-A2AF8F3199CB}"/>
                </a:ext>
              </a:extLst>
            </p:cNvPr>
            <p:cNvSpPr>
              <a:spLocks/>
            </p:cNvSpPr>
            <p:nvPr/>
          </p:nvSpPr>
          <p:spPr bwMode="auto">
            <a:xfrm>
              <a:off x="768350" y="7970838"/>
              <a:ext cx="382588" cy="1792288"/>
            </a:xfrm>
            <a:custGeom>
              <a:avLst/>
              <a:gdLst>
                <a:gd name="T0" fmla="*/ 15 w 131"/>
                <a:gd name="T1" fmla="*/ 0 h 613"/>
                <a:gd name="T2" fmla="*/ 74 w 131"/>
                <a:gd name="T3" fmla="*/ 276 h 613"/>
                <a:gd name="T4" fmla="*/ 118 w 131"/>
                <a:gd name="T5" fmla="*/ 613 h 613"/>
                <a:gd name="T6" fmla="*/ 131 w 131"/>
                <a:gd name="T7" fmla="*/ 603 h 613"/>
                <a:gd name="T8" fmla="*/ 95 w 131"/>
                <a:gd name="T9" fmla="*/ 92 h 613"/>
                <a:gd name="T10" fmla="*/ 15 w 131"/>
                <a:gd name="T11" fmla="*/ 0 h 613"/>
              </a:gdLst>
              <a:ahLst/>
              <a:cxnLst>
                <a:cxn ang="0">
                  <a:pos x="T0" y="T1"/>
                </a:cxn>
                <a:cxn ang="0">
                  <a:pos x="T2" y="T3"/>
                </a:cxn>
                <a:cxn ang="0">
                  <a:pos x="T4" y="T5"/>
                </a:cxn>
                <a:cxn ang="0">
                  <a:pos x="T6" y="T7"/>
                </a:cxn>
                <a:cxn ang="0">
                  <a:pos x="T8" y="T9"/>
                </a:cxn>
                <a:cxn ang="0">
                  <a:pos x="T10" y="T11"/>
                </a:cxn>
              </a:cxnLst>
              <a:rect l="0" t="0" r="r" b="b"/>
              <a:pathLst>
                <a:path w="131" h="613">
                  <a:moveTo>
                    <a:pt x="15" y="0"/>
                  </a:moveTo>
                  <a:cubicBezTo>
                    <a:pt x="0" y="84"/>
                    <a:pt x="51" y="185"/>
                    <a:pt x="74" y="276"/>
                  </a:cubicBezTo>
                  <a:cubicBezTo>
                    <a:pt x="83" y="358"/>
                    <a:pt x="112" y="601"/>
                    <a:pt x="118" y="613"/>
                  </a:cubicBezTo>
                  <a:cubicBezTo>
                    <a:pt x="131" y="603"/>
                    <a:pt x="131" y="603"/>
                    <a:pt x="131" y="603"/>
                  </a:cubicBezTo>
                  <a:cubicBezTo>
                    <a:pt x="95" y="92"/>
                    <a:pt x="95" y="92"/>
                    <a:pt x="95" y="92"/>
                  </a:cubicBezTo>
                  <a:lnTo>
                    <a:pt x="15"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583F07D0-5A80-49C2-AA56-8632C3D8B6C1}"/>
                </a:ext>
              </a:extLst>
            </p:cNvPr>
            <p:cNvSpPr>
              <a:spLocks/>
            </p:cNvSpPr>
            <p:nvPr/>
          </p:nvSpPr>
          <p:spPr bwMode="auto">
            <a:xfrm>
              <a:off x="946150" y="6242051"/>
              <a:ext cx="1098550" cy="798513"/>
            </a:xfrm>
            <a:custGeom>
              <a:avLst/>
              <a:gdLst>
                <a:gd name="T0" fmla="*/ 88 w 376"/>
                <a:gd name="T1" fmla="*/ 0 h 273"/>
                <a:gd name="T2" fmla="*/ 154 w 376"/>
                <a:gd name="T3" fmla="*/ 183 h 273"/>
                <a:gd name="T4" fmla="*/ 376 w 376"/>
                <a:gd name="T5" fmla="*/ 228 h 273"/>
                <a:gd name="T6" fmla="*/ 376 w 376"/>
                <a:gd name="T7" fmla="*/ 266 h 273"/>
                <a:gd name="T8" fmla="*/ 70 w 376"/>
                <a:gd name="T9" fmla="*/ 253 h 273"/>
                <a:gd name="T10" fmla="*/ 0 w 376"/>
                <a:gd name="T11" fmla="*/ 15 h 273"/>
                <a:gd name="T12" fmla="*/ 88 w 376"/>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376" h="273">
                  <a:moveTo>
                    <a:pt x="88" y="0"/>
                  </a:moveTo>
                  <a:cubicBezTo>
                    <a:pt x="124" y="56"/>
                    <a:pt x="147" y="117"/>
                    <a:pt x="154" y="183"/>
                  </a:cubicBezTo>
                  <a:cubicBezTo>
                    <a:pt x="240" y="206"/>
                    <a:pt x="313" y="220"/>
                    <a:pt x="376" y="228"/>
                  </a:cubicBezTo>
                  <a:cubicBezTo>
                    <a:pt x="373" y="239"/>
                    <a:pt x="373" y="252"/>
                    <a:pt x="376" y="266"/>
                  </a:cubicBezTo>
                  <a:cubicBezTo>
                    <a:pt x="257" y="273"/>
                    <a:pt x="151" y="271"/>
                    <a:pt x="70" y="253"/>
                  </a:cubicBezTo>
                  <a:cubicBezTo>
                    <a:pt x="0" y="15"/>
                    <a:pt x="0" y="15"/>
                    <a:pt x="0" y="15"/>
                  </a:cubicBezTo>
                  <a:lnTo>
                    <a:pt x="88"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E947C99-F531-4702-A301-4E3E8ADAE807}"/>
                </a:ext>
              </a:extLst>
            </p:cNvPr>
            <p:cNvSpPr>
              <a:spLocks/>
            </p:cNvSpPr>
            <p:nvPr/>
          </p:nvSpPr>
          <p:spPr bwMode="auto">
            <a:xfrm>
              <a:off x="490538" y="9453563"/>
              <a:ext cx="96838" cy="354013"/>
            </a:xfrm>
            <a:custGeom>
              <a:avLst/>
              <a:gdLst>
                <a:gd name="T0" fmla="*/ 0 w 61"/>
                <a:gd name="T1" fmla="*/ 221 h 223"/>
                <a:gd name="T2" fmla="*/ 46 w 61"/>
                <a:gd name="T3" fmla="*/ 223 h 223"/>
                <a:gd name="T4" fmla="*/ 61 w 61"/>
                <a:gd name="T5" fmla="*/ 4 h 223"/>
                <a:gd name="T6" fmla="*/ 15 w 61"/>
                <a:gd name="T7" fmla="*/ 0 h 223"/>
                <a:gd name="T8" fmla="*/ 0 w 61"/>
                <a:gd name="T9" fmla="*/ 221 h 223"/>
              </a:gdLst>
              <a:ahLst/>
              <a:cxnLst>
                <a:cxn ang="0">
                  <a:pos x="T0" y="T1"/>
                </a:cxn>
                <a:cxn ang="0">
                  <a:pos x="T2" y="T3"/>
                </a:cxn>
                <a:cxn ang="0">
                  <a:pos x="T4" y="T5"/>
                </a:cxn>
                <a:cxn ang="0">
                  <a:pos x="T6" y="T7"/>
                </a:cxn>
                <a:cxn ang="0">
                  <a:pos x="T8" y="T9"/>
                </a:cxn>
              </a:cxnLst>
              <a:rect l="0" t="0" r="r" b="b"/>
              <a:pathLst>
                <a:path w="61" h="223">
                  <a:moveTo>
                    <a:pt x="0" y="221"/>
                  </a:moveTo>
                  <a:lnTo>
                    <a:pt x="46" y="223"/>
                  </a:lnTo>
                  <a:lnTo>
                    <a:pt x="61" y="4"/>
                  </a:lnTo>
                  <a:lnTo>
                    <a:pt x="15"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125B6B2-7CE2-4494-B465-799BD7C57868}"/>
                </a:ext>
              </a:extLst>
            </p:cNvPr>
            <p:cNvSpPr>
              <a:spLocks/>
            </p:cNvSpPr>
            <p:nvPr/>
          </p:nvSpPr>
          <p:spPr bwMode="auto">
            <a:xfrm>
              <a:off x="1133475" y="9521826"/>
              <a:ext cx="93663" cy="355600"/>
            </a:xfrm>
            <a:custGeom>
              <a:avLst/>
              <a:gdLst>
                <a:gd name="T0" fmla="*/ 0 w 59"/>
                <a:gd name="T1" fmla="*/ 221 h 224"/>
                <a:gd name="T2" fmla="*/ 46 w 59"/>
                <a:gd name="T3" fmla="*/ 224 h 224"/>
                <a:gd name="T4" fmla="*/ 59 w 59"/>
                <a:gd name="T5" fmla="*/ 3 h 224"/>
                <a:gd name="T6" fmla="*/ 13 w 59"/>
                <a:gd name="T7" fmla="*/ 0 h 224"/>
                <a:gd name="T8" fmla="*/ 0 w 59"/>
                <a:gd name="T9" fmla="*/ 221 h 224"/>
              </a:gdLst>
              <a:ahLst/>
              <a:cxnLst>
                <a:cxn ang="0">
                  <a:pos x="T0" y="T1"/>
                </a:cxn>
                <a:cxn ang="0">
                  <a:pos x="T2" y="T3"/>
                </a:cxn>
                <a:cxn ang="0">
                  <a:pos x="T4" y="T5"/>
                </a:cxn>
                <a:cxn ang="0">
                  <a:pos x="T6" y="T7"/>
                </a:cxn>
                <a:cxn ang="0">
                  <a:pos x="T8" y="T9"/>
                </a:cxn>
              </a:cxnLst>
              <a:rect l="0" t="0" r="r" b="b"/>
              <a:pathLst>
                <a:path w="59" h="224">
                  <a:moveTo>
                    <a:pt x="0" y="221"/>
                  </a:moveTo>
                  <a:lnTo>
                    <a:pt x="46" y="224"/>
                  </a:lnTo>
                  <a:lnTo>
                    <a:pt x="59" y="3"/>
                  </a:lnTo>
                  <a:lnTo>
                    <a:pt x="13"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FE95EC57-66E2-4A5E-BEF4-4886FD2EB995}"/>
                </a:ext>
              </a:extLst>
            </p:cNvPr>
            <p:cNvSpPr>
              <a:spLocks/>
            </p:cNvSpPr>
            <p:nvPr/>
          </p:nvSpPr>
          <p:spPr bwMode="auto">
            <a:xfrm>
              <a:off x="1063625" y="9828213"/>
              <a:ext cx="414338" cy="193675"/>
            </a:xfrm>
            <a:custGeom>
              <a:avLst/>
              <a:gdLst>
                <a:gd name="T0" fmla="*/ 124 w 142"/>
                <a:gd name="T1" fmla="*/ 62 h 66"/>
                <a:gd name="T2" fmla="*/ 30 w 142"/>
                <a:gd name="T3" fmla="*/ 53 h 66"/>
                <a:gd name="T4" fmla="*/ 28 w 142"/>
                <a:gd name="T5" fmla="*/ 53 h 66"/>
                <a:gd name="T6" fmla="*/ 23 w 142"/>
                <a:gd name="T7" fmla="*/ 52 h 66"/>
                <a:gd name="T8" fmla="*/ 2 w 142"/>
                <a:gd name="T9" fmla="*/ 25 h 66"/>
                <a:gd name="T10" fmla="*/ 4 w 142"/>
                <a:gd name="T11" fmla="*/ 12 h 66"/>
                <a:gd name="T12" fmla="*/ 20 w 142"/>
                <a:gd name="T13" fmla="*/ 3 h 66"/>
                <a:gd name="T14" fmla="*/ 59 w 142"/>
                <a:gd name="T15" fmla="*/ 4 h 66"/>
                <a:gd name="T16" fmla="*/ 72 w 142"/>
                <a:gd name="T17" fmla="*/ 9 h 66"/>
                <a:gd name="T18" fmla="*/ 130 w 142"/>
                <a:gd name="T19" fmla="*/ 38 h 66"/>
                <a:gd name="T20" fmla="*/ 138 w 142"/>
                <a:gd name="T21" fmla="*/ 44 h 66"/>
                <a:gd name="T22" fmla="*/ 140 w 142"/>
                <a:gd name="T23" fmla="*/ 49 h 66"/>
                <a:gd name="T24" fmla="*/ 124 w 142"/>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66">
                  <a:moveTo>
                    <a:pt x="124" y="62"/>
                  </a:moveTo>
                  <a:cubicBezTo>
                    <a:pt x="96" y="51"/>
                    <a:pt x="64" y="49"/>
                    <a:pt x="30" y="53"/>
                  </a:cubicBezTo>
                  <a:cubicBezTo>
                    <a:pt x="30" y="53"/>
                    <a:pt x="29" y="53"/>
                    <a:pt x="28" y="53"/>
                  </a:cubicBezTo>
                  <a:cubicBezTo>
                    <a:pt x="23" y="52"/>
                    <a:pt x="23" y="52"/>
                    <a:pt x="23" y="52"/>
                  </a:cubicBezTo>
                  <a:cubicBezTo>
                    <a:pt x="10" y="51"/>
                    <a:pt x="0" y="39"/>
                    <a:pt x="2" y="25"/>
                  </a:cubicBezTo>
                  <a:cubicBezTo>
                    <a:pt x="4" y="12"/>
                    <a:pt x="4" y="12"/>
                    <a:pt x="4" y="12"/>
                  </a:cubicBezTo>
                  <a:cubicBezTo>
                    <a:pt x="5" y="4"/>
                    <a:pt x="13" y="0"/>
                    <a:pt x="20" y="3"/>
                  </a:cubicBezTo>
                  <a:cubicBezTo>
                    <a:pt x="31" y="8"/>
                    <a:pt x="44" y="7"/>
                    <a:pt x="59" y="4"/>
                  </a:cubicBezTo>
                  <a:cubicBezTo>
                    <a:pt x="64" y="2"/>
                    <a:pt x="69" y="5"/>
                    <a:pt x="72" y="9"/>
                  </a:cubicBezTo>
                  <a:cubicBezTo>
                    <a:pt x="81" y="26"/>
                    <a:pt x="104" y="33"/>
                    <a:pt x="130" y="38"/>
                  </a:cubicBezTo>
                  <a:cubicBezTo>
                    <a:pt x="133" y="39"/>
                    <a:pt x="137" y="41"/>
                    <a:pt x="138" y="44"/>
                  </a:cubicBezTo>
                  <a:cubicBezTo>
                    <a:pt x="139" y="46"/>
                    <a:pt x="139" y="48"/>
                    <a:pt x="140" y="49"/>
                  </a:cubicBezTo>
                  <a:cubicBezTo>
                    <a:pt x="142" y="58"/>
                    <a:pt x="133" y="66"/>
                    <a:pt x="124" y="6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BF30934A-CD6E-4EEB-B1C9-ED7FDC50C609}"/>
                </a:ext>
              </a:extLst>
            </p:cNvPr>
            <p:cNvSpPr>
              <a:spLocks/>
            </p:cNvSpPr>
            <p:nvPr/>
          </p:nvSpPr>
          <p:spPr bwMode="auto">
            <a:xfrm>
              <a:off x="336550" y="7543801"/>
              <a:ext cx="947738" cy="2219325"/>
            </a:xfrm>
            <a:custGeom>
              <a:avLst/>
              <a:gdLst>
                <a:gd name="T0" fmla="*/ 13 w 325"/>
                <a:gd name="T1" fmla="*/ 10 h 759"/>
                <a:gd name="T2" fmla="*/ 163 w 325"/>
                <a:gd name="T3" fmla="*/ 32 h 759"/>
                <a:gd name="T4" fmla="*/ 163 w 325"/>
                <a:gd name="T5" fmla="*/ 32 h 759"/>
                <a:gd name="T6" fmla="*/ 298 w 325"/>
                <a:gd name="T7" fmla="*/ 0 h 759"/>
                <a:gd name="T8" fmla="*/ 325 w 325"/>
                <a:gd name="T9" fmla="*/ 430 h 759"/>
                <a:gd name="T10" fmla="*/ 313 w 325"/>
                <a:gd name="T11" fmla="*/ 759 h 759"/>
                <a:gd name="T12" fmla="*/ 266 w 325"/>
                <a:gd name="T13" fmla="*/ 759 h 759"/>
                <a:gd name="T14" fmla="*/ 241 w 325"/>
                <a:gd name="T15" fmla="*/ 420 h 759"/>
                <a:gd name="T16" fmla="*/ 163 w 325"/>
                <a:gd name="T17" fmla="*/ 146 h 759"/>
                <a:gd name="T18" fmla="*/ 155 w 325"/>
                <a:gd name="T19" fmla="*/ 392 h 759"/>
                <a:gd name="T20" fmla="*/ 98 w 325"/>
                <a:gd name="T21" fmla="*/ 730 h 759"/>
                <a:gd name="T22" fmla="*/ 39 w 325"/>
                <a:gd name="T23" fmla="*/ 730 h 759"/>
                <a:gd name="T24" fmla="*/ 49 w 325"/>
                <a:gd name="T25" fmla="*/ 361 h 759"/>
                <a:gd name="T26" fmla="*/ 13 w 325"/>
                <a:gd name="T27" fmla="*/ 1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5" h="759">
                  <a:moveTo>
                    <a:pt x="13" y="10"/>
                  </a:moveTo>
                  <a:cubicBezTo>
                    <a:pt x="163" y="32"/>
                    <a:pt x="163" y="32"/>
                    <a:pt x="163" y="32"/>
                  </a:cubicBezTo>
                  <a:cubicBezTo>
                    <a:pt x="163" y="32"/>
                    <a:pt x="163" y="32"/>
                    <a:pt x="163" y="32"/>
                  </a:cubicBezTo>
                  <a:cubicBezTo>
                    <a:pt x="298" y="0"/>
                    <a:pt x="298" y="0"/>
                    <a:pt x="298" y="0"/>
                  </a:cubicBezTo>
                  <a:cubicBezTo>
                    <a:pt x="325" y="430"/>
                    <a:pt x="325" y="430"/>
                    <a:pt x="325" y="430"/>
                  </a:cubicBezTo>
                  <a:cubicBezTo>
                    <a:pt x="313" y="759"/>
                    <a:pt x="313" y="759"/>
                    <a:pt x="313" y="759"/>
                  </a:cubicBezTo>
                  <a:cubicBezTo>
                    <a:pt x="266" y="759"/>
                    <a:pt x="266" y="759"/>
                    <a:pt x="266" y="759"/>
                  </a:cubicBezTo>
                  <a:cubicBezTo>
                    <a:pt x="251" y="627"/>
                    <a:pt x="239" y="502"/>
                    <a:pt x="241" y="420"/>
                  </a:cubicBezTo>
                  <a:cubicBezTo>
                    <a:pt x="214" y="306"/>
                    <a:pt x="178" y="207"/>
                    <a:pt x="163" y="146"/>
                  </a:cubicBezTo>
                  <a:cubicBezTo>
                    <a:pt x="155" y="392"/>
                    <a:pt x="155" y="392"/>
                    <a:pt x="155" y="392"/>
                  </a:cubicBezTo>
                  <a:cubicBezTo>
                    <a:pt x="98" y="730"/>
                    <a:pt x="98" y="730"/>
                    <a:pt x="98" y="730"/>
                  </a:cubicBezTo>
                  <a:cubicBezTo>
                    <a:pt x="39" y="730"/>
                    <a:pt x="39" y="730"/>
                    <a:pt x="39" y="730"/>
                  </a:cubicBezTo>
                  <a:cubicBezTo>
                    <a:pt x="35" y="572"/>
                    <a:pt x="33" y="434"/>
                    <a:pt x="49" y="361"/>
                  </a:cubicBezTo>
                  <a:cubicBezTo>
                    <a:pt x="15" y="208"/>
                    <a:pt x="0" y="82"/>
                    <a:pt x="13" y="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FF52A5E-5BB4-4881-9419-C80D4EF24847}"/>
                </a:ext>
              </a:extLst>
            </p:cNvPr>
            <p:cNvSpPr>
              <a:spLocks/>
            </p:cNvSpPr>
            <p:nvPr/>
          </p:nvSpPr>
          <p:spPr bwMode="auto">
            <a:xfrm>
              <a:off x="163513" y="6016626"/>
              <a:ext cx="1220788" cy="1652588"/>
            </a:xfrm>
            <a:custGeom>
              <a:avLst/>
              <a:gdLst>
                <a:gd name="T0" fmla="*/ 13 w 418"/>
                <a:gd name="T1" fmla="*/ 305 h 565"/>
                <a:gd name="T2" fmla="*/ 57 w 418"/>
                <a:gd name="T3" fmla="*/ 466 h 565"/>
                <a:gd name="T4" fmla="*/ 57 w 418"/>
                <a:gd name="T5" fmla="*/ 466 h 565"/>
                <a:gd name="T6" fmla="*/ 72 w 418"/>
                <a:gd name="T7" fmla="*/ 532 h 565"/>
                <a:gd name="T8" fmla="*/ 356 w 418"/>
                <a:gd name="T9" fmla="*/ 523 h 565"/>
                <a:gd name="T10" fmla="*/ 361 w 418"/>
                <a:gd name="T11" fmla="*/ 92 h 565"/>
                <a:gd name="T12" fmla="*/ 337 w 418"/>
                <a:gd name="T13" fmla="*/ 52 h 565"/>
                <a:gd name="T14" fmla="*/ 267 w 418"/>
                <a:gd name="T15" fmla="*/ 12 h 565"/>
                <a:gd name="T16" fmla="*/ 240 w 418"/>
                <a:gd name="T17" fmla="*/ 5 h 565"/>
                <a:gd name="T18" fmla="*/ 168 w 418"/>
                <a:gd name="T19" fmla="*/ 5 h 565"/>
                <a:gd name="T20" fmla="*/ 138 w 418"/>
                <a:gd name="T21" fmla="*/ 12 h 565"/>
                <a:gd name="T22" fmla="*/ 63 w 418"/>
                <a:gd name="T23" fmla="*/ 47 h 565"/>
                <a:gd name="T24" fmla="*/ 18 w 418"/>
                <a:gd name="T25" fmla="*/ 102 h 565"/>
                <a:gd name="T26" fmla="*/ 15 w 418"/>
                <a:gd name="T27" fmla="*/ 111 h 565"/>
                <a:gd name="T28" fmla="*/ 13 w 418"/>
                <a:gd name="T29" fmla="*/ 30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565">
                  <a:moveTo>
                    <a:pt x="13" y="305"/>
                  </a:moveTo>
                  <a:cubicBezTo>
                    <a:pt x="20" y="360"/>
                    <a:pt x="42" y="420"/>
                    <a:pt x="57" y="466"/>
                  </a:cubicBezTo>
                  <a:cubicBezTo>
                    <a:pt x="57" y="466"/>
                    <a:pt x="57" y="466"/>
                    <a:pt x="57" y="466"/>
                  </a:cubicBezTo>
                  <a:cubicBezTo>
                    <a:pt x="67" y="495"/>
                    <a:pt x="74" y="518"/>
                    <a:pt x="72" y="532"/>
                  </a:cubicBezTo>
                  <a:cubicBezTo>
                    <a:pt x="179" y="559"/>
                    <a:pt x="278" y="565"/>
                    <a:pt x="356" y="523"/>
                  </a:cubicBezTo>
                  <a:cubicBezTo>
                    <a:pt x="418" y="419"/>
                    <a:pt x="401" y="280"/>
                    <a:pt x="361" y="92"/>
                  </a:cubicBezTo>
                  <a:cubicBezTo>
                    <a:pt x="358" y="76"/>
                    <a:pt x="349" y="62"/>
                    <a:pt x="337" y="52"/>
                  </a:cubicBezTo>
                  <a:cubicBezTo>
                    <a:pt x="314" y="34"/>
                    <a:pt x="291" y="21"/>
                    <a:pt x="267" y="12"/>
                  </a:cubicBezTo>
                  <a:cubicBezTo>
                    <a:pt x="258" y="9"/>
                    <a:pt x="249" y="7"/>
                    <a:pt x="240" y="5"/>
                  </a:cubicBezTo>
                  <a:cubicBezTo>
                    <a:pt x="216" y="0"/>
                    <a:pt x="192" y="1"/>
                    <a:pt x="168" y="5"/>
                  </a:cubicBezTo>
                  <a:cubicBezTo>
                    <a:pt x="158" y="7"/>
                    <a:pt x="148" y="9"/>
                    <a:pt x="138" y="12"/>
                  </a:cubicBezTo>
                  <a:cubicBezTo>
                    <a:pt x="113" y="20"/>
                    <a:pt x="88" y="32"/>
                    <a:pt x="63" y="47"/>
                  </a:cubicBezTo>
                  <a:cubicBezTo>
                    <a:pt x="42" y="60"/>
                    <a:pt x="26" y="79"/>
                    <a:pt x="18" y="102"/>
                  </a:cubicBezTo>
                  <a:cubicBezTo>
                    <a:pt x="17" y="105"/>
                    <a:pt x="16" y="108"/>
                    <a:pt x="15" y="111"/>
                  </a:cubicBezTo>
                  <a:cubicBezTo>
                    <a:pt x="0" y="168"/>
                    <a:pt x="3" y="220"/>
                    <a:pt x="13" y="30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B7E38E4-CC9C-417D-959A-4B77A9460E87}"/>
                </a:ext>
              </a:extLst>
            </p:cNvPr>
            <p:cNvSpPr>
              <a:spLocks/>
            </p:cNvSpPr>
            <p:nvPr/>
          </p:nvSpPr>
          <p:spPr bwMode="auto">
            <a:xfrm>
              <a:off x="434975" y="9761538"/>
              <a:ext cx="292100" cy="233363"/>
            </a:xfrm>
            <a:custGeom>
              <a:avLst/>
              <a:gdLst>
                <a:gd name="T0" fmla="*/ 82 w 100"/>
                <a:gd name="T1" fmla="*/ 79 h 80"/>
                <a:gd name="T2" fmla="*/ 24 w 100"/>
                <a:gd name="T3" fmla="*/ 55 h 80"/>
                <a:gd name="T4" fmla="*/ 21 w 100"/>
                <a:gd name="T5" fmla="*/ 55 h 80"/>
                <a:gd name="T6" fmla="*/ 16 w 100"/>
                <a:gd name="T7" fmla="*/ 54 h 80"/>
                <a:gd name="T8" fmla="*/ 2 w 100"/>
                <a:gd name="T9" fmla="*/ 25 h 80"/>
                <a:gd name="T10" fmla="*/ 3 w 100"/>
                <a:gd name="T11" fmla="*/ 12 h 80"/>
                <a:gd name="T12" fmla="*/ 19 w 100"/>
                <a:gd name="T13" fmla="*/ 3 h 80"/>
                <a:gd name="T14" fmla="*/ 44 w 100"/>
                <a:gd name="T15" fmla="*/ 12 h 80"/>
                <a:gd name="T16" fmla="*/ 57 w 100"/>
                <a:gd name="T17" fmla="*/ 18 h 80"/>
                <a:gd name="T18" fmla="*/ 88 w 100"/>
                <a:gd name="T19" fmla="*/ 55 h 80"/>
                <a:gd name="T20" fmla="*/ 96 w 100"/>
                <a:gd name="T21" fmla="*/ 61 h 80"/>
                <a:gd name="T22" fmla="*/ 98 w 100"/>
                <a:gd name="T23" fmla="*/ 66 h 80"/>
                <a:gd name="T24" fmla="*/ 82 w 100"/>
                <a:gd name="T25"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80">
                  <a:moveTo>
                    <a:pt x="82" y="79"/>
                  </a:moveTo>
                  <a:cubicBezTo>
                    <a:pt x="47" y="73"/>
                    <a:pt x="55" y="58"/>
                    <a:pt x="24" y="55"/>
                  </a:cubicBezTo>
                  <a:cubicBezTo>
                    <a:pt x="23" y="55"/>
                    <a:pt x="22" y="55"/>
                    <a:pt x="21" y="55"/>
                  </a:cubicBezTo>
                  <a:cubicBezTo>
                    <a:pt x="16" y="54"/>
                    <a:pt x="16" y="54"/>
                    <a:pt x="16" y="54"/>
                  </a:cubicBezTo>
                  <a:cubicBezTo>
                    <a:pt x="3" y="53"/>
                    <a:pt x="0" y="38"/>
                    <a:pt x="2" y="25"/>
                  </a:cubicBezTo>
                  <a:cubicBezTo>
                    <a:pt x="3" y="12"/>
                    <a:pt x="3" y="12"/>
                    <a:pt x="3" y="12"/>
                  </a:cubicBezTo>
                  <a:cubicBezTo>
                    <a:pt x="4" y="4"/>
                    <a:pt x="12" y="0"/>
                    <a:pt x="19" y="3"/>
                  </a:cubicBezTo>
                  <a:cubicBezTo>
                    <a:pt x="30" y="7"/>
                    <a:pt x="29" y="16"/>
                    <a:pt x="44" y="12"/>
                  </a:cubicBezTo>
                  <a:cubicBezTo>
                    <a:pt x="49" y="11"/>
                    <a:pt x="54" y="13"/>
                    <a:pt x="57" y="18"/>
                  </a:cubicBezTo>
                  <a:cubicBezTo>
                    <a:pt x="66" y="35"/>
                    <a:pt x="68" y="41"/>
                    <a:pt x="88" y="55"/>
                  </a:cubicBezTo>
                  <a:cubicBezTo>
                    <a:pt x="91" y="57"/>
                    <a:pt x="94" y="58"/>
                    <a:pt x="96" y="61"/>
                  </a:cubicBezTo>
                  <a:cubicBezTo>
                    <a:pt x="97" y="63"/>
                    <a:pt x="97" y="64"/>
                    <a:pt x="98" y="66"/>
                  </a:cubicBezTo>
                  <a:cubicBezTo>
                    <a:pt x="100" y="75"/>
                    <a:pt x="91" y="80"/>
                    <a:pt x="82" y="7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502BDF8-1E5F-44A7-A787-F4E54B1C2017}"/>
                </a:ext>
              </a:extLst>
            </p:cNvPr>
            <p:cNvSpPr>
              <a:spLocks/>
            </p:cNvSpPr>
            <p:nvPr/>
          </p:nvSpPr>
          <p:spPr bwMode="auto">
            <a:xfrm>
              <a:off x="639763" y="6016626"/>
              <a:ext cx="239713" cy="120650"/>
            </a:xfrm>
            <a:custGeom>
              <a:avLst/>
              <a:gdLst>
                <a:gd name="T0" fmla="*/ 0 w 82"/>
                <a:gd name="T1" fmla="*/ 17 h 41"/>
                <a:gd name="T2" fmla="*/ 41 w 82"/>
                <a:gd name="T3" fmla="*/ 41 h 41"/>
                <a:gd name="T4" fmla="*/ 82 w 82"/>
                <a:gd name="T5" fmla="*/ 17 h 41"/>
                <a:gd name="T6" fmla="*/ 77 w 82"/>
                <a:gd name="T7" fmla="*/ 5 h 41"/>
                <a:gd name="T8" fmla="*/ 5 w 82"/>
                <a:gd name="T9" fmla="*/ 5 h 41"/>
                <a:gd name="T10" fmla="*/ 0 w 82"/>
                <a:gd name="T11" fmla="*/ 17 h 41"/>
              </a:gdLst>
              <a:ahLst/>
              <a:cxnLst>
                <a:cxn ang="0">
                  <a:pos x="T0" y="T1"/>
                </a:cxn>
                <a:cxn ang="0">
                  <a:pos x="T2" y="T3"/>
                </a:cxn>
                <a:cxn ang="0">
                  <a:pos x="T4" y="T5"/>
                </a:cxn>
                <a:cxn ang="0">
                  <a:pos x="T6" y="T7"/>
                </a:cxn>
                <a:cxn ang="0">
                  <a:pos x="T8" y="T9"/>
                </a:cxn>
                <a:cxn ang="0">
                  <a:pos x="T10" y="T11"/>
                </a:cxn>
              </a:cxnLst>
              <a:rect l="0" t="0" r="r" b="b"/>
              <a:pathLst>
                <a:path w="82" h="41">
                  <a:moveTo>
                    <a:pt x="0" y="17"/>
                  </a:moveTo>
                  <a:cubicBezTo>
                    <a:pt x="0" y="30"/>
                    <a:pt x="18" y="41"/>
                    <a:pt x="41" y="41"/>
                  </a:cubicBezTo>
                  <a:cubicBezTo>
                    <a:pt x="64" y="41"/>
                    <a:pt x="82" y="30"/>
                    <a:pt x="82" y="17"/>
                  </a:cubicBezTo>
                  <a:cubicBezTo>
                    <a:pt x="82" y="12"/>
                    <a:pt x="80" y="8"/>
                    <a:pt x="77" y="5"/>
                  </a:cubicBezTo>
                  <a:cubicBezTo>
                    <a:pt x="53" y="0"/>
                    <a:pt x="29" y="1"/>
                    <a:pt x="5" y="5"/>
                  </a:cubicBezTo>
                  <a:cubicBezTo>
                    <a:pt x="2" y="8"/>
                    <a:pt x="0" y="12"/>
                    <a:pt x="0" y="1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Rectangle 46">
              <a:extLst>
                <a:ext uri="{FF2B5EF4-FFF2-40B4-BE49-F238E27FC236}">
                  <a16:creationId xmlns:a16="http://schemas.microsoft.com/office/drawing/2014/main" id="{18B37458-11B3-496D-A8D6-A482CDED865F}"/>
                </a:ext>
              </a:extLst>
            </p:cNvPr>
            <p:cNvSpPr>
              <a:spLocks noChangeArrowheads="1"/>
            </p:cNvSpPr>
            <p:nvPr/>
          </p:nvSpPr>
          <p:spPr bwMode="auto">
            <a:xfrm>
              <a:off x="692150" y="5824538"/>
              <a:ext cx="142875" cy="2270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99FC441-5063-4FC0-8D0C-DF627FDC0058}"/>
                </a:ext>
              </a:extLst>
            </p:cNvPr>
            <p:cNvSpPr>
              <a:spLocks/>
            </p:cNvSpPr>
            <p:nvPr/>
          </p:nvSpPr>
          <p:spPr bwMode="auto">
            <a:xfrm>
              <a:off x="720725" y="5884863"/>
              <a:ext cx="114300" cy="61913"/>
            </a:xfrm>
            <a:custGeom>
              <a:avLst/>
              <a:gdLst>
                <a:gd name="T0" fmla="*/ 39 w 39"/>
                <a:gd name="T1" fmla="*/ 7 h 21"/>
                <a:gd name="T2" fmla="*/ 39 w 39"/>
                <a:gd name="T3" fmla="*/ 21 h 21"/>
                <a:gd name="T4" fmla="*/ 0 w 39"/>
                <a:gd name="T5" fmla="*/ 5 h 21"/>
                <a:gd name="T6" fmla="*/ 34 w 39"/>
                <a:gd name="T7" fmla="*/ 0 h 21"/>
                <a:gd name="T8" fmla="*/ 39 w 39"/>
                <a:gd name="T9" fmla="*/ 7 h 21"/>
              </a:gdLst>
              <a:ahLst/>
              <a:cxnLst>
                <a:cxn ang="0">
                  <a:pos x="T0" y="T1"/>
                </a:cxn>
                <a:cxn ang="0">
                  <a:pos x="T2" y="T3"/>
                </a:cxn>
                <a:cxn ang="0">
                  <a:pos x="T4" y="T5"/>
                </a:cxn>
                <a:cxn ang="0">
                  <a:pos x="T6" y="T7"/>
                </a:cxn>
                <a:cxn ang="0">
                  <a:pos x="T8" y="T9"/>
                </a:cxn>
              </a:cxnLst>
              <a:rect l="0" t="0" r="r" b="b"/>
              <a:pathLst>
                <a:path w="39" h="21">
                  <a:moveTo>
                    <a:pt x="39" y="7"/>
                  </a:moveTo>
                  <a:cubicBezTo>
                    <a:pt x="39" y="21"/>
                    <a:pt x="39" y="21"/>
                    <a:pt x="39" y="21"/>
                  </a:cubicBezTo>
                  <a:cubicBezTo>
                    <a:pt x="39" y="21"/>
                    <a:pt x="11" y="17"/>
                    <a:pt x="0" y="5"/>
                  </a:cubicBezTo>
                  <a:cubicBezTo>
                    <a:pt x="34" y="0"/>
                    <a:pt x="34" y="0"/>
                    <a:pt x="34" y="0"/>
                  </a:cubicBezTo>
                  <a:lnTo>
                    <a:pt x="39" y="7"/>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48C2259-D43F-4AA9-A2CF-4903BDA2AA0C}"/>
                </a:ext>
              </a:extLst>
            </p:cNvPr>
            <p:cNvSpPr>
              <a:spLocks/>
            </p:cNvSpPr>
            <p:nvPr/>
          </p:nvSpPr>
          <p:spPr bwMode="auto">
            <a:xfrm>
              <a:off x="598488" y="5443538"/>
              <a:ext cx="333375" cy="461963"/>
            </a:xfrm>
            <a:custGeom>
              <a:avLst/>
              <a:gdLst>
                <a:gd name="T0" fmla="*/ 56 w 114"/>
                <a:gd name="T1" fmla="*/ 158 h 158"/>
                <a:gd name="T2" fmla="*/ 78 w 114"/>
                <a:gd name="T3" fmla="*/ 158 h 158"/>
                <a:gd name="T4" fmla="*/ 111 w 114"/>
                <a:gd name="T5" fmla="*/ 130 h 158"/>
                <a:gd name="T6" fmla="*/ 114 w 114"/>
                <a:gd name="T7" fmla="*/ 48 h 158"/>
                <a:gd name="T8" fmla="*/ 86 w 114"/>
                <a:gd name="T9" fmla="*/ 10 h 158"/>
                <a:gd name="T10" fmla="*/ 18 w 114"/>
                <a:gd name="T11" fmla="*/ 15 h 158"/>
                <a:gd name="T12" fmla="*/ 3 w 114"/>
                <a:gd name="T13" fmla="*/ 37 h 158"/>
                <a:gd name="T14" fmla="*/ 5 w 114"/>
                <a:gd name="T15" fmla="*/ 106 h 158"/>
                <a:gd name="T16" fmla="*/ 56 w 114"/>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58">
                  <a:moveTo>
                    <a:pt x="56" y="158"/>
                  </a:moveTo>
                  <a:cubicBezTo>
                    <a:pt x="78" y="158"/>
                    <a:pt x="78" y="158"/>
                    <a:pt x="78" y="158"/>
                  </a:cubicBezTo>
                  <a:cubicBezTo>
                    <a:pt x="98" y="158"/>
                    <a:pt x="111" y="150"/>
                    <a:pt x="111" y="130"/>
                  </a:cubicBezTo>
                  <a:cubicBezTo>
                    <a:pt x="114" y="48"/>
                    <a:pt x="114" y="48"/>
                    <a:pt x="114" y="48"/>
                  </a:cubicBezTo>
                  <a:cubicBezTo>
                    <a:pt x="114" y="31"/>
                    <a:pt x="103" y="15"/>
                    <a:pt x="86" y="10"/>
                  </a:cubicBezTo>
                  <a:cubicBezTo>
                    <a:pt x="61" y="0"/>
                    <a:pt x="38" y="4"/>
                    <a:pt x="18" y="15"/>
                  </a:cubicBezTo>
                  <a:cubicBezTo>
                    <a:pt x="9" y="19"/>
                    <a:pt x="4" y="28"/>
                    <a:pt x="3" y="37"/>
                  </a:cubicBezTo>
                  <a:cubicBezTo>
                    <a:pt x="0" y="57"/>
                    <a:pt x="0" y="79"/>
                    <a:pt x="5" y="106"/>
                  </a:cubicBezTo>
                  <a:cubicBezTo>
                    <a:pt x="5" y="135"/>
                    <a:pt x="28" y="158"/>
                    <a:pt x="56" y="15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3F01D6AD-959C-44C2-A535-A81D4A88F963}"/>
                </a:ext>
              </a:extLst>
            </p:cNvPr>
            <p:cNvSpPr>
              <a:spLocks/>
            </p:cNvSpPr>
            <p:nvPr/>
          </p:nvSpPr>
          <p:spPr bwMode="auto">
            <a:xfrm>
              <a:off x="847725" y="5586413"/>
              <a:ext cx="147638" cy="214313"/>
            </a:xfrm>
            <a:custGeom>
              <a:avLst/>
              <a:gdLst>
                <a:gd name="T0" fmla="*/ 20 w 93"/>
                <a:gd name="T1" fmla="*/ 135 h 135"/>
                <a:gd name="T2" fmla="*/ 93 w 93"/>
                <a:gd name="T3" fmla="*/ 117 h 135"/>
                <a:gd name="T4" fmla="*/ 51 w 93"/>
                <a:gd name="T5" fmla="*/ 0 h 135"/>
                <a:gd name="T6" fmla="*/ 0 w 93"/>
                <a:gd name="T7" fmla="*/ 46 h 135"/>
                <a:gd name="T8" fmla="*/ 20 w 93"/>
                <a:gd name="T9" fmla="*/ 135 h 135"/>
              </a:gdLst>
              <a:ahLst/>
              <a:cxnLst>
                <a:cxn ang="0">
                  <a:pos x="T0" y="T1"/>
                </a:cxn>
                <a:cxn ang="0">
                  <a:pos x="T2" y="T3"/>
                </a:cxn>
                <a:cxn ang="0">
                  <a:pos x="T4" y="T5"/>
                </a:cxn>
                <a:cxn ang="0">
                  <a:pos x="T6" y="T7"/>
                </a:cxn>
                <a:cxn ang="0">
                  <a:pos x="T8" y="T9"/>
                </a:cxn>
              </a:cxnLst>
              <a:rect l="0" t="0" r="r" b="b"/>
              <a:pathLst>
                <a:path w="93" h="135">
                  <a:moveTo>
                    <a:pt x="20" y="135"/>
                  </a:moveTo>
                  <a:lnTo>
                    <a:pt x="93" y="117"/>
                  </a:lnTo>
                  <a:lnTo>
                    <a:pt x="51" y="0"/>
                  </a:lnTo>
                  <a:lnTo>
                    <a:pt x="0" y="46"/>
                  </a:lnTo>
                  <a:lnTo>
                    <a:pt x="20" y="135"/>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2734D019-5AF9-4C4E-9818-469F06C0BBC0}"/>
                </a:ext>
              </a:extLst>
            </p:cNvPr>
            <p:cNvSpPr>
              <a:spLocks/>
            </p:cNvSpPr>
            <p:nvPr/>
          </p:nvSpPr>
          <p:spPr bwMode="auto">
            <a:xfrm>
              <a:off x="504825" y="5364163"/>
              <a:ext cx="517525" cy="366713"/>
            </a:xfrm>
            <a:custGeom>
              <a:avLst/>
              <a:gdLst>
                <a:gd name="T0" fmla="*/ 146 w 177"/>
                <a:gd name="T1" fmla="*/ 76 h 125"/>
                <a:gd name="T2" fmla="*/ 167 w 177"/>
                <a:gd name="T3" fmla="*/ 44 h 125"/>
                <a:gd name="T4" fmla="*/ 176 w 177"/>
                <a:gd name="T5" fmla="*/ 22 h 125"/>
                <a:gd name="T6" fmla="*/ 149 w 177"/>
                <a:gd name="T7" fmla="*/ 24 h 125"/>
                <a:gd name="T8" fmla="*/ 160 w 177"/>
                <a:gd name="T9" fmla="*/ 11 h 125"/>
                <a:gd name="T10" fmla="*/ 129 w 177"/>
                <a:gd name="T11" fmla="*/ 8 h 125"/>
                <a:gd name="T12" fmla="*/ 53 w 177"/>
                <a:gd name="T13" fmla="*/ 21 h 125"/>
                <a:gd name="T14" fmla="*/ 47 w 177"/>
                <a:gd name="T15" fmla="*/ 11 h 125"/>
                <a:gd name="T16" fmla="*/ 45 w 177"/>
                <a:gd name="T17" fmla="*/ 19 h 125"/>
                <a:gd name="T18" fmla="*/ 29 w 177"/>
                <a:gd name="T19" fmla="*/ 8 h 125"/>
                <a:gd name="T20" fmla="*/ 34 w 177"/>
                <a:gd name="T21" fmla="*/ 26 h 125"/>
                <a:gd name="T22" fmla="*/ 27 w 177"/>
                <a:gd name="T23" fmla="*/ 26 h 125"/>
                <a:gd name="T24" fmla="*/ 37 w 177"/>
                <a:gd name="T25" fmla="*/ 35 h 125"/>
                <a:gd name="T26" fmla="*/ 8 w 177"/>
                <a:gd name="T27" fmla="*/ 68 h 125"/>
                <a:gd name="T28" fmla="*/ 36 w 177"/>
                <a:gd name="T29" fmla="*/ 125 h 125"/>
                <a:gd name="T30" fmla="*/ 60 w 177"/>
                <a:gd name="T31" fmla="*/ 118 h 125"/>
                <a:gd name="T32" fmla="*/ 64 w 177"/>
                <a:gd name="T33" fmla="*/ 83 h 125"/>
                <a:gd name="T34" fmla="*/ 86 w 177"/>
                <a:gd name="T35" fmla="*/ 81 h 125"/>
                <a:gd name="T36" fmla="*/ 86 w 177"/>
                <a:gd name="T37" fmla="*/ 100 h 125"/>
                <a:gd name="T38" fmla="*/ 95 w 177"/>
                <a:gd name="T39" fmla="*/ 99 h 125"/>
                <a:gd name="T40" fmla="*/ 95 w 177"/>
                <a:gd name="T41" fmla="*/ 76 h 125"/>
                <a:gd name="T42" fmla="*/ 146 w 177"/>
                <a:gd name="T43"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125">
                  <a:moveTo>
                    <a:pt x="146" y="76"/>
                  </a:moveTo>
                  <a:cubicBezTo>
                    <a:pt x="155" y="68"/>
                    <a:pt x="163" y="54"/>
                    <a:pt x="167" y="44"/>
                  </a:cubicBezTo>
                  <a:cubicBezTo>
                    <a:pt x="164" y="41"/>
                    <a:pt x="177" y="24"/>
                    <a:pt x="176" y="22"/>
                  </a:cubicBezTo>
                  <a:cubicBezTo>
                    <a:pt x="175" y="21"/>
                    <a:pt x="148" y="26"/>
                    <a:pt x="149" y="24"/>
                  </a:cubicBezTo>
                  <a:cubicBezTo>
                    <a:pt x="151" y="17"/>
                    <a:pt x="163" y="13"/>
                    <a:pt x="160" y="11"/>
                  </a:cubicBezTo>
                  <a:cubicBezTo>
                    <a:pt x="157" y="9"/>
                    <a:pt x="132" y="11"/>
                    <a:pt x="129" y="8"/>
                  </a:cubicBezTo>
                  <a:cubicBezTo>
                    <a:pt x="95" y="0"/>
                    <a:pt x="69" y="4"/>
                    <a:pt x="53" y="21"/>
                  </a:cubicBezTo>
                  <a:cubicBezTo>
                    <a:pt x="47" y="11"/>
                    <a:pt x="47" y="11"/>
                    <a:pt x="47" y="11"/>
                  </a:cubicBezTo>
                  <a:cubicBezTo>
                    <a:pt x="45" y="19"/>
                    <a:pt x="45" y="19"/>
                    <a:pt x="45" y="19"/>
                  </a:cubicBezTo>
                  <a:cubicBezTo>
                    <a:pt x="29" y="8"/>
                    <a:pt x="29" y="8"/>
                    <a:pt x="29" y="8"/>
                  </a:cubicBezTo>
                  <a:cubicBezTo>
                    <a:pt x="34" y="26"/>
                    <a:pt x="34" y="26"/>
                    <a:pt x="34" y="26"/>
                  </a:cubicBezTo>
                  <a:cubicBezTo>
                    <a:pt x="27" y="26"/>
                    <a:pt x="27" y="26"/>
                    <a:pt x="27" y="26"/>
                  </a:cubicBezTo>
                  <a:cubicBezTo>
                    <a:pt x="37" y="35"/>
                    <a:pt x="37" y="35"/>
                    <a:pt x="37" y="35"/>
                  </a:cubicBezTo>
                  <a:cubicBezTo>
                    <a:pt x="23" y="43"/>
                    <a:pt x="13" y="54"/>
                    <a:pt x="8" y="68"/>
                  </a:cubicBezTo>
                  <a:cubicBezTo>
                    <a:pt x="0" y="86"/>
                    <a:pt x="16" y="106"/>
                    <a:pt x="36" y="125"/>
                  </a:cubicBezTo>
                  <a:cubicBezTo>
                    <a:pt x="60" y="118"/>
                    <a:pt x="60" y="118"/>
                    <a:pt x="60" y="118"/>
                  </a:cubicBezTo>
                  <a:cubicBezTo>
                    <a:pt x="59" y="103"/>
                    <a:pt x="59" y="88"/>
                    <a:pt x="64" y="83"/>
                  </a:cubicBezTo>
                  <a:cubicBezTo>
                    <a:pt x="71" y="77"/>
                    <a:pt x="78" y="77"/>
                    <a:pt x="86" y="81"/>
                  </a:cubicBezTo>
                  <a:cubicBezTo>
                    <a:pt x="86" y="100"/>
                    <a:pt x="86" y="100"/>
                    <a:pt x="86" y="100"/>
                  </a:cubicBezTo>
                  <a:cubicBezTo>
                    <a:pt x="87" y="110"/>
                    <a:pt x="91" y="104"/>
                    <a:pt x="95" y="99"/>
                  </a:cubicBezTo>
                  <a:cubicBezTo>
                    <a:pt x="97" y="92"/>
                    <a:pt x="98" y="85"/>
                    <a:pt x="95" y="76"/>
                  </a:cubicBezTo>
                  <a:cubicBezTo>
                    <a:pt x="114" y="73"/>
                    <a:pt x="131" y="73"/>
                    <a:pt x="146" y="7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F1130CE4-C430-448D-80DC-03D2EA06C98B}"/>
                </a:ext>
              </a:extLst>
            </p:cNvPr>
            <p:cNvSpPr>
              <a:spLocks/>
            </p:cNvSpPr>
            <p:nvPr/>
          </p:nvSpPr>
          <p:spPr bwMode="auto">
            <a:xfrm>
              <a:off x="900113" y="6818313"/>
              <a:ext cx="139700" cy="107950"/>
            </a:xfrm>
            <a:custGeom>
              <a:avLst/>
              <a:gdLst>
                <a:gd name="T0" fmla="*/ 77 w 88"/>
                <a:gd name="T1" fmla="*/ 0 h 68"/>
                <a:gd name="T2" fmla="*/ 88 w 88"/>
                <a:gd name="T3" fmla="*/ 55 h 68"/>
                <a:gd name="T4" fmla="*/ 9 w 88"/>
                <a:gd name="T5" fmla="*/ 68 h 68"/>
                <a:gd name="T6" fmla="*/ 0 w 88"/>
                <a:gd name="T7" fmla="*/ 13 h 68"/>
                <a:gd name="T8" fmla="*/ 77 w 88"/>
                <a:gd name="T9" fmla="*/ 0 h 68"/>
              </a:gdLst>
              <a:ahLst/>
              <a:cxnLst>
                <a:cxn ang="0">
                  <a:pos x="T0" y="T1"/>
                </a:cxn>
                <a:cxn ang="0">
                  <a:pos x="T2" y="T3"/>
                </a:cxn>
                <a:cxn ang="0">
                  <a:pos x="T4" y="T5"/>
                </a:cxn>
                <a:cxn ang="0">
                  <a:pos x="T6" y="T7"/>
                </a:cxn>
                <a:cxn ang="0">
                  <a:pos x="T8" y="T9"/>
                </a:cxn>
              </a:cxnLst>
              <a:rect l="0" t="0" r="r" b="b"/>
              <a:pathLst>
                <a:path w="88" h="68">
                  <a:moveTo>
                    <a:pt x="77" y="0"/>
                  </a:moveTo>
                  <a:lnTo>
                    <a:pt x="88" y="55"/>
                  </a:lnTo>
                  <a:lnTo>
                    <a:pt x="9" y="68"/>
                  </a:lnTo>
                  <a:lnTo>
                    <a:pt x="0" y="13"/>
                  </a:ln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C80335D-6B45-4FB5-87E0-498467596AD9}"/>
                </a:ext>
              </a:extLst>
            </p:cNvPr>
            <p:cNvSpPr>
              <a:spLocks/>
            </p:cNvSpPr>
            <p:nvPr/>
          </p:nvSpPr>
          <p:spPr bwMode="auto">
            <a:xfrm>
              <a:off x="879475" y="6113463"/>
              <a:ext cx="431800" cy="719138"/>
            </a:xfrm>
            <a:custGeom>
              <a:avLst/>
              <a:gdLst>
                <a:gd name="T0" fmla="*/ 0 w 272"/>
                <a:gd name="T1" fmla="*/ 453 h 453"/>
                <a:gd name="T2" fmla="*/ 272 w 272"/>
                <a:gd name="T3" fmla="*/ 407 h 453"/>
                <a:gd name="T4" fmla="*/ 272 w 272"/>
                <a:gd name="T5" fmla="*/ 0 h 453"/>
                <a:gd name="T6" fmla="*/ 0 w 272"/>
                <a:gd name="T7" fmla="*/ 46 h 453"/>
                <a:gd name="T8" fmla="*/ 0 w 272"/>
                <a:gd name="T9" fmla="*/ 453 h 453"/>
              </a:gdLst>
              <a:ahLst/>
              <a:cxnLst>
                <a:cxn ang="0">
                  <a:pos x="T0" y="T1"/>
                </a:cxn>
                <a:cxn ang="0">
                  <a:pos x="T2" y="T3"/>
                </a:cxn>
                <a:cxn ang="0">
                  <a:pos x="T4" y="T5"/>
                </a:cxn>
                <a:cxn ang="0">
                  <a:pos x="T6" y="T7"/>
                </a:cxn>
                <a:cxn ang="0">
                  <a:pos x="T8" y="T9"/>
                </a:cxn>
              </a:cxnLst>
              <a:rect l="0" t="0" r="r" b="b"/>
              <a:pathLst>
                <a:path w="272" h="453">
                  <a:moveTo>
                    <a:pt x="0" y="453"/>
                  </a:moveTo>
                  <a:lnTo>
                    <a:pt x="272" y="407"/>
                  </a:lnTo>
                  <a:lnTo>
                    <a:pt x="272" y="0"/>
                  </a:lnTo>
                  <a:lnTo>
                    <a:pt x="0" y="46"/>
                  </a:lnTo>
                  <a:lnTo>
                    <a:pt x="0" y="45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F343E562-673F-4A98-BB02-E9482048EB7E}"/>
                </a:ext>
              </a:extLst>
            </p:cNvPr>
            <p:cNvSpPr>
              <a:spLocks/>
            </p:cNvSpPr>
            <p:nvPr/>
          </p:nvSpPr>
          <p:spPr bwMode="auto">
            <a:xfrm>
              <a:off x="966788" y="6716713"/>
              <a:ext cx="261938" cy="212725"/>
            </a:xfrm>
            <a:custGeom>
              <a:avLst/>
              <a:gdLst>
                <a:gd name="T0" fmla="*/ 87 w 90"/>
                <a:gd name="T1" fmla="*/ 13 h 73"/>
                <a:gd name="T2" fmla="*/ 87 w 90"/>
                <a:gd name="T3" fmla="*/ 13 h 73"/>
                <a:gd name="T4" fmla="*/ 85 w 90"/>
                <a:gd name="T5" fmla="*/ 25 h 73"/>
                <a:gd name="T6" fmla="*/ 26 w 90"/>
                <a:gd name="T7" fmla="*/ 70 h 73"/>
                <a:gd name="T8" fmla="*/ 15 w 90"/>
                <a:gd name="T9" fmla="*/ 70 h 73"/>
                <a:gd name="T10" fmla="*/ 5 w 90"/>
                <a:gd name="T11" fmla="*/ 57 h 73"/>
                <a:gd name="T12" fmla="*/ 10 w 90"/>
                <a:gd name="T13" fmla="*/ 34 h 73"/>
                <a:gd name="T14" fmla="*/ 31 w 90"/>
                <a:gd name="T15" fmla="*/ 17 h 73"/>
                <a:gd name="T16" fmla="*/ 87 w 90"/>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73">
                  <a:moveTo>
                    <a:pt x="87" y="13"/>
                  </a:moveTo>
                  <a:cubicBezTo>
                    <a:pt x="87" y="13"/>
                    <a:pt x="87" y="13"/>
                    <a:pt x="87" y="13"/>
                  </a:cubicBezTo>
                  <a:cubicBezTo>
                    <a:pt x="90" y="17"/>
                    <a:pt x="89" y="22"/>
                    <a:pt x="85" y="25"/>
                  </a:cubicBezTo>
                  <a:cubicBezTo>
                    <a:pt x="26" y="70"/>
                    <a:pt x="26" y="70"/>
                    <a:pt x="26" y="70"/>
                  </a:cubicBezTo>
                  <a:cubicBezTo>
                    <a:pt x="23" y="73"/>
                    <a:pt x="18" y="73"/>
                    <a:pt x="15" y="70"/>
                  </a:cubicBezTo>
                  <a:cubicBezTo>
                    <a:pt x="5" y="57"/>
                    <a:pt x="5" y="57"/>
                    <a:pt x="5" y="57"/>
                  </a:cubicBezTo>
                  <a:cubicBezTo>
                    <a:pt x="0" y="51"/>
                    <a:pt x="2" y="40"/>
                    <a:pt x="10" y="34"/>
                  </a:cubicBezTo>
                  <a:cubicBezTo>
                    <a:pt x="31" y="17"/>
                    <a:pt x="31" y="17"/>
                    <a:pt x="31" y="17"/>
                  </a:cubicBezTo>
                  <a:cubicBezTo>
                    <a:pt x="46" y="5"/>
                    <a:pt x="76" y="0"/>
                    <a:pt x="87" y="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135E8523-C2C5-40BC-A0D3-A72E7B54B801}"/>
                </a:ext>
              </a:extLst>
            </p:cNvPr>
            <p:cNvSpPr>
              <a:spLocks/>
            </p:cNvSpPr>
            <p:nvPr/>
          </p:nvSpPr>
          <p:spPr bwMode="auto">
            <a:xfrm>
              <a:off x="987425" y="6704013"/>
              <a:ext cx="66675" cy="134938"/>
            </a:xfrm>
            <a:custGeom>
              <a:avLst/>
              <a:gdLst>
                <a:gd name="T0" fmla="*/ 19 w 23"/>
                <a:gd name="T1" fmla="*/ 46 h 46"/>
                <a:gd name="T2" fmla="*/ 0 w 23"/>
                <a:gd name="T3" fmla="*/ 44 h 46"/>
                <a:gd name="T4" fmla="*/ 3 w 23"/>
                <a:gd name="T5" fmla="*/ 9 h 46"/>
                <a:gd name="T6" fmla="*/ 14 w 23"/>
                <a:gd name="T7" fmla="*/ 0 h 46"/>
                <a:gd name="T8" fmla="*/ 14 w 23"/>
                <a:gd name="T9" fmla="*/ 0 h 46"/>
                <a:gd name="T10" fmla="*/ 22 w 23"/>
                <a:gd name="T11" fmla="*/ 11 h 46"/>
                <a:gd name="T12" fmla="*/ 19 w 23"/>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23" h="46">
                  <a:moveTo>
                    <a:pt x="19" y="46"/>
                  </a:moveTo>
                  <a:cubicBezTo>
                    <a:pt x="0" y="44"/>
                    <a:pt x="0" y="44"/>
                    <a:pt x="0" y="44"/>
                  </a:cubicBezTo>
                  <a:cubicBezTo>
                    <a:pt x="3" y="9"/>
                    <a:pt x="3" y="9"/>
                    <a:pt x="3" y="9"/>
                  </a:cubicBezTo>
                  <a:cubicBezTo>
                    <a:pt x="4" y="4"/>
                    <a:pt x="8" y="0"/>
                    <a:pt x="14" y="0"/>
                  </a:cubicBezTo>
                  <a:cubicBezTo>
                    <a:pt x="14" y="0"/>
                    <a:pt x="14" y="0"/>
                    <a:pt x="14" y="0"/>
                  </a:cubicBezTo>
                  <a:cubicBezTo>
                    <a:pt x="19" y="1"/>
                    <a:pt x="23" y="5"/>
                    <a:pt x="22" y="11"/>
                  </a:cubicBezTo>
                  <a:lnTo>
                    <a:pt x="19" y="4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DF2B53BF-9C47-476B-98EE-A1763F15FD0E}"/>
                </a:ext>
              </a:extLst>
            </p:cNvPr>
            <p:cNvSpPr>
              <a:spLocks/>
            </p:cNvSpPr>
            <p:nvPr/>
          </p:nvSpPr>
          <p:spPr bwMode="auto">
            <a:xfrm>
              <a:off x="939800" y="6365876"/>
              <a:ext cx="304800" cy="327025"/>
            </a:xfrm>
            <a:custGeom>
              <a:avLst/>
              <a:gdLst>
                <a:gd name="T0" fmla="*/ 0 w 104"/>
                <a:gd name="T1" fmla="*/ 0 h 112"/>
                <a:gd name="T2" fmla="*/ 6 w 104"/>
                <a:gd name="T3" fmla="*/ 43 h 112"/>
                <a:gd name="T4" fmla="*/ 23 w 104"/>
                <a:gd name="T5" fmla="*/ 84 h 112"/>
                <a:gd name="T6" fmla="*/ 39 w 104"/>
                <a:gd name="T7" fmla="*/ 100 h 112"/>
                <a:gd name="T8" fmla="*/ 60 w 104"/>
                <a:gd name="T9" fmla="*/ 109 h 112"/>
                <a:gd name="T10" fmla="*/ 104 w 104"/>
                <a:gd name="T11" fmla="*/ 105 h 112"/>
                <a:gd name="T12" fmla="*/ 61 w 104"/>
                <a:gd name="T13" fmla="*/ 104 h 112"/>
                <a:gd name="T14" fmla="*/ 28 w 104"/>
                <a:gd name="T15" fmla="*/ 80 h 112"/>
                <a:gd name="T16" fmla="*/ 18 w 104"/>
                <a:gd name="T17" fmla="*/ 62 h 112"/>
                <a:gd name="T18" fmla="*/ 10 w 104"/>
                <a:gd name="T19" fmla="*/ 42 h 112"/>
                <a:gd name="T20" fmla="*/ 0 w 104"/>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12">
                  <a:moveTo>
                    <a:pt x="0" y="0"/>
                  </a:moveTo>
                  <a:cubicBezTo>
                    <a:pt x="1" y="15"/>
                    <a:pt x="2" y="29"/>
                    <a:pt x="6" y="43"/>
                  </a:cubicBezTo>
                  <a:cubicBezTo>
                    <a:pt x="9" y="58"/>
                    <a:pt x="14" y="72"/>
                    <a:pt x="23" y="84"/>
                  </a:cubicBezTo>
                  <a:cubicBezTo>
                    <a:pt x="28" y="90"/>
                    <a:pt x="33" y="96"/>
                    <a:pt x="39" y="100"/>
                  </a:cubicBezTo>
                  <a:cubicBezTo>
                    <a:pt x="46" y="104"/>
                    <a:pt x="53" y="107"/>
                    <a:pt x="60" y="109"/>
                  </a:cubicBezTo>
                  <a:cubicBezTo>
                    <a:pt x="75" y="112"/>
                    <a:pt x="90" y="110"/>
                    <a:pt x="104" y="105"/>
                  </a:cubicBezTo>
                  <a:cubicBezTo>
                    <a:pt x="89" y="107"/>
                    <a:pt x="75" y="108"/>
                    <a:pt x="61" y="104"/>
                  </a:cubicBezTo>
                  <a:cubicBezTo>
                    <a:pt x="48" y="100"/>
                    <a:pt x="36" y="92"/>
                    <a:pt x="28" y="80"/>
                  </a:cubicBezTo>
                  <a:cubicBezTo>
                    <a:pt x="24" y="75"/>
                    <a:pt x="21" y="69"/>
                    <a:pt x="18" y="62"/>
                  </a:cubicBezTo>
                  <a:cubicBezTo>
                    <a:pt x="15" y="56"/>
                    <a:pt x="12" y="49"/>
                    <a:pt x="10" y="42"/>
                  </a:cubicBezTo>
                  <a:cubicBezTo>
                    <a:pt x="6" y="28"/>
                    <a:pt x="3" y="14"/>
                    <a:pt x="0"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E750EF3-9E08-4C8B-AED9-F256B25D9E29}"/>
                </a:ext>
              </a:extLst>
            </p:cNvPr>
            <p:cNvSpPr>
              <a:spLocks/>
            </p:cNvSpPr>
            <p:nvPr/>
          </p:nvSpPr>
          <p:spPr bwMode="auto">
            <a:xfrm>
              <a:off x="163513" y="6315076"/>
              <a:ext cx="420688" cy="1065213"/>
            </a:xfrm>
            <a:custGeom>
              <a:avLst/>
              <a:gdLst>
                <a:gd name="T0" fmla="*/ 13 w 144"/>
                <a:gd name="T1" fmla="*/ 203 h 364"/>
                <a:gd name="T2" fmla="*/ 57 w 144"/>
                <a:gd name="T3" fmla="*/ 364 h 364"/>
                <a:gd name="T4" fmla="*/ 57 w 144"/>
                <a:gd name="T5" fmla="*/ 364 h 364"/>
                <a:gd name="T6" fmla="*/ 144 w 144"/>
                <a:gd name="T7" fmla="*/ 13 h 364"/>
                <a:gd name="T8" fmla="*/ 18 w 144"/>
                <a:gd name="T9" fmla="*/ 0 h 364"/>
                <a:gd name="T10" fmla="*/ 15 w 144"/>
                <a:gd name="T11" fmla="*/ 9 h 364"/>
                <a:gd name="T12" fmla="*/ 13 w 144"/>
                <a:gd name="T13" fmla="*/ 203 h 364"/>
              </a:gdLst>
              <a:ahLst/>
              <a:cxnLst>
                <a:cxn ang="0">
                  <a:pos x="T0" y="T1"/>
                </a:cxn>
                <a:cxn ang="0">
                  <a:pos x="T2" y="T3"/>
                </a:cxn>
                <a:cxn ang="0">
                  <a:pos x="T4" y="T5"/>
                </a:cxn>
                <a:cxn ang="0">
                  <a:pos x="T6" y="T7"/>
                </a:cxn>
                <a:cxn ang="0">
                  <a:pos x="T8" y="T9"/>
                </a:cxn>
                <a:cxn ang="0">
                  <a:pos x="T10" y="T11"/>
                </a:cxn>
                <a:cxn ang="0">
                  <a:pos x="T12" y="T13"/>
                </a:cxn>
              </a:cxnLst>
              <a:rect l="0" t="0" r="r" b="b"/>
              <a:pathLst>
                <a:path w="144" h="364">
                  <a:moveTo>
                    <a:pt x="13" y="203"/>
                  </a:moveTo>
                  <a:cubicBezTo>
                    <a:pt x="20" y="258"/>
                    <a:pt x="42" y="318"/>
                    <a:pt x="57" y="364"/>
                  </a:cubicBezTo>
                  <a:cubicBezTo>
                    <a:pt x="57" y="364"/>
                    <a:pt x="57" y="364"/>
                    <a:pt x="57" y="364"/>
                  </a:cubicBezTo>
                  <a:cubicBezTo>
                    <a:pt x="123" y="175"/>
                    <a:pt x="144" y="13"/>
                    <a:pt x="144" y="13"/>
                  </a:cubicBezTo>
                  <a:cubicBezTo>
                    <a:pt x="18" y="0"/>
                    <a:pt x="18" y="0"/>
                    <a:pt x="18" y="0"/>
                  </a:cubicBezTo>
                  <a:cubicBezTo>
                    <a:pt x="17" y="3"/>
                    <a:pt x="16" y="6"/>
                    <a:pt x="15" y="9"/>
                  </a:cubicBezTo>
                  <a:cubicBezTo>
                    <a:pt x="0" y="66"/>
                    <a:pt x="3" y="118"/>
                    <a:pt x="13" y="20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514D1332-3257-4DEB-9316-5A94BEB09DF6}"/>
                </a:ext>
              </a:extLst>
            </p:cNvPr>
            <p:cNvSpPr>
              <a:spLocks/>
            </p:cNvSpPr>
            <p:nvPr/>
          </p:nvSpPr>
          <p:spPr bwMode="auto">
            <a:xfrm>
              <a:off x="0" y="6145213"/>
              <a:ext cx="946150" cy="1023938"/>
            </a:xfrm>
            <a:custGeom>
              <a:avLst/>
              <a:gdLst>
                <a:gd name="T0" fmla="*/ 201 w 324"/>
                <a:gd name="T1" fmla="*/ 75 h 350"/>
                <a:gd name="T2" fmla="*/ 124 w 324"/>
                <a:gd name="T3" fmla="*/ 254 h 350"/>
                <a:gd name="T4" fmla="*/ 324 w 324"/>
                <a:gd name="T5" fmla="*/ 233 h 350"/>
                <a:gd name="T6" fmla="*/ 324 w 324"/>
                <a:gd name="T7" fmla="*/ 267 h 350"/>
                <a:gd name="T8" fmla="*/ 19 w 324"/>
                <a:gd name="T9" fmla="*/ 348 h 350"/>
                <a:gd name="T10" fmla="*/ 0 w 324"/>
                <a:gd name="T11" fmla="*/ 328 h 350"/>
                <a:gd name="T12" fmla="*/ 93 w 324"/>
                <a:gd name="T13" fmla="*/ 27 h 350"/>
                <a:gd name="T14" fmla="*/ 104 w 324"/>
                <a:gd name="T15" fmla="*/ 18 h 350"/>
                <a:gd name="T16" fmla="*/ 201 w 324"/>
                <a:gd name="T17" fmla="*/ 66 h 350"/>
                <a:gd name="T18" fmla="*/ 201 w 324"/>
                <a:gd name="T19" fmla="*/ 7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350">
                  <a:moveTo>
                    <a:pt x="201" y="75"/>
                  </a:moveTo>
                  <a:cubicBezTo>
                    <a:pt x="187" y="149"/>
                    <a:pt x="162" y="210"/>
                    <a:pt x="124" y="254"/>
                  </a:cubicBezTo>
                  <a:cubicBezTo>
                    <a:pt x="324" y="233"/>
                    <a:pt x="324" y="233"/>
                    <a:pt x="324" y="233"/>
                  </a:cubicBezTo>
                  <a:cubicBezTo>
                    <a:pt x="319" y="245"/>
                    <a:pt x="319" y="257"/>
                    <a:pt x="324" y="267"/>
                  </a:cubicBezTo>
                  <a:cubicBezTo>
                    <a:pt x="208" y="315"/>
                    <a:pt x="100" y="350"/>
                    <a:pt x="19" y="348"/>
                  </a:cubicBezTo>
                  <a:cubicBezTo>
                    <a:pt x="8" y="348"/>
                    <a:pt x="0" y="339"/>
                    <a:pt x="0" y="328"/>
                  </a:cubicBezTo>
                  <a:cubicBezTo>
                    <a:pt x="4" y="213"/>
                    <a:pt x="30" y="109"/>
                    <a:pt x="93" y="27"/>
                  </a:cubicBezTo>
                  <a:cubicBezTo>
                    <a:pt x="95" y="23"/>
                    <a:pt x="99" y="20"/>
                    <a:pt x="104" y="18"/>
                  </a:cubicBezTo>
                  <a:cubicBezTo>
                    <a:pt x="155" y="0"/>
                    <a:pt x="192" y="7"/>
                    <a:pt x="201" y="66"/>
                  </a:cubicBezTo>
                  <a:cubicBezTo>
                    <a:pt x="202" y="69"/>
                    <a:pt x="202" y="72"/>
                    <a:pt x="201" y="7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1" name="Group 90">
            <a:extLst>
              <a:ext uri="{FF2B5EF4-FFF2-40B4-BE49-F238E27FC236}">
                <a16:creationId xmlns:a16="http://schemas.microsoft.com/office/drawing/2014/main" id="{C6669F39-EB5E-40C7-9B23-E9A96ED9A505}"/>
              </a:ext>
            </a:extLst>
          </p:cNvPr>
          <p:cNvGrpSpPr/>
          <p:nvPr/>
        </p:nvGrpSpPr>
        <p:grpSpPr>
          <a:xfrm>
            <a:off x="6569166" y="5060474"/>
            <a:ext cx="3118803" cy="5235258"/>
            <a:chOff x="4462463" y="5224463"/>
            <a:chExt cx="2835275" cy="4759325"/>
          </a:xfrm>
        </p:grpSpPr>
        <p:sp>
          <p:nvSpPr>
            <p:cNvPr id="61" name="Freeform 58">
              <a:extLst>
                <a:ext uri="{FF2B5EF4-FFF2-40B4-BE49-F238E27FC236}">
                  <a16:creationId xmlns:a16="http://schemas.microsoft.com/office/drawing/2014/main" id="{FB1D4DCB-A52B-481E-B763-8DF5491A8331}"/>
                </a:ext>
              </a:extLst>
            </p:cNvPr>
            <p:cNvSpPr>
              <a:spLocks/>
            </p:cNvSpPr>
            <p:nvPr/>
          </p:nvSpPr>
          <p:spPr bwMode="auto">
            <a:xfrm>
              <a:off x="4699000" y="6572251"/>
              <a:ext cx="163513" cy="141288"/>
            </a:xfrm>
            <a:custGeom>
              <a:avLst/>
              <a:gdLst>
                <a:gd name="T0" fmla="*/ 20 w 103"/>
                <a:gd name="T1" fmla="*/ 0 h 89"/>
                <a:gd name="T2" fmla="*/ 0 w 103"/>
                <a:gd name="T3" fmla="*/ 59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9"/>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88AC8ACE-2B55-4D38-B312-CB42C9D070C6}"/>
                </a:ext>
              </a:extLst>
            </p:cNvPr>
            <p:cNvSpPr>
              <a:spLocks/>
            </p:cNvSpPr>
            <p:nvPr/>
          </p:nvSpPr>
          <p:spPr bwMode="auto">
            <a:xfrm>
              <a:off x="5387975" y="5999163"/>
              <a:ext cx="755650" cy="950913"/>
            </a:xfrm>
            <a:custGeom>
              <a:avLst/>
              <a:gdLst>
                <a:gd name="T0" fmla="*/ 23 w 259"/>
                <a:gd name="T1" fmla="*/ 280 h 325"/>
                <a:gd name="T2" fmla="*/ 109 w 259"/>
                <a:gd name="T3" fmla="*/ 325 h 325"/>
                <a:gd name="T4" fmla="*/ 246 w 259"/>
                <a:gd name="T5" fmla="*/ 72 h 325"/>
                <a:gd name="T6" fmla="*/ 202 w 259"/>
                <a:gd name="T7" fmla="*/ 0 h 325"/>
                <a:gd name="T8" fmla="*/ 187 w 259"/>
                <a:gd name="T9" fmla="*/ 1 h 325"/>
                <a:gd name="T10" fmla="*/ 158 w 259"/>
                <a:gd name="T11" fmla="*/ 12 h 325"/>
                <a:gd name="T12" fmla="*/ 23 w 259"/>
                <a:gd name="T13" fmla="*/ 280 h 325"/>
              </a:gdLst>
              <a:ahLst/>
              <a:cxnLst>
                <a:cxn ang="0">
                  <a:pos x="T0" y="T1"/>
                </a:cxn>
                <a:cxn ang="0">
                  <a:pos x="T2" y="T3"/>
                </a:cxn>
                <a:cxn ang="0">
                  <a:pos x="T4" y="T5"/>
                </a:cxn>
                <a:cxn ang="0">
                  <a:pos x="T6" y="T7"/>
                </a:cxn>
                <a:cxn ang="0">
                  <a:pos x="T8" y="T9"/>
                </a:cxn>
                <a:cxn ang="0">
                  <a:pos x="T10" y="T11"/>
                </a:cxn>
                <a:cxn ang="0">
                  <a:pos x="T12" y="T13"/>
                </a:cxn>
              </a:cxnLst>
              <a:rect l="0" t="0" r="r" b="b"/>
              <a:pathLst>
                <a:path w="259" h="325">
                  <a:moveTo>
                    <a:pt x="23" y="280"/>
                  </a:moveTo>
                  <a:cubicBezTo>
                    <a:pt x="40" y="302"/>
                    <a:pt x="64" y="320"/>
                    <a:pt x="109" y="325"/>
                  </a:cubicBezTo>
                  <a:cubicBezTo>
                    <a:pt x="158" y="274"/>
                    <a:pt x="203" y="179"/>
                    <a:pt x="246" y="72"/>
                  </a:cubicBezTo>
                  <a:cubicBezTo>
                    <a:pt x="259" y="40"/>
                    <a:pt x="237" y="3"/>
                    <a:pt x="202" y="0"/>
                  </a:cubicBezTo>
                  <a:cubicBezTo>
                    <a:pt x="197" y="0"/>
                    <a:pt x="192" y="0"/>
                    <a:pt x="187" y="1"/>
                  </a:cubicBezTo>
                  <a:cubicBezTo>
                    <a:pt x="176" y="1"/>
                    <a:pt x="166" y="5"/>
                    <a:pt x="158" y="12"/>
                  </a:cubicBezTo>
                  <a:cubicBezTo>
                    <a:pt x="32" y="116"/>
                    <a:pt x="0" y="202"/>
                    <a:pt x="23" y="280"/>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873F4FB8-6B8A-4598-A3ED-0B65FE025562}"/>
                </a:ext>
              </a:extLst>
            </p:cNvPr>
            <p:cNvSpPr>
              <a:spLocks/>
            </p:cNvSpPr>
            <p:nvPr/>
          </p:nvSpPr>
          <p:spPr bwMode="auto">
            <a:xfrm>
              <a:off x="4703763" y="6411913"/>
              <a:ext cx="1101725" cy="503238"/>
            </a:xfrm>
            <a:custGeom>
              <a:avLst/>
              <a:gdLst>
                <a:gd name="T0" fmla="*/ 7 w 377"/>
                <a:gd name="T1" fmla="*/ 55 h 172"/>
                <a:gd name="T2" fmla="*/ 0 w 377"/>
                <a:gd name="T3" fmla="*/ 101 h 172"/>
                <a:gd name="T4" fmla="*/ 363 w 377"/>
                <a:gd name="T5" fmla="*/ 148 h 172"/>
                <a:gd name="T6" fmla="*/ 377 w 377"/>
                <a:gd name="T7" fmla="*/ 52 h 172"/>
                <a:gd name="T8" fmla="*/ 7 w 377"/>
                <a:gd name="T9" fmla="*/ 55 h 172"/>
              </a:gdLst>
              <a:ahLst/>
              <a:cxnLst>
                <a:cxn ang="0">
                  <a:pos x="T0" y="T1"/>
                </a:cxn>
                <a:cxn ang="0">
                  <a:pos x="T2" y="T3"/>
                </a:cxn>
                <a:cxn ang="0">
                  <a:pos x="T4" y="T5"/>
                </a:cxn>
                <a:cxn ang="0">
                  <a:pos x="T6" y="T7"/>
                </a:cxn>
                <a:cxn ang="0">
                  <a:pos x="T8" y="T9"/>
                </a:cxn>
              </a:cxnLst>
              <a:rect l="0" t="0" r="r" b="b"/>
              <a:pathLst>
                <a:path w="377" h="172">
                  <a:moveTo>
                    <a:pt x="7" y="55"/>
                  </a:moveTo>
                  <a:cubicBezTo>
                    <a:pt x="0" y="101"/>
                    <a:pt x="0" y="101"/>
                    <a:pt x="0" y="101"/>
                  </a:cubicBezTo>
                  <a:cubicBezTo>
                    <a:pt x="204" y="139"/>
                    <a:pt x="327" y="172"/>
                    <a:pt x="363" y="148"/>
                  </a:cubicBezTo>
                  <a:cubicBezTo>
                    <a:pt x="377" y="52"/>
                    <a:pt x="377" y="52"/>
                    <a:pt x="377" y="52"/>
                  </a:cubicBezTo>
                  <a:cubicBezTo>
                    <a:pt x="334" y="0"/>
                    <a:pt x="190" y="76"/>
                    <a:pt x="7" y="55"/>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F42CB0F5-3940-4984-9B9B-47B3F405B73B}"/>
                </a:ext>
              </a:extLst>
            </p:cNvPr>
            <p:cNvSpPr>
              <a:spLocks/>
            </p:cNvSpPr>
            <p:nvPr/>
          </p:nvSpPr>
          <p:spPr bwMode="auto">
            <a:xfrm>
              <a:off x="4462463" y="6450013"/>
              <a:ext cx="293688" cy="222250"/>
            </a:xfrm>
            <a:custGeom>
              <a:avLst/>
              <a:gdLst>
                <a:gd name="T0" fmla="*/ 3 w 101"/>
                <a:gd name="T1" fmla="*/ 15 h 76"/>
                <a:gd name="T2" fmla="*/ 3 w 101"/>
                <a:gd name="T3" fmla="*/ 15 h 76"/>
                <a:gd name="T4" fmla="*/ 6 w 101"/>
                <a:gd name="T5" fmla="*/ 27 h 76"/>
                <a:gd name="T6" fmla="*/ 74 w 101"/>
                <a:gd name="T7" fmla="*/ 73 h 76"/>
                <a:gd name="T8" fmla="*/ 87 w 101"/>
                <a:gd name="T9" fmla="*/ 71 h 76"/>
                <a:gd name="T10" fmla="*/ 96 w 101"/>
                <a:gd name="T11" fmla="*/ 57 h 76"/>
                <a:gd name="T12" fmla="*/ 89 w 101"/>
                <a:gd name="T13" fmla="*/ 32 h 76"/>
                <a:gd name="T14" fmla="*/ 65 w 101"/>
                <a:gd name="T15" fmla="*/ 15 h 76"/>
                <a:gd name="T16" fmla="*/ 3 w 101"/>
                <a:gd name="T17" fmla="*/ 1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3" y="15"/>
                  </a:moveTo>
                  <a:cubicBezTo>
                    <a:pt x="3" y="15"/>
                    <a:pt x="3" y="15"/>
                    <a:pt x="3" y="15"/>
                  </a:cubicBezTo>
                  <a:cubicBezTo>
                    <a:pt x="0" y="19"/>
                    <a:pt x="2" y="25"/>
                    <a:pt x="6" y="27"/>
                  </a:cubicBezTo>
                  <a:cubicBezTo>
                    <a:pt x="74" y="73"/>
                    <a:pt x="74" y="73"/>
                    <a:pt x="74" y="73"/>
                  </a:cubicBezTo>
                  <a:cubicBezTo>
                    <a:pt x="78" y="76"/>
                    <a:pt x="84" y="75"/>
                    <a:pt x="87" y="71"/>
                  </a:cubicBezTo>
                  <a:cubicBezTo>
                    <a:pt x="96" y="57"/>
                    <a:pt x="96" y="57"/>
                    <a:pt x="96" y="57"/>
                  </a:cubicBezTo>
                  <a:cubicBezTo>
                    <a:pt x="101" y="49"/>
                    <a:pt x="98" y="38"/>
                    <a:pt x="89" y="32"/>
                  </a:cubicBezTo>
                  <a:cubicBezTo>
                    <a:pt x="65" y="15"/>
                    <a:pt x="65" y="15"/>
                    <a:pt x="65" y="15"/>
                  </a:cubicBezTo>
                  <a:cubicBezTo>
                    <a:pt x="47" y="2"/>
                    <a:pt x="13" y="0"/>
                    <a:pt x="3" y="1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CD10F76-3B1B-4172-B77A-F2B8568FEAF0}"/>
                </a:ext>
              </a:extLst>
            </p:cNvPr>
            <p:cNvSpPr>
              <a:spLocks/>
            </p:cNvSpPr>
            <p:nvPr/>
          </p:nvSpPr>
          <p:spPr bwMode="auto">
            <a:xfrm>
              <a:off x="4651375" y="6421438"/>
              <a:ext cx="82550" cy="150813"/>
            </a:xfrm>
            <a:custGeom>
              <a:avLst/>
              <a:gdLst>
                <a:gd name="T0" fmla="*/ 7 w 28"/>
                <a:gd name="T1" fmla="*/ 52 h 52"/>
                <a:gd name="T2" fmla="*/ 28 w 28"/>
                <a:gd name="T3" fmla="*/ 49 h 52"/>
                <a:gd name="T4" fmla="*/ 22 w 28"/>
                <a:gd name="T5" fmla="*/ 10 h 52"/>
                <a:gd name="T6" fmla="*/ 9 w 28"/>
                <a:gd name="T7" fmla="*/ 1 h 52"/>
                <a:gd name="T8" fmla="*/ 9 w 28"/>
                <a:gd name="T9" fmla="*/ 1 h 52"/>
                <a:gd name="T10" fmla="*/ 0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9"/>
                    <a:pt x="28" y="49"/>
                    <a:pt x="28" y="49"/>
                  </a:cubicBezTo>
                  <a:cubicBezTo>
                    <a:pt x="22" y="10"/>
                    <a:pt x="22" y="10"/>
                    <a:pt x="22" y="10"/>
                  </a:cubicBezTo>
                  <a:cubicBezTo>
                    <a:pt x="21" y="4"/>
                    <a:pt x="15" y="0"/>
                    <a:pt x="9" y="1"/>
                  </a:cubicBezTo>
                  <a:cubicBezTo>
                    <a:pt x="9" y="1"/>
                    <a:pt x="9" y="1"/>
                    <a:pt x="9" y="1"/>
                  </a:cubicBezTo>
                  <a:cubicBezTo>
                    <a:pt x="3" y="2"/>
                    <a:pt x="0" y="8"/>
                    <a:pt x="0"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8495453A-4370-4A63-81B8-4385D96C2523}"/>
                </a:ext>
              </a:extLst>
            </p:cNvPr>
            <p:cNvSpPr>
              <a:spLocks/>
            </p:cNvSpPr>
            <p:nvPr/>
          </p:nvSpPr>
          <p:spPr bwMode="auto">
            <a:xfrm>
              <a:off x="6926263" y="9278938"/>
              <a:ext cx="277813" cy="309563"/>
            </a:xfrm>
            <a:custGeom>
              <a:avLst/>
              <a:gdLst>
                <a:gd name="T0" fmla="*/ 175 w 175"/>
                <a:gd name="T1" fmla="*/ 165 h 195"/>
                <a:gd name="T2" fmla="*/ 140 w 175"/>
                <a:gd name="T3" fmla="*/ 195 h 195"/>
                <a:gd name="T4" fmla="*/ 0 w 175"/>
                <a:gd name="T5" fmla="*/ 29 h 195"/>
                <a:gd name="T6" fmla="*/ 35 w 175"/>
                <a:gd name="T7" fmla="*/ 0 h 195"/>
                <a:gd name="T8" fmla="*/ 175 w 175"/>
                <a:gd name="T9" fmla="*/ 165 h 195"/>
              </a:gdLst>
              <a:ahLst/>
              <a:cxnLst>
                <a:cxn ang="0">
                  <a:pos x="T0" y="T1"/>
                </a:cxn>
                <a:cxn ang="0">
                  <a:pos x="T2" y="T3"/>
                </a:cxn>
                <a:cxn ang="0">
                  <a:pos x="T4" y="T5"/>
                </a:cxn>
                <a:cxn ang="0">
                  <a:pos x="T6" y="T7"/>
                </a:cxn>
                <a:cxn ang="0">
                  <a:pos x="T8" y="T9"/>
                </a:cxn>
              </a:cxnLst>
              <a:rect l="0" t="0" r="r" b="b"/>
              <a:pathLst>
                <a:path w="175" h="195">
                  <a:moveTo>
                    <a:pt x="175" y="165"/>
                  </a:moveTo>
                  <a:lnTo>
                    <a:pt x="140" y="195"/>
                  </a:lnTo>
                  <a:lnTo>
                    <a:pt x="0" y="29"/>
                  </a:lnTo>
                  <a:lnTo>
                    <a:pt x="35" y="0"/>
                  </a:lnTo>
                  <a:lnTo>
                    <a:pt x="175" y="16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4A28CB3E-63A7-49CF-A15F-AA6E1E757A5C}"/>
                </a:ext>
              </a:extLst>
            </p:cNvPr>
            <p:cNvSpPr>
              <a:spLocks/>
            </p:cNvSpPr>
            <p:nvPr/>
          </p:nvSpPr>
          <p:spPr bwMode="auto">
            <a:xfrm>
              <a:off x="6988175" y="9485313"/>
              <a:ext cx="309563" cy="363538"/>
            </a:xfrm>
            <a:custGeom>
              <a:avLst/>
              <a:gdLst>
                <a:gd name="T0" fmla="*/ 22 w 106"/>
                <a:gd name="T1" fmla="*/ 116 h 124"/>
                <a:gd name="T2" fmla="*/ 91 w 106"/>
                <a:gd name="T3" fmla="*/ 54 h 124"/>
                <a:gd name="T4" fmla="*/ 93 w 106"/>
                <a:gd name="T5" fmla="*/ 52 h 124"/>
                <a:gd name="T6" fmla="*/ 96 w 106"/>
                <a:gd name="T7" fmla="*/ 49 h 124"/>
                <a:gd name="T8" fmla="*/ 97 w 106"/>
                <a:gd name="T9" fmla="*/ 15 h 124"/>
                <a:gd name="T10" fmla="*/ 88 w 106"/>
                <a:gd name="T11" fmla="*/ 5 h 124"/>
                <a:gd name="T12" fmla="*/ 70 w 106"/>
                <a:gd name="T13" fmla="*/ 7 h 124"/>
                <a:gd name="T14" fmla="*/ 39 w 106"/>
                <a:gd name="T15" fmla="*/ 31 h 124"/>
                <a:gd name="T16" fmla="*/ 32 w 106"/>
                <a:gd name="T17" fmla="*/ 43 h 124"/>
                <a:gd name="T18" fmla="*/ 3 w 106"/>
                <a:gd name="T19" fmla="*/ 100 h 124"/>
                <a:gd name="T20" fmla="*/ 0 w 106"/>
                <a:gd name="T21" fmla="*/ 110 h 124"/>
                <a:gd name="T22" fmla="*/ 2 w 106"/>
                <a:gd name="T23" fmla="*/ 115 h 124"/>
                <a:gd name="T24" fmla="*/ 22 w 106"/>
                <a:gd name="T25"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24">
                  <a:moveTo>
                    <a:pt x="22" y="116"/>
                  </a:moveTo>
                  <a:cubicBezTo>
                    <a:pt x="37" y="90"/>
                    <a:pt x="62" y="70"/>
                    <a:pt x="91" y="54"/>
                  </a:cubicBezTo>
                  <a:cubicBezTo>
                    <a:pt x="92" y="53"/>
                    <a:pt x="92" y="53"/>
                    <a:pt x="93" y="52"/>
                  </a:cubicBezTo>
                  <a:cubicBezTo>
                    <a:pt x="96" y="49"/>
                    <a:pt x="96" y="49"/>
                    <a:pt x="96" y="49"/>
                  </a:cubicBezTo>
                  <a:cubicBezTo>
                    <a:pt x="106" y="40"/>
                    <a:pt x="106" y="24"/>
                    <a:pt x="97" y="15"/>
                  </a:cubicBezTo>
                  <a:cubicBezTo>
                    <a:pt x="88" y="5"/>
                    <a:pt x="88" y="5"/>
                    <a:pt x="88" y="5"/>
                  </a:cubicBezTo>
                  <a:cubicBezTo>
                    <a:pt x="83" y="0"/>
                    <a:pt x="74" y="1"/>
                    <a:pt x="70" y="7"/>
                  </a:cubicBezTo>
                  <a:cubicBezTo>
                    <a:pt x="64" y="18"/>
                    <a:pt x="53" y="25"/>
                    <a:pt x="39" y="31"/>
                  </a:cubicBezTo>
                  <a:cubicBezTo>
                    <a:pt x="34" y="33"/>
                    <a:pt x="32" y="38"/>
                    <a:pt x="32" y="43"/>
                  </a:cubicBezTo>
                  <a:cubicBezTo>
                    <a:pt x="35" y="62"/>
                    <a:pt x="21" y="81"/>
                    <a:pt x="3" y="100"/>
                  </a:cubicBezTo>
                  <a:cubicBezTo>
                    <a:pt x="1" y="103"/>
                    <a:pt x="0" y="106"/>
                    <a:pt x="0" y="110"/>
                  </a:cubicBezTo>
                  <a:cubicBezTo>
                    <a:pt x="1" y="112"/>
                    <a:pt x="1" y="113"/>
                    <a:pt x="2" y="115"/>
                  </a:cubicBezTo>
                  <a:cubicBezTo>
                    <a:pt x="5" y="123"/>
                    <a:pt x="17" y="124"/>
                    <a:pt x="22" y="11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314CD0A3-4E23-401C-AC0F-4C4AC616E41E}"/>
                </a:ext>
              </a:extLst>
            </p:cNvPr>
            <p:cNvSpPr>
              <a:spLocks/>
            </p:cNvSpPr>
            <p:nvPr/>
          </p:nvSpPr>
          <p:spPr bwMode="auto">
            <a:xfrm>
              <a:off x="5699125" y="9491663"/>
              <a:ext cx="93663" cy="347663"/>
            </a:xfrm>
            <a:custGeom>
              <a:avLst/>
              <a:gdLst>
                <a:gd name="T0" fmla="*/ 59 w 59"/>
                <a:gd name="T1" fmla="*/ 217 h 219"/>
                <a:gd name="T2" fmla="*/ 15 w 59"/>
                <a:gd name="T3" fmla="*/ 219 h 219"/>
                <a:gd name="T4" fmla="*/ 0 w 59"/>
                <a:gd name="T5" fmla="*/ 2 h 219"/>
                <a:gd name="T6" fmla="*/ 46 w 59"/>
                <a:gd name="T7" fmla="*/ 0 h 219"/>
                <a:gd name="T8" fmla="*/ 59 w 59"/>
                <a:gd name="T9" fmla="*/ 217 h 219"/>
              </a:gdLst>
              <a:ahLst/>
              <a:cxnLst>
                <a:cxn ang="0">
                  <a:pos x="T0" y="T1"/>
                </a:cxn>
                <a:cxn ang="0">
                  <a:pos x="T2" y="T3"/>
                </a:cxn>
                <a:cxn ang="0">
                  <a:pos x="T4" y="T5"/>
                </a:cxn>
                <a:cxn ang="0">
                  <a:pos x="T6" y="T7"/>
                </a:cxn>
                <a:cxn ang="0">
                  <a:pos x="T8" y="T9"/>
                </a:cxn>
              </a:cxnLst>
              <a:rect l="0" t="0" r="r" b="b"/>
              <a:pathLst>
                <a:path w="59" h="219">
                  <a:moveTo>
                    <a:pt x="59" y="217"/>
                  </a:moveTo>
                  <a:lnTo>
                    <a:pt x="15" y="219"/>
                  </a:lnTo>
                  <a:lnTo>
                    <a:pt x="0" y="2"/>
                  </a:lnTo>
                  <a:lnTo>
                    <a:pt x="46" y="0"/>
                  </a:lnTo>
                  <a:lnTo>
                    <a:pt x="59" y="2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280A4968-4A0D-4523-A270-DD8199D05754}"/>
                </a:ext>
              </a:extLst>
            </p:cNvPr>
            <p:cNvSpPr>
              <a:spLocks/>
            </p:cNvSpPr>
            <p:nvPr/>
          </p:nvSpPr>
          <p:spPr bwMode="auto">
            <a:xfrm>
              <a:off x="5451475" y="9793288"/>
              <a:ext cx="409575" cy="190500"/>
            </a:xfrm>
            <a:custGeom>
              <a:avLst/>
              <a:gdLst>
                <a:gd name="T0" fmla="*/ 18 w 140"/>
                <a:gd name="T1" fmla="*/ 61 h 65"/>
                <a:gd name="T2" fmla="*/ 110 w 140"/>
                <a:gd name="T3" fmla="*/ 52 h 65"/>
                <a:gd name="T4" fmla="*/ 113 w 140"/>
                <a:gd name="T5" fmla="*/ 52 h 65"/>
                <a:gd name="T6" fmla="*/ 118 w 140"/>
                <a:gd name="T7" fmla="*/ 52 h 65"/>
                <a:gd name="T8" fmla="*/ 139 w 140"/>
                <a:gd name="T9" fmla="*/ 25 h 65"/>
                <a:gd name="T10" fmla="*/ 137 w 140"/>
                <a:gd name="T11" fmla="*/ 12 h 65"/>
                <a:gd name="T12" fmla="*/ 121 w 140"/>
                <a:gd name="T13" fmla="*/ 3 h 65"/>
                <a:gd name="T14" fmla="*/ 82 w 140"/>
                <a:gd name="T15" fmla="*/ 3 h 65"/>
                <a:gd name="T16" fmla="*/ 69 w 140"/>
                <a:gd name="T17" fmla="*/ 9 h 65"/>
                <a:gd name="T18" fmla="*/ 12 w 140"/>
                <a:gd name="T19" fmla="*/ 37 h 65"/>
                <a:gd name="T20" fmla="*/ 4 w 140"/>
                <a:gd name="T21" fmla="*/ 44 h 65"/>
                <a:gd name="T22" fmla="*/ 2 w 140"/>
                <a:gd name="T23" fmla="*/ 48 h 65"/>
                <a:gd name="T24" fmla="*/ 18 w 140"/>
                <a:gd name="T25"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65">
                  <a:moveTo>
                    <a:pt x="18" y="61"/>
                  </a:moveTo>
                  <a:cubicBezTo>
                    <a:pt x="46" y="50"/>
                    <a:pt x="77" y="48"/>
                    <a:pt x="110" y="52"/>
                  </a:cubicBezTo>
                  <a:cubicBezTo>
                    <a:pt x="111" y="52"/>
                    <a:pt x="112" y="52"/>
                    <a:pt x="113" y="52"/>
                  </a:cubicBezTo>
                  <a:cubicBezTo>
                    <a:pt x="118" y="52"/>
                    <a:pt x="118" y="52"/>
                    <a:pt x="118" y="52"/>
                  </a:cubicBezTo>
                  <a:cubicBezTo>
                    <a:pt x="131" y="50"/>
                    <a:pt x="140" y="38"/>
                    <a:pt x="139" y="25"/>
                  </a:cubicBezTo>
                  <a:cubicBezTo>
                    <a:pt x="137" y="12"/>
                    <a:pt x="137" y="12"/>
                    <a:pt x="137" y="12"/>
                  </a:cubicBezTo>
                  <a:cubicBezTo>
                    <a:pt x="136" y="4"/>
                    <a:pt x="128" y="0"/>
                    <a:pt x="121" y="3"/>
                  </a:cubicBezTo>
                  <a:cubicBezTo>
                    <a:pt x="110" y="7"/>
                    <a:pt x="97" y="7"/>
                    <a:pt x="82" y="3"/>
                  </a:cubicBezTo>
                  <a:cubicBezTo>
                    <a:pt x="77" y="2"/>
                    <a:pt x="72" y="5"/>
                    <a:pt x="69" y="9"/>
                  </a:cubicBezTo>
                  <a:cubicBezTo>
                    <a:pt x="60" y="26"/>
                    <a:pt x="38" y="33"/>
                    <a:pt x="12" y="37"/>
                  </a:cubicBezTo>
                  <a:cubicBezTo>
                    <a:pt x="9" y="38"/>
                    <a:pt x="6" y="40"/>
                    <a:pt x="4" y="44"/>
                  </a:cubicBezTo>
                  <a:cubicBezTo>
                    <a:pt x="3" y="45"/>
                    <a:pt x="3" y="47"/>
                    <a:pt x="2" y="48"/>
                  </a:cubicBezTo>
                  <a:cubicBezTo>
                    <a:pt x="0" y="57"/>
                    <a:pt x="9" y="65"/>
                    <a:pt x="18" y="61"/>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9773878-CDAE-403A-A3A5-9627FA6F1AEB}"/>
                </a:ext>
              </a:extLst>
            </p:cNvPr>
            <p:cNvSpPr>
              <a:spLocks/>
            </p:cNvSpPr>
            <p:nvPr/>
          </p:nvSpPr>
          <p:spPr bwMode="auto">
            <a:xfrm>
              <a:off x="5573713" y="7015163"/>
              <a:ext cx="1033463" cy="1479550"/>
            </a:xfrm>
            <a:custGeom>
              <a:avLst/>
              <a:gdLst>
                <a:gd name="T0" fmla="*/ 313 w 354"/>
                <a:gd name="T1" fmla="*/ 469 h 506"/>
                <a:gd name="T2" fmla="*/ 186 w 354"/>
                <a:gd name="T3" fmla="*/ 506 h 506"/>
                <a:gd name="T4" fmla="*/ 0 w 354"/>
                <a:gd name="T5" fmla="*/ 147 h 506"/>
                <a:gd name="T6" fmla="*/ 255 w 354"/>
                <a:gd name="T7" fmla="*/ 0 h 506"/>
                <a:gd name="T8" fmla="*/ 313 w 354"/>
                <a:gd name="T9" fmla="*/ 469 h 506"/>
              </a:gdLst>
              <a:ahLst/>
              <a:cxnLst>
                <a:cxn ang="0">
                  <a:pos x="T0" y="T1"/>
                </a:cxn>
                <a:cxn ang="0">
                  <a:pos x="T2" y="T3"/>
                </a:cxn>
                <a:cxn ang="0">
                  <a:pos x="T4" y="T5"/>
                </a:cxn>
                <a:cxn ang="0">
                  <a:pos x="T6" y="T7"/>
                </a:cxn>
                <a:cxn ang="0">
                  <a:pos x="T8" y="T9"/>
                </a:cxn>
              </a:cxnLst>
              <a:rect l="0" t="0" r="r" b="b"/>
              <a:pathLst>
                <a:path w="354" h="506">
                  <a:moveTo>
                    <a:pt x="313" y="469"/>
                  </a:moveTo>
                  <a:cubicBezTo>
                    <a:pt x="186" y="506"/>
                    <a:pt x="186" y="506"/>
                    <a:pt x="186" y="506"/>
                  </a:cubicBezTo>
                  <a:cubicBezTo>
                    <a:pt x="106" y="415"/>
                    <a:pt x="0" y="294"/>
                    <a:pt x="0" y="147"/>
                  </a:cubicBezTo>
                  <a:cubicBezTo>
                    <a:pt x="255" y="0"/>
                    <a:pt x="255" y="0"/>
                    <a:pt x="255" y="0"/>
                  </a:cubicBezTo>
                  <a:cubicBezTo>
                    <a:pt x="354" y="171"/>
                    <a:pt x="329" y="348"/>
                    <a:pt x="313" y="469"/>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D8F388DA-E102-4E51-B247-D2A764C3F4B6}"/>
                </a:ext>
              </a:extLst>
            </p:cNvPr>
            <p:cNvSpPr>
              <a:spLocks/>
            </p:cNvSpPr>
            <p:nvPr/>
          </p:nvSpPr>
          <p:spPr bwMode="auto">
            <a:xfrm>
              <a:off x="6116638" y="8331201"/>
              <a:ext cx="1019175" cy="1160463"/>
            </a:xfrm>
            <a:custGeom>
              <a:avLst/>
              <a:gdLst>
                <a:gd name="T0" fmla="*/ 349 w 349"/>
                <a:gd name="T1" fmla="*/ 363 h 397"/>
                <a:gd name="T2" fmla="*/ 313 w 349"/>
                <a:gd name="T3" fmla="*/ 397 h 397"/>
                <a:gd name="T4" fmla="*/ 0 w 349"/>
                <a:gd name="T5" fmla="*/ 56 h 397"/>
                <a:gd name="T6" fmla="*/ 120 w 349"/>
                <a:gd name="T7" fmla="*/ 0 h 397"/>
                <a:gd name="T8" fmla="*/ 349 w 349"/>
                <a:gd name="T9" fmla="*/ 363 h 397"/>
              </a:gdLst>
              <a:ahLst/>
              <a:cxnLst>
                <a:cxn ang="0">
                  <a:pos x="T0" y="T1"/>
                </a:cxn>
                <a:cxn ang="0">
                  <a:pos x="T2" y="T3"/>
                </a:cxn>
                <a:cxn ang="0">
                  <a:pos x="T4" y="T5"/>
                </a:cxn>
                <a:cxn ang="0">
                  <a:pos x="T6" y="T7"/>
                </a:cxn>
                <a:cxn ang="0">
                  <a:pos x="T8" y="T9"/>
                </a:cxn>
              </a:cxnLst>
              <a:rect l="0" t="0" r="r" b="b"/>
              <a:pathLst>
                <a:path w="349" h="397">
                  <a:moveTo>
                    <a:pt x="349" y="363"/>
                  </a:moveTo>
                  <a:cubicBezTo>
                    <a:pt x="313" y="397"/>
                    <a:pt x="313" y="397"/>
                    <a:pt x="313" y="397"/>
                  </a:cubicBezTo>
                  <a:cubicBezTo>
                    <a:pt x="0" y="56"/>
                    <a:pt x="0" y="56"/>
                    <a:pt x="0" y="56"/>
                  </a:cubicBezTo>
                  <a:cubicBezTo>
                    <a:pt x="120" y="0"/>
                    <a:pt x="120" y="0"/>
                    <a:pt x="120" y="0"/>
                  </a:cubicBezTo>
                  <a:cubicBezTo>
                    <a:pt x="179" y="8"/>
                    <a:pt x="257" y="185"/>
                    <a:pt x="349" y="363"/>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524D6B88-3EFD-43FD-95C4-921936BC9D76}"/>
                </a:ext>
              </a:extLst>
            </p:cNvPr>
            <p:cNvSpPr>
              <a:spLocks/>
            </p:cNvSpPr>
            <p:nvPr/>
          </p:nvSpPr>
          <p:spPr bwMode="auto">
            <a:xfrm>
              <a:off x="5402263" y="7239001"/>
              <a:ext cx="1074738" cy="1273175"/>
            </a:xfrm>
            <a:custGeom>
              <a:avLst/>
              <a:gdLst>
                <a:gd name="T0" fmla="*/ 184 w 368"/>
                <a:gd name="T1" fmla="*/ 435 h 435"/>
                <a:gd name="T2" fmla="*/ 56 w 368"/>
                <a:gd name="T3" fmla="*/ 404 h 435"/>
                <a:gd name="T4" fmla="*/ 73 w 368"/>
                <a:gd name="T5" fmla="*/ 0 h 435"/>
                <a:gd name="T6" fmla="*/ 367 w 368"/>
                <a:gd name="T7" fmla="*/ 0 h 435"/>
                <a:gd name="T8" fmla="*/ 184 w 368"/>
                <a:gd name="T9" fmla="*/ 435 h 435"/>
              </a:gdLst>
              <a:ahLst/>
              <a:cxnLst>
                <a:cxn ang="0">
                  <a:pos x="T0" y="T1"/>
                </a:cxn>
                <a:cxn ang="0">
                  <a:pos x="T2" y="T3"/>
                </a:cxn>
                <a:cxn ang="0">
                  <a:pos x="T4" y="T5"/>
                </a:cxn>
                <a:cxn ang="0">
                  <a:pos x="T6" y="T7"/>
                </a:cxn>
                <a:cxn ang="0">
                  <a:pos x="T8" y="T9"/>
                </a:cxn>
              </a:cxnLst>
              <a:rect l="0" t="0" r="r" b="b"/>
              <a:pathLst>
                <a:path w="368" h="435">
                  <a:moveTo>
                    <a:pt x="184" y="435"/>
                  </a:moveTo>
                  <a:cubicBezTo>
                    <a:pt x="56" y="404"/>
                    <a:pt x="56" y="404"/>
                    <a:pt x="56" y="404"/>
                  </a:cubicBezTo>
                  <a:cubicBezTo>
                    <a:pt x="32" y="285"/>
                    <a:pt x="0" y="128"/>
                    <a:pt x="73" y="0"/>
                  </a:cubicBezTo>
                  <a:cubicBezTo>
                    <a:pt x="367" y="0"/>
                    <a:pt x="367" y="0"/>
                    <a:pt x="367" y="0"/>
                  </a:cubicBezTo>
                  <a:cubicBezTo>
                    <a:pt x="368" y="197"/>
                    <a:pt x="258" y="338"/>
                    <a:pt x="184" y="43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8AA1B964-A149-4BF4-B386-57BF746E14D3}"/>
                </a:ext>
              </a:extLst>
            </p:cNvPr>
            <p:cNvSpPr>
              <a:spLocks/>
            </p:cNvSpPr>
            <p:nvPr/>
          </p:nvSpPr>
          <p:spPr bwMode="auto">
            <a:xfrm>
              <a:off x="5565775" y="8415338"/>
              <a:ext cx="493713" cy="1263650"/>
            </a:xfrm>
            <a:custGeom>
              <a:avLst/>
              <a:gdLst>
                <a:gd name="T0" fmla="*/ 82 w 169"/>
                <a:gd name="T1" fmla="*/ 428 h 432"/>
                <a:gd name="T2" fmla="*/ 34 w 169"/>
                <a:gd name="T3" fmla="*/ 432 h 432"/>
                <a:gd name="T4" fmla="*/ 0 w 169"/>
                <a:gd name="T5" fmla="*/ 0 h 432"/>
                <a:gd name="T6" fmla="*/ 128 w 169"/>
                <a:gd name="T7" fmla="*/ 31 h 432"/>
                <a:gd name="T8" fmla="*/ 82 w 169"/>
                <a:gd name="T9" fmla="*/ 428 h 432"/>
              </a:gdLst>
              <a:ahLst/>
              <a:cxnLst>
                <a:cxn ang="0">
                  <a:pos x="T0" y="T1"/>
                </a:cxn>
                <a:cxn ang="0">
                  <a:pos x="T2" y="T3"/>
                </a:cxn>
                <a:cxn ang="0">
                  <a:pos x="T4" y="T5"/>
                </a:cxn>
                <a:cxn ang="0">
                  <a:pos x="T6" y="T7"/>
                </a:cxn>
                <a:cxn ang="0">
                  <a:pos x="T8" y="T9"/>
                </a:cxn>
              </a:cxnLst>
              <a:rect l="0" t="0" r="r" b="b"/>
              <a:pathLst>
                <a:path w="169" h="432">
                  <a:moveTo>
                    <a:pt x="82" y="428"/>
                  </a:moveTo>
                  <a:cubicBezTo>
                    <a:pt x="34" y="432"/>
                    <a:pt x="34" y="432"/>
                    <a:pt x="34" y="432"/>
                  </a:cubicBezTo>
                  <a:cubicBezTo>
                    <a:pt x="0" y="0"/>
                    <a:pt x="0" y="0"/>
                    <a:pt x="0" y="0"/>
                  </a:cubicBezTo>
                  <a:cubicBezTo>
                    <a:pt x="128" y="31"/>
                    <a:pt x="128" y="31"/>
                    <a:pt x="128" y="31"/>
                  </a:cubicBezTo>
                  <a:cubicBezTo>
                    <a:pt x="169" y="73"/>
                    <a:pt x="120" y="231"/>
                    <a:pt x="82" y="42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D7E60DE5-C423-470B-8DDE-F7F1F934D3AB}"/>
                </a:ext>
              </a:extLst>
            </p:cNvPr>
            <p:cNvSpPr>
              <a:spLocks/>
            </p:cNvSpPr>
            <p:nvPr/>
          </p:nvSpPr>
          <p:spPr bwMode="auto">
            <a:xfrm>
              <a:off x="5868988" y="6696076"/>
              <a:ext cx="612775" cy="639763"/>
            </a:xfrm>
            <a:custGeom>
              <a:avLst/>
              <a:gdLst>
                <a:gd name="T0" fmla="*/ 0 w 210"/>
                <a:gd name="T1" fmla="*/ 209 h 219"/>
                <a:gd name="T2" fmla="*/ 207 w 210"/>
                <a:gd name="T3" fmla="*/ 186 h 219"/>
                <a:gd name="T4" fmla="*/ 206 w 210"/>
                <a:gd name="T5" fmla="*/ 0 h 219"/>
                <a:gd name="T6" fmla="*/ 0 w 210"/>
                <a:gd name="T7" fmla="*/ 209 h 219"/>
              </a:gdLst>
              <a:ahLst/>
              <a:cxnLst>
                <a:cxn ang="0">
                  <a:pos x="T0" y="T1"/>
                </a:cxn>
                <a:cxn ang="0">
                  <a:pos x="T2" y="T3"/>
                </a:cxn>
                <a:cxn ang="0">
                  <a:pos x="T4" y="T5"/>
                </a:cxn>
                <a:cxn ang="0">
                  <a:pos x="T6" y="T7"/>
                </a:cxn>
              </a:cxnLst>
              <a:rect l="0" t="0" r="r" b="b"/>
              <a:pathLst>
                <a:path w="210" h="219">
                  <a:moveTo>
                    <a:pt x="0" y="209"/>
                  </a:moveTo>
                  <a:cubicBezTo>
                    <a:pt x="68" y="219"/>
                    <a:pt x="137" y="211"/>
                    <a:pt x="207" y="186"/>
                  </a:cubicBezTo>
                  <a:cubicBezTo>
                    <a:pt x="210" y="122"/>
                    <a:pt x="210" y="59"/>
                    <a:pt x="206" y="0"/>
                  </a:cubicBezTo>
                  <a:cubicBezTo>
                    <a:pt x="182" y="102"/>
                    <a:pt x="102" y="183"/>
                    <a:pt x="0" y="20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E22D24F5-36C3-49E3-96E6-2B2D30B7DC80}"/>
                </a:ext>
              </a:extLst>
            </p:cNvPr>
            <p:cNvSpPr>
              <a:spLocks/>
            </p:cNvSpPr>
            <p:nvPr/>
          </p:nvSpPr>
          <p:spPr bwMode="auto">
            <a:xfrm>
              <a:off x="5538788" y="5870576"/>
              <a:ext cx="931863" cy="1436688"/>
            </a:xfrm>
            <a:custGeom>
              <a:avLst/>
              <a:gdLst>
                <a:gd name="T0" fmla="*/ 319 w 319"/>
                <a:gd name="T1" fmla="*/ 282 h 491"/>
                <a:gd name="T2" fmla="*/ 225 w 319"/>
                <a:gd name="T3" fmla="*/ 3 h 491"/>
                <a:gd name="T4" fmla="*/ 223 w 319"/>
                <a:gd name="T5" fmla="*/ 0 h 491"/>
                <a:gd name="T6" fmla="*/ 156 w 319"/>
                <a:gd name="T7" fmla="*/ 0 h 491"/>
                <a:gd name="T8" fmla="*/ 115 w 319"/>
                <a:gd name="T9" fmla="*/ 34 h 491"/>
                <a:gd name="T10" fmla="*/ 26 w 319"/>
                <a:gd name="T11" fmla="*/ 468 h 491"/>
                <a:gd name="T12" fmla="*/ 113 w 319"/>
                <a:gd name="T13" fmla="*/ 491 h 491"/>
                <a:gd name="T14" fmla="*/ 319 w 319"/>
                <a:gd name="T15" fmla="*/ 282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491">
                  <a:moveTo>
                    <a:pt x="319" y="282"/>
                  </a:moveTo>
                  <a:cubicBezTo>
                    <a:pt x="310" y="173"/>
                    <a:pt x="285" y="76"/>
                    <a:pt x="225" y="3"/>
                  </a:cubicBezTo>
                  <a:cubicBezTo>
                    <a:pt x="224" y="2"/>
                    <a:pt x="224" y="1"/>
                    <a:pt x="223" y="0"/>
                  </a:cubicBezTo>
                  <a:cubicBezTo>
                    <a:pt x="156" y="0"/>
                    <a:pt x="156" y="0"/>
                    <a:pt x="156" y="0"/>
                  </a:cubicBezTo>
                  <a:cubicBezTo>
                    <a:pt x="145" y="11"/>
                    <a:pt x="124" y="23"/>
                    <a:pt x="115" y="34"/>
                  </a:cubicBezTo>
                  <a:cubicBezTo>
                    <a:pt x="0" y="174"/>
                    <a:pt x="0" y="321"/>
                    <a:pt x="26" y="468"/>
                  </a:cubicBezTo>
                  <a:cubicBezTo>
                    <a:pt x="55" y="479"/>
                    <a:pt x="84" y="487"/>
                    <a:pt x="113" y="491"/>
                  </a:cubicBezTo>
                  <a:cubicBezTo>
                    <a:pt x="215" y="465"/>
                    <a:pt x="295" y="384"/>
                    <a:pt x="319"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Rectangle 73">
              <a:extLst>
                <a:ext uri="{FF2B5EF4-FFF2-40B4-BE49-F238E27FC236}">
                  <a16:creationId xmlns:a16="http://schemas.microsoft.com/office/drawing/2014/main" id="{661CA8DD-8A7E-4F7C-8046-3ACDF06D5F53}"/>
                </a:ext>
              </a:extLst>
            </p:cNvPr>
            <p:cNvSpPr>
              <a:spLocks noChangeArrowheads="1"/>
            </p:cNvSpPr>
            <p:nvPr/>
          </p:nvSpPr>
          <p:spPr bwMode="auto">
            <a:xfrm>
              <a:off x="5994400" y="5554663"/>
              <a:ext cx="195263" cy="3159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E310A3D5-0323-4474-9561-7A1F324B3D80}"/>
                </a:ext>
              </a:extLst>
            </p:cNvPr>
            <p:cNvSpPr>
              <a:spLocks/>
            </p:cNvSpPr>
            <p:nvPr/>
          </p:nvSpPr>
          <p:spPr bwMode="auto">
            <a:xfrm>
              <a:off x="5827713" y="5364163"/>
              <a:ext cx="374650" cy="404813"/>
            </a:xfrm>
            <a:custGeom>
              <a:avLst/>
              <a:gdLst>
                <a:gd name="T0" fmla="*/ 128 w 128"/>
                <a:gd name="T1" fmla="*/ 17 h 138"/>
                <a:gd name="T2" fmla="*/ 119 w 128"/>
                <a:gd name="T3" fmla="*/ 71 h 138"/>
                <a:gd name="T4" fmla="*/ 92 w 128"/>
                <a:gd name="T5" fmla="*/ 77 h 138"/>
                <a:gd name="T6" fmla="*/ 91 w 128"/>
                <a:gd name="T7" fmla="*/ 76 h 138"/>
                <a:gd name="T8" fmla="*/ 85 w 128"/>
                <a:gd name="T9" fmla="*/ 102 h 138"/>
                <a:gd name="T10" fmla="*/ 69 w 128"/>
                <a:gd name="T11" fmla="*/ 120 h 138"/>
                <a:gd name="T12" fmla="*/ 14 w 128"/>
                <a:gd name="T13" fmla="*/ 136 h 138"/>
                <a:gd name="T14" fmla="*/ 3 w 128"/>
                <a:gd name="T15" fmla="*/ 124 h 138"/>
                <a:gd name="T16" fmla="*/ 5 w 128"/>
                <a:gd name="T17" fmla="*/ 120 h 138"/>
                <a:gd name="T18" fmla="*/ 7 w 128"/>
                <a:gd name="T19" fmla="*/ 111 h 138"/>
                <a:gd name="T20" fmla="*/ 11 w 128"/>
                <a:gd name="T21" fmla="*/ 97 h 138"/>
                <a:gd name="T22" fmla="*/ 13 w 128"/>
                <a:gd name="T23" fmla="*/ 92 h 138"/>
                <a:gd name="T24" fmla="*/ 13 w 128"/>
                <a:gd name="T25" fmla="*/ 89 h 138"/>
                <a:gd name="T26" fmla="*/ 14 w 128"/>
                <a:gd name="T27" fmla="*/ 87 h 138"/>
                <a:gd name="T28" fmla="*/ 27 w 128"/>
                <a:gd name="T29" fmla="*/ 0 h 138"/>
                <a:gd name="T30" fmla="*/ 128 w 128"/>
                <a:gd name="T31"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38">
                  <a:moveTo>
                    <a:pt x="128" y="17"/>
                  </a:moveTo>
                  <a:cubicBezTo>
                    <a:pt x="119" y="71"/>
                    <a:pt x="119" y="71"/>
                    <a:pt x="119" y="71"/>
                  </a:cubicBezTo>
                  <a:cubicBezTo>
                    <a:pt x="111" y="76"/>
                    <a:pt x="101" y="78"/>
                    <a:pt x="92" y="77"/>
                  </a:cubicBezTo>
                  <a:cubicBezTo>
                    <a:pt x="91" y="77"/>
                    <a:pt x="91" y="77"/>
                    <a:pt x="91" y="76"/>
                  </a:cubicBezTo>
                  <a:cubicBezTo>
                    <a:pt x="85" y="102"/>
                    <a:pt x="85" y="102"/>
                    <a:pt x="85" y="102"/>
                  </a:cubicBezTo>
                  <a:cubicBezTo>
                    <a:pt x="84" y="111"/>
                    <a:pt x="77" y="117"/>
                    <a:pt x="69" y="120"/>
                  </a:cubicBezTo>
                  <a:cubicBezTo>
                    <a:pt x="14" y="136"/>
                    <a:pt x="14" y="136"/>
                    <a:pt x="14" y="136"/>
                  </a:cubicBezTo>
                  <a:cubicBezTo>
                    <a:pt x="7" y="138"/>
                    <a:pt x="0" y="131"/>
                    <a:pt x="3" y="124"/>
                  </a:cubicBezTo>
                  <a:cubicBezTo>
                    <a:pt x="3" y="122"/>
                    <a:pt x="4" y="121"/>
                    <a:pt x="5" y="120"/>
                  </a:cubicBezTo>
                  <a:cubicBezTo>
                    <a:pt x="6" y="117"/>
                    <a:pt x="7" y="114"/>
                    <a:pt x="7" y="111"/>
                  </a:cubicBezTo>
                  <a:cubicBezTo>
                    <a:pt x="9" y="106"/>
                    <a:pt x="10" y="102"/>
                    <a:pt x="11" y="97"/>
                  </a:cubicBezTo>
                  <a:cubicBezTo>
                    <a:pt x="12" y="95"/>
                    <a:pt x="12" y="94"/>
                    <a:pt x="13" y="92"/>
                  </a:cubicBezTo>
                  <a:cubicBezTo>
                    <a:pt x="13" y="91"/>
                    <a:pt x="13" y="90"/>
                    <a:pt x="13" y="89"/>
                  </a:cubicBezTo>
                  <a:cubicBezTo>
                    <a:pt x="14" y="88"/>
                    <a:pt x="14" y="88"/>
                    <a:pt x="14" y="87"/>
                  </a:cubicBezTo>
                  <a:cubicBezTo>
                    <a:pt x="20" y="61"/>
                    <a:pt x="24" y="31"/>
                    <a:pt x="27" y="0"/>
                  </a:cubicBezTo>
                  <a:lnTo>
                    <a:pt x="128" y="1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11CF6648-AF09-43B6-92FD-C222A29DFC7B}"/>
                </a:ext>
              </a:extLst>
            </p:cNvPr>
            <p:cNvSpPr>
              <a:spLocks/>
            </p:cNvSpPr>
            <p:nvPr/>
          </p:nvSpPr>
          <p:spPr bwMode="auto">
            <a:xfrm>
              <a:off x="5799138" y="5362576"/>
              <a:ext cx="166688" cy="265113"/>
            </a:xfrm>
            <a:custGeom>
              <a:avLst/>
              <a:gdLst>
                <a:gd name="T0" fmla="*/ 42 w 57"/>
                <a:gd name="T1" fmla="*/ 91 h 91"/>
                <a:gd name="T2" fmla="*/ 5 w 57"/>
                <a:gd name="T3" fmla="*/ 85 h 91"/>
                <a:gd name="T4" fmla="*/ 1 w 57"/>
                <a:gd name="T5" fmla="*/ 78 h 91"/>
                <a:gd name="T6" fmla="*/ 31 w 57"/>
                <a:gd name="T7" fmla="*/ 0 h 91"/>
                <a:gd name="T8" fmla="*/ 57 w 57"/>
                <a:gd name="T9" fmla="*/ 4 h 91"/>
                <a:gd name="T10" fmla="*/ 42 w 57"/>
                <a:gd name="T11" fmla="*/ 91 h 91"/>
              </a:gdLst>
              <a:ahLst/>
              <a:cxnLst>
                <a:cxn ang="0">
                  <a:pos x="T0" y="T1"/>
                </a:cxn>
                <a:cxn ang="0">
                  <a:pos x="T2" y="T3"/>
                </a:cxn>
                <a:cxn ang="0">
                  <a:pos x="T4" y="T5"/>
                </a:cxn>
                <a:cxn ang="0">
                  <a:pos x="T6" y="T7"/>
                </a:cxn>
                <a:cxn ang="0">
                  <a:pos x="T8" y="T9"/>
                </a:cxn>
                <a:cxn ang="0">
                  <a:pos x="T10" y="T11"/>
                </a:cxn>
              </a:cxnLst>
              <a:rect l="0" t="0" r="r" b="b"/>
              <a:pathLst>
                <a:path w="57" h="91">
                  <a:moveTo>
                    <a:pt x="42" y="91"/>
                  </a:moveTo>
                  <a:cubicBezTo>
                    <a:pt x="5" y="85"/>
                    <a:pt x="5" y="85"/>
                    <a:pt x="5" y="85"/>
                  </a:cubicBezTo>
                  <a:cubicBezTo>
                    <a:pt x="2" y="84"/>
                    <a:pt x="0" y="81"/>
                    <a:pt x="1" y="78"/>
                  </a:cubicBezTo>
                  <a:cubicBezTo>
                    <a:pt x="31" y="0"/>
                    <a:pt x="31" y="0"/>
                    <a:pt x="31" y="0"/>
                  </a:cubicBezTo>
                  <a:cubicBezTo>
                    <a:pt x="57" y="4"/>
                    <a:pt x="57" y="4"/>
                    <a:pt x="57" y="4"/>
                  </a:cubicBezTo>
                  <a:lnTo>
                    <a:pt x="42" y="9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12009F18-C505-44EC-9C81-D8B6BE575A5D}"/>
                </a:ext>
              </a:extLst>
            </p:cNvPr>
            <p:cNvSpPr>
              <a:spLocks/>
            </p:cNvSpPr>
            <p:nvPr/>
          </p:nvSpPr>
          <p:spPr bwMode="auto">
            <a:xfrm>
              <a:off x="5799138" y="5224463"/>
              <a:ext cx="431800" cy="215900"/>
            </a:xfrm>
            <a:custGeom>
              <a:avLst/>
              <a:gdLst>
                <a:gd name="T0" fmla="*/ 88 w 148"/>
                <a:gd name="T1" fmla="*/ 64 h 74"/>
                <a:gd name="T2" fmla="*/ 145 w 148"/>
                <a:gd name="T3" fmla="*/ 74 h 74"/>
                <a:gd name="T4" fmla="*/ 115 w 148"/>
                <a:gd name="T5" fmla="*/ 32 h 74"/>
                <a:gd name="T6" fmla="*/ 98 w 148"/>
                <a:gd name="T7" fmla="*/ 29 h 74"/>
                <a:gd name="T8" fmla="*/ 91 w 148"/>
                <a:gd name="T9" fmla="*/ 27 h 74"/>
                <a:gd name="T10" fmla="*/ 28 w 148"/>
                <a:gd name="T11" fmla="*/ 0 h 74"/>
                <a:gd name="T12" fmla="*/ 25 w 148"/>
                <a:gd name="T13" fmla="*/ 16 h 74"/>
                <a:gd name="T14" fmla="*/ 4 w 148"/>
                <a:gd name="T15" fmla="*/ 13 h 74"/>
                <a:gd name="T16" fmla="*/ 33 w 148"/>
                <a:gd name="T17" fmla="*/ 55 h 74"/>
                <a:gd name="T18" fmla="*/ 84 w 148"/>
                <a:gd name="T19" fmla="*/ 64 h 74"/>
                <a:gd name="T20" fmla="*/ 87 w 148"/>
                <a:gd name="T21" fmla="*/ 65 h 74"/>
                <a:gd name="T22" fmla="*/ 88 w 148"/>
                <a:gd name="T23"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74">
                  <a:moveTo>
                    <a:pt x="88" y="64"/>
                  </a:moveTo>
                  <a:cubicBezTo>
                    <a:pt x="145" y="74"/>
                    <a:pt x="145" y="74"/>
                    <a:pt x="145" y="74"/>
                  </a:cubicBezTo>
                  <a:cubicBezTo>
                    <a:pt x="148" y="54"/>
                    <a:pt x="135" y="35"/>
                    <a:pt x="115" y="32"/>
                  </a:cubicBezTo>
                  <a:cubicBezTo>
                    <a:pt x="98" y="29"/>
                    <a:pt x="98" y="29"/>
                    <a:pt x="98" y="29"/>
                  </a:cubicBezTo>
                  <a:cubicBezTo>
                    <a:pt x="96" y="29"/>
                    <a:pt x="93" y="28"/>
                    <a:pt x="91" y="27"/>
                  </a:cubicBezTo>
                  <a:cubicBezTo>
                    <a:pt x="28" y="0"/>
                    <a:pt x="28" y="0"/>
                    <a:pt x="28" y="0"/>
                  </a:cubicBezTo>
                  <a:cubicBezTo>
                    <a:pt x="25" y="5"/>
                    <a:pt x="25" y="11"/>
                    <a:pt x="25" y="16"/>
                  </a:cubicBezTo>
                  <a:cubicBezTo>
                    <a:pt x="4" y="13"/>
                    <a:pt x="4" y="13"/>
                    <a:pt x="4" y="13"/>
                  </a:cubicBezTo>
                  <a:cubicBezTo>
                    <a:pt x="0" y="32"/>
                    <a:pt x="14" y="51"/>
                    <a:pt x="33" y="55"/>
                  </a:cubicBezTo>
                  <a:cubicBezTo>
                    <a:pt x="84" y="64"/>
                    <a:pt x="84" y="64"/>
                    <a:pt x="84" y="64"/>
                  </a:cubicBezTo>
                  <a:cubicBezTo>
                    <a:pt x="87" y="65"/>
                    <a:pt x="87" y="65"/>
                    <a:pt x="87" y="65"/>
                  </a:cubicBezTo>
                  <a:lnTo>
                    <a:pt x="88" y="64"/>
                  </a:ln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88B4ED8F-0680-4BC4-973F-C5376D41021B}"/>
                </a:ext>
              </a:extLst>
            </p:cNvPr>
            <p:cNvSpPr>
              <a:spLocks/>
            </p:cNvSpPr>
            <p:nvPr/>
          </p:nvSpPr>
          <p:spPr bwMode="auto">
            <a:xfrm>
              <a:off x="6000750" y="5359401"/>
              <a:ext cx="230188" cy="233363"/>
            </a:xfrm>
            <a:custGeom>
              <a:avLst/>
              <a:gdLst>
                <a:gd name="T0" fmla="*/ 78 w 79"/>
                <a:gd name="T1" fmla="*/ 47 h 80"/>
                <a:gd name="T2" fmla="*/ 60 w 79"/>
                <a:gd name="T3" fmla="*/ 73 h 80"/>
                <a:gd name="T4" fmla="*/ 33 w 79"/>
                <a:gd name="T5" fmla="*/ 79 h 80"/>
                <a:gd name="T6" fmla="*/ 32 w 79"/>
                <a:gd name="T7" fmla="*/ 78 h 80"/>
                <a:gd name="T8" fmla="*/ 3 w 79"/>
                <a:gd name="T9" fmla="*/ 55 h 80"/>
                <a:gd name="T10" fmla="*/ 1 w 79"/>
                <a:gd name="T11" fmla="*/ 34 h 80"/>
                <a:gd name="T12" fmla="*/ 15 w 79"/>
                <a:gd name="T13" fmla="*/ 10 h 80"/>
                <a:gd name="T14" fmla="*/ 46 w 79"/>
                <a:gd name="T15" fmla="*/ 2 h 80"/>
                <a:gd name="T16" fmla="*/ 71 w 79"/>
                <a:gd name="T17" fmla="*/ 18 h 80"/>
                <a:gd name="T18" fmla="*/ 78 w 79"/>
                <a:gd name="T19" fmla="*/ 4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80">
                  <a:moveTo>
                    <a:pt x="78" y="47"/>
                  </a:moveTo>
                  <a:cubicBezTo>
                    <a:pt x="76" y="58"/>
                    <a:pt x="69" y="68"/>
                    <a:pt x="60" y="73"/>
                  </a:cubicBezTo>
                  <a:cubicBezTo>
                    <a:pt x="52" y="78"/>
                    <a:pt x="42" y="80"/>
                    <a:pt x="33" y="79"/>
                  </a:cubicBezTo>
                  <a:cubicBezTo>
                    <a:pt x="32" y="79"/>
                    <a:pt x="32" y="79"/>
                    <a:pt x="32" y="78"/>
                  </a:cubicBezTo>
                  <a:cubicBezTo>
                    <a:pt x="18" y="76"/>
                    <a:pt x="8" y="66"/>
                    <a:pt x="3" y="55"/>
                  </a:cubicBezTo>
                  <a:cubicBezTo>
                    <a:pt x="1" y="48"/>
                    <a:pt x="0" y="41"/>
                    <a:pt x="1" y="34"/>
                  </a:cubicBezTo>
                  <a:cubicBezTo>
                    <a:pt x="3" y="24"/>
                    <a:pt x="8" y="16"/>
                    <a:pt x="15" y="10"/>
                  </a:cubicBezTo>
                  <a:cubicBezTo>
                    <a:pt x="23" y="3"/>
                    <a:pt x="35" y="0"/>
                    <a:pt x="46" y="2"/>
                  </a:cubicBezTo>
                  <a:cubicBezTo>
                    <a:pt x="56" y="4"/>
                    <a:pt x="65" y="10"/>
                    <a:pt x="71" y="18"/>
                  </a:cubicBezTo>
                  <a:cubicBezTo>
                    <a:pt x="77" y="26"/>
                    <a:pt x="79" y="36"/>
                    <a:pt x="78" y="47"/>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EE86152-BB6A-4213-A592-45216CE9BD1E}"/>
                </a:ext>
              </a:extLst>
            </p:cNvPr>
            <p:cNvSpPr>
              <a:spLocks/>
            </p:cNvSpPr>
            <p:nvPr/>
          </p:nvSpPr>
          <p:spPr bwMode="auto">
            <a:xfrm>
              <a:off x="5827713" y="5449888"/>
              <a:ext cx="280988" cy="319088"/>
            </a:xfrm>
            <a:custGeom>
              <a:avLst/>
              <a:gdLst>
                <a:gd name="T0" fmla="*/ 96 w 96"/>
                <a:gd name="T1" fmla="*/ 20 h 109"/>
                <a:gd name="T2" fmla="*/ 91 w 96"/>
                <a:gd name="T3" fmla="*/ 47 h 109"/>
                <a:gd name="T4" fmla="*/ 85 w 96"/>
                <a:gd name="T5" fmla="*/ 73 h 109"/>
                <a:gd name="T6" fmla="*/ 69 w 96"/>
                <a:gd name="T7" fmla="*/ 91 h 109"/>
                <a:gd name="T8" fmla="*/ 14 w 96"/>
                <a:gd name="T9" fmla="*/ 107 h 109"/>
                <a:gd name="T10" fmla="*/ 3 w 96"/>
                <a:gd name="T11" fmla="*/ 95 h 109"/>
                <a:gd name="T12" fmla="*/ 5 w 96"/>
                <a:gd name="T13" fmla="*/ 91 h 109"/>
                <a:gd name="T14" fmla="*/ 7 w 96"/>
                <a:gd name="T15" fmla="*/ 82 h 109"/>
                <a:gd name="T16" fmla="*/ 11 w 96"/>
                <a:gd name="T17" fmla="*/ 68 h 109"/>
                <a:gd name="T18" fmla="*/ 13 w 96"/>
                <a:gd name="T19" fmla="*/ 63 h 109"/>
                <a:gd name="T20" fmla="*/ 13 w 96"/>
                <a:gd name="T21" fmla="*/ 60 h 109"/>
                <a:gd name="T22" fmla="*/ 15 w 96"/>
                <a:gd name="T23" fmla="*/ 58 h 109"/>
                <a:gd name="T24" fmla="*/ 62 w 96"/>
                <a:gd name="T25" fmla="*/ 24 h 109"/>
                <a:gd name="T26" fmla="*/ 95 w 96"/>
                <a:gd name="T27" fmla="*/ 18 h 109"/>
                <a:gd name="T28" fmla="*/ 96 w 96"/>
                <a:gd name="T29"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09">
                  <a:moveTo>
                    <a:pt x="96" y="20"/>
                  </a:moveTo>
                  <a:cubicBezTo>
                    <a:pt x="91" y="47"/>
                    <a:pt x="91" y="47"/>
                    <a:pt x="91" y="47"/>
                  </a:cubicBezTo>
                  <a:cubicBezTo>
                    <a:pt x="85" y="73"/>
                    <a:pt x="85" y="73"/>
                    <a:pt x="85" y="73"/>
                  </a:cubicBezTo>
                  <a:cubicBezTo>
                    <a:pt x="84" y="82"/>
                    <a:pt x="77" y="88"/>
                    <a:pt x="69" y="91"/>
                  </a:cubicBezTo>
                  <a:cubicBezTo>
                    <a:pt x="14" y="107"/>
                    <a:pt x="14" y="107"/>
                    <a:pt x="14" y="107"/>
                  </a:cubicBezTo>
                  <a:cubicBezTo>
                    <a:pt x="7" y="109"/>
                    <a:pt x="0" y="102"/>
                    <a:pt x="3" y="95"/>
                  </a:cubicBezTo>
                  <a:cubicBezTo>
                    <a:pt x="3" y="93"/>
                    <a:pt x="4" y="92"/>
                    <a:pt x="5" y="91"/>
                  </a:cubicBezTo>
                  <a:cubicBezTo>
                    <a:pt x="6" y="88"/>
                    <a:pt x="7" y="85"/>
                    <a:pt x="7" y="82"/>
                  </a:cubicBezTo>
                  <a:cubicBezTo>
                    <a:pt x="9" y="77"/>
                    <a:pt x="10" y="73"/>
                    <a:pt x="11" y="68"/>
                  </a:cubicBezTo>
                  <a:cubicBezTo>
                    <a:pt x="12" y="66"/>
                    <a:pt x="12" y="65"/>
                    <a:pt x="13" y="63"/>
                  </a:cubicBezTo>
                  <a:cubicBezTo>
                    <a:pt x="13" y="62"/>
                    <a:pt x="13" y="61"/>
                    <a:pt x="13" y="60"/>
                  </a:cubicBezTo>
                  <a:cubicBezTo>
                    <a:pt x="14" y="59"/>
                    <a:pt x="14" y="58"/>
                    <a:pt x="15" y="58"/>
                  </a:cubicBezTo>
                  <a:cubicBezTo>
                    <a:pt x="27" y="55"/>
                    <a:pt x="49" y="47"/>
                    <a:pt x="62" y="24"/>
                  </a:cubicBezTo>
                  <a:cubicBezTo>
                    <a:pt x="75" y="0"/>
                    <a:pt x="80" y="7"/>
                    <a:pt x="95" y="18"/>
                  </a:cubicBezTo>
                  <a:cubicBezTo>
                    <a:pt x="96" y="18"/>
                    <a:pt x="96" y="19"/>
                    <a:pt x="96" y="20"/>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6C722F9C-BC13-4C0B-B96F-CDC0BE3AB27C}"/>
                </a:ext>
              </a:extLst>
            </p:cNvPr>
            <p:cNvSpPr>
              <a:spLocks/>
            </p:cNvSpPr>
            <p:nvPr/>
          </p:nvSpPr>
          <p:spPr bwMode="auto">
            <a:xfrm>
              <a:off x="6011863" y="5470526"/>
              <a:ext cx="79375" cy="93663"/>
            </a:xfrm>
            <a:custGeom>
              <a:avLst/>
              <a:gdLst>
                <a:gd name="T0" fmla="*/ 18 w 27"/>
                <a:gd name="T1" fmla="*/ 28 h 32"/>
                <a:gd name="T2" fmla="*/ 1 w 27"/>
                <a:gd name="T3" fmla="*/ 26 h 32"/>
                <a:gd name="T4" fmla="*/ 7 w 27"/>
                <a:gd name="T5" fmla="*/ 9 h 32"/>
                <a:gd name="T6" fmla="*/ 25 w 27"/>
                <a:gd name="T7" fmla="*/ 11 h 32"/>
                <a:gd name="T8" fmla="*/ 18 w 27"/>
                <a:gd name="T9" fmla="*/ 28 h 32"/>
              </a:gdLst>
              <a:ahLst/>
              <a:cxnLst>
                <a:cxn ang="0">
                  <a:pos x="T0" y="T1"/>
                </a:cxn>
                <a:cxn ang="0">
                  <a:pos x="T2" y="T3"/>
                </a:cxn>
                <a:cxn ang="0">
                  <a:pos x="T4" y="T5"/>
                </a:cxn>
                <a:cxn ang="0">
                  <a:pos x="T6" y="T7"/>
                </a:cxn>
                <a:cxn ang="0">
                  <a:pos x="T8" y="T9"/>
                </a:cxn>
              </a:cxnLst>
              <a:rect l="0" t="0" r="r" b="b"/>
              <a:pathLst>
                <a:path w="27" h="32">
                  <a:moveTo>
                    <a:pt x="18" y="28"/>
                  </a:moveTo>
                  <a:cubicBezTo>
                    <a:pt x="12" y="32"/>
                    <a:pt x="0" y="32"/>
                    <a:pt x="1" y="26"/>
                  </a:cubicBezTo>
                  <a:cubicBezTo>
                    <a:pt x="1" y="22"/>
                    <a:pt x="3" y="16"/>
                    <a:pt x="7" y="9"/>
                  </a:cubicBezTo>
                  <a:cubicBezTo>
                    <a:pt x="13" y="0"/>
                    <a:pt x="22" y="3"/>
                    <a:pt x="25" y="11"/>
                  </a:cubicBezTo>
                  <a:cubicBezTo>
                    <a:pt x="27" y="17"/>
                    <a:pt x="25" y="24"/>
                    <a:pt x="18"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3803750E-44D9-45CF-AF5B-B4A737FEA02E}"/>
                </a:ext>
              </a:extLst>
            </p:cNvPr>
            <p:cNvSpPr>
              <a:spLocks/>
            </p:cNvSpPr>
            <p:nvPr/>
          </p:nvSpPr>
          <p:spPr bwMode="auto">
            <a:xfrm>
              <a:off x="5875338" y="5870576"/>
              <a:ext cx="320675" cy="107950"/>
            </a:xfrm>
            <a:custGeom>
              <a:avLst/>
              <a:gdLst>
                <a:gd name="T0" fmla="*/ 110 w 110"/>
                <a:gd name="T1" fmla="*/ 3 h 37"/>
                <a:gd name="T2" fmla="*/ 62 w 110"/>
                <a:gd name="T3" fmla="*/ 26 h 37"/>
                <a:gd name="T4" fmla="*/ 0 w 110"/>
                <a:gd name="T5" fmla="*/ 34 h 37"/>
                <a:gd name="T6" fmla="*/ 41 w 110"/>
                <a:gd name="T7" fmla="*/ 0 h 37"/>
                <a:gd name="T8" fmla="*/ 108 w 110"/>
                <a:gd name="T9" fmla="*/ 0 h 37"/>
                <a:gd name="T10" fmla="*/ 110 w 110"/>
                <a:gd name="T11" fmla="*/ 3 h 37"/>
              </a:gdLst>
              <a:ahLst/>
              <a:cxnLst>
                <a:cxn ang="0">
                  <a:pos x="T0" y="T1"/>
                </a:cxn>
                <a:cxn ang="0">
                  <a:pos x="T2" y="T3"/>
                </a:cxn>
                <a:cxn ang="0">
                  <a:pos x="T4" y="T5"/>
                </a:cxn>
                <a:cxn ang="0">
                  <a:pos x="T6" y="T7"/>
                </a:cxn>
                <a:cxn ang="0">
                  <a:pos x="T8" y="T9"/>
                </a:cxn>
                <a:cxn ang="0">
                  <a:pos x="T10" y="T11"/>
                </a:cxn>
              </a:cxnLst>
              <a:rect l="0" t="0" r="r" b="b"/>
              <a:pathLst>
                <a:path w="110" h="37">
                  <a:moveTo>
                    <a:pt x="110" y="3"/>
                  </a:moveTo>
                  <a:cubicBezTo>
                    <a:pt x="99" y="11"/>
                    <a:pt x="82" y="19"/>
                    <a:pt x="62" y="26"/>
                  </a:cubicBezTo>
                  <a:cubicBezTo>
                    <a:pt x="36" y="34"/>
                    <a:pt x="13" y="37"/>
                    <a:pt x="0" y="34"/>
                  </a:cubicBezTo>
                  <a:cubicBezTo>
                    <a:pt x="9" y="23"/>
                    <a:pt x="30" y="11"/>
                    <a:pt x="41" y="0"/>
                  </a:cubicBezTo>
                  <a:cubicBezTo>
                    <a:pt x="108" y="0"/>
                    <a:pt x="108" y="0"/>
                    <a:pt x="108" y="0"/>
                  </a:cubicBezTo>
                  <a:cubicBezTo>
                    <a:pt x="109" y="1"/>
                    <a:pt x="109" y="2"/>
                    <a:pt x="110" y="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EBC1AD73-5ED3-4799-B627-D6773BBCA373}"/>
                </a:ext>
              </a:extLst>
            </p:cNvPr>
            <p:cNvSpPr>
              <a:spLocks/>
            </p:cNvSpPr>
            <p:nvPr/>
          </p:nvSpPr>
          <p:spPr bwMode="auto">
            <a:xfrm>
              <a:off x="4529138" y="5791201"/>
              <a:ext cx="776288" cy="1185863"/>
            </a:xfrm>
            <a:custGeom>
              <a:avLst/>
              <a:gdLst>
                <a:gd name="T0" fmla="*/ 156 w 266"/>
                <a:gd name="T1" fmla="*/ 75 h 405"/>
                <a:gd name="T2" fmla="*/ 162 w 266"/>
                <a:gd name="T3" fmla="*/ 96 h 405"/>
                <a:gd name="T4" fmla="*/ 259 w 266"/>
                <a:gd name="T5" fmla="*/ 89 h 405"/>
                <a:gd name="T6" fmla="*/ 266 w 266"/>
                <a:gd name="T7" fmla="*/ 175 h 405"/>
                <a:gd name="T8" fmla="*/ 250 w 266"/>
                <a:gd name="T9" fmla="*/ 177 h 405"/>
                <a:gd name="T10" fmla="*/ 250 w 266"/>
                <a:gd name="T11" fmla="*/ 227 h 405"/>
                <a:gd name="T12" fmla="*/ 266 w 266"/>
                <a:gd name="T13" fmla="*/ 230 h 405"/>
                <a:gd name="T14" fmla="*/ 259 w 266"/>
                <a:gd name="T15" fmla="*/ 315 h 405"/>
                <a:gd name="T16" fmla="*/ 162 w 266"/>
                <a:gd name="T17" fmla="*/ 308 h 405"/>
                <a:gd name="T18" fmla="*/ 156 w 266"/>
                <a:gd name="T19" fmla="*/ 330 h 405"/>
                <a:gd name="T20" fmla="*/ 111 w 266"/>
                <a:gd name="T21" fmla="*/ 330 h 405"/>
                <a:gd name="T22" fmla="*/ 105 w 266"/>
                <a:gd name="T23" fmla="*/ 308 h 405"/>
                <a:gd name="T24" fmla="*/ 8 w 266"/>
                <a:gd name="T25" fmla="*/ 315 h 405"/>
                <a:gd name="T26" fmla="*/ 0 w 266"/>
                <a:gd name="T27" fmla="*/ 230 h 405"/>
                <a:gd name="T28" fmla="*/ 17 w 266"/>
                <a:gd name="T29" fmla="*/ 227 h 405"/>
                <a:gd name="T30" fmla="*/ 17 w 266"/>
                <a:gd name="T31" fmla="*/ 177 h 405"/>
                <a:gd name="T32" fmla="*/ 0 w 266"/>
                <a:gd name="T33" fmla="*/ 175 h 405"/>
                <a:gd name="T34" fmla="*/ 8 w 266"/>
                <a:gd name="T35" fmla="*/ 89 h 405"/>
                <a:gd name="T36" fmla="*/ 105 w 266"/>
                <a:gd name="T37" fmla="*/ 96 h 405"/>
                <a:gd name="T38" fmla="*/ 111 w 266"/>
                <a:gd name="T39" fmla="*/ 75 h 405"/>
                <a:gd name="T40" fmla="*/ 156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75"/>
                  </a:moveTo>
                  <a:cubicBezTo>
                    <a:pt x="150" y="85"/>
                    <a:pt x="150" y="93"/>
                    <a:pt x="162" y="96"/>
                  </a:cubicBezTo>
                  <a:cubicBezTo>
                    <a:pt x="194" y="95"/>
                    <a:pt x="226" y="93"/>
                    <a:pt x="259" y="89"/>
                  </a:cubicBezTo>
                  <a:cubicBezTo>
                    <a:pt x="263" y="118"/>
                    <a:pt x="265" y="146"/>
                    <a:pt x="266" y="175"/>
                  </a:cubicBezTo>
                  <a:cubicBezTo>
                    <a:pt x="265" y="180"/>
                    <a:pt x="261" y="183"/>
                    <a:pt x="250" y="177"/>
                  </a:cubicBezTo>
                  <a:cubicBezTo>
                    <a:pt x="169" y="133"/>
                    <a:pt x="169" y="272"/>
                    <a:pt x="250" y="227"/>
                  </a:cubicBezTo>
                  <a:cubicBezTo>
                    <a:pt x="261" y="221"/>
                    <a:pt x="265" y="224"/>
                    <a:pt x="266" y="230"/>
                  </a:cubicBezTo>
                  <a:cubicBezTo>
                    <a:pt x="265" y="258"/>
                    <a:pt x="263" y="287"/>
                    <a:pt x="259" y="315"/>
                  </a:cubicBezTo>
                  <a:cubicBezTo>
                    <a:pt x="226" y="311"/>
                    <a:pt x="194" y="309"/>
                    <a:pt x="162" y="308"/>
                  </a:cubicBezTo>
                  <a:cubicBezTo>
                    <a:pt x="150" y="311"/>
                    <a:pt x="150" y="319"/>
                    <a:pt x="156" y="330"/>
                  </a:cubicBezTo>
                  <a:cubicBezTo>
                    <a:pt x="197" y="405"/>
                    <a:pt x="70" y="405"/>
                    <a:pt x="111" y="330"/>
                  </a:cubicBezTo>
                  <a:cubicBezTo>
                    <a:pt x="117" y="319"/>
                    <a:pt x="117" y="311"/>
                    <a:pt x="105" y="308"/>
                  </a:cubicBezTo>
                  <a:cubicBezTo>
                    <a:pt x="72" y="309"/>
                    <a:pt x="41" y="311"/>
                    <a:pt x="8" y="315"/>
                  </a:cubicBezTo>
                  <a:cubicBezTo>
                    <a:pt x="4" y="286"/>
                    <a:pt x="1" y="258"/>
                    <a:pt x="0" y="230"/>
                  </a:cubicBezTo>
                  <a:cubicBezTo>
                    <a:pt x="2" y="224"/>
                    <a:pt x="6" y="221"/>
                    <a:pt x="17" y="227"/>
                  </a:cubicBezTo>
                  <a:cubicBezTo>
                    <a:pt x="98" y="272"/>
                    <a:pt x="98" y="133"/>
                    <a:pt x="17" y="177"/>
                  </a:cubicBezTo>
                  <a:cubicBezTo>
                    <a:pt x="6" y="183"/>
                    <a:pt x="2" y="180"/>
                    <a:pt x="0" y="175"/>
                  </a:cubicBezTo>
                  <a:cubicBezTo>
                    <a:pt x="1" y="147"/>
                    <a:pt x="4" y="119"/>
                    <a:pt x="8" y="89"/>
                  </a:cubicBezTo>
                  <a:cubicBezTo>
                    <a:pt x="41" y="93"/>
                    <a:pt x="72" y="95"/>
                    <a:pt x="105" y="96"/>
                  </a:cubicBezTo>
                  <a:cubicBezTo>
                    <a:pt x="117" y="93"/>
                    <a:pt x="117" y="86"/>
                    <a:pt x="111" y="75"/>
                  </a:cubicBezTo>
                  <a:cubicBezTo>
                    <a:pt x="70" y="0"/>
                    <a:pt x="197" y="0"/>
                    <a:pt x="156" y="75"/>
                  </a:cubicBezTo>
                  <a:close/>
                </a:path>
              </a:pathLst>
            </a:custGeom>
            <a:solidFill>
              <a:srgbClr val="273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D0351D23-B6BB-46A8-B481-DCDC08C0F0AB}"/>
                </a:ext>
              </a:extLst>
            </p:cNvPr>
            <p:cNvSpPr>
              <a:spLocks/>
            </p:cNvSpPr>
            <p:nvPr/>
          </p:nvSpPr>
          <p:spPr bwMode="auto">
            <a:xfrm>
              <a:off x="5008563" y="6704013"/>
              <a:ext cx="163513" cy="141288"/>
            </a:xfrm>
            <a:custGeom>
              <a:avLst/>
              <a:gdLst>
                <a:gd name="T0" fmla="*/ 20 w 103"/>
                <a:gd name="T1" fmla="*/ 0 h 89"/>
                <a:gd name="T2" fmla="*/ 0 w 103"/>
                <a:gd name="T3" fmla="*/ 57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7"/>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3">
              <a:extLst>
                <a:ext uri="{FF2B5EF4-FFF2-40B4-BE49-F238E27FC236}">
                  <a16:creationId xmlns:a16="http://schemas.microsoft.com/office/drawing/2014/main" id="{76D30676-D908-42C6-AA0A-D4F5875FBB8C}"/>
                </a:ext>
              </a:extLst>
            </p:cNvPr>
            <p:cNvSpPr>
              <a:spLocks/>
            </p:cNvSpPr>
            <p:nvPr/>
          </p:nvSpPr>
          <p:spPr bwMode="auto">
            <a:xfrm>
              <a:off x="5740400" y="5988051"/>
              <a:ext cx="542925" cy="1046163"/>
            </a:xfrm>
            <a:custGeom>
              <a:avLst/>
              <a:gdLst>
                <a:gd name="T0" fmla="*/ 48 w 186"/>
                <a:gd name="T1" fmla="*/ 334 h 358"/>
                <a:gd name="T2" fmla="*/ 145 w 186"/>
                <a:gd name="T3" fmla="*/ 346 h 358"/>
                <a:gd name="T4" fmla="*/ 185 w 186"/>
                <a:gd name="T5" fmla="*/ 61 h 358"/>
                <a:gd name="T6" fmla="*/ 119 w 186"/>
                <a:gd name="T7" fmla="*/ 9 h 358"/>
                <a:gd name="T8" fmla="*/ 105 w 186"/>
                <a:gd name="T9" fmla="*/ 15 h 358"/>
                <a:gd name="T10" fmla="*/ 82 w 186"/>
                <a:gd name="T11" fmla="*/ 36 h 358"/>
                <a:gd name="T12" fmla="*/ 48 w 186"/>
                <a:gd name="T13" fmla="*/ 334 h 358"/>
              </a:gdLst>
              <a:ahLst/>
              <a:cxnLst>
                <a:cxn ang="0">
                  <a:pos x="T0" y="T1"/>
                </a:cxn>
                <a:cxn ang="0">
                  <a:pos x="T2" y="T3"/>
                </a:cxn>
                <a:cxn ang="0">
                  <a:pos x="T4" y="T5"/>
                </a:cxn>
                <a:cxn ang="0">
                  <a:pos x="T6" y="T7"/>
                </a:cxn>
                <a:cxn ang="0">
                  <a:pos x="T8" y="T9"/>
                </a:cxn>
                <a:cxn ang="0">
                  <a:pos x="T10" y="T11"/>
                </a:cxn>
                <a:cxn ang="0">
                  <a:pos x="T12" y="T13"/>
                </a:cxn>
              </a:cxnLst>
              <a:rect l="0" t="0" r="r" b="b"/>
              <a:pathLst>
                <a:path w="186" h="358">
                  <a:moveTo>
                    <a:pt x="48" y="334"/>
                  </a:moveTo>
                  <a:cubicBezTo>
                    <a:pt x="72" y="348"/>
                    <a:pt x="101" y="358"/>
                    <a:pt x="145" y="346"/>
                  </a:cubicBezTo>
                  <a:cubicBezTo>
                    <a:pt x="173" y="281"/>
                    <a:pt x="182" y="177"/>
                    <a:pt x="185" y="61"/>
                  </a:cubicBezTo>
                  <a:cubicBezTo>
                    <a:pt x="186" y="26"/>
                    <a:pt x="153" y="0"/>
                    <a:pt x="119" y="9"/>
                  </a:cubicBezTo>
                  <a:cubicBezTo>
                    <a:pt x="114" y="11"/>
                    <a:pt x="110" y="12"/>
                    <a:pt x="105" y="15"/>
                  </a:cubicBezTo>
                  <a:cubicBezTo>
                    <a:pt x="95" y="19"/>
                    <a:pt x="87" y="26"/>
                    <a:pt x="82" y="36"/>
                  </a:cubicBezTo>
                  <a:cubicBezTo>
                    <a:pt x="0" y="177"/>
                    <a:pt x="0" y="269"/>
                    <a:pt x="48" y="33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4">
              <a:extLst>
                <a:ext uri="{FF2B5EF4-FFF2-40B4-BE49-F238E27FC236}">
                  <a16:creationId xmlns:a16="http://schemas.microsoft.com/office/drawing/2014/main" id="{A587B83D-1277-455B-BA8F-CB1FEEDA0894}"/>
                </a:ext>
              </a:extLst>
            </p:cNvPr>
            <p:cNvSpPr>
              <a:spLocks/>
            </p:cNvSpPr>
            <p:nvPr/>
          </p:nvSpPr>
          <p:spPr bwMode="auto">
            <a:xfrm>
              <a:off x="5065713" y="6550026"/>
              <a:ext cx="1098550" cy="501650"/>
            </a:xfrm>
            <a:custGeom>
              <a:avLst/>
              <a:gdLst>
                <a:gd name="T0" fmla="*/ 7 w 376"/>
                <a:gd name="T1" fmla="*/ 55 h 172"/>
                <a:gd name="T2" fmla="*/ 0 w 376"/>
                <a:gd name="T3" fmla="*/ 101 h 172"/>
                <a:gd name="T4" fmla="*/ 362 w 376"/>
                <a:gd name="T5" fmla="*/ 148 h 172"/>
                <a:gd name="T6" fmla="*/ 376 w 376"/>
                <a:gd name="T7" fmla="*/ 52 h 172"/>
                <a:gd name="T8" fmla="*/ 7 w 376"/>
                <a:gd name="T9" fmla="*/ 55 h 172"/>
              </a:gdLst>
              <a:ahLst/>
              <a:cxnLst>
                <a:cxn ang="0">
                  <a:pos x="T0" y="T1"/>
                </a:cxn>
                <a:cxn ang="0">
                  <a:pos x="T2" y="T3"/>
                </a:cxn>
                <a:cxn ang="0">
                  <a:pos x="T4" y="T5"/>
                </a:cxn>
                <a:cxn ang="0">
                  <a:pos x="T6" y="T7"/>
                </a:cxn>
                <a:cxn ang="0">
                  <a:pos x="T8" y="T9"/>
                </a:cxn>
              </a:cxnLst>
              <a:rect l="0" t="0" r="r" b="b"/>
              <a:pathLst>
                <a:path w="376" h="172">
                  <a:moveTo>
                    <a:pt x="7" y="55"/>
                  </a:moveTo>
                  <a:cubicBezTo>
                    <a:pt x="0" y="101"/>
                    <a:pt x="0" y="101"/>
                    <a:pt x="0" y="101"/>
                  </a:cubicBezTo>
                  <a:cubicBezTo>
                    <a:pt x="203" y="139"/>
                    <a:pt x="327" y="172"/>
                    <a:pt x="362" y="148"/>
                  </a:cubicBezTo>
                  <a:cubicBezTo>
                    <a:pt x="376" y="52"/>
                    <a:pt x="376" y="52"/>
                    <a:pt x="376" y="52"/>
                  </a:cubicBezTo>
                  <a:cubicBezTo>
                    <a:pt x="334" y="0"/>
                    <a:pt x="190" y="76"/>
                    <a:pt x="7" y="5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5">
              <a:extLst>
                <a:ext uri="{FF2B5EF4-FFF2-40B4-BE49-F238E27FC236}">
                  <a16:creationId xmlns:a16="http://schemas.microsoft.com/office/drawing/2014/main" id="{5E6EBDA3-6968-4F56-A647-3FD4521022E0}"/>
                </a:ext>
              </a:extLst>
            </p:cNvPr>
            <p:cNvSpPr>
              <a:spLocks/>
            </p:cNvSpPr>
            <p:nvPr/>
          </p:nvSpPr>
          <p:spPr bwMode="auto">
            <a:xfrm>
              <a:off x="4773613" y="6578601"/>
              <a:ext cx="295275" cy="222250"/>
            </a:xfrm>
            <a:custGeom>
              <a:avLst/>
              <a:gdLst>
                <a:gd name="T0" fmla="*/ 2 w 101"/>
                <a:gd name="T1" fmla="*/ 16 h 76"/>
                <a:gd name="T2" fmla="*/ 2 w 101"/>
                <a:gd name="T3" fmla="*/ 16 h 76"/>
                <a:gd name="T4" fmla="*/ 5 w 101"/>
                <a:gd name="T5" fmla="*/ 28 h 76"/>
                <a:gd name="T6" fmla="*/ 73 w 101"/>
                <a:gd name="T7" fmla="*/ 73 h 76"/>
                <a:gd name="T8" fmla="*/ 86 w 101"/>
                <a:gd name="T9" fmla="*/ 72 h 76"/>
                <a:gd name="T10" fmla="*/ 95 w 101"/>
                <a:gd name="T11" fmla="*/ 58 h 76"/>
                <a:gd name="T12" fmla="*/ 89 w 101"/>
                <a:gd name="T13" fmla="*/ 33 h 76"/>
                <a:gd name="T14" fmla="*/ 64 w 101"/>
                <a:gd name="T15" fmla="*/ 15 h 76"/>
                <a:gd name="T16" fmla="*/ 2 w 101"/>
                <a:gd name="T17"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2" y="16"/>
                  </a:moveTo>
                  <a:cubicBezTo>
                    <a:pt x="2" y="16"/>
                    <a:pt x="2" y="16"/>
                    <a:pt x="2" y="16"/>
                  </a:cubicBezTo>
                  <a:cubicBezTo>
                    <a:pt x="0" y="20"/>
                    <a:pt x="1" y="25"/>
                    <a:pt x="5" y="28"/>
                  </a:cubicBezTo>
                  <a:cubicBezTo>
                    <a:pt x="73" y="73"/>
                    <a:pt x="73" y="73"/>
                    <a:pt x="73" y="73"/>
                  </a:cubicBezTo>
                  <a:cubicBezTo>
                    <a:pt x="78" y="76"/>
                    <a:pt x="83" y="76"/>
                    <a:pt x="86" y="72"/>
                  </a:cubicBezTo>
                  <a:cubicBezTo>
                    <a:pt x="95" y="58"/>
                    <a:pt x="95" y="58"/>
                    <a:pt x="95" y="58"/>
                  </a:cubicBezTo>
                  <a:cubicBezTo>
                    <a:pt x="101" y="50"/>
                    <a:pt x="98" y="39"/>
                    <a:pt x="89" y="33"/>
                  </a:cubicBezTo>
                  <a:cubicBezTo>
                    <a:pt x="64" y="15"/>
                    <a:pt x="64" y="15"/>
                    <a:pt x="64" y="15"/>
                  </a:cubicBezTo>
                  <a:cubicBezTo>
                    <a:pt x="46" y="3"/>
                    <a:pt x="13" y="0"/>
                    <a:pt x="2" y="1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6">
              <a:extLst>
                <a:ext uri="{FF2B5EF4-FFF2-40B4-BE49-F238E27FC236}">
                  <a16:creationId xmlns:a16="http://schemas.microsoft.com/office/drawing/2014/main" id="{746C2C9A-8C03-40C0-9D62-7673F52D8FA6}"/>
                </a:ext>
              </a:extLst>
            </p:cNvPr>
            <p:cNvSpPr>
              <a:spLocks/>
            </p:cNvSpPr>
            <p:nvPr/>
          </p:nvSpPr>
          <p:spPr bwMode="auto">
            <a:xfrm>
              <a:off x="4960938" y="6551613"/>
              <a:ext cx="82550" cy="152400"/>
            </a:xfrm>
            <a:custGeom>
              <a:avLst/>
              <a:gdLst>
                <a:gd name="T0" fmla="*/ 7 w 28"/>
                <a:gd name="T1" fmla="*/ 52 h 52"/>
                <a:gd name="T2" fmla="*/ 28 w 28"/>
                <a:gd name="T3" fmla="*/ 48 h 52"/>
                <a:gd name="T4" fmla="*/ 22 w 28"/>
                <a:gd name="T5" fmla="*/ 9 h 52"/>
                <a:gd name="T6" fmla="*/ 10 w 28"/>
                <a:gd name="T7" fmla="*/ 1 h 52"/>
                <a:gd name="T8" fmla="*/ 10 w 28"/>
                <a:gd name="T9" fmla="*/ 1 h 52"/>
                <a:gd name="T10" fmla="*/ 1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8"/>
                    <a:pt x="28" y="48"/>
                    <a:pt x="28" y="48"/>
                  </a:cubicBezTo>
                  <a:cubicBezTo>
                    <a:pt x="22" y="9"/>
                    <a:pt x="22" y="9"/>
                    <a:pt x="22" y="9"/>
                  </a:cubicBezTo>
                  <a:cubicBezTo>
                    <a:pt x="21" y="3"/>
                    <a:pt x="15" y="0"/>
                    <a:pt x="10" y="1"/>
                  </a:cubicBezTo>
                  <a:cubicBezTo>
                    <a:pt x="10" y="1"/>
                    <a:pt x="10" y="1"/>
                    <a:pt x="10" y="1"/>
                  </a:cubicBezTo>
                  <a:cubicBezTo>
                    <a:pt x="4" y="2"/>
                    <a:pt x="0" y="7"/>
                    <a:pt x="1"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2" name="Rectangle: Rounded Corners 121">
            <a:extLst>
              <a:ext uri="{FF2B5EF4-FFF2-40B4-BE49-F238E27FC236}">
                <a16:creationId xmlns:a16="http://schemas.microsoft.com/office/drawing/2014/main" id="{EA39008A-4B42-4392-978B-0113D737AD2D}"/>
              </a:ext>
            </a:extLst>
          </p:cNvPr>
          <p:cNvSpPr/>
          <p:nvPr/>
        </p:nvSpPr>
        <p:spPr>
          <a:xfrm>
            <a:off x="14055972" y="3230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C3E7F4FF-4A9B-4DB7-BEAE-787706C606CE}"/>
              </a:ext>
            </a:extLst>
          </p:cNvPr>
          <p:cNvSpPr txBox="1"/>
          <p:nvPr/>
        </p:nvSpPr>
        <p:spPr>
          <a:xfrm>
            <a:off x="14077470" y="4246613"/>
            <a:ext cx="7301002" cy="212365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377DFF"/>
                </a:solidFill>
                <a:effectLst/>
                <a:uLnTx/>
                <a:uFillTx/>
                <a:latin typeface="Century Gothic"/>
                <a:ea typeface="+mn-ea"/>
                <a:cs typeface="+mn-cs"/>
              </a:rPr>
              <a:t>You can create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377DFF"/>
                </a:solidFill>
                <a:effectLst/>
                <a:uLnTx/>
                <a:uFillTx/>
                <a:latin typeface="Century Gothic"/>
                <a:ea typeface="+mn-ea"/>
                <a:cs typeface="+mn-cs"/>
              </a:rPr>
              <a:t>your own application interface</a:t>
            </a:r>
          </a:p>
        </p:txBody>
      </p:sp>
      <p:sp>
        <p:nvSpPr>
          <p:cNvPr id="124" name="TextBox 123">
            <a:extLst>
              <a:ext uri="{FF2B5EF4-FFF2-40B4-BE49-F238E27FC236}">
                <a16:creationId xmlns:a16="http://schemas.microsoft.com/office/drawing/2014/main" id="{C478476B-7CCB-471C-959B-598C47310FB0}"/>
              </a:ext>
            </a:extLst>
          </p:cNvPr>
          <p:cNvSpPr txBox="1"/>
          <p:nvPr/>
        </p:nvSpPr>
        <p:spPr>
          <a:xfrm>
            <a:off x="14700311" y="7086922"/>
            <a:ext cx="6055320" cy="1295868"/>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25" name="TextBox 124">
            <a:extLst>
              <a:ext uri="{FF2B5EF4-FFF2-40B4-BE49-F238E27FC236}">
                <a16:creationId xmlns:a16="http://schemas.microsoft.com/office/drawing/2014/main" id="{8084F6F7-4593-40D9-90C7-A8007C747DE6}"/>
              </a:ext>
            </a:extLst>
          </p:cNvPr>
          <p:cNvSpPr txBox="1"/>
          <p:nvPr/>
        </p:nvSpPr>
        <p:spPr>
          <a:xfrm>
            <a:off x="16883091" y="8997832"/>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1483035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0"/>
                                  </p:stCondLst>
                                  <p:childTnLst>
                                    <p:set>
                                      <p:cBhvr>
                                        <p:cTn id="6" dur="1" fill="hold">
                                          <p:stCondLst>
                                            <p:cond delay="0"/>
                                          </p:stCondLst>
                                        </p:cTn>
                                        <p:tgtEl>
                                          <p:spTgt spid="122"/>
                                        </p:tgtEl>
                                        <p:attrNameLst>
                                          <p:attrName>style.visibility</p:attrName>
                                        </p:attrNameLst>
                                      </p:cBhvr>
                                      <p:to>
                                        <p:strVal val="visible"/>
                                      </p:to>
                                    </p:set>
                                    <p:anim calcmode="lin" valueType="num">
                                      <p:cBhvr additive="base">
                                        <p:cTn id="7" dur="1000" fill="hold"/>
                                        <p:tgtEl>
                                          <p:spTgt spid="122"/>
                                        </p:tgtEl>
                                        <p:attrNameLst>
                                          <p:attrName>ppt_x</p:attrName>
                                        </p:attrNameLst>
                                      </p:cBhvr>
                                      <p:tavLst>
                                        <p:tav tm="0">
                                          <p:val>
                                            <p:strVal val="1+#ppt_w/2"/>
                                          </p:val>
                                        </p:tav>
                                        <p:tav tm="100000">
                                          <p:val>
                                            <p:strVal val="#ppt_x"/>
                                          </p:val>
                                        </p:tav>
                                      </p:tavLst>
                                    </p:anim>
                                    <p:anim calcmode="lin" valueType="num">
                                      <p:cBhvr additive="base">
                                        <p:cTn id="8" dur="1000" fill="hold"/>
                                        <p:tgtEl>
                                          <p:spTgt spid="122"/>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200"/>
                                  </p:stCondLst>
                                  <p:childTnLst>
                                    <p:set>
                                      <p:cBhvr>
                                        <p:cTn id="10" dur="1" fill="hold">
                                          <p:stCondLst>
                                            <p:cond delay="0"/>
                                          </p:stCondLst>
                                        </p:cTn>
                                        <p:tgtEl>
                                          <p:spTgt spid="123"/>
                                        </p:tgtEl>
                                        <p:attrNameLst>
                                          <p:attrName>style.visibility</p:attrName>
                                        </p:attrNameLst>
                                      </p:cBhvr>
                                      <p:to>
                                        <p:strVal val="visible"/>
                                      </p:to>
                                    </p:set>
                                    <p:anim calcmode="lin" valueType="num">
                                      <p:cBhvr additive="base">
                                        <p:cTn id="11" dur="1000" fill="hold"/>
                                        <p:tgtEl>
                                          <p:spTgt spid="123"/>
                                        </p:tgtEl>
                                        <p:attrNameLst>
                                          <p:attrName>ppt_x</p:attrName>
                                        </p:attrNameLst>
                                      </p:cBhvr>
                                      <p:tavLst>
                                        <p:tav tm="0">
                                          <p:val>
                                            <p:strVal val="1+#ppt_w/2"/>
                                          </p:val>
                                        </p:tav>
                                        <p:tav tm="100000">
                                          <p:val>
                                            <p:strVal val="#ppt_x"/>
                                          </p:val>
                                        </p:tav>
                                      </p:tavLst>
                                    </p:anim>
                                    <p:anim calcmode="lin" valueType="num">
                                      <p:cBhvr additive="base">
                                        <p:cTn id="12" dur="1000" fill="hold"/>
                                        <p:tgtEl>
                                          <p:spTgt spid="123"/>
                                        </p:tgtEl>
                                        <p:attrNameLst>
                                          <p:attrName>ppt_y</p:attrName>
                                        </p:attrNameLst>
                                      </p:cBhvr>
                                      <p:tavLst>
                                        <p:tav tm="0">
                                          <p:val>
                                            <p:strVal val="#ppt_y"/>
                                          </p:val>
                                        </p:tav>
                                        <p:tav tm="100000">
                                          <p:val>
                                            <p:strVal val="#ppt_y"/>
                                          </p:val>
                                        </p:tav>
                                      </p:tavLst>
                                    </p:anim>
                                  </p:childTnLst>
                                </p:cTn>
                              </p:par>
                              <p:par>
                                <p:cTn id="13" presetID="2" presetClass="entr" presetSubtype="2" accel="20000" decel="80000" fill="hold" grpId="0" nodeType="withEffect">
                                  <p:stCondLst>
                                    <p:cond delay="400"/>
                                  </p:stCondLst>
                                  <p:childTnLst>
                                    <p:set>
                                      <p:cBhvr>
                                        <p:cTn id="14" dur="1" fill="hold">
                                          <p:stCondLst>
                                            <p:cond delay="0"/>
                                          </p:stCondLst>
                                        </p:cTn>
                                        <p:tgtEl>
                                          <p:spTgt spid="124"/>
                                        </p:tgtEl>
                                        <p:attrNameLst>
                                          <p:attrName>style.visibility</p:attrName>
                                        </p:attrNameLst>
                                      </p:cBhvr>
                                      <p:to>
                                        <p:strVal val="visible"/>
                                      </p:to>
                                    </p:set>
                                    <p:anim calcmode="lin" valueType="num">
                                      <p:cBhvr additive="base">
                                        <p:cTn id="15" dur="1000" fill="hold"/>
                                        <p:tgtEl>
                                          <p:spTgt spid="124"/>
                                        </p:tgtEl>
                                        <p:attrNameLst>
                                          <p:attrName>ppt_x</p:attrName>
                                        </p:attrNameLst>
                                      </p:cBhvr>
                                      <p:tavLst>
                                        <p:tav tm="0">
                                          <p:val>
                                            <p:strVal val="1+#ppt_w/2"/>
                                          </p:val>
                                        </p:tav>
                                        <p:tav tm="100000">
                                          <p:val>
                                            <p:strVal val="#ppt_x"/>
                                          </p:val>
                                        </p:tav>
                                      </p:tavLst>
                                    </p:anim>
                                    <p:anim calcmode="lin" valueType="num">
                                      <p:cBhvr additive="base">
                                        <p:cTn id="16" dur="1000" fill="hold"/>
                                        <p:tgtEl>
                                          <p:spTgt spid="124"/>
                                        </p:tgtEl>
                                        <p:attrNameLst>
                                          <p:attrName>ppt_y</p:attrName>
                                        </p:attrNameLst>
                                      </p:cBhvr>
                                      <p:tavLst>
                                        <p:tav tm="0">
                                          <p:val>
                                            <p:strVal val="#ppt_y"/>
                                          </p:val>
                                        </p:tav>
                                        <p:tav tm="100000">
                                          <p:val>
                                            <p:strVal val="#ppt_y"/>
                                          </p:val>
                                        </p:tav>
                                      </p:tavLst>
                                    </p:anim>
                                  </p:childTnLst>
                                </p:cTn>
                              </p:par>
                              <p:par>
                                <p:cTn id="17" presetID="2" presetClass="entr" presetSubtype="2" accel="20000" decel="80000" fill="hold" grpId="0" nodeType="withEffect">
                                  <p:stCondLst>
                                    <p:cond delay="600"/>
                                  </p:stCondLst>
                                  <p:childTnLst>
                                    <p:set>
                                      <p:cBhvr>
                                        <p:cTn id="18" dur="1" fill="hold">
                                          <p:stCondLst>
                                            <p:cond delay="0"/>
                                          </p:stCondLst>
                                        </p:cTn>
                                        <p:tgtEl>
                                          <p:spTgt spid="125"/>
                                        </p:tgtEl>
                                        <p:attrNameLst>
                                          <p:attrName>style.visibility</p:attrName>
                                        </p:attrNameLst>
                                      </p:cBhvr>
                                      <p:to>
                                        <p:strVal val="visible"/>
                                      </p:to>
                                    </p:set>
                                    <p:anim calcmode="lin" valueType="num">
                                      <p:cBhvr additive="base">
                                        <p:cTn id="19" dur="1000" fill="hold"/>
                                        <p:tgtEl>
                                          <p:spTgt spid="125"/>
                                        </p:tgtEl>
                                        <p:attrNameLst>
                                          <p:attrName>ppt_x</p:attrName>
                                        </p:attrNameLst>
                                      </p:cBhvr>
                                      <p:tavLst>
                                        <p:tav tm="0">
                                          <p:val>
                                            <p:strVal val="1+#ppt_w/2"/>
                                          </p:val>
                                        </p:tav>
                                        <p:tav tm="100000">
                                          <p:val>
                                            <p:strVal val="#ppt_x"/>
                                          </p:val>
                                        </p:tav>
                                      </p:tavLst>
                                    </p:anim>
                                    <p:anim calcmode="lin" valueType="num">
                                      <p:cBhvr additive="base">
                                        <p:cTn id="20" dur="1000" fill="hold"/>
                                        <p:tgtEl>
                                          <p:spTgt spid="125"/>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93"/>
                                        </p:tgtEl>
                                        <p:attrNameLst>
                                          <p:attrName>style.visibility</p:attrName>
                                        </p:attrNameLst>
                                      </p:cBhvr>
                                      <p:to>
                                        <p:strVal val="visible"/>
                                      </p:to>
                                    </p:set>
                                    <p:anim calcmode="lin" valueType="num">
                                      <p:cBhvr additive="base">
                                        <p:cTn id="23" dur="1500" fill="hold"/>
                                        <p:tgtEl>
                                          <p:spTgt spid="93"/>
                                        </p:tgtEl>
                                        <p:attrNameLst>
                                          <p:attrName>ppt_x</p:attrName>
                                        </p:attrNameLst>
                                      </p:cBhvr>
                                      <p:tavLst>
                                        <p:tav tm="0">
                                          <p:val>
                                            <p:strVal val="#ppt_x"/>
                                          </p:val>
                                        </p:tav>
                                        <p:tav tm="100000">
                                          <p:val>
                                            <p:strVal val="#ppt_x"/>
                                          </p:val>
                                        </p:tav>
                                      </p:tavLst>
                                    </p:anim>
                                    <p:anim calcmode="lin" valueType="num">
                                      <p:cBhvr additive="base">
                                        <p:cTn id="24" dur="1500" fill="hold"/>
                                        <p:tgtEl>
                                          <p:spTgt spid="9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500" fill="hold"/>
                                        <p:tgtEl>
                                          <p:spTgt spid="10"/>
                                        </p:tgtEl>
                                        <p:attrNameLst>
                                          <p:attrName>ppt_x</p:attrName>
                                        </p:attrNameLst>
                                      </p:cBhvr>
                                      <p:tavLst>
                                        <p:tav tm="0">
                                          <p:val>
                                            <p:strVal val="#ppt_x"/>
                                          </p:val>
                                        </p:tav>
                                        <p:tav tm="100000">
                                          <p:val>
                                            <p:strVal val="#ppt_x"/>
                                          </p:val>
                                        </p:tav>
                                      </p:tavLst>
                                    </p:anim>
                                    <p:anim calcmode="lin" valueType="num">
                                      <p:cBhvr additive="base">
                                        <p:cTn id="28" dur="1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1500" fill="hold"/>
                                        <p:tgtEl>
                                          <p:spTgt spid="113"/>
                                        </p:tgtEl>
                                        <p:attrNameLst>
                                          <p:attrName>ppt_x</p:attrName>
                                        </p:attrNameLst>
                                      </p:cBhvr>
                                      <p:tavLst>
                                        <p:tav tm="0">
                                          <p:val>
                                            <p:strVal val="#ppt_x"/>
                                          </p:val>
                                        </p:tav>
                                        <p:tav tm="100000">
                                          <p:val>
                                            <p:strVal val="#ppt_x"/>
                                          </p:val>
                                        </p:tav>
                                      </p:tavLst>
                                    </p:anim>
                                    <p:anim calcmode="lin" valueType="num">
                                      <p:cBhvr additive="base">
                                        <p:cTn id="32" dur="1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ppt_x"/>
                                          </p:val>
                                        </p:tav>
                                        <p:tav tm="100000">
                                          <p:val>
                                            <p:strVal val="#ppt_x"/>
                                          </p:val>
                                        </p:tav>
                                      </p:tavLst>
                                    </p:anim>
                                    <p:anim calcmode="lin" valueType="num">
                                      <p:cBhvr additive="base">
                                        <p:cTn id="36" dur="1500" fill="hold"/>
                                        <p:tgtEl>
                                          <p:spTgt spid="1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94"/>
                                        </p:tgtEl>
                                        <p:attrNameLst>
                                          <p:attrName>style.visibility</p:attrName>
                                        </p:attrNameLst>
                                      </p:cBhvr>
                                      <p:to>
                                        <p:strVal val="visible"/>
                                      </p:to>
                                    </p:set>
                                    <p:anim calcmode="lin" valueType="num">
                                      <p:cBhvr additive="base">
                                        <p:cTn id="39" dur="1500" fill="hold"/>
                                        <p:tgtEl>
                                          <p:spTgt spid="94"/>
                                        </p:tgtEl>
                                        <p:attrNameLst>
                                          <p:attrName>ppt_x</p:attrName>
                                        </p:attrNameLst>
                                      </p:cBhvr>
                                      <p:tavLst>
                                        <p:tav tm="0">
                                          <p:val>
                                            <p:strVal val="#ppt_x"/>
                                          </p:val>
                                        </p:tav>
                                        <p:tav tm="100000">
                                          <p:val>
                                            <p:strVal val="#ppt_x"/>
                                          </p:val>
                                        </p:tav>
                                      </p:tavLst>
                                    </p:anim>
                                    <p:anim calcmode="lin" valueType="num">
                                      <p:cBhvr additive="base">
                                        <p:cTn id="40" dur="1500" fill="hold"/>
                                        <p:tgtEl>
                                          <p:spTgt spid="9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104"/>
                                        </p:tgtEl>
                                        <p:attrNameLst>
                                          <p:attrName>style.visibility</p:attrName>
                                        </p:attrNameLst>
                                      </p:cBhvr>
                                      <p:to>
                                        <p:strVal val="visible"/>
                                      </p:to>
                                    </p:set>
                                    <p:anim calcmode="lin" valueType="num">
                                      <p:cBhvr additive="base">
                                        <p:cTn id="43" dur="1500" fill="hold"/>
                                        <p:tgtEl>
                                          <p:spTgt spid="104"/>
                                        </p:tgtEl>
                                        <p:attrNameLst>
                                          <p:attrName>ppt_x</p:attrName>
                                        </p:attrNameLst>
                                      </p:cBhvr>
                                      <p:tavLst>
                                        <p:tav tm="0">
                                          <p:val>
                                            <p:strVal val="#ppt_x"/>
                                          </p:val>
                                        </p:tav>
                                        <p:tav tm="100000">
                                          <p:val>
                                            <p:strVal val="#ppt_x"/>
                                          </p:val>
                                        </p:tav>
                                      </p:tavLst>
                                    </p:anim>
                                    <p:anim calcmode="lin" valueType="num">
                                      <p:cBhvr additive="base">
                                        <p:cTn id="44" dur="1500" fill="hold"/>
                                        <p:tgtEl>
                                          <p:spTgt spid="1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101"/>
                                        </p:tgtEl>
                                        <p:attrNameLst>
                                          <p:attrName>style.visibility</p:attrName>
                                        </p:attrNameLst>
                                      </p:cBhvr>
                                      <p:to>
                                        <p:strVal val="visible"/>
                                      </p:to>
                                    </p:set>
                                    <p:anim calcmode="lin" valueType="num">
                                      <p:cBhvr additive="base">
                                        <p:cTn id="47" dur="1500" fill="hold"/>
                                        <p:tgtEl>
                                          <p:spTgt spid="101"/>
                                        </p:tgtEl>
                                        <p:attrNameLst>
                                          <p:attrName>ppt_x</p:attrName>
                                        </p:attrNameLst>
                                      </p:cBhvr>
                                      <p:tavLst>
                                        <p:tav tm="0">
                                          <p:val>
                                            <p:strVal val="#ppt_x"/>
                                          </p:val>
                                        </p:tav>
                                        <p:tav tm="100000">
                                          <p:val>
                                            <p:strVal val="#ppt_x"/>
                                          </p:val>
                                        </p:tav>
                                      </p:tavLst>
                                    </p:anim>
                                    <p:anim calcmode="lin" valueType="num">
                                      <p:cBhvr additive="base">
                                        <p:cTn id="48" dur="1500" fill="hold"/>
                                        <p:tgtEl>
                                          <p:spTgt spid="101"/>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ppt_x"/>
                                          </p:val>
                                        </p:tav>
                                        <p:tav tm="100000">
                                          <p:val>
                                            <p:strVal val="#ppt_x"/>
                                          </p:val>
                                        </p:tav>
                                      </p:tavLst>
                                    </p:anim>
                                    <p:anim calcmode="lin" valueType="num">
                                      <p:cBhvr additive="base">
                                        <p:cTn id="52" dur="1500" fill="hold"/>
                                        <p:tgtEl>
                                          <p:spTgt spid="9"/>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additive="base">
                                        <p:cTn id="55" dur="1500" fill="hold"/>
                                        <p:tgtEl>
                                          <p:spTgt spid="8"/>
                                        </p:tgtEl>
                                        <p:attrNameLst>
                                          <p:attrName>ppt_x</p:attrName>
                                        </p:attrNameLst>
                                      </p:cBhvr>
                                      <p:tavLst>
                                        <p:tav tm="0">
                                          <p:val>
                                            <p:strVal val="#ppt_x"/>
                                          </p:val>
                                        </p:tav>
                                        <p:tav tm="100000">
                                          <p:val>
                                            <p:strVal val="#ppt_x"/>
                                          </p:val>
                                        </p:tav>
                                      </p:tavLst>
                                    </p:anim>
                                    <p:anim calcmode="lin" valueType="num">
                                      <p:cBhvr additive="base">
                                        <p:cTn id="56" dur="1500" fill="hold"/>
                                        <p:tgtEl>
                                          <p:spTgt spid="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20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1000" fill="hold"/>
                                        <p:tgtEl>
                                          <p:spTgt spid="126"/>
                                        </p:tgtEl>
                                        <p:attrNameLst>
                                          <p:attrName>ppt_x</p:attrName>
                                        </p:attrNameLst>
                                      </p:cBhvr>
                                      <p:tavLst>
                                        <p:tav tm="0">
                                          <p:val>
                                            <p:strVal val="#ppt_x"/>
                                          </p:val>
                                        </p:tav>
                                        <p:tav tm="100000">
                                          <p:val>
                                            <p:strVal val="#ppt_x"/>
                                          </p:val>
                                        </p:tav>
                                      </p:tavLst>
                                    </p:anim>
                                    <p:anim calcmode="lin" valueType="num">
                                      <p:cBhvr additive="base">
                                        <p:cTn id="60" dur="10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1000" fill="hold"/>
                                        <p:tgtEl>
                                          <p:spTgt spid="27"/>
                                        </p:tgtEl>
                                        <p:attrNameLst>
                                          <p:attrName>ppt_x</p:attrName>
                                        </p:attrNameLst>
                                      </p:cBhvr>
                                      <p:tavLst>
                                        <p:tav tm="0">
                                          <p:val>
                                            <p:strVal val="#ppt_x"/>
                                          </p:val>
                                        </p:tav>
                                        <p:tav tm="100000">
                                          <p:val>
                                            <p:strVal val="#ppt_x"/>
                                          </p:val>
                                        </p:tav>
                                      </p:tavLst>
                                    </p:anim>
                                    <p:anim calcmode="lin" valueType="num">
                                      <p:cBhvr additive="base">
                                        <p:cTn id="64" dur="1000" fill="hold"/>
                                        <p:tgtEl>
                                          <p:spTgt spid="2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26"/>
                                        </p:tgtEl>
                                        <p:attrNameLst>
                                          <p:attrName>style.visibility</p:attrName>
                                        </p:attrNameLst>
                                      </p:cBhvr>
                                      <p:to>
                                        <p:strVal val="visible"/>
                                      </p:to>
                                    </p:set>
                                    <p:anim calcmode="lin" valueType="num">
                                      <p:cBhvr additive="base">
                                        <p:cTn id="67" dur="1000" fill="hold"/>
                                        <p:tgtEl>
                                          <p:spTgt spid="26"/>
                                        </p:tgtEl>
                                        <p:attrNameLst>
                                          <p:attrName>ppt_x</p:attrName>
                                        </p:attrNameLst>
                                      </p:cBhvr>
                                      <p:tavLst>
                                        <p:tav tm="0">
                                          <p:val>
                                            <p:strVal val="#ppt_x"/>
                                          </p:val>
                                        </p:tav>
                                        <p:tav tm="100000">
                                          <p:val>
                                            <p:strVal val="#ppt_x"/>
                                          </p:val>
                                        </p:tav>
                                      </p:tavLst>
                                    </p:anim>
                                    <p:anim calcmode="lin" valueType="num">
                                      <p:cBhvr additive="base">
                                        <p:cTn id="68" dur="1000" fill="hold"/>
                                        <p:tgtEl>
                                          <p:spTgt spid="2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50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000" fill="hold"/>
                                        <p:tgtEl>
                                          <p:spTgt spid="24"/>
                                        </p:tgtEl>
                                        <p:attrNameLst>
                                          <p:attrName>ppt_x</p:attrName>
                                        </p:attrNameLst>
                                      </p:cBhvr>
                                      <p:tavLst>
                                        <p:tav tm="0">
                                          <p:val>
                                            <p:strVal val="#ppt_x"/>
                                          </p:val>
                                        </p:tav>
                                        <p:tav tm="100000">
                                          <p:val>
                                            <p:strVal val="#ppt_x"/>
                                          </p:val>
                                        </p:tav>
                                      </p:tavLst>
                                    </p:anim>
                                    <p:anim calcmode="lin" valueType="num">
                                      <p:cBhvr additive="base">
                                        <p:cTn id="72" dur="1000" fill="hold"/>
                                        <p:tgtEl>
                                          <p:spTgt spid="24"/>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60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000" fill="hold"/>
                                        <p:tgtEl>
                                          <p:spTgt spid="25"/>
                                        </p:tgtEl>
                                        <p:attrNameLst>
                                          <p:attrName>ppt_x</p:attrName>
                                        </p:attrNameLst>
                                      </p:cBhvr>
                                      <p:tavLst>
                                        <p:tav tm="0">
                                          <p:val>
                                            <p:strVal val="#ppt_x"/>
                                          </p:val>
                                        </p:tav>
                                        <p:tav tm="100000">
                                          <p:val>
                                            <p:strVal val="#ppt_x"/>
                                          </p:val>
                                        </p:tav>
                                      </p:tavLst>
                                    </p:anim>
                                    <p:anim calcmode="lin" valueType="num">
                                      <p:cBhvr additive="base">
                                        <p:cTn id="76" dur="1000" fill="hold"/>
                                        <p:tgtEl>
                                          <p:spTgt spid="25"/>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70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1000" fill="hold"/>
                                        <p:tgtEl>
                                          <p:spTgt spid="23"/>
                                        </p:tgtEl>
                                        <p:attrNameLst>
                                          <p:attrName>ppt_x</p:attrName>
                                        </p:attrNameLst>
                                      </p:cBhvr>
                                      <p:tavLst>
                                        <p:tav tm="0">
                                          <p:val>
                                            <p:strVal val="#ppt_x"/>
                                          </p:val>
                                        </p:tav>
                                        <p:tav tm="100000">
                                          <p:val>
                                            <p:strVal val="#ppt_x"/>
                                          </p:val>
                                        </p:tav>
                                      </p:tavLst>
                                    </p:anim>
                                    <p:anim calcmode="lin" valueType="num">
                                      <p:cBhvr additive="base">
                                        <p:cTn id="80" dur="1000" fill="hold"/>
                                        <p:tgtEl>
                                          <p:spTgt spid="23"/>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80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1000" fill="hold"/>
                                        <p:tgtEl>
                                          <p:spTgt spid="21"/>
                                        </p:tgtEl>
                                        <p:attrNameLst>
                                          <p:attrName>ppt_x</p:attrName>
                                        </p:attrNameLst>
                                      </p:cBhvr>
                                      <p:tavLst>
                                        <p:tav tm="0">
                                          <p:val>
                                            <p:strVal val="#ppt_x"/>
                                          </p:val>
                                        </p:tav>
                                        <p:tav tm="100000">
                                          <p:val>
                                            <p:strVal val="#ppt_x"/>
                                          </p:val>
                                        </p:tav>
                                      </p:tavLst>
                                    </p:anim>
                                    <p:anim calcmode="lin" valueType="num">
                                      <p:cBhvr additive="base">
                                        <p:cTn id="84" dur="1000" fill="hold"/>
                                        <p:tgtEl>
                                          <p:spTgt spid="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90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1000" fill="hold"/>
                                        <p:tgtEl>
                                          <p:spTgt spid="22"/>
                                        </p:tgtEl>
                                        <p:attrNameLst>
                                          <p:attrName>ppt_x</p:attrName>
                                        </p:attrNameLst>
                                      </p:cBhvr>
                                      <p:tavLst>
                                        <p:tav tm="0">
                                          <p:val>
                                            <p:strVal val="#ppt_x"/>
                                          </p:val>
                                        </p:tav>
                                        <p:tav tm="100000">
                                          <p:val>
                                            <p:strVal val="#ppt_x"/>
                                          </p:val>
                                        </p:tav>
                                      </p:tavLst>
                                    </p:anim>
                                    <p:anim calcmode="lin" valueType="num">
                                      <p:cBhvr additive="base">
                                        <p:cTn id="88" dur="1000" fill="hold"/>
                                        <p:tgtEl>
                                          <p:spTgt spid="22"/>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00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1000" fill="hold"/>
                                        <p:tgtEl>
                                          <p:spTgt spid="20"/>
                                        </p:tgtEl>
                                        <p:attrNameLst>
                                          <p:attrName>ppt_x</p:attrName>
                                        </p:attrNameLst>
                                      </p:cBhvr>
                                      <p:tavLst>
                                        <p:tav tm="0">
                                          <p:val>
                                            <p:strVal val="#ppt_x"/>
                                          </p:val>
                                        </p:tav>
                                        <p:tav tm="100000">
                                          <p:val>
                                            <p:strVal val="#ppt_x"/>
                                          </p:val>
                                        </p:tav>
                                      </p:tavLst>
                                    </p:anim>
                                    <p:anim calcmode="lin" valueType="num">
                                      <p:cBhvr additive="base">
                                        <p:cTn id="92" dur="1000" fill="hold"/>
                                        <p:tgtEl>
                                          <p:spTgt spid="2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100"/>
                                  </p:stCondLst>
                                  <p:childTnLst>
                                    <p:set>
                                      <p:cBhvr>
                                        <p:cTn id="94" dur="1" fill="hold">
                                          <p:stCondLst>
                                            <p:cond delay="0"/>
                                          </p:stCondLst>
                                        </p:cTn>
                                        <p:tgtEl>
                                          <p:spTgt spid="19"/>
                                        </p:tgtEl>
                                        <p:attrNameLst>
                                          <p:attrName>style.visibility</p:attrName>
                                        </p:attrNameLst>
                                      </p:cBhvr>
                                      <p:to>
                                        <p:strVal val="visible"/>
                                      </p:to>
                                    </p:set>
                                    <p:anim calcmode="lin" valueType="num">
                                      <p:cBhvr additive="base">
                                        <p:cTn id="95" dur="1000" fill="hold"/>
                                        <p:tgtEl>
                                          <p:spTgt spid="19"/>
                                        </p:tgtEl>
                                        <p:attrNameLst>
                                          <p:attrName>ppt_x</p:attrName>
                                        </p:attrNameLst>
                                      </p:cBhvr>
                                      <p:tavLst>
                                        <p:tav tm="0">
                                          <p:val>
                                            <p:strVal val="#ppt_x"/>
                                          </p:val>
                                        </p:tav>
                                        <p:tav tm="100000">
                                          <p:val>
                                            <p:strVal val="#ppt_x"/>
                                          </p:val>
                                        </p:tav>
                                      </p:tavLst>
                                    </p:anim>
                                    <p:anim calcmode="lin" valueType="num">
                                      <p:cBhvr additive="base">
                                        <p:cTn id="96" dur="1000" fill="hold"/>
                                        <p:tgtEl>
                                          <p:spTgt spid="1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200"/>
                                  </p:stCondLst>
                                  <p:childTnLst>
                                    <p:set>
                                      <p:cBhvr>
                                        <p:cTn id="98" dur="1" fill="hold">
                                          <p:stCondLst>
                                            <p:cond delay="0"/>
                                          </p:stCondLst>
                                        </p:cTn>
                                        <p:tgtEl>
                                          <p:spTgt spid="17"/>
                                        </p:tgtEl>
                                        <p:attrNameLst>
                                          <p:attrName>style.visibility</p:attrName>
                                        </p:attrNameLst>
                                      </p:cBhvr>
                                      <p:to>
                                        <p:strVal val="visible"/>
                                      </p:to>
                                    </p:set>
                                    <p:anim calcmode="lin" valueType="num">
                                      <p:cBhvr additive="base">
                                        <p:cTn id="99" dur="1000" fill="hold"/>
                                        <p:tgtEl>
                                          <p:spTgt spid="17"/>
                                        </p:tgtEl>
                                        <p:attrNameLst>
                                          <p:attrName>ppt_x</p:attrName>
                                        </p:attrNameLst>
                                      </p:cBhvr>
                                      <p:tavLst>
                                        <p:tav tm="0">
                                          <p:val>
                                            <p:strVal val="#ppt_x"/>
                                          </p:val>
                                        </p:tav>
                                        <p:tav tm="100000">
                                          <p:val>
                                            <p:strVal val="#ppt_x"/>
                                          </p:val>
                                        </p:tav>
                                      </p:tavLst>
                                    </p:anim>
                                    <p:anim calcmode="lin" valueType="num">
                                      <p:cBhvr additive="base">
                                        <p:cTn id="100" dur="1000" fill="hold"/>
                                        <p:tgtEl>
                                          <p:spTgt spid="17"/>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30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1000" fill="hold"/>
                                        <p:tgtEl>
                                          <p:spTgt spid="18"/>
                                        </p:tgtEl>
                                        <p:attrNameLst>
                                          <p:attrName>ppt_x</p:attrName>
                                        </p:attrNameLst>
                                      </p:cBhvr>
                                      <p:tavLst>
                                        <p:tav tm="0">
                                          <p:val>
                                            <p:strVal val="#ppt_x"/>
                                          </p:val>
                                        </p:tav>
                                        <p:tav tm="100000">
                                          <p:val>
                                            <p:strVal val="#ppt_x"/>
                                          </p:val>
                                        </p:tav>
                                      </p:tavLst>
                                    </p:anim>
                                    <p:anim calcmode="lin" valueType="num">
                                      <p:cBhvr additive="base">
                                        <p:cTn id="104" dur="1000" fill="hold"/>
                                        <p:tgtEl>
                                          <p:spTgt spid="18"/>
                                        </p:tgtEl>
                                        <p:attrNameLst>
                                          <p:attrName>ppt_y</p:attrName>
                                        </p:attrNameLst>
                                      </p:cBhvr>
                                      <p:tavLst>
                                        <p:tav tm="0">
                                          <p:val>
                                            <p:strVal val="1+#ppt_h/2"/>
                                          </p:val>
                                        </p:tav>
                                        <p:tav tm="100000">
                                          <p:val>
                                            <p:strVal val="#ppt_y"/>
                                          </p:val>
                                        </p:tav>
                                      </p:tavLst>
                                    </p:anim>
                                  </p:childTnLst>
                                </p:cTn>
                              </p:par>
                              <p:par>
                                <p:cTn id="105" presetID="2" presetClass="entr" presetSubtype="8" decel="100000" fill="hold" nodeType="withEffect">
                                  <p:stCondLst>
                                    <p:cond delay="1400"/>
                                  </p:stCondLst>
                                  <p:childTnLst>
                                    <p:set>
                                      <p:cBhvr>
                                        <p:cTn id="106" dur="1" fill="hold">
                                          <p:stCondLst>
                                            <p:cond delay="0"/>
                                          </p:stCondLst>
                                        </p:cTn>
                                        <p:tgtEl>
                                          <p:spTgt spid="90"/>
                                        </p:tgtEl>
                                        <p:attrNameLst>
                                          <p:attrName>style.visibility</p:attrName>
                                        </p:attrNameLst>
                                      </p:cBhvr>
                                      <p:to>
                                        <p:strVal val="visible"/>
                                      </p:to>
                                    </p:set>
                                    <p:anim calcmode="lin" valueType="num">
                                      <p:cBhvr additive="base">
                                        <p:cTn id="107" dur="1500" fill="hold"/>
                                        <p:tgtEl>
                                          <p:spTgt spid="90"/>
                                        </p:tgtEl>
                                        <p:attrNameLst>
                                          <p:attrName>ppt_x</p:attrName>
                                        </p:attrNameLst>
                                      </p:cBhvr>
                                      <p:tavLst>
                                        <p:tav tm="0">
                                          <p:val>
                                            <p:strVal val="0-#ppt_w/2"/>
                                          </p:val>
                                        </p:tav>
                                        <p:tav tm="100000">
                                          <p:val>
                                            <p:strVal val="#ppt_x"/>
                                          </p:val>
                                        </p:tav>
                                      </p:tavLst>
                                    </p:anim>
                                    <p:anim calcmode="lin" valueType="num">
                                      <p:cBhvr additive="base">
                                        <p:cTn id="108" dur="1500" fill="hold"/>
                                        <p:tgtEl>
                                          <p:spTgt spid="90"/>
                                        </p:tgtEl>
                                        <p:attrNameLst>
                                          <p:attrName>ppt_y</p:attrName>
                                        </p:attrNameLst>
                                      </p:cBhvr>
                                      <p:tavLst>
                                        <p:tav tm="0">
                                          <p:val>
                                            <p:strVal val="#ppt_y"/>
                                          </p:val>
                                        </p:tav>
                                        <p:tav tm="100000">
                                          <p:val>
                                            <p:strVal val="#ppt_y"/>
                                          </p:val>
                                        </p:tav>
                                      </p:tavLst>
                                    </p:anim>
                                  </p:childTnLst>
                                </p:cTn>
                              </p:par>
                              <p:par>
                                <p:cTn id="109" presetID="2" presetClass="entr" presetSubtype="2" decel="100000" fill="hold" nodeType="withEffect">
                                  <p:stCondLst>
                                    <p:cond delay="1600"/>
                                  </p:stCondLst>
                                  <p:childTnLst>
                                    <p:set>
                                      <p:cBhvr>
                                        <p:cTn id="110" dur="1" fill="hold">
                                          <p:stCondLst>
                                            <p:cond delay="0"/>
                                          </p:stCondLst>
                                        </p:cTn>
                                        <p:tgtEl>
                                          <p:spTgt spid="91"/>
                                        </p:tgtEl>
                                        <p:attrNameLst>
                                          <p:attrName>style.visibility</p:attrName>
                                        </p:attrNameLst>
                                      </p:cBhvr>
                                      <p:to>
                                        <p:strVal val="visible"/>
                                      </p:to>
                                    </p:set>
                                    <p:anim calcmode="lin" valueType="num">
                                      <p:cBhvr additive="base">
                                        <p:cTn id="111" dur="1500" fill="hold"/>
                                        <p:tgtEl>
                                          <p:spTgt spid="91"/>
                                        </p:tgtEl>
                                        <p:attrNameLst>
                                          <p:attrName>ppt_x</p:attrName>
                                        </p:attrNameLst>
                                      </p:cBhvr>
                                      <p:tavLst>
                                        <p:tav tm="0">
                                          <p:val>
                                            <p:strVal val="1+#ppt_w/2"/>
                                          </p:val>
                                        </p:tav>
                                        <p:tav tm="100000">
                                          <p:val>
                                            <p:strVal val="#ppt_x"/>
                                          </p:val>
                                        </p:tav>
                                      </p:tavLst>
                                    </p:anim>
                                    <p:anim calcmode="lin" valueType="num">
                                      <p:cBhvr additive="base">
                                        <p:cTn id="112" dur="1500" fill="hold"/>
                                        <p:tgtEl>
                                          <p:spTgt spid="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10"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22" grpId="0" animBg="1"/>
      <p:bldP spid="123" grpId="0"/>
      <p:bldP spid="124" grpId="0"/>
      <p:bldP spid="125"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Freeform 6">
            <a:extLst>
              <a:ext uri="{FF2B5EF4-FFF2-40B4-BE49-F238E27FC236}">
                <a16:creationId xmlns:a16="http://schemas.microsoft.com/office/drawing/2014/main" id="{293B5A7C-27D9-4FDA-B4B9-73C7429F69DB}"/>
              </a:ext>
            </a:extLst>
          </p:cNvPr>
          <p:cNvSpPr>
            <a:spLocks/>
          </p:cNvSpPr>
          <p:nvPr/>
        </p:nvSpPr>
        <p:spPr bwMode="auto">
          <a:xfrm>
            <a:off x="3456805" y="6806724"/>
            <a:ext cx="2514600" cy="2832418"/>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5">
            <a:extLst>
              <a:ext uri="{FF2B5EF4-FFF2-40B4-BE49-F238E27FC236}">
                <a16:creationId xmlns:a16="http://schemas.microsoft.com/office/drawing/2014/main" id="{48564B7B-81DD-4A5A-9CD6-5D62055144EC}"/>
              </a:ext>
            </a:extLst>
          </p:cNvPr>
          <p:cNvSpPr>
            <a:spLocks/>
          </p:cNvSpPr>
          <p:nvPr/>
        </p:nvSpPr>
        <p:spPr bwMode="auto">
          <a:xfrm>
            <a:off x="4219917" y="9253221"/>
            <a:ext cx="5460525" cy="867887"/>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3DC801D-2A50-4259-8CB5-52DE6FA707F6}"/>
              </a:ext>
            </a:extLst>
          </p:cNvPr>
          <p:cNvSpPr>
            <a:spLocks/>
          </p:cNvSpPr>
          <p:nvPr/>
        </p:nvSpPr>
        <p:spPr bwMode="auto">
          <a:xfrm>
            <a:off x="5264174" y="3927158"/>
            <a:ext cx="4775995" cy="57050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4" name="Group 93">
            <a:extLst>
              <a:ext uri="{FF2B5EF4-FFF2-40B4-BE49-F238E27FC236}">
                <a16:creationId xmlns:a16="http://schemas.microsoft.com/office/drawing/2014/main" id="{1A9CAB45-0EA3-4ADF-BDF5-CF0C61C4E68A}"/>
              </a:ext>
            </a:extLst>
          </p:cNvPr>
          <p:cNvGrpSpPr/>
          <p:nvPr/>
        </p:nvGrpSpPr>
        <p:grpSpPr>
          <a:xfrm>
            <a:off x="2727416" y="5144293"/>
            <a:ext cx="2823687" cy="3440113"/>
            <a:chOff x="11088688" y="6592888"/>
            <a:chExt cx="2566988" cy="3127375"/>
          </a:xfrm>
        </p:grpSpPr>
        <p:sp>
          <p:nvSpPr>
            <p:cNvPr id="95" name="Freeform 203">
              <a:extLst>
                <a:ext uri="{FF2B5EF4-FFF2-40B4-BE49-F238E27FC236}">
                  <a16:creationId xmlns:a16="http://schemas.microsoft.com/office/drawing/2014/main" id="{5ACA04D3-3E73-40EB-901D-D57FAFCE89B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4">
              <a:extLst>
                <a:ext uri="{FF2B5EF4-FFF2-40B4-BE49-F238E27FC236}">
                  <a16:creationId xmlns:a16="http://schemas.microsoft.com/office/drawing/2014/main" id="{B03690B1-3DFC-458C-85DF-6B4B651FCBC1}"/>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5">
              <a:extLst>
                <a:ext uri="{FF2B5EF4-FFF2-40B4-BE49-F238E27FC236}">
                  <a16:creationId xmlns:a16="http://schemas.microsoft.com/office/drawing/2014/main" id="{A3F4B595-D653-4DA5-BB9B-8D9F930F33A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06">
              <a:extLst>
                <a:ext uri="{FF2B5EF4-FFF2-40B4-BE49-F238E27FC236}">
                  <a16:creationId xmlns:a16="http://schemas.microsoft.com/office/drawing/2014/main" id="{81D29DAC-46C6-4126-AD9A-D7AA09050D3D}"/>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07">
              <a:extLst>
                <a:ext uri="{FF2B5EF4-FFF2-40B4-BE49-F238E27FC236}">
                  <a16:creationId xmlns:a16="http://schemas.microsoft.com/office/drawing/2014/main" id="{AC850519-1459-4E4E-8D6B-89414021B8C6}"/>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8">
              <a:extLst>
                <a:ext uri="{FF2B5EF4-FFF2-40B4-BE49-F238E27FC236}">
                  <a16:creationId xmlns:a16="http://schemas.microsoft.com/office/drawing/2014/main" id="{18AD381F-2D35-47B4-B54C-3B3A03AB192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F09BB340-318A-4B79-938B-1DFC4797DBA2}"/>
              </a:ext>
            </a:extLst>
          </p:cNvPr>
          <p:cNvGrpSpPr/>
          <p:nvPr/>
        </p:nvGrpSpPr>
        <p:grpSpPr>
          <a:xfrm>
            <a:off x="2507166" y="7592399"/>
            <a:ext cx="3131027" cy="2161859"/>
            <a:chOff x="10701338" y="8021638"/>
            <a:chExt cx="2846388" cy="1965326"/>
          </a:xfrm>
        </p:grpSpPr>
        <p:sp>
          <p:nvSpPr>
            <p:cNvPr id="102" name="Freeform 201">
              <a:extLst>
                <a:ext uri="{FF2B5EF4-FFF2-40B4-BE49-F238E27FC236}">
                  <a16:creationId xmlns:a16="http://schemas.microsoft.com/office/drawing/2014/main" id="{357F36F2-41F0-43A7-AD44-F28A480AAF4E}"/>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02">
              <a:extLst>
                <a:ext uri="{FF2B5EF4-FFF2-40B4-BE49-F238E27FC236}">
                  <a16:creationId xmlns:a16="http://schemas.microsoft.com/office/drawing/2014/main" id="{C5FAFF54-5194-4385-80FE-91476814744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4" name="Group 103">
            <a:extLst>
              <a:ext uri="{FF2B5EF4-FFF2-40B4-BE49-F238E27FC236}">
                <a16:creationId xmlns:a16="http://schemas.microsoft.com/office/drawing/2014/main" id="{6000227E-CE2A-4A4A-B2CE-6C6E69E12531}"/>
              </a:ext>
            </a:extLst>
          </p:cNvPr>
          <p:cNvGrpSpPr/>
          <p:nvPr/>
        </p:nvGrpSpPr>
        <p:grpSpPr>
          <a:xfrm>
            <a:off x="4361690" y="6427954"/>
            <a:ext cx="1547178" cy="2299811"/>
            <a:chOff x="12350751" y="7454901"/>
            <a:chExt cx="1406525" cy="2090737"/>
          </a:xfrm>
        </p:grpSpPr>
        <p:sp>
          <p:nvSpPr>
            <p:cNvPr id="105" name="Freeform 209">
              <a:extLst>
                <a:ext uri="{FF2B5EF4-FFF2-40B4-BE49-F238E27FC236}">
                  <a16:creationId xmlns:a16="http://schemas.microsoft.com/office/drawing/2014/main" id="{C2E77224-1708-43C0-ADA8-AA921598DC69}"/>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0">
              <a:extLst>
                <a:ext uri="{FF2B5EF4-FFF2-40B4-BE49-F238E27FC236}">
                  <a16:creationId xmlns:a16="http://schemas.microsoft.com/office/drawing/2014/main" id="{7A4B02CD-F6E2-4F1C-BB39-CE67825211CA}"/>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1">
              <a:extLst>
                <a:ext uri="{FF2B5EF4-FFF2-40B4-BE49-F238E27FC236}">
                  <a16:creationId xmlns:a16="http://schemas.microsoft.com/office/drawing/2014/main" id="{D88F73A3-21AC-45C8-9346-A066D69ABAF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2">
              <a:extLst>
                <a:ext uri="{FF2B5EF4-FFF2-40B4-BE49-F238E27FC236}">
                  <a16:creationId xmlns:a16="http://schemas.microsoft.com/office/drawing/2014/main" id="{F118DEB2-B148-4078-B099-20550C131D50}"/>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3">
              <a:extLst>
                <a:ext uri="{FF2B5EF4-FFF2-40B4-BE49-F238E27FC236}">
                  <a16:creationId xmlns:a16="http://schemas.microsoft.com/office/drawing/2014/main" id="{BEE166F1-3A40-4158-9427-D16FBB7EDD3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4">
              <a:extLst>
                <a:ext uri="{FF2B5EF4-FFF2-40B4-BE49-F238E27FC236}">
                  <a16:creationId xmlns:a16="http://schemas.microsoft.com/office/drawing/2014/main" id="{16DCEA1A-BE55-4E71-9467-159AB648CE4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15">
              <a:extLst>
                <a:ext uri="{FF2B5EF4-FFF2-40B4-BE49-F238E27FC236}">
                  <a16:creationId xmlns:a16="http://schemas.microsoft.com/office/drawing/2014/main" id="{7457AB4D-6D1B-4B88-B766-D21A13D205F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6">
              <a:extLst>
                <a:ext uri="{FF2B5EF4-FFF2-40B4-BE49-F238E27FC236}">
                  <a16:creationId xmlns:a16="http://schemas.microsoft.com/office/drawing/2014/main" id="{212F0249-0822-4B7C-BF62-0D795BACFD4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3" name="Group 112">
            <a:extLst>
              <a:ext uri="{FF2B5EF4-FFF2-40B4-BE49-F238E27FC236}">
                <a16:creationId xmlns:a16="http://schemas.microsoft.com/office/drawing/2014/main" id="{CD4B63BD-070E-4E80-9350-194AB7768A67}"/>
              </a:ext>
            </a:extLst>
          </p:cNvPr>
          <p:cNvGrpSpPr/>
          <p:nvPr/>
        </p:nvGrpSpPr>
        <p:grpSpPr>
          <a:xfrm>
            <a:off x="7705492" y="3923165"/>
            <a:ext cx="3216593" cy="5600225"/>
            <a:chOff x="15813088" y="4310063"/>
            <a:chExt cx="2924175" cy="5091113"/>
          </a:xfrm>
        </p:grpSpPr>
        <p:sp>
          <p:nvSpPr>
            <p:cNvPr id="114" name="Freeform 217">
              <a:extLst>
                <a:ext uri="{FF2B5EF4-FFF2-40B4-BE49-F238E27FC236}">
                  <a16:creationId xmlns:a16="http://schemas.microsoft.com/office/drawing/2014/main" id="{3F210618-F9D6-4C85-BDC3-52C1F3A104B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18">
              <a:extLst>
                <a:ext uri="{FF2B5EF4-FFF2-40B4-BE49-F238E27FC236}">
                  <a16:creationId xmlns:a16="http://schemas.microsoft.com/office/drawing/2014/main" id="{A685AEE1-DEF2-4A8C-B5DD-CBE857CC975D}"/>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19">
              <a:extLst>
                <a:ext uri="{FF2B5EF4-FFF2-40B4-BE49-F238E27FC236}">
                  <a16:creationId xmlns:a16="http://schemas.microsoft.com/office/drawing/2014/main" id="{8417E86D-A10D-406C-9237-4C617A368218}"/>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0">
              <a:extLst>
                <a:ext uri="{FF2B5EF4-FFF2-40B4-BE49-F238E27FC236}">
                  <a16:creationId xmlns:a16="http://schemas.microsoft.com/office/drawing/2014/main" id="{B08473C7-37CC-47E2-8E5E-3C901263C96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221">
              <a:extLst>
                <a:ext uri="{FF2B5EF4-FFF2-40B4-BE49-F238E27FC236}">
                  <a16:creationId xmlns:a16="http://schemas.microsoft.com/office/drawing/2014/main" id="{74E1CB93-4AF6-4211-8BC5-68BB28D958C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222">
              <a:extLst>
                <a:ext uri="{FF2B5EF4-FFF2-40B4-BE49-F238E27FC236}">
                  <a16:creationId xmlns:a16="http://schemas.microsoft.com/office/drawing/2014/main" id="{714309A2-0891-434D-8FD5-DE764C275EE1}"/>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23">
              <a:extLst>
                <a:ext uri="{FF2B5EF4-FFF2-40B4-BE49-F238E27FC236}">
                  <a16:creationId xmlns:a16="http://schemas.microsoft.com/office/drawing/2014/main" id="{A610E033-2542-402F-A1F0-B358A2012B1D}"/>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DD0917FC-2BD7-4838-931E-F12FC0045913}"/>
              </a:ext>
            </a:extLst>
          </p:cNvPr>
          <p:cNvGrpSpPr/>
          <p:nvPr/>
        </p:nvGrpSpPr>
        <p:grpSpPr>
          <a:xfrm>
            <a:off x="5281636" y="3391059"/>
            <a:ext cx="3115310" cy="6340635"/>
            <a:chOff x="21551900" y="3706813"/>
            <a:chExt cx="2832100" cy="5764213"/>
          </a:xfrm>
        </p:grpSpPr>
        <p:sp>
          <p:nvSpPr>
            <p:cNvPr id="11" name="Freeform 8">
              <a:extLst>
                <a:ext uri="{FF2B5EF4-FFF2-40B4-BE49-F238E27FC236}">
                  <a16:creationId xmlns:a16="http://schemas.microsoft.com/office/drawing/2014/main" id="{4AF8E8B4-7716-4280-B5C8-BFA0CCD5BAD9}"/>
                </a:ext>
              </a:extLst>
            </p:cNvPr>
            <p:cNvSpPr>
              <a:spLocks/>
            </p:cNvSpPr>
            <p:nvPr/>
          </p:nvSpPr>
          <p:spPr bwMode="auto">
            <a:xfrm>
              <a:off x="21551900" y="3706813"/>
              <a:ext cx="2832100" cy="5764213"/>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2CEC3D6-8111-4240-BE28-1A75BFF4986D}"/>
                </a:ext>
              </a:extLst>
            </p:cNvPr>
            <p:cNvSpPr>
              <a:spLocks/>
            </p:cNvSpPr>
            <p:nvPr/>
          </p:nvSpPr>
          <p:spPr bwMode="auto">
            <a:xfrm>
              <a:off x="21607463" y="3762376"/>
              <a:ext cx="2714625" cy="5649913"/>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5AD32C55-76B9-4C4D-B0D0-7CC105C74795}"/>
                </a:ext>
              </a:extLst>
            </p:cNvPr>
            <p:cNvSpPr>
              <a:spLocks/>
            </p:cNvSpPr>
            <p:nvPr/>
          </p:nvSpPr>
          <p:spPr bwMode="auto">
            <a:xfrm>
              <a:off x="21701125" y="3859213"/>
              <a:ext cx="2519363" cy="544512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B3AF5829-E9BD-495E-892A-92FEFD8762C4}"/>
                </a:ext>
              </a:extLst>
            </p:cNvPr>
            <p:cNvSpPr>
              <a:spLocks/>
            </p:cNvSpPr>
            <p:nvPr/>
          </p:nvSpPr>
          <p:spPr bwMode="auto">
            <a:xfrm>
              <a:off x="22775863" y="3914776"/>
              <a:ext cx="369888" cy="5715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E60F6265-F1E8-4F40-876B-67F944FE5C95}"/>
                </a:ext>
              </a:extLst>
            </p:cNvPr>
            <p:cNvSpPr>
              <a:spLocks noChangeArrowheads="1"/>
            </p:cNvSpPr>
            <p:nvPr/>
          </p:nvSpPr>
          <p:spPr bwMode="auto">
            <a:xfrm>
              <a:off x="23215600" y="3890963"/>
              <a:ext cx="106363" cy="10477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9C11B9B8-3DC9-4F5C-BFAA-8D260363CB90}"/>
              </a:ext>
            </a:extLst>
          </p:cNvPr>
          <p:cNvSpPr>
            <a:spLocks/>
          </p:cNvSpPr>
          <p:nvPr/>
        </p:nvSpPr>
        <p:spPr bwMode="auto">
          <a:xfrm>
            <a:off x="5692877" y="4021456"/>
            <a:ext cx="2292827" cy="5282407"/>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20C1553-CBF9-47BB-BED9-F859A644C9C8}"/>
              </a:ext>
            </a:extLst>
          </p:cNvPr>
          <p:cNvSpPr>
            <a:spLocks/>
          </p:cNvSpPr>
          <p:nvPr/>
        </p:nvSpPr>
        <p:spPr bwMode="auto">
          <a:xfrm>
            <a:off x="5834324" y="8196739"/>
            <a:ext cx="1300957" cy="855663"/>
          </a:xfrm>
          <a:custGeom>
            <a:avLst/>
            <a:gdLst>
              <a:gd name="T0" fmla="*/ 330 w 405"/>
              <a:gd name="T1" fmla="*/ 110 h 266"/>
              <a:gd name="T2" fmla="*/ 308 w 405"/>
              <a:gd name="T3" fmla="*/ 104 h 266"/>
              <a:gd name="T4" fmla="*/ 315 w 405"/>
              <a:gd name="T5" fmla="*/ 7 h 266"/>
              <a:gd name="T6" fmla="*/ 230 w 405"/>
              <a:gd name="T7" fmla="*/ 0 h 266"/>
              <a:gd name="T8" fmla="*/ 228 w 405"/>
              <a:gd name="T9" fmla="*/ 17 h 266"/>
              <a:gd name="T10" fmla="*/ 177 w 405"/>
              <a:gd name="T11" fmla="*/ 17 h 266"/>
              <a:gd name="T12" fmla="*/ 175 w 405"/>
              <a:gd name="T13" fmla="*/ 0 h 266"/>
              <a:gd name="T14" fmla="*/ 90 w 405"/>
              <a:gd name="T15" fmla="*/ 7 h 266"/>
              <a:gd name="T16" fmla="*/ 97 w 405"/>
              <a:gd name="T17" fmla="*/ 104 h 266"/>
              <a:gd name="T18" fmla="*/ 75 w 405"/>
              <a:gd name="T19" fmla="*/ 110 h 266"/>
              <a:gd name="T20" fmla="*/ 75 w 405"/>
              <a:gd name="T21" fmla="*/ 155 h 266"/>
              <a:gd name="T22" fmla="*/ 97 w 405"/>
              <a:gd name="T23" fmla="*/ 161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1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7"/>
                </a:cubicBezTo>
                <a:cubicBezTo>
                  <a:pt x="287" y="3"/>
                  <a:pt x="258" y="1"/>
                  <a:pt x="230" y="0"/>
                </a:cubicBezTo>
                <a:cubicBezTo>
                  <a:pt x="225" y="2"/>
                  <a:pt x="221" y="5"/>
                  <a:pt x="228" y="17"/>
                </a:cubicBezTo>
                <a:cubicBezTo>
                  <a:pt x="272" y="97"/>
                  <a:pt x="133" y="98"/>
                  <a:pt x="177" y="17"/>
                </a:cubicBezTo>
                <a:cubicBezTo>
                  <a:pt x="183" y="5"/>
                  <a:pt x="180" y="2"/>
                  <a:pt x="175" y="0"/>
                </a:cubicBezTo>
                <a:cubicBezTo>
                  <a:pt x="147" y="1"/>
                  <a:pt x="118" y="3"/>
                  <a:pt x="90" y="7"/>
                </a:cubicBezTo>
                <a:cubicBezTo>
                  <a:pt x="94" y="41"/>
                  <a:pt x="96" y="72"/>
                  <a:pt x="97" y="104"/>
                </a:cubicBezTo>
                <a:cubicBezTo>
                  <a:pt x="94" y="116"/>
                  <a:pt x="86" y="116"/>
                  <a:pt x="75" y="110"/>
                </a:cubicBezTo>
                <a:cubicBezTo>
                  <a:pt x="0" y="69"/>
                  <a:pt x="0" y="196"/>
                  <a:pt x="75" y="155"/>
                </a:cubicBezTo>
                <a:cubicBezTo>
                  <a:pt x="86" y="149"/>
                  <a:pt x="94" y="150"/>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4" y="264"/>
                  <a:pt x="230" y="266"/>
                </a:cubicBezTo>
                <a:cubicBezTo>
                  <a:pt x="258" y="265"/>
                  <a:pt x="286" y="262"/>
                  <a:pt x="315" y="258"/>
                </a:cubicBezTo>
                <a:cubicBezTo>
                  <a:pt x="311" y="225"/>
                  <a:pt x="309" y="194"/>
                  <a:pt x="308" y="161"/>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7D5E295E-FCBB-46F1-B204-A861CBF70474}"/>
              </a:ext>
            </a:extLst>
          </p:cNvPr>
          <p:cNvSpPr>
            <a:spLocks/>
          </p:cNvSpPr>
          <p:nvPr/>
        </p:nvSpPr>
        <p:spPr bwMode="auto">
          <a:xfrm>
            <a:off x="6833179" y="7971474"/>
            <a:ext cx="853917" cy="1304449"/>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9"/>
                </a:cubicBezTo>
                <a:cubicBezTo>
                  <a:pt x="194" y="309"/>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09"/>
                  <a:pt x="104" y="309"/>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D8F1D60-0C95-483B-97A4-0F3BDC463AF6}"/>
              </a:ext>
            </a:extLst>
          </p:cNvPr>
          <p:cNvSpPr>
            <a:spLocks/>
          </p:cNvSpPr>
          <p:nvPr/>
        </p:nvSpPr>
        <p:spPr bwMode="auto">
          <a:xfrm>
            <a:off x="6611405" y="7417912"/>
            <a:ext cx="1300957" cy="857409"/>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49"/>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49"/>
                  <a:pt x="319" y="149"/>
                  <a:pt x="330" y="155"/>
                </a:cubicBezTo>
                <a:cubicBezTo>
                  <a:pt x="405" y="196"/>
                  <a:pt x="405" y="69"/>
                  <a:pt x="330" y="110"/>
                </a:cubicBezTo>
                <a:cubicBezTo>
                  <a:pt x="319" y="116"/>
                  <a:pt x="311" y="116"/>
                  <a:pt x="308" y="104"/>
                </a:cubicBezTo>
                <a:cubicBezTo>
                  <a:pt x="309" y="72"/>
                  <a:pt x="311" y="40"/>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4C96277-A6F3-4766-93B3-F63276FB7E19}"/>
              </a:ext>
            </a:extLst>
          </p:cNvPr>
          <p:cNvSpPr>
            <a:spLocks/>
          </p:cNvSpPr>
          <p:nvPr/>
        </p:nvSpPr>
        <p:spPr bwMode="auto">
          <a:xfrm>
            <a:off x="6059590" y="7194392"/>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09"/>
                  <a:pt x="104" y="309"/>
                </a:cubicBezTo>
                <a:cubicBezTo>
                  <a:pt x="116" y="311"/>
                  <a:pt x="116" y="319"/>
                  <a:pt x="110" y="330"/>
                </a:cubicBezTo>
                <a:cubicBezTo>
                  <a:pt x="69" y="405"/>
                  <a:pt x="196" y="405"/>
                  <a:pt x="155" y="330"/>
                </a:cubicBezTo>
                <a:cubicBezTo>
                  <a:pt x="149" y="319"/>
                  <a:pt x="149" y="311"/>
                  <a:pt x="161" y="309"/>
                </a:cubicBezTo>
                <a:cubicBezTo>
                  <a:pt x="194" y="309"/>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B51F797E-3E4D-4527-8844-5057AB72261A}"/>
              </a:ext>
            </a:extLst>
          </p:cNvPr>
          <p:cNvSpPr>
            <a:spLocks/>
          </p:cNvSpPr>
          <p:nvPr/>
        </p:nvSpPr>
        <p:spPr bwMode="auto">
          <a:xfrm>
            <a:off x="5834324" y="6623369"/>
            <a:ext cx="1300957" cy="855663"/>
          </a:xfrm>
          <a:custGeom>
            <a:avLst/>
            <a:gdLst>
              <a:gd name="T0" fmla="*/ 330 w 405"/>
              <a:gd name="T1" fmla="*/ 111 h 266"/>
              <a:gd name="T2" fmla="*/ 308 w 405"/>
              <a:gd name="T3" fmla="*/ 105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5 h 266"/>
              <a:gd name="T18" fmla="*/ 75 w 405"/>
              <a:gd name="T19" fmla="*/ 111 h 266"/>
              <a:gd name="T20" fmla="*/ 75 w 405"/>
              <a:gd name="T21" fmla="*/ 156 h 266"/>
              <a:gd name="T22" fmla="*/ 97 w 405"/>
              <a:gd name="T23" fmla="*/ 162 h 266"/>
              <a:gd name="T24" fmla="*/ 90 w 405"/>
              <a:gd name="T25" fmla="*/ 259 h 266"/>
              <a:gd name="T26" fmla="*/ 175 w 405"/>
              <a:gd name="T27" fmla="*/ 266 h 266"/>
              <a:gd name="T28" fmla="*/ 177 w 405"/>
              <a:gd name="T29" fmla="*/ 249 h 266"/>
              <a:gd name="T30" fmla="*/ 228 w 405"/>
              <a:gd name="T31" fmla="*/ 249 h 266"/>
              <a:gd name="T32" fmla="*/ 230 w 405"/>
              <a:gd name="T33" fmla="*/ 266 h 266"/>
              <a:gd name="T34" fmla="*/ 315 w 405"/>
              <a:gd name="T35" fmla="*/ 259 h 266"/>
              <a:gd name="T36" fmla="*/ 308 w 405"/>
              <a:gd name="T37" fmla="*/ 162 h 266"/>
              <a:gd name="T38" fmla="*/ 330 w 405"/>
              <a:gd name="T39" fmla="*/ 156 h 266"/>
              <a:gd name="T40" fmla="*/ 330 w 405"/>
              <a:gd name="T41" fmla="*/ 1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1"/>
                </a:moveTo>
                <a:cubicBezTo>
                  <a:pt x="319" y="117"/>
                  <a:pt x="311" y="116"/>
                  <a:pt x="308" y="105"/>
                </a:cubicBezTo>
                <a:cubicBezTo>
                  <a:pt x="309" y="72"/>
                  <a:pt x="311" y="41"/>
                  <a:pt x="315" y="8"/>
                </a:cubicBezTo>
                <a:cubicBezTo>
                  <a:pt x="287" y="4"/>
                  <a:pt x="258" y="1"/>
                  <a:pt x="230" y="0"/>
                </a:cubicBezTo>
                <a:cubicBezTo>
                  <a:pt x="225" y="2"/>
                  <a:pt x="221" y="6"/>
                  <a:pt x="228" y="17"/>
                </a:cubicBezTo>
                <a:cubicBezTo>
                  <a:pt x="272" y="98"/>
                  <a:pt x="133" y="98"/>
                  <a:pt x="177" y="17"/>
                </a:cubicBezTo>
                <a:cubicBezTo>
                  <a:pt x="183" y="6"/>
                  <a:pt x="180" y="2"/>
                  <a:pt x="175" y="0"/>
                </a:cubicBezTo>
                <a:cubicBezTo>
                  <a:pt x="147" y="1"/>
                  <a:pt x="118" y="4"/>
                  <a:pt x="90" y="8"/>
                </a:cubicBezTo>
                <a:cubicBezTo>
                  <a:pt x="94" y="41"/>
                  <a:pt x="96" y="72"/>
                  <a:pt x="97" y="105"/>
                </a:cubicBezTo>
                <a:cubicBezTo>
                  <a:pt x="94" y="116"/>
                  <a:pt x="86" y="117"/>
                  <a:pt x="75" y="111"/>
                </a:cubicBezTo>
                <a:cubicBezTo>
                  <a:pt x="0" y="70"/>
                  <a:pt x="0" y="197"/>
                  <a:pt x="75" y="156"/>
                </a:cubicBezTo>
                <a:cubicBezTo>
                  <a:pt x="86" y="150"/>
                  <a:pt x="94" y="150"/>
                  <a:pt x="97" y="162"/>
                </a:cubicBezTo>
                <a:cubicBezTo>
                  <a:pt x="96" y="194"/>
                  <a:pt x="93" y="226"/>
                  <a:pt x="90" y="259"/>
                </a:cubicBezTo>
                <a:cubicBezTo>
                  <a:pt x="118" y="263"/>
                  <a:pt x="147" y="265"/>
                  <a:pt x="175" y="266"/>
                </a:cubicBezTo>
                <a:cubicBezTo>
                  <a:pt x="180" y="264"/>
                  <a:pt x="183" y="261"/>
                  <a:pt x="177" y="249"/>
                </a:cubicBezTo>
                <a:cubicBezTo>
                  <a:pt x="133" y="169"/>
                  <a:pt x="272" y="168"/>
                  <a:pt x="228" y="249"/>
                </a:cubicBezTo>
                <a:cubicBezTo>
                  <a:pt x="221" y="261"/>
                  <a:pt x="224" y="264"/>
                  <a:pt x="230" y="266"/>
                </a:cubicBezTo>
                <a:cubicBezTo>
                  <a:pt x="258" y="265"/>
                  <a:pt x="286" y="263"/>
                  <a:pt x="315" y="259"/>
                </a:cubicBezTo>
                <a:cubicBezTo>
                  <a:pt x="311" y="225"/>
                  <a:pt x="309" y="194"/>
                  <a:pt x="308" y="162"/>
                </a:cubicBezTo>
                <a:cubicBezTo>
                  <a:pt x="311" y="150"/>
                  <a:pt x="319" y="150"/>
                  <a:pt x="330" y="156"/>
                </a:cubicBezTo>
                <a:cubicBezTo>
                  <a:pt x="405" y="197"/>
                  <a:pt x="405" y="70"/>
                  <a:pt x="330" y="111"/>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5287782-9CB9-485D-87B1-E55418A645A2}"/>
              </a:ext>
            </a:extLst>
          </p:cNvPr>
          <p:cNvSpPr>
            <a:spLocks/>
          </p:cNvSpPr>
          <p:nvPr/>
        </p:nvSpPr>
        <p:spPr bwMode="auto">
          <a:xfrm>
            <a:off x="6833179" y="6401594"/>
            <a:ext cx="853917" cy="1302703"/>
          </a:xfrm>
          <a:custGeom>
            <a:avLst/>
            <a:gdLst>
              <a:gd name="T0" fmla="*/ 156 w 266"/>
              <a:gd name="T1" fmla="*/ 330 h 405"/>
              <a:gd name="T2" fmla="*/ 162 w 266"/>
              <a:gd name="T3" fmla="*/ 308 h 405"/>
              <a:gd name="T4" fmla="*/ 259 w 266"/>
              <a:gd name="T5" fmla="*/ 315 h 405"/>
              <a:gd name="T6" fmla="*/ 266 w 266"/>
              <a:gd name="T7" fmla="*/ 230 h 405"/>
              <a:gd name="T8" fmla="*/ 249 w 266"/>
              <a:gd name="T9" fmla="*/ 227 h 405"/>
              <a:gd name="T10" fmla="*/ 249 w 266"/>
              <a:gd name="T11" fmla="*/ 177 h 405"/>
              <a:gd name="T12" fmla="*/ 266 w 266"/>
              <a:gd name="T13" fmla="*/ 175 h 405"/>
              <a:gd name="T14" fmla="*/ 259 w 266"/>
              <a:gd name="T15" fmla="*/ 89 h 405"/>
              <a:gd name="T16" fmla="*/ 162 w 266"/>
              <a:gd name="T17" fmla="*/ 96 h 405"/>
              <a:gd name="T18" fmla="*/ 156 w 266"/>
              <a:gd name="T19" fmla="*/ 75 h 405"/>
              <a:gd name="T20" fmla="*/ 111 w 266"/>
              <a:gd name="T21" fmla="*/ 75 h 405"/>
              <a:gd name="T22" fmla="*/ 105 w 266"/>
              <a:gd name="T23" fmla="*/ 96 h 405"/>
              <a:gd name="T24" fmla="*/ 8 w 266"/>
              <a:gd name="T25" fmla="*/ 89 h 405"/>
              <a:gd name="T26" fmla="*/ 0 w 266"/>
              <a:gd name="T27" fmla="*/ 175 h 405"/>
              <a:gd name="T28" fmla="*/ 17 w 266"/>
              <a:gd name="T29" fmla="*/ 177 h 405"/>
              <a:gd name="T30" fmla="*/ 17 w 266"/>
              <a:gd name="T31" fmla="*/ 227 h 405"/>
              <a:gd name="T32" fmla="*/ 0 w 266"/>
              <a:gd name="T33" fmla="*/ 230 h 405"/>
              <a:gd name="T34" fmla="*/ 8 w 266"/>
              <a:gd name="T35" fmla="*/ 315 h 405"/>
              <a:gd name="T36" fmla="*/ 104 w 266"/>
              <a:gd name="T37" fmla="*/ 308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8"/>
                </a:cubicBezTo>
                <a:cubicBezTo>
                  <a:pt x="194" y="309"/>
                  <a:pt x="225" y="311"/>
                  <a:pt x="259" y="315"/>
                </a:cubicBezTo>
                <a:cubicBezTo>
                  <a:pt x="263" y="287"/>
                  <a:pt x="265" y="258"/>
                  <a:pt x="266" y="230"/>
                </a:cubicBezTo>
                <a:cubicBezTo>
                  <a:pt x="264" y="224"/>
                  <a:pt x="261" y="221"/>
                  <a:pt x="249" y="227"/>
                </a:cubicBezTo>
                <a:cubicBezTo>
                  <a:pt x="169" y="272"/>
                  <a:pt x="168" y="133"/>
                  <a:pt x="249" y="177"/>
                </a:cubicBezTo>
                <a:cubicBezTo>
                  <a:pt x="261" y="183"/>
                  <a:pt x="264" y="180"/>
                  <a:pt x="266" y="175"/>
                </a:cubicBezTo>
                <a:cubicBezTo>
                  <a:pt x="265" y="146"/>
                  <a:pt x="263" y="118"/>
                  <a:pt x="259" y="89"/>
                </a:cubicBezTo>
                <a:cubicBezTo>
                  <a:pt x="225" y="93"/>
                  <a:pt x="194" y="96"/>
                  <a:pt x="162" y="96"/>
                </a:cubicBezTo>
                <a:cubicBezTo>
                  <a:pt x="150" y="94"/>
                  <a:pt x="150" y="86"/>
                  <a:pt x="156" y="75"/>
                </a:cubicBezTo>
                <a:cubicBezTo>
                  <a:pt x="197" y="0"/>
                  <a:pt x="70" y="0"/>
                  <a:pt x="111" y="75"/>
                </a:cubicBezTo>
                <a:cubicBezTo>
                  <a:pt x="117" y="86"/>
                  <a:pt x="116" y="94"/>
                  <a:pt x="105" y="96"/>
                </a:cubicBezTo>
                <a:cubicBezTo>
                  <a:pt x="72" y="96"/>
                  <a:pt x="41" y="93"/>
                  <a:pt x="8" y="89"/>
                </a:cubicBezTo>
                <a:cubicBezTo>
                  <a:pt x="4" y="118"/>
                  <a:pt x="1" y="147"/>
                  <a:pt x="0" y="175"/>
                </a:cubicBezTo>
                <a:cubicBezTo>
                  <a:pt x="2" y="180"/>
                  <a:pt x="6" y="183"/>
                  <a:pt x="17" y="177"/>
                </a:cubicBezTo>
                <a:cubicBezTo>
                  <a:pt x="98" y="133"/>
                  <a:pt x="98" y="272"/>
                  <a:pt x="17" y="227"/>
                </a:cubicBezTo>
                <a:cubicBezTo>
                  <a:pt x="6" y="221"/>
                  <a:pt x="2" y="224"/>
                  <a:pt x="0" y="230"/>
                </a:cubicBezTo>
                <a:cubicBezTo>
                  <a:pt x="1" y="258"/>
                  <a:pt x="4" y="286"/>
                  <a:pt x="8" y="315"/>
                </a:cubicBezTo>
                <a:cubicBezTo>
                  <a:pt x="41" y="311"/>
                  <a:pt x="72" y="309"/>
                  <a:pt x="104" y="308"/>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C3B4920-4050-4DF6-B36D-157F451BD366}"/>
              </a:ext>
            </a:extLst>
          </p:cNvPr>
          <p:cNvSpPr>
            <a:spLocks/>
          </p:cNvSpPr>
          <p:nvPr/>
        </p:nvSpPr>
        <p:spPr bwMode="auto">
          <a:xfrm>
            <a:off x="6611405" y="5846287"/>
            <a:ext cx="1300957" cy="855663"/>
          </a:xfrm>
          <a:custGeom>
            <a:avLst/>
            <a:gdLst>
              <a:gd name="T0" fmla="*/ 75 w 405"/>
              <a:gd name="T1" fmla="*/ 156 h 266"/>
              <a:gd name="T2" fmla="*/ 97 w 405"/>
              <a:gd name="T3" fmla="*/ 162 h 266"/>
              <a:gd name="T4" fmla="*/ 90 w 405"/>
              <a:gd name="T5" fmla="*/ 259 h 266"/>
              <a:gd name="T6" fmla="*/ 175 w 405"/>
              <a:gd name="T7" fmla="*/ 266 h 266"/>
              <a:gd name="T8" fmla="*/ 177 w 405"/>
              <a:gd name="T9" fmla="*/ 249 h 266"/>
              <a:gd name="T10" fmla="*/ 228 w 405"/>
              <a:gd name="T11" fmla="*/ 249 h 266"/>
              <a:gd name="T12" fmla="*/ 230 w 405"/>
              <a:gd name="T13" fmla="*/ 266 h 266"/>
              <a:gd name="T14" fmla="*/ 315 w 405"/>
              <a:gd name="T15" fmla="*/ 259 h 266"/>
              <a:gd name="T16" fmla="*/ 308 w 405"/>
              <a:gd name="T17" fmla="*/ 162 h 266"/>
              <a:gd name="T18" fmla="*/ 330 w 405"/>
              <a:gd name="T19" fmla="*/ 156 h 266"/>
              <a:gd name="T20" fmla="*/ 330 w 405"/>
              <a:gd name="T21" fmla="*/ 111 h 266"/>
              <a:gd name="T22" fmla="*/ 308 w 405"/>
              <a:gd name="T23" fmla="*/ 105 h 266"/>
              <a:gd name="T24" fmla="*/ 315 w 405"/>
              <a:gd name="T25" fmla="*/ 8 h 266"/>
              <a:gd name="T26" fmla="*/ 230 w 405"/>
              <a:gd name="T27" fmla="*/ 0 h 266"/>
              <a:gd name="T28" fmla="*/ 228 w 405"/>
              <a:gd name="T29" fmla="*/ 17 h 266"/>
              <a:gd name="T30" fmla="*/ 177 w 405"/>
              <a:gd name="T31" fmla="*/ 17 h 266"/>
              <a:gd name="T32" fmla="*/ 175 w 405"/>
              <a:gd name="T33" fmla="*/ 0 h 266"/>
              <a:gd name="T34" fmla="*/ 90 w 405"/>
              <a:gd name="T35" fmla="*/ 8 h 266"/>
              <a:gd name="T36" fmla="*/ 97 w 405"/>
              <a:gd name="T37" fmla="*/ 104 h 266"/>
              <a:gd name="T38" fmla="*/ 75 w 405"/>
              <a:gd name="T39" fmla="*/ 111 h 266"/>
              <a:gd name="T40" fmla="*/ 75 w 405"/>
              <a:gd name="T41" fmla="*/ 1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6"/>
                </a:moveTo>
                <a:cubicBezTo>
                  <a:pt x="86" y="150"/>
                  <a:pt x="94" y="150"/>
                  <a:pt x="97" y="162"/>
                </a:cubicBezTo>
                <a:cubicBezTo>
                  <a:pt x="96" y="194"/>
                  <a:pt x="93" y="225"/>
                  <a:pt x="90" y="259"/>
                </a:cubicBezTo>
                <a:cubicBezTo>
                  <a:pt x="118" y="263"/>
                  <a:pt x="147" y="265"/>
                  <a:pt x="175" y="266"/>
                </a:cubicBezTo>
                <a:cubicBezTo>
                  <a:pt x="180" y="264"/>
                  <a:pt x="183" y="261"/>
                  <a:pt x="177" y="249"/>
                </a:cubicBezTo>
                <a:cubicBezTo>
                  <a:pt x="133" y="169"/>
                  <a:pt x="272" y="168"/>
                  <a:pt x="228" y="249"/>
                </a:cubicBezTo>
                <a:cubicBezTo>
                  <a:pt x="221" y="261"/>
                  <a:pt x="225" y="264"/>
                  <a:pt x="230" y="266"/>
                </a:cubicBezTo>
                <a:cubicBezTo>
                  <a:pt x="258" y="265"/>
                  <a:pt x="287" y="263"/>
                  <a:pt x="315" y="259"/>
                </a:cubicBezTo>
                <a:cubicBezTo>
                  <a:pt x="311" y="225"/>
                  <a:pt x="309" y="194"/>
                  <a:pt x="308" y="162"/>
                </a:cubicBezTo>
                <a:cubicBezTo>
                  <a:pt x="311" y="150"/>
                  <a:pt x="319" y="150"/>
                  <a:pt x="330" y="156"/>
                </a:cubicBezTo>
                <a:cubicBezTo>
                  <a:pt x="405" y="197"/>
                  <a:pt x="405" y="70"/>
                  <a:pt x="330" y="111"/>
                </a:cubicBezTo>
                <a:cubicBezTo>
                  <a:pt x="319" y="117"/>
                  <a:pt x="311" y="116"/>
                  <a:pt x="308" y="105"/>
                </a:cubicBezTo>
                <a:cubicBezTo>
                  <a:pt x="309" y="72"/>
                  <a:pt x="311" y="41"/>
                  <a:pt x="315" y="8"/>
                </a:cubicBezTo>
                <a:cubicBezTo>
                  <a:pt x="287" y="4"/>
                  <a:pt x="258" y="1"/>
                  <a:pt x="230" y="0"/>
                </a:cubicBezTo>
                <a:cubicBezTo>
                  <a:pt x="224" y="2"/>
                  <a:pt x="221" y="6"/>
                  <a:pt x="228" y="17"/>
                </a:cubicBezTo>
                <a:cubicBezTo>
                  <a:pt x="272" y="98"/>
                  <a:pt x="133" y="98"/>
                  <a:pt x="177" y="17"/>
                </a:cubicBezTo>
                <a:cubicBezTo>
                  <a:pt x="183" y="6"/>
                  <a:pt x="180" y="2"/>
                  <a:pt x="175" y="0"/>
                </a:cubicBezTo>
                <a:cubicBezTo>
                  <a:pt x="147" y="1"/>
                  <a:pt x="119" y="4"/>
                  <a:pt x="90" y="8"/>
                </a:cubicBezTo>
                <a:cubicBezTo>
                  <a:pt x="94" y="41"/>
                  <a:pt x="96" y="72"/>
                  <a:pt x="97" y="104"/>
                </a:cubicBezTo>
                <a:cubicBezTo>
                  <a:pt x="94" y="116"/>
                  <a:pt x="86" y="117"/>
                  <a:pt x="75" y="111"/>
                </a:cubicBezTo>
                <a:cubicBezTo>
                  <a:pt x="0" y="70"/>
                  <a:pt x="0" y="197"/>
                  <a:pt x="75" y="156"/>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9F1E0E29-B2CA-4C87-95C9-1E5271419BCE}"/>
              </a:ext>
            </a:extLst>
          </p:cNvPr>
          <p:cNvSpPr>
            <a:spLocks/>
          </p:cNvSpPr>
          <p:nvPr/>
        </p:nvSpPr>
        <p:spPr bwMode="auto">
          <a:xfrm>
            <a:off x="5834324" y="5070952"/>
            <a:ext cx="1300957" cy="855663"/>
          </a:xfrm>
          <a:custGeom>
            <a:avLst/>
            <a:gdLst>
              <a:gd name="T0" fmla="*/ 330 w 405"/>
              <a:gd name="T1" fmla="*/ 110 h 266"/>
              <a:gd name="T2" fmla="*/ 308 w 405"/>
              <a:gd name="T3" fmla="*/ 104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4 h 266"/>
              <a:gd name="T18" fmla="*/ 75 w 405"/>
              <a:gd name="T19" fmla="*/ 110 h 266"/>
              <a:gd name="T20" fmla="*/ 75 w 405"/>
              <a:gd name="T21" fmla="*/ 155 h 266"/>
              <a:gd name="T22" fmla="*/ 97 w 405"/>
              <a:gd name="T23" fmla="*/ 162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2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8"/>
                </a:cubicBezTo>
                <a:cubicBezTo>
                  <a:pt x="287" y="3"/>
                  <a:pt x="258" y="1"/>
                  <a:pt x="230" y="0"/>
                </a:cubicBezTo>
                <a:cubicBezTo>
                  <a:pt x="225" y="2"/>
                  <a:pt x="221" y="5"/>
                  <a:pt x="228" y="17"/>
                </a:cubicBezTo>
                <a:cubicBezTo>
                  <a:pt x="272" y="98"/>
                  <a:pt x="133" y="98"/>
                  <a:pt x="177" y="17"/>
                </a:cubicBezTo>
                <a:cubicBezTo>
                  <a:pt x="183" y="5"/>
                  <a:pt x="180" y="2"/>
                  <a:pt x="175" y="0"/>
                </a:cubicBezTo>
                <a:cubicBezTo>
                  <a:pt x="147" y="1"/>
                  <a:pt x="118" y="3"/>
                  <a:pt x="90" y="8"/>
                </a:cubicBezTo>
                <a:cubicBezTo>
                  <a:pt x="94" y="41"/>
                  <a:pt x="96" y="72"/>
                  <a:pt x="97" y="104"/>
                </a:cubicBezTo>
                <a:cubicBezTo>
                  <a:pt x="94" y="116"/>
                  <a:pt x="86" y="116"/>
                  <a:pt x="75" y="110"/>
                </a:cubicBezTo>
                <a:cubicBezTo>
                  <a:pt x="0" y="69"/>
                  <a:pt x="0" y="196"/>
                  <a:pt x="75" y="155"/>
                </a:cubicBezTo>
                <a:cubicBezTo>
                  <a:pt x="86" y="149"/>
                  <a:pt x="94" y="150"/>
                  <a:pt x="97" y="162"/>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1"/>
                  <a:pt x="224" y="264"/>
                  <a:pt x="230" y="266"/>
                </a:cubicBezTo>
                <a:cubicBezTo>
                  <a:pt x="258" y="265"/>
                  <a:pt x="286" y="262"/>
                  <a:pt x="315" y="258"/>
                </a:cubicBezTo>
                <a:cubicBezTo>
                  <a:pt x="311" y="225"/>
                  <a:pt x="309" y="194"/>
                  <a:pt x="308" y="162"/>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17E64920-E168-44FF-952A-FDE3DA21C67F}"/>
              </a:ext>
            </a:extLst>
          </p:cNvPr>
          <p:cNvSpPr>
            <a:spLocks/>
          </p:cNvSpPr>
          <p:nvPr/>
        </p:nvSpPr>
        <p:spPr bwMode="auto">
          <a:xfrm>
            <a:off x="6833179" y="4845686"/>
            <a:ext cx="853917" cy="1302703"/>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20"/>
                  <a:pt x="150" y="312"/>
                  <a:pt x="162" y="309"/>
                </a:cubicBezTo>
                <a:cubicBezTo>
                  <a:pt x="194" y="310"/>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10"/>
                  <a:pt x="104" y="309"/>
                </a:cubicBezTo>
                <a:cubicBezTo>
                  <a:pt x="116" y="312"/>
                  <a:pt x="117" y="320"/>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A40D3C97-A2EF-4F31-BB2A-996D13FC2CD1}"/>
              </a:ext>
            </a:extLst>
          </p:cNvPr>
          <p:cNvSpPr>
            <a:spLocks/>
          </p:cNvSpPr>
          <p:nvPr/>
        </p:nvSpPr>
        <p:spPr bwMode="auto">
          <a:xfrm>
            <a:off x="6611405" y="4292124"/>
            <a:ext cx="1300957" cy="855663"/>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50"/>
                  <a:pt x="97" y="161"/>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50"/>
                  <a:pt x="319" y="149"/>
                  <a:pt x="330" y="155"/>
                </a:cubicBezTo>
                <a:cubicBezTo>
                  <a:pt x="405" y="196"/>
                  <a:pt x="405" y="69"/>
                  <a:pt x="330" y="110"/>
                </a:cubicBezTo>
                <a:cubicBezTo>
                  <a:pt x="319" y="116"/>
                  <a:pt x="311" y="116"/>
                  <a:pt x="308" y="104"/>
                </a:cubicBezTo>
                <a:cubicBezTo>
                  <a:pt x="309" y="72"/>
                  <a:pt x="311" y="41"/>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8A86676D-59C2-4FBF-B21B-00B9610838E2}"/>
              </a:ext>
            </a:extLst>
          </p:cNvPr>
          <p:cNvSpPr>
            <a:spLocks/>
          </p:cNvSpPr>
          <p:nvPr/>
        </p:nvSpPr>
        <p:spPr bwMode="auto">
          <a:xfrm>
            <a:off x="6059590" y="4066859"/>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10"/>
                  <a:pt x="104" y="309"/>
                </a:cubicBezTo>
                <a:cubicBezTo>
                  <a:pt x="116" y="312"/>
                  <a:pt x="116" y="319"/>
                  <a:pt x="110" y="330"/>
                </a:cubicBezTo>
                <a:cubicBezTo>
                  <a:pt x="69" y="405"/>
                  <a:pt x="196" y="405"/>
                  <a:pt x="155" y="330"/>
                </a:cubicBezTo>
                <a:cubicBezTo>
                  <a:pt x="149" y="319"/>
                  <a:pt x="149" y="312"/>
                  <a:pt x="161" y="309"/>
                </a:cubicBezTo>
                <a:cubicBezTo>
                  <a:pt x="194" y="310"/>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6" name="Group 125">
            <a:extLst>
              <a:ext uri="{FF2B5EF4-FFF2-40B4-BE49-F238E27FC236}">
                <a16:creationId xmlns:a16="http://schemas.microsoft.com/office/drawing/2014/main" id="{8CEFD52E-52D8-43FB-B104-45C3E53CB265}"/>
              </a:ext>
            </a:extLst>
          </p:cNvPr>
          <p:cNvGrpSpPr/>
          <p:nvPr/>
        </p:nvGrpSpPr>
        <p:grpSpPr>
          <a:xfrm>
            <a:off x="6377407" y="4375944"/>
            <a:ext cx="1072198" cy="1147287"/>
            <a:chOff x="6377407" y="4375944"/>
            <a:chExt cx="1072198" cy="1147287"/>
          </a:xfrm>
        </p:grpSpPr>
        <p:sp>
          <p:nvSpPr>
            <p:cNvPr id="28" name="Oval 25">
              <a:extLst>
                <a:ext uri="{FF2B5EF4-FFF2-40B4-BE49-F238E27FC236}">
                  <a16:creationId xmlns:a16="http://schemas.microsoft.com/office/drawing/2014/main" id="{BCBFE6F8-6419-4A6F-95EE-558F9D52D07C}"/>
                </a:ext>
              </a:extLst>
            </p:cNvPr>
            <p:cNvSpPr>
              <a:spLocks noChangeArrowheads="1"/>
            </p:cNvSpPr>
            <p:nvPr/>
          </p:nvSpPr>
          <p:spPr bwMode="auto">
            <a:xfrm>
              <a:off x="6496152" y="4375944"/>
              <a:ext cx="831215" cy="8329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8F441706-20FF-41CB-8567-B20FEA1302AC}"/>
                </a:ext>
              </a:extLst>
            </p:cNvPr>
            <p:cNvSpPr>
              <a:spLocks/>
            </p:cNvSpPr>
            <p:nvPr/>
          </p:nvSpPr>
          <p:spPr bwMode="auto">
            <a:xfrm>
              <a:off x="6663792" y="4793299"/>
              <a:ext cx="497682" cy="296863"/>
            </a:xfrm>
            <a:custGeom>
              <a:avLst/>
              <a:gdLst>
                <a:gd name="T0" fmla="*/ 146 w 155"/>
                <a:gd name="T1" fmla="*/ 92 h 92"/>
                <a:gd name="T2" fmla="*/ 9 w 155"/>
                <a:gd name="T3" fmla="*/ 92 h 92"/>
                <a:gd name="T4" fmla="*/ 0 w 155"/>
                <a:gd name="T5" fmla="*/ 84 h 92"/>
                <a:gd name="T6" fmla="*/ 0 w 155"/>
                <a:gd name="T7" fmla="*/ 53 h 92"/>
                <a:gd name="T8" fmla="*/ 53 w 155"/>
                <a:gd name="T9" fmla="*/ 0 h 92"/>
                <a:gd name="T10" fmla="*/ 102 w 155"/>
                <a:gd name="T11" fmla="*/ 0 h 92"/>
                <a:gd name="T12" fmla="*/ 155 w 155"/>
                <a:gd name="T13" fmla="*/ 53 h 92"/>
                <a:gd name="T14" fmla="*/ 155 w 155"/>
                <a:gd name="T15" fmla="*/ 84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4"/>
                  </a:cubicBezTo>
                  <a:cubicBezTo>
                    <a:pt x="0" y="53"/>
                    <a:pt x="0" y="53"/>
                    <a:pt x="0" y="53"/>
                  </a:cubicBezTo>
                  <a:cubicBezTo>
                    <a:pt x="0" y="23"/>
                    <a:pt x="24" y="0"/>
                    <a:pt x="53" y="0"/>
                  </a:cubicBezTo>
                  <a:cubicBezTo>
                    <a:pt x="102" y="0"/>
                    <a:pt x="102" y="0"/>
                    <a:pt x="102" y="0"/>
                  </a:cubicBezTo>
                  <a:cubicBezTo>
                    <a:pt x="131" y="0"/>
                    <a:pt x="155" y="23"/>
                    <a:pt x="155" y="53"/>
                  </a:cubicBezTo>
                  <a:cubicBezTo>
                    <a:pt x="155" y="84"/>
                    <a:pt x="155" y="84"/>
                    <a:pt x="155" y="84"/>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43248A2-6D5B-41BE-9C71-06DEA917D7D2}"/>
                </a:ext>
              </a:extLst>
            </p:cNvPr>
            <p:cNvSpPr>
              <a:spLocks/>
            </p:cNvSpPr>
            <p:nvPr/>
          </p:nvSpPr>
          <p:spPr bwMode="auto">
            <a:xfrm>
              <a:off x="6756344" y="4437064"/>
              <a:ext cx="314325" cy="340519"/>
            </a:xfrm>
            <a:custGeom>
              <a:avLst/>
              <a:gdLst>
                <a:gd name="T0" fmla="*/ 61 w 98"/>
                <a:gd name="T1" fmla="*/ 106 h 106"/>
                <a:gd name="T2" fmla="*/ 34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1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1" y="106"/>
                  </a:moveTo>
                  <a:cubicBezTo>
                    <a:pt x="34" y="106"/>
                    <a:pt x="34" y="106"/>
                    <a:pt x="34" y="106"/>
                  </a:cubicBezTo>
                  <a:cubicBezTo>
                    <a:pt x="15" y="106"/>
                    <a:pt x="0" y="90"/>
                    <a:pt x="0" y="71"/>
                  </a:cubicBezTo>
                  <a:cubicBezTo>
                    <a:pt x="0" y="48"/>
                    <a:pt x="0" y="48"/>
                    <a:pt x="0" y="48"/>
                  </a:cubicBezTo>
                  <a:cubicBezTo>
                    <a:pt x="0" y="21"/>
                    <a:pt x="21" y="0"/>
                    <a:pt x="48" y="0"/>
                  </a:cubicBezTo>
                  <a:cubicBezTo>
                    <a:pt x="50" y="0"/>
                    <a:pt x="50" y="0"/>
                    <a:pt x="50" y="0"/>
                  </a:cubicBezTo>
                  <a:cubicBezTo>
                    <a:pt x="76" y="0"/>
                    <a:pt x="98" y="21"/>
                    <a:pt x="98" y="48"/>
                  </a:cubicBezTo>
                  <a:cubicBezTo>
                    <a:pt x="98" y="69"/>
                    <a:pt x="98" y="69"/>
                    <a:pt x="98" y="69"/>
                  </a:cubicBezTo>
                  <a:cubicBezTo>
                    <a:pt x="98" y="89"/>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BB836DC4-780D-41A0-A3DD-07DF873A7646}"/>
                </a:ext>
              </a:extLst>
            </p:cNvPr>
            <p:cNvSpPr>
              <a:spLocks/>
            </p:cNvSpPr>
            <p:nvPr/>
          </p:nvSpPr>
          <p:spPr bwMode="auto">
            <a:xfrm>
              <a:off x="6864611" y="4751389"/>
              <a:ext cx="94298" cy="113507"/>
            </a:xfrm>
            <a:custGeom>
              <a:avLst/>
              <a:gdLst>
                <a:gd name="T0" fmla="*/ 14 w 29"/>
                <a:gd name="T1" fmla="*/ 35 h 35"/>
                <a:gd name="T2" fmla="*/ 14 w 29"/>
                <a:gd name="T3" fmla="*/ 35 h 35"/>
                <a:gd name="T4" fmla="*/ 0 w 29"/>
                <a:gd name="T5" fmla="*/ 21 h 35"/>
                <a:gd name="T6" fmla="*/ 0 w 29"/>
                <a:gd name="T7" fmla="*/ 0 h 35"/>
                <a:gd name="T8" fmla="*/ 29 w 29"/>
                <a:gd name="T9" fmla="*/ 0 h 35"/>
                <a:gd name="T10" fmla="*/ 29 w 29"/>
                <a:gd name="T11" fmla="*/ 21 h 35"/>
                <a:gd name="T12" fmla="*/ 14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4" y="35"/>
                  </a:moveTo>
                  <a:cubicBezTo>
                    <a:pt x="14" y="35"/>
                    <a:pt x="14" y="35"/>
                    <a:pt x="14" y="35"/>
                  </a:cubicBezTo>
                  <a:cubicBezTo>
                    <a:pt x="6" y="35"/>
                    <a:pt x="0" y="29"/>
                    <a:pt x="0" y="21"/>
                  </a:cubicBezTo>
                  <a:cubicBezTo>
                    <a:pt x="0" y="0"/>
                    <a:pt x="0" y="0"/>
                    <a:pt x="0" y="0"/>
                  </a:cubicBezTo>
                  <a:cubicBezTo>
                    <a:pt x="29" y="0"/>
                    <a:pt x="29" y="0"/>
                    <a:pt x="29" y="0"/>
                  </a:cubicBezTo>
                  <a:cubicBezTo>
                    <a:pt x="29" y="21"/>
                    <a:pt x="29" y="21"/>
                    <a:pt x="29" y="21"/>
                  </a:cubicBezTo>
                  <a:cubicBezTo>
                    <a:pt x="29" y="29"/>
                    <a:pt x="22" y="35"/>
                    <a:pt x="14"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FBE39ACF-B930-47C8-9A40-CD4E9A0DEE6C}"/>
                </a:ext>
              </a:extLst>
            </p:cNvPr>
            <p:cNvSpPr>
              <a:spLocks/>
            </p:cNvSpPr>
            <p:nvPr/>
          </p:nvSpPr>
          <p:spPr bwMode="auto">
            <a:xfrm>
              <a:off x="6730150" y="4403884"/>
              <a:ext cx="363220" cy="213043"/>
            </a:xfrm>
            <a:custGeom>
              <a:avLst/>
              <a:gdLst>
                <a:gd name="T0" fmla="*/ 101 w 113"/>
                <a:gd name="T1" fmla="*/ 30 h 66"/>
                <a:gd name="T2" fmla="*/ 83 w 113"/>
                <a:gd name="T3" fmla="*/ 12 h 66"/>
                <a:gd name="T4" fmla="*/ 81 w 113"/>
                <a:gd name="T5" fmla="*/ 13 h 66"/>
                <a:gd name="T6" fmla="*/ 56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3 w 113"/>
                <a:gd name="T19" fmla="*/ 57 h 66"/>
                <a:gd name="T20" fmla="*/ 56 w 113"/>
                <a:gd name="T21" fmla="*/ 66 h 66"/>
                <a:gd name="T22" fmla="*/ 79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3"/>
                  </a:cubicBezTo>
                  <a:cubicBezTo>
                    <a:pt x="75" y="5"/>
                    <a:pt x="66" y="0"/>
                    <a:pt x="56" y="0"/>
                  </a:cubicBezTo>
                  <a:cubicBezTo>
                    <a:pt x="46" y="0"/>
                    <a:pt x="38" y="4"/>
                    <a:pt x="32" y="10"/>
                  </a:cubicBezTo>
                  <a:cubicBezTo>
                    <a:pt x="32" y="10"/>
                    <a:pt x="31" y="10"/>
                    <a:pt x="31" y="10"/>
                  </a:cubicBezTo>
                  <a:cubicBezTo>
                    <a:pt x="21" y="10"/>
                    <a:pt x="13" y="18"/>
                    <a:pt x="12" y="28"/>
                  </a:cubicBezTo>
                  <a:cubicBezTo>
                    <a:pt x="5" y="30"/>
                    <a:pt x="0" y="37"/>
                    <a:pt x="0" y="45"/>
                  </a:cubicBezTo>
                  <a:cubicBezTo>
                    <a:pt x="0" y="55"/>
                    <a:pt x="9" y="63"/>
                    <a:pt x="19" y="63"/>
                  </a:cubicBezTo>
                  <a:cubicBezTo>
                    <a:pt x="24" y="63"/>
                    <a:pt x="29" y="61"/>
                    <a:pt x="33" y="57"/>
                  </a:cubicBezTo>
                  <a:cubicBezTo>
                    <a:pt x="39" y="62"/>
                    <a:pt x="47" y="66"/>
                    <a:pt x="56" y="66"/>
                  </a:cubicBezTo>
                  <a:cubicBezTo>
                    <a:pt x="65" y="66"/>
                    <a:pt x="73" y="62"/>
                    <a:pt x="79" y="57"/>
                  </a:cubicBezTo>
                  <a:cubicBezTo>
                    <a:pt x="82" y="62"/>
                    <a:pt x="88" y="66"/>
                    <a:pt x="94" y="66"/>
                  </a:cubicBezTo>
                  <a:cubicBezTo>
                    <a:pt x="105"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F682E524-4360-49A2-8032-97873D6E51BE}"/>
                </a:ext>
              </a:extLst>
            </p:cNvPr>
            <p:cNvSpPr>
              <a:spLocks/>
            </p:cNvSpPr>
            <p:nvPr/>
          </p:nvSpPr>
          <p:spPr bwMode="auto">
            <a:xfrm>
              <a:off x="6508376" y="5270024"/>
              <a:ext cx="806768" cy="141447"/>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72A7AC8D-2D05-42B1-8A5F-E56512997A69}"/>
                </a:ext>
              </a:extLst>
            </p:cNvPr>
            <p:cNvSpPr>
              <a:spLocks/>
            </p:cNvSpPr>
            <p:nvPr/>
          </p:nvSpPr>
          <p:spPr bwMode="auto">
            <a:xfrm>
              <a:off x="6688240" y="5472589"/>
              <a:ext cx="761365" cy="50642"/>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81794B5C-A619-4CBE-AD52-0F2889B91314}"/>
                </a:ext>
              </a:extLst>
            </p:cNvPr>
            <p:cNvSpPr>
              <a:spLocks/>
            </p:cNvSpPr>
            <p:nvPr/>
          </p:nvSpPr>
          <p:spPr bwMode="auto">
            <a:xfrm>
              <a:off x="6377407" y="5472589"/>
              <a:ext cx="137954" cy="50642"/>
            </a:xfrm>
            <a:custGeom>
              <a:avLst/>
              <a:gdLst>
                <a:gd name="T0" fmla="*/ 35 w 43"/>
                <a:gd name="T1" fmla="*/ 16 h 16"/>
                <a:gd name="T2" fmla="*/ 7 w 43"/>
                <a:gd name="T3" fmla="*/ 16 h 16"/>
                <a:gd name="T4" fmla="*/ 0 w 43"/>
                <a:gd name="T5" fmla="*/ 8 h 16"/>
                <a:gd name="T6" fmla="*/ 0 w 43"/>
                <a:gd name="T7" fmla="*/ 8 h 16"/>
                <a:gd name="T8" fmla="*/ 7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7" y="16"/>
                    <a:pt x="7" y="16"/>
                    <a:pt x="7" y="16"/>
                  </a:cubicBezTo>
                  <a:cubicBezTo>
                    <a:pt x="3" y="16"/>
                    <a:pt x="0" y="12"/>
                    <a:pt x="0" y="8"/>
                  </a:cubicBezTo>
                  <a:cubicBezTo>
                    <a:pt x="0" y="8"/>
                    <a:pt x="0" y="8"/>
                    <a:pt x="0" y="8"/>
                  </a:cubicBezTo>
                  <a:cubicBezTo>
                    <a:pt x="0" y="4"/>
                    <a:pt x="3" y="0"/>
                    <a:pt x="7" y="0"/>
                  </a:cubicBezTo>
                  <a:cubicBezTo>
                    <a:pt x="35" y="0"/>
                    <a:pt x="35" y="0"/>
                    <a:pt x="35" y="0"/>
                  </a:cubicBezTo>
                  <a:cubicBezTo>
                    <a:pt x="39" y="0"/>
                    <a:pt x="43" y="4"/>
                    <a:pt x="43" y="8"/>
                  </a:cubicBezTo>
                  <a:cubicBezTo>
                    <a:pt x="43" y="8"/>
                    <a:pt x="43" y="8"/>
                    <a:pt x="43" y="8"/>
                  </a:cubicBezTo>
                  <a:cubicBezTo>
                    <a:pt x="43" y="12"/>
                    <a:pt x="39"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16DC45E8-14EE-47C6-9BB9-E1133A3D8DD0}"/>
                </a:ext>
              </a:extLst>
            </p:cNvPr>
            <p:cNvSpPr>
              <a:spLocks/>
            </p:cNvSpPr>
            <p:nvPr/>
          </p:nvSpPr>
          <p:spPr bwMode="auto">
            <a:xfrm>
              <a:off x="6553779" y="5472589"/>
              <a:ext cx="96044" cy="50642"/>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02339C42-33D2-44BA-BCB5-9B7930DB0D89}"/>
              </a:ext>
            </a:extLst>
          </p:cNvPr>
          <p:cNvGrpSpPr/>
          <p:nvPr/>
        </p:nvGrpSpPr>
        <p:grpSpPr>
          <a:xfrm>
            <a:off x="4583680" y="5214144"/>
            <a:ext cx="2586197" cy="5123498"/>
            <a:chOff x="0" y="5364163"/>
            <a:chExt cx="2351088" cy="4657725"/>
          </a:xfrm>
        </p:grpSpPr>
        <p:sp>
          <p:nvSpPr>
            <p:cNvPr id="37" name="Freeform 34">
              <a:extLst>
                <a:ext uri="{FF2B5EF4-FFF2-40B4-BE49-F238E27FC236}">
                  <a16:creationId xmlns:a16="http://schemas.microsoft.com/office/drawing/2014/main" id="{65BF2400-D185-4B5E-B0A3-4AE444281E8F}"/>
                </a:ext>
              </a:extLst>
            </p:cNvPr>
            <p:cNvSpPr>
              <a:spLocks/>
            </p:cNvSpPr>
            <p:nvPr/>
          </p:nvSpPr>
          <p:spPr bwMode="auto">
            <a:xfrm>
              <a:off x="1989138" y="6904038"/>
              <a:ext cx="139700" cy="111125"/>
            </a:xfrm>
            <a:custGeom>
              <a:avLst/>
              <a:gdLst>
                <a:gd name="T0" fmla="*/ 79 w 88"/>
                <a:gd name="T1" fmla="*/ 0 h 70"/>
                <a:gd name="T2" fmla="*/ 88 w 88"/>
                <a:gd name="T3" fmla="*/ 55 h 70"/>
                <a:gd name="T4" fmla="*/ 9 w 88"/>
                <a:gd name="T5" fmla="*/ 70 h 70"/>
                <a:gd name="T6" fmla="*/ 0 w 88"/>
                <a:gd name="T7" fmla="*/ 14 h 70"/>
                <a:gd name="T8" fmla="*/ 79 w 88"/>
                <a:gd name="T9" fmla="*/ 0 h 70"/>
              </a:gdLst>
              <a:ahLst/>
              <a:cxnLst>
                <a:cxn ang="0">
                  <a:pos x="T0" y="T1"/>
                </a:cxn>
                <a:cxn ang="0">
                  <a:pos x="T2" y="T3"/>
                </a:cxn>
                <a:cxn ang="0">
                  <a:pos x="T4" y="T5"/>
                </a:cxn>
                <a:cxn ang="0">
                  <a:pos x="T6" y="T7"/>
                </a:cxn>
                <a:cxn ang="0">
                  <a:pos x="T8" y="T9"/>
                </a:cxn>
              </a:cxnLst>
              <a:rect l="0" t="0" r="r" b="b"/>
              <a:pathLst>
                <a:path w="88" h="70">
                  <a:moveTo>
                    <a:pt x="79" y="0"/>
                  </a:moveTo>
                  <a:lnTo>
                    <a:pt x="88" y="55"/>
                  </a:lnTo>
                  <a:lnTo>
                    <a:pt x="9" y="70"/>
                  </a:lnTo>
                  <a:lnTo>
                    <a:pt x="0" y="14"/>
                  </a:lnTo>
                  <a:lnTo>
                    <a:pt x="7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A9E8DC20-509F-4584-A9E1-22264CEDC5EF}"/>
                </a:ext>
              </a:extLst>
            </p:cNvPr>
            <p:cNvSpPr>
              <a:spLocks/>
            </p:cNvSpPr>
            <p:nvPr/>
          </p:nvSpPr>
          <p:spPr bwMode="auto">
            <a:xfrm>
              <a:off x="2073275" y="6842126"/>
              <a:ext cx="277813" cy="160338"/>
            </a:xfrm>
            <a:custGeom>
              <a:avLst/>
              <a:gdLst>
                <a:gd name="T0" fmla="*/ 94 w 95"/>
                <a:gd name="T1" fmla="*/ 23 h 55"/>
                <a:gd name="T2" fmla="*/ 94 w 95"/>
                <a:gd name="T3" fmla="*/ 23 h 55"/>
                <a:gd name="T4" fmla="*/ 88 w 95"/>
                <a:gd name="T5" fmla="*/ 32 h 55"/>
                <a:gd name="T6" fmla="*/ 17 w 95"/>
                <a:gd name="T7" fmla="*/ 54 h 55"/>
                <a:gd name="T8" fmla="*/ 7 w 95"/>
                <a:gd name="T9" fmla="*/ 49 h 55"/>
                <a:gd name="T10" fmla="*/ 2 w 95"/>
                <a:gd name="T11" fmla="*/ 34 h 55"/>
                <a:gd name="T12" fmla="*/ 14 w 95"/>
                <a:gd name="T13" fmla="*/ 15 h 55"/>
                <a:gd name="T14" fmla="*/ 40 w 95"/>
                <a:gd name="T15" fmla="*/ 6 h 55"/>
                <a:gd name="T16" fmla="*/ 94 w 95"/>
                <a:gd name="T17"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5">
                  <a:moveTo>
                    <a:pt x="94" y="23"/>
                  </a:moveTo>
                  <a:cubicBezTo>
                    <a:pt x="94" y="23"/>
                    <a:pt x="94" y="23"/>
                    <a:pt x="94" y="23"/>
                  </a:cubicBezTo>
                  <a:cubicBezTo>
                    <a:pt x="95" y="27"/>
                    <a:pt x="92" y="31"/>
                    <a:pt x="88" y="32"/>
                  </a:cubicBezTo>
                  <a:cubicBezTo>
                    <a:pt x="17" y="54"/>
                    <a:pt x="17" y="54"/>
                    <a:pt x="17" y="54"/>
                  </a:cubicBezTo>
                  <a:cubicBezTo>
                    <a:pt x="12" y="55"/>
                    <a:pt x="8" y="53"/>
                    <a:pt x="7" y="49"/>
                  </a:cubicBezTo>
                  <a:cubicBezTo>
                    <a:pt x="2" y="34"/>
                    <a:pt x="2" y="34"/>
                    <a:pt x="2" y="34"/>
                  </a:cubicBezTo>
                  <a:cubicBezTo>
                    <a:pt x="0" y="26"/>
                    <a:pt x="5" y="18"/>
                    <a:pt x="14" y="15"/>
                  </a:cubicBezTo>
                  <a:cubicBezTo>
                    <a:pt x="40" y="6"/>
                    <a:pt x="40" y="6"/>
                    <a:pt x="40" y="6"/>
                  </a:cubicBezTo>
                  <a:cubicBezTo>
                    <a:pt x="59" y="0"/>
                    <a:pt x="89" y="6"/>
                    <a:pt x="94" y="2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370521E9-63E6-48A7-92C1-E97E99EB80BE}"/>
                </a:ext>
              </a:extLst>
            </p:cNvPr>
            <p:cNvSpPr>
              <a:spLocks/>
            </p:cNvSpPr>
            <p:nvPr/>
          </p:nvSpPr>
          <p:spPr bwMode="auto">
            <a:xfrm>
              <a:off x="2082800" y="6827838"/>
              <a:ext cx="92075" cy="139700"/>
            </a:xfrm>
            <a:custGeom>
              <a:avLst/>
              <a:gdLst>
                <a:gd name="T0" fmla="*/ 18 w 32"/>
                <a:gd name="T1" fmla="*/ 48 h 48"/>
                <a:gd name="T2" fmla="*/ 0 w 32"/>
                <a:gd name="T3" fmla="*/ 41 h 48"/>
                <a:gd name="T4" fmla="*/ 12 w 32"/>
                <a:gd name="T5" fmla="*/ 7 h 48"/>
                <a:gd name="T6" fmla="*/ 24 w 32"/>
                <a:gd name="T7" fmla="*/ 2 h 48"/>
                <a:gd name="T8" fmla="*/ 24 w 32"/>
                <a:gd name="T9" fmla="*/ 2 h 48"/>
                <a:gd name="T10" fmla="*/ 30 w 32"/>
                <a:gd name="T11" fmla="*/ 14 h 48"/>
                <a:gd name="T12" fmla="*/ 18 w 3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2" h="48">
                  <a:moveTo>
                    <a:pt x="18" y="48"/>
                  </a:moveTo>
                  <a:cubicBezTo>
                    <a:pt x="0" y="41"/>
                    <a:pt x="0" y="41"/>
                    <a:pt x="0" y="41"/>
                  </a:cubicBezTo>
                  <a:cubicBezTo>
                    <a:pt x="12" y="7"/>
                    <a:pt x="12" y="7"/>
                    <a:pt x="12" y="7"/>
                  </a:cubicBezTo>
                  <a:cubicBezTo>
                    <a:pt x="14" y="2"/>
                    <a:pt x="19" y="0"/>
                    <a:pt x="24" y="2"/>
                  </a:cubicBezTo>
                  <a:cubicBezTo>
                    <a:pt x="24" y="2"/>
                    <a:pt x="24" y="2"/>
                    <a:pt x="24" y="2"/>
                  </a:cubicBezTo>
                  <a:cubicBezTo>
                    <a:pt x="29" y="3"/>
                    <a:pt x="32" y="9"/>
                    <a:pt x="30" y="14"/>
                  </a:cubicBezTo>
                  <a:lnTo>
                    <a:pt x="18" y="4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00C1C18C-BB16-4A3C-BB0D-A2AF8F3199CB}"/>
                </a:ext>
              </a:extLst>
            </p:cNvPr>
            <p:cNvSpPr>
              <a:spLocks/>
            </p:cNvSpPr>
            <p:nvPr/>
          </p:nvSpPr>
          <p:spPr bwMode="auto">
            <a:xfrm>
              <a:off x="768350" y="7970838"/>
              <a:ext cx="382588" cy="1792288"/>
            </a:xfrm>
            <a:custGeom>
              <a:avLst/>
              <a:gdLst>
                <a:gd name="T0" fmla="*/ 15 w 131"/>
                <a:gd name="T1" fmla="*/ 0 h 613"/>
                <a:gd name="T2" fmla="*/ 74 w 131"/>
                <a:gd name="T3" fmla="*/ 276 h 613"/>
                <a:gd name="T4" fmla="*/ 118 w 131"/>
                <a:gd name="T5" fmla="*/ 613 h 613"/>
                <a:gd name="T6" fmla="*/ 131 w 131"/>
                <a:gd name="T7" fmla="*/ 603 h 613"/>
                <a:gd name="T8" fmla="*/ 95 w 131"/>
                <a:gd name="T9" fmla="*/ 92 h 613"/>
                <a:gd name="T10" fmla="*/ 15 w 131"/>
                <a:gd name="T11" fmla="*/ 0 h 613"/>
              </a:gdLst>
              <a:ahLst/>
              <a:cxnLst>
                <a:cxn ang="0">
                  <a:pos x="T0" y="T1"/>
                </a:cxn>
                <a:cxn ang="0">
                  <a:pos x="T2" y="T3"/>
                </a:cxn>
                <a:cxn ang="0">
                  <a:pos x="T4" y="T5"/>
                </a:cxn>
                <a:cxn ang="0">
                  <a:pos x="T6" y="T7"/>
                </a:cxn>
                <a:cxn ang="0">
                  <a:pos x="T8" y="T9"/>
                </a:cxn>
                <a:cxn ang="0">
                  <a:pos x="T10" y="T11"/>
                </a:cxn>
              </a:cxnLst>
              <a:rect l="0" t="0" r="r" b="b"/>
              <a:pathLst>
                <a:path w="131" h="613">
                  <a:moveTo>
                    <a:pt x="15" y="0"/>
                  </a:moveTo>
                  <a:cubicBezTo>
                    <a:pt x="0" y="84"/>
                    <a:pt x="51" y="185"/>
                    <a:pt x="74" y="276"/>
                  </a:cubicBezTo>
                  <a:cubicBezTo>
                    <a:pt x="83" y="358"/>
                    <a:pt x="112" y="601"/>
                    <a:pt x="118" y="613"/>
                  </a:cubicBezTo>
                  <a:cubicBezTo>
                    <a:pt x="131" y="603"/>
                    <a:pt x="131" y="603"/>
                    <a:pt x="131" y="603"/>
                  </a:cubicBezTo>
                  <a:cubicBezTo>
                    <a:pt x="95" y="92"/>
                    <a:pt x="95" y="92"/>
                    <a:pt x="95" y="92"/>
                  </a:cubicBezTo>
                  <a:lnTo>
                    <a:pt x="15"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583F07D0-5A80-49C2-AA56-8632C3D8B6C1}"/>
                </a:ext>
              </a:extLst>
            </p:cNvPr>
            <p:cNvSpPr>
              <a:spLocks/>
            </p:cNvSpPr>
            <p:nvPr/>
          </p:nvSpPr>
          <p:spPr bwMode="auto">
            <a:xfrm>
              <a:off x="946150" y="6242051"/>
              <a:ext cx="1098550" cy="798513"/>
            </a:xfrm>
            <a:custGeom>
              <a:avLst/>
              <a:gdLst>
                <a:gd name="T0" fmla="*/ 88 w 376"/>
                <a:gd name="T1" fmla="*/ 0 h 273"/>
                <a:gd name="T2" fmla="*/ 154 w 376"/>
                <a:gd name="T3" fmla="*/ 183 h 273"/>
                <a:gd name="T4" fmla="*/ 376 w 376"/>
                <a:gd name="T5" fmla="*/ 228 h 273"/>
                <a:gd name="T6" fmla="*/ 376 w 376"/>
                <a:gd name="T7" fmla="*/ 266 h 273"/>
                <a:gd name="T8" fmla="*/ 70 w 376"/>
                <a:gd name="T9" fmla="*/ 253 h 273"/>
                <a:gd name="T10" fmla="*/ 0 w 376"/>
                <a:gd name="T11" fmla="*/ 15 h 273"/>
                <a:gd name="T12" fmla="*/ 88 w 376"/>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376" h="273">
                  <a:moveTo>
                    <a:pt x="88" y="0"/>
                  </a:moveTo>
                  <a:cubicBezTo>
                    <a:pt x="124" y="56"/>
                    <a:pt x="147" y="117"/>
                    <a:pt x="154" y="183"/>
                  </a:cubicBezTo>
                  <a:cubicBezTo>
                    <a:pt x="240" y="206"/>
                    <a:pt x="313" y="220"/>
                    <a:pt x="376" y="228"/>
                  </a:cubicBezTo>
                  <a:cubicBezTo>
                    <a:pt x="373" y="239"/>
                    <a:pt x="373" y="252"/>
                    <a:pt x="376" y="266"/>
                  </a:cubicBezTo>
                  <a:cubicBezTo>
                    <a:pt x="257" y="273"/>
                    <a:pt x="151" y="271"/>
                    <a:pt x="70" y="253"/>
                  </a:cubicBezTo>
                  <a:cubicBezTo>
                    <a:pt x="0" y="15"/>
                    <a:pt x="0" y="15"/>
                    <a:pt x="0" y="15"/>
                  </a:cubicBezTo>
                  <a:lnTo>
                    <a:pt x="88"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E947C99-F531-4702-A301-4E3E8ADAE807}"/>
                </a:ext>
              </a:extLst>
            </p:cNvPr>
            <p:cNvSpPr>
              <a:spLocks/>
            </p:cNvSpPr>
            <p:nvPr/>
          </p:nvSpPr>
          <p:spPr bwMode="auto">
            <a:xfrm>
              <a:off x="490538" y="9453563"/>
              <a:ext cx="96838" cy="354013"/>
            </a:xfrm>
            <a:custGeom>
              <a:avLst/>
              <a:gdLst>
                <a:gd name="T0" fmla="*/ 0 w 61"/>
                <a:gd name="T1" fmla="*/ 221 h 223"/>
                <a:gd name="T2" fmla="*/ 46 w 61"/>
                <a:gd name="T3" fmla="*/ 223 h 223"/>
                <a:gd name="T4" fmla="*/ 61 w 61"/>
                <a:gd name="T5" fmla="*/ 4 h 223"/>
                <a:gd name="T6" fmla="*/ 15 w 61"/>
                <a:gd name="T7" fmla="*/ 0 h 223"/>
                <a:gd name="T8" fmla="*/ 0 w 61"/>
                <a:gd name="T9" fmla="*/ 221 h 223"/>
              </a:gdLst>
              <a:ahLst/>
              <a:cxnLst>
                <a:cxn ang="0">
                  <a:pos x="T0" y="T1"/>
                </a:cxn>
                <a:cxn ang="0">
                  <a:pos x="T2" y="T3"/>
                </a:cxn>
                <a:cxn ang="0">
                  <a:pos x="T4" y="T5"/>
                </a:cxn>
                <a:cxn ang="0">
                  <a:pos x="T6" y="T7"/>
                </a:cxn>
                <a:cxn ang="0">
                  <a:pos x="T8" y="T9"/>
                </a:cxn>
              </a:cxnLst>
              <a:rect l="0" t="0" r="r" b="b"/>
              <a:pathLst>
                <a:path w="61" h="223">
                  <a:moveTo>
                    <a:pt x="0" y="221"/>
                  </a:moveTo>
                  <a:lnTo>
                    <a:pt x="46" y="223"/>
                  </a:lnTo>
                  <a:lnTo>
                    <a:pt x="61" y="4"/>
                  </a:lnTo>
                  <a:lnTo>
                    <a:pt x="15"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125B6B2-7CE2-4494-B465-799BD7C57868}"/>
                </a:ext>
              </a:extLst>
            </p:cNvPr>
            <p:cNvSpPr>
              <a:spLocks/>
            </p:cNvSpPr>
            <p:nvPr/>
          </p:nvSpPr>
          <p:spPr bwMode="auto">
            <a:xfrm>
              <a:off x="1133475" y="9521826"/>
              <a:ext cx="93663" cy="355600"/>
            </a:xfrm>
            <a:custGeom>
              <a:avLst/>
              <a:gdLst>
                <a:gd name="T0" fmla="*/ 0 w 59"/>
                <a:gd name="T1" fmla="*/ 221 h 224"/>
                <a:gd name="T2" fmla="*/ 46 w 59"/>
                <a:gd name="T3" fmla="*/ 224 h 224"/>
                <a:gd name="T4" fmla="*/ 59 w 59"/>
                <a:gd name="T5" fmla="*/ 3 h 224"/>
                <a:gd name="T6" fmla="*/ 13 w 59"/>
                <a:gd name="T7" fmla="*/ 0 h 224"/>
                <a:gd name="T8" fmla="*/ 0 w 59"/>
                <a:gd name="T9" fmla="*/ 221 h 224"/>
              </a:gdLst>
              <a:ahLst/>
              <a:cxnLst>
                <a:cxn ang="0">
                  <a:pos x="T0" y="T1"/>
                </a:cxn>
                <a:cxn ang="0">
                  <a:pos x="T2" y="T3"/>
                </a:cxn>
                <a:cxn ang="0">
                  <a:pos x="T4" y="T5"/>
                </a:cxn>
                <a:cxn ang="0">
                  <a:pos x="T6" y="T7"/>
                </a:cxn>
                <a:cxn ang="0">
                  <a:pos x="T8" y="T9"/>
                </a:cxn>
              </a:cxnLst>
              <a:rect l="0" t="0" r="r" b="b"/>
              <a:pathLst>
                <a:path w="59" h="224">
                  <a:moveTo>
                    <a:pt x="0" y="221"/>
                  </a:moveTo>
                  <a:lnTo>
                    <a:pt x="46" y="224"/>
                  </a:lnTo>
                  <a:lnTo>
                    <a:pt x="59" y="3"/>
                  </a:lnTo>
                  <a:lnTo>
                    <a:pt x="13"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FE95EC57-66E2-4A5E-BEF4-4886FD2EB995}"/>
                </a:ext>
              </a:extLst>
            </p:cNvPr>
            <p:cNvSpPr>
              <a:spLocks/>
            </p:cNvSpPr>
            <p:nvPr/>
          </p:nvSpPr>
          <p:spPr bwMode="auto">
            <a:xfrm>
              <a:off x="1063625" y="9828213"/>
              <a:ext cx="414338" cy="193675"/>
            </a:xfrm>
            <a:custGeom>
              <a:avLst/>
              <a:gdLst>
                <a:gd name="T0" fmla="*/ 124 w 142"/>
                <a:gd name="T1" fmla="*/ 62 h 66"/>
                <a:gd name="T2" fmla="*/ 30 w 142"/>
                <a:gd name="T3" fmla="*/ 53 h 66"/>
                <a:gd name="T4" fmla="*/ 28 w 142"/>
                <a:gd name="T5" fmla="*/ 53 h 66"/>
                <a:gd name="T6" fmla="*/ 23 w 142"/>
                <a:gd name="T7" fmla="*/ 52 h 66"/>
                <a:gd name="T8" fmla="*/ 2 w 142"/>
                <a:gd name="T9" fmla="*/ 25 h 66"/>
                <a:gd name="T10" fmla="*/ 4 w 142"/>
                <a:gd name="T11" fmla="*/ 12 h 66"/>
                <a:gd name="T12" fmla="*/ 20 w 142"/>
                <a:gd name="T13" fmla="*/ 3 h 66"/>
                <a:gd name="T14" fmla="*/ 59 w 142"/>
                <a:gd name="T15" fmla="*/ 4 h 66"/>
                <a:gd name="T16" fmla="*/ 72 w 142"/>
                <a:gd name="T17" fmla="*/ 9 h 66"/>
                <a:gd name="T18" fmla="*/ 130 w 142"/>
                <a:gd name="T19" fmla="*/ 38 h 66"/>
                <a:gd name="T20" fmla="*/ 138 w 142"/>
                <a:gd name="T21" fmla="*/ 44 h 66"/>
                <a:gd name="T22" fmla="*/ 140 w 142"/>
                <a:gd name="T23" fmla="*/ 49 h 66"/>
                <a:gd name="T24" fmla="*/ 124 w 142"/>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66">
                  <a:moveTo>
                    <a:pt x="124" y="62"/>
                  </a:moveTo>
                  <a:cubicBezTo>
                    <a:pt x="96" y="51"/>
                    <a:pt x="64" y="49"/>
                    <a:pt x="30" y="53"/>
                  </a:cubicBezTo>
                  <a:cubicBezTo>
                    <a:pt x="30" y="53"/>
                    <a:pt x="29" y="53"/>
                    <a:pt x="28" y="53"/>
                  </a:cubicBezTo>
                  <a:cubicBezTo>
                    <a:pt x="23" y="52"/>
                    <a:pt x="23" y="52"/>
                    <a:pt x="23" y="52"/>
                  </a:cubicBezTo>
                  <a:cubicBezTo>
                    <a:pt x="10" y="51"/>
                    <a:pt x="0" y="39"/>
                    <a:pt x="2" y="25"/>
                  </a:cubicBezTo>
                  <a:cubicBezTo>
                    <a:pt x="4" y="12"/>
                    <a:pt x="4" y="12"/>
                    <a:pt x="4" y="12"/>
                  </a:cubicBezTo>
                  <a:cubicBezTo>
                    <a:pt x="5" y="4"/>
                    <a:pt x="13" y="0"/>
                    <a:pt x="20" y="3"/>
                  </a:cubicBezTo>
                  <a:cubicBezTo>
                    <a:pt x="31" y="8"/>
                    <a:pt x="44" y="7"/>
                    <a:pt x="59" y="4"/>
                  </a:cubicBezTo>
                  <a:cubicBezTo>
                    <a:pt x="64" y="2"/>
                    <a:pt x="69" y="5"/>
                    <a:pt x="72" y="9"/>
                  </a:cubicBezTo>
                  <a:cubicBezTo>
                    <a:pt x="81" y="26"/>
                    <a:pt x="104" y="33"/>
                    <a:pt x="130" y="38"/>
                  </a:cubicBezTo>
                  <a:cubicBezTo>
                    <a:pt x="133" y="39"/>
                    <a:pt x="137" y="41"/>
                    <a:pt x="138" y="44"/>
                  </a:cubicBezTo>
                  <a:cubicBezTo>
                    <a:pt x="139" y="46"/>
                    <a:pt x="139" y="48"/>
                    <a:pt x="140" y="49"/>
                  </a:cubicBezTo>
                  <a:cubicBezTo>
                    <a:pt x="142" y="58"/>
                    <a:pt x="133" y="66"/>
                    <a:pt x="124" y="6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BF30934A-CD6E-4EEB-B1C9-ED7FDC50C609}"/>
                </a:ext>
              </a:extLst>
            </p:cNvPr>
            <p:cNvSpPr>
              <a:spLocks/>
            </p:cNvSpPr>
            <p:nvPr/>
          </p:nvSpPr>
          <p:spPr bwMode="auto">
            <a:xfrm>
              <a:off x="336550" y="7543801"/>
              <a:ext cx="947738" cy="2219325"/>
            </a:xfrm>
            <a:custGeom>
              <a:avLst/>
              <a:gdLst>
                <a:gd name="T0" fmla="*/ 13 w 325"/>
                <a:gd name="T1" fmla="*/ 10 h 759"/>
                <a:gd name="T2" fmla="*/ 163 w 325"/>
                <a:gd name="T3" fmla="*/ 32 h 759"/>
                <a:gd name="T4" fmla="*/ 163 w 325"/>
                <a:gd name="T5" fmla="*/ 32 h 759"/>
                <a:gd name="T6" fmla="*/ 298 w 325"/>
                <a:gd name="T7" fmla="*/ 0 h 759"/>
                <a:gd name="T8" fmla="*/ 325 w 325"/>
                <a:gd name="T9" fmla="*/ 430 h 759"/>
                <a:gd name="T10" fmla="*/ 313 w 325"/>
                <a:gd name="T11" fmla="*/ 759 h 759"/>
                <a:gd name="T12" fmla="*/ 266 w 325"/>
                <a:gd name="T13" fmla="*/ 759 h 759"/>
                <a:gd name="T14" fmla="*/ 241 w 325"/>
                <a:gd name="T15" fmla="*/ 420 h 759"/>
                <a:gd name="T16" fmla="*/ 163 w 325"/>
                <a:gd name="T17" fmla="*/ 146 h 759"/>
                <a:gd name="T18" fmla="*/ 155 w 325"/>
                <a:gd name="T19" fmla="*/ 392 h 759"/>
                <a:gd name="T20" fmla="*/ 98 w 325"/>
                <a:gd name="T21" fmla="*/ 730 h 759"/>
                <a:gd name="T22" fmla="*/ 39 w 325"/>
                <a:gd name="T23" fmla="*/ 730 h 759"/>
                <a:gd name="T24" fmla="*/ 49 w 325"/>
                <a:gd name="T25" fmla="*/ 361 h 759"/>
                <a:gd name="T26" fmla="*/ 13 w 325"/>
                <a:gd name="T27" fmla="*/ 1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5" h="759">
                  <a:moveTo>
                    <a:pt x="13" y="10"/>
                  </a:moveTo>
                  <a:cubicBezTo>
                    <a:pt x="163" y="32"/>
                    <a:pt x="163" y="32"/>
                    <a:pt x="163" y="32"/>
                  </a:cubicBezTo>
                  <a:cubicBezTo>
                    <a:pt x="163" y="32"/>
                    <a:pt x="163" y="32"/>
                    <a:pt x="163" y="32"/>
                  </a:cubicBezTo>
                  <a:cubicBezTo>
                    <a:pt x="298" y="0"/>
                    <a:pt x="298" y="0"/>
                    <a:pt x="298" y="0"/>
                  </a:cubicBezTo>
                  <a:cubicBezTo>
                    <a:pt x="325" y="430"/>
                    <a:pt x="325" y="430"/>
                    <a:pt x="325" y="430"/>
                  </a:cubicBezTo>
                  <a:cubicBezTo>
                    <a:pt x="313" y="759"/>
                    <a:pt x="313" y="759"/>
                    <a:pt x="313" y="759"/>
                  </a:cubicBezTo>
                  <a:cubicBezTo>
                    <a:pt x="266" y="759"/>
                    <a:pt x="266" y="759"/>
                    <a:pt x="266" y="759"/>
                  </a:cubicBezTo>
                  <a:cubicBezTo>
                    <a:pt x="251" y="627"/>
                    <a:pt x="239" y="502"/>
                    <a:pt x="241" y="420"/>
                  </a:cubicBezTo>
                  <a:cubicBezTo>
                    <a:pt x="214" y="306"/>
                    <a:pt x="178" y="207"/>
                    <a:pt x="163" y="146"/>
                  </a:cubicBezTo>
                  <a:cubicBezTo>
                    <a:pt x="155" y="392"/>
                    <a:pt x="155" y="392"/>
                    <a:pt x="155" y="392"/>
                  </a:cubicBezTo>
                  <a:cubicBezTo>
                    <a:pt x="98" y="730"/>
                    <a:pt x="98" y="730"/>
                    <a:pt x="98" y="730"/>
                  </a:cubicBezTo>
                  <a:cubicBezTo>
                    <a:pt x="39" y="730"/>
                    <a:pt x="39" y="730"/>
                    <a:pt x="39" y="730"/>
                  </a:cubicBezTo>
                  <a:cubicBezTo>
                    <a:pt x="35" y="572"/>
                    <a:pt x="33" y="434"/>
                    <a:pt x="49" y="361"/>
                  </a:cubicBezTo>
                  <a:cubicBezTo>
                    <a:pt x="15" y="208"/>
                    <a:pt x="0" y="82"/>
                    <a:pt x="13" y="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FF52A5E-5BB4-4881-9419-C80D4EF24847}"/>
                </a:ext>
              </a:extLst>
            </p:cNvPr>
            <p:cNvSpPr>
              <a:spLocks/>
            </p:cNvSpPr>
            <p:nvPr/>
          </p:nvSpPr>
          <p:spPr bwMode="auto">
            <a:xfrm>
              <a:off x="163513" y="6016626"/>
              <a:ext cx="1220788" cy="1652588"/>
            </a:xfrm>
            <a:custGeom>
              <a:avLst/>
              <a:gdLst>
                <a:gd name="T0" fmla="*/ 13 w 418"/>
                <a:gd name="T1" fmla="*/ 305 h 565"/>
                <a:gd name="T2" fmla="*/ 57 w 418"/>
                <a:gd name="T3" fmla="*/ 466 h 565"/>
                <a:gd name="T4" fmla="*/ 57 w 418"/>
                <a:gd name="T5" fmla="*/ 466 h 565"/>
                <a:gd name="T6" fmla="*/ 72 w 418"/>
                <a:gd name="T7" fmla="*/ 532 h 565"/>
                <a:gd name="T8" fmla="*/ 356 w 418"/>
                <a:gd name="T9" fmla="*/ 523 h 565"/>
                <a:gd name="T10" fmla="*/ 361 w 418"/>
                <a:gd name="T11" fmla="*/ 92 h 565"/>
                <a:gd name="T12" fmla="*/ 337 w 418"/>
                <a:gd name="T13" fmla="*/ 52 h 565"/>
                <a:gd name="T14" fmla="*/ 267 w 418"/>
                <a:gd name="T15" fmla="*/ 12 h 565"/>
                <a:gd name="T16" fmla="*/ 240 w 418"/>
                <a:gd name="T17" fmla="*/ 5 h 565"/>
                <a:gd name="T18" fmla="*/ 168 w 418"/>
                <a:gd name="T19" fmla="*/ 5 h 565"/>
                <a:gd name="T20" fmla="*/ 138 w 418"/>
                <a:gd name="T21" fmla="*/ 12 h 565"/>
                <a:gd name="T22" fmla="*/ 63 w 418"/>
                <a:gd name="T23" fmla="*/ 47 h 565"/>
                <a:gd name="T24" fmla="*/ 18 w 418"/>
                <a:gd name="T25" fmla="*/ 102 h 565"/>
                <a:gd name="T26" fmla="*/ 15 w 418"/>
                <a:gd name="T27" fmla="*/ 111 h 565"/>
                <a:gd name="T28" fmla="*/ 13 w 418"/>
                <a:gd name="T29" fmla="*/ 30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565">
                  <a:moveTo>
                    <a:pt x="13" y="305"/>
                  </a:moveTo>
                  <a:cubicBezTo>
                    <a:pt x="20" y="360"/>
                    <a:pt x="42" y="420"/>
                    <a:pt x="57" y="466"/>
                  </a:cubicBezTo>
                  <a:cubicBezTo>
                    <a:pt x="57" y="466"/>
                    <a:pt x="57" y="466"/>
                    <a:pt x="57" y="466"/>
                  </a:cubicBezTo>
                  <a:cubicBezTo>
                    <a:pt x="67" y="495"/>
                    <a:pt x="74" y="518"/>
                    <a:pt x="72" y="532"/>
                  </a:cubicBezTo>
                  <a:cubicBezTo>
                    <a:pt x="179" y="559"/>
                    <a:pt x="278" y="565"/>
                    <a:pt x="356" y="523"/>
                  </a:cubicBezTo>
                  <a:cubicBezTo>
                    <a:pt x="418" y="419"/>
                    <a:pt x="401" y="280"/>
                    <a:pt x="361" y="92"/>
                  </a:cubicBezTo>
                  <a:cubicBezTo>
                    <a:pt x="358" y="76"/>
                    <a:pt x="349" y="62"/>
                    <a:pt x="337" y="52"/>
                  </a:cubicBezTo>
                  <a:cubicBezTo>
                    <a:pt x="314" y="34"/>
                    <a:pt x="291" y="21"/>
                    <a:pt x="267" y="12"/>
                  </a:cubicBezTo>
                  <a:cubicBezTo>
                    <a:pt x="258" y="9"/>
                    <a:pt x="249" y="7"/>
                    <a:pt x="240" y="5"/>
                  </a:cubicBezTo>
                  <a:cubicBezTo>
                    <a:pt x="216" y="0"/>
                    <a:pt x="192" y="1"/>
                    <a:pt x="168" y="5"/>
                  </a:cubicBezTo>
                  <a:cubicBezTo>
                    <a:pt x="158" y="7"/>
                    <a:pt x="148" y="9"/>
                    <a:pt x="138" y="12"/>
                  </a:cubicBezTo>
                  <a:cubicBezTo>
                    <a:pt x="113" y="20"/>
                    <a:pt x="88" y="32"/>
                    <a:pt x="63" y="47"/>
                  </a:cubicBezTo>
                  <a:cubicBezTo>
                    <a:pt x="42" y="60"/>
                    <a:pt x="26" y="79"/>
                    <a:pt x="18" y="102"/>
                  </a:cubicBezTo>
                  <a:cubicBezTo>
                    <a:pt x="17" y="105"/>
                    <a:pt x="16" y="108"/>
                    <a:pt x="15" y="111"/>
                  </a:cubicBezTo>
                  <a:cubicBezTo>
                    <a:pt x="0" y="168"/>
                    <a:pt x="3" y="220"/>
                    <a:pt x="13" y="30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B7E38E4-CC9C-417D-959A-4B77A9460E87}"/>
                </a:ext>
              </a:extLst>
            </p:cNvPr>
            <p:cNvSpPr>
              <a:spLocks/>
            </p:cNvSpPr>
            <p:nvPr/>
          </p:nvSpPr>
          <p:spPr bwMode="auto">
            <a:xfrm>
              <a:off x="434975" y="9761538"/>
              <a:ext cx="292100" cy="233363"/>
            </a:xfrm>
            <a:custGeom>
              <a:avLst/>
              <a:gdLst>
                <a:gd name="T0" fmla="*/ 82 w 100"/>
                <a:gd name="T1" fmla="*/ 79 h 80"/>
                <a:gd name="T2" fmla="*/ 24 w 100"/>
                <a:gd name="T3" fmla="*/ 55 h 80"/>
                <a:gd name="T4" fmla="*/ 21 w 100"/>
                <a:gd name="T5" fmla="*/ 55 h 80"/>
                <a:gd name="T6" fmla="*/ 16 w 100"/>
                <a:gd name="T7" fmla="*/ 54 h 80"/>
                <a:gd name="T8" fmla="*/ 2 w 100"/>
                <a:gd name="T9" fmla="*/ 25 h 80"/>
                <a:gd name="T10" fmla="*/ 3 w 100"/>
                <a:gd name="T11" fmla="*/ 12 h 80"/>
                <a:gd name="T12" fmla="*/ 19 w 100"/>
                <a:gd name="T13" fmla="*/ 3 h 80"/>
                <a:gd name="T14" fmla="*/ 44 w 100"/>
                <a:gd name="T15" fmla="*/ 12 h 80"/>
                <a:gd name="T16" fmla="*/ 57 w 100"/>
                <a:gd name="T17" fmla="*/ 18 h 80"/>
                <a:gd name="T18" fmla="*/ 88 w 100"/>
                <a:gd name="T19" fmla="*/ 55 h 80"/>
                <a:gd name="T20" fmla="*/ 96 w 100"/>
                <a:gd name="T21" fmla="*/ 61 h 80"/>
                <a:gd name="T22" fmla="*/ 98 w 100"/>
                <a:gd name="T23" fmla="*/ 66 h 80"/>
                <a:gd name="T24" fmla="*/ 82 w 100"/>
                <a:gd name="T25"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80">
                  <a:moveTo>
                    <a:pt x="82" y="79"/>
                  </a:moveTo>
                  <a:cubicBezTo>
                    <a:pt x="47" y="73"/>
                    <a:pt x="55" y="58"/>
                    <a:pt x="24" y="55"/>
                  </a:cubicBezTo>
                  <a:cubicBezTo>
                    <a:pt x="23" y="55"/>
                    <a:pt x="22" y="55"/>
                    <a:pt x="21" y="55"/>
                  </a:cubicBezTo>
                  <a:cubicBezTo>
                    <a:pt x="16" y="54"/>
                    <a:pt x="16" y="54"/>
                    <a:pt x="16" y="54"/>
                  </a:cubicBezTo>
                  <a:cubicBezTo>
                    <a:pt x="3" y="53"/>
                    <a:pt x="0" y="38"/>
                    <a:pt x="2" y="25"/>
                  </a:cubicBezTo>
                  <a:cubicBezTo>
                    <a:pt x="3" y="12"/>
                    <a:pt x="3" y="12"/>
                    <a:pt x="3" y="12"/>
                  </a:cubicBezTo>
                  <a:cubicBezTo>
                    <a:pt x="4" y="4"/>
                    <a:pt x="12" y="0"/>
                    <a:pt x="19" y="3"/>
                  </a:cubicBezTo>
                  <a:cubicBezTo>
                    <a:pt x="30" y="7"/>
                    <a:pt x="29" y="16"/>
                    <a:pt x="44" y="12"/>
                  </a:cubicBezTo>
                  <a:cubicBezTo>
                    <a:pt x="49" y="11"/>
                    <a:pt x="54" y="13"/>
                    <a:pt x="57" y="18"/>
                  </a:cubicBezTo>
                  <a:cubicBezTo>
                    <a:pt x="66" y="35"/>
                    <a:pt x="68" y="41"/>
                    <a:pt x="88" y="55"/>
                  </a:cubicBezTo>
                  <a:cubicBezTo>
                    <a:pt x="91" y="57"/>
                    <a:pt x="94" y="58"/>
                    <a:pt x="96" y="61"/>
                  </a:cubicBezTo>
                  <a:cubicBezTo>
                    <a:pt x="97" y="63"/>
                    <a:pt x="97" y="64"/>
                    <a:pt x="98" y="66"/>
                  </a:cubicBezTo>
                  <a:cubicBezTo>
                    <a:pt x="100" y="75"/>
                    <a:pt x="91" y="80"/>
                    <a:pt x="82" y="7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502BDF8-1E5F-44A7-A787-F4E54B1C2017}"/>
                </a:ext>
              </a:extLst>
            </p:cNvPr>
            <p:cNvSpPr>
              <a:spLocks/>
            </p:cNvSpPr>
            <p:nvPr/>
          </p:nvSpPr>
          <p:spPr bwMode="auto">
            <a:xfrm>
              <a:off x="639763" y="6016626"/>
              <a:ext cx="239713" cy="120650"/>
            </a:xfrm>
            <a:custGeom>
              <a:avLst/>
              <a:gdLst>
                <a:gd name="T0" fmla="*/ 0 w 82"/>
                <a:gd name="T1" fmla="*/ 17 h 41"/>
                <a:gd name="T2" fmla="*/ 41 w 82"/>
                <a:gd name="T3" fmla="*/ 41 h 41"/>
                <a:gd name="T4" fmla="*/ 82 w 82"/>
                <a:gd name="T5" fmla="*/ 17 h 41"/>
                <a:gd name="T6" fmla="*/ 77 w 82"/>
                <a:gd name="T7" fmla="*/ 5 h 41"/>
                <a:gd name="T8" fmla="*/ 5 w 82"/>
                <a:gd name="T9" fmla="*/ 5 h 41"/>
                <a:gd name="T10" fmla="*/ 0 w 82"/>
                <a:gd name="T11" fmla="*/ 17 h 41"/>
              </a:gdLst>
              <a:ahLst/>
              <a:cxnLst>
                <a:cxn ang="0">
                  <a:pos x="T0" y="T1"/>
                </a:cxn>
                <a:cxn ang="0">
                  <a:pos x="T2" y="T3"/>
                </a:cxn>
                <a:cxn ang="0">
                  <a:pos x="T4" y="T5"/>
                </a:cxn>
                <a:cxn ang="0">
                  <a:pos x="T6" y="T7"/>
                </a:cxn>
                <a:cxn ang="0">
                  <a:pos x="T8" y="T9"/>
                </a:cxn>
                <a:cxn ang="0">
                  <a:pos x="T10" y="T11"/>
                </a:cxn>
              </a:cxnLst>
              <a:rect l="0" t="0" r="r" b="b"/>
              <a:pathLst>
                <a:path w="82" h="41">
                  <a:moveTo>
                    <a:pt x="0" y="17"/>
                  </a:moveTo>
                  <a:cubicBezTo>
                    <a:pt x="0" y="30"/>
                    <a:pt x="18" y="41"/>
                    <a:pt x="41" y="41"/>
                  </a:cubicBezTo>
                  <a:cubicBezTo>
                    <a:pt x="64" y="41"/>
                    <a:pt x="82" y="30"/>
                    <a:pt x="82" y="17"/>
                  </a:cubicBezTo>
                  <a:cubicBezTo>
                    <a:pt x="82" y="12"/>
                    <a:pt x="80" y="8"/>
                    <a:pt x="77" y="5"/>
                  </a:cubicBezTo>
                  <a:cubicBezTo>
                    <a:pt x="53" y="0"/>
                    <a:pt x="29" y="1"/>
                    <a:pt x="5" y="5"/>
                  </a:cubicBezTo>
                  <a:cubicBezTo>
                    <a:pt x="2" y="8"/>
                    <a:pt x="0" y="12"/>
                    <a:pt x="0" y="1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Rectangle 46">
              <a:extLst>
                <a:ext uri="{FF2B5EF4-FFF2-40B4-BE49-F238E27FC236}">
                  <a16:creationId xmlns:a16="http://schemas.microsoft.com/office/drawing/2014/main" id="{18B37458-11B3-496D-A8D6-A482CDED865F}"/>
                </a:ext>
              </a:extLst>
            </p:cNvPr>
            <p:cNvSpPr>
              <a:spLocks noChangeArrowheads="1"/>
            </p:cNvSpPr>
            <p:nvPr/>
          </p:nvSpPr>
          <p:spPr bwMode="auto">
            <a:xfrm>
              <a:off x="692150" y="5824538"/>
              <a:ext cx="142875" cy="2270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99FC441-5063-4FC0-8D0C-DF627FDC0058}"/>
                </a:ext>
              </a:extLst>
            </p:cNvPr>
            <p:cNvSpPr>
              <a:spLocks/>
            </p:cNvSpPr>
            <p:nvPr/>
          </p:nvSpPr>
          <p:spPr bwMode="auto">
            <a:xfrm>
              <a:off x="720725" y="5884863"/>
              <a:ext cx="114300" cy="61913"/>
            </a:xfrm>
            <a:custGeom>
              <a:avLst/>
              <a:gdLst>
                <a:gd name="T0" fmla="*/ 39 w 39"/>
                <a:gd name="T1" fmla="*/ 7 h 21"/>
                <a:gd name="T2" fmla="*/ 39 w 39"/>
                <a:gd name="T3" fmla="*/ 21 h 21"/>
                <a:gd name="T4" fmla="*/ 0 w 39"/>
                <a:gd name="T5" fmla="*/ 5 h 21"/>
                <a:gd name="T6" fmla="*/ 34 w 39"/>
                <a:gd name="T7" fmla="*/ 0 h 21"/>
                <a:gd name="T8" fmla="*/ 39 w 39"/>
                <a:gd name="T9" fmla="*/ 7 h 21"/>
              </a:gdLst>
              <a:ahLst/>
              <a:cxnLst>
                <a:cxn ang="0">
                  <a:pos x="T0" y="T1"/>
                </a:cxn>
                <a:cxn ang="0">
                  <a:pos x="T2" y="T3"/>
                </a:cxn>
                <a:cxn ang="0">
                  <a:pos x="T4" y="T5"/>
                </a:cxn>
                <a:cxn ang="0">
                  <a:pos x="T6" y="T7"/>
                </a:cxn>
                <a:cxn ang="0">
                  <a:pos x="T8" y="T9"/>
                </a:cxn>
              </a:cxnLst>
              <a:rect l="0" t="0" r="r" b="b"/>
              <a:pathLst>
                <a:path w="39" h="21">
                  <a:moveTo>
                    <a:pt x="39" y="7"/>
                  </a:moveTo>
                  <a:cubicBezTo>
                    <a:pt x="39" y="21"/>
                    <a:pt x="39" y="21"/>
                    <a:pt x="39" y="21"/>
                  </a:cubicBezTo>
                  <a:cubicBezTo>
                    <a:pt x="39" y="21"/>
                    <a:pt x="11" y="17"/>
                    <a:pt x="0" y="5"/>
                  </a:cubicBezTo>
                  <a:cubicBezTo>
                    <a:pt x="34" y="0"/>
                    <a:pt x="34" y="0"/>
                    <a:pt x="34" y="0"/>
                  </a:cubicBezTo>
                  <a:lnTo>
                    <a:pt x="39" y="7"/>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48C2259-D43F-4AA9-A2CF-4903BDA2AA0C}"/>
                </a:ext>
              </a:extLst>
            </p:cNvPr>
            <p:cNvSpPr>
              <a:spLocks/>
            </p:cNvSpPr>
            <p:nvPr/>
          </p:nvSpPr>
          <p:spPr bwMode="auto">
            <a:xfrm>
              <a:off x="598488" y="5443538"/>
              <a:ext cx="333375" cy="461963"/>
            </a:xfrm>
            <a:custGeom>
              <a:avLst/>
              <a:gdLst>
                <a:gd name="T0" fmla="*/ 56 w 114"/>
                <a:gd name="T1" fmla="*/ 158 h 158"/>
                <a:gd name="T2" fmla="*/ 78 w 114"/>
                <a:gd name="T3" fmla="*/ 158 h 158"/>
                <a:gd name="T4" fmla="*/ 111 w 114"/>
                <a:gd name="T5" fmla="*/ 130 h 158"/>
                <a:gd name="T6" fmla="*/ 114 w 114"/>
                <a:gd name="T7" fmla="*/ 48 h 158"/>
                <a:gd name="T8" fmla="*/ 86 w 114"/>
                <a:gd name="T9" fmla="*/ 10 h 158"/>
                <a:gd name="T10" fmla="*/ 18 w 114"/>
                <a:gd name="T11" fmla="*/ 15 h 158"/>
                <a:gd name="T12" fmla="*/ 3 w 114"/>
                <a:gd name="T13" fmla="*/ 37 h 158"/>
                <a:gd name="T14" fmla="*/ 5 w 114"/>
                <a:gd name="T15" fmla="*/ 106 h 158"/>
                <a:gd name="T16" fmla="*/ 56 w 114"/>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58">
                  <a:moveTo>
                    <a:pt x="56" y="158"/>
                  </a:moveTo>
                  <a:cubicBezTo>
                    <a:pt x="78" y="158"/>
                    <a:pt x="78" y="158"/>
                    <a:pt x="78" y="158"/>
                  </a:cubicBezTo>
                  <a:cubicBezTo>
                    <a:pt x="98" y="158"/>
                    <a:pt x="111" y="150"/>
                    <a:pt x="111" y="130"/>
                  </a:cubicBezTo>
                  <a:cubicBezTo>
                    <a:pt x="114" y="48"/>
                    <a:pt x="114" y="48"/>
                    <a:pt x="114" y="48"/>
                  </a:cubicBezTo>
                  <a:cubicBezTo>
                    <a:pt x="114" y="31"/>
                    <a:pt x="103" y="15"/>
                    <a:pt x="86" y="10"/>
                  </a:cubicBezTo>
                  <a:cubicBezTo>
                    <a:pt x="61" y="0"/>
                    <a:pt x="38" y="4"/>
                    <a:pt x="18" y="15"/>
                  </a:cubicBezTo>
                  <a:cubicBezTo>
                    <a:pt x="9" y="19"/>
                    <a:pt x="4" y="28"/>
                    <a:pt x="3" y="37"/>
                  </a:cubicBezTo>
                  <a:cubicBezTo>
                    <a:pt x="0" y="57"/>
                    <a:pt x="0" y="79"/>
                    <a:pt x="5" y="106"/>
                  </a:cubicBezTo>
                  <a:cubicBezTo>
                    <a:pt x="5" y="135"/>
                    <a:pt x="28" y="158"/>
                    <a:pt x="56" y="15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3F01D6AD-959C-44C2-A535-A81D4A88F963}"/>
                </a:ext>
              </a:extLst>
            </p:cNvPr>
            <p:cNvSpPr>
              <a:spLocks/>
            </p:cNvSpPr>
            <p:nvPr/>
          </p:nvSpPr>
          <p:spPr bwMode="auto">
            <a:xfrm>
              <a:off x="847725" y="5586413"/>
              <a:ext cx="147638" cy="214313"/>
            </a:xfrm>
            <a:custGeom>
              <a:avLst/>
              <a:gdLst>
                <a:gd name="T0" fmla="*/ 20 w 93"/>
                <a:gd name="T1" fmla="*/ 135 h 135"/>
                <a:gd name="T2" fmla="*/ 93 w 93"/>
                <a:gd name="T3" fmla="*/ 117 h 135"/>
                <a:gd name="T4" fmla="*/ 51 w 93"/>
                <a:gd name="T5" fmla="*/ 0 h 135"/>
                <a:gd name="T6" fmla="*/ 0 w 93"/>
                <a:gd name="T7" fmla="*/ 46 h 135"/>
                <a:gd name="T8" fmla="*/ 20 w 93"/>
                <a:gd name="T9" fmla="*/ 135 h 135"/>
              </a:gdLst>
              <a:ahLst/>
              <a:cxnLst>
                <a:cxn ang="0">
                  <a:pos x="T0" y="T1"/>
                </a:cxn>
                <a:cxn ang="0">
                  <a:pos x="T2" y="T3"/>
                </a:cxn>
                <a:cxn ang="0">
                  <a:pos x="T4" y="T5"/>
                </a:cxn>
                <a:cxn ang="0">
                  <a:pos x="T6" y="T7"/>
                </a:cxn>
                <a:cxn ang="0">
                  <a:pos x="T8" y="T9"/>
                </a:cxn>
              </a:cxnLst>
              <a:rect l="0" t="0" r="r" b="b"/>
              <a:pathLst>
                <a:path w="93" h="135">
                  <a:moveTo>
                    <a:pt x="20" y="135"/>
                  </a:moveTo>
                  <a:lnTo>
                    <a:pt x="93" y="117"/>
                  </a:lnTo>
                  <a:lnTo>
                    <a:pt x="51" y="0"/>
                  </a:lnTo>
                  <a:lnTo>
                    <a:pt x="0" y="46"/>
                  </a:lnTo>
                  <a:lnTo>
                    <a:pt x="20" y="135"/>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2734D019-5AF9-4C4E-9818-469F06C0BBC0}"/>
                </a:ext>
              </a:extLst>
            </p:cNvPr>
            <p:cNvSpPr>
              <a:spLocks/>
            </p:cNvSpPr>
            <p:nvPr/>
          </p:nvSpPr>
          <p:spPr bwMode="auto">
            <a:xfrm>
              <a:off x="504825" y="5364163"/>
              <a:ext cx="517525" cy="366713"/>
            </a:xfrm>
            <a:custGeom>
              <a:avLst/>
              <a:gdLst>
                <a:gd name="T0" fmla="*/ 146 w 177"/>
                <a:gd name="T1" fmla="*/ 76 h 125"/>
                <a:gd name="T2" fmla="*/ 167 w 177"/>
                <a:gd name="T3" fmla="*/ 44 h 125"/>
                <a:gd name="T4" fmla="*/ 176 w 177"/>
                <a:gd name="T5" fmla="*/ 22 h 125"/>
                <a:gd name="T6" fmla="*/ 149 w 177"/>
                <a:gd name="T7" fmla="*/ 24 h 125"/>
                <a:gd name="T8" fmla="*/ 160 w 177"/>
                <a:gd name="T9" fmla="*/ 11 h 125"/>
                <a:gd name="T10" fmla="*/ 129 w 177"/>
                <a:gd name="T11" fmla="*/ 8 h 125"/>
                <a:gd name="T12" fmla="*/ 53 w 177"/>
                <a:gd name="T13" fmla="*/ 21 h 125"/>
                <a:gd name="T14" fmla="*/ 47 w 177"/>
                <a:gd name="T15" fmla="*/ 11 h 125"/>
                <a:gd name="T16" fmla="*/ 45 w 177"/>
                <a:gd name="T17" fmla="*/ 19 h 125"/>
                <a:gd name="T18" fmla="*/ 29 w 177"/>
                <a:gd name="T19" fmla="*/ 8 h 125"/>
                <a:gd name="T20" fmla="*/ 34 w 177"/>
                <a:gd name="T21" fmla="*/ 26 h 125"/>
                <a:gd name="T22" fmla="*/ 27 w 177"/>
                <a:gd name="T23" fmla="*/ 26 h 125"/>
                <a:gd name="T24" fmla="*/ 37 w 177"/>
                <a:gd name="T25" fmla="*/ 35 h 125"/>
                <a:gd name="T26" fmla="*/ 8 w 177"/>
                <a:gd name="T27" fmla="*/ 68 h 125"/>
                <a:gd name="T28" fmla="*/ 36 w 177"/>
                <a:gd name="T29" fmla="*/ 125 h 125"/>
                <a:gd name="T30" fmla="*/ 60 w 177"/>
                <a:gd name="T31" fmla="*/ 118 h 125"/>
                <a:gd name="T32" fmla="*/ 64 w 177"/>
                <a:gd name="T33" fmla="*/ 83 h 125"/>
                <a:gd name="T34" fmla="*/ 86 w 177"/>
                <a:gd name="T35" fmla="*/ 81 h 125"/>
                <a:gd name="T36" fmla="*/ 86 w 177"/>
                <a:gd name="T37" fmla="*/ 100 h 125"/>
                <a:gd name="T38" fmla="*/ 95 w 177"/>
                <a:gd name="T39" fmla="*/ 99 h 125"/>
                <a:gd name="T40" fmla="*/ 95 w 177"/>
                <a:gd name="T41" fmla="*/ 76 h 125"/>
                <a:gd name="T42" fmla="*/ 146 w 177"/>
                <a:gd name="T43"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125">
                  <a:moveTo>
                    <a:pt x="146" y="76"/>
                  </a:moveTo>
                  <a:cubicBezTo>
                    <a:pt x="155" y="68"/>
                    <a:pt x="163" y="54"/>
                    <a:pt x="167" y="44"/>
                  </a:cubicBezTo>
                  <a:cubicBezTo>
                    <a:pt x="164" y="41"/>
                    <a:pt x="177" y="24"/>
                    <a:pt x="176" y="22"/>
                  </a:cubicBezTo>
                  <a:cubicBezTo>
                    <a:pt x="175" y="21"/>
                    <a:pt x="148" y="26"/>
                    <a:pt x="149" y="24"/>
                  </a:cubicBezTo>
                  <a:cubicBezTo>
                    <a:pt x="151" y="17"/>
                    <a:pt x="163" y="13"/>
                    <a:pt x="160" y="11"/>
                  </a:cubicBezTo>
                  <a:cubicBezTo>
                    <a:pt x="157" y="9"/>
                    <a:pt x="132" y="11"/>
                    <a:pt x="129" y="8"/>
                  </a:cubicBezTo>
                  <a:cubicBezTo>
                    <a:pt x="95" y="0"/>
                    <a:pt x="69" y="4"/>
                    <a:pt x="53" y="21"/>
                  </a:cubicBezTo>
                  <a:cubicBezTo>
                    <a:pt x="47" y="11"/>
                    <a:pt x="47" y="11"/>
                    <a:pt x="47" y="11"/>
                  </a:cubicBezTo>
                  <a:cubicBezTo>
                    <a:pt x="45" y="19"/>
                    <a:pt x="45" y="19"/>
                    <a:pt x="45" y="19"/>
                  </a:cubicBezTo>
                  <a:cubicBezTo>
                    <a:pt x="29" y="8"/>
                    <a:pt x="29" y="8"/>
                    <a:pt x="29" y="8"/>
                  </a:cubicBezTo>
                  <a:cubicBezTo>
                    <a:pt x="34" y="26"/>
                    <a:pt x="34" y="26"/>
                    <a:pt x="34" y="26"/>
                  </a:cubicBezTo>
                  <a:cubicBezTo>
                    <a:pt x="27" y="26"/>
                    <a:pt x="27" y="26"/>
                    <a:pt x="27" y="26"/>
                  </a:cubicBezTo>
                  <a:cubicBezTo>
                    <a:pt x="37" y="35"/>
                    <a:pt x="37" y="35"/>
                    <a:pt x="37" y="35"/>
                  </a:cubicBezTo>
                  <a:cubicBezTo>
                    <a:pt x="23" y="43"/>
                    <a:pt x="13" y="54"/>
                    <a:pt x="8" y="68"/>
                  </a:cubicBezTo>
                  <a:cubicBezTo>
                    <a:pt x="0" y="86"/>
                    <a:pt x="16" y="106"/>
                    <a:pt x="36" y="125"/>
                  </a:cubicBezTo>
                  <a:cubicBezTo>
                    <a:pt x="60" y="118"/>
                    <a:pt x="60" y="118"/>
                    <a:pt x="60" y="118"/>
                  </a:cubicBezTo>
                  <a:cubicBezTo>
                    <a:pt x="59" y="103"/>
                    <a:pt x="59" y="88"/>
                    <a:pt x="64" y="83"/>
                  </a:cubicBezTo>
                  <a:cubicBezTo>
                    <a:pt x="71" y="77"/>
                    <a:pt x="78" y="77"/>
                    <a:pt x="86" y="81"/>
                  </a:cubicBezTo>
                  <a:cubicBezTo>
                    <a:pt x="86" y="100"/>
                    <a:pt x="86" y="100"/>
                    <a:pt x="86" y="100"/>
                  </a:cubicBezTo>
                  <a:cubicBezTo>
                    <a:pt x="87" y="110"/>
                    <a:pt x="91" y="104"/>
                    <a:pt x="95" y="99"/>
                  </a:cubicBezTo>
                  <a:cubicBezTo>
                    <a:pt x="97" y="92"/>
                    <a:pt x="98" y="85"/>
                    <a:pt x="95" y="76"/>
                  </a:cubicBezTo>
                  <a:cubicBezTo>
                    <a:pt x="114" y="73"/>
                    <a:pt x="131" y="73"/>
                    <a:pt x="146" y="7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F1130CE4-C430-448D-80DC-03D2EA06C98B}"/>
                </a:ext>
              </a:extLst>
            </p:cNvPr>
            <p:cNvSpPr>
              <a:spLocks/>
            </p:cNvSpPr>
            <p:nvPr/>
          </p:nvSpPr>
          <p:spPr bwMode="auto">
            <a:xfrm>
              <a:off x="900113" y="6818313"/>
              <a:ext cx="139700" cy="107950"/>
            </a:xfrm>
            <a:custGeom>
              <a:avLst/>
              <a:gdLst>
                <a:gd name="T0" fmla="*/ 77 w 88"/>
                <a:gd name="T1" fmla="*/ 0 h 68"/>
                <a:gd name="T2" fmla="*/ 88 w 88"/>
                <a:gd name="T3" fmla="*/ 55 h 68"/>
                <a:gd name="T4" fmla="*/ 9 w 88"/>
                <a:gd name="T5" fmla="*/ 68 h 68"/>
                <a:gd name="T6" fmla="*/ 0 w 88"/>
                <a:gd name="T7" fmla="*/ 13 h 68"/>
                <a:gd name="T8" fmla="*/ 77 w 88"/>
                <a:gd name="T9" fmla="*/ 0 h 68"/>
              </a:gdLst>
              <a:ahLst/>
              <a:cxnLst>
                <a:cxn ang="0">
                  <a:pos x="T0" y="T1"/>
                </a:cxn>
                <a:cxn ang="0">
                  <a:pos x="T2" y="T3"/>
                </a:cxn>
                <a:cxn ang="0">
                  <a:pos x="T4" y="T5"/>
                </a:cxn>
                <a:cxn ang="0">
                  <a:pos x="T6" y="T7"/>
                </a:cxn>
                <a:cxn ang="0">
                  <a:pos x="T8" y="T9"/>
                </a:cxn>
              </a:cxnLst>
              <a:rect l="0" t="0" r="r" b="b"/>
              <a:pathLst>
                <a:path w="88" h="68">
                  <a:moveTo>
                    <a:pt x="77" y="0"/>
                  </a:moveTo>
                  <a:lnTo>
                    <a:pt x="88" y="55"/>
                  </a:lnTo>
                  <a:lnTo>
                    <a:pt x="9" y="68"/>
                  </a:lnTo>
                  <a:lnTo>
                    <a:pt x="0" y="13"/>
                  </a:ln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C80335D-6B45-4FB5-87E0-498467596AD9}"/>
                </a:ext>
              </a:extLst>
            </p:cNvPr>
            <p:cNvSpPr>
              <a:spLocks/>
            </p:cNvSpPr>
            <p:nvPr/>
          </p:nvSpPr>
          <p:spPr bwMode="auto">
            <a:xfrm>
              <a:off x="879475" y="6113463"/>
              <a:ext cx="431800" cy="719138"/>
            </a:xfrm>
            <a:custGeom>
              <a:avLst/>
              <a:gdLst>
                <a:gd name="T0" fmla="*/ 0 w 272"/>
                <a:gd name="T1" fmla="*/ 453 h 453"/>
                <a:gd name="T2" fmla="*/ 272 w 272"/>
                <a:gd name="T3" fmla="*/ 407 h 453"/>
                <a:gd name="T4" fmla="*/ 272 w 272"/>
                <a:gd name="T5" fmla="*/ 0 h 453"/>
                <a:gd name="T6" fmla="*/ 0 w 272"/>
                <a:gd name="T7" fmla="*/ 46 h 453"/>
                <a:gd name="T8" fmla="*/ 0 w 272"/>
                <a:gd name="T9" fmla="*/ 453 h 453"/>
              </a:gdLst>
              <a:ahLst/>
              <a:cxnLst>
                <a:cxn ang="0">
                  <a:pos x="T0" y="T1"/>
                </a:cxn>
                <a:cxn ang="0">
                  <a:pos x="T2" y="T3"/>
                </a:cxn>
                <a:cxn ang="0">
                  <a:pos x="T4" y="T5"/>
                </a:cxn>
                <a:cxn ang="0">
                  <a:pos x="T6" y="T7"/>
                </a:cxn>
                <a:cxn ang="0">
                  <a:pos x="T8" y="T9"/>
                </a:cxn>
              </a:cxnLst>
              <a:rect l="0" t="0" r="r" b="b"/>
              <a:pathLst>
                <a:path w="272" h="453">
                  <a:moveTo>
                    <a:pt x="0" y="453"/>
                  </a:moveTo>
                  <a:lnTo>
                    <a:pt x="272" y="407"/>
                  </a:lnTo>
                  <a:lnTo>
                    <a:pt x="272" y="0"/>
                  </a:lnTo>
                  <a:lnTo>
                    <a:pt x="0" y="46"/>
                  </a:lnTo>
                  <a:lnTo>
                    <a:pt x="0" y="45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F343E562-673F-4A98-BB02-E9482048EB7E}"/>
                </a:ext>
              </a:extLst>
            </p:cNvPr>
            <p:cNvSpPr>
              <a:spLocks/>
            </p:cNvSpPr>
            <p:nvPr/>
          </p:nvSpPr>
          <p:spPr bwMode="auto">
            <a:xfrm>
              <a:off x="966788" y="6716713"/>
              <a:ext cx="261938" cy="212725"/>
            </a:xfrm>
            <a:custGeom>
              <a:avLst/>
              <a:gdLst>
                <a:gd name="T0" fmla="*/ 87 w 90"/>
                <a:gd name="T1" fmla="*/ 13 h 73"/>
                <a:gd name="T2" fmla="*/ 87 w 90"/>
                <a:gd name="T3" fmla="*/ 13 h 73"/>
                <a:gd name="T4" fmla="*/ 85 w 90"/>
                <a:gd name="T5" fmla="*/ 25 h 73"/>
                <a:gd name="T6" fmla="*/ 26 w 90"/>
                <a:gd name="T7" fmla="*/ 70 h 73"/>
                <a:gd name="T8" fmla="*/ 15 w 90"/>
                <a:gd name="T9" fmla="*/ 70 h 73"/>
                <a:gd name="T10" fmla="*/ 5 w 90"/>
                <a:gd name="T11" fmla="*/ 57 h 73"/>
                <a:gd name="T12" fmla="*/ 10 w 90"/>
                <a:gd name="T13" fmla="*/ 34 h 73"/>
                <a:gd name="T14" fmla="*/ 31 w 90"/>
                <a:gd name="T15" fmla="*/ 17 h 73"/>
                <a:gd name="T16" fmla="*/ 87 w 90"/>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73">
                  <a:moveTo>
                    <a:pt x="87" y="13"/>
                  </a:moveTo>
                  <a:cubicBezTo>
                    <a:pt x="87" y="13"/>
                    <a:pt x="87" y="13"/>
                    <a:pt x="87" y="13"/>
                  </a:cubicBezTo>
                  <a:cubicBezTo>
                    <a:pt x="90" y="17"/>
                    <a:pt x="89" y="22"/>
                    <a:pt x="85" y="25"/>
                  </a:cubicBezTo>
                  <a:cubicBezTo>
                    <a:pt x="26" y="70"/>
                    <a:pt x="26" y="70"/>
                    <a:pt x="26" y="70"/>
                  </a:cubicBezTo>
                  <a:cubicBezTo>
                    <a:pt x="23" y="73"/>
                    <a:pt x="18" y="73"/>
                    <a:pt x="15" y="70"/>
                  </a:cubicBezTo>
                  <a:cubicBezTo>
                    <a:pt x="5" y="57"/>
                    <a:pt x="5" y="57"/>
                    <a:pt x="5" y="57"/>
                  </a:cubicBezTo>
                  <a:cubicBezTo>
                    <a:pt x="0" y="51"/>
                    <a:pt x="2" y="40"/>
                    <a:pt x="10" y="34"/>
                  </a:cubicBezTo>
                  <a:cubicBezTo>
                    <a:pt x="31" y="17"/>
                    <a:pt x="31" y="17"/>
                    <a:pt x="31" y="17"/>
                  </a:cubicBezTo>
                  <a:cubicBezTo>
                    <a:pt x="46" y="5"/>
                    <a:pt x="76" y="0"/>
                    <a:pt x="87" y="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135E8523-C2C5-40BC-A0D3-A72E7B54B801}"/>
                </a:ext>
              </a:extLst>
            </p:cNvPr>
            <p:cNvSpPr>
              <a:spLocks/>
            </p:cNvSpPr>
            <p:nvPr/>
          </p:nvSpPr>
          <p:spPr bwMode="auto">
            <a:xfrm>
              <a:off x="987425" y="6704013"/>
              <a:ext cx="66675" cy="134938"/>
            </a:xfrm>
            <a:custGeom>
              <a:avLst/>
              <a:gdLst>
                <a:gd name="T0" fmla="*/ 19 w 23"/>
                <a:gd name="T1" fmla="*/ 46 h 46"/>
                <a:gd name="T2" fmla="*/ 0 w 23"/>
                <a:gd name="T3" fmla="*/ 44 h 46"/>
                <a:gd name="T4" fmla="*/ 3 w 23"/>
                <a:gd name="T5" fmla="*/ 9 h 46"/>
                <a:gd name="T6" fmla="*/ 14 w 23"/>
                <a:gd name="T7" fmla="*/ 0 h 46"/>
                <a:gd name="T8" fmla="*/ 14 w 23"/>
                <a:gd name="T9" fmla="*/ 0 h 46"/>
                <a:gd name="T10" fmla="*/ 22 w 23"/>
                <a:gd name="T11" fmla="*/ 11 h 46"/>
                <a:gd name="T12" fmla="*/ 19 w 23"/>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23" h="46">
                  <a:moveTo>
                    <a:pt x="19" y="46"/>
                  </a:moveTo>
                  <a:cubicBezTo>
                    <a:pt x="0" y="44"/>
                    <a:pt x="0" y="44"/>
                    <a:pt x="0" y="44"/>
                  </a:cubicBezTo>
                  <a:cubicBezTo>
                    <a:pt x="3" y="9"/>
                    <a:pt x="3" y="9"/>
                    <a:pt x="3" y="9"/>
                  </a:cubicBezTo>
                  <a:cubicBezTo>
                    <a:pt x="4" y="4"/>
                    <a:pt x="8" y="0"/>
                    <a:pt x="14" y="0"/>
                  </a:cubicBezTo>
                  <a:cubicBezTo>
                    <a:pt x="14" y="0"/>
                    <a:pt x="14" y="0"/>
                    <a:pt x="14" y="0"/>
                  </a:cubicBezTo>
                  <a:cubicBezTo>
                    <a:pt x="19" y="1"/>
                    <a:pt x="23" y="5"/>
                    <a:pt x="22" y="11"/>
                  </a:cubicBezTo>
                  <a:lnTo>
                    <a:pt x="19" y="4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DF2B53BF-9C47-476B-98EE-A1763F15FD0E}"/>
                </a:ext>
              </a:extLst>
            </p:cNvPr>
            <p:cNvSpPr>
              <a:spLocks/>
            </p:cNvSpPr>
            <p:nvPr/>
          </p:nvSpPr>
          <p:spPr bwMode="auto">
            <a:xfrm>
              <a:off x="939800" y="6365876"/>
              <a:ext cx="304800" cy="327025"/>
            </a:xfrm>
            <a:custGeom>
              <a:avLst/>
              <a:gdLst>
                <a:gd name="T0" fmla="*/ 0 w 104"/>
                <a:gd name="T1" fmla="*/ 0 h 112"/>
                <a:gd name="T2" fmla="*/ 6 w 104"/>
                <a:gd name="T3" fmla="*/ 43 h 112"/>
                <a:gd name="T4" fmla="*/ 23 w 104"/>
                <a:gd name="T5" fmla="*/ 84 h 112"/>
                <a:gd name="T6" fmla="*/ 39 w 104"/>
                <a:gd name="T7" fmla="*/ 100 h 112"/>
                <a:gd name="T8" fmla="*/ 60 w 104"/>
                <a:gd name="T9" fmla="*/ 109 h 112"/>
                <a:gd name="T10" fmla="*/ 104 w 104"/>
                <a:gd name="T11" fmla="*/ 105 h 112"/>
                <a:gd name="T12" fmla="*/ 61 w 104"/>
                <a:gd name="T13" fmla="*/ 104 h 112"/>
                <a:gd name="T14" fmla="*/ 28 w 104"/>
                <a:gd name="T15" fmla="*/ 80 h 112"/>
                <a:gd name="T16" fmla="*/ 18 w 104"/>
                <a:gd name="T17" fmla="*/ 62 h 112"/>
                <a:gd name="T18" fmla="*/ 10 w 104"/>
                <a:gd name="T19" fmla="*/ 42 h 112"/>
                <a:gd name="T20" fmla="*/ 0 w 104"/>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12">
                  <a:moveTo>
                    <a:pt x="0" y="0"/>
                  </a:moveTo>
                  <a:cubicBezTo>
                    <a:pt x="1" y="15"/>
                    <a:pt x="2" y="29"/>
                    <a:pt x="6" y="43"/>
                  </a:cubicBezTo>
                  <a:cubicBezTo>
                    <a:pt x="9" y="58"/>
                    <a:pt x="14" y="72"/>
                    <a:pt x="23" y="84"/>
                  </a:cubicBezTo>
                  <a:cubicBezTo>
                    <a:pt x="28" y="90"/>
                    <a:pt x="33" y="96"/>
                    <a:pt x="39" y="100"/>
                  </a:cubicBezTo>
                  <a:cubicBezTo>
                    <a:pt x="46" y="104"/>
                    <a:pt x="53" y="107"/>
                    <a:pt x="60" y="109"/>
                  </a:cubicBezTo>
                  <a:cubicBezTo>
                    <a:pt x="75" y="112"/>
                    <a:pt x="90" y="110"/>
                    <a:pt x="104" y="105"/>
                  </a:cubicBezTo>
                  <a:cubicBezTo>
                    <a:pt x="89" y="107"/>
                    <a:pt x="75" y="108"/>
                    <a:pt x="61" y="104"/>
                  </a:cubicBezTo>
                  <a:cubicBezTo>
                    <a:pt x="48" y="100"/>
                    <a:pt x="36" y="92"/>
                    <a:pt x="28" y="80"/>
                  </a:cubicBezTo>
                  <a:cubicBezTo>
                    <a:pt x="24" y="75"/>
                    <a:pt x="21" y="69"/>
                    <a:pt x="18" y="62"/>
                  </a:cubicBezTo>
                  <a:cubicBezTo>
                    <a:pt x="15" y="56"/>
                    <a:pt x="12" y="49"/>
                    <a:pt x="10" y="42"/>
                  </a:cubicBezTo>
                  <a:cubicBezTo>
                    <a:pt x="6" y="28"/>
                    <a:pt x="3" y="14"/>
                    <a:pt x="0"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E750EF3-9E08-4C8B-AED9-F256B25D9E29}"/>
                </a:ext>
              </a:extLst>
            </p:cNvPr>
            <p:cNvSpPr>
              <a:spLocks/>
            </p:cNvSpPr>
            <p:nvPr/>
          </p:nvSpPr>
          <p:spPr bwMode="auto">
            <a:xfrm>
              <a:off x="163513" y="6315076"/>
              <a:ext cx="420688" cy="1065213"/>
            </a:xfrm>
            <a:custGeom>
              <a:avLst/>
              <a:gdLst>
                <a:gd name="T0" fmla="*/ 13 w 144"/>
                <a:gd name="T1" fmla="*/ 203 h 364"/>
                <a:gd name="T2" fmla="*/ 57 w 144"/>
                <a:gd name="T3" fmla="*/ 364 h 364"/>
                <a:gd name="T4" fmla="*/ 57 w 144"/>
                <a:gd name="T5" fmla="*/ 364 h 364"/>
                <a:gd name="T6" fmla="*/ 144 w 144"/>
                <a:gd name="T7" fmla="*/ 13 h 364"/>
                <a:gd name="T8" fmla="*/ 18 w 144"/>
                <a:gd name="T9" fmla="*/ 0 h 364"/>
                <a:gd name="T10" fmla="*/ 15 w 144"/>
                <a:gd name="T11" fmla="*/ 9 h 364"/>
                <a:gd name="T12" fmla="*/ 13 w 144"/>
                <a:gd name="T13" fmla="*/ 203 h 364"/>
              </a:gdLst>
              <a:ahLst/>
              <a:cxnLst>
                <a:cxn ang="0">
                  <a:pos x="T0" y="T1"/>
                </a:cxn>
                <a:cxn ang="0">
                  <a:pos x="T2" y="T3"/>
                </a:cxn>
                <a:cxn ang="0">
                  <a:pos x="T4" y="T5"/>
                </a:cxn>
                <a:cxn ang="0">
                  <a:pos x="T6" y="T7"/>
                </a:cxn>
                <a:cxn ang="0">
                  <a:pos x="T8" y="T9"/>
                </a:cxn>
                <a:cxn ang="0">
                  <a:pos x="T10" y="T11"/>
                </a:cxn>
                <a:cxn ang="0">
                  <a:pos x="T12" y="T13"/>
                </a:cxn>
              </a:cxnLst>
              <a:rect l="0" t="0" r="r" b="b"/>
              <a:pathLst>
                <a:path w="144" h="364">
                  <a:moveTo>
                    <a:pt x="13" y="203"/>
                  </a:moveTo>
                  <a:cubicBezTo>
                    <a:pt x="20" y="258"/>
                    <a:pt x="42" y="318"/>
                    <a:pt x="57" y="364"/>
                  </a:cubicBezTo>
                  <a:cubicBezTo>
                    <a:pt x="57" y="364"/>
                    <a:pt x="57" y="364"/>
                    <a:pt x="57" y="364"/>
                  </a:cubicBezTo>
                  <a:cubicBezTo>
                    <a:pt x="123" y="175"/>
                    <a:pt x="144" y="13"/>
                    <a:pt x="144" y="13"/>
                  </a:cubicBezTo>
                  <a:cubicBezTo>
                    <a:pt x="18" y="0"/>
                    <a:pt x="18" y="0"/>
                    <a:pt x="18" y="0"/>
                  </a:cubicBezTo>
                  <a:cubicBezTo>
                    <a:pt x="17" y="3"/>
                    <a:pt x="16" y="6"/>
                    <a:pt x="15" y="9"/>
                  </a:cubicBezTo>
                  <a:cubicBezTo>
                    <a:pt x="0" y="66"/>
                    <a:pt x="3" y="118"/>
                    <a:pt x="13" y="20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514D1332-3257-4DEB-9316-5A94BEB09DF6}"/>
                </a:ext>
              </a:extLst>
            </p:cNvPr>
            <p:cNvSpPr>
              <a:spLocks/>
            </p:cNvSpPr>
            <p:nvPr/>
          </p:nvSpPr>
          <p:spPr bwMode="auto">
            <a:xfrm>
              <a:off x="0" y="6145213"/>
              <a:ext cx="946150" cy="1023938"/>
            </a:xfrm>
            <a:custGeom>
              <a:avLst/>
              <a:gdLst>
                <a:gd name="T0" fmla="*/ 201 w 324"/>
                <a:gd name="T1" fmla="*/ 75 h 350"/>
                <a:gd name="T2" fmla="*/ 124 w 324"/>
                <a:gd name="T3" fmla="*/ 254 h 350"/>
                <a:gd name="T4" fmla="*/ 324 w 324"/>
                <a:gd name="T5" fmla="*/ 233 h 350"/>
                <a:gd name="T6" fmla="*/ 324 w 324"/>
                <a:gd name="T7" fmla="*/ 267 h 350"/>
                <a:gd name="T8" fmla="*/ 19 w 324"/>
                <a:gd name="T9" fmla="*/ 348 h 350"/>
                <a:gd name="T10" fmla="*/ 0 w 324"/>
                <a:gd name="T11" fmla="*/ 328 h 350"/>
                <a:gd name="T12" fmla="*/ 93 w 324"/>
                <a:gd name="T13" fmla="*/ 27 h 350"/>
                <a:gd name="T14" fmla="*/ 104 w 324"/>
                <a:gd name="T15" fmla="*/ 18 h 350"/>
                <a:gd name="T16" fmla="*/ 201 w 324"/>
                <a:gd name="T17" fmla="*/ 66 h 350"/>
                <a:gd name="T18" fmla="*/ 201 w 324"/>
                <a:gd name="T19" fmla="*/ 7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350">
                  <a:moveTo>
                    <a:pt x="201" y="75"/>
                  </a:moveTo>
                  <a:cubicBezTo>
                    <a:pt x="187" y="149"/>
                    <a:pt x="162" y="210"/>
                    <a:pt x="124" y="254"/>
                  </a:cubicBezTo>
                  <a:cubicBezTo>
                    <a:pt x="324" y="233"/>
                    <a:pt x="324" y="233"/>
                    <a:pt x="324" y="233"/>
                  </a:cubicBezTo>
                  <a:cubicBezTo>
                    <a:pt x="319" y="245"/>
                    <a:pt x="319" y="257"/>
                    <a:pt x="324" y="267"/>
                  </a:cubicBezTo>
                  <a:cubicBezTo>
                    <a:pt x="208" y="315"/>
                    <a:pt x="100" y="350"/>
                    <a:pt x="19" y="348"/>
                  </a:cubicBezTo>
                  <a:cubicBezTo>
                    <a:pt x="8" y="348"/>
                    <a:pt x="0" y="339"/>
                    <a:pt x="0" y="328"/>
                  </a:cubicBezTo>
                  <a:cubicBezTo>
                    <a:pt x="4" y="213"/>
                    <a:pt x="30" y="109"/>
                    <a:pt x="93" y="27"/>
                  </a:cubicBezTo>
                  <a:cubicBezTo>
                    <a:pt x="95" y="23"/>
                    <a:pt x="99" y="20"/>
                    <a:pt x="104" y="18"/>
                  </a:cubicBezTo>
                  <a:cubicBezTo>
                    <a:pt x="155" y="0"/>
                    <a:pt x="192" y="7"/>
                    <a:pt x="201" y="66"/>
                  </a:cubicBezTo>
                  <a:cubicBezTo>
                    <a:pt x="202" y="69"/>
                    <a:pt x="202" y="72"/>
                    <a:pt x="201" y="7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1" name="Group 90">
            <a:extLst>
              <a:ext uri="{FF2B5EF4-FFF2-40B4-BE49-F238E27FC236}">
                <a16:creationId xmlns:a16="http://schemas.microsoft.com/office/drawing/2014/main" id="{C6669F39-EB5E-40C7-9B23-E9A96ED9A505}"/>
              </a:ext>
            </a:extLst>
          </p:cNvPr>
          <p:cNvGrpSpPr/>
          <p:nvPr/>
        </p:nvGrpSpPr>
        <p:grpSpPr>
          <a:xfrm>
            <a:off x="6569166" y="5060474"/>
            <a:ext cx="3118803" cy="5235258"/>
            <a:chOff x="4462463" y="5224463"/>
            <a:chExt cx="2835275" cy="4759325"/>
          </a:xfrm>
        </p:grpSpPr>
        <p:sp>
          <p:nvSpPr>
            <p:cNvPr id="61" name="Freeform 58">
              <a:extLst>
                <a:ext uri="{FF2B5EF4-FFF2-40B4-BE49-F238E27FC236}">
                  <a16:creationId xmlns:a16="http://schemas.microsoft.com/office/drawing/2014/main" id="{FB1D4DCB-A52B-481E-B763-8DF5491A8331}"/>
                </a:ext>
              </a:extLst>
            </p:cNvPr>
            <p:cNvSpPr>
              <a:spLocks/>
            </p:cNvSpPr>
            <p:nvPr/>
          </p:nvSpPr>
          <p:spPr bwMode="auto">
            <a:xfrm>
              <a:off x="4699000" y="6572251"/>
              <a:ext cx="163513" cy="141288"/>
            </a:xfrm>
            <a:custGeom>
              <a:avLst/>
              <a:gdLst>
                <a:gd name="T0" fmla="*/ 20 w 103"/>
                <a:gd name="T1" fmla="*/ 0 h 89"/>
                <a:gd name="T2" fmla="*/ 0 w 103"/>
                <a:gd name="T3" fmla="*/ 59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9"/>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88AC8ACE-2B55-4D38-B312-CB42C9D070C6}"/>
                </a:ext>
              </a:extLst>
            </p:cNvPr>
            <p:cNvSpPr>
              <a:spLocks/>
            </p:cNvSpPr>
            <p:nvPr/>
          </p:nvSpPr>
          <p:spPr bwMode="auto">
            <a:xfrm>
              <a:off x="5387975" y="5999163"/>
              <a:ext cx="755650" cy="950913"/>
            </a:xfrm>
            <a:custGeom>
              <a:avLst/>
              <a:gdLst>
                <a:gd name="T0" fmla="*/ 23 w 259"/>
                <a:gd name="T1" fmla="*/ 280 h 325"/>
                <a:gd name="T2" fmla="*/ 109 w 259"/>
                <a:gd name="T3" fmla="*/ 325 h 325"/>
                <a:gd name="T4" fmla="*/ 246 w 259"/>
                <a:gd name="T5" fmla="*/ 72 h 325"/>
                <a:gd name="T6" fmla="*/ 202 w 259"/>
                <a:gd name="T7" fmla="*/ 0 h 325"/>
                <a:gd name="T8" fmla="*/ 187 w 259"/>
                <a:gd name="T9" fmla="*/ 1 h 325"/>
                <a:gd name="T10" fmla="*/ 158 w 259"/>
                <a:gd name="T11" fmla="*/ 12 h 325"/>
                <a:gd name="T12" fmla="*/ 23 w 259"/>
                <a:gd name="T13" fmla="*/ 280 h 325"/>
              </a:gdLst>
              <a:ahLst/>
              <a:cxnLst>
                <a:cxn ang="0">
                  <a:pos x="T0" y="T1"/>
                </a:cxn>
                <a:cxn ang="0">
                  <a:pos x="T2" y="T3"/>
                </a:cxn>
                <a:cxn ang="0">
                  <a:pos x="T4" y="T5"/>
                </a:cxn>
                <a:cxn ang="0">
                  <a:pos x="T6" y="T7"/>
                </a:cxn>
                <a:cxn ang="0">
                  <a:pos x="T8" y="T9"/>
                </a:cxn>
                <a:cxn ang="0">
                  <a:pos x="T10" y="T11"/>
                </a:cxn>
                <a:cxn ang="0">
                  <a:pos x="T12" y="T13"/>
                </a:cxn>
              </a:cxnLst>
              <a:rect l="0" t="0" r="r" b="b"/>
              <a:pathLst>
                <a:path w="259" h="325">
                  <a:moveTo>
                    <a:pt x="23" y="280"/>
                  </a:moveTo>
                  <a:cubicBezTo>
                    <a:pt x="40" y="302"/>
                    <a:pt x="64" y="320"/>
                    <a:pt x="109" y="325"/>
                  </a:cubicBezTo>
                  <a:cubicBezTo>
                    <a:pt x="158" y="274"/>
                    <a:pt x="203" y="179"/>
                    <a:pt x="246" y="72"/>
                  </a:cubicBezTo>
                  <a:cubicBezTo>
                    <a:pt x="259" y="40"/>
                    <a:pt x="237" y="3"/>
                    <a:pt x="202" y="0"/>
                  </a:cubicBezTo>
                  <a:cubicBezTo>
                    <a:pt x="197" y="0"/>
                    <a:pt x="192" y="0"/>
                    <a:pt x="187" y="1"/>
                  </a:cubicBezTo>
                  <a:cubicBezTo>
                    <a:pt x="176" y="1"/>
                    <a:pt x="166" y="5"/>
                    <a:pt x="158" y="12"/>
                  </a:cubicBezTo>
                  <a:cubicBezTo>
                    <a:pt x="32" y="116"/>
                    <a:pt x="0" y="202"/>
                    <a:pt x="23" y="280"/>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873F4FB8-6B8A-4598-A3ED-0B65FE025562}"/>
                </a:ext>
              </a:extLst>
            </p:cNvPr>
            <p:cNvSpPr>
              <a:spLocks/>
            </p:cNvSpPr>
            <p:nvPr/>
          </p:nvSpPr>
          <p:spPr bwMode="auto">
            <a:xfrm>
              <a:off x="4703763" y="6411913"/>
              <a:ext cx="1101725" cy="503238"/>
            </a:xfrm>
            <a:custGeom>
              <a:avLst/>
              <a:gdLst>
                <a:gd name="T0" fmla="*/ 7 w 377"/>
                <a:gd name="T1" fmla="*/ 55 h 172"/>
                <a:gd name="T2" fmla="*/ 0 w 377"/>
                <a:gd name="T3" fmla="*/ 101 h 172"/>
                <a:gd name="T4" fmla="*/ 363 w 377"/>
                <a:gd name="T5" fmla="*/ 148 h 172"/>
                <a:gd name="T6" fmla="*/ 377 w 377"/>
                <a:gd name="T7" fmla="*/ 52 h 172"/>
                <a:gd name="T8" fmla="*/ 7 w 377"/>
                <a:gd name="T9" fmla="*/ 55 h 172"/>
              </a:gdLst>
              <a:ahLst/>
              <a:cxnLst>
                <a:cxn ang="0">
                  <a:pos x="T0" y="T1"/>
                </a:cxn>
                <a:cxn ang="0">
                  <a:pos x="T2" y="T3"/>
                </a:cxn>
                <a:cxn ang="0">
                  <a:pos x="T4" y="T5"/>
                </a:cxn>
                <a:cxn ang="0">
                  <a:pos x="T6" y="T7"/>
                </a:cxn>
                <a:cxn ang="0">
                  <a:pos x="T8" y="T9"/>
                </a:cxn>
              </a:cxnLst>
              <a:rect l="0" t="0" r="r" b="b"/>
              <a:pathLst>
                <a:path w="377" h="172">
                  <a:moveTo>
                    <a:pt x="7" y="55"/>
                  </a:moveTo>
                  <a:cubicBezTo>
                    <a:pt x="0" y="101"/>
                    <a:pt x="0" y="101"/>
                    <a:pt x="0" y="101"/>
                  </a:cubicBezTo>
                  <a:cubicBezTo>
                    <a:pt x="204" y="139"/>
                    <a:pt x="327" y="172"/>
                    <a:pt x="363" y="148"/>
                  </a:cubicBezTo>
                  <a:cubicBezTo>
                    <a:pt x="377" y="52"/>
                    <a:pt x="377" y="52"/>
                    <a:pt x="377" y="52"/>
                  </a:cubicBezTo>
                  <a:cubicBezTo>
                    <a:pt x="334" y="0"/>
                    <a:pt x="190" y="76"/>
                    <a:pt x="7" y="55"/>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F42CB0F5-3940-4984-9B9B-47B3F405B73B}"/>
                </a:ext>
              </a:extLst>
            </p:cNvPr>
            <p:cNvSpPr>
              <a:spLocks/>
            </p:cNvSpPr>
            <p:nvPr/>
          </p:nvSpPr>
          <p:spPr bwMode="auto">
            <a:xfrm>
              <a:off x="4462463" y="6450013"/>
              <a:ext cx="293688" cy="222250"/>
            </a:xfrm>
            <a:custGeom>
              <a:avLst/>
              <a:gdLst>
                <a:gd name="T0" fmla="*/ 3 w 101"/>
                <a:gd name="T1" fmla="*/ 15 h 76"/>
                <a:gd name="T2" fmla="*/ 3 w 101"/>
                <a:gd name="T3" fmla="*/ 15 h 76"/>
                <a:gd name="T4" fmla="*/ 6 w 101"/>
                <a:gd name="T5" fmla="*/ 27 h 76"/>
                <a:gd name="T6" fmla="*/ 74 w 101"/>
                <a:gd name="T7" fmla="*/ 73 h 76"/>
                <a:gd name="T8" fmla="*/ 87 w 101"/>
                <a:gd name="T9" fmla="*/ 71 h 76"/>
                <a:gd name="T10" fmla="*/ 96 w 101"/>
                <a:gd name="T11" fmla="*/ 57 h 76"/>
                <a:gd name="T12" fmla="*/ 89 w 101"/>
                <a:gd name="T13" fmla="*/ 32 h 76"/>
                <a:gd name="T14" fmla="*/ 65 w 101"/>
                <a:gd name="T15" fmla="*/ 15 h 76"/>
                <a:gd name="T16" fmla="*/ 3 w 101"/>
                <a:gd name="T17" fmla="*/ 1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3" y="15"/>
                  </a:moveTo>
                  <a:cubicBezTo>
                    <a:pt x="3" y="15"/>
                    <a:pt x="3" y="15"/>
                    <a:pt x="3" y="15"/>
                  </a:cubicBezTo>
                  <a:cubicBezTo>
                    <a:pt x="0" y="19"/>
                    <a:pt x="2" y="25"/>
                    <a:pt x="6" y="27"/>
                  </a:cubicBezTo>
                  <a:cubicBezTo>
                    <a:pt x="74" y="73"/>
                    <a:pt x="74" y="73"/>
                    <a:pt x="74" y="73"/>
                  </a:cubicBezTo>
                  <a:cubicBezTo>
                    <a:pt x="78" y="76"/>
                    <a:pt x="84" y="75"/>
                    <a:pt x="87" y="71"/>
                  </a:cubicBezTo>
                  <a:cubicBezTo>
                    <a:pt x="96" y="57"/>
                    <a:pt x="96" y="57"/>
                    <a:pt x="96" y="57"/>
                  </a:cubicBezTo>
                  <a:cubicBezTo>
                    <a:pt x="101" y="49"/>
                    <a:pt x="98" y="38"/>
                    <a:pt x="89" y="32"/>
                  </a:cubicBezTo>
                  <a:cubicBezTo>
                    <a:pt x="65" y="15"/>
                    <a:pt x="65" y="15"/>
                    <a:pt x="65" y="15"/>
                  </a:cubicBezTo>
                  <a:cubicBezTo>
                    <a:pt x="47" y="2"/>
                    <a:pt x="13" y="0"/>
                    <a:pt x="3" y="1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CD10F76-3B1B-4172-B77A-F2B8568FEAF0}"/>
                </a:ext>
              </a:extLst>
            </p:cNvPr>
            <p:cNvSpPr>
              <a:spLocks/>
            </p:cNvSpPr>
            <p:nvPr/>
          </p:nvSpPr>
          <p:spPr bwMode="auto">
            <a:xfrm>
              <a:off x="4651375" y="6421438"/>
              <a:ext cx="82550" cy="150813"/>
            </a:xfrm>
            <a:custGeom>
              <a:avLst/>
              <a:gdLst>
                <a:gd name="T0" fmla="*/ 7 w 28"/>
                <a:gd name="T1" fmla="*/ 52 h 52"/>
                <a:gd name="T2" fmla="*/ 28 w 28"/>
                <a:gd name="T3" fmla="*/ 49 h 52"/>
                <a:gd name="T4" fmla="*/ 22 w 28"/>
                <a:gd name="T5" fmla="*/ 10 h 52"/>
                <a:gd name="T6" fmla="*/ 9 w 28"/>
                <a:gd name="T7" fmla="*/ 1 h 52"/>
                <a:gd name="T8" fmla="*/ 9 w 28"/>
                <a:gd name="T9" fmla="*/ 1 h 52"/>
                <a:gd name="T10" fmla="*/ 0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9"/>
                    <a:pt x="28" y="49"/>
                    <a:pt x="28" y="49"/>
                  </a:cubicBezTo>
                  <a:cubicBezTo>
                    <a:pt x="22" y="10"/>
                    <a:pt x="22" y="10"/>
                    <a:pt x="22" y="10"/>
                  </a:cubicBezTo>
                  <a:cubicBezTo>
                    <a:pt x="21" y="4"/>
                    <a:pt x="15" y="0"/>
                    <a:pt x="9" y="1"/>
                  </a:cubicBezTo>
                  <a:cubicBezTo>
                    <a:pt x="9" y="1"/>
                    <a:pt x="9" y="1"/>
                    <a:pt x="9" y="1"/>
                  </a:cubicBezTo>
                  <a:cubicBezTo>
                    <a:pt x="3" y="2"/>
                    <a:pt x="0" y="8"/>
                    <a:pt x="0"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8495453A-4370-4A63-81B8-4385D96C2523}"/>
                </a:ext>
              </a:extLst>
            </p:cNvPr>
            <p:cNvSpPr>
              <a:spLocks/>
            </p:cNvSpPr>
            <p:nvPr/>
          </p:nvSpPr>
          <p:spPr bwMode="auto">
            <a:xfrm>
              <a:off x="6926263" y="9278938"/>
              <a:ext cx="277813" cy="309563"/>
            </a:xfrm>
            <a:custGeom>
              <a:avLst/>
              <a:gdLst>
                <a:gd name="T0" fmla="*/ 175 w 175"/>
                <a:gd name="T1" fmla="*/ 165 h 195"/>
                <a:gd name="T2" fmla="*/ 140 w 175"/>
                <a:gd name="T3" fmla="*/ 195 h 195"/>
                <a:gd name="T4" fmla="*/ 0 w 175"/>
                <a:gd name="T5" fmla="*/ 29 h 195"/>
                <a:gd name="T6" fmla="*/ 35 w 175"/>
                <a:gd name="T7" fmla="*/ 0 h 195"/>
                <a:gd name="T8" fmla="*/ 175 w 175"/>
                <a:gd name="T9" fmla="*/ 165 h 195"/>
              </a:gdLst>
              <a:ahLst/>
              <a:cxnLst>
                <a:cxn ang="0">
                  <a:pos x="T0" y="T1"/>
                </a:cxn>
                <a:cxn ang="0">
                  <a:pos x="T2" y="T3"/>
                </a:cxn>
                <a:cxn ang="0">
                  <a:pos x="T4" y="T5"/>
                </a:cxn>
                <a:cxn ang="0">
                  <a:pos x="T6" y="T7"/>
                </a:cxn>
                <a:cxn ang="0">
                  <a:pos x="T8" y="T9"/>
                </a:cxn>
              </a:cxnLst>
              <a:rect l="0" t="0" r="r" b="b"/>
              <a:pathLst>
                <a:path w="175" h="195">
                  <a:moveTo>
                    <a:pt x="175" y="165"/>
                  </a:moveTo>
                  <a:lnTo>
                    <a:pt x="140" y="195"/>
                  </a:lnTo>
                  <a:lnTo>
                    <a:pt x="0" y="29"/>
                  </a:lnTo>
                  <a:lnTo>
                    <a:pt x="35" y="0"/>
                  </a:lnTo>
                  <a:lnTo>
                    <a:pt x="175" y="16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4A28CB3E-63A7-49CF-A15F-AA6E1E757A5C}"/>
                </a:ext>
              </a:extLst>
            </p:cNvPr>
            <p:cNvSpPr>
              <a:spLocks/>
            </p:cNvSpPr>
            <p:nvPr/>
          </p:nvSpPr>
          <p:spPr bwMode="auto">
            <a:xfrm>
              <a:off x="6988175" y="9485313"/>
              <a:ext cx="309563" cy="363538"/>
            </a:xfrm>
            <a:custGeom>
              <a:avLst/>
              <a:gdLst>
                <a:gd name="T0" fmla="*/ 22 w 106"/>
                <a:gd name="T1" fmla="*/ 116 h 124"/>
                <a:gd name="T2" fmla="*/ 91 w 106"/>
                <a:gd name="T3" fmla="*/ 54 h 124"/>
                <a:gd name="T4" fmla="*/ 93 w 106"/>
                <a:gd name="T5" fmla="*/ 52 h 124"/>
                <a:gd name="T6" fmla="*/ 96 w 106"/>
                <a:gd name="T7" fmla="*/ 49 h 124"/>
                <a:gd name="T8" fmla="*/ 97 w 106"/>
                <a:gd name="T9" fmla="*/ 15 h 124"/>
                <a:gd name="T10" fmla="*/ 88 w 106"/>
                <a:gd name="T11" fmla="*/ 5 h 124"/>
                <a:gd name="T12" fmla="*/ 70 w 106"/>
                <a:gd name="T13" fmla="*/ 7 h 124"/>
                <a:gd name="T14" fmla="*/ 39 w 106"/>
                <a:gd name="T15" fmla="*/ 31 h 124"/>
                <a:gd name="T16" fmla="*/ 32 w 106"/>
                <a:gd name="T17" fmla="*/ 43 h 124"/>
                <a:gd name="T18" fmla="*/ 3 w 106"/>
                <a:gd name="T19" fmla="*/ 100 h 124"/>
                <a:gd name="T20" fmla="*/ 0 w 106"/>
                <a:gd name="T21" fmla="*/ 110 h 124"/>
                <a:gd name="T22" fmla="*/ 2 w 106"/>
                <a:gd name="T23" fmla="*/ 115 h 124"/>
                <a:gd name="T24" fmla="*/ 22 w 106"/>
                <a:gd name="T25"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24">
                  <a:moveTo>
                    <a:pt x="22" y="116"/>
                  </a:moveTo>
                  <a:cubicBezTo>
                    <a:pt x="37" y="90"/>
                    <a:pt x="62" y="70"/>
                    <a:pt x="91" y="54"/>
                  </a:cubicBezTo>
                  <a:cubicBezTo>
                    <a:pt x="92" y="53"/>
                    <a:pt x="92" y="53"/>
                    <a:pt x="93" y="52"/>
                  </a:cubicBezTo>
                  <a:cubicBezTo>
                    <a:pt x="96" y="49"/>
                    <a:pt x="96" y="49"/>
                    <a:pt x="96" y="49"/>
                  </a:cubicBezTo>
                  <a:cubicBezTo>
                    <a:pt x="106" y="40"/>
                    <a:pt x="106" y="24"/>
                    <a:pt x="97" y="15"/>
                  </a:cubicBezTo>
                  <a:cubicBezTo>
                    <a:pt x="88" y="5"/>
                    <a:pt x="88" y="5"/>
                    <a:pt x="88" y="5"/>
                  </a:cubicBezTo>
                  <a:cubicBezTo>
                    <a:pt x="83" y="0"/>
                    <a:pt x="74" y="1"/>
                    <a:pt x="70" y="7"/>
                  </a:cubicBezTo>
                  <a:cubicBezTo>
                    <a:pt x="64" y="18"/>
                    <a:pt x="53" y="25"/>
                    <a:pt x="39" y="31"/>
                  </a:cubicBezTo>
                  <a:cubicBezTo>
                    <a:pt x="34" y="33"/>
                    <a:pt x="32" y="38"/>
                    <a:pt x="32" y="43"/>
                  </a:cubicBezTo>
                  <a:cubicBezTo>
                    <a:pt x="35" y="62"/>
                    <a:pt x="21" y="81"/>
                    <a:pt x="3" y="100"/>
                  </a:cubicBezTo>
                  <a:cubicBezTo>
                    <a:pt x="1" y="103"/>
                    <a:pt x="0" y="106"/>
                    <a:pt x="0" y="110"/>
                  </a:cubicBezTo>
                  <a:cubicBezTo>
                    <a:pt x="1" y="112"/>
                    <a:pt x="1" y="113"/>
                    <a:pt x="2" y="115"/>
                  </a:cubicBezTo>
                  <a:cubicBezTo>
                    <a:pt x="5" y="123"/>
                    <a:pt x="17" y="124"/>
                    <a:pt x="22" y="11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314CD0A3-4E23-401C-AC0F-4C4AC616E41E}"/>
                </a:ext>
              </a:extLst>
            </p:cNvPr>
            <p:cNvSpPr>
              <a:spLocks/>
            </p:cNvSpPr>
            <p:nvPr/>
          </p:nvSpPr>
          <p:spPr bwMode="auto">
            <a:xfrm>
              <a:off x="5699125" y="9491663"/>
              <a:ext cx="93663" cy="347663"/>
            </a:xfrm>
            <a:custGeom>
              <a:avLst/>
              <a:gdLst>
                <a:gd name="T0" fmla="*/ 59 w 59"/>
                <a:gd name="T1" fmla="*/ 217 h 219"/>
                <a:gd name="T2" fmla="*/ 15 w 59"/>
                <a:gd name="T3" fmla="*/ 219 h 219"/>
                <a:gd name="T4" fmla="*/ 0 w 59"/>
                <a:gd name="T5" fmla="*/ 2 h 219"/>
                <a:gd name="T6" fmla="*/ 46 w 59"/>
                <a:gd name="T7" fmla="*/ 0 h 219"/>
                <a:gd name="T8" fmla="*/ 59 w 59"/>
                <a:gd name="T9" fmla="*/ 217 h 219"/>
              </a:gdLst>
              <a:ahLst/>
              <a:cxnLst>
                <a:cxn ang="0">
                  <a:pos x="T0" y="T1"/>
                </a:cxn>
                <a:cxn ang="0">
                  <a:pos x="T2" y="T3"/>
                </a:cxn>
                <a:cxn ang="0">
                  <a:pos x="T4" y="T5"/>
                </a:cxn>
                <a:cxn ang="0">
                  <a:pos x="T6" y="T7"/>
                </a:cxn>
                <a:cxn ang="0">
                  <a:pos x="T8" y="T9"/>
                </a:cxn>
              </a:cxnLst>
              <a:rect l="0" t="0" r="r" b="b"/>
              <a:pathLst>
                <a:path w="59" h="219">
                  <a:moveTo>
                    <a:pt x="59" y="217"/>
                  </a:moveTo>
                  <a:lnTo>
                    <a:pt x="15" y="219"/>
                  </a:lnTo>
                  <a:lnTo>
                    <a:pt x="0" y="2"/>
                  </a:lnTo>
                  <a:lnTo>
                    <a:pt x="46" y="0"/>
                  </a:lnTo>
                  <a:lnTo>
                    <a:pt x="59" y="2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280A4968-4A0D-4523-A270-DD8199D05754}"/>
                </a:ext>
              </a:extLst>
            </p:cNvPr>
            <p:cNvSpPr>
              <a:spLocks/>
            </p:cNvSpPr>
            <p:nvPr/>
          </p:nvSpPr>
          <p:spPr bwMode="auto">
            <a:xfrm>
              <a:off x="5451475" y="9793288"/>
              <a:ext cx="409575" cy="190500"/>
            </a:xfrm>
            <a:custGeom>
              <a:avLst/>
              <a:gdLst>
                <a:gd name="T0" fmla="*/ 18 w 140"/>
                <a:gd name="T1" fmla="*/ 61 h 65"/>
                <a:gd name="T2" fmla="*/ 110 w 140"/>
                <a:gd name="T3" fmla="*/ 52 h 65"/>
                <a:gd name="T4" fmla="*/ 113 w 140"/>
                <a:gd name="T5" fmla="*/ 52 h 65"/>
                <a:gd name="T6" fmla="*/ 118 w 140"/>
                <a:gd name="T7" fmla="*/ 52 h 65"/>
                <a:gd name="T8" fmla="*/ 139 w 140"/>
                <a:gd name="T9" fmla="*/ 25 h 65"/>
                <a:gd name="T10" fmla="*/ 137 w 140"/>
                <a:gd name="T11" fmla="*/ 12 h 65"/>
                <a:gd name="T12" fmla="*/ 121 w 140"/>
                <a:gd name="T13" fmla="*/ 3 h 65"/>
                <a:gd name="T14" fmla="*/ 82 w 140"/>
                <a:gd name="T15" fmla="*/ 3 h 65"/>
                <a:gd name="T16" fmla="*/ 69 w 140"/>
                <a:gd name="T17" fmla="*/ 9 h 65"/>
                <a:gd name="T18" fmla="*/ 12 w 140"/>
                <a:gd name="T19" fmla="*/ 37 h 65"/>
                <a:gd name="T20" fmla="*/ 4 w 140"/>
                <a:gd name="T21" fmla="*/ 44 h 65"/>
                <a:gd name="T22" fmla="*/ 2 w 140"/>
                <a:gd name="T23" fmla="*/ 48 h 65"/>
                <a:gd name="T24" fmla="*/ 18 w 140"/>
                <a:gd name="T25"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65">
                  <a:moveTo>
                    <a:pt x="18" y="61"/>
                  </a:moveTo>
                  <a:cubicBezTo>
                    <a:pt x="46" y="50"/>
                    <a:pt x="77" y="48"/>
                    <a:pt x="110" y="52"/>
                  </a:cubicBezTo>
                  <a:cubicBezTo>
                    <a:pt x="111" y="52"/>
                    <a:pt x="112" y="52"/>
                    <a:pt x="113" y="52"/>
                  </a:cubicBezTo>
                  <a:cubicBezTo>
                    <a:pt x="118" y="52"/>
                    <a:pt x="118" y="52"/>
                    <a:pt x="118" y="52"/>
                  </a:cubicBezTo>
                  <a:cubicBezTo>
                    <a:pt x="131" y="50"/>
                    <a:pt x="140" y="38"/>
                    <a:pt x="139" y="25"/>
                  </a:cubicBezTo>
                  <a:cubicBezTo>
                    <a:pt x="137" y="12"/>
                    <a:pt x="137" y="12"/>
                    <a:pt x="137" y="12"/>
                  </a:cubicBezTo>
                  <a:cubicBezTo>
                    <a:pt x="136" y="4"/>
                    <a:pt x="128" y="0"/>
                    <a:pt x="121" y="3"/>
                  </a:cubicBezTo>
                  <a:cubicBezTo>
                    <a:pt x="110" y="7"/>
                    <a:pt x="97" y="7"/>
                    <a:pt x="82" y="3"/>
                  </a:cubicBezTo>
                  <a:cubicBezTo>
                    <a:pt x="77" y="2"/>
                    <a:pt x="72" y="5"/>
                    <a:pt x="69" y="9"/>
                  </a:cubicBezTo>
                  <a:cubicBezTo>
                    <a:pt x="60" y="26"/>
                    <a:pt x="38" y="33"/>
                    <a:pt x="12" y="37"/>
                  </a:cubicBezTo>
                  <a:cubicBezTo>
                    <a:pt x="9" y="38"/>
                    <a:pt x="6" y="40"/>
                    <a:pt x="4" y="44"/>
                  </a:cubicBezTo>
                  <a:cubicBezTo>
                    <a:pt x="3" y="45"/>
                    <a:pt x="3" y="47"/>
                    <a:pt x="2" y="48"/>
                  </a:cubicBezTo>
                  <a:cubicBezTo>
                    <a:pt x="0" y="57"/>
                    <a:pt x="9" y="65"/>
                    <a:pt x="18" y="61"/>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9773878-CDAE-403A-A3A5-9627FA6F1AEB}"/>
                </a:ext>
              </a:extLst>
            </p:cNvPr>
            <p:cNvSpPr>
              <a:spLocks/>
            </p:cNvSpPr>
            <p:nvPr/>
          </p:nvSpPr>
          <p:spPr bwMode="auto">
            <a:xfrm>
              <a:off x="5573713" y="7015163"/>
              <a:ext cx="1033463" cy="1479550"/>
            </a:xfrm>
            <a:custGeom>
              <a:avLst/>
              <a:gdLst>
                <a:gd name="T0" fmla="*/ 313 w 354"/>
                <a:gd name="T1" fmla="*/ 469 h 506"/>
                <a:gd name="T2" fmla="*/ 186 w 354"/>
                <a:gd name="T3" fmla="*/ 506 h 506"/>
                <a:gd name="T4" fmla="*/ 0 w 354"/>
                <a:gd name="T5" fmla="*/ 147 h 506"/>
                <a:gd name="T6" fmla="*/ 255 w 354"/>
                <a:gd name="T7" fmla="*/ 0 h 506"/>
                <a:gd name="T8" fmla="*/ 313 w 354"/>
                <a:gd name="T9" fmla="*/ 469 h 506"/>
              </a:gdLst>
              <a:ahLst/>
              <a:cxnLst>
                <a:cxn ang="0">
                  <a:pos x="T0" y="T1"/>
                </a:cxn>
                <a:cxn ang="0">
                  <a:pos x="T2" y="T3"/>
                </a:cxn>
                <a:cxn ang="0">
                  <a:pos x="T4" y="T5"/>
                </a:cxn>
                <a:cxn ang="0">
                  <a:pos x="T6" y="T7"/>
                </a:cxn>
                <a:cxn ang="0">
                  <a:pos x="T8" y="T9"/>
                </a:cxn>
              </a:cxnLst>
              <a:rect l="0" t="0" r="r" b="b"/>
              <a:pathLst>
                <a:path w="354" h="506">
                  <a:moveTo>
                    <a:pt x="313" y="469"/>
                  </a:moveTo>
                  <a:cubicBezTo>
                    <a:pt x="186" y="506"/>
                    <a:pt x="186" y="506"/>
                    <a:pt x="186" y="506"/>
                  </a:cubicBezTo>
                  <a:cubicBezTo>
                    <a:pt x="106" y="415"/>
                    <a:pt x="0" y="294"/>
                    <a:pt x="0" y="147"/>
                  </a:cubicBezTo>
                  <a:cubicBezTo>
                    <a:pt x="255" y="0"/>
                    <a:pt x="255" y="0"/>
                    <a:pt x="255" y="0"/>
                  </a:cubicBezTo>
                  <a:cubicBezTo>
                    <a:pt x="354" y="171"/>
                    <a:pt x="329" y="348"/>
                    <a:pt x="313" y="469"/>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D8F388DA-E102-4E51-B247-D2A764C3F4B6}"/>
                </a:ext>
              </a:extLst>
            </p:cNvPr>
            <p:cNvSpPr>
              <a:spLocks/>
            </p:cNvSpPr>
            <p:nvPr/>
          </p:nvSpPr>
          <p:spPr bwMode="auto">
            <a:xfrm>
              <a:off x="6116638" y="8331201"/>
              <a:ext cx="1019175" cy="1160463"/>
            </a:xfrm>
            <a:custGeom>
              <a:avLst/>
              <a:gdLst>
                <a:gd name="T0" fmla="*/ 349 w 349"/>
                <a:gd name="T1" fmla="*/ 363 h 397"/>
                <a:gd name="T2" fmla="*/ 313 w 349"/>
                <a:gd name="T3" fmla="*/ 397 h 397"/>
                <a:gd name="T4" fmla="*/ 0 w 349"/>
                <a:gd name="T5" fmla="*/ 56 h 397"/>
                <a:gd name="T6" fmla="*/ 120 w 349"/>
                <a:gd name="T7" fmla="*/ 0 h 397"/>
                <a:gd name="T8" fmla="*/ 349 w 349"/>
                <a:gd name="T9" fmla="*/ 363 h 397"/>
              </a:gdLst>
              <a:ahLst/>
              <a:cxnLst>
                <a:cxn ang="0">
                  <a:pos x="T0" y="T1"/>
                </a:cxn>
                <a:cxn ang="0">
                  <a:pos x="T2" y="T3"/>
                </a:cxn>
                <a:cxn ang="0">
                  <a:pos x="T4" y="T5"/>
                </a:cxn>
                <a:cxn ang="0">
                  <a:pos x="T6" y="T7"/>
                </a:cxn>
                <a:cxn ang="0">
                  <a:pos x="T8" y="T9"/>
                </a:cxn>
              </a:cxnLst>
              <a:rect l="0" t="0" r="r" b="b"/>
              <a:pathLst>
                <a:path w="349" h="397">
                  <a:moveTo>
                    <a:pt x="349" y="363"/>
                  </a:moveTo>
                  <a:cubicBezTo>
                    <a:pt x="313" y="397"/>
                    <a:pt x="313" y="397"/>
                    <a:pt x="313" y="397"/>
                  </a:cubicBezTo>
                  <a:cubicBezTo>
                    <a:pt x="0" y="56"/>
                    <a:pt x="0" y="56"/>
                    <a:pt x="0" y="56"/>
                  </a:cubicBezTo>
                  <a:cubicBezTo>
                    <a:pt x="120" y="0"/>
                    <a:pt x="120" y="0"/>
                    <a:pt x="120" y="0"/>
                  </a:cubicBezTo>
                  <a:cubicBezTo>
                    <a:pt x="179" y="8"/>
                    <a:pt x="257" y="185"/>
                    <a:pt x="349" y="363"/>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524D6B88-3EFD-43FD-95C4-921936BC9D76}"/>
                </a:ext>
              </a:extLst>
            </p:cNvPr>
            <p:cNvSpPr>
              <a:spLocks/>
            </p:cNvSpPr>
            <p:nvPr/>
          </p:nvSpPr>
          <p:spPr bwMode="auto">
            <a:xfrm>
              <a:off x="5402263" y="7239001"/>
              <a:ext cx="1074738" cy="1273175"/>
            </a:xfrm>
            <a:custGeom>
              <a:avLst/>
              <a:gdLst>
                <a:gd name="T0" fmla="*/ 184 w 368"/>
                <a:gd name="T1" fmla="*/ 435 h 435"/>
                <a:gd name="T2" fmla="*/ 56 w 368"/>
                <a:gd name="T3" fmla="*/ 404 h 435"/>
                <a:gd name="T4" fmla="*/ 73 w 368"/>
                <a:gd name="T5" fmla="*/ 0 h 435"/>
                <a:gd name="T6" fmla="*/ 367 w 368"/>
                <a:gd name="T7" fmla="*/ 0 h 435"/>
                <a:gd name="T8" fmla="*/ 184 w 368"/>
                <a:gd name="T9" fmla="*/ 435 h 435"/>
              </a:gdLst>
              <a:ahLst/>
              <a:cxnLst>
                <a:cxn ang="0">
                  <a:pos x="T0" y="T1"/>
                </a:cxn>
                <a:cxn ang="0">
                  <a:pos x="T2" y="T3"/>
                </a:cxn>
                <a:cxn ang="0">
                  <a:pos x="T4" y="T5"/>
                </a:cxn>
                <a:cxn ang="0">
                  <a:pos x="T6" y="T7"/>
                </a:cxn>
                <a:cxn ang="0">
                  <a:pos x="T8" y="T9"/>
                </a:cxn>
              </a:cxnLst>
              <a:rect l="0" t="0" r="r" b="b"/>
              <a:pathLst>
                <a:path w="368" h="435">
                  <a:moveTo>
                    <a:pt x="184" y="435"/>
                  </a:moveTo>
                  <a:cubicBezTo>
                    <a:pt x="56" y="404"/>
                    <a:pt x="56" y="404"/>
                    <a:pt x="56" y="404"/>
                  </a:cubicBezTo>
                  <a:cubicBezTo>
                    <a:pt x="32" y="285"/>
                    <a:pt x="0" y="128"/>
                    <a:pt x="73" y="0"/>
                  </a:cubicBezTo>
                  <a:cubicBezTo>
                    <a:pt x="367" y="0"/>
                    <a:pt x="367" y="0"/>
                    <a:pt x="367" y="0"/>
                  </a:cubicBezTo>
                  <a:cubicBezTo>
                    <a:pt x="368" y="197"/>
                    <a:pt x="258" y="338"/>
                    <a:pt x="184" y="43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8AA1B964-A149-4BF4-B386-57BF746E14D3}"/>
                </a:ext>
              </a:extLst>
            </p:cNvPr>
            <p:cNvSpPr>
              <a:spLocks/>
            </p:cNvSpPr>
            <p:nvPr/>
          </p:nvSpPr>
          <p:spPr bwMode="auto">
            <a:xfrm>
              <a:off x="5565775" y="8415338"/>
              <a:ext cx="493713" cy="1263650"/>
            </a:xfrm>
            <a:custGeom>
              <a:avLst/>
              <a:gdLst>
                <a:gd name="T0" fmla="*/ 82 w 169"/>
                <a:gd name="T1" fmla="*/ 428 h 432"/>
                <a:gd name="T2" fmla="*/ 34 w 169"/>
                <a:gd name="T3" fmla="*/ 432 h 432"/>
                <a:gd name="T4" fmla="*/ 0 w 169"/>
                <a:gd name="T5" fmla="*/ 0 h 432"/>
                <a:gd name="T6" fmla="*/ 128 w 169"/>
                <a:gd name="T7" fmla="*/ 31 h 432"/>
                <a:gd name="T8" fmla="*/ 82 w 169"/>
                <a:gd name="T9" fmla="*/ 428 h 432"/>
              </a:gdLst>
              <a:ahLst/>
              <a:cxnLst>
                <a:cxn ang="0">
                  <a:pos x="T0" y="T1"/>
                </a:cxn>
                <a:cxn ang="0">
                  <a:pos x="T2" y="T3"/>
                </a:cxn>
                <a:cxn ang="0">
                  <a:pos x="T4" y="T5"/>
                </a:cxn>
                <a:cxn ang="0">
                  <a:pos x="T6" y="T7"/>
                </a:cxn>
                <a:cxn ang="0">
                  <a:pos x="T8" y="T9"/>
                </a:cxn>
              </a:cxnLst>
              <a:rect l="0" t="0" r="r" b="b"/>
              <a:pathLst>
                <a:path w="169" h="432">
                  <a:moveTo>
                    <a:pt x="82" y="428"/>
                  </a:moveTo>
                  <a:cubicBezTo>
                    <a:pt x="34" y="432"/>
                    <a:pt x="34" y="432"/>
                    <a:pt x="34" y="432"/>
                  </a:cubicBezTo>
                  <a:cubicBezTo>
                    <a:pt x="0" y="0"/>
                    <a:pt x="0" y="0"/>
                    <a:pt x="0" y="0"/>
                  </a:cubicBezTo>
                  <a:cubicBezTo>
                    <a:pt x="128" y="31"/>
                    <a:pt x="128" y="31"/>
                    <a:pt x="128" y="31"/>
                  </a:cubicBezTo>
                  <a:cubicBezTo>
                    <a:pt x="169" y="73"/>
                    <a:pt x="120" y="231"/>
                    <a:pt x="82" y="42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D7E60DE5-C423-470B-8DDE-F7F1F934D3AB}"/>
                </a:ext>
              </a:extLst>
            </p:cNvPr>
            <p:cNvSpPr>
              <a:spLocks/>
            </p:cNvSpPr>
            <p:nvPr/>
          </p:nvSpPr>
          <p:spPr bwMode="auto">
            <a:xfrm>
              <a:off x="5868988" y="6696076"/>
              <a:ext cx="612775" cy="639763"/>
            </a:xfrm>
            <a:custGeom>
              <a:avLst/>
              <a:gdLst>
                <a:gd name="T0" fmla="*/ 0 w 210"/>
                <a:gd name="T1" fmla="*/ 209 h 219"/>
                <a:gd name="T2" fmla="*/ 207 w 210"/>
                <a:gd name="T3" fmla="*/ 186 h 219"/>
                <a:gd name="T4" fmla="*/ 206 w 210"/>
                <a:gd name="T5" fmla="*/ 0 h 219"/>
                <a:gd name="T6" fmla="*/ 0 w 210"/>
                <a:gd name="T7" fmla="*/ 209 h 219"/>
              </a:gdLst>
              <a:ahLst/>
              <a:cxnLst>
                <a:cxn ang="0">
                  <a:pos x="T0" y="T1"/>
                </a:cxn>
                <a:cxn ang="0">
                  <a:pos x="T2" y="T3"/>
                </a:cxn>
                <a:cxn ang="0">
                  <a:pos x="T4" y="T5"/>
                </a:cxn>
                <a:cxn ang="0">
                  <a:pos x="T6" y="T7"/>
                </a:cxn>
              </a:cxnLst>
              <a:rect l="0" t="0" r="r" b="b"/>
              <a:pathLst>
                <a:path w="210" h="219">
                  <a:moveTo>
                    <a:pt x="0" y="209"/>
                  </a:moveTo>
                  <a:cubicBezTo>
                    <a:pt x="68" y="219"/>
                    <a:pt x="137" y="211"/>
                    <a:pt x="207" y="186"/>
                  </a:cubicBezTo>
                  <a:cubicBezTo>
                    <a:pt x="210" y="122"/>
                    <a:pt x="210" y="59"/>
                    <a:pt x="206" y="0"/>
                  </a:cubicBezTo>
                  <a:cubicBezTo>
                    <a:pt x="182" y="102"/>
                    <a:pt x="102" y="183"/>
                    <a:pt x="0" y="20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E22D24F5-36C3-49E3-96E6-2B2D30B7DC80}"/>
                </a:ext>
              </a:extLst>
            </p:cNvPr>
            <p:cNvSpPr>
              <a:spLocks/>
            </p:cNvSpPr>
            <p:nvPr/>
          </p:nvSpPr>
          <p:spPr bwMode="auto">
            <a:xfrm>
              <a:off x="5538788" y="5870576"/>
              <a:ext cx="931863" cy="1436688"/>
            </a:xfrm>
            <a:custGeom>
              <a:avLst/>
              <a:gdLst>
                <a:gd name="T0" fmla="*/ 319 w 319"/>
                <a:gd name="T1" fmla="*/ 282 h 491"/>
                <a:gd name="T2" fmla="*/ 225 w 319"/>
                <a:gd name="T3" fmla="*/ 3 h 491"/>
                <a:gd name="T4" fmla="*/ 223 w 319"/>
                <a:gd name="T5" fmla="*/ 0 h 491"/>
                <a:gd name="T6" fmla="*/ 156 w 319"/>
                <a:gd name="T7" fmla="*/ 0 h 491"/>
                <a:gd name="T8" fmla="*/ 115 w 319"/>
                <a:gd name="T9" fmla="*/ 34 h 491"/>
                <a:gd name="T10" fmla="*/ 26 w 319"/>
                <a:gd name="T11" fmla="*/ 468 h 491"/>
                <a:gd name="T12" fmla="*/ 113 w 319"/>
                <a:gd name="T13" fmla="*/ 491 h 491"/>
                <a:gd name="T14" fmla="*/ 319 w 319"/>
                <a:gd name="T15" fmla="*/ 282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491">
                  <a:moveTo>
                    <a:pt x="319" y="282"/>
                  </a:moveTo>
                  <a:cubicBezTo>
                    <a:pt x="310" y="173"/>
                    <a:pt x="285" y="76"/>
                    <a:pt x="225" y="3"/>
                  </a:cubicBezTo>
                  <a:cubicBezTo>
                    <a:pt x="224" y="2"/>
                    <a:pt x="224" y="1"/>
                    <a:pt x="223" y="0"/>
                  </a:cubicBezTo>
                  <a:cubicBezTo>
                    <a:pt x="156" y="0"/>
                    <a:pt x="156" y="0"/>
                    <a:pt x="156" y="0"/>
                  </a:cubicBezTo>
                  <a:cubicBezTo>
                    <a:pt x="145" y="11"/>
                    <a:pt x="124" y="23"/>
                    <a:pt x="115" y="34"/>
                  </a:cubicBezTo>
                  <a:cubicBezTo>
                    <a:pt x="0" y="174"/>
                    <a:pt x="0" y="321"/>
                    <a:pt x="26" y="468"/>
                  </a:cubicBezTo>
                  <a:cubicBezTo>
                    <a:pt x="55" y="479"/>
                    <a:pt x="84" y="487"/>
                    <a:pt x="113" y="491"/>
                  </a:cubicBezTo>
                  <a:cubicBezTo>
                    <a:pt x="215" y="465"/>
                    <a:pt x="295" y="384"/>
                    <a:pt x="319"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Rectangle 73">
              <a:extLst>
                <a:ext uri="{FF2B5EF4-FFF2-40B4-BE49-F238E27FC236}">
                  <a16:creationId xmlns:a16="http://schemas.microsoft.com/office/drawing/2014/main" id="{661CA8DD-8A7E-4F7C-8046-3ACDF06D5F53}"/>
                </a:ext>
              </a:extLst>
            </p:cNvPr>
            <p:cNvSpPr>
              <a:spLocks noChangeArrowheads="1"/>
            </p:cNvSpPr>
            <p:nvPr/>
          </p:nvSpPr>
          <p:spPr bwMode="auto">
            <a:xfrm>
              <a:off x="5994400" y="5554663"/>
              <a:ext cx="195263" cy="3159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E310A3D5-0323-4474-9561-7A1F324B3D80}"/>
                </a:ext>
              </a:extLst>
            </p:cNvPr>
            <p:cNvSpPr>
              <a:spLocks/>
            </p:cNvSpPr>
            <p:nvPr/>
          </p:nvSpPr>
          <p:spPr bwMode="auto">
            <a:xfrm>
              <a:off x="5827713" y="5364163"/>
              <a:ext cx="374650" cy="404813"/>
            </a:xfrm>
            <a:custGeom>
              <a:avLst/>
              <a:gdLst>
                <a:gd name="T0" fmla="*/ 128 w 128"/>
                <a:gd name="T1" fmla="*/ 17 h 138"/>
                <a:gd name="T2" fmla="*/ 119 w 128"/>
                <a:gd name="T3" fmla="*/ 71 h 138"/>
                <a:gd name="T4" fmla="*/ 92 w 128"/>
                <a:gd name="T5" fmla="*/ 77 h 138"/>
                <a:gd name="T6" fmla="*/ 91 w 128"/>
                <a:gd name="T7" fmla="*/ 76 h 138"/>
                <a:gd name="T8" fmla="*/ 85 w 128"/>
                <a:gd name="T9" fmla="*/ 102 h 138"/>
                <a:gd name="T10" fmla="*/ 69 w 128"/>
                <a:gd name="T11" fmla="*/ 120 h 138"/>
                <a:gd name="T12" fmla="*/ 14 w 128"/>
                <a:gd name="T13" fmla="*/ 136 h 138"/>
                <a:gd name="T14" fmla="*/ 3 w 128"/>
                <a:gd name="T15" fmla="*/ 124 h 138"/>
                <a:gd name="T16" fmla="*/ 5 w 128"/>
                <a:gd name="T17" fmla="*/ 120 h 138"/>
                <a:gd name="T18" fmla="*/ 7 w 128"/>
                <a:gd name="T19" fmla="*/ 111 h 138"/>
                <a:gd name="T20" fmla="*/ 11 w 128"/>
                <a:gd name="T21" fmla="*/ 97 h 138"/>
                <a:gd name="T22" fmla="*/ 13 w 128"/>
                <a:gd name="T23" fmla="*/ 92 h 138"/>
                <a:gd name="T24" fmla="*/ 13 w 128"/>
                <a:gd name="T25" fmla="*/ 89 h 138"/>
                <a:gd name="T26" fmla="*/ 14 w 128"/>
                <a:gd name="T27" fmla="*/ 87 h 138"/>
                <a:gd name="T28" fmla="*/ 27 w 128"/>
                <a:gd name="T29" fmla="*/ 0 h 138"/>
                <a:gd name="T30" fmla="*/ 128 w 128"/>
                <a:gd name="T31"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38">
                  <a:moveTo>
                    <a:pt x="128" y="17"/>
                  </a:moveTo>
                  <a:cubicBezTo>
                    <a:pt x="119" y="71"/>
                    <a:pt x="119" y="71"/>
                    <a:pt x="119" y="71"/>
                  </a:cubicBezTo>
                  <a:cubicBezTo>
                    <a:pt x="111" y="76"/>
                    <a:pt x="101" y="78"/>
                    <a:pt x="92" y="77"/>
                  </a:cubicBezTo>
                  <a:cubicBezTo>
                    <a:pt x="91" y="77"/>
                    <a:pt x="91" y="77"/>
                    <a:pt x="91" y="76"/>
                  </a:cubicBezTo>
                  <a:cubicBezTo>
                    <a:pt x="85" y="102"/>
                    <a:pt x="85" y="102"/>
                    <a:pt x="85" y="102"/>
                  </a:cubicBezTo>
                  <a:cubicBezTo>
                    <a:pt x="84" y="111"/>
                    <a:pt x="77" y="117"/>
                    <a:pt x="69" y="120"/>
                  </a:cubicBezTo>
                  <a:cubicBezTo>
                    <a:pt x="14" y="136"/>
                    <a:pt x="14" y="136"/>
                    <a:pt x="14" y="136"/>
                  </a:cubicBezTo>
                  <a:cubicBezTo>
                    <a:pt x="7" y="138"/>
                    <a:pt x="0" y="131"/>
                    <a:pt x="3" y="124"/>
                  </a:cubicBezTo>
                  <a:cubicBezTo>
                    <a:pt x="3" y="122"/>
                    <a:pt x="4" y="121"/>
                    <a:pt x="5" y="120"/>
                  </a:cubicBezTo>
                  <a:cubicBezTo>
                    <a:pt x="6" y="117"/>
                    <a:pt x="7" y="114"/>
                    <a:pt x="7" y="111"/>
                  </a:cubicBezTo>
                  <a:cubicBezTo>
                    <a:pt x="9" y="106"/>
                    <a:pt x="10" y="102"/>
                    <a:pt x="11" y="97"/>
                  </a:cubicBezTo>
                  <a:cubicBezTo>
                    <a:pt x="12" y="95"/>
                    <a:pt x="12" y="94"/>
                    <a:pt x="13" y="92"/>
                  </a:cubicBezTo>
                  <a:cubicBezTo>
                    <a:pt x="13" y="91"/>
                    <a:pt x="13" y="90"/>
                    <a:pt x="13" y="89"/>
                  </a:cubicBezTo>
                  <a:cubicBezTo>
                    <a:pt x="14" y="88"/>
                    <a:pt x="14" y="88"/>
                    <a:pt x="14" y="87"/>
                  </a:cubicBezTo>
                  <a:cubicBezTo>
                    <a:pt x="20" y="61"/>
                    <a:pt x="24" y="31"/>
                    <a:pt x="27" y="0"/>
                  </a:cubicBezTo>
                  <a:lnTo>
                    <a:pt x="128" y="1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11CF6648-AF09-43B6-92FD-C222A29DFC7B}"/>
                </a:ext>
              </a:extLst>
            </p:cNvPr>
            <p:cNvSpPr>
              <a:spLocks/>
            </p:cNvSpPr>
            <p:nvPr/>
          </p:nvSpPr>
          <p:spPr bwMode="auto">
            <a:xfrm>
              <a:off x="5799138" y="5362576"/>
              <a:ext cx="166688" cy="265113"/>
            </a:xfrm>
            <a:custGeom>
              <a:avLst/>
              <a:gdLst>
                <a:gd name="T0" fmla="*/ 42 w 57"/>
                <a:gd name="T1" fmla="*/ 91 h 91"/>
                <a:gd name="T2" fmla="*/ 5 w 57"/>
                <a:gd name="T3" fmla="*/ 85 h 91"/>
                <a:gd name="T4" fmla="*/ 1 w 57"/>
                <a:gd name="T5" fmla="*/ 78 h 91"/>
                <a:gd name="T6" fmla="*/ 31 w 57"/>
                <a:gd name="T7" fmla="*/ 0 h 91"/>
                <a:gd name="T8" fmla="*/ 57 w 57"/>
                <a:gd name="T9" fmla="*/ 4 h 91"/>
                <a:gd name="T10" fmla="*/ 42 w 57"/>
                <a:gd name="T11" fmla="*/ 91 h 91"/>
              </a:gdLst>
              <a:ahLst/>
              <a:cxnLst>
                <a:cxn ang="0">
                  <a:pos x="T0" y="T1"/>
                </a:cxn>
                <a:cxn ang="0">
                  <a:pos x="T2" y="T3"/>
                </a:cxn>
                <a:cxn ang="0">
                  <a:pos x="T4" y="T5"/>
                </a:cxn>
                <a:cxn ang="0">
                  <a:pos x="T6" y="T7"/>
                </a:cxn>
                <a:cxn ang="0">
                  <a:pos x="T8" y="T9"/>
                </a:cxn>
                <a:cxn ang="0">
                  <a:pos x="T10" y="T11"/>
                </a:cxn>
              </a:cxnLst>
              <a:rect l="0" t="0" r="r" b="b"/>
              <a:pathLst>
                <a:path w="57" h="91">
                  <a:moveTo>
                    <a:pt x="42" y="91"/>
                  </a:moveTo>
                  <a:cubicBezTo>
                    <a:pt x="5" y="85"/>
                    <a:pt x="5" y="85"/>
                    <a:pt x="5" y="85"/>
                  </a:cubicBezTo>
                  <a:cubicBezTo>
                    <a:pt x="2" y="84"/>
                    <a:pt x="0" y="81"/>
                    <a:pt x="1" y="78"/>
                  </a:cubicBezTo>
                  <a:cubicBezTo>
                    <a:pt x="31" y="0"/>
                    <a:pt x="31" y="0"/>
                    <a:pt x="31" y="0"/>
                  </a:cubicBezTo>
                  <a:cubicBezTo>
                    <a:pt x="57" y="4"/>
                    <a:pt x="57" y="4"/>
                    <a:pt x="57" y="4"/>
                  </a:cubicBezTo>
                  <a:lnTo>
                    <a:pt x="42" y="9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12009F18-C505-44EC-9C81-D8B6BE575A5D}"/>
                </a:ext>
              </a:extLst>
            </p:cNvPr>
            <p:cNvSpPr>
              <a:spLocks/>
            </p:cNvSpPr>
            <p:nvPr/>
          </p:nvSpPr>
          <p:spPr bwMode="auto">
            <a:xfrm>
              <a:off x="5799138" y="5224463"/>
              <a:ext cx="431800" cy="215900"/>
            </a:xfrm>
            <a:custGeom>
              <a:avLst/>
              <a:gdLst>
                <a:gd name="T0" fmla="*/ 88 w 148"/>
                <a:gd name="T1" fmla="*/ 64 h 74"/>
                <a:gd name="T2" fmla="*/ 145 w 148"/>
                <a:gd name="T3" fmla="*/ 74 h 74"/>
                <a:gd name="T4" fmla="*/ 115 w 148"/>
                <a:gd name="T5" fmla="*/ 32 h 74"/>
                <a:gd name="T6" fmla="*/ 98 w 148"/>
                <a:gd name="T7" fmla="*/ 29 h 74"/>
                <a:gd name="T8" fmla="*/ 91 w 148"/>
                <a:gd name="T9" fmla="*/ 27 h 74"/>
                <a:gd name="T10" fmla="*/ 28 w 148"/>
                <a:gd name="T11" fmla="*/ 0 h 74"/>
                <a:gd name="T12" fmla="*/ 25 w 148"/>
                <a:gd name="T13" fmla="*/ 16 h 74"/>
                <a:gd name="T14" fmla="*/ 4 w 148"/>
                <a:gd name="T15" fmla="*/ 13 h 74"/>
                <a:gd name="T16" fmla="*/ 33 w 148"/>
                <a:gd name="T17" fmla="*/ 55 h 74"/>
                <a:gd name="T18" fmla="*/ 84 w 148"/>
                <a:gd name="T19" fmla="*/ 64 h 74"/>
                <a:gd name="T20" fmla="*/ 87 w 148"/>
                <a:gd name="T21" fmla="*/ 65 h 74"/>
                <a:gd name="T22" fmla="*/ 88 w 148"/>
                <a:gd name="T23"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74">
                  <a:moveTo>
                    <a:pt x="88" y="64"/>
                  </a:moveTo>
                  <a:cubicBezTo>
                    <a:pt x="145" y="74"/>
                    <a:pt x="145" y="74"/>
                    <a:pt x="145" y="74"/>
                  </a:cubicBezTo>
                  <a:cubicBezTo>
                    <a:pt x="148" y="54"/>
                    <a:pt x="135" y="35"/>
                    <a:pt x="115" y="32"/>
                  </a:cubicBezTo>
                  <a:cubicBezTo>
                    <a:pt x="98" y="29"/>
                    <a:pt x="98" y="29"/>
                    <a:pt x="98" y="29"/>
                  </a:cubicBezTo>
                  <a:cubicBezTo>
                    <a:pt x="96" y="29"/>
                    <a:pt x="93" y="28"/>
                    <a:pt x="91" y="27"/>
                  </a:cubicBezTo>
                  <a:cubicBezTo>
                    <a:pt x="28" y="0"/>
                    <a:pt x="28" y="0"/>
                    <a:pt x="28" y="0"/>
                  </a:cubicBezTo>
                  <a:cubicBezTo>
                    <a:pt x="25" y="5"/>
                    <a:pt x="25" y="11"/>
                    <a:pt x="25" y="16"/>
                  </a:cubicBezTo>
                  <a:cubicBezTo>
                    <a:pt x="4" y="13"/>
                    <a:pt x="4" y="13"/>
                    <a:pt x="4" y="13"/>
                  </a:cubicBezTo>
                  <a:cubicBezTo>
                    <a:pt x="0" y="32"/>
                    <a:pt x="14" y="51"/>
                    <a:pt x="33" y="55"/>
                  </a:cubicBezTo>
                  <a:cubicBezTo>
                    <a:pt x="84" y="64"/>
                    <a:pt x="84" y="64"/>
                    <a:pt x="84" y="64"/>
                  </a:cubicBezTo>
                  <a:cubicBezTo>
                    <a:pt x="87" y="65"/>
                    <a:pt x="87" y="65"/>
                    <a:pt x="87" y="65"/>
                  </a:cubicBezTo>
                  <a:lnTo>
                    <a:pt x="88" y="64"/>
                  </a:ln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88B4ED8F-0680-4BC4-973F-C5376D41021B}"/>
                </a:ext>
              </a:extLst>
            </p:cNvPr>
            <p:cNvSpPr>
              <a:spLocks/>
            </p:cNvSpPr>
            <p:nvPr/>
          </p:nvSpPr>
          <p:spPr bwMode="auto">
            <a:xfrm>
              <a:off x="6000750" y="5359401"/>
              <a:ext cx="230188" cy="233363"/>
            </a:xfrm>
            <a:custGeom>
              <a:avLst/>
              <a:gdLst>
                <a:gd name="T0" fmla="*/ 78 w 79"/>
                <a:gd name="T1" fmla="*/ 47 h 80"/>
                <a:gd name="T2" fmla="*/ 60 w 79"/>
                <a:gd name="T3" fmla="*/ 73 h 80"/>
                <a:gd name="T4" fmla="*/ 33 w 79"/>
                <a:gd name="T5" fmla="*/ 79 h 80"/>
                <a:gd name="T6" fmla="*/ 32 w 79"/>
                <a:gd name="T7" fmla="*/ 78 h 80"/>
                <a:gd name="T8" fmla="*/ 3 w 79"/>
                <a:gd name="T9" fmla="*/ 55 h 80"/>
                <a:gd name="T10" fmla="*/ 1 w 79"/>
                <a:gd name="T11" fmla="*/ 34 h 80"/>
                <a:gd name="T12" fmla="*/ 15 w 79"/>
                <a:gd name="T13" fmla="*/ 10 h 80"/>
                <a:gd name="T14" fmla="*/ 46 w 79"/>
                <a:gd name="T15" fmla="*/ 2 h 80"/>
                <a:gd name="T16" fmla="*/ 71 w 79"/>
                <a:gd name="T17" fmla="*/ 18 h 80"/>
                <a:gd name="T18" fmla="*/ 78 w 79"/>
                <a:gd name="T19" fmla="*/ 4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80">
                  <a:moveTo>
                    <a:pt x="78" y="47"/>
                  </a:moveTo>
                  <a:cubicBezTo>
                    <a:pt x="76" y="58"/>
                    <a:pt x="69" y="68"/>
                    <a:pt x="60" y="73"/>
                  </a:cubicBezTo>
                  <a:cubicBezTo>
                    <a:pt x="52" y="78"/>
                    <a:pt x="42" y="80"/>
                    <a:pt x="33" y="79"/>
                  </a:cubicBezTo>
                  <a:cubicBezTo>
                    <a:pt x="32" y="79"/>
                    <a:pt x="32" y="79"/>
                    <a:pt x="32" y="78"/>
                  </a:cubicBezTo>
                  <a:cubicBezTo>
                    <a:pt x="18" y="76"/>
                    <a:pt x="8" y="66"/>
                    <a:pt x="3" y="55"/>
                  </a:cubicBezTo>
                  <a:cubicBezTo>
                    <a:pt x="1" y="48"/>
                    <a:pt x="0" y="41"/>
                    <a:pt x="1" y="34"/>
                  </a:cubicBezTo>
                  <a:cubicBezTo>
                    <a:pt x="3" y="24"/>
                    <a:pt x="8" y="16"/>
                    <a:pt x="15" y="10"/>
                  </a:cubicBezTo>
                  <a:cubicBezTo>
                    <a:pt x="23" y="3"/>
                    <a:pt x="35" y="0"/>
                    <a:pt x="46" y="2"/>
                  </a:cubicBezTo>
                  <a:cubicBezTo>
                    <a:pt x="56" y="4"/>
                    <a:pt x="65" y="10"/>
                    <a:pt x="71" y="18"/>
                  </a:cubicBezTo>
                  <a:cubicBezTo>
                    <a:pt x="77" y="26"/>
                    <a:pt x="79" y="36"/>
                    <a:pt x="78" y="47"/>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EE86152-BB6A-4213-A592-45216CE9BD1E}"/>
                </a:ext>
              </a:extLst>
            </p:cNvPr>
            <p:cNvSpPr>
              <a:spLocks/>
            </p:cNvSpPr>
            <p:nvPr/>
          </p:nvSpPr>
          <p:spPr bwMode="auto">
            <a:xfrm>
              <a:off x="5827713" y="5449888"/>
              <a:ext cx="280988" cy="319088"/>
            </a:xfrm>
            <a:custGeom>
              <a:avLst/>
              <a:gdLst>
                <a:gd name="T0" fmla="*/ 96 w 96"/>
                <a:gd name="T1" fmla="*/ 20 h 109"/>
                <a:gd name="T2" fmla="*/ 91 w 96"/>
                <a:gd name="T3" fmla="*/ 47 h 109"/>
                <a:gd name="T4" fmla="*/ 85 w 96"/>
                <a:gd name="T5" fmla="*/ 73 h 109"/>
                <a:gd name="T6" fmla="*/ 69 w 96"/>
                <a:gd name="T7" fmla="*/ 91 h 109"/>
                <a:gd name="T8" fmla="*/ 14 w 96"/>
                <a:gd name="T9" fmla="*/ 107 h 109"/>
                <a:gd name="T10" fmla="*/ 3 w 96"/>
                <a:gd name="T11" fmla="*/ 95 h 109"/>
                <a:gd name="T12" fmla="*/ 5 w 96"/>
                <a:gd name="T13" fmla="*/ 91 h 109"/>
                <a:gd name="T14" fmla="*/ 7 w 96"/>
                <a:gd name="T15" fmla="*/ 82 h 109"/>
                <a:gd name="T16" fmla="*/ 11 w 96"/>
                <a:gd name="T17" fmla="*/ 68 h 109"/>
                <a:gd name="T18" fmla="*/ 13 w 96"/>
                <a:gd name="T19" fmla="*/ 63 h 109"/>
                <a:gd name="T20" fmla="*/ 13 w 96"/>
                <a:gd name="T21" fmla="*/ 60 h 109"/>
                <a:gd name="T22" fmla="*/ 15 w 96"/>
                <a:gd name="T23" fmla="*/ 58 h 109"/>
                <a:gd name="T24" fmla="*/ 62 w 96"/>
                <a:gd name="T25" fmla="*/ 24 h 109"/>
                <a:gd name="T26" fmla="*/ 95 w 96"/>
                <a:gd name="T27" fmla="*/ 18 h 109"/>
                <a:gd name="T28" fmla="*/ 96 w 96"/>
                <a:gd name="T29"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09">
                  <a:moveTo>
                    <a:pt x="96" y="20"/>
                  </a:moveTo>
                  <a:cubicBezTo>
                    <a:pt x="91" y="47"/>
                    <a:pt x="91" y="47"/>
                    <a:pt x="91" y="47"/>
                  </a:cubicBezTo>
                  <a:cubicBezTo>
                    <a:pt x="85" y="73"/>
                    <a:pt x="85" y="73"/>
                    <a:pt x="85" y="73"/>
                  </a:cubicBezTo>
                  <a:cubicBezTo>
                    <a:pt x="84" y="82"/>
                    <a:pt x="77" y="88"/>
                    <a:pt x="69" y="91"/>
                  </a:cubicBezTo>
                  <a:cubicBezTo>
                    <a:pt x="14" y="107"/>
                    <a:pt x="14" y="107"/>
                    <a:pt x="14" y="107"/>
                  </a:cubicBezTo>
                  <a:cubicBezTo>
                    <a:pt x="7" y="109"/>
                    <a:pt x="0" y="102"/>
                    <a:pt x="3" y="95"/>
                  </a:cubicBezTo>
                  <a:cubicBezTo>
                    <a:pt x="3" y="93"/>
                    <a:pt x="4" y="92"/>
                    <a:pt x="5" y="91"/>
                  </a:cubicBezTo>
                  <a:cubicBezTo>
                    <a:pt x="6" y="88"/>
                    <a:pt x="7" y="85"/>
                    <a:pt x="7" y="82"/>
                  </a:cubicBezTo>
                  <a:cubicBezTo>
                    <a:pt x="9" y="77"/>
                    <a:pt x="10" y="73"/>
                    <a:pt x="11" y="68"/>
                  </a:cubicBezTo>
                  <a:cubicBezTo>
                    <a:pt x="12" y="66"/>
                    <a:pt x="12" y="65"/>
                    <a:pt x="13" y="63"/>
                  </a:cubicBezTo>
                  <a:cubicBezTo>
                    <a:pt x="13" y="62"/>
                    <a:pt x="13" y="61"/>
                    <a:pt x="13" y="60"/>
                  </a:cubicBezTo>
                  <a:cubicBezTo>
                    <a:pt x="14" y="59"/>
                    <a:pt x="14" y="58"/>
                    <a:pt x="15" y="58"/>
                  </a:cubicBezTo>
                  <a:cubicBezTo>
                    <a:pt x="27" y="55"/>
                    <a:pt x="49" y="47"/>
                    <a:pt x="62" y="24"/>
                  </a:cubicBezTo>
                  <a:cubicBezTo>
                    <a:pt x="75" y="0"/>
                    <a:pt x="80" y="7"/>
                    <a:pt x="95" y="18"/>
                  </a:cubicBezTo>
                  <a:cubicBezTo>
                    <a:pt x="96" y="18"/>
                    <a:pt x="96" y="19"/>
                    <a:pt x="96" y="20"/>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6C722F9C-BC13-4C0B-B96F-CDC0BE3AB27C}"/>
                </a:ext>
              </a:extLst>
            </p:cNvPr>
            <p:cNvSpPr>
              <a:spLocks/>
            </p:cNvSpPr>
            <p:nvPr/>
          </p:nvSpPr>
          <p:spPr bwMode="auto">
            <a:xfrm>
              <a:off x="6011863" y="5470526"/>
              <a:ext cx="79375" cy="93663"/>
            </a:xfrm>
            <a:custGeom>
              <a:avLst/>
              <a:gdLst>
                <a:gd name="T0" fmla="*/ 18 w 27"/>
                <a:gd name="T1" fmla="*/ 28 h 32"/>
                <a:gd name="T2" fmla="*/ 1 w 27"/>
                <a:gd name="T3" fmla="*/ 26 h 32"/>
                <a:gd name="T4" fmla="*/ 7 w 27"/>
                <a:gd name="T5" fmla="*/ 9 h 32"/>
                <a:gd name="T6" fmla="*/ 25 w 27"/>
                <a:gd name="T7" fmla="*/ 11 h 32"/>
                <a:gd name="T8" fmla="*/ 18 w 27"/>
                <a:gd name="T9" fmla="*/ 28 h 32"/>
              </a:gdLst>
              <a:ahLst/>
              <a:cxnLst>
                <a:cxn ang="0">
                  <a:pos x="T0" y="T1"/>
                </a:cxn>
                <a:cxn ang="0">
                  <a:pos x="T2" y="T3"/>
                </a:cxn>
                <a:cxn ang="0">
                  <a:pos x="T4" y="T5"/>
                </a:cxn>
                <a:cxn ang="0">
                  <a:pos x="T6" y="T7"/>
                </a:cxn>
                <a:cxn ang="0">
                  <a:pos x="T8" y="T9"/>
                </a:cxn>
              </a:cxnLst>
              <a:rect l="0" t="0" r="r" b="b"/>
              <a:pathLst>
                <a:path w="27" h="32">
                  <a:moveTo>
                    <a:pt x="18" y="28"/>
                  </a:moveTo>
                  <a:cubicBezTo>
                    <a:pt x="12" y="32"/>
                    <a:pt x="0" y="32"/>
                    <a:pt x="1" y="26"/>
                  </a:cubicBezTo>
                  <a:cubicBezTo>
                    <a:pt x="1" y="22"/>
                    <a:pt x="3" y="16"/>
                    <a:pt x="7" y="9"/>
                  </a:cubicBezTo>
                  <a:cubicBezTo>
                    <a:pt x="13" y="0"/>
                    <a:pt x="22" y="3"/>
                    <a:pt x="25" y="11"/>
                  </a:cubicBezTo>
                  <a:cubicBezTo>
                    <a:pt x="27" y="17"/>
                    <a:pt x="25" y="24"/>
                    <a:pt x="18"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3803750E-44D9-45CF-AF5B-B4A737FEA02E}"/>
                </a:ext>
              </a:extLst>
            </p:cNvPr>
            <p:cNvSpPr>
              <a:spLocks/>
            </p:cNvSpPr>
            <p:nvPr/>
          </p:nvSpPr>
          <p:spPr bwMode="auto">
            <a:xfrm>
              <a:off x="5875338" y="5870576"/>
              <a:ext cx="320675" cy="107950"/>
            </a:xfrm>
            <a:custGeom>
              <a:avLst/>
              <a:gdLst>
                <a:gd name="T0" fmla="*/ 110 w 110"/>
                <a:gd name="T1" fmla="*/ 3 h 37"/>
                <a:gd name="T2" fmla="*/ 62 w 110"/>
                <a:gd name="T3" fmla="*/ 26 h 37"/>
                <a:gd name="T4" fmla="*/ 0 w 110"/>
                <a:gd name="T5" fmla="*/ 34 h 37"/>
                <a:gd name="T6" fmla="*/ 41 w 110"/>
                <a:gd name="T7" fmla="*/ 0 h 37"/>
                <a:gd name="T8" fmla="*/ 108 w 110"/>
                <a:gd name="T9" fmla="*/ 0 h 37"/>
                <a:gd name="T10" fmla="*/ 110 w 110"/>
                <a:gd name="T11" fmla="*/ 3 h 37"/>
              </a:gdLst>
              <a:ahLst/>
              <a:cxnLst>
                <a:cxn ang="0">
                  <a:pos x="T0" y="T1"/>
                </a:cxn>
                <a:cxn ang="0">
                  <a:pos x="T2" y="T3"/>
                </a:cxn>
                <a:cxn ang="0">
                  <a:pos x="T4" y="T5"/>
                </a:cxn>
                <a:cxn ang="0">
                  <a:pos x="T6" y="T7"/>
                </a:cxn>
                <a:cxn ang="0">
                  <a:pos x="T8" y="T9"/>
                </a:cxn>
                <a:cxn ang="0">
                  <a:pos x="T10" y="T11"/>
                </a:cxn>
              </a:cxnLst>
              <a:rect l="0" t="0" r="r" b="b"/>
              <a:pathLst>
                <a:path w="110" h="37">
                  <a:moveTo>
                    <a:pt x="110" y="3"/>
                  </a:moveTo>
                  <a:cubicBezTo>
                    <a:pt x="99" y="11"/>
                    <a:pt x="82" y="19"/>
                    <a:pt x="62" y="26"/>
                  </a:cubicBezTo>
                  <a:cubicBezTo>
                    <a:pt x="36" y="34"/>
                    <a:pt x="13" y="37"/>
                    <a:pt x="0" y="34"/>
                  </a:cubicBezTo>
                  <a:cubicBezTo>
                    <a:pt x="9" y="23"/>
                    <a:pt x="30" y="11"/>
                    <a:pt x="41" y="0"/>
                  </a:cubicBezTo>
                  <a:cubicBezTo>
                    <a:pt x="108" y="0"/>
                    <a:pt x="108" y="0"/>
                    <a:pt x="108" y="0"/>
                  </a:cubicBezTo>
                  <a:cubicBezTo>
                    <a:pt x="109" y="1"/>
                    <a:pt x="109" y="2"/>
                    <a:pt x="110" y="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EBC1AD73-5ED3-4799-B627-D6773BBCA373}"/>
                </a:ext>
              </a:extLst>
            </p:cNvPr>
            <p:cNvSpPr>
              <a:spLocks/>
            </p:cNvSpPr>
            <p:nvPr/>
          </p:nvSpPr>
          <p:spPr bwMode="auto">
            <a:xfrm>
              <a:off x="4529138" y="5791201"/>
              <a:ext cx="776288" cy="1185863"/>
            </a:xfrm>
            <a:custGeom>
              <a:avLst/>
              <a:gdLst>
                <a:gd name="T0" fmla="*/ 156 w 266"/>
                <a:gd name="T1" fmla="*/ 75 h 405"/>
                <a:gd name="T2" fmla="*/ 162 w 266"/>
                <a:gd name="T3" fmla="*/ 96 h 405"/>
                <a:gd name="T4" fmla="*/ 259 w 266"/>
                <a:gd name="T5" fmla="*/ 89 h 405"/>
                <a:gd name="T6" fmla="*/ 266 w 266"/>
                <a:gd name="T7" fmla="*/ 175 h 405"/>
                <a:gd name="T8" fmla="*/ 250 w 266"/>
                <a:gd name="T9" fmla="*/ 177 h 405"/>
                <a:gd name="T10" fmla="*/ 250 w 266"/>
                <a:gd name="T11" fmla="*/ 227 h 405"/>
                <a:gd name="T12" fmla="*/ 266 w 266"/>
                <a:gd name="T13" fmla="*/ 230 h 405"/>
                <a:gd name="T14" fmla="*/ 259 w 266"/>
                <a:gd name="T15" fmla="*/ 315 h 405"/>
                <a:gd name="T16" fmla="*/ 162 w 266"/>
                <a:gd name="T17" fmla="*/ 308 h 405"/>
                <a:gd name="T18" fmla="*/ 156 w 266"/>
                <a:gd name="T19" fmla="*/ 330 h 405"/>
                <a:gd name="T20" fmla="*/ 111 w 266"/>
                <a:gd name="T21" fmla="*/ 330 h 405"/>
                <a:gd name="T22" fmla="*/ 105 w 266"/>
                <a:gd name="T23" fmla="*/ 308 h 405"/>
                <a:gd name="T24" fmla="*/ 8 w 266"/>
                <a:gd name="T25" fmla="*/ 315 h 405"/>
                <a:gd name="T26" fmla="*/ 0 w 266"/>
                <a:gd name="T27" fmla="*/ 230 h 405"/>
                <a:gd name="T28" fmla="*/ 17 w 266"/>
                <a:gd name="T29" fmla="*/ 227 h 405"/>
                <a:gd name="T30" fmla="*/ 17 w 266"/>
                <a:gd name="T31" fmla="*/ 177 h 405"/>
                <a:gd name="T32" fmla="*/ 0 w 266"/>
                <a:gd name="T33" fmla="*/ 175 h 405"/>
                <a:gd name="T34" fmla="*/ 8 w 266"/>
                <a:gd name="T35" fmla="*/ 89 h 405"/>
                <a:gd name="T36" fmla="*/ 105 w 266"/>
                <a:gd name="T37" fmla="*/ 96 h 405"/>
                <a:gd name="T38" fmla="*/ 111 w 266"/>
                <a:gd name="T39" fmla="*/ 75 h 405"/>
                <a:gd name="T40" fmla="*/ 156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75"/>
                  </a:moveTo>
                  <a:cubicBezTo>
                    <a:pt x="150" y="85"/>
                    <a:pt x="150" y="93"/>
                    <a:pt x="162" y="96"/>
                  </a:cubicBezTo>
                  <a:cubicBezTo>
                    <a:pt x="194" y="95"/>
                    <a:pt x="226" y="93"/>
                    <a:pt x="259" y="89"/>
                  </a:cubicBezTo>
                  <a:cubicBezTo>
                    <a:pt x="263" y="118"/>
                    <a:pt x="265" y="146"/>
                    <a:pt x="266" y="175"/>
                  </a:cubicBezTo>
                  <a:cubicBezTo>
                    <a:pt x="265" y="180"/>
                    <a:pt x="261" y="183"/>
                    <a:pt x="250" y="177"/>
                  </a:cubicBezTo>
                  <a:cubicBezTo>
                    <a:pt x="169" y="133"/>
                    <a:pt x="169" y="272"/>
                    <a:pt x="250" y="227"/>
                  </a:cubicBezTo>
                  <a:cubicBezTo>
                    <a:pt x="261" y="221"/>
                    <a:pt x="265" y="224"/>
                    <a:pt x="266" y="230"/>
                  </a:cubicBezTo>
                  <a:cubicBezTo>
                    <a:pt x="265" y="258"/>
                    <a:pt x="263" y="287"/>
                    <a:pt x="259" y="315"/>
                  </a:cubicBezTo>
                  <a:cubicBezTo>
                    <a:pt x="226" y="311"/>
                    <a:pt x="194" y="309"/>
                    <a:pt x="162" y="308"/>
                  </a:cubicBezTo>
                  <a:cubicBezTo>
                    <a:pt x="150" y="311"/>
                    <a:pt x="150" y="319"/>
                    <a:pt x="156" y="330"/>
                  </a:cubicBezTo>
                  <a:cubicBezTo>
                    <a:pt x="197" y="405"/>
                    <a:pt x="70" y="405"/>
                    <a:pt x="111" y="330"/>
                  </a:cubicBezTo>
                  <a:cubicBezTo>
                    <a:pt x="117" y="319"/>
                    <a:pt x="117" y="311"/>
                    <a:pt x="105" y="308"/>
                  </a:cubicBezTo>
                  <a:cubicBezTo>
                    <a:pt x="72" y="309"/>
                    <a:pt x="41" y="311"/>
                    <a:pt x="8" y="315"/>
                  </a:cubicBezTo>
                  <a:cubicBezTo>
                    <a:pt x="4" y="286"/>
                    <a:pt x="1" y="258"/>
                    <a:pt x="0" y="230"/>
                  </a:cubicBezTo>
                  <a:cubicBezTo>
                    <a:pt x="2" y="224"/>
                    <a:pt x="6" y="221"/>
                    <a:pt x="17" y="227"/>
                  </a:cubicBezTo>
                  <a:cubicBezTo>
                    <a:pt x="98" y="272"/>
                    <a:pt x="98" y="133"/>
                    <a:pt x="17" y="177"/>
                  </a:cubicBezTo>
                  <a:cubicBezTo>
                    <a:pt x="6" y="183"/>
                    <a:pt x="2" y="180"/>
                    <a:pt x="0" y="175"/>
                  </a:cubicBezTo>
                  <a:cubicBezTo>
                    <a:pt x="1" y="147"/>
                    <a:pt x="4" y="119"/>
                    <a:pt x="8" y="89"/>
                  </a:cubicBezTo>
                  <a:cubicBezTo>
                    <a:pt x="41" y="93"/>
                    <a:pt x="72" y="95"/>
                    <a:pt x="105" y="96"/>
                  </a:cubicBezTo>
                  <a:cubicBezTo>
                    <a:pt x="117" y="93"/>
                    <a:pt x="117" y="86"/>
                    <a:pt x="111" y="75"/>
                  </a:cubicBezTo>
                  <a:cubicBezTo>
                    <a:pt x="70" y="0"/>
                    <a:pt x="197" y="0"/>
                    <a:pt x="156" y="75"/>
                  </a:cubicBezTo>
                  <a:close/>
                </a:path>
              </a:pathLst>
            </a:custGeom>
            <a:solidFill>
              <a:srgbClr val="273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D0351D23-B6BB-46A8-B481-DCDC08C0F0AB}"/>
                </a:ext>
              </a:extLst>
            </p:cNvPr>
            <p:cNvSpPr>
              <a:spLocks/>
            </p:cNvSpPr>
            <p:nvPr/>
          </p:nvSpPr>
          <p:spPr bwMode="auto">
            <a:xfrm>
              <a:off x="5008563" y="6704013"/>
              <a:ext cx="163513" cy="141288"/>
            </a:xfrm>
            <a:custGeom>
              <a:avLst/>
              <a:gdLst>
                <a:gd name="T0" fmla="*/ 20 w 103"/>
                <a:gd name="T1" fmla="*/ 0 h 89"/>
                <a:gd name="T2" fmla="*/ 0 w 103"/>
                <a:gd name="T3" fmla="*/ 57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7"/>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3">
              <a:extLst>
                <a:ext uri="{FF2B5EF4-FFF2-40B4-BE49-F238E27FC236}">
                  <a16:creationId xmlns:a16="http://schemas.microsoft.com/office/drawing/2014/main" id="{76D30676-D908-42C6-AA0A-D4F5875FBB8C}"/>
                </a:ext>
              </a:extLst>
            </p:cNvPr>
            <p:cNvSpPr>
              <a:spLocks/>
            </p:cNvSpPr>
            <p:nvPr/>
          </p:nvSpPr>
          <p:spPr bwMode="auto">
            <a:xfrm>
              <a:off x="5740400" y="5988051"/>
              <a:ext cx="542925" cy="1046163"/>
            </a:xfrm>
            <a:custGeom>
              <a:avLst/>
              <a:gdLst>
                <a:gd name="T0" fmla="*/ 48 w 186"/>
                <a:gd name="T1" fmla="*/ 334 h 358"/>
                <a:gd name="T2" fmla="*/ 145 w 186"/>
                <a:gd name="T3" fmla="*/ 346 h 358"/>
                <a:gd name="T4" fmla="*/ 185 w 186"/>
                <a:gd name="T5" fmla="*/ 61 h 358"/>
                <a:gd name="T6" fmla="*/ 119 w 186"/>
                <a:gd name="T7" fmla="*/ 9 h 358"/>
                <a:gd name="T8" fmla="*/ 105 w 186"/>
                <a:gd name="T9" fmla="*/ 15 h 358"/>
                <a:gd name="T10" fmla="*/ 82 w 186"/>
                <a:gd name="T11" fmla="*/ 36 h 358"/>
                <a:gd name="T12" fmla="*/ 48 w 186"/>
                <a:gd name="T13" fmla="*/ 334 h 358"/>
              </a:gdLst>
              <a:ahLst/>
              <a:cxnLst>
                <a:cxn ang="0">
                  <a:pos x="T0" y="T1"/>
                </a:cxn>
                <a:cxn ang="0">
                  <a:pos x="T2" y="T3"/>
                </a:cxn>
                <a:cxn ang="0">
                  <a:pos x="T4" y="T5"/>
                </a:cxn>
                <a:cxn ang="0">
                  <a:pos x="T6" y="T7"/>
                </a:cxn>
                <a:cxn ang="0">
                  <a:pos x="T8" y="T9"/>
                </a:cxn>
                <a:cxn ang="0">
                  <a:pos x="T10" y="T11"/>
                </a:cxn>
                <a:cxn ang="0">
                  <a:pos x="T12" y="T13"/>
                </a:cxn>
              </a:cxnLst>
              <a:rect l="0" t="0" r="r" b="b"/>
              <a:pathLst>
                <a:path w="186" h="358">
                  <a:moveTo>
                    <a:pt x="48" y="334"/>
                  </a:moveTo>
                  <a:cubicBezTo>
                    <a:pt x="72" y="348"/>
                    <a:pt x="101" y="358"/>
                    <a:pt x="145" y="346"/>
                  </a:cubicBezTo>
                  <a:cubicBezTo>
                    <a:pt x="173" y="281"/>
                    <a:pt x="182" y="177"/>
                    <a:pt x="185" y="61"/>
                  </a:cubicBezTo>
                  <a:cubicBezTo>
                    <a:pt x="186" y="26"/>
                    <a:pt x="153" y="0"/>
                    <a:pt x="119" y="9"/>
                  </a:cubicBezTo>
                  <a:cubicBezTo>
                    <a:pt x="114" y="11"/>
                    <a:pt x="110" y="12"/>
                    <a:pt x="105" y="15"/>
                  </a:cubicBezTo>
                  <a:cubicBezTo>
                    <a:pt x="95" y="19"/>
                    <a:pt x="87" y="26"/>
                    <a:pt x="82" y="36"/>
                  </a:cubicBezTo>
                  <a:cubicBezTo>
                    <a:pt x="0" y="177"/>
                    <a:pt x="0" y="269"/>
                    <a:pt x="48" y="33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4">
              <a:extLst>
                <a:ext uri="{FF2B5EF4-FFF2-40B4-BE49-F238E27FC236}">
                  <a16:creationId xmlns:a16="http://schemas.microsoft.com/office/drawing/2014/main" id="{A587B83D-1277-455B-BA8F-CB1FEEDA0894}"/>
                </a:ext>
              </a:extLst>
            </p:cNvPr>
            <p:cNvSpPr>
              <a:spLocks/>
            </p:cNvSpPr>
            <p:nvPr/>
          </p:nvSpPr>
          <p:spPr bwMode="auto">
            <a:xfrm>
              <a:off x="5065713" y="6550026"/>
              <a:ext cx="1098550" cy="501650"/>
            </a:xfrm>
            <a:custGeom>
              <a:avLst/>
              <a:gdLst>
                <a:gd name="T0" fmla="*/ 7 w 376"/>
                <a:gd name="T1" fmla="*/ 55 h 172"/>
                <a:gd name="T2" fmla="*/ 0 w 376"/>
                <a:gd name="T3" fmla="*/ 101 h 172"/>
                <a:gd name="T4" fmla="*/ 362 w 376"/>
                <a:gd name="T5" fmla="*/ 148 h 172"/>
                <a:gd name="T6" fmla="*/ 376 w 376"/>
                <a:gd name="T7" fmla="*/ 52 h 172"/>
                <a:gd name="T8" fmla="*/ 7 w 376"/>
                <a:gd name="T9" fmla="*/ 55 h 172"/>
              </a:gdLst>
              <a:ahLst/>
              <a:cxnLst>
                <a:cxn ang="0">
                  <a:pos x="T0" y="T1"/>
                </a:cxn>
                <a:cxn ang="0">
                  <a:pos x="T2" y="T3"/>
                </a:cxn>
                <a:cxn ang="0">
                  <a:pos x="T4" y="T5"/>
                </a:cxn>
                <a:cxn ang="0">
                  <a:pos x="T6" y="T7"/>
                </a:cxn>
                <a:cxn ang="0">
                  <a:pos x="T8" y="T9"/>
                </a:cxn>
              </a:cxnLst>
              <a:rect l="0" t="0" r="r" b="b"/>
              <a:pathLst>
                <a:path w="376" h="172">
                  <a:moveTo>
                    <a:pt x="7" y="55"/>
                  </a:moveTo>
                  <a:cubicBezTo>
                    <a:pt x="0" y="101"/>
                    <a:pt x="0" y="101"/>
                    <a:pt x="0" y="101"/>
                  </a:cubicBezTo>
                  <a:cubicBezTo>
                    <a:pt x="203" y="139"/>
                    <a:pt x="327" y="172"/>
                    <a:pt x="362" y="148"/>
                  </a:cubicBezTo>
                  <a:cubicBezTo>
                    <a:pt x="376" y="52"/>
                    <a:pt x="376" y="52"/>
                    <a:pt x="376" y="52"/>
                  </a:cubicBezTo>
                  <a:cubicBezTo>
                    <a:pt x="334" y="0"/>
                    <a:pt x="190" y="76"/>
                    <a:pt x="7" y="5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5">
              <a:extLst>
                <a:ext uri="{FF2B5EF4-FFF2-40B4-BE49-F238E27FC236}">
                  <a16:creationId xmlns:a16="http://schemas.microsoft.com/office/drawing/2014/main" id="{5E6EBDA3-6968-4F56-A647-3FD4521022E0}"/>
                </a:ext>
              </a:extLst>
            </p:cNvPr>
            <p:cNvSpPr>
              <a:spLocks/>
            </p:cNvSpPr>
            <p:nvPr/>
          </p:nvSpPr>
          <p:spPr bwMode="auto">
            <a:xfrm>
              <a:off x="4773613" y="6578601"/>
              <a:ext cx="295275" cy="222250"/>
            </a:xfrm>
            <a:custGeom>
              <a:avLst/>
              <a:gdLst>
                <a:gd name="T0" fmla="*/ 2 w 101"/>
                <a:gd name="T1" fmla="*/ 16 h 76"/>
                <a:gd name="T2" fmla="*/ 2 w 101"/>
                <a:gd name="T3" fmla="*/ 16 h 76"/>
                <a:gd name="T4" fmla="*/ 5 w 101"/>
                <a:gd name="T5" fmla="*/ 28 h 76"/>
                <a:gd name="T6" fmla="*/ 73 w 101"/>
                <a:gd name="T7" fmla="*/ 73 h 76"/>
                <a:gd name="T8" fmla="*/ 86 w 101"/>
                <a:gd name="T9" fmla="*/ 72 h 76"/>
                <a:gd name="T10" fmla="*/ 95 w 101"/>
                <a:gd name="T11" fmla="*/ 58 h 76"/>
                <a:gd name="T12" fmla="*/ 89 w 101"/>
                <a:gd name="T13" fmla="*/ 33 h 76"/>
                <a:gd name="T14" fmla="*/ 64 w 101"/>
                <a:gd name="T15" fmla="*/ 15 h 76"/>
                <a:gd name="T16" fmla="*/ 2 w 101"/>
                <a:gd name="T17"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2" y="16"/>
                  </a:moveTo>
                  <a:cubicBezTo>
                    <a:pt x="2" y="16"/>
                    <a:pt x="2" y="16"/>
                    <a:pt x="2" y="16"/>
                  </a:cubicBezTo>
                  <a:cubicBezTo>
                    <a:pt x="0" y="20"/>
                    <a:pt x="1" y="25"/>
                    <a:pt x="5" y="28"/>
                  </a:cubicBezTo>
                  <a:cubicBezTo>
                    <a:pt x="73" y="73"/>
                    <a:pt x="73" y="73"/>
                    <a:pt x="73" y="73"/>
                  </a:cubicBezTo>
                  <a:cubicBezTo>
                    <a:pt x="78" y="76"/>
                    <a:pt x="83" y="76"/>
                    <a:pt x="86" y="72"/>
                  </a:cubicBezTo>
                  <a:cubicBezTo>
                    <a:pt x="95" y="58"/>
                    <a:pt x="95" y="58"/>
                    <a:pt x="95" y="58"/>
                  </a:cubicBezTo>
                  <a:cubicBezTo>
                    <a:pt x="101" y="50"/>
                    <a:pt x="98" y="39"/>
                    <a:pt x="89" y="33"/>
                  </a:cubicBezTo>
                  <a:cubicBezTo>
                    <a:pt x="64" y="15"/>
                    <a:pt x="64" y="15"/>
                    <a:pt x="64" y="15"/>
                  </a:cubicBezTo>
                  <a:cubicBezTo>
                    <a:pt x="46" y="3"/>
                    <a:pt x="13" y="0"/>
                    <a:pt x="2" y="1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6">
              <a:extLst>
                <a:ext uri="{FF2B5EF4-FFF2-40B4-BE49-F238E27FC236}">
                  <a16:creationId xmlns:a16="http://schemas.microsoft.com/office/drawing/2014/main" id="{746C2C9A-8C03-40C0-9D62-7673F52D8FA6}"/>
                </a:ext>
              </a:extLst>
            </p:cNvPr>
            <p:cNvSpPr>
              <a:spLocks/>
            </p:cNvSpPr>
            <p:nvPr/>
          </p:nvSpPr>
          <p:spPr bwMode="auto">
            <a:xfrm>
              <a:off x="4960938" y="6551613"/>
              <a:ext cx="82550" cy="152400"/>
            </a:xfrm>
            <a:custGeom>
              <a:avLst/>
              <a:gdLst>
                <a:gd name="T0" fmla="*/ 7 w 28"/>
                <a:gd name="T1" fmla="*/ 52 h 52"/>
                <a:gd name="T2" fmla="*/ 28 w 28"/>
                <a:gd name="T3" fmla="*/ 48 h 52"/>
                <a:gd name="T4" fmla="*/ 22 w 28"/>
                <a:gd name="T5" fmla="*/ 9 h 52"/>
                <a:gd name="T6" fmla="*/ 10 w 28"/>
                <a:gd name="T7" fmla="*/ 1 h 52"/>
                <a:gd name="T8" fmla="*/ 10 w 28"/>
                <a:gd name="T9" fmla="*/ 1 h 52"/>
                <a:gd name="T10" fmla="*/ 1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8"/>
                    <a:pt x="28" y="48"/>
                    <a:pt x="28" y="48"/>
                  </a:cubicBezTo>
                  <a:cubicBezTo>
                    <a:pt x="22" y="9"/>
                    <a:pt x="22" y="9"/>
                    <a:pt x="22" y="9"/>
                  </a:cubicBezTo>
                  <a:cubicBezTo>
                    <a:pt x="21" y="3"/>
                    <a:pt x="15" y="0"/>
                    <a:pt x="10" y="1"/>
                  </a:cubicBezTo>
                  <a:cubicBezTo>
                    <a:pt x="10" y="1"/>
                    <a:pt x="10" y="1"/>
                    <a:pt x="10" y="1"/>
                  </a:cubicBezTo>
                  <a:cubicBezTo>
                    <a:pt x="4" y="2"/>
                    <a:pt x="0" y="7"/>
                    <a:pt x="1"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2" name="Rectangle: Rounded Corners 121">
            <a:extLst>
              <a:ext uri="{FF2B5EF4-FFF2-40B4-BE49-F238E27FC236}">
                <a16:creationId xmlns:a16="http://schemas.microsoft.com/office/drawing/2014/main" id="{EA39008A-4B42-4392-978B-0113D737AD2D}"/>
              </a:ext>
            </a:extLst>
          </p:cNvPr>
          <p:cNvSpPr/>
          <p:nvPr/>
        </p:nvSpPr>
        <p:spPr>
          <a:xfrm>
            <a:off x="14055972" y="3230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C3E7F4FF-4A9B-4DB7-BEAE-787706C606CE}"/>
              </a:ext>
            </a:extLst>
          </p:cNvPr>
          <p:cNvSpPr txBox="1"/>
          <p:nvPr/>
        </p:nvSpPr>
        <p:spPr>
          <a:xfrm>
            <a:off x="14077470" y="4246613"/>
            <a:ext cx="7301002" cy="212365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377DFF"/>
                </a:solidFill>
                <a:effectLst/>
                <a:uLnTx/>
                <a:uFillTx/>
                <a:latin typeface="Century Gothic"/>
                <a:ea typeface="+mn-ea"/>
                <a:cs typeface="+mn-cs"/>
              </a:rPr>
              <a:t>You can create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377DFF"/>
                </a:solidFill>
                <a:effectLst/>
                <a:uLnTx/>
                <a:uFillTx/>
                <a:latin typeface="Century Gothic"/>
                <a:ea typeface="+mn-ea"/>
                <a:cs typeface="+mn-cs"/>
              </a:rPr>
              <a:t>your own application interface</a:t>
            </a:r>
          </a:p>
        </p:txBody>
      </p:sp>
      <p:sp>
        <p:nvSpPr>
          <p:cNvPr id="124" name="TextBox 123">
            <a:extLst>
              <a:ext uri="{FF2B5EF4-FFF2-40B4-BE49-F238E27FC236}">
                <a16:creationId xmlns:a16="http://schemas.microsoft.com/office/drawing/2014/main" id="{C478476B-7CCB-471C-959B-598C47310FB0}"/>
              </a:ext>
            </a:extLst>
          </p:cNvPr>
          <p:cNvSpPr txBox="1"/>
          <p:nvPr/>
        </p:nvSpPr>
        <p:spPr>
          <a:xfrm>
            <a:off x="14700311" y="7086922"/>
            <a:ext cx="6055320" cy="1295868"/>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25" name="TextBox 124">
            <a:extLst>
              <a:ext uri="{FF2B5EF4-FFF2-40B4-BE49-F238E27FC236}">
                <a16:creationId xmlns:a16="http://schemas.microsoft.com/office/drawing/2014/main" id="{8084F6F7-4593-40D9-90C7-A8007C747DE6}"/>
              </a:ext>
            </a:extLst>
          </p:cNvPr>
          <p:cNvSpPr txBox="1"/>
          <p:nvPr/>
        </p:nvSpPr>
        <p:spPr>
          <a:xfrm>
            <a:off x="16883091" y="8997832"/>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88901763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0"/>
                                  </p:stCondLst>
                                  <p:childTnLst>
                                    <p:set>
                                      <p:cBhvr>
                                        <p:cTn id="6" dur="1" fill="hold">
                                          <p:stCondLst>
                                            <p:cond delay="0"/>
                                          </p:stCondLst>
                                        </p:cTn>
                                        <p:tgtEl>
                                          <p:spTgt spid="122"/>
                                        </p:tgtEl>
                                        <p:attrNameLst>
                                          <p:attrName>style.visibility</p:attrName>
                                        </p:attrNameLst>
                                      </p:cBhvr>
                                      <p:to>
                                        <p:strVal val="visible"/>
                                      </p:to>
                                    </p:set>
                                    <p:anim calcmode="lin" valueType="num">
                                      <p:cBhvr additive="base">
                                        <p:cTn id="7" dur="1000" fill="hold"/>
                                        <p:tgtEl>
                                          <p:spTgt spid="122"/>
                                        </p:tgtEl>
                                        <p:attrNameLst>
                                          <p:attrName>ppt_x</p:attrName>
                                        </p:attrNameLst>
                                      </p:cBhvr>
                                      <p:tavLst>
                                        <p:tav tm="0">
                                          <p:val>
                                            <p:strVal val="1+#ppt_w/2"/>
                                          </p:val>
                                        </p:tav>
                                        <p:tav tm="100000">
                                          <p:val>
                                            <p:strVal val="#ppt_x"/>
                                          </p:val>
                                        </p:tav>
                                      </p:tavLst>
                                    </p:anim>
                                    <p:anim calcmode="lin" valueType="num">
                                      <p:cBhvr additive="base">
                                        <p:cTn id="8" dur="1000" fill="hold"/>
                                        <p:tgtEl>
                                          <p:spTgt spid="122"/>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200"/>
                                  </p:stCondLst>
                                  <p:childTnLst>
                                    <p:set>
                                      <p:cBhvr>
                                        <p:cTn id="10" dur="1" fill="hold">
                                          <p:stCondLst>
                                            <p:cond delay="0"/>
                                          </p:stCondLst>
                                        </p:cTn>
                                        <p:tgtEl>
                                          <p:spTgt spid="123"/>
                                        </p:tgtEl>
                                        <p:attrNameLst>
                                          <p:attrName>style.visibility</p:attrName>
                                        </p:attrNameLst>
                                      </p:cBhvr>
                                      <p:to>
                                        <p:strVal val="visible"/>
                                      </p:to>
                                    </p:set>
                                    <p:anim calcmode="lin" valueType="num">
                                      <p:cBhvr additive="base">
                                        <p:cTn id="11" dur="1000" fill="hold"/>
                                        <p:tgtEl>
                                          <p:spTgt spid="123"/>
                                        </p:tgtEl>
                                        <p:attrNameLst>
                                          <p:attrName>ppt_x</p:attrName>
                                        </p:attrNameLst>
                                      </p:cBhvr>
                                      <p:tavLst>
                                        <p:tav tm="0">
                                          <p:val>
                                            <p:strVal val="1+#ppt_w/2"/>
                                          </p:val>
                                        </p:tav>
                                        <p:tav tm="100000">
                                          <p:val>
                                            <p:strVal val="#ppt_x"/>
                                          </p:val>
                                        </p:tav>
                                      </p:tavLst>
                                    </p:anim>
                                    <p:anim calcmode="lin" valueType="num">
                                      <p:cBhvr additive="base">
                                        <p:cTn id="12" dur="1000" fill="hold"/>
                                        <p:tgtEl>
                                          <p:spTgt spid="123"/>
                                        </p:tgtEl>
                                        <p:attrNameLst>
                                          <p:attrName>ppt_y</p:attrName>
                                        </p:attrNameLst>
                                      </p:cBhvr>
                                      <p:tavLst>
                                        <p:tav tm="0">
                                          <p:val>
                                            <p:strVal val="#ppt_y"/>
                                          </p:val>
                                        </p:tav>
                                        <p:tav tm="100000">
                                          <p:val>
                                            <p:strVal val="#ppt_y"/>
                                          </p:val>
                                        </p:tav>
                                      </p:tavLst>
                                    </p:anim>
                                  </p:childTnLst>
                                </p:cTn>
                              </p:par>
                              <p:par>
                                <p:cTn id="13" presetID="2" presetClass="entr" presetSubtype="2" accel="20000" decel="80000" fill="hold" grpId="0" nodeType="withEffect">
                                  <p:stCondLst>
                                    <p:cond delay="400"/>
                                  </p:stCondLst>
                                  <p:childTnLst>
                                    <p:set>
                                      <p:cBhvr>
                                        <p:cTn id="14" dur="1" fill="hold">
                                          <p:stCondLst>
                                            <p:cond delay="0"/>
                                          </p:stCondLst>
                                        </p:cTn>
                                        <p:tgtEl>
                                          <p:spTgt spid="124"/>
                                        </p:tgtEl>
                                        <p:attrNameLst>
                                          <p:attrName>style.visibility</p:attrName>
                                        </p:attrNameLst>
                                      </p:cBhvr>
                                      <p:to>
                                        <p:strVal val="visible"/>
                                      </p:to>
                                    </p:set>
                                    <p:anim calcmode="lin" valueType="num">
                                      <p:cBhvr additive="base">
                                        <p:cTn id="15" dur="1000" fill="hold"/>
                                        <p:tgtEl>
                                          <p:spTgt spid="124"/>
                                        </p:tgtEl>
                                        <p:attrNameLst>
                                          <p:attrName>ppt_x</p:attrName>
                                        </p:attrNameLst>
                                      </p:cBhvr>
                                      <p:tavLst>
                                        <p:tav tm="0">
                                          <p:val>
                                            <p:strVal val="1+#ppt_w/2"/>
                                          </p:val>
                                        </p:tav>
                                        <p:tav tm="100000">
                                          <p:val>
                                            <p:strVal val="#ppt_x"/>
                                          </p:val>
                                        </p:tav>
                                      </p:tavLst>
                                    </p:anim>
                                    <p:anim calcmode="lin" valueType="num">
                                      <p:cBhvr additive="base">
                                        <p:cTn id="16" dur="1000" fill="hold"/>
                                        <p:tgtEl>
                                          <p:spTgt spid="124"/>
                                        </p:tgtEl>
                                        <p:attrNameLst>
                                          <p:attrName>ppt_y</p:attrName>
                                        </p:attrNameLst>
                                      </p:cBhvr>
                                      <p:tavLst>
                                        <p:tav tm="0">
                                          <p:val>
                                            <p:strVal val="#ppt_y"/>
                                          </p:val>
                                        </p:tav>
                                        <p:tav tm="100000">
                                          <p:val>
                                            <p:strVal val="#ppt_y"/>
                                          </p:val>
                                        </p:tav>
                                      </p:tavLst>
                                    </p:anim>
                                  </p:childTnLst>
                                </p:cTn>
                              </p:par>
                              <p:par>
                                <p:cTn id="17" presetID="2" presetClass="entr" presetSubtype="2" accel="20000" decel="80000" fill="hold" grpId="0" nodeType="withEffect">
                                  <p:stCondLst>
                                    <p:cond delay="600"/>
                                  </p:stCondLst>
                                  <p:childTnLst>
                                    <p:set>
                                      <p:cBhvr>
                                        <p:cTn id="18" dur="1" fill="hold">
                                          <p:stCondLst>
                                            <p:cond delay="0"/>
                                          </p:stCondLst>
                                        </p:cTn>
                                        <p:tgtEl>
                                          <p:spTgt spid="125"/>
                                        </p:tgtEl>
                                        <p:attrNameLst>
                                          <p:attrName>style.visibility</p:attrName>
                                        </p:attrNameLst>
                                      </p:cBhvr>
                                      <p:to>
                                        <p:strVal val="visible"/>
                                      </p:to>
                                    </p:set>
                                    <p:anim calcmode="lin" valueType="num">
                                      <p:cBhvr additive="base">
                                        <p:cTn id="19" dur="1000" fill="hold"/>
                                        <p:tgtEl>
                                          <p:spTgt spid="125"/>
                                        </p:tgtEl>
                                        <p:attrNameLst>
                                          <p:attrName>ppt_x</p:attrName>
                                        </p:attrNameLst>
                                      </p:cBhvr>
                                      <p:tavLst>
                                        <p:tav tm="0">
                                          <p:val>
                                            <p:strVal val="1+#ppt_w/2"/>
                                          </p:val>
                                        </p:tav>
                                        <p:tav tm="100000">
                                          <p:val>
                                            <p:strVal val="#ppt_x"/>
                                          </p:val>
                                        </p:tav>
                                      </p:tavLst>
                                    </p:anim>
                                    <p:anim calcmode="lin" valueType="num">
                                      <p:cBhvr additive="base">
                                        <p:cTn id="20" dur="1000" fill="hold"/>
                                        <p:tgtEl>
                                          <p:spTgt spid="125"/>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93"/>
                                        </p:tgtEl>
                                        <p:attrNameLst>
                                          <p:attrName>style.visibility</p:attrName>
                                        </p:attrNameLst>
                                      </p:cBhvr>
                                      <p:to>
                                        <p:strVal val="visible"/>
                                      </p:to>
                                    </p:set>
                                    <p:anim calcmode="lin" valueType="num">
                                      <p:cBhvr additive="base">
                                        <p:cTn id="23" dur="1500" fill="hold"/>
                                        <p:tgtEl>
                                          <p:spTgt spid="93"/>
                                        </p:tgtEl>
                                        <p:attrNameLst>
                                          <p:attrName>ppt_x</p:attrName>
                                        </p:attrNameLst>
                                      </p:cBhvr>
                                      <p:tavLst>
                                        <p:tav tm="0">
                                          <p:val>
                                            <p:strVal val="#ppt_x"/>
                                          </p:val>
                                        </p:tav>
                                        <p:tav tm="100000">
                                          <p:val>
                                            <p:strVal val="#ppt_x"/>
                                          </p:val>
                                        </p:tav>
                                      </p:tavLst>
                                    </p:anim>
                                    <p:anim calcmode="lin" valueType="num">
                                      <p:cBhvr additive="base">
                                        <p:cTn id="24" dur="1500" fill="hold"/>
                                        <p:tgtEl>
                                          <p:spTgt spid="9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500" fill="hold"/>
                                        <p:tgtEl>
                                          <p:spTgt spid="10"/>
                                        </p:tgtEl>
                                        <p:attrNameLst>
                                          <p:attrName>ppt_x</p:attrName>
                                        </p:attrNameLst>
                                      </p:cBhvr>
                                      <p:tavLst>
                                        <p:tav tm="0">
                                          <p:val>
                                            <p:strVal val="#ppt_x"/>
                                          </p:val>
                                        </p:tav>
                                        <p:tav tm="100000">
                                          <p:val>
                                            <p:strVal val="#ppt_x"/>
                                          </p:val>
                                        </p:tav>
                                      </p:tavLst>
                                    </p:anim>
                                    <p:anim calcmode="lin" valueType="num">
                                      <p:cBhvr additive="base">
                                        <p:cTn id="28" dur="1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1500" fill="hold"/>
                                        <p:tgtEl>
                                          <p:spTgt spid="113"/>
                                        </p:tgtEl>
                                        <p:attrNameLst>
                                          <p:attrName>ppt_x</p:attrName>
                                        </p:attrNameLst>
                                      </p:cBhvr>
                                      <p:tavLst>
                                        <p:tav tm="0">
                                          <p:val>
                                            <p:strVal val="#ppt_x"/>
                                          </p:val>
                                        </p:tav>
                                        <p:tav tm="100000">
                                          <p:val>
                                            <p:strVal val="#ppt_x"/>
                                          </p:val>
                                        </p:tav>
                                      </p:tavLst>
                                    </p:anim>
                                    <p:anim calcmode="lin" valueType="num">
                                      <p:cBhvr additive="base">
                                        <p:cTn id="32" dur="1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ppt_x"/>
                                          </p:val>
                                        </p:tav>
                                        <p:tav tm="100000">
                                          <p:val>
                                            <p:strVal val="#ppt_x"/>
                                          </p:val>
                                        </p:tav>
                                      </p:tavLst>
                                    </p:anim>
                                    <p:anim calcmode="lin" valueType="num">
                                      <p:cBhvr additive="base">
                                        <p:cTn id="36" dur="1500" fill="hold"/>
                                        <p:tgtEl>
                                          <p:spTgt spid="1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94"/>
                                        </p:tgtEl>
                                        <p:attrNameLst>
                                          <p:attrName>style.visibility</p:attrName>
                                        </p:attrNameLst>
                                      </p:cBhvr>
                                      <p:to>
                                        <p:strVal val="visible"/>
                                      </p:to>
                                    </p:set>
                                    <p:anim calcmode="lin" valueType="num">
                                      <p:cBhvr additive="base">
                                        <p:cTn id="39" dur="1500" fill="hold"/>
                                        <p:tgtEl>
                                          <p:spTgt spid="94"/>
                                        </p:tgtEl>
                                        <p:attrNameLst>
                                          <p:attrName>ppt_x</p:attrName>
                                        </p:attrNameLst>
                                      </p:cBhvr>
                                      <p:tavLst>
                                        <p:tav tm="0">
                                          <p:val>
                                            <p:strVal val="#ppt_x"/>
                                          </p:val>
                                        </p:tav>
                                        <p:tav tm="100000">
                                          <p:val>
                                            <p:strVal val="#ppt_x"/>
                                          </p:val>
                                        </p:tav>
                                      </p:tavLst>
                                    </p:anim>
                                    <p:anim calcmode="lin" valueType="num">
                                      <p:cBhvr additive="base">
                                        <p:cTn id="40" dur="1500" fill="hold"/>
                                        <p:tgtEl>
                                          <p:spTgt spid="9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104"/>
                                        </p:tgtEl>
                                        <p:attrNameLst>
                                          <p:attrName>style.visibility</p:attrName>
                                        </p:attrNameLst>
                                      </p:cBhvr>
                                      <p:to>
                                        <p:strVal val="visible"/>
                                      </p:to>
                                    </p:set>
                                    <p:anim calcmode="lin" valueType="num">
                                      <p:cBhvr additive="base">
                                        <p:cTn id="43" dur="1500" fill="hold"/>
                                        <p:tgtEl>
                                          <p:spTgt spid="104"/>
                                        </p:tgtEl>
                                        <p:attrNameLst>
                                          <p:attrName>ppt_x</p:attrName>
                                        </p:attrNameLst>
                                      </p:cBhvr>
                                      <p:tavLst>
                                        <p:tav tm="0">
                                          <p:val>
                                            <p:strVal val="#ppt_x"/>
                                          </p:val>
                                        </p:tav>
                                        <p:tav tm="100000">
                                          <p:val>
                                            <p:strVal val="#ppt_x"/>
                                          </p:val>
                                        </p:tav>
                                      </p:tavLst>
                                    </p:anim>
                                    <p:anim calcmode="lin" valueType="num">
                                      <p:cBhvr additive="base">
                                        <p:cTn id="44" dur="1500" fill="hold"/>
                                        <p:tgtEl>
                                          <p:spTgt spid="1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101"/>
                                        </p:tgtEl>
                                        <p:attrNameLst>
                                          <p:attrName>style.visibility</p:attrName>
                                        </p:attrNameLst>
                                      </p:cBhvr>
                                      <p:to>
                                        <p:strVal val="visible"/>
                                      </p:to>
                                    </p:set>
                                    <p:anim calcmode="lin" valueType="num">
                                      <p:cBhvr additive="base">
                                        <p:cTn id="47" dur="1500" fill="hold"/>
                                        <p:tgtEl>
                                          <p:spTgt spid="101"/>
                                        </p:tgtEl>
                                        <p:attrNameLst>
                                          <p:attrName>ppt_x</p:attrName>
                                        </p:attrNameLst>
                                      </p:cBhvr>
                                      <p:tavLst>
                                        <p:tav tm="0">
                                          <p:val>
                                            <p:strVal val="#ppt_x"/>
                                          </p:val>
                                        </p:tav>
                                        <p:tav tm="100000">
                                          <p:val>
                                            <p:strVal val="#ppt_x"/>
                                          </p:val>
                                        </p:tav>
                                      </p:tavLst>
                                    </p:anim>
                                    <p:anim calcmode="lin" valueType="num">
                                      <p:cBhvr additive="base">
                                        <p:cTn id="48" dur="1500" fill="hold"/>
                                        <p:tgtEl>
                                          <p:spTgt spid="101"/>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ppt_x"/>
                                          </p:val>
                                        </p:tav>
                                        <p:tav tm="100000">
                                          <p:val>
                                            <p:strVal val="#ppt_x"/>
                                          </p:val>
                                        </p:tav>
                                      </p:tavLst>
                                    </p:anim>
                                    <p:anim calcmode="lin" valueType="num">
                                      <p:cBhvr additive="base">
                                        <p:cTn id="52" dur="1500" fill="hold"/>
                                        <p:tgtEl>
                                          <p:spTgt spid="9"/>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additive="base">
                                        <p:cTn id="55" dur="1500" fill="hold"/>
                                        <p:tgtEl>
                                          <p:spTgt spid="8"/>
                                        </p:tgtEl>
                                        <p:attrNameLst>
                                          <p:attrName>ppt_x</p:attrName>
                                        </p:attrNameLst>
                                      </p:cBhvr>
                                      <p:tavLst>
                                        <p:tav tm="0">
                                          <p:val>
                                            <p:strVal val="#ppt_x"/>
                                          </p:val>
                                        </p:tav>
                                        <p:tav tm="100000">
                                          <p:val>
                                            <p:strVal val="#ppt_x"/>
                                          </p:val>
                                        </p:tav>
                                      </p:tavLst>
                                    </p:anim>
                                    <p:anim calcmode="lin" valueType="num">
                                      <p:cBhvr additive="base">
                                        <p:cTn id="56" dur="1500" fill="hold"/>
                                        <p:tgtEl>
                                          <p:spTgt spid="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20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1000" fill="hold"/>
                                        <p:tgtEl>
                                          <p:spTgt spid="126"/>
                                        </p:tgtEl>
                                        <p:attrNameLst>
                                          <p:attrName>ppt_x</p:attrName>
                                        </p:attrNameLst>
                                      </p:cBhvr>
                                      <p:tavLst>
                                        <p:tav tm="0">
                                          <p:val>
                                            <p:strVal val="#ppt_x"/>
                                          </p:val>
                                        </p:tav>
                                        <p:tav tm="100000">
                                          <p:val>
                                            <p:strVal val="#ppt_x"/>
                                          </p:val>
                                        </p:tav>
                                      </p:tavLst>
                                    </p:anim>
                                    <p:anim calcmode="lin" valueType="num">
                                      <p:cBhvr additive="base">
                                        <p:cTn id="60" dur="10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1000" fill="hold"/>
                                        <p:tgtEl>
                                          <p:spTgt spid="27"/>
                                        </p:tgtEl>
                                        <p:attrNameLst>
                                          <p:attrName>ppt_x</p:attrName>
                                        </p:attrNameLst>
                                      </p:cBhvr>
                                      <p:tavLst>
                                        <p:tav tm="0">
                                          <p:val>
                                            <p:strVal val="#ppt_x"/>
                                          </p:val>
                                        </p:tav>
                                        <p:tav tm="100000">
                                          <p:val>
                                            <p:strVal val="#ppt_x"/>
                                          </p:val>
                                        </p:tav>
                                      </p:tavLst>
                                    </p:anim>
                                    <p:anim calcmode="lin" valueType="num">
                                      <p:cBhvr additive="base">
                                        <p:cTn id="64" dur="1000" fill="hold"/>
                                        <p:tgtEl>
                                          <p:spTgt spid="2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26"/>
                                        </p:tgtEl>
                                        <p:attrNameLst>
                                          <p:attrName>style.visibility</p:attrName>
                                        </p:attrNameLst>
                                      </p:cBhvr>
                                      <p:to>
                                        <p:strVal val="visible"/>
                                      </p:to>
                                    </p:set>
                                    <p:anim calcmode="lin" valueType="num">
                                      <p:cBhvr additive="base">
                                        <p:cTn id="67" dur="1000" fill="hold"/>
                                        <p:tgtEl>
                                          <p:spTgt spid="26"/>
                                        </p:tgtEl>
                                        <p:attrNameLst>
                                          <p:attrName>ppt_x</p:attrName>
                                        </p:attrNameLst>
                                      </p:cBhvr>
                                      <p:tavLst>
                                        <p:tav tm="0">
                                          <p:val>
                                            <p:strVal val="#ppt_x"/>
                                          </p:val>
                                        </p:tav>
                                        <p:tav tm="100000">
                                          <p:val>
                                            <p:strVal val="#ppt_x"/>
                                          </p:val>
                                        </p:tav>
                                      </p:tavLst>
                                    </p:anim>
                                    <p:anim calcmode="lin" valueType="num">
                                      <p:cBhvr additive="base">
                                        <p:cTn id="68" dur="1000" fill="hold"/>
                                        <p:tgtEl>
                                          <p:spTgt spid="2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50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000" fill="hold"/>
                                        <p:tgtEl>
                                          <p:spTgt spid="24"/>
                                        </p:tgtEl>
                                        <p:attrNameLst>
                                          <p:attrName>ppt_x</p:attrName>
                                        </p:attrNameLst>
                                      </p:cBhvr>
                                      <p:tavLst>
                                        <p:tav tm="0">
                                          <p:val>
                                            <p:strVal val="#ppt_x"/>
                                          </p:val>
                                        </p:tav>
                                        <p:tav tm="100000">
                                          <p:val>
                                            <p:strVal val="#ppt_x"/>
                                          </p:val>
                                        </p:tav>
                                      </p:tavLst>
                                    </p:anim>
                                    <p:anim calcmode="lin" valueType="num">
                                      <p:cBhvr additive="base">
                                        <p:cTn id="72" dur="1000" fill="hold"/>
                                        <p:tgtEl>
                                          <p:spTgt spid="24"/>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60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000" fill="hold"/>
                                        <p:tgtEl>
                                          <p:spTgt spid="25"/>
                                        </p:tgtEl>
                                        <p:attrNameLst>
                                          <p:attrName>ppt_x</p:attrName>
                                        </p:attrNameLst>
                                      </p:cBhvr>
                                      <p:tavLst>
                                        <p:tav tm="0">
                                          <p:val>
                                            <p:strVal val="#ppt_x"/>
                                          </p:val>
                                        </p:tav>
                                        <p:tav tm="100000">
                                          <p:val>
                                            <p:strVal val="#ppt_x"/>
                                          </p:val>
                                        </p:tav>
                                      </p:tavLst>
                                    </p:anim>
                                    <p:anim calcmode="lin" valueType="num">
                                      <p:cBhvr additive="base">
                                        <p:cTn id="76" dur="1000" fill="hold"/>
                                        <p:tgtEl>
                                          <p:spTgt spid="25"/>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70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1000" fill="hold"/>
                                        <p:tgtEl>
                                          <p:spTgt spid="23"/>
                                        </p:tgtEl>
                                        <p:attrNameLst>
                                          <p:attrName>ppt_x</p:attrName>
                                        </p:attrNameLst>
                                      </p:cBhvr>
                                      <p:tavLst>
                                        <p:tav tm="0">
                                          <p:val>
                                            <p:strVal val="#ppt_x"/>
                                          </p:val>
                                        </p:tav>
                                        <p:tav tm="100000">
                                          <p:val>
                                            <p:strVal val="#ppt_x"/>
                                          </p:val>
                                        </p:tav>
                                      </p:tavLst>
                                    </p:anim>
                                    <p:anim calcmode="lin" valueType="num">
                                      <p:cBhvr additive="base">
                                        <p:cTn id="80" dur="1000" fill="hold"/>
                                        <p:tgtEl>
                                          <p:spTgt spid="23"/>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80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1000" fill="hold"/>
                                        <p:tgtEl>
                                          <p:spTgt spid="21"/>
                                        </p:tgtEl>
                                        <p:attrNameLst>
                                          <p:attrName>ppt_x</p:attrName>
                                        </p:attrNameLst>
                                      </p:cBhvr>
                                      <p:tavLst>
                                        <p:tav tm="0">
                                          <p:val>
                                            <p:strVal val="#ppt_x"/>
                                          </p:val>
                                        </p:tav>
                                        <p:tav tm="100000">
                                          <p:val>
                                            <p:strVal val="#ppt_x"/>
                                          </p:val>
                                        </p:tav>
                                      </p:tavLst>
                                    </p:anim>
                                    <p:anim calcmode="lin" valueType="num">
                                      <p:cBhvr additive="base">
                                        <p:cTn id="84" dur="1000" fill="hold"/>
                                        <p:tgtEl>
                                          <p:spTgt spid="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90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1000" fill="hold"/>
                                        <p:tgtEl>
                                          <p:spTgt spid="22"/>
                                        </p:tgtEl>
                                        <p:attrNameLst>
                                          <p:attrName>ppt_x</p:attrName>
                                        </p:attrNameLst>
                                      </p:cBhvr>
                                      <p:tavLst>
                                        <p:tav tm="0">
                                          <p:val>
                                            <p:strVal val="#ppt_x"/>
                                          </p:val>
                                        </p:tav>
                                        <p:tav tm="100000">
                                          <p:val>
                                            <p:strVal val="#ppt_x"/>
                                          </p:val>
                                        </p:tav>
                                      </p:tavLst>
                                    </p:anim>
                                    <p:anim calcmode="lin" valueType="num">
                                      <p:cBhvr additive="base">
                                        <p:cTn id="88" dur="1000" fill="hold"/>
                                        <p:tgtEl>
                                          <p:spTgt spid="22"/>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00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1000" fill="hold"/>
                                        <p:tgtEl>
                                          <p:spTgt spid="20"/>
                                        </p:tgtEl>
                                        <p:attrNameLst>
                                          <p:attrName>ppt_x</p:attrName>
                                        </p:attrNameLst>
                                      </p:cBhvr>
                                      <p:tavLst>
                                        <p:tav tm="0">
                                          <p:val>
                                            <p:strVal val="#ppt_x"/>
                                          </p:val>
                                        </p:tav>
                                        <p:tav tm="100000">
                                          <p:val>
                                            <p:strVal val="#ppt_x"/>
                                          </p:val>
                                        </p:tav>
                                      </p:tavLst>
                                    </p:anim>
                                    <p:anim calcmode="lin" valueType="num">
                                      <p:cBhvr additive="base">
                                        <p:cTn id="92" dur="1000" fill="hold"/>
                                        <p:tgtEl>
                                          <p:spTgt spid="2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100"/>
                                  </p:stCondLst>
                                  <p:childTnLst>
                                    <p:set>
                                      <p:cBhvr>
                                        <p:cTn id="94" dur="1" fill="hold">
                                          <p:stCondLst>
                                            <p:cond delay="0"/>
                                          </p:stCondLst>
                                        </p:cTn>
                                        <p:tgtEl>
                                          <p:spTgt spid="19"/>
                                        </p:tgtEl>
                                        <p:attrNameLst>
                                          <p:attrName>style.visibility</p:attrName>
                                        </p:attrNameLst>
                                      </p:cBhvr>
                                      <p:to>
                                        <p:strVal val="visible"/>
                                      </p:to>
                                    </p:set>
                                    <p:anim calcmode="lin" valueType="num">
                                      <p:cBhvr additive="base">
                                        <p:cTn id="95" dur="1000" fill="hold"/>
                                        <p:tgtEl>
                                          <p:spTgt spid="19"/>
                                        </p:tgtEl>
                                        <p:attrNameLst>
                                          <p:attrName>ppt_x</p:attrName>
                                        </p:attrNameLst>
                                      </p:cBhvr>
                                      <p:tavLst>
                                        <p:tav tm="0">
                                          <p:val>
                                            <p:strVal val="#ppt_x"/>
                                          </p:val>
                                        </p:tav>
                                        <p:tav tm="100000">
                                          <p:val>
                                            <p:strVal val="#ppt_x"/>
                                          </p:val>
                                        </p:tav>
                                      </p:tavLst>
                                    </p:anim>
                                    <p:anim calcmode="lin" valueType="num">
                                      <p:cBhvr additive="base">
                                        <p:cTn id="96" dur="1000" fill="hold"/>
                                        <p:tgtEl>
                                          <p:spTgt spid="1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200"/>
                                  </p:stCondLst>
                                  <p:childTnLst>
                                    <p:set>
                                      <p:cBhvr>
                                        <p:cTn id="98" dur="1" fill="hold">
                                          <p:stCondLst>
                                            <p:cond delay="0"/>
                                          </p:stCondLst>
                                        </p:cTn>
                                        <p:tgtEl>
                                          <p:spTgt spid="17"/>
                                        </p:tgtEl>
                                        <p:attrNameLst>
                                          <p:attrName>style.visibility</p:attrName>
                                        </p:attrNameLst>
                                      </p:cBhvr>
                                      <p:to>
                                        <p:strVal val="visible"/>
                                      </p:to>
                                    </p:set>
                                    <p:anim calcmode="lin" valueType="num">
                                      <p:cBhvr additive="base">
                                        <p:cTn id="99" dur="1000" fill="hold"/>
                                        <p:tgtEl>
                                          <p:spTgt spid="17"/>
                                        </p:tgtEl>
                                        <p:attrNameLst>
                                          <p:attrName>ppt_x</p:attrName>
                                        </p:attrNameLst>
                                      </p:cBhvr>
                                      <p:tavLst>
                                        <p:tav tm="0">
                                          <p:val>
                                            <p:strVal val="#ppt_x"/>
                                          </p:val>
                                        </p:tav>
                                        <p:tav tm="100000">
                                          <p:val>
                                            <p:strVal val="#ppt_x"/>
                                          </p:val>
                                        </p:tav>
                                      </p:tavLst>
                                    </p:anim>
                                    <p:anim calcmode="lin" valueType="num">
                                      <p:cBhvr additive="base">
                                        <p:cTn id="100" dur="1000" fill="hold"/>
                                        <p:tgtEl>
                                          <p:spTgt spid="17"/>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30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1000" fill="hold"/>
                                        <p:tgtEl>
                                          <p:spTgt spid="18"/>
                                        </p:tgtEl>
                                        <p:attrNameLst>
                                          <p:attrName>ppt_x</p:attrName>
                                        </p:attrNameLst>
                                      </p:cBhvr>
                                      <p:tavLst>
                                        <p:tav tm="0">
                                          <p:val>
                                            <p:strVal val="#ppt_x"/>
                                          </p:val>
                                        </p:tav>
                                        <p:tav tm="100000">
                                          <p:val>
                                            <p:strVal val="#ppt_x"/>
                                          </p:val>
                                        </p:tav>
                                      </p:tavLst>
                                    </p:anim>
                                    <p:anim calcmode="lin" valueType="num">
                                      <p:cBhvr additive="base">
                                        <p:cTn id="104" dur="1000" fill="hold"/>
                                        <p:tgtEl>
                                          <p:spTgt spid="18"/>
                                        </p:tgtEl>
                                        <p:attrNameLst>
                                          <p:attrName>ppt_y</p:attrName>
                                        </p:attrNameLst>
                                      </p:cBhvr>
                                      <p:tavLst>
                                        <p:tav tm="0">
                                          <p:val>
                                            <p:strVal val="1+#ppt_h/2"/>
                                          </p:val>
                                        </p:tav>
                                        <p:tav tm="100000">
                                          <p:val>
                                            <p:strVal val="#ppt_y"/>
                                          </p:val>
                                        </p:tav>
                                      </p:tavLst>
                                    </p:anim>
                                  </p:childTnLst>
                                </p:cTn>
                              </p:par>
                              <p:par>
                                <p:cTn id="105" presetID="2" presetClass="entr" presetSubtype="8" decel="100000" fill="hold" nodeType="withEffect">
                                  <p:stCondLst>
                                    <p:cond delay="1400"/>
                                  </p:stCondLst>
                                  <p:childTnLst>
                                    <p:set>
                                      <p:cBhvr>
                                        <p:cTn id="106" dur="1" fill="hold">
                                          <p:stCondLst>
                                            <p:cond delay="0"/>
                                          </p:stCondLst>
                                        </p:cTn>
                                        <p:tgtEl>
                                          <p:spTgt spid="90"/>
                                        </p:tgtEl>
                                        <p:attrNameLst>
                                          <p:attrName>style.visibility</p:attrName>
                                        </p:attrNameLst>
                                      </p:cBhvr>
                                      <p:to>
                                        <p:strVal val="visible"/>
                                      </p:to>
                                    </p:set>
                                    <p:anim calcmode="lin" valueType="num">
                                      <p:cBhvr additive="base">
                                        <p:cTn id="107" dur="1500" fill="hold"/>
                                        <p:tgtEl>
                                          <p:spTgt spid="90"/>
                                        </p:tgtEl>
                                        <p:attrNameLst>
                                          <p:attrName>ppt_x</p:attrName>
                                        </p:attrNameLst>
                                      </p:cBhvr>
                                      <p:tavLst>
                                        <p:tav tm="0">
                                          <p:val>
                                            <p:strVal val="0-#ppt_w/2"/>
                                          </p:val>
                                        </p:tav>
                                        <p:tav tm="100000">
                                          <p:val>
                                            <p:strVal val="#ppt_x"/>
                                          </p:val>
                                        </p:tav>
                                      </p:tavLst>
                                    </p:anim>
                                    <p:anim calcmode="lin" valueType="num">
                                      <p:cBhvr additive="base">
                                        <p:cTn id="108" dur="1500" fill="hold"/>
                                        <p:tgtEl>
                                          <p:spTgt spid="90"/>
                                        </p:tgtEl>
                                        <p:attrNameLst>
                                          <p:attrName>ppt_y</p:attrName>
                                        </p:attrNameLst>
                                      </p:cBhvr>
                                      <p:tavLst>
                                        <p:tav tm="0">
                                          <p:val>
                                            <p:strVal val="#ppt_y"/>
                                          </p:val>
                                        </p:tav>
                                        <p:tav tm="100000">
                                          <p:val>
                                            <p:strVal val="#ppt_y"/>
                                          </p:val>
                                        </p:tav>
                                      </p:tavLst>
                                    </p:anim>
                                  </p:childTnLst>
                                </p:cTn>
                              </p:par>
                              <p:par>
                                <p:cTn id="109" presetID="2" presetClass="entr" presetSubtype="2" decel="100000" fill="hold" nodeType="withEffect">
                                  <p:stCondLst>
                                    <p:cond delay="1600"/>
                                  </p:stCondLst>
                                  <p:childTnLst>
                                    <p:set>
                                      <p:cBhvr>
                                        <p:cTn id="110" dur="1" fill="hold">
                                          <p:stCondLst>
                                            <p:cond delay="0"/>
                                          </p:stCondLst>
                                        </p:cTn>
                                        <p:tgtEl>
                                          <p:spTgt spid="91"/>
                                        </p:tgtEl>
                                        <p:attrNameLst>
                                          <p:attrName>style.visibility</p:attrName>
                                        </p:attrNameLst>
                                      </p:cBhvr>
                                      <p:to>
                                        <p:strVal val="visible"/>
                                      </p:to>
                                    </p:set>
                                    <p:anim calcmode="lin" valueType="num">
                                      <p:cBhvr additive="base">
                                        <p:cTn id="111" dur="1500" fill="hold"/>
                                        <p:tgtEl>
                                          <p:spTgt spid="91"/>
                                        </p:tgtEl>
                                        <p:attrNameLst>
                                          <p:attrName>ppt_x</p:attrName>
                                        </p:attrNameLst>
                                      </p:cBhvr>
                                      <p:tavLst>
                                        <p:tav tm="0">
                                          <p:val>
                                            <p:strVal val="1+#ppt_w/2"/>
                                          </p:val>
                                        </p:tav>
                                        <p:tav tm="100000">
                                          <p:val>
                                            <p:strVal val="#ppt_x"/>
                                          </p:val>
                                        </p:tav>
                                      </p:tavLst>
                                    </p:anim>
                                    <p:anim calcmode="lin" valueType="num">
                                      <p:cBhvr additive="base">
                                        <p:cTn id="112" dur="1500" fill="hold"/>
                                        <p:tgtEl>
                                          <p:spTgt spid="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10"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22" grpId="0" animBg="1"/>
      <p:bldP spid="123" grpId="0"/>
      <p:bldP spid="124" grpId="0"/>
      <p:bldP spid="1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1BC68EE3-6965-4FF9-ABA0-F52425345B83}"/>
              </a:ext>
            </a:extLst>
          </p:cNvPr>
          <p:cNvSpPr/>
          <p:nvPr/>
        </p:nvSpPr>
        <p:spPr>
          <a:xfrm>
            <a:off x="3877819" y="6534835"/>
            <a:ext cx="20509356"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Rectangle 72">
            <a:extLst>
              <a:ext uri="{FF2B5EF4-FFF2-40B4-BE49-F238E27FC236}">
                <a16:creationId xmlns:a16="http://schemas.microsoft.com/office/drawing/2014/main" id="{02431198-B999-4FD0-AA2D-3FA45279CE98}"/>
              </a:ext>
            </a:extLst>
          </p:cNvPr>
          <p:cNvSpPr/>
          <p:nvPr/>
        </p:nvSpPr>
        <p:spPr>
          <a:xfrm>
            <a:off x="-609600" y="5357565"/>
            <a:ext cx="2854581" cy="2742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89749" y="4945824"/>
            <a:ext cx="4686593" cy="4674379"/>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9C303AC4-0E2E-4216-94AB-10DCE224682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6654807" y="4945824"/>
            <a:ext cx="4686593" cy="4674379"/>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AB4DBB87-C673-402E-8E6E-67BDC7D478AE}"/>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2219865" y="4945824"/>
            <a:ext cx="4686593" cy="4674379"/>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a:extLst>
                <a:ext uri="{FF2B5EF4-FFF2-40B4-BE49-F238E27FC236}">
                  <a16:creationId xmlns:a16="http://schemas.microsoft.com/office/drawing/2014/main" id="{26B544A9-5FCB-428C-87FC-9C0C29542AF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17784924" y="4945824"/>
            <a:ext cx="4686593" cy="4674379"/>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36D905B2-749F-4603-A854-2CF57F7161A0}"/>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
        <p:nvSpPr>
          <p:cNvPr id="65" name="TextBox 64">
            <a:extLst>
              <a:ext uri="{FF2B5EF4-FFF2-40B4-BE49-F238E27FC236}">
                <a16:creationId xmlns:a16="http://schemas.microsoft.com/office/drawing/2014/main" id="{3E397ECC-5924-4DDA-B30B-A88B8E1CAAA6}"/>
              </a:ext>
            </a:extLst>
          </p:cNvPr>
          <p:cNvSpPr txBox="1"/>
          <p:nvPr/>
        </p:nvSpPr>
        <p:spPr>
          <a:xfrm>
            <a:off x="4811492" y="123155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sp>
        <p:nvSpPr>
          <p:cNvPr id="66" name="TextBox 65">
            <a:extLst>
              <a:ext uri="{FF2B5EF4-FFF2-40B4-BE49-F238E27FC236}">
                <a16:creationId xmlns:a16="http://schemas.microsoft.com/office/drawing/2014/main" id="{76260502-DBDE-4C7C-895C-8E75EDA90B15}"/>
              </a:ext>
            </a:extLst>
          </p:cNvPr>
          <p:cNvSpPr txBox="1"/>
          <p:nvPr/>
        </p:nvSpPr>
        <p:spPr>
          <a:xfrm>
            <a:off x="7661924" y="3314350"/>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
        <p:nvSpPr>
          <p:cNvPr id="70" name="TextBox 69">
            <a:extLst>
              <a:ext uri="{FF2B5EF4-FFF2-40B4-BE49-F238E27FC236}">
                <a16:creationId xmlns:a16="http://schemas.microsoft.com/office/drawing/2014/main" id="{6AF2A19D-E79C-446B-923B-2E10C56E6252}"/>
              </a:ext>
            </a:extLst>
          </p:cNvPr>
          <p:cNvSpPr txBox="1"/>
          <p:nvPr/>
        </p:nvSpPr>
        <p:spPr>
          <a:xfrm>
            <a:off x="18729618" y="9745292"/>
            <a:ext cx="3686752" cy="1117229"/>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71" name="TextBox 70">
            <a:extLst>
              <a:ext uri="{FF2B5EF4-FFF2-40B4-BE49-F238E27FC236}">
                <a16:creationId xmlns:a16="http://schemas.microsoft.com/office/drawing/2014/main" id="{BCE18996-95E5-4075-9C6D-C9603E4C90DF}"/>
              </a:ext>
            </a:extLst>
          </p:cNvPr>
          <p:cNvSpPr txBox="1"/>
          <p:nvPr/>
        </p:nvSpPr>
        <p:spPr>
          <a:xfrm>
            <a:off x="13282006" y="9745292"/>
            <a:ext cx="3576076" cy="1477328"/>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a:t>
            </a:r>
          </a:p>
        </p:txBody>
      </p:sp>
      <p:sp>
        <p:nvSpPr>
          <p:cNvPr id="68" name="TextBox 67">
            <a:extLst>
              <a:ext uri="{FF2B5EF4-FFF2-40B4-BE49-F238E27FC236}">
                <a16:creationId xmlns:a16="http://schemas.microsoft.com/office/drawing/2014/main" id="{8D6B761E-8E7D-4E06-9672-0AB1D1B91890}"/>
              </a:ext>
            </a:extLst>
          </p:cNvPr>
          <p:cNvSpPr txBox="1"/>
          <p:nvPr/>
        </p:nvSpPr>
        <p:spPr>
          <a:xfrm>
            <a:off x="1647334" y="9745292"/>
            <a:ext cx="4460970" cy="923330"/>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69" name="TextBox 68">
            <a:extLst>
              <a:ext uri="{FF2B5EF4-FFF2-40B4-BE49-F238E27FC236}">
                <a16:creationId xmlns:a16="http://schemas.microsoft.com/office/drawing/2014/main" id="{230566E3-8DC6-4714-8CEB-BC8853DBDCB7}"/>
              </a:ext>
            </a:extLst>
          </p:cNvPr>
          <p:cNvSpPr txBox="1"/>
          <p:nvPr/>
        </p:nvSpPr>
        <p:spPr>
          <a:xfrm>
            <a:off x="7708983" y="9745292"/>
            <a:ext cx="3576075" cy="2617177"/>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73761096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ppt_x"/>
                                              </p:val>
                                            </p:tav>
                                            <p:tav tm="100000">
                                              <p:val>
                                                <p:strVal val="#ppt_x"/>
                                              </p:val>
                                            </p:tav>
                                          </p:tavLst>
                                        </p:anim>
                                        <p:anim calcmode="lin" valueType="num">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ppt_x"/>
                                              </p:val>
                                            </p:tav>
                                            <p:tav tm="100000">
                                              <p:val>
                                                <p:strVal val="#ppt_x"/>
                                              </p:val>
                                            </p:tav>
                                          </p:tavLst>
                                        </p:anim>
                                        <p:anim calcmode="lin" valueType="num">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ppt_x"/>
                                              </p:val>
                                            </p:tav>
                                            <p:tav tm="100000">
                                              <p:val>
                                                <p:strVal val="#ppt_x"/>
                                              </p:val>
                                            </p:tav>
                                          </p:tavLst>
                                        </p:anim>
                                        <p:anim calcmode="lin" valueType="num">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105E8E26-F66A-4794-8F17-13D36F379699}"/>
              </a:ext>
            </a:extLst>
          </p:cNvPr>
          <p:cNvSpPr>
            <a:spLocks/>
          </p:cNvSpPr>
          <p:nvPr/>
        </p:nvSpPr>
        <p:spPr bwMode="auto">
          <a:xfrm>
            <a:off x="9386458" y="10157301"/>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8B51364-7F6B-4530-90B1-62B6D2B5BB3D}"/>
              </a:ext>
            </a:extLst>
          </p:cNvPr>
          <p:cNvSpPr>
            <a:spLocks/>
          </p:cNvSpPr>
          <p:nvPr/>
        </p:nvSpPr>
        <p:spPr bwMode="auto">
          <a:xfrm>
            <a:off x="8555243" y="7499509"/>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304D3D2D-3E43-47EB-BF31-AE5C87CEE14C}"/>
              </a:ext>
            </a:extLst>
          </p:cNvPr>
          <p:cNvSpPr>
            <a:spLocks/>
          </p:cNvSpPr>
          <p:nvPr/>
        </p:nvSpPr>
        <p:spPr bwMode="auto">
          <a:xfrm>
            <a:off x="10521521" y="4370229"/>
            <a:ext cx="5193348" cy="6200934"/>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5" name="Group 64">
            <a:extLst>
              <a:ext uri="{FF2B5EF4-FFF2-40B4-BE49-F238E27FC236}">
                <a16:creationId xmlns:a16="http://schemas.microsoft.com/office/drawing/2014/main" id="{9CD91F53-6BB0-4F1A-AC4A-629DB42521E3}"/>
              </a:ext>
            </a:extLst>
          </p:cNvPr>
          <p:cNvGrpSpPr/>
          <p:nvPr/>
        </p:nvGrpSpPr>
        <p:grpSpPr>
          <a:xfrm>
            <a:off x="7169394" y="4966572"/>
            <a:ext cx="3106056" cy="3784124"/>
            <a:chOff x="11088688" y="6592888"/>
            <a:chExt cx="2566988" cy="3127375"/>
          </a:xfrm>
        </p:grpSpPr>
        <p:sp>
          <p:nvSpPr>
            <p:cNvPr id="66" name="Freeform 203">
              <a:extLst>
                <a:ext uri="{FF2B5EF4-FFF2-40B4-BE49-F238E27FC236}">
                  <a16:creationId xmlns:a16="http://schemas.microsoft.com/office/drawing/2014/main" id="{0D635DFC-326F-4F5F-8899-95F6CD428864}"/>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204">
              <a:extLst>
                <a:ext uri="{FF2B5EF4-FFF2-40B4-BE49-F238E27FC236}">
                  <a16:creationId xmlns:a16="http://schemas.microsoft.com/office/drawing/2014/main" id="{2813E294-7135-451D-B779-D83CD7982A36}"/>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5">
              <a:extLst>
                <a:ext uri="{FF2B5EF4-FFF2-40B4-BE49-F238E27FC236}">
                  <a16:creationId xmlns:a16="http://schemas.microsoft.com/office/drawing/2014/main" id="{C0C4481A-B112-4CB2-99BF-354AFA0A8FEF}"/>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6">
              <a:extLst>
                <a:ext uri="{FF2B5EF4-FFF2-40B4-BE49-F238E27FC236}">
                  <a16:creationId xmlns:a16="http://schemas.microsoft.com/office/drawing/2014/main" id="{565E77DD-F8D2-413B-890C-87E51B9EA4E5}"/>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207">
              <a:extLst>
                <a:ext uri="{FF2B5EF4-FFF2-40B4-BE49-F238E27FC236}">
                  <a16:creationId xmlns:a16="http://schemas.microsoft.com/office/drawing/2014/main" id="{EE9A10B5-9CD1-4A3F-89BB-33C805E85CB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08">
              <a:extLst>
                <a:ext uri="{FF2B5EF4-FFF2-40B4-BE49-F238E27FC236}">
                  <a16:creationId xmlns:a16="http://schemas.microsoft.com/office/drawing/2014/main" id="{9930E110-1F76-4717-A258-16B9E2856EA3}"/>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AE7819F0-3253-4323-B79F-A284F3113346}"/>
              </a:ext>
            </a:extLst>
          </p:cNvPr>
          <p:cNvGrpSpPr/>
          <p:nvPr/>
        </p:nvGrpSpPr>
        <p:grpSpPr>
          <a:xfrm>
            <a:off x="6927119" y="7659488"/>
            <a:ext cx="3444130" cy="2378045"/>
            <a:chOff x="10701338" y="8021638"/>
            <a:chExt cx="2846388" cy="1965326"/>
          </a:xfrm>
        </p:grpSpPr>
        <p:sp>
          <p:nvSpPr>
            <p:cNvPr id="73" name="Freeform 201">
              <a:extLst>
                <a:ext uri="{FF2B5EF4-FFF2-40B4-BE49-F238E27FC236}">
                  <a16:creationId xmlns:a16="http://schemas.microsoft.com/office/drawing/2014/main" id="{EE8CE453-4E25-4B39-B419-D67146D2E719}"/>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2">
              <a:extLst>
                <a:ext uri="{FF2B5EF4-FFF2-40B4-BE49-F238E27FC236}">
                  <a16:creationId xmlns:a16="http://schemas.microsoft.com/office/drawing/2014/main" id="{87EFE604-3873-45D3-8501-E52A897D073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BB175425-5700-4CA9-A9FC-6583E0786A35}"/>
              </a:ext>
            </a:extLst>
          </p:cNvPr>
          <p:cNvGrpSpPr/>
          <p:nvPr/>
        </p:nvGrpSpPr>
        <p:grpSpPr>
          <a:xfrm>
            <a:off x="8967095" y="6378599"/>
            <a:ext cx="1701896" cy="2529792"/>
            <a:chOff x="12350751" y="7454901"/>
            <a:chExt cx="1406525" cy="2090737"/>
          </a:xfrm>
        </p:grpSpPr>
        <p:sp>
          <p:nvSpPr>
            <p:cNvPr id="76" name="Freeform 209">
              <a:extLst>
                <a:ext uri="{FF2B5EF4-FFF2-40B4-BE49-F238E27FC236}">
                  <a16:creationId xmlns:a16="http://schemas.microsoft.com/office/drawing/2014/main" id="{B17B8EB7-3137-4FD4-B016-285D720F8FCE}"/>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0">
              <a:extLst>
                <a:ext uri="{FF2B5EF4-FFF2-40B4-BE49-F238E27FC236}">
                  <a16:creationId xmlns:a16="http://schemas.microsoft.com/office/drawing/2014/main" id="{B81E5EE2-4362-464F-94B9-488F517A5F24}"/>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1">
              <a:extLst>
                <a:ext uri="{FF2B5EF4-FFF2-40B4-BE49-F238E27FC236}">
                  <a16:creationId xmlns:a16="http://schemas.microsoft.com/office/drawing/2014/main" id="{89D1A7BB-923E-457D-B801-CF793B68C55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12">
              <a:extLst>
                <a:ext uri="{FF2B5EF4-FFF2-40B4-BE49-F238E27FC236}">
                  <a16:creationId xmlns:a16="http://schemas.microsoft.com/office/drawing/2014/main" id="{28436647-D2BB-4E35-A51D-3F8EA0ED79C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3">
              <a:extLst>
                <a:ext uri="{FF2B5EF4-FFF2-40B4-BE49-F238E27FC236}">
                  <a16:creationId xmlns:a16="http://schemas.microsoft.com/office/drawing/2014/main" id="{2B629A70-FD48-49F3-B58D-FDDFF730EA8F}"/>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4">
              <a:extLst>
                <a:ext uri="{FF2B5EF4-FFF2-40B4-BE49-F238E27FC236}">
                  <a16:creationId xmlns:a16="http://schemas.microsoft.com/office/drawing/2014/main" id="{1CF25B7C-DB66-4C79-8C0B-6BAF8ADD913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5">
              <a:extLst>
                <a:ext uri="{FF2B5EF4-FFF2-40B4-BE49-F238E27FC236}">
                  <a16:creationId xmlns:a16="http://schemas.microsoft.com/office/drawing/2014/main" id="{465ED872-D8E7-41D6-9184-D47894474EF2}"/>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6">
              <a:extLst>
                <a:ext uri="{FF2B5EF4-FFF2-40B4-BE49-F238E27FC236}">
                  <a16:creationId xmlns:a16="http://schemas.microsoft.com/office/drawing/2014/main" id="{9663EDBC-D248-4E36-8409-483E800C8E7D}"/>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4" name="Group 83">
            <a:extLst>
              <a:ext uri="{FF2B5EF4-FFF2-40B4-BE49-F238E27FC236}">
                <a16:creationId xmlns:a16="http://schemas.microsoft.com/office/drawing/2014/main" id="{64122A65-7422-4E4F-841A-ED593BA6A24F}"/>
              </a:ext>
            </a:extLst>
          </p:cNvPr>
          <p:cNvGrpSpPr/>
          <p:nvPr/>
        </p:nvGrpSpPr>
        <p:grpSpPr>
          <a:xfrm>
            <a:off x="12645278" y="3623331"/>
            <a:ext cx="3538252" cy="6160247"/>
            <a:chOff x="15813088" y="4310063"/>
            <a:chExt cx="2924175" cy="5091113"/>
          </a:xfrm>
        </p:grpSpPr>
        <p:sp>
          <p:nvSpPr>
            <p:cNvPr id="85" name="Freeform 217">
              <a:extLst>
                <a:ext uri="{FF2B5EF4-FFF2-40B4-BE49-F238E27FC236}">
                  <a16:creationId xmlns:a16="http://schemas.microsoft.com/office/drawing/2014/main" id="{B07E3FB5-7C75-4011-9955-DA069E2F499A}"/>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8">
              <a:extLst>
                <a:ext uri="{FF2B5EF4-FFF2-40B4-BE49-F238E27FC236}">
                  <a16:creationId xmlns:a16="http://schemas.microsoft.com/office/drawing/2014/main" id="{0D1CFBB9-F221-4F79-AD28-923F5B4B04D8}"/>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9">
              <a:extLst>
                <a:ext uri="{FF2B5EF4-FFF2-40B4-BE49-F238E27FC236}">
                  <a16:creationId xmlns:a16="http://schemas.microsoft.com/office/drawing/2014/main" id="{0B7C15C1-9D8E-4131-8C21-CAA573DBBDFA}"/>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20">
              <a:extLst>
                <a:ext uri="{FF2B5EF4-FFF2-40B4-BE49-F238E27FC236}">
                  <a16:creationId xmlns:a16="http://schemas.microsoft.com/office/drawing/2014/main" id="{0B7207E9-E716-4058-A2EF-5ECFAF7A9FD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21">
              <a:extLst>
                <a:ext uri="{FF2B5EF4-FFF2-40B4-BE49-F238E27FC236}">
                  <a16:creationId xmlns:a16="http://schemas.microsoft.com/office/drawing/2014/main" id="{1B5398F2-8548-482D-B9EE-3F0442A54CA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22">
              <a:extLst>
                <a:ext uri="{FF2B5EF4-FFF2-40B4-BE49-F238E27FC236}">
                  <a16:creationId xmlns:a16="http://schemas.microsoft.com/office/drawing/2014/main" id="{615774DF-D827-4D6C-8C1B-80B0EA49935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23">
              <a:extLst>
                <a:ext uri="{FF2B5EF4-FFF2-40B4-BE49-F238E27FC236}">
                  <a16:creationId xmlns:a16="http://schemas.microsoft.com/office/drawing/2014/main" id="{3C1F0FC4-A3E6-49EE-9EE7-C14B0793BD1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34CC09E4-6B82-4A7C-A300-1C63DC95BC1C}"/>
              </a:ext>
            </a:extLst>
          </p:cNvPr>
          <p:cNvGrpSpPr/>
          <p:nvPr/>
        </p:nvGrpSpPr>
        <p:grpSpPr>
          <a:xfrm>
            <a:off x="9922707" y="2740977"/>
            <a:ext cx="3736975" cy="7934961"/>
            <a:chOff x="9922707" y="2740977"/>
            <a:chExt cx="3736975" cy="7934961"/>
          </a:xfrm>
        </p:grpSpPr>
        <p:grpSp>
          <p:nvGrpSpPr>
            <p:cNvPr id="61" name="Group 60">
              <a:extLst>
                <a:ext uri="{FF2B5EF4-FFF2-40B4-BE49-F238E27FC236}">
                  <a16:creationId xmlns:a16="http://schemas.microsoft.com/office/drawing/2014/main" id="{AB6AC78D-1860-44FB-9473-E03EB1FF7AB1}"/>
                </a:ext>
              </a:extLst>
            </p:cNvPr>
            <p:cNvGrpSpPr/>
            <p:nvPr/>
          </p:nvGrpSpPr>
          <p:grpSpPr>
            <a:xfrm>
              <a:off x="10097332" y="3786981"/>
              <a:ext cx="3387725" cy="6888957"/>
              <a:chOff x="5654675" y="4071938"/>
              <a:chExt cx="3079750" cy="6262688"/>
            </a:xfrm>
          </p:grpSpPr>
          <p:sp>
            <p:nvSpPr>
              <p:cNvPr id="11" name="Freeform 8">
                <a:extLst>
                  <a:ext uri="{FF2B5EF4-FFF2-40B4-BE49-F238E27FC236}">
                    <a16:creationId xmlns:a16="http://schemas.microsoft.com/office/drawing/2014/main" id="{D03D285D-9773-469A-A528-B84260EA574C}"/>
                  </a:ext>
                </a:extLst>
              </p:cNvPr>
              <p:cNvSpPr>
                <a:spLocks/>
              </p:cNvSpPr>
              <p:nvPr/>
            </p:nvSpPr>
            <p:spPr bwMode="auto">
              <a:xfrm>
                <a:off x="5654675" y="4071938"/>
                <a:ext cx="3079750" cy="6262688"/>
              </a:xfrm>
              <a:custGeom>
                <a:avLst/>
                <a:gdLst>
                  <a:gd name="T0" fmla="*/ 828 w 970"/>
                  <a:gd name="T1" fmla="*/ 1970 h 1970"/>
                  <a:gd name="T2" fmla="*/ 142 w 970"/>
                  <a:gd name="T3" fmla="*/ 1970 h 1970"/>
                  <a:gd name="T4" fmla="*/ 0 w 970"/>
                  <a:gd name="T5" fmla="*/ 1829 h 1970"/>
                  <a:gd name="T6" fmla="*/ 0 w 970"/>
                  <a:gd name="T7" fmla="*/ 142 h 1970"/>
                  <a:gd name="T8" fmla="*/ 142 w 970"/>
                  <a:gd name="T9" fmla="*/ 0 h 1970"/>
                  <a:gd name="T10" fmla="*/ 828 w 970"/>
                  <a:gd name="T11" fmla="*/ 0 h 1970"/>
                  <a:gd name="T12" fmla="*/ 970 w 970"/>
                  <a:gd name="T13" fmla="*/ 142 h 1970"/>
                  <a:gd name="T14" fmla="*/ 970 w 970"/>
                  <a:gd name="T15" fmla="*/ 1829 h 1970"/>
                  <a:gd name="T16" fmla="*/ 828 w 970"/>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0">
                    <a:moveTo>
                      <a:pt x="828" y="1970"/>
                    </a:moveTo>
                    <a:cubicBezTo>
                      <a:pt x="142" y="1970"/>
                      <a:pt x="142" y="1970"/>
                      <a:pt x="142" y="1970"/>
                    </a:cubicBezTo>
                    <a:cubicBezTo>
                      <a:pt x="64" y="1970"/>
                      <a:pt x="0" y="1907"/>
                      <a:pt x="0" y="1829"/>
                    </a:cubicBezTo>
                    <a:cubicBezTo>
                      <a:pt x="0" y="142"/>
                      <a:pt x="0" y="142"/>
                      <a:pt x="0" y="142"/>
                    </a:cubicBezTo>
                    <a:cubicBezTo>
                      <a:pt x="0" y="63"/>
                      <a:pt x="64" y="0"/>
                      <a:pt x="142" y="0"/>
                    </a:cubicBezTo>
                    <a:cubicBezTo>
                      <a:pt x="828" y="0"/>
                      <a:pt x="828" y="0"/>
                      <a:pt x="828" y="0"/>
                    </a:cubicBezTo>
                    <a:cubicBezTo>
                      <a:pt x="906" y="0"/>
                      <a:pt x="970" y="63"/>
                      <a:pt x="970" y="142"/>
                    </a:cubicBezTo>
                    <a:cubicBezTo>
                      <a:pt x="970" y="1829"/>
                      <a:pt x="970" y="1829"/>
                      <a:pt x="970" y="1829"/>
                    </a:cubicBezTo>
                    <a:cubicBezTo>
                      <a:pt x="970" y="1907"/>
                      <a:pt x="906" y="1970"/>
                      <a:pt x="828"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72203B52-200A-4364-B03C-EBE2E396855D}"/>
                  </a:ext>
                </a:extLst>
              </p:cNvPr>
              <p:cNvSpPr>
                <a:spLocks/>
              </p:cNvSpPr>
              <p:nvPr/>
            </p:nvSpPr>
            <p:spPr bwMode="auto">
              <a:xfrm>
                <a:off x="5715000" y="4132263"/>
                <a:ext cx="2952750" cy="6142038"/>
              </a:xfrm>
              <a:custGeom>
                <a:avLst/>
                <a:gdLst>
                  <a:gd name="T0" fmla="*/ 810 w 930"/>
                  <a:gd name="T1" fmla="*/ 1932 h 1932"/>
                  <a:gd name="T2" fmla="*/ 121 w 930"/>
                  <a:gd name="T3" fmla="*/ 1932 h 1932"/>
                  <a:gd name="T4" fmla="*/ 0 w 930"/>
                  <a:gd name="T5" fmla="*/ 1811 h 1932"/>
                  <a:gd name="T6" fmla="*/ 0 w 930"/>
                  <a:gd name="T7" fmla="*/ 120 h 1932"/>
                  <a:gd name="T8" fmla="*/ 121 w 930"/>
                  <a:gd name="T9" fmla="*/ 0 h 1932"/>
                  <a:gd name="T10" fmla="*/ 810 w 930"/>
                  <a:gd name="T11" fmla="*/ 0 h 1932"/>
                  <a:gd name="T12" fmla="*/ 930 w 930"/>
                  <a:gd name="T13" fmla="*/ 120 h 1932"/>
                  <a:gd name="T14" fmla="*/ 930 w 930"/>
                  <a:gd name="T15" fmla="*/ 1811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1" y="1932"/>
                      <a:pt x="121" y="1932"/>
                      <a:pt x="121" y="1932"/>
                    </a:cubicBezTo>
                    <a:cubicBezTo>
                      <a:pt x="54" y="1932"/>
                      <a:pt x="0" y="1878"/>
                      <a:pt x="0" y="1811"/>
                    </a:cubicBezTo>
                    <a:cubicBezTo>
                      <a:pt x="0" y="120"/>
                      <a:pt x="0" y="120"/>
                      <a:pt x="0" y="120"/>
                    </a:cubicBezTo>
                    <a:cubicBezTo>
                      <a:pt x="0" y="53"/>
                      <a:pt x="54" y="0"/>
                      <a:pt x="121" y="0"/>
                    </a:cubicBezTo>
                    <a:cubicBezTo>
                      <a:pt x="810" y="0"/>
                      <a:pt x="810" y="0"/>
                      <a:pt x="810" y="0"/>
                    </a:cubicBezTo>
                    <a:cubicBezTo>
                      <a:pt x="876" y="0"/>
                      <a:pt x="930" y="53"/>
                      <a:pt x="930" y="120"/>
                    </a:cubicBezTo>
                    <a:cubicBezTo>
                      <a:pt x="930" y="1811"/>
                      <a:pt x="930" y="1811"/>
                      <a:pt x="930" y="1811"/>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1672BE5F-A722-457D-839B-06E4E24E8DDB}"/>
                  </a:ext>
                </a:extLst>
              </p:cNvPr>
              <p:cNvSpPr>
                <a:spLocks/>
              </p:cNvSpPr>
              <p:nvPr/>
            </p:nvSpPr>
            <p:spPr bwMode="auto">
              <a:xfrm>
                <a:off x="5816600" y="4237038"/>
                <a:ext cx="2743200" cy="5919788"/>
              </a:xfrm>
              <a:custGeom>
                <a:avLst/>
                <a:gdLst>
                  <a:gd name="T0" fmla="*/ 667 w 864"/>
                  <a:gd name="T1" fmla="*/ 21 h 1862"/>
                  <a:gd name="T2" fmla="*/ 667 w 864"/>
                  <a:gd name="T3" fmla="*/ 28 h 1862"/>
                  <a:gd name="T4" fmla="*/ 622 w 864"/>
                  <a:gd name="T5" fmla="*/ 72 h 1862"/>
                  <a:gd name="T6" fmla="*/ 242 w 864"/>
                  <a:gd name="T7" fmla="*/ 72 h 1862"/>
                  <a:gd name="T8" fmla="*/ 197 w 864"/>
                  <a:gd name="T9" fmla="*/ 28 h 1862"/>
                  <a:gd name="T10" fmla="*/ 197 w 864"/>
                  <a:gd name="T11" fmla="*/ 21 h 1862"/>
                  <a:gd name="T12" fmla="*/ 176 w 864"/>
                  <a:gd name="T13" fmla="*/ 0 h 1862"/>
                  <a:gd name="T14" fmla="*/ 94 w 864"/>
                  <a:gd name="T15" fmla="*/ 0 h 1862"/>
                  <a:gd name="T16" fmla="*/ 0 w 864"/>
                  <a:gd name="T17" fmla="*/ 94 h 1862"/>
                  <a:gd name="T18" fmla="*/ 0 w 864"/>
                  <a:gd name="T19" fmla="*/ 1769 h 1862"/>
                  <a:gd name="T20" fmla="*/ 94 w 864"/>
                  <a:gd name="T21" fmla="*/ 1862 h 1862"/>
                  <a:gd name="T22" fmla="*/ 770 w 864"/>
                  <a:gd name="T23" fmla="*/ 1862 h 1862"/>
                  <a:gd name="T24" fmla="*/ 864 w 864"/>
                  <a:gd name="T25" fmla="*/ 1769 h 1862"/>
                  <a:gd name="T26" fmla="*/ 864 w 864"/>
                  <a:gd name="T27" fmla="*/ 94 h 1862"/>
                  <a:gd name="T28" fmla="*/ 770 w 864"/>
                  <a:gd name="T29" fmla="*/ 0 h 1862"/>
                  <a:gd name="T30" fmla="*/ 688 w 864"/>
                  <a:gd name="T31" fmla="*/ 0 h 1862"/>
                  <a:gd name="T32" fmla="*/ 667 w 864"/>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4" h="1862">
                    <a:moveTo>
                      <a:pt x="667" y="21"/>
                    </a:moveTo>
                    <a:cubicBezTo>
                      <a:pt x="667" y="28"/>
                      <a:pt x="667" y="28"/>
                      <a:pt x="667" y="28"/>
                    </a:cubicBezTo>
                    <a:cubicBezTo>
                      <a:pt x="667" y="53"/>
                      <a:pt x="647" y="72"/>
                      <a:pt x="622" y="72"/>
                    </a:cubicBezTo>
                    <a:cubicBezTo>
                      <a:pt x="242" y="72"/>
                      <a:pt x="242" y="72"/>
                      <a:pt x="242" y="72"/>
                    </a:cubicBezTo>
                    <a:cubicBezTo>
                      <a:pt x="217" y="72"/>
                      <a:pt x="197" y="53"/>
                      <a:pt x="197" y="28"/>
                    </a:cubicBezTo>
                    <a:cubicBezTo>
                      <a:pt x="197" y="21"/>
                      <a:pt x="197" y="21"/>
                      <a:pt x="197" y="21"/>
                    </a:cubicBezTo>
                    <a:cubicBezTo>
                      <a:pt x="197" y="10"/>
                      <a:pt x="188" y="0"/>
                      <a:pt x="176" y="0"/>
                    </a:cubicBezTo>
                    <a:cubicBezTo>
                      <a:pt x="94" y="0"/>
                      <a:pt x="94" y="0"/>
                      <a:pt x="94" y="0"/>
                    </a:cubicBezTo>
                    <a:cubicBezTo>
                      <a:pt x="42" y="0"/>
                      <a:pt x="0" y="42"/>
                      <a:pt x="0" y="94"/>
                    </a:cubicBezTo>
                    <a:cubicBezTo>
                      <a:pt x="0" y="1769"/>
                      <a:pt x="0" y="1769"/>
                      <a:pt x="0" y="1769"/>
                    </a:cubicBezTo>
                    <a:cubicBezTo>
                      <a:pt x="0" y="1820"/>
                      <a:pt x="42" y="1862"/>
                      <a:pt x="94" y="1862"/>
                    </a:cubicBezTo>
                    <a:cubicBezTo>
                      <a:pt x="770" y="1862"/>
                      <a:pt x="770" y="1862"/>
                      <a:pt x="770" y="1862"/>
                    </a:cubicBezTo>
                    <a:cubicBezTo>
                      <a:pt x="822" y="1862"/>
                      <a:pt x="864" y="1820"/>
                      <a:pt x="864" y="1769"/>
                    </a:cubicBezTo>
                    <a:cubicBezTo>
                      <a:pt x="864" y="94"/>
                      <a:pt x="864" y="94"/>
                      <a:pt x="864" y="94"/>
                    </a:cubicBezTo>
                    <a:cubicBezTo>
                      <a:pt x="864" y="42"/>
                      <a:pt x="822" y="0"/>
                      <a:pt x="770" y="0"/>
                    </a:cubicBezTo>
                    <a:cubicBezTo>
                      <a:pt x="688" y="0"/>
                      <a:pt x="688" y="0"/>
                      <a:pt x="688" y="0"/>
                    </a:cubicBezTo>
                    <a:cubicBezTo>
                      <a:pt x="676" y="0"/>
                      <a:pt x="667" y="10"/>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583C05BB-AD3D-4859-B7C8-1FC669CFF6D5}"/>
                  </a:ext>
                </a:extLst>
              </p:cNvPr>
              <p:cNvSpPr>
                <a:spLocks/>
              </p:cNvSpPr>
              <p:nvPr/>
            </p:nvSpPr>
            <p:spPr bwMode="auto">
              <a:xfrm>
                <a:off x="6988175" y="42973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5"/>
                      <a:pt x="0" y="10"/>
                    </a:cubicBezTo>
                    <a:cubicBezTo>
                      <a:pt x="0" y="10"/>
                      <a:pt x="0" y="10"/>
                      <a:pt x="0" y="10"/>
                    </a:cubicBezTo>
                    <a:cubicBezTo>
                      <a:pt x="0" y="4"/>
                      <a:pt x="4" y="0"/>
                      <a:pt x="10" y="0"/>
                    </a:cubicBezTo>
                    <a:cubicBezTo>
                      <a:pt x="116" y="0"/>
                      <a:pt x="116" y="0"/>
                      <a:pt x="116" y="0"/>
                    </a:cubicBezTo>
                    <a:cubicBezTo>
                      <a:pt x="122" y="0"/>
                      <a:pt x="126" y="4"/>
                      <a:pt x="126" y="10"/>
                    </a:cubicBezTo>
                    <a:cubicBezTo>
                      <a:pt x="126" y="10"/>
                      <a:pt x="126" y="10"/>
                      <a:pt x="126" y="10"/>
                    </a:cubicBezTo>
                    <a:cubicBezTo>
                      <a:pt x="126" y="15"/>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6F9CE699-7FC6-4DFD-872D-372BAE8B1888}"/>
                  </a:ext>
                </a:extLst>
              </p:cNvPr>
              <p:cNvSpPr>
                <a:spLocks noChangeArrowheads="1"/>
              </p:cNvSpPr>
              <p:nvPr/>
            </p:nvSpPr>
            <p:spPr bwMode="auto">
              <a:xfrm>
                <a:off x="7467600" y="42719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4" name="Group 63">
              <a:extLst>
                <a:ext uri="{FF2B5EF4-FFF2-40B4-BE49-F238E27FC236}">
                  <a16:creationId xmlns:a16="http://schemas.microsoft.com/office/drawing/2014/main" id="{7EFAB123-4C85-490A-84D8-7DF86F3C5147}"/>
                </a:ext>
              </a:extLst>
            </p:cNvPr>
            <p:cNvGrpSpPr/>
            <p:nvPr/>
          </p:nvGrpSpPr>
          <p:grpSpPr>
            <a:xfrm>
              <a:off x="9922707" y="2740977"/>
              <a:ext cx="3736975" cy="1912144"/>
              <a:chOff x="1422400" y="3121025"/>
              <a:chExt cx="3397250" cy="1738313"/>
            </a:xfrm>
          </p:grpSpPr>
          <p:sp>
            <p:nvSpPr>
              <p:cNvPr id="16" name="Freeform 13">
                <a:extLst>
                  <a:ext uri="{FF2B5EF4-FFF2-40B4-BE49-F238E27FC236}">
                    <a16:creationId xmlns:a16="http://schemas.microsoft.com/office/drawing/2014/main" id="{0FA1C4C4-EF91-4617-9E44-3E1B6202268A}"/>
                  </a:ext>
                </a:extLst>
              </p:cNvPr>
              <p:cNvSpPr>
                <a:spLocks/>
              </p:cNvSpPr>
              <p:nvPr/>
            </p:nvSpPr>
            <p:spPr bwMode="auto">
              <a:xfrm>
                <a:off x="2359025" y="3517900"/>
                <a:ext cx="304800" cy="569913"/>
              </a:xfrm>
              <a:custGeom>
                <a:avLst/>
                <a:gdLst>
                  <a:gd name="T0" fmla="*/ 34 w 96"/>
                  <a:gd name="T1" fmla="*/ 23 h 179"/>
                  <a:gd name="T2" fmla="*/ 0 w 96"/>
                  <a:gd name="T3" fmla="*/ 179 h 179"/>
                  <a:gd name="T4" fmla="*/ 42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2" y="175"/>
                      <a:pt x="42" y="175"/>
                      <a:pt x="42" y="175"/>
                    </a:cubicBezTo>
                    <a:cubicBezTo>
                      <a:pt x="96" y="14"/>
                      <a:pt x="96" y="14"/>
                      <a:pt x="96" y="14"/>
                    </a:cubicBezTo>
                    <a:cubicBezTo>
                      <a:pt x="66" y="0"/>
                      <a:pt x="66" y="0"/>
                      <a:pt x="66" y="0"/>
                    </a:cubicBezTo>
                    <a:lnTo>
                      <a:pt x="34" y="23"/>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DB2A22D5-A812-46A4-8EE5-0C674890D932}"/>
                  </a:ext>
                </a:extLst>
              </p:cNvPr>
              <p:cNvSpPr>
                <a:spLocks/>
              </p:cNvSpPr>
              <p:nvPr/>
            </p:nvSpPr>
            <p:spPr bwMode="auto">
              <a:xfrm>
                <a:off x="2308225" y="3216275"/>
                <a:ext cx="1590675" cy="915988"/>
              </a:xfrm>
              <a:custGeom>
                <a:avLst/>
                <a:gdLst>
                  <a:gd name="T0" fmla="*/ 501 w 501"/>
                  <a:gd name="T1" fmla="*/ 95 h 288"/>
                  <a:gd name="T2" fmla="*/ 349 w 501"/>
                  <a:gd name="T3" fmla="*/ 288 h 288"/>
                  <a:gd name="T4" fmla="*/ 0 w 501"/>
                  <a:gd name="T5" fmla="*/ 288 h 288"/>
                  <a:gd name="T6" fmla="*/ 90 w 501"/>
                  <a:gd name="T7" fmla="*/ 116 h 288"/>
                  <a:gd name="T8" fmla="*/ 156 w 501"/>
                  <a:gd name="T9" fmla="*/ 0 h 288"/>
                  <a:gd name="T10" fmla="*/ 329 w 501"/>
                  <a:gd name="T11" fmla="*/ 47 h 288"/>
                  <a:gd name="T12" fmla="*/ 501 w 501"/>
                  <a:gd name="T13" fmla="*/ 95 h 288"/>
                </a:gdLst>
                <a:ahLst/>
                <a:cxnLst>
                  <a:cxn ang="0">
                    <a:pos x="T0" y="T1"/>
                  </a:cxn>
                  <a:cxn ang="0">
                    <a:pos x="T2" y="T3"/>
                  </a:cxn>
                  <a:cxn ang="0">
                    <a:pos x="T4" y="T5"/>
                  </a:cxn>
                  <a:cxn ang="0">
                    <a:pos x="T6" y="T7"/>
                  </a:cxn>
                  <a:cxn ang="0">
                    <a:pos x="T8" y="T9"/>
                  </a:cxn>
                  <a:cxn ang="0">
                    <a:pos x="T10" y="T11"/>
                  </a:cxn>
                  <a:cxn ang="0">
                    <a:pos x="T12" y="T13"/>
                  </a:cxn>
                </a:cxnLst>
                <a:rect l="0" t="0" r="r" b="b"/>
                <a:pathLst>
                  <a:path w="501" h="288">
                    <a:moveTo>
                      <a:pt x="501" y="95"/>
                    </a:moveTo>
                    <a:cubicBezTo>
                      <a:pt x="488" y="146"/>
                      <a:pt x="444" y="208"/>
                      <a:pt x="349" y="288"/>
                    </a:cubicBezTo>
                    <a:cubicBezTo>
                      <a:pt x="0" y="288"/>
                      <a:pt x="0" y="288"/>
                      <a:pt x="0" y="288"/>
                    </a:cubicBezTo>
                    <a:cubicBezTo>
                      <a:pt x="48" y="249"/>
                      <a:pt x="85" y="198"/>
                      <a:pt x="90" y="116"/>
                    </a:cubicBezTo>
                    <a:cubicBezTo>
                      <a:pt x="156" y="0"/>
                      <a:pt x="156" y="0"/>
                      <a:pt x="156" y="0"/>
                    </a:cubicBezTo>
                    <a:cubicBezTo>
                      <a:pt x="221" y="4"/>
                      <a:pt x="278" y="20"/>
                      <a:pt x="329" y="47"/>
                    </a:cubicBezTo>
                    <a:cubicBezTo>
                      <a:pt x="388" y="57"/>
                      <a:pt x="445" y="72"/>
                      <a:pt x="501" y="9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A5F05420-B283-4E42-AF12-90B96DB59666}"/>
                  </a:ext>
                </a:extLst>
              </p:cNvPr>
              <p:cNvSpPr>
                <a:spLocks/>
              </p:cNvSpPr>
              <p:nvPr/>
            </p:nvSpPr>
            <p:spPr bwMode="auto">
              <a:xfrm>
                <a:off x="3140075" y="3178175"/>
                <a:ext cx="514350" cy="681038"/>
              </a:xfrm>
              <a:custGeom>
                <a:avLst/>
                <a:gdLst>
                  <a:gd name="T0" fmla="*/ 17 w 162"/>
                  <a:gd name="T1" fmla="*/ 62 h 214"/>
                  <a:gd name="T2" fmla="*/ 30 w 162"/>
                  <a:gd name="T3" fmla="*/ 35 h 214"/>
                  <a:gd name="T4" fmla="*/ 40 w 162"/>
                  <a:gd name="T5" fmla="*/ 22 h 214"/>
                  <a:gd name="T6" fmla="*/ 113 w 162"/>
                  <a:gd name="T7" fmla="*/ 6 h 214"/>
                  <a:gd name="T8" fmla="*/ 162 w 162"/>
                  <a:gd name="T9" fmla="*/ 73 h 214"/>
                  <a:gd name="T10" fmla="*/ 130 w 162"/>
                  <a:gd name="T11" fmla="*/ 162 h 214"/>
                  <a:gd name="T12" fmla="*/ 58 w 162"/>
                  <a:gd name="T13" fmla="*/ 212 h 214"/>
                  <a:gd name="T14" fmla="*/ 42 w 162"/>
                  <a:gd name="T15" fmla="*/ 211 h 214"/>
                  <a:gd name="T16" fmla="*/ 0 w 162"/>
                  <a:gd name="T17" fmla="*/ 155 h 214"/>
                  <a:gd name="T18" fmla="*/ 9 w 162"/>
                  <a:gd name="T19" fmla="*/ 91 h 214"/>
                  <a:gd name="T20" fmla="*/ 17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7" y="62"/>
                    </a:moveTo>
                    <a:cubicBezTo>
                      <a:pt x="21" y="53"/>
                      <a:pt x="26" y="42"/>
                      <a:pt x="30" y="35"/>
                    </a:cubicBezTo>
                    <a:cubicBezTo>
                      <a:pt x="32" y="30"/>
                      <a:pt x="36" y="25"/>
                      <a:pt x="40" y="22"/>
                    </a:cubicBezTo>
                    <a:cubicBezTo>
                      <a:pt x="61" y="4"/>
                      <a:pt x="85" y="0"/>
                      <a:pt x="113" y="6"/>
                    </a:cubicBezTo>
                    <a:cubicBezTo>
                      <a:pt x="152" y="16"/>
                      <a:pt x="161" y="42"/>
                      <a:pt x="162" y="73"/>
                    </a:cubicBezTo>
                    <a:cubicBezTo>
                      <a:pt x="159" y="107"/>
                      <a:pt x="148" y="136"/>
                      <a:pt x="130" y="162"/>
                    </a:cubicBezTo>
                    <a:cubicBezTo>
                      <a:pt x="108" y="188"/>
                      <a:pt x="84" y="204"/>
                      <a:pt x="58" y="212"/>
                    </a:cubicBezTo>
                    <a:cubicBezTo>
                      <a:pt x="53" y="214"/>
                      <a:pt x="47" y="213"/>
                      <a:pt x="42" y="211"/>
                    </a:cubicBezTo>
                    <a:cubicBezTo>
                      <a:pt x="16" y="198"/>
                      <a:pt x="2" y="180"/>
                      <a:pt x="0" y="155"/>
                    </a:cubicBezTo>
                    <a:cubicBezTo>
                      <a:pt x="9" y="91"/>
                      <a:pt x="9" y="91"/>
                      <a:pt x="9" y="91"/>
                    </a:cubicBezTo>
                    <a:cubicBezTo>
                      <a:pt x="10" y="81"/>
                      <a:pt x="13" y="71"/>
                      <a:pt x="17" y="6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0C9206B9-D0F3-462F-8350-F2C83C4DA3AC}"/>
                  </a:ext>
                </a:extLst>
              </p:cNvPr>
              <p:cNvSpPr>
                <a:spLocks/>
              </p:cNvSpPr>
              <p:nvPr/>
            </p:nvSpPr>
            <p:spPr bwMode="auto">
              <a:xfrm>
                <a:off x="3536950" y="4303713"/>
                <a:ext cx="374650" cy="371475"/>
              </a:xfrm>
              <a:custGeom>
                <a:avLst/>
                <a:gdLst>
                  <a:gd name="T0" fmla="*/ 118 w 118"/>
                  <a:gd name="T1" fmla="*/ 27 h 117"/>
                  <a:gd name="T2" fmla="*/ 70 w 118"/>
                  <a:gd name="T3" fmla="*/ 107 h 117"/>
                  <a:gd name="T4" fmla="*/ 64 w 118"/>
                  <a:gd name="T5" fmla="*/ 104 h 117"/>
                  <a:gd name="T6" fmla="*/ 69 w 118"/>
                  <a:gd name="T7" fmla="*/ 79 h 117"/>
                  <a:gd name="T8" fmla="*/ 49 w 118"/>
                  <a:gd name="T9" fmla="*/ 111 h 117"/>
                  <a:gd name="T10" fmla="*/ 41 w 118"/>
                  <a:gd name="T11" fmla="*/ 107 h 117"/>
                  <a:gd name="T12" fmla="*/ 54 w 118"/>
                  <a:gd name="T13" fmla="*/ 70 h 117"/>
                  <a:gd name="T14" fmla="*/ 23 w 118"/>
                  <a:gd name="T15" fmla="*/ 117 h 117"/>
                  <a:gd name="T16" fmla="*/ 18 w 118"/>
                  <a:gd name="T17" fmla="*/ 114 h 117"/>
                  <a:gd name="T18" fmla="*/ 38 w 118"/>
                  <a:gd name="T19" fmla="*/ 65 h 117"/>
                  <a:gd name="T20" fmla="*/ 5 w 118"/>
                  <a:gd name="T21" fmla="*/ 113 h 117"/>
                  <a:gd name="T22" fmla="*/ 0 w 118"/>
                  <a:gd name="T23" fmla="*/ 111 h 117"/>
                  <a:gd name="T24" fmla="*/ 24 w 118"/>
                  <a:gd name="T25" fmla="*/ 57 h 117"/>
                  <a:gd name="T26" fmla="*/ 91 w 118"/>
                  <a:gd name="T27" fmla="*/ 0 h 117"/>
                  <a:gd name="T28" fmla="*/ 118 w 118"/>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 h="117">
                    <a:moveTo>
                      <a:pt x="118" y="27"/>
                    </a:moveTo>
                    <a:cubicBezTo>
                      <a:pt x="110" y="35"/>
                      <a:pt x="80" y="95"/>
                      <a:pt x="70" y="107"/>
                    </a:cubicBezTo>
                    <a:cubicBezTo>
                      <a:pt x="64" y="104"/>
                      <a:pt x="64" y="104"/>
                      <a:pt x="64" y="104"/>
                    </a:cubicBezTo>
                    <a:cubicBezTo>
                      <a:pt x="69" y="79"/>
                      <a:pt x="69" y="79"/>
                      <a:pt x="69" y="79"/>
                    </a:cubicBezTo>
                    <a:cubicBezTo>
                      <a:pt x="49" y="111"/>
                      <a:pt x="49" y="111"/>
                      <a:pt x="49" y="111"/>
                    </a:cubicBezTo>
                    <a:cubicBezTo>
                      <a:pt x="41" y="107"/>
                      <a:pt x="41" y="107"/>
                      <a:pt x="41" y="107"/>
                    </a:cubicBezTo>
                    <a:cubicBezTo>
                      <a:pt x="54" y="70"/>
                      <a:pt x="54" y="70"/>
                      <a:pt x="54" y="70"/>
                    </a:cubicBezTo>
                    <a:cubicBezTo>
                      <a:pt x="23" y="117"/>
                      <a:pt x="23" y="117"/>
                      <a:pt x="23" y="117"/>
                    </a:cubicBezTo>
                    <a:cubicBezTo>
                      <a:pt x="18" y="114"/>
                      <a:pt x="18" y="114"/>
                      <a:pt x="18" y="114"/>
                    </a:cubicBezTo>
                    <a:cubicBezTo>
                      <a:pt x="38" y="65"/>
                      <a:pt x="38" y="65"/>
                      <a:pt x="38" y="65"/>
                    </a:cubicBezTo>
                    <a:cubicBezTo>
                      <a:pt x="5" y="113"/>
                      <a:pt x="5" y="113"/>
                      <a:pt x="5" y="113"/>
                    </a:cubicBezTo>
                    <a:cubicBezTo>
                      <a:pt x="0" y="111"/>
                      <a:pt x="0" y="111"/>
                      <a:pt x="0" y="111"/>
                    </a:cubicBezTo>
                    <a:cubicBezTo>
                      <a:pt x="24" y="57"/>
                      <a:pt x="24" y="57"/>
                      <a:pt x="24" y="57"/>
                    </a:cubicBezTo>
                    <a:cubicBezTo>
                      <a:pt x="36" y="40"/>
                      <a:pt x="82" y="2"/>
                      <a:pt x="91" y="0"/>
                    </a:cubicBezTo>
                    <a:lnTo>
                      <a:pt x="118" y="27"/>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781374B-CB78-40B0-BF26-35558DA39E26}"/>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 name="T6" fmla="*/ 6 w 16"/>
                  <a:gd name="T7" fmla="*/ 50 h 50"/>
                </a:gdLst>
                <a:ahLst/>
                <a:cxnLst>
                  <a:cxn ang="0">
                    <a:pos x="T0" y="T1"/>
                  </a:cxn>
                  <a:cxn ang="0">
                    <a:pos x="T2" y="T3"/>
                  </a:cxn>
                  <a:cxn ang="0">
                    <a:pos x="T4" y="T5"/>
                  </a:cxn>
                  <a:cxn ang="0">
                    <a:pos x="T6" y="T7"/>
                  </a:cxn>
                </a:cxnLst>
                <a:rect l="0" t="0" r="r" b="b"/>
                <a:pathLst>
                  <a:path w="16" h="50">
                    <a:moveTo>
                      <a:pt x="6" y="50"/>
                    </a:moveTo>
                    <a:lnTo>
                      <a:pt x="0" y="36"/>
                    </a:lnTo>
                    <a:lnTo>
                      <a:pt x="16" y="0"/>
                    </a:lnTo>
                    <a:lnTo>
                      <a:pt x="6" y="50"/>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0D1148EA-A58E-40E7-814D-09E1905F31F7}"/>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Lst>
                <a:ahLst/>
                <a:cxnLst>
                  <a:cxn ang="0">
                    <a:pos x="T0" y="T1"/>
                  </a:cxn>
                  <a:cxn ang="0">
                    <a:pos x="T2" y="T3"/>
                  </a:cxn>
                  <a:cxn ang="0">
                    <a:pos x="T4" y="T5"/>
                  </a:cxn>
                </a:cxnLst>
                <a:rect l="0" t="0" r="r" b="b"/>
                <a:pathLst>
                  <a:path w="16" h="50">
                    <a:moveTo>
                      <a:pt x="6" y="50"/>
                    </a:moveTo>
                    <a:lnTo>
                      <a:pt x="0" y="36"/>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8D28FBBF-32AE-4560-827C-95B4FC7E4A60}"/>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 name="T6" fmla="*/ 0 w 26"/>
                  <a:gd name="T7" fmla="*/ 74 h 74"/>
                </a:gdLst>
                <a:ahLst/>
                <a:cxnLst>
                  <a:cxn ang="0">
                    <a:pos x="T0" y="T1"/>
                  </a:cxn>
                  <a:cxn ang="0">
                    <a:pos x="T2" y="T3"/>
                  </a:cxn>
                  <a:cxn ang="0">
                    <a:pos x="T4" y="T5"/>
                  </a:cxn>
                  <a:cxn ang="0">
                    <a:pos x="T6" y="T7"/>
                  </a:cxn>
                </a:cxnLst>
                <a:rect l="0" t="0" r="r" b="b"/>
                <a:pathLst>
                  <a:path w="26" h="74">
                    <a:moveTo>
                      <a:pt x="0" y="74"/>
                    </a:moveTo>
                    <a:lnTo>
                      <a:pt x="14" y="18"/>
                    </a:lnTo>
                    <a:lnTo>
                      <a:pt x="26" y="0"/>
                    </a:lnTo>
                    <a:lnTo>
                      <a:pt x="0" y="74"/>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D3D57073-95A9-463D-A45D-D2CB06B56474}"/>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Lst>
                <a:ahLst/>
                <a:cxnLst>
                  <a:cxn ang="0">
                    <a:pos x="T0" y="T1"/>
                  </a:cxn>
                  <a:cxn ang="0">
                    <a:pos x="T2" y="T3"/>
                  </a:cxn>
                  <a:cxn ang="0">
                    <a:pos x="T4" y="T5"/>
                  </a:cxn>
                </a:cxnLst>
                <a:rect l="0" t="0" r="r" b="b"/>
                <a:pathLst>
                  <a:path w="26" h="74">
                    <a:moveTo>
                      <a:pt x="0" y="74"/>
                    </a:moveTo>
                    <a:lnTo>
                      <a:pt x="14" y="18"/>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8014305-EBB0-4D69-8E0B-C2306942D756}"/>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 name="T6" fmla="*/ 0 w 40"/>
                  <a:gd name="T7" fmla="*/ 98 h 98"/>
                </a:gdLst>
                <a:ahLst/>
                <a:cxnLst>
                  <a:cxn ang="0">
                    <a:pos x="T0" y="T1"/>
                  </a:cxn>
                  <a:cxn ang="0">
                    <a:pos x="T2" y="T3"/>
                  </a:cxn>
                  <a:cxn ang="0">
                    <a:pos x="T4" y="T5"/>
                  </a:cxn>
                  <a:cxn ang="0">
                    <a:pos x="T6" y="T7"/>
                  </a:cxn>
                </a:cxnLst>
                <a:rect l="0" t="0" r="r" b="b"/>
                <a:pathLst>
                  <a:path w="40" h="98">
                    <a:moveTo>
                      <a:pt x="0" y="98"/>
                    </a:moveTo>
                    <a:lnTo>
                      <a:pt x="30" y="14"/>
                    </a:lnTo>
                    <a:lnTo>
                      <a:pt x="40" y="0"/>
                    </a:lnTo>
                    <a:lnTo>
                      <a:pt x="0" y="9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7D4EACE6-110E-4CD2-B933-CEAFF42FC9C0}"/>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Lst>
                <a:ahLst/>
                <a:cxnLst>
                  <a:cxn ang="0">
                    <a:pos x="T0" y="T1"/>
                  </a:cxn>
                  <a:cxn ang="0">
                    <a:pos x="T2" y="T3"/>
                  </a:cxn>
                  <a:cxn ang="0">
                    <a:pos x="T4" y="T5"/>
                  </a:cxn>
                </a:cxnLst>
                <a:rect l="0" t="0" r="r" b="b"/>
                <a:pathLst>
                  <a:path w="40" h="98">
                    <a:moveTo>
                      <a:pt x="0" y="98"/>
                    </a:moveTo>
                    <a:lnTo>
                      <a:pt x="30" y="14"/>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1EE897E-19A2-4842-A8E4-9804FF51A7E0}"/>
                  </a:ext>
                </a:extLst>
              </p:cNvPr>
              <p:cNvSpPr>
                <a:spLocks/>
              </p:cNvSpPr>
              <p:nvPr/>
            </p:nvSpPr>
            <p:spPr bwMode="auto">
              <a:xfrm>
                <a:off x="3825875" y="4240213"/>
                <a:ext cx="161925" cy="149225"/>
              </a:xfrm>
              <a:custGeom>
                <a:avLst/>
                <a:gdLst>
                  <a:gd name="T0" fmla="*/ 94 w 102"/>
                  <a:gd name="T1" fmla="*/ 60 h 94"/>
                  <a:gd name="T2" fmla="*/ 54 w 102"/>
                  <a:gd name="T3" fmla="*/ 94 h 94"/>
                  <a:gd name="T4" fmla="*/ 0 w 102"/>
                  <a:gd name="T5" fmla="*/ 40 h 94"/>
                  <a:gd name="T6" fmla="*/ 40 w 102"/>
                  <a:gd name="T7" fmla="*/ 0 h 94"/>
                  <a:gd name="T8" fmla="*/ 102 w 102"/>
                  <a:gd name="T9" fmla="*/ 56 h 94"/>
                  <a:gd name="T10" fmla="*/ 94 w 102"/>
                  <a:gd name="T11" fmla="*/ 60 h 94"/>
                </a:gdLst>
                <a:ahLst/>
                <a:cxnLst>
                  <a:cxn ang="0">
                    <a:pos x="T0" y="T1"/>
                  </a:cxn>
                  <a:cxn ang="0">
                    <a:pos x="T2" y="T3"/>
                  </a:cxn>
                  <a:cxn ang="0">
                    <a:pos x="T4" y="T5"/>
                  </a:cxn>
                  <a:cxn ang="0">
                    <a:pos x="T6" y="T7"/>
                  </a:cxn>
                  <a:cxn ang="0">
                    <a:pos x="T8" y="T9"/>
                  </a:cxn>
                  <a:cxn ang="0">
                    <a:pos x="T10" y="T11"/>
                  </a:cxn>
                </a:cxnLst>
                <a:rect l="0" t="0" r="r" b="b"/>
                <a:pathLst>
                  <a:path w="102" h="94">
                    <a:moveTo>
                      <a:pt x="94" y="60"/>
                    </a:moveTo>
                    <a:lnTo>
                      <a:pt x="54" y="94"/>
                    </a:lnTo>
                    <a:lnTo>
                      <a:pt x="0" y="40"/>
                    </a:lnTo>
                    <a:lnTo>
                      <a:pt x="40" y="0"/>
                    </a:lnTo>
                    <a:lnTo>
                      <a:pt x="102" y="56"/>
                    </a:lnTo>
                    <a:lnTo>
                      <a:pt x="94" y="6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66C7204B-FB29-4A75-83C8-7AFF7AF4D183}"/>
                  </a:ext>
                </a:extLst>
              </p:cNvPr>
              <p:cNvSpPr>
                <a:spLocks/>
              </p:cNvSpPr>
              <p:nvPr/>
            </p:nvSpPr>
            <p:spPr bwMode="auto">
              <a:xfrm>
                <a:off x="3140075" y="3121025"/>
                <a:ext cx="571500" cy="719138"/>
              </a:xfrm>
              <a:custGeom>
                <a:avLst/>
                <a:gdLst>
                  <a:gd name="T0" fmla="*/ 1 w 180"/>
                  <a:gd name="T1" fmla="*/ 104 h 226"/>
                  <a:gd name="T2" fmla="*/ 20 w 180"/>
                  <a:gd name="T3" fmla="*/ 33 h 226"/>
                  <a:gd name="T4" fmla="*/ 49 w 180"/>
                  <a:gd name="T5" fmla="*/ 8 h 226"/>
                  <a:gd name="T6" fmla="*/ 105 w 180"/>
                  <a:gd name="T7" fmla="*/ 0 h 226"/>
                  <a:gd name="T8" fmla="*/ 140 w 180"/>
                  <a:gd name="T9" fmla="*/ 10 h 226"/>
                  <a:gd name="T10" fmla="*/ 166 w 180"/>
                  <a:gd name="T11" fmla="*/ 32 h 226"/>
                  <a:gd name="T12" fmla="*/ 177 w 180"/>
                  <a:gd name="T13" fmla="*/ 58 h 226"/>
                  <a:gd name="T14" fmla="*/ 170 w 180"/>
                  <a:gd name="T15" fmla="*/ 123 h 226"/>
                  <a:gd name="T16" fmla="*/ 157 w 180"/>
                  <a:gd name="T17" fmla="*/ 160 h 226"/>
                  <a:gd name="T18" fmla="*/ 146 w 180"/>
                  <a:gd name="T19" fmla="*/ 174 h 226"/>
                  <a:gd name="T20" fmla="*/ 121 w 180"/>
                  <a:gd name="T21" fmla="*/ 198 h 226"/>
                  <a:gd name="T22" fmla="*/ 98 w 180"/>
                  <a:gd name="T23" fmla="*/ 219 h 226"/>
                  <a:gd name="T24" fmla="*/ 93 w 180"/>
                  <a:gd name="T25" fmla="*/ 218 h 226"/>
                  <a:gd name="T26" fmla="*/ 88 w 180"/>
                  <a:gd name="T27" fmla="*/ 209 h 226"/>
                  <a:gd name="T28" fmla="*/ 81 w 180"/>
                  <a:gd name="T29" fmla="*/ 209 h 226"/>
                  <a:gd name="T30" fmla="*/ 78 w 180"/>
                  <a:gd name="T31" fmla="*/ 223 h 226"/>
                  <a:gd name="T32" fmla="*/ 71 w 180"/>
                  <a:gd name="T33" fmla="*/ 223 h 226"/>
                  <a:gd name="T34" fmla="*/ 68 w 180"/>
                  <a:gd name="T35" fmla="*/ 213 h 226"/>
                  <a:gd name="T36" fmla="*/ 62 w 180"/>
                  <a:gd name="T37" fmla="*/ 212 h 226"/>
                  <a:gd name="T38" fmla="*/ 62 w 180"/>
                  <a:gd name="T39" fmla="*/ 212 h 226"/>
                  <a:gd name="T40" fmla="*/ 56 w 180"/>
                  <a:gd name="T41" fmla="*/ 212 h 226"/>
                  <a:gd name="T42" fmla="*/ 41 w 180"/>
                  <a:gd name="T43" fmla="*/ 179 h 226"/>
                  <a:gd name="T44" fmla="*/ 40 w 180"/>
                  <a:gd name="T45" fmla="*/ 178 h 226"/>
                  <a:gd name="T46" fmla="*/ 4 w 180"/>
                  <a:gd name="T47" fmla="*/ 139 h 226"/>
                  <a:gd name="T48" fmla="*/ 1 w 180"/>
                  <a:gd name="T49" fmla="*/ 135 h 226"/>
                  <a:gd name="T50" fmla="*/ 1 w 180"/>
                  <a:gd name="T51" fmla="*/ 130 h 226"/>
                  <a:gd name="T52" fmla="*/ 9 w 180"/>
                  <a:gd name="T53" fmla="*/ 124 h 226"/>
                  <a:gd name="T54" fmla="*/ 10 w 180"/>
                  <a:gd name="T55" fmla="*/ 119 h 226"/>
                  <a:gd name="T56" fmla="*/ 2 w 180"/>
                  <a:gd name="T57" fmla="*/ 106 h 226"/>
                  <a:gd name="T58" fmla="*/ 1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1" y="104"/>
                    </a:moveTo>
                    <a:cubicBezTo>
                      <a:pt x="3" y="81"/>
                      <a:pt x="9" y="54"/>
                      <a:pt x="20" y="33"/>
                    </a:cubicBezTo>
                    <a:cubicBezTo>
                      <a:pt x="26" y="21"/>
                      <a:pt x="36" y="12"/>
                      <a:pt x="49" y="8"/>
                    </a:cubicBezTo>
                    <a:cubicBezTo>
                      <a:pt x="65" y="2"/>
                      <a:pt x="84" y="0"/>
                      <a:pt x="105" y="0"/>
                    </a:cubicBezTo>
                    <a:cubicBezTo>
                      <a:pt x="118" y="0"/>
                      <a:pt x="130" y="3"/>
                      <a:pt x="140" y="10"/>
                    </a:cubicBezTo>
                    <a:cubicBezTo>
                      <a:pt x="150" y="16"/>
                      <a:pt x="159" y="23"/>
                      <a:pt x="166" y="32"/>
                    </a:cubicBezTo>
                    <a:cubicBezTo>
                      <a:pt x="172" y="39"/>
                      <a:pt x="176" y="48"/>
                      <a:pt x="177" y="58"/>
                    </a:cubicBezTo>
                    <a:cubicBezTo>
                      <a:pt x="180" y="81"/>
                      <a:pt x="177" y="103"/>
                      <a:pt x="170" y="123"/>
                    </a:cubicBezTo>
                    <a:cubicBezTo>
                      <a:pt x="167" y="135"/>
                      <a:pt x="163" y="147"/>
                      <a:pt x="157" y="160"/>
                    </a:cubicBezTo>
                    <a:cubicBezTo>
                      <a:pt x="154" y="165"/>
                      <a:pt x="150" y="170"/>
                      <a:pt x="146" y="174"/>
                    </a:cubicBezTo>
                    <a:cubicBezTo>
                      <a:pt x="121" y="198"/>
                      <a:pt x="121" y="198"/>
                      <a:pt x="121" y="198"/>
                    </a:cubicBezTo>
                    <a:cubicBezTo>
                      <a:pt x="98" y="219"/>
                      <a:pt x="98" y="219"/>
                      <a:pt x="98" y="219"/>
                    </a:cubicBezTo>
                    <a:cubicBezTo>
                      <a:pt x="96" y="221"/>
                      <a:pt x="94" y="220"/>
                      <a:pt x="93" y="218"/>
                    </a:cubicBezTo>
                    <a:cubicBezTo>
                      <a:pt x="88" y="209"/>
                      <a:pt x="88" y="209"/>
                      <a:pt x="88" y="209"/>
                    </a:cubicBezTo>
                    <a:cubicBezTo>
                      <a:pt x="86" y="206"/>
                      <a:pt x="82" y="206"/>
                      <a:pt x="81" y="209"/>
                    </a:cubicBezTo>
                    <a:cubicBezTo>
                      <a:pt x="78" y="223"/>
                      <a:pt x="78" y="223"/>
                      <a:pt x="78" y="223"/>
                    </a:cubicBezTo>
                    <a:cubicBezTo>
                      <a:pt x="77" y="226"/>
                      <a:pt x="72" y="226"/>
                      <a:pt x="71" y="223"/>
                    </a:cubicBezTo>
                    <a:cubicBezTo>
                      <a:pt x="68" y="213"/>
                      <a:pt x="68" y="213"/>
                      <a:pt x="68" y="213"/>
                    </a:cubicBezTo>
                    <a:cubicBezTo>
                      <a:pt x="67" y="210"/>
                      <a:pt x="64" y="210"/>
                      <a:pt x="62" y="212"/>
                    </a:cubicBezTo>
                    <a:cubicBezTo>
                      <a:pt x="62" y="212"/>
                      <a:pt x="62" y="212"/>
                      <a:pt x="62" y="212"/>
                    </a:cubicBezTo>
                    <a:cubicBezTo>
                      <a:pt x="61" y="214"/>
                      <a:pt x="57" y="214"/>
                      <a:pt x="56" y="212"/>
                    </a:cubicBezTo>
                    <a:cubicBezTo>
                      <a:pt x="41" y="179"/>
                      <a:pt x="41" y="179"/>
                      <a:pt x="41" y="179"/>
                    </a:cubicBezTo>
                    <a:cubicBezTo>
                      <a:pt x="41" y="179"/>
                      <a:pt x="40" y="178"/>
                      <a:pt x="40" y="178"/>
                    </a:cubicBezTo>
                    <a:cubicBezTo>
                      <a:pt x="4" y="139"/>
                      <a:pt x="4" y="139"/>
                      <a:pt x="4" y="139"/>
                    </a:cubicBezTo>
                    <a:cubicBezTo>
                      <a:pt x="1" y="135"/>
                      <a:pt x="1" y="135"/>
                      <a:pt x="1" y="135"/>
                    </a:cubicBezTo>
                    <a:cubicBezTo>
                      <a:pt x="0" y="133"/>
                      <a:pt x="0" y="131"/>
                      <a:pt x="1" y="130"/>
                    </a:cubicBezTo>
                    <a:cubicBezTo>
                      <a:pt x="9" y="124"/>
                      <a:pt x="9" y="124"/>
                      <a:pt x="9" y="124"/>
                    </a:cubicBezTo>
                    <a:cubicBezTo>
                      <a:pt x="11" y="123"/>
                      <a:pt x="11" y="121"/>
                      <a:pt x="10" y="119"/>
                    </a:cubicBezTo>
                    <a:cubicBezTo>
                      <a:pt x="2" y="106"/>
                      <a:pt x="2" y="106"/>
                      <a:pt x="2" y="106"/>
                    </a:cubicBezTo>
                    <a:cubicBezTo>
                      <a:pt x="1" y="105"/>
                      <a:pt x="1" y="104"/>
                      <a:pt x="1" y="104"/>
                    </a:cubicBez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20F146C4-4F5E-44DD-B191-11E7384F4E7F}"/>
                  </a:ext>
                </a:extLst>
              </p:cNvPr>
              <p:cNvSpPr>
                <a:spLocks/>
              </p:cNvSpPr>
              <p:nvPr/>
            </p:nvSpPr>
            <p:spPr bwMode="auto">
              <a:xfrm>
                <a:off x="3654425" y="3517900"/>
                <a:ext cx="1165225" cy="852488"/>
              </a:xfrm>
              <a:custGeom>
                <a:avLst/>
                <a:gdLst>
                  <a:gd name="T0" fmla="*/ 355 w 367"/>
                  <a:gd name="T1" fmla="*/ 147 h 268"/>
                  <a:gd name="T2" fmla="*/ 350 w 367"/>
                  <a:gd name="T3" fmla="*/ 151 h 268"/>
                  <a:gd name="T4" fmla="*/ 179 w 367"/>
                  <a:gd name="T5" fmla="*/ 231 h 268"/>
                  <a:gd name="T6" fmla="*/ 97 w 367"/>
                  <a:gd name="T7" fmla="*/ 268 h 268"/>
                  <a:gd name="T8" fmla="*/ 88 w 367"/>
                  <a:gd name="T9" fmla="*/ 261 h 268"/>
                  <a:gd name="T10" fmla="*/ 60 w 367"/>
                  <a:gd name="T11" fmla="*/ 237 h 268"/>
                  <a:gd name="T12" fmla="*/ 61 w 367"/>
                  <a:gd name="T13" fmla="*/ 230 h 268"/>
                  <a:gd name="T14" fmla="*/ 200 w 367"/>
                  <a:gd name="T15" fmla="*/ 156 h 268"/>
                  <a:gd name="T16" fmla="*/ 200 w 367"/>
                  <a:gd name="T17" fmla="*/ 156 h 268"/>
                  <a:gd name="T18" fmla="*/ 215 w 367"/>
                  <a:gd name="T19" fmla="*/ 146 h 268"/>
                  <a:gd name="T20" fmla="*/ 76 w 367"/>
                  <a:gd name="T21" fmla="*/ 98 h 268"/>
                  <a:gd name="T22" fmla="*/ 65 w 367"/>
                  <a:gd name="T23" fmla="*/ 96 h 268"/>
                  <a:gd name="T24" fmla="*/ 25 w 367"/>
                  <a:gd name="T25" fmla="*/ 94 h 268"/>
                  <a:gd name="T26" fmla="*/ 25 w 367"/>
                  <a:gd name="T27" fmla="*/ 94 h 268"/>
                  <a:gd name="T28" fmla="*/ 0 w 367"/>
                  <a:gd name="T29" fmla="*/ 93 h 268"/>
                  <a:gd name="T30" fmla="*/ 77 w 367"/>
                  <a:gd name="T31" fmla="*/ 0 h 268"/>
                  <a:gd name="T32" fmla="*/ 355 w 367"/>
                  <a:gd name="T33" fmla="*/ 102 h 268"/>
                  <a:gd name="T34" fmla="*/ 355 w 367"/>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268">
                    <a:moveTo>
                      <a:pt x="355" y="147"/>
                    </a:moveTo>
                    <a:cubicBezTo>
                      <a:pt x="353" y="148"/>
                      <a:pt x="352" y="149"/>
                      <a:pt x="350" y="151"/>
                    </a:cubicBezTo>
                    <a:cubicBezTo>
                      <a:pt x="303" y="193"/>
                      <a:pt x="247" y="221"/>
                      <a:pt x="179" y="231"/>
                    </a:cubicBezTo>
                    <a:cubicBezTo>
                      <a:pt x="141" y="243"/>
                      <a:pt x="112" y="255"/>
                      <a:pt x="97" y="268"/>
                    </a:cubicBezTo>
                    <a:cubicBezTo>
                      <a:pt x="88" y="261"/>
                      <a:pt x="88" y="261"/>
                      <a:pt x="88" y="261"/>
                    </a:cubicBezTo>
                    <a:cubicBezTo>
                      <a:pt x="60" y="237"/>
                      <a:pt x="60" y="237"/>
                      <a:pt x="60" y="237"/>
                    </a:cubicBezTo>
                    <a:cubicBezTo>
                      <a:pt x="57" y="235"/>
                      <a:pt x="58" y="231"/>
                      <a:pt x="61" y="230"/>
                    </a:cubicBezTo>
                    <a:cubicBezTo>
                      <a:pt x="97" y="217"/>
                      <a:pt x="144" y="191"/>
                      <a:pt x="200" y="156"/>
                    </a:cubicBezTo>
                    <a:cubicBezTo>
                      <a:pt x="200" y="156"/>
                      <a:pt x="200" y="156"/>
                      <a:pt x="200" y="156"/>
                    </a:cubicBezTo>
                    <a:cubicBezTo>
                      <a:pt x="205" y="153"/>
                      <a:pt x="210" y="149"/>
                      <a:pt x="215" y="146"/>
                    </a:cubicBezTo>
                    <a:cubicBezTo>
                      <a:pt x="76" y="98"/>
                      <a:pt x="76" y="98"/>
                      <a:pt x="76" y="98"/>
                    </a:cubicBezTo>
                    <a:cubicBezTo>
                      <a:pt x="73" y="97"/>
                      <a:pt x="69" y="96"/>
                      <a:pt x="65" y="96"/>
                    </a:cubicBezTo>
                    <a:cubicBezTo>
                      <a:pt x="25" y="94"/>
                      <a:pt x="25" y="94"/>
                      <a:pt x="25" y="94"/>
                    </a:cubicBezTo>
                    <a:cubicBezTo>
                      <a:pt x="25" y="94"/>
                      <a:pt x="25" y="94"/>
                      <a:pt x="25" y="94"/>
                    </a:cubicBezTo>
                    <a:cubicBezTo>
                      <a:pt x="0" y="93"/>
                      <a:pt x="0" y="93"/>
                      <a:pt x="0" y="93"/>
                    </a:cubicBezTo>
                    <a:cubicBezTo>
                      <a:pt x="0" y="38"/>
                      <a:pt x="24" y="6"/>
                      <a:pt x="77" y="0"/>
                    </a:cubicBezTo>
                    <a:cubicBezTo>
                      <a:pt x="182" y="23"/>
                      <a:pt x="273" y="58"/>
                      <a:pt x="355" y="102"/>
                    </a:cubicBezTo>
                    <a:cubicBezTo>
                      <a:pt x="365" y="118"/>
                      <a:pt x="367" y="133"/>
                      <a:pt x="355" y="1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43C449D0-0EBA-45E8-84BD-20F2E2A95871}"/>
                  </a:ext>
                </a:extLst>
              </p:cNvPr>
              <p:cNvSpPr>
                <a:spLocks/>
              </p:cNvSpPr>
              <p:nvPr/>
            </p:nvSpPr>
            <p:spPr bwMode="auto">
              <a:xfrm>
                <a:off x="4337050" y="3957638"/>
                <a:ext cx="212725" cy="44450"/>
              </a:xfrm>
              <a:custGeom>
                <a:avLst/>
                <a:gdLst>
                  <a:gd name="T0" fmla="*/ 0 w 67"/>
                  <a:gd name="T1" fmla="*/ 8 h 14"/>
                  <a:gd name="T2" fmla="*/ 67 w 67"/>
                  <a:gd name="T3" fmla="*/ 0 h 14"/>
                  <a:gd name="T4" fmla="*/ 0 w 67"/>
                  <a:gd name="T5" fmla="*/ 8 h 14"/>
                </a:gdLst>
                <a:ahLst/>
                <a:cxnLst>
                  <a:cxn ang="0">
                    <a:pos x="T0" y="T1"/>
                  </a:cxn>
                  <a:cxn ang="0">
                    <a:pos x="T2" y="T3"/>
                  </a:cxn>
                  <a:cxn ang="0">
                    <a:pos x="T4" y="T5"/>
                  </a:cxn>
                </a:cxnLst>
                <a:rect l="0" t="0" r="r" b="b"/>
                <a:pathLst>
                  <a:path w="67" h="14">
                    <a:moveTo>
                      <a:pt x="0" y="8"/>
                    </a:moveTo>
                    <a:cubicBezTo>
                      <a:pt x="0" y="8"/>
                      <a:pt x="37" y="14"/>
                      <a:pt x="67" y="0"/>
                    </a:cubicBezTo>
                    <a:cubicBezTo>
                      <a:pt x="67" y="0"/>
                      <a:pt x="42" y="6"/>
                      <a:pt x="0" y="8"/>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2EE54261-277C-481D-AA18-57ADDDDB3073}"/>
                  </a:ext>
                </a:extLst>
              </p:cNvPr>
              <p:cNvSpPr>
                <a:spLocks/>
              </p:cNvSpPr>
              <p:nvPr/>
            </p:nvSpPr>
            <p:spPr bwMode="auto">
              <a:xfrm>
                <a:off x="4337050" y="3865563"/>
                <a:ext cx="177800" cy="117475"/>
              </a:xfrm>
              <a:custGeom>
                <a:avLst/>
                <a:gdLst>
                  <a:gd name="T0" fmla="*/ 0 w 56"/>
                  <a:gd name="T1" fmla="*/ 37 h 37"/>
                  <a:gd name="T2" fmla="*/ 56 w 56"/>
                  <a:gd name="T3" fmla="*/ 0 h 37"/>
                  <a:gd name="T4" fmla="*/ 0 w 56"/>
                  <a:gd name="T5" fmla="*/ 37 h 37"/>
                </a:gdLst>
                <a:ahLst/>
                <a:cxnLst>
                  <a:cxn ang="0">
                    <a:pos x="T0" y="T1"/>
                  </a:cxn>
                  <a:cxn ang="0">
                    <a:pos x="T2" y="T3"/>
                  </a:cxn>
                  <a:cxn ang="0">
                    <a:pos x="T4" y="T5"/>
                  </a:cxn>
                </a:cxnLst>
                <a:rect l="0" t="0" r="r" b="b"/>
                <a:pathLst>
                  <a:path w="56" h="37">
                    <a:moveTo>
                      <a:pt x="0" y="37"/>
                    </a:moveTo>
                    <a:cubicBezTo>
                      <a:pt x="0" y="37"/>
                      <a:pt x="36" y="26"/>
                      <a:pt x="56" y="0"/>
                    </a:cubicBezTo>
                    <a:cubicBezTo>
                      <a:pt x="56" y="0"/>
                      <a:pt x="36" y="17"/>
                      <a:pt x="0" y="3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99199A8-72FE-453B-9496-9740F3E0B9F4}"/>
                  </a:ext>
                </a:extLst>
              </p:cNvPr>
              <p:cNvSpPr>
                <a:spLocks/>
              </p:cNvSpPr>
              <p:nvPr/>
            </p:nvSpPr>
            <p:spPr bwMode="auto">
              <a:xfrm>
                <a:off x="3933825" y="3998913"/>
                <a:ext cx="831850" cy="371475"/>
              </a:xfrm>
              <a:custGeom>
                <a:avLst/>
                <a:gdLst>
                  <a:gd name="T0" fmla="*/ 262 w 262"/>
                  <a:gd name="T1" fmla="*/ 0 h 117"/>
                  <a:gd name="T2" fmla="*/ 91 w 262"/>
                  <a:gd name="T3" fmla="*/ 80 h 117"/>
                  <a:gd name="T4" fmla="*/ 9 w 262"/>
                  <a:gd name="T5" fmla="*/ 117 h 117"/>
                  <a:gd name="T6" fmla="*/ 0 w 262"/>
                  <a:gd name="T7" fmla="*/ 110 h 117"/>
                  <a:gd name="T8" fmla="*/ 91 w 262"/>
                  <a:gd name="T9" fmla="*/ 69 h 117"/>
                  <a:gd name="T10" fmla="*/ 262 w 262"/>
                  <a:gd name="T11" fmla="*/ 0 h 117"/>
                </a:gdLst>
                <a:ahLst/>
                <a:cxnLst>
                  <a:cxn ang="0">
                    <a:pos x="T0" y="T1"/>
                  </a:cxn>
                  <a:cxn ang="0">
                    <a:pos x="T2" y="T3"/>
                  </a:cxn>
                  <a:cxn ang="0">
                    <a:pos x="T4" y="T5"/>
                  </a:cxn>
                  <a:cxn ang="0">
                    <a:pos x="T6" y="T7"/>
                  </a:cxn>
                  <a:cxn ang="0">
                    <a:pos x="T8" y="T9"/>
                  </a:cxn>
                  <a:cxn ang="0">
                    <a:pos x="T10" y="T11"/>
                  </a:cxn>
                </a:cxnLst>
                <a:rect l="0" t="0" r="r" b="b"/>
                <a:pathLst>
                  <a:path w="262" h="117">
                    <a:moveTo>
                      <a:pt x="262" y="0"/>
                    </a:moveTo>
                    <a:cubicBezTo>
                      <a:pt x="215" y="42"/>
                      <a:pt x="159" y="70"/>
                      <a:pt x="91" y="80"/>
                    </a:cubicBezTo>
                    <a:cubicBezTo>
                      <a:pt x="53" y="92"/>
                      <a:pt x="24" y="104"/>
                      <a:pt x="9" y="117"/>
                    </a:cubicBezTo>
                    <a:cubicBezTo>
                      <a:pt x="0" y="110"/>
                      <a:pt x="0" y="110"/>
                      <a:pt x="0" y="110"/>
                    </a:cubicBezTo>
                    <a:cubicBezTo>
                      <a:pt x="0" y="110"/>
                      <a:pt x="39" y="78"/>
                      <a:pt x="91" y="69"/>
                    </a:cubicBezTo>
                    <a:cubicBezTo>
                      <a:pt x="143" y="61"/>
                      <a:pt x="211" y="33"/>
                      <a:pt x="262" y="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E3CD6A36-4386-4B21-9BF4-A045DFD4EFAB}"/>
                  </a:ext>
                </a:extLst>
              </p:cNvPr>
              <p:cNvSpPr>
                <a:spLocks/>
              </p:cNvSpPr>
              <p:nvPr/>
            </p:nvSpPr>
            <p:spPr bwMode="auto">
              <a:xfrm>
                <a:off x="3733800" y="3779838"/>
                <a:ext cx="638175" cy="234950"/>
              </a:xfrm>
              <a:custGeom>
                <a:avLst/>
                <a:gdLst>
                  <a:gd name="T0" fmla="*/ 175 w 201"/>
                  <a:gd name="T1" fmla="*/ 74 h 74"/>
                  <a:gd name="T2" fmla="*/ 190 w 201"/>
                  <a:gd name="T3" fmla="*/ 64 h 74"/>
                  <a:gd name="T4" fmla="*/ 51 w 201"/>
                  <a:gd name="T5" fmla="*/ 16 h 74"/>
                  <a:gd name="T6" fmla="*/ 40 w 201"/>
                  <a:gd name="T7" fmla="*/ 14 h 74"/>
                  <a:gd name="T8" fmla="*/ 0 w 201"/>
                  <a:gd name="T9" fmla="*/ 12 h 74"/>
                  <a:gd name="T10" fmla="*/ 0 w 201"/>
                  <a:gd name="T11" fmla="*/ 12 h 74"/>
                  <a:gd name="T12" fmla="*/ 7 w 201"/>
                  <a:gd name="T13" fmla="*/ 3 h 74"/>
                  <a:gd name="T14" fmla="*/ 52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5" y="67"/>
                      <a:pt x="190" y="64"/>
                    </a:cubicBezTo>
                    <a:cubicBezTo>
                      <a:pt x="51" y="16"/>
                      <a:pt x="51" y="16"/>
                      <a:pt x="51" y="16"/>
                    </a:cubicBezTo>
                    <a:cubicBezTo>
                      <a:pt x="48" y="15"/>
                      <a:pt x="44" y="14"/>
                      <a:pt x="40" y="14"/>
                    </a:cubicBezTo>
                    <a:cubicBezTo>
                      <a:pt x="0" y="12"/>
                      <a:pt x="0" y="12"/>
                      <a:pt x="0" y="12"/>
                    </a:cubicBezTo>
                    <a:cubicBezTo>
                      <a:pt x="0" y="12"/>
                      <a:pt x="0" y="12"/>
                      <a:pt x="0" y="12"/>
                    </a:cubicBezTo>
                    <a:cubicBezTo>
                      <a:pt x="7" y="3"/>
                      <a:pt x="7" y="3"/>
                      <a:pt x="7" y="3"/>
                    </a:cubicBezTo>
                    <a:cubicBezTo>
                      <a:pt x="7" y="3"/>
                      <a:pt x="31" y="0"/>
                      <a:pt x="52" y="6"/>
                    </a:cubicBezTo>
                    <a:cubicBezTo>
                      <a:pt x="73" y="13"/>
                      <a:pt x="201" y="58"/>
                      <a:pt x="201" y="58"/>
                    </a:cubicBezTo>
                    <a:lnTo>
                      <a:pt x="175" y="7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81E154F3-470C-4DAA-B582-CFE841A00D35}"/>
                  </a:ext>
                </a:extLst>
              </p:cNvPr>
              <p:cNvSpPr>
                <a:spLocks/>
              </p:cNvSpPr>
              <p:nvPr/>
            </p:nvSpPr>
            <p:spPr bwMode="auto">
              <a:xfrm>
                <a:off x="1422400" y="4570413"/>
                <a:ext cx="1422400" cy="288925"/>
              </a:xfrm>
              <a:custGeom>
                <a:avLst/>
                <a:gdLst>
                  <a:gd name="T0" fmla="*/ 442 w 448"/>
                  <a:gd name="T1" fmla="*/ 34 h 91"/>
                  <a:gd name="T2" fmla="*/ 10 w 448"/>
                  <a:gd name="T3" fmla="*/ 90 h 91"/>
                  <a:gd name="T4" fmla="*/ 3 w 448"/>
                  <a:gd name="T5" fmla="*/ 85 h 91"/>
                  <a:gd name="T6" fmla="*/ 0 w 448"/>
                  <a:gd name="T7" fmla="*/ 64 h 91"/>
                  <a:gd name="T8" fmla="*/ 5 w 448"/>
                  <a:gd name="T9" fmla="*/ 57 h 91"/>
                  <a:gd name="T10" fmla="*/ 437 w 448"/>
                  <a:gd name="T11" fmla="*/ 0 h 91"/>
                  <a:gd name="T12" fmla="*/ 444 w 448"/>
                  <a:gd name="T13" fmla="*/ 5 h 91"/>
                  <a:gd name="T14" fmla="*/ 447 w 448"/>
                  <a:gd name="T15" fmla="*/ 27 h 91"/>
                  <a:gd name="T16" fmla="*/ 442 w 448"/>
                  <a:gd name="T17"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4"/>
                    </a:moveTo>
                    <a:cubicBezTo>
                      <a:pt x="10" y="90"/>
                      <a:pt x="10" y="90"/>
                      <a:pt x="10" y="90"/>
                    </a:cubicBezTo>
                    <a:cubicBezTo>
                      <a:pt x="6" y="91"/>
                      <a:pt x="3" y="88"/>
                      <a:pt x="3" y="85"/>
                    </a:cubicBezTo>
                    <a:cubicBezTo>
                      <a:pt x="0" y="64"/>
                      <a:pt x="0" y="64"/>
                      <a:pt x="0" y="64"/>
                    </a:cubicBezTo>
                    <a:cubicBezTo>
                      <a:pt x="0" y="60"/>
                      <a:pt x="2" y="57"/>
                      <a:pt x="5" y="57"/>
                    </a:cubicBezTo>
                    <a:cubicBezTo>
                      <a:pt x="437" y="0"/>
                      <a:pt x="437" y="0"/>
                      <a:pt x="437" y="0"/>
                    </a:cubicBezTo>
                    <a:cubicBezTo>
                      <a:pt x="441" y="0"/>
                      <a:pt x="444" y="2"/>
                      <a:pt x="444" y="5"/>
                    </a:cubicBezTo>
                    <a:cubicBezTo>
                      <a:pt x="447" y="27"/>
                      <a:pt x="447" y="27"/>
                      <a:pt x="447" y="27"/>
                    </a:cubicBezTo>
                    <a:cubicBezTo>
                      <a:pt x="448" y="30"/>
                      <a:pt x="445" y="33"/>
                      <a:pt x="442"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F7757142-D6C2-4E69-AAA8-ED1F836A4130}"/>
                  </a:ext>
                </a:extLst>
              </p:cNvPr>
              <p:cNvSpPr>
                <a:spLocks/>
              </p:cNvSpPr>
              <p:nvPr/>
            </p:nvSpPr>
            <p:spPr bwMode="auto">
              <a:xfrm>
                <a:off x="1905000" y="4414838"/>
                <a:ext cx="228600" cy="441325"/>
              </a:xfrm>
              <a:custGeom>
                <a:avLst/>
                <a:gdLst>
                  <a:gd name="T0" fmla="*/ 0 w 72"/>
                  <a:gd name="T1" fmla="*/ 13 h 139"/>
                  <a:gd name="T2" fmla="*/ 9 w 72"/>
                  <a:gd name="T3" fmla="*/ 105 h 139"/>
                  <a:gd name="T4" fmla="*/ 16 w 72"/>
                  <a:gd name="T5" fmla="*/ 105 h 139"/>
                  <a:gd name="T6" fmla="*/ 22 w 72"/>
                  <a:gd name="T7" fmla="*/ 80 h 139"/>
                  <a:gd name="T8" fmla="*/ 27 w 72"/>
                  <a:gd name="T9" fmla="*/ 118 h 139"/>
                  <a:gd name="T10" fmla="*/ 36 w 72"/>
                  <a:gd name="T11" fmla="*/ 118 h 139"/>
                  <a:gd name="T12" fmla="*/ 40 w 72"/>
                  <a:gd name="T13" fmla="*/ 79 h 139"/>
                  <a:gd name="T14" fmla="*/ 47 w 72"/>
                  <a:gd name="T15" fmla="*/ 134 h 139"/>
                  <a:gd name="T16" fmla="*/ 53 w 72"/>
                  <a:gd name="T17" fmla="*/ 134 h 139"/>
                  <a:gd name="T18" fmla="*/ 56 w 72"/>
                  <a:gd name="T19" fmla="*/ 81 h 139"/>
                  <a:gd name="T20" fmla="*/ 66 w 72"/>
                  <a:gd name="T21" fmla="*/ 139 h 139"/>
                  <a:gd name="T22" fmla="*/ 71 w 72"/>
                  <a:gd name="T23" fmla="*/ 139 h 139"/>
                  <a:gd name="T24" fmla="*/ 72 w 72"/>
                  <a:gd name="T25" fmla="*/ 80 h 139"/>
                  <a:gd name="T26" fmla="*/ 37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5" y="23"/>
                      <a:pt x="6" y="90"/>
                      <a:pt x="9" y="105"/>
                    </a:cubicBezTo>
                    <a:cubicBezTo>
                      <a:pt x="16" y="105"/>
                      <a:pt x="16" y="105"/>
                      <a:pt x="16" y="105"/>
                    </a:cubicBezTo>
                    <a:cubicBezTo>
                      <a:pt x="22" y="80"/>
                      <a:pt x="22" y="80"/>
                      <a:pt x="22" y="80"/>
                    </a:cubicBezTo>
                    <a:cubicBezTo>
                      <a:pt x="27" y="118"/>
                      <a:pt x="27" y="118"/>
                      <a:pt x="27" y="118"/>
                    </a:cubicBezTo>
                    <a:cubicBezTo>
                      <a:pt x="36" y="118"/>
                      <a:pt x="36" y="118"/>
                      <a:pt x="36"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6" y="139"/>
                      <a:pt x="66" y="139"/>
                      <a:pt x="66" y="139"/>
                    </a:cubicBezTo>
                    <a:cubicBezTo>
                      <a:pt x="71" y="139"/>
                      <a:pt x="71" y="139"/>
                      <a:pt x="71" y="139"/>
                    </a:cubicBezTo>
                    <a:cubicBezTo>
                      <a:pt x="72" y="80"/>
                      <a:pt x="72" y="80"/>
                      <a:pt x="72" y="80"/>
                    </a:cubicBezTo>
                    <a:cubicBezTo>
                      <a:pt x="69" y="59"/>
                      <a:pt x="44" y="5"/>
                      <a:pt x="37" y="0"/>
                    </a:cubicBezTo>
                    <a:lnTo>
                      <a:pt x="0" y="13"/>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3AA57C1B-E6DC-4CE4-B5F9-B1FB1DD063CE}"/>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 name="T6" fmla="*/ 0 w 12"/>
                  <a:gd name="T7" fmla="*/ 48 h 48"/>
                </a:gdLst>
                <a:ahLst/>
                <a:cxnLst>
                  <a:cxn ang="0">
                    <a:pos x="T0" y="T1"/>
                  </a:cxn>
                  <a:cxn ang="0">
                    <a:pos x="T2" y="T3"/>
                  </a:cxn>
                  <a:cxn ang="0">
                    <a:pos x="T4" y="T5"/>
                  </a:cxn>
                  <a:cxn ang="0">
                    <a:pos x="T6" y="T7"/>
                  </a:cxn>
                </a:cxnLst>
                <a:rect l="0" t="0" r="r" b="b"/>
                <a:pathLst>
                  <a:path w="12" h="48">
                    <a:moveTo>
                      <a:pt x="0" y="48"/>
                    </a:moveTo>
                    <a:lnTo>
                      <a:pt x="12" y="38"/>
                    </a:lnTo>
                    <a:lnTo>
                      <a:pt x="12" y="0"/>
                    </a:lnTo>
                    <a:lnTo>
                      <a:pt x="0" y="4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83391D38-207D-41D3-8956-D16357AC3669}"/>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Lst>
                <a:ahLst/>
                <a:cxnLst>
                  <a:cxn ang="0">
                    <a:pos x="T0" y="T1"/>
                  </a:cxn>
                  <a:cxn ang="0">
                    <a:pos x="T2" y="T3"/>
                  </a:cxn>
                  <a:cxn ang="0">
                    <a:pos x="T4" y="T5"/>
                  </a:cxn>
                </a:cxnLst>
                <a:rect l="0" t="0" r="r" b="b"/>
                <a:pathLst>
                  <a:path w="12" h="48">
                    <a:moveTo>
                      <a:pt x="0" y="48"/>
                    </a:moveTo>
                    <a:lnTo>
                      <a:pt x="12" y="3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EFE37FA3-80D1-4187-8ECD-C84626A4B017}"/>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 name="T6" fmla="*/ 0 w 12"/>
                  <a:gd name="T7" fmla="*/ 78 h 78"/>
                </a:gdLst>
                <a:ahLst/>
                <a:cxnLst>
                  <a:cxn ang="0">
                    <a:pos x="T0" y="T1"/>
                  </a:cxn>
                  <a:cxn ang="0">
                    <a:pos x="T2" y="T3"/>
                  </a:cxn>
                  <a:cxn ang="0">
                    <a:pos x="T4" y="T5"/>
                  </a:cxn>
                  <a:cxn ang="0">
                    <a:pos x="T6" y="T7"/>
                  </a:cxn>
                </a:cxnLst>
                <a:rect l="0" t="0" r="r" b="b"/>
                <a:pathLst>
                  <a:path w="12" h="78">
                    <a:moveTo>
                      <a:pt x="0" y="78"/>
                    </a:moveTo>
                    <a:lnTo>
                      <a:pt x="12" y="22"/>
                    </a:lnTo>
                    <a:lnTo>
                      <a:pt x="8" y="0"/>
                    </a:lnTo>
                    <a:lnTo>
                      <a:pt x="0" y="7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82ECF781-0E73-44BE-B822-7EEF9C7C4A7D}"/>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Lst>
                <a:ahLst/>
                <a:cxnLst>
                  <a:cxn ang="0">
                    <a:pos x="T0" y="T1"/>
                  </a:cxn>
                  <a:cxn ang="0">
                    <a:pos x="T2" y="T3"/>
                  </a:cxn>
                  <a:cxn ang="0">
                    <a:pos x="T4" y="T5"/>
                  </a:cxn>
                </a:cxnLst>
                <a:rect l="0" t="0" r="r" b="b"/>
                <a:pathLst>
                  <a:path w="12" h="78">
                    <a:moveTo>
                      <a:pt x="0" y="78"/>
                    </a:moveTo>
                    <a:lnTo>
                      <a:pt x="12" y="2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2B02BE17-46AE-408D-8B91-C4FA9A019D33}"/>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 name="T6" fmla="*/ 0 w 10"/>
                  <a:gd name="T7" fmla="*/ 106 h 106"/>
                </a:gdLst>
                <a:ahLst/>
                <a:cxnLst>
                  <a:cxn ang="0">
                    <a:pos x="T0" y="T1"/>
                  </a:cxn>
                  <a:cxn ang="0">
                    <a:pos x="T2" y="T3"/>
                  </a:cxn>
                  <a:cxn ang="0">
                    <a:pos x="T4" y="T5"/>
                  </a:cxn>
                  <a:cxn ang="0">
                    <a:pos x="T6" y="T7"/>
                  </a:cxn>
                </a:cxnLst>
                <a:rect l="0" t="0" r="r" b="b"/>
                <a:pathLst>
                  <a:path w="10" h="106">
                    <a:moveTo>
                      <a:pt x="0" y="106"/>
                    </a:moveTo>
                    <a:lnTo>
                      <a:pt x="10" y="18"/>
                    </a:lnTo>
                    <a:lnTo>
                      <a:pt x="6" y="0"/>
                    </a:lnTo>
                    <a:lnTo>
                      <a:pt x="0" y="106"/>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616C0393-4522-4814-AFCA-6B81FFA72825}"/>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Lst>
                <a:ahLst/>
                <a:cxnLst>
                  <a:cxn ang="0">
                    <a:pos x="T0" y="T1"/>
                  </a:cxn>
                  <a:cxn ang="0">
                    <a:pos x="T2" y="T3"/>
                  </a:cxn>
                  <a:cxn ang="0">
                    <a:pos x="T4" y="T5"/>
                  </a:cxn>
                </a:cxnLst>
                <a:rect l="0" t="0" r="r" b="b"/>
                <a:pathLst>
                  <a:path w="10" h="106">
                    <a:moveTo>
                      <a:pt x="0" y="106"/>
                    </a:moveTo>
                    <a:lnTo>
                      <a:pt x="10" y="1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CBBC59DA-6D20-4C60-8672-D76A4AFF444C}"/>
                  </a:ext>
                </a:extLst>
              </p:cNvPr>
              <p:cNvSpPr>
                <a:spLocks/>
              </p:cNvSpPr>
              <p:nvPr/>
            </p:nvSpPr>
            <p:spPr bwMode="auto">
              <a:xfrm>
                <a:off x="1863725" y="4329113"/>
                <a:ext cx="158750" cy="127000"/>
              </a:xfrm>
              <a:custGeom>
                <a:avLst/>
                <a:gdLst>
                  <a:gd name="T0" fmla="*/ 6 w 100"/>
                  <a:gd name="T1" fmla="*/ 30 h 80"/>
                  <a:gd name="T2" fmla="*/ 26 w 100"/>
                  <a:gd name="T3" fmla="*/ 80 h 80"/>
                  <a:gd name="T4" fmla="*/ 100 w 100"/>
                  <a:gd name="T5" fmla="*/ 54 h 80"/>
                  <a:gd name="T6" fmla="*/ 80 w 100"/>
                  <a:gd name="T7" fmla="*/ 0 h 80"/>
                  <a:gd name="T8" fmla="*/ 0 w 100"/>
                  <a:gd name="T9" fmla="*/ 24 h 80"/>
                  <a:gd name="T10" fmla="*/ 6 w 100"/>
                  <a:gd name="T11" fmla="*/ 30 h 80"/>
                </a:gdLst>
                <a:ahLst/>
                <a:cxnLst>
                  <a:cxn ang="0">
                    <a:pos x="T0" y="T1"/>
                  </a:cxn>
                  <a:cxn ang="0">
                    <a:pos x="T2" y="T3"/>
                  </a:cxn>
                  <a:cxn ang="0">
                    <a:pos x="T4" y="T5"/>
                  </a:cxn>
                  <a:cxn ang="0">
                    <a:pos x="T6" y="T7"/>
                  </a:cxn>
                  <a:cxn ang="0">
                    <a:pos x="T8" y="T9"/>
                  </a:cxn>
                  <a:cxn ang="0">
                    <a:pos x="T10" y="T11"/>
                  </a:cxn>
                </a:cxnLst>
                <a:rect l="0" t="0" r="r" b="b"/>
                <a:pathLst>
                  <a:path w="100" h="80">
                    <a:moveTo>
                      <a:pt x="6" y="30"/>
                    </a:moveTo>
                    <a:lnTo>
                      <a:pt x="26" y="80"/>
                    </a:lnTo>
                    <a:lnTo>
                      <a:pt x="100" y="54"/>
                    </a:lnTo>
                    <a:lnTo>
                      <a:pt x="80" y="0"/>
                    </a:lnTo>
                    <a:lnTo>
                      <a:pt x="0" y="24"/>
                    </a:lnTo>
                    <a:lnTo>
                      <a:pt x="6" y="3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68784A1-3591-4870-A642-AE9BBE8BD334}"/>
                  </a:ext>
                </a:extLst>
              </p:cNvPr>
              <p:cNvSpPr>
                <a:spLocks/>
              </p:cNvSpPr>
              <p:nvPr/>
            </p:nvSpPr>
            <p:spPr bwMode="auto">
              <a:xfrm>
                <a:off x="1568450" y="3203575"/>
                <a:ext cx="1235075" cy="1182688"/>
              </a:xfrm>
              <a:custGeom>
                <a:avLst/>
                <a:gdLst>
                  <a:gd name="T0" fmla="*/ 389 w 389"/>
                  <a:gd name="T1" fmla="*/ 4 h 372"/>
                  <a:gd name="T2" fmla="*/ 326 w 389"/>
                  <a:gd name="T3" fmla="*/ 115 h 372"/>
                  <a:gd name="T4" fmla="*/ 84 w 389"/>
                  <a:gd name="T5" fmla="*/ 131 h 372"/>
                  <a:gd name="T6" fmla="*/ 98 w 389"/>
                  <a:gd name="T7" fmla="*/ 180 h 372"/>
                  <a:gd name="T8" fmla="*/ 98 w 389"/>
                  <a:gd name="T9" fmla="*/ 180 h 372"/>
                  <a:gd name="T10" fmla="*/ 138 w 389"/>
                  <a:gd name="T11" fmla="*/ 355 h 372"/>
                  <a:gd name="T12" fmla="*/ 124 w 389"/>
                  <a:gd name="T13" fmla="*/ 360 h 372"/>
                  <a:gd name="T14" fmla="*/ 89 w 389"/>
                  <a:gd name="T15" fmla="*/ 372 h 372"/>
                  <a:gd name="T16" fmla="*/ 7 w 389"/>
                  <a:gd name="T17" fmla="*/ 129 h 372"/>
                  <a:gd name="T18" fmla="*/ 29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6" y="115"/>
                      <a:pt x="326" y="115"/>
                      <a:pt x="326" y="115"/>
                    </a:cubicBezTo>
                    <a:cubicBezTo>
                      <a:pt x="240" y="131"/>
                      <a:pt x="159" y="138"/>
                      <a:pt x="84" y="131"/>
                    </a:cubicBezTo>
                    <a:cubicBezTo>
                      <a:pt x="89" y="147"/>
                      <a:pt x="94" y="163"/>
                      <a:pt x="98" y="180"/>
                    </a:cubicBezTo>
                    <a:cubicBezTo>
                      <a:pt x="98" y="180"/>
                      <a:pt x="98" y="180"/>
                      <a:pt x="98" y="180"/>
                    </a:cubicBezTo>
                    <a:cubicBezTo>
                      <a:pt x="113" y="234"/>
                      <a:pt x="126" y="293"/>
                      <a:pt x="138" y="355"/>
                    </a:cubicBezTo>
                    <a:cubicBezTo>
                      <a:pt x="124" y="360"/>
                      <a:pt x="124" y="360"/>
                      <a:pt x="124" y="360"/>
                    </a:cubicBezTo>
                    <a:cubicBezTo>
                      <a:pt x="89" y="372"/>
                      <a:pt x="89" y="372"/>
                      <a:pt x="89" y="372"/>
                    </a:cubicBezTo>
                    <a:cubicBezTo>
                      <a:pt x="51" y="282"/>
                      <a:pt x="17" y="196"/>
                      <a:pt x="7" y="129"/>
                    </a:cubicBezTo>
                    <a:cubicBezTo>
                      <a:pt x="0" y="99"/>
                      <a:pt x="7" y="79"/>
                      <a:pt x="29" y="69"/>
                    </a:cubicBezTo>
                    <a:cubicBezTo>
                      <a:pt x="171" y="22"/>
                      <a:pt x="291" y="0"/>
                      <a:pt x="389" y="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9DFA6527-EF5F-471A-8C5C-0499E89A86FA}"/>
                  </a:ext>
                </a:extLst>
              </p:cNvPr>
              <p:cNvSpPr>
                <a:spLocks/>
              </p:cNvSpPr>
              <p:nvPr/>
            </p:nvSpPr>
            <p:spPr bwMode="auto">
              <a:xfrm>
                <a:off x="1711325" y="3511550"/>
                <a:ext cx="123825" cy="107950"/>
              </a:xfrm>
              <a:custGeom>
                <a:avLst/>
                <a:gdLst>
                  <a:gd name="T0" fmla="*/ 39 w 39"/>
                  <a:gd name="T1" fmla="*/ 34 h 34"/>
                  <a:gd name="T2" fmla="*/ 0 w 39"/>
                  <a:gd name="T3" fmla="*/ 0 h 34"/>
                  <a:gd name="T4" fmla="*/ 39 w 39"/>
                  <a:gd name="T5" fmla="*/ 34 h 34"/>
                </a:gdLst>
                <a:ahLst/>
                <a:cxnLst>
                  <a:cxn ang="0">
                    <a:pos x="T0" y="T1"/>
                  </a:cxn>
                  <a:cxn ang="0">
                    <a:pos x="T2" y="T3"/>
                  </a:cxn>
                  <a:cxn ang="0">
                    <a:pos x="T4" y="T5"/>
                  </a:cxn>
                </a:cxnLst>
                <a:rect l="0" t="0" r="r" b="b"/>
                <a:pathLst>
                  <a:path w="39" h="34">
                    <a:moveTo>
                      <a:pt x="39" y="34"/>
                    </a:moveTo>
                    <a:cubicBezTo>
                      <a:pt x="39" y="34"/>
                      <a:pt x="3" y="19"/>
                      <a:pt x="0" y="0"/>
                    </a:cubicBezTo>
                    <a:cubicBezTo>
                      <a:pt x="0" y="0"/>
                      <a:pt x="6" y="12"/>
                      <a:pt x="39" y="3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800598D4-3905-4956-9F8D-6465464933B5}"/>
                  </a:ext>
                </a:extLst>
              </p:cNvPr>
              <p:cNvSpPr>
                <a:spLocks/>
              </p:cNvSpPr>
              <p:nvPr/>
            </p:nvSpPr>
            <p:spPr bwMode="auto">
              <a:xfrm>
                <a:off x="1774825" y="3457575"/>
                <a:ext cx="63500" cy="16192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D7060B4F-9616-494F-8B7E-01D025AE38CB}"/>
                  </a:ext>
                </a:extLst>
              </p:cNvPr>
              <p:cNvSpPr>
                <a:spLocks/>
              </p:cNvSpPr>
              <p:nvPr/>
            </p:nvSpPr>
            <p:spPr bwMode="auto">
              <a:xfrm>
                <a:off x="1879600" y="3775075"/>
                <a:ext cx="127000" cy="573088"/>
              </a:xfrm>
              <a:custGeom>
                <a:avLst/>
                <a:gdLst>
                  <a:gd name="T0" fmla="*/ 40 w 40"/>
                  <a:gd name="T1" fmla="*/ 175 h 180"/>
                  <a:gd name="T2" fmla="*/ 26 w 40"/>
                  <a:gd name="T3" fmla="*/ 180 h 180"/>
                  <a:gd name="T4" fmla="*/ 0 w 40"/>
                  <a:gd name="T5" fmla="*/ 0 h 180"/>
                  <a:gd name="T6" fmla="*/ 40 w 40"/>
                  <a:gd name="T7" fmla="*/ 175 h 180"/>
                </a:gdLst>
                <a:ahLst/>
                <a:cxnLst>
                  <a:cxn ang="0">
                    <a:pos x="T0" y="T1"/>
                  </a:cxn>
                  <a:cxn ang="0">
                    <a:pos x="T2" y="T3"/>
                  </a:cxn>
                  <a:cxn ang="0">
                    <a:pos x="T4" y="T5"/>
                  </a:cxn>
                  <a:cxn ang="0">
                    <a:pos x="T6" y="T7"/>
                  </a:cxn>
                </a:cxnLst>
                <a:rect l="0" t="0" r="r" b="b"/>
                <a:pathLst>
                  <a:path w="40" h="180">
                    <a:moveTo>
                      <a:pt x="40" y="175"/>
                    </a:moveTo>
                    <a:cubicBezTo>
                      <a:pt x="26" y="180"/>
                      <a:pt x="26" y="180"/>
                      <a:pt x="26" y="180"/>
                    </a:cubicBezTo>
                    <a:cubicBezTo>
                      <a:pt x="0" y="0"/>
                      <a:pt x="0" y="0"/>
                      <a:pt x="0" y="0"/>
                    </a:cubicBezTo>
                    <a:cubicBezTo>
                      <a:pt x="15" y="54"/>
                      <a:pt x="28" y="113"/>
                      <a:pt x="40" y="17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46" name="Freeform 43">
            <a:extLst>
              <a:ext uri="{FF2B5EF4-FFF2-40B4-BE49-F238E27FC236}">
                <a16:creationId xmlns:a16="http://schemas.microsoft.com/office/drawing/2014/main" id="{72D3AF06-DF10-4EED-A045-839EEAB84E57}"/>
              </a:ext>
            </a:extLst>
          </p:cNvPr>
          <p:cNvSpPr>
            <a:spLocks/>
          </p:cNvSpPr>
          <p:nvPr/>
        </p:nvSpPr>
        <p:spPr bwMode="auto">
          <a:xfrm>
            <a:off x="10542627" y="4471511"/>
            <a:ext cx="2497138" cy="5741670"/>
          </a:xfrm>
          <a:custGeom>
            <a:avLst/>
            <a:gdLst>
              <a:gd name="T0" fmla="*/ 625 w 715"/>
              <a:gd name="T1" fmla="*/ 1642 h 1642"/>
              <a:gd name="T2" fmla="*/ 90 w 715"/>
              <a:gd name="T3" fmla="*/ 1642 h 1642"/>
              <a:gd name="T4" fmla="*/ 0 w 715"/>
              <a:gd name="T5" fmla="*/ 1552 h 1642"/>
              <a:gd name="T6" fmla="*/ 0 w 715"/>
              <a:gd name="T7" fmla="*/ 90 h 1642"/>
              <a:gd name="T8" fmla="*/ 90 w 715"/>
              <a:gd name="T9" fmla="*/ 0 h 1642"/>
              <a:gd name="T10" fmla="*/ 625 w 715"/>
              <a:gd name="T11" fmla="*/ 0 h 1642"/>
              <a:gd name="T12" fmla="*/ 715 w 715"/>
              <a:gd name="T13" fmla="*/ 90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5" y="40"/>
                  <a:pt x="715" y="90"/>
                </a:cubicBezTo>
                <a:cubicBezTo>
                  <a:pt x="715" y="1552"/>
                  <a:pt x="715" y="1552"/>
                  <a:pt x="715" y="1552"/>
                </a:cubicBezTo>
                <a:cubicBezTo>
                  <a:pt x="715"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10" name="Group 109">
            <a:extLst>
              <a:ext uri="{FF2B5EF4-FFF2-40B4-BE49-F238E27FC236}">
                <a16:creationId xmlns:a16="http://schemas.microsoft.com/office/drawing/2014/main" id="{F7896422-4DF4-4E11-AF20-34915FEBC1AE}"/>
              </a:ext>
            </a:extLst>
          </p:cNvPr>
          <p:cNvGrpSpPr/>
          <p:nvPr/>
        </p:nvGrpSpPr>
        <p:grpSpPr>
          <a:xfrm>
            <a:off x="10842982" y="6807994"/>
            <a:ext cx="1896428" cy="2752090"/>
            <a:chOff x="10842982" y="6807994"/>
            <a:chExt cx="1896428" cy="2752090"/>
          </a:xfrm>
        </p:grpSpPr>
        <p:sp>
          <p:nvSpPr>
            <p:cNvPr id="47" name="Freeform 44">
              <a:extLst>
                <a:ext uri="{FF2B5EF4-FFF2-40B4-BE49-F238E27FC236}">
                  <a16:creationId xmlns:a16="http://schemas.microsoft.com/office/drawing/2014/main" id="{AA5276DD-3354-48D0-B868-567A387E3096}"/>
                </a:ext>
              </a:extLst>
            </p:cNvPr>
            <p:cNvSpPr>
              <a:spLocks/>
            </p:cNvSpPr>
            <p:nvPr/>
          </p:nvSpPr>
          <p:spPr bwMode="auto">
            <a:xfrm>
              <a:off x="10895370" y="6860381"/>
              <a:ext cx="894080" cy="2636838"/>
            </a:xfrm>
            <a:custGeom>
              <a:avLst/>
              <a:gdLst>
                <a:gd name="T0" fmla="*/ 256 w 256"/>
                <a:gd name="T1" fmla="*/ 0 h 754"/>
                <a:gd name="T2" fmla="*/ 256 w 256"/>
                <a:gd name="T3" fmla="*/ 754 h 754"/>
                <a:gd name="T4" fmla="*/ 164 w 256"/>
                <a:gd name="T5" fmla="*/ 693 h 754"/>
                <a:gd name="T6" fmla="*/ 0 w 256"/>
                <a:gd name="T7" fmla="*/ 388 h 754"/>
                <a:gd name="T8" fmla="*/ 0 w 256"/>
                <a:gd name="T9" fmla="*/ 128 h 754"/>
                <a:gd name="T10" fmla="*/ 103 w 256"/>
                <a:gd name="T11" fmla="*/ 25 h 754"/>
                <a:gd name="T12" fmla="*/ 101 w 256"/>
                <a:gd name="T13" fmla="*/ 9 h 754"/>
                <a:gd name="T14" fmla="*/ 256 w 256"/>
                <a:gd name="T15" fmla="*/ 0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754">
                  <a:moveTo>
                    <a:pt x="256" y="0"/>
                  </a:moveTo>
                  <a:cubicBezTo>
                    <a:pt x="256" y="754"/>
                    <a:pt x="256" y="754"/>
                    <a:pt x="256" y="754"/>
                  </a:cubicBezTo>
                  <a:cubicBezTo>
                    <a:pt x="164" y="693"/>
                    <a:pt x="164" y="693"/>
                    <a:pt x="164" y="693"/>
                  </a:cubicBezTo>
                  <a:cubicBezTo>
                    <a:pt x="61" y="625"/>
                    <a:pt x="0" y="511"/>
                    <a:pt x="0" y="388"/>
                  </a:cubicBezTo>
                  <a:cubicBezTo>
                    <a:pt x="0" y="128"/>
                    <a:pt x="0" y="128"/>
                    <a:pt x="0" y="128"/>
                  </a:cubicBezTo>
                  <a:cubicBezTo>
                    <a:pt x="57" y="128"/>
                    <a:pt x="103" y="82"/>
                    <a:pt x="103" y="25"/>
                  </a:cubicBezTo>
                  <a:cubicBezTo>
                    <a:pt x="103" y="19"/>
                    <a:pt x="102" y="14"/>
                    <a:pt x="101" y="9"/>
                  </a:cubicBezTo>
                  <a:cubicBezTo>
                    <a:pt x="153" y="3"/>
                    <a:pt x="205" y="0"/>
                    <a:pt x="256" y="0"/>
                  </a:cubicBezTo>
                  <a:close/>
                </a:path>
              </a:pathLst>
            </a:custGeom>
            <a:solidFill>
              <a:srgbClr val="597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62DCC94C-EAF7-4858-8B46-7AB412CE2BD2}"/>
                </a:ext>
              </a:extLst>
            </p:cNvPr>
            <p:cNvSpPr>
              <a:spLocks/>
            </p:cNvSpPr>
            <p:nvPr/>
          </p:nvSpPr>
          <p:spPr bwMode="auto">
            <a:xfrm>
              <a:off x="11789450" y="6860381"/>
              <a:ext cx="897573" cy="2636838"/>
            </a:xfrm>
            <a:custGeom>
              <a:avLst/>
              <a:gdLst>
                <a:gd name="T0" fmla="*/ 257 w 257"/>
                <a:gd name="T1" fmla="*/ 128 h 754"/>
                <a:gd name="T2" fmla="*/ 257 w 257"/>
                <a:gd name="T3" fmla="*/ 388 h 754"/>
                <a:gd name="T4" fmla="*/ 93 w 257"/>
                <a:gd name="T5" fmla="*/ 693 h 754"/>
                <a:gd name="T6" fmla="*/ 0 w 257"/>
                <a:gd name="T7" fmla="*/ 754 h 754"/>
                <a:gd name="T8" fmla="*/ 0 w 257"/>
                <a:gd name="T9" fmla="*/ 0 h 754"/>
                <a:gd name="T10" fmla="*/ 155 w 257"/>
                <a:gd name="T11" fmla="*/ 9 h 754"/>
                <a:gd name="T12" fmla="*/ 154 w 257"/>
                <a:gd name="T13" fmla="*/ 25 h 754"/>
                <a:gd name="T14" fmla="*/ 257 w 257"/>
                <a:gd name="T15" fmla="*/ 128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754">
                  <a:moveTo>
                    <a:pt x="257" y="128"/>
                  </a:moveTo>
                  <a:cubicBezTo>
                    <a:pt x="257" y="388"/>
                    <a:pt x="257" y="388"/>
                    <a:pt x="257" y="388"/>
                  </a:cubicBezTo>
                  <a:cubicBezTo>
                    <a:pt x="257" y="511"/>
                    <a:pt x="195" y="625"/>
                    <a:pt x="93" y="693"/>
                  </a:cubicBezTo>
                  <a:cubicBezTo>
                    <a:pt x="0" y="754"/>
                    <a:pt x="0" y="754"/>
                    <a:pt x="0" y="754"/>
                  </a:cubicBezTo>
                  <a:cubicBezTo>
                    <a:pt x="0" y="0"/>
                    <a:pt x="0" y="0"/>
                    <a:pt x="0" y="0"/>
                  </a:cubicBezTo>
                  <a:cubicBezTo>
                    <a:pt x="52" y="0"/>
                    <a:pt x="104" y="3"/>
                    <a:pt x="155" y="9"/>
                  </a:cubicBezTo>
                  <a:cubicBezTo>
                    <a:pt x="154" y="14"/>
                    <a:pt x="154" y="19"/>
                    <a:pt x="154" y="25"/>
                  </a:cubicBezTo>
                  <a:cubicBezTo>
                    <a:pt x="154" y="82"/>
                    <a:pt x="200" y="128"/>
                    <a:pt x="257" y="128"/>
                  </a:cubicBezTo>
                  <a:close/>
                </a:path>
              </a:pathLst>
            </a:custGeom>
            <a:solidFill>
              <a:srgbClr val="415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AC2BFC7F-F34D-4CCA-BCBB-E1D3ECA5241C}"/>
                </a:ext>
              </a:extLst>
            </p:cNvPr>
            <p:cNvSpPr>
              <a:spLocks noEditPoints="1"/>
            </p:cNvSpPr>
            <p:nvPr/>
          </p:nvSpPr>
          <p:spPr bwMode="auto">
            <a:xfrm>
              <a:off x="10842982" y="6807994"/>
              <a:ext cx="1896428" cy="2752090"/>
            </a:xfrm>
            <a:custGeom>
              <a:avLst/>
              <a:gdLst>
                <a:gd name="T0" fmla="*/ 271 w 543"/>
                <a:gd name="T1" fmla="*/ 787 h 787"/>
                <a:gd name="T2" fmla="*/ 171 w 543"/>
                <a:gd name="T3" fmla="*/ 720 h 787"/>
                <a:gd name="T4" fmla="*/ 0 w 543"/>
                <a:gd name="T5" fmla="*/ 403 h 787"/>
                <a:gd name="T6" fmla="*/ 0 w 543"/>
                <a:gd name="T7" fmla="*/ 128 h 787"/>
                <a:gd name="T8" fmla="*/ 15 w 543"/>
                <a:gd name="T9" fmla="*/ 128 h 787"/>
                <a:gd name="T10" fmla="*/ 103 w 543"/>
                <a:gd name="T11" fmla="*/ 40 h 787"/>
                <a:gd name="T12" fmla="*/ 102 w 543"/>
                <a:gd name="T13" fmla="*/ 26 h 787"/>
                <a:gd name="T14" fmla="*/ 99 w 543"/>
                <a:gd name="T15" fmla="*/ 11 h 787"/>
                <a:gd name="T16" fmla="*/ 115 w 543"/>
                <a:gd name="T17" fmla="*/ 9 h 787"/>
                <a:gd name="T18" fmla="*/ 271 w 543"/>
                <a:gd name="T19" fmla="*/ 0 h 787"/>
                <a:gd name="T20" fmla="*/ 428 w 543"/>
                <a:gd name="T21" fmla="*/ 9 h 787"/>
                <a:gd name="T22" fmla="*/ 443 w 543"/>
                <a:gd name="T23" fmla="*/ 11 h 787"/>
                <a:gd name="T24" fmla="*/ 441 w 543"/>
                <a:gd name="T25" fmla="*/ 26 h 787"/>
                <a:gd name="T26" fmla="*/ 440 w 543"/>
                <a:gd name="T27" fmla="*/ 40 h 787"/>
                <a:gd name="T28" fmla="*/ 528 w 543"/>
                <a:gd name="T29" fmla="*/ 128 h 787"/>
                <a:gd name="T30" fmla="*/ 543 w 543"/>
                <a:gd name="T31" fmla="*/ 128 h 787"/>
                <a:gd name="T32" fmla="*/ 543 w 543"/>
                <a:gd name="T33" fmla="*/ 403 h 787"/>
                <a:gd name="T34" fmla="*/ 372 w 543"/>
                <a:gd name="T35" fmla="*/ 720 h 787"/>
                <a:gd name="T36" fmla="*/ 271 w 543"/>
                <a:gd name="T37" fmla="*/ 787 h 787"/>
                <a:gd name="T38" fmla="*/ 30 w 543"/>
                <a:gd name="T39" fmla="*/ 157 h 787"/>
                <a:gd name="T40" fmla="*/ 30 w 543"/>
                <a:gd name="T41" fmla="*/ 403 h 787"/>
                <a:gd name="T42" fmla="*/ 187 w 543"/>
                <a:gd name="T43" fmla="*/ 695 h 787"/>
                <a:gd name="T44" fmla="*/ 271 w 543"/>
                <a:gd name="T45" fmla="*/ 751 h 787"/>
                <a:gd name="T46" fmla="*/ 355 w 543"/>
                <a:gd name="T47" fmla="*/ 695 h 787"/>
                <a:gd name="T48" fmla="*/ 513 w 543"/>
                <a:gd name="T49" fmla="*/ 403 h 787"/>
                <a:gd name="T50" fmla="*/ 513 w 543"/>
                <a:gd name="T51" fmla="*/ 157 h 787"/>
                <a:gd name="T52" fmla="*/ 410 w 543"/>
                <a:gd name="T53" fmla="*/ 40 h 787"/>
                <a:gd name="T54" fmla="*/ 410 w 543"/>
                <a:gd name="T55" fmla="*/ 37 h 787"/>
                <a:gd name="T56" fmla="*/ 271 w 543"/>
                <a:gd name="T57" fmla="*/ 30 h 787"/>
                <a:gd name="T58" fmla="*/ 133 w 543"/>
                <a:gd name="T59" fmla="*/ 37 h 787"/>
                <a:gd name="T60" fmla="*/ 133 w 543"/>
                <a:gd name="T61" fmla="*/ 40 h 787"/>
                <a:gd name="T62" fmla="*/ 30 w 543"/>
                <a:gd name="T63" fmla="*/ 15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3" h="787">
                  <a:moveTo>
                    <a:pt x="271" y="787"/>
                  </a:moveTo>
                  <a:cubicBezTo>
                    <a:pt x="171" y="720"/>
                    <a:pt x="171" y="720"/>
                    <a:pt x="171" y="720"/>
                  </a:cubicBezTo>
                  <a:cubicBezTo>
                    <a:pt x="64" y="650"/>
                    <a:pt x="0" y="531"/>
                    <a:pt x="0" y="403"/>
                  </a:cubicBezTo>
                  <a:cubicBezTo>
                    <a:pt x="0" y="128"/>
                    <a:pt x="0" y="128"/>
                    <a:pt x="0" y="128"/>
                  </a:cubicBezTo>
                  <a:cubicBezTo>
                    <a:pt x="15" y="128"/>
                    <a:pt x="15" y="128"/>
                    <a:pt x="15" y="128"/>
                  </a:cubicBezTo>
                  <a:cubicBezTo>
                    <a:pt x="63" y="128"/>
                    <a:pt x="103" y="88"/>
                    <a:pt x="103" y="40"/>
                  </a:cubicBezTo>
                  <a:cubicBezTo>
                    <a:pt x="103" y="35"/>
                    <a:pt x="102" y="31"/>
                    <a:pt x="102" y="26"/>
                  </a:cubicBezTo>
                  <a:cubicBezTo>
                    <a:pt x="99" y="11"/>
                    <a:pt x="99" y="11"/>
                    <a:pt x="99" y="11"/>
                  </a:cubicBezTo>
                  <a:cubicBezTo>
                    <a:pt x="115" y="9"/>
                    <a:pt x="115" y="9"/>
                    <a:pt x="115" y="9"/>
                  </a:cubicBezTo>
                  <a:cubicBezTo>
                    <a:pt x="167" y="3"/>
                    <a:pt x="219" y="0"/>
                    <a:pt x="271" y="0"/>
                  </a:cubicBezTo>
                  <a:cubicBezTo>
                    <a:pt x="323" y="0"/>
                    <a:pt x="376" y="3"/>
                    <a:pt x="428" y="9"/>
                  </a:cubicBezTo>
                  <a:cubicBezTo>
                    <a:pt x="443" y="11"/>
                    <a:pt x="443" y="11"/>
                    <a:pt x="443" y="11"/>
                  </a:cubicBezTo>
                  <a:cubicBezTo>
                    <a:pt x="441" y="26"/>
                    <a:pt x="441" y="26"/>
                    <a:pt x="441" y="26"/>
                  </a:cubicBezTo>
                  <a:cubicBezTo>
                    <a:pt x="440" y="31"/>
                    <a:pt x="440" y="35"/>
                    <a:pt x="440" y="40"/>
                  </a:cubicBezTo>
                  <a:cubicBezTo>
                    <a:pt x="440" y="88"/>
                    <a:pt x="479" y="128"/>
                    <a:pt x="528" y="128"/>
                  </a:cubicBezTo>
                  <a:cubicBezTo>
                    <a:pt x="543" y="128"/>
                    <a:pt x="543" y="128"/>
                    <a:pt x="543" y="128"/>
                  </a:cubicBezTo>
                  <a:cubicBezTo>
                    <a:pt x="543" y="403"/>
                    <a:pt x="543" y="403"/>
                    <a:pt x="543" y="403"/>
                  </a:cubicBezTo>
                  <a:cubicBezTo>
                    <a:pt x="543" y="531"/>
                    <a:pt x="479" y="650"/>
                    <a:pt x="372" y="720"/>
                  </a:cubicBezTo>
                  <a:lnTo>
                    <a:pt x="271" y="787"/>
                  </a:lnTo>
                  <a:close/>
                  <a:moveTo>
                    <a:pt x="30" y="157"/>
                  </a:moveTo>
                  <a:cubicBezTo>
                    <a:pt x="30" y="403"/>
                    <a:pt x="30" y="403"/>
                    <a:pt x="30" y="403"/>
                  </a:cubicBezTo>
                  <a:cubicBezTo>
                    <a:pt x="30" y="521"/>
                    <a:pt x="89" y="630"/>
                    <a:pt x="187" y="695"/>
                  </a:cubicBezTo>
                  <a:cubicBezTo>
                    <a:pt x="271" y="751"/>
                    <a:pt x="271" y="751"/>
                    <a:pt x="271" y="751"/>
                  </a:cubicBezTo>
                  <a:cubicBezTo>
                    <a:pt x="355" y="695"/>
                    <a:pt x="355" y="695"/>
                    <a:pt x="355" y="695"/>
                  </a:cubicBezTo>
                  <a:cubicBezTo>
                    <a:pt x="454" y="630"/>
                    <a:pt x="513" y="521"/>
                    <a:pt x="513" y="403"/>
                  </a:cubicBezTo>
                  <a:cubicBezTo>
                    <a:pt x="513" y="157"/>
                    <a:pt x="513" y="157"/>
                    <a:pt x="513" y="157"/>
                  </a:cubicBezTo>
                  <a:cubicBezTo>
                    <a:pt x="455" y="149"/>
                    <a:pt x="410" y="100"/>
                    <a:pt x="410" y="40"/>
                  </a:cubicBezTo>
                  <a:cubicBezTo>
                    <a:pt x="410" y="39"/>
                    <a:pt x="410" y="38"/>
                    <a:pt x="410" y="37"/>
                  </a:cubicBezTo>
                  <a:cubicBezTo>
                    <a:pt x="364" y="32"/>
                    <a:pt x="317" y="30"/>
                    <a:pt x="271" y="30"/>
                  </a:cubicBezTo>
                  <a:cubicBezTo>
                    <a:pt x="225" y="30"/>
                    <a:pt x="179" y="32"/>
                    <a:pt x="133" y="37"/>
                  </a:cubicBezTo>
                  <a:cubicBezTo>
                    <a:pt x="133" y="38"/>
                    <a:pt x="133" y="39"/>
                    <a:pt x="133" y="40"/>
                  </a:cubicBezTo>
                  <a:cubicBezTo>
                    <a:pt x="133" y="100"/>
                    <a:pt x="88" y="149"/>
                    <a:pt x="3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7C460784-2CA0-4798-9698-F1BF90A59611}"/>
                </a:ext>
              </a:extLst>
            </p:cNvPr>
            <p:cNvSpPr>
              <a:spLocks/>
            </p:cNvSpPr>
            <p:nvPr/>
          </p:nvSpPr>
          <p:spPr bwMode="auto">
            <a:xfrm>
              <a:off x="11384320" y="7752714"/>
              <a:ext cx="1012825" cy="621665"/>
            </a:xfrm>
            <a:custGeom>
              <a:avLst/>
              <a:gdLst>
                <a:gd name="T0" fmla="*/ 114 w 290"/>
                <a:gd name="T1" fmla="*/ 178 h 178"/>
                <a:gd name="T2" fmla="*/ 101 w 290"/>
                <a:gd name="T3" fmla="*/ 173 h 178"/>
                <a:gd name="T4" fmla="*/ 10 w 290"/>
                <a:gd name="T5" fmla="*/ 96 h 178"/>
                <a:gd name="T6" fmla="*/ 7 w 290"/>
                <a:gd name="T7" fmla="*/ 67 h 178"/>
                <a:gd name="T8" fmla="*/ 35 w 290"/>
                <a:gd name="T9" fmla="*/ 65 h 178"/>
                <a:gd name="T10" fmla="*/ 114 w 290"/>
                <a:gd name="T11" fmla="*/ 132 h 178"/>
                <a:gd name="T12" fmla="*/ 254 w 290"/>
                <a:gd name="T13" fmla="*/ 7 h 178"/>
                <a:gd name="T14" fmla="*/ 283 w 290"/>
                <a:gd name="T15" fmla="*/ 9 h 178"/>
                <a:gd name="T16" fmla="*/ 281 w 290"/>
                <a:gd name="T17" fmla="*/ 37 h 178"/>
                <a:gd name="T18" fmla="*/ 128 w 290"/>
                <a:gd name="T19" fmla="*/ 173 h 178"/>
                <a:gd name="T20" fmla="*/ 114 w 290"/>
                <a:gd name="T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178">
                  <a:moveTo>
                    <a:pt x="114" y="178"/>
                  </a:moveTo>
                  <a:cubicBezTo>
                    <a:pt x="110" y="178"/>
                    <a:pt x="105" y="176"/>
                    <a:pt x="101" y="173"/>
                  </a:cubicBezTo>
                  <a:cubicBezTo>
                    <a:pt x="10" y="96"/>
                    <a:pt x="10" y="96"/>
                    <a:pt x="10" y="96"/>
                  </a:cubicBezTo>
                  <a:cubicBezTo>
                    <a:pt x="1" y="88"/>
                    <a:pt x="0" y="76"/>
                    <a:pt x="7" y="67"/>
                  </a:cubicBezTo>
                  <a:cubicBezTo>
                    <a:pt x="14" y="59"/>
                    <a:pt x="27" y="58"/>
                    <a:pt x="35" y="65"/>
                  </a:cubicBezTo>
                  <a:cubicBezTo>
                    <a:pt x="114" y="132"/>
                    <a:pt x="114" y="132"/>
                    <a:pt x="114" y="132"/>
                  </a:cubicBezTo>
                  <a:cubicBezTo>
                    <a:pt x="254" y="7"/>
                    <a:pt x="254" y="7"/>
                    <a:pt x="254" y="7"/>
                  </a:cubicBezTo>
                  <a:cubicBezTo>
                    <a:pt x="263" y="0"/>
                    <a:pt x="275" y="0"/>
                    <a:pt x="283" y="9"/>
                  </a:cubicBezTo>
                  <a:cubicBezTo>
                    <a:pt x="290" y="17"/>
                    <a:pt x="289" y="30"/>
                    <a:pt x="281" y="37"/>
                  </a:cubicBezTo>
                  <a:cubicBezTo>
                    <a:pt x="128" y="173"/>
                    <a:pt x="128" y="173"/>
                    <a:pt x="128" y="173"/>
                  </a:cubicBezTo>
                  <a:cubicBezTo>
                    <a:pt x="124" y="176"/>
                    <a:pt x="119" y="178"/>
                    <a:pt x="114"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79C88BD-1814-4311-963F-B9B777FB3C0E}"/>
                </a:ext>
              </a:extLst>
            </p:cNvPr>
            <p:cNvSpPr>
              <a:spLocks/>
            </p:cNvSpPr>
            <p:nvPr/>
          </p:nvSpPr>
          <p:spPr bwMode="auto">
            <a:xfrm>
              <a:off x="11789450" y="7752714"/>
              <a:ext cx="607695" cy="621665"/>
            </a:xfrm>
            <a:custGeom>
              <a:avLst/>
              <a:gdLst>
                <a:gd name="T0" fmla="*/ 165 w 174"/>
                <a:gd name="T1" fmla="*/ 37 h 178"/>
                <a:gd name="T2" fmla="*/ 12 w 174"/>
                <a:gd name="T3" fmla="*/ 173 h 178"/>
                <a:gd name="T4" fmla="*/ 0 w 174"/>
                <a:gd name="T5" fmla="*/ 178 h 178"/>
                <a:gd name="T6" fmla="*/ 0 w 174"/>
                <a:gd name="T7" fmla="*/ 129 h 178"/>
                <a:gd name="T8" fmla="*/ 138 w 174"/>
                <a:gd name="T9" fmla="*/ 7 h 178"/>
                <a:gd name="T10" fmla="*/ 167 w 174"/>
                <a:gd name="T11" fmla="*/ 9 h 178"/>
                <a:gd name="T12" fmla="*/ 165 w 174"/>
                <a:gd name="T13" fmla="*/ 37 h 178"/>
              </a:gdLst>
              <a:ahLst/>
              <a:cxnLst>
                <a:cxn ang="0">
                  <a:pos x="T0" y="T1"/>
                </a:cxn>
                <a:cxn ang="0">
                  <a:pos x="T2" y="T3"/>
                </a:cxn>
                <a:cxn ang="0">
                  <a:pos x="T4" y="T5"/>
                </a:cxn>
                <a:cxn ang="0">
                  <a:pos x="T6" y="T7"/>
                </a:cxn>
                <a:cxn ang="0">
                  <a:pos x="T8" y="T9"/>
                </a:cxn>
                <a:cxn ang="0">
                  <a:pos x="T10" y="T11"/>
                </a:cxn>
                <a:cxn ang="0">
                  <a:pos x="T12" y="T13"/>
                </a:cxn>
              </a:cxnLst>
              <a:rect l="0" t="0" r="r" b="b"/>
              <a:pathLst>
                <a:path w="174" h="178">
                  <a:moveTo>
                    <a:pt x="165" y="37"/>
                  </a:moveTo>
                  <a:cubicBezTo>
                    <a:pt x="12" y="173"/>
                    <a:pt x="12" y="173"/>
                    <a:pt x="12" y="173"/>
                  </a:cubicBezTo>
                  <a:cubicBezTo>
                    <a:pt x="8" y="176"/>
                    <a:pt x="4" y="177"/>
                    <a:pt x="0" y="178"/>
                  </a:cubicBezTo>
                  <a:cubicBezTo>
                    <a:pt x="0" y="129"/>
                    <a:pt x="0" y="129"/>
                    <a:pt x="0" y="129"/>
                  </a:cubicBezTo>
                  <a:cubicBezTo>
                    <a:pt x="138" y="7"/>
                    <a:pt x="138" y="7"/>
                    <a:pt x="138" y="7"/>
                  </a:cubicBezTo>
                  <a:cubicBezTo>
                    <a:pt x="147" y="0"/>
                    <a:pt x="159" y="0"/>
                    <a:pt x="167" y="9"/>
                  </a:cubicBezTo>
                  <a:cubicBezTo>
                    <a:pt x="174" y="17"/>
                    <a:pt x="173" y="30"/>
                    <a:pt x="165" y="37"/>
                  </a:cubicBezTo>
                  <a:close/>
                </a:path>
              </a:pathLst>
            </a:custGeom>
            <a:solidFill>
              <a:srgbClr val="DB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CC2F5300-D4C0-458A-9140-2337E86F1C80}"/>
              </a:ext>
            </a:extLst>
          </p:cNvPr>
          <p:cNvGrpSpPr/>
          <p:nvPr/>
        </p:nvGrpSpPr>
        <p:grpSpPr>
          <a:xfrm>
            <a:off x="11199217" y="5053012"/>
            <a:ext cx="1166495" cy="1245077"/>
            <a:chOff x="11199217" y="5053012"/>
            <a:chExt cx="1166495" cy="1245077"/>
          </a:xfrm>
        </p:grpSpPr>
        <p:sp>
          <p:nvSpPr>
            <p:cNvPr id="52" name="Oval 49">
              <a:extLst>
                <a:ext uri="{FF2B5EF4-FFF2-40B4-BE49-F238E27FC236}">
                  <a16:creationId xmlns:a16="http://schemas.microsoft.com/office/drawing/2014/main" id="{04311F9B-A3CD-4503-8F97-FA6059F2CC50}"/>
                </a:ext>
              </a:extLst>
            </p:cNvPr>
            <p:cNvSpPr>
              <a:spLocks noChangeArrowheads="1"/>
            </p:cNvSpPr>
            <p:nvPr/>
          </p:nvSpPr>
          <p:spPr bwMode="auto">
            <a:xfrm>
              <a:off x="11331932" y="5053012"/>
              <a:ext cx="901065" cy="90106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AD5B396A-2A6D-4711-AE19-DB3F9F7F54CA}"/>
                </a:ext>
              </a:extLst>
            </p:cNvPr>
            <p:cNvSpPr>
              <a:spLocks/>
            </p:cNvSpPr>
            <p:nvPr/>
          </p:nvSpPr>
          <p:spPr bwMode="auto">
            <a:xfrm>
              <a:off x="11513542" y="5503544"/>
              <a:ext cx="541338" cy="324803"/>
            </a:xfrm>
            <a:custGeom>
              <a:avLst/>
              <a:gdLst>
                <a:gd name="T0" fmla="*/ 146 w 155"/>
                <a:gd name="T1" fmla="*/ 93 h 93"/>
                <a:gd name="T2" fmla="*/ 8 w 155"/>
                <a:gd name="T3" fmla="*/ 93 h 93"/>
                <a:gd name="T4" fmla="*/ 0 w 155"/>
                <a:gd name="T5" fmla="*/ 84 h 93"/>
                <a:gd name="T6" fmla="*/ 0 w 155"/>
                <a:gd name="T7" fmla="*/ 53 h 93"/>
                <a:gd name="T8" fmla="*/ 53 w 155"/>
                <a:gd name="T9" fmla="*/ 0 h 93"/>
                <a:gd name="T10" fmla="*/ 101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3"/>
                    <a:pt x="0" y="53"/>
                    <a:pt x="0" y="53"/>
                  </a:cubicBezTo>
                  <a:cubicBezTo>
                    <a:pt x="0" y="24"/>
                    <a:pt x="24" y="0"/>
                    <a:pt x="53" y="0"/>
                  </a:cubicBezTo>
                  <a:cubicBezTo>
                    <a:pt x="101" y="0"/>
                    <a:pt x="101" y="0"/>
                    <a:pt x="101"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361BCAF5-268C-40C3-B80B-FFDC5FF7C321}"/>
                </a:ext>
              </a:extLst>
            </p:cNvPr>
            <p:cNvSpPr>
              <a:spLocks/>
            </p:cNvSpPr>
            <p:nvPr/>
          </p:nvSpPr>
          <p:spPr bwMode="auto">
            <a:xfrm>
              <a:off x="11611332" y="5115877"/>
              <a:ext cx="342265" cy="370205"/>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7" y="0"/>
                    <a:pt x="98" y="22"/>
                    <a:pt x="98" y="48"/>
                  </a:cubicBezTo>
                  <a:cubicBezTo>
                    <a:pt x="98" y="70"/>
                    <a:pt x="98" y="70"/>
                    <a:pt x="98" y="70"/>
                  </a:cubicBezTo>
                  <a:cubicBezTo>
                    <a:pt x="98" y="90"/>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0DCEE7E8-1EFB-46DC-9AF4-221E43A72D41}"/>
                </a:ext>
              </a:extLst>
            </p:cNvPr>
            <p:cNvSpPr>
              <a:spLocks/>
            </p:cNvSpPr>
            <p:nvPr/>
          </p:nvSpPr>
          <p:spPr bwMode="auto">
            <a:xfrm>
              <a:off x="11730077" y="5458142"/>
              <a:ext cx="101283" cy="122238"/>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1457D3B3-F209-4B3E-BAA4-AD28E155D4C1}"/>
                </a:ext>
              </a:extLst>
            </p:cNvPr>
            <p:cNvSpPr>
              <a:spLocks/>
            </p:cNvSpPr>
            <p:nvPr/>
          </p:nvSpPr>
          <p:spPr bwMode="auto">
            <a:xfrm>
              <a:off x="11586885" y="5084444"/>
              <a:ext cx="394653" cy="227013"/>
            </a:xfrm>
            <a:custGeom>
              <a:avLst/>
              <a:gdLst>
                <a:gd name="T0" fmla="*/ 101 w 113"/>
                <a:gd name="T1" fmla="*/ 29 h 65"/>
                <a:gd name="T2" fmla="*/ 82 w 113"/>
                <a:gd name="T3" fmla="*/ 12 h 65"/>
                <a:gd name="T4" fmla="*/ 81 w 113"/>
                <a:gd name="T5" fmla="*/ 12 h 65"/>
                <a:gd name="T6" fmla="*/ 55 w 113"/>
                <a:gd name="T7" fmla="*/ 0 h 65"/>
                <a:gd name="T8" fmla="*/ 32 w 113"/>
                <a:gd name="T9" fmla="*/ 10 h 65"/>
                <a:gd name="T10" fmla="*/ 30 w 113"/>
                <a:gd name="T11" fmla="*/ 10 h 65"/>
                <a:gd name="T12" fmla="*/ 12 w 113"/>
                <a:gd name="T13" fmla="*/ 27 h 65"/>
                <a:gd name="T14" fmla="*/ 0 w 113"/>
                <a:gd name="T15" fmla="*/ 44 h 65"/>
                <a:gd name="T16" fmla="*/ 18 w 113"/>
                <a:gd name="T17" fmla="*/ 63 h 65"/>
                <a:gd name="T18" fmla="*/ 32 w 113"/>
                <a:gd name="T19" fmla="*/ 56 h 65"/>
                <a:gd name="T20" fmla="*/ 55 w 113"/>
                <a:gd name="T21" fmla="*/ 65 h 65"/>
                <a:gd name="T22" fmla="*/ 78 w 113"/>
                <a:gd name="T23" fmla="*/ 56 h 65"/>
                <a:gd name="T24" fmla="*/ 94 w 113"/>
                <a:gd name="T25" fmla="*/ 65 h 65"/>
                <a:gd name="T26" fmla="*/ 113 w 113"/>
                <a:gd name="T27" fmla="*/ 47 h 65"/>
                <a:gd name="T28" fmla="*/ 101 w 113"/>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5">
                  <a:moveTo>
                    <a:pt x="101" y="29"/>
                  </a:moveTo>
                  <a:cubicBezTo>
                    <a:pt x="100" y="20"/>
                    <a:pt x="92" y="12"/>
                    <a:pt x="82" y="12"/>
                  </a:cubicBezTo>
                  <a:cubicBezTo>
                    <a:pt x="82" y="12"/>
                    <a:pt x="81" y="12"/>
                    <a:pt x="81" y="12"/>
                  </a:cubicBezTo>
                  <a:cubicBezTo>
                    <a:pt x="75" y="4"/>
                    <a:pt x="66" y="0"/>
                    <a:pt x="55" y="0"/>
                  </a:cubicBezTo>
                  <a:cubicBezTo>
                    <a:pt x="46" y="0"/>
                    <a:pt x="38" y="4"/>
                    <a:pt x="32" y="10"/>
                  </a:cubicBezTo>
                  <a:cubicBezTo>
                    <a:pt x="31" y="10"/>
                    <a:pt x="31" y="10"/>
                    <a:pt x="30" y="10"/>
                  </a:cubicBezTo>
                  <a:cubicBezTo>
                    <a:pt x="21" y="10"/>
                    <a:pt x="13"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3" y="57"/>
                    <a:pt x="113" y="47"/>
                  </a:cubicBezTo>
                  <a:cubicBezTo>
                    <a:pt x="113" y="39"/>
                    <a:pt x="108" y="32"/>
                    <a:pt x="101" y="29"/>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21F68F68-D5AF-46B6-A26C-BAE8B0C801C3}"/>
                </a:ext>
              </a:extLst>
            </p:cNvPr>
            <p:cNvSpPr>
              <a:spLocks/>
            </p:cNvSpPr>
            <p:nvPr/>
          </p:nvSpPr>
          <p:spPr bwMode="auto">
            <a:xfrm>
              <a:off x="11345902" y="6020434"/>
              <a:ext cx="873125" cy="153670"/>
            </a:xfrm>
            <a:custGeom>
              <a:avLst/>
              <a:gdLst>
                <a:gd name="T0" fmla="*/ 229 w 250"/>
                <a:gd name="T1" fmla="*/ 44 h 44"/>
                <a:gd name="T2" fmla="*/ 22 w 250"/>
                <a:gd name="T3" fmla="*/ 44 h 44"/>
                <a:gd name="T4" fmla="*/ 0 w 250"/>
                <a:gd name="T5" fmla="*/ 22 h 44"/>
                <a:gd name="T6" fmla="*/ 0 w 250"/>
                <a:gd name="T7" fmla="*/ 22 h 44"/>
                <a:gd name="T8" fmla="*/ 22 w 250"/>
                <a:gd name="T9" fmla="*/ 0 h 44"/>
                <a:gd name="T10" fmla="*/ 229 w 250"/>
                <a:gd name="T11" fmla="*/ 0 h 44"/>
                <a:gd name="T12" fmla="*/ 250 w 250"/>
                <a:gd name="T13" fmla="*/ 22 h 44"/>
                <a:gd name="T14" fmla="*/ 250 w 250"/>
                <a:gd name="T15" fmla="*/ 22 h 44"/>
                <a:gd name="T16" fmla="*/ 229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0" y="10"/>
                    <a:pt x="250" y="22"/>
                  </a:cubicBezTo>
                  <a:cubicBezTo>
                    <a:pt x="250" y="22"/>
                    <a:pt x="250" y="22"/>
                    <a:pt x="250" y="22"/>
                  </a:cubicBezTo>
                  <a:cubicBezTo>
                    <a:pt x="250"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FAFDD318-1822-43D9-9800-60393BF88699}"/>
                </a:ext>
              </a:extLst>
            </p:cNvPr>
            <p:cNvSpPr>
              <a:spLocks/>
            </p:cNvSpPr>
            <p:nvPr/>
          </p:nvSpPr>
          <p:spPr bwMode="auto">
            <a:xfrm>
              <a:off x="11541482" y="6245701"/>
              <a:ext cx="824230" cy="52388"/>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1F1CF2BC-E486-4D92-9DA2-9A9154468B6E}"/>
                </a:ext>
              </a:extLst>
            </p:cNvPr>
            <p:cNvSpPr>
              <a:spLocks/>
            </p:cNvSpPr>
            <p:nvPr/>
          </p:nvSpPr>
          <p:spPr bwMode="auto">
            <a:xfrm>
              <a:off x="11199217" y="6245701"/>
              <a:ext cx="153670" cy="52388"/>
            </a:xfrm>
            <a:custGeom>
              <a:avLst/>
              <a:gdLst>
                <a:gd name="T0" fmla="*/ 36 w 44"/>
                <a:gd name="T1" fmla="*/ 15 h 15"/>
                <a:gd name="T2" fmla="*/ 8 w 44"/>
                <a:gd name="T3" fmla="*/ 15 h 15"/>
                <a:gd name="T4" fmla="*/ 0 w 44"/>
                <a:gd name="T5" fmla="*/ 7 h 15"/>
                <a:gd name="T6" fmla="*/ 0 w 44"/>
                <a:gd name="T7" fmla="*/ 7 h 15"/>
                <a:gd name="T8" fmla="*/ 8 w 44"/>
                <a:gd name="T9" fmla="*/ 0 h 15"/>
                <a:gd name="T10" fmla="*/ 36 w 44"/>
                <a:gd name="T11" fmla="*/ 0 h 15"/>
                <a:gd name="T12" fmla="*/ 44 w 44"/>
                <a:gd name="T13" fmla="*/ 7 h 15"/>
                <a:gd name="T14" fmla="*/ 44 w 44"/>
                <a:gd name="T15" fmla="*/ 7 h 15"/>
                <a:gd name="T16" fmla="*/ 36 w 4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4" y="3"/>
                    <a:pt x="44" y="7"/>
                  </a:cubicBezTo>
                  <a:cubicBezTo>
                    <a:pt x="44" y="7"/>
                    <a:pt x="44" y="7"/>
                    <a:pt x="44" y="7"/>
                  </a:cubicBezTo>
                  <a:cubicBezTo>
                    <a:pt x="44"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839F20D0-0756-4210-BE62-B7C1E8B664E9}"/>
                </a:ext>
              </a:extLst>
            </p:cNvPr>
            <p:cNvSpPr>
              <a:spLocks/>
            </p:cNvSpPr>
            <p:nvPr/>
          </p:nvSpPr>
          <p:spPr bwMode="auto">
            <a:xfrm>
              <a:off x="11394797" y="6245701"/>
              <a:ext cx="104775" cy="52388"/>
            </a:xfrm>
            <a:custGeom>
              <a:avLst/>
              <a:gdLst>
                <a:gd name="T0" fmla="*/ 22 w 30"/>
                <a:gd name="T1" fmla="*/ 15 h 15"/>
                <a:gd name="T2" fmla="*/ 7 w 30"/>
                <a:gd name="T3" fmla="*/ 15 h 15"/>
                <a:gd name="T4" fmla="*/ 0 w 30"/>
                <a:gd name="T5" fmla="*/ 7 h 15"/>
                <a:gd name="T6" fmla="*/ 0 w 30"/>
                <a:gd name="T7" fmla="*/ 7 h 15"/>
                <a:gd name="T8" fmla="*/ 7 w 30"/>
                <a:gd name="T9" fmla="*/ 0 h 15"/>
                <a:gd name="T10" fmla="*/ 22 w 30"/>
                <a:gd name="T11" fmla="*/ 0 h 15"/>
                <a:gd name="T12" fmla="*/ 30 w 30"/>
                <a:gd name="T13" fmla="*/ 7 h 15"/>
                <a:gd name="T14" fmla="*/ 30 w 30"/>
                <a:gd name="T15" fmla="*/ 7 h 15"/>
                <a:gd name="T16" fmla="*/ 22 w 3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5">
                  <a:moveTo>
                    <a:pt x="22" y="15"/>
                  </a:moveTo>
                  <a:cubicBezTo>
                    <a:pt x="7" y="15"/>
                    <a:pt x="7" y="15"/>
                    <a:pt x="7" y="15"/>
                  </a:cubicBezTo>
                  <a:cubicBezTo>
                    <a:pt x="3" y="15"/>
                    <a:pt x="0" y="12"/>
                    <a:pt x="0" y="7"/>
                  </a:cubicBezTo>
                  <a:cubicBezTo>
                    <a:pt x="0" y="7"/>
                    <a:pt x="0" y="7"/>
                    <a:pt x="0" y="7"/>
                  </a:cubicBezTo>
                  <a:cubicBezTo>
                    <a:pt x="0" y="3"/>
                    <a:pt x="3" y="0"/>
                    <a:pt x="7" y="0"/>
                  </a:cubicBezTo>
                  <a:cubicBezTo>
                    <a:pt x="22" y="0"/>
                    <a:pt x="22" y="0"/>
                    <a:pt x="22" y="0"/>
                  </a:cubicBezTo>
                  <a:cubicBezTo>
                    <a:pt x="26" y="0"/>
                    <a:pt x="30" y="3"/>
                    <a:pt x="30" y="7"/>
                  </a:cubicBezTo>
                  <a:cubicBezTo>
                    <a:pt x="30" y="7"/>
                    <a:pt x="30" y="7"/>
                    <a:pt x="30" y="7"/>
                  </a:cubicBezTo>
                  <a:cubicBezTo>
                    <a:pt x="30" y="12"/>
                    <a:pt x="26" y="15"/>
                    <a:pt x="22"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6" name="TextBox 95">
            <a:extLst>
              <a:ext uri="{FF2B5EF4-FFF2-40B4-BE49-F238E27FC236}">
                <a16:creationId xmlns:a16="http://schemas.microsoft.com/office/drawing/2014/main" id="{B634DBD3-D730-40DB-BB95-91966B4A4368}"/>
              </a:ext>
            </a:extLst>
          </p:cNvPr>
          <p:cNvSpPr txBox="1"/>
          <p:nvPr/>
        </p:nvSpPr>
        <p:spPr>
          <a:xfrm>
            <a:off x="16608949" y="356095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SQL Injection</a:t>
            </a:r>
          </a:p>
        </p:txBody>
      </p:sp>
      <p:cxnSp>
        <p:nvCxnSpPr>
          <p:cNvPr id="97" name="Straight Connector 96">
            <a:extLst>
              <a:ext uri="{FF2B5EF4-FFF2-40B4-BE49-F238E27FC236}">
                <a16:creationId xmlns:a16="http://schemas.microsoft.com/office/drawing/2014/main" id="{9B7D9C9A-6338-405C-8115-17D02923487F}"/>
              </a:ext>
            </a:extLst>
          </p:cNvPr>
          <p:cNvCxnSpPr>
            <a:cxnSpLocks/>
          </p:cNvCxnSpPr>
          <p:nvPr/>
        </p:nvCxnSpPr>
        <p:spPr>
          <a:xfrm>
            <a:off x="17723934" y="429961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55F04D5C-E270-4611-AF73-99344CE0B614}"/>
              </a:ext>
            </a:extLst>
          </p:cNvPr>
          <p:cNvSpPr txBox="1"/>
          <p:nvPr/>
        </p:nvSpPr>
        <p:spPr>
          <a:xfrm>
            <a:off x="21203880" y="414572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99" name="TextBox 98">
            <a:extLst>
              <a:ext uri="{FF2B5EF4-FFF2-40B4-BE49-F238E27FC236}">
                <a16:creationId xmlns:a16="http://schemas.microsoft.com/office/drawing/2014/main" id="{55B6F91D-22B0-4B96-8E23-FBBE914FAF1D}"/>
              </a:ext>
            </a:extLst>
          </p:cNvPr>
          <p:cNvSpPr txBox="1"/>
          <p:nvPr/>
        </p:nvSpPr>
        <p:spPr>
          <a:xfrm>
            <a:off x="17001150" y="445350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0" name="TextBox 99">
            <a:extLst>
              <a:ext uri="{FF2B5EF4-FFF2-40B4-BE49-F238E27FC236}">
                <a16:creationId xmlns:a16="http://schemas.microsoft.com/office/drawing/2014/main" id="{39801173-5778-485A-A64B-034D0D5A82DE}"/>
              </a:ext>
            </a:extLst>
          </p:cNvPr>
          <p:cNvSpPr txBox="1"/>
          <p:nvPr/>
        </p:nvSpPr>
        <p:spPr>
          <a:xfrm>
            <a:off x="16608949" y="588952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Cloud Protection</a:t>
            </a:r>
          </a:p>
        </p:txBody>
      </p:sp>
      <p:cxnSp>
        <p:nvCxnSpPr>
          <p:cNvPr id="101" name="Straight Connector 100">
            <a:extLst>
              <a:ext uri="{FF2B5EF4-FFF2-40B4-BE49-F238E27FC236}">
                <a16:creationId xmlns:a16="http://schemas.microsoft.com/office/drawing/2014/main" id="{E1FF1F5A-E51A-4635-A39A-D1621B164D14}"/>
              </a:ext>
            </a:extLst>
          </p:cNvPr>
          <p:cNvCxnSpPr>
            <a:cxnSpLocks/>
          </p:cNvCxnSpPr>
          <p:nvPr/>
        </p:nvCxnSpPr>
        <p:spPr>
          <a:xfrm>
            <a:off x="16863993" y="662818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1754DE4D-0D97-4344-BD37-AEB1B40660A9}"/>
              </a:ext>
            </a:extLst>
          </p:cNvPr>
          <p:cNvSpPr txBox="1"/>
          <p:nvPr/>
        </p:nvSpPr>
        <p:spPr>
          <a:xfrm>
            <a:off x="21203880" y="647429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03" name="TextBox 102">
            <a:extLst>
              <a:ext uri="{FF2B5EF4-FFF2-40B4-BE49-F238E27FC236}">
                <a16:creationId xmlns:a16="http://schemas.microsoft.com/office/drawing/2014/main" id="{D78303E1-6D17-47EC-8452-89BCAC72A321}"/>
              </a:ext>
            </a:extLst>
          </p:cNvPr>
          <p:cNvSpPr txBox="1"/>
          <p:nvPr/>
        </p:nvSpPr>
        <p:spPr>
          <a:xfrm>
            <a:off x="17001150" y="678207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4" name="TextBox 103">
            <a:extLst>
              <a:ext uri="{FF2B5EF4-FFF2-40B4-BE49-F238E27FC236}">
                <a16:creationId xmlns:a16="http://schemas.microsoft.com/office/drawing/2014/main" id="{8B58FB1E-CD89-4BF1-BB5D-A206EEF46DD8}"/>
              </a:ext>
            </a:extLst>
          </p:cNvPr>
          <p:cNvSpPr txBox="1"/>
          <p:nvPr/>
        </p:nvSpPr>
        <p:spPr>
          <a:xfrm>
            <a:off x="2399428" y="4034949"/>
            <a:ext cx="4527691" cy="5170646"/>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How we will do Account profile protection</a:t>
            </a:r>
          </a:p>
        </p:txBody>
      </p:sp>
      <p:sp>
        <p:nvSpPr>
          <p:cNvPr id="105" name="TextBox 104">
            <a:extLst>
              <a:ext uri="{FF2B5EF4-FFF2-40B4-BE49-F238E27FC236}">
                <a16:creationId xmlns:a16="http://schemas.microsoft.com/office/drawing/2014/main" id="{259209C5-CD35-4DFF-A62C-2C5B295B5B8D}"/>
              </a:ext>
            </a:extLst>
          </p:cNvPr>
          <p:cNvSpPr txBox="1"/>
          <p:nvPr/>
        </p:nvSpPr>
        <p:spPr>
          <a:xfrm>
            <a:off x="16608949" y="8122754"/>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Data Protection</a:t>
            </a:r>
          </a:p>
        </p:txBody>
      </p:sp>
      <p:cxnSp>
        <p:nvCxnSpPr>
          <p:cNvPr id="106" name="Straight Connector 105">
            <a:extLst>
              <a:ext uri="{FF2B5EF4-FFF2-40B4-BE49-F238E27FC236}">
                <a16:creationId xmlns:a16="http://schemas.microsoft.com/office/drawing/2014/main" id="{1141F5DC-40AF-4472-B93B-265B9B643153}"/>
              </a:ext>
            </a:extLst>
          </p:cNvPr>
          <p:cNvCxnSpPr>
            <a:cxnSpLocks/>
          </p:cNvCxnSpPr>
          <p:nvPr/>
        </p:nvCxnSpPr>
        <p:spPr>
          <a:xfrm>
            <a:off x="16863993" y="8861418"/>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4B18C11D-C4DE-4B1A-BB38-478ABCF391C1}"/>
              </a:ext>
            </a:extLst>
          </p:cNvPr>
          <p:cNvSpPr txBox="1"/>
          <p:nvPr/>
        </p:nvSpPr>
        <p:spPr>
          <a:xfrm>
            <a:off x="21203880" y="8707529"/>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108" name="TextBox 107">
            <a:extLst>
              <a:ext uri="{FF2B5EF4-FFF2-40B4-BE49-F238E27FC236}">
                <a16:creationId xmlns:a16="http://schemas.microsoft.com/office/drawing/2014/main" id="{8AD4498E-13DA-411D-A2BA-4902455C1F44}"/>
              </a:ext>
            </a:extLst>
          </p:cNvPr>
          <p:cNvSpPr txBox="1"/>
          <p:nvPr/>
        </p:nvSpPr>
        <p:spPr>
          <a:xfrm>
            <a:off x="17001150" y="9015306"/>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990663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500" fill="hold"/>
                                        <p:tgtEl>
                                          <p:spTgt spid="111"/>
                                        </p:tgtEl>
                                        <p:attrNameLst>
                                          <p:attrName>ppt_x</p:attrName>
                                        </p:attrNameLst>
                                      </p:cBhvr>
                                      <p:tavLst>
                                        <p:tav tm="0">
                                          <p:val>
                                            <p:strVal val="#ppt_x"/>
                                          </p:val>
                                        </p:tav>
                                        <p:tav tm="100000">
                                          <p:val>
                                            <p:strVal val="#ppt_x"/>
                                          </p:val>
                                        </p:tav>
                                      </p:tavLst>
                                    </p:anim>
                                    <p:anim calcmode="lin" valueType="num">
                                      <p:cBhvr additive="base">
                                        <p:cTn id="8" dur="1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500" fill="hold"/>
                                        <p:tgtEl>
                                          <p:spTgt spid="46"/>
                                        </p:tgtEl>
                                        <p:attrNameLst>
                                          <p:attrName>ppt_x</p:attrName>
                                        </p:attrNameLst>
                                      </p:cBhvr>
                                      <p:tavLst>
                                        <p:tav tm="0">
                                          <p:val>
                                            <p:strVal val="#ppt_x"/>
                                          </p:val>
                                        </p:tav>
                                        <p:tav tm="100000">
                                          <p:val>
                                            <p:strVal val="#ppt_x"/>
                                          </p:val>
                                        </p:tav>
                                      </p:tavLst>
                                    </p:anim>
                                    <p:anim calcmode="lin" valueType="num">
                                      <p:cBhvr additive="base">
                                        <p:cTn id="12" dur="1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9"/>
                                        </p:tgtEl>
                                        <p:attrNameLst>
                                          <p:attrName>style.visibility</p:attrName>
                                        </p:attrNameLst>
                                      </p:cBhvr>
                                      <p:to>
                                        <p:strVal val="visible"/>
                                      </p:to>
                                    </p:set>
                                    <p:anim calcmode="lin" valueType="num">
                                      <p:cBhvr additive="base">
                                        <p:cTn id="15" dur="1500" fill="hold"/>
                                        <p:tgtEl>
                                          <p:spTgt spid="109"/>
                                        </p:tgtEl>
                                        <p:attrNameLst>
                                          <p:attrName>ppt_x</p:attrName>
                                        </p:attrNameLst>
                                      </p:cBhvr>
                                      <p:tavLst>
                                        <p:tav tm="0">
                                          <p:val>
                                            <p:strVal val="#ppt_x"/>
                                          </p:val>
                                        </p:tav>
                                        <p:tav tm="100000">
                                          <p:val>
                                            <p:strVal val="#ppt_x"/>
                                          </p:val>
                                        </p:tav>
                                      </p:tavLst>
                                    </p:anim>
                                    <p:anim calcmode="lin" valueType="num">
                                      <p:cBhvr additive="base">
                                        <p:cTn id="16" dur="1500" fill="hold"/>
                                        <p:tgtEl>
                                          <p:spTgt spid="10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1500" fill="hold"/>
                                        <p:tgtEl>
                                          <p:spTgt spid="110"/>
                                        </p:tgtEl>
                                        <p:attrNameLst>
                                          <p:attrName>ppt_x</p:attrName>
                                        </p:attrNameLst>
                                      </p:cBhvr>
                                      <p:tavLst>
                                        <p:tav tm="0">
                                          <p:val>
                                            <p:strVal val="#ppt_x"/>
                                          </p:val>
                                        </p:tav>
                                        <p:tav tm="100000">
                                          <p:val>
                                            <p:strVal val="#ppt_x"/>
                                          </p:val>
                                        </p:tav>
                                      </p:tavLst>
                                    </p:anim>
                                    <p:anim calcmode="lin" valueType="num">
                                      <p:cBhvr additive="base">
                                        <p:cTn id="20" dur="1500" fill="hold"/>
                                        <p:tgtEl>
                                          <p:spTgt spid="11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ppt_x"/>
                                          </p:val>
                                        </p:tav>
                                        <p:tav tm="100000">
                                          <p:val>
                                            <p:strVal val="#ppt_x"/>
                                          </p:val>
                                        </p:tav>
                                      </p:tavLst>
                                    </p:anim>
                                    <p:anim calcmode="lin" valueType="num">
                                      <p:cBhvr additive="base">
                                        <p:cTn id="36" dur="1500" fill="hold"/>
                                        <p:tgtEl>
                                          <p:spTgt spid="65"/>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1500" fill="hold"/>
                                        <p:tgtEl>
                                          <p:spTgt spid="84"/>
                                        </p:tgtEl>
                                        <p:attrNameLst>
                                          <p:attrName>ppt_x</p:attrName>
                                        </p:attrNameLst>
                                      </p:cBhvr>
                                      <p:tavLst>
                                        <p:tav tm="0">
                                          <p:val>
                                            <p:strVal val="#ppt_x"/>
                                          </p:val>
                                        </p:tav>
                                        <p:tav tm="100000">
                                          <p:val>
                                            <p:strVal val="#ppt_x"/>
                                          </p:val>
                                        </p:tav>
                                      </p:tavLst>
                                    </p:anim>
                                    <p:anim calcmode="lin" valueType="num">
                                      <p:cBhvr additive="base">
                                        <p:cTn id="40" dur="1500" fill="hold"/>
                                        <p:tgtEl>
                                          <p:spTgt spid="8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additive="base">
                                        <p:cTn id="43" dur="1500" fill="hold"/>
                                        <p:tgtEl>
                                          <p:spTgt spid="75"/>
                                        </p:tgtEl>
                                        <p:attrNameLst>
                                          <p:attrName>ppt_x</p:attrName>
                                        </p:attrNameLst>
                                      </p:cBhvr>
                                      <p:tavLst>
                                        <p:tav tm="0">
                                          <p:val>
                                            <p:strVal val="#ppt_x"/>
                                          </p:val>
                                        </p:tav>
                                        <p:tav tm="100000">
                                          <p:val>
                                            <p:strVal val="#ppt_x"/>
                                          </p:val>
                                        </p:tav>
                                      </p:tavLst>
                                    </p:anim>
                                    <p:anim calcmode="lin" valueType="num">
                                      <p:cBhvr additive="base">
                                        <p:cTn id="44" dur="1500" fill="hold"/>
                                        <p:tgtEl>
                                          <p:spTgt spid="75"/>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1500" fill="hold"/>
                                        <p:tgtEl>
                                          <p:spTgt spid="72"/>
                                        </p:tgtEl>
                                        <p:attrNameLst>
                                          <p:attrName>ppt_x</p:attrName>
                                        </p:attrNameLst>
                                      </p:cBhvr>
                                      <p:tavLst>
                                        <p:tav tm="0">
                                          <p:val>
                                            <p:strVal val="#ppt_x"/>
                                          </p:val>
                                        </p:tav>
                                        <p:tav tm="100000">
                                          <p:val>
                                            <p:strVal val="#ppt_x"/>
                                          </p:val>
                                        </p:tav>
                                      </p:tavLst>
                                    </p:anim>
                                    <p:anim calcmode="lin" valueType="num">
                                      <p:cBhvr additive="base">
                                        <p:cTn id="48" dur="1500" fill="hold"/>
                                        <p:tgtEl>
                                          <p:spTgt spid="72"/>
                                        </p:tgtEl>
                                        <p:attrNameLst>
                                          <p:attrName>ppt_y</p:attrName>
                                        </p:attrNameLst>
                                      </p:cBhvr>
                                      <p:tavLst>
                                        <p:tav tm="0">
                                          <p:val>
                                            <p:strVal val="1+#ppt_h/2"/>
                                          </p:val>
                                        </p:tav>
                                        <p:tav tm="100000">
                                          <p:val>
                                            <p:strVal val="#ppt_y"/>
                                          </p:val>
                                        </p:tav>
                                      </p:tavLst>
                                    </p:anim>
                                  </p:childTnLst>
                                </p:cTn>
                              </p:par>
                              <p:par>
                                <p:cTn id="49" presetID="10" presetClass="entr" presetSubtype="0" fill="hold" grpId="0" nodeType="withEffect">
                                  <p:stCondLst>
                                    <p:cond delay="0"/>
                                  </p:stCondLst>
                                  <p:childTnLst>
                                    <p:set>
                                      <p:cBhvr>
                                        <p:cTn id="50" dur="1" fill="hold">
                                          <p:stCondLst>
                                            <p:cond delay="0"/>
                                          </p:stCondLst>
                                        </p:cTn>
                                        <p:tgtEl>
                                          <p:spTgt spid="96"/>
                                        </p:tgtEl>
                                        <p:attrNameLst>
                                          <p:attrName>style.visibility</p:attrName>
                                        </p:attrNameLst>
                                      </p:cBhvr>
                                      <p:to>
                                        <p:strVal val="visible"/>
                                      </p:to>
                                    </p:set>
                                    <p:animEffect transition="in" filter="fade">
                                      <p:cBhvr>
                                        <p:cTn id="51" dur="300"/>
                                        <p:tgtEl>
                                          <p:spTgt spid="96"/>
                                        </p:tgtEl>
                                      </p:cBhvr>
                                    </p:animEffect>
                                  </p:childTnLst>
                                </p:cTn>
                              </p:par>
                              <p:par>
                                <p:cTn id="52" presetID="22" presetClass="entr" presetSubtype="8" fill="hold" nodeType="withEffect">
                                  <p:stCondLst>
                                    <p:cond delay="100"/>
                                  </p:stCondLst>
                                  <p:childTnLst>
                                    <p:set>
                                      <p:cBhvr>
                                        <p:cTn id="53" dur="1" fill="hold">
                                          <p:stCondLst>
                                            <p:cond delay="0"/>
                                          </p:stCondLst>
                                        </p:cTn>
                                        <p:tgtEl>
                                          <p:spTgt spid="97"/>
                                        </p:tgtEl>
                                        <p:attrNameLst>
                                          <p:attrName>style.visibility</p:attrName>
                                        </p:attrNameLst>
                                      </p:cBhvr>
                                      <p:to>
                                        <p:strVal val="visible"/>
                                      </p:to>
                                    </p:set>
                                    <p:animEffect transition="in" filter="wipe(left)">
                                      <p:cBhvr>
                                        <p:cTn id="54" dur="500"/>
                                        <p:tgtEl>
                                          <p:spTgt spid="97"/>
                                        </p:tgtEl>
                                      </p:cBhvr>
                                    </p:animEffect>
                                  </p:childTnLst>
                                </p:cTn>
                              </p:par>
                              <p:par>
                                <p:cTn id="55" presetID="10" presetClass="entr" presetSubtype="0" fill="hold" grpId="0" nodeType="withEffect">
                                  <p:stCondLst>
                                    <p:cond delay="200"/>
                                  </p:stCondLst>
                                  <p:childTnLst>
                                    <p:set>
                                      <p:cBhvr>
                                        <p:cTn id="56" dur="1" fill="hold">
                                          <p:stCondLst>
                                            <p:cond delay="0"/>
                                          </p:stCondLst>
                                        </p:cTn>
                                        <p:tgtEl>
                                          <p:spTgt spid="98"/>
                                        </p:tgtEl>
                                        <p:attrNameLst>
                                          <p:attrName>style.visibility</p:attrName>
                                        </p:attrNameLst>
                                      </p:cBhvr>
                                      <p:to>
                                        <p:strVal val="visible"/>
                                      </p:to>
                                    </p:set>
                                    <p:animEffect transition="in" filter="fade">
                                      <p:cBhvr>
                                        <p:cTn id="57" dur="300"/>
                                        <p:tgtEl>
                                          <p:spTgt spid="98"/>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99"/>
                                        </p:tgtEl>
                                        <p:attrNameLst>
                                          <p:attrName>style.visibility</p:attrName>
                                        </p:attrNameLst>
                                      </p:cBhvr>
                                      <p:to>
                                        <p:strVal val="visible"/>
                                      </p:to>
                                    </p:set>
                                    <p:animEffect transition="in" filter="fade">
                                      <p:cBhvr>
                                        <p:cTn id="60" dur="300"/>
                                        <p:tgtEl>
                                          <p:spTgt spid="99"/>
                                        </p:tgtEl>
                                      </p:cBhvr>
                                    </p:animEffect>
                                  </p:childTnLst>
                                </p:cTn>
                              </p:par>
                              <p:par>
                                <p:cTn id="61" presetID="10" presetClass="entr" presetSubtype="0" fill="hold" grpId="0" nodeType="withEffect">
                                  <p:stCondLst>
                                    <p:cond delay="100"/>
                                  </p:stCondLst>
                                  <p:childTnLst>
                                    <p:set>
                                      <p:cBhvr>
                                        <p:cTn id="62" dur="1" fill="hold">
                                          <p:stCondLst>
                                            <p:cond delay="0"/>
                                          </p:stCondLst>
                                        </p:cTn>
                                        <p:tgtEl>
                                          <p:spTgt spid="100"/>
                                        </p:tgtEl>
                                        <p:attrNameLst>
                                          <p:attrName>style.visibility</p:attrName>
                                        </p:attrNameLst>
                                      </p:cBhvr>
                                      <p:to>
                                        <p:strVal val="visible"/>
                                      </p:to>
                                    </p:set>
                                    <p:animEffect transition="in" filter="fade">
                                      <p:cBhvr>
                                        <p:cTn id="63" dur="300"/>
                                        <p:tgtEl>
                                          <p:spTgt spid="100"/>
                                        </p:tgtEl>
                                      </p:cBhvr>
                                    </p:animEffect>
                                  </p:childTnLst>
                                </p:cTn>
                              </p:par>
                              <p:par>
                                <p:cTn id="64" presetID="22" presetClass="entr" presetSubtype="8" fill="hold" nodeType="withEffect">
                                  <p:stCondLst>
                                    <p:cond delay="200"/>
                                  </p:stCondLst>
                                  <p:childTnLst>
                                    <p:set>
                                      <p:cBhvr>
                                        <p:cTn id="65" dur="1" fill="hold">
                                          <p:stCondLst>
                                            <p:cond delay="0"/>
                                          </p:stCondLst>
                                        </p:cTn>
                                        <p:tgtEl>
                                          <p:spTgt spid="101"/>
                                        </p:tgtEl>
                                        <p:attrNameLst>
                                          <p:attrName>style.visibility</p:attrName>
                                        </p:attrNameLst>
                                      </p:cBhvr>
                                      <p:to>
                                        <p:strVal val="visible"/>
                                      </p:to>
                                    </p:set>
                                    <p:animEffect transition="in" filter="wipe(left)">
                                      <p:cBhvr>
                                        <p:cTn id="66" dur="500"/>
                                        <p:tgtEl>
                                          <p:spTgt spid="101"/>
                                        </p:tgtEl>
                                      </p:cBhvr>
                                    </p:animEffect>
                                  </p:childTnLst>
                                </p:cTn>
                              </p:par>
                              <p:par>
                                <p:cTn id="67" presetID="10" presetClass="entr" presetSubtype="0" fill="hold" grpId="0" nodeType="withEffect">
                                  <p:stCondLst>
                                    <p:cond delay="300"/>
                                  </p:stCondLst>
                                  <p:childTnLst>
                                    <p:set>
                                      <p:cBhvr>
                                        <p:cTn id="68" dur="1" fill="hold">
                                          <p:stCondLst>
                                            <p:cond delay="0"/>
                                          </p:stCondLst>
                                        </p:cTn>
                                        <p:tgtEl>
                                          <p:spTgt spid="102"/>
                                        </p:tgtEl>
                                        <p:attrNameLst>
                                          <p:attrName>style.visibility</p:attrName>
                                        </p:attrNameLst>
                                      </p:cBhvr>
                                      <p:to>
                                        <p:strVal val="visible"/>
                                      </p:to>
                                    </p:set>
                                    <p:animEffect transition="in" filter="fade">
                                      <p:cBhvr>
                                        <p:cTn id="69" dur="300"/>
                                        <p:tgtEl>
                                          <p:spTgt spid="102"/>
                                        </p:tgtEl>
                                      </p:cBhvr>
                                    </p:animEffect>
                                  </p:childTnLst>
                                </p:cTn>
                              </p:par>
                              <p:par>
                                <p:cTn id="70" presetID="10" presetClass="entr" presetSubtype="0" fill="hold" grpId="0" nodeType="withEffect">
                                  <p:stCondLst>
                                    <p:cond delay="500"/>
                                  </p:stCondLst>
                                  <p:childTnLst>
                                    <p:set>
                                      <p:cBhvr>
                                        <p:cTn id="71" dur="1" fill="hold">
                                          <p:stCondLst>
                                            <p:cond delay="0"/>
                                          </p:stCondLst>
                                        </p:cTn>
                                        <p:tgtEl>
                                          <p:spTgt spid="103"/>
                                        </p:tgtEl>
                                        <p:attrNameLst>
                                          <p:attrName>style.visibility</p:attrName>
                                        </p:attrNameLst>
                                      </p:cBhvr>
                                      <p:to>
                                        <p:strVal val="visible"/>
                                      </p:to>
                                    </p:set>
                                    <p:animEffect transition="in" filter="fade">
                                      <p:cBhvr>
                                        <p:cTn id="72" dur="300"/>
                                        <p:tgtEl>
                                          <p:spTgt spid="103"/>
                                        </p:tgtEl>
                                      </p:cBhvr>
                                    </p:animEffect>
                                  </p:childTnLst>
                                </p:cTn>
                              </p:par>
                              <p:par>
                                <p:cTn id="73" presetID="10" presetClass="entr" presetSubtype="0" fill="hold" grpId="0" nodeType="withEffect">
                                  <p:stCondLst>
                                    <p:cond delay="100"/>
                                  </p:stCondLst>
                                  <p:childTnLst>
                                    <p:set>
                                      <p:cBhvr>
                                        <p:cTn id="74" dur="1" fill="hold">
                                          <p:stCondLst>
                                            <p:cond delay="0"/>
                                          </p:stCondLst>
                                        </p:cTn>
                                        <p:tgtEl>
                                          <p:spTgt spid="105"/>
                                        </p:tgtEl>
                                        <p:attrNameLst>
                                          <p:attrName>style.visibility</p:attrName>
                                        </p:attrNameLst>
                                      </p:cBhvr>
                                      <p:to>
                                        <p:strVal val="visible"/>
                                      </p:to>
                                    </p:set>
                                    <p:animEffect transition="in" filter="fade">
                                      <p:cBhvr>
                                        <p:cTn id="75" dur="300"/>
                                        <p:tgtEl>
                                          <p:spTgt spid="105"/>
                                        </p:tgtEl>
                                      </p:cBhvr>
                                    </p:animEffect>
                                  </p:childTnLst>
                                </p:cTn>
                              </p:par>
                              <p:par>
                                <p:cTn id="76" presetID="22" presetClass="entr" presetSubtype="8" fill="hold" nodeType="withEffect">
                                  <p:stCondLst>
                                    <p:cond delay="200"/>
                                  </p:stCondLst>
                                  <p:childTnLst>
                                    <p:set>
                                      <p:cBhvr>
                                        <p:cTn id="77" dur="1" fill="hold">
                                          <p:stCondLst>
                                            <p:cond delay="0"/>
                                          </p:stCondLst>
                                        </p:cTn>
                                        <p:tgtEl>
                                          <p:spTgt spid="106"/>
                                        </p:tgtEl>
                                        <p:attrNameLst>
                                          <p:attrName>style.visibility</p:attrName>
                                        </p:attrNameLst>
                                      </p:cBhvr>
                                      <p:to>
                                        <p:strVal val="visible"/>
                                      </p:to>
                                    </p:set>
                                    <p:animEffect transition="in" filter="wipe(left)">
                                      <p:cBhvr>
                                        <p:cTn id="78" dur="500"/>
                                        <p:tgtEl>
                                          <p:spTgt spid="106"/>
                                        </p:tgtEl>
                                      </p:cBhvr>
                                    </p:animEffect>
                                  </p:childTnLst>
                                </p:cTn>
                              </p:par>
                              <p:par>
                                <p:cTn id="79" presetID="10" presetClass="entr" presetSubtype="0" fill="hold" grpId="0" nodeType="withEffect">
                                  <p:stCondLst>
                                    <p:cond delay="300"/>
                                  </p:stCondLst>
                                  <p:childTnLst>
                                    <p:set>
                                      <p:cBhvr>
                                        <p:cTn id="80" dur="1" fill="hold">
                                          <p:stCondLst>
                                            <p:cond delay="0"/>
                                          </p:stCondLst>
                                        </p:cTn>
                                        <p:tgtEl>
                                          <p:spTgt spid="107"/>
                                        </p:tgtEl>
                                        <p:attrNameLst>
                                          <p:attrName>style.visibility</p:attrName>
                                        </p:attrNameLst>
                                      </p:cBhvr>
                                      <p:to>
                                        <p:strVal val="visible"/>
                                      </p:to>
                                    </p:set>
                                    <p:animEffect transition="in" filter="fade">
                                      <p:cBhvr>
                                        <p:cTn id="81" dur="300"/>
                                        <p:tgtEl>
                                          <p:spTgt spid="107"/>
                                        </p:tgtEl>
                                      </p:cBhvr>
                                    </p:animEffect>
                                  </p:childTnLst>
                                </p:cTn>
                              </p:par>
                              <p:par>
                                <p:cTn id="82" presetID="10" presetClass="entr" presetSubtype="0" fill="hold" grpId="0" nodeType="withEffect">
                                  <p:stCondLst>
                                    <p:cond delay="500"/>
                                  </p:stCondLst>
                                  <p:childTnLst>
                                    <p:set>
                                      <p:cBhvr>
                                        <p:cTn id="83" dur="1" fill="hold">
                                          <p:stCondLst>
                                            <p:cond delay="0"/>
                                          </p:stCondLst>
                                        </p:cTn>
                                        <p:tgtEl>
                                          <p:spTgt spid="108"/>
                                        </p:tgtEl>
                                        <p:attrNameLst>
                                          <p:attrName>style.visibility</p:attrName>
                                        </p:attrNameLst>
                                      </p:cBhvr>
                                      <p:to>
                                        <p:strVal val="visible"/>
                                      </p:to>
                                    </p:set>
                                    <p:animEffect transition="in" filter="fade">
                                      <p:cBhvr>
                                        <p:cTn id="84" dur="3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46" grpId="0" animBg="1"/>
      <p:bldP spid="96" grpId="0"/>
      <p:bldP spid="98" grpId="0"/>
      <p:bldP spid="99" grpId="0"/>
      <p:bldP spid="100" grpId="0"/>
      <p:bldP spid="102" grpId="0"/>
      <p:bldP spid="103" grpId="0"/>
      <p:bldP spid="105" grpId="0"/>
      <p:bldP spid="107" grpId="0"/>
      <p:bldP spid="108" grpId="0"/>
    </p:bldLst>
  </p:timing>
</p:sld>
</file>

<file path=ppt/slides/slide1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105E8E26-F66A-4794-8F17-13D36F379699}"/>
              </a:ext>
            </a:extLst>
          </p:cNvPr>
          <p:cNvSpPr>
            <a:spLocks/>
          </p:cNvSpPr>
          <p:nvPr/>
        </p:nvSpPr>
        <p:spPr bwMode="auto">
          <a:xfrm>
            <a:off x="9386458" y="10157301"/>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8B51364-7F6B-4530-90B1-62B6D2B5BB3D}"/>
              </a:ext>
            </a:extLst>
          </p:cNvPr>
          <p:cNvSpPr>
            <a:spLocks/>
          </p:cNvSpPr>
          <p:nvPr/>
        </p:nvSpPr>
        <p:spPr bwMode="auto">
          <a:xfrm>
            <a:off x="8555243" y="7499509"/>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304D3D2D-3E43-47EB-BF31-AE5C87CEE14C}"/>
              </a:ext>
            </a:extLst>
          </p:cNvPr>
          <p:cNvSpPr>
            <a:spLocks/>
          </p:cNvSpPr>
          <p:nvPr/>
        </p:nvSpPr>
        <p:spPr bwMode="auto">
          <a:xfrm>
            <a:off x="10521521" y="4370229"/>
            <a:ext cx="5193348" cy="6200934"/>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5" name="Group 64">
            <a:extLst>
              <a:ext uri="{FF2B5EF4-FFF2-40B4-BE49-F238E27FC236}">
                <a16:creationId xmlns:a16="http://schemas.microsoft.com/office/drawing/2014/main" id="{9CD91F53-6BB0-4F1A-AC4A-629DB42521E3}"/>
              </a:ext>
            </a:extLst>
          </p:cNvPr>
          <p:cNvGrpSpPr/>
          <p:nvPr/>
        </p:nvGrpSpPr>
        <p:grpSpPr>
          <a:xfrm>
            <a:off x="7169394" y="4966572"/>
            <a:ext cx="3106056" cy="3784124"/>
            <a:chOff x="11088688" y="6592888"/>
            <a:chExt cx="2566988" cy="3127375"/>
          </a:xfrm>
        </p:grpSpPr>
        <p:sp>
          <p:nvSpPr>
            <p:cNvPr id="66" name="Freeform 203">
              <a:extLst>
                <a:ext uri="{FF2B5EF4-FFF2-40B4-BE49-F238E27FC236}">
                  <a16:creationId xmlns:a16="http://schemas.microsoft.com/office/drawing/2014/main" id="{0D635DFC-326F-4F5F-8899-95F6CD428864}"/>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204">
              <a:extLst>
                <a:ext uri="{FF2B5EF4-FFF2-40B4-BE49-F238E27FC236}">
                  <a16:creationId xmlns:a16="http://schemas.microsoft.com/office/drawing/2014/main" id="{2813E294-7135-451D-B779-D83CD7982A36}"/>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5">
              <a:extLst>
                <a:ext uri="{FF2B5EF4-FFF2-40B4-BE49-F238E27FC236}">
                  <a16:creationId xmlns:a16="http://schemas.microsoft.com/office/drawing/2014/main" id="{C0C4481A-B112-4CB2-99BF-354AFA0A8FEF}"/>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6">
              <a:extLst>
                <a:ext uri="{FF2B5EF4-FFF2-40B4-BE49-F238E27FC236}">
                  <a16:creationId xmlns:a16="http://schemas.microsoft.com/office/drawing/2014/main" id="{565E77DD-F8D2-413B-890C-87E51B9EA4E5}"/>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207">
              <a:extLst>
                <a:ext uri="{FF2B5EF4-FFF2-40B4-BE49-F238E27FC236}">
                  <a16:creationId xmlns:a16="http://schemas.microsoft.com/office/drawing/2014/main" id="{EE9A10B5-9CD1-4A3F-89BB-33C805E85CB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08">
              <a:extLst>
                <a:ext uri="{FF2B5EF4-FFF2-40B4-BE49-F238E27FC236}">
                  <a16:creationId xmlns:a16="http://schemas.microsoft.com/office/drawing/2014/main" id="{9930E110-1F76-4717-A258-16B9E2856EA3}"/>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AE7819F0-3253-4323-B79F-A284F3113346}"/>
              </a:ext>
            </a:extLst>
          </p:cNvPr>
          <p:cNvGrpSpPr/>
          <p:nvPr/>
        </p:nvGrpSpPr>
        <p:grpSpPr>
          <a:xfrm>
            <a:off x="6927119" y="7659488"/>
            <a:ext cx="3444130" cy="2378045"/>
            <a:chOff x="10701338" y="8021638"/>
            <a:chExt cx="2846388" cy="1965326"/>
          </a:xfrm>
        </p:grpSpPr>
        <p:sp>
          <p:nvSpPr>
            <p:cNvPr id="73" name="Freeform 201">
              <a:extLst>
                <a:ext uri="{FF2B5EF4-FFF2-40B4-BE49-F238E27FC236}">
                  <a16:creationId xmlns:a16="http://schemas.microsoft.com/office/drawing/2014/main" id="{EE8CE453-4E25-4B39-B419-D67146D2E719}"/>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2">
              <a:extLst>
                <a:ext uri="{FF2B5EF4-FFF2-40B4-BE49-F238E27FC236}">
                  <a16:creationId xmlns:a16="http://schemas.microsoft.com/office/drawing/2014/main" id="{87EFE604-3873-45D3-8501-E52A897D073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BB175425-5700-4CA9-A9FC-6583E0786A35}"/>
              </a:ext>
            </a:extLst>
          </p:cNvPr>
          <p:cNvGrpSpPr/>
          <p:nvPr/>
        </p:nvGrpSpPr>
        <p:grpSpPr>
          <a:xfrm>
            <a:off x="8967095" y="6378599"/>
            <a:ext cx="1701896" cy="2529792"/>
            <a:chOff x="12350751" y="7454901"/>
            <a:chExt cx="1406525" cy="2090737"/>
          </a:xfrm>
        </p:grpSpPr>
        <p:sp>
          <p:nvSpPr>
            <p:cNvPr id="76" name="Freeform 209">
              <a:extLst>
                <a:ext uri="{FF2B5EF4-FFF2-40B4-BE49-F238E27FC236}">
                  <a16:creationId xmlns:a16="http://schemas.microsoft.com/office/drawing/2014/main" id="{B17B8EB7-3137-4FD4-B016-285D720F8FCE}"/>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0">
              <a:extLst>
                <a:ext uri="{FF2B5EF4-FFF2-40B4-BE49-F238E27FC236}">
                  <a16:creationId xmlns:a16="http://schemas.microsoft.com/office/drawing/2014/main" id="{B81E5EE2-4362-464F-94B9-488F517A5F24}"/>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1">
              <a:extLst>
                <a:ext uri="{FF2B5EF4-FFF2-40B4-BE49-F238E27FC236}">
                  <a16:creationId xmlns:a16="http://schemas.microsoft.com/office/drawing/2014/main" id="{89D1A7BB-923E-457D-B801-CF793B68C55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12">
              <a:extLst>
                <a:ext uri="{FF2B5EF4-FFF2-40B4-BE49-F238E27FC236}">
                  <a16:creationId xmlns:a16="http://schemas.microsoft.com/office/drawing/2014/main" id="{28436647-D2BB-4E35-A51D-3F8EA0ED79C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3">
              <a:extLst>
                <a:ext uri="{FF2B5EF4-FFF2-40B4-BE49-F238E27FC236}">
                  <a16:creationId xmlns:a16="http://schemas.microsoft.com/office/drawing/2014/main" id="{2B629A70-FD48-49F3-B58D-FDDFF730EA8F}"/>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4">
              <a:extLst>
                <a:ext uri="{FF2B5EF4-FFF2-40B4-BE49-F238E27FC236}">
                  <a16:creationId xmlns:a16="http://schemas.microsoft.com/office/drawing/2014/main" id="{1CF25B7C-DB66-4C79-8C0B-6BAF8ADD913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5">
              <a:extLst>
                <a:ext uri="{FF2B5EF4-FFF2-40B4-BE49-F238E27FC236}">
                  <a16:creationId xmlns:a16="http://schemas.microsoft.com/office/drawing/2014/main" id="{465ED872-D8E7-41D6-9184-D47894474EF2}"/>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6">
              <a:extLst>
                <a:ext uri="{FF2B5EF4-FFF2-40B4-BE49-F238E27FC236}">
                  <a16:creationId xmlns:a16="http://schemas.microsoft.com/office/drawing/2014/main" id="{9663EDBC-D248-4E36-8409-483E800C8E7D}"/>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4" name="Group 83">
            <a:extLst>
              <a:ext uri="{FF2B5EF4-FFF2-40B4-BE49-F238E27FC236}">
                <a16:creationId xmlns:a16="http://schemas.microsoft.com/office/drawing/2014/main" id="{64122A65-7422-4E4F-841A-ED593BA6A24F}"/>
              </a:ext>
            </a:extLst>
          </p:cNvPr>
          <p:cNvGrpSpPr/>
          <p:nvPr/>
        </p:nvGrpSpPr>
        <p:grpSpPr>
          <a:xfrm>
            <a:off x="12645278" y="3623331"/>
            <a:ext cx="3538252" cy="6160247"/>
            <a:chOff x="15813088" y="4310063"/>
            <a:chExt cx="2924175" cy="5091113"/>
          </a:xfrm>
        </p:grpSpPr>
        <p:sp>
          <p:nvSpPr>
            <p:cNvPr id="85" name="Freeform 217">
              <a:extLst>
                <a:ext uri="{FF2B5EF4-FFF2-40B4-BE49-F238E27FC236}">
                  <a16:creationId xmlns:a16="http://schemas.microsoft.com/office/drawing/2014/main" id="{B07E3FB5-7C75-4011-9955-DA069E2F499A}"/>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8">
              <a:extLst>
                <a:ext uri="{FF2B5EF4-FFF2-40B4-BE49-F238E27FC236}">
                  <a16:creationId xmlns:a16="http://schemas.microsoft.com/office/drawing/2014/main" id="{0D1CFBB9-F221-4F79-AD28-923F5B4B04D8}"/>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9">
              <a:extLst>
                <a:ext uri="{FF2B5EF4-FFF2-40B4-BE49-F238E27FC236}">
                  <a16:creationId xmlns:a16="http://schemas.microsoft.com/office/drawing/2014/main" id="{0B7C15C1-9D8E-4131-8C21-CAA573DBBDFA}"/>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20">
              <a:extLst>
                <a:ext uri="{FF2B5EF4-FFF2-40B4-BE49-F238E27FC236}">
                  <a16:creationId xmlns:a16="http://schemas.microsoft.com/office/drawing/2014/main" id="{0B7207E9-E716-4058-A2EF-5ECFAF7A9FD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21">
              <a:extLst>
                <a:ext uri="{FF2B5EF4-FFF2-40B4-BE49-F238E27FC236}">
                  <a16:creationId xmlns:a16="http://schemas.microsoft.com/office/drawing/2014/main" id="{1B5398F2-8548-482D-B9EE-3F0442A54CA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22">
              <a:extLst>
                <a:ext uri="{FF2B5EF4-FFF2-40B4-BE49-F238E27FC236}">
                  <a16:creationId xmlns:a16="http://schemas.microsoft.com/office/drawing/2014/main" id="{615774DF-D827-4D6C-8C1B-80B0EA49935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23">
              <a:extLst>
                <a:ext uri="{FF2B5EF4-FFF2-40B4-BE49-F238E27FC236}">
                  <a16:creationId xmlns:a16="http://schemas.microsoft.com/office/drawing/2014/main" id="{3C1F0FC4-A3E6-49EE-9EE7-C14B0793BD1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34CC09E4-6B82-4A7C-A300-1C63DC95BC1C}"/>
              </a:ext>
            </a:extLst>
          </p:cNvPr>
          <p:cNvGrpSpPr/>
          <p:nvPr/>
        </p:nvGrpSpPr>
        <p:grpSpPr>
          <a:xfrm>
            <a:off x="9922707" y="2740977"/>
            <a:ext cx="3736975" cy="7934961"/>
            <a:chOff x="9922707" y="2740977"/>
            <a:chExt cx="3736975" cy="7934961"/>
          </a:xfrm>
        </p:grpSpPr>
        <p:grpSp>
          <p:nvGrpSpPr>
            <p:cNvPr id="61" name="Group 60">
              <a:extLst>
                <a:ext uri="{FF2B5EF4-FFF2-40B4-BE49-F238E27FC236}">
                  <a16:creationId xmlns:a16="http://schemas.microsoft.com/office/drawing/2014/main" id="{AB6AC78D-1860-44FB-9473-E03EB1FF7AB1}"/>
                </a:ext>
              </a:extLst>
            </p:cNvPr>
            <p:cNvGrpSpPr/>
            <p:nvPr/>
          </p:nvGrpSpPr>
          <p:grpSpPr>
            <a:xfrm>
              <a:off x="10097332" y="3786981"/>
              <a:ext cx="3387725" cy="6888957"/>
              <a:chOff x="5654675" y="4071938"/>
              <a:chExt cx="3079750" cy="6262688"/>
            </a:xfrm>
          </p:grpSpPr>
          <p:sp>
            <p:nvSpPr>
              <p:cNvPr id="11" name="Freeform 8">
                <a:extLst>
                  <a:ext uri="{FF2B5EF4-FFF2-40B4-BE49-F238E27FC236}">
                    <a16:creationId xmlns:a16="http://schemas.microsoft.com/office/drawing/2014/main" id="{D03D285D-9773-469A-A528-B84260EA574C}"/>
                  </a:ext>
                </a:extLst>
              </p:cNvPr>
              <p:cNvSpPr>
                <a:spLocks/>
              </p:cNvSpPr>
              <p:nvPr/>
            </p:nvSpPr>
            <p:spPr bwMode="auto">
              <a:xfrm>
                <a:off x="5654675" y="4071938"/>
                <a:ext cx="3079750" cy="6262688"/>
              </a:xfrm>
              <a:custGeom>
                <a:avLst/>
                <a:gdLst>
                  <a:gd name="T0" fmla="*/ 828 w 970"/>
                  <a:gd name="T1" fmla="*/ 1970 h 1970"/>
                  <a:gd name="T2" fmla="*/ 142 w 970"/>
                  <a:gd name="T3" fmla="*/ 1970 h 1970"/>
                  <a:gd name="T4" fmla="*/ 0 w 970"/>
                  <a:gd name="T5" fmla="*/ 1829 h 1970"/>
                  <a:gd name="T6" fmla="*/ 0 w 970"/>
                  <a:gd name="T7" fmla="*/ 142 h 1970"/>
                  <a:gd name="T8" fmla="*/ 142 w 970"/>
                  <a:gd name="T9" fmla="*/ 0 h 1970"/>
                  <a:gd name="T10" fmla="*/ 828 w 970"/>
                  <a:gd name="T11" fmla="*/ 0 h 1970"/>
                  <a:gd name="T12" fmla="*/ 970 w 970"/>
                  <a:gd name="T13" fmla="*/ 142 h 1970"/>
                  <a:gd name="T14" fmla="*/ 970 w 970"/>
                  <a:gd name="T15" fmla="*/ 1829 h 1970"/>
                  <a:gd name="T16" fmla="*/ 828 w 970"/>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0">
                    <a:moveTo>
                      <a:pt x="828" y="1970"/>
                    </a:moveTo>
                    <a:cubicBezTo>
                      <a:pt x="142" y="1970"/>
                      <a:pt x="142" y="1970"/>
                      <a:pt x="142" y="1970"/>
                    </a:cubicBezTo>
                    <a:cubicBezTo>
                      <a:pt x="64" y="1970"/>
                      <a:pt x="0" y="1907"/>
                      <a:pt x="0" y="1829"/>
                    </a:cubicBezTo>
                    <a:cubicBezTo>
                      <a:pt x="0" y="142"/>
                      <a:pt x="0" y="142"/>
                      <a:pt x="0" y="142"/>
                    </a:cubicBezTo>
                    <a:cubicBezTo>
                      <a:pt x="0" y="63"/>
                      <a:pt x="64" y="0"/>
                      <a:pt x="142" y="0"/>
                    </a:cubicBezTo>
                    <a:cubicBezTo>
                      <a:pt x="828" y="0"/>
                      <a:pt x="828" y="0"/>
                      <a:pt x="828" y="0"/>
                    </a:cubicBezTo>
                    <a:cubicBezTo>
                      <a:pt x="906" y="0"/>
                      <a:pt x="970" y="63"/>
                      <a:pt x="970" y="142"/>
                    </a:cubicBezTo>
                    <a:cubicBezTo>
                      <a:pt x="970" y="1829"/>
                      <a:pt x="970" y="1829"/>
                      <a:pt x="970" y="1829"/>
                    </a:cubicBezTo>
                    <a:cubicBezTo>
                      <a:pt x="970" y="1907"/>
                      <a:pt x="906" y="1970"/>
                      <a:pt x="828"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72203B52-200A-4364-B03C-EBE2E396855D}"/>
                  </a:ext>
                </a:extLst>
              </p:cNvPr>
              <p:cNvSpPr>
                <a:spLocks/>
              </p:cNvSpPr>
              <p:nvPr/>
            </p:nvSpPr>
            <p:spPr bwMode="auto">
              <a:xfrm>
                <a:off x="5715000" y="4132263"/>
                <a:ext cx="2952750" cy="6142038"/>
              </a:xfrm>
              <a:custGeom>
                <a:avLst/>
                <a:gdLst>
                  <a:gd name="T0" fmla="*/ 810 w 930"/>
                  <a:gd name="T1" fmla="*/ 1932 h 1932"/>
                  <a:gd name="T2" fmla="*/ 121 w 930"/>
                  <a:gd name="T3" fmla="*/ 1932 h 1932"/>
                  <a:gd name="T4" fmla="*/ 0 w 930"/>
                  <a:gd name="T5" fmla="*/ 1811 h 1932"/>
                  <a:gd name="T6" fmla="*/ 0 w 930"/>
                  <a:gd name="T7" fmla="*/ 120 h 1932"/>
                  <a:gd name="T8" fmla="*/ 121 w 930"/>
                  <a:gd name="T9" fmla="*/ 0 h 1932"/>
                  <a:gd name="T10" fmla="*/ 810 w 930"/>
                  <a:gd name="T11" fmla="*/ 0 h 1932"/>
                  <a:gd name="T12" fmla="*/ 930 w 930"/>
                  <a:gd name="T13" fmla="*/ 120 h 1932"/>
                  <a:gd name="T14" fmla="*/ 930 w 930"/>
                  <a:gd name="T15" fmla="*/ 1811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1" y="1932"/>
                      <a:pt x="121" y="1932"/>
                      <a:pt x="121" y="1932"/>
                    </a:cubicBezTo>
                    <a:cubicBezTo>
                      <a:pt x="54" y="1932"/>
                      <a:pt x="0" y="1878"/>
                      <a:pt x="0" y="1811"/>
                    </a:cubicBezTo>
                    <a:cubicBezTo>
                      <a:pt x="0" y="120"/>
                      <a:pt x="0" y="120"/>
                      <a:pt x="0" y="120"/>
                    </a:cubicBezTo>
                    <a:cubicBezTo>
                      <a:pt x="0" y="53"/>
                      <a:pt x="54" y="0"/>
                      <a:pt x="121" y="0"/>
                    </a:cubicBezTo>
                    <a:cubicBezTo>
                      <a:pt x="810" y="0"/>
                      <a:pt x="810" y="0"/>
                      <a:pt x="810" y="0"/>
                    </a:cubicBezTo>
                    <a:cubicBezTo>
                      <a:pt x="876" y="0"/>
                      <a:pt x="930" y="53"/>
                      <a:pt x="930" y="120"/>
                    </a:cubicBezTo>
                    <a:cubicBezTo>
                      <a:pt x="930" y="1811"/>
                      <a:pt x="930" y="1811"/>
                      <a:pt x="930" y="1811"/>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1672BE5F-A722-457D-839B-06E4E24E8DDB}"/>
                  </a:ext>
                </a:extLst>
              </p:cNvPr>
              <p:cNvSpPr>
                <a:spLocks/>
              </p:cNvSpPr>
              <p:nvPr/>
            </p:nvSpPr>
            <p:spPr bwMode="auto">
              <a:xfrm>
                <a:off x="5816600" y="4237038"/>
                <a:ext cx="2743200" cy="5919788"/>
              </a:xfrm>
              <a:custGeom>
                <a:avLst/>
                <a:gdLst>
                  <a:gd name="T0" fmla="*/ 667 w 864"/>
                  <a:gd name="T1" fmla="*/ 21 h 1862"/>
                  <a:gd name="T2" fmla="*/ 667 w 864"/>
                  <a:gd name="T3" fmla="*/ 28 h 1862"/>
                  <a:gd name="T4" fmla="*/ 622 w 864"/>
                  <a:gd name="T5" fmla="*/ 72 h 1862"/>
                  <a:gd name="T6" fmla="*/ 242 w 864"/>
                  <a:gd name="T7" fmla="*/ 72 h 1862"/>
                  <a:gd name="T8" fmla="*/ 197 w 864"/>
                  <a:gd name="T9" fmla="*/ 28 h 1862"/>
                  <a:gd name="T10" fmla="*/ 197 w 864"/>
                  <a:gd name="T11" fmla="*/ 21 h 1862"/>
                  <a:gd name="T12" fmla="*/ 176 w 864"/>
                  <a:gd name="T13" fmla="*/ 0 h 1862"/>
                  <a:gd name="T14" fmla="*/ 94 w 864"/>
                  <a:gd name="T15" fmla="*/ 0 h 1862"/>
                  <a:gd name="T16" fmla="*/ 0 w 864"/>
                  <a:gd name="T17" fmla="*/ 94 h 1862"/>
                  <a:gd name="T18" fmla="*/ 0 w 864"/>
                  <a:gd name="T19" fmla="*/ 1769 h 1862"/>
                  <a:gd name="T20" fmla="*/ 94 w 864"/>
                  <a:gd name="T21" fmla="*/ 1862 h 1862"/>
                  <a:gd name="T22" fmla="*/ 770 w 864"/>
                  <a:gd name="T23" fmla="*/ 1862 h 1862"/>
                  <a:gd name="T24" fmla="*/ 864 w 864"/>
                  <a:gd name="T25" fmla="*/ 1769 h 1862"/>
                  <a:gd name="T26" fmla="*/ 864 w 864"/>
                  <a:gd name="T27" fmla="*/ 94 h 1862"/>
                  <a:gd name="T28" fmla="*/ 770 w 864"/>
                  <a:gd name="T29" fmla="*/ 0 h 1862"/>
                  <a:gd name="T30" fmla="*/ 688 w 864"/>
                  <a:gd name="T31" fmla="*/ 0 h 1862"/>
                  <a:gd name="T32" fmla="*/ 667 w 864"/>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4" h="1862">
                    <a:moveTo>
                      <a:pt x="667" y="21"/>
                    </a:moveTo>
                    <a:cubicBezTo>
                      <a:pt x="667" y="28"/>
                      <a:pt x="667" y="28"/>
                      <a:pt x="667" y="28"/>
                    </a:cubicBezTo>
                    <a:cubicBezTo>
                      <a:pt x="667" y="53"/>
                      <a:pt x="647" y="72"/>
                      <a:pt x="622" y="72"/>
                    </a:cubicBezTo>
                    <a:cubicBezTo>
                      <a:pt x="242" y="72"/>
                      <a:pt x="242" y="72"/>
                      <a:pt x="242" y="72"/>
                    </a:cubicBezTo>
                    <a:cubicBezTo>
                      <a:pt x="217" y="72"/>
                      <a:pt x="197" y="53"/>
                      <a:pt x="197" y="28"/>
                    </a:cubicBezTo>
                    <a:cubicBezTo>
                      <a:pt x="197" y="21"/>
                      <a:pt x="197" y="21"/>
                      <a:pt x="197" y="21"/>
                    </a:cubicBezTo>
                    <a:cubicBezTo>
                      <a:pt x="197" y="10"/>
                      <a:pt x="188" y="0"/>
                      <a:pt x="176" y="0"/>
                    </a:cubicBezTo>
                    <a:cubicBezTo>
                      <a:pt x="94" y="0"/>
                      <a:pt x="94" y="0"/>
                      <a:pt x="94" y="0"/>
                    </a:cubicBezTo>
                    <a:cubicBezTo>
                      <a:pt x="42" y="0"/>
                      <a:pt x="0" y="42"/>
                      <a:pt x="0" y="94"/>
                    </a:cubicBezTo>
                    <a:cubicBezTo>
                      <a:pt x="0" y="1769"/>
                      <a:pt x="0" y="1769"/>
                      <a:pt x="0" y="1769"/>
                    </a:cubicBezTo>
                    <a:cubicBezTo>
                      <a:pt x="0" y="1820"/>
                      <a:pt x="42" y="1862"/>
                      <a:pt x="94" y="1862"/>
                    </a:cubicBezTo>
                    <a:cubicBezTo>
                      <a:pt x="770" y="1862"/>
                      <a:pt x="770" y="1862"/>
                      <a:pt x="770" y="1862"/>
                    </a:cubicBezTo>
                    <a:cubicBezTo>
                      <a:pt x="822" y="1862"/>
                      <a:pt x="864" y="1820"/>
                      <a:pt x="864" y="1769"/>
                    </a:cubicBezTo>
                    <a:cubicBezTo>
                      <a:pt x="864" y="94"/>
                      <a:pt x="864" y="94"/>
                      <a:pt x="864" y="94"/>
                    </a:cubicBezTo>
                    <a:cubicBezTo>
                      <a:pt x="864" y="42"/>
                      <a:pt x="822" y="0"/>
                      <a:pt x="770" y="0"/>
                    </a:cubicBezTo>
                    <a:cubicBezTo>
                      <a:pt x="688" y="0"/>
                      <a:pt x="688" y="0"/>
                      <a:pt x="688" y="0"/>
                    </a:cubicBezTo>
                    <a:cubicBezTo>
                      <a:pt x="676" y="0"/>
                      <a:pt x="667" y="10"/>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583C05BB-AD3D-4859-B7C8-1FC669CFF6D5}"/>
                  </a:ext>
                </a:extLst>
              </p:cNvPr>
              <p:cNvSpPr>
                <a:spLocks/>
              </p:cNvSpPr>
              <p:nvPr/>
            </p:nvSpPr>
            <p:spPr bwMode="auto">
              <a:xfrm>
                <a:off x="6988175" y="42973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5"/>
                      <a:pt x="0" y="10"/>
                    </a:cubicBezTo>
                    <a:cubicBezTo>
                      <a:pt x="0" y="10"/>
                      <a:pt x="0" y="10"/>
                      <a:pt x="0" y="10"/>
                    </a:cubicBezTo>
                    <a:cubicBezTo>
                      <a:pt x="0" y="4"/>
                      <a:pt x="4" y="0"/>
                      <a:pt x="10" y="0"/>
                    </a:cubicBezTo>
                    <a:cubicBezTo>
                      <a:pt x="116" y="0"/>
                      <a:pt x="116" y="0"/>
                      <a:pt x="116" y="0"/>
                    </a:cubicBezTo>
                    <a:cubicBezTo>
                      <a:pt x="122" y="0"/>
                      <a:pt x="126" y="4"/>
                      <a:pt x="126" y="10"/>
                    </a:cubicBezTo>
                    <a:cubicBezTo>
                      <a:pt x="126" y="10"/>
                      <a:pt x="126" y="10"/>
                      <a:pt x="126" y="10"/>
                    </a:cubicBezTo>
                    <a:cubicBezTo>
                      <a:pt x="126" y="15"/>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6F9CE699-7FC6-4DFD-872D-372BAE8B1888}"/>
                  </a:ext>
                </a:extLst>
              </p:cNvPr>
              <p:cNvSpPr>
                <a:spLocks noChangeArrowheads="1"/>
              </p:cNvSpPr>
              <p:nvPr/>
            </p:nvSpPr>
            <p:spPr bwMode="auto">
              <a:xfrm>
                <a:off x="7467600" y="42719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4" name="Group 63">
              <a:extLst>
                <a:ext uri="{FF2B5EF4-FFF2-40B4-BE49-F238E27FC236}">
                  <a16:creationId xmlns:a16="http://schemas.microsoft.com/office/drawing/2014/main" id="{7EFAB123-4C85-490A-84D8-7DF86F3C5147}"/>
                </a:ext>
              </a:extLst>
            </p:cNvPr>
            <p:cNvGrpSpPr/>
            <p:nvPr/>
          </p:nvGrpSpPr>
          <p:grpSpPr>
            <a:xfrm>
              <a:off x="9922707" y="2740977"/>
              <a:ext cx="3736975" cy="1912144"/>
              <a:chOff x="1422400" y="3121025"/>
              <a:chExt cx="3397250" cy="1738313"/>
            </a:xfrm>
          </p:grpSpPr>
          <p:sp>
            <p:nvSpPr>
              <p:cNvPr id="16" name="Freeform 13">
                <a:extLst>
                  <a:ext uri="{FF2B5EF4-FFF2-40B4-BE49-F238E27FC236}">
                    <a16:creationId xmlns:a16="http://schemas.microsoft.com/office/drawing/2014/main" id="{0FA1C4C4-EF91-4617-9E44-3E1B6202268A}"/>
                  </a:ext>
                </a:extLst>
              </p:cNvPr>
              <p:cNvSpPr>
                <a:spLocks/>
              </p:cNvSpPr>
              <p:nvPr/>
            </p:nvSpPr>
            <p:spPr bwMode="auto">
              <a:xfrm>
                <a:off x="2359025" y="3517900"/>
                <a:ext cx="304800" cy="569913"/>
              </a:xfrm>
              <a:custGeom>
                <a:avLst/>
                <a:gdLst>
                  <a:gd name="T0" fmla="*/ 34 w 96"/>
                  <a:gd name="T1" fmla="*/ 23 h 179"/>
                  <a:gd name="T2" fmla="*/ 0 w 96"/>
                  <a:gd name="T3" fmla="*/ 179 h 179"/>
                  <a:gd name="T4" fmla="*/ 42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2" y="175"/>
                      <a:pt x="42" y="175"/>
                      <a:pt x="42" y="175"/>
                    </a:cubicBezTo>
                    <a:cubicBezTo>
                      <a:pt x="96" y="14"/>
                      <a:pt x="96" y="14"/>
                      <a:pt x="96" y="14"/>
                    </a:cubicBezTo>
                    <a:cubicBezTo>
                      <a:pt x="66" y="0"/>
                      <a:pt x="66" y="0"/>
                      <a:pt x="66" y="0"/>
                    </a:cubicBezTo>
                    <a:lnTo>
                      <a:pt x="34" y="23"/>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DB2A22D5-A812-46A4-8EE5-0C674890D932}"/>
                  </a:ext>
                </a:extLst>
              </p:cNvPr>
              <p:cNvSpPr>
                <a:spLocks/>
              </p:cNvSpPr>
              <p:nvPr/>
            </p:nvSpPr>
            <p:spPr bwMode="auto">
              <a:xfrm>
                <a:off x="2308225" y="3216275"/>
                <a:ext cx="1590675" cy="915988"/>
              </a:xfrm>
              <a:custGeom>
                <a:avLst/>
                <a:gdLst>
                  <a:gd name="T0" fmla="*/ 501 w 501"/>
                  <a:gd name="T1" fmla="*/ 95 h 288"/>
                  <a:gd name="T2" fmla="*/ 349 w 501"/>
                  <a:gd name="T3" fmla="*/ 288 h 288"/>
                  <a:gd name="T4" fmla="*/ 0 w 501"/>
                  <a:gd name="T5" fmla="*/ 288 h 288"/>
                  <a:gd name="T6" fmla="*/ 90 w 501"/>
                  <a:gd name="T7" fmla="*/ 116 h 288"/>
                  <a:gd name="T8" fmla="*/ 156 w 501"/>
                  <a:gd name="T9" fmla="*/ 0 h 288"/>
                  <a:gd name="T10" fmla="*/ 329 w 501"/>
                  <a:gd name="T11" fmla="*/ 47 h 288"/>
                  <a:gd name="T12" fmla="*/ 501 w 501"/>
                  <a:gd name="T13" fmla="*/ 95 h 288"/>
                </a:gdLst>
                <a:ahLst/>
                <a:cxnLst>
                  <a:cxn ang="0">
                    <a:pos x="T0" y="T1"/>
                  </a:cxn>
                  <a:cxn ang="0">
                    <a:pos x="T2" y="T3"/>
                  </a:cxn>
                  <a:cxn ang="0">
                    <a:pos x="T4" y="T5"/>
                  </a:cxn>
                  <a:cxn ang="0">
                    <a:pos x="T6" y="T7"/>
                  </a:cxn>
                  <a:cxn ang="0">
                    <a:pos x="T8" y="T9"/>
                  </a:cxn>
                  <a:cxn ang="0">
                    <a:pos x="T10" y="T11"/>
                  </a:cxn>
                  <a:cxn ang="0">
                    <a:pos x="T12" y="T13"/>
                  </a:cxn>
                </a:cxnLst>
                <a:rect l="0" t="0" r="r" b="b"/>
                <a:pathLst>
                  <a:path w="501" h="288">
                    <a:moveTo>
                      <a:pt x="501" y="95"/>
                    </a:moveTo>
                    <a:cubicBezTo>
                      <a:pt x="488" y="146"/>
                      <a:pt x="444" y="208"/>
                      <a:pt x="349" y="288"/>
                    </a:cubicBezTo>
                    <a:cubicBezTo>
                      <a:pt x="0" y="288"/>
                      <a:pt x="0" y="288"/>
                      <a:pt x="0" y="288"/>
                    </a:cubicBezTo>
                    <a:cubicBezTo>
                      <a:pt x="48" y="249"/>
                      <a:pt x="85" y="198"/>
                      <a:pt x="90" y="116"/>
                    </a:cubicBezTo>
                    <a:cubicBezTo>
                      <a:pt x="156" y="0"/>
                      <a:pt x="156" y="0"/>
                      <a:pt x="156" y="0"/>
                    </a:cubicBezTo>
                    <a:cubicBezTo>
                      <a:pt x="221" y="4"/>
                      <a:pt x="278" y="20"/>
                      <a:pt x="329" y="47"/>
                    </a:cubicBezTo>
                    <a:cubicBezTo>
                      <a:pt x="388" y="57"/>
                      <a:pt x="445" y="72"/>
                      <a:pt x="501" y="9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A5F05420-B283-4E42-AF12-90B96DB59666}"/>
                  </a:ext>
                </a:extLst>
              </p:cNvPr>
              <p:cNvSpPr>
                <a:spLocks/>
              </p:cNvSpPr>
              <p:nvPr/>
            </p:nvSpPr>
            <p:spPr bwMode="auto">
              <a:xfrm>
                <a:off x="3140075" y="3178175"/>
                <a:ext cx="514350" cy="681038"/>
              </a:xfrm>
              <a:custGeom>
                <a:avLst/>
                <a:gdLst>
                  <a:gd name="T0" fmla="*/ 17 w 162"/>
                  <a:gd name="T1" fmla="*/ 62 h 214"/>
                  <a:gd name="T2" fmla="*/ 30 w 162"/>
                  <a:gd name="T3" fmla="*/ 35 h 214"/>
                  <a:gd name="T4" fmla="*/ 40 w 162"/>
                  <a:gd name="T5" fmla="*/ 22 h 214"/>
                  <a:gd name="T6" fmla="*/ 113 w 162"/>
                  <a:gd name="T7" fmla="*/ 6 h 214"/>
                  <a:gd name="T8" fmla="*/ 162 w 162"/>
                  <a:gd name="T9" fmla="*/ 73 h 214"/>
                  <a:gd name="T10" fmla="*/ 130 w 162"/>
                  <a:gd name="T11" fmla="*/ 162 h 214"/>
                  <a:gd name="T12" fmla="*/ 58 w 162"/>
                  <a:gd name="T13" fmla="*/ 212 h 214"/>
                  <a:gd name="T14" fmla="*/ 42 w 162"/>
                  <a:gd name="T15" fmla="*/ 211 h 214"/>
                  <a:gd name="T16" fmla="*/ 0 w 162"/>
                  <a:gd name="T17" fmla="*/ 155 h 214"/>
                  <a:gd name="T18" fmla="*/ 9 w 162"/>
                  <a:gd name="T19" fmla="*/ 91 h 214"/>
                  <a:gd name="T20" fmla="*/ 17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7" y="62"/>
                    </a:moveTo>
                    <a:cubicBezTo>
                      <a:pt x="21" y="53"/>
                      <a:pt x="26" y="42"/>
                      <a:pt x="30" y="35"/>
                    </a:cubicBezTo>
                    <a:cubicBezTo>
                      <a:pt x="32" y="30"/>
                      <a:pt x="36" y="25"/>
                      <a:pt x="40" y="22"/>
                    </a:cubicBezTo>
                    <a:cubicBezTo>
                      <a:pt x="61" y="4"/>
                      <a:pt x="85" y="0"/>
                      <a:pt x="113" y="6"/>
                    </a:cubicBezTo>
                    <a:cubicBezTo>
                      <a:pt x="152" y="16"/>
                      <a:pt x="161" y="42"/>
                      <a:pt x="162" y="73"/>
                    </a:cubicBezTo>
                    <a:cubicBezTo>
                      <a:pt x="159" y="107"/>
                      <a:pt x="148" y="136"/>
                      <a:pt x="130" y="162"/>
                    </a:cubicBezTo>
                    <a:cubicBezTo>
                      <a:pt x="108" y="188"/>
                      <a:pt x="84" y="204"/>
                      <a:pt x="58" y="212"/>
                    </a:cubicBezTo>
                    <a:cubicBezTo>
                      <a:pt x="53" y="214"/>
                      <a:pt x="47" y="213"/>
                      <a:pt x="42" y="211"/>
                    </a:cubicBezTo>
                    <a:cubicBezTo>
                      <a:pt x="16" y="198"/>
                      <a:pt x="2" y="180"/>
                      <a:pt x="0" y="155"/>
                    </a:cubicBezTo>
                    <a:cubicBezTo>
                      <a:pt x="9" y="91"/>
                      <a:pt x="9" y="91"/>
                      <a:pt x="9" y="91"/>
                    </a:cubicBezTo>
                    <a:cubicBezTo>
                      <a:pt x="10" y="81"/>
                      <a:pt x="13" y="71"/>
                      <a:pt x="17" y="6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0C9206B9-D0F3-462F-8350-F2C83C4DA3AC}"/>
                  </a:ext>
                </a:extLst>
              </p:cNvPr>
              <p:cNvSpPr>
                <a:spLocks/>
              </p:cNvSpPr>
              <p:nvPr/>
            </p:nvSpPr>
            <p:spPr bwMode="auto">
              <a:xfrm>
                <a:off x="3536950" y="4303713"/>
                <a:ext cx="374650" cy="371475"/>
              </a:xfrm>
              <a:custGeom>
                <a:avLst/>
                <a:gdLst>
                  <a:gd name="T0" fmla="*/ 118 w 118"/>
                  <a:gd name="T1" fmla="*/ 27 h 117"/>
                  <a:gd name="T2" fmla="*/ 70 w 118"/>
                  <a:gd name="T3" fmla="*/ 107 h 117"/>
                  <a:gd name="T4" fmla="*/ 64 w 118"/>
                  <a:gd name="T5" fmla="*/ 104 h 117"/>
                  <a:gd name="T6" fmla="*/ 69 w 118"/>
                  <a:gd name="T7" fmla="*/ 79 h 117"/>
                  <a:gd name="T8" fmla="*/ 49 w 118"/>
                  <a:gd name="T9" fmla="*/ 111 h 117"/>
                  <a:gd name="T10" fmla="*/ 41 w 118"/>
                  <a:gd name="T11" fmla="*/ 107 h 117"/>
                  <a:gd name="T12" fmla="*/ 54 w 118"/>
                  <a:gd name="T13" fmla="*/ 70 h 117"/>
                  <a:gd name="T14" fmla="*/ 23 w 118"/>
                  <a:gd name="T15" fmla="*/ 117 h 117"/>
                  <a:gd name="T16" fmla="*/ 18 w 118"/>
                  <a:gd name="T17" fmla="*/ 114 h 117"/>
                  <a:gd name="T18" fmla="*/ 38 w 118"/>
                  <a:gd name="T19" fmla="*/ 65 h 117"/>
                  <a:gd name="T20" fmla="*/ 5 w 118"/>
                  <a:gd name="T21" fmla="*/ 113 h 117"/>
                  <a:gd name="T22" fmla="*/ 0 w 118"/>
                  <a:gd name="T23" fmla="*/ 111 h 117"/>
                  <a:gd name="T24" fmla="*/ 24 w 118"/>
                  <a:gd name="T25" fmla="*/ 57 h 117"/>
                  <a:gd name="T26" fmla="*/ 91 w 118"/>
                  <a:gd name="T27" fmla="*/ 0 h 117"/>
                  <a:gd name="T28" fmla="*/ 118 w 118"/>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 h="117">
                    <a:moveTo>
                      <a:pt x="118" y="27"/>
                    </a:moveTo>
                    <a:cubicBezTo>
                      <a:pt x="110" y="35"/>
                      <a:pt x="80" y="95"/>
                      <a:pt x="70" y="107"/>
                    </a:cubicBezTo>
                    <a:cubicBezTo>
                      <a:pt x="64" y="104"/>
                      <a:pt x="64" y="104"/>
                      <a:pt x="64" y="104"/>
                    </a:cubicBezTo>
                    <a:cubicBezTo>
                      <a:pt x="69" y="79"/>
                      <a:pt x="69" y="79"/>
                      <a:pt x="69" y="79"/>
                    </a:cubicBezTo>
                    <a:cubicBezTo>
                      <a:pt x="49" y="111"/>
                      <a:pt x="49" y="111"/>
                      <a:pt x="49" y="111"/>
                    </a:cubicBezTo>
                    <a:cubicBezTo>
                      <a:pt x="41" y="107"/>
                      <a:pt x="41" y="107"/>
                      <a:pt x="41" y="107"/>
                    </a:cubicBezTo>
                    <a:cubicBezTo>
                      <a:pt x="54" y="70"/>
                      <a:pt x="54" y="70"/>
                      <a:pt x="54" y="70"/>
                    </a:cubicBezTo>
                    <a:cubicBezTo>
                      <a:pt x="23" y="117"/>
                      <a:pt x="23" y="117"/>
                      <a:pt x="23" y="117"/>
                    </a:cubicBezTo>
                    <a:cubicBezTo>
                      <a:pt x="18" y="114"/>
                      <a:pt x="18" y="114"/>
                      <a:pt x="18" y="114"/>
                    </a:cubicBezTo>
                    <a:cubicBezTo>
                      <a:pt x="38" y="65"/>
                      <a:pt x="38" y="65"/>
                      <a:pt x="38" y="65"/>
                    </a:cubicBezTo>
                    <a:cubicBezTo>
                      <a:pt x="5" y="113"/>
                      <a:pt x="5" y="113"/>
                      <a:pt x="5" y="113"/>
                    </a:cubicBezTo>
                    <a:cubicBezTo>
                      <a:pt x="0" y="111"/>
                      <a:pt x="0" y="111"/>
                      <a:pt x="0" y="111"/>
                    </a:cubicBezTo>
                    <a:cubicBezTo>
                      <a:pt x="24" y="57"/>
                      <a:pt x="24" y="57"/>
                      <a:pt x="24" y="57"/>
                    </a:cubicBezTo>
                    <a:cubicBezTo>
                      <a:pt x="36" y="40"/>
                      <a:pt x="82" y="2"/>
                      <a:pt x="91" y="0"/>
                    </a:cubicBezTo>
                    <a:lnTo>
                      <a:pt x="118" y="27"/>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781374B-CB78-40B0-BF26-35558DA39E26}"/>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 name="T6" fmla="*/ 6 w 16"/>
                  <a:gd name="T7" fmla="*/ 50 h 50"/>
                </a:gdLst>
                <a:ahLst/>
                <a:cxnLst>
                  <a:cxn ang="0">
                    <a:pos x="T0" y="T1"/>
                  </a:cxn>
                  <a:cxn ang="0">
                    <a:pos x="T2" y="T3"/>
                  </a:cxn>
                  <a:cxn ang="0">
                    <a:pos x="T4" y="T5"/>
                  </a:cxn>
                  <a:cxn ang="0">
                    <a:pos x="T6" y="T7"/>
                  </a:cxn>
                </a:cxnLst>
                <a:rect l="0" t="0" r="r" b="b"/>
                <a:pathLst>
                  <a:path w="16" h="50">
                    <a:moveTo>
                      <a:pt x="6" y="50"/>
                    </a:moveTo>
                    <a:lnTo>
                      <a:pt x="0" y="36"/>
                    </a:lnTo>
                    <a:lnTo>
                      <a:pt x="16" y="0"/>
                    </a:lnTo>
                    <a:lnTo>
                      <a:pt x="6" y="50"/>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0D1148EA-A58E-40E7-814D-09E1905F31F7}"/>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Lst>
                <a:ahLst/>
                <a:cxnLst>
                  <a:cxn ang="0">
                    <a:pos x="T0" y="T1"/>
                  </a:cxn>
                  <a:cxn ang="0">
                    <a:pos x="T2" y="T3"/>
                  </a:cxn>
                  <a:cxn ang="0">
                    <a:pos x="T4" y="T5"/>
                  </a:cxn>
                </a:cxnLst>
                <a:rect l="0" t="0" r="r" b="b"/>
                <a:pathLst>
                  <a:path w="16" h="50">
                    <a:moveTo>
                      <a:pt x="6" y="50"/>
                    </a:moveTo>
                    <a:lnTo>
                      <a:pt x="0" y="36"/>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8D28FBBF-32AE-4560-827C-95B4FC7E4A60}"/>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 name="T6" fmla="*/ 0 w 26"/>
                  <a:gd name="T7" fmla="*/ 74 h 74"/>
                </a:gdLst>
                <a:ahLst/>
                <a:cxnLst>
                  <a:cxn ang="0">
                    <a:pos x="T0" y="T1"/>
                  </a:cxn>
                  <a:cxn ang="0">
                    <a:pos x="T2" y="T3"/>
                  </a:cxn>
                  <a:cxn ang="0">
                    <a:pos x="T4" y="T5"/>
                  </a:cxn>
                  <a:cxn ang="0">
                    <a:pos x="T6" y="T7"/>
                  </a:cxn>
                </a:cxnLst>
                <a:rect l="0" t="0" r="r" b="b"/>
                <a:pathLst>
                  <a:path w="26" h="74">
                    <a:moveTo>
                      <a:pt x="0" y="74"/>
                    </a:moveTo>
                    <a:lnTo>
                      <a:pt x="14" y="18"/>
                    </a:lnTo>
                    <a:lnTo>
                      <a:pt x="26" y="0"/>
                    </a:lnTo>
                    <a:lnTo>
                      <a:pt x="0" y="74"/>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D3D57073-95A9-463D-A45D-D2CB06B56474}"/>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Lst>
                <a:ahLst/>
                <a:cxnLst>
                  <a:cxn ang="0">
                    <a:pos x="T0" y="T1"/>
                  </a:cxn>
                  <a:cxn ang="0">
                    <a:pos x="T2" y="T3"/>
                  </a:cxn>
                  <a:cxn ang="0">
                    <a:pos x="T4" y="T5"/>
                  </a:cxn>
                </a:cxnLst>
                <a:rect l="0" t="0" r="r" b="b"/>
                <a:pathLst>
                  <a:path w="26" h="74">
                    <a:moveTo>
                      <a:pt x="0" y="74"/>
                    </a:moveTo>
                    <a:lnTo>
                      <a:pt x="14" y="18"/>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8014305-EBB0-4D69-8E0B-C2306942D756}"/>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 name="T6" fmla="*/ 0 w 40"/>
                  <a:gd name="T7" fmla="*/ 98 h 98"/>
                </a:gdLst>
                <a:ahLst/>
                <a:cxnLst>
                  <a:cxn ang="0">
                    <a:pos x="T0" y="T1"/>
                  </a:cxn>
                  <a:cxn ang="0">
                    <a:pos x="T2" y="T3"/>
                  </a:cxn>
                  <a:cxn ang="0">
                    <a:pos x="T4" y="T5"/>
                  </a:cxn>
                  <a:cxn ang="0">
                    <a:pos x="T6" y="T7"/>
                  </a:cxn>
                </a:cxnLst>
                <a:rect l="0" t="0" r="r" b="b"/>
                <a:pathLst>
                  <a:path w="40" h="98">
                    <a:moveTo>
                      <a:pt x="0" y="98"/>
                    </a:moveTo>
                    <a:lnTo>
                      <a:pt x="30" y="14"/>
                    </a:lnTo>
                    <a:lnTo>
                      <a:pt x="40" y="0"/>
                    </a:lnTo>
                    <a:lnTo>
                      <a:pt x="0" y="9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7D4EACE6-110E-4CD2-B933-CEAFF42FC9C0}"/>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Lst>
                <a:ahLst/>
                <a:cxnLst>
                  <a:cxn ang="0">
                    <a:pos x="T0" y="T1"/>
                  </a:cxn>
                  <a:cxn ang="0">
                    <a:pos x="T2" y="T3"/>
                  </a:cxn>
                  <a:cxn ang="0">
                    <a:pos x="T4" y="T5"/>
                  </a:cxn>
                </a:cxnLst>
                <a:rect l="0" t="0" r="r" b="b"/>
                <a:pathLst>
                  <a:path w="40" h="98">
                    <a:moveTo>
                      <a:pt x="0" y="98"/>
                    </a:moveTo>
                    <a:lnTo>
                      <a:pt x="30" y="14"/>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1EE897E-19A2-4842-A8E4-9804FF51A7E0}"/>
                  </a:ext>
                </a:extLst>
              </p:cNvPr>
              <p:cNvSpPr>
                <a:spLocks/>
              </p:cNvSpPr>
              <p:nvPr/>
            </p:nvSpPr>
            <p:spPr bwMode="auto">
              <a:xfrm>
                <a:off x="3825875" y="4240213"/>
                <a:ext cx="161925" cy="149225"/>
              </a:xfrm>
              <a:custGeom>
                <a:avLst/>
                <a:gdLst>
                  <a:gd name="T0" fmla="*/ 94 w 102"/>
                  <a:gd name="T1" fmla="*/ 60 h 94"/>
                  <a:gd name="T2" fmla="*/ 54 w 102"/>
                  <a:gd name="T3" fmla="*/ 94 h 94"/>
                  <a:gd name="T4" fmla="*/ 0 w 102"/>
                  <a:gd name="T5" fmla="*/ 40 h 94"/>
                  <a:gd name="T6" fmla="*/ 40 w 102"/>
                  <a:gd name="T7" fmla="*/ 0 h 94"/>
                  <a:gd name="T8" fmla="*/ 102 w 102"/>
                  <a:gd name="T9" fmla="*/ 56 h 94"/>
                  <a:gd name="T10" fmla="*/ 94 w 102"/>
                  <a:gd name="T11" fmla="*/ 60 h 94"/>
                </a:gdLst>
                <a:ahLst/>
                <a:cxnLst>
                  <a:cxn ang="0">
                    <a:pos x="T0" y="T1"/>
                  </a:cxn>
                  <a:cxn ang="0">
                    <a:pos x="T2" y="T3"/>
                  </a:cxn>
                  <a:cxn ang="0">
                    <a:pos x="T4" y="T5"/>
                  </a:cxn>
                  <a:cxn ang="0">
                    <a:pos x="T6" y="T7"/>
                  </a:cxn>
                  <a:cxn ang="0">
                    <a:pos x="T8" y="T9"/>
                  </a:cxn>
                  <a:cxn ang="0">
                    <a:pos x="T10" y="T11"/>
                  </a:cxn>
                </a:cxnLst>
                <a:rect l="0" t="0" r="r" b="b"/>
                <a:pathLst>
                  <a:path w="102" h="94">
                    <a:moveTo>
                      <a:pt x="94" y="60"/>
                    </a:moveTo>
                    <a:lnTo>
                      <a:pt x="54" y="94"/>
                    </a:lnTo>
                    <a:lnTo>
                      <a:pt x="0" y="40"/>
                    </a:lnTo>
                    <a:lnTo>
                      <a:pt x="40" y="0"/>
                    </a:lnTo>
                    <a:lnTo>
                      <a:pt x="102" y="56"/>
                    </a:lnTo>
                    <a:lnTo>
                      <a:pt x="94" y="6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66C7204B-FB29-4A75-83C8-7AFF7AF4D183}"/>
                  </a:ext>
                </a:extLst>
              </p:cNvPr>
              <p:cNvSpPr>
                <a:spLocks/>
              </p:cNvSpPr>
              <p:nvPr/>
            </p:nvSpPr>
            <p:spPr bwMode="auto">
              <a:xfrm>
                <a:off x="3140075" y="3121025"/>
                <a:ext cx="571500" cy="719138"/>
              </a:xfrm>
              <a:custGeom>
                <a:avLst/>
                <a:gdLst>
                  <a:gd name="T0" fmla="*/ 1 w 180"/>
                  <a:gd name="T1" fmla="*/ 104 h 226"/>
                  <a:gd name="T2" fmla="*/ 20 w 180"/>
                  <a:gd name="T3" fmla="*/ 33 h 226"/>
                  <a:gd name="T4" fmla="*/ 49 w 180"/>
                  <a:gd name="T5" fmla="*/ 8 h 226"/>
                  <a:gd name="T6" fmla="*/ 105 w 180"/>
                  <a:gd name="T7" fmla="*/ 0 h 226"/>
                  <a:gd name="T8" fmla="*/ 140 w 180"/>
                  <a:gd name="T9" fmla="*/ 10 h 226"/>
                  <a:gd name="T10" fmla="*/ 166 w 180"/>
                  <a:gd name="T11" fmla="*/ 32 h 226"/>
                  <a:gd name="T12" fmla="*/ 177 w 180"/>
                  <a:gd name="T13" fmla="*/ 58 h 226"/>
                  <a:gd name="T14" fmla="*/ 170 w 180"/>
                  <a:gd name="T15" fmla="*/ 123 h 226"/>
                  <a:gd name="T16" fmla="*/ 157 w 180"/>
                  <a:gd name="T17" fmla="*/ 160 h 226"/>
                  <a:gd name="T18" fmla="*/ 146 w 180"/>
                  <a:gd name="T19" fmla="*/ 174 h 226"/>
                  <a:gd name="T20" fmla="*/ 121 w 180"/>
                  <a:gd name="T21" fmla="*/ 198 h 226"/>
                  <a:gd name="T22" fmla="*/ 98 w 180"/>
                  <a:gd name="T23" fmla="*/ 219 h 226"/>
                  <a:gd name="T24" fmla="*/ 93 w 180"/>
                  <a:gd name="T25" fmla="*/ 218 h 226"/>
                  <a:gd name="T26" fmla="*/ 88 w 180"/>
                  <a:gd name="T27" fmla="*/ 209 h 226"/>
                  <a:gd name="T28" fmla="*/ 81 w 180"/>
                  <a:gd name="T29" fmla="*/ 209 h 226"/>
                  <a:gd name="T30" fmla="*/ 78 w 180"/>
                  <a:gd name="T31" fmla="*/ 223 h 226"/>
                  <a:gd name="T32" fmla="*/ 71 w 180"/>
                  <a:gd name="T33" fmla="*/ 223 h 226"/>
                  <a:gd name="T34" fmla="*/ 68 w 180"/>
                  <a:gd name="T35" fmla="*/ 213 h 226"/>
                  <a:gd name="T36" fmla="*/ 62 w 180"/>
                  <a:gd name="T37" fmla="*/ 212 h 226"/>
                  <a:gd name="T38" fmla="*/ 62 w 180"/>
                  <a:gd name="T39" fmla="*/ 212 h 226"/>
                  <a:gd name="T40" fmla="*/ 56 w 180"/>
                  <a:gd name="T41" fmla="*/ 212 h 226"/>
                  <a:gd name="T42" fmla="*/ 41 w 180"/>
                  <a:gd name="T43" fmla="*/ 179 h 226"/>
                  <a:gd name="T44" fmla="*/ 40 w 180"/>
                  <a:gd name="T45" fmla="*/ 178 h 226"/>
                  <a:gd name="T46" fmla="*/ 4 w 180"/>
                  <a:gd name="T47" fmla="*/ 139 h 226"/>
                  <a:gd name="T48" fmla="*/ 1 w 180"/>
                  <a:gd name="T49" fmla="*/ 135 h 226"/>
                  <a:gd name="T50" fmla="*/ 1 w 180"/>
                  <a:gd name="T51" fmla="*/ 130 h 226"/>
                  <a:gd name="T52" fmla="*/ 9 w 180"/>
                  <a:gd name="T53" fmla="*/ 124 h 226"/>
                  <a:gd name="T54" fmla="*/ 10 w 180"/>
                  <a:gd name="T55" fmla="*/ 119 h 226"/>
                  <a:gd name="T56" fmla="*/ 2 w 180"/>
                  <a:gd name="T57" fmla="*/ 106 h 226"/>
                  <a:gd name="T58" fmla="*/ 1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1" y="104"/>
                    </a:moveTo>
                    <a:cubicBezTo>
                      <a:pt x="3" y="81"/>
                      <a:pt x="9" y="54"/>
                      <a:pt x="20" y="33"/>
                    </a:cubicBezTo>
                    <a:cubicBezTo>
                      <a:pt x="26" y="21"/>
                      <a:pt x="36" y="12"/>
                      <a:pt x="49" y="8"/>
                    </a:cubicBezTo>
                    <a:cubicBezTo>
                      <a:pt x="65" y="2"/>
                      <a:pt x="84" y="0"/>
                      <a:pt x="105" y="0"/>
                    </a:cubicBezTo>
                    <a:cubicBezTo>
                      <a:pt x="118" y="0"/>
                      <a:pt x="130" y="3"/>
                      <a:pt x="140" y="10"/>
                    </a:cubicBezTo>
                    <a:cubicBezTo>
                      <a:pt x="150" y="16"/>
                      <a:pt x="159" y="23"/>
                      <a:pt x="166" y="32"/>
                    </a:cubicBezTo>
                    <a:cubicBezTo>
                      <a:pt x="172" y="39"/>
                      <a:pt x="176" y="48"/>
                      <a:pt x="177" y="58"/>
                    </a:cubicBezTo>
                    <a:cubicBezTo>
                      <a:pt x="180" y="81"/>
                      <a:pt x="177" y="103"/>
                      <a:pt x="170" y="123"/>
                    </a:cubicBezTo>
                    <a:cubicBezTo>
                      <a:pt x="167" y="135"/>
                      <a:pt x="163" y="147"/>
                      <a:pt x="157" y="160"/>
                    </a:cubicBezTo>
                    <a:cubicBezTo>
                      <a:pt x="154" y="165"/>
                      <a:pt x="150" y="170"/>
                      <a:pt x="146" y="174"/>
                    </a:cubicBezTo>
                    <a:cubicBezTo>
                      <a:pt x="121" y="198"/>
                      <a:pt x="121" y="198"/>
                      <a:pt x="121" y="198"/>
                    </a:cubicBezTo>
                    <a:cubicBezTo>
                      <a:pt x="98" y="219"/>
                      <a:pt x="98" y="219"/>
                      <a:pt x="98" y="219"/>
                    </a:cubicBezTo>
                    <a:cubicBezTo>
                      <a:pt x="96" y="221"/>
                      <a:pt x="94" y="220"/>
                      <a:pt x="93" y="218"/>
                    </a:cubicBezTo>
                    <a:cubicBezTo>
                      <a:pt x="88" y="209"/>
                      <a:pt x="88" y="209"/>
                      <a:pt x="88" y="209"/>
                    </a:cubicBezTo>
                    <a:cubicBezTo>
                      <a:pt x="86" y="206"/>
                      <a:pt x="82" y="206"/>
                      <a:pt x="81" y="209"/>
                    </a:cubicBezTo>
                    <a:cubicBezTo>
                      <a:pt x="78" y="223"/>
                      <a:pt x="78" y="223"/>
                      <a:pt x="78" y="223"/>
                    </a:cubicBezTo>
                    <a:cubicBezTo>
                      <a:pt x="77" y="226"/>
                      <a:pt x="72" y="226"/>
                      <a:pt x="71" y="223"/>
                    </a:cubicBezTo>
                    <a:cubicBezTo>
                      <a:pt x="68" y="213"/>
                      <a:pt x="68" y="213"/>
                      <a:pt x="68" y="213"/>
                    </a:cubicBezTo>
                    <a:cubicBezTo>
                      <a:pt x="67" y="210"/>
                      <a:pt x="64" y="210"/>
                      <a:pt x="62" y="212"/>
                    </a:cubicBezTo>
                    <a:cubicBezTo>
                      <a:pt x="62" y="212"/>
                      <a:pt x="62" y="212"/>
                      <a:pt x="62" y="212"/>
                    </a:cubicBezTo>
                    <a:cubicBezTo>
                      <a:pt x="61" y="214"/>
                      <a:pt x="57" y="214"/>
                      <a:pt x="56" y="212"/>
                    </a:cubicBezTo>
                    <a:cubicBezTo>
                      <a:pt x="41" y="179"/>
                      <a:pt x="41" y="179"/>
                      <a:pt x="41" y="179"/>
                    </a:cubicBezTo>
                    <a:cubicBezTo>
                      <a:pt x="41" y="179"/>
                      <a:pt x="40" y="178"/>
                      <a:pt x="40" y="178"/>
                    </a:cubicBezTo>
                    <a:cubicBezTo>
                      <a:pt x="4" y="139"/>
                      <a:pt x="4" y="139"/>
                      <a:pt x="4" y="139"/>
                    </a:cubicBezTo>
                    <a:cubicBezTo>
                      <a:pt x="1" y="135"/>
                      <a:pt x="1" y="135"/>
                      <a:pt x="1" y="135"/>
                    </a:cubicBezTo>
                    <a:cubicBezTo>
                      <a:pt x="0" y="133"/>
                      <a:pt x="0" y="131"/>
                      <a:pt x="1" y="130"/>
                    </a:cubicBezTo>
                    <a:cubicBezTo>
                      <a:pt x="9" y="124"/>
                      <a:pt x="9" y="124"/>
                      <a:pt x="9" y="124"/>
                    </a:cubicBezTo>
                    <a:cubicBezTo>
                      <a:pt x="11" y="123"/>
                      <a:pt x="11" y="121"/>
                      <a:pt x="10" y="119"/>
                    </a:cubicBezTo>
                    <a:cubicBezTo>
                      <a:pt x="2" y="106"/>
                      <a:pt x="2" y="106"/>
                      <a:pt x="2" y="106"/>
                    </a:cubicBezTo>
                    <a:cubicBezTo>
                      <a:pt x="1" y="105"/>
                      <a:pt x="1" y="104"/>
                      <a:pt x="1" y="104"/>
                    </a:cubicBez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20F146C4-4F5E-44DD-B191-11E7384F4E7F}"/>
                  </a:ext>
                </a:extLst>
              </p:cNvPr>
              <p:cNvSpPr>
                <a:spLocks/>
              </p:cNvSpPr>
              <p:nvPr/>
            </p:nvSpPr>
            <p:spPr bwMode="auto">
              <a:xfrm>
                <a:off x="3654425" y="3517900"/>
                <a:ext cx="1165225" cy="852488"/>
              </a:xfrm>
              <a:custGeom>
                <a:avLst/>
                <a:gdLst>
                  <a:gd name="T0" fmla="*/ 355 w 367"/>
                  <a:gd name="T1" fmla="*/ 147 h 268"/>
                  <a:gd name="T2" fmla="*/ 350 w 367"/>
                  <a:gd name="T3" fmla="*/ 151 h 268"/>
                  <a:gd name="T4" fmla="*/ 179 w 367"/>
                  <a:gd name="T5" fmla="*/ 231 h 268"/>
                  <a:gd name="T6" fmla="*/ 97 w 367"/>
                  <a:gd name="T7" fmla="*/ 268 h 268"/>
                  <a:gd name="T8" fmla="*/ 88 w 367"/>
                  <a:gd name="T9" fmla="*/ 261 h 268"/>
                  <a:gd name="T10" fmla="*/ 60 w 367"/>
                  <a:gd name="T11" fmla="*/ 237 h 268"/>
                  <a:gd name="T12" fmla="*/ 61 w 367"/>
                  <a:gd name="T13" fmla="*/ 230 h 268"/>
                  <a:gd name="T14" fmla="*/ 200 w 367"/>
                  <a:gd name="T15" fmla="*/ 156 h 268"/>
                  <a:gd name="T16" fmla="*/ 200 w 367"/>
                  <a:gd name="T17" fmla="*/ 156 h 268"/>
                  <a:gd name="T18" fmla="*/ 215 w 367"/>
                  <a:gd name="T19" fmla="*/ 146 h 268"/>
                  <a:gd name="T20" fmla="*/ 76 w 367"/>
                  <a:gd name="T21" fmla="*/ 98 h 268"/>
                  <a:gd name="T22" fmla="*/ 65 w 367"/>
                  <a:gd name="T23" fmla="*/ 96 h 268"/>
                  <a:gd name="T24" fmla="*/ 25 w 367"/>
                  <a:gd name="T25" fmla="*/ 94 h 268"/>
                  <a:gd name="T26" fmla="*/ 25 w 367"/>
                  <a:gd name="T27" fmla="*/ 94 h 268"/>
                  <a:gd name="T28" fmla="*/ 0 w 367"/>
                  <a:gd name="T29" fmla="*/ 93 h 268"/>
                  <a:gd name="T30" fmla="*/ 77 w 367"/>
                  <a:gd name="T31" fmla="*/ 0 h 268"/>
                  <a:gd name="T32" fmla="*/ 355 w 367"/>
                  <a:gd name="T33" fmla="*/ 102 h 268"/>
                  <a:gd name="T34" fmla="*/ 355 w 367"/>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268">
                    <a:moveTo>
                      <a:pt x="355" y="147"/>
                    </a:moveTo>
                    <a:cubicBezTo>
                      <a:pt x="353" y="148"/>
                      <a:pt x="352" y="149"/>
                      <a:pt x="350" y="151"/>
                    </a:cubicBezTo>
                    <a:cubicBezTo>
                      <a:pt x="303" y="193"/>
                      <a:pt x="247" y="221"/>
                      <a:pt x="179" y="231"/>
                    </a:cubicBezTo>
                    <a:cubicBezTo>
                      <a:pt x="141" y="243"/>
                      <a:pt x="112" y="255"/>
                      <a:pt x="97" y="268"/>
                    </a:cubicBezTo>
                    <a:cubicBezTo>
                      <a:pt x="88" y="261"/>
                      <a:pt x="88" y="261"/>
                      <a:pt x="88" y="261"/>
                    </a:cubicBezTo>
                    <a:cubicBezTo>
                      <a:pt x="60" y="237"/>
                      <a:pt x="60" y="237"/>
                      <a:pt x="60" y="237"/>
                    </a:cubicBezTo>
                    <a:cubicBezTo>
                      <a:pt x="57" y="235"/>
                      <a:pt x="58" y="231"/>
                      <a:pt x="61" y="230"/>
                    </a:cubicBezTo>
                    <a:cubicBezTo>
                      <a:pt x="97" y="217"/>
                      <a:pt x="144" y="191"/>
                      <a:pt x="200" y="156"/>
                    </a:cubicBezTo>
                    <a:cubicBezTo>
                      <a:pt x="200" y="156"/>
                      <a:pt x="200" y="156"/>
                      <a:pt x="200" y="156"/>
                    </a:cubicBezTo>
                    <a:cubicBezTo>
                      <a:pt x="205" y="153"/>
                      <a:pt x="210" y="149"/>
                      <a:pt x="215" y="146"/>
                    </a:cubicBezTo>
                    <a:cubicBezTo>
                      <a:pt x="76" y="98"/>
                      <a:pt x="76" y="98"/>
                      <a:pt x="76" y="98"/>
                    </a:cubicBezTo>
                    <a:cubicBezTo>
                      <a:pt x="73" y="97"/>
                      <a:pt x="69" y="96"/>
                      <a:pt x="65" y="96"/>
                    </a:cubicBezTo>
                    <a:cubicBezTo>
                      <a:pt x="25" y="94"/>
                      <a:pt x="25" y="94"/>
                      <a:pt x="25" y="94"/>
                    </a:cubicBezTo>
                    <a:cubicBezTo>
                      <a:pt x="25" y="94"/>
                      <a:pt x="25" y="94"/>
                      <a:pt x="25" y="94"/>
                    </a:cubicBezTo>
                    <a:cubicBezTo>
                      <a:pt x="0" y="93"/>
                      <a:pt x="0" y="93"/>
                      <a:pt x="0" y="93"/>
                    </a:cubicBezTo>
                    <a:cubicBezTo>
                      <a:pt x="0" y="38"/>
                      <a:pt x="24" y="6"/>
                      <a:pt x="77" y="0"/>
                    </a:cubicBezTo>
                    <a:cubicBezTo>
                      <a:pt x="182" y="23"/>
                      <a:pt x="273" y="58"/>
                      <a:pt x="355" y="102"/>
                    </a:cubicBezTo>
                    <a:cubicBezTo>
                      <a:pt x="365" y="118"/>
                      <a:pt x="367" y="133"/>
                      <a:pt x="355" y="1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43C449D0-0EBA-45E8-84BD-20F2E2A95871}"/>
                  </a:ext>
                </a:extLst>
              </p:cNvPr>
              <p:cNvSpPr>
                <a:spLocks/>
              </p:cNvSpPr>
              <p:nvPr/>
            </p:nvSpPr>
            <p:spPr bwMode="auto">
              <a:xfrm>
                <a:off x="4337050" y="3957638"/>
                <a:ext cx="212725" cy="44450"/>
              </a:xfrm>
              <a:custGeom>
                <a:avLst/>
                <a:gdLst>
                  <a:gd name="T0" fmla="*/ 0 w 67"/>
                  <a:gd name="T1" fmla="*/ 8 h 14"/>
                  <a:gd name="T2" fmla="*/ 67 w 67"/>
                  <a:gd name="T3" fmla="*/ 0 h 14"/>
                  <a:gd name="T4" fmla="*/ 0 w 67"/>
                  <a:gd name="T5" fmla="*/ 8 h 14"/>
                </a:gdLst>
                <a:ahLst/>
                <a:cxnLst>
                  <a:cxn ang="0">
                    <a:pos x="T0" y="T1"/>
                  </a:cxn>
                  <a:cxn ang="0">
                    <a:pos x="T2" y="T3"/>
                  </a:cxn>
                  <a:cxn ang="0">
                    <a:pos x="T4" y="T5"/>
                  </a:cxn>
                </a:cxnLst>
                <a:rect l="0" t="0" r="r" b="b"/>
                <a:pathLst>
                  <a:path w="67" h="14">
                    <a:moveTo>
                      <a:pt x="0" y="8"/>
                    </a:moveTo>
                    <a:cubicBezTo>
                      <a:pt x="0" y="8"/>
                      <a:pt x="37" y="14"/>
                      <a:pt x="67" y="0"/>
                    </a:cubicBezTo>
                    <a:cubicBezTo>
                      <a:pt x="67" y="0"/>
                      <a:pt x="42" y="6"/>
                      <a:pt x="0" y="8"/>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2EE54261-277C-481D-AA18-57ADDDDB3073}"/>
                  </a:ext>
                </a:extLst>
              </p:cNvPr>
              <p:cNvSpPr>
                <a:spLocks/>
              </p:cNvSpPr>
              <p:nvPr/>
            </p:nvSpPr>
            <p:spPr bwMode="auto">
              <a:xfrm>
                <a:off x="4337050" y="3865563"/>
                <a:ext cx="177800" cy="117475"/>
              </a:xfrm>
              <a:custGeom>
                <a:avLst/>
                <a:gdLst>
                  <a:gd name="T0" fmla="*/ 0 w 56"/>
                  <a:gd name="T1" fmla="*/ 37 h 37"/>
                  <a:gd name="T2" fmla="*/ 56 w 56"/>
                  <a:gd name="T3" fmla="*/ 0 h 37"/>
                  <a:gd name="T4" fmla="*/ 0 w 56"/>
                  <a:gd name="T5" fmla="*/ 37 h 37"/>
                </a:gdLst>
                <a:ahLst/>
                <a:cxnLst>
                  <a:cxn ang="0">
                    <a:pos x="T0" y="T1"/>
                  </a:cxn>
                  <a:cxn ang="0">
                    <a:pos x="T2" y="T3"/>
                  </a:cxn>
                  <a:cxn ang="0">
                    <a:pos x="T4" y="T5"/>
                  </a:cxn>
                </a:cxnLst>
                <a:rect l="0" t="0" r="r" b="b"/>
                <a:pathLst>
                  <a:path w="56" h="37">
                    <a:moveTo>
                      <a:pt x="0" y="37"/>
                    </a:moveTo>
                    <a:cubicBezTo>
                      <a:pt x="0" y="37"/>
                      <a:pt x="36" y="26"/>
                      <a:pt x="56" y="0"/>
                    </a:cubicBezTo>
                    <a:cubicBezTo>
                      <a:pt x="56" y="0"/>
                      <a:pt x="36" y="17"/>
                      <a:pt x="0" y="3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99199A8-72FE-453B-9496-9740F3E0B9F4}"/>
                  </a:ext>
                </a:extLst>
              </p:cNvPr>
              <p:cNvSpPr>
                <a:spLocks/>
              </p:cNvSpPr>
              <p:nvPr/>
            </p:nvSpPr>
            <p:spPr bwMode="auto">
              <a:xfrm>
                <a:off x="3933825" y="3998913"/>
                <a:ext cx="831850" cy="371475"/>
              </a:xfrm>
              <a:custGeom>
                <a:avLst/>
                <a:gdLst>
                  <a:gd name="T0" fmla="*/ 262 w 262"/>
                  <a:gd name="T1" fmla="*/ 0 h 117"/>
                  <a:gd name="T2" fmla="*/ 91 w 262"/>
                  <a:gd name="T3" fmla="*/ 80 h 117"/>
                  <a:gd name="T4" fmla="*/ 9 w 262"/>
                  <a:gd name="T5" fmla="*/ 117 h 117"/>
                  <a:gd name="T6" fmla="*/ 0 w 262"/>
                  <a:gd name="T7" fmla="*/ 110 h 117"/>
                  <a:gd name="T8" fmla="*/ 91 w 262"/>
                  <a:gd name="T9" fmla="*/ 69 h 117"/>
                  <a:gd name="T10" fmla="*/ 262 w 262"/>
                  <a:gd name="T11" fmla="*/ 0 h 117"/>
                </a:gdLst>
                <a:ahLst/>
                <a:cxnLst>
                  <a:cxn ang="0">
                    <a:pos x="T0" y="T1"/>
                  </a:cxn>
                  <a:cxn ang="0">
                    <a:pos x="T2" y="T3"/>
                  </a:cxn>
                  <a:cxn ang="0">
                    <a:pos x="T4" y="T5"/>
                  </a:cxn>
                  <a:cxn ang="0">
                    <a:pos x="T6" y="T7"/>
                  </a:cxn>
                  <a:cxn ang="0">
                    <a:pos x="T8" y="T9"/>
                  </a:cxn>
                  <a:cxn ang="0">
                    <a:pos x="T10" y="T11"/>
                  </a:cxn>
                </a:cxnLst>
                <a:rect l="0" t="0" r="r" b="b"/>
                <a:pathLst>
                  <a:path w="262" h="117">
                    <a:moveTo>
                      <a:pt x="262" y="0"/>
                    </a:moveTo>
                    <a:cubicBezTo>
                      <a:pt x="215" y="42"/>
                      <a:pt x="159" y="70"/>
                      <a:pt x="91" y="80"/>
                    </a:cubicBezTo>
                    <a:cubicBezTo>
                      <a:pt x="53" y="92"/>
                      <a:pt x="24" y="104"/>
                      <a:pt x="9" y="117"/>
                    </a:cubicBezTo>
                    <a:cubicBezTo>
                      <a:pt x="0" y="110"/>
                      <a:pt x="0" y="110"/>
                      <a:pt x="0" y="110"/>
                    </a:cubicBezTo>
                    <a:cubicBezTo>
                      <a:pt x="0" y="110"/>
                      <a:pt x="39" y="78"/>
                      <a:pt x="91" y="69"/>
                    </a:cubicBezTo>
                    <a:cubicBezTo>
                      <a:pt x="143" y="61"/>
                      <a:pt x="211" y="33"/>
                      <a:pt x="262" y="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E3CD6A36-4386-4B21-9BF4-A045DFD4EFAB}"/>
                  </a:ext>
                </a:extLst>
              </p:cNvPr>
              <p:cNvSpPr>
                <a:spLocks/>
              </p:cNvSpPr>
              <p:nvPr/>
            </p:nvSpPr>
            <p:spPr bwMode="auto">
              <a:xfrm>
                <a:off x="3733800" y="3779838"/>
                <a:ext cx="638175" cy="234950"/>
              </a:xfrm>
              <a:custGeom>
                <a:avLst/>
                <a:gdLst>
                  <a:gd name="T0" fmla="*/ 175 w 201"/>
                  <a:gd name="T1" fmla="*/ 74 h 74"/>
                  <a:gd name="T2" fmla="*/ 190 w 201"/>
                  <a:gd name="T3" fmla="*/ 64 h 74"/>
                  <a:gd name="T4" fmla="*/ 51 w 201"/>
                  <a:gd name="T5" fmla="*/ 16 h 74"/>
                  <a:gd name="T6" fmla="*/ 40 w 201"/>
                  <a:gd name="T7" fmla="*/ 14 h 74"/>
                  <a:gd name="T8" fmla="*/ 0 w 201"/>
                  <a:gd name="T9" fmla="*/ 12 h 74"/>
                  <a:gd name="T10" fmla="*/ 0 w 201"/>
                  <a:gd name="T11" fmla="*/ 12 h 74"/>
                  <a:gd name="T12" fmla="*/ 7 w 201"/>
                  <a:gd name="T13" fmla="*/ 3 h 74"/>
                  <a:gd name="T14" fmla="*/ 52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5" y="67"/>
                      <a:pt x="190" y="64"/>
                    </a:cubicBezTo>
                    <a:cubicBezTo>
                      <a:pt x="51" y="16"/>
                      <a:pt x="51" y="16"/>
                      <a:pt x="51" y="16"/>
                    </a:cubicBezTo>
                    <a:cubicBezTo>
                      <a:pt x="48" y="15"/>
                      <a:pt x="44" y="14"/>
                      <a:pt x="40" y="14"/>
                    </a:cubicBezTo>
                    <a:cubicBezTo>
                      <a:pt x="0" y="12"/>
                      <a:pt x="0" y="12"/>
                      <a:pt x="0" y="12"/>
                    </a:cubicBezTo>
                    <a:cubicBezTo>
                      <a:pt x="0" y="12"/>
                      <a:pt x="0" y="12"/>
                      <a:pt x="0" y="12"/>
                    </a:cubicBezTo>
                    <a:cubicBezTo>
                      <a:pt x="7" y="3"/>
                      <a:pt x="7" y="3"/>
                      <a:pt x="7" y="3"/>
                    </a:cubicBezTo>
                    <a:cubicBezTo>
                      <a:pt x="7" y="3"/>
                      <a:pt x="31" y="0"/>
                      <a:pt x="52" y="6"/>
                    </a:cubicBezTo>
                    <a:cubicBezTo>
                      <a:pt x="73" y="13"/>
                      <a:pt x="201" y="58"/>
                      <a:pt x="201" y="58"/>
                    </a:cubicBezTo>
                    <a:lnTo>
                      <a:pt x="175" y="7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81E154F3-470C-4DAA-B582-CFE841A00D35}"/>
                  </a:ext>
                </a:extLst>
              </p:cNvPr>
              <p:cNvSpPr>
                <a:spLocks/>
              </p:cNvSpPr>
              <p:nvPr/>
            </p:nvSpPr>
            <p:spPr bwMode="auto">
              <a:xfrm>
                <a:off x="1422400" y="4570413"/>
                <a:ext cx="1422400" cy="288925"/>
              </a:xfrm>
              <a:custGeom>
                <a:avLst/>
                <a:gdLst>
                  <a:gd name="T0" fmla="*/ 442 w 448"/>
                  <a:gd name="T1" fmla="*/ 34 h 91"/>
                  <a:gd name="T2" fmla="*/ 10 w 448"/>
                  <a:gd name="T3" fmla="*/ 90 h 91"/>
                  <a:gd name="T4" fmla="*/ 3 w 448"/>
                  <a:gd name="T5" fmla="*/ 85 h 91"/>
                  <a:gd name="T6" fmla="*/ 0 w 448"/>
                  <a:gd name="T7" fmla="*/ 64 h 91"/>
                  <a:gd name="T8" fmla="*/ 5 w 448"/>
                  <a:gd name="T9" fmla="*/ 57 h 91"/>
                  <a:gd name="T10" fmla="*/ 437 w 448"/>
                  <a:gd name="T11" fmla="*/ 0 h 91"/>
                  <a:gd name="T12" fmla="*/ 444 w 448"/>
                  <a:gd name="T13" fmla="*/ 5 h 91"/>
                  <a:gd name="T14" fmla="*/ 447 w 448"/>
                  <a:gd name="T15" fmla="*/ 27 h 91"/>
                  <a:gd name="T16" fmla="*/ 442 w 448"/>
                  <a:gd name="T17"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4"/>
                    </a:moveTo>
                    <a:cubicBezTo>
                      <a:pt x="10" y="90"/>
                      <a:pt x="10" y="90"/>
                      <a:pt x="10" y="90"/>
                    </a:cubicBezTo>
                    <a:cubicBezTo>
                      <a:pt x="6" y="91"/>
                      <a:pt x="3" y="88"/>
                      <a:pt x="3" y="85"/>
                    </a:cubicBezTo>
                    <a:cubicBezTo>
                      <a:pt x="0" y="64"/>
                      <a:pt x="0" y="64"/>
                      <a:pt x="0" y="64"/>
                    </a:cubicBezTo>
                    <a:cubicBezTo>
                      <a:pt x="0" y="60"/>
                      <a:pt x="2" y="57"/>
                      <a:pt x="5" y="57"/>
                    </a:cubicBezTo>
                    <a:cubicBezTo>
                      <a:pt x="437" y="0"/>
                      <a:pt x="437" y="0"/>
                      <a:pt x="437" y="0"/>
                    </a:cubicBezTo>
                    <a:cubicBezTo>
                      <a:pt x="441" y="0"/>
                      <a:pt x="444" y="2"/>
                      <a:pt x="444" y="5"/>
                    </a:cubicBezTo>
                    <a:cubicBezTo>
                      <a:pt x="447" y="27"/>
                      <a:pt x="447" y="27"/>
                      <a:pt x="447" y="27"/>
                    </a:cubicBezTo>
                    <a:cubicBezTo>
                      <a:pt x="448" y="30"/>
                      <a:pt x="445" y="33"/>
                      <a:pt x="442"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F7757142-D6C2-4E69-AAA8-ED1F836A4130}"/>
                  </a:ext>
                </a:extLst>
              </p:cNvPr>
              <p:cNvSpPr>
                <a:spLocks/>
              </p:cNvSpPr>
              <p:nvPr/>
            </p:nvSpPr>
            <p:spPr bwMode="auto">
              <a:xfrm>
                <a:off x="1905000" y="4414838"/>
                <a:ext cx="228600" cy="441325"/>
              </a:xfrm>
              <a:custGeom>
                <a:avLst/>
                <a:gdLst>
                  <a:gd name="T0" fmla="*/ 0 w 72"/>
                  <a:gd name="T1" fmla="*/ 13 h 139"/>
                  <a:gd name="T2" fmla="*/ 9 w 72"/>
                  <a:gd name="T3" fmla="*/ 105 h 139"/>
                  <a:gd name="T4" fmla="*/ 16 w 72"/>
                  <a:gd name="T5" fmla="*/ 105 h 139"/>
                  <a:gd name="T6" fmla="*/ 22 w 72"/>
                  <a:gd name="T7" fmla="*/ 80 h 139"/>
                  <a:gd name="T8" fmla="*/ 27 w 72"/>
                  <a:gd name="T9" fmla="*/ 118 h 139"/>
                  <a:gd name="T10" fmla="*/ 36 w 72"/>
                  <a:gd name="T11" fmla="*/ 118 h 139"/>
                  <a:gd name="T12" fmla="*/ 40 w 72"/>
                  <a:gd name="T13" fmla="*/ 79 h 139"/>
                  <a:gd name="T14" fmla="*/ 47 w 72"/>
                  <a:gd name="T15" fmla="*/ 134 h 139"/>
                  <a:gd name="T16" fmla="*/ 53 w 72"/>
                  <a:gd name="T17" fmla="*/ 134 h 139"/>
                  <a:gd name="T18" fmla="*/ 56 w 72"/>
                  <a:gd name="T19" fmla="*/ 81 h 139"/>
                  <a:gd name="T20" fmla="*/ 66 w 72"/>
                  <a:gd name="T21" fmla="*/ 139 h 139"/>
                  <a:gd name="T22" fmla="*/ 71 w 72"/>
                  <a:gd name="T23" fmla="*/ 139 h 139"/>
                  <a:gd name="T24" fmla="*/ 72 w 72"/>
                  <a:gd name="T25" fmla="*/ 80 h 139"/>
                  <a:gd name="T26" fmla="*/ 37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5" y="23"/>
                      <a:pt x="6" y="90"/>
                      <a:pt x="9" y="105"/>
                    </a:cubicBezTo>
                    <a:cubicBezTo>
                      <a:pt x="16" y="105"/>
                      <a:pt x="16" y="105"/>
                      <a:pt x="16" y="105"/>
                    </a:cubicBezTo>
                    <a:cubicBezTo>
                      <a:pt x="22" y="80"/>
                      <a:pt x="22" y="80"/>
                      <a:pt x="22" y="80"/>
                    </a:cubicBezTo>
                    <a:cubicBezTo>
                      <a:pt x="27" y="118"/>
                      <a:pt x="27" y="118"/>
                      <a:pt x="27" y="118"/>
                    </a:cubicBezTo>
                    <a:cubicBezTo>
                      <a:pt x="36" y="118"/>
                      <a:pt x="36" y="118"/>
                      <a:pt x="36"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6" y="139"/>
                      <a:pt x="66" y="139"/>
                      <a:pt x="66" y="139"/>
                    </a:cubicBezTo>
                    <a:cubicBezTo>
                      <a:pt x="71" y="139"/>
                      <a:pt x="71" y="139"/>
                      <a:pt x="71" y="139"/>
                    </a:cubicBezTo>
                    <a:cubicBezTo>
                      <a:pt x="72" y="80"/>
                      <a:pt x="72" y="80"/>
                      <a:pt x="72" y="80"/>
                    </a:cubicBezTo>
                    <a:cubicBezTo>
                      <a:pt x="69" y="59"/>
                      <a:pt x="44" y="5"/>
                      <a:pt x="37" y="0"/>
                    </a:cubicBezTo>
                    <a:lnTo>
                      <a:pt x="0" y="13"/>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3AA57C1B-E6DC-4CE4-B5F9-B1FB1DD063CE}"/>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 name="T6" fmla="*/ 0 w 12"/>
                  <a:gd name="T7" fmla="*/ 48 h 48"/>
                </a:gdLst>
                <a:ahLst/>
                <a:cxnLst>
                  <a:cxn ang="0">
                    <a:pos x="T0" y="T1"/>
                  </a:cxn>
                  <a:cxn ang="0">
                    <a:pos x="T2" y="T3"/>
                  </a:cxn>
                  <a:cxn ang="0">
                    <a:pos x="T4" y="T5"/>
                  </a:cxn>
                  <a:cxn ang="0">
                    <a:pos x="T6" y="T7"/>
                  </a:cxn>
                </a:cxnLst>
                <a:rect l="0" t="0" r="r" b="b"/>
                <a:pathLst>
                  <a:path w="12" h="48">
                    <a:moveTo>
                      <a:pt x="0" y="48"/>
                    </a:moveTo>
                    <a:lnTo>
                      <a:pt x="12" y="38"/>
                    </a:lnTo>
                    <a:lnTo>
                      <a:pt x="12" y="0"/>
                    </a:lnTo>
                    <a:lnTo>
                      <a:pt x="0" y="4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83391D38-207D-41D3-8956-D16357AC3669}"/>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Lst>
                <a:ahLst/>
                <a:cxnLst>
                  <a:cxn ang="0">
                    <a:pos x="T0" y="T1"/>
                  </a:cxn>
                  <a:cxn ang="0">
                    <a:pos x="T2" y="T3"/>
                  </a:cxn>
                  <a:cxn ang="0">
                    <a:pos x="T4" y="T5"/>
                  </a:cxn>
                </a:cxnLst>
                <a:rect l="0" t="0" r="r" b="b"/>
                <a:pathLst>
                  <a:path w="12" h="48">
                    <a:moveTo>
                      <a:pt x="0" y="48"/>
                    </a:moveTo>
                    <a:lnTo>
                      <a:pt x="12" y="3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EFE37FA3-80D1-4187-8ECD-C84626A4B017}"/>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 name="T6" fmla="*/ 0 w 12"/>
                  <a:gd name="T7" fmla="*/ 78 h 78"/>
                </a:gdLst>
                <a:ahLst/>
                <a:cxnLst>
                  <a:cxn ang="0">
                    <a:pos x="T0" y="T1"/>
                  </a:cxn>
                  <a:cxn ang="0">
                    <a:pos x="T2" y="T3"/>
                  </a:cxn>
                  <a:cxn ang="0">
                    <a:pos x="T4" y="T5"/>
                  </a:cxn>
                  <a:cxn ang="0">
                    <a:pos x="T6" y="T7"/>
                  </a:cxn>
                </a:cxnLst>
                <a:rect l="0" t="0" r="r" b="b"/>
                <a:pathLst>
                  <a:path w="12" h="78">
                    <a:moveTo>
                      <a:pt x="0" y="78"/>
                    </a:moveTo>
                    <a:lnTo>
                      <a:pt x="12" y="22"/>
                    </a:lnTo>
                    <a:lnTo>
                      <a:pt x="8" y="0"/>
                    </a:lnTo>
                    <a:lnTo>
                      <a:pt x="0" y="7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82ECF781-0E73-44BE-B822-7EEF9C7C4A7D}"/>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Lst>
                <a:ahLst/>
                <a:cxnLst>
                  <a:cxn ang="0">
                    <a:pos x="T0" y="T1"/>
                  </a:cxn>
                  <a:cxn ang="0">
                    <a:pos x="T2" y="T3"/>
                  </a:cxn>
                  <a:cxn ang="0">
                    <a:pos x="T4" y="T5"/>
                  </a:cxn>
                </a:cxnLst>
                <a:rect l="0" t="0" r="r" b="b"/>
                <a:pathLst>
                  <a:path w="12" h="78">
                    <a:moveTo>
                      <a:pt x="0" y="78"/>
                    </a:moveTo>
                    <a:lnTo>
                      <a:pt x="12" y="2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2B02BE17-46AE-408D-8B91-C4FA9A019D33}"/>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 name="T6" fmla="*/ 0 w 10"/>
                  <a:gd name="T7" fmla="*/ 106 h 106"/>
                </a:gdLst>
                <a:ahLst/>
                <a:cxnLst>
                  <a:cxn ang="0">
                    <a:pos x="T0" y="T1"/>
                  </a:cxn>
                  <a:cxn ang="0">
                    <a:pos x="T2" y="T3"/>
                  </a:cxn>
                  <a:cxn ang="0">
                    <a:pos x="T4" y="T5"/>
                  </a:cxn>
                  <a:cxn ang="0">
                    <a:pos x="T6" y="T7"/>
                  </a:cxn>
                </a:cxnLst>
                <a:rect l="0" t="0" r="r" b="b"/>
                <a:pathLst>
                  <a:path w="10" h="106">
                    <a:moveTo>
                      <a:pt x="0" y="106"/>
                    </a:moveTo>
                    <a:lnTo>
                      <a:pt x="10" y="18"/>
                    </a:lnTo>
                    <a:lnTo>
                      <a:pt x="6" y="0"/>
                    </a:lnTo>
                    <a:lnTo>
                      <a:pt x="0" y="106"/>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616C0393-4522-4814-AFCA-6B81FFA72825}"/>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Lst>
                <a:ahLst/>
                <a:cxnLst>
                  <a:cxn ang="0">
                    <a:pos x="T0" y="T1"/>
                  </a:cxn>
                  <a:cxn ang="0">
                    <a:pos x="T2" y="T3"/>
                  </a:cxn>
                  <a:cxn ang="0">
                    <a:pos x="T4" y="T5"/>
                  </a:cxn>
                </a:cxnLst>
                <a:rect l="0" t="0" r="r" b="b"/>
                <a:pathLst>
                  <a:path w="10" h="106">
                    <a:moveTo>
                      <a:pt x="0" y="106"/>
                    </a:moveTo>
                    <a:lnTo>
                      <a:pt x="10" y="1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CBBC59DA-6D20-4C60-8672-D76A4AFF444C}"/>
                  </a:ext>
                </a:extLst>
              </p:cNvPr>
              <p:cNvSpPr>
                <a:spLocks/>
              </p:cNvSpPr>
              <p:nvPr/>
            </p:nvSpPr>
            <p:spPr bwMode="auto">
              <a:xfrm>
                <a:off x="1863725" y="4329113"/>
                <a:ext cx="158750" cy="127000"/>
              </a:xfrm>
              <a:custGeom>
                <a:avLst/>
                <a:gdLst>
                  <a:gd name="T0" fmla="*/ 6 w 100"/>
                  <a:gd name="T1" fmla="*/ 30 h 80"/>
                  <a:gd name="T2" fmla="*/ 26 w 100"/>
                  <a:gd name="T3" fmla="*/ 80 h 80"/>
                  <a:gd name="T4" fmla="*/ 100 w 100"/>
                  <a:gd name="T5" fmla="*/ 54 h 80"/>
                  <a:gd name="T6" fmla="*/ 80 w 100"/>
                  <a:gd name="T7" fmla="*/ 0 h 80"/>
                  <a:gd name="T8" fmla="*/ 0 w 100"/>
                  <a:gd name="T9" fmla="*/ 24 h 80"/>
                  <a:gd name="T10" fmla="*/ 6 w 100"/>
                  <a:gd name="T11" fmla="*/ 30 h 80"/>
                </a:gdLst>
                <a:ahLst/>
                <a:cxnLst>
                  <a:cxn ang="0">
                    <a:pos x="T0" y="T1"/>
                  </a:cxn>
                  <a:cxn ang="0">
                    <a:pos x="T2" y="T3"/>
                  </a:cxn>
                  <a:cxn ang="0">
                    <a:pos x="T4" y="T5"/>
                  </a:cxn>
                  <a:cxn ang="0">
                    <a:pos x="T6" y="T7"/>
                  </a:cxn>
                  <a:cxn ang="0">
                    <a:pos x="T8" y="T9"/>
                  </a:cxn>
                  <a:cxn ang="0">
                    <a:pos x="T10" y="T11"/>
                  </a:cxn>
                </a:cxnLst>
                <a:rect l="0" t="0" r="r" b="b"/>
                <a:pathLst>
                  <a:path w="100" h="80">
                    <a:moveTo>
                      <a:pt x="6" y="30"/>
                    </a:moveTo>
                    <a:lnTo>
                      <a:pt x="26" y="80"/>
                    </a:lnTo>
                    <a:lnTo>
                      <a:pt x="100" y="54"/>
                    </a:lnTo>
                    <a:lnTo>
                      <a:pt x="80" y="0"/>
                    </a:lnTo>
                    <a:lnTo>
                      <a:pt x="0" y="24"/>
                    </a:lnTo>
                    <a:lnTo>
                      <a:pt x="6" y="3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68784A1-3591-4870-A642-AE9BBE8BD334}"/>
                  </a:ext>
                </a:extLst>
              </p:cNvPr>
              <p:cNvSpPr>
                <a:spLocks/>
              </p:cNvSpPr>
              <p:nvPr/>
            </p:nvSpPr>
            <p:spPr bwMode="auto">
              <a:xfrm>
                <a:off x="1568450" y="3203575"/>
                <a:ext cx="1235075" cy="1182688"/>
              </a:xfrm>
              <a:custGeom>
                <a:avLst/>
                <a:gdLst>
                  <a:gd name="T0" fmla="*/ 389 w 389"/>
                  <a:gd name="T1" fmla="*/ 4 h 372"/>
                  <a:gd name="T2" fmla="*/ 326 w 389"/>
                  <a:gd name="T3" fmla="*/ 115 h 372"/>
                  <a:gd name="T4" fmla="*/ 84 w 389"/>
                  <a:gd name="T5" fmla="*/ 131 h 372"/>
                  <a:gd name="T6" fmla="*/ 98 w 389"/>
                  <a:gd name="T7" fmla="*/ 180 h 372"/>
                  <a:gd name="T8" fmla="*/ 98 w 389"/>
                  <a:gd name="T9" fmla="*/ 180 h 372"/>
                  <a:gd name="T10" fmla="*/ 138 w 389"/>
                  <a:gd name="T11" fmla="*/ 355 h 372"/>
                  <a:gd name="T12" fmla="*/ 124 w 389"/>
                  <a:gd name="T13" fmla="*/ 360 h 372"/>
                  <a:gd name="T14" fmla="*/ 89 w 389"/>
                  <a:gd name="T15" fmla="*/ 372 h 372"/>
                  <a:gd name="T16" fmla="*/ 7 w 389"/>
                  <a:gd name="T17" fmla="*/ 129 h 372"/>
                  <a:gd name="T18" fmla="*/ 29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6" y="115"/>
                      <a:pt x="326" y="115"/>
                      <a:pt x="326" y="115"/>
                    </a:cubicBezTo>
                    <a:cubicBezTo>
                      <a:pt x="240" y="131"/>
                      <a:pt x="159" y="138"/>
                      <a:pt x="84" y="131"/>
                    </a:cubicBezTo>
                    <a:cubicBezTo>
                      <a:pt x="89" y="147"/>
                      <a:pt x="94" y="163"/>
                      <a:pt x="98" y="180"/>
                    </a:cubicBezTo>
                    <a:cubicBezTo>
                      <a:pt x="98" y="180"/>
                      <a:pt x="98" y="180"/>
                      <a:pt x="98" y="180"/>
                    </a:cubicBezTo>
                    <a:cubicBezTo>
                      <a:pt x="113" y="234"/>
                      <a:pt x="126" y="293"/>
                      <a:pt x="138" y="355"/>
                    </a:cubicBezTo>
                    <a:cubicBezTo>
                      <a:pt x="124" y="360"/>
                      <a:pt x="124" y="360"/>
                      <a:pt x="124" y="360"/>
                    </a:cubicBezTo>
                    <a:cubicBezTo>
                      <a:pt x="89" y="372"/>
                      <a:pt x="89" y="372"/>
                      <a:pt x="89" y="372"/>
                    </a:cubicBezTo>
                    <a:cubicBezTo>
                      <a:pt x="51" y="282"/>
                      <a:pt x="17" y="196"/>
                      <a:pt x="7" y="129"/>
                    </a:cubicBezTo>
                    <a:cubicBezTo>
                      <a:pt x="0" y="99"/>
                      <a:pt x="7" y="79"/>
                      <a:pt x="29" y="69"/>
                    </a:cubicBezTo>
                    <a:cubicBezTo>
                      <a:pt x="171" y="22"/>
                      <a:pt x="291" y="0"/>
                      <a:pt x="389" y="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9DFA6527-EF5F-471A-8C5C-0499E89A86FA}"/>
                  </a:ext>
                </a:extLst>
              </p:cNvPr>
              <p:cNvSpPr>
                <a:spLocks/>
              </p:cNvSpPr>
              <p:nvPr/>
            </p:nvSpPr>
            <p:spPr bwMode="auto">
              <a:xfrm>
                <a:off x="1711325" y="3511550"/>
                <a:ext cx="123825" cy="107950"/>
              </a:xfrm>
              <a:custGeom>
                <a:avLst/>
                <a:gdLst>
                  <a:gd name="T0" fmla="*/ 39 w 39"/>
                  <a:gd name="T1" fmla="*/ 34 h 34"/>
                  <a:gd name="T2" fmla="*/ 0 w 39"/>
                  <a:gd name="T3" fmla="*/ 0 h 34"/>
                  <a:gd name="T4" fmla="*/ 39 w 39"/>
                  <a:gd name="T5" fmla="*/ 34 h 34"/>
                </a:gdLst>
                <a:ahLst/>
                <a:cxnLst>
                  <a:cxn ang="0">
                    <a:pos x="T0" y="T1"/>
                  </a:cxn>
                  <a:cxn ang="0">
                    <a:pos x="T2" y="T3"/>
                  </a:cxn>
                  <a:cxn ang="0">
                    <a:pos x="T4" y="T5"/>
                  </a:cxn>
                </a:cxnLst>
                <a:rect l="0" t="0" r="r" b="b"/>
                <a:pathLst>
                  <a:path w="39" h="34">
                    <a:moveTo>
                      <a:pt x="39" y="34"/>
                    </a:moveTo>
                    <a:cubicBezTo>
                      <a:pt x="39" y="34"/>
                      <a:pt x="3" y="19"/>
                      <a:pt x="0" y="0"/>
                    </a:cubicBezTo>
                    <a:cubicBezTo>
                      <a:pt x="0" y="0"/>
                      <a:pt x="6" y="12"/>
                      <a:pt x="39" y="3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800598D4-3905-4956-9F8D-6465464933B5}"/>
                  </a:ext>
                </a:extLst>
              </p:cNvPr>
              <p:cNvSpPr>
                <a:spLocks/>
              </p:cNvSpPr>
              <p:nvPr/>
            </p:nvSpPr>
            <p:spPr bwMode="auto">
              <a:xfrm>
                <a:off x="1774825" y="3457575"/>
                <a:ext cx="63500" cy="16192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D7060B4F-9616-494F-8B7E-01D025AE38CB}"/>
                  </a:ext>
                </a:extLst>
              </p:cNvPr>
              <p:cNvSpPr>
                <a:spLocks/>
              </p:cNvSpPr>
              <p:nvPr/>
            </p:nvSpPr>
            <p:spPr bwMode="auto">
              <a:xfrm>
                <a:off x="1879600" y="3775075"/>
                <a:ext cx="127000" cy="573088"/>
              </a:xfrm>
              <a:custGeom>
                <a:avLst/>
                <a:gdLst>
                  <a:gd name="T0" fmla="*/ 40 w 40"/>
                  <a:gd name="T1" fmla="*/ 175 h 180"/>
                  <a:gd name="T2" fmla="*/ 26 w 40"/>
                  <a:gd name="T3" fmla="*/ 180 h 180"/>
                  <a:gd name="T4" fmla="*/ 0 w 40"/>
                  <a:gd name="T5" fmla="*/ 0 h 180"/>
                  <a:gd name="T6" fmla="*/ 40 w 40"/>
                  <a:gd name="T7" fmla="*/ 175 h 180"/>
                </a:gdLst>
                <a:ahLst/>
                <a:cxnLst>
                  <a:cxn ang="0">
                    <a:pos x="T0" y="T1"/>
                  </a:cxn>
                  <a:cxn ang="0">
                    <a:pos x="T2" y="T3"/>
                  </a:cxn>
                  <a:cxn ang="0">
                    <a:pos x="T4" y="T5"/>
                  </a:cxn>
                  <a:cxn ang="0">
                    <a:pos x="T6" y="T7"/>
                  </a:cxn>
                </a:cxnLst>
                <a:rect l="0" t="0" r="r" b="b"/>
                <a:pathLst>
                  <a:path w="40" h="180">
                    <a:moveTo>
                      <a:pt x="40" y="175"/>
                    </a:moveTo>
                    <a:cubicBezTo>
                      <a:pt x="26" y="180"/>
                      <a:pt x="26" y="180"/>
                      <a:pt x="26" y="180"/>
                    </a:cubicBezTo>
                    <a:cubicBezTo>
                      <a:pt x="0" y="0"/>
                      <a:pt x="0" y="0"/>
                      <a:pt x="0" y="0"/>
                    </a:cubicBezTo>
                    <a:cubicBezTo>
                      <a:pt x="15" y="54"/>
                      <a:pt x="28" y="113"/>
                      <a:pt x="40" y="17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46" name="Freeform 43">
            <a:extLst>
              <a:ext uri="{FF2B5EF4-FFF2-40B4-BE49-F238E27FC236}">
                <a16:creationId xmlns:a16="http://schemas.microsoft.com/office/drawing/2014/main" id="{72D3AF06-DF10-4EED-A045-839EEAB84E57}"/>
              </a:ext>
            </a:extLst>
          </p:cNvPr>
          <p:cNvSpPr>
            <a:spLocks/>
          </p:cNvSpPr>
          <p:nvPr/>
        </p:nvSpPr>
        <p:spPr bwMode="auto">
          <a:xfrm>
            <a:off x="10542627" y="4471511"/>
            <a:ext cx="2497138" cy="5741670"/>
          </a:xfrm>
          <a:custGeom>
            <a:avLst/>
            <a:gdLst>
              <a:gd name="T0" fmla="*/ 625 w 715"/>
              <a:gd name="T1" fmla="*/ 1642 h 1642"/>
              <a:gd name="T2" fmla="*/ 90 w 715"/>
              <a:gd name="T3" fmla="*/ 1642 h 1642"/>
              <a:gd name="T4" fmla="*/ 0 w 715"/>
              <a:gd name="T5" fmla="*/ 1552 h 1642"/>
              <a:gd name="T6" fmla="*/ 0 w 715"/>
              <a:gd name="T7" fmla="*/ 90 h 1642"/>
              <a:gd name="T8" fmla="*/ 90 w 715"/>
              <a:gd name="T9" fmla="*/ 0 h 1642"/>
              <a:gd name="T10" fmla="*/ 625 w 715"/>
              <a:gd name="T11" fmla="*/ 0 h 1642"/>
              <a:gd name="T12" fmla="*/ 715 w 715"/>
              <a:gd name="T13" fmla="*/ 90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5" y="40"/>
                  <a:pt x="715" y="90"/>
                </a:cubicBezTo>
                <a:cubicBezTo>
                  <a:pt x="715" y="1552"/>
                  <a:pt x="715" y="1552"/>
                  <a:pt x="715" y="1552"/>
                </a:cubicBezTo>
                <a:cubicBezTo>
                  <a:pt x="715"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10" name="Group 109">
            <a:extLst>
              <a:ext uri="{FF2B5EF4-FFF2-40B4-BE49-F238E27FC236}">
                <a16:creationId xmlns:a16="http://schemas.microsoft.com/office/drawing/2014/main" id="{F7896422-4DF4-4E11-AF20-34915FEBC1AE}"/>
              </a:ext>
            </a:extLst>
          </p:cNvPr>
          <p:cNvGrpSpPr/>
          <p:nvPr/>
        </p:nvGrpSpPr>
        <p:grpSpPr>
          <a:xfrm>
            <a:off x="10842982" y="6807994"/>
            <a:ext cx="1896428" cy="2752090"/>
            <a:chOff x="10842982" y="6807994"/>
            <a:chExt cx="1896428" cy="2752090"/>
          </a:xfrm>
        </p:grpSpPr>
        <p:sp>
          <p:nvSpPr>
            <p:cNvPr id="47" name="Freeform 44">
              <a:extLst>
                <a:ext uri="{FF2B5EF4-FFF2-40B4-BE49-F238E27FC236}">
                  <a16:creationId xmlns:a16="http://schemas.microsoft.com/office/drawing/2014/main" id="{AA5276DD-3354-48D0-B868-567A387E3096}"/>
                </a:ext>
              </a:extLst>
            </p:cNvPr>
            <p:cNvSpPr>
              <a:spLocks/>
            </p:cNvSpPr>
            <p:nvPr/>
          </p:nvSpPr>
          <p:spPr bwMode="auto">
            <a:xfrm>
              <a:off x="10895370" y="6860381"/>
              <a:ext cx="894080" cy="2636838"/>
            </a:xfrm>
            <a:custGeom>
              <a:avLst/>
              <a:gdLst>
                <a:gd name="T0" fmla="*/ 256 w 256"/>
                <a:gd name="T1" fmla="*/ 0 h 754"/>
                <a:gd name="T2" fmla="*/ 256 w 256"/>
                <a:gd name="T3" fmla="*/ 754 h 754"/>
                <a:gd name="T4" fmla="*/ 164 w 256"/>
                <a:gd name="T5" fmla="*/ 693 h 754"/>
                <a:gd name="T6" fmla="*/ 0 w 256"/>
                <a:gd name="T7" fmla="*/ 388 h 754"/>
                <a:gd name="T8" fmla="*/ 0 w 256"/>
                <a:gd name="T9" fmla="*/ 128 h 754"/>
                <a:gd name="T10" fmla="*/ 103 w 256"/>
                <a:gd name="T11" fmla="*/ 25 h 754"/>
                <a:gd name="T12" fmla="*/ 101 w 256"/>
                <a:gd name="T13" fmla="*/ 9 h 754"/>
                <a:gd name="T14" fmla="*/ 256 w 256"/>
                <a:gd name="T15" fmla="*/ 0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754">
                  <a:moveTo>
                    <a:pt x="256" y="0"/>
                  </a:moveTo>
                  <a:cubicBezTo>
                    <a:pt x="256" y="754"/>
                    <a:pt x="256" y="754"/>
                    <a:pt x="256" y="754"/>
                  </a:cubicBezTo>
                  <a:cubicBezTo>
                    <a:pt x="164" y="693"/>
                    <a:pt x="164" y="693"/>
                    <a:pt x="164" y="693"/>
                  </a:cubicBezTo>
                  <a:cubicBezTo>
                    <a:pt x="61" y="625"/>
                    <a:pt x="0" y="511"/>
                    <a:pt x="0" y="388"/>
                  </a:cubicBezTo>
                  <a:cubicBezTo>
                    <a:pt x="0" y="128"/>
                    <a:pt x="0" y="128"/>
                    <a:pt x="0" y="128"/>
                  </a:cubicBezTo>
                  <a:cubicBezTo>
                    <a:pt x="57" y="128"/>
                    <a:pt x="103" y="82"/>
                    <a:pt x="103" y="25"/>
                  </a:cubicBezTo>
                  <a:cubicBezTo>
                    <a:pt x="103" y="19"/>
                    <a:pt x="102" y="14"/>
                    <a:pt x="101" y="9"/>
                  </a:cubicBezTo>
                  <a:cubicBezTo>
                    <a:pt x="153" y="3"/>
                    <a:pt x="205" y="0"/>
                    <a:pt x="256" y="0"/>
                  </a:cubicBezTo>
                  <a:close/>
                </a:path>
              </a:pathLst>
            </a:custGeom>
            <a:solidFill>
              <a:srgbClr val="597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62DCC94C-EAF7-4858-8B46-7AB412CE2BD2}"/>
                </a:ext>
              </a:extLst>
            </p:cNvPr>
            <p:cNvSpPr>
              <a:spLocks/>
            </p:cNvSpPr>
            <p:nvPr/>
          </p:nvSpPr>
          <p:spPr bwMode="auto">
            <a:xfrm>
              <a:off x="11789450" y="6860381"/>
              <a:ext cx="897573" cy="2636838"/>
            </a:xfrm>
            <a:custGeom>
              <a:avLst/>
              <a:gdLst>
                <a:gd name="T0" fmla="*/ 257 w 257"/>
                <a:gd name="T1" fmla="*/ 128 h 754"/>
                <a:gd name="T2" fmla="*/ 257 w 257"/>
                <a:gd name="T3" fmla="*/ 388 h 754"/>
                <a:gd name="T4" fmla="*/ 93 w 257"/>
                <a:gd name="T5" fmla="*/ 693 h 754"/>
                <a:gd name="T6" fmla="*/ 0 w 257"/>
                <a:gd name="T7" fmla="*/ 754 h 754"/>
                <a:gd name="T8" fmla="*/ 0 w 257"/>
                <a:gd name="T9" fmla="*/ 0 h 754"/>
                <a:gd name="T10" fmla="*/ 155 w 257"/>
                <a:gd name="T11" fmla="*/ 9 h 754"/>
                <a:gd name="T12" fmla="*/ 154 w 257"/>
                <a:gd name="T13" fmla="*/ 25 h 754"/>
                <a:gd name="T14" fmla="*/ 257 w 257"/>
                <a:gd name="T15" fmla="*/ 128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754">
                  <a:moveTo>
                    <a:pt x="257" y="128"/>
                  </a:moveTo>
                  <a:cubicBezTo>
                    <a:pt x="257" y="388"/>
                    <a:pt x="257" y="388"/>
                    <a:pt x="257" y="388"/>
                  </a:cubicBezTo>
                  <a:cubicBezTo>
                    <a:pt x="257" y="511"/>
                    <a:pt x="195" y="625"/>
                    <a:pt x="93" y="693"/>
                  </a:cubicBezTo>
                  <a:cubicBezTo>
                    <a:pt x="0" y="754"/>
                    <a:pt x="0" y="754"/>
                    <a:pt x="0" y="754"/>
                  </a:cubicBezTo>
                  <a:cubicBezTo>
                    <a:pt x="0" y="0"/>
                    <a:pt x="0" y="0"/>
                    <a:pt x="0" y="0"/>
                  </a:cubicBezTo>
                  <a:cubicBezTo>
                    <a:pt x="52" y="0"/>
                    <a:pt x="104" y="3"/>
                    <a:pt x="155" y="9"/>
                  </a:cubicBezTo>
                  <a:cubicBezTo>
                    <a:pt x="154" y="14"/>
                    <a:pt x="154" y="19"/>
                    <a:pt x="154" y="25"/>
                  </a:cubicBezTo>
                  <a:cubicBezTo>
                    <a:pt x="154" y="82"/>
                    <a:pt x="200" y="128"/>
                    <a:pt x="257" y="128"/>
                  </a:cubicBezTo>
                  <a:close/>
                </a:path>
              </a:pathLst>
            </a:custGeom>
            <a:solidFill>
              <a:srgbClr val="415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AC2BFC7F-F34D-4CCA-BCBB-E1D3ECA5241C}"/>
                </a:ext>
              </a:extLst>
            </p:cNvPr>
            <p:cNvSpPr>
              <a:spLocks noEditPoints="1"/>
            </p:cNvSpPr>
            <p:nvPr/>
          </p:nvSpPr>
          <p:spPr bwMode="auto">
            <a:xfrm>
              <a:off x="10842982" y="6807994"/>
              <a:ext cx="1896428" cy="2752090"/>
            </a:xfrm>
            <a:custGeom>
              <a:avLst/>
              <a:gdLst>
                <a:gd name="T0" fmla="*/ 271 w 543"/>
                <a:gd name="T1" fmla="*/ 787 h 787"/>
                <a:gd name="T2" fmla="*/ 171 w 543"/>
                <a:gd name="T3" fmla="*/ 720 h 787"/>
                <a:gd name="T4" fmla="*/ 0 w 543"/>
                <a:gd name="T5" fmla="*/ 403 h 787"/>
                <a:gd name="T6" fmla="*/ 0 w 543"/>
                <a:gd name="T7" fmla="*/ 128 h 787"/>
                <a:gd name="T8" fmla="*/ 15 w 543"/>
                <a:gd name="T9" fmla="*/ 128 h 787"/>
                <a:gd name="T10" fmla="*/ 103 w 543"/>
                <a:gd name="T11" fmla="*/ 40 h 787"/>
                <a:gd name="T12" fmla="*/ 102 w 543"/>
                <a:gd name="T13" fmla="*/ 26 h 787"/>
                <a:gd name="T14" fmla="*/ 99 w 543"/>
                <a:gd name="T15" fmla="*/ 11 h 787"/>
                <a:gd name="T16" fmla="*/ 115 w 543"/>
                <a:gd name="T17" fmla="*/ 9 h 787"/>
                <a:gd name="T18" fmla="*/ 271 w 543"/>
                <a:gd name="T19" fmla="*/ 0 h 787"/>
                <a:gd name="T20" fmla="*/ 428 w 543"/>
                <a:gd name="T21" fmla="*/ 9 h 787"/>
                <a:gd name="T22" fmla="*/ 443 w 543"/>
                <a:gd name="T23" fmla="*/ 11 h 787"/>
                <a:gd name="T24" fmla="*/ 441 w 543"/>
                <a:gd name="T25" fmla="*/ 26 h 787"/>
                <a:gd name="T26" fmla="*/ 440 w 543"/>
                <a:gd name="T27" fmla="*/ 40 h 787"/>
                <a:gd name="T28" fmla="*/ 528 w 543"/>
                <a:gd name="T29" fmla="*/ 128 h 787"/>
                <a:gd name="T30" fmla="*/ 543 w 543"/>
                <a:gd name="T31" fmla="*/ 128 h 787"/>
                <a:gd name="T32" fmla="*/ 543 w 543"/>
                <a:gd name="T33" fmla="*/ 403 h 787"/>
                <a:gd name="T34" fmla="*/ 372 w 543"/>
                <a:gd name="T35" fmla="*/ 720 h 787"/>
                <a:gd name="T36" fmla="*/ 271 w 543"/>
                <a:gd name="T37" fmla="*/ 787 h 787"/>
                <a:gd name="T38" fmla="*/ 30 w 543"/>
                <a:gd name="T39" fmla="*/ 157 h 787"/>
                <a:gd name="T40" fmla="*/ 30 w 543"/>
                <a:gd name="T41" fmla="*/ 403 h 787"/>
                <a:gd name="T42" fmla="*/ 187 w 543"/>
                <a:gd name="T43" fmla="*/ 695 h 787"/>
                <a:gd name="T44" fmla="*/ 271 w 543"/>
                <a:gd name="T45" fmla="*/ 751 h 787"/>
                <a:gd name="T46" fmla="*/ 355 w 543"/>
                <a:gd name="T47" fmla="*/ 695 h 787"/>
                <a:gd name="T48" fmla="*/ 513 w 543"/>
                <a:gd name="T49" fmla="*/ 403 h 787"/>
                <a:gd name="T50" fmla="*/ 513 w 543"/>
                <a:gd name="T51" fmla="*/ 157 h 787"/>
                <a:gd name="T52" fmla="*/ 410 w 543"/>
                <a:gd name="T53" fmla="*/ 40 h 787"/>
                <a:gd name="T54" fmla="*/ 410 w 543"/>
                <a:gd name="T55" fmla="*/ 37 h 787"/>
                <a:gd name="T56" fmla="*/ 271 w 543"/>
                <a:gd name="T57" fmla="*/ 30 h 787"/>
                <a:gd name="T58" fmla="*/ 133 w 543"/>
                <a:gd name="T59" fmla="*/ 37 h 787"/>
                <a:gd name="T60" fmla="*/ 133 w 543"/>
                <a:gd name="T61" fmla="*/ 40 h 787"/>
                <a:gd name="T62" fmla="*/ 30 w 543"/>
                <a:gd name="T63" fmla="*/ 15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3" h="787">
                  <a:moveTo>
                    <a:pt x="271" y="787"/>
                  </a:moveTo>
                  <a:cubicBezTo>
                    <a:pt x="171" y="720"/>
                    <a:pt x="171" y="720"/>
                    <a:pt x="171" y="720"/>
                  </a:cubicBezTo>
                  <a:cubicBezTo>
                    <a:pt x="64" y="650"/>
                    <a:pt x="0" y="531"/>
                    <a:pt x="0" y="403"/>
                  </a:cubicBezTo>
                  <a:cubicBezTo>
                    <a:pt x="0" y="128"/>
                    <a:pt x="0" y="128"/>
                    <a:pt x="0" y="128"/>
                  </a:cubicBezTo>
                  <a:cubicBezTo>
                    <a:pt x="15" y="128"/>
                    <a:pt x="15" y="128"/>
                    <a:pt x="15" y="128"/>
                  </a:cubicBezTo>
                  <a:cubicBezTo>
                    <a:pt x="63" y="128"/>
                    <a:pt x="103" y="88"/>
                    <a:pt x="103" y="40"/>
                  </a:cubicBezTo>
                  <a:cubicBezTo>
                    <a:pt x="103" y="35"/>
                    <a:pt x="102" y="31"/>
                    <a:pt x="102" y="26"/>
                  </a:cubicBezTo>
                  <a:cubicBezTo>
                    <a:pt x="99" y="11"/>
                    <a:pt x="99" y="11"/>
                    <a:pt x="99" y="11"/>
                  </a:cubicBezTo>
                  <a:cubicBezTo>
                    <a:pt x="115" y="9"/>
                    <a:pt x="115" y="9"/>
                    <a:pt x="115" y="9"/>
                  </a:cubicBezTo>
                  <a:cubicBezTo>
                    <a:pt x="167" y="3"/>
                    <a:pt x="219" y="0"/>
                    <a:pt x="271" y="0"/>
                  </a:cubicBezTo>
                  <a:cubicBezTo>
                    <a:pt x="323" y="0"/>
                    <a:pt x="376" y="3"/>
                    <a:pt x="428" y="9"/>
                  </a:cubicBezTo>
                  <a:cubicBezTo>
                    <a:pt x="443" y="11"/>
                    <a:pt x="443" y="11"/>
                    <a:pt x="443" y="11"/>
                  </a:cubicBezTo>
                  <a:cubicBezTo>
                    <a:pt x="441" y="26"/>
                    <a:pt x="441" y="26"/>
                    <a:pt x="441" y="26"/>
                  </a:cubicBezTo>
                  <a:cubicBezTo>
                    <a:pt x="440" y="31"/>
                    <a:pt x="440" y="35"/>
                    <a:pt x="440" y="40"/>
                  </a:cubicBezTo>
                  <a:cubicBezTo>
                    <a:pt x="440" y="88"/>
                    <a:pt x="479" y="128"/>
                    <a:pt x="528" y="128"/>
                  </a:cubicBezTo>
                  <a:cubicBezTo>
                    <a:pt x="543" y="128"/>
                    <a:pt x="543" y="128"/>
                    <a:pt x="543" y="128"/>
                  </a:cubicBezTo>
                  <a:cubicBezTo>
                    <a:pt x="543" y="403"/>
                    <a:pt x="543" y="403"/>
                    <a:pt x="543" y="403"/>
                  </a:cubicBezTo>
                  <a:cubicBezTo>
                    <a:pt x="543" y="531"/>
                    <a:pt x="479" y="650"/>
                    <a:pt x="372" y="720"/>
                  </a:cubicBezTo>
                  <a:lnTo>
                    <a:pt x="271" y="787"/>
                  </a:lnTo>
                  <a:close/>
                  <a:moveTo>
                    <a:pt x="30" y="157"/>
                  </a:moveTo>
                  <a:cubicBezTo>
                    <a:pt x="30" y="403"/>
                    <a:pt x="30" y="403"/>
                    <a:pt x="30" y="403"/>
                  </a:cubicBezTo>
                  <a:cubicBezTo>
                    <a:pt x="30" y="521"/>
                    <a:pt x="89" y="630"/>
                    <a:pt x="187" y="695"/>
                  </a:cubicBezTo>
                  <a:cubicBezTo>
                    <a:pt x="271" y="751"/>
                    <a:pt x="271" y="751"/>
                    <a:pt x="271" y="751"/>
                  </a:cubicBezTo>
                  <a:cubicBezTo>
                    <a:pt x="355" y="695"/>
                    <a:pt x="355" y="695"/>
                    <a:pt x="355" y="695"/>
                  </a:cubicBezTo>
                  <a:cubicBezTo>
                    <a:pt x="454" y="630"/>
                    <a:pt x="513" y="521"/>
                    <a:pt x="513" y="403"/>
                  </a:cubicBezTo>
                  <a:cubicBezTo>
                    <a:pt x="513" y="157"/>
                    <a:pt x="513" y="157"/>
                    <a:pt x="513" y="157"/>
                  </a:cubicBezTo>
                  <a:cubicBezTo>
                    <a:pt x="455" y="149"/>
                    <a:pt x="410" y="100"/>
                    <a:pt x="410" y="40"/>
                  </a:cubicBezTo>
                  <a:cubicBezTo>
                    <a:pt x="410" y="39"/>
                    <a:pt x="410" y="38"/>
                    <a:pt x="410" y="37"/>
                  </a:cubicBezTo>
                  <a:cubicBezTo>
                    <a:pt x="364" y="32"/>
                    <a:pt x="317" y="30"/>
                    <a:pt x="271" y="30"/>
                  </a:cubicBezTo>
                  <a:cubicBezTo>
                    <a:pt x="225" y="30"/>
                    <a:pt x="179" y="32"/>
                    <a:pt x="133" y="37"/>
                  </a:cubicBezTo>
                  <a:cubicBezTo>
                    <a:pt x="133" y="38"/>
                    <a:pt x="133" y="39"/>
                    <a:pt x="133" y="40"/>
                  </a:cubicBezTo>
                  <a:cubicBezTo>
                    <a:pt x="133" y="100"/>
                    <a:pt x="88" y="149"/>
                    <a:pt x="3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7C460784-2CA0-4798-9698-F1BF90A59611}"/>
                </a:ext>
              </a:extLst>
            </p:cNvPr>
            <p:cNvSpPr>
              <a:spLocks/>
            </p:cNvSpPr>
            <p:nvPr/>
          </p:nvSpPr>
          <p:spPr bwMode="auto">
            <a:xfrm>
              <a:off x="11384320" y="7752714"/>
              <a:ext cx="1012825" cy="621665"/>
            </a:xfrm>
            <a:custGeom>
              <a:avLst/>
              <a:gdLst>
                <a:gd name="T0" fmla="*/ 114 w 290"/>
                <a:gd name="T1" fmla="*/ 178 h 178"/>
                <a:gd name="T2" fmla="*/ 101 w 290"/>
                <a:gd name="T3" fmla="*/ 173 h 178"/>
                <a:gd name="T4" fmla="*/ 10 w 290"/>
                <a:gd name="T5" fmla="*/ 96 h 178"/>
                <a:gd name="T6" fmla="*/ 7 w 290"/>
                <a:gd name="T7" fmla="*/ 67 h 178"/>
                <a:gd name="T8" fmla="*/ 35 w 290"/>
                <a:gd name="T9" fmla="*/ 65 h 178"/>
                <a:gd name="T10" fmla="*/ 114 w 290"/>
                <a:gd name="T11" fmla="*/ 132 h 178"/>
                <a:gd name="T12" fmla="*/ 254 w 290"/>
                <a:gd name="T13" fmla="*/ 7 h 178"/>
                <a:gd name="T14" fmla="*/ 283 w 290"/>
                <a:gd name="T15" fmla="*/ 9 h 178"/>
                <a:gd name="T16" fmla="*/ 281 w 290"/>
                <a:gd name="T17" fmla="*/ 37 h 178"/>
                <a:gd name="T18" fmla="*/ 128 w 290"/>
                <a:gd name="T19" fmla="*/ 173 h 178"/>
                <a:gd name="T20" fmla="*/ 114 w 290"/>
                <a:gd name="T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178">
                  <a:moveTo>
                    <a:pt x="114" y="178"/>
                  </a:moveTo>
                  <a:cubicBezTo>
                    <a:pt x="110" y="178"/>
                    <a:pt x="105" y="176"/>
                    <a:pt x="101" y="173"/>
                  </a:cubicBezTo>
                  <a:cubicBezTo>
                    <a:pt x="10" y="96"/>
                    <a:pt x="10" y="96"/>
                    <a:pt x="10" y="96"/>
                  </a:cubicBezTo>
                  <a:cubicBezTo>
                    <a:pt x="1" y="88"/>
                    <a:pt x="0" y="76"/>
                    <a:pt x="7" y="67"/>
                  </a:cubicBezTo>
                  <a:cubicBezTo>
                    <a:pt x="14" y="59"/>
                    <a:pt x="27" y="58"/>
                    <a:pt x="35" y="65"/>
                  </a:cubicBezTo>
                  <a:cubicBezTo>
                    <a:pt x="114" y="132"/>
                    <a:pt x="114" y="132"/>
                    <a:pt x="114" y="132"/>
                  </a:cubicBezTo>
                  <a:cubicBezTo>
                    <a:pt x="254" y="7"/>
                    <a:pt x="254" y="7"/>
                    <a:pt x="254" y="7"/>
                  </a:cubicBezTo>
                  <a:cubicBezTo>
                    <a:pt x="263" y="0"/>
                    <a:pt x="275" y="0"/>
                    <a:pt x="283" y="9"/>
                  </a:cubicBezTo>
                  <a:cubicBezTo>
                    <a:pt x="290" y="17"/>
                    <a:pt x="289" y="30"/>
                    <a:pt x="281" y="37"/>
                  </a:cubicBezTo>
                  <a:cubicBezTo>
                    <a:pt x="128" y="173"/>
                    <a:pt x="128" y="173"/>
                    <a:pt x="128" y="173"/>
                  </a:cubicBezTo>
                  <a:cubicBezTo>
                    <a:pt x="124" y="176"/>
                    <a:pt x="119" y="178"/>
                    <a:pt x="114"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79C88BD-1814-4311-963F-B9B777FB3C0E}"/>
                </a:ext>
              </a:extLst>
            </p:cNvPr>
            <p:cNvSpPr>
              <a:spLocks/>
            </p:cNvSpPr>
            <p:nvPr/>
          </p:nvSpPr>
          <p:spPr bwMode="auto">
            <a:xfrm>
              <a:off x="11789450" y="7752714"/>
              <a:ext cx="607695" cy="621665"/>
            </a:xfrm>
            <a:custGeom>
              <a:avLst/>
              <a:gdLst>
                <a:gd name="T0" fmla="*/ 165 w 174"/>
                <a:gd name="T1" fmla="*/ 37 h 178"/>
                <a:gd name="T2" fmla="*/ 12 w 174"/>
                <a:gd name="T3" fmla="*/ 173 h 178"/>
                <a:gd name="T4" fmla="*/ 0 w 174"/>
                <a:gd name="T5" fmla="*/ 178 h 178"/>
                <a:gd name="T6" fmla="*/ 0 w 174"/>
                <a:gd name="T7" fmla="*/ 129 h 178"/>
                <a:gd name="T8" fmla="*/ 138 w 174"/>
                <a:gd name="T9" fmla="*/ 7 h 178"/>
                <a:gd name="T10" fmla="*/ 167 w 174"/>
                <a:gd name="T11" fmla="*/ 9 h 178"/>
                <a:gd name="T12" fmla="*/ 165 w 174"/>
                <a:gd name="T13" fmla="*/ 37 h 178"/>
              </a:gdLst>
              <a:ahLst/>
              <a:cxnLst>
                <a:cxn ang="0">
                  <a:pos x="T0" y="T1"/>
                </a:cxn>
                <a:cxn ang="0">
                  <a:pos x="T2" y="T3"/>
                </a:cxn>
                <a:cxn ang="0">
                  <a:pos x="T4" y="T5"/>
                </a:cxn>
                <a:cxn ang="0">
                  <a:pos x="T6" y="T7"/>
                </a:cxn>
                <a:cxn ang="0">
                  <a:pos x="T8" y="T9"/>
                </a:cxn>
                <a:cxn ang="0">
                  <a:pos x="T10" y="T11"/>
                </a:cxn>
                <a:cxn ang="0">
                  <a:pos x="T12" y="T13"/>
                </a:cxn>
              </a:cxnLst>
              <a:rect l="0" t="0" r="r" b="b"/>
              <a:pathLst>
                <a:path w="174" h="178">
                  <a:moveTo>
                    <a:pt x="165" y="37"/>
                  </a:moveTo>
                  <a:cubicBezTo>
                    <a:pt x="12" y="173"/>
                    <a:pt x="12" y="173"/>
                    <a:pt x="12" y="173"/>
                  </a:cubicBezTo>
                  <a:cubicBezTo>
                    <a:pt x="8" y="176"/>
                    <a:pt x="4" y="177"/>
                    <a:pt x="0" y="178"/>
                  </a:cubicBezTo>
                  <a:cubicBezTo>
                    <a:pt x="0" y="129"/>
                    <a:pt x="0" y="129"/>
                    <a:pt x="0" y="129"/>
                  </a:cubicBezTo>
                  <a:cubicBezTo>
                    <a:pt x="138" y="7"/>
                    <a:pt x="138" y="7"/>
                    <a:pt x="138" y="7"/>
                  </a:cubicBezTo>
                  <a:cubicBezTo>
                    <a:pt x="147" y="0"/>
                    <a:pt x="159" y="0"/>
                    <a:pt x="167" y="9"/>
                  </a:cubicBezTo>
                  <a:cubicBezTo>
                    <a:pt x="174" y="17"/>
                    <a:pt x="173" y="30"/>
                    <a:pt x="165" y="37"/>
                  </a:cubicBezTo>
                  <a:close/>
                </a:path>
              </a:pathLst>
            </a:custGeom>
            <a:solidFill>
              <a:srgbClr val="DB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CC2F5300-D4C0-458A-9140-2337E86F1C80}"/>
              </a:ext>
            </a:extLst>
          </p:cNvPr>
          <p:cNvGrpSpPr/>
          <p:nvPr/>
        </p:nvGrpSpPr>
        <p:grpSpPr>
          <a:xfrm>
            <a:off x="11199217" y="5053012"/>
            <a:ext cx="1166495" cy="1245077"/>
            <a:chOff x="11199217" y="5053012"/>
            <a:chExt cx="1166495" cy="1245077"/>
          </a:xfrm>
        </p:grpSpPr>
        <p:sp>
          <p:nvSpPr>
            <p:cNvPr id="52" name="Oval 49">
              <a:extLst>
                <a:ext uri="{FF2B5EF4-FFF2-40B4-BE49-F238E27FC236}">
                  <a16:creationId xmlns:a16="http://schemas.microsoft.com/office/drawing/2014/main" id="{04311F9B-A3CD-4503-8F97-FA6059F2CC50}"/>
                </a:ext>
              </a:extLst>
            </p:cNvPr>
            <p:cNvSpPr>
              <a:spLocks noChangeArrowheads="1"/>
            </p:cNvSpPr>
            <p:nvPr/>
          </p:nvSpPr>
          <p:spPr bwMode="auto">
            <a:xfrm>
              <a:off x="11331932" y="5053012"/>
              <a:ext cx="901065" cy="90106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AD5B396A-2A6D-4711-AE19-DB3F9F7F54CA}"/>
                </a:ext>
              </a:extLst>
            </p:cNvPr>
            <p:cNvSpPr>
              <a:spLocks/>
            </p:cNvSpPr>
            <p:nvPr/>
          </p:nvSpPr>
          <p:spPr bwMode="auto">
            <a:xfrm>
              <a:off x="11513542" y="5503544"/>
              <a:ext cx="541338" cy="324803"/>
            </a:xfrm>
            <a:custGeom>
              <a:avLst/>
              <a:gdLst>
                <a:gd name="T0" fmla="*/ 146 w 155"/>
                <a:gd name="T1" fmla="*/ 93 h 93"/>
                <a:gd name="T2" fmla="*/ 8 w 155"/>
                <a:gd name="T3" fmla="*/ 93 h 93"/>
                <a:gd name="T4" fmla="*/ 0 w 155"/>
                <a:gd name="T5" fmla="*/ 84 h 93"/>
                <a:gd name="T6" fmla="*/ 0 w 155"/>
                <a:gd name="T7" fmla="*/ 53 h 93"/>
                <a:gd name="T8" fmla="*/ 53 w 155"/>
                <a:gd name="T9" fmla="*/ 0 h 93"/>
                <a:gd name="T10" fmla="*/ 101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3"/>
                    <a:pt x="0" y="53"/>
                    <a:pt x="0" y="53"/>
                  </a:cubicBezTo>
                  <a:cubicBezTo>
                    <a:pt x="0" y="24"/>
                    <a:pt x="24" y="0"/>
                    <a:pt x="53" y="0"/>
                  </a:cubicBezTo>
                  <a:cubicBezTo>
                    <a:pt x="101" y="0"/>
                    <a:pt x="101" y="0"/>
                    <a:pt x="101"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361BCAF5-268C-40C3-B80B-FFDC5FF7C321}"/>
                </a:ext>
              </a:extLst>
            </p:cNvPr>
            <p:cNvSpPr>
              <a:spLocks/>
            </p:cNvSpPr>
            <p:nvPr/>
          </p:nvSpPr>
          <p:spPr bwMode="auto">
            <a:xfrm>
              <a:off x="11611332" y="5115877"/>
              <a:ext cx="342265" cy="370205"/>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7" y="0"/>
                    <a:pt x="98" y="22"/>
                    <a:pt x="98" y="48"/>
                  </a:cubicBezTo>
                  <a:cubicBezTo>
                    <a:pt x="98" y="70"/>
                    <a:pt x="98" y="70"/>
                    <a:pt x="98" y="70"/>
                  </a:cubicBezTo>
                  <a:cubicBezTo>
                    <a:pt x="98" y="90"/>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0DCEE7E8-1EFB-46DC-9AF4-221E43A72D41}"/>
                </a:ext>
              </a:extLst>
            </p:cNvPr>
            <p:cNvSpPr>
              <a:spLocks/>
            </p:cNvSpPr>
            <p:nvPr/>
          </p:nvSpPr>
          <p:spPr bwMode="auto">
            <a:xfrm>
              <a:off x="11730077" y="5458142"/>
              <a:ext cx="101283" cy="122238"/>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1457D3B3-F209-4B3E-BAA4-AD28E155D4C1}"/>
                </a:ext>
              </a:extLst>
            </p:cNvPr>
            <p:cNvSpPr>
              <a:spLocks/>
            </p:cNvSpPr>
            <p:nvPr/>
          </p:nvSpPr>
          <p:spPr bwMode="auto">
            <a:xfrm>
              <a:off x="11586885" y="5084444"/>
              <a:ext cx="394653" cy="227013"/>
            </a:xfrm>
            <a:custGeom>
              <a:avLst/>
              <a:gdLst>
                <a:gd name="T0" fmla="*/ 101 w 113"/>
                <a:gd name="T1" fmla="*/ 29 h 65"/>
                <a:gd name="T2" fmla="*/ 82 w 113"/>
                <a:gd name="T3" fmla="*/ 12 h 65"/>
                <a:gd name="T4" fmla="*/ 81 w 113"/>
                <a:gd name="T5" fmla="*/ 12 h 65"/>
                <a:gd name="T6" fmla="*/ 55 w 113"/>
                <a:gd name="T7" fmla="*/ 0 h 65"/>
                <a:gd name="T8" fmla="*/ 32 w 113"/>
                <a:gd name="T9" fmla="*/ 10 h 65"/>
                <a:gd name="T10" fmla="*/ 30 w 113"/>
                <a:gd name="T11" fmla="*/ 10 h 65"/>
                <a:gd name="T12" fmla="*/ 12 w 113"/>
                <a:gd name="T13" fmla="*/ 27 h 65"/>
                <a:gd name="T14" fmla="*/ 0 w 113"/>
                <a:gd name="T15" fmla="*/ 44 h 65"/>
                <a:gd name="T16" fmla="*/ 18 w 113"/>
                <a:gd name="T17" fmla="*/ 63 h 65"/>
                <a:gd name="T18" fmla="*/ 32 w 113"/>
                <a:gd name="T19" fmla="*/ 56 h 65"/>
                <a:gd name="T20" fmla="*/ 55 w 113"/>
                <a:gd name="T21" fmla="*/ 65 h 65"/>
                <a:gd name="T22" fmla="*/ 78 w 113"/>
                <a:gd name="T23" fmla="*/ 56 h 65"/>
                <a:gd name="T24" fmla="*/ 94 w 113"/>
                <a:gd name="T25" fmla="*/ 65 h 65"/>
                <a:gd name="T26" fmla="*/ 113 w 113"/>
                <a:gd name="T27" fmla="*/ 47 h 65"/>
                <a:gd name="T28" fmla="*/ 101 w 113"/>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5">
                  <a:moveTo>
                    <a:pt x="101" y="29"/>
                  </a:moveTo>
                  <a:cubicBezTo>
                    <a:pt x="100" y="20"/>
                    <a:pt x="92" y="12"/>
                    <a:pt x="82" y="12"/>
                  </a:cubicBezTo>
                  <a:cubicBezTo>
                    <a:pt x="82" y="12"/>
                    <a:pt x="81" y="12"/>
                    <a:pt x="81" y="12"/>
                  </a:cubicBezTo>
                  <a:cubicBezTo>
                    <a:pt x="75" y="4"/>
                    <a:pt x="66" y="0"/>
                    <a:pt x="55" y="0"/>
                  </a:cubicBezTo>
                  <a:cubicBezTo>
                    <a:pt x="46" y="0"/>
                    <a:pt x="38" y="4"/>
                    <a:pt x="32" y="10"/>
                  </a:cubicBezTo>
                  <a:cubicBezTo>
                    <a:pt x="31" y="10"/>
                    <a:pt x="31" y="10"/>
                    <a:pt x="30" y="10"/>
                  </a:cubicBezTo>
                  <a:cubicBezTo>
                    <a:pt x="21" y="10"/>
                    <a:pt x="13"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3" y="57"/>
                    <a:pt x="113" y="47"/>
                  </a:cubicBezTo>
                  <a:cubicBezTo>
                    <a:pt x="113" y="39"/>
                    <a:pt x="108" y="32"/>
                    <a:pt x="101" y="29"/>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21F68F68-D5AF-46B6-A26C-BAE8B0C801C3}"/>
                </a:ext>
              </a:extLst>
            </p:cNvPr>
            <p:cNvSpPr>
              <a:spLocks/>
            </p:cNvSpPr>
            <p:nvPr/>
          </p:nvSpPr>
          <p:spPr bwMode="auto">
            <a:xfrm>
              <a:off x="11345902" y="6020434"/>
              <a:ext cx="873125" cy="153670"/>
            </a:xfrm>
            <a:custGeom>
              <a:avLst/>
              <a:gdLst>
                <a:gd name="T0" fmla="*/ 229 w 250"/>
                <a:gd name="T1" fmla="*/ 44 h 44"/>
                <a:gd name="T2" fmla="*/ 22 w 250"/>
                <a:gd name="T3" fmla="*/ 44 h 44"/>
                <a:gd name="T4" fmla="*/ 0 w 250"/>
                <a:gd name="T5" fmla="*/ 22 h 44"/>
                <a:gd name="T6" fmla="*/ 0 w 250"/>
                <a:gd name="T7" fmla="*/ 22 h 44"/>
                <a:gd name="T8" fmla="*/ 22 w 250"/>
                <a:gd name="T9" fmla="*/ 0 h 44"/>
                <a:gd name="T10" fmla="*/ 229 w 250"/>
                <a:gd name="T11" fmla="*/ 0 h 44"/>
                <a:gd name="T12" fmla="*/ 250 w 250"/>
                <a:gd name="T13" fmla="*/ 22 h 44"/>
                <a:gd name="T14" fmla="*/ 250 w 250"/>
                <a:gd name="T15" fmla="*/ 22 h 44"/>
                <a:gd name="T16" fmla="*/ 229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0" y="10"/>
                    <a:pt x="250" y="22"/>
                  </a:cubicBezTo>
                  <a:cubicBezTo>
                    <a:pt x="250" y="22"/>
                    <a:pt x="250" y="22"/>
                    <a:pt x="250" y="22"/>
                  </a:cubicBezTo>
                  <a:cubicBezTo>
                    <a:pt x="250"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FAFDD318-1822-43D9-9800-60393BF88699}"/>
                </a:ext>
              </a:extLst>
            </p:cNvPr>
            <p:cNvSpPr>
              <a:spLocks/>
            </p:cNvSpPr>
            <p:nvPr/>
          </p:nvSpPr>
          <p:spPr bwMode="auto">
            <a:xfrm>
              <a:off x="11541482" y="6245701"/>
              <a:ext cx="824230" cy="52388"/>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1F1CF2BC-E486-4D92-9DA2-9A9154468B6E}"/>
                </a:ext>
              </a:extLst>
            </p:cNvPr>
            <p:cNvSpPr>
              <a:spLocks/>
            </p:cNvSpPr>
            <p:nvPr/>
          </p:nvSpPr>
          <p:spPr bwMode="auto">
            <a:xfrm>
              <a:off x="11199217" y="6245701"/>
              <a:ext cx="153670" cy="52388"/>
            </a:xfrm>
            <a:custGeom>
              <a:avLst/>
              <a:gdLst>
                <a:gd name="T0" fmla="*/ 36 w 44"/>
                <a:gd name="T1" fmla="*/ 15 h 15"/>
                <a:gd name="T2" fmla="*/ 8 w 44"/>
                <a:gd name="T3" fmla="*/ 15 h 15"/>
                <a:gd name="T4" fmla="*/ 0 w 44"/>
                <a:gd name="T5" fmla="*/ 7 h 15"/>
                <a:gd name="T6" fmla="*/ 0 w 44"/>
                <a:gd name="T7" fmla="*/ 7 h 15"/>
                <a:gd name="T8" fmla="*/ 8 w 44"/>
                <a:gd name="T9" fmla="*/ 0 h 15"/>
                <a:gd name="T10" fmla="*/ 36 w 44"/>
                <a:gd name="T11" fmla="*/ 0 h 15"/>
                <a:gd name="T12" fmla="*/ 44 w 44"/>
                <a:gd name="T13" fmla="*/ 7 h 15"/>
                <a:gd name="T14" fmla="*/ 44 w 44"/>
                <a:gd name="T15" fmla="*/ 7 h 15"/>
                <a:gd name="T16" fmla="*/ 36 w 4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4" y="3"/>
                    <a:pt x="44" y="7"/>
                  </a:cubicBezTo>
                  <a:cubicBezTo>
                    <a:pt x="44" y="7"/>
                    <a:pt x="44" y="7"/>
                    <a:pt x="44" y="7"/>
                  </a:cubicBezTo>
                  <a:cubicBezTo>
                    <a:pt x="44"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839F20D0-0756-4210-BE62-B7C1E8B664E9}"/>
                </a:ext>
              </a:extLst>
            </p:cNvPr>
            <p:cNvSpPr>
              <a:spLocks/>
            </p:cNvSpPr>
            <p:nvPr/>
          </p:nvSpPr>
          <p:spPr bwMode="auto">
            <a:xfrm>
              <a:off x="11394797" y="6245701"/>
              <a:ext cx="104775" cy="52388"/>
            </a:xfrm>
            <a:custGeom>
              <a:avLst/>
              <a:gdLst>
                <a:gd name="T0" fmla="*/ 22 w 30"/>
                <a:gd name="T1" fmla="*/ 15 h 15"/>
                <a:gd name="T2" fmla="*/ 7 w 30"/>
                <a:gd name="T3" fmla="*/ 15 h 15"/>
                <a:gd name="T4" fmla="*/ 0 w 30"/>
                <a:gd name="T5" fmla="*/ 7 h 15"/>
                <a:gd name="T6" fmla="*/ 0 w 30"/>
                <a:gd name="T7" fmla="*/ 7 h 15"/>
                <a:gd name="T8" fmla="*/ 7 w 30"/>
                <a:gd name="T9" fmla="*/ 0 h 15"/>
                <a:gd name="T10" fmla="*/ 22 w 30"/>
                <a:gd name="T11" fmla="*/ 0 h 15"/>
                <a:gd name="T12" fmla="*/ 30 w 30"/>
                <a:gd name="T13" fmla="*/ 7 h 15"/>
                <a:gd name="T14" fmla="*/ 30 w 30"/>
                <a:gd name="T15" fmla="*/ 7 h 15"/>
                <a:gd name="T16" fmla="*/ 22 w 3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5">
                  <a:moveTo>
                    <a:pt x="22" y="15"/>
                  </a:moveTo>
                  <a:cubicBezTo>
                    <a:pt x="7" y="15"/>
                    <a:pt x="7" y="15"/>
                    <a:pt x="7" y="15"/>
                  </a:cubicBezTo>
                  <a:cubicBezTo>
                    <a:pt x="3" y="15"/>
                    <a:pt x="0" y="12"/>
                    <a:pt x="0" y="7"/>
                  </a:cubicBezTo>
                  <a:cubicBezTo>
                    <a:pt x="0" y="7"/>
                    <a:pt x="0" y="7"/>
                    <a:pt x="0" y="7"/>
                  </a:cubicBezTo>
                  <a:cubicBezTo>
                    <a:pt x="0" y="3"/>
                    <a:pt x="3" y="0"/>
                    <a:pt x="7" y="0"/>
                  </a:cubicBezTo>
                  <a:cubicBezTo>
                    <a:pt x="22" y="0"/>
                    <a:pt x="22" y="0"/>
                    <a:pt x="22" y="0"/>
                  </a:cubicBezTo>
                  <a:cubicBezTo>
                    <a:pt x="26" y="0"/>
                    <a:pt x="30" y="3"/>
                    <a:pt x="30" y="7"/>
                  </a:cubicBezTo>
                  <a:cubicBezTo>
                    <a:pt x="30" y="7"/>
                    <a:pt x="30" y="7"/>
                    <a:pt x="30" y="7"/>
                  </a:cubicBezTo>
                  <a:cubicBezTo>
                    <a:pt x="30" y="12"/>
                    <a:pt x="26" y="15"/>
                    <a:pt x="22"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6" name="TextBox 95">
            <a:extLst>
              <a:ext uri="{FF2B5EF4-FFF2-40B4-BE49-F238E27FC236}">
                <a16:creationId xmlns:a16="http://schemas.microsoft.com/office/drawing/2014/main" id="{B634DBD3-D730-40DB-BB95-91966B4A4368}"/>
              </a:ext>
            </a:extLst>
          </p:cNvPr>
          <p:cNvSpPr txBox="1"/>
          <p:nvPr/>
        </p:nvSpPr>
        <p:spPr>
          <a:xfrm>
            <a:off x="16608949" y="356095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SQL Injection</a:t>
            </a:r>
          </a:p>
        </p:txBody>
      </p:sp>
      <p:cxnSp>
        <p:nvCxnSpPr>
          <p:cNvPr id="97" name="Straight Connector 96">
            <a:extLst>
              <a:ext uri="{FF2B5EF4-FFF2-40B4-BE49-F238E27FC236}">
                <a16:creationId xmlns:a16="http://schemas.microsoft.com/office/drawing/2014/main" id="{9B7D9C9A-6338-405C-8115-17D02923487F}"/>
              </a:ext>
            </a:extLst>
          </p:cNvPr>
          <p:cNvCxnSpPr>
            <a:cxnSpLocks/>
          </p:cNvCxnSpPr>
          <p:nvPr/>
        </p:nvCxnSpPr>
        <p:spPr>
          <a:xfrm>
            <a:off x="17723934" y="429961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55F04D5C-E270-4611-AF73-99344CE0B614}"/>
              </a:ext>
            </a:extLst>
          </p:cNvPr>
          <p:cNvSpPr txBox="1"/>
          <p:nvPr/>
        </p:nvSpPr>
        <p:spPr>
          <a:xfrm>
            <a:off x="21203880" y="414572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99" name="TextBox 98">
            <a:extLst>
              <a:ext uri="{FF2B5EF4-FFF2-40B4-BE49-F238E27FC236}">
                <a16:creationId xmlns:a16="http://schemas.microsoft.com/office/drawing/2014/main" id="{55B6F91D-22B0-4B96-8E23-FBBE914FAF1D}"/>
              </a:ext>
            </a:extLst>
          </p:cNvPr>
          <p:cNvSpPr txBox="1"/>
          <p:nvPr/>
        </p:nvSpPr>
        <p:spPr>
          <a:xfrm>
            <a:off x="17001150" y="445350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0" name="TextBox 99">
            <a:extLst>
              <a:ext uri="{FF2B5EF4-FFF2-40B4-BE49-F238E27FC236}">
                <a16:creationId xmlns:a16="http://schemas.microsoft.com/office/drawing/2014/main" id="{39801173-5778-485A-A64B-034D0D5A82DE}"/>
              </a:ext>
            </a:extLst>
          </p:cNvPr>
          <p:cNvSpPr txBox="1"/>
          <p:nvPr/>
        </p:nvSpPr>
        <p:spPr>
          <a:xfrm>
            <a:off x="16608949" y="588952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Cloud Protection</a:t>
            </a:r>
          </a:p>
        </p:txBody>
      </p:sp>
      <p:cxnSp>
        <p:nvCxnSpPr>
          <p:cNvPr id="101" name="Straight Connector 100">
            <a:extLst>
              <a:ext uri="{FF2B5EF4-FFF2-40B4-BE49-F238E27FC236}">
                <a16:creationId xmlns:a16="http://schemas.microsoft.com/office/drawing/2014/main" id="{E1FF1F5A-E51A-4635-A39A-D1621B164D14}"/>
              </a:ext>
            </a:extLst>
          </p:cNvPr>
          <p:cNvCxnSpPr>
            <a:cxnSpLocks/>
          </p:cNvCxnSpPr>
          <p:nvPr/>
        </p:nvCxnSpPr>
        <p:spPr>
          <a:xfrm>
            <a:off x="16863993" y="662818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1754DE4D-0D97-4344-BD37-AEB1B40660A9}"/>
              </a:ext>
            </a:extLst>
          </p:cNvPr>
          <p:cNvSpPr txBox="1"/>
          <p:nvPr/>
        </p:nvSpPr>
        <p:spPr>
          <a:xfrm>
            <a:off x="21203880" y="647429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03" name="TextBox 102">
            <a:extLst>
              <a:ext uri="{FF2B5EF4-FFF2-40B4-BE49-F238E27FC236}">
                <a16:creationId xmlns:a16="http://schemas.microsoft.com/office/drawing/2014/main" id="{D78303E1-6D17-47EC-8452-89BCAC72A321}"/>
              </a:ext>
            </a:extLst>
          </p:cNvPr>
          <p:cNvSpPr txBox="1"/>
          <p:nvPr/>
        </p:nvSpPr>
        <p:spPr>
          <a:xfrm>
            <a:off x="17001150" y="678207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4" name="TextBox 103">
            <a:extLst>
              <a:ext uri="{FF2B5EF4-FFF2-40B4-BE49-F238E27FC236}">
                <a16:creationId xmlns:a16="http://schemas.microsoft.com/office/drawing/2014/main" id="{8B58FB1E-CD89-4BF1-BB5D-A206EEF46DD8}"/>
              </a:ext>
            </a:extLst>
          </p:cNvPr>
          <p:cNvSpPr txBox="1"/>
          <p:nvPr/>
        </p:nvSpPr>
        <p:spPr>
          <a:xfrm>
            <a:off x="2399428" y="4034949"/>
            <a:ext cx="4527691" cy="5170646"/>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How we will do Account profile protection</a:t>
            </a:r>
          </a:p>
        </p:txBody>
      </p:sp>
      <p:sp>
        <p:nvSpPr>
          <p:cNvPr id="105" name="TextBox 104">
            <a:extLst>
              <a:ext uri="{FF2B5EF4-FFF2-40B4-BE49-F238E27FC236}">
                <a16:creationId xmlns:a16="http://schemas.microsoft.com/office/drawing/2014/main" id="{259209C5-CD35-4DFF-A62C-2C5B295B5B8D}"/>
              </a:ext>
            </a:extLst>
          </p:cNvPr>
          <p:cNvSpPr txBox="1"/>
          <p:nvPr/>
        </p:nvSpPr>
        <p:spPr>
          <a:xfrm>
            <a:off x="16608949" y="8122754"/>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Data Protection</a:t>
            </a:r>
          </a:p>
        </p:txBody>
      </p:sp>
      <p:cxnSp>
        <p:nvCxnSpPr>
          <p:cNvPr id="106" name="Straight Connector 105">
            <a:extLst>
              <a:ext uri="{FF2B5EF4-FFF2-40B4-BE49-F238E27FC236}">
                <a16:creationId xmlns:a16="http://schemas.microsoft.com/office/drawing/2014/main" id="{1141F5DC-40AF-4472-B93B-265B9B643153}"/>
              </a:ext>
            </a:extLst>
          </p:cNvPr>
          <p:cNvCxnSpPr>
            <a:cxnSpLocks/>
          </p:cNvCxnSpPr>
          <p:nvPr/>
        </p:nvCxnSpPr>
        <p:spPr>
          <a:xfrm>
            <a:off x="16863993" y="8861418"/>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4B18C11D-C4DE-4B1A-BB38-478ABCF391C1}"/>
              </a:ext>
            </a:extLst>
          </p:cNvPr>
          <p:cNvSpPr txBox="1"/>
          <p:nvPr/>
        </p:nvSpPr>
        <p:spPr>
          <a:xfrm>
            <a:off x="21203880" y="8707529"/>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108" name="TextBox 107">
            <a:extLst>
              <a:ext uri="{FF2B5EF4-FFF2-40B4-BE49-F238E27FC236}">
                <a16:creationId xmlns:a16="http://schemas.microsoft.com/office/drawing/2014/main" id="{8AD4498E-13DA-411D-A2BA-4902455C1F44}"/>
              </a:ext>
            </a:extLst>
          </p:cNvPr>
          <p:cNvSpPr txBox="1"/>
          <p:nvPr/>
        </p:nvSpPr>
        <p:spPr>
          <a:xfrm>
            <a:off x="17001150" y="9015306"/>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50959972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500" fill="hold"/>
                                        <p:tgtEl>
                                          <p:spTgt spid="111"/>
                                        </p:tgtEl>
                                        <p:attrNameLst>
                                          <p:attrName>ppt_x</p:attrName>
                                        </p:attrNameLst>
                                      </p:cBhvr>
                                      <p:tavLst>
                                        <p:tav tm="0">
                                          <p:val>
                                            <p:strVal val="#ppt_x"/>
                                          </p:val>
                                        </p:tav>
                                        <p:tav tm="100000">
                                          <p:val>
                                            <p:strVal val="#ppt_x"/>
                                          </p:val>
                                        </p:tav>
                                      </p:tavLst>
                                    </p:anim>
                                    <p:anim calcmode="lin" valueType="num">
                                      <p:cBhvr additive="base">
                                        <p:cTn id="8" dur="1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500" fill="hold"/>
                                        <p:tgtEl>
                                          <p:spTgt spid="46"/>
                                        </p:tgtEl>
                                        <p:attrNameLst>
                                          <p:attrName>ppt_x</p:attrName>
                                        </p:attrNameLst>
                                      </p:cBhvr>
                                      <p:tavLst>
                                        <p:tav tm="0">
                                          <p:val>
                                            <p:strVal val="#ppt_x"/>
                                          </p:val>
                                        </p:tav>
                                        <p:tav tm="100000">
                                          <p:val>
                                            <p:strVal val="#ppt_x"/>
                                          </p:val>
                                        </p:tav>
                                      </p:tavLst>
                                    </p:anim>
                                    <p:anim calcmode="lin" valueType="num">
                                      <p:cBhvr additive="base">
                                        <p:cTn id="12" dur="1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9"/>
                                        </p:tgtEl>
                                        <p:attrNameLst>
                                          <p:attrName>style.visibility</p:attrName>
                                        </p:attrNameLst>
                                      </p:cBhvr>
                                      <p:to>
                                        <p:strVal val="visible"/>
                                      </p:to>
                                    </p:set>
                                    <p:anim calcmode="lin" valueType="num">
                                      <p:cBhvr additive="base">
                                        <p:cTn id="15" dur="1500" fill="hold"/>
                                        <p:tgtEl>
                                          <p:spTgt spid="109"/>
                                        </p:tgtEl>
                                        <p:attrNameLst>
                                          <p:attrName>ppt_x</p:attrName>
                                        </p:attrNameLst>
                                      </p:cBhvr>
                                      <p:tavLst>
                                        <p:tav tm="0">
                                          <p:val>
                                            <p:strVal val="#ppt_x"/>
                                          </p:val>
                                        </p:tav>
                                        <p:tav tm="100000">
                                          <p:val>
                                            <p:strVal val="#ppt_x"/>
                                          </p:val>
                                        </p:tav>
                                      </p:tavLst>
                                    </p:anim>
                                    <p:anim calcmode="lin" valueType="num">
                                      <p:cBhvr additive="base">
                                        <p:cTn id="16" dur="1500" fill="hold"/>
                                        <p:tgtEl>
                                          <p:spTgt spid="10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1500" fill="hold"/>
                                        <p:tgtEl>
                                          <p:spTgt spid="110"/>
                                        </p:tgtEl>
                                        <p:attrNameLst>
                                          <p:attrName>ppt_x</p:attrName>
                                        </p:attrNameLst>
                                      </p:cBhvr>
                                      <p:tavLst>
                                        <p:tav tm="0">
                                          <p:val>
                                            <p:strVal val="#ppt_x"/>
                                          </p:val>
                                        </p:tav>
                                        <p:tav tm="100000">
                                          <p:val>
                                            <p:strVal val="#ppt_x"/>
                                          </p:val>
                                        </p:tav>
                                      </p:tavLst>
                                    </p:anim>
                                    <p:anim calcmode="lin" valueType="num">
                                      <p:cBhvr additive="base">
                                        <p:cTn id="20" dur="1500" fill="hold"/>
                                        <p:tgtEl>
                                          <p:spTgt spid="11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ppt_x"/>
                                          </p:val>
                                        </p:tav>
                                        <p:tav tm="100000">
                                          <p:val>
                                            <p:strVal val="#ppt_x"/>
                                          </p:val>
                                        </p:tav>
                                      </p:tavLst>
                                    </p:anim>
                                    <p:anim calcmode="lin" valueType="num">
                                      <p:cBhvr additive="base">
                                        <p:cTn id="36" dur="1500" fill="hold"/>
                                        <p:tgtEl>
                                          <p:spTgt spid="65"/>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1500" fill="hold"/>
                                        <p:tgtEl>
                                          <p:spTgt spid="84"/>
                                        </p:tgtEl>
                                        <p:attrNameLst>
                                          <p:attrName>ppt_x</p:attrName>
                                        </p:attrNameLst>
                                      </p:cBhvr>
                                      <p:tavLst>
                                        <p:tav tm="0">
                                          <p:val>
                                            <p:strVal val="#ppt_x"/>
                                          </p:val>
                                        </p:tav>
                                        <p:tav tm="100000">
                                          <p:val>
                                            <p:strVal val="#ppt_x"/>
                                          </p:val>
                                        </p:tav>
                                      </p:tavLst>
                                    </p:anim>
                                    <p:anim calcmode="lin" valueType="num">
                                      <p:cBhvr additive="base">
                                        <p:cTn id="40" dur="1500" fill="hold"/>
                                        <p:tgtEl>
                                          <p:spTgt spid="8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additive="base">
                                        <p:cTn id="43" dur="1500" fill="hold"/>
                                        <p:tgtEl>
                                          <p:spTgt spid="75"/>
                                        </p:tgtEl>
                                        <p:attrNameLst>
                                          <p:attrName>ppt_x</p:attrName>
                                        </p:attrNameLst>
                                      </p:cBhvr>
                                      <p:tavLst>
                                        <p:tav tm="0">
                                          <p:val>
                                            <p:strVal val="#ppt_x"/>
                                          </p:val>
                                        </p:tav>
                                        <p:tav tm="100000">
                                          <p:val>
                                            <p:strVal val="#ppt_x"/>
                                          </p:val>
                                        </p:tav>
                                      </p:tavLst>
                                    </p:anim>
                                    <p:anim calcmode="lin" valueType="num">
                                      <p:cBhvr additive="base">
                                        <p:cTn id="44" dur="1500" fill="hold"/>
                                        <p:tgtEl>
                                          <p:spTgt spid="75"/>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1500" fill="hold"/>
                                        <p:tgtEl>
                                          <p:spTgt spid="72"/>
                                        </p:tgtEl>
                                        <p:attrNameLst>
                                          <p:attrName>ppt_x</p:attrName>
                                        </p:attrNameLst>
                                      </p:cBhvr>
                                      <p:tavLst>
                                        <p:tav tm="0">
                                          <p:val>
                                            <p:strVal val="#ppt_x"/>
                                          </p:val>
                                        </p:tav>
                                        <p:tav tm="100000">
                                          <p:val>
                                            <p:strVal val="#ppt_x"/>
                                          </p:val>
                                        </p:tav>
                                      </p:tavLst>
                                    </p:anim>
                                    <p:anim calcmode="lin" valueType="num">
                                      <p:cBhvr additive="base">
                                        <p:cTn id="48" dur="1500" fill="hold"/>
                                        <p:tgtEl>
                                          <p:spTgt spid="72"/>
                                        </p:tgtEl>
                                        <p:attrNameLst>
                                          <p:attrName>ppt_y</p:attrName>
                                        </p:attrNameLst>
                                      </p:cBhvr>
                                      <p:tavLst>
                                        <p:tav tm="0">
                                          <p:val>
                                            <p:strVal val="1+#ppt_h/2"/>
                                          </p:val>
                                        </p:tav>
                                        <p:tav tm="100000">
                                          <p:val>
                                            <p:strVal val="#ppt_y"/>
                                          </p:val>
                                        </p:tav>
                                      </p:tavLst>
                                    </p:anim>
                                  </p:childTnLst>
                                </p:cTn>
                              </p:par>
                              <p:par>
                                <p:cTn id="49" presetID="10" presetClass="entr" presetSubtype="0" fill="hold" grpId="0" nodeType="withEffect">
                                  <p:stCondLst>
                                    <p:cond delay="0"/>
                                  </p:stCondLst>
                                  <p:childTnLst>
                                    <p:set>
                                      <p:cBhvr>
                                        <p:cTn id="50" dur="1" fill="hold">
                                          <p:stCondLst>
                                            <p:cond delay="0"/>
                                          </p:stCondLst>
                                        </p:cTn>
                                        <p:tgtEl>
                                          <p:spTgt spid="96"/>
                                        </p:tgtEl>
                                        <p:attrNameLst>
                                          <p:attrName>style.visibility</p:attrName>
                                        </p:attrNameLst>
                                      </p:cBhvr>
                                      <p:to>
                                        <p:strVal val="visible"/>
                                      </p:to>
                                    </p:set>
                                    <p:animEffect transition="in" filter="fade">
                                      <p:cBhvr>
                                        <p:cTn id="51" dur="300"/>
                                        <p:tgtEl>
                                          <p:spTgt spid="96"/>
                                        </p:tgtEl>
                                      </p:cBhvr>
                                    </p:animEffect>
                                  </p:childTnLst>
                                </p:cTn>
                              </p:par>
                              <p:par>
                                <p:cTn id="52" presetID="22" presetClass="entr" presetSubtype="8" fill="hold" nodeType="withEffect">
                                  <p:stCondLst>
                                    <p:cond delay="100"/>
                                  </p:stCondLst>
                                  <p:childTnLst>
                                    <p:set>
                                      <p:cBhvr>
                                        <p:cTn id="53" dur="1" fill="hold">
                                          <p:stCondLst>
                                            <p:cond delay="0"/>
                                          </p:stCondLst>
                                        </p:cTn>
                                        <p:tgtEl>
                                          <p:spTgt spid="97"/>
                                        </p:tgtEl>
                                        <p:attrNameLst>
                                          <p:attrName>style.visibility</p:attrName>
                                        </p:attrNameLst>
                                      </p:cBhvr>
                                      <p:to>
                                        <p:strVal val="visible"/>
                                      </p:to>
                                    </p:set>
                                    <p:animEffect transition="in" filter="wipe(left)">
                                      <p:cBhvr>
                                        <p:cTn id="54" dur="500"/>
                                        <p:tgtEl>
                                          <p:spTgt spid="97"/>
                                        </p:tgtEl>
                                      </p:cBhvr>
                                    </p:animEffect>
                                  </p:childTnLst>
                                </p:cTn>
                              </p:par>
                              <p:par>
                                <p:cTn id="55" presetID="10" presetClass="entr" presetSubtype="0" fill="hold" grpId="0" nodeType="withEffect">
                                  <p:stCondLst>
                                    <p:cond delay="200"/>
                                  </p:stCondLst>
                                  <p:childTnLst>
                                    <p:set>
                                      <p:cBhvr>
                                        <p:cTn id="56" dur="1" fill="hold">
                                          <p:stCondLst>
                                            <p:cond delay="0"/>
                                          </p:stCondLst>
                                        </p:cTn>
                                        <p:tgtEl>
                                          <p:spTgt spid="98"/>
                                        </p:tgtEl>
                                        <p:attrNameLst>
                                          <p:attrName>style.visibility</p:attrName>
                                        </p:attrNameLst>
                                      </p:cBhvr>
                                      <p:to>
                                        <p:strVal val="visible"/>
                                      </p:to>
                                    </p:set>
                                    <p:animEffect transition="in" filter="fade">
                                      <p:cBhvr>
                                        <p:cTn id="57" dur="300"/>
                                        <p:tgtEl>
                                          <p:spTgt spid="98"/>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99"/>
                                        </p:tgtEl>
                                        <p:attrNameLst>
                                          <p:attrName>style.visibility</p:attrName>
                                        </p:attrNameLst>
                                      </p:cBhvr>
                                      <p:to>
                                        <p:strVal val="visible"/>
                                      </p:to>
                                    </p:set>
                                    <p:animEffect transition="in" filter="fade">
                                      <p:cBhvr>
                                        <p:cTn id="60" dur="300"/>
                                        <p:tgtEl>
                                          <p:spTgt spid="99"/>
                                        </p:tgtEl>
                                      </p:cBhvr>
                                    </p:animEffect>
                                  </p:childTnLst>
                                </p:cTn>
                              </p:par>
                              <p:par>
                                <p:cTn id="61" presetID="10" presetClass="entr" presetSubtype="0" fill="hold" grpId="0" nodeType="withEffect">
                                  <p:stCondLst>
                                    <p:cond delay="100"/>
                                  </p:stCondLst>
                                  <p:childTnLst>
                                    <p:set>
                                      <p:cBhvr>
                                        <p:cTn id="62" dur="1" fill="hold">
                                          <p:stCondLst>
                                            <p:cond delay="0"/>
                                          </p:stCondLst>
                                        </p:cTn>
                                        <p:tgtEl>
                                          <p:spTgt spid="100"/>
                                        </p:tgtEl>
                                        <p:attrNameLst>
                                          <p:attrName>style.visibility</p:attrName>
                                        </p:attrNameLst>
                                      </p:cBhvr>
                                      <p:to>
                                        <p:strVal val="visible"/>
                                      </p:to>
                                    </p:set>
                                    <p:animEffect transition="in" filter="fade">
                                      <p:cBhvr>
                                        <p:cTn id="63" dur="300"/>
                                        <p:tgtEl>
                                          <p:spTgt spid="100"/>
                                        </p:tgtEl>
                                      </p:cBhvr>
                                    </p:animEffect>
                                  </p:childTnLst>
                                </p:cTn>
                              </p:par>
                              <p:par>
                                <p:cTn id="64" presetID="22" presetClass="entr" presetSubtype="8" fill="hold" nodeType="withEffect">
                                  <p:stCondLst>
                                    <p:cond delay="200"/>
                                  </p:stCondLst>
                                  <p:childTnLst>
                                    <p:set>
                                      <p:cBhvr>
                                        <p:cTn id="65" dur="1" fill="hold">
                                          <p:stCondLst>
                                            <p:cond delay="0"/>
                                          </p:stCondLst>
                                        </p:cTn>
                                        <p:tgtEl>
                                          <p:spTgt spid="101"/>
                                        </p:tgtEl>
                                        <p:attrNameLst>
                                          <p:attrName>style.visibility</p:attrName>
                                        </p:attrNameLst>
                                      </p:cBhvr>
                                      <p:to>
                                        <p:strVal val="visible"/>
                                      </p:to>
                                    </p:set>
                                    <p:animEffect transition="in" filter="wipe(left)">
                                      <p:cBhvr>
                                        <p:cTn id="66" dur="500"/>
                                        <p:tgtEl>
                                          <p:spTgt spid="101"/>
                                        </p:tgtEl>
                                      </p:cBhvr>
                                    </p:animEffect>
                                  </p:childTnLst>
                                </p:cTn>
                              </p:par>
                              <p:par>
                                <p:cTn id="67" presetID="10" presetClass="entr" presetSubtype="0" fill="hold" grpId="0" nodeType="withEffect">
                                  <p:stCondLst>
                                    <p:cond delay="300"/>
                                  </p:stCondLst>
                                  <p:childTnLst>
                                    <p:set>
                                      <p:cBhvr>
                                        <p:cTn id="68" dur="1" fill="hold">
                                          <p:stCondLst>
                                            <p:cond delay="0"/>
                                          </p:stCondLst>
                                        </p:cTn>
                                        <p:tgtEl>
                                          <p:spTgt spid="102"/>
                                        </p:tgtEl>
                                        <p:attrNameLst>
                                          <p:attrName>style.visibility</p:attrName>
                                        </p:attrNameLst>
                                      </p:cBhvr>
                                      <p:to>
                                        <p:strVal val="visible"/>
                                      </p:to>
                                    </p:set>
                                    <p:animEffect transition="in" filter="fade">
                                      <p:cBhvr>
                                        <p:cTn id="69" dur="300"/>
                                        <p:tgtEl>
                                          <p:spTgt spid="102"/>
                                        </p:tgtEl>
                                      </p:cBhvr>
                                    </p:animEffect>
                                  </p:childTnLst>
                                </p:cTn>
                              </p:par>
                              <p:par>
                                <p:cTn id="70" presetID="10" presetClass="entr" presetSubtype="0" fill="hold" grpId="0" nodeType="withEffect">
                                  <p:stCondLst>
                                    <p:cond delay="500"/>
                                  </p:stCondLst>
                                  <p:childTnLst>
                                    <p:set>
                                      <p:cBhvr>
                                        <p:cTn id="71" dur="1" fill="hold">
                                          <p:stCondLst>
                                            <p:cond delay="0"/>
                                          </p:stCondLst>
                                        </p:cTn>
                                        <p:tgtEl>
                                          <p:spTgt spid="103"/>
                                        </p:tgtEl>
                                        <p:attrNameLst>
                                          <p:attrName>style.visibility</p:attrName>
                                        </p:attrNameLst>
                                      </p:cBhvr>
                                      <p:to>
                                        <p:strVal val="visible"/>
                                      </p:to>
                                    </p:set>
                                    <p:animEffect transition="in" filter="fade">
                                      <p:cBhvr>
                                        <p:cTn id="72" dur="300"/>
                                        <p:tgtEl>
                                          <p:spTgt spid="103"/>
                                        </p:tgtEl>
                                      </p:cBhvr>
                                    </p:animEffect>
                                  </p:childTnLst>
                                </p:cTn>
                              </p:par>
                              <p:par>
                                <p:cTn id="73" presetID="10" presetClass="entr" presetSubtype="0" fill="hold" grpId="0" nodeType="withEffect">
                                  <p:stCondLst>
                                    <p:cond delay="100"/>
                                  </p:stCondLst>
                                  <p:childTnLst>
                                    <p:set>
                                      <p:cBhvr>
                                        <p:cTn id="74" dur="1" fill="hold">
                                          <p:stCondLst>
                                            <p:cond delay="0"/>
                                          </p:stCondLst>
                                        </p:cTn>
                                        <p:tgtEl>
                                          <p:spTgt spid="105"/>
                                        </p:tgtEl>
                                        <p:attrNameLst>
                                          <p:attrName>style.visibility</p:attrName>
                                        </p:attrNameLst>
                                      </p:cBhvr>
                                      <p:to>
                                        <p:strVal val="visible"/>
                                      </p:to>
                                    </p:set>
                                    <p:animEffect transition="in" filter="fade">
                                      <p:cBhvr>
                                        <p:cTn id="75" dur="300"/>
                                        <p:tgtEl>
                                          <p:spTgt spid="105"/>
                                        </p:tgtEl>
                                      </p:cBhvr>
                                    </p:animEffect>
                                  </p:childTnLst>
                                </p:cTn>
                              </p:par>
                              <p:par>
                                <p:cTn id="76" presetID="22" presetClass="entr" presetSubtype="8" fill="hold" nodeType="withEffect">
                                  <p:stCondLst>
                                    <p:cond delay="200"/>
                                  </p:stCondLst>
                                  <p:childTnLst>
                                    <p:set>
                                      <p:cBhvr>
                                        <p:cTn id="77" dur="1" fill="hold">
                                          <p:stCondLst>
                                            <p:cond delay="0"/>
                                          </p:stCondLst>
                                        </p:cTn>
                                        <p:tgtEl>
                                          <p:spTgt spid="106"/>
                                        </p:tgtEl>
                                        <p:attrNameLst>
                                          <p:attrName>style.visibility</p:attrName>
                                        </p:attrNameLst>
                                      </p:cBhvr>
                                      <p:to>
                                        <p:strVal val="visible"/>
                                      </p:to>
                                    </p:set>
                                    <p:animEffect transition="in" filter="wipe(left)">
                                      <p:cBhvr>
                                        <p:cTn id="78" dur="500"/>
                                        <p:tgtEl>
                                          <p:spTgt spid="106"/>
                                        </p:tgtEl>
                                      </p:cBhvr>
                                    </p:animEffect>
                                  </p:childTnLst>
                                </p:cTn>
                              </p:par>
                              <p:par>
                                <p:cTn id="79" presetID="10" presetClass="entr" presetSubtype="0" fill="hold" grpId="0" nodeType="withEffect">
                                  <p:stCondLst>
                                    <p:cond delay="300"/>
                                  </p:stCondLst>
                                  <p:childTnLst>
                                    <p:set>
                                      <p:cBhvr>
                                        <p:cTn id="80" dur="1" fill="hold">
                                          <p:stCondLst>
                                            <p:cond delay="0"/>
                                          </p:stCondLst>
                                        </p:cTn>
                                        <p:tgtEl>
                                          <p:spTgt spid="107"/>
                                        </p:tgtEl>
                                        <p:attrNameLst>
                                          <p:attrName>style.visibility</p:attrName>
                                        </p:attrNameLst>
                                      </p:cBhvr>
                                      <p:to>
                                        <p:strVal val="visible"/>
                                      </p:to>
                                    </p:set>
                                    <p:animEffect transition="in" filter="fade">
                                      <p:cBhvr>
                                        <p:cTn id="81" dur="300"/>
                                        <p:tgtEl>
                                          <p:spTgt spid="107"/>
                                        </p:tgtEl>
                                      </p:cBhvr>
                                    </p:animEffect>
                                  </p:childTnLst>
                                </p:cTn>
                              </p:par>
                              <p:par>
                                <p:cTn id="82" presetID="10" presetClass="entr" presetSubtype="0" fill="hold" grpId="0" nodeType="withEffect">
                                  <p:stCondLst>
                                    <p:cond delay="500"/>
                                  </p:stCondLst>
                                  <p:childTnLst>
                                    <p:set>
                                      <p:cBhvr>
                                        <p:cTn id="83" dur="1" fill="hold">
                                          <p:stCondLst>
                                            <p:cond delay="0"/>
                                          </p:stCondLst>
                                        </p:cTn>
                                        <p:tgtEl>
                                          <p:spTgt spid="108"/>
                                        </p:tgtEl>
                                        <p:attrNameLst>
                                          <p:attrName>style.visibility</p:attrName>
                                        </p:attrNameLst>
                                      </p:cBhvr>
                                      <p:to>
                                        <p:strVal val="visible"/>
                                      </p:to>
                                    </p:set>
                                    <p:animEffect transition="in" filter="fade">
                                      <p:cBhvr>
                                        <p:cTn id="84" dur="3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46" grpId="0" animBg="1"/>
      <p:bldP spid="96" grpId="0"/>
      <p:bldP spid="98" grpId="0"/>
      <p:bldP spid="99" grpId="0"/>
      <p:bldP spid="100" grpId="0"/>
      <p:bldP spid="102" grpId="0"/>
      <p:bldP spid="103" grpId="0"/>
      <p:bldP spid="105" grpId="0"/>
      <p:bldP spid="107" grpId="0"/>
      <p:bldP spid="108"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10A37E3-EA7E-4F51-9799-D7FD953D4149}"/>
              </a:ext>
            </a:extLst>
          </p:cNvPr>
          <p:cNvSpPr>
            <a:spLocks/>
          </p:cNvSpPr>
          <p:nvPr/>
        </p:nvSpPr>
        <p:spPr bwMode="auto">
          <a:xfrm>
            <a:off x="3516193" y="8849745"/>
            <a:ext cx="5397500" cy="854075"/>
          </a:xfrm>
          <a:custGeom>
            <a:avLst/>
            <a:gdLst>
              <a:gd name="T0" fmla="*/ 14 w 1700"/>
              <a:gd name="T1" fmla="*/ 90 h 269"/>
              <a:gd name="T2" fmla="*/ 25 w 1700"/>
              <a:gd name="T3" fmla="*/ 116 h 269"/>
              <a:gd name="T4" fmla="*/ 574 w 1700"/>
              <a:gd name="T5" fmla="*/ 137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8"/>
                  <a:pt x="9" y="120"/>
                  <a:pt x="25" y="116"/>
                </a:cubicBezTo>
                <a:cubicBezTo>
                  <a:pt x="83" y="101"/>
                  <a:pt x="246" y="77"/>
                  <a:pt x="574" y="137"/>
                </a:cubicBezTo>
                <a:cubicBezTo>
                  <a:pt x="1153" y="244"/>
                  <a:pt x="1404" y="269"/>
                  <a:pt x="1552" y="154"/>
                </a:cubicBezTo>
                <a:cubicBezTo>
                  <a:pt x="1700" y="39"/>
                  <a:pt x="850" y="0"/>
                  <a:pt x="284" y="40"/>
                </a:cubicBezTo>
                <a:cubicBezTo>
                  <a:pt x="115" y="52"/>
                  <a:pt x="43" y="72"/>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2CA2BDE6-ED87-4851-AB2C-F04276926F01}"/>
              </a:ext>
            </a:extLst>
          </p:cNvPr>
          <p:cNvSpPr>
            <a:spLocks/>
          </p:cNvSpPr>
          <p:nvPr/>
        </p:nvSpPr>
        <p:spPr bwMode="auto">
          <a:xfrm>
            <a:off x="2760543" y="6435157"/>
            <a:ext cx="2486025" cy="2795588"/>
          </a:xfrm>
          <a:custGeom>
            <a:avLst/>
            <a:gdLst>
              <a:gd name="T0" fmla="*/ 774 w 783"/>
              <a:gd name="T1" fmla="*/ 222 h 880"/>
              <a:gd name="T2" fmla="*/ 40 w 783"/>
              <a:gd name="T3" fmla="*/ 273 h 880"/>
              <a:gd name="T4" fmla="*/ 783 w 783"/>
              <a:gd name="T5" fmla="*/ 781 h 880"/>
            </a:gdLst>
            <a:ahLst/>
            <a:cxnLst>
              <a:cxn ang="0">
                <a:pos x="T0" y="T1"/>
              </a:cxn>
              <a:cxn ang="0">
                <a:pos x="T2" y="T3"/>
              </a:cxn>
              <a:cxn ang="0">
                <a:pos x="T4" y="T5"/>
              </a:cxn>
            </a:cxnLst>
            <a:rect l="0" t="0" r="r" b="b"/>
            <a:pathLst>
              <a:path w="783" h="880">
                <a:moveTo>
                  <a:pt x="774" y="222"/>
                </a:moveTo>
                <a:cubicBezTo>
                  <a:pt x="774" y="222"/>
                  <a:pt x="81" y="0"/>
                  <a:pt x="40" y="273"/>
                </a:cubicBezTo>
                <a:cubicBezTo>
                  <a:pt x="0" y="545"/>
                  <a:pt x="453" y="880"/>
                  <a:pt x="783" y="781"/>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22B43A77-FA8A-4DE5-B7AE-0C630169DB7D}"/>
              </a:ext>
            </a:extLst>
          </p:cNvPr>
          <p:cNvSpPr>
            <a:spLocks/>
          </p:cNvSpPr>
          <p:nvPr/>
        </p:nvSpPr>
        <p:spPr bwMode="auto">
          <a:xfrm>
            <a:off x="4548068" y="3590357"/>
            <a:ext cx="4721225" cy="5634038"/>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69"/>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04B4C77B-0A2C-4CB9-B976-70095F7C61D0}"/>
              </a:ext>
            </a:extLst>
          </p:cNvPr>
          <p:cNvGrpSpPr/>
          <p:nvPr/>
        </p:nvGrpSpPr>
        <p:grpSpPr>
          <a:xfrm>
            <a:off x="2442590" y="4457257"/>
            <a:ext cx="3106056" cy="3784124"/>
            <a:chOff x="11088688" y="6592888"/>
            <a:chExt cx="2566988" cy="3127375"/>
          </a:xfrm>
        </p:grpSpPr>
        <p:sp>
          <p:nvSpPr>
            <p:cNvPr id="60" name="Freeform 203">
              <a:extLst>
                <a:ext uri="{FF2B5EF4-FFF2-40B4-BE49-F238E27FC236}">
                  <a16:creationId xmlns:a16="http://schemas.microsoft.com/office/drawing/2014/main" id="{5E15D4D3-25DA-48B1-B9D2-715736847FA9}"/>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204">
              <a:extLst>
                <a:ext uri="{FF2B5EF4-FFF2-40B4-BE49-F238E27FC236}">
                  <a16:creationId xmlns:a16="http://schemas.microsoft.com/office/drawing/2014/main" id="{EE71E66A-5BCE-4024-A45B-90F8AF4957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5">
              <a:extLst>
                <a:ext uri="{FF2B5EF4-FFF2-40B4-BE49-F238E27FC236}">
                  <a16:creationId xmlns:a16="http://schemas.microsoft.com/office/drawing/2014/main" id="{AE672E9A-50FA-47AF-927F-4C72160669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6">
              <a:extLst>
                <a:ext uri="{FF2B5EF4-FFF2-40B4-BE49-F238E27FC236}">
                  <a16:creationId xmlns:a16="http://schemas.microsoft.com/office/drawing/2014/main" id="{D6B65E25-C16A-44EB-B09A-CDA2AE908FFF}"/>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7">
              <a:extLst>
                <a:ext uri="{FF2B5EF4-FFF2-40B4-BE49-F238E27FC236}">
                  <a16:creationId xmlns:a16="http://schemas.microsoft.com/office/drawing/2014/main" id="{BADA6314-5163-447E-8351-93C51D2AFC6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8">
              <a:extLst>
                <a:ext uri="{FF2B5EF4-FFF2-40B4-BE49-F238E27FC236}">
                  <a16:creationId xmlns:a16="http://schemas.microsoft.com/office/drawing/2014/main" id="{007722EB-DB0F-42BC-8BAE-059D5533C6F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 name="Group 65">
            <a:extLst>
              <a:ext uri="{FF2B5EF4-FFF2-40B4-BE49-F238E27FC236}">
                <a16:creationId xmlns:a16="http://schemas.microsoft.com/office/drawing/2014/main" id="{9194A440-6DC2-4691-88C7-773C883ABDEB}"/>
              </a:ext>
            </a:extLst>
          </p:cNvPr>
          <p:cNvGrpSpPr/>
          <p:nvPr/>
        </p:nvGrpSpPr>
        <p:grpSpPr>
          <a:xfrm>
            <a:off x="2200315" y="7150173"/>
            <a:ext cx="3444130" cy="2378045"/>
            <a:chOff x="10701338" y="8021638"/>
            <a:chExt cx="2846388" cy="1965326"/>
          </a:xfrm>
        </p:grpSpPr>
        <p:sp>
          <p:nvSpPr>
            <p:cNvPr id="67" name="Freeform 201">
              <a:extLst>
                <a:ext uri="{FF2B5EF4-FFF2-40B4-BE49-F238E27FC236}">
                  <a16:creationId xmlns:a16="http://schemas.microsoft.com/office/drawing/2014/main" id="{3F5EB655-FADD-4CCF-BDFD-DBE54575AFFC}"/>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2">
              <a:extLst>
                <a:ext uri="{FF2B5EF4-FFF2-40B4-BE49-F238E27FC236}">
                  <a16:creationId xmlns:a16="http://schemas.microsoft.com/office/drawing/2014/main" id="{5E941DFB-F217-4A78-9ED2-832BFEA8CFB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B04CC646-1276-466C-9BBA-417C1F52C0A9}"/>
              </a:ext>
            </a:extLst>
          </p:cNvPr>
          <p:cNvGrpSpPr/>
          <p:nvPr/>
        </p:nvGrpSpPr>
        <p:grpSpPr>
          <a:xfrm>
            <a:off x="4240291" y="5869284"/>
            <a:ext cx="1701896" cy="2529792"/>
            <a:chOff x="12350751" y="7454901"/>
            <a:chExt cx="1406525" cy="2090737"/>
          </a:xfrm>
        </p:grpSpPr>
        <p:sp>
          <p:nvSpPr>
            <p:cNvPr id="70" name="Freeform 209">
              <a:extLst>
                <a:ext uri="{FF2B5EF4-FFF2-40B4-BE49-F238E27FC236}">
                  <a16:creationId xmlns:a16="http://schemas.microsoft.com/office/drawing/2014/main" id="{5900F8F2-49D6-4BBF-83E4-BEBC4D5A4DA2}"/>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10">
              <a:extLst>
                <a:ext uri="{FF2B5EF4-FFF2-40B4-BE49-F238E27FC236}">
                  <a16:creationId xmlns:a16="http://schemas.microsoft.com/office/drawing/2014/main" id="{4E34B108-4169-454B-8631-06AA5FB882C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1">
              <a:extLst>
                <a:ext uri="{FF2B5EF4-FFF2-40B4-BE49-F238E27FC236}">
                  <a16:creationId xmlns:a16="http://schemas.microsoft.com/office/drawing/2014/main" id="{6D1BEAEF-689A-4FD3-ADA2-175BB8F0FA17}"/>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2">
              <a:extLst>
                <a:ext uri="{FF2B5EF4-FFF2-40B4-BE49-F238E27FC236}">
                  <a16:creationId xmlns:a16="http://schemas.microsoft.com/office/drawing/2014/main" id="{C3A01DDA-A73F-47ED-BFD8-355E5F712134}"/>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3">
              <a:extLst>
                <a:ext uri="{FF2B5EF4-FFF2-40B4-BE49-F238E27FC236}">
                  <a16:creationId xmlns:a16="http://schemas.microsoft.com/office/drawing/2014/main" id="{4D0EE542-B3B1-4BBE-B195-77024C154553}"/>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4">
              <a:extLst>
                <a:ext uri="{FF2B5EF4-FFF2-40B4-BE49-F238E27FC236}">
                  <a16:creationId xmlns:a16="http://schemas.microsoft.com/office/drawing/2014/main" id="{339003B9-9190-4E8C-9CD3-08F93423E2A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5">
              <a:extLst>
                <a:ext uri="{FF2B5EF4-FFF2-40B4-BE49-F238E27FC236}">
                  <a16:creationId xmlns:a16="http://schemas.microsoft.com/office/drawing/2014/main" id="{17BEB21A-4679-4322-B288-2C7721AFA81E}"/>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6">
              <a:extLst>
                <a:ext uri="{FF2B5EF4-FFF2-40B4-BE49-F238E27FC236}">
                  <a16:creationId xmlns:a16="http://schemas.microsoft.com/office/drawing/2014/main" id="{FFAF2471-C6C9-4320-9E23-4CE15BEAB5B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0EFABAC5-67D9-4137-87B4-EEB283C302ED}"/>
              </a:ext>
            </a:extLst>
          </p:cNvPr>
          <p:cNvGrpSpPr/>
          <p:nvPr/>
        </p:nvGrpSpPr>
        <p:grpSpPr>
          <a:xfrm>
            <a:off x="6779442" y="2940323"/>
            <a:ext cx="3538252" cy="6160247"/>
            <a:chOff x="15813088" y="4310063"/>
            <a:chExt cx="2924175" cy="5091113"/>
          </a:xfrm>
        </p:grpSpPr>
        <p:sp>
          <p:nvSpPr>
            <p:cNvPr id="79" name="Freeform 217">
              <a:extLst>
                <a:ext uri="{FF2B5EF4-FFF2-40B4-BE49-F238E27FC236}">
                  <a16:creationId xmlns:a16="http://schemas.microsoft.com/office/drawing/2014/main" id="{54140BFF-9EC8-4F39-A6AA-EAB09360205F}"/>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8">
              <a:extLst>
                <a:ext uri="{FF2B5EF4-FFF2-40B4-BE49-F238E27FC236}">
                  <a16:creationId xmlns:a16="http://schemas.microsoft.com/office/drawing/2014/main" id="{A579B5EB-93EA-4D2E-80C3-7C848B688CA5}"/>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9">
              <a:extLst>
                <a:ext uri="{FF2B5EF4-FFF2-40B4-BE49-F238E27FC236}">
                  <a16:creationId xmlns:a16="http://schemas.microsoft.com/office/drawing/2014/main" id="{73A52F98-8E8D-43A5-9884-076519A37AD0}"/>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20">
              <a:extLst>
                <a:ext uri="{FF2B5EF4-FFF2-40B4-BE49-F238E27FC236}">
                  <a16:creationId xmlns:a16="http://schemas.microsoft.com/office/drawing/2014/main" id="{851FF495-327C-4556-9FD3-4F52D2E70E2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1">
              <a:extLst>
                <a:ext uri="{FF2B5EF4-FFF2-40B4-BE49-F238E27FC236}">
                  <a16:creationId xmlns:a16="http://schemas.microsoft.com/office/drawing/2014/main" id="{BBA030F4-94CB-45BD-82D6-2A217C9B455C}"/>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2">
              <a:extLst>
                <a:ext uri="{FF2B5EF4-FFF2-40B4-BE49-F238E27FC236}">
                  <a16:creationId xmlns:a16="http://schemas.microsoft.com/office/drawing/2014/main" id="{28BB486D-A3AC-4F56-B50B-CF5E97247CB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3">
              <a:extLst>
                <a:ext uri="{FF2B5EF4-FFF2-40B4-BE49-F238E27FC236}">
                  <a16:creationId xmlns:a16="http://schemas.microsoft.com/office/drawing/2014/main" id="{B6435A61-E5E8-498F-BB19-E35022F87D75}"/>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 name="Group 55">
            <a:extLst>
              <a:ext uri="{FF2B5EF4-FFF2-40B4-BE49-F238E27FC236}">
                <a16:creationId xmlns:a16="http://schemas.microsoft.com/office/drawing/2014/main" id="{832740B5-EB95-4619-B45B-3DBDC0427040}"/>
              </a:ext>
            </a:extLst>
          </p:cNvPr>
          <p:cNvGrpSpPr/>
          <p:nvPr/>
        </p:nvGrpSpPr>
        <p:grpSpPr>
          <a:xfrm>
            <a:off x="3554293" y="3056957"/>
            <a:ext cx="5562600" cy="12336463"/>
            <a:chOff x="4589463" y="658813"/>
            <a:chExt cx="5562600" cy="12336463"/>
          </a:xfrm>
        </p:grpSpPr>
        <p:sp>
          <p:nvSpPr>
            <p:cNvPr id="11" name="Freeform 8">
              <a:extLst>
                <a:ext uri="{FF2B5EF4-FFF2-40B4-BE49-F238E27FC236}">
                  <a16:creationId xmlns:a16="http://schemas.microsoft.com/office/drawing/2014/main" id="{506934BD-85A4-45F9-A8D3-FE0603C61AC5}"/>
                </a:ext>
              </a:extLst>
            </p:cNvPr>
            <p:cNvSpPr>
              <a:spLocks/>
            </p:cNvSpPr>
            <p:nvPr/>
          </p:nvSpPr>
          <p:spPr bwMode="auto">
            <a:xfrm>
              <a:off x="5411788" y="3781426"/>
              <a:ext cx="946150" cy="2898775"/>
            </a:xfrm>
            <a:custGeom>
              <a:avLst/>
              <a:gdLst>
                <a:gd name="T0" fmla="*/ 264 w 298"/>
                <a:gd name="T1" fmla="*/ 911 h 912"/>
                <a:gd name="T2" fmla="*/ 29 w 298"/>
                <a:gd name="T3" fmla="*/ 897 h 912"/>
                <a:gd name="T4" fmla="*/ 1 w 298"/>
                <a:gd name="T5" fmla="*/ 864 h 912"/>
                <a:gd name="T6" fmla="*/ 69 w 298"/>
                <a:gd name="T7" fmla="*/ 81 h 912"/>
                <a:gd name="T8" fmla="*/ 161 w 298"/>
                <a:gd name="T9" fmla="*/ 4 h 912"/>
                <a:gd name="T10" fmla="*/ 161 w 298"/>
                <a:gd name="T11" fmla="*/ 4 h 912"/>
                <a:gd name="T12" fmla="*/ 284 w 298"/>
                <a:gd name="T13" fmla="*/ 151 h 912"/>
                <a:gd name="T14" fmla="*/ 298 w 298"/>
                <a:gd name="T15" fmla="*/ 883 h 912"/>
                <a:gd name="T16" fmla="*/ 264 w 298"/>
                <a:gd name="T17" fmla="*/ 911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912">
                  <a:moveTo>
                    <a:pt x="264" y="911"/>
                  </a:moveTo>
                  <a:cubicBezTo>
                    <a:pt x="29" y="897"/>
                    <a:pt x="29" y="897"/>
                    <a:pt x="29" y="897"/>
                  </a:cubicBezTo>
                  <a:cubicBezTo>
                    <a:pt x="12" y="896"/>
                    <a:pt x="0" y="881"/>
                    <a:pt x="1" y="864"/>
                  </a:cubicBezTo>
                  <a:cubicBezTo>
                    <a:pt x="69" y="81"/>
                    <a:pt x="69" y="81"/>
                    <a:pt x="69" y="81"/>
                  </a:cubicBezTo>
                  <a:cubicBezTo>
                    <a:pt x="73" y="34"/>
                    <a:pt x="114" y="0"/>
                    <a:pt x="161" y="4"/>
                  </a:cubicBezTo>
                  <a:cubicBezTo>
                    <a:pt x="161" y="4"/>
                    <a:pt x="161" y="4"/>
                    <a:pt x="161" y="4"/>
                  </a:cubicBezTo>
                  <a:cubicBezTo>
                    <a:pt x="235" y="10"/>
                    <a:pt x="291" y="76"/>
                    <a:pt x="284" y="151"/>
                  </a:cubicBezTo>
                  <a:cubicBezTo>
                    <a:pt x="298" y="883"/>
                    <a:pt x="298" y="883"/>
                    <a:pt x="298" y="883"/>
                  </a:cubicBezTo>
                  <a:cubicBezTo>
                    <a:pt x="296" y="900"/>
                    <a:pt x="281" y="912"/>
                    <a:pt x="264" y="9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E7A11F7E-B563-45AF-911E-33AC412F4624}"/>
                </a:ext>
              </a:extLst>
            </p:cNvPr>
            <p:cNvSpPr>
              <a:spLocks/>
            </p:cNvSpPr>
            <p:nvPr/>
          </p:nvSpPr>
          <p:spPr bwMode="auto">
            <a:xfrm>
              <a:off x="5414963" y="6515101"/>
              <a:ext cx="3327400" cy="4049713"/>
            </a:xfrm>
            <a:custGeom>
              <a:avLst/>
              <a:gdLst>
                <a:gd name="T0" fmla="*/ 0 w 1048"/>
                <a:gd name="T1" fmla="*/ 21 h 1275"/>
                <a:gd name="T2" fmla="*/ 88 w 1048"/>
                <a:gd name="T3" fmla="*/ 472 h 1275"/>
                <a:gd name="T4" fmla="*/ 45 w 1048"/>
                <a:gd name="T5" fmla="*/ 1275 h 1275"/>
                <a:gd name="T6" fmla="*/ 732 w 1048"/>
                <a:gd name="T7" fmla="*/ 1275 h 1275"/>
                <a:gd name="T8" fmla="*/ 753 w 1048"/>
                <a:gd name="T9" fmla="*/ 734 h 1275"/>
                <a:gd name="T10" fmla="*/ 1048 w 1048"/>
                <a:gd name="T11" fmla="*/ 108 h 1275"/>
                <a:gd name="T12" fmla="*/ 225 w 1048"/>
                <a:gd name="T13" fmla="*/ 0 h 1275"/>
                <a:gd name="T14" fmla="*/ 0 w 1048"/>
                <a:gd name="T15" fmla="*/ 21 h 1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8" h="1275">
                  <a:moveTo>
                    <a:pt x="0" y="21"/>
                  </a:moveTo>
                  <a:cubicBezTo>
                    <a:pt x="0" y="21"/>
                    <a:pt x="98" y="366"/>
                    <a:pt x="88" y="472"/>
                  </a:cubicBezTo>
                  <a:cubicBezTo>
                    <a:pt x="79" y="578"/>
                    <a:pt x="45" y="1275"/>
                    <a:pt x="45" y="1275"/>
                  </a:cubicBezTo>
                  <a:cubicBezTo>
                    <a:pt x="732" y="1275"/>
                    <a:pt x="732" y="1275"/>
                    <a:pt x="732" y="1275"/>
                  </a:cubicBezTo>
                  <a:cubicBezTo>
                    <a:pt x="753" y="734"/>
                    <a:pt x="753" y="734"/>
                    <a:pt x="753" y="734"/>
                  </a:cubicBezTo>
                  <a:cubicBezTo>
                    <a:pt x="1048" y="108"/>
                    <a:pt x="1048" y="108"/>
                    <a:pt x="1048" y="108"/>
                  </a:cubicBezTo>
                  <a:cubicBezTo>
                    <a:pt x="225" y="0"/>
                    <a:pt x="225" y="0"/>
                    <a:pt x="225" y="0"/>
                  </a:cubicBezTo>
                  <a:lnTo>
                    <a:pt x="0" y="2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06A9D582-E1BA-4C21-9732-5B99B2FA1235}"/>
                </a:ext>
              </a:extLst>
            </p:cNvPr>
            <p:cNvSpPr>
              <a:spLocks/>
            </p:cNvSpPr>
            <p:nvPr/>
          </p:nvSpPr>
          <p:spPr bwMode="auto">
            <a:xfrm>
              <a:off x="9244013" y="3381376"/>
              <a:ext cx="679450" cy="925513"/>
            </a:xfrm>
            <a:custGeom>
              <a:avLst/>
              <a:gdLst>
                <a:gd name="T0" fmla="*/ 214 w 214"/>
                <a:gd name="T1" fmla="*/ 134 h 291"/>
                <a:gd name="T2" fmla="*/ 131 w 214"/>
                <a:gd name="T3" fmla="*/ 248 h 291"/>
                <a:gd name="T4" fmla="*/ 0 w 214"/>
                <a:gd name="T5" fmla="*/ 291 h 291"/>
                <a:gd name="T6" fmla="*/ 0 w 214"/>
                <a:gd name="T7" fmla="*/ 39 h 291"/>
                <a:gd name="T8" fmla="*/ 57 w 214"/>
                <a:gd name="T9" fmla="*/ 20 h 291"/>
                <a:gd name="T10" fmla="*/ 208 w 214"/>
                <a:gd name="T11" fmla="*/ 97 h 291"/>
                <a:gd name="T12" fmla="*/ 214 w 214"/>
                <a:gd name="T13" fmla="*/ 134 h 291"/>
              </a:gdLst>
              <a:ahLst/>
              <a:cxnLst>
                <a:cxn ang="0">
                  <a:pos x="T0" y="T1"/>
                </a:cxn>
                <a:cxn ang="0">
                  <a:pos x="T2" y="T3"/>
                </a:cxn>
                <a:cxn ang="0">
                  <a:pos x="T4" y="T5"/>
                </a:cxn>
                <a:cxn ang="0">
                  <a:pos x="T6" y="T7"/>
                </a:cxn>
                <a:cxn ang="0">
                  <a:pos x="T8" y="T9"/>
                </a:cxn>
                <a:cxn ang="0">
                  <a:pos x="T10" y="T11"/>
                </a:cxn>
                <a:cxn ang="0">
                  <a:pos x="T12" y="T13"/>
                </a:cxn>
              </a:cxnLst>
              <a:rect l="0" t="0" r="r" b="b"/>
              <a:pathLst>
                <a:path w="214" h="291">
                  <a:moveTo>
                    <a:pt x="214" y="134"/>
                  </a:moveTo>
                  <a:cubicBezTo>
                    <a:pt x="214" y="185"/>
                    <a:pt x="182" y="232"/>
                    <a:pt x="131" y="248"/>
                  </a:cubicBezTo>
                  <a:cubicBezTo>
                    <a:pt x="0" y="291"/>
                    <a:pt x="0" y="291"/>
                    <a:pt x="0" y="291"/>
                  </a:cubicBezTo>
                  <a:cubicBezTo>
                    <a:pt x="0" y="39"/>
                    <a:pt x="0" y="39"/>
                    <a:pt x="0" y="39"/>
                  </a:cubicBezTo>
                  <a:cubicBezTo>
                    <a:pt x="57" y="20"/>
                    <a:pt x="57" y="20"/>
                    <a:pt x="57" y="20"/>
                  </a:cubicBezTo>
                  <a:cubicBezTo>
                    <a:pt x="120" y="0"/>
                    <a:pt x="187" y="34"/>
                    <a:pt x="208" y="97"/>
                  </a:cubicBezTo>
                  <a:cubicBezTo>
                    <a:pt x="212" y="109"/>
                    <a:pt x="214" y="122"/>
                    <a:pt x="214" y="13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81B7410-DCB1-4D66-A904-F8C8812944F2}"/>
                </a:ext>
              </a:extLst>
            </p:cNvPr>
            <p:cNvSpPr>
              <a:spLocks/>
            </p:cNvSpPr>
            <p:nvPr/>
          </p:nvSpPr>
          <p:spPr bwMode="auto">
            <a:xfrm>
              <a:off x="6164263" y="658813"/>
              <a:ext cx="3079750" cy="6262688"/>
            </a:xfrm>
            <a:custGeom>
              <a:avLst/>
              <a:gdLst>
                <a:gd name="T0" fmla="*/ 970 w 970"/>
                <a:gd name="T1" fmla="*/ 142 h 1971"/>
                <a:gd name="T2" fmla="*/ 970 w 970"/>
                <a:gd name="T3" fmla="*/ 1829 h 1971"/>
                <a:gd name="T4" fmla="*/ 828 w 970"/>
                <a:gd name="T5" fmla="*/ 1971 h 1971"/>
                <a:gd name="T6" fmla="*/ 142 w 970"/>
                <a:gd name="T7" fmla="*/ 1971 h 1971"/>
                <a:gd name="T8" fmla="*/ 0 w 970"/>
                <a:gd name="T9" fmla="*/ 1829 h 1971"/>
                <a:gd name="T10" fmla="*/ 0 w 970"/>
                <a:gd name="T11" fmla="*/ 142 h 1971"/>
                <a:gd name="T12" fmla="*/ 142 w 970"/>
                <a:gd name="T13" fmla="*/ 0 h 1971"/>
                <a:gd name="T14" fmla="*/ 828 w 970"/>
                <a:gd name="T15" fmla="*/ 0 h 1971"/>
                <a:gd name="T16" fmla="*/ 970 w 970"/>
                <a:gd name="T17" fmla="*/ 142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970" y="142"/>
                  </a:moveTo>
                  <a:cubicBezTo>
                    <a:pt x="970" y="1829"/>
                    <a:pt x="970" y="1829"/>
                    <a:pt x="970" y="1829"/>
                  </a:cubicBezTo>
                  <a:cubicBezTo>
                    <a:pt x="970" y="1908"/>
                    <a:pt x="907" y="1971"/>
                    <a:pt x="828" y="1971"/>
                  </a:cubicBez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7" y="0"/>
                    <a:pt x="970" y="64"/>
                    <a:pt x="970" y="14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CD5153E8-E8CF-4F1B-99F5-B04B7858750E}"/>
                </a:ext>
              </a:extLst>
            </p:cNvPr>
            <p:cNvSpPr>
              <a:spLocks/>
            </p:cNvSpPr>
            <p:nvPr/>
          </p:nvSpPr>
          <p:spPr bwMode="auto">
            <a:xfrm>
              <a:off x="6227763" y="719138"/>
              <a:ext cx="2952750" cy="6142038"/>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ACC003B8-44ED-4630-B5A1-BF3037762A9B}"/>
                </a:ext>
              </a:extLst>
            </p:cNvPr>
            <p:cNvSpPr>
              <a:spLocks/>
            </p:cNvSpPr>
            <p:nvPr/>
          </p:nvSpPr>
          <p:spPr bwMode="auto">
            <a:xfrm>
              <a:off x="6329363" y="827088"/>
              <a:ext cx="2740025" cy="59166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3 h 1862"/>
                <a:gd name="T18" fmla="*/ 0 w 863"/>
                <a:gd name="T19" fmla="*/ 1768 h 1862"/>
                <a:gd name="T20" fmla="*/ 93 w 863"/>
                <a:gd name="T21" fmla="*/ 1862 h 1862"/>
                <a:gd name="T22" fmla="*/ 769 w 863"/>
                <a:gd name="T23" fmla="*/ 1862 h 1862"/>
                <a:gd name="T24" fmla="*/ 863 w 863"/>
                <a:gd name="T25" fmla="*/ 1768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6" y="72"/>
                    <a:pt x="197" y="52"/>
                    <a:pt x="197" y="28"/>
                  </a:cubicBezTo>
                  <a:cubicBezTo>
                    <a:pt x="197" y="21"/>
                    <a:pt x="197" y="21"/>
                    <a:pt x="197" y="21"/>
                  </a:cubicBezTo>
                  <a:cubicBezTo>
                    <a:pt x="197" y="9"/>
                    <a:pt x="187" y="0"/>
                    <a:pt x="175" y="0"/>
                  </a:cubicBezTo>
                  <a:cubicBezTo>
                    <a:pt x="93" y="0"/>
                    <a:pt x="93" y="0"/>
                    <a:pt x="93" y="0"/>
                  </a:cubicBezTo>
                  <a:cubicBezTo>
                    <a:pt x="42" y="0"/>
                    <a:pt x="0" y="42"/>
                    <a:pt x="0" y="93"/>
                  </a:cubicBezTo>
                  <a:cubicBezTo>
                    <a:pt x="0" y="1768"/>
                    <a:pt x="0" y="1768"/>
                    <a:pt x="0" y="1768"/>
                  </a:cubicBezTo>
                  <a:cubicBezTo>
                    <a:pt x="0" y="1820"/>
                    <a:pt x="42" y="1862"/>
                    <a:pt x="93" y="1862"/>
                  </a:cubicBezTo>
                  <a:cubicBezTo>
                    <a:pt x="769" y="1862"/>
                    <a:pt x="769" y="1862"/>
                    <a:pt x="769" y="1862"/>
                  </a:cubicBezTo>
                  <a:cubicBezTo>
                    <a:pt x="821" y="1862"/>
                    <a:pt x="863" y="1820"/>
                    <a:pt x="863" y="1768"/>
                  </a:cubicBezTo>
                  <a:cubicBezTo>
                    <a:pt x="863" y="93"/>
                    <a:pt x="863" y="93"/>
                    <a:pt x="863" y="93"/>
                  </a:cubicBezTo>
                  <a:cubicBezTo>
                    <a:pt x="863" y="42"/>
                    <a:pt x="821" y="0"/>
                    <a:pt x="769" y="0"/>
                  </a:cubicBezTo>
                  <a:cubicBezTo>
                    <a:pt x="687" y="0"/>
                    <a:pt x="687" y="0"/>
                    <a:pt x="687" y="0"/>
                  </a:cubicBezTo>
                  <a:cubicBezTo>
                    <a:pt x="676"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5C13E7B-923E-46D5-BD2D-78180E92FA03}"/>
                </a:ext>
              </a:extLst>
            </p:cNvPr>
            <p:cNvSpPr>
              <a:spLocks/>
            </p:cNvSpPr>
            <p:nvPr/>
          </p:nvSpPr>
          <p:spPr bwMode="auto">
            <a:xfrm>
              <a:off x="7497763" y="884238"/>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5" y="20"/>
                    <a:pt x="0" y="16"/>
                    <a:pt x="0" y="10"/>
                  </a:cubicBezTo>
                  <a:cubicBezTo>
                    <a:pt x="0" y="10"/>
                    <a:pt x="0" y="10"/>
                    <a:pt x="0" y="10"/>
                  </a:cubicBezTo>
                  <a:cubicBezTo>
                    <a:pt x="0" y="5"/>
                    <a:pt x="5"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Oval 15">
              <a:extLst>
                <a:ext uri="{FF2B5EF4-FFF2-40B4-BE49-F238E27FC236}">
                  <a16:creationId xmlns:a16="http://schemas.microsoft.com/office/drawing/2014/main" id="{85CD705F-450E-442D-98F0-C3EA2E9145B8}"/>
                </a:ext>
              </a:extLst>
            </p:cNvPr>
            <p:cNvSpPr>
              <a:spLocks noChangeArrowheads="1"/>
            </p:cNvSpPr>
            <p:nvPr/>
          </p:nvSpPr>
          <p:spPr bwMode="auto">
            <a:xfrm>
              <a:off x="7977188" y="858838"/>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19E2CFE5-DF0A-4132-A956-CEDC6E8297D2}"/>
                </a:ext>
              </a:extLst>
            </p:cNvPr>
            <p:cNvSpPr>
              <a:spLocks/>
            </p:cNvSpPr>
            <p:nvPr/>
          </p:nvSpPr>
          <p:spPr bwMode="auto">
            <a:xfrm>
              <a:off x="8520113" y="4256088"/>
              <a:ext cx="1343025" cy="993775"/>
            </a:xfrm>
            <a:custGeom>
              <a:avLst/>
              <a:gdLst>
                <a:gd name="T0" fmla="*/ 19 w 423"/>
                <a:gd name="T1" fmla="*/ 213 h 313"/>
                <a:gd name="T2" fmla="*/ 19 w 423"/>
                <a:gd name="T3" fmla="*/ 213 h 313"/>
                <a:gd name="T4" fmla="*/ 100 w 423"/>
                <a:gd name="T5" fmla="*/ 65 h 313"/>
                <a:gd name="T6" fmla="*/ 256 w 423"/>
                <a:gd name="T7" fmla="*/ 19 h 313"/>
                <a:gd name="T8" fmla="*/ 405 w 423"/>
                <a:gd name="T9" fmla="*/ 100 h 313"/>
                <a:gd name="T10" fmla="*/ 405 w 423"/>
                <a:gd name="T11" fmla="*/ 100 h 313"/>
                <a:gd name="T12" fmla="*/ 323 w 423"/>
                <a:gd name="T13" fmla="*/ 249 h 313"/>
                <a:gd name="T14" fmla="*/ 168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50"/>
                    <a:pt x="37" y="83"/>
                    <a:pt x="100" y="65"/>
                  </a:cubicBezTo>
                  <a:cubicBezTo>
                    <a:pt x="256" y="19"/>
                    <a:pt x="256" y="19"/>
                    <a:pt x="256" y="19"/>
                  </a:cubicBezTo>
                  <a:cubicBezTo>
                    <a:pt x="319" y="0"/>
                    <a:pt x="386" y="37"/>
                    <a:pt x="405" y="100"/>
                  </a:cubicBezTo>
                  <a:cubicBezTo>
                    <a:pt x="405" y="100"/>
                    <a:pt x="405" y="100"/>
                    <a:pt x="405" y="100"/>
                  </a:cubicBezTo>
                  <a:cubicBezTo>
                    <a:pt x="423" y="164"/>
                    <a:pt x="387" y="230"/>
                    <a:pt x="323" y="249"/>
                  </a:cubicBezTo>
                  <a:cubicBezTo>
                    <a:pt x="168" y="294"/>
                    <a:pt x="168" y="294"/>
                    <a:pt x="168" y="294"/>
                  </a:cubicBezTo>
                  <a:cubicBezTo>
                    <a:pt x="104" y="313"/>
                    <a:pt x="38" y="277"/>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FE826B4-2360-4487-A4AA-847A6357AAAB}"/>
                </a:ext>
              </a:extLst>
            </p:cNvPr>
            <p:cNvSpPr>
              <a:spLocks/>
            </p:cNvSpPr>
            <p:nvPr/>
          </p:nvSpPr>
          <p:spPr bwMode="auto">
            <a:xfrm>
              <a:off x="8809038" y="4951413"/>
              <a:ext cx="1343025" cy="993775"/>
            </a:xfrm>
            <a:custGeom>
              <a:avLst/>
              <a:gdLst>
                <a:gd name="T0" fmla="*/ 19 w 423"/>
                <a:gd name="T1" fmla="*/ 213 h 313"/>
                <a:gd name="T2" fmla="*/ 19 w 423"/>
                <a:gd name="T3" fmla="*/ 213 h 313"/>
                <a:gd name="T4" fmla="*/ 100 w 423"/>
                <a:gd name="T5" fmla="*/ 64 h 313"/>
                <a:gd name="T6" fmla="*/ 256 w 423"/>
                <a:gd name="T7" fmla="*/ 19 h 313"/>
                <a:gd name="T8" fmla="*/ 404 w 423"/>
                <a:gd name="T9" fmla="*/ 100 h 313"/>
                <a:gd name="T10" fmla="*/ 404 w 423"/>
                <a:gd name="T11" fmla="*/ 100 h 313"/>
                <a:gd name="T12" fmla="*/ 323 w 423"/>
                <a:gd name="T13" fmla="*/ 249 h 313"/>
                <a:gd name="T14" fmla="*/ 167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49"/>
                    <a:pt x="37" y="83"/>
                    <a:pt x="100" y="64"/>
                  </a:cubicBezTo>
                  <a:cubicBezTo>
                    <a:pt x="256" y="19"/>
                    <a:pt x="256" y="19"/>
                    <a:pt x="256" y="19"/>
                  </a:cubicBezTo>
                  <a:cubicBezTo>
                    <a:pt x="319" y="0"/>
                    <a:pt x="386" y="37"/>
                    <a:pt x="404" y="100"/>
                  </a:cubicBezTo>
                  <a:cubicBezTo>
                    <a:pt x="404" y="100"/>
                    <a:pt x="404" y="100"/>
                    <a:pt x="404" y="100"/>
                  </a:cubicBezTo>
                  <a:cubicBezTo>
                    <a:pt x="423" y="164"/>
                    <a:pt x="386" y="230"/>
                    <a:pt x="323" y="249"/>
                  </a:cubicBezTo>
                  <a:cubicBezTo>
                    <a:pt x="167" y="294"/>
                    <a:pt x="167" y="294"/>
                    <a:pt x="167" y="294"/>
                  </a:cubicBezTo>
                  <a:cubicBezTo>
                    <a:pt x="104" y="313"/>
                    <a:pt x="37" y="276"/>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6D697340-AF7D-4051-A0B4-F5C818F429FB}"/>
                </a:ext>
              </a:extLst>
            </p:cNvPr>
            <p:cNvSpPr>
              <a:spLocks/>
            </p:cNvSpPr>
            <p:nvPr/>
          </p:nvSpPr>
          <p:spPr bwMode="auto">
            <a:xfrm>
              <a:off x="8767763" y="5738813"/>
              <a:ext cx="1343025" cy="992188"/>
            </a:xfrm>
            <a:custGeom>
              <a:avLst/>
              <a:gdLst>
                <a:gd name="T0" fmla="*/ 19 w 423"/>
                <a:gd name="T1" fmla="*/ 212 h 312"/>
                <a:gd name="T2" fmla="*/ 19 w 423"/>
                <a:gd name="T3" fmla="*/ 212 h 312"/>
                <a:gd name="T4" fmla="*/ 100 w 423"/>
                <a:gd name="T5" fmla="*/ 64 h 312"/>
                <a:gd name="T6" fmla="*/ 256 w 423"/>
                <a:gd name="T7" fmla="*/ 18 h 312"/>
                <a:gd name="T8" fmla="*/ 404 w 423"/>
                <a:gd name="T9" fmla="*/ 100 h 312"/>
                <a:gd name="T10" fmla="*/ 404 w 423"/>
                <a:gd name="T11" fmla="*/ 100 h 312"/>
                <a:gd name="T12" fmla="*/ 323 w 423"/>
                <a:gd name="T13" fmla="*/ 248 h 312"/>
                <a:gd name="T14" fmla="*/ 168 w 423"/>
                <a:gd name="T15" fmla="*/ 294 h 312"/>
                <a:gd name="T16" fmla="*/ 19 w 423"/>
                <a:gd name="T17" fmla="*/ 2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2">
                  <a:moveTo>
                    <a:pt x="19" y="212"/>
                  </a:moveTo>
                  <a:cubicBezTo>
                    <a:pt x="19" y="212"/>
                    <a:pt x="19" y="212"/>
                    <a:pt x="19" y="212"/>
                  </a:cubicBezTo>
                  <a:cubicBezTo>
                    <a:pt x="0" y="149"/>
                    <a:pt x="37" y="82"/>
                    <a:pt x="100" y="64"/>
                  </a:cubicBezTo>
                  <a:cubicBezTo>
                    <a:pt x="256" y="18"/>
                    <a:pt x="256" y="18"/>
                    <a:pt x="256" y="18"/>
                  </a:cubicBezTo>
                  <a:cubicBezTo>
                    <a:pt x="319" y="0"/>
                    <a:pt x="386" y="36"/>
                    <a:pt x="404" y="100"/>
                  </a:cubicBezTo>
                  <a:cubicBezTo>
                    <a:pt x="404" y="100"/>
                    <a:pt x="404" y="100"/>
                    <a:pt x="404" y="100"/>
                  </a:cubicBezTo>
                  <a:cubicBezTo>
                    <a:pt x="423" y="163"/>
                    <a:pt x="387" y="230"/>
                    <a:pt x="323" y="248"/>
                  </a:cubicBezTo>
                  <a:cubicBezTo>
                    <a:pt x="168" y="294"/>
                    <a:pt x="168" y="294"/>
                    <a:pt x="168" y="294"/>
                  </a:cubicBezTo>
                  <a:cubicBezTo>
                    <a:pt x="104" y="312"/>
                    <a:pt x="38" y="276"/>
                    <a:pt x="19" y="2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FFE75CA8-5E88-4D96-94DA-A95A5FC924A5}"/>
                </a:ext>
              </a:extLst>
            </p:cNvPr>
            <p:cNvSpPr>
              <a:spLocks/>
            </p:cNvSpPr>
            <p:nvPr/>
          </p:nvSpPr>
          <p:spPr bwMode="auto">
            <a:xfrm>
              <a:off x="4589463" y="8128001"/>
              <a:ext cx="3644900" cy="4867275"/>
            </a:xfrm>
            <a:custGeom>
              <a:avLst/>
              <a:gdLst>
                <a:gd name="T0" fmla="*/ 1792 w 2296"/>
                <a:gd name="T1" fmla="*/ 3066 h 3066"/>
                <a:gd name="T2" fmla="*/ 0 w 2296"/>
                <a:gd name="T3" fmla="*/ 2734 h 3066"/>
                <a:gd name="T4" fmla="*/ 506 w 2296"/>
                <a:gd name="T5" fmla="*/ 0 h 3066"/>
                <a:gd name="T6" fmla="*/ 2296 w 2296"/>
                <a:gd name="T7" fmla="*/ 332 h 3066"/>
                <a:gd name="T8" fmla="*/ 1792 w 2296"/>
                <a:gd name="T9" fmla="*/ 3066 h 3066"/>
              </a:gdLst>
              <a:ahLst/>
              <a:cxnLst>
                <a:cxn ang="0">
                  <a:pos x="T0" y="T1"/>
                </a:cxn>
                <a:cxn ang="0">
                  <a:pos x="T2" y="T3"/>
                </a:cxn>
                <a:cxn ang="0">
                  <a:pos x="T4" y="T5"/>
                </a:cxn>
                <a:cxn ang="0">
                  <a:pos x="T6" y="T7"/>
                </a:cxn>
                <a:cxn ang="0">
                  <a:pos x="T8" y="T9"/>
                </a:cxn>
              </a:cxnLst>
              <a:rect l="0" t="0" r="r" b="b"/>
              <a:pathLst>
                <a:path w="2296" h="3066">
                  <a:moveTo>
                    <a:pt x="1792" y="3066"/>
                  </a:moveTo>
                  <a:lnTo>
                    <a:pt x="0" y="2734"/>
                  </a:lnTo>
                  <a:lnTo>
                    <a:pt x="506" y="0"/>
                  </a:lnTo>
                  <a:lnTo>
                    <a:pt x="2296" y="332"/>
                  </a:lnTo>
                  <a:lnTo>
                    <a:pt x="1792" y="3066"/>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4894966F-885A-4BDF-9AB0-4C984DCAB9E3}"/>
                </a:ext>
              </a:extLst>
            </p:cNvPr>
            <p:cNvSpPr>
              <a:spLocks/>
            </p:cNvSpPr>
            <p:nvPr/>
          </p:nvSpPr>
          <p:spPr bwMode="auto">
            <a:xfrm>
              <a:off x="5030788" y="8096251"/>
              <a:ext cx="3454400" cy="1192213"/>
            </a:xfrm>
            <a:custGeom>
              <a:avLst/>
              <a:gdLst>
                <a:gd name="T0" fmla="*/ 995 w 1088"/>
                <a:gd name="T1" fmla="*/ 369 h 375"/>
                <a:gd name="T2" fmla="*/ 57 w 1088"/>
                <a:gd name="T3" fmla="*/ 195 h 375"/>
                <a:gd name="T4" fmla="*/ 7 w 1088"/>
                <a:gd name="T5" fmla="*/ 121 h 375"/>
                <a:gd name="T6" fmla="*/ 18 w 1088"/>
                <a:gd name="T7" fmla="*/ 57 h 375"/>
                <a:gd name="T8" fmla="*/ 92 w 1088"/>
                <a:gd name="T9" fmla="*/ 6 h 375"/>
                <a:gd name="T10" fmla="*/ 1030 w 1088"/>
                <a:gd name="T11" fmla="*/ 180 h 375"/>
                <a:gd name="T12" fmla="*/ 1081 w 1088"/>
                <a:gd name="T13" fmla="*/ 254 h 375"/>
                <a:gd name="T14" fmla="*/ 1069 w 1088"/>
                <a:gd name="T15" fmla="*/ 318 h 375"/>
                <a:gd name="T16" fmla="*/ 995 w 1088"/>
                <a:gd name="T17" fmla="*/ 36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8" h="375">
                  <a:moveTo>
                    <a:pt x="995" y="369"/>
                  </a:moveTo>
                  <a:cubicBezTo>
                    <a:pt x="57" y="195"/>
                    <a:pt x="57" y="195"/>
                    <a:pt x="57" y="195"/>
                  </a:cubicBezTo>
                  <a:cubicBezTo>
                    <a:pt x="23" y="189"/>
                    <a:pt x="0" y="156"/>
                    <a:pt x="7" y="121"/>
                  </a:cubicBezTo>
                  <a:cubicBezTo>
                    <a:pt x="18" y="57"/>
                    <a:pt x="18" y="57"/>
                    <a:pt x="18" y="57"/>
                  </a:cubicBezTo>
                  <a:cubicBezTo>
                    <a:pt x="25" y="23"/>
                    <a:pt x="58" y="0"/>
                    <a:pt x="92" y="6"/>
                  </a:cubicBezTo>
                  <a:cubicBezTo>
                    <a:pt x="1030" y="180"/>
                    <a:pt x="1030" y="180"/>
                    <a:pt x="1030" y="180"/>
                  </a:cubicBezTo>
                  <a:cubicBezTo>
                    <a:pt x="1065" y="186"/>
                    <a:pt x="1088" y="219"/>
                    <a:pt x="1081" y="254"/>
                  </a:cubicBezTo>
                  <a:cubicBezTo>
                    <a:pt x="1069" y="318"/>
                    <a:pt x="1069" y="318"/>
                    <a:pt x="1069" y="318"/>
                  </a:cubicBezTo>
                  <a:cubicBezTo>
                    <a:pt x="1063" y="352"/>
                    <a:pt x="1030" y="375"/>
                    <a:pt x="995" y="369"/>
                  </a:cubicBezTo>
                  <a:close/>
                </a:path>
              </a:pathLst>
            </a:custGeom>
            <a:solidFill>
              <a:srgbClr val="222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E95AB4-59D8-4B45-83DD-5AF1FB38A88F}"/>
                </a:ext>
              </a:extLst>
            </p:cNvPr>
            <p:cNvSpPr>
              <a:spLocks/>
            </p:cNvSpPr>
            <p:nvPr/>
          </p:nvSpPr>
          <p:spPr bwMode="auto">
            <a:xfrm>
              <a:off x="5281613" y="8729663"/>
              <a:ext cx="2841625" cy="717550"/>
            </a:xfrm>
            <a:custGeom>
              <a:avLst/>
              <a:gdLst>
                <a:gd name="T0" fmla="*/ 0 w 895"/>
                <a:gd name="T1" fmla="*/ 0 h 226"/>
                <a:gd name="T2" fmla="*/ 895 w 895"/>
                <a:gd name="T3" fmla="*/ 166 h 226"/>
                <a:gd name="T4" fmla="*/ 0 w 895"/>
                <a:gd name="T5" fmla="*/ 0 h 226"/>
              </a:gdLst>
              <a:ahLst/>
              <a:cxnLst>
                <a:cxn ang="0">
                  <a:pos x="T0" y="T1"/>
                </a:cxn>
                <a:cxn ang="0">
                  <a:pos x="T2" y="T3"/>
                </a:cxn>
                <a:cxn ang="0">
                  <a:pos x="T4" y="T5"/>
                </a:cxn>
              </a:cxnLst>
              <a:rect l="0" t="0" r="r" b="b"/>
              <a:pathLst>
                <a:path w="895" h="226">
                  <a:moveTo>
                    <a:pt x="0" y="0"/>
                  </a:moveTo>
                  <a:cubicBezTo>
                    <a:pt x="0" y="0"/>
                    <a:pt x="358" y="226"/>
                    <a:pt x="895" y="166"/>
                  </a:cubicBezTo>
                  <a:lnTo>
                    <a:pt x="0" y="0"/>
                  </a:ln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13C4BB9B-A79C-4F75-97F4-5FCF6366ACCF}"/>
                </a:ext>
              </a:extLst>
            </p:cNvPr>
            <p:cNvSpPr>
              <a:spLocks/>
            </p:cNvSpPr>
            <p:nvPr/>
          </p:nvSpPr>
          <p:spPr bwMode="auto">
            <a:xfrm>
              <a:off x="7837488" y="8761413"/>
              <a:ext cx="263525" cy="263525"/>
            </a:xfrm>
            <a:custGeom>
              <a:avLst/>
              <a:gdLst>
                <a:gd name="T0" fmla="*/ 80 w 83"/>
                <a:gd name="T1" fmla="*/ 48 h 83"/>
                <a:gd name="T2" fmla="*/ 35 w 83"/>
                <a:gd name="T3" fmla="*/ 79 h 83"/>
                <a:gd name="T4" fmla="*/ 4 w 83"/>
                <a:gd name="T5" fmla="*/ 34 h 83"/>
                <a:gd name="T6" fmla="*/ 49 w 83"/>
                <a:gd name="T7" fmla="*/ 3 h 83"/>
                <a:gd name="T8" fmla="*/ 80 w 83"/>
                <a:gd name="T9" fmla="*/ 48 h 83"/>
              </a:gdLst>
              <a:ahLst/>
              <a:cxnLst>
                <a:cxn ang="0">
                  <a:pos x="T0" y="T1"/>
                </a:cxn>
                <a:cxn ang="0">
                  <a:pos x="T2" y="T3"/>
                </a:cxn>
                <a:cxn ang="0">
                  <a:pos x="T4" y="T5"/>
                </a:cxn>
                <a:cxn ang="0">
                  <a:pos x="T6" y="T7"/>
                </a:cxn>
                <a:cxn ang="0">
                  <a:pos x="T8" y="T9"/>
                </a:cxn>
              </a:cxnLst>
              <a:rect l="0" t="0" r="r" b="b"/>
              <a:pathLst>
                <a:path w="83" h="83">
                  <a:moveTo>
                    <a:pt x="80" y="48"/>
                  </a:moveTo>
                  <a:cubicBezTo>
                    <a:pt x="76" y="69"/>
                    <a:pt x="56" y="83"/>
                    <a:pt x="35" y="79"/>
                  </a:cubicBezTo>
                  <a:cubicBezTo>
                    <a:pt x="14" y="75"/>
                    <a:pt x="0" y="55"/>
                    <a:pt x="4" y="34"/>
                  </a:cubicBezTo>
                  <a:cubicBezTo>
                    <a:pt x="8" y="13"/>
                    <a:pt x="28" y="0"/>
                    <a:pt x="49" y="3"/>
                  </a:cubicBezTo>
                  <a:cubicBezTo>
                    <a:pt x="70" y="7"/>
                    <a:pt x="83" y="27"/>
                    <a:pt x="80" y="48"/>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738982FA-5205-4EB3-A538-6945EF8E59B7}"/>
                </a:ext>
              </a:extLst>
            </p:cNvPr>
            <p:cNvSpPr>
              <a:spLocks/>
            </p:cNvSpPr>
            <p:nvPr/>
          </p:nvSpPr>
          <p:spPr bwMode="auto">
            <a:xfrm>
              <a:off x="7469188" y="8689976"/>
              <a:ext cx="263525" cy="268288"/>
            </a:xfrm>
            <a:custGeom>
              <a:avLst/>
              <a:gdLst>
                <a:gd name="T0" fmla="*/ 79 w 83"/>
                <a:gd name="T1" fmla="*/ 49 h 84"/>
                <a:gd name="T2" fmla="*/ 34 w 83"/>
                <a:gd name="T3" fmla="*/ 80 h 84"/>
                <a:gd name="T4" fmla="*/ 4 w 83"/>
                <a:gd name="T5" fmla="*/ 35 h 84"/>
                <a:gd name="T6" fmla="*/ 48 w 83"/>
                <a:gd name="T7" fmla="*/ 4 h 84"/>
                <a:gd name="T8" fmla="*/ 79 w 83"/>
                <a:gd name="T9" fmla="*/ 49 h 84"/>
              </a:gdLst>
              <a:ahLst/>
              <a:cxnLst>
                <a:cxn ang="0">
                  <a:pos x="T0" y="T1"/>
                </a:cxn>
                <a:cxn ang="0">
                  <a:pos x="T2" y="T3"/>
                </a:cxn>
                <a:cxn ang="0">
                  <a:pos x="T4" y="T5"/>
                </a:cxn>
                <a:cxn ang="0">
                  <a:pos x="T6" y="T7"/>
                </a:cxn>
                <a:cxn ang="0">
                  <a:pos x="T8" y="T9"/>
                </a:cxn>
              </a:cxnLst>
              <a:rect l="0" t="0" r="r" b="b"/>
              <a:pathLst>
                <a:path w="83" h="84">
                  <a:moveTo>
                    <a:pt x="79" y="49"/>
                  </a:moveTo>
                  <a:cubicBezTo>
                    <a:pt x="75" y="70"/>
                    <a:pt x="55" y="84"/>
                    <a:pt x="34" y="80"/>
                  </a:cubicBezTo>
                  <a:cubicBezTo>
                    <a:pt x="13" y="76"/>
                    <a:pt x="0" y="56"/>
                    <a:pt x="4" y="35"/>
                  </a:cubicBezTo>
                  <a:cubicBezTo>
                    <a:pt x="7" y="14"/>
                    <a:pt x="28" y="0"/>
                    <a:pt x="48" y="4"/>
                  </a:cubicBezTo>
                  <a:cubicBezTo>
                    <a:pt x="69" y="8"/>
                    <a:pt x="83" y="28"/>
                    <a:pt x="79" y="49"/>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 name="Freeform 16">
            <a:extLst>
              <a:ext uri="{FF2B5EF4-FFF2-40B4-BE49-F238E27FC236}">
                <a16:creationId xmlns:a16="http://schemas.microsoft.com/office/drawing/2014/main" id="{714B4CEE-0DE6-42DF-B0DC-9488B9DC9D38}"/>
              </a:ext>
            </a:extLst>
          </p:cNvPr>
          <p:cNvSpPr>
            <a:spLocks/>
          </p:cNvSpPr>
          <p:nvPr/>
        </p:nvSpPr>
        <p:spPr bwMode="auto">
          <a:xfrm>
            <a:off x="5576768"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984069E-5380-45F2-8C12-FF4A923925E3}"/>
              </a:ext>
            </a:extLst>
          </p:cNvPr>
          <p:cNvSpPr>
            <a:spLocks/>
          </p:cNvSpPr>
          <p:nvPr/>
        </p:nvSpPr>
        <p:spPr bwMode="auto">
          <a:xfrm>
            <a:off x="6151443" y="3790382"/>
            <a:ext cx="463550" cy="468313"/>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9"/>
                  <a:pt x="0" y="106"/>
                </a:cubicBezTo>
                <a:cubicBezTo>
                  <a:pt x="0" y="41"/>
                  <a:pt x="0" y="41"/>
                  <a:pt x="0" y="41"/>
                </a:cubicBezTo>
                <a:cubicBezTo>
                  <a:pt x="0" y="19"/>
                  <a:pt x="18" y="0"/>
                  <a:pt x="41" y="0"/>
                </a:cubicBezTo>
                <a:cubicBezTo>
                  <a:pt x="105" y="0"/>
                  <a:pt x="105" y="0"/>
                  <a:pt x="105" y="0"/>
                </a:cubicBezTo>
                <a:cubicBezTo>
                  <a:pt x="128" y="0"/>
                  <a:pt x="146" y="19"/>
                  <a:pt x="146" y="41"/>
                </a:cubicBezTo>
                <a:cubicBezTo>
                  <a:pt x="146" y="106"/>
                  <a:pt x="146" y="106"/>
                  <a:pt x="146" y="106"/>
                </a:cubicBezTo>
                <a:cubicBezTo>
                  <a:pt x="146" y="129"/>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F2C82D0-6A52-4B7F-BA88-BB9B2BECD66A}"/>
              </a:ext>
            </a:extLst>
          </p:cNvPr>
          <p:cNvSpPr>
            <a:spLocks/>
          </p:cNvSpPr>
          <p:nvPr/>
        </p:nvSpPr>
        <p:spPr bwMode="auto">
          <a:xfrm>
            <a:off x="6722943"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3B3E9D79-B8ED-40A1-903A-C810B2897DF1}"/>
              </a:ext>
            </a:extLst>
          </p:cNvPr>
          <p:cNvSpPr>
            <a:spLocks/>
          </p:cNvSpPr>
          <p:nvPr/>
        </p:nvSpPr>
        <p:spPr bwMode="auto">
          <a:xfrm>
            <a:off x="7297618"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9"/>
                  <a:pt x="0" y="106"/>
                </a:cubicBezTo>
                <a:cubicBezTo>
                  <a:pt x="0" y="41"/>
                  <a:pt x="0" y="41"/>
                  <a:pt x="0" y="41"/>
                </a:cubicBezTo>
                <a:cubicBezTo>
                  <a:pt x="0" y="19"/>
                  <a:pt x="18" y="0"/>
                  <a:pt x="41" y="0"/>
                </a:cubicBezTo>
                <a:cubicBezTo>
                  <a:pt x="106" y="0"/>
                  <a:pt x="106" y="0"/>
                  <a:pt x="106" y="0"/>
                </a:cubicBezTo>
                <a:cubicBezTo>
                  <a:pt x="128" y="0"/>
                  <a:pt x="147" y="19"/>
                  <a:pt x="147" y="41"/>
                </a:cubicBezTo>
                <a:cubicBezTo>
                  <a:pt x="147" y="106"/>
                  <a:pt x="147" y="106"/>
                  <a:pt x="147" y="106"/>
                </a:cubicBezTo>
                <a:cubicBezTo>
                  <a:pt x="147" y="129"/>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84684D4-2F41-4C26-90A7-0B725DFDE575}"/>
              </a:ext>
            </a:extLst>
          </p:cNvPr>
          <p:cNvSpPr>
            <a:spLocks/>
          </p:cNvSpPr>
          <p:nvPr/>
        </p:nvSpPr>
        <p:spPr bwMode="auto">
          <a:xfrm>
            <a:off x="5576768"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B1E8241-A9F8-44D4-82EE-11A056E786A9}"/>
              </a:ext>
            </a:extLst>
          </p:cNvPr>
          <p:cNvSpPr>
            <a:spLocks/>
          </p:cNvSpPr>
          <p:nvPr/>
        </p:nvSpPr>
        <p:spPr bwMode="auto">
          <a:xfrm>
            <a:off x="6151443" y="4620645"/>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00DD9163-BE86-40AA-A649-714D096E8CA6}"/>
              </a:ext>
            </a:extLst>
          </p:cNvPr>
          <p:cNvSpPr>
            <a:spLocks/>
          </p:cNvSpPr>
          <p:nvPr/>
        </p:nvSpPr>
        <p:spPr bwMode="auto">
          <a:xfrm>
            <a:off x="6722943"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6F2D7D52-098C-439C-A3C7-D92DD6D86716}"/>
              </a:ext>
            </a:extLst>
          </p:cNvPr>
          <p:cNvSpPr>
            <a:spLocks/>
          </p:cNvSpPr>
          <p:nvPr/>
        </p:nvSpPr>
        <p:spPr bwMode="auto">
          <a:xfrm>
            <a:off x="7297618"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5A91E0C4-FCE3-4F9A-AB9D-4979246389E9}"/>
              </a:ext>
            </a:extLst>
          </p:cNvPr>
          <p:cNvSpPr>
            <a:spLocks/>
          </p:cNvSpPr>
          <p:nvPr/>
        </p:nvSpPr>
        <p:spPr bwMode="auto">
          <a:xfrm>
            <a:off x="5576768"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77999F4E-9A8C-49C5-9B95-FF713AE5D68B}"/>
              </a:ext>
            </a:extLst>
          </p:cNvPr>
          <p:cNvSpPr>
            <a:spLocks/>
          </p:cNvSpPr>
          <p:nvPr/>
        </p:nvSpPr>
        <p:spPr bwMode="auto">
          <a:xfrm>
            <a:off x="6151443" y="5449320"/>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B77DC1A6-09CD-439D-94E3-20B6BB9AFE43}"/>
              </a:ext>
            </a:extLst>
          </p:cNvPr>
          <p:cNvSpPr>
            <a:spLocks/>
          </p:cNvSpPr>
          <p:nvPr/>
        </p:nvSpPr>
        <p:spPr bwMode="auto">
          <a:xfrm>
            <a:off x="6722943"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545A9EC2-0F30-4F1D-AEC2-8608F1D4B2FB}"/>
              </a:ext>
            </a:extLst>
          </p:cNvPr>
          <p:cNvSpPr>
            <a:spLocks/>
          </p:cNvSpPr>
          <p:nvPr/>
        </p:nvSpPr>
        <p:spPr bwMode="auto">
          <a:xfrm>
            <a:off x="7297618"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203066D5-9046-4FCC-A64C-19705C1A2B94}"/>
              </a:ext>
            </a:extLst>
          </p:cNvPr>
          <p:cNvSpPr>
            <a:spLocks/>
          </p:cNvSpPr>
          <p:nvPr/>
        </p:nvSpPr>
        <p:spPr bwMode="auto">
          <a:xfrm>
            <a:off x="5576768" y="6277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8FCC2BF6-AA46-4D4B-B58E-9494DFB77043}"/>
              </a:ext>
            </a:extLst>
          </p:cNvPr>
          <p:cNvSpPr>
            <a:spLocks/>
          </p:cNvSpPr>
          <p:nvPr/>
        </p:nvSpPr>
        <p:spPr bwMode="auto">
          <a:xfrm>
            <a:off x="6151443" y="6277995"/>
            <a:ext cx="463550" cy="465138"/>
          </a:xfrm>
          <a:custGeom>
            <a:avLst/>
            <a:gdLst>
              <a:gd name="T0" fmla="*/ 105 w 146"/>
              <a:gd name="T1" fmla="*/ 146 h 146"/>
              <a:gd name="T2" fmla="*/ 41 w 146"/>
              <a:gd name="T3" fmla="*/ 146 h 146"/>
              <a:gd name="T4" fmla="*/ 0 w 146"/>
              <a:gd name="T5" fmla="*/ 105 h 146"/>
              <a:gd name="T6" fmla="*/ 0 w 146"/>
              <a:gd name="T7" fmla="*/ 41 h 146"/>
              <a:gd name="T8" fmla="*/ 41 w 146"/>
              <a:gd name="T9" fmla="*/ 0 h 146"/>
              <a:gd name="T10" fmla="*/ 105 w 146"/>
              <a:gd name="T11" fmla="*/ 0 h 146"/>
              <a:gd name="T12" fmla="*/ 146 w 146"/>
              <a:gd name="T13" fmla="*/ 41 h 146"/>
              <a:gd name="T14" fmla="*/ 146 w 146"/>
              <a:gd name="T15" fmla="*/ 105 h 146"/>
              <a:gd name="T16" fmla="*/ 105 w 146"/>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6">
                <a:moveTo>
                  <a:pt x="105" y="146"/>
                </a:moveTo>
                <a:cubicBezTo>
                  <a:pt x="41" y="146"/>
                  <a:pt x="41" y="146"/>
                  <a:pt x="41" y="146"/>
                </a:cubicBezTo>
                <a:cubicBezTo>
                  <a:pt x="18" y="146"/>
                  <a:pt x="0" y="128"/>
                  <a:pt x="0" y="105"/>
                </a:cubicBezTo>
                <a:cubicBezTo>
                  <a:pt x="0" y="41"/>
                  <a:pt x="0" y="41"/>
                  <a:pt x="0" y="41"/>
                </a:cubicBezTo>
                <a:cubicBezTo>
                  <a:pt x="0" y="18"/>
                  <a:pt x="18" y="0"/>
                  <a:pt x="41" y="0"/>
                </a:cubicBezTo>
                <a:cubicBezTo>
                  <a:pt x="105" y="0"/>
                  <a:pt x="105" y="0"/>
                  <a:pt x="105" y="0"/>
                </a:cubicBezTo>
                <a:cubicBezTo>
                  <a:pt x="128" y="0"/>
                  <a:pt x="146" y="18"/>
                  <a:pt x="146" y="41"/>
                </a:cubicBezTo>
                <a:cubicBezTo>
                  <a:pt x="146" y="105"/>
                  <a:pt x="146" y="105"/>
                  <a:pt x="146" y="105"/>
                </a:cubicBezTo>
                <a:cubicBezTo>
                  <a:pt x="146" y="128"/>
                  <a:pt x="128" y="146"/>
                  <a:pt x="105"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319A8E5-AE9C-4844-867A-8F7E3C3D3921}"/>
              </a:ext>
            </a:extLst>
          </p:cNvPr>
          <p:cNvSpPr>
            <a:spLocks/>
          </p:cNvSpPr>
          <p:nvPr/>
        </p:nvSpPr>
        <p:spPr bwMode="auto">
          <a:xfrm>
            <a:off x="6722943" y="6277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EEDC5FE3-6AB5-4EEA-BFC0-47B6E4A839C2}"/>
              </a:ext>
            </a:extLst>
          </p:cNvPr>
          <p:cNvGrpSpPr/>
          <p:nvPr/>
        </p:nvGrpSpPr>
        <p:grpSpPr>
          <a:xfrm>
            <a:off x="4564491" y="4903567"/>
            <a:ext cx="5934075" cy="11847513"/>
            <a:chOff x="14795500" y="2508251"/>
            <a:chExt cx="5934075" cy="11847513"/>
          </a:xfrm>
        </p:grpSpPr>
        <p:sp>
          <p:nvSpPr>
            <p:cNvPr id="42" name="Freeform 39">
              <a:extLst>
                <a:ext uri="{FF2B5EF4-FFF2-40B4-BE49-F238E27FC236}">
                  <a16:creationId xmlns:a16="http://schemas.microsoft.com/office/drawing/2014/main" id="{8BD18DED-3C62-4F1B-B3E0-72E3897EEA02}"/>
                </a:ext>
              </a:extLst>
            </p:cNvPr>
            <p:cNvSpPr>
              <a:spLocks/>
            </p:cNvSpPr>
            <p:nvPr/>
          </p:nvSpPr>
          <p:spPr bwMode="auto">
            <a:xfrm>
              <a:off x="16186150" y="2508251"/>
              <a:ext cx="1241425" cy="4406900"/>
            </a:xfrm>
            <a:custGeom>
              <a:avLst/>
              <a:gdLst>
                <a:gd name="T0" fmla="*/ 391 w 391"/>
                <a:gd name="T1" fmla="*/ 1361 h 1387"/>
                <a:gd name="T2" fmla="*/ 132 w 391"/>
                <a:gd name="T3" fmla="*/ 1387 h 1387"/>
                <a:gd name="T4" fmla="*/ 7 w 391"/>
                <a:gd name="T5" fmla="*/ 150 h 1387"/>
                <a:gd name="T6" fmla="*/ 123 w 391"/>
                <a:gd name="T7" fmla="*/ 8 h 1387"/>
                <a:gd name="T8" fmla="*/ 123 w 391"/>
                <a:gd name="T9" fmla="*/ 8 h 1387"/>
                <a:gd name="T10" fmla="*/ 266 w 391"/>
                <a:gd name="T11" fmla="*/ 124 h 1387"/>
                <a:gd name="T12" fmla="*/ 391 w 391"/>
                <a:gd name="T13" fmla="*/ 1361 h 1387"/>
              </a:gdLst>
              <a:ahLst/>
              <a:cxnLst>
                <a:cxn ang="0">
                  <a:pos x="T0" y="T1"/>
                </a:cxn>
                <a:cxn ang="0">
                  <a:pos x="T2" y="T3"/>
                </a:cxn>
                <a:cxn ang="0">
                  <a:pos x="T4" y="T5"/>
                </a:cxn>
                <a:cxn ang="0">
                  <a:pos x="T6" y="T7"/>
                </a:cxn>
                <a:cxn ang="0">
                  <a:pos x="T8" y="T9"/>
                </a:cxn>
                <a:cxn ang="0">
                  <a:pos x="T10" y="T11"/>
                </a:cxn>
                <a:cxn ang="0">
                  <a:pos x="T12" y="T13"/>
                </a:cxn>
              </a:cxnLst>
              <a:rect l="0" t="0" r="r" b="b"/>
              <a:pathLst>
                <a:path w="391" h="1387">
                  <a:moveTo>
                    <a:pt x="391" y="1361"/>
                  </a:moveTo>
                  <a:cubicBezTo>
                    <a:pt x="132" y="1387"/>
                    <a:pt x="132" y="1387"/>
                    <a:pt x="132" y="1387"/>
                  </a:cubicBezTo>
                  <a:cubicBezTo>
                    <a:pt x="7" y="150"/>
                    <a:pt x="7" y="150"/>
                    <a:pt x="7" y="150"/>
                  </a:cubicBezTo>
                  <a:cubicBezTo>
                    <a:pt x="0" y="79"/>
                    <a:pt x="52" y="15"/>
                    <a:pt x="123" y="8"/>
                  </a:cubicBezTo>
                  <a:cubicBezTo>
                    <a:pt x="123" y="8"/>
                    <a:pt x="123" y="8"/>
                    <a:pt x="123" y="8"/>
                  </a:cubicBezTo>
                  <a:cubicBezTo>
                    <a:pt x="195" y="0"/>
                    <a:pt x="259" y="52"/>
                    <a:pt x="266" y="124"/>
                  </a:cubicBezTo>
                  <a:lnTo>
                    <a:pt x="391" y="1361"/>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BBEC1E1-388D-4DC9-8FDB-0B1A9FC7A298}"/>
                </a:ext>
              </a:extLst>
            </p:cNvPr>
            <p:cNvSpPr>
              <a:spLocks/>
            </p:cNvSpPr>
            <p:nvPr/>
          </p:nvSpPr>
          <p:spPr bwMode="auto">
            <a:xfrm>
              <a:off x="17231624" y="4773613"/>
              <a:ext cx="927100" cy="1917634"/>
            </a:xfrm>
            <a:custGeom>
              <a:avLst/>
              <a:gdLst>
                <a:gd name="T0" fmla="*/ 285 w 285"/>
                <a:gd name="T1" fmla="*/ 565 h 589"/>
                <a:gd name="T2" fmla="*/ 52 w 285"/>
                <a:gd name="T3" fmla="*/ 589 h 589"/>
                <a:gd name="T4" fmla="*/ 6 w 285"/>
                <a:gd name="T5" fmla="*/ 135 h 589"/>
                <a:gd name="T6" fmla="*/ 111 w 285"/>
                <a:gd name="T7" fmla="*/ 7 h 589"/>
                <a:gd name="T8" fmla="*/ 111 w 285"/>
                <a:gd name="T9" fmla="*/ 7 h 589"/>
                <a:gd name="T10" fmla="*/ 239 w 285"/>
                <a:gd name="T11" fmla="*/ 112 h 589"/>
                <a:gd name="T12" fmla="*/ 285 w 285"/>
                <a:gd name="T13" fmla="*/ 565 h 589"/>
              </a:gdLst>
              <a:ahLst/>
              <a:cxnLst>
                <a:cxn ang="0">
                  <a:pos x="T0" y="T1"/>
                </a:cxn>
                <a:cxn ang="0">
                  <a:pos x="T2" y="T3"/>
                </a:cxn>
                <a:cxn ang="0">
                  <a:pos x="T4" y="T5"/>
                </a:cxn>
                <a:cxn ang="0">
                  <a:pos x="T6" y="T7"/>
                </a:cxn>
                <a:cxn ang="0">
                  <a:pos x="T8" y="T9"/>
                </a:cxn>
                <a:cxn ang="0">
                  <a:pos x="T10" y="T11"/>
                </a:cxn>
                <a:cxn ang="0">
                  <a:pos x="T12" y="T13"/>
                </a:cxn>
              </a:cxnLst>
              <a:rect l="0" t="0" r="r" b="b"/>
              <a:pathLst>
                <a:path w="285" h="589">
                  <a:moveTo>
                    <a:pt x="285" y="565"/>
                  </a:moveTo>
                  <a:cubicBezTo>
                    <a:pt x="52" y="589"/>
                    <a:pt x="52" y="589"/>
                    <a:pt x="52" y="589"/>
                  </a:cubicBezTo>
                  <a:cubicBezTo>
                    <a:pt x="6" y="135"/>
                    <a:pt x="6" y="135"/>
                    <a:pt x="6" y="135"/>
                  </a:cubicBezTo>
                  <a:cubicBezTo>
                    <a:pt x="0" y="71"/>
                    <a:pt x="47" y="13"/>
                    <a:pt x="111" y="7"/>
                  </a:cubicBezTo>
                  <a:cubicBezTo>
                    <a:pt x="111" y="7"/>
                    <a:pt x="111" y="7"/>
                    <a:pt x="111" y="7"/>
                  </a:cubicBezTo>
                  <a:cubicBezTo>
                    <a:pt x="175" y="0"/>
                    <a:pt x="233" y="47"/>
                    <a:pt x="239" y="112"/>
                  </a:cubicBezTo>
                  <a:lnTo>
                    <a:pt x="285"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3608B64D-875E-4A72-BB13-37D6A31CFCA4}"/>
                </a:ext>
              </a:extLst>
            </p:cNvPr>
            <p:cNvSpPr>
              <a:spLocks/>
            </p:cNvSpPr>
            <p:nvPr/>
          </p:nvSpPr>
          <p:spPr bwMode="auto">
            <a:xfrm>
              <a:off x="17992725" y="4833938"/>
              <a:ext cx="908050" cy="1868488"/>
            </a:xfrm>
            <a:custGeom>
              <a:avLst/>
              <a:gdLst>
                <a:gd name="T0" fmla="*/ 286 w 286"/>
                <a:gd name="T1" fmla="*/ 564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4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4"/>
                  </a:moveTo>
                  <a:cubicBezTo>
                    <a:pt x="53" y="588"/>
                    <a:pt x="53" y="588"/>
                    <a:pt x="53" y="588"/>
                  </a:cubicBezTo>
                  <a:cubicBezTo>
                    <a:pt x="7" y="135"/>
                    <a:pt x="7" y="135"/>
                    <a:pt x="7" y="135"/>
                  </a:cubicBezTo>
                  <a:cubicBezTo>
                    <a:pt x="0" y="70"/>
                    <a:pt x="47" y="13"/>
                    <a:pt x="112" y="6"/>
                  </a:cubicBezTo>
                  <a:cubicBezTo>
                    <a:pt x="112" y="6"/>
                    <a:pt x="112" y="6"/>
                    <a:pt x="112" y="6"/>
                  </a:cubicBezTo>
                  <a:cubicBezTo>
                    <a:pt x="176" y="0"/>
                    <a:pt x="234" y="47"/>
                    <a:pt x="240" y="111"/>
                  </a:cubicBezTo>
                  <a:lnTo>
                    <a:pt x="286" y="564"/>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F7E97FB6-F821-4F2E-BF98-14167932F568}"/>
                </a:ext>
              </a:extLst>
            </p:cNvPr>
            <p:cNvSpPr>
              <a:spLocks/>
            </p:cNvSpPr>
            <p:nvPr/>
          </p:nvSpPr>
          <p:spPr bwMode="auto">
            <a:xfrm>
              <a:off x="18732500" y="4872038"/>
              <a:ext cx="908050" cy="1868488"/>
            </a:xfrm>
            <a:custGeom>
              <a:avLst/>
              <a:gdLst>
                <a:gd name="T0" fmla="*/ 286 w 286"/>
                <a:gd name="T1" fmla="*/ 565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5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5"/>
                  </a:moveTo>
                  <a:cubicBezTo>
                    <a:pt x="53" y="588"/>
                    <a:pt x="53" y="588"/>
                    <a:pt x="53" y="588"/>
                  </a:cubicBezTo>
                  <a:cubicBezTo>
                    <a:pt x="7" y="135"/>
                    <a:pt x="7" y="135"/>
                    <a:pt x="7" y="135"/>
                  </a:cubicBezTo>
                  <a:cubicBezTo>
                    <a:pt x="0" y="71"/>
                    <a:pt x="47" y="13"/>
                    <a:pt x="112" y="6"/>
                  </a:cubicBezTo>
                  <a:cubicBezTo>
                    <a:pt x="112" y="6"/>
                    <a:pt x="112" y="6"/>
                    <a:pt x="112" y="6"/>
                  </a:cubicBezTo>
                  <a:cubicBezTo>
                    <a:pt x="176" y="0"/>
                    <a:pt x="234" y="47"/>
                    <a:pt x="240" y="111"/>
                  </a:cubicBezTo>
                  <a:lnTo>
                    <a:pt x="286"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7138468-18BC-4E0F-B721-39CA3148F9DE}"/>
                </a:ext>
              </a:extLst>
            </p:cNvPr>
            <p:cNvSpPr>
              <a:spLocks/>
            </p:cNvSpPr>
            <p:nvPr/>
          </p:nvSpPr>
          <p:spPr bwMode="auto">
            <a:xfrm>
              <a:off x="14795500" y="4637088"/>
              <a:ext cx="2120900" cy="2986088"/>
            </a:xfrm>
            <a:custGeom>
              <a:avLst/>
              <a:gdLst>
                <a:gd name="T0" fmla="*/ 668 w 668"/>
                <a:gd name="T1" fmla="*/ 813 h 940"/>
                <a:gd name="T2" fmla="*/ 440 w 668"/>
                <a:gd name="T3" fmla="*/ 940 h 940"/>
                <a:gd name="T4" fmla="*/ 35 w 668"/>
                <a:gd name="T5" fmla="*/ 212 h 940"/>
                <a:gd name="T6" fmla="*/ 86 w 668"/>
                <a:gd name="T7" fmla="*/ 35 h 940"/>
                <a:gd name="T8" fmla="*/ 86 w 668"/>
                <a:gd name="T9" fmla="*/ 35 h 940"/>
                <a:gd name="T10" fmla="*/ 263 w 668"/>
                <a:gd name="T11" fmla="*/ 85 h 940"/>
                <a:gd name="T12" fmla="*/ 668 w 668"/>
                <a:gd name="T13" fmla="*/ 813 h 940"/>
              </a:gdLst>
              <a:ahLst/>
              <a:cxnLst>
                <a:cxn ang="0">
                  <a:pos x="T0" y="T1"/>
                </a:cxn>
                <a:cxn ang="0">
                  <a:pos x="T2" y="T3"/>
                </a:cxn>
                <a:cxn ang="0">
                  <a:pos x="T4" y="T5"/>
                </a:cxn>
                <a:cxn ang="0">
                  <a:pos x="T6" y="T7"/>
                </a:cxn>
                <a:cxn ang="0">
                  <a:pos x="T8" y="T9"/>
                </a:cxn>
                <a:cxn ang="0">
                  <a:pos x="T10" y="T11"/>
                </a:cxn>
                <a:cxn ang="0">
                  <a:pos x="T12" y="T13"/>
                </a:cxn>
              </a:cxnLst>
              <a:rect l="0" t="0" r="r" b="b"/>
              <a:pathLst>
                <a:path w="668" h="940">
                  <a:moveTo>
                    <a:pt x="668" y="813"/>
                  </a:moveTo>
                  <a:cubicBezTo>
                    <a:pt x="440" y="940"/>
                    <a:pt x="440" y="940"/>
                    <a:pt x="440" y="940"/>
                  </a:cubicBezTo>
                  <a:cubicBezTo>
                    <a:pt x="35" y="212"/>
                    <a:pt x="35" y="212"/>
                    <a:pt x="35" y="212"/>
                  </a:cubicBezTo>
                  <a:cubicBezTo>
                    <a:pt x="0" y="149"/>
                    <a:pt x="23" y="70"/>
                    <a:pt x="86" y="35"/>
                  </a:cubicBezTo>
                  <a:cubicBezTo>
                    <a:pt x="86" y="35"/>
                    <a:pt x="86" y="35"/>
                    <a:pt x="86" y="35"/>
                  </a:cubicBezTo>
                  <a:cubicBezTo>
                    <a:pt x="149" y="0"/>
                    <a:pt x="228" y="22"/>
                    <a:pt x="263" y="85"/>
                  </a:cubicBezTo>
                  <a:lnTo>
                    <a:pt x="668" y="813"/>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B8D3F6BA-7C21-4067-A16E-A35FF3C29A53}"/>
                </a:ext>
              </a:extLst>
            </p:cNvPr>
            <p:cNvSpPr>
              <a:spLocks/>
            </p:cNvSpPr>
            <p:nvPr/>
          </p:nvSpPr>
          <p:spPr bwMode="auto">
            <a:xfrm>
              <a:off x="16192500" y="6502401"/>
              <a:ext cx="3473450" cy="2136775"/>
            </a:xfrm>
            <a:custGeom>
              <a:avLst/>
              <a:gdLst>
                <a:gd name="T0" fmla="*/ 1086 w 1094"/>
                <a:gd name="T1" fmla="*/ 52 h 673"/>
                <a:gd name="T2" fmla="*/ 946 w 1094"/>
                <a:gd name="T3" fmla="*/ 542 h 673"/>
                <a:gd name="T4" fmla="*/ 333 w 1094"/>
                <a:gd name="T5" fmla="*/ 673 h 673"/>
                <a:gd name="T6" fmla="*/ 0 w 1094"/>
                <a:gd name="T7" fmla="*/ 353 h 673"/>
                <a:gd name="T8" fmla="*/ 188 w 1094"/>
                <a:gd name="T9" fmla="*/ 0 h 673"/>
                <a:gd name="T10" fmla="*/ 1086 w 1094"/>
                <a:gd name="T11" fmla="*/ 52 h 673"/>
              </a:gdLst>
              <a:ahLst/>
              <a:cxnLst>
                <a:cxn ang="0">
                  <a:pos x="T0" y="T1"/>
                </a:cxn>
                <a:cxn ang="0">
                  <a:pos x="T2" y="T3"/>
                </a:cxn>
                <a:cxn ang="0">
                  <a:pos x="T4" y="T5"/>
                </a:cxn>
                <a:cxn ang="0">
                  <a:pos x="T6" y="T7"/>
                </a:cxn>
                <a:cxn ang="0">
                  <a:pos x="T8" y="T9"/>
                </a:cxn>
                <a:cxn ang="0">
                  <a:pos x="T10" y="T11"/>
                </a:cxn>
              </a:cxnLst>
              <a:rect l="0" t="0" r="r" b="b"/>
              <a:pathLst>
                <a:path w="1094" h="673">
                  <a:moveTo>
                    <a:pt x="1086" y="52"/>
                  </a:moveTo>
                  <a:cubicBezTo>
                    <a:pt x="1086" y="52"/>
                    <a:pt x="1094" y="206"/>
                    <a:pt x="946" y="542"/>
                  </a:cubicBezTo>
                  <a:cubicBezTo>
                    <a:pt x="333" y="673"/>
                    <a:pt x="333" y="673"/>
                    <a:pt x="333" y="673"/>
                  </a:cubicBezTo>
                  <a:cubicBezTo>
                    <a:pt x="333" y="673"/>
                    <a:pt x="111" y="596"/>
                    <a:pt x="0" y="353"/>
                  </a:cubicBezTo>
                  <a:cubicBezTo>
                    <a:pt x="188" y="0"/>
                    <a:pt x="188" y="0"/>
                    <a:pt x="188" y="0"/>
                  </a:cubicBezTo>
                  <a:lnTo>
                    <a:pt x="1086" y="52"/>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9FAADF-AEAB-48A2-9AD6-369AA5E6DCD8}"/>
                </a:ext>
              </a:extLst>
            </p:cNvPr>
            <p:cNvSpPr>
              <a:spLocks/>
            </p:cNvSpPr>
            <p:nvPr/>
          </p:nvSpPr>
          <p:spPr bwMode="auto">
            <a:xfrm>
              <a:off x="16960850" y="7635876"/>
              <a:ext cx="2413000" cy="2395538"/>
            </a:xfrm>
            <a:custGeom>
              <a:avLst/>
              <a:gdLst>
                <a:gd name="T0" fmla="*/ 0 w 760"/>
                <a:gd name="T1" fmla="*/ 270 h 754"/>
                <a:gd name="T2" fmla="*/ 289 w 760"/>
                <a:gd name="T3" fmla="*/ 720 h 754"/>
                <a:gd name="T4" fmla="*/ 760 w 760"/>
                <a:gd name="T5" fmla="*/ 552 h 754"/>
                <a:gd name="T6" fmla="*/ 716 w 760"/>
                <a:gd name="T7" fmla="*/ 67 h 754"/>
                <a:gd name="T8" fmla="*/ 0 w 760"/>
                <a:gd name="T9" fmla="*/ 270 h 754"/>
              </a:gdLst>
              <a:ahLst/>
              <a:cxnLst>
                <a:cxn ang="0">
                  <a:pos x="T0" y="T1"/>
                </a:cxn>
                <a:cxn ang="0">
                  <a:pos x="T2" y="T3"/>
                </a:cxn>
                <a:cxn ang="0">
                  <a:pos x="T4" y="T5"/>
                </a:cxn>
                <a:cxn ang="0">
                  <a:pos x="T6" y="T7"/>
                </a:cxn>
                <a:cxn ang="0">
                  <a:pos x="T8" y="T9"/>
                </a:cxn>
              </a:cxnLst>
              <a:rect l="0" t="0" r="r" b="b"/>
              <a:pathLst>
                <a:path w="760" h="754">
                  <a:moveTo>
                    <a:pt x="0" y="270"/>
                  </a:moveTo>
                  <a:cubicBezTo>
                    <a:pt x="0" y="270"/>
                    <a:pt x="300" y="685"/>
                    <a:pt x="289" y="720"/>
                  </a:cubicBezTo>
                  <a:cubicBezTo>
                    <a:pt x="277" y="754"/>
                    <a:pt x="760" y="552"/>
                    <a:pt x="760" y="552"/>
                  </a:cubicBezTo>
                  <a:cubicBezTo>
                    <a:pt x="760" y="552"/>
                    <a:pt x="705" y="134"/>
                    <a:pt x="716" y="67"/>
                  </a:cubicBezTo>
                  <a:cubicBezTo>
                    <a:pt x="728" y="0"/>
                    <a:pt x="0" y="270"/>
                    <a:pt x="0" y="270"/>
                  </a:cubicBez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8D89EA8E-8A68-49C2-B92F-AC72DA7ED523}"/>
                </a:ext>
              </a:extLst>
            </p:cNvPr>
            <p:cNvSpPr>
              <a:spLocks/>
            </p:cNvSpPr>
            <p:nvPr/>
          </p:nvSpPr>
          <p:spPr bwMode="auto">
            <a:xfrm>
              <a:off x="16798925" y="8404226"/>
              <a:ext cx="3930650" cy="5951538"/>
            </a:xfrm>
            <a:custGeom>
              <a:avLst/>
              <a:gdLst>
                <a:gd name="T0" fmla="*/ 690 w 2476"/>
                <a:gd name="T1" fmla="*/ 3749 h 3749"/>
                <a:gd name="T2" fmla="*/ 2476 w 2476"/>
                <a:gd name="T3" fmla="*/ 3385 h 3749"/>
                <a:gd name="T4" fmla="*/ 1784 w 2476"/>
                <a:gd name="T5" fmla="*/ 0 h 3749"/>
                <a:gd name="T6" fmla="*/ 0 w 2476"/>
                <a:gd name="T7" fmla="*/ 365 h 3749"/>
                <a:gd name="T8" fmla="*/ 690 w 2476"/>
                <a:gd name="T9" fmla="*/ 3749 h 3749"/>
              </a:gdLst>
              <a:ahLst/>
              <a:cxnLst>
                <a:cxn ang="0">
                  <a:pos x="T0" y="T1"/>
                </a:cxn>
                <a:cxn ang="0">
                  <a:pos x="T2" y="T3"/>
                </a:cxn>
                <a:cxn ang="0">
                  <a:pos x="T4" y="T5"/>
                </a:cxn>
                <a:cxn ang="0">
                  <a:pos x="T6" y="T7"/>
                </a:cxn>
                <a:cxn ang="0">
                  <a:pos x="T8" y="T9"/>
                </a:cxn>
              </a:cxnLst>
              <a:rect l="0" t="0" r="r" b="b"/>
              <a:pathLst>
                <a:path w="2476" h="3749">
                  <a:moveTo>
                    <a:pt x="690" y="3749"/>
                  </a:moveTo>
                  <a:lnTo>
                    <a:pt x="2476" y="3385"/>
                  </a:lnTo>
                  <a:lnTo>
                    <a:pt x="1784" y="0"/>
                  </a:lnTo>
                  <a:lnTo>
                    <a:pt x="0" y="365"/>
                  </a:lnTo>
                  <a:lnTo>
                    <a:pt x="690" y="3749"/>
                  </a:lnTo>
                  <a:close/>
                </a:path>
              </a:pathLst>
            </a:custGeom>
            <a:solidFill>
              <a:srgbClr val="2C2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CD06A60B-E187-4210-8763-49B2C5AE1535}"/>
                </a:ext>
              </a:extLst>
            </p:cNvPr>
            <p:cNvSpPr>
              <a:spLocks/>
            </p:cNvSpPr>
            <p:nvPr/>
          </p:nvSpPr>
          <p:spPr bwMode="auto">
            <a:xfrm>
              <a:off x="16551275" y="8369301"/>
              <a:ext cx="3448050" cy="1249363"/>
            </a:xfrm>
            <a:custGeom>
              <a:avLst/>
              <a:gdLst>
                <a:gd name="T0" fmla="*/ 95 w 1086"/>
                <a:gd name="T1" fmla="*/ 386 h 393"/>
                <a:gd name="T2" fmla="*/ 1030 w 1086"/>
                <a:gd name="T3" fmla="*/ 195 h 393"/>
                <a:gd name="T4" fmla="*/ 1079 w 1086"/>
                <a:gd name="T5" fmla="*/ 120 h 393"/>
                <a:gd name="T6" fmla="*/ 1066 w 1086"/>
                <a:gd name="T7" fmla="*/ 56 h 393"/>
                <a:gd name="T8" fmla="*/ 991 w 1086"/>
                <a:gd name="T9" fmla="*/ 7 h 393"/>
                <a:gd name="T10" fmla="*/ 57 w 1086"/>
                <a:gd name="T11" fmla="*/ 198 h 393"/>
                <a:gd name="T12" fmla="*/ 7 w 1086"/>
                <a:gd name="T13" fmla="*/ 272 h 393"/>
                <a:gd name="T14" fmla="*/ 20 w 1086"/>
                <a:gd name="T15" fmla="*/ 336 h 393"/>
                <a:gd name="T16" fmla="*/ 95 w 1086"/>
                <a:gd name="T17" fmla="*/ 38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6" h="393">
                  <a:moveTo>
                    <a:pt x="95" y="386"/>
                  </a:moveTo>
                  <a:cubicBezTo>
                    <a:pt x="1030" y="195"/>
                    <a:pt x="1030" y="195"/>
                    <a:pt x="1030" y="195"/>
                  </a:cubicBezTo>
                  <a:cubicBezTo>
                    <a:pt x="1064" y="188"/>
                    <a:pt x="1086" y="154"/>
                    <a:pt x="1079" y="120"/>
                  </a:cubicBezTo>
                  <a:cubicBezTo>
                    <a:pt x="1066" y="56"/>
                    <a:pt x="1066" y="56"/>
                    <a:pt x="1066" y="56"/>
                  </a:cubicBezTo>
                  <a:cubicBezTo>
                    <a:pt x="1059" y="22"/>
                    <a:pt x="1026" y="0"/>
                    <a:pt x="991" y="7"/>
                  </a:cubicBezTo>
                  <a:cubicBezTo>
                    <a:pt x="57" y="198"/>
                    <a:pt x="57" y="198"/>
                    <a:pt x="57" y="198"/>
                  </a:cubicBezTo>
                  <a:cubicBezTo>
                    <a:pt x="22" y="205"/>
                    <a:pt x="0" y="238"/>
                    <a:pt x="7" y="272"/>
                  </a:cubicBezTo>
                  <a:cubicBezTo>
                    <a:pt x="20" y="336"/>
                    <a:pt x="20" y="336"/>
                    <a:pt x="20" y="336"/>
                  </a:cubicBezTo>
                  <a:cubicBezTo>
                    <a:pt x="27" y="371"/>
                    <a:pt x="61" y="393"/>
                    <a:pt x="95" y="386"/>
                  </a:cubicBezTo>
                  <a:close/>
                </a:path>
              </a:pathLst>
            </a:custGeom>
            <a:solidFill>
              <a:srgbClr val="181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E32499D-9CB8-4AE3-9A25-B018ADD4173A}"/>
                </a:ext>
              </a:extLst>
            </p:cNvPr>
            <p:cNvSpPr>
              <a:spLocks/>
            </p:cNvSpPr>
            <p:nvPr/>
          </p:nvSpPr>
          <p:spPr bwMode="auto">
            <a:xfrm>
              <a:off x="16919575" y="9002713"/>
              <a:ext cx="2835275" cy="739775"/>
            </a:xfrm>
            <a:custGeom>
              <a:avLst/>
              <a:gdLst>
                <a:gd name="T0" fmla="*/ 893 w 893"/>
                <a:gd name="T1" fmla="*/ 0 h 233"/>
                <a:gd name="T2" fmla="*/ 0 w 893"/>
                <a:gd name="T3" fmla="*/ 183 h 233"/>
                <a:gd name="T4" fmla="*/ 893 w 893"/>
                <a:gd name="T5" fmla="*/ 0 h 233"/>
              </a:gdLst>
              <a:ahLst/>
              <a:cxnLst>
                <a:cxn ang="0">
                  <a:pos x="T0" y="T1"/>
                </a:cxn>
                <a:cxn ang="0">
                  <a:pos x="T2" y="T3"/>
                </a:cxn>
                <a:cxn ang="0">
                  <a:pos x="T4" y="T5"/>
                </a:cxn>
              </a:cxnLst>
              <a:rect l="0" t="0" r="r" b="b"/>
              <a:pathLst>
                <a:path w="893" h="233">
                  <a:moveTo>
                    <a:pt x="893" y="0"/>
                  </a:moveTo>
                  <a:cubicBezTo>
                    <a:pt x="893" y="0"/>
                    <a:pt x="539" y="233"/>
                    <a:pt x="0" y="183"/>
                  </a:cubicBezTo>
                  <a:lnTo>
                    <a:pt x="893" y="0"/>
                  </a:ln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B813AC77-60B2-4795-9731-71C328863C3B}"/>
                </a:ext>
              </a:extLst>
            </p:cNvPr>
            <p:cNvSpPr>
              <a:spLocks/>
            </p:cNvSpPr>
            <p:nvPr/>
          </p:nvSpPr>
          <p:spPr bwMode="auto">
            <a:xfrm>
              <a:off x="16935450" y="9082088"/>
              <a:ext cx="266700" cy="266700"/>
            </a:xfrm>
            <a:custGeom>
              <a:avLst/>
              <a:gdLst>
                <a:gd name="T0" fmla="*/ 4 w 84"/>
                <a:gd name="T1" fmla="*/ 50 h 84"/>
                <a:gd name="T2" fmla="*/ 50 w 84"/>
                <a:gd name="T3" fmla="*/ 80 h 84"/>
                <a:gd name="T4" fmla="*/ 80 w 84"/>
                <a:gd name="T5" fmla="*/ 35 h 84"/>
                <a:gd name="T6" fmla="*/ 34 w 84"/>
                <a:gd name="T7" fmla="*/ 5 h 84"/>
                <a:gd name="T8" fmla="*/ 4 w 84"/>
                <a:gd name="T9" fmla="*/ 50 h 84"/>
              </a:gdLst>
              <a:ahLst/>
              <a:cxnLst>
                <a:cxn ang="0">
                  <a:pos x="T0" y="T1"/>
                </a:cxn>
                <a:cxn ang="0">
                  <a:pos x="T2" y="T3"/>
                </a:cxn>
                <a:cxn ang="0">
                  <a:pos x="T4" y="T5"/>
                </a:cxn>
                <a:cxn ang="0">
                  <a:pos x="T6" y="T7"/>
                </a:cxn>
                <a:cxn ang="0">
                  <a:pos x="T8" y="T9"/>
                </a:cxn>
              </a:cxnLst>
              <a:rect l="0" t="0" r="r" b="b"/>
              <a:pathLst>
                <a:path w="84" h="84">
                  <a:moveTo>
                    <a:pt x="4" y="50"/>
                  </a:moveTo>
                  <a:cubicBezTo>
                    <a:pt x="8" y="71"/>
                    <a:pt x="29" y="84"/>
                    <a:pt x="50" y="80"/>
                  </a:cubicBezTo>
                  <a:cubicBezTo>
                    <a:pt x="70" y="76"/>
                    <a:pt x="84" y="55"/>
                    <a:pt x="80" y="35"/>
                  </a:cubicBezTo>
                  <a:cubicBezTo>
                    <a:pt x="75" y="14"/>
                    <a:pt x="55" y="0"/>
                    <a:pt x="34" y="5"/>
                  </a:cubicBezTo>
                  <a:cubicBezTo>
                    <a:pt x="13" y="9"/>
                    <a:pt x="0" y="29"/>
                    <a:pt x="4" y="50"/>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4AAD912-8331-44D0-AC0C-E6A511F10FA5}"/>
                </a:ext>
              </a:extLst>
            </p:cNvPr>
            <p:cNvSpPr>
              <a:spLocks/>
            </p:cNvSpPr>
            <p:nvPr/>
          </p:nvSpPr>
          <p:spPr bwMode="auto">
            <a:xfrm>
              <a:off x="17303750" y="9009063"/>
              <a:ext cx="266700" cy="266700"/>
            </a:xfrm>
            <a:custGeom>
              <a:avLst/>
              <a:gdLst>
                <a:gd name="T0" fmla="*/ 4 w 84"/>
                <a:gd name="T1" fmla="*/ 49 h 84"/>
                <a:gd name="T2" fmla="*/ 49 w 84"/>
                <a:gd name="T3" fmla="*/ 79 h 84"/>
                <a:gd name="T4" fmla="*/ 79 w 84"/>
                <a:gd name="T5" fmla="*/ 34 h 84"/>
                <a:gd name="T6" fmla="*/ 34 w 84"/>
                <a:gd name="T7" fmla="*/ 4 h 84"/>
                <a:gd name="T8" fmla="*/ 4 w 84"/>
                <a:gd name="T9" fmla="*/ 49 h 84"/>
              </a:gdLst>
              <a:ahLst/>
              <a:cxnLst>
                <a:cxn ang="0">
                  <a:pos x="T0" y="T1"/>
                </a:cxn>
                <a:cxn ang="0">
                  <a:pos x="T2" y="T3"/>
                </a:cxn>
                <a:cxn ang="0">
                  <a:pos x="T4" y="T5"/>
                </a:cxn>
                <a:cxn ang="0">
                  <a:pos x="T6" y="T7"/>
                </a:cxn>
                <a:cxn ang="0">
                  <a:pos x="T8" y="T9"/>
                </a:cxn>
              </a:cxnLst>
              <a:rect l="0" t="0" r="r" b="b"/>
              <a:pathLst>
                <a:path w="84" h="84">
                  <a:moveTo>
                    <a:pt x="4" y="49"/>
                  </a:moveTo>
                  <a:cubicBezTo>
                    <a:pt x="8" y="70"/>
                    <a:pt x="29" y="84"/>
                    <a:pt x="49" y="79"/>
                  </a:cubicBezTo>
                  <a:cubicBezTo>
                    <a:pt x="70" y="75"/>
                    <a:pt x="84" y="55"/>
                    <a:pt x="79" y="34"/>
                  </a:cubicBezTo>
                  <a:cubicBezTo>
                    <a:pt x="75" y="13"/>
                    <a:pt x="55" y="0"/>
                    <a:pt x="34" y="4"/>
                  </a:cubicBezTo>
                  <a:cubicBezTo>
                    <a:pt x="13" y="8"/>
                    <a:pt x="0" y="29"/>
                    <a:pt x="4" y="49"/>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FCE8C91E-485A-4D13-B444-D752D8236E80}"/>
              </a:ext>
            </a:extLst>
          </p:cNvPr>
          <p:cNvSpPr txBox="1"/>
          <p:nvPr/>
        </p:nvSpPr>
        <p:spPr>
          <a:xfrm>
            <a:off x="14814670" y="2823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6A4D8B14-221C-4E33-A5A2-3CED192C536E}"/>
              </a:ext>
            </a:extLst>
          </p:cNvPr>
          <p:cNvSpPr txBox="1"/>
          <p:nvPr/>
        </p:nvSpPr>
        <p:spPr>
          <a:xfrm>
            <a:off x="14814670" y="7146222"/>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DC48F8BA-223D-424D-B91A-82C56BC36C12}"/>
              </a:ext>
            </a:extLst>
          </p:cNvPr>
          <p:cNvSpPr/>
          <p:nvPr/>
        </p:nvSpPr>
        <p:spPr>
          <a:xfrm>
            <a:off x="14814670" y="102391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282709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1000" fill="hold"/>
                                        <p:tgtEl>
                                          <p:spTgt spid="99"/>
                                        </p:tgtEl>
                                        <p:attrNameLst>
                                          <p:attrName>ppt_x</p:attrName>
                                        </p:attrNameLst>
                                      </p:cBhvr>
                                      <p:tavLst>
                                        <p:tav tm="0">
                                          <p:val>
                                            <p:strVal val="1+#ppt_w/2"/>
                                          </p:val>
                                        </p:tav>
                                        <p:tav tm="100000">
                                          <p:val>
                                            <p:strVal val="#ppt_x"/>
                                          </p:val>
                                        </p:tav>
                                      </p:tavLst>
                                    </p:anim>
                                    <p:anim calcmode="lin" valueType="num">
                                      <p:cBhvr additive="base">
                                        <p:cTn id="8" dur="1000" fill="hold"/>
                                        <p:tgtEl>
                                          <p:spTgt spid="9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1+#ppt_w/2"/>
                                          </p:val>
                                        </p:tav>
                                        <p:tav tm="100000">
                                          <p:val>
                                            <p:strVal val="#ppt_x"/>
                                          </p:val>
                                        </p:tav>
                                      </p:tavLst>
                                    </p:anim>
                                    <p:anim calcmode="lin" valueType="num">
                                      <p:cBhvr additive="base">
                                        <p:cTn id="12" dur="1000" fill="hold"/>
                                        <p:tgtEl>
                                          <p:spTgt spid="10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1000" fill="hold"/>
                                        <p:tgtEl>
                                          <p:spTgt spid="101"/>
                                        </p:tgtEl>
                                        <p:attrNameLst>
                                          <p:attrName>ppt_x</p:attrName>
                                        </p:attrNameLst>
                                      </p:cBhvr>
                                      <p:tavLst>
                                        <p:tav tm="0">
                                          <p:val>
                                            <p:strVal val="1+#ppt_w/2"/>
                                          </p:val>
                                        </p:tav>
                                        <p:tav tm="100000">
                                          <p:val>
                                            <p:strVal val="#ppt_x"/>
                                          </p:val>
                                        </p:tav>
                                      </p:tavLst>
                                    </p:anim>
                                    <p:anim calcmode="lin" valueType="num">
                                      <p:cBhvr additive="base">
                                        <p:cTn id="16" dur="1000" fill="hold"/>
                                        <p:tgtEl>
                                          <p:spTgt spid="101"/>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1500" fill="hold"/>
                                        <p:tgtEl>
                                          <p:spTgt spid="59"/>
                                        </p:tgtEl>
                                        <p:attrNameLst>
                                          <p:attrName>ppt_x</p:attrName>
                                        </p:attrNameLst>
                                      </p:cBhvr>
                                      <p:tavLst>
                                        <p:tav tm="0">
                                          <p:val>
                                            <p:strVal val="#ppt_x"/>
                                          </p:val>
                                        </p:tav>
                                        <p:tav tm="100000">
                                          <p:val>
                                            <p:strVal val="#ppt_x"/>
                                          </p:val>
                                        </p:tav>
                                      </p:tavLst>
                                    </p:anim>
                                    <p:anim calcmode="lin" valueType="num">
                                      <p:cBhvr additive="base">
                                        <p:cTn id="36" dur="1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78"/>
                                        </p:tgtEl>
                                        <p:attrNameLst>
                                          <p:attrName>style.visibility</p:attrName>
                                        </p:attrNameLst>
                                      </p:cBhvr>
                                      <p:to>
                                        <p:strVal val="visible"/>
                                      </p:to>
                                    </p:set>
                                    <p:anim calcmode="lin" valueType="num">
                                      <p:cBhvr additive="base">
                                        <p:cTn id="39" dur="1500" fill="hold"/>
                                        <p:tgtEl>
                                          <p:spTgt spid="78"/>
                                        </p:tgtEl>
                                        <p:attrNameLst>
                                          <p:attrName>ppt_x</p:attrName>
                                        </p:attrNameLst>
                                      </p:cBhvr>
                                      <p:tavLst>
                                        <p:tav tm="0">
                                          <p:val>
                                            <p:strVal val="#ppt_x"/>
                                          </p:val>
                                        </p:tav>
                                        <p:tav tm="100000">
                                          <p:val>
                                            <p:strVal val="#ppt_x"/>
                                          </p:val>
                                        </p:tav>
                                      </p:tavLst>
                                    </p:anim>
                                    <p:anim calcmode="lin" valueType="num">
                                      <p:cBhvr additive="base">
                                        <p:cTn id="40" dur="1500" fill="hold"/>
                                        <p:tgtEl>
                                          <p:spTgt spid="7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additive="base">
                                        <p:cTn id="43" dur="1500" fill="hold"/>
                                        <p:tgtEl>
                                          <p:spTgt spid="69"/>
                                        </p:tgtEl>
                                        <p:attrNameLst>
                                          <p:attrName>ppt_x</p:attrName>
                                        </p:attrNameLst>
                                      </p:cBhvr>
                                      <p:tavLst>
                                        <p:tav tm="0">
                                          <p:val>
                                            <p:strVal val="#ppt_x"/>
                                          </p:val>
                                        </p:tav>
                                        <p:tav tm="100000">
                                          <p:val>
                                            <p:strVal val="#ppt_x"/>
                                          </p:val>
                                        </p:tav>
                                      </p:tavLst>
                                    </p:anim>
                                    <p:anim calcmode="lin" valueType="num">
                                      <p:cBhvr additive="base">
                                        <p:cTn id="44" dur="1500" fill="hold"/>
                                        <p:tgtEl>
                                          <p:spTgt spid="6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500" fill="hold"/>
                                        <p:tgtEl>
                                          <p:spTgt spid="66"/>
                                        </p:tgtEl>
                                        <p:attrNameLst>
                                          <p:attrName>ppt_x</p:attrName>
                                        </p:attrNameLst>
                                      </p:cBhvr>
                                      <p:tavLst>
                                        <p:tav tm="0">
                                          <p:val>
                                            <p:strVal val="#ppt_x"/>
                                          </p:val>
                                        </p:tav>
                                        <p:tav tm="100000">
                                          <p:val>
                                            <p:strVal val="#ppt_x"/>
                                          </p:val>
                                        </p:tav>
                                      </p:tavLst>
                                    </p:anim>
                                    <p:anim calcmode="lin" valueType="num">
                                      <p:cBhvr additive="base">
                                        <p:cTn id="48" dur="1500" fill="hold"/>
                                        <p:tgtEl>
                                          <p:spTgt spid="66"/>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1250"/>
                                  </p:stCondLst>
                                  <p:childTnLst>
                                    <p:set>
                                      <p:cBhvr>
                                        <p:cTn id="50" dur="1" fill="hold">
                                          <p:stCondLst>
                                            <p:cond delay="0"/>
                                          </p:stCondLst>
                                        </p:cTn>
                                        <p:tgtEl>
                                          <p:spTgt spid="19"/>
                                        </p:tgtEl>
                                        <p:attrNameLst>
                                          <p:attrName>style.visibility</p:attrName>
                                        </p:attrNameLst>
                                      </p:cBhvr>
                                      <p:to>
                                        <p:strVal val="visible"/>
                                      </p:to>
                                    </p:set>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fltVal val="0"/>
                                          </p:val>
                                        </p:tav>
                                        <p:tav tm="100000">
                                          <p:val>
                                            <p:strVal val="#ppt_h"/>
                                          </p:val>
                                        </p:tav>
                                      </p:tavLst>
                                    </p:anim>
                                    <p:anim calcmode="lin" valueType="num">
                                      <p:cBhvr>
                                        <p:cTn id="53" dur="500" fill="hold"/>
                                        <p:tgtEl>
                                          <p:spTgt spid="19"/>
                                        </p:tgtEl>
                                        <p:attrNameLst>
                                          <p:attrName>style.rotation</p:attrName>
                                        </p:attrNameLst>
                                      </p:cBhvr>
                                      <p:tavLst>
                                        <p:tav tm="0">
                                          <p:val>
                                            <p:fltVal val="360"/>
                                          </p:val>
                                        </p:tav>
                                        <p:tav tm="100000">
                                          <p:val>
                                            <p:fltVal val="0"/>
                                          </p:val>
                                        </p:tav>
                                      </p:tavLst>
                                    </p:anim>
                                    <p:animEffect transition="in" filter="fade">
                                      <p:cBhvr>
                                        <p:cTn id="54" dur="500"/>
                                        <p:tgtEl>
                                          <p:spTgt spid="19"/>
                                        </p:tgtEl>
                                      </p:cBhvr>
                                    </p:animEffect>
                                  </p:childTnLst>
                                </p:cTn>
                              </p:par>
                              <p:par>
                                <p:cTn id="55" presetID="49" presetClass="entr" presetSubtype="0" decel="100000" fill="hold" grpId="0" nodeType="withEffect">
                                  <p:stCondLst>
                                    <p:cond delay="1300"/>
                                  </p:stCondLst>
                                  <p:childTnLst>
                                    <p:set>
                                      <p:cBhvr>
                                        <p:cTn id="56" dur="1" fill="hold">
                                          <p:stCondLst>
                                            <p:cond delay="0"/>
                                          </p:stCondLst>
                                        </p:cTn>
                                        <p:tgtEl>
                                          <p:spTgt spid="20"/>
                                        </p:tgtEl>
                                        <p:attrNameLst>
                                          <p:attrName>style.visibility</p:attrName>
                                        </p:attrNameLst>
                                      </p:cBhvr>
                                      <p:to>
                                        <p:strVal val="visible"/>
                                      </p:to>
                                    </p:set>
                                    <p:anim calcmode="lin" valueType="num">
                                      <p:cBhvr>
                                        <p:cTn id="57" dur="500" fill="hold"/>
                                        <p:tgtEl>
                                          <p:spTgt spid="20"/>
                                        </p:tgtEl>
                                        <p:attrNameLst>
                                          <p:attrName>ppt_w</p:attrName>
                                        </p:attrNameLst>
                                      </p:cBhvr>
                                      <p:tavLst>
                                        <p:tav tm="0">
                                          <p:val>
                                            <p:fltVal val="0"/>
                                          </p:val>
                                        </p:tav>
                                        <p:tav tm="100000">
                                          <p:val>
                                            <p:strVal val="#ppt_w"/>
                                          </p:val>
                                        </p:tav>
                                      </p:tavLst>
                                    </p:anim>
                                    <p:anim calcmode="lin" valueType="num">
                                      <p:cBhvr>
                                        <p:cTn id="58" dur="500" fill="hold"/>
                                        <p:tgtEl>
                                          <p:spTgt spid="20"/>
                                        </p:tgtEl>
                                        <p:attrNameLst>
                                          <p:attrName>ppt_h</p:attrName>
                                        </p:attrNameLst>
                                      </p:cBhvr>
                                      <p:tavLst>
                                        <p:tav tm="0">
                                          <p:val>
                                            <p:fltVal val="0"/>
                                          </p:val>
                                        </p:tav>
                                        <p:tav tm="100000">
                                          <p:val>
                                            <p:strVal val="#ppt_h"/>
                                          </p:val>
                                        </p:tav>
                                      </p:tavLst>
                                    </p:anim>
                                    <p:anim calcmode="lin" valueType="num">
                                      <p:cBhvr>
                                        <p:cTn id="59" dur="500" fill="hold"/>
                                        <p:tgtEl>
                                          <p:spTgt spid="20"/>
                                        </p:tgtEl>
                                        <p:attrNameLst>
                                          <p:attrName>style.rotation</p:attrName>
                                        </p:attrNameLst>
                                      </p:cBhvr>
                                      <p:tavLst>
                                        <p:tav tm="0">
                                          <p:val>
                                            <p:fltVal val="360"/>
                                          </p:val>
                                        </p:tav>
                                        <p:tav tm="100000">
                                          <p:val>
                                            <p:fltVal val="0"/>
                                          </p:val>
                                        </p:tav>
                                      </p:tavLst>
                                    </p:anim>
                                    <p:animEffect transition="in" filter="fade">
                                      <p:cBhvr>
                                        <p:cTn id="60" dur="500"/>
                                        <p:tgtEl>
                                          <p:spTgt spid="20"/>
                                        </p:tgtEl>
                                      </p:cBhvr>
                                    </p:animEffect>
                                  </p:childTnLst>
                                </p:cTn>
                              </p:par>
                              <p:par>
                                <p:cTn id="61" presetID="49" presetClass="entr" presetSubtype="0" decel="100000" fill="hold" grpId="0" nodeType="withEffect">
                                  <p:stCondLst>
                                    <p:cond delay="140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 calcmode="lin" valueType="num">
                                      <p:cBhvr>
                                        <p:cTn id="65" dur="500" fill="hold"/>
                                        <p:tgtEl>
                                          <p:spTgt spid="21"/>
                                        </p:tgtEl>
                                        <p:attrNameLst>
                                          <p:attrName>style.rotation</p:attrName>
                                        </p:attrNameLst>
                                      </p:cBhvr>
                                      <p:tavLst>
                                        <p:tav tm="0">
                                          <p:val>
                                            <p:fltVal val="360"/>
                                          </p:val>
                                        </p:tav>
                                        <p:tav tm="100000">
                                          <p:val>
                                            <p:fltVal val="0"/>
                                          </p:val>
                                        </p:tav>
                                      </p:tavLst>
                                    </p:anim>
                                    <p:animEffect transition="in" filter="fade">
                                      <p:cBhvr>
                                        <p:cTn id="66" dur="500"/>
                                        <p:tgtEl>
                                          <p:spTgt spid="21"/>
                                        </p:tgtEl>
                                      </p:cBhvr>
                                    </p:animEffect>
                                  </p:childTnLst>
                                </p:cTn>
                              </p:par>
                              <p:par>
                                <p:cTn id="67" presetID="49" presetClass="entr" presetSubtype="0" decel="100000" fill="hold" grpId="0" nodeType="withEffect">
                                  <p:stCondLst>
                                    <p:cond delay="15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 calcmode="lin" valueType="num">
                                      <p:cBhvr>
                                        <p:cTn id="71" dur="500" fill="hold"/>
                                        <p:tgtEl>
                                          <p:spTgt spid="22"/>
                                        </p:tgtEl>
                                        <p:attrNameLst>
                                          <p:attrName>style.rotation</p:attrName>
                                        </p:attrNameLst>
                                      </p:cBhvr>
                                      <p:tavLst>
                                        <p:tav tm="0">
                                          <p:val>
                                            <p:fltVal val="360"/>
                                          </p:val>
                                        </p:tav>
                                        <p:tav tm="100000">
                                          <p:val>
                                            <p:fltVal val="0"/>
                                          </p:val>
                                        </p:tav>
                                      </p:tavLst>
                                    </p:anim>
                                    <p:animEffect transition="in" filter="fade">
                                      <p:cBhvr>
                                        <p:cTn id="72" dur="500"/>
                                        <p:tgtEl>
                                          <p:spTgt spid="22"/>
                                        </p:tgtEl>
                                      </p:cBhvr>
                                    </p:animEffect>
                                  </p:childTnLst>
                                </p:cTn>
                              </p:par>
                              <p:par>
                                <p:cTn id="73" presetID="49" presetClass="entr" presetSubtype="0" decel="100000" fill="hold" grpId="0" nodeType="withEffect">
                                  <p:stCondLst>
                                    <p:cond delay="1600"/>
                                  </p:stCondLst>
                                  <p:childTnLst>
                                    <p:set>
                                      <p:cBhvr>
                                        <p:cTn id="74" dur="1" fill="hold">
                                          <p:stCondLst>
                                            <p:cond delay="0"/>
                                          </p:stCondLst>
                                        </p:cTn>
                                        <p:tgtEl>
                                          <p:spTgt spid="23"/>
                                        </p:tgtEl>
                                        <p:attrNameLst>
                                          <p:attrName>style.visibility</p:attrName>
                                        </p:attrNameLst>
                                      </p:cBhvr>
                                      <p:to>
                                        <p:strVal val="visible"/>
                                      </p:to>
                                    </p:set>
                                    <p:anim calcmode="lin" valueType="num">
                                      <p:cBhvr>
                                        <p:cTn id="75" dur="500" fill="hold"/>
                                        <p:tgtEl>
                                          <p:spTgt spid="23"/>
                                        </p:tgtEl>
                                        <p:attrNameLst>
                                          <p:attrName>ppt_w</p:attrName>
                                        </p:attrNameLst>
                                      </p:cBhvr>
                                      <p:tavLst>
                                        <p:tav tm="0">
                                          <p:val>
                                            <p:fltVal val="0"/>
                                          </p:val>
                                        </p:tav>
                                        <p:tav tm="100000">
                                          <p:val>
                                            <p:strVal val="#ppt_w"/>
                                          </p:val>
                                        </p:tav>
                                      </p:tavLst>
                                    </p:anim>
                                    <p:anim calcmode="lin" valueType="num">
                                      <p:cBhvr>
                                        <p:cTn id="76" dur="500" fill="hold"/>
                                        <p:tgtEl>
                                          <p:spTgt spid="23"/>
                                        </p:tgtEl>
                                        <p:attrNameLst>
                                          <p:attrName>ppt_h</p:attrName>
                                        </p:attrNameLst>
                                      </p:cBhvr>
                                      <p:tavLst>
                                        <p:tav tm="0">
                                          <p:val>
                                            <p:fltVal val="0"/>
                                          </p:val>
                                        </p:tav>
                                        <p:tav tm="100000">
                                          <p:val>
                                            <p:strVal val="#ppt_h"/>
                                          </p:val>
                                        </p:tav>
                                      </p:tavLst>
                                    </p:anim>
                                    <p:anim calcmode="lin" valueType="num">
                                      <p:cBhvr>
                                        <p:cTn id="77" dur="500" fill="hold"/>
                                        <p:tgtEl>
                                          <p:spTgt spid="23"/>
                                        </p:tgtEl>
                                        <p:attrNameLst>
                                          <p:attrName>style.rotation</p:attrName>
                                        </p:attrNameLst>
                                      </p:cBhvr>
                                      <p:tavLst>
                                        <p:tav tm="0">
                                          <p:val>
                                            <p:fltVal val="360"/>
                                          </p:val>
                                        </p:tav>
                                        <p:tav tm="100000">
                                          <p:val>
                                            <p:fltVal val="0"/>
                                          </p:val>
                                        </p:tav>
                                      </p:tavLst>
                                    </p:anim>
                                    <p:animEffect transition="in" filter="fade">
                                      <p:cBhvr>
                                        <p:cTn id="78" dur="500"/>
                                        <p:tgtEl>
                                          <p:spTgt spid="23"/>
                                        </p:tgtEl>
                                      </p:cBhvr>
                                    </p:animEffect>
                                  </p:childTnLst>
                                </p:cTn>
                              </p:par>
                              <p:par>
                                <p:cTn id="79" presetID="49" presetClass="entr" presetSubtype="0" decel="100000" fill="hold" grpId="0" nodeType="withEffect">
                                  <p:stCondLst>
                                    <p:cond delay="1700"/>
                                  </p:stCondLst>
                                  <p:childTnLst>
                                    <p:set>
                                      <p:cBhvr>
                                        <p:cTn id="80" dur="1" fill="hold">
                                          <p:stCondLst>
                                            <p:cond delay="0"/>
                                          </p:stCondLst>
                                        </p:cTn>
                                        <p:tgtEl>
                                          <p:spTgt spid="25"/>
                                        </p:tgtEl>
                                        <p:attrNameLst>
                                          <p:attrName>style.visibility</p:attrName>
                                        </p:attrNameLst>
                                      </p:cBhvr>
                                      <p:to>
                                        <p:strVal val="visible"/>
                                      </p:to>
                                    </p:set>
                                    <p:anim calcmode="lin" valueType="num">
                                      <p:cBhvr>
                                        <p:cTn id="81" dur="500" fill="hold"/>
                                        <p:tgtEl>
                                          <p:spTgt spid="25"/>
                                        </p:tgtEl>
                                        <p:attrNameLst>
                                          <p:attrName>ppt_w</p:attrName>
                                        </p:attrNameLst>
                                      </p:cBhvr>
                                      <p:tavLst>
                                        <p:tav tm="0">
                                          <p:val>
                                            <p:fltVal val="0"/>
                                          </p:val>
                                        </p:tav>
                                        <p:tav tm="100000">
                                          <p:val>
                                            <p:strVal val="#ppt_w"/>
                                          </p:val>
                                        </p:tav>
                                      </p:tavLst>
                                    </p:anim>
                                    <p:anim calcmode="lin" valueType="num">
                                      <p:cBhvr>
                                        <p:cTn id="82" dur="500" fill="hold"/>
                                        <p:tgtEl>
                                          <p:spTgt spid="25"/>
                                        </p:tgtEl>
                                        <p:attrNameLst>
                                          <p:attrName>ppt_h</p:attrName>
                                        </p:attrNameLst>
                                      </p:cBhvr>
                                      <p:tavLst>
                                        <p:tav tm="0">
                                          <p:val>
                                            <p:fltVal val="0"/>
                                          </p:val>
                                        </p:tav>
                                        <p:tav tm="100000">
                                          <p:val>
                                            <p:strVal val="#ppt_h"/>
                                          </p:val>
                                        </p:tav>
                                      </p:tavLst>
                                    </p:anim>
                                    <p:anim calcmode="lin" valueType="num">
                                      <p:cBhvr>
                                        <p:cTn id="83" dur="500" fill="hold"/>
                                        <p:tgtEl>
                                          <p:spTgt spid="25"/>
                                        </p:tgtEl>
                                        <p:attrNameLst>
                                          <p:attrName>style.rotation</p:attrName>
                                        </p:attrNameLst>
                                      </p:cBhvr>
                                      <p:tavLst>
                                        <p:tav tm="0">
                                          <p:val>
                                            <p:fltVal val="360"/>
                                          </p:val>
                                        </p:tav>
                                        <p:tav tm="100000">
                                          <p:val>
                                            <p:fltVal val="0"/>
                                          </p:val>
                                        </p:tav>
                                      </p:tavLst>
                                    </p:anim>
                                    <p:animEffect transition="in" filter="fade">
                                      <p:cBhvr>
                                        <p:cTn id="84" dur="500"/>
                                        <p:tgtEl>
                                          <p:spTgt spid="25"/>
                                        </p:tgtEl>
                                      </p:cBhvr>
                                    </p:animEffect>
                                  </p:childTnLst>
                                </p:cTn>
                              </p:par>
                              <p:par>
                                <p:cTn id="85" presetID="49" presetClass="entr" presetSubtype="0" decel="100000" fill="hold" grpId="0" nodeType="withEffect">
                                  <p:stCondLst>
                                    <p:cond delay="1800"/>
                                  </p:stCondLst>
                                  <p:childTnLst>
                                    <p:set>
                                      <p:cBhvr>
                                        <p:cTn id="86" dur="1" fill="hold">
                                          <p:stCondLst>
                                            <p:cond delay="0"/>
                                          </p:stCondLst>
                                        </p:cTn>
                                        <p:tgtEl>
                                          <p:spTgt spid="26"/>
                                        </p:tgtEl>
                                        <p:attrNameLst>
                                          <p:attrName>style.visibility</p:attrName>
                                        </p:attrNameLst>
                                      </p:cBhvr>
                                      <p:to>
                                        <p:strVal val="visible"/>
                                      </p:to>
                                    </p:set>
                                    <p:anim calcmode="lin" valueType="num">
                                      <p:cBhvr>
                                        <p:cTn id="87" dur="500" fill="hold"/>
                                        <p:tgtEl>
                                          <p:spTgt spid="26"/>
                                        </p:tgtEl>
                                        <p:attrNameLst>
                                          <p:attrName>ppt_w</p:attrName>
                                        </p:attrNameLst>
                                      </p:cBhvr>
                                      <p:tavLst>
                                        <p:tav tm="0">
                                          <p:val>
                                            <p:fltVal val="0"/>
                                          </p:val>
                                        </p:tav>
                                        <p:tav tm="100000">
                                          <p:val>
                                            <p:strVal val="#ppt_w"/>
                                          </p:val>
                                        </p:tav>
                                      </p:tavLst>
                                    </p:anim>
                                    <p:anim calcmode="lin" valueType="num">
                                      <p:cBhvr>
                                        <p:cTn id="88" dur="500" fill="hold"/>
                                        <p:tgtEl>
                                          <p:spTgt spid="26"/>
                                        </p:tgtEl>
                                        <p:attrNameLst>
                                          <p:attrName>ppt_h</p:attrName>
                                        </p:attrNameLst>
                                      </p:cBhvr>
                                      <p:tavLst>
                                        <p:tav tm="0">
                                          <p:val>
                                            <p:fltVal val="0"/>
                                          </p:val>
                                        </p:tav>
                                        <p:tav tm="100000">
                                          <p:val>
                                            <p:strVal val="#ppt_h"/>
                                          </p:val>
                                        </p:tav>
                                      </p:tavLst>
                                    </p:anim>
                                    <p:anim calcmode="lin" valueType="num">
                                      <p:cBhvr>
                                        <p:cTn id="89" dur="500" fill="hold"/>
                                        <p:tgtEl>
                                          <p:spTgt spid="26"/>
                                        </p:tgtEl>
                                        <p:attrNameLst>
                                          <p:attrName>style.rotation</p:attrName>
                                        </p:attrNameLst>
                                      </p:cBhvr>
                                      <p:tavLst>
                                        <p:tav tm="0">
                                          <p:val>
                                            <p:fltVal val="360"/>
                                          </p:val>
                                        </p:tav>
                                        <p:tav tm="100000">
                                          <p:val>
                                            <p:fltVal val="0"/>
                                          </p:val>
                                        </p:tav>
                                      </p:tavLst>
                                    </p:anim>
                                    <p:animEffect transition="in" filter="fade">
                                      <p:cBhvr>
                                        <p:cTn id="90" dur="500"/>
                                        <p:tgtEl>
                                          <p:spTgt spid="26"/>
                                        </p:tgtEl>
                                      </p:cBhvr>
                                    </p:animEffect>
                                  </p:childTnLst>
                                </p:cTn>
                              </p:par>
                              <p:par>
                                <p:cTn id="91" presetID="49" presetClass="entr" presetSubtype="0" decel="100000" fill="hold" grpId="0" nodeType="withEffect">
                                  <p:stCondLst>
                                    <p:cond delay="1900"/>
                                  </p:stCondLst>
                                  <p:childTnLst>
                                    <p:set>
                                      <p:cBhvr>
                                        <p:cTn id="92" dur="1" fill="hold">
                                          <p:stCondLst>
                                            <p:cond delay="0"/>
                                          </p:stCondLst>
                                        </p:cTn>
                                        <p:tgtEl>
                                          <p:spTgt spid="27"/>
                                        </p:tgtEl>
                                        <p:attrNameLst>
                                          <p:attrName>style.visibility</p:attrName>
                                        </p:attrNameLst>
                                      </p:cBhvr>
                                      <p:to>
                                        <p:strVal val="visible"/>
                                      </p:to>
                                    </p:set>
                                    <p:anim calcmode="lin" valueType="num">
                                      <p:cBhvr>
                                        <p:cTn id="93" dur="500" fill="hold"/>
                                        <p:tgtEl>
                                          <p:spTgt spid="27"/>
                                        </p:tgtEl>
                                        <p:attrNameLst>
                                          <p:attrName>ppt_w</p:attrName>
                                        </p:attrNameLst>
                                      </p:cBhvr>
                                      <p:tavLst>
                                        <p:tav tm="0">
                                          <p:val>
                                            <p:fltVal val="0"/>
                                          </p:val>
                                        </p:tav>
                                        <p:tav tm="100000">
                                          <p:val>
                                            <p:strVal val="#ppt_w"/>
                                          </p:val>
                                        </p:tav>
                                      </p:tavLst>
                                    </p:anim>
                                    <p:anim calcmode="lin" valueType="num">
                                      <p:cBhvr>
                                        <p:cTn id="94" dur="500" fill="hold"/>
                                        <p:tgtEl>
                                          <p:spTgt spid="27"/>
                                        </p:tgtEl>
                                        <p:attrNameLst>
                                          <p:attrName>ppt_h</p:attrName>
                                        </p:attrNameLst>
                                      </p:cBhvr>
                                      <p:tavLst>
                                        <p:tav tm="0">
                                          <p:val>
                                            <p:fltVal val="0"/>
                                          </p:val>
                                        </p:tav>
                                        <p:tav tm="100000">
                                          <p:val>
                                            <p:strVal val="#ppt_h"/>
                                          </p:val>
                                        </p:tav>
                                      </p:tavLst>
                                    </p:anim>
                                    <p:anim calcmode="lin" valueType="num">
                                      <p:cBhvr>
                                        <p:cTn id="95" dur="500" fill="hold"/>
                                        <p:tgtEl>
                                          <p:spTgt spid="27"/>
                                        </p:tgtEl>
                                        <p:attrNameLst>
                                          <p:attrName>style.rotation</p:attrName>
                                        </p:attrNameLst>
                                      </p:cBhvr>
                                      <p:tavLst>
                                        <p:tav tm="0">
                                          <p:val>
                                            <p:fltVal val="360"/>
                                          </p:val>
                                        </p:tav>
                                        <p:tav tm="100000">
                                          <p:val>
                                            <p:fltVal val="0"/>
                                          </p:val>
                                        </p:tav>
                                      </p:tavLst>
                                    </p:anim>
                                    <p:animEffect transition="in" filter="fade">
                                      <p:cBhvr>
                                        <p:cTn id="96" dur="500"/>
                                        <p:tgtEl>
                                          <p:spTgt spid="27"/>
                                        </p:tgtEl>
                                      </p:cBhvr>
                                    </p:animEffect>
                                  </p:childTnLst>
                                </p:cTn>
                              </p:par>
                              <p:par>
                                <p:cTn id="97" presetID="49" presetClass="entr" presetSubtype="0" decel="100000" fill="hold" grpId="0" nodeType="withEffect">
                                  <p:stCondLst>
                                    <p:cond delay="2000"/>
                                  </p:stCondLst>
                                  <p:childTnLst>
                                    <p:set>
                                      <p:cBhvr>
                                        <p:cTn id="98" dur="1" fill="hold">
                                          <p:stCondLst>
                                            <p:cond delay="0"/>
                                          </p:stCondLst>
                                        </p:cTn>
                                        <p:tgtEl>
                                          <p:spTgt spid="28"/>
                                        </p:tgtEl>
                                        <p:attrNameLst>
                                          <p:attrName>style.visibility</p:attrName>
                                        </p:attrNameLst>
                                      </p:cBhvr>
                                      <p:to>
                                        <p:strVal val="visible"/>
                                      </p:to>
                                    </p:set>
                                    <p:anim calcmode="lin" valueType="num">
                                      <p:cBhvr>
                                        <p:cTn id="99" dur="500" fill="hold"/>
                                        <p:tgtEl>
                                          <p:spTgt spid="28"/>
                                        </p:tgtEl>
                                        <p:attrNameLst>
                                          <p:attrName>ppt_w</p:attrName>
                                        </p:attrNameLst>
                                      </p:cBhvr>
                                      <p:tavLst>
                                        <p:tav tm="0">
                                          <p:val>
                                            <p:fltVal val="0"/>
                                          </p:val>
                                        </p:tav>
                                        <p:tav tm="100000">
                                          <p:val>
                                            <p:strVal val="#ppt_w"/>
                                          </p:val>
                                        </p:tav>
                                      </p:tavLst>
                                    </p:anim>
                                    <p:anim calcmode="lin" valueType="num">
                                      <p:cBhvr>
                                        <p:cTn id="100" dur="500" fill="hold"/>
                                        <p:tgtEl>
                                          <p:spTgt spid="28"/>
                                        </p:tgtEl>
                                        <p:attrNameLst>
                                          <p:attrName>ppt_h</p:attrName>
                                        </p:attrNameLst>
                                      </p:cBhvr>
                                      <p:tavLst>
                                        <p:tav tm="0">
                                          <p:val>
                                            <p:fltVal val="0"/>
                                          </p:val>
                                        </p:tav>
                                        <p:tav tm="100000">
                                          <p:val>
                                            <p:strVal val="#ppt_h"/>
                                          </p:val>
                                        </p:tav>
                                      </p:tavLst>
                                    </p:anim>
                                    <p:anim calcmode="lin" valueType="num">
                                      <p:cBhvr>
                                        <p:cTn id="101" dur="500" fill="hold"/>
                                        <p:tgtEl>
                                          <p:spTgt spid="28"/>
                                        </p:tgtEl>
                                        <p:attrNameLst>
                                          <p:attrName>style.rotation</p:attrName>
                                        </p:attrNameLst>
                                      </p:cBhvr>
                                      <p:tavLst>
                                        <p:tav tm="0">
                                          <p:val>
                                            <p:fltVal val="360"/>
                                          </p:val>
                                        </p:tav>
                                        <p:tav tm="100000">
                                          <p:val>
                                            <p:fltVal val="0"/>
                                          </p:val>
                                        </p:tav>
                                      </p:tavLst>
                                    </p:anim>
                                    <p:animEffect transition="in" filter="fade">
                                      <p:cBhvr>
                                        <p:cTn id="102" dur="500"/>
                                        <p:tgtEl>
                                          <p:spTgt spid="28"/>
                                        </p:tgtEl>
                                      </p:cBhvr>
                                    </p:animEffect>
                                  </p:childTnLst>
                                </p:cTn>
                              </p:par>
                              <p:par>
                                <p:cTn id="103" presetID="49" presetClass="entr" presetSubtype="0" decel="100000" fill="hold" grpId="0" nodeType="withEffect">
                                  <p:stCondLst>
                                    <p:cond delay="1900"/>
                                  </p:stCondLst>
                                  <p:childTnLst>
                                    <p:set>
                                      <p:cBhvr>
                                        <p:cTn id="104" dur="1" fill="hold">
                                          <p:stCondLst>
                                            <p:cond delay="0"/>
                                          </p:stCondLst>
                                        </p:cTn>
                                        <p:tgtEl>
                                          <p:spTgt spid="29"/>
                                        </p:tgtEl>
                                        <p:attrNameLst>
                                          <p:attrName>style.visibility</p:attrName>
                                        </p:attrNameLst>
                                      </p:cBhvr>
                                      <p:to>
                                        <p:strVal val="visible"/>
                                      </p:to>
                                    </p:set>
                                    <p:anim calcmode="lin" valueType="num">
                                      <p:cBhvr>
                                        <p:cTn id="105" dur="500" fill="hold"/>
                                        <p:tgtEl>
                                          <p:spTgt spid="29"/>
                                        </p:tgtEl>
                                        <p:attrNameLst>
                                          <p:attrName>ppt_w</p:attrName>
                                        </p:attrNameLst>
                                      </p:cBhvr>
                                      <p:tavLst>
                                        <p:tav tm="0">
                                          <p:val>
                                            <p:fltVal val="0"/>
                                          </p:val>
                                        </p:tav>
                                        <p:tav tm="100000">
                                          <p:val>
                                            <p:strVal val="#ppt_w"/>
                                          </p:val>
                                        </p:tav>
                                      </p:tavLst>
                                    </p:anim>
                                    <p:anim calcmode="lin" valueType="num">
                                      <p:cBhvr>
                                        <p:cTn id="106" dur="500" fill="hold"/>
                                        <p:tgtEl>
                                          <p:spTgt spid="29"/>
                                        </p:tgtEl>
                                        <p:attrNameLst>
                                          <p:attrName>ppt_h</p:attrName>
                                        </p:attrNameLst>
                                      </p:cBhvr>
                                      <p:tavLst>
                                        <p:tav tm="0">
                                          <p:val>
                                            <p:fltVal val="0"/>
                                          </p:val>
                                        </p:tav>
                                        <p:tav tm="100000">
                                          <p:val>
                                            <p:strVal val="#ppt_h"/>
                                          </p:val>
                                        </p:tav>
                                      </p:tavLst>
                                    </p:anim>
                                    <p:anim calcmode="lin" valueType="num">
                                      <p:cBhvr>
                                        <p:cTn id="107" dur="500" fill="hold"/>
                                        <p:tgtEl>
                                          <p:spTgt spid="29"/>
                                        </p:tgtEl>
                                        <p:attrNameLst>
                                          <p:attrName>style.rotation</p:attrName>
                                        </p:attrNameLst>
                                      </p:cBhvr>
                                      <p:tavLst>
                                        <p:tav tm="0">
                                          <p:val>
                                            <p:fltVal val="360"/>
                                          </p:val>
                                        </p:tav>
                                        <p:tav tm="100000">
                                          <p:val>
                                            <p:fltVal val="0"/>
                                          </p:val>
                                        </p:tav>
                                      </p:tavLst>
                                    </p:anim>
                                    <p:animEffect transition="in" filter="fade">
                                      <p:cBhvr>
                                        <p:cTn id="108" dur="500"/>
                                        <p:tgtEl>
                                          <p:spTgt spid="29"/>
                                        </p:tgtEl>
                                      </p:cBhvr>
                                    </p:animEffect>
                                  </p:childTnLst>
                                </p:cTn>
                              </p:par>
                              <p:par>
                                <p:cTn id="109" presetID="49" presetClass="entr" presetSubtype="0" decel="100000" fill="hold" grpId="0" nodeType="withEffect">
                                  <p:stCondLst>
                                    <p:cond delay="1500"/>
                                  </p:stCondLst>
                                  <p:childTnLst>
                                    <p:set>
                                      <p:cBhvr>
                                        <p:cTn id="110" dur="1" fill="hold">
                                          <p:stCondLst>
                                            <p:cond delay="0"/>
                                          </p:stCondLst>
                                        </p:cTn>
                                        <p:tgtEl>
                                          <p:spTgt spid="30"/>
                                        </p:tgtEl>
                                        <p:attrNameLst>
                                          <p:attrName>style.visibility</p:attrName>
                                        </p:attrNameLst>
                                      </p:cBhvr>
                                      <p:to>
                                        <p:strVal val="visible"/>
                                      </p:to>
                                    </p:set>
                                    <p:anim calcmode="lin" valueType="num">
                                      <p:cBhvr>
                                        <p:cTn id="111" dur="500" fill="hold"/>
                                        <p:tgtEl>
                                          <p:spTgt spid="30"/>
                                        </p:tgtEl>
                                        <p:attrNameLst>
                                          <p:attrName>ppt_w</p:attrName>
                                        </p:attrNameLst>
                                      </p:cBhvr>
                                      <p:tavLst>
                                        <p:tav tm="0">
                                          <p:val>
                                            <p:fltVal val="0"/>
                                          </p:val>
                                        </p:tav>
                                        <p:tav tm="100000">
                                          <p:val>
                                            <p:strVal val="#ppt_w"/>
                                          </p:val>
                                        </p:tav>
                                      </p:tavLst>
                                    </p:anim>
                                    <p:anim calcmode="lin" valueType="num">
                                      <p:cBhvr>
                                        <p:cTn id="112" dur="500" fill="hold"/>
                                        <p:tgtEl>
                                          <p:spTgt spid="30"/>
                                        </p:tgtEl>
                                        <p:attrNameLst>
                                          <p:attrName>ppt_h</p:attrName>
                                        </p:attrNameLst>
                                      </p:cBhvr>
                                      <p:tavLst>
                                        <p:tav tm="0">
                                          <p:val>
                                            <p:fltVal val="0"/>
                                          </p:val>
                                        </p:tav>
                                        <p:tav tm="100000">
                                          <p:val>
                                            <p:strVal val="#ppt_h"/>
                                          </p:val>
                                        </p:tav>
                                      </p:tavLst>
                                    </p:anim>
                                    <p:anim calcmode="lin" valueType="num">
                                      <p:cBhvr>
                                        <p:cTn id="113" dur="500" fill="hold"/>
                                        <p:tgtEl>
                                          <p:spTgt spid="30"/>
                                        </p:tgtEl>
                                        <p:attrNameLst>
                                          <p:attrName>style.rotation</p:attrName>
                                        </p:attrNameLst>
                                      </p:cBhvr>
                                      <p:tavLst>
                                        <p:tav tm="0">
                                          <p:val>
                                            <p:fltVal val="360"/>
                                          </p:val>
                                        </p:tav>
                                        <p:tav tm="100000">
                                          <p:val>
                                            <p:fltVal val="0"/>
                                          </p:val>
                                        </p:tav>
                                      </p:tavLst>
                                    </p:anim>
                                    <p:animEffect transition="in" filter="fade">
                                      <p:cBhvr>
                                        <p:cTn id="114" dur="500"/>
                                        <p:tgtEl>
                                          <p:spTgt spid="30"/>
                                        </p:tgtEl>
                                      </p:cBhvr>
                                    </p:animEffect>
                                  </p:childTnLst>
                                </p:cTn>
                              </p:par>
                              <p:par>
                                <p:cTn id="115" presetID="49" presetClass="entr" presetSubtype="0" decel="100000" fill="hold" grpId="0" nodeType="withEffect">
                                  <p:stCondLst>
                                    <p:cond delay="1800"/>
                                  </p:stCondLst>
                                  <p:childTnLst>
                                    <p:set>
                                      <p:cBhvr>
                                        <p:cTn id="116" dur="1" fill="hold">
                                          <p:stCondLst>
                                            <p:cond delay="0"/>
                                          </p:stCondLst>
                                        </p:cTn>
                                        <p:tgtEl>
                                          <p:spTgt spid="31"/>
                                        </p:tgtEl>
                                        <p:attrNameLst>
                                          <p:attrName>style.visibility</p:attrName>
                                        </p:attrNameLst>
                                      </p:cBhvr>
                                      <p:to>
                                        <p:strVal val="visible"/>
                                      </p:to>
                                    </p:set>
                                    <p:anim calcmode="lin" valueType="num">
                                      <p:cBhvr>
                                        <p:cTn id="117" dur="500" fill="hold"/>
                                        <p:tgtEl>
                                          <p:spTgt spid="31"/>
                                        </p:tgtEl>
                                        <p:attrNameLst>
                                          <p:attrName>ppt_w</p:attrName>
                                        </p:attrNameLst>
                                      </p:cBhvr>
                                      <p:tavLst>
                                        <p:tav tm="0">
                                          <p:val>
                                            <p:fltVal val="0"/>
                                          </p:val>
                                        </p:tav>
                                        <p:tav tm="100000">
                                          <p:val>
                                            <p:strVal val="#ppt_w"/>
                                          </p:val>
                                        </p:tav>
                                      </p:tavLst>
                                    </p:anim>
                                    <p:anim calcmode="lin" valueType="num">
                                      <p:cBhvr>
                                        <p:cTn id="118" dur="500" fill="hold"/>
                                        <p:tgtEl>
                                          <p:spTgt spid="31"/>
                                        </p:tgtEl>
                                        <p:attrNameLst>
                                          <p:attrName>ppt_h</p:attrName>
                                        </p:attrNameLst>
                                      </p:cBhvr>
                                      <p:tavLst>
                                        <p:tav tm="0">
                                          <p:val>
                                            <p:fltVal val="0"/>
                                          </p:val>
                                        </p:tav>
                                        <p:tav tm="100000">
                                          <p:val>
                                            <p:strVal val="#ppt_h"/>
                                          </p:val>
                                        </p:tav>
                                      </p:tavLst>
                                    </p:anim>
                                    <p:anim calcmode="lin" valueType="num">
                                      <p:cBhvr>
                                        <p:cTn id="119" dur="500" fill="hold"/>
                                        <p:tgtEl>
                                          <p:spTgt spid="31"/>
                                        </p:tgtEl>
                                        <p:attrNameLst>
                                          <p:attrName>style.rotation</p:attrName>
                                        </p:attrNameLst>
                                      </p:cBhvr>
                                      <p:tavLst>
                                        <p:tav tm="0">
                                          <p:val>
                                            <p:fltVal val="360"/>
                                          </p:val>
                                        </p:tav>
                                        <p:tav tm="100000">
                                          <p:val>
                                            <p:fltVal val="0"/>
                                          </p:val>
                                        </p:tav>
                                      </p:tavLst>
                                    </p:anim>
                                    <p:animEffect transition="in" filter="fade">
                                      <p:cBhvr>
                                        <p:cTn id="120" dur="500"/>
                                        <p:tgtEl>
                                          <p:spTgt spid="31"/>
                                        </p:tgtEl>
                                      </p:cBhvr>
                                    </p:animEffect>
                                  </p:childTnLst>
                                </p:cTn>
                              </p:par>
                              <p:par>
                                <p:cTn id="121" presetID="49" presetClass="entr" presetSubtype="0" decel="100000" fill="hold" grpId="0" nodeType="withEffect">
                                  <p:stCondLst>
                                    <p:cond delay="1700"/>
                                  </p:stCondLst>
                                  <p:childTnLst>
                                    <p:set>
                                      <p:cBhvr>
                                        <p:cTn id="122" dur="1" fill="hold">
                                          <p:stCondLst>
                                            <p:cond delay="0"/>
                                          </p:stCondLst>
                                        </p:cTn>
                                        <p:tgtEl>
                                          <p:spTgt spid="32"/>
                                        </p:tgtEl>
                                        <p:attrNameLst>
                                          <p:attrName>style.visibility</p:attrName>
                                        </p:attrNameLst>
                                      </p:cBhvr>
                                      <p:to>
                                        <p:strVal val="visible"/>
                                      </p:to>
                                    </p:set>
                                    <p:anim calcmode="lin" valueType="num">
                                      <p:cBhvr>
                                        <p:cTn id="123" dur="500" fill="hold"/>
                                        <p:tgtEl>
                                          <p:spTgt spid="32"/>
                                        </p:tgtEl>
                                        <p:attrNameLst>
                                          <p:attrName>ppt_w</p:attrName>
                                        </p:attrNameLst>
                                      </p:cBhvr>
                                      <p:tavLst>
                                        <p:tav tm="0">
                                          <p:val>
                                            <p:fltVal val="0"/>
                                          </p:val>
                                        </p:tav>
                                        <p:tav tm="100000">
                                          <p:val>
                                            <p:strVal val="#ppt_w"/>
                                          </p:val>
                                        </p:tav>
                                      </p:tavLst>
                                    </p:anim>
                                    <p:anim calcmode="lin" valueType="num">
                                      <p:cBhvr>
                                        <p:cTn id="124" dur="500" fill="hold"/>
                                        <p:tgtEl>
                                          <p:spTgt spid="32"/>
                                        </p:tgtEl>
                                        <p:attrNameLst>
                                          <p:attrName>ppt_h</p:attrName>
                                        </p:attrNameLst>
                                      </p:cBhvr>
                                      <p:tavLst>
                                        <p:tav tm="0">
                                          <p:val>
                                            <p:fltVal val="0"/>
                                          </p:val>
                                        </p:tav>
                                        <p:tav tm="100000">
                                          <p:val>
                                            <p:strVal val="#ppt_h"/>
                                          </p:val>
                                        </p:tav>
                                      </p:tavLst>
                                    </p:anim>
                                    <p:anim calcmode="lin" valueType="num">
                                      <p:cBhvr>
                                        <p:cTn id="125" dur="500" fill="hold"/>
                                        <p:tgtEl>
                                          <p:spTgt spid="32"/>
                                        </p:tgtEl>
                                        <p:attrNameLst>
                                          <p:attrName>style.rotation</p:attrName>
                                        </p:attrNameLst>
                                      </p:cBhvr>
                                      <p:tavLst>
                                        <p:tav tm="0">
                                          <p:val>
                                            <p:fltVal val="360"/>
                                          </p:val>
                                        </p:tav>
                                        <p:tav tm="100000">
                                          <p:val>
                                            <p:fltVal val="0"/>
                                          </p:val>
                                        </p:tav>
                                      </p:tavLst>
                                    </p:anim>
                                    <p:animEffect transition="in" filter="fade">
                                      <p:cBhvr>
                                        <p:cTn id="126" dur="500"/>
                                        <p:tgtEl>
                                          <p:spTgt spid="32"/>
                                        </p:tgtEl>
                                      </p:cBhvr>
                                    </p:animEffect>
                                  </p:childTnLst>
                                </p:cTn>
                              </p:par>
                              <p:par>
                                <p:cTn id="127" presetID="49" presetClass="entr" presetSubtype="0" decel="100000" fill="hold" grpId="0" nodeType="withEffect">
                                  <p:stCondLst>
                                    <p:cond delay="1900"/>
                                  </p:stCondLst>
                                  <p:childTnLst>
                                    <p:set>
                                      <p:cBhvr>
                                        <p:cTn id="128" dur="1" fill="hold">
                                          <p:stCondLst>
                                            <p:cond delay="0"/>
                                          </p:stCondLst>
                                        </p:cTn>
                                        <p:tgtEl>
                                          <p:spTgt spid="33"/>
                                        </p:tgtEl>
                                        <p:attrNameLst>
                                          <p:attrName>style.visibility</p:attrName>
                                        </p:attrNameLst>
                                      </p:cBhvr>
                                      <p:to>
                                        <p:strVal val="visible"/>
                                      </p:to>
                                    </p:set>
                                    <p:anim calcmode="lin" valueType="num">
                                      <p:cBhvr>
                                        <p:cTn id="129" dur="500" fill="hold"/>
                                        <p:tgtEl>
                                          <p:spTgt spid="33"/>
                                        </p:tgtEl>
                                        <p:attrNameLst>
                                          <p:attrName>ppt_w</p:attrName>
                                        </p:attrNameLst>
                                      </p:cBhvr>
                                      <p:tavLst>
                                        <p:tav tm="0">
                                          <p:val>
                                            <p:fltVal val="0"/>
                                          </p:val>
                                        </p:tav>
                                        <p:tav tm="100000">
                                          <p:val>
                                            <p:strVal val="#ppt_w"/>
                                          </p:val>
                                        </p:tav>
                                      </p:tavLst>
                                    </p:anim>
                                    <p:anim calcmode="lin" valueType="num">
                                      <p:cBhvr>
                                        <p:cTn id="130" dur="500" fill="hold"/>
                                        <p:tgtEl>
                                          <p:spTgt spid="33"/>
                                        </p:tgtEl>
                                        <p:attrNameLst>
                                          <p:attrName>ppt_h</p:attrName>
                                        </p:attrNameLst>
                                      </p:cBhvr>
                                      <p:tavLst>
                                        <p:tav tm="0">
                                          <p:val>
                                            <p:fltVal val="0"/>
                                          </p:val>
                                        </p:tav>
                                        <p:tav tm="100000">
                                          <p:val>
                                            <p:strVal val="#ppt_h"/>
                                          </p:val>
                                        </p:tav>
                                      </p:tavLst>
                                    </p:anim>
                                    <p:anim calcmode="lin" valueType="num">
                                      <p:cBhvr>
                                        <p:cTn id="131" dur="500" fill="hold"/>
                                        <p:tgtEl>
                                          <p:spTgt spid="33"/>
                                        </p:tgtEl>
                                        <p:attrNameLst>
                                          <p:attrName>style.rotation</p:attrName>
                                        </p:attrNameLst>
                                      </p:cBhvr>
                                      <p:tavLst>
                                        <p:tav tm="0">
                                          <p:val>
                                            <p:fltVal val="360"/>
                                          </p:val>
                                        </p:tav>
                                        <p:tav tm="100000">
                                          <p:val>
                                            <p:fltVal val="0"/>
                                          </p:val>
                                        </p:tav>
                                      </p:tavLst>
                                    </p:anim>
                                    <p:animEffect transition="in" filter="fade">
                                      <p:cBhvr>
                                        <p:cTn id="132" dur="500"/>
                                        <p:tgtEl>
                                          <p:spTgt spid="33"/>
                                        </p:tgtEl>
                                      </p:cBhvr>
                                    </p:animEffect>
                                  </p:childTnLst>
                                </p:cTn>
                              </p:par>
                              <p:par>
                                <p:cTn id="133" presetID="49" presetClass="entr" presetSubtype="0" decel="100000" fill="hold" grpId="0" nodeType="withEffect">
                                  <p:stCondLst>
                                    <p:cond delay="2200"/>
                                  </p:stCondLst>
                                  <p:childTnLst>
                                    <p:set>
                                      <p:cBhvr>
                                        <p:cTn id="134" dur="1" fill="hold">
                                          <p:stCondLst>
                                            <p:cond delay="0"/>
                                          </p:stCondLst>
                                        </p:cTn>
                                        <p:tgtEl>
                                          <p:spTgt spid="24"/>
                                        </p:tgtEl>
                                        <p:attrNameLst>
                                          <p:attrName>style.visibility</p:attrName>
                                        </p:attrNameLst>
                                      </p:cBhvr>
                                      <p:to>
                                        <p:strVal val="visible"/>
                                      </p:to>
                                    </p:set>
                                    <p:anim calcmode="lin" valueType="num">
                                      <p:cBhvr>
                                        <p:cTn id="135" dur="500" fill="hold"/>
                                        <p:tgtEl>
                                          <p:spTgt spid="24"/>
                                        </p:tgtEl>
                                        <p:attrNameLst>
                                          <p:attrName>ppt_w</p:attrName>
                                        </p:attrNameLst>
                                      </p:cBhvr>
                                      <p:tavLst>
                                        <p:tav tm="0">
                                          <p:val>
                                            <p:fltVal val="0"/>
                                          </p:val>
                                        </p:tav>
                                        <p:tav tm="100000">
                                          <p:val>
                                            <p:strVal val="#ppt_w"/>
                                          </p:val>
                                        </p:tav>
                                      </p:tavLst>
                                    </p:anim>
                                    <p:anim calcmode="lin" valueType="num">
                                      <p:cBhvr>
                                        <p:cTn id="136" dur="500" fill="hold"/>
                                        <p:tgtEl>
                                          <p:spTgt spid="24"/>
                                        </p:tgtEl>
                                        <p:attrNameLst>
                                          <p:attrName>ppt_h</p:attrName>
                                        </p:attrNameLst>
                                      </p:cBhvr>
                                      <p:tavLst>
                                        <p:tav tm="0">
                                          <p:val>
                                            <p:fltVal val="0"/>
                                          </p:val>
                                        </p:tav>
                                        <p:tav tm="100000">
                                          <p:val>
                                            <p:strVal val="#ppt_h"/>
                                          </p:val>
                                        </p:tav>
                                      </p:tavLst>
                                    </p:anim>
                                    <p:anim calcmode="lin" valueType="num">
                                      <p:cBhvr>
                                        <p:cTn id="137" dur="500" fill="hold"/>
                                        <p:tgtEl>
                                          <p:spTgt spid="24"/>
                                        </p:tgtEl>
                                        <p:attrNameLst>
                                          <p:attrName>style.rotation</p:attrName>
                                        </p:attrNameLst>
                                      </p:cBhvr>
                                      <p:tavLst>
                                        <p:tav tm="0">
                                          <p:val>
                                            <p:fltVal val="360"/>
                                          </p:val>
                                        </p:tav>
                                        <p:tav tm="100000">
                                          <p:val>
                                            <p:fltVal val="0"/>
                                          </p:val>
                                        </p:tav>
                                      </p:tavLst>
                                    </p:anim>
                                    <p:animEffect transition="in" filter="fade">
                                      <p:cBhvr>
                                        <p:cTn id="138" dur="500"/>
                                        <p:tgtEl>
                                          <p:spTgt spid="24"/>
                                        </p:tgtEl>
                                      </p:cBhvr>
                                    </p:animEffect>
                                  </p:childTnLst>
                                </p:cTn>
                              </p:par>
                              <p:par>
                                <p:cTn id="139" presetID="2" presetClass="entr" presetSubtype="4" decel="100000" fill="hold" nodeType="withEffect">
                                  <p:stCondLst>
                                    <p:cond delay="2500"/>
                                  </p:stCondLst>
                                  <p:childTnLst>
                                    <p:set>
                                      <p:cBhvr>
                                        <p:cTn id="140" dur="1" fill="hold">
                                          <p:stCondLst>
                                            <p:cond delay="0"/>
                                          </p:stCondLst>
                                        </p:cTn>
                                        <p:tgtEl>
                                          <p:spTgt spid="54"/>
                                        </p:tgtEl>
                                        <p:attrNameLst>
                                          <p:attrName>style.visibility</p:attrName>
                                        </p:attrNameLst>
                                      </p:cBhvr>
                                      <p:to>
                                        <p:strVal val="visible"/>
                                      </p:to>
                                    </p:set>
                                    <p:anim calcmode="lin" valueType="num">
                                      <p:cBhvr additive="base">
                                        <p:cTn id="141" dur="1500" fill="hold"/>
                                        <p:tgtEl>
                                          <p:spTgt spid="54"/>
                                        </p:tgtEl>
                                        <p:attrNameLst>
                                          <p:attrName>ppt_x</p:attrName>
                                        </p:attrNameLst>
                                      </p:cBhvr>
                                      <p:tavLst>
                                        <p:tav tm="0">
                                          <p:val>
                                            <p:strVal val="#ppt_x"/>
                                          </p:val>
                                        </p:tav>
                                        <p:tav tm="100000">
                                          <p:val>
                                            <p:strVal val="#ppt_x"/>
                                          </p:val>
                                        </p:tav>
                                      </p:tavLst>
                                    </p:anim>
                                    <p:anim calcmode="lin" valueType="num">
                                      <p:cBhvr additive="base">
                                        <p:cTn id="142" dur="1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99" grpId="0"/>
      <p:bldP spid="100" grpId="0"/>
      <p:bldP spid="101"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10A37E3-EA7E-4F51-9799-D7FD953D4149}"/>
              </a:ext>
            </a:extLst>
          </p:cNvPr>
          <p:cNvSpPr>
            <a:spLocks/>
          </p:cNvSpPr>
          <p:nvPr/>
        </p:nvSpPr>
        <p:spPr bwMode="auto">
          <a:xfrm>
            <a:off x="3516193" y="8849745"/>
            <a:ext cx="5397500" cy="854075"/>
          </a:xfrm>
          <a:custGeom>
            <a:avLst/>
            <a:gdLst>
              <a:gd name="T0" fmla="*/ 14 w 1700"/>
              <a:gd name="T1" fmla="*/ 90 h 269"/>
              <a:gd name="T2" fmla="*/ 25 w 1700"/>
              <a:gd name="T3" fmla="*/ 116 h 269"/>
              <a:gd name="T4" fmla="*/ 574 w 1700"/>
              <a:gd name="T5" fmla="*/ 137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8"/>
                  <a:pt x="9" y="120"/>
                  <a:pt x="25" y="116"/>
                </a:cubicBezTo>
                <a:cubicBezTo>
                  <a:pt x="83" y="101"/>
                  <a:pt x="246" y="77"/>
                  <a:pt x="574" y="137"/>
                </a:cubicBezTo>
                <a:cubicBezTo>
                  <a:pt x="1153" y="244"/>
                  <a:pt x="1404" y="269"/>
                  <a:pt x="1552" y="154"/>
                </a:cubicBezTo>
                <a:cubicBezTo>
                  <a:pt x="1700" y="39"/>
                  <a:pt x="850" y="0"/>
                  <a:pt x="284" y="40"/>
                </a:cubicBezTo>
                <a:cubicBezTo>
                  <a:pt x="115" y="52"/>
                  <a:pt x="43" y="72"/>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2CA2BDE6-ED87-4851-AB2C-F04276926F01}"/>
              </a:ext>
            </a:extLst>
          </p:cNvPr>
          <p:cNvSpPr>
            <a:spLocks/>
          </p:cNvSpPr>
          <p:nvPr/>
        </p:nvSpPr>
        <p:spPr bwMode="auto">
          <a:xfrm>
            <a:off x="2760543" y="6435157"/>
            <a:ext cx="2486025" cy="2795588"/>
          </a:xfrm>
          <a:custGeom>
            <a:avLst/>
            <a:gdLst>
              <a:gd name="T0" fmla="*/ 774 w 783"/>
              <a:gd name="T1" fmla="*/ 222 h 880"/>
              <a:gd name="T2" fmla="*/ 40 w 783"/>
              <a:gd name="T3" fmla="*/ 273 h 880"/>
              <a:gd name="T4" fmla="*/ 783 w 783"/>
              <a:gd name="T5" fmla="*/ 781 h 880"/>
            </a:gdLst>
            <a:ahLst/>
            <a:cxnLst>
              <a:cxn ang="0">
                <a:pos x="T0" y="T1"/>
              </a:cxn>
              <a:cxn ang="0">
                <a:pos x="T2" y="T3"/>
              </a:cxn>
              <a:cxn ang="0">
                <a:pos x="T4" y="T5"/>
              </a:cxn>
            </a:cxnLst>
            <a:rect l="0" t="0" r="r" b="b"/>
            <a:pathLst>
              <a:path w="783" h="880">
                <a:moveTo>
                  <a:pt x="774" y="222"/>
                </a:moveTo>
                <a:cubicBezTo>
                  <a:pt x="774" y="222"/>
                  <a:pt x="81" y="0"/>
                  <a:pt x="40" y="273"/>
                </a:cubicBezTo>
                <a:cubicBezTo>
                  <a:pt x="0" y="545"/>
                  <a:pt x="453" y="880"/>
                  <a:pt x="783" y="781"/>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22B43A77-FA8A-4DE5-B7AE-0C630169DB7D}"/>
              </a:ext>
            </a:extLst>
          </p:cNvPr>
          <p:cNvSpPr>
            <a:spLocks/>
          </p:cNvSpPr>
          <p:nvPr/>
        </p:nvSpPr>
        <p:spPr bwMode="auto">
          <a:xfrm>
            <a:off x="4548068" y="3590357"/>
            <a:ext cx="4721225" cy="5634038"/>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69"/>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04B4C77B-0A2C-4CB9-B976-70095F7C61D0}"/>
              </a:ext>
            </a:extLst>
          </p:cNvPr>
          <p:cNvGrpSpPr/>
          <p:nvPr/>
        </p:nvGrpSpPr>
        <p:grpSpPr>
          <a:xfrm>
            <a:off x="2442590" y="4457257"/>
            <a:ext cx="3106056" cy="3784124"/>
            <a:chOff x="11088688" y="6592888"/>
            <a:chExt cx="2566988" cy="3127375"/>
          </a:xfrm>
        </p:grpSpPr>
        <p:sp>
          <p:nvSpPr>
            <p:cNvPr id="60" name="Freeform 203">
              <a:extLst>
                <a:ext uri="{FF2B5EF4-FFF2-40B4-BE49-F238E27FC236}">
                  <a16:creationId xmlns:a16="http://schemas.microsoft.com/office/drawing/2014/main" id="{5E15D4D3-25DA-48B1-B9D2-715736847FA9}"/>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204">
              <a:extLst>
                <a:ext uri="{FF2B5EF4-FFF2-40B4-BE49-F238E27FC236}">
                  <a16:creationId xmlns:a16="http://schemas.microsoft.com/office/drawing/2014/main" id="{EE71E66A-5BCE-4024-A45B-90F8AF4957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5">
              <a:extLst>
                <a:ext uri="{FF2B5EF4-FFF2-40B4-BE49-F238E27FC236}">
                  <a16:creationId xmlns:a16="http://schemas.microsoft.com/office/drawing/2014/main" id="{AE672E9A-50FA-47AF-927F-4C72160669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6">
              <a:extLst>
                <a:ext uri="{FF2B5EF4-FFF2-40B4-BE49-F238E27FC236}">
                  <a16:creationId xmlns:a16="http://schemas.microsoft.com/office/drawing/2014/main" id="{D6B65E25-C16A-44EB-B09A-CDA2AE908FFF}"/>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7">
              <a:extLst>
                <a:ext uri="{FF2B5EF4-FFF2-40B4-BE49-F238E27FC236}">
                  <a16:creationId xmlns:a16="http://schemas.microsoft.com/office/drawing/2014/main" id="{BADA6314-5163-447E-8351-93C51D2AFC6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8">
              <a:extLst>
                <a:ext uri="{FF2B5EF4-FFF2-40B4-BE49-F238E27FC236}">
                  <a16:creationId xmlns:a16="http://schemas.microsoft.com/office/drawing/2014/main" id="{007722EB-DB0F-42BC-8BAE-059D5533C6F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 name="Group 65">
            <a:extLst>
              <a:ext uri="{FF2B5EF4-FFF2-40B4-BE49-F238E27FC236}">
                <a16:creationId xmlns:a16="http://schemas.microsoft.com/office/drawing/2014/main" id="{9194A440-6DC2-4691-88C7-773C883ABDEB}"/>
              </a:ext>
            </a:extLst>
          </p:cNvPr>
          <p:cNvGrpSpPr/>
          <p:nvPr/>
        </p:nvGrpSpPr>
        <p:grpSpPr>
          <a:xfrm>
            <a:off x="2200315" y="7150173"/>
            <a:ext cx="3444130" cy="2378045"/>
            <a:chOff x="10701338" y="8021638"/>
            <a:chExt cx="2846388" cy="1965326"/>
          </a:xfrm>
        </p:grpSpPr>
        <p:sp>
          <p:nvSpPr>
            <p:cNvPr id="67" name="Freeform 201">
              <a:extLst>
                <a:ext uri="{FF2B5EF4-FFF2-40B4-BE49-F238E27FC236}">
                  <a16:creationId xmlns:a16="http://schemas.microsoft.com/office/drawing/2014/main" id="{3F5EB655-FADD-4CCF-BDFD-DBE54575AFFC}"/>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2">
              <a:extLst>
                <a:ext uri="{FF2B5EF4-FFF2-40B4-BE49-F238E27FC236}">
                  <a16:creationId xmlns:a16="http://schemas.microsoft.com/office/drawing/2014/main" id="{5E941DFB-F217-4A78-9ED2-832BFEA8CFB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B04CC646-1276-466C-9BBA-417C1F52C0A9}"/>
              </a:ext>
            </a:extLst>
          </p:cNvPr>
          <p:cNvGrpSpPr/>
          <p:nvPr/>
        </p:nvGrpSpPr>
        <p:grpSpPr>
          <a:xfrm>
            <a:off x="4240291" y="5869284"/>
            <a:ext cx="1701896" cy="2529792"/>
            <a:chOff x="12350751" y="7454901"/>
            <a:chExt cx="1406525" cy="2090737"/>
          </a:xfrm>
        </p:grpSpPr>
        <p:sp>
          <p:nvSpPr>
            <p:cNvPr id="70" name="Freeform 209">
              <a:extLst>
                <a:ext uri="{FF2B5EF4-FFF2-40B4-BE49-F238E27FC236}">
                  <a16:creationId xmlns:a16="http://schemas.microsoft.com/office/drawing/2014/main" id="{5900F8F2-49D6-4BBF-83E4-BEBC4D5A4DA2}"/>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10">
              <a:extLst>
                <a:ext uri="{FF2B5EF4-FFF2-40B4-BE49-F238E27FC236}">
                  <a16:creationId xmlns:a16="http://schemas.microsoft.com/office/drawing/2014/main" id="{4E34B108-4169-454B-8631-06AA5FB882C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1">
              <a:extLst>
                <a:ext uri="{FF2B5EF4-FFF2-40B4-BE49-F238E27FC236}">
                  <a16:creationId xmlns:a16="http://schemas.microsoft.com/office/drawing/2014/main" id="{6D1BEAEF-689A-4FD3-ADA2-175BB8F0FA17}"/>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2">
              <a:extLst>
                <a:ext uri="{FF2B5EF4-FFF2-40B4-BE49-F238E27FC236}">
                  <a16:creationId xmlns:a16="http://schemas.microsoft.com/office/drawing/2014/main" id="{C3A01DDA-A73F-47ED-BFD8-355E5F712134}"/>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3">
              <a:extLst>
                <a:ext uri="{FF2B5EF4-FFF2-40B4-BE49-F238E27FC236}">
                  <a16:creationId xmlns:a16="http://schemas.microsoft.com/office/drawing/2014/main" id="{4D0EE542-B3B1-4BBE-B195-77024C154553}"/>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4">
              <a:extLst>
                <a:ext uri="{FF2B5EF4-FFF2-40B4-BE49-F238E27FC236}">
                  <a16:creationId xmlns:a16="http://schemas.microsoft.com/office/drawing/2014/main" id="{339003B9-9190-4E8C-9CD3-08F93423E2A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5">
              <a:extLst>
                <a:ext uri="{FF2B5EF4-FFF2-40B4-BE49-F238E27FC236}">
                  <a16:creationId xmlns:a16="http://schemas.microsoft.com/office/drawing/2014/main" id="{17BEB21A-4679-4322-B288-2C7721AFA81E}"/>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6">
              <a:extLst>
                <a:ext uri="{FF2B5EF4-FFF2-40B4-BE49-F238E27FC236}">
                  <a16:creationId xmlns:a16="http://schemas.microsoft.com/office/drawing/2014/main" id="{FFAF2471-C6C9-4320-9E23-4CE15BEAB5B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0EFABAC5-67D9-4137-87B4-EEB283C302ED}"/>
              </a:ext>
            </a:extLst>
          </p:cNvPr>
          <p:cNvGrpSpPr/>
          <p:nvPr/>
        </p:nvGrpSpPr>
        <p:grpSpPr>
          <a:xfrm>
            <a:off x="6779442" y="2940323"/>
            <a:ext cx="3538252" cy="6160247"/>
            <a:chOff x="15813088" y="4310063"/>
            <a:chExt cx="2924175" cy="5091113"/>
          </a:xfrm>
        </p:grpSpPr>
        <p:sp>
          <p:nvSpPr>
            <p:cNvPr id="79" name="Freeform 217">
              <a:extLst>
                <a:ext uri="{FF2B5EF4-FFF2-40B4-BE49-F238E27FC236}">
                  <a16:creationId xmlns:a16="http://schemas.microsoft.com/office/drawing/2014/main" id="{54140BFF-9EC8-4F39-A6AA-EAB09360205F}"/>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8">
              <a:extLst>
                <a:ext uri="{FF2B5EF4-FFF2-40B4-BE49-F238E27FC236}">
                  <a16:creationId xmlns:a16="http://schemas.microsoft.com/office/drawing/2014/main" id="{A579B5EB-93EA-4D2E-80C3-7C848B688CA5}"/>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9">
              <a:extLst>
                <a:ext uri="{FF2B5EF4-FFF2-40B4-BE49-F238E27FC236}">
                  <a16:creationId xmlns:a16="http://schemas.microsoft.com/office/drawing/2014/main" id="{73A52F98-8E8D-43A5-9884-076519A37AD0}"/>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20">
              <a:extLst>
                <a:ext uri="{FF2B5EF4-FFF2-40B4-BE49-F238E27FC236}">
                  <a16:creationId xmlns:a16="http://schemas.microsoft.com/office/drawing/2014/main" id="{851FF495-327C-4556-9FD3-4F52D2E70E2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1">
              <a:extLst>
                <a:ext uri="{FF2B5EF4-FFF2-40B4-BE49-F238E27FC236}">
                  <a16:creationId xmlns:a16="http://schemas.microsoft.com/office/drawing/2014/main" id="{BBA030F4-94CB-45BD-82D6-2A217C9B455C}"/>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2">
              <a:extLst>
                <a:ext uri="{FF2B5EF4-FFF2-40B4-BE49-F238E27FC236}">
                  <a16:creationId xmlns:a16="http://schemas.microsoft.com/office/drawing/2014/main" id="{28BB486D-A3AC-4F56-B50B-CF5E97247CB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3">
              <a:extLst>
                <a:ext uri="{FF2B5EF4-FFF2-40B4-BE49-F238E27FC236}">
                  <a16:creationId xmlns:a16="http://schemas.microsoft.com/office/drawing/2014/main" id="{B6435A61-E5E8-498F-BB19-E35022F87D75}"/>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 name="Group 55">
            <a:extLst>
              <a:ext uri="{FF2B5EF4-FFF2-40B4-BE49-F238E27FC236}">
                <a16:creationId xmlns:a16="http://schemas.microsoft.com/office/drawing/2014/main" id="{832740B5-EB95-4619-B45B-3DBDC0427040}"/>
              </a:ext>
            </a:extLst>
          </p:cNvPr>
          <p:cNvGrpSpPr/>
          <p:nvPr/>
        </p:nvGrpSpPr>
        <p:grpSpPr>
          <a:xfrm>
            <a:off x="3554293" y="3056957"/>
            <a:ext cx="5562600" cy="12336463"/>
            <a:chOff x="4589463" y="658813"/>
            <a:chExt cx="5562600" cy="12336463"/>
          </a:xfrm>
        </p:grpSpPr>
        <p:sp>
          <p:nvSpPr>
            <p:cNvPr id="11" name="Freeform 8">
              <a:extLst>
                <a:ext uri="{FF2B5EF4-FFF2-40B4-BE49-F238E27FC236}">
                  <a16:creationId xmlns:a16="http://schemas.microsoft.com/office/drawing/2014/main" id="{506934BD-85A4-45F9-A8D3-FE0603C61AC5}"/>
                </a:ext>
              </a:extLst>
            </p:cNvPr>
            <p:cNvSpPr>
              <a:spLocks/>
            </p:cNvSpPr>
            <p:nvPr/>
          </p:nvSpPr>
          <p:spPr bwMode="auto">
            <a:xfrm>
              <a:off x="5411788" y="3781426"/>
              <a:ext cx="946150" cy="2898775"/>
            </a:xfrm>
            <a:custGeom>
              <a:avLst/>
              <a:gdLst>
                <a:gd name="T0" fmla="*/ 264 w 298"/>
                <a:gd name="T1" fmla="*/ 911 h 912"/>
                <a:gd name="T2" fmla="*/ 29 w 298"/>
                <a:gd name="T3" fmla="*/ 897 h 912"/>
                <a:gd name="T4" fmla="*/ 1 w 298"/>
                <a:gd name="T5" fmla="*/ 864 h 912"/>
                <a:gd name="T6" fmla="*/ 69 w 298"/>
                <a:gd name="T7" fmla="*/ 81 h 912"/>
                <a:gd name="T8" fmla="*/ 161 w 298"/>
                <a:gd name="T9" fmla="*/ 4 h 912"/>
                <a:gd name="T10" fmla="*/ 161 w 298"/>
                <a:gd name="T11" fmla="*/ 4 h 912"/>
                <a:gd name="T12" fmla="*/ 284 w 298"/>
                <a:gd name="T13" fmla="*/ 151 h 912"/>
                <a:gd name="T14" fmla="*/ 298 w 298"/>
                <a:gd name="T15" fmla="*/ 883 h 912"/>
                <a:gd name="T16" fmla="*/ 264 w 298"/>
                <a:gd name="T17" fmla="*/ 911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912">
                  <a:moveTo>
                    <a:pt x="264" y="911"/>
                  </a:moveTo>
                  <a:cubicBezTo>
                    <a:pt x="29" y="897"/>
                    <a:pt x="29" y="897"/>
                    <a:pt x="29" y="897"/>
                  </a:cubicBezTo>
                  <a:cubicBezTo>
                    <a:pt x="12" y="896"/>
                    <a:pt x="0" y="881"/>
                    <a:pt x="1" y="864"/>
                  </a:cubicBezTo>
                  <a:cubicBezTo>
                    <a:pt x="69" y="81"/>
                    <a:pt x="69" y="81"/>
                    <a:pt x="69" y="81"/>
                  </a:cubicBezTo>
                  <a:cubicBezTo>
                    <a:pt x="73" y="34"/>
                    <a:pt x="114" y="0"/>
                    <a:pt x="161" y="4"/>
                  </a:cubicBezTo>
                  <a:cubicBezTo>
                    <a:pt x="161" y="4"/>
                    <a:pt x="161" y="4"/>
                    <a:pt x="161" y="4"/>
                  </a:cubicBezTo>
                  <a:cubicBezTo>
                    <a:pt x="235" y="10"/>
                    <a:pt x="291" y="76"/>
                    <a:pt x="284" y="151"/>
                  </a:cubicBezTo>
                  <a:cubicBezTo>
                    <a:pt x="298" y="883"/>
                    <a:pt x="298" y="883"/>
                    <a:pt x="298" y="883"/>
                  </a:cubicBezTo>
                  <a:cubicBezTo>
                    <a:pt x="296" y="900"/>
                    <a:pt x="281" y="912"/>
                    <a:pt x="264" y="9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E7A11F7E-B563-45AF-911E-33AC412F4624}"/>
                </a:ext>
              </a:extLst>
            </p:cNvPr>
            <p:cNvSpPr>
              <a:spLocks/>
            </p:cNvSpPr>
            <p:nvPr/>
          </p:nvSpPr>
          <p:spPr bwMode="auto">
            <a:xfrm>
              <a:off x="5414963" y="6515101"/>
              <a:ext cx="3327400" cy="4049713"/>
            </a:xfrm>
            <a:custGeom>
              <a:avLst/>
              <a:gdLst>
                <a:gd name="T0" fmla="*/ 0 w 1048"/>
                <a:gd name="T1" fmla="*/ 21 h 1275"/>
                <a:gd name="T2" fmla="*/ 88 w 1048"/>
                <a:gd name="T3" fmla="*/ 472 h 1275"/>
                <a:gd name="T4" fmla="*/ 45 w 1048"/>
                <a:gd name="T5" fmla="*/ 1275 h 1275"/>
                <a:gd name="T6" fmla="*/ 732 w 1048"/>
                <a:gd name="T7" fmla="*/ 1275 h 1275"/>
                <a:gd name="T8" fmla="*/ 753 w 1048"/>
                <a:gd name="T9" fmla="*/ 734 h 1275"/>
                <a:gd name="T10" fmla="*/ 1048 w 1048"/>
                <a:gd name="T11" fmla="*/ 108 h 1275"/>
                <a:gd name="T12" fmla="*/ 225 w 1048"/>
                <a:gd name="T13" fmla="*/ 0 h 1275"/>
                <a:gd name="T14" fmla="*/ 0 w 1048"/>
                <a:gd name="T15" fmla="*/ 21 h 1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8" h="1275">
                  <a:moveTo>
                    <a:pt x="0" y="21"/>
                  </a:moveTo>
                  <a:cubicBezTo>
                    <a:pt x="0" y="21"/>
                    <a:pt x="98" y="366"/>
                    <a:pt x="88" y="472"/>
                  </a:cubicBezTo>
                  <a:cubicBezTo>
                    <a:pt x="79" y="578"/>
                    <a:pt x="45" y="1275"/>
                    <a:pt x="45" y="1275"/>
                  </a:cubicBezTo>
                  <a:cubicBezTo>
                    <a:pt x="732" y="1275"/>
                    <a:pt x="732" y="1275"/>
                    <a:pt x="732" y="1275"/>
                  </a:cubicBezTo>
                  <a:cubicBezTo>
                    <a:pt x="753" y="734"/>
                    <a:pt x="753" y="734"/>
                    <a:pt x="753" y="734"/>
                  </a:cubicBezTo>
                  <a:cubicBezTo>
                    <a:pt x="1048" y="108"/>
                    <a:pt x="1048" y="108"/>
                    <a:pt x="1048" y="108"/>
                  </a:cubicBezTo>
                  <a:cubicBezTo>
                    <a:pt x="225" y="0"/>
                    <a:pt x="225" y="0"/>
                    <a:pt x="225" y="0"/>
                  </a:cubicBezTo>
                  <a:lnTo>
                    <a:pt x="0" y="2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06A9D582-E1BA-4C21-9732-5B99B2FA1235}"/>
                </a:ext>
              </a:extLst>
            </p:cNvPr>
            <p:cNvSpPr>
              <a:spLocks/>
            </p:cNvSpPr>
            <p:nvPr/>
          </p:nvSpPr>
          <p:spPr bwMode="auto">
            <a:xfrm>
              <a:off x="9244013" y="3381376"/>
              <a:ext cx="679450" cy="925513"/>
            </a:xfrm>
            <a:custGeom>
              <a:avLst/>
              <a:gdLst>
                <a:gd name="T0" fmla="*/ 214 w 214"/>
                <a:gd name="T1" fmla="*/ 134 h 291"/>
                <a:gd name="T2" fmla="*/ 131 w 214"/>
                <a:gd name="T3" fmla="*/ 248 h 291"/>
                <a:gd name="T4" fmla="*/ 0 w 214"/>
                <a:gd name="T5" fmla="*/ 291 h 291"/>
                <a:gd name="T6" fmla="*/ 0 w 214"/>
                <a:gd name="T7" fmla="*/ 39 h 291"/>
                <a:gd name="T8" fmla="*/ 57 w 214"/>
                <a:gd name="T9" fmla="*/ 20 h 291"/>
                <a:gd name="T10" fmla="*/ 208 w 214"/>
                <a:gd name="T11" fmla="*/ 97 h 291"/>
                <a:gd name="T12" fmla="*/ 214 w 214"/>
                <a:gd name="T13" fmla="*/ 134 h 291"/>
              </a:gdLst>
              <a:ahLst/>
              <a:cxnLst>
                <a:cxn ang="0">
                  <a:pos x="T0" y="T1"/>
                </a:cxn>
                <a:cxn ang="0">
                  <a:pos x="T2" y="T3"/>
                </a:cxn>
                <a:cxn ang="0">
                  <a:pos x="T4" y="T5"/>
                </a:cxn>
                <a:cxn ang="0">
                  <a:pos x="T6" y="T7"/>
                </a:cxn>
                <a:cxn ang="0">
                  <a:pos x="T8" y="T9"/>
                </a:cxn>
                <a:cxn ang="0">
                  <a:pos x="T10" y="T11"/>
                </a:cxn>
                <a:cxn ang="0">
                  <a:pos x="T12" y="T13"/>
                </a:cxn>
              </a:cxnLst>
              <a:rect l="0" t="0" r="r" b="b"/>
              <a:pathLst>
                <a:path w="214" h="291">
                  <a:moveTo>
                    <a:pt x="214" y="134"/>
                  </a:moveTo>
                  <a:cubicBezTo>
                    <a:pt x="214" y="185"/>
                    <a:pt x="182" y="232"/>
                    <a:pt x="131" y="248"/>
                  </a:cubicBezTo>
                  <a:cubicBezTo>
                    <a:pt x="0" y="291"/>
                    <a:pt x="0" y="291"/>
                    <a:pt x="0" y="291"/>
                  </a:cubicBezTo>
                  <a:cubicBezTo>
                    <a:pt x="0" y="39"/>
                    <a:pt x="0" y="39"/>
                    <a:pt x="0" y="39"/>
                  </a:cubicBezTo>
                  <a:cubicBezTo>
                    <a:pt x="57" y="20"/>
                    <a:pt x="57" y="20"/>
                    <a:pt x="57" y="20"/>
                  </a:cubicBezTo>
                  <a:cubicBezTo>
                    <a:pt x="120" y="0"/>
                    <a:pt x="187" y="34"/>
                    <a:pt x="208" y="97"/>
                  </a:cubicBezTo>
                  <a:cubicBezTo>
                    <a:pt x="212" y="109"/>
                    <a:pt x="214" y="122"/>
                    <a:pt x="214" y="13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81B7410-DCB1-4D66-A904-F8C8812944F2}"/>
                </a:ext>
              </a:extLst>
            </p:cNvPr>
            <p:cNvSpPr>
              <a:spLocks/>
            </p:cNvSpPr>
            <p:nvPr/>
          </p:nvSpPr>
          <p:spPr bwMode="auto">
            <a:xfrm>
              <a:off x="6164263" y="658813"/>
              <a:ext cx="3079750" cy="6262688"/>
            </a:xfrm>
            <a:custGeom>
              <a:avLst/>
              <a:gdLst>
                <a:gd name="T0" fmla="*/ 970 w 970"/>
                <a:gd name="T1" fmla="*/ 142 h 1971"/>
                <a:gd name="T2" fmla="*/ 970 w 970"/>
                <a:gd name="T3" fmla="*/ 1829 h 1971"/>
                <a:gd name="T4" fmla="*/ 828 w 970"/>
                <a:gd name="T5" fmla="*/ 1971 h 1971"/>
                <a:gd name="T6" fmla="*/ 142 w 970"/>
                <a:gd name="T7" fmla="*/ 1971 h 1971"/>
                <a:gd name="T8" fmla="*/ 0 w 970"/>
                <a:gd name="T9" fmla="*/ 1829 h 1971"/>
                <a:gd name="T10" fmla="*/ 0 w 970"/>
                <a:gd name="T11" fmla="*/ 142 h 1971"/>
                <a:gd name="T12" fmla="*/ 142 w 970"/>
                <a:gd name="T13" fmla="*/ 0 h 1971"/>
                <a:gd name="T14" fmla="*/ 828 w 970"/>
                <a:gd name="T15" fmla="*/ 0 h 1971"/>
                <a:gd name="T16" fmla="*/ 970 w 970"/>
                <a:gd name="T17" fmla="*/ 142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970" y="142"/>
                  </a:moveTo>
                  <a:cubicBezTo>
                    <a:pt x="970" y="1829"/>
                    <a:pt x="970" y="1829"/>
                    <a:pt x="970" y="1829"/>
                  </a:cubicBezTo>
                  <a:cubicBezTo>
                    <a:pt x="970" y="1908"/>
                    <a:pt x="907" y="1971"/>
                    <a:pt x="828" y="1971"/>
                  </a:cubicBez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7" y="0"/>
                    <a:pt x="970" y="64"/>
                    <a:pt x="970" y="14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CD5153E8-E8CF-4F1B-99F5-B04B7858750E}"/>
                </a:ext>
              </a:extLst>
            </p:cNvPr>
            <p:cNvSpPr>
              <a:spLocks/>
            </p:cNvSpPr>
            <p:nvPr/>
          </p:nvSpPr>
          <p:spPr bwMode="auto">
            <a:xfrm>
              <a:off x="6227763" y="719138"/>
              <a:ext cx="2952750" cy="6142038"/>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ACC003B8-44ED-4630-B5A1-BF3037762A9B}"/>
                </a:ext>
              </a:extLst>
            </p:cNvPr>
            <p:cNvSpPr>
              <a:spLocks/>
            </p:cNvSpPr>
            <p:nvPr/>
          </p:nvSpPr>
          <p:spPr bwMode="auto">
            <a:xfrm>
              <a:off x="6329363" y="827088"/>
              <a:ext cx="2740025" cy="59166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3 h 1862"/>
                <a:gd name="T18" fmla="*/ 0 w 863"/>
                <a:gd name="T19" fmla="*/ 1768 h 1862"/>
                <a:gd name="T20" fmla="*/ 93 w 863"/>
                <a:gd name="T21" fmla="*/ 1862 h 1862"/>
                <a:gd name="T22" fmla="*/ 769 w 863"/>
                <a:gd name="T23" fmla="*/ 1862 h 1862"/>
                <a:gd name="T24" fmla="*/ 863 w 863"/>
                <a:gd name="T25" fmla="*/ 1768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6" y="72"/>
                    <a:pt x="197" y="52"/>
                    <a:pt x="197" y="28"/>
                  </a:cubicBezTo>
                  <a:cubicBezTo>
                    <a:pt x="197" y="21"/>
                    <a:pt x="197" y="21"/>
                    <a:pt x="197" y="21"/>
                  </a:cubicBezTo>
                  <a:cubicBezTo>
                    <a:pt x="197" y="9"/>
                    <a:pt x="187" y="0"/>
                    <a:pt x="175" y="0"/>
                  </a:cubicBezTo>
                  <a:cubicBezTo>
                    <a:pt x="93" y="0"/>
                    <a:pt x="93" y="0"/>
                    <a:pt x="93" y="0"/>
                  </a:cubicBezTo>
                  <a:cubicBezTo>
                    <a:pt x="42" y="0"/>
                    <a:pt x="0" y="42"/>
                    <a:pt x="0" y="93"/>
                  </a:cubicBezTo>
                  <a:cubicBezTo>
                    <a:pt x="0" y="1768"/>
                    <a:pt x="0" y="1768"/>
                    <a:pt x="0" y="1768"/>
                  </a:cubicBezTo>
                  <a:cubicBezTo>
                    <a:pt x="0" y="1820"/>
                    <a:pt x="42" y="1862"/>
                    <a:pt x="93" y="1862"/>
                  </a:cubicBezTo>
                  <a:cubicBezTo>
                    <a:pt x="769" y="1862"/>
                    <a:pt x="769" y="1862"/>
                    <a:pt x="769" y="1862"/>
                  </a:cubicBezTo>
                  <a:cubicBezTo>
                    <a:pt x="821" y="1862"/>
                    <a:pt x="863" y="1820"/>
                    <a:pt x="863" y="1768"/>
                  </a:cubicBezTo>
                  <a:cubicBezTo>
                    <a:pt x="863" y="93"/>
                    <a:pt x="863" y="93"/>
                    <a:pt x="863" y="93"/>
                  </a:cubicBezTo>
                  <a:cubicBezTo>
                    <a:pt x="863" y="42"/>
                    <a:pt x="821" y="0"/>
                    <a:pt x="769" y="0"/>
                  </a:cubicBezTo>
                  <a:cubicBezTo>
                    <a:pt x="687" y="0"/>
                    <a:pt x="687" y="0"/>
                    <a:pt x="687" y="0"/>
                  </a:cubicBezTo>
                  <a:cubicBezTo>
                    <a:pt x="676"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5C13E7B-923E-46D5-BD2D-78180E92FA03}"/>
                </a:ext>
              </a:extLst>
            </p:cNvPr>
            <p:cNvSpPr>
              <a:spLocks/>
            </p:cNvSpPr>
            <p:nvPr/>
          </p:nvSpPr>
          <p:spPr bwMode="auto">
            <a:xfrm>
              <a:off x="7497763" y="884238"/>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5" y="20"/>
                    <a:pt x="0" y="16"/>
                    <a:pt x="0" y="10"/>
                  </a:cubicBezTo>
                  <a:cubicBezTo>
                    <a:pt x="0" y="10"/>
                    <a:pt x="0" y="10"/>
                    <a:pt x="0" y="10"/>
                  </a:cubicBezTo>
                  <a:cubicBezTo>
                    <a:pt x="0" y="5"/>
                    <a:pt x="5"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Oval 15">
              <a:extLst>
                <a:ext uri="{FF2B5EF4-FFF2-40B4-BE49-F238E27FC236}">
                  <a16:creationId xmlns:a16="http://schemas.microsoft.com/office/drawing/2014/main" id="{85CD705F-450E-442D-98F0-C3EA2E9145B8}"/>
                </a:ext>
              </a:extLst>
            </p:cNvPr>
            <p:cNvSpPr>
              <a:spLocks noChangeArrowheads="1"/>
            </p:cNvSpPr>
            <p:nvPr/>
          </p:nvSpPr>
          <p:spPr bwMode="auto">
            <a:xfrm>
              <a:off x="7977188" y="858838"/>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19E2CFE5-DF0A-4132-A956-CEDC6E8297D2}"/>
                </a:ext>
              </a:extLst>
            </p:cNvPr>
            <p:cNvSpPr>
              <a:spLocks/>
            </p:cNvSpPr>
            <p:nvPr/>
          </p:nvSpPr>
          <p:spPr bwMode="auto">
            <a:xfrm>
              <a:off x="8520113" y="4256088"/>
              <a:ext cx="1343025" cy="993775"/>
            </a:xfrm>
            <a:custGeom>
              <a:avLst/>
              <a:gdLst>
                <a:gd name="T0" fmla="*/ 19 w 423"/>
                <a:gd name="T1" fmla="*/ 213 h 313"/>
                <a:gd name="T2" fmla="*/ 19 w 423"/>
                <a:gd name="T3" fmla="*/ 213 h 313"/>
                <a:gd name="T4" fmla="*/ 100 w 423"/>
                <a:gd name="T5" fmla="*/ 65 h 313"/>
                <a:gd name="T6" fmla="*/ 256 w 423"/>
                <a:gd name="T7" fmla="*/ 19 h 313"/>
                <a:gd name="T8" fmla="*/ 405 w 423"/>
                <a:gd name="T9" fmla="*/ 100 h 313"/>
                <a:gd name="T10" fmla="*/ 405 w 423"/>
                <a:gd name="T11" fmla="*/ 100 h 313"/>
                <a:gd name="T12" fmla="*/ 323 w 423"/>
                <a:gd name="T13" fmla="*/ 249 h 313"/>
                <a:gd name="T14" fmla="*/ 168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50"/>
                    <a:pt x="37" y="83"/>
                    <a:pt x="100" y="65"/>
                  </a:cubicBezTo>
                  <a:cubicBezTo>
                    <a:pt x="256" y="19"/>
                    <a:pt x="256" y="19"/>
                    <a:pt x="256" y="19"/>
                  </a:cubicBezTo>
                  <a:cubicBezTo>
                    <a:pt x="319" y="0"/>
                    <a:pt x="386" y="37"/>
                    <a:pt x="405" y="100"/>
                  </a:cubicBezTo>
                  <a:cubicBezTo>
                    <a:pt x="405" y="100"/>
                    <a:pt x="405" y="100"/>
                    <a:pt x="405" y="100"/>
                  </a:cubicBezTo>
                  <a:cubicBezTo>
                    <a:pt x="423" y="164"/>
                    <a:pt x="387" y="230"/>
                    <a:pt x="323" y="249"/>
                  </a:cubicBezTo>
                  <a:cubicBezTo>
                    <a:pt x="168" y="294"/>
                    <a:pt x="168" y="294"/>
                    <a:pt x="168" y="294"/>
                  </a:cubicBezTo>
                  <a:cubicBezTo>
                    <a:pt x="104" y="313"/>
                    <a:pt x="38" y="277"/>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FE826B4-2360-4487-A4AA-847A6357AAAB}"/>
                </a:ext>
              </a:extLst>
            </p:cNvPr>
            <p:cNvSpPr>
              <a:spLocks/>
            </p:cNvSpPr>
            <p:nvPr/>
          </p:nvSpPr>
          <p:spPr bwMode="auto">
            <a:xfrm>
              <a:off x="8809038" y="4951413"/>
              <a:ext cx="1343025" cy="993775"/>
            </a:xfrm>
            <a:custGeom>
              <a:avLst/>
              <a:gdLst>
                <a:gd name="T0" fmla="*/ 19 w 423"/>
                <a:gd name="T1" fmla="*/ 213 h 313"/>
                <a:gd name="T2" fmla="*/ 19 w 423"/>
                <a:gd name="T3" fmla="*/ 213 h 313"/>
                <a:gd name="T4" fmla="*/ 100 w 423"/>
                <a:gd name="T5" fmla="*/ 64 h 313"/>
                <a:gd name="T6" fmla="*/ 256 w 423"/>
                <a:gd name="T7" fmla="*/ 19 h 313"/>
                <a:gd name="T8" fmla="*/ 404 w 423"/>
                <a:gd name="T9" fmla="*/ 100 h 313"/>
                <a:gd name="T10" fmla="*/ 404 w 423"/>
                <a:gd name="T11" fmla="*/ 100 h 313"/>
                <a:gd name="T12" fmla="*/ 323 w 423"/>
                <a:gd name="T13" fmla="*/ 249 h 313"/>
                <a:gd name="T14" fmla="*/ 167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49"/>
                    <a:pt x="37" y="83"/>
                    <a:pt x="100" y="64"/>
                  </a:cubicBezTo>
                  <a:cubicBezTo>
                    <a:pt x="256" y="19"/>
                    <a:pt x="256" y="19"/>
                    <a:pt x="256" y="19"/>
                  </a:cubicBezTo>
                  <a:cubicBezTo>
                    <a:pt x="319" y="0"/>
                    <a:pt x="386" y="37"/>
                    <a:pt x="404" y="100"/>
                  </a:cubicBezTo>
                  <a:cubicBezTo>
                    <a:pt x="404" y="100"/>
                    <a:pt x="404" y="100"/>
                    <a:pt x="404" y="100"/>
                  </a:cubicBezTo>
                  <a:cubicBezTo>
                    <a:pt x="423" y="164"/>
                    <a:pt x="386" y="230"/>
                    <a:pt x="323" y="249"/>
                  </a:cubicBezTo>
                  <a:cubicBezTo>
                    <a:pt x="167" y="294"/>
                    <a:pt x="167" y="294"/>
                    <a:pt x="167" y="294"/>
                  </a:cubicBezTo>
                  <a:cubicBezTo>
                    <a:pt x="104" y="313"/>
                    <a:pt x="37" y="276"/>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6D697340-AF7D-4051-A0B4-F5C818F429FB}"/>
                </a:ext>
              </a:extLst>
            </p:cNvPr>
            <p:cNvSpPr>
              <a:spLocks/>
            </p:cNvSpPr>
            <p:nvPr/>
          </p:nvSpPr>
          <p:spPr bwMode="auto">
            <a:xfrm>
              <a:off x="8767763" y="5738813"/>
              <a:ext cx="1343025" cy="992188"/>
            </a:xfrm>
            <a:custGeom>
              <a:avLst/>
              <a:gdLst>
                <a:gd name="T0" fmla="*/ 19 w 423"/>
                <a:gd name="T1" fmla="*/ 212 h 312"/>
                <a:gd name="T2" fmla="*/ 19 w 423"/>
                <a:gd name="T3" fmla="*/ 212 h 312"/>
                <a:gd name="T4" fmla="*/ 100 w 423"/>
                <a:gd name="T5" fmla="*/ 64 h 312"/>
                <a:gd name="T6" fmla="*/ 256 w 423"/>
                <a:gd name="T7" fmla="*/ 18 h 312"/>
                <a:gd name="T8" fmla="*/ 404 w 423"/>
                <a:gd name="T9" fmla="*/ 100 h 312"/>
                <a:gd name="T10" fmla="*/ 404 w 423"/>
                <a:gd name="T11" fmla="*/ 100 h 312"/>
                <a:gd name="T12" fmla="*/ 323 w 423"/>
                <a:gd name="T13" fmla="*/ 248 h 312"/>
                <a:gd name="T14" fmla="*/ 168 w 423"/>
                <a:gd name="T15" fmla="*/ 294 h 312"/>
                <a:gd name="T16" fmla="*/ 19 w 423"/>
                <a:gd name="T17" fmla="*/ 2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2">
                  <a:moveTo>
                    <a:pt x="19" y="212"/>
                  </a:moveTo>
                  <a:cubicBezTo>
                    <a:pt x="19" y="212"/>
                    <a:pt x="19" y="212"/>
                    <a:pt x="19" y="212"/>
                  </a:cubicBezTo>
                  <a:cubicBezTo>
                    <a:pt x="0" y="149"/>
                    <a:pt x="37" y="82"/>
                    <a:pt x="100" y="64"/>
                  </a:cubicBezTo>
                  <a:cubicBezTo>
                    <a:pt x="256" y="18"/>
                    <a:pt x="256" y="18"/>
                    <a:pt x="256" y="18"/>
                  </a:cubicBezTo>
                  <a:cubicBezTo>
                    <a:pt x="319" y="0"/>
                    <a:pt x="386" y="36"/>
                    <a:pt x="404" y="100"/>
                  </a:cubicBezTo>
                  <a:cubicBezTo>
                    <a:pt x="404" y="100"/>
                    <a:pt x="404" y="100"/>
                    <a:pt x="404" y="100"/>
                  </a:cubicBezTo>
                  <a:cubicBezTo>
                    <a:pt x="423" y="163"/>
                    <a:pt x="387" y="230"/>
                    <a:pt x="323" y="248"/>
                  </a:cubicBezTo>
                  <a:cubicBezTo>
                    <a:pt x="168" y="294"/>
                    <a:pt x="168" y="294"/>
                    <a:pt x="168" y="294"/>
                  </a:cubicBezTo>
                  <a:cubicBezTo>
                    <a:pt x="104" y="312"/>
                    <a:pt x="38" y="276"/>
                    <a:pt x="19" y="2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FFE75CA8-5E88-4D96-94DA-A95A5FC924A5}"/>
                </a:ext>
              </a:extLst>
            </p:cNvPr>
            <p:cNvSpPr>
              <a:spLocks/>
            </p:cNvSpPr>
            <p:nvPr/>
          </p:nvSpPr>
          <p:spPr bwMode="auto">
            <a:xfrm>
              <a:off x="4589463" y="8128001"/>
              <a:ext cx="3644900" cy="4867275"/>
            </a:xfrm>
            <a:custGeom>
              <a:avLst/>
              <a:gdLst>
                <a:gd name="T0" fmla="*/ 1792 w 2296"/>
                <a:gd name="T1" fmla="*/ 3066 h 3066"/>
                <a:gd name="T2" fmla="*/ 0 w 2296"/>
                <a:gd name="T3" fmla="*/ 2734 h 3066"/>
                <a:gd name="T4" fmla="*/ 506 w 2296"/>
                <a:gd name="T5" fmla="*/ 0 h 3066"/>
                <a:gd name="T6" fmla="*/ 2296 w 2296"/>
                <a:gd name="T7" fmla="*/ 332 h 3066"/>
                <a:gd name="T8" fmla="*/ 1792 w 2296"/>
                <a:gd name="T9" fmla="*/ 3066 h 3066"/>
              </a:gdLst>
              <a:ahLst/>
              <a:cxnLst>
                <a:cxn ang="0">
                  <a:pos x="T0" y="T1"/>
                </a:cxn>
                <a:cxn ang="0">
                  <a:pos x="T2" y="T3"/>
                </a:cxn>
                <a:cxn ang="0">
                  <a:pos x="T4" y="T5"/>
                </a:cxn>
                <a:cxn ang="0">
                  <a:pos x="T6" y="T7"/>
                </a:cxn>
                <a:cxn ang="0">
                  <a:pos x="T8" y="T9"/>
                </a:cxn>
              </a:cxnLst>
              <a:rect l="0" t="0" r="r" b="b"/>
              <a:pathLst>
                <a:path w="2296" h="3066">
                  <a:moveTo>
                    <a:pt x="1792" y="3066"/>
                  </a:moveTo>
                  <a:lnTo>
                    <a:pt x="0" y="2734"/>
                  </a:lnTo>
                  <a:lnTo>
                    <a:pt x="506" y="0"/>
                  </a:lnTo>
                  <a:lnTo>
                    <a:pt x="2296" y="332"/>
                  </a:lnTo>
                  <a:lnTo>
                    <a:pt x="1792" y="3066"/>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4894966F-885A-4BDF-9AB0-4C984DCAB9E3}"/>
                </a:ext>
              </a:extLst>
            </p:cNvPr>
            <p:cNvSpPr>
              <a:spLocks/>
            </p:cNvSpPr>
            <p:nvPr/>
          </p:nvSpPr>
          <p:spPr bwMode="auto">
            <a:xfrm>
              <a:off x="5030788" y="8096251"/>
              <a:ext cx="3454400" cy="1192213"/>
            </a:xfrm>
            <a:custGeom>
              <a:avLst/>
              <a:gdLst>
                <a:gd name="T0" fmla="*/ 995 w 1088"/>
                <a:gd name="T1" fmla="*/ 369 h 375"/>
                <a:gd name="T2" fmla="*/ 57 w 1088"/>
                <a:gd name="T3" fmla="*/ 195 h 375"/>
                <a:gd name="T4" fmla="*/ 7 w 1088"/>
                <a:gd name="T5" fmla="*/ 121 h 375"/>
                <a:gd name="T6" fmla="*/ 18 w 1088"/>
                <a:gd name="T7" fmla="*/ 57 h 375"/>
                <a:gd name="T8" fmla="*/ 92 w 1088"/>
                <a:gd name="T9" fmla="*/ 6 h 375"/>
                <a:gd name="T10" fmla="*/ 1030 w 1088"/>
                <a:gd name="T11" fmla="*/ 180 h 375"/>
                <a:gd name="T12" fmla="*/ 1081 w 1088"/>
                <a:gd name="T13" fmla="*/ 254 h 375"/>
                <a:gd name="T14" fmla="*/ 1069 w 1088"/>
                <a:gd name="T15" fmla="*/ 318 h 375"/>
                <a:gd name="T16" fmla="*/ 995 w 1088"/>
                <a:gd name="T17" fmla="*/ 36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8" h="375">
                  <a:moveTo>
                    <a:pt x="995" y="369"/>
                  </a:moveTo>
                  <a:cubicBezTo>
                    <a:pt x="57" y="195"/>
                    <a:pt x="57" y="195"/>
                    <a:pt x="57" y="195"/>
                  </a:cubicBezTo>
                  <a:cubicBezTo>
                    <a:pt x="23" y="189"/>
                    <a:pt x="0" y="156"/>
                    <a:pt x="7" y="121"/>
                  </a:cubicBezTo>
                  <a:cubicBezTo>
                    <a:pt x="18" y="57"/>
                    <a:pt x="18" y="57"/>
                    <a:pt x="18" y="57"/>
                  </a:cubicBezTo>
                  <a:cubicBezTo>
                    <a:pt x="25" y="23"/>
                    <a:pt x="58" y="0"/>
                    <a:pt x="92" y="6"/>
                  </a:cubicBezTo>
                  <a:cubicBezTo>
                    <a:pt x="1030" y="180"/>
                    <a:pt x="1030" y="180"/>
                    <a:pt x="1030" y="180"/>
                  </a:cubicBezTo>
                  <a:cubicBezTo>
                    <a:pt x="1065" y="186"/>
                    <a:pt x="1088" y="219"/>
                    <a:pt x="1081" y="254"/>
                  </a:cubicBezTo>
                  <a:cubicBezTo>
                    <a:pt x="1069" y="318"/>
                    <a:pt x="1069" y="318"/>
                    <a:pt x="1069" y="318"/>
                  </a:cubicBezTo>
                  <a:cubicBezTo>
                    <a:pt x="1063" y="352"/>
                    <a:pt x="1030" y="375"/>
                    <a:pt x="995" y="369"/>
                  </a:cubicBezTo>
                  <a:close/>
                </a:path>
              </a:pathLst>
            </a:custGeom>
            <a:solidFill>
              <a:srgbClr val="222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E95AB4-59D8-4B45-83DD-5AF1FB38A88F}"/>
                </a:ext>
              </a:extLst>
            </p:cNvPr>
            <p:cNvSpPr>
              <a:spLocks/>
            </p:cNvSpPr>
            <p:nvPr/>
          </p:nvSpPr>
          <p:spPr bwMode="auto">
            <a:xfrm>
              <a:off x="5281613" y="8729663"/>
              <a:ext cx="2841625" cy="717550"/>
            </a:xfrm>
            <a:custGeom>
              <a:avLst/>
              <a:gdLst>
                <a:gd name="T0" fmla="*/ 0 w 895"/>
                <a:gd name="T1" fmla="*/ 0 h 226"/>
                <a:gd name="T2" fmla="*/ 895 w 895"/>
                <a:gd name="T3" fmla="*/ 166 h 226"/>
                <a:gd name="T4" fmla="*/ 0 w 895"/>
                <a:gd name="T5" fmla="*/ 0 h 226"/>
              </a:gdLst>
              <a:ahLst/>
              <a:cxnLst>
                <a:cxn ang="0">
                  <a:pos x="T0" y="T1"/>
                </a:cxn>
                <a:cxn ang="0">
                  <a:pos x="T2" y="T3"/>
                </a:cxn>
                <a:cxn ang="0">
                  <a:pos x="T4" y="T5"/>
                </a:cxn>
              </a:cxnLst>
              <a:rect l="0" t="0" r="r" b="b"/>
              <a:pathLst>
                <a:path w="895" h="226">
                  <a:moveTo>
                    <a:pt x="0" y="0"/>
                  </a:moveTo>
                  <a:cubicBezTo>
                    <a:pt x="0" y="0"/>
                    <a:pt x="358" y="226"/>
                    <a:pt x="895" y="166"/>
                  </a:cubicBezTo>
                  <a:lnTo>
                    <a:pt x="0" y="0"/>
                  </a:ln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13C4BB9B-A79C-4F75-97F4-5FCF6366ACCF}"/>
                </a:ext>
              </a:extLst>
            </p:cNvPr>
            <p:cNvSpPr>
              <a:spLocks/>
            </p:cNvSpPr>
            <p:nvPr/>
          </p:nvSpPr>
          <p:spPr bwMode="auto">
            <a:xfrm>
              <a:off x="7837488" y="8761413"/>
              <a:ext cx="263525" cy="263525"/>
            </a:xfrm>
            <a:custGeom>
              <a:avLst/>
              <a:gdLst>
                <a:gd name="T0" fmla="*/ 80 w 83"/>
                <a:gd name="T1" fmla="*/ 48 h 83"/>
                <a:gd name="T2" fmla="*/ 35 w 83"/>
                <a:gd name="T3" fmla="*/ 79 h 83"/>
                <a:gd name="T4" fmla="*/ 4 w 83"/>
                <a:gd name="T5" fmla="*/ 34 h 83"/>
                <a:gd name="T6" fmla="*/ 49 w 83"/>
                <a:gd name="T7" fmla="*/ 3 h 83"/>
                <a:gd name="T8" fmla="*/ 80 w 83"/>
                <a:gd name="T9" fmla="*/ 48 h 83"/>
              </a:gdLst>
              <a:ahLst/>
              <a:cxnLst>
                <a:cxn ang="0">
                  <a:pos x="T0" y="T1"/>
                </a:cxn>
                <a:cxn ang="0">
                  <a:pos x="T2" y="T3"/>
                </a:cxn>
                <a:cxn ang="0">
                  <a:pos x="T4" y="T5"/>
                </a:cxn>
                <a:cxn ang="0">
                  <a:pos x="T6" y="T7"/>
                </a:cxn>
                <a:cxn ang="0">
                  <a:pos x="T8" y="T9"/>
                </a:cxn>
              </a:cxnLst>
              <a:rect l="0" t="0" r="r" b="b"/>
              <a:pathLst>
                <a:path w="83" h="83">
                  <a:moveTo>
                    <a:pt x="80" y="48"/>
                  </a:moveTo>
                  <a:cubicBezTo>
                    <a:pt x="76" y="69"/>
                    <a:pt x="56" y="83"/>
                    <a:pt x="35" y="79"/>
                  </a:cubicBezTo>
                  <a:cubicBezTo>
                    <a:pt x="14" y="75"/>
                    <a:pt x="0" y="55"/>
                    <a:pt x="4" y="34"/>
                  </a:cubicBezTo>
                  <a:cubicBezTo>
                    <a:pt x="8" y="13"/>
                    <a:pt x="28" y="0"/>
                    <a:pt x="49" y="3"/>
                  </a:cubicBezTo>
                  <a:cubicBezTo>
                    <a:pt x="70" y="7"/>
                    <a:pt x="83" y="27"/>
                    <a:pt x="80" y="48"/>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738982FA-5205-4EB3-A538-6945EF8E59B7}"/>
                </a:ext>
              </a:extLst>
            </p:cNvPr>
            <p:cNvSpPr>
              <a:spLocks/>
            </p:cNvSpPr>
            <p:nvPr/>
          </p:nvSpPr>
          <p:spPr bwMode="auto">
            <a:xfrm>
              <a:off x="7469188" y="8689976"/>
              <a:ext cx="263525" cy="268288"/>
            </a:xfrm>
            <a:custGeom>
              <a:avLst/>
              <a:gdLst>
                <a:gd name="T0" fmla="*/ 79 w 83"/>
                <a:gd name="T1" fmla="*/ 49 h 84"/>
                <a:gd name="T2" fmla="*/ 34 w 83"/>
                <a:gd name="T3" fmla="*/ 80 h 84"/>
                <a:gd name="T4" fmla="*/ 4 w 83"/>
                <a:gd name="T5" fmla="*/ 35 h 84"/>
                <a:gd name="T6" fmla="*/ 48 w 83"/>
                <a:gd name="T7" fmla="*/ 4 h 84"/>
                <a:gd name="T8" fmla="*/ 79 w 83"/>
                <a:gd name="T9" fmla="*/ 49 h 84"/>
              </a:gdLst>
              <a:ahLst/>
              <a:cxnLst>
                <a:cxn ang="0">
                  <a:pos x="T0" y="T1"/>
                </a:cxn>
                <a:cxn ang="0">
                  <a:pos x="T2" y="T3"/>
                </a:cxn>
                <a:cxn ang="0">
                  <a:pos x="T4" y="T5"/>
                </a:cxn>
                <a:cxn ang="0">
                  <a:pos x="T6" y="T7"/>
                </a:cxn>
                <a:cxn ang="0">
                  <a:pos x="T8" y="T9"/>
                </a:cxn>
              </a:cxnLst>
              <a:rect l="0" t="0" r="r" b="b"/>
              <a:pathLst>
                <a:path w="83" h="84">
                  <a:moveTo>
                    <a:pt x="79" y="49"/>
                  </a:moveTo>
                  <a:cubicBezTo>
                    <a:pt x="75" y="70"/>
                    <a:pt x="55" y="84"/>
                    <a:pt x="34" y="80"/>
                  </a:cubicBezTo>
                  <a:cubicBezTo>
                    <a:pt x="13" y="76"/>
                    <a:pt x="0" y="56"/>
                    <a:pt x="4" y="35"/>
                  </a:cubicBezTo>
                  <a:cubicBezTo>
                    <a:pt x="7" y="14"/>
                    <a:pt x="28" y="0"/>
                    <a:pt x="48" y="4"/>
                  </a:cubicBezTo>
                  <a:cubicBezTo>
                    <a:pt x="69" y="8"/>
                    <a:pt x="83" y="28"/>
                    <a:pt x="79" y="49"/>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 name="Freeform 16">
            <a:extLst>
              <a:ext uri="{FF2B5EF4-FFF2-40B4-BE49-F238E27FC236}">
                <a16:creationId xmlns:a16="http://schemas.microsoft.com/office/drawing/2014/main" id="{714B4CEE-0DE6-42DF-B0DC-9488B9DC9D38}"/>
              </a:ext>
            </a:extLst>
          </p:cNvPr>
          <p:cNvSpPr>
            <a:spLocks/>
          </p:cNvSpPr>
          <p:nvPr/>
        </p:nvSpPr>
        <p:spPr bwMode="auto">
          <a:xfrm>
            <a:off x="5576768"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984069E-5380-45F2-8C12-FF4A923925E3}"/>
              </a:ext>
            </a:extLst>
          </p:cNvPr>
          <p:cNvSpPr>
            <a:spLocks/>
          </p:cNvSpPr>
          <p:nvPr/>
        </p:nvSpPr>
        <p:spPr bwMode="auto">
          <a:xfrm>
            <a:off x="6151443" y="3790382"/>
            <a:ext cx="463550" cy="468313"/>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9"/>
                  <a:pt x="0" y="106"/>
                </a:cubicBezTo>
                <a:cubicBezTo>
                  <a:pt x="0" y="41"/>
                  <a:pt x="0" y="41"/>
                  <a:pt x="0" y="41"/>
                </a:cubicBezTo>
                <a:cubicBezTo>
                  <a:pt x="0" y="19"/>
                  <a:pt x="18" y="0"/>
                  <a:pt x="41" y="0"/>
                </a:cubicBezTo>
                <a:cubicBezTo>
                  <a:pt x="105" y="0"/>
                  <a:pt x="105" y="0"/>
                  <a:pt x="105" y="0"/>
                </a:cubicBezTo>
                <a:cubicBezTo>
                  <a:pt x="128" y="0"/>
                  <a:pt x="146" y="19"/>
                  <a:pt x="146" y="41"/>
                </a:cubicBezTo>
                <a:cubicBezTo>
                  <a:pt x="146" y="106"/>
                  <a:pt x="146" y="106"/>
                  <a:pt x="146" y="106"/>
                </a:cubicBezTo>
                <a:cubicBezTo>
                  <a:pt x="146" y="129"/>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F2C82D0-6A52-4B7F-BA88-BB9B2BECD66A}"/>
              </a:ext>
            </a:extLst>
          </p:cNvPr>
          <p:cNvSpPr>
            <a:spLocks/>
          </p:cNvSpPr>
          <p:nvPr/>
        </p:nvSpPr>
        <p:spPr bwMode="auto">
          <a:xfrm>
            <a:off x="6722943"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3B3E9D79-B8ED-40A1-903A-C810B2897DF1}"/>
              </a:ext>
            </a:extLst>
          </p:cNvPr>
          <p:cNvSpPr>
            <a:spLocks/>
          </p:cNvSpPr>
          <p:nvPr/>
        </p:nvSpPr>
        <p:spPr bwMode="auto">
          <a:xfrm>
            <a:off x="7297618" y="3790382"/>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9"/>
                  <a:pt x="0" y="106"/>
                </a:cubicBezTo>
                <a:cubicBezTo>
                  <a:pt x="0" y="41"/>
                  <a:pt x="0" y="41"/>
                  <a:pt x="0" y="41"/>
                </a:cubicBezTo>
                <a:cubicBezTo>
                  <a:pt x="0" y="19"/>
                  <a:pt x="18" y="0"/>
                  <a:pt x="41" y="0"/>
                </a:cubicBezTo>
                <a:cubicBezTo>
                  <a:pt x="106" y="0"/>
                  <a:pt x="106" y="0"/>
                  <a:pt x="106" y="0"/>
                </a:cubicBezTo>
                <a:cubicBezTo>
                  <a:pt x="128" y="0"/>
                  <a:pt x="147" y="19"/>
                  <a:pt x="147" y="41"/>
                </a:cubicBezTo>
                <a:cubicBezTo>
                  <a:pt x="147" y="106"/>
                  <a:pt x="147" y="106"/>
                  <a:pt x="147" y="106"/>
                </a:cubicBezTo>
                <a:cubicBezTo>
                  <a:pt x="147" y="129"/>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84684D4-2F41-4C26-90A7-0B725DFDE575}"/>
              </a:ext>
            </a:extLst>
          </p:cNvPr>
          <p:cNvSpPr>
            <a:spLocks/>
          </p:cNvSpPr>
          <p:nvPr/>
        </p:nvSpPr>
        <p:spPr bwMode="auto">
          <a:xfrm>
            <a:off x="5576768"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B1E8241-A9F8-44D4-82EE-11A056E786A9}"/>
              </a:ext>
            </a:extLst>
          </p:cNvPr>
          <p:cNvSpPr>
            <a:spLocks/>
          </p:cNvSpPr>
          <p:nvPr/>
        </p:nvSpPr>
        <p:spPr bwMode="auto">
          <a:xfrm>
            <a:off x="6151443" y="4620645"/>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00DD9163-BE86-40AA-A649-714D096E8CA6}"/>
              </a:ext>
            </a:extLst>
          </p:cNvPr>
          <p:cNvSpPr>
            <a:spLocks/>
          </p:cNvSpPr>
          <p:nvPr/>
        </p:nvSpPr>
        <p:spPr bwMode="auto">
          <a:xfrm>
            <a:off x="6722943"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6F2D7D52-098C-439C-A3C7-D92DD6D86716}"/>
              </a:ext>
            </a:extLst>
          </p:cNvPr>
          <p:cNvSpPr>
            <a:spLocks/>
          </p:cNvSpPr>
          <p:nvPr/>
        </p:nvSpPr>
        <p:spPr bwMode="auto">
          <a:xfrm>
            <a:off x="7297618" y="4620645"/>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5A91E0C4-FCE3-4F9A-AB9D-4979246389E9}"/>
              </a:ext>
            </a:extLst>
          </p:cNvPr>
          <p:cNvSpPr>
            <a:spLocks/>
          </p:cNvSpPr>
          <p:nvPr/>
        </p:nvSpPr>
        <p:spPr bwMode="auto">
          <a:xfrm>
            <a:off x="5576768"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77999F4E-9A8C-49C5-9B95-FF713AE5D68B}"/>
              </a:ext>
            </a:extLst>
          </p:cNvPr>
          <p:cNvSpPr>
            <a:spLocks/>
          </p:cNvSpPr>
          <p:nvPr/>
        </p:nvSpPr>
        <p:spPr bwMode="auto">
          <a:xfrm>
            <a:off x="6151443" y="5449320"/>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B77DC1A6-09CD-439D-94E3-20B6BB9AFE43}"/>
              </a:ext>
            </a:extLst>
          </p:cNvPr>
          <p:cNvSpPr>
            <a:spLocks/>
          </p:cNvSpPr>
          <p:nvPr/>
        </p:nvSpPr>
        <p:spPr bwMode="auto">
          <a:xfrm>
            <a:off x="6722943"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545A9EC2-0F30-4F1D-AEC2-8608F1D4B2FB}"/>
              </a:ext>
            </a:extLst>
          </p:cNvPr>
          <p:cNvSpPr>
            <a:spLocks/>
          </p:cNvSpPr>
          <p:nvPr/>
        </p:nvSpPr>
        <p:spPr bwMode="auto">
          <a:xfrm>
            <a:off x="7297618" y="5449320"/>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203066D5-9046-4FCC-A64C-19705C1A2B94}"/>
              </a:ext>
            </a:extLst>
          </p:cNvPr>
          <p:cNvSpPr>
            <a:spLocks/>
          </p:cNvSpPr>
          <p:nvPr/>
        </p:nvSpPr>
        <p:spPr bwMode="auto">
          <a:xfrm>
            <a:off x="5576768" y="6277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8FCC2BF6-AA46-4D4B-B58E-9494DFB77043}"/>
              </a:ext>
            </a:extLst>
          </p:cNvPr>
          <p:cNvSpPr>
            <a:spLocks/>
          </p:cNvSpPr>
          <p:nvPr/>
        </p:nvSpPr>
        <p:spPr bwMode="auto">
          <a:xfrm>
            <a:off x="6151443" y="6277995"/>
            <a:ext cx="463550" cy="465138"/>
          </a:xfrm>
          <a:custGeom>
            <a:avLst/>
            <a:gdLst>
              <a:gd name="T0" fmla="*/ 105 w 146"/>
              <a:gd name="T1" fmla="*/ 146 h 146"/>
              <a:gd name="T2" fmla="*/ 41 w 146"/>
              <a:gd name="T3" fmla="*/ 146 h 146"/>
              <a:gd name="T4" fmla="*/ 0 w 146"/>
              <a:gd name="T5" fmla="*/ 105 h 146"/>
              <a:gd name="T6" fmla="*/ 0 w 146"/>
              <a:gd name="T7" fmla="*/ 41 h 146"/>
              <a:gd name="T8" fmla="*/ 41 w 146"/>
              <a:gd name="T9" fmla="*/ 0 h 146"/>
              <a:gd name="T10" fmla="*/ 105 w 146"/>
              <a:gd name="T11" fmla="*/ 0 h 146"/>
              <a:gd name="T12" fmla="*/ 146 w 146"/>
              <a:gd name="T13" fmla="*/ 41 h 146"/>
              <a:gd name="T14" fmla="*/ 146 w 146"/>
              <a:gd name="T15" fmla="*/ 105 h 146"/>
              <a:gd name="T16" fmla="*/ 105 w 146"/>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6">
                <a:moveTo>
                  <a:pt x="105" y="146"/>
                </a:moveTo>
                <a:cubicBezTo>
                  <a:pt x="41" y="146"/>
                  <a:pt x="41" y="146"/>
                  <a:pt x="41" y="146"/>
                </a:cubicBezTo>
                <a:cubicBezTo>
                  <a:pt x="18" y="146"/>
                  <a:pt x="0" y="128"/>
                  <a:pt x="0" y="105"/>
                </a:cubicBezTo>
                <a:cubicBezTo>
                  <a:pt x="0" y="41"/>
                  <a:pt x="0" y="41"/>
                  <a:pt x="0" y="41"/>
                </a:cubicBezTo>
                <a:cubicBezTo>
                  <a:pt x="0" y="18"/>
                  <a:pt x="18" y="0"/>
                  <a:pt x="41" y="0"/>
                </a:cubicBezTo>
                <a:cubicBezTo>
                  <a:pt x="105" y="0"/>
                  <a:pt x="105" y="0"/>
                  <a:pt x="105" y="0"/>
                </a:cubicBezTo>
                <a:cubicBezTo>
                  <a:pt x="128" y="0"/>
                  <a:pt x="146" y="18"/>
                  <a:pt x="146" y="41"/>
                </a:cubicBezTo>
                <a:cubicBezTo>
                  <a:pt x="146" y="105"/>
                  <a:pt x="146" y="105"/>
                  <a:pt x="146" y="105"/>
                </a:cubicBezTo>
                <a:cubicBezTo>
                  <a:pt x="146" y="128"/>
                  <a:pt x="128" y="146"/>
                  <a:pt x="105"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319A8E5-AE9C-4844-867A-8F7E3C3D3921}"/>
              </a:ext>
            </a:extLst>
          </p:cNvPr>
          <p:cNvSpPr>
            <a:spLocks/>
          </p:cNvSpPr>
          <p:nvPr/>
        </p:nvSpPr>
        <p:spPr bwMode="auto">
          <a:xfrm>
            <a:off x="6722943" y="6277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EEDC5FE3-6AB5-4EEA-BFC0-47B6E4A839C2}"/>
              </a:ext>
            </a:extLst>
          </p:cNvPr>
          <p:cNvGrpSpPr/>
          <p:nvPr/>
        </p:nvGrpSpPr>
        <p:grpSpPr>
          <a:xfrm>
            <a:off x="4564491" y="4903567"/>
            <a:ext cx="5934075" cy="11847513"/>
            <a:chOff x="14795500" y="2508251"/>
            <a:chExt cx="5934075" cy="11847513"/>
          </a:xfrm>
        </p:grpSpPr>
        <p:sp>
          <p:nvSpPr>
            <p:cNvPr id="42" name="Freeform 39">
              <a:extLst>
                <a:ext uri="{FF2B5EF4-FFF2-40B4-BE49-F238E27FC236}">
                  <a16:creationId xmlns:a16="http://schemas.microsoft.com/office/drawing/2014/main" id="{8BD18DED-3C62-4F1B-B3E0-72E3897EEA02}"/>
                </a:ext>
              </a:extLst>
            </p:cNvPr>
            <p:cNvSpPr>
              <a:spLocks/>
            </p:cNvSpPr>
            <p:nvPr/>
          </p:nvSpPr>
          <p:spPr bwMode="auto">
            <a:xfrm>
              <a:off x="16186150" y="2508251"/>
              <a:ext cx="1241425" cy="4406900"/>
            </a:xfrm>
            <a:custGeom>
              <a:avLst/>
              <a:gdLst>
                <a:gd name="T0" fmla="*/ 391 w 391"/>
                <a:gd name="T1" fmla="*/ 1361 h 1387"/>
                <a:gd name="T2" fmla="*/ 132 w 391"/>
                <a:gd name="T3" fmla="*/ 1387 h 1387"/>
                <a:gd name="T4" fmla="*/ 7 w 391"/>
                <a:gd name="T5" fmla="*/ 150 h 1387"/>
                <a:gd name="T6" fmla="*/ 123 w 391"/>
                <a:gd name="T7" fmla="*/ 8 h 1387"/>
                <a:gd name="T8" fmla="*/ 123 w 391"/>
                <a:gd name="T9" fmla="*/ 8 h 1387"/>
                <a:gd name="T10" fmla="*/ 266 w 391"/>
                <a:gd name="T11" fmla="*/ 124 h 1387"/>
                <a:gd name="T12" fmla="*/ 391 w 391"/>
                <a:gd name="T13" fmla="*/ 1361 h 1387"/>
              </a:gdLst>
              <a:ahLst/>
              <a:cxnLst>
                <a:cxn ang="0">
                  <a:pos x="T0" y="T1"/>
                </a:cxn>
                <a:cxn ang="0">
                  <a:pos x="T2" y="T3"/>
                </a:cxn>
                <a:cxn ang="0">
                  <a:pos x="T4" y="T5"/>
                </a:cxn>
                <a:cxn ang="0">
                  <a:pos x="T6" y="T7"/>
                </a:cxn>
                <a:cxn ang="0">
                  <a:pos x="T8" y="T9"/>
                </a:cxn>
                <a:cxn ang="0">
                  <a:pos x="T10" y="T11"/>
                </a:cxn>
                <a:cxn ang="0">
                  <a:pos x="T12" y="T13"/>
                </a:cxn>
              </a:cxnLst>
              <a:rect l="0" t="0" r="r" b="b"/>
              <a:pathLst>
                <a:path w="391" h="1387">
                  <a:moveTo>
                    <a:pt x="391" y="1361"/>
                  </a:moveTo>
                  <a:cubicBezTo>
                    <a:pt x="132" y="1387"/>
                    <a:pt x="132" y="1387"/>
                    <a:pt x="132" y="1387"/>
                  </a:cubicBezTo>
                  <a:cubicBezTo>
                    <a:pt x="7" y="150"/>
                    <a:pt x="7" y="150"/>
                    <a:pt x="7" y="150"/>
                  </a:cubicBezTo>
                  <a:cubicBezTo>
                    <a:pt x="0" y="79"/>
                    <a:pt x="52" y="15"/>
                    <a:pt x="123" y="8"/>
                  </a:cubicBezTo>
                  <a:cubicBezTo>
                    <a:pt x="123" y="8"/>
                    <a:pt x="123" y="8"/>
                    <a:pt x="123" y="8"/>
                  </a:cubicBezTo>
                  <a:cubicBezTo>
                    <a:pt x="195" y="0"/>
                    <a:pt x="259" y="52"/>
                    <a:pt x="266" y="124"/>
                  </a:cubicBezTo>
                  <a:lnTo>
                    <a:pt x="391" y="1361"/>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BBEC1E1-388D-4DC9-8FDB-0B1A9FC7A298}"/>
                </a:ext>
              </a:extLst>
            </p:cNvPr>
            <p:cNvSpPr>
              <a:spLocks/>
            </p:cNvSpPr>
            <p:nvPr/>
          </p:nvSpPr>
          <p:spPr bwMode="auto">
            <a:xfrm>
              <a:off x="17231624" y="4773613"/>
              <a:ext cx="927100" cy="1917634"/>
            </a:xfrm>
            <a:custGeom>
              <a:avLst/>
              <a:gdLst>
                <a:gd name="T0" fmla="*/ 285 w 285"/>
                <a:gd name="T1" fmla="*/ 565 h 589"/>
                <a:gd name="T2" fmla="*/ 52 w 285"/>
                <a:gd name="T3" fmla="*/ 589 h 589"/>
                <a:gd name="T4" fmla="*/ 6 w 285"/>
                <a:gd name="T5" fmla="*/ 135 h 589"/>
                <a:gd name="T6" fmla="*/ 111 w 285"/>
                <a:gd name="T7" fmla="*/ 7 h 589"/>
                <a:gd name="T8" fmla="*/ 111 w 285"/>
                <a:gd name="T9" fmla="*/ 7 h 589"/>
                <a:gd name="T10" fmla="*/ 239 w 285"/>
                <a:gd name="T11" fmla="*/ 112 h 589"/>
                <a:gd name="T12" fmla="*/ 285 w 285"/>
                <a:gd name="T13" fmla="*/ 565 h 589"/>
              </a:gdLst>
              <a:ahLst/>
              <a:cxnLst>
                <a:cxn ang="0">
                  <a:pos x="T0" y="T1"/>
                </a:cxn>
                <a:cxn ang="0">
                  <a:pos x="T2" y="T3"/>
                </a:cxn>
                <a:cxn ang="0">
                  <a:pos x="T4" y="T5"/>
                </a:cxn>
                <a:cxn ang="0">
                  <a:pos x="T6" y="T7"/>
                </a:cxn>
                <a:cxn ang="0">
                  <a:pos x="T8" y="T9"/>
                </a:cxn>
                <a:cxn ang="0">
                  <a:pos x="T10" y="T11"/>
                </a:cxn>
                <a:cxn ang="0">
                  <a:pos x="T12" y="T13"/>
                </a:cxn>
              </a:cxnLst>
              <a:rect l="0" t="0" r="r" b="b"/>
              <a:pathLst>
                <a:path w="285" h="589">
                  <a:moveTo>
                    <a:pt x="285" y="565"/>
                  </a:moveTo>
                  <a:cubicBezTo>
                    <a:pt x="52" y="589"/>
                    <a:pt x="52" y="589"/>
                    <a:pt x="52" y="589"/>
                  </a:cubicBezTo>
                  <a:cubicBezTo>
                    <a:pt x="6" y="135"/>
                    <a:pt x="6" y="135"/>
                    <a:pt x="6" y="135"/>
                  </a:cubicBezTo>
                  <a:cubicBezTo>
                    <a:pt x="0" y="71"/>
                    <a:pt x="47" y="13"/>
                    <a:pt x="111" y="7"/>
                  </a:cubicBezTo>
                  <a:cubicBezTo>
                    <a:pt x="111" y="7"/>
                    <a:pt x="111" y="7"/>
                    <a:pt x="111" y="7"/>
                  </a:cubicBezTo>
                  <a:cubicBezTo>
                    <a:pt x="175" y="0"/>
                    <a:pt x="233" y="47"/>
                    <a:pt x="239" y="112"/>
                  </a:cubicBezTo>
                  <a:lnTo>
                    <a:pt x="285"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3608B64D-875E-4A72-BB13-37D6A31CFCA4}"/>
                </a:ext>
              </a:extLst>
            </p:cNvPr>
            <p:cNvSpPr>
              <a:spLocks/>
            </p:cNvSpPr>
            <p:nvPr/>
          </p:nvSpPr>
          <p:spPr bwMode="auto">
            <a:xfrm>
              <a:off x="17992725" y="4833938"/>
              <a:ext cx="908050" cy="1868488"/>
            </a:xfrm>
            <a:custGeom>
              <a:avLst/>
              <a:gdLst>
                <a:gd name="T0" fmla="*/ 286 w 286"/>
                <a:gd name="T1" fmla="*/ 564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4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4"/>
                  </a:moveTo>
                  <a:cubicBezTo>
                    <a:pt x="53" y="588"/>
                    <a:pt x="53" y="588"/>
                    <a:pt x="53" y="588"/>
                  </a:cubicBezTo>
                  <a:cubicBezTo>
                    <a:pt x="7" y="135"/>
                    <a:pt x="7" y="135"/>
                    <a:pt x="7" y="135"/>
                  </a:cubicBezTo>
                  <a:cubicBezTo>
                    <a:pt x="0" y="70"/>
                    <a:pt x="47" y="13"/>
                    <a:pt x="112" y="6"/>
                  </a:cubicBezTo>
                  <a:cubicBezTo>
                    <a:pt x="112" y="6"/>
                    <a:pt x="112" y="6"/>
                    <a:pt x="112" y="6"/>
                  </a:cubicBezTo>
                  <a:cubicBezTo>
                    <a:pt x="176" y="0"/>
                    <a:pt x="234" y="47"/>
                    <a:pt x="240" y="111"/>
                  </a:cubicBezTo>
                  <a:lnTo>
                    <a:pt x="286" y="564"/>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F7E97FB6-F821-4F2E-BF98-14167932F568}"/>
                </a:ext>
              </a:extLst>
            </p:cNvPr>
            <p:cNvSpPr>
              <a:spLocks/>
            </p:cNvSpPr>
            <p:nvPr/>
          </p:nvSpPr>
          <p:spPr bwMode="auto">
            <a:xfrm>
              <a:off x="18732500" y="4872038"/>
              <a:ext cx="908050" cy="1868488"/>
            </a:xfrm>
            <a:custGeom>
              <a:avLst/>
              <a:gdLst>
                <a:gd name="T0" fmla="*/ 286 w 286"/>
                <a:gd name="T1" fmla="*/ 565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5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5"/>
                  </a:moveTo>
                  <a:cubicBezTo>
                    <a:pt x="53" y="588"/>
                    <a:pt x="53" y="588"/>
                    <a:pt x="53" y="588"/>
                  </a:cubicBezTo>
                  <a:cubicBezTo>
                    <a:pt x="7" y="135"/>
                    <a:pt x="7" y="135"/>
                    <a:pt x="7" y="135"/>
                  </a:cubicBezTo>
                  <a:cubicBezTo>
                    <a:pt x="0" y="71"/>
                    <a:pt x="47" y="13"/>
                    <a:pt x="112" y="6"/>
                  </a:cubicBezTo>
                  <a:cubicBezTo>
                    <a:pt x="112" y="6"/>
                    <a:pt x="112" y="6"/>
                    <a:pt x="112" y="6"/>
                  </a:cubicBezTo>
                  <a:cubicBezTo>
                    <a:pt x="176" y="0"/>
                    <a:pt x="234" y="47"/>
                    <a:pt x="240" y="111"/>
                  </a:cubicBezTo>
                  <a:lnTo>
                    <a:pt x="286"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7138468-18BC-4E0F-B721-39CA3148F9DE}"/>
                </a:ext>
              </a:extLst>
            </p:cNvPr>
            <p:cNvSpPr>
              <a:spLocks/>
            </p:cNvSpPr>
            <p:nvPr/>
          </p:nvSpPr>
          <p:spPr bwMode="auto">
            <a:xfrm>
              <a:off x="14795500" y="4637088"/>
              <a:ext cx="2120900" cy="2986088"/>
            </a:xfrm>
            <a:custGeom>
              <a:avLst/>
              <a:gdLst>
                <a:gd name="T0" fmla="*/ 668 w 668"/>
                <a:gd name="T1" fmla="*/ 813 h 940"/>
                <a:gd name="T2" fmla="*/ 440 w 668"/>
                <a:gd name="T3" fmla="*/ 940 h 940"/>
                <a:gd name="T4" fmla="*/ 35 w 668"/>
                <a:gd name="T5" fmla="*/ 212 h 940"/>
                <a:gd name="T6" fmla="*/ 86 w 668"/>
                <a:gd name="T7" fmla="*/ 35 h 940"/>
                <a:gd name="T8" fmla="*/ 86 w 668"/>
                <a:gd name="T9" fmla="*/ 35 h 940"/>
                <a:gd name="T10" fmla="*/ 263 w 668"/>
                <a:gd name="T11" fmla="*/ 85 h 940"/>
                <a:gd name="T12" fmla="*/ 668 w 668"/>
                <a:gd name="T13" fmla="*/ 813 h 940"/>
              </a:gdLst>
              <a:ahLst/>
              <a:cxnLst>
                <a:cxn ang="0">
                  <a:pos x="T0" y="T1"/>
                </a:cxn>
                <a:cxn ang="0">
                  <a:pos x="T2" y="T3"/>
                </a:cxn>
                <a:cxn ang="0">
                  <a:pos x="T4" y="T5"/>
                </a:cxn>
                <a:cxn ang="0">
                  <a:pos x="T6" y="T7"/>
                </a:cxn>
                <a:cxn ang="0">
                  <a:pos x="T8" y="T9"/>
                </a:cxn>
                <a:cxn ang="0">
                  <a:pos x="T10" y="T11"/>
                </a:cxn>
                <a:cxn ang="0">
                  <a:pos x="T12" y="T13"/>
                </a:cxn>
              </a:cxnLst>
              <a:rect l="0" t="0" r="r" b="b"/>
              <a:pathLst>
                <a:path w="668" h="940">
                  <a:moveTo>
                    <a:pt x="668" y="813"/>
                  </a:moveTo>
                  <a:cubicBezTo>
                    <a:pt x="440" y="940"/>
                    <a:pt x="440" y="940"/>
                    <a:pt x="440" y="940"/>
                  </a:cubicBezTo>
                  <a:cubicBezTo>
                    <a:pt x="35" y="212"/>
                    <a:pt x="35" y="212"/>
                    <a:pt x="35" y="212"/>
                  </a:cubicBezTo>
                  <a:cubicBezTo>
                    <a:pt x="0" y="149"/>
                    <a:pt x="23" y="70"/>
                    <a:pt x="86" y="35"/>
                  </a:cubicBezTo>
                  <a:cubicBezTo>
                    <a:pt x="86" y="35"/>
                    <a:pt x="86" y="35"/>
                    <a:pt x="86" y="35"/>
                  </a:cubicBezTo>
                  <a:cubicBezTo>
                    <a:pt x="149" y="0"/>
                    <a:pt x="228" y="22"/>
                    <a:pt x="263" y="85"/>
                  </a:cubicBezTo>
                  <a:lnTo>
                    <a:pt x="668" y="813"/>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B8D3F6BA-7C21-4067-A16E-A35FF3C29A53}"/>
                </a:ext>
              </a:extLst>
            </p:cNvPr>
            <p:cNvSpPr>
              <a:spLocks/>
            </p:cNvSpPr>
            <p:nvPr/>
          </p:nvSpPr>
          <p:spPr bwMode="auto">
            <a:xfrm>
              <a:off x="16192500" y="6502401"/>
              <a:ext cx="3473450" cy="2136775"/>
            </a:xfrm>
            <a:custGeom>
              <a:avLst/>
              <a:gdLst>
                <a:gd name="T0" fmla="*/ 1086 w 1094"/>
                <a:gd name="T1" fmla="*/ 52 h 673"/>
                <a:gd name="T2" fmla="*/ 946 w 1094"/>
                <a:gd name="T3" fmla="*/ 542 h 673"/>
                <a:gd name="T4" fmla="*/ 333 w 1094"/>
                <a:gd name="T5" fmla="*/ 673 h 673"/>
                <a:gd name="T6" fmla="*/ 0 w 1094"/>
                <a:gd name="T7" fmla="*/ 353 h 673"/>
                <a:gd name="T8" fmla="*/ 188 w 1094"/>
                <a:gd name="T9" fmla="*/ 0 h 673"/>
                <a:gd name="T10" fmla="*/ 1086 w 1094"/>
                <a:gd name="T11" fmla="*/ 52 h 673"/>
              </a:gdLst>
              <a:ahLst/>
              <a:cxnLst>
                <a:cxn ang="0">
                  <a:pos x="T0" y="T1"/>
                </a:cxn>
                <a:cxn ang="0">
                  <a:pos x="T2" y="T3"/>
                </a:cxn>
                <a:cxn ang="0">
                  <a:pos x="T4" y="T5"/>
                </a:cxn>
                <a:cxn ang="0">
                  <a:pos x="T6" y="T7"/>
                </a:cxn>
                <a:cxn ang="0">
                  <a:pos x="T8" y="T9"/>
                </a:cxn>
                <a:cxn ang="0">
                  <a:pos x="T10" y="T11"/>
                </a:cxn>
              </a:cxnLst>
              <a:rect l="0" t="0" r="r" b="b"/>
              <a:pathLst>
                <a:path w="1094" h="673">
                  <a:moveTo>
                    <a:pt x="1086" y="52"/>
                  </a:moveTo>
                  <a:cubicBezTo>
                    <a:pt x="1086" y="52"/>
                    <a:pt x="1094" y="206"/>
                    <a:pt x="946" y="542"/>
                  </a:cubicBezTo>
                  <a:cubicBezTo>
                    <a:pt x="333" y="673"/>
                    <a:pt x="333" y="673"/>
                    <a:pt x="333" y="673"/>
                  </a:cubicBezTo>
                  <a:cubicBezTo>
                    <a:pt x="333" y="673"/>
                    <a:pt x="111" y="596"/>
                    <a:pt x="0" y="353"/>
                  </a:cubicBezTo>
                  <a:cubicBezTo>
                    <a:pt x="188" y="0"/>
                    <a:pt x="188" y="0"/>
                    <a:pt x="188" y="0"/>
                  </a:cubicBezTo>
                  <a:lnTo>
                    <a:pt x="1086" y="52"/>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9FAADF-AEAB-48A2-9AD6-369AA5E6DCD8}"/>
                </a:ext>
              </a:extLst>
            </p:cNvPr>
            <p:cNvSpPr>
              <a:spLocks/>
            </p:cNvSpPr>
            <p:nvPr/>
          </p:nvSpPr>
          <p:spPr bwMode="auto">
            <a:xfrm>
              <a:off x="16960850" y="7635876"/>
              <a:ext cx="2413000" cy="2395538"/>
            </a:xfrm>
            <a:custGeom>
              <a:avLst/>
              <a:gdLst>
                <a:gd name="T0" fmla="*/ 0 w 760"/>
                <a:gd name="T1" fmla="*/ 270 h 754"/>
                <a:gd name="T2" fmla="*/ 289 w 760"/>
                <a:gd name="T3" fmla="*/ 720 h 754"/>
                <a:gd name="T4" fmla="*/ 760 w 760"/>
                <a:gd name="T5" fmla="*/ 552 h 754"/>
                <a:gd name="T6" fmla="*/ 716 w 760"/>
                <a:gd name="T7" fmla="*/ 67 h 754"/>
                <a:gd name="T8" fmla="*/ 0 w 760"/>
                <a:gd name="T9" fmla="*/ 270 h 754"/>
              </a:gdLst>
              <a:ahLst/>
              <a:cxnLst>
                <a:cxn ang="0">
                  <a:pos x="T0" y="T1"/>
                </a:cxn>
                <a:cxn ang="0">
                  <a:pos x="T2" y="T3"/>
                </a:cxn>
                <a:cxn ang="0">
                  <a:pos x="T4" y="T5"/>
                </a:cxn>
                <a:cxn ang="0">
                  <a:pos x="T6" y="T7"/>
                </a:cxn>
                <a:cxn ang="0">
                  <a:pos x="T8" y="T9"/>
                </a:cxn>
              </a:cxnLst>
              <a:rect l="0" t="0" r="r" b="b"/>
              <a:pathLst>
                <a:path w="760" h="754">
                  <a:moveTo>
                    <a:pt x="0" y="270"/>
                  </a:moveTo>
                  <a:cubicBezTo>
                    <a:pt x="0" y="270"/>
                    <a:pt x="300" y="685"/>
                    <a:pt x="289" y="720"/>
                  </a:cubicBezTo>
                  <a:cubicBezTo>
                    <a:pt x="277" y="754"/>
                    <a:pt x="760" y="552"/>
                    <a:pt x="760" y="552"/>
                  </a:cubicBezTo>
                  <a:cubicBezTo>
                    <a:pt x="760" y="552"/>
                    <a:pt x="705" y="134"/>
                    <a:pt x="716" y="67"/>
                  </a:cubicBezTo>
                  <a:cubicBezTo>
                    <a:pt x="728" y="0"/>
                    <a:pt x="0" y="270"/>
                    <a:pt x="0" y="270"/>
                  </a:cubicBez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8D89EA8E-8A68-49C2-B92F-AC72DA7ED523}"/>
                </a:ext>
              </a:extLst>
            </p:cNvPr>
            <p:cNvSpPr>
              <a:spLocks/>
            </p:cNvSpPr>
            <p:nvPr/>
          </p:nvSpPr>
          <p:spPr bwMode="auto">
            <a:xfrm>
              <a:off x="16798925" y="8404226"/>
              <a:ext cx="3930650" cy="5951538"/>
            </a:xfrm>
            <a:custGeom>
              <a:avLst/>
              <a:gdLst>
                <a:gd name="T0" fmla="*/ 690 w 2476"/>
                <a:gd name="T1" fmla="*/ 3749 h 3749"/>
                <a:gd name="T2" fmla="*/ 2476 w 2476"/>
                <a:gd name="T3" fmla="*/ 3385 h 3749"/>
                <a:gd name="T4" fmla="*/ 1784 w 2476"/>
                <a:gd name="T5" fmla="*/ 0 h 3749"/>
                <a:gd name="T6" fmla="*/ 0 w 2476"/>
                <a:gd name="T7" fmla="*/ 365 h 3749"/>
                <a:gd name="T8" fmla="*/ 690 w 2476"/>
                <a:gd name="T9" fmla="*/ 3749 h 3749"/>
              </a:gdLst>
              <a:ahLst/>
              <a:cxnLst>
                <a:cxn ang="0">
                  <a:pos x="T0" y="T1"/>
                </a:cxn>
                <a:cxn ang="0">
                  <a:pos x="T2" y="T3"/>
                </a:cxn>
                <a:cxn ang="0">
                  <a:pos x="T4" y="T5"/>
                </a:cxn>
                <a:cxn ang="0">
                  <a:pos x="T6" y="T7"/>
                </a:cxn>
                <a:cxn ang="0">
                  <a:pos x="T8" y="T9"/>
                </a:cxn>
              </a:cxnLst>
              <a:rect l="0" t="0" r="r" b="b"/>
              <a:pathLst>
                <a:path w="2476" h="3749">
                  <a:moveTo>
                    <a:pt x="690" y="3749"/>
                  </a:moveTo>
                  <a:lnTo>
                    <a:pt x="2476" y="3385"/>
                  </a:lnTo>
                  <a:lnTo>
                    <a:pt x="1784" y="0"/>
                  </a:lnTo>
                  <a:lnTo>
                    <a:pt x="0" y="365"/>
                  </a:lnTo>
                  <a:lnTo>
                    <a:pt x="690" y="3749"/>
                  </a:lnTo>
                  <a:close/>
                </a:path>
              </a:pathLst>
            </a:custGeom>
            <a:solidFill>
              <a:srgbClr val="2C2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CD06A60B-E187-4210-8763-49B2C5AE1535}"/>
                </a:ext>
              </a:extLst>
            </p:cNvPr>
            <p:cNvSpPr>
              <a:spLocks/>
            </p:cNvSpPr>
            <p:nvPr/>
          </p:nvSpPr>
          <p:spPr bwMode="auto">
            <a:xfrm>
              <a:off x="16551275" y="8369301"/>
              <a:ext cx="3448050" cy="1249363"/>
            </a:xfrm>
            <a:custGeom>
              <a:avLst/>
              <a:gdLst>
                <a:gd name="T0" fmla="*/ 95 w 1086"/>
                <a:gd name="T1" fmla="*/ 386 h 393"/>
                <a:gd name="T2" fmla="*/ 1030 w 1086"/>
                <a:gd name="T3" fmla="*/ 195 h 393"/>
                <a:gd name="T4" fmla="*/ 1079 w 1086"/>
                <a:gd name="T5" fmla="*/ 120 h 393"/>
                <a:gd name="T6" fmla="*/ 1066 w 1086"/>
                <a:gd name="T7" fmla="*/ 56 h 393"/>
                <a:gd name="T8" fmla="*/ 991 w 1086"/>
                <a:gd name="T9" fmla="*/ 7 h 393"/>
                <a:gd name="T10" fmla="*/ 57 w 1086"/>
                <a:gd name="T11" fmla="*/ 198 h 393"/>
                <a:gd name="T12" fmla="*/ 7 w 1086"/>
                <a:gd name="T13" fmla="*/ 272 h 393"/>
                <a:gd name="T14" fmla="*/ 20 w 1086"/>
                <a:gd name="T15" fmla="*/ 336 h 393"/>
                <a:gd name="T16" fmla="*/ 95 w 1086"/>
                <a:gd name="T17" fmla="*/ 38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6" h="393">
                  <a:moveTo>
                    <a:pt x="95" y="386"/>
                  </a:moveTo>
                  <a:cubicBezTo>
                    <a:pt x="1030" y="195"/>
                    <a:pt x="1030" y="195"/>
                    <a:pt x="1030" y="195"/>
                  </a:cubicBezTo>
                  <a:cubicBezTo>
                    <a:pt x="1064" y="188"/>
                    <a:pt x="1086" y="154"/>
                    <a:pt x="1079" y="120"/>
                  </a:cubicBezTo>
                  <a:cubicBezTo>
                    <a:pt x="1066" y="56"/>
                    <a:pt x="1066" y="56"/>
                    <a:pt x="1066" y="56"/>
                  </a:cubicBezTo>
                  <a:cubicBezTo>
                    <a:pt x="1059" y="22"/>
                    <a:pt x="1026" y="0"/>
                    <a:pt x="991" y="7"/>
                  </a:cubicBezTo>
                  <a:cubicBezTo>
                    <a:pt x="57" y="198"/>
                    <a:pt x="57" y="198"/>
                    <a:pt x="57" y="198"/>
                  </a:cubicBezTo>
                  <a:cubicBezTo>
                    <a:pt x="22" y="205"/>
                    <a:pt x="0" y="238"/>
                    <a:pt x="7" y="272"/>
                  </a:cubicBezTo>
                  <a:cubicBezTo>
                    <a:pt x="20" y="336"/>
                    <a:pt x="20" y="336"/>
                    <a:pt x="20" y="336"/>
                  </a:cubicBezTo>
                  <a:cubicBezTo>
                    <a:pt x="27" y="371"/>
                    <a:pt x="61" y="393"/>
                    <a:pt x="95" y="386"/>
                  </a:cubicBezTo>
                  <a:close/>
                </a:path>
              </a:pathLst>
            </a:custGeom>
            <a:solidFill>
              <a:srgbClr val="181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E32499D-9CB8-4AE3-9A25-B018ADD4173A}"/>
                </a:ext>
              </a:extLst>
            </p:cNvPr>
            <p:cNvSpPr>
              <a:spLocks/>
            </p:cNvSpPr>
            <p:nvPr/>
          </p:nvSpPr>
          <p:spPr bwMode="auto">
            <a:xfrm>
              <a:off x="16919575" y="9002713"/>
              <a:ext cx="2835275" cy="739775"/>
            </a:xfrm>
            <a:custGeom>
              <a:avLst/>
              <a:gdLst>
                <a:gd name="T0" fmla="*/ 893 w 893"/>
                <a:gd name="T1" fmla="*/ 0 h 233"/>
                <a:gd name="T2" fmla="*/ 0 w 893"/>
                <a:gd name="T3" fmla="*/ 183 h 233"/>
                <a:gd name="T4" fmla="*/ 893 w 893"/>
                <a:gd name="T5" fmla="*/ 0 h 233"/>
              </a:gdLst>
              <a:ahLst/>
              <a:cxnLst>
                <a:cxn ang="0">
                  <a:pos x="T0" y="T1"/>
                </a:cxn>
                <a:cxn ang="0">
                  <a:pos x="T2" y="T3"/>
                </a:cxn>
                <a:cxn ang="0">
                  <a:pos x="T4" y="T5"/>
                </a:cxn>
              </a:cxnLst>
              <a:rect l="0" t="0" r="r" b="b"/>
              <a:pathLst>
                <a:path w="893" h="233">
                  <a:moveTo>
                    <a:pt x="893" y="0"/>
                  </a:moveTo>
                  <a:cubicBezTo>
                    <a:pt x="893" y="0"/>
                    <a:pt x="539" y="233"/>
                    <a:pt x="0" y="183"/>
                  </a:cubicBezTo>
                  <a:lnTo>
                    <a:pt x="893" y="0"/>
                  </a:ln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B813AC77-60B2-4795-9731-71C328863C3B}"/>
                </a:ext>
              </a:extLst>
            </p:cNvPr>
            <p:cNvSpPr>
              <a:spLocks/>
            </p:cNvSpPr>
            <p:nvPr/>
          </p:nvSpPr>
          <p:spPr bwMode="auto">
            <a:xfrm>
              <a:off x="16935450" y="9082088"/>
              <a:ext cx="266700" cy="266700"/>
            </a:xfrm>
            <a:custGeom>
              <a:avLst/>
              <a:gdLst>
                <a:gd name="T0" fmla="*/ 4 w 84"/>
                <a:gd name="T1" fmla="*/ 50 h 84"/>
                <a:gd name="T2" fmla="*/ 50 w 84"/>
                <a:gd name="T3" fmla="*/ 80 h 84"/>
                <a:gd name="T4" fmla="*/ 80 w 84"/>
                <a:gd name="T5" fmla="*/ 35 h 84"/>
                <a:gd name="T6" fmla="*/ 34 w 84"/>
                <a:gd name="T7" fmla="*/ 5 h 84"/>
                <a:gd name="T8" fmla="*/ 4 w 84"/>
                <a:gd name="T9" fmla="*/ 50 h 84"/>
              </a:gdLst>
              <a:ahLst/>
              <a:cxnLst>
                <a:cxn ang="0">
                  <a:pos x="T0" y="T1"/>
                </a:cxn>
                <a:cxn ang="0">
                  <a:pos x="T2" y="T3"/>
                </a:cxn>
                <a:cxn ang="0">
                  <a:pos x="T4" y="T5"/>
                </a:cxn>
                <a:cxn ang="0">
                  <a:pos x="T6" y="T7"/>
                </a:cxn>
                <a:cxn ang="0">
                  <a:pos x="T8" y="T9"/>
                </a:cxn>
              </a:cxnLst>
              <a:rect l="0" t="0" r="r" b="b"/>
              <a:pathLst>
                <a:path w="84" h="84">
                  <a:moveTo>
                    <a:pt x="4" y="50"/>
                  </a:moveTo>
                  <a:cubicBezTo>
                    <a:pt x="8" y="71"/>
                    <a:pt x="29" y="84"/>
                    <a:pt x="50" y="80"/>
                  </a:cubicBezTo>
                  <a:cubicBezTo>
                    <a:pt x="70" y="76"/>
                    <a:pt x="84" y="55"/>
                    <a:pt x="80" y="35"/>
                  </a:cubicBezTo>
                  <a:cubicBezTo>
                    <a:pt x="75" y="14"/>
                    <a:pt x="55" y="0"/>
                    <a:pt x="34" y="5"/>
                  </a:cubicBezTo>
                  <a:cubicBezTo>
                    <a:pt x="13" y="9"/>
                    <a:pt x="0" y="29"/>
                    <a:pt x="4" y="50"/>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4AAD912-8331-44D0-AC0C-E6A511F10FA5}"/>
                </a:ext>
              </a:extLst>
            </p:cNvPr>
            <p:cNvSpPr>
              <a:spLocks/>
            </p:cNvSpPr>
            <p:nvPr/>
          </p:nvSpPr>
          <p:spPr bwMode="auto">
            <a:xfrm>
              <a:off x="17303750" y="9009063"/>
              <a:ext cx="266700" cy="266700"/>
            </a:xfrm>
            <a:custGeom>
              <a:avLst/>
              <a:gdLst>
                <a:gd name="T0" fmla="*/ 4 w 84"/>
                <a:gd name="T1" fmla="*/ 49 h 84"/>
                <a:gd name="T2" fmla="*/ 49 w 84"/>
                <a:gd name="T3" fmla="*/ 79 h 84"/>
                <a:gd name="T4" fmla="*/ 79 w 84"/>
                <a:gd name="T5" fmla="*/ 34 h 84"/>
                <a:gd name="T6" fmla="*/ 34 w 84"/>
                <a:gd name="T7" fmla="*/ 4 h 84"/>
                <a:gd name="T8" fmla="*/ 4 w 84"/>
                <a:gd name="T9" fmla="*/ 49 h 84"/>
              </a:gdLst>
              <a:ahLst/>
              <a:cxnLst>
                <a:cxn ang="0">
                  <a:pos x="T0" y="T1"/>
                </a:cxn>
                <a:cxn ang="0">
                  <a:pos x="T2" y="T3"/>
                </a:cxn>
                <a:cxn ang="0">
                  <a:pos x="T4" y="T5"/>
                </a:cxn>
                <a:cxn ang="0">
                  <a:pos x="T6" y="T7"/>
                </a:cxn>
                <a:cxn ang="0">
                  <a:pos x="T8" y="T9"/>
                </a:cxn>
              </a:cxnLst>
              <a:rect l="0" t="0" r="r" b="b"/>
              <a:pathLst>
                <a:path w="84" h="84">
                  <a:moveTo>
                    <a:pt x="4" y="49"/>
                  </a:moveTo>
                  <a:cubicBezTo>
                    <a:pt x="8" y="70"/>
                    <a:pt x="29" y="84"/>
                    <a:pt x="49" y="79"/>
                  </a:cubicBezTo>
                  <a:cubicBezTo>
                    <a:pt x="70" y="75"/>
                    <a:pt x="84" y="55"/>
                    <a:pt x="79" y="34"/>
                  </a:cubicBezTo>
                  <a:cubicBezTo>
                    <a:pt x="75" y="13"/>
                    <a:pt x="55" y="0"/>
                    <a:pt x="34" y="4"/>
                  </a:cubicBezTo>
                  <a:cubicBezTo>
                    <a:pt x="13" y="8"/>
                    <a:pt x="0" y="29"/>
                    <a:pt x="4" y="49"/>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FCE8C91E-485A-4D13-B444-D752D8236E80}"/>
              </a:ext>
            </a:extLst>
          </p:cNvPr>
          <p:cNvSpPr txBox="1"/>
          <p:nvPr/>
        </p:nvSpPr>
        <p:spPr>
          <a:xfrm>
            <a:off x="14814670" y="2823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6A4D8B14-221C-4E33-A5A2-3CED192C536E}"/>
              </a:ext>
            </a:extLst>
          </p:cNvPr>
          <p:cNvSpPr txBox="1"/>
          <p:nvPr/>
        </p:nvSpPr>
        <p:spPr>
          <a:xfrm>
            <a:off x="14814670" y="7146222"/>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DC48F8BA-223D-424D-B91A-82C56BC36C12}"/>
              </a:ext>
            </a:extLst>
          </p:cNvPr>
          <p:cNvSpPr/>
          <p:nvPr/>
        </p:nvSpPr>
        <p:spPr>
          <a:xfrm>
            <a:off x="14814670" y="102391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1537485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1000" fill="hold"/>
                                        <p:tgtEl>
                                          <p:spTgt spid="99"/>
                                        </p:tgtEl>
                                        <p:attrNameLst>
                                          <p:attrName>ppt_x</p:attrName>
                                        </p:attrNameLst>
                                      </p:cBhvr>
                                      <p:tavLst>
                                        <p:tav tm="0">
                                          <p:val>
                                            <p:strVal val="1+#ppt_w/2"/>
                                          </p:val>
                                        </p:tav>
                                        <p:tav tm="100000">
                                          <p:val>
                                            <p:strVal val="#ppt_x"/>
                                          </p:val>
                                        </p:tav>
                                      </p:tavLst>
                                    </p:anim>
                                    <p:anim calcmode="lin" valueType="num">
                                      <p:cBhvr additive="base">
                                        <p:cTn id="8" dur="1000" fill="hold"/>
                                        <p:tgtEl>
                                          <p:spTgt spid="9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1+#ppt_w/2"/>
                                          </p:val>
                                        </p:tav>
                                        <p:tav tm="100000">
                                          <p:val>
                                            <p:strVal val="#ppt_x"/>
                                          </p:val>
                                        </p:tav>
                                      </p:tavLst>
                                    </p:anim>
                                    <p:anim calcmode="lin" valueType="num">
                                      <p:cBhvr additive="base">
                                        <p:cTn id="12" dur="1000" fill="hold"/>
                                        <p:tgtEl>
                                          <p:spTgt spid="10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1000" fill="hold"/>
                                        <p:tgtEl>
                                          <p:spTgt spid="101"/>
                                        </p:tgtEl>
                                        <p:attrNameLst>
                                          <p:attrName>ppt_x</p:attrName>
                                        </p:attrNameLst>
                                      </p:cBhvr>
                                      <p:tavLst>
                                        <p:tav tm="0">
                                          <p:val>
                                            <p:strVal val="1+#ppt_w/2"/>
                                          </p:val>
                                        </p:tav>
                                        <p:tav tm="100000">
                                          <p:val>
                                            <p:strVal val="#ppt_x"/>
                                          </p:val>
                                        </p:tav>
                                      </p:tavLst>
                                    </p:anim>
                                    <p:anim calcmode="lin" valueType="num">
                                      <p:cBhvr additive="base">
                                        <p:cTn id="16" dur="1000" fill="hold"/>
                                        <p:tgtEl>
                                          <p:spTgt spid="101"/>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1500" fill="hold"/>
                                        <p:tgtEl>
                                          <p:spTgt spid="59"/>
                                        </p:tgtEl>
                                        <p:attrNameLst>
                                          <p:attrName>ppt_x</p:attrName>
                                        </p:attrNameLst>
                                      </p:cBhvr>
                                      <p:tavLst>
                                        <p:tav tm="0">
                                          <p:val>
                                            <p:strVal val="#ppt_x"/>
                                          </p:val>
                                        </p:tav>
                                        <p:tav tm="100000">
                                          <p:val>
                                            <p:strVal val="#ppt_x"/>
                                          </p:val>
                                        </p:tav>
                                      </p:tavLst>
                                    </p:anim>
                                    <p:anim calcmode="lin" valueType="num">
                                      <p:cBhvr additive="base">
                                        <p:cTn id="36" dur="1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78"/>
                                        </p:tgtEl>
                                        <p:attrNameLst>
                                          <p:attrName>style.visibility</p:attrName>
                                        </p:attrNameLst>
                                      </p:cBhvr>
                                      <p:to>
                                        <p:strVal val="visible"/>
                                      </p:to>
                                    </p:set>
                                    <p:anim calcmode="lin" valueType="num">
                                      <p:cBhvr additive="base">
                                        <p:cTn id="39" dur="1500" fill="hold"/>
                                        <p:tgtEl>
                                          <p:spTgt spid="78"/>
                                        </p:tgtEl>
                                        <p:attrNameLst>
                                          <p:attrName>ppt_x</p:attrName>
                                        </p:attrNameLst>
                                      </p:cBhvr>
                                      <p:tavLst>
                                        <p:tav tm="0">
                                          <p:val>
                                            <p:strVal val="#ppt_x"/>
                                          </p:val>
                                        </p:tav>
                                        <p:tav tm="100000">
                                          <p:val>
                                            <p:strVal val="#ppt_x"/>
                                          </p:val>
                                        </p:tav>
                                      </p:tavLst>
                                    </p:anim>
                                    <p:anim calcmode="lin" valueType="num">
                                      <p:cBhvr additive="base">
                                        <p:cTn id="40" dur="1500" fill="hold"/>
                                        <p:tgtEl>
                                          <p:spTgt spid="7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additive="base">
                                        <p:cTn id="43" dur="1500" fill="hold"/>
                                        <p:tgtEl>
                                          <p:spTgt spid="69"/>
                                        </p:tgtEl>
                                        <p:attrNameLst>
                                          <p:attrName>ppt_x</p:attrName>
                                        </p:attrNameLst>
                                      </p:cBhvr>
                                      <p:tavLst>
                                        <p:tav tm="0">
                                          <p:val>
                                            <p:strVal val="#ppt_x"/>
                                          </p:val>
                                        </p:tav>
                                        <p:tav tm="100000">
                                          <p:val>
                                            <p:strVal val="#ppt_x"/>
                                          </p:val>
                                        </p:tav>
                                      </p:tavLst>
                                    </p:anim>
                                    <p:anim calcmode="lin" valueType="num">
                                      <p:cBhvr additive="base">
                                        <p:cTn id="44" dur="1500" fill="hold"/>
                                        <p:tgtEl>
                                          <p:spTgt spid="6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500" fill="hold"/>
                                        <p:tgtEl>
                                          <p:spTgt spid="66"/>
                                        </p:tgtEl>
                                        <p:attrNameLst>
                                          <p:attrName>ppt_x</p:attrName>
                                        </p:attrNameLst>
                                      </p:cBhvr>
                                      <p:tavLst>
                                        <p:tav tm="0">
                                          <p:val>
                                            <p:strVal val="#ppt_x"/>
                                          </p:val>
                                        </p:tav>
                                        <p:tav tm="100000">
                                          <p:val>
                                            <p:strVal val="#ppt_x"/>
                                          </p:val>
                                        </p:tav>
                                      </p:tavLst>
                                    </p:anim>
                                    <p:anim calcmode="lin" valueType="num">
                                      <p:cBhvr additive="base">
                                        <p:cTn id="48" dur="1500" fill="hold"/>
                                        <p:tgtEl>
                                          <p:spTgt spid="66"/>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1250"/>
                                  </p:stCondLst>
                                  <p:childTnLst>
                                    <p:set>
                                      <p:cBhvr>
                                        <p:cTn id="50" dur="1" fill="hold">
                                          <p:stCondLst>
                                            <p:cond delay="0"/>
                                          </p:stCondLst>
                                        </p:cTn>
                                        <p:tgtEl>
                                          <p:spTgt spid="19"/>
                                        </p:tgtEl>
                                        <p:attrNameLst>
                                          <p:attrName>style.visibility</p:attrName>
                                        </p:attrNameLst>
                                      </p:cBhvr>
                                      <p:to>
                                        <p:strVal val="visible"/>
                                      </p:to>
                                    </p:set>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fltVal val="0"/>
                                          </p:val>
                                        </p:tav>
                                        <p:tav tm="100000">
                                          <p:val>
                                            <p:strVal val="#ppt_h"/>
                                          </p:val>
                                        </p:tav>
                                      </p:tavLst>
                                    </p:anim>
                                    <p:anim calcmode="lin" valueType="num">
                                      <p:cBhvr>
                                        <p:cTn id="53" dur="500" fill="hold"/>
                                        <p:tgtEl>
                                          <p:spTgt spid="19"/>
                                        </p:tgtEl>
                                        <p:attrNameLst>
                                          <p:attrName>style.rotation</p:attrName>
                                        </p:attrNameLst>
                                      </p:cBhvr>
                                      <p:tavLst>
                                        <p:tav tm="0">
                                          <p:val>
                                            <p:fltVal val="360"/>
                                          </p:val>
                                        </p:tav>
                                        <p:tav tm="100000">
                                          <p:val>
                                            <p:fltVal val="0"/>
                                          </p:val>
                                        </p:tav>
                                      </p:tavLst>
                                    </p:anim>
                                    <p:animEffect transition="in" filter="fade">
                                      <p:cBhvr>
                                        <p:cTn id="54" dur="500"/>
                                        <p:tgtEl>
                                          <p:spTgt spid="19"/>
                                        </p:tgtEl>
                                      </p:cBhvr>
                                    </p:animEffect>
                                  </p:childTnLst>
                                </p:cTn>
                              </p:par>
                              <p:par>
                                <p:cTn id="55" presetID="49" presetClass="entr" presetSubtype="0" decel="100000" fill="hold" grpId="0" nodeType="withEffect">
                                  <p:stCondLst>
                                    <p:cond delay="1300"/>
                                  </p:stCondLst>
                                  <p:childTnLst>
                                    <p:set>
                                      <p:cBhvr>
                                        <p:cTn id="56" dur="1" fill="hold">
                                          <p:stCondLst>
                                            <p:cond delay="0"/>
                                          </p:stCondLst>
                                        </p:cTn>
                                        <p:tgtEl>
                                          <p:spTgt spid="20"/>
                                        </p:tgtEl>
                                        <p:attrNameLst>
                                          <p:attrName>style.visibility</p:attrName>
                                        </p:attrNameLst>
                                      </p:cBhvr>
                                      <p:to>
                                        <p:strVal val="visible"/>
                                      </p:to>
                                    </p:set>
                                    <p:anim calcmode="lin" valueType="num">
                                      <p:cBhvr>
                                        <p:cTn id="57" dur="500" fill="hold"/>
                                        <p:tgtEl>
                                          <p:spTgt spid="20"/>
                                        </p:tgtEl>
                                        <p:attrNameLst>
                                          <p:attrName>ppt_w</p:attrName>
                                        </p:attrNameLst>
                                      </p:cBhvr>
                                      <p:tavLst>
                                        <p:tav tm="0">
                                          <p:val>
                                            <p:fltVal val="0"/>
                                          </p:val>
                                        </p:tav>
                                        <p:tav tm="100000">
                                          <p:val>
                                            <p:strVal val="#ppt_w"/>
                                          </p:val>
                                        </p:tav>
                                      </p:tavLst>
                                    </p:anim>
                                    <p:anim calcmode="lin" valueType="num">
                                      <p:cBhvr>
                                        <p:cTn id="58" dur="500" fill="hold"/>
                                        <p:tgtEl>
                                          <p:spTgt spid="20"/>
                                        </p:tgtEl>
                                        <p:attrNameLst>
                                          <p:attrName>ppt_h</p:attrName>
                                        </p:attrNameLst>
                                      </p:cBhvr>
                                      <p:tavLst>
                                        <p:tav tm="0">
                                          <p:val>
                                            <p:fltVal val="0"/>
                                          </p:val>
                                        </p:tav>
                                        <p:tav tm="100000">
                                          <p:val>
                                            <p:strVal val="#ppt_h"/>
                                          </p:val>
                                        </p:tav>
                                      </p:tavLst>
                                    </p:anim>
                                    <p:anim calcmode="lin" valueType="num">
                                      <p:cBhvr>
                                        <p:cTn id="59" dur="500" fill="hold"/>
                                        <p:tgtEl>
                                          <p:spTgt spid="20"/>
                                        </p:tgtEl>
                                        <p:attrNameLst>
                                          <p:attrName>style.rotation</p:attrName>
                                        </p:attrNameLst>
                                      </p:cBhvr>
                                      <p:tavLst>
                                        <p:tav tm="0">
                                          <p:val>
                                            <p:fltVal val="360"/>
                                          </p:val>
                                        </p:tav>
                                        <p:tav tm="100000">
                                          <p:val>
                                            <p:fltVal val="0"/>
                                          </p:val>
                                        </p:tav>
                                      </p:tavLst>
                                    </p:anim>
                                    <p:animEffect transition="in" filter="fade">
                                      <p:cBhvr>
                                        <p:cTn id="60" dur="500"/>
                                        <p:tgtEl>
                                          <p:spTgt spid="20"/>
                                        </p:tgtEl>
                                      </p:cBhvr>
                                    </p:animEffect>
                                  </p:childTnLst>
                                </p:cTn>
                              </p:par>
                              <p:par>
                                <p:cTn id="61" presetID="49" presetClass="entr" presetSubtype="0" decel="100000" fill="hold" grpId="0" nodeType="withEffect">
                                  <p:stCondLst>
                                    <p:cond delay="140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 calcmode="lin" valueType="num">
                                      <p:cBhvr>
                                        <p:cTn id="65" dur="500" fill="hold"/>
                                        <p:tgtEl>
                                          <p:spTgt spid="21"/>
                                        </p:tgtEl>
                                        <p:attrNameLst>
                                          <p:attrName>style.rotation</p:attrName>
                                        </p:attrNameLst>
                                      </p:cBhvr>
                                      <p:tavLst>
                                        <p:tav tm="0">
                                          <p:val>
                                            <p:fltVal val="360"/>
                                          </p:val>
                                        </p:tav>
                                        <p:tav tm="100000">
                                          <p:val>
                                            <p:fltVal val="0"/>
                                          </p:val>
                                        </p:tav>
                                      </p:tavLst>
                                    </p:anim>
                                    <p:animEffect transition="in" filter="fade">
                                      <p:cBhvr>
                                        <p:cTn id="66" dur="500"/>
                                        <p:tgtEl>
                                          <p:spTgt spid="21"/>
                                        </p:tgtEl>
                                      </p:cBhvr>
                                    </p:animEffect>
                                  </p:childTnLst>
                                </p:cTn>
                              </p:par>
                              <p:par>
                                <p:cTn id="67" presetID="49" presetClass="entr" presetSubtype="0" decel="100000" fill="hold" grpId="0" nodeType="withEffect">
                                  <p:stCondLst>
                                    <p:cond delay="15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 calcmode="lin" valueType="num">
                                      <p:cBhvr>
                                        <p:cTn id="71" dur="500" fill="hold"/>
                                        <p:tgtEl>
                                          <p:spTgt spid="22"/>
                                        </p:tgtEl>
                                        <p:attrNameLst>
                                          <p:attrName>style.rotation</p:attrName>
                                        </p:attrNameLst>
                                      </p:cBhvr>
                                      <p:tavLst>
                                        <p:tav tm="0">
                                          <p:val>
                                            <p:fltVal val="360"/>
                                          </p:val>
                                        </p:tav>
                                        <p:tav tm="100000">
                                          <p:val>
                                            <p:fltVal val="0"/>
                                          </p:val>
                                        </p:tav>
                                      </p:tavLst>
                                    </p:anim>
                                    <p:animEffect transition="in" filter="fade">
                                      <p:cBhvr>
                                        <p:cTn id="72" dur="500"/>
                                        <p:tgtEl>
                                          <p:spTgt spid="22"/>
                                        </p:tgtEl>
                                      </p:cBhvr>
                                    </p:animEffect>
                                  </p:childTnLst>
                                </p:cTn>
                              </p:par>
                              <p:par>
                                <p:cTn id="73" presetID="49" presetClass="entr" presetSubtype="0" decel="100000" fill="hold" grpId="0" nodeType="withEffect">
                                  <p:stCondLst>
                                    <p:cond delay="1600"/>
                                  </p:stCondLst>
                                  <p:childTnLst>
                                    <p:set>
                                      <p:cBhvr>
                                        <p:cTn id="74" dur="1" fill="hold">
                                          <p:stCondLst>
                                            <p:cond delay="0"/>
                                          </p:stCondLst>
                                        </p:cTn>
                                        <p:tgtEl>
                                          <p:spTgt spid="23"/>
                                        </p:tgtEl>
                                        <p:attrNameLst>
                                          <p:attrName>style.visibility</p:attrName>
                                        </p:attrNameLst>
                                      </p:cBhvr>
                                      <p:to>
                                        <p:strVal val="visible"/>
                                      </p:to>
                                    </p:set>
                                    <p:anim calcmode="lin" valueType="num">
                                      <p:cBhvr>
                                        <p:cTn id="75" dur="500" fill="hold"/>
                                        <p:tgtEl>
                                          <p:spTgt spid="23"/>
                                        </p:tgtEl>
                                        <p:attrNameLst>
                                          <p:attrName>ppt_w</p:attrName>
                                        </p:attrNameLst>
                                      </p:cBhvr>
                                      <p:tavLst>
                                        <p:tav tm="0">
                                          <p:val>
                                            <p:fltVal val="0"/>
                                          </p:val>
                                        </p:tav>
                                        <p:tav tm="100000">
                                          <p:val>
                                            <p:strVal val="#ppt_w"/>
                                          </p:val>
                                        </p:tav>
                                      </p:tavLst>
                                    </p:anim>
                                    <p:anim calcmode="lin" valueType="num">
                                      <p:cBhvr>
                                        <p:cTn id="76" dur="500" fill="hold"/>
                                        <p:tgtEl>
                                          <p:spTgt spid="23"/>
                                        </p:tgtEl>
                                        <p:attrNameLst>
                                          <p:attrName>ppt_h</p:attrName>
                                        </p:attrNameLst>
                                      </p:cBhvr>
                                      <p:tavLst>
                                        <p:tav tm="0">
                                          <p:val>
                                            <p:fltVal val="0"/>
                                          </p:val>
                                        </p:tav>
                                        <p:tav tm="100000">
                                          <p:val>
                                            <p:strVal val="#ppt_h"/>
                                          </p:val>
                                        </p:tav>
                                      </p:tavLst>
                                    </p:anim>
                                    <p:anim calcmode="lin" valueType="num">
                                      <p:cBhvr>
                                        <p:cTn id="77" dur="500" fill="hold"/>
                                        <p:tgtEl>
                                          <p:spTgt spid="23"/>
                                        </p:tgtEl>
                                        <p:attrNameLst>
                                          <p:attrName>style.rotation</p:attrName>
                                        </p:attrNameLst>
                                      </p:cBhvr>
                                      <p:tavLst>
                                        <p:tav tm="0">
                                          <p:val>
                                            <p:fltVal val="360"/>
                                          </p:val>
                                        </p:tav>
                                        <p:tav tm="100000">
                                          <p:val>
                                            <p:fltVal val="0"/>
                                          </p:val>
                                        </p:tav>
                                      </p:tavLst>
                                    </p:anim>
                                    <p:animEffect transition="in" filter="fade">
                                      <p:cBhvr>
                                        <p:cTn id="78" dur="500"/>
                                        <p:tgtEl>
                                          <p:spTgt spid="23"/>
                                        </p:tgtEl>
                                      </p:cBhvr>
                                    </p:animEffect>
                                  </p:childTnLst>
                                </p:cTn>
                              </p:par>
                              <p:par>
                                <p:cTn id="79" presetID="49" presetClass="entr" presetSubtype="0" decel="100000" fill="hold" grpId="0" nodeType="withEffect">
                                  <p:stCondLst>
                                    <p:cond delay="1700"/>
                                  </p:stCondLst>
                                  <p:childTnLst>
                                    <p:set>
                                      <p:cBhvr>
                                        <p:cTn id="80" dur="1" fill="hold">
                                          <p:stCondLst>
                                            <p:cond delay="0"/>
                                          </p:stCondLst>
                                        </p:cTn>
                                        <p:tgtEl>
                                          <p:spTgt spid="25"/>
                                        </p:tgtEl>
                                        <p:attrNameLst>
                                          <p:attrName>style.visibility</p:attrName>
                                        </p:attrNameLst>
                                      </p:cBhvr>
                                      <p:to>
                                        <p:strVal val="visible"/>
                                      </p:to>
                                    </p:set>
                                    <p:anim calcmode="lin" valueType="num">
                                      <p:cBhvr>
                                        <p:cTn id="81" dur="500" fill="hold"/>
                                        <p:tgtEl>
                                          <p:spTgt spid="25"/>
                                        </p:tgtEl>
                                        <p:attrNameLst>
                                          <p:attrName>ppt_w</p:attrName>
                                        </p:attrNameLst>
                                      </p:cBhvr>
                                      <p:tavLst>
                                        <p:tav tm="0">
                                          <p:val>
                                            <p:fltVal val="0"/>
                                          </p:val>
                                        </p:tav>
                                        <p:tav tm="100000">
                                          <p:val>
                                            <p:strVal val="#ppt_w"/>
                                          </p:val>
                                        </p:tav>
                                      </p:tavLst>
                                    </p:anim>
                                    <p:anim calcmode="lin" valueType="num">
                                      <p:cBhvr>
                                        <p:cTn id="82" dur="500" fill="hold"/>
                                        <p:tgtEl>
                                          <p:spTgt spid="25"/>
                                        </p:tgtEl>
                                        <p:attrNameLst>
                                          <p:attrName>ppt_h</p:attrName>
                                        </p:attrNameLst>
                                      </p:cBhvr>
                                      <p:tavLst>
                                        <p:tav tm="0">
                                          <p:val>
                                            <p:fltVal val="0"/>
                                          </p:val>
                                        </p:tav>
                                        <p:tav tm="100000">
                                          <p:val>
                                            <p:strVal val="#ppt_h"/>
                                          </p:val>
                                        </p:tav>
                                      </p:tavLst>
                                    </p:anim>
                                    <p:anim calcmode="lin" valueType="num">
                                      <p:cBhvr>
                                        <p:cTn id="83" dur="500" fill="hold"/>
                                        <p:tgtEl>
                                          <p:spTgt spid="25"/>
                                        </p:tgtEl>
                                        <p:attrNameLst>
                                          <p:attrName>style.rotation</p:attrName>
                                        </p:attrNameLst>
                                      </p:cBhvr>
                                      <p:tavLst>
                                        <p:tav tm="0">
                                          <p:val>
                                            <p:fltVal val="360"/>
                                          </p:val>
                                        </p:tav>
                                        <p:tav tm="100000">
                                          <p:val>
                                            <p:fltVal val="0"/>
                                          </p:val>
                                        </p:tav>
                                      </p:tavLst>
                                    </p:anim>
                                    <p:animEffect transition="in" filter="fade">
                                      <p:cBhvr>
                                        <p:cTn id="84" dur="500"/>
                                        <p:tgtEl>
                                          <p:spTgt spid="25"/>
                                        </p:tgtEl>
                                      </p:cBhvr>
                                    </p:animEffect>
                                  </p:childTnLst>
                                </p:cTn>
                              </p:par>
                              <p:par>
                                <p:cTn id="85" presetID="49" presetClass="entr" presetSubtype="0" decel="100000" fill="hold" grpId="0" nodeType="withEffect">
                                  <p:stCondLst>
                                    <p:cond delay="1800"/>
                                  </p:stCondLst>
                                  <p:childTnLst>
                                    <p:set>
                                      <p:cBhvr>
                                        <p:cTn id="86" dur="1" fill="hold">
                                          <p:stCondLst>
                                            <p:cond delay="0"/>
                                          </p:stCondLst>
                                        </p:cTn>
                                        <p:tgtEl>
                                          <p:spTgt spid="26"/>
                                        </p:tgtEl>
                                        <p:attrNameLst>
                                          <p:attrName>style.visibility</p:attrName>
                                        </p:attrNameLst>
                                      </p:cBhvr>
                                      <p:to>
                                        <p:strVal val="visible"/>
                                      </p:to>
                                    </p:set>
                                    <p:anim calcmode="lin" valueType="num">
                                      <p:cBhvr>
                                        <p:cTn id="87" dur="500" fill="hold"/>
                                        <p:tgtEl>
                                          <p:spTgt spid="26"/>
                                        </p:tgtEl>
                                        <p:attrNameLst>
                                          <p:attrName>ppt_w</p:attrName>
                                        </p:attrNameLst>
                                      </p:cBhvr>
                                      <p:tavLst>
                                        <p:tav tm="0">
                                          <p:val>
                                            <p:fltVal val="0"/>
                                          </p:val>
                                        </p:tav>
                                        <p:tav tm="100000">
                                          <p:val>
                                            <p:strVal val="#ppt_w"/>
                                          </p:val>
                                        </p:tav>
                                      </p:tavLst>
                                    </p:anim>
                                    <p:anim calcmode="lin" valueType="num">
                                      <p:cBhvr>
                                        <p:cTn id="88" dur="500" fill="hold"/>
                                        <p:tgtEl>
                                          <p:spTgt spid="26"/>
                                        </p:tgtEl>
                                        <p:attrNameLst>
                                          <p:attrName>ppt_h</p:attrName>
                                        </p:attrNameLst>
                                      </p:cBhvr>
                                      <p:tavLst>
                                        <p:tav tm="0">
                                          <p:val>
                                            <p:fltVal val="0"/>
                                          </p:val>
                                        </p:tav>
                                        <p:tav tm="100000">
                                          <p:val>
                                            <p:strVal val="#ppt_h"/>
                                          </p:val>
                                        </p:tav>
                                      </p:tavLst>
                                    </p:anim>
                                    <p:anim calcmode="lin" valueType="num">
                                      <p:cBhvr>
                                        <p:cTn id="89" dur="500" fill="hold"/>
                                        <p:tgtEl>
                                          <p:spTgt spid="26"/>
                                        </p:tgtEl>
                                        <p:attrNameLst>
                                          <p:attrName>style.rotation</p:attrName>
                                        </p:attrNameLst>
                                      </p:cBhvr>
                                      <p:tavLst>
                                        <p:tav tm="0">
                                          <p:val>
                                            <p:fltVal val="360"/>
                                          </p:val>
                                        </p:tav>
                                        <p:tav tm="100000">
                                          <p:val>
                                            <p:fltVal val="0"/>
                                          </p:val>
                                        </p:tav>
                                      </p:tavLst>
                                    </p:anim>
                                    <p:animEffect transition="in" filter="fade">
                                      <p:cBhvr>
                                        <p:cTn id="90" dur="500"/>
                                        <p:tgtEl>
                                          <p:spTgt spid="26"/>
                                        </p:tgtEl>
                                      </p:cBhvr>
                                    </p:animEffect>
                                  </p:childTnLst>
                                </p:cTn>
                              </p:par>
                              <p:par>
                                <p:cTn id="91" presetID="49" presetClass="entr" presetSubtype="0" decel="100000" fill="hold" grpId="0" nodeType="withEffect">
                                  <p:stCondLst>
                                    <p:cond delay="1900"/>
                                  </p:stCondLst>
                                  <p:childTnLst>
                                    <p:set>
                                      <p:cBhvr>
                                        <p:cTn id="92" dur="1" fill="hold">
                                          <p:stCondLst>
                                            <p:cond delay="0"/>
                                          </p:stCondLst>
                                        </p:cTn>
                                        <p:tgtEl>
                                          <p:spTgt spid="27"/>
                                        </p:tgtEl>
                                        <p:attrNameLst>
                                          <p:attrName>style.visibility</p:attrName>
                                        </p:attrNameLst>
                                      </p:cBhvr>
                                      <p:to>
                                        <p:strVal val="visible"/>
                                      </p:to>
                                    </p:set>
                                    <p:anim calcmode="lin" valueType="num">
                                      <p:cBhvr>
                                        <p:cTn id="93" dur="500" fill="hold"/>
                                        <p:tgtEl>
                                          <p:spTgt spid="27"/>
                                        </p:tgtEl>
                                        <p:attrNameLst>
                                          <p:attrName>ppt_w</p:attrName>
                                        </p:attrNameLst>
                                      </p:cBhvr>
                                      <p:tavLst>
                                        <p:tav tm="0">
                                          <p:val>
                                            <p:fltVal val="0"/>
                                          </p:val>
                                        </p:tav>
                                        <p:tav tm="100000">
                                          <p:val>
                                            <p:strVal val="#ppt_w"/>
                                          </p:val>
                                        </p:tav>
                                      </p:tavLst>
                                    </p:anim>
                                    <p:anim calcmode="lin" valueType="num">
                                      <p:cBhvr>
                                        <p:cTn id="94" dur="500" fill="hold"/>
                                        <p:tgtEl>
                                          <p:spTgt spid="27"/>
                                        </p:tgtEl>
                                        <p:attrNameLst>
                                          <p:attrName>ppt_h</p:attrName>
                                        </p:attrNameLst>
                                      </p:cBhvr>
                                      <p:tavLst>
                                        <p:tav tm="0">
                                          <p:val>
                                            <p:fltVal val="0"/>
                                          </p:val>
                                        </p:tav>
                                        <p:tav tm="100000">
                                          <p:val>
                                            <p:strVal val="#ppt_h"/>
                                          </p:val>
                                        </p:tav>
                                      </p:tavLst>
                                    </p:anim>
                                    <p:anim calcmode="lin" valueType="num">
                                      <p:cBhvr>
                                        <p:cTn id="95" dur="500" fill="hold"/>
                                        <p:tgtEl>
                                          <p:spTgt spid="27"/>
                                        </p:tgtEl>
                                        <p:attrNameLst>
                                          <p:attrName>style.rotation</p:attrName>
                                        </p:attrNameLst>
                                      </p:cBhvr>
                                      <p:tavLst>
                                        <p:tav tm="0">
                                          <p:val>
                                            <p:fltVal val="360"/>
                                          </p:val>
                                        </p:tav>
                                        <p:tav tm="100000">
                                          <p:val>
                                            <p:fltVal val="0"/>
                                          </p:val>
                                        </p:tav>
                                      </p:tavLst>
                                    </p:anim>
                                    <p:animEffect transition="in" filter="fade">
                                      <p:cBhvr>
                                        <p:cTn id="96" dur="500"/>
                                        <p:tgtEl>
                                          <p:spTgt spid="27"/>
                                        </p:tgtEl>
                                      </p:cBhvr>
                                    </p:animEffect>
                                  </p:childTnLst>
                                </p:cTn>
                              </p:par>
                              <p:par>
                                <p:cTn id="97" presetID="49" presetClass="entr" presetSubtype="0" decel="100000" fill="hold" grpId="0" nodeType="withEffect">
                                  <p:stCondLst>
                                    <p:cond delay="2000"/>
                                  </p:stCondLst>
                                  <p:childTnLst>
                                    <p:set>
                                      <p:cBhvr>
                                        <p:cTn id="98" dur="1" fill="hold">
                                          <p:stCondLst>
                                            <p:cond delay="0"/>
                                          </p:stCondLst>
                                        </p:cTn>
                                        <p:tgtEl>
                                          <p:spTgt spid="28"/>
                                        </p:tgtEl>
                                        <p:attrNameLst>
                                          <p:attrName>style.visibility</p:attrName>
                                        </p:attrNameLst>
                                      </p:cBhvr>
                                      <p:to>
                                        <p:strVal val="visible"/>
                                      </p:to>
                                    </p:set>
                                    <p:anim calcmode="lin" valueType="num">
                                      <p:cBhvr>
                                        <p:cTn id="99" dur="500" fill="hold"/>
                                        <p:tgtEl>
                                          <p:spTgt spid="28"/>
                                        </p:tgtEl>
                                        <p:attrNameLst>
                                          <p:attrName>ppt_w</p:attrName>
                                        </p:attrNameLst>
                                      </p:cBhvr>
                                      <p:tavLst>
                                        <p:tav tm="0">
                                          <p:val>
                                            <p:fltVal val="0"/>
                                          </p:val>
                                        </p:tav>
                                        <p:tav tm="100000">
                                          <p:val>
                                            <p:strVal val="#ppt_w"/>
                                          </p:val>
                                        </p:tav>
                                      </p:tavLst>
                                    </p:anim>
                                    <p:anim calcmode="lin" valueType="num">
                                      <p:cBhvr>
                                        <p:cTn id="100" dur="500" fill="hold"/>
                                        <p:tgtEl>
                                          <p:spTgt spid="28"/>
                                        </p:tgtEl>
                                        <p:attrNameLst>
                                          <p:attrName>ppt_h</p:attrName>
                                        </p:attrNameLst>
                                      </p:cBhvr>
                                      <p:tavLst>
                                        <p:tav tm="0">
                                          <p:val>
                                            <p:fltVal val="0"/>
                                          </p:val>
                                        </p:tav>
                                        <p:tav tm="100000">
                                          <p:val>
                                            <p:strVal val="#ppt_h"/>
                                          </p:val>
                                        </p:tav>
                                      </p:tavLst>
                                    </p:anim>
                                    <p:anim calcmode="lin" valueType="num">
                                      <p:cBhvr>
                                        <p:cTn id="101" dur="500" fill="hold"/>
                                        <p:tgtEl>
                                          <p:spTgt spid="28"/>
                                        </p:tgtEl>
                                        <p:attrNameLst>
                                          <p:attrName>style.rotation</p:attrName>
                                        </p:attrNameLst>
                                      </p:cBhvr>
                                      <p:tavLst>
                                        <p:tav tm="0">
                                          <p:val>
                                            <p:fltVal val="360"/>
                                          </p:val>
                                        </p:tav>
                                        <p:tav tm="100000">
                                          <p:val>
                                            <p:fltVal val="0"/>
                                          </p:val>
                                        </p:tav>
                                      </p:tavLst>
                                    </p:anim>
                                    <p:animEffect transition="in" filter="fade">
                                      <p:cBhvr>
                                        <p:cTn id="102" dur="500"/>
                                        <p:tgtEl>
                                          <p:spTgt spid="28"/>
                                        </p:tgtEl>
                                      </p:cBhvr>
                                    </p:animEffect>
                                  </p:childTnLst>
                                </p:cTn>
                              </p:par>
                              <p:par>
                                <p:cTn id="103" presetID="49" presetClass="entr" presetSubtype="0" decel="100000" fill="hold" grpId="0" nodeType="withEffect">
                                  <p:stCondLst>
                                    <p:cond delay="1900"/>
                                  </p:stCondLst>
                                  <p:childTnLst>
                                    <p:set>
                                      <p:cBhvr>
                                        <p:cTn id="104" dur="1" fill="hold">
                                          <p:stCondLst>
                                            <p:cond delay="0"/>
                                          </p:stCondLst>
                                        </p:cTn>
                                        <p:tgtEl>
                                          <p:spTgt spid="29"/>
                                        </p:tgtEl>
                                        <p:attrNameLst>
                                          <p:attrName>style.visibility</p:attrName>
                                        </p:attrNameLst>
                                      </p:cBhvr>
                                      <p:to>
                                        <p:strVal val="visible"/>
                                      </p:to>
                                    </p:set>
                                    <p:anim calcmode="lin" valueType="num">
                                      <p:cBhvr>
                                        <p:cTn id="105" dur="500" fill="hold"/>
                                        <p:tgtEl>
                                          <p:spTgt spid="29"/>
                                        </p:tgtEl>
                                        <p:attrNameLst>
                                          <p:attrName>ppt_w</p:attrName>
                                        </p:attrNameLst>
                                      </p:cBhvr>
                                      <p:tavLst>
                                        <p:tav tm="0">
                                          <p:val>
                                            <p:fltVal val="0"/>
                                          </p:val>
                                        </p:tav>
                                        <p:tav tm="100000">
                                          <p:val>
                                            <p:strVal val="#ppt_w"/>
                                          </p:val>
                                        </p:tav>
                                      </p:tavLst>
                                    </p:anim>
                                    <p:anim calcmode="lin" valueType="num">
                                      <p:cBhvr>
                                        <p:cTn id="106" dur="500" fill="hold"/>
                                        <p:tgtEl>
                                          <p:spTgt spid="29"/>
                                        </p:tgtEl>
                                        <p:attrNameLst>
                                          <p:attrName>ppt_h</p:attrName>
                                        </p:attrNameLst>
                                      </p:cBhvr>
                                      <p:tavLst>
                                        <p:tav tm="0">
                                          <p:val>
                                            <p:fltVal val="0"/>
                                          </p:val>
                                        </p:tav>
                                        <p:tav tm="100000">
                                          <p:val>
                                            <p:strVal val="#ppt_h"/>
                                          </p:val>
                                        </p:tav>
                                      </p:tavLst>
                                    </p:anim>
                                    <p:anim calcmode="lin" valueType="num">
                                      <p:cBhvr>
                                        <p:cTn id="107" dur="500" fill="hold"/>
                                        <p:tgtEl>
                                          <p:spTgt spid="29"/>
                                        </p:tgtEl>
                                        <p:attrNameLst>
                                          <p:attrName>style.rotation</p:attrName>
                                        </p:attrNameLst>
                                      </p:cBhvr>
                                      <p:tavLst>
                                        <p:tav tm="0">
                                          <p:val>
                                            <p:fltVal val="360"/>
                                          </p:val>
                                        </p:tav>
                                        <p:tav tm="100000">
                                          <p:val>
                                            <p:fltVal val="0"/>
                                          </p:val>
                                        </p:tav>
                                      </p:tavLst>
                                    </p:anim>
                                    <p:animEffect transition="in" filter="fade">
                                      <p:cBhvr>
                                        <p:cTn id="108" dur="500"/>
                                        <p:tgtEl>
                                          <p:spTgt spid="29"/>
                                        </p:tgtEl>
                                      </p:cBhvr>
                                    </p:animEffect>
                                  </p:childTnLst>
                                </p:cTn>
                              </p:par>
                              <p:par>
                                <p:cTn id="109" presetID="49" presetClass="entr" presetSubtype="0" decel="100000" fill="hold" grpId="0" nodeType="withEffect">
                                  <p:stCondLst>
                                    <p:cond delay="1500"/>
                                  </p:stCondLst>
                                  <p:childTnLst>
                                    <p:set>
                                      <p:cBhvr>
                                        <p:cTn id="110" dur="1" fill="hold">
                                          <p:stCondLst>
                                            <p:cond delay="0"/>
                                          </p:stCondLst>
                                        </p:cTn>
                                        <p:tgtEl>
                                          <p:spTgt spid="30"/>
                                        </p:tgtEl>
                                        <p:attrNameLst>
                                          <p:attrName>style.visibility</p:attrName>
                                        </p:attrNameLst>
                                      </p:cBhvr>
                                      <p:to>
                                        <p:strVal val="visible"/>
                                      </p:to>
                                    </p:set>
                                    <p:anim calcmode="lin" valueType="num">
                                      <p:cBhvr>
                                        <p:cTn id="111" dur="500" fill="hold"/>
                                        <p:tgtEl>
                                          <p:spTgt spid="30"/>
                                        </p:tgtEl>
                                        <p:attrNameLst>
                                          <p:attrName>ppt_w</p:attrName>
                                        </p:attrNameLst>
                                      </p:cBhvr>
                                      <p:tavLst>
                                        <p:tav tm="0">
                                          <p:val>
                                            <p:fltVal val="0"/>
                                          </p:val>
                                        </p:tav>
                                        <p:tav tm="100000">
                                          <p:val>
                                            <p:strVal val="#ppt_w"/>
                                          </p:val>
                                        </p:tav>
                                      </p:tavLst>
                                    </p:anim>
                                    <p:anim calcmode="lin" valueType="num">
                                      <p:cBhvr>
                                        <p:cTn id="112" dur="500" fill="hold"/>
                                        <p:tgtEl>
                                          <p:spTgt spid="30"/>
                                        </p:tgtEl>
                                        <p:attrNameLst>
                                          <p:attrName>ppt_h</p:attrName>
                                        </p:attrNameLst>
                                      </p:cBhvr>
                                      <p:tavLst>
                                        <p:tav tm="0">
                                          <p:val>
                                            <p:fltVal val="0"/>
                                          </p:val>
                                        </p:tav>
                                        <p:tav tm="100000">
                                          <p:val>
                                            <p:strVal val="#ppt_h"/>
                                          </p:val>
                                        </p:tav>
                                      </p:tavLst>
                                    </p:anim>
                                    <p:anim calcmode="lin" valueType="num">
                                      <p:cBhvr>
                                        <p:cTn id="113" dur="500" fill="hold"/>
                                        <p:tgtEl>
                                          <p:spTgt spid="30"/>
                                        </p:tgtEl>
                                        <p:attrNameLst>
                                          <p:attrName>style.rotation</p:attrName>
                                        </p:attrNameLst>
                                      </p:cBhvr>
                                      <p:tavLst>
                                        <p:tav tm="0">
                                          <p:val>
                                            <p:fltVal val="360"/>
                                          </p:val>
                                        </p:tav>
                                        <p:tav tm="100000">
                                          <p:val>
                                            <p:fltVal val="0"/>
                                          </p:val>
                                        </p:tav>
                                      </p:tavLst>
                                    </p:anim>
                                    <p:animEffect transition="in" filter="fade">
                                      <p:cBhvr>
                                        <p:cTn id="114" dur="500"/>
                                        <p:tgtEl>
                                          <p:spTgt spid="30"/>
                                        </p:tgtEl>
                                      </p:cBhvr>
                                    </p:animEffect>
                                  </p:childTnLst>
                                </p:cTn>
                              </p:par>
                              <p:par>
                                <p:cTn id="115" presetID="49" presetClass="entr" presetSubtype="0" decel="100000" fill="hold" grpId="0" nodeType="withEffect">
                                  <p:stCondLst>
                                    <p:cond delay="1800"/>
                                  </p:stCondLst>
                                  <p:childTnLst>
                                    <p:set>
                                      <p:cBhvr>
                                        <p:cTn id="116" dur="1" fill="hold">
                                          <p:stCondLst>
                                            <p:cond delay="0"/>
                                          </p:stCondLst>
                                        </p:cTn>
                                        <p:tgtEl>
                                          <p:spTgt spid="31"/>
                                        </p:tgtEl>
                                        <p:attrNameLst>
                                          <p:attrName>style.visibility</p:attrName>
                                        </p:attrNameLst>
                                      </p:cBhvr>
                                      <p:to>
                                        <p:strVal val="visible"/>
                                      </p:to>
                                    </p:set>
                                    <p:anim calcmode="lin" valueType="num">
                                      <p:cBhvr>
                                        <p:cTn id="117" dur="500" fill="hold"/>
                                        <p:tgtEl>
                                          <p:spTgt spid="31"/>
                                        </p:tgtEl>
                                        <p:attrNameLst>
                                          <p:attrName>ppt_w</p:attrName>
                                        </p:attrNameLst>
                                      </p:cBhvr>
                                      <p:tavLst>
                                        <p:tav tm="0">
                                          <p:val>
                                            <p:fltVal val="0"/>
                                          </p:val>
                                        </p:tav>
                                        <p:tav tm="100000">
                                          <p:val>
                                            <p:strVal val="#ppt_w"/>
                                          </p:val>
                                        </p:tav>
                                      </p:tavLst>
                                    </p:anim>
                                    <p:anim calcmode="lin" valueType="num">
                                      <p:cBhvr>
                                        <p:cTn id="118" dur="500" fill="hold"/>
                                        <p:tgtEl>
                                          <p:spTgt spid="31"/>
                                        </p:tgtEl>
                                        <p:attrNameLst>
                                          <p:attrName>ppt_h</p:attrName>
                                        </p:attrNameLst>
                                      </p:cBhvr>
                                      <p:tavLst>
                                        <p:tav tm="0">
                                          <p:val>
                                            <p:fltVal val="0"/>
                                          </p:val>
                                        </p:tav>
                                        <p:tav tm="100000">
                                          <p:val>
                                            <p:strVal val="#ppt_h"/>
                                          </p:val>
                                        </p:tav>
                                      </p:tavLst>
                                    </p:anim>
                                    <p:anim calcmode="lin" valueType="num">
                                      <p:cBhvr>
                                        <p:cTn id="119" dur="500" fill="hold"/>
                                        <p:tgtEl>
                                          <p:spTgt spid="31"/>
                                        </p:tgtEl>
                                        <p:attrNameLst>
                                          <p:attrName>style.rotation</p:attrName>
                                        </p:attrNameLst>
                                      </p:cBhvr>
                                      <p:tavLst>
                                        <p:tav tm="0">
                                          <p:val>
                                            <p:fltVal val="360"/>
                                          </p:val>
                                        </p:tav>
                                        <p:tav tm="100000">
                                          <p:val>
                                            <p:fltVal val="0"/>
                                          </p:val>
                                        </p:tav>
                                      </p:tavLst>
                                    </p:anim>
                                    <p:animEffect transition="in" filter="fade">
                                      <p:cBhvr>
                                        <p:cTn id="120" dur="500"/>
                                        <p:tgtEl>
                                          <p:spTgt spid="31"/>
                                        </p:tgtEl>
                                      </p:cBhvr>
                                    </p:animEffect>
                                  </p:childTnLst>
                                </p:cTn>
                              </p:par>
                              <p:par>
                                <p:cTn id="121" presetID="49" presetClass="entr" presetSubtype="0" decel="100000" fill="hold" grpId="0" nodeType="withEffect">
                                  <p:stCondLst>
                                    <p:cond delay="1700"/>
                                  </p:stCondLst>
                                  <p:childTnLst>
                                    <p:set>
                                      <p:cBhvr>
                                        <p:cTn id="122" dur="1" fill="hold">
                                          <p:stCondLst>
                                            <p:cond delay="0"/>
                                          </p:stCondLst>
                                        </p:cTn>
                                        <p:tgtEl>
                                          <p:spTgt spid="32"/>
                                        </p:tgtEl>
                                        <p:attrNameLst>
                                          <p:attrName>style.visibility</p:attrName>
                                        </p:attrNameLst>
                                      </p:cBhvr>
                                      <p:to>
                                        <p:strVal val="visible"/>
                                      </p:to>
                                    </p:set>
                                    <p:anim calcmode="lin" valueType="num">
                                      <p:cBhvr>
                                        <p:cTn id="123" dur="500" fill="hold"/>
                                        <p:tgtEl>
                                          <p:spTgt spid="32"/>
                                        </p:tgtEl>
                                        <p:attrNameLst>
                                          <p:attrName>ppt_w</p:attrName>
                                        </p:attrNameLst>
                                      </p:cBhvr>
                                      <p:tavLst>
                                        <p:tav tm="0">
                                          <p:val>
                                            <p:fltVal val="0"/>
                                          </p:val>
                                        </p:tav>
                                        <p:tav tm="100000">
                                          <p:val>
                                            <p:strVal val="#ppt_w"/>
                                          </p:val>
                                        </p:tav>
                                      </p:tavLst>
                                    </p:anim>
                                    <p:anim calcmode="lin" valueType="num">
                                      <p:cBhvr>
                                        <p:cTn id="124" dur="500" fill="hold"/>
                                        <p:tgtEl>
                                          <p:spTgt spid="32"/>
                                        </p:tgtEl>
                                        <p:attrNameLst>
                                          <p:attrName>ppt_h</p:attrName>
                                        </p:attrNameLst>
                                      </p:cBhvr>
                                      <p:tavLst>
                                        <p:tav tm="0">
                                          <p:val>
                                            <p:fltVal val="0"/>
                                          </p:val>
                                        </p:tav>
                                        <p:tav tm="100000">
                                          <p:val>
                                            <p:strVal val="#ppt_h"/>
                                          </p:val>
                                        </p:tav>
                                      </p:tavLst>
                                    </p:anim>
                                    <p:anim calcmode="lin" valueType="num">
                                      <p:cBhvr>
                                        <p:cTn id="125" dur="500" fill="hold"/>
                                        <p:tgtEl>
                                          <p:spTgt spid="32"/>
                                        </p:tgtEl>
                                        <p:attrNameLst>
                                          <p:attrName>style.rotation</p:attrName>
                                        </p:attrNameLst>
                                      </p:cBhvr>
                                      <p:tavLst>
                                        <p:tav tm="0">
                                          <p:val>
                                            <p:fltVal val="360"/>
                                          </p:val>
                                        </p:tav>
                                        <p:tav tm="100000">
                                          <p:val>
                                            <p:fltVal val="0"/>
                                          </p:val>
                                        </p:tav>
                                      </p:tavLst>
                                    </p:anim>
                                    <p:animEffect transition="in" filter="fade">
                                      <p:cBhvr>
                                        <p:cTn id="126" dur="500"/>
                                        <p:tgtEl>
                                          <p:spTgt spid="32"/>
                                        </p:tgtEl>
                                      </p:cBhvr>
                                    </p:animEffect>
                                  </p:childTnLst>
                                </p:cTn>
                              </p:par>
                              <p:par>
                                <p:cTn id="127" presetID="49" presetClass="entr" presetSubtype="0" decel="100000" fill="hold" grpId="0" nodeType="withEffect">
                                  <p:stCondLst>
                                    <p:cond delay="1900"/>
                                  </p:stCondLst>
                                  <p:childTnLst>
                                    <p:set>
                                      <p:cBhvr>
                                        <p:cTn id="128" dur="1" fill="hold">
                                          <p:stCondLst>
                                            <p:cond delay="0"/>
                                          </p:stCondLst>
                                        </p:cTn>
                                        <p:tgtEl>
                                          <p:spTgt spid="33"/>
                                        </p:tgtEl>
                                        <p:attrNameLst>
                                          <p:attrName>style.visibility</p:attrName>
                                        </p:attrNameLst>
                                      </p:cBhvr>
                                      <p:to>
                                        <p:strVal val="visible"/>
                                      </p:to>
                                    </p:set>
                                    <p:anim calcmode="lin" valueType="num">
                                      <p:cBhvr>
                                        <p:cTn id="129" dur="500" fill="hold"/>
                                        <p:tgtEl>
                                          <p:spTgt spid="33"/>
                                        </p:tgtEl>
                                        <p:attrNameLst>
                                          <p:attrName>ppt_w</p:attrName>
                                        </p:attrNameLst>
                                      </p:cBhvr>
                                      <p:tavLst>
                                        <p:tav tm="0">
                                          <p:val>
                                            <p:fltVal val="0"/>
                                          </p:val>
                                        </p:tav>
                                        <p:tav tm="100000">
                                          <p:val>
                                            <p:strVal val="#ppt_w"/>
                                          </p:val>
                                        </p:tav>
                                      </p:tavLst>
                                    </p:anim>
                                    <p:anim calcmode="lin" valueType="num">
                                      <p:cBhvr>
                                        <p:cTn id="130" dur="500" fill="hold"/>
                                        <p:tgtEl>
                                          <p:spTgt spid="33"/>
                                        </p:tgtEl>
                                        <p:attrNameLst>
                                          <p:attrName>ppt_h</p:attrName>
                                        </p:attrNameLst>
                                      </p:cBhvr>
                                      <p:tavLst>
                                        <p:tav tm="0">
                                          <p:val>
                                            <p:fltVal val="0"/>
                                          </p:val>
                                        </p:tav>
                                        <p:tav tm="100000">
                                          <p:val>
                                            <p:strVal val="#ppt_h"/>
                                          </p:val>
                                        </p:tav>
                                      </p:tavLst>
                                    </p:anim>
                                    <p:anim calcmode="lin" valueType="num">
                                      <p:cBhvr>
                                        <p:cTn id="131" dur="500" fill="hold"/>
                                        <p:tgtEl>
                                          <p:spTgt spid="33"/>
                                        </p:tgtEl>
                                        <p:attrNameLst>
                                          <p:attrName>style.rotation</p:attrName>
                                        </p:attrNameLst>
                                      </p:cBhvr>
                                      <p:tavLst>
                                        <p:tav tm="0">
                                          <p:val>
                                            <p:fltVal val="360"/>
                                          </p:val>
                                        </p:tav>
                                        <p:tav tm="100000">
                                          <p:val>
                                            <p:fltVal val="0"/>
                                          </p:val>
                                        </p:tav>
                                      </p:tavLst>
                                    </p:anim>
                                    <p:animEffect transition="in" filter="fade">
                                      <p:cBhvr>
                                        <p:cTn id="132" dur="500"/>
                                        <p:tgtEl>
                                          <p:spTgt spid="33"/>
                                        </p:tgtEl>
                                      </p:cBhvr>
                                    </p:animEffect>
                                  </p:childTnLst>
                                </p:cTn>
                              </p:par>
                              <p:par>
                                <p:cTn id="133" presetID="49" presetClass="entr" presetSubtype="0" decel="100000" fill="hold" grpId="0" nodeType="withEffect">
                                  <p:stCondLst>
                                    <p:cond delay="2200"/>
                                  </p:stCondLst>
                                  <p:childTnLst>
                                    <p:set>
                                      <p:cBhvr>
                                        <p:cTn id="134" dur="1" fill="hold">
                                          <p:stCondLst>
                                            <p:cond delay="0"/>
                                          </p:stCondLst>
                                        </p:cTn>
                                        <p:tgtEl>
                                          <p:spTgt spid="24"/>
                                        </p:tgtEl>
                                        <p:attrNameLst>
                                          <p:attrName>style.visibility</p:attrName>
                                        </p:attrNameLst>
                                      </p:cBhvr>
                                      <p:to>
                                        <p:strVal val="visible"/>
                                      </p:to>
                                    </p:set>
                                    <p:anim calcmode="lin" valueType="num">
                                      <p:cBhvr>
                                        <p:cTn id="135" dur="500" fill="hold"/>
                                        <p:tgtEl>
                                          <p:spTgt spid="24"/>
                                        </p:tgtEl>
                                        <p:attrNameLst>
                                          <p:attrName>ppt_w</p:attrName>
                                        </p:attrNameLst>
                                      </p:cBhvr>
                                      <p:tavLst>
                                        <p:tav tm="0">
                                          <p:val>
                                            <p:fltVal val="0"/>
                                          </p:val>
                                        </p:tav>
                                        <p:tav tm="100000">
                                          <p:val>
                                            <p:strVal val="#ppt_w"/>
                                          </p:val>
                                        </p:tav>
                                      </p:tavLst>
                                    </p:anim>
                                    <p:anim calcmode="lin" valueType="num">
                                      <p:cBhvr>
                                        <p:cTn id="136" dur="500" fill="hold"/>
                                        <p:tgtEl>
                                          <p:spTgt spid="24"/>
                                        </p:tgtEl>
                                        <p:attrNameLst>
                                          <p:attrName>ppt_h</p:attrName>
                                        </p:attrNameLst>
                                      </p:cBhvr>
                                      <p:tavLst>
                                        <p:tav tm="0">
                                          <p:val>
                                            <p:fltVal val="0"/>
                                          </p:val>
                                        </p:tav>
                                        <p:tav tm="100000">
                                          <p:val>
                                            <p:strVal val="#ppt_h"/>
                                          </p:val>
                                        </p:tav>
                                      </p:tavLst>
                                    </p:anim>
                                    <p:anim calcmode="lin" valueType="num">
                                      <p:cBhvr>
                                        <p:cTn id="137" dur="500" fill="hold"/>
                                        <p:tgtEl>
                                          <p:spTgt spid="24"/>
                                        </p:tgtEl>
                                        <p:attrNameLst>
                                          <p:attrName>style.rotation</p:attrName>
                                        </p:attrNameLst>
                                      </p:cBhvr>
                                      <p:tavLst>
                                        <p:tav tm="0">
                                          <p:val>
                                            <p:fltVal val="360"/>
                                          </p:val>
                                        </p:tav>
                                        <p:tav tm="100000">
                                          <p:val>
                                            <p:fltVal val="0"/>
                                          </p:val>
                                        </p:tav>
                                      </p:tavLst>
                                    </p:anim>
                                    <p:animEffect transition="in" filter="fade">
                                      <p:cBhvr>
                                        <p:cTn id="138" dur="500"/>
                                        <p:tgtEl>
                                          <p:spTgt spid="24"/>
                                        </p:tgtEl>
                                      </p:cBhvr>
                                    </p:animEffect>
                                  </p:childTnLst>
                                </p:cTn>
                              </p:par>
                              <p:par>
                                <p:cTn id="139" presetID="2" presetClass="entr" presetSubtype="4" decel="100000" fill="hold" nodeType="withEffect">
                                  <p:stCondLst>
                                    <p:cond delay="2500"/>
                                  </p:stCondLst>
                                  <p:childTnLst>
                                    <p:set>
                                      <p:cBhvr>
                                        <p:cTn id="140" dur="1" fill="hold">
                                          <p:stCondLst>
                                            <p:cond delay="0"/>
                                          </p:stCondLst>
                                        </p:cTn>
                                        <p:tgtEl>
                                          <p:spTgt spid="54"/>
                                        </p:tgtEl>
                                        <p:attrNameLst>
                                          <p:attrName>style.visibility</p:attrName>
                                        </p:attrNameLst>
                                      </p:cBhvr>
                                      <p:to>
                                        <p:strVal val="visible"/>
                                      </p:to>
                                    </p:set>
                                    <p:anim calcmode="lin" valueType="num">
                                      <p:cBhvr additive="base">
                                        <p:cTn id="141" dur="1500" fill="hold"/>
                                        <p:tgtEl>
                                          <p:spTgt spid="54"/>
                                        </p:tgtEl>
                                        <p:attrNameLst>
                                          <p:attrName>ppt_x</p:attrName>
                                        </p:attrNameLst>
                                      </p:cBhvr>
                                      <p:tavLst>
                                        <p:tav tm="0">
                                          <p:val>
                                            <p:strVal val="#ppt_x"/>
                                          </p:val>
                                        </p:tav>
                                        <p:tav tm="100000">
                                          <p:val>
                                            <p:strVal val="#ppt_x"/>
                                          </p:val>
                                        </p:tav>
                                      </p:tavLst>
                                    </p:anim>
                                    <p:anim calcmode="lin" valueType="num">
                                      <p:cBhvr additive="base">
                                        <p:cTn id="142" dur="1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99" grpId="0"/>
      <p:bldP spid="100" grpId="0"/>
      <p:bldP spid="101"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2D94DB27-B0DE-4EE0-B1C7-C8551881D99D}"/>
              </a:ext>
            </a:extLst>
          </p:cNvPr>
          <p:cNvSpPr>
            <a:spLocks/>
          </p:cNvSpPr>
          <p:nvPr/>
        </p:nvSpPr>
        <p:spPr bwMode="auto">
          <a:xfrm>
            <a:off x="14203998" y="9573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AAFBE45B-644C-463A-9682-0EB3DBFD92FA}"/>
              </a:ext>
            </a:extLst>
          </p:cNvPr>
          <p:cNvSpPr>
            <a:spLocks/>
          </p:cNvSpPr>
          <p:nvPr/>
        </p:nvSpPr>
        <p:spPr bwMode="auto">
          <a:xfrm>
            <a:off x="12129453" y="3033713"/>
            <a:ext cx="6181725" cy="6724809"/>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7">
            <a:extLst>
              <a:ext uri="{FF2B5EF4-FFF2-40B4-BE49-F238E27FC236}">
                <a16:creationId xmlns:a16="http://schemas.microsoft.com/office/drawing/2014/main" id="{9F05C245-C00A-403D-80B6-ABE3340C3F1F}"/>
              </a:ext>
            </a:extLst>
          </p:cNvPr>
          <p:cNvSpPr>
            <a:spLocks/>
          </p:cNvSpPr>
          <p:nvPr/>
        </p:nvSpPr>
        <p:spPr bwMode="auto">
          <a:xfrm>
            <a:off x="15642908" y="3372485"/>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1" name="Group 70">
            <a:extLst>
              <a:ext uri="{FF2B5EF4-FFF2-40B4-BE49-F238E27FC236}">
                <a16:creationId xmlns:a16="http://schemas.microsoft.com/office/drawing/2014/main" id="{FA5D33E0-FEB6-49E3-8C13-CAD53612F2CD}"/>
              </a:ext>
            </a:extLst>
          </p:cNvPr>
          <p:cNvGrpSpPr/>
          <p:nvPr/>
        </p:nvGrpSpPr>
        <p:grpSpPr>
          <a:xfrm>
            <a:off x="12236724" y="4778478"/>
            <a:ext cx="3416662" cy="4162536"/>
            <a:chOff x="11088688" y="6592888"/>
            <a:chExt cx="2566988" cy="3127375"/>
          </a:xfrm>
        </p:grpSpPr>
        <p:sp>
          <p:nvSpPr>
            <p:cNvPr id="72" name="Freeform 203">
              <a:extLst>
                <a:ext uri="{FF2B5EF4-FFF2-40B4-BE49-F238E27FC236}">
                  <a16:creationId xmlns:a16="http://schemas.microsoft.com/office/drawing/2014/main" id="{E7B2793D-76FC-484B-864A-6F0AF7C53C5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04">
              <a:extLst>
                <a:ext uri="{FF2B5EF4-FFF2-40B4-BE49-F238E27FC236}">
                  <a16:creationId xmlns:a16="http://schemas.microsoft.com/office/drawing/2014/main" id="{A73557BD-DBF8-4D86-B22F-40617AC68284}"/>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5">
              <a:extLst>
                <a:ext uri="{FF2B5EF4-FFF2-40B4-BE49-F238E27FC236}">
                  <a16:creationId xmlns:a16="http://schemas.microsoft.com/office/drawing/2014/main" id="{1D68B175-DE4D-46BD-AE08-8DE1262360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06">
              <a:extLst>
                <a:ext uri="{FF2B5EF4-FFF2-40B4-BE49-F238E27FC236}">
                  <a16:creationId xmlns:a16="http://schemas.microsoft.com/office/drawing/2014/main" id="{76ED3D97-67F7-4266-B2C5-F8DA18DC6F7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07">
              <a:extLst>
                <a:ext uri="{FF2B5EF4-FFF2-40B4-BE49-F238E27FC236}">
                  <a16:creationId xmlns:a16="http://schemas.microsoft.com/office/drawing/2014/main" id="{38C1FF2C-1723-4EDE-82DD-677769A1E9E5}"/>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08">
              <a:extLst>
                <a:ext uri="{FF2B5EF4-FFF2-40B4-BE49-F238E27FC236}">
                  <a16:creationId xmlns:a16="http://schemas.microsoft.com/office/drawing/2014/main" id="{99A4B97C-64FA-48EE-9E97-8BE65A3E0CD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E194FB91-0480-4F3F-ACEF-735219E88B58}"/>
              </a:ext>
            </a:extLst>
          </p:cNvPr>
          <p:cNvGrpSpPr/>
          <p:nvPr/>
        </p:nvGrpSpPr>
        <p:grpSpPr>
          <a:xfrm>
            <a:off x="11970221" y="7740686"/>
            <a:ext cx="3788543" cy="2615849"/>
            <a:chOff x="10701338" y="8021638"/>
            <a:chExt cx="2846388" cy="1965326"/>
          </a:xfrm>
        </p:grpSpPr>
        <p:sp>
          <p:nvSpPr>
            <p:cNvPr id="79" name="Freeform 201">
              <a:extLst>
                <a:ext uri="{FF2B5EF4-FFF2-40B4-BE49-F238E27FC236}">
                  <a16:creationId xmlns:a16="http://schemas.microsoft.com/office/drawing/2014/main" id="{FE670AE4-8C81-4737-8C57-0A25DD8B465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02">
              <a:extLst>
                <a:ext uri="{FF2B5EF4-FFF2-40B4-BE49-F238E27FC236}">
                  <a16:creationId xmlns:a16="http://schemas.microsoft.com/office/drawing/2014/main" id="{0C661C0C-F572-432C-BF49-6A5C0799917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B5A1648E-1E85-4235-8F0A-53725AF836C9}"/>
              </a:ext>
            </a:extLst>
          </p:cNvPr>
          <p:cNvGrpSpPr/>
          <p:nvPr/>
        </p:nvGrpSpPr>
        <p:grpSpPr>
          <a:xfrm>
            <a:off x="14214195" y="6331708"/>
            <a:ext cx="1872086" cy="2782771"/>
            <a:chOff x="12350751" y="7454901"/>
            <a:chExt cx="1406525" cy="2090737"/>
          </a:xfrm>
        </p:grpSpPr>
        <p:sp>
          <p:nvSpPr>
            <p:cNvPr id="82" name="Freeform 209">
              <a:extLst>
                <a:ext uri="{FF2B5EF4-FFF2-40B4-BE49-F238E27FC236}">
                  <a16:creationId xmlns:a16="http://schemas.microsoft.com/office/drawing/2014/main" id="{E23059F1-8B90-4090-B750-E829B5A75F97}"/>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0">
              <a:extLst>
                <a:ext uri="{FF2B5EF4-FFF2-40B4-BE49-F238E27FC236}">
                  <a16:creationId xmlns:a16="http://schemas.microsoft.com/office/drawing/2014/main" id="{B4E4B5A2-33F5-44CD-8193-1C855CAFEA52}"/>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11">
              <a:extLst>
                <a:ext uri="{FF2B5EF4-FFF2-40B4-BE49-F238E27FC236}">
                  <a16:creationId xmlns:a16="http://schemas.microsoft.com/office/drawing/2014/main" id="{82B24D42-2289-4840-BF01-CCBBEF048354}"/>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12">
              <a:extLst>
                <a:ext uri="{FF2B5EF4-FFF2-40B4-BE49-F238E27FC236}">
                  <a16:creationId xmlns:a16="http://schemas.microsoft.com/office/drawing/2014/main" id="{221022D4-32FE-456B-B243-12F6A66E845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3">
              <a:extLst>
                <a:ext uri="{FF2B5EF4-FFF2-40B4-BE49-F238E27FC236}">
                  <a16:creationId xmlns:a16="http://schemas.microsoft.com/office/drawing/2014/main" id="{9511BA98-9CD6-4571-81E2-06A676A64BE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4">
              <a:extLst>
                <a:ext uri="{FF2B5EF4-FFF2-40B4-BE49-F238E27FC236}">
                  <a16:creationId xmlns:a16="http://schemas.microsoft.com/office/drawing/2014/main" id="{DAE3B45C-7D69-4F8E-81C1-20DA4B6730C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15">
              <a:extLst>
                <a:ext uri="{FF2B5EF4-FFF2-40B4-BE49-F238E27FC236}">
                  <a16:creationId xmlns:a16="http://schemas.microsoft.com/office/drawing/2014/main" id="{0C0683DD-3D0A-4FB9-9203-125F673F29DF}"/>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16">
              <a:extLst>
                <a:ext uri="{FF2B5EF4-FFF2-40B4-BE49-F238E27FC236}">
                  <a16:creationId xmlns:a16="http://schemas.microsoft.com/office/drawing/2014/main" id="{9792A5D4-2176-4A1F-AFC7-4E045EA5EE3C}"/>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EEA1AC60-20B5-4FED-B159-0B144C353DE0}"/>
              </a:ext>
            </a:extLst>
          </p:cNvPr>
          <p:cNvGrpSpPr/>
          <p:nvPr/>
        </p:nvGrpSpPr>
        <p:grpSpPr>
          <a:xfrm>
            <a:off x="17938833" y="3230627"/>
            <a:ext cx="3892077" cy="6776272"/>
            <a:chOff x="15813088" y="4310063"/>
            <a:chExt cx="2924175" cy="5091113"/>
          </a:xfrm>
        </p:grpSpPr>
        <p:sp>
          <p:nvSpPr>
            <p:cNvPr id="91" name="Freeform 217">
              <a:extLst>
                <a:ext uri="{FF2B5EF4-FFF2-40B4-BE49-F238E27FC236}">
                  <a16:creationId xmlns:a16="http://schemas.microsoft.com/office/drawing/2014/main" id="{5517F037-66D9-4886-85A8-1E639B253913}"/>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18">
              <a:extLst>
                <a:ext uri="{FF2B5EF4-FFF2-40B4-BE49-F238E27FC236}">
                  <a16:creationId xmlns:a16="http://schemas.microsoft.com/office/drawing/2014/main" id="{FEE87E37-C43B-4FB2-88D6-34EF28460167}"/>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19">
              <a:extLst>
                <a:ext uri="{FF2B5EF4-FFF2-40B4-BE49-F238E27FC236}">
                  <a16:creationId xmlns:a16="http://schemas.microsoft.com/office/drawing/2014/main" id="{E7F47DB9-4370-458B-B3E4-BA6D5683E0ED}"/>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20">
              <a:extLst>
                <a:ext uri="{FF2B5EF4-FFF2-40B4-BE49-F238E27FC236}">
                  <a16:creationId xmlns:a16="http://schemas.microsoft.com/office/drawing/2014/main" id="{1ACC6236-1031-4284-B0FB-81EB048A43C4}"/>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21">
              <a:extLst>
                <a:ext uri="{FF2B5EF4-FFF2-40B4-BE49-F238E27FC236}">
                  <a16:creationId xmlns:a16="http://schemas.microsoft.com/office/drawing/2014/main" id="{0A4528EB-4BD7-4647-B82E-9BFFCF2308D4}"/>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22">
              <a:extLst>
                <a:ext uri="{FF2B5EF4-FFF2-40B4-BE49-F238E27FC236}">
                  <a16:creationId xmlns:a16="http://schemas.microsoft.com/office/drawing/2014/main" id="{655A2FEF-71B9-49FB-82CC-B5F2E7416D48}"/>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23">
              <a:extLst>
                <a:ext uri="{FF2B5EF4-FFF2-40B4-BE49-F238E27FC236}">
                  <a16:creationId xmlns:a16="http://schemas.microsoft.com/office/drawing/2014/main" id="{00EEE055-99CB-48E2-9F59-1A385C73777B}"/>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109E73D9-BCC1-4633-B14D-F18B86D2255E}"/>
              </a:ext>
            </a:extLst>
          </p:cNvPr>
          <p:cNvGrpSpPr/>
          <p:nvPr/>
        </p:nvGrpSpPr>
        <p:grpSpPr>
          <a:xfrm>
            <a:off x="15518923" y="3208338"/>
            <a:ext cx="3387725" cy="6894195"/>
            <a:chOff x="19080163" y="3538538"/>
            <a:chExt cx="3079750" cy="6267450"/>
          </a:xfrm>
        </p:grpSpPr>
        <p:sp>
          <p:nvSpPr>
            <p:cNvPr id="12" name="Freeform 8">
              <a:extLst>
                <a:ext uri="{FF2B5EF4-FFF2-40B4-BE49-F238E27FC236}">
                  <a16:creationId xmlns:a16="http://schemas.microsoft.com/office/drawing/2014/main" id="{A8B570B0-C749-4F4D-B1E7-201C0B14221E}"/>
                </a:ext>
              </a:extLst>
            </p:cNvPr>
            <p:cNvSpPr>
              <a:spLocks/>
            </p:cNvSpPr>
            <p:nvPr/>
          </p:nvSpPr>
          <p:spPr bwMode="auto">
            <a:xfrm>
              <a:off x="19080163"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9">
              <a:extLst>
                <a:ext uri="{FF2B5EF4-FFF2-40B4-BE49-F238E27FC236}">
                  <a16:creationId xmlns:a16="http://schemas.microsoft.com/office/drawing/2014/main" id="{C66CC254-15C5-4FC2-9477-BAAAF3E484DA}"/>
                </a:ext>
              </a:extLst>
            </p:cNvPr>
            <p:cNvSpPr>
              <a:spLocks/>
            </p:cNvSpPr>
            <p:nvPr/>
          </p:nvSpPr>
          <p:spPr bwMode="auto">
            <a:xfrm>
              <a:off x="19140488"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7" y="0"/>
                    <a:pt x="930" y="54"/>
                    <a:pt x="930" y="121"/>
                  </a:cubicBezTo>
                  <a:cubicBezTo>
                    <a:pt x="930" y="1812"/>
                    <a:pt x="930" y="1812"/>
                    <a:pt x="930" y="1812"/>
                  </a:cubicBezTo>
                  <a:cubicBezTo>
                    <a:pt x="930" y="1879"/>
                    <a:pt x="877"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0">
              <a:extLst>
                <a:ext uri="{FF2B5EF4-FFF2-40B4-BE49-F238E27FC236}">
                  <a16:creationId xmlns:a16="http://schemas.microsoft.com/office/drawing/2014/main" id="{88687973-96BC-4EAD-A048-B14A8EC9E32D}"/>
                </a:ext>
              </a:extLst>
            </p:cNvPr>
            <p:cNvSpPr>
              <a:spLocks/>
            </p:cNvSpPr>
            <p:nvPr/>
          </p:nvSpPr>
          <p:spPr bwMode="auto">
            <a:xfrm>
              <a:off x="19245263" y="3706813"/>
              <a:ext cx="2740025" cy="5921375"/>
            </a:xfrm>
            <a:custGeom>
              <a:avLst/>
              <a:gdLst>
                <a:gd name="T0" fmla="*/ 666 w 863"/>
                <a:gd name="T1" fmla="*/ 21 h 1862"/>
                <a:gd name="T2" fmla="*/ 666 w 863"/>
                <a:gd name="T3" fmla="*/ 28 h 1862"/>
                <a:gd name="T4" fmla="*/ 621 w 863"/>
                <a:gd name="T5" fmla="*/ 72 h 1862"/>
                <a:gd name="T6" fmla="*/ 241 w 863"/>
                <a:gd name="T7" fmla="*/ 72 h 1862"/>
                <a:gd name="T8" fmla="*/ 196 w 863"/>
                <a:gd name="T9" fmla="*/ 28 h 1862"/>
                <a:gd name="T10" fmla="*/ 196 w 863"/>
                <a:gd name="T11" fmla="*/ 21 h 1862"/>
                <a:gd name="T12" fmla="*/ 175 w 863"/>
                <a:gd name="T13" fmla="*/ 0 h 1862"/>
                <a:gd name="T14" fmla="*/ 93 w 863"/>
                <a:gd name="T15" fmla="*/ 0 h 1862"/>
                <a:gd name="T16" fmla="*/ 0 w 863"/>
                <a:gd name="T17" fmla="*/ 93 h 1862"/>
                <a:gd name="T18" fmla="*/ 0 w 863"/>
                <a:gd name="T19" fmla="*/ 1769 h 1862"/>
                <a:gd name="T20" fmla="*/ 93 w 863"/>
                <a:gd name="T21" fmla="*/ 1862 h 1862"/>
                <a:gd name="T22" fmla="*/ 769 w 863"/>
                <a:gd name="T23" fmla="*/ 1862 h 1862"/>
                <a:gd name="T24" fmla="*/ 863 w 863"/>
                <a:gd name="T25" fmla="*/ 1769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1" y="72"/>
                  </a:cubicBezTo>
                  <a:cubicBezTo>
                    <a:pt x="241" y="72"/>
                    <a:pt x="241" y="72"/>
                    <a:pt x="241" y="72"/>
                  </a:cubicBezTo>
                  <a:cubicBezTo>
                    <a:pt x="216" y="72"/>
                    <a:pt x="196" y="52"/>
                    <a:pt x="196" y="28"/>
                  </a:cubicBezTo>
                  <a:cubicBezTo>
                    <a:pt x="196" y="21"/>
                    <a:pt x="196" y="21"/>
                    <a:pt x="196" y="21"/>
                  </a:cubicBezTo>
                  <a:cubicBezTo>
                    <a:pt x="196" y="9"/>
                    <a:pt x="187" y="0"/>
                    <a:pt x="175" y="0"/>
                  </a:cubicBezTo>
                  <a:cubicBezTo>
                    <a:pt x="93" y="0"/>
                    <a:pt x="93" y="0"/>
                    <a:pt x="93" y="0"/>
                  </a:cubicBezTo>
                  <a:cubicBezTo>
                    <a:pt x="41" y="0"/>
                    <a:pt x="0" y="42"/>
                    <a:pt x="0" y="93"/>
                  </a:cubicBezTo>
                  <a:cubicBezTo>
                    <a:pt x="0" y="1769"/>
                    <a:pt x="0" y="1769"/>
                    <a:pt x="0" y="1769"/>
                  </a:cubicBezTo>
                  <a:cubicBezTo>
                    <a:pt x="0" y="1820"/>
                    <a:pt x="41" y="1862"/>
                    <a:pt x="93" y="1862"/>
                  </a:cubicBezTo>
                  <a:cubicBezTo>
                    <a:pt x="769" y="1862"/>
                    <a:pt x="769" y="1862"/>
                    <a:pt x="769" y="1862"/>
                  </a:cubicBezTo>
                  <a:cubicBezTo>
                    <a:pt x="821" y="1862"/>
                    <a:pt x="863" y="1820"/>
                    <a:pt x="863" y="1769"/>
                  </a:cubicBezTo>
                  <a:cubicBezTo>
                    <a:pt x="863" y="93"/>
                    <a:pt x="863" y="93"/>
                    <a:pt x="863" y="93"/>
                  </a:cubicBezTo>
                  <a:cubicBezTo>
                    <a:pt x="863" y="42"/>
                    <a:pt x="821" y="0"/>
                    <a:pt x="769" y="0"/>
                  </a:cubicBezTo>
                  <a:cubicBezTo>
                    <a:pt x="687" y="0"/>
                    <a:pt x="687" y="0"/>
                    <a:pt x="687" y="0"/>
                  </a:cubicBezTo>
                  <a:cubicBezTo>
                    <a:pt x="675"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1">
              <a:extLst>
                <a:ext uri="{FF2B5EF4-FFF2-40B4-BE49-F238E27FC236}">
                  <a16:creationId xmlns:a16="http://schemas.microsoft.com/office/drawing/2014/main" id="{9D671272-ACC7-429F-8669-9B7D425602DF}"/>
                </a:ext>
              </a:extLst>
            </p:cNvPr>
            <p:cNvSpPr>
              <a:spLocks/>
            </p:cNvSpPr>
            <p:nvPr/>
          </p:nvSpPr>
          <p:spPr bwMode="auto">
            <a:xfrm>
              <a:off x="20413663"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2">
              <a:extLst>
                <a:ext uri="{FF2B5EF4-FFF2-40B4-BE49-F238E27FC236}">
                  <a16:creationId xmlns:a16="http://schemas.microsoft.com/office/drawing/2014/main" id="{60376E3F-895F-4F8C-B93E-AF3D0504A761}"/>
                </a:ext>
              </a:extLst>
            </p:cNvPr>
            <p:cNvSpPr>
              <a:spLocks noChangeArrowheads="1"/>
            </p:cNvSpPr>
            <p:nvPr/>
          </p:nvSpPr>
          <p:spPr bwMode="auto">
            <a:xfrm>
              <a:off x="20893088" y="37385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 name="Group 67">
            <a:extLst>
              <a:ext uri="{FF2B5EF4-FFF2-40B4-BE49-F238E27FC236}">
                <a16:creationId xmlns:a16="http://schemas.microsoft.com/office/drawing/2014/main" id="{DF6105FD-5E14-4E55-AB32-E65C840976F8}"/>
              </a:ext>
            </a:extLst>
          </p:cNvPr>
          <p:cNvGrpSpPr/>
          <p:nvPr/>
        </p:nvGrpSpPr>
        <p:grpSpPr>
          <a:xfrm>
            <a:off x="15964218" y="3898107"/>
            <a:ext cx="2497138" cy="5741670"/>
            <a:chOff x="2227263" y="4165601"/>
            <a:chExt cx="2270125" cy="5219700"/>
          </a:xfrm>
        </p:grpSpPr>
        <p:sp>
          <p:nvSpPr>
            <p:cNvPr id="17" name="Freeform 13">
              <a:extLst>
                <a:ext uri="{FF2B5EF4-FFF2-40B4-BE49-F238E27FC236}">
                  <a16:creationId xmlns:a16="http://schemas.microsoft.com/office/drawing/2014/main" id="{AF7E8146-FEF9-4DF1-8E59-7E4A43DABE74}"/>
                </a:ext>
              </a:extLst>
            </p:cNvPr>
            <p:cNvSpPr>
              <a:spLocks/>
            </p:cNvSpPr>
            <p:nvPr/>
          </p:nvSpPr>
          <p:spPr bwMode="auto">
            <a:xfrm>
              <a:off x="2227263" y="4165601"/>
              <a:ext cx="2270125" cy="5219700"/>
            </a:xfrm>
            <a:custGeom>
              <a:avLst/>
              <a:gdLst>
                <a:gd name="T0" fmla="*/ 625 w 715"/>
                <a:gd name="T1" fmla="*/ 1642 h 1642"/>
                <a:gd name="T2" fmla="*/ 90 w 715"/>
                <a:gd name="T3" fmla="*/ 1642 h 1642"/>
                <a:gd name="T4" fmla="*/ 0 w 715"/>
                <a:gd name="T5" fmla="*/ 1552 h 1642"/>
                <a:gd name="T6" fmla="*/ 0 w 715"/>
                <a:gd name="T7" fmla="*/ 89 h 1642"/>
                <a:gd name="T8" fmla="*/ 90 w 715"/>
                <a:gd name="T9" fmla="*/ 0 h 1642"/>
                <a:gd name="T10" fmla="*/ 625 w 715"/>
                <a:gd name="T11" fmla="*/ 0 h 1642"/>
                <a:gd name="T12" fmla="*/ 715 w 715"/>
                <a:gd name="T13" fmla="*/ 89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89"/>
                    <a:pt x="0" y="89"/>
                    <a:pt x="0" y="89"/>
                  </a:cubicBezTo>
                  <a:cubicBezTo>
                    <a:pt x="0" y="40"/>
                    <a:pt x="40" y="0"/>
                    <a:pt x="90" y="0"/>
                  </a:cubicBezTo>
                  <a:cubicBezTo>
                    <a:pt x="625" y="0"/>
                    <a:pt x="625" y="0"/>
                    <a:pt x="625" y="0"/>
                  </a:cubicBezTo>
                  <a:cubicBezTo>
                    <a:pt x="675" y="0"/>
                    <a:pt x="715" y="40"/>
                    <a:pt x="715" y="89"/>
                  </a:cubicBezTo>
                  <a:cubicBezTo>
                    <a:pt x="715" y="1552"/>
                    <a:pt x="715" y="1552"/>
                    <a:pt x="715" y="1552"/>
                  </a:cubicBezTo>
                  <a:cubicBezTo>
                    <a:pt x="715" y="1602"/>
                    <a:pt x="675"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6CF5177F-2964-48E0-8358-202C82EABF4B}"/>
                </a:ext>
              </a:extLst>
            </p:cNvPr>
            <p:cNvSpPr>
              <a:spLocks/>
            </p:cNvSpPr>
            <p:nvPr/>
          </p:nvSpPr>
          <p:spPr bwMode="auto">
            <a:xfrm>
              <a:off x="2963863" y="7277101"/>
              <a:ext cx="796925" cy="141288"/>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Oval 15">
              <a:extLst>
                <a:ext uri="{FF2B5EF4-FFF2-40B4-BE49-F238E27FC236}">
                  <a16:creationId xmlns:a16="http://schemas.microsoft.com/office/drawing/2014/main" id="{AFBC99D0-D697-4D69-ACB7-EA666C513003}"/>
                </a:ext>
              </a:extLst>
            </p:cNvPr>
            <p:cNvSpPr>
              <a:spLocks noChangeArrowheads="1"/>
            </p:cNvSpPr>
            <p:nvPr/>
          </p:nvSpPr>
          <p:spPr bwMode="auto">
            <a:xfrm>
              <a:off x="2951163" y="4768851"/>
              <a:ext cx="822325"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2B9BC249-411D-421F-9C8F-D751872C9E89}"/>
                </a:ext>
              </a:extLst>
            </p:cNvPr>
            <p:cNvSpPr>
              <a:spLocks/>
            </p:cNvSpPr>
            <p:nvPr/>
          </p:nvSpPr>
          <p:spPr bwMode="auto">
            <a:xfrm>
              <a:off x="3116263" y="5180013"/>
              <a:ext cx="492125" cy="295275"/>
            </a:xfrm>
            <a:custGeom>
              <a:avLst/>
              <a:gdLst>
                <a:gd name="T0" fmla="*/ 146 w 155"/>
                <a:gd name="T1" fmla="*/ 93 h 93"/>
                <a:gd name="T2" fmla="*/ 9 w 155"/>
                <a:gd name="T3" fmla="*/ 93 h 93"/>
                <a:gd name="T4" fmla="*/ 0 w 155"/>
                <a:gd name="T5" fmla="*/ 84 h 93"/>
                <a:gd name="T6" fmla="*/ 0 w 155"/>
                <a:gd name="T7" fmla="*/ 53 h 93"/>
                <a:gd name="T8" fmla="*/ 53 w 155"/>
                <a:gd name="T9" fmla="*/ 0 h 93"/>
                <a:gd name="T10" fmla="*/ 102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9" y="93"/>
                    <a:pt x="9" y="93"/>
                    <a:pt x="9" y="93"/>
                  </a:cubicBezTo>
                  <a:cubicBezTo>
                    <a:pt x="4" y="93"/>
                    <a:pt x="0" y="89"/>
                    <a:pt x="0" y="84"/>
                  </a:cubicBezTo>
                  <a:cubicBezTo>
                    <a:pt x="0" y="53"/>
                    <a:pt x="0" y="53"/>
                    <a:pt x="0" y="53"/>
                  </a:cubicBezTo>
                  <a:cubicBezTo>
                    <a:pt x="0" y="24"/>
                    <a:pt x="24" y="0"/>
                    <a:pt x="53" y="0"/>
                  </a:cubicBezTo>
                  <a:cubicBezTo>
                    <a:pt x="102" y="0"/>
                    <a:pt x="102" y="0"/>
                    <a:pt x="102"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9013BE27-9301-4464-8294-201FD07518A7}"/>
                </a:ext>
              </a:extLst>
            </p:cNvPr>
            <p:cNvSpPr>
              <a:spLocks/>
            </p:cNvSpPr>
            <p:nvPr/>
          </p:nvSpPr>
          <p:spPr bwMode="auto">
            <a:xfrm>
              <a:off x="3208338" y="4826001"/>
              <a:ext cx="307975" cy="338138"/>
            </a:xfrm>
            <a:custGeom>
              <a:avLst/>
              <a:gdLst>
                <a:gd name="T0" fmla="*/ 61 w 97"/>
                <a:gd name="T1" fmla="*/ 106 h 106"/>
                <a:gd name="T2" fmla="*/ 34 w 97"/>
                <a:gd name="T3" fmla="*/ 106 h 106"/>
                <a:gd name="T4" fmla="*/ 0 w 97"/>
                <a:gd name="T5" fmla="*/ 72 h 106"/>
                <a:gd name="T6" fmla="*/ 0 w 97"/>
                <a:gd name="T7" fmla="*/ 48 h 106"/>
                <a:gd name="T8" fmla="*/ 48 w 97"/>
                <a:gd name="T9" fmla="*/ 0 h 106"/>
                <a:gd name="T10" fmla="*/ 49 w 97"/>
                <a:gd name="T11" fmla="*/ 0 h 106"/>
                <a:gd name="T12" fmla="*/ 97 w 97"/>
                <a:gd name="T13" fmla="*/ 48 h 106"/>
                <a:gd name="T14" fmla="*/ 97 w 97"/>
                <a:gd name="T15" fmla="*/ 70 h 106"/>
                <a:gd name="T16" fmla="*/ 61 w 97"/>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06">
                  <a:moveTo>
                    <a:pt x="61" y="106"/>
                  </a:moveTo>
                  <a:cubicBezTo>
                    <a:pt x="34" y="106"/>
                    <a:pt x="34" y="106"/>
                    <a:pt x="34" y="106"/>
                  </a:cubicBezTo>
                  <a:cubicBezTo>
                    <a:pt x="15" y="106"/>
                    <a:pt x="0" y="91"/>
                    <a:pt x="0" y="72"/>
                  </a:cubicBezTo>
                  <a:cubicBezTo>
                    <a:pt x="0" y="48"/>
                    <a:pt x="0" y="48"/>
                    <a:pt x="0" y="48"/>
                  </a:cubicBezTo>
                  <a:cubicBezTo>
                    <a:pt x="0" y="22"/>
                    <a:pt x="21" y="0"/>
                    <a:pt x="48" y="0"/>
                  </a:cubicBezTo>
                  <a:cubicBezTo>
                    <a:pt x="49" y="0"/>
                    <a:pt x="49" y="0"/>
                    <a:pt x="49" y="0"/>
                  </a:cubicBezTo>
                  <a:cubicBezTo>
                    <a:pt x="76" y="0"/>
                    <a:pt x="97" y="22"/>
                    <a:pt x="97" y="48"/>
                  </a:cubicBezTo>
                  <a:cubicBezTo>
                    <a:pt x="97" y="70"/>
                    <a:pt x="97" y="70"/>
                    <a:pt x="97" y="70"/>
                  </a:cubicBezTo>
                  <a:cubicBezTo>
                    <a:pt x="97" y="90"/>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768AB36C-4A3A-4D64-BCDE-F94BC11357D0}"/>
                </a:ext>
              </a:extLst>
            </p:cNvPr>
            <p:cNvSpPr>
              <a:spLocks/>
            </p:cNvSpPr>
            <p:nvPr/>
          </p:nvSpPr>
          <p:spPr bwMode="auto">
            <a:xfrm>
              <a:off x="3313113" y="51387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D5AD1387-A4B5-4A42-A812-164AEFC14486}"/>
                </a:ext>
              </a:extLst>
            </p:cNvPr>
            <p:cNvSpPr>
              <a:spLocks/>
            </p:cNvSpPr>
            <p:nvPr/>
          </p:nvSpPr>
          <p:spPr bwMode="auto">
            <a:xfrm>
              <a:off x="3182938" y="4797426"/>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7 h 66"/>
                <a:gd name="T14" fmla="*/ 0 w 113"/>
                <a:gd name="T15" fmla="*/ 44 h 66"/>
                <a:gd name="T16" fmla="*/ 19 w 113"/>
                <a:gd name="T17" fmla="*/ 63 h 66"/>
                <a:gd name="T18" fmla="*/ 33 w 113"/>
                <a:gd name="T19" fmla="*/ 56 h 66"/>
                <a:gd name="T20" fmla="*/ 55 w 113"/>
                <a:gd name="T21" fmla="*/ 66 h 66"/>
                <a:gd name="T22" fmla="*/ 79 w 113"/>
                <a:gd name="T23" fmla="*/ 56 h 66"/>
                <a:gd name="T24" fmla="*/ 94 w 113"/>
                <a:gd name="T25" fmla="*/ 65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2"/>
                  </a:cubicBezTo>
                  <a:cubicBezTo>
                    <a:pt x="75" y="5"/>
                    <a:pt x="66" y="0"/>
                    <a:pt x="55" y="0"/>
                  </a:cubicBezTo>
                  <a:cubicBezTo>
                    <a:pt x="46" y="0"/>
                    <a:pt x="38" y="4"/>
                    <a:pt x="32" y="10"/>
                  </a:cubicBezTo>
                  <a:cubicBezTo>
                    <a:pt x="31" y="10"/>
                    <a:pt x="31" y="10"/>
                    <a:pt x="31" y="10"/>
                  </a:cubicBezTo>
                  <a:cubicBezTo>
                    <a:pt x="21" y="10"/>
                    <a:pt x="13" y="18"/>
                    <a:pt x="12" y="27"/>
                  </a:cubicBezTo>
                  <a:cubicBezTo>
                    <a:pt x="5" y="30"/>
                    <a:pt x="0" y="36"/>
                    <a:pt x="0" y="44"/>
                  </a:cubicBezTo>
                  <a:cubicBezTo>
                    <a:pt x="0" y="55"/>
                    <a:pt x="8" y="63"/>
                    <a:pt x="19" y="63"/>
                  </a:cubicBezTo>
                  <a:cubicBezTo>
                    <a:pt x="24" y="63"/>
                    <a:pt x="29" y="60"/>
                    <a:pt x="33" y="56"/>
                  </a:cubicBezTo>
                  <a:cubicBezTo>
                    <a:pt x="38" y="62"/>
                    <a:pt x="47" y="66"/>
                    <a:pt x="55" y="66"/>
                  </a:cubicBezTo>
                  <a:cubicBezTo>
                    <a:pt x="64" y="66"/>
                    <a:pt x="73" y="62"/>
                    <a:pt x="79" y="56"/>
                  </a:cubicBezTo>
                  <a:cubicBezTo>
                    <a:pt x="82" y="62"/>
                    <a:pt x="88" y="65"/>
                    <a:pt x="94" y="65"/>
                  </a:cubicBezTo>
                  <a:cubicBezTo>
                    <a:pt x="104" y="65"/>
                    <a:pt x="113" y="57"/>
                    <a:pt x="113" y="47"/>
                  </a:cubicBezTo>
                  <a:cubicBezTo>
                    <a:pt x="113" y="39"/>
                    <a:pt x="108"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A300AE59-54A0-45D9-B1B5-30FF2E20B0A3}"/>
                </a:ext>
              </a:extLst>
            </p:cNvPr>
            <p:cNvSpPr>
              <a:spLocks/>
            </p:cNvSpPr>
            <p:nvPr/>
          </p:nvSpPr>
          <p:spPr bwMode="auto">
            <a:xfrm>
              <a:off x="2963863" y="5653088"/>
              <a:ext cx="796925" cy="136525"/>
            </a:xfrm>
            <a:custGeom>
              <a:avLst/>
              <a:gdLst>
                <a:gd name="T0" fmla="*/ 229 w 251"/>
                <a:gd name="T1" fmla="*/ 43 h 43"/>
                <a:gd name="T2" fmla="*/ 22 w 251"/>
                <a:gd name="T3" fmla="*/ 43 h 43"/>
                <a:gd name="T4" fmla="*/ 0 w 251"/>
                <a:gd name="T5" fmla="*/ 22 h 43"/>
                <a:gd name="T6" fmla="*/ 0 w 251"/>
                <a:gd name="T7" fmla="*/ 22 h 43"/>
                <a:gd name="T8" fmla="*/ 22 w 251"/>
                <a:gd name="T9" fmla="*/ 0 h 43"/>
                <a:gd name="T10" fmla="*/ 229 w 251"/>
                <a:gd name="T11" fmla="*/ 0 h 43"/>
                <a:gd name="T12" fmla="*/ 251 w 251"/>
                <a:gd name="T13" fmla="*/ 22 h 43"/>
                <a:gd name="T14" fmla="*/ 251 w 251"/>
                <a:gd name="T15" fmla="*/ 22 h 43"/>
                <a:gd name="T16" fmla="*/ 229 w 25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3">
                  <a:moveTo>
                    <a:pt x="229" y="43"/>
                  </a:moveTo>
                  <a:cubicBezTo>
                    <a:pt x="22" y="43"/>
                    <a:pt x="22" y="43"/>
                    <a:pt x="22" y="43"/>
                  </a:cubicBezTo>
                  <a:cubicBezTo>
                    <a:pt x="10" y="43"/>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3"/>
                    <a:pt x="229" y="4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EAA572A5-865B-45AA-8043-6E16A8557D9E}"/>
                </a:ext>
              </a:extLst>
            </p:cNvPr>
            <p:cNvSpPr>
              <a:spLocks/>
            </p:cNvSpPr>
            <p:nvPr/>
          </p:nvSpPr>
          <p:spPr bwMode="auto">
            <a:xfrm>
              <a:off x="3141663" y="5853113"/>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7" y="3"/>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158CEC4F-3C30-49CF-B7C4-8B00A486C401}"/>
                </a:ext>
              </a:extLst>
            </p:cNvPr>
            <p:cNvSpPr>
              <a:spLocks/>
            </p:cNvSpPr>
            <p:nvPr/>
          </p:nvSpPr>
          <p:spPr bwMode="auto">
            <a:xfrm>
              <a:off x="2830513" y="5853113"/>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23A0161E-9EA1-4F43-BB51-968E898446D7}"/>
                </a:ext>
              </a:extLst>
            </p:cNvPr>
            <p:cNvSpPr>
              <a:spLocks/>
            </p:cNvSpPr>
            <p:nvPr/>
          </p:nvSpPr>
          <p:spPr bwMode="auto">
            <a:xfrm>
              <a:off x="3008313" y="5853113"/>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14D37F6B-EBFD-48F2-9F4C-6706004EEA16}"/>
                </a:ext>
              </a:extLst>
            </p:cNvPr>
            <p:cNvSpPr>
              <a:spLocks/>
            </p:cNvSpPr>
            <p:nvPr/>
          </p:nvSpPr>
          <p:spPr bwMode="auto">
            <a:xfrm>
              <a:off x="3141663" y="8975726"/>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A79DD9FA-82B8-43A7-829B-99B985341E3B}"/>
                </a:ext>
              </a:extLst>
            </p:cNvPr>
            <p:cNvSpPr>
              <a:spLocks/>
            </p:cNvSpPr>
            <p:nvPr/>
          </p:nvSpPr>
          <p:spPr bwMode="auto">
            <a:xfrm>
              <a:off x="2830513" y="897572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350302AB-0FFB-447A-BE60-42D029059CAD}"/>
                </a:ext>
              </a:extLst>
            </p:cNvPr>
            <p:cNvSpPr>
              <a:spLocks/>
            </p:cNvSpPr>
            <p:nvPr/>
          </p:nvSpPr>
          <p:spPr bwMode="auto">
            <a:xfrm>
              <a:off x="3008313" y="897572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4F3D3E54-2ED5-404A-9C68-2385763475D4}"/>
                </a:ext>
              </a:extLst>
            </p:cNvPr>
            <p:cNvSpPr>
              <a:spLocks/>
            </p:cNvSpPr>
            <p:nvPr/>
          </p:nvSpPr>
          <p:spPr bwMode="auto">
            <a:xfrm>
              <a:off x="2551113" y="6692901"/>
              <a:ext cx="1622425" cy="187325"/>
            </a:xfrm>
            <a:custGeom>
              <a:avLst/>
              <a:gdLst>
                <a:gd name="T0" fmla="*/ 482 w 511"/>
                <a:gd name="T1" fmla="*/ 59 h 59"/>
                <a:gd name="T2" fmla="*/ 29 w 511"/>
                <a:gd name="T3" fmla="*/ 59 h 59"/>
                <a:gd name="T4" fmla="*/ 0 w 511"/>
                <a:gd name="T5" fmla="*/ 30 h 59"/>
                <a:gd name="T6" fmla="*/ 0 w 511"/>
                <a:gd name="T7" fmla="*/ 30 h 59"/>
                <a:gd name="T8" fmla="*/ 29 w 511"/>
                <a:gd name="T9" fmla="*/ 0 h 59"/>
                <a:gd name="T10" fmla="*/ 482 w 511"/>
                <a:gd name="T11" fmla="*/ 0 h 59"/>
                <a:gd name="T12" fmla="*/ 511 w 511"/>
                <a:gd name="T13" fmla="*/ 30 h 59"/>
                <a:gd name="T14" fmla="*/ 511 w 511"/>
                <a:gd name="T15" fmla="*/ 30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30"/>
                  </a:cubicBezTo>
                  <a:cubicBezTo>
                    <a:pt x="0" y="30"/>
                    <a:pt x="0" y="30"/>
                    <a:pt x="0" y="30"/>
                  </a:cubicBezTo>
                  <a:cubicBezTo>
                    <a:pt x="0" y="13"/>
                    <a:pt x="13" y="0"/>
                    <a:pt x="29" y="0"/>
                  </a:cubicBezTo>
                  <a:cubicBezTo>
                    <a:pt x="482" y="0"/>
                    <a:pt x="482" y="0"/>
                    <a:pt x="482" y="0"/>
                  </a:cubicBezTo>
                  <a:cubicBezTo>
                    <a:pt x="498" y="0"/>
                    <a:pt x="511" y="13"/>
                    <a:pt x="511" y="30"/>
                  </a:cubicBezTo>
                  <a:cubicBezTo>
                    <a:pt x="511" y="30"/>
                    <a:pt x="511" y="30"/>
                    <a:pt x="511" y="30"/>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5A65E5D9-5E92-4DDC-9940-19A97E68B4DB}"/>
                </a:ext>
              </a:extLst>
            </p:cNvPr>
            <p:cNvSpPr>
              <a:spLocks/>
            </p:cNvSpPr>
            <p:nvPr/>
          </p:nvSpPr>
          <p:spPr bwMode="auto">
            <a:xfrm>
              <a:off x="2551113" y="6956426"/>
              <a:ext cx="1622425" cy="187325"/>
            </a:xfrm>
            <a:custGeom>
              <a:avLst/>
              <a:gdLst>
                <a:gd name="T0" fmla="*/ 482 w 511"/>
                <a:gd name="T1" fmla="*/ 59 h 59"/>
                <a:gd name="T2" fmla="*/ 29 w 511"/>
                <a:gd name="T3" fmla="*/ 59 h 59"/>
                <a:gd name="T4" fmla="*/ 0 w 511"/>
                <a:gd name="T5" fmla="*/ 29 h 59"/>
                <a:gd name="T6" fmla="*/ 0 w 511"/>
                <a:gd name="T7" fmla="*/ 29 h 59"/>
                <a:gd name="T8" fmla="*/ 29 w 511"/>
                <a:gd name="T9" fmla="*/ 0 h 59"/>
                <a:gd name="T10" fmla="*/ 482 w 511"/>
                <a:gd name="T11" fmla="*/ 0 h 59"/>
                <a:gd name="T12" fmla="*/ 511 w 511"/>
                <a:gd name="T13" fmla="*/ 29 h 59"/>
                <a:gd name="T14" fmla="*/ 511 w 511"/>
                <a:gd name="T15" fmla="*/ 29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29"/>
                  </a:cubicBezTo>
                  <a:cubicBezTo>
                    <a:pt x="0" y="29"/>
                    <a:pt x="0" y="29"/>
                    <a:pt x="0" y="29"/>
                  </a:cubicBezTo>
                  <a:cubicBezTo>
                    <a:pt x="0" y="13"/>
                    <a:pt x="13" y="0"/>
                    <a:pt x="29" y="0"/>
                  </a:cubicBezTo>
                  <a:cubicBezTo>
                    <a:pt x="482" y="0"/>
                    <a:pt x="482" y="0"/>
                    <a:pt x="482" y="0"/>
                  </a:cubicBezTo>
                  <a:cubicBezTo>
                    <a:pt x="498" y="0"/>
                    <a:pt x="511" y="13"/>
                    <a:pt x="511" y="29"/>
                  </a:cubicBezTo>
                  <a:cubicBezTo>
                    <a:pt x="511" y="29"/>
                    <a:pt x="511" y="29"/>
                    <a:pt x="511" y="29"/>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3002E270-C70D-47BD-94F7-D707102201A2}"/>
              </a:ext>
            </a:extLst>
          </p:cNvPr>
          <p:cNvGrpSpPr/>
          <p:nvPr/>
        </p:nvGrpSpPr>
        <p:grpSpPr>
          <a:xfrm>
            <a:off x="14207490" y="4767740"/>
            <a:ext cx="1610043" cy="5083334"/>
            <a:chOff x="5386388" y="4956176"/>
            <a:chExt cx="1463675" cy="4621213"/>
          </a:xfrm>
        </p:grpSpPr>
        <p:sp>
          <p:nvSpPr>
            <p:cNvPr id="33" name="Freeform 29">
              <a:extLst>
                <a:ext uri="{FF2B5EF4-FFF2-40B4-BE49-F238E27FC236}">
                  <a16:creationId xmlns:a16="http://schemas.microsoft.com/office/drawing/2014/main" id="{AD6A496B-57F2-4624-B00D-F99947F4EF24}"/>
                </a:ext>
              </a:extLst>
            </p:cNvPr>
            <p:cNvSpPr>
              <a:spLocks/>
            </p:cNvSpPr>
            <p:nvPr/>
          </p:nvSpPr>
          <p:spPr bwMode="auto">
            <a:xfrm>
              <a:off x="5700713" y="5999163"/>
              <a:ext cx="107950" cy="123825"/>
            </a:xfrm>
            <a:custGeom>
              <a:avLst/>
              <a:gdLst>
                <a:gd name="T0" fmla="*/ 68 w 68"/>
                <a:gd name="T1" fmla="*/ 60 h 78"/>
                <a:gd name="T2" fmla="*/ 48 w 68"/>
                <a:gd name="T3" fmla="*/ 74 h 78"/>
                <a:gd name="T4" fmla="*/ 42 w 68"/>
                <a:gd name="T5" fmla="*/ 78 h 78"/>
                <a:gd name="T6" fmla="*/ 0 w 68"/>
                <a:gd name="T7" fmla="*/ 18 h 78"/>
                <a:gd name="T8" fmla="*/ 6 w 68"/>
                <a:gd name="T9" fmla="*/ 14 h 78"/>
                <a:gd name="T10" fmla="*/ 26 w 68"/>
                <a:gd name="T11" fmla="*/ 0 h 78"/>
                <a:gd name="T12" fmla="*/ 68 w 68"/>
                <a:gd name="T13" fmla="*/ 60 h 78"/>
              </a:gdLst>
              <a:ahLst/>
              <a:cxnLst>
                <a:cxn ang="0">
                  <a:pos x="T0" y="T1"/>
                </a:cxn>
                <a:cxn ang="0">
                  <a:pos x="T2" y="T3"/>
                </a:cxn>
                <a:cxn ang="0">
                  <a:pos x="T4" y="T5"/>
                </a:cxn>
                <a:cxn ang="0">
                  <a:pos x="T6" y="T7"/>
                </a:cxn>
                <a:cxn ang="0">
                  <a:pos x="T8" y="T9"/>
                </a:cxn>
                <a:cxn ang="0">
                  <a:pos x="T10" y="T11"/>
                </a:cxn>
                <a:cxn ang="0">
                  <a:pos x="T12" y="T13"/>
                </a:cxn>
              </a:cxnLst>
              <a:rect l="0" t="0" r="r" b="b"/>
              <a:pathLst>
                <a:path w="68" h="78">
                  <a:moveTo>
                    <a:pt x="68" y="60"/>
                  </a:moveTo>
                  <a:lnTo>
                    <a:pt x="48" y="74"/>
                  </a:lnTo>
                  <a:lnTo>
                    <a:pt x="42" y="78"/>
                  </a:lnTo>
                  <a:lnTo>
                    <a:pt x="0" y="18"/>
                  </a:lnTo>
                  <a:lnTo>
                    <a:pt x="6" y="14"/>
                  </a:lnTo>
                  <a:lnTo>
                    <a:pt x="26" y="0"/>
                  </a:lnTo>
                  <a:lnTo>
                    <a:pt x="68" y="6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
              <a:extLst>
                <a:ext uri="{FF2B5EF4-FFF2-40B4-BE49-F238E27FC236}">
                  <a16:creationId xmlns:a16="http://schemas.microsoft.com/office/drawing/2014/main" id="{42DE25FB-FC55-4458-B9D2-FA7980F67A2D}"/>
                </a:ext>
              </a:extLst>
            </p:cNvPr>
            <p:cNvSpPr>
              <a:spLocks/>
            </p:cNvSpPr>
            <p:nvPr/>
          </p:nvSpPr>
          <p:spPr bwMode="auto">
            <a:xfrm>
              <a:off x="5700713" y="6021388"/>
              <a:ext cx="76200" cy="101600"/>
            </a:xfrm>
            <a:custGeom>
              <a:avLst/>
              <a:gdLst>
                <a:gd name="T0" fmla="*/ 48 w 48"/>
                <a:gd name="T1" fmla="*/ 60 h 64"/>
                <a:gd name="T2" fmla="*/ 42 w 48"/>
                <a:gd name="T3" fmla="*/ 64 h 64"/>
                <a:gd name="T4" fmla="*/ 0 w 48"/>
                <a:gd name="T5" fmla="*/ 4 h 64"/>
                <a:gd name="T6" fmla="*/ 6 w 48"/>
                <a:gd name="T7" fmla="*/ 0 h 64"/>
                <a:gd name="T8" fmla="*/ 48 w 48"/>
                <a:gd name="T9" fmla="*/ 60 h 64"/>
              </a:gdLst>
              <a:ahLst/>
              <a:cxnLst>
                <a:cxn ang="0">
                  <a:pos x="T0" y="T1"/>
                </a:cxn>
                <a:cxn ang="0">
                  <a:pos x="T2" y="T3"/>
                </a:cxn>
                <a:cxn ang="0">
                  <a:pos x="T4" y="T5"/>
                </a:cxn>
                <a:cxn ang="0">
                  <a:pos x="T6" y="T7"/>
                </a:cxn>
                <a:cxn ang="0">
                  <a:pos x="T8" y="T9"/>
                </a:cxn>
              </a:cxnLst>
              <a:rect l="0" t="0" r="r" b="b"/>
              <a:pathLst>
                <a:path w="48" h="64">
                  <a:moveTo>
                    <a:pt x="48" y="60"/>
                  </a:moveTo>
                  <a:lnTo>
                    <a:pt x="42" y="64"/>
                  </a:lnTo>
                  <a:lnTo>
                    <a:pt x="0" y="4"/>
                  </a:lnTo>
                  <a:lnTo>
                    <a:pt x="6" y="0"/>
                  </a:lnTo>
                  <a:lnTo>
                    <a:pt x="48" y="6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
              <a:extLst>
                <a:ext uri="{FF2B5EF4-FFF2-40B4-BE49-F238E27FC236}">
                  <a16:creationId xmlns:a16="http://schemas.microsoft.com/office/drawing/2014/main" id="{7784A117-9785-4758-BA43-08FBFCA0BB10}"/>
                </a:ext>
              </a:extLst>
            </p:cNvPr>
            <p:cNvSpPr>
              <a:spLocks/>
            </p:cNvSpPr>
            <p:nvPr/>
          </p:nvSpPr>
          <p:spPr bwMode="auto">
            <a:xfrm>
              <a:off x="5722938" y="5878513"/>
              <a:ext cx="76200" cy="120650"/>
            </a:xfrm>
            <a:custGeom>
              <a:avLst/>
              <a:gdLst>
                <a:gd name="T0" fmla="*/ 23 w 24"/>
                <a:gd name="T1" fmla="*/ 10 h 38"/>
                <a:gd name="T2" fmla="*/ 16 w 24"/>
                <a:gd name="T3" fmla="*/ 38 h 38"/>
                <a:gd name="T4" fmla="*/ 13 w 24"/>
                <a:gd name="T5" fmla="*/ 38 h 38"/>
                <a:gd name="T6" fmla="*/ 0 w 24"/>
                <a:gd name="T7" fmla="*/ 35 h 38"/>
                <a:gd name="T8" fmla="*/ 7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7" y="6"/>
                    <a:pt x="7" y="6"/>
                    <a:pt x="7" y="6"/>
                  </a:cubicBezTo>
                  <a:cubicBezTo>
                    <a:pt x="8" y="2"/>
                    <a:pt x="11" y="0"/>
                    <a:pt x="15" y="0"/>
                  </a:cubicBezTo>
                  <a:cubicBezTo>
                    <a:pt x="15" y="0"/>
                    <a:pt x="16" y="0"/>
                    <a:pt x="17" y="0"/>
                  </a:cubicBezTo>
                  <a:cubicBezTo>
                    <a:pt x="17" y="0"/>
                    <a:pt x="17" y="0"/>
                    <a:pt x="18" y="0"/>
                  </a:cubicBezTo>
                  <a:cubicBezTo>
                    <a:pt x="21" y="1"/>
                    <a:pt x="24" y="5"/>
                    <a:pt x="23" y="1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
              <a:extLst>
                <a:ext uri="{FF2B5EF4-FFF2-40B4-BE49-F238E27FC236}">
                  <a16:creationId xmlns:a16="http://schemas.microsoft.com/office/drawing/2014/main" id="{4680B75D-F385-4C62-B618-9E6F21220006}"/>
                </a:ext>
              </a:extLst>
            </p:cNvPr>
            <p:cNvSpPr>
              <a:spLocks/>
            </p:cNvSpPr>
            <p:nvPr/>
          </p:nvSpPr>
          <p:spPr bwMode="auto">
            <a:xfrm>
              <a:off x="5764213" y="5878513"/>
              <a:ext cx="34925" cy="120650"/>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7" y="5"/>
                    <a:pt x="5" y="0"/>
                    <a:pt x="5" y="0"/>
                  </a:cubicBezTo>
                  <a:cubicBezTo>
                    <a:pt x="8" y="1"/>
                    <a:pt x="11" y="5"/>
                    <a:pt x="10" y="10"/>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3">
              <a:extLst>
                <a:ext uri="{FF2B5EF4-FFF2-40B4-BE49-F238E27FC236}">
                  <a16:creationId xmlns:a16="http://schemas.microsoft.com/office/drawing/2014/main" id="{D78504E9-3F0B-4E67-A43E-4A893E7E8BE4}"/>
                </a:ext>
              </a:extLst>
            </p:cNvPr>
            <p:cNvSpPr>
              <a:spLocks/>
            </p:cNvSpPr>
            <p:nvPr/>
          </p:nvSpPr>
          <p:spPr bwMode="auto">
            <a:xfrm>
              <a:off x="5621338" y="5767388"/>
              <a:ext cx="139700" cy="190500"/>
            </a:xfrm>
            <a:custGeom>
              <a:avLst/>
              <a:gdLst>
                <a:gd name="T0" fmla="*/ 38 w 44"/>
                <a:gd name="T1" fmla="*/ 60 h 60"/>
                <a:gd name="T2" fmla="*/ 40 w 44"/>
                <a:gd name="T3" fmla="*/ 59 h 60"/>
                <a:gd name="T4" fmla="*/ 42 w 44"/>
                <a:gd name="T5" fmla="*/ 47 h 60"/>
                <a:gd name="T6" fmla="*/ 10 w 44"/>
                <a:gd name="T7" fmla="*/ 3 h 60"/>
                <a:gd name="T8" fmla="*/ 4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9"/>
                    <a:pt x="40" y="59"/>
                    <a:pt x="40" y="59"/>
                  </a:cubicBezTo>
                  <a:cubicBezTo>
                    <a:pt x="44" y="56"/>
                    <a:pt x="44" y="50"/>
                    <a:pt x="42" y="47"/>
                  </a:cubicBezTo>
                  <a:cubicBezTo>
                    <a:pt x="10" y="3"/>
                    <a:pt x="10" y="3"/>
                    <a:pt x="10" y="3"/>
                  </a:cubicBezTo>
                  <a:cubicBezTo>
                    <a:pt x="8" y="1"/>
                    <a:pt x="6" y="0"/>
                    <a:pt x="4"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4">
              <a:extLst>
                <a:ext uri="{FF2B5EF4-FFF2-40B4-BE49-F238E27FC236}">
                  <a16:creationId xmlns:a16="http://schemas.microsoft.com/office/drawing/2014/main" id="{BC97FB9F-3E50-4C32-BB87-93A89FE5EF64}"/>
                </a:ext>
              </a:extLst>
            </p:cNvPr>
            <p:cNvSpPr>
              <a:spLocks/>
            </p:cNvSpPr>
            <p:nvPr/>
          </p:nvSpPr>
          <p:spPr bwMode="auto">
            <a:xfrm>
              <a:off x="5595938" y="5757863"/>
              <a:ext cx="174625" cy="228600"/>
            </a:xfrm>
            <a:custGeom>
              <a:avLst/>
              <a:gdLst>
                <a:gd name="T0" fmla="*/ 51 w 55"/>
                <a:gd name="T1" fmla="*/ 71 h 72"/>
                <a:gd name="T2" fmla="*/ 53 w 55"/>
                <a:gd name="T3" fmla="*/ 69 h 72"/>
                <a:gd name="T4" fmla="*/ 54 w 55"/>
                <a:gd name="T5" fmla="*/ 64 h 72"/>
                <a:gd name="T6" fmla="*/ 9 w 55"/>
                <a:gd name="T7" fmla="*/ 2 h 72"/>
                <a:gd name="T8" fmla="*/ 3 w 55"/>
                <a:gd name="T9" fmla="*/ 1 h 72"/>
                <a:gd name="T10" fmla="*/ 2 w 55"/>
                <a:gd name="T11" fmla="*/ 2 h 72"/>
                <a:gd name="T12" fmla="*/ 1 w 55"/>
                <a:gd name="T13" fmla="*/ 8 h 72"/>
                <a:gd name="T14" fmla="*/ 46 w 55"/>
                <a:gd name="T15" fmla="*/ 70 h 72"/>
                <a:gd name="T16" fmla="*/ 51 w 55"/>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72">
                  <a:moveTo>
                    <a:pt x="51" y="71"/>
                  </a:moveTo>
                  <a:cubicBezTo>
                    <a:pt x="53" y="69"/>
                    <a:pt x="53" y="69"/>
                    <a:pt x="53" y="69"/>
                  </a:cubicBezTo>
                  <a:cubicBezTo>
                    <a:pt x="55" y="68"/>
                    <a:pt x="55" y="65"/>
                    <a:pt x="54" y="64"/>
                  </a:cubicBezTo>
                  <a:cubicBezTo>
                    <a:pt x="9" y="2"/>
                    <a:pt x="9" y="2"/>
                    <a:pt x="9" y="2"/>
                  </a:cubicBezTo>
                  <a:cubicBezTo>
                    <a:pt x="8" y="0"/>
                    <a:pt x="5" y="0"/>
                    <a:pt x="3" y="1"/>
                  </a:cubicBezTo>
                  <a:cubicBezTo>
                    <a:pt x="2" y="2"/>
                    <a:pt x="2" y="2"/>
                    <a:pt x="2" y="2"/>
                  </a:cubicBezTo>
                  <a:cubicBezTo>
                    <a:pt x="0" y="4"/>
                    <a:pt x="0" y="6"/>
                    <a:pt x="1" y="8"/>
                  </a:cubicBezTo>
                  <a:cubicBezTo>
                    <a:pt x="46" y="70"/>
                    <a:pt x="46" y="70"/>
                    <a:pt x="46" y="70"/>
                  </a:cubicBezTo>
                  <a:cubicBezTo>
                    <a:pt x="47" y="71"/>
                    <a:pt x="49"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5">
              <a:extLst>
                <a:ext uri="{FF2B5EF4-FFF2-40B4-BE49-F238E27FC236}">
                  <a16:creationId xmlns:a16="http://schemas.microsoft.com/office/drawing/2014/main" id="{79ED5740-34ED-450E-9346-0BB1E442512E}"/>
                </a:ext>
              </a:extLst>
            </p:cNvPr>
            <p:cNvSpPr>
              <a:spLocks/>
            </p:cNvSpPr>
            <p:nvPr/>
          </p:nvSpPr>
          <p:spPr bwMode="auto">
            <a:xfrm>
              <a:off x="5586413" y="5840413"/>
              <a:ext cx="196850" cy="231775"/>
            </a:xfrm>
            <a:custGeom>
              <a:avLst/>
              <a:gdLst>
                <a:gd name="T0" fmla="*/ 55 w 62"/>
                <a:gd name="T1" fmla="*/ 64 h 73"/>
                <a:gd name="T2" fmla="*/ 46 w 62"/>
                <a:gd name="T3" fmla="*/ 70 h 73"/>
                <a:gd name="T4" fmla="*/ 44 w 62"/>
                <a:gd name="T5" fmla="*/ 71 h 73"/>
                <a:gd name="T6" fmla="*/ 35 w 62"/>
                <a:gd name="T7" fmla="*/ 68 h 73"/>
                <a:gd name="T8" fmla="*/ 2 w 62"/>
                <a:gd name="T9" fmla="*/ 17 h 73"/>
                <a:gd name="T10" fmla="*/ 3 w 62"/>
                <a:gd name="T11" fmla="*/ 7 h 73"/>
                <a:gd name="T12" fmla="*/ 46 w 62"/>
                <a:gd name="T13" fmla="*/ 25 h 73"/>
                <a:gd name="T14" fmla="*/ 58 w 62"/>
                <a:gd name="T15" fmla="*/ 45 h 73"/>
                <a:gd name="T16" fmla="*/ 55 w 62"/>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3">
                  <a:moveTo>
                    <a:pt x="55" y="64"/>
                  </a:moveTo>
                  <a:cubicBezTo>
                    <a:pt x="46" y="70"/>
                    <a:pt x="46" y="70"/>
                    <a:pt x="46" y="70"/>
                  </a:cubicBezTo>
                  <a:cubicBezTo>
                    <a:pt x="44" y="71"/>
                    <a:pt x="44" y="71"/>
                    <a:pt x="44" y="71"/>
                  </a:cubicBezTo>
                  <a:cubicBezTo>
                    <a:pt x="41" y="73"/>
                    <a:pt x="37" y="72"/>
                    <a:pt x="35" y="68"/>
                  </a:cubicBezTo>
                  <a:cubicBezTo>
                    <a:pt x="2" y="17"/>
                    <a:pt x="2" y="17"/>
                    <a:pt x="2" y="17"/>
                  </a:cubicBezTo>
                  <a:cubicBezTo>
                    <a:pt x="0" y="13"/>
                    <a:pt x="0" y="9"/>
                    <a:pt x="3" y="7"/>
                  </a:cubicBezTo>
                  <a:cubicBezTo>
                    <a:pt x="15" y="0"/>
                    <a:pt x="37" y="12"/>
                    <a:pt x="46" y="25"/>
                  </a:cubicBezTo>
                  <a:cubicBezTo>
                    <a:pt x="58" y="45"/>
                    <a:pt x="58" y="45"/>
                    <a:pt x="58" y="45"/>
                  </a:cubicBezTo>
                  <a:cubicBezTo>
                    <a:pt x="62" y="52"/>
                    <a:pt x="61" y="60"/>
                    <a:pt x="55" y="6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6">
              <a:extLst>
                <a:ext uri="{FF2B5EF4-FFF2-40B4-BE49-F238E27FC236}">
                  <a16:creationId xmlns:a16="http://schemas.microsoft.com/office/drawing/2014/main" id="{698087C4-408F-470C-8226-5A23780F449E}"/>
                </a:ext>
              </a:extLst>
            </p:cNvPr>
            <p:cNvSpPr>
              <a:spLocks/>
            </p:cNvSpPr>
            <p:nvPr/>
          </p:nvSpPr>
          <p:spPr bwMode="auto">
            <a:xfrm>
              <a:off x="5586413" y="5853113"/>
              <a:ext cx="146050" cy="219075"/>
            </a:xfrm>
            <a:custGeom>
              <a:avLst/>
              <a:gdLst>
                <a:gd name="T0" fmla="*/ 46 w 46"/>
                <a:gd name="T1" fmla="*/ 66 h 69"/>
                <a:gd name="T2" fmla="*/ 44 w 46"/>
                <a:gd name="T3" fmla="*/ 67 h 69"/>
                <a:gd name="T4" fmla="*/ 35 w 46"/>
                <a:gd name="T5" fmla="*/ 64 h 69"/>
                <a:gd name="T6" fmla="*/ 2 w 46"/>
                <a:gd name="T7" fmla="*/ 13 h 69"/>
                <a:gd name="T8" fmla="*/ 3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4" y="67"/>
                    <a:pt x="44" y="67"/>
                    <a:pt x="44" y="67"/>
                  </a:cubicBezTo>
                  <a:cubicBezTo>
                    <a:pt x="41" y="69"/>
                    <a:pt x="37" y="68"/>
                    <a:pt x="35" y="64"/>
                  </a:cubicBezTo>
                  <a:cubicBezTo>
                    <a:pt x="2" y="13"/>
                    <a:pt x="2" y="13"/>
                    <a:pt x="2" y="13"/>
                  </a:cubicBezTo>
                  <a:cubicBezTo>
                    <a:pt x="0" y="9"/>
                    <a:pt x="0" y="5"/>
                    <a:pt x="3" y="3"/>
                  </a:cubicBezTo>
                  <a:cubicBezTo>
                    <a:pt x="7" y="0"/>
                    <a:pt x="25" y="46"/>
                    <a:pt x="46" y="66"/>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7">
              <a:extLst>
                <a:ext uri="{FF2B5EF4-FFF2-40B4-BE49-F238E27FC236}">
                  <a16:creationId xmlns:a16="http://schemas.microsoft.com/office/drawing/2014/main" id="{27B2467D-A336-43F8-8C3F-F420BFA274AA}"/>
                </a:ext>
              </a:extLst>
            </p:cNvPr>
            <p:cNvSpPr>
              <a:spLocks/>
            </p:cNvSpPr>
            <p:nvPr/>
          </p:nvSpPr>
          <p:spPr bwMode="auto">
            <a:xfrm>
              <a:off x="5738813" y="5843588"/>
              <a:ext cx="733425" cy="684213"/>
            </a:xfrm>
            <a:custGeom>
              <a:avLst/>
              <a:gdLst>
                <a:gd name="T0" fmla="*/ 231 w 231"/>
                <a:gd name="T1" fmla="*/ 25 h 215"/>
                <a:gd name="T2" fmla="*/ 148 w 231"/>
                <a:gd name="T3" fmla="*/ 202 h 215"/>
                <a:gd name="T4" fmla="*/ 146 w 231"/>
                <a:gd name="T5" fmla="*/ 206 h 215"/>
                <a:gd name="T6" fmla="*/ 116 w 231"/>
                <a:gd name="T7" fmla="*/ 206 h 215"/>
                <a:gd name="T8" fmla="*/ 112 w 231"/>
                <a:gd name="T9" fmla="*/ 203 h 215"/>
                <a:gd name="T10" fmla="*/ 0 w 231"/>
                <a:gd name="T11" fmla="*/ 88 h 215"/>
                <a:gd name="T12" fmla="*/ 24 w 231"/>
                <a:gd name="T13" fmla="*/ 76 h 215"/>
                <a:gd name="T14" fmla="*/ 106 w 231"/>
                <a:gd name="T15" fmla="*/ 139 h 215"/>
                <a:gd name="T16" fmla="*/ 130 w 231"/>
                <a:gd name="T17" fmla="*/ 152 h 215"/>
                <a:gd name="T18" fmla="*/ 146 w 231"/>
                <a:gd name="T19" fmla="*/ 118 h 215"/>
                <a:gd name="T20" fmla="*/ 201 w 231"/>
                <a:gd name="T21" fmla="*/ 0 h 215"/>
                <a:gd name="T22" fmla="*/ 231 w 231"/>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5">
                  <a:moveTo>
                    <a:pt x="231" y="25"/>
                  </a:moveTo>
                  <a:cubicBezTo>
                    <a:pt x="148" y="202"/>
                    <a:pt x="148" y="202"/>
                    <a:pt x="148" y="202"/>
                  </a:cubicBezTo>
                  <a:cubicBezTo>
                    <a:pt x="146" y="206"/>
                    <a:pt x="146" y="206"/>
                    <a:pt x="146" y="206"/>
                  </a:cubicBezTo>
                  <a:cubicBezTo>
                    <a:pt x="135" y="215"/>
                    <a:pt x="125" y="213"/>
                    <a:pt x="116" y="206"/>
                  </a:cubicBezTo>
                  <a:cubicBezTo>
                    <a:pt x="115" y="205"/>
                    <a:pt x="113" y="204"/>
                    <a:pt x="112" y="203"/>
                  </a:cubicBezTo>
                  <a:cubicBezTo>
                    <a:pt x="81" y="175"/>
                    <a:pt x="43" y="135"/>
                    <a:pt x="0" y="88"/>
                  </a:cubicBezTo>
                  <a:cubicBezTo>
                    <a:pt x="24" y="76"/>
                    <a:pt x="24" y="76"/>
                    <a:pt x="24" y="76"/>
                  </a:cubicBezTo>
                  <a:cubicBezTo>
                    <a:pt x="53" y="101"/>
                    <a:pt x="80" y="124"/>
                    <a:pt x="106" y="139"/>
                  </a:cubicBezTo>
                  <a:cubicBezTo>
                    <a:pt x="114" y="144"/>
                    <a:pt x="122" y="148"/>
                    <a:pt x="130" y="152"/>
                  </a:cubicBezTo>
                  <a:cubicBezTo>
                    <a:pt x="146" y="118"/>
                    <a:pt x="146" y="118"/>
                    <a:pt x="146" y="118"/>
                  </a:cubicBezTo>
                  <a:cubicBezTo>
                    <a:pt x="201" y="0"/>
                    <a:pt x="201" y="0"/>
                    <a:pt x="201" y="0"/>
                  </a:cubicBezTo>
                  <a:lnTo>
                    <a:pt x="231" y="2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8">
              <a:extLst>
                <a:ext uri="{FF2B5EF4-FFF2-40B4-BE49-F238E27FC236}">
                  <a16:creationId xmlns:a16="http://schemas.microsoft.com/office/drawing/2014/main" id="{DCBE8CCD-1F8B-4098-896C-A27AF32E1913}"/>
                </a:ext>
              </a:extLst>
            </p:cNvPr>
            <p:cNvSpPr>
              <a:spLocks/>
            </p:cNvSpPr>
            <p:nvPr/>
          </p:nvSpPr>
          <p:spPr bwMode="auto">
            <a:xfrm>
              <a:off x="6049963" y="6218238"/>
              <a:ext cx="158750" cy="309563"/>
            </a:xfrm>
            <a:custGeom>
              <a:avLst/>
              <a:gdLst>
                <a:gd name="T0" fmla="*/ 50 w 50"/>
                <a:gd name="T1" fmla="*/ 84 h 97"/>
                <a:gd name="T2" fmla="*/ 48 w 50"/>
                <a:gd name="T3" fmla="*/ 88 h 97"/>
                <a:gd name="T4" fmla="*/ 18 w 50"/>
                <a:gd name="T5" fmla="*/ 88 h 97"/>
                <a:gd name="T6" fmla="*/ 14 w 50"/>
                <a:gd name="T7" fmla="*/ 85 h 97"/>
                <a:gd name="T8" fmla="*/ 8 w 50"/>
                <a:gd name="T9" fmla="*/ 21 h 97"/>
                <a:gd name="T10" fmla="*/ 8 w 50"/>
                <a:gd name="T11" fmla="*/ 21 h 97"/>
                <a:gd name="T12" fmla="*/ 32 w 50"/>
                <a:gd name="T13" fmla="*/ 34 h 97"/>
                <a:gd name="T14" fmla="*/ 48 w 50"/>
                <a:gd name="T15" fmla="*/ 0 h 97"/>
                <a:gd name="T16" fmla="*/ 49 w 50"/>
                <a:gd name="T17" fmla="*/ 0 h 97"/>
                <a:gd name="T18" fmla="*/ 50 w 50"/>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7">
                  <a:moveTo>
                    <a:pt x="50" y="84"/>
                  </a:moveTo>
                  <a:cubicBezTo>
                    <a:pt x="48" y="88"/>
                    <a:pt x="48" y="88"/>
                    <a:pt x="48" y="88"/>
                  </a:cubicBezTo>
                  <a:cubicBezTo>
                    <a:pt x="37" y="97"/>
                    <a:pt x="27" y="95"/>
                    <a:pt x="18" y="88"/>
                  </a:cubicBezTo>
                  <a:cubicBezTo>
                    <a:pt x="17" y="87"/>
                    <a:pt x="15" y="86"/>
                    <a:pt x="14" y="85"/>
                  </a:cubicBezTo>
                  <a:cubicBezTo>
                    <a:pt x="2" y="64"/>
                    <a:pt x="0" y="43"/>
                    <a:pt x="8" y="21"/>
                  </a:cubicBezTo>
                  <a:cubicBezTo>
                    <a:pt x="8" y="21"/>
                    <a:pt x="8" y="21"/>
                    <a:pt x="8" y="21"/>
                  </a:cubicBezTo>
                  <a:cubicBezTo>
                    <a:pt x="16" y="26"/>
                    <a:pt x="24" y="30"/>
                    <a:pt x="32" y="34"/>
                  </a:cubicBezTo>
                  <a:cubicBezTo>
                    <a:pt x="48" y="0"/>
                    <a:pt x="48" y="0"/>
                    <a:pt x="48" y="0"/>
                  </a:cubicBezTo>
                  <a:cubicBezTo>
                    <a:pt x="49" y="0"/>
                    <a:pt x="49" y="0"/>
                    <a:pt x="49" y="0"/>
                  </a:cubicBezTo>
                  <a:lnTo>
                    <a:pt x="50" y="84"/>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39">
              <a:extLst>
                <a:ext uri="{FF2B5EF4-FFF2-40B4-BE49-F238E27FC236}">
                  <a16:creationId xmlns:a16="http://schemas.microsoft.com/office/drawing/2014/main" id="{2A676CDA-5CA3-4731-8FE0-30EAB21CA452}"/>
                </a:ext>
              </a:extLst>
            </p:cNvPr>
            <p:cNvSpPr>
              <a:spLocks/>
            </p:cNvSpPr>
            <p:nvPr/>
          </p:nvSpPr>
          <p:spPr bwMode="auto">
            <a:xfrm>
              <a:off x="6421438" y="5595938"/>
              <a:ext cx="174625" cy="215900"/>
            </a:xfrm>
            <a:custGeom>
              <a:avLst/>
              <a:gdLst>
                <a:gd name="T0" fmla="*/ 110 w 110"/>
                <a:gd name="T1" fmla="*/ 0 h 136"/>
                <a:gd name="T2" fmla="*/ 110 w 110"/>
                <a:gd name="T3" fmla="*/ 136 h 136"/>
                <a:gd name="T4" fmla="*/ 18 w 110"/>
                <a:gd name="T5" fmla="*/ 136 h 136"/>
                <a:gd name="T6" fmla="*/ 16 w 110"/>
                <a:gd name="T7" fmla="*/ 92 h 136"/>
                <a:gd name="T8" fmla="*/ 14 w 110"/>
                <a:gd name="T9" fmla="*/ 66 h 136"/>
                <a:gd name="T10" fmla="*/ 12 w 110"/>
                <a:gd name="T11" fmla="*/ 44 h 136"/>
                <a:gd name="T12" fmla="*/ 0 w 110"/>
                <a:gd name="T13" fmla="*/ 18 h 136"/>
                <a:gd name="T14" fmla="*/ 110 w 110"/>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36">
                  <a:moveTo>
                    <a:pt x="110" y="0"/>
                  </a:moveTo>
                  <a:lnTo>
                    <a:pt x="110" y="136"/>
                  </a:lnTo>
                  <a:lnTo>
                    <a:pt x="18" y="136"/>
                  </a:lnTo>
                  <a:lnTo>
                    <a:pt x="16" y="92"/>
                  </a:lnTo>
                  <a:lnTo>
                    <a:pt x="14" y="66"/>
                  </a:lnTo>
                  <a:lnTo>
                    <a:pt x="12" y="44"/>
                  </a:lnTo>
                  <a:lnTo>
                    <a:pt x="0" y="18"/>
                  </a:lnTo>
                  <a:lnTo>
                    <a:pt x="110"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0">
              <a:extLst>
                <a:ext uri="{FF2B5EF4-FFF2-40B4-BE49-F238E27FC236}">
                  <a16:creationId xmlns:a16="http://schemas.microsoft.com/office/drawing/2014/main" id="{A633B410-4CF8-4EFE-B8EC-FEDF240CA372}"/>
                </a:ext>
              </a:extLst>
            </p:cNvPr>
            <p:cNvSpPr>
              <a:spLocks/>
            </p:cNvSpPr>
            <p:nvPr/>
          </p:nvSpPr>
          <p:spPr bwMode="auto">
            <a:xfrm>
              <a:off x="6421438" y="5595938"/>
              <a:ext cx="174625" cy="146050"/>
            </a:xfrm>
            <a:custGeom>
              <a:avLst/>
              <a:gdLst>
                <a:gd name="T0" fmla="*/ 55 w 55"/>
                <a:gd name="T1" fmla="*/ 0 h 46"/>
                <a:gd name="T2" fmla="*/ 55 w 55"/>
                <a:gd name="T3" fmla="*/ 17 h 46"/>
                <a:gd name="T4" fmla="*/ 8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8" y="46"/>
                    <a:pt x="8" y="46"/>
                  </a:cubicBezTo>
                  <a:cubicBezTo>
                    <a:pt x="7" y="33"/>
                    <a:pt x="7" y="33"/>
                    <a:pt x="7" y="33"/>
                  </a:cubicBezTo>
                  <a:cubicBezTo>
                    <a:pt x="6" y="22"/>
                    <a:pt x="6" y="22"/>
                    <a:pt x="6" y="22"/>
                  </a:cubicBezTo>
                  <a:cubicBezTo>
                    <a:pt x="0" y="9"/>
                    <a:pt x="0" y="9"/>
                    <a:pt x="0" y="9"/>
                  </a:cubicBezTo>
                  <a:lnTo>
                    <a:pt x="55" y="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1">
              <a:extLst>
                <a:ext uri="{FF2B5EF4-FFF2-40B4-BE49-F238E27FC236}">
                  <a16:creationId xmlns:a16="http://schemas.microsoft.com/office/drawing/2014/main" id="{07A9C5E7-1987-402E-BDC4-337FD2B3F924}"/>
                </a:ext>
              </a:extLst>
            </p:cNvPr>
            <p:cNvSpPr>
              <a:spLocks/>
            </p:cNvSpPr>
            <p:nvPr/>
          </p:nvSpPr>
          <p:spPr bwMode="auto">
            <a:xfrm>
              <a:off x="6224588" y="9245601"/>
              <a:ext cx="339725" cy="285750"/>
            </a:xfrm>
            <a:custGeom>
              <a:avLst/>
              <a:gdLst>
                <a:gd name="T0" fmla="*/ 76 w 107"/>
                <a:gd name="T1" fmla="*/ 0 h 90"/>
                <a:gd name="T2" fmla="*/ 76 w 107"/>
                <a:gd name="T3" fmla="*/ 17 h 90"/>
                <a:gd name="T4" fmla="*/ 0 w 107"/>
                <a:gd name="T5" fmla="*/ 67 h 90"/>
                <a:gd name="T6" fmla="*/ 11 w 107"/>
                <a:gd name="T7" fmla="*/ 79 h 90"/>
                <a:gd name="T8" fmla="*/ 107 w 107"/>
                <a:gd name="T9" fmla="*/ 31 h 90"/>
                <a:gd name="T10" fmla="*/ 104 w 107"/>
                <a:gd name="T11" fmla="*/ 0 h 90"/>
                <a:gd name="T12" fmla="*/ 76 w 107"/>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7" h="90">
                  <a:moveTo>
                    <a:pt x="76" y="0"/>
                  </a:moveTo>
                  <a:cubicBezTo>
                    <a:pt x="76" y="17"/>
                    <a:pt x="76" y="17"/>
                    <a:pt x="76" y="17"/>
                  </a:cubicBezTo>
                  <a:cubicBezTo>
                    <a:pt x="0" y="67"/>
                    <a:pt x="0" y="67"/>
                    <a:pt x="0" y="67"/>
                  </a:cubicBezTo>
                  <a:cubicBezTo>
                    <a:pt x="11" y="79"/>
                    <a:pt x="11" y="79"/>
                    <a:pt x="11" y="79"/>
                  </a:cubicBezTo>
                  <a:cubicBezTo>
                    <a:pt x="11" y="79"/>
                    <a:pt x="51" y="90"/>
                    <a:pt x="107" y="31"/>
                  </a:cubicBezTo>
                  <a:cubicBezTo>
                    <a:pt x="104" y="0"/>
                    <a:pt x="104" y="0"/>
                    <a:pt x="104" y="0"/>
                  </a:cubicBezTo>
                  <a:lnTo>
                    <a:pt x="76"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2">
              <a:extLst>
                <a:ext uri="{FF2B5EF4-FFF2-40B4-BE49-F238E27FC236}">
                  <a16:creationId xmlns:a16="http://schemas.microsoft.com/office/drawing/2014/main" id="{68B17EAE-EA75-43DC-8EC2-2810EBB64158}"/>
                </a:ext>
              </a:extLst>
            </p:cNvPr>
            <p:cNvSpPr>
              <a:spLocks/>
            </p:cNvSpPr>
            <p:nvPr/>
          </p:nvSpPr>
          <p:spPr bwMode="auto">
            <a:xfrm>
              <a:off x="6097588" y="9324976"/>
              <a:ext cx="539750" cy="252413"/>
            </a:xfrm>
            <a:custGeom>
              <a:avLst/>
              <a:gdLst>
                <a:gd name="T0" fmla="*/ 0 w 170"/>
                <a:gd name="T1" fmla="*/ 59 h 79"/>
                <a:gd name="T2" fmla="*/ 40 w 170"/>
                <a:gd name="T3" fmla="*/ 40 h 79"/>
                <a:gd name="T4" fmla="*/ 85 w 170"/>
                <a:gd name="T5" fmla="*/ 45 h 79"/>
                <a:gd name="T6" fmla="*/ 150 w 170"/>
                <a:gd name="T7" fmla="*/ 0 h 79"/>
                <a:gd name="T8" fmla="*/ 150 w 170"/>
                <a:gd name="T9" fmla="*/ 40 h 79"/>
                <a:gd name="T10" fmla="*/ 65 w 170"/>
                <a:gd name="T11" fmla="*/ 74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7" y="50"/>
                    <a:pt x="20" y="44"/>
                    <a:pt x="40" y="40"/>
                  </a:cubicBezTo>
                  <a:cubicBezTo>
                    <a:pt x="40" y="40"/>
                    <a:pt x="60" y="62"/>
                    <a:pt x="85" y="45"/>
                  </a:cubicBezTo>
                  <a:cubicBezTo>
                    <a:pt x="110" y="28"/>
                    <a:pt x="150" y="0"/>
                    <a:pt x="150" y="0"/>
                  </a:cubicBezTo>
                  <a:cubicBezTo>
                    <a:pt x="150" y="0"/>
                    <a:pt x="170" y="17"/>
                    <a:pt x="150" y="40"/>
                  </a:cubicBezTo>
                  <a:cubicBezTo>
                    <a:pt x="150" y="40"/>
                    <a:pt x="130" y="28"/>
                    <a:pt x="65" y="74"/>
                  </a:cubicBezTo>
                  <a:cubicBezTo>
                    <a:pt x="65" y="74"/>
                    <a:pt x="40" y="79"/>
                    <a:pt x="0" y="5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3">
              <a:extLst>
                <a:ext uri="{FF2B5EF4-FFF2-40B4-BE49-F238E27FC236}">
                  <a16:creationId xmlns:a16="http://schemas.microsoft.com/office/drawing/2014/main" id="{DB64E9E9-5990-42E6-BE04-AE5A3F58E85A}"/>
                </a:ext>
              </a:extLst>
            </p:cNvPr>
            <p:cNvSpPr>
              <a:spLocks/>
            </p:cNvSpPr>
            <p:nvPr/>
          </p:nvSpPr>
          <p:spPr bwMode="auto">
            <a:xfrm>
              <a:off x="6535738" y="9439276"/>
              <a:ext cx="38100" cy="120650"/>
            </a:xfrm>
            <a:custGeom>
              <a:avLst/>
              <a:gdLst>
                <a:gd name="T0" fmla="*/ 0 w 12"/>
                <a:gd name="T1" fmla="*/ 3 h 38"/>
                <a:gd name="T2" fmla="*/ 1 w 12"/>
                <a:gd name="T3" fmla="*/ 38 h 38"/>
                <a:gd name="T4" fmla="*/ 6 w 12"/>
                <a:gd name="T5" fmla="*/ 38 h 38"/>
                <a:gd name="T6" fmla="*/ 12 w 12"/>
                <a:gd name="T7" fmla="*/ 4 h 38"/>
                <a:gd name="T8" fmla="*/ 0 w 12"/>
                <a:gd name="T9" fmla="*/ 3 h 38"/>
              </a:gdLst>
              <a:ahLst/>
              <a:cxnLst>
                <a:cxn ang="0">
                  <a:pos x="T0" y="T1"/>
                </a:cxn>
                <a:cxn ang="0">
                  <a:pos x="T2" y="T3"/>
                </a:cxn>
                <a:cxn ang="0">
                  <a:pos x="T4" y="T5"/>
                </a:cxn>
                <a:cxn ang="0">
                  <a:pos x="T6" y="T7"/>
                </a:cxn>
                <a:cxn ang="0">
                  <a:pos x="T8" y="T9"/>
                </a:cxn>
              </a:cxnLst>
              <a:rect l="0" t="0" r="r" b="b"/>
              <a:pathLst>
                <a:path w="12" h="38">
                  <a:moveTo>
                    <a:pt x="0" y="3"/>
                  </a:moveTo>
                  <a:cubicBezTo>
                    <a:pt x="1" y="38"/>
                    <a:pt x="1" y="38"/>
                    <a:pt x="1" y="38"/>
                  </a:cubicBezTo>
                  <a:cubicBezTo>
                    <a:pt x="6" y="38"/>
                    <a:pt x="6" y="38"/>
                    <a:pt x="6" y="38"/>
                  </a:cubicBezTo>
                  <a:cubicBezTo>
                    <a:pt x="12" y="4"/>
                    <a:pt x="12" y="4"/>
                    <a:pt x="12" y="4"/>
                  </a:cubicBezTo>
                  <a:cubicBezTo>
                    <a:pt x="8" y="1"/>
                    <a:pt x="4" y="0"/>
                    <a:pt x="0" y="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4">
              <a:extLst>
                <a:ext uri="{FF2B5EF4-FFF2-40B4-BE49-F238E27FC236}">
                  <a16:creationId xmlns:a16="http://schemas.microsoft.com/office/drawing/2014/main" id="{10B6E110-6F02-45CB-9B25-5F4D4088EB49}"/>
                </a:ext>
              </a:extLst>
            </p:cNvPr>
            <p:cNvSpPr>
              <a:spLocks/>
            </p:cNvSpPr>
            <p:nvPr/>
          </p:nvSpPr>
          <p:spPr bwMode="auto">
            <a:xfrm>
              <a:off x="6396038" y="8154988"/>
              <a:ext cx="206375" cy="395288"/>
            </a:xfrm>
            <a:custGeom>
              <a:avLst/>
              <a:gdLst>
                <a:gd name="T0" fmla="*/ 0 w 65"/>
                <a:gd name="T1" fmla="*/ 24 h 124"/>
                <a:gd name="T2" fmla="*/ 15 w 65"/>
                <a:gd name="T3" fmla="*/ 33 h 124"/>
                <a:gd name="T4" fmla="*/ 20 w 65"/>
                <a:gd name="T5" fmla="*/ 124 h 124"/>
                <a:gd name="T6" fmla="*/ 35 w 65"/>
                <a:gd name="T7" fmla="*/ 120 h 124"/>
                <a:gd name="T8" fmla="*/ 43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5" y="33"/>
                    <a:pt x="15" y="33"/>
                    <a:pt x="15" y="33"/>
                  </a:cubicBezTo>
                  <a:cubicBezTo>
                    <a:pt x="20" y="124"/>
                    <a:pt x="20" y="124"/>
                    <a:pt x="20" y="124"/>
                  </a:cubicBezTo>
                  <a:cubicBezTo>
                    <a:pt x="35" y="120"/>
                    <a:pt x="35" y="120"/>
                    <a:pt x="35" y="120"/>
                  </a:cubicBezTo>
                  <a:cubicBezTo>
                    <a:pt x="35" y="120"/>
                    <a:pt x="65" y="92"/>
                    <a:pt x="43" y="13"/>
                  </a:cubicBezTo>
                  <a:cubicBezTo>
                    <a:pt x="14" y="0"/>
                    <a:pt x="14" y="0"/>
                    <a:pt x="14" y="0"/>
                  </a:cubicBezTo>
                  <a:lnTo>
                    <a:pt x="0" y="2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5">
              <a:extLst>
                <a:ext uri="{FF2B5EF4-FFF2-40B4-BE49-F238E27FC236}">
                  <a16:creationId xmlns:a16="http://schemas.microsoft.com/office/drawing/2014/main" id="{EF94C769-02E0-4EC9-A11B-FA75A70E8D68}"/>
                </a:ext>
              </a:extLst>
            </p:cNvPr>
            <p:cNvSpPr>
              <a:spLocks/>
            </p:cNvSpPr>
            <p:nvPr/>
          </p:nvSpPr>
          <p:spPr bwMode="auto">
            <a:xfrm>
              <a:off x="6427788" y="8151813"/>
              <a:ext cx="200025" cy="534988"/>
            </a:xfrm>
            <a:custGeom>
              <a:avLst/>
              <a:gdLst>
                <a:gd name="T0" fmla="*/ 5 w 63"/>
                <a:gd name="T1" fmla="*/ 168 h 168"/>
                <a:gd name="T2" fmla="*/ 8 w 63"/>
                <a:gd name="T3" fmla="*/ 124 h 168"/>
                <a:gd name="T4" fmla="*/ 35 w 63"/>
                <a:gd name="T5" fmla="*/ 88 h 168"/>
                <a:gd name="T6" fmla="*/ 29 w 63"/>
                <a:gd name="T7" fmla="*/ 9 h 168"/>
                <a:gd name="T8" fmla="*/ 63 w 63"/>
                <a:gd name="T9" fmla="*/ 29 h 168"/>
                <a:gd name="T10" fmla="*/ 50 w 63"/>
                <a:gd name="T11" fmla="*/ 119 h 168"/>
                <a:gd name="T12" fmla="*/ 5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5" y="168"/>
                  </a:moveTo>
                  <a:cubicBezTo>
                    <a:pt x="0" y="158"/>
                    <a:pt x="1" y="143"/>
                    <a:pt x="8" y="124"/>
                  </a:cubicBezTo>
                  <a:cubicBezTo>
                    <a:pt x="8" y="124"/>
                    <a:pt x="37" y="118"/>
                    <a:pt x="35" y="88"/>
                  </a:cubicBezTo>
                  <a:cubicBezTo>
                    <a:pt x="34" y="57"/>
                    <a:pt x="29" y="9"/>
                    <a:pt x="29" y="9"/>
                  </a:cubicBezTo>
                  <a:cubicBezTo>
                    <a:pt x="29" y="9"/>
                    <a:pt x="54" y="0"/>
                    <a:pt x="63" y="29"/>
                  </a:cubicBezTo>
                  <a:cubicBezTo>
                    <a:pt x="63" y="29"/>
                    <a:pt x="44" y="40"/>
                    <a:pt x="50" y="119"/>
                  </a:cubicBezTo>
                  <a:cubicBezTo>
                    <a:pt x="50" y="119"/>
                    <a:pt x="42" y="144"/>
                    <a:pt x="5" y="168"/>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6">
              <a:extLst>
                <a:ext uri="{FF2B5EF4-FFF2-40B4-BE49-F238E27FC236}">
                  <a16:creationId xmlns:a16="http://schemas.microsoft.com/office/drawing/2014/main" id="{11ABADAA-E63F-4B04-9651-5C69B163F938}"/>
                </a:ext>
              </a:extLst>
            </p:cNvPr>
            <p:cNvSpPr>
              <a:spLocks/>
            </p:cNvSpPr>
            <p:nvPr/>
          </p:nvSpPr>
          <p:spPr bwMode="auto">
            <a:xfrm>
              <a:off x="6605588" y="8243888"/>
              <a:ext cx="107950" cy="85725"/>
            </a:xfrm>
            <a:custGeom>
              <a:avLst/>
              <a:gdLst>
                <a:gd name="T0" fmla="*/ 0 w 34"/>
                <a:gd name="T1" fmla="*/ 10 h 27"/>
                <a:gd name="T2" fmla="*/ 31 w 34"/>
                <a:gd name="T3" fmla="*/ 27 h 27"/>
                <a:gd name="T4" fmla="*/ 34 w 34"/>
                <a:gd name="T5" fmla="*/ 22 h 27"/>
                <a:gd name="T6" fmla="*/ 7 w 34"/>
                <a:gd name="T7" fmla="*/ 0 h 27"/>
                <a:gd name="T8" fmla="*/ 0 w 34"/>
                <a:gd name="T9" fmla="*/ 10 h 27"/>
              </a:gdLst>
              <a:ahLst/>
              <a:cxnLst>
                <a:cxn ang="0">
                  <a:pos x="T0" y="T1"/>
                </a:cxn>
                <a:cxn ang="0">
                  <a:pos x="T2" y="T3"/>
                </a:cxn>
                <a:cxn ang="0">
                  <a:pos x="T4" y="T5"/>
                </a:cxn>
                <a:cxn ang="0">
                  <a:pos x="T6" y="T7"/>
                </a:cxn>
                <a:cxn ang="0">
                  <a:pos x="T8" y="T9"/>
                </a:cxn>
              </a:cxnLst>
              <a:rect l="0" t="0" r="r" b="b"/>
              <a:pathLst>
                <a:path w="34" h="27">
                  <a:moveTo>
                    <a:pt x="0" y="10"/>
                  </a:moveTo>
                  <a:cubicBezTo>
                    <a:pt x="31" y="27"/>
                    <a:pt x="31" y="27"/>
                    <a:pt x="31" y="27"/>
                  </a:cubicBezTo>
                  <a:cubicBezTo>
                    <a:pt x="34" y="22"/>
                    <a:pt x="34" y="22"/>
                    <a:pt x="34" y="22"/>
                  </a:cubicBezTo>
                  <a:cubicBezTo>
                    <a:pt x="7" y="0"/>
                    <a:pt x="7" y="0"/>
                    <a:pt x="7" y="0"/>
                  </a:cubicBezTo>
                  <a:cubicBezTo>
                    <a:pt x="3" y="2"/>
                    <a:pt x="0" y="5"/>
                    <a:pt x="0" y="1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7">
              <a:extLst>
                <a:ext uri="{FF2B5EF4-FFF2-40B4-BE49-F238E27FC236}">
                  <a16:creationId xmlns:a16="http://schemas.microsoft.com/office/drawing/2014/main" id="{9EC9DABB-8956-4926-AEB7-D7021A1B532F}"/>
                </a:ext>
              </a:extLst>
            </p:cNvPr>
            <p:cNvSpPr>
              <a:spLocks/>
            </p:cNvSpPr>
            <p:nvPr/>
          </p:nvSpPr>
          <p:spPr bwMode="auto">
            <a:xfrm>
              <a:off x="6059488" y="7077076"/>
              <a:ext cx="587375" cy="2181225"/>
            </a:xfrm>
            <a:custGeom>
              <a:avLst/>
              <a:gdLst>
                <a:gd name="T0" fmla="*/ 167 w 185"/>
                <a:gd name="T1" fmla="*/ 652 h 686"/>
                <a:gd name="T2" fmla="*/ 170 w 185"/>
                <a:gd name="T3" fmla="*/ 686 h 686"/>
                <a:gd name="T4" fmla="*/ 118 w 185"/>
                <a:gd name="T5" fmla="*/ 686 h 686"/>
                <a:gd name="T6" fmla="*/ 23 w 185"/>
                <a:gd name="T7" fmla="*/ 379 h 686"/>
                <a:gd name="T8" fmla="*/ 1 w 185"/>
                <a:gd name="T9" fmla="*/ 318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6 w 185"/>
                <a:gd name="T21" fmla="*/ 441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0" y="686"/>
                    <a:pt x="170" y="686"/>
                    <a:pt x="170" y="686"/>
                  </a:cubicBezTo>
                  <a:cubicBezTo>
                    <a:pt x="118" y="686"/>
                    <a:pt x="118" y="686"/>
                    <a:pt x="118" y="686"/>
                  </a:cubicBezTo>
                  <a:cubicBezTo>
                    <a:pt x="23" y="379"/>
                    <a:pt x="23" y="379"/>
                    <a:pt x="23" y="379"/>
                  </a:cubicBezTo>
                  <a:cubicBezTo>
                    <a:pt x="7" y="355"/>
                    <a:pt x="0" y="335"/>
                    <a:pt x="1" y="318"/>
                  </a:cubicBezTo>
                  <a:cubicBezTo>
                    <a:pt x="24" y="207"/>
                    <a:pt x="46" y="101"/>
                    <a:pt x="68" y="0"/>
                  </a:cubicBezTo>
                  <a:cubicBezTo>
                    <a:pt x="185" y="25"/>
                    <a:pt x="185" y="25"/>
                    <a:pt x="185" y="25"/>
                  </a:cubicBezTo>
                  <a:cubicBezTo>
                    <a:pt x="169" y="128"/>
                    <a:pt x="138" y="232"/>
                    <a:pt x="93" y="336"/>
                  </a:cubicBezTo>
                  <a:cubicBezTo>
                    <a:pt x="113" y="372"/>
                    <a:pt x="113" y="372"/>
                    <a:pt x="113" y="372"/>
                  </a:cubicBezTo>
                  <a:cubicBezTo>
                    <a:pt x="140" y="421"/>
                    <a:pt x="140" y="421"/>
                    <a:pt x="140" y="421"/>
                  </a:cubicBezTo>
                  <a:cubicBezTo>
                    <a:pt x="143" y="427"/>
                    <a:pt x="146" y="434"/>
                    <a:pt x="146" y="441"/>
                  </a:cubicBezTo>
                  <a:lnTo>
                    <a:pt x="167" y="65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8">
              <a:extLst>
                <a:ext uri="{FF2B5EF4-FFF2-40B4-BE49-F238E27FC236}">
                  <a16:creationId xmlns:a16="http://schemas.microsoft.com/office/drawing/2014/main" id="{3777F6F2-E996-42F1-9102-C8B9CB17AB57}"/>
                </a:ext>
              </a:extLst>
            </p:cNvPr>
            <p:cNvSpPr>
              <a:spLocks/>
            </p:cNvSpPr>
            <p:nvPr/>
          </p:nvSpPr>
          <p:spPr bwMode="auto">
            <a:xfrm>
              <a:off x="6116638" y="5119688"/>
              <a:ext cx="574675" cy="682625"/>
            </a:xfrm>
            <a:custGeom>
              <a:avLst/>
              <a:gdLst>
                <a:gd name="T0" fmla="*/ 0 w 181"/>
                <a:gd name="T1" fmla="*/ 85 h 215"/>
                <a:gd name="T2" fmla="*/ 49 w 181"/>
                <a:gd name="T3" fmla="*/ 0 h 215"/>
                <a:gd name="T4" fmla="*/ 154 w 181"/>
                <a:gd name="T5" fmla="*/ 13 h 215"/>
                <a:gd name="T6" fmla="*/ 181 w 181"/>
                <a:gd name="T7" fmla="*/ 92 h 215"/>
                <a:gd name="T8" fmla="*/ 163 w 181"/>
                <a:gd name="T9" fmla="*/ 150 h 215"/>
                <a:gd name="T10" fmla="*/ 85 w 181"/>
                <a:gd name="T11" fmla="*/ 215 h 215"/>
                <a:gd name="T12" fmla="*/ 39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9" y="0"/>
                    <a:pt x="49" y="0"/>
                    <a:pt x="49" y="0"/>
                  </a:cubicBezTo>
                  <a:cubicBezTo>
                    <a:pt x="154" y="13"/>
                    <a:pt x="154" y="13"/>
                    <a:pt x="154" y="13"/>
                  </a:cubicBezTo>
                  <a:cubicBezTo>
                    <a:pt x="181" y="92"/>
                    <a:pt x="181" y="92"/>
                    <a:pt x="181" y="92"/>
                  </a:cubicBezTo>
                  <a:cubicBezTo>
                    <a:pt x="163" y="150"/>
                    <a:pt x="163" y="150"/>
                    <a:pt x="163" y="150"/>
                  </a:cubicBezTo>
                  <a:cubicBezTo>
                    <a:pt x="123" y="163"/>
                    <a:pt x="95" y="178"/>
                    <a:pt x="85" y="215"/>
                  </a:cubicBezTo>
                  <a:cubicBezTo>
                    <a:pt x="70" y="201"/>
                    <a:pt x="55" y="192"/>
                    <a:pt x="39" y="188"/>
                  </a:cubicBezTo>
                  <a:cubicBezTo>
                    <a:pt x="35" y="150"/>
                    <a:pt x="21" y="116"/>
                    <a:pt x="0" y="8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49">
              <a:extLst>
                <a:ext uri="{FF2B5EF4-FFF2-40B4-BE49-F238E27FC236}">
                  <a16:creationId xmlns:a16="http://schemas.microsoft.com/office/drawing/2014/main" id="{91F47132-30D4-465B-9FD6-AA7D18933317}"/>
                </a:ext>
              </a:extLst>
            </p:cNvPr>
            <p:cNvSpPr>
              <a:spLocks/>
            </p:cNvSpPr>
            <p:nvPr/>
          </p:nvSpPr>
          <p:spPr bwMode="auto">
            <a:xfrm>
              <a:off x="5386388" y="6978651"/>
              <a:ext cx="1260475" cy="1331913"/>
            </a:xfrm>
            <a:custGeom>
              <a:avLst/>
              <a:gdLst>
                <a:gd name="T0" fmla="*/ 255 w 397"/>
                <a:gd name="T1" fmla="*/ 0 h 419"/>
                <a:gd name="T2" fmla="*/ 70 w 397"/>
                <a:gd name="T3" fmla="*/ 115 h 419"/>
                <a:gd name="T4" fmla="*/ 21 w 397"/>
                <a:gd name="T5" fmla="*/ 162 h 419"/>
                <a:gd name="T6" fmla="*/ 58 w 397"/>
                <a:gd name="T7" fmla="*/ 241 h 419"/>
                <a:gd name="T8" fmla="*/ 321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70" y="115"/>
                  </a:cubicBezTo>
                  <a:cubicBezTo>
                    <a:pt x="48" y="128"/>
                    <a:pt x="31" y="143"/>
                    <a:pt x="21" y="162"/>
                  </a:cubicBezTo>
                  <a:cubicBezTo>
                    <a:pt x="0" y="196"/>
                    <a:pt x="16" y="221"/>
                    <a:pt x="58" y="241"/>
                  </a:cubicBezTo>
                  <a:cubicBezTo>
                    <a:pt x="321" y="402"/>
                    <a:pt x="321" y="402"/>
                    <a:pt x="321" y="402"/>
                  </a:cubicBezTo>
                  <a:cubicBezTo>
                    <a:pt x="337" y="419"/>
                    <a:pt x="337" y="419"/>
                    <a:pt x="337" y="419"/>
                  </a:cubicBezTo>
                  <a:cubicBezTo>
                    <a:pt x="343" y="373"/>
                    <a:pt x="343" y="373"/>
                    <a:pt x="343" y="373"/>
                  </a:cubicBezTo>
                  <a:cubicBezTo>
                    <a:pt x="214" y="232"/>
                    <a:pt x="214" y="232"/>
                    <a:pt x="214" y="232"/>
                  </a:cubicBezTo>
                  <a:cubicBezTo>
                    <a:pt x="208" y="225"/>
                    <a:pt x="200" y="219"/>
                    <a:pt x="191" y="215"/>
                  </a:cubicBezTo>
                  <a:cubicBezTo>
                    <a:pt x="148" y="194"/>
                    <a:pt x="148" y="194"/>
                    <a:pt x="148" y="194"/>
                  </a:cubicBezTo>
                  <a:cubicBezTo>
                    <a:pt x="220" y="168"/>
                    <a:pt x="306" y="122"/>
                    <a:pt x="397" y="71"/>
                  </a:cubicBezTo>
                  <a:lnTo>
                    <a:pt x="255"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0">
              <a:extLst>
                <a:ext uri="{FF2B5EF4-FFF2-40B4-BE49-F238E27FC236}">
                  <a16:creationId xmlns:a16="http://schemas.microsoft.com/office/drawing/2014/main" id="{3F985874-FFA6-457D-A1CB-47963EACC02A}"/>
                </a:ext>
              </a:extLst>
            </p:cNvPr>
            <p:cNvSpPr>
              <a:spLocks/>
            </p:cNvSpPr>
            <p:nvPr/>
          </p:nvSpPr>
          <p:spPr bwMode="auto">
            <a:xfrm>
              <a:off x="6094413" y="5795963"/>
              <a:ext cx="606425" cy="1408113"/>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4 w 191"/>
                <a:gd name="T23" fmla="*/ 91 h 443"/>
                <a:gd name="T24" fmla="*/ 154 w 191"/>
                <a:gd name="T25" fmla="*/ 146 h 443"/>
                <a:gd name="T26" fmla="*/ 137 w 191"/>
                <a:gd name="T27" fmla="*/ 235 h 443"/>
                <a:gd name="T28" fmla="*/ 138 w 191"/>
                <a:gd name="T29" fmla="*/ 241 h 443"/>
                <a:gd name="T30" fmla="*/ 144 w 191"/>
                <a:gd name="T31" fmla="*/ 297 h 443"/>
                <a:gd name="T32" fmla="*/ 152 w 191"/>
                <a:gd name="T33" fmla="*/ 319 h 443"/>
                <a:gd name="T34" fmla="*/ 171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50" y="408"/>
                    <a:pt x="18" y="379"/>
                  </a:cubicBezTo>
                  <a:cubicBezTo>
                    <a:pt x="18" y="269"/>
                    <a:pt x="18" y="269"/>
                    <a:pt x="18" y="269"/>
                  </a:cubicBezTo>
                  <a:cubicBezTo>
                    <a:pt x="2" y="164"/>
                    <a:pt x="2" y="164"/>
                    <a:pt x="2" y="164"/>
                  </a:cubicBezTo>
                  <a:cubicBezTo>
                    <a:pt x="0" y="153"/>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4"/>
                    <a:pt x="148" y="312"/>
                    <a:pt x="152" y="319"/>
                  </a:cubicBezTo>
                  <a:cubicBezTo>
                    <a:pt x="171" y="348"/>
                    <a:pt x="171" y="348"/>
                    <a:pt x="171" y="348"/>
                  </a:cubicBezTo>
                  <a:cubicBezTo>
                    <a:pt x="191" y="380"/>
                    <a:pt x="188" y="411"/>
                    <a:pt x="174" y="44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1">
              <a:extLst>
                <a:ext uri="{FF2B5EF4-FFF2-40B4-BE49-F238E27FC236}">
                  <a16:creationId xmlns:a16="http://schemas.microsoft.com/office/drawing/2014/main" id="{F6C36C2C-482D-4C3E-A252-19866AA90630}"/>
                </a:ext>
              </a:extLst>
            </p:cNvPr>
            <p:cNvSpPr>
              <a:spLocks/>
            </p:cNvSpPr>
            <p:nvPr/>
          </p:nvSpPr>
          <p:spPr bwMode="auto">
            <a:xfrm>
              <a:off x="6008688" y="4956176"/>
              <a:ext cx="841375" cy="661988"/>
            </a:xfrm>
            <a:custGeom>
              <a:avLst/>
              <a:gdLst>
                <a:gd name="T0" fmla="*/ 59 w 265"/>
                <a:gd name="T1" fmla="*/ 45 h 208"/>
                <a:gd name="T2" fmla="*/ 68 w 265"/>
                <a:gd name="T3" fmla="*/ 45 h 208"/>
                <a:gd name="T4" fmla="*/ 136 w 265"/>
                <a:gd name="T5" fmla="*/ 0 h 208"/>
                <a:gd name="T6" fmla="*/ 200 w 265"/>
                <a:gd name="T7" fmla="*/ 39 h 208"/>
                <a:gd name="T8" fmla="*/ 201 w 265"/>
                <a:gd name="T9" fmla="*/ 39 h 208"/>
                <a:gd name="T10" fmla="*/ 265 w 265"/>
                <a:gd name="T11" fmla="*/ 103 h 208"/>
                <a:gd name="T12" fmla="*/ 263 w 265"/>
                <a:gd name="T13" fmla="*/ 120 h 208"/>
                <a:gd name="T14" fmla="*/ 265 w 265"/>
                <a:gd name="T15" fmla="*/ 136 h 208"/>
                <a:gd name="T16" fmla="*/ 201 w 265"/>
                <a:gd name="T17" fmla="*/ 200 h 208"/>
                <a:gd name="T18" fmla="*/ 198 w 265"/>
                <a:gd name="T19" fmla="*/ 200 h 208"/>
                <a:gd name="T20" fmla="*/ 167 w 265"/>
                <a:gd name="T21" fmla="*/ 208 h 208"/>
                <a:gd name="T22" fmla="*/ 103 w 265"/>
                <a:gd name="T23" fmla="*/ 144 h 208"/>
                <a:gd name="T24" fmla="*/ 103 w 265"/>
                <a:gd name="T25" fmla="*/ 142 h 208"/>
                <a:gd name="T26" fmla="*/ 59 w 265"/>
                <a:gd name="T27" fmla="*/ 162 h 208"/>
                <a:gd name="T28" fmla="*/ 0 w 265"/>
                <a:gd name="T29" fmla="*/ 103 h 208"/>
                <a:gd name="T30" fmla="*/ 59 w 265"/>
                <a:gd name="T31" fmla="*/ 4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08">
                  <a:moveTo>
                    <a:pt x="59" y="45"/>
                  </a:moveTo>
                  <a:cubicBezTo>
                    <a:pt x="62" y="45"/>
                    <a:pt x="65" y="45"/>
                    <a:pt x="68" y="45"/>
                  </a:cubicBezTo>
                  <a:cubicBezTo>
                    <a:pt x="79" y="19"/>
                    <a:pt x="105" y="0"/>
                    <a:pt x="136" y="0"/>
                  </a:cubicBezTo>
                  <a:cubicBezTo>
                    <a:pt x="164" y="0"/>
                    <a:pt x="188" y="16"/>
                    <a:pt x="200" y="39"/>
                  </a:cubicBezTo>
                  <a:cubicBezTo>
                    <a:pt x="201" y="39"/>
                    <a:pt x="201" y="39"/>
                    <a:pt x="201" y="39"/>
                  </a:cubicBezTo>
                  <a:cubicBezTo>
                    <a:pt x="237" y="39"/>
                    <a:pt x="265" y="68"/>
                    <a:pt x="265" y="103"/>
                  </a:cubicBezTo>
                  <a:cubicBezTo>
                    <a:pt x="265" y="109"/>
                    <a:pt x="265" y="115"/>
                    <a:pt x="263" y="120"/>
                  </a:cubicBezTo>
                  <a:cubicBezTo>
                    <a:pt x="265" y="125"/>
                    <a:pt x="265" y="131"/>
                    <a:pt x="265" y="136"/>
                  </a:cubicBezTo>
                  <a:cubicBezTo>
                    <a:pt x="265" y="172"/>
                    <a:pt x="237" y="200"/>
                    <a:pt x="201" y="200"/>
                  </a:cubicBezTo>
                  <a:cubicBezTo>
                    <a:pt x="200" y="200"/>
                    <a:pt x="199" y="200"/>
                    <a:pt x="198" y="200"/>
                  </a:cubicBezTo>
                  <a:cubicBezTo>
                    <a:pt x="189" y="205"/>
                    <a:pt x="178" y="208"/>
                    <a:pt x="167" y="208"/>
                  </a:cubicBezTo>
                  <a:cubicBezTo>
                    <a:pt x="132" y="208"/>
                    <a:pt x="103" y="179"/>
                    <a:pt x="103" y="144"/>
                  </a:cubicBezTo>
                  <a:cubicBezTo>
                    <a:pt x="103" y="143"/>
                    <a:pt x="103" y="142"/>
                    <a:pt x="103" y="142"/>
                  </a:cubicBezTo>
                  <a:cubicBezTo>
                    <a:pt x="93" y="154"/>
                    <a:pt x="77" y="162"/>
                    <a:pt x="59" y="162"/>
                  </a:cubicBezTo>
                  <a:cubicBezTo>
                    <a:pt x="26" y="162"/>
                    <a:pt x="0" y="136"/>
                    <a:pt x="0" y="103"/>
                  </a:cubicBezTo>
                  <a:cubicBezTo>
                    <a:pt x="0" y="71"/>
                    <a:pt x="26" y="45"/>
                    <a:pt x="59" y="45"/>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2">
              <a:extLst>
                <a:ext uri="{FF2B5EF4-FFF2-40B4-BE49-F238E27FC236}">
                  <a16:creationId xmlns:a16="http://schemas.microsoft.com/office/drawing/2014/main" id="{04733E71-02ED-4581-9AC8-CE97A75315EC}"/>
                </a:ext>
              </a:extLst>
            </p:cNvPr>
            <p:cNvSpPr>
              <a:spLocks/>
            </p:cNvSpPr>
            <p:nvPr/>
          </p:nvSpPr>
          <p:spPr bwMode="auto">
            <a:xfrm>
              <a:off x="6310313" y="5897563"/>
              <a:ext cx="355600" cy="1116013"/>
            </a:xfrm>
            <a:custGeom>
              <a:avLst/>
              <a:gdLst>
                <a:gd name="T0" fmla="*/ 106 w 112"/>
                <a:gd name="T1" fmla="*/ 59 h 351"/>
                <a:gd name="T2" fmla="*/ 86 w 112"/>
                <a:gd name="T3" fmla="*/ 114 h 351"/>
                <a:gd name="T4" fmla="*/ 69 w 112"/>
                <a:gd name="T5" fmla="*/ 203 h 351"/>
                <a:gd name="T6" fmla="*/ 70 w 112"/>
                <a:gd name="T7" fmla="*/ 209 h 351"/>
                <a:gd name="T8" fmla="*/ 26 w 112"/>
                <a:gd name="T9" fmla="*/ 351 h 351"/>
                <a:gd name="T10" fmla="*/ 0 w 112"/>
                <a:gd name="T11" fmla="*/ 346 h 351"/>
                <a:gd name="T12" fmla="*/ 6 w 112"/>
                <a:gd name="T13" fmla="*/ 246 h 351"/>
                <a:gd name="T14" fmla="*/ 11 w 112"/>
                <a:gd name="T15" fmla="*/ 161 h 351"/>
                <a:gd name="T16" fmla="*/ 6 w 112"/>
                <a:gd name="T17" fmla="*/ 130 h 351"/>
                <a:gd name="T18" fmla="*/ 0 w 112"/>
                <a:gd name="T19" fmla="*/ 103 h 351"/>
                <a:gd name="T20" fmla="*/ 4 w 112"/>
                <a:gd name="T21" fmla="*/ 80 h 351"/>
                <a:gd name="T22" fmla="*/ 34 w 112"/>
                <a:gd name="T23" fmla="*/ 0 h 351"/>
                <a:gd name="T24" fmla="*/ 31 w 112"/>
                <a:gd name="T25" fmla="*/ 21 h 351"/>
                <a:gd name="T26" fmla="*/ 109 w 112"/>
                <a:gd name="T27" fmla="*/ 4 h 351"/>
                <a:gd name="T28" fmla="*/ 111 w 112"/>
                <a:gd name="T29" fmla="*/ 22 h 351"/>
                <a:gd name="T30" fmla="*/ 106 w 112"/>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1">
                  <a:moveTo>
                    <a:pt x="106" y="59"/>
                  </a:moveTo>
                  <a:cubicBezTo>
                    <a:pt x="86" y="114"/>
                    <a:pt x="86" y="114"/>
                    <a:pt x="86" y="114"/>
                  </a:cubicBezTo>
                  <a:cubicBezTo>
                    <a:pt x="69" y="203"/>
                    <a:pt x="69" y="203"/>
                    <a:pt x="69" y="203"/>
                  </a:cubicBezTo>
                  <a:cubicBezTo>
                    <a:pt x="70" y="209"/>
                    <a:pt x="70" y="209"/>
                    <a:pt x="70" y="209"/>
                  </a:cubicBezTo>
                  <a:cubicBezTo>
                    <a:pt x="26" y="351"/>
                    <a:pt x="26" y="351"/>
                    <a:pt x="26" y="351"/>
                  </a:cubicBezTo>
                  <a:cubicBezTo>
                    <a:pt x="0" y="346"/>
                    <a:pt x="0" y="346"/>
                    <a:pt x="0" y="346"/>
                  </a:cubicBezTo>
                  <a:cubicBezTo>
                    <a:pt x="6" y="246"/>
                    <a:pt x="6" y="246"/>
                    <a:pt x="6" y="246"/>
                  </a:cubicBezTo>
                  <a:cubicBezTo>
                    <a:pt x="11" y="161"/>
                    <a:pt x="11" y="161"/>
                    <a:pt x="11" y="161"/>
                  </a:cubicBezTo>
                  <a:cubicBezTo>
                    <a:pt x="12" y="151"/>
                    <a:pt x="10" y="140"/>
                    <a:pt x="6" y="130"/>
                  </a:cubicBezTo>
                  <a:cubicBezTo>
                    <a:pt x="2" y="122"/>
                    <a:pt x="0" y="112"/>
                    <a:pt x="0" y="103"/>
                  </a:cubicBezTo>
                  <a:cubicBezTo>
                    <a:pt x="0" y="95"/>
                    <a:pt x="2" y="87"/>
                    <a:pt x="4" y="80"/>
                  </a:cubicBezTo>
                  <a:cubicBezTo>
                    <a:pt x="34" y="0"/>
                    <a:pt x="34" y="0"/>
                    <a:pt x="34" y="0"/>
                  </a:cubicBezTo>
                  <a:cubicBezTo>
                    <a:pt x="31" y="21"/>
                    <a:pt x="31" y="21"/>
                    <a:pt x="31" y="21"/>
                  </a:cubicBezTo>
                  <a:cubicBezTo>
                    <a:pt x="109" y="4"/>
                    <a:pt x="109" y="4"/>
                    <a:pt x="109" y="4"/>
                  </a:cubicBezTo>
                  <a:cubicBezTo>
                    <a:pt x="111" y="22"/>
                    <a:pt x="111" y="22"/>
                    <a:pt x="111" y="22"/>
                  </a:cubicBezTo>
                  <a:cubicBezTo>
                    <a:pt x="112" y="34"/>
                    <a:pt x="110" y="47"/>
                    <a:pt x="106" y="5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3">
              <a:extLst>
                <a:ext uri="{FF2B5EF4-FFF2-40B4-BE49-F238E27FC236}">
                  <a16:creationId xmlns:a16="http://schemas.microsoft.com/office/drawing/2014/main" id="{32719AFE-5FBD-445B-BC4F-EA962B2A2D6F}"/>
                </a:ext>
              </a:extLst>
            </p:cNvPr>
            <p:cNvSpPr>
              <a:spLocks/>
            </p:cNvSpPr>
            <p:nvPr/>
          </p:nvSpPr>
          <p:spPr bwMode="auto">
            <a:xfrm>
              <a:off x="5722938" y="7596188"/>
              <a:ext cx="174625" cy="38100"/>
            </a:xfrm>
            <a:custGeom>
              <a:avLst/>
              <a:gdLst>
                <a:gd name="T0" fmla="*/ 84 w 110"/>
                <a:gd name="T1" fmla="*/ 0 h 24"/>
                <a:gd name="T2" fmla="*/ 0 w 110"/>
                <a:gd name="T3" fmla="*/ 24 h 24"/>
                <a:gd name="T4" fmla="*/ 110 w 110"/>
                <a:gd name="T5" fmla="*/ 12 h 24"/>
                <a:gd name="T6" fmla="*/ 84 w 110"/>
                <a:gd name="T7" fmla="*/ 0 h 24"/>
              </a:gdLst>
              <a:ahLst/>
              <a:cxnLst>
                <a:cxn ang="0">
                  <a:pos x="T0" y="T1"/>
                </a:cxn>
                <a:cxn ang="0">
                  <a:pos x="T2" y="T3"/>
                </a:cxn>
                <a:cxn ang="0">
                  <a:pos x="T4" y="T5"/>
                </a:cxn>
                <a:cxn ang="0">
                  <a:pos x="T6" y="T7"/>
                </a:cxn>
              </a:cxnLst>
              <a:rect l="0" t="0" r="r" b="b"/>
              <a:pathLst>
                <a:path w="110" h="24">
                  <a:moveTo>
                    <a:pt x="84" y="0"/>
                  </a:moveTo>
                  <a:lnTo>
                    <a:pt x="0" y="24"/>
                  </a:lnTo>
                  <a:lnTo>
                    <a:pt x="110" y="12"/>
                  </a:lnTo>
                  <a:lnTo>
                    <a:pt x="84"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4">
              <a:extLst>
                <a:ext uri="{FF2B5EF4-FFF2-40B4-BE49-F238E27FC236}">
                  <a16:creationId xmlns:a16="http://schemas.microsoft.com/office/drawing/2014/main" id="{52560081-B536-408E-BE12-BFAA599A1FD3}"/>
                </a:ext>
              </a:extLst>
            </p:cNvPr>
            <p:cNvSpPr>
              <a:spLocks/>
            </p:cNvSpPr>
            <p:nvPr/>
          </p:nvSpPr>
          <p:spPr bwMode="auto">
            <a:xfrm>
              <a:off x="6157913" y="7204076"/>
              <a:ext cx="479425" cy="430213"/>
            </a:xfrm>
            <a:custGeom>
              <a:avLst/>
              <a:gdLst>
                <a:gd name="T0" fmla="*/ 302 w 302"/>
                <a:gd name="T1" fmla="*/ 0 h 271"/>
                <a:gd name="T2" fmla="*/ 0 w 302"/>
                <a:gd name="T3" fmla="*/ 271 h 271"/>
                <a:gd name="T4" fmla="*/ 24 w 302"/>
                <a:gd name="T5" fmla="*/ 153 h 271"/>
                <a:gd name="T6" fmla="*/ 302 w 302"/>
                <a:gd name="T7" fmla="*/ 0 h 271"/>
              </a:gdLst>
              <a:ahLst/>
              <a:cxnLst>
                <a:cxn ang="0">
                  <a:pos x="T0" y="T1"/>
                </a:cxn>
                <a:cxn ang="0">
                  <a:pos x="T2" y="T3"/>
                </a:cxn>
                <a:cxn ang="0">
                  <a:pos x="T4" y="T5"/>
                </a:cxn>
                <a:cxn ang="0">
                  <a:pos x="T6" y="T7"/>
                </a:cxn>
              </a:cxnLst>
              <a:rect l="0" t="0" r="r" b="b"/>
              <a:pathLst>
                <a:path w="302" h="271">
                  <a:moveTo>
                    <a:pt x="302" y="0"/>
                  </a:moveTo>
                  <a:lnTo>
                    <a:pt x="0" y="271"/>
                  </a:lnTo>
                  <a:lnTo>
                    <a:pt x="24" y="153"/>
                  </a:lnTo>
                  <a:lnTo>
                    <a:pt x="302"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5">
              <a:extLst>
                <a:ext uri="{FF2B5EF4-FFF2-40B4-BE49-F238E27FC236}">
                  <a16:creationId xmlns:a16="http://schemas.microsoft.com/office/drawing/2014/main" id="{207DF656-D59C-4135-A9F7-996A1DC00374}"/>
                </a:ext>
              </a:extLst>
            </p:cNvPr>
            <p:cNvSpPr>
              <a:spLocks/>
            </p:cNvSpPr>
            <p:nvPr/>
          </p:nvSpPr>
          <p:spPr bwMode="auto">
            <a:xfrm>
              <a:off x="6405563" y="8256588"/>
              <a:ext cx="184150" cy="893763"/>
            </a:xfrm>
            <a:custGeom>
              <a:avLst/>
              <a:gdLst>
                <a:gd name="T0" fmla="*/ 58 w 58"/>
                <a:gd name="T1" fmla="*/ 281 h 281"/>
                <a:gd name="T2" fmla="*/ 0 w 58"/>
                <a:gd name="T3" fmla="*/ 0 h 281"/>
                <a:gd name="T4" fmla="*/ 4 w 58"/>
                <a:gd name="T5" fmla="*/ 1 h 281"/>
                <a:gd name="T6" fmla="*/ 31 w 58"/>
                <a:gd name="T7" fmla="*/ 50 h 281"/>
                <a:gd name="T8" fmla="*/ 37 w 58"/>
                <a:gd name="T9" fmla="*/ 70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1" y="1"/>
                    <a:pt x="4" y="1"/>
                  </a:cubicBezTo>
                  <a:cubicBezTo>
                    <a:pt x="31" y="50"/>
                    <a:pt x="31" y="50"/>
                    <a:pt x="31" y="50"/>
                  </a:cubicBezTo>
                  <a:cubicBezTo>
                    <a:pt x="34" y="56"/>
                    <a:pt x="37" y="63"/>
                    <a:pt x="37" y="70"/>
                  </a:cubicBezTo>
                  <a:lnTo>
                    <a:pt x="58" y="2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6">
              <a:extLst>
                <a:ext uri="{FF2B5EF4-FFF2-40B4-BE49-F238E27FC236}">
                  <a16:creationId xmlns:a16="http://schemas.microsoft.com/office/drawing/2014/main" id="{EA792330-A193-430B-88FC-92901409B576}"/>
                </a:ext>
              </a:extLst>
            </p:cNvPr>
            <p:cNvSpPr>
              <a:spLocks/>
            </p:cNvSpPr>
            <p:nvPr/>
          </p:nvSpPr>
          <p:spPr bwMode="auto">
            <a:xfrm>
              <a:off x="6281738" y="7073901"/>
              <a:ext cx="79375" cy="114300"/>
            </a:xfrm>
            <a:custGeom>
              <a:avLst/>
              <a:gdLst>
                <a:gd name="T0" fmla="*/ 50 w 50"/>
                <a:gd name="T1" fmla="*/ 8 h 72"/>
                <a:gd name="T2" fmla="*/ 28 w 50"/>
                <a:gd name="T3" fmla="*/ 2 h 72"/>
                <a:gd name="T4" fmla="*/ 22 w 50"/>
                <a:gd name="T5" fmla="*/ 0 h 72"/>
                <a:gd name="T6" fmla="*/ 0 w 50"/>
                <a:gd name="T7" fmla="*/ 62 h 72"/>
                <a:gd name="T8" fmla="*/ 8 w 50"/>
                <a:gd name="T9" fmla="*/ 64 h 72"/>
                <a:gd name="T10" fmla="*/ 28 w 50"/>
                <a:gd name="T11" fmla="*/ 72 h 72"/>
                <a:gd name="T12" fmla="*/ 50 w 50"/>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50" y="8"/>
                  </a:moveTo>
                  <a:lnTo>
                    <a:pt x="28" y="2"/>
                  </a:lnTo>
                  <a:lnTo>
                    <a:pt x="22" y="0"/>
                  </a:lnTo>
                  <a:lnTo>
                    <a:pt x="0" y="62"/>
                  </a:lnTo>
                  <a:lnTo>
                    <a:pt x="8" y="64"/>
                  </a:lnTo>
                  <a:lnTo>
                    <a:pt x="28" y="72"/>
                  </a:lnTo>
                  <a:lnTo>
                    <a:pt x="50" y="8"/>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7">
              <a:extLst>
                <a:ext uri="{FF2B5EF4-FFF2-40B4-BE49-F238E27FC236}">
                  <a16:creationId xmlns:a16="http://schemas.microsoft.com/office/drawing/2014/main" id="{2BB4387B-6397-456F-9AD9-1E5A2E4CAC33}"/>
                </a:ext>
              </a:extLst>
            </p:cNvPr>
            <p:cNvSpPr>
              <a:spLocks/>
            </p:cNvSpPr>
            <p:nvPr/>
          </p:nvSpPr>
          <p:spPr bwMode="auto">
            <a:xfrm>
              <a:off x="6281738" y="7073901"/>
              <a:ext cx="44450" cy="101600"/>
            </a:xfrm>
            <a:custGeom>
              <a:avLst/>
              <a:gdLst>
                <a:gd name="T0" fmla="*/ 28 w 28"/>
                <a:gd name="T1" fmla="*/ 2 h 64"/>
                <a:gd name="T2" fmla="*/ 22 w 28"/>
                <a:gd name="T3" fmla="*/ 0 h 64"/>
                <a:gd name="T4" fmla="*/ 0 w 28"/>
                <a:gd name="T5" fmla="*/ 62 h 64"/>
                <a:gd name="T6" fmla="*/ 8 w 28"/>
                <a:gd name="T7" fmla="*/ 64 h 64"/>
                <a:gd name="T8" fmla="*/ 28 w 28"/>
                <a:gd name="T9" fmla="*/ 2 h 64"/>
              </a:gdLst>
              <a:ahLst/>
              <a:cxnLst>
                <a:cxn ang="0">
                  <a:pos x="T0" y="T1"/>
                </a:cxn>
                <a:cxn ang="0">
                  <a:pos x="T2" y="T3"/>
                </a:cxn>
                <a:cxn ang="0">
                  <a:pos x="T4" y="T5"/>
                </a:cxn>
                <a:cxn ang="0">
                  <a:pos x="T6" y="T7"/>
                </a:cxn>
                <a:cxn ang="0">
                  <a:pos x="T8" y="T9"/>
                </a:cxn>
              </a:cxnLst>
              <a:rect l="0" t="0" r="r" b="b"/>
              <a:pathLst>
                <a:path w="28" h="64">
                  <a:moveTo>
                    <a:pt x="28" y="2"/>
                  </a:moveTo>
                  <a:lnTo>
                    <a:pt x="22" y="0"/>
                  </a:lnTo>
                  <a:lnTo>
                    <a:pt x="0" y="62"/>
                  </a:lnTo>
                  <a:lnTo>
                    <a:pt x="8" y="64"/>
                  </a:lnTo>
                  <a:lnTo>
                    <a:pt x="28" y="2"/>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8">
              <a:extLst>
                <a:ext uri="{FF2B5EF4-FFF2-40B4-BE49-F238E27FC236}">
                  <a16:creationId xmlns:a16="http://schemas.microsoft.com/office/drawing/2014/main" id="{F45A06F4-078B-4584-AB75-479E639B2833}"/>
                </a:ext>
              </a:extLst>
            </p:cNvPr>
            <p:cNvSpPr>
              <a:spLocks/>
            </p:cNvSpPr>
            <p:nvPr/>
          </p:nvSpPr>
          <p:spPr bwMode="auto">
            <a:xfrm>
              <a:off x="6310313" y="7188201"/>
              <a:ext cx="47625" cy="111125"/>
            </a:xfrm>
            <a:custGeom>
              <a:avLst/>
              <a:gdLst>
                <a:gd name="T0" fmla="*/ 15 w 15"/>
                <a:gd name="T1" fmla="*/ 27 h 35"/>
                <a:gd name="T2" fmla="*/ 15 w 15"/>
                <a:gd name="T3" fmla="*/ 0 h 35"/>
                <a:gd name="T4" fmla="*/ 12 w 15"/>
                <a:gd name="T5" fmla="*/ 0 h 35"/>
                <a:gd name="T6" fmla="*/ 0 w 15"/>
                <a:gd name="T7" fmla="*/ 1 h 35"/>
                <a:gd name="T8" fmla="*/ 1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1"/>
                    <a:pt x="0" y="1"/>
                    <a:pt x="0" y="1"/>
                  </a:cubicBezTo>
                  <a:cubicBezTo>
                    <a:pt x="1" y="28"/>
                    <a:pt x="1" y="28"/>
                    <a:pt x="1" y="28"/>
                  </a:cubicBezTo>
                  <a:cubicBezTo>
                    <a:pt x="1" y="31"/>
                    <a:pt x="3" y="34"/>
                    <a:pt x="6" y="35"/>
                  </a:cubicBezTo>
                  <a:cubicBezTo>
                    <a:pt x="7" y="35"/>
                    <a:pt x="8" y="35"/>
                    <a:pt x="8" y="35"/>
                  </a:cubicBezTo>
                  <a:cubicBezTo>
                    <a:pt x="8" y="35"/>
                    <a:pt x="9" y="35"/>
                    <a:pt x="9" y="35"/>
                  </a:cubicBezTo>
                  <a:cubicBezTo>
                    <a:pt x="13" y="34"/>
                    <a:pt x="15" y="31"/>
                    <a:pt x="15" y="2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9">
              <a:extLst>
                <a:ext uri="{FF2B5EF4-FFF2-40B4-BE49-F238E27FC236}">
                  <a16:creationId xmlns:a16="http://schemas.microsoft.com/office/drawing/2014/main" id="{BAB505FF-F8E9-496B-B322-CBCB4D736DE7}"/>
                </a:ext>
              </a:extLst>
            </p:cNvPr>
            <p:cNvSpPr>
              <a:spLocks/>
            </p:cNvSpPr>
            <p:nvPr/>
          </p:nvSpPr>
          <p:spPr bwMode="auto">
            <a:xfrm>
              <a:off x="6338888" y="7188201"/>
              <a:ext cx="19050" cy="111125"/>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0">
              <a:extLst>
                <a:ext uri="{FF2B5EF4-FFF2-40B4-BE49-F238E27FC236}">
                  <a16:creationId xmlns:a16="http://schemas.microsoft.com/office/drawing/2014/main" id="{74AFF48E-AD18-4083-9900-C3648BB605E7}"/>
                </a:ext>
              </a:extLst>
            </p:cNvPr>
            <p:cNvSpPr>
              <a:spLocks/>
            </p:cNvSpPr>
            <p:nvPr/>
          </p:nvSpPr>
          <p:spPr bwMode="auto">
            <a:xfrm>
              <a:off x="6218238" y="7127876"/>
              <a:ext cx="142875" cy="230188"/>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6"/>
                    <a:pt x="38" y="41"/>
                  </a:cubicBezTo>
                  <a:cubicBezTo>
                    <a:pt x="43" y="21"/>
                    <a:pt x="43" y="21"/>
                    <a:pt x="43" y="21"/>
                  </a:cubicBezTo>
                  <a:cubicBezTo>
                    <a:pt x="45" y="14"/>
                    <a:pt x="42" y="7"/>
                    <a:pt x="36" y="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1">
              <a:extLst>
                <a:ext uri="{FF2B5EF4-FFF2-40B4-BE49-F238E27FC236}">
                  <a16:creationId xmlns:a16="http://schemas.microsoft.com/office/drawing/2014/main" id="{84C77E45-938D-4C18-9B67-A898F99B8917}"/>
                </a:ext>
              </a:extLst>
            </p:cNvPr>
            <p:cNvSpPr>
              <a:spLocks/>
            </p:cNvSpPr>
            <p:nvPr/>
          </p:nvSpPr>
          <p:spPr bwMode="auto">
            <a:xfrm>
              <a:off x="6218238" y="7127876"/>
              <a:ext cx="82550" cy="223838"/>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5"/>
                    <a:pt x="26" y="2"/>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2">
              <a:extLst>
                <a:ext uri="{FF2B5EF4-FFF2-40B4-BE49-F238E27FC236}">
                  <a16:creationId xmlns:a16="http://schemas.microsoft.com/office/drawing/2014/main" id="{48A7563D-AC98-4200-A661-E1BCC954A0A0}"/>
                </a:ext>
              </a:extLst>
            </p:cNvPr>
            <p:cNvSpPr>
              <a:spLocks/>
            </p:cNvSpPr>
            <p:nvPr/>
          </p:nvSpPr>
          <p:spPr bwMode="auto">
            <a:xfrm>
              <a:off x="6294438" y="5805488"/>
              <a:ext cx="361950" cy="1309688"/>
            </a:xfrm>
            <a:custGeom>
              <a:avLst/>
              <a:gdLst>
                <a:gd name="T0" fmla="*/ 37 w 114"/>
                <a:gd name="T1" fmla="*/ 39 h 412"/>
                <a:gd name="T2" fmla="*/ 26 w 114"/>
                <a:gd name="T3" fmla="*/ 231 h 412"/>
                <a:gd name="T4" fmla="*/ 0 w 114"/>
                <a:gd name="T5" fmla="*/ 403 h 412"/>
                <a:gd name="T6" fmla="*/ 26 w 114"/>
                <a:gd name="T7" fmla="*/ 412 h 412"/>
                <a:gd name="T8" fmla="*/ 70 w 114"/>
                <a:gd name="T9" fmla="*/ 239 h 412"/>
                <a:gd name="T10" fmla="*/ 114 w 114"/>
                <a:gd name="T11" fmla="*/ 40 h 412"/>
                <a:gd name="T12" fmla="*/ 111 w 114"/>
                <a:gd name="T13" fmla="*/ 26 h 412"/>
                <a:gd name="T14" fmla="*/ 65 w 114"/>
                <a:gd name="T15" fmla="*/ 4 h 412"/>
                <a:gd name="T16" fmla="*/ 37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7" y="39"/>
                  </a:moveTo>
                  <a:cubicBezTo>
                    <a:pt x="26" y="231"/>
                    <a:pt x="26" y="231"/>
                    <a:pt x="26" y="231"/>
                  </a:cubicBezTo>
                  <a:cubicBezTo>
                    <a:pt x="26" y="267"/>
                    <a:pt x="13" y="334"/>
                    <a:pt x="0" y="403"/>
                  </a:cubicBezTo>
                  <a:cubicBezTo>
                    <a:pt x="26" y="412"/>
                    <a:pt x="26" y="412"/>
                    <a:pt x="26" y="412"/>
                  </a:cubicBezTo>
                  <a:cubicBezTo>
                    <a:pt x="31" y="368"/>
                    <a:pt x="49" y="306"/>
                    <a:pt x="70" y="239"/>
                  </a:cubicBezTo>
                  <a:cubicBezTo>
                    <a:pt x="92" y="170"/>
                    <a:pt x="110" y="102"/>
                    <a:pt x="114" y="40"/>
                  </a:cubicBezTo>
                  <a:cubicBezTo>
                    <a:pt x="114" y="35"/>
                    <a:pt x="113" y="30"/>
                    <a:pt x="111" y="26"/>
                  </a:cubicBezTo>
                  <a:cubicBezTo>
                    <a:pt x="100" y="7"/>
                    <a:pt x="85" y="0"/>
                    <a:pt x="65" y="4"/>
                  </a:cubicBezTo>
                  <a:cubicBezTo>
                    <a:pt x="49" y="8"/>
                    <a:pt x="37" y="22"/>
                    <a:pt x="37" y="3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01432B2C-E2F1-4BF5-86C7-3BB6BFAAD969}"/>
              </a:ext>
            </a:extLst>
          </p:cNvPr>
          <p:cNvSpPr txBox="1"/>
          <p:nvPr/>
        </p:nvSpPr>
        <p:spPr>
          <a:xfrm>
            <a:off x="3845358" y="2546056"/>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9190EAB9-E70A-4C92-B21C-3E8EB2AC83F1}"/>
              </a:ext>
            </a:extLst>
          </p:cNvPr>
          <p:cNvSpPr txBox="1"/>
          <p:nvPr/>
        </p:nvSpPr>
        <p:spPr>
          <a:xfrm>
            <a:off x="3763052" y="7241752"/>
            <a:ext cx="5775327" cy="203132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7FBE5BE3-0C73-4A12-8310-0932155B555C}"/>
              </a:ext>
            </a:extLst>
          </p:cNvPr>
          <p:cNvSpPr/>
          <p:nvPr/>
        </p:nvSpPr>
        <p:spPr>
          <a:xfrm>
            <a:off x="5391369" y="996150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235723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000" fill="hold"/>
                                        <p:tgtEl>
                                          <p:spTgt spid="101"/>
                                        </p:tgtEl>
                                        <p:attrNameLst>
                                          <p:attrName>ppt_x</p:attrName>
                                        </p:attrNameLst>
                                      </p:cBhvr>
                                      <p:tavLst>
                                        <p:tav tm="0">
                                          <p:val>
                                            <p:strVal val="#ppt_x"/>
                                          </p:val>
                                        </p:tav>
                                        <p:tav tm="100000">
                                          <p:val>
                                            <p:strVal val="#ppt_x"/>
                                          </p:val>
                                        </p:tav>
                                      </p:tavLst>
                                    </p:anim>
                                    <p:anim calcmode="lin" valueType="num">
                                      <p:cBhvr additive="base">
                                        <p:cTn id="8" dur="1000" fill="hold"/>
                                        <p:tgtEl>
                                          <p:spTgt spid="101"/>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ppt_x"/>
                                          </p:val>
                                        </p:tav>
                                        <p:tav tm="100000">
                                          <p:val>
                                            <p:strVal val="#ppt_x"/>
                                          </p:val>
                                        </p:tav>
                                      </p:tavLst>
                                    </p:anim>
                                    <p:anim calcmode="lin" valueType="num">
                                      <p:cBhvr additive="base">
                                        <p:cTn id="12" dur="1000" fill="hold"/>
                                        <p:tgtEl>
                                          <p:spTgt spid="100"/>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additive="base">
                                        <p:cTn id="19" dur="1500" fill="hold"/>
                                        <p:tgtEl>
                                          <p:spTgt spid="67"/>
                                        </p:tgtEl>
                                        <p:attrNameLst>
                                          <p:attrName>ppt_x</p:attrName>
                                        </p:attrNameLst>
                                      </p:cBhvr>
                                      <p:tavLst>
                                        <p:tav tm="0">
                                          <p:val>
                                            <p:strVal val="#ppt_x"/>
                                          </p:val>
                                        </p:tav>
                                        <p:tav tm="100000">
                                          <p:val>
                                            <p:strVal val="#ppt_x"/>
                                          </p:val>
                                        </p:tav>
                                      </p:tavLst>
                                    </p:anim>
                                    <p:anim calcmode="lin" valueType="num">
                                      <p:cBhvr additive="base">
                                        <p:cTn id="20" dur="1500" fill="hold"/>
                                        <p:tgtEl>
                                          <p:spTgt spid="6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additive="base">
                                        <p:cTn id="23" dur="1700" fill="hold"/>
                                        <p:tgtEl>
                                          <p:spTgt spid="68"/>
                                        </p:tgtEl>
                                        <p:attrNameLst>
                                          <p:attrName>ppt_x</p:attrName>
                                        </p:attrNameLst>
                                      </p:cBhvr>
                                      <p:tavLst>
                                        <p:tav tm="0">
                                          <p:val>
                                            <p:strVal val="#ppt_x"/>
                                          </p:val>
                                        </p:tav>
                                        <p:tav tm="100000">
                                          <p:val>
                                            <p:strVal val="#ppt_x"/>
                                          </p:val>
                                        </p:tav>
                                      </p:tavLst>
                                    </p:anim>
                                    <p:anim calcmode="lin" valueType="num">
                                      <p:cBhvr additive="base">
                                        <p:cTn id="24" dur="1700" fill="hold"/>
                                        <p:tgtEl>
                                          <p:spTgt spid="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900" fill="hold"/>
                                        <p:tgtEl>
                                          <p:spTgt spid="69"/>
                                        </p:tgtEl>
                                        <p:attrNameLst>
                                          <p:attrName>ppt_x</p:attrName>
                                        </p:attrNameLst>
                                      </p:cBhvr>
                                      <p:tavLst>
                                        <p:tav tm="0">
                                          <p:val>
                                            <p:strVal val="#ppt_x"/>
                                          </p:val>
                                        </p:tav>
                                        <p:tav tm="100000">
                                          <p:val>
                                            <p:strVal val="#ppt_x"/>
                                          </p:val>
                                        </p:tav>
                                      </p:tavLst>
                                    </p:anim>
                                    <p:anim calcmode="lin" valueType="num">
                                      <p:cBhvr additive="base">
                                        <p:cTn id="28" dur="1900" fill="hold"/>
                                        <p:tgtEl>
                                          <p:spTgt spid="6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500" fill="hold"/>
                                        <p:tgtEl>
                                          <p:spTgt spid="10"/>
                                        </p:tgtEl>
                                        <p:attrNameLst>
                                          <p:attrName>ppt_x</p:attrName>
                                        </p:attrNameLst>
                                      </p:cBhvr>
                                      <p:tavLst>
                                        <p:tav tm="0">
                                          <p:val>
                                            <p:strVal val="#ppt_x"/>
                                          </p:val>
                                        </p:tav>
                                        <p:tav tm="100000">
                                          <p:val>
                                            <p:strVal val="#ppt_x"/>
                                          </p:val>
                                        </p:tav>
                                      </p:tavLst>
                                    </p:anim>
                                    <p:anim calcmode="lin" valueType="num">
                                      <p:cBhvr additive="base">
                                        <p:cTn id="32" dur="1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700" fill="hold"/>
                                        <p:tgtEl>
                                          <p:spTgt spid="11"/>
                                        </p:tgtEl>
                                        <p:attrNameLst>
                                          <p:attrName>ppt_x</p:attrName>
                                        </p:attrNameLst>
                                      </p:cBhvr>
                                      <p:tavLst>
                                        <p:tav tm="0">
                                          <p:val>
                                            <p:strVal val="#ppt_x"/>
                                          </p:val>
                                        </p:tav>
                                        <p:tav tm="100000">
                                          <p:val>
                                            <p:strVal val="#ppt_x"/>
                                          </p:val>
                                        </p:tav>
                                      </p:tavLst>
                                    </p:anim>
                                    <p:anim calcmode="lin" valueType="num">
                                      <p:cBhvr additive="base">
                                        <p:cTn id="36" dur="17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700" fill="hold"/>
                                        <p:tgtEl>
                                          <p:spTgt spid="71"/>
                                        </p:tgtEl>
                                        <p:attrNameLst>
                                          <p:attrName>ppt_x</p:attrName>
                                        </p:attrNameLst>
                                      </p:cBhvr>
                                      <p:tavLst>
                                        <p:tav tm="0">
                                          <p:val>
                                            <p:strVal val="#ppt_x"/>
                                          </p:val>
                                        </p:tav>
                                        <p:tav tm="100000">
                                          <p:val>
                                            <p:strVal val="#ppt_x"/>
                                          </p:val>
                                        </p:tav>
                                      </p:tavLst>
                                    </p:anim>
                                    <p:anim calcmode="lin" valueType="num">
                                      <p:cBhvr additive="base">
                                        <p:cTn id="44" dur="17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additive="base">
                                        <p:cTn id="47" dur="1500" fill="hold"/>
                                        <p:tgtEl>
                                          <p:spTgt spid="81"/>
                                        </p:tgtEl>
                                        <p:attrNameLst>
                                          <p:attrName>ppt_x</p:attrName>
                                        </p:attrNameLst>
                                      </p:cBhvr>
                                      <p:tavLst>
                                        <p:tav tm="0">
                                          <p:val>
                                            <p:strVal val="#ppt_x"/>
                                          </p:val>
                                        </p:tav>
                                        <p:tav tm="100000">
                                          <p:val>
                                            <p:strVal val="#ppt_x"/>
                                          </p:val>
                                        </p:tav>
                                      </p:tavLst>
                                    </p:anim>
                                    <p:anim calcmode="lin" valueType="num">
                                      <p:cBhvr additive="base">
                                        <p:cTn id="48" dur="1500" fill="hold"/>
                                        <p:tgtEl>
                                          <p:spTgt spid="8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78"/>
                                        </p:tgtEl>
                                        <p:attrNameLst>
                                          <p:attrName>style.visibility</p:attrName>
                                        </p:attrNameLst>
                                      </p:cBhvr>
                                      <p:to>
                                        <p:strVal val="visible"/>
                                      </p:to>
                                    </p:set>
                                    <p:anim calcmode="lin" valueType="num">
                                      <p:cBhvr additive="base">
                                        <p:cTn id="51" dur="1500" fill="hold"/>
                                        <p:tgtEl>
                                          <p:spTgt spid="78"/>
                                        </p:tgtEl>
                                        <p:attrNameLst>
                                          <p:attrName>ppt_x</p:attrName>
                                        </p:attrNameLst>
                                      </p:cBhvr>
                                      <p:tavLst>
                                        <p:tav tm="0">
                                          <p:val>
                                            <p:strVal val="#ppt_x"/>
                                          </p:val>
                                        </p:tav>
                                        <p:tav tm="100000">
                                          <p:val>
                                            <p:strVal val="#ppt_x"/>
                                          </p:val>
                                        </p:tav>
                                      </p:tavLst>
                                    </p:anim>
                                    <p:anim calcmode="lin" valueType="num">
                                      <p:cBhvr additive="base">
                                        <p:cTn id="52" dur="1500" fill="hold"/>
                                        <p:tgtEl>
                                          <p:spTgt spid="7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0"/>
                                        </p:tgtEl>
                                        <p:attrNameLst>
                                          <p:attrName>style.visibility</p:attrName>
                                        </p:attrNameLst>
                                      </p:cBhvr>
                                      <p:to>
                                        <p:strVal val="visible"/>
                                      </p:to>
                                    </p:set>
                                    <p:anim calcmode="lin" valueType="num">
                                      <p:cBhvr additive="base">
                                        <p:cTn id="55" dur="1500" fill="hold"/>
                                        <p:tgtEl>
                                          <p:spTgt spid="90"/>
                                        </p:tgtEl>
                                        <p:attrNameLst>
                                          <p:attrName>ppt_x</p:attrName>
                                        </p:attrNameLst>
                                      </p:cBhvr>
                                      <p:tavLst>
                                        <p:tav tm="0">
                                          <p:val>
                                            <p:strVal val="#ppt_x"/>
                                          </p:val>
                                        </p:tav>
                                        <p:tav tm="100000">
                                          <p:val>
                                            <p:strVal val="#ppt_x"/>
                                          </p:val>
                                        </p:tav>
                                      </p:tavLst>
                                    </p:anim>
                                    <p:anim calcmode="lin" valueType="num">
                                      <p:cBhvr additive="base">
                                        <p:cTn id="56" dur="1500" fill="hold"/>
                                        <p:tgtEl>
                                          <p:spTgt spid="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99" grpId="0"/>
      <p:bldP spid="100" grpId="0"/>
      <p:bldP spid="101"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2D94DB27-B0DE-4EE0-B1C7-C8551881D99D}"/>
              </a:ext>
            </a:extLst>
          </p:cNvPr>
          <p:cNvSpPr>
            <a:spLocks/>
          </p:cNvSpPr>
          <p:nvPr/>
        </p:nvSpPr>
        <p:spPr bwMode="auto">
          <a:xfrm>
            <a:off x="14203998" y="9573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AAFBE45B-644C-463A-9682-0EB3DBFD92FA}"/>
              </a:ext>
            </a:extLst>
          </p:cNvPr>
          <p:cNvSpPr>
            <a:spLocks/>
          </p:cNvSpPr>
          <p:nvPr/>
        </p:nvSpPr>
        <p:spPr bwMode="auto">
          <a:xfrm>
            <a:off x="12129453" y="3033713"/>
            <a:ext cx="6181725" cy="6724809"/>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7">
            <a:extLst>
              <a:ext uri="{FF2B5EF4-FFF2-40B4-BE49-F238E27FC236}">
                <a16:creationId xmlns:a16="http://schemas.microsoft.com/office/drawing/2014/main" id="{9F05C245-C00A-403D-80B6-ABE3340C3F1F}"/>
              </a:ext>
            </a:extLst>
          </p:cNvPr>
          <p:cNvSpPr>
            <a:spLocks/>
          </p:cNvSpPr>
          <p:nvPr/>
        </p:nvSpPr>
        <p:spPr bwMode="auto">
          <a:xfrm>
            <a:off x="15642908" y="3372485"/>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1" name="Group 70">
            <a:extLst>
              <a:ext uri="{FF2B5EF4-FFF2-40B4-BE49-F238E27FC236}">
                <a16:creationId xmlns:a16="http://schemas.microsoft.com/office/drawing/2014/main" id="{FA5D33E0-FEB6-49E3-8C13-CAD53612F2CD}"/>
              </a:ext>
            </a:extLst>
          </p:cNvPr>
          <p:cNvGrpSpPr/>
          <p:nvPr/>
        </p:nvGrpSpPr>
        <p:grpSpPr>
          <a:xfrm>
            <a:off x="12236724" y="4778478"/>
            <a:ext cx="3416662" cy="4162536"/>
            <a:chOff x="11088688" y="6592888"/>
            <a:chExt cx="2566988" cy="3127375"/>
          </a:xfrm>
        </p:grpSpPr>
        <p:sp>
          <p:nvSpPr>
            <p:cNvPr id="72" name="Freeform 203">
              <a:extLst>
                <a:ext uri="{FF2B5EF4-FFF2-40B4-BE49-F238E27FC236}">
                  <a16:creationId xmlns:a16="http://schemas.microsoft.com/office/drawing/2014/main" id="{E7B2793D-76FC-484B-864A-6F0AF7C53C5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04">
              <a:extLst>
                <a:ext uri="{FF2B5EF4-FFF2-40B4-BE49-F238E27FC236}">
                  <a16:creationId xmlns:a16="http://schemas.microsoft.com/office/drawing/2014/main" id="{A73557BD-DBF8-4D86-B22F-40617AC68284}"/>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5">
              <a:extLst>
                <a:ext uri="{FF2B5EF4-FFF2-40B4-BE49-F238E27FC236}">
                  <a16:creationId xmlns:a16="http://schemas.microsoft.com/office/drawing/2014/main" id="{1D68B175-DE4D-46BD-AE08-8DE1262360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06">
              <a:extLst>
                <a:ext uri="{FF2B5EF4-FFF2-40B4-BE49-F238E27FC236}">
                  <a16:creationId xmlns:a16="http://schemas.microsoft.com/office/drawing/2014/main" id="{76ED3D97-67F7-4266-B2C5-F8DA18DC6F7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07">
              <a:extLst>
                <a:ext uri="{FF2B5EF4-FFF2-40B4-BE49-F238E27FC236}">
                  <a16:creationId xmlns:a16="http://schemas.microsoft.com/office/drawing/2014/main" id="{38C1FF2C-1723-4EDE-82DD-677769A1E9E5}"/>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08">
              <a:extLst>
                <a:ext uri="{FF2B5EF4-FFF2-40B4-BE49-F238E27FC236}">
                  <a16:creationId xmlns:a16="http://schemas.microsoft.com/office/drawing/2014/main" id="{99A4B97C-64FA-48EE-9E97-8BE65A3E0CD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E194FB91-0480-4F3F-ACEF-735219E88B58}"/>
              </a:ext>
            </a:extLst>
          </p:cNvPr>
          <p:cNvGrpSpPr/>
          <p:nvPr/>
        </p:nvGrpSpPr>
        <p:grpSpPr>
          <a:xfrm>
            <a:off x="11970221" y="7740686"/>
            <a:ext cx="3788543" cy="2615849"/>
            <a:chOff x="10701338" y="8021638"/>
            <a:chExt cx="2846388" cy="1965326"/>
          </a:xfrm>
        </p:grpSpPr>
        <p:sp>
          <p:nvSpPr>
            <p:cNvPr id="79" name="Freeform 201">
              <a:extLst>
                <a:ext uri="{FF2B5EF4-FFF2-40B4-BE49-F238E27FC236}">
                  <a16:creationId xmlns:a16="http://schemas.microsoft.com/office/drawing/2014/main" id="{FE670AE4-8C81-4737-8C57-0A25DD8B465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02">
              <a:extLst>
                <a:ext uri="{FF2B5EF4-FFF2-40B4-BE49-F238E27FC236}">
                  <a16:creationId xmlns:a16="http://schemas.microsoft.com/office/drawing/2014/main" id="{0C661C0C-F572-432C-BF49-6A5C0799917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B5A1648E-1E85-4235-8F0A-53725AF836C9}"/>
              </a:ext>
            </a:extLst>
          </p:cNvPr>
          <p:cNvGrpSpPr/>
          <p:nvPr/>
        </p:nvGrpSpPr>
        <p:grpSpPr>
          <a:xfrm>
            <a:off x="14214195" y="6331708"/>
            <a:ext cx="1872086" cy="2782771"/>
            <a:chOff x="12350751" y="7454901"/>
            <a:chExt cx="1406525" cy="2090737"/>
          </a:xfrm>
        </p:grpSpPr>
        <p:sp>
          <p:nvSpPr>
            <p:cNvPr id="82" name="Freeform 209">
              <a:extLst>
                <a:ext uri="{FF2B5EF4-FFF2-40B4-BE49-F238E27FC236}">
                  <a16:creationId xmlns:a16="http://schemas.microsoft.com/office/drawing/2014/main" id="{E23059F1-8B90-4090-B750-E829B5A75F97}"/>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0">
              <a:extLst>
                <a:ext uri="{FF2B5EF4-FFF2-40B4-BE49-F238E27FC236}">
                  <a16:creationId xmlns:a16="http://schemas.microsoft.com/office/drawing/2014/main" id="{B4E4B5A2-33F5-44CD-8193-1C855CAFEA52}"/>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11">
              <a:extLst>
                <a:ext uri="{FF2B5EF4-FFF2-40B4-BE49-F238E27FC236}">
                  <a16:creationId xmlns:a16="http://schemas.microsoft.com/office/drawing/2014/main" id="{82B24D42-2289-4840-BF01-CCBBEF048354}"/>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12">
              <a:extLst>
                <a:ext uri="{FF2B5EF4-FFF2-40B4-BE49-F238E27FC236}">
                  <a16:creationId xmlns:a16="http://schemas.microsoft.com/office/drawing/2014/main" id="{221022D4-32FE-456B-B243-12F6A66E845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3">
              <a:extLst>
                <a:ext uri="{FF2B5EF4-FFF2-40B4-BE49-F238E27FC236}">
                  <a16:creationId xmlns:a16="http://schemas.microsoft.com/office/drawing/2014/main" id="{9511BA98-9CD6-4571-81E2-06A676A64BE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4">
              <a:extLst>
                <a:ext uri="{FF2B5EF4-FFF2-40B4-BE49-F238E27FC236}">
                  <a16:creationId xmlns:a16="http://schemas.microsoft.com/office/drawing/2014/main" id="{DAE3B45C-7D69-4F8E-81C1-20DA4B6730C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15">
              <a:extLst>
                <a:ext uri="{FF2B5EF4-FFF2-40B4-BE49-F238E27FC236}">
                  <a16:creationId xmlns:a16="http://schemas.microsoft.com/office/drawing/2014/main" id="{0C0683DD-3D0A-4FB9-9203-125F673F29DF}"/>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16">
              <a:extLst>
                <a:ext uri="{FF2B5EF4-FFF2-40B4-BE49-F238E27FC236}">
                  <a16:creationId xmlns:a16="http://schemas.microsoft.com/office/drawing/2014/main" id="{9792A5D4-2176-4A1F-AFC7-4E045EA5EE3C}"/>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EEA1AC60-20B5-4FED-B159-0B144C353DE0}"/>
              </a:ext>
            </a:extLst>
          </p:cNvPr>
          <p:cNvGrpSpPr/>
          <p:nvPr/>
        </p:nvGrpSpPr>
        <p:grpSpPr>
          <a:xfrm>
            <a:off x="17938833" y="3230627"/>
            <a:ext cx="3892077" cy="6776272"/>
            <a:chOff x="15813088" y="4310063"/>
            <a:chExt cx="2924175" cy="5091113"/>
          </a:xfrm>
        </p:grpSpPr>
        <p:sp>
          <p:nvSpPr>
            <p:cNvPr id="91" name="Freeform 217">
              <a:extLst>
                <a:ext uri="{FF2B5EF4-FFF2-40B4-BE49-F238E27FC236}">
                  <a16:creationId xmlns:a16="http://schemas.microsoft.com/office/drawing/2014/main" id="{5517F037-66D9-4886-85A8-1E639B253913}"/>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18">
              <a:extLst>
                <a:ext uri="{FF2B5EF4-FFF2-40B4-BE49-F238E27FC236}">
                  <a16:creationId xmlns:a16="http://schemas.microsoft.com/office/drawing/2014/main" id="{FEE87E37-C43B-4FB2-88D6-34EF28460167}"/>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19">
              <a:extLst>
                <a:ext uri="{FF2B5EF4-FFF2-40B4-BE49-F238E27FC236}">
                  <a16:creationId xmlns:a16="http://schemas.microsoft.com/office/drawing/2014/main" id="{E7F47DB9-4370-458B-B3E4-BA6D5683E0ED}"/>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20">
              <a:extLst>
                <a:ext uri="{FF2B5EF4-FFF2-40B4-BE49-F238E27FC236}">
                  <a16:creationId xmlns:a16="http://schemas.microsoft.com/office/drawing/2014/main" id="{1ACC6236-1031-4284-B0FB-81EB048A43C4}"/>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21">
              <a:extLst>
                <a:ext uri="{FF2B5EF4-FFF2-40B4-BE49-F238E27FC236}">
                  <a16:creationId xmlns:a16="http://schemas.microsoft.com/office/drawing/2014/main" id="{0A4528EB-4BD7-4647-B82E-9BFFCF2308D4}"/>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22">
              <a:extLst>
                <a:ext uri="{FF2B5EF4-FFF2-40B4-BE49-F238E27FC236}">
                  <a16:creationId xmlns:a16="http://schemas.microsoft.com/office/drawing/2014/main" id="{655A2FEF-71B9-49FB-82CC-B5F2E7416D48}"/>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23">
              <a:extLst>
                <a:ext uri="{FF2B5EF4-FFF2-40B4-BE49-F238E27FC236}">
                  <a16:creationId xmlns:a16="http://schemas.microsoft.com/office/drawing/2014/main" id="{00EEE055-99CB-48E2-9F59-1A385C73777B}"/>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109E73D9-BCC1-4633-B14D-F18B86D2255E}"/>
              </a:ext>
            </a:extLst>
          </p:cNvPr>
          <p:cNvGrpSpPr/>
          <p:nvPr/>
        </p:nvGrpSpPr>
        <p:grpSpPr>
          <a:xfrm>
            <a:off x="15518923" y="3208338"/>
            <a:ext cx="3387725" cy="6894195"/>
            <a:chOff x="19080163" y="3538538"/>
            <a:chExt cx="3079750" cy="6267450"/>
          </a:xfrm>
        </p:grpSpPr>
        <p:sp>
          <p:nvSpPr>
            <p:cNvPr id="12" name="Freeform 8">
              <a:extLst>
                <a:ext uri="{FF2B5EF4-FFF2-40B4-BE49-F238E27FC236}">
                  <a16:creationId xmlns:a16="http://schemas.microsoft.com/office/drawing/2014/main" id="{A8B570B0-C749-4F4D-B1E7-201C0B14221E}"/>
                </a:ext>
              </a:extLst>
            </p:cNvPr>
            <p:cNvSpPr>
              <a:spLocks/>
            </p:cNvSpPr>
            <p:nvPr/>
          </p:nvSpPr>
          <p:spPr bwMode="auto">
            <a:xfrm>
              <a:off x="19080163"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9">
              <a:extLst>
                <a:ext uri="{FF2B5EF4-FFF2-40B4-BE49-F238E27FC236}">
                  <a16:creationId xmlns:a16="http://schemas.microsoft.com/office/drawing/2014/main" id="{C66CC254-15C5-4FC2-9477-BAAAF3E484DA}"/>
                </a:ext>
              </a:extLst>
            </p:cNvPr>
            <p:cNvSpPr>
              <a:spLocks/>
            </p:cNvSpPr>
            <p:nvPr/>
          </p:nvSpPr>
          <p:spPr bwMode="auto">
            <a:xfrm>
              <a:off x="19140488"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7" y="0"/>
                    <a:pt x="930" y="54"/>
                    <a:pt x="930" y="121"/>
                  </a:cubicBezTo>
                  <a:cubicBezTo>
                    <a:pt x="930" y="1812"/>
                    <a:pt x="930" y="1812"/>
                    <a:pt x="930" y="1812"/>
                  </a:cubicBezTo>
                  <a:cubicBezTo>
                    <a:pt x="930" y="1879"/>
                    <a:pt x="877"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0">
              <a:extLst>
                <a:ext uri="{FF2B5EF4-FFF2-40B4-BE49-F238E27FC236}">
                  <a16:creationId xmlns:a16="http://schemas.microsoft.com/office/drawing/2014/main" id="{88687973-96BC-4EAD-A048-B14A8EC9E32D}"/>
                </a:ext>
              </a:extLst>
            </p:cNvPr>
            <p:cNvSpPr>
              <a:spLocks/>
            </p:cNvSpPr>
            <p:nvPr/>
          </p:nvSpPr>
          <p:spPr bwMode="auto">
            <a:xfrm>
              <a:off x="19245263" y="3706813"/>
              <a:ext cx="2740025" cy="5921375"/>
            </a:xfrm>
            <a:custGeom>
              <a:avLst/>
              <a:gdLst>
                <a:gd name="T0" fmla="*/ 666 w 863"/>
                <a:gd name="T1" fmla="*/ 21 h 1862"/>
                <a:gd name="T2" fmla="*/ 666 w 863"/>
                <a:gd name="T3" fmla="*/ 28 h 1862"/>
                <a:gd name="T4" fmla="*/ 621 w 863"/>
                <a:gd name="T5" fmla="*/ 72 h 1862"/>
                <a:gd name="T6" fmla="*/ 241 w 863"/>
                <a:gd name="T7" fmla="*/ 72 h 1862"/>
                <a:gd name="T8" fmla="*/ 196 w 863"/>
                <a:gd name="T9" fmla="*/ 28 h 1862"/>
                <a:gd name="T10" fmla="*/ 196 w 863"/>
                <a:gd name="T11" fmla="*/ 21 h 1862"/>
                <a:gd name="T12" fmla="*/ 175 w 863"/>
                <a:gd name="T13" fmla="*/ 0 h 1862"/>
                <a:gd name="T14" fmla="*/ 93 w 863"/>
                <a:gd name="T15" fmla="*/ 0 h 1862"/>
                <a:gd name="T16" fmla="*/ 0 w 863"/>
                <a:gd name="T17" fmla="*/ 93 h 1862"/>
                <a:gd name="T18" fmla="*/ 0 w 863"/>
                <a:gd name="T19" fmla="*/ 1769 h 1862"/>
                <a:gd name="T20" fmla="*/ 93 w 863"/>
                <a:gd name="T21" fmla="*/ 1862 h 1862"/>
                <a:gd name="T22" fmla="*/ 769 w 863"/>
                <a:gd name="T23" fmla="*/ 1862 h 1862"/>
                <a:gd name="T24" fmla="*/ 863 w 863"/>
                <a:gd name="T25" fmla="*/ 1769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1" y="72"/>
                  </a:cubicBezTo>
                  <a:cubicBezTo>
                    <a:pt x="241" y="72"/>
                    <a:pt x="241" y="72"/>
                    <a:pt x="241" y="72"/>
                  </a:cubicBezTo>
                  <a:cubicBezTo>
                    <a:pt x="216" y="72"/>
                    <a:pt x="196" y="52"/>
                    <a:pt x="196" y="28"/>
                  </a:cubicBezTo>
                  <a:cubicBezTo>
                    <a:pt x="196" y="21"/>
                    <a:pt x="196" y="21"/>
                    <a:pt x="196" y="21"/>
                  </a:cubicBezTo>
                  <a:cubicBezTo>
                    <a:pt x="196" y="9"/>
                    <a:pt x="187" y="0"/>
                    <a:pt x="175" y="0"/>
                  </a:cubicBezTo>
                  <a:cubicBezTo>
                    <a:pt x="93" y="0"/>
                    <a:pt x="93" y="0"/>
                    <a:pt x="93" y="0"/>
                  </a:cubicBezTo>
                  <a:cubicBezTo>
                    <a:pt x="41" y="0"/>
                    <a:pt x="0" y="42"/>
                    <a:pt x="0" y="93"/>
                  </a:cubicBezTo>
                  <a:cubicBezTo>
                    <a:pt x="0" y="1769"/>
                    <a:pt x="0" y="1769"/>
                    <a:pt x="0" y="1769"/>
                  </a:cubicBezTo>
                  <a:cubicBezTo>
                    <a:pt x="0" y="1820"/>
                    <a:pt x="41" y="1862"/>
                    <a:pt x="93" y="1862"/>
                  </a:cubicBezTo>
                  <a:cubicBezTo>
                    <a:pt x="769" y="1862"/>
                    <a:pt x="769" y="1862"/>
                    <a:pt x="769" y="1862"/>
                  </a:cubicBezTo>
                  <a:cubicBezTo>
                    <a:pt x="821" y="1862"/>
                    <a:pt x="863" y="1820"/>
                    <a:pt x="863" y="1769"/>
                  </a:cubicBezTo>
                  <a:cubicBezTo>
                    <a:pt x="863" y="93"/>
                    <a:pt x="863" y="93"/>
                    <a:pt x="863" y="93"/>
                  </a:cubicBezTo>
                  <a:cubicBezTo>
                    <a:pt x="863" y="42"/>
                    <a:pt x="821" y="0"/>
                    <a:pt x="769" y="0"/>
                  </a:cubicBezTo>
                  <a:cubicBezTo>
                    <a:pt x="687" y="0"/>
                    <a:pt x="687" y="0"/>
                    <a:pt x="687" y="0"/>
                  </a:cubicBezTo>
                  <a:cubicBezTo>
                    <a:pt x="675"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1">
              <a:extLst>
                <a:ext uri="{FF2B5EF4-FFF2-40B4-BE49-F238E27FC236}">
                  <a16:creationId xmlns:a16="http://schemas.microsoft.com/office/drawing/2014/main" id="{9D671272-ACC7-429F-8669-9B7D425602DF}"/>
                </a:ext>
              </a:extLst>
            </p:cNvPr>
            <p:cNvSpPr>
              <a:spLocks/>
            </p:cNvSpPr>
            <p:nvPr/>
          </p:nvSpPr>
          <p:spPr bwMode="auto">
            <a:xfrm>
              <a:off x="20413663"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2">
              <a:extLst>
                <a:ext uri="{FF2B5EF4-FFF2-40B4-BE49-F238E27FC236}">
                  <a16:creationId xmlns:a16="http://schemas.microsoft.com/office/drawing/2014/main" id="{60376E3F-895F-4F8C-B93E-AF3D0504A761}"/>
                </a:ext>
              </a:extLst>
            </p:cNvPr>
            <p:cNvSpPr>
              <a:spLocks noChangeArrowheads="1"/>
            </p:cNvSpPr>
            <p:nvPr/>
          </p:nvSpPr>
          <p:spPr bwMode="auto">
            <a:xfrm>
              <a:off x="20893088" y="37385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 name="Group 67">
            <a:extLst>
              <a:ext uri="{FF2B5EF4-FFF2-40B4-BE49-F238E27FC236}">
                <a16:creationId xmlns:a16="http://schemas.microsoft.com/office/drawing/2014/main" id="{DF6105FD-5E14-4E55-AB32-E65C840976F8}"/>
              </a:ext>
            </a:extLst>
          </p:cNvPr>
          <p:cNvGrpSpPr/>
          <p:nvPr/>
        </p:nvGrpSpPr>
        <p:grpSpPr>
          <a:xfrm>
            <a:off x="15964218" y="3898107"/>
            <a:ext cx="2497138" cy="5741670"/>
            <a:chOff x="2227263" y="4165601"/>
            <a:chExt cx="2270125" cy="5219700"/>
          </a:xfrm>
        </p:grpSpPr>
        <p:sp>
          <p:nvSpPr>
            <p:cNvPr id="17" name="Freeform 13">
              <a:extLst>
                <a:ext uri="{FF2B5EF4-FFF2-40B4-BE49-F238E27FC236}">
                  <a16:creationId xmlns:a16="http://schemas.microsoft.com/office/drawing/2014/main" id="{AF7E8146-FEF9-4DF1-8E59-7E4A43DABE74}"/>
                </a:ext>
              </a:extLst>
            </p:cNvPr>
            <p:cNvSpPr>
              <a:spLocks/>
            </p:cNvSpPr>
            <p:nvPr/>
          </p:nvSpPr>
          <p:spPr bwMode="auto">
            <a:xfrm>
              <a:off x="2227263" y="4165601"/>
              <a:ext cx="2270125" cy="5219700"/>
            </a:xfrm>
            <a:custGeom>
              <a:avLst/>
              <a:gdLst>
                <a:gd name="T0" fmla="*/ 625 w 715"/>
                <a:gd name="T1" fmla="*/ 1642 h 1642"/>
                <a:gd name="T2" fmla="*/ 90 w 715"/>
                <a:gd name="T3" fmla="*/ 1642 h 1642"/>
                <a:gd name="T4" fmla="*/ 0 w 715"/>
                <a:gd name="T5" fmla="*/ 1552 h 1642"/>
                <a:gd name="T6" fmla="*/ 0 w 715"/>
                <a:gd name="T7" fmla="*/ 89 h 1642"/>
                <a:gd name="T8" fmla="*/ 90 w 715"/>
                <a:gd name="T9" fmla="*/ 0 h 1642"/>
                <a:gd name="T10" fmla="*/ 625 w 715"/>
                <a:gd name="T11" fmla="*/ 0 h 1642"/>
                <a:gd name="T12" fmla="*/ 715 w 715"/>
                <a:gd name="T13" fmla="*/ 89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89"/>
                    <a:pt x="0" y="89"/>
                    <a:pt x="0" y="89"/>
                  </a:cubicBezTo>
                  <a:cubicBezTo>
                    <a:pt x="0" y="40"/>
                    <a:pt x="40" y="0"/>
                    <a:pt x="90" y="0"/>
                  </a:cubicBezTo>
                  <a:cubicBezTo>
                    <a:pt x="625" y="0"/>
                    <a:pt x="625" y="0"/>
                    <a:pt x="625" y="0"/>
                  </a:cubicBezTo>
                  <a:cubicBezTo>
                    <a:pt x="675" y="0"/>
                    <a:pt x="715" y="40"/>
                    <a:pt x="715" y="89"/>
                  </a:cubicBezTo>
                  <a:cubicBezTo>
                    <a:pt x="715" y="1552"/>
                    <a:pt x="715" y="1552"/>
                    <a:pt x="715" y="1552"/>
                  </a:cubicBezTo>
                  <a:cubicBezTo>
                    <a:pt x="715" y="1602"/>
                    <a:pt x="675"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6CF5177F-2964-48E0-8358-202C82EABF4B}"/>
                </a:ext>
              </a:extLst>
            </p:cNvPr>
            <p:cNvSpPr>
              <a:spLocks/>
            </p:cNvSpPr>
            <p:nvPr/>
          </p:nvSpPr>
          <p:spPr bwMode="auto">
            <a:xfrm>
              <a:off x="2963863" y="7277101"/>
              <a:ext cx="796925" cy="141288"/>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Oval 15">
              <a:extLst>
                <a:ext uri="{FF2B5EF4-FFF2-40B4-BE49-F238E27FC236}">
                  <a16:creationId xmlns:a16="http://schemas.microsoft.com/office/drawing/2014/main" id="{AFBC99D0-D697-4D69-ACB7-EA666C513003}"/>
                </a:ext>
              </a:extLst>
            </p:cNvPr>
            <p:cNvSpPr>
              <a:spLocks noChangeArrowheads="1"/>
            </p:cNvSpPr>
            <p:nvPr/>
          </p:nvSpPr>
          <p:spPr bwMode="auto">
            <a:xfrm>
              <a:off x="2951163" y="4768851"/>
              <a:ext cx="822325"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2B9BC249-411D-421F-9C8F-D751872C9E89}"/>
                </a:ext>
              </a:extLst>
            </p:cNvPr>
            <p:cNvSpPr>
              <a:spLocks/>
            </p:cNvSpPr>
            <p:nvPr/>
          </p:nvSpPr>
          <p:spPr bwMode="auto">
            <a:xfrm>
              <a:off x="3116263" y="5180013"/>
              <a:ext cx="492125" cy="295275"/>
            </a:xfrm>
            <a:custGeom>
              <a:avLst/>
              <a:gdLst>
                <a:gd name="T0" fmla="*/ 146 w 155"/>
                <a:gd name="T1" fmla="*/ 93 h 93"/>
                <a:gd name="T2" fmla="*/ 9 w 155"/>
                <a:gd name="T3" fmla="*/ 93 h 93"/>
                <a:gd name="T4" fmla="*/ 0 w 155"/>
                <a:gd name="T5" fmla="*/ 84 h 93"/>
                <a:gd name="T6" fmla="*/ 0 w 155"/>
                <a:gd name="T7" fmla="*/ 53 h 93"/>
                <a:gd name="T8" fmla="*/ 53 w 155"/>
                <a:gd name="T9" fmla="*/ 0 h 93"/>
                <a:gd name="T10" fmla="*/ 102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9" y="93"/>
                    <a:pt x="9" y="93"/>
                    <a:pt x="9" y="93"/>
                  </a:cubicBezTo>
                  <a:cubicBezTo>
                    <a:pt x="4" y="93"/>
                    <a:pt x="0" y="89"/>
                    <a:pt x="0" y="84"/>
                  </a:cubicBezTo>
                  <a:cubicBezTo>
                    <a:pt x="0" y="53"/>
                    <a:pt x="0" y="53"/>
                    <a:pt x="0" y="53"/>
                  </a:cubicBezTo>
                  <a:cubicBezTo>
                    <a:pt x="0" y="24"/>
                    <a:pt x="24" y="0"/>
                    <a:pt x="53" y="0"/>
                  </a:cubicBezTo>
                  <a:cubicBezTo>
                    <a:pt x="102" y="0"/>
                    <a:pt x="102" y="0"/>
                    <a:pt x="102"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9013BE27-9301-4464-8294-201FD07518A7}"/>
                </a:ext>
              </a:extLst>
            </p:cNvPr>
            <p:cNvSpPr>
              <a:spLocks/>
            </p:cNvSpPr>
            <p:nvPr/>
          </p:nvSpPr>
          <p:spPr bwMode="auto">
            <a:xfrm>
              <a:off x="3208338" y="4826001"/>
              <a:ext cx="307975" cy="338138"/>
            </a:xfrm>
            <a:custGeom>
              <a:avLst/>
              <a:gdLst>
                <a:gd name="T0" fmla="*/ 61 w 97"/>
                <a:gd name="T1" fmla="*/ 106 h 106"/>
                <a:gd name="T2" fmla="*/ 34 w 97"/>
                <a:gd name="T3" fmla="*/ 106 h 106"/>
                <a:gd name="T4" fmla="*/ 0 w 97"/>
                <a:gd name="T5" fmla="*/ 72 h 106"/>
                <a:gd name="T6" fmla="*/ 0 w 97"/>
                <a:gd name="T7" fmla="*/ 48 h 106"/>
                <a:gd name="T8" fmla="*/ 48 w 97"/>
                <a:gd name="T9" fmla="*/ 0 h 106"/>
                <a:gd name="T10" fmla="*/ 49 w 97"/>
                <a:gd name="T11" fmla="*/ 0 h 106"/>
                <a:gd name="T12" fmla="*/ 97 w 97"/>
                <a:gd name="T13" fmla="*/ 48 h 106"/>
                <a:gd name="T14" fmla="*/ 97 w 97"/>
                <a:gd name="T15" fmla="*/ 70 h 106"/>
                <a:gd name="T16" fmla="*/ 61 w 97"/>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06">
                  <a:moveTo>
                    <a:pt x="61" y="106"/>
                  </a:moveTo>
                  <a:cubicBezTo>
                    <a:pt x="34" y="106"/>
                    <a:pt x="34" y="106"/>
                    <a:pt x="34" y="106"/>
                  </a:cubicBezTo>
                  <a:cubicBezTo>
                    <a:pt x="15" y="106"/>
                    <a:pt x="0" y="91"/>
                    <a:pt x="0" y="72"/>
                  </a:cubicBezTo>
                  <a:cubicBezTo>
                    <a:pt x="0" y="48"/>
                    <a:pt x="0" y="48"/>
                    <a:pt x="0" y="48"/>
                  </a:cubicBezTo>
                  <a:cubicBezTo>
                    <a:pt x="0" y="22"/>
                    <a:pt x="21" y="0"/>
                    <a:pt x="48" y="0"/>
                  </a:cubicBezTo>
                  <a:cubicBezTo>
                    <a:pt x="49" y="0"/>
                    <a:pt x="49" y="0"/>
                    <a:pt x="49" y="0"/>
                  </a:cubicBezTo>
                  <a:cubicBezTo>
                    <a:pt x="76" y="0"/>
                    <a:pt x="97" y="22"/>
                    <a:pt x="97" y="48"/>
                  </a:cubicBezTo>
                  <a:cubicBezTo>
                    <a:pt x="97" y="70"/>
                    <a:pt x="97" y="70"/>
                    <a:pt x="97" y="70"/>
                  </a:cubicBezTo>
                  <a:cubicBezTo>
                    <a:pt x="97" y="90"/>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768AB36C-4A3A-4D64-BCDE-F94BC11357D0}"/>
                </a:ext>
              </a:extLst>
            </p:cNvPr>
            <p:cNvSpPr>
              <a:spLocks/>
            </p:cNvSpPr>
            <p:nvPr/>
          </p:nvSpPr>
          <p:spPr bwMode="auto">
            <a:xfrm>
              <a:off x="3313113" y="51387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D5AD1387-A4B5-4A42-A812-164AEFC14486}"/>
                </a:ext>
              </a:extLst>
            </p:cNvPr>
            <p:cNvSpPr>
              <a:spLocks/>
            </p:cNvSpPr>
            <p:nvPr/>
          </p:nvSpPr>
          <p:spPr bwMode="auto">
            <a:xfrm>
              <a:off x="3182938" y="4797426"/>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7 h 66"/>
                <a:gd name="T14" fmla="*/ 0 w 113"/>
                <a:gd name="T15" fmla="*/ 44 h 66"/>
                <a:gd name="T16" fmla="*/ 19 w 113"/>
                <a:gd name="T17" fmla="*/ 63 h 66"/>
                <a:gd name="T18" fmla="*/ 33 w 113"/>
                <a:gd name="T19" fmla="*/ 56 h 66"/>
                <a:gd name="T20" fmla="*/ 55 w 113"/>
                <a:gd name="T21" fmla="*/ 66 h 66"/>
                <a:gd name="T22" fmla="*/ 79 w 113"/>
                <a:gd name="T23" fmla="*/ 56 h 66"/>
                <a:gd name="T24" fmla="*/ 94 w 113"/>
                <a:gd name="T25" fmla="*/ 65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2"/>
                  </a:cubicBezTo>
                  <a:cubicBezTo>
                    <a:pt x="75" y="5"/>
                    <a:pt x="66" y="0"/>
                    <a:pt x="55" y="0"/>
                  </a:cubicBezTo>
                  <a:cubicBezTo>
                    <a:pt x="46" y="0"/>
                    <a:pt x="38" y="4"/>
                    <a:pt x="32" y="10"/>
                  </a:cubicBezTo>
                  <a:cubicBezTo>
                    <a:pt x="31" y="10"/>
                    <a:pt x="31" y="10"/>
                    <a:pt x="31" y="10"/>
                  </a:cubicBezTo>
                  <a:cubicBezTo>
                    <a:pt x="21" y="10"/>
                    <a:pt x="13" y="18"/>
                    <a:pt x="12" y="27"/>
                  </a:cubicBezTo>
                  <a:cubicBezTo>
                    <a:pt x="5" y="30"/>
                    <a:pt x="0" y="36"/>
                    <a:pt x="0" y="44"/>
                  </a:cubicBezTo>
                  <a:cubicBezTo>
                    <a:pt x="0" y="55"/>
                    <a:pt x="8" y="63"/>
                    <a:pt x="19" y="63"/>
                  </a:cubicBezTo>
                  <a:cubicBezTo>
                    <a:pt x="24" y="63"/>
                    <a:pt x="29" y="60"/>
                    <a:pt x="33" y="56"/>
                  </a:cubicBezTo>
                  <a:cubicBezTo>
                    <a:pt x="38" y="62"/>
                    <a:pt x="47" y="66"/>
                    <a:pt x="55" y="66"/>
                  </a:cubicBezTo>
                  <a:cubicBezTo>
                    <a:pt x="64" y="66"/>
                    <a:pt x="73" y="62"/>
                    <a:pt x="79" y="56"/>
                  </a:cubicBezTo>
                  <a:cubicBezTo>
                    <a:pt x="82" y="62"/>
                    <a:pt x="88" y="65"/>
                    <a:pt x="94" y="65"/>
                  </a:cubicBezTo>
                  <a:cubicBezTo>
                    <a:pt x="104" y="65"/>
                    <a:pt x="113" y="57"/>
                    <a:pt x="113" y="47"/>
                  </a:cubicBezTo>
                  <a:cubicBezTo>
                    <a:pt x="113" y="39"/>
                    <a:pt x="108"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A300AE59-54A0-45D9-B1B5-30FF2E20B0A3}"/>
                </a:ext>
              </a:extLst>
            </p:cNvPr>
            <p:cNvSpPr>
              <a:spLocks/>
            </p:cNvSpPr>
            <p:nvPr/>
          </p:nvSpPr>
          <p:spPr bwMode="auto">
            <a:xfrm>
              <a:off x="2963863" y="5653088"/>
              <a:ext cx="796925" cy="136525"/>
            </a:xfrm>
            <a:custGeom>
              <a:avLst/>
              <a:gdLst>
                <a:gd name="T0" fmla="*/ 229 w 251"/>
                <a:gd name="T1" fmla="*/ 43 h 43"/>
                <a:gd name="T2" fmla="*/ 22 w 251"/>
                <a:gd name="T3" fmla="*/ 43 h 43"/>
                <a:gd name="T4" fmla="*/ 0 w 251"/>
                <a:gd name="T5" fmla="*/ 22 h 43"/>
                <a:gd name="T6" fmla="*/ 0 w 251"/>
                <a:gd name="T7" fmla="*/ 22 h 43"/>
                <a:gd name="T8" fmla="*/ 22 w 251"/>
                <a:gd name="T9" fmla="*/ 0 h 43"/>
                <a:gd name="T10" fmla="*/ 229 w 251"/>
                <a:gd name="T11" fmla="*/ 0 h 43"/>
                <a:gd name="T12" fmla="*/ 251 w 251"/>
                <a:gd name="T13" fmla="*/ 22 h 43"/>
                <a:gd name="T14" fmla="*/ 251 w 251"/>
                <a:gd name="T15" fmla="*/ 22 h 43"/>
                <a:gd name="T16" fmla="*/ 229 w 25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3">
                  <a:moveTo>
                    <a:pt x="229" y="43"/>
                  </a:moveTo>
                  <a:cubicBezTo>
                    <a:pt x="22" y="43"/>
                    <a:pt x="22" y="43"/>
                    <a:pt x="22" y="43"/>
                  </a:cubicBezTo>
                  <a:cubicBezTo>
                    <a:pt x="10" y="43"/>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3"/>
                    <a:pt x="229" y="4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EAA572A5-865B-45AA-8043-6E16A8557D9E}"/>
                </a:ext>
              </a:extLst>
            </p:cNvPr>
            <p:cNvSpPr>
              <a:spLocks/>
            </p:cNvSpPr>
            <p:nvPr/>
          </p:nvSpPr>
          <p:spPr bwMode="auto">
            <a:xfrm>
              <a:off x="3141663" y="5853113"/>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7" y="3"/>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158CEC4F-3C30-49CF-B7C4-8B00A486C401}"/>
                </a:ext>
              </a:extLst>
            </p:cNvPr>
            <p:cNvSpPr>
              <a:spLocks/>
            </p:cNvSpPr>
            <p:nvPr/>
          </p:nvSpPr>
          <p:spPr bwMode="auto">
            <a:xfrm>
              <a:off x="2830513" y="5853113"/>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23A0161E-9EA1-4F43-BB51-968E898446D7}"/>
                </a:ext>
              </a:extLst>
            </p:cNvPr>
            <p:cNvSpPr>
              <a:spLocks/>
            </p:cNvSpPr>
            <p:nvPr/>
          </p:nvSpPr>
          <p:spPr bwMode="auto">
            <a:xfrm>
              <a:off x="3008313" y="5853113"/>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14D37F6B-EBFD-48F2-9F4C-6706004EEA16}"/>
                </a:ext>
              </a:extLst>
            </p:cNvPr>
            <p:cNvSpPr>
              <a:spLocks/>
            </p:cNvSpPr>
            <p:nvPr/>
          </p:nvSpPr>
          <p:spPr bwMode="auto">
            <a:xfrm>
              <a:off x="3141663" y="8975726"/>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A79DD9FA-82B8-43A7-829B-99B985341E3B}"/>
                </a:ext>
              </a:extLst>
            </p:cNvPr>
            <p:cNvSpPr>
              <a:spLocks/>
            </p:cNvSpPr>
            <p:nvPr/>
          </p:nvSpPr>
          <p:spPr bwMode="auto">
            <a:xfrm>
              <a:off x="2830513" y="897572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350302AB-0FFB-447A-BE60-42D029059CAD}"/>
                </a:ext>
              </a:extLst>
            </p:cNvPr>
            <p:cNvSpPr>
              <a:spLocks/>
            </p:cNvSpPr>
            <p:nvPr/>
          </p:nvSpPr>
          <p:spPr bwMode="auto">
            <a:xfrm>
              <a:off x="3008313" y="897572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4F3D3E54-2ED5-404A-9C68-2385763475D4}"/>
                </a:ext>
              </a:extLst>
            </p:cNvPr>
            <p:cNvSpPr>
              <a:spLocks/>
            </p:cNvSpPr>
            <p:nvPr/>
          </p:nvSpPr>
          <p:spPr bwMode="auto">
            <a:xfrm>
              <a:off x="2551113" y="6692901"/>
              <a:ext cx="1622425" cy="187325"/>
            </a:xfrm>
            <a:custGeom>
              <a:avLst/>
              <a:gdLst>
                <a:gd name="T0" fmla="*/ 482 w 511"/>
                <a:gd name="T1" fmla="*/ 59 h 59"/>
                <a:gd name="T2" fmla="*/ 29 w 511"/>
                <a:gd name="T3" fmla="*/ 59 h 59"/>
                <a:gd name="T4" fmla="*/ 0 w 511"/>
                <a:gd name="T5" fmla="*/ 30 h 59"/>
                <a:gd name="T6" fmla="*/ 0 w 511"/>
                <a:gd name="T7" fmla="*/ 30 h 59"/>
                <a:gd name="T8" fmla="*/ 29 w 511"/>
                <a:gd name="T9" fmla="*/ 0 h 59"/>
                <a:gd name="T10" fmla="*/ 482 w 511"/>
                <a:gd name="T11" fmla="*/ 0 h 59"/>
                <a:gd name="T12" fmla="*/ 511 w 511"/>
                <a:gd name="T13" fmla="*/ 30 h 59"/>
                <a:gd name="T14" fmla="*/ 511 w 511"/>
                <a:gd name="T15" fmla="*/ 30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30"/>
                  </a:cubicBezTo>
                  <a:cubicBezTo>
                    <a:pt x="0" y="30"/>
                    <a:pt x="0" y="30"/>
                    <a:pt x="0" y="30"/>
                  </a:cubicBezTo>
                  <a:cubicBezTo>
                    <a:pt x="0" y="13"/>
                    <a:pt x="13" y="0"/>
                    <a:pt x="29" y="0"/>
                  </a:cubicBezTo>
                  <a:cubicBezTo>
                    <a:pt x="482" y="0"/>
                    <a:pt x="482" y="0"/>
                    <a:pt x="482" y="0"/>
                  </a:cubicBezTo>
                  <a:cubicBezTo>
                    <a:pt x="498" y="0"/>
                    <a:pt x="511" y="13"/>
                    <a:pt x="511" y="30"/>
                  </a:cubicBezTo>
                  <a:cubicBezTo>
                    <a:pt x="511" y="30"/>
                    <a:pt x="511" y="30"/>
                    <a:pt x="511" y="30"/>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5A65E5D9-5E92-4DDC-9940-19A97E68B4DB}"/>
                </a:ext>
              </a:extLst>
            </p:cNvPr>
            <p:cNvSpPr>
              <a:spLocks/>
            </p:cNvSpPr>
            <p:nvPr/>
          </p:nvSpPr>
          <p:spPr bwMode="auto">
            <a:xfrm>
              <a:off x="2551113" y="6956426"/>
              <a:ext cx="1622425" cy="187325"/>
            </a:xfrm>
            <a:custGeom>
              <a:avLst/>
              <a:gdLst>
                <a:gd name="T0" fmla="*/ 482 w 511"/>
                <a:gd name="T1" fmla="*/ 59 h 59"/>
                <a:gd name="T2" fmla="*/ 29 w 511"/>
                <a:gd name="T3" fmla="*/ 59 h 59"/>
                <a:gd name="T4" fmla="*/ 0 w 511"/>
                <a:gd name="T5" fmla="*/ 29 h 59"/>
                <a:gd name="T6" fmla="*/ 0 w 511"/>
                <a:gd name="T7" fmla="*/ 29 h 59"/>
                <a:gd name="T8" fmla="*/ 29 w 511"/>
                <a:gd name="T9" fmla="*/ 0 h 59"/>
                <a:gd name="T10" fmla="*/ 482 w 511"/>
                <a:gd name="T11" fmla="*/ 0 h 59"/>
                <a:gd name="T12" fmla="*/ 511 w 511"/>
                <a:gd name="T13" fmla="*/ 29 h 59"/>
                <a:gd name="T14" fmla="*/ 511 w 511"/>
                <a:gd name="T15" fmla="*/ 29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29"/>
                  </a:cubicBezTo>
                  <a:cubicBezTo>
                    <a:pt x="0" y="29"/>
                    <a:pt x="0" y="29"/>
                    <a:pt x="0" y="29"/>
                  </a:cubicBezTo>
                  <a:cubicBezTo>
                    <a:pt x="0" y="13"/>
                    <a:pt x="13" y="0"/>
                    <a:pt x="29" y="0"/>
                  </a:cubicBezTo>
                  <a:cubicBezTo>
                    <a:pt x="482" y="0"/>
                    <a:pt x="482" y="0"/>
                    <a:pt x="482" y="0"/>
                  </a:cubicBezTo>
                  <a:cubicBezTo>
                    <a:pt x="498" y="0"/>
                    <a:pt x="511" y="13"/>
                    <a:pt x="511" y="29"/>
                  </a:cubicBezTo>
                  <a:cubicBezTo>
                    <a:pt x="511" y="29"/>
                    <a:pt x="511" y="29"/>
                    <a:pt x="511" y="29"/>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3002E270-C70D-47BD-94F7-D707102201A2}"/>
              </a:ext>
            </a:extLst>
          </p:cNvPr>
          <p:cNvGrpSpPr/>
          <p:nvPr/>
        </p:nvGrpSpPr>
        <p:grpSpPr>
          <a:xfrm>
            <a:off x="14207490" y="4767740"/>
            <a:ext cx="1610043" cy="5083334"/>
            <a:chOff x="5386388" y="4956176"/>
            <a:chExt cx="1463675" cy="4621213"/>
          </a:xfrm>
        </p:grpSpPr>
        <p:sp>
          <p:nvSpPr>
            <p:cNvPr id="33" name="Freeform 29">
              <a:extLst>
                <a:ext uri="{FF2B5EF4-FFF2-40B4-BE49-F238E27FC236}">
                  <a16:creationId xmlns:a16="http://schemas.microsoft.com/office/drawing/2014/main" id="{AD6A496B-57F2-4624-B00D-F99947F4EF24}"/>
                </a:ext>
              </a:extLst>
            </p:cNvPr>
            <p:cNvSpPr>
              <a:spLocks/>
            </p:cNvSpPr>
            <p:nvPr/>
          </p:nvSpPr>
          <p:spPr bwMode="auto">
            <a:xfrm>
              <a:off x="5700713" y="5999163"/>
              <a:ext cx="107950" cy="123825"/>
            </a:xfrm>
            <a:custGeom>
              <a:avLst/>
              <a:gdLst>
                <a:gd name="T0" fmla="*/ 68 w 68"/>
                <a:gd name="T1" fmla="*/ 60 h 78"/>
                <a:gd name="T2" fmla="*/ 48 w 68"/>
                <a:gd name="T3" fmla="*/ 74 h 78"/>
                <a:gd name="T4" fmla="*/ 42 w 68"/>
                <a:gd name="T5" fmla="*/ 78 h 78"/>
                <a:gd name="T6" fmla="*/ 0 w 68"/>
                <a:gd name="T7" fmla="*/ 18 h 78"/>
                <a:gd name="T8" fmla="*/ 6 w 68"/>
                <a:gd name="T9" fmla="*/ 14 h 78"/>
                <a:gd name="T10" fmla="*/ 26 w 68"/>
                <a:gd name="T11" fmla="*/ 0 h 78"/>
                <a:gd name="T12" fmla="*/ 68 w 68"/>
                <a:gd name="T13" fmla="*/ 60 h 78"/>
              </a:gdLst>
              <a:ahLst/>
              <a:cxnLst>
                <a:cxn ang="0">
                  <a:pos x="T0" y="T1"/>
                </a:cxn>
                <a:cxn ang="0">
                  <a:pos x="T2" y="T3"/>
                </a:cxn>
                <a:cxn ang="0">
                  <a:pos x="T4" y="T5"/>
                </a:cxn>
                <a:cxn ang="0">
                  <a:pos x="T6" y="T7"/>
                </a:cxn>
                <a:cxn ang="0">
                  <a:pos x="T8" y="T9"/>
                </a:cxn>
                <a:cxn ang="0">
                  <a:pos x="T10" y="T11"/>
                </a:cxn>
                <a:cxn ang="0">
                  <a:pos x="T12" y="T13"/>
                </a:cxn>
              </a:cxnLst>
              <a:rect l="0" t="0" r="r" b="b"/>
              <a:pathLst>
                <a:path w="68" h="78">
                  <a:moveTo>
                    <a:pt x="68" y="60"/>
                  </a:moveTo>
                  <a:lnTo>
                    <a:pt x="48" y="74"/>
                  </a:lnTo>
                  <a:lnTo>
                    <a:pt x="42" y="78"/>
                  </a:lnTo>
                  <a:lnTo>
                    <a:pt x="0" y="18"/>
                  </a:lnTo>
                  <a:lnTo>
                    <a:pt x="6" y="14"/>
                  </a:lnTo>
                  <a:lnTo>
                    <a:pt x="26" y="0"/>
                  </a:lnTo>
                  <a:lnTo>
                    <a:pt x="68" y="6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
              <a:extLst>
                <a:ext uri="{FF2B5EF4-FFF2-40B4-BE49-F238E27FC236}">
                  <a16:creationId xmlns:a16="http://schemas.microsoft.com/office/drawing/2014/main" id="{42DE25FB-FC55-4458-B9D2-FA7980F67A2D}"/>
                </a:ext>
              </a:extLst>
            </p:cNvPr>
            <p:cNvSpPr>
              <a:spLocks/>
            </p:cNvSpPr>
            <p:nvPr/>
          </p:nvSpPr>
          <p:spPr bwMode="auto">
            <a:xfrm>
              <a:off x="5700713" y="6021388"/>
              <a:ext cx="76200" cy="101600"/>
            </a:xfrm>
            <a:custGeom>
              <a:avLst/>
              <a:gdLst>
                <a:gd name="T0" fmla="*/ 48 w 48"/>
                <a:gd name="T1" fmla="*/ 60 h 64"/>
                <a:gd name="T2" fmla="*/ 42 w 48"/>
                <a:gd name="T3" fmla="*/ 64 h 64"/>
                <a:gd name="T4" fmla="*/ 0 w 48"/>
                <a:gd name="T5" fmla="*/ 4 h 64"/>
                <a:gd name="T6" fmla="*/ 6 w 48"/>
                <a:gd name="T7" fmla="*/ 0 h 64"/>
                <a:gd name="T8" fmla="*/ 48 w 48"/>
                <a:gd name="T9" fmla="*/ 60 h 64"/>
              </a:gdLst>
              <a:ahLst/>
              <a:cxnLst>
                <a:cxn ang="0">
                  <a:pos x="T0" y="T1"/>
                </a:cxn>
                <a:cxn ang="0">
                  <a:pos x="T2" y="T3"/>
                </a:cxn>
                <a:cxn ang="0">
                  <a:pos x="T4" y="T5"/>
                </a:cxn>
                <a:cxn ang="0">
                  <a:pos x="T6" y="T7"/>
                </a:cxn>
                <a:cxn ang="0">
                  <a:pos x="T8" y="T9"/>
                </a:cxn>
              </a:cxnLst>
              <a:rect l="0" t="0" r="r" b="b"/>
              <a:pathLst>
                <a:path w="48" h="64">
                  <a:moveTo>
                    <a:pt x="48" y="60"/>
                  </a:moveTo>
                  <a:lnTo>
                    <a:pt x="42" y="64"/>
                  </a:lnTo>
                  <a:lnTo>
                    <a:pt x="0" y="4"/>
                  </a:lnTo>
                  <a:lnTo>
                    <a:pt x="6" y="0"/>
                  </a:lnTo>
                  <a:lnTo>
                    <a:pt x="48" y="6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
              <a:extLst>
                <a:ext uri="{FF2B5EF4-FFF2-40B4-BE49-F238E27FC236}">
                  <a16:creationId xmlns:a16="http://schemas.microsoft.com/office/drawing/2014/main" id="{7784A117-9785-4758-BA43-08FBFCA0BB10}"/>
                </a:ext>
              </a:extLst>
            </p:cNvPr>
            <p:cNvSpPr>
              <a:spLocks/>
            </p:cNvSpPr>
            <p:nvPr/>
          </p:nvSpPr>
          <p:spPr bwMode="auto">
            <a:xfrm>
              <a:off x="5722938" y="5878513"/>
              <a:ext cx="76200" cy="120650"/>
            </a:xfrm>
            <a:custGeom>
              <a:avLst/>
              <a:gdLst>
                <a:gd name="T0" fmla="*/ 23 w 24"/>
                <a:gd name="T1" fmla="*/ 10 h 38"/>
                <a:gd name="T2" fmla="*/ 16 w 24"/>
                <a:gd name="T3" fmla="*/ 38 h 38"/>
                <a:gd name="T4" fmla="*/ 13 w 24"/>
                <a:gd name="T5" fmla="*/ 38 h 38"/>
                <a:gd name="T6" fmla="*/ 0 w 24"/>
                <a:gd name="T7" fmla="*/ 35 h 38"/>
                <a:gd name="T8" fmla="*/ 7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7" y="6"/>
                    <a:pt x="7" y="6"/>
                    <a:pt x="7" y="6"/>
                  </a:cubicBezTo>
                  <a:cubicBezTo>
                    <a:pt x="8" y="2"/>
                    <a:pt x="11" y="0"/>
                    <a:pt x="15" y="0"/>
                  </a:cubicBezTo>
                  <a:cubicBezTo>
                    <a:pt x="15" y="0"/>
                    <a:pt x="16" y="0"/>
                    <a:pt x="17" y="0"/>
                  </a:cubicBezTo>
                  <a:cubicBezTo>
                    <a:pt x="17" y="0"/>
                    <a:pt x="17" y="0"/>
                    <a:pt x="18" y="0"/>
                  </a:cubicBezTo>
                  <a:cubicBezTo>
                    <a:pt x="21" y="1"/>
                    <a:pt x="24" y="5"/>
                    <a:pt x="23" y="1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
              <a:extLst>
                <a:ext uri="{FF2B5EF4-FFF2-40B4-BE49-F238E27FC236}">
                  <a16:creationId xmlns:a16="http://schemas.microsoft.com/office/drawing/2014/main" id="{4680B75D-F385-4C62-B618-9E6F21220006}"/>
                </a:ext>
              </a:extLst>
            </p:cNvPr>
            <p:cNvSpPr>
              <a:spLocks/>
            </p:cNvSpPr>
            <p:nvPr/>
          </p:nvSpPr>
          <p:spPr bwMode="auto">
            <a:xfrm>
              <a:off x="5764213" y="5878513"/>
              <a:ext cx="34925" cy="120650"/>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7" y="5"/>
                    <a:pt x="5" y="0"/>
                    <a:pt x="5" y="0"/>
                  </a:cubicBezTo>
                  <a:cubicBezTo>
                    <a:pt x="8" y="1"/>
                    <a:pt x="11" y="5"/>
                    <a:pt x="10" y="10"/>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3">
              <a:extLst>
                <a:ext uri="{FF2B5EF4-FFF2-40B4-BE49-F238E27FC236}">
                  <a16:creationId xmlns:a16="http://schemas.microsoft.com/office/drawing/2014/main" id="{D78504E9-3F0B-4E67-A43E-4A893E7E8BE4}"/>
                </a:ext>
              </a:extLst>
            </p:cNvPr>
            <p:cNvSpPr>
              <a:spLocks/>
            </p:cNvSpPr>
            <p:nvPr/>
          </p:nvSpPr>
          <p:spPr bwMode="auto">
            <a:xfrm>
              <a:off x="5621338" y="5767388"/>
              <a:ext cx="139700" cy="190500"/>
            </a:xfrm>
            <a:custGeom>
              <a:avLst/>
              <a:gdLst>
                <a:gd name="T0" fmla="*/ 38 w 44"/>
                <a:gd name="T1" fmla="*/ 60 h 60"/>
                <a:gd name="T2" fmla="*/ 40 w 44"/>
                <a:gd name="T3" fmla="*/ 59 h 60"/>
                <a:gd name="T4" fmla="*/ 42 w 44"/>
                <a:gd name="T5" fmla="*/ 47 h 60"/>
                <a:gd name="T6" fmla="*/ 10 w 44"/>
                <a:gd name="T7" fmla="*/ 3 h 60"/>
                <a:gd name="T8" fmla="*/ 4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9"/>
                    <a:pt x="40" y="59"/>
                    <a:pt x="40" y="59"/>
                  </a:cubicBezTo>
                  <a:cubicBezTo>
                    <a:pt x="44" y="56"/>
                    <a:pt x="44" y="50"/>
                    <a:pt x="42" y="47"/>
                  </a:cubicBezTo>
                  <a:cubicBezTo>
                    <a:pt x="10" y="3"/>
                    <a:pt x="10" y="3"/>
                    <a:pt x="10" y="3"/>
                  </a:cubicBezTo>
                  <a:cubicBezTo>
                    <a:pt x="8" y="1"/>
                    <a:pt x="6" y="0"/>
                    <a:pt x="4"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4">
              <a:extLst>
                <a:ext uri="{FF2B5EF4-FFF2-40B4-BE49-F238E27FC236}">
                  <a16:creationId xmlns:a16="http://schemas.microsoft.com/office/drawing/2014/main" id="{BC97FB9F-3E50-4C32-BB87-93A89FE5EF64}"/>
                </a:ext>
              </a:extLst>
            </p:cNvPr>
            <p:cNvSpPr>
              <a:spLocks/>
            </p:cNvSpPr>
            <p:nvPr/>
          </p:nvSpPr>
          <p:spPr bwMode="auto">
            <a:xfrm>
              <a:off x="5595938" y="5757863"/>
              <a:ext cx="174625" cy="228600"/>
            </a:xfrm>
            <a:custGeom>
              <a:avLst/>
              <a:gdLst>
                <a:gd name="T0" fmla="*/ 51 w 55"/>
                <a:gd name="T1" fmla="*/ 71 h 72"/>
                <a:gd name="T2" fmla="*/ 53 w 55"/>
                <a:gd name="T3" fmla="*/ 69 h 72"/>
                <a:gd name="T4" fmla="*/ 54 w 55"/>
                <a:gd name="T5" fmla="*/ 64 h 72"/>
                <a:gd name="T6" fmla="*/ 9 w 55"/>
                <a:gd name="T7" fmla="*/ 2 h 72"/>
                <a:gd name="T8" fmla="*/ 3 w 55"/>
                <a:gd name="T9" fmla="*/ 1 h 72"/>
                <a:gd name="T10" fmla="*/ 2 w 55"/>
                <a:gd name="T11" fmla="*/ 2 h 72"/>
                <a:gd name="T12" fmla="*/ 1 w 55"/>
                <a:gd name="T13" fmla="*/ 8 h 72"/>
                <a:gd name="T14" fmla="*/ 46 w 55"/>
                <a:gd name="T15" fmla="*/ 70 h 72"/>
                <a:gd name="T16" fmla="*/ 51 w 55"/>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72">
                  <a:moveTo>
                    <a:pt x="51" y="71"/>
                  </a:moveTo>
                  <a:cubicBezTo>
                    <a:pt x="53" y="69"/>
                    <a:pt x="53" y="69"/>
                    <a:pt x="53" y="69"/>
                  </a:cubicBezTo>
                  <a:cubicBezTo>
                    <a:pt x="55" y="68"/>
                    <a:pt x="55" y="65"/>
                    <a:pt x="54" y="64"/>
                  </a:cubicBezTo>
                  <a:cubicBezTo>
                    <a:pt x="9" y="2"/>
                    <a:pt x="9" y="2"/>
                    <a:pt x="9" y="2"/>
                  </a:cubicBezTo>
                  <a:cubicBezTo>
                    <a:pt x="8" y="0"/>
                    <a:pt x="5" y="0"/>
                    <a:pt x="3" y="1"/>
                  </a:cubicBezTo>
                  <a:cubicBezTo>
                    <a:pt x="2" y="2"/>
                    <a:pt x="2" y="2"/>
                    <a:pt x="2" y="2"/>
                  </a:cubicBezTo>
                  <a:cubicBezTo>
                    <a:pt x="0" y="4"/>
                    <a:pt x="0" y="6"/>
                    <a:pt x="1" y="8"/>
                  </a:cubicBezTo>
                  <a:cubicBezTo>
                    <a:pt x="46" y="70"/>
                    <a:pt x="46" y="70"/>
                    <a:pt x="46" y="70"/>
                  </a:cubicBezTo>
                  <a:cubicBezTo>
                    <a:pt x="47" y="71"/>
                    <a:pt x="49"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5">
              <a:extLst>
                <a:ext uri="{FF2B5EF4-FFF2-40B4-BE49-F238E27FC236}">
                  <a16:creationId xmlns:a16="http://schemas.microsoft.com/office/drawing/2014/main" id="{79ED5740-34ED-450E-9346-0BB1E442512E}"/>
                </a:ext>
              </a:extLst>
            </p:cNvPr>
            <p:cNvSpPr>
              <a:spLocks/>
            </p:cNvSpPr>
            <p:nvPr/>
          </p:nvSpPr>
          <p:spPr bwMode="auto">
            <a:xfrm>
              <a:off x="5586413" y="5840413"/>
              <a:ext cx="196850" cy="231775"/>
            </a:xfrm>
            <a:custGeom>
              <a:avLst/>
              <a:gdLst>
                <a:gd name="T0" fmla="*/ 55 w 62"/>
                <a:gd name="T1" fmla="*/ 64 h 73"/>
                <a:gd name="T2" fmla="*/ 46 w 62"/>
                <a:gd name="T3" fmla="*/ 70 h 73"/>
                <a:gd name="T4" fmla="*/ 44 w 62"/>
                <a:gd name="T5" fmla="*/ 71 h 73"/>
                <a:gd name="T6" fmla="*/ 35 w 62"/>
                <a:gd name="T7" fmla="*/ 68 h 73"/>
                <a:gd name="T8" fmla="*/ 2 w 62"/>
                <a:gd name="T9" fmla="*/ 17 h 73"/>
                <a:gd name="T10" fmla="*/ 3 w 62"/>
                <a:gd name="T11" fmla="*/ 7 h 73"/>
                <a:gd name="T12" fmla="*/ 46 w 62"/>
                <a:gd name="T13" fmla="*/ 25 h 73"/>
                <a:gd name="T14" fmla="*/ 58 w 62"/>
                <a:gd name="T15" fmla="*/ 45 h 73"/>
                <a:gd name="T16" fmla="*/ 55 w 62"/>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3">
                  <a:moveTo>
                    <a:pt x="55" y="64"/>
                  </a:moveTo>
                  <a:cubicBezTo>
                    <a:pt x="46" y="70"/>
                    <a:pt x="46" y="70"/>
                    <a:pt x="46" y="70"/>
                  </a:cubicBezTo>
                  <a:cubicBezTo>
                    <a:pt x="44" y="71"/>
                    <a:pt x="44" y="71"/>
                    <a:pt x="44" y="71"/>
                  </a:cubicBezTo>
                  <a:cubicBezTo>
                    <a:pt x="41" y="73"/>
                    <a:pt x="37" y="72"/>
                    <a:pt x="35" y="68"/>
                  </a:cubicBezTo>
                  <a:cubicBezTo>
                    <a:pt x="2" y="17"/>
                    <a:pt x="2" y="17"/>
                    <a:pt x="2" y="17"/>
                  </a:cubicBezTo>
                  <a:cubicBezTo>
                    <a:pt x="0" y="13"/>
                    <a:pt x="0" y="9"/>
                    <a:pt x="3" y="7"/>
                  </a:cubicBezTo>
                  <a:cubicBezTo>
                    <a:pt x="15" y="0"/>
                    <a:pt x="37" y="12"/>
                    <a:pt x="46" y="25"/>
                  </a:cubicBezTo>
                  <a:cubicBezTo>
                    <a:pt x="58" y="45"/>
                    <a:pt x="58" y="45"/>
                    <a:pt x="58" y="45"/>
                  </a:cubicBezTo>
                  <a:cubicBezTo>
                    <a:pt x="62" y="52"/>
                    <a:pt x="61" y="60"/>
                    <a:pt x="55" y="6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6">
              <a:extLst>
                <a:ext uri="{FF2B5EF4-FFF2-40B4-BE49-F238E27FC236}">
                  <a16:creationId xmlns:a16="http://schemas.microsoft.com/office/drawing/2014/main" id="{698087C4-408F-470C-8226-5A23780F449E}"/>
                </a:ext>
              </a:extLst>
            </p:cNvPr>
            <p:cNvSpPr>
              <a:spLocks/>
            </p:cNvSpPr>
            <p:nvPr/>
          </p:nvSpPr>
          <p:spPr bwMode="auto">
            <a:xfrm>
              <a:off x="5586413" y="5853113"/>
              <a:ext cx="146050" cy="219075"/>
            </a:xfrm>
            <a:custGeom>
              <a:avLst/>
              <a:gdLst>
                <a:gd name="T0" fmla="*/ 46 w 46"/>
                <a:gd name="T1" fmla="*/ 66 h 69"/>
                <a:gd name="T2" fmla="*/ 44 w 46"/>
                <a:gd name="T3" fmla="*/ 67 h 69"/>
                <a:gd name="T4" fmla="*/ 35 w 46"/>
                <a:gd name="T5" fmla="*/ 64 h 69"/>
                <a:gd name="T6" fmla="*/ 2 w 46"/>
                <a:gd name="T7" fmla="*/ 13 h 69"/>
                <a:gd name="T8" fmla="*/ 3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4" y="67"/>
                    <a:pt x="44" y="67"/>
                    <a:pt x="44" y="67"/>
                  </a:cubicBezTo>
                  <a:cubicBezTo>
                    <a:pt x="41" y="69"/>
                    <a:pt x="37" y="68"/>
                    <a:pt x="35" y="64"/>
                  </a:cubicBezTo>
                  <a:cubicBezTo>
                    <a:pt x="2" y="13"/>
                    <a:pt x="2" y="13"/>
                    <a:pt x="2" y="13"/>
                  </a:cubicBezTo>
                  <a:cubicBezTo>
                    <a:pt x="0" y="9"/>
                    <a:pt x="0" y="5"/>
                    <a:pt x="3" y="3"/>
                  </a:cubicBezTo>
                  <a:cubicBezTo>
                    <a:pt x="7" y="0"/>
                    <a:pt x="25" y="46"/>
                    <a:pt x="46" y="66"/>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7">
              <a:extLst>
                <a:ext uri="{FF2B5EF4-FFF2-40B4-BE49-F238E27FC236}">
                  <a16:creationId xmlns:a16="http://schemas.microsoft.com/office/drawing/2014/main" id="{27B2467D-A336-43F8-8C3F-F420BFA274AA}"/>
                </a:ext>
              </a:extLst>
            </p:cNvPr>
            <p:cNvSpPr>
              <a:spLocks/>
            </p:cNvSpPr>
            <p:nvPr/>
          </p:nvSpPr>
          <p:spPr bwMode="auto">
            <a:xfrm>
              <a:off x="5738813" y="5843588"/>
              <a:ext cx="733425" cy="684213"/>
            </a:xfrm>
            <a:custGeom>
              <a:avLst/>
              <a:gdLst>
                <a:gd name="T0" fmla="*/ 231 w 231"/>
                <a:gd name="T1" fmla="*/ 25 h 215"/>
                <a:gd name="T2" fmla="*/ 148 w 231"/>
                <a:gd name="T3" fmla="*/ 202 h 215"/>
                <a:gd name="T4" fmla="*/ 146 w 231"/>
                <a:gd name="T5" fmla="*/ 206 h 215"/>
                <a:gd name="T6" fmla="*/ 116 w 231"/>
                <a:gd name="T7" fmla="*/ 206 h 215"/>
                <a:gd name="T8" fmla="*/ 112 w 231"/>
                <a:gd name="T9" fmla="*/ 203 h 215"/>
                <a:gd name="T10" fmla="*/ 0 w 231"/>
                <a:gd name="T11" fmla="*/ 88 h 215"/>
                <a:gd name="T12" fmla="*/ 24 w 231"/>
                <a:gd name="T13" fmla="*/ 76 h 215"/>
                <a:gd name="T14" fmla="*/ 106 w 231"/>
                <a:gd name="T15" fmla="*/ 139 h 215"/>
                <a:gd name="T16" fmla="*/ 130 w 231"/>
                <a:gd name="T17" fmla="*/ 152 h 215"/>
                <a:gd name="T18" fmla="*/ 146 w 231"/>
                <a:gd name="T19" fmla="*/ 118 h 215"/>
                <a:gd name="T20" fmla="*/ 201 w 231"/>
                <a:gd name="T21" fmla="*/ 0 h 215"/>
                <a:gd name="T22" fmla="*/ 231 w 231"/>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5">
                  <a:moveTo>
                    <a:pt x="231" y="25"/>
                  </a:moveTo>
                  <a:cubicBezTo>
                    <a:pt x="148" y="202"/>
                    <a:pt x="148" y="202"/>
                    <a:pt x="148" y="202"/>
                  </a:cubicBezTo>
                  <a:cubicBezTo>
                    <a:pt x="146" y="206"/>
                    <a:pt x="146" y="206"/>
                    <a:pt x="146" y="206"/>
                  </a:cubicBezTo>
                  <a:cubicBezTo>
                    <a:pt x="135" y="215"/>
                    <a:pt x="125" y="213"/>
                    <a:pt x="116" y="206"/>
                  </a:cubicBezTo>
                  <a:cubicBezTo>
                    <a:pt x="115" y="205"/>
                    <a:pt x="113" y="204"/>
                    <a:pt x="112" y="203"/>
                  </a:cubicBezTo>
                  <a:cubicBezTo>
                    <a:pt x="81" y="175"/>
                    <a:pt x="43" y="135"/>
                    <a:pt x="0" y="88"/>
                  </a:cubicBezTo>
                  <a:cubicBezTo>
                    <a:pt x="24" y="76"/>
                    <a:pt x="24" y="76"/>
                    <a:pt x="24" y="76"/>
                  </a:cubicBezTo>
                  <a:cubicBezTo>
                    <a:pt x="53" y="101"/>
                    <a:pt x="80" y="124"/>
                    <a:pt x="106" y="139"/>
                  </a:cubicBezTo>
                  <a:cubicBezTo>
                    <a:pt x="114" y="144"/>
                    <a:pt x="122" y="148"/>
                    <a:pt x="130" y="152"/>
                  </a:cubicBezTo>
                  <a:cubicBezTo>
                    <a:pt x="146" y="118"/>
                    <a:pt x="146" y="118"/>
                    <a:pt x="146" y="118"/>
                  </a:cubicBezTo>
                  <a:cubicBezTo>
                    <a:pt x="201" y="0"/>
                    <a:pt x="201" y="0"/>
                    <a:pt x="201" y="0"/>
                  </a:cubicBezTo>
                  <a:lnTo>
                    <a:pt x="231" y="2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8">
              <a:extLst>
                <a:ext uri="{FF2B5EF4-FFF2-40B4-BE49-F238E27FC236}">
                  <a16:creationId xmlns:a16="http://schemas.microsoft.com/office/drawing/2014/main" id="{DCBE8CCD-1F8B-4098-896C-A27AF32E1913}"/>
                </a:ext>
              </a:extLst>
            </p:cNvPr>
            <p:cNvSpPr>
              <a:spLocks/>
            </p:cNvSpPr>
            <p:nvPr/>
          </p:nvSpPr>
          <p:spPr bwMode="auto">
            <a:xfrm>
              <a:off x="6049963" y="6218238"/>
              <a:ext cx="158750" cy="309563"/>
            </a:xfrm>
            <a:custGeom>
              <a:avLst/>
              <a:gdLst>
                <a:gd name="T0" fmla="*/ 50 w 50"/>
                <a:gd name="T1" fmla="*/ 84 h 97"/>
                <a:gd name="T2" fmla="*/ 48 w 50"/>
                <a:gd name="T3" fmla="*/ 88 h 97"/>
                <a:gd name="T4" fmla="*/ 18 w 50"/>
                <a:gd name="T5" fmla="*/ 88 h 97"/>
                <a:gd name="T6" fmla="*/ 14 w 50"/>
                <a:gd name="T7" fmla="*/ 85 h 97"/>
                <a:gd name="T8" fmla="*/ 8 w 50"/>
                <a:gd name="T9" fmla="*/ 21 h 97"/>
                <a:gd name="T10" fmla="*/ 8 w 50"/>
                <a:gd name="T11" fmla="*/ 21 h 97"/>
                <a:gd name="T12" fmla="*/ 32 w 50"/>
                <a:gd name="T13" fmla="*/ 34 h 97"/>
                <a:gd name="T14" fmla="*/ 48 w 50"/>
                <a:gd name="T15" fmla="*/ 0 h 97"/>
                <a:gd name="T16" fmla="*/ 49 w 50"/>
                <a:gd name="T17" fmla="*/ 0 h 97"/>
                <a:gd name="T18" fmla="*/ 50 w 50"/>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7">
                  <a:moveTo>
                    <a:pt x="50" y="84"/>
                  </a:moveTo>
                  <a:cubicBezTo>
                    <a:pt x="48" y="88"/>
                    <a:pt x="48" y="88"/>
                    <a:pt x="48" y="88"/>
                  </a:cubicBezTo>
                  <a:cubicBezTo>
                    <a:pt x="37" y="97"/>
                    <a:pt x="27" y="95"/>
                    <a:pt x="18" y="88"/>
                  </a:cubicBezTo>
                  <a:cubicBezTo>
                    <a:pt x="17" y="87"/>
                    <a:pt x="15" y="86"/>
                    <a:pt x="14" y="85"/>
                  </a:cubicBezTo>
                  <a:cubicBezTo>
                    <a:pt x="2" y="64"/>
                    <a:pt x="0" y="43"/>
                    <a:pt x="8" y="21"/>
                  </a:cubicBezTo>
                  <a:cubicBezTo>
                    <a:pt x="8" y="21"/>
                    <a:pt x="8" y="21"/>
                    <a:pt x="8" y="21"/>
                  </a:cubicBezTo>
                  <a:cubicBezTo>
                    <a:pt x="16" y="26"/>
                    <a:pt x="24" y="30"/>
                    <a:pt x="32" y="34"/>
                  </a:cubicBezTo>
                  <a:cubicBezTo>
                    <a:pt x="48" y="0"/>
                    <a:pt x="48" y="0"/>
                    <a:pt x="48" y="0"/>
                  </a:cubicBezTo>
                  <a:cubicBezTo>
                    <a:pt x="49" y="0"/>
                    <a:pt x="49" y="0"/>
                    <a:pt x="49" y="0"/>
                  </a:cubicBezTo>
                  <a:lnTo>
                    <a:pt x="50" y="84"/>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39">
              <a:extLst>
                <a:ext uri="{FF2B5EF4-FFF2-40B4-BE49-F238E27FC236}">
                  <a16:creationId xmlns:a16="http://schemas.microsoft.com/office/drawing/2014/main" id="{2A676CDA-5CA3-4731-8FE0-30EAB21CA452}"/>
                </a:ext>
              </a:extLst>
            </p:cNvPr>
            <p:cNvSpPr>
              <a:spLocks/>
            </p:cNvSpPr>
            <p:nvPr/>
          </p:nvSpPr>
          <p:spPr bwMode="auto">
            <a:xfrm>
              <a:off x="6421438" y="5595938"/>
              <a:ext cx="174625" cy="215900"/>
            </a:xfrm>
            <a:custGeom>
              <a:avLst/>
              <a:gdLst>
                <a:gd name="T0" fmla="*/ 110 w 110"/>
                <a:gd name="T1" fmla="*/ 0 h 136"/>
                <a:gd name="T2" fmla="*/ 110 w 110"/>
                <a:gd name="T3" fmla="*/ 136 h 136"/>
                <a:gd name="T4" fmla="*/ 18 w 110"/>
                <a:gd name="T5" fmla="*/ 136 h 136"/>
                <a:gd name="T6" fmla="*/ 16 w 110"/>
                <a:gd name="T7" fmla="*/ 92 h 136"/>
                <a:gd name="T8" fmla="*/ 14 w 110"/>
                <a:gd name="T9" fmla="*/ 66 h 136"/>
                <a:gd name="T10" fmla="*/ 12 w 110"/>
                <a:gd name="T11" fmla="*/ 44 h 136"/>
                <a:gd name="T12" fmla="*/ 0 w 110"/>
                <a:gd name="T13" fmla="*/ 18 h 136"/>
                <a:gd name="T14" fmla="*/ 110 w 110"/>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36">
                  <a:moveTo>
                    <a:pt x="110" y="0"/>
                  </a:moveTo>
                  <a:lnTo>
                    <a:pt x="110" y="136"/>
                  </a:lnTo>
                  <a:lnTo>
                    <a:pt x="18" y="136"/>
                  </a:lnTo>
                  <a:lnTo>
                    <a:pt x="16" y="92"/>
                  </a:lnTo>
                  <a:lnTo>
                    <a:pt x="14" y="66"/>
                  </a:lnTo>
                  <a:lnTo>
                    <a:pt x="12" y="44"/>
                  </a:lnTo>
                  <a:lnTo>
                    <a:pt x="0" y="18"/>
                  </a:lnTo>
                  <a:lnTo>
                    <a:pt x="110"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0">
              <a:extLst>
                <a:ext uri="{FF2B5EF4-FFF2-40B4-BE49-F238E27FC236}">
                  <a16:creationId xmlns:a16="http://schemas.microsoft.com/office/drawing/2014/main" id="{A633B410-4CF8-4EFE-B8EC-FEDF240CA372}"/>
                </a:ext>
              </a:extLst>
            </p:cNvPr>
            <p:cNvSpPr>
              <a:spLocks/>
            </p:cNvSpPr>
            <p:nvPr/>
          </p:nvSpPr>
          <p:spPr bwMode="auto">
            <a:xfrm>
              <a:off x="6421438" y="5595938"/>
              <a:ext cx="174625" cy="146050"/>
            </a:xfrm>
            <a:custGeom>
              <a:avLst/>
              <a:gdLst>
                <a:gd name="T0" fmla="*/ 55 w 55"/>
                <a:gd name="T1" fmla="*/ 0 h 46"/>
                <a:gd name="T2" fmla="*/ 55 w 55"/>
                <a:gd name="T3" fmla="*/ 17 h 46"/>
                <a:gd name="T4" fmla="*/ 8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8" y="46"/>
                    <a:pt x="8" y="46"/>
                  </a:cubicBezTo>
                  <a:cubicBezTo>
                    <a:pt x="7" y="33"/>
                    <a:pt x="7" y="33"/>
                    <a:pt x="7" y="33"/>
                  </a:cubicBezTo>
                  <a:cubicBezTo>
                    <a:pt x="6" y="22"/>
                    <a:pt x="6" y="22"/>
                    <a:pt x="6" y="22"/>
                  </a:cubicBezTo>
                  <a:cubicBezTo>
                    <a:pt x="0" y="9"/>
                    <a:pt x="0" y="9"/>
                    <a:pt x="0" y="9"/>
                  </a:cubicBezTo>
                  <a:lnTo>
                    <a:pt x="55" y="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1">
              <a:extLst>
                <a:ext uri="{FF2B5EF4-FFF2-40B4-BE49-F238E27FC236}">
                  <a16:creationId xmlns:a16="http://schemas.microsoft.com/office/drawing/2014/main" id="{07A9C5E7-1987-402E-BDC4-337FD2B3F924}"/>
                </a:ext>
              </a:extLst>
            </p:cNvPr>
            <p:cNvSpPr>
              <a:spLocks/>
            </p:cNvSpPr>
            <p:nvPr/>
          </p:nvSpPr>
          <p:spPr bwMode="auto">
            <a:xfrm>
              <a:off x="6224588" y="9245601"/>
              <a:ext cx="339725" cy="285750"/>
            </a:xfrm>
            <a:custGeom>
              <a:avLst/>
              <a:gdLst>
                <a:gd name="T0" fmla="*/ 76 w 107"/>
                <a:gd name="T1" fmla="*/ 0 h 90"/>
                <a:gd name="T2" fmla="*/ 76 w 107"/>
                <a:gd name="T3" fmla="*/ 17 h 90"/>
                <a:gd name="T4" fmla="*/ 0 w 107"/>
                <a:gd name="T5" fmla="*/ 67 h 90"/>
                <a:gd name="T6" fmla="*/ 11 w 107"/>
                <a:gd name="T7" fmla="*/ 79 h 90"/>
                <a:gd name="T8" fmla="*/ 107 w 107"/>
                <a:gd name="T9" fmla="*/ 31 h 90"/>
                <a:gd name="T10" fmla="*/ 104 w 107"/>
                <a:gd name="T11" fmla="*/ 0 h 90"/>
                <a:gd name="T12" fmla="*/ 76 w 107"/>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7" h="90">
                  <a:moveTo>
                    <a:pt x="76" y="0"/>
                  </a:moveTo>
                  <a:cubicBezTo>
                    <a:pt x="76" y="17"/>
                    <a:pt x="76" y="17"/>
                    <a:pt x="76" y="17"/>
                  </a:cubicBezTo>
                  <a:cubicBezTo>
                    <a:pt x="0" y="67"/>
                    <a:pt x="0" y="67"/>
                    <a:pt x="0" y="67"/>
                  </a:cubicBezTo>
                  <a:cubicBezTo>
                    <a:pt x="11" y="79"/>
                    <a:pt x="11" y="79"/>
                    <a:pt x="11" y="79"/>
                  </a:cubicBezTo>
                  <a:cubicBezTo>
                    <a:pt x="11" y="79"/>
                    <a:pt x="51" y="90"/>
                    <a:pt x="107" y="31"/>
                  </a:cubicBezTo>
                  <a:cubicBezTo>
                    <a:pt x="104" y="0"/>
                    <a:pt x="104" y="0"/>
                    <a:pt x="104" y="0"/>
                  </a:cubicBezTo>
                  <a:lnTo>
                    <a:pt x="76"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2">
              <a:extLst>
                <a:ext uri="{FF2B5EF4-FFF2-40B4-BE49-F238E27FC236}">
                  <a16:creationId xmlns:a16="http://schemas.microsoft.com/office/drawing/2014/main" id="{68B17EAE-EA75-43DC-8EC2-2810EBB64158}"/>
                </a:ext>
              </a:extLst>
            </p:cNvPr>
            <p:cNvSpPr>
              <a:spLocks/>
            </p:cNvSpPr>
            <p:nvPr/>
          </p:nvSpPr>
          <p:spPr bwMode="auto">
            <a:xfrm>
              <a:off x="6097588" y="9324976"/>
              <a:ext cx="539750" cy="252413"/>
            </a:xfrm>
            <a:custGeom>
              <a:avLst/>
              <a:gdLst>
                <a:gd name="T0" fmla="*/ 0 w 170"/>
                <a:gd name="T1" fmla="*/ 59 h 79"/>
                <a:gd name="T2" fmla="*/ 40 w 170"/>
                <a:gd name="T3" fmla="*/ 40 h 79"/>
                <a:gd name="T4" fmla="*/ 85 w 170"/>
                <a:gd name="T5" fmla="*/ 45 h 79"/>
                <a:gd name="T6" fmla="*/ 150 w 170"/>
                <a:gd name="T7" fmla="*/ 0 h 79"/>
                <a:gd name="T8" fmla="*/ 150 w 170"/>
                <a:gd name="T9" fmla="*/ 40 h 79"/>
                <a:gd name="T10" fmla="*/ 65 w 170"/>
                <a:gd name="T11" fmla="*/ 74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7" y="50"/>
                    <a:pt x="20" y="44"/>
                    <a:pt x="40" y="40"/>
                  </a:cubicBezTo>
                  <a:cubicBezTo>
                    <a:pt x="40" y="40"/>
                    <a:pt x="60" y="62"/>
                    <a:pt x="85" y="45"/>
                  </a:cubicBezTo>
                  <a:cubicBezTo>
                    <a:pt x="110" y="28"/>
                    <a:pt x="150" y="0"/>
                    <a:pt x="150" y="0"/>
                  </a:cubicBezTo>
                  <a:cubicBezTo>
                    <a:pt x="150" y="0"/>
                    <a:pt x="170" y="17"/>
                    <a:pt x="150" y="40"/>
                  </a:cubicBezTo>
                  <a:cubicBezTo>
                    <a:pt x="150" y="40"/>
                    <a:pt x="130" y="28"/>
                    <a:pt x="65" y="74"/>
                  </a:cubicBezTo>
                  <a:cubicBezTo>
                    <a:pt x="65" y="74"/>
                    <a:pt x="40" y="79"/>
                    <a:pt x="0" y="5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3">
              <a:extLst>
                <a:ext uri="{FF2B5EF4-FFF2-40B4-BE49-F238E27FC236}">
                  <a16:creationId xmlns:a16="http://schemas.microsoft.com/office/drawing/2014/main" id="{DB64E9E9-5990-42E6-BE04-AE5A3F58E85A}"/>
                </a:ext>
              </a:extLst>
            </p:cNvPr>
            <p:cNvSpPr>
              <a:spLocks/>
            </p:cNvSpPr>
            <p:nvPr/>
          </p:nvSpPr>
          <p:spPr bwMode="auto">
            <a:xfrm>
              <a:off x="6535738" y="9439276"/>
              <a:ext cx="38100" cy="120650"/>
            </a:xfrm>
            <a:custGeom>
              <a:avLst/>
              <a:gdLst>
                <a:gd name="T0" fmla="*/ 0 w 12"/>
                <a:gd name="T1" fmla="*/ 3 h 38"/>
                <a:gd name="T2" fmla="*/ 1 w 12"/>
                <a:gd name="T3" fmla="*/ 38 h 38"/>
                <a:gd name="T4" fmla="*/ 6 w 12"/>
                <a:gd name="T5" fmla="*/ 38 h 38"/>
                <a:gd name="T6" fmla="*/ 12 w 12"/>
                <a:gd name="T7" fmla="*/ 4 h 38"/>
                <a:gd name="T8" fmla="*/ 0 w 12"/>
                <a:gd name="T9" fmla="*/ 3 h 38"/>
              </a:gdLst>
              <a:ahLst/>
              <a:cxnLst>
                <a:cxn ang="0">
                  <a:pos x="T0" y="T1"/>
                </a:cxn>
                <a:cxn ang="0">
                  <a:pos x="T2" y="T3"/>
                </a:cxn>
                <a:cxn ang="0">
                  <a:pos x="T4" y="T5"/>
                </a:cxn>
                <a:cxn ang="0">
                  <a:pos x="T6" y="T7"/>
                </a:cxn>
                <a:cxn ang="0">
                  <a:pos x="T8" y="T9"/>
                </a:cxn>
              </a:cxnLst>
              <a:rect l="0" t="0" r="r" b="b"/>
              <a:pathLst>
                <a:path w="12" h="38">
                  <a:moveTo>
                    <a:pt x="0" y="3"/>
                  </a:moveTo>
                  <a:cubicBezTo>
                    <a:pt x="1" y="38"/>
                    <a:pt x="1" y="38"/>
                    <a:pt x="1" y="38"/>
                  </a:cubicBezTo>
                  <a:cubicBezTo>
                    <a:pt x="6" y="38"/>
                    <a:pt x="6" y="38"/>
                    <a:pt x="6" y="38"/>
                  </a:cubicBezTo>
                  <a:cubicBezTo>
                    <a:pt x="12" y="4"/>
                    <a:pt x="12" y="4"/>
                    <a:pt x="12" y="4"/>
                  </a:cubicBezTo>
                  <a:cubicBezTo>
                    <a:pt x="8" y="1"/>
                    <a:pt x="4" y="0"/>
                    <a:pt x="0" y="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4">
              <a:extLst>
                <a:ext uri="{FF2B5EF4-FFF2-40B4-BE49-F238E27FC236}">
                  <a16:creationId xmlns:a16="http://schemas.microsoft.com/office/drawing/2014/main" id="{10B6E110-6F02-45CB-9B25-5F4D4088EB49}"/>
                </a:ext>
              </a:extLst>
            </p:cNvPr>
            <p:cNvSpPr>
              <a:spLocks/>
            </p:cNvSpPr>
            <p:nvPr/>
          </p:nvSpPr>
          <p:spPr bwMode="auto">
            <a:xfrm>
              <a:off x="6396038" y="8154988"/>
              <a:ext cx="206375" cy="395288"/>
            </a:xfrm>
            <a:custGeom>
              <a:avLst/>
              <a:gdLst>
                <a:gd name="T0" fmla="*/ 0 w 65"/>
                <a:gd name="T1" fmla="*/ 24 h 124"/>
                <a:gd name="T2" fmla="*/ 15 w 65"/>
                <a:gd name="T3" fmla="*/ 33 h 124"/>
                <a:gd name="T4" fmla="*/ 20 w 65"/>
                <a:gd name="T5" fmla="*/ 124 h 124"/>
                <a:gd name="T6" fmla="*/ 35 w 65"/>
                <a:gd name="T7" fmla="*/ 120 h 124"/>
                <a:gd name="T8" fmla="*/ 43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5" y="33"/>
                    <a:pt x="15" y="33"/>
                    <a:pt x="15" y="33"/>
                  </a:cubicBezTo>
                  <a:cubicBezTo>
                    <a:pt x="20" y="124"/>
                    <a:pt x="20" y="124"/>
                    <a:pt x="20" y="124"/>
                  </a:cubicBezTo>
                  <a:cubicBezTo>
                    <a:pt x="35" y="120"/>
                    <a:pt x="35" y="120"/>
                    <a:pt x="35" y="120"/>
                  </a:cubicBezTo>
                  <a:cubicBezTo>
                    <a:pt x="35" y="120"/>
                    <a:pt x="65" y="92"/>
                    <a:pt x="43" y="13"/>
                  </a:cubicBezTo>
                  <a:cubicBezTo>
                    <a:pt x="14" y="0"/>
                    <a:pt x="14" y="0"/>
                    <a:pt x="14" y="0"/>
                  </a:cubicBezTo>
                  <a:lnTo>
                    <a:pt x="0" y="2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5">
              <a:extLst>
                <a:ext uri="{FF2B5EF4-FFF2-40B4-BE49-F238E27FC236}">
                  <a16:creationId xmlns:a16="http://schemas.microsoft.com/office/drawing/2014/main" id="{EF94C769-02E0-4EC9-A11B-FA75A70E8D68}"/>
                </a:ext>
              </a:extLst>
            </p:cNvPr>
            <p:cNvSpPr>
              <a:spLocks/>
            </p:cNvSpPr>
            <p:nvPr/>
          </p:nvSpPr>
          <p:spPr bwMode="auto">
            <a:xfrm>
              <a:off x="6427788" y="8151813"/>
              <a:ext cx="200025" cy="534988"/>
            </a:xfrm>
            <a:custGeom>
              <a:avLst/>
              <a:gdLst>
                <a:gd name="T0" fmla="*/ 5 w 63"/>
                <a:gd name="T1" fmla="*/ 168 h 168"/>
                <a:gd name="T2" fmla="*/ 8 w 63"/>
                <a:gd name="T3" fmla="*/ 124 h 168"/>
                <a:gd name="T4" fmla="*/ 35 w 63"/>
                <a:gd name="T5" fmla="*/ 88 h 168"/>
                <a:gd name="T6" fmla="*/ 29 w 63"/>
                <a:gd name="T7" fmla="*/ 9 h 168"/>
                <a:gd name="T8" fmla="*/ 63 w 63"/>
                <a:gd name="T9" fmla="*/ 29 h 168"/>
                <a:gd name="T10" fmla="*/ 50 w 63"/>
                <a:gd name="T11" fmla="*/ 119 h 168"/>
                <a:gd name="T12" fmla="*/ 5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5" y="168"/>
                  </a:moveTo>
                  <a:cubicBezTo>
                    <a:pt x="0" y="158"/>
                    <a:pt x="1" y="143"/>
                    <a:pt x="8" y="124"/>
                  </a:cubicBezTo>
                  <a:cubicBezTo>
                    <a:pt x="8" y="124"/>
                    <a:pt x="37" y="118"/>
                    <a:pt x="35" y="88"/>
                  </a:cubicBezTo>
                  <a:cubicBezTo>
                    <a:pt x="34" y="57"/>
                    <a:pt x="29" y="9"/>
                    <a:pt x="29" y="9"/>
                  </a:cubicBezTo>
                  <a:cubicBezTo>
                    <a:pt x="29" y="9"/>
                    <a:pt x="54" y="0"/>
                    <a:pt x="63" y="29"/>
                  </a:cubicBezTo>
                  <a:cubicBezTo>
                    <a:pt x="63" y="29"/>
                    <a:pt x="44" y="40"/>
                    <a:pt x="50" y="119"/>
                  </a:cubicBezTo>
                  <a:cubicBezTo>
                    <a:pt x="50" y="119"/>
                    <a:pt x="42" y="144"/>
                    <a:pt x="5" y="168"/>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6">
              <a:extLst>
                <a:ext uri="{FF2B5EF4-FFF2-40B4-BE49-F238E27FC236}">
                  <a16:creationId xmlns:a16="http://schemas.microsoft.com/office/drawing/2014/main" id="{11ABADAA-E63F-4B04-9651-5C69B163F938}"/>
                </a:ext>
              </a:extLst>
            </p:cNvPr>
            <p:cNvSpPr>
              <a:spLocks/>
            </p:cNvSpPr>
            <p:nvPr/>
          </p:nvSpPr>
          <p:spPr bwMode="auto">
            <a:xfrm>
              <a:off x="6605588" y="8243888"/>
              <a:ext cx="107950" cy="85725"/>
            </a:xfrm>
            <a:custGeom>
              <a:avLst/>
              <a:gdLst>
                <a:gd name="T0" fmla="*/ 0 w 34"/>
                <a:gd name="T1" fmla="*/ 10 h 27"/>
                <a:gd name="T2" fmla="*/ 31 w 34"/>
                <a:gd name="T3" fmla="*/ 27 h 27"/>
                <a:gd name="T4" fmla="*/ 34 w 34"/>
                <a:gd name="T5" fmla="*/ 22 h 27"/>
                <a:gd name="T6" fmla="*/ 7 w 34"/>
                <a:gd name="T7" fmla="*/ 0 h 27"/>
                <a:gd name="T8" fmla="*/ 0 w 34"/>
                <a:gd name="T9" fmla="*/ 10 h 27"/>
              </a:gdLst>
              <a:ahLst/>
              <a:cxnLst>
                <a:cxn ang="0">
                  <a:pos x="T0" y="T1"/>
                </a:cxn>
                <a:cxn ang="0">
                  <a:pos x="T2" y="T3"/>
                </a:cxn>
                <a:cxn ang="0">
                  <a:pos x="T4" y="T5"/>
                </a:cxn>
                <a:cxn ang="0">
                  <a:pos x="T6" y="T7"/>
                </a:cxn>
                <a:cxn ang="0">
                  <a:pos x="T8" y="T9"/>
                </a:cxn>
              </a:cxnLst>
              <a:rect l="0" t="0" r="r" b="b"/>
              <a:pathLst>
                <a:path w="34" h="27">
                  <a:moveTo>
                    <a:pt x="0" y="10"/>
                  </a:moveTo>
                  <a:cubicBezTo>
                    <a:pt x="31" y="27"/>
                    <a:pt x="31" y="27"/>
                    <a:pt x="31" y="27"/>
                  </a:cubicBezTo>
                  <a:cubicBezTo>
                    <a:pt x="34" y="22"/>
                    <a:pt x="34" y="22"/>
                    <a:pt x="34" y="22"/>
                  </a:cubicBezTo>
                  <a:cubicBezTo>
                    <a:pt x="7" y="0"/>
                    <a:pt x="7" y="0"/>
                    <a:pt x="7" y="0"/>
                  </a:cubicBezTo>
                  <a:cubicBezTo>
                    <a:pt x="3" y="2"/>
                    <a:pt x="0" y="5"/>
                    <a:pt x="0" y="1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7">
              <a:extLst>
                <a:ext uri="{FF2B5EF4-FFF2-40B4-BE49-F238E27FC236}">
                  <a16:creationId xmlns:a16="http://schemas.microsoft.com/office/drawing/2014/main" id="{9EC9DABB-8956-4926-AEB7-D7021A1B532F}"/>
                </a:ext>
              </a:extLst>
            </p:cNvPr>
            <p:cNvSpPr>
              <a:spLocks/>
            </p:cNvSpPr>
            <p:nvPr/>
          </p:nvSpPr>
          <p:spPr bwMode="auto">
            <a:xfrm>
              <a:off x="6059488" y="7077076"/>
              <a:ext cx="587375" cy="2181225"/>
            </a:xfrm>
            <a:custGeom>
              <a:avLst/>
              <a:gdLst>
                <a:gd name="T0" fmla="*/ 167 w 185"/>
                <a:gd name="T1" fmla="*/ 652 h 686"/>
                <a:gd name="T2" fmla="*/ 170 w 185"/>
                <a:gd name="T3" fmla="*/ 686 h 686"/>
                <a:gd name="T4" fmla="*/ 118 w 185"/>
                <a:gd name="T5" fmla="*/ 686 h 686"/>
                <a:gd name="T6" fmla="*/ 23 w 185"/>
                <a:gd name="T7" fmla="*/ 379 h 686"/>
                <a:gd name="T8" fmla="*/ 1 w 185"/>
                <a:gd name="T9" fmla="*/ 318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6 w 185"/>
                <a:gd name="T21" fmla="*/ 441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0" y="686"/>
                    <a:pt x="170" y="686"/>
                    <a:pt x="170" y="686"/>
                  </a:cubicBezTo>
                  <a:cubicBezTo>
                    <a:pt x="118" y="686"/>
                    <a:pt x="118" y="686"/>
                    <a:pt x="118" y="686"/>
                  </a:cubicBezTo>
                  <a:cubicBezTo>
                    <a:pt x="23" y="379"/>
                    <a:pt x="23" y="379"/>
                    <a:pt x="23" y="379"/>
                  </a:cubicBezTo>
                  <a:cubicBezTo>
                    <a:pt x="7" y="355"/>
                    <a:pt x="0" y="335"/>
                    <a:pt x="1" y="318"/>
                  </a:cubicBezTo>
                  <a:cubicBezTo>
                    <a:pt x="24" y="207"/>
                    <a:pt x="46" y="101"/>
                    <a:pt x="68" y="0"/>
                  </a:cubicBezTo>
                  <a:cubicBezTo>
                    <a:pt x="185" y="25"/>
                    <a:pt x="185" y="25"/>
                    <a:pt x="185" y="25"/>
                  </a:cubicBezTo>
                  <a:cubicBezTo>
                    <a:pt x="169" y="128"/>
                    <a:pt x="138" y="232"/>
                    <a:pt x="93" y="336"/>
                  </a:cubicBezTo>
                  <a:cubicBezTo>
                    <a:pt x="113" y="372"/>
                    <a:pt x="113" y="372"/>
                    <a:pt x="113" y="372"/>
                  </a:cubicBezTo>
                  <a:cubicBezTo>
                    <a:pt x="140" y="421"/>
                    <a:pt x="140" y="421"/>
                    <a:pt x="140" y="421"/>
                  </a:cubicBezTo>
                  <a:cubicBezTo>
                    <a:pt x="143" y="427"/>
                    <a:pt x="146" y="434"/>
                    <a:pt x="146" y="441"/>
                  </a:cubicBezTo>
                  <a:lnTo>
                    <a:pt x="167" y="65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8">
              <a:extLst>
                <a:ext uri="{FF2B5EF4-FFF2-40B4-BE49-F238E27FC236}">
                  <a16:creationId xmlns:a16="http://schemas.microsoft.com/office/drawing/2014/main" id="{3777F6F2-E996-42F1-9102-C8B9CB17AB57}"/>
                </a:ext>
              </a:extLst>
            </p:cNvPr>
            <p:cNvSpPr>
              <a:spLocks/>
            </p:cNvSpPr>
            <p:nvPr/>
          </p:nvSpPr>
          <p:spPr bwMode="auto">
            <a:xfrm>
              <a:off x="6116638" y="5119688"/>
              <a:ext cx="574675" cy="682625"/>
            </a:xfrm>
            <a:custGeom>
              <a:avLst/>
              <a:gdLst>
                <a:gd name="T0" fmla="*/ 0 w 181"/>
                <a:gd name="T1" fmla="*/ 85 h 215"/>
                <a:gd name="T2" fmla="*/ 49 w 181"/>
                <a:gd name="T3" fmla="*/ 0 h 215"/>
                <a:gd name="T4" fmla="*/ 154 w 181"/>
                <a:gd name="T5" fmla="*/ 13 h 215"/>
                <a:gd name="T6" fmla="*/ 181 w 181"/>
                <a:gd name="T7" fmla="*/ 92 h 215"/>
                <a:gd name="T8" fmla="*/ 163 w 181"/>
                <a:gd name="T9" fmla="*/ 150 h 215"/>
                <a:gd name="T10" fmla="*/ 85 w 181"/>
                <a:gd name="T11" fmla="*/ 215 h 215"/>
                <a:gd name="T12" fmla="*/ 39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9" y="0"/>
                    <a:pt x="49" y="0"/>
                    <a:pt x="49" y="0"/>
                  </a:cubicBezTo>
                  <a:cubicBezTo>
                    <a:pt x="154" y="13"/>
                    <a:pt x="154" y="13"/>
                    <a:pt x="154" y="13"/>
                  </a:cubicBezTo>
                  <a:cubicBezTo>
                    <a:pt x="181" y="92"/>
                    <a:pt x="181" y="92"/>
                    <a:pt x="181" y="92"/>
                  </a:cubicBezTo>
                  <a:cubicBezTo>
                    <a:pt x="163" y="150"/>
                    <a:pt x="163" y="150"/>
                    <a:pt x="163" y="150"/>
                  </a:cubicBezTo>
                  <a:cubicBezTo>
                    <a:pt x="123" y="163"/>
                    <a:pt x="95" y="178"/>
                    <a:pt x="85" y="215"/>
                  </a:cubicBezTo>
                  <a:cubicBezTo>
                    <a:pt x="70" y="201"/>
                    <a:pt x="55" y="192"/>
                    <a:pt x="39" y="188"/>
                  </a:cubicBezTo>
                  <a:cubicBezTo>
                    <a:pt x="35" y="150"/>
                    <a:pt x="21" y="116"/>
                    <a:pt x="0" y="8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49">
              <a:extLst>
                <a:ext uri="{FF2B5EF4-FFF2-40B4-BE49-F238E27FC236}">
                  <a16:creationId xmlns:a16="http://schemas.microsoft.com/office/drawing/2014/main" id="{91F47132-30D4-465B-9FD6-AA7D18933317}"/>
                </a:ext>
              </a:extLst>
            </p:cNvPr>
            <p:cNvSpPr>
              <a:spLocks/>
            </p:cNvSpPr>
            <p:nvPr/>
          </p:nvSpPr>
          <p:spPr bwMode="auto">
            <a:xfrm>
              <a:off x="5386388" y="6978651"/>
              <a:ext cx="1260475" cy="1331913"/>
            </a:xfrm>
            <a:custGeom>
              <a:avLst/>
              <a:gdLst>
                <a:gd name="T0" fmla="*/ 255 w 397"/>
                <a:gd name="T1" fmla="*/ 0 h 419"/>
                <a:gd name="T2" fmla="*/ 70 w 397"/>
                <a:gd name="T3" fmla="*/ 115 h 419"/>
                <a:gd name="T4" fmla="*/ 21 w 397"/>
                <a:gd name="T5" fmla="*/ 162 h 419"/>
                <a:gd name="T6" fmla="*/ 58 w 397"/>
                <a:gd name="T7" fmla="*/ 241 h 419"/>
                <a:gd name="T8" fmla="*/ 321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70" y="115"/>
                  </a:cubicBezTo>
                  <a:cubicBezTo>
                    <a:pt x="48" y="128"/>
                    <a:pt x="31" y="143"/>
                    <a:pt x="21" y="162"/>
                  </a:cubicBezTo>
                  <a:cubicBezTo>
                    <a:pt x="0" y="196"/>
                    <a:pt x="16" y="221"/>
                    <a:pt x="58" y="241"/>
                  </a:cubicBezTo>
                  <a:cubicBezTo>
                    <a:pt x="321" y="402"/>
                    <a:pt x="321" y="402"/>
                    <a:pt x="321" y="402"/>
                  </a:cubicBezTo>
                  <a:cubicBezTo>
                    <a:pt x="337" y="419"/>
                    <a:pt x="337" y="419"/>
                    <a:pt x="337" y="419"/>
                  </a:cubicBezTo>
                  <a:cubicBezTo>
                    <a:pt x="343" y="373"/>
                    <a:pt x="343" y="373"/>
                    <a:pt x="343" y="373"/>
                  </a:cubicBezTo>
                  <a:cubicBezTo>
                    <a:pt x="214" y="232"/>
                    <a:pt x="214" y="232"/>
                    <a:pt x="214" y="232"/>
                  </a:cubicBezTo>
                  <a:cubicBezTo>
                    <a:pt x="208" y="225"/>
                    <a:pt x="200" y="219"/>
                    <a:pt x="191" y="215"/>
                  </a:cubicBezTo>
                  <a:cubicBezTo>
                    <a:pt x="148" y="194"/>
                    <a:pt x="148" y="194"/>
                    <a:pt x="148" y="194"/>
                  </a:cubicBezTo>
                  <a:cubicBezTo>
                    <a:pt x="220" y="168"/>
                    <a:pt x="306" y="122"/>
                    <a:pt x="397" y="71"/>
                  </a:cubicBezTo>
                  <a:lnTo>
                    <a:pt x="255"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0">
              <a:extLst>
                <a:ext uri="{FF2B5EF4-FFF2-40B4-BE49-F238E27FC236}">
                  <a16:creationId xmlns:a16="http://schemas.microsoft.com/office/drawing/2014/main" id="{3F985874-FFA6-457D-A1CB-47963EACC02A}"/>
                </a:ext>
              </a:extLst>
            </p:cNvPr>
            <p:cNvSpPr>
              <a:spLocks/>
            </p:cNvSpPr>
            <p:nvPr/>
          </p:nvSpPr>
          <p:spPr bwMode="auto">
            <a:xfrm>
              <a:off x="6094413" y="5795963"/>
              <a:ext cx="606425" cy="1408113"/>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4 w 191"/>
                <a:gd name="T23" fmla="*/ 91 h 443"/>
                <a:gd name="T24" fmla="*/ 154 w 191"/>
                <a:gd name="T25" fmla="*/ 146 h 443"/>
                <a:gd name="T26" fmla="*/ 137 w 191"/>
                <a:gd name="T27" fmla="*/ 235 h 443"/>
                <a:gd name="T28" fmla="*/ 138 w 191"/>
                <a:gd name="T29" fmla="*/ 241 h 443"/>
                <a:gd name="T30" fmla="*/ 144 w 191"/>
                <a:gd name="T31" fmla="*/ 297 h 443"/>
                <a:gd name="T32" fmla="*/ 152 w 191"/>
                <a:gd name="T33" fmla="*/ 319 h 443"/>
                <a:gd name="T34" fmla="*/ 171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50" y="408"/>
                    <a:pt x="18" y="379"/>
                  </a:cubicBezTo>
                  <a:cubicBezTo>
                    <a:pt x="18" y="269"/>
                    <a:pt x="18" y="269"/>
                    <a:pt x="18" y="269"/>
                  </a:cubicBezTo>
                  <a:cubicBezTo>
                    <a:pt x="2" y="164"/>
                    <a:pt x="2" y="164"/>
                    <a:pt x="2" y="164"/>
                  </a:cubicBezTo>
                  <a:cubicBezTo>
                    <a:pt x="0" y="153"/>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4"/>
                    <a:pt x="148" y="312"/>
                    <a:pt x="152" y="319"/>
                  </a:cubicBezTo>
                  <a:cubicBezTo>
                    <a:pt x="171" y="348"/>
                    <a:pt x="171" y="348"/>
                    <a:pt x="171" y="348"/>
                  </a:cubicBezTo>
                  <a:cubicBezTo>
                    <a:pt x="191" y="380"/>
                    <a:pt x="188" y="411"/>
                    <a:pt x="174" y="44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1">
              <a:extLst>
                <a:ext uri="{FF2B5EF4-FFF2-40B4-BE49-F238E27FC236}">
                  <a16:creationId xmlns:a16="http://schemas.microsoft.com/office/drawing/2014/main" id="{F6C36C2C-482D-4C3E-A252-19866AA90630}"/>
                </a:ext>
              </a:extLst>
            </p:cNvPr>
            <p:cNvSpPr>
              <a:spLocks/>
            </p:cNvSpPr>
            <p:nvPr/>
          </p:nvSpPr>
          <p:spPr bwMode="auto">
            <a:xfrm>
              <a:off x="6008688" y="4956176"/>
              <a:ext cx="841375" cy="661988"/>
            </a:xfrm>
            <a:custGeom>
              <a:avLst/>
              <a:gdLst>
                <a:gd name="T0" fmla="*/ 59 w 265"/>
                <a:gd name="T1" fmla="*/ 45 h 208"/>
                <a:gd name="T2" fmla="*/ 68 w 265"/>
                <a:gd name="T3" fmla="*/ 45 h 208"/>
                <a:gd name="T4" fmla="*/ 136 w 265"/>
                <a:gd name="T5" fmla="*/ 0 h 208"/>
                <a:gd name="T6" fmla="*/ 200 w 265"/>
                <a:gd name="T7" fmla="*/ 39 h 208"/>
                <a:gd name="T8" fmla="*/ 201 w 265"/>
                <a:gd name="T9" fmla="*/ 39 h 208"/>
                <a:gd name="T10" fmla="*/ 265 w 265"/>
                <a:gd name="T11" fmla="*/ 103 h 208"/>
                <a:gd name="T12" fmla="*/ 263 w 265"/>
                <a:gd name="T13" fmla="*/ 120 h 208"/>
                <a:gd name="T14" fmla="*/ 265 w 265"/>
                <a:gd name="T15" fmla="*/ 136 h 208"/>
                <a:gd name="T16" fmla="*/ 201 w 265"/>
                <a:gd name="T17" fmla="*/ 200 h 208"/>
                <a:gd name="T18" fmla="*/ 198 w 265"/>
                <a:gd name="T19" fmla="*/ 200 h 208"/>
                <a:gd name="T20" fmla="*/ 167 w 265"/>
                <a:gd name="T21" fmla="*/ 208 h 208"/>
                <a:gd name="T22" fmla="*/ 103 w 265"/>
                <a:gd name="T23" fmla="*/ 144 h 208"/>
                <a:gd name="T24" fmla="*/ 103 w 265"/>
                <a:gd name="T25" fmla="*/ 142 h 208"/>
                <a:gd name="T26" fmla="*/ 59 w 265"/>
                <a:gd name="T27" fmla="*/ 162 h 208"/>
                <a:gd name="T28" fmla="*/ 0 w 265"/>
                <a:gd name="T29" fmla="*/ 103 h 208"/>
                <a:gd name="T30" fmla="*/ 59 w 265"/>
                <a:gd name="T31" fmla="*/ 4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08">
                  <a:moveTo>
                    <a:pt x="59" y="45"/>
                  </a:moveTo>
                  <a:cubicBezTo>
                    <a:pt x="62" y="45"/>
                    <a:pt x="65" y="45"/>
                    <a:pt x="68" y="45"/>
                  </a:cubicBezTo>
                  <a:cubicBezTo>
                    <a:pt x="79" y="19"/>
                    <a:pt x="105" y="0"/>
                    <a:pt x="136" y="0"/>
                  </a:cubicBezTo>
                  <a:cubicBezTo>
                    <a:pt x="164" y="0"/>
                    <a:pt x="188" y="16"/>
                    <a:pt x="200" y="39"/>
                  </a:cubicBezTo>
                  <a:cubicBezTo>
                    <a:pt x="201" y="39"/>
                    <a:pt x="201" y="39"/>
                    <a:pt x="201" y="39"/>
                  </a:cubicBezTo>
                  <a:cubicBezTo>
                    <a:pt x="237" y="39"/>
                    <a:pt x="265" y="68"/>
                    <a:pt x="265" y="103"/>
                  </a:cubicBezTo>
                  <a:cubicBezTo>
                    <a:pt x="265" y="109"/>
                    <a:pt x="265" y="115"/>
                    <a:pt x="263" y="120"/>
                  </a:cubicBezTo>
                  <a:cubicBezTo>
                    <a:pt x="265" y="125"/>
                    <a:pt x="265" y="131"/>
                    <a:pt x="265" y="136"/>
                  </a:cubicBezTo>
                  <a:cubicBezTo>
                    <a:pt x="265" y="172"/>
                    <a:pt x="237" y="200"/>
                    <a:pt x="201" y="200"/>
                  </a:cubicBezTo>
                  <a:cubicBezTo>
                    <a:pt x="200" y="200"/>
                    <a:pt x="199" y="200"/>
                    <a:pt x="198" y="200"/>
                  </a:cubicBezTo>
                  <a:cubicBezTo>
                    <a:pt x="189" y="205"/>
                    <a:pt x="178" y="208"/>
                    <a:pt x="167" y="208"/>
                  </a:cubicBezTo>
                  <a:cubicBezTo>
                    <a:pt x="132" y="208"/>
                    <a:pt x="103" y="179"/>
                    <a:pt x="103" y="144"/>
                  </a:cubicBezTo>
                  <a:cubicBezTo>
                    <a:pt x="103" y="143"/>
                    <a:pt x="103" y="142"/>
                    <a:pt x="103" y="142"/>
                  </a:cubicBezTo>
                  <a:cubicBezTo>
                    <a:pt x="93" y="154"/>
                    <a:pt x="77" y="162"/>
                    <a:pt x="59" y="162"/>
                  </a:cubicBezTo>
                  <a:cubicBezTo>
                    <a:pt x="26" y="162"/>
                    <a:pt x="0" y="136"/>
                    <a:pt x="0" y="103"/>
                  </a:cubicBezTo>
                  <a:cubicBezTo>
                    <a:pt x="0" y="71"/>
                    <a:pt x="26" y="45"/>
                    <a:pt x="59" y="45"/>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2">
              <a:extLst>
                <a:ext uri="{FF2B5EF4-FFF2-40B4-BE49-F238E27FC236}">
                  <a16:creationId xmlns:a16="http://schemas.microsoft.com/office/drawing/2014/main" id="{04733E71-02ED-4581-9AC8-CE97A75315EC}"/>
                </a:ext>
              </a:extLst>
            </p:cNvPr>
            <p:cNvSpPr>
              <a:spLocks/>
            </p:cNvSpPr>
            <p:nvPr/>
          </p:nvSpPr>
          <p:spPr bwMode="auto">
            <a:xfrm>
              <a:off x="6310313" y="5897563"/>
              <a:ext cx="355600" cy="1116013"/>
            </a:xfrm>
            <a:custGeom>
              <a:avLst/>
              <a:gdLst>
                <a:gd name="T0" fmla="*/ 106 w 112"/>
                <a:gd name="T1" fmla="*/ 59 h 351"/>
                <a:gd name="T2" fmla="*/ 86 w 112"/>
                <a:gd name="T3" fmla="*/ 114 h 351"/>
                <a:gd name="T4" fmla="*/ 69 w 112"/>
                <a:gd name="T5" fmla="*/ 203 h 351"/>
                <a:gd name="T6" fmla="*/ 70 w 112"/>
                <a:gd name="T7" fmla="*/ 209 h 351"/>
                <a:gd name="T8" fmla="*/ 26 w 112"/>
                <a:gd name="T9" fmla="*/ 351 h 351"/>
                <a:gd name="T10" fmla="*/ 0 w 112"/>
                <a:gd name="T11" fmla="*/ 346 h 351"/>
                <a:gd name="T12" fmla="*/ 6 w 112"/>
                <a:gd name="T13" fmla="*/ 246 h 351"/>
                <a:gd name="T14" fmla="*/ 11 w 112"/>
                <a:gd name="T15" fmla="*/ 161 h 351"/>
                <a:gd name="T16" fmla="*/ 6 w 112"/>
                <a:gd name="T17" fmla="*/ 130 h 351"/>
                <a:gd name="T18" fmla="*/ 0 w 112"/>
                <a:gd name="T19" fmla="*/ 103 h 351"/>
                <a:gd name="T20" fmla="*/ 4 w 112"/>
                <a:gd name="T21" fmla="*/ 80 h 351"/>
                <a:gd name="T22" fmla="*/ 34 w 112"/>
                <a:gd name="T23" fmla="*/ 0 h 351"/>
                <a:gd name="T24" fmla="*/ 31 w 112"/>
                <a:gd name="T25" fmla="*/ 21 h 351"/>
                <a:gd name="T26" fmla="*/ 109 w 112"/>
                <a:gd name="T27" fmla="*/ 4 h 351"/>
                <a:gd name="T28" fmla="*/ 111 w 112"/>
                <a:gd name="T29" fmla="*/ 22 h 351"/>
                <a:gd name="T30" fmla="*/ 106 w 112"/>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1">
                  <a:moveTo>
                    <a:pt x="106" y="59"/>
                  </a:moveTo>
                  <a:cubicBezTo>
                    <a:pt x="86" y="114"/>
                    <a:pt x="86" y="114"/>
                    <a:pt x="86" y="114"/>
                  </a:cubicBezTo>
                  <a:cubicBezTo>
                    <a:pt x="69" y="203"/>
                    <a:pt x="69" y="203"/>
                    <a:pt x="69" y="203"/>
                  </a:cubicBezTo>
                  <a:cubicBezTo>
                    <a:pt x="70" y="209"/>
                    <a:pt x="70" y="209"/>
                    <a:pt x="70" y="209"/>
                  </a:cubicBezTo>
                  <a:cubicBezTo>
                    <a:pt x="26" y="351"/>
                    <a:pt x="26" y="351"/>
                    <a:pt x="26" y="351"/>
                  </a:cubicBezTo>
                  <a:cubicBezTo>
                    <a:pt x="0" y="346"/>
                    <a:pt x="0" y="346"/>
                    <a:pt x="0" y="346"/>
                  </a:cubicBezTo>
                  <a:cubicBezTo>
                    <a:pt x="6" y="246"/>
                    <a:pt x="6" y="246"/>
                    <a:pt x="6" y="246"/>
                  </a:cubicBezTo>
                  <a:cubicBezTo>
                    <a:pt x="11" y="161"/>
                    <a:pt x="11" y="161"/>
                    <a:pt x="11" y="161"/>
                  </a:cubicBezTo>
                  <a:cubicBezTo>
                    <a:pt x="12" y="151"/>
                    <a:pt x="10" y="140"/>
                    <a:pt x="6" y="130"/>
                  </a:cubicBezTo>
                  <a:cubicBezTo>
                    <a:pt x="2" y="122"/>
                    <a:pt x="0" y="112"/>
                    <a:pt x="0" y="103"/>
                  </a:cubicBezTo>
                  <a:cubicBezTo>
                    <a:pt x="0" y="95"/>
                    <a:pt x="2" y="87"/>
                    <a:pt x="4" y="80"/>
                  </a:cubicBezTo>
                  <a:cubicBezTo>
                    <a:pt x="34" y="0"/>
                    <a:pt x="34" y="0"/>
                    <a:pt x="34" y="0"/>
                  </a:cubicBezTo>
                  <a:cubicBezTo>
                    <a:pt x="31" y="21"/>
                    <a:pt x="31" y="21"/>
                    <a:pt x="31" y="21"/>
                  </a:cubicBezTo>
                  <a:cubicBezTo>
                    <a:pt x="109" y="4"/>
                    <a:pt x="109" y="4"/>
                    <a:pt x="109" y="4"/>
                  </a:cubicBezTo>
                  <a:cubicBezTo>
                    <a:pt x="111" y="22"/>
                    <a:pt x="111" y="22"/>
                    <a:pt x="111" y="22"/>
                  </a:cubicBezTo>
                  <a:cubicBezTo>
                    <a:pt x="112" y="34"/>
                    <a:pt x="110" y="47"/>
                    <a:pt x="106" y="5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3">
              <a:extLst>
                <a:ext uri="{FF2B5EF4-FFF2-40B4-BE49-F238E27FC236}">
                  <a16:creationId xmlns:a16="http://schemas.microsoft.com/office/drawing/2014/main" id="{32719AFE-5FBD-445B-BC4F-EA962B2A2D6F}"/>
                </a:ext>
              </a:extLst>
            </p:cNvPr>
            <p:cNvSpPr>
              <a:spLocks/>
            </p:cNvSpPr>
            <p:nvPr/>
          </p:nvSpPr>
          <p:spPr bwMode="auto">
            <a:xfrm>
              <a:off x="5722938" y="7596188"/>
              <a:ext cx="174625" cy="38100"/>
            </a:xfrm>
            <a:custGeom>
              <a:avLst/>
              <a:gdLst>
                <a:gd name="T0" fmla="*/ 84 w 110"/>
                <a:gd name="T1" fmla="*/ 0 h 24"/>
                <a:gd name="T2" fmla="*/ 0 w 110"/>
                <a:gd name="T3" fmla="*/ 24 h 24"/>
                <a:gd name="T4" fmla="*/ 110 w 110"/>
                <a:gd name="T5" fmla="*/ 12 h 24"/>
                <a:gd name="T6" fmla="*/ 84 w 110"/>
                <a:gd name="T7" fmla="*/ 0 h 24"/>
              </a:gdLst>
              <a:ahLst/>
              <a:cxnLst>
                <a:cxn ang="0">
                  <a:pos x="T0" y="T1"/>
                </a:cxn>
                <a:cxn ang="0">
                  <a:pos x="T2" y="T3"/>
                </a:cxn>
                <a:cxn ang="0">
                  <a:pos x="T4" y="T5"/>
                </a:cxn>
                <a:cxn ang="0">
                  <a:pos x="T6" y="T7"/>
                </a:cxn>
              </a:cxnLst>
              <a:rect l="0" t="0" r="r" b="b"/>
              <a:pathLst>
                <a:path w="110" h="24">
                  <a:moveTo>
                    <a:pt x="84" y="0"/>
                  </a:moveTo>
                  <a:lnTo>
                    <a:pt x="0" y="24"/>
                  </a:lnTo>
                  <a:lnTo>
                    <a:pt x="110" y="12"/>
                  </a:lnTo>
                  <a:lnTo>
                    <a:pt x="84"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4">
              <a:extLst>
                <a:ext uri="{FF2B5EF4-FFF2-40B4-BE49-F238E27FC236}">
                  <a16:creationId xmlns:a16="http://schemas.microsoft.com/office/drawing/2014/main" id="{52560081-B536-408E-BE12-BFAA599A1FD3}"/>
                </a:ext>
              </a:extLst>
            </p:cNvPr>
            <p:cNvSpPr>
              <a:spLocks/>
            </p:cNvSpPr>
            <p:nvPr/>
          </p:nvSpPr>
          <p:spPr bwMode="auto">
            <a:xfrm>
              <a:off x="6157913" y="7204076"/>
              <a:ext cx="479425" cy="430213"/>
            </a:xfrm>
            <a:custGeom>
              <a:avLst/>
              <a:gdLst>
                <a:gd name="T0" fmla="*/ 302 w 302"/>
                <a:gd name="T1" fmla="*/ 0 h 271"/>
                <a:gd name="T2" fmla="*/ 0 w 302"/>
                <a:gd name="T3" fmla="*/ 271 h 271"/>
                <a:gd name="T4" fmla="*/ 24 w 302"/>
                <a:gd name="T5" fmla="*/ 153 h 271"/>
                <a:gd name="T6" fmla="*/ 302 w 302"/>
                <a:gd name="T7" fmla="*/ 0 h 271"/>
              </a:gdLst>
              <a:ahLst/>
              <a:cxnLst>
                <a:cxn ang="0">
                  <a:pos x="T0" y="T1"/>
                </a:cxn>
                <a:cxn ang="0">
                  <a:pos x="T2" y="T3"/>
                </a:cxn>
                <a:cxn ang="0">
                  <a:pos x="T4" y="T5"/>
                </a:cxn>
                <a:cxn ang="0">
                  <a:pos x="T6" y="T7"/>
                </a:cxn>
              </a:cxnLst>
              <a:rect l="0" t="0" r="r" b="b"/>
              <a:pathLst>
                <a:path w="302" h="271">
                  <a:moveTo>
                    <a:pt x="302" y="0"/>
                  </a:moveTo>
                  <a:lnTo>
                    <a:pt x="0" y="271"/>
                  </a:lnTo>
                  <a:lnTo>
                    <a:pt x="24" y="153"/>
                  </a:lnTo>
                  <a:lnTo>
                    <a:pt x="302"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5">
              <a:extLst>
                <a:ext uri="{FF2B5EF4-FFF2-40B4-BE49-F238E27FC236}">
                  <a16:creationId xmlns:a16="http://schemas.microsoft.com/office/drawing/2014/main" id="{207DF656-D59C-4135-A9F7-996A1DC00374}"/>
                </a:ext>
              </a:extLst>
            </p:cNvPr>
            <p:cNvSpPr>
              <a:spLocks/>
            </p:cNvSpPr>
            <p:nvPr/>
          </p:nvSpPr>
          <p:spPr bwMode="auto">
            <a:xfrm>
              <a:off x="6405563" y="8256588"/>
              <a:ext cx="184150" cy="893763"/>
            </a:xfrm>
            <a:custGeom>
              <a:avLst/>
              <a:gdLst>
                <a:gd name="T0" fmla="*/ 58 w 58"/>
                <a:gd name="T1" fmla="*/ 281 h 281"/>
                <a:gd name="T2" fmla="*/ 0 w 58"/>
                <a:gd name="T3" fmla="*/ 0 h 281"/>
                <a:gd name="T4" fmla="*/ 4 w 58"/>
                <a:gd name="T5" fmla="*/ 1 h 281"/>
                <a:gd name="T6" fmla="*/ 31 w 58"/>
                <a:gd name="T7" fmla="*/ 50 h 281"/>
                <a:gd name="T8" fmla="*/ 37 w 58"/>
                <a:gd name="T9" fmla="*/ 70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1" y="1"/>
                    <a:pt x="4" y="1"/>
                  </a:cubicBezTo>
                  <a:cubicBezTo>
                    <a:pt x="31" y="50"/>
                    <a:pt x="31" y="50"/>
                    <a:pt x="31" y="50"/>
                  </a:cubicBezTo>
                  <a:cubicBezTo>
                    <a:pt x="34" y="56"/>
                    <a:pt x="37" y="63"/>
                    <a:pt x="37" y="70"/>
                  </a:cubicBezTo>
                  <a:lnTo>
                    <a:pt x="58" y="2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6">
              <a:extLst>
                <a:ext uri="{FF2B5EF4-FFF2-40B4-BE49-F238E27FC236}">
                  <a16:creationId xmlns:a16="http://schemas.microsoft.com/office/drawing/2014/main" id="{EA792330-A193-430B-88FC-92901409B576}"/>
                </a:ext>
              </a:extLst>
            </p:cNvPr>
            <p:cNvSpPr>
              <a:spLocks/>
            </p:cNvSpPr>
            <p:nvPr/>
          </p:nvSpPr>
          <p:spPr bwMode="auto">
            <a:xfrm>
              <a:off x="6281738" y="7073901"/>
              <a:ext cx="79375" cy="114300"/>
            </a:xfrm>
            <a:custGeom>
              <a:avLst/>
              <a:gdLst>
                <a:gd name="T0" fmla="*/ 50 w 50"/>
                <a:gd name="T1" fmla="*/ 8 h 72"/>
                <a:gd name="T2" fmla="*/ 28 w 50"/>
                <a:gd name="T3" fmla="*/ 2 h 72"/>
                <a:gd name="T4" fmla="*/ 22 w 50"/>
                <a:gd name="T5" fmla="*/ 0 h 72"/>
                <a:gd name="T6" fmla="*/ 0 w 50"/>
                <a:gd name="T7" fmla="*/ 62 h 72"/>
                <a:gd name="T8" fmla="*/ 8 w 50"/>
                <a:gd name="T9" fmla="*/ 64 h 72"/>
                <a:gd name="T10" fmla="*/ 28 w 50"/>
                <a:gd name="T11" fmla="*/ 72 h 72"/>
                <a:gd name="T12" fmla="*/ 50 w 50"/>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50" y="8"/>
                  </a:moveTo>
                  <a:lnTo>
                    <a:pt x="28" y="2"/>
                  </a:lnTo>
                  <a:lnTo>
                    <a:pt x="22" y="0"/>
                  </a:lnTo>
                  <a:lnTo>
                    <a:pt x="0" y="62"/>
                  </a:lnTo>
                  <a:lnTo>
                    <a:pt x="8" y="64"/>
                  </a:lnTo>
                  <a:lnTo>
                    <a:pt x="28" y="72"/>
                  </a:lnTo>
                  <a:lnTo>
                    <a:pt x="50" y="8"/>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7">
              <a:extLst>
                <a:ext uri="{FF2B5EF4-FFF2-40B4-BE49-F238E27FC236}">
                  <a16:creationId xmlns:a16="http://schemas.microsoft.com/office/drawing/2014/main" id="{2BB4387B-6397-456F-9AD9-1E5A2E4CAC33}"/>
                </a:ext>
              </a:extLst>
            </p:cNvPr>
            <p:cNvSpPr>
              <a:spLocks/>
            </p:cNvSpPr>
            <p:nvPr/>
          </p:nvSpPr>
          <p:spPr bwMode="auto">
            <a:xfrm>
              <a:off x="6281738" y="7073901"/>
              <a:ext cx="44450" cy="101600"/>
            </a:xfrm>
            <a:custGeom>
              <a:avLst/>
              <a:gdLst>
                <a:gd name="T0" fmla="*/ 28 w 28"/>
                <a:gd name="T1" fmla="*/ 2 h 64"/>
                <a:gd name="T2" fmla="*/ 22 w 28"/>
                <a:gd name="T3" fmla="*/ 0 h 64"/>
                <a:gd name="T4" fmla="*/ 0 w 28"/>
                <a:gd name="T5" fmla="*/ 62 h 64"/>
                <a:gd name="T6" fmla="*/ 8 w 28"/>
                <a:gd name="T7" fmla="*/ 64 h 64"/>
                <a:gd name="T8" fmla="*/ 28 w 28"/>
                <a:gd name="T9" fmla="*/ 2 h 64"/>
              </a:gdLst>
              <a:ahLst/>
              <a:cxnLst>
                <a:cxn ang="0">
                  <a:pos x="T0" y="T1"/>
                </a:cxn>
                <a:cxn ang="0">
                  <a:pos x="T2" y="T3"/>
                </a:cxn>
                <a:cxn ang="0">
                  <a:pos x="T4" y="T5"/>
                </a:cxn>
                <a:cxn ang="0">
                  <a:pos x="T6" y="T7"/>
                </a:cxn>
                <a:cxn ang="0">
                  <a:pos x="T8" y="T9"/>
                </a:cxn>
              </a:cxnLst>
              <a:rect l="0" t="0" r="r" b="b"/>
              <a:pathLst>
                <a:path w="28" h="64">
                  <a:moveTo>
                    <a:pt x="28" y="2"/>
                  </a:moveTo>
                  <a:lnTo>
                    <a:pt x="22" y="0"/>
                  </a:lnTo>
                  <a:lnTo>
                    <a:pt x="0" y="62"/>
                  </a:lnTo>
                  <a:lnTo>
                    <a:pt x="8" y="64"/>
                  </a:lnTo>
                  <a:lnTo>
                    <a:pt x="28" y="2"/>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8">
              <a:extLst>
                <a:ext uri="{FF2B5EF4-FFF2-40B4-BE49-F238E27FC236}">
                  <a16:creationId xmlns:a16="http://schemas.microsoft.com/office/drawing/2014/main" id="{F45A06F4-078B-4584-AB75-479E639B2833}"/>
                </a:ext>
              </a:extLst>
            </p:cNvPr>
            <p:cNvSpPr>
              <a:spLocks/>
            </p:cNvSpPr>
            <p:nvPr/>
          </p:nvSpPr>
          <p:spPr bwMode="auto">
            <a:xfrm>
              <a:off x="6310313" y="7188201"/>
              <a:ext cx="47625" cy="111125"/>
            </a:xfrm>
            <a:custGeom>
              <a:avLst/>
              <a:gdLst>
                <a:gd name="T0" fmla="*/ 15 w 15"/>
                <a:gd name="T1" fmla="*/ 27 h 35"/>
                <a:gd name="T2" fmla="*/ 15 w 15"/>
                <a:gd name="T3" fmla="*/ 0 h 35"/>
                <a:gd name="T4" fmla="*/ 12 w 15"/>
                <a:gd name="T5" fmla="*/ 0 h 35"/>
                <a:gd name="T6" fmla="*/ 0 w 15"/>
                <a:gd name="T7" fmla="*/ 1 h 35"/>
                <a:gd name="T8" fmla="*/ 1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1"/>
                    <a:pt x="0" y="1"/>
                    <a:pt x="0" y="1"/>
                  </a:cubicBezTo>
                  <a:cubicBezTo>
                    <a:pt x="1" y="28"/>
                    <a:pt x="1" y="28"/>
                    <a:pt x="1" y="28"/>
                  </a:cubicBezTo>
                  <a:cubicBezTo>
                    <a:pt x="1" y="31"/>
                    <a:pt x="3" y="34"/>
                    <a:pt x="6" y="35"/>
                  </a:cubicBezTo>
                  <a:cubicBezTo>
                    <a:pt x="7" y="35"/>
                    <a:pt x="8" y="35"/>
                    <a:pt x="8" y="35"/>
                  </a:cubicBezTo>
                  <a:cubicBezTo>
                    <a:pt x="8" y="35"/>
                    <a:pt x="9" y="35"/>
                    <a:pt x="9" y="35"/>
                  </a:cubicBezTo>
                  <a:cubicBezTo>
                    <a:pt x="13" y="34"/>
                    <a:pt x="15" y="31"/>
                    <a:pt x="15" y="2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9">
              <a:extLst>
                <a:ext uri="{FF2B5EF4-FFF2-40B4-BE49-F238E27FC236}">
                  <a16:creationId xmlns:a16="http://schemas.microsoft.com/office/drawing/2014/main" id="{BAB505FF-F8E9-496B-B322-CBCB4D736DE7}"/>
                </a:ext>
              </a:extLst>
            </p:cNvPr>
            <p:cNvSpPr>
              <a:spLocks/>
            </p:cNvSpPr>
            <p:nvPr/>
          </p:nvSpPr>
          <p:spPr bwMode="auto">
            <a:xfrm>
              <a:off x="6338888" y="7188201"/>
              <a:ext cx="19050" cy="111125"/>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0">
              <a:extLst>
                <a:ext uri="{FF2B5EF4-FFF2-40B4-BE49-F238E27FC236}">
                  <a16:creationId xmlns:a16="http://schemas.microsoft.com/office/drawing/2014/main" id="{74AFF48E-AD18-4083-9900-C3648BB605E7}"/>
                </a:ext>
              </a:extLst>
            </p:cNvPr>
            <p:cNvSpPr>
              <a:spLocks/>
            </p:cNvSpPr>
            <p:nvPr/>
          </p:nvSpPr>
          <p:spPr bwMode="auto">
            <a:xfrm>
              <a:off x="6218238" y="7127876"/>
              <a:ext cx="142875" cy="230188"/>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6"/>
                    <a:pt x="38" y="41"/>
                  </a:cubicBezTo>
                  <a:cubicBezTo>
                    <a:pt x="43" y="21"/>
                    <a:pt x="43" y="21"/>
                    <a:pt x="43" y="21"/>
                  </a:cubicBezTo>
                  <a:cubicBezTo>
                    <a:pt x="45" y="14"/>
                    <a:pt x="42" y="7"/>
                    <a:pt x="36" y="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1">
              <a:extLst>
                <a:ext uri="{FF2B5EF4-FFF2-40B4-BE49-F238E27FC236}">
                  <a16:creationId xmlns:a16="http://schemas.microsoft.com/office/drawing/2014/main" id="{84C77E45-938D-4C18-9B67-A898F99B8917}"/>
                </a:ext>
              </a:extLst>
            </p:cNvPr>
            <p:cNvSpPr>
              <a:spLocks/>
            </p:cNvSpPr>
            <p:nvPr/>
          </p:nvSpPr>
          <p:spPr bwMode="auto">
            <a:xfrm>
              <a:off x="6218238" y="7127876"/>
              <a:ext cx="82550" cy="223838"/>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5"/>
                    <a:pt x="26" y="2"/>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2">
              <a:extLst>
                <a:ext uri="{FF2B5EF4-FFF2-40B4-BE49-F238E27FC236}">
                  <a16:creationId xmlns:a16="http://schemas.microsoft.com/office/drawing/2014/main" id="{48A7563D-AC98-4200-A661-E1BCC954A0A0}"/>
                </a:ext>
              </a:extLst>
            </p:cNvPr>
            <p:cNvSpPr>
              <a:spLocks/>
            </p:cNvSpPr>
            <p:nvPr/>
          </p:nvSpPr>
          <p:spPr bwMode="auto">
            <a:xfrm>
              <a:off x="6294438" y="5805488"/>
              <a:ext cx="361950" cy="1309688"/>
            </a:xfrm>
            <a:custGeom>
              <a:avLst/>
              <a:gdLst>
                <a:gd name="T0" fmla="*/ 37 w 114"/>
                <a:gd name="T1" fmla="*/ 39 h 412"/>
                <a:gd name="T2" fmla="*/ 26 w 114"/>
                <a:gd name="T3" fmla="*/ 231 h 412"/>
                <a:gd name="T4" fmla="*/ 0 w 114"/>
                <a:gd name="T5" fmla="*/ 403 h 412"/>
                <a:gd name="T6" fmla="*/ 26 w 114"/>
                <a:gd name="T7" fmla="*/ 412 h 412"/>
                <a:gd name="T8" fmla="*/ 70 w 114"/>
                <a:gd name="T9" fmla="*/ 239 h 412"/>
                <a:gd name="T10" fmla="*/ 114 w 114"/>
                <a:gd name="T11" fmla="*/ 40 h 412"/>
                <a:gd name="T12" fmla="*/ 111 w 114"/>
                <a:gd name="T13" fmla="*/ 26 h 412"/>
                <a:gd name="T14" fmla="*/ 65 w 114"/>
                <a:gd name="T15" fmla="*/ 4 h 412"/>
                <a:gd name="T16" fmla="*/ 37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7" y="39"/>
                  </a:moveTo>
                  <a:cubicBezTo>
                    <a:pt x="26" y="231"/>
                    <a:pt x="26" y="231"/>
                    <a:pt x="26" y="231"/>
                  </a:cubicBezTo>
                  <a:cubicBezTo>
                    <a:pt x="26" y="267"/>
                    <a:pt x="13" y="334"/>
                    <a:pt x="0" y="403"/>
                  </a:cubicBezTo>
                  <a:cubicBezTo>
                    <a:pt x="26" y="412"/>
                    <a:pt x="26" y="412"/>
                    <a:pt x="26" y="412"/>
                  </a:cubicBezTo>
                  <a:cubicBezTo>
                    <a:pt x="31" y="368"/>
                    <a:pt x="49" y="306"/>
                    <a:pt x="70" y="239"/>
                  </a:cubicBezTo>
                  <a:cubicBezTo>
                    <a:pt x="92" y="170"/>
                    <a:pt x="110" y="102"/>
                    <a:pt x="114" y="40"/>
                  </a:cubicBezTo>
                  <a:cubicBezTo>
                    <a:pt x="114" y="35"/>
                    <a:pt x="113" y="30"/>
                    <a:pt x="111" y="26"/>
                  </a:cubicBezTo>
                  <a:cubicBezTo>
                    <a:pt x="100" y="7"/>
                    <a:pt x="85" y="0"/>
                    <a:pt x="65" y="4"/>
                  </a:cubicBezTo>
                  <a:cubicBezTo>
                    <a:pt x="49" y="8"/>
                    <a:pt x="37" y="22"/>
                    <a:pt x="37" y="3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01432B2C-E2F1-4BF5-86C7-3BB6BFAAD969}"/>
              </a:ext>
            </a:extLst>
          </p:cNvPr>
          <p:cNvSpPr txBox="1"/>
          <p:nvPr/>
        </p:nvSpPr>
        <p:spPr>
          <a:xfrm>
            <a:off x="3845358" y="2546056"/>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9190EAB9-E70A-4C92-B21C-3E8EB2AC83F1}"/>
              </a:ext>
            </a:extLst>
          </p:cNvPr>
          <p:cNvSpPr txBox="1"/>
          <p:nvPr/>
        </p:nvSpPr>
        <p:spPr>
          <a:xfrm>
            <a:off x="3763052" y="7241752"/>
            <a:ext cx="5775327" cy="203132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7FBE5BE3-0C73-4A12-8310-0932155B555C}"/>
              </a:ext>
            </a:extLst>
          </p:cNvPr>
          <p:cNvSpPr/>
          <p:nvPr/>
        </p:nvSpPr>
        <p:spPr>
          <a:xfrm>
            <a:off x="5391369" y="996150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9802799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000" fill="hold"/>
                                        <p:tgtEl>
                                          <p:spTgt spid="101"/>
                                        </p:tgtEl>
                                        <p:attrNameLst>
                                          <p:attrName>ppt_x</p:attrName>
                                        </p:attrNameLst>
                                      </p:cBhvr>
                                      <p:tavLst>
                                        <p:tav tm="0">
                                          <p:val>
                                            <p:strVal val="#ppt_x"/>
                                          </p:val>
                                        </p:tav>
                                        <p:tav tm="100000">
                                          <p:val>
                                            <p:strVal val="#ppt_x"/>
                                          </p:val>
                                        </p:tav>
                                      </p:tavLst>
                                    </p:anim>
                                    <p:anim calcmode="lin" valueType="num">
                                      <p:cBhvr additive="base">
                                        <p:cTn id="8" dur="1000" fill="hold"/>
                                        <p:tgtEl>
                                          <p:spTgt spid="101"/>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ppt_x"/>
                                          </p:val>
                                        </p:tav>
                                        <p:tav tm="100000">
                                          <p:val>
                                            <p:strVal val="#ppt_x"/>
                                          </p:val>
                                        </p:tav>
                                      </p:tavLst>
                                    </p:anim>
                                    <p:anim calcmode="lin" valueType="num">
                                      <p:cBhvr additive="base">
                                        <p:cTn id="12" dur="1000" fill="hold"/>
                                        <p:tgtEl>
                                          <p:spTgt spid="100"/>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additive="base">
                                        <p:cTn id="19" dur="1500" fill="hold"/>
                                        <p:tgtEl>
                                          <p:spTgt spid="67"/>
                                        </p:tgtEl>
                                        <p:attrNameLst>
                                          <p:attrName>ppt_x</p:attrName>
                                        </p:attrNameLst>
                                      </p:cBhvr>
                                      <p:tavLst>
                                        <p:tav tm="0">
                                          <p:val>
                                            <p:strVal val="#ppt_x"/>
                                          </p:val>
                                        </p:tav>
                                        <p:tav tm="100000">
                                          <p:val>
                                            <p:strVal val="#ppt_x"/>
                                          </p:val>
                                        </p:tav>
                                      </p:tavLst>
                                    </p:anim>
                                    <p:anim calcmode="lin" valueType="num">
                                      <p:cBhvr additive="base">
                                        <p:cTn id="20" dur="1500" fill="hold"/>
                                        <p:tgtEl>
                                          <p:spTgt spid="6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additive="base">
                                        <p:cTn id="23" dur="1700" fill="hold"/>
                                        <p:tgtEl>
                                          <p:spTgt spid="68"/>
                                        </p:tgtEl>
                                        <p:attrNameLst>
                                          <p:attrName>ppt_x</p:attrName>
                                        </p:attrNameLst>
                                      </p:cBhvr>
                                      <p:tavLst>
                                        <p:tav tm="0">
                                          <p:val>
                                            <p:strVal val="#ppt_x"/>
                                          </p:val>
                                        </p:tav>
                                        <p:tav tm="100000">
                                          <p:val>
                                            <p:strVal val="#ppt_x"/>
                                          </p:val>
                                        </p:tav>
                                      </p:tavLst>
                                    </p:anim>
                                    <p:anim calcmode="lin" valueType="num">
                                      <p:cBhvr additive="base">
                                        <p:cTn id="24" dur="1700" fill="hold"/>
                                        <p:tgtEl>
                                          <p:spTgt spid="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900" fill="hold"/>
                                        <p:tgtEl>
                                          <p:spTgt spid="69"/>
                                        </p:tgtEl>
                                        <p:attrNameLst>
                                          <p:attrName>ppt_x</p:attrName>
                                        </p:attrNameLst>
                                      </p:cBhvr>
                                      <p:tavLst>
                                        <p:tav tm="0">
                                          <p:val>
                                            <p:strVal val="#ppt_x"/>
                                          </p:val>
                                        </p:tav>
                                        <p:tav tm="100000">
                                          <p:val>
                                            <p:strVal val="#ppt_x"/>
                                          </p:val>
                                        </p:tav>
                                      </p:tavLst>
                                    </p:anim>
                                    <p:anim calcmode="lin" valueType="num">
                                      <p:cBhvr additive="base">
                                        <p:cTn id="28" dur="1900" fill="hold"/>
                                        <p:tgtEl>
                                          <p:spTgt spid="6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500" fill="hold"/>
                                        <p:tgtEl>
                                          <p:spTgt spid="10"/>
                                        </p:tgtEl>
                                        <p:attrNameLst>
                                          <p:attrName>ppt_x</p:attrName>
                                        </p:attrNameLst>
                                      </p:cBhvr>
                                      <p:tavLst>
                                        <p:tav tm="0">
                                          <p:val>
                                            <p:strVal val="#ppt_x"/>
                                          </p:val>
                                        </p:tav>
                                        <p:tav tm="100000">
                                          <p:val>
                                            <p:strVal val="#ppt_x"/>
                                          </p:val>
                                        </p:tav>
                                      </p:tavLst>
                                    </p:anim>
                                    <p:anim calcmode="lin" valueType="num">
                                      <p:cBhvr additive="base">
                                        <p:cTn id="32" dur="1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700" fill="hold"/>
                                        <p:tgtEl>
                                          <p:spTgt spid="11"/>
                                        </p:tgtEl>
                                        <p:attrNameLst>
                                          <p:attrName>ppt_x</p:attrName>
                                        </p:attrNameLst>
                                      </p:cBhvr>
                                      <p:tavLst>
                                        <p:tav tm="0">
                                          <p:val>
                                            <p:strVal val="#ppt_x"/>
                                          </p:val>
                                        </p:tav>
                                        <p:tav tm="100000">
                                          <p:val>
                                            <p:strVal val="#ppt_x"/>
                                          </p:val>
                                        </p:tav>
                                      </p:tavLst>
                                    </p:anim>
                                    <p:anim calcmode="lin" valueType="num">
                                      <p:cBhvr additive="base">
                                        <p:cTn id="36" dur="17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700" fill="hold"/>
                                        <p:tgtEl>
                                          <p:spTgt spid="71"/>
                                        </p:tgtEl>
                                        <p:attrNameLst>
                                          <p:attrName>ppt_x</p:attrName>
                                        </p:attrNameLst>
                                      </p:cBhvr>
                                      <p:tavLst>
                                        <p:tav tm="0">
                                          <p:val>
                                            <p:strVal val="#ppt_x"/>
                                          </p:val>
                                        </p:tav>
                                        <p:tav tm="100000">
                                          <p:val>
                                            <p:strVal val="#ppt_x"/>
                                          </p:val>
                                        </p:tav>
                                      </p:tavLst>
                                    </p:anim>
                                    <p:anim calcmode="lin" valueType="num">
                                      <p:cBhvr additive="base">
                                        <p:cTn id="44" dur="17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additive="base">
                                        <p:cTn id="47" dur="1500" fill="hold"/>
                                        <p:tgtEl>
                                          <p:spTgt spid="81"/>
                                        </p:tgtEl>
                                        <p:attrNameLst>
                                          <p:attrName>ppt_x</p:attrName>
                                        </p:attrNameLst>
                                      </p:cBhvr>
                                      <p:tavLst>
                                        <p:tav tm="0">
                                          <p:val>
                                            <p:strVal val="#ppt_x"/>
                                          </p:val>
                                        </p:tav>
                                        <p:tav tm="100000">
                                          <p:val>
                                            <p:strVal val="#ppt_x"/>
                                          </p:val>
                                        </p:tav>
                                      </p:tavLst>
                                    </p:anim>
                                    <p:anim calcmode="lin" valueType="num">
                                      <p:cBhvr additive="base">
                                        <p:cTn id="48" dur="1500" fill="hold"/>
                                        <p:tgtEl>
                                          <p:spTgt spid="8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78"/>
                                        </p:tgtEl>
                                        <p:attrNameLst>
                                          <p:attrName>style.visibility</p:attrName>
                                        </p:attrNameLst>
                                      </p:cBhvr>
                                      <p:to>
                                        <p:strVal val="visible"/>
                                      </p:to>
                                    </p:set>
                                    <p:anim calcmode="lin" valueType="num">
                                      <p:cBhvr additive="base">
                                        <p:cTn id="51" dur="1500" fill="hold"/>
                                        <p:tgtEl>
                                          <p:spTgt spid="78"/>
                                        </p:tgtEl>
                                        <p:attrNameLst>
                                          <p:attrName>ppt_x</p:attrName>
                                        </p:attrNameLst>
                                      </p:cBhvr>
                                      <p:tavLst>
                                        <p:tav tm="0">
                                          <p:val>
                                            <p:strVal val="#ppt_x"/>
                                          </p:val>
                                        </p:tav>
                                        <p:tav tm="100000">
                                          <p:val>
                                            <p:strVal val="#ppt_x"/>
                                          </p:val>
                                        </p:tav>
                                      </p:tavLst>
                                    </p:anim>
                                    <p:anim calcmode="lin" valueType="num">
                                      <p:cBhvr additive="base">
                                        <p:cTn id="52" dur="1500" fill="hold"/>
                                        <p:tgtEl>
                                          <p:spTgt spid="7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0"/>
                                        </p:tgtEl>
                                        <p:attrNameLst>
                                          <p:attrName>style.visibility</p:attrName>
                                        </p:attrNameLst>
                                      </p:cBhvr>
                                      <p:to>
                                        <p:strVal val="visible"/>
                                      </p:to>
                                    </p:set>
                                    <p:anim calcmode="lin" valueType="num">
                                      <p:cBhvr additive="base">
                                        <p:cTn id="55" dur="1500" fill="hold"/>
                                        <p:tgtEl>
                                          <p:spTgt spid="90"/>
                                        </p:tgtEl>
                                        <p:attrNameLst>
                                          <p:attrName>ppt_x</p:attrName>
                                        </p:attrNameLst>
                                      </p:cBhvr>
                                      <p:tavLst>
                                        <p:tav tm="0">
                                          <p:val>
                                            <p:strVal val="#ppt_x"/>
                                          </p:val>
                                        </p:tav>
                                        <p:tav tm="100000">
                                          <p:val>
                                            <p:strVal val="#ppt_x"/>
                                          </p:val>
                                        </p:tav>
                                      </p:tavLst>
                                    </p:anim>
                                    <p:anim calcmode="lin" valueType="num">
                                      <p:cBhvr additive="base">
                                        <p:cTn id="56" dur="1500" fill="hold"/>
                                        <p:tgtEl>
                                          <p:spTgt spid="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99" grpId="0"/>
      <p:bldP spid="100" grpId="0"/>
      <p:bldP spid="101"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V.2.8</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Feb 22,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2277889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gs>
            <a:gs pos="100000">
              <a:schemeClr val="tx2"/>
            </a:gs>
          </a:gsLst>
          <a:path path="circle">
            <a:fillToRect l="100000" t="100000"/>
          </a:path>
          <a:tileRect r="-100000" b="-100000"/>
        </a:gradFill>
        <a:effectLst/>
      </p:bgPr>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2" y="4227958"/>
            <a:ext cx="3499111" cy="564115"/>
            <a:chOff x="10446192" y="4227958"/>
            <a:chExt cx="3499111" cy="564115"/>
          </a:xfrm>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2" y="8894211"/>
            <a:ext cx="3499111" cy="564115"/>
            <a:chOff x="10446192" y="8894211"/>
            <a:chExt cx="3499111" cy="564115"/>
          </a:xfrm>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0" y="5093121"/>
            <a:ext cx="563011" cy="3500042"/>
            <a:chOff x="14247920" y="5093121"/>
            <a:chExt cx="563011" cy="3500042"/>
          </a:xfrm>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3" y="5093121"/>
            <a:ext cx="563011" cy="3500042"/>
            <a:chOff x="9580563" y="5093121"/>
            <a:chExt cx="563011" cy="3500042"/>
          </a:xfrm>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8" y="3817938"/>
            <a:ext cx="7169151" cy="1358900"/>
            <a:chOff x="2293938" y="3817938"/>
            <a:chExt cx="7169151" cy="1358900"/>
          </a:xfrm>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8" y="4708525"/>
            <a:ext cx="7859713" cy="884238"/>
            <a:chOff x="1608138" y="4708525"/>
            <a:chExt cx="7859713" cy="884238"/>
          </a:xfrm>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6" y="5305425"/>
            <a:ext cx="7777163" cy="992188"/>
            <a:chOff x="1685926" y="5305425"/>
            <a:chExt cx="7777163" cy="992188"/>
          </a:xfrm>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6753225"/>
            <a:ext cx="2008188" cy="180975"/>
            <a:chOff x="7454901" y="6753225"/>
            <a:chExt cx="2008188" cy="180975"/>
          </a:xfrm>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accent1"/>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accent1"/>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8" y="7040563"/>
            <a:ext cx="5745163" cy="682625"/>
            <a:chOff x="3722688" y="7040563"/>
            <a:chExt cx="5745163" cy="682625"/>
          </a:xfrm>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7588250"/>
            <a:ext cx="2332038" cy="179388"/>
            <a:chOff x="7131051" y="7588250"/>
            <a:chExt cx="2332038" cy="179388"/>
          </a:xfrm>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6337300"/>
            <a:ext cx="7727950" cy="534988"/>
            <a:chOff x="1739901" y="6337300"/>
            <a:chExt cx="7727950" cy="534988"/>
          </a:xfrm>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8" y="7593013"/>
            <a:ext cx="7789863" cy="1273175"/>
            <a:chOff x="1677988" y="7593013"/>
            <a:chExt cx="7789863" cy="1273175"/>
          </a:xfrm>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8415338"/>
            <a:ext cx="5241926" cy="766762"/>
            <a:chOff x="4221163" y="8415338"/>
            <a:chExt cx="5241926" cy="766762"/>
          </a:xfrm>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8" y="8502650"/>
            <a:ext cx="6380163" cy="1358900"/>
            <a:chOff x="14924088" y="8502650"/>
            <a:chExt cx="6380163" cy="1358900"/>
          </a:xfrm>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6" y="8086725"/>
            <a:ext cx="7859713" cy="884238"/>
            <a:chOff x="14919326" y="8086725"/>
            <a:chExt cx="7859713" cy="884238"/>
          </a:xfrm>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8" y="7381875"/>
            <a:ext cx="6988175" cy="992188"/>
            <a:chOff x="14924088" y="7381875"/>
            <a:chExt cx="6988175" cy="992188"/>
          </a:xfrm>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6745288"/>
            <a:ext cx="2008188" cy="180975"/>
            <a:chOff x="14924088" y="6745288"/>
            <a:chExt cx="2008188" cy="180975"/>
          </a:xfrm>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6" y="5956300"/>
            <a:ext cx="5745163" cy="682625"/>
            <a:chOff x="14919326" y="5956300"/>
            <a:chExt cx="5745163" cy="682625"/>
          </a:xfrm>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5911850"/>
            <a:ext cx="2332038" cy="179388"/>
            <a:chOff x="14924088" y="5911850"/>
            <a:chExt cx="2332038" cy="179388"/>
          </a:xfrm>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6807200"/>
            <a:ext cx="7727950" cy="534988"/>
            <a:chOff x="14919326" y="6807200"/>
            <a:chExt cx="7727950" cy="534988"/>
          </a:xfrm>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4813300"/>
            <a:ext cx="7789862" cy="1273175"/>
            <a:chOff x="14919326" y="4813300"/>
            <a:chExt cx="7789862" cy="1273175"/>
          </a:xfrm>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4497388"/>
            <a:ext cx="4567238" cy="766762"/>
            <a:chOff x="14924088" y="4497388"/>
            <a:chExt cx="4567238" cy="766762"/>
          </a:xfrm>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3" y="10120313"/>
            <a:ext cx="3013075" cy="792162"/>
            <a:chOff x="6596063" y="10120313"/>
            <a:chExt cx="3013075" cy="792162"/>
          </a:xfrm>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3" y="10139363"/>
            <a:ext cx="4137025" cy="2538413"/>
            <a:chOff x="3662363" y="10139363"/>
            <a:chExt cx="4137025" cy="2538413"/>
          </a:xfrm>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1" y="9556750"/>
            <a:ext cx="4189413" cy="942976"/>
            <a:chOff x="1962151" y="9556750"/>
            <a:chExt cx="4189413" cy="942976"/>
          </a:xfrm>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3" y="9647238"/>
            <a:ext cx="2119313" cy="2219325"/>
            <a:chOff x="2151063" y="9647238"/>
            <a:chExt cx="2119313" cy="2219325"/>
          </a:xfrm>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1291888"/>
            <a:ext cx="3749676" cy="796925"/>
            <a:chOff x="5383213" y="11291888"/>
            <a:chExt cx="3749676" cy="796925"/>
          </a:xfrm>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2119313"/>
            <a:ext cx="3009900" cy="795337"/>
            <a:chOff x="1962151" y="2119313"/>
            <a:chExt cx="3009900" cy="795337"/>
          </a:xfrm>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1558925"/>
            <a:ext cx="4157662" cy="944563"/>
            <a:chOff x="5451476" y="1558925"/>
            <a:chExt cx="4157662" cy="944563"/>
          </a:xfrm>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3" y="1649413"/>
            <a:ext cx="2119313" cy="2219325"/>
            <a:chOff x="7300913" y="1649413"/>
            <a:chExt cx="2119313" cy="2219325"/>
          </a:xfrm>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3294063"/>
            <a:ext cx="2946400" cy="180975"/>
            <a:chOff x="3238501" y="3294063"/>
            <a:chExt cx="2946400" cy="180975"/>
          </a:xfrm>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6" y="2143125"/>
            <a:ext cx="4079875" cy="2525713"/>
            <a:chOff x="3806826" y="2143125"/>
            <a:chExt cx="4079875" cy="2525713"/>
          </a:xfrm>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1229975"/>
            <a:ext cx="3011488" cy="792163"/>
            <a:chOff x="19654838" y="11229975"/>
            <a:chExt cx="3011488" cy="792163"/>
          </a:xfrm>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9491663"/>
            <a:ext cx="4083050" cy="2509838"/>
            <a:chOff x="16740188" y="9491663"/>
            <a:chExt cx="4083050" cy="2509838"/>
          </a:xfrm>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1" y="11641138"/>
            <a:ext cx="4157663" cy="944562"/>
            <a:chOff x="15017751" y="11641138"/>
            <a:chExt cx="4157663" cy="944562"/>
          </a:xfrm>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0272713"/>
            <a:ext cx="2135188" cy="2222500"/>
            <a:chOff x="15193963" y="10272713"/>
            <a:chExt cx="2135188" cy="2222500"/>
          </a:xfrm>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0666413"/>
            <a:ext cx="2947988" cy="180975"/>
            <a:chOff x="18440401" y="10666413"/>
            <a:chExt cx="2947988" cy="180975"/>
          </a:xfrm>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8" y="2114550"/>
            <a:ext cx="2100263" cy="554038"/>
            <a:chOff x="16644938" y="2114550"/>
            <a:chExt cx="2100263" cy="554038"/>
          </a:xfrm>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2128838"/>
            <a:ext cx="2700338" cy="1673225"/>
            <a:chOff x="17978438" y="2128838"/>
            <a:chExt cx="2700338" cy="1673225"/>
          </a:xfrm>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8" y="1722438"/>
            <a:ext cx="2854325" cy="658813"/>
            <a:chOff x="19127788" y="1722438"/>
            <a:chExt cx="2854325" cy="658813"/>
          </a:xfrm>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1784350"/>
            <a:ext cx="1449388" cy="1519238"/>
            <a:chOff x="20369213" y="1784350"/>
            <a:chExt cx="1449388" cy="1519238"/>
          </a:xfrm>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2933700"/>
            <a:ext cx="3405188" cy="555625"/>
            <a:chOff x="16187738" y="2933700"/>
            <a:chExt cx="3405188" cy="555625"/>
          </a:xfrm>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3" y="-2155825"/>
            <a:ext cx="1357313" cy="6270625"/>
            <a:chOff x="13854113" y="-2155825"/>
            <a:chExt cx="1357313" cy="6270625"/>
          </a:xfrm>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8" y="-2843213"/>
            <a:ext cx="884237" cy="6962776"/>
            <a:chOff x="13438188" y="-2843213"/>
            <a:chExt cx="884237" cy="6962776"/>
          </a:xfrm>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8" y="-2765425"/>
            <a:ext cx="992187" cy="6880225"/>
            <a:chOff x="12733338" y="-2765425"/>
            <a:chExt cx="992187" cy="6880225"/>
          </a:xfrm>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2781300"/>
            <a:ext cx="179388" cy="1333500"/>
            <a:chOff x="12098338" y="2781300"/>
            <a:chExt cx="179388" cy="1333500"/>
          </a:xfrm>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5" y="-725488"/>
            <a:ext cx="677863" cy="4845051"/>
            <a:chOff x="11312525" y="-725488"/>
            <a:chExt cx="677863" cy="4845051"/>
          </a:xfrm>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2119313"/>
            <a:ext cx="179388" cy="1995488"/>
            <a:chOff x="11264900" y="2119313"/>
            <a:chExt cx="179388" cy="1995488"/>
          </a:xfrm>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2708275"/>
            <a:ext cx="534988" cy="6827838"/>
            <a:chOff x="12160250" y="-2708275"/>
            <a:chExt cx="534988" cy="6827838"/>
          </a:xfrm>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0" y="-2773363"/>
            <a:ext cx="1273175" cy="6892925"/>
            <a:chOff x="10166350" y="-2773363"/>
            <a:chExt cx="1273175" cy="6892925"/>
          </a:xfrm>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28600"/>
            <a:ext cx="766762" cy="4343400"/>
            <a:chOff x="9850438" y="-228600"/>
            <a:chExt cx="766762" cy="4343400"/>
          </a:xfrm>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0" y="9601200"/>
            <a:ext cx="1357313" cy="6270626"/>
            <a:chOff x="9175750" y="9601200"/>
            <a:chExt cx="1357313" cy="6270626"/>
          </a:xfrm>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9596438"/>
            <a:ext cx="884238" cy="6962775"/>
            <a:chOff x="10064750" y="9596438"/>
            <a:chExt cx="884238" cy="6962775"/>
          </a:xfrm>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0" y="9601200"/>
            <a:ext cx="990601" cy="6880225"/>
            <a:chOff x="10661650" y="9601200"/>
            <a:chExt cx="990601" cy="6880225"/>
          </a:xfrm>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9601200"/>
            <a:ext cx="179388" cy="1336675"/>
            <a:chOff x="12109450" y="9601200"/>
            <a:chExt cx="179388" cy="1336675"/>
          </a:xfrm>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8" y="9596438"/>
            <a:ext cx="681037" cy="4848225"/>
            <a:chOff x="12396788" y="9596438"/>
            <a:chExt cx="681037" cy="4848225"/>
          </a:xfrm>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9601200"/>
            <a:ext cx="179388" cy="1998663"/>
            <a:chOff x="12942888" y="9601200"/>
            <a:chExt cx="179388" cy="1998663"/>
          </a:xfrm>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9596438"/>
            <a:ext cx="534988" cy="6831012"/>
            <a:chOff x="11691938" y="9596438"/>
            <a:chExt cx="534988" cy="6831012"/>
          </a:xfrm>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0" y="9596438"/>
            <a:ext cx="1273175" cy="6896100"/>
            <a:chOff x="12947650" y="9596438"/>
            <a:chExt cx="1273175" cy="6896100"/>
          </a:xfrm>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9601200"/>
            <a:ext cx="765176" cy="4346576"/>
            <a:chOff x="13769975" y="9601200"/>
            <a:chExt cx="765176" cy="4346576"/>
          </a:xfrm>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4758310"/>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bg1"/>
          </a:solidFill>
          <a:ln>
            <a:noFill/>
          </a:ln>
          <a:effectLst>
            <a:outerShdw blurRad="1079500" dist="457200" dir="8100000" algn="tr" rotWithShape="0">
              <a:schemeClr val="accent1">
                <a:lumMod val="75000"/>
                <a:alpha val="9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5">
            <a:extLst>
              <a:ext uri="{FF2B5EF4-FFF2-40B4-BE49-F238E27FC236}">
                <a16:creationId xmlns:a16="http://schemas.microsoft.com/office/drawing/2014/main" id="{22648D5E-31D9-4A91-AAB0-3F00EC1991EA}"/>
              </a:ext>
            </a:extLst>
          </p:cNvPr>
          <p:cNvSpPr>
            <a:spLocks/>
          </p:cNvSpPr>
          <p:nvPr/>
        </p:nvSpPr>
        <p:spPr bwMode="auto">
          <a:xfrm>
            <a:off x="10636250" y="5210175"/>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6145943"/>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7169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Electronic concept</a:t>
            </a:r>
          </a:p>
        </p:txBody>
      </p:sp>
    </p:spTree>
    <p:extLst>
      <p:ext uri="{BB962C8B-B14F-4D97-AF65-F5344CB8AC3E}">
        <p14:creationId xmlns:p14="http://schemas.microsoft.com/office/powerpoint/2010/main" val="442270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0 0 L 0 0.25 E" pathEditMode="relative" ptsTypes="">
                                      <p:cBhvr>
                                        <p:cTn id="14" dur="1500" spd="-100000" fill="hold"/>
                                        <p:tgtEl>
                                          <p:spTgt spid="659"/>
                                        </p:tgtEl>
                                        <p:attrNameLst>
                                          <p:attrName>ppt_x</p:attrName>
                                          <p:attrName>ppt_y</p:attrName>
                                        </p:attrNameLst>
                                      </p:cBhvr>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2" y="4227958"/>
            <a:ext cx="3499111" cy="564115"/>
            <a:chOff x="10446192" y="4227958"/>
            <a:chExt cx="3499111" cy="564115"/>
          </a:xfrm>
          <a:effectLst>
            <a:outerShdw blurRad="152400" sx="102000" sy="102000" algn="ctr" rotWithShape="0">
              <a:schemeClr val="accent1">
                <a:alpha val="82000"/>
              </a:schemeClr>
            </a:outerShdw>
          </a:effectLst>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2" y="8894211"/>
            <a:ext cx="3499111" cy="564115"/>
            <a:chOff x="10446192" y="8894211"/>
            <a:chExt cx="3499111" cy="564115"/>
          </a:xfrm>
          <a:effectLst>
            <a:outerShdw blurRad="152400" sx="102000" sy="102000" algn="ctr" rotWithShape="0">
              <a:schemeClr val="accent1">
                <a:alpha val="82000"/>
              </a:schemeClr>
            </a:outerShdw>
          </a:effectLst>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0" y="5093121"/>
            <a:ext cx="563011" cy="3500042"/>
            <a:chOff x="14247920" y="5093121"/>
            <a:chExt cx="563011" cy="3500042"/>
          </a:xfrm>
          <a:effectLst>
            <a:outerShdw blurRad="152400" sx="102000" sy="102000" algn="ctr" rotWithShape="0">
              <a:schemeClr val="accent1">
                <a:alpha val="82000"/>
              </a:schemeClr>
            </a:outerShdw>
          </a:effectLst>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3" y="5093121"/>
            <a:ext cx="563011" cy="3500042"/>
            <a:chOff x="9580563" y="5093121"/>
            <a:chExt cx="563011" cy="3500042"/>
          </a:xfrm>
          <a:effectLst>
            <a:outerShdw blurRad="152400" sx="102000" sy="102000" algn="ctr" rotWithShape="0">
              <a:schemeClr val="accent1">
                <a:alpha val="82000"/>
              </a:schemeClr>
            </a:outerShdw>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8" y="3817938"/>
            <a:ext cx="7169151" cy="1358900"/>
            <a:chOff x="2293938" y="3817938"/>
            <a:chExt cx="7169151" cy="1358900"/>
          </a:xfrm>
          <a:effectLst>
            <a:outerShdw blurRad="152400" sx="102000" sy="102000" algn="ctr" rotWithShape="0">
              <a:schemeClr val="accent1">
                <a:alpha val="82000"/>
              </a:schemeClr>
            </a:outerShdw>
          </a:effectLst>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8" y="4708525"/>
            <a:ext cx="7859713" cy="884238"/>
            <a:chOff x="1608138" y="4708525"/>
            <a:chExt cx="7859713" cy="884238"/>
          </a:xfrm>
          <a:effectLst>
            <a:outerShdw blurRad="152400" sx="102000" sy="102000" algn="ctr" rotWithShape="0">
              <a:schemeClr val="accent1">
                <a:alpha val="82000"/>
              </a:schemeClr>
            </a:outerShdw>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6" y="5305425"/>
            <a:ext cx="7777163" cy="992188"/>
            <a:chOff x="1685926" y="5305425"/>
            <a:chExt cx="7777163" cy="992188"/>
          </a:xfrm>
          <a:effectLst>
            <a:outerShdw blurRad="152400" sx="102000" sy="102000" algn="ctr" rotWithShape="0">
              <a:schemeClr val="accent1">
                <a:alpha val="82000"/>
              </a:schemeClr>
            </a:outerShdw>
          </a:effectLst>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6753225"/>
            <a:ext cx="2008188" cy="180975"/>
            <a:chOff x="7454901" y="6753225"/>
            <a:chExt cx="2008188" cy="180975"/>
          </a:xfrm>
          <a:effectLst>
            <a:outerShdw blurRad="152400" sx="102000" sy="102000" algn="ctr" rotWithShape="0">
              <a:schemeClr val="accent1">
                <a:alpha val="82000"/>
              </a:schemeClr>
            </a:outerShdw>
          </a:effectLst>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accent1"/>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accent1"/>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8" y="7040563"/>
            <a:ext cx="5745163" cy="682625"/>
            <a:chOff x="3722688" y="7040563"/>
            <a:chExt cx="5745163" cy="682625"/>
          </a:xfrm>
          <a:effectLst>
            <a:outerShdw blurRad="152400" sx="102000" sy="102000" algn="ctr" rotWithShape="0">
              <a:schemeClr val="accent1">
                <a:alpha val="82000"/>
              </a:schemeClr>
            </a:outerShdw>
          </a:effectLst>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7588250"/>
            <a:ext cx="2332038" cy="179388"/>
            <a:chOff x="7131051" y="7588250"/>
            <a:chExt cx="2332038" cy="179388"/>
          </a:xfrm>
          <a:effectLst>
            <a:outerShdw blurRad="152400" sx="102000" sy="102000" algn="ctr" rotWithShape="0">
              <a:schemeClr val="accent1">
                <a:alpha val="82000"/>
              </a:schemeClr>
            </a:outerShdw>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6337300"/>
            <a:ext cx="7727950" cy="534988"/>
            <a:chOff x="1739901" y="6337300"/>
            <a:chExt cx="7727950" cy="534988"/>
          </a:xfrm>
          <a:effectLst>
            <a:outerShdw blurRad="152400" sx="102000" sy="102000" algn="ctr" rotWithShape="0">
              <a:schemeClr val="accent1">
                <a:alpha val="82000"/>
              </a:schemeClr>
            </a:outerShdw>
          </a:effectLst>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8" y="7593013"/>
            <a:ext cx="7789863" cy="1273175"/>
            <a:chOff x="1677988" y="7593013"/>
            <a:chExt cx="7789863" cy="1273175"/>
          </a:xfrm>
          <a:effectLst>
            <a:outerShdw blurRad="152400" sx="102000" sy="102000" algn="ctr" rotWithShape="0">
              <a:schemeClr val="accent1">
                <a:alpha val="82000"/>
              </a:schemeClr>
            </a:outerShdw>
          </a:effectLst>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8415338"/>
            <a:ext cx="5241926" cy="766762"/>
            <a:chOff x="4221163" y="8415338"/>
            <a:chExt cx="5241926" cy="766762"/>
          </a:xfrm>
          <a:effectLst>
            <a:outerShdw blurRad="152400" sx="102000" sy="102000" algn="ctr" rotWithShape="0">
              <a:schemeClr val="accent1">
                <a:alpha val="82000"/>
              </a:schemeClr>
            </a:outerShdw>
          </a:effectLst>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8" y="8502650"/>
            <a:ext cx="6380163" cy="1358900"/>
            <a:chOff x="14924088" y="8502650"/>
            <a:chExt cx="6380163" cy="1358900"/>
          </a:xfrm>
          <a:effectLst>
            <a:outerShdw blurRad="152400" sx="102000" sy="102000" algn="ctr" rotWithShape="0">
              <a:schemeClr val="accent1">
                <a:alpha val="82000"/>
              </a:schemeClr>
            </a:outerShdw>
          </a:effectLst>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6" y="8086725"/>
            <a:ext cx="7859713" cy="884238"/>
            <a:chOff x="14919326" y="8086725"/>
            <a:chExt cx="7859713" cy="884238"/>
          </a:xfrm>
          <a:effectLst>
            <a:outerShdw blurRad="152400" sx="102000" sy="102000" algn="ctr" rotWithShape="0">
              <a:schemeClr val="accent1">
                <a:alpha val="82000"/>
              </a:schemeClr>
            </a:outerShdw>
          </a:effectLst>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8" y="7381875"/>
            <a:ext cx="6988175" cy="992188"/>
            <a:chOff x="14924088" y="7381875"/>
            <a:chExt cx="6988175" cy="992188"/>
          </a:xfrm>
          <a:effectLst>
            <a:outerShdw blurRad="152400" sx="102000" sy="102000" algn="ctr" rotWithShape="0">
              <a:schemeClr val="accent1">
                <a:alpha val="82000"/>
              </a:schemeClr>
            </a:outerShdw>
          </a:effectLst>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6745288"/>
            <a:ext cx="2008188" cy="180975"/>
            <a:chOff x="14924088" y="6745288"/>
            <a:chExt cx="2008188" cy="180975"/>
          </a:xfrm>
          <a:effectLst>
            <a:outerShdw blurRad="152400" sx="102000" sy="102000" algn="ctr" rotWithShape="0">
              <a:schemeClr val="accent1">
                <a:alpha val="82000"/>
              </a:schemeClr>
            </a:outerShdw>
          </a:effectLst>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6" y="5956300"/>
            <a:ext cx="5745163" cy="682625"/>
            <a:chOff x="14919326" y="5956300"/>
            <a:chExt cx="5745163" cy="682625"/>
          </a:xfrm>
          <a:effectLst>
            <a:outerShdw blurRad="152400" sx="102000" sy="102000" algn="ctr" rotWithShape="0">
              <a:schemeClr val="accent1">
                <a:alpha val="82000"/>
              </a:schemeClr>
            </a:outerShdw>
          </a:effectLst>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5911850"/>
            <a:ext cx="2332038" cy="179388"/>
            <a:chOff x="14924088" y="5911850"/>
            <a:chExt cx="2332038" cy="179388"/>
          </a:xfrm>
          <a:effectLst>
            <a:outerShdw blurRad="152400" sx="102000" sy="102000" algn="ctr" rotWithShape="0">
              <a:schemeClr val="accent1">
                <a:alpha val="82000"/>
              </a:schemeClr>
            </a:outerShdw>
          </a:effectLst>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6807200"/>
            <a:ext cx="7727950" cy="534988"/>
            <a:chOff x="14919326" y="6807200"/>
            <a:chExt cx="7727950" cy="534988"/>
          </a:xfrm>
          <a:effectLst>
            <a:outerShdw blurRad="152400" sx="102000" sy="102000" algn="ctr" rotWithShape="0">
              <a:schemeClr val="accent1">
                <a:alpha val="82000"/>
              </a:schemeClr>
            </a:outerShdw>
          </a:effectLst>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4813300"/>
            <a:ext cx="7789862" cy="1273175"/>
            <a:chOff x="14919326" y="4813300"/>
            <a:chExt cx="7789862" cy="1273175"/>
          </a:xfrm>
          <a:effectLst>
            <a:outerShdw blurRad="152400" sx="102000" sy="102000" algn="ctr" rotWithShape="0">
              <a:schemeClr val="accent1">
                <a:alpha val="82000"/>
              </a:schemeClr>
            </a:outerShdw>
          </a:effectLst>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4497388"/>
            <a:ext cx="4567238" cy="766762"/>
            <a:chOff x="14924088" y="4497388"/>
            <a:chExt cx="4567238" cy="766762"/>
          </a:xfrm>
          <a:effectLst>
            <a:outerShdw blurRad="152400" sx="102000" sy="102000" algn="ctr" rotWithShape="0">
              <a:schemeClr val="accent1">
                <a:alpha val="82000"/>
              </a:schemeClr>
            </a:outerShdw>
          </a:effectLst>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3" y="10120313"/>
            <a:ext cx="3013075" cy="792162"/>
            <a:chOff x="6596063" y="10120313"/>
            <a:chExt cx="3013075" cy="792162"/>
          </a:xfrm>
          <a:effectLst>
            <a:outerShdw blurRad="152400" sx="102000" sy="102000" algn="ctr" rotWithShape="0">
              <a:schemeClr val="accent1">
                <a:alpha val="82000"/>
              </a:schemeClr>
            </a:outerShdw>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3" y="10139363"/>
            <a:ext cx="4137025" cy="2538413"/>
            <a:chOff x="3662363" y="10139363"/>
            <a:chExt cx="4137025" cy="2538413"/>
          </a:xfrm>
          <a:effectLst>
            <a:outerShdw blurRad="152400" sx="102000" sy="102000" algn="ctr" rotWithShape="0">
              <a:schemeClr val="accent1">
                <a:alpha val="82000"/>
              </a:schemeClr>
            </a:outerShdw>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1" y="9556750"/>
            <a:ext cx="4189413" cy="942976"/>
            <a:chOff x="1962151" y="9556750"/>
            <a:chExt cx="4189413" cy="942976"/>
          </a:xfrm>
          <a:effectLst>
            <a:outerShdw blurRad="152400" sx="102000" sy="102000" algn="ctr" rotWithShape="0">
              <a:schemeClr val="accent1">
                <a:alpha val="82000"/>
              </a:schemeClr>
            </a:outerShdw>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3" y="9647238"/>
            <a:ext cx="2119313" cy="2219325"/>
            <a:chOff x="2151063" y="9647238"/>
            <a:chExt cx="2119313" cy="2219325"/>
          </a:xfrm>
          <a:effectLst>
            <a:outerShdw blurRad="152400" sx="102000" sy="102000" algn="ctr" rotWithShape="0">
              <a:schemeClr val="accent1">
                <a:alpha val="82000"/>
              </a:schemeClr>
            </a:outerShdw>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1291888"/>
            <a:ext cx="3749676" cy="796925"/>
            <a:chOff x="5383213" y="11291888"/>
            <a:chExt cx="3749676" cy="796925"/>
          </a:xfrm>
          <a:effectLst>
            <a:outerShdw blurRad="152400" sx="102000" sy="102000" algn="ctr" rotWithShape="0">
              <a:schemeClr val="accent1">
                <a:alpha val="82000"/>
              </a:schemeClr>
            </a:outerShdw>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2119313"/>
            <a:ext cx="3009900" cy="795337"/>
            <a:chOff x="1962151" y="2119313"/>
            <a:chExt cx="3009900" cy="795337"/>
          </a:xfrm>
          <a:effectLst>
            <a:outerShdw blurRad="152400" sx="102000" sy="102000" algn="ctr" rotWithShape="0">
              <a:schemeClr val="accent1">
                <a:alpha val="82000"/>
              </a:schemeClr>
            </a:outerShdw>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1558925"/>
            <a:ext cx="4157662" cy="944563"/>
            <a:chOff x="5451476" y="1558925"/>
            <a:chExt cx="4157662" cy="944563"/>
          </a:xfrm>
          <a:effectLst>
            <a:outerShdw blurRad="152400" sx="102000" sy="102000" algn="ctr" rotWithShape="0">
              <a:schemeClr val="accent1">
                <a:alpha val="82000"/>
              </a:schemeClr>
            </a:outerShdw>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3" y="1649413"/>
            <a:ext cx="2119313" cy="2219325"/>
            <a:chOff x="7300913" y="1649413"/>
            <a:chExt cx="2119313" cy="2219325"/>
          </a:xfrm>
          <a:effectLst>
            <a:outerShdw blurRad="152400" sx="102000" sy="102000" algn="ctr" rotWithShape="0">
              <a:schemeClr val="accent1">
                <a:alpha val="82000"/>
              </a:schemeClr>
            </a:outerShdw>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3294063"/>
            <a:ext cx="2946400" cy="180975"/>
            <a:chOff x="3238501" y="3294063"/>
            <a:chExt cx="2946400" cy="180975"/>
          </a:xfrm>
          <a:effectLst>
            <a:outerShdw blurRad="152400" sx="102000" sy="102000" algn="ctr" rotWithShape="0">
              <a:schemeClr val="accent1">
                <a:alpha val="82000"/>
              </a:schemeClr>
            </a:outerShdw>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6" y="2143125"/>
            <a:ext cx="4079875" cy="2525713"/>
            <a:chOff x="3806826" y="2143125"/>
            <a:chExt cx="4079875" cy="2525713"/>
          </a:xfrm>
          <a:effectLst>
            <a:outerShdw blurRad="152400" sx="102000" sy="102000" algn="ctr" rotWithShape="0">
              <a:schemeClr val="accent1">
                <a:alpha val="82000"/>
              </a:schemeClr>
            </a:outerShdw>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1229975"/>
            <a:ext cx="3011488" cy="792163"/>
            <a:chOff x="19654838" y="11229975"/>
            <a:chExt cx="3011488" cy="792163"/>
          </a:xfrm>
          <a:effectLst>
            <a:outerShdw blurRad="152400" sx="102000" sy="102000" algn="ctr" rotWithShape="0">
              <a:schemeClr val="accent1">
                <a:alpha val="82000"/>
              </a:schemeClr>
            </a:outerShdw>
          </a:effectLst>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9491663"/>
            <a:ext cx="4083050" cy="2509838"/>
            <a:chOff x="16740188" y="9491663"/>
            <a:chExt cx="4083050" cy="2509838"/>
          </a:xfrm>
          <a:effectLst>
            <a:outerShdw blurRad="152400" sx="102000" sy="102000" algn="ctr" rotWithShape="0">
              <a:schemeClr val="accent1">
                <a:alpha val="82000"/>
              </a:schemeClr>
            </a:outerShdw>
          </a:effectLst>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1" y="11641138"/>
            <a:ext cx="4157663" cy="944562"/>
            <a:chOff x="15017751" y="11641138"/>
            <a:chExt cx="4157663" cy="944562"/>
          </a:xfrm>
          <a:effectLst>
            <a:outerShdw blurRad="152400" sx="102000" sy="102000" algn="ctr" rotWithShape="0">
              <a:schemeClr val="accent1">
                <a:alpha val="82000"/>
              </a:schemeClr>
            </a:outerShdw>
          </a:effectLst>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0272713"/>
            <a:ext cx="2135188" cy="2222500"/>
            <a:chOff x="15193963" y="10272713"/>
            <a:chExt cx="2135188" cy="2222500"/>
          </a:xfrm>
          <a:effectLst>
            <a:outerShdw blurRad="152400" sx="102000" sy="102000" algn="ctr" rotWithShape="0">
              <a:schemeClr val="accent1">
                <a:alpha val="82000"/>
              </a:schemeClr>
            </a:outerShdw>
          </a:effectLst>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0666413"/>
            <a:ext cx="2947988" cy="180975"/>
            <a:chOff x="18440401" y="10666413"/>
            <a:chExt cx="2947988" cy="180975"/>
          </a:xfrm>
          <a:effectLst>
            <a:outerShdw blurRad="152400" sx="102000" sy="102000" algn="ctr" rotWithShape="0">
              <a:schemeClr val="accent1">
                <a:alpha val="82000"/>
              </a:schemeClr>
            </a:outerShdw>
          </a:effectLst>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8" y="2114550"/>
            <a:ext cx="2100263" cy="554038"/>
            <a:chOff x="16644938" y="2114550"/>
            <a:chExt cx="2100263" cy="554038"/>
          </a:xfrm>
          <a:effectLst>
            <a:outerShdw blurRad="152400" sx="102000" sy="102000" algn="ctr" rotWithShape="0">
              <a:schemeClr val="accent1">
                <a:alpha val="82000"/>
              </a:schemeClr>
            </a:outerShdw>
          </a:effectLst>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2128838"/>
            <a:ext cx="2700338" cy="1673225"/>
            <a:chOff x="17978438" y="2128838"/>
            <a:chExt cx="2700338" cy="1673225"/>
          </a:xfrm>
          <a:effectLst>
            <a:outerShdw blurRad="152400" sx="102000" sy="102000" algn="ctr" rotWithShape="0">
              <a:schemeClr val="accent1">
                <a:alpha val="82000"/>
              </a:schemeClr>
            </a:outerShdw>
          </a:effectLst>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8" y="1722438"/>
            <a:ext cx="2854325" cy="658813"/>
            <a:chOff x="19127788" y="1722438"/>
            <a:chExt cx="2854325" cy="658813"/>
          </a:xfrm>
          <a:effectLst>
            <a:outerShdw blurRad="152400" sx="102000" sy="102000" algn="ctr" rotWithShape="0">
              <a:schemeClr val="accent1">
                <a:alpha val="82000"/>
              </a:schemeClr>
            </a:outerShdw>
          </a:effectLst>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1784350"/>
            <a:ext cx="1449388" cy="1519238"/>
            <a:chOff x="20369213" y="1784350"/>
            <a:chExt cx="1449388" cy="1519238"/>
          </a:xfrm>
          <a:effectLst>
            <a:outerShdw blurRad="152400" sx="102000" sy="102000" algn="ctr" rotWithShape="0">
              <a:schemeClr val="accent1">
                <a:alpha val="82000"/>
              </a:schemeClr>
            </a:outerShdw>
          </a:effectLst>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2933700"/>
            <a:ext cx="3405188" cy="555625"/>
            <a:chOff x="16187738" y="2933700"/>
            <a:chExt cx="3405188" cy="555625"/>
          </a:xfrm>
          <a:effectLst>
            <a:outerShdw blurRad="152400" sx="102000" sy="102000" algn="ctr" rotWithShape="0">
              <a:schemeClr val="accent1">
                <a:alpha val="82000"/>
              </a:schemeClr>
            </a:outerShdw>
          </a:effectLst>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3" y="-2155825"/>
            <a:ext cx="1357313" cy="6270625"/>
            <a:chOff x="13854113" y="-2155825"/>
            <a:chExt cx="1357313" cy="6270625"/>
          </a:xfrm>
          <a:effectLst>
            <a:outerShdw blurRad="152400" sx="102000" sy="102000" algn="ctr" rotWithShape="0">
              <a:schemeClr val="accent1">
                <a:alpha val="82000"/>
              </a:schemeClr>
            </a:outerShdw>
          </a:effectLst>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8" y="-2843213"/>
            <a:ext cx="884237" cy="6962776"/>
            <a:chOff x="13438188" y="-2843213"/>
            <a:chExt cx="884237" cy="6962776"/>
          </a:xfrm>
          <a:effectLst>
            <a:outerShdw blurRad="152400" sx="102000" sy="102000" algn="ctr" rotWithShape="0">
              <a:schemeClr val="accent1">
                <a:alpha val="82000"/>
              </a:schemeClr>
            </a:outerShdw>
          </a:effectLst>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8" y="-2765425"/>
            <a:ext cx="992187" cy="6880225"/>
            <a:chOff x="12733338" y="-2765425"/>
            <a:chExt cx="992187" cy="6880225"/>
          </a:xfrm>
          <a:effectLst>
            <a:outerShdw blurRad="152400" sx="102000" sy="102000" algn="ctr" rotWithShape="0">
              <a:schemeClr val="accent1">
                <a:alpha val="82000"/>
              </a:schemeClr>
            </a:outerShdw>
          </a:effectLst>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2781300"/>
            <a:ext cx="179388" cy="1333500"/>
            <a:chOff x="12098338" y="2781300"/>
            <a:chExt cx="179388" cy="1333500"/>
          </a:xfrm>
          <a:effectLst>
            <a:outerShdw blurRad="152400" sx="102000" sy="102000" algn="ctr" rotWithShape="0">
              <a:schemeClr val="accent1">
                <a:alpha val="82000"/>
              </a:schemeClr>
            </a:outerShdw>
          </a:effectLst>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5" y="-725488"/>
            <a:ext cx="677863" cy="4845051"/>
            <a:chOff x="11312525" y="-725488"/>
            <a:chExt cx="677863" cy="4845051"/>
          </a:xfrm>
          <a:effectLst>
            <a:outerShdw blurRad="152400" sx="102000" sy="102000" algn="ctr" rotWithShape="0">
              <a:schemeClr val="accent1">
                <a:alpha val="82000"/>
              </a:schemeClr>
            </a:outerShdw>
          </a:effectLst>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2119313"/>
            <a:ext cx="179388" cy="1995488"/>
            <a:chOff x="11264900" y="2119313"/>
            <a:chExt cx="179388" cy="1995488"/>
          </a:xfrm>
          <a:effectLst>
            <a:outerShdw blurRad="152400" sx="102000" sy="102000" algn="ctr" rotWithShape="0">
              <a:schemeClr val="accent1">
                <a:alpha val="82000"/>
              </a:schemeClr>
            </a:outerShdw>
          </a:effectLst>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2708275"/>
            <a:ext cx="534988" cy="6827838"/>
            <a:chOff x="12160250" y="-2708275"/>
            <a:chExt cx="534988" cy="6827838"/>
          </a:xfrm>
          <a:effectLst>
            <a:outerShdw blurRad="152400" sx="102000" sy="102000" algn="ctr" rotWithShape="0">
              <a:schemeClr val="accent1">
                <a:alpha val="82000"/>
              </a:schemeClr>
            </a:outerShdw>
          </a:effectLst>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0" y="-2773363"/>
            <a:ext cx="1273175" cy="6892925"/>
            <a:chOff x="10166350" y="-2773363"/>
            <a:chExt cx="1273175" cy="6892925"/>
          </a:xfrm>
          <a:effectLst>
            <a:outerShdw blurRad="152400" sx="102000" sy="102000" algn="ctr" rotWithShape="0">
              <a:schemeClr val="accent1">
                <a:alpha val="82000"/>
              </a:schemeClr>
            </a:outerShdw>
          </a:effectLst>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28600"/>
            <a:ext cx="766762" cy="4343400"/>
            <a:chOff x="9850438" y="-228600"/>
            <a:chExt cx="766762" cy="4343400"/>
          </a:xfrm>
          <a:effectLst>
            <a:outerShdw blurRad="152400" sx="102000" sy="102000" algn="ctr" rotWithShape="0">
              <a:schemeClr val="accent1">
                <a:alpha val="82000"/>
              </a:schemeClr>
            </a:outerShdw>
          </a:effectLst>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0" y="9601200"/>
            <a:ext cx="1357313" cy="6270626"/>
            <a:chOff x="9175750" y="9601200"/>
            <a:chExt cx="1357313" cy="6270626"/>
          </a:xfrm>
          <a:effectLst>
            <a:outerShdw blurRad="152400" sx="102000" sy="102000" algn="ctr" rotWithShape="0">
              <a:schemeClr val="accent1">
                <a:alpha val="82000"/>
              </a:schemeClr>
            </a:outerShdw>
          </a:effectLst>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9596438"/>
            <a:ext cx="884238" cy="6962775"/>
            <a:chOff x="10064750" y="9596438"/>
            <a:chExt cx="884238" cy="6962775"/>
          </a:xfrm>
          <a:effectLst>
            <a:outerShdw blurRad="152400" sx="102000" sy="102000" algn="ctr" rotWithShape="0">
              <a:schemeClr val="accent1">
                <a:alpha val="82000"/>
              </a:schemeClr>
            </a:outerShdw>
          </a:effectLst>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0" y="9601200"/>
            <a:ext cx="990601" cy="6880225"/>
            <a:chOff x="10661650" y="9601200"/>
            <a:chExt cx="990601" cy="6880225"/>
          </a:xfrm>
          <a:effectLst>
            <a:outerShdw blurRad="152400" sx="102000" sy="102000" algn="ctr" rotWithShape="0">
              <a:schemeClr val="accent1">
                <a:alpha val="82000"/>
              </a:schemeClr>
            </a:outerShdw>
          </a:effectLst>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9601200"/>
            <a:ext cx="179388" cy="1336675"/>
            <a:chOff x="12109450" y="9601200"/>
            <a:chExt cx="179388" cy="1336675"/>
          </a:xfrm>
          <a:effectLst>
            <a:outerShdw blurRad="152400" sx="102000" sy="102000" algn="ctr" rotWithShape="0">
              <a:schemeClr val="accent1">
                <a:alpha val="82000"/>
              </a:schemeClr>
            </a:outerShdw>
          </a:effectLst>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8" y="9596438"/>
            <a:ext cx="681037" cy="4848225"/>
            <a:chOff x="12396788" y="9596438"/>
            <a:chExt cx="681037" cy="4848225"/>
          </a:xfrm>
          <a:effectLst>
            <a:outerShdw blurRad="152400" sx="102000" sy="102000" algn="ctr" rotWithShape="0">
              <a:schemeClr val="accent1">
                <a:alpha val="82000"/>
              </a:schemeClr>
            </a:outerShdw>
          </a:effectLst>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9601200"/>
            <a:ext cx="179388" cy="1998663"/>
            <a:chOff x="12942888" y="9601200"/>
            <a:chExt cx="179388" cy="1998663"/>
          </a:xfrm>
          <a:effectLst>
            <a:outerShdw blurRad="152400" sx="102000" sy="102000" algn="ctr" rotWithShape="0">
              <a:schemeClr val="accent1">
                <a:alpha val="82000"/>
              </a:schemeClr>
            </a:outerShdw>
          </a:effectLst>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9596438"/>
            <a:ext cx="534988" cy="6831012"/>
            <a:chOff x="11691938" y="9596438"/>
            <a:chExt cx="534988" cy="6831012"/>
          </a:xfrm>
          <a:effectLst>
            <a:outerShdw blurRad="152400" sx="102000" sy="102000" algn="ctr" rotWithShape="0">
              <a:schemeClr val="accent1">
                <a:alpha val="82000"/>
              </a:schemeClr>
            </a:outerShdw>
          </a:effectLst>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0" y="9596438"/>
            <a:ext cx="1273175" cy="6896100"/>
            <a:chOff x="12947650" y="9596438"/>
            <a:chExt cx="1273175" cy="6896100"/>
          </a:xfrm>
          <a:effectLst>
            <a:outerShdw blurRad="152400" sx="102000" sy="102000" algn="ctr" rotWithShape="0">
              <a:schemeClr val="accent1">
                <a:alpha val="82000"/>
              </a:schemeClr>
            </a:outerShdw>
          </a:effectLst>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9601200"/>
            <a:ext cx="765176" cy="4346576"/>
            <a:chOff x="13769975" y="9601200"/>
            <a:chExt cx="765176" cy="4346576"/>
          </a:xfrm>
          <a:effectLst>
            <a:outerShdw blurRad="152400" sx="102000" sy="102000" algn="ctr" rotWithShape="0">
              <a:schemeClr val="accent1">
                <a:alpha val="82000"/>
              </a:schemeClr>
            </a:outerShdw>
          </a:effectLst>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4758310"/>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bg1"/>
          </a:solidFill>
          <a:ln>
            <a:noFill/>
          </a:ln>
          <a:effectLst>
            <a:outerShdw blurRad="1079500" dist="457200" dir="8100000" algn="tr" rotWithShape="0">
              <a:schemeClr val="accent1">
                <a:lumMod val="75000"/>
                <a:alpha val="9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Freeform 5">
            <a:extLst>
              <a:ext uri="{FF2B5EF4-FFF2-40B4-BE49-F238E27FC236}">
                <a16:creationId xmlns:a16="http://schemas.microsoft.com/office/drawing/2014/main" id="{22648D5E-31D9-4A91-AAB0-3F00EC1991EA}"/>
              </a:ext>
            </a:extLst>
          </p:cNvPr>
          <p:cNvSpPr>
            <a:spLocks/>
          </p:cNvSpPr>
          <p:nvPr/>
        </p:nvSpPr>
        <p:spPr bwMode="auto">
          <a:xfrm>
            <a:off x="10636250" y="5210175"/>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6145943"/>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7169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Electronic concept</a:t>
            </a:r>
          </a:p>
        </p:txBody>
      </p:sp>
    </p:spTree>
    <p:extLst>
      <p:ext uri="{BB962C8B-B14F-4D97-AF65-F5344CB8AC3E}">
        <p14:creationId xmlns:p14="http://schemas.microsoft.com/office/powerpoint/2010/main" val="201542263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4.90431E-6 5.55556E-7 L 4.90431E-6 0.25 " pathEditMode="relative" rAng="0" ptsTypes="AA">
                                      <p:cBhvr>
                                        <p:cTn id="14" dur="1500" spd="-100000" fill="hold"/>
                                        <p:tgtEl>
                                          <p:spTgt spid="659"/>
                                        </p:tgtEl>
                                        <p:attrNameLst>
                                          <p:attrName>ppt_x</p:attrName>
                                          <p:attrName>ppt_y</p:attrName>
                                        </p:attrNameLst>
                                      </p:cBhvr>
                                      <p:rCtr x="0" y="12500"/>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2" y="4227958"/>
            <a:ext cx="3499111" cy="564115"/>
            <a:chOff x="10446192" y="4227958"/>
            <a:chExt cx="3499111" cy="564115"/>
          </a:xfrm>
          <a:solidFill>
            <a:schemeClr val="tx1">
              <a:lumMod val="10000"/>
              <a:lumOff val="90000"/>
            </a:schemeClr>
          </a:solidFill>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2" y="8894211"/>
            <a:ext cx="3499111" cy="564115"/>
            <a:chOff x="10446192" y="8894211"/>
            <a:chExt cx="3499111" cy="564115"/>
          </a:xfrm>
          <a:solidFill>
            <a:schemeClr val="tx1">
              <a:lumMod val="10000"/>
              <a:lumOff val="90000"/>
            </a:schemeClr>
          </a:solidFill>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0" y="5093121"/>
            <a:ext cx="563011" cy="3500042"/>
            <a:chOff x="14247920" y="5093121"/>
            <a:chExt cx="563011" cy="3500042"/>
          </a:xfrm>
          <a:solidFill>
            <a:schemeClr val="tx1">
              <a:lumMod val="10000"/>
              <a:lumOff val="90000"/>
            </a:schemeClr>
          </a:solidFill>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3" y="5093121"/>
            <a:ext cx="563011" cy="3500042"/>
            <a:chOff x="9580563" y="5093121"/>
            <a:chExt cx="563011" cy="3500042"/>
          </a:xfrm>
          <a:solidFill>
            <a:schemeClr val="tx1">
              <a:lumMod val="10000"/>
              <a:lumOff val="90000"/>
            </a:schemeClr>
          </a:solidFill>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8" y="3817938"/>
            <a:ext cx="7169151" cy="1358900"/>
            <a:chOff x="2293938" y="3817938"/>
            <a:chExt cx="7169151" cy="1358900"/>
          </a:xfrm>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8" y="4708525"/>
            <a:ext cx="7859713" cy="884238"/>
            <a:chOff x="1608138" y="4708525"/>
            <a:chExt cx="7859713" cy="884238"/>
          </a:xfrm>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6" y="5305425"/>
            <a:ext cx="7777163" cy="992188"/>
            <a:chOff x="1685926" y="5305425"/>
            <a:chExt cx="7777163" cy="992188"/>
          </a:xfrm>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6753225"/>
            <a:ext cx="2008188" cy="180975"/>
            <a:chOff x="7454901" y="6753225"/>
            <a:chExt cx="2008188" cy="180975"/>
          </a:xfrm>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tx1">
                  <a:lumMod val="10000"/>
                  <a:lumOff val="90000"/>
                </a:schemeClr>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tx1">
                  <a:lumMod val="10000"/>
                  <a:lumOff val="90000"/>
                </a:schemeClr>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8" y="7040563"/>
            <a:ext cx="5745163" cy="682625"/>
            <a:chOff x="3722688" y="7040563"/>
            <a:chExt cx="5745163" cy="682625"/>
          </a:xfrm>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7588250"/>
            <a:ext cx="2332038" cy="179388"/>
            <a:chOff x="7131051" y="7588250"/>
            <a:chExt cx="2332038" cy="179388"/>
          </a:xfrm>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6337300"/>
            <a:ext cx="7727950" cy="534988"/>
            <a:chOff x="1739901" y="6337300"/>
            <a:chExt cx="7727950" cy="534988"/>
          </a:xfrm>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8" y="7593013"/>
            <a:ext cx="7789863" cy="1273175"/>
            <a:chOff x="1677988" y="7593013"/>
            <a:chExt cx="7789863" cy="1273175"/>
          </a:xfrm>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8415338"/>
            <a:ext cx="5241926" cy="766762"/>
            <a:chOff x="4221163" y="8415338"/>
            <a:chExt cx="5241926" cy="766762"/>
          </a:xfrm>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8" y="8502650"/>
            <a:ext cx="6380163" cy="1358900"/>
            <a:chOff x="14924088" y="8502650"/>
            <a:chExt cx="6380163" cy="1358900"/>
          </a:xfrm>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6" y="8086725"/>
            <a:ext cx="7859713" cy="884238"/>
            <a:chOff x="14919326" y="8086725"/>
            <a:chExt cx="7859713" cy="884238"/>
          </a:xfrm>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8" y="7381875"/>
            <a:ext cx="6988175" cy="992188"/>
            <a:chOff x="14924088" y="7381875"/>
            <a:chExt cx="6988175" cy="992188"/>
          </a:xfrm>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6745288"/>
            <a:ext cx="2008188" cy="180975"/>
            <a:chOff x="14924088" y="6745288"/>
            <a:chExt cx="2008188" cy="180975"/>
          </a:xfrm>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6" y="5956300"/>
            <a:ext cx="5745163" cy="682625"/>
            <a:chOff x="14919326" y="5956300"/>
            <a:chExt cx="5745163" cy="682625"/>
          </a:xfrm>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5911850"/>
            <a:ext cx="2332038" cy="179388"/>
            <a:chOff x="14924088" y="5911850"/>
            <a:chExt cx="2332038" cy="179388"/>
          </a:xfrm>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6807200"/>
            <a:ext cx="7727950" cy="534988"/>
            <a:chOff x="14919326" y="6807200"/>
            <a:chExt cx="7727950" cy="534988"/>
          </a:xfrm>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4813300"/>
            <a:ext cx="7789862" cy="1273175"/>
            <a:chOff x="14919326" y="4813300"/>
            <a:chExt cx="7789862" cy="1273175"/>
          </a:xfrm>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4497388"/>
            <a:ext cx="4567238" cy="766762"/>
            <a:chOff x="14924088" y="4497388"/>
            <a:chExt cx="4567238" cy="766762"/>
          </a:xfrm>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3" y="10120313"/>
            <a:ext cx="3013075" cy="792162"/>
            <a:chOff x="6596063" y="10120313"/>
            <a:chExt cx="3013075" cy="792162"/>
          </a:xfrm>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3" y="10139363"/>
            <a:ext cx="4137025" cy="2538413"/>
            <a:chOff x="3662363" y="10139363"/>
            <a:chExt cx="4137025" cy="2538413"/>
          </a:xfrm>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1" y="9556750"/>
            <a:ext cx="4189413" cy="942976"/>
            <a:chOff x="1962151" y="9556750"/>
            <a:chExt cx="4189413" cy="942976"/>
          </a:xfrm>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3" y="9647238"/>
            <a:ext cx="2119313" cy="2219325"/>
            <a:chOff x="2151063" y="9647238"/>
            <a:chExt cx="2119313" cy="2219325"/>
          </a:xfrm>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1291888"/>
            <a:ext cx="3749676" cy="796925"/>
            <a:chOff x="5383213" y="11291888"/>
            <a:chExt cx="3749676" cy="796925"/>
          </a:xfrm>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2119313"/>
            <a:ext cx="3009900" cy="795337"/>
            <a:chOff x="1962151" y="2119313"/>
            <a:chExt cx="3009900" cy="795337"/>
          </a:xfrm>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1558925"/>
            <a:ext cx="4157662" cy="944563"/>
            <a:chOff x="5451476" y="1558925"/>
            <a:chExt cx="4157662" cy="944563"/>
          </a:xfrm>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3" y="1649413"/>
            <a:ext cx="2119313" cy="2219325"/>
            <a:chOff x="7300913" y="1649413"/>
            <a:chExt cx="2119313" cy="2219325"/>
          </a:xfrm>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3294063"/>
            <a:ext cx="2946400" cy="180975"/>
            <a:chOff x="3238501" y="3294063"/>
            <a:chExt cx="2946400" cy="180975"/>
          </a:xfrm>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6" y="2143125"/>
            <a:ext cx="4079875" cy="2525713"/>
            <a:chOff x="3806826" y="2143125"/>
            <a:chExt cx="4079875" cy="2525713"/>
          </a:xfrm>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1229975"/>
            <a:ext cx="3011488" cy="792163"/>
            <a:chOff x="19654838" y="11229975"/>
            <a:chExt cx="3011488" cy="792163"/>
          </a:xfrm>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9491663"/>
            <a:ext cx="4083050" cy="2509838"/>
            <a:chOff x="16740188" y="9491663"/>
            <a:chExt cx="4083050" cy="2509838"/>
          </a:xfrm>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1" y="11641138"/>
            <a:ext cx="4157663" cy="944562"/>
            <a:chOff x="15017751" y="11641138"/>
            <a:chExt cx="4157663" cy="944562"/>
          </a:xfrm>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0272713"/>
            <a:ext cx="2135188" cy="2222500"/>
            <a:chOff x="15193963" y="10272713"/>
            <a:chExt cx="2135188" cy="2222500"/>
          </a:xfrm>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0666413"/>
            <a:ext cx="2947988" cy="180975"/>
            <a:chOff x="18440401" y="10666413"/>
            <a:chExt cx="2947988" cy="180975"/>
          </a:xfrm>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8" y="2114550"/>
            <a:ext cx="2100263" cy="554038"/>
            <a:chOff x="16644938" y="2114550"/>
            <a:chExt cx="2100263" cy="554038"/>
          </a:xfrm>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2128838"/>
            <a:ext cx="2700338" cy="1673225"/>
            <a:chOff x="17978438" y="2128838"/>
            <a:chExt cx="2700338" cy="1673225"/>
          </a:xfrm>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8" y="1722438"/>
            <a:ext cx="2854325" cy="658813"/>
            <a:chOff x="19127788" y="1722438"/>
            <a:chExt cx="2854325" cy="658813"/>
          </a:xfrm>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1784350"/>
            <a:ext cx="1449388" cy="1519238"/>
            <a:chOff x="20369213" y="1784350"/>
            <a:chExt cx="1449388" cy="1519238"/>
          </a:xfrm>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2933700"/>
            <a:ext cx="3405188" cy="555625"/>
            <a:chOff x="16187738" y="2933700"/>
            <a:chExt cx="3405188" cy="555625"/>
          </a:xfrm>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3" y="-2155825"/>
            <a:ext cx="1357313" cy="6270625"/>
            <a:chOff x="13854113" y="-2155825"/>
            <a:chExt cx="1357313" cy="6270625"/>
          </a:xfrm>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8" y="-2843213"/>
            <a:ext cx="884237" cy="6962776"/>
            <a:chOff x="13438188" y="-2843213"/>
            <a:chExt cx="884237" cy="6962776"/>
          </a:xfrm>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8" y="-2765425"/>
            <a:ext cx="992187" cy="6880225"/>
            <a:chOff x="12733338" y="-2765425"/>
            <a:chExt cx="992187" cy="6880225"/>
          </a:xfrm>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2781300"/>
            <a:ext cx="179388" cy="1333500"/>
            <a:chOff x="12098338" y="2781300"/>
            <a:chExt cx="179388" cy="1333500"/>
          </a:xfrm>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5" y="-725488"/>
            <a:ext cx="677863" cy="4845051"/>
            <a:chOff x="11312525" y="-725488"/>
            <a:chExt cx="677863" cy="4845051"/>
          </a:xfrm>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2119313"/>
            <a:ext cx="179388" cy="1995488"/>
            <a:chOff x="11264900" y="2119313"/>
            <a:chExt cx="179388" cy="1995488"/>
          </a:xfrm>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2708275"/>
            <a:ext cx="534988" cy="6827838"/>
            <a:chOff x="12160250" y="-2708275"/>
            <a:chExt cx="534988" cy="6827838"/>
          </a:xfrm>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0" y="-2773363"/>
            <a:ext cx="1273175" cy="6892925"/>
            <a:chOff x="10166350" y="-2773363"/>
            <a:chExt cx="1273175" cy="6892925"/>
          </a:xfrm>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28600"/>
            <a:ext cx="766762" cy="4343400"/>
            <a:chOff x="9850438" y="-228600"/>
            <a:chExt cx="766762" cy="4343400"/>
          </a:xfrm>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0" y="9601200"/>
            <a:ext cx="1357313" cy="6270626"/>
            <a:chOff x="9175750" y="9601200"/>
            <a:chExt cx="1357313" cy="6270626"/>
          </a:xfrm>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9596438"/>
            <a:ext cx="884238" cy="6962775"/>
            <a:chOff x="10064750" y="9596438"/>
            <a:chExt cx="884238" cy="6962775"/>
          </a:xfrm>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0" y="9601200"/>
            <a:ext cx="990601" cy="6880225"/>
            <a:chOff x="10661650" y="9601200"/>
            <a:chExt cx="990601" cy="6880225"/>
          </a:xfrm>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9601200"/>
            <a:ext cx="179388" cy="1336675"/>
            <a:chOff x="12109450" y="9601200"/>
            <a:chExt cx="179388" cy="1336675"/>
          </a:xfrm>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8" y="9596438"/>
            <a:ext cx="681037" cy="4848225"/>
            <a:chOff x="12396788" y="9596438"/>
            <a:chExt cx="681037" cy="4848225"/>
          </a:xfrm>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9601200"/>
            <a:ext cx="179388" cy="1998663"/>
            <a:chOff x="12942888" y="9601200"/>
            <a:chExt cx="179388" cy="1998663"/>
          </a:xfrm>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9596438"/>
            <a:ext cx="534988" cy="6831012"/>
            <a:chOff x="11691938" y="9596438"/>
            <a:chExt cx="534988" cy="6831012"/>
          </a:xfrm>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0" y="9596438"/>
            <a:ext cx="1273175" cy="6896100"/>
            <a:chOff x="12947650" y="9596438"/>
            <a:chExt cx="1273175" cy="6896100"/>
          </a:xfrm>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9601200"/>
            <a:ext cx="765176" cy="4346576"/>
            <a:chOff x="13769975" y="9601200"/>
            <a:chExt cx="765176" cy="4346576"/>
          </a:xfrm>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4758310"/>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lumMod val="40000"/>
              <a:lumOff val="60000"/>
            </a:schemeClr>
          </a:solidFill>
          <a:ln>
            <a:noFill/>
          </a:ln>
          <a:effectLst>
            <a:outerShdw blurRad="1079500" dist="457200" dir="8100000" algn="tr" rotWithShape="0">
              <a:schemeClr val="accent1">
                <a:lumMod val="75000"/>
                <a:alpha val="29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2" name="Freeform 5">
            <a:extLst>
              <a:ext uri="{FF2B5EF4-FFF2-40B4-BE49-F238E27FC236}">
                <a16:creationId xmlns:a16="http://schemas.microsoft.com/office/drawing/2014/main" id="{D4AB1D79-95FF-4A01-BF87-06A85DFC0032}"/>
              </a:ext>
            </a:extLst>
          </p:cNvPr>
          <p:cNvSpPr>
            <a:spLocks/>
          </p:cNvSpPr>
          <p:nvPr/>
        </p:nvSpPr>
        <p:spPr bwMode="auto">
          <a:xfrm>
            <a:off x="10636250" y="5210175"/>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6145943"/>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7169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Electronic concept</a:t>
            </a:r>
          </a:p>
        </p:txBody>
      </p:sp>
    </p:spTree>
    <p:extLst>
      <p:ext uri="{BB962C8B-B14F-4D97-AF65-F5344CB8AC3E}">
        <p14:creationId xmlns:p14="http://schemas.microsoft.com/office/powerpoint/2010/main" val="1963041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0 0 L 0 0.25 E" pathEditMode="relative" ptsTypes="">
                                      <p:cBhvr>
                                        <p:cTn id="14" dur="1500" spd="-100000" fill="hold"/>
                                        <p:tgtEl>
                                          <p:spTgt spid="659"/>
                                        </p:tgtEl>
                                        <p:attrNameLst>
                                          <p:attrName>ppt_x</p:attrName>
                                          <p:attrName>ppt_y</p:attrName>
                                        </p:attrNameLst>
                                      </p:cBhvr>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repeatCount="indefinite"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repeatCount="indefinite"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repeatCount="indefinite"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repeatCount="indefinite"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repeatCount="indefinite"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repeatCount="indefinite"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repeatCount="indefinite"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repeatCount="indefinite"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repeatCount="indefinite"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repeatCount="indefinite"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repeatCount="indefinite"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repeatCount="indefinite"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repeatCount="indefinite"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repeatCount="indefinite"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repeatCount="indefinite"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repeatCount="indefinite"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repeatCount="indefinite"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repeatCount="indefinite"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repeatCount="indefinite"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repeatCount="indefinite"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repeatCount="indefinite"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repeatCount="indefinite"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repeatCount="indefinite"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repeatCount="indefinite"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repeatCount="indefinite"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repeatCount="indefinite"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repeatCount="indefinite"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repeatCount="indefinite"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repeatCount="indefinite"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repeatCount="indefinite"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repeatCount="indefinite"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repeatCount="indefinite"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repeatCount="indefinite"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repeatCount="indefinite"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repeatCount="indefinite"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repeatCount="indefinite"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repeatCount="indefinite"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repeatCount="indefinite"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repeatCount="indefinite"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repeatCount="indefinite"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repeatCount="indefinite"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repeatCount="indefinite"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repeatCount="indefinite"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repeatCount="indefinite"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repeatCount="indefinite"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repeatCount="indefinite"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repeatCount="indefinite"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repeatCount="indefinite"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repeatCount="indefinite"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repeatCount="indefinite"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repeatCount="indefinite"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repeatCount="indefinite"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repeatCount="indefinite"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repeatCount="indefinite"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repeatCount="indefinite"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repeatCount="indefinite"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62">
            <a:extLst>
              <a:ext uri="{FF2B5EF4-FFF2-40B4-BE49-F238E27FC236}">
                <a16:creationId xmlns:a16="http://schemas.microsoft.com/office/drawing/2014/main" id="{EEA72D2B-4266-4CF4-9DF3-E26282D0F31E}"/>
              </a:ext>
            </a:extLst>
          </p:cNvPr>
          <p:cNvSpPr/>
          <p:nvPr/>
        </p:nvSpPr>
        <p:spPr>
          <a:xfrm>
            <a:off x="0" y="6534835"/>
            <a:ext cx="7815674"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Circle: Hollow 2">
            <a:extLst>
              <a:ext uri="{FF2B5EF4-FFF2-40B4-BE49-F238E27FC236}">
                <a16:creationId xmlns:a16="http://schemas.microsoft.com/office/drawing/2014/main" id="{CE66EDAC-F7CC-45F1-9E51-423D9ADD9DB1}"/>
              </a:ext>
            </a:extLst>
          </p:cNvPr>
          <p:cNvSpPr/>
          <p:nvPr/>
        </p:nvSpPr>
        <p:spPr>
          <a:xfrm>
            <a:off x="7329259" y="1877741"/>
            <a:ext cx="9312402" cy="9312402"/>
          </a:xfrm>
          <a:prstGeom prst="donut">
            <a:avLst>
              <a:gd name="adj" fmla="val 7078"/>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267484" y="663912"/>
            <a:ext cx="2910005" cy="2902422"/>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1" name="TextBox 40">
              <a:extLst>
                <a:ext uri="{FF2B5EF4-FFF2-40B4-BE49-F238E27FC236}">
                  <a16:creationId xmlns:a16="http://schemas.microsoft.com/office/drawing/2014/main" id="{9C303AC4-0E2E-4216-94AB-10DCE224682D}"/>
                </a:ext>
              </a:extLst>
            </p:cNvPr>
            <p:cNvSpPr txBox="1"/>
            <p:nvPr/>
          </p:nvSpPr>
          <p:spPr>
            <a:xfrm>
              <a:off x="3027026" y="5855396"/>
              <a:ext cx="2042604" cy="1933142"/>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13828718" y="3451715"/>
            <a:ext cx="3201005" cy="3192664"/>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9" name="TextBox 48">
              <a:extLst>
                <a:ext uri="{FF2B5EF4-FFF2-40B4-BE49-F238E27FC236}">
                  <a16:creationId xmlns:a16="http://schemas.microsoft.com/office/drawing/2014/main" id="{AB4DBB87-C673-402E-8E6E-67BDC7D478AE}"/>
                </a:ext>
              </a:extLst>
            </p:cNvPr>
            <p:cNvSpPr txBox="1"/>
            <p:nvPr/>
          </p:nvSpPr>
          <p:spPr>
            <a:xfrm>
              <a:off x="3119872" y="5943267"/>
              <a:ext cx="1856913" cy="1757402"/>
            </a:xfrm>
            <a:prstGeom prst="rect">
              <a:avLst/>
            </a:prstGeom>
            <a:noFill/>
          </p:spPr>
          <p:txBody>
            <a:bodyPr wrap="none" rtlCol="0" anchor="ctr">
              <a:spAutoFit/>
            </a:bodyPr>
            <a:lstStyle/>
            <a:p>
              <a:pPr algn="ctr"/>
              <a:r>
                <a:rPr lang="en-US" sz="72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3668667" y="7446804"/>
            <a:ext cx="3521106" cy="3511930"/>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5" name="TextBox 54">
              <a:extLst>
                <a:ext uri="{FF2B5EF4-FFF2-40B4-BE49-F238E27FC236}">
                  <a16:creationId xmlns:a16="http://schemas.microsoft.com/office/drawing/2014/main" id="{26B544A9-5FCB-428C-87FC-9C0C29542AFD}"/>
                </a:ext>
              </a:extLst>
            </p:cNvPr>
            <p:cNvSpPr txBox="1"/>
            <p:nvPr/>
          </p:nvSpPr>
          <p:spPr>
            <a:xfrm>
              <a:off x="3204275" y="6023149"/>
              <a:ext cx="1688102" cy="1597638"/>
            </a:xfrm>
            <a:prstGeom prst="rect">
              <a:avLst/>
            </a:prstGeom>
            <a:noFill/>
          </p:spPr>
          <p:txBody>
            <a:bodyPr wrap="none" rtlCol="0" anchor="ctr">
              <a:spAutoFit/>
            </a:bodyPr>
            <a:lstStyle/>
            <a:p>
              <a:pPr algn="ctr"/>
              <a:r>
                <a:rPr lang="en-US" sz="72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9785878" y="10012639"/>
            <a:ext cx="3873217" cy="3863123"/>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1" name="TextBox 60">
              <a:extLst>
                <a:ext uri="{FF2B5EF4-FFF2-40B4-BE49-F238E27FC236}">
                  <a16:creationId xmlns:a16="http://schemas.microsoft.com/office/drawing/2014/main" id="{36D905B2-749F-4603-A854-2CF57F7161A0}"/>
                </a:ext>
              </a:extLst>
            </p:cNvPr>
            <p:cNvSpPr txBox="1"/>
            <p:nvPr/>
          </p:nvSpPr>
          <p:spPr>
            <a:xfrm>
              <a:off x="3281008" y="6095768"/>
              <a:ext cx="1534638" cy="1452398"/>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08</a:t>
              </a:r>
            </a:p>
          </p:txBody>
        </p:sp>
      </p:grpSp>
      <p:grpSp>
        <p:nvGrpSpPr>
          <p:cNvPr id="8" name="Group 7">
            <a:extLst>
              <a:ext uri="{FF2B5EF4-FFF2-40B4-BE49-F238E27FC236}">
                <a16:creationId xmlns:a16="http://schemas.microsoft.com/office/drawing/2014/main" id="{FEC37198-5DC7-43AE-9253-1588749D92F5}"/>
              </a:ext>
            </a:extLst>
          </p:cNvPr>
          <p:cNvGrpSpPr/>
          <p:nvPr/>
        </p:nvGrpSpPr>
        <p:grpSpPr>
          <a:xfrm>
            <a:off x="13893190" y="834229"/>
            <a:ext cx="4460970" cy="1723621"/>
            <a:chOff x="13893190" y="834229"/>
            <a:chExt cx="4460970" cy="1723621"/>
          </a:xfrm>
        </p:grpSpPr>
        <p:sp>
          <p:nvSpPr>
            <p:cNvPr id="40" name="TextBox 39">
              <a:extLst>
                <a:ext uri="{FF2B5EF4-FFF2-40B4-BE49-F238E27FC236}">
                  <a16:creationId xmlns:a16="http://schemas.microsoft.com/office/drawing/2014/main" id="{FC793AD8-F82A-48BA-B455-F315B5230F35}"/>
                </a:ext>
              </a:extLst>
            </p:cNvPr>
            <p:cNvSpPr txBox="1"/>
            <p:nvPr/>
          </p:nvSpPr>
          <p:spPr>
            <a:xfrm>
              <a:off x="13893190" y="834229"/>
              <a:ext cx="3703258"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1.0 billion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TextBox 66">
              <a:extLst>
                <a:ext uri="{FF2B5EF4-FFF2-40B4-BE49-F238E27FC236}">
                  <a16:creationId xmlns:a16="http://schemas.microsoft.com/office/drawing/2014/main" id="{6AF371CC-35FC-4BDA-9D57-AF5AA8B7601C}"/>
                </a:ext>
              </a:extLst>
            </p:cNvPr>
            <p:cNvSpPr txBox="1"/>
            <p:nvPr/>
          </p:nvSpPr>
          <p:spPr>
            <a:xfrm>
              <a:off x="13893190" y="1634520"/>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grpSp>
      <p:grpSp>
        <p:nvGrpSpPr>
          <p:cNvPr id="9" name="Group 8">
            <a:extLst>
              <a:ext uri="{FF2B5EF4-FFF2-40B4-BE49-F238E27FC236}">
                <a16:creationId xmlns:a16="http://schemas.microsoft.com/office/drawing/2014/main" id="{BBDF41A3-63A6-46EE-A3B7-D55E49F653C5}"/>
              </a:ext>
            </a:extLst>
          </p:cNvPr>
          <p:cNvGrpSpPr/>
          <p:nvPr/>
        </p:nvGrpSpPr>
        <p:grpSpPr>
          <a:xfrm>
            <a:off x="17626978" y="2744132"/>
            <a:ext cx="3611886" cy="3598325"/>
            <a:chOff x="17626978" y="2744132"/>
            <a:chExt cx="3611886" cy="3598325"/>
          </a:xfrm>
        </p:grpSpPr>
        <p:sp>
          <p:nvSpPr>
            <p:cNvPr id="42" name="TextBox 41">
              <a:extLst>
                <a:ext uri="{FF2B5EF4-FFF2-40B4-BE49-F238E27FC236}">
                  <a16:creationId xmlns:a16="http://schemas.microsoft.com/office/drawing/2014/main" id="{BAF8109B-7EE5-4BEF-86B0-750E12440D80}"/>
                </a:ext>
              </a:extLst>
            </p:cNvPr>
            <p:cNvSpPr txBox="1"/>
            <p:nvPr/>
          </p:nvSpPr>
          <p:spPr>
            <a:xfrm>
              <a:off x="17626978" y="2744132"/>
              <a:ext cx="3611886"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0.3 billion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3" name="TextBox 72">
              <a:extLst>
                <a:ext uri="{FF2B5EF4-FFF2-40B4-BE49-F238E27FC236}">
                  <a16:creationId xmlns:a16="http://schemas.microsoft.com/office/drawing/2014/main" id="{300B3069-8CA2-45DC-B0DC-55DAB8AAED97}"/>
                </a:ext>
              </a:extLst>
            </p:cNvPr>
            <p:cNvSpPr txBox="1"/>
            <p:nvPr/>
          </p:nvSpPr>
          <p:spPr>
            <a:xfrm>
              <a:off x="17626978" y="3725280"/>
              <a:ext cx="3576075" cy="2617177"/>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grpSp>
      <p:grpSp>
        <p:nvGrpSpPr>
          <p:cNvPr id="10" name="Group 9">
            <a:extLst>
              <a:ext uri="{FF2B5EF4-FFF2-40B4-BE49-F238E27FC236}">
                <a16:creationId xmlns:a16="http://schemas.microsoft.com/office/drawing/2014/main" id="{693D108F-E49A-4BF9-BF00-854617A24737}"/>
              </a:ext>
            </a:extLst>
          </p:cNvPr>
          <p:cNvGrpSpPr/>
          <p:nvPr/>
        </p:nvGrpSpPr>
        <p:grpSpPr>
          <a:xfrm>
            <a:off x="17965936" y="7786559"/>
            <a:ext cx="3703450" cy="2249934"/>
            <a:chOff x="17965936" y="7786559"/>
            <a:chExt cx="3703450" cy="2249934"/>
          </a:xfrm>
        </p:grpSpPr>
        <p:sp>
          <p:nvSpPr>
            <p:cNvPr id="62" name="TextBox 61">
              <a:extLst>
                <a:ext uri="{FF2B5EF4-FFF2-40B4-BE49-F238E27FC236}">
                  <a16:creationId xmlns:a16="http://schemas.microsoft.com/office/drawing/2014/main" id="{CF12E18B-07B5-4EDA-9FA5-1D01D459C4B3}"/>
                </a:ext>
              </a:extLst>
            </p:cNvPr>
            <p:cNvSpPr txBox="1"/>
            <p:nvPr/>
          </p:nvSpPr>
          <p:spPr>
            <a:xfrm>
              <a:off x="17965936" y="7786559"/>
              <a:ext cx="370345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0.1 billion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127EB44C-B635-4FC3-9FA5-E9ACA81A4D6D}"/>
                </a:ext>
              </a:extLst>
            </p:cNvPr>
            <p:cNvSpPr txBox="1"/>
            <p:nvPr/>
          </p:nvSpPr>
          <p:spPr>
            <a:xfrm>
              <a:off x="17965936" y="8559165"/>
              <a:ext cx="3576076" cy="1477328"/>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grpSp>
      <p:grpSp>
        <p:nvGrpSpPr>
          <p:cNvPr id="11" name="Group 10">
            <a:extLst>
              <a:ext uri="{FF2B5EF4-FFF2-40B4-BE49-F238E27FC236}">
                <a16:creationId xmlns:a16="http://schemas.microsoft.com/office/drawing/2014/main" id="{BAAC1430-6951-437F-BDD6-1EB5F77F2BB6}"/>
              </a:ext>
            </a:extLst>
          </p:cNvPr>
          <p:cNvGrpSpPr/>
          <p:nvPr/>
        </p:nvGrpSpPr>
        <p:grpSpPr>
          <a:xfrm>
            <a:off x="14362411" y="10776380"/>
            <a:ext cx="3773790" cy="2013812"/>
            <a:chOff x="14362411" y="10776380"/>
            <a:chExt cx="3773790" cy="2013812"/>
          </a:xfrm>
        </p:grpSpPr>
        <p:sp>
          <p:nvSpPr>
            <p:cNvPr id="64" name="TextBox 63">
              <a:extLst>
                <a:ext uri="{FF2B5EF4-FFF2-40B4-BE49-F238E27FC236}">
                  <a16:creationId xmlns:a16="http://schemas.microsoft.com/office/drawing/2014/main" id="{726E7EC4-E7CF-41E8-BB08-C22DAD01E923}"/>
                </a:ext>
              </a:extLst>
            </p:cNvPr>
            <p:cNvSpPr txBox="1"/>
            <p:nvPr/>
          </p:nvSpPr>
          <p:spPr>
            <a:xfrm>
              <a:off x="14362411" y="10776380"/>
              <a:ext cx="377379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150 million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Dribble</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5" name="TextBox 74">
              <a:extLst>
                <a:ext uri="{FF2B5EF4-FFF2-40B4-BE49-F238E27FC236}">
                  <a16:creationId xmlns:a16="http://schemas.microsoft.com/office/drawing/2014/main" id="{DDC94B65-70DF-403D-B934-8E056EA55A7C}"/>
                </a:ext>
              </a:extLst>
            </p:cNvPr>
            <p:cNvSpPr txBox="1"/>
            <p:nvPr/>
          </p:nvSpPr>
          <p:spPr>
            <a:xfrm>
              <a:off x="14362411" y="11589863"/>
              <a:ext cx="3686752" cy="1200329"/>
            </a:xfrm>
            <a:prstGeom prst="rect">
              <a:avLst/>
            </a:prstGeom>
            <a:noFill/>
          </p:spPr>
          <p:txBody>
            <a:bodyPr wrap="square" rtlCol="0">
              <a:spAutoFit/>
            </a:bodyPr>
            <a:lstStyle/>
            <a:p>
              <a:r>
                <a:rPr lang="en-US"/>
                <a:t>Aliquam neque mauris, faucibus eget vulputate a, viverra et diam. Maecenas facilisis facilisis odio id varius.</a:t>
              </a:r>
            </a:p>
          </p:txBody>
        </p:sp>
      </p:grpSp>
      <p:sp>
        <p:nvSpPr>
          <p:cNvPr id="84" name="TextBox 83">
            <a:extLst>
              <a:ext uri="{FF2B5EF4-FFF2-40B4-BE49-F238E27FC236}">
                <a16:creationId xmlns:a16="http://schemas.microsoft.com/office/drawing/2014/main" id="{011E380E-3F90-4077-B636-8F2289E23DA9}"/>
              </a:ext>
            </a:extLst>
          </p:cNvPr>
          <p:cNvSpPr txBox="1"/>
          <p:nvPr/>
        </p:nvSpPr>
        <p:spPr>
          <a:xfrm>
            <a:off x="7070090" y="4591536"/>
            <a:ext cx="6216490" cy="3416320"/>
          </a:xfrm>
          <a:prstGeom prst="rect">
            <a:avLst/>
          </a:prstGeom>
          <a:noFill/>
        </p:spPr>
        <p:txBody>
          <a:bodyPr wrap="square" rtlCol="0">
            <a:spAutoFit/>
          </a:bodyPr>
          <a:lstStyle/>
          <a:p>
            <a:r>
              <a:rPr lang="en-US" sz="5400"/>
              <a:t>Create your own presentation with endless possibilities.</a:t>
            </a:r>
          </a:p>
        </p:txBody>
      </p:sp>
      <p:sp>
        <p:nvSpPr>
          <p:cNvPr id="85" name="TextBox 84">
            <a:extLst>
              <a:ext uri="{FF2B5EF4-FFF2-40B4-BE49-F238E27FC236}">
                <a16:creationId xmlns:a16="http://schemas.microsoft.com/office/drawing/2014/main" id="{975C3E67-1F84-41B5-A449-302593F9F92E}"/>
              </a:ext>
            </a:extLst>
          </p:cNvPr>
          <p:cNvSpPr txBox="1"/>
          <p:nvPr/>
        </p:nvSpPr>
        <p:spPr>
          <a:xfrm>
            <a:off x="7070090" y="8201135"/>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037099808"/>
      </p:ext>
    </p:extLst>
  </p:cSld>
  <p:clrMapOvr>
    <a:masterClrMapping/>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1+#ppt_w/2"/>
                                              </p:val>
                                            </p:tav>
                                            <p:tav tm="100000">
                                              <p:val>
                                                <p:strVal val="#ppt_x"/>
                                              </p:val>
                                            </p:tav>
                                          </p:tavLst>
                                        </p:anim>
                                        <p:anim calcmode="lin" valueType="num">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1+#ppt_w/2"/>
                                              </p:val>
                                            </p:tav>
                                            <p:tav tm="100000">
                                              <p:val>
                                                <p:strVal val="#ppt_x"/>
                                              </p:val>
                                            </p:tav>
                                          </p:tavLst>
                                        </p:anim>
                                        <p:anim calcmode="lin" valueType="num">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1+#ppt_w/2"/>
                                              </p:val>
                                            </p:tav>
                                            <p:tav tm="100000">
                                              <p:val>
                                                <p:strVal val="#ppt_x"/>
                                              </p:val>
                                            </p:tav>
                                          </p:tavLst>
                                        </p:anim>
                                        <p:anim calcmode="lin" valueType="num">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1+#ppt_w/2"/>
                                              </p:val>
                                            </p:tav>
                                            <p:tav tm="100000">
                                              <p:val>
                                                <p:strVal val="#ppt_x"/>
                                              </p:val>
                                            </p:tav>
                                          </p:tavLst>
                                        </p:anim>
                                        <p:anim calcmode="lin" valueType="num">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FD1BC99-7CCA-4F7D-B4E1-8B1A8172420F}"/>
              </a:ext>
            </a:extLst>
          </p:cNvPr>
          <p:cNvGrpSpPr/>
          <p:nvPr/>
        </p:nvGrpSpPr>
        <p:grpSpPr>
          <a:xfrm>
            <a:off x="16829562" y="4887213"/>
            <a:ext cx="4755078" cy="1159199"/>
            <a:chOff x="4320061" y="3762454"/>
            <a:chExt cx="6329008" cy="1542893"/>
          </a:xfrm>
        </p:grpSpPr>
        <p:sp>
          <p:nvSpPr>
            <p:cNvPr id="136" name="Rectangle: Rounded Corners 135">
              <a:extLst>
                <a:ext uri="{FF2B5EF4-FFF2-40B4-BE49-F238E27FC236}">
                  <a16:creationId xmlns:a16="http://schemas.microsoft.com/office/drawing/2014/main" id="{10DE04E5-C876-4DC7-86DC-4EA13BBE9015}"/>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Rectangle: Rounded Corners 136">
              <a:extLst>
                <a:ext uri="{FF2B5EF4-FFF2-40B4-BE49-F238E27FC236}">
                  <a16:creationId xmlns:a16="http://schemas.microsoft.com/office/drawing/2014/main" id="{33E3A6C2-D702-44E3-A980-1CAEC5ED32D4}"/>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38" name="TextBox 137">
              <a:extLst>
                <a:ext uri="{FF2B5EF4-FFF2-40B4-BE49-F238E27FC236}">
                  <a16:creationId xmlns:a16="http://schemas.microsoft.com/office/drawing/2014/main" id="{4B52E383-9F07-4BB1-9350-B0C701AC5FFF}"/>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Landing Page</a:t>
              </a:r>
            </a:p>
          </p:txBody>
        </p:sp>
        <p:sp>
          <p:nvSpPr>
            <p:cNvPr id="139" name="TextBox 138">
              <a:extLst>
                <a:ext uri="{FF2B5EF4-FFF2-40B4-BE49-F238E27FC236}">
                  <a16:creationId xmlns:a16="http://schemas.microsoft.com/office/drawing/2014/main" id="{3BFBBC07-B5C4-4920-AE9A-6B6097BA0221}"/>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effectLst/>
                <a:uLnTx/>
                <a:uFillTx/>
                <a:latin typeface="Calibri"/>
                <a:ea typeface="+mn-ea"/>
                <a:cs typeface="+mn-cs"/>
              </a:endParaRPr>
            </a:p>
          </p:txBody>
        </p:sp>
        <p:sp>
          <p:nvSpPr>
            <p:cNvPr id="140" name="Rectangle 139">
              <a:extLst>
                <a:ext uri="{FF2B5EF4-FFF2-40B4-BE49-F238E27FC236}">
                  <a16:creationId xmlns:a16="http://schemas.microsoft.com/office/drawing/2014/main" id="{893A7AD8-5878-422D-A7BF-7C015E77E2D0}"/>
                </a:ext>
              </a:extLst>
            </p:cNvPr>
            <p:cNvSpPr/>
            <p:nvPr/>
          </p:nvSpPr>
          <p:spPr>
            <a:xfrm>
              <a:off x="4467581" y="3775431"/>
              <a:ext cx="1269916" cy="1351847"/>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Open Sans" panose="020B0606030504020204" pitchFamily="34" charset="0"/>
                </a:rPr>
                <a:t>p</a:t>
              </a:r>
            </a:p>
          </p:txBody>
        </p:sp>
      </p:grpSp>
      <p:grpSp>
        <p:nvGrpSpPr>
          <p:cNvPr id="141" name="Group 140">
            <a:extLst>
              <a:ext uri="{FF2B5EF4-FFF2-40B4-BE49-F238E27FC236}">
                <a16:creationId xmlns:a16="http://schemas.microsoft.com/office/drawing/2014/main" id="{536A39E2-D8AE-4EAF-BCCF-66BE737D8695}"/>
              </a:ext>
            </a:extLst>
          </p:cNvPr>
          <p:cNvGrpSpPr/>
          <p:nvPr/>
        </p:nvGrpSpPr>
        <p:grpSpPr>
          <a:xfrm>
            <a:off x="16399500" y="6278397"/>
            <a:ext cx="5615202" cy="1159199"/>
            <a:chOff x="4320060" y="5663825"/>
            <a:chExt cx="7473833" cy="1542893"/>
          </a:xfrm>
        </p:grpSpPr>
        <p:sp>
          <p:nvSpPr>
            <p:cNvPr id="142" name="Rectangle: Rounded Corners 141">
              <a:extLst>
                <a:ext uri="{FF2B5EF4-FFF2-40B4-BE49-F238E27FC236}">
                  <a16:creationId xmlns:a16="http://schemas.microsoft.com/office/drawing/2014/main" id="{6D3BBA35-FE27-4514-B4E6-2D609D312F82}"/>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Rectangle: Rounded Corners 142">
              <a:extLst>
                <a:ext uri="{FF2B5EF4-FFF2-40B4-BE49-F238E27FC236}">
                  <a16:creationId xmlns:a16="http://schemas.microsoft.com/office/drawing/2014/main" id="{6DBB650F-7831-48F4-B3F8-4B2989C91E80}"/>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44" name="TextBox 143">
              <a:extLst>
                <a:ext uri="{FF2B5EF4-FFF2-40B4-BE49-F238E27FC236}">
                  <a16:creationId xmlns:a16="http://schemas.microsoft.com/office/drawing/2014/main" id="{B8CA93AB-62B0-4E67-BEA2-D1545172FEE6}"/>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Cloud Technology</a:t>
              </a:r>
            </a:p>
          </p:txBody>
        </p:sp>
        <p:sp>
          <p:nvSpPr>
            <p:cNvPr id="145" name="TextBox 144">
              <a:extLst>
                <a:ext uri="{FF2B5EF4-FFF2-40B4-BE49-F238E27FC236}">
                  <a16:creationId xmlns:a16="http://schemas.microsoft.com/office/drawing/2014/main" id="{FC4BD47A-4765-42E6-8389-EA02B147F676}"/>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effectLst/>
                <a:uLnTx/>
                <a:uFillTx/>
                <a:latin typeface="Calibri"/>
                <a:ea typeface="+mn-ea"/>
                <a:cs typeface="+mn-cs"/>
              </a:endParaRPr>
            </a:p>
          </p:txBody>
        </p:sp>
        <p:sp>
          <p:nvSpPr>
            <p:cNvPr id="146" name="Rectangle 145">
              <a:extLst>
                <a:ext uri="{FF2B5EF4-FFF2-40B4-BE49-F238E27FC236}">
                  <a16:creationId xmlns:a16="http://schemas.microsoft.com/office/drawing/2014/main" id="{6C27358C-7B09-4EBF-A677-3C9989FF5DA5}"/>
                </a:ext>
              </a:extLst>
            </p:cNvPr>
            <p:cNvSpPr/>
            <p:nvPr/>
          </p:nvSpPr>
          <p:spPr>
            <a:xfrm>
              <a:off x="4467581" y="567680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c</a:t>
              </a:r>
            </a:p>
          </p:txBody>
        </p:sp>
      </p:grpSp>
      <p:grpSp>
        <p:nvGrpSpPr>
          <p:cNvPr id="147" name="Group 146">
            <a:extLst>
              <a:ext uri="{FF2B5EF4-FFF2-40B4-BE49-F238E27FC236}">
                <a16:creationId xmlns:a16="http://schemas.microsoft.com/office/drawing/2014/main" id="{8B83582D-BE30-4030-88CB-289C13956A03}"/>
              </a:ext>
            </a:extLst>
          </p:cNvPr>
          <p:cNvGrpSpPr/>
          <p:nvPr/>
        </p:nvGrpSpPr>
        <p:grpSpPr>
          <a:xfrm>
            <a:off x="17165951" y="7669588"/>
            <a:ext cx="4082299" cy="1159199"/>
            <a:chOff x="4320061" y="7465795"/>
            <a:chExt cx="5433540" cy="1542893"/>
          </a:xfrm>
        </p:grpSpPr>
        <p:sp>
          <p:nvSpPr>
            <p:cNvPr id="148" name="Rectangle: Rounded Corners 147">
              <a:extLst>
                <a:ext uri="{FF2B5EF4-FFF2-40B4-BE49-F238E27FC236}">
                  <a16:creationId xmlns:a16="http://schemas.microsoft.com/office/drawing/2014/main" id="{0AC233A6-66D8-449E-81C9-1490B9B0B9D7}"/>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Rectangle: Rounded Corners 148">
              <a:extLst>
                <a:ext uri="{FF2B5EF4-FFF2-40B4-BE49-F238E27FC236}">
                  <a16:creationId xmlns:a16="http://schemas.microsoft.com/office/drawing/2014/main" id="{DCDEF3C8-07A2-4A27-8177-5028799E0E14}"/>
                </a:ext>
              </a:extLst>
            </p:cNvPr>
            <p:cNvSpPr/>
            <p:nvPr/>
          </p:nvSpPr>
          <p:spPr>
            <a:xfrm>
              <a:off x="4409879" y="7535926"/>
              <a:ext cx="1400372" cy="1402630"/>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50" name="TextBox 149">
              <a:extLst>
                <a:ext uri="{FF2B5EF4-FFF2-40B4-BE49-F238E27FC236}">
                  <a16:creationId xmlns:a16="http://schemas.microsoft.com/office/drawing/2014/main" id="{E7249FB8-0D63-470D-9229-A25DA7D85528}"/>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Protected</a:t>
              </a:r>
            </a:p>
          </p:txBody>
        </p:sp>
        <p:sp>
          <p:nvSpPr>
            <p:cNvPr id="151" name="TextBox 150">
              <a:extLst>
                <a:ext uri="{FF2B5EF4-FFF2-40B4-BE49-F238E27FC236}">
                  <a16:creationId xmlns:a16="http://schemas.microsoft.com/office/drawing/2014/main" id="{13F9B196-A162-4B18-AB95-C65EE15454D8}"/>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effectLst/>
                <a:uLnTx/>
                <a:uFillTx/>
                <a:latin typeface="Calibri"/>
                <a:ea typeface="+mn-ea"/>
                <a:cs typeface="+mn-cs"/>
              </a:endParaRPr>
            </a:p>
          </p:txBody>
        </p:sp>
        <p:sp>
          <p:nvSpPr>
            <p:cNvPr id="152" name="Rectangle 151">
              <a:extLst>
                <a:ext uri="{FF2B5EF4-FFF2-40B4-BE49-F238E27FC236}">
                  <a16:creationId xmlns:a16="http://schemas.microsoft.com/office/drawing/2014/main" id="{BF27A34C-C976-4EB4-81ED-D7F13D7960F9}"/>
                </a:ext>
              </a:extLst>
            </p:cNvPr>
            <p:cNvSpPr/>
            <p:nvPr/>
          </p:nvSpPr>
          <p:spPr>
            <a:xfrm>
              <a:off x="4467581" y="747877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77D638C8-C7F0-4699-B69A-92426FF4B0BE}"/>
              </a:ext>
            </a:extLst>
          </p:cNvPr>
          <p:cNvGrpSpPr/>
          <p:nvPr/>
        </p:nvGrpSpPr>
        <p:grpSpPr>
          <a:xfrm>
            <a:off x="9031374" y="4725616"/>
            <a:ext cx="681243" cy="4235051"/>
            <a:chOff x="9580563" y="5093121"/>
            <a:chExt cx="563011" cy="3500042"/>
          </a:xfrm>
          <a:solidFill>
            <a:schemeClr val="tx1">
              <a:lumMod val="10000"/>
              <a:lumOff val="90000"/>
            </a:schemeClr>
          </a:solidFill>
          <a:effectLst/>
        </p:grpSpPr>
        <p:sp>
          <p:nvSpPr>
            <p:cNvPr id="82" name="Freeform 318">
              <a:extLst>
                <a:ext uri="{FF2B5EF4-FFF2-40B4-BE49-F238E27FC236}">
                  <a16:creationId xmlns:a16="http://schemas.microsoft.com/office/drawing/2014/main" id="{E310CC01-69FA-4C02-A618-9E299509C70D}"/>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3" name="Freeform 319">
              <a:extLst>
                <a:ext uri="{FF2B5EF4-FFF2-40B4-BE49-F238E27FC236}">
                  <a16:creationId xmlns:a16="http://schemas.microsoft.com/office/drawing/2014/main" id="{F904AD09-8B33-40FB-BFFE-E1D3F6E450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4" name="Freeform 320">
              <a:extLst>
                <a:ext uri="{FF2B5EF4-FFF2-40B4-BE49-F238E27FC236}">
                  <a16:creationId xmlns:a16="http://schemas.microsoft.com/office/drawing/2014/main" id="{50A012F1-3818-4471-8FF8-A3205CA298D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5" name="Freeform 321">
              <a:extLst>
                <a:ext uri="{FF2B5EF4-FFF2-40B4-BE49-F238E27FC236}">
                  <a16:creationId xmlns:a16="http://schemas.microsoft.com/office/drawing/2014/main" id="{D350E1E6-A022-4435-AD1E-282FDBF1D8E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6" name="Freeform 322">
              <a:extLst>
                <a:ext uri="{FF2B5EF4-FFF2-40B4-BE49-F238E27FC236}">
                  <a16:creationId xmlns:a16="http://schemas.microsoft.com/office/drawing/2014/main" id="{F135F276-B611-41BD-B147-397BA0CFEDE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7" name="Freeform 323">
              <a:extLst>
                <a:ext uri="{FF2B5EF4-FFF2-40B4-BE49-F238E27FC236}">
                  <a16:creationId xmlns:a16="http://schemas.microsoft.com/office/drawing/2014/main" id="{DD41351A-E004-4C14-854A-E3A00A112C0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8" name="Freeform 324">
              <a:extLst>
                <a:ext uri="{FF2B5EF4-FFF2-40B4-BE49-F238E27FC236}">
                  <a16:creationId xmlns:a16="http://schemas.microsoft.com/office/drawing/2014/main" id="{0D34D155-A94E-43E1-859B-E1181673885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9" name="Freeform 325">
              <a:extLst>
                <a:ext uri="{FF2B5EF4-FFF2-40B4-BE49-F238E27FC236}">
                  <a16:creationId xmlns:a16="http://schemas.microsoft.com/office/drawing/2014/main" id="{8E541A42-B210-4E12-BD0E-68935C9137D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90" name="Freeform 326">
              <a:extLst>
                <a:ext uri="{FF2B5EF4-FFF2-40B4-BE49-F238E27FC236}">
                  <a16:creationId xmlns:a16="http://schemas.microsoft.com/office/drawing/2014/main" id="{6C84D9DD-6A78-4AD8-95D0-E385534CC48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71" name="Group 70">
            <a:extLst>
              <a:ext uri="{FF2B5EF4-FFF2-40B4-BE49-F238E27FC236}">
                <a16:creationId xmlns:a16="http://schemas.microsoft.com/office/drawing/2014/main" id="{5AA4B88F-3B4A-4349-A1E7-1A48A72DC0C1}"/>
              </a:ext>
            </a:extLst>
          </p:cNvPr>
          <p:cNvGrpSpPr/>
          <p:nvPr/>
        </p:nvGrpSpPr>
        <p:grpSpPr>
          <a:xfrm>
            <a:off x="14678877" y="4725616"/>
            <a:ext cx="681243" cy="4235051"/>
            <a:chOff x="14247920" y="5093121"/>
            <a:chExt cx="563011" cy="3500042"/>
          </a:xfrm>
          <a:solidFill>
            <a:schemeClr val="tx1">
              <a:lumMod val="10000"/>
              <a:lumOff val="90000"/>
            </a:schemeClr>
          </a:solidFill>
        </p:grpSpPr>
        <p:sp>
          <p:nvSpPr>
            <p:cNvPr id="72" name="Freeform 309">
              <a:extLst>
                <a:ext uri="{FF2B5EF4-FFF2-40B4-BE49-F238E27FC236}">
                  <a16:creationId xmlns:a16="http://schemas.microsoft.com/office/drawing/2014/main" id="{F76B2E1E-8400-45D0-AD55-3CFEC06AB35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3" name="Freeform 310">
              <a:extLst>
                <a:ext uri="{FF2B5EF4-FFF2-40B4-BE49-F238E27FC236}">
                  <a16:creationId xmlns:a16="http://schemas.microsoft.com/office/drawing/2014/main" id="{A42624DE-A4E8-4478-982F-86B1D783B08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4" name="Freeform 311">
              <a:extLst>
                <a:ext uri="{FF2B5EF4-FFF2-40B4-BE49-F238E27FC236}">
                  <a16:creationId xmlns:a16="http://schemas.microsoft.com/office/drawing/2014/main" id="{A70342BB-BAED-4031-A1F8-FAD6DAD194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5" name="Freeform 312">
              <a:extLst>
                <a:ext uri="{FF2B5EF4-FFF2-40B4-BE49-F238E27FC236}">
                  <a16:creationId xmlns:a16="http://schemas.microsoft.com/office/drawing/2014/main" id="{0D194909-B59F-49F2-B6E1-B530B1E82E71}"/>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6" name="Freeform 313">
              <a:extLst>
                <a:ext uri="{FF2B5EF4-FFF2-40B4-BE49-F238E27FC236}">
                  <a16:creationId xmlns:a16="http://schemas.microsoft.com/office/drawing/2014/main" id="{05AFE8B4-C37B-447C-9A9A-4D936CE72B8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7" name="Freeform 314">
              <a:extLst>
                <a:ext uri="{FF2B5EF4-FFF2-40B4-BE49-F238E27FC236}">
                  <a16:creationId xmlns:a16="http://schemas.microsoft.com/office/drawing/2014/main" id="{A0456E5C-0770-43FC-99B8-2F8C27BDF33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8" name="Freeform 315">
              <a:extLst>
                <a:ext uri="{FF2B5EF4-FFF2-40B4-BE49-F238E27FC236}">
                  <a16:creationId xmlns:a16="http://schemas.microsoft.com/office/drawing/2014/main" id="{CCE66634-9740-4DF4-BDBC-C18EDD631C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9" name="Freeform 316">
              <a:extLst>
                <a:ext uri="{FF2B5EF4-FFF2-40B4-BE49-F238E27FC236}">
                  <a16:creationId xmlns:a16="http://schemas.microsoft.com/office/drawing/2014/main" id="{36A503DC-F75F-4E6D-9136-147D876AC214}"/>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0" name="Freeform 317">
              <a:extLst>
                <a:ext uri="{FF2B5EF4-FFF2-40B4-BE49-F238E27FC236}">
                  <a16:creationId xmlns:a16="http://schemas.microsoft.com/office/drawing/2014/main" id="{6BDD791D-967F-4B4B-B659-76EA7125B8E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02CD6473-05A0-443A-964A-2EC51A2F0D51}"/>
              </a:ext>
            </a:extLst>
          </p:cNvPr>
          <p:cNvGrpSpPr/>
          <p:nvPr/>
        </p:nvGrpSpPr>
        <p:grpSpPr>
          <a:xfrm>
            <a:off x="10078785" y="3678769"/>
            <a:ext cx="4233925" cy="682579"/>
            <a:chOff x="10446192" y="4227958"/>
            <a:chExt cx="3499111" cy="564115"/>
          </a:xfrm>
          <a:solidFill>
            <a:schemeClr val="tx1">
              <a:lumMod val="10000"/>
              <a:lumOff val="90000"/>
            </a:schemeClr>
          </a:solidFill>
        </p:grpSpPr>
        <p:sp>
          <p:nvSpPr>
            <p:cNvPr id="52" name="Freeform 291">
              <a:extLst>
                <a:ext uri="{FF2B5EF4-FFF2-40B4-BE49-F238E27FC236}">
                  <a16:creationId xmlns:a16="http://schemas.microsoft.com/office/drawing/2014/main" id="{F638C7CA-4287-4D19-9EFB-EB96357FA09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3" name="Freeform 292">
              <a:extLst>
                <a:ext uri="{FF2B5EF4-FFF2-40B4-BE49-F238E27FC236}">
                  <a16:creationId xmlns:a16="http://schemas.microsoft.com/office/drawing/2014/main" id="{21E1287A-3B9D-4B3B-89FA-2A0DB42BA15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4" name="Freeform 293">
              <a:extLst>
                <a:ext uri="{FF2B5EF4-FFF2-40B4-BE49-F238E27FC236}">
                  <a16:creationId xmlns:a16="http://schemas.microsoft.com/office/drawing/2014/main" id="{7D3BAFBB-2DF4-452A-AC15-7A6B0B89425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5" name="Freeform 294">
              <a:extLst>
                <a:ext uri="{FF2B5EF4-FFF2-40B4-BE49-F238E27FC236}">
                  <a16:creationId xmlns:a16="http://schemas.microsoft.com/office/drawing/2014/main" id="{4B7481E5-46CE-4E5F-9E05-EE832D3AEABD}"/>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6" name="Freeform 295">
              <a:extLst>
                <a:ext uri="{FF2B5EF4-FFF2-40B4-BE49-F238E27FC236}">
                  <a16:creationId xmlns:a16="http://schemas.microsoft.com/office/drawing/2014/main" id="{26412EA3-BAED-4889-9620-2DC9B9859EC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7" name="Freeform 296">
              <a:extLst>
                <a:ext uri="{FF2B5EF4-FFF2-40B4-BE49-F238E27FC236}">
                  <a16:creationId xmlns:a16="http://schemas.microsoft.com/office/drawing/2014/main" id="{FDE3151E-03F9-4D5B-AA4E-F93E2A5D7BA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8" name="Freeform 297">
              <a:extLst>
                <a:ext uri="{FF2B5EF4-FFF2-40B4-BE49-F238E27FC236}">
                  <a16:creationId xmlns:a16="http://schemas.microsoft.com/office/drawing/2014/main" id="{3E6DA525-A60D-4154-8CFE-F126520B07F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9" name="Freeform 298">
              <a:extLst>
                <a:ext uri="{FF2B5EF4-FFF2-40B4-BE49-F238E27FC236}">
                  <a16:creationId xmlns:a16="http://schemas.microsoft.com/office/drawing/2014/main" id="{3CDB7676-43E6-4853-B4C1-954ECE0753C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0" name="Freeform 299">
              <a:extLst>
                <a:ext uri="{FF2B5EF4-FFF2-40B4-BE49-F238E27FC236}">
                  <a16:creationId xmlns:a16="http://schemas.microsoft.com/office/drawing/2014/main" id="{CCE6A19D-289E-4EBB-9DED-F7670150862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61" name="Group 60">
            <a:extLst>
              <a:ext uri="{FF2B5EF4-FFF2-40B4-BE49-F238E27FC236}">
                <a16:creationId xmlns:a16="http://schemas.microsoft.com/office/drawing/2014/main" id="{4448B92E-E939-4431-B8CD-D9829106FB68}"/>
              </a:ext>
            </a:extLst>
          </p:cNvPr>
          <p:cNvGrpSpPr/>
          <p:nvPr/>
        </p:nvGrpSpPr>
        <p:grpSpPr>
          <a:xfrm>
            <a:off x="10078785" y="9324936"/>
            <a:ext cx="4233925" cy="682579"/>
            <a:chOff x="10446192" y="8894211"/>
            <a:chExt cx="3499111" cy="564115"/>
          </a:xfrm>
          <a:solidFill>
            <a:schemeClr val="tx1">
              <a:lumMod val="10000"/>
              <a:lumOff val="90000"/>
            </a:schemeClr>
          </a:solidFill>
        </p:grpSpPr>
        <p:sp>
          <p:nvSpPr>
            <p:cNvPr id="62" name="Freeform 300">
              <a:extLst>
                <a:ext uri="{FF2B5EF4-FFF2-40B4-BE49-F238E27FC236}">
                  <a16:creationId xmlns:a16="http://schemas.microsoft.com/office/drawing/2014/main" id="{11D2723D-0124-483C-8883-4FCF5F76284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3" name="Freeform 301">
              <a:extLst>
                <a:ext uri="{FF2B5EF4-FFF2-40B4-BE49-F238E27FC236}">
                  <a16:creationId xmlns:a16="http://schemas.microsoft.com/office/drawing/2014/main" id="{93C4F0BB-55FB-473C-807D-427207A9D2A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4" name="Freeform 302">
              <a:extLst>
                <a:ext uri="{FF2B5EF4-FFF2-40B4-BE49-F238E27FC236}">
                  <a16:creationId xmlns:a16="http://schemas.microsoft.com/office/drawing/2014/main" id="{690C6379-92F1-416C-951C-3F8171E0AA8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5" name="Freeform 303">
              <a:extLst>
                <a:ext uri="{FF2B5EF4-FFF2-40B4-BE49-F238E27FC236}">
                  <a16:creationId xmlns:a16="http://schemas.microsoft.com/office/drawing/2014/main" id="{8BE91AFB-8632-49D0-9CE8-CA38E5E8650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6" name="Freeform 304">
              <a:extLst>
                <a:ext uri="{FF2B5EF4-FFF2-40B4-BE49-F238E27FC236}">
                  <a16:creationId xmlns:a16="http://schemas.microsoft.com/office/drawing/2014/main" id="{ECC1B940-DE23-4587-B311-A0AD7481442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7" name="Freeform 305">
              <a:extLst>
                <a:ext uri="{FF2B5EF4-FFF2-40B4-BE49-F238E27FC236}">
                  <a16:creationId xmlns:a16="http://schemas.microsoft.com/office/drawing/2014/main" id="{87DB4D2D-6DAF-4802-9888-B0618CD4DE5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8" name="Freeform 306">
              <a:extLst>
                <a:ext uri="{FF2B5EF4-FFF2-40B4-BE49-F238E27FC236}">
                  <a16:creationId xmlns:a16="http://schemas.microsoft.com/office/drawing/2014/main" id="{72297A46-E652-4CF5-9E45-FA68B14BAB9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9" name="Freeform 307">
              <a:extLst>
                <a:ext uri="{FF2B5EF4-FFF2-40B4-BE49-F238E27FC236}">
                  <a16:creationId xmlns:a16="http://schemas.microsoft.com/office/drawing/2014/main" id="{FFED002F-B242-4114-BF6C-47E146C4771C}"/>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0" name="Freeform 308">
              <a:extLst>
                <a:ext uri="{FF2B5EF4-FFF2-40B4-BE49-F238E27FC236}">
                  <a16:creationId xmlns:a16="http://schemas.microsoft.com/office/drawing/2014/main" id="{10CF4D9D-3860-4E00-8F46-165F00E595F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sp>
        <p:nvSpPr>
          <p:cNvPr id="132" name="TextBox 131">
            <a:extLst>
              <a:ext uri="{FF2B5EF4-FFF2-40B4-BE49-F238E27FC236}">
                <a16:creationId xmlns:a16="http://schemas.microsoft.com/office/drawing/2014/main" id="{BD31620A-27F6-4C9A-B783-DF93865A1D1D}"/>
              </a:ext>
            </a:extLst>
          </p:cNvPr>
          <p:cNvSpPr txBox="1"/>
          <p:nvPr/>
        </p:nvSpPr>
        <p:spPr>
          <a:xfrm>
            <a:off x="2118150" y="4656260"/>
            <a:ext cx="6171785" cy="2923906"/>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We are based on technologies and innovation</a:t>
            </a:r>
          </a:p>
        </p:txBody>
      </p:sp>
      <p:sp>
        <p:nvSpPr>
          <p:cNvPr id="133" name="TextBox 132">
            <a:extLst>
              <a:ext uri="{FF2B5EF4-FFF2-40B4-BE49-F238E27FC236}">
                <a16:creationId xmlns:a16="http://schemas.microsoft.com/office/drawing/2014/main" id="{9C60C84E-DFAA-48D1-84CA-89475A40C4BC}"/>
              </a:ext>
            </a:extLst>
          </p:cNvPr>
          <p:cNvSpPr txBox="1"/>
          <p:nvPr/>
        </p:nvSpPr>
        <p:spPr>
          <a:xfrm>
            <a:off x="2152729" y="7788400"/>
            <a:ext cx="6102626"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Duis scelerisque placerat mollis. Donec ornare rutrum neque sit amet pellentesque. Nulla eget dictum tortor. Nunc interdum velit vulputate, finibus elit et, iaculis neque. Curabitur in augue gravida, ultrices dui eu, ultrices eros.</a:t>
            </a:r>
          </a:p>
        </p:txBody>
      </p:sp>
      <p:sp>
        <p:nvSpPr>
          <p:cNvPr id="3" name="Picture Placeholder 2">
            <a:extLst>
              <a:ext uri="{FF2B5EF4-FFF2-40B4-BE49-F238E27FC236}">
                <a16:creationId xmlns:a16="http://schemas.microsoft.com/office/drawing/2014/main" id="{B627D227-4FB4-4ED6-B092-567F0ADFC983}"/>
              </a:ext>
            </a:extLst>
          </p:cNvPr>
          <p:cNvSpPr>
            <a:spLocks noGrp="1"/>
          </p:cNvSpPr>
          <p:nvPr>
            <p:ph type="pic" sz="quarter" idx="14"/>
          </p:nvPr>
        </p:nvSpPr>
        <p:spPr/>
      </p:sp>
    </p:spTree>
    <p:extLst>
      <p:ext uri="{BB962C8B-B14F-4D97-AF65-F5344CB8AC3E}">
        <p14:creationId xmlns:p14="http://schemas.microsoft.com/office/powerpoint/2010/main" val="39617810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1300" fill="hold"/>
                                        <p:tgtEl>
                                          <p:spTgt spid="132"/>
                                        </p:tgtEl>
                                        <p:attrNameLst>
                                          <p:attrName>ppt_x</p:attrName>
                                        </p:attrNameLst>
                                      </p:cBhvr>
                                      <p:tavLst>
                                        <p:tav tm="0">
                                          <p:val>
                                            <p:strVal val="#ppt_x"/>
                                          </p:val>
                                        </p:tav>
                                        <p:tav tm="100000">
                                          <p:val>
                                            <p:strVal val="#ppt_x"/>
                                          </p:val>
                                        </p:tav>
                                      </p:tavLst>
                                    </p:anim>
                                    <p:anim calcmode="lin" valueType="num">
                                      <p:cBhvr additive="base">
                                        <p:cTn id="8" dur="1300" fill="hold"/>
                                        <p:tgtEl>
                                          <p:spTgt spid="132"/>
                                        </p:tgtEl>
                                        <p:attrNameLst>
                                          <p:attrName>ppt_y</p:attrName>
                                        </p:attrNameLst>
                                      </p:cBhvr>
                                      <p:tavLst>
                                        <p:tav tm="0">
                                          <p:val>
                                            <p:strVal val="1+#ppt_h/2"/>
                                          </p:val>
                                        </p:tav>
                                        <p:tav tm="100000">
                                          <p:val>
                                            <p:strVal val="#ppt_y"/>
                                          </p:val>
                                        </p:tav>
                                      </p:tavLst>
                                    </p:anim>
                                  </p:childTnLst>
                                </p:cTn>
                              </p:par>
                              <p:par>
                                <p:cTn id="9" presetID="1" presetClass="entr" presetSubtype="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childTnLst>
                                </p:cTn>
                              </p:par>
                              <p:par>
                                <p:cTn id="11" presetID="42" presetClass="path" presetSubtype="0" accel="50000" decel="50000" fill="hold" nodeType="withEffect">
                                  <p:stCondLst>
                                    <p:cond delay="400"/>
                                  </p:stCondLst>
                                  <p:childTnLst>
                                    <p:animMotion origin="layout" path="M 0 0 L 0 0.25 E" pathEditMode="relative" ptsTypes="">
                                      <p:cBhvr>
                                        <p:cTn id="12" dur="1500" spd="-100000" fill="hold"/>
                                        <p:tgtEl>
                                          <p:spTgt spid="51"/>
                                        </p:tgtEl>
                                        <p:attrNameLst>
                                          <p:attrName>ppt_x</p:attrName>
                                          <p:attrName>ppt_y</p:attrName>
                                        </p:attrNameLst>
                                      </p:cBhvr>
                                    </p:animMotion>
                                  </p:childTnLst>
                                </p:cTn>
                              </p:par>
                              <p:par>
                                <p:cTn id="13" presetID="1" presetClass="entr" presetSubtype="0" fill="hold" nodeType="withEffect">
                                  <p:stCondLst>
                                    <p:cond delay="1000"/>
                                  </p:stCondLst>
                                  <p:childTnLst>
                                    <p:set>
                                      <p:cBhvr>
                                        <p:cTn id="14" dur="1" fill="hold">
                                          <p:stCondLst>
                                            <p:cond delay="0"/>
                                          </p:stCondLst>
                                        </p:cTn>
                                        <p:tgtEl>
                                          <p:spTgt spid="71"/>
                                        </p:tgtEl>
                                        <p:attrNameLst>
                                          <p:attrName>style.visibility</p:attrName>
                                        </p:attrNameLst>
                                      </p:cBhvr>
                                      <p:to>
                                        <p:strVal val="visible"/>
                                      </p:to>
                                    </p:set>
                                  </p:childTnLst>
                                </p:cTn>
                              </p:par>
                              <p:par>
                                <p:cTn id="15" presetID="42" presetClass="path" presetSubtype="0" accel="50000" decel="50000" fill="hold" nodeType="withEffect">
                                  <p:stCondLst>
                                    <p:cond delay="400"/>
                                  </p:stCondLst>
                                  <p:childTnLst>
                                    <p:animMotion origin="layout" path="M 4.23903E-6 -2.59259E-6 L -0.09185 0.00116 " pathEditMode="relative" rAng="0" ptsTypes="AA">
                                      <p:cBhvr>
                                        <p:cTn id="16" dur="1500" spd="-100000" fill="hold"/>
                                        <p:tgtEl>
                                          <p:spTgt spid="71"/>
                                        </p:tgtEl>
                                        <p:attrNameLst>
                                          <p:attrName>ppt_x</p:attrName>
                                          <p:attrName>ppt_y</p:attrName>
                                        </p:attrNameLst>
                                      </p:cBhvr>
                                      <p:rCtr x="-4596" y="58"/>
                                    </p:animMotion>
                                  </p:childTnLst>
                                </p:cTn>
                              </p:par>
                              <p:par>
                                <p:cTn id="17" presetID="1" presetClass="entr" presetSubtype="0" fill="hold" nodeType="withEffect">
                                  <p:stCondLst>
                                    <p:cond delay="1000"/>
                                  </p:stCondLst>
                                  <p:childTnLst>
                                    <p:set>
                                      <p:cBhvr>
                                        <p:cTn id="18" dur="1" fill="hold">
                                          <p:stCondLst>
                                            <p:cond delay="0"/>
                                          </p:stCondLst>
                                        </p:cTn>
                                        <p:tgtEl>
                                          <p:spTgt spid="61"/>
                                        </p:tgtEl>
                                        <p:attrNameLst>
                                          <p:attrName>style.visibility</p:attrName>
                                        </p:attrNameLst>
                                      </p:cBhvr>
                                      <p:to>
                                        <p:strVal val="visible"/>
                                      </p:to>
                                    </p:set>
                                  </p:childTnLst>
                                </p:cTn>
                              </p:par>
                              <p:par>
                                <p:cTn id="19" presetID="42" presetClass="path" presetSubtype="0" accel="50000" decel="50000" fill="hold" nodeType="withEffect">
                                  <p:stCondLst>
                                    <p:cond delay="400"/>
                                  </p:stCondLst>
                                  <p:childTnLst>
                                    <p:animMotion origin="layout" path="M 4.90431E-6 -1.48148E-6 L -6.50957E-5 -0.16342 " pathEditMode="relative" rAng="0" ptsTypes="AA">
                                      <p:cBhvr>
                                        <p:cTn id="20" dur="1500" spd="-100000" fill="hold"/>
                                        <p:tgtEl>
                                          <p:spTgt spid="61"/>
                                        </p:tgtEl>
                                        <p:attrNameLst>
                                          <p:attrName>ppt_x</p:attrName>
                                          <p:attrName>ppt_y</p:attrName>
                                        </p:attrNameLst>
                                      </p:cBhvr>
                                      <p:rCtr x="-7" y="-8171"/>
                                    </p:animMotion>
                                  </p:childTnLst>
                                </p:cTn>
                              </p:par>
                              <p:par>
                                <p:cTn id="21" presetID="1" presetClass="entr" presetSubtype="0" fill="hold" nodeType="withEffect">
                                  <p:stCondLst>
                                    <p:cond delay="1000"/>
                                  </p:stCondLst>
                                  <p:childTnLst>
                                    <p:set>
                                      <p:cBhvr>
                                        <p:cTn id="22" dur="1" fill="hold">
                                          <p:stCondLst>
                                            <p:cond delay="0"/>
                                          </p:stCondLst>
                                        </p:cTn>
                                        <p:tgtEl>
                                          <p:spTgt spid="81"/>
                                        </p:tgtEl>
                                        <p:attrNameLst>
                                          <p:attrName>style.visibility</p:attrName>
                                        </p:attrNameLst>
                                      </p:cBhvr>
                                      <p:to>
                                        <p:strVal val="visible"/>
                                      </p:to>
                                    </p:set>
                                  </p:childTnLst>
                                </p:cTn>
                              </p:par>
                              <p:par>
                                <p:cTn id="23" presetID="42" presetClass="path" presetSubtype="0" accel="50000" decel="50000" fill="hold" nodeType="withEffect">
                                  <p:stCondLst>
                                    <p:cond delay="400"/>
                                  </p:stCondLst>
                                  <p:childTnLst>
                                    <p:animMotion origin="layout" path="M -4.43041E-6 -2.59259E-6 L 0.097 -0.00127 " pathEditMode="relative" rAng="0" ptsTypes="AA">
                                      <p:cBhvr>
                                        <p:cTn id="24" dur="1500" spd="-100000" fill="hold"/>
                                        <p:tgtEl>
                                          <p:spTgt spid="81"/>
                                        </p:tgtEl>
                                        <p:attrNameLst>
                                          <p:attrName>ppt_x</p:attrName>
                                          <p:attrName>ppt_y</p:attrName>
                                        </p:attrNameLst>
                                      </p:cBhvr>
                                      <p:rCtr x="4850" y="-69"/>
                                    </p:animMotion>
                                  </p:childTnLst>
                                </p:cTn>
                              </p:par>
                              <p:par>
                                <p:cTn id="25" presetID="2" presetClass="entr" presetSubtype="4" decel="100000" fill="hold" grpId="0" nodeType="with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1300" fill="hold"/>
                                        <p:tgtEl>
                                          <p:spTgt spid="133"/>
                                        </p:tgtEl>
                                        <p:attrNameLst>
                                          <p:attrName>ppt_x</p:attrName>
                                        </p:attrNameLst>
                                      </p:cBhvr>
                                      <p:tavLst>
                                        <p:tav tm="0">
                                          <p:val>
                                            <p:strVal val="#ppt_x"/>
                                          </p:val>
                                        </p:tav>
                                        <p:tav tm="100000">
                                          <p:val>
                                            <p:strVal val="#ppt_x"/>
                                          </p:val>
                                        </p:tav>
                                      </p:tavLst>
                                    </p:anim>
                                    <p:anim calcmode="lin" valueType="num">
                                      <p:cBhvr additive="base">
                                        <p:cTn id="28" dur="1300" fill="hold"/>
                                        <p:tgtEl>
                                          <p:spTgt spid="13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
                                  </p:stCondLst>
                                  <p:childTnLst>
                                    <p:set>
                                      <p:cBhvr>
                                        <p:cTn id="30" dur="1" fill="hold">
                                          <p:stCondLst>
                                            <p:cond delay="0"/>
                                          </p:stCondLst>
                                        </p:cTn>
                                        <p:tgtEl>
                                          <p:spTgt spid="135"/>
                                        </p:tgtEl>
                                        <p:attrNameLst>
                                          <p:attrName>style.visibility</p:attrName>
                                        </p:attrNameLst>
                                      </p:cBhvr>
                                      <p:to>
                                        <p:strVal val="visible"/>
                                      </p:to>
                                    </p:set>
                                    <p:anim calcmode="lin" valueType="num">
                                      <p:cBhvr additive="base">
                                        <p:cTn id="31" dur="1300" fill="hold"/>
                                        <p:tgtEl>
                                          <p:spTgt spid="135"/>
                                        </p:tgtEl>
                                        <p:attrNameLst>
                                          <p:attrName>ppt_x</p:attrName>
                                        </p:attrNameLst>
                                      </p:cBhvr>
                                      <p:tavLst>
                                        <p:tav tm="0">
                                          <p:val>
                                            <p:strVal val="#ppt_x"/>
                                          </p:val>
                                        </p:tav>
                                        <p:tav tm="100000">
                                          <p:val>
                                            <p:strVal val="#ppt_x"/>
                                          </p:val>
                                        </p:tav>
                                      </p:tavLst>
                                    </p:anim>
                                    <p:anim calcmode="lin" valueType="num">
                                      <p:cBhvr additive="base">
                                        <p:cTn id="32" dur="1300" fill="hold"/>
                                        <p:tgtEl>
                                          <p:spTgt spid="13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2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300" fill="hold"/>
                                        <p:tgtEl>
                                          <p:spTgt spid="141"/>
                                        </p:tgtEl>
                                        <p:attrNameLst>
                                          <p:attrName>ppt_x</p:attrName>
                                        </p:attrNameLst>
                                      </p:cBhvr>
                                      <p:tavLst>
                                        <p:tav tm="0">
                                          <p:val>
                                            <p:strVal val="#ppt_x"/>
                                          </p:val>
                                        </p:tav>
                                        <p:tav tm="100000">
                                          <p:val>
                                            <p:strVal val="#ppt_x"/>
                                          </p:val>
                                        </p:tav>
                                      </p:tavLst>
                                    </p:anim>
                                    <p:anim calcmode="lin" valueType="num">
                                      <p:cBhvr additive="base">
                                        <p:cTn id="36" dur="1300" fill="hold"/>
                                        <p:tgtEl>
                                          <p:spTgt spid="1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300"/>
                                  </p:stCondLst>
                                  <p:childTnLst>
                                    <p:set>
                                      <p:cBhvr>
                                        <p:cTn id="38" dur="1" fill="hold">
                                          <p:stCondLst>
                                            <p:cond delay="0"/>
                                          </p:stCondLst>
                                        </p:cTn>
                                        <p:tgtEl>
                                          <p:spTgt spid="147"/>
                                        </p:tgtEl>
                                        <p:attrNameLst>
                                          <p:attrName>style.visibility</p:attrName>
                                        </p:attrNameLst>
                                      </p:cBhvr>
                                      <p:to>
                                        <p:strVal val="visible"/>
                                      </p:to>
                                    </p:set>
                                    <p:anim calcmode="lin" valueType="num">
                                      <p:cBhvr additive="base">
                                        <p:cTn id="39" dur="1300" fill="hold"/>
                                        <p:tgtEl>
                                          <p:spTgt spid="147"/>
                                        </p:tgtEl>
                                        <p:attrNameLst>
                                          <p:attrName>ppt_x</p:attrName>
                                        </p:attrNameLst>
                                      </p:cBhvr>
                                      <p:tavLst>
                                        <p:tav tm="0">
                                          <p:val>
                                            <p:strVal val="#ppt_x"/>
                                          </p:val>
                                        </p:tav>
                                        <p:tav tm="100000">
                                          <p:val>
                                            <p:strVal val="#ppt_x"/>
                                          </p:val>
                                        </p:tav>
                                      </p:tavLst>
                                    </p:anim>
                                    <p:anim calcmode="lin" valueType="num">
                                      <p:cBhvr additive="base">
                                        <p:cTn id="40" dur="1300" fill="hold"/>
                                        <p:tgtEl>
                                          <p:spTgt spid="1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3" grpId="0"/>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5" name="Group 134">
            <a:extLst>
              <a:ext uri="{FF2B5EF4-FFF2-40B4-BE49-F238E27FC236}">
                <a16:creationId xmlns:a16="http://schemas.microsoft.com/office/drawing/2014/main" id="{3FD1BC99-7CCA-4F7D-B4E1-8B1A8172420F}"/>
              </a:ext>
            </a:extLst>
          </p:cNvPr>
          <p:cNvGrpSpPr/>
          <p:nvPr/>
        </p:nvGrpSpPr>
        <p:grpSpPr>
          <a:xfrm>
            <a:off x="16829562" y="4887213"/>
            <a:ext cx="4755078" cy="1159199"/>
            <a:chOff x="4320061" y="3762454"/>
            <a:chExt cx="6329008" cy="1542893"/>
          </a:xfrm>
        </p:grpSpPr>
        <p:sp>
          <p:nvSpPr>
            <p:cNvPr id="136" name="Rectangle: Rounded Corners 135">
              <a:extLst>
                <a:ext uri="{FF2B5EF4-FFF2-40B4-BE49-F238E27FC236}">
                  <a16:creationId xmlns:a16="http://schemas.microsoft.com/office/drawing/2014/main" id="{10DE04E5-C876-4DC7-86DC-4EA13BBE9015}"/>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Rectangle: Rounded Corners 136">
              <a:extLst>
                <a:ext uri="{FF2B5EF4-FFF2-40B4-BE49-F238E27FC236}">
                  <a16:creationId xmlns:a16="http://schemas.microsoft.com/office/drawing/2014/main" id="{33E3A6C2-D702-44E3-A980-1CAEC5ED32D4}"/>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38" name="TextBox 137">
              <a:extLst>
                <a:ext uri="{FF2B5EF4-FFF2-40B4-BE49-F238E27FC236}">
                  <a16:creationId xmlns:a16="http://schemas.microsoft.com/office/drawing/2014/main" id="{4B52E383-9F07-4BB1-9350-B0C701AC5FFF}"/>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Landing Page</a:t>
              </a:r>
            </a:p>
          </p:txBody>
        </p:sp>
        <p:sp>
          <p:nvSpPr>
            <p:cNvPr id="139" name="TextBox 138">
              <a:extLst>
                <a:ext uri="{FF2B5EF4-FFF2-40B4-BE49-F238E27FC236}">
                  <a16:creationId xmlns:a16="http://schemas.microsoft.com/office/drawing/2014/main" id="{3BFBBC07-B5C4-4920-AE9A-6B6097BA0221}"/>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effectLst/>
                <a:uLnTx/>
                <a:uFillTx/>
                <a:latin typeface="Calibri"/>
                <a:ea typeface="+mn-ea"/>
                <a:cs typeface="+mn-cs"/>
              </a:endParaRPr>
            </a:p>
          </p:txBody>
        </p:sp>
        <p:sp>
          <p:nvSpPr>
            <p:cNvPr id="140" name="Rectangle 139">
              <a:extLst>
                <a:ext uri="{FF2B5EF4-FFF2-40B4-BE49-F238E27FC236}">
                  <a16:creationId xmlns:a16="http://schemas.microsoft.com/office/drawing/2014/main" id="{893A7AD8-5878-422D-A7BF-7C015E77E2D0}"/>
                </a:ext>
              </a:extLst>
            </p:cNvPr>
            <p:cNvSpPr/>
            <p:nvPr/>
          </p:nvSpPr>
          <p:spPr>
            <a:xfrm>
              <a:off x="4467581" y="3775431"/>
              <a:ext cx="1269916" cy="1351847"/>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Open Sans" panose="020B0606030504020204" pitchFamily="34" charset="0"/>
                </a:rPr>
                <a:t>p</a:t>
              </a:r>
            </a:p>
          </p:txBody>
        </p:sp>
      </p:grpSp>
      <p:grpSp>
        <p:nvGrpSpPr>
          <p:cNvPr id="141" name="Group 140">
            <a:extLst>
              <a:ext uri="{FF2B5EF4-FFF2-40B4-BE49-F238E27FC236}">
                <a16:creationId xmlns:a16="http://schemas.microsoft.com/office/drawing/2014/main" id="{536A39E2-D8AE-4EAF-BCCF-66BE737D8695}"/>
              </a:ext>
            </a:extLst>
          </p:cNvPr>
          <p:cNvGrpSpPr/>
          <p:nvPr/>
        </p:nvGrpSpPr>
        <p:grpSpPr>
          <a:xfrm>
            <a:off x="16399500" y="6278397"/>
            <a:ext cx="5615202" cy="1159199"/>
            <a:chOff x="4320060" y="5663825"/>
            <a:chExt cx="7473833" cy="1542893"/>
          </a:xfrm>
        </p:grpSpPr>
        <p:sp>
          <p:nvSpPr>
            <p:cNvPr id="142" name="Rectangle: Rounded Corners 141">
              <a:extLst>
                <a:ext uri="{FF2B5EF4-FFF2-40B4-BE49-F238E27FC236}">
                  <a16:creationId xmlns:a16="http://schemas.microsoft.com/office/drawing/2014/main" id="{6D3BBA35-FE27-4514-B4E6-2D609D312F82}"/>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Rectangle: Rounded Corners 142">
              <a:extLst>
                <a:ext uri="{FF2B5EF4-FFF2-40B4-BE49-F238E27FC236}">
                  <a16:creationId xmlns:a16="http://schemas.microsoft.com/office/drawing/2014/main" id="{6DBB650F-7831-48F4-B3F8-4B2989C91E80}"/>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44" name="TextBox 143">
              <a:extLst>
                <a:ext uri="{FF2B5EF4-FFF2-40B4-BE49-F238E27FC236}">
                  <a16:creationId xmlns:a16="http://schemas.microsoft.com/office/drawing/2014/main" id="{B8CA93AB-62B0-4E67-BEA2-D1545172FEE6}"/>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Cloud Technology</a:t>
              </a:r>
            </a:p>
          </p:txBody>
        </p:sp>
        <p:sp>
          <p:nvSpPr>
            <p:cNvPr id="145" name="TextBox 144">
              <a:extLst>
                <a:ext uri="{FF2B5EF4-FFF2-40B4-BE49-F238E27FC236}">
                  <a16:creationId xmlns:a16="http://schemas.microsoft.com/office/drawing/2014/main" id="{FC4BD47A-4765-42E6-8389-EA02B147F676}"/>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effectLst/>
                <a:uLnTx/>
                <a:uFillTx/>
                <a:latin typeface="Calibri"/>
                <a:ea typeface="+mn-ea"/>
                <a:cs typeface="+mn-cs"/>
              </a:endParaRPr>
            </a:p>
          </p:txBody>
        </p:sp>
        <p:sp>
          <p:nvSpPr>
            <p:cNvPr id="146" name="Rectangle 145">
              <a:extLst>
                <a:ext uri="{FF2B5EF4-FFF2-40B4-BE49-F238E27FC236}">
                  <a16:creationId xmlns:a16="http://schemas.microsoft.com/office/drawing/2014/main" id="{6C27358C-7B09-4EBF-A677-3C9989FF5DA5}"/>
                </a:ext>
              </a:extLst>
            </p:cNvPr>
            <p:cNvSpPr/>
            <p:nvPr/>
          </p:nvSpPr>
          <p:spPr>
            <a:xfrm>
              <a:off x="4467581" y="567680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c</a:t>
              </a:r>
            </a:p>
          </p:txBody>
        </p:sp>
      </p:grpSp>
      <p:grpSp>
        <p:nvGrpSpPr>
          <p:cNvPr id="147" name="Group 146">
            <a:extLst>
              <a:ext uri="{FF2B5EF4-FFF2-40B4-BE49-F238E27FC236}">
                <a16:creationId xmlns:a16="http://schemas.microsoft.com/office/drawing/2014/main" id="{8B83582D-BE30-4030-88CB-289C13956A03}"/>
              </a:ext>
            </a:extLst>
          </p:cNvPr>
          <p:cNvGrpSpPr/>
          <p:nvPr/>
        </p:nvGrpSpPr>
        <p:grpSpPr>
          <a:xfrm>
            <a:off x="17165951" y="7669588"/>
            <a:ext cx="4082299" cy="1159199"/>
            <a:chOff x="4320061" y="7465795"/>
            <a:chExt cx="5433540" cy="1542893"/>
          </a:xfrm>
        </p:grpSpPr>
        <p:sp>
          <p:nvSpPr>
            <p:cNvPr id="148" name="Rectangle: Rounded Corners 147">
              <a:extLst>
                <a:ext uri="{FF2B5EF4-FFF2-40B4-BE49-F238E27FC236}">
                  <a16:creationId xmlns:a16="http://schemas.microsoft.com/office/drawing/2014/main" id="{0AC233A6-66D8-449E-81C9-1490B9B0B9D7}"/>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Rectangle: Rounded Corners 148">
              <a:extLst>
                <a:ext uri="{FF2B5EF4-FFF2-40B4-BE49-F238E27FC236}">
                  <a16:creationId xmlns:a16="http://schemas.microsoft.com/office/drawing/2014/main" id="{DCDEF3C8-07A2-4A27-8177-5028799E0E14}"/>
                </a:ext>
              </a:extLst>
            </p:cNvPr>
            <p:cNvSpPr/>
            <p:nvPr/>
          </p:nvSpPr>
          <p:spPr>
            <a:xfrm>
              <a:off x="4409879" y="7535926"/>
              <a:ext cx="1400372" cy="1402630"/>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50" name="TextBox 149">
              <a:extLst>
                <a:ext uri="{FF2B5EF4-FFF2-40B4-BE49-F238E27FC236}">
                  <a16:creationId xmlns:a16="http://schemas.microsoft.com/office/drawing/2014/main" id="{E7249FB8-0D63-470D-9229-A25DA7D85528}"/>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Protected</a:t>
              </a:r>
            </a:p>
          </p:txBody>
        </p:sp>
        <p:sp>
          <p:nvSpPr>
            <p:cNvPr id="151" name="TextBox 150">
              <a:extLst>
                <a:ext uri="{FF2B5EF4-FFF2-40B4-BE49-F238E27FC236}">
                  <a16:creationId xmlns:a16="http://schemas.microsoft.com/office/drawing/2014/main" id="{13F9B196-A162-4B18-AB95-C65EE15454D8}"/>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effectLst/>
                <a:uLnTx/>
                <a:uFillTx/>
                <a:latin typeface="Calibri"/>
                <a:ea typeface="+mn-ea"/>
                <a:cs typeface="+mn-cs"/>
              </a:endParaRPr>
            </a:p>
          </p:txBody>
        </p:sp>
        <p:sp>
          <p:nvSpPr>
            <p:cNvPr id="152" name="Rectangle 151">
              <a:extLst>
                <a:ext uri="{FF2B5EF4-FFF2-40B4-BE49-F238E27FC236}">
                  <a16:creationId xmlns:a16="http://schemas.microsoft.com/office/drawing/2014/main" id="{BF27A34C-C976-4EB4-81ED-D7F13D7960F9}"/>
                </a:ext>
              </a:extLst>
            </p:cNvPr>
            <p:cNvSpPr/>
            <p:nvPr/>
          </p:nvSpPr>
          <p:spPr>
            <a:xfrm>
              <a:off x="4467581" y="747877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77D638C8-C7F0-4699-B69A-92426FF4B0BE}"/>
              </a:ext>
            </a:extLst>
          </p:cNvPr>
          <p:cNvGrpSpPr/>
          <p:nvPr/>
        </p:nvGrpSpPr>
        <p:grpSpPr>
          <a:xfrm>
            <a:off x="9031374" y="4725616"/>
            <a:ext cx="681243" cy="4235051"/>
            <a:chOff x="9580563" y="5093121"/>
            <a:chExt cx="563011" cy="3500042"/>
          </a:xfrm>
          <a:solidFill>
            <a:schemeClr val="tx1">
              <a:lumMod val="10000"/>
              <a:lumOff val="90000"/>
            </a:schemeClr>
          </a:solidFill>
          <a:effectLst/>
        </p:grpSpPr>
        <p:sp>
          <p:nvSpPr>
            <p:cNvPr id="82" name="Freeform 318">
              <a:extLst>
                <a:ext uri="{FF2B5EF4-FFF2-40B4-BE49-F238E27FC236}">
                  <a16:creationId xmlns:a16="http://schemas.microsoft.com/office/drawing/2014/main" id="{E310CC01-69FA-4C02-A618-9E299509C70D}"/>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3" name="Freeform 319">
              <a:extLst>
                <a:ext uri="{FF2B5EF4-FFF2-40B4-BE49-F238E27FC236}">
                  <a16:creationId xmlns:a16="http://schemas.microsoft.com/office/drawing/2014/main" id="{F904AD09-8B33-40FB-BFFE-E1D3F6E450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4" name="Freeform 320">
              <a:extLst>
                <a:ext uri="{FF2B5EF4-FFF2-40B4-BE49-F238E27FC236}">
                  <a16:creationId xmlns:a16="http://schemas.microsoft.com/office/drawing/2014/main" id="{50A012F1-3818-4471-8FF8-A3205CA298D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5" name="Freeform 321">
              <a:extLst>
                <a:ext uri="{FF2B5EF4-FFF2-40B4-BE49-F238E27FC236}">
                  <a16:creationId xmlns:a16="http://schemas.microsoft.com/office/drawing/2014/main" id="{D350E1E6-A022-4435-AD1E-282FDBF1D8E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6" name="Freeform 322">
              <a:extLst>
                <a:ext uri="{FF2B5EF4-FFF2-40B4-BE49-F238E27FC236}">
                  <a16:creationId xmlns:a16="http://schemas.microsoft.com/office/drawing/2014/main" id="{F135F276-B611-41BD-B147-397BA0CFEDE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7" name="Freeform 323">
              <a:extLst>
                <a:ext uri="{FF2B5EF4-FFF2-40B4-BE49-F238E27FC236}">
                  <a16:creationId xmlns:a16="http://schemas.microsoft.com/office/drawing/2014/main" id="{DD41351A-E004-4C14-854A-E3A00A112C0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8" name="Freeform 324">
              <a:extLst>
                <a:ext uri="{FF2B5EF4-FFF2-40B4-BE49-F238E27FC236}">
                  <a16:creationId xmlns:a16="http://schemas.microsoft.com/office/drawing/2014/main" id="{0D34D155-A94E-43E1-859B-E1181673885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9" name="Freeform 325">
              <a:extLst>
                <a:ext uri="{FF2B5EF4-FFF2-40B4-BE49-F238E27FC236}">
                  <a16:creationId xmlns:a16="http://schemas.microsoft.com/office/drawing/2014/main" id="{8E541A42-B210-4E12-BD0E-68935C9137D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90" name="Freeform 326">
              <a:extLst>
                <a:ext uri="{FF2B5EF4-FFF2-40B4-BE49-F238E27FC236}">
                  <a16:creationId xmlns:a16="http://schemas.microsoft.com/office/drawing/2014/main" id="{6C84D9DD-6A78-4AD8-95D0-E385534CC48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71" name="Group 70">
            <a:extLst>
              <a:ext uri="{FF2B5EF4-FFF2-40B4-BE49-F238E27FC236}">
                <a16:creationId xmlns:a16="http://schemas.microsoft.com/office/drawing/2014/main" id="{5AA4B88F-3B4A-4349-A1E7-1A48A72DC0C1}"/>
              </a:ext>
            </a:extLst>
          </p:cNvPr>
          <p:cNvGrpSpPr/>
          <p:nvPr/>
        </p:nvGrpSpPr>
        <p:grpSpPr>
          <a:xfrm>
            <a:off x="14678877" y="4725616"/>
            <a:ext cx="681243" cy="4235051"/>
            <a:chOff x="14247920" y="5093121"/>
            <a:chExt cx="563011" cy="3500042"/>
          </a:xfrm>
          <a:solidFill>
            <a:schemeClr val="tx1">
              <a:lumMod val="10000"/>
              <a:lumOff val="90000"/>
            </a:schemeClr>
          </a:solidFill>
        </p:grpSpPr>
        <p:sp>
          <p:nvSpPr>
            <p:cNvPr id="72" name="Freeform 309">
              <a:extLst>
                <a:ext uri="{FF2B5EF4-FFF2-40B4-BE49-F238E27FC236}">
                  <a16:creationId xmlns:a16="http://schemas.microsoft.com/office/drawing/2014/main" id="{F76B2E1E-8400-45D0-AD55-3CFEC06AB35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3" name="Freeform 310">
              <a:extLst>
                <a:ext uri="{FF2B5EF4-FFF2-40B4-BE49-F238E27FC236}">
                  <a16:creationId xmlns:a16="http://schemas.microsoft.com/office/drawing/2014/main" id="{A42624DE-A4E8-4478-982F-86B1D783B08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4" name="Freeform 311">
              <a:extLst>
                <a:ext uri="{FF2B5EF4-FFF2-40B4-BE49-F238E27FC236}">
                  <a16:creationId xmlns:a16="http://schemas.microsoft.com/office/drawing/2014/main" id="{A70342BB-BAED-4031-A1F8-FAD6DAD194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5" name="Freeform 312">
              <a:extLst>
                <a:ext uri="{FF2B5EF4-FFF2-40B4-BE49-F238E27FC236}">
                  <a16:creationId xmlns:a16="http://schemas.microsoft.com/office/drawing/2014/main" id="{0D194909-B59F-49F2-B6E1-B530B1E82E71}"/>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6" name="Freeform 313">
              <a:extLst>
                <a:ext uri="{FF2B5EF4-FFF2-40B4-BE49-F238E27FC236}">
                  <a16:creationId xmlns:a16="http://schemas.microsoft.com/office/drawing/2014/main" id="{05AFE8B4-C37B-447C-9A9A-4D936CE72B8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7" name="Freeform 314">
              <a:extLst>
                <a:ext uri="{FF2B5EF4-FFF2-40B4-BE49-F238E27FC236}">
                  <a16:creationId xmlns:a16="http://schemas.microsoft.com/office/drawing/2014/main" id="{A0456E5C-0770-43FC-99B8-2F8C27BDF33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8" name="Freeform 315">
              <a:extLst>
                <a:ext uri="{FF2B5EF4-FFF2-40B4-BE49-F238E27FC236}">
                  <a16:creationId xmlns:a16="http://schemas.microsoft.com/office/drawing/2014/main" id="{CCE66634-9740-4DF4-BDBC-C18EDD631C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9" name="Freeform 316">
              <a:extLst>
                <a:ext uri="{FF2B5EF4-FFF2-40B4-BE49-F238E27FC236}">
                  <a16:creationId xmlns:a16="http://schemas.microsoft.com/office/drawing/2014/main" id="{36A503DC-F75F-4E6D-9136-147D876AC214}"/>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0" name="Freeform 317">
              <a:extLst>
                <a:ext uri="{FF2B5EF4-FFF2-40B4-BE49-F238E27FC236}">
                  <a16:creationId xmlns:a16="http://schemas.microsoft.com/office/drawing/2014/main" id="{6BDD791D-967F-4B4B-B659-76EA7125B8E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02CD6473-05A0-443A-964A-2EC51A2F0D51}"/>
              </a:ext>
            </a:extLst>
          </p:cNvPr>
          <p:cNvGrpSpPr/>
          <p:nvPr/>
        </p:nvGrpSpPr>
        <p:grpSpPr>
          <a:xfrm>
            <a:off x="10078785" y="3678769"/>
            <a:ext cx="4233925" cy="682579"/>
            <a:chOff x="10446192" y="4227958"/>
            <a:chExt cx="3499111" cy="564115"/>
          </a:xfrm>
          <a:solidFill>
            <a:schemeClr val="tx1">
              <a:lumMod val="10000"/>
              <a:lumOff val="90000"/>
            </a:schemeClr>
          </a:solidFill>
        </p:grpSpPr>
        <p:sp>
          <p:nvSpPr>
            <p:cNvPr id="52" name="Freeform 291">
              <a:extLst>
                <a:ext uri="{FF2B5EF4-FFF2-40B4-BE49-F238E27FC236}">
                  <a16:creationId xmlns:a16="http://schemas.microsoft.com/office/drawing/2014/main" id="{F638C7CA-4287-4D19-9EFB-EB96357FA09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3" name="Freeform 292">
              <a:extLst>
                <a:ext uri="{FF2B5EF4-FFF2-40B4-BE49-F238E27FC236}">
                  <a16:creationId xmlns:a16="http://schemas.microsoft.com/office/drawing/2014/main" id="{21E1287A-3B9D-4B3B-89FA-2A0DB42BA15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4" name="Freeform 293">
              <a:extLst>
                <a:ext uri="{FF2B5EF4-FFF2-40B4-BE49-F238E27FC236}">
                  <a16:creationId xmlns:a16="http://schemas.microsoft.com/office/drawing/2014/main" id="{7D3BAFBB-2DF4-452A-AC15-7A6B0B89425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5" name="Freeform 294">
              <a:extLst>
                <a:ext uri="{FF2B5EF4-FFF2-40B4-BE49-F238E27FC236}">
                  <a16:creationId xmlns:a16="http://schemas.microsoft.com/office/drawing/2014/main" id="{4B7481E5-46CE-4E5F-9E05-EE832D3AEABD}"/>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6" name="Freeform 295">
              <a:extLst>
                <a:ext uri="{FF2B5EF4-FFF2-40B4-BE49-F238E27FC236}">
                  <a16:creationId xmlns:a16="http://schemas.microsoft.com/office/drawing/2014/main" id="{26412EA3-BAED-4889-9620-2DC9B9859EC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7" name="Freeform 296">
              <a:extLst>
                <a:ext uri="{FF2B5EF4-FFF2-40B4-BE49-F238E27FC236}">
                  <a16:creationId xmlns:a16="http://schemas.microsoft.com/office/drawing/2014/main" id="{FDE3151E-03F9-4D5B-AA4E-F93E2A5D7BA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8" name="Freeform 297">
              <a:extLst>
                <a:ext uri="{FF2B5EF4-FFF2-40B4-BE49-F238E27FC236}">
                  <a16:creationId xmlns:a16="http://schemas.microsoft.com/office/drawing/2014/main" id="{3E6DA525-A60D-4154-8CFE-F126520B07F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9" name="Freeform 298">
              <a:extLst>
                <a:ext uri="{FF2B5EF4-FFF2-40B4-BE49-F238E27FC236}">
                  <a16:creationId xmlns:a16="http://schemas.microsoft.com/office/drawing/2014/main" id="{3CDB7676-43E6-4853-B4C1-954ECE0753C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0" name="Freeform 299">
              <a:extLst>
                <a:ext uri="{FF2B5EF4-FFF2-40B4-BE49-F238E27FC236}">
                  <a16:creationId xmlns:a16="http://schemas.microsoft.com/office/drawing/2014/main" id="{CCE6A19D-289E-4EBB-9DED-F7670150862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61" name="Group 60">
            <a:extLst>
              <a:ext uri="{FF2B5EF4-FFF2-40B4-BE49-F238E27FC236}">
                <a16:creationId xmlns:a16="http://schemas.microsoft.com/office/drawing/2014/main" id="{4448B92E-E939-4431-B8CD-D9829106FB68}"/>
              </a:ext>
            </a:extLst>
          </p:cNvPr>
          <p:cNvGrpSpPr/>
          <p:nvPr/>
        </p:nvGrpSpPr>
        <p:grpSpPr>
          <a:xfrm>
            <a:off x="10078785" y="9324936"/>
            <a:ext cx="4233925" cy="682579"/>
            <a:chOff x="10446192" y="8894211"/>
            <a:chExt cx="3499111" cy="564115"/>
          </a:xfrm>
          <a:solidFill>
            <a:schemeClr val="tx1">
              <a:lumMod val="10000"/>
              <a:lumOff val="90000"/>
            </a:schemeClr>
          </a:solidFill>
        </p:grpSpPr>
        <p:sp>
          <p:nvSpPr>
            <p:cNvPr id="62" name="Freeform 300">
              <a:extLst>
                <a:ext uri="{FF2B5EF4-FFF2-40B4-BE49-F238E27FC236}">
                  <a16:creationId xmlns:a16="http://schemas.microsoft.com/office/drawing/2014/main" id="{11D2723D-0124-483C-8883-4FCF5F76284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3" name="Freeform 301">
              <a:extLst>
                <a:ext uri="{FF2B5EF4-FFF2-40B4-BE49-F238E27FC236}">
                  <a16:creationId xmlns:a16="http://schemas.microsoft.com/office/drawing/2014/main" id="{93C4F0BB-55FB-473C-807D-427207A9D2A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4" name="Freeform 302">
              <a:extLst>
                <a:ext uri="{FF2B5EF4-FFF2-40B4-BE49-F238E27FC236}">
                  <a16:creationId xmlns:a16="http://schemas.microsoft.com/office/drawing/2014/main" id="{690C6379-92F1-416C-951C-3F8171E0AA8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5" name="Freeform 303">
              <a:extLst>
                <a:ext uri="{FF2B5EF4-FFF2-40B4-BE49-F238E27FC236}">
                  <a16:creationId xmlns:a16="http://schemas.microsoft.com/office/drawing/2014/main" id="{8BE91AFB-8632-49D0-9CE8-CA38E5E8650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6" name="Freeform 304">
              <a:extLst>
                <a:ext uri="{FF2B5EF4-FFF2-40B4-BE49-F238E27FC236}">
                  <a16:creationId xmlns:a16="http://schemas.microsoft.com/office/drawing/2014/main" id="{ECC1B940-DE23-4587-B311-A0AD7481442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7" name="Freeform 305">
              <a:extLst>
                <a:ext uri="{FF2B5EF4-FFF2-40B4-BE49-F238E27FC236}">
                  <a16:creationId xmlns:a16="http://schemas.microsoft.com/office/drawing/2014/main" id="{87DB4D2D-6DAF-4802-9888-B0618CD4DE5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8" name="Freeform 306">
              <a:extLst>
                <a:ext uri="{FF2B5EF4-FFF2-40B4-BE49-F238E27FC236}">
                  <a16:creationId xmlns:a16="http://schemas.microsoft.com/office/drawing/2014/main" id="{72297A46-E652-4CF5-9E45-FA68B14BAB9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9" name="Freeform 307">
              <a:extLst>
                <a:ext uri="{FF2B5EF4-FFF2-40B4-BE49-F238E27FC236}">
                  <a16:creationId xmlns:a16="http://schemas.microsoft.com/office/drawing/2014/main" id="{FFED002F-B242-4114-BF6C-47E146C4771C}"/>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0" name="Freeform 308">
              <a:extLst>
                <a:ext uri="{FF2B5EF4-FFF2-40B4-BE49-F238E27FC236}">
                  <a16:creationId xmlns:a16="http://schemas.microsoft.com/office/drawing/2014/main" id="{10CF4D9D-3860-4E00-8F46-165F00E595F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sp>
        <p:nvSpPr>
          <p:cNvPr id="132" name="TextBox 131">
            <a:extLst>
              <a:ext uri="{FF2B5EF4-FFF2-40B4-BE49-F238E27FC236}">
                <a16:creationId xmlns:a16="http://schemas.microsoft.com/office/drawing/2014/main" id="{BD31620A-27F6-4C9A-B783-DF93865A1D1D}"/>
              </a:ext>
            </a:extLst>
          </p:cNvPr>
          <p:cNvSpPr txBox="1"/>
          <p:nvPr/>
        </p:nvSpPr>
        <p:spPr>
          <a:xfrm>
            <a:off x="2118150" y="4656260"/>
            <a:ext cx="6171785" cy="2923906"/>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We are based on technologies and innovation</a:t>
            </a:r>
          </a:p>
        </p:txBody>
      </p:sp>
      <p:sp>
        <p:nvSpPr>
          <p:cNvPr id="133" name="TextBox 132">
            <a:extLst>
              <a:ext uri="{FF2B5EF4-FFF2-40B4-BE49-F238E27FC236}">
                <a16:creationId xmlns:a16="http://schemas.microsoft.com/office/drawing/2014/main" id="{9C60C84E-DFAA-48D1-84CA-89475A40C4BC}"/>
              </a:ext>
            </a:extLst>
          </p:cNvPr>
          <p:cNvSpPr txBox="1"/>
          <p:nvPr/>
        </p:nvSpPr>
        <p:spPr>
          <a:xfrm>
            <a:off x="2152729" y="7788400"/>
            <a:ext cx="6102626"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Duis scelerisque placerat mollis. Donec ornare rutrum neque sit amet pellentesque. Nulla eget dictum tortor. Nunc interdum velit vulputate, finibus elit et, iaculis neque. Curabitur in augue gravida, ultrices dui eu, ultrices eros.</a:t>
            </a:r>
          </a:p>
        </p:txBody>
      </p:sp>
      <p:sp>
        <p:nvSpPr>
          <p:cNvPr id="3" name="Picture Placeholder 2">
            <a:extLst>
              <a:ext uri="{FF2B5EF4-FFF2-40B4-BE49-F238E27FC236}">
                <a16:creationId xmlns:a16="http://schemas.microsoft.com/office/drawing/2014/main" id="{B627D227-4FB4-4ED6-B092-567F0ADFC983}"/>
              </a:ext>
            </a:extLst>
          </p:cNvPr>
          <p:cNvSpPr>
            <a:spLocks noGrp="1"/>
          </p:cNvSpPr>
          <p:nvPr>
            <p:ph type="pic" sz="quarter" idx="14"/>
          </p:nvPr>
        </p:nvSpPr>
        <p:spPr/>
      </p:sp>
    </p:spTree>
    <p:extLst>
      <p:ext uri="{BB962C8B-B14F-4D97-AF65-F5344CB8AC3E}">
        <p14:creationId xmlns:p14="http://schemas.microsoft.com/office/powerpoint/2010/main" val="61296524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1300" fill="hold"/>
                                        <p:tgtEl>
                                          <p:spTgt spid="132"/>
                                        </p:tgtEl>
                                        <p:attrNameLst>
                                          <p:attrName>ppt_x</p:attrName>
                                        </p:attrNameLst>
                                      </p:cBhvr>
                                      <p:tavLst>
                                        <p:tav tm="0">
                                          <p:val>
                                            <p:strVal val="#ppt_x"/>
                                          </p:val>
                                        </p:tav>
                                        <p:tav tm="100000">
                                          <p:val>
                                            <p:strVal val="#ppt_x"/>
                                          </p:val>
                                        </p:tav>
                                      </p:tavLst>
                                    </p:anim>
                                    <p:anim calcmode="lin" valueType="num">
                                      <p:cBhvr additive="base">
                                        <p:cTn id="8" dur="1300" fill="hold"/>
                                        <p:tgtEl>
                                          <p:spTgt spid="132"/>
                                        </p:tgtEl>
                                        <p:attrNameLst>
                                          <p:attrName>ppt_y</p:attrName>
                                        </p:attrNameLst>
                                      </p:cBhvr>
                                      <p:tavLst>
                                        <p:tav tm="0">
                                          <p:val>
                                            <p:strVal val="1+#ppt_h/2"/>
                                          </p:val>
                                        </p:tav>
                                        <p:tav tm="100000">
                                          <p:val>
                                            <p:strVal val="#ppt_y"/>
                                          </p:val>
                                        </p:tav>
                                      </p:tavLst>
                                    </p:anim>
                                  </p:childTnLst>
                                </p:cTn>
                              </p:par>
                              <p:par>
                                <p:cTn id="9" presetID="1" presetClass="entr" presetSubtype="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childTnLst>
                                </p:cTn>
                              </p:par>
                              <p:par>
                                <p:cTn id="11" presetID="42" presetClass="path" presetSubtype="0" accel="50000" decel="50000" fill="hold" nodeType="withEffect">
                                  <p:stCondLst>
                                    <p:cond delay="400"/>
                                  </p:stCondLst>
                                  <p:childTnLst>
                                    <p:animMotion origin="layout" path="M 0 0 L 0 0.25 E" pathEditMode="relative" ptsTypes="">
                                      <p:cBhvr>
                                        <p:cTn id="12" dur="1500" spd="-100000" fill="hold"/>
                                        <p:tgtEl>
                                          <p:spTgt spid="51"/>
                                        </p:tgtEl>
                                        <p:attrNameLst>
                                          <p:attrName>ppt_x</p:attrName>
                                          <p:attrName>ppt_y</p:attrName>
                                        </p:attrNameLst>
                                      </p:cBhvr>
                                    </p:animMotion>
                                  </p:childTnLst>
                                </p:cTn>
                              </p:par>
                              <p:par>
                                <p:cTn id="13" presetID="1" presetClass="entr" presetSubtype="0" fill="hold" nodeType="withEffect">
                                  <p:stCondLst>
                                    <p:cond delay="1000"/>
                                  </p:stCondLst>
                                  <p:childTnLst>
                                    <p:set>
                                      <p:cBhvr>
                                        <p:cTn id="14" dur="1" fill="hold">
                                          <p:stCondLst>
                                            <p:cond delay="0"/>
                                          </p:stCondLst>
                                        </p:cTn>
                                        <p:tgtEl>
                                          <p:spTgt spid="71"/>
                                        </p:tgtEl>
                                        <p:attrNameLst>
                                          <p:attrName>style.visibility</p:attrName>
                                        </p:attrNameLst>
                                      </p:cBhvr>
                                      <p:to>
                                        <p:strVal val="visible"/>
                                      </p:to>
                                    </p:set>
                                  </p:childTnLst>
                                </p:cTn>
                              </p:par>
                              <p:par>
                                <p:cTn id="15" presetID="42" presetClass="path" presetSubtype="0" accel="50000" decel="50000" fill="hold" nodeType="withEffect">
                                  <p:stCondLst>
                                    <p:cond delay="400"/>
                                  </p:stCondLst>
                                  <p:childTnLst>
                                    <p:animMotion origin="layout" path="M 4.23903E-6 -2.59259E-6 L -0.09185 0.00116 " pathEditMode="relative" rAng="0" ptsTypes="AA">
                                      <p:cBhvr>
                                        <p:cTn id="16" dur="1500" spd="-100000" fill="hold"/>
                                        <p:tgtEl>
                                          <p:spTgt spid="71"/>
                                        </p:tgtEl>
                                        <p:attrNameLst>
                                          <p:attrName>ppt_x</p:attrName>
                                          <p:attrName>ppt_y</p:attrName>
                                        </p:attrNameLst>
                                      </p:cBhvr>
                                      <p:rCtr x="-4596" y="58"/>
                                    </p:animMotion>
                                  </p:childTnLst>
                                </p:cTn>
                              </p:par>
                              <p:par>
                                <p:cTn id="17" presetID="1" presetClass="entr" presetSubtype="0" fill="hold" nodeType="withEffect">
                                  <p:stCondLst>
                                    <p:cond delay="1000"/>
                                  </p:stCondLst>
                                  <p:childTnLst>
                                    <p:set>
                                      <p:cBhvr>
                                        <p:cTn id="18" dur="1" fill="hold">
                                          <p:stCondLst>
                                            <p:cond delay="0"/>
                                          </p:stCondLst>
                                        </p:cTn>
                                        <p:tgtEl>
                                          <p:spTgt spid="61"/>
                                        </p:tgtEl>
                                        <p:attrNameLst>
                                          <p:attrName>style.visibility</p:attrName>
                                        </p:attrNameLst>
                                      </p:cBhvr>
                                      <p:to>
                                        <p:strVal val="visible"/>
                                      </p:to>
                                    </p:set>
                                  </p:childTnLst>
                                </p:cTn>
                              </p:par>
                              <p:par>
                                <p:cTn id="19" presetID="42" presetClass="path" presetSubtype="0" accel="50000" decel="50000" fill="hold" nodeType="withEffect">
                                  <p:stCondLst>
                                    <p:cond delay="400"/>
                                  </p:stCondLst>
                                  <p:childTnLst>
                                    <p:animMotion origin="layout" path="M 4.90431E-6 -1.48148E-6 L -6.50957E-5 -0.16342 " pathEditMode="relative" rAng="0" ptsTypes="AA">
                                      <p:cBhvr>
                                        <p:cTn id="20" dur="1500" spd="-100000" fill="hold"/>
                                        <p:tgtEl>
                                          <p:spTgt spid="61"/>
                                        </p:tgtEl>
                                        <p:attrNameLst>
                                          <p:attrName>ppt_x</p:attrName>
                                          <p:attrName>ppt_y</p:attrName>
                                        </p:attrNameLst>
                                      </p:cBhvr>
                                      <p:rCtr x="-7" y="-8171"/>
                                    </p:animMotion>
                                  </p:childTnLst>
                                </p:cTn>
                              </p:par>
                              <p:par>
                                <p:cTn id="21" presetID="1" presetClass="entr" presetSubtype="0" fill="hold" nodeType="withEffect">
                                  <p:stCondLst>
                                    <p:cond delay="1000"/>
                                  </p:stCondLst>
                                  <p:childTnLst>
                                    <p:set>
                                      <p:cBhvr>
                                        <p:cTn id="22" dur="1" fill="hold">
                                          <p:stCondLst>
                                            <p:cond delay="0"/>
                                          </p:stCondLst>
                                        </p:cTn>
                                        <p:tgtEl>
                                          <p:spTgt spid="81"/>
                                        </p:tgtEl>
                                        <p:attrNameLst>
                                          <p:attrName>style.visibility</p:attrName>
                                        </p:attrNameLst>
                                      </p:cBhvr>
                                      <p:to>
                                        <p:strVal val="visible"/>
                                      </p:to>
                                    </p:set>
                                  </p:childTnLst>
                                </p:cTn>
                              </p:par>
                              <p:par>
                                <p:cTn id="23" presetID="42" presetClass="path" presetSubtype="0" accel="50000" decel="50000" fill="hold" nodeType="withEffect">
                                  <p:stCondLst>
                                    <p:cond delay="400"/>
                                  </p:stCondLst>
                                  <p:childTnLst>
                                    <p:animMotion origin="layout" path="M -4.43041E-6 -2.59259E-6 L 0.097 -0.00127 " pathEditMode="relative" rAng="0" ptsTypes="AA">
                                      <p:cBhvr>
                                        <p:cTn id="24" dur="1500" spd="-100000" fill="hold"/>
                                        <p:tgtEl>
                                          <p:spTgt spid="81"/>
                                        </p:tgtEl>
                                        <p:attrNameLst>
                                          <p:attrName>ppt_x</p:attrName>
                                          <p:attrName>ppt_y</p:attrName>
                                        </p:attrNameLst>
                                      </p:cBhvr>
                                      <p:rCtr x="4850" y="-69"/>
                                    </p:animMotion>
                                  </p:childTnLst>
                                </p:cTn>
                              </p:par>
                              <p:par>
                                <p:cTn id="25" presetID="2" presetClass="entr" presetSubtype="4" decel="100000" fill="hold" grpId="0" nodeType="with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1300" fill="hold"/>
                                        <p:tgtEl>
                                          <p:spTgt spid="133"/>
                                        </p:tgtEl>
                                        <p:attrNameLst>
                                          <p:attrName>ppt_x</p:attrName>
                                        </p:attrNameLst>
                                      </p:cBhvr>
                                      <p:tavLst>
                                        <p:tav tm="0">
                                          <p:val>
                                            <p:strVal val="#ppt_x"/>
                                          </p:val>
                                        </p:tav>
                                        <p:tav tm="100000">
                                          <p:val>
                                            <p:strVal val="#ppt_x"/>
                                          </p:val>
                                        </p:tav>
                                      </p:tavLst>
                                    </p:anim>
                                    <p:anim calcmode="lin" valueType="num">
                                      <p:cBhvr additive="base">
                                        <p:cTn id="28" dur="1300" fill="hold"/>
                                        <p:tgtEl>
                                          <p:spTgt spid="13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
                                  </p:stCondLst>
                                  <p:childTnLst>
                                    <p:set>
                                      <p:cBhvr>
                                        <p:cTn id="30" dur="1" fill="hold">
                                          <p:stCondLst>
                                            <p:cond delay="0"/>
                                          </p:stCondLst>
                                        </p:cTn>
                                        <p:tgtEl>
                                          <p:spTgt spid="135"/>
                                        </p:tgtEl>
                                        <p:attrNameLst>
                                          <p:attrName>style.visibility</p:attrName>
                                        </p:attrNameLst>
                                      </p:cBhvr>
                                      <p:to>
                                        <p:strVal val="visible"/>
                                      </p:to>
                                    </p:set>
                                    <p:anim calcmode="lin" valueType="num">
                                      <p:cBhvr additive="base">
                                        <p:cTn id="31" dur="1300" fill="hold"/>
                                        <p:tgtEl>
                                          <p:spTgt spid="135"/>
                                        </p:tgtEl>
                                        <p:attrNameLst>
                                          <p:attrName>ppt_x</p:attrName>
                                        </p:attrNameLst>
                                      </p:cBhvr>
                                      <p:tavLst>
                                        <p:tav tm="0">
                                          <p:val>
                                            <p:strVal val="#ppt_x"/>
                                          </p:val>
                                        </p:tav>
                                        <p:tav tm="100000">
                                          <p:val>
                                            <p:strVal val="#ppt_x"/>
                                          </p:val>
                                        </p:tav>
                                      </p:tavLst>
                                    </p:anim>
                                    <p:anim calcmode="lin" valueType="num">
                                      <p:cBhvr additive="base">
                                        <p:cTn id="32" dur="1300" fill="hold"/>
                                        <p:tgtEl>
                                          <p:spTgt spid="13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2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300" fill="hold"/>
                                        <p:tgtEl>
                                          <p:spTgt spid="141"/>
                                        </p:tgtEl>
                                        <p:attrNameLst>
                                          <p:attrName>ppt_x</p:attrName>
                                        </p:attrNameLst>
                                      </p:cBhvr>
                                      <p:tavLst>
                                        <p:tav tm="0">
                                          <p:val>
                                            <p:strVal val="#ppt_x"/>
                                          </p:val>
                                        </p:tav>
                                        <p:tav tm="100000">
                                          <p:val>
                                            <p:strVal val="#ppt_x"/>
                                          </p:val>
                                        </p:tav>
                                      </p:tavLst>
                                    </p:anim>
                                    <p:anim calcmode="lin" valueType="num">
                                      <p:cBhvr additive="base">
                                        <p:cTn id="36" dur="1300" fill="hold"/>
                                        <p:tgtEl>
                                          <p:spTgt spid="1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300"/>
                                  </p:stCondLst>
                                  <p:childTnLst>
                                    <p:set>
                                      <p:cBhvr>
                                        <p:cTn id="38" dur="1" fill="hold">
                                          <p:stCondLst>
                                            <p:cond delay="0"/>
                                          </p:stCondLst>
                                        </p:cTn>
                                        <p:tgtEl>
                                          <p:spTgt spid="147"/>
                                        </p:tgtEl>
                                        <p:attrNameLst>
                                          <p:attrName>style.visibility</p:attrName>
                                        </p:attrNameLst>
                                      </p:cBhvr>
                                      <p:to>
                                        <p:strVal val="visible"/>
                                      </p:to>
                                    </p:set>
                                    <p:anim calcmode="lin" valueType="num">
                                      <p:cBhvr additive="base">
                                        <p:cTn id="39" dur="1300" fill="hold"/>
                                        <p:tgtEl>
                                          <p:spTgt spid="147"/>
                                        </p:tgtEl>
                                        <p:attrNameLst>
                                          <p:attrName>ppt_x</p:attrName>
                                        </p:attrNameLst>
                                      </p:cBhvr>
                                      <p:tavLst>
                                        <p:tav tm="0">
                                          <p:val>
                                            <p:strVal val="#ppt_x"/>
                                          </p:val>
                                        </p:tav>
                                        <p:tav tm="100000">
                                          <p:val>
                                            <p:strVal val="#ppt_x"/>
                                          </p:val>
                                        </p:tav>
                                      </p:tavLst>
                                    </p:anim>
                                    <p:anim calcmode="lin" valueType="num">
                                      <p:cBhvr additive="base">
                                        <p:cTn id="40" dur="1300" fill="hold"/>
                                        <p:tgtEl>
                                          <p:spTgt spid="1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3"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Single Corner Snipped 86">
            <a:extLst>
              <a:ext uri="{FF2B5EF4-FFF2-40B4-BE49-F238E27FC236}">
                <a16:creationId xmlns:a16="http://schemas.microsoft.com/office/drawing/2014/main" id="{7B3BAEC3-8FBE-4785-A36C-460B74BA22FD}"/>
              </a:ext>
            </a:extLst>
          </p:cNvPr>
          <p:cNvSpPr/>
          <p:nvPr/>
        </p:nvSpPr>
        <p:spPr>
          <a:xfrm>
            <a:off x="2832955"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 name="Group 2">
            <a:extLst>
              <a:ext uri="{FF2B5EF4-FFF2-40B4-BE49-F238E27FC236}">
                <a16:creationId xmlns:a16="http://schemas.microsoft.com/office/drawing/2014/main" id="{D0AC297C-1131-4302-8959-C67108037DE6}"/>
              </a:ext>
            </a:extLst>
          </p:cNvPr>
          <p:cNvGrpSpPr/>
          <p:nvPr/>
        </p:nvGrpSpPr>
        <p:grpSpPr>
          <a:xfrm>
            <a:off x="3004363" y="4593263"/>
            <a:ext cx="3548457" cy="3745287"/>
            <a:chOff x="13261223" y="1962268"/>
            <a:chExt cx="3548457" cy="3745287"/>
          </a:xfrm>
        </p:grpSpPr>
        <p:sp>
          <p:nvSpPr>
            <p:cNvPr id="4" name="TextBox 3">
              <a:extLst>
                <a:ext uri="{FF2B5EF4-FFF2-40B4-BE49-F238E27FC236}">
                  <a16:creationId xmlns:a16="http://schemas.microsoft.com/office/drawing/2014/main" id="{DCF35A36-6E5C-4030-B99D-D1798B0DDCE5}"/>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5" name="Rectangle 4">
              <a:extLst>
                <a:ext uri="{FF2B5EF4-FFF2-40B4-BE49-F238E27FC236}">
                  <a16:creationId xmlns:a16="http://schemas.microsoft.com/office/drawing/2014/main" id="{CD418C77-A3E4-4920-8E18-CD84C40E1DDD}"/>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6" name="TextBox 5">
              <a:extLst>
                <a:ext uri="{FF2B5EF4-FFF2-40B4-BE49-F238E27FC236}">
                  <a16:creationId xmlns:a16="http://schemas.microsoft.com/office/drawing/2014/main" id="{0C102C8C-BBD6-408E-8E02-198B3B840118}"/>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7" name="Group 6">
            <a:extLst>
              <a:ext uri="{FF2B5EF4-FFF2-40B4-BE49-F238E27FC236}">
                <a16:creationId xmlns:a16="http://schemas.microsoft.com/office/drawing/2014/main" id="{DEC8AC3C-147D-49B7-BD09-C7D270B27DC1}"/>
              </a:ext>
            </a:extLst>
          </p:cNvPr>
          <p:cNvGrpSpPr/>
          <p:nvPr/>
        </p:nvGrpSpPr>
        <p:grpSpPr>
          <a:xfrm>
            <a:off x="12931797" y="4593263"/>
            <a:ext cx="3548457" cy="3745287"/>
            <a:chOff x="17948460" y="1962268"/>
            <a:chExt cx="3548457" cy="3745287"/>
          </a:xfrm>
        </p:grpSpPr>
        <p:sp>
          <p:nvSpPr>
            <p:cNvPr id="8" name="TextBox 7">
              <a:extLst>
                <a:ext uri="{FF2B5EF4-FFF2-40B4-BE49-F238E27FC236}">
                  <a16:creationId xmlns:a16="http://schemas.microsoft.com/office/drawing/2014/main" id="{AD4726EE-82AB-4A11-8A33-7AED33DB3150}"/>
                </a:ext>
              </a:extLst>
            </p:cNvPr>
            <p:cNvSpPr txBox="1"/>
            <p:nvPr/>
          </p:nvSpPr>
          <p:spPr>
            <a:xfrm>
              <a:off x="18184172" y="1962268"/>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sp>
          <p:nvSpPr>
            <p:cNvPr id="9" name="Rectangle 8">
              <a:extLst>
                <a:ext uri="{FF2B5EF4-FFF2-40B4-BE49-F238E27FC236}">
                  <a16:creationId xmlns:a16="http://schemas.microsoft.com/office/drawing/2014/main" id="{5798BB58-FEF2-434F-8FE6-77C0EB953501}"/>
                </a:ext>
              </a:extLst>
            </p:cNvPr>
            <p:cNvSpPr/>
            <p:nvPr/>
          </p:nvSpPr>
          <p:spPr>
            <a:xfrm>
              <a:off x="19168691" y="2851680"/>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d</a:t>
              </a:r>
            </a:p>
          </p:txBody>
        </p:sp>
        <p:sp>
          <p:nvSpPr>
            <p:cNvPr id="10" name="TextBox 9">
              <a:extLst>
                <a:ext uri="{FF2B5EF4-FFF2-40B4-BE49-F238E27FC236}">
                  <a16:creationId xmlns:a16="http://schemas.microsoft.com/office/drawing/2014/main" id="{EEA92578-1125-4872-A54A-54AB2F7F5A42}"/>
                </a:ext>
              </a:extLst>
            </p:cNvPr>
            <p:cNvSpPr txBox="1"/>
            <p:nvPr/>
          </p:nvSpPr>
          <p:spPr>
            <a:xfrm>
              <a:off x="17948460"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5" name="Group 14">
            <a:extLst>
              <a:ext uri="{FF2B5EF4-FFF2-40B4-BE49-F238E27FC236}">
                <a16:creationId xmlns:a16="http://schemas.microsoft.com/office/drawing/2014/main" id="{DF8CC9C1-180C-4857-B962-9033D46E5DD0}"/>
              </a:ext>
            </a:extLst>
          </p:cNvPr>
          <p:cNvGrpSpPr/>
          <p:nvPr/>
        </p:nvGrpSpPr>
        <p:grpSpPr>
          <a:xfrm>
            <a:off x="17956672" y="4593263"/>
            <a:ext cx="3548457" cy="3745287"/>
            <a:chOff x="17948460" y="7515050"/>
            <a:chExt cx="3548457" cy="3745287"/>
          </a:xfrm>
        </p:grpSpPr>
        <p:sp>
          <p:nvSpPr>
            <p:cNvPr id="16" name="TextBox 15">
              <a:extLst>
                <a:ext uri="{FF2B5EF4-FFF2-40B4-BE49-F238E27FC236}">
                  <a16:creationId xmlns:a16="http://schemas.microsoft.com/office/drawing/2014/main" id="{E7026332-08CD-4FD3-AF73-30818D613C7F}"/>
                </a:ext>
              </a:extLst>
            </p:cNvPr>
            <p:cNvSpPr txBox="1"/>
            <p:nvPr/>
          </p:nvSpPr>
          <p:spPr>
            <a:xfrm>
              <a:off x="18236546" y="7515050"/>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17" name="Rectangle 16">
              <a:extLst>
                <a:ext uri="{FF2B5EF4-FFF2-40B4-BE49-F238E27FC236}">
                  <a16:creationId xmlns:a16="http://schemas.microsoft.com/office/drawing/2014/main" id="{F07513F3-F82F-4896-9F2D-A6FAB7C73947}"/>
                </a:ext>
              </a:extLst>
            </p:cNvPr>
            <p:cNvSpPr/>
            <p:nvPr/>
          </p:nvSpPr>
          <p:spPr>
            <a:xfrm>
              <a:off x="19168691" y="8404462"/>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i</a:t>
              </a:r>
            </a:p>
          </p:txBody>
        </p:sp>
        <p:sp>
          <p:nvSpPr>
            <p:cNvPr id="18" name="TextBox 17">
              <a:extLst>
                <a:ext uri="{FF2B5EF4-FFF2-40B4-BE49-F238E27FC236}">
                  <a16:creationId xmlns:a16="http://schemas.microsoft.com/office/drawing/2014/main" id="{6C146F44-9A3A-424C-994C-C4347995AEC2}"/>
                </a:ext>
              </a:extLst>
            </p:cNvPr>
            <p:cNvSpPr txBox="1"/>
            <p:nvPr/>
          </p:nvSpPr>
          <p:spPr>
            <a:xfrm>
              <a:off x="17948460"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88" name="Rectangle: Single Corner Snipped 87">
            <a:extLst>
              <a:ext uri="{FF2B5EF4-FFF2-40B4-BE49-F238E27FC236}">
                <a16:creationId xmlns:a16="http://schemas.microsoft.com/office/drawing/2014/main" id="{4FC25F57-95F6-4392-BB6A-A2274CE7EA11}"/>
              </a:ext>
            </a:extLst>
          </p:cNvPr>
          <p:cNvSpPr/>
          <p:nvPr/>
        </p:nvSpPr>
        <p:spPr>
          <a:xfrm>
            <a:off x="7735513" y="3812399"/>
            <a:ext cx="3891272" cy="5113024"/>
          </a:xfrm>
          <a:prstGeom prst="snip1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Rectangle: Single Corner Snipped 88">
            <a:extLst>
              <a:ext uri="{FF2B5EF4-FFF2-40B4-BE49-F238E27FC236}">
                <a16:creationId xmlns:a16="http://schemas.microsoft.com/office/drawing/2014/main" id="{0358D67A-CC3C-4B4E-B150-40301211B6DE}"/>
              </a:ext>
            </a:extLst>
          </p:cNvPr>
          <p:cNvSpPr/>
          <p:nvPr/>
        </p:nvSpPr>
        <p:spPr>
          <a:xfrm>
            <a:off x="12760391"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Rectangle: Single Corner Snipped 89">
            <a:extLst>
              <a:ext uri="{FF2B5EF4-FFF2-40B4-BE49-F238E27FC236}">
                <a16:creationId xmlns:a16="http://schemas.microsoft.com/office/drawing/2014/main" id="{6C2E1E69-40DF-46F9-82C3-ECBCFB1498A6}"/>
              </a:ext>
            </a:extLst>
          </p:cNvPr>
          <p:cNvSpPr/>
          <p:nvPr/>
        </p:nvSpPr>
        <p:spPr>
          <a:xfrm>
            <a:off x="17783598"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68961F48-609D-4189-AADA-B03BC4833F93}"/>
              </a:ext>
            </a:extLst>
          </p:cNvPr>
          <p:cNvGrpSpPr/>
          <p:nvPr/>
        </p:nvGrpSpPr>
        <p:grpSpPr>
          <a:xfrm>
            <a:off x="7906921" y="4593263"/>
            <a:ext cx="3548457" cy="3745287"/>
            <a:chOff x="13261223" y="7515050"/>
            <a:chExt cx="3548457" cy="3745287"/>
          </a:xfrm>
        </p:grpSpPr>
        <p:sp>
          <p:nvSpPr>
            <p:cNvPr id="12" name="TextBox 11">
              <a:extLst>
                <a:ext uri="{FF2B5EF4-FFF2-40B4-BE49-F238E27FC236}">
                  <a16:creationId xmlns:a16="http://schemas.microsoft.com/office/drawing/2014/main" id="{40E1858E-C2D0-4719-B0C6-DC0D3B33D920}"/>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Briefcase</a:t>
              </a:r>
            </a:p>
          </p:txBody>
        </p:sp>
        <p:sp>
          <p:nvSpPr>
            <p:cNvPr id="13" name="Rectangle 12">
              <a:extLst>
                <a:ext uri="{FF2B5EF4-FFF2-40B4-BE49-F238E27FC236}">
                  <a16:creationId xmlns:a16="http://schemas.microsoft.com/office/drawing/2014/main" id="{39815953-8D04-4542-9DF3-CFFDE1DD2132}"/>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C</a:t>
              </a:r>
            </a:p>
          </p:txBody>
        </p:sp>
        <p:sp>
          <p:nvSpPr>
            <p:cNvPr id="14" name="TextBox 13">
              <a:extLst>
                <a:ext uri="{FF2B5EF4-FFF2-40B4-BE49-F238E27FC236}">
                  <a16:creationId xmlns:a16="http://schemas.microsoft.com/office/drawing/2014/main" id="{4BB97DF3-8A56-4960-94D6-5ECD261D9CDA}"/>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3007095879"/>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14:bounceEnd="66667">
                                          <p:cBhvr additive="base">
                                            <p:cTn id="7" dur="1500" fill="hold"/>
                                            <p:tgtEl>
                                              <p:spTgt spid="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6667">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400"/>
                                      </p:stCondLst>
                                      <p:childTnLst>
                                        <p:set>
                                          <p:cBhvr>
                                            <p:cTn id="14" dur="1" fill="hold">
                                              <p:stCondLst>
                                                <p:cond delay="0"/>
                                              </p:stCondLst>
                                            </p:cTn>
                                            <p:tgtEl>
                                              <p:spTgt spid="7"/>
                                            </p:tgtEl>
                                            <p:attrNameLst>
                                              <p:attrName>style.visibility</p:attrName>
                                            </p:attrNameLst>
                                          </p:cBhvr>
                                          <p:to>
                                            <p:strVal val="visible"/>
                                          </p:to>
                                        </p:set>
                                        <p:anim calcmode="lin" valueType="num" p14:bounceEnd="66667">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14:bounceEnd="66667">
                                          <p:cBhvr additive="base">
                                            <p:cTn id="19"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7" name="Rectangle: Single Corner Snipped 86">
            <a:extLst>
              <a:ext uri="{FF2B5EF4-FFF2-40B4-BE49-F238E27FC236}">
                <a16:creationId xmlns:a16="http://schemas.microsoft.com/office/drawing/2014/main" id="{7B3BAEC3-8FBE-4785-A36C-460B74BA22FD}"/>
              </a:ext>
            </a:extLst>
          </p:cNvPr>
          <p:cNvSpPr/>
          <p:nvPr/>
        </p:nvSpPr>
        <p:spPr>
          <a:xfrm>
            <a:off x="2832955"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 name="Group 2">
            <a:extLst>
              <a:ext uri="{FF2B5EF4-FFF2-40B4-BE49-F238E27FC236}">
                <a16:creationId xmlns:a16="http://schemas.microsoft.com/office/drawing/2014/main" id="{D0AC297C-1131-4302-8959-C67108037DE6}"/>
              </a:ext>
            </a:extLst>
          </p:cNvPr>
          <p:cNvGrpSpPr/>
          <p:nvPr/>
        </p:nvGrpSpPr>
        <p:grpSpPr>
          <a:xfrm>
            <a:off x="3004363" y="4593263"/>
            <a:ext cx="3548457" cy="3745287"/>
            <a:chOff x="13261223" y="1962268"/>
            <a:chExt cx="3548457" cy="3745287"/>
          </a:xfrm>
        </p:grpSpPr>
        <p:sp>
          <p:nvSpPr>
            <p:cNvPr id="4" name="TextBox 3">
              <a:extLst>
                <a:ext uri="{FF2B5EF4-FFF2-40B4-BE49-F238E27FC236}">
                  <a16:creationId xmlns:a16="http://schemas.microsoft.com/office/drawing/2014/main" id="{DCF35A36-6E5C-4030-B99D-D1798B0DDCE5}"/>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5" name="Rectangle 4">
              <a:extLst>
                <a:ext uri="{FF2B5EF4-FFF2-40B4-BE49-F238E27FC236}">
                  <a16:creationId xmlns:a16="http://schemas.microsoft.com/office/drawing/2014/main" id="{CD418C77-A3E4-4920-8E18-CD84C40E1DDD}"/>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6" name="TextBox 5">
              <a:extLst>
                <a:ext uri="{FF2B5EF4-FFF2-40B4-BE49-F238E27FC236}">
                  <a16:creationId xmlns:a16="http://schemas.microsoft.com/office/drawing/2014/main" id="{0C102C8C-BBD6-408E-8E02-198B3B840118}"/>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7" name="Group 6">
            <a:extLst>
              <a:ext uri="{FF2B5EF4-FFF2-40B4-BE49-F238E27FC236}">
                <a16:creationId xmlns:a16="http://schemas.microsoft.com/office/drawing/2014/main" id="{DEC8AC3C-147D-49B7-BD09-C7D270B27DC1}"/>
              </a:ext>
            </a:extLst>
          </p:cNvPr>
          <p:cNvGrpSpPr/>
          <p:nvPr/>
        </p:nvGrpSpPr>
        <p:grpSpPr>
          <a:xfrm>
            <a:off x="12931797" y="4593263"/>
            <a:ext cx="3548457" cy="3745287"/>
            <a:chOff x="17948460" y="1962268"/>
            <a:chExt cx="3548457" cy="3745287"/>
          </a:xfrm>
        </p:grpSpPr>
        <p:sp>
          <p:nvSpPr>
            <p:cNvPr id="8" name="TextBox 7">
              <a:extLst>
                <a:ext uri="{FF2B5EF4-FFF2-40B4-BE49-F238E27FC236}">
                  <a16:creationId xmlns:a16="http://schemas.microsoft.com/office/drawing/2014/main" id="{AD4726EE-82AB-4A11-8A33-7AED33DB3150}"/>
                </a:ext>
              </a:extLst>
            </p:cNvPr>
            <p:cNvSpPr txBox="1"/>
            <p:nvPr/>
          </p:nvSpPr>
          <p:spPr>
            <a:xfrm>
              <a:off x="18184172" y="1962268"/>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sp>
          <p:nvSpPr>
            <p:cNvPr id="9" name="Rectangle 8">
              <a:extLst>
                <a:ext uri="{FF2B5EF4-FFF2-40B4-BE49-F238E27FC236}">
                  <a16:creationId xmlns:a16="http://schemas.microsoft.com/office/drawing/2014/main" id="{5798BB58-FEF2-434F-8FE6-77C0EB953501}"/>
                </a:ext>
              </a:extLst>
            </p:cNvPr>
            <p:cNvSpPr/>
            <p:nvPr/>
          </p:nvSpPr>
          <p:spPr>
            <a:xfrm>
              <a:off x="19168691" y="2851680"/>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d</a:t>
              </a:r>
            </a:p>
          </p:txBody>
        </p:sp>
        <p:sp>
          <p:nvSpPr>
            <p:cNvPr id="10" name="TextBox 9">
              <a:extLst>
                <a:ext uri="{FF2B5EF4-FFF2-40B4-BE49-F238E27FC236}">
                  <a16:creationId xmlns:a16="http://schemas.microsoft.com/office/drawing/2014/main" id="{EEA92578-1125-4872-A54A-54AB2F7F5A42}"/>
                </a:ext>
              </a:extLst>
            </p:cNvPr>
            <p:cNvSpPr txBox="1"/>
            <p:nvPr/>
          </p:nvSpPr>
          <p:spPr>
            <a:xfrm>
              <a:off x="17948460"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5" name="Group 14">
            <a:extLst>
              <a:ext uri="{FF2B5EF4-FFF2-40B4-BE49-F238E27FC236}">
                <a16:creationId xmlns:a16="http://schemas.microsoft.com/office/drawing/2014/main" id="{DF8CC9C1-180C-4857-B962-9033D46E5DD0}"/>
              </a:ext>
            </a:extLst>
          </p:cNvPr>
          <p:cNvGrpSpPr/>
          <p:nvPr/>
        </p:nvGrpSpPr>
        <p:grpSpPr>
          <a:xfrm>
            <a:off x="17956672" y="4593263"/>
            <a:ext cx="3548457" cy="3745287"/>
            <a:chOff x="17948460" y="7515050"/>
            <a:chExt cx="3548457" cy="3745287"/>
          </a:xfrm>
        </p:grpSpPr>
        <p:sp>
          <p:nvSpPr>
            <p:cNvPr id="16" name="TextBox 15">
              <a:extLst>
                <a:ext uri="{FF2B5EF4-FFF2-40B4-BE49-F238E27FC236}">
                  <a16:creationId xmlns:a16="http://schemas.microsoft.com/office/drawing/2014/main" id="{E7026332-08CD-4FD3-AF73-30818D613C7F}"/>
                </a:ext>
              </a:extLst>
            </p:cNvPr>
            <p:cNvSpPr txBox="1"/>
            <p:nvPr/>
          </p:nvSpPr>
          <p:spPr>
            <a:xfrm>
              <a:off x="18236546" y="7515050"/>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17" name="Rectangle 16">
              <a:extLst>
                <a:ext uri="{FF2B5EF4-FFF2-40B4-BE49-F238E27FC236}">
                  <a16:creationId xmlns:a16="http://schemas.microsoft.com/office/drawing/2014/main" id="{F07513F3-F82F-4896-9F2D-A6FAB7C73947}"/>
                </a:ext>
              </a:extLst>
            </p:cNvPr>
            <p:cNvSpPr/>
            <p:nvPr/>
          </p:nvSpPr>
          <p:spPr>
            <a:xfrm>
              <a:off x="19168691" y="8404462"/>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i</a:t>
              </a:r>
            </a:p>
          </p:txBody>
        </p:sp>
        <p:sp>
          <p:nvSpPr>
            <p:cNvPr id="18" name="TextBox 17">
              <a:extLst>
                <a:ext uri="{FF2B5EF4-FFF2-40B4-BE49-F238E27FC236}">
                  <a16:creationId xmlns:a16="http://schemas.microsoft.com/office/drawing/2014/main" id="{6C146F44-9A3A-424C-994C-C4347995AEC2}"/>
                </a:ext>
              </a:extLst>
            </p:cNvPr>
            <p:cNvSpPr txBox="1"/>
            <p:nvPr/>
          </p:nvSpPr>
          <p:spPr>
            <a:xfrm>
              <a:off x="17948460"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88" name="Rectangle: Single Corner Snipped 87">
            <a:extLst>
              <a:ext uri="{FF2B5EF4-FFF2-40B4-BE49-F238E27FC236}">
                <a16:creationId xmlns:a16="http://schemas.microsoft.com/office/drawing/2014/main" id="{4FC25F57-95F6-4392-BB6A-A2274CE7EA11}"/>
              </a:ext>
            </a:extLst>
          </p:cNvPr>
          <p:cNvSpPr/>
          <p:nvPr/>
        </p:nvSpPr>
        <p:spPr>
          <a:xfrm>
            <a:off x="7735513" y="3812399"/>
            <a:ext cx="3891272" cy="5113024"/>
          </a:xfrm>
          <a:prstGeom prst="snip1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Rectangle: Single Corner Snipped 88">
            <a:extLst>
              <a:ext uri="{FF2B5EF4-FFF2-40B4-BE49-F238E27FC236}">
                <a16:creationId xmlns:a16="http://schemas.microsoft.com/office/drawing/2014/main" id="{0358D67A-CC3C-4B4E-B150-40301211B6DE}"/>
              </a:ext>
            </a:extLst>
          </p:cNvPr>
          <p:cNvSpPr/>
          <p:nvPr/>
        </p:nvSpPr>
        <p:spPr>
          <a:xfrm>
            <a:off x="12760391"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Rectangle: Single Corner Snipped 89">
            <a:extLst>
              <a:ext uri="{FF2B5EF4-FFF2-40B4-BE49-F238E27FC236}">
                <a16:creationId xmlns:a16="http://schemas.microsoft.com/office/drawing/2014/main" id="{6C2E1E69-40DF-46F9-82C3-ECBCFB1498A6}"/>
              </a:ext>
            </a:extLst>
          </p:cNvPr>
          <p:cNvSpPr/>
          <p:nvPr/>
        </p:nvSpPr>
        <p:spPr>
          <a:xfrm>
            <a:off x="17783598" y="3812399"/>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68961F48-609D-4189-AADA-B03BC4833F93}"/>
              </a:ext>
            </a:extLst>
          </p:cNvPr>
          <p:cNvGrpSpPr/>
          <p:nvPr/>
        </p:nvGrpSpPr>
        <p:grpSpPr>
          <a:xfrm>
            <a:off x="7906921" y="4593263"/>
            <a:ext cx="3548457" cy="3745287"/>
            <a:chOff x="13261223" y="7515050"/>
            <a:chExt cx="3548457" cy="3745287"/>
          </a:xfrm>
        </p:grpSpPr>
        <p:sp>
          <p:nvSpPr>
            <p:cNvPr id="12" name="TextBox 11">
              <a:extLst>
                <a:ext uri="{FF2B5EF4-FFF2-40B4-BE49-F238E27FC236}">
                  <a16:creationId xmlns:a16="http://schemas.microsoft.com/office/drawing/2014/main" id="{40E1858E-C2D0-4719-B0C6-DC0D3B33D920}"/>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Briefcase</a:t>
              </a:r>
            </a:p>
          </p:txBody>
        </p:sp>
        <p:sp>
          <p:nvSpPr>
            <p:cNvPr id="13" name="Rectangle 12">
              <a:extLst>
                <a:ext uri="{FF2B5EF4-FFF2-40B4-BE49-F238E27FC236}">
                  <a16:creationId xmlns:a16="http://schemas.microsoft.com/office/drawing/2014/main" id="{39815953-8D04-4542-9DF3-CFFDE1DD2132}"/>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C</a:t>
              </a:r>
            </a:p>
          </p:txBody>
        </p:sp>
        <p:sp>
          <p:nvSpPr>
            <p:cNvPr id="14" name="TextBox 13">
              <a:extLst>
                <a:ext uri="{FF2B5EF4-FFF2-40B4-BE49-F238E27FC236}">
                  <a16:creationId xmlns:a16="http://schemas.microsoft.com/office/drawing/2014/main" id="{4BB97DF3-8A56-4960-94D6-5ECD261D9CDA}"/>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3282658040"/>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14:bounceEnd="66667">
                                          <p:cBhvr additive="base">
                                            <p:cTn id="7" dur="1500" fill="hold"/>
                                            <p:tgtEl>
                                              <p:spTgt spid="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6667">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400"/>
                                      </p:stCondLst>
                                      <p:childTnLst>
                                        <p:set>
                                          <p:cBhvr>
                                            <p:cTn id="14" dur="1" fill="hold">
                                              <p:stCondLst>
                                                <p:cond delay="0"/>
                                              </p:stCondLst>
                                            </p:cTn>
                                            <p:tgtEl>
                                              <p:spTgt spid="7"/>
                                            </p:tgtEl>
                                            <p:attrNameLst>
                                              <p:attrName>style.visibility</p:attrName>
                                            </p:attrNameLst>
                                          </p:cBhvr>
                                          <p:to>
                                            <p:strVal val="visible"/>
                                          </p:to>
                                        </p:set>
                                        <p:anim calcmode="lin" valueType="num" p14:bounceEnd="66667">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14:bounceEnd="66667">
                                          <p:cBhvr additive="base">
                                            <p:cTn id="19"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4A1A2F3-F1F0-4602-89FB-7FF934E27873}"/>
              </a:ext>
            </a:extLst>
          </p:cNvPr>
          <p:cNvSpPr>
            <a:spLocks noGrp="1"/>
          </p:cNvSpPr>
          <p:nvPr>
            <p:ph type="pic" sz="quarter" idx="15"/>
          </p:nvPr>
        </p:nvSpPr>
        <p:spPr/>
      </p:sp>
      <p:sp>
        <p:nvSpPr>
          <p:cNvPr id="18" name="Rectangle 17">
            <a:extLst>
              <a:ext uri="{FF2B5EF4-FFF2-40B4-BE49-F238E27FC236}">
                <a16:creationId xmlns:a16="http://schemas.microsoft.com/office/drawing/2014/main" id="{9E67F67B-10CD-4F0B-851D-4929A6C6EB35}"/>
              </a:ext>
            </a:extLst>
          </p:cNvPr>
          <p:cNvSpPr/>
          <p:nvPr/>
        </p:nvSpPr>
        <p:spPr>
          <a:xfrm>
            <a:off x="1563687" y="0"/>
            <a:ext cx="10629899"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E403274-CD59-460F-8C83-D2242D81EB9E}"/>
              </a:ext>
            </a:extLst>
          </p:cNvPr>
          <p:cNvSpPr/>
          <p:nvPr/>
        </p:nvSpPr>
        <p:spPr>
          <a:xfrm>
            <a:off x="9441762" y="10403457"/>
            <a:ext cx="5503652" cy="2415396"/>
          </a:xfrm>
          <a:prstGeom prst="rect">
            <a:avLst/>
          </a:prstGeom>
          <a:solidFill>
            <a:srgbClr val="2230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874979-E682-4DB0-9FEE-CB3E78F6CF93}"/>
              </a:ext>
            </a:extLst>
          </p:cNvPr>
          <p:cNvSpPr/>
          <p:nvPr/>
        </p:nvSpPr>
        <p:spPr>
          <a:xfrm>
            <a:off x="9020340" y="14331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https://www.pexels.com/photo/man-wearing-white-virtual-reality-goggles-834949/</a:t>
            </a:r>
          </a:p>
        </p:txBody>
      </p:sp>
      <p:sp>
        <p:nvSpPr>
          <p:cNvPr id="11" name="TextBox 10">
            <a:extLst>
              <a:ext uri="{FF2B5EF4-FFF2-40B4-BE49-F238E27FC236}">
                <a16:creationId xmlns:a16="http://schemas.microsoft.com/office/drawing/2014/main" id="{54524057-6486-40F8-B982-6C8C23192E45}"/>
              </a:ext>
            </a:extLst>
          </p:cNvPr>
          <p:cNvSpPr txBox="1"/>
          <p:nvPr/>
        </p:nvSpPr>
        <p:spPr>
          <a:xfrm>
            <a:off x="9907588" y="10892951"/>
            <a:ext cx="4615132"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volutpat nulla a eleifend viverra. Mauris venenatis ex et nulla malesuada faucibus. Nam pretium consequat augue eget egestas. Nulla accumsan ipsum gravida, blandit lacus eget, tincidunt libero</a:t>
            </a:r>
          </a:p>
        </p:txBody>
      </p:sp>
      <p:sp>
        <p:nvSpPr>
          <p:cNvPr id="13" name="TextBox 12">
            <a:extLst>
              <a:ext uri="{FF2B5EF4-FFF2-40B4-BE49-F238E27FC236}">
                <a16:creationId xmlns:a16="http://schemas.microsoft.com/office/drawing/2014/main" id="{8C31569C-6C0E-4996-8412-33AE02D0468D}"/>
              </a:ext>
            </a:extLst>
          </p:cNvPr>
          <p:cNvSpPr txBox="1"/>
          <p:nvPr/>
        </p:nvSpPr>
        <p:spPr>
          <a:xfrm>
            <a:off x="3157199" y="5822131"/>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VIRTUAL REALITY</a:t>
            </a:r>
          </a:p>
        </p:txBody>
      </p:sp>
      <p:sp>
        <p:nvSpPr>
          <p:cNvPr id="14" name="TextBox 13">
            <a:extLst>
              <a:ext uri="{FF2B5EF4-FFF2-40B4-BE49-F238E27FC236}">
                <a16:creationId xmlns:a16="http://schemas.microsoft.com/office/drawing/2014/main" id="{C73DE79A-734F-451C-B05E-FD4A9B54D192}"/>
              </a:ext>
            </a:extLst>
          </p:cNvPr>
          <p:cNvSpPr txBox="1"/>
          <p:nvPr/>
        </p:nvSpPr>
        <p:spPr>
          <a:xfrm>
            <a:off x="3215255" y="7548909"/>
            <a:ext cx="6881258"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15" name="TextBox 14">
            <a:extLst>
              <a:ext uri="{FF2B5EF4-FFF2-40B4-BE49-F238E27FC236}">
                <a16:creationId xmlns:a16="http://schemas.microsoft.com/office/drawing/2014/main" id="{66D76690-FCDF-4470-ADF7-ACF7B72C86A6}"/>
              </a:ext>
            </a:extLst>
          </p:cNvPr>
          <p:cNvSpPr txBox="1"/>
          <p:nvPr/>
        </p:nvSpPr>
        <p:spPr>
          <a:xfrm>
            <a:off x="5453536" y="4083475"/>
            <a:ext cx="240469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Innovation of Humanity</a:t>
            </a:r>
          </a:p>
        </p:txBody>
      </p:sp>
      <p:sp>
        <p:nvSpPr>
          <p:cNvPr id="16" name="Rectangle: Rounded Corners 15">
            <a:extLst>
              <a:ext uri="{FF2B5EF4-FFF2-40B4-BE49-F238E27FC236}">
                <a16:creationId xmlns:a16="http://schemas.microsoft.com/office/drawing/2014/main" id="{41CCAD84-107D-4493-B296-808F5D252E88}"/>
              </a:ext>
            </a:extLst>
          </p:cNvPr>
          <p:cNvSpPr/>
          <p:nvPr/>
        </p:nvSpPr>
        <p:spPr>
          <a:xfrm>
            <a:off x="5396538"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7" name="TextBox 16">
            <a:extLst>
              <a:ext uri="{FF2B5EF4-FFF2-40B4-BE49-F238E27FC236}">
                <a16:creationId xmlns:a16="http://schemas.microsoft.com/office/drawing/2014/main" id="{476A9246-C8EB-485E-80C7-C0A983D921D5}"/>
              </a:ext>
            </a:extLst>
          </p:cNvPr>
          <p:cNvSpPr txBox="1"/>
          <p:nvPr/>
        </p:nvSpPr>
        <p:spPr>
          <a:xfrm>
            <a:off x="3157199" y="4814018"/>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Technology</a:t>
            </a:r>
          </a:p>
        </p:txBody>
      </p:sp>
      <p:sp>
        <p:nvSpPr>
          <p:cNvPr id="19" name="TextBox 18">
            <a:extLst>
              <a:ext uri="{FF2B5EF4-FFF2-40B4-BE49-F238E27FC236}">
                <a16:creationId xmlns:a16="http://schemas.microsoft.com/office/drawing/2014/main" id="{FA616232-E7C4-4D36-A005-12F4C42A3CFE}"/>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397009538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600" fill="hold"/>
                                        <p:tgtEl>
                                          <p:spTgt spid="18"/>
                                        </p:tgtEl>
                                        <p:attrNameLst>
                                          <p:attrName>ppt_x</p:attrName>
                                        </p:attrNameLst>
                                      </p:cBhvr>
                                      <p:tavLst>
                                        <p:tav tm="0">
                                          <p:val>
                                            <p:strVal val="1+#ppt_w/2"/>
                                          </p:val>
                                        </p:tav>
                                        <p:tav tm="100000">
                                          <p:val>
                                            <p:strVal val="#ppt_x"/>
                                          </p:val>
                                        </p:tav>
                                      </p:tavLst>
                                    </p:anim>
                                    <p:anim calcmode="lin" valueType="num">
                                      <p:cBhvr additive="base">
                                        <p:cTn id="28" dur="26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3" grpId="0"/>
      <p:bldP spid="14" grpId="0"/>
      <p:bldP spid="15" grpId="0"/>
      <p:bldP spid="16" grpId="0" animBg="1"/>
      <p:bldP spid="17" grpId="0"/>
    </p:bldLst>
  </p:timing>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4A1A2F3-F1F0-4602-89FB-7FF934E27873}"/>
              </a:ext>
            </a:extLst>
          </p:cNvPr>
          <p:cNvSpPr>
            <a:spLocks noGrp="1"/>
          </p:cNvSpPr>
          <p:nvPr>
            <p:ph type="pic" sz="quarter" idx="15"/>
          </p:nvPr>
        </p:nvSpPr>
        <p:spPr/>
      </p:sp>
      <p:sp>
        <p:nvSpPr>
          <p:cNvPr id="18" name="Rectangle 17">
            <a:extLst>
              <a:ext uri="{FF2B5EF4-FFF2-40B4-BE49-F238E27FC236}">
                <a16:creationId xmlns:a16="http://schemas.microsoft.com/office/drawing/2014/main" id="{9E67F67B-10CD-4F0B-851D-4929A6C6EB35}"/>
              </a:ext>
            </a:extLst>
          </p:cNvPr>
          <p:cNvSpPr/>
          <p:nvPr/>
        </p:nvSpPr>
        <p:spPr>
          <a:xfrm>
            <a:off x="1563687" y="0"/>
            <a:ext cx="10629899" cy="13716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E403274-CD59-460F-8C83-D2242D81EB9E}"/>
              </a:ext>
            </a:extLst>
          </p:cNvPr>
          <p:cNvSpPr/>
          <p:nvPr/>
        </p:nvSpPr>
        <p:spPr>
          <a:xfrm>
            <a:off x="9441762" y="10403457"/>
            <a:ext cx="5503652" cy="2415396"/>
          </a:xfrm>
          <a:prstGeom prst="rect">
            <a:avLst/>
          </a:prstGeom>
          <a:solidFill>
            <a:srgbClr val="2230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874979-E682-4DB0-9FEE-CB3E78F6CF93}"/>
              </a:ext>
            </a:extLst>
          </p:cNvPr>
          <p:cNvSpPr/>
          <p:nvPr/>
        </p:nvSpPr>
        <p:spPr>
          <a:xfrm>
            <a:off x="9020340" y="14331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https://www.pexels.com/photo/man-wearing-white-virtual-reality-goggles-834949/</a:t>
            </a:r>
          </a:p>
        </p:txBody>
      </p:sp>
      <p:sp>
        <p:nvSpPr>
          <p:cNvPr id="11" name="TextBox 10">
            <a:extLst>
              <a:ext uri="{FF2B5EF4-FFF2-40B4-BE49-F238E27FC236}">
                <a16:creationId xmlns:a16="http://schemas.microsoft.com/office/drawing/2014/main" id="{54524057-6486-40F8-B982-6C8C23192E45}"/>
              </a:ext>
            </a:extLst>
          </p:cNvPr>
          <p:cNvSpPr txBox="1"/>
          <p:nvPr/>
        </p:nvSpPr>
        <p:spPr>
          <a:xfrm>
            <a:off x="9907588" y="10892951"/>
            <a:ext cx="4615132"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volutpat nulla a eleifend viverra. Mauris venenatis ex et nulla malesuada faucibus. Nam pretium consequat augue eget egestas. Nulla accumsan ipsum gravida, blandit lacus eget, tincidunt libero</a:t>
            </a:r>
          </a:p>
        </p:txBody>
      </p:sp>
      <p:sp>
        <p:nvSpPr>
          <p:cNvPr id="13" name="TextBox 12">
            <a:extLst>
              <a:ext uri="{FF2B5EF4-FFF2-40B4-BE49-F238E27FC236}">
                <a16:creationId xmlns:a16="http://schemas.microsoft.com/office/drawing/2014/main" id="{8C31569C-6C0E-4996-8412-33AE02D0468D}"/>
              </a:ext>
            </a:extLst>
          </p:cNvPr>
          <p:cNvSpPr txBox="1"/>
          <p:nvPr/>
        </p:nvSpPr>
        <p:spPr>
          <a:xfrm>
            <a:off x="3157199" y="5822131"/>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VIRTUAL REALITY</a:t>
            </a:r>
          </a:p>
        </p:txBody>
      </p:sp>
      <p:sp>
        <p:nvSpPr>
          <p:cNvPr id="14" name="TextBox 13">
            <a:extLst>
              <a:ext uri="{FF2B5EF4-FFF2-40B4-BE49-F238E27FC236}">
                <a16:creationId xmlns:a16="http://schemas.microsoft.com/office/drawing/2014/main" id="{C73DE79A-734F-451C-B05E-FD4A9B54D192}"/>
              </a:ext>
            </a:extLst>
          </p:cNvPr>
          <p:cNvSpPr txBox="1"/>
          <p:nvPr/>
        </p:nvSpPr>
        <p:spPr>
          <a:xfrm>
            <a:off x="3215255" y="7548909"/>
            <a:ext cx="6881258"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15" name="TextBox 14">
            <a:extLst>
              <a:ext uri="{FF2B5EF4-FFF2-40B4-BE49-F238E27FC236}">
                <a16:creationId xmlns:a16="http://schemas.microsoft.com/office/drawing/2014/main" id="{66D76690-FCDF-4470-ADF7-ACF7B72C86A6}"/>
              </a:ext>
            </a:extLst>
          </p:cNvPr>
          <p:cNvSpPr txBox="1"/>
          <p:nvPr/>
        </p:nvSpPr>
        <p:spPr>
          <a:xfrm>
            <a:off x="5453536" y="4083475"/>
            <a:ext cx="240469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Innovation of Humanity</a:t>
            </a:r>
          </a:p>
        </p:txBody>
      </p:sp>
      <p:sp>
        <p:nvSpPr>
          <p:cNvPr id="16" name="Rectangle: Rounded Corners 15">
            <a:extLst>
              <a:ext uri="{FF2B5EF4-FFF2-40B4-BE49-F238E27FC236}">
                <a16:creationId xmlns:a16="http://schemas.microsoft.com/office/drawing/2014/main" id="{41CCAD84-107D-4493-B296-808F5D252E88}"/>
              </a:ext>
            </a:extLst>
          </p:cNvPr>
          <p:cNvSpPr/>
          <p:nvPr/>
        </p:nvSpPr>
        <p:spPr>
          <a:xfrm>
            <a:off x="5396538"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7" name="TextBox 16">
            <a:extLst>
              <a:ext uri="{FF2B5EF4-FFF2-40B4-BE49-F238E27FC236}">
                <a16:creationId xmlns:a16="http://schemas.microsoft.com/office/drawing/2014/main" id="{476A9246-C8EB-485E-80C7-C0A983D921D5}"/>
              </a:ext>
            </a:extLst>
          </p:cNvPr>
          <p:cNvSpPr txBox="1"/>
          <p:nvPr/>
        </p:nvSpPr>
        <p:spPr>
          <a:xfrm>
            <a:off x="3157199" y="4814018"/>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Technology</a:t>
            </a:r>
          </a:p>
        </p:txBody>
      </p:sp>
      <p:sp>
        <p:nvSpPr>
          <p:cNvPr id="19" name="TextBox 18">
            <a:extLst>
              <a:ext uri="{FF2B5EF4-FFF2-40B4-BE49-F238E27FC236}">
                <a16:creationId xmlns:a16="http://schemas.microsoft.com/office/drawing/2014/main" id="{FA616232-E7C4-4D36-A005-12F4C42A3CFE}"/>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74636700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600" fill="hold"/>
                                        <p:tgtEl>
                                          <p:spTgt spid="18"/>
                                        </p:tgtEl>
                                        <p:attrNameLst>
                                          <p:attrName>ppt_x</p:attrName>
                                        </p:attrNameLst>
                                      </p:cBhvr>
                                      <p:tavLst>
                                        <p:tav tm="0">
                                          <p:val>
                                            <p:strVal val="1+#ppt_w/2"/>
                                          </p:val>
                                        </p:tav>
                                        <p:tav tm="100000">
                                          <p:val>
                                            <p:strVal val="#ppt_x"/>
                                          </p:val>
                                        </p:tav>
                                      </p:tavLst>
                                    </p:anim>
                                    <p:anim calcmode="lin" valueType="num">
                                      <p:cBhvr additive="base">
                                        <p:cTn id="28" dur="26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3" grpId="0"/>
      <p:bldP spid="14" grpId="0"/>
      <p:bldP spid="15" grpId="0"/>
      <p:bldP spid="16" grpId="0" animBg="1"/>
      <p:bldP spid="17"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290333C-D1C1-4CB7-989C-C5D24E925539}"/>
              </a:ext>
            </a:extLst>
          </p:cNvPr>
          <p:cNvSpPr>
            <a:spLocks noGrp="1"/>
          </p:cNvSpPr>
          <p:nvPr>
            <p:ph type="pic" sz="quarter" idx="11"/>
          </p:nvPr>
        </p:nvSpPr>
        <p:spPr/>
      </p:sp>
      <p:sp>
        <p:nvSpPr>
          <p:cNvPr id="8" name="Rectangle 7">
            <a:extLst>
              <a:ext uri="{FF2B5EF4-FFF2-40B4-BE49-F238E27FC236}">
                <a16:creationId xmlns:a16="http://schemas.microsoft.com/office/drawing/2014/main" id="{47A5D23A-998D-4DBA-B0AE-D4F025206EC5}"/>
              </a:ext>
            </a:extLst>
          </p:cNvPr>
          <p:cNvSpPr/>
          <p:nvPr/>
        </p:nvSpPr>
        <p:spPr>
          <a:xfrm>
            <a:off x="1563688" y="12344400"/>
            <a:ext cx="21259800" cy="27000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281ADC99-03FB-4C85-8855-5CEA074FDFBC}"/>
              </a:ext>
            </a:extLst>
          </p:cNvPr>
          <p:cNvSpPr/>
          <p:nvPr/>
        </p:nvSpPr>
        <p:spPr>
          <a:xfrm>
            <a:off x="1563688" y="1295400"/>
            <a:ext cx="21259800" cy="11049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90841F2-B677-48C0-AB17-1174FCB935ED}"/>
              </a:ext>
            </a:extLst>
          </p:cNvPr>
          <p:cNvSpPr/>
          <p:nvPr/>
        </p:nvSpPr>
        <p:spPr>
          <a:xfrm>
            <a:off x="1563688" y="-10023231"/>
            <a:ext cx="21259800" cy="113186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5">
            <a:extLst>
              <a:ext uri="{FF2B5EF4-FFF2-40B4-BE49-F238E27FC236}">
                <a16:creationId xmlns:a16="http://schemas.microsoft.com/office/drawing/2014/main" id="{F27289AE-EBC4-4CD1-8BC4-42E627334FEF}"/>
              </a:ext>
            </a:extLst>
          </p:cNvPr>
          <p:cNvSpPr>
            <a:spLocks/>
          </p:cNvSpPr>
          <p:nvPr/>
        </p:nvSpPr>
        <p:spPr bwMode="auto">
          <a:xfrm>
            <a:off x="3789144" y="3799651"/>
            <a:ext cx="5899150" cy="5902325"/>
          </a:xfrm>
          <a:custGeom>
            <a:avLst/>
            <a:gdLst>
              <a:gd name="T0" fmla="*/ 1786 w 1856"/>
              <a:gd name="T1" fmla="*/ 320 h 1856"/>
              <a:gd name="T2" fmla="*/ 1549 w 1856"/>
              <a:gd name="T3" fmla="*/ 188 h 1856"/>
              <a:gd name="T4" fmla="*/ 1504 w 1856"/>
              <a:gd name="T5" fmla="*/ 70 h 1856"/>
              <a:gd name="T6" fmla="*/ 1389 w 1856"/>
              <a:gd name="T7" fmla="*/ 70 h 1856"/>
              <a:gd name="T8" fmla="*/ 1343 w 1856"/>
              <a:gd name="T9" fmla="*/ 188 h 1856"/>
              <a:gd name="T10" fmla="*/ 1208 w 1856"/>
              <a:gd name="T11" fmla="*/ 0 h 1856"/>
              <a:gd name="T12" fmla="*/ 1105 w 1856"/>
              <a:gd name="T13" fmla="*/ 70 h 1856"/>
              <a:gd name="T14" fmla="*/ 1047 w 1856"/>
              <a:gd name="T15" fmla="*/ 70 h 1856"/>
              <a:gd name="T16" fmla="*/ 945 w 1856"/>
              <a:gd name="T17" fmla="*/ 0 h 1856"/>
              <a:gd name="T18" fmla="*/ 809 w 1856"/>
              <a:gd name="T19" fmla="*/ 188 h 1856"/>
              <a:gd name="T20" fmla="*/ 764 w 1856"/>
              <a:gd name="T21" fmla="*/ 70 h 1856"/>
              <a:gd name="T22" fmla="*/ 649 w 1856"/>
              <a:gd name="T23" fmla="*/ 70 h 1856"/>
              <a:gd name="T24" fmla="*/ 603 w 1856"/>
              <a:gd name="T25" fmla="*/ 188 h 1856"/>
              <a:gd name="T26" fmla="*/ 468 w 1856"/>
              <a:gd name="T27" fmla="*/ 0 h 1856"/>
              <a:gd name="T28" fmla="*/ 365 w 1856"/>
              <a:gd name="T29" fmla="*/ 70 h 1856"/>
              <a:gd name="T30" fmla="*/ 307 w 1856"/>
              <a:gd name="T31" fmla="*/ 70 h 1856"/>
              <a:gd name="T32" fmla="*/ 71 w 1856"/>
              <a:gd name="T33" fmla="*/ 307 h 1856"/>
              <a:gd name="T34" fmla="*/ 71 w 1856"/>
              <a:gd name="T35" fmla="*/ 365 h 1856"/>
              <a:gd name="T36" fmla="*/ 0 w 1856"/>
              <a:gd name="T37" fmla="*/ 468 h 1856"/>
              <a:gd name="T38" fmla="*/ 148 w 1856"/>
              <a:gd name="T39" fmla="*/ 603 h 1856"/>
              <a:gd name="T40" fmla="*/ 71 w 1856"/>
              <a:gd name="T41" fmla="*/ 648 h 1856"/>
              <a:gd name="T42" fmla="*/ 71 w 1856"/>
              <a:gd name="T43" fmla="*/ 764 h 1856"/>
              <a:gd name="T44" fmla="*/ 148 w 1856"/>
              <a:gd name="T45" fmla="*/ 809 h 1856"/>
              <a:gd name="T46" fmla="*/ 0 w 1856"/>
              <a:gd name="T47" fmla="*/ 944 h 1856"/>
              <a:gd name="T48" fmla="*/ 71 w 1856"/>
              <a:gd name="T49" fmla="*/ 1047 h 1856"/>
              <a:gd name="T50" fmla="*/ 71 w 1856"/>
              <a:gd name="T51" fmla="*/ 1105 h 1856"/>
              <a:gd name="T52" fmla="*/ 0 w 1856"/>
              <a:gd name="T53" fmla="*/ 1208 h 1856"/>
              <a:gd name="T54" fmla="*/ 148 w 1856"/>
              <a:gd name="T55" fmla="*/ 1343 h 1856"/>
              <a:gd name="T56" fmla="*/ 71 w 1856"/>
              <a:gd name="T57" fmla="*/ 1388 h 1856"/>
              <a:gd name="T58" fmla="*/ 71 w 1856"/>
              <a:gd name="T59" fmla="*/ 1504 h 1856"/>
              <a:gd name="T60" fmla="*/ 148 w 1856"/>
              <a:gd name="T61" fmla="*/ 1549 h 1856"/>
              <a:gd name="T62" fmla="*/ 320 w 1856"/>
              <a:gd name="T63" fmla="*/ 1786 h 1856"/>
              <a:gd name="T64" fmla="*/ 365 w 1856"/>
              <a:gd name="T65" fmla="*/ 1678 h 1856"/>
              <a:gd name="T66" fmla="*/ 501 w 1856"/>
              <a:gd name="T67" fmla="*/ 1856 h 1856"/>
              <a:gd name="T68" fmla="*/ 603 w 1856"/>
              <a:gd name="T69" fmla="*/ 1786 h 1856"/>
              <a:gd name="T70" fmla="*/ 661 w 1856"/>
              <a:gd name="T71" fmla="*/ 1786 h 1856"/>
              <a:gd name="T72" fmla="*/ 764 w 1856"/>
              <a:gd name="T73" fmla="*/ 1856 h 1856"/>
              <a:gd name="T74" fmla="*/ 899 w 1856"/>
              <a:gd name="T75" fmla="*/ 1678 h 1856"/>
              <a:gd name="T76" fmla="*/ 945 w 1856"/>
              <a:gd name="T77" fmla="*/ 1786 h 1856"/>
              <a:gd name="T78" fmla="*/ 1060 w 1856"/>
              <a:gd name="T79" fmla="*/ 1786 h 1856"/>
              <a:gd name="T80" fmla="*/ 1105 w 1856"/>
              <a:gd name="T81" fmla="*/ 1678 h 1856"/>
              <a:gd name="T82" fmla="*/ 1241 w 1856"/>
              <a:gd name="T83" fmla="*/ 1856 h 1856"/>
              <a:gd name="T84" fmla="*/ 1343 w 1856"/>
              <a:gd name="T85" fmla="*/ 1786 h 1856"/>
              <a:gd name="T86" fmla="*/ 1401 w 1856"/>
              <a:gd name="T87" fmla="*/ 1786 h 1856"/>
              <a:gd name="T88" fmla="*/ 1504 w 1856"/>
              <a:gd name="T89" fmla="*/ 1856 h 1856"/>
              <a:gd name="T90" fmla="*/ 1629 w 1856"/>
              <a:gd name="T91" fmla="*/ 1678 h 1856"/>
              <a:gd name="T92" fmla="*/ 1856 w 1856"/>
              <a:gd name="T93" fmla="*/ 1536 h 1856"/>
              <a:gd name="T94" fmla="*/ 1708 w 1856"/>
              <a:gd name="T95" fmla="*/ 1401 h 1856"/>
              <a:gd name="T96" fmla="*/ 1786 w 1856"/>
              <a:gd name="T97" fmla="*/ 1356 h 1856"/>
              <a:gd name="T98" fmla="*/ 1786 w 1856"/>
              <a:gd name="T99" fmla="*/ 1240 h 1856"/>
              <a:gd name="T100" fmla="*/ 1708 w 1856"/>
              <a:gd name="T101" fmla="*/ 1195 h 1856"/>
              <a:gd name="T102" fmla="*/ 1856 w 1856"/>
              <a:gd name="T103" fmla="*/ 1060 h 1856"/>
              <a:gd name="T104" fmla="*/ 1786 w 1856"/>
              <a:gd name="T105" fmla="*/ 957 h 1856"/>
              <a:gd name="T106" fmla="*/ 1786 w 1856"/>
              <a:gd name="T107" fmla="*/ 899 h 1856"/>
              <a:gd name="T108" fmla="*/ 1856 w 1856"/>
              <a:gd name="T109" fmla="*/ 796 h 1856"/>
              <a:gd name="T110" fmla="*/ 1708 w 1856"/>
              <a:gd name="T111" fmla="*/ 661 h 1856"/>
              <a:gd name="T112" fmla="*/ 1786 w 1856"/>
              <a:gd name="T113" fmla="*/ 616 h 1856"/>
              <a:gd name="T114" fmla="*/ 1786 w 1856"/>
              <a:gd name="T115" fmla="*/ 500 h 1856"/>
              <a:gd name="T116" fmla="*/ 1708 w 1856"/>
              <a:gd name="T117" fmla="*/ 455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56" h="1856">
                <a:moveTo>
                  <a:pt x="1786" y="365"/>
                </a:moveTo>
                <a:cubicBezTo>
                  <a:pt x="1786" y="352"/>
                  <a:pt x="1786" y="352"/>
                  <a:pt x="1786" y="352"/>
                </a:cubicBezTo>
                <a:cubicBezTo>
                  <a:pt x="1856" y="352"/>
                  <a:pt x="1856" y="352"/>
                  <a:pt x="1856" y="352"/>
                </a:cubicBezTo>
                <a:cubicBezTo>
                  <a:pt x="1856" y="320"/>
                  <a:pt x="1856" y="320"/>
                  <a:pt x="1856" y="320"/>
                </a:cubicBezTo>
                <a:cubicBezTo>
                  <a:pt x="1786" y="320"/>
                  <a:pt x="1786" y="320"/>
                  <a:pt x="1786" y="320"/>
                </a:cubicBezTo>
                <a:cubicBezTo>
                  <a:pt x="1786" y="307"/>
                  <a:pt x="1786" y="307"/>
                  <a:pt x="1786" y="307"/>
                </a:cubicBezTo>
                <a:cubicBezTo>
                  <a:pt x="1708" y="307"/>
                  <a:pt x="1708" y="307"/>
                  <a:pt x="1708" y="307"/>
                </a:cubicBezTo>
                <a:cubicBezTo>
                  <a:pt x="1708" y="268"/>
                  <a:pt x="1708" y="268"/>
                  <a:pt x="1708" y="268"/>
                </a:cubicBezTo>
                <a:cubicBezTo>
                  <a:pt x="1708" y="224"/>
                  <a:pt x="1673" y="188"/>
                  <a:pt x="1629" y="188"/>
                </a:cubicBezTo>
                <a:cubicBezTo>
                  <a:pt x="1549" y="188"/>
                  <a:pt x="1549" y="188"/>
                  <a:pt x="1549" y="188"/>
                </a:cubicBezTo>
                <a:cubicBezTo>
                  <a:pt x="1549" y="70"/>
                  <a:pt x="1549" y="70"/>
                  <a:pt x="1549" y="70"/>
                </a:cubicBezTo>
                <a:cubicBezTo>
                  <a:pt x="1537" y="70"/>
                  <a:pt x="1537" y="70"/>
                  <a:pt x="1537" y="70"/>
                </a:cubicBezTo>
                <a:cubicBezTo>
                  <a:pt x="1537" y="0"/>
                  <a:pt x="1537" y="0"/>
                  <a:pt x="1537" y="0"/>
                </a:cubicBezTo>
                <a:cubicBezTo>
                  <a:pt x="1504" y="0"/>
                  <a:pt x="1504" y="0"/>
                  <a:pt x="1504" y="0"/>
                </a:cubicBezTo>
                <a:cubicBezTo>
                  <a:pt x="1504" y="70"/>
                  <a:pt x="1504" y="70"/>
                  <a:pt x="1504" y="70"/>
                </a:cubicBezTo>
                <a:cubicBezTo>
                  <a:pt x="1491" y="70"/>
                  <a:pt x="1491" y="70"/>
                  <a:pt x="1491" y="70"/>
                </a:cubicBezTo>
                <a:cubicBezTo>
                  <a:pt x="1491" y="188"/>
                  <a:pt x="1491" y="188"/>
                  <a:pt x="1491" y="188"/>
                </a:cubicBezTo>
                <a:cubicBezTo>
                  <a:pt x="1401" y="188"/>
                  <a:pt x="1401" y="188"/>
                  <a:pt x="1401" y="188"/>
                </a:cubicBezTo>
                <a:cubicBezTo>
                  <a:pt x="1401" y="70"/>
                  <a:pt x="1401" y="70"/>
                  <a:pt x="1401" y="70"/>
                </a:cubicBezTo>
                <a:cubicBezTo>
                  <a:pt x="1389" y="70"/>
                  <a:pt x="1389" y="70"/>
                  <a:pt x="1389" y="70"/>
                </a:cubicBezTo>
                <a:cubicBezTo>
                  <a:pt x="1389" y="0"/>
                  <a:pt x="1389" y="0"/>
                  <a:pt x="1389" y="0"/>
                </a:cubicBezTo>
                <a:cubicBezTo>
                  <a:pt x="1356" y="0"/>
                  <a:pt x="1356" y="0"/>
                  <a:pt x="1356" y="0"/>
                </a:cubicBezTo>
                <a:cubicBezTo>
                  <a:pt x="1356" y="70"/>
                  <a:pt x="1356" y="70"/>
                  <a:pt x="1356" y="70"/>
                </a:cubicBezTo>
                <a:cubicBezTo>
                  <a:pt x="1343" y="70"/>
                  <a:pt x="1343" y="70"/>
                  <a:pt x="1343" y="70"/>
                </a:cubicBezTo>
                <a:cubicBezTo>
                  <a:pt x="1343" y="188"/>
                  <a:pt x="1343" y="188"/>
                  <a:pt x="1343" y="188"/>
                </a:cubicBezTo>
                <a:cubicBezTo>
                  <a:pt x="1253" y="188"/>
                  <a:pt x="1253" y="188"/>
                  <a:pt x="1253" y="188"/>
                </a:cubicBezTo>
                <a:cubicBezTo>
                  <a:pt x="1253" y="70"/>
                  <a:pt x="1253" y="70"/>
                  <a:pt x="1253" y="70"/>
                </a:cubicBezTo>
                <a:cubicBezTo>
                  <a:pt x="1241" y="70"/>
                  <a:pt x="1241" y="70"/>
                  <a:pt x="1241" y="70"/>
                </a:cubicBezTo>
                <a:cubicBezTo>
                  <a:pt x="1241" y="0"/>
                  <a:pt x="1241" y="0"/>
                  <a:pt x="1241" y="0"/>
                </a:cubicBezTo>
                <a:cubicBezTo>
                  <a:pt x="1208" y="0"/>
                  <a:pt x="1208" y="0"/>
                  <a:pt x="1208" y="0"/>
                </a:cubicBezTo>
                <a:cubicBezTo>
                  <a:pt x="1208" y="70"/>
                  <a:pt x="1208" y="70"/>
                  <a:pt x="1208" y="70"/>
                </a:cubicBezTo>
                <a:cubicBezTo>
                  <a:pt x="1195" y="70"/>
                  <a:pt x="1195" y="70"/>
                  <a:pt x="1195" y="70"/>
                </a:cubicBezTo>
                <a:cubicBezTo>
                  <a:pt x="1195" y="188"/>
                  <a:pt x="1195" y="188"/>
                  <a:pt x="1195" y="188"/>
                </a:cubicBezTo>
                <a:cubicBezTo>
                  <a:pt x="1105" y="188"/>
                  <a:pt x="1105" y="188"/>
                  <a:pt x="1105" y="188"/>
                </a:cubicBezTo>
                <a:cubicBezTo>
                  <a:pt x="1105" y="70"/>
                  <a:pt x="1105" y="70"/>
                  <a:pt x="1105" y="70"/>
                </a:cubicBezTo>
                <a:cubicBezTo>
                  <a:pt x="1093" y="70"/>
                  <a:pt x="1093" y="70"/>
                  <a:pt x="1093" y="70"/>
                </a:cubicBezTo>
                <a:cubicBezTo>
                  <a:pt x="1093" y="0"/>
                  <a:pt x="1093" y="0"/>
                  <a:pt x="1093" y="0"/>
                </a:cubicBezTo>
                <a:cubicBezTo>
                  <a:pt x="1060" y="0"/>
                  <a:pt x="1060" y="0"/>
                  <a:pt x="1060" y="0"/>
                </a:cubicBezTo>
                <a:cubicBezTo>
                  <a:pt x="1060" y="70"/>
                  <a:pt x="1060" y="70"/>
                  <a:pt x="1060" y="70"/>
                </a:cubicBezTo>
                <a:cubicBezTo>
                  <a:pt x="1047" y="70"/>
                  <a:pt x="1047" y="70"/>
                  <a:pt x="1047" y="70"/>
                </a:cubicBezTo>
                <a:cubicBezTo>
                  <a:pt x="1047" y="188"/>
                  <a:pt x="1047" y="188"/>
                  <a:pt x="1047" y="188"/>
                </a:cubicBezTo>
                <a:cubicBezTo>
                  <a:pt x="957" y="188"/>
                  <a:pt x="957" y="188"/>
                  <a:pt x="957" y="188"/>
                </a:cubicBezTo>
                <a:cubicBezTo>
                  <a:pt x="957" y="70"/>
                  <a:pt x="957" y="70"/>
                  <a:pt x="957" y="70"/>
                </a:cubicBezTo>
                <a:cubicBezTo>
                  <a:pt x="945" y="70"/>
                  <a:pt x="945" y="70"/>
                  <a:pt x="945" y="70"/>
                </a:cubicBezTo>
                <a:cubicBezTo>
                  <a:pt x="945" y="0"/>
                  <a:pt x="945" y="0"/>
                  <a:pt x="945" y="0"/>
                </a:cubicBezTo>
                <a:cubicBezTo>
                  <a:pt x="912" y="0"/>
                  <a:pt x="912" y="0"/>
                  <a:pt x="912" y="0"/>
                </a:cubicBezTo>
                <a:cubicBezTo>
                  <a:pt x="912" y="70"/>
                  <a:pt x="912" y="70"/>
                  <a:pt x="912" y="70"/>
                </a:cubicBezTo>
                <a:cubicBezTo>
                  <a:pt x="899" y="70"/>
                  <a:pt x="899" y="70"/>
                  <a:pt x="899" y="70"/>
                </a:cubicBezTo>
                <a:cubicBezTo>
                  <a:pt x="899" y="188"/>
                  <a:pt x="899" y="188"/>
                  <a:pt x="899" y="188"/>
                </a:cubicBezTo>
                <a:cubicBezTo>
                  <a:pt x="809" y="188"/>
                  <a:pt x="809" y="188"/>
                  <a:pt x="809" y="188"/>
                </a:cubicBezTo>
                <a:cubicBezTo>
                  <a:pt x="809" y="70"/>
                  <a:pt x="809" y="70"/>
                  <a:pt x="809" y="70"/>
                </a:cubicBezTo>
                <a:cubicBezTo>
                  <a:pt x="797" y="70"/>
                  <a:pt x="797" y="70"/>
                  <a:pt x="797" y="70"/>
                </a:cubicBezTo>
                <a:cubicBezTo>
                  <a:pt x="797" y="0"/>
                  <a:pt x="797" y="0"/>
                  <a:pt x="797" y="0"/>
                </a:cubicBezTo>
                <a:cubicBezTo>
                  <a:pt x="764" y="0"/>
                  <a:pt x="764" y="0"/>
                  <a:pt x="764" y="0"/>
                </a:cubicBezTo>
                <a:cubicBezTo>
                  <a:pt x="764" y="70"/>
                  <a:pt x="764" y="70"/>
                  <a:pt x="764" y="70"/>
                </a:cubicBezTo>
                <a:cubicBezTo>
                  <a:pt x="751" y="70"/>
                  <a:pt x="751" y="70"/>
                  <a:pt x="751" y="70"/>
                </a:cubicBezTo>
                <a:cubicBezTo>
                  <a:pt x="751" y="188"/>
                  <a:pt x="751" y="188"/>
                  <a:pt x="751" y="188"/>
                </a:cubicBezTo>
                <a:cubicBezTo>
                  <a:pt x="661" y="188"/>
                  <a:pt x="661" y="188"/>
                  <a:pt x="661" y="188"/>
                </a:cubicBezTo>
                <a:cubicBezTo>
                  <a:pt x="661" y="70"/>
                  <a:pt x="661" y="70"/>
                  <a:pt x="661" y="70"/>
                </a:cubicBezTo>
                <a:cubicBezTo>
                  <a:pt x="649" y="70"/>
                  <a:pt x="649" y="70"/>
                  <a:pt x="649" y="70"/>
                </a:cubicBezTo>
                <a:cubicBezTo>
                  <a:pt x="649" y="0"/>
                  <a:pt x="649" y="0"/>
                  <a:pt x="649" y="0"/>
                </a:cubicBezTo>
                <a:cubicBezTo>
                  <a:pt x="616" y="0"/>
                  <a:pt x="616" y="0"/>
                  <a:pt x="616" y="0"/>
                </a:cubicBezTo>
                <a:cubicBezTo>
                  <a:pt x="616" y="70"/>
                  <a:pt x="616" y="70"/>
                  <a:pt x="616" y="70"/>
                </a:cubicBezTo>
                <a:cubicBezTo>
                  <a:pt x="603" y="70"/>
                  <a:pt x="603" y="70"/>
                  <a:pt x="603" y="70"/>
                </a:cubicBezTo>
                <a:cubicBezTo>
                  <a:pt x="603" y="188"/>
                  <a:pt x="603" y="188"/>
                  <a:pt x="603" y="188"/>
                </a:cubicBezTo>
                <a:cubicBezTo>
                  <a:pt x="513" y="188"/>
                  <a:pt x="513" y="188"/>
                  <a:pt x="513" y="188"/>
                </a:cubicBezTo>
                <a:cubicBezTo>
                  <a:pt x="513" y="70"/>
                  <a:pt x="513" y="70"/>
                  <a:pt x="513" y="70"/>
                </a:cubicBezTo>
                <a:cubicBezTo>
                  <a:pt x="501" y="70"/>
                  <a:pt x="501" y="70"/>
                  <a:pt x="501" y="70"/>
                </a:cubicBezTo>
                <a:cubicBezTo>
                  <a:pt x="501" y="0"/>
                  <a:pt x="501" y="0"/>
                  <a:pt x="501" y="0"/>
                </a:cubicBezTo>
                <a:cubicBezTo>
                  <a:pt x="468" y="0"/>
                  <a:pt x="468" y="0"/>
                  <a:pt x="468" y="0"/>
                </a:cubicBezTo>
                <a:cubicBezTo>
                  <a:pt x="468" y="70"/>
                  <a:pt x="468" y="70"/>
                  <a:pt x="468" y="70"/>
                </a:cubicBezTo>
                <a:cubicBezTo>
                  <a:pt x="455" y="70"/>
                  <a:pt x="455" y="70"/>
                  <a:pt x="455" y="70"/>
                </a:cubicBezTo>
                <a:cubicBezTo>
                  <a:pt x="455" y="188"/>
                  <a:pt x="455" y="188"/>
                  <a:pt x="455" y="188"/>
                </a:cubicBezTo>
                <a:cubicBezTo>
                  <a:pt x="365" y="188"/>
                  <a:pt x="365" y="188"/>
                  <a:pt x="365" y="188"/>
                </a:cubicBezTo>
                <a:cubicBezTo>
                  <a:pt x="365" y="70"/>
                  <a:pt x="365" y="70"/>
                  <a:pt x="365" y="70"/>
                </a:cubicBezTo>
                <a:cubicBezTo>
                  <a:pt x="353" y="70"/>
                  <a:pt x="353" y="70"/>
                  <a:pt x="353" y="70"/>
                </a:cubicBezTo>
                <a:cubicBezTo>
                  <a:pt x="353" y="0"/>
                  <a:pt x="353" y="0"/>
                  <a:pt x="353" y="0"/>
                </a:cubicBezTo>
                <a:cubicBezTo>
                  <a:pt x="320" y="0"/>
                  <a:pt x="320" y="0"/>
                  <a:pt x="320" y="0"/>
                </a:cubicBezTo>
                <a:cubicBezTo>
                  <a:pt x="320" y="70"/>
                  <a:pt x="320" y="70"/>
                  <a:pt x="320" y="70"/>
                </a:cubicBezTo>
                <a:cubicBezTo>
                  <a:pt x="307" y="70"/>
                  <a:pt x="307" y="70"/>
                  <a:pt x="307" y="70"/>
                </a:cubicBezTo>
                <a:cubicBezTo>
                  <a:pt x="307" y="188"/>
                  <a:pt x="307" y="188"/>
                  <a:pt x="307" y="188"/>
                </a:cubicBezTo>
                <a:cubicBezTo>
                  <a:pt x="228" y="188"/>
                  <a:pt x="228" y="188"/>
                  <a:pt x="228" y="188"/>
                </a:cubicBezTo>
                <a:cubicBezTo>
                  <a:pt x="184" y="188"/>
                  <a:pt x="148" y="224"/>
                  <a:pt x="148" y="268"/>
                </a:cubicBezTo>
                <a:cubicBezTo>
                  <a:pt x="148" y="307"/>
                  <a:pt x="148" y="307"/>
                  <a:pt x="148" y="307"/>
                </a:cubicBezTo>
                <a:cubicBezTo>
                  <a:pt x="71" y="307"/>
                  <a:pt x="71" y="307"/>
                  <a:pt x="71" y="307"/>
                </a:cubicBezTo>
                <a:cubicBezTo>
                  <a:pt x="71" y="320"/>
                  <a:pt x="71" y="320"/>
                  <a:pt x="71" y="320"/>
                </a:cubicBezTo>
                <a:cubicBezTo>
                  <a:pt x="0" y="320"/>
                  <a:pt x="0" y="320"/>
                  <a:pt x="0" y="320"/>
                </a:cubicBezTo>
                <a:cubicBezTo>
                  <a:pt x="0" y="352"/>
                  <a:pt x="0" y="352"/>
                  <a:pt x="0" y="352"/>
                </a:cubicBezTo>
                <a:cubicBezTo>
                  <a:pt x="71" y="352"/>
                  <a:pt x="71" y="352"/>
                  <a:pt x="71" y="352"/>
                </a:cubicBezTo>
                <a:cubicBezTo>
                  <a:pt x="71" y="365"/>
                  <a:pt x="71" y="365"/>
                  <a:pt x="71" y="365"/>
                </a:cubicBezTo>
                <a:cubicBezTo>
                  <a:pt x="148" y="365"/>
                  <a:pt x="148" y="365"/>
                  <a:pt x="148" y="365"/>
                </a:cubicBezTo>
                <a:cubicBezTo>
                  <a:pt x="148" y="455"/>
                  <a:pt x="148" y="455"/>
                  <a:pt x="148" y="455"/>
                </a:cubicBezTo>
                <a:cubicBezTo>
                  <a:pt x="71" y="455"/>
                  <a:pt x="71" y="455"/>
                  <a:pt x="71" y="455"/>
                </a:cubicBezTo>
                <a:cubicBezTo>
                  <a:pt x="71" y="468"/>
                  <a:pt x="71" y="468"/>
                  <a:pt x="71" y="468"/>
                </a:cubicBezTo>
                <a:cubicBezTo>
                  <a:pt x="0" y="468"/>
                  <a:pt x="0" y="468"/>
                  <a:pt x="0" y="468"/>
                </a:cubicBezTo>
                <a:cubicBezTo>
                  <a:pt x="0" y="500"/>
                  <a:pt x="0" y="500"/>
                  <a:pt x="0" y="500"/>
                </a:cubicBezTo>
                <a:cubicBezTo>
                  <a:pt x="71" y="500"/>
                  <a:pt x="71" y="500"/>
                  <a:pt x="71" y="500"/>
                </a:cubicBezTo>
                <a:cubicBezTo>
                  <a:pt x="71" y="513"/>
                  <a:pt x="71" y="513"/>
                  <a:pt x="71" y="513"/>
                </a:cubicBezTo>
                <a:cubicBezTo>
                  <a:pt x="148" y="513"/>
                  <a:pt x="148" y="513"/>
                  <a:pt x="148" y="513"/>
                </a:cubicBezTo>
                <a:cubicBezTo>
                  <a:pt x="148" y="603"/>
                  <a:pt x="148" y="603"/>
                  <a:pt x="148" y="603"/>
                </a:cubicBezTo>
                <a:cubicBezTo>
                  <a:pt x="71" y="603"/>
                  <a:pt x="71" y="603"/>
                  <a:pt x="71" y="603"/>
                </a:cubicBezTo>
                <a:cubicBezTo>
                  <a:pt x="71" y="616"/>
                  <a:pt x="71" y="616"/>
                  <a:pt x="71" y="616"/>
                </a:cubicBezTo>
                <a:cubicBezTo>
                  <a:pt x="0" y="616"/>
                  <a:pt x="0" y="616"/>
                  <a:pt x="0" y="616"/>
                </a:cubicBezTo>
                <a:cubicBezTo>
                  <a:pt x="0" y="648"/>
                  <a:pt x="0" y="648"/>
                  <a:pt x="0" y="648"/>
                </a:cubicBezTo>
                <a:cubicBezTo>
                  <a:pt x="71" y="648"/>
                  <a:pt x="71" y="648"/>
                  <a:pt x="71" y="648"/>
                </a:cubicBezTo>
                <a:cubicBezTo>
                  <a:pt x="71" y="661"/>
                  <a:pt x="71" y="661"/>
                  <a:pt x="71" y="661"/>
                </a:cubicBezTo>
                <a:cubicBezTo>
                  <a:pt x="148" y="661"/>
                  <a:pt x="148" y="661"/>
                  <a:pt x="148" y="661"/>
                </a:cubicBezTo>
                <a:cubicBezTo>
                  <a:pt x="148" y="751"/>
                  <a:pt x="148" y="751"/>
                  <a:pt x="148" y="751"/>
                </a:cubicBezTo>
                <a:cubicBezTo>
                  <a:pt x="71" y="751"/>
                  <a:pt x="71" y="751"/>
                  <a:pt x="71" y="751"/>
                </a:cubicBezTo>
                <a:cubicBezTo>
                  <a:pt x="71" y="764"/>
                  <a:pt x="71" y="764"/>
                  <a:pt x="71" y="764"/>
                </a:cubicBezTo>
                <a:cubicBezTo>
                  <a:pt x="0" y="764"/>
                  <a:pt x="0" y="764"/>
                  <a:pt x="0" y="764"/>
                </a:cubicBezTo>
                <a:cubicBezTo>
                  <a:pt x="0" y="796"/>
                  <a:pt x="0" y="796"/>
                  <a:pt x="0" y="796"/>
                </a:cubicBezTo>
                <a:cubicBezTo>
                  <a:pt x="71" y="796"/>
                  <a:pt x="71" y="796"/>
                  <a:pt x="71" y="796"/>
                </a:cubicBezTo>
                <a:cubicBezTo>
                  <a:pt x="71" y="809"/>
                  <a:pt x="71" y="809"/>
                  <a:pt x="71" y="809"/>
                </a:cubicBezTo>
                <a:cubicBezTo>
                  <a:pt x="148" y="809"/>
                  <a:pt x="148" y="809"/>
                  <a:pt x="148" y="809"/>
                </a:cubicBezTo>
                <a:cubicBezTo>
                  <a:pt x="148" y="899"/>
                  <a:pt x="148" y="899"/>
                  <a:pt x="148" y="899"/>
                </a:cubicBezTo>
                <a:cubicBezTo>
                  <a:pt x="71" y="899"/>
                  <a:pt x="71" y="899"/>
                  <a:pt x="71" y="899"/>
                </a:cubicBezTo>
                <a:cubicBezTo>
                  <a:pt x="71" y="912"/>
                  <a:pt x="71" y="912"/>
                  <a:pt x="71" y="912"/>
                </a:cubicBezTo>
                <a:cubicBezTo>
                  <a:pt x="0" y="912"/>
                  <a:pt x="0" y="912"/>
                  <a:pt x="0" y="912"/>
                </a:cubicBezTo>
                <a:cubicBezTo>
                  <a:pt x="0" y="944"/>
                  <a:pt x="0" y="944"/>
                  <a:pt x="0" y="944"/>
                </a:cubicBezTo>
                <a:cubicBezTo>
                  <a:pt x="71" y="944"/>
                  <a:pt x="71" y="944"/>
                  <a:pt x="71" y="944"/>
                </a:cubicBezTo>
                <a:cubicBezTo>
                  <a:pt x="71" y="957"/>
                  <a:pt x="71" y="957"/>
                  <a:pt x="71" y="957"/>
                </a:cubicBezTo>
                <a:cubicBezTo>
                  <a:pt x="148" y="957"/>
                  <a:pt x="148" y="957"/>
                  <a:pt x="148" y="957"/>
                </a:cubicBezTo>
                <a:cubicBezTo>
                  <a:pt x="148" y="1047"/>
                  <a:pt x="148" y="1047"/>
                  <a:pt x="148" y="1047"/>
                </a:cubicBezTo>
                <a:cubicBezTo>
                  <a:pt x="71" y="1047"/>
                  <a:pt x="71" y="1047"/>
                  <a:pt x="71" y="1047"/>
                </a:cubicBezTo>
                <a:cubicBezTo>
                  <a:pt x="71" y="1060"/>
                  <a:pt x="71" y="1060"/>
                  <a:pt x="71" y="1060"/>
                </a:cubicBezTo>
                <a:cubicBezTo>
                  <a:pt x="0" y="1060"/>
                  <a:pt x="0" y="1060"/>
                  <a:pt x="0" y="1060"/>
                </a:cubicBezTo>
                <a:cubicBezTo>
                  <a:pt x="0" y="1092"/>
                  <a:pt x="0" y="1092"/>
                  <a:pt x="0" y="1092"/>
                </a:cubicBezTo>
                <a:cubicBezTo>
                  <a:pt x="71" y="1092"/>
                  <a:pt x="71" y="1092"/>
                  <a:pt x="71" y="1092"/>
                </a:cubicBezTo>
                <a:cubicBezTo>
                  <a:pt x="71" y="1105"/>
                  <a:pt x="71" y="1105"/>
                  <a:pt x="71" y="1105"/>
                </a:cubicBezTo>
                <a:cubicBezTo>
                  <a:pt x="148" y="1105"/>
                  <a:pt x="148" y="1105"/>
                  <a:pt x="148" y="1105"/>
                </a:cubicBezTo>
                <a:cubicBezTo>
                  <a:pt x="148" y="1195"/>
                  <a:pt x="148" y="1195"/>
                  <a:pt x="148" y="1195"/>
                </a:cubicBezTo>
                <a:cubicBezTo>
                  <a:pt x="71" y="1195"/>
                  <a:pt x="71" y="1195"/>
                  <a:pt x="71" y="1195"/>
                </a:cubicBezTo>
                <a:cubicBezTo>
                  <a:pt x="71" y="1208"/>
                  <a:pt x="71" y="1208"/>
                  <a:pt x="71" y="1208"/>
                </a:cubicBezTo>
                <a:cubicBezTo>
                  <a:pt x="0" y="1208"/>
                  <a:pt x="0" y="1208"/>
                  <a:pt x="0" y="1208"/>
                </a:cubicBezTo>
                <a:cubicBezTo>
                  <a:pt x="0" y="1240"/>
                  <a:pt x="0" y="1240"/>
                  <a:pt x="0" y="1240"/>
                </a:cubicBezTo>
                <a:cubicBezTo>
                  <a:pt x="71" y="1240"/>
                  <a:pt x="71" y="1240"/>
                  <a:pt x="71" y="1240"/>
                </a:cubicBezTo>
                <a:cubicBezTo>
                  <a:pt x="71" y="1253"/>
                  <a:pt x="71" y="1253"/>
                  <a:pt x="71" y="1253"/>
                </a:cubicBezTo>
                <a:cubicBezTo>
                  <a:pt x="148" y="1253"/>
                  <a:pt x="148" y="1253"/>
                  <a:pt x="148" y="1253"/>
                </a:cubicBezTo>
                <a:cubicBezTo>
                  <a:pt x="148" y="1343"/>
                  <a:pt x="148" y="1343"/>
                  <a:pt x="148" y="1343"/>
                </a:cubicBezTo>
                <a:cubicBezTo>
                  <a:pt x="71" y="1343"/>
                  <a:pt x="71" y="1343"/>
                  <a:pt x="71" y="1343"/>
                </a:cubicBezTo>
                <a:cubicBezTo>
                  <a:pt x="71" y="1356"/>
                  <a:pt x="71" y="1356"/>
                  <a:pt x="71" y="1356"/>
                </a:cubicBezTo>
                <a:cubicBezTo>
                  <a:pt x="0" y="1356"/>
                  <a:pt x="0" y="1356"/>
                  <a:pt x="0" y="1356"/>
                </a:cubicBezTo>
                <a:cubicBezTo>
                  <a:pt x="0" y="1388"/>
                  <a:pt x="0" y="1388"/>
                  <a:pt x="0" y="1388"/>
                </a:cubicBezTo>
                <a:cubicBezTo>
                  <a:pt x="71" y="1388"/>
                  <a:pt x="71" y="1388"/>
                  <a:pt x="71" y="1388"/>
                </a:cubicBezTo>
                <a:cubicBezTo>
                  <a:pt x="71" y="1401"/>
                  <a:pt x="71" y="1401"/>
                  <a:pt x="71" y="1401"/>
                </a:cubicBezTo>
                <a:cubicBezTo>
                  <a:pt x="148" y="1401"/>
                  <a:pt x="148" y="1401"/>
                  <a:pt x="148" y="1401"/>
                </a:cubicBezTo>
                <a:cubicBezTo>
                  <a:pt x="148" y="1491"/>
                  <a:pt x="148" y="1491"/>
                  <a:pt x="148" y="1491"/>
                </a:cubicBezTo>
                <a:cubicBezTo>
                  <a:pt x="71" y="1491"/>
                  <a:pt x="71" y="1491"/>
                  <a:pt x="71" y="1491"/>
                </a:cubicBezTo>
                <a:cubicBezTo>
                  <a:pt x="71" y="1504"/>
                  <a:pt x="71" y="1504"/>
                  <a:pt x="71" y="1504"/>
                </a:cubicBezTo>
                <a:cubicBezTo>
                  <a:pt x="0" y="1504"/>
                  <a:pt x="0" y="1504"/>
                  <a:pt x="0" y="1504"/>
                </a:cubicBezTo>
                <a:cubicBezTo>
                  <a:pt x="0" y="1536"/>
                  <a:pt x="0" y="1536"/>
                  <a:pt x="0" y="1536"/>
                </a:cubicBezTo>
                <a:cubicBezTo>
                  <a:pt x="71" y="1536"/>
                  <a:pt x="71" y="1536"/>
                  <a:pt x="71" y="1536"/>
                </a:cubicBezTo>
                <a:cubicBezTo>
                  <a:pt x="71" y="1549"/>
                  <a:pt x="71" y="1549"/>
                  <a:pt x="71" y="1549"/>
                </a:cubicBezTo>
                <a:cubicBezTo>
                  <a:pt x="148" y="1549"/>
                  <a:pt x="148" y="1549"/>
                  <a:pt x="148" y="1549"/>
                </a:cubicBezTo>
                <a:cubicBezTo>
                  <a:pt x="148" y="1598"/>
                  <a:pt x="148" y="1598"/>
                  <a:pt x="148" y="1598"/>
                </a:cubicBezTo>
                <a:cubicBezTo>
                  <a:pt x="148" y="1642"/>
                  <a:pt x="184" y="1678"/>
                  <a:pt x="228" y="1678"/>
                </a:cubicBezTo>
                <a:cubicBezTo>
                  <a:pt x="307" y="1678"/>
                  <a:pt x="307" y="1678"/>
                  <a:pt x="307" y="1678"/>
                </a:cubicBezTo>
                <a:cubicBezTo>
                  <a:pt x="307" y="1786"/>
                  <a:pt x="307" y="1786"/>
                  <a:pt x="307" y="1786"/>
                </a:cubicBezTo>
                <a:cubicBezTo>
                  <a:pt x="320" y="1786"/>
                  <a:pt x="320" y="1786"/>
                  <a:pt x="320" y="1786"/>
                </a:cubicBezTo>
                <a:cubicBezTo>
                  <a:pt x="320" y="1856"/>
                  <a:pt x="320" y="1856"/>
                  <a:pt x="320" y="1856"/>
                </a:cubicBezTo>
                <a:cubicBezTo>
                  <a:pt x="353" y="1856"/>
                  <a:pt x="353" y="1856"/>
                  <a:pt x="353" y="1856"/>
                </a:cubicBezTo>
                <a:cubicBezTo>
                  <a:pt x="353" y="1786"/>
                  <a:pt x="353" y="1786"/>
                  <a:pt x="353" y="1786"/>
                </a:cubicBezTo>
                <a:cubicBezTo>
                  <a:pt x="365" y="1786"/>
                  <a:pt x="365" y="1786"/>
                  <a:pt x="365" y="1786"/>
                </a:cubicBezTo>
                <a:cubicBezTo>
                  <a:pt x="365" y="1678"/>
                  <a:pt x="365" y="1678"/>
                  <a:pt x="365" y="1678"/>
                </a:cubicBezTo>
                <a:cubicBezTo>
                  <a:pt x="455" y="1678"/>
                  <a:pt x="455" y="1678"/>
                  <a:pt x="455" y="1678"/>
                </a:cubicBezTo>
                <a:cubicBezTo>
                  <a:pt x="455" y="1786"/>
                  <a:pt x="455" y="1786"/>
                  <a:pt x="455" y="1786"/>
                </a:cubicBezTo>
                <a:cubicBezTo>
                  <a:pt x="468" y="1786"/>
                  <a:pt x="468" y="1786"/>
                  <a:pt x="468" y="1786"/>
                </a:cubicBezTo>
                <a:cubicBezTo>
                  <a:pt x="468" y="1856"/>
                  <a:pt x="468" y="1856"/>
                  <a:pt x="468" y="1856"/>
                </a:cubicBezTo>
                <a:cubicBezTo>
                  <a:pt x="501" y="1856"/>
                  <a:pt x="501" y="1856"/>
                  <a:pt x="501" y="1856"/>
                </a:cubicBezTo>
                <a:cubicBezTo>
                  <a:pt x="501" y="1786"/>
                  <a:pt x="501" y="1786"/>
                  <a:pt x="501" y="1786"/>
                </a:cubicBezTo>
                <a:cubicBezTo>
                  <a:pt x="513" y="1786"/>
                  <a:pt x="513" y="1786"/>
                  <a:pt x="513" y="1786"/>
                </a:cubicBezTo>
                <a:cubicBezTo>
                  <a:pt x="513" y="1678"/>
                  <a:pt x="513" y="1678"/>
                  <a:pt x="513" y="1678"/>
                </a:cubicBezTo>
                <a:cubicBezTo>
                  <a:pt x="603" y="1678"/>
                  <a:pt x="603" y="1678"/>
                  <a:pt x="603" y="1678"/>
                </a:cubicBezTo>
                <a:cubicBezTo>
                  <a:pt x="603" y="1786"/>
                  <a:pt x="603" y="1786"/>
                  <a:pt x="603" y="1786"/>
                </a:cubicBezTo>
                <a:cubicBezTo>
                  <a:pt x="616" y="1786"/>
                  <a:pt x="616" y="1786"/>
                  <a:pt x="616" y="1786"/>
                </a:cubicBezTo>
                <a:cubicBezTo>
                  <a:pt x="616" y="1856"/>
                  <a:pt x="616" y="1856"/>
                  <a:pt x="616" y="1856"/>
                </a:cubicBezTo>
                <a:cubicBezTo>
                  <a:pt x="649" y="1856"/>
                  <a:pt x="649" y="1856"/>
                  <a:pt x="649" y="1856"/>
                </a:cubicBezTo>
                <a:cubicBezTo>
                  <a:pt x="649" y="1786"/>
                  <a:pt x="649" y="1786"/>
                  <a:pt x="649" y="1786"/>
                </a:cubicBezTo>
                <a:cubicBezTo>
                  <a:pt x="661" y="1786"/>
                  <a:pt x="661" y="1786"/>
                  <a:pt x="661" y="1786"/>
                </a:cubicBezTo>
                <a:cubicBezTo>
                  <a:pt x="661" y="1678"/>
                  <a:pt x="661" y="1678"/>
                  <a:pt x="661" y="1678"/>
                </a:cubicBezTo>
                <a:cubicBezTo>
                  <a:pt x="751" y="1678"/>
                  <a:pt x="751" y="1678"/>
                  <a:pt x="751" y="1678"/>
                </a:cubicBezTo>
                <a:cubicBezTo>
                  <a:pt x="751" y="1786"/>
                  <a:pt x="751" y="1786"/>
                  <a:pt x="751" y="1786"/>
                </a:cubicBezTo>
                <a:cubicBezTo>
                  <a:pt x="764" y="1786"/>
                  <a:pt x="764" y="1786"/>
                  <a:pt x="764" y="1786"/>
                </a:cubicBezTo>
                <a:cubicBezTo>
                  <a:pt x="764" y="1856"/>
                  <a:pt x="764" y="1856"/>
                  <a:pt x="764" y="1856"/>
                </a:cubicBezTo>
                <a:cubicBezTo>
                  <a:pt x="797" y="1856"/>
                  <a:pt x="797" y="1856"/>
                  <a:pt x="797" y="1856"/>
                </a:cubicBezTo>
                <a:cubicBezTo>
                  <a:pt x="797" y="1786"/>
                  <a:pt x="797" y="1786"/>
                  <a:pt x="797" y="1786"/>
                </a:cubicBezTo>
                <a:cubicBezTo>
                  <a:pt x="809" y="1786"/>
                  <a:pt x="809" y="1786"/>
                  <a:pt x="809" y="1786"/>
                </a:cubicBezTo>
                <a:cubicBezTo>
                  <a:pt x="809" y="1678"/>
                  <a:pt x="809" y="1678"/>
                  <a:pt x="809" y="1678"/>
                </a:cubicBezTo>
                <a:cubicBezTo>
                  <a:pt x="899" y="1678"/>
                  <a:pt x="899" y="1678"/>
                  <a:pt x="899" y="1678"/>
                </a:cubicBezTo>
                <a:cubicBezTo>
                  <a:pt x="899" y="1786"/>
                  <a:pt x="899" y="1786"/>
                  <a:pt x="899" y="1786"/>
                </a:cubicBezTo>
                <a:cubicBezTo>
                  <a:pt x="912" y="1786"/>
                  <a:pt x="912" y="1786"/>
                  <a:pt x="912" y="1786"/>
                </a:cubicBezTo>
                <a:cubicBezTo>
                  <a:pt x="912" y="1856"/>
                  <a:pt x="912" y="1856"/>
                  <a:pt x="912" y="1856"/>
                </a:cubicBezTo>
                <a:cubicBezTo>
                  <a:pt x="945" y="1856"/>
                  <a:pt x="945" y="1856"/>
                  <a:pt x="945" y="1856"/>
                </a:cubicBezTo>
                <a:cubicBezTo>
                  <a:pt x="945" y="1786"/>
                  <a:pt x="945" y="1786"/>
                  <a:pt x="945" y="1786"/>
                </a:cubicBezTo>
                <a:cubicBezTo>
                  <a:pt x="957" y="1786"/>
                  <a:pt x="957" y="1786"/>
                  <a:pt x="957" y="1786"/>
                </a:cubicBezTo>
                <a:cubicBezTo>
                  <a:pt x="957" y="1678"/>
                  <a:pt x="957" y="1678"/>
                  <a:pt x="957" y="1678"/>
                </a:cubicBezTo>
                <a:cubicBezTo>
                  <a:pt x="1047" y="1678"/>
                  <a:pt x="1047" y="1678"/>
                  <a:pt x="1047" y="1678"/>
                </a:cubicBezTo>
                <a:cubicBezTo>
                  <a:pt x="1047" y="1786"/>
                  <a:pt x="1047" y="1786"/>
                  <a:pt x="1047" y="1786"/>
                </a:cubicBezTo>
                <a:cubicBezTo>
                  <a:pt x="1060" y="1786"/>
                  <a:pt x="1060" y="1786"/>
                  <a:pt x="1060" y="1786"/>
                </a:cubicBezTo>
                <a:cubicBezTo>
                  <a:pt x="1060" y="1856"/>
                  <a:pt x="1060" y="1856"/>
                  <a:pt x="1060" y="1856"/>
                </a:cubicBezTo>
                <a:cubicBezTo>
                  <a:pt x="1093" y="1856"/>
                  <a:pt x="1093" y="1856"/>
                  <a:pt x="1093" y="1856"/>
                </a:cubicBezTo>
                <a:cubicBezTo>
                  <a:pt x="1093" y="1786"/>
                  <a:pt x="1093" y="1786"/>
                  <a:pt x="1093" y="1786"/>
                </a:cubicBezTo>
                <a:cubicBezTo>
                  <a:pt x="1105" y="1786"/>
                  <a:pt x="1105" y="1786"/>
                  <a:pt x="1105" y="1786"/>
                </a:cubicBezTo>
                <a:cubicBezTo>
                  <a:pt x="1105" y="1678"/>
                  <a:pt x="1105" y="1678"/>
                  <a:pt x="1105" y="1678"/>
                </a:cubicBezTo>
                <a:cubicBezTo>
                  <a:pt x="1195" y="1678"/>
                  <a:pt x="1195" y="1678"/>
                  <a:pt x="1195" y="1678"/>
                </a:cubicBezTo>
                <a:cubicBezTo>
                  <a:pt x="1195" y="1786"/>
                  <a:pt x="1195" y="1786"/>
                  <a:pt x="1195" y="1786"/>
                </a:cubicBezTo>
                <a:cubicBezTo>
                  <a:pt x="1208" y="1786"/>
                  <a:pt x="1208" y="1786"/>
                  <a:pt x="1208" y="1786"/>
                </a:cubicBezTo>
                <a:cubicBezTo>
                  <a:pt x="1208" y="1856"/>
                  <a:pt x="1208" y="1856"/>
                  <a:pt x="1208" y="1856"/>
                </a:cubicBezTo>
                <a:cubicBezTo>
                  <a:pt x="1241" y="1856"/>
                  <a:pt x="1241" y="1856"/>
                  <a:pt x="1241" y="1856"/>
                </a:cubicBezTo>
                <a:cubicBezTo>
                  <a:pt x="1241" y="1786"/>
                  <a:pt x="1241" y="1786"/>
                  <a:pt x="1241" y="1786"/>
                </a:cubicBezTo>
                <a:cubicBezTo>
                  <a:pt x="1253" y="1786"/>
                  <a:pt x="1253" y="1786"/>
                  <a:pt x="1253" y="1786"/>
                </a:cubicBezTo>
                <a:cubicBezTo>
                  <a:pt x="1253" y="1678"/>
                  <a:pt x="1253" y="1678"/>
                  <a:pt x="1253" y="1678"/>
                </a:cubicBezTo>
                <a:cubicBezTo>
                  <a:pt x="1343" y="1678"/>
                  <a:pt x="1343" y="1678"/>
                  <a:pt x="1343" y="1678"/>
                </a:cubicBezTo>
                <a:cubicBezTo>
                  <a:pt x="1343" y="1786"/>
                  <a:pt x="1343" y="1786"/>
                  <a:pt x="1343" y="1786"/>
                </a:cubicBezTo>
                <a:cubicBezTo>
                  <a:pt x="1356" y="1786"/>
                  <a:pt x="1356" y="1786"/>
                  <a:pt x="1356" y="1786"/>
                </a:cubicBezTo>
                <a:cubicBezTo>
                  <a:pt x="1356" y="1856"/>
                  <a:pt x="1356" y="1856"/>
                  <a:pt x="1356" y="1856"/>
                </a:cubicBezTo>
                <a:cubicBezTo>
                  <a:pt x="1389" y="1856"/>
                  <a:pt x="1389" y="1856"/>
                  <a:pt x="1389" y="1856"/>
                </a:cubicBezTo>
                <a:cubicBezTo>
                  <a:pt x="1389" y="1786"/>
                  <a:pt x="1389" y="1786"/>
                  <a:pt x="1389" y="1786"/>
                </a:cubicBezTo>
                <a:cubicBezTo>
                  <a:pt x="1401" y="1786"/>
                  <a:pt x="1401" y="1786"/>
                  <a:pt x="1401" y="1786"/>
                </a:cubicBezTo>
                <a:cubicBezTo>
                  <a:pt x="1401" y="1678"/>
                  <a:pt x="1401" y="1678"/>
                  <a:pt x="1401" y="1678"/>
                </a:cubicBezTo>
                <a:cubicBezTo>
                  <a:pt x="1491" y="1678"/>
                  <a:pt x="1491" y="1678"/>
                  <a:pt x="1491" y="1678"/>
                </a:cubicBezTo>
                <a:cubicBezTo>
                  <a:pt x="1491" y="1786"/>
                  <a:pt x="1491" y="1786"/>
                  <a:pt x="1491" y="1786"/>
                </a:cubicBezTo>
                <a:cubicBezTo>
                  <a:pt x="1504" y="1786"/>
                  <a:pt x="1504" y="1786"/>
                  <a:pt x="1504" y="1786"/>
                </a:cubicBezTo>
                <a:cubicBezTo>
                  <a:pt x="1504" y="1856"/>
                  <a:pt x="1504" y="1856"/>
                  <a:pt x="1504" y="1856"/>
                </a:cubicBezTo>
                <a:cubicBezTo>
                  <a:pt x="1537" y="1856"/>
                  <a:pt x="1537" y="1856"/>
                  <a:pt x="1537" y="1856"/>
                </a:cubicBezTo>
                <a:cubicBezTo>
                  <a:pt x="1537" y="1786"/>
                  <a:pt x="1537" y="1786"/>
                  <a:pt x="1537" y="1786"/>
                </a:cubicBezTo>
                <a:cubicBezTo>
                  <a:pt x="1549" y="1786"/>
                  <a:pt x="1549" y="1786"/>
                  <a:pt x="1549" y="1786"/>
                </a:cubicBezTo>
                <a:cubicBezTo>
                  <a:pt x="1549" y="1678"/>
                  <a:pt x="1549" y="1678"/>
                  <a:pt x="1549" y="1678"/>
                </a:cubicBezTo>
                <a:cubicBezTo>
                  <a:pt x="1629" y="1678"/>
                  <a:pt x="1629" y="1678"/>
                  <a:pt x="1629" y="1678"/>
                </a:cubicBezTo>
                <a:cubicBezTo>
                  <a:pt x="1673" y="1678"/>
                  <a:pt x="1708" y="1642"/>
                  <a:pt x="1708" y="1598"/>
                </a:cubicBezTo>
                <a:cubicBezTo>
                  <a:pt x="1708" y="1549"/>
                  <a:pt x="1708" y="1549"/>
                  <a:pt x="1708" y="1549"/>
                </a:cubicBezTo>
                <a:cubicBezTo>
                  <a:pt x="1786" y="1549"/>
                  <a:pt x="1786" y="1549"/>
                  <a:pt x="1786" y="1549"/>
                </a:cubicBezTo>
                <a:cubicBezTo>
                  <a:pt x="1786" y="1536"/>
                  <a:pt x="1786" y="1536"/>
                  <a:pt x="1786" y="1536"/>
                </a:cubicBezTo>
                <a:cubicBezTo>
                  <a:pt x="1856" y="1536"/>
                  <a:pt x="1856" y="1536"/>
                  <a:pt x="1856" y="1536"/>
                </a:cubicBezTo>
                <a:cubicBezTo>
                  <a:pt x="1856" y="1504"/>
                  <a:pt x="1856" y="1504"/>
                  <a:pt x="1856" y="1504"/>
                </a:cubicBezTo>
                <a:cubicBezTo>
                  <a:pt x="1786" y="1504"/>
                  <a:pt x="1786" y="1504"/>
                  <a:pt x="1786" y="1504"/>
                </a:cubicBezTo>
                <a:cubicBezTo>
                  <a:pt x="1786" y="1491"/>
                  <a:pt x="1786" y="1491"/>
                  <a:pt x="1786" y="1491"/>
                </a:cubicBezTo>
                <a:cubicBezTo>
                  <a:pt x="1708" y="1491"/>
                  <a:pt x="1708" y="1491"/>
                  <a:pt x="1708" y="1491"/>
                </a:cubicBezTo>
                <a:cubicBezTo>
                  <a:pt x="1708" y="1401"/>
                  <a:pt x="1708" y="1401"/>
                  <a:pt x="1708" y="1401"/>
                </a:cubicBezTo>
                <a:cubicBezTo>
                  <a:pt x="1786" y="1401"/>
                  <a:pt x="1786" y="1401"/>
                  <a:pt x="1786" y="1401"/>
                </a:cubicBezTo>
                <a:cubicBezTo>
                  <a:pt x="1786" y="1388"/>
                  <a:pt x="1786" y="1388"/>
                  <a:pt x="1786" y="1388"/>
                </a:cubicBezTo>
                <a:cubicBezTo>
                  <a:pt x="1856" y="1388"/>
                  <a:pt x="1856" y="1388"/>
                  <a:pt x="1856" y="1388"/>
                </a:cubicBezTo>
                <a:cubicBezTo>
                  <a:pt x="1856" y="1356"/>
                  <a:pt x="1856" y="1356"/>
                  <a:pt x="1856" y="1356"/>
                </a:cubicBezTo>
                <a:cubicBezTo>
                  <a:pt x="1786" y="1356"/>
                  <a:pt x="1786" y="1356"/>
                  <a:pt x="1786" y="1356"/>
                </a:cubicBezTo>
                <a:cubicBezTo>
                  <a:pt x="1786" y="1343"/>
                  <a:pt x="1786" y="1343"/>
                  <a:pt x="1786" y="1343"/>
                </a:cubicBezTo>
                <a:cubicBezTo>
                  <a:pt x="1708" y="1343"/>
                  <a:pt x="1708" y="1343"/>
                  <a:pt x="1708" y="1343"/>
                </a:cubicBezTo>
                <a:cubicBezTo>
                  <a:pt x="1708" y="1253"/>
                  <a:pt x="1708" y="1253"/>
                  <a:pt x="1708" y="1253"/>
                </a:cubicBezTo>
                <a:cubicBezTo>
                  <a:pt x="1786" y="1253"/>
                  <a:pt x="1786" y="1253"/>
                  <a:pt x="1786" y="1253"/>
                </a:cubicBezTo>
                <a:cubicBezTo>
                  <a:pt x="1786" y="1240"/>
                  <a:pt x="1786" y="1240"/>
                  <a:pt x="1786" y="1240"/>
                </a:cubicBezTo>
                <a:cubicBezTo>
                  <a:pt x="1856" y="1240"/>
                  <a:pt x="1856" y="1240"/>
                  <a:pt x="1856" y="1240"/>
                </a:cubicBezTo>
                <a:cubicBezTo>
                  <a:pt x="1856" y="1208"/>
                  <a:pt x="1856" y="1208"/>
                  <a:pt x="1856" y="1208"/>
                </a:cubicBezTo>
                <a:cubicBezTo>
                  <a:pt x="1786" y="1208"/>
                  <a:pt x="1786" y="1208"/>
                  <a:pt x="1786" y="1208"/>
                </a:cubicBezTo>
                <a:cubicBezTo>
                  <a:pt x="1786" y="1195"/>
                  <a:pt x="1786" y="1195"/>
                  <a:pt x="1786" y="1195"/>
                </a:cubicBezTo>
                <a:cubicBezTo>
                  <a:pt x="1708" y="1195"/>
                  <a:pt x="1708" y="1195"/>
                  <a:pt x="1708" y="1195"/>
                </a:cubicBezTo>
                <a:cubicBezTo>
                  <a:pt x="1708" y="1105"/>
                  <a:pt x="1708" y="1105"/>
                  <a:pt x="1708" y="1105"/>
                </a:cubicBezTo>
                <a:cubicBezTo>
                  <a:pt x="1786" y="1105"/>
                  <a:pt x="1786" y="1105"/>
                  <a:pt x="1786" y="1105"/>
                </a:cubicBezTo>
                <a:cubicBezTo>
                  <a:pt x="1786" y="1092"/>
                  <a:pt x="1786" y="1092"/>
                  <a:pt x="1786" y="1092"/>
                </a:cubicBezTo>
                <a:cubicBezTo>
                  <a:pt x="1856" y="1092"/>
                  <a:pt x="1856" y="1092"/>
                  <a:pt x="1856" y="1092"/>
                </a:cubicBezTo>
                <a:cubicBezTo>
                  <a:pt x="1856" y="1060"/>
                  <a:pt x="1856" y="1060"/>
                  <a:pt x="1856" y="1060"/>
                </a:cubicBezTo>
                <a:cubicBezTo>
                  <a:pt x="1786" y="1060"/>
                  <a:pt x="1786" y="1060"/>
                  <a:pt x="1786" y="1060"/>
                </a:cubicBezTo>
                <a:cubicBezTo>
                  <a:pt x="1786" y="1047"/>
                  <a:pt x="1786" y="1047"/>
                  <a:pt x="1786" y="1047"/>
                </a:cubicBezTo>
                <a:cubicBezTo>
                  <a:pt x="1708" y="1047"/>
                  <a:pt x="1708" y="1047"/>
                  <a:pt x="1708" y="1047"/>
                </a:cubicBezTo>
                <a:cubicBezTo>
                  <a:pt x="1708" y="957"/>
                  <a:pt x="1708" y="957"/>
                  <a:pt x="1708" y="957"/>
                </a:cubicBezTo>
                <a:cubicBezTo>
                  <a:pt x="1786" y="957"/>
                  <a:pt x="1786" y="957"/>
                  <a:pt x="1786" y="957"/>
                </a:cubicBezTo>
                <a:cubicBezTo>
                  <a:pt x="1786" y="944"/>
                  <a:pt x="1786" y="944"/>
                  <a:pt x="1786" y="944"/>
                </a:cubicBezTo>
                <a:cubicBezTo>
                  <a:pt x="1856" y="944"/>
                  <a:pt x="1856" y="944"/>
                  <a:pt x="1856" y="944"/>
                </a:cubicBezTo>
                <a:cubicBezTo>
                  <a:pt x="1856" y="912"/>
                  <a:pt x="1856" y="912"/>
                  <a:pt x="1856" y="912"/>
                </a:cubicBezTo>
                <a:cubicBezTo>
                  <a:pt x="1786" y="912"/>
                  <a:pt x="1786" y="912"/>
                  <a:pt x="1786" y="912"/>
                </a:cubicBezTo>
                <a:cubicBezTo>
                  <a:pt x="1786" y="899"/>
                  <a:pt x="1786" y="899"/>
                  <a:pt x="1786" y="899"/>
                </a:cubicBezTo>
                <a:cubicBezTo>
                  <a:pt x="1708" y="899"/>
                  <a:pt x="1708" y="899"/>
                  <a:pt x="1708" y="899"/>
                </a:cubicBezTo>
                <a:cubicBezTo>
                  <a:pt x="1708" y="809"/>
                  <a:pt x="1708" y="809"/>
                  <a:pt x="1708" y="809"/>
                </a:cubicBezTo>
                <a:cubicBezTo>
                  <a:pt x="1786" y="809"/>
                  <a:pt x="1786" y="809"/>
                  <a:pt x="1786" y="809"/>
                </a:cubicBezTo>
                <a:cubicBezTo>
                  <a:pt x="1786" y="796"/>
                  <a:pt x="1786" y="796"/>
                  <a:pt x="1786" y="796"/>
                </a:cubicBezTo>
                <a:cubicBezTo>
                  <a:pt x="1856" y="796"/>
                  <a:pt x="1856" y="796"/>
                  <a:pt x="1856" y="796"/>
                </a:cubicBezTo>
                <a:cubicBezTo>
                  <a:pt x="1856" y="764"/>
                  <a:pt x="1856" y="764"/>
                  <a:pt x="1856" y="764"/>
                </a:cubicBezTo>
                <a:cubicBezTo>
                  <a:pt x="1786" y="764"/>
                  <a:pt x="1786" y="764"/>
                  <a:pt x="1786" y="764"/>
                </a:cubicBezTo>
                <a:cubicBezTo>
                  <a:pt x="1786" y="751"/>
                  <a:pt x="1786" y="751"/>
                  <a:pt x="1786" y="751"/>
                </a:cubicBezTo>
                <a:cubicBezTo>
                  <a:pt x="1708" y="751"/>
                  <a:pt x="1708" y="751"/>
                  <a:pt x="1708" y="751"/>
                </a:cubicBezTo>
                <a:cubicBezTo>
                  <a:pt x="1708" y="661"/>
                  <a:pt x="1708" y="661"/>
                  <a:pt x="1708" y="661"/>
                </a:cubicBezTo>
                <a:cubicBezTo>
                  <a:pt x="1786" y="661"/>
                  <a:pt x="1786" y="661"/>
                  <a:pt x="1786" y="661"/>
                </a:cubicBezTo>
                <a:cubicBezTo>
                  <a:pt x="1786" y="648"/>
                  <a:pt x="1786" y="648"/>
                  <a:pt x="1786" y="648"/>
                </a:cubicBezTo>
                <a:cubicBezTo>
                  <a:pt x="1856" y="648"/>
                  <a:pt x="1856" y="648"/>
                  <a:pt x="1856" y="648"/>
                </a:cubicBezTo>
                <a:cubicBezTo>
                  <a:pt x="1856" y="616"/>
                  <a:pt x="1856" y="616"/>
                  <a:pt x="1856" y="616"/>
                </a:cubicBezTo>
                <a:cubicBezTo>
                  <a:pt x="1786" y="616"/>
                  <a:pt x="1786" y="616"/>
                  <a:pt x="1786" y="616"/>
                </a:cubicBezTo>
                <a:cubicBezTo>
                  <a:pt x="1786" y="603"/>
                  <a:pt x="1786" y="603"/>
                  <a:pt x="1786" y="603"/>
                </a:cubicBezTo>
                <a:cubicBezTo>
                  <a:pt x="1708" y="603"/>
                  <a:pt x="1708" y="603"/>
                  <a:pt x="1708" y="603"/>
                </a:cubicBezTo>
                <a:cubicBezTo>
                  <a:pt x="1708" y="513"/>
                  <a:pt x="1708" y="513"/>
                  <a:pt x="1708" y="513"/>
                </a:cubicBezTo>
                <a:cubicBezTo>
                  <a:pt x="1786" y="513"/>
                  <a:pt x="1786" y="513"/>
                  <a:pt x="1786" y="513"/>
                </a:cubicBezTo>
                <a:cubicBezTo>
                  <a:pt x="1786" y="500"/>
                  <a:pt x="1786" y="500"/>
                  <a:pt x="1786" y="500"/>
                </a:cubicBezTo>
                <a:cubicBezTo>
                  <a:pt x="1856" y="500"/>
                  <a:pt x="1856" y="500"/>
                  <a:pt x="1856" y="500"/>
                </a:cubicBezTo>
                <a:cubicBezTo>
                  <a:pt x="1856" y="468"/>
                  <a:pt x="1856" y="468"/>
                  <a:pt x="1856" y="468"/>
                </a:cubicBezTo>
                <a:cubicBezTo>
                  <a:pt x="1786" y="468"/>
                  <a:pt x="1786" y="468"/>
                  <a:pt x="1786" y="468"/>
                </a:cubicBezTo>
                <a:cubicBezTo>
                  <a:pt x="1786" y="455"/>
                  <a:pt x="1786" y="455"/>
                  <a:pt x="1786" y="455"/>
                </a:cubicBezTo>
                <a:cubicBezTo>
                  <a:pt x="1708" y="455"/>
                  <a:pt x="1708" y="455"/>
                  <a:pt x="1708" y="455"/>
                </a:cubicBezTo>
                <a:cubicBezTo>
                  <a:pt x="1708" y="365"/>
                  <a:pt x="1708" y="365"/>
                  <a:pt x="1708" y="365"/>
                </a:cubicBezTo>
                <a:lnTo>
                  <a:pt x="1786" y="365"/>
                </a:lnTo>
                <a:close/>
              </a:path>
            </a:pathLst>
          </a:custGeom>
          <a:solidFill>
            <a:schemeClr val="tx1">
              <a:alpha val="60000"/>
            </a:schemeClr>
          </a:solidFill>
          <a:ln w="38100" cap="flat">
            <a:solidFill>
              <a:srgbClr val="F2F2F2"/>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EF351FB-BB82-4F49-BF5C-7B9A3D5EC6AA}"/>
              </a:ext>
            </a:extLst>
          </p:cNvPr>
          <p:cNvSpPr txBox="1"/>
          <p:nvPr/>
        </p:nvSpPr>
        <p:spPr>
          <a:xfrm>
            <a:off x="4675716" y="4703826"/>
            <a:ext cx="4441780"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8-Core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Xeon Processor</a:t>
            </a:r>
          </a:p>
        </p:txBody>
      </p:sp>
      <p:sp>
        <p:nvSpPr>
          <p:cNvPr id="56" name="TextBox 55">
            <a:extLst>
              <a:ext uri="{FF2B5EF4-FFF2-40B4-BE49-F238E27FC236}">
                <a16:creationId xmlns:a16="http://schemas.microsoft.com/office/drawing/2014/main" id="{23B6030A-0A9F-498B-9E7C-B3EFCDAC3D08}"/>
              </a:ext>
            </a:extLst>
          </p:cNvPr>
          <p:cNvSpPr txBox="1"/>
          <p:nvPr/>
        </p:nvSpPr>
        <p:spPr>
          <a:xfrm>
            <a:off x="4675716" y="7814392"/>
            <a:ext cx="444178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at luctus sapien. Mauris et convallis erat. Donec varius orci ligula, a elementum lorem rhoncus non. </a:t>
            </a:r>
          </a:p>
        </p:txBody>
      </p:sp>
      <p:grpSp>
        <p:nvGrpSpPr>
          <p:cNvPr id="57" name="Group 56">
            <a:extLst>
              <a:ext uri="{FF2B5EF4-FFF2-40B4-BE49-F238E27FC236}">
                <a16:creationId xmlns:a16="http://schemas.microsoft.com/office/drawing/2014/main" id="{F3F04B35-7ADA-473A-A53D-90F77D5B93DE}"/>
              </a:ext>
            </a:extLst>
          </p:cNvPr>
          <p:cNvGrpSpPr/>
          <p:nvPr/>
        </p:nvGrpSpPr>
        <p:grpSpPr>
          <a:xfrm rot="16200000">
            <a:off x="12327821" y="5485838"/>
            <a:ext cx="4742122" cy="1372722"/>
            <a:chOff x="13311962" y="5950856"/>
            <a:chExt cx="4742122" cy="1372722"/>
          </a:xfrm>
        </p:grpSpPr>
        <p:sp>
          <p:nvSpPr>
            <p:cNvPr id="58" name="TextBox 57">
              <a:extLst>
                <a:ext uri="{FF2B5EF4-FFF2-40B4-BE49-F238E27FC236}">
                  <a16:creationId xmlns:a16="http://schemas.microsoft.com/office/drawing/2014/main" id="{C7A0B160-B425-4EC6-A74A-74E763443DEC}"/>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B1C008D8-A111-466B-8E2C-59E5802632CF}"/>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0" name="Group 59">
            <a:extLst>
              <a:ext uri="{FF2B5EF4-FFF2-40B4-BE49-F238E27FC236}">
                <a16:creationId xmlns:a16="http://schemas.microsoft.com/office/drawing/2014/main" id="{A675A162-804A-4ACD-BC9E-7CBD38EA7368}"/>
              </a:ext>
            </a:extLst>
          </p:cNvPr>
          <p:cNvGrpSpPr/>
          <p:nvPr/>
        </p:nvGrpSpPr>
        <p:grpSpPr>
          <a:xfrm rot="16200000">
            <a:off x="14762677" y="5485838"/>
            <a:ext cx="4742122" cy="1372722"/>
            <a:chOff x="13311962" y="5950856"/>
            <a:chExt cx="4742122" cy="1372722"/>
          </a:xfrm>
        </p:grpSpPr>
        <p:sp>
          <p:nvSpPr>
            <p:cNvPr id="61" name="TextBox 60">
              <a:extLst>
                <a:ext uri="{FF2B5EF4-FFF2-40B4-BE49-F238E27FC236}">
                  <a16:creationId xmlns:a16="http://schemas.microsoft.com/office/drawing/2014/main" id="{7A951CA6-9149-4761-BF2C-EB78FB6CD575}"/>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12D8098-5D09-4F94-88D6-4D26F02B0203}"/>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3" name="Group 62">
            <a:extLst>
              <a:ext uri="{FF2B5EF4-FFF2-40B4-BE49-F238E27FC236}">
                <a16:creationId xmlns:a16="http://schemas.microsoft.com/office/drawing/2014/main" id="{9F58F73A-89C6-46AD-B6CA-88136511D0B2}"/>
              </a:ext>
            </a:extLst>
          </p:cNvPr>
          <p:cNvGrpSpPr/>
          <p:nvPr/>
        </p:nvGrpSpPr>
        <p:grpSpPr>
          <a:xfrm rot="16200000">
            <a:off x="17197533" y="5485838"/>
            <a:ext cx="4742122" cy="1372722"/>
            <a:chOff x="13311962" y="5950856"/>
            <a:chExt cx="4742122" cy="1372722"/>
          </a:xfrm>
        </p:grpSpPr>
        <p:sp>
          <p:nvSpPr>
            <p:cNvPr id="64" name="TextBox 63">
              <a:extLst>
                <a:ext uri="{FF2B5EF4-FFF2-40B4-BE49-F238E27FC236}">
                  <a16:creationId xmlns:a16="http://schemas.microsoft.com/office/drawing/2014/main" id="{463D5C80-3E3F-46EF-BF40-62ACD43413F8}"/>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5" name="TextBox 64">
              <a:extLst>
                <a:ext uri="{FF2B5EF4-FFF2-40B4-BE49-F238E27FC236}">
                  <a16:creationId xmlns:a16="http://schemas.microsoft.com/office/drawing/2014/main" id="{19355EDD-3426-4264-A654-A0492D6E311D}"/>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sp>
        <p:nvSpPr>
          <p:cNvPr id="66" name="TextBox 65">
            <a:extLst>
              <a:ext uri="{FF2B5EF4-FFF2-40B4-BE49-F238E27FC236}">
                <a16:creationId xmlns:a16="http://schemas.microsoft.com/office/drawing/2014/main" id="{9A5E7D0D-E041-422F-AEDB-FDD7620BD586}"/>
              </a:ext>
            </a:extLst>
          </p:cNvPr>
          <p:cNvSpPr txBox="1"/>
          <p:nvPr/>
        </p:nvSpPr>
        <p:spPr>
          <a:xfrm>
            <a:off x="14304909"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67" name="TextBox 66">
            <a:extLst>
              <a:ext uri="{FF2B5EF4-FFF2-40B4-BE49-F238E27FC236}">
                <a16:creationId xmlns:a16="http://schemas.microsoft.com/office/drawing/2014/main" id="{52F99FD8-5F56-44F7-9AA8-0FD5641CB1BF}"/>
              </a:ext>
            </a:extLst>
          </p:cNvPr>
          <p:cNvSpPr txBox="1"/>
          <p:nvPr/>
        </p:nvSpPr>
        <p:spPr>
          <a:xfrm>
            <a:off x="16586109"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68" name="TextBox 67">
            <a:extLst>
              <a:ext uri="{FF2B5EF4-FFF2-40B4-BE49-F238E27FC236}">
                <a16:creationId xmlns:a16="http://schemas.microsoft.com/office/drawing/2014/main" id="{97380135-D6D5-4A52-A742-B0417B7DCE51}"/>
              </a:ext>
            </a:extLst>
          </p:cNvPr>
          <p:cNvSpPr txBox="1"/>
          <p:nvPr/>
        </p:nvSpPr>
        <p:spPr>
          <a:xfrm>
            <a:off x="19020965"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69" name="Rectangle 68">
            <a:extLst>
              <a:ext uri="{FF2B5EF4-FFF2-40B4-BE49-F238E27FC236}">
                <a16:creationId xmlns:a16="http://schemas.microsoft.com/office/drawing/2014/main" id="{832EFD17-60C0-4919-A523-9105CD276D10}"/>
              </a:ext>
            </a:extLst>
          </p:cNvPr>
          <p:cNvSpPr/>
          <p:nvPr/>
        </p:nvSpPr>
        <p:spPr>
          <a:xfrm>
            <a:off x="9020340" y="14331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https://www.pexels.com/photo/green-and-black-computer-motherboard-825258/</a:t>
            </a:r>
          </a:p>
        </p:txBody>
      </p:sp>
      <p:sp>
        <p:nvSpPr>
          <p:cNvPr id="70" name="TextBox 69">
            <a:extLst>
              <a:ext uri="{FF2B5EF4-FFF2-40B4-BE49-F238E27FC236}">
                <a16:creationId xmlns:a16="http://schemas.microsoft.com/office/drawing/2014/main" id="{008EE8BE-E919-4646-9C76-03DF9261D847}"/>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362920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600" fill="hold"/>
                                        <p:tgtEl>
                                          <p:spTgt spid="7"/>
                                        </p:tgtEl>
                                        <p:attrNameLst>
                                          <p:attrName>ppt_x</p:attrName>
                                        </p:attrNameLst>
                                      </p:cBhvr>
                                      <p:tavLst>
                                        <p:tav tm="0">
                                          <p:val>
                                            <p:strVal val="#ppt_x"/>
                                          </p:val>
                                        </p:tav>
                                        <p:tav tm="100000">
                                          <p:val>
                                            <p:strVal val="#ppt_x"/>
                                          </p:val>
                                        </p:tav>
                                      </p:tavLst>
                                    </p:anim>
                                    <p:anim calcmode="lin" valueType="num">
                                      <p:cBhvr additive="base">
                                        <p:cTn id="8" dur="2600" fill="hold"/>
                                        <p:tgtEl>
                                          <p:spTgt spid="7"/>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11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childTnLst>
                                </p:cTn>
                              </p:par>
                              <p:par>
                                <p:cTn id="12" presetID="2" presetClass="entr" presetSubtype="4" decel="100000" fill="hold" grpId="0" nodeType="withEffect">
                                  <p:stCondLst>
                                    <p:cond delay="200"/>
                                  </p:stCondLst>
                                  <p:childTnLst>
                                    <p:set>
                                      <p:cBhvr>
                                        <p:cTn id="13" dur="1" fill="hold">
                                          <p:stCondLst>
                                            <p:cond delay="0"/>
                                          </p:stCondLst>
                                        </p:cTn>
                                        <p:tgtEl>
                                          <p:spTgt spid="55"/>
                                        </p:tgtEl>
                                        <p:attrNameLst>
                                          <p:attrName>style.visibility</p:attrName>
                                        </p:attrNameLst>
                                      </p:cBhvr>
                                      <p:to>
                                        <p:strVal val="visible"/>
                                      </p:to>
                                    </p:set>
                                    <p:anim calcmode="lin" valueType="num">
                                      <p:cBhvr additive="base">
                                        <p:cTn id="14" dur="1500" fill="hold"/>
                                        <p:tgtEl>
                                          <p:spTgt spid="55"/>
                                        </p:tgtEl>
                                        <p:attrNameLst>
                                          <p:attrName>ppt_x</p:attrName>
                                        </p:attrNameLst>
                                      </p:cBhvr>
                                      <p:tavLst>
                                        <p:tav tm="0">
                                          <p:val>
                                            <p:strVal val="#ppt_x"/>
                                          </p:val>
                                        </p:tav>
                                        <p:tav tm="100000">
                                          <p:val>
                                            <p:strVal val="#ppt_x"/>
                                          </p:val>
                                        </p:tav>
                                      </p:tavLst>
                                    </p:anim>
                                    <p:anim calcmode="lin" valueType="num">
                                      <p:cBhvr additive="base">
                                        <p:cTn id="15" dur="1500" fill="hold"/>
                                        <p:tgtEl>
                                          <p:spTgt spid="5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300"/>
                                  </p:stCondLst>
                                  <p:childTnLst>
                                    <p:set>
                                      <p:cBhvr>
                                        <p:cTn id="17" dur="1" fill="hold">
                                          <p:stCondLst>
                                            <p:cond delay="0"/>
                                          </p:stCondLst>
                                        </p:cTn>
                                        <p:tgtEl>
                                          <p:spTgt spid="56"/>
                                        </p:tgtEl>
                                        <p:attrNameLst>
                                          <p:attrName>style.visibility</p:attrName>
                                        </p:attrNameLst>
                                      </p:cBhvr>
                                      <p:to>
                                        <p:strVal val="visible"/>
                                      </p:to>
                                    </p:set>
                                    <p:anim calcmode="lin" valueType="num">
                                      <p:cBhvr additive="base">
                                        <p:cTn id="18" dur="1500" fill="hold"/>
                                        <p:tgtEl>
                                          <p:spTgt spid="56"/>
                                        </p:tgtEl>
                                        <p:attrNameLst>
                                          <p:attrName>ppt_x</p:attrName>
                                        </p:attrNameLst>
                                      </p:cBhvr>
                                      <p:tavLst>
                                        <p:tav tm="0">
                                          <p:val>
                                            <p:strVal val="#ppt_x"/>
                                          </p:val>
                                        </p:tav>
                                        <p:tav tm="100000">
                                          <p:val>
                                            <p:strVal val="#ppt_x"/>
                                          </p:val>
                                        </p:tav>
                                      </p:tavLst>
                                    </p:anim>
                                    <p:anim calcmode="lin" valueType="num">
                                      <p:cBhvr additive="base">
                                        <p:cTn id="19" dur="1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55" grpId="0"/>
      <p:bldP spid="56" grpId="0"/>
    </p:bldLst>
  </p:timing>
</p:sld>
</file>

<file path=ppt/slides/slide1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290333C-D1C1-4CB7-989C-C5D24E925539}"/>
              </a:ext>
            </a:extLst>
          </p:cNvPr>
          <p:cNvSpPr>
            <a:spLocks noGrp="1"/>
          </p:cNvSpPr>
          <p:nvPr>
            <p:ph type="pic" sz="quarter" idx="11"/>
          </p:nvPr>
        </p:nvSpPr>
        <p:spPr/>
      </p:sp>
      <p:sp>
        <p:nvSpPr>
          <p:cNvPr id="8" name="Rectangle 7">
            <a:extLst>
              <a:ext uri="{FF2B5EF4-FFF2-40B4-BE49-F238E27FC236}">
                <a16:creationId xmlns:a16="http://schemas.microsoft.com/office/drawing/2014/main" id="{47A5D23A-998D-4DBA-B0AE-D4F025206EC5}"/>
              </a:ext>
            </a:extLst>
          </p:cNvPr>
          <p:cNvSpPr/>
          <p:nvPr/>
        </p:nvSpPr>
        <p:spPr>
          <a:xfrm>
            <a:off x="1563688" y="12344400"/>
            <a:ext cx="21259800" cy="27000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281ADC99-03FB-4C85-8855-5CEA074FDFBC}"/>
              </a:ext>
            </a:extLst>
          </p:cNvPr>
          <p:cNvSpPr/>
          <p:nvPr/>
        </p:nvSpPr>
        <p:spPr>
          <a:xfrm>
            <a:off x="1563688" y="1295400"/>
            <a:ext cx="21259800" cy="11049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90841F2-B677-48C0-AB17-1174FCB935ED}"/>
              </a:ext>
            </a:extLst>
          </p:cNvPr>
          <p:cNvSpPr/>
          <p:nvPr/>
        </p:nvSpPr>
        <p:spPr>
          <a:xfrm>
            <a:off x="1563688" y="-10023231"/>
            <a:ext cx="21259800" cy="113186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5">
            <a:extLst>
              <a:ext uri="{FF2B5EF4-FFF2-40B4-BE49-F238E27FC236}">
                <a16:creationId xmlns:a16="http://schemas.microsoft.com/office/drawing/2014/main" id="{F27289AE-EBC4-4CD1-8BC4-42E627334FEF}"/>
              </a:ext>
            </a:extLst>
          </p:cNvPr>
          <p:cNvSpPr>
            <a:spLocks/>
          </p:cNvSpPr>
          <p:nvPr/>
        </p:nvSpPr>
        <p:spPr bwMode="auto">
          <a:xfrm>
            <a:off x="3789144" y="3799651"/>
            <a:ext cx="5899150" cy="5902325"/>
          </a:xfrm>
          <a:custGeom>
            <a:avLst/>
            <a:gdLst>
              <a:gd name="T0" fmla="*/ 1786 w 1856"/>
              <a:gd name="T1" fmla="*/ 320 h 1856"/>
              <a:gd name="T2" fmla="*/ 1549 w 1856"/>
              <a:gd name="T3" fmla="*/ 188 h 1856"/>
              <a:gd name="T4" fmla="*/ 1504 w 1856"/>
              <a:gd name="T5" fmla="*/ 70 h 1856"/>
              <a:gd name="T6" fmla="*/ 1389 w 1856"/>
              <a:gd name="T7" fmla="*/ 70 h 1856"/>
              <a:gd name="T8" fmla="*/ 1343 w 1856"/>
              <a:gd name="T9" fmla="*/ 188 h 1856"/>
              <a:gd name="T10" fmla="*/ 1208 w 1856"/>
              <a:gd name="T11" fmla="*/ 0 h 1856"/>
              <a:gd name="T12" fmla="*/ 1105 w 1856"/>
              <a:gd name="T13" fmla="*/ 70 h 1856"/>
              <a:gd name="T14" fmla="*/ 1047 w 1856"/>
              <a:gd name="T15" fmla="*/ 70 h 1856"/>
              <a:gd name="T16" fmla="*/ 945 w 1856"/>
              <a:gd name="T17" fmla="*/ 0 h 1856"/>
              <a:gd name="T18" fmla="*/ 809 w 1856"/>
              <a:gd name="T19" fmla="*/ 188 h 1856"/>
              <a:gd name="T20" fmla="*/ 764 w 1856"/>
              <a:gd name="T21" fmla="*/ 70 h 1856"/>
              <a:gd name="T22" fmla="*/ 649 w 1856"/>
              <a:gd name="T23" fmla="*/ 70 h 1856"/>
              <a:gd name="T24" fmla="*/ 603 w 1856"/>
              <a:gd name="T25" fmla="*/ 188 h 1856"/>
              <a:gd name="T26" fmla="*/ 468 w 1856"/>
              <a:gd name="T27" fmla="*/ 0 h 1856"/>
              <a:gd name="T28" fmla="*/ 365 w 1856"/>
              <a:gd name="T29" fmla="*/ 70 h 1856"/>
              <a:gd name="T30" fmla="*/ 307 w 1856"/>
              <a:gd name="T31" fmla="*/ 70 h 1856"/>
              <a:gd name="T32" fmla="*/ 71 w 1856"/>
              <a:gd name="T33" fmla="*/ 307 h 1856"/>
              <a:gd name="T34" fmla="*/ 71 w 1856"/>
              <a:gd name="T35" fmla="*/ 365 h 1856"/>
              <a:gd name="T36" fmla="*/ 0 w 1856"/>
              <a:gd name="T37" fmla="*/ 468 h 1856"/>
              <a:gd name="T38" fmla="*/ 148 w 1856"/>
              <a:gd name="T39" fmla="*/ 603 h 1856"/>
              <a:gd name="T40" fmla="*/ 71 w 1856"/>
              <a:gd name="T41" fmla="*/ 648 h 1856"/>
              <a:gd name="T42" fmla="*/ 71 w 1856"/>
              <a:gd name="T43" fmla="*/ 764 h 1856"/>
              <a:gd name="T44" fmla="*/ 148 w 1856"/>
              <a:gd name="T45" fmla="*/ 809 h 1856"/>
              <a:gd name="T46" fmla="*/ 0 w 1856"/>
              <a:gd name="T47" fmla="*/ 944 h 1856"/>
              <a:gd name="T48" fmla="*/ 71 w 1856"/>
              <a:gd name="T49" fmla="*/ 1047 h 1856"/>
              <a:gd name="T50" fmla="*/ 71 w 1856"/>
              <a:gd name="T51" fmla="*/ 1105 h 1856"/>
              <a:gd name="T52" fmla="*/ 0 w 1856"/>
              <a:gd name="T53" fmla="*/ 1208 h 1856"/>
              <a:gd name="T54" fmla="*/ 148 w 1856"/>
              <a:gd name="T55" fmla="*/ 1343 h 1856"/>
              <a:gd name="T56" fmla="*/ 71 w 1856"/>
              <a:gd name="T57" fmla="*/ 1388 h 1856"/>
              <a:gd name="T58" fmla="*/ 71 w 1856"/>
              <a:gd name="T59" fmla="*/ 1504 h 1856"/>
              <a:gd name="T60" fmla="*/ 148 w 1856"/>
              <a:gd name="T61" fmla="*/ 1549 h 1856"/>
              <a:gd name="T62" fmla="*/ 320 w 1856"/>
              <a:gd name="T63" fmla="*/ 1786 h 1856"/>
              <a:gd name="T64" fmla="*/ 365 w 1856"/>
              <a:gd name="T65" fmla="*/ 1678 h 1856"/>
              <a:gd name="T66" fmla="*/ 501 w 1856"/>
              <a:gd name="T67" fmla="*/ 1856 h 1856"/>
              <a:gd name="T68" fmla="*/ 603 w 1856"/>
              <a:gd name="T69" fmla="*/ 1786 h 1856"/>
              <a:gd name="T70" fmla="*/ 661 w 1856"/>
              <a:gd name="T71" fmla="*/ 1786 h 1856"/>
              <a:gd name="T72" fmla="*/ 764 w 1856"/>
              <a:gd name="T73" fmla="*/ 1856 h 1856"/>
              <a:gd name="T74" fmla="*/ 899 w 1856"/>
              <a:gd name="T75" fmla="*/ 1678 h 1856"/>
              <a:gd name="T76" fmla="*/ 945 w 1856"/>
              <a:gd name="T77" fmla="*/ 1786 h 1856"/>
              <a:gd name="T78" fmla="*/ 1060 w 1856"/>
              <a:gd name="T79" fmla="*/ 1786 h 1856"/>
              <a:gd name="T80" fmla="*/ 1105 w 1856"/>
              <a:gd name="T81" fmla="*/ 1678 h 1856"/>
              <a:gd name="T82" fmla="*/ 1241 w 1856"/>
              <a:gd name="T83" fmla="*/ 1856 h 1856"/>
              <a:gd name="T84" fmla="*/ 1343 w 1856"/>
              <a:gd name="T85" fmla="*/ 1786 h 1856"/>
              <a:gd name="T86" fmla="*/ 1401 w 1856"/>
              <a:gd name="T87" fmla="*/ 1786 h 1856"/>
              <a:gd name="T88" fmla="*/ 1504 w 1856"/>
              <a:gd name="T89" fmla="*/ 1856 h 1856"/>
              <a:gd name="T90" fmla="*/ 1629 w 1856"/>
              <a:gd name="T91" fmla="*/ 1678 h 1856"/>
              <a:gd name="T92" fmla="*/ 1856 w 1856"/>
              <a:gd name="T93" fmla="*/ 1536 h 1856"/>
              <a:gd name="T94" fmla="*/ 1708 w 1856"/>
              <a:gd name="T95" fmla="*/ 1401 h 1856"/>
              <a:gd name="T96" fmla="*/ 1786 w 1856"/>
              <a:gd name="T97" fmla="*/ 1356 h 1856"/>
              <a:gd name="T98" fmla="*/ 1786 w 1856"/>
              <a:gd name="T99" fmla="*/ 1240 h 1856"/>
              <a:gd name="T100" fmla="*/ 1708 w 1856"/>
              <a:gd name="T101" fmla="*/ 1195 h 1856"/>
              <a:gd name="T102" fmla="*/ 1856 w 1856"/>
              <a:gd name="T103" fmla="*/ 1060 h 1856"/>
              <a:gd name="T104" fmla="*/ 1786 w 1856"/>
              <a:gd name="T105" fmla="*/ 957 h 1856"/>
              <a:gd name="T106" fmla="*/ 1786 w 1856"/>
              <a:gd name="T107" fmla="*/ 899 h 1856"/>
              <a:gd name="T108" fmla="*/ 1856 w 1856"/>
              <a:gd name="T109" fmla="*/ 796 h 1856"/>
              <a:gd name="T110" fmla="*/ 1708 w 1856"/>
              <a:gd name="T111" fmla="*/ 661 h 1856"/>
              <a:gd name="T112" fmla="*/ 1786 w 1856"/>
              <a:gd name="T113" fmla="*/ 616 h 1856"/>
              <a:gd name="T114" fmla="*/ 1786 w 1856"/>
              <a:gd name="T115" fmla="*/ 500 h 1856"/>
              <a:gd name="T116" fmla="*/ 1708 w 1856"/>
              <a:gd name="T117" fmla="*/ 455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56" h="1856">
                <a:moveTo>
                  <a:pt x="1786" y="365"/>
                </a:moveTo>
                <a:cubicBezTo>
                  <a:pt x="1786" y="352"/>
                  <a:pt x="1786" y="352"/>
                  <a:pt x="1786" y="352"/>
                </a:cubicBezTo>
                <a:cubicBezTo>
                  <a:pt x="1856" y="352"/>
                  <a:pt x="1856" y="352"/>
                  <a:pt x="1856" y="352"/>
                </a:cubicBezTo>
                <a:cubicBezTo>
                  <a:pt x="1856" y="320"/>
                  <a:pt x="1856" y="320"/>
                  <a:pt x="1856" y="320"/>
                </a:cubicBezTo>
                <a:cubicBezTo>
                  <a:pt x="1786" y="320"/>
                  <a:pt x="1786" y="320"/>
                  <a:pt x="1786" y="320"/>
                </a:cubicBezTo>
                <a:cubicBezTo>
                  <a:pt x="1786" y="307"/>
                  <a:pt x="1786" y="307"/>
                  <a:pt x="1786" y="307"/>
                </a:cubicBezTo>
                <a:cubicBezTo>
                  <a:pt x="1708" y="307"/>
                  <a:pt x="1708" y="307"/>
                  <a:pt x="1708" y="307"/>
                </a:cubicBezTo>
                <a:cubicBezTo>
                  <a:pt x="1708" y="268"/>
                  <a:pt x="1708" y="268"/>
                  <a:pt x="1708" y="268"/>
                </a:cubicBezTo>
                <a:cubicBezTo>
                  <a:pt x="1708" y="224"/>
                  <a:pt x="1673" y="188"/>
                  <a:pt x="1629" y="188"/>
                </a:cubicBezTo>
                <a:cubicBezTo>
                  <a:pt x="1549" y="188"/>
                  <a:pt x="1549" y="188"/>
                  <a:pt x="1549" y="188"/>
                </a:cubicBezTo>
                <a:cubicBezTo>
                  <a:pt x="1549" y="70"/>
                  <a:pt x="1549" y="70"/>
                  <a:pt x="1549" y="70"/>
                </a:cubicBezTo>
                <a:cubicBezTo>
                  <a:pt x="1537" y="70"/>
                  <a:pt x="1537" y="70"/>
                  <a:pt x="1537" y="70"/>
                </a:cubicBezTo>
                <a:cubicBezTo>
                  <a:pt x="1537" y="0"/>
                  <a:pt x="1537" y="0"/>
                  <a:pt x="1537" y="0"/>
                </a:cubicBezTo>
                <a:cubicBezTo>
                  <a:pt x="1504" y="0"/>
                  <a:pt x="1504" y="0"/>
                  <a:pt x="1504" y="0"/>
                </a:cubicBezTo>
                <a:cubicBezTo>
                  <a:pt x="1504" y="70"/>
                  <a:pt x="1504" y="70"/>
                  <a:pt x="1504" y="70"/>
                </a:cubicBezTo>
                <a:cubicBezTo>
                  <a:pt x="1491" y="70"/>
                  <a:pt x="1491" y="70"/>
                  <a:pt x="1491" y="70"/>
                </a:cubicBezTo>
                <a:cubicBezTo>
                  <a:pt x="1491" y="188"/>
                  <a:pt x="1491" y="188"/>
                  <a:pt x="1491" y="188"/>
                </a:cubicBezTo>
                <a:cubicBezTo>
                  <a:pt x="1401" y="188"/>
                  <a:pt x="1401" y="188"/>
                  <a:pt x="1401" y="188"/>
                </a:cubicBezTo>
                <a:cubicBezTo>
                  <a:pt x="1401" y="70"/>
                  <a:pt x="1401" y="70"/>
                  <a:pt x="1401" y="70"/>
                </a:cubicBezTo>
                <a:cubicBezTo>
                  <a:pt x="1389" y="70"/>
                  <a:pt x="1389" y="70"/>
                  <a:pt x="1389" y="70"/>
                </a:cubicBezTo>
                <a:cubicBezTo>
                  <a:pt x="1389" y="0"/>
                  <a:pt x="1389" y="0"/>
                  <a:pt x="1389" y="0"/>
                </a:cubicBezTo>
                <a:cubicBezTo>
                  <a:pt x="1356" y="0"/>
                  <a:pt x="1356" y="0"/>
                  <a:pt x="1356" y="0"/>
                </a:cubicBezTo>
                <a:cubicBezTo>
                  <a:pt x="1356" y="70"/>
                  <a:pt x="1356" y="70"/>
                  <a:pt x="1356" y="70"/>
                </a:cubicBezTo>
                <a:cubicBezTo>
                  <a:pt x="1343" y="70"/>
                  <a:pt x="1343" y="70"/>
                  <a:pt x="1343" y="70"/>
                </a:cubicBezTo>
                <a:cubicBezTo>
                  <a:pt x="1343" y="188"/>
                  <a:pt x="1343" y="188"/>
                  <a:pt x="1343" y="188"/>
                </a:cubicBezTo>
                <a:cubicBezTo>
                  <a:pt x="1253" y="188"/>
                  <a:pt x="1253" y="188"/>
                  <a:pt x="1253" y="188"/>
                </a:cubicBezTo>
                <a:cubicBezTo>
                  <a:pt x="1253" y="70"/>
                  <a:pt x="1253" y="70"/>
                  <a:pt x="1253" y="70"/>
                </a:cubicBezTo>
                <a:cubicBezTo>
                  <a:pt x="1241" y="70"/>
                  <a:pt x="1241" y="70"/>
                  <a:pt x="1241" y="70"/>
                </a:cubicBezTo>
                <a:cubicBezTo>
                  <a:pt x="1241" y="0"/>
                  <a:pt x="1241" y="0"/>
                  <a:pt x="1241" y="0"/>
                </a:cubicBezTo>
                <a:cubicBezTo>
                  <a:pt x="1208" y="0"/>
                  <a:pt x="1208" y="0"/>
                  <a:pt x="1208" y="0"/>
                </a:cubicBezTo>
                <a:cubicBezTo>
                  <a:pt x="1208" y="70"/>
                  <a:pt x="1208" y="70"/>
                  <a:pt x="1208" y="70"/>
                </a:cubicBezTo>
                <a:cubicBezTo>
                  <a:pt x="1195" y="70"/>
                  <a:pt x="1195" y="70"/>
                  <a:pt x="1195" y="70"/>
                </a:cubicBezTo>
                <a:cubicBezTo>
                  <a:pt x="1195" y="188"/>
                  <a:pt x="1195" y="188"/>
                  <a:pt x="1195" y="188"/>
                </a:cubicBezTo>
                <a:cubicBezTo>
                  <a:pt x="1105" y="188"/>
                  <a:pt x="1105" y="188"/>
                  <a:pt x="1105" y="188"/>
                </a:cubicBezTo>
                <a:cubicBezTo>
                  <a:pt x="1105" y="70"/>
                  <a:pt x="1105" y="70"/>
                  <a:pt x="1105" y="70"/>
                </a:cubicBezTo>
                <a:cubicBezTo>
                  <a:pt x="1093" y="70"/>
                  <a:pt x="1093" y="70"/>
                  <a:pt x="1093" y="70"/>
                </a:cubicBezTo>
                <a:cubicBezTo>
                  <a:pt x="1093" y="0"/>
                  <a:pt x="1093" y="0"/>
                  <a:pt x="1093" y="0"/>
                </a:cubicBezTo>
                <a:cubicBezTo>
                  <a:pt x="1060" y="0"/>
                  <a:pt x="1060" y="0"/>
                  <a:pt x="1060" y="0"/>
                </a:cubicBezTo>
                <a:cubicBezTo>
                  <a:pt x="1060" y="70"/>
                  <a:pt x="1060" y="70"/>
                  <a:pt x="1060" y="70"/>
                </a:cubicBezTo>
                <a:cubicBezTo>
                  <a:pt x="1047" y="70"/>
                  <a:pt x="1047" y="70"/>
                  <a:pt x="1047" y="70"/>
                </a:cubicBezTo>
                <a:cubicBezTo>
                  <a:pt x="1047" y="188"/>
                  <a:pt x="1047" y="188"/>
                  <a:pt x="1047" y="188"/>
                </a:cubicBezTo>
                <a:cubicBezTo>
                  <a:pt x="957" y="188"/>
                  <a:pt x="957" y="188"/>
                  <a:pt x="957" y="188"/>
                </a:cubicBezTo>
                <a:cubicBezTo>
                  <a:pt x="957" y="70"/>
                  <a:pt x="957" y="70"/>
                  <a:pt x="957" y="70"/>
                </a:cubicBezTo>
                <a:cubicBezTo>
                  <a:pt x="945" y="70"/>
                  <a:pt x="945" y="70"/>
                  <a:pt x="945" y="70"/>
                </a:cubicBezTo>
                <a:cubicBezTo>
                  <a:pt x="945" y="0"/>
                  <a:pt x="945" y="0"/>
                  <a:pt x="945" y="0"/>
                </a:cubicBezTo>
                <a:cubicBezTo>
                  <a:pt x="912" y="0"/>
                  <a:pt x="912" y="0"/>
                  <a:pt x="912" y="0"/>
                </a:cubicBezTo>
                <a:cubicBezTo>
                  <a:pt x="912" y="70"/>
                  <a:pt x="912" y="70"/>
                  <a:pt x="912" y="70"/>
                </a:cubicBezTo>
                <a:cubicBezTo>
                  <a:pt x="899" y="70"/>
                  <a:pt x="899" y="70"/>
                  <a:pt x="899" y="70"/>
                </a:cubicBezTo>
                <a:cubicBezTo>
                  <a:pt x="899" y="188"/>
                  <a:pt x="899" y="188"/>
                  <a:pt x="899" y="188"/>
                </a:cubicBezTo>
                <a:cubicBezTo>
                  <a:pt x="809" y="188"/>
                  <a:pt x="809" y="188"/>
                  <a:pt x="809" y="188"/>
                </a:cubicBezTo>
                <a:cubicBezTo>
                  <a:pt x="809" y="70"/>
                  <a:pt x="809" y="70"/>
                  <a:pt x="809" y="70"/>
                </a:cubicBezTo>
                <a:cubicBezTo>
                  <a:pt x="797" y="70"/>
                  <a:pt x="797" y="70"/>
                  <a:pt x="797" y="70"/>
                </a:cubicBezTo>
                <a:cubicBezTo>
                  <a:pt x="797" y="0"/>
                  <a:pt x="797" y="0"/>
                  <a:pt x="797" y="0"/>
                </a:cubicBezTo>
                <a:cubicBezTo>
                  <a:pt x="764" y="0"/>
                  <a:pt x="764" y="0"/>
                  <a:pt x="764" y="0"/>
                </a:cubicBezTo>
                <a:cubicBezTo>
                  <a:pt x="764" y="70"/>
                  <a:pt x="764" y="70"/>
                  <a:pt x="764" y="70"/>
                </a:cubicBezTo>
                <a:cubicBezTo>
                  <a:pt x="751" y="70"/>
                  <a:pt x="751" y="70"/>
                  <a:pt x="751" y="70"/>
                </a:cubicBezTo>
                <a:cubicBezTo>
                  <a:pt x="751" y="188"/>
                  <a:pt x="751" y="188"/>
                  <a:pt x="751" y="188"/>
                </a:cubicBezTo>
                <a:cubicBezTo>
                  <a:pt x="661" y="188"/>
                  <a:pt x="661" y="188"/>
                  <a:pt x="661" y="188"/>
                </a:cubicBezTo>
                <a:cubicBezTo>
                  <a:pt x="661" y="70"/>
                  <a:pt x="661" y="70"/>
                  <a:pt x="661" y="70"/>
                </a:cubicBezTo>
                <a:cubicBezTo>
                  <a:pt x="649" y="70"/>
                  <a:pt x="649" y="70"/>
                  <a:pt x="649" y="70"/>
                </a:cubicBezTo>
                <a:cubicBezTo>
                  <a:pt x="649" y="0"/>
                  <a:pt x="649" y="0"/>
                  <a:pt x="649" y="0"/>
                </a:cubicBezTo>
                <a:cubicBezTo>
                  <a:pt x="616" y="0"/>
                  <a:pt x="616" y="0"/>
                  <a:pt x="616" y="0"/>
                </a:cubicBezTo>
                <a:cubicBezTo>
                  <a:pt x="616" y="70"/>
                  <a:pt x="616" y="70"/>
                  <a:pt x="616" y="70"/>
                </a:cubicBezTo>
                <a:cubicBezTo>
                  <a:pt x="603" y="70"/>
                  <a:pt x="603" y="70"/>
                  <a:pt x="603" y="70"/>
                </a:cubicBezTo>
                <a:cubicBezTo>
                  <a:pt x="603" y="188"/>
                  <a:pt x="603" y="188"/>
                  <a:pt x="603" y="188"/>
                </a:cubicBezTo>
                <a:cubicBezTo>
                  <a:pt x="513" y="188"/>
                  <a:pt x="513" y="188"/>
                  <a:pt x="513" y="188"/>
                </a:cubicBezTo>
                <a:cubicBezTo>
                  <a:pt x="513" y="70"/>
                  <a:pt x="513" y="70"/>
                  <a:pt x="513" y="70"/>
                </a:cubicBezTo>
                <a:cubicBezTo>
                  <a:pt x="501" y="70"/>
                  <a:pt x="501" y="70"/>
                  <a:pt x="501" y="70"/>
                </a:cubicBezTo>
                <a:cubicBezTo>
                  <a:pt x="501" y="0"/>
                  <a:pt x="501" y="0"/>
                  <a:pt x="501" y="0"/>
                </a:cubicBezTo>
                <a:cubicBezTo>
                  <a:pt x="468" y="0"/>
                  <a:pt x="468" y="0"/>
                  <a:pt x="468" y="0"/>
                </a:cubicBezTo>
                <a:cubicBezTo>
                  <a:pt x="468" y="70"/>
                  <a:pt x="468" y="70"/>
                  <a:pt x="468" y="70"/>
                </a:cubicBezTo>
                <a:cubicBezTo>
                  <a:pt x="455" y="70"/>
                  <a:pt x="455" y="70"/>
                  <a:pt x="455" y="70"/>
                </a:cubicBezTo>
                <a:cubicBezTo>
                  <a:pt x="455" y="188"/>
                  <a:pt x="455" y="188"/>
                  <a:pt x="455" y="188"/>
                </a:cubicBezTo>
                <a:cubicBezTo>
                  <a:pt x="365" y="188"/>
                  <a:pt x="365" y="188"/>
                  <a:pt x="365" y="188"/>
                </a:cubicBezTo>
                <a:cubicBezTo>
                  <a:pt x="365" y="70"/>
                  <a:pt x="365" y="70"/>
                  <a:pt x="365" y="70"/>
                </a:cubicBezTo>
                <a:cubicBezTo>
                  <a:pt x="353" y="70"/>
                  <a:pt x="353" y="70"/>
                  <a:pt x="353" y="70"/>
                </a:cubicBezTo>
                <a:cubicBezTo>
                  <a:pt x="353" y="0"/>
                  <a:pt x="353" y="0"/>
                  <a:pt x="353" y="0"/>
                </a:cubicBezTo>
                <a:cubicBezTo>
                  <a:pt x="320" y="0"/>
                  <a:pt x="320" y="0"/>
                  <a:pt x="320" y="0"/>
                </a:cubicBezTo>
                <a:cubicBezTo>
                  <a:pt x="320" y="70"/>
                  <a:pt x="320" y="70"/>
                  <a:pt x="320" y="70"/>
                </a:cubicBezTo>
                <a:cubicBezTo>
                  <a:pt x="307" y="70"/>
                  <a:pt x="307" y="70"/>
                  <a:pt x="307" y="70"/>
                </a:cubicBezTo>
                <a:cubicBezTo>
                  <a:pt x="307" y="188"/>
                  <a:pt x="307" y="188"/>
                  <a:pt x="307" y="188"/>
                </a:cubicBezTo>
                <a:cubicBezTo>
                  <a:pt x="228" y="188"/>
                  <a:pt x="228" y="188"/>
                  <a:pt x="228" y="188"/>
                </a:cubicBezTo>
                <a:cubicBezTo>
                  <a:pt x="184" y="188"/>
                  <a:pt x="148" y="224"/>
                  <a:pt x="148" y="268"/>
                </a:cubicBezTo>
                <a:cubicBezTo>
                  <a:pt x="148" y="307"/>
                  <a:pt x="148" y="307"/>
                  <a:pt x="148" y="307"/>
                </a:cubicBezTo>
                <a:cubicBezTo>
                  <a:pt x="71" y="307"/>
                  <a:pt x="71" y="307"/>
                  <a:pt x="71" y="307"/>
                </a:cubicBezTo>
                <a:cubicBezTo>
                  <a:pt x="71" y="320"/>
                  <a:pt x="71" y="320"/>
                  <a:pt x="71" y="320"/>
                </a:cubicBezTo>
                <a:cubicBezTo>
                  <a:pt x="0" y="320"/>
                  <a:pt x="0" y="320"/>
                  <a:pt x="0" y="320"/>
                </a:cubicBezTo>
                <a:cubicBezTo>
                  <a:pt x="0" y="352"/>
                  <a:pt x="0" y="352"/>
                  <a:pt x="0" y="352"/>
                </a:cubicBezTo>
                <a:cubicBezTo>
                  <a:pt x="71" y="352"/>
                  <a:pt x="71" y="352"/>
                  <a:pt x="71" y="352"/>
                </a:cubicBezTo>
                <a:cubicBezTo>
                  <a:pt x="71" y="365"/>
                  <a:pt x="71" y="365"/>
                  <a:pt x="71" y="365"/>
                </a:cubicBezTo>
                <a:cubicBezTo>
                  <a:pt x="148" y="365"/>
                  <a:pt x="148" y="365"/>
                  <a:pt x="148" y="365"/>
                </a:cubicBezTo>
                <a:cubicBezTo>
                  <a:pt x="148" y="455"/>
                  <a:pt x="148" y="455"/>
                  <a:pt x="148" y="455"/>
                </a:cubicBezTo>
                <a:cubicBezTo>
                  <a:pt x="71" y="455"/>
                  <a:pt x="71" y="455"/>
                  <a:pt x="71" y="455"/>
                </a:cubicBezTo>
                <a:cubicBezTo>
                  <a:pt x="71" y="468"/>
                  <a:pt x="71" y="468"/>
                  <a:pt x="71" y="468"/>
                </a:cubicBezTo>
                <a:cubicBezTo>
                  <a:pt x="0" y="468"/>
                  <a:pt x="0" y="468"/>
                  <a:pt x="0" y="468"/>
                </a:cubicBezTo>
                <a:cubicBezTo>
                  <a:pt x="0" y="500"/>
                  <a:pt x="0" y="500"/>
                  <a:pt x="0" y="500"/>
                </a:cubicBezTo>
                <a:cubicBezTo>
                  <a:pt x="71" y="500"/>
                  <a:pt x="71" y="500"/>
                  <a:pt x="71" y="500"/>
                </a:cubicBezTo>
                <a:cubicBezTo>
                  <a:pt x="71" y="513"/>
                  <a:pt x="71" y="513"/>
                  <a:pt x="71" y="513"/>
                </a:cubicBezTo>
                <a:cubicBezTo>
                  <a:pt x="148" y="513"/>
                  <a:pt x="148" y="513"/>
                  <a:pt x="148" y="513"/>
                </a:cubicBezTo>
                <a:cubicBezTo>
                  <a:pt x="148" y="603"/>
                  <a:pt x="148" y="603"/>
                  <a:pt x="148" y="603"/>
                </a:cubicBezTo>
                <a:cubicBezTo>
                  <a:pt x="71" y="603"/>
                  <a:pt x="71" y="603"/>
                  <a:pt x="71" y="603"/>
                </a:cubicBezTo>
                <a:cubicBezTo>
                  <a:pt x="71" y="616"/>
                  <a:pt x="71" y="616"/>
                  <a:pt x="71" y="616"/>
                </a:cubicBezTo>
                <a:cubicBezTo>
                  <a:pt x="0" y="616"/>
                  <a:pt x="0" y="616"/>
                  <a:pt x="0" y="616"/>
                </a:cubicBezTo>
                <a:cubicBezTo>
                  <a:pt x="0" y="648"/>
                  <a:pt x="0" y="648"/>
                  <a:pt x="0" y="648"/>
                </a:cubicBezTo>
                <a:cubicBezTo>
                  <a:pt x="71" y="648"/>
                  <a:pt x="71" y="648"/>
                  <a:pt x="71" y="648"/>
                </a:cubicBezTo>
                <a:cubicBezTo>
                  <a:pt x="71" y="661"/>
                  <a:pt x="71" y="661"/>
                  <a:pt x="71" y="661"/>
                </a:cubicBezTo>
                <a:cubicBezTo>
                  <a:pt x="148" y="661"/>
                  <a:pt x="148" y="661"/>
                  <a:pt x="148" y="661"/>
                </a:cubicBezTo>
                <a:cubicBezTo>
                  <a:pt x="148" y="751"/>
                  <a:pt x="148" y="751"/>
                  <a:pt x="148" y="751"/>
                </a:cubicBezTo>
                <a:cubicBezTo>
                  <a:pt x="71" y="751"/>
                  <a:pt x="71" y="751"/>
                  <a:pt x="71" y="751"/>
                </a:cubicBezTo>
                <a:cubicBezTo>
                  <a:pt x="71" y="764"/>
                  <a:pt x="71" y="764"/>
                  <a:pt x="71" y="764"/>
                </a:cubicBezTo>
                <a:cubicBezTo>
                  <a:pt x="0" y="764"/>
                  <a:pt x="0" y="764"/>
                  <a:pt x="0" y="764"/>
                </a:cubicBezTo>
                <a:cubicBezTo>
                  <a:pt x="0" y="796"/>
                  <a:pt x="0" y="796"/>
                  <a:pt x="0" y="796"/>
                </a:cubicBezTo>
                <a:cubicBezTo>
                  <a:pt x="71" y="796"/>
                  <a:pt x="71" y="796"/>
                  <a:pt x="71" y="796"/>
                </a:cubicBezTo>
                <a:cubicBezTo>
                  <a:pt x="71" y="809"/>
                  <a:pt x="71" y="809"/>
                  <a:pt x="71" y="809"/>
                </a:cubicBezTo>
                <a:cubicBezTo>
                  <a:pt x="148" y="809"/>
                  <a:pt x="148" y="809"/>
                  <a:pt x="148" y="809"/>
                </a:cubicBezTo>
                <a:cubicBezTo>
                  <a:pt x="148" y="899"/>
                  <a:pt x="148" y="899"/>
                  <a:pt x="148" y="899"/>
                </a:cubicBezTo>
                <a:cubicBezTo>
                  <a:pt x="71" y="899"/>
                  <a:pt x="71" y="899"/>
                  <a:pt x="71" y="899"/>
                </a:cubicBezTo>
                <a:cubicBezTo>
                  <a:pt x="71" y="912"/>
                  <a:pt x="71" y="912"/>
                  <a:pt x="71" y="912"/>
                </a:cubicBezTo>
                <a:cubicBezTo>
                  <a:pt x="0" y="912"/>
                  <a:pt x="0" y="912"/>
                  <a:pt x="0" y="912"/>
                </a:cubicBezTo>
                <a:cubicBezTo>
                  <a:pt x="0" y="944"/>
                  <a:pt x="0" y="944"/>
                  <a:pt x="0" y="944"/>
                </a:cubicBezTo>
                <a:cubicBezTo>
                  <a:pt x="71" y="944"/>
                  <a:pt x="71" y="944"/>
                  <a:pt x="71" y="944"/>
                </a:cubicBezTo>
                <a:cubicBezTo>
                  <a:pt x="71" y="957"/>
                  <a:pt x="71" y="957"/>
                  <a:pt x="71" y="957"/>
                </a:cubicBezTo>
                <a:cubicBezTo>
                  <a:pt x="148" y="957"/>
                  <a:pt x="148" y="957"/>
                  <a:pt x="148" y="957"/>
                </a:cubicBezTo>
                <a:cubicBezTo>
                  <a:pt x="148" y="1047"/>
                  <a:pt x="148" y="1047"/>
                  <a:pt x="148" y="1047"/>
                </a:cubicBezTo>
                <a:cubicBezTo>
                  <a:pt x="71" y="1047"/>
                  <a:pt x="71" y="1047"/>
                  <a:pt x="71" y="1047"/>
                </a:cubicBezTo>
                <a:cubicBezTo>
                  <a:pt x="71" y="1060"/>
                  <a:pt x="71" y="1060"/>
                  <a:pt x="71" y="1060"/>
                </a:cubicBezTo>
                <a:cubicBezTo>
                  <a:pt x="0" y="1060"/>
                  <a:pt x="0" y="1060"/>
                  <a:pt x="0" y="1060"/>
                </a:cubicBezTo>
                <a:cubicBezTo>
                  <a:pt x="0" y="1092"/>
                  <a:pt x="0" y="1092"/>
                  <a:pt x="0" y="1092"/>
                </a:cubicBezTo>
                <a:cubicBezTo>
                  <a:pt x="71" y="1092"/>
                  <a:pt x="71" y="1092"/>
                  <a:pt x="71" y="1092"/>
                </a:cubicBezTo>
                <a:cubicBezTo>
                  <a:pt x="71" y="1105"/>
                  <a:pt x="71" y="1105"/>
                  <a:pt x="71" y="1105"/>
                </a:cubicBezTo>
                <a:cubicBezTo>
                  <a:pt x="148" y="1105"/>
                  <a:pt x="148" y="1105"/>
                  <a:pt x="148" y="1105"/>
                </a:cubicBezTo>
                <a:cubicBezTo>
                  <a:pt x="148" y="1195"/>
                  <a:pt x="148" y="1195"/>
                  <a:pt x="148" y="1195"/>
                </a:cubicBezTo>
                <a:cubicBezTo>
                  <a:pt x="71" y="1195"/>
                  <a:pt x="71" y="1195"/>
                  <a:pt x="71" y="1195"/>
                </a:cubicBezTo>
                <a:cubicBezTo>
                  <a:pt x="71" y="1208"/>
                  <a:pt x="71" y="1208"/>
                  <a:pt x="71" y="1208"/>
                </a:cubicBezTo>
                <a:cubicBezTo>
                  <a:pt x="0" y="1208"/>
                  <a:pt x="0" y="1208"/>
                  <a:pt x="0" y="1208"/>
                </a:cubicBezTo>
                <a:cubicBezTo>
                  <a:pt x="0" y="1240"/>
                  <a:pt x="0" y="1240"/>
                  <a:pt x="0" y="1240"/>
                </a:cubicBezTo>
                <a:cubicBezTo>
                  <a:pt x="71" y="1240"/>
                  <a:pt x="71" y="1240"/>
                  <a:pt x="71" y="1240"/>
                </a:cubicBezTo>
                <a:cubicBezTo>
                  <a:pt x="71" y="1253"/>
                  <a:pt x="71" y="1253"/>
                  <a:pt x="71" y="1253"/>
                </a:cubicBezTo>
                <a:cubicBezTo>
                  <a:pt x="148" y="1253"/>
                  <a:pt x="148" y="1253"/>
                  <a:pt x="148" y="1253"/>
                </a:cubicBezTo>
                <a:cubicBezTo>
                  <a:pt x="148" y="1343"/>
                  <a:pt x="148" y="1343"/>
                  <a:pt x="148" y="1343"/>
                </a:cubicBezTo>
                <a:cubicBezTo>
                  <a:pt x="71" y="1343"/>
                  <a:pt x="71" y="1343"/>
                  <a:pt x="71" y="1343"/>
                </a:cubicBezTo>
                <a:cubicBezTo>
                  <a:pt x="71" y="1356"/>
                  <a:pt x="71" y="1356"/>
                  <a:pt x="71" y="1356"/>
                </a:cubicBezTo>
                <a:cubicBezTo>
                  <a:pt x="0" y="1356"/>
                  <a:pt x="0" y="1356"/>
                  <a:pt x="0" y="1356"/>
                </a:cubicBezTo>
                <a:cubicBezTo>
                  <a:pt x="0" y="1388"/>
                  <a:pt x="0" y="1388"/>
                  <a:pt x="0" y="1388"/>
                </a:cubicBezTo>
                <a:cubicBezTo>
                  <a:pt x="71" y="1388"/>
                  <a:pt x="71" y="1388"/>
                  <a:pt x="71" y="1388"/>
                </a:cubicBezTo>
                <a:cubicBezTo>
                  <a:pt x="71" y="1401"/>
                  <a:pt x="71" y="1401"/>
                  <a:pt x="71" y="1401"/>
                </a:cubicBezTo>
                <a:cubicBezTo>
                  <a:pt x="148" y="1401"/>
                  <a:pt x="148" y="1401"/>
                  <a:pt x="148" y="1401"/>
                </a:cubicBezTo>
                <a:cubicBezTo>
                  <a:pt x="148" y="1491"/>
                  <a:pt x="148" y="1491"/>
                  <a:pt x="148" y="1491"/>
                </a:cubicBezTo>
                <a:cubicBezTo>
                  <a:pt x="71" y="1491"/>
                  <a:pt x="71" y="1491"/>
                  <a:pt x="71" y="1491"/>
                </a:cubicBezTo>
                <a:cubicBezTo>
                  <a:pt x="71" y="1504"/>
                  <a:pt x="71" y="1504"/>
                  <a:pt x="71" y="1504"/>
                </a:cubicBezTo>
                <a:cubicBezTo>
                  <a:pt x="0" y="1504"/>
                  <a:pt x="0" y="1504"/>
                  <a:pt x="0" y="1504"/>
                </a:cubicBezTo>
                <a:cubicBezTo>
                  <a:pt x="0" y="1536"/>
                  <a:pt x="0" y="1536"/>
                  <a:pt x="0" y="1536"/>
                </a:cubicBezTo>
                <a:cubicBezTo>
                  <a:pt x="71" y="1536"/>
                  <a:pt x="71" y="1536"/>
                  <a:pt x="71" y="1536"/>
                </a:cubicBezTo>
                <a:cubicBezTo>
                  <a:pt x="71" y="1549"/>
                  <a:pt x="71" y="1549"/>
                  <a:pt x="71" y="1549"/>
                </a:cubicBezTo>
                <a:cubicBezTo>
                  <a:pt x="148" y="1549"/>
                  <a:pt x="148" y="1549"/>
                  <a:pt x="148" y="1549"/>
                </a:cubicBezTo>
                <a:cubicBezTo>
                  <a:pt x="148" y="1598"/>
                  <a:pt x="148" y="1598"/>
                  <a:pt x="148" y="1598"/>
                </a:cubicBezTo>
                <a:cubicBezTo>
                  <a:pt x="148" y="1642"/>
                  <a:pt x="184" y="1678"/>
                  <a:pt x="228" y="1678"/>
                </a:cubicBezTo>
                <a:cubicBezTo>
                  <a:pt x="307" y="1678"/>
                  <a:pt x="307" y="1678"/>
                  <a:pt x="307" y="1678"/>
                </a:cubicBezTo>
                <a:cubicBezTo>
                  <a:pt x="307" y="1786"/>
                  <a:pt x="307" y="1786"/>
                  <a:pt x="307" y="1786"/>
                </a:cubicBezTo>
                <a:cubicBezTo>
                  <a:pt x="320" y="1786"/>
                  <a:pt x="320" y="1786"/>
                  <a:pt x="320" y="1786"/>
                </a:cubicBezTo>
                <a:cubicBezTo>
                  <a:pt x="320" y="1856"/>
                  <a:pt x="320" y="1856"/>
                  <a:pt x="320" y="1856"/>
                </a:cubicBezTo>
                <a:cubicBezTo>
                  <a:pt x="353" y="1856"/>
                  <a:pt x="353" y="1856"/>
                  <a:pt x="353" y="1856"/>
                </a:cubicBezTo>
                <a:cubicBezTo>
                  <a:pt x="353" y="1786"/>
                  <a:pt x="353" y="1786"/>
                  <a:pt x="353" y="1786"/>
                </a:cubicBezTo>
                <a:cubicBezTo>
                  <a:pt x="365" y="1786"/>
                  <a:pt x="365" y="1786"/>
                  <a:pt x="365" y="1786"/>
                </a:cubicBezTo>
                <a:cubicBezTo>
                  <a:pt x="365" y="1678"/>
                  <a:pt x="365" y="1678"/>
                  <a:pt x="365" y="1678"/>
                </a:cubicBezTo>
                <a:cubicBezTo>
                  <a:pt x="455" y="1678"/>
                  <a:pt x="455" y="1678"/>
                  <a:pt x="455" y="1678"/>
                </a:cubicBezTo>
                <a:cubicBezTo>
                  <a:pt x="455" y="1786"/>
                  <a:pt x="455" y="1786"/>
                  <a:pt x="455" y="1786"/>
                </a:cubicBezTo>
                <a:cubicBezTo>
                  <a:pt x="468" y="1786"/>
                  <a:pt x="468" y="1786"/>
                  <a:pt x="468" y="1786"/>
                </a:cubicBezTo>
                <a:cubicBezTo>
                  <a:pt x="468" y="1856"/>
                  <a:pt x="468" y="1856"/>
                  <a:pt x="468" y="1856"/>
                </a:cubicBezTo>
                <a:cubicBezTo>
                  <a:pt x="501" y="1856"/>
                  <a:pt x="501" y="1856"/>
                  <a:pt x="501" y="1856"/>
                </a:cubicBezTo>
                <a:cubicBezTo>
                  <a:pt x="501" y="1786"/>
                  <a:pt x="501" y="1786"/>
                  <a:pt x="501" y="1786"/>
                </a:cubicBezTo>
                <a:cubicBezTo>
                  <a:pt x="513" y="1786"/>
                  <a:pt x="513" y="1786"/>
                  <a:pt x="513" y="1786"/>
                </a:cubicBezTo>
                <a:cubicBezTo>
                  <a:pt x="513" y="1678"/>
                  <a:pt x="513" y="1678"/>
                  <a:pt x="513" y="1678"/>
                </a:cubicBezTo>
                <a:cubicBezTo>
                  <a:pt x="603" y="1678"/>
                  <a:pt x="603" y="1678"/>
                  <a:pt x="603" y="1678"/>
                </a:cubicBezTo>
                <a:cubicBezTo>
                  <a:pt x="603" y="1786"/>
                  <a:pt x="603" y="1786"/>
                  <a:pt x="603" y="1786"/>
                </a:cubicBezTo>
                <a:cubicBezTo>
                  <a:pt x="616" y="1786"/>
                  <a:pt x="616" y="1786"/>
                  <a:pt x="616" y="1786"/>
                </a:cubicBezTo>
                <a:cubicBezTo>
                  <a:pt x="616" y="1856"/>
                  <a:pt x="616" y="1856"/>
                  <a:pt x="616" y="1856"/>
                </a:cubicBezTo>
                <a:cubicBezTo>
                  <a:pt x="649" y="1856"/>
                  <a:pt x="649" y="1856"/>
                  <a:pt x="649" y="1856"/>
                </a:cubicBezTo>
                <a:cubicBezTo>
                  <a:pt x="649" y="1786"/>
                  <a:pt x="649" y="1786"/>
                  <a:pt x="649" y="1786"/>
                </a:cubicBezTo>
                <a:cubicBezTo>
                  <a:pt x="661" y="1786"/>
                  <a:pt x="661" y="1786"/>
                  <a:pt x="661" y="1786"/>
                </a:cubicBezTo>
                <a:cubicBezTo>
                  <a:pt x="661" y="1678"/>
                  <a:pt x="661" y="1678"/>
                  <a:pt x="661" y="1678"/>
                </a:cubicBezTo>
                <a:cubicBezTo>
                  <a:pt x="751" y="1678"/>
                  <a:pt x="751" y="1678"/>
                  <a:pt x="751" y="1678"/>
                </a:cubicBezTo>
                <a:cubicBezTo>
                  <a:pt x="751" y="1786"/>
                  <a:pt x="751" y="1786"/>
                  <a:pt x="751" y="1786"/>
                </a:cubicBezTo>
                <a:cubicBezTo>
                  <a:pt x="764" y="1786"/>
                  <a:pt x="764" y="1786"/>
                  <a:pt x="764" y="1786"/>
                </a:cubicBezTo>
                <a:cubicBezTo>
                  <a:pt x="764" y="1856"/>
                  <a:pt x="764" y="1856"/>
                  <a:pt x="764" y="1856"/>
                </a:cubicBezTo>
                <a:cubicBezTo>
                  <a:pt x="797" y="1856"/>
                  <a:pt x="797" y="1856"/>
                  <a:pt x="797" y="1856"/>
                </a:cubicBezTo>
                <a:cubicBezTo>
                  <a:pt x="797" y="1786"/>
                  <a:pt x="797" y="1786"/>
                  <a:pt x="797" y="1786"/>
                </a:cubicBezTo>
                <a:cubicBezTo>
                  <a:pt x="809" y="1786"/>
                  <a:pt x="809" y="1786"/>
                  <a:pt x="809" y="1786"/>
                </a:cubicBezTo>
                <a:cubicBezTo>
                  <a:pt x="809" y="1678"/>
                  <a:pt x="809" y="1678"/>
                  <a:pt x="809" y="1678"/>
                </a:cubicBezTo>
                <a:cubicBezTo>
                  <a:pt x="899" y="1678"/>
                  <a:pt x="899" y="1678"/>
                  <a:pt x="899" y="1678"/>
                </a:cubicBezTo>
                <a:cubicBezTo>
                  <a:pt x="899" y="1786"/>
                  <a:pt x="899" y="1786"/>
                  <a:pt x="899" y="1786"/>
                </a:cubicBezTo>
                <a:cubicBezTo>
                  <a:pt x="912" y="1786"/>
                  <a:pt x="912" y="1786"/>
                  <a:pt x="912" y="1786"/>
                </a:cubicBezTo>
                <a:cubicBezTo>
                  <a:pt x="912" y="1856"/>
                  <a:pt x="912" y="1856"/>
                  <a:pt x="912" y="1856"/>
                </a:cubicBezTo>
                <a:cubicBezTo>
                  <a:pt x="945" y="1856"/>
                  <a:pt x="945" y="1856"/>
                  <a:pt x="945" y="1856"/>
                </a:cubicBezTo>
                <a:cubicBezTo>
                  <a:pt x="945" y="1786"/>
                  <a:pt x="945" y="1786"/>
                  <a:pt x="945" y="1786"/>
                </a:cubicBezTo>
                <a:cubicBezTo>
                  <a:pt x="957" y="1786"/>
                  <a:pt x="957" y="1786"/>
                  <a:pt x="957" y="1786"/>
                </a:cubicBezTo>
                <a:cubicBezTo>
                  <a:pt x="957" y="1678"/>
                  <a:pt x="957" y="1678"/>
                  <a:pt x="957" y="1678"/>
                </a:cubicBezTo>
                <a:cubicBezTo>
                  <a:pt x="1047" y="1678"/>
                  <a:pt x="1047" y="1678"/>
                  <a:pt x="1047" y="1678"/>
                </a:cubicBezTo>
                <a:cubicBezTo>
                  <a:pt x="1047" y="1786"/>
                  <a:pt x="1047" y="1786"/>
                  <a:pt x="1047" y="1786"/>
                </a:cubicBezTo>
                <a:cubicBezTo>
                  <a:pt x="1060" y="1786"/>
                  <a:pt x="1060" y="1786"/>
                  <a:pt x="1060" y="1786"/>
                </a:cubicBezTo>
                <a:cubicBezTo>
                  <a:pt x="1060" y="1856"/>
                  <a:pt x="1060" y="1856"/>
                  <a:pt x="1060" y="1856"/>
                </a:cubicBezTo>
                <a:cubicBezTo>
                  <a:pt x="1093" y="1856"/>
                  <a:pt x="1093" y="1856"/>
                  <a:pt x="1093" y="1856"/>
                </a:cubicBezTo>
                <a:cubicBezTo>
                  <a:pt x="1093" y="1786"/>
                  <a:pt x="1093" y="1786"/>
                  <a:pt x="1093" y="1786"/>
                </a:cubicBezTo>
                <a:cubicBezTo>
                  <a:pt x="1105" y="1786"/>
                  <a:pt x="1105" y="1786"/>
                  <a:pt x="1105" y="1786"/>
                </a:cubicBezTo>
                <a:cubicBezTo>
                  <a:pt x="1105" y="1678"/>
                  <a:pt x="1105" y="1678"/>
                  <a:pt x="1105" y="1678"/>
                </a:cubicBezTo>
                <a:cubicBezTo>
                  <a:pt x="1195" y="1678"/>
                  <a:pt x="1195" y="1678"/>
                  <a:pt x="1195" y="1678"/>
                </a:cubicBezTo>
                <a:cubicBezTo>
                  <a:pt x="1195" y="1786"/>
                  <a:pt x="1195" y="1786"/>
                  <a:pt x="1195" y="1786"/>
                </a:cubicBezTo>
                <a:cubicBezTo>
                  <a:pt x="1208" y="1786"/>
                  <a:pt x="1208" y="1786"/>
                  <a:pt x="1208" y="1786"/>
                </a:cubicBezTo>
                <a:cubicBezTo>
                  <a:pt x="1208" y="1856"/>
                  <a:pt x="1208" y="1856"/>
                  <a:pt x="1208" y="1856"/>
                </a:cubicBezTo>
                <a:cubicBezTo>
                  <a:pt x="1241" y="1856"/>
                  <a:pt x="1241" y="1856"/>
                  <a:pt x="1241" y="1856"/>
                </a:cubicBezTo>
                <a:cubicBezTo>
                  <a:pt x="1241" y="1786"/>
                  <a:pt x="1241" y="1786"/>
                  <a:pt x="1241" y="1786"/>
                </a:cubicBezTo>
                <a:cubicBezTo>
                  <a:pt x="1253" y="1786"/>
                  <a:pt x="1253" y="1786"/>
                  <a:pt x="1253" y="1786"/>
                </a:cubicBezTo>
                <a:cubicBezTo>
                  <a:pt x="1253" y="1678"/>
                  <a:pt x="1253" y="1678"/>
                  <a:pt x="1253" y="1678"/>
                </a:cubicBezTo>
                <a:cubicBezTo>
                  <a:pt x="1343" y="1678"/>
                  <a:pt x="1343" y="1678"/>
                  <a:pt x="1343" y="1678"/>
                </a:cubicBezTo>
                <a:cubicBezTo>
                  <a:pt x="1343" y="1786"/>
                  <a:pt x="1343" y="1786"/>
                  <a:pt x="1343" y="1786"/>
                </a:cubicBezTo>
                <a:cubicBezTo>
                  <a:pt x="1356" y="1786"/>
                  <a:pt x="1356" y="1786"/>
                  <a:pt x="1356" y="1786"/>
                </a:cubicBezTo>
                <a:cubicBezTo>
                  <a:pt x="1356" y="1856"/>
                  <a:pt x="1356" y="1856"/>
                  <a:pt x="1356" y="1856"/>
                </a:cubicBezTo>
                <a:cubicBezTo>
                  <a:pt x="1389" y="1856"/>
                  <a:pt x="1389" y="1856"/>
                  <a:pt x="1389" y="1856"/>
                </a:cubicBezTo>
                <a:cubicBezTo>
                  <a:pt x="1389" y="1786"/>
                  <a:pt x="1389" y="1786"/>
                  <a:pt x="1389" y="1786"/>
                </a:cubicBezTo>
                <a:cubicBezTo>
                  <a:pt x="1401" y="1786"/>
                  <a:pt x="1401" y="1786"/>
                  <a:pt x="1401" y="1786"/>
                </a:cubicBezTo>
                <a:cubicBezTo>
                  <a:pt x="1401" y="1678"/>
                  <a:pt x="1401" y="1678"/>
                  <a:pt x="1401" y="1678"/>
                </a:cubicBezTo>
                <a:cubicBezTo>
                  <a:pt x="1491" y="1678"/>
                  <a:pt x="1491" y="1678"/>
                  <a:pt x="1491" y="1678"/>
                </a:cubicBezTo>
                <a:cubicBezTo>
                  <a:pt x="1491" y="1786"/>
                  <a:pt x="1491" y="1786"/>
                  <a:pt x="1491" y="1786"/>
                </a:cubicBezTo>
                <a:cubicBezTo>
                  <a:pt x="1504" y="1786"/>
                  <a:pt x="1504" y="1786"/>
                  <a:pt x="1504" y="1786"/>
                </a:cubicBezTo>
                <a:cubicBezTo>
                  <a:pt x="1504" y="1856"/>
                  <a:pt x="1504" y="1856"/>
                  <a:pt x="1504" y="1856"/>
                </a:cubicBezTo>
                <a:cubicBezTo>
                  <a:pt x="1537" y="1856"/>
                  <a:pt x="1537" y="1856"/>
                  <a:pt x="1537" y="1856"/>
                </a:cubicBezTo>
                <a:cubicBezTo>
                  <a:pt x="1537" y="1786"/>
                  <a:pt x="1537" y="1786"/>
                  <a:pt x="1537" y="1786"/>
                </a:cubicBezTo>
                <a:cubicBezTo>
                  <a:pt x="1549" y="1786"/>
                  <a:pt x="1549" y="1786"/>
                  <a:pt x="1549" y="1786"/>
                </a:cubicBezTo>
                <a:cubicBezTo>
                  <a:pt x="1549" y="1678"/>
                  <a:pt x="1549" y="1678"/>
                  <a:pt x="1549" y="1678"/>
                </a:cubicBezTo>
                <a:cubicBezTo>
                  <a:pt x="1629" y="1678"/>
                  <a:pt x="1629" y="1678"/>
                  <a:pt x="1629" y="1678"/>
                </a:cubicBezTo>
                <a:cubicBezTo>
                  <a:pt x="1673" y="1678"/>
                  <a:pt x="1708" y="1642"/>
                  <a:pt x="1708" y="1598"/>
                </a:cubicBezTo>
                <a:cubicBezTo>
                  <a:pt x="1708" y="1549"/>
                  <a:pt x="1708" y="1549"/>
                  <a:pt x="1708" y="1549"/>
                </a:cubicBezTo>
                <a:cubicBezTo>
                  <a:pt x="1786" y="1549"/>
                  <a:pt x="1786" y="1549"/>
                  <a:pt x="1786" y="1549"/>
                </a:cubicBezTo>
                <a:cubicBezTo>
                  <a:pt x="1786" y="1536"/>
                  <a:pt x="1786" y="1536"/>
                  <a:pt x="1786" y="1536"/>
                </a:cubicBezTo>
                <a:cubicBezTo>
                  <a:pt x="1856" y="1536"/>
                  <a:pt x="1856" y="1536"/>
                  <a:pt x="1856" y="1536"/>
                </a:cubicBezTo>
                <a:cubicBezTo>
                  <a:pt x="1856" y="1504"/>
                  <a:pt x="1856" y="1504"/>
                  <a:pt x="1856" y="1504"/>
                </a:cubicBezTo>
                <a:cubicBezTo>
                  <a:pt x="1786" y="1504"/>
                  <a:pt x="1786" y="1504"/>
                  <a:pt x="1786" y="1504"/>
                </a:cubicBezTo>
                <a:cubicBezTo>
                  <a:pt x="1786" y="1491"/>
                  <a:pt x="1786" y="1491"/>
                  <a:pt x="1786" y="1491"/>
                </a:cubicBezTo>
                <a:cubicBezTo>
                  <a:pt x="1708" y="1491"/>
                  <a:pt x="1708" y="1491"/>
                  <a:pt x="1708" y="1491"/>
                </a:cubicBezTo>
                <a:cubicBezTo>
                  <a:pt x="1708" y="1401"/>
                  <a:pt x="1708" y="1401"/>
                  <a:pt x="1708" y="1401"/>
                </a:cubicBezTo>
                <a:cubicBezTo>
                  <a:pt x="1786" y="1401"/>
                  <a:pt x="1786" y="1401"/>
                  <a:pt x="1786" y="1401"/>
                </a:cubicBezTo>
                <a:cubicBezTo>
                  <a:pt x="1786" y="1388"/>
                  <a:pt x="1786" y="1388"/>
                  <a:pt x="1786" y="1388"/>
                </a:cubicBezTo>
                <a:cubicBezTo>
                  <a:pt x="1856" y="1388"/>
                  <a:pt x="1856" y="1388"/>
                  <a:pt x="1856" y="1388"/>
                </a:cubicBezTo>
                <a:cubicBezTo>
                  <a:pt x="1856" y="1356"/>
                  <a:pt x="1856" y="1356"/>
                  <a:pt x="1856" y="1356"/>
                </a:cubicBezTo>
                <a:cubicBezTo>
                  <a:pt x="1786" y="1356"/>
                  <a:pt x="1786" y="1356"/>
                  <a:pt x="1786" y="1356"/>
                </a:cubicBezTo>
                <a:cubicBezTo>
                  <a:pt x="1786" y="1343"/>
                  <a:pt x="1786" y="1343"/>
                  <a:pt x="1786" y="1343"/>
                </a:cubicBezTo>
                <a:cubicBezTo>
                  <a:pt x="1708" y="1343"/>
                  <a:pt x="1708" y="1343"/>
                  <a:pt x="1708" y="1343"/>
                </a:cubicBezTo>
                <a:cubicBezTo>
                  <a:pt x="1708" y="1253"/>
                  <a:pt x="1708" y="1253"/>
                  <a:pt x="1708" y="1253"/>
                </a:cubicBezTo>
                <a:cubicBezTo>
                  <a:pt x="1786" y="1253"/>
                  <a:pt x="1786" y="1253"/>
                  <a:pt x="1786" y="1253"/>
                </a:cubicBezTo>
                <a:cubicBezTo>
                  <a:pt x="1786" y="1240"/>
                  <a:pt x="1786" y="1240"/>
                  <a:pt x="1786" y="1240"/>
                </a:cubicBezTo>
                <a:cubicBezTo>
                  <a:pt x="1856" y="1240"/>
                  <a:pt x="1856" y="1240"/>
                  <a:pt x="1856" y="1240"/>
                </a:cubicBezTo>
                <a:cubicBezTo>
                  <a:pt x="1856" y="1208"/>
                  <a:pt x="1856" y="1208"/>
                  <a:pt x="1856" y="1208"/>
                </a:cubicBezTo>
                <a:cubicBezTo>
                  <a:pt x="1786" y="1208"/>
                  <a:pt x="1786" y="1208"/>
                  <a:pt x="1786" y="1208"/>
                </a:cubicBezTo>
                <a:cubicBezTo>
                  <a:pt x="1786" y="1195"/>
                  <a:pt x="1786" y="1195"/>
                  <a:pt x="1786" y="1195"/>
                </a:cubicBezTo>
                <a:cubicBezTo>
                  <a:pt x="1708" y="1195"/>
                  <a:pt x="1708" y="1195"/>
                  <a:pt x="1708" y="1195"/>
                </a:cubicBezTo>
                <a:cubicBezTo>
                  <a:pt x="1708" y="1105"/>
                  <a:pt x="1708" y="1105"/>
                  <a:pt x="1708" y="1105"/>
                </a:cubicBezTo>
                <a:cubicBezTo>
                  <a:pt x="1786" y="1105"/>
                  <a:pt x="1786" y="1105"/>
                  <a:pt x="1786" y="1105"/>
                </a:cubicBezTo>
                <a:cubicBezTo>
                  <a:pt x="1786" y="1092"/>
                  <a:pt x="1786" y="1092"/>
                  <a:pt x="1786" y="1092"/>
                </a:cubicBezTo>
                <a:cubicBezTo>
                  <a:pt x="1856" y="1092"/>
                  <a:pt x="1856" y="1092"/>
                  <a:pt x="1856" y="1092"/>
                </a:cubicBezTo>
                <a:cubicBezTo>
                  <a:pt x="1856" y="1060"/>
                  <a:pt x="1856" y="1060"/>
                  <a:pt x="1856" y="1060"/>
                </a:cubicBezTo>
                <a:cubicBezTo>
                  <a:pt x="1786" y="1060"/>
                  <a:pt x="1786" y="1060"/>
                  <a:pt x="1786" y="1060"/>
                </a:cubicBezTo>
                <a:cubicBezTo>
                  <a:pt x="1786" y="1047"/>
                  <a:pt x="1786" y="1047"/>
                  <a:pt x="1786" y="1047"/>
                </a:cubicBezTo>
                <a:cubicBezTo>
                  <a:pt x="1708" y="1047"/>
                  <a:pt x="1708" y="1047"/>
                  <a:pt x="1708" y="1047"/>
                </a:cubicBezTo>
                <a:cubicBezTo>
                  <a:pt x="1708" y="957"/>
                  <a:pt x="1708" y="957"/>
                  <a:pt x="1708" y="957"/>
                </a:cubicBezTo>
                <a:cubicBezTo>
                  <a:pt x="1786" y="957"/>
                  <a:pt x="1786" y="957"/>
                  <a:pt x="1786" y="957"/>
                </a:cubicBezTo>
                <a:cubicBezTo>
                  <a:pt x="1786" y="944"/>
                  <a:pt x="1786" y="944"/>
                  <a:pt x="1786" y="944"/>
                </a:cubicBezTo>
                <a:cubicBezTo>
                  <a:pt x="1856" y="944"/>
                  <a:pt x="1856" y="944"/>
                  <a:pt x="1856" y="944"/>
                </a:cubicBezTo>
                <a:cubicBezTo>
                  <a:pt x="1856" y="912"/>
                  <a:pt x="1856" y="912"/>
                  <a:pt x="1856" y="912"/>
                </a:cubicBezTo>
                <a:cubicBezTo>
                  <a:pt x="1786" y="912"/>
                  <a:pt x="1786" y="912"/>
                  <a:pt x="1786" y="912"/>
                </a:cubicBezTo>
                <a:cubicBezTo>
                  <a:pt x="1786" y="899"/>
                  <a:pt x="1786" y="899"/>
                  <a:pt x="1786" y="899"/>
                </a:cubicBezTo>
                <a:cubicBezTo>
                  <a:pt x="1708" y="899"/>
                  <a:pt x="1708" y="899"/>
                  <a:pt x="1708" y="899"/>
                </a:cubicBezTo>
                <a:cubicBezTo>
                  <a:pt x="1708" y="809"/>
                  <a:pt x="1708" y="809"/>
                  <a:pt x="1708" y="809"/>
                </a:cubicBezTo>
                <a:cubicBezTo>
                  <a:pt x="1786" y="809"/>
                  <a:pt x="1786" y="809"/>
                  <a:pt x="1786" y="809"/>
                </a:cubicBezTo>
                <a:cubicBezTo>
                  <a:pt x="1786" y="796"/>
                  <a:pt x="1786" y="796"/>
                  <a:pt x="1786" y="796"/>
                </a:cubicBezTo>
                <a:cubicBezTo>
                  <a:pt x="1856" y="796"/>
                  <a:pt x="1856" y="796"/>
                  <a:pt x="1856" y="796"/>
                </a:cubicBezTo>
                <a:cubicBezTo>
                  <a:pt x="1856" y="764"/>
                  <a:pt x="1856" y="764"/>
                  <a:pt x="1856" y="764"/>
                </a:cubicBezTo>
                <a:cubicBezTo>
                  <a:pt x="1786" y="764"/>
                  <a:pt x="1786" y="764"/>
                  <a:pt x="1786" y="764"/>
                </a:cubicBezTo>
                <a:cubicBezTo>
                  <a:pt x="1786" y="751"/>
                  <a:pt x="1786" y="751"/>
                  <a:pt x="1786" y="751"/>
                </a:cubicBezTo>
                <a:cubicBezTo>
                  <a:pt x="1708" y="751"/>
                  <a:pt x="1708" y="751"/>
                  <a:pt x="1708" y="751"/>
                </a:cubicBezTo>
                <a:cubicBezTo>
                  <a:pt x="1708" y="661"/>
                  <a:pt x="1708" y="661"/>
                  <a:pt x="1708" y="661"/>
                </a:cubicBezTo>
                <a:cubicBezTo>
                  <a:pt x="1786" y="661"/>
                  <a:pt x="1786" y="661"/>
                  <a:pt x="1786" y="661"/>
                </a:cubicBezTo>
                <a:cubicBezTo>
                  <a:pt x="1786" y="648"/>
                  <a:pt x="1786" y="648"/>
                  <a:pt x="1786" y="648"/>
                </a:cubicBezTo>
                <a:cubicBezTo>
                  <a:pt x="1856" y="648"/>
                  <a:pt x="1856" y="648"/>
                  <a:pt x="1856" y="648"/>
                </a:cubicBezTo>
                <a:cubicBezTo>
                  <a:pt x="1856" y="616"/>
                  <a:pt x="1856" y="616"/>
                  <a:pt x="1856" y="616"/>
                </a:cubicBezTo>
                <a:cubicBezTo>
                  <a:pt x="1786" y="616"/>
                  <a:pt x="1786" y="616"/>
                  <a:pt x="1786" y="616"/>
                </a:cubicBezTo>
                <a:cubicBezTo>
                  <a:pt x="1786" y="603"/>
                  <a:pt x="1786" y="603"/>
                  <a:pt x="1786" y="603"/>
                </a:cubicBezTo>
                <a:cubicBezTo>
                  <a:pt x="1708" y="603"/>
                  <a:pt x="1708" y="603"/>
                  <a:pt x="1708" y="603"/>
                </a:cubicBezTo>
                <a:cubicBezTo>
                  <a:pt x="1708" y="513"/>
                  <a:pt x="1708" y="513"/>
                  <a:pt x="1708" y="513"/>
                </a:cubicBezTo>
                <a:cubicBezTo>
                  <a:pt x="1786" y="513"/>
                  <a:pt x="1786" y="513"/>
                  <a:pt x="1786" y="513"/>
                </a:cubicBezTo>
                <a:cubicBezTo>
                  <a:pt x="1786" y="500"/>
                  <a:pt x="1786" y="500"/>
                  <a:pt x="1786" y="500"/>
                </a:cubicBezTo>
                <a:cubicBezTo>
                  <a:pt x="1856" y="500"/>
                  <a:pt x="1856" y="500"/>
                  <a:pt x="1856" y="500"/>
                </a:cubicBezTo>
                <a:cubicBezTo>
                  <a:pt x="1856" y="468"/>
                  <a:pt x="1856" y="468"/>
                  <a:pt x="1856" y="468"/>
                </a:cubicBezTo>
                <a:cubicBezTo>
                  <a:pt x="1786" y="468"/>
                  <a:pt x="1786" y="468"/>
                  <a:pt x="1786" y="468"/>
                </a:cubicBezTo>
                <a:cubicBezTo>
                  <a:pt x="1786" y="455"/>
                  <a:pt x="1786" y="455"/>
                  <a:pt x="1786" y="455"/>
                </a:cubicBezTo>
                <a:cubicBezTo>
                  <a:pt x="1708" y="455"/>
                  <a:pt x="1708" y="455"/>
                  <a:pt x="1708" y="455"/>
                </a:cubicBezTo>
                <a:cubicBezTo>
                  <a:pt x="1708" y="365"/>
                  <a:pt x="1708" y="365"/>
                  <a:pt x="1708" y="365"/>
                </a:cubicBezTo>
                <a:lnTo>
                  <a:pt x="1786" y="365"/>
                </a:lnTo>
                <a:close/>
              </a:path>
            </a:pathLst>
          </a:custGeom>
          <a:solidFill>
            <a:schemeClr val="tx1">
              <a:alpha val="60000"/>
            </a:schemeClr>
          </a:solidFill>
          <a:ln w="38100" cap="flat">
            <a:solidFill>
              <a:srgbClr val="F2F2F2"/>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EF351FB-BB82-4F49-BF5C-7B9A3D5EC6AA}"/>
              </a:ext>
            </a:extLst>
          </p:cNvPr>
          <p:cNvSpPr txBox="1"/>
          <p:nvPr/>
        </p:nvSpPr>
        <p:spPr>
          <a:xfrm>
            <a:off x="4675716" y="4703826"/>
            <a:ext cx="4441780"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8-Core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Xeon Processor</a:t>
            </a:r>
          </a:p>
        </p:txBody>
      </p:sp>
      <p:sp>
        <p:nvSpPr>
          <p:cNvPr id="56" name="TextBox 55">
            <a:extLst>
              <a:ext uri="{FF2B5EF4-FFF2-40B4-BE49-F238E27FC236}">
                <a16:creationId xmlns:a16="http://schemas.microsoft.com/office/drawing/2014/main" id="{23B6030A-0A9F-498B-9E7C-B3EFCDAC3D08}"/>
              </a:ext>
            </a:extLst>
          </p:cNvPr>
          <p:cNvSpPr txBox="1"/>
          <p:nvPr/>
        </p:nvSpPr>
        <p:spPr>
          <a:xfrm>
            <a:off x="4675716" y="7814392"/>
            <a:ext cx="444178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at luctus sapien. Mauris et convallis erat. Donec varius orci ligula, a elementum lorem rhoncus non. </a:t>
            </a:r>
          </a:p>
        </p:txBody>
      </p:sp>
      <p:grpSp>
        <p:nvGrpSpPr>
          <p:cNvPr id="57" name="Group 56">
            <a:extLst>
              <a:ext uri="{FF2B5EF4-FFF2-40B4-BE49-F238E27FC236}">
                <a16:creationId xmlns:a16="http://schemas.microsoft.com/office/drawing/2014/main" id="{F3F04B35-7ADA-473A-A53D-90F77D5B93DE}"/>
              </a:ext>
            </a:extLst>
          </p:cNvPr>
          <p:cNvGrpSpPr/>
          <p:nvPr/>
        </p:nvGrpSpPr>
        <p:grpSpPr>
          <a:xfrm rot="16200000">
            <a:off x="12327821" y="5485838"/>
            <a:ext cx="4742122" cy="1372722"/>
            <a:chOff x="13311962" y="5950856"/>
            <a:chExt cx="4742122" cy="1372722"/>
          </a:xfrm>
        </p:grpSpPr>
        <p:sp>
          <p:nvSpPr>
            <p:cNvPr id="58" name="TextBox 57">
              <a:extLst>
                <a:ext uri="{FF2B5EF4-FFF2-40B4-BE49-F238E27FC236}">
                  <a16:creationId xmlns:a16="http://schemas.microsoft.com/office/drawing/2014/main" id="{C7A0B160-B425-4EC6-A74A-74E763443DEC}"/>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B1C008D8-A111-466B-8E2C-59E5802632CF}"/>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0" name="Group 59">
            <a:extLst>
              <a:ext uri="{FF2B5EF4-FFF2-40B4-BE49-F238E27FC236}">
                <a16:creationId xmlns:a16="http://schemas.microsoft.com/office/drawing/2014/main" id="{A675A162-804A-4ACD-BC9E-7CBD38EA7368}"/>
              </a:ext>
            </a:extLst>
          </p:cNvPr>
          <p:cNvGrpSpPr/>
          <p:nvPr/>
        </p:nvGrpSpPr>
        <p:grpSpPr>
          <a:xfrm rot="16200000">
            <a:off x="14762677" y="5485838"/>
            <a:ext cx="4742122" cy="1372722"/>
            <a:chOff x="13311962" y="5950856"/>
            <a:chExt cx="4742122" cy="1372722"/>
          </a:xfrm>
        </p:grpSpPr>
        <p:sp>
          <p:nvSpPr>
            <p:cNvPr id="61" name="TextBox 60">
              <a:extLst>
                <a:ext uri="{FF2B5EF4-FFF2-40B4-BE49-F238E27FC236}">
                  <a16:creationId xmlns:a16="http://schemas.microsoft.com/office/drawing/2014/main" id="{7A951CA6-9149-4761-BF2C-EB78FB6CD575}"/>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12D8098-5D09-4F94-88D6-4D26F02B0203}"/>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3" name="Group 62">
            <a:extLst>
              <a:ext uri="{FF2B5EF4-FFF2-40B4-BE49-F238E27FC236}">
                <a16:creationId xmlns:a16="http://schemas.microsoft.com/office/drawing/2014/main" id="{9F58F73A-89C6-46AD-B6CA-88136511D0B2}"/>
              </a:ext>
            </a:extLst>
          </p:cNvPr>
          <p:cNvGrpSpPr/>
          <p:nvPr/>
        </p:nvGrpSpPr>
        <p:grpSpPr>
          <a:xfrm rot="16200000">
            <a:off x="17197533" y="5485838"/>
            <a:ext cx="4742122" cy="1372722"/>
            <a:chOff x="13311962" y="5950856"/>
            <a:chExt cx="4742122" cy="1372722"/>
          </a:xfrm>
        </p:grpSpPr>
        <p:sp>
          <p:nvSpPr>
            <p:cNvPr id="64" name="TextBox 63">
              <a:extLst>
                <a:ext uri="{FF2B5EF4-FFF2-40B4-BE49-F238E27FC236}">
                  <a16:creationId xmlns:a16="http://schemas.microsoft.com/office/drawing/2014/main" id="{463D5C80-3E3F-46EF-BF40-62ACD43413F8}"/>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5" name="TextBox 64">
              <a:extLst>
                <a:ext uri="{FF2B5EF4-FFF2-40B4-BE49-F238E27FC236}">
                  <a16:creationId xmlns:a16="http://schemas.microsoft.com/office/drawing/2014/main" id="{19355EDD-3426-4264-A654-A0492D6E311D}"/>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sp>
        <p:nvSpPr>
          <p:cNvPr id="66" name="TextBox 65">
            <a:extLst>
              <a:ext uri="{FF2B5EF4-FFF2-40B4-BE49-F238E27FC236}">
                <a16:creationId xmlns:a16="http://schemas.microsoft.com/office/drawing/2014/main" id="{9A5E7D0D-E041-422F-AEDB-FDD7620BD586}"/>
              </a:ext>
            </a:extLst>
          </p:cNvPr>
          <p:cNvSpPr txBox="1"/>
          <p:nvPr/>
        </p:nvSpPr>
        <p:spPr>
          <a:xfrm>
            <a:off x="14304909"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67" name="TextBox 66">
            <a:extLst>
              <a:ext uri="{FF2B5EF4-FFF2-40B4-BE49-F238E27FC236}">
                <a16:creationId xmlns:a16="http://schemas.microsoft.com/office/drawing/2014/main" id="{52F99FD8-5F56-44F7-9AA8-0FD5641CB1BF}"/>
              </a:ext>
            </a:extLst>
          </p:cNvPr>
          <p:cNvSpPr txBox="1"/>
          <p:nvPr/>
        </p:nvSpPr>
        <p:spPr>
          <a:xfrm>
            <a:off x="16586109"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68" name="TextBox 67">
            <a:extLst>
              <a:ext uri="{FF2B5EF4-FFF2-40B4-BE49-F238E27FC236}">
                <a16:creationId xmlns:a16="http://schemas.microsoft.com/office/drawing/2014/main" id="{97380135-D6D5-4A52-A742-B0417B7DCE51}"/>
              </a:ext>
            </a:extLst>
          </p:cNvPr>
          <p:cNvSpPr txBox="1"/>
          <p:nvPr/>
        </p:nvSpPr>
        <p:spPr>
          <a:xfrm>
            <a:off x="19020965"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69" name="Rectangle 68">
            <a:extLst>
              <a:ext uri="{FF2B5EF4-FFF2-40B4-BE49-F238E27FC236}">
                <a16:creationId xmlns:a16="http://schemas.microsoft.com/office/drawing/2014/main" id="{832EFD17-60C0-4919-A523-9105CD276D10}"/>
              </a:ext>
            </a:extLst>
          </p:cNvPr>
          <p:cNvSpPr/>
          <p:nvPr/>
        </p:nvSpPr>
        <p:spPr>
          <a:xfrm>
            <a:off x="9020340" y="14331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https://www.pexels.com/photo/green-and-black-computer-motherboard-825258/</a:t>
            </a:r>
          </a:p>
        </p:txBody>
      </p:sp>
      <p:sp>
        <p:nvSpPr>
          <p:cNvPr id="70" name="TextBox 69">
            <a:extLst>
              <a:ext uri="{FF2B5EF4-FFF2-40B4-BE49-F238E27FC236}">
                <a16:creationId xmlns:a16="http://schemas.microsoft.com/office/drawing/2014/main" id="{008EE8BE-E919-4646-9C76-03DF9261D847}"/>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398538557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600" fill="hold"/>
                                        <p:tgtEl>
                                          <p:spTgt spid="7"/>
                                        </p:tgtEl>
                                        <p:attrNameLst>
                                          <p:attrName>ppt_x</p:attrName>
                                        </p:attrNameLst>
                                      </p:cBhvr>
                                      <p:tavLst>
                                        <p:tav tm="0">
                                          <p:val>
                                            <p:strVal val="#ppt_x"/>
                                          </p:val>
                                        </p:tav>
                                        <p:tav tm="100000">
                                          <p:val>
                                            <p:strVal val="#ppt_x"/>
                                          </p:val>
                                        </p:tav>
                                      </p:tavLst>
                                    </p:anim>
                                    <p:anim calcmode="lin" valueType="num">
                                      <p:cBhvr additive="base">
                                        <p:cTn id="8" dur="2600" fill="hold"/>
                                        <p:tgtEl>
                                          <p:spTgt spid="7"/>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11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childTnLst>
                                </p:cTn>
                              </p:par>
                              <p:par>
                                <p:cTn id="12" presetID="2" presetClass="entr" presetSubtype="4" decel="100000" fill="hold" grpId="0" nodeType="withEffect">
                                  <p:stCondLst>
                                    <p:cond delay="200"/>
                                  </p:stCondLst>
                                  <p:childTnLst>
                                    <p:set>
                                      <p:cBhvr>
                                        <p:cTn id="13" dur="1" fill="hold">
                                          <p:stCondLst>
                                            <p:cond delay="0"/>
                                          </p:stCondLst>
                                        </p:cTn>
                                        <p:tgtEl>
                                          <p:spTgt spid="55"/>
                                        </p:tgtEl>
                                        <p:attrNameLst>
                                          <p:attrName>style.visibility</p:attrName>
                                        </p:attrNameLst>
                                      </p:cBhvr>
                                      <p:to>
                                        <p:strVal val="visible"/>
                                      </p:to>
                                    </p:set>
                                    <p:anim calcmode="lin" valueType="num">
                                      <p:cBhvr additive="base">
                                        <p:cTn id="14" dur="1500" fill="hold"/>
                                        <p:tgtEl>
                                          <p:spTgt spid="55"/>
                                        </p:tgtEl>
                                        <p:attrNameLst>
                                          <p:attrName>ppt_x</p:attrName>
                                        </p:attrNameLst>
                                      </p:cBhvr>
                                      <p:tavLst>
                                        <p:tav tm="0">
                                          <p:val>
                                            <p:strVal val="#ppt_x"/>
                                          </p:val>
                                        </p:tav>
                                        <p:tav tm="100000">
                                          <p:val>
                                            <p:strVal val="#ppt_x"/>
                                          </p:val>
                                        </p:tav>
                                      </p:tavLst>
                                    </p:anim>
                                    <p:anim calcmode="lin" valueType="num">
                                      <p:cBhvr additive="base">
                                        <p:cTn id="15" dur="1500" fill="hold"/>
                                        <p:tgtEl>
                                          <p:spTgt spid="5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300"/>
                                  </p:stCondLst>
                                  <p:childTnLst>
                                    <p:set>
                                      <p:cBhvr>
                                        <p:cTn id="17" dur="1" fill="hold">
                                          <p:stCondLst>
                                            <p:cond delay="0"/>
                                          </p:stCondLst>
                                        </p:cTn>
                                        <p:tgtEl>
                                          <p:spTgt spid="56"/>
                                        </p:tgtEl>
                                        <p:attrNameLst>
                                          <p:attrName>style.visibility</p:attrName>
                                        </p:attrNameLst>
                                      </p:cBhvr>
                                      <p:to>
                                        <p:strVal val="visible"/>
                                      </p:to>
                                    </p:set>
                                    <p:anim calcmode="lin" valueType="num">
                                      <p:cBhvr additive="base">
                                        <p:cTn id="18" dur="1500" fill="hold"/>
                                        <p:tgtEl>
                                          <p:spTgt spid="56"/>
                                        </p:tgtEl>
                                        <p:attrNameLst>
                                          <p:attrName>ppt_x</p:attrName>
                                        </p:attrNameLst>
                                      </p:cBhvr>
                                      <p:tavLst>
                                        <p:tav tm="0">
                                          <p:val>
                                            <p:strVal val="#ppt_x"/>
                                          </p:val>
                                        </p:tav>
                                        <p:tav tm="100000">
                                          <p:val>
                                            <p:strVal val="#ppt_x"/>
                                          </p:val>
                                        </p:tav>
                                      </p:tavLst>
                                    </p:anim>
                                    <p:anim calcmode="lin" valueType="num">
                                      <p:cBhvr additive="base">
                                        <p:cTn id="19" dur="1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55" grpId="0"/>
      <p:bldP spid="56"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Group 211">
            <a:extLst>
              <a:ext uri="{FF2B5EF4-FFF2-40B4-BE49-F238E27FC236}">
                <a16:creationId xmlns:a16="http://schemas.microsoft.com/office/drawing/2014/main" id="{C40B1768-A1EE-4493-9D6F-F2770120565E}"/>
              </a:ext>
            </a:extLst>
          </p:cNvPr>
          <p:cNvGrpSpPr/>
          <p:nvPr/>
        </p:nvGrpSpPr>
        <p:grpSpPr>
          <a:xfrm>
            <a:off x="2354005" y="4878316"/>
            <a:ext cx="3929653" cy="3929653"/>
            <a:chOff x="2354005" y="4878316"/>
            <a:chExt cx="3929653" cy="3929653"/>
          </a:xfrm>
        </p:grpSpPr>
        <p:grpSp>
          <p:nvGrpSpPr>
            <p:cNvPr id="3" name="Group 2">
              <a:extLst>
                <a:ext uri="{FF2B5EF4-FFF2-40B4-BE49-F238E27FC236}">
                  <a16:creationId xmlns:a16="http://schemas.microsoft.com/office/drawing/2014/main" id="{E31A2216-A016-45FF-9195-516275FCA4BC}"/>
                </a:ext>
              </a:extLst>
            </p:cNvPr>
            <p:cNvGrpSpPr/>
            <p:nvPr/>
          </p:nvGrpSpPr>
          <p:grpSpPr>
            <a:xfrm>
              <a:off x="3004365" y="4878316"/>
              <a:ext cx="2628934" cy="423828"/>
              <a:chOff x="10446192" y="4227958"/>
              <a:chExt cx="3499111" cy="564115"/>
            </a:xfrm>
            <a:solidFill>
              <a:schemeClr val="accent1"/>
            </a:solidFill>
          </p:grpSpPr>
          <p:sp>
            <p:nvSpPr>
              <p:cNvPr id="4" name="Freeform 291">
                <a:extLst>
                  <a:ext uri="{FF2B5EF4-FFF2-40B4-BE49-F238E27FC236}">
                    <a16:creationId xmlns:a16="http://schemas.microsoft.com/office/drawing/2014/main" id="{4BBCAEBF-491A-414A-89C9-D9C000C1C689}"/>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292">
                <a:extLst>
                  <a:ext uri="{FF2B5EF4-FFF2-40B4-BE49-F238E27FC236}">
                    <a16:creationId xmlns:a16="http://schemas.microsoft.com/office/drawing/2014/main" id="{4F35C010-6CCE-445E-A387-82182F9B38D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293">
                <a:extLst>
                  <a:ext uri="{FF2B5EF4-FFF2-40B4-BE49-F238E27FC236}">
                    <a16:creationId xmlns:a16="http://schemas.microsoft.com/office/drawing/2014/main" id="{8D4A563A-22F1-4260-A799-F12F2FA867E8}"/>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294">
                <a:extLst>
                  <a:ext uri="{FF2B5EF4-FFF2-40B4-BE49-F238E27FC236}">
                    <a16:creationId xmlns:a16="http://schemas.microsoft.com/office/drawing/2014/main" id="{7635FE37-41FB-4C12-8209-19837953063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95">
                <a:extLst>
                  <a:ext uri="{FF2B5EF4-FFF2-40B4-BE49-F238E27FC236}">
                    <a16:creationId xmlns:a16="http://schemas.microsoft.com/office/drawing/2014/main" id="{B9886D46-5E47-420E-8F02-C2B568EF84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296">
                <a:extLst>
                  <a:ext uri="{FF2B5EF4-FFF2-40B4-BE49-F238E27FC236}">
                    <a16:creationId xmlns:a16="http://schemas.microsoft.com/office/drawing/2014/main" id="{8A2BBF3F-D27A-4C17-B720-A621ED2708F8}"/>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297">
                <a:extLst>
                  <a:ext uri="{FF2B5EF4-FFF2-40B4-BE49-F238E27FC236}">
                    <a16:creationId xmlns:a16="http://schemas.microsoft.com/office/drawing/2014/main" id="{0FBAD8F9-E69B-4B81-9F34-96347488899E}"/>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298">
                <a:extLst>
                  <a:ext uri="{FF2B5EF4-FFF2-40B4-BE49-F238E27FC236}">
                    <a16:creationId xmlns:a16="http://schemas.microsoft.com/office/drawing/2014/main" id="{DEDAEB38-D05B-4D70-9A97-C5E51AA0D211}"/>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99">
                <a:extLst>
                  <a:ext uri="{FF2B5EF4-FFF2-40B4-BE49-F238E27FC236}">
                    <a16:creationId xmlns:a16="http://schemas.microsoft.com/office/drawing/2014/main" id="{8C72B20E-AD37-4CF7-8790-5818215934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1BD5EE9-659A-4DC7-9E1A-441E34674FCD}"/>
                </a:ext>
              </a:extLst>
            </p:cNvPr>
            <p:cNvGrpSpPr/>
            <p:nvPr/>
          </p:nvGrpSpPr>
          <p:grpSpPr>
            <a:xfrm>
              <a:off x="3004365" y="8384141"/>
              <a:ext cx="2628934" cy="423828"/>
              <a:chOff x="10446192" y="8894211"/>
              <a:chExt cx="3499111" cy="564115"/>
            </a:xfrm>
            <a:solidFill>
              <a:schemeClr val="accent1"/>
            </a:solidFill>
          </p:grpSpPr>
          <p:sp>
            <p:nvSpPr>
              <p:cNvPr id="14" name="Freeform 300">
                <a:extLst>
                  <a:ext uri="{FF2B5EF4-FFF2-40B4-BE49-F238E27FC236}">
                    <a16:creationId xmlns:a16="http://schemas.microsoft.com/office/drawing/2014/main" id="{7F27AB7D-76AC-45E1-AE35-CA5617F94B1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01">
                <a:extLst>
                  <a:ext uri="{FF2B5EF4-FFF2-40B4-BE49-F238E27FC236}">
                    <a16:creationId xmlns:a16="http://schemas.microsoft.com/office/drawing/2014/main" id="{18935D3A-8036-463B-A564-E27AAC6024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02">
                <a:extLst>
                  <a:ext uri="{FF2B5EF4-FFF2-40B4-BE49-F238E27FC236}">
                    <a16:creationId xmlns:a16="http://schemas.microsoft.com/office/drawing/2014/main" id="{E1248475-66AC-4531-89E8-C521716333D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03">
                <a:extLst>
                  <a:ext uri="{FF2B5EF4-FFF2-40B4-BE49-F238E27FC236}">
                    <a16:creationId xmlns:a16="http://schemas.microsoft.com/office/drawing/2014/main" id="{A04F25AB-A0A8-45DC-86D2-B1B03AD51FA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04">
                <a:extLst>
                  <a:ext uri="{FF2B5EF4-FFF2-40B4-BE49-F238E27FC236}">
                    <a16:creationId xmlns:a16="http://schemas.microsoft.com/office/drawing/2014/main" id="{FBB61CF7-6E39-4F6C-BE50-D3B4363C176A}"/>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05">
                <a:extLst>
                  <a:ext uri="{FF2B5EF4-FFF2-40B4-BE49-F238E27FC236}">
                    <a16:creationId xmlns:a16="http://schemas.microsoft.com/office/drawing/2014/main" id="{F6111B6C-9010-4B8D-9DF5-00A6649D10F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06">
                <a:extLst>
                  <a:ext uri="{FF2B5EF4-FFF2-40B4-BE49-F238E27FC236}">
                    <a16:creationId xmlns:a16="http://schemas.microsoft.com/office/drawing/2014/main" id="{B21F4E1C-0D8A-47C4-8843-6873EF68758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07">
                <a:extLst>
                  <a:ext uri="{FF2B5EF4-FFF2-40B4-BE49-F238E27FC236}">
                    <a16:creationId xmlns:a16="http://schemas.microsoft.com/office/drawing/2014/main" id="{6BB4385D-3092-4D91-9708-36630C841B6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08">
                <a:extLst>
                  <a:ext uri="{FF2B5EF4-FFF2-40B4-BE49-F238E27FC236}">
                    <a16:creationId xmlns:a16="http://schemas.microsoft.com/office/drawing/2014/main" id="{08B4C997-5962-4361-86A7-FE32BD05F1E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AACB6EC6-38F3-4A6A-91AE-7BAB3D54DAD8}"/>
                </a:ext>
              </a:extLst>
            </p:cNvPr>
            <p:cNvGrpSpPr/>
            <p:nvPr/>
          </p:nvGrpSpPr>
          <p:grpSpPr>
            <a:xfrm>
              <a:off x="5860659" y="5528326"/>
              <a:ext cx="422999" cy="2629633"/>
              <a:chOff x="14247920" y="5093121"/>
              <a:chExt cx="563011" cy="3500042"/>
            </a:xfrm>
            <a:solidFill>
              <a:schemeClr val="accent1"/>
            </a:solidFill>
          </p:grpSpPr>
          <p:sp>
            <p:nvSpPr>
              <p:cNvPr id="24" name="Freeform 309">
                <a:extLst>
                  <a:ext uri="{FF2B5EF4-FFF2-40B4-BE49-F238E27FC236}">
                    <a16:creationId xmlns:a16="http://schemas.microsoft.com/office/drawing/2014/main" id="{9852D1CF-BC18-4C70-8217-F0246553685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0">
                <a:extLst>
                  <a:ext uri="{FF2B5EF4-FFF2-40B4-BE49-F238E27FC236}">
                    <a16:creationId xmlns:a16="http://schemas.microsoft.com/office/drawing/2014/main" id="{AB3DD8A7-92DB-4990-83B0-39831DB18362}"/>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311">
                <a:extLst>
                  <a:ext uri="{FF2B5EF4-FFF2-40B4-BE49-F238E27FC236}">
                    <a16:creationId xmlns:a16="http://schemas.microsoft.com/office/drawing/2014/main" id="{0C60EE8E-D7C4-46CA-B25E-DD47E8E78CB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12">
                <a:extLst>
                  <a:ext uri="{FF2B5EF4-FFF2-40B4-BE49-F238E27FC236}">
                    <a16:creationId xmlns:a16="http://schemas.microsoft.com/office/drawing/2014/main" id="{573B0EBE-6D16-4DC0-81F0-F349E8FF7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13">
                <a:extLst>
                  <a:ext uri="{FF2B5EF4-FFF2-40B4-BE49-F238E27FC236}">
                    <a16:creationId xmlns:a16="http://schemas.microsoft.com/office/drawing/2014/main" id="{AA9B97F8-5891-45E9-B15A-2E2E9F578469}"/>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14">
                <a:extLst>
                  <a:ext uri="{FF2B5EF4-FFF2-40B4-BE49-F238E27FC236}">
                    <a16:creationId xmlns:a16="http://schemas.microsoft.com/office/drawing/2014/main" id="{C0BA3EA8-1511-4A49-88AF-10E6C2B08668}"/>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15">
                <a:extLst>
                  <a:ext uri="{FF2B5EF4-FFF2-40B4-BE49-F238E27FC236}">
                    <a16:creationId xmlns:a16="http://schemas.microsoft.com/office/drawing/2014/main" id="{4713F704-78C3-4048-995F-41A0389C72F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16">
                <a:extLst>
                  <a:ext uri="{FF2B5EF4-FFF2-40B4-BE49-F238E27FC236}">
                    <a16:creationId xmlns:a16="http://schemas.microsoft.com/office/drawing/2014/main" id="{4E329AFD-68DD-45CD-A764-C2F19C33DAF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7">
                <a:extLst>
                  <a:ext uri="{FF2B5EF4-FFF2-40B4-BE49-F238E27FC236}">
                    <a16:creationId xmlns:a16="http://schemas.microsoft.com/office/drawing/2014/main" id="{9EFC15A6-6C4B-4440-AFCA-DF03FD6A935F}"/>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CCB4584-6139-4986-A779-7DAC022B5E47}"/>
                </a:ext>
              </a:extLst>
            </p:cNvPr>
            <p:cNvGrpSpPr/>
            <p:nvPr/>
          </p:nvGrpSpPr>
          <p:grpSpPr>
            <a:xfrm>
              <a:off x="2354005" y="5528326"/>
              <a:ext cx="422999" cy="2629633"/>
              <a:chOff x="9580563" y="5093121"/>
              <a:chExt cx="563011" cy="3500042"/>
            </a:xfrm>
            <a:solidFill>
              <a:schemeClr val="accent1"/>
            </a:solidFill>
            <a:effectLst/>
          </p:grpSpPr>
          <p:sp>
            <p:nvSpPr>
              <p:cNvPr id="34" name="Freeform 318">
                <a:extLst>
                  <a:ext uri="{FF2B5EF4-FFF2-40B4-BE49-F238E27FC236}">
                    <a16:creationId xmlns:a16="http://schemas.microsoft.com/office/drawing/2014/main" id="{6345195F-4428-4FC2-AE39-88768D853E99}"/>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9">
                <a:extLst>
                  <a:ext uri="{FF2B5EF4-FFF2-40B4-BE49-F238E27FC236}">
                    <a16:creationId xmlns:a16="http://schemas.microsoft.com/office/drawing/2014/main" id="{4E5A5798-6457-44F6-8005-ACFFDFF58E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0">
                <a:extLst>
                  <a:ext uri="{FF2B5EF4-FFF2-40B4-BE49-F238E27FC236}">
                    <a16:creationId xmlns:a16="http://schemas.microsoft.com/office/drawing/2014/main" id="{AD24304D-5F57-4EB6-8C55-B0E7644A0D1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21">
                <a:extLst>
                  <a:ext uri="{FF2B5EF4-FFF2-40B4-BE49-F238E27FC236}">
                    <a16:creationId xmlns:a16="http://schemas.microsoft.com/office/drawing/2014/main" id="{E362C436-8601-4C96-A2B9-EDECFD58F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22">
                <a:extLst>
                  <a:ext uri="{FF2B5EF4-FFF2-40B4-BE49-F238E27FC236}">
                    <a16:creationId xmlns:a16="http://schemas.microsoft.com/office/drawing/2014/main" id="{0DBC634C-95BD-45BC-AE2D-690DF9EBDBC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23">
                <a:extLst>
                  <a:ext uri="{FF2B5EF4-FFF2-40B4-BE49-F238E27FC236}">
                    <a16:creationId xmlns:a16="http://schemas.microsoft.com/office/drawing/2014/main" id="{4463E812-F13E-4E73-95D2-8C1B3637D8B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24">
                <a:extLst>
                  <a:ext uri="{FF2B5EF4-FFF2-40B4-BE49-F238E27FC236}">
                    <a16:creationId xmlns:a16="http://schemas.microsoft.com/office/drawing/2014/main" id="{01F92CC4-4C20-41D3-AF3E-28CF58F5684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25">
                <a:extLst>
                  <a:ext uri="{FF2B5EF4-FFF2-40B4-BE49-F238E27FC236}">
                    <a16:creationId xmlns:a16="http://schemas.microsoft.com/office/drawing/2014/main" id="{1EF3CBE3-5023-4C78-A391-AFAC9B791C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26">
                <a:extLst>
                  <a:ext uri="{FF2B5EF4-FFF2-40B4-BE49-F238E27FC236}">
                    <a16:creationId xmlns:a16="http://schemas.microsoft.com/office/drawing/2014/main" id="{A6B580CF-48A7-4E7A-B674-F4F709CD199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Freeform 290">
              <a:extLst>
                <a:ext uri="{FF2B5EF4-FFF2-40B4-BE49-F238E27FC236}">
                  <a16:creationId xmlns:a16="http://schemas.microsoft.com/office/drawing/2014/main" id="{90991616-1149-4651-A940-07847317752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31E3EFB7-EDCF-4ADA-9062-5C8F3EE22CD5}"/>
              </a:ext>
            </a:extLst>
          </p:cNvPr>
          <p:cNvGrpSpPr/>
          <p:nvPr/>
        </p:nvGrpSpPr>
        <p:grpSpPr>
          <a:xfrm>
            <a:off x="7603842" y="4878316"/>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D6F8311E-E90F-47BE-A88B-34676B3B78FF}"/>
                </a:ext>
              </a:extLst>
            </p:cNvPr>
            <p:cNvGrpSpPr/>
            <p:nvPr/>
          </p:nvGrpSpPr>
          <p:grpSpPr>
            <a:xfrm>
              <a:off x="8595281" y="4878316"/>
              <a:ext cx="2628934" cy="423828"/>
              <a:chOff x="10446192" y="4227958"/>
              <a:chExt cx="3499111" cy="564115"/>
            </a:xfrm>
            <a:grpFill/>
          </p:grpSpPr>
          <p:sp>
            <p:nvSpPr>
              <p:cNvPr id="46" name="Freeform 291">
                <a:extLst>
                  <a:ext uri="{FF2B5EF4-FFF2-40B4-BE49-F238E27FC236}">
                    <a16:creationId xmlns:a16="http://schemas.microsoft.com/office/drawing/2014/main" id="{164AFF59-914D-4DB3-B653-827DADC5551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92">
                <a:extLst>
                  <a:ext uri="{FF2B5EF4-FFF2-40B4-BE49-F238E27FC236}">
                    <a16:creationId xmlns:a16="http://schemas.microsoft.com/office/drawing/2014/main" id="{F1406F76-7058-439B-AA76-A43CF8DEC1B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93">
                <a:extLst>
                  <a:ext uri="{FF2B5EF4-FFF2-40B4-BE49-F238E27FC236}">
                    <a16:creationId xmlns:a16="http://schemas.microsoft.com/office/drawing/2014/main" id="{2F107C1B-ECBF-4DA9-A80F-4914248453AF}"/>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94">
                <a:extLst>
                  <a:ext uri="{FF2B5EF4-FFF2-40B4-BE49-F238E27FC236}">
                    <a16:creationId xmlns:a16="http://schemas.microsoft.com/office/drawing/2014/main" id="{DFDAE46C-AE09-4589-997F-DEDABF6F4C29}"/>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95">
                <a:extLst>
                  <a:ext uri="{FF2B5EF4-FFF2-40B4-BE49-F238E27FC236}">
                    <a16:creationId xmlns:a16="http://schemas.microsoft.com/office/drawing/2014/main" id="{A25A9A3D-F7C8-4BA2-932E-1646915F1DF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96">
                <a:extLst>
                  <a:ext uri="{FF2B5EF4-FFF2-40B4-BE49-F238E27FC236}">
                    <a16:creationId xmlns:a16="http://schemas.microsoft.com/office/drawing/2014/main" id="{A3954D1A-B49F-4CCE-B1DC-237F17D8040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97">
                <a:extLst>
                  <a:ext uri="{FF2B5EF4-FFF2-40B4-BE49-F238E27FC236}">
                    <a16:creationId xmlns:a16="http://schemas.microsoft.com/office/drawing/2014/main" id="{D4E40C40-420C-442F-8FAC-96E3113C1CEC}"/>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98">
                <a:extLst>
                  <a:ext uri="{FF2B5EF4-FFF2-40B4-BE49-F238E27FC236}">
                    <a16:creationId xmlns:a16="http://schemas.microsoft.com/office/drawing/2014/main" id="{6BB25E7F-83EC-4384-9471-A6700F564B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99">
                <a:extLst>
                  <a:ext uri="{FF2B5EF4-FFF2-40B4-BE49-F238E27FC236}">
                    <a16:creationId xmlns:a16="http://schemas.microsoft.com/office/drawing/2014/main" id="{4356BA25-23D0-4BFD-B26F-2C4897B800D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 name="Group 54">
              <a:extLst>
                <a:ext uri="{FF2B5EF4-FFF2-40B4-BE49-F238E27FC236}">
                  <a16:creationId xmlns:a16="http://schemas.microsoft.com/office/drawing/2014/main" id="{FFB55385-94CA-4A68-987A-BA3AE271AE59}"/>
                </a:ext>
              </a:extLst>
            </p:cNvPr>
            <p:cNvGrpSpPr/>
            <p:nvPr/>
          </p:nvGrpSpPr>
          <p:grpSpPr>
            <a:xfrm>
              <a:off x="8595281" y="8384141"/>
              <a:ext cx="2628934" cy="423828"/>
              <a:chOff x="10446192" y="8894211"/>
              <a:chExt cx="3499111" cy="564115"/>
            </a:xfrm>
            <a:grpFill/>
          </p:grpSpPr>
          <p:sp>
            <p:nvSpPr>
              <p:cNvPr id="56" name="Freeform 300">
                <a:extLst>
                  <a:ext uri="{FF2B5EF4-FFF2-40B4-BE49-F238E27FC236}">
                    <a16:creationId xmlns:a16="http://schemas.microsoft.com/office/drawing/2014/main" id="{8B7AFB23-E578-4835-9392-7AE9ACB6A6B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01">
                <a:extLst>
                  <a:ext uri="{FF2B5EF4-FFF2-40B4-BE49-F238E27FC236}">
                    <a16:creationId xmlns:a16="http://schemas.microsoft.com/office/drawing/2014/main" id="{67FA26CC-5445-47D4-9089-239246FC7D1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02">
                <a:extLst>
                  <a:ext uri="{FF2B5EF4-FFF2-40B4-BE49-F238E27FC236}">
                    <a16:creationId xmlns:a16="http://schemas.microsoft.com/office/drawing/2014/main" id="{5FA6A00D-862D-4B22-99E9-6356E89DA1F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303">
                <a:extLst>
                  <a:ext uri="{FF2B5EF4-FFF2-40B4-BE49-F238E27FC236}">
                    <a16:creationId xmlns:a16="http://schemas.microsoft.com/office/drawing/2014/main" id="{5B8028BC-BCE5-4B06-ADF1-E683EBAA285C}"/>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04">
                <a:extLst>
                  <a:ext uri="{FF2B5EF4-FFF2-40B4-BE49-F238E27FC236}">
                    <a16:creationId xmlns:a16="http://schemas.microsoft.com/office/drawing/2014/main" id="{B2629B36-6468-4CE8-BE14-B8B7D2FD6A7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05">
                <a:extLst>
                  <a:ext uri="{FF2B5EF4-FFF2-40B4-BE49-F238E27FC236}">
                    <a16:creationId xmlns:a16="http://schemas.microsoft.com/office/drawing/2014/main" id="{A60AE0DF-67BB-44AA-BCB0-96DE61AF2F68}"/>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06">
                <a:extLst>
                  <a:ext uri="{FF2B5EF4-FFF2-40B4-BE49-F238E27FC236}">
                    <a16:creationId xmlns:a16="http://schemas.microsoft.com/office/drawing/2014/main" id="{5A7F4302-7307-4825-A177-70587CAFBA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07">
                <a:extLst>
                  <a:ext uri="{FF2B5EF4-FFF2-40B4-BE49-F238E27FC236}">
                    <a16:creationId xmlns:a16="http://schemas.microsoft.com/office/drawing/2014/main" id="{13B2DA00-AB9D-4703-B3BA-A2E80243EE21}"/>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08">
                <a:extLst>
                  <a:ext uri="{FF2B5EF4-FFF2-40B4-BE49-F238E27FC236}">
                    <a16:creationId xmlns:a16="http://schemas.microsoft.com/office/drawing/2014/main" id="{17963501-8C4C-4746-A21F-3EA6BA127C7C}"/>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 name="Group 64">
              <a:extLst>
                <a:ext uri="{FF2B5EF4-FFF2-40B4-BE49-F238E27FC236}">
                  <a16:creationId xmlns:a16="http://schemas.microsoft.com/office/drawing/2014/main" id="{BA9BE43F-F9EE-4B52-BA14-08B767990EFD}"/>
                </a:ext>
              </a:extLst>
            </p:cNvPr>
            <p:cNvGrpSpPr/>
            <p:nvPr/>
          </p:nvGrpSpPr>
          <p:grpSpPr>
            <a:xfrm>
              <a:off x="11451575" y="5528326"/>
              <a:ext cx="422999" cy="2629633"/>
              <a:chOff x="14247920" y="5093121"/>
              <a:chExt cx="563011" cy="3500042"/>
            </a:xfrm>
            <a:grpFill/>
          </p:grpSpPr>
          <p:sp>
            <p:nvSpPr>
              <p:cNvPr id="66" name="Freeform 309">
                <a:extLst>
                  <a:ext uri="{FF2B5EF4-FFF2-40B4-BE49-F238E27FC236}">
                    <a16:creationId xmlns:a16="http://schemas.microsoft.com/office/drawing/2014/main" id="{1B3401FD-3B5D-4052-AE85-09463773D4F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0">
                <a:extLst>
                  <a:ext uri="{FF2B5EF4-FFF2-40B4-BE49-F238E27FC236}">
                    <a16:creationId xmlns:a16="http://schemas.microsoft.com/office/drawing/2014/main" id="{DF145683-E9D6-4508-A9FC-9440311E1D1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11">
                <a:extLst>
                  <a:ext uri="{FF2B5EF4-FFF2-40B4-BE49-F238E27FC236}">
                    <a16:creationId xmlns:a16="http://schemas.microsoft.com/office/drawing/2014/main" id="{B38C13AE-5ED5-40C5-A9A9-2E03BC019E9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12">
                <a:extLst>
                  <a:ext uri="{FF2B5EF4-FFF2-40B4-BE49-F238E27FC236}">
                    <a16:creationId xmlns:a16="http://schemas.microsoft.com/office/drawing/2014/main" id="{579F1AC7-8429-4338-92B3-BFCC8A3E44C5}"/>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13">
                <a:extLst>
                  <a:ext uri="{FF2B5EF4-FFF2-40B4-BE49-F238E27FC236}">
                    <a16:creationId xmlns:a16="http://schemas.microsoft.com/office/drawing/2014/main" id="{03E73DAE-0819-441E-AB2F-2E0176E6168F}"/>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14">
                <a:extLst>
                  <a:ext uri="{FF2B5EF4-FFF2-40B4-BE49-F238E27FC236}">
                    <a16:creationId xmlns:a16="http://schemas.microsoft.com/office/drawing/2014/main" id="{32175A4C-D554-46AD-BDBF-05B3EE69812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15">
                <a:extLst>
                  <a:ext uri="{FF2B5EF4-FFF2-40B4-BE49-F238E27FC236}">
                    <a16:creationId xmlns:a16="http://schemas.microsoft.com/office/drawing/2014/main" id="{4DCB6F9D-5037-4C13-B655-EDF3B556754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16">
                <a:extLst>
                  <a:ext uri="{FF2B5EF4-FFF2-40B4-BE49-F238E27FC236}">
                    <a16:creationId xmlns:a16="http://schemas.microsoft.com/office/drawing/2014/main" id="{1E45AEC1-277A-495C-A39F-4F4A55599FA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17">
                <a:extLst>
                  <a:ext uri="{FF2B5EF4-FFF2-40B4-BE49-F238E27FC236}">
                    <a16:creationId xmlns:a16="http://schemas.microsoft.com/office/drawing/2014/main" id="{49738731-EB53-4C9C-81B2-42FF8D849705}"/>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66798DC5-4043-44F3-8916-B7B994F6DBE5}"/>
                </a:ext>
              </a:extLst>
            </p:cNvPr>
            <p:cNvGrpSpPr/>
            <p:nvPr/>
          </p:nvGrpSpPr>
          <p:grpSpPr>
            <a:xfrm>
              <a:off x="7944921" y="5528326"/>
              <a:ext cx="422999" cy="2629633"/>
              <a:chOff x="9580563" y="5093121"/>
              <a:chExt cx="563011" cy="3500042"/>
            </a:xfrm>
            <a:grpFill/>
            <a:effectLst/>
          </p:grpSpPr>
          <p:sp>
            <p:nvSpPr>
              <p:cNvPr id="76" name="Freeform 318">
                <a:extLst>
                  <a:ext uri="{FF2B5EF4-FFF2-40B4-BE49-F238E27FC236}">
                    <a16:creationId xmlns:a16="http://schemas.microsoft.com/office/drawing/2014/main" id="{921883D1-789D-44EE-9C46-2CEAC3BF95F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19">
                <a:extLst>
                  <a:ext uri="{FF2B5EF4-FFF2-40B4-BE49-F238E27FC236}">
                    <a16:creationId xmlns:a16="http://schemas.microsoft.com/office/drawing/2014/main" id="{61DFD174-C102-46F5-AFBF-A5F4472A56C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20">
                <a:extLst>
                  <a:ext uri="{FF2B5EF4-FFF2-40B4-BE49-F238E27FC236}">
                    <a16:creationId xmlns:a16="http://schemas.microsoft.com/office/drawing/2014/main" id="{EED513B4-690E-4F8A-95A1-D320758680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21">
                <a:extLst>
                  <a:ext uri="{FF2B5EF4-FFF2-40B4-BE49-F238E27FC236}">
                    <a16:creationId xmlns:a16="http://schemas.microsoft.com/office/drawing/2014/main" id="{6A493CA0-F101-4218-B7E9-EA90A6317DBE}"/>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322">
                <a:extLst>
                  <a:ext uri="{FF2B5EF4-FFF2-40B4-BE49-F238E27FC236}">
                    <a16:creationId xmlns:a16="http://schemas.microsoft.com/office/drawing/2014/main" id="{C30C5F69-2003-43CB-B077-82ED0E149784}"/>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323">
                <a:extLst>
                  <a:ext uri="{FF2B5EF4-FFF2-40B4-BE49-F238E27FC236}">
                    <a16:creationId xmlns:a16="http://schemas.microsoft.com/office/drawing/2014/main" id="{AD154A9D-8A09-4C6D-BDDF-8E3B8C2A58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324">
                <a:extLst>
                  <a:ext uri="{FF2B5EF4-FFF2-40B4-BE49-F238E27FC236}">
                    <a16:creationId xmlns:a16="http://schemas.microsoft.com/office/drawing/2014/main" id="{B70A48A6-4AC4-4004-9ABC-0001AFC00CE4}"/>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325">
                <a:extLst>
                  <a:ext uri="{FF2B5EF4-FFF2-40B4-BE49-F238E27FC236}">
                    <a16:creationId xmlns:a16="http://schemas.microsoft.com/office/drawing/2014/main" id="{2B8A108F-5D98-4BA5-AC0A-E3996D3D8A2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326">
                <a:extLst>
                  <a:ext uri="{FF2B5EF4-FFF2-40B4-BE49-F238E27FC236}">
                    <a16:creationId xmlns:a16="http://schemas.microsoft.com/office/drawing/2014/main" id="{D508BF2A-55E0-4B6D-80DC-E663D5D4DD9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Freeform 290">
              <a:extLst>
                <a:ext uri="{FF2B5EF4-FFF2-40B4-BE49-F238E27FC236}">
                  <a16:creationId xmlns:a16="http://schemas.microsoft.com/office/drawing/2014/main" id="{11751023-444D-445D-9993-03059E16E918}"/>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39CF3F22-AA23-45C9-95E7-1464ED71EF12}"/>
              </a:ext>
            </a:extLst>
          </p:cNvPr>
          <p:cNvGrpSpPr/>
          <p:nvPr/>
        </p:nvGrpSpPr>
        <p:grpSpPr>
          <a:xfrm>
            <a:off x="12853679" y="4878316"/>
            <a:ext cx="3929653" cy="3929653"/>
            <a:chOff x="12919340" y="4878316"/>
            <a:chExt cx="3929653" cy="3929653"/>
          </a:xfrm>
          <a:solidFill>
            <a:schemeClr val="accent5"/>
          </a:solidFill>
        </p:grpSpPr>
        <p:grpSp>
          <p:nvGrpSpPr>
            <p:cNvPr id="86" name="Group 85">
              <a:extLst>
                <a:ext uri="{FF2B5EF4-FFF2-40B4-BE49-F238E27FC236}">
                  <a16:creationId xmlns:a16="http://schemas.microsoft.com/office/drawing/2014/main" id="{DB614CC5-9C84-4885-8897-2132A0755822}"/>
                </a:ext>
              </a:extLst>
            </p:cNvPr>
            <p:cNvGrpSpPr/>
            <p:nvPr/>
          </p:nvGrpSpPr>
          <p:grpSpPr>
            <a:xfrm>
              <a:off x="13569700" y="4878316"/>
              <a:ext cx="2628934" cy="423828"/>
              <a:chOff x="10446192" y="4227958"/>
              <a:chExt cx="3499111" cy="564115"/>
            </a:xfrm>
            <a:grpFill/>
          </p:grpSpPr>
          <p:sp>
            <p:nvSpPr>
              <p:cNvPr id="87" name="Freeform 291">
                <a:extLst>
                  <a:ext uri="{FF2B5EF4-FFF2-40B4-BE49-F238E27FC236}">
                    <a16:creationId xmlns:a16="http://schemas.microsoft.com/office/drawing/2014/main" id="{BAE00C0E-C22D-452C-986C-3BA0B060186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92">
                <a:extLst>
                  <a:ext uri="{FF2B5EF4-FFF2-40B4-BE49-F238E27FC236}">
                    <a16:creationId xmlns:a16="http://schemas.microsoft.com/office/drawing/2014/main" id="{A0B41975-A009-42A8-BEF4-19E1D8014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93">
                <a:extLst>
                  <a:ext uri="{FF2B5EF4-FFF2-40B4-BE49-F238E27FC236}">
                    <a16:creationId xmlns:a16="http://schemas.microsoft.com/office/drawing/2014/main" id="{4019D552-4CF3-4045-9BF9-5B331B6582A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94">
                <a:extLst>
                  <a:ext uri="{FF2B5EF4-FFF2-40B4-BE49-F238E27FC236}">
                    <a16:creationId xmlns:a16="http://schemas.microsoft.com/office/drawing/2014/main" id="{B35FCD53-710A-450A-8D75-DEF5A49E45F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95">
                <a:extLst>
                  <a:ext uri="{FF2B5EF4-FFF2-40B4-BE49-F238E27FC236}">
                    <a16:creationId xmlns:a16="http://schemas.microsoft.com/office/drawing/2014/main" id="{C85AF14B-5F43-4814-824A-F8B76503909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6">
                <a:extLst>
                  <a:ext uri="{FF2B5EF4-FFF2-40B4-BE49-F238E27FC236}">
                    <a16:creationId xmlns:a16="http://schemas.microsoft.com/office/drawing/2014/main" id="{82FA6BAC-54D1-48C0-A614-A6A52CB5CFB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7">
                <a:extLst>
                  <a:ext uri="{FF2B5EF4-FFF2-40B4-BE49-F238E27FC236}">
                    <a16:creationId xmlns:a16="http://schemas.microsoft.com/office/drawing/2014/main" id="{42716691-FAD9-4399-95DD-9C33D8A1790D}"/>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8">
                <a:extLst>
                  <a:ext uri="{FF2B5EF4-FFF2-40B4-BE49-F238E27FC236}">
                    <a16:creationId xmlns:a16="http://schemas.microsoft.com/office/drawing/2014/main" id="{D64180C8-9D0F-4FDF-9D62-0AD568917DBF}"/>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9">
                <a:extLst>
                  <a:ext uri="{FF2B5EF4-FFF2-40B4-BE49-F238E27FC236}">
                    <a16:creationId xmlns:a16="http://schemas.microsoft.com/office/drawing/2014/main" id="{DC7F86B5-98B8-416B-BE91-1C7742A22AC0}"/>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6" name="Group 95">
              <a:extLst>
                <a:ext uri="{FF2B5EF4-FFF2-40B4-BE49-F238E27FC236}">
                  <a16:creationId xmlns:a16="http://schemas.microsoft.com/office/drawing/2014/main" id="{11882DA0-0406-4383-A064-44A9383B80F2}"/>
                </a:ext>
              </a:extLst>
            </p:cNvPr>
            <p:cNvGrpSpPr/>
            <p:nvPr/>
          </p:nvGrpSpPr>
          <p:grpSpPr>
            <a:xfrm>
              <a:off x="13569700" y="8384141"/>
              <a:ext cx="2628934" cy="423828"/>
              <a:chOff x="10446192" y="8894211"/>
              <a:chExt cx="3499111" cy="564115"/>
            </a:xfrm>
            <a:grpFill/>
          </p:grpSpPr>
          <p:sp>
            <p:nvSpPr>
              <p:cNvPr id="97" name="Freeform 300">
                <a:extLst>
                  <a:ext uri="{FF2B5EF4-FFF2-40B4-BE49-F238E27FC236}">
                    <a16:creationId xmlns:a16="http://schemas.microsoft.com/office/drawing/2014/main" id="{6767A5D0-7CFC-43A2-AE2B-E08F1498A9F8}"/>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01">
                <a:extLst>
                  <a:ext uri="{FF2B5EF4-FFF2-40B4-BE49-F238E27FC236}">
                    <a16:creationId xmlns:a16="http://schemas.microsoft.com/office/drawing/2014/main" id="{0C878522-5D4A-4451-83EA-83B8FECD39E1}"/>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02">
                <a:extLst>
                  <a:ext uri="{FF2B5EF4-FFF2-40B4-BE49-F238E27FC236}">
                    <a16:creationId xmlns:a16="http://schemas.microsoft.com/office/drawing/2014/main" id="{8EC684F0-B2BD-47B5-929E-CE47D85E49E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03">
                <a:extLst>
                  <a:ext uri="{FF2B5EF4-FFF2-40B4-BE49-F238E27FC236}">
                    <a16:creationId xmlns:a16="http://schemas.microsoft.com/office/drawing/2014/main" id="{87358650-46D1-467F-BF61-6C45CF28D7B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304">
                <a:extLst>
                  <a:ext uri="{FF2B5EF4-FFF2-40B4-BE49-F238E27FC236}">
                    <a16:creationId xmlns:a16="http://schemas.microsoft.com/office/drawing/2014/main" id="{F80DBEE6-339E-4B7F-B028-927C9F15AAD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5">
                <a:extLst>
                  <a:ext uri="{FF2B5EF4-FFF2-40B4-BE49-F238E27FC236}">
                    <a16:creationId xmlns:a16="http://schemas.microsoft.com/office/drawing/2014/main" id="{1E2D29E3-292D-43AB-9479-DB1ED427F9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6">
                <a:extLst>
                  <a:ext uri="{FF2B5EF4-FFF2-40B4-BE49-F238E27FC236}">
                    <a16:creationId xmlns:a16="http://schemas.microsoft.com/office/drawing/2014/main" id="{9813AFF6-FC51-4305-9224-2DFD79104301}"/>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7">
                <a:extLst>
                  <a:ext uri="{FF2B5EF4-FFF2-40B4-BE49-F238E27FC236}">
                    <a16:creationId xmlns:a16="http://schemas.microsoft.com/office/drawing/2014/main" id="{E6111EDA-A2EA-41D4-B9F2-6C22861846A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8">
                <a:extLst>
                  <a:ext uri="{FF2B5EF4-FFF2-40B4-BE49-F238E27FC236}">
                    <a16:creationId xmlns:a16="http://schemas.microsoft.com/office/drawing/2014/main" id="{EAF0F9DA-6305-4494-9819-252315E8C2B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737BD21D-56F2-4132-A2B3-DED8644F7163}"/>
                </a:ext>
              </a:extLst>
            </p:cNvPr>
            <p:cNvGrpSpPr/>
            <p:nvPr/>
          </p:nvGrpSpPr>
          <p:grpSpPr>
            <a:xfrm>
              <a:off x="16425994" y="5528326"/>
              <a:ext cx="422999" cy="2629633"/>
              <a:chOff x="14247920" y="5093121"/>
              <a:chExt cx="563011" cy="3500042"/>
            </a:xfrm>
            <a:grpFill/>
          </p:grpSpPr>
          <p:sp>
            <p:nvSpPr>
              <p:cNvPr id="107" name="Freeform 309">
                <a:extLst>
                  <a:ext uri="{FF2B5EF4-FFF2-40B4-BE49-F238E27FC236}">
                    <a16:creationId xmlns:a16="http://schemas.microsoft.com/office/drawing/2014/main" id="{ACE55EDB-4A9E-473D-8857-710F6CA7CB1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0">
                <a:extLst>
                  <a:ext uri="{FF2B5EF4-FFF2-40B4-BE49-F238E27FC236}">
                    <a16:creationId xmlns:a16="http://schemas.microsoft.com/office/drawing/2014/main" id="{43CA3D66-E2FF-4D88-807F-1DA0262653E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1">
                <a:extLst>
                  <a:ext uri="{FF2B5EF4-FFF2-40B4-BE49-F238E27FC236}">
                    <a16:creationId xmlns:a16="http://schemas.microsoft.com/office/drawing/2014/main" id="{2BF785C1-57CE-4B99-9D8A-716E0D806AB9}"/>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12">
                <a:extLst>
                  <a:ext uri="{FF2B5EF4-FFF2-40B4-BE49-F238E27FC236}">
                    <a16:creationId xmlns:a16="http://schemas.microsoft.com/office/drawing/2014/main" id="{E497A4FD-556E-47F3-BB64-41BE0D0C68E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3">
                <a:extLst>
                  <a:ext uri="{FF2B5EF4-FFF2-40B4-BE49-F238E27FC236}">
                    <a16:creationId xmlns:a16="http://schemas.microsoft.com/office/drawing/2014/main" id="{37E52D76-6ED1-4998-99EE-B89A5B9BE87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4">
                <a:extLst>
                  <a:ext uri="{FF2B5EF4-FFF2-40B4-BE49-F238E27FC236}">
                    <a16:creationId xmlns:a16="http://schemas.microsoft.com/office/drawing/2014/main" id="{7DB1CC03-4332-40FC-9BEB-CA623C5351F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5">
                <a:extLst>
                  <a:ext uri="{FF2B5EF4-FFF2-40B4-BE49-F238E27FC236}">
                    <a16:creationId xmlns:a16="http://schemas.microsoft.com/office/drawing/2014/main" id="{99AC3B6D-ECE8-4E56-8A78-40E0089A5F5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6">
                <a:extLst>
                  <a:ext uri="{FF2B5EF4-FFF2-40B4-BE49-F238E27FC236}">
                    <a16:creationId xmlns:a16="http://schemas.microsoft.com/office/drawing/2014/main" id="{343FC35E-89D7-468F-A15C-40786EB6138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7">
                <a:extLst>
                  <a:ext uri="{FF2B5EF4-FFF2-40B4-BE49-F238E27FC236}">
                    <a16:creationId xmlns:a16="http://schemas.microsoft.com/office/drawing/2014/main" id="{7A5818D5-05AE-4FA6-B12A-99A82084CE1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6" name="Group 115">
              <a:extLst>
                <a:ext uri="{FF2B5EF4-FFF2-40B4-BE49-F238E27FC236}">
                  <a16:creationId xmlns:a16="http://schemas.microsoft.com/office/drawing/2014/main" id="{A9830886-CFB5-4226-A940-5416B0B9AF81}"/>
                </a:ext>
              </a:extLst>
            </p:cNvPr>
            <p:cNvGrpSpPr/>
            <p:nvPr/>
          </p:nvGrpSpPr>
          <p:grpSpPr>
            <a:xfrm>
              <a:off x="12919340" y="5528326"/>
              <a:ext cx="422999" cy="2629633"/>
              <a:chOff x="9580563" y="5093121"/>
              <a:chExt cx="563011" cy="3500042"/>
            </a:xfrm>
            <a:grpFill/>
            <a:effectLst/>
          </p:grpSpPr>
          <p:sp>
            <p:nvSpPr>
              <p:cNvPr id="117" name="Freeform 318">
                <a:extLst>
                  <a:ext uri="{FF2B5EF4-FFF2-40B4-BE49-F238E27FC236}">
                    <a16:creationId xmlns:a16="http://schemas.microsoft.com/office/drawing/2014/main" id="{1C9E0DC3-9AF6-42C0-AF7B-7525A134D70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9">
                <a:extLst>
                  <a:ext uri="{FF2B5EF4-FFF2-40B4-BE49-F238E27FC236}">
                    <a16:creationId xmlns:a16="http://schemas.microsoft.com/office/drawing/2014/main" id="{6E3D48E0-F841-4BBA-A86D-84D91101893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20">
                <a:extLst>
                  <a:ext uri="{FF2B5EF4-FFF2-40B4-BE49-F238E27FC236}">
                    <a16:creationId xmlns:a16="http://schemas.microsoft.com/office/drawing/2014/main" id="{0E278357-FB27-4766-91F0-F41BAD1656FE}"/>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21">
                <a:extLst>
                  <a:ext uri="{FF2B5EF4-FFF2-40B4-BE49-F238E27FC236}">
                    <a16:creationId xmlns:a16="http://schemas.microsoft.com/office/drawing/2014/main" id="{41A2D80F-432E-4A58-908D-BB878AE12E8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2">
                <a:extLst>
                  <a:ext uri="{FF2B5EF4-FFF2-40B4-BE49-F238E27FC236}">
                    <a16:creationId xmlns:a16="http://schemas.microsoft.com/office/drawing/2014/main" id="{617F2DE7-AC93-43BD-828A-47B09E33027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3">
                <a:extLst>
                  <a:ext uri="{FF2B5EF4-FFF2-40B4-BE49-F238E27FC236}">
                    <a16:creationId xmlns:a16="http://schemas.microsoft.com/office/drawing/2014/main" id="{F4F685EB-423A-4A78-B6CC-C35D83D5FAC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4">
                <a:extLst>
                  <a:ext uri="{FF2B5EF4-FFF2-40B4-BE49-F238E27FC236}">
                    <a16:creationId xmlns:a16="http://schemas.microsoft.com/office/drawing/2014/main" id="{1B9B1751-138D-4EDC-B141-CBEB0B16646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5">
                <a:extLst>
                  <a:ext uri="{FF2B5EF4-FFF2-40B4-BE49-F238E27FC236}">
                    <a16:creationId xmlns:a16="http://schemas.microsoft.com/office/drawing/2014/main" id="{91733211-5D54-4F3D-A0BA-BEE3EBE0FB0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6">
                <a:extLst>
                  <a:ext uri="{FF2B5EF4-FFF2-40B4-BE49-F238E27FC236}">
                    <a16:creationId xmlns:a16="http://schemas.microsoft.com/office/drawing/2014/main" id="{DD3FB18A-50A2-436E-8BEA-59F9B0A16CF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6" name="Freeform 290">
              <a:extLst>
                <a:ext uri="{FF2B5EF4-FFF2-40B4-BE49-F238E27FC236}">
                  <a16:creationId xmlns:a16="http://schemas.microsoft.com/office/drawing/2014/main" id="{C41234A7-E417-47A4-8B40-B8FF1ED44D11}"/>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024FA65A-5A9E-4117-A9D1-22AF79F97176}"/>
              </a:ext>
            </a:extLst>
          </p:cNvPr>
          <p:cNvGrpSpPr/>
          <p:nvPr/>
        </p:nvGrpSpPr>
        <p:grpSpPr>
          <a:xfrm>
            <a:off x="18103516" y="4878316"/>
            <a:ext cx="3929653" cy="3929653"/>
            <a:chOff x="12919340" y="4878316"/>
            <a:chExt cx="3929653" cy="3929653"/>
          </a:xfrm>
          <a:solidFill>
            <a:schemeClr val="bg2"/>
          </a:solidFill>
        </p:grpSpPr>
        <p:grpSp>
          <p:nvGrpSpPr>
            <p:cNvPr id="131" name="Group 130">
              <a:extLst>
                <a:ext uri="{FF2B5EF4-FFF2-40B4-BE49-F238E27FC236}">
                  <a16:creationId xmlns:a16="http://schemas.microsoft.com/office/drawing/2014/main" id="{CA942399-B144-4C2B-9F83-9A935B3ED4DC}"/>
                </a:ext>
              </a:extLst>
            </p:cNvPr>
            <p:cNvGrpSpPr/>
            <p:nvPr/>
          </p:nvGrpSpPr>
          <p:grpSpPr>
            <a:xfrm>
              <a:off x="13569700" y="4878316"/>
              <a:ext cx="2628934" cy="423828"/>
              <a:chOff x="10446192" y="4227958"/>
              <a:chExt cx="3499111" cy="564115"/>
            </a:xfrm>
            <a:grpFill/>
          </p:grpSpPr>
          <p:sp>
            <p:nvSpPr>
              <p:cNvPr id="163" name="Freeform 291">
                <a:extLst>
                  <a:ext uri="{FF2B5EF4-FFF2-40B4-BE49-F238E27FC236}">
                    <a16:creationId xmlns:a16="http://schemas.microsoft.com/office/drawing/2014/main" id="{FC6F4402-EB1F-4873-B0FA-140AD31EA9E4}"/>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2">
                <a:extLst>
                  <a:ext uri="{FF2B5EF4-FFF2-40B4-BE49-F238E27FC236}">
                    <a16:creationId xmlns:a16="http://schemas.microsoft.com/office/drawing/2014/main" id="{30EA1B1F-83DA-49F1-A29D-01FBBB5CA26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3">
                <a:extLst>
                  <a:ext uri="{FF2B5EF4-FFF2-40B4-BE49-F238E27FC236}">
                    <a16:creationId xmlns:a16="http://schemas.microsoft.com/office/drawing/2014/main" id="{55C4CE12-CBA9-4FEF-971A-9EB8BF9E9DD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4">
                <a:extLst>
                  <a:ext uri="{FF2B5EF4-FFF2-40B4-BE49-F238E27FC236}">
                    <a16:creationId xmlns:a16="http://schemas.microsoft.com/office/drawing/2014/main" id="{1EE52723-5B06-4364-93A2-983B652FF49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5">
                <a:extLst>
                  <a:ext uri="{FF2B5EF4-FFF2-40B4-BE49-F238E27FC236}">
                    <a16:creationId xmlns:a16="http://schemas.microsoft.com/office/drawing/2014/main" id="{C8EC1ABB-F0F2-4BC6-AD9D-26EA6A2DEF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6">
                <a:extLst>
                  <a:ext uri="{FF2B5EF4-FFF2-40B4-BE49-F238E27FC236}">
                    <a16:creationId xmlns:a16="http://schemas.microsoft.com/office/drawing/2014/main" id="{43043CD5-88F7-48C5-9A16-387520DD0A19}"/>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7">
                <a:extLst>
                  <a:ext uri="{FF2B5EF4-FFF2-40B4-BE49-F238E27FC236}">
                    <a16:creationId xmlns:a16="http://schemas.microsoft.com/office/drawing/2014/main" id="{5A21F740-8B7D-4794-A47E-C2AF7AA6A9C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298">
                <a:extLst>
                  <a:ext uri="{FF2B5EF4-FFF2-40B4-BE49-F238E27FC236}">
                    <a16:creationId xmlns:a16="http://schemas.microsoft.com/office/drawing/2014/main" id="{3BEDA346-8960-4F30-88C2-09F72281949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299">
                <a:extLst>
                  <a:ext uri="{FF2B5EF4-FFF2-40B4-BE49-F238E27FC236}">
                    <a16:creationId xmlns:a16="http://schemas.microsoft.com/office/drawing/2014/main" id="{B4790EB6-F615-4775-9AEB-26249F75211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BDA02F91-975F-4057-BEBB-942088970786}"/>
                </a:ext>
              </a:extLst>
            </p:cNvPr>
            <p:cNvGrpSpPr/>
            <p:nvPr/>
          </p:nvGrpSpPr>
          <p:grpSpPr>
            <a:xfrm>
              <a:off x="13569700" y="8384141"/>
              <a:ext cx="2628934" cy="423828"/>
              <a:chOff x="10446192" y="8894211"/>
              <a:chExt cx="3499111" cy="564115"/>
            </a:xfrm>
            <a:grpFill/>
          </p:grpSpPr>
          <p:sp>
            <p:nvSpPr>
              <p:cNvPr id="154" name="Freeform 300">
                <a:extLst>
                  <a:ext uri="{FF2B5EF4-FFF2-40B4-BE49-F238E27FC236}">
                    <a16:creationId xmlns:a16="http://schemas.microsoft.com/office/drawing/2014/main" id="{4201061D-1CD7-4C04-A43C-33B2056CB99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1">
                <a:extLst>
                  <a:ext uri="{FF2B5EF4-FFF2-40B4-BE49-F238E27FC236}">
                    <a16:creationId xmlns:a16="http://schemas.microsoft.com/office/drawing/2014/main" id="{F8CBF1DF-F577-4744-872D-DDBE1554948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2">
                <a:extLst>
                  <a:ext uri="{FF2B5EF4-FFF2-40B4-BE49-F238E27FC236}">
                    <a16:creationId xmlns:a16="http://schemas.microsoft.com/office/drawing/2014/main" id="{2A1C27A0-B28E-46A6-88D4-6E8B142166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3">
                <a:extLst>
                  <a:ext uri="{FF2B5EF4-FFF2-40B4-BE49-F238E27FC236}">
                    <a16:creationId xmlns:a16="http://schemas.microsoft.com/office/drawing/2014/main" id="{E4FE3B2E-86CE-4E08-BC55-3CD6268ABF1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4">
                <a:extLst>
                  <a:ext uri="{FF2B5EF4-FFF2-40B4-BE49-F238E27FC236}">
                    <a16:creationId xmlns:a16="http://schemas.microsoft.com/office/drawing/2014/main" id="{7AE9BD33-5747-49A6-BF5E-16D766EE1565}"/>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5">
                <a:extLst>
                  <a:ext uri="{FF2B5EF4-FFF2-40B4-BE49-F238E27FC236}">
                    <a16:creationId xmlns:a16="http://schemas.microsoft.com/office/drawing/2014/main" id="{7E55F23E-69A3-4AAC-A592-EED1925C53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6">
                <a:extLst>
                  <a:ext uri="{FF2B5EF4-FFF2-40B4-BE49-F238E27FC236}">
                    <a16:creationId xmlns:a16="http://schemas.microsoft.com/office/drawing/2014/main" id="{9552FAA5-E55E-4ADB-BD26-F8A714B33C0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307">
                <a:extLst>
                  <a:ext uri="{FF2B5EF4-FFF2-40B4-BE49-F238E27FC236}">
                    <a16:creationId xmlns:a16="http://schemas.microsoft.com/office/drawing/2014/main" id="{5C014E6E-E84E-4B07-9A18-B37C6B09967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8">
                <a:extLst>
                  <a:ext uri="{FF2B5EF4-FFF2-40B4-BE49-F238E27FC236}">
                    <a16:creationId xmlns:a16="http://schemas.microsoft.com/office/drawing/2014/main" id="{66F7FBD5-F080-4888-A491-4FA92C4C251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545FA568-88E0-4576-BDC6-6CD817537C59}"/>
                </a:ext>
              </a:extLst>
            </p:cNvPr>
            <p:cNvGrpSpPr/>
            <p:nvPr/>
          </p:nvGrpSpPr>
          <p:grpSpPr>
            <a:xfrm>
              <a:off x="16425994" y="5528326"/>
              <a:ext cx="422999" cy="2629633"/>
              <a:chOff x="14247920" y="5093121"/>
              <a:chExt cx="563011" cy="3500042"/>
            </a:xfrm>
            <a:grpFill/>
          </p:grpSpPr>
          <p:sp>
            <p:nvSpPr>
              <p:cNvPr id="145" name="Freeform 309">
                <a:extLst>
                  <a:ext uri="{FF2B5EF4-FFF2-40B4-BE49-F238E27FC236}">
                    <a16:creationId xmlns:a16="http://schemas.microsoft.com/office/drawing/2014/main" id="{4A275ACE-9ACD-41F8-8A9D-7F4599D1B14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0">
                <a:extLst>
                  <a:ext uri="{FF2B5EF4-FFF2-40B4-BE49-F238E27FC236}">
                    <a16:creationId xmlns:a16="http://schemas.microsoft.com/office/drawing/2014/main" id="{FF5253C4-7A99-4157-BA9F-904428E2F09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1">
                <a:extLst>
                  <a:ext uri="{FF2B5EF4-FFF2-40B4-BE49-F238E27FC236}">
                    <a16:creationId xmlns:a16="http://schemas.microsoft.com/office/drawing/2014/main" id="{C8C91EA8-81AD-427C-8913-6ACB9E257375}"/>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2">
                <a:extLst>
                  <a:ext uri="{FF2B5EF4-FFF2-40B4-BE49-F238E27FC236}">
                    <a16:creationId xmlns:a16="http://schemas.microsoft.com/office/drawing/2014/main" id="{7B3351E2-8DDD-42CB-B160-6CA87D277D1B}"/>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3">
                <a:extLst>
                  <a:ext uri="{FF2B5EF4-FFF2-40B4-BE49-F238E27FC236}">
                    <a16:creationId xmlns:a16="http://schemas.microsoft.com/office/drawing/2014/main" id="{C2AD892F-2410-4751-B800-B298F3342F0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4">
                <a:extLst>
                  <a:ext uri="{FF2B5EF4-FFF2-40B4-BE49-F238E27FC236}">
                    <a16:creationId xmlns:a16="http://schemas.microsoft.com/office/drawing/2014/main" id="{A51688DF-D5D4-4E0C-AB28-5EBBAFD3E1D3}"/>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5">
                <a:extLst>
                  <a:ext uri="{FF2B5EF4-FFF2-40B4-BE49-F238E27FC236}">
                    <a16:creationId xmlns:a16="http://schemas.microsoft.com/office/drawing/2014/main" id="{113EDBE6-53AC-4866-8FC1-810140CEE008}"/>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316">
                <a:extLst>
                  <a:ext uri="{FF2B5EF4-FFF2-40B4-BE49-F238E27FC236}">
                    <a16:creationId xmlns:a16="http://schemas.microsoft.com/office/drawing/2014/main" id="{EBC9640E-304A-4885-9F3A-A4CE0B71B18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17">
                <a:extLst>
                  <a:ext uri="{FF2B5EF4-FFF2-40B4-BE49-F238E27FC236}">
                    <a16:creationId xmlns:a16="http://schemas.microsoft.com/office/drawing/2014/main" id="{F6E7CDAA-6BDA-4AE8-B35E-02E30E1AF732}"/>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4" name="Group 133">
              <a:extLst>
                <a:ext uri="{FF2B5EF4-FFF2-40B4-BE49-F238E27FC236}">
                  <a16:creationId xmlns:a16="http://schemas.microsoft.com/office/drawing/2014/main" id="{28322472-625F-45FB-B934-8C0D871CCA35}"/>
                </a:ext>
              </a:extLst>
            </p:cNvPr>
            <p:cNvGrpSpPr/>
            <p:nvPr/>
          </p:nvGrpSpPr>
          <p:grpSpPr>
            <a:xfrm>
              <a:off x="12919340" y="5528326"/>
              <a:ext cx="422999" cy="2629633"/>
              <a:chOff x="9580563" y="5093121"/>
              <a:chExt cx="563011" cy="3500042"/>
            </a:xfrm>
            <a:grpFill/>
            <a:effectLst/>
          </p:grpSpPr>
          <p:sp>
            <p:nvSpPr>
              <p:cNvPr id="136" name="Freeform 318">
                <a:extLst>
                  <a:ext uri="{FF2B5EF4-FFF2-40B4-BE49-F238E27FC236}">
                    <a16:creationId xmlns:a16="http://schemas.microsoft.com/office/drawing/2014/main" id="{3CB0496E-2A93-4097-A2EB-F1A814C8FB5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9">
                <a:extLst>
                  <a:ext uri="{FF2B5EF4-FFF2-40B4-BE49-F238E27FC236}">
                    <a16:creationId xmlns:a16="http://schemas.microsoft.com/office/drawing/2014/main" id="{8DDF867A-53FB-4D46-B47D-09F226B932C2}"/>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0">
                <a:extLst>
                  <a:ext uri="{FF2B5EF4-FFF2-40B4-BE49-F238E27FC236}">
                    <a16:creationId xmlns:a16="http://schemas.microsoft.com/office/drawing/2014/main" id="{F262779C-F013-4FAB-ACA9-3FE92D190F5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1">
                <a:extLst>
                  <a:ext uri="{FF2B5EF4-FFF2-40B4-BE49-F238E27FC236}">
                    <a16:creationId xmlns:a16="http://schemas.microsoft.com/office/drawing/2014/main" id="{AA4A80DB-67CA-4C64-BBB7-2BA33706F59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2">
                <a:extLst>
                  <a:ext uri="{FF2B5EF4-FFF2-40B4-BE49-F238E27FC236}">
                    <a16:creationId xmlns:a16="http://schemas.microsoft.com/office/drawing/2014/main" id="{12A77D50-4BF3-4AFB-84FF-E5C0A0DC6312}"/>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3">
                <a:extLst>
                  <a:ext uri="{FF2B5EF4-FFF2-40B4-BE49-F238E27FC236}">
                    <a16:creationId xmlns:a16="http://schemas.microsoft.com/office/drawing/2014/main" id="{8AA166A9-1379-4B26-B9F2-551086E0558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4">
                <a:extLst>
                  <a:ext uri="{FF2B5EF4-FFF2-40B4-BE49-F238E27FC236}">
                    <a16:creationId xmlns:a16="http://schemas.microsoft.com/office/drawing/2014/main" id="{EB2E760E-C949-49E9-BC4C-EEACBE20FEB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325">
                <a:extLst>
                  <a:ext uri="{FF2B5EF4-FFF2-40B4-BE49-F238E27FC236}">
                    <a16:creationId xmlns:a16="http://schemas.microsoft.com/office/drawing/2014/main" id="{D3486883-52FE-4396-9808-024A53132C8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26">
                <a:extLst>
                  <a:ext uri="{FF2B5EF4-FFF2-40B4-BE49-F238E27FC236}">
                    <a16:creationId xmlns:a16="http://schemas.microsoft.com/office/drawing/2014/main" id="{B66DFCCE-8E3E-4408-96BD-7C13ADAD52E2}"/>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5" name="Freeform 290">
              <a:extLst>
                <a:ext uri="{FF2B5EF4-FFF2-40B4-BE49-F238E27FC236}">
                  <a16:creationId xmlns:a16="http://schemas.microsoft.com/office/drawing/2014/main" id="{85241682-41D8-4E4C-B61B-BC9075A601E8}"/>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7" name="Group 186">
            <a:extLst>
              <a:ext uri="{FF2B5EF4-FFF2-40B4-BE49-F238E27FC236}">
                <a16:creationId xmlns:a16="http://schemas.microsoft.com/office/drawing/2014/main" id="{6A1FB045-48D0-430F-8117-09CFC59A7CF6}"/>
              </a:ext>
            </a:extLst>
          </p:cNvPr>
          <p:cNvGrpSpPr/>
          <p:nvPr/>
        </p:nvGrpSpPr>
        <p:grpSpPr>
          <a:xfrm>
            <a:off x="3062796" y="8945750"/>
            <a:ext cx="7767104" cy="1845897"/>
            <a:chOff x="3062796" y="8945750"/>
            <a:chExt cx="7767104" cy="1845897"/>
          </a:xfrm>
        </p:grpSpPr>
        <p:sp>
          <p:nvSpPr>
            <p:cNvPr id="177" name="Freeform 5">
              <a:extLst>
                <a:ext uri="{FF2B5EF4-FFF2-40B4-BE49-F238E27FC236}">
                  <a16:creationId xmlns:a16="http://schemas.microsoft.com/office/drawing/2014/main" id="{B5AB16E5-AFED-4622-9200-6E23152E60C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6">
              <a:extLst>
                <a:ext uri="{FF2B5EF4-FFF2-40B4-BE49-F238E27FC236}">
                  <a16:creationId xmlns:a16="http://schemas.microsoft.com/office/drawing/2014/main" id="{9BF67BFA-A418-4D98-9703-AE9708067DBA}"/>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
              <a:extLst>
                <a:ext uri="{FF2B5EF4-FFF2-40B4-BE49-F238E27FC236}">
                  <a16:creationId xmlns:a16="http://schemas.microsoft.com/office/drawing/2014/main" id="{B0B888FF-F5BE-415D-B0C9-925B41B17D6C}"/>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8">
              <a:extLst>
                <a:ext uri="{FF2B5EF4-FFF2-40B4-BE49-F238E27FC236}">
                  <a16:creationId xmlns:a16="http://schemas.microsoft.com/office/drawing/2014/main" id="{A8DAAADD-1CD3-4B7C-B01F-0D9C29B5594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9">
              <a:extLst>
                <a:ext uri="{FF2B5EF4-FFF2-40B4-BE49-F238E27FC236}">
                  <a16:creationId xmlns:a16="http://schemas.microsoft.com/office/drawing/2014/main" id="{4A87D1E5-570C-4864-90C7-A358356B1B9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0">
              <a:extLst>
                <a:ext uri="{FF2B5EF4-FFF2-40B4-BE49-F238E27FC236}">
                  <a16:creationId xmlns:a16="http://schemas.microsoft.com/office/drawing/2014/main" id="{47A18A58-0191-43F7-9373-FC8A9F83425F}"/>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1">
              <a:extLst>
                <a:ext uri="{FF2B5EF4-FFF2-40B4-BE49-F238E27FC236}">
                  <a16:creationId xmlns:a16="http://schemas.microsoft.com/office/drawing/2014/main" id="{6334B80E-EC9B-4725-ADB9-04D5B74DD84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2">
              <a:extLst>
                <a:ext uri="{FF2B5EF4-FFF2-40B4-BE49-F238E27FC236}">
                  <a16:creationId xmlns:a16="http://schemas.microsoft.com/office/drawing/2014/main" id="{C51C4E05-C3A8-488B-91DC-E2AB4309F029}"/>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3">
              <a:extLst>
                <a:ext uri="{FF2B5EF4-FFF2-40B4-BE49-F238E27FC236}">
                  <a16:creationId xmlns:a16="http://schemas.microsoft.com/office/drawing/2014/main" id="{FF3688AE-1C6B-4EFE-A77F-6AD9C24841DA}"/>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8" name="Group 187">
            <a:extLst>
              <a:ext uri="{FF2B5EF4-FFF2-40B4-BE49-F238E27FC236}">
                <a16:creationId xmlns:a16="http://schemas.microsoft.com/office/drawing/2014/main" id="{377B735C-9F0A-4FC2-9AEE-FB1002F5F7CE}"/>
              </a:ext>
            </a:extLst>
          </p:cNvPr>
          <p:cNvGrpSpPr/>
          <p:nvPr/>
        </p:nvGrpSpPr>
        <p:grpSpPr>
          <a:xfrm flipV="1">
            <a:off x="8310035" y="2911891"/>
            <a:ext cx="7767104" cy="1845897"/>
            <a:chOff x="3062796" y="8945750"/>
            <a:chExt cx="7767104" cy="1845897"/>
          </a:xfrm>
        </p:grpSpPr>
        <p:sp>
          <p:nvSpPr>
            <p:cNvPr id="189" name="Freeform 5">
              <a:extLst>
                <a:ext uri="{FF2B5EF4-FFF2-40B4-BE49-F238E27FC236}">
                  <a16:creationId xmlns:a16="http://schemas.microsoft.com/office/drawing/2014/main" id="{BDF647AF-E3FE-47BB-983E-32334C20388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6">
              <a:extLst>
                <a:ext uri="{FF2B5EF4-FFF2-40B4-BE49-F238E27FC236}">
                  <a16:creationId xmlns:a16="http://schemas.microsoft.com/office/drawing/2014/main" id="{8604AA60-02EA-4046-B2A0-A15427866FF7}"/>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7">
              <a:extLst>
                <a:ext uri="{FF2B5EF4-FFF2-40B4-BE49-F238E27FC236}">
                  <a16:creationId xmlns:a16="http://schemas.microsoft.com/office/drawing/2014/main" id="{E6A09339-16B9-485D-A66C-29E571C16554}"/>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8">
              <a:extLst>
                <a:ext uri="{FF2B5EF4-FFF2-40B4-BE49-F238E27FC236}">
                  <a16:creationId xmlns:a16="http://schemas.microsoft.com/office/drawing/2014/main" id="{9785C0B3-8348-4B17-8018-CB5710A3BA6F}"/>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9">
              <a:extLst>
                <a:ext uri="{FF2B5EF4-FFF2-40B4-BE49-F238E27FC236}">
                  <a16:creationId xmlns:a16="http://schemas.microsoft.com/office/drawing/2014/main" id="{4741B79C-361B-4017-A340-DCC226552E0E}"/>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0">
              <a:extLst>
                <a:ext uri="{FF2B5EF4-FFF2-40B4-BE49-F238E27FC236}">
                  <a16:creationId xmlns:a16="http://schemas.microsoft.com/office/drawing/2014/main" id="{FCFD1E21-8BC6-4FB4-8F4D-08A807BE21E0}"/>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1">
              <a:extLst>
                <a:ext uri="{FF2B5EF4-FFF2-40B4-BE49-F238E27FC236}">
                  <a16:creationId xmlns:a16="http://schemas.microsoft.com/office/drawing/2014/main" id="{9EAA4FEF-DF18-4467-AAA3-850C331F6AB8}"/>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2">
              <a:extLst>
                <a:ext uri="{FF2B5EF4-FFF2-40B4-BE49-F238E27FC236}">
                  <a16:creationId xmlns:a16="http://schemas.microsoft.com/office/drawing/2014/main" id="{75F0749B-0227-4ED4-B856-45CBB648775C}"/>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3">
              <a:extLst>
                <a:ext uri="{FF2B5EF4-FFF2-40B4-BE49-F238E27FC236}">
                  <a16:creationId xmlns:a16="http://schemas.microsoft.com/office/drawing/2014/main" id="{CA8546B3-1FB2-4653-9513-EA0893FC4492}"/>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F1B389E6-EE89-4B96-AA96-0A8D125882C2}"/>
              </a:ext>
            </a:extLst>
          </p:cNvPr>
          <p:cNvGrpSpPr/>
          <p:nvPr/>
        </p:nvGrpSpPr>
        <p:grpSpPr>
          <a:xfrm>
            <a:off x="13554518" y="8945750"/>
            <a:ext cx="7767104" cy="1845897"/>
            <a:chOff x="3062796" y="8945750"/>
            <a:chExt cx="7767104" cy="1845897"/>
          </a:xfrm>
        </p:grpSpPr>
        <p:sp>
          <p:nvSpPr>
            <p:cNvPr id="199" name="Freeform 5">
              <a:extLst>
                <a:ext uri="{FF2B5EF4-FFF2-40B4-BE49-F238E27FC236}">
                  <a16:creationId xmlns:a16="http://schemas.microsoft.com/office/drawing/2014/main" id="{BFA828FB-F750-49EF-ABA3-97653F68C6E5}"/>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
              <a:extLst>
                <a:ext uri="{FF2B5EF4-FFF2-40B4-BE49-F238E27FC236}">
                  <a16:creationId xmlns:a16="http://schemas.microsoft.com/office/drawing/2014/main" id="{506EE668-E3C0-4614-90B7-32BEB1563520}"/>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7">
              <a:extLst>
                <a:ext uri="{FF2B5EF4-FFF2-40B4-BE49-F238E27FC236}">
                  <a16:creationId xmlns:a16="http://schemas.microsoft.com/office/drawing/2014/main" id="{E7FD1588-2139-42F6-930B-E2BEDD45FE11}"/>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8">
              <a:extLst>
                <a:ext uri="{FF2B5EF4-FFF2-40B4-BE49-F238E27FC236}">
                  <a16:creationId xmlns:a16="http://schemas.microsoft.com/office/drawing/2014/main" id="{55D46746-3B85-4D9C-ACB3-DD9FE3615B1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9">
              <a:extLst>
                <a:ext uri="{FF2B5EF4-FFF2-40B4-BE49-F238E27FC236}">
                  <a16:creationId xmlns:a16="http://schemas.microsoft.com/office/drawing/2014/main" id="{DF439BBF-BDBD-40C3-8154-5941B36D786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0">
              <a:extLst>
                <a:ext uri="{FF2B5EF4-FFF2-40B4-BE49-F238E27FC236}">
                  <a16:creationId xmlns:a16="http://schemas.microsoft.com/office/drawing/2014/main" id="{7F47CEED-516D-4CDF-8B31-FDF53CBE3D08}"/>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1">
              <a:extLst>
                <a:ext uri="{FF2B5EF4-FFF2-40B4-BE49-F238E27FC236}">
                  <a16:creationId xmlns:a16="http://schemas.microsoft.com/office/drawing/2014/main" id="{BD3C6C15-FDD4-437D-A230-C39F755A1EF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2">
              <a:extLst>
                <a:ext uri="{FF2B5EF4-FFF2-40B4-BE49-F238E27FC236}">
                  <a16:creationId xmlns:a16="http://schemas.microsoft.com/office/drawing/2014/main" id="{802B4ADA-9E96-48FF-AF94-AA98167BC220}"/>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3">
              <a:extLst>
                <a:ext uri="{FF2B5EF4-FFF2-40B4-BE49-F238E27FC236}">
                  <a16:creationId xmlns:a16="http://schemas.microsoft.com/office/drawing/2014/main" id="{1D2E90D6-2D59-4442-9C00-CBF4255C821F}"/>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08" name="TextBox 207">
            <a:extLst>
              <a:ext uri="{FF2B5EF4-FFF2-40B4-BE49-F238E27FC236}">
                <a16:creationId xmlns:a16="http://schemas.microsoft.com/office/drawing/2014/main" id="{CFB0B307-3175-4BAD-BBFA-BE4FA0160F29}"/>
              </a:ext>
            </a:extLst>
          </p:cNvPr>
          <p:cNvSpPr txBox="1"/>
          <p:nvPr/>
        </p:nvSpPr>
        <p:spPr>
          <a:xfrm>
            <a:off x="2939893"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9" name="TextBox 208">
            <a:extLst>
              <a:ext uri="{FF2B5EF4-FFF2-40B4-BE49-F238E27FC236}">
                <a16:creationId xmlns:a16="http://schemas.microsoft.com/office/drawing/2014/main" id="{0EEB06BA-D186-4BD2-A1BB-D47EB8C0B24A}"/>
              </a:ext>
            </a:extLst>
          </p:cNvPr>
          <p:cNvSpPr txBox="1"/>
          <p:nvPr/>
        </p:nvSpPr>
        <p:spPr>
          <a:xfrm>
            <a:off x="8194677"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0" name="TextBox 209">
            <a:extLst>
              <a:ext uri="{FF2B5EF4-FFF2-40B4-BE49-F238E27FC236}">
                <a16:creationId xmlns:a16="http://schemas.microsoft.com/office/drawing/2014/main" id="{C207ED56-B1B1-41A9-84DC-A55EBD981906}"/>
              </a:ext>
            </a:extLst>
          </p:cNvPr>
          <p:cNvSpPr txBox="1"/>
          <p:nvPr/>
        </p:nvSpPr>
        <p:spPr>
          <a:xfrm>
            <a:off x="13439567"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1" name="TextBox 210">
            <a:extLst>
              <a:ext uri="{FF2B5EF4-FFF2-40B4-BE49-F238E27FC236}">
                <a16:creationId xmlns:a16="http://schemas.microsoft.com/office/drawing/2014/main" id="{BB04B098-A682-42ED-8C8F-FBC6022E5EF6}"/>
              </a:ext>
            </a:extLst>
          </p:cNvPr>
          <p:cNvSpPr txBox="1"/>
          <p:nvPr/>
        </p:nvSpPr>
        <p:spPr>
          <a:xfrm>
            <a:off x="18689404"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570778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2"/>
                                        </p:tgtEl>
                                        <p:attrNameLst>
                                          <p:attrName>style.visibility</p:attrName>
                                        </p:attrNameLst>
                                      </p:cBhvr>
                                      <p:to>
                                        <p:strVal val="visible"/>
                                      </p:to>
                                    </p:set>
                                    <p:anim calcmode="lin" valueType="num">
                                      <p:cBhvr additive="base">
                                        <p:cTn id="7" dur="1000" fill="hold"/>
                                        <p:tgtEl>
                                          <p:spTgt spid="212"/>
                                        </p:tgtEl>
                                        <p:attrNameLst>
                                          <p:attrName>ppt_x</p:attrName>
                                        </p:attrNameLst>
                                      </p:cBhvr>
                                      <p:tavLst>
                                        <p:tav tm="0">
                                          <p:val>
                                            <p:strVal val="1+#ppt_w/2"/>
                                          </p:val>
                                        </p:tav>
                                        <p:tav tm="100000">
                                          <p:val>
                                            <p:strVal val="#ppt_x"/>
                                          </p:val>
                                        </p:tav>
                                      </p:tavLst>
                                    </p:anim>
                                    <p:anim calcmode="lin" valueType="num">
                                      <p:cBhvr additive="base">
                                        <p:cTn id="8" dur="1000" fill="hold"/>
                                        <p:tgtEl>
                                          <p:spTgt spid="21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28"/>
                                        </p:tgtEl>
                                        <p:attrNameLst>
                                          <p:attrName>style.visibility</p:attrName>
                                        </p:attrNameLst>
                                      </p:cBhvr>
                                      <p:to>
                                        <p:strVal val="visible"/>
                                      </p:to>
                                    </p:set>
                                    <p:anim calcmode="lin" valueType="num">
                                      <p:cBhvr additive="base">
                                        <p:cTn id="11" dur="1000" fill="hold"/>
                                        <p:tgtEl>
                                          <p:spTgt spid="128"/>
                                        </p:tgtEl>
                                        <p:attrNameLst>
                                          <p:attrName>ppt_x</p:attrName>
                                        </p:attrNameLst>
                                      </p:cBhvr>
                                      <p:tavLst>
                                        <p:tav tm="0">
                                          <p:val>
                                            <p:strVal val="1+#ppt_w/2"/>
                                          </p:val>
                                        </p:tav>
                                        <p:tav tm="100000">
                                          <p:val>
                                            <p:strVal val="#ppt_x"/>
                                          </p:val>
                                        </p:tav>
                                      </p:tavLst>
                                    </p:anim>
                                    <p:anim calcmode="lin" valueType="num">
                                      <p:cBhvr additive="base">
                                        <p:cTn id="12" dur="1000" fill="hold"/>
                                        <p:tgtEl>
                                          <p:spTgt spid="128"/>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1000" fill="hold"/>
                                        <p:tgtEl>
                                          <p:spTgt spid="127"/>
                                        </p:tgtEl>
                                        <p:attrNameLst>
                                          <p:attrName>ppt_x</p:attrName>
                                        </p:attrNameLst>
                                      </p:cBhvr>
                                      <p:tavLst>
                                        <p:tav tm="0">
                                          <p:val>
                                            <p:strVal val="1+#ppt_w/2"/>
                                          </p:val>
                                        </p:tav>
                                        <p:tav tm="100000">
                                          <p:val>
                                            <p:strVal val="#ppt_x"/>
                                          </p:val>
                                        </p:tav>
                                      </p:tavLst>
                                    </p:anim>
                                    <p:anim calcmode="lin" valueType="num">
                                      <p:cBhvr additive="base">
                                        <p:cTn id="16" dur="1000" fill="hold"/>
                                        <p:tgtEl>
                                          <p:spTgt spid="12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30"/>
                                        </p:tgtEl>
                                        <p:attrNameLst>
                                          <p:attrName>style.visibility</p:attrName>
                                        </p:attrNameLst>
                                      </p:cBhvr>
                                      <p:to>
                                        <p:strVal val="visible"/>
                                      </p:to>
                                    </p:set>
                                    <p:anim calcmode="lin" valueType="num">
                                      <p:cBhvr additive="base">
                                        <p:cTn id="19" dur="1000" fill="hold"/>
                                        <p:tgtEl>
                                          <p:spTgt spid="130"/>
                                        </p:tgtEl>
                                        <p:attrNameLst>
                                          <p:attrName>ppt_x</p:attrName>
                                        </p:attrNameLst>
                                      </p:cBhvr>
                                      <p:tavLst>
                                        <p:tav tm="0">
                                          <p:val>
                                            <p:strVal val="1+#ppt_w/2"/>
                                          </p:val>
                                        </p:tav>
                                        <p:tav tm="100000">
                                          <p:val>
                                            <p:strVal val="#ppt_x"/>
                                          </p:val>
                                        </p:tav>
                                      </p:tavLst>
                                    </p:anim>
                                    <p:anim calcmode="lin" valueType="num">
                                      <p:cBhvr additive="base">
                                        <p:cTn id="20" dur="1000" fill="hold"/>
                                        <p:tgtEl>
                                          <p:spTgt spid="13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08"/>
                                        </p:tgtEl>
                                        <p:attrNameLst>
                                          <p:attrName>style.visibility</p:attrName>
                                        </p:attrNameLst>
                                      </p:cBhvr>
                                      <p:to>
                                        <p:strVal val="visible"/>
                                      </p:to>
                                    </p:set>
                                    <p:anim calcmode="lin" valueType="num">
                                      <p:cBhvr additive="base">
                                        <p:cTn id="23" dur="1000" fill="hold"/>
                                        <p:tgtEl>
                                          <p:spTgt spid="208"/>
                                        </p:tgtEl>
                                        <p:attrNameLst>
                                          <p:attrName>ppt_x</p:attrName>
                                        </p:attrNameLst>
                                      </p:cBhvr>
                                      <p:tavLst>
                                        <p:tav tm="0">
                                          <p:val>
                                            <p:strVal val="1+#ppt_w/2"/>
                                          </p:val>
                                        </p:tav>
                                        <p:tav tm="100000">
                                          <p:val>
                                            <p:strVal val="#ppt_x"/>
                                          </p:val>
                                        </p:tav>
                                      </p:tavLst>
                                    </p:anim>
                                    <p:anim calcmode="lin" valueType="num">
                                      <p:cBhvr additive="base">
                                        <p:cTn id="24" dur="1000" fill="hold"/>
                                        <p:tgtEl>
                                          <p:spTgt spid="20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00"/>
                                  </p:stCondLst>
                                  <p:childTnLst>
                                    <p:set>
                                      <p:cBhvr>
                                        <p:cTn id="26" dur="1" fill="hold">
                                          <p:stCondLst>
                                            <p:cond delay="0"/>
                                          </p:stCondLst>
                                        </p:cTn>
                                        <p:tgtEl>
                                          <p:spTgt spid="209"/>
                                        </p:tgtEl>
                                        <p:attrNameLst>
                                          <p:attrName>style.visibility</p:attrName>
                                        </p:attrNameLst>
                                      </p:cBhvr>
                                      <p:to>
                                        <p:strVal val="visible"/>
                                      </p:to>
                                    </p:set>
                                    <p:anim calcmode="lin" valueType="num">
                                      <p:cBhvr additive="base">
                                        <p:cTn id="27" dur="1000" fill="hold"/>
                                        <p:tgtEl>
                                          <p:spTgt spid="209"/>
                                        </p:tgtEl>
                                        <p:attrNameLst>
                                          <p:attrName>ppt_x</p:attrName>
                                        </p:attrNameLst>
                                      </p:cBhvr>
                                      <p:tavLst>
                                        <p:tav tm="0">
                                          <p:val>
                                            <p:strVal val="1+#ppt_w/2"/>
                                          </p:val>
                                        </p:tav>
                                        <p:tav tm="100000">
                                          <p:val>
                                            <p:strVal val="#ppt_x"/>
                                          </p:val>
                                        </p:tav>
                                      </p:tavLst>
                                    </p:anim>
                                    <p:anim calcmode="lin" valueType="num">
                                      <p:cBhvr additive="base">
                                        <p:cTn id="28" dur="1000" fill="hold"/>
                                        <p:tgtEl>
                                          <p:spTgt spid="20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00"/>
                                  </p:stCondLst>
                                  <p:childTnLst>
                                    <p:set>
                                      <p:cBhvr>
                                        <p:cTn id="30" dur="1" fill="hold">
                                          <p:stCondLst>
                                            <p:cond delay="0"/>
                                          </p:stCondLst>
                                        </p:cTn>
                                        <p:tgtEl>
                                          <p:spTgt spid="210"/>
                                        </p:tgtEl>
                                        <p:attrNameLst>
                                          <p:attrName>style.visibility</p:attrName>
                                        </p:attrNameLst>
                                      </p:cBhvr>
                                      <p:to>
                                        <p:strVal val="visible"/>
                                      </p:to>
                                    </p:set>
                                    <p:anim calcmode="lin" valueType="num">
                                      <p:cBhvr additive="base">
                                        <p:cTn id="31" dur="1000" fill="hold"/>
                                        <p:tgtEl>
                                          <p:spTgt spid="210"/>
                                        </p:tgtEl>
                                        <p:attrNameLst>
                                          <p:attrName>ppt_x</p:attrName>
                                        </p:attrNameLst>
                                      </p:cBhvr>
                                      <p:tavLst>
                                        <p:tav tm="0">
                                          <p:val>
                                            <p:strVal val="1+#ppt_w/2"/>
                                          </p:val>
                                        </p:tav>
                                        <p:tav tm="100000">
                                          <p:val>
                                            <p:strVal val="#ppt_x"/>
                                          </p:val>
                                        </p:tav>
                                      </p:tavLst>
                                    </p:anim>
                                    <p:anim calcmode="lin" valueType="num">
                                      <p:cBhvr additive="base">
                                        <p:cTn id="32" dur="1000" fill="hold"/>
                                        <p:tgtEl>
                                          <p:spTgt spid="210"/>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211"/>
                                        </p:tgtEl>
                                        <p:attrNameLst>
                                          <p:attrName>style.visibility</p:attrName>
                                        </p:attrNameLst>
                                      </p:cBhvr>
                                      <p:to>
                                        <p:strVal val="visible"/>
                                      </p:to>
                                    </p:set>
                                    <p:anim calcmode="lin" valueType="num">
                                      <p:cBhvr additive="base">
                                        <p:cTn id="35" dur="1000" fill="hold"/>
                                        <p:tgtEl>
                                          <p:spTgt spid="211"/>
                                        </p:tgtEl>
                                        <p:attrNameLst>
                                          <p:attrName>ppt_x</p:attrName>
                                        </p:attrNameLst>
                                      </p:cBhvr>
                                      <p:tavLst>
                                        <p:tav tm="0">
                                          <p:val>
                                            <p:strVal val="1+#ppt_w/2"/>
                                          </p:val>
                                        </p:tav>
                                        <p:tav tm="100000">
                                          <p:val>
                                            <p:strVal val="#ppt_x"/>
                                          </p:val>
                                        </p:tav>
                                      </p:tavLst>
                                    </p:anim>
                                    <p:anim calcmode="lin" valueType="num">
                                      <p:cBhvr additive="base">
                                        <p:cTn id="36" dur="1000" fill="hold"/>
                                        <p:tgtEl>
                                          <p:spTgt spid="211"/>
                                        </p:tgtEl>
                                        <p:attrNameLst>
                                          <p:attrName>ppt_y</p:attrName>
                                        </p:attrNameLst>
                                      </p:cBhvr>
                                      <p:tavLst>
                                        <p:tav tm="0">
                                          <p:val>
                                            <p:strVal val="#ppt_y"/>
                                          </p:val>
                                        </p:tav>
                                        <p:tav tm="100000">
                                          <p:val>
                                            <p:strVal val="#ppt_y"/>
                                          </p:val>
                                        </p:tav>
                                      </p:tavLst>
                                    </p:anim>
                                  </p:childTnLst>
                                </p:cTn>
                              </p:par>
                              <p:par>
                                <p:cTn id="37" presetID="22" presetClass="entr" presetSubtype="8" fill="hold" nodeType="withEffect">
                                  <p:stCondLst>
                                    <p:cond delay="1200"/>
                                  </p:stCondLst>
                                  <p:childTnLst>
                                    <p:set>
                                      <p:cBhvr>
                                        <p:cTn id="38" dur="1" fill="hold">
                                          <p:stCondLst>
                                            <p:cond delay="0"/>
                                          </p:stCondLst>
                                        </p:cTn>
                                        <p:tgtEl>
                                          <p:spTgt spid="187"/>
                                        </p:tgtEl>
                                        <p:attrNameLst>
                                          <p:attrName>style.visibility</p:attrName>
                                        </p:attrNameLst>
                                      </p:cBhvr>
                                      <p:to>
                                        <p:strVal val="visible"/>
                                      </p:to>
                                    </p:set>
                                    <p:animEffect transition="in" filter="wipe(left)">
                                      <p:cBhvr>
                                        <p:cTn id="39" dur="750"/>
                                        <p:tgtEl>
                                          <p:spTgt spid="187"/>
                                        </p:tgtEl>
                                      </p:cBhvr>
                                    </p:animEffect>
                                  </p:childTnLst>
                                </p:cTn>
                              </p:par>
                              <p:par>
                                <p:cTn id="40" presetID="22" presetClass="entr" presetSubtype="8" fill="hold" nodeType="withEffect">
                                  <p:stCondLst>
                                    <p:cond delay="1800"/>
                                  </p:stCondLst>
                                  <p:childTnLst>
                                    <p:set>
                                      <p:cBhvr>
                                        <p:cTn id="41" dur="1" fill="hold">
                                          <p:stCondLst>
                                            <p:cond delay="0"/>
                                          </p:stCondLst>
                                        </p:cTn>
                                        <p:tgtEl>
                                          <p:spTgt spid="188"/>
                                        </p:tgtEl>
                                        <p:attrNameLst>
                                          <p:attrName>style.visibility</p:attrName>
                                        </p:attrNameLst>
                                      </p:cBhvr>
                                      <p:to>
                                        <p:strVal val="visible"/>
                                      </p:to>
                                    </p:set>
                                    <p:animEffect transition="in" filter="wipe(left)">
                                      <p:cBhvr>
                                        <p:cTn id="42" dur="750"/>
                                        <p:tgtEl>
                                          <p:spTgt spid="188"/>
                                        </p:tgtEl>
                                      </p:cBhvr>
                                    </p:animEffect>
                                  </p:childTnLst>
                                </p:cTn>
                              </p:par>
                              <p:par>
                                <p:cTn id="43" presetID="22" presetClass="entr" presetSubtype="8" fill="hold" nodeType="withEffect">
                                  <p:stCondLst>
                                    <p:cond delay="2300"/>
                                  </p:stCondLst>
                                  <p:childTnLst>
                                    <p:set>
                                      <p:cBhvr>
                                        <p:cTn id="44" dur="1" fill="hold">
                                          <p:stCondLst>
                                            <p:cond delay="0"/>
                                          </p:stCondLst>
                                        </p:cTn>
                                        <p:tgtEl>
                                          <p:spTgt spid="198"/>
                                        </p:tgtEl>
                                        <p:attrNameLst>
                                          <p:attrName>style.visibility</p:attrName>
                                        </p:attrNameLst>
                                      </p:cBhvr>
                                      <p:to>
                                        <p:strVal val="visible"/>
                                      </p:to>
                                    </p:set>
                                    <p:animEffect transition="in" filter="wipe(left)">
                                      <p:cBhvr>
                                        <p:cTn id="45" dur="75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209" grpId="0"/>
      <p:bldP spid="210" grpId="0"/>
      <p:bldP spid="211"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2" name="Group 211">
            <a:extLst>
              <a:ext uri="{FF2B5EF4-FFF2-40B4-BE49-F238E27FC236}">
                <a16:creationId xmlns:a16="http://schemas.microsoft.com/office/drawing/2014/main" id="{C40B1768-A1EE-4493-9D6F-F2770120565E}"/>
              </a:ext>
            </a:extLst>
          </p:cNvPr>
          <p:cNvGrpSpPr/>
          <p:nvPr/>
        </p:nvGrpSpPr>
        <p:grpSpPr>
          <a:xfrm>
            <a:off x="2354005" y="4878316"/>
            <a:ext cx="3929653" cy="3929653"/>
            <a:chOff x="2354005" y="4878316"/>
            <a:chExt cx="3929653" cy="3929653"/>
          </a:xfrm>
        </p:grpSpPr>
        <p:grpSp>
          <p:nvGrpSpPr>
            <p:cNvPr id="3" name="Group 2">
              <a:extLst>
                <a:ext uri="{FF2B5EF4-FFF2-40B4-BE49-F238E27FC236}">
                  <a16:creationId xmlns:a16="http://schemas.microsoft.com/office/drawing/2014/main" id="{E31A2216-A016-45FF-9195-516275FCA4BC}"/>
                </a:ext>
              </a:extLst>
            </p:cNvPr>
            <p:cNvGrpSpPr/>
            <p:nvPr/>
          </p:nvGrpSpPr>
          <p:grpSpPr>
            <a:xfrm>
              <a:off x="3004365" y="4878316"/>
              <a:ext cx="2628934" cy="423828"/>
              <a:chOff x="10446192" y="4227958"/>
              <a:chExt cx="3499111" cy="564115"/>
            </a:xfrm>
            <a:solidFill>
              <a:schemeClr val="accent1"/>
            </a:solidFill>
          </p:grpSpPr>
          <p:sp>
            <p:nvSpPr>
              <p:cNvPr id="4" name="Freeform 291">
                <a:extLst>
                  <a:ext uri="{FF2B5EF4-FFF2-40B4-BE49-F238E27FC236}">
                    <a16:creationId xmlns:a16="http://schemas.microsoft.com/office/drawing/2014/main" id="{4BBCAEBF-491A-414A-89C9-D9C000C1C689}"/>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292">
                <a:extLst>
                  <a:ext uri="{FF2B5EF4-FFF2-40B4-BE49-F238E27FC236}">
                    <a16:creationId xmlns:a16="http://schemas.microsoft.com/office/drawing/2014/main" id="{4F35C010-6CCE-445E-A387-82182F9B38D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293">
                <a:extLst>
                  <a:ext uri="{FF2B5EF4-FFF2-40B4-BE49-F238E27FC236}">
                    <a16:creationId xmlns:a16="http://schemas.microsoft.com/office/drawing/2014/main" id="{8D4A563A-22F1-4260-A799-F12F2FA867E8}"/>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294">
                <a:extLst>
                  <a:ext uri="{FF2B5EF4-FFF2-40B4-BE49-F238E27FC236}">
                    <a16:creationId xmlns:a16="http://schemas.microsoft.com/office/drawing/2014/main" id="{7635FE37-41FB-4C12-8209-19837953063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95">
                <a:extLst>
                  <a:ext uri="{FF2B5EF4-FFF2-40B4-BE49-F238E27FC236}">
                    <a16:creationId xmlns:a16="http://schemas.microsoft.com/office/drawing/2014/main" id="{B9886D46-5E47-420E-8F02-C2B568EF84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296">
                <a:extLst>
                  <a:ext uri="{FF2B5EF4-FFF2-40B4-BE49-F238E27FC236}">
                    <a16:creationId xmlns:a16="http://schemas.microsoft.com/office/drawing/2014/main" id="{8A2BBF3F-D27A-4C17-B720-A621ED2708F8}"/>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297">
                <a:extLst>
                  <a:ext uri="{FF2B5EF4-FFF2-40B4-BE49-F238E27FC236}">
                    <a16:creationId xmlns:a16="http://schemas.microsoft.com/office/drawing/2014/main" id="{0FBAD8F9-E69B-4B81-9F34-96347488899E}"/>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298">
                <a:extLst>
                  <a:ext uri="{FF2B5EF4-FFF2-40B4-BE49-F238E27FC236}">
                    <a16:creationId xmlns:a16="http://schemas.microsoft.com/office/drawing/2014/main" id="{DEDAEB38-D05B-4D70-9A97-C5E51AA0D211}"/>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99">
                <a:extLst>
                  <a:ext uri="{FF2B5EF4-FFF2-40B4-BE49-F238E27FC236}">
                    <a16:creationId xmlns:a16="http://schemas.microsoft.com/office/drawing/2014/main" id="{8C72B20E-AD37-4CF7-8790-5818215934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1BD5EE9-659A-4DC7-9E1A-441E34674FCD}"/>
                </a:ext>
              </a:extLst>
            </p:cNvPr>
            <p:cNvGrpSpPr/>
            <p:nvPr/>
          </p:nvGrpSpPr>
          <p:grpSpPr>
            <a:xfrm>
              <a:off x="3004365" y="8384141"/>
              <a:ext cx="2628934" cy="423828"/>
              <a:chOff x="10446192" y="8894211"/>
              <a:chExt cx="3499111" cy="564115"/>
            </a:xfrm>
            <a:solidFill>
              <a:schemeClr val="accent1"/>
            </a:solidFill>
          </p:grpSpPr>
          <p:sp>
            <p:nvSpPr>
              <p:cNvPr id="14" name="Freeform 300">
                <a:extLst>
                  <a:ext uri="{FF2B5EF4-FFF2-40B4-BE49-F238E27FC236}">
                    <a16:creationId xmlns:a16="http://schemas.microsoft.com/office/drawing/2014/main" id="{7F27AB7D-76AC-45E1-AE35-CA5617F94B1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01">
                <a:extLst>
                  <a:ext uri="{FF2B5EF4-FFF2-40B4-BE49-F238E27FC236}">
                    <a16:creationId xmlns:a16="http://schemas.microsoft.com/office/drawing/2014/main" id="{18935D3A-8036-463B-A564-E27AAC6024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02">
                <a:extLst>
                  <a:ext uri="{FF2B5EF4-FFF2-40B4-BE49-F238E27FC236}">
                    <a16:creationId xmlns:a16="http://schemas.microsoft.com/office/drawing/2014/main" id="{E1248475-66AC-4531-89E8-C521716333D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03">
                <a:extLst>
                  <a:ext uri="{FF2B5EF4-FFF2-40B4-BE49-F238E27FC236}">
                    <a16:creationId xmlns:a16="http://schemas.microsoft.com/office/drawing/2014/main" id="{A04F25AB-A0A8-45DC-86D2-B1B03AD51FA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04">
                <a:extLst>
                  <a:ext uri="{FF2B5EF4-FFF2-40B4-BE49-F238E27FC236}">
                    <a16:creationId xmlns:a16="http://schemas.microsoft.com/office/drawing/2014/main" id="{FBB61CF7-6E39-4F6C-BE50-D3B4363C176A}"/>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05">
                <a:extLst>
                  <a:ext uri="{FF2B5EF4-FFF2-40B4-BE49-F238E27FC236}">
                    <a16:creationId xmlns:a16="http://schemas.microsoft.com/office/drawing/2014/main" id="{F6111B6C-9010-4B8D-9DF5-00A6649D10F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06">
                <a:extLst>
                  <a:ext uri="{FF2B5EF4-FFF2-40B4-BE49-F238E27FC236}">
                    <a16:creationId xmlns:a16="http://schemas.microsoft.com/office/drawing/2014/main" id="{B21F4E1C-0D8A-47C4-8843-6873EF68758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07">
                <a:extLst>
                  <a:ext uri="{FF2B5EF4-FFF2-40B4-BE49-F238E27FC236}">
                    <a16:creationId xmlns:a16="http://schemas.microsoft.com/office/drawing/2014/main" id="{6BB4385D-3092-4D91-9708-36630C841B6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08">
                <a:extLst>
                  <a:ext uri="{FF2B5EF4-FFF2-40B4-BE49-F238E27FC236}">
                    <a16:creationId xmlns:a16="http://schemas.microsoft.com/office/drawing/2014/main" id="{08B4C997-5962-4361-86A7-FE32BD05F1E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AACB6EC6-38F3-4A6A-91AE-7BAB3D54DAD8}"/>
                </a:ext>
              </a:extLst>
            </p:cNvPr>
            <p:cNvGrpSpPr/>
            <p:nvPr/>
          </p:nvGrpSpPr>
          <p:grpSpPr>
            <a:xfrm>
              <a:off x="5860659" y="5528326"/>
              <a:ext cx="422999" cy="2629633"/>
              <a:chOff x="14247920" y="5093121"/>
              <a:chExt cx="563011" cy="3500042"/>
            </a:xfrm>
            <a:solidFill>
              <a:schemeClr val="accent1"/>
            </a:solidFill>
          </p:grpSpPr>
          <p:sp>
            <p:nvSpPr>
              <p:cNvPr id="24" name="Freeform 309">
                <a:extLst>
                  <a:ext uri="{FF2B5EF4-FFF2-40B4-BE49-F238E27FC236}">
                    <a16:creationId xmlns:a16="http://schemas.microsoft.com/office/drawing/2014/main" id="{9852D1CF-BC18-4C70-8217-F0246553685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0">
                <a:extLst>
                  <a:ext uri="{FF2B5EF4-FFF2-40B4-BE49-F238E27FC236}">
                    <a16:creationId xmlns:a16="http://schemas.microsoft.com/office/drawing/2014/main" id="{AB3DD8A7-92DB-4990-83B0-39831DB18362}"/>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311">
                <a:extLst>
                  <a:ext uri="{FF2B5EF4-FFF2-40B4-BE49-F238E27FC236}">
                    <a16:creationId xmlns:a16="http://schemas.microsoft.com/office/drawing/2014/main" id="{0C60EE8E-D7C4-46CA-B25E-DD47E8E78CB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12">
                <a:extLst>
                  <a:ext uri="{FF2B5EF4-FFF2-40B4-BE49-F238E27FC236}">
                    <a16:creationId xmlns:a16="http://schemas.microsoft.com/office/drawing/2014/main" id="{573B0EBE-6D16-4DC0-81F0-F349E8FF7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13">
                <a:extLst>
                  <a:ext uri="{FF2B5EF4-FFF2-40B4-BE49-F238E27FC236}">
                    <a16:creationId xmlns:a16="http://schemas.microsoft.com/office/drawing/2014/main" id="{AA9B97F8-5891-45E9-B15A-2E2E9F578469}"/>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14">
                <a:extLst>
                  <a:ext uri="{FF2B5EF4-FFF2-40B4-BE49-F238E27FC236}">
                    <a16:creationId xmlns:a16="http://schemas.microsoft.com/office/drawing/2014/main" id="{C0BA3EA8-1511-4A49-88AF-10E6C2B08668}"/>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15">
                <a:extLst>
                  <a:ext uri="{FF2B5EF4-FFF2-40B4-BE49-F238E27FC236}">
                    <a16:creationId xmlns:a16="http://schemas.microsoft.com/office/drawing/2014/main" id="{4713F704-78C3-4048-995F-41A0389C72F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16">
                <a:extLst>
                  <a:ext uri="{FF2B5EF4-FFF2-40B4-BE49-F238E27FC236}">
                    <a16:creationId xmlns:a16="http://schemas.microsoft.com/office/drawing/2014/main" id="{4E329AFD-68DD-45CD-A764-C2F19C33DAF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7">
                <a:extLst>
                  <a:ext uri="{FF2B5EF4-FFF2-40B4-BE49-F238E27FC236}">
                    <a16:creationId xmlns:a16="http://schemas.microsoft.com/office/drawing/2014/main" id="{9EFC15A6-6C4B-4440-AFCA-DF03FD6A935F}"/>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CCB4584-6139-4986-A779-7DAC022B5E47}"/>
                </a:ext>
              </a:extLst>
            </p:cNvPr>
            <p:cNvGrpSpPr/>
            <p:nvPr/>
          </p:nvGrpSpPr>
          <p:grpSpPr>
            <a:xfrm>
              <a:off x="2354005" y="5528326"/>
              <a:ext cx="422999" cy="2629633"/>
              <a:chOff x="9580563" y="5093121"/>
              <a:chExt cx="563011" cy="3500042"/>
            </a:xfrm>
            <a:solidFill>
              <a:schemeClr val="accent1"/>
            </a:solidFill>
            <a:effectLst/>
          </p:grpSpPr>
          <p:sp>
            <p:nvSpPr>
              <p:cNvPr id="34" name="Freeform 318">
                <a:extLst>
                  <a:ext uri="{FF2B5EF4-FFF2-40B4-BE49-F238E27FC236}">
                    <a16:creationId xmlns:a16="http://schemas.microsoft.com/office/drawing/2014/main" id="{6345195F-4428-4FC2-AE39-88768D853E99}"/>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9">
                <a:extLst>
                  <a:ext uri="{FF2B5EF4-FFF2-40B4-BE49-F238E27FC236}">
                    <a16:creationId xmlns:a16="http://schemas.microsoft.com/office/drawing/2014/main" id="{4E5A5798-6457-44F6-8005-ACFFDFF58E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0">
                <a:extLst>
                  <a:ext uri="{FF2B5EF4-FFF2-40B4-BE49-F238E27FC236}">
                    <a16:creationId xmlns:a16="http://schemas.microsoft.com/office/drawing/2014/main" id="{AD24304D-5F57-4EB6-8C55-B0E7644A0D1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21">
                <a:extLst>
                  <a:ext uri="{FF2B5EF4-FFF2-40B4-BE49-F238E27FC236}">
                    <a16:creationId xmlns:a16="http://schemas.microsoft.com/office/drawing/2014/main" id="{E362C436-8601-4C96-A2B9-EDECFD58F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22">
                <a:extLst>
                  <a:ext uri="{FF2B5EF4-FFF2-40B4-BE49-F238E27FC236}">
                    <a16:creationId xmlns:a16="http://schemas.microsoft.com/office/drawing/2014/main" id="{0DBC634C-95BD-45BC-AE2D-690DF9EBDBC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23">
                <a:extLst>
                  <a:ext uri="{FF2B5EF4-FFF2-40B4-BE49-F238E27FC236}">
                    <a16:creationId xmlns:a16="http://schemas.microsoft.com/office/drawing/2014/main" id="{4463E812-F13E-4E73-95D2-8C1B3637D8B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24">
                <a:extLst>
                  <a:ext uri="{FF2B5EF4-FFF2-40B4-BE49-F238E27FC236}">
                    <a16:creationId xmlns:a16="http://schemas.microsoft.com/office/drawing/2014/main" id="{01F92CC4-4C20-41D3-AF3E-28CF58F5684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25">
                <a:extLst>
                  <a:ext uri="{FF2B5EF4-FFF2-40B4-BE49-F238E27FC236}">
                    <a16:creationId xmlns:a16="http://schemas.microsoft.com/office/drawing/2014/main" id="{1EF3CBE3-5023-4C78-A391-AFAC9B791C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26">
                <a:extLst>
                  <a:ext uri="{FF2B5EF4-FFF2-40B4-BE49-F238E27FC236}">
                    <a16:creationId xmlns:a16="http://schemas.microsoft.com/office/drawing/2014/main" id="{A6B580CF-48A7-4E7A-B674-F4F709CD199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Freeform 290">
              <a:extLst>
                <a:ext uri="{FF2B5EF4-FFF2-40B4-BE49-F238E27FC236}">
                  <a16:creationId xmlns:a16="http://schemas.microsoft.com/office/drawing/2014/main" id="{90991616-1149-4651-A940-07847317752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31E3EFB7-EDCF-4ADA-9062-5C8F3EE22CD5}"/>
              </a:ext>
            </a:extLst>
          </p:cNvPr>
          <p:cNvGrpSpPr/>
          <p:nvPr/>
        </p:nvGrpSpPr>
        <p:grpSpPr>
          <a:xfrm>
            <a:off x="7603842" y="4878316"/>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D6F8311E-E90F-47BE-A88B-34676B3B78FF}"/>
                </a:ext>
              </a:extLst>
            </p:cNvPr>
            <p:cNvGrpSpPr/>
            <p:nvPr/>
          </p:nvGrpSpPr>
          <p:grpSpPr>
            <a:xfrm>
              <a:off x="8595281" y="4878316"/>
              <a:ext cx="2628934" cy="423828"/>
              <a:chOff x="10446192" y="4227958"/>
              <a:chExt cx="3499111" cy="564115"/>
            </a:xfrm>
            <a:grpFill/>
          </p:grpSpPr>
          <p:sp>
            <p:nvSpPr>
              <p:cNvPr id="46" name="Freeform 291">
                <a:extLst>
                  <a:ext uri="{FF2B5EF4-FFF2-40B4-BE49-F238E27FC236}">
                    <a16:creationId xmlns:a16="http://schemas.microsoft.com/office/drawing/2014/main" id="{164AFF59-914D-4DB3-B653-827DADC5551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92">
                <a:extLst>
                  <a:ext uri="{FF2B5EF4-FFF2-40B4-BE49-F238E27FC236}">
                    <a16:creationId xmlns:a16="http://schemas.microsoft.com/office/drawing/2014/main" id="{F1406F76-7058-439B-AA76-A43CF8DEC1B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93">
                <a:extLst>
                  <a:ext uri="{FF2B5EF4-FFF2-40B4-BE49-F238E27FC236}">
                    <a16:creationId xmlns:a16="http://schemas.microsoft.com/office/drawing/2014/main" id="{2F107C1B-ECBF-4DA9-A80F-4914248453AF}"/>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94">
                <a:extLst>
                  <a:ext uri="{FF2B5EF4-FFF2-40B4-BE49-F238E27FC236}">
                    <a16:creationId xmlns:a16="http://schemas.microsoft.com/office/drawing/2014/main" id="{DFDAE46C-AE09-4589-997F-DEDABF6F4C29}"/>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95">
                <a:extLst>
                  <a:ext uri="{FF2B5EF4-FFF2-40B4-BE49-F238E27FC236}">
                    <a16:creationId xmlns:a16="http://schemas.microsoft.com/office/drawing/2014/main" id="{A25A9A3D-F7C8-4BA2-932E-1646915F1DF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96">
                <a:extLst>
                  <a:ext uri="{FF2B5EF4-FFF2-40B4-BE49-F238E27FC236}">
                    <a16:creationId xmlns:a16="http://schemas.microsoft.com/office/drawing/2014/main" id="{A3954D1A-B49F-4CCE-B1DC-237F17D8040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97">
                <a:extLst>
                  <a:ext uri="{FF2B5EF4-FFF2-40B4-BE49-F238E27FC236}">
                    <a16:creationId xmlns:a16="http://schemas.microsoft.com/office/drawing/2014/main" id="{D4E40C40-420C-442F-8FAC-96E3113C1CEC}"/>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98">
                <a:extLst>
                  <a:ext uri="{FF2B5EF4-FFF2-40B4-BE49-F238E27FC236}">
                    <a16:creationId xmlns:a16="http://schemas.microsoft.com/office/drawing/2014/main" id="{6BB25E7F-83EC-4384-9471-A6700F564B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99">
                <a:extLst>
                  <a:ext uri="{FF2B5EF4-FFF2-40B4-BE49-F238E27FC236}">
                    <a16:creationId xmlns:a16="http://schemas.microsoft.com/office/drawing/2014/main" id="{4356BA25-23D0-4BFD-B26F-2C4897B800D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 name="Group 54">
              <a:extLst>
                <a:ext uri="{FF2B5EF4-FFF2-40B4-BE49-F238E27FC236}">
                  <a16:creationId xmlns:a16="http://schemas.microsoft.com/office/drawing/2014/main" id="{FFB55385-94CA-4A68-987A-BA3AE271AE59}"/>
                </a:ext>
              </a:extLst>
            </p:cNvPr>
            <p:cNvGrpSpPr/>
            <p:nvPr/>
          </p:nvGrpSpPr>
          <p:grpSpPr>
            <a:xfrm>
              <a:off x="8595281" y="8384141"/>
              <a:ext cx="2628934" cy="423828"/>
              <a:chOff x="10446192" y="8894211"/>
              <a:chExt cx="3499111" cy="564115"/>
            </a:xfrm>
            <a:grpFill/>
          </p:grpSpPr>
          <p:sp>
            <p:nvSpPr>
              <p:cNvPr id="56" name="Freeform 300">
                <a:extLst>
                  <a:ext uri="{FF2B5EF4-FFF2-40B4-BE49-F238E27FC236}">
                    <a16:creationId xmlns:a16="http://schemas.microsoft.com/office/drawing/2014/main" id="{8B7AFB23-E578-4835-9392-7AE9ACB6A6B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01">
                <a:extLst>
                  <a:ext uri="{FF2B5EF4-FFF2-40B4-BE49-F238E27FC236}">
                    <a16:creationId xmlns:a16="http://schemas.microsoft.com/office/drawing/2014/main" id="{67FA26CC-5445-47D4-9089-239246FC7D1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02">
                <a:extLst>
                  <a:ext uri="{FF2B5EF4-FFF2-40B4-BE49-F238E27FC236}">
                    <a16:creationId xmlns:a16="http://schemas.microsoft.com/office/drawing/2014/main" id="{5FA6A00D-862D-4B22-99E9-6356E89DA1F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303">
                <a:extLst>
                  <a:ext uri="{FF2B5EF4-FFF2-40B4-BE49-F238E27FC236}">
                    <a16:creationId xmlns:a16="http://schemas.microsoft.com/office/drawing/2014/main" id="{5B8028BC-BCE5-4B06-ADF1-E683EBAA285C}"/>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04">
                <a:extLst>
                  <a:ext uri="{FF2B5EF4-FFF2-40B4-BE49-F238E27FC236}">
                    <a16:creationId xmlns:a16="http://schemas.microsoft.com/office/drawing/2014/main" id="{B2629B36-6468-4CE8-BE14-B8B7D2FD6A7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05">
                <a:extLst>
                  <a:ext uri="{FF2B5EF4-FFF2-40B4-BE49-F238E27FC236}">
                    <a16:creationId xmlns:a16="http://schemas.microsoft.com/office/drawing/2014/main" id="{A60AE0DF-67BB-44AA-BCB0-96DE61AF2F68}"/>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06">
                <a:extLst>
                  <a:ext uri="{FF2B5EF4-FFF2-40B4-BE49-F238E27FC236}">
                    <a16:creationId xmlns:a16="http://schemas.microsoft.com/office/drawing/2014/main" id="{5A7F4302-7307-4825-A177-70587CAFBA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07">
                <a:extLst>
                  <a:ext uri="{FF2B5EF4-FFF2-40B4-BE49-F238E27FC236}">
                    <a16:creationId xmlns:a16="http://schemas.microsoft.com/office/drawing/2014/main" id="{13B2DA00-AB9D-4703-B3BA-A2E80243EE21}"/>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08">
                <a:extLst>
                  <a:ext uri="{FF2B5EF4-FFF2-40B4-BE49-F238E27FC236}">
                    <a16:creationId xmlns:a16="http://schemas.microsoft.com/office/drawing/2014/main" id="{17963501-8C4C-4746-A21F-3EA6BA127C7C}"/>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 name="Group 64">
              <a:extLst>
                <a:ext uri="{FF2B5EF4-FFF2-40B4-BE49-F238E27FC236}">
                  <a16:creationId xmlns:a16="http://schemas.microsoft.com/office/drawing/2014/main" id="{BA9BE43F-F9EE-4B52-BA14-08B767990EFD}"/>
                </a:ext>
              </a:extLst>
            </p:cNvPr>
            <p:cNvGrpSpPr/>
            <p:nvPr/>
          </p:nvGrpSpPr>
          <p:grpSpPr>
            <a:xfrm>
              <a:off x="11451575" y="5528326"/>
              <a:ext cx="422999" cy="2629633"/>
              <a:chOff x="14247920" y="5093121"/>
              <a:chExt cx="563011" cy="3500042"/>
            </a:xfrm>
            <a:grpFill/>
          </p:grpSpPr>
          <p:sp>
            <p:nvSpPr>
              <p:cNvPr id="66" name="Freeform 309">
                <a:extLst>
                  <a:ext uri="{FF2B5EF4-FFF2-40B4-BE49-F238E27FC236}">
                    <a16:creationId xmlns:a16="http://schemas.microsoft.com/office/drawing/2014/main" id="{1B3401FD-3B5D-4052-AE85-09463773D4F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0">
                <a:extLst>
                  <a:ext uri="{FF2B5EF4-FFF2-40B4-BE49-F238E27FC236}">
                    <a16:creationId xmlns:a16="http://schemas.microsoft.com/office/drawing/2014/main" id="{DF145683-E9D6-4508-A9FC-9440311E1D1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11">
                <a:extLst>
                  <a:ext uri="{FF2B5EF4-FFF2-40B4-BE49-F238E27FC236}">
                    <a16:creationId xmlns:a16="http://schemas.microsoft.com/office/drawing/2014/main" id="{B38C13AE-5ED5-40C5-A9A9-2E03BC019E9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12">
                <a:extLst>
                  <a:ext uri="{FF2B5EF4-FFF2-40B4-BE49-F238E27FC236}">
                    <a16:creationId xmlns:a16="http://schemas.microsoft.com/office/drawing/2014/main" id="{579F1AC7-8429-4338-92B3-BFCC8A3E44C5}"/>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13">
                <a:extLst>
                  <a:ext uri="{FF2B5EF4-FFF2-40B4-BE49-F238E27FC236}">
                    <a16:creationId xmlns:a16="http://schemas.microsoft.com/office/drawing/2014/main" id="{03E73DAE-0819-441E-AB2F-2E0176E6168F}"/>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14">
                <a:extLst>
                  <a:ext uri="{FF2B5EF4-FFF2-40B4-BE49-F238E27FC236}">
                    <a16:creationId xmlns:a16="http://schemas.microsoft.com/office/drawing/2014/main" id="{32175A4C-D554-46AD-BDBF-05B3EE69812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15">
                <a:extLst>
                  <a:ext uri="{FF2B5EF4-FFF2-40B4-BE49-F238E27FC236}">
                    <a16:creationId xmlns:a16="http://schemas.microsoft.com/office/drawing/2014/main" id="{4DCB6F9D-5037-4C13-B655-EDF3B556754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16">
                <a:extLst>
                  <a:ext uri="{FF2B5EF4-FFF2-40B4-BE49-F238E27FC236}">
                    <a16:creationId xmlns:a16="http://schemas.microsoft.com/office/drawing/2014/main" id="{1E45AEC1-277A-495C-A39F-4F4A55599FA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17">
                <a:extLst>
                  <a:ext uri="{FF2B5EF4-FFF2-40B4-BE49-F238E27FC236}">
                    <a16:creationId xmlns:a16="http://schemas.microsoft.com/office/drawing/2014/main" id="{49738731-EB53-4C9C-81B2-42FF8D849705}"/>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66798DC5-4043-44F3-8916-B7B994F6DBE5}"/>
                </a:ext>
              </a:extLst>
            </p:cNvPr>
            <p:cNvGrpSpPr/>
            <p:nvPr/>
          </p:nvGrpSpPr>
          <p:grpSpPr>
            <a:xfrm>
              <a:off x="7944921" y="5528326"/>
              <a:ext cx="422999" cy="2629633"/>
              <a:chOff x="9580563" y="5093121"/>
              <a:chExt cx="563011" cy="3500042"/>
            </a:xfrm>
            <a:grpFill/>
            <a:effectLst/>
          </p:grpSpPr>
          <p:sp>
            <p:nvSpPr>
              <p:cNvPr id="76" name="Freeform 318">
                <a:extLst>
                  <a:ext uri="{FF2B5EF4-FFF2-40B4-BE49-F238E27FC236}">
                    <a16:creationId xmlns:a16="http://schemas.microsoft.com/office/drawing/2014/main" id="{921883D1-789D-44EE-9C46-2CEAC3BF95F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19">
                <a:extLst>
                  <a:ext uri="{FF2B5EF4-FFF2-40B4-BE49-F238E27FC236}">
                    <a16:creationId xmlns:a16="http://schemas.microsoft.com/office/drawing/2014/main" id="{61DFD174-C102-46F5-AFBF-A5F4472A56C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20">
                <a:extLst>
                  <a:ext uri="{FF2B5EF4-FFF2-40B4-BE49-F238E27FC236}">
                    <a16:creationId xmlns:a16="http://schemas.microsoft.com/office/drawing/2014/main" id="{EED513B4-690E-4F8A-95A1-D320758680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21">
                <a:extLst>
                  <a:ext uri="{FF2B5EF4-FFF2-40B4-BE49-F238E27FC236}">
                    <a16:creationId xmlns:a16="http://schemas.microsoft.com/office/drawing/2014/main" id="{6A493CA0-F101-4218-B7E9-EA90A6317DBE}"/>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322">
                <a:extLst>
                  <a:ext uri="{FF2B5EF4-FFF2-40B4-BE49-F238E27FC236}">
                    <a16:creationId xmlns:a16="http://schemas.microsoft.com/office/drawing/2014/main" id="{C30C5F69-2003-43CB-B077-82ED0E149784}"/>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323">
                <a:extLst>
                  <a:ext uri="{FF2B5EF4-FFF2-40B4-BE49-F238E27FC236}">
                    <a16:creationId xmlns:a16="http://schemas.microsoft.com/office/drawing/2014/main" id="{AD154A9D-8A09-4C6D-BDDF-8E3B8C2A58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324">
                <a:extLst>
                  <a:ext uri="{FF2B5EF4-FFF2-40B4-BE49-F238E27FC236}">
                    <a16:creationId xmlns:a16="http://schemas.microsoft.com/office/drawing/2014/main" id="{B70A48A6-4AC4-4004-9ABC-0001AFC00CE4}"/>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325">
                <a:extLst>
                  <a:ext uri="{FF2B5EF4-FFF2-40B4-BE49-F238E27FC236}">
                    <a16:creationId xmlns:a16="http://schemas.microsoft.com/office/drawing/2014/main" id="{2B8A108F-5D98-4BA5-AC0A-E3996D3D8A2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326">
                <a:extLst>
                  <a:ext uri="{FF2B5EF4-FFF2-40B4-BE49-F238E27FC236}">
                    <a16:creationId xmlns:a16="http://schemas.microsoft.com/office/drawing/2014/main" id="{D508BF2A-55E0-4B6D-80DC-E663D5D4DD9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Freeform 290">
              <a:extLst>
                <a:ext uri="{FF2B5EF4-FFF2-40B4-BE49-F238E27FC236}">
                  <a16:creationId xmlns:a16="http://schemas.microsoft.com/office/drawing/2014/main" id="{11751023-444D-445D-9993-03059E16E918}"/>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39CF3F22-AA23-45C9-95E7-1464ED71EF12}"/>
              </a:ext>
            </a:extLst>
          </p:cNvPr>
          <p:cNvGrpSpPr/>
          <p:nvPr/>
        </p:nvGrpSpPr>
        <p:grpSpPr>
          <a:xfrm>
            <a:off x="12853679" y="4878316"/>
            <a:ext cx="3929653" cy="3929653"/>
            <a:chOff x="12919340" y="4878316"/>
            <a:chExt cx="3929653" cy="3929653"/>
          </a:xfrm>
          <a:solidFill>
            <a:schemeClr val="accent5"/>
          </a:solidFill>
        </p:grpSpPr>
        <p:grpSp>
          <p:nvGrpSpPr>
            <p:cNvPr id="86" name="Group 85">
              <a:extLst>
                <a:ext uri="{FF2B5EF4-FFF2-40B4-BE49-F238E27FC236}">
                  <a16:creationId xmlns:a16="http://schemas.microsoft.com/office/drawing/2014/main" id="{DB614CC5-9C84-4885-8897-2132A0755822}"/>
                </a:ext>
              </a:extLst>
            </p:cNvPr>
            <p:cNvGrpSpPr/>
            <p:nvPr/>
          </p:nvGrpSpPr>
          <p:grpSpPr>
            <a:xfrm>
              <a:off x="13569700" y="4878316"/>
              <a:ext cx="2628934" cy="423828"/>
              <a:chOff x="10446192" y="4227958"/>
              <a:chExt cx="3499111" cy="564115"/>
            </a:xfrm>
            <a:grpFill/>
          </p:grpSpPr>
          <p:sp>
            <p:nvSpPr>
              <p:cNvPr id="87" name="Freeform 291">
                <a:extLst>
                  <a:ext uri="{FF2B5EF4-FFF2-40B4-BE49-F238E27FC236}">
                    <a16:creationId xmlns:a16="http://schemas.microsoft.com/office/drawing/2014/main" id="{BAE00C0E-C22D-452C-986C-3BA0B060186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92">
                <a:extLst>
                  <a:ext uri="{FF2B5EF4-FFF2-40B4-BE49-F238E27FC236}">
                    <a16:creationId xmlns:a16="http://schemas.microsoft.com/office/drawing/2014/main" id="{A0B41975-A009-42A8-BEF4-19E1D8014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93">
                <a:extLst>
                  <a:ext uri="{FF2B5EF4-FFF2-40B4-BE49-F238E27FC236}">
                    <a16:creationId xmlns:a16="http://schemas.microsoft.com/office/drawing/2014/main" id="{4019D552-4CF3-4045-9BF9-5B331B6582A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94">
                <a:extLst>
                  <a:ext uri="{FF2B5EF4-FFF2-40B4-BE49-F238E27FC236}">
                    <a16:creationId xmlns:a16="http://schemas.microsoft.com/office/drawing/2014/main" id="{B35FCD53-710A-450A-8D75-DEF5A49E45F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95">
                <a:extLst>
                  <a:ext uri="{FF2B5EF4-FFF2-40B4-BE49-F238E27FC236}">
                    <a16:creationId xmlns:a16="http://schemas.microsoft.com/office/drawing/2014/main" id="{C85AF14B-5F43-4814-824A-F8B76503909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6">
                <a:extLst>
                  <a:ext uri="{FF2B5EF4-FFF2-40B4-BE49-F238E27FC236}">
                    <a16:creationId xmlns:a16="http://schemas.microsoft.com/office/drawing/2014/main" id="{82FA6BAC-54D1-48C0-A614-A6A52CB5CFB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7">
                <a:extLst>
                  <a:ext uri="{FF2B5EF4-FFF2-40B4-BE49-F238E27FC236}">
                    <a16:creationId xmlns:a16="http://schemas.microsoft.com/office/drawing/2014/main" id="{42716691-FAD9-4399-95DD-9C33D8A1790D}"/>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8">
                <a:extLst>
                  <a:ext uri="{FF2B5EF4-FFF2-40B4-BE49-F238E27FC236}">
                    <a16:creationId xmlns:a16="http://schemas.microsoft.com/office/drawing/2014/main" id="{D64180C8-9D0F-4FDF-9D62-0AD568917DBF}"/>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9">
                <a:extLst>
                  <a:ext uri="{FF2B5EF4-FFF2-40B4-BE49-F238E27FC236}">
                    <a16:creationId xmlns:a16="http://schemas.microsoft.com/office/drawing/2014/main" id="{DC7F86B5-98B8-416B-BE91-1C7742A22AC0}"/>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6" name="Group 95">
              <a:extLst>
                <a:ext uri="{FF2B5EF4-FFF2-40B4-BE49-F238E27FC236}">
                  <a16:creationId xmlns:a16="http://schemas.microsoft.com/office/drawing/2014/main" id="{11882DA0-0406-4383-A064-44A9383B80F2}"/>
                </a:ext>
              </a:extLst>
            </p:cNvPr>
            <p:cNvGrpSpPr/>
            <p:nvPr/>
          </p:nvGrpSpPr>
          <p:grpSpPr>
            <a:xfrm>
              <a:off x="13569700" y="8384141"/>
              <a:ext cx="2628934" cy="423828"/>
              <a:chOff x="10446192" y="8894211"/>
              <a:chExt cx="3499111" cy="564115"/>
            </a:xfrm>
            <a:grpFill/>
          </p:grpSpPr>
          <p:sp>
            <p:nvSpPr>
              <p:cNvPr id="97" name="Freeform 300">
                <a:extLst>
                  <a:ext uri="{FF2B5EF4-FFF2-40B4-BE49-F238E27FC236}">
                    <a16:creationId xmlns:a16="http://schemas.microsoft.com/office/drawing/2014/main" id="{6767A5D0-7CFC-43A2-AE2B-E08F1498A9F8}"/>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01">
                <a:extLst>
                  <a:ext uri="{FF2B5EF4-FFF2-40B4-BE49-F238E27FC236}">
                    <a16:creationId xmlns:a16="http://schemas.microsoft.com/office/drawing/2014/main" id="{0C878522-5D4A-4451-83EA-83B8FECD39E1}"/>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02">
                <a:extLst>
                  <a:ext uri="{FF2B5EF4-FFF2-40B4-BE49-F238E27FC236}">
                    <a16:creationId xmlns:a16="http://schemas.microsoft.com/office/drawing/2014/main" id="{8EC684F0-B2BD-47B5-929E-CE47D85E49E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03">
                <a:extLst>
                  <a:ext uri="{FF2B5EF4-FFF2-40B4-BE49-F238E27FC236}">
                    <a16:creationId xmlns:a16="http://schemas.microsoft.com/office/drawing/2014/main" id="{87358650-46D1-467F-BF61-6C45CF28D7B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304">
                <a:extLst>
                  <a:ext uri="{FF2B5EF4-FFF2-40B4-BE49-F238E27FC236}">
                    <a16:creationId xmlns:a16="http://schemas.microsoft.com/office/drawing/2014/main" id="{F80DBEE6-339E-4B7F-B028-927C9F15AAD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5">
                <a:extLst>
                  <a:ext uri="{FF2B5EF4-FFF2-40B4-BE49-F238E27FC236}">
                    <a16:creationId xmlns:a16="http://schemas.microsoft.com/office/drawing/2014/main" id="{1E2D29E3-292D-43AB-9479-DB1ED427F9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6">
                <a:extLst>
                  <a:ext uri="{FF2B5EF4-FFF2-40B4-BE49-F238E27FC236}">
                    <a16:creationId xmlns:a16="http://schemas.microsoft.com/office/drawing/2014/main" id="{9813AFF6-FC51-4305-9224-2DFD79104301}"/>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7">
                <a:extLst>
                  <a:ext uri="{FF2B5EF4-FFF2-40B4-BE49-F238E27FC236}">
                    <a16:creationId xmlns:a16="http://schemas.microsoft.com/office/drawing/2014/main" id="{E6111EDA-A2EA-41D4-B9F2-6C22861846A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8">
                <a:extLst>
                  <a:ext uri="{FF2B5EF4-FFF2-40B4-BE49-F238E27FC236}">
                    <a16:creationId xmlns:a16="http://schemas.microsoft.com/office/drawing/2014/main" id="{EAF0F9DA-6305-4494-9819-252315E8C2B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737BD21D-56F2-4132-A2B3-DED8644F7163}"/>
                </a:ext>
              </a:extLst>
            </p:cNvPr>
            <p:cNvGrpSpPr/>
            <p:nvPr/>
          </p:nvGrpSpPr>
          <p:grpSpPr>
            <a:xfrm>
              <a:off x="16425994" y="5528326"/>
              <a:ext cx="422999" cy="2629633"/>
              <a:chOff x="14247920" y="5093121"/>
              <a:chExt cx="563011" cy="3500042"/>
            </a:xfrm>
            <a:grpFill/>
          </p:grpSpPr>
          <p:sp>
            <p:nvSpPr>
              <p:cNvPr id="107" name="Freeform 309">
                <a:extLst>
                  <a:ext uri="{FF2B5EF4-FFF2-40B4-BE49-F238E27FC236}">
                    <a16:creationId xmlns:a16="http://schemas.microsoft.com/office/drawing/2014/main" id="{ACE55EDB-4A9E-473D-8857-710F6CA7CB1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0">
                <a:extLst>
                  <a:ext uri="{FF2B5EF4-FFF2-40B4-BE49-F238E27FC236}">
                    <a16:creationId xmlns:a16="http://schemas.microsoft.com/office/drawing/2014/main" id="{43CA3D66-E2FF-4D88-807F-1DA0262653E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1">
                <a:extLst>
                  <a:ext uri="{FF2B5EF4-FFF2-40B4-BE49-F238E27FC236}">
                    <a16:creationId xmlns:a16="http://schemas.microsoft.com/office/drawing/2014/main" id="{2BF785C1-57CE-4B99-9D8A-716E0D806AB9}"/>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12">
                <a:extLst>
                  <a:ext uri="{FF2B5EF4-FFF2-40B4-BE49-F238E27FC236}">
                    <a16:creationId xmlns:a16="http://schemas.microsoft.com/office/drawing/2014/main" id="{E497A4FD-556E-47F3-BB64-41BE0D0C68E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3">
                <a:extLst>
                  <a:ext uri="{FF2B5EF4-FFF2-40B4-BE49-F238E27FC236}">
                    <a16:creationId xmlns:a16="http://schemas.microsoft.com/office/drawing/2014/main" id="{37E52D76-6ED1-4998-99EE-B89A5B9BE87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4">
                <a:extLst>
                  <a:ext uri="{FF2B5EF4-FFF2-40B4-BE49-F238E27FC236}">
                    <a16:creationId xmlns:a16="http://schemas.microsoft.com/office/drawing/2014/main" id="{7DB1CC03-4332-40FC-9BEB-CA623C5351F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5">
                <a:extLst>
                  <a:ext uri="{FF2B5EF4-FFF2-40B4-BE49-F238E27FC236}">
                    <a16:creationId xmlns:a16="http://schemas.microsoft.com/office/drawing/2014/main" id="{99AC3B6D-ECE8-4E56-8A78-40E0089A5F5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6">
                <a:extLst>
                  <a:ext uri="{FF2B5EF4-FFF2-40B4-BE49-F238E27FC236}">
                    <a16:creationId xmlns:a16="http://schemas.microsoft.com/office/drawing/2014/main" id="{343FC35E-89D7-468F-A15C-40786EB6138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7">
                <a:extLst>
                  <a:ext uri="{FF2B5EF4-FFF2-40B4-BE49-F238E27FC236}">
                    <a16:creationId xmlns:a16="http://schemas.microsoft.com/office/drawing/2014/main" id="{7A5818D5-05AE-4FA6-B12A-99A82084CE1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6" name="Group 115">
              <a:extLst>
                <a:ext uri="{FF2B5EF4-FFF2-40B4-BE49-F238E27FC236}">
                  <a16:creationId xmlns:a16="http://schemas.microsoft.com/office/drawing/2014/main" id="{A9830886-CFB5-4226-A940-5416B0B9AF81}"/>
                </a:ext>
              </a:extLst>
            </p:cNvPr>
            <p:cNvGrpSpPr/>
            <p:nvPr/>
          </p:nvGrpSpPr>
          <p:grpSpPr>
            <a:xfrm>
              <a:off x="12919340" y="5528326"/>
              <a:ext cx="422999" cy="2629633"/>
              <a:chOff x="9580563" y="5093121"/>
              <a:chExt cx="563011" cy="3500042"/>
            </a:xfrm>
            <a:grpFill/>
            <a:effectLst/>
          </p:grpSpPr>
          <p:sp>
            <p:nvSpPr>
              <p:cNvPr id="117" name="Freeform 318">
                <a:extLst>
                  <a:ext uri="{FF2B5EF4-FFF2-40B4-BE49-F238E27FC236}">
                    <a16:creationId xmlns:a16="http://schemas.microsoft.com/office/drawing/2014/main" id="{1C9E0DC3-9AF6-42C0-AF7B-7525A134D70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9">
                <a:extLst>
                  <a:ext uri="{FF2B5EF4-FFF2-40B4-BE49-F238E27FC236}">
                    <a16:creationId xmlns:a16="http://schemas.microsoft.com/office/drawing/2014/main" id="{6E3D48E0-F841-4BBA-A86D-84D91101893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20">
                <a:extLst>
                  <a:ext uri="{FF2B5EF4-FFF2-40B4-BE49-F238E27FC236}">
                    <a16:creationId xmlns:a16="http://schemas.microsoft.com/office/drawing/2014/main" id="{0E278357-FB27-4766-91F0-F41BAD1656FE}"/>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21">
                <a:extLst>
                  <a:ext uri="{FF2B5EF4-FFF2-40B4-BE49-F238E27FC236}">
                    <a16:creationId xmlns:a16="http://schemas.microsoft.com/office/drawing/2014/main" id="{41A2D80F-432E-4A58-908D-BB878AE12E8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2">
                <a:extLst>
                  <a:ext uri="{FF2B5EF4-FFF2-40B4-BE49-F238E27FC236}">
                    <a16:creationId xmlns:a16="http://schemas.microsoft.com/office/drawing/2014/main" id="{617F2DE7-AC93-43BD-828A-47B09E33027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3">
                <a:extLst>
                  <a:ext uri="{FF2B5EF4-FFF2-40B4-BE49-F238E27FC236}">
                    <a16:creationId xmlns:a16="http://schemas.microsoft.com/office/drawing/2014/main" id="{F4F685EB-423A-4A78-B6CC-C35D83D5FAC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4">
                <a:extLst>
                  <a:ext uri="{FF2B5EF4-FFF2-40B4-BE49-F238E27FC236}">
                    <a16:creationId xmlns:a16="http://schemas.microsoft.com/office/drawing/2014/main" id="{1B9B1751-138D-4EDC-B141-CBEB0B16646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5">
                <a:extLst>
                  <a:ext uri="{FF2B5EF4-FFF2-40B4-BE49-F238E27FC236}">
                    <a16:creationId xmlns:a16="http://schemas.microsoft.com/office/drawing/2014/main" id="{91733211-5D54-4F3D-A0BA-BEE3EBE0FB0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6">
                <a:extLst>
                  <a:ext uri="{FF2B5EF4-FFF2-40B4-BE49-F238E27FC236}">
                    <a16:creationId xmlns:a16="http://schemas.microsoft.com/office/drawing/2014/main" id="{DD3FB18A-50A2-436E-8BEA-59F9B0A16CF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6" name="Freeform 290">
              <a:extLst>
                <a:ext uri="{FF2B5EF4-FFF2-40B4-BE49-F238E27FC236}">
                  <a16:creationId xmlns:a16="http://schemas.microsoft.com/office/drawing/2014/main" id="{C41234A7-E417-47A4-8B40-B8FF1ED44D11}"/>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024FA65A-5A9E-4117-A9D1-22AF79F97176}"/>
              </a:ext>
            </a:extLst>
          </p:cNvPr>
          <p:cNvGrpSpPr/>
          <p:nvPr/>
        </p:nvGrpSpPr>
        <p:grpSpPr>
          <a:xfrm>
            <a:off x="18103516" y="4878316"/>
            <a:ext cx="3929653" cy="3929653"/>
            <a:chOff x="12919340" y="4878316"/>
            <a:chExt cx="3929653" cy="3929653"/>
          </a:xfrm>
          <a:solidFill>
            <a:schemeClr val="bg2"/>
          </a:solidFill>
        </p:grpSpPr>
        <p:grpSp>
          <p:nvGrpSpPr>
            <p:cNvPr id="131" name="Group 130">
              <a:extLst>
                <a:ext uri="{FF2B5EF4-FFF2-40B4-BE49-F238E27FC236}">
                  <a16:creationId xmlns:a16="http://schemas.microsoft.com/office/drawing/2014/main" id="{CA942399-B144-4C2B-9F83-9A935B3ED4DC}"/>
                </a:ext>
              </a:extLst>
            </p:cNvPr>
            <p:cNvGrpSpPr/>
            <p:nvPr/>
          </p:nvGrpSpPr>
          <p:grpSpPr>
            <a:xfrm>
              <a:off x="13569700" y="4878316"/>
              <a:ext cx="2628934" cy="423828"/>
              <a:chOff x="10446192" y="4227958"/>
              <a:chExt cx="3499111" cy="564115"/>
            </a:xfrm>
            <a:grpFill/>
          </p:grpSpPr>
          <p:sp>
            <p:nvSpPr>
              <p:cNvPr id="163" name="Freeform 291">
                <a:extLst>
                  <a:ext uri="{FF2B5EF4-FFF2-40B4-BE49-F238E27FC236}">
                    <a16:creationId xmlns:a16="http://schemas.microsoft.com/office/drawing/2014/main" id="{FC6F4402-EB1F-4873-B0FA-140AD31EA9E4}"/>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2">
                <a:extLst>
                  <a:ext uri="{FF2B5EF4-FFF2-40B4-BE49-F238E27FC236}">
                    <a16:creationId xmlns:a16="http://schemas.microsoft.com/office/drawing/2014/main" id="{30EA1B1F-83DA-49F1-A29D-01FBBB5CA26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3">
                <a:extLst>
                  <a:ext uri="{FF2B5EF4-FFF2-40B4-BE49-F238E27FC236}">
                    <a16:creationId xmlns:a16="http://schemas.microsoft.com/office/drawing/2014/main" id="{55C4CE12-CBA9-4FEF-971A-9EB8BF9E9DD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4">
                <a:extLst>
                  <a:ext uri="{FF2B5EF4-FFF2-40B4-BE49-F238E27FC236}">
                    <a16:creationId xmlns:a16="http://schemas.microsoft.com/office/drawing/2014/main" id="{1EE52723-5B06-4364-93A2-983B652FF49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5">
                <a:extLst>
                  <a:ext uri="{FF2B5EF4-FFF2-40B4-BE49-F238E27FC236}">
                    <a16:creationId xmlns:a16="http://schemas.microsoft.com/office/drawing/2014/main" id="{C8EC1ABB-F0F2-4BC6-AD9D-26EA6A2DEF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6">
                <a:extLst>
                  <a:ext uri="{FF2B5EF4-FFF2-40B4-BE49-F238E27FC236}">
                    <a16:creationId xmlns:a16="http://schemas.microsoft.com/office/drawing/2014/main" id="{43043CD5-88F7-48C5-9A16-387520DD0A19}"/>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7">
                <a:extLst>
                  <a:ext uri="{FF2B5EF4-FFF2-40B4-BE49-F238E27FC236}">
                    <a16:creationId xmlns:a16="http://schemas.microsoft.com/office/drawing/2014/main" id="{5A21F740-8B7D-4794-A47E-C2AF7AA6A9C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298">
                <a:extLst>
                  <a:ext uri="{FF2B5EF4-FFF2-40B4-BE49-F238E27FC236}">
                    <a16:creationId xmlns:a16="http://schemas.microsoft.com/office/drawing/2014/main" id="{3BEDA346-8960-4F30-88C2-09F72281949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299">
                <a:extLst>
                  <a:ext uri="{FF2B5EF4-FFF2-40B4-BE49-F238E27FC236}">
                    <a16:creationId xmlns:a16="http://schemas.microsoft.com/office/drawing/2014/main" id="{B4790EB6-F615-4775-9AEB-26249F75211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BDA02F91-975F-4057-BEBB-942088970786}"/>
                </a:ext>
              </a:extLst>
            </p:cNvPr>
            <p:cNvGrpSpPr/>
            <p:nvPr/>
          </p:nvGrpSpPr>
          <p:grpSpPr>
            <a:xfrm>
              <a:off x="13569700" y="8384141"/>
              <a:ext cx="2628934" cy="423828"/>
              <a:chOff x="10446192" y="8894211"/>
              <a:chExt cx="3499111" cy="564115"/>
            </a:xfrm>
            <a:grpFill/>
          </p:grpSpPr>
          <p:sp>
            <p:nvSpPr>
              <p:cNvPr id="154" name="Freeform 300">
                <a:extLst>
                  <a:ext uri="{FF2B5EF4-FFF2-40B4-BE49-F238E27FC236}">
                    <a16:creationId xmlns:a16="http://schemas.microsoft.com/office/drawing/2014/main" id="{4201061D-1CD7-4C04-A43C-33B2056CB99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1">
                <a:extLst>
                  <a:ext uri="{FF2B5EF4-FFF2-40B4-BE49-F238E27FC236}">
                    <a16:creationId xmlns:a16="http://schemas.microsoft.com/office/drawing/2014/main" id="{F8CBF1DF-F577-4744-872D-DDBE1554948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2">
                <a:extLst>
                  <a:ext uri="{FF2B5EF4-FFF2-40B4-BE49-F238E27FC236}">
                    <a16:creationId xmlns:a16="http://schemas.microsoft.com/office/drawing/2014/main" id="{2A1C27A0-B28E-46A6-88D4-6E8B142166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3">
                <a:extLst>
                  <a:ext uri="{FF2B5EF4-FFF2-40B4-BE49-F238E27FC236}">
                    <a16:creationId xmlns:a16="http://schemas.microsoft.com/office/drawing/2014/main" id="{E4FE3B2E-86CE-4E08-BC55-3CD6268ABF1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4">
                <a:extLst>
                  <a:ext uri="{FF2B5EF4-FFF2-40B4-BE49-F238E27FC236}">
                    <a16:creationId xmlns:a16="http://schemas.microsoft.com/office/drawing/2014/main" id="{7AE9BD33-5747-49A6-BF5E-16D766EE1565}"/>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5">
                <a:extLst>
                  <a:ext uri="{FF2B5EF4-FFF2-40B4-BE49-F238E27FC236}">
                    <a16:creationId xmlns:a16="http://schemas.microsoft.com/office/drawing/2014/main" id="{7E55F23E-69A3-4AAC-A592-EED1925C53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6">
                <a:extLst>
                  <a:ext uri="{FF2B5EF4-FFF2-40B4-BE49-F238E27FC236}">
                    <a16:creationId xmlns:a16="http://schemas.microsoft.com/office/drawing/2014/main" id="{9552FAA5-E55E-4ADB-BD26-F8A714B33C0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307">
                <a:extLst>
                  <a:ext uri="{FF2B5EF4-FFF2-40B4-BE49-F238E27FC236}">
                    <a16:creationId xmlns:a16="http://schemas.microsoft.com/office/drawing/2014/main" id="{5C014E6E-E84E-4B07-9A18-B37C6B09967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8">
                <a:extLst>
                  <a:ext uri="{FF2B5EF4-FFF2-40B4-BE49-F238E27FC236}">
                    <a16:creationId xmlns:a16="http://schemas.microsoft.com/office/drawing/2014/main" id="{66F7FBD5-F080-4888-A491-4FA92C4C251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545FA568-88E0-4576-BDC6-6CD817537C59}"/>
                </a:ext>
              </a:extLst>
            </p:cNvPr>
            <p:cNvGrpSpPr/>
            <p:nvPr/>
          </p:nvGrpSpPr>
          <p:grpSpPr>
            <a:xfrm>
              <a:off x="16425994" y="5528326"/>
              <a:ext cx="422999" cy="2629633"/>
              <a:chOff x="14247920" y="5093121"/>
              <a:chExt cx="563011" cy="3500042"/>
            </a:xfrm>
            <a:grpFill/>
          </p:grpSpPr>
          <p:sp>
            <p:nvSpPr>
              <p:cNvPr id="145" name="Freeform 309">
                <a:extLst>
                  <a:ext uri="{FF2B5EF4-FFF2-40B4-BE49-F238E27FC236}">
                    <a16:creationId xmlns:a16="http://schemas.microsoft.com/office/drawing/2014/main" id="{4A275ACE-9ACD-41F8-8A9D-7F4599D1B14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0">
                <a:extLst>
                  <a:ext uri="{FF2B5EF4-FFF2-40B4-BE49-F238E27FC236}">
                    <a16:creationId xmlns:a16="http://schemas.microsoft.com/office/drawing/2014/main" id="{FF5253C4-7A99-4157-BA9F-904428E2F09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1">
                <a:extLst>
                  <a:ext uri="{FF2B5EF4-FFF2-40B4-BE49-F238E27FC236}">
                    <a16:creationId xmlns:a16="http://schemas.microsoft.com/office/drawing/2014/main" id="{C8C91EA8-81AD-427C-8913-6ACB9E257375}"/>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2">
                <a:extLst>
                  <a:ext uri="{FF2B5EF4-FFF2-40B4-BE49-F238E27FC236}">
                    <a16:creationId xmlns:a16="http://schemas.microsoft.com/office/drawing/2014/main" id="{7B3351E2-8DDD-42CB-B160-6CA87D277D1B}"/>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3">
                <a:extLst>
                  <a:ext uri="{FF2B5EF4-FFF2-40B4-BE49-F238E27FC236}">
                    <a16:creationId xmlns:a16="http://schemas.microsoft.com/office/drawing/2014/main" id="{C2AD892F-2410-4751-B800-B298F3342F0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4">
                <a:extLst>
                  <a:ext uri="{FF2B5EF4-FFF2-40B4-BE49-F238E27FC236}">
                    <a16:creationId xmlns:a16="http://schemas.microsoft.com/office/drawing/2014/main" id="{A51688DF-D5D4-4E0C-AB28-5EBBAFD3E1D3}"/>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5">
                <a:extLst>
                  <a:ext uri="{FF2B5EF4-FFF2-40B4-BE49-F238E27FC236}">
                    <a16:creationId xmlns:a16="http://schemas.microsoft.com/office/drawing/2014/main" id="{113EDBE6-53AC-4866-8FC1-810140CEE008}"/>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316">
                <a:extLst>
                  <a:ext uri="{FF2B5EF4-FFF2-40B4-BE49-F238E27FC236}">
                    <a16:creationId xmlns:a16="http://schemas.microsoft.com/office/drawing/2014/main" id="{EBC9640E-304A-4885-9F3A-A4CE0B71B18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17">
                <a:extLst>
                  <a:ext uri="{FF2B5EF4-FFF2-40B4-BE49-F238E27FC236}">
                    <a16:creationId xmlns:a16="http://schemas.microsoft.com/office/drawing/2014/main" id="{F6E7CDAA-6BDA-4AE8-B35E-02E30E1AF732}"/>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4" name="Group 133">
              <a:extLst>
                <a:ext uri="{FF2B5EF4-FFF2-40B4-BE49-F238E27FC236}">
                  <a16:creationId xmlns:a16="http://schemas.microsoft.com/office/drawing/2014/main" id="{28322472-625F-45FB-B934-8C0D871CCA35}"/>
                </a:ext>
              </a:extLst>
            </p:cNvPr>
            <p:cNvGrpSpPr/>
            <p:nvPr/>
          </p:nvGrpSpPr>
          <p:grpSpPr>
            <a:xfrm>
              <a:off x="12919340" y="5528326"/>
              <a:ext cx="422999" cy="2629633"/>
              <a:chOff x="9580563" y="5093121"/>
              <a:chExt cx="563011" cy="3500042"/>
            </a:xfrm>
            <a:grpFill/>
            <a:effectLst/>
          </p:grpSpPr>
          <p:sp>
            <p:nvSpPr>
              <p:cNvPr id="136" name="Freeform 318">
                <a:extLst>
                  <a:ext uri="{FF2B5EF4-FFF2-40B4-BE49-F238E27FC236}">
                    <a16:creationId xmlns:a16="http://schemas.microsoft.com/office/drawing/2014/main" id="{3CB0496E-2A93-4097-A2EB-F1A814C8FB5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9">
                <a:extLst>
                  <a:ext uri="{FF2B5EF4-FFF2-40B4-BE49-F238E27FC236}">
                    <a16:creationId xmlns:a16="http://schemas.microsoft.com/office/drawing/2014/main" id="{8DDF867A-53FB-4D46-B47D-09F226B932C2}"/>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0">
                <a:extLst>
                  <a:ext uri="{FF2B5EF4-FFF2-40B4-BE49-F238E27FC236}">
                    <a16:creationId xmlns:a16="http://schemas.microsoft.com/office/drawing/2014/main" id="{F262779C-F013-4FAB-ACA9-3FE92D190F5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1">
                <a:extLst>
                  <a:ext uri="{FF2B5EF4-FFF2-40B4-BE49-F238E27FC236}">
                    <a16:creationId xmlns:a16="http://schemas.microsoft.com/office/drawing/2014/main" id="{AA4A80DB-67CA-4C64-BBB7-2BA33706F59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2">
                <a:extLst>
                  <a:ext uri="{FF2B5EF4-FFF2-40B4-BE49-F238E27FC236}">
                    <a16:creationId xmlns:a16="http://schemas.microsoft.com/office/drawing/2014/main" id="{12A77D50-4BF3-4AFB-84FF-E5C0A0DC6312}"/>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3">
                <a:extLst>
                  <a:ext uri="{FF2B5EF4-FFF2-40B4-BE49-F238E27FC236}">
                    <a16:creationId xmlns:a16="http://schemas.microsoft.com/office/drawing/2014/main" id="{8AA166A9-1379-4B26-B9F2-551086E0558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4">
                <a:extLst>
                  <a:ext uri="{FF2B5EF4-FFF2-40B4-BE49-F238E27FC236}">
                    <a16:creationId xmlns:a16="http://schemas.microsoft.com/office/drawing/2014/main" id="{EB2E760E-C949-49E9-BC4C-EEACBE20FEB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325">
                <a:extLst>
                  <a:ext uri="{FF2B5EF4-FFF2-40B4-BE49-F238E27FC236}">
                    <a16:creationId xmlns:a16="http://schemas.microsoft.com/office/drawing/2014/main" id="{D3486883-52FE-4396-9808-024A53132C8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26">
                <a:extLst>
                  <a:ext uri="{FF2B5EF4-FFF2-40B4-BE49-F238E27FC236}">
                    <a16:creationId xmlns:a16="http://schemas.microsoft.com/office/drawing/2014/main" id="{B66DFCCE-8E3E-4408-96BD-7C13ADAD52E2}"/>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5" name="Freeform 290">
              <a:extLst>
                <a:ext uri="{FF2B5EF4-FFF2-40B4-BE49-F238E27FC236}">
                  <a16:creationId xmlns:a16="http://schemas.microsoft.com/office/drawing/2014/main" id="{85241682-41D8-4E4C-B61B-BC9075A601E8}"/>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7" name="Group 186">
            <a:extLst>
              <a:ext uri="{FF2B5EF4-FFF2-40B4-BE49-F238E27FC236}">
                <a16:creationId xmlns:a16="http://schemas.microsoft.com/office/drawing/2014/main" id="{6A1FB045-48D0-430F-8117-09CFC59A7CF6}"/>
              </a:ext>
            </a:extLst>
          </p:cNvPr>
          <p:cNvGrpSpPr/>
          <p:nvPr/>
        </p:nvGrpSpPr>
        <p:grpSpPr>
          <a:xfrm>
            <a:off x="3062796" y="8945750"/>
            <a:ext cx="7767104" cy="1845897"/>
            <a:chOff x="3062796" y="8945750"/>
            <a:chExt cx="7767104" cy="1845897"/>
          </a:xfrm>
        </p:grpSpPr>
        <p:sp>
          <p:nvSpPr>
            <p:cNvPr id="177" name="Freeform 5">
              <a:extLst>
                <a:ext uri="{FF2B5EF4-FFF2-40B4-BE49-F238E27FC236}">
                  <a16:creationId xmlns:a16="http://schemas.microsoft.com/office/drawing/2014/main" id="{B5AB16E5-AFED-4622-9200-6E23152E60C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6">
              <a:extLst>
                <a:ext uri="{FF2B5EF4-FFF2-40B4-BE49-F238E27FC236}">
                  <a16:creationId xmlns:a16="http://schemas.microsoft.com/office/drawing/2014/main" id="{9BF67BFA-A418-4D98-9703-AE9708067DBA}"/>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
              <a:extLst>
                <a:ext uri="{FF2B5EF4-FFF2-40B4-BE49-F238E27FC236}">
                  <a16:creationId xmlns:a16="http://schemas.microsoft.com/office/drawing/2014/main" id="{B0B888FF-F5BE-415D-B0C9-925B41B17D6C}"/>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8">
              <a:extLst>
                <a:ext uri="{FF2B5EF4-FFF2-40B4-BE49-F238E27FC236}">
                  <a16:creationId xmlns:a16="http://schemas.microsoft.com/office/drawing/2014/main" id="{A8DAAADD-1CD3-4B7C-B01F-0D9C29B5594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9">
              <a:extLst>
                <a:ext uri="{FF2B5EF4-FFF2-40B4-BE49-F238E27FC236}">
                  <a16:creationId xmlns:a16="http://schemas.microsoft.com/office/drawing/2014/main" id="{4A87D1E5-570C-4864-90C7-A358356B1B9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0">
              <a:extLst>
                <a:ext uri="{FF2B5EF4-FFF2-40B4-BE49-F238E27FC236}">
                  <a16:creationId xmlns:a16="http://schemas.microsoft.com/office/drawing/2014/main" id="{47A18A58-0191-43F7-9373-FC8A9F83425F}"/>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1">
              <a:extLst>
                <a:ext uri="{FF2B5EF4-FFF2-40B4-BE49-F238E27FC236}">
                  <a16:creationId xmlns:a16="http://schemas.microsoft.com/office/drawing/2014/main" id="{6334B80E-EC9B-4725-ADB9-04D5B74DD84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2">
              <a:extLst>
                <a:ext uri="{FF2B5EF4-FFF2-40B4-BE49-F238E27FC236}">
                  <a16:creationId xmlns:a16="http://schemas.microsoft.com/office/drawing/2014/main" id="{C51C4E05-C3A8-488B-91DC-E2AB4309F029}"/>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3">
              <a:extLst>
                <a:ext uri="{FF2B5EF4-FFF2-40B4-BE49-F238E27FC236}">
                  <a16:creationId xmlns:a16="http://schemas.microsoft.com/office/drawing/2014/main" id="{FF3688AE-1C6B-4EFE-A77F-6AD9C24841DA}"/>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8" name="Group 187">
            <a:extLst>
              <a:ext uri="{FF2B5EF4-FFF2-40B4-BE49-F238E27FC236}">
                <a16:creationId xmlns:a16="http://schemas.microsoft.com/office/drawing/2014/main" id="{377B735C-9F0A-4FC2-9AEE-FB1002F5F7CE}"/>
              </a:ext>
            </a:extLst>
          </p:cNvPr>
          <p:cNvGrpSpPr/>
          <p:nvPr/>
        </p:nvGrpSpPr>
        <p:grpSpPr>
          <a:xfrm flipV="1">
            <a:off x="8310035" y="2911891"/>
            <a:ext cx="7767104" cy="1845897"/>
            <a:chOff x="3062796" y="8945750"/>
            <a:chExt cx="7767104" cy="1845897"/>
          </a:xfrm>
        </p:grpSpPr>
        <p:sp>
          <p:nvSpPr>
            <p:cNvPr id="189" name="Freeform 5">
              <a:extLst>
                <a:ext uri="{FF2B5EF4-FFF2-40B4-BE49-F238E27FC236}">
                  <a16:creationId xmlns:a16="http://schemas.microsoft.com/office/drawing/2014/main" id="{BDF647AF-E3FE-47BB-983E-32334C20388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6">
              <a:extLst>
                <a:ext uri="{FF2B5EF4-FFF2-40B4-BE49-F238E27FC236}">
                  <a16:creationId xmlns:a16="http://schemas.microsoft.com/office/drawing/2014/main" id="{8604AA60-02EA-4046-B2A0-A15427866FF7}"/>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7">
              <a:extLst>
                <a:ext uri="{FF2B5EF4-FFF2-40B4-BE49-F238E27FC236}">
                  <a16:creationId xmlns:a16="http://schemas.microsoft.com/office/drawing/2014/main" id="{E6A09339-16B9-485D-A66C-29E571C16554}"/>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8">
              <a:extLst>
                <a:ext uri="{FF2B5EF4-FFF2-40B4-BE49-F238E27FC236}">
                  <a16:creationId xmlns:a16="http://schemas.microsoft.com/office/drawing/2014/main" id="{9785C0B3-8348-4B17-8018-CB5710A3BA6F}"/>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9">
              <a:extLst>
                <a:ext uri="{FF2B5EF4-FFF2-40B4-BE49-F238E27FC236}">
                  <a16:creationId xmlns:a16="http://schemas.microsoft.com/office/drawing/2014/main" id="{4741B79C-361B-4017-A340-DCC226552E0E}"/>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0">
              <a:extLst>
                <a:ext uri="{FF2B5EF4-FFF2-40B4-BE49-F238E27FC236}">
                  <a16:creationId xmlns:a16="http://schemas.microsoft.com/office/drawing/2014/main" id="{FCFD1E21-8BC6-4FB4-8F4D-08A807BE21E0}"/>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1">
              <a:extLst>
                <a:ext uri="{FF2B5EF4-FFF2-40B4-BE49-F238E27FC236}">
                  <a16:creationId xmlns:a16="http://schemas.microsoft.com/office/drawing/2014/main" id="{9EAA4FEF-DF18-4467-AAA3-850C331F6AB8}"/>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2">
              <a:extLst>
                <a:ext uri="{FF2B5EF4-FFF2-40B4-BE49-F238E27FC236}">
                  <a16:creationId xmlns:a16="http://schemas.microsoft.com/office/drawing/2014/main" id="{75F0749B-0227-4ED4-B856-45CBB648775C}"/>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3">
              <a:extLst>
                <a:ext uri="{FF2B5EF4-FFF2-40B4-BE49-F238E27FC236}">
                  <a16:creationId xmlns:a16="http://schemas.microsoft.com/office/drawing/2014/main" id="{CA8546B3-1FB2-4653-9513-EA0893FC4492}"/>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F1B389E6-EE89-4B96-AA96-0A8D125882C2}"/>
              </a:ext>
            </a:extLst>
          </p:cNvPr>
          <p:cNvGrpSpPr/>
          <p:nvPr/>
        </p:nvGrpSpPr>
        <p:grpSpPr>
          <a:xfrm>
            <a:off x="13554518" y="8945750"/>
            <a:ext cx="7767104" cy="1845897"/>
            <a:chOff x="3062796" y="8945750"/>
            <a:chExt cx="7767104" cy="1845897"/>
          </a:xfrm>
        </p:grpSpPr>
        <p:sp>
          <p:nvSpPr>
            <p:cNvPr id="199" name="Freeform 5">
              <a:extLst>
                <a:ext uri="{FF2B5EF4-FFF2-40B4-BE49-F238E27FC236}">
                  <a16:creationId xmlns:a16="http://schemas.microsoft.com/office/drawing/2014/main" id="{BFA828FB-F750-49EF-ABA3-97653F68C6E5}"/>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
              <a:extLst>
                <a:ext uri="{FF2B5EF4-FFF2-40B4-BE49-F238E27FC236}">
                  <a16:creationId xmlns:a16="http://schemas.microsoft.com/office/drawing/2014/main" id="{506EE668-E3C0-4614-90B7-32BEB1563520}"/>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7">
              <a:extLst>
                <a:ext uri="{FF2B5EF4-FFF2-40B4-BE49-F238E27FC236}">
                  <a16:creationId xmlns:a16="http://schemas.microsoft.com/office/drawing/2014/main" id="{E7FD1588-2139-42F6-930B-E2BEDD45FE11}"/>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8">
              <a:extLst>
                <a:ext uri="{FF2B5EF4-FFF2-40B4-BE49-F238E27FC236}">
                  <a16:creationId xmlns:a16="http://schemas.microsoft.com/office/drawing/2014/main" id="{55D46746-3B85-4D9C-ACB3-DD9FE3615B1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9">
              <a:extLst>
                <a:ext uri="{FF2B5EF4-FFF2-40B4-BE49-F238E27FC236}">
                  <a16:creationId xmlns:a16="http://schemas.microsoft.com/office/drawing/2014/main" id="{DF439BBF-BDBD-40C3-8154-5941B36D786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0">
              <a:extLst>
                <a:ext uri="{FF2B5EF4-FFF2-40B4-BE49-F238E27FC236}">
                  <a16:creationId xmlns:a16="http://schemas.microsoft.com/office/drawing/2014/main" id="{7F47CEED-516D-4CDF-8B31-FDF53CBE3D08}"/>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1">
              <a:extLst>
                <a:ext uri="{FF2B5EF4-FFF2-40B4-BE49-F238E27FC236}">
                  <a16:creationId xmlns:a16="http://schemas.microsoft.com/office/drawing/2014/main" id="{BD3C6C15-FDD4-437D-A230-C39F755A1EF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2">
              <a:extLst>
                <a:ext uri="{FF2B5EF4-FFF2-40B4-BE49-F238E27FC236}">
                  <a16:creationId xmlns:a16="http://schemas.microsoft.com/office/drawing/2014/main" id="{802B4ADA-9E96-48FF-AF94-AA98167BC220}"/>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3">
              <a:extLst>
                <a:ext uri="{FF2B5EF4-FFF2-40B4-BE49-F238E27FC236}">
                  <a16:creationId xmlns:a16="http://schemas.microsoft.com/office/drawing/2014/main" id="{1D2E90D6-2D59-4442-9C00-CBF4255C821F}"/>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08" name="TextBox 207">
            <a:extLst>
              <a:ext uri="{FF2B5EF4-FFF2-40B4-BE49-F238E27FC236}">
                <a16:creationId xmlns:a16="http://schemas.microsoft.com/office/drawing/2014/main" id="{CFB0B307-3175-4BAD-BBFA-BE4FA0160F29}"/>
              </a:ext>
            </a:extLst>
          </p:cNvPr>
          <p:cNvSpPr txBox="1"/>
          <p:nvPr/>
        </p:nvSpPr>
        <p:spPr>
          <a:xfrm>
            <a:off x="2939893"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9" name="TextBox 208">
            <a:extLst>
              <a:ext uri="{FF2B5EF4-FFF2-40B4-BE49-F238E27FC236}">
                <a16:creationId xmlns:a16="http://schemas.microsoft.com/office/drawing/2014/main" id="{0EEB06BA-D186-4BD2-A1BB-D47EB8C0B24A}"/>
              </a:ext>
            </a:extLst>
          </p:cNvPr>
          <p:cNvSpPr txBox="1"/>
          <p:nvPr/>
        </p:nvSpPr>
        <p:spPr>
          <a:xfrm>
            <a:off x="8194677"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0" name="TextBox 209">
            <a:extLst>
              <a:ext uri="{FF2B5EF4-FFF2-40B4-BE49-F238E27FC236}">
                <a16:creationId xmlns:a16="http://schemas.microsoft.com/office/drawing/2014/main" id="{C207ED56-B1B1-41A9-84DC-A55EBD981906}"/>
              </a:ext>
            </a:extLst>
          </p:cNvPr>
          <p:cNvSpPr txBox="1"/>
          <p:nvPr/>
        </p:nvSpPr>
        <p:spPr>
          <a:xfrm>
            <a:off x="13439567"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1" name="TextBox 210">
            <a:extLst>
              <a:ext uri="{FF2B5EF4-FFF2-40B4-BE49-F238E27FC236}">
                <a16:creationId xmlns:a16="http://schemas.microsoft.com/office/drawing/2014/main" id="{BB04B098-A682-42ED-8C8F-FBC6022E5EF6}"/>
              </a:ext>
            </a:extLst>
          </p:cNvPr>
          <p:cNvSpPr txBox="1"/>
          <p:nvPr/>
        </p:nvSpPr>
        <p:spPr>
          <a:xfrm>
            <a:off x="18689404" y="5996757"/>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77603832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2"/>
                                        </p:tgtEl>
                                        <p:attrNameLst>
                                          <p:attrName>style.visibility</p:attrName>
                                        </p:attrNameLst>
                                      </p:cBhvr>
                                      <p:to>
                                        <p:strVal val="visible"/>
                                      </p:to>
                                    </p:set>
                                    <p:anim calcmode="lin" valueType="num">
                                      <p:cBhvr additive="base">
                                        <p:cTn id="7" dur="1000" fill="hold"/>
                                        <p:tgtEl>
                                          <p:spTgt spid="212"/>
                                        </p:tgtEl>
                                        <p:attrNameLst>
                                          <p:attrName>ppt_x</p:attrName>
                                        </p:attrNameLst>
                                      </p:cBhvr>
                                      <p:tavLst>
                                        <p:tav tm="0">
                                          <p:val>
                                            <p:strVal val="1+#ppt_w/2"/>
                                          </p:val>
                                        </p:tav>
                                        <p:tav tm="100000">
                                          <p:val>
                                            <p:strVal val="#ppt_x"/>
                                          </p:val>
                                        </p:tav>
                                      </p:tavLst>
                                    </p:anim>
                                    <p:anim calcmode="lin" valueType="num">
                                      <p:cBhvr additive="base">
                                        <p:cTn id="8" dur="1000" fill="hold"/>
                                        <p:tgtEl>
                                          <p:spTgt spid="21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28"/>
                                        </p:tgtEl>
                                        <p:attrNameLst>
                                          <p:attrName>style.visibility</p:attrName>
                                        </p:attrNameLst>
                                      </p:cBhvr>
                                      <p:to>
                                        <p:strVal val="visible"/>
                                      </p:to>
                                    </p:set>
                                    <p:anim calcmode="lin" valueType="num">
                                      <p:cBhvr additive="base">
                                        <p:cTn id="11" dur="1000" fill="hold"/>
                                        <p:tgtEl>
                                          <p:spTgt spid="128"/>
                                        </p:tgtEl>
                                        <p:attrNameLst>
                                          <p:attrName>ppt_x</p:attrName>
                                        </p:attrNameLst>
                                      </p:cBhvr>
                                      <p:tavLst>
                                        <p:tav tm="0">
                                          <p:val>
                                            <p:strVal val="1+#ppt_w/2"/>
                                          </p:val>
                                        </p:tav>
                                        <p:tav tm="100000">
                                          <p:val>
                                            <p:strVal val="#ppt_x"/>
                                          </p:val>
                                        </p:tav>
                                      </p:tavLst>
                                    </p:anim>
                                    <p:anim calcmode="lin" valueType="num">
                                      <p:cBhvr additive="base">
                                        <p:cTn id="12" dur="1000" fill="hold"/>
                                        <p:tgtEl>
                                          <p:spTgt spid="128"/>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1000" fill="hold"/>
                                        <p:tgtEl>
                                          <p:spTgt spid="127"/>
                                        </p:tgtEl>
                                        <p:attrNameLst>
                                          <p:attrName>ppt_x</p:attrName>
                                        </p:attrNameLst>
                                      </p:cBhvr>
                                      <p:tavLst>
                                        <p:tav tm="0">
                                          <p:val>
                                            <p:strVal val="1+#ppt_w/2"/>
                                          </p:val>
                                        </p:tav>
                                        <p:tav tm="100000">
                                          <p:val>
                                            <p:strVal val="#ppt_x"/>
                                          </p:val>
                                        </p:tav>
                                      </p:tavLst>
                                    </p:anim>
                                    <p:anim calcmode="lin" valueType="num">
                                      <p:cBhvr additive="base">
                                        <p:cTn id="16" dur="1000" fill="hold"/>
                                        <p:tgtEl>
                                          <p:spTgt spid="12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30"/>
                                        </p:tgtEl>
                                        <p:attrNameLst>
                                          <p:attrName>style.visibility</p:attrName>
                                        </p:attrNameLst>
                                      </p:cBhvr>
                                      <p:to>
                                        <p:strVal val="visible"/>
                                      </p:to>
                                    </p:set>
                                    <p:anim calcmode="lin" valueType="num">
                                      <p:cBhvr additive="base">
                                        <p:cTn id="19" dur="1000" fill="hold"/>
                                        <p:tgtEl>
                                          <p:spTgt spid="130"/>
                                        </p:tgtEl>
                                        <p:attrNameLst>
                                          <p:attrName>ppt_x</p:attrName>
                                        </p:attrNameLst>
                                      </p:cBhvr>
                                      <p:tavLst>
                                        <p:tav tm="0">
                                          <p:val>
                                            <p:strVal val="1+#ppt_w/2"/>
                                          </p:val>
                                        </p:tav>
                                        <p:tav tm="100000">
                                          <p:val>
                                            <p:strVal val="#ppt_x"/>
                                          </p:val>
                                        </p:tav>
                                      </p:tavLst>
                                    </p:anim>
                                    <p:anim calcmode="lin" valueType="num">
                                      <p:cBhvr additive="base">
                                        <p:cTn id="20" dur="1000" fill="hold"/>
                                        <p:tgtEl>
                                          <p:spTgt spid="13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08"/>
                                        </p:tgtEl>
                                        <p:attrNameLst>
                                          <p:attrName>style.visibility</p:attrName>
                                        </p:attrNameLst>
                                      </p:cBhvr>
                                      <p:to>
                                        <p:strVal val="visible"/>
                                      </p:to>
                                    </p:set>
                                    <p:anim calcmode="lin" valueType="num">
                                      <p:cBhvr additive="base">
                                        <p:cTn id="23" dur="1000" fill="hold"/>
                                        <p:tgtEl>
                                          <p:spTgt spid="208"/>
                                        </p:tgtEl>
                                        <p:attrNameLst>
                                          <p:attrName>ppt_x</p:attrName>
                                        </p:attrNameLst>
                                      </p:cBhvr>
                                      <p:tavLst>
                                        <p:tav tm="0">
                                          <p:val>
                                            <p:strVal val="1+#ppt_w/2"/>
                                          </p:val>
                                        </p:tav>
                                        <p:tav tm="100000">
                                          <p:val>
                                            <p:strVal val="#ppt_x"/>
                                          </p:val>
                                        </p:tav>
                                      </p:tavLst>
                                    </p:anim>
                                    <p:anim calcmode="lin" valueType="num">
                                      <p:cBhvr additive="base">
                                        <p:cTn id="24" dur="1000" fill="hold"/>
                                        <p:tgtEl>
                                          <p:spTgt spid="20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00"/>
                                  </p:stCondLst>
                                  <p:childTnLst>
                                    <p:set>
                                      <p:cBhvr>
                                        <p:cTn id="26" dur="1" fill="hold">
                                          <p:stCondLst>
                                            <p:cond delay="0"/>
                                          </p:stCondLst>
                                        </p:cTn>
                                        <p:tgtEl>
                                          <p:spTgt spid="209"/>
                                        </p:tgtEl>
                                        <p:attrNameLst>
                                          <p:attrName>style.visibility</p:attrName>
                                        </p:attrNameLst>
                                      </p:cBhvr>
                                      <p:to>
                                        <p:strVal val="visible"/>
                                      </p:to>
                                    </p:set>
                                    <p:anim calcmode="lin" valueType="num">
                                      <p:cBhvr additive="base">
                                        <p:cTn id="27" dur="1000" fill="hold"/>
                                        <p:tgtEl>
                                          <p:spTgt spid="209"/>
                                        </p:tgtEl>
                                        <p:attrNameLst>
                                          <p:attrName>ppt_x</p:attrName>
                                        </p:attrNameLst>
                                      </p:cBhvr>
                                      <p:tavLst>
                                        <p:tav tm="0">
                                          <p:val>
                                            <p:strVal val="1+#ppt_w/2"/>
                                          </p:val>
                                        </p:tav>
                                        <p:tav tm="100000">
                                          <p:val>
                                            <p:strVal val="#ppt_x"/>
                                          </p:val>
                                        </p:tav>
                                      </p:tavLst>
                                    </p:anim>
                                    <p:anim calcmode="lin" valueType="num">
                                      <p:cBhvr additive="base">
                                        <p:cTn id="28" dur="1000" fill="hold"/>
                                        <p:tgtEl>
                                          <p:spTgt spid="20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00"/>
                                  </p:stCondLst>
                                  <p:childTnLst>
                                    <p:set>
                                      <p:cBhvr>
                                        <p:cTn id="30" dur="1" fill="hold">
                                          <p:stCondLst>
                                            <p:cond delay="0"/>
                                          </p:stCondLst>
                                        </p:cTn>
                                        <p:tgtEl>
                                          <p:spTgt spid="210"/>
                                        </p:tgtEl>
                                        <p:attrNameLst>
                                          <p:attrName>style.visibility</p:attrName>
                                        </p:attrNameLst>
                                      </p:cBhvr>
                                      <p:to>
                                        <p:strVal val="visible"/>
                                      </p:to>
                                    </p:set>
                                    <p:anim calcmode="lin" valueType="num">
                                      <p:cBhvr additive="base">
                                        <p:cTn id="31" dur="1000" fill="hold"/>
                                        <p:tgtEl>
                                          <p:spTgt spid="210"/>
                                        </p:tgtEl>
                                        <p:attrNameLst>
                                          <p:attrName>ppt_x</p:attrName>
                                        </p:attrNameLst>
                                      </p:cBhvr>
                                      <p:tavLst>
                                        <p:tav tm="0">
                                          <p:val>
                                            <p:strVal val="1+#ppt_w/2"/>
                                          </p:val>
                                        </p:tav>
                                        <p:tav tm="100000">
                                          <p:val>
                                            <p:strVal val="#ppt_x"/>
                                          </p:val>
                                        </p:tav>
                                      </p:tavLst>
                                    </p:anim>
                                    <p:anim calcmode="lin" valueType="num">
                                      <p:cBhvr additive="base">
                                        <p:cTn id="32" dur="1000" fill="hold"/>
                                        <p:tgtEl>
                                          <p:spTgt spid="210"/>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211"/>
                                        </p:tgtEl>
                                        <p:attrNameLst>
                                          <p:attrName>style.visibility</p:attrName>
                                        </p:attrNameLst>
                                      </p:cBhvr>
                                      <p:to>
                                        <p:strVal val="visible"/>
                                      </p:to>
                                    </p:set>
                                    <p:anim calcmode="lin" valueType="num">
                                      <p:cBhvr additive="base">
                                        <p:cTn id="35" dur="1000" fill="hold"/>
                                        <p:tgtEl>
                                          <p:spTgt spid="211"/>
                                        </p:tgtEl>
                                        <p:attrNameLst>
                                          <p:attrName>ppt_x</p:attrName>
                                        </p:attrNameLst>
                                      </p:cBhvr>
                                      <p:tavLst>
                                        <p:tav tm="0">
                                          <p:val>
                                            <p:strVal val="1+#ppt_w/2"/>
                                          </p:val>
                                        </p:tav>
                                        <p:tav tm="100000">
                                          <p:val>
                                            <p:strVal val="#ppt_x"/>
                                          </p:val>
                                        </p:tav>
                                      </p:tavLst>
                                    </p:anim>
                                    <p:anim calcmode="lin" valueType="num">
                                      <p:cBhvr additive="base">
                                        <p:cTn id="36" dur="1000" fill="hold"/>
                                        <p:tgtEl>
                                          <p:spTgt spid="211"/>
                                        </p:tgtEl>
                                        <p:attrNameLst>
                                          <p:attrName>ppt_y</p:attrName>
                                        </p:attrNameLst>
                                      </p:cBhvr>
                                      <p:tavLst>
                                        <p:tav tm="0">
                                          <p:val>
                                            <p:strVal val="#ppt_y"/>
                                          </p:val>
                                        </p:tav>
                                        <p:tav tm="100000">
                                          <p:val>
                                            <p:strVal val="#ppt_y"/>
                                          </p:val>
                                        </p:tav>
                                      </p:tavLst>
                                    </p:anim>
                                  </p:childTnLst>
                                </p:cTn>
                              </p:par>
                              <p:par>
                                <p:cTn id="37" presetID="22" presetClass="entr" presetSubtype="8" fill="hold" nodeType="withEffect">
                                  <p:stCondLst>
                                    <p:cond delay="1200"/>
                                  </p:stCondLst>
                                  <p:childTnLst>
                                    <p:set>
                                      <p:cBhvr>
                                        <p:cTn id="38" dur="1" fill="hold">
                                          <p:stCondLst>
                                            <p:cond delay="0"/>
                                          </p:stCondLst>
                                        </p:cTn>
                                        <p:tgtEl>
                                          <p:spTgt spid="187"/>
                                        </p:tgtEl>
                                        <p:attrNameLst>
                                          <p:attrName>style.visibility</p:attrName>
                                        </p:attrNameLst>
                                      </p:cBhvr>
                                      <p:to>
                                        <p:strVal val="visible"/>
                                      </p:to>
                                    </p:set>
                                    <p:animEffect transition="in" filter="wipe(left)">
                                      <p:cBhvr>
                                        <p:cTn id="39" dur="750"/>
                                        <p:tgtEl>
                                          <p:spTgt spid="187"/>
                                        </p:tgtEl>
                                      </p:cBhvr>
                                    </p:animEffect>
                                  </p:childTnLst>
                                </p:cTn>
                              </p:par>
                              <p:par>
                                <p:cTn id="40" presetID="22" presetClass="entr" presetSubtype="8" fill="hold" nodeType="withEffect">
                                  <p:stCondLst>
                                    <p:cond delay="1800"/>
                                  </p:stCondLst>
                                  <p:childTnLst>
                                    <p:set>
                                      <p:cBhvr>
                                        <p:cTn id="41" dur="1" fill="hold">
                                          <p:stCondLst>
                                            <p:cond delay="0"/>
                                          </p:stCondLst>
                                        </p:cTn>
                                        <p:tgtEl>
                                          <p:spTgt spid="188"/>
                                        </p:tgtEl>
                                        <p:attrNameLst>
                                          <p:attrName>style.visibility</p:attrName>
                                        </p:attrNameLst>
                                      </p:cBhvr>
                                      <p:to>
                                        <p:strVal val="visible"/>
                                      </p:to>
                                    </p:set>
                                    <p:animEffect transition="in" filter="wipe(left)">
                                      <p:cBhvr>
                                        <p:cTn id="42" dur="750"/>
                                        <p:tgtEl>
                                          <p:spTgt spid="188"/>
                                        </p:tgtEl>
                                      </p:cBhvr>
                                    </p:animEffect>
                                  </p:childTnLst>
                                </p:cTn>
                              </p:par>
                              <p:par>
                                <p:cTn id="43" presetID="22" presetClass="entr" presetSubtype="8" fill="hold" nodeType="withEffect">
                                  <p:stCondLst>
                                    <p:cond delay="2300"/>
                                  </p:stCondLst>
                                  <p:childTnLst>
                                    <p:set>
                                      <p:cBhvr>
                                        <p:cTn id="44" dur="1" fill="hold">
                                          <p:stCondLst>
                                            <p:cond delay="0"/>
                                          </p:stCondLst>
                                        </p:cTn>
                                        <p:tgtEl>
                                          <p:spTgt spid="198"/>
                                        </p:tgtEl>
                                        <p:attrNameLst>
                                          <p:attrName>style.visibility</p:attrName>
                                        </p:attrNameLst>
                                      </p:cBhvr>
                                      <p:to>
                                        <p:strVal val="visible"/>
                                      </p:to>
                                    </p:set>
                                    <p:animEffect transition="in" filter="wipe(left)">
                                      <p:cBhvr>
                                        <p:cTn id="45" dur="75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209" grpId="0"/>
      <p:bldP spid="210" grpId="0"/>
      <p:bldP spid="211"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172144"/>
        </a:solidFill>
        <a:effectLst/>
      </p:bgPr>
    </p:bg>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1BC68EE3-6965-4FF9-ABA0-F52425345B83}"/>
              </a:ext>
            </a:extLst>
          </p:cNvPr>
          <p:cNvSpPr/>
          <p:nvPr/>
        </p:nvSpPr>
        <p:spPr>
          <a:xfrm>
            <a:off x="3877819" y="6534835"/>
            <a:ext cx="20509356"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Rectangle 72">
            <a:extLst>
              <a:ext uri="{FF2B5EF4-FFF2-40B4-BE49-F238E27FC236}">
                <a16:creationId xmlns:a16="http://schemas.microsoft.com/office/drawing/2014/main" id="{02431198-B999-4FD0-AA2D-3FA45279CE98}"/>
              </a:ext>
            </a:extLst>
          </p:cNvPr>
          <p:cNvSpPr/>
          <p:nvPr/>
        </p:nvSpPr>
        <p:spPr>
          <a:xfrm>
            <a:off x="-609600" y="5357565"/>
            <a:ext cx="2854581" cy="2742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89749" y="4945824"/>
            <a:ext cx="4686593" cy="4674379"/>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9C303AC4-0E2E-4216-94AB-10DCE224682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6654807" y="4945824"/>
            <a:ext cx="4686593" cy="4674379"/>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AB4DBB87-C673-402E-8E6E-67BDC7D478AE}"/>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2219865" y="4945824"/>
            <a:ext cx="4686593" cy="4674379"/>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a:extLst>
                <a:ext uri="{FF2B5EF4-FFF2-40B4-BE49-F238E27FC236}">
                  <a16:creationId xmlns:a16="http://schemas.microsoft.com/office/drawing/2014/main" id="{26B544A9-5FCB-428C-87FC-9C0C29542AF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17784924" y="4945824"/>
            <a:ext cx="4686593" cy="4674379"/>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36D905B2-749F-4603-A854-2CF57F7161A0}"/>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
        <p:nvSpPr>
          <p:cNvPr id="65" name="TextBox 64">
            <a:extLst>
              <a:ext uri="{FF2B5EF4-FFF2-40B4-BE49-F238E27FC236}">
                <a16:creationId xmlns:a16="http://schemas.microsoft.com/office/drawing/2014/main" id="{3E397ECC-5924-4DDA-B30B-A88B8E1CAAA6}"/>
              </a:ext>
            </a:extLst>
          </p:cNvPr>
          <p:cNvSpPr txBox="1"/>
          <p:nvPr/>
        </p:nvSpPr>
        <p:spPr>
          <a:xfrm>
            <a:off x="4811492" y="123155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sp>
        <p:nvSpPr>
          <p:cNvPr id="66" name="TextBox 65">
            <a:extLst>
              <a:ext uri="{FF2B5EF4-FFF2-40B4-BE49-F238E27FC236}">
                <a16:creationId xmlns:a16="http://schemas.microsoft.com/office/drawing/2014/main" id="{76260502-DBDE-4C7C-895C-8E75EDA90B15}"/>
              </a:ext>
            </a:extLst>
          </p:cNvPr>
          <p:cNvSpPr txBox="1"/>
          <p:nvPr/>
        </p:nvSpPr>
        <p:spPr>
          <a:xfrm>
            <a:off x="7661924" y="3314350"/>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
        <p:nvSpPr>
          <p:cNvPr id="70" name="TextBox 69">
            <a:extLst>
              <a:ext uri="{FF2B5EF4-FFF2-40B4-BE49-F238E27FC236}">
                <a16:creationId xmlns:a16="http://schemas.microsoft.com/office/drawing/2014/main" id="{6AF2A19D-E79C-446B-923B-2E10C56E6252}"/>
              </a:ext>
            </a:extLst>
          </p:cNvPr>
          <p:cNvSpPr txBox="1"/>
          <p:nvPr/>
        </p:nvSpPr>
        <p:spPr>
          <a:xfrm>
            <a:off x="18729618" y="9745292"/>
            <a:ext cx="3686752" cy="1117229"/>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71" name="TextBox 70">
            <a:extLst>
              <a:ext uri="{FF2B5EF4-FFF2-40B4-BE49-F238E27FC236}">
                <a16:creationId xmlns:a16="http://schemas.microsoft.com/office/drawing/2014/main" id="{BCE18996-95E5-4075-9C6D-C9603E4C90DF}"/>
              </a:ext>
            </a:extLst>
          </p:cNvPr>
          <p:cNvSpPr txBox="1"/>
          <p:nvPr/>
        </p:nvSpPr>
        <p:spPr>
          <a:xfrm>
            <a:off x="13282006" y="9745292"/>
            <a:ext cx="3576076" cy="1477328"/>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a:t>
            </a:r>
          </a:p>
        </p:txBody>
      </p:sp>
      <p:sp>
        <p:nvSpPr>
          <p:cNvPr id="68" name="TextBox 67">
            <a:extLst>
              <a:ext uri="{FF2B5EF4-FFF2-40B4-BE49-F238E27FC236}">
                <a16:creationId xmlns:a16="http://schemas.microsoft.com/office/drawing/2014/main" id="{8D6B761E-8E7D-4E06-9672-0AB1D1B91890}"/>
              </a:ext>
            </a:extLst>
          </p:cNvPr>
          <p:cNvSpPr txBox="1"/>
          <p:nvPr/>
        </p:nvSpPr>
        <p:spPr>
          <a:xfrm>
            <a:off x="1647334" y="9745292"/>
            <a:ext cx="4460970" cy="923330"/>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69" name="TextBox 68">
            <a:extLst>
              <a:ext uri="{FF2B5EF4-FFF2-40B4-BE49-F238E27FC236}">
                <a16:creationId xmlns:a16="http://schemas.microsoft.com/office/drawing/2014/main" id="{230566E3-8DC6-4714-8CEB-BC8853DBDCB7}"/>
              </a:ext>
            </a:extLst>
          </p:cNvPr>
          <p:cNvSpPr txBox="1"/>
          <p:nvPr/>
        </p:nvSpPr>
        <p:spPr>
          <a:xfrm>
            <a:off x="7708983" y="9745292"/>
            <a:ext cx="3576075" cy="2617177"/>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62022728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ppt_x"/>
                                              </p:val>
                                            </p:tav>
                                            <p:tav tm="100000">
                                              <p:val>
                                                <p:strVal val="#ppt_x"/>
                                              </p:val>
                                            </p:tav>
                                          </p:tavLst>
                                        </p:anim>
                                        <p:anim calcmode="lin" valueType="num">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ppt_x"/>
                                              </p:val>
                                            </p:tav>
                                            <p:tav tm="100000">
                                              <p:val>
                                                <p:strVal val="#ppt_x"/>
                                              </p:val>
                                            </p:tav>
                                          </p:tavLst>
                                        </p:anim>
                                        <p:anim calcmode="lin" valueType="num">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ppt_x"/>
                                              </p:val>
                                            </p:tav>
                                            <p:tav tm="100000">
                                              <p:val>
                                                <p:strVal val="#ppt_x"/>
                                              </p:val>
                                            </p:tav>
                                          </p:tavLst>
                                        </p:anim>
                                        <p:anim calcmode="lin" valueType="num">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37C0DFC-925E-4797-9081-E0548FAFCF07}"/>
              </a:ext>
            </a:extLst>
          </p:cNvPr>
          <p:cNvGrpSpPr/>
          <p:nvPr/>
        </p:nvGrpSpPr>
        <p:grpSpPr>
          <a:xfrm>
            <a:off x="2831083" y="2161621"/>
            <a:ext cx="3929653" cy="3929653"/>
            <a:chOff x="2354005" y="4878316"/>
            <a:chExt cx="3929653" cy="3929653"/>
          </a:xfrm>
        </p:grpSpPr>
        <p:grpSp>
          <p:nvGrpSpPr>
            <p:cNvPr id="3" name="Group 2">
              <a:extLst>
                <a:ext uri="{FF2B5EF4-FFF2-40B4-BE49-F238E27FC236}">
                  <a16:creationId xmlns:a16="http://schemas.microsoft.com/office/drawing/2014/main" id="{AFBC4D5D-81E3-4134-AA26-A67F8BEC6596}"/>
                </a:ext>
              </a:extLst>
            </p:cNvPr>
            <p:cNvGrpSpPr/>
            <p:nvPr/>
          </p:nvGrpSpPr>
          <p:grpSpPr>
            <a:xfrm>
              <a:off x="3004365" y="4878316"/>
              <a:ext cx="2628934" cy="423828"/>
              <a:chOff x="10446192" y="4227958"/>
              <a:chExt cx="3499111" cy="564115"/>
            </a:xfrm>
            <a:solidFill>
              <a:schemeClr val="accent1"/>
            </a:solidFill>
          </p:grpSpPr>
          <p:sp>
            <p:nvSpPr>
              <p:cNvPr id="35" name="Freeform 291">
                <a:extLst>
                  <a:ext uri="{FF2B5EF4-FFF2-40B4-BE49-F238E27FC236}">
                    <a16:creationId xmlns:a16="http://schemas.microsoft.com/office/drawing/2014/main" id="{84561479-10FC-4D3B-ACA6-D4D357FF48A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92">
                <a:extLst>
                  <a:ext uri="{FF2B5EF4-FFF2-40B4-BE49-F238E27FC236}">
                    <a16:creationId xmlns:a16="http://schemas.microsoft.com/office/drawing/2014/main" id="{363416D3-1D05-4ECF-8972-682CA4647CFE}"/>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93">
                <a:extLst>
                  <a:ext uri="{FF2B5EF4-FFF2-40B4-BE49-F238E27FC236}">
                    <a16:creationId xmlns:a16="http://schemas.microsoft.com/office/drawing/2014/main" id="{A94C1278-DCFC-4356-8C9A-E5791ED9287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94">
                <a:extLst>
                  <a:ext uri="{FF2B5EF4-FFF2-40B4-BE49-F238E27FC236}">
                    <a16:creationId xmlns:a16="http://schemas.microsoft.com/office/drawing/2014/main" id="{F9B7B7EB-E74B-4172-AC49-A2D7C70AE46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95">
                <a:extLst>
                  <a:ext uri="{FF2B5EF4-FFF2-40B4-BE49-F238E27FC236}">
                    <a16:creationId xmlns:a16="http://schemas.microsoft.com/office/drawing/2014/main" id="{4A180010-6589-4B7A-8907-E25E3F60ABA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96">
                <a:extLst>
                  <a:ext uri="{FF2B5EF4-FFF2-40B4-BE49-F238E27FC236}">
                    <a16:creationId xmlns:a16="http://schemas.microsoft.com/office/drawing/2014/main" id="{BE55573F-3821-4C59-A207-958B8AADADB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97">
                <a:extLst>
                  <a:ext uri="{FF2B5EF4-FFF2-40B4-BE49-F238E27FC236}">
                    <a16:creationId xmlns:a16="http://schemas.microsoft.com/office/drawing/2014/main" id="{13D6834D-34ED-48AF-9B68-9BC8AF246B4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98">
                <a:extLst>
                  <a:ext uri="{FF2B5EF4-FFF2-40B4-BE49-F238E27FC236}">
                    <a16:creationId xmlns:a16="http://schemas.microsoft.com/office/drawing/2014/main" id="{4262B436-D6C5-4975-950D-A1DE79826B69}"/>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99">
                <a:extLst>
                  <a:ext uri="{FF2B5EF4-FFF2-40B4-BE49-F238E27FC236}">
                    <a16:creationId xmlns:a16="http://schemas.microsoft.com/office/drawing/2014/main" id="{0BF56C44-AF20-45F4-B5B4-644BB733508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76AE005C-DDE3-4A4B-8C95-A0E7443D0642}"/>
                </a:ext>
              </a:extLst>
            </p:cNvPr>
            <p:cNvGrpSpPr/>
            <p:nvPr/>
          </p:nvGrpSpPr>
          <p:grpSpPr>
            <a:xfrm>
              <a:off x="3004365" y="8384141"/>
              <a:ext cx="2628934" cy="423828"/>
              <a:chOff x="10446192" y="8894211"/>
              <a:chExt cx="3499111" cy="564115"/>
            </a:xfrm>
            <a:solidFill>
              <a:schemeClr val="accent1"/>
            </a:solidFill>
          </p:grpSpPr>
          <p:sp>
            <p:nvSpPr>
              <p:cNvPr id="26" name="Freeform 300">
                <a:extLst>
                  <a:ext uri="{FF2B5EF4-FFF2-40B4-BE49-F238E27FC236}">
                    <a16:creationId xmlns:a16="http://schemas.microsoft.com/office/drawing/2014/main" id="{0C74E168-A4BF-4F2C-84D0-F08C925004A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01">
                <a:extLst>
                  <a:ext uri="{FF2B5EF4-FFF2-40B4-BE49-F238E27FC236}">
                    <a16:creationId xmlns:a16="http://schemas.microsoft.com/office/drawing/2014/main" id="{AE55EAE2-44C6-4317-8105-DAA1634262B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02">
                <a:extLst>
                  <a:ext uri="{FF2B5EF4-FFF2-40B4-BE49-F238E27FC236}">
                    <a16:creationId xmlns:a16="http://schemas.microsoft.com/office/drawing/2014/main" id="{052DCD5B-574C-4459-9841-019B461222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03">
                <a:extLst>
                  <a:ext uri="{FF2B5EF4-FFF2-40B4-BE49-F238E27FC236}">
                    <a16:creationId xmlns:a16="http://schemas.microsoft.com/office/drawing/2014/main" id="{9E80B73C-4205-491C-AFF6-26E818721B6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04">
                <a:extLst>
                  <a:ext uri="{FF2B5EF4-FFF2-40B4-BE49-F238E27FC236}">
                    <a16:creationId xmlns:a16="http://schemas.microsoft.com/office/drawing/2014/main" id="{81365FA6-15A9-4164-BA8B-B0DA453BA49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5">
                <a:extLst>
                  <a:ext uri="{FF2B5EF4-FFF2-40B4-BE49-F238E27FC236}">
                    <a16:creationId xmlns:a16="http://schemas.microsoft.com/office/drawing/2014/main" id="{832590B7-0A39-4B37-980B-E1BDF4893FD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06">
                <a:extLst>
                  <a:ext uri="{FF2B5EF4-FFF2-40B4-BE49-F238E27FC236}">
                    <a16:creationId xmlns:a16="http://schemas.microsoft.com/office/drawing/2014/main" id="{11E0FC53-2CFC-45CD-9EA5-3AFF7536813E}"/>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7">
                <a:extLst>
                  <a:ext uri="{FF2B5EF4-FFF2-40B4-BE49-F238E27FC236}">
                    <a16:creationId xmlns:a16="http://schemas.microsoft.com/office/drawing/2014/main" id="{7EA098B2-BE48-4FCA-BD25-4ABFD29D9E9F}"/>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8">
                <a:extLst>
                  <a:ext uri="{FF2B5EF4-FFF2-40B4-BE49-F238E27FC236}">
                    <a16:creationId xmlns:a16="http://schemas.microsoft.com/office/drawing/2014/main" id="{4F6589D9-7F39-4A4D-9AE1-EE6FE68061F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7ED26D33-6E64-4D0F-B2F4-7203886DEB60}"/>
                </a:ext>
              </a:extLst>
            </p:cNvPr>
            <p:cNvGrpSpPr/>
            <p:nvPr/>
          </p:nvGrpSpPr>
          <p:grpSpPr>
            <a:xfrm>
              <a:off x="5860659" y="5528326"/>
              <a:ext cx="422999" cy="2629633"/>
              <a:chOff x="14247920" y="5093121"/>
              <a:chExt cx="563011" cy="3500042"/>
            </a:xfrm>
            <a:solidFill>
              <a:schemeClr val="accent1"/>
            </a:solidFill>
          </p:grpSpPr>
          <p:sp>
            <p:nvSpPr>
              <p:cNvPr id="17" name="Freeform 309">
                <a:extLst>
                  <a:ext uri="{FF2B5EF4-FFF2-40B4-BE49-F238E27FC236}">
                    <a16:creationId xmlns:a16="http://schemas.microsoft.com/office/drawing/2014/main" id="{FBECFE53-F27D-40F4-9B43-0340916284A4}"/>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10">
                <a:extLst>
                  <a:ext uri="{FF2B5EF4-FFF2-40B4-BE49-F238E27FC236}">
                    <a16:creationId xmlns:a16="http://schemas.microsoft.com/office/drawing/2014/main" id="{FB4EEAE9-B340-48B4-B00D-5CBE8CAB23F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11">
                <a:extLst>
                  <a:ext uri="{FF2B5EF4-FFF2-40B4-BE49-F238E27FC236}">
                    <a16:creationId xmlns:a16="http://schemas.microsoft.com/office/drawing/2014/main" id="{BC4EC812-43EB-4566-8FE4-7DF1DA592EC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12">
                <a:extLst>
                  <a:ext uri="{FF2B5EF4-FFF2-40B4-BE49-F238E27FC236}">
                    <a16:creationId xmlns:a16="http://schemas.microsoft.com/office/drawing/2014/main" id="{1D8076A3-70C1-46A4-9506-459BDE8709F4}"/>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13">
                <a:extLst>
                  <a:ext uri="{FF2B5EF4-FFF2-40B4-BE49-F238E27FC236}">
                    <a16:creationId xmlns:a16="http://schemas.microsoft.com/office/drawing/2014/main" id="{9D1CFC34-03CE-4F09-B523-B2F8B1D7A27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14">
                <a:extLst>
                  <a:ext uri="{FF2B5EF4-FFF2-40B4-BE49-F238E27FC236}">
                    <a16:creationId xmlns:a16="http://schemas.microsoft.com/office/drawing/2014/main" id="{D5853A33-32DD-4391-9848-2C89F56D84C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315">
                <a:extLst>
                  <a:ext uri="{FF2B5EF4-FFF2-40B4-BE49-F238E27FC236}">
                    <a16:creationId xmlns:a16="http://schemas.microsoft.com/office/drawing/2014/main" id="{3CEBD5D8-9F03-48BA-951B-D193C0A0C70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316">
                <a:extLst>
                  <a:ext uri="{FF2B5EF4-FFF2-40B4-BE49-F238E27FC236}">
                    <a16:creationId xmlns:a16="http://schemas.microsoft.com/office/drawing/2014/main" id="{29D6D631-5959-43AE-A612-EC8A1A47056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7">
                <a:extLst>
                  <a:ext uri="{FF2B5EF4-FFF2-40B4-BE49-F238E27FC236}">
                    <a16:creationId xmlns:a16="http://schemas.microsoft.com/office/drawing/2014/main" id="{BDFA2D90-01F0-4AD6-9854-03C14E0FBAF6}"/>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9B54D0A6-70A7-41BD-8326-25A766BB7614}"/>
                </a:ext>
              </a:extLst>
            </p:cNvPr>
            <p:cNvGrpSpPr/>
            <p:nvPr/>
          </p:nvGrpSpPr>
          <p:grpSpPr>
            <a:xfrm>
              <a:off x="2354005" y="5528326"/>
              <a:ext cx="422999" cy="2629633"/>
              <a:chOff x="9580563" y="5093121"/>
              <a:chExt cx="563011" cy="3500042"/>
            </a:xfrm>
            <a:solidFill>
              <a:schemeClr val="accent1"/>
            </a:solidFill>
            <a:effectLst/>
          </p:grpSpPr>
          <p:sp>
            <p:nvSpPr>
              <p:cNvPr id="8" name="Freeform 318">
                <a:extLst>
                  <a:ext uri="{FF2B5EF4-FFF2-40B4-BE49-F238E27FC236}">
                    <a16:creationId xmlns:a16="http://schemas.microsoft.com/office/drawing/2014/main" id="{1FB2B8D8-7C3C-4AEB-9146-9F3301FF35F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319">
                <a:extLst>
                  <a:ext uri="{FF2B5EF4-FFF2-40B4-BE49-F238E27FC236}">
                    <a16:creationId xmlns:a16="http://schemas.microsoft.com/office/drawing/2014/main" id="{0134DB89-F2C6-4D79-9DE8-5A9098C2C46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320">
                <a:extLst>
                  <a:ext uri="{FF2B5EF4-FFF2-40B4-BE49-F238E27FC236}">
                    <a16:creationId xmlns:a16="http://schemas.microsoft.com/office/drawing/2014/main" id="{7FCD0010-72B0-4099-B2B2-A8C0EB06A1EC}"/>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321">
                <a:extLst>
                  <a:ext uri="{FF2B5EF4-FFF2-40B4-BE49-F238E27FC236}">
                    <a16:creationId xmlns:a16="http://schemas.microsoft.com/office/drawing/2014/main" id="{78C6CB86-9813-48BB-BB36-934ACD5323B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322">
                <a:extLst>
                  <a:ext uri="{FF2B5EF4-FFF2-40B4-BE49-F238E27FC236}">
                    <a16:creationId xmlns:a16="http://schemas.microsoft.com/office/drawing/2014/main" id="{E95DA0D6-D49F-4041-AC79-1387EB055DE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323">
                <a:extLst>
                  <a:ext uri="{FF2B5EF4-FFF2-40B4-BE49-F238E27FC236}">
                    <a16:creationId xmlns:a16="http://schemas.microsoft.com/office/drawing/2014/main" id="{F3A7BA4C-5A3D-4A61-AB15-4CFE7E22D07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324">
                <a:extLst>
                  <a:ext uri="{FF2B5EF4-FFF2-40B4-BE49-F238E27FC236}">
                    <a16:creationId xmlns:a16="http://schemas.microsoft.com/office/drawing/2014/main" id="{DC38E32C-F9E1-41ED-AADF-F29BCAD041D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25">
                <a:extLst>
                  <a:ext uri="{FF2B5EF4-FFF2-40B4-BE49-F238E27FC236}">
                    <a16:creationId xmlns:a16="http://schemas.microsoft.com/office/drawing/2014/main" id="{B5A19ECC-7D5C-4187-8085-D626974043F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6">
                <a:extLst>
                  <a:ext uri="{FF2B5EF4-FFF2-40B4-BE49-F238E27FC236}">
                    <a16:creationId xmlns:a16="http://schemas.microsoft.com/office/drawing/2014/main" id="{3422F815-9F1D-492A-BC31-0FEADCF6A4D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 name="Freeform 290">
              <a:extLst>
                <a:ext uri="{FF2B5EF4-FFF2-40B4-BE49-F238E27FC236}">
                  <a16:creationId xmlns:a16="http://schemas.microsoft.com/office/drawing/2014/main" id="{47EE2B74-5200-4C10-A486-26470C19219B}"/>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4" name="Group 43">
            <a:extLst>
              <a:ext uri="{FF2B5EF4-FFF2-40B4-BE49-F238E27FC236}">
                <a16:creationId xmlns:a16="http://schemas.microsoft.com/office/drawing/2014/main" id="{2EC8A3FC-EC53-4A95-A1C4-9D55C83E19BF}"/>
              </a:ext>
            </a:extLst>
          </p:cNvPr>
          <p:cNvGrpSpPr/>
          <p:nvPr/>
        </p:nvGrpSpPr>
        <p:grpSpPr>
          <a:xfrm>
            <a:off x="8080920" y="2161621"/>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0173F291-1847-4C7D-A5E3-38691C285CE7}"/>
                </a:ext>
              </a:extLst>
            </p:cNvPr>
            <p:cNvGrpSpPr/>
            <p:nvPr/>
          </p:nvGrpSpPr>
          <p:grpSpPr>
            <a:xfrm>
              <a:off x="8595281" y="4878316"/>
              <a:ext cx="2628934" cy="423828"/>
              <a:chOff x="10446192" y="4227958"/>
              <a:chExt cx="3499111" cy="564115"/>
            </a:xfrm>
            <a:grpFill/>
          </p:grpSpPr>
          <p:sp>
            <p:nvSpPr>
              <p:cNvPr id="77" name="Freeform 291">
                <a:extLst>
                  <a:ext uri="{FF2B5EF4-FFF2-40B4-BE49-F238E27FC236}">
                    <a16:creationId xmlns:a16="http://schemas.microsoft.com/office/drawing/2014/main" id="{30F7B1B1-B652-4BD2-8986-ECD4E72CC94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92">
                <a:extLst>
                  <a:ext uri="{FF2B5EF4-FFF2-40B4-BE49-F238E27FC236}">
                    <a16:creationId xmlns:a16="http://schemas.microsoft.com/office/drawing/2014/main" id="{D5C4BF76-3F84-487D-938D-3575A9E5D1B3}"/>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93">
                <a:extLst>
                  <a:ext uri="{FF2B5EF4-FFF2-40B4-BE49-F238E27FC236}">
                    <a16:creationId xmlns:a16="http://schemas.microsoft.com/office/drawing/2014/main" id="{C91E4D9D-25D8-44F7-A320-32E604A75C6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94">
                <a:extLst>
                  <a:ext uri="{FF2B5EF4-FFF2-40B4-BE49-F238E27FC236}">
                    <a16:creationId xmlns:a16="http://schemas.microsoft.com/office/drawing/2014/main" id="{1D9D3032-27BE-424B-914E-96E949D09E5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95">
                <a:extLst>
                  <a:ext uri="{FF2B5EF4-FFF2-40B4-BE49-F238E27FC236}">
                    <a16:creationId xmlns:a16="http://schemas.microsoft.com/office/drawing/2014/main" id="{973570EF-1EEE-42DA-84DC-A25041F4776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96">
                <a:extLst>
                  <a:ext uri="{FF2B5EF4-FFF2-40B4-BE49-F238E27FC236}">
                    <a16:creationId xmlns:a16="http://schemas.microsoft.com/office/drawing/2014/main" id="{7A2D4D34-3210-4FE8-8450-D1E1722C891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97">
                <a:extLst>
                  <a:ext uri="{FF2B5EF4-FFF2-40B4-BE49-F238E27FC236}">
                    <a16:creationId xmlns:a16="http://schemas.microsoft.com/office/drawing/2014/main" id="{66B42C4F-4987-4548-A28E-39E4D090365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98">
                <a:extLst>
                  <a:ext uri="{FF2B5EF4-FFF2-40B4-BE49-F238E27FC236}">
                    <a16:creationId xmlns:a16="http://schemas.microsoft.com/office/drawing/2014/main" id="{DDA6461D-25E4-4FD3-9362-294EF0E356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99">
                <a:extLst>
                  <a:ext uri="{FF2B5EF4-FFF2-40B4-BE49-F238E27FC236}">
                    <a16:creationId xmlns:a16="http://schemas.microsoft.com/office/drawing/2014/main" id="{A3FFA9C4-1350-46A5-AFDB-07F7027D4413}"/>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6" name="Group 45">
              <a:extLst>
                <a:ext uri="{FF2B5EF4-FFF2-40B4-BE49-F238E27FC236}">
                  <a16:creationId xmlns:a16="http://schemas.microsoft.com/office/drawing/2014/main" id="{C16B96D2-2ACA-42B6-A1A4-0A18AFA78A77}"/>
                </a:ext>
              </a:extLst>
            </p:cNvPr>
            <p:cNvGrpSpPr/>
            <p:nvPr/>
          </p:nvGrpSpPr>
          <p:grpSpPr>
            <a:xfrm>
              <a:off x="8595281" y="8384141"/>
              <a:ext cx="2628934" cy="423828"/>
              <a:chOff x="10446192" y="8894211"/>
              <a:chExt cx="3499111" cy="564115"/>
            </a:xfrm>
            <a:grpFill/>
          </p:grpSpPr>
          <p:sp>
            <p:nvSpPr>
              <p:cNvPr id="68" name="Freeform 300">
                <a:extLst>
                  <a:ext uri="{FF2B5EF4-FFF2-40B4-BE49-F238E27FC236}">
                    <a16:creationId xmlns:a16="http://schemas.microsoft.com/office/drawing/2014/main" id="{13878ECB-91C4-40B2-8B73-CDF72C49911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01">
                <a:extLst>
                  <a:ext uri="{FF2B5EF4-FFF2-40B4-BE49-F238E27FC236}">
                    <a16:creationId xmlns:a16="http://schemas.microsoft.com/office/drawing/2014/main" id="{44EEFDBD-36E9-48D5-B5B2-FFB081810162}"/>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02">
                <a:extLst>
                  <a:ext uri="{FF2B5EF4-FFF2-40B4-BE49-F238E27FC236}">
                    <a16:creationId xmlns:a16="http://schemas.microsoft.com/office/drawing/2014/main" id="{2FFFA022-2545-4E5D-ACB1-A2D1CD6B584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03">
                <a:extLst>
                  <a:ext uri="{FF2B5EF4-FFF2-40B4-BE49-F238E27FC236}">
                    <a16:creationId xmlns:a16="http://schemas.microsoft.com/office/drawing/2014/main" id="{13353545-76CF-4966-A338-419A033D8E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04">
                <a:extLst>
                  <a:ext uri="{FF2B5EF4-FFF2-40B4-BE49-F238E27FC236}">
                    <a16:creationId xmlns:a16="http://schemas.microsoft.com/office/drawing/2014/main" id="{4309A42C-F6DD-48A5-A217-BFC55C617F8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05">
                <a:extLst>
                  <a:ext uri="{FF2B5EF4-FFF2-40B4-BE49-F238E27FC236}">
                    <a16:creationId xmlns:a16="http://schemas.microsoft.com/office/drawing/2014/main" id="{7AD91DC9-8EB2-4163-B788-009A4F5FF4B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06">
                <a:extLst>
                  <a:ext uri="{FF2B5EF4-FFF2-40B4-BE49-F238E27FC236}">
                    <a16:creationId xmlns:a16="http://schemas.microsoft.com/office/drawing/2014/main" id="{B0EA6314-BE26-4708-A947-E4E23B3DB855}"/>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307">
                <a:extLst>
                  <a:ext uri="{FF2B5EF4-FFF2-40B4-BE49-F238E27FC236}">
                    <a16:creationId xmlns:a16="http://schemas.microsoft.com/office/drawing/2014/main" id="{5E3B9719-9A24-455A-B75C-244998F3CAD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308">
                <a:extLst>
                  <a:ext uri="{FF2B5EF4-FFF2-40B4-BE49-F238E27FC236}">
                    <a16:creationId xmlns:a16="http://schemas.microsoft.com/office/drawing/2014/main" id="{99D52ACB-156F-4628-BEC8-DED907B7AE9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8591855F-838A-4113-891B-BE2003A1A9D6}"/>
                </a:ext>
              </a:extLst>
            </p:cNvPr>
            <p:cNvGrpSpPr/>
            <p:nvPr/>
          </p:nvGrpSpPr>
          <p:grpSpPr>
            <a:xfrm>
              <a:off x="11451575" y="5528326"/>
              <a:ext cx="422999" cy="2629633"/>
              <a:chOff x="14247920" y="5093121"/>
              <a:chExt cx="563011" cy="3500042"/>
            </a:xfrm>
            <a:grpFill/>
          </p:grpSpPr>
          <p:sp>
            <p:nvSpPr>
              <p:cNvPr id="59" name="Freeform 309">
                <a:extLst>
                  <a:ext uri="{FF2B5EF4-FFF2-40B4-BE49-F238E27FC236}">
                    <a16:creationId xmlns:a16="http://schemas.microsoft.com/office/drawing/2014/main" id="{30972111-CF2F-4A66-AF0E-3AE4475D8B8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10">
                <a:extLst>
                  <a:ext uri="{FF2B5EF4-FFF2-40B4-BE49-F238E27FC236}">
                    <a16:creationId xmlns:a16="http://schemas.microsoft.com/office/drawing/2014/main" id="{AD433645-7A92-454C-A91A-F1619F67EDEA}"/>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11">
                <a:extLst>
                  <a:ext uri="{FF2B5EF4-FFF2-40B4-BE49-F238E27FC236}">
                    <a16:creationId xmlns:a16="http://schemas.microsoft.com/office/drawing/2014/main" id="{1436B7FE-7E4F-496C-927A-2D48C9B222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12">
                <a:extLst>
                  <a:ext uri="{FF2B5EF4-FFF2-40B4-BE49-F238E27FC236}">
                    <a16:creationId xmlns:a16="http://schemas.microsoft.com/office/drawing/2014/main" id="{7B2690AB-7635-4529-A64F-BE2258095A3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13">
                <a:extLst>
                  <a:ext uri="{FF2B5EF4-FFF2-40B4-BE49-F238E27FC236}">
                    <a16:creationId xmlns:a16="http://schemas.microsoft.com/office/drawing/2014/main" id="{92C7DCD1-33B5-4756-A256-0019619C811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14">
                <a:extLst>
                  <a:ext uri="{FF2B5EF4-FFF2-40B4-BE49-F238E27FC236}">
                    <a16:creationId xmlns:a16="http://schemas.microsoft.com/office/drawing/2014/main" id="{5C65FA8F-C454-432B-BD4A-9F3401944D60}"/>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15">
                <a:extLst>
                  <a:ext uri="{FF2B5EF4-FFF2-40B4-BE49-F238E27FC236}">
                    <a16:creationId xmlns:a16="http://schemas.microsoft.com/office/drawing/2014/main" id="{28BEB5A4-3EA5-460C-89F9-4C03E5330C44}"/>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316">
                <a:extLst>
                  <a:ext uri="{FF2B5EF4-FFF2-40B4-BE49-F238E27FC236}">
                    <a16:creationId xmlns:a16="http://schemas.microsoft.com/office/drawing/2014/main" id="{B8DA96FB-7990-4BEA-9CEF-861E91CE601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7">
                <a:extLst>
                  <a:ext uri="{FF2B5EF4-FFF2-40B4-BE49-F238E27FC236}">
                    <a16:creationId xmlns:a16="http://schemas.microsoft.com/office/drawing/2014/main" id="{9B86B8D5-D6DD-4FEC-95E9-06C3FBC885C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4B32497F-FDE6-410C-8562-4048A11CE4DE}"/>
                </a:ext>
              </a:extLst>
            </p:cNvPr>
            <p:cNvGrpSpPr/>
            <p:nvPr/>
          </p:nvGrpSpPr>
          <p:grpSpPr>
            <a:xfrm>
              <a:off x="7944921" y="5528326"/>
              <a:ext cx="422999" cy="2629633"/>
              <a:chOff x="9580563" y="5093121"/>
              <a:chExt cx="563011" cy="3500042"/>
            </a:xfrm>
            <a:grpFill/>
            <a:effectLst/>
          </p:grpSpPr>
          <p:sp>
            <p:nvSpPr>
              <p:cNvPr id="50" name="Freeform 318">
                <a:extLst>
                  <a:ext uri="{FF2B5EF4-FFF2-40B4-BE49-F238E27FC236}">
                    <a16:creationId xmlns:a16="http://schemas.microsoft.com/office/drawing/2014/main" id="{BEDC285E-929E-4C82-8A25-42FDBB085DB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319">
                <a:extLst>
                  <a:ext uri="{FF2B5EF4-FFF2-40B4-BE49-F238E27FC236}">
                    <a16:creationId xmlns:a16="http://schemas.microsoft.com/office/drawing/2014/main" id="{399D6CBB-DCA4-41C3-8842-4EBE05164254}"/>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320">
                <a:extLst>
                  <a:ext uri="{FF2B5EF4-FFF2-40B4-BE49-F238E27FC236}">
                    <a16:creationId xmlns:a16="http://schemas.microsoft.com/office/drawing/2014/main" id="{2870E6F0-EC9B-4AA8-986F-52FF8D4B042B}"/>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321">
                <a:extLst>
                  <a:ext uri="{FF2B5EF4-FFF2-40B4-BE49-F238E27FC236}">
                    <a16:creationId xmlns:a16="http://schemas.microsoft.com/office/drawing/2014/main" id="{2903679C-BBA7-42BE-A5B2-7C84F16A4D3B}"/>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322">
                <a:extLst>
                  <a:ext uri="{FF2B5EF4-FFF2-40B4-BE49-F238E27FC236}">
                    <a16:creationId xmlns:a16="http://schemas.microsoft.com/office/drawing/2014/main" id="{0073EA34-01AE-487A-9A31-E95E9F7BE1F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323">
                <a:extLst>
                  <a:ext uri="{FF2B5EF4-FFF2-40B4-BE49-F238E27FC236}">
                    <a16:creationId xmlns:a16="http://schemas.microsoft.com/office/drawing/2014/main" id="{AC86CB96-DFC4-43F0-8CC5-29C94E6CACDE}"/>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324">
                <a:extLst>
                  <a:ext uri="{FF2B5EF4-FFF2-40B4-BE49-F238E27FC236}">
                    <a16:creationId xmlns:a16="http://schemas.microsoft.com/office/drawing/2014/main" id="{A4B6DC5C-94EA-449C-9418-758D553617D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25">
                <a:extLst>
                  <a:ext uri="{FF2B5EF4-FFF2-40B4-BE49-F238E27FC236}">
                    <a16:creationId xmlns:a16="http://schemas.microsoft.com/office/drawing/2014/main" id="{C5FC8FEA-35BB-4D29-A98A-041C044B68A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26">
                <a:extLst>
                  <a:ext uri="{FF2B5EF4-FFF2-40B4-BE49-F238E27FC236}">
                    <a16:creationId xmlns:a16="http://schemas.microsoft.com/office/drawing/2014/main" id="{A898CB9B-63D7-432A-A384-D4A65747E83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9" name="Freeform 290">
              <a:extLst>
                <a:ext uri="{FF2B5EF4-FFF2-40B4-BE49-F238E27FC236}">
                  <a16:creationId xmlns:a16="http://schemas.microsoft.com/office/drawing/2014/main" id="{D58E88C9-030B-482F-B43A-1B6DECF8E2FA}"/>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DAB27643-F230-4469-88B5-A1DFF78BEC37}"/>
              </a:ext>
            </a:extLst>
          </p:cNvPr>
          <p:cNvGrpSpPr/>
          <p:nvPr/>
        </p:nvGrpSpPr>
        <p:grpSpPr>
          <a:xfrm>
            <a:off x="2831083" y="7135912"/>
            <a:ext cx="3929653" cy="3929653"/>
            <a:chOff x="12919340" y="4878316"/>
            <a:chExt cx="3929653" cy="3929653"/>
          </a:xfrm>
          <a:solidFill>
            <a:schemeClr val="accent5"/>
          </a:solidFill>
        </p:grpSpPr>
        <p:grpSp>
          <p:nvGrpSpPr>
            <p:cNvPr id="87" name="Group 86">
              <a:extLst>
                <a:ext uri="{FF2B5EF4-FFF2-40B4-BE49-F238E27FC236}">
                  <a16:creationId xmlns:a16="http://schemas.microsoft.com/office/drawing/2014/main" id="{C0B83890-F6BC-414D-A168-310A15AFB2A6}"/>
                </a:ext>
              </a:extLst>
            </p:cNvPr>
            <p:cNvGrpSpPr/>
            <p:nvPr/>
          </p:nvGrpSpPr>
          <p:grpSpPr>
            <a:xfrm>
              <a:off x="13569700" y="4878316"/>
              <a:ext cx="2628934" cy="423828"/>
              <a:chOff x="10446192" y="4227958"/>
              <a:chExt cx="3499111" cy="564115"/>
            </a:xfrm>
            <a:grpFill/>
          </p:grpSpPr>
          <p:sp>
            <p:nvSpPr>
              <p:cNvPr id="119" name="Freeform 291">
                <a:extLst>
                  <a:ext uri="{FF2B5EF4-FFF2-40B4-BE49-F238E27FC236}">
                    <a16:creationId xmlns:a16="http://schemas.microsoft.com/office/drawing/2014/main" id="{D6941FAF-E52F-40E7-865A-035B3E42C86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92">
                <a:extLst>
                  <a:ext uri="{FF2B5EF4-FFF2-40B4-BE49-F238E27FC236}">
                    <a16:creationId xmlns:a16="http://schemas.microsoft.com/office/drawing/2014/main" id="{4B8685DD-AED9-4013-B70F-E58DAA7739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293">
                <a:extLst>
                  <a:ext uri="{FF2B5EF4-FFF2-40B4-BE49-F238E27FC236}">
                    <a16:creationId xmlns:a16="http://schemas.microsoft.com/office/drawing/2014/main" id="{80AC05EE-D296-4AE3-90EF-ED0F8CBFC5D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294">
                <a:extLst>
                  <a:ext uri="{FF2B5EF4-FFF2-40B4-BE49-F238E27FC236}">
                    <a16:creationId xmlns:a16="http://schemas.microsoft.com/office/drawing/2014/main" id="{C690B0BF-E24C-41DB-AF36-FF581C26B2D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295">
                <a:extLst>
                  <a:ext uri="{FF2B5EF4-FFF2-40B4-BE49-F238E27FC236}">
                    <a16:creationId xmlns:a16="http://schemas.microsoft.com/office/drawing/2014/main" id="{C8A67A70-AE12-4192-86EC-2205DC2FCC4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296">
                <a:extLst>
                  <a:ext uri="{FF2B5EF4-FFF2-40B4-BE49-F238E27FC236}">
                    <a16:creationId xmlns:a16="http://schemas.microsoft.com/office/drawing/2014/main" id="{45B361D1-98DA-4E8A-AA59-0BF6046CF6A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297">
                <a:extLst>
                  <a:ext uri="{FF2B5EF4-FFF2-40B4-BE49-F238E27FC236}">
                    <a16:creationId xmlns:a16="http://schemas.microsoft.com/office/drawing/2014/main" id="{80CD4F2C-3F07-44D9-8019-73E218D3C15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98">
                <a:extLst>
                  <a:ext uri="{FF2B5EF4-FFF2-40B4-BE49-F238E27FC236}">
                    <a16:creationId xmlns:a16="http://schemas.microsoft.com/office/drawing/2014/main" id="{B2AA5C65-E4F4-44FB-8B3B-47E4C0F9206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99">
                <a:extLst>
                  <a:ext uri="{FF2B5EF4-FFF2-40B4-BE49-F238E27FC236}">
                    <a16:creationId xmlns:a16="http://schemas.microsoft.com/office/drawing/2014/main" id="{BDCA34E6-B6CA-42AA-BE6E-FA40D68D2EC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A8B408EA-9700-4E72-A8B0-D3EC6F40ECD6}"/>
                </a:ext>
              </a:extLst>
            </p:cNvPr>
            <p:cNvGrpSpPr/>
            <p:nvPr/>
          </p:nvGrpSpPr>
          <p:grpSpPr>
            <a:xfrm>
              <a:off x="13569700" y="8384141"/>
              <a:ext cx="2628934" cy="423828"/>
              <a:chOff x="10446192" y="8894211"/>
              <a:chExt cx="3499111" cy="564115"/>
            </a:xfrm>
            <a:grpFill/>
          </p:grpSpPr>
          <p:sp>
            <p:nvSpPr>
              <p:cNvPr id="110" name="Freeform 300">
                <a:extLst>
                  <a:ext uri="{FF2B5EF4-FFF2-40B4-BE49-F238E27FC236}">
                    <a16:creationId xmlns:a16="http://schemas.microsoft.com/office/drawing/2014/main" id="{AE233C80-7D64-471C-ABC2-F76BFDEAE5C9}"/>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01">
                <a:extLst>
                  <a:ext uri="{FF2B5EF4-FFF2-40B4-BE49-F238E27FC236}">
                    <a16:creationId xmlns:a16="http://schemas.microsoft.com/office/drawing/2014/main" id="{20E875CA-3613-4949-9501-28447343FA9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02">
                <a:extLst>
                  <a:ext uri="{FF2B5EF4-FFF2-40B4-BE49-F238E27FC236}">
                    <a16:creationId xmlns:a16="http://schemas.microsoft.com/office/drawing/2014/main" id="{687AB5FD-3712-44D3-B886-0B6B9109A31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03">
                <a:extLst>
                  <a:ext uri="{FF2B5EF4-FFF2-40B4-BE49-F238E27FC236}">
                    <a16:creationId xmlns:a16="http://schemas.microsoft.com/office/drawing/2014/main" id="{77A93B61-BFBC-429C-BB37-51457836E9E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04">
                <a:extLst>
                  <a:ext uri="{FF2B5EF4-FFF2-40B4-BE49-F238E27FC236}">
                    <a16:creationId xmlns:a16="http://schemas.microsoft.com/office/drawing/2014/main" id="{CBABCDBD-5EE5-4048-8F85-C1B9C27580A9}"/>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05">
                <a:extLst>
                  <a:ext uri="{FF2B5EF4-FFF2-40B4-BE49-F238E27FC236}">
                    <a16:creationId xmlns:a16="http://schemas.microsoft.com/office/drawing/2014/main" id="{0BFEFB93-FF44-42E5-B64B-3A1BB2EE529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06">
                <a:extLst>
                  <a:ext uri="{FF2B5EF4-FFF2-40B4-BE49-F238E27FC236}">
                    <a16:creationId xmlns:a16="http://schemas.microsoft.com/office/drawing/2014/main" id="{5EAC6CB4-35B9-409E-B93E-16415474247B}"/>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07">
                <a:extLst>
                  <a:ext uri="{FF2B5EF4-FFF2-40B4-BE49-F238E27FC236}">
                    <a16:creationId xmlns:a16="http://schemas.microsoft.com/office/drawing/2014/main" id="{38D4C868-F5CC-451B-BDC5-80C1617C2EB4}"/>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08">
                <a:extLst>
                  <a:ext uri="{FF2B5EF4-FFF2-40B4-BE49-F238E27FC236}">
                    <a16:creationId xmlns:a16="http://schemas.microsoft.com/office/drawing/2014/main" id="{327E262A-4D1E-4343-9636-E628BF61C5B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AF152B0E-7EC4-4D52-B7CD-87DE06B1B510}"/>
                </a:ext>
              </a:extLst>
            </p:cNvPr>
            <p:cNvGrpSpPr/>
            <p:nvPr/>
          </p:nvGrpSpPr>
          <p:grpSpPr>
            <a:xfrm>
              <a:off x="16425994" y="5528326"/>
              <a:ext cx="422999" cy="2629633"/>
              <a:chOff x="14247920" y="5093121"/>
              <a:chExt cx="563011" cy="3500042"/>
            </a:xfrm>
            <a:grpFill/>
          </p:grpSpPr>
          <p:sp>
            <p:nvSpPr>
              <p:cNvPr id="101" name="Freeform 309">
                <a:extLst>
                  <a:ext uri="{FF2B5EF4-FFF2-40B4-BE49-F238E27FC236}">
                    <a16:creationId xmlns:a16="http://schemas.microsoft.com/office/drawing/2014/main" id="{E49F452D-9E71-4827-B62A-905A0C874E5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10">
                <a:extLst>
                  <a:ext uri="{FF2B5EF4-FFF2-40B4-BE49-F238E27FC236}">
                    <a16:creationId xmlns:a16="http://schemas.microsoft.com/office/drawing/2014/main" id="{A5B2F507-018C-492D-9E9F-42E05E69597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11">
                <a:extLst>
                  <a:ext uri="{FF2B5EF4-FFF2-40B4-BE49-F238E27FC236}">
                    <a16:creationId xmlns:a16="http://schemas.microsoft.com/office/drawing/2014/main" id="{ED17CCF8-2604-4BDE-8AF9-7FED52DCA53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12">
                <a:extLst>
                  <a:ext uri="{FF2B5EF4-FFF2-40B4-BE49-F238E27FC236}">
                    <a16:creationId xmlns:a16="http://schemas.microsoft.com/office/drawing/2014/main" id="{08BA9453-E369-40B3-86B6-53A58E25BEB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13">
                <a:extLst>
                  <a:ext uri="{FF2B5EF4-FFF2-40B4-BE49-F238E27FC236}">
                    <a16:creationId xmlns:a16="http://schemas.microsoft.com/office/drawing/2014/main" id="{DED11E86-E3CC-40AF-A936-BD022C41281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14">
                <a:extLst>
                  <a:ext uri="{FF2B5EF4-FFF2-40B4-BE49-F238E27FC236}">
                    <a16:creationId xmlns:a16="http://schemas.microsoft.com/office/drawing/2014/main" id="{8577371F-50A5-4185-8BA1-387A8FEC3411}"/>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15">
                <a:extLst>
                  <a:ext uri="{FF2B5EF4-FFF2-40B4-BE49-F238E27FC236}">
                    <a16:creationId xmlns:a16="http://schemas.microsoft.com/office/drawing/2014/main" id="{ED262743-7DF3-4297-9574-3CCC8FC388E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6">
                <a:extLst>
                  <a:ext uri="{FF2B5EF4-FFF2-40B4-BE49-F238E27FC236}">
                    <a16:creationId xmlns:a16="http://schemas.microsoft.com/office/drawing/2014/main" id="{BADA518D-18D7-4D31-BF2B-2E308D140FD8}"/>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7">
                <a:extLst>
                  <a:ext uri="{FF2B5EF4-FFF2-40B4-BE49-F238E27FC236}">
                    <a16:creationId xmlns:a16="http://schemas.microsoft.com/office/drawing/2014/main" id="{7863618F-24C5-43F8-B221-9772727C845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C40BB02A-4824-4B7B-91D9-9C17656594B2}"/>
                </a:ext>
              </a:extLst>
            </p:cNvPr>
            <p:cNvGrpSpPr/>
            <p:nvPr/>
          </p:nvGrpSpPr>
          <p:grpSpPr>
            <a:xfrm>
              <a:off x="12919340" y="5528326"/>
              <a:ext cx="422999" cy="2629633"/>
              <a:chOff x="9580563" y="5093121"/>
              <a:chExt cx="563011" cy="3500042"/>
            </a:xfrm>
            <a:grpFill/>
            <a:effectLst/>
          </p:grpSpPr>
          <p:sp>
            <p:nvSpPr>
              <p:cNvPr id="92" name="Freeform 318">
                <a:extLst>
                  <a:ext uri="{FF2B5EF4-FFF2-40B4-BE49-F238E27FC236}">
                    <a16:creationId xmlns:a16="http://schemas.microsoft.com/office/drawing/2014/main" id="{07539803-CC19-4162-A4C3-B509E828D16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319">
                <a:extLst>
                  <a:ext uri="{FF2B5EF4-FFF2-40B4-BE49-F238E27FC236}">
                    <a16:creationId xmlns:a16="http://schemas.microsoft.com/office/drawing/2014/main" id="{04B06B05-99E9-4275-9F21-C6F3F0D27F3E}"/>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320">
                <a:extLst>
                  <a:ext uri="{FF2B5EF4-FFF2-40B4-BE49-F238E27FC236}">
                    <a16:creationId xmlns:a16="http://schemas.microsoft.com/office/drawing/2014/main" id="{62D94CF1-46B2-4E9D-BC95-53DD3A14868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321">
                <a:extLst>
                  <a:ext uri="{FF2B5EF4-FFF2-40B4-BE49-F238E27FC236}">
                    <a16:creationId xmlns:a16="http://schemas.microsoft.com/office/drawing/2014/main" id="{2D34D2DA-14D1-42A4-AAAE-C49B5A984F0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322">
                <a:extLst>
                  <a:ext uri="{FF2B5EF4-FFF2-40B4-BE49-F238E27FC236}">
                    <a16:creationId xmlns:a16="http://schemas.microsoft.com/office/drawing/2014/main" id="{D980876E-C103-4CB8-AB0A-74DB61EC482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323">
                <a:extLst>
                  <a:ext uri="{FF2B5EF4-FFF2-40B4-BE49-F238E27FC236}">
                    <a16:creationId xmlns:a16="http://schemas.microsoft.com/office/drawing/2014/main" id="{2F9D0F4A-6343-4BC2-861B-35CAD33D6110}"/>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24">
                <a:extLst>
                  <a:ext uri="{FF2B5EF4-FFF2-40B4-BE49-F238E27FC236}">
                    <a16:creationId xmlns:a16="http://schemas.microsoft.com/office/drawing/2014/main" id="{30D27975-6A78-4CFF-936D-C9D5A5F214F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25">
                <a:extLst>
                  <a:ext uri="{FF2B5EF4-FFF2-40B4-BE49-F238E27FC236}">
                    <a16:creationId xmlns:a16="http://schemas.microsoft.com/office/drawing/2014/main" id="{440911A3-77DF-4154-88B0-2EE0AFCC0E65}"/>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26">
                <a:extLst>
                  <a:ext uri="{FF2B5EF4-FFF2-40B4-BE49-F238E27FC236}">
                    <a16:creationId xmlns:a16="http://schemas.microsoft.com/office/drawing/2014/main" id="{77740E5F-591F-4E01-9ACD-52ECE6C69F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1" name="Freeform 290">
              <a:extLst>
                <a:ext uri="{FF2B5EF4-FFF2-40B4-BE49-F238E27FC236}">
                  <a16:creationId xmlns:a16="http://schemas.microsoft.com/office/drawing/2014/main" id="{DDB29D28-A6C9-4E42-B506-C15887209E07}"/>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1AF6D310-D962-46BE-B4FC-EAC00BB521AD}"/>
              </a:ext>
            </a:extLst>
          </p:cNvPr>
          <p:cNvGrpSpPr/>
          <p:nvPr/>
        </p:nvGrpSpPr>
        <p:grpSpPr>
          <a:xfrm>
            <a:off x="8080920" y="7135912"/>
            <a:ext cx="3929653" cy="3929653"/>
            <a:chOff x="12919340" y="4878316"/>
            <a:chExt cx="3929653" cy="3929653"/>
          </a:xfrm>
          <a:solidFill>
            <a:schemeClr val="bg2"/>
          </a:solidFill>
        </p:grpSpPr>
        <p:grpSp>
          <p:nvGrpSpPr>
            <p:cNvPr id="129" name="Group 128">
              <a:extLst>
                <a:ext uri="{FF2B5EF4-FFF2-40B4-BE49-F238E27FC236}">
                  <a16:creationId xmlns:a16="http://schemas.microsoft.com/office/drawing/2014/main" id="{0EE52F53-5466-4527-94CD-7D7A520C4771}"/>
                </a:ext>
              </a:extLst>
            </p:cNvPr>
            <p:cNvGrpSpPr/>
            <p:nvPr/>
          </p:nvGrpSpPr>
          <p:grpSpPr>
            <a:xfrm>
              <a:off x="13569700" y="4878316"/>
              <a:ext cx="2628934" cy="423828"/>
              <a:chOff x="10446192" y="4227958"/>
              <a:chExt cx="3499111" cy="564115"/>
            </a:xfrm>
            <a:grpFill/>
          </p:grpSpPr>
          <p:sp>
            <p:nvSpPr>
              <p:cNvPr id="161" name="Freeform 291">
                <a:extLst>
                  <a:ext uri="{FF2B5EF4-FFF2-40B4-BE49-F238E27FC236}">
                    <a16:creationId xmlns:a16="http://schemas.microsoft.com/office/drawing/2014/main" id="{ECD0B671-9657-4F6C-8506-C02F0EAFE0A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292">
                <a:extLst>
                  <a:ext uri="{FF2B5EF4-FFF2-40B4-BE49-F238E27FC236}">
                    <a16:creationId xmlns:a16="http://schemas.microsoft.com/office/drawing/2014/main" id="{02D296FD-357F-4E25-AA4A-7CA2336010E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293">
                <a:extLst>
                  <a:ext uri="{FF2B5EF4-FFF2-40B4-BE49-F238E27FC236}">
                    <a16:creationId xmlns:a16="http://schemas.microsoft.com/office/drawing/2014/main" id="{39E13A63-57BC-420B-8D1E-BD908B931DA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4">
                <a:extLst>
                  <a:ext uri="{FF2B5EF4-FFF2-40B4-BE49-F238E27FC236}">
                    <a16:creationId xmlns:a16="http://schemas.microsoft.com/office/drawing/2014/main" id="{1461CE19-CCD8-497D-8B4F-7C2F30C4B78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5">
                <a:extLst>
                  <a:ext uri="{FF2B5EF4-FFF2-40B4-BE49-F238E27FC236}">
                    <a16:creationId xmlns:a16="http://schemas.microsoft.com/office/drawing/2014/main" id="{91D62F5C-5749-4273-88D6-47FB2A1BCE24}"/>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6">
                <a:extLst>
                  <a:ext uri="{FF2B5EF4-FFF2-40B4-BE49-F238E27FC236}">
                    <a16:creationId xmlns:a16="http://schemas.microsoft.com/office/drawing/2014/main" id="{274D5CE7-1102-4CBA-B0B8-5C69435E437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7">
                <a:extLst>
                  <a:ext uri="{FF2B5EF4-FFF2-40B4-BE49-F238E27FC236}">
                    <a16:creationId xmlns:a16="http://schemas.microsoft.com/office/drawing/2014/main" id="{2AE5CB56-203B-4243-B679-5B4A971CD0E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8">
                <a:extLst>
                  <a:ext uri="{FF2B5EF4-FFF2-40B4-BE49-F238E27FC236}">
                    <a16:creationId xmlns:a16="http://schemas.microsoft.com/office/drawing/2014/main" id="{FCE8436A-5315-44CA-BBA2-4A37AEBB5E0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9">
                <a:extLst>
                  <a:ext uri="{FF2B5EF4-FFF2-40B4-BE49-F238E27FC236}">
                    <a16:creationId xmlns:a16="http://schemas.microsoft.com/office/drawing/2014/main" id="{7305564E-105F-4931-BC91-F81E422921C1}"/>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76D46390-40F0-438D-A236-D3BAFBEBBD37}"/>
                </a:ext>
              </a:extLst>
            </p:cNvPr>
            <p:cNvGrpSpPr/>
            <p:nvPr/>
          </p:nvGrpSpPr>
          <p:grpSpPr>
            <a:xfrm>
              <a:off x="13569700" y="8384141"/>
              <a:ext cx="2628934" cy="423828"/>
              <a:chOff x="10446192" y="8894211"/>
              <a:chExt cx="3499111" cy="564115"/>
            </a:xfrm>
            <a:grpFill/>
          </p:grpSpPr>
          <p:sp>
            <p:nvSpPr>
              <p:cNvPr id="152" name="Freeform 300">
                <a:extLst>
                  <a:ext uri="{FF2B5EF4-FFF2-40B4-BE49-F238E27FC236}">
                    <a16:creationId xmlns:a16="http://schemas.microsoft.com/office/drawing/2014/main" id="{F4776215-AE1A-41C0-A265-F1CF2BB5795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01">
                <a:extLst>
                  <a:ext uri="{FF2B5EF4-FFF2-40B4-BE49-F238E27FC236}">
                    <a16:creationId xmlns:a16="http://schemas.microsoft.com/office/drawing/2014/main" id="{BEEEECA4-6258-43FB-A66F-57DB523603A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302">
                <a:extLst>
                  <a:ext uri="{FF2B5EF4-FFF2-40B4-BE49-F238E27FC236}">
                    <a16:creationId xmlns:a16="http://schemas.microsoft.com/office/drawing/2014/main" id="{810AE440-5EFF-4D34-9545-E05F41AAE85C}"/>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3">
                <a:extLst>
                  <a:ext uri="{FF2B5EF4-FFF2-40B4-BE49-F238E27FC236}">
                    <a16:creationId xmlns:a16="http://schemas.microsoft.com/office/drawing/2014/main" id="{2CA2F866-E9C7-436F-8771-D50D295416A9}"/>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4">
                <a:extLst>
                  <a:ext uri="{FF2B5EF4-FFF2-40B4-BE49-F238E27FC236}">
                    <a16:creationId xmlns:a16="http://schemas.microsoft.com/office/drawing/2014/main" id="{64252E72-97F8-4EB9-95A2-8B9C594DAA9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5">
                <a:extLst>
                  <a:ext uri="{FF2B5EF4-FFF2-40B4-BE49-F238E27FC236}">
                    <a16:creationId xmlns:a16="http://schemas.microsoft.com/office/drawing/2014/main" id="{FB15D864-1134-4FFB-A257-54A8F4F5CE37}"/>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6">
                <a:extLst>
                  <a:ext uri="{FF2B5EF4-FFF2-40B4-BE49-F238E27FC236}">
                    <a16:creationId xmlns:a16="http://schemas.microsoft.com/office/drawing/2014/main" id="{C6E2C018-0811-4096-925C-BAD36C276A73}"/>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7">
                <a:extLst>
                  <a:ext uri="{FF2B5EF4-FFF2-40B4-BE49-F238E27FC236}">
                    <a16:creationId xmlns:a16="http://schemas.microsoft.com/office/drawing/2014/main" id="{34307EFA-A76F-41AD-9F1F-A8A0EA460AA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8">
                <a:extLst>
                  <a:ext uri="{FF2B5EF4-FFF2-40B4-BE49-F238E27FC236}">
                    <a16:creationId xmlns:a16="http://schemas.microsoft.com/office/drawing/2014/main" id="{0EA7919E-03E9-43A1-84B5-D922BB600DF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4FADB6C7-46AE-4639-8E96-17C8D32D8B05}"/>
                </a:ext>
              </a:extLst>
            </p:cNvPr>
            <p:cNvGrpSpPr/>
            <p:nvPr/>
          </p:nvGrpSpPr>
          <p:grpSpPr>
            <a:xfrm>
              <a:off x="16425994" y="5528326"/>
              <a:ext cx="422999" cy="2629633"/>
              <a:chOff x="14247920" y="5093121"/>
              <a:chExt cx="563011" cy="3500042"/>
            </a:xfrm>
            <a:grpFill/>
          </p:grpSpPr>
          <p:sp>
            <p:nvSpPr>
              <p:cNvPr id="143" name="Freeform 309">
                <a:extLst>
                  <a:ext uri="{FF2B5EF4-FFF2-40B4-BE49-F238E27FC236}">
                    <a16:creationId xmlns:a16="http://schemas.microsoft.com/office/drawing/2014/main" id="{C6FFC8B9-7DE8-4A92-B58C-BB96B9AEDCCD}"/>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10">
                <a:extLst>
                  <a:ext uri="{FF2B5EF4-FFF2-40B4-BE49-F238E27FC236}">
                    <a16:creationId xmlns:a16="http://schemas.microsoft.com/office/drawing/2014/main" id="{7E7E82AA-1920-43EF-9E5D-CB400D4D70DF}"/>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11">
                <a:extLst>
                  <a:ext uri="{FF2B5EF4-FFF2-40B4-BE49-F238E27FC236}">
                    <a16:creationId xmlns:a16="http://schemas.microsoft.com/office/drawing/2014/main" id="{78D1CA55-5102-4B70-83C4-31A64E0E3E8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2">
                <a:extLst>
                  <a:ext uri="{FF2B5EF4-FFF2-40B4-BE49-F238E27FC236}">
                    <a16:creationId xmlns:a16="http://schemas.microsoft.com/office/drawing/2014/main" id="{67D406C7-660C-4D1B-A863-83EF8D9C6E7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3">
                <a:extLst>
                  <a:ext uri="{FF2B5EF4-FFF2-40B4-BE49-F238E27FC236}">
                    <a16:creationId xmlns:a16="http://schemas.microsoft.com/office/drawing/2014/main" id="{84494A06-8633-4523-B5C8-7A5A51BB2A6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4">
                <a:extLst>
                  <a:ext uri="{FF2B5EF4-FFF2-40B4-BE49-F238E27FC236}">
                    <a16:creationId xmlns:a16="http://schemas.microsoft.com/office/drawing/2014/main" id="{83D9CC9E-6C10-4A72-A7E4-D63BB5C1CA0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5">
                <a:extLst>
                  <a:ext uri="{FF2B5EF4-FFF2-40B4-BE49-F238E27FC236}">
                    <a16:creationId xmlns:a16="http://schemas.microsoft.com/office/drawing/2014/main" id="{80C5545E-AA36-4523-B84F-11B84B8694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6">
                <a:extLst>
                  <a:ext uri="{FF2B5EF4-FFF2-40B4-BE49-F238E27FC236}">
                    <a16:creationId xmlns:a16="http://schemas.microsoft.com/office/drawing/2014/main" id="{1D7CC9DE-223D-449F-9410-D2FF84A8E415}"/>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7">
                <a:extLst>
                  <a:ext uri="{FF2B5EF4-FFF2-40B4-BE49-F238E27FC236}">
                    <a16:creationId xmlns:a16="http://schemas.microsoft.com/office/drawing/2014/main" id="{54BF3AA0-6D67-4FB8-9ACD-D4DFD9BB34C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FABE0FF9-9B6C-45B8-BAE5-89CA5E65F496}"/>
                </a:ext>
              </a:extLst>
            </p:cNvPr>
            <p:cNvGrpSpPr/>
            <p:nvPr/>
          </p:nvGrpSpPr>
          <p:grpSpPr>
            <a:xfrm>
              <a:off x="12919340" y="5528326"/>
              <a:ext cx="422999" cy="2629633"/>
              <a:chOff x="9580563" y="5093121"/>
              <a:chExt cx="563011" cy="3500042"/>
            </a:xfrm>
            <a:grpFill/>
            <a:effectLst/>
          </p:grpSpPr>
          <p:sp>
            <p:nvSpPr>
              <p:cNvPr id="134" name="Freeform 318">
                <a:extLst>
                  <a:ext uri="{FF2B5EF4-FFF2-40B4-BE49-F238E27FC236}">
                    <a16:creationId xmlns:a16="http://schemas.microsoft.com/office/drawing/2014/main" id="{802C349C-33C5-42CE-A458-8D421B1628EA}"/>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19">
                <a:extLst>
                  <a:ext uri="{FF2B5EF4-FFF2-40B4-BE49-F238E27FC236}">
                    <a16:creationId xmlns:a16="http://schemas.microsoft.com/office/drawing/2014/main" id="{F4551BED-4AF0-460E-B1A3-F919007A039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20">
                <a:extLst>
                  <a:ext uri="{FF2B5EF4-FFF2-40B4-BE49-F238E27FC236}">
                    <a16:creationId xmlns:a16="http://schemas.microsoft.com/office/drawing/2014/main" id="{DC660D75-3515-4C2A-9614-5C18AB67A5E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21">
                <a:extLst>
                  <a:ext uri="{FF2B5EF4-FFF2-40B4-BE49-F238E27FC236}">
                    <a16:creationId xmlns:a16="http://schemas.microsoft.com/office/drawing/2014/main" id="{17E114C1-E627-4B4A-B1C6-98EA08C96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2">
                <a:extLst>
                  <a:ext uri="{FF2B5EF4-FFF2-40B4-BE49-F238E27FC236}">
                    <a16:creationId xmlns:a16="http://schemas.microsoft.com/office/drawing/2014/main" id="{8D955F72-FAC3-40BC-A989-8E195578946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3">
                <a:extLst>
                  <a:ext uri="{FF2B5EF4-FFF2-40B4-BE49-F238E27FC236}">
                    <a16:creationId xmlns:a16="http://schemas.microsoft.com/office/drawing/2014/main" id="{8835F66D-020D-41D9-A87C-D6D2D71C325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4">
                <a:extLst>
                  <a:ext uri="{FF2B5EF4-FFF2-40B4-BE49-F238E27FC236}">
                    <a16:creationId xmlns:a16="http://schemas.microsoft.com/office/drawing/2014/main" id="{97145C94-3A86-45AF-B8CF-493A1C6213A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5">
                <a:extLst>
                  <a:ext uri="{FF2B5EF4-FFF2-40B4-BE49-F238E27FC236}">
                    <a16:creationId xmlns:a16="http://schemas.microsoft.com/office/drawing/2014/main" id="{28192AB3-FEEC-4F41-83CF-58D73EB9AF7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6">
                <a:extLst>
                  <a:ext uri="{FF2B5EF4-FFF2-40B4-BE49-F238E27FC236}">
                    <a16:creationId xmlns:a16="http://schemas.microsoft.com/office/drawing/2014/main" id="{1AA70083-52F4-4A56-8944-A494CE2CCB5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3" name="Freeform 290">
              <a:extLst>
                <a:ext uri="{FF2B5EF4-FFF2-40B4-BE49-F238E27FC236}">
                  <a16:creationId xmlns:a16="http://schemas.microsoft.com/office/drawing/2014/main" id="{47EC6525-F1BA-4E8E-876B-5310510419E9}"/>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70" name="TextBox 169">
            <a:extLst>
              <a:ext uri="{FF2B5EF4-FFF2-40B4-BE49-F238E27FC236}">
                <a16:creationId xmlns:a16="http://schemas.microsoft.com/office/drawing/2014/main" id="{B57A92D1-C0E7-4ABB-BE91-EFEDA9822CEC}"/>
              </a:ext>
            </a:extLst>
          </p:cNvPr>
          <p:cNvSpPr txBox="1"/>
          <p:nvPr/>
        </p:nvSpPr>
        <p:spPr>
          <a:xfrm>
            <a:off x="3416971" y="3280062"/>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1" name="TextBox 170">
            <a:extLst>
              <a:ext uri="{FF2B5EF4-FFF2-40B4-BE49-F238E27FC236}">
                <a16:creationId xmlns:a16="http://schemas.microsoft.com/office/drawing/2014/main" id="{B2E6EF96-A7D8-4903-BD38-634923504BE2}"/>
              </a:ext>
            </a:extLst>
          </p:cNvPr>
          <p:cNvSpPr txBox="1"/>
          <p:nvPr/>
        </p:nvSpPr>
        <p:spPr>
          <a:xfrm>
            <a:off x="8671755" y="3280062"/>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2" name="TextBox 171">
            <a:extLst>
              <a:ext uri="{FF2B5EF4-FFF2-40B4-BE49-F238E27FC236}">
                <a16:creationId xmlns:a16="http://schemas.microsoft.com/office/drawing/2014/main" id="{6D20D216-51DD-4CDB-A58B-7506CAAF188F}"/>
              </a:ext>
            </a:extLst>
          </p:cNvPr>
          <p:cNvSpPr txBox="1"/>
          <p:nvPr/>
        </p:nvSpPr>
        <p:spPr>
          <a:xfrm>
            <a:off x="3416971" y="825435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3" name="TextBox 172">
            <a:extLst>
              <a:ext uri="{FF2B5EF4-FFF2-40B4-BE49-F238E27FC236}">
                <a16:creationId xmlns:a16="http://schemas.microsoft.com/office/drawing/2014/main" id="{64A085EB-2B9A-49EE-8467-DF76837CAEAD}"/>
              </a:ext>
            </a:extLst>
          </p:cNvPr>
          <p:cNvSpPr txBox="1"/>
          <p:nvPr/>
        </p:nvSpPr>
        <p:spPr>
          <a:xfrm>
            <a:off x="8666808" y="825435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4" name="TextBox 173">
            <a:extLst>
              <a:ext uri="{FF2B5EF4-FFF2-40B4-BE49-F238E27FC236}">
                <a16:creationId xmlns:a16="http://schemas.microsoft.com/office/drawing/2014/main" id="{DA481CBE-D50A-4243-B8AF-682A1901EE6C}"/>
              </a:ext>
            </a:extLst>
          </p:cNvPr>
          <p:cNvSpPr txBox="1"/>
          <p:nvPr/>
        </p:nvSpPr>
        <p:spPr>
          <a:xfrm>
            <a:off x="14552872" y="6172655"/>
            <a:ext cx="6352860" cy="17658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B5571414-A38B-4DCA-A94B-415C49A0464B}"/>
              </a:ext>
            </a:extLst>
          </p:cNvPr>
          <p:cNvSpPr txBox="1"/>
          <p:nvPr/>
        </p:nvSpPr>
        <p:spPr>
          <a:xfrm>
            <a:off x="14936463" y="3774959"/>
            <a:ext cx="5585678"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D949B900-39F3-425D-96D3-0CA144826EAD}"/>
              </a:ext>
            </a:extLst>
          </p:cNvPr>
          <p:cNvSpPr/>
          <p:nvPr/>
        </p:nvSpPr>
        <p:spPr>
          <a:xfrm>
            <a:off x="16469956" y="836874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92928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ppt_x"/>
                                          </p:val>
                                        </p:tav>
                                        <p:tav tm="100000">
                                          <p:val>
                                            <p:strVal val="#ppt_x"/>
                                          </p:val>
                                        </p:tav>
                                      </p:tavLst>
                                    </p:anim>
                                    <p:anim calcmode="lin" valueType="num">
                                      <p:cBhvr additive="base">
                                        <p:cTn id="16" dur="1000" fill="hold"/>
                                        <p:tgtEl>
                                          <p:spTgt spid="8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28"/>
                                        </p:tgtEl>
                                        <p:attrNameLst>
                                          <p:attrName>style.visibility</p:attrName>
                                        </p:attrNameLst>
                                      </p:cBhvr>
                                      <p:to>
                                        <p:strVal val="visible"/>
                                      </p:to>
                                    </p:set>
                                    <p:anim calcmode="lin" valueType="num">
                                      <p:cBhvr additive="base">
                                        <p:cTn id="19" dur="1000" fill="hold"/>
                                        <p:tgtEl>
                                          <p:spTgt spid="128"/>
                                        </p:tgtEl>
                                        <p:attrNameLst>
                                          <p:attrName>ppt_x</p:attrName>
                                        </p:attrNameLst>
                                      </p:cBhvr>
                                      <p:tavLst>
                                        <p:tav tm="0">
                                          <p:val>
                                            <p:strVal val="#ppt_x"/>
                                          </p:val>
                                        </p:tav>
                                        <p:tav tm="100000">
                                          <p:val>
                                            <p:strVal val="#ppt_x"/>
                                          </p:val>
                                        </p:tav>
                                      </p:tavLst>
                                    </p:anim>
                                    <p:anim calcmode="lin" valueType="num">
                                      <p:cBhvr additive="base">
                                        <p:cTn id="20" dur="1000" fill="hold"/>
                                        <p:tgtEl>
                                          <p:spTgt spid="1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000" fill="hold"/>
                                        <p:tgtEl>
                                          <p:spTgt spid="170"/>
                                        </p:tgtEl>
                                        <p:attrNameLst>
                                          <p:attrName>ppt_x</p:attrName>
                                        </p:attrNameLst>
                                      </p:cBhvr>
                                      <p:tavLst>
                                        <p:tav tm="0">
                                          <p:val>
                                            <p:strVal val="#ppt_x"/>
                                          </p:val>
                                        </p:tav>
                                        <p:tav tm="100000">
                                          <p:val>
                                            <p:strVal val="#ppt_x"/>
                                          </p:val>
                                        </p:tav>
                                      </p:tavLst>
                                    </p:anim>
                                    <p:anim calcmode="lin" valueType="num">
                                      <p:cBhvr additive="base">
                                        <p:cTn id="24" dur="10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200"/>
                                  </p:stCondLst>
                                  <p:childTnLst>
                                    <p:set>
                                      <p:cBhvr>
                                        <p:cTn id="30" dur="1" fill="hold">
                                          <p:stCondLst>
                                            <p:cond delay="0"/>
                                          </p:stCondLst>
                                        </p:cTn>
                                        <p:tgtEl>
                                          <p:spTgt spid="172"/>
                                        </p:tgtEl>
                                        <p:attrNameLst>
                                          <p:attrName>style.visibility</p:attrName>
                                        </p:attrNameLst>
                                      </p:cBhvr>
                                      <p:to>
                                        <p:strVal val="visible"/>
                                      </p:to>
                                    </p:set>
                                    <p:anim calcmode="lin" valueType="num">
                                      <p:cBhvr additive="base">
                                        <p:cTn id="31" dur="1000" fill="hold"/>
                                        <p:tgtEl>
                                          <p:spTgt spid="172"/>
                                        </p:tgtEl>
                                        <p:attrNameLst>
                                          <p:attrName>ppt_x</p:attrName>
                                        </p:attrNameLst>
                                      </p:cBhvr>
                                      <p:tavLst>
                                        <p:tav tm="0">
                                          <p:val>
                                            <p:strVal val="#ppt_x"/>
                                          </p:val>
                                        </p:tav>
                                        <p:tav tm="100000">
                                          <p:val>
                                            <p:strVal val="#ppt_x"/>
                                          </p:val>
                                        </p:tav>
                                      </p:tavLst>
                                    </p:anim>
                                    <p:anim calcmode="lin" valueType="num">
                                      <p:cBhvr additive="base">
                                        <p:cTn id="32" dur="1000" fill="hold"/>
                                        <p:tgtEl>
                                          <p:spTgt spid="17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300"/>
                                  </p:stCondLst>
                                  <p:childTnLst>
                                    <p:set>
                                      <p:cBhvr>
                                        <p:cTn id="34" dur="1" fill="hold">
                                          <p:stCondLst>
                                            <p:cond delay="0"/>
                                          </p:stCondLst>
                                        </p:cTn>
                                        <p:tgtEl>
                                          <p:spTgt spid="173"/>
                                        </p:tgtEl>
                                        <p:attrNameLst>
                                          <p:attrName>style.visibility</p:attrName>
                                        </p:attrNameLst>
                                      </p:cBhvr>
                                      <p:to>
                                        <p:strVal val="visible"/>
                                      </p:to>
                                    </p:set>
                                    <p:anim calcmode="lin" valueType="num">
                                      <p:cBhvr additive="base">
                                        <p:cTn id="35" dur="1000" fill="hold"/>
                                        <p:tgtEl>
                                          <p:spTgt spid="173"/>
                                        </p:tgtEl>
                                        <p:attrNameLst>
                                          <p:attrName>ppt_x</p:attrName>
                                        </p:attrNameLst>
                                      </p:cBhvr>
                                      <p:tavLst>
                                        <p:tav tm="0">
                                          <p:val>
                                            <p:strVal val="#ppt_x"/>
                                          </p:val>
                                        </p:tav>
                                        <p:tav tm="100000">
                                          <p:val>
                                            <p:strVal val="#ppt_x"/>
                                          </p:val>
                                        </p:tav>
                                      </p:tavLst>
                                    </p:anim>
                                    <p:anim calcmode="lin" valueType="num">
                                      <p:cBhvr additive="base">
                                        <p:cTn id="36" dur="1000" fill="hold"/>
                                        <p:tgtEl>
                                          <p:spTgt spid="173"/>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500"/>
                                  </p:stCondLst>
                                  <p:childTnLst>
                                    <p:set>
                                      <p:cBhvr>
                                        <p:cTn id="38" dur="1" fill="hold">
                                          <p:stCondLst>
                                            <p:cond delay="0"/>
                                          </p:stCondLst>
                                        </p:cTn>
                                        <p:tgtEl>
                                          <p:spTgt spid="175"/>
                                        </p:tgtEl>
                                        <p:attrNameLst>
                                          <p:attrName>style.visibility</p:attrName>
                                        </p:attrNameLst>
                                      </p:cBhvr>
                                      <p:to>
                                        <p:strVal val="visible"/>
                                      </p:to>
                                    </p:set>
                                    <p:anim calcmode="lin" valueType="num">
                                      <p:cBhvr additive="base">
                                        <p:cTn id="39" dur="2000" fill="hold"/>
                                        <p:tgtEl>
                                          <p:spTgt spid="175"/>
                                        </p:tgtEl>
                                        <p:attrNameLst>
                                          <p:attrName>ppt_x</p:attrName>
                                        </p:attrNameLst>
                                      </p:cBhvr>
                                      <p:tavLst>
                                        <p:tav tm="0">
                                          <p:val>
                                            <p:strVal val="1+#ppt_w/2"/>
                                          </p:val>
                                        </p:tav>
                                        <p:tav tm="100000">
                                          <p:val>
                                            <p:strVal val="#ppt_x"/>
                                          </p:val>
                                        </p:tav>
                                      </p:tavLst>
                                    </p:anim>
                                    <p:anim calcmode="lin" valueType="num">
                                      <p:cBhvr additive="base">
                                        <p:cTn id="40" dur="2000" fill="hold"/>
                                        <p:tgtEl>
                                          <p:spTgt spid="17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174"/>
                                        </p:tgtEl>
                                        <p:attrNameLst>
                                          <p:attrName>style.visibility</p:attrName>
                                        </p:attrNameLst>
                                      </p:cBhvr>
                                      <p:to>
                                        <p:strVal val="visible"/>
                                      </p:to>
                                    </p:set>
                                    <p:anim calcmode="lin" valueType="num">
                                      <p:cBhvr additive="base">
                                        <p:cTn id="43" dur="2200" fill="hold"/>
                                        <p:tgtEl>
                                          <p:spTgt spid="174"/>
                                        </p:tgtEl>
                                        <p:attrNameLst>
                                          <p:attrName>ppt_x</p:attrName>
                                        </p:attrNameLst>
                                      </p:cBhvr>
                                      <p:tavLst>
                                        <p:tav tm="0">
                                          <p:val>
                                            <p:strVal val="1+#ppt_w/2"/>
                                          </p:val>
                                        </p:tav>
                                        <p:tav tm="100000">
                                          <p:val>
                                            <p:strVal val="#ppt_x"/>
                                          </p:val>
                                        </p:tav>
                                      </p:tavLst>
                                    </p:anim>
                                    <p:anim calcmode="lin" valueType="num">
                                      <p:cBhvr additive="base">
                                        <p:cTn id="44" dur="2200" fill="hold"/>
                                        <p:tgtEl>
                                          <p:spTgt spid="174"/>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500"/>
                                  </p:stCondLst>
                                  <p:childTnLst>
                                    <p:set>
                                      <p:cBhvr>
                                        <p:cTn id="46" dur="1" fill="hold">
                                          <p:stCondLst>
                                            <p:cond delay="0"/>
                                          </p:stCondLst>
                                        </p:cTn>
                                        <p:tgtEl>
                                          <p:spTgt spid="176"/>
                                        </p:tgtEl>
                                        <p:attrNameLst>
                                          <p:attrName>style.visibility</p:attrName>
                                        </p:attrNameLst>
                                      </p:cBhvr>
                                      <p:to>
                                        <p:strVal val="visible"/>
                                      </p:to>
                                    </p:set>
                                    <p:anim calcmode="lin" valueType="num">
                                      <p:cBhvr additive="base">
                                        <p:cTn id="47" dur="1700" fill="hold"/>
                                        <p:tgtEl>
                                          <p:spTgt spid="176"/>
                                        </p:tgtEl>
                                        <p:attrNameLst>
                                          <p:attrName>ppt_x</p:attrName>
                                        </p:attrNameLst>
                                      </p:cBhvr>
                                      <p:tavLst>
                                        <p:tav tm="0">
                                          <p:val>
                                            <p:strVal val="1+#ppt_w/2"/>
                                          </p:val>
                                        </p:tav>
                                        <p:tav tm="100000">
                                          <p:val>
                                            <p:strVal val="#ppt_x"/>
                                          </p:val>
                                        </p:tav>
                                      </p:tavLst>
                                    </p:anim>
                                    <p:anim calcmode="lin" valueType="num">
                                      <p:cBhvr additive="base">
                                        <p:cTn id="48"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4" grpId="0"/>
      <p:bldP spid="175" grpId="0"/>
      <p:bldP spid="176"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37C0DFC-925E-4797-9081-E0548FAFCF07}"/>
              </a:ext>
            </a:extLst>
          </p:cNvPr>
          <p:cNvGrpSpPr/>
          <p:nvPr/>
        </p:nvGrpSpPr>
        <p:grpSpPr>
          <a:xfrm>
            <a:off x="2831083" y="2161621"/>
            <a:ext cx="3929653" cy="3929653"/>
            <a:chOff x="2354005" y="4878316"/>
            <a:chExt cx="3929653" cy="3929653"/>
          </a:xfrm>
        </p:grpSpPr>
        <p:grpSp>
          <p:nvGrpSpPr>
            <p:cNvPr id="3" name="Group 2">
              <a:extLst>
                <a:ext uri="{FF2B5EF4-FFF2-40B4-BE49-F238E27FC236}">
                  <a16:creationId xmlns:a16="http://schemas.microsoft.com/office/drawing/2014/main" id="{AFBC4D5D-81E3-4134-AA26-A67F8BEC6596}"/>
                </a:ext>
              </a:extLst>
            </p:cNvPr>
            <p:cNvGrpSpPr/>
            <p:nvPr/>
          </p:nvGrpSpPr>
          <p:grpSpPr>
            <a:xfrm>
              <a:off x="3004365" y="4878316"/>
              <a:ext cx="2628934" cy="423828"/>
              <a:chOff x="10446192" y="4227958"/>
              <a:chExt cx="3499111" cy="564115"/>
            </a:xfrm>
            <a:solidFill>
              <a:schemeClr val="accent1"/>
            </a:solidFill>
          </p:grpSpPr>
          <p:sp>
            <p:nvSpPr>
              <p:cNvPr id="35" name="Freeform 291">
                <a:extLst>
                  <a:ext uri="{FF2B5EF4-FFF2-40B4-BE49-F238E27FC236}">
                    <a16:creationId xmlns:a16="http://schemas.microsoft.com/office/drawing/2014/main" id="{84561479-10FC-4D3B-ACA6-D4D357FF48A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92">
                <a:extLst>
                  <a:ext uri="{FF2B5EF4-FFF2-40B4-BE49-F238E27FC236}">
                    <a16:creationId xmlns:a16="http://schemas.microsoft.com/office/drawing/2014/main" id="{363416D3-1D05-4ECF-8972-682CA4647CFE}"/>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93">
                <a:extLst>
                  <a:ext uri="{FF2B5EF4-FFF2-40B4-BE49-F238E27FC236}">
                    <a16:creationId xmlns:a16="http://schemas.microsoft.com/office/drawing/2014/main" id="{A94C1278-DCFC-4356-8C9A-E5791ED9287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94">
                <a:extLst>
                  <a:ext uri="{FF2B5EF4-FFF2-40B4-BE49-F238E27FC236}">
                    <a16:creationId xmlns:a16="http://schemas.microsoft.com/office/drawing/2014/main" id="{F9B7B7EB-E74B-4172-AC49-A2D7C70AE46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95">
                <a:extLst>
                  <a:ext uri="{FF2B5EF4-FFF2-40B4-BE49-F238E27FC236}">
                    <a16:creationId xmlns:a16="http://schemas.microsoft.com/office/drawing/2014/main" id="{4A180010-6589-4B7A-8907-E25E3F60ABA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96">
                <a:extLst>
                  <a:ext uri="{FF2B5EF4-FFF2-40B4-BE49-F238E27FC236}">
                    <a16:creationId xmlns:a16="http://schemas.microsoft.com/office/drawing/2014/main" id="{BE55573F-3821-4C59-A207-958B8AADADB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97">
                <a:extLst>
                  <a:ext uri="{FF2B5EF4-FFF2-40B4-BE49-F238E27FC236}">
                    <a16:creationId xmlns:a16="http://schemas.microsoft.com/office/drawing/2014/main" id="{13D6834D-34ED-48AF-9B68-9BC8AF246B4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98">
                <a:extLst>
                  <a:ext uri="{FF2B5EF4-FFF2-40B4-BE49-F238E27FC236}">
                    <a16:creationId xmlns:a16="http://schemas.microsoft.com/office/drawing/2014/main" id="{4262B436-D6C5-4975-950D-A1DE79826B69}"/>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99">
                <a:extLst>
                  <a:ext uri="{FF2B5EF4-FFF2-40B4-BE49-F238E27FC236}">
                    <a16:creationId xmlns:a16="http://schemas.microsoft.com/office/drawing/2014/main" id="{0BF56C44-AF20-45F4-B5B4-644BB733508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76AE005C-DDE3-4A4B-8C95-A0E7443D0642}"/>
                </a:ext>
              </a:extLst>
            </p:cNvPr>
            <p:cNvGrpSpPr/>
            <p:nvPr/>
          </p:nvGrpSpPr>
          <p:grpSpPr>
            <a:xfrm>
              <a:off x="3004365" y="8384141"/>
              <a:ext cx="2628934" cy="423828"/>
              <a:chOff x="10446192" y="8894211"/>
              <a:chExt cx="3499111" cy="564115"/>
            </a:xfrm>
            <a:solidFill>
              <a:schemeClr val="accent1"/>
            </a:solidFill>
          </p:grpSpPr>
          <p:sp>
            <p:nvSpPr>
              <p:cNvPr id="26" name="Freeform 300">
                <a:extLst>
                  <a:ext uri="{FF2B5EF4-FFF2-40B4-BE49-F238E27FC236}">
                    <a16:creationId xmlns:a16="http://schemas.microsoft.com/office/drawing/2014/main" id="{0C74E168-A4BF-4F2C-84D0-F08C925004A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01">
                <a:extLst>
                  <a:ext uri="{FF2B5EF4-FFF2-40B4-BE49-F238E27FC236}">
                    <a16:creationId xmlns:a16="http://schemas.microsoft.com/office/drawing/2014/main" id="{AE55EAE2-44C6-4317-8105-DAA1634262B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02">
                <a:extLst>
                  <a:ext uri="{FF2B5EF4-FFF2-40B4-BE49-F238E27FC236}">
                    <a16:creationId xmlns:a16="http://schemas.microsoft.com/office/drawing/2014/main" id="{052DCD5B-574C-4459-9841-019B461222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03">
                <a:extLst>
                  <a:ext uri="{FF2B5EF4-FFF2-40B4-BE49-F238E27FC236}">
                    <a16:creationId xmlns:a16="http://schemas.microsoft.com/office/drawing/2014/main" id="{9E80B73C-4205-491C-AFF6-26E818721B6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04">
                <a:extLst>
                  <a:ext uri="{FF2B5EF4-FFF2-40B4-BE49-F238E27FC236}">
                    <a16:creationId xmlns:a16="http://schemas.microsoft.com/office/drawing/2014/main" id="{81365FA6-15A9-4164-BA8B-B0DA453BA49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5">
                <a:extLst>
                  <a:ext uri="{FF2B5EF4-FFF2-40B4-BE49-F238E27FC236}">
                    <a16:creationId xmlns:a16="http://schemas.microsoft.com/office/drawing/2014/main" id="{832590B7-0A39-4B37-980B-E1BDF4893FD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06">
                <a:extLst>
                  <a:ext uri="{FF2B5EF4-FFF2-40B4-BE49-F238E27FC236}">
                    <a16:creationId xmlns:a16="http://schemas.microsoft.com/office/drawing/2014/main" id="{11E0FC53-2CFC-45CD-9EA5-3AFF7536813E}"/>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7">
                <a:extLst>
                  <a:ext uri="{FF2B5EF4-FFF2-40B4-BE49-F238E27FC236}">
                    <a16:creationId xmlns:a16="http://schemas.microsoft.com/office/drawing/2014/main" id="{7EA098B2-BE48-4FCA-BD25-4ABFD29D9E9F}"/>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8">
                <a:extLst>
                  <a:ext uri="{FF2B5EF4-FFF2-40B4-BE49-F238E27FC236}">
                    <a16:creationId xmlns:a16="http://schemas.microsoft.com/office/drawing/2014/main" id="{4F6589D9-7F39-4A4D-9AE1-EE6FE68061F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7ED26D33-6E64-4D0F-B2F4-7203886DEB60}"/>
                </a:ext>
              </a:extLst>
            </p:cNvPr>
            <p:cNvGrpSpPr/>
            <p:nvPr/>
          </p:nvGrpSpPr>
          <p:grpSpPr>
            <a:xfrm>
              <a:off x="5860659" y="5528326"/>
              <a:ext cx="422999" cy="2629633"/>
              <a:chOff x="14247920" y="5093121"/>
              <a:chExt cx="563011" cy="3500042"/>
            </a:xfrm>
            <a:solidFill>
              <a:schemeClr val="accent1"/>
            </a:solidFill>
          </p:grpSpPr>
          <p:sp>
            <p:nvSpPr>
              <p:cNvPr id="17" name="Freeform 309">
                <a:extLst>
                  <a:ext uri="{FF2B5EF4-FFF2-40B4-BE49-F238E27FC236}">
                    <a16:creationId xmlns:a16="http://schemas.microsoft.com/office/drawing/2014/main" id="{FBECFE53-F27D-40F4-9B43-0340916284A4}"/>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10">
                <a:extLst>
                  <a:ext uri="{FF2B5EF4-FFF2-40B4-BE49-F238E27FC236}">
                    <a16:creationId xmlns:a16="http://schemas.microsoft.com/office/drawing/2014/main" id="{FB4EEAE9-B340-48B4-B00D-5CBE8CAB23F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11">
                <a:extLst>
                  <a:ext uri="{FF2B5EF4-FFF2-40B4-BE49-F238E27FC236}">
                    <a16:creationId xmlns:a16="http://schemas.microsoft.com/office/drawing/2014/main" id="{BC4EC812-43EB-4566-8FE4-7DF1DA592EC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12">
                <a:extLst>
                  <a:ext uri="{FF2B5EF4-FFF2-40B4-BE49-F238E27FC236}">
                    <a16:creationId xmlns:a16="http://schemas.microsoft.com/office/drawing/2014/main" id="{1D8076A3-70C1-46A4-9506-459BDE8709F4}"/>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13">
                <a:extLst>
                  <a:ext uri="{FF2B5EF4-FFF2-40B4-BE49-F238E27FC236}">
                    <a16:creationId xmlns:a16="http://schemas.microsoft.com/office/drawing/2014/main" id="{9D1CFC34-03CE-4F09-B523-B2F8B1D7A27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14">
                <a:extLst>
                  <a:ext uri="{FF2B5EF4-FFF2-40B4-BE49-F238E27FC236}">
                    <a16:creationId xmlns:a16="http://schemas.microsoft.com/office/drawing/2014/main" id="{D5853A33-32DD-4391-9848-2C89F56D84C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315">
                <a:extLst>
                  <a:ext uri="{FF2B5EF4-FFF2-40B4-BE49-F238E27FC236}">
                    <a16:creationId xmlns:a16="http://schemas.microsoft.com/office/drawing/2014/main" id="{3CEBD5D8-9F03-48BA-951B-D193C0A0C70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316">
                <a:extLst>
                  <a:ext uri="{FF2B5EF4-FFF2-40B4-BE49-F238E27FC236}">
                    <a16:creationId xmlns:a16="http://schemas.microsoft.com/office/drawing/2014/main" id="{29D6D631-5959-43AE-A612-EC8A1A47056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7">
                <a:extLst>
                  <a:ext uri="{FF2B5EF4-FFF2-40B4-BE49-F238E27FC236}">
                    <a16:creationId xmlns:a16="http://schemas.microsoft.com/office/drawing/2014/main" id="{BDFA2D90-01F0-4AD6-9854-03C14E0FBAF6}"/>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9B54D0A6-70A7-41BD-8326-25A766BB7614}"/>
                </a:ext>
              </a:extLst>
            </p:cNvPr>
            <p:cNvGrpSpPr/>
            <p:nvPr/>
          </p:nvGrpSpPr>
          <p:grpSpPr>
            <a:xfrm>
              <a:off x="2354005" y="5528326"/>
              <a:ext cx="422999" cy="2629633"/>
              <a:chOff x="9580563" y="5093121"/>
              <a:chExt cx="563011" cy="3500042"/>
            </a:xfrm>
            <a:solidFill>
              <a:schemeClr val="accent1"/>
            </a:solidFill>
            <a:effectLst/>
          </p:grpSpPr>
          <p:sp>
            <p:nvSpPr>
              <p:cNvPr id="8" name="Freeform 318">
                <a:extLst>
                  <a:ext uri="{FF2B5EF4-FFF2-40B4-BE49-F238E27FC236}">
                    <a16:creationId xmlns:a16="http://schemas.microsoft.com/office/drawing/2014/main" id="{1FB2B8D8-7C3C-4AEB-9146-9F3301FF35F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319">
                <a:extLst>
                  <a:ext uri="{FF2B5EF4-FFF2-40B4-BE49-F238E27FC236}">
                    <a16:creationId xmlns:a16="http://schemas.microsoft.com/office/drawing/2014/main" id="{0134DB89-F2C6-4D79-9DE8-5A9098C2C46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320">
                <a:extLst>
                  <a:ext uri="{FF2B5EF4-FFF2-40B4-BE49-F238E27FC236}">
                    <a16:creationId xmlns:a16="http://schemas.microsoft.com/office/drawing/2014/main" id="{7FCD0010-72B0-4099-B2B2-A8C0EB06A1EC}"/>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321">
                <a:extLst>
                  <a:ext uri="{FF2B5EF4-FFF2-40B4-BE49-F238E27FC236}">
                    <a16:creationId xmlns:a16="http://schemas.microsoft.com/office/drawing/2014/main" id="{78C6CB86-9813-48BB-BB36-934ACD5323B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322">
                <a:extLst>
                  <a:ext uri="{FF2B5EF4-FFF2-40B4-BE49-F238E27FC236}">
                    <a16:creationId xmlns:a16="http://schemas.microsoft.com/office/drawing/2014/main" id="{E95DA0D6-D49F-4041-AC79-1387EB055DE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323">
                <a:extLst>
                  <a:ext uri="{FF2B5EF4-FFF2-40B4-BE49-F238E27FC236}">
                    <a16:creationId xmlns:a16="http://schemas.microsoft.com/office/drawing/2014/main" id="{F3A7BA4C-5A3D-4A61-AB15-4CFE7E22D07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324">
                <a:extLst>
                  <a:ext uri="{FF2B5EF4-FFF2-40B4-BE49-F238E27FC236}">
                    <a16:creationId xmlns:a16="http://schemas.microsoft.com/office/drawing/2014/main" id="{DC38E32C-F9E1-41ED-AADF-F29BCAD041D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25">
                <a:extLst>
                  <a:ext uri="{FF2B5EF4-FFF2-40B4-BE49-F238E27FC236}">
                    <a16:creationId xmlns:a16="http://schemas.microsoft.com/office/drawing/2014/main" id="{B5A19ECC-7D5C-4187-8085-D626974043F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6">
                <a:extLst>
                  <a:ext uri="{FF2B5EF4-FFF2-40B4-BE49-F238E27FC236}">
                    <a16:creationId xmlns:a16="http://schemas.microsoft.com/office/drawing/2014/main" id="{3422F815-9F1D-492A-BC31-0FEADCF6A4D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 name="Freeform 290">
              <a:extLst>
                <a:ext uri="{FF2B5EF4-FFF2-40B4-BE49-F238E27FC236}">
                  <a16:creationId xmlns:a16="http://schemas.microsoft.com/office/drawing/2014/main" id="{47EE2B74-5200-4C10-A486-26470C19219B}"/>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4" name="Group 43">
            <a:extLst>
              <a:ext uri="{FF2B5EF4-FFF2-40B4-BE49-F238E27FC236}">
                <a16:creationId xmlns:a16="http://schemas.microsoft.com/office/drawing/2014/main" id="{2EC8A3FC-EC53-4A95-A1C4-9D55C83E19BF}"/>
              </a:ext>
            </a:extLst>
          </p:cNvPr>
          <p:cNvGrpSpPr/>
          <p:nvPr/>
        </p:nvGrpSpPr>
        <p:grpSpPr>
          <a:xfrm>
            <a:off x="8080920" y="2161621"/>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0173F291-1847-4C7D-A5E3-38691C285CE7}"/>
                </a:ext>
              </a:extLst>
            </p:cNvPr>
            <p:cNvGrpSpPr/>
            <p:nvPr/>
          </p:nvGrpSpPr>
          <p:grpSpPr>
            <a:xfrm>
              <a:off x="8595281" y="4878316"/>
              <a:ext cx="2628934" cy="423828"/>
              <a:chOff x="10446192" y="4227958"/>
              <a:chExt cx="3499111" cy="564115"/>
            </a:xfrm>
            <a:grpFill/>
          </p:grpSpPr>
          <p:sp>
            <p:nvSpPr>
              <p:cNvPr id="77" name="Freeform 291">
                <a:extLst>
                  <a:ext uri="{FF2B5EF4-FFF2-40B4-BE49-F238E27FC236}">
                    <a16:creationId xmlns:a16="http://schemas.microsoft.com/office/drawing/2014/main" id="{30F7B1B1-B652-4BD2-8986-ECD4E72CC94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92">
                <a:extLst>
                  <a:ext uri="{FF2B5EF4-FFF2-40B4-BE49-F238E27FC236}">
                    <a16:creationId xmlns:a16="http://schemas.microsoft.com/office/drawing/2014/main" id="{D5C4BF76-3F84-487D-938D-3575A9E5D1B3}"/>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93">
                <a:extLst>
                  <a:ext uri="{FF2B5EF4-FFF2-40B4-BE49-F238E27FC236}">
                    <a16:creationId xmlns:a16="http://schemas.microsoft.com/office/drawing/2014/main" id="{C91E4D9D-25D8-44F7-A320-32E604A75C6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94">
                <a:extLst>
                  <a:ext uri="{FF2B5EF4-FFF2-40B4-BE49-F238E27FC236}">
                    <a16:creationId xmlns:a16="http://schemas.microsoft.com/office/drawing/2014/main" id="{1D9D3032-27BE-424B-914E-96E949D09E5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95">
                <a:extLst>
                  <a:ext uri="{FF2B5EF4-FFF2-40B4-BE49-F238E27FC236}">
                    <a16:creationId xmlns:a16="http://schemas.microsoft.com/office/drawing/2014/main" id="{973570EF-1EEE-42DA-84DC-A25041F4776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96">
                <a:extLst>
                  <a:ext uri="{FF2B5EF4-FFF2-40B4-BE49-F238E27FC236}">
                    <a16:creationId xmlns:a16="http://schemas.microsoft.com/office/drawing/2014/main" id="{7A2D4D34-3210-4FE8-8450-D1E1722C891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97">
                <a:extLst>
                  <a:ext uri="{FF2B5EF4-FFF2-40B4-BE49-F238E27FC236}">
                    <a16:creationId xmlns:a16="http://schemas.microsoft.com/office/drawing/2014/main" id="{66B42C4F-4987-4548-A28E-39E4D090365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98">
                <a:extLst>
                  <a:ext uri="{FF2B5EF4-FFF2-40B4-BE49-F238E27FC236}">
                    <a16:creationId xmlns:a16="http://schemas.microsoft.com/office/drawing/2014/main" id="{DDA6461D-25E4-4FD3-9362-294EF0E356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99">
                <a:extLst>
                  <a:ext uri="{FF2B5EF4-FFF2-40B4-BE49-F238E27FC236}">
                    <a16:creationId xmlns:a16="http://schemas.microsoft.com/office/drawing/2014/main" id="{A3FFA9C4-1350-46A5-AFDB-07F7027D4413}"/>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6" name="Group 45">
              <a:extLst>
                <a:ext uri="{FF2B5EF4-FFF2-40B4-BE49-F238E27FC236}">
                  <a16:creationId xmlns:a16="http://schemas.microsoft.com/office/drawing/2014/main" id="{C16B96D2-2ACA-42B6-A1A4-0A18AFA78A77}"/>
                </a:ext>
              </a:extLst>
            </p:cNvPr>
            <p:cNvGrpSpPr/>
            <p:nvPr/>
          </p:nvGrpSpPr>
          <p:grpSpPr>
            <a:xfrm>
              <a:off x="8595281" y="8384141"/>
              <a:ext cx="2628934" cy="423828"/>
              <a:chOff x="10446192" y="8894211"/>
              <a:chExt cx="3499111" cy="564115"/>
            </a:xfrm>
            <a:grpFill/>
          </p:grpSpPr>
          <p:sp>
            <p:nvSpPr>
              <p:cNvPr id="68" name="Freeform 300">
                <a:extLst>
                  <a:ext uri="{FF2B5EF4-FFF2-40B4-BE49-F238E27FC236}">
                    <a16:creationId xmlns:a16="http://schemas.microsoft.com/office/drawing/2014/main" id="{13878ECB-91C4-40B2-8B73-CDF72C49911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01">
                <a:extLst>
                  <a:ext uri="{FF2B5EF4-FFF2-40B4-BE49-F238E27FC236}">
                    <a16:creationId xmlns:a16="http://schemas.microsoft.com/office/drawing/2014/main" id="{44EEFDBD-36E9-48D5-B5B2-FFB081810162}"/>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02">
                <a:extLst>
                  <a:ext uri="{FF2B5EF4-FFF2-40B4-BE49-F238E27FC236}">
                    <a16:creationId xmlns:a16="http://schemas.microsoft.com/office/drawing/2014/main" id="{2FFFA022-2545-4E5D-ACB1-A2D1CD6B584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03">
                <a:extLst>
                  <a:ext uri="{FF2B5EF4-FFF2-40B4-BE49-F238E27FC236}">
                    <a16:creationId xmlns:a16="http://schemas.microsoft.com/office/drawing/2014/main" id="{13353545-76CF-4966-A338-419A033D8E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04">
                <a:extLst>
                  <a:ext uri="{FF2B5EF4-FFF2-40B4-BE49-F238E27FC236}">
                    <a16:creationId xmlns:a16="http://schemas.microsoft.com/office/drawing/2014/main" id="{4309A42C-F6DD-48A5-A217-BFC55C617F8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05">
                <a:extLst>
                  <a:ext uri="{FF2B5EF4-FFF2-40B4-BE49-F238E27FC236}">
                    <a16:creationId xmlns:a16="http://schemas.microsoft.com/office/drawing/2014/main" id="{7AD91DC9-8EB2-4163-B788-009A4F5FF4B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06">
                <a:extLst>
                  <a:ext uri="{FF2B5EF4-FFF2-40B4-BE49-F238E27FC236}">
                    <a16:creationId xmlns:a16="http://schemas.microsoft.com/office/drawing/2014/main" id="{B0EA6314-BE26-4708-A947-E4E23B3DB855}"/>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307">
                <a:extLst>
                  <a:ext uri="{FF2B5EF4-FFF2-40B4-BE49-F238E27FC236}">
                    <a16:creationId xmlns:a16="http://schemas.microsoft.com/office/drawing/2014/main" id="{5E3B9719-9A24-455A-B75C-244998F3CAD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308">
                <a:extLst>
                  <a:ext uri="{FF2B5EF4-FFF2-40B4-BE49-F238E27FC236}">
                    <a16:creationId xmlns:a16="http://schemas.microsoft.com/office/drawing/2014/main" id="{99D52ACB-156F-4628-BEC8-DED907B7AE9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8591855F-838A-4113-891B-BE2003A1A9D6}"/>
                </a:ext>
              </a:extLst>
            </p:cNvPr>
            <p:cNvGrpSpPr/>
            <p:nvPr/>
          </p:nvGrpSpPr>
          <p:grpSpPr>
            <a:xfrm>
              <a:off x="11451575" y="5528326"/>
              <a:ext cx="422999" cy="2629633"/>
              <a:chOff x="14247920" y="5093121"/>
              <a:chExt cx="563011" cy="3500042"/>
            </a:xfrm>
            <a:grpFill/>
          </p:grpSpPr>
          <p:sp>
            <p:nvSpPr>
              <p:cNvPr id="59" name="Freeform 309">
                <a:extLst>
                  <a:ext uri="{FF2B5EF4-FFF2-40B4-BE49-F238E27FC236}">
                    <a16:creationId xmlns:a16="http://schemas.microsoft.com/office/drawing/2014/main" id="{30972111-CF2F-4A66-AF0E-3AE4475D8B8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10">
                <a:extLst>
                  <a:ext uri="{FF2B5EF4-FFF2-40B4-BE49-F238E27FC236}">
                    <a16:creationId xmlns:a16="http://schemas.microsoft.com/office/drawing/2014/main" id="{AD433645-7A92-454C-A91A-F1619F67EDEA}"/>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11">
                <a:extLst>
                  <a:ext uri="{FF2B5EF4-FFF2-40B4-BE49-F238E27FC236}">
                    <a16:creationId xmlns:a16="http://schemas.microsoft.com/office/drawing/2014/main" id="{1436B7FE-7E4F-496C-927A-2D48C9B222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12">
                <a:extLst>
                  <a:ext uri="{FF2B5EF4-FFF2-40B4-BE49-F238E27FC236}">
                    <a16:creationId xmlns:a16="http://schemas.microsoft.com/office/drawing/2014/main" id="{7B2690AB-7635-4529-A64F-BE2258095A3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13">
                <a:extLst>
                  <a:ext uri="{FF2B5EF4-FFF2-40B4-BE49-F238E27FC236}">
                    <a16:creationId xmlns:a16="http://schemas.microsoft.com/office/drawing/2014/main" id="{92C7DCD1-33B5-4756-A256-0019619C811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14">
                <a:extLst>
                  <a:ext uri="{FF2B5EF4-FFF2-40B4-BE49-F238E27FC236}">
                    <a16:creationId xmlns:a16="http://schemas.microsoft.com/office/drawing/2014/main" id="{5C65FA8F-C454-432B-BD4A-9F3401944D60}"/>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15">
                <a:extLst>
                  <a:ext uri="{FF2B5EF4-FFF2-40B4-BE49-F238E27FC236}">
                    <a16:creationId xmlns:a16="http://schemas.microsoft.com/office/drawing/2014/main" id="{28BEB5A4-3EA5-460C-89F9-4C03E5330C44}"/>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316">
                <a:extLst>
                  <a:ext uri="{FF2B5EF4-FFF2-40B4-BE49-F238E27FC236}">
                    <a16:creationId xmlns:a16="http://schemas.microsoft.com/office/drawing/2014/main" id="{B8DA96FB-7990-4BEA-9CEF-861E91CE601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7">
                <a:extLst>
                  <a:ext uri="{FF2B5EF4-FFF2-40B4-BE49-F238E27FC236}">
                    <a16:creationId xmlns:a16="http://schemas.microsoft.com/office/drawing/2014/main" id="{9B86B8D5-D6DD-4FEC-95E9-06C3FBC885C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4B32497F-FDE6-410C-8562-4048A11CE4DE}"/>
                </a:ext>
              </a:extLst>
            </p:cNvPr>
            <p:cNvGrpSpPr/>
            <p:nvPr/>
          </p:nvGrpSpPr>
          <p:grpSpPr>
            <a:xfrm>
              <a:off x="7944921" y="5528326"/>
              <a:ext cx="422999" cy="2629633"/>
              <a:chOff x="9580563" y="5093121"/>
              <a:chExt cx="563011" cy="3500042"/>
            </a:xfrm>
            <a:grpFill/>
            <a:effectLst/>
          </p:grpSpPr>
          <p:sp>
            <p:nvSpPr>
              <p:cNvPr id="50" name="Freeform 318">
                <a:extLst>
                  <a:ext uri="{FF2B5EF4-FFF2-40B4-BE49-F238E27FC236}">
                    <a16:creationId xmlns:a16="http://schemas.microsoft.com/office/drawing/2014/main" id="{BEDC285E-929E-4C82-8A25-42FDBB085DB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319">
                <a:extLst>
                  <a:ext uri="{FF2B5EF4-FFF2-40B4-BE49-F238E27FC236}">
                    <a16:creationId xmlns:a16="http://schemas.microsoft.com/office/drawing/2014/main" id="{399D6CBB-DCA4-41C3-8842-4EBE05164254}"/>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320">
                <a:extLst>
                  <a:ext uri="{FF2B5EF4-FFF2-40B4-BE49-F238E27FC236}">
                    <a16:creationId xmlns:a16="http://schemas.microsoft.com/office/drawing/2014/main" id="{2870E6F0-EC9B-4AA8-986F-52FF8D4B042B}"/>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321">
                <a:extLst>
                  <a:ext uri="{FF2B5EF4-FFF2-40B4-BE49-F238E27FC236}">
                    <a16:creationId xmlns:a16="http://schemas.microsoft.com/office/drawing/2014/main" id="{2903679C-BBA7-42BE-A5B2-7C84F16A4D3B}"/>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322">
                <a:extLst>
                  <a:ext uri="{FF2B5EF4-FFF2-40B4-BE49-F238E27FC236}">
                    <a16:creationId xmlns:a16="http://schemas.microsoft.com/office/drawing/2014/main" id="{0073EA34-01AE-487A-9A31-E95E9F7BE1F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323">
                <a:extLst>
                  <a:ext uri="{FF2B5EF4-FFF2-40B4-BE49-F238E27FC236}">
                    <a16:creationId xmlns:a16="http://schemas.microsoft.com/office/drawing/2014/main" id="{AC86CB96-DFC4-43F0-8CC5-29C94E6CACDE}"/>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324">
                <a:extLst>
                  <a:ext uri="{FF2B5EF4-FFF2-40B4-BE49-F238E27FC236}">
                    <a16:creationId xmlns:a16="http://schemas.microsoft.com/office/drawing/2014/main" id="{A4B6DC5C-94EA-449C-9418-758D553617D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25">
                <a:extLst>
                  <a:ext uri="{FF2B5EF4-FFF2-40B4-BE49-F238E27FC236}">
                    <a16:creationId xmlns:a16="http://schemas.microsoft.com/office/drawing/2014/main" id="{C5FC8FEA-35BB-4D29-A98A-041C044B68A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26">
                <a:extLst>
                  <a:ext uri="{FF2B5EF4-FFF2-40B4-BE49-F238E27FC236}">
                    <a16:creationId xmlns:a16="http://schemas.microsoft.com/office/drawing/2014/main" id="{A898CB9B-63D7-432A-A384-D4A65747E83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9" name="Freeform 290">
              <a:extLst>
                <a:ext uri="{FF2B5EF4-FFF2-40B4-BE49-F238E27FC236}">
                  <a16:creationId xmlns:a16="http://schemas.microsoft.com/office/drawing/2014/main" id="{D58E88C9-030B-482F-B43A-1B6DECF8E2FA}"/>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DAB27643-F230-4469-88B5-A1DFF78BEC37}"/>
              </a:ext>
            </a:extLst>
          </p:cNvPr>
          <p:cNvGrpSpPr/>
          <p:nvPr/>
        </p:nvGrpSpPr>
        <p:grpSpPr>
          <a:xfrm>
            <a:off x="2831083" y="7135912"/>
            <a:ext cx="3929653" cy="3929653"/>
            <a:chOff x="12919340" y="4878316"/>
            <a:chExt cx="3929653" cy="3929653"/>
          </a:xfrm>
          <a:solidFill>
            <a:schemeClr val="accent5"/>
          </a:solidFill>
        </p:grpSpPr>
        <p:grpSp>
          <p:nvGrpSpPr>
            <p:cNvPr id="87" name="Group 86">
              <a:extLst>
                <a:ext uri="{FF2B5EF4-FFF2-40B4-BE49-F238E27FC236}">
                  <a16:creationId xmlns:a16="http://schemas.microsoft.com/office/drawing/2014/main" id="{C0B83890-F6BC-414D-A168-310A15AFB2A6}"/>
                </a:ext>
              </a:extLst>
            </p:cNvPr>
            <p:cNvGrpSpPr/>
            <p:nvPr/>
          </p:nvGrpSpPr>
          <p:grpSpPr>
            <a:xfrm>
              <a:off x="13569700" y="4878316"/>
              <a:ext cx="2628934" cy="423828"/>
              <a:chOff x="10446192" y="4227958"/>
              <a:chExt cx="3499111" cy="564115"/>
            </a:xfrm>
            <a:grpFill/>
          </p:grpSpPr>
          <p:sp>
            <p:nvSpPr>
              <p:cNvPr id="119" name="Freeform 291">
                <a:extLst>
                  <a:ext uri="{FF2B5EF4-FFF2-40B4-BE49-F238E27FC236}">
                    <a16:creationId xmlns:a16="http://schemas.microsoft.com/office/drawing/2014/main" id="{D6941FAF-E52F-40E7-865A-035B3E42C86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92">
                <a:extLst>
                  <a:ext uri="{FF2B5EF4-FFF2-40B4-BE49-F238E27FC236}">
                    <a16:creationId xmlns:a16="http://schemas.microsoft.com/office/drawing/2014/main" id="{4B8685DD-AED9-4013-B70F-E58DAA7739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293">
                <a:extLst>
                  <a:ext uri="{FF2B5EF4-FFF2-40B4-BE49-F238E27FC236}">
                    <a16:creationId xmlns:a16="http://schemas.microsoft.com/office/drawing/2014/main" id="{80AC05EE-D296-4AE3-90EF-ED0F8CBFC5D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294">
                <a:extLst>
                  <a:ext uri="{FF2B5EF4-FFF2-40B4-BE49-F238E27FC236}">
                    <a16:creationId xmlns:a16="http://schemas.microsoft.com/office/drawing/2014/main" id="{C690B0BF-E24C-41DB-AF36-FF581C26B2D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295">
                <a:extLst>
                  <a:ext uri="{FF2B5EF4-FFF2-40B4-BE49-F238E27FC236}">
                    <a16:creationId xmlns:a16="http://schemas.microsoft.com/office/drawing/2014/main" id="{C8A67A70-AE12-4192-86EC-2205DC2FCC4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296">
                <a:extLst>
                  <a:ext uri="{FF2B5EF4-FFF2-40B4-BE49-F238E27FC236}">
                    <a16:creationId xmlns:a16="http://schemas.microsoft.com/office/drawing/2014/main" id="{45B361D1-98DA-4E8A-AA59-0BF6046CF6A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297">
                <a:extLst>
                  <a:ext uri="{FF2B5EF4-FFF2-40B4-BE49-F238E27FC236}">
                    <a16:creationId xmlns:a16="http://schemas.microsoft.com/office/drawing/2014/main" id="{80CD4F2C-3F07-44D9-8019-73E218D3C15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98">
                <a:extLst>
                  <a:ext uri="{FF2B5EF4-FFF2-40B4-BE49-F238E27FC236}">
                    <a16:creationId xmlns:a16="http://schemas.microsoft.com/office/drawing/2014/main" id="{B2AA5C65-E4F4-44FB-8B3B-47E4C0F9206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99">
                <a:extLst>
                  <a:ext uri="{FF2B5EF4-FFF2-40B4-BE49-F238E27FC236}">
                    <a16:creationId xmlns:a16="http://schemas.microsoft.com/office/drawing/2014/main" id="{BDCA34E6-B6CA-42AA-BE6E-FA40D68D2EC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A8B408EA-9700-4E72-A8B0-D3EC6F40ECD6}"/>
                </a:ext>
              </a:extLst>
            </p:cNvPr>
            <p:cNvGrpSpPr/>
            <p:nvPr/>
          </p:nvGrpSpPr>
          <p:grpSpPr>
            <a:xfrm>
              <a:off x="13569700" y="8384141"/>
              <a:ext cx="2628934" cy="423828"/>
              <a:chOff x="10446192" y="8894211"/>
              <a:chExt cx="3499111" cy="564115"/>
            </a:xfrm>
            <a:grpFill/>
          </p:grpSpPr>
          <p:sp>
            <p:nvSpPr>
              <p:cNvPr id="110" name="Freeform 300">
                <a:extLst>
                  <a:ext uri="{FF2B5EF4-FFF2-40B4-BE49-F238E27FC236}">
                    <a16:creationId xmlns:a16="http://schemas.microsoft.com/office/drawing/2014/main" id="{AE233C80-7D64-471C-ABC2-F76BFDEAE5C9}"/>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01">
                <a:extLst>
                  <a:ext uri="{FF2B5EF4-FFF2-40B4-BE49-F238E27FC236}">
                    <a16:creationId xmlns:a16="http://schemas.microsoft.com/office/drawing/2014/main" id="{20E875CA-3613-4949-9501-28447343FA9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02">
                <a:extLst>
                  <a:ext uri="{FF2B5EF4-FFF2-40B4-BE49-F238E27FC236}">
                    <a16:creationId xmlns:a16="http://schemas.microsoft.com/office/drawing/2014/main" id="{687AB5FD-3712-44D3-B886-0B6B9109A31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03">
                <a:extLst>
                  <a:ext uri="{FF2B5EF4-FFF2-40B4-BE49-F238E27FC236}">
                    <a16:creationId xmlns:a16="http://schemas.microsoft.com/office/drawing/2014/main" id="{77A93B61-BFBC-429C-BB37-51457836E9E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04">
                <a:extLst>
                  <a:ext uri="{FF2B5EF4-FFF2-40B4-BE49-F238E27FC236}">
                    <a16:creationId xmlns:a16="http://schemas.microsoft.com/office/drawing/2014/main" id="{CBABCDBD-5EE5-4048-8F85-C1B9C27580A9}"/>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05">
                <a:extLst>
                  <a:ext uri="{FF2B5EF4-FFF2-40B4-BE49-F238E27FC236}">
                    <a16:creationId xmlns:a16="http://schemas.microsoft.com/office/drawing/2014/main" id="{0BFEFB93-FF44-42E5-B64B-3A1BB2EE529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06">
                <a:extLst>
                  <a:ext uri="{FF2B5EF4-FFF2-40B4-BE49-F238E27FC236}">
                    <a16:creationId xmlns:a16="http://schemas.microsoft.com/office/drawing/2014/main" id="{5EAC6CB4-35B9-409E-B93E-16415474247B}"/>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07">
                <a:extLst>
                  <a:ext uri="{FF2B5EF4-FFF2-40B4-BE49-F238E27FC236}">
                    <a16:creationId xmlns:a16="http://schemas.microsoft.com/office/drawing/2014/main" id="{38D4C868-F5CC-451B-BDC5-80C1617C2EB4}"/>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08">
                <a:extLst>
                  <a:ext uri="{FF2B5EF4-FFF2-40B4-BE49-F238E27FC236}">
                    <a16:creationId xmlns:a16="http://schemas.microsoft.com/office/drawing/2014/main" id="{327E262A-4D1E-4343-9636-E628BF61C5B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AF152B0E-7EC4-4D52-B7CD-87DE06B1B510}"/>
                </a:ext>
              </a:extLst>
            </p:cNvPr>
            <p:cNvGrpSpPr/>
            <p:nvPr/>
          </p:nvGrpSpPr>
          <p:grpSpPr>
            <a:xfrm>
              <a:off x="16425994" y="5528326"/>
              <a:ext cx="422999" cy="2629633"/>
              <a:chOff x="14247920" y="5093121"/>
              <a:chExt cx="563011" cy="3500042"/>
            </a:xfrm>
            <a:grpFill/>
          </p:grpSpPr>
          <p:sp>
            <p:nvSpPr>
              <p:cNvPr id="101" name="Freeform 309">
                <a:extLst>
                  <a:ext uri="{FF2B5EF4-FFF2-40B4-BE49-F238E27FC236}">
                    <a16:creationId xmlns:a16="http://schemas.microsoft.com/office/drawing/2014/main" id="{E49F452D-9E71-4827-B62A-905A0C874E5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10">
                <a:extLst>
                  <a:ext uri="{FF2B5EF4-FFF2-40B4-BE49-F238E27FC236}">
                    <a16:creationId xmlns:a16="http://schemas.microsoft.com/office/drawing/2014/main" id="{A5B2F507-018C-492D-9E9F-42E05E69597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11">
                <a:extLst>
                  <a:ext uri="{FF2B5EF4-FFF2-40B4-BE49-F238E27FC236}">
                    <a16:creationId xmlns:a16="http://schemas.microsoft.com/office/drawing/2014/main" id="{ED17CCF8-2604-4BDE-8AF9-7FED52DCA53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12">
                <a:extLst>
                  <a:ext uri="{FF2B5EF4-FFF2-40B4-BE49-F238E27FC236}">
                    <a16:creationId xmlns:a16="http://schemas.microsoft.com/office/drawing/2014/main" id="{08BA9453-E369-40B3-86B6-53A58E25BEB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13">
                <a:extLst>
                  <a:ext uri="{FF2B5EF4-FFF2-40B4-BE49-F238E27FC236}">
                    <a16:creationId xmlns:a16="http://schemas.microsoft.com/office/drawing/2014/main" id="{DED11E86-E3CC-40AF-A936-BD022C41281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14">
                <a:extLst>
                  <a:ext uri="{FF2B5EF4-FFF2-40B4-BE49-F238E27FC236}">
                    <a16:creationId xmlns:a16="http://schemas.microsoft.com/office/drawing/2014/main" id="{8577371F-50A5-4185-8BA1-387A8FEC3411}"/>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15">
                <a:extLst>
                  <a:ext uri="{FF2B5EF4-FFF2-40B4-BE49-F238E27FC236}">
                    <a16:creationId xmlns:a16="http://schemas.microsoft.com/office/drawing/2014/main" id="{ED262743-7DF3-4297-9574-3CCC8FC388E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6">
                <a:extLst>
                  <a:ext uri="{FF2B5EF4-FFF2-40B4-BE49-F238E27FC236}">
                    <a16:creationId xmlns:a16="http://schemas.microsoft.com/office/drawing/2014/main" id="{BADA518D-18D7-4D31-BF2B-2E308D140FD8}"/>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7">
                <a:extLst>
                  <a:ext uri="{FF2B5EF4-FFF2-40B4-BE49-F238E27FC236}">
                    <a16:creationId xmlns:a16="http://schemas.microsoft.com/office/drawing/2014/main" id="{7863618F-24C5-43F8-B221-9772727C845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C40BB02A-4824-4B7B-91D9-9C17656594B2}"/>
                </a:ext>
              </a:extLst>
            </p:cNvPr>
            <p:cNvGrpSpPr/>
            <p:nvPr/>
          </p:nvGrpSpPr>
          <p:grpSpPr>
            <a:xfrm>
              <a:off x="12919340" y="5528326"/>
              <a:ext cx="422999" cy="2629633"/>
              <a:chOff x="9580563" y="5093121"/>
              <a:chExt cx="563011" cy="3500042"/>
            </a:xfrm>
            <a:grpFill/>
            <a:effectLst/>
          </p:grpSpPr>
          <p:sp>
            <p:nvSpPr>
              <p:cNvPr id="92" name="Freeform 318">
                <a:extLst>
                  <a:ext uri="{FF2B5EF4-FFF2-40B4-BE49-F238E27FC236}">
                    <a16:creationId xmlns:a16="http://schemas.microsoft.com/office/drawing/2014/main" id="{07539803-CC19-4162-A4C3-B509E828D16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319">
                <a:extLst>
                  <a:ext uri="{FF2B5EF4-FFF2-40B4-BE49-F238E27FC236}">
                    <a16:creationId xmlns:a16="http://schemas.microsoft.com/office/drawing/2014/main" id="{04B06B05-99E9-4275-9F21-C6F3F0D27F3E}"/>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320">
                <a:extLst>
                  <a:ext uri="{FF2B5EF4-FFF2-40B4-BE49-F238E27FC236}">
                    <a16:creationId xmlns:a16="http://schemas.microsoft.com/office/drawing/2014/main" id="{62D94CF1-46B2-4E9D-BC95-53DD3A14868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321">
                <a:extLst>
                  <a:ext uri="{FF2B5EF4-FFF2-40B4-BE49-F238E27FC236}">
                    <a16:creationId xmlns:a16="http://schemas.microsoft.com/office/drawing/2014/main" id="{2D34D2DA-14D1-42A4-AAAE-C49B5A984F0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322">
                <a:extLst>
                  <a:ext uri="{FF2B5EF4-FFF2-40B4-BE49-F238E27FC236}">
                    <a16:creationId xmlns:a16="http://schemas.microsoft.com/office/drawing/2014/main" id="{D980876E-C103-4CB8-AB0A-74DB61EC482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323">
                <a:extLst>
                  <a:ext uri="{FF2B5EF4-FFF2-40B4-BE49-F238E27FC236}">
                    <a16:creationId xmlns:a16="http://schemas.microsoft.com/office/drawing/2014/main" id="{2F9D0F4A-6343-4BC2-861B-35CAD33D6110}"/>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24">
                <a:extLst>
                  <a:ext uri="{FF2B5EF4-FFF2-40B4-BE49-F238E27FC236}">
                    <a16:creationId xmlns:a16="http://schemas.microsoft.com/office/drawing/2014/main" id="{30D27975-6A78-4CFF-936D-C9D5A5F214F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25">
                <a:extLst>
                  <a:ext uri="{FF2B5EF4-FFF2-40B4-BE49-F238E27FC236}">
                    <a16:creationId xmlns:a16="http://schemas.microsoft.com/office/drawing/2014/main" id="{440911A3-77DF-4154-88B0-2EE0AFCC0E65}"/>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26">
                <a:extLst>
                  <a:ext uri="{FF2B5EF4-FFF2-40B4-BE49-F238E27FC236}">
                    <a16:creationId xmlns:a16="http://schemas.microsoft.com/office/drawing/2014/main" id="{77740E5F-591F-4E01-9ACD-52ECE6C69F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1" name="Freeform 290">
              <a:extLst>
                <a:ext uri="{FF2B5EF4-FFF2-40B4-BE49-F238E27FC236}">
                  <a16:creationId xmlns:a16="http://schemas.microsoft.com/office/drawing/2014/main" id="{DDB29D28-A6C9-4E42-B506-C15887209E07}"/>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1AF6D310-D962-46BE-B4FC-EAC00BB521AD}"/>
              </a:ext>
            </a:extLst>
          </p:cNvPr>
          <p:cNvGrpSpPr/>
          <p:nvPr/>
        </p:nvGrpSpPr>
        <p:grpSpPr>
          <a:xfrm>
            <a:off x="8080920" y="7135912"/>
            <a:ext cx="3929653" cy="3929653"/>
            <a:chOff x="12919340" y="4878316"/>
            <a:chExt cx="3929653" cy="3929653"/>
          </a:xfrm>
          <a:solidFill>
            <a:schemeClr val="bg2"/>
          </a:solidFill>
        </p:grpSpPr>
        <p:grpSp>
          <p:nvGrpSpPr>
            <p:cNvPr id="129" name="Group 128">
              <a:extLst>
                <a:ext uri="{FF2B5EF4-FFF2-40B4-BE49-F238E27FC236}">
                  <a16:creationId xmlns:a16="http://schemas.microsoft.com/office/drawing/2014/main" id="{0EE52F53-5466-4527-94CD-7D7A520C4771}"/>
                </a:ext>
              </a:extLst>
            </p:cNvPr>
            <p:cNvGrpSpPr/>
            <p:nvPr/>
          </p:nvGrpSpPr>
          <p:grpSpPr>
            <a:xfrm>
              <a:off x="13569700" y="4878316"/>
              <a:ext cx="2628934" cy="423828"/>
              <a:chOff x="10446192" y="4227958"/>
              <a:chExt cx="3499111" cy="564115"/>
            </a:xfrm>
            <a:grpFill/>
          </p:grpSpPr>
          <p:sp>
            <p:nvSpPr>
              <p:cNvPr id="161" name="Freeform 291">
                <a:extLst>
                  <a:ext uri="{FF2B5EF4-FFF2-40B4-BE49-F238E27FC236}">
                    <a16:creationId xmlns:a16="http://schemas.microsoft.com/office/drawing/2014/main" id="{ECD0B671-9657-4F6C-8506-C02F0EAFE0A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292">
                <a:extLst>
                  <a:ext uri="{FF2B5EF4-FFF2-40B4-BE49-F238E27FC236}">
                    <a16:creationId xmlns:a16="http://schemas.microsoft.com/office/drawing/2014/main" id="{02D296FD-357F-4E25-AA4A-7CA2336010E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293">
                <a:extLst>
                  <a:ext uri="{FF2B5EF4-FFF2-40B4-BE49-F238E27FC236}">
                    <a16:creationId xmlns:a16="http://schemas.microsoft.com/office/drawing/2014/main" id="{39E13A63-57BC-420B-8D1E-BD908B931DA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4">
                <a:extLst>
                  <a:ext uri="{FF2B5EF4-FFF2-40B4-BE49-F238E27FC236}">
                    <a16:creationId xmlns:a16="http://schemas.microsoft.com/office/drawing/2014/main" id="{1461CE19-CCD8-497D-8B4F-7C2F30C4B78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5">
                <a:extLst>
                  <a:ext uri="{FF2B5EF4-FFF2-40B4-BE49-F238E27FC236}">
                    <a16:creationId xmlns:a16="http://schemas.microsoft.com/office/drawing/2014/main" id="{91D62F5C-5749-4273-88D6-47FB2A1BCE24}"/>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6">
                <a:extLst>
                  <a:ext uri="{FF2B5EF4-FFF2-40B4-BE49-F238E27FC236}">
                    <a16:creationId xmlns:a16="http://schemas.microsoft.com/office/drawing/2014/main" id="{274D5CE7-1102-4CBA-B0B8-5C69435E437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7">
                <a:extLst>
                  <a:ext uri="{FF2B5EF4-FFF2-40B4-BE49-F238E27FC236}">
                    <a16:creationId xmlns:a16="http://schemas.microsoft.com/office/drawing/2014/main" id="{2AE5CB56-203B-4243-B679-5B4A971CD0E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8">
                <a:extLst>
                  <a:ext uri="{FF2B5EF4-FFF2-40B4-BE49-F238E27FC236}">
                    <a16:creationId xmlns:a16="http://schemas.microsoft.com/office/drawing/2014/main" id="{FCE8436A-5315-44CA-BBA2-4A37AEBB5E0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9">
                <a:extLst>
                  <a:ext uri="{FF2B5EF4-FFF2-40B4-BE49-F238E27FC236}">
                    <a16:creationId xmlns:a16="http://schemas.microsoft.com/office/drawing/2014/main" id="{7305564E-105F-4931-BC91-F81E422921C1}"/>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76D46390-40F0-438D-A236-D3BAFBEBBD37}"/>
                </a:ext>
              </a:extLst>
            </p:cNvPr>
            <p:cNvGrpSpPr/>
            <p:nvPr/>
          </p:nvGrpSpPr>
          <p:grpSpPr>
            <a:xfrm>
              <a:off x="13569700" y="8384141"/>
              <a:ext cx="2628934" cy="423828"/>
              <a:chOff x="10446192" y="8894211"/>
              <a:chExt cx="3499111" cy="564115"/>
            </a:xfrm>
            <a:grpFill/>
          </p:grpSpPr>
          <p:sp>
            <p:nvSpPr>
              <p:cNvPr id="152" name="Freeform 300">
                <a:extLst>
                  <a:ext uri="{FF2B5EF4-FFF2-40B4-BE49-F238E27FC236}">
                    <a16:creationId xmlns:a16="http://schemas.microsoft.com/office/drawing/2014/main" id="{F4776215-AE1A-41C0-A265-F1CF2BB5795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01">
                <a:extLst>
                  <a:ext uri="{FF2B5EF4-FFF2-40B4-BE49-F238E27FC236}">
                    <a16:creationId xmlns:a16="http://schemas.microsoft.com/office/drawing/2014/main" id="{BEEEECA4-6258-43FB-A66F-57DB523603A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302">
                <a:extLst>
                  <a:ext uri="{FF2B5EF4-FFF2-40B4-BE49-F238E27FC236}">
                    <a16:creationId xmlns:a16="http://schemas.microsoft.com/office/drawing/2014/main" id="{810AE440-5EFF-4D34-9545-E05F41AAE85C}"/>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3">
                <a:extLst>
                  <a:ext uri="{FF2B5EF4-FFF2-40B4-BE49-F238E27FC236}">
                    <a16:creationId xmlns:a16="http://schemas.microsoft.com/office/drawing/2014/main" id="{2CA2F866-E9C7-436F-8771-D50D295416A9}"/>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4">
                <a:extLst>
                  <a:ext uri="{FF2B5EF4-FFF2-40B4-BE49-F238E27FC236}">
                    <a16:creationId xmlns:a16="http://schemas.microsoft.com/office/drawing/2014/main" id="{64252E72-97F8-4EB9-95A2-8B9C594DAA9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5">
                <a:extLst>
                  <a:ext uri="{FF2B5EF4-FFF2-40B4-BE49-F238E27FC236}">
                    <a16:creationId xmlns:a16="http://schemas.microsoft.com/office/drawing/2014/main" id="{FB15D864-1134-4FFB-A257-54A8F4F5CE37}"/>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6">
                <a:extLst>
                  <a:ext uri="{FF2B5EF4-FFF2-40B4-BE49-F238E27FC236}">
                    <a16:creationId xmlns:a16="http://schemas.microsoft.com/office/drawing/2014/main" id="{C6E2C018-0811-4096-925C-BAD36C276A73}"/>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7">
                <a:extLst>
                  <a:ext uri="{FF2B5EF4-FFF2-40B4-BE49-F238E27FC236}">
                    <a16:creationId xmlns:a16="http://schemas.microsoft.com/office/drawing/2014/main" id="{34307EFA-A76F-41AD-9F1F-A8A0EA460AA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8">
                <a:extLst>
                  <a:ext uri="{FF2B5EF4-FFF2-40B4-BE49-F238E27FC236}">
                    <a16:creationId xmlns:a16="http://schemas.microsoft.com/office/drawing/2014/main" id="{0EA7919E-03E9-43A1-84B5-D922BB600DF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4FADB6C7-46AE-4639-8E96-17C8D32D8B05}"/>
                </a:ext>
              </a:extLst>
            </p:cNvPr>
            <p:cNvGrpSpPr/>
            <p:nvPr/>
          </p:nvGrpSpPr>
          <p:grpSpPr>
            <a:xfrm>
              <a:off x="16425994" y="5528326"/>
              <a:ext cx="422999" cy="2629633"/>
              <a:chOff x="14247920" y="5093121"/>
              <a:chExt cx="563011" cy="3500042"/>
            </a:xfrm>
            <a:grpFill/>
          </p:grpSpPr>
          <p:sp>
            <p:nvSpPr>
              <p:cNvPr id="143" name="Freeform 309">
                <a:extLst>
                  <a:ext uri="{FF2B5EF4-FFF2-40B4-BE49-F238E27FC236}">
                    <a16:creationId xmlns:a16="http://schemas.microsoft.com/office/drawing/2014/main" id="{C6FFC8B9-7DE8-4A92-B58C-BB96B9AEDCCD}"/>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10">
                <a:extLst>
                  <a:ext uri="{FF2B5EF4-FFF2-40B4-BE49-F238E27FC236}">
                    <a16:creationId xmlns:a16="http://schemas.microsoft.com/office/drawing/2014/main" id="{7E7E82AA-1920-43EF-9E5D-CB400D4D70DF}"/>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11">
                <a:extLst>
                  <a:ext uri="{FF2B5EF4-FFF2-40B4-BE49-F238E27FC236}">
                    <a16:creationId xmlns:a16="http://schemas.microsoft.com/office/drawing/2014/main" id="{78D1CA55-5102-4B70-83C4-31A64E0E3E8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2">
                <a:extLst>
                  <a:ext uri="{FF2B5EF4-FFF2-40B4-BE49-F238E27FC236}">
                    <a16:creationId xmlns:a16="http://schemas.microsoft.com/office/drawing/2014/main" id="{67D406C7-660C-4D1B-A863-83EF8D9C6E7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3">
                <a:extLst>
                  <a:ext uri="{FF2B5EF4-FFF2-40B4-BE49-F238E27FC236}">
                    <a16:creationId xmlns:a16="http://schemas.microsoft.com/office/drawing/2014/main" id="{84494A06-8633-4523-B5C8-7A5A51BB2A6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4">
                <a:extLst>
                  <a:ext uri="{FF2B5EF4-FFF2-40B4-BE49-F238E27FC236}">
                    <a16:creationId xmlns:a16="http://schemas.microsoft.com/office/drawing/2014/main" id="{83D9CC9E-6C10-4A72-A7E4-D63BB5C1CA0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5">
                <a:extLst>
                  <a:ext uri="{FF2B5EF4-FFF2-40B4-BE49-F238E27FC236}">
                    <a16:creationId xmlns:a16="http://schemas.microsoft.com/office/drawing/2014/main" id="{80C5545E-AA36-4523-B84F-11B84B8694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6">
                <a:extLst>
                  <a:ext uri="{FF2B5EF4-FFF2-40B4-BE49-F238E27FC236}">
                    <a16:creationId xmlns:a16="http://schemas.microsoft.com/office/drawing/2014/main" id="{1D7CC9DE-223D-449F-9410-D2FF84A8E415}"/>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7">
                <a:extLst>
                  <a:ext uri="{FF2B5EF4-FFF2-40B4-BE49-F238E27FC236}">
                    <a16:creationId xmlns:a16="http://schemas.microsoft.com/office/drawing/2014/main" id="{54BF3AA0-6D67-4FB8-9ACD-D4DFD9BB34C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FABE0FF9-9B6C-45B8-BAE5-89CA5E65F496}"/>
                </a:ext>
              </a:extLst>
            </p:cNvPr>
            <p:cNvGrpSpPr/>
            <p:nvPr/>
          </p:nvGrpSpPr>
          <p:grpSpPr>
            <a:xfrm>
              <a:off x="12919340" y="5528326"/>
              <a:ext cx="422999" cy="2629633"/>
              <a:chOff x="9580563" y="5093121"/>
              <a:chExt cx="563011" cy="3500042"/>
            </a:xfrm>
            <a:grpFill/>
            <a:effectLst/>
          </p:grpSpPr>
          <p:sp>
            <p:nvSpPr>
              <p:cNvPr id="134" name="Freeform 318">
                <a:extLst>
                  <a:ext uri="{FF2B5EF4-FFF2-40B4-BE49-F238E27FC236}">
                    <a16:creationId xmlns:a16="http://schemas.microsoft.com/office/drawing/2014/main" id="{802C349C-33C5-42CE-A458-8D421B1628EA}"/>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19">
                <a:extLst>
                  <a:ext uri="{FF2B5EF4-FFF2-40B4-BE49-F238E27FC236}">
                    <a16:creationId xmlns:a16="http://schemas.microsoft.com/office/drawing/2014/main" id="{F4551BED-4AF0-460E-B1A3-F919007A039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20">
                <a:extLst>
                  <a:ext uri="{FF2B5EF4-FFF2-40B4-BE49-F238E27FC236}">
                    <a16:creationId xmlns:a16="http://schemas.microsoft.com/office/drawing/2014/main" id="{DC660D75-3515-4C2A-9614-5C18AB67A5E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21">
                <a:extLst>
                  <a:ext uri="{FF2B5EF4-FFF2-40B4-BE49-F238E27FC236}">
                    <a16:creationId xmlns:a16="http://schemas.microsoft.com/office/drawing/2014/main" id="{17E114C1-E627-4B4A-B1C6-98EA08C96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2">
                <a:extLst>
                  <a:ext uri="{FF2B5EF4-FFF2-40B4-BE49-F238E27FC236}">
                    <a16:creationId xmlns:a16="http://schemas.microsoft.com/office/drawing/2014/main" id="{8D955F72-FAC3-40BC-A989-8E195578946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3">
                <a:extLst>
                  <a:ext uri="{FF2B5EF4-FFF2-40B4-BE49-F238E27FC236}">
                    <a16:creationId xmlns:a16="http://schemas.microsoft.com/office/drawing/2014/main" id="{8835F66D-020D-41D9-A87C-D6D2D71C325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4">
                <a:extLst>
                  <a:ext uri="{FF2B5EF4-FFF2-40B4-BE49-F238E27FC236}">
                    <a16:creationId xmlns:a16="http://schemas.microsoft.com/office/drawing/2014/main" id="{97145C94-3A86-45AF-B8CF-493A1C6213A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5">
                <a:extLst>
                  <a:ext uri="{FF2B5EF4-FFF2-40B4-BE49-F238E27FC236}">
                    <a16:creationId xmlns:a16="http://schemas.microsoft.com/office/drawing/2014/main" id="{28192AB3-FEEC-4F41-83CF-58D73EB9AF7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6">
                <a:extLst>
                  <a:ext uri="{FF2B5EF4-FFF2-40B4-BE49-F238E27FC236}">
                    <a16:creationId xmlns:a16="http://schemas.microsoft.com/office/drawing/2014/main" id="{1AA70083-52F4-4A56-8944-A494CE2CCB5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3" name="Freeform 290">
              <a:extLst>
                <a:ext uri="{FF2B5EF4-FFF2-40B4-BE49-F238E27FC236}">
                  <a16:creationId xmlns:a16="http://schemas.microsoft.com/office/drawing/2014/main" id="{47EC6525-F1BA-4E8E-876B-5310510419E9}"/>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70" name="TextBox 169">
            <a:extLst>
              <a:ext uri="{FF2B5EF4-FFF2-40B4-BE49-F238E27FC236}">
                <a16:creationId xmlns:a16="http://schemas.microsoft.com/office/drawing/2014/main" id="{B57A92D1-C0E7-4ABB-BE91-EFEDA9822CEC}"/>
              </a:ext>
            </a:extLst>
          </p:cNvPr>
          <p:cNvSpPr txBox="1"/>
          <p:nvPr/>
        </p:nvSpPr>
        <p:spPr>
          <a:xfrm>
            <a:off x="3416971" y="3280062"/>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1" name="TextBox 170">
            <a:extLst>
              <a:ext uri="{FF2B5EF4-FFF2-40B4-BE49-F238E27FC236}">
                <a16:creationId xmlns:a16="http://schemas.microsoft.com/office/drawing/2014/main" id="{B2E6EF96-A7D8-4903-BD38-634923504BE2}"/>
              </a:ext>
            </a:extLst>
          </p:cNvPr>
          <p:cNvSpPr txBox="1"/>
          <p:nvPr/>
        </p:nvSpPr>
        <p:spPr>
          <a:xfrm>
            <a:off x="8671755" y="3280062"/>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2" name="TextBox 171">
            <a:extLst>
              <a:ext uri="{FF2B5EF4-FFF2-40B4-BE49-F238E27FC236}">
                <a16:creationId xmlns:a16="http://schemas.microsoft.com/office/drawing/2014/main" id="{6D20D216-51DD-4CDB-A58B-7506CAAF188F}"/>
              </a:ext>
            </a:extLst>
          </p:cNvPr>
          <p:cNvSpPr txBox="1"/>
          <p:nvPr/>
        </p:nvSpPr>
        <p:spPr>
          <a:xfrm>
            <a:off x="3416971" y="825435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3" name="TextBox 172">
            <a:extLst>
              <a:ext uri="{FF2B5EF4-FFF2-40B4-BE49-F238E27FC236}">
                <a16:creationId xmlns:a16="http://schemas.microsoft.com/office/drawing/2014/main" id="{64A085EB-2B9A-49EE-8467-DF76837CAEAD}"/>
              </a:ext>
            </a:extLst>
          </p:cNvPr>
          <p:cNvSpPr txBox="1"/>
          <p:nvPr/>
        </p:nvSpPr>
        <p:spPr>
          <a:xfrm>
            <a:off x="8666808" y="825435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4" name="TextBox 173">
            <a:extLst>
              <a:ext uri="{FF2B5EF4-FFF2-40B4-BE49-F238E27FC236}">
                <a16:creationId xmlns:a16="http://schemas.microsoft.com/office/drawing/2014/main" id="{DA481CBE-D50A-4243-B8AF-682A1901EE6C}"/>
              </a:ext>
            </a:extLst>
          </p:cNvPr>
          <p:cNvSpPr txBox="1"/>
          <p:nvPr/>
        </p:nvSpPr>
        <p:spPr>
          <a:xfrm>
            <a:off x="14552872" y="6172655"/>
            <a:ext cx="6352860" cy="17658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B5571414-A38B-4DCA-A94B-415C49A0464B}"/>
              </a:ext>
            </a:extLst>
          </p:cNvPr>
          <p:cNvSpPr txBox="1"/>
          <p:nvPr/>
        </p:nvSpPr>
        <p:spPr>
          <a:xfrm>
            <a:off x="14936463" y="3774959"/>
            <a:ext cx="5585678"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D949B900-39F3-425D-96D3-0CA144826EAD}"/>
              </a:ext>
            </a:extLst>
          </p:cNvPr>
          <p:cNvSpPr/>
          <p:nvPr/>
        </p:nvSpPr>
        <p:spPr>
          <a:xfrm>
            <a:off x="16469956" y="836874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1874301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ppt_x"/>
                                          </p:val>
                                        </p:tav>
                                        <p:tav tm="100000">
                                          <p:val>
                                            <p:strVal val="#ppt_x"/>
                                          </p:val>
                                        </p:tav>
                                      </p:tavLst>
                                    </p:anim>
                                    <p:anim calcmode="lin" valueType="num">
                                      <p:cBhvr additive="base">
                                        <p:cTn id="16" dur="1000" fill="hold"/>
                                        <p:tgtEl>
                                          <p:spTgt spid="8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28"/>
                                        </p:tgtEl>
                                        <p:attrNameLst>
                                          <p:attrName>style.visibility</p:attrName>
                                        </p:attrNameLst>
                                      </p:cBhvr>
                                      <p:to>
                                        <p:strVal val="visible"/>
                                      </p:to>
                                    </p:set>
                                    <p:anim calcmode="lin" valueType="num">
                                      <p:cBhvr additive="base">
                                        <p:cTn id="19" dur="1000" fill="hold"/>
                                        <p:tgtEl>
                                          <p:spTgt spid="128"/>
                                        </p:tgtEl>
                                        <p:attrNameLst>
                                          <p:attrName>ppt_x</p:attrName>
                                        </p:attrNameLst>
                                      </p:cBhvr>
                                      <p:tavLst>
                                        <p:tav tm="0">
                                          <p:val>
                                            <p:strVal val="#ppt_x"/>
                                          </p:val>
                                        </p:tav>
                                        <p:tav tm="100000">
                                          <p:val>
                                            <p:strVal val="#ppt_x"/>
                                          </p:val>
                                        </p:tav>
                                      </p:tavLst>
                                    </p:anim>
                                    <p:anim calcmode="lin" valueType="num">
                                      <p:cBhvr additive="base">
                                        <p:cTn id="20" dur="1000" fill="hold"/>
                                        <p:tgtEl>
                                          <p:spTgt spid="1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000" fill="hold"/>
                                        <p:tgtEl>
                                          <p:spTgt spid="170"/>
                                        </p:tgtEl>
                                        <p:attrNameLst>
                                          <p:attrName>ppt_x</p:attrName>
                                        </p:attrNameLst>
                                      </p:cBhvr>
                                      <p:tavLst>
                                        <p:tav tm="0">
                                          <p:val>
                                            <p:strVal val="#ppt_x"/>
                                          </p:val>
                                        </p:tav>
                                        <p:tav tm="100000">
                                          <p:val>
                                            <p:strVal val="#ppt_x"/>
                                          </p:val>
                                        </p:tav>
                                      </p:tavLst>
                                    </p:anim>
                                    <p:anim calcmode="lin" valueType="num">
                                      <p:cBhvr additive="base">
                                        <p:cTn id="24" dur="10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200"/>
                                  </p:stCondLst>
                                  <p:childTnLst>
                                    <p:set>
                                      <p:cBhvr>
                                        <p:cTn id="30" dur="1" fill="hold">
                                          <p:stCondLst>
                                            <p:cond delay="0"/>
                                          </p:stCondLst>
                                        </p:cTn>
                                        <p:tgtEl>
                                          <p:spTgt spid="172"/>
                                        </p:tgtEl>
                                        <p:attrNameLst>
                                          <p:attrName>style.visibility</p:attrName>
                                        </p:attrNameLst>
                                      </p:cBhvr>
                                      <p:to>
                                        <p:strVal val="visible"/>
                                      </p:to>
                                    </p:set>
                                    <p:anim calcmode="lin" valueType="num">
                                      <p:cBhvr additive="base">
                                        <p:cTn id="31" dur="1000" fill="hold"/>
                                        <p:tgtEl>
                                          <p:spTgt spid="172"/>
                                        </p:tgtEl>
                                        <p:attrNameLst>
                                          <p:attrName>ppt_x</p:attrName>
                                        </p:attrNameLst>
                                      </p:cBhvr>
                                      <p:tavLst>
                                        <p:tav tm="0">
                                          <p:val>
                                            <p:strVal val="#ppt_x"/>
                                          </p:val>
                                        </p:tav>
                                        <p:tav tm="100000">
                                          <p:val>
                                            <p:strVal val="#ppt_x"/>
                                          </p:val>
                                        </p:tav>
                                      </p:tavLst>
                                    </p:anim>
                                    <p:anim calcmode="lin" valueType="num">
                                      <p:cBhvr additive="base">
                                        <p:cTn id="32" dur="1000" fill="hold"/>
                                        <p:tgtEl>
                                          <p:spTgt spid="17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300"/>
                                  </p:stCondLst>
                                  <p:childTnLst>
                                    <p:set>
                                      <p:cBhvr>
                                        <p:cTn id="34" dur="1" fill="hold">
                                          <p:stCondLst>
                                            <p:cond delay="0"/>
                                          </p:stCondLst>
                                        </p:cTn>
                                        <p:tgtEl>
                                          <p:spTgt spid="173"/>
                                        </p:tgtEl>
                                        <p:attrNameLst>
                                          <p:attrName>style.visibility</p:attrName>
                                        </p:attrNameLst>
                                      </p:cBhvr>
                                      <p:to>
                                        <p:strVal val="visible"/>
                                      </p:to>
                                    </p:set>
                                    <p:anim calcmode="lin" valueType="num">
                                      <p:cBhvr additive="base">
                                        <p:cTn id="35" dur="1000" fill="hold"/>
                                        <p:tgtEl>
                                          <p:spTgt spid="173"/>
                                        </p:tgtEl>
                                        <p:attrNameLst>
                                          <p:attrName>ppt_x</p:attrName>
                                        </p:attrNameLst>
                                      </p:cBhvr>
                                      <p:tavLst>
                                        <p:tav tm="0">
                                          <p:val>
                                            <p:strVal val="#ppt_x"/>
                                          </p:val>
                                        </p:tav>
                                        <p:tav tm="100000">
                                          <p:val>
                                            <p:strVal val="#ppt_x"/>
                                          </p:val>
                                        </p:tav>
                                      </p:tavLst>
                                    </p:anim>
                                    <p:anim calcmode="lin" valueType="num">
                                      <p:cBhvr additive="base">
                                        <p:cTn id="36" dur="1000" fill="hold"/>
                                        <p:tgtEl>
                                          <p:spTgt spid="173"/>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500"/>
                                  </p:stCondLst>
                                  <p:childTnLst>
                                    <p:set>
                                      <p:cBhvr>
                                        <p:cTn id="38" dur="1" fill="hold">
                                          <p:stCondLst>
                                            <p:cond delay="0"/>
                                          </p:stCondLst>
                                        </p:cTn>
                                        <p:tgtEl>
                                          <p:spTgt spid="175"/>
                                        </p:tgtEl>
                                        <p:attrNameLst>
                                          <p:attrName>style.visibility</p:attrName>
                                        </p:attrNameLst>
                                      </p:cBhvr>
                                      <p:to>
                                        <p:strVal val="visible"/>
                                      </p:to>
                                    </p:set>
                                    <p:anim calcmode="lin" valueType="num">
                                      <p:cBhvr additive="base">
                                        <p:cTn id="39" dur="2000" fill="hold"/>
                                        <p:tgtEl>
                                          <p:spTgt spid="175"/>
                                        </p:tgtEl>
                                        <p:attrNameLst>
                                          <p:attrName>ppt_x</p:attrName>
                                        </p:attrNameLst>
                                      </p:cBhvr>
                                      <p:tavLst>
                                        <p:tav tm="0">
                                          <p:val>
                                            <p:strVal val="1+#ppt_w/2"/>
                                          </p:val>
                                        </p:tav>
                                        <p:tav tm="100000">
                                          <p:val>
                                            <p:strVal val="#ppt_x"/>
                                          </p:val>
                                        </p:tav>
                                      </p:tavLst>
                                    </p:anim>
                                    <p:anim calcmode="lin" valueType="num">
                                      <p:cBhvr additive="base">
                                        <p:cTn id="40" dur="2000" fill="hold"/>
                                        <p:tgtEl>
                                          <p:spTgt spid="17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174"/>
                                        </p:tgtEl>
                                        <p:attrNameLst>
                                          <p:attrName>style.visibility</p:attrName>
                                        </p:attrNameLst>
                                      </p:cBhvr>
                                      <p:to>
                                        <p:strVal val="visible"/>
                                      </p:to>
                                    </p:set>
                                    <p:anim calcmode="lin" valueType="num">
                                      <p:cBhvr additive="base">
                                        <p:cTn id="43" dur="2200" fill="hold"/>
                                        <p:tgtEl>
                                          <p:spTgt spid="174"/>
                                        </p:tgtEl>
                                        <p:attrNameLst>
                                          <p:attrName>ppt_x</p:attrName>
                                        </p:attrNameLst>
                                      </p:cBhvr>
                                      <p:tavLst>
                                        <p:tav tm="0">
                                          <p:val>
                                            <p:strVal val="1+#ppt_w/2"/>
                                          </p:val>
                                        </p:tav>
                                        <p:tav tm="100000">
                                          <p:val>
                                            <p:strVal val="#ppt_x"/>
                                          </p:val>
                                        </p:tav>
                                      </p:tavLst>
                                    </p:anim>
                                    <p:anim calcmode="lin" valueType="num">
                                      <p:cBhvr additive="base">
                                        <p:cTn id="44" dur="2200" fill="hold"/>
                                        <p:tgtEl>
                                          <p:spTgt spid="174"/>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500"/>
                                  </p:stCondLst>
                                  <p:childTnLst>
                                    <p:set>
                                      <p:cBhvr>
                                        <p:cTn id="46" dur="1" fill="hold">
                                          <p:stCondLst>
                                            <p:cond delay="0"/>
                                          </p:stCondLst>
                                        </p:cTn>
                                        <p:tgtEl>
                                          <p:spTgt spid="176"/>
                                        </p:tgtEl>
                                        <p:attrNameLst>
                                          <p:attrName>style.visibility</p:attrName>
                                        </p:attrNameLst>
                                      </p:cBhvr>
                                      <p:to>
                                        <p:strVal val="visible"/>
                                      </p:to>
                                    </p:set>
                                    <p:anim calcmode="lin" valueType="num">
                                      <p:cBhvr additive="base">
                                        <p:cTn id="47" dur="1700" fill="hold"/>
                                        <p:tgtEl>
                                          <p:spTgt spid="176"/>
                                        </p:tgtEl>
                                        <p:attrNameLst>
                                          <p:attrName>ppt_x</p:attrName>
                                        </p:attrNameLst>
                                      </p:cBhvr>
                                      <p:tavLst>
                                        <p:tav tm="0">
                                          <p:val>
                                            <p:strVal val="1+#ppt_w/2"/>
                                          </p:val>
                                        </p:tav>
                                        <p:tav tm="100000">
                                          <p:val>
                                            <p:strVal val="#ppt_x"/>
                                          </p:val>
                                        </p:tav>
                                      </p:tavLst>
                                    </p:anim>
                                    <p:anim calcmode="lin" valueType="num">
                                      <p:cBhvr additive="base">
                                        <p:cTn id="48"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4" grpId="0"/>
      <p:bldP spid="175" grpId="0"/>
      <p:bldP spid="176"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F92F439F-90E9-4F46-8B13-7CCE942E6762}"/>
              </a:ext>
            </a:extLst>
          </p:cNvPr>
          <p:cNvGrpSpPr/>
          <p:nvPr/>
        </p:nvGrpSpPr>
        <p:grpSpPr>
          <a:xfrm>
            <a:off x="3440252" y="4486464"/>
            <a:ext cx="17506670" cy="4743072"/>
            <a:chOff x="2792692" y="2726758"/>
            <a:chExt cx="17506670" cy="4743072"/>
          </a:xfrm>
        </p:grpSpPr>
        <p:sp>
          <p:nvSpPr>
            <p:cNvPr id="4" name="TextBox 3">
              <a:extLst>
                <a:ext uri="{FF2B5EF4-FFF2-40B4-BE49-F238E27FC236}">
                  <a16:creationId xmlns:a16="http://schemas.microsoft.com/office/drawing/2014/main" id="{A306235C-263B-4C29-96F5-80E6886290B6}"/>
                </a:ext>
              </a:extLst>
            </p:cNvPr>
            <p:cNvSpPr txBox="1"/>
            <p:nvPr/>
          </p:nvSpPr>
          <p:spPr>
            <a:xfrm>
              <a:off x="2792692" y="2726758"/>
              <a:ext cx="962123"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100%</a:t>
              </a:r>
            </a:p>
          </p:txBody>
        </p:sp>
        <p:sp>
          <p:nvSpPr>
            <p:cNvPr id="5" name="TextBox 4">
              <a:extLst>
                <a:ext uri="{FF2B5EF4-FFF2-40B4-BE49-F238E27FC236}">
                  <a16:creationId xmlns:a16="http://schemas.microsoft.com/office/drawing/2014/main" id="{9071C3B7-611D-469B-B265-A7706EE20F4B}"/>
                </a:ext>
              </a:extLst>
            </p:cNvPr>
            <p:cNvSpPr txBox="1"/>
            <p:nvPr/>
          </p:nvSpPr>
          <p:spPr>
            <a:xfrm>
              <a:off x="2969023" y="6052114"/>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25%</a:t>
              </a:r>
            </a:p>
          </p:txBody>
        </p:sp>
        <p:sp>
          <p:nvSpPr>
            <p:cNvPr id="6" name="TextBox 5">
              <a:extLst>
                <a:ext uri="{FF2B5EF4-FFF2-40B4-BE49-F238E27FC236}">
                  <a16:creationId xmlns:a16="http://schemas.microsoft.com/office/drawing/2014/main" id="{3B4DB6D9-D306-408F-A147-251ECD61DA0E}"/>
                </a:ext>
              </a:extLst>
            </p:cNvPr>
            <p:cNvSpPr txBox="1"/>
            <p:nvPr/>
          </p:nvSpPr>
          <p:spPr>
            <a:xfrm>
              <a:off x="2969023" y="4943662"/>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50%</a:t>
              </a:r>
            </a:p>
          </p:txBody>
        </p:sp>
        <p:sp>
          <p:nvSpPr>
            <p:cNvPr id="7" name="TextBox 6">
              <a:extLst>
                <a:ext uri="{FF2B5EF4-FFF2-40B4-BE49-F238E27FC236}">
                  <a16:creationId xmlns:a16="http://schemas.microsoft.com/office/drawing/2014/main" id="{24012A6F-028D-4925-839B-A937F99E0842}"/>
                </a:ext>
              </a:extLst>
            </p:cNvPr>
            <p:cNvSpPr txBox="1"/>
            <p:nvPr/>
          </p:nvSpPr>
          <p:spPr>
            <a:xfrm>
              <a:off x="2969023" y="3835210"/>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75%</a:t>
              </a:r>
            </a:p>
          </p:txBody>
        </p:sp>
        <p:grpSp>
          <p:nvGrpSpPr>
            <p:cNvPr id="8" name="Group 7">
              <a:extLst>
                <a:ext uri="{FF2B5EF4-FFF2-40B4-BE49-F238E27FC236}">
                  <a16:creationId xmlns:a16="http://schemas.microsoft.com/office/drawing/2014/main" id="{DDFAD6B5-A28F-442A-98F1-E030A6674B2D}"/>
                </a:ext>
              </a:extLst>
            </p:cNvPr>
            <p:cNvGrpSpPr/>
            <p:nvPr/>
          </p:nvGrpSpPr>
          <p:grpSpPr>
            <a:xfrm>
              <a:off x="4087812" y="2914650"/>
              <a:ext cx="16211550" cy="4476750"/>
              <a:chOff x="4087812" y="2914650"/>
              <a:chExt cx="16211550" cy="4476750"/>
            </a:xfrm>
          </p:grpSpPr>
          <p:sp>
            <p:nvSpPr>
              <p:cNvPr id="10" name="Rectangle 9">
                <a:extLst>
                  <a:ext uri="{FF2B5EF4-FFF2-40B4-BE49-F238E27FC236}">
                    <a16:creationId xmlns:a16="http://schemas.microsoft.com/office/drawing/2014/main" id="{37A7475E-7197-4B9E-BC04-6B37A3E79EA9}"/>
                  </a:ext>
                </a:extLst>
              </p:cNvPr>
              <p:cNvSpPr/>
              <p:nvPr/>
            </p:nvSpPr>
            <p:spPr>
              <a:xfrm>
                <a:off x="10167124"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37DEB634-2457-4B66-8624-AB26A53FC29F}"/>
                  </a:ext>
                </a:extLst>
              </p:cNvPr>
              <p:cNvSpPr/>
              <p:nvPr/>
            </p:nvSpPr>
            <p:spPr>
              <a:xfrm>
                <a:off x="14220047"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88A83093-A98B-4CAF-A03C-72F7925AC56D}"/>
                  </a:ext>
                </a:extLst>
              </p:cNvPr>
              <p:cNvSpPr/>
              <p:nvPr/>
            </p:nvSpPr>
            <p:spPr>
              <a:xfrm>
                <a:off x="18272935"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4C21A78C-2053-4038-B93E-9E291C5F1651}"/>
                  </a:ext>
                </a:extLst>
              </p:cNvPr>
              <p:cNvSpPr/>
              <p:nvPr/>
            </p:nvSpPr>
            <p:spPr>
              <a:xfrm>
                <a:off x="6114256"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4" name="Straight Connector 13">
                <a:extLst>
                  <a:ext uri="{FF2B5EF4-FFF2-40B4-BE49-F238E27FC236}">
                    <a16:creationId xmlns:a16="http://schemas.microsoft.com/office/drawing/2014/main" id="{53E73B86-2ABC-4190-A033-F6E5CE39AB3E}"/>
                  </a:ext>
                </a:extLst>
              </p:cNvPr>
              <p:cNvCxnSpPr/>
              <p:nvPr/>
            </p:nvCxnSpPr>
            <p:spPr>
              <a:xfrm>
                <a:off x="4087812" y="291465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D488E14-AB1C-4DCC-861B-827FFF6DA6AF}"/>
                  </a:ext>
                </a:extLst>
              </p:cNvPr>
              <p:cNvCxnSpPr/>
              <p:nvPr/>
            </p:nvCxnSpPr>
            <p:spPr>
              <a:xfrm>
                <a:off x="4087812" y="4033838"/>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7E7876E-9C8E-4393-8EA0-836E108E3746}"/>
                  </a:ext>
                </a:extLst>
              </p:cNvPr>
              <p:cNvCxnSpPr/>
              <p:nvPr/>
            </p:nvCxnSpPr>
            <p:spPr>
              <a:xfrm>
                <a:off x="4087812" y="5153025"/>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4EF2C47-C200-47E0-AE2A-A0A4497E899A}"/>
                  </a:ext>
                </a:extLst>
              </p:cNvPr>
              <p:cNvCxnSpPr/>
              <p:nvPr/>
            </p:nvCxnSpPr>
            <p:spPr>
              <a:xfrm>
                <a:off x="4087812" y="6272213"/>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4984C24-8424-446E-84BC-0C3701B459B2}"/>
                  </a:ext>
                </a:extLst>
              </p:cNvPr>
              <p:cNvCxnSpPr/>
              <p:nvPr/>
            </p:nvCxnSpPr>
            <p:spPr>
              <a:xfrm>
                <a:off x="4087812" y="739140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8E0601A-DDE8-4BC7-AD6F-0889EBE1EB21}"/>
                  </a:ext>
                </a:extLst>
              </p:cNvPr>
              <p:cNvCxnSpPr>
                <a:cxnSpLocks/>
              </p:cNvCxnSpPr>
              <p:nvPr/>
            </p:nvCxnSpPr>
            <p:spPr>
              <a:xfrm>
                <a:off x="408781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4374A24-3DB8-4287-88CF-7912EFB3CBF6}"/>
                  </a:ext>
                </a:extLst>
              </p:cNvPr>
              <p:cNvCxnSpPr>
                <a:cxnSpLocks/>
              </p:cNvCxnSpPr>
              <p:nvPr/>
            </p:nvCxnSpPr>
            <p:spPr>
              <a:xfrm>
                <a:off x="2029936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DE6640E-9B56-4517-9FB3-593DA61B8C2E}"/>
                  </a:ext>
                </a:extLst>
              </p:cNvPr>
              <p:cNvCxnSpPr>
                <a:cxnSpLocks/>
              </p:cNvCxnSpPr>
              <p:nvPr/>
            </p:nvCxnSpPr>
            <p:spPr>
              <a:xfrm>
                <a:off x="611425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992BD3E-4AF5-4C42-B884-F5B72B584CAD}"/>
                  </a:ext>
                </a:extLst>
              </p:cNvPr>
              <p:cNvCxnSpPr>
                <a:cxnSpLocks/>
              </p:cNvCxnSpPr>
              <p:nvPr/>
            </p:nvCxnSpPr>
            <p:spPr>
              <a:xfrm>
                <a:off x="814070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040912-3677-410C-BA8E-9847500B846C}"/>
                  </a:ext>
                </a:extLst>
              </p:cNvPr>
              <p:cNvCxnSpPr>
                <a:cxnSpLocks/>
              </p:cNvCxnSpPr>
              <p:nvPr/>
            </p:nvCxnSpPr>
            <p:spPr>
              <a:xfrm>
                <a:off x="10167144"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6ABEE2-5149-437A-A202-453748BC17D7}"/>
                  </a:ext>
                </a:extLst>
              </p:cNvPr>
              <p:cNvCxnSpPr>
                <a:cxnSpLocks/>
              </p:cNvCxnSpPr>
              <p:nvPr/>
            </p:nvCxnSpPr>
            <p:spPr>
              <a:xfrm>
                <a:off x="12193588"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037AE85-2554-49C6-8E87-61B98A990DA8}"/>
                  </a:ext>
                </a:extLst>
              </p:cNvPr>
              <p:cNvCxnSpPr>
                <a:cxnSpLocks/>
              </p:cNvCxnSpPr>
              <p:nvPr/>
            </p:nvCxnSpPr>
            <p:spPr>
              <a:xfrm>
                <a:off x="1422003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2E8181D-7110-4580-AB82-E19ED08410CF}"/>
                  </a:ext>
                </a:extLst>
              </p:cNvPr>
              <p:cNvCxnSpPr>
                <a:cxnSpLocks/>
              </p:cNvCxnSpPr>
              <p:nvPr/>
            </p:nvCxnSpPr>
            <p:spPr>
              <a:xfrm>
                <a:off x="1624647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3734D90-03FE-4790-BC2B-6B1713EC37EC}"/>
                  </a:ext>
                </a:extLst>
              </p:cNvPr>
              <p:cNvCxnSpPr>
                <a:cxnSpLocks/>
              </p:cNvCxnSpPr>
              <p:nvPr/>
            </p:nvCxnSpPr>
            <p:spPr>
              <a:xfrm>
                <a:off x="1827292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839DA30A-DC49-411B-BF25-08F68CB6AAE7}"/>
                </a:ext>
              </a:extLst>
            </p:cNvPr>
            <p:cNvSpPr txBox="1"/>
            <p:nvPr/>
          </p:nvSpPr>
          <p:spPr>
            <a:xfrm>
              <a:off x="3145353" y="7008165"/>
              <a:ext cx="60946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0%</a:t>
              </a:r>
            </a:p>
          </p:txBody>
        </p:sp>
      </p:grpSp>
      <p:grpSp>
        <p:nvGrpSpPr>
          <p:cNvPr id="76" name="Group 75">
            <a:extLst>
              <a:ext uri="{FF2B5EF4-FFF2-40B4-BE49-F238E27FC236}">
                <a16:creationId xmlns:a16="http://schemas.microsoft.com/office/drawing/2014/main" id="{E07DD30E-6F7B-4DF8-AFD3-F412791B6932}"/>
              </a:ext>
            </a:extLst>
          </p:cNvPr>
          <p:cNvGrpSpPr/>
          <p:nvPr/>
        </p:nvGrpSpPr>
        <p:grpSpPr>
          <a:xfrm>
            <a:off x="6761816" y="4674354"/>
            <a:ext cx="2026395" cy="4476751"/>
            <a:chOff x="6761816" y="3780711"/>
            <a:chExt cx="2026395" cy="4476751"/>
          </a:xfrm>
          <a:gradFill>
            <a:gsLst>
              <a:gs pos="0">
                <a:schemeClr val="accent1"/>
              </a:gs>
              <a:gs pos="100000">
                <a:schemeClr val="accent5"/>
              </a:gs>
            </a:gsLst>
            <a:lin ang="5400000" scaled="1"/>
          </a:gradFill>
        </p:grpSpPr>
        <p:sp>
          <p:nvSpPr>
            <p:cNvPr id="29" name="Rectangle 28">
              <a:extLst>
                <a:ext uri="{FF2B5EF4-FFF2-40B4-BE49-F238E27FC236}">
                  <a16:creationId xmlns:a16="http://schemas.microsoft.com/office/drawing/2014/main" id="{490EAF1E-8B52-4B27-A8EF-758D9216813E}"/>
                </a:ext>
              </a:extLst>
            </p:cNvPr>
            <p:cNvSpPr/>
            <p:nvPr/>
          </p:nvSpPr>
          <p:spPr>
            <a:xfrm>
              <a:off x="67618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Rectangle 29">
              <a:extLst>
                <a:ext uri="{FF2B5EF4-FFF2-40B4-BE49-F238E27FC236}">
                  <a16:creationId xmlns:a16="http://schemas.microsoft.com/office/drawing/2014/main" id="{CF4F8A77-3028-4AA2-960F-A73AF9D5C891}"/>
                </a:ext>
              </a:extLst>
            </p:cNvPr>
            <p:cNvSpPr/>
            <p:nvPr/>
          </p:nvSpPr>
          <p:spPr>
            <a:xfrm>
              <a:off x="67618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DB217C95-786A-4DFB-B163-E222023CD4EA}"/>
                </a:ext>
              </a:extLst>
            </p:cNvPr>
            <p:cNvSpPr/>
            <p:nvPr/>
          </p:nvSpPr>
          <p:spPr>
            <a:xfrm>
              <a:off x="67618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05FD3392-57A6-409C-B814-EA791332EFF2}"/>
                </a:ext>
              </a:extLst>
            </p:cNvPr>
            <p:cNvSpPr/>
            <p:nvPr/>
          </p:nvSpPr>
          <p:spPr>
            <a:xfrm>
              <a:off x="67618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558B2680-17C7-4729-9A56-85C6B8797A91}"/>
                </a:ext>
              </a:extLst>
            </p:cNvPr>
            <p:cNvSpPr/>
            <p:nvPr/>
          </p:nvSpPr>
          <p:spPr>
            <a:xfrm>
              <a:off x="67618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E6B58E75-941C-45DF-B1B6-CB05340ACCB6}"/>
                </a:ext>
              </a:extLst>
            </p:cNvPr>
            <p:cNvSpPr/>
            <p:nvPr/>
          </p:nvSpPr>
          <p:spPr>
            <a:xfrm>
              <a:off x="67618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C1F9ED29-49AD-4915-971F-6DFFFFD6F1C1}"/>
                </a:ext>
              </a:extLst>
            </p:cNvPr>
            <p:cNvSpPr/>
            <p:nvPr/>
          </p:nvSpPr>
          <p:spPr>
            <a:xfrm>
              <a:off x="67618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B7B236B1-DE2D-44A2-8C58-09FB9022F780}"/>
                </a:ext>
              </a:extLst>
            </p:cNvPr>
            <p:cNvSpPr/>
            <p:nvPr/>
          </p:nvSpPr>
          <p:spPr>
            <a:xfrm>
              <a:off x="67618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6B984DF7-2516-478F-8958-DD5C05515775}"/>
                </a:ext>
              </a:extLst>
            </p:cNvPr>
            <p:cNvSpPr/>
            <p:nvPr/>
          </p:nvSpPr>
          <p:spPr>
            <a:xfrm>
              <a:off x="67618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9E968F46-C54E-4082-9162-DA36E8E6159E}"/>
                </a:ext>
              </a:extLst>
            </p:cNvPr>
            <p:cNvSpPr/>
            <p:nvPr/>
          </p:nvSpPr>
          <p:spPr>
            <a:xfrm>
              <a:off x="67618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5AED9303-3E82-406F-B09F-AAF8D427FA70}"/>
              </a:ext>
            </a:extLst>
          </p:cNvPr>
          <p:cNvGrpSpPr/>
          <p:nvPr/>
        </p:nvGrpSpPr>
        <p:grpSpPr>
          <a:xfrm>
            <a:off x="10814716" y="6056581"/>
            <a:ext cx="2026395" cy="4476751"/>
            <a:chOff x="10814716" y="3780711"/>
            <a:chExt cx="2026395" cy="4476751"/>
          </a:xfrm>
          <a:gradFill>
            <a:gsLst>
              <a:gs pos="0">
                <a:schemeClr val="accent1"/>
              </a:gs>
              <a:gs pos="100000">
                <a:schemeClr val="accent5"/>
              </a:gs>
            </a:gsLst>
            <a:lin ang="5400000" scaled="1"/>
          </a:gradFill>
        </p:grpSpPr>
        <p:sp>
          <p:nvSpPr>
            <p:cNvPr id="42" name="Rectangle 41">
              <a:extLst>
                <a:ext uri="{FF2B5EF4-FFF2-40B4-BE49-F238E27FC236}">
                  <a16:creationId xmlns:a16="http://schemas.microsoft.com/office/drawing/2014/main" id="{A14F3A44-ACC6-4490-ADC6-99AC45A6811A}"/>
                </a:ext>
              </a:extLst>
            </p:cNvPr>
            <p:cNvSpPr/>
            <p:nvPr/>
          </p:nvSpPr>
          <p:spPr>
            <a:xfrm>
              <a:off x="108147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0089D7F7-6D84-4AC3-9EEC-352A36688727}"/>
                </a:ext>
              </a:extLst>
            </p:cNvPr>
            <p:cNvSpPr/>
            <p:nvPr/>
          </p:nvSpPr>
          <p:spPr>
            <a:xfrm>
              <a:off x="108147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71410387-42E0-410F-B22F-7706A960DDAA}"/>
                </a:ext>
              </a:extLst>
            </p:cNvPr>
            <p:cNvSpPr/>
            <p:nvPr/>
          </p:nvSpPr>
          <p:spPr>
            <a:xfrm>
              <a:off x="108147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Rectangle 44">
              <a:extLst>
                <a:ext uri="{FF2B5EF4-FFF2-40B4-BE49-F238E27FC236}">
                  <a16:creationId xmlns:a16="http://schemas.microsoft.com/office/drawing/2014/main" id="{C133CAD4-43DC-448D-A975-ECD1036E2351}"/>
                </a:ext>
              </a:extLst>
            </p:cNvPr>
            <p:cNvSpPr/>
            <p:nvPr/>
          </p:nvSpPr>
          <p:spPr>
            <a:xfrm>
              <a:off x="108147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Rectangle 45">
              <a:extLst>
                <a:ext uri="{FF2B5EF4-FFF2-40B4-BE49-F238E27FC236}">
                  <a16:creationId xmlns:a16="http://schemas.microsoft.com/office/drawing/2014/main" id="{7410E102-100B-44C1-AFAB-9168DD9379B1}"/>
                </a:ext>
              </a:extLst>
            </p:cNvPr>
            <p:cNvSpPr/>
            <p:nvPr/>
          </p:nvSpPr>
          <p:spPr>
            <a:xfrm>
              <a:off x="108147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213DDC09-E8C3-492A-BAF9-3D74BCF36B01}"/>
                </a:ext>
              </a:extLst>
            </p:cNvPr>
            <p:cNvSpPr/>
            <p:nvPr/>
          </p:nvSpPr>
          <p:spPr>
            <a:xfrm>
              <a:off x="108147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4569F748-1978-423A-B62A-31DA061989E3}"/>
                </a:ext>
              </a:extLst>
            </p:cNvPr>
            <p:cNvSpPr/>
            <p:nvPr/>
          </p:nvSpPr>
          <p:spPr>
            <a:xfrm>
              <a:off x="108147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Rectangle 48">
              <a:extLst>
                <a:ext uri="{FF2B5EF4-FFF2-40B4-BE49-F238E27FC236}">
                  <a16:creationId xmlns:a16="http://schemas.microsoft.com/office/drawing/2014/main" id="{95EA113B-20C1-4F73-ACB3-B9D9E07823D6}"/>
                </a:ext>
              </a:extLst>
            </p:cNvPr>
            <p:cNvSpPr/>
            <p:nvPr/>
          </p:nvSpPr>
          <p:spPr>
            <a:xfrm>
              <a:off x="108147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FFD45222-F644-4D10-9278-7D184BEB1274}"/>
                </a:ext>
              </a:extLst>
            </p:cNvPr>
            <p:cNvSpPr/>
            <p:nvPr/>
          </p:nvSpPr>
          <p:spPr>
            <a:xfrm>
              <a:off x="108147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8F10A65F-E75E-4814-9D5F-5025F1AC51AE}"/>
                </a:ext>
              </a:extLst>
            </p:cNvPr>
            <p:cNvSpPr/>
            <p:nvPr/>
          </p:nvSpPr>
          <p:spPr>
            <a:xfrm>
              <a:off x="108147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4" name="Group 73">
            <a:extLst>
              <a:ext uri="{FF2B5EF4-FFF2-40B4-BE49-F238E27FC236}">
                <a16:creationId xmlns:a16="http://schemas.microsoft.com/office/drawing/2014/main" id="{7E18C024-D39C-4948-A62E-F4CD11FBE6E6}"/>
              </a:ext>
            </a:extLst>
          </p:cNvPr>
          <p:cNvGrpSpPr/>
          <p:nvPr/>
        </p:nvGrpSpPr>
        <p:grpSpPr>
          <a:xfrm>
            <a:off x="14867625" y="5295642"/>
            <a:ext cx="2026395" cy="4476751"/>
            <a:chOff x="14867625" y="3780711"/>
            <a:chExt cx="2026395" cy="4476751"/>
          </a:xfrm>
          <a:gradFill>
            <a:gsLst>
              <a:gs pos="0">
                <a:schemeClr val="accent1"/>
              </a:gs>
              <a:gs pos="100000">
                <a:schemeClr val="accent5"/>
              </a:gs>
            </a:gsLst>
            <a:lin ang="5400000" scaled="1"/>
          </a:gradFill>
        </p:grpSpPr>
        <p:sp>
          <p:nvSpPr>
            <p:cNvPr id="52" name="Rectangle 51">
              <a:extLst>
                <a:ext uri="{FF2B5EF4-FFF2-40B4-BE49-F238E27FC236}">
                  <a16:creationId xmlns:a16="http://schemas.microsoft.com/office/drawing/2014/main" id="{331764FE-ED2C-4733-B160-222200A84548}"/>
                </a:ext>
              </a:extLst>
            </p:cNvPr>
            <p:cNvSpPr/>
            <p:nvPr/>
          </p:nvSpPr>
          <p:spPr>
            <a:xfrm>
              <a:off x="14867625"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B8E4F11D-9E78-423D-BA8B-51B38187F15F}"/>
                </a:ext>
              </a:extLst>
            </p:cNvPr>
            <p:cNvSpPr/>
            <p:nvPr/>
          </p:nvSpPr>
          <p:spPr>
            <a:xfrm>
              <a:off x="14867625"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4FF545D-D622-4732-9011-942E9B0BD149}"/>
                </a:ext>
              </a:extLst>
            </p:cNvPr>
            <p:cNvSpPr/>
            <p:nvPr/>
          </p:nvSpPr>
          <p:spPr>
            <a:xfrm>
              <a:off x="14867625"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E6A2E53C-C484-446C-8374-CA1DEA079022}"/>
                </a:ext>
              </a:extLst>
            </p:cNvPr>
            <p:cNvSpPr/>
            <p:nvPr/>
          </p:nvSpPr>
          <p:spPr>
            <a:xfrm>
              <a:off x="14867625"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0430A814-2C3E-45A1-98BF-43235BEDD426}"/>
                </a:ext>
              </a:extLst>
            </p:cNvPr>
            <p:cNvSpPr/>
            <p:nvPr/>
          </p:nvSpPr>
          <p:spPr>
            <a:xfrm>
              <a:off x="14867625"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0D5383FC-3FE0-4311-B90C-88BF434C02EA}"/>
                </a:ext>
              </a:extLst>
            </p:cNvPr>
            <p:cNvSpPr/>
            <p:nvPr/>
          </p:nvSpPr>
          <p:spPr>
            <a:xfrm>
              <a:off x="14867625"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490BC83C-400F-4D29-B05A-3EF396D50336}"/>
                </a:ext>
              </a:extLst>
            </p:cNvPr>
            <p:cNvSpPr/>
            <p:nvPr/>
          </p:nvSpPr>
          <p:spPr>
            <a:xfrm>
              <a:off x="14867625"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90D6FE6E-94E0-4A2B-A2F4-B11F0899ACC2}"/>
                </a:ext>
              </a:extLst>
            </p:cNvPr>
            <p:cNvSpPr/>
            <p:nvPr/>
          </p:nvSpPr>
          <p:spPr>
            <a:xfrm>
              <a:off x="14867625"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Rectangle 59">
              <a:extLst>
                <a:ext uri="{FF2B5EF4-FFF2-40B4-BE49-F238E27FC236}">
                  <a16:creationId xmlns:a16="http://schemas.microsoft.com/office/drawing/2014/main" id="{2B0D051F-1BC9-492A-A2D5-B87D92821AF4}"/>
                </a:ext>
              </a:extLst>
            </p:cNvPr>
            <p:cNvSpPr/>
            <p:nvPr/>
          </p:nvSpPr>
          <p:spPr>
            <a:xfrm>
              <a:off x="14867625"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6DF18B86-CD95-4BF6-AB60-304A500222C3}"/>
                </a:ext>
              </a:extLst>
            </p:cNvPr>
            <p:cNvSpPr/>
            <p:nvPr/>
          </p:nvSpPr>
          <p:spPr>
            <a:xfrm>
              <a:off x="14867625"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D1B28322-52D3-4F24-9682-8C5F356AF7EE}"/>
              </a:ext>
            </a:extLst>
          </p:cNvPr>
          <p:cNvGrpSpPr/>
          <p:nvPr/>
        </p:nvGrpSpPr>
        <p:grpSpPr>
          <a:xfrm>
            <a:off x="18920527" y="7066544"/>
            <a:ext cx="2026395" cy="4476751"/>
            <a:chOff x="18920527" y="3780711"/>
            <a:chExt cx="2026395" cy="4476751"/>
          </a:xfrm>
          <a:gradFill>
            <a:gsLst>
              <a:gs pos="0">
                <a:schemeClr val="accent1"/>
              </a:gs>
              <a:gs pos="100000">
                <a:schemeClr val="accent5"/>
              </a:gs>
            </a:gsLst>
            <a:lin ang="5400000" scaled="1"/>
          </a:gradFill>
        </p:grpSpPr>
        <p:sp>
          <p:nvSpPr>
            <p:cNvPr id="62" name="Rectangle 61">
              <a:extLst>
                <a:ext uri="{FF2B5EF4-FFF2-40B4-BE49-F238E27FC236}">
                  <a16:creationId xmlns:a16="http://schemas.microsoft.com/office/drawing/2014/main" id="{46D51867-7B03-4E48-834B-53BA6439C7D0}"/>
                </a:ext>
              </a:extLst>
            </p:cNvPr>
            <p:cNvSpPr/>
            <p:nvPr/>
          </p:nvSpPr>
          <p:spPr>
            <a:xfrm>
              <a:off x="18920527"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A59AB9C3-8D41-43AB-89E7-C32C996869BB}"/>
                </a:ext>
              </a:extLst>
            </p:cNvPr>
            <p:cNvSpPr/>
            <p:nvPr/>
          </p:nvSpPr>
          <p:spPr>
            <a:xfrm>
              <a:off x="18920527"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DD6C8093-E00B-4E56-A4EE-276415913FF2}"/>
                </a:ext>
              </a:extLst>
            </p:cNvPr>
            <p:cNvSpPr/>
            <p:nvPr/>
          </p:nvSpPr>
          <p:spPr>
            <a:xfrm>
              <a:off x="18920527"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2CE422AF-A269-49E0-A6ED-7CF5AB8FC053}"/>
                </a:ext>
              </a:extLst>
            </p:cNvPr>
            <p:cNvSpPr/>
            <p:nvPr/>
          </p:nvSpPr>
          <p:spPr>
            <a:xfrm>
              <a:off x="18920527"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C3D673A7-CA53-490A-A8A0-4E4B9D143B2F}"/>
                </a:ext>
              </a:extLst>
            </p:cNvPr>
            <p:cNvSpPr/>
            <p:nvPr/>
          </p:nvSpPr>
          <p:spPr>
            <a:xfrm>
              <a:off x="18920527"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D63BEF2-A2D2-462C-8A43-E85C4DACCC79}"/>
                </a:ext>
              </a:extLst>
            </p:cNvPr>
            <p:cNvSpPr/>
            <p:nvPr/>
          </p:nvSpPr>
          <p:spPr>
            <a:xfrm>
              <a:off x="18920527"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41EE1F9E-E858-413D-ABD0-D121B49BC168}"/>
                </a:ext>
              </a:extLst>
            </p:cNvPr>
            <p:cNvSpPr/>
            <p:nvPr/>
          </p:nvSpPr>
          <p:spPr>
            <a:xfrm>
              <a:off x="18920527"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78DE24F2-5FE5-4578-AC21-C588E73D9720}"/>
                </a:ext>
              </a:extLst>
            </p:cNvPr>
            <p:cNvSpPr/>
            <p:nvPr/>
          </p:nvSpPr>
          <p:spPr>
            <a:xfrm>
              <a:off x="18920527"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69EB0EAC-5A51-4D2F-9FF4-59270DAE0CEF}"/>
                </a:ext>
              </a:extLst>
            </p:cNvPr>
            <p:cNvSpPr/>
            <p:nvPr/>
          </p:nvSpPr>
          <p:spPr>
            <a:xfrm>
              <a:off x="18920527"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D5BA6F95-CEE1-4B21-8442-F610EBC4CBC3}"/>
                </a:ext>
              </a:extLst>
            </p:cNvPr>
            <p:cNvSpPr/>
            <p:nvPr/>
          </p:nvSpPr>
          <p:spPr>
            <a:xfrm>
              <a:off x="18920527"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Rectangle 27">
            <a:extLst>
              <a:ext uri="{FF2B5EF4-FFF2-40B4-BE49-F238E27FC236}">
                <a16:creationId xmlns:a16="http://schemas.microsoft.com/office/drawing/2014/main" id="{26B03DF3-1234-4E2D-973C-CC3190EE61E7}"/>
              </a:ext>
            </a:extLst>
          </p:cNvPr>
          <p:cNvSpPr/>
          <p:nvPr/>
        </p:nvSpPr>
        <p:spPr>
          <a:xfrm>
            <a:off x="1510748" y="9195530"/>
            <a:ext cx="21269739" cy="60621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itle 1">
            <a:extLst>
              <a:ext uri="{FF2B5EF4-FFF2-40B4-BE49-F238E27FC236}">
                <a16:creationId xmlns:a16="http://schemas.microsoft.com/office/drawing/2014/main" id="{94B77327-6211-4DAF-9729-8713E0030082}"/>
              </a:ext>
            </a:extLst>
          </p:cNvPr>
          <p:cNvSpPr txBox="1">
            <a:spLocks/>
          </p:cNvSpPr>
          <p:nvPr/>
        </p:nvSpPr>
        <p:spPr>
          <a:xfrm>
            <a:off x="7704924" y="1837248"/>
            <a:ext cx="8977326" cy="1408534"/>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6400" b="1" i="0" u="none" strike="noStrike" kern="1200" cap="none" spc="0" normalizeH="0" baseline="0" noProof="0">
                <a:ln>
                  <a:noFill/>
                </a:ln>
                <a:effectLst/>
                <a:uLnTx/>
                <a:uFillTx/>
                <a:latin typeface="Century Gothic"/>
                <a:ea typeface="+mj-ea"/>
                <a:cs typeface="+mj-cs"/>
              </a:rPr>
              <a:t>Electric Grow Chart</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0" i="0" u="none" strike="noStrike" kern="1200" cap="none" spc="0" normalizeH="0" baseline="0" noProof="0">
                <a:ln>
                  <a:noFill/>
                </a:ln>
                <a:effectLst/>
                <a:uLnTx/>
                <a:uFillTx/>
                <a:latin typeface="Century Gothic"/>
                <a:ea typeface="+mj-ea"/>
                <a:cs typeface="+mj-cs"/>
              </a:rPr>
              <a:t>With smooth animations to enhance your story</a:t>
            </a:r>
          </a:p>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400" b="0" i="0" u="none" strike="noStrike" kern="1200" cap="none" spc="0" normalizeH="0" baseline="0" noProof="0">
              <a:ln>
                <a:noFill/>
              </a:ln>
              <a:effectLst/>
              <a:uLnTx/>
              <a:uFillTx/>
              <a:latin typeface="Century Gothic"/>
              <a:ea typeface="+mj-ea"/>
              <a:cs typeface="+mj-cs"/>
            </a:endParaRPr>
          </a:p>
        </p:txBody>
      </p:sp>
      <p:sp>
        <p:nvSpPr>
          <p:cNvPr id="78" name="TextBox 77">
            <a:extLst>
              <a:ext uri="{FF2B5EF4-FFF2-40B4-BE49-F238E27FC236}">
                <a16:creationId xmlns:a16="http://schemas.microsoft.com/office/drawing/2014/main" id="{10CE6261-5450-4BFC-AEBC-6548776C8BB0}"/>
              </a:ext>
            </a:extLst>
          </p:cNvPr>
          <p:cNvSpPr txBox="1"/>
          <p:nvPr/>
        </p:nvSpPr>
        <p:spPr>
          <a:xfrm>
            <a:off x="6036407"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79" name="TextBox 78">
            <a:extLst>
              <a:ext uri="{FF2B5EF4-FFF2-40B4-BE49-F238E27FC236}">
                <a16:creationId xmlns:a16="http://schemas.microsoft.com/office/drawing/2014/main" id="{D5CA9685-5B02-474C-866E-41098760E39A}"/>
              </a:ext>
            </a:extLst>
          </p:cNvPr>
          <p:cNvSpPr txBox="1"/>
          <p:nvPr/>
        </p:nvSpPr>
        <p:spPr>
          <a:xfrm>
            <a:off x="10159380"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TextBox 79">
            <a:extLst>
              <a:ext uri="{FF2B5EF4-FFF2-40B4-BE49-F238E27FC236}">
                <a16:creationId xmlns:a16="http://schemas.microsoft.com/office/drawing/2014/main" id="{709484FD-412A-427E-AB33-AD067F898666}"/>
              </a:ext>
            </a:extLst>
          </p:cNvPr>
          <p:cNvSpPr txBox="1"/>
          <p:nvPr/>
        </p:nvSpPr>
        <p:spPr>
          <a:xfrm>
            <a:off x="14212303"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3" name="TextBox 82">
            <a:extLst>
              <a:ext uri="{FF2B5EF4-FFF2-40B4-BE49-F238E27FC236}">
                <a16:creationId xmlns:a16="http://schemas.microsoft.com/office/drawing/2014/main" id="{A09AF849-963E-4B9A-ADD0-6F947BB5CB14}"/>
              </a:ext>
            </a:extLst>
          </p:cNvPr>
          <p:cNvSpPr txBox="1"/>
          <p:nvPr/>
        </p:nvSpPr>
        <p:spPr>
          <a:xfrm>
            <a:off x="18265191"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9930382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1000" fill="hold"/>
                                        <p:tgtEl>
                                          <p:spTgt spid="76"/>
                                        </p:tgtEl>
                                        <p:attrNameLst>
                                          <p:attrName>ppt_x</p:attrName>
                                        </p:attrNameLst>
                                      </p:cBhvr>
                                      <p:tavLst>
                                        <p:tav tm="0">
                                          <p:val>
                                            <p:strVal val="#ppt_x"/>
                                          </p:val>
                                        </p:tav>
                                        <p:tav tm="100000">
                                          <p:val>
                                            <p:strVal val="#ppt_x"/>
                                          </p:val>
                                        </p:tav>
                                      </p:tavLst>
                                    </p:anim>
                                    <p:anim calcmode="lin" valueType="num">
                                      <p:cBhvr additive="base">
                                        <p:cTn id="12" dur="1000" fill="hold"/>
                                        <p:tgtEl>
                                          <p:spTgt spid="7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000" fill="hold"/>
                                        <p:tgtEl>
                                          <p:spTgt spid="72"/>
                                        </p:tgtEl>
                                        <p:attrNameLst>
                                          <p:attrName>ppt_x</p:attrName>
                                        </p:attrNameLst>
                                      </p:cBhvr>
                                      <p:tavLst>
                                        <p:tav tm="0">
                                          <p:val>
                                            <p:strVal val="#ppt_x"/>
                                          </p:val>
                                        </p:tav>
                                        <p:tav tm="100000">
                                          <p:val>
                                            <p:strVal val="#ppt_x"/>
                                          </p:val>
                                        </p:tav>
                                      </p:tavLst>
                                    </p:anim>
                                    <p:anim calcmode="lin" valueType="num">
                                      <p:cBhvr additive="base">
                                        <p:cTn id="16" dur="1000" fill="hold"/>
                                        <p:tgtEl>
                                          <p:spTgt spid="7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74"/>
                                        </p:tgtEl>
                                        <p:attrNameLst>
                                          <p:attrName>style.visibility</p:attrName>
                                        </p:attrNameLst>
                                      </p:cBhvr>
                                      <p:to>
                                        <p:strVal val="visible"/>
                                      </p:to>
                                    </p:set>
                                    <p:anim calcmode="lin" valueType="num">
                                      <p:cBhvr additive="base">
                                        <p:cTn id="19" dur="1000" fill="hold"/>
                                        <p:tgtEl>
                                          <p:spTgt spid="74"/>
                                        </p:tgtEl>
                                        <p:attrNameLst>
                                          <p:attrName>ppt_x</p:attrName>
                                        </p:attrNameLst>
                                      </p:cBhvr>
                                      <p:tavLst>
                                        <p:tav tm="0">
                                          <p:val>
                                            <p:strVal val="#ppt_x"/>
                                          </p:val>
                                        </p:tav>
                                        <p:tav tm="100000">
                                          <p:val>
                                            <p:strVal val="#ppt_x"/>
                                          </p:val>
                                        </p:tav>
                                      </p:tavLst>
                                    </p:anim>
                                    <p:anim calcmode="lin" valueType="num">
                                      <p:cBhvr additive="base">
                                        <p:cTn id="20" dur="1000" fill="hold"/>
                                        <p:tgtEl>
                                          <p:spTgt spid="7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1000" fill="hold"/>
                                        <p:tgtEl>
                                          <p:spTgt spid="75"/>
                                        </p:tgtEl>
                                        <p:attrNameLst>
                                          <p:attrName>ppt_x</p:attrName>
                                        </p:attrNameLst>
                                      </p:cBhvr>
                                      <p:tavLst>
                                        <p:tav tm="0">
                                          <p:val>
                                            <p:strVal val="#ppt_x"/>
                                          </p:val>
                                        </p:tav>
                                        <p:tav tm="100000">
                                          <p:val>
                                            <p:strVal val="#ppt_x"/>
                                          </p:val>
                                        </p:tav>
                                      </p:tavLst>
                                    </p:anim>
                                    <p:anim calcmode="lin" valueType="num">
                                      <p:cBhvr additive="base">
                                        <p:cTn id="24" dur="1000" fill="hold"/>
                                        <p:tgtEl>
                                          <p:spTgt spid="7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78"/>
                                        </p:tgtEl>
                                        <p:attrNameLst>
                                          <p:attrName>style.visibility</p:attrName>
                                        </p:attrNameLst>
                                      </p:cBhvr>
                                      <p:to>
                                        <p:strVal val="visible"/>
                                      </p:to>
                                    </p:set>
                                    <p:anim calcmode="lin" valueType="num">
                                      <p:cBhvr additive="base">
                                        <p:cTn id="27" dur="1000" fill="hold"/>
                                        <p:tgtEl>
                                          <p:spTgt spid="78"/>
                                        </p:tgtEl>
                                        <p:attrNameLst>
                                          <p:attrName>ppt_x</p:attrName>
                                        </p:attrNameLst>
                                      </p:cBhvr>
                                      <p:tavLst>
                                        <p:tav tm="0">
                                          <p:val>
                                            <p:strVal val="#ppt_x"/>
                                          </p:val>
                                        </p:tav>
                                        <p:tav tm="100000">
                                          <p:val>
                                            <p:strVal val="#ppt_x"/>
                                          </p:val>
                                        </p:tav>
                                      </p:tavLst>
                                    </p:anim>
                                    <p:anim calcmode="lin" valueType="num">
                                      <p:cBhvr additive="base">
                                        <p:cTn id="28" dur="1000" fill="hold"/>
                                        <p:tgtEl>
                                          <p:spTgt spid="7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1000" fill="hold"/>
                                        <p:tgtEl>
                                          <p:spTgt spid="79"/>
                                        </p:tgtEl>
                                        <p:attrNameLst>
                                          <p:attrName>ppt_x</p:attrName>
                                        </p:attrNameLst>
                                      </p:cBhvr>
                                      <p:tavLst>
                                        <p:tav tm="0">
                                          <p:val>
                                            <p:strVal val="#ppt_x"/>
                                          </p:val>
                                        </p:tav>
                                        <p:tav tm="100000">
                                          <p:val>
                                            <p:strVal val="#ppt_x"/>
                                          </p:val>
                                        </p:tav>
                                      </p:tavLst>
                                    </p:anim>
                                    <p:anim calcmode="lin" valueType="num">
                                      <p:cBhvr additive="base">
                                        <p:cTn id="32" dur="1000" fill="hold"/>
                                        <p:tgtEl>
                                          <p:spTgt spid="7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1000" fill="hold"/>
                                        <p:tgtEl>
                                          <p:spTgt spid="80"/>
                                        </p:tgtEl>
                                        <p:attrNameLst>
                                          <p:attrName>ppt_x</p:attrName>
                                        </p:attrNameLst>
                                      </p:cBhvr>
                                      <p:tavLst>
                                        <p:tav tm="0">
                                          <p:val>
                                            <p:strVal val="#ppt_x"/>
                                          </p:val>
                                        </p:tav>
                                        <p:tav tm="100000">
                                          <p:val>
                                            <p:strVal val="#ppt_x"/>
                                          </p:val>
                                        </p:tav>
                                      </p:tavLst>
                                    </p:anim>
                                    <p:anim calcmode="lin" valueType="num">
                                      <p:cBhvr additive="base">
                                        <p:cTn id="36" dur="10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83"/>
                                        </p:tgtEl>
                                        <p:attrNameLst>
                                          <p:attrName>style.visibility</p:attrName>
                                        </p:attrNameLst>
                                      </p:cBhvr>
                                      <p:to>
                                        <p:strVal val="visible"/>
                                      </p:to>
                                    </p:set>
                                    <p:anim calcmode="lin" valueType="num">
                                      <p:cBhvr additive="base">
                                        <p:cTn id="39" dur="1000" fill="hold"/>
                                        <p:tgtEl>
                                          <p:spTgt spid="83"/>
                                        </p:tgtEl>
                                        <p:attrNameLst>
                                          <p:attrName>ppt_x</p:attrName>
                                        </p:attrNameLst>
                                      </p:cBhvr>
                                      <p:tavLst>
                                        <p:tav tm="0">
                                          <p:val>
                                            <p:strVal val="#ppt_x"/>
                                          </p:val>
                                        </p:tav>
                                        <p:tav tm="100000">
                                          <p:val>
                                            <p:strVal val="#ppt_x"/>
                                          </p:val>
                                        </p:tav>
                                      </p:tavLst>
                                    </p:anim>
                                    <p:anim calcmode="lin" valueType="num">
                                      <p:cBhvr additive="base">
                                        <p:cTn id="40"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3" grpId="0"/>
    </p:bldLst>
  </p:timing>
</p:sld>
</file>

<file path=ppt/slides/slide1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F92F439F-90E9-4F46-8B13-7CCE942E6762}"/>
              </a:ext>
            </a:extLst>
          </p:cNvPr>
          <p:cNvGrpSpPr/>
          <p:nvPr/>
        </p:nvGrpSpPr>
        <p:grpSpPr>
          <a:xfrm>
            <a:off x="3440252" y="4486464"/>
            <a:ext cx="17506670" cy="4743072"/>
            <a:chOff x="2792692" y="2726758"/>
            <a:chExt cx="17506670" cy="4743072"/>
          </a:xfrm>
        </p:grpSpPr>
        <p:sp>
          <p:nvSpPr>
            <p:cNvPr id="4" name="TextBox 3">
              <a:extLst>
                <a:ext uri="{FF2B5EF4-FFF2-40B4-BE49-F238E27FC236}">
                  <a16:creationId xmlns:a16="http://schemas.microsoft.com/office/drawing/2014/main" id="{A306235C-263B-4C29-96F5-80E6886290B6}"/>
                </a:ext>
              </a:extLst>
            </p:cNvPr>
            <p:cNvSpPr txBox="1"/>
            <p:nvPr/>
          </p:nvSpPr>
          <p:spPr>
            <a:xfrm>
              <a:off x="2792692" y="2726758"/>
              <a:ext cx="962123"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100%</a:t>
              </a:r>
            </a:p>
          </p:txBody>
        </p:sp>
        <p:sp>
          <p:nvSpPr>
            <p:cNvPr id="5" name="TextBox 4">
              <a:extLst>
                <a:ext uri="{FF2B5EF4-FFF2-40B4-BE49-F238E27FC236}">
                  <a16:creationId xmlns:a16="http://schemas.microsoft.com/office/drawing/2014/main" id="{9071C3B7-611D-469B-B265-A7706EE20F4B}"/>
                </a:ext>
              </a:extLst>
            </p:cNvPr>
            <p:cNvSpPr txBox="1"/>
            <p:nvPr/>
          </p:nvSpPr>
          <p:spPr>
            <a:xfrm>
              <a:off x="2969023" y="6052114"/>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25%</a:t>
              </a:r>
            </a:p>
          </p:txBody>
        </p:sp>
        <p:sp>
          <p:nvSpPr>
            <p:cNvPr id="6" name="TextBox 5">
              <a:extLst>
                <a:ext uri="{FF2B5EF4-FFF2-40B4-BE49-F238E27FC236}">
                  <a16:creationId xmlns:a16="http://schemas.microsoft.com/office/drawing/2014/main" id="{3B4DB6D9-D306-408F-A147-251ECD61DA0E}"/>
                </a:ext>
              </a:extLst>
            </p:cNvPr>
            <p:cNvSpPr txBox="1"/>
            <p:nvPr/>
          </p:nvSpPr>
          <p:spPr>
            <a:xfrm>
              <a:off x="2969023" y="4943662"/>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50%</a:t>
              </a:r>
            </a:p>
          </p:txBody>
        </p:sp>
        <p:sp>
          <p:nvSpPr>
            <p:cNvPr id="7" name="TextBox 6">
              <a:extLst>
                <a:ext uri="{FF2B5EF4-FFF2-40B4-BE49-F238E27FC236}">
                  <a16:creationId xmlns:a16="http://schemas.microsoft.com/office/drawing/2014/main" id="{24012A6F-028D-4925-839B-A937F99E0842}"/>
                </a:ext>
              </a:extLst>
            </p:cNvPr>
            <p:cNvSpPr txBox="1"/>
            <p:nvPr/>
          </p:nvSpPr>
          <p:spPr>
            <a:xfrm>
              <a:off x="2969023" y="3835210"/>
              <a:ext cx="78579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75%</a:t>
              </a:r>
            </a:p>
          </p:txBody>
        </p:sp>
        <p:grpSp>
          <p:nvGrpSpPr>
            <p:cNvPr id="8" name="Group 7">
              <a:extLst>
                <a:ext uri="{FF2B5EF4-FFF2-40B4-BE49-F238E27FC236}">
                  <a16:creationId xmlns:a16="http://schemas.microsoft.com/office/drawing/2014/main" id="{DDFAD6B5-A28F-442A-98F1-E030A6674B2D}"/>
                </a:ext>
              </a:extLst>
            </p:cNvPr>
            <p:cNvGrpSpPr/>
            <p:nvPr/>
          </p:nvGrpSpPr>
          <p:grpSpPr>
            <a:xfrm>
              <a:off x="4087812" y="2914650"/>
              <a:ext cx="16211550" cy="4476750"/>
              <a:chOff x="4087812" y="2914650"/>
              <a:chExt cx="16211550" cy="4476750"/>
            </a:xfrm>
          </p:grpSpPr>
          <p:sp>
            <p:nvSpPr>
              <p:cNvPr id="10" name="Rectangle 9">
                <a:extLst>
                  <a:ext uri="{FF2B5EF4-FFF2-40B4-BE49-F238E27FC236}">
                    <a16:creationId xmlns:a16="http://schemas.microsoft.com/office/drawing/2014/main" id="{37A7475E-7197-4B9E-BC04-6B37A3E79EA9}"/>
                  </a:ext>
                </a:extLst>
              </p:cNvPr>
              <p:cNvSpPr/>
              <p:nvPr/>
            </p:nvSpPr>
            <p:spPr>
              <a:xfrm>
                <a:off x="10167124"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37DEB634-2457-4B66-8624-AB26A53FC29F}"/>
                  </a:ext>
                </a:extLst>
              </p:cNvPr>
              <p:cNvSpPr/>
              <p:nvPr/>
            </p:nvSpPr>
            <p:spPr>
              <a:xfrm>
                <a:off x="14220047"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88A83093-A98B-4CAF-A03C-72F7925AC56D}"/>
                  </a:ext>
                </a:extLst>
              </p:cNvPr>
              <p:cNvSpPr/>
              <p:nvPr/>
            </p:nvSpPr>
            <p:spPr>
              <a:xfrm>
                <a:off x="18272935"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4C21A78C-2053-4038-B93E-9E291C5F1651}"/>
                  </a:ext>
                </a:extLst>
              </p:cNvPr>
              <p:cNvSpPr/>
              <p:nvPr/>
            </p:nvSpPr>
            <p:spPr>
              <a:xfrm>
                <a:off x="6114256"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4" name="Straight Connector 13">
                <a:extLst>
                  <a:ext uri="{FF2B5EF4-FFF2-40B4-BE49-F238E27FC236}">
                    <a16:creationId xmlns:a16="http://schemas.microsoft.com/office/drawing/2014/main" id="{53E73B86-2ABC-4190-A033-F6E5CE39AB3E}"/>
                  </a:ext>
                </a:extLst>
              </p:cNvPr>
              <p:cNvCxnSpPr/>
              <p:nvPr/>
            </p:nvCxnSpPr>
            <p:spPr>
              <a:xfrm>
                <a:off x="4087812" y="291465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D488E14-AB1C-4DCC-861B-827FFF6DA6AF}"/>
                  </a:ext>
                </a:extLst>
              </p:cNvPr>
              <p:cNvCxnSpPr/>
              <p:nvPr/>
            </p:nvCxnSpPr>
            <p:spPr>
              <a:xfrm>
                <a:off x="4087812" y="4033838"/>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7E7876E-9C8E-4393-8EA0-836E108E3746}"/>
                  </a:ext>
                </a:extLst>
              </p:cNvPr>
              <p:cNvCxnSpPr/>
              <p:nvPr/>
            </p:nvCxnSpPr>
            <p:spPr>
              <a:xfrm>
                <a:off x="4087812" y="5153025"/>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4EF2C47-C200-47E0-AE2A-A0A4497E899A}"/>
                  </a:ext>
                </a:extLst>
              </p:cNvPr>
              <p:cNvCxnSpPr/>
              <p:nvPr/>
            </p:nvCxnSpPr>
            <p:spPr>
              <a:xfrm>
                <a:off x="4087812" y="6272213"/>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4984C24-8424-446E-84BC-0C3701B459B2}"/>
                  </a:ext>
                </a:extLst>
              </p:cNvPr>
              <p:cNvCxnSpPr/>
              <p:nvPr/>
            </p:nvCxnSpPr>
            <p:spPr>
              <a:xfrm>
                <a:off x="4087812" y="739140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8E0601A-DDE8-4BC7-AD6F-0889EBE1EB21}"/>
                  </a:ext>
                </a:extLst>
              </p:cNvPr>
              <p:cNvCxnSpPr>
                <a:cxnSpLocks/>
              </p:cNvCxnSpPr>
              <p:nvPr/>
            </p:nvCxnSpPr>
            <p:spPr>
              <a:xfrm>
                <a:off x="408781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4374A24-3DB8-4287-88CF-7912EFB3CBF6}"/>
                  </a:ext>
                </a:extLst>
              </p:cNvPr>
              <p:cNvCxnSpPr>
                <a:cxnSpLocks/>
              </p:cNvCxnSpPr>
              <p:nvPr/>
            </p:nvCxnSpPr>
            <p:spPr>
              <a:xfrm>
                <a:off x="2029936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DE6640E-9B56-4517-9FB3-593DA61B8C2E}"/>
                  </a:ext>
                </a:extLst>
              </p:cNvPr>
              <p:cNvCxnSpPr>
                <a:cxnSpLocks/>
              </p:cNvCxnSpPr>
              <p:nvPr/>
            </p:nvCxnSpPr>
            <p:spPr>
              <a:xfrm>
                <a:off x="611425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992BD3E-4AF5-4C42-B884-F5B72B584CAD}"/>
                  </a:ext>
                </a:extLst>
              </p:cNvPr>
              <p:cNvCxnSpPr>
                <a:cxnSpLocks/>
              </p:cNvCxnSpPr>
              <p:nvPr/>
            </p:nvCxnSpPr>
            <p:spPr>
              <a:xfrm>
                <a:off x="814070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040912-3677-410C-BA8E-9847500B846C}"/>
                  </a:ext>
                </a:extLst>
              </p:cNvPr>
              <p:cNvCxnSpPr>
                <a:cxnSpLocks/>
              </p:cNvCxnSpPr>
              <p:nvPr/>
            </p:nvCxnSpPr>
            <p:spPr>
              <a:xfrm>
                <a:off x="10167144"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6ABEE2-5149-437A-A202-453748BC17D7}"/>
                  </a:ext>
                </a:extLst>
              </p:cNvPr>
              <p:cNvCxnSpPr>
                <a:cxnSpLocks/>
              </p:cNvCxnSpPr>
              <p:nvPr/>
            </p:nvCxnSpPr>
            <p:spPr>
              <a:xfrm>
                <a:off x="12193588"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037AE85-2554-49C6-8E87-61B98A990DA8}"/>
                  </a:ext>
                </a:extLst>
              </p:cNvPr>
              <p:cNvCxnSpPr>
                <a:cxnSpLocks/>
              </p:cNvCxnSpPr>
              <p:nvPr/>
            </p:nvCxnSpPr>
            <p:spPr>
              <a:xfrm>
                <a:off x="1422003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2E8181D-7110-4580-AB82-E19ED08410CF}"/>
                  </a:ext>
                </a:extLst>
              </p:cNvPr>
              <p:cNvCxnSpPr>
                <a:cxnSpLocks/>
              </p:cNvCxnSpPr>
              <p:nvPr/>
            </p:nvCxnSpPr>
            <p:spPr>
              <a:xfrm>
                <a:off x="1624647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3734D90-03FE-4790-BC2B-6B1713EC37EC}"/>
                  </a:ext>
                </a:extLst>
              </p:cNvPr>
              <p:cNvCxnSpPr>
                <a:cxnSpLocks/>
              </p:cNvCxnSpPr>
              <p:nvPr/>
            </p:nvCxnSpPr>
            <p:spPr>
              <a:xfrm>
                <a:off x="1827292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839DA30A-DC49-411B-BF25-08F68CB6AAE7}"/>
                </a:ext>
              </a:extLst>
            </p:cNvPr>
            <p:cNvSpPr txBox="1"/>
            <p:nvPr/>
          </p:nvSpPr>
          <p:spPr>
            <a:xfrm>
              <a:off x="3145353" y="7008165"/>
              <a:ext cx="609462"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0%</a:t>
              </a:r>
            </a:p>
          </p:txBody>
        </p:sp>
      </p:grpSp>
      <p:grpSp>
        <p:nvGrpSpPr>
          <p:cNvPr id="76" name="Group 75">
            <a:extLst>
              <a:ext uri="{FF2B5EF4-FFF2-40B4-BE49-F238E27FC236}">
                <a16:creationId xmlns:a16="http://schemas.microsoft.com/office/drawing/2014/main" id="{E07DD30E-6F7B-4DF8-AFD3-F412791B6932}"/>
              </a:ext>
            </a:extLst>
          </p:cNvPr>
          <p:cNvGrpSpPr/>
          <p:nvPr/>
        </p:nvGrpSpPr>
        <p:grpSpPr>
          <a:xfrm>
            <a:off x="6761816" y="4674354"/>
            <a:ext cx="2026395" cy="4476751"/>
            <a:chOff x="6761816" y="3780711"/>
            <a:chExt cx="2026395" cy="4476751"/>
          </a:xfrm>
          <a:gradFill>
            <a:gsLst>
              <a:gs pos="0">
                <a:schemeClr val="accent1"/>
              </a:gs>
              <a:gs pos="100000">
                <a:schemeClr val="accent5"/>
              </a:gs>
            </a:gsLst>
            <a:lin ang="5400000" scaled="1"/>
          </a:gradFill>
        </p:grpSpPr>
        <p:sp>
          <p:nvSpPr>
            <p:cNvPr id="29" name="Rectangle 28">
              <a:extLst>
                <a:ext uri="{FF2B5EF4-FFF2-40B4-BE49-F238E27FC236}">
                  <a16:creationId xmlns:a16="http://schemas.microsoft.com/office/drawing/2014/main" id="{490EAF1E-8B52-4B27-A8EF-758D9216813E}"/>
                </a:ext>
              </a:extLst>
            </p:cNvPr>
            <p:cNvSpPr/>
            <p:nvPr/>
          </p:nvSpPr>
          <p:spPr>
            <a:xfrm>
              <a:off x="67618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Rectangle 29">
              <a:extLst>
                <a:ext uri="{FF2B5EF4-FFF2-40B4-BE49-F238E27FC236}">
                  <a16:creationId xmlns:a16="http://schemas.microsoft.com/office/drawing/2014/main" id="{CF4F8A77-3028-4AA2-960F-A73AF9D5C891}"/>
                </a:ext>
              </a:extLst>
            </p:cNvPr>
            <p:cNvSpPr/>
            <p:nvPr/>
          </p:nvSpPr>
          <p:spPr>
            <a:xfrm>
              <a:off x="67618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DB217C95-786A-4DFB-B163-E222023CD4EA}"/>
                </a:ext>
              </a:extLst>
            </p:cNvPr>
            <p:cNvSpPr/>
            <p:nvPr/>
          </p:nvSpPr>
          <p:spPr>
            <a:xfrm>
              <a:off x="67618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05FD3392-57A6-409C-B814-EA791332EFF2}"/>
                </a:ext>
              </a:extLst>
            </p:cNvPr>
            <p:cNvSpPr/>
            <p:nvPr/>
          </p:nvSpPr>
          <p:spPr>
            <a:xfrm>
              <a:off x="67618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558B2680-17C7-4729-9A56-85C6B8797A91}"/>
                </a:ext>
              </a:extLst>
            </p:cNvPr>
            <p:cNvSpPr/>
            <p:nvPr/>
          </p:nvSpPr>
          <p:spPr>
            <a:xfrm>
              <a:off x="67618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E6B58E75-941C-45DF-B1B6-CB05340ACCB6}"/>
                </a:ext>
              </a:extLst>
            </p:cNvPr>
            <p:cNvSpPr/>
            <p:nvPr/>
          </p:nvSpPr>
          <p:spPr>
            <a:xfrm>
              <a:off x="67618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C1F9ED29-49AD-4915-971F-6DFFFFD6F1C1}"/>
                </a:ext>
              </a:extLst>
            </p:cNvPr>
            <p:cNvSpPr/>
            <p:nvPr/>
          </p:nvSpPr>
          <p:spPr>
            <a:xfrm>
              <a:off x="67618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B7B236B1-DE2D-44A2-8C58-09FB9022F780}"/>
                </a:ext>
              </a:extLst>
            </p:cNvPr>
            <p:cNvSpPr/>
            <p:nvPr/>
          </p:nvSpPr>
          <p:spPr>
            <a:xfrm>
              <a:off x="67618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6B984DF7-2516-478F-8958-DD5C05515775}"/>
                </a:ext>
              </a:extLst>
            </p:cNvPr>
            <p:cNvSpPr/>
            <p:nvPr/>
          </p:nvSpPr>
          <p:spPr>
            <a:xfrm>
              <a:off x="67618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9E968F46-C54E-4082-9162-DA36E8E6159E}"/>
                </a:ext>
              </a:extLst>
            </p:cNvPr>
            <p:cNvSpPr/>
            <p:nvPr/>
          </p:nvSpPr>
          <p:spPr>
            <a:xfrm>
              <a:off x="67618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5AED9303-3E82-406F-B09F-AAF8D427FA70}"/>
              </a:ext>
            </a:extLst>
          </p:cNvPr>
          <p:cNvGrpSpPr/>
          <p:nvPr/>
        </p:nvGrpSpPr>
        <p:grpSpPr>
          <a:xfrm>
            <a:off x="10814716" y="6056581"/>
            <a:ext cx="2026395" cy="4476751"/>
            <a:chOff x="10814716" y="3780711"/>
            <a:chExt cx="2026395" cy="4476751"/>
          </a:xfrm>
          <a:gradFill>
            <a:gsLst>
              <a:gs pos="0">
                <a:schemeClr val="accent1"/>
              </a:gs>
              <a:gs pos="100000">
                <a:schemeClr val="accent5"/>
              </a:gs>
            </a:gsLst>
            <a:lin ang="5400000" scaled="1"/>
          </a:gradFill>
        </p:grpSpPr>
        <p:sp>
          <p:nvSpPr>
            <p:cNvPr id="42" name="Rectangle 41">
              <a:extLst>
                <a:ext uri="{FF2B5EF4-FFF2-40B4-BE49-F238E27FC236}">
                  <a16:creationId xmlns:a16="http://schemas.microsoft.com/office/drawing/2014/main" id="{A14F3A44-ACC6-4490-ADC6-99AC45A6811A}"/>
                </a:ext>
              </a:extLst>
            </p:cNvPr>
            <p:cNvSpPr/>
            <p:nvPr/>
          </p:nvSpPr>
          <p:spPr>
            <a:xfrm>
              <a:off x="108147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0089D7F7-6D84-4AC3-9EEC-352A36688727}"/>
                </a:ext>
              </a:extLst>
            </p:cNvPr>
            <p:cNvSpPr/>
            <p:nvPr/>
          </p:nvSpPr>
          <p:spPr>
            <a:xfrm>
              <a:off x="108147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71410387-42E0-410F-B22F-7706A960DDAA}"/>
                </a:ext>
              </a:extLst>
            </p:cNvPr>
            <p:cNvSpPr/>
            <p:nvPr/>
          </p:nvSpPr>
          <p:spPr>
            <a:xfrm>
              <a:off x="108147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Rectangle 44">
              <a:extLst>
                <a:ext uri="{FF2B5EF4-FFF2-40B4-BE49-F238E27FC236}">
                  <a16:creationId xmlns:a16="http://schemas.microsoft.com/office/drawing/2014/main" id="{C133CAD4-43DC-448D-A975-ECD1036E2351}"/>
                </a:ext>
              </a:extLst>
            </p:cNvPr>
            <p:cNvSpPr/>
            <p:nvPr/>
          </p:nvSpPr>
          <p:spPr>
            <a:xfrm>
              <a:off x="108147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Rectangle 45">
              <a:extLst>
                <a:ext uri="{FF2B5EF4-FFF2-40B4-BE49-F238E27FC236}">
                  <a16:creationId xmlns:a16="http://schemas.microsoft.com/office/drawing/2014/main" id="{7410E102-100B-44C1-AFAB-9168DD9379B1}"/>
                </a:ext>
              </a:extLst>
            </p:cNvPr>
            <p:cNvSpPr/>
            <p:nvPr/>
          </p:nvSpPr>
          <p:spPr>
            <a:xfrm>
              <a:off x="108147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213DDC09-E8C3-492A-BAF9-3D74BCF36B01}"/>
                </a:ext>
              </a:extLst>
            </p:cNvPr>
            <p:cNvSpPr/>
            <p:nvPr/>
          </p:nvSpPr>
          <p:spPr>
            <a:xfrm>
              <a:off x="108147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4569F748-1978-423A-B62A-31DA061989E3}"/>
                </a:ext>
              </a:extLst>
            </p:cNvPr>
            <p:cNvSpPr/>
            <p:nvPr/>
          </p:nvSpPr>
          <p:spPr>
            <a:xfrm>
              <a:off x="108147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Rectangle 48">
              <a:extLst>
                <a:ext uri="{FF2B5EF4-FFF2-40B4-BE49-F238E27FC236}">
                  <a16:creationId xmlns:a16="http://schemas.microsoft.com/office/drawing/2014/main" id="{95EA113B-20C1-4F73-ACB3-B9D9E07823D6}"/>
                </a:ext>
              </a:extLst>
            </p:cNvPr>
            <p:cNvSpPr/>
            <p:nvPr/>
          </p:nvSpPr>
          <p:spPr>
            <a:xfrm>
              <a:off x="108147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FFD45222-F644-4D10-9278-7D184BEB1274}"/>
                </a:ext>
              </a:extLst>
            </p:cNvPr>
            <p:cNvSpPr/>
            <p:nvPr/>
          </p:nvSpPr>
          <p:spPr>
            <a:xfrm>
              <a:off x="108147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8F10A65F-E75E-4814-9D5F-5025F1AC51AE}"/>
                </a:ext>
              </a:extLst>
            </p:cNvPr>
            <p:cNvSpPr/>
            <p:nvPr/>
          </p:nvSpPr>
          <p:spPr>
            <a:xfrm>
              <a:off x="108147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4" name="Group 73">
            <a:extLst>
              <a:ext uri="{FF2B5EF4-FFF2-40B4-BE49-F238E27FC236}">
                <a16:creationId xmlns:a16="http://schemas.microsoft.com/office/drawing/2014/main" id="{7E18C024-D39C-4948-A62E-F4CD11FBE6E6}"/>
              </a:ext>
            </a:extLst>
          </p:cNvPr>
          <p:cNvGrpSpPr/>
          <p:nvPr/>
        </p:nvGrpSpPr>
        <p:grpSpPr>
          <a:xfrm>
            <a:off x="14867625" y="5295642"/>
            <a:ext cx="2026395" cy="4476751"/>
            <a:chOff x="14867625" y="3780711"/>
            <a:chExt cx="2026395" cy="4476751"/>
          </a:xfrm>
          <a:gradFill>
            <a:gsLst>
              <a:gs pos="0">
                <a:schemeClr val="accent1"/>
              </a:gs>
              <a:gs pos="100000">
                <a:schemeClr val="accent5"/>
              </a:gs>
            </a:gsLst>
            <a:lin ang="5400000" scaled="1"/>
          </a:gradFill>
        </p:grpSpPr>
        <p:sp>
          <p:nvSpPr>
            <p:cNvPr id="52" name="Rectangle 51">
              <a:extLst>
                <a:ext uri="{FF2B5EF4-FFF2-40B4-BE49-F238E27FC236}">
                  <a16:creationId xmlns:a16="http://schemas.microsoft.com/office/drawing/2014/main" id="{331764FE-ED2C-4733-B160-222200A84548}"/>
                </a:ext>
              </a:extLst>
            </p:cNvPr>
            <p:cNvSpPr/>
            <p:nvPr/>
          </p:nvSpPr>
          <p:spPr>
            <a:xfrm>
              <a:off x="14867625"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B8E4F11D-9E78-423D-BA8B-51B38187F15F}"/>
                </a:ext>
              </a:extLst>
            </p:cNvPr>
            <p:cNvSpPr/>
            <p:nvPr/>
          </p:nvSpPr>
          <p:spPr>
            <a:xfrm>
              <a:off x="14867625"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4FF545D-D622-4732-9011-942E9B0BD149}"/>
                </a:ext>
              </a:extLst>
            </p:cNvPr>
            <p:cNvSpPr/>
            <p:nvPr/>
          </p:nvSpPr>
          <p:spPr>
            <a:xfrm>
              <a:off x="14867625"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E6A2E53C-C484-446C-8374-CA1DEA079022}"/>
                </a:ext>
              </a:extLst>
            </p:cNvPr>
            <p:cNvSpPr/>
            <p:nvPr/>
          </p:nvSpPr>
          <p:spPr>
            <a:xfrm>
              <a:off x="14867625"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0430A814-2C3E-45A1-98BF-43235BEDD426}"/>
                </a:ext>
              </a:extLst>
            </p:cNvPr>
            <p:cNvSpPr/>
            <p:nvPr/>
          </p:nvSpPr>
          <p:spPr>
            <a:xfrm>
              <a:off x="14867625"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0D5383FC-3FE0-4311-B90C-88BF434C02EA}"/>
                </a:ext>
              </a:extLst>
            </p:cNvPr>
            <p:cNvSpPr/>
            <p:nvPr/>
          </p:nvSpPr>
          <p:spPr>
            <a:xfrm>
              <a:off x="14867625"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490BC83C-400F-4D29-B05A-3EF396D50336}"/>
                </a:ext>
              </a:extLst>
            </p:cNvPr>
            <p:cNvSpPr/>
            <p:nvPr/>
          </p:nvSpPr>
          <p:spPr>
            <a:xfrm>
              <a:off x="14867625"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90D6FE6E-94E0-4A2B-A2F4-B11F0899ACC2}"/>
                </a:ext>
              </a:extLst>
            </p:cNvPr>
            <p:cNvSpPr/>
            <p:nvPr/>
          </p:nvSpPr>
          <p:spPr>
            <a:xfrm>
              <a:off x="14867625"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Rectangle 59">
              <a:extLst>
                <a:ext uri="{FF2B5EF4-FFF2-40B4-BE49-F238E27FC236}">
                  <a16:creationId xmlns:a16="http://schemas.microsoft.com/office/drawing/2014/main" id="{2B0D051F-1BC9-492A-A2D5-B87D92821AF4}"/>
                </a:ext>
              </a:extLst>
            </p:cNvPr>
            <p:cNvSpPr/>
            <p:nvPr/>
          </p:nvSpPr>
          <p:spPr>
            <a:xfrm>
              <a:off x="14867625"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6DF18B86-CD95-4BF6-AB60-304A500222C3}"/>
                </a:ext>
              </a:extLst>
            </p:cNvPr>
            <p:cNvSpPr/>
            <p:nvPr/>
          </p:nvSpPr>
          <p:spPr>
            <a:xfrm>
              <a:off x="14867625"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D1B28322-52D3-4F24-9682-8C5F356AF7EE}"/>
              </a:ext>
            </a:extLst>
          </p:cNvPr>
          <p:cNvGrpSpPr/>
          <p:nvPr/>
        </p:nvGrpSpPr>
        <p:grpSpPr>
          <a:xfrm>
            <a:off x="18920527" y="7066544"/>
            <a:ext cx="2026395" cy="4476751"/>
            <a:chOff x="18920527" y="3780711"/>
            <a:chExt cx="2026395" cy="4476751"/>
          </a:xfrm>
          <a:gradFill>
            <a:gsLst>
              <a:gs pos="0">
                <a:schemeClr val="accent1"/>
              </a:gs>
              <a:gs pos="100000">
                <a:schemeClr val="accent5"/>
              </a:gs>
            </a:gsLst>
            <a:lin ang="5400000" scaled="1"/>
          </a:gradFill>
        </p:grpSpPr>
        <p:sp>
          <p:nvSpPr>
            <p:cNvPr id="62" name="Rectangle 61">
              <a:extLst>
                <a:ext uri="{FF2B5EF4-FFF2-40B4-BE49-F238E27FC236}">
                  <a16:creationId xmlns:a16="http://schemas.microsoft.com/office/drawing/2014/main" id="{46D51867-7B03-4E48-834B-53BA6439C7D0}"/>
                </a:ext>
              </a:extLst>
            </p:cNvPr>
            <p:cNvSpPr/>
            <p:nvPr/>
          </p:nvSpPr>
          <p:spPr>
            <a:xfrm>
              <a:off x="18920527"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A59AB9C3-8D41-43AB-89E7-C32C996869BB}"/>
                </a:ext>
              </a:extLst>
            </p:cNvPr>
            <p:cNvSpPr/>
            <p:nvPr/>
          </p:nvSpPr>
          <p:spPr>
            <a:xfrm>
              <a:off x="18920527"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DD6C8093-E00B-4E56-A4EE-276415913FF2}"/>
                </a:ext>
              </a:extLst>
            </p:cNvPr>
            <p:cNvSpPr/>
            <p:nvPr/>
          </p:nvSpPr>
          <p:spPr>
            <a:xfrm>
              <a:off x="18920527"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2CE422AF-A269-49E0-A6ED-7CF5AB8FC053}"/>
                </a:ext>
              </a:extLst>
            </p:cNvPr>
            <p:cNvSpPr/>
            <p:nvPr/>
          </p:nvSpPr>
          <p:spPr>
            <a:xfrm>
              <a:off x="18920527"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C3D673A7-CA53-490A-A8A0-4E4B9D143B2F}"/>
                </a:ext>
              </a:extLst>
            </p:cNvPr>
            <p:cNvSpPr/>
            <p:nvPr/>
          </p:nvSpPr>
          <p:spPr>
            <a:xfrm>
              <a:off x="18920527"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D63BEF2-A2D2-462C-8A43-E85C4DACCC79}"/>
                </a:ext>
              </a:extLst>
            </p:cNvPr>
            <p:cNvSpPr/>
            <p:nvPr/>
          </p:nvSpPr>
          <p:spPr>
            <a:xfrm>
              <a:off x="18920527"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41EE1F9E-E858-413D-ABD0-D121B49BC168}"/>
                </a:ext>
              </a:extLst>
            </p:cNvPr>
            <p:cNvSpPr/>
            <p:nvPr/>
          </p:nvSpPr>
          <p:spPr>
            <a:xfrm>
              <a:off x="18920527"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78DE24F2-5FE5-4578-AC21-C588E73D9720}"/>
                </a:ext>
              </a:extLst>
            </p:cNvPr>
            <p:cNvSpPr/>
            <p:nvPr/>
          </p:nvSpPr>
          <p:spPr>
            <a:xfrm>
              <a:off x="18920527"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69EB0EAC-5A51-4D2F-9FF4-59270DAE0CEF}"/>
                </a:ext>
              </a:extLst>
            </p:cNvPr>
            <p:cNvSpPr/>
            <p:nvPr/>
          </p:nvSpPr>
          <p:spPr>
            <a:xfrm>
              <a:off x="18920527"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D5BA6F95-CEE1-4B21-8442-F610EBC4CBC3}"/>
                </a:ext>
              </a:extLst>
            </p:cNvPr>
            <p:cNvSpPr/>
            <p:nvPr/>
          </p:nvSpPr>
          <p:spPr>
            <a:xfrm>
              <a:off x="18920527"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Rectangle 27">
            <a:extLst>
              <a:ext uri="{FF2B5EF4-FFF2-40B4-BE49-F238E27FC236}">
                <a16:creationId xmlns:a16="http://schemas.microsoft.com/office/drawing/2014/main" id="{26B03DF3-1234-4E2D-973C-CC3190EE61E7}"/>
              </a:ext>
            </a:extLst>
          </p:cNvPr>
          <p:cNvSpPr/>
          <p:nvPr/>
        </p:nvSpPr>
        <p:spPr>
          <a:xfrm>
            <a:off x="1510748" y="9195530"/>
            <a:ext cx="21269739" cy="60621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itle 1">
            <a:extLst>
              <a:ext uri="{FF2B5EF4-FFF2-40B4-BE49-F238E27FC236}">
                <a16:creationId xmlns:a16="http://schemas.microsoft.com/office/drawing/2014/main" id="{94B77327-6211-4DAF-9729-8713E0030082}"/>
              </a:ext>
            </a:extLst>
          </p:cNvPr>
          <p:cNvSpPr txBox="1">
            <a:spLocks/>
          </p:cNvSpPr>
          <p:nvPr/>
        </p:nvSpPr>
        <p:spPr>
          <a:xfrm>
            <a:off x="7704924" y="1837248"/>
            <a:ext cx="8977326" cy="1408534"/>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6400" b="1" i="0" u="none" strike="noStrike" kern="1200" cap="none" spc="0" normalizeH="0" baseline="0" noProof="0">
                <a:ln>
                  <a:noFill/>
                </a:ln>
                <a:effectLst/>
                <a:uLnTx/>
                <a:uFillTx/>
                <a:latin typeface="Century Gothic"/>
                <a:ea typeface="+mj-ea"/>
                <a:cs typeface="+mj-cs"/>
              </a:rPr>
              <a:t>Electric Grow Chart</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0" i="0" u="none" strike="noStrike" kern="1200" cap="none" spc="0" normalizeH="0" baseline="0" noProof="0">
                <a:ln>
                  <a:noFill/>
                </a:ln>
                <a:effectLst/>
                <a:uLnTx/>
                <a:uFillTx/>
                <a:latin typeface="Century Gothic"/>
                <a:ea typeface="+mj-ea"/>
                <a:cs typeface="+mj-cs"/>
              </a:rPr>
              <a:t>With smooth animations to enhance your story</a:t>
            </a:r>
          </a:p>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400" b="0" i="0" u="none" strike="noStrike" kern="1200" cap="none" spc="0" normalizeH="0" baseline="0" noProof="0">
              <a:ln>
                <a:noFill/>
              </a:ln>
              <a:effectLst/>
              <a:uLnTx/>
              <a:uFillTx/>
              <a:latin typeface="Century Gothic"/>
              <a:ea typeface="+mj-ea"/>
              <a:cs typeface="+mj-cs"/>
            </a:endParaRPr>
          </a:p>
        </p:txBody>
      </p:sp>
      <p:sp>
        <p:nvSpPr>
          <p:cNvPr id="78" name="TextBox 77">
            <a:extLst>
              <a:ext uri="{FF2B5EF4-FFF2-40B4-BE49-F238E27FC236}">
                <a16:creationId xmlns:a16="http://schemas.microsoft.com/office/drawing/2014/main" id="{10CE6261-5450-4BFC-AEBC-6548776C8BB0}"/>
              </a:ext>
            </a:extLst>
          </p:cNvPr>
          <p:cNvSpPr txBox="1"/>
          <p:nvPr/>
        </p:nvSpPr>
        <p:spPr>
          <a:xfrm>
            <a:off x="6036407"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79" name="TextBox 78">
            <a:extLst>
              <a:ext uri="{FF2B5EF4-FFF2-40B4-BE49-F238E27FC236}">
                <a16:creationId xmlns:a16="http://schemas.microsoft.com/office/drawing/2014/main" id="{D5CA9685-5B02-474C-866E-41098760E39A}"/>
              </a:ext>
            </a:extLst>
          </p:cNvPr>
          <p:cNvSpPr txBox="1"/>
          <p:nvPr/>
        </p:nvSpPr>
        <p:spPr>
          <a:xfrm>
            <a:off x="10159380"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TextBox 79">
            <a:extLst>
              <a:ext uri="{FF2B5EF4-FFF2-40B4-BE49-F238E27FC236}">
                <a16:creationId xmlns:a16="http://schemas.microsoft.com/office/drawing/2014/main" id="{709484FD-412A-427E-AB33-AD067F898666}"/>
              </a:ext>
            </a:extLst>
          </p:cNvPr>
          <p:cNvSpPr txBox="1"/>
          <p:nvPr/>
        </p:nvSpPr>
        <p:spPr>
          <a:xfrm>
            <a:off x="14212303"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3" name="TextBox 82">
            <a:extLst>
              <a:ext uri="{FF2B5EF4-FFF2-40B4-BE49-F238E27FC236}">
                <a16:creationId xmlns:a16="http://schemas.microsoft.com/office/drawing/2014/main" id="{A09AF849-963E-4B9A-ADD0-6F947BB5CB14}"/>
              </a:ext>
            </a:extLst>
          </p:cNvPr>
          <p:cNvSpPr txBox="1"/>
          <p:nvPr/>
        </p:nvSpPr>
        <p:spPr>
          <a:xfrm>
            <a:off x="18265191" y="9990048"/>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877716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1000" fill="hold"/>
                                        <p:tgtEl>
                                          <p:spTgt spid="76"/>
                                        </p:tgtEl>
                                        <p:attrNameLst>
                                          <p:attrName>ppt_x</p:attrName>
                                        </p:attrNameLst>
                                      </p:cBhvr>
                                      <p:tavLst>
                                        <p:tav tm="0">
                                          <p:val>
                                            <p:strVal val="#ppt_x"/>
                                          </p:val>
                                        </p:tav>
                                        <p:tav tm="100000">
                                          <p:val>
                                            <p:strVal val="#ppt_x"/>
                                          </p:val>
                                        </p:tav>
                                      </p:tavLst>
                                    </p:anim>
                                    <p:anim calcmode="lin" valueType="num">
                                      <p:cBhvr additive="base">
                                        <p:cTn id="12" dur="1000" fill="hold"/>
                                        <p:tgtEl>
                                          <p:spTgt spid="7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000" fill="hold"/>
                                        <p:tgtEl>
                                          <p:spTgt spid="72"/>
                                        </p:tgtEl>
                                        <p:attrNameLst>
                                          <p:attrName>ppt_x</p:attrName>
                                        </p:attrNameLst>
                                      </p:cBhvr>
                                      <p:tavLst>
                                        <p:tav tm="0">
                                          <p:val>
                                            <p:strVal val="#ppt_x"/>
                                          </p:val>
                                        </p:tav>
                                        <p:tav tm="100000">
                                          <p:val>
                                            <p:strVal val="#ppt_x"/>
                                          </p:val>
                                        </p:tav>
                                      </p:tavLst>
                                    </p:anim>
                                    <p:anim calcmode="lin" valueType="num">
                                      <p:cBhvr additive="base">
                                        <p:cTn id="16" dur="1000" fill="hold"/>
                                        <p:tgtEl>
                                          <p:spTgt spid="7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74"/>
                                        </p:tgtEl>
                                        <p:attrNameLst>
                                          <p:attrName>style.visibility</p:attrName>
                                        </p:attrNameLst>
                                      </p:cBhvr>
                                      <p:to>
                                        <p:strVal val="visible"/>
                                      </p:to>
                                    </p:set>
                                    <p:anim calcmode="lin" valueType="num">
                                      <p:cBhvr additive="base">
                                        <p:cTn id="19" dur="1000" fill="hold"/>
                                        <p:tgtEl>
                                          <p:spTgt spid="74"/>
                                        </p:tgtEl>
                                        <p:attrNameLst>
                                          <p:attrName>ppt_x</p:attrName>
                                        </p:attrNameLst>
                                      </p:cBhvr>
                                      <p:tavLst>
                                        <p:tav tm="0">
                                          <p:val>
                                            <p:strVal val="#ppt_x"/>
                                          </p:val>
                                        </p:tav>
                                        <p:tav tm="100000">
                                          <p:val>
                                            <p:strVal val="#ppt_x"/>
                                          </p:val>
                                        </p:tav>
                                      </p:tavLst>
                                    </p:anim>
                                    <p:anim calcmode="lin" valueType="num">
                                      <p:cBhvr additive="base">
                                        <p:cTn id="20" dur="1000" fill="hold"/>
                                        <p:tgtEl>
                                          <p:spTgt spid="7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1000" fill="hold"/>
                                        <p:tgtEl>
                                          <p:spTgt spid="75"/>
                                        </p:tgtEl>
                                        <p:attrNameLst>
                                          <p:attrName>ppt_x</p:attrName>
                                        </p:attrNameLst>
                                      </p:cBhvr>
                                      <p:tavLst>
                                        <p:tav tm="0">
                                          <p:val>
                                            <p:strVal val="#ppt_x"/>
                                          </p:val>
                                        </p:tav>
                                        <p:tav tm="100000">
                                          <p:val>
                                            <p:strVal val="#ppt_x"/>
                                          </p:val>
                                        </p:tav>
                                      </p:tavLst>
                                    </p:anim>
                                    <p:anim calcmode="lin" valueType="num">
                                      <p:cBhvr additive="base">
                                        <p:cTn id="24" dur="1000" fill="hold"/>
                                        <p:tgtEl>
                                          <p:spTgt spid="7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78"/>
                                        </p:tgtEl>
                                        <p:attrNameLst>
                                          <p:attrName>style.visibility</p:attrName>
                                        </p:attrNameLst>
                                      </p:cBhvr>
                                      <p:to>
                                        <p:strVal val="visible"/>
                                      </p:to>
                                    </p:set>
                                    <p:anim calcmode="lin" valueType="num">
                                      <p:cBhvr additive="base">
                                        <p:cTn id="27" dur="1000" fill="hold"/>
                                        <p:tgtEl>
                                          <p:spTgt spid="78"/>
                                        </p:tgtEl>
                                        <p:attrNameLst>
                                          <p:attrName>ppt_x</p:attrName>
                                        </p:attrNameLst>
                                      </p:cBhvr>
                                      <p:tavLst>
                                        <p:tav tm="0">
                                          <p:val>
                                            <p:strVal val="#ppt_x"/>
                                          </p:val>
                                        </p:tav>
                                        <p:tav tm="100000">
                                          <p:val>
                                            <p:strVal val="#ppt_x"/>
                                          </p:val>
                                        </p:tav>
                                      </p:tavLst>
                                    </p:anim>
                                    <p:anim calcmode="lin" valueType="num">
                                      <p:cBhvr additive="base">
                                        <p:cTn id="28" dur="1000" fill="hold"/>
                                        <p:tgtEl>
                                          <p:spTgt spid="7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1000" fill="hold"/>
                                        <p:tgtEl>
                                          <p:spTgt spid="79"/>
                                        </p:tgtEl>
                                        <p:attrNameLst>
                                          <p:attrName>ppt_x</p:attrName>
                                        </p:attrNameLst>
                                      </p:cBhvr>
                                      <p:tavLst>
                                        <p:tav tm="0">
                                          <p:val>
                                            <p:strVal val="#ppt_x"/>
                                          </p:val>
                                        </p:tav>
                                        <p:tav tm="100000">
                                          <p:val>
                                            <p:strVal val="#ppt_x"/>
                                          </p:val>
                                        </p:tav>
                                      </p:tavLst>
                                    </p:anim>
                                    <p:anim calcmode="lin" valueType="num">
                                      <p:cBhvr additive="base">
                                        <p:cTn id="32" dur="1000" fill="hold"/>
                                        <p:tgtEl>
                                          <p:spTgt spid="7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1000" fill="hold"/>
                                        <p:tgtEl>
                                          <p:spTgt spid="80"/>
                                        </p:tgtEl>
                                        <p:attrNameLst>
                                          <p:attrName>ppt_x</p:attrName>
                                        </p:attrNameLst>
                                      </p:cBhvr>
                                      <p:tavLst>
                                        <p:tav tm="0">
                                          <p:val>
                                            <p:strVal val="#ppt_x"/>
                                          </p:val>
                                        </p:tav>
                                        <p:tav tm="100000">
                                          <p:val>
                                            <p:strVal val="#ppt_x"/>
                                          </p:val>
                                        </p:tav>
                                      </p:tavLst>
                                    </p:anim>
                                    <p:anim calcmode="lin" valueType="num">
                                      <p:cBhvr additive="base">
                                        <p:cTn id="36" dur="10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83"/>
                                        </p:tgtEl>
                                        <p:attrNameLst>
                                          <p:attrName>style.visibility</p:attrName>
                                        </p:attrNameLst>
                                      </p:cBhvr>
                                      <p:to>
                                        <p:strVal val="visible"/>
                                      </p:to>
                                    </p:set>
                                    <p:anim calcmode="lin" valueType="num">
                                      <p:cBhvr additive="base">
                                        <p:cTn id="39" dur="1000" fill="hold"/>
                                        <p:tgtEl>
                                          <p:spTgt spid="83"/>
                                        </p:tgtEl>
                                        <p:attrNameLst>
                                          <p:attrName>ppt_x</p:attrName>
                                        </p:attrNameLst>
                                      </p:cBhvr>
                                      <p:tavLst>
                                        <p:tav tm="0">
                                          <p:val>
                                            <p:strVal val="#ppt_x"/>
                                          </p:val>
                                        </p:tav>
                                        <p:tav tm="100000">
                                          <p:val>
                                            <p:strVal val="#ppt_x"/>
                                          </p:val>
                                        </p:tav>
                                      </p:tavLst>
                                    </p:anim>
                                    <p:anim calcmode="lin" valueType="num">
                                      <p:cBhvr additive="base">
                                        <p:cTn id="40"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3" grpId="0"/>
    </p:bldLst>
  </p:timing>
</p:sld>
</file>

<file path=ppt/slides/slide1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18B23342-9DCC-4554-BD6B-0D17DA1F4047}"/>
              </a:ext>
            </a:extLst>
          </p:cNvPr>
          <p:cNvGrpSpPr/>
          <p:nvPr/>
        </p:nvGrpSpPr>
        <p:grpSpPr>
          <a:xfrm>
            <a:off x="3373192" y="4112469"/>
            <a:ext cx="17640791" cy="5491061"/>
            <a:chOff x="4592345" y="16574917"/>
            <a:chExt cx="11944350" cy="3717926"/>
          </a:xfrm>
          <a:gradFill>
            <a:gsLst>
              <a:gs pos="0">
                <a:schemeClr val="accent1"/>
              </a:gs>
              <a:gs pos="100000">
                <a:schemeClr val="accent6"/>
              </a:gs>
            </a:gsLst>
            <a:lin ang="0" scaled="1"/>
          </a:gradFill>
        </p:grpSpPr>
        <p:sp>
          <p:nvSpPr>
            <p:cNvPr id="5" name="Freeform 6">
              <a:extLst>
                <a:ext uri="{FF2B5EF4-FFF2-40B4-BE49-F238E27FC236}">
                  <a16:creationId xmlns:a16="http://schemas.microsoft.com/office/drawing/2014/main" id="{2A7A51DB-AB0B-427F-82E1-936E6DF60AB4}"/>
                </a:ext>
              </a:extLst>
            </p:cNvPr>
            <p:cNvSpPr>
              <a:spLocks noEditPoints="1"/>
            </p:cNvSpPr>
            <p:nvPr/>
          </p:nvSpPr>
          <p:spPr bwMode="auto">
            <a:xfrm>
              <a:off x="5506745" y="16574917"/>
              <a:ext cx="11029950" cy="2890838"/>
            </a:xfrm>
            <a:custGeom>
              <a:avLst/>
              <a:gdLst>
                <a:gd name="T0" fmla="*/ 1966 w 3473"/>
                <a:gd name="T1" fmla="*/ 875 h 908"/>
                <a:gd name="T2" fmla="*/ 1969 w 3473"/>
                <a:gd name="T3" fmla="*/ 859 h 908"/>
                <a:gd name="T4" fmla="*/ 218 w 3473"/>
                <a:gd name="T5" fmla="*/ 871 h 908"/>
                <a:gd name="T6" fmla="*/ 422 w 3473"/>
                <a:gd name="T7" fmla="*/ 838 h 908"/>
                <a:gd name="T8" fmla="*/ 297 w 3473"/>
                <a:gd name="T9" fmla="*/ 880 h 908"/>
                <a:gd name="T10" fmla="*/ 193 w 3473"/>
                <a:gd name="T11" fmla="*/ 864 h 908"/>
                <a:gd name="T12" fmla="*/ 2128 w 3473"/>
                <a:gd name="T13" fmla="*/ 847 h 908"/>
                <a:gd name="T14" fmla="*/ 2163 w 3473"/>
                <a:gd name="T15" fmla="*/ 851 h 908"/>
                <a:gd name="T16" fmla="*/ 24 w 3473"/>
                <a:gd name="T17" fmla="*/ 689 h 908"/>
                <a:gd name="T18" fmla="*/ 451 w 3473"/>
                <a:gd name="T19" fmla="*/ 842 h 908"/>
                <a:gd name="T20" fmla="*/ 1842 w 3473"/>
                <a:gd name="T21" fmla="*/ 815 h 908"/>
                <a:gd name="T22" fmla="*/ 521 w 3473"/>
                <a:gd name="T23" fmla="*/ 763 h 908"/>
                <a:gd name="T24" fmla="*/ 535 w 3473"/>
                <a:gd name="T25" fmla="*/ 774 h 908"/>
                <a:gd name="T26" fmla="*/ 1738 w 3473"/>
                <a:gd name="T27" fmla="*/ 610 h 908"/>
                <a:gd name="T28" fmla="*/ 3457 w 3473"/>
                <a:gd name="T29" fmla="*/ 775 h 908"/>
                <a:gd name="T30" fmla="*/ 3463 w 3473"/>
                <a:gd name="T31" fmla="*/ 529 h 908"/>
                <a:gd name="T32" fmla="*/ 2287 w 3473"/>
                <a:gd name="T33" fmla="*/ 693 h 908"/>
                <a:gd name="T34" fmla="*/ 27 w 3473"/>
                <a:gd name="T35" fmla="*/ 668 h 908"/>
                <a:gd name="T36" fmla="*/ 2306 w 3473"/>
                <a:gd name="T37" fmla="*/ 540 h 908"/>
                <a:gd name="T38" fmla="*/ 2322 w 3473"/>
                <a:gd name="T39" fmla="*/ 571 h 908"/>
                <a:gd name="T40" fmla="*/ 1 w 3473"/>
                <a:gd name="T41" fmla="*/ 596 h 908"/>
                <a:gd name="T42" fmla="*/ 18 w 3473"/>
                <a:gd name="T43" fmla="*/ 596 h 908"/>
                <a:gd name="T44" fmla="*/ 577 w 3473"/>
                <a:gd name="T45" fmla="*/ 622 h 908"/>
                <a:gd name="T46" fmla="*/ 1737 w 3473"/>
                <a:gd name="T47" fmla="*/ 582 h 908"/>
                <a:gd name="T48" fmla="*/ 577 w 3473"/>
                <a:gd name="T49" fmla="*/ 551 h 908"/>
                <a:gd name="T50" fmla="*/ 602 w 3473"/>
                <a:gd name="T51" fmla="*/ 477 h 908"/>
                <a:gd name="T52" fmla="*/ 1728 w 3473"/>
                <a:gd name="T53" fmla="*/ 562 h 908"/>
                <a:gd name="T54" fmla="*/ 1704 w 3473"/>
                <a:gd name="T55" fmla="*/ 354 h 908"/>
                <a:gd name="T56" fmla="*/ 1737 w 3473"/>
                <a:gd name="T57" fmla="*/ 570 h 908"/>
                <a:gd name="T58" fmla="*/ 3426 w 3473"/>
                <a:gd name="T59" fmla="*/ 387 h 908"/>
                <a:gd name="T60" fmla="*/ 3464 w 3473"/>
                <a:gd name="T61" fmla="*/ 486 h 908"/>
                <a:gd name="T62" fmla="*/ 2330 w 3473"/>
                <a:gd name="T63" fmla="*/ 442 h 908"/>
                <a:gd name="T64" fmla="*/ 2441 w 3473"/>
                <a:gd name="T65" fmla="*/ 220 h 908"/>
                <a:gd name="T66" fmla="*/ 17 w 3473"/>
                <a:gd name="T67" fmla="*/ 405 h 908"/>
                <a:gd name="T68" fmla="*/ 623 w 3473"/>
                <a:gd name="T69" fmla="*/ 364 h 908"/>
                <a:gd name="T70" fmla="*/ 1677 w 3473"/>
                <a:gd name="T71" fmla="*/ 329 h 908"/>
                <a:gd name="T72" fmla="*/ 681 w 3473"/>
                <a:gd name="T73" fmla="*/ 238 h 908"/>
                <a:gd name="T74" fmla="*/ 745 w 3473"/>
                <a:gd name="T75" fmla="*/ 163 h 908"/>
                <a:gd name="T76" fmla="*/ 699 w 3473"/>
                <a:gd name="T77" fmla="*/ 241 h 908"/>
                <a:gd name="T78" fmla="*/ 1568 w 3473"/>
                <a:gd name="T79" fmla="*/ 178 h 908"/>
                <a:gd name="T80" fmla="*/ 1580 w 3473"/>
                <a:gd name="T81" fmla="*/ 166 h 908"/>
                <a:gd name="T82" fmla="*/ 3381 w 3473"/>
                <a:gd name="T83" fmla="*/ 255 h 908"/>
                <a:gd name="T84" fmla="*/ 3210 w 3473"/>
                <a:gd name="T85" fmla="*/ 89 h 908"/>
                <a:gd name="T86" fmla="*/ 2444 w 3473"/>
                <a:gd name="T87" fmla="*/ 193 h 908"/>
                <a:gd name="T88" fmla="*/ 2538 w 3473"/>
                <a:gd name="T89" fmla="*/ 109 h 908"/>
                <a:gd name="T90" fmla="*/ 2476 w 3473"/>
                <a:gd name="T91" fmla="*/ 184 h 908"/>
                <a:gd name="T92" fmla="*/ 1516 w 3473"/>
                <a:gd name="T93" fmla="*/ 133 h 908"/>
                <a:gd name="T94" fmla="*/ 876 w 3473"/>
                <a:gd name="T95" fmla="*/ 68 h 908"/>
                <a:gd name="T96" fmla="*/ 802 w 3473"/>
                <a:gd name="T97" fmla="*/ 133 h 908"/>
                <a:gd name="T98" fmla="*/ 1402 w 3473"/>
                <a:gd name="T99" fmla="*/ 47 h 908"/>
                <a:gd name="T100" fmla="*/ 3189 w 3473"/>
                <a:gd name="T101" fmla="*/ 79 h 908"/>
                <a:gd name="T102" fmla="*/ 2957 w 3473"/>
                <a:gd name="T103" fmla="*/ 3 h 908"/>
                <a:gd name="T104" fmla="*/ 2659 w 3473"/>
                <a:gd name="T105" fmla="*/ 52 h 908"/>
                <a:gd name="T106" fmla="*/ 2717 w 3473"/>
                <a:gd name="T107" fmla="*/ 23 h 908"/>
                <a:gd name="T108" fmla="*/ 2696 w 3473"/>
                <a:gd name="T109" fmla="*/ 48 h 908"/>
                <a:gd name="T110" fmla="*/ 1278 w 3473"/>
                <a:gd name="T111" fmla="*/ 28 h 908"/>
                <a:gd name="T112" fmla="*/ 1045 w 3473"/>
                <a:gd name="T113" fmla="*/ 10 h 908"/>
                <a:gd name="T114" fmla="*/ 1240 w 3473"/>
                <a:gd name="T115" fmla="*/ 4 h 908"/>
                <a:gd name="T116" fmla="*/ 1096 w 3473"/>
                <a:gd name="T117" fmla="*/ 20 h 908"/>
                <a:gd name="T118" fmla="*/ 2928 w 3473"/>
                <a:gd name="T119" fmla="*/ 1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908">
                  <a:moveTo>
                    <a:pt x="3465" y="908"/>
                  </a:moveTo>
                  <a:cubicBezTo>
                    <a:pt x="3460" y="908"/>
                    <a:pt x="3457" y="904"/>
                    <a:pt x="3457" y="899"/>
                  </a:cubicBezTo>
                  <a:cubicBezTo>
                    <a:pt x="3457" y="803"/>
                    <a:pt x="3457" y="803"/>
                    <a:pt x="3457" y="803"/>
                  </a:cubicBezTo>
                  <a:cubicBezTo>
                    <a:pt x="3457" y="799"/>
                    <a:pt x="3460" y="795"/>
                    <a:pt x="3465" y="795"/>
                  </a:cubicBezTo>
                  <a:cubicBezTo>
                    <a:pt x="3470" y="795"/>
                    <a:pt x="3473" y="799"/>
                    <a:pt x="3473" y="803"/>
                  </a:cubicBezTo>
                  <a:cubicBezTo>
                    <a:pt x="3473" y="899"/>
                    <a:pt x="3473" y="899"/>
                    <a:pt x="3473" y="899"/>
                  </a:cubicBezTo>
                  <a:cubicBezTo>
                    <a:pt x="3473" y="904"/>
                    <a:pt x="3470" y="908"/>
                    <a:pt x="3465" y="908"/>
                  </a:cubicBezTo>
                  <a:close/>
                  <a:moveTo>
                    <a:pt x="2025" y="880"/>
                  </a:moveTo>
                  <a:cubicBezTo>
                    <a:pt x="2005" y="880"/>
                    <a:pt x="1985" y="879"/>
                    <a:pt x="1966" y="875"/>
                  </a:cubicBezTo>
                  <a:cubicBezTo>
                    <a:pt x="1966" y="875"/>
                    <a:pt x="1966" y="875"/>
                    <a:pt x="1966" y="875"/>
                  </a:cubicBezTo>
                  <a:cubicBezTo>
                    <a:pt x="1964" y="875"/>
                    <a:pt x="1963" y="875"/>
                    <a:pt x="1962" y="875"/>
                  </a:cubicBezTo>
                  <a:cubicBezTo>
                    <a:pt x="1962" y="875"/>
                    <a:pt x="1962" y="875"/>
                    <a:pt x="1962" y="875"/>
                  </a:cubicBezTo>
                  <a:cubicBezTo>
                    <a:pt x="1962" y="875"/>
                    <a:pt x="1962" y="875"/>
                    <a:pt x="1962" y="875"/>
                  </a:cubicBezTo>
                  <a:cubicBezTo>
                    <a:pt x="1928" y="868"/>
                    <a:pt x="1897" y="857"/>
                    <a:pt x="1869" y="842"/>
                  </a:cubicBezTo>
                  <a:cubicBezTo>
                    <a:pt x="1867" y="841"/>
                    <a:pt x="1865" y="839"/>
                    <a:pt x="1865" y="837"/>
                  </a:cubicBezTo>
                  <a:cubicBezTo>
                    <a:pt x="1864" y="835"/>
                    <a:pt x="1864" y="833"/>
                    <a:pt x="1865" y="831"/>
                  </a:cubicBezTo>
                  <a:cubicBezTo>
                    <a:pt x="1867" y="827"/>
                    <a:pt x="1873" y="825"/>
                    <a:pt x="1877" y="827"/>
                  </a:cubicBezTo>
                  <a:cubicBezTo>
                    <a:pt x="1903" y="841"/>
                    <a:pt x="1933" y="852"/>
                    <a:pt x="1965" y="858"/>
                  </a:cubicBezTo>
                  <a:cubicBezTo>
                    <a:pt x="1965" y="858"/>
                    <a:pt x="1965" y="858"/>
                    <a:pt x="1965" y="858"/>
                  </a:cubicBezTo>
                  <a:cubicBezTo>
                    <a:pt x="1966" y="858"/>
                    <a:pt x="1967" y="858"/>
                    <a:pt x="1969" y="859"/>
                  </a:cubicBezTo>
                  <a:cubicBezTo>
                    <a:pt x="1969" y="859"/>
                    <a:pt x="1969" y="859"/>
                    <a:pt x="1969" y="859"/>
                  </a:cubicBezTo>
                  <a:cubicBezTo>
                    <a:pt x="2004" y="865"/>
                    <a:pt x="2040" y="865"/>
                    <a:pt x="2074" y="860"/>
                  </a:cubicBezTo>
                  <a:cubicBezTo>
                    <a:pt x="2075" y="860"/>
                    <a:pt x="2075" y="860"/>
                    <a:pt x="2075" y="860"/>
                  </a:cubicBezTo>
                  <a:cubicBezTo>
                    <a:pt x="2075" y="860"/>
                    <a:pt x="2075" y="860"/>
                    <a:pt x="2075" y="860"/>
                  </a:cubicBezTo>
                  <a:cubicBezTo>
                    <a:pt x="2079" y="859"/>
                    <a:pt x="2083" y="862"/>
                    <a:pt x="2084" y="867"/>
                  </a:cubicBezTo>
                  <a:cubicBezTo>
                    <a:pt x="2085" y="872"/>
                    <a:pt x="2082" y="876"/>
                    <a:pt x="2077" y="877"/>
                  </a:cubicBezTo>
                  <a:cubicBezTo>
                    <a:pt x="2060" y="879"/>
                    <a:pt x="2043" y="880"/>
                    <a:pt x="2025" y="880"/>
                  </a:cubicBezTo>
                  <a:close/>
                  <a:moveTo>
                    <a:pt x="297" y="880"/>
                  </a:moveTo>
                  <a:cubicBezTo>
                    <a:pt x="278" y="880"/>
                    <a:pt x="259" y="879"/>
                    <a:pt x="240" y="876"/>
                  </a:cubicBezTo>
                  <a:cubicBezTo>
                    <a:pt x="233" y="875"/>
                    <a:pt x="226" y="873"/>
                    <a:pt x="218" y="871"/>
                  </a:cubicBezTo>
                  <a:cubicBezTo>
                    <a:pt x="216" y="871"/>
                    <a:pt x="214" y="870"/>
                    <a:pt x="213" y="868"/>
                  </a:cubicBezTo>
                  <a:cubicBezTo>
                    <a:pt x="212" y="866"/>
                    <a:pt x="211" y="863"/>
                    <a:pt x="212" y="861"/>
                  </a:cubicBezTo>
                  <a:cubicBezTo>
                    <a:pt x="213" y="857"/>
                    <a:pt x="218" y="854"/>
                    <a:pt x="222" y="855"/>
                  </a:cubicBezTo>
                  <a:cubicBezTo>
                    <a:pt x="229" y="857"/>
                    <a:pt x="236" y="858"/>
                    <a:pt x="243" y="859"/>
                  </a:cubicBezTo>
                  <a:cubicBezTo>
                    <a:pt x="261" y="862"/>
                    <a:pt x="279" y="863"/>
                    <a:pt x="297" y="863"/>
                  </a:cubicBezTo>
                  <a:cubicBezTo>
                    <a:pt x="297" y="863"/>
                    <a:pt x="297" y="863"/>
                    <a:pt x="297" y="863"/>
                  </a:cubicBezTo>
                  <a:cubicBezTo>
                    <a:pt x="301" y="863"/>
                    <a:pt x="304" y="863"/>
                    <a:pt x="307" y="863"/>
                  </a:cubicBezTo>
                  <a:cubicBezTo>
                    <a:pt x="310" y="863"/>
                    <a:pt x="313" y="863"/>
                    <a:pt x="315" y="863"/>
                  </a:cubicBezTo>
                  <a:cubicBezTo>
                    <a:pt x="334" y="862"/>
                    <a:pt x="353" y="859"/>
                    <a:pt x="371" y="855"/>
                  </a:cubicBezTo>
                  <a:cubicBezTo>
                    <a:pt x="389" y="851"/>
                    <a:pt x="406" y="845"/>
                    <a:pt x="422" y="838"/>
                  </a:cubicBezTo>
                  <a:cubicBezTo>
                    <a:pt x="422" y="838"/>
                    <a:pt x="422" y="838"/>
                    <a:pt x="422" y="838"/>
                  </a:cubicBezTo>
                  <a:cubicBezTo>
                    <a:pt x="422" y="838"/>
                    <a:pt x="422" y="838"/>
                    <a:pt x="422" y="838"/>
                  </a:cubicBezTo>
                  <a:cubicBezTo>
                    <a:pt x="427" y="837"/>
                    <a:pt x="432" y="839"/>
                    <a:pt x="433" y="843"/>
                  </a:cubicBezTo>
                  <a:cubicBezTo>
                    <a:pt x="434" y="845"/>
                    <a:pt x="434" y="847"/>
                    <a:pt x="433" y="849"/>
                  </a:cubicBezTo>
                  <a:cubicBezTo>
                    <a:pt x="433" y="851"/>
                    <a:pt x="431" y="853"/>
                    <a:pt x="429" y="854"/>
                  </a:cubicBezTo>
                  <a:cubicBezTo>
                    <a:pt x="412" y="861"/>
                    <a:pt x="394" y="867"/>
                    <a:pt x="375" y="872"/>
                  </a:cubicBezTo>
                  <a:cubicBezTo>
                    <a:pt x="355" y="876"/>
                    <a:pt x="336" y="879"/>
                    <a:pt x="316" y="880"/>
                  </a:cubicBezTo>
                  <a:cubicBezTo>
                    <a:pt x="314" y="880"/>
                    <a:pt x="311" y="880"/>
                    <a:pt x="308" y="880"/>
                  </a:cubicBezTo>
                  <a:cubicBezTo>
                    <a:pt x="308" y="880"/>
                    <a:pt x="308" y="880"/>
                    <a:pt x="308" y="880"/>
                  </a:cubicBezTo>
                  <a:cubicBezTo>
                    <a:pt x="305" y="880"/>
                    <a:pt x="301" y="880"/>
                    <a:pt x="297" y="880"/>
                  </a:cubicBezTo>
                  <a:close/>
                  <a:moveTo>
                    <a:pt x="2103" y="871"/>
                  </a:moveTo>
                  <a:cubicBezTo>
                    <a:pt x="2100" y="871"/>
                    <a:pt x="2096" y="869"/>
                    <a:pt x="2095" y="865"/>
                  </a:cubicBezTo>
                  <a:cubicBezTo>
                    <a:pt x="2095" y="862"/>
                    <a:pt x="2095" y="860"/>
                    <a:pt x="2096" y="858"/>
                  </a:cubicBezTo>
                  <a:cubicBezTo>
                    <a:pt x="2097" y="856"/>
                    <a:pt x="2099" y="855"/>
                    <a:pt x="2101" y="854"/>
                  </a:cubicBezTo>
                  <a:cubicBezTo>
                    <a:pt x="2101" y="854"/>
                    <a:pt x="2101" y="854"/>
                    <a:pt x="2101" y="854"/>
                  </a:cubicBezTo>
                  <a:cubicBezTo>
                    <a:pt x="2106" y="853"/>
                    <a:pt x="2111" y="856"/>
                    <a:pt x="2112" y="861"/>
                  </a:cubicBezTo>
                  <a:cubicBezTo>
                    <a:pt x="2112" y="863"/>
                    <a:pt x="2112" y="865"/>
                    <a:pt x="2111" y="867"/>
                  </a:cubicBezTo>
                  <a:cubicBezTo>
                    <a:pt x="2110" y="869"/>
                    <a:pt x="2108" y="870"/>
                    <a:pt x="2105" y="871"/>
                  </a:cubicBezTo>
                  <a:cubicBezTo>
                    <a:pt x="2105" y="871"/>
                    <a:pt x="2104" y="871"/>
                    <a:pt x="2103" y="871"/>
                  </a:cubicBezTo>
                  <a:close/>
                  <a:moveTo>
                    <a:pt x="193" y="864"/>
                  </a:moveTo>
                  <a:cubicBezTo>
                    <a:pt x="192" y="864"/>
                    <a:pt x="191" y="864"/>
                    <a:pt x="190" y="863"/>
                  </a:cubicBezTo>
                  <a:cubicBezTo>
                    <a:pt x="186" y="862"/>
                    <a:pt x="184" y="857"/>
                    <a:pt x="185" y="853"/>
                  </a:cubicBezTo>
                  <a:cubicBezTo>
                    <a:pt x="186" y="848"/>
                    <a:pt x="191" y="846"/>
                    <a:pt x="196" y="847"/>
                  </a:cubicBezTo>
                  <a:cubicBezTo>
                    <a:pt x="198" y="848"/>
                    <a:pt x="200" y="850"/>
                    <a:pt x="201" y="852"/>
                  </a:cubicBezTo>
                  <a:cubicBezTo>
                    <a:pt x="202" y="854"/>
                    <a:pt x="202" y="856"/>
                    <a:pt x="201" y="858"/>
                  </a:cubicBezTo>
                  <a:cubicBezTo>
                    <a:pt x="200" y="862"/>
                    <a:pt x="197" y="864"/>
                    <a:pt x="193" y="864"/>
                  </a:cubicBezTo>
                  <a:close/>
                  <a:moveTo>
                    <a:pt x="2131" y="863"/>
                  </a:moveTo>
                  <a:cubicBezTo>
                    <a:pt x="2127" y="863"/>
                    <a:pt x="2124" y="861"/>
                    <a:pt x="2123" y="858"/>
                  </a:cubicBezTo>
                  <a:cubicBezTo>
                    <a:pt x="2122" y="855"/>
                    <a:pt x="2122" y="853"/>
                    <a:pt x="2123" y="851"/>
                  </a:cubicBezTo>
                  <a:cubicBezTo>
                    <a:pt x="2124" y="849"/>
                    <a:pt x="2126" y="848"/>
                    <a:pt x="2128" y="847"/>
                  </a:cubicBezTo>
                  <a:cubicBezTo>
                    <a:pt x="2138" y="844"/>
                    <a:pt x="2147" y="840"/>
                    <a:pt x="2156" y="836"/>
                  </a:cubicBezTo>
                  <a:cubicBezTo>
                    <a:pt x="2174" y="828"/>
                    <a:pt x="2191" y="817"/>
                    <a:pt x="2207" y="805"/>
                  </a:cubicBezTo>
                  <a:cubicBezTo>
                    <a:pt x="2208" y="804"/>
                    <a:pt x="2209" y="804"/>
                    <a:pt x="2210" y="803"/>
                  </a:cubicBezTo>
                  <a:cubicBezTo>
                    <a:pt x="2238" y="781"/>
                    <a:pt x="2261" y="752"/>
                    <a:pt x="2277" y="718"/>
                  </a:cubicBezTo>
                  <a:cubicBezTo>
                    <a:pt x="2279" y="714"/>
                    <a:pt x="2284" y="712"/>
                    <a:pt x="2288" y="714"/>
                  </a:cubicBezTo>
                  <a:cubicBezTo>
                    <a:pt x="2293" y="716"/>
                    <a:pt x="2294" y="721"/>
                    <a:pt x="2292" y="726"/>
                  </a:cubicBezTo>
                  <a:cubicBezTo>
                    <a:pt x="2275" y="762"/>
                    <a:pt x="2251" y="792"/>
                    <a:pt x="2220" y="816"/>
                  </a:cubicBezTo>
                  <a:cubicBezTo>
                    <a:pt x="2219" y="817"/>
                    <a:pt x="2219" y="817"/>
                    <a:pt x="2219" y="817"/>
                  </a:cubicBezTo>
                  <a:cubicBezTo>
                    <a:pt x="2219" y="818"/>
                    <a:pt x="2218" y="818"/>
                    <a:pt x="2217" y="819"/>
                  </a:cubicBezTo>
                  <a:cubicBezTo>
                    <a:pt x="2200" y="832"/>
                    <a:pt x="2182" y="843"/>
                    <a:pt x="2163" y="851"/>
                  </a:cubicBezTo>
                  <a:cubicBezTo>
                    <a:pt x="2153" y="856"/>
                    <a:pt x="2144" y="859"/>
                    <a:pt x="2133" y="863"/>
                  </a:cubicBezTo>
                  <a:cubicBezTo>
                    <a:pt x="2132" y="863"/>
                    <a:pt x="2132" y="863"/>
                    <a:pt x="2131" y="863"/>
                  </a:cubicBezTo>
                  <a:close/>
                  <a:moveTo>
                    <a:pt x="167" y="854"/>
                  </a:moveTo>
                  <a:cubicBezTo>
                    <a:pt x="165" y="854"/>
                    <a:pt x="164" y="854"/>
                    <a:pt x="163" y="853"/>
                  </a:cubicBezTo>
                  <a:cubicBezTo>
                    <a:pt x="128" y="838"/>
                    <a:pt x="97" y="816"/>
                    <a:pt x="72" y="789"/>
                  </a:cubicBezTo>
                  <a:cubicBezTo>
                    <a:pt x="72" y="789"/>
                    <a:pt x="72" y="789"/>
                    <a:pt x="72" y="789"/>
                  </a:cubicBezTo>
                  <a:cubicBezTo>
                    <a:pt x="71" y="788"/>
                    <a:pt x="70" y="787"/>
                    <a:pt x="69" y="786"/>
                  </a:cubicBezTo>
                  <a:cubicBezTo>
                    <a:pt x="47" y="761"/>
                    <a:pt x="31" y="732"/>
                    <a:pt x="19" y="700"/>
                  </a:cubicBezTo>
                  <a:cubicBezTo>
                    <a:pt x="18" y="698"/>
                    <a:pt x="19" y="696"/>
                    <a:pt x="20" y="694"/>
                  </a:cubicBezTo>
                  <a:cubicBezTo>
                    <a:pt x="20" y="692"/>
                    <a:pt x="22" y="690"/>
                    <a:pt x="24" y="689"/>
                  </a:cubicBezTo>
                  <a:cubicBezTo>
                    <a:pt x="29" y="688"/>
                    <a:pt x="34" y="690"/>
                    <a:pt x="35" y="695"/>
                  </a:cubicBezTo>
                  <a:cubicBezTo>
                    <a:pt x="46" y="725"/>
                    <a:pt x="62" y="752"/>
                    <a:pt x="82" y="774"/>
                  </a:cubicBezTo>
                  <a:cubicBezTo>
                    <a:pt x="82" y="775"/>
                    <a:pt x="83" y="776"/>
                    <a:pt x="84" y="777"/>
                  </a:cubicBezTo>
                  <a:cubicBezTo>
                    <a:pt x="84" y="777"/>
                    <a:pt x="84" y="777"/>
                    <a:pt x="84" y="777"/>
                  </a:cubicBezTo>
                  <a:cubicBezTo>
                    <a:pt x="84" y="777"/>
                    <a:pt x="84" y="777"/>
                    <a:pt x="84" y="777"/>
                  </a:cubicBezTo>
                  <a:cubicBezTo>
                    <a:pt x="108" y="803"/>
                    <a:pt x="137" y="823"/>
                    <a:pt x="170" y="838"/>
                  </a:cubicBezTo>
                  <a:cubicBezTo>
                    <a:pt x="172" y="838"/>
                    <a:pt x="174" y="840"/>
                    <a:pt x="175" y="842"/>
                  </a:cubicBezTo>
                  <a:cubicBezTo>
                    <a:pt x="175" y="844"/>
                    <a:pt x="175" y="847"/>
                    <a:pt x="174" y="849"/>
                  </a:cubicBezTo>
                  <a:cubicBezTo>
                    <a:pt x="173" y="852"/>
                    <a:pt x="170" y="854"/>
                    <a:pt x="167" y="854"/>
                  </a:cubicBezTo>
                  <a:close/>
                  <a:moveTo>
                    <a:pt x="451" y="842"/>
                  </a:moveTo>
                  <a:cubicBezTo>
                    <a:pt x="448" y="842"/>
                    <a:pt x="445" y="841"/>
                    <a:pt x="443" y="838"/>
                  </a:cubicBezTo>
                  <a:cubicBezTo>
                    <a:pt x="441" y="834"/>
                    <a:pt x="443" y="829"/>
                    <a:pt x="447" y="826"/>
                  </a:cubicBezTo>
                  <a:cubicBezTo>
                    <a:pt x="447" y="826"/>
                    <a:pt x="447" y="826"/>
                    <a:pt x="447" y="826"/>
                  </a:cubicBezTo>
                  <a:cubicBezTo>
                    <a:pt x="447" y="826"/>
                    <a:pt x="447" y="826"/>
                    <a:pt x="447" y="826"/>
                  </a:cubicBezTo>
                  <a:cubicBezTo>
                    <a:pt x="451" y="824"/>
                    <a:pt x="456" y="826"/>
                    <a:pt x="458" y="830"/>
                  </a:cubicBezTo>
                  <a:cubicBezTo>
                    <a:pt x="461" y="834"/>
                    <a:pt x="459" y="839"/>
                    <a:pt x="455" y="841"/>
                  </a:cubicBezTo>
                  <a:cubicBezTo>
                    <a:pt x="454" y="842"/>
                    <a:pt x="452" y="842"/>
                    <a:pt x="451" y="842"/>
                  </a:cubicBezTo>
                  <a:close/>
                  <a:moveTo>
                    <a:pt x="1849" y="828"/>
                  </a:moveTo>
                  <a:cubicBezTo>
                    <a:pt x="1847" y="828"/>
                    <a:pt x="1845" y="828"/>
                    <a:pt x="1844" y="827"/>
                  </a:cubicBezTo>
                  <a:cubicBezTo>
                    <a:pt x="1840" y="824"/>
                    <a:pt x="1839" y="819"/>
                    <a:pt x="1842" y="815"/>
                  </a:cubicBezTo>
                  <a:cubicBezTo>
                    <a:pt x="1844" y="811"/>
                    <a:pt x="1850" y="810"/>
                    <a:pt x="1853" y="813"/>
                  </a:cubicBezTo>
                  <a:cubicBezTo>
                    <a:pt x="1855" y="814"/>
                    <a:pt x="1857" y="816"/>
                    <a:pt x="1857" y="818"/>
                  </a:cubicBezTo>
                  <a:cubicBezTo>
                    <a:pt x="1857" y="820"/>
                    <a:pt x="1857" y="823"/>
                    <a:pt x="1856" y="825"/>
                  </a:cubicBezTo>
                  <a:cubicBezTo>
                    <a:pt x="1854" y="827"/>
                    <a:pt x="1851" y="828"/>
                    <a:pt x="1849" y="828"/>
                  </a:cubicBezTo>
                  <a:close/>
                  <a:moveTo>
                    <a:pt x="475" y="827"/>
                  </a:moveTo>
                  <a:cubicBezTo>
                    <a:pt x="472" y="827"/>
                    <a:pt x="469" y="826"/>
                    <a:pt x="468" y="824"/>
                  </a:cubicBezTo>
                  <a:cubicBezTo>
                    <a:pt x="467" y="822"/>
                    <a:pt x="466" y="819"/>
                    <a:pt x="466" y="817"/>
                  </a:cubicBezTo>
                  <a:cubicBezTo>
                    <a:pt x="467" y="815"/>
                    <a:pt x="468" y="813"/>
                    <a:pt x="470" y="812"/>
                  </a:cubicBezTo>
                  <a:cubicBezTo>
                    <a:pt x="490" y="798"/>
                    <a:pt x="507" y="781"/>
                    <a:pt x="521" y="763"/>
                  </a:cubicBezTo>
                  <a:cubicBezTo>
                    <a:pt x="521" y="763"/>
                    <a:pt x="521" y="763"/>
                    <a:pt x="521" y="763"/>
                  </a:cubicBezTo>
                  <a:cubicBezTo>
                    <a:pt x="526" y="758"/>
                    <a:pt x="530" y="752"/>
                    <a:pt x="534" y="745"/>
                  </a:cubicBezTo>
                  <a:cubicBezTo>
                    <a:pt x="551" y="719"/>
                    <a:pt x="563" y="689"/>
                    <a:pt x="570" y="656"/>
                  </a:cubicBezTo>
                  <a:cubicBezTo>
                    <a:pt x="570" y="652"/>
                    <a:pt x="571" y="648"/>
                    <a:pt x="572" y="643"/>
                  </a:cubicBezTo>
                  <a:cubicBezTo>
                    <a:pt x="573" y="639"/>
                    <a:pt x="577" y="636"/>
                    <a:pt x="582" y="636"/>
                  </a:cubicBezTo>
                  <a:cubicBezTo>
                    <a:pt x="584" y="637"/>
                    <a:pt x="586" y="638"/>
                    <a:pt x="587" y="640"/>
                  </a:cubicBezTo>
                  <a:cubicBezTo>
                    <a:pt x="588" y="642"/>
                    <a:pt x="589" y="644"/>
                    <a:pt x="589" y="646"/>
                  </a:cubicBezTo>
                  <a:cubicBezTo>
                    <a:pt x="588" y="651"/>
                    <a:pt x="587" y="655"/>
                    <a:pt x="586" y="660"/>
                  </a:cubicBezTo>
                  <a:cubicBezTo>
                    <a:pt x="579" y="695"/>
                    <a:pt x="566" y="727"/>
                    <a:pt x="548" y="755"/>
                  </a:cubicBezTo>
                  <a:cubicBezTo>
                    <a:pt x="544" y="761"/>
                    <a:pt x="540" y="768"/>
                    <a:pt x="535" y="774"/>
                  </a:cubicBezTo>
                  <a:cubicBezTo>
                    <a:pt x="535" y="774"/>
                    <a:pt x="535" y="774"/>
                    <a:pt x="535" y="774"/>
                  </a:cubicBezTo>
                  <a:cubicBezTo>
                    <a:pt x="520" y="793"/>
                    <a:pt x="501" y="811"/>
                    <a:pt x="480" y="826"/>
                  </a:cubicBezTo>
                  <a:cubicBezTo>
                    <a:pt x="478" y="827"/>
                    <a:pt x="477" y="827"/>
                    <a:pt x="475" y="827"/>
                  </a:cubicBezTo>
                  <a:close/>
                  <a:moveTo>
                    <a:pt x="1826" y="811"/>
                  </a:moveTo>
                  <a:cubicBezTo>
                    <a:pt x="1824" y="811"/>
                    <a:pt x="1822" y="810"/>
                    <a:pt x="1821" y="809"/>
                  </a:cubicBezTo>
                  <a:cubicBezTo>
                    <a:pt x="1813" y="802"/>
                    <a:pt x="1805" y="795"/>
                    <a:pt x="1798" y="787"/>
                  </a:cubicBezTo>
                  <a:cubicBezTo>
                    <a:pt x="1785" y="772"/>
                    <a:pt x="1773" y="755"/>
                    <a:pt x="1763" y="737"/>
                  </a:cubicBezTo>
                  <a:cubicBezTo>
                    <a:pt x="1759" y="730"/>
                    <a:pt x="1756" y="722"/>
                    <a:pt x="1753" y="715"/>
                  </a:cubicBezTo>
                  <a:cubicBezTo>
                    <a:pt x="1753" y="715"/>
                    <a:pt x="1753" y="715"/>
                    <a:pt x="1753" y="715"/>
                  </a:cubicBezTo>
                  <a:cubicBezTo>
                    <a:pt x="1741" y="686"/>
                    <a:pt x="1733" y="654"/>
                    <a:pt x="1730" y="619"/>
                  </a:cubicBezTo>
                  <a:cubicBezTo>
                    <a:pt x="1730" y="614"/>
                    <a:pt x="1733" y="610"/>
                    <a:pt x="1738" y="610"/>
                  </a:cubicBezTo>
                  <a:cubicBezTo>
                    <a:pt x="1743" y="610"/>
                    <a:pt x="1747" y="613"/>
                    <a:pt x="1747" y="618"/>
                  </a:cubicBezTo>
                  <a:cubicBezTo>
                    <a:pt x="1750" y="651"/>
                    <a:pt x="1757" y="681"/>
                    <a:pt x="1768" y="708"/>
                  </a:cubicBezTo>
                  <a:cubicBezTo>
                    <a:pt x="1771" y="715"/>
                    <a:pt x="1775" y="722"/>
                    <a:pt x="1778" y="729"/>
                  </a:cubicBezTo>
                  <a:cubicBezTo>
                    <a:pt x="1787" y="746"/>
                    <a:pt x="1798" y="761"/>
                    <a:pt x="1811" y="776"/>
                  </a:cubicBezTo>
                  <a:cubicBezTo>
                    <a:pt x="1817" y="783"/>
                    <a:pt x="1824" y="790"/>
                    <a:pt x="1832" y="796"/>
                  </a:cubicBezTo>
                  <a:cubicBezTo>
                    <a:pt x="1833" y="798"/>
                    <a:pt x="1835" y="800"/>
                    <a:pt x="1835" y="802"/>
                  </a:cubicBezTo>
                  <a:cubicBezTo>
                    <a:pt x="1835" y="804"/>
                    <a:pt x="1834" y="806"/>
                    <a:pt x="1833" y="808"/>
                  </a:cubicBezTo>
                  <a:cubicBezTo>
                    <a:pt x="1831" y="810"/>
                    <a:pt x="1829" y="811"/>
                    <a:pt x="1826" y="811"/>
                  </a:cubicBezTo>
                  <a:close/>
                  <a:moveTo>
                    <a:pt x="3465" y="784"/>
                  </a:moveTo>
                  <a:cubicBezTo>
                    <a:pt x="3460" y="784"/>
                    <a:pt x="3457" y="780"/>
                    <a:pt x="3457" y="775"/>
                  </a:cubicBezTo>
                  <a:cubicBezTo>
                    <a:pt x="3457" y="770"/>
                    <a:pt x="3460" y="767"/>
                    <a:pt x="3465" y="767"/>
                  </a:cubicBezTo>
                  <a:cubicBezTo>
                    <a:pt x="3470" y="767"/>
                    <a:pt x="3473" y="770"/>
                    <a:pt x="3473" y="775"/>
                  </a:cubicBezTo>
                  <a:cubicBezTo>
                    <a:pt x="3473" y="780"/>
                    <a:pt x="3470" y="784"/>
                    <a:pt x="3465" y="784"/>
                  </a:cubicBezTo>
                  <a:close/>
                  <a:moveTo>
                    <a:pt x="3465" y="755"/>
                  </a:moveTo>
                  <a:cubicBezTo>
                    <a:pt x="3460" y="755"/>
                    <a:pt x="3457" y="751"/>
                    <a:pt x="3457" y="747"/>
                  </a:cubicBezTo>
                  <a:cubicBezTo>
                    <a:pt x="3456" y="581"/>
                    <a:pt x="3456" y="581"/>
                    <a:pt x="3456" y="581"/>
                  </a:cubicBezTo>
                  <a:cubicBezTo>
                    <a:pt x="3456" y="566"/>
                    <a:pt x="3456" y="566"/>
                    <a:pt x="3456" y="566"/>
                  </a:cubicBezTo>
                  <a:cubicBezTo>
                    <a:pt x="3456" y="557"/>
                    <a:pt x="3456" y="547"/>
                    <a:pt x="3455" y="538"/>
                  </a:cubicBezTo>
                  <a:cubicBezTo>
                    <a:pt x="3455" y="536"/>
                    <a:pt x="3455" y="534"/>
                    <a:pt x="3457" y="532"/>
                  </a:cubicBezTo>
                  <a:cubicBezTo>
                    <a:pt x="3458" y="530"/>
                    <a:pt x="3460" y="529"/>
                    <a:pt x="3463" y="529"/>
                  </a:cubicBezTo>
                  <a:cubicBezTo>
                    <a:pt x="3467" y="529"/>
                    <a:pt x="3471" y="532"/>
                    <a:pt x="3472" y="537"/>
                  </a:cubicBezTo>
                  <a:cubicBezTo>
                    <a:pt x="3473" y="546"/>
                    <a:pt x="3473" y="556"/>
                    <a:pt x="3473" y="565"/>
                  </a:cubicBezTo>
                  <a:cubicBezTo>
                    <a:pt x="3473" y="581"/>
                    <a:pt x="3473" y="581"/>
                    <a:pt x="3473" y="581"/>
                  </a:cubicBezTo>
                  <a:cubicBezTo>
                    <a:pt x="3473" y="634"/>
                    <a:pt x="3473" y="634"/>
                    <a:pt x="3473" y="634"/>
                  </a:cubicBezTo>
                  <a:cubicBezTo>
                    <a:pt x="3473" y="634"/>
                    <a:pt x="3473" y="634"/>
                    <a:pt x="3473" y="634"/>
                  </a:cubicBezTo>
                  <a:cubicBezTo>
                    <a:pt x="3473" y="747"/>
                    <a:pt x="3473" y="747"/>
                    <a:pt x="3473" y="747"/>
                  </a:cubicBezTo>
                  <a:cubicBezTo>
                    <a:pt x="3473" y="751"/>
                    <a:pt x="3470" y="755"/>
                    <a:pt x="3465" y="755"/>
                  </a:cubicBezTo>
                  <a:close/>
                  <a:moveTo>
                    <a:pt x="2295" y="704"/>
                  </a:moveTo>
                  <a:cubicBezTo>
                    <a:pt x="2295" y="704"/>
                    <a:pt x="2294" y="704"/>
                    <a:pt x="2293" y="704"/>
                  </a:cubicBezTo>
                  <a:cubicBezTo>
                    <a:pt x="2288" y="702"/>
                    <a:pt x="2286" y="697"/>
                    <a:pt x="2287" y="693"/>
                  </a:cubicBezTo>
                  <a:cubicBezTo>
                    <a:pt x="2287" y="693"/>
                    <a:pt x="2287" y="693"/>
                    <a:pt x="2287" y="693"/>
                  </a:cubicBezTo>
                  <a:cubicBezTo>
                    <a:pt x="2289" y="689"/>
                    <a:pt x="2294" y="686"/>
                    <a:pt x="2298" y="688"/>
                  </a:cubicBezTo>
                  <a:cubicBezTo>
                    <a:pt x="2300" y="689"/>
                    <a:pt x="2302" y="690"/>
                    <a:pt x="2303" y="692"/>
                  </a:cubicBezTo>
                  <a:cubicBezTo>
                    <a:pt x="2304" y="694"/>
                    <a:pt x="2304" y="696"/>
                    <a:pt x="2303" y="699"/>
                  </a:cubicBezTo>
                  <a:cubicBezTo>
                    <a:pt x="2302" y="702"/>
                    <a:pt x="2299" y="704"/>
                    <a:pt x="2295" y="704"/>
                  </a:cubicBezTo>
                  <a:close/>
                  <a:moveTo>
                    <a:pt x="19" y="679"/>
                  </a:moveTo>
                  <a:cubicBezTo>
                    <a:pt x="15" y="679"/>
                    <a:pt x="12" y="676"/>
                    <a:pt x="11" y="672"/>
                  </a:cubicBezTo>
                  <a:cubicBezTo>
                    <a:pt x="10" y="670"/>
                    <a:pt x="11" y="668"/>
                    <a:pt x="12" y="666"/>
                  </a:cubicBezTo>
                  <a:cubicBezTo>
                    <a:pt x="13" y="664"/>
                    <a:pt x="15" y="663"/>
                    <a:pt x="17" y="662"/>
                  </a:cubicBezTo>
                  <a:cubicBezTo>
                    <a:pt x="22" y="661"/>
                    <a:pt x="26" y="664"/>
                    <a:pt x="27" y="668"/>
                  </a:cubicBezTo>
                  <a:cubicBezTo>
                    <a:pt x="28" y="673"/>
                    <a:pt x="26" y="677"/>
                    <a:pt x="21" y="679"/>
                  </a:cubicBezTo>
                  <a:cubicBezTo>
                    <a:pt x="20" y="679"/>
                    <a:pt x="20" y="679"/>
                    <a:pt x="19" y="679"/>
                  </a:cubicBezTo>
                  <a:close/>
                  <a:moveTo>
                    <a:pt x="2303" y="677"/>
                  </a:moveTo>
                  <a:cubicBezTo>
                    <a:pt x="2303" y="677"/>
                    <a:pt x="2302" y="677"/>
                    <a:pt x="2301" y="677"/>
                  </a:cubicBezTo>
                  <a:cubicBezTo>
                    <a:pt x="2297" y="676"/>
                    <a:pt x="2294" y="671"/>
                    <a:pt x="2295" y="667"/>
                  </a:cubicBezTo>
                  <a:cubicBezTo>
                    <a:pt x="2301" y="644"/>
                    <a:pt x="2304" y="619"/>
                    <a:pt x="2304" y="593"/>
                  </a:cubicBezTo>
                  <a:cubicBezTo>
                    <a:pt x="2305" y="570"/>
                    <a:pt x="2305" y="570"/>
                    <a:pt x="2305" y="570"/>
                  </a:cubicBezTo>
                  <a:cubicBezTo>
                    <a:pt x="2305" y="568"/>
                    <a:pt x="2305" y="566"/>
                    <a:pt x="2305" y="564"/>
                  </a:cubicBezTo>
                  <a:cubicBezTo>
                    <a:pt x="2305" y="556"/>
                    <a:pt x="2305" y="548"/>
                    <a:pt x="2306" y="540"/>
                  </a:cubicBezTo>
                  <a:cubicBezTo>
                    <a:pt x="2306" y="540"/>
                    <a:pt x="2306" y="540"/>
                    <a:pt x="2306" y="540"/>
                  </a:cubicBezTo>
                  <a:cubicBezTo>
                    <a:pt x="2307" y="521"/>
                    <a:pt x="2309" y="501"/>
                    <a:pt x="2313" y="479"/>
                  </a:cubicBezTo>
                  <a:cubicBezTo>
                    <a:pt x="2314" y="473"/>
                    <a:pt x="2315" y="466"/>
                    <a:pt x="2316" y="459"/>
                  </a:cubicBezTo>
                  <a:cubicBezTo>
                    <a:pt x="2317" y="455"/>
                    <a:pt x="2321" y="452"/>
                    <a:pt x="2326" y="452"/>
                  </a:cubicBezTo>
                  <a:cubicBezTo>
                    <a:pt x="2331" y="453"/>
                    <a:pt x="2334" y="458"/>
                    <a:pt x="2333" y="462"/>
                  </a:cubicBezTo>
                  <a:cubicBezTo>
                    <a:pt x="2331" y="469"/>
                    <a:pt x="2330" y="475"/>
                    <a:pt x="2329" y="482"/>
                  </a:cubicBezTo>
                  <a:cubicBezTo>
                    <a:pt x="2326" y="503"/>
                    <a:pt x="2324" y="523"/>
                    <a:pt x="2323" y="541"/>
                  </a:cubicBezTo>
                  <a:cubicBezTo>
                    <a:pt x="2323" y="541"/>
                    <a:pt x="2323" y="541"/>
                    <a:pt x="2323" y="541"/>
                  </a:cubicBezTo>
                  <a:cubicBezTo>
                    <a:pt x="2323" y="542"/>
                    <a:pt x="2323" y="542"/>
                    <a:pt x="2323" y="542"/>
                  </a:cubicBezTo>
                  <a:cubicBezTo>
                    <a:pt x="2322" y="549"/>
                    <a:pt x="2322" y="557"/>
                    <a:pt x="2322" y="564"/>
                  </a:cubicBezTo>
                  <a:cubicBezTo>
                    <a:pt x="2322" y="566"/>
                    <a:pt x="2322" y="569"/>
                    <a:pt x="2322" y="571"/>
                  </a:cubicBezTo>
                  <a:cubicBezTo>
                    <a:pt x="2321" y="594"/>
                    <a:pt x="2321" y="594"/>
                    <a:pt x="2321" y="594"/>
                  </a:cubicBezTo>
                  <a:cubicBezTo>
                    <a:pt x="2321" y="621"/>
                    <a:pt x="2317" y="647"/>
                    <a:pt x="2312" y="671"/>
                  </a:cubicBezTo>
                  <a:cubicBezTo>
                    <a:pt x="2311" y="674"/>
                    <a:pt x="2307" y="677"/>
                    <a:pt x="2303" y="677"/>
                  </a:cubicBezTo>
                  <a:close/>
                  <a:moveTo>
                    <a:pt x="13" y="651"/>
                  </a:moveTo>
                  <a:cubicBezTo>
                    <a:pt x="9" y="651"/>
                    <a:pt x="6" y="648"/>
                    <a:pt x="5" y="644"/>
                  </a:cubicBezTo>
                  <a:cubicBezTo>
                    <a:pt x="4" y="634"/>
                    <a:pt x="2" y="624"/>
                    <a:pt x="2" y="614"/>
                  </a:cubicBezTo>
                  <a:cubicBezTo>
                    <a:pt x="1" y="605"/>
                    <a:pt x="1" y="605"/>
                    <a:pt x="1" y="605"/>
                  </a:cubicBezTo>
                  <a:cubicBezTo>
                    <a:pt x="1" y="603"/>
                    <a:pt x="1" y="601"/>
                    <a:pt x="1" y="599"/>
                  </a:cubicBezTo>
                  <a:cubicBezTo>
                    <a:pt x="1" y="598"/>
                    <a:pt x="1" y="597"/>
                    <a:pt x="1" y="596"/>
                  </a:cubicBezTo>
                  <a:cubicBezTo>
                    <a:pt x="1" y="596"/>
                    <a:pt x="1" y="596"/>
                    <a:pt x="1" y="596"/>
                  </a:cubicBezTo>
                  <a:cubicBezTo>
                    <a:pt x="1" y="594"/>
                    <a:pt x="1" y="592"/>
                    <a:pt x="1" y="590"/>
                  </a:cubicBezTo>
                  <a:cubicBezTo>
                    <a:pt x="1" y="587"/>
                    <a:pt x="1" y="584"/>
                    <a:pt x="0" y="579"/>
                  </a:cubicBezTo>
                  <a:cubicBezTo>
                    <a:pt x="0" y="578"/>
                    <a:pt x="1" y="577"/>
                    <a:pt x="1" y="576"/>
                  </a:cubicBezTo>
                  <a:cubicBezTo>
                    <a:pt x="1" y="434"/>
                    <a:pt x="1" y="434"/>
                    <a:pt x="1" y="434"/>
                  </a:cubicBezTo>
                  <a:cubicBezTo>
                    <a:pt x="1" y="429"/>
                    <a:pt x="4" y="425"/>
                    <a:pt x="9" y="425"/>
                  </a:cubicBezTo>
                  <a:cubicBezTo>
                    <a:pt x="14" y="425"/>
                    <a:pt x="17" y="429"/>
                    <a:pt x="17" y="434"/>
                  </a:cubicBezTo>
                  <a:cubicBezTo>
                    <a:pt x="17" y="576"/>
                    <a:pt x="17" y="576"/>
                    <a:pt x="17" y="576"/>
                  </a:cubicBezTo>
                  <a:cubicBezTo>
                    <a:pt x="17" y="577"/>
                    <a:pt x="17" y="578"/>
                    <a:pt x="17" y="579"/>
                  </a:cubicBezTo>
                  <a:cubicBezTo>
                    <a:pt x="17" y="583"/>
                    <a:pt x="18" y="587"/>
                    <a:pt x="18" y="590"/>
                  </a:cubicBezTo>
                  <a:cubicBezTo>
                    <a:pt x="18" y="592"/>
                    <a:pt x="18" y="593"/>
                    <a:pt x="18" y="596"/>
                  </a:cubicBezTo>
                  <a:cubicBezTo>
                    <a:pt x="18" y="596"/>
                    <a:pt x="18" y="596"/>
                    <a:pt x="18" y="596"/>
                  </a:cubicBezTo>
                  <a:cubicBezTo>
                    <a:pt x="18" y="597"/>
                    <a:pt x="18" y="598"/>
                    <a:pt x="18" y="599"/>
                  </a:cubicBezTo>
                  <a:cubicBezTo>
                    <a:pt x="18" y="601"/>
                    <a:pt x="18" y="603"/>
                    <a:pt x="18" y="604"/>
                  </a:cubicBezTo>
                  <a:cubicBezTo>
                    <a:pt x="19" y="613"/>
                    <a:pt x="19" y="613"/>
                    <a:pt x="19" y="613"/>
                  </a:cubicBezTo>
                  <a:cubicBezTo>
                    <a:pt x="19" y="622"/>
                    <a:pt x="20" y="632"/>
                    <a:pt x="22" y="641"/>
                  </a:cubicBezTo>
                  <a:cubicBezTo>
                    <a:pt x="23" y="646"/>
                    <a:pt x="19" y="650"/>
                    <a:pt x="15" y="651"/>
                  </a:cubicBezTo>
                  <a:cubicBezTo>
                    <a:pt x="14" y="651"/>
                    <a:pt x="14" y="651"/>
                    <a:pt x="13" y="651"/>
                  </a:cubicBezTo>
                  <a:close/>
                  <a:moveTo>
                    <a:pt x="584" y="625"/>
                  </a:moveTo>
                  <a:cubicBezTo>
                    <a:pt x="583" y="625"/>
                    <a:pt x="583" y="625"/>
                    <a:pt x="583" y="625"/>
                  </a:cubicBezTo>
                  <a:cubicBezTo>
                    <a:pt x="581" y="625"/>
                    <a:pt x="579" y="624"/>
                    <a:pt x="577" y="622"/>
                  </a:cubicBezTo>
                  <a:cubicBezTo>
                    <a:pt x="576" y="620"/>
                    <a:pt x="575" y="618"/>
                    <a:pt x="575" y="616"/>
                  </a:cubicBezTo>
                  <a:cubicBezTo>
                    <a:pt x="576" y="611"/>
                    <a:pt x="580" y="608"/>
                    <a:pt x="584" y="608"/>
                  </a:cubicBezTo>
                  <a:cubicBezTo>
                    <a:pt x="587" y="608"/>
                    <a:pt x="589" y="609"/>
                    <a:pt x="590" y="611"/>
                  </a:cubicBezTo>
                  <a:cubicBezTo>
                    <a:pt x="592" y="613"/>
                    <a:pt x="592" y="615"/>
                    <a:pt x="592" y="617"/>
                  </a:cubicBezTo>
                  <a:cubicBezTo>
                    <a:pt x="592" y="617"/>
                    <a:pt x="592" y="617"/>
                    <a:pt x="592" y="617"/>
                  </a:cubicBezTo>
                  <a:cubicBezTo>
                    <a:pt x="592" y="622"/>
                    <a:pt x="588" y="625"/>
                    <a:pt x="584" y="625"/>
                  </a:cubicBezTo>
                  <a:close/>
                  <a:moveTo>
                    <a:pt x="1737" y="599"/>
                  </a:moveTo>
                  <a:cubicBezTo>
                    <a:pt x="1733" y="599"/>
                    <a:pt x="1729" y="595"/>
                    <a:pt x="1729" y="590"/>
                  </a:cubicBezTo>
                  <a:cubicBezTo>
                    <a:pt x="1729" y="588"/>
                    <a:pt x="1729" y="586"/>
                    <a:pt x="1731" y="584"/>
                  </a:cubicBezTo>
                  <a:cubicBezTo>
                    <a:pt x="1733" y="583"/>
                    <a:pt x="1735" y="582"/>
                    <a:pt x="1737" y="582"/>
                  </a:cubicBezTo>
                  <a:cubicBezTo>
                    <a:pt x="1737" y="582"/>
                    <a:pt x="1737" y="582"/>
                    <a:pt x="1737" y="582"/>
                  </a:cubicBezTo>
                  <a:cubicBezTo>
                    <a:pt x="1742" y="582"/>
                    <a:pt x="1746" y="585"/>
                    <a:pt x="1746" y="590"/>
                  </a:cubicBezTo>
                  <a:cubicBezTo>
                    <a:pt x="1746" y="592"/>
                    <a:pt x="1745" y="594"/>
                    <a:pt x="1743" y="596"/>
                  </a:cubicBezTo>
                  <a:cubicBezTo>
                    <a:pt x="1742" y="598"/>
                    <a:pt x="1740" y="599"/>
                    <a:pt x="1737" y="599"/>
                  </a:cubicBezTo>
                  <a:cubicBezTo>
                    <a:pt x="1737" y="599"/>
                    <a:pt x="1737" y="599"/>
                    <a:pt x="1737" y="599"/>
                  </a:cubicBezTo>
                  <a:close/>
                  <a:moveTo>
                    <a:pt x="585" y="597"/>
                  </a:moveTo>
                  <a:cubicBezTo>
                    <a:pt x="585" y="597"/>
                    <a:pt x="585" y="597"/>
                    <a:pt x="585" y="597"/>
                  </a:cubicBezTo>
                  <a:cubicBezTo>
                    <a:pt x="582" y="597"/>
                    <a:pt x="580" y="596"/>
                    <a:pt x="579" y="594"/>
                  </a:cubicBezTo>
                  <a:cubicBezTo>
                    <a:pt x="577" y="593"/>
                    <a:pt x="576" y="590"/>
                    <a:pt x="576" y="588"/>
                  </a:cubicBezTo>
                  <a:cubicBezTo>
                    <a:pt x="577" y="551"/>
                    <a:pt x="577" y="551"/>
                    <a:pt x="577" y="551"/>
                  </a:cubicBezTo>
                  <a:cubicBezTo>
                    <a:pt x="578" y="534"/>
                    <a:pt x="578" y="534"/>
                    <a:pt x="578" y="534"/>
                  </a:cubicBezTo>
                  <a:cubicBezTo>
                    <a:pt x="579" y="525"/>
                    <a:pt x="580" y="515"/>
                    <a:pt x="581" y="505"/>
                  </a:cubicBezTo>
                  <a:cubicBezTo>
                    <a:pt x="581" y="503"/>
                    <a:pt x="582" y="500"/>
                    <a:pt x="582" y="498"/>
                  </a:cubicBezTo>
                  <a:cubicBezTo>
                    <a:pt x="582" y="496"/>
                    <a:pt x="583" y="494"/>
                    <a:pt x="583" y="491"/>
                  </a:cubicBezTo>
                  <a:cubicBezTo>
                    <a:pt x="583" y="487"/>
                    <a:pt x="584" y="481"/>
                    <a:pt x="585" y="475"/>
                  </a:cubicBezTo>
                  <a:cubicBezTo>
                    <a:pt x="585" y="475"/>
                    <a:pt x="585" y="475"/>
                    <a:pt x="585" y="475"/>
                  </a:cubicBezTo>
                  <a:cubicBezTo>
                    <a:pt x="591" y="442"/>
                    <a:pt x="599" y="410"/>
                    <a:pt x="609" y="380"/>
                  </a:cubicBezTo>
                  <a:cubicBezTo>
                    <a:pt x="610" y="375"/>
                    <a:pt x="615" y="373"/>
                    <a:pt x="620" y="374"/>
                  </a:cubicBezTo>
                  <a:cubicBezTo>
                    <a:pt x="624" y="376"/>
                    <a:pt x="626" y="381"/>
                    <a:pt x="625" y="385"/>
                  </a:cubicBezTo>
                  <a:cubicBezTo>
                    <a:pt x="615" y="415"/>
                    <a:pt x="607" y="446"/>
                    <a:pt x="602" y="477"/>
                  </a:cubicBezTo>
                  <a:cubicBezTo>
                    <a:pt x="602" y="478"/>
                    <a:pt x="602" y="478"/>
                    <a:pt x="602" y="478"/>
                  </a:cubicBezTo>
                  <a:cubicBezTo>
                    <a:pt x="601" y="483"/>
                    <a:pt x="600" y="489"/>
                    <a:pt x="600" y="494"/>
                  </a:cubicBezTo>
                  <a:cubicBezTo>
                    <a:pt x="599" y="496"/>
                    <a:pt x="599" y="498"/>
                    <a:pt x="599" y="500"/>
                  </a:cubicBezTo>
                  <a:cubicBezTo>
                    <a:pt x="599" y="502"/>
                    <a:pt x="598" y="505"/>
                    <a:pt x="598" y="507"/>
                  </a:cubicBezTo>
                  <a:cubicBezTo>
                    <a:pt x="597" y="517"/>
                    <a:pt x="596" y="526"/>
                    <a:pt x="595" y="536"/>
                  </a:cubicBezTo>
                  <a:cubicBezTo>
                    <a:pt x="594" y="552"/>
                    <a:pt x="594" y="552"/>
                    <a:pt x="594" y="552"/>
                  </a:cubicBezTo>
                  <a:cubicBezTo>
                    <a:pt x="593" y="589"/>
                    <a:pt x="593" y="589"/>
                    <a:pt x="593" y="589"/>
                  </a:cubicBezTo>
                  <a:cubicBezTo>
                    <a:pt x="593" y="593"/>
                    <a:pt x="590" y="597"/>
                    <a:pt x="585" y="597"/>
                  </a:cubicBezTo>
                  <a:close/>
                  <a:moveTo>
                    <a:pt x="1737" y="570"/>
                  </a:moveTo>
                  <a:cubicBezTo>
                    <a:pt x="1732" y="570"/>
                    <a:pt x="1728" y="567"/>
                    <a:pt x="1728" y="562"/>
                  </a:cubicBezTo>
                  <a:cubicBezTo>
                    <a:pt x="1728" y="556"/>
                    <a:pt x="1728" y="548"/>
                    <a:pt x="1727" y="541"/>
                  </a:cubicBezTo>
                  <a:cubicBezTo>
                    <a:pt x="1727" y="541"/>
                    <a:pt x="1727" y="541"/>
                    <a:pt x="1727" y="541"/>
                  </a:cubicBezTo>
                  <a:cubicBezTo>
                    <a:pt x="1725" y="519"/>
                    <a:pt x="1725" y="519"/>
                    <a:pt x="1725" y="519"/>
                  </a:cubicBezTo>
                  <a:cubicBezTo>
                    <a:pt x="1725" y="511"/>
                    <a:pt x="1725" y="511"/>
                    <a:pt x="1725" y="511"/>
                  </a:cubicBezTo>
                  <a:cubicBezTo>
                    <a:pt x="1722" y="491"/>
                    <a:pt x="1719" y="471"/>
                    <a:pt x="1715" y="451"/>
                  </a:cubicBezTo>
                  <a:cubicBezTo>
                    <a:pt x="1711" y="431"/>
                    <a:pt x="1706" y="411"/>
                    <a:pt x="1699" y="392"/>
                  </a:cubicBezTo>
                  <a:cubicBezTo>
                    <a:pt x="1696" y="381"/>
                    <a:pt x="1692" y="371"/>
                    <a:pt x="1688" y="361"/>
                  </a:cubicBezTo>
                  <a:cubicBezTo>
                    <a:pt x="1687" y="359"/>
                    <a:pt x="1687" y="356"/>
                    <a:pt x="1688" y="354"/>
                  </a:cubicBezTo>
                  <a:cubicBezTo>
                    <a:pt x="1689" y="352"/>
                    <a:pt x="1691" y="350"/>
                    <a:pt x="1693" y="350"/>
                  </a:cubicBezTo>
                  <a:cubicBezTo>
                    <a:pt x="1697" y="348"/>
                    <a:pt x="1702" y="350"/>
                    <a:pt x="1704" y="354"/>
                  </a:cubicBezTo>
                  <a:cubicBezTo>
                    <a:pt x="1708" y="365"/>
                    <a:pt x="1712" y="376"/>
                    <a:pt x="1715" y="387"/>
                  </a:cubicBezTo>
                  <a:cubicBezTo>
                    <a:pt x="1722" y="406"/>
                    <a:pt x="1727" y="427"/>
                    <a:pt x="1732" y="448"/>
                  </a:cubicBezTo>
                  <a:cubicBezTo>
                    <a:pt x="1732" y="448"/>
                    <a:pt x="1732" y="448"/>
                    <a:pt x="1732" y="448"/>
                  </a:cubicBezTo>
                  <a:cubicBezTo>
                    <a:pt x="1732" y="448"/>
                    <a:pt x="1732" y="448"/>
                    <a:pt x="1732" y="448"/>
                  </a:cubicBezTo>
                  <a:cubicBezTo>
                    <a:pt x="1736" y="468"/>
                    <a:pt x="1739" y="489"/>
                    <a:pt x="1741" y="509"/>
                  </a:cubicBezTo>
                  <a:cubicBezTo>
                    <a:pt x="1742" y="517"/>
                    <a:pt x="1742" y="517"/>
                    <a:pt x="1742" y="517"/>
                  </a:cubicBezTo>
                  <a:cubicBezTo>
                    <a:pt x="1744" y="539"/>
                    <a:pt x="1744" y="539"/>
                    <a:pt x="1744" y="539"/>
                  </a:cubicBezTo>
                  <a:cubicBezTo>
                    <a:pt x="1745" y="547"/>
                    <a:pt x="1745" y="555"/>
                    <a:pt x="1745" y="562"/>
                  </a:cubicBezTo>
                  <a:cubicBezTo>
                    <a:pt x="1745" y="566"/>
                    <a:pt x="1741" y="570"/>
                    <a:pt x="1737" y="570"/>
                  </a:cubicBezTo>
                  <a:cubicBezTo>
                    <a:pt x="1737" y="570"/>
                    <a:pt x="1737" y="570"/>
                    <a:pt x="1737" y="570"/>
                  </a:cubicBezTo>
                  <a:close/>
                  <a:moveTo>
                    <a:pt x="3461" y="518"/>
                  </a:moveTo>
                  <a:cubicBezTo>
                    <a:pt x="3457" y="518"/>
                    <a:pt x="3453" y="515"/>
                    <a:pt x="3452" y="510"/>
                  </a:cubicBezTo>
                  <a:cubicBezTo>
                    <a:pt x="3452" y="506"/>
                    <a:pt x="3455" y="501"/>
                    <a:pt x="3460" y="501"/>
                  </a:cubicBezTo>
                  <a:cubicBezTo>
                    <a:pt x="3464" y="500"/>
                    <a:pt x="3469" y="504"/>
                    <a:pt x="3469" y="508"/>
                  </a:cubicBezTo>
                  <a:cubicBezTo>
                    <a:pt x="3470" y="511"/>
                    <a:pt x="3469" y="513"/>
                    <a:pt x="3468" y="515"/>
                  </a:cubicBezTo>
                  <a:cubicBezTo>
                    <a:pt x="3466" y="516"/>
                    <a:pt x="3464" y="517"/>
                    <a:pt x="3462" y="518"/>
                  </a:cubicBezTo>
                  <a:cubicBezTo>
                    <a:pt x="3462" y="518"/>
                    <a:pt x="3461" y="518"/>
                    <a:pt x="3461" y="518"/>
                  </a:cubicBezTo>
                  <a:close/>
                  <a:moveTo>
                    <a:pt x="3457" y="490"/>
                  </a:moveTo>
                  <a:cubicBezTo>
                    <a:pt x="3453" y="490"/>
                    <a:pt x="3449" y="487"/>
                    <a:pt x="3449" y="483"/>
                  </a:cubicBezTo>
                  <a:cubicBezTo>
                    <a:pt x="3444" y="450"/>
                    <a:pt x="3436" y="418"/>
                    <a:pt x="3426" y="387"/>
                  </a:cubicBezTo>
                  <a:cubicBezTo>
                    <a:pt x="3425" y="383"/>
                    <a:pt x="3423" y="379"/>
                    <a:pt x="3421" y="375"/>
                  </a:cubicBezTo>
                  <a:cubicBezTo>
                    <a:pt x="3421" y="375"/>
                    <a:pt x="3421" y="374"/>
                    <a:pt x="3421" y="374"/>
                  </a:cubicBezTo>
                  <a:cubicBezTo>
                    <a:pt x="3411" y="345"/>
                    <a:pt x="3397" y="316"/>
                    <a:pt x="3382" y="289"/>
                  </a:cubicBezTo>
                  <a:cubicBezTo>
                    <a:pt x="3381" y="287"/>
                    <a:pt x="3380" y="285"/>
                    <a:pt x="3381" y="282"/>
                  </a:cubicBezTo>
                  <a:cubicBezTo>
                    <a:pt x="3381" y="280"/>
                    <a:pt x="3383" y="278"/>
                    <a:pt x="3385" y="277"/>
                  </a:cubicBezTo>
                  <a:cubicBezTo>
                    <a:pt x="3389" y="275"/>
                    <a:pt x="3394" y="276"/>
                    <a:pt x="3396" y="280"/>
                  </a:cubicBezTo>
                  <a:cubicBezTo>
                    <a:pt x="3413" y="308"/>
                    <a:pt x="3426" y="338"/>
                    <a:pt x="3437" y="369"/>
                  </a:cubicBezTo>
                  <a:cubicBezTo>
                    <a:pt x="3439" y="373"/>
                    <a:pt x="3440" y="377"/>
                    <a:pt x="3442" y="382"/>
                  </a:cubicBezTo>
                  <a:cubicBezTo>
                    <a:pt x="3452" y="413"/>
                    <a:pt x="3460" y="446"/>
                    <a:pt x="3466" y="480"/>
                  </a:cubicBezTo>
                  <a:cubicBezTo>
                    <a:pt x="3466" y="482"/>
                    <a:pt x="3465" y="484"/>
                    <a:pt x="3464" y="486"/>
                  </a:cubicBezTo>
                  <a:cubicBezTo>
                    <a:pt x="3463" y="488"/>
                    <a:pt x="3461" y="489"/>
                    <a:pt x="3458" y="490"/>
                  </a:cubicBezTo>
                  <a:cubicBezTo>
                    <a:pt x="3458" y="490"/>
                    <a:pt x="3458" y="490"/>
                    <a:pt x="3457" y="490"/>
                  </a:cubicBezTo>
                  <a:close/>
                  <a:moveTo>
                    <a:pt x="2330" y="442"/>
                  </a:moveTo>
                  <a:cubicBezTo>
                    <a:pt x="2330" y="442"/>
                    <a:pt x="2329" y="442"/>
                    <a:pt x="2328" y="441"/>
                  </a:cubicBezTo>
                  <a:cubicBezTo>
                    <a:pt x="2324" y="440"/>
                    <a:pt x="2321" y="436"/>
                    <a:pt x="2322" y="431"/>
                  </a:cubicBezTo>
                  <a:cubicBezTo>
                    <a:pt x="2322" y="430"/>
                    <a:pt x="2322" y="430"/>
                    <a:pt x="2322" y="430"/>
                  </a:cubicBezTo>
                  <a:cubicBezTo>
                    <a:pt x="2322" y="430"/>
                    <a:pt x="2322" y="430"/>
                    <a:pt x="2322" y="430"/>
                  </a:cubicBezTo>
                  <a:cubicBezTo>
                    <a:pt x="2324" y="426"/>
                    <a:pt x="2328" y="424"/>
                    <a:pt x="2332" y="425"/>
                  </a:cubicBezTo>
                  <a:cubicBezTo>
                    <a:pt x="2337" y="426"/>
                    <a:pt x="2340" y="431"/>
                    <a:pt x="2339" y="435"/>
                  </a:cubicBezTo>
                  <a:cubicBezTo>
                    <a:pt x="2338" y="439"/>
                    <a:pt x="2334" y="442"/>
                    <a:pt x="2330" y="442"/>
                  </a:cubicBezTo>
                  <a:close/>
                  <a:moveTo>
                    <a:pt x="2337" y="414"/>
                  </a:moveTo>
                  <a:cubicBezTo>
                    <a:pt x="2337" y="414"/>
                    <a:pt x="2336" y="414"/>
                    <a:pt x="2335" y="414"/>
                  </a:cubicBezTo>
                  <a:cubicBezTo>
                    <a:pt x="2333" y="413"/>
                    <a:pt x="2331" y="412"/>
                    <a:pt x="2330" y="410"/>
                  </a:cubicBezTo>
                  <a:cubicBezTo>
                    <a:pt x="2329" y="408"/>
                    <a:pt x="2329" y="406"/>
                    <a:pt x="2329" y="403"/>
                  </a:cubicBezTo>
                  <a:cubicBezTo>
                    <a:pt x="2334" y="388"/>
                    <a:pt x="2339" y="372"/>
                    <a:pt x="2345" y="357"/>
                  </a:cubicBezTo>
                  <a:cubicBezTo>
                    <a:pt x="2351" y="342"/>
                    <a:pt x="2357" y="327"/>
                    <a:pt x="2364" y="312"/>
                  </a:cubicBezTo>
                  <a:cubicBezTo>
                    <a:pt x="2377" y="288"/>
                    <a:pt x="2391" y="264"/>
                    <a:pt x="2406" y="242"/>
                  </a:cubicBezTo>
                  <a:cubicBezTo>
                    <a:pt x="2412" y="233"/>
                    <a:pt x="2419" y="224"/>
                    <a:pt x="2426" y="215"/>
                  </a:cubicBezTo>
                  <a:cubicBezTo>
                    <a:pt x="2428" y="212"/>
                    <a:pt x="2434" y="211"/>
                    <a:pt x="2437" y="214"/>
                  </a:cubicBezTo>
                  <a:cubicBezTo>
                    <a:pt x="2439" y="215"/>
                    <a:pt x="2440" y="217"/>
                    <a:pt x="2441" y="220"/>
                  </a:cubicBezTo>
                  <a:cubicBezTo>
                    <a:pt x="2441" y="222"/>
                    <a:pt x="2440" y="224"/>
                    <a:pt x="2439" y="226"/>
                  </a:cubicBezTo>
                  <a:cubicBezTo>
                    <a:pt x="2432" y="234"/>
                    <a:pt x="2426" y="243"/>
                    <a:pt x="2420" y="251"/>
                  </a:cubicBezTo>
                  <a:cubicBezTo>
                    <a:pt x="2405" y="273"/>
                    <a:pt x="2391" y="296"/>
                    <a:pt x="2380" y="320"/>
                  </a:cubicBezTo>
                  <a:cubicBezTo>
                    <a:pt x="2373" y="334"/>
                    <a:pt x="2366" y="349"/>
                    <a:pt x="2361" y="363"/>
                  </a:cubicBezTo>
                  <a:cubicBezTo>
                    <a:pt x="2355" y="378"/>
                    <a:pt x="2350" y="393"/>
                    <a:pt x="2346" y="408"/>
                  </a:cubicBezTo>
                  <a:cubicBezTo>
                    <a:pt x="2345" y="412"/>
                    <a:pt x="2341" y="414"/>
                    <a:pt x="2337" y="414"/>
                  </a:cubicBezTo>
                  <a:close/>
                  <a:moveTo>
                    <a:pt x="9" y="414"/>
                  </a:moveTo>
                  <a:cubicBezTo>
                    <a:pt x="4" y="414"/>
                    <a:pt x="1" y="410"/>
                    <a:pt x="1" y="405"/>
                  </a:cubicBezTo>
                  <a:cubicBezTo>
                    <a:pt x="1" y="401"/>
                    <a:pt x="4" y="397"/>
                    <a:pt x="9" y="397"/>
                  </a:cubicBezTo>
                  <a:cubicBezTo>
                    <a:pt x="14" y="397"/>
                    <a:pt x="17" y="401"/>
                    <a:pt x="17" y="405"/>
                  </a:cubicBezTo>
                  <a:cubicBezTo>
                    <a:pt x="17" y="410"/>
                    <a:pt x="14" y="414"/>
                    <a:pt x="9" y="414"/>
                  </a:cubicBezTo>
                  <a:close/>
                  <a:moveTo>
                    <a:pt x="9" y="386"/>
                  </a:moveTo>
                  <a:cubicBezTo>
                    <a:pt x="4" y="386"/>
                    <a:pt x="1" y="382"/>
                    <a:pt x="1" y="377"/>
                  </a:cubicBezTo>
                  <a:cubicBezTo>
                    <a:pt x="1" y="340"/>
                    <a:pt x="1" y="340"/>
                    <a:pt x="1" y="340"/>
                  </a:cubicBezTo>
                  <a:cubicBezTo>
                    <a:pt x="1" y="336"/>
                    <a:pt x="4" y="332"/>
                    <a:pt x="9" y="332"/>
                  </a:cubicBezTo>
                  <a:cubicBezTo>
                    <a:pt x="14" y="332"/>
                    <a:pt x="17" y="336"/>
                    <a:pt x="17" y="340"/>
                  </a:cubicBezTo>
                  <a:cubicBezTo>
                    <a:pt x="17" y="377"/>
                    <a:pt x="17" y="377"/>
                    <a:pt x="17" y="377"/>
                  </a:cubicBezTo>
                  <a:cubicBezTo>
                    <a:pt x="17" y="382"/>
                    <a:pt x="14" y="386"/>
                    <a:pt x="9" y="386"/>
                  </a:cubicBezTo>
                  <a:close/>
                  <a:moveTo>
                    <a:pt x="627" y="364"/>
                  </a:moveTo>
                  <a:cubicBezTo>
                    <a:pt x="626" y="364"/>
                    <a:pt x="624" y="364"/>
                    <a:pt x="623" y="364"/>
                  </a:cubicBezTo>
                  <a:cubicBezTo>
                    <a:pt x="621" y="363"/>
                    <a:pt x="620" y="361"/>
                    <a:pt x="619" y="359"/>
                  </a:cubicBezTo>
                  <a:cubicBezTo>
                    <a:pt x="618" y="357"/>
                    <a:pt x="618" y="355"/>
                    <a:pt x="619" y="353"/>
                  </a:cubicBezTo>
                  <a:cubicBezTo>
                    <a:pt x="619" y="353"/>
                    <a:pt x="619" y="353"/>
                    <a:pt x="619" y="353"/>
                  </a:cubicBezTo>
                  <a:cubicBezTo>
                    <a:pt x="620" y="349"/>
                    <a:pt x="625" y="346"/>
                    <a:pt x="630" y="348"/>
                  </a:cubicBezTo>
                  <a:cubicBezTo>
                    <a:pt x="632" y="349"/>
                    <a:pt x="633" y="351"/>
                    <a:pt x="634" y="353"/>
                  </a:cubicBezTo>
                  <a:cubicBezTo>
                    <a:pt x="635" y="355"/>
                    <a:pt x="635" y="357"/>
                    <a:pt x="634" y="359"/>
                  </a:cubicBezTo>
                  <a:cubicBezTo>
                    <a:pt x="633" y="362"/>
                    <a:pt x="630" y="364"/>
                    <a:pt x="627" y="364"/>
                  </a:cubicBezTo>
                  <a:close/>
                  <a:moveTo>
                    <a:pt x="1685" y="340"/>
                  </a:moveTo>
                  <a:cubicBezTo>
                    <a:pt x="1682" y="340"/>
                    <a:pt x="1679" y="338"/>
                    <a:pt x="1677" y="335"/>
                  </a:cubicBezTo>
                  <a:cubicBezTo>
                    <a:pt x="1676" y="333"/>
                    <a:pt x="1676" y="331"/>
                    <a:pt x="1677" y="329"/>
                  </a:cubicBezTo>
                  <a:cubicBezTo>
                    <a:pt x="1678" y="326"/>
                    <a:pt x="1680" y="325"/>
                    <a:pt x="1682" y="324"/>
                  </a:cubicBezTo>
                  <a:cubicBezTo>
                    <a:pt x="1686" y="322"/>
                    <a:pt x="1691" y="324"/>
                    <a:pt x="1693" y="328"/>
                  </a:cubicBezTo>
                  <a:cubicBezTo>
                    <a:pt x="1695" y="332"/>
                    <a:pt x="1693" y="337"/>
                    <a:pt x="1689" y="339"/>
                  </a:cubicBezTo>
                  <a:cubicBezTo>
                    <a:pt x="1687" y="340"/>
                    <a:pt x="1686" y="340"/>
                    <a:pt x="1685" y="340"/>
                  </a:cubicBezTo>
                  <a:close/>
                  <a:moveTo>
                    <a:pt x="638" y="338"/>
                  </a:moveTo>
                  <a:cubicBezTo>
                    <a:pt x="636" y="338"/>
                    <a:pt x="635" y="338"/>
                    <a:pt x="634" y="338"/>
                  </a:cubicBezTo>
                  <a:cubicBezTo>
                    <a:pt x="632" y="337"/>
                    <a:pt x="630" y="335"/>
                    <a:pt x="630" y="333"/>
                  </a:cubicBezTo>
                  <a:cubicBezTo>
                    <a:pt x="629" y="331"/>
                    <a:pt x="629" y="328"/>
                    <a:pt x="630" y="326"/>
                  </a:cubicBezTo>
                  <a:cubicBezTo>
                    <a:pt x="643" y="297"/>
                    <a:pt x="660" y="268"/>
                    <a:pt x="678" y="242"/>
                  </a:cubicBezTo>
                  <a:cubicBezTo>
                    <a:pt x="679" y="240"/>
                    <a:pt x="680" y="239"/>
                    <a:pt x="681" y="238"/>
                  </a:cubicBezTo>
                  <a:cubicBezTo>
                    <a:pt x="681" y="238"/>
                    <a:pt x="681" y="238"/>
                    <a:pt x="681" y="238"/>
                  </a:cubicBezTo>
                  <a:cubicBezTo>
                    <a:pt x="681" y="238"/>
                    <a:pt x="681" y="238"/>
                    <a:pt x="681" y="238"/>
                  </a:cubicBezTo>
                  <a:cubicBezTo>
                    <a:pt x="686" y="231"/>
                    <a:pt x="686" y="231"/>
                    <a:pt x="686" y="231"/>
                  </a:cubicBezTo>
                  <a:cubicBezTo>
                    <a:pt x="701" y="211"/>
                    <a:pt x="701" y="211"/>
                    <a:pt x="701" y="211"/>
                  </a:cubicBezTo>
                  <a:cubicBezTo>
                    <a:pt x="706" y="205"/>
                    <a:pt x="711" y="199"/>
                    <a:pt x="717" y="193"/>
                  </a:cubicBezTo>
                  <a:cubicBezTo>
                    <a:pt x="718" y="191"/>
                    <a:pt x="720" y="188"/>
                    <a:pt x="722" y="186"/>
                  </a:cubicBezTo>
                  <a:cubicBezTo>
                    <a:pt x="722" y="186"/>
                    <a:pt x="722" y="186"/>
                    <a:pt x="722" y="186"/>
                  </a:cubicBezTo>
                  <a:cubicBezTo>
                    <a:pt x="724" y="185"/>
                    <a:pt x="725" y="183"/>
                    <a:pt x="726" y="182"/>
                  </a:cubicBezTo>
                  <a:cubicBezTo>
                    <a:pt x="732" y="175"/>
                    <a:pt x="738" y="169"/>
                    <a:pt x="745" y="163"/>
                  </a:cubicBezTo>
                  <a:cubicBezTo>
                    <a:pt x="745" y="163"/>
                    <a:pt x="745" y="163"/>
                    <a:pt x="745" y="163"/>
                  </a:cubicBezTo>
                  <a:cubicBezTo>
                    <a:pt x="753" y="155"/>
                    <a:pt x="753" y="155"/>
                    <a:pt x="753" y="155"/>
                  </a:cubicBezTo>
                  <a:cubicBezTo>
                    <a:pt x="757" y="152"/>
                    <a:pt x="762" y="152"/>
                    <a:pt x="765" y="155"/>
                  </a:cubicBezTo>
                  <a:cubicBezTo>
                    <a:pt x="768" y="159"/>
                    <a:pt x="768" y="164"/>
                    <a:pt x="765" y="167"/>
                  </a:cubicBezTo>
                  <a:cubicBezTo>
                    <a:pt x="757" y="175"/>
                    <a:pt x="757" y="175"/>
                    <a:pt x="757" y="175"/>
                  </a:cubicBezTo>
                  <a:cubicBezTo>
                    <a:pt x="751" y="181"/>
                    <a:pt x="745" y="187"/>
                    <a:pt x="739" y="193"/>
                  </a:cubicBezTo>
                  <a:cubicBezTo>
                    <a:pt x="737" y="195"/>
                    <a:pt x="736" y="196"/>
                    <a:pt x="734" y="198"/>
                  </a:cubicBezTo>
                  <a:cubicBezTo>
                    <a:pt x="733" y="200"/>
                    <a:pt x="731" y="202"/>
                    <a:pt x="729" y="204"/>
                  </a:cubicBezTo>
                  <a:cubicBezTo>
                    <a:pt x="724" y="210"/>
                    <a:pt x="719" y="216"/>
                    <a:pt x="714" y="222"/>
                  </a:cubicBezTo>
                  <a:cubicBezTo>
                    <a:pt x="714" y="222"/>
                    <a:pt x="714" y="222"/>
                    <a:pt x="714" y="222"/>
                  </a:cubicBezTo>
                  <a:cubicBezTo>
                    <a:pt x="699" y="241"/>
                    <a:pt x="699" y="241"/>
                    <a:pt x="699" y="241"/>
                  </a:cubicBezTo>
                  <a:cubicBezTo>
                    <a:pt x="695" y="247"/>
                    <a:pt x="695" y="247"/>
                    <a:pt x="695" y="247"/>
                  </a:cubicBezTo>
                  <a:cubicBezTo>
                    <a:pt x="694" y="249"/>
                    <a:pt x="693" y="250"/>
                    <a:pt x="692" y="251"/>
                  </a:cubicBezTo>
                  <a:cubicBezTo>
                    <a:pt x="674" y="277"/>
                    <a:pt x="659" y="305"/>
                    <a:pt x="645" y="333"/>
                  </a:cubicBezTo>
                  <a:cubicBezTo>
                    <a:pt x="644" y="336"/>
                    <a:pt x="641" y="338"/>
                    <a:pt x="638" y="338"/>
                  </a:cubicBezTo>
                  <a:close/>
                  <a:moveTo>
                    <a:pt x="1673" y="315"/>
                  </a:moveTo>
                  <a:cubicBezTo>
                    <a:pt x="1670" y="315"/>
                    <a:pt x="1667" y="313"/>
                    <a:pt x="1665" y="310"/>
                  </a:cubicBezTo>
                  <a:cubicBezTo>
                    <a:pt x="1660" y="299"/>
                    <a:pt x="1653" y="288"/>
                    <a:pt x="1647" y="278"/>
                  </a:cubicBezTo>
                  <a:cubicBezTo>
                    <a:pt x="1634" y="257"/>
                    <a:pt x="1620" y="236"/>
                    <a:pt x="1604" y="217"/>
                  </a:cubicBezTo>
                  <a:cubicBezTo>
                    <a:pt x="1604" y="217"/>
                    <a:pt x="1604" y="217"/>
                    <a:pt x="1604" y="217"/>
                  </a:cubicBezTo>
                  <a:cubicBezTo>
                    <a:pt x="1593" y="203"/>
                    <a:pt x="1581" y="190"/>
                    <a:pt x="1568" y="178"/>
                  </a:cubicBezTo>
                  <a:cubicBezTo>
                    <a:pt x="1568" y="178"/>
                    <a:pt x="1568" y="178"/>
                    <a:pt x="1568" y="178"/>
                  </a:cubicBezTo>
                  <a:cubicBezTo>
                    <a:pt x="1558" y="168"/>
                    <a:pt x="1548" y="159"/>
                    <a:pt x="1538" y="150"/>
                  </a:cubicBezTo>
                  <a:cubicBezTo>
                    <a:pt x="1536" y="148"/>
                    <a:pt x="1535" y="146"/>
                    <a:pt x="1535" y="144"/>
                  </a:cubicBezTo>
                  <a:cubicBezTo>
                    <a:pt x="1535" y="142"/>
                    <a:pt x="1535" y="140"/>
                    <a:pt x="1537" y="138"/>
                  </a:cubicBezTo>
                  <a:cubicBezTo>
                    <a:pt x="1540" y="135"/>
                    <a:pt x="1545" y="134"/>
                    <a:pt x="1549" y="137"/>
                  </a:cubicBezTo>
                  <a:cubicBezTo>
                    <a:pt x="1559" y="146"/>
                    <a:pt x="1570" y="156"/>
                    <a:pt x="1580" y="165"/>
                  </a:cubicBezTo>
                  <a:cubicBezTo>
                    <a:pt x="1580" y="165"/>
                    <a:pt x="1580" y="165"/>
                    <a:pt x="1580" y="165"/>
                  </a:cubicBezTo>
                  <a:cubicBezTo>
                    <a:pt x="1580" y="166"/>
                    <a:pt x="1580" y="166"/>
                    <a:pt x="1580" y="166"/>
                  </a:cubicBezTo>
                  <a:cubicBezTo>
                    <a:pt x="1580" y="166"/>
                    <a:pt x="1580" y="166"/>
                    <a:pt x="1580" y="166"/>
                  </a:cubicBezTo>
                  <a:cubicBezTo>
                    <a:pt x="1580" y="166"/>
                    <a:pt x="1580" y="166"/>
                    <a:pt x="1580" y="166"/>
                  </a:cubicBezTo>
                  <a:cubicBezTo>
                    <a:pt x="1593" y="178"/>
                    <a:pt x="1606" y="192"/>
                    <a:pt x="1617" y="206"/>
                  </a:cubicBezTo>
                  <a:cubicBezTo>
                    <a:pt x="1633" y="226"/>
                    <a:pt x="1648" y="247"/>
                    <a:pt x="1662" y="269"/>
                  </a:cubicBezTo>
                  <a:cubicBezTo>
                    <a:pt x="1668" y="279"/>
                    <a:pt x="1674" y="291"/>
                    <a:pt x="1680" y="302"/>
                  </a:cubicBezTo>
                  <a:cubicBezTo>
                    <a:pt x="1682" y="306"/>
                    <a:pt x="1681" y="311"/>
                    <a:pt x="1677" y="314"/>
                  </a:cubicBezTo>
                  <a:cubicBezTo>
                    <a:pt x="1675" y="314"/>
                    <a:pt x="1674" y="315"/>
                    <a:pt x="1673" y="315"/>
                  </a:cubicBezTo>
                  <a:close/>
                  <a:moveTo>
                    <a:pt x="3374" y="269"/>
                  </a:moveTo>
                  <a:cubicBezTo>
                    <a:pt x="3371" y="269"/>
                    <a:pt x="3369" y="267"/>
                    <a:pt x="3367" y="265"/>
                  </a:cubicBezTo>
                  <a:cubicBezTo>
                    <a:pt x="3365" y="261"/>
                    <a:pt x="3366" y="256"/>
                    <a:pt x="3370" y="253"/>
                  </a:cubicBezTo>
                  <a:cubicBezTo>
                    <a:pt x="3373" y="251"/>
                    <a:pt x="3379" y="252"/>
                    <a:pt x="3381" y="255"/>
                  </a:cubicBezTo>
                  <a:cubicBezTo>
                    <a:pt x="3381" y="255"/>
                    <a:pt x="3381" y="255"/>
                    <a:pt x="3381" y="255"/>
                  </a:cubicBezTo>
                  <a:cubicBezTo>
                    <a:pt x="3381" y="256"/>
                    <a:pt x="3381" y="256"/>
                    <a:pt x="3381" y="256"/>
                  </a:cubicBezTo>
                  <a:cubicBezTo>
                    <a:pt x="3384" y="260"/>
                    <a:pt x="3383" y="265"/>
                    <a:pt x="3379" y="268"/>
                  </a:cubicBezTo>
                  <a:cubicBezTo>
                    <a:pt x="3378" y="268"/>
                    <a:pt x="3376" y="269"/>
                    <a:pt x="3374" y="269"/>
                  </a:cubicBezTo>
                  <a:close/>
                  <a:moveTo>
                    <a:pt x="3358" y="246"/>
                  </a:moveTo>
                  <a:cubicBezTo>
                    <a:pt x="3356" y="246"/>
                    <a:pt x="3353" y="244"/>
                    <a:pt x="3351" y="242"/>
                  </a:cubicBezTo>
                  <a:cubicBezTo>
                    <a:pt x="3334" y="218"/>
                    <a:pt x="3314" y="195"/>
                    <a:pt x="3293" y="174"/>
                  </a:cubicBezTo>
                  <a:cubicBezTo>
                    <a:pt x="3288" y="169"/>
                    <a:pt x="3282" y="164"/>
                    <a:pt x="3277" y="160"/>
                  </a:cubicBezTo>
                  <a:cubicBezTo>
                    <a:pt x="3254" y="139"/>
                    <a:pt x="3228" y="120"/>
                    <a:pt x="3201" y="103"/>
                  </a:cubicBezTo>
                  <a:cubicBezTo>
                    <a:pt x="3197" y="101"/>
                    <a:pt x="3196" y="95"/>
                    <a:pt x="3198" y="91"/>
                  </a:cubicBezTo>
                  <a:cubicBezTo>
                    <a:pt x="3201" y="88"/>
                    <a:pt x="3206" y="86"/>
                    <a:pt x="3210" y="89"/>
                  </a:cubicBezTo>
                  <a:cubicBezTo>
                    <a:pt x="3238" y="106"/>
                    <a:pt x="3264" y="126"/>
                    <a:pt x="3288" y="147"/>
                  </a:cubicBezTo>
                  <a:cubicBezTo>
                    <a:pt x="3294" y="152"/>
                    <a:pt x="3299" y="157"/>
                    <a:pt x="3305" y="162"/>
                  </a:cubicBezTo>
                  <a:cubicBezTo>
                    <a:pt x="3326" y="183"/>
                    <a:pt x="3347" y="207"/>
                    <a:pt x="3365" y="232"/>
                  </a:cubicBezTo>
                  <a:cubicBezTo>
                    <a:pt x="3367" y="234"/>
                    <a:pt x="3367" y="236"/>
                    <a:pt x="3367" y="238"/>
                  </a:cubicBezTo>
                  <a:cubicBezTo>
                    <a:pt x="3366" y="241"/>
                    <a:pt x="3365" y="243"/>
                    <a:pt x="3363" y="244"/>
                  </a:cubicBezTo>
                  <a:cubicBezTo>
                    <a:pt x="3362" y="245"/>
                    <a:pt x="3360" y="246"/>
                    <a:pt x="3358" y="246"/>
                  </a:cubicBezTo>
                  <a:close/>
                  <a:moveTo>
                    <a:pt x="2450" y="207"/>
                  </a:moveTo>
                  <a:cubicBezTo>
                    <a:pt x="2448" y="207"/>
                    <a:pt x="2446" y="207"/>
                    <a:pt x="2445" y="205"/>
                  </a:cubicBezTo>
                  <a:cubicBezTo>
                    <a:pt x="2443" y="204"/>
                    <a:pt x="2442" y="202"/>
                    <a:pt x="2442" y="199"/>
                  </a:cubicBezTo>
                  <a:cubicBezTo>
                    <a:pt x="2442" y="197"/>
                    <a:pt x="2442" y="195"/>
                    <a:pt x="2444" y="193"/>
                  </a:cubicBezTo>
                  <a:cubicBezTo>
                    <a:pt x="2447" y="190"/>
                    <a:pt x="2452" y="189"/>
                    <a:pt x="2456" y="192"/>
                  </a:cubicBezTo>
                  <a:cubicBezTo>
                    <a:pt x="2458" y="194"/>
                    <a:pt x="2459" y="196"/>
                    <a:pt x="2459" y="198"/>
                  </a:cubicBezTo>
                  <a:cubicBezTo>
                    <a:pt x="2459" y="201"/>
                    <a:pt x="2458" y="203"/>
                    <a:pt x="2457" y="204"/>
                  </a:cubicBezTo>
                  <a:cubicBezTo>
                    <a:pt x="2455" y="206"/>
                    <a:pt x="2453" y="207"/>
                    <a:pt x="2450" y="207"/>
                  </a:cubicBezTo>
                  <a:close/>
                  <a:moveTo>
                    <a:pt x="2469" y="187"/>
                  </a:moveTo>
                  <a:cubicBezTo>
                    <a:pt x="2467" y="187"/>
                    <a:pt x="2465" y="186"/>
                    <a:pt x="2464" y="184"/>
                  </a:cubicBezTo>
                  <a:cubicBezTo>
                    <a:pt x="2462" y="183"/>
                    <a:pt x="2461" y="180"/>
                    <a:pt x="2461" y="178"/>
                  </a:cubicBezTo>
                  <a:cubicBezTo>
                    <a:pt x="2461" y="176"/>
                    <a:pt x="2462" y="174"/>
                    <a:pt x="2463" y="172"/>
                  </a:cubicBezTo>
                  <a:cubicBezTo>
                    <a:pt x="2473" y="162"/>
                    <a:pt x="2483" y="153"/>
                    <a:pt x="2493" y="144"/>
                  </a:cubicBezTo>
                  <a:cubicBezTo>
                    <a:pt x="2507" y="131"/>
                    <a:pt x="2522" y="120"/>
                    <a:pt x="2538" y="109"/>
                  </a:cubicBezTo>
                  <a:cubicBezTo>
                    <a:pt x="2557" y="95"/>
                    <a:pt x="2578" y="82"/>
                    <a:pt x="2600" y="70"/>
                  </a:cubicBezTo>
                  <a:cubicBezTo>
                    <a:pt x="2612" y="64"/>
                    <a:pt x="2625" y="58"/>
                    <a:pt x="2637" y="52"/>
                  </a:cubicBezTo>
                  <a:cubicBezTo>
                    <a:pt x="2641" y="50"/>
                    <a:pt x="2647" y="52"/>
                    <a:pt x="2648" y="56"/>
                  </a:cubicBezTo>
                  <a:cubicBezTo>
                    <a:pt x="2649" y="58"/>
                    <a:pt x="2649" y="61"/>
                    <a:pt x="2649" y="63"/>
                  </a:cubicBezTo>
                  <a:cubicBezTo>
                    <a:pt x="2648" y="65"/>
                    <a:pt x="2646" y="67"/>
                    <a:pt x="2644" y="68"/>
                  </a:cubicBezTo>
                  <a:cubicBezTo>
                    <a:pt x="2632" y="73"/>
                    <a:pt x="2619" y="79"/>
                    <a:pt x="2608" y="85"/>
                  </a:cubicBezTo>
                  <a:cubicBezTo>
                    <a:pt x="2587" y="97"/>
                    <a:pt x="2567" y="109"/>
                    <a:pt x="2547" y="123"/>
                  </a:cubicBezTo>
                  <a:cubicBezTo>
                    <a:pt x="2547" y="123"/>
                    <a:pt x="2547" y="123"/>
                    <a:pt x="2547" y="123"/>
                  </a:cubicBezTo>
                  <a:cubicBezTo>
                    <a:pt x="2532" y="133"/>
                    <a:pt x="2518" y="145"/>
                    <a:pt x="2504" y="157"/>
                  </a:cubicBezTo>
                  <a:cubicBezTo>
                    <a:pt x="2495" y="165"/>
                    <a:pt x="2485" y="174"/>
                    <a:pt x="2476" y="184"/>
                  </a:cubicBezTo>
                  <a:cubicBezTo>
                    <a:pt x="2474" y="186"/>
                    <a:pt x="2472" y="187"/>
                    <a:pt x="2469" y="187"/>
                  </a:cubicBezTo>
                  <a:close/>
                  <a:moveTo>
                    <a:pt x="780" y="151"/>
                  </a:moveTo>
                  <a:cubicBezTo>
                    <a:pt x="778" y="151"/>
                    <a:pt x="775" y="150"/>
                    <a:pt x="774" y="148"/>
                  </a:cubicBezTo>
                  <a:cubicBezTo>
                    <a:pt x="772" y="146"/>
                    <a:pt x="772" y="144"/>
                    <a:pt x="772" y="142"/>
                  </a:cubicBezTo>
                  <a:cubicBezTo>
                    <a:pt x="772" y="139"/>
                    <a:pt x="773" y="137"/>
                    <a:pt x="775" y="136"/>
                  </a:cubicBezTo>
                  <a:cubicBezTo>
                    <a:pt x="778" y="133"/>
                    <a:pt x="784" y="133"/>
                    <a:pt x="787" y="137"/>
                  </a:cubicBezTo>
                  <a:cubicBezTo>
                    <a:pt x="790" y="140"/>
                    <a:pt x="789" y="146"/>
                    <a:pt x="786" y="149"/>
                  </a:cubicBezTo>
                  <a:cubicBezTo>
                    <a:pt x="784" y="150"/>
                    <a:pt x="782" y="151"/>
                    <a:pt x="780" y="151"/>
                  </a:cubicBezTo>
                  <a:close/>
                  <a:moveTo>
                    <a:pt x="1521" y="134"/>
                  </a:moveTo>
                  <a:cubicBezTo>
                    <a:pt x="1519" y="134"/>
                    <a:pt x="1517" y="134"/>
                    <a:pt x="1516" y="133"/>
                  </a:cubicBezTo>
                  <a:cubicBezTo>
                    <a:pt x="1512" y="130"/>
                    <a:pt x="1511" y="124"/>
                    <a:pt x="1514" y="121"/>
                  </a:cubicBezTo>
                  <a:cubicBezTo>
                    <a:pt x="1517" y="117"/>
                    <a:pt x="1523" y="116"/>
                    <a:pt x="1526" y="119"/>
                  </a:cubicBezTo>
                  <a:cubicBezTo>
                    <a:pt x="1530" y="122"/>
                    <a:pt x="1531" y="127"/>
                    <a:pt x="1528" y="131"/>
                  </a:cubicBezTo>
                  <a:cubicBezTo>
                    <a:pt x="1526" y="133"/>
                    <a:pt x="1524" y="134"/>
                    <a:pt x="1521" y="134"/>
                  </a:cubicBezTo>
                  <a:close/>
                  <a:moveTo>
                    <a:pt x="802" y="133"/>
                  </a:moveTo>
                  <a:cubicBezTo>
                    <a:pt x="800" y="133"/>
                    <a:pt x="797" y="132"/>
                    <a:pt x="796" y="130"/>
                  </a:cubicBezTo>
                  <a:cubicBezTo>
                    <a:pt x="794" y="128"/>
                    <a:pt x="794" y="126"/>
                    <a:pt x="794" y="124"/>
                  </a:cubicBezTo>
                  <a:cubicBezTo>
                    <a:pt x="794" y="121"/>
                    <a:pt x="795" y="119"/>
                    <a:pt x="797" y="118"/>
                  </a:cubicBezTo>
                  <a:cubicBezTo>
                    <a:pt x="822" y="99"/>
                    <a:pt x="848" y="83"/>
                    <a:pt x="876" y="68"/>
                  </a:cubicBezTo>
                  <a:cubicBezTo>
                    <a:pt x="876" y="68"/>
                    <a:pt x="876" y="68"/>
                    <a:pt x="876" y="68"/>
                  </a:cubicBezTo>
                  <a:cubicBezTo>
                    <a:pt x="877" y="67"/>
                    <a:pt x="879" y="67"/>
                    <a:pt x="880" y="66"/>
                  </a:cubicBezTo>
                  <a:cubicBezTo>
                    <a:pt x="880" y="66"/>
                    <a:pt x="880" y="66"/>
                    <a:pt x="880" y="66"/>
                  </a:cubicBezTo>
                  <a:cubicBezTo>
                    <a:pt x="913" y="49"/>
                    <a:pt x="949" y="35"/>
                    <a:pt x="986" y="24"/>
                  </a:cubicBezTo>
                  <a:cubicBezTo>
                    <a:pt x="991" y="23"/>
                    <a:pt x="996" y="26"/>
                    <a:pt x="997" y="30"/>
                  </a:cubicBezTo>
                  <a:cubicBezTo>
                    <a:pt x="998" y="34"/>
                    <a:pt x="996" y="39"/>
                    <a:pt x="991" y="40"/>
                  </a:cubicBezTo>
                  <a:cubicBezTo>
                    <a:pt x="955" y="51"/>
                    <a:pt x="920" y="65"/>
                    <a:pt x="888" y="81"/>
                  </a:cubicBezTo>
                  <a:cubicBezTo>
                    <a:pt x="886" y="82"/>
                    <a:pt x="885" y="83"/>
                    <a:pt x="884" y="83"/>
                  </a:cubicBezTo>
                  <a:cubicBezTo>
                    <a:pt x="884" y="83"/>
                    <a:pt x="884" y="83"/>
                    <a:pt x="884" y="83"/>
                  </a:cubicBezTo>
                  <a:cubicBezTo>
                    <a:pt x="857" y="97"/>
                    <a:pt x="831" y="113"/>
                    <a:pt x="807" y="132"/>
                  </a:cubicBezTo>
                  <a:cubicBezTo>
                    <a:pt x="806" y="133"/>
                    <a:pt x="804" y="133"/>
                    <a:pt x="802" y="133"/>
                  </a:cubicBezTo>
                  <a:close/>
                  <a:moveTo>
                    <a:pt x="1498" y="118"/>
                  </a:moveTo>
                  <a:cubicBezTo>
                    <a:pt x="1496" y="118"/>
                    <a:pt x="1495" y="117"/>
                    <a:pt x="1493" y="116"/>
                  </a:cubicBezTo>
                  <a:cubicBezTo>
                    <a:pt x="1463" y="96"/>
                    <a:pt x="1430" y="78"/>
                    <a:pt x="1396" y="63"/>
                  </a:cubicBezTo>
                  <a:cubicBezTo>
                    <a:pt x="1396" y="63"/>
                    <a:pt x="1396" y="63"/>
                    <a:pt x="1396" y="63"/>
                  </a:cubicBezTo>
                  <a:cubicBezTo>
                    <a:pt x="1383" y="58"/>
                    <a:pt x="1370" y="53"/>
                    <a:pt x="1357" y="49"/>
                  </a:cubicBezTo>
                  <a:cubicBezTo>
                    <a:pt x="1340" y="43"/>
                    <a:pt x="1323" y="38"/>
                    <a:pt x="1306" y="34"/>
                  </a:cubicBezTo>
                  <a:cubicBezTo>
                    <a:pt x="1301" y="33"/>
                    <a:pt x="1298" y="28"/>
                    <a:pt x="1299" y="23"/>
                  </a:cubicBezTo>
                  <a:cubicBezTo>
                    <a:pt x="1300" y="19"/>
                    <a:pt x="1305" y="16"/>
                    <a:pt x="1310" y="17"/>
                  </a:cubicBezTo>
                  <a:cubicBezTo>
                    <a:pt x="1327" y="22"/>
                    <a:pt x="1345" y="27"/>
                    <a:pt x="1362" y="32"/>
                  </a:cubicBezTo>
                  <a:cubicBezTo>
                    <a:pt x="1375" y="37"/>
                    <a:pt x="1389" y="42"/>
                    <a:pt x="1402" y="47"/>
                  </a:cubicBezTo>
                  <a:cubicBezTo>
                    <a:pt x="1402" y="48"/>
                    <a:pt x="1402" y="48"/>
                    <a:pt x="1402" y="48"/>
                  </a:cubicBezTo>
                  <a:cubicBezTo>
                    <a:pt x="1402" y="48"/>
                    <a:pt x="1402" y="48"/>
                    <a:pt x="1403" y="48"/>
                  </a:cubicBezTo>
                  <a:cubicBezTo>
                    <a:pt x="1438" y="62"/>
                    <a:pt x="1471" y="81"/>
                    <a:pt x="1503" y="102"/>
                  </a:cubicBezTo>
                  <a:cubicBezTo>
                    <a:pt x="1507" y="105"/>
                    <a:pt x="1508" y="110"/>
                    <a:pt x="1505" y="114"/>
                  </a:cubicBezTo>
                  <a:cubicBezTo>
                    <a:pt x="1504" y="116"/>
                    <a:pt x="1501" y="118"/>
                    <a:pt x="1498" y="118"/>
                  </a:cubicBezTo>
                  <a:close/>
                  <a:moveTo>
                    <a:pt x="3181" y="90"/>
                  </a:moveTo>
                  <a:cubicBezTo>
                    <a:pt x="3180" y="90"/>
                    <a:pt x="3178" y="90"/>
                    <a:pt x="3177" y="89"/>
                  </a:cubicBezTo>
                  <a:cubicBezTo>
                    <a:pt x="3173" y="87"/>
                    <a:pt x="3172" y="82"/>
                    <a:pt x="3174" y="78"/>
                  </a:cubicBezTo>
                  <a:cubicBezTo>
                    <a:pt x="3176" y="74"/>
                    <a:pt x="3181" y="72"/>
                    <a:pt x="3185" y="74"/>
                  </a:cubicBezTo>
                  <a:cubicBezTo>
                    <a:pt x="3187" y="75"/>
                    <a:pt x="3189" y="77"/>
                    <a:pt x="3189" y="79"/>
                  </a:cubicBezTo>
                  <a:cubicBezTo>
                    <a:pt x="3190" y="81"/>
                    <a:pt x="3190" y="84"/>
                    <a:pt x="3189" y="86"/>
                  </a:cubicBezTo>
                  <a:cubicBezTo>
                    <a:pt x="3187" y="88"/>
                    <a:pt x="3184" y="90"/>
                    <a:pt x="3181" y="90"/>
                  </a:cubicBezTo>
                  <a:close/>
                  <a:moveTo>
                    <a:pt x="3156" y="77"/>
                  </a:moveTo>
                  <a:cubicBezTo>
                    <a:pt x="3155" y="77"/>
                    <a:pt x="3154" y="77"/>
                    <a:pt x="3152" y="76"/>
                  </a:cubicBezTo>
                  <a:cubicBezTo>
                    <a:pt x="3130" y="65"/>
                    <a:pt x="3105" y="55"/>
                    <a:pt x="3080" y="47"/>
                  </a:cubicBezTo>
                  <a:cubicBezTo>
                    <a:pt x="3070" y="44"/>
                    <a:pt x="3059" y="40"/>
                    <a:pt x="3048" y="37"/>
                  </a:cubicBezTo>
                  <a:cubicBezTo>
                    <a:pt x="3019" y="30"/>
                    <a:pt x="2990" y="24"/>
                    <a:pt x="2962" y="21"/>
                  </a:cubicBezTo>
                  <a:cubicBezTo>
                    <a:pt x="2959" y="21"/>
                    <a:pt x="2957" y="20"/>
                    <a:pt x="2955" y="20"/>
                  </a:cubicBezTo>
                  <a:cubicBezTo>
                    <a:pt x="2950" y="20"/>
                    <a:pt x="2947" y="15"/>
                    <a:pt x="2947" y="11"/>
                  </a:cubicBezTo>
                  <a:cubicBezTo>
                    <a:pt x="2948" y="6"/>
                    <a:pt x="2952" y="3"/>
                    <a:pt x="2957" y="3"/>
                  </a:cubicBezTo>
                  <a:cubicBezTo>
                    <a:pt x="2959" y="3"/>
                    <a:pt x="2961" y="4"/>
                    <a:pt x="2964" y="4"/>
                  </a:cubicBezTo>
                  <a:cubicBezTo>
                    <a:pt x="2993" y="7"/>
                    <a:pt x="3023" y="13"/>
                    <a:pt x="3052" y="21"/>
                  </a:cubicBezTo>
                  <a:cubicBezTo>
                    <a:pt x="3063" y="24"/>
                    <a:pt x="3075" y="27"/>
                    <a:pt x="3086" y="31"/>
                  </a:cubicBezTo>
                  <a:cubicBezTo>
                    <a:pt x="3111" y="39"/>
                    <a:pt x="3136" y="50"/>
                    <a:pt x="3160" y="61"/>
                  </a:cubicBezTo>
                  <a:cubicBezTo>
                    <a:pt x="3160" y="61"/>
                    <a:pt x="3160" y="61"/>
                    <a:pt x="3160" y="61"/>
                  </a:cubicBezTo>
                  <a:cubicBezTo>
                    <a:pt x="3162" y="62"/>
                    <a:pt x="3163" y="64"/>
                    <a:pt x="3164" y="66"/>
                  </a:cubicBezTo>
                  <a:cubicBezTo>
                    <a:pt x="3165" y="68"/>
                    <a:pt x="3165" y="70"/>
                    <a:pt x="3164" y="72"/>
                  </a:cubicBezTo>
                  <a:cubicBezTo>
                    <a:pt x="3162" y="75"/>
                    <a:pt x="3159" y="77"/>
                    <a:pt x="3156" y="77"/>
                  </a:cubicBezTo>
                  <a:close/>
                  <a:moveTo>
                    <a:pt x="2667" y="58"/>
                  </a:moveTo>
                  <a:cubicBezTo>
                    <a:pt x="2663" y="58"/>
                    <a:pt x="2660" y="55"/>
                    <a:pt x="2659" y="52"/>
                  </a:cubicBezTo>
                  <a:cubicBezTo>
                    <a:pt x="2658" y="50"/>
                    <a:pt x="2658" y="48"/>
                    <a:pt x="2659" y="46"/>
                  </a:cubicBezTo>
                  <a:cubicBezTo>
                    <a:pt x="2660" y="44"/>
                    <a:pt x="2662" y="42"/>
                    <a:pt x="2664" y="41"/>
                  </a:cubicBezTo>
                  <a:cubicBezTo>
                    <a:pt x="2668" y="40"/>
                    <a:pt x="2673" y="42"/>
                    <a:pt x="2675" y="46"/>
                  </a:cubicBezTo>
                  <a:cubicBezTo>
                    <a:pt x="2676" y="48"/>
                    <a:pt x="2675" y="50"/>
                    <a:pt x="2675" y="53"/>
                  </a:cubicBezTo>
                  <a:cubicBezTo>
                    <a:pt x="2674" y="55"/>
                    <a:pt x="2672" y="56"/>
                    <a:pt x="2670" y="57"/>
                  </a:cubicBezTo>
                  <a:cubicBezTo>
                    <a:pt x="2669" y="57"/>
                    <a:pt x="2668" y="58"/>
                    <a:pt x="2667" y="58"/>
                  </a:cubicBezTo>
                  <a:close/>
                  <a:moveTo>
                    <a:pt x="2693" y="48"/>
                  </a:moveTo>
                  <a:cubicBezTo>
                    <a:pt x="2690" y="48"/>
                    <a:pt x="2687" y="46"/>
                    <a:pt x="2685" y="42"/>
                  </a:cubicBezTo>
                  <a:cubicBezTo>
                    <a:pt x="2684" y="38"/>
                    <a:pt x="2686" y="33"/>
                    <a:pt x="2691" y="31"/>
                  </a:cubicBezTo>
                  <a:cubicBezTo>
                    <a:pt x="2699" y="29"/>
                    <a:pt x="2708" y="26"/>
                    <a:pt x="2717" y="23"/>
                  </a:cubicBezTo>
                  <a:cubicBezTo>
                    <a:pt x="2739" y="17"/>
                    <a:pt x="2762" y="12"/>
                    <a:pt x="2785" y="8"/>
                  </a:cubicBezTo>
                  <a:cubicBezTo>
                    <a:pt x="2819" y="2"/>
                    <a:pt x="2854" y="0"/>
                    <a:pt x="2889" y="0"/>
                  </a:cubicBezTo>
                  <a:cubicBezTo>
                    <a:pt x="2893" y="0"/>
                    <a:pt x="2896" y="0"/>
                    <a:pt x="2900" y="0"/>
                  </a:cubicBezTo>
                  <a:cubicBezTo>
                    <a:pt x="2904" y="0"/>
                    <a:pt x="2908" y="4"/>
                    <a:pt x="2908" y="8"/>
                  </a:cubicBezTo>
                  <a:cubicBezTo>
                    <a:pt x="2908" y="13"/>
                    <a:pt x="2904" y="17"/>
                    <a:pt x="2899" y="17"/>
                  </a:cubicBezTo>
                  <a:cubicBezTo>
                    <a:pt x="2899" y="17"/>
                    <a:pt x="2899" y="17"/>
                    <a:pt x="2899" y="17"/>
                  </a:cubicBezTo>
                  <a:cubicBezTo>
                    <a:pt x="2896" y="17"/>
                    <a:pt x="2892" y="17"/>
                    <a:pt x="2889" y="17"/>
                  </a:cubicBezTo>
                  <a:cubicBezTo>
                    <a:pt x="2855" y="17"/>
                    <a:pt x="2821" y="19"/>
                    <a:pt x="2788" y="25"/>
                  </a:cubicBezTo>
                  <a:cubicBezTo>
                    <a:pt x="2766" y="28"/>
                    <a:pt x="2744" y="33"/>
                    <a:pt x="2722" y="40"/>
                  </a:cubicBezTo>
                  <a:cubicBezTo>
                    <a:pt x="2713" y="42"/>
                    <a:pt x="2705" y="45"/>
                    <a:pt x="2696" y="48"/>
                  </a:cubicBezTo>
                  <a:cubicBezTo>
                    <a:pt x="2695" y="48"/>
                    <a:pt x="2694" y="48"/>
                    <a:pt x="2693" y="48"/>
                  </a:cubicBezTo>
                  <a:close/>
                  <a:moveTo>
                    <a:pt x="1016" y="34"/>
                  </a:moveTo>
                  <a:cubicBezTo>
                    <a:pt x="1012" y="34"/>
                    <a:pt x="1009" y="31"/>
                    <a:pt x="1008" y="27"/>
                  </a:cubicBezTo>
                  <a:cubicBezTo>
                    <a:pt x="1007" y="23"/>
                    <a:pt x="1010" y="18"/>
                    <a:pt x="1014" y="17"/>
                  </a:cubicBezTo>
                  <a:cubicBezTo>
                    <a:pt x="1014" y="17"/>
                    <a:pt x="1014" y="17"/>
                    <a:pt x="1014" y="17"/>
                  </a:cubicBezTo>
                  <a:cubicBezTo>
                    <a:pt x="1019" y="16"/>
                    <a:pt x="1023" y="19"/>
                    <a:pt x="1024" y="23"/>
                  </a:cubicBezTo>
                  <a:cubicBezTo>
                    <a:pt x="1025" y="28"/>
                    <a:pt x="1023" y="32"/>
                    <a:pt x="1018" y="33"/>
                  </a:cubicBezTo>
                  <a:cubicBezTo>
                    <a:pt x="1017" y="33"/>
                    <a:pt x="1017" y="34"/>
                    <a:pt x="1016" y="34"/>
                  </a:cubicBezTo>
                  <a:close/>
                  <a:moveTo>
                    <a:pt x="1280" y="28"/>
                  </a:moveTo>
                  <a:cubicBezTo>
                    <a:pt x="1279" y="28"/>
                    <a:pt x="1279" y="28"/>
                    <a:pt x="1278" y="28"/>
                  </a:cubicBezTo>
                  <a:cubicBezTo>
                    <a:pt x="1274" y="27"/>
                    <a:pt x="1271" y="22"/>
                    <a:pt x="1272" y="18"/>
                  </a:cubicBezTo>
                  <a:cubicBezTo>
                    <a:pt x="1272" y="13"/>
                    <a:pt x="1277" y="10"/>
                    <a:pt x="1282" y="11"/>
                  </a:cubicBezTo>
                  <a:cubicBezTo>
                    <a:pt x="1284" y="12"/>
                    <a:pt x="1286" y="13"/>
                    <a:pt x="1287" y="15"/>
                  </a:cubicBezTo>
                  <a:cubicBezTo>
                    <a:pt x="1288" y="17"/>
                    <a:pt x="1289" y="19"/>
                    <a:pt x="1288" y="21"/>
                  </a:cubicBezTo>
                  <a:cubicBezTo>
                    <a:pt x="1287" y="25"/>
                    <a:pt x="1284" y="28"/>
                    <a:pt x="1280" y="28"/>
                  </a:cubicBezTo>
                  <a:close/>
                  <a:moveTo>
                    <a:pt x="1044" y="28"/>
                  </a:moveTo>
                  <a:cubicBezTo>
                    <a:pt x="1040" y="28"/>
                    <a:pt x="1036" y="25"/>
                    <a:pt x="1035" y="21"/>
                  </a:cubicBezTo>
                  <a:cubicBezTo>
                    <a:pt x="1035" y="18"/>
                    <a:pt x="1035" y="16"/>
                    <a:pt x="1037" y="14"/>
                  </a:cubicBezTo>
                  <a:cubicBezTo>
                    <a:pt x="1038" y="12"/>
                    <a:pt x="1040" y="11"/>
                    <a:pt x="1042" y="11"/>
                  </a:cubicBezTo>
                  <a:cubicBezTo>
                    <a:pt x="1045" y="10"/>
                    <a:pt x="1045" y="10"/>
                    <a:pt x="1045" y="10"/>
                  </a:cubicBezTo>
                  <a:cubicBezTo>
                    <a:pt x="1048" y="10"/>
                    <a:pt x="1052" y="9"/>
                    <a:pt x="1055" y="8"/>
                  </a:cubicBezTo>
                  <a:cubicBezTo>
                    <a:pt x="1055" y="8"/>
                    <a:pt x="1055" y="8"/>
                    <a:pt x="1055" y="8"/>
                  </a:cubicBezTo>
                  <a:cubicBezTo>
                    <a:pt x="1058" y="8"/>
                    <a:pt x="1060" y="8"/>
                    <a:pt x="1063" y="7"/>
                  </a:cubicBezTo>
                  <a:cubicBezTo>
                    <a:pt x="1070" y="6"/>
                    <a:pt x="1078" y="5"/>
                    <a:pt x="1086" y="4"/>
                  </a:cubicBezTo>
                  <a:cubicBezTo>
                    <a:pt x="1086" y="4"/>
                    <a:pt x="1086" y="4"/>
                    <a:pt x="1086" y="4"/>
                  </a:cubicBezTo>
                  <a:cubicBezTo>
                    <a:pt x="1089" y="4"/>
                    <a:pt x="1091" y="3"/>
                    <a:pt x="1094" y="3"/>
                  </a:cubicBezTo>
                  <a:cubicBezTo>
                    <a:pt x="1102" y="2"/>
                    <a:pt x="1109" y="2"/>
                    <a:pt x="1117" y="1"/>
                  </a:cubicBezTo>
                  <a:cubicBezTo>
                    <a:pt x="1124" y="1"/>
                    <a:pt x="1132" y="0"/>
                    <a:pt x="1139" y="0"/>
                  </a:cubicBezTo>
                  <a:cubicBezTo>
                    <a:pt x="1146" y="0"/>
                    <a:pt x="1154" y="0"/>
                    <a:pt x="1161" y="0"/>
                  </a:cubicBezTo>
                  <a:cubicBezTo>
                    <a:pt x="1187" y="0"/>
                    <a:pt x="1214" y="1"/>
                    <a:pt x="1240" y="4"/>
                  </a:cubicBezTo>
                  <a:cubicBezTo>
                    <a:pt x="1240" y="4"/>
                    <a:pt x="1240" y="4"/>
                    <a:pt x="1240" y="4"/>
                  </a:cubicBezTo>
                  <a:cubicBezTo>
                    <a:pt x="1244" y="5"/>
                    <a:pt x="1249" y="6"/>
                    <a:pt x="1253" y="6"/>
                  </a:cubicBezTo>
                  <a:cubicBezTo>
                    <a:pt x="1258" y="7"/>
                    <a:pt x="1261" y="11"/>
                    <a:pt x="1260" y="16"/>
                  </a:cubicBezTo>
                  <a:cubicBezTo>
                    <a:pt x="1260" y="20"/>
                    <a:pt x="1255" y="24"/>
                    <a:pt x="1251" y="23"/>
                  </a:cubicBezTo>
                  <a:cubicBezTo>
                    <a:pt x="1247" y="22"/>
                    <a:pt x="1243" y="22"/>
                    <a:pt x="1238" y="21"/>
                  </a:cubicBezTo>
                  <a:cubicBezTo>
                    <a:pt x="1238" y="21"/>
                    <a:pt x="1238" y="21"/>
                    <a:pt x="1238" y="21"/>
                  </a:cubicBezTo>
                  <a:cubicBezTo>
                    <a:pt x="1206" y="17"/>
                    <a:pt x="1172" y="16"/>
                    <a:pt x="1140" y="17"/>
                  </a:cubicBezTo>
                  <a:cubicBezTo>
                    <a:pt x="1132" y="17"/>
                    <a:pt x="1125" y="18"/>
                    <a:pt x="1118" y="18"/>
                  </a:cubicBezTo>
                  <a:cubicBezTo>
                    <a:pt x="1118" y="18"/>
                    <a:pt x="1118" y="18"/>
                    <a:pt x="1118" y="18"/>
                  </a:cubicBezTo>
                  <a:cubicBezTo>
                    <a:pt x="1111" y="18"/>
                    <a:pt x="1104" y="19"/>
                    <a:pt x="1096" y="20"/>
                  </a:cubicBezTo>
                  <a:cubicBezTo>
                    <a:pt x="1093" y="20"/>
                    <a:pt x="1090" y="21"/>
                    <a:pt x="1088" y="21"/>
                  </a:cubicBezTo>
                  <a:cubicBezTo>
                    <a:pt x="1080" y="22"/>
                    <a:pt x="1073" y="23"/>
                    <a:pt x="1065" y="24"/>
                  </a:cubicBezTo>
                  <a:cubicBezTo>
                    <a:pt x="1063" y="24"/>
                    <a:pt x="1060" y="25"/>
                    <a:pt x="1058" y="25"/>
                  </a:cubicBezTo>
                  <a:cubicBezTo>
                    <a:pt x="1055" y="26"/>
                    <a:pt x="1052" y="26"/>
                    <a:pt x="1050" y="27"/>
                  </a:cubicBezTo>
                  <a:cubicBezTo>
                    <a:pt x="1048" y="27"/>
                    <a:pt x="1047" y="27"/>
                    <a:pt x="1045" y="27"/>
                  </a:cubicBezTo>
                  <a:cubicBezTo>
                    <a:pt x="1045" y="28"/>
                    <a:pt x="1044" y="28"/>
                    <a:pt x="1044" y="28"/>
                  </a:cubicBezTo>
                  <a:close/>
                  <a:moveTo>
                    <a:pt x="2928" y="18"/>
                  </a:moveTo>
                  <a:cubicBezTo>
                    <a:pt x="2927" y="18"/>
                    <a:pt x="2927" y="18"/>
                    <a:pt x="2927" y="18"/>
                  </a:cubicBezTo>
                  <a:cubicBezTo>
                    <a:pt x="2922" y="17"/>
                    <a:pt x="2919" y="13"/>
                    <a:pt x="2919" y="9"/>
                  </a:cubicBezTo>
                  <a:cubicBezTo>
                    <a:pt x="2919" y="4"/>
                    <a:pt x="2923" y="1"/>
                    <a:pt x="2928" y="1"/>
                  </a:cubicBezTo>
                  <a:cubicBezTo>
                    <a:pt x="2933" y="1"/>
                    <a:pt x="2936" y="5"/>
                    <a:pt x="2936" y="10"/>
                  </a:cubicBezTo>
                  <a:cubicBezTo>
                    <a:pt x="2936" y="14"/>
                    <a:pt x="2932" y="18"/>
                    <a:pt x="29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7">
              <a:extLst>
                <a:ext uri="{FF2B5EF4-FFF2-40B4-BE49-F238E27FC236}">
                  <a16:creationId xmlns:a16="http://schemas.microsoft.com/office/drawing/2014/main" id="{D5F58F33-B105-4A48-9473-40D398233DFC}"/>
                </a:ext>
              </a:extLst>
            </p:cNvPr>
            <p:cNvSpPr>
              <a:spLocks noEditPoints="1"/>
            </p:cNvSpPr>
            <p:nvPr/>
          </p:nvSpPr>
          <p:spPr bwMode="auto">
            <a:xfrm>
              <a:off x="5392445" y="16686042"/>
              <a:ext cx="11029950" cy="2805113"/>
            </a:xfrm>
            <a:custGeom>
              <a:avLst/>
              <a:gdLst>
                <a:gd name="T0" fmla="*/ 112 w 3473"/>
                <a:gd name="T1" fmla="*/ 796 h 881"/>
                <a:gd name="T2" fmla="*/ 415 w 3473"/>
                <a:gd name="T3" fmla="*/ 855 h 881"/>
                <a:gd name="T4" fmla="*/ 2061 w 3473"/>
                <a:gd name="T5" fmla="*/ 881 h 881"/>
                <a:gd name="T6" fmla="*/ 2140 w 3473"/>
                <a:gd name="T7" fmla="*/ 856 h 881"/>
                <a:gd name="T8" fmla="*/ 2214 w 3473"/>
                <a:gd name="T9" fmla="*/ 849 h 881"/>
                <a:gd name="T10" fmla="*/ 3457 w 3473"/>
                <a:gd name="T11" fmla="*/ 864 h 881"/>
                <a:gd name="T12" fmla="*/ 449 w 3473"/>
                <a:gd name="T13" fmla="*/ 855 h 881"/>
                <a:gd name="T14" fmla="*/ 1918 w 3473"/>
                <a:gd name="T15" fmla="*/ 853 h 881"/>
                <a:gd name="T16" fmla="*/ 1918 w 3473"/>
                <a:gd name="T17" fmla="*/ 853 h 881"/>
                <a:gd name="T18" fmla="*/ 648 w 3473"/>
                <a:gd name="T19" fmla="*/ 559 h 881"/>
                <a:gd name="T20" fmla="*/ 507 w 3473"/>
                <a:gd name="T21" fmla="*/ 838 h 881"/>
                <a:gd name="T22" fmla="*/ 1785 w 3473"/>
                <a:gd name="T23" fmla="*/ 747 h 881"/>
                <a:gd name="T24" fmla="*/ 1746 w 3473"/>
                <a:gd name="T25" fmla="*/ 561 h 881"/>
                <a:gd name="T26" fmla="*/ 1877 w 3473"/>
                <a:gd name="T27" fmla="*/ 813 h 881"/>
                <a:gd name="T28" fmla="*/ 2304 w 3473"/>
                <a:gd name="T29" fmla="*/ 775 h 881"/>
                <a:gd name="T30" fmla="*/ 76 w 3473"/>
                <a:gd name="T31" fmla="*/ 772 h 881"/>
                <a:gd name="T32" fmla="*/ 2317 w 3473"/>
                <a:gd name="T33" fmla="*/ 769 h 881"/>
                <a:gd name="T34" fmla="*/ 2377 w 3473"/>
                <a:gd name="T35" fmla="*/ 530 h 881"/>
                <a:gd name="T36" fmla="*/ 2395 w 3473"/>
                <a:gd name="T37" fmla="*/ 509 h 881"/>
                <a:gd name="T38" fmla="*/ 2317 w 3473"/>
                <a:gd name="T39" fmla="*/ 769 h 881"/>
                <a:gd name="T40" fmla="*/ 1 w 3473"/>
                <a:gd name="T41" fmla="*/ 572 h 881"/>
                <a:gd name="T42" fmla="*/ 9 w 3473"/>
                <a:gd name="T43" fmla="*/ 418 h 881"/>
                <a:gd name="T44" fmla="*/ 19 w 3473"/>
                <a:gd name="T45" fmla="*/ 580 h 881"/>
                <a:gd name="T46" fmla="*/ 3465 w 3473"/>
                <a:gd name="T47" fmla="*/ 630 h 881"/>
                <a:gd name="T48" fmla="*/ 3465 w 3473"/>
                <a:gd name="T49" fmla="*/ 579 h 881"/>
                <a:gd name="T50" fmla="*/ 3450 w 3473"/>
                <a:gd name="T51" fmla="*/ 459 h 881"/>
                <a:gd name="T52" fmla="*/ 3467 w 3473"/>
                <a:gd name="T53" fmla="*/ 456 h 881"/>
                <a:gd name="T54" fmla="*/ 3473 w 3473"/>
                <a:gd name="T55" fmla="*/ 570 h 881"/>
                <a:gd name="T56" fmla="*/ 659 w 3473"/>
                <a:gd name="T57" fmla="*/ 500 h 881"/>
                <a:gd name="T58" fmla="*/ 1726 w 3473"/>
                <a:gd name="T59" fmla="*/ 488 h 881"/>
                <a:gd name="T60" fmla="*/ 660 w 3473"/>
                <a:gd name="T61" fmla="*/ 488 h 881"/>
                <a:gd name="T62" fmla="*/ 716 w 3473"/>
                <a:gd name="T63" fmla="*/ 272 h 881"/>
                <a:gd name="T64" fmla="*/ 795 w 3473"/>
                <a:gd name="T65" fmla="*/ 189 h 881"/>
                <a:gd name="T66" fmla="*/ 704 w 3473"/>
                <a:gd name="T67" fmla="*/ 337 h 881"/>
                <a:gd name="T68" fmla="*/ 1722 w 3473"/>
                <a:gd name="T69" fmla="*/ 460 h 881"/>
                <a:gd name="T70" fmla="*/ 1597 w 3473"/>
                <a:gd name="T71" fmla="*/ 163 h 881"/>
                <a:gd name="T72" fmla="*/ 1731 w 3473"/>
                <a:gd name="T73" fmla="*/ 468 h 881"/>
                <a:gd name="T74" fmla="*/ 2406 w 3473"/>
                <a:gd name="T75" fmla="*/ 422 h 881"/>
                <a:gd name="T76" fmla="*/ 17 w 3473"/>
                <a:gd name="T77" fmla="*/ 399 h 881"/>
                <a:gd name="T78" fmla="*/ 2553 w 3473"/>
                <a:gd name="T79" fmla="*/ 136 h 881"/>
                <a:gd name="T80" fmla="*/ 2430 w 3473"/>
                <a:gd name="T81" fmla="*/ 341 h 881"/>
                <a:gd name="T82" fmla="*/ 17 w 3473"/>
                <a:gd name="T83" fmla="*/ 305 h 881"/>
                <a:gd name="T84" fmla="*/ 3365 w 3473"/>
                <a:gd name="T85" fmla="*/ 209 h 881"/>
                <a:gd name="T86" fmla="*/ 3253 w 3473"/>
                <a:gd name="T87" fmla="*/ 122 h 881"/>
                <a:gd name="T88" fmla="*/ 3110 w 3473"/>
                <a:gd name="T89" fmla="*/ 30 h 881"/>
                <a:gd name="T90" fmla="*/ 3341 w 3473"/>
                <a:gd name="T91" fmla="*/ 201 h 881"/>
                <a:gd name="T92" fmla="*/ 830 w 3473"/>
                <a:gd name="T93" fmla="*/ 154 h 881"/>
                <a:gd name="T94" fmla="*/ 1547 w 3473"/>
                <a:gd name="T95" fmla="*/ 129 h 881"/>
                <a:gd name="T96" fmla="*/ 841 w 3473"/>
                <a:gd name="T97" fmla="*/ 123 h 881"/>
                <a:gd name="T98" fmla="*/ 1088 w 3473"/>
                <a:gd name="T99" fmla="*/ 11 h 881"/>
                <a:gd name="T100" fmla="*/ 1155 w 3473"/>
                <a:gd name="T101" fmla="*/ 10 h 881"/>
                <a:gd name="T102" fmla="*/ 1072 w 3473"/>
                <a:gd name="T103" fmla="*/ 31 h 881"/>
                <a:gd name="T104" fmla="*/ 846 w 3473"/>
                <a:gd name="T105" fmla="*/ 138 h 881"/>
                <a:gd name="T106" fmla="*/ 1226 w 3473"/>
                <a:gd name="T107" fmla="*/ 18 h 881"/>
                <a:gd name="T108" fmla="*/ 1536 w 3473"/>
                <a:gd name="T109" fmla="*/ 110 h 881"/>
                <a:gd name="T110" fmla="*/ 2650 w 3473"/>
                <a:gd name="T111" fmla="*/ 78 h 881"/>
                <a:gd name="T112" fmla="*/ 2763 w 3473"/>
                <a:gd name="T113" fmla="*/ 23 h 881"/>
                <a:gd name="T114" fmla="*/ 2768 w 3473"/>
                <a:gd name="T115" fmla="*/ 39 h 881"/>
                <a:gd name="T116" fmla="*/ 3016 w 3473"/>
                <a:gd name="T117" fmla="*/ 7 h 881"/>
                <a:gd name="T118" fmla="*/ 1197 w 3473"/>
                <a:gd name="T119" fmla="*/ 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881">
                  <a:moveTo>
                    <a:pt x="333" y="881"/>
                  </a:moveTo>
                  <a:cubicBezTo>
                    <a:pt x="328" y="881"/>
                    <a:pt x="323" y="881"/>
                    <a:pt x="318" y="881"/>
                  </a:cubicBezTo>
                  <a:cubicBezTo>
                    <a:pt x="318" y="881"/>
                    <a:pt x="318" y="881"/>
                    <a:pt x="318" y="881"/>
                  </a:cubicBezTo>
                  <a:cubicBezTo>
                    <a:pt x="302" y="880"/>
                    <a:pt x="286" y="879"/>
                    <a:pt x="270" y="876"/>
                  </a:cubicBezTo>
                  <a:cubicBezTo>
                    <a:pt x="246" y="872"/>
                    <a:pt x="222" y="866"/>
                    <a:pt x="199" y="857"/>
                  </a:cubicBezTo>
                  <a:cubicBezTo>
                    <a:pt x="168" y="845"/>
                    <a:pt x="139" y="829"/>
                    <a:pt x="114" y="808"/>
                  </a:cubicBezTo>
                  <a:cubicBezTo>
                    <a:pt x="110" y="805"/>
                    <a:pt x="109" y="800"/>
                    <a:pt x="112" y="796"/>
                  </a:cubicBezTo>
                  <a:cubicBezTo>
                    <a:pt x="115" y="792"/>
                    <a:pt x="120" y="792"/>
                    <a:pt x="124" y="795"/>
                  </a:cubicBezTo>
                  <a:cubicBezTo>
                    <a:pt x="148" y="814"/>
                    <a:pt x="176" y="830"/>
                    <a:pt x="205" y="841"/>
                  </a:cubicBezTo>
                  <a:cubicBezTo>
                    <a:pt x="227" y="850"/>
                    <a:pt x="250" y="856"/>
                    <a:pt x="273" y="860"/>
                  </a:cubicBezTo>
                  <a:cubicBezTo>
                    <a:pt x="288" y="862"/>
                    <a:pt x="303" y="864"/>
                    <a:pt x="318" y="864"/>
                  </a:cubicBezTo>
                  <a:cubicBezTo>
                    <a:pt x="318" y="864"/>
                    <a:pt x="318" y="864"/>
                    <a:pt x="318" y="864"/>
                  </a:cubicBezTo>
                  <a:cubicBezTo>
                    <a:pt x="327" y="864"/>
                    <a:pt x="336" y="865"/>
                    <a:pt x="344" y="864"/>
                  </a:cubicBezTo>
                  <a:cubicBezTo>
                    <a:pt x="368" y="864"/>
                    <a:pt x="392" y="861"/>
                    <a:pt x="415" y="855"/>
                  </a:cubicBezTo>
                  <a:cubicBezTo>
                    <a:pt x="419" y="854"/>
                    <a:pt x="423" y="853"/>
                    <a:pt x="428" y="852"/>
                  </a:cubicBezTo>
                  <a:cubicBezTo>
                    <a:pt x="432" y="851"/>
                    <a:pt x="437" y="853"/>
                    <a:pt x="438" y="858"/>
                  </a:cubicBezTo>
                  <a:cubicBezTo>
                    <a:pt x="439" y="862"/>
                    <a:pt x="437" y="867"/>
                    <a:pt x="432" y="868"/>
                  </a:cubicBezTo>
                  <a:cubicBezTo>
                    <a:pt x="428" y="869"/>
                    <a:pt x="423" y="871"/>
                    <a:pt x="419" y="872"/>
                  </a:cubicBezTo>
                  <a:cubicBezTo>
                    <a:pt x="394" y="877"/>
                    <a:pt x="369" y="881"/>
                    <a:pt x="345" y="881"/>
                  </a:cubicBezTo>
                  <a:cubicBezTo>
                    <a:pt x="341" y="881"/>
                    <a:pt x="337" y="881"/>
                    <a:pt x="333" y="881"/>
                  </a:cubicBezTo>
                  <a:close/>
                  <a:moveTo>
                    <a:pt x="2061" y="881"/>
                  </a:moveTo>
                  <a:cubicBezTo>
                    <a:pt x="2039" y="881"/>
                    <a:pt x="2016" y="880"/>
                    <a:pt x="1996" y="876"/>
                  </a:cubicBezTo>
                  <a:cubicBezTo>
                    <a:pt x="1977" y="873"/>
                    <a:pt x="1959" y="868"/>
                    <a:pt x="1942" y="862"/>
                  </a:cubicBezTo>
                  <a:cubicBezTo>
                    <a:pt x="1937" y="861"/>
                    <a:pt x="1935" y="856"/>
                    <a:pt x="1936" y="851"/>
                  </a:cubicBezTo>
                  <a:cubicBezTo>
                    <a:pt x="1938" y="847"/>
                    <a:pt x="1942" y="845"/>
                    <a:pt x="1947" y="846"/>
                  </a:cubicBezTo>
                  <a:cubicBezTo>
                    <a:pt x="1963" y="852"/>
                    <a:pt x="1981" y="856"/>
                    <a:pt x="1998" y="859"/>
                  </a:cubicBezTo>
                  <a:cubicBezTo>
                    <a:pt x="2021" y="863"/>
                    <a:pt x="2045" y="865"/>
                    <a:pt x="2070" y="864"/>
                  </a:cubicBezTo>
                  <a:cubicBezTo>
                    <a:pt x="2094" y="864"/>
                    <a:pt x="2118" y="861"/>
                    <a:pt x="2140" y="856"/>
                  </a:cubicBezTo>
                  <a:cubicBezTo>
                    <a:pt x="2145" y="855"/>
                    <a:pt x="2149" y="854"/>
                    <a:pt x="2154" y="852"/>
                  </a:cubicBezTo>
                  <a:cubicBezTo>
                    <a:pt x="2154" y="852"/>
                    <a:pt x="2154" y="852"/>
                    <a:pt x="2154" y="852"/>
                  </a:cubicBezTo>
                  <a:cubicBezTo>
                    <a:pt x="2172" y="847"/>
                    <a:pt x="2190" y="841"/>
                    <a:pt x="2207" y="834"/>
                  </a:cubicBezTo>
                  <a:cubicBezTo>
                    <a:pt x="2223" y="826"/>
                    <a:pt x="2239" y="817"/>
                    <a:pt x="2254" y="807"/>
                  </a:cubicBezTo>
                  <a:cubicBezTo>
                    <a:pt x="2258" y="804"/>
                    <a:pt x="2263" y="805"/>
                    <a:pt x="2265" y="809"/>
                  </a:cubicBezTo>
                  <a:cubicBezTo>
                    <a:pt x="2268" y="813"/>
                    <a:pt x="2267" y="818"/>
                    <a:pt x="2263" y="821"/>
                  </a:cubicBezTo>
                  <a:cubicBezTo>
                    <a:pt x="2248" y="832"/>
                    <a:pt x="2231" y="841"/>
                    <a:pt x="2214" y="849"/>
                  </a:cubicBezTo>
                  <a:cubicBezTo>
                    <a:pt x="2196" y="857"/>
                    <a:pt x="2178" y="864"/>
                    <a:pt x="2158" y="869"/>
                  </a:cubicBezTo>
                  <a:cubicBezTo>
                    <a:pt x="2158" y="869"/>
                    <a:pt x="2158" y="869"/>
                    <a:pt x="2158" y="869"/>
                  </a:cubicBezTo>
                  <a:cubicBezTo>
                    <a:pt x="2154" y="870"/>
                    <a:pt x="2149" y="871"/>
                    <a:pt x="2144" y="872"/>
                  </a:cubicBezTo>
                  <a:cubicBezTo>
                    <a:pt x="2121" y="878"/>
                    <a:pt x="2096" y="881"/>
                    <a:pt x="2070" y="881"/>
                  </a:cubicBezTo>
                  <a:cubicBezTo>
                    <a:pt x="2067" y="881"/>
                    <a:pt x="2064" y="881"/>
                    <a:pt x="2061" y="881"/>
                  </a:cubicBezTo>
                  <a:close/>
                  <a:moveTo>
                    <a:pt x="3465" y="873"/>
                  </a:moveTo>
                  <a:cubicBezTo>
                    <a:pt x="3460" y="873"/>
                    <a:pt x="3457" y="869"/>
                    <a:pt x="3457" y="864"/>
                  </a:cubicBezTo>
                  <a:cubicBezTo>
                    <a:pt x="3457" y="650"/>
                    <a:pt x="3457" y="650"/>
                    <a:pt x="3457" y="650"/>
                  </a:cubicBezTo>
                  <a:cubicBezTo>
                    <a:pt x="3457" y="645"/>
                    <a:pt x="3460" y="641"/>
                    <a:pt x="3465" y="641"/>
                  </a:cubicBezTo>
                  <a:cubicBezTo>
                    <a:pt x="3470" y="641"/>
                    <a:pt x="3473" y="645"/>
                    <a:pt x="3473" y="650"/>
                  </a:cubicBezTo>
                  <a:cubicBezTo>
                    <a:pt x="3473" y="864"/>
                    <a:pt x="3473" y="864"/>
                    <a:pt x="3473" y="864"/>
                  </a:cubicBezTo>
                  <a:cubicBezTo>
                    <a:pt x="3473" y="869"/>
                    <a:pt x="3470" y="873"/>
                    <a:pt x="3465" y="873"/>
                  </a:cubicBezTo>
                  <a:close/>
                  <a:moveTo>
                    <a:pt x="457" y="860"/>
                  </a:moveTo>
                  <a:cubicBezTo>
                    <a:pt x="453" y="860"/>
                    <a:pt x="450" y="858"/>
                    <a:pt x="449" y="855"/>
                  </a:cubicBezTo>
                  <a:cubicBezTo>
                    <a:pt x="447" y="850"/>
                    <a:pt x="450" y="845"/>
                    <a:pt x="454" y="844"/>
                  </a:cubicBezTo>
                  <a:cubicBezTo>
                    <a:pt x="461" y="841"/>
                    <a:pt x="468" y="838"/>
                    <a:pt x="474" y="836"/>
                  </a:cubicBezTo>
                  <a:cubicBezTo>
                    <a:pt x="479" y="834"/>
                    <a:pt x="484" y="836"/>
                    <a:pt x="486" y="840"/>
                  </a:cubicBezTo>
                  <a:cubicBezTo>
                    <a:pt x="488" y="844"/>
                    <a:pt x="486" y="849"/>
                    <a:pt x="481" y="851"/>
                  </a:cubicBezTo>
                  <a:cubicBezTo>
                    <a:pt x="474" y="854"/>
                    <a:pt x="467" y="857"/>
                    <a:pt x="460" y="860"/>
                  </a:cubicBezTo>
                  <a:cubicBezTo>
                    <a:pt x="459" y="860"/>
                    <a:pt x="458" y="860"/>
                    <a:pt x="457" y="860"/>
                  </a:cubicBezTo>
                  <a:close/>
                  <a:moveTo>
                    <a:pt x="1918" y="853"/>
                  </a:moveTo>
                  <a:cubicBezTo>
                    <a:pt x="1917" y="853"/>
                    <a:pt x="1916" y="852"/>
                    <a:pt x="1914" y="852"/>
                  </a:cubicBezTo>
                  <a:cubicBezTo>
                    <a:pt x="1907" y="849"/>
                    <a:pt x="1900" y="845"/>
                    <a:pt x="1893" y="842"/>
                  </a:cubicBezTo>
                  <a:cubicBezTo>
                    <a:pt x="1889" y="840"/>
                    <a:pt x="1888" y="835"/>
                    <a:pt x="1890" y="830"/>
                  </a:cubicBezTo>
                  <a:cubicBezTo>
                    <a:pt x="1892" y="826"/>
                    <a:pt x="1897" y="825"/>
                    <a:pt x="1901" y="827"/>
                  </a:cubicBezTo>
                  <a:cubicBezTo>
                    <a:pt x="1908" y="830"/>
                    <a:pt x="1914" y="833"/>
                    <a:pt x="1921" y="836"/>
                  </a:cubicBezTo>
                  <a:cubicBezTo>
                    <a:pt x="1925" y="838"/>
                    <a:pt x="1927" y="843"/>
                    <a:pt x="1926" y="847"/>
                  </a:cubicBezTo>
                  <a:cubicBezTo>
                    <a:pt x="1924" y="851"/>
                    <a:pt x="1921" y="853"/>
                    <a:pt x="1918" y="853"/>
                  </a:cubicBezTo>
                  <a:close/>
                  <a:moveTo>
                    <a:pt x="503" y="839"/>
                  </a:moveTo>
                  <a:cubicBezTo>
                    <a:pt x="500" y="839"/>
                    <a:pt x="497" y="838"/>
                    <a:pt x="496" y="835"/>
                  </a:cubicBezTo>
                  <a:cubicBezTo>
                    <a:pt x="494" y="831"/>
                    <a:pt x="495" y="826"/>
                    <a:pt x="499" y="823"/>
                  </a:cubicBezTo>
                  <a:cubicBezTo>
                    <a:pt x="534" y="804"/>
                    <a:pt x="563" y="780"/>
                    <a:pt x="586" y="751"/>
                  </a:cubicBezTo>
                  <a:cubicBezTo>
                    <a:pt x="605" y="726"/>
                    <a:pt x="620" y="698"/>
                    <a:pt x="630" y="667"/>
                  </a:cubicBezTo>
                  <a:cubicBezTo>
                    <a:pt x="635" y="655"/>
                    <a:pt x="638" y="642"/>
                    <a:pt x="641" y="629"/>
                  </a:cubicBezTo>
                  <a:cubicBezTo>
                    <a:pt x="645" y="607"/>
                    <a:pt x="648" y="583"/>
                    <a:pt x="648" y="559"/>
                  </a:cubicBezTo>
                  <a:cubicBezTo>
                    <a:pt x="648" y="554"/>
                    <a:pt x="652" y="550"/>
                    <a:pt x="657" y="551"/>
                  </a:cubicBezTo>
                  <a:cubicBezTo>
                    <a:pt x="662" y="551"/>
                    <a:pt x="665" y="555"/>
                    <a:pt x="665" y="559"/>
                  </a:cubicBezTo>
                  <a:cubicBezTo>
                    <a:pt x="665" y="585"/>
                    <a:pt x="662" y="609"/>
                    <a:pt x="657" y="632"/>
                  </a:cubicBezTo>
                  <a:cubicBezTo>
                    <a:pt x="655" y="646"/>
                    <a:pt x="651" y="660"/>
                    <a:pt x="646" y="673"/>
                  </a:cubicBezTo>
                  <a:cubicBezTo>
                    <a:pt x="646" y="673"/>
                    <a:pt x="646" y="673"/>
                    <a:pt x="646" y="673"/>
                  </a:cubicBezTo>
                  <a:cubicBezTo>
                    <a:pt x="635" y="705"/>
                    <a:pt x="619" y="735"/>
                    <a:pt x="599" y="761"/>
                  </a:cubicBezTo>
                  <a:cubicBezTo>
                    <a:pt x="575" y="792"/>
                    <a:pt x="544" y="818"/>
                    <a:pt x="507" y="838"/>
                  </a:cubicBezTo>
                  <a:cubicBezTo>
                    <a:pt x="506" y="839"/>
                    <a:pt x="505" y="839"/>
                    <a:pt x="503" y="839"/>
                  </a:cubicBezTo>
                  <a:close/>
                  <a:moveTo>
                    <a:pt x="1873" y="829"/>
                  </a:moveTo>
                  <a:cubicBezTo>
                    <a:pt x="1871" y="829"/>
                    <a:pt x="1870" y="828"/>
                    <a:pt x="1868" y="827"/>
                  </a:cubicBezTo>
                  <a:cubicBezTo>
                    <a:pt x="1866" y="826"/>
                    <a:pt x="1863" y="824"/>
                    <a:pt x="1861" y="822"/>
                  </a:cubicBezTo>
                  <a:cubicBezTo>
                    <a:pt x="1840" y="808"/>
                    <a:pt x="1822" y="793"/>
                    <a:pt x="1807" y="776"/>
                  </a:cubicBezTo>
                  <a:cubicBezTo>
                    <a:pt x="1799" y="767"/>
                    <a:pt x="1792" y="757"/>
                    <a:pt x="1785" y="747"/>
                  </a:cubicBezTo>
                  <a:cubicBezTo>
                    <a:pt x="1785" y="747"/>
                    <a:pt x="1785" y="747"/>
                    <a:pt x="1785" y="747"/>
                  </a:cubicBezTo>
                  <a:cubicBezTo>
                    <a:pt x="1778" y="738"/>
                    <a:pt x="1773" y="729"/>
                    <a:pt x="1767" y="719"/>
                  </a:cubicBezTo>
                  <a:cubicBezTo>
                    <a:pt x="1746" y="678"/>
                    <a:pt x="1733" y="631"/>
                    <a:pt x="1730" y="578"/>
                  </a:cubicBezTo>
                  <a:cubicBezTo>
                    <a:pt x="1729" y="573"/>
                    <a:pt x="1729" y="567"/>
                    <a:pt x="1729" y="561"/>
                  </a:cubicBezTo>
                  <a:cubicBezTo>
                    <a:pt x="1728" y="538"/>
                    <a:pt x="1728" y="538"/>
                    <a:pt x="1728" y="538"/>
                  </a:cubicBezTo>
                  <a:cubicBezTo>
                    <a:pt x="1728" y="534"/>
                    <a:pt x="1732" y="530"/>
                    <a:pt x="1737" y="530"/>
                  </a:cubicBezTo>
                  <a:cubicBezTo>
                    <a:pt x="1741" y="530"/>
                    <a:pt x="1745" y="533"/>
                    <a:pt x="1745" y="538"/>
                  </a:cubicBezTo>
                  <a:cubicBezTo>
                    <a:pt x="1746" y="561"/>
                    <a:pt x="1746" y="561"/>
                    <a:pt x="1746" y="561"/>
                  </a:cubicBezTo>
                  <a:cubicBezTo>
                    <a:pt x="1746" y="566"/>
                    <a:pt x="1746" y="572"/>
                    <a:pt x="1747" y="577"/>
                  </a:cubicBezTo>
                  <a:cubicBezTo>
                    <a:pt x="1750" y="627"/>
                    <a:pt x="1762" y="672"/>
                    <a:pt x="1782" y="711"/>
                  </a:cubicBezTo>
                  <a:cubicBezTo>
                    <a:pt x="1787" y="720"/>
                    <a:pt x="1793" y="729"/>
                    <a:pt x="1799" y="738"/>
                  </a:cubicBezTo>
                  <a:cubicBezTo>
                    <a:pt x="1799" y="738"/>
                    <a:pt x="1799" y="738"/>
                    <a:pt x="1799" y="738"/>
                  </a:cubicBezTo>
                  <a:cubicBezTo>
                    <a:pt x="1805" y="747"/>
                    <a:pt x="1812" y="756"/>
                    <a:pt x="1820" y="765"/>
                  </a:cubicBezTo>
                  <a:cubicBezTo>
                    <a:pt x="1834" y="780"/>
                    <a:pt x="1851" y="795"/>
                    <a:pt x="1870" y="808"/>
                  </a:cubicBezTo>
                  <a:cubicBezTo>
                    <a:pt x="1873" y="810"/>
                    <a:pt x="1875" y="812"/>
                    <a:pt x="1877" y="813"/>
                  </a:cubicBezTo>
                  <a:cubicBezTo>
                    <a:pt x="1881" y="816"/>
                    <a:pt x="1883" y="821"/>
                    <a:pt x="1880" y="825"/>
                  </a:cubicBezTo>
                  <a:cubicBezTo>
                    <a:pt x="1878" y="827"/>
                    <a:pt x="1876" y="829"/>
                    <a:pt x="1873" y="829"/>
                  </a:cubicBezTo>
                  <a:close/>
                  <a:moveTo>
                    <a:pt x="2281" y="805"/>
                  </a:moveTo>
                  <a:cubicBezTo>
                    <a:pt x="2279" y="805"/>
                    <a:pt x="2276" y="804"/>
                    <a:pt x="2275" y="802"/>
                  </a:cubicBezTo>
                  <a:cubicBezTo>
                    <a:pt x="2271" y="799"/>
                    <a:pt x="2272" y="793"/>
                    <a:pt x="2276" y="790"/>
                  </a:cubicBezTo>
                  <a:cubicBezTo>
                    <a:pt x="2281" y="786"/>
                    <a:pt x="2287" y="781"/>
                    <a:pt x="2292" y="775"/>
                  </a:cubicBezTo>
                  <a:cubicBezTo>
                    <a:pt x="2295" y="772"/>
                    <a:pt x="2300" y="772"/>
                    <a:pt x="2304" y="775"/>
                  </a:cubicBezTo>
                  <a:cubicBezTo>
                    <a:pt x="2307" y="779"/>
                    <a:pt x="2307" y="784"/>
                    <a:pt x="2304" y="787"/>
                  </a:cubicBezTo>
                  <a:cubicBezTo>
                    <a:pt x="2298" y="793"/>
                    <a:pt x="2292" y="798"/>
                    <a:pt x="2286" y="803"/>
                  </a:cubicBezTo>
                  <a:cubicBezTo>
                    <a:pt x="2285" y="805"/>
                    <a:pt x="2283" y="805"/>
                    <a:pt x="2281" y="805"/>
                  </a:cubicBezTo>
                  <a:close/>
                  <a:moveTo>
                    <a:pt x="98" y="791"/>
                  </a:moveTo>
                  <a:cubicBezTo>
                    <a:pt x="96" y="791"/>
                    <a:pt x="93" y="790"/>
                    <a:pt x="92" y="789"/>
                  </a:cubicBezTo>
                  <a:cubicBezTo>
                    <a:pt x="88" y="785"/>
                    <a:pt x="85" y="782"/>
                    <a:pt x="81" y="778"/>
                  </a:cubicBezTo>
                  <a:cubicBezTo>
                    <a:pt x="79" y="776"/>
                    <a:pt x="78" y="774"/>
                    <a:pt x="76" y="772"/>
                  </a:cubicBezTo>
                  <a:cubicBezTo>
                    <a:pt x="73" y="768"/>
                    <a:pt x="73" y="763"/>
                    <a:pt x="77" y="760"/>
                  </a:cubicBezTo>
                  <a:cubicBezTo>
                    <a:pt x="80" y="757"/>
                    <a:pt x="85" y="757"/>
                    <a:pt x="89" y="761"/>
                  </a:cubicBezTo>
                  <a:cubicBezTo>
                    <a:pt x="90" y="763"/>
                    <a:pt x="92" y="765"/>
                    <a:pt x="94" y="767"/>
                  </a:cubicBezTo>
                  <a:cubicBezTo>
                    <a:pt x="97" y="770"/>
                    <a:pt x="100" y="773"/>
                    <a:pt x="104" y="777"/>
                  </a:cubicBezTo>
                  <a:cubicBezTo>
                    <a:pt x="107" y="780"/>
                    <a:pt x="107" y="785"/>
                    <a:pt x="104" y="789"/>
                  </a:cubicBezTo>
                  <a:cubicBezTo>
                    <a:pt x="102" y="790"/>
                    <a:pt x="100" y="791"/>
                    <a:pt x="98" y="791"/>
                  </a:cubicBezTo>
                  <a:close/>
                  <a:moveTo>
                    <a:pt x="2317" y="769"/>
                  </a:moveTo>
                  <a:cubicBezTo>
                    <a:pt x="2315" y="769"/>
                    <a:pt x="2313" y="768"/>
                    <a:pt x="2311" y="767"/>
                  </a:cubicBezTo>
                  <a:cubicBezTo>
                    <a:pt x="2308" y="764"/>
                    <a:pt x="2307" y="759"/>
                    <a:pt x="2310" y="755"/>
                  </a:cubicBezTo>
                  <a:cubicBezTo>
                    <a:pt x="2325" y="737"/>
                    <a:pt x="2337" y="718"/>
                    <a:pt x="2347" y="696"/>
                  </a:cubicBezTo>
                  <a:cubicBezTo>
                    <a:pt x="2365" y="657"/>
                    <a:pt x="2375" y="611"/>
                    <a:pt x="2376" y="561"/>
                  </a:cubicBezTo>
                  <a:cubicBezTo>
                    <a:pt x="2376" y="561"/>
                    <a:pt x="2376" y="561"/>
                    <a:pt x="2376" y="561"/>
                  </a:cubicBezTo>
                  <a:cubicBezTo>
                    <a:pt x="2377" y="536"/>
                    <a:pt x="2377" y="536"/>
                    <a:pt x="2377" y="536"/>
                  </a:cubicBezTo>
                  <a:cubicBezTo>
                    <a:pt x="2377" y="534"/>
                    <a:pt x="2377" y="532"/>
                    <a:pt x="2377" y="530"/>
                  </a:cubicBezTo>
                  <a:cubicBezTo>
                    <a:pt x="2377" y="522"/>
                    <a:pt x="2377" y="515"/>
                    <a:pt x="2378" y="507"/>
                  </a:cubicBezTo>
                  <a:cubicBezTo>
                    <a:pt x="2379" y="489"/>
                    <a:pt x="2381" y="471"/>
                    <a:pt x="2384" y="450"/>
                  </a:cubicBezTo>
                  <a:cubicBezTo>
                    <a:pt x="2385" y="447"/>
                    <a:pt x="2385" y="447"/>
                    <a:pt x="2385" y="447"/>
                  </a:cubicBezTo>
                  <a:cubicBezTo>
                    <a:pt x="2385" y="442"/>
                    <a:pt x="2390" y="439"/>
                    <a:pt x="2394" y="440"/>
                  </a:cubicBezTo>
                  <a:cubicBezTo>
                    <a:pt x="2399" y="440"/>
                    <a:pt x="2402" y="445"/>
                    <a:pt x="2401" y="449"/>
                  </a:cubicBezTo>
                  <a:cubicBezTo>
                    <a:pt x="2401" y="453"/>
                    <a:pt x="2401" y="453"/>
                    <a:pt x="2401" y="453"/>
                  </a:cubicBezTo>
                  <a:cubicBezTo>
                    <a:pt x="2398" y="473"/>
                    <a:pt x="2396" y="491"/>
                    <a:pt x="2395" y="509"/>
                  </a:cubicBezTo>
                  <a:cubicBezTo>
                    <a:pt x="2394" y="516"/>
                    <a:pt x="2394" y="523"/>
                    <a:pt x="2394" y="530"/>
                  </a:cubicBezTo>
                  <a:cubicBezTo>
                    <a:pt x="2394" y="532"/>
                    <a:pt x="2394" y="534"/>
                    <a:pt x="2394" y="537"/>
                  </a:cubicBezTo>
                  <a:cubicBezTo>
                    <a:pt x="2393" y="561"/>
                    <a:pt x="2393" y="561"/>
                    <a:pt x="2393" y="561"/>
                  </a:cubicBezTo>
                  <a:cubicBezTo>
                    <a:pt x="2393" y="561"/>
                    <a:pt x="2393" y="561"/>
                    <a:pt x="2393" y="561"/>
                  </a:cubicBezTo>
                  <a:cubicBezTo>
                    <a:pt x="2392" y="614"/>
                    <a:pt x="2381" y="662"/>
                    <a:pt x="2362" y="703"/>
                  </a:cubicBezTo>
                  <a:cubicBezTo>
                    <a:pt x="2352" y="726"/>
                    <a:pt x="2339" y="747"/>
                    <a:pt x="2323" y="766"/>
                  </a:cubicBezTo>
                  <a:cubicBezTo>
                    <a:pt x="2322" y="768"/>
                    <a:pt x="2319" y="769"/>
                    <a:pt x="2317" y="769"/>
                  </a:cubicBezTo>
                  <a:close/>
                  <a:moveTo>
                    <a:pt x="65" y="752"/>
                  </a:moveTo>
                  <a:cubicBezTo>
                    <a:pt x="62" y="752"/>
                    <a:pt x="59" y="751"/>
                    <a:pt x="58" y="749"/>
                  </a:cubicBezTo>
                  <a:cubicBezTo>
                    <a:pt x="38" y="721"/>
                    <a:pt x="24" y="689"/>
                    <a:pt x="14" y="655"/>
                  </a:cubicBezTo>
                  <a:cubicBezTo>
                    <a:pt x="13" y="651"/>
                    <a:pt x="12" y="647"/>
                    <a:pt x="11" y="643"/>
                  </a:cubicBezTo>
                  <a:cubicBezTo>
                    <a:pt x="11" y="643"/>
                    <a:pt x="11" y="643"/>
                    <a:pt x="11" y="643"/>
                  </a:cubicBezTo>
                  <a:cubicBezTo>
                    <a:pt x="6" y="623"/>
                    <a:pt x="3" y="603"/>
                    <a:pt x="2" y="581"/>
                  </a:cubicBezTo>
                  <a:cubicBezTo>
                    <a:pt x="1" y="572"/>
                    <a:pt x="1" y="572"/>
                    <a:pt x="1" y="572"/>
                  </a:cubicBezTo>
                  <a:cubicBezTo>
                    <a:pt x="1" y="570"/>
                    <a:pt x="1" y="568"/>
                    <a:pt x="1" y="566"/>
                  </a:cubicBezTo>
                  <a:cubicBezTo>
                    <a:pt x="1" y="564"/>
                    <a:pt x="1" y="563"/>
                    <a:pt x="1" y="562"/>
                  </a:cubicBezTo>
                  <a:cubicBezTo>
                    <a:pt x="1" y="560"/>
                    <a:pt x="1" y="558"/>
                    <a:pt x="1" y="556"/>
                  </a:cubicBezTo>
                  <a:cubicBezTo>
                    <a:pt x="1" y="552"/>
                    <a:pt x="0" y="549"/>
                    <a:pt x="0" y="544"/>
                  </a:cubicBezTo>
                  <a:cubicBezTo>
                    <a:pt x="1" y="541"/>
                    <a:pt x="1" y="541"/>
                    <a:pt x="1" y="541"/>
                  </a:cubicBezTo>
                  <a:cubicBezTo>
                    <a:pt x="1" y="427"/>
                    <a:pt x="1" y="427"/>
                    <a:pt x="1" y="427"/>
                  </a:cubicBezTo>
                  <a:cubicBezTo>
                    <a:pt x="1" y="422"/>
                    <a:pt x="4" y="418"/>
                    <a:pt x="9" y="418"/>
                  </a:cubicBezTo>
                  <a:cubicBezTo>
                    <a:pt x="14" y="418"/>
                    <a:pt x="17" y="422"/>
                    <a:pt x="17" y="427"/>
                  </a:cubicBezTo>
                  <a:cubicBezTo>
                    <a:pt x="17" y="544"/>
                    <a:pt x="17" y="544"/>
                    <a:pt x="17" y="544"/>
                  </a:cubicBezTo>
                  <a:cubicBezTo>
                    <a:pt x="17" y="549"/>
                    <a:pt x="18" y="552"/>
                    <a:pt x="18" y="556"/>
                  </a:cubicBezTo>
                  <a:cubicBezTo>
                    <a:pt x="18" y="558"/>
                    <a:pt x="18" y="560"/>
                    <a:pt x="18" y="562"/>
                  </a:cubicBezTo>
                  <a:cubicBezTo>
                    <a:pt x="18" y="563"/>
                    <a:pt x="18" y="564"/>
                    <a:pt x="18" y="565"/>
                  </a:cubicBezTo>
                  <a:cubicBezTo>
                    <a:pt x="18" y="567"/>
                    <a:pt x="18" y="569"/>
                    <a:pt x="18" y="571"/>
                  </a:cubicBezTo>
                  <a:cubicBezTo>
                    <a:pt x="19" y="580"/>
                    <a:pt x="19" y="580"/>
                    <a:pt x="19" y="580"/>
                  </a:cubicBezTo>
                  <a:cubicBezTo>
                    <a:pt x="20" y="601"/>
                    <a:pt x="23" y="620"/>
                    <a:pt x="28" y="639"/>
                  </a:cubicBezTo>
                  <a:cubicBezTo>
                    <a:pt x="28" y="639"/>
                    <a:pt x="28" y="639"/>
                    <a:pt x="28" y="639"/>
                  </a:cubicBezTo>
                  <a:cubicBezTo>
                    <a:pt x="29" y="643"/>
                    <a:pt x="30" y="647"/>
                    <a:pt x="31" y="650"/>
                  </a:cubicBezTo>
                  <a:cubicBezTo>
                    <a:pt x="40" y="683"/>
                    <a:pt x="53" y="713"/>
                    <a:pt x="72" y="739"/>
                  </a:cubicBezTo>
                  <a:cubicBezTo>
                    <a:pt x="74" y="743"/>
                    <a:pt x="73" y="748"/>
                    <a:pt x="70" y="751"/>
                  </a:cubicBezTo>
                  <a:cubicBezTo>
                    <a:pt x="68" y="752"/>
                    <a:pt x="66" y="752"/>
                    <a:pt x="65" y="752"/>
                  </a:cubicBezTo>
                  <a:close/>
                  <a:moveTo>
                    <a:pt x="3465" y="630"/>
                  </a:moveTo>
                  <a:cubicBezTo>
                    <a:pt x="3460" y="630"/>
                    <a:pt x="3457" y="626"/>
                    <a:pt x="3457" y="621"/>
                  </a:cubicBezTo>
                  <a:cubicBezTo>
                    <a:pt x="3457" y="599"/>
                    <a:pt x="3457" y="599"/>
                    <a:pt x="3457" y="599"/>
                  </a:cubicBezTo>
                  <a:cubicBezTo>
                    <a:pt x="3457" y="594"/>
                    <a:pt x="3460" y="590"/>
                    <a:pt x="3465" y="590"/>
                  </a:cubicBezTo>
                  <a:cubicBezTo>
                    <a:pt x="3470" y="590"/>
                    <a:pt x="3473" y="594"/>
                    <a:pt x="3473" y="599"/>
                  </a:cubicBezTo>
                  <a:cubicBezTo>
                    <a:pt x="3473" y="621"/>
                    <a:pt x="3473" y="621"/>
                    <a:pt x="3473" y="621"/>
                  </a:cubicBezTo>
                  <a:cubicBezTo>
                    <a:pt x="3473" y="626"/>
                    <a:pt x="3470" y="630"/>
                    <a:pt x="3465" y="630"/>
                  </a:cubicBezTo>
                  <a:close/>
                  <a:moveTo>
                    <a:pt x="3465" y="579"/>
                  </a:moveTo>
                  <a:cubicBezTo>
                    <a:pt x="3460" y="579"/>
                    <a:pt x="3457" y="575"/>
                    <a:pt x="3457" y="570"/>
                  </a:cubicBezTo>
                  <a:cubicBezTo>
                    <a:pt x="3456" y="546"/>
                    <a:pt x="3456" y="546"/>
                    <a:pt x="3456" y="546"/>
                  </a:cubicBezTo>
                  <a:cubicBezTo>
                    <a:pt x="3456" y="531"/>
                    <a:pt x="3456" y="531"/>
                    <a:pt x="3456" y="531"/>
                  </a:cubicBezTo>
                  <a:cubicBezTo>
                    <a:pt x="3456" y="522"/>
                    <a:pt x="3456" y="513"/>
                    <a:pt x="3455" y="504"/>
                  </a:cubicBezTo>
                  <a:cubicBezTo>
                    <a:pt x="3455" y="501"/>
                    <a:pt x="3454" y="499"/>
                    <a:pt x="3454" y="496"/>
                  </a:cubicBezTo>
                  <a:cubicBezTo>
                    <a:pt x="3454" y="489"/>
                    <a:pt x="3453" y="483"/>
                    <a:pt x="3452" y="476"/>
                  </a:cubicBezTo>
                  <a:cubicBezTo>
                    <a:pt x="3452" y="470"/>
                    <a:pt x="3451" y="464"/>
                    <a:pt x="3450" y="459"/>
                  </a:cubicBezTo>
                  <a:cubicBezTo>
                    <a:pt x="3450" y="459"/>
                    <a:pt x="3450" y="459"/>
                    <a:pt x="3450" y="459"/>
                  </a:cubicBezTo>
                  <a:cubicBezTo>
                    <a:pt x="3445" y="426"/>
                    <a:pt x="3438" y="394"/>
                    <a:pt x="3428" y="364"/>
                  </a:cubicBezTo>
                  <a:cubicBezTo>
                    <a:pt x="3416" y="327"/>
                    <a:pt x="3400" y="293"/>
                    <a:pt x="3380" y="261"/>
                  </a:cubicBezTo>
                  <a:cubicBezTo>
                    <a:pt x="3378" y="257"/>
                    <a:pt x="3379" y="251"/>
                    <a:pt x="3383" y="249"/>
                  </a:cubicBezTo>
                  <a:cubicBezTo>
                    <a:pt x="3387" y="247"/>
                    <a:pt x="3392" y="248"/>
                    <a:pt x="3394" y="252"/>
                  </a:cubicBezTo>
                  <a:cubicBezTo>
                    <a:pt x="3415" y="285"/>
                    <a:pt x="3431" y="321"/>
                    <a:pt x="3444" y="358"/>
                  </a:cubicBezTo>
                  <a:cubicBezTo>
                    <a:pt x="3454" y="390"/>
                    <a:pt x="3462" y="422"/>
                    <a:pt x="3467" y="456"/>
                  </a:cubicBezTo>
                  <a:cubicBezTo>
                    <a:pt x="3467" y="456"/>
                    <a:pt x="3467" y="456"/>
                    <a:pt x="3467" y="456"/>
                  </a:cubicBezTo>
                  <a:cubicBezTo>
                    <a:pt x="3468" y="462"/>
                    <a:pt x="3468" y="468"/>
                    <a:pt x="3469" y="474"/>
                  </a:cubicBezTo>
                  <a:cubicBezTo>
                    <a:pt x="3470" y="481"/>
                    <a:pt x="3471" y="488"/>
                    <a:pt x="3471" y="495"/>
                  </a:cubicBezTo>
                  <a:cubicBezTo>
                    <a:pt x="3471" y="497"/>
                    <a:pt x="3472" y="500"/>
                    <a:pt x="3472" y="502"/>
                  </a:cubicBezTo>
                  <a:cubicBezTo>
                    <a:pt x="3473" y="512"/>
                    <a:pt x="3473" y="522"/>
                    <a:pt x="3473" y="531"/>
                  </a:cubicBezTo>
                  <a:cubicBezTo>
                    <a:pt x="3473" y="546"/>
                    <a:pt x="3473" y="546"/>
                    <a:pt x="3473" y="546"/>
                  </a:cubicBezTo>
                  <a:cubicBezTo>
                    <a:pt x="3473" y="570"/>
                    <a:pt x="3473" y="570"/>
                    <a:pt x="3473" y="570"/>
                  </a:cubicBezTo>
                  <a:cubicBezTo>
                    <a:pt x="3473" y="575"/>
                    <a:pt x="3470" y="579"/>
                    <a:pt x="3465" y="579"/>
                  </a:cubicBezTo>
                  <a:close/>
                  <a:moveTo>
                    <a:pt x="657" y="539"/>
                  </a:moveTo>
                  <a:cubicBezTo>
                    <a:pt x="657" y="539"/>
                    <a:pt x="657" y="539"/>
                    <a:pt x="657" y="539"/>
                  </a:cubicBezTo>
                  <a:cubicBezTo>
                    <a:pt x="653" y="539"/>
                    <a:pt x="649" y="535"/>
                    <a:pt x="649" y="531"/>
                  </a:cubicBezTo>
                  <a:cubicBezTo>
                    <a:pt x="649" y="518"/>
                    <a:pt x="649" y="518"/>
                    <a:pt x="649" y="518"/>
                  </a:cubicBezTo>
                  <a:cubicBezTo>
                    <a:pt x="650" y="508"/>
                    <a:pt x="650" y="508"/>
                    <a:pt x="650" y="508"/>
                  </a:cubicBezTo>
                  <a:cubicBezTo>
                    <a:pt x="650" y="503"/>
                    <a:pt x="654" y="499"/>
                    <a:pt x="659" y="500"/>
                  </a:cubicBezTo>
                  <a:cubicBezTo>
                    <a:pt x="664" y="500"/>
                    <a:pt x="667" y="504"/>
                    <a:pt x="667" y="509"/>
                  </a:cubicBezTo>
                  <a:cubicBezTo>
                    <a:pt x="666" y="519"/>
                    <a:pt x="666" y="519"/>
                    <a:pt x="666" y="519"/>
                  </a:cubicBezTo>
                  <a:cubicBezTo>
                    <a:pt x="666" y="531"/>
                    <a:pt x="666" y="531"/>
                    <a:pt x="666" y="531"/>
                  </a:cubicBezTo>
                  <a:cubicBezTo>
                    <a:pt x="666" y="536"/>
                    <a:pt x="662" y="539"/>
                    <a:pt x="657" y="539"/>
                  </a:cubicBezTo>
                  <a:close/>
                  <a:moveTo>
                    <a:pt x="1736" y="518"/>
                  </a:moveTo>
                  <a:cubicBezTo>
                    <a:pt x="1731" y="518"/>
                    <a:pt x="1728" y="515"/>
                    <a:pt x="1727" y="511"/>
                  </a:cubicBezTo>
                  <a:cubicBezTo>
                    <a:pt x="1726" y="488"/>
                    <a:pt x="1726" y="488"/>
                    <a:pt x="1726" y="488"/>
                  </a:cubicBezTo>
                  <a:cubicBezTo>
                    <a:pt x="1725" y="483"/>
                    <a:pt x="1729" y="479"/>
                    <a:pt x="1733" y="479"/>
                  </a:cubicBezTo>
                  <a:cubicBezTo>
                    <a:pt x="1738" y="479"/>
                    <a:pt x="1742" y="482"/>
                    <a:pt x="1743" y="487"/>
                  </a:cubicBezTo>
                  <a:cubicBezTo>
                    <a:pt x="1744" y="509"/>
                    <a:pt x="1744" y="509"/>
                    <a:pt x="1744" y="509"/>
                  </a:cubicBezTo>
                  <a:cubicBezTo>
                    <a:pt x="1745" y="514"/>
                    <a:pt x="1741" y="518"/>
                    <a:pt x="1736" y="518"/>
                  </a:cubicBezTo>
                  <a:cubicBezTo>
                    <a:pt x="1736" y="518"/>
                    <a:pt x="1736" y="518"/>
                    <a:pt x="1736" y="518"/>
                  </a:cubicBezTo>
                  <a:close/>
                  <a:moveTo>
                    <a:pt x="661" y="488"/>
                  </a:moveTo>
                  <a:cubicBezTo>
                    <a:pt x="660" y="488"/>
                    <a:pt x="660" y="488"/>
                    <a:pt x="660" y="488"/>
                  </a:cubicBezTo>
                  <a:cubicBezTo>
                    <a:pt x="655" y="488"/>
                    <a:pt x="652" y="484"/>
                    <a:pt x="652" y="479"/>
                  </a:cubicBezTo>
                  <a:cubicBezTo>
                    <a:pt x="652" y="477"/>
                    <a:pt x="653" y="476"/>
                    <a:pt x="653" y="474"/>
                  </a:cubicBezTo>
                  <a:cubicBezTo>
                    <a:pt x="653" y="472"/>
                    <a:pt x="653" y="470"/>
                    <a:pt x="654" y="467"/>
                  </a:cubicBezTo>
                  <a:cubicBezTo>
                    <a:pt x="655" y="460"/>
                    <a:pt x="655" y="453"/>
                    <a:pt x="657" y="445"/>
                  </a:cubicBezTo>
                  <a:cubicBezTo>
                    <a:pt x="663" y="406"/>
                    <a:pt x="674" y="367"/>
                    <a:pt x="688" y="331"/>
                  </a:cubicBezTo>
                  <a:cubicBezTo>
                    <a:pt x="696" y="311"/>
                    <a:pt x="706" y="291"/>
                    <a:pt x="716" y="272"/>
                  </a:cubicBezTo>
                  <a:cubicBezTo>
                    <a:pt x="716" y="272"/>
                    <a:pt x="716" y="272"/>
                    <a:pt x="716" y="272"/>
                  </a:cubicBezTo>
                  <a:cubicBezTo>
                    <a:pt x="725" y="255"/>
                    <a:pt x="735" y="239"/>
                    <a:pt x="746" y="223"/>
                  </a:cubicBezTo>
                  <a:cubicBezTo>
                    <a:pt x="750" y="217"/>
                    <a:pt x="750" y="217"/>
                    <a:pt x="750" y="217"/>
                  </a:cubicBezTo>
                  <a:cubicBezTo>
                    <a:pt x="765" y="199"/>
                    <a:pt x="765" y="199"/>
                    <a:pt x="765" y="199"/>
                  </a:cubicBezTo>
                  <a:cubicBezTo>
                    <a:pt x="769" y="193"/>
                    <a:pt x="774" y="188"/>
                    <a:pt x="779" y="182"/>
                  </a:cubicBezTo>
                  <a:cubicBezTo>
                    <a:pt x="782" y="178"/>
                    <a:pt x="782" y="178"/>
                    <a:pt x="782" y="178"/>
                  </a:cubicBezTo>
                  <a:cubicBezTo>
                    <a:pt x="785" y="175"/>
                    <a:pt x="791" y="174"/>
                    <a:pt x="794" y="177"/>
                  </a:cubicBezTo>
                  <a:cubicBezTo>
                    <a:pt x="798" y="180"/>
                    <a:pt x="798" y="186"/>
                    <a:pt x="795" y="189"/>
                  </a:cubicBezTo>
                  <a:cubicBezTo>
                    <a:pt x="792" y="193"/>
                    <a:pt x="792" y="193"/>
                    <a:pt x="792" y="193"/>
                  </a:cubicBezTo>
                  <a:cubicBezTo>
                    <a:pt x="787" y="199"/>
                    <a:pt x="782" y="204"/>
                    <a:pt x="778" y="209"/>
                  </a:cubicBezTo>
                  <a:cubicBezTo>
                    <a:pt x="764" y="227"/>
                    <a:pt x="764" y="227"/>
                    <a:pt x="764" y="227"/>
                  </a:cubicBezTo>
                  <a:cubicBezTo>
                    <a:pt x="760" y="233"/>
                    <a:pt x="760" y="233"/>
                    <a:pt x="760" y="233"/>
                  </a:cubicBezTo>
                  <a:cubicBezTo>
                    <a:pt x="750" y="248"/>
                    <a:pt x="740" y="264"/>
                    <a:pt x="731" y="280"/>
                  </a:cubicBezTo>
                  <a:cubicBezTo>
                    <a:pt x="731" y="280"/>
                    <a:pt x="731" y="280"/>
                    <a:pt x="731" y="280"/>
                  </a:cubicBezTo>
                  <a:cubicBezTo>
                    <a:pt x="721" y="298"/>
                    <a:pt x="712" y="317"/>
                    <a:pt x="704" y="337"/>
                  </a:cubicBezTo>
                  <a:cubicBezTo>
                    <a:pt x="690" y="372"/>
                    <a:pt x="680" y="410"/>
                    <a:pt x="674" y="448"/>
                  </a:cubicBezTo>
                  <a:cubicBezTo>
                    <a:pt x="672" y="455"/>
                    <a:pt x="671" y="462"/>
                    <a:pt x="671" y="470"/>
                  </a:cubicBezTo>
                  <a:cubicBezTo>
                    <a:pt x="670" y="472"/>
                    <a:pt x="670" y="474"/>
                    <a:pt x="670" y="476"/>
                  </a:cubicBezTo>
                  <a:cubicBezTo>
                    <a:pt x="669" y="478"/>
                    <a:pt x="669" y="479"/>
                    <a:pt x="669" y="481"/>
                  </a:cubicBezTo>
                  <a:cubicBezTo>
                    <a:pt x="669" y="485"/>
                    <a:pt x="665" y="488"/>
                    <a:pt x="661" y="488"/>
                  </a:cubicBezTo>
                  <a:close/>
                  <a:moveTo>
                    <a:pt x="1731" y="468"/>
                  </a:moveTo>
                  <a:cubicBezTo>
                    <a:pt x="1727" y="468"/>
                    <a:pt x="1723" y="465"/>
                    <a:pt x="1722" y="460"/>
                  </a:cubicBezTo>
                  <a:cubicBezTo>
                    <a:pt x="1718" y="429"/>
                    <a:pt x="1711" y="397"/>
                    <a:pt x="1701" y="368"/>
                  </a:cubicBezTo>
                  <a:cubicBezTo>
                    <a:pt x="1699" y="363"/>
                    <a:pt x="1698" y="358"/>
                    <a:pt x="1696" y="352"/>
                  </a:cubicBezTo>
                  <a:cubicBezTo>
                    <a:pt x="1696" y="352"/>
                    <a:pt x="1696" y="352"/>
                    <a:pt x="1696" y="352"/>
                  </a:cubicBezTo>
                  <a:cubicBezTo>
                    <a:pt x="1684" y="320"/>
                    <a:pt x="1670" y="290"/>
                    <a:pt x="1652" y="261"/>
                  </a:cubicBezTo>
                  <a:cubicBezTo>
                    <a:pt x="1633" y="230"/>
                    <a:pt x="1611" y="201"/>
                    <a:pt x="1585" y="174"/>
                  </a:cubicBezTo>
                  <a:cubicBezTo>
                    <a:pt x="1582" y="171"/>
                    <a:pt x="1582" y="166"/>
                    <a:pt x="1585" y="162"/>
                  </a:cubicBezTo>
                  <a:cubicBezTo>
                    <a:pt x="1589" y="159"/>
                    <a:pt x="1594" y="159"/>
                    <a:pt x="1597" y="163"/>
                  </a:cubicBezTo>
                  <a:cubicBezTo>
                    <a:pt x="1624" y="190"/>
                    <a:pt x="1647" y="220"/>
                    <a:pt x="1667" y="252"/>
                  </a:cubicBezTo>
                  <a:cubicBezTo>
                    <a:pt x="1685" y="282"/>
                    <a:pt x="1700" y="314"/>
                    <a:pt x="1712" y="347"/>
                  </a:cubicBezTo>
                  <a:cubicBezTo>
                    <a:pt x="1712" y="347"/>
                    <a:pt x="1712" y="347"/>
                    <a:pt x="1712" y="347"/>
                  </a:cubicBezTo>
                  <a:cubicBezTo>
                    <a:pt x="1714" y="352"/>
                    <a:pt x="1716" y="357"/>
                    <a:pt x="1717" y="363"/>
                  </a:cubicBezTo>
                  <a:cubicBezTo>
                    <a:pt x="1727" y="393"/>
                    <a:pt x="1734" y="425"/>
                    <a:pt x="1739" y="458"/>
                  </a:cubicBezTo>
                  <a:cubicBezTo>
                    <a:pt x="1740" y="463"/>
                    <a:pt x="1737" y="467"/>
                    <a:pt x="1732" y="468"/>
                  </a:cubicBezTo>
                  <a:cubicBezTo>
                    <a:pt x="1731" y="468"/>
                    <a:pt x="1731" y="468"/>
                    <a:pt x="1731" y="468"/>
                  </a:cubicBezTo>
                  <a:close/>
                  <a:moveTo>
                    <a:pt x="2398" y="429"/>
                  </a:moveTo>
                  <a:cubicBezTo>
                    <a:pt x="2398" y="429"/>
                    <a:pt x="2397" y="429"/>
                    <a:pt x="2396" y="429"/>
                  </a:cubicBezTo>
                  <a:cubicBezTo>
                    <a:pt x="2392" y="428"/>
                    <a:pt x="2389" y="423"/>
                    <a:pt x="2390" y="419"/>
                  </a:cubicBezTo>
                  <a:cubicBezTo>
                    <a:pt x="2391" y="411"/>
                    <a:pt x="2393" y="404"/>
                    <a:pt x="2395" y="396"/>
                  </a:cubicBezTo>
                  <a:cubicBezTo>
                    <a:pt x="2396" y="392"/>
                    <a:pt x="2401" y="389"/>
                    <a:pt x="2405" y="390"/>
                  </a:cubicBezTo>
                  <a:cubicBezTo>
                    <a:pt x="2410" y="391"/>
                    <a:pt x="2413" y="396"/>
                    <a:pt x="2412" y="400"/>
                  </a:cubicBezTo>
                  <a:cubicBezTo>
                    <a:pt x="2410" y="408"/>
                    <a:pt x="2408" y="415"/>
                    <a:pt x="2406" y="422"/>
                  </a:cubicBezTo>
                  <a:cubicBezTo>
                    <a:pt x="2406" y="426"/>
                    <a:pt x="2402" y="429"/>
                    <a:pt x="2398" y="429"/>
                  </a:cubicBezTo>
                  <a:close/>
                  <a:moveTo>
                    <a:pt x="9" y="407"/>
                  </a:moveTo>
                  <a:cubicBezTo>
                    <a:pt x="4" y="407"/>
                    <a:pt x="1" y="403"/>
                    <a:pt x="1" y="399"/>
                  </a:cubicBezTo>
                  <a:cubicBezTo>
                    <a:pt x="1" y="376"/>
                    <a:pt x="1" y="376"/>
                    <a:pt x="1" y="376"/>
                  </a:cubicBezTo>
                  <a:cubicBezTo>
                    <a:pt x="1" y="371"/>
                    <a:pt x="4" y="367"/>
                    <a:pt x="9" y="367"/>
                  </a:cubicBezTo>
                  <a:cubicBezTo>
                    <a:pt x="14" y="367"/>
                    <a:pt x="17" y="371"/>
                    <a:pt x="17" y="376"/>
                  </a:cubicBezTo>
                  <a:cubicBezTo>
                    <a:pt x="17" y="399"/>
                    <a:pt x="17" y="399"/>
                    <a:pt x="17" y="399"/>
                  </a:cubicBezTo>
                  <a:cubicBezTo>
                    <a:pt x="17" y="403"/>
                    <a:pt x="14" y="407"/>
                    <a:pt x="9" y="407"/>
                  </a:cubicBezTo>
                  <a:close/>
                  <a:moveTo>
                    <a:pt x="2411" y="380"/>
                  </a:moveTo>
                  <a:cubicBezTo>
                    <a:pt x="2410" y="380"/>
                    <a:pt x="2409" y="379"/>
                    <a:pt x="2408" y="379"/>
                  </a:cubicBezTo>
                  <a:cubicBezTo>
                    <a:pt x="2404" y="378"/>
                    <a:pt x="2402" y="373"/>
                    <a:pt x="2403" y="369"/>
                  </a:cubicBezTo>
                  <a:cubicBezTo>
                    <a:pt x="2406" y="357"/>
                    <a:pt x="2410" y="346"/>
                    <a:pt x="2415" y="335"/>
                  </a:cubicBezTo>
                  <a:cubicBezTo>
                    <a:pt x="2436" y="279"/>
                    <a:pt x="2469" y="225"/>
                    <a:pt x="2509" y="179"/>
                  </a:cubicBezTo>
                  <a:cubicBezTo>
                    <a:pt x="2523" y="164"/>
                    <a:pt x="2538" y="149"/>
                    <a:pt x="2553" y="136"/>
                  </a:cubicBezTo>
                  <a:cubicBezTo>
                    <a:pt x="2566" y="124"/>
                    <a:pt x="2580" y="113"/>
                    <a:pt x="2595" y="103"/>
                  </a:cubicBezTo>
                  <a:cubicBezTo>
                    <a:pt x="2599" y="100"/>
                    <a:pt x="2604" y="101"/>
                    <a:pt x="2607" y="105"/>
                  </a:cubicBezTo>
                  <a:cubicBezTo>
                    <a:pt x="2609" y="109"/>
                    <a:pt x="2608" y="114"/>
                    <a:pt x="2605" y="117"/>
                  </a:cubicBezTo>
                  <a:cubicBezTo>
                    <a:pt x="2591" y="127"/>
                    <a:pt x="2577" y="137"/>
                    <a:pt x="2564" y="149"/>
                  </a:cubicBezTo>
                  <a:cubicBezTo>
                    <a:pt x="2549" y="162"/>
                    <a:pt x="2535" y="176"/>
                    <a:pt x="2522" y="191"/>
                  </a:cubicBezTo>
                  <a:cubicBezTo>
                    <a:pt x="2522" y="191"/>
                    <a:pt x="2522" y="191"/>
                    <a:pt x="2522" y="191"/>
                  </a:cubicBezTo>
                  <a:cubicBezTo>
                    <a:pt x="2483" y="235"/>
                    <a:pt x="2451" y="287"/>
                    <a:pt x="2430" y="341"/>
                  </a:cubicBezTo>
                  <a:cubicBezTo>
                    <a:pt x="2426" y="352"/>
                    <a:pt x="2423" y="363"/>
                    <a:pt x="2419" y="374"/>
                  </a:cubicBezTo>
                  <a:cubicBezTo>
                    <a:pt x="2418" y="377"/>
                    <a:pt x="2415" y="380"/>
                    <a:pt x="2411" y="380"/>
                  </a:cubicBezTo>
                  <a:close/>
                  <a:moveTo>
                    <a:pt x="9" y="356"/>
                  </a:moveTo>
                  <a:cubicBezTo>
                    <a:pt x="4" y="356"/>
                    <a:pt x="1" y="352"/>
                    <a:pt x="1" y="348"/>
                  </a:cubicBezTo>
                  <a:cubicBezTo>
                    <a:pt x="1" y="305"/>
                    <a:pt x="1" y="305"/>
                    <a:pt x="1" y="305"/>
                  </a:cubicBezTo>
                  <a:cubicBezTo>
                    <a:pt x="1" y="301"/>
                    <a:pt x="4" y="297"/>
                    <a:pt x="9" y="297"/>
                  </a:cubicBezTo>
                  <a:cubicBezTo>
                    <a:pt x="14" y="297"/>
                    <a:pt x="17" y="301"/>
                    <a:pt x="17" y="305"/>
                  </a:cubicBezTo>
                  <a:cubicBezTo>
                    <a:pt x="17" y="348"/>
                    <a:pt x="17" y="348"/>
                    <a:pt x="17" y="348"/>
                  </a:cubicBezTo>
                  <a:cubicBezTo>
                    <a:pt x="17" y="352"/>
                    <a:pt x="14" y="356"/>
                    <a:pt x="9" y="356"/>
                  </a:cubicBezTo>
                  <a:close/>
                  <a:moveTo>
                    <a:pt x="3372" y="241"/>
                  </a:moveTo>
                  <a:cubicBezTo>
                    <a:pt x="3369" y="241"/>
                    <a:pt x="3366" y="240"/>
                    <a:pt x="3365" y="237"/>
                  </a:cubicBezTo>
                  <a:cubicBezTo>
                    <a:pt x="3361" y="231"/>
                    <a:pt x="3356" y="225"/>
                    <a:pt x="3352" y="219"/>
                  </a:cubicBezTo>
                  <a:cubicBezTo>
                    <a:pt x="3349" y="216"/>
                    <a:pt x="3350" y="210"/>
                    <a:pt x="3353" y="207"/>
                  </a:cubicBezTo>
                  <a:cubicBezTo>
                    <a:pt x="3357" y="205"/>
                    <a:pt x="3362" y="205"/>
                    <a:pt x="3365" y="209"/>
                  </a:cubicBezTo>
                  <a:cubicBezTo>
                    <a:pt x="3370" y="215"/>
                    <a:pt x="3374" y="221"/>
                    <a:pt x="3379" y="228"/>
                  </a:cubicBezTo>
                  <a:cubicBezTo>
                    <a:pt x="3381" y="232"/>
                    <a:pt x="3380" y="237"/>
                    <a:pt x="3377" y="240"/>
                  </a:cubicBezTo>
                  <a:cubicBezTo>
                    <a:pt x="3375" y="241"/>
                    <a:pt x="3373" y="241"/>
                    <a:pt x="3372" y="241"/>
                  </a:cubicBezTo>
                  <a:close/>
                  <a:moveTo>
                    <a:pt x="3341" y="201"/>
                  </a:moveTo>
                  <a:cubicBezTo>
                    <a:pt x="3338" y="201"/>
                    <a:pt x="3336" y="200"/>
                    <a:pt x="3334" y="198"/>
                  </a:cubicBezTo>
                  <a:cubicBezTo>
                    <a:pt x="3325" y="186"/>
                    <a:pt x="3314" y="175"/>
                    <a:pt x="3304" y="165"/>
                  </a:cubicBezTo>
                  <a:cubicBezTo>
                    <a:pt x="3288" y="150"/>
                    <a:pt x="3271" y="136"/>
                    <a:pt x="3253" y="122"/>
                  </a:cubicBezTo>
                  <a:cubicBezTo>
                    <a:pt x="3253" y="122"/>
                    <a:pt x="3253" y="122"/>
                    <a:pt x="3253" y="122"/>
                  </a:cubicBezTo>
                  <a:cubicBezTo>
                    <a:pt x="3239" y="112"/>
                    <a:pt x="3225" y="103"/>
                    <a:pt x="3210" y="94"/>
                  </a:cubicBezTo>
                  <a:cubicBezTo>
                    <a:pt x="3178" y="75"/>
                    <a:pt x="3143" y="59"/>
                    <a:pt x="3105" y="46"/>
                  </a:cubicBezTo>
                  <a:cubicBezTo>
                    <a:pt x="3091" y="42"/>
                    <a:pt x="3076" y="37"/>
                    <a:pt x="3062" y="34"/>
                  </a:cubicBezTo>
                  <a:cubicBezTo>
                    <a:pt x="3058" y="33"/>
                    <a:pt x="3055" y="28"/>
                    <a:pt x="3056" y="24"/>
                  </a:cubicBezTo>
                  <a:cubicBezTo>
                    <a:pt x="3057" y="19"/>
                    <a:pt x="3062" y="16"/>
                    <a:pt x="3066" y="17"/>
                  </a:cubicBezTo>
                  <a:cubicBezTo>
                    <a:pt x="3081" y="21"/>
                    <a:pt x="3096" y="25"/>
                    <a:pt x="3110" y="30"/>
                  </a:cubicBezTo>
                  <a:cubicBezTo>
                    <a:pt x="3149" y="43"/>
                    <a:pt x="3186" y="60"/>
                    <a:pt x="3219" y="79"/>
                  </a:cubicBezTo>
                  <a:cubicBezTo>
                    <a:pt x="3234" y="88"/>
                    <a:pt x="3249" y="98"/>
                    <a:pt x="3263" y="109"/>
                  </a:cubicBezTo>
                  <a:cubicBezTo>
                    <a:pt x="3263" y="109"/>
                    <a:pt x="3263" y="109"/>
                    <a:pt x="3263" y="109"/>
                  </a:cubicBezTo>
                  <a:cubicBezTo>
                    <a:pt x="3282" y="122"/>
                    <a:pt x="3299" y="137"/>
                    <a:pt x="3316" y="153"/>
                  </a:cubicBezTo>
                  <a:cubicBezTo>
                    <a:pt x="3326" y="164"/>
                    <a:pt x="3337" y="175"/>
                    <a:pt x="3347" y="187"/>
                  </a:cubicBezTo>
                  <a:cubicBezTo>
                    <a:pt x="3350" y="190"/>
                    <a:pt x="3350" y="196"/>
                    <a:pt x="3346" y="199"/>
                  </a:cubicBezTo>
                  <a:cubicBezTo>
                    <a:pt x="3345" y="200"/>
                    <a:pt x="3343" y="201"/>
                    <a:pt x="3341" y="201"/>
                  </a:cubicBezTo>
                  <a:close/>
                  <a:moveTo>
                    <a:pt x="808" y="172"/>
                  </a:moveTo>
                  <a:cubicBezTo>
                    <a:pt x="806" y="172"/>
                    <a:pt x="804" y="171"/>
                    <a:pt x="802" y="169"/>
                  </a:cubicBezTo>
                  <a:cubicBezTo>
                    <a:pt x="799" y="166"/>
                    <a:pt x="799" y="161"/>
                    <a:pt x="802" y="157"/>
                  </a:cubicBezTo>
                  <a:cubicBezTo>
                    <a:pt x="803" y="156"/>
                    <a:pt x="805" y="155"/>
                    <a:pt x="806" y="153"/>
                  </a:cubicBezTo>
                  <a:cubicBezTo>
                    <a:pt x="819" y="141"/>
                    <a:pt x="819" y="141"/>
                    <a:pt x="819" y="141"/>
                  </a:cubicBezTo>
                  <a:cubicBezTo>
                    <a:pt x="822" y="138"/>
                    <a:pt x="828" y="138"/>
                    <a:pt x="831" y="142"/>
                  </a:cubicBezTo>
                  <a:cubicBezTo>
                    <a:pt x="834" y="145"/>
                    <a:pt x="834" y="151"/>
                    <a:pt x="830" y="154"/>
                  </a:cubicBezTo>
                  <a:cubicBezTo>
                    <a:pt x="818" y="166"/>
                    <a:pt x="818" y="166"/>
                    <a:pt x="818" y="166"/>
                  </a:cubicBezTo>
                  <a:cubicBezTo>
                    <a:pt x="817" y="167"/>
                    <a:pt x="815" y="168"/>
                    <a:pt x="814" y="169"/>
                  </a:cubicBezTo>
                  <a:cubicBezTo>
                    <a:pt x="813" y="171"/>
                    <a:pt x="810" y="172"/>
                    <a:pt x="808" y="172"/>
                  </a:cubicBezTo>
                  <a:close/>
                  <a:moveTo>
                    <a:pt x="1571" y="157"/>
                  </a:moveTo>
                  <a:cubicBezTo>
                    <a:pt x="1569" y="157"/>
                    <a:pt x="1567" y="157"/>
                    <a:pt x="1565" y="155"/>
                  </a:cubicBezTo>
                  <a:cubicBezTo>
                    <a:pt x="1560" y="150"/>
                    <a:pt x="1554" y="145"/>
                    <a:pt x="1548" y="141"/>
                  </a:cubicBezTo>
                  <a:cubicBezTo>
                    <a:pt x="1545" y="138"/>
                    <a:pt x="1544" y="132"/>
                    <a:pt x="1547" y="129"/>
                  </a:cubicBezTo>
                  <a:cubicBezTo>
                    <a:pt x="1550" y="125"/>
                    <a:pt x="1555" y="124"/>
                    <a:pt x="1559" y="127"/>
                  </a:cubicBezTo>
                  <a:cubicBezTo>
                    <a:pt x="1565" y="132"/>
                    <a:pt x="1571" y="137"/>
                    <a:pt x="1576" y="143"/>
                  </a:cubicBezTo>
                  <a:cubicBezTo>
                    <a:pt x="1580" y="146"/>
                    <a:pt x="1580" y="151"/>
                    <a:pt x="1577" y="155"/>
                  </a:cubicBezTo>
                  <a:cubicBezTo>
                    <a:pt x="1575" y="156"/>
                    <a:pt x="1573" y="157"/>
                    <a:pt x="1571" y="157"/>
                  </a:cubicBezTo>
                  <a:close/>
                  <a:moveTo>
                    <a:pt x="846" y="138"/>
                  </a:moveTo>
                  <a:cubicBezTo>
                    <a:pt x="844" y="138"/>
                    <a:pt x="841" y="137"/>
                    <a:pt x="840" y="135"/>
                  </a:cubicBezTo>
                  <a:cubicBezTo>
                    <a:pt x="837" y="131"/>
                    <a:pt x="837" y="126"/>
                    <a:pt x="841" y="123"/>
                  </a:cubicBezTo>
                  <a:cubicBezTo>
                    <a:pt x="868" y="101"/>
                    <a:pt x="897" y="81"/>
                    <a:pt x="929" y="65"/>
                  </a:cubicBezTo>
                  <a:cubicBezTo>
                    <a:pt x="962" y="48"/>
                    <a:pt x="997" y="34"/>
                    <a:pt x="1034" y="23"/>
                  </a:cubicBezTo>
                  <a:cubicBezTo>
                    <a:pt x="1034" y="23"/>
                    <a:pt x="1034" y="23"/>
                    <a:pt x="1034" y="23"/>
                  </a:cubicBezTo>
                  <a:cubicBezTo>
                    <a:pt x="1036" y="23"/>
                    <a:pt x="1037" y="22"/>
                    <a:pt x="1039" y="22"/>
                  </a:cubicBezTo>
                  <a:cubicBezTo>
                    <a:pt x="1046" y="20"/>
                    <a:pt x="1053" y="18"/>
                    <a:pt x="1060" y="16"/>
                  </a:cubicBezTo>
                  <a:cubicBezTo>
                    <a:pt x="1063" y="16"/>
                    <a:pt x="1065" y="15"/>
                    <a:pt x="1068" y="15"/>
                  </a:cubicBezTo>
                  <a:cubicBezTo>
                    <a:pt x="1075" y="13"/>
                    <a:pt x="1082" y="12"/>
                    <a:pt x="1088" y="11"/>
                  </a:cubicBezTo>
                  <a:cubicBezTo>
                    <a:pt x="1091" y="10"/>
                    <a:pt x="1094" y="10"/>
                    <a:pt x="1097" y="9"/>
                  </a:cubicBezTo>
                  <a:cubicBezTo>
                    <a:pt x="1097" y="9"/>
                    <a:pt x="1097" y="9"/>
                    <a:pt x="1097" y="9"/>
                  </a:cubicBezTo>
                  <a:cubicBezTo>
                    <a:pt x="1100" y="9"/>
                    <a:pt x="1102" y="8"/>
                    <a:pt x="1105" y="8"/>
                  </a:cubicBezTo>
                  <a:cubicBezTo>
                    <a:pt x="1112" y="7"/>
                    <a:pt x="1119" y="6"/>
                    <a:pt x="1126" y="5"/>
                  </a:cubicBezTo>
                  <a:cubicBezTo>
                    <a:pt x="1129" y="5"/>
                    <a:pt x="1132" y="4"/>
                    <a:pt x="1134" y="4"/>
                  </a:cubicBezTo>
                  <a:cubicBezTo>
                    <a:pt x="1138" y="3"/>
                    <a:pt x="1142" y="3"/>
                    <a:pt x="1146" y="3"/>
                  </a:cubicBezTo>
                  <a:cubicBezTo>
                    <a:pt x="1151" y="2"/>
                    <a:pt x="1155" y="6"/>
                    <a:pt x="1155" y="10"/>
                  </a:cubicBezTo>
                  <a:cubicBezTo>
                    <a:pt x="1156" y="15"/>
                    <a:pt x="1152" y="19"/>
                    <a:pt x="1148" y="20"/>
                  </a:cubicBezTo>
                  <a:cubicBezTo>
                    <a:pt x="1144" y="20"/>
                    <a:pt x="1140" y="20"/>
                    <a:pt x="1136" y="21"/>
                  </a:cubicBezTo>
                  <a:cubicBezTo>
                    <a:pt x="1133" y="21"/>
                    <a:pt x="1131" y="21"/>
                    <a:pt x="1128" y="22"/>
                  </a:cubicBezTo>
                  <a:cubicBezTo>
                    <a:pt x="1121" y="22"/>
                    <a:pt x="1114" y="23"/>
                    <a:pt x="1108" y="24"/>
                  </a:cubicBezTo>
                  <a:cubicBezTo>
                    <a:pt x="1105" y="25"/>
                    <a:pt x="1102" y="25"/>
                    <a:pt x="1100" y="26"/>
                  </a:cubicBezTo>
                  <a:cubicBezTo>
                    <a:pt x="1097" y="26"/>
                    <a:pt x="1094" y="27"/>
                    <a:pt x="1091" y="27"/>
                  </a:cubicBezTo>
                  <a:cubicBezTo>
                    <a:pt x="1085" y="28"/>
                    <a:pt x="1078" y="30"/>
                    <a:pt x="1072" y="31"/>
                  </a:cubicBezTo>
                  <a:cubicBezTo>
                    <a:pt x="1069" y="32"/>
                    <a:pt x="1067" y="32"/>
                    <a:pt x="1064" y="33"/>
                  </a:cubicBezTo>
                  <a:cubicBezTo>
                    <a:pt x="1057" y="35"/>
                    <a:pt x="1051" y="36"/>
                    <a:pt x="1044" y="38"/>
                  </a:cubicBezTo>
                  <a:cubicBezTo>
                    <a:pt x="1042" y="39"/>
                    <a:pt x="1040" y="39"/>
                    <a:pt x="1038" y="40"/>
                  </a:cubicBezTo>
                  <a:cubicBezTo>
                    <a:pt x="1038" y="40"/>
                    <a:pt x="1038" y="40"/>
                    <a:pt x="1038" y="40"/>
                  </a:cubicBezTo>
                  <a:cubicBezTo>
                    <a:pt x="1003" y="50"/>
                    <a:pt x="968" y="64"/>
                    <a:pt x="937" y="80"/>
                  </a:cubicBezTo>
                  <a:cubicBezTo>
                    <a:pt x="906" y="96"/>
                    <a:pt x="878" y="115"/>
                    <a:pt x="851" y="136"/>
                  </a:cubicBezTo>
                  <a:cubicBezTo>
                    <a:pt x="850" y="137"/>
                    <a:pt x="848" y="138"/>
                    <a:pt x="846" y="138"/>
                  </a:cubicBezTo>
                  <a:close/>
                  <a:moveTo>
                    <a:pt x="1531" y="125"/>
                  </a:moveTo>
                  <a:cubicBezTo>
                    <a:pt x="1530" y="125"/>
                    <a:pt x="1528" y="124"/>
                    <a:pt x="1526" y="123"/>
                  </a:cubicBezTo>
                  <a:cubicBezTo>
                    <a:pt x="1497" y="101"/>
                    <a:pt x="1465" y="82"/>
                    <a:pt x="1431" y="67"/>
                  </a:cubicBezTo>
                  <a:cubicBezTo>
                    <a:pt x="1431" y="67"/>
                    <a:pt x="1431" y="67"/>
                    <a:pt x="1431" y="67"/>
                  </a:cubicBezTo>
                  <a:cubicBezTo>
                    <a:pt x="1414" y="60"/>
                    <a:pt x="1398" y="53"/>
                    <a:pt x="1381" y="48"/>
                  </a:cubicBezTo>
                  <a:cubicBezTo>
                    <a:pt x="1345" y="35"/>
                    <a:pt x="1308" y="27"/>
                    <a:pt x="1270" y="22"/>
                  </a:cubicBezTo>
                  <a:cubicBezTo>
                    <a:pt x="1255" y="20"/>
                    <a:pt x="1240" y="19"/>
                    <a:pt x="1226" y="18"/>
                  </a:cubicBezTo>
                  <a:cubicBezTo>
                    <a:pt x="1221" y="18"/>
                    <a:pt x="1217" y="14"/>
                    <a:pt x="1218" y="9"/>
                  </a:cubicBezTo>
                  <a:cubicBezTo>
                    <a:pt x="1218" y="5"/>
                    <a:pt x="1222" y="1"/>
                    <a:pt x="1227" y="1"/>
                  </a:cubicBezTo>
                  <a:cubicBezTo>
                    <a:pt x="1242" y="2"/>
                    <a:pt x="1257" y="3"/>
                    <a:pt x="1272" y="5"/>
                  </a:cubicBezTo>
                  <a:cubicBezTo>
                    <a:pt x="1311" y="10"/>
                    <a:pt x="1350" y="19"/>
                    <a:pt x="1386" y="32"/>
                  </a:cubicBezTo>
                  <a:cubicBezTo>
                    <a:pt x="1404" y="37"/>
                    <a:pt x="1421" y="44"/>
                    <a:pt x="1437" y="51"/>
                  </a:cubicBezTo>
                  <a:cubicBezTo>
                    <a:pt x="1437" y="51"/>
                    <a:pt x="1438" y="52"/>
                    <a:pt x="1438" y="52"/>
                  </a:cubicBezTo>
                  <a:cubicBezTo>
                    <a:pt x="1473" y="67"/>
                    <a:pt x="1506" y="87"/>
                    <a:pt x="1536" y="110"/>
                  </a:cubicBezTo>
                  <a:cubicBezTo>
                    <a:pt x="1540" y="113"/>
                    <a:pt x="1541" y="118"/>
                    <a:pt x="1538" y="122"/>
                  </a:cubicBezTo>
                  <a:cubicBezTo>
                    <a:pt x="1537" y="124"/>
                    <a:pt x="1534" y="125"/>
                    <a:pt x="1531" y="125"/>
                  </a:cubicBezTo>
                  <a:close/>
                  <a:moveTo>
                    <a:pt x="2623" y="103"/>
                  </a:moveTo>
                  <a:cubicBezTo>
                    <a:pt x="2620" y="103"/>
                    <a:pt x="2618" y="101"/>
                    <a:pt x="2616" y="99"/>
                  </a:cubicBezTo>
                  <a:cubicBezTo>
                    <a:pt x="2614" y="95"/>
                    <a:pt x="2615" y="89"/>
                    <a:pt x="2619" y="87"/>
                  </a:cubicBezTo>
                  <a:cubicBezTo>
                    <a:pt x="2625" y="83"/>
                    <a:pt x="2632" y="79"/>
                    <a:pt x="2638" y="75"/>
                  </a:cubicBezTo>
                  <a:cubicBezTo>
                    <a:pt x="2642" y="73"/>
                    <a:pt x="2648" y="74"/>
                    <a:pt x="2650" y="78"/>
                  </a:cubicBezTo>
                  <a:cubicBezTo>
                    <a:pt x="2652" y="82"/>
                    <a:pt x="2651" y="88"/>
                    <a:pt x="2647" y="90"/>
                  </a:cubicBezTo>
                  <a:cubicBezTo>
                    <a:pt x="2640" y="94"/>
                    <a:pt x="2634" y="97"/>
                    <a:pt x="2628" y="101"/>
                  </a:cubicBezTo>
                  <a:cubicBezTo>
                    <a:pt x="2626" y="102"/>
                    <a:pt x="2625" y="103"/>
                    <a:pt x="2623" y="103"/>
                  </a:cubicBezTo>
                  <a:close/>
                  <a:moveTo>
                    <a:pt x="2668" y="78"/>
                  </a:moveTo>
                  <a:cubicBezTo>
                    <a:pt x="2664" y="78"/>
                    <a:pt x="2661" y="76"/>
                    <a:pt x="2660" y="73"/>
                  </a:cubicBezTo>
                  <a:cubicBezTo>
                    <a:pt x="2658" y="69"/>
                    <a:pt x="2659" y="64"/>
                    <a:pt x="2664" y="61"/>
                  </a:cubicBezTo>
                  <a:cubicBezTo>
                    <a:pt x="2694" y="46"/>
                    <a:pt x="2728" y="33"/>
                    <a:pt x="2763" y="23"/>
                  </a:cubicBezTo>
                  <a:cubicBezTo>
                    <a:pt x="2799" y="13"/>
                    <a:pt x="2835" y="6"/>
                    <a:pt x="2873" y="3"/>
                  </a:cubicBezTo>
                  <a:cubicBezTo>
                    <a:pt x="2873" y="3"/>
                    <a:pt x="2873" y="3"/>
                    <a:pt x="2873" y="3"/>
                  </a:cubicBezTo>
                  <a:cubicBezTo>
                    <a:pt x="2910" y="0"/>
                    <a:pt x="2949" y="0"/>
                    <a:pt x="2987" y="4"/>
                  </a:cubicBezTo>
                  <a:cubicBezTo>
                    <a:pt x="2992" y="4"/>
                    <a:pt x="2995" y="8"/>
                    <a:pt x="2995" y="13"/>
                  </a:cubicBezTo>
                  <a:cubicBezTo>
                    <a:pt x="2994" y="18"/>
                    <a:pt x="2990" y="21"/>
                    <a:pt x="2985" y="21"/>
                  </a:cubicBezTo>
                  <a:cubicBezTo>
                    <a:pt x="2948" y="17"/>
                    <a:pt x="2911" y="17"/>
                    <a:pt x="2874" y="20"/>
                  </a:cubicBezTo>
                  <a:cubicBezTo>
                    <a:pt x="2838" y="23"/>
                    <a:pt x="2802" y="29"/>
                    <a:pt x="2768" y="39"/>
                  </a:cubicBezTo>
                  <a:cubicBezTo>
                    <a:pt x="2733" y="49"/>
                    <a:pt x="2701" y="62"/>
                    <a:pt x="2671" y="77"/>
                  </a:cubicBezTo>
                  <a:cubicBezTo>
                    <a:pt x="2670" y="77"/>
                    <a:pt x="2669" y="78"/>
                    <a:pt x="2668" y="78"/>
                  </a:cubicBezTo>
                  <a:close/>
                  <a:moveTo>
                    <a:pt x="3037" y="28"/>
                  </a:moveTo>
                  <a:cubicBezTo>
                    <a:pt x="3036" y="28"/>
                    <a:pt x="3035" y="28"/>
                    <a:pt x="3035" y="28"/>
                  </a:cubicBezTo>
                  <a:cubicBezTo>
                    <a:pt x="3028" y="27"/>
                    <a:pt x="3020" y="25"/>
                    <a:pt x="3013" y="24"/>
                  </a:cubicBezTo>
                  <a:cubicBezTo>
                    <a:pt x="3008" y="23"/>
                    <a:pt x="3005" y="19"/>
                    <a:pt x="3006" y="15"/>
                  </a:cubicBezTo>
                  <a:cubicBezTo>
                    <a:pt x="3007" y="10"/>
                    <a:pt x="3011" y="7"/>
                    <a:pt x="3016" y="7"/>
                  </a:cubicBezTo>
                  <a:cubicBezTo>
                    <a:pt x="3023" y="9"/>
                    <a:pt x="3031" y="10"/>
                    <a:pt x="3038" y="11"/>
                  </a:cubicBezTo>
                  <a:cubicBezTo>
                    <a:pt x="3043" y="12"/>
                    <a:pt x="3046" y="17"/>
                    <a:pt x="3045" y="21"/>
                  </a:cubicBezTo>
                  <a:cubicBezTo>
                    <a:pt x="3044" y="25"/>
                    <a:pt x="3041" y="28"/>
                    <a:pt x="3037" y="28"/>
                  </a:cubicBezTo>
                  <a:close/>
                  <a:moveTo>
                    <a:pt x="1175" y="18"/>
                  </a:moveTo>
                  <a:cubicBezTo>
                    <a:pt x="1171" y="18"/>
                    <a:pt x="1167" y="14"/>
                    <a:pt x="1167" y="10"/>
                  </a:cubicBezTo>
                  <a:cubicBezTo>
                    <a:pt x="1167" y="5"/>
                    <a:pt x="1170" y="1"/>
                    <a:pt x="1175" y="1"/>
                  </a:cubicBezTo>
                  <a:cubicBezTo>
                    <a:pt x="1182" y="1"/>
                    <a:pt x="1190" y="1"/>
                    <a:pt x="1197" y="1"/>
                  </a:cubicBezTo>
                  <a:cubicBezTo>
                    <a:pt x="1198" y="1"/>
                    <a:pt x="1198" y="1"/>
                    <a:pt x="1198" y="1"/>
                  </a:cubicBezTo>
                  <a:cubicBezTo>
                    <a:pt x="1203" y="1"/>
                    <a:pt x="1206" y="4"/>
                    <a:pt x="1206" y="9"/>
                  </a:cubicBezTo>
                  <a:cubicBezTo>
                    <a:pt x="1206" y="14"/>
                    <a:pt x="1203" y="18"/>
                    <a:pt x="1198" y="18"/>
                  </a:cubicBezTo>
                  <a:cubicBezTo>
                    <a:pt x="1197" y="18"/>
                    <a:pt x="1197" y="18"/>
                    <a:pt x="1197" y="18"/>
                  </a:cubicBezTo>
                  <a:cubicBezTo>
                    <a:pt x="1190" y="18"/>
                    <a:pt x="1183" y="18"/>
                    <a:pt x="1176" y="18"/>
                  </a:cubicBezTo>
                  <a:cubicBezTo>
                    <a:pt x="1175" y="18"/>
                    <a:pt x="1175" y="18"/>
                    <a:pt x="117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8">
              <a:extLst>
                <a:ext uri="{FF2B5EF4-FFF2-40B4-BE49-F238E27FC236}">
                  <a16:creationId xmlns:a16="http://schemas.microsoft.com/office/drawing/2014/main" id="{55FDE86B-0715-498B-B35B-3E904C04F642}"/>
                </a:ext>
              </a:extLst>
            </p:cNvPr>
            <p:cNvSpPr>
              <a:spLocks noEditPoints="1"/>
            </p:cNvSpPr>
            <p:nvPr/>
          </p:nvSpPr>
          <p:spPr bwMode="auto">
            <a:xfrm>
              <a:off x="5278145" y="16800342"/>
              <a:ext cx="11029950" cy="2805113"/>
            </a:xfrm>
            <a:custGeom>
              <a:avLst/>
              <a:gdLst>
                <a:gd name="T0" fmla="*/ 2201 w 3473"/>
                <a:gd name="T1" fmla="*/ 851 h 881"/>
                <a:gd name="T2" fmla="*/ 2206 w 3473"/>
                <a:gd name="T3" fmla="*/ 867 h 881"/>
                <a:gd name="T4" fmla="*/ 328 w 3473"/>
                <a:gd name="T5" fmla="*/ 871 h 881"/>
                <a:gd name="T6" fmla="*/ 496 w 3473"/>
                <a:gd name="T7" fmla="*/ 844 h 881"/>
                <a:gd name="T8" fmla="*/ 388 w 3473"/>
                <a:gd name="T9" fmla="*/ 881 h 881"/>
                <a:gd name="T10" fmla="*/ 2063 w 3473"/>
                <a:gd name="T11" fmla="*/ 880 h 881"/>
                <a:gd name="T12" fmla="*/ 80 w 3473"/>
                <a:gd name="T13" fmla="*/ 741 h 881"/>
                <a:gd name="T14" fmla="*/ 309 w 3473"/>
                <a:gd name="T15" fmla="*/ 877 h 881"/>
                <a:gd name="T16" fmla="*/ 1794 w 3473"/>
                <a:gd name="T17" fmla="*/ 721 h 881"/>
                <a:gd name="T18" fmla="*/ 2013 w 3473"/>
                <a:gd name="T19" fmla="*/ 873 h 881"/>
                <a:gd name="T20" fmla="*/ 2355 w 3473"/>
                <a:gd name="T21" fmla="*/ 783 h 881"/>
                <a:gd name="T22" fmla="*/ 644 w 3473"/>
                <a:gd name="T23" fmla="*/ 766 h 881"/>
                <a:gd name="T24" fmla="*/ 650 w 3473"/>
                <a:gd name="T25" fmla="*/ 763 h 881"/>
                <a:gd name="T26" fmla="*/ 2449 w 3473"/>
                <a:gd name="T27" fmla="*/ 501 h 881"/>
                <a:gd name="T28" fmla="*/ 2448 w 3473"/>
                <a:gd name="T29" fmla="*/ 639 h 881"/>
                <a:gd name="T30" fmla="*/ 64 w 3473"/>
                <a:gd name="T31" fmla="*/ 701 h 881"/>
                <a:gd name="T32" fmla="*/ 710 w 3473"/>
                <a:gd name="T33" fmla="*/ 611 h 881"/>
                <a:gd name="T34" fmla="*/ 737 w 3473"/>
                <a:gd name="T35" fmla="*/ 521 h 881"/>
                <a:gd name="T36" fmla="*/ 1772 w 3473"/>
                <a:gd name="T37" fmla="*/ 700 h 881"/>
                <a:gd name="T38" fmla="*/ 3465 w 3473"/>
                <a:gd name="T39" fmla="*/ 696 h 881"/>
                <a:gd name="T40" fmla="*/ 36 w 3473"/>
                <a:gd name="T41" fmla="*/ 684 h 881"/>
                <a:gd name="T42" fmla="*/ 1 w 3473"/>
                <a:gd name="T43" fmla="*/ 521 h 881"/>
                <a:gd name="T44" fmla="*/ 18 w 3473"/>
                <a:gd name="T45" fmla="*/ 527 h 881"/>
                <a:gd name="T46" fmla="*/ 47 w 3473"/>
                <a:gd name="T47" fmla="*/ 688 h 881"/>
                <a:gd name="T48" fmla="*/ 1726 w 3473"/>
                <a:gd name="T49" fmla="*/ 454 h 881"/>
                <a:gd name="T50" fmla="*/ 1745 w 3473"/>
                <a:gd name="T51" fmla="*/ 495 h 881"/>
                <a:gd name="T52" fmla="*/ 3456 w 3473"/>
                <a:gd name="T53" fmla="*/ 510 h 881"/>
                <a:gd name="T54" fmla="*/ 3458 w 3473"/>
                <a:gd name="T55" fmla="*/ 375 h 881"/>
                <a:gd name="T56" fmla="*/ 3465 w 3473"/>
                <a:gd name="T57" fmla="*/ 645 h 881"/>
                <a:gd name="T58" fmla="*/ 2459 w 3473"/>
                <a:gd name="T59" fmla="*/ 471 h 881"/>
                <a:gd name="T60" fmla="*/ 745 w 3473"/>
                <a:gd name="T61" fmla="*/ 418 h 881"/>
                <a:gd name="T62" fmla="*/ 2484 w 3473"/>
                <a:gd name="T63" fmla="*/ 312 h 881"/>
                <a:gd name="T64" fmla="*/ 2500 w 3473"/>
                <a:gd name="T65" fmla="*/ 318 h 881"/>
                <a:gd name="T66" fmla="*/ 17 w 3473"/>
                <a:gd name="T67" fmla="*/ 397 h 881"/>
                <a:gd name="T68" fmla="*/ 812 w 3473"/>
                <a:gd name="T69" fmla="*/ 208 h 881"/>
                <a:gd name="T70" fmla="*/ 742 w 3473"/>
                <a:gd name="T71" fmla="*/ 397 h 881"/>
                <a:gd name="T72" fmla="*/ 1720 w 3473"/>
                <a:gd name="T73" fmla="*/ 382 h 881"/>
                <a:gd name="T74" fmla="*/ 3450 w 3473"/>
                <a:gd name="T75" fmla="*/ 347 h 881"/>
                <a:gd name="T76" fmla="*/ 17 w 3473"/>
                <a:gd name="T77" fmla="*/ 346 h 881"/>
                <a:gd name="T78" fmla="*/ 1550 w 3473"/>
                <a:gd name="T79" fmla="*/ 123 h 881"/>
                <a:gd name="T80" fmla="*/ 1706 w 3473"/>
                <a:gd name="T81" fmla="*/ 333 h 881"/>
                <a:gd name="T82" fmla="*/ 3257 w 3473"/>
                <a:gd name="T83" fmla="*/ 97 h 881"/>
                <a:gd name="T84" fmla="*/ 3425 w 3473"/>
                <a:gd name="T85" fmla="*/ 310 h 881"/>
                <a:gd name="T86" fmla="*/ 2592 w 3473"/>
                <a:gd name="T87" fmla="*/ 166 h 881"/>
                <a:gd name="T88" fmla="*/ 882 w 3473"/>
                <a:gd name="T89" fmla="*/ 149 h 881"/>
                <a:gd name="T90" fmla="*/ 2873 w 3473"/>
                <a:gd name="T91" fmla="*/ 16 h 881"/>
                <a:gd name="T92" fmla="*/ 914 w 3473"/>
                <a:gd name="T93" fmla="*/ 114 h 881"/>
                <a:gd name="T94" fmla="*/ 1139 w 3473"/>
                <a:gd name="T95" fmla="*/ 8 h 881"/>
                <a:gd name="T96" fmla="*/ 1133 w 3473"/>
                <a:gd name="T97" fmla="*/ 27 h 881"/>
                <a:gd name="T98" fmla="*/ 921 w 3473"/>
                <a:gd name="T99" fmla="*/ 117 h 881"/>
                <a:gd name="T100" fmla="*/ 1532 w 3473"/>
                <a:gd name="T101" fmla="*/ 108 h 881"/>
                <a:gd name="T102" fmla="*/ 3245 w 3473"/>
                <a:gd name="T103" fmla="*/ 79 h 881"/>
                <a:gd name="T104" fmla="*/ 1301 w 3473"/>
                <a:gd name="T105" fmla="*/ 22 h 881"/>
                <a:gd name="T106" fmla="*/ 1493 w 3473"/>
                <a:gd name="T107" fmla="*/ 66 h 881"/>
                <a:gd name="T108" fmla="*/ 3025 w 3473"/>
                <a:gd name="T109" fmla="*/ 21 h 881"/>
                <a:gd name="T110" fmla="*/ 3199 w 3473"/>
                <a:gd name="T111" fmla="*/ 54 h 881"/>
                <a:gd name="T112" fmla="*/ 2916 w 3473"/>
                <a:gd name="T113" fmla="*/ 19 h 881"/>
                <a:gd name="T114" fmla="*/ 1220 w 3473"/>
                <a:gd name="T115" fmla="*/ 9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2097" y="881"/>
                  </a:moveTo>
                  <a:cubicBezTo>
                    <a:pt x="2095" y="881"/>
                    <a:pt x="2093" y="881"/>
                    <a:pt x="2091" y="881"/>
                  </a:cubicBezTo>
                  <a:cubicBezTo>
                    <a:pt x="2087" y="881"/>
                    <a:pt x="2083" y="877"/>
                    <a:pt x="2083" y="873"/>
                  </a:cubicBezTo>
                  <a:cubicBezTo>
                    <a:pt x="2083" y="868"/>
                    <a:pt x="2087" y="864"/>
                    <a:pt x="2091" y="864"/>
                  </a:cubicBezTo>
                  <a:cubicBezTo>
                    <a:pt x="2091" y="864"/>
                    <a:pt x="2091" y="864"/>
                    <a:pt x="2091" y="864"/>
                  </a:cubicBezTo>
                  <a:cubicBezTo>
                    <a:pt x="2097" y="864"/>
                    <a:pt x="2102" y="864"/>
                    <a:pt x="2107" y="864"/>
                  </a:cubicBezTo>
                  <a:cubicBezTo>
                    <a:pt x="2134" y="864"/>
                    <a:pt x="2160" y="860"/>
                    <a:pt x="2184" y="855"/>
                  </a:cubicBezTo>
                  <a:cubicBezTo>
                    <a:pt x="2190" y="854"/>
                    <a:pt x="2196" y="852"/>
                    <a:pt x="2201" y="851"/>
                  </a:cubicBezTo>
                  <a:cubicBezTo>
                    <a:pt x="2221" y="845"/>
                    <a:pt x="2240" y="838"/>
                    <a:pt x="2258" y="830"/>
                  </a:cubicBezTo>
                  <a:cubicBezTo>
                    <a:pt x="2281" y="820"/>
                    <a:pt x="2303" y="807"/>
                    <a:pt x="2323" y="791"/>
                  </a:cubicBezTo>
                  <a:cubicBezTo>
                    <a:pt x="2325" y="790"/>
                    <a:pt x="2327" y="788"/>
                    <a:pt x="2329" y="787"/>
                  </a:cubicBezTo>
                  <a:cubicBezTo>
                    <a:pt x="2332" y="784"/>
                    <a:pt x="2338" y="785"/>
                    <a:pt x="2340" y="788"/>
                  </a:cubicBezTo>
                  <a:cubicBezTo>
                    <a:pt x="2343" y="792"/>
                    <a:pt x="2343" y="797"/>
                    <a:pt x="2339" y="800"/>
                  </a:cubicBezTo>
                  <a:cubicBezTo>
                    <a:pt x="2337" y="802"/>
                    <a:pt x="2335" y="803"/>
                    <a:pt x="2333" y="805"/>
                  </a:cubicBezTo>
                  <a:cubicBezTo>
                    <a:pt x="2312" y="821"/>
                    <a:pt x="2289" y="835"/>
                    <a:pt x="2265" y="846"/>
                  </a:cubicBezTo>
                  <a:cubicBezTo>
                    <a:pt x="2246" y="854"/>
                    <a:pt x="2226" y="861"/>
                    <a:pt x="2206" y="867"/>
                  </a:cubicBezTo>
                  <a:cubicBezTo>
                    <a:pt x="2206" y="867"/>
                    <a:pt x="2206" y="867"/>
                    <a:pt x="2205" y="867"/>
                  </a:cubicBezTo>
                  <a:cubicBezTo>
                    <a:pt x="2200" y="869"/>
                    <a:pt x="2194" y="870"/>
                    <a:pt x="2188" y="871"/>
                  </a:cubicBezTo>
                  <a:cubicBezTo>
                    <a:pt x="2163" y="877"/>
                    <a:pt x="2135" y="881"/>
                    <a:pt x="2107" y="881"/>
                  </a:cubicBezTo>
                  <a:cubicBezTo>
                    <a:pt x="2104" y="881"/>
                    <a:pt x="2100" y="881"/>
                    <a:pt x="2097" y="881"/>
                  </a:cubicBezTo>
                  <a:close/>
                  <a:moveTo>
                    <a:pt x="360" y="881"/>
                  </a:moveTo>
                  <a:cubicBezTo>
                    <a:pt x="359" y="881"/>
                    <a:pt x="359" y="881"/>
                    <a:pt x="359" y="881"/>
                  </a:cubicBezTo>
                  <a:cubicBezTo>
                    <a:pt x="352" y="881"/>
                    <a:pt x="344" y="881"/>
                    <a:pt x="336" y="880"/>
                  </a:cubicBezTo>
                  <a:cubicBezTo>
                    <a:pt x="332" y="880"/>
                    <a:pt x="328" y="876"/>
                    <a:pt x="328" y="871"/>
                  </a:cubicBezTo>
                  <a:cubicBezTo>
                    <a:pt x="329" y="866"/>
                    <a:pt x="333" y="863"/>
                    <a:pt x="338" y="863"/>
                  </a:cubicBezTo>
                  <a:cubicBezTo>
                    <a:pt x="345" y="864"/>
                    <a:pt x="352" y="864"/>
                    <a:pt x="360" y="864"/>
                  </a:cubicBezTo>
                  <a:cubicBezTo>
                    <a:pt x="364" y="864"/>
                    <a:pt x="368" y="868"/>
                    <a:pt x="368" y="873"/>
                  </a:cubicBezTo>
                  <a:cubicBezTo>
                    <a:pt x="368" y="878"/>
                    <a:pt x="364" y="881"/>
                    <a:pt x="360" y="881"/>
                  </a:cubicBezTo>
                  <a:close/>
                  <a:moveTo>
                    <a:pt x="388" y="881"/>
                  </a:moveTo>
                  <a:cubicBezTo>
                    <a:pt x="383" y="881"/>
                    <a:pt x="380" y="877"/>
                    <a:pt x="379" y="873"/>
                  </a:cubicBezTo>
                  <a:cubicBezTo>
                    <a:pt x="379" y="868"/>
                    <a:pt x="383" y="864"/>
                    <a:pt x="387" y="864"/>
                  </a:cubicBezTo>
                  <a:cubicBezTo>
                    <a:pt x="425" y="862"/>
                    <a:pt x="461" y="855"/>
                    <a:pt x="496" y="844"/>
                  </a:cubicBezTo>
                  <a:cubicBezTo>
                    <a:pt x="508" y="839"/>
                    <a:pt x="521" y="835"/>
                    <a:pt x="533" y="829"/>
                  </a:cubicBezTo>
                  <a:cubicBezTo>
                    <a:pt x="565" y="814"/>
                    <a:pt x="594" y="794"/>
                    <a:pt x="619" y="771"/>
                  </a:cubicBezTo>
                  <a:cubicBezTo>
                    <a:pt x="622" y="768"/>
                    <a:pt x="627" y="768"/>
                    <a:pt x="631" y="772"/>
                  </a:cubicBezTo>
                  <a:cubicBezTo>
                    <a:pt x="634" y="775"/>
                    <a:pt x="634" y="780"/>
                    <a:pt x="630" y="784"/>
                  </a:cubicBezTo>
                  <a:cubicBezTo>
                    <a:pt x="604" y="808"/>
                    <a:pt x="574" y="828"/>
                    <a:pt x="540" y="844"/>
                  </a:cubicBezTo>
                  <a:cubicBezTo>
                    <a:pt x="527" y="850"/>
                    <a:pt x="515" y="855"/>
                    <a:pt x="501" y="860"/>
                  </a:cubicBezTo>
                  <a:cubicBezTo>
                    <a:pt x="465" y="872"/>
                    <a:pt x="427" y="879"/>
                    <a:pt x="388" y="881"/>
                  </a:cubicBezTo>
                  <a:cubicBezTo>
                    <a:pt x="388" y="881"/>
                    <a:pt x="388" y="881"/>
                    <a:pt x="388" y="881"/>
                  </a:cubicBezTo>
                  <a:close/>
                  <a:moveTo>
                    <a:pt x="2063" y="880"/>
                  </a:moveTo>
                  <a:cubicBezTo>
                    <a:pt x="2063" y="880"/>
                    <a:pt x="2063" y="880"/>
                    <a:pt x="2062" y="880"/>
                  </a:cubicBezTo>
                  <a:cubicBezTo>
                    <a:pt x="2055" y="879"/>
                    <a:pt x="2047" y="879"/>
                    <a:pt x="2039" y="878"/>
                  </a:cubicBezTo>
                  <a:cubicBezTo>
                    <a:pt x="2035" y="877"/>
                    <a:pt x="2032" y="873"/>
                    <a:pt x="2032" y="868"/>
                  </a:cubicBezTo>
                  <a:cubicBezTo>
                    <a:pt x="2033" y="863"/>
                    <a:pt x="2037" y="860"/>
                    <a:pt x="2042" y="861"/>
                  </a:cubicBezTo>
                  <a:cubicBezTo>
                    <a:pt x="2049" y="862"/>
                    <a:pt x="2056" y="863"/>
                    <a:pt x="2064" y="863"/>
                  </a:cubicBezTo>
                  <a:cubicBezTo>
                    <a:pt x="2068" y="863"/>
                    <a:pt x="2072" y="868"/>
                    <a:pt x="2072" y="872"/>
                  </a:cubicBezTo>
                  <a:cubicBezTo>
                    <a:pt x="2071" y="877"/>
                    <a:pt x="2068" y="880"/>
                    <a:pt x="2063" y="880"/>
                  </a:cubicBezTo>
                  <a:close/>
                  <a:moveTo>
                    <a:pt x="309" y="877"/>
                  </a:moveTo>
                  <a:cubicBezTo>
                    <a:pt x="308" y="877"/>
                    <a:pt x="308" y="877"/>
                    <a:pt x="308" y="877"/>
                  </a:cubicBezTo>
                  <a:cubicBezTo>
                    <a:pt x="278" y="873"/>
                    <a:pt x="249" y="865"/>
                    <a:pt x="222" y="854"/>
                  </a:cubicBezTo>
                  <a:cubicBezTo>
                    <a:pt x="203" y="847"/>
                    <a:pt x="184" y="838"/>
                    <a:pt x="167" y="828"/>
                  </a:cubicBezTo>
                  <a:cubicBezTo>
                    <a:pt x="167" y="828"/>
                    <a:pt x="166" y="828"/>
                    <a:pt x="166" y="828"/>
                  </a:cubicBezTo>
                  <a:cubicBezTo>
                    <a:pt x="138" y="811"/>
                    <a:pt x="113" y="790"/>
                    <a:pt x="91" y="766"/>
                  </a:cubicBezTo>
                  <a:cubicBezTo>
                    <a:pt x="87" y="762"/>
                    <a:pt x="83" y="757"/>
                    <a:pt x="79" y="753"/>
                  </a:cubicBezTo>
                  <a:cubicBezTo>
                    <a:pt x="76" y="749"/>
                    <a:pt x="76" y="744"/>
                    <a:pt x="80" y="741"/>
                  </a:cubicBezTo>
                  <a:cubicBezTo>
                    <a:pt x="84" y="738"/>
                    <a:pt x="89" y="738"/>
                    <a:pt x="92" y="742"/>
                  </a:cubicBezTo>
                  <a:cubicBezTo>
                    <a:pt x="96" y="746"/>
                    <a:pt x="99" y="751"/>
                    <a:pt x="103" y="755"/>
                  </a:cubicBezTo>
                  <a:cubicBezTo>
                    <a:pt x="124" y="777"/>
                    <a:pt x="148" y="797"/>
                    <a:pt x="175" y="813"/>
                  </a:cubicBezTo>
                  <a:cubicBezTo>
                    <a:pt x="175" y="813"/>
                    <a:pt x="175" y="813"/>
                    <a:pt x="175" y="813"/>
                  </a:cubicBezTo>
                  <a:cubicBezTo>
                    <a:pt x="192" y="823"/>
                    <a:pt x="210" y="832"/>
                    <a:pt x="228" y="839"/>
                  </a:cubicBezTo>
                  <a:cubicBezTo>
                    <a:pt x="254" y="849"/>
                    <a:pt x="282" y="856"/>
                    <a:pt x="310" y="860"/>
                  </a:cubicBezTo>
                  <a:cubicBezTo>
                    <a:pt x="315" y="861"/>
                    <a:pt x="318" y="865"/>
                    <a:pt x="317" y="870"/>
                  </a:cubicBezTo>
                  <a:cubicBezTo>
                    <a:pt x="317" y="874"/>
                    <a:pt x="313" y="877"/>
                    <a:pt x="309" y="877"/>
                  </a:cubicBezTo>
                  <a:close/>
                  <a:moveTo>
                    <a:pt x="2013" y="873"/>
                  </a:moveTo>
                  <a:cubicBezTo>
                    <a:pt x="2012" y="873"/>
                    <a:pt x="2012" y="873"/>
                    <a:pt x="2011" y="873"/>
                  </a:cubicBezTo>
                  <a:cubicBezTo>
                    <a:pt x="1961" y="862"/>
                    <a:pt x="1915" y="842"/>
                    <a:pt x="1876" y="816"/>
                  </a:cubicBezTo>
                  <a:cubicBezTo>
                    <a:pt x="1875" y="815"/>
                    <a:pt x="1874" y="815"/>
                    <a:pt x="1873" y="814"/>
                  </a:cubicBezTo>
                  <a:cubicBezTo>
                    <a:pt x="1873" y="814"/>
                    <a:pt x="1873" y="814"/>
                    <a:pt x="1873" y="814"/>
                  </a:cubicBezTo>
                  <a:cubicBezTo>
                    <a:pt x="1852" y="799"/>
                    <a:pt x="1833" y="782"/>
                    <a:pt x="1817" y="764"/>
                  </a:cubicBezTo>
                  <a:cubicBezTo>
                    <a:pt x="1808" y="754"/>
                    <a:pt x="1799" y="743"/>
                    <a:pt x="1792" y="732"/>
                  </a:cubicBezTo>
                  <a:cubicBezTo>
                    <a:pt x="1789" y="729"/>
                    <a:pt x="1790" y="723"/>
                    <a:pt x="1794" y="721"/>
                  </a:cubicBezTo>
                  <a:cubicBezTo>
                    <a:pt x="1798" y="718"/>
                    <a:pt x="1803" y="719"/>
                    <a:pt x="1806" y="723"/>
                  </a:cubicBezTo>
                  <a:cubicBezTo>
                    <a:pt x="1813" y="733"/>
                    <a:pt x="1821" y="743"/>
                    <a:pt x="1829" y="753"/>
                  </a:cubicBezTo>
                  <a:cubicBezTo>
                    <a:pt x="1845" y="770"/>
                    <a:pt x="1863" y="786"/>
                    <a:pt x="1883" y="800"/>
                  </a:cubicBezTo>
                  <a:cubicBezTo>
                    <a:pt x="1883" y="800"/>
                    <a:pt x="1883" y="800"/>
                    <a:pt x="1883" y="800"/>
                  </a:cubicBezTo>
                  <a:cubicBezTo>
                    <a:pt x="1886" y="802"/>
                    <a:pt x="1886" y="802"/>
                    <a:pt x="1886" y="802"/>
                  </a:cubicBezTo>
                  <a:cubicBezTo>
                    <a:pt x="1923" y="827"/>
                    <a:pt x="1967" y="846"/>
                    <a:pt x="2015" y="856"/>
                  </a:cubicBezTo>
                  <a:cubicBezTo>
                    <a:pt x="2019" y="857"/>
                    <a:pt x="2022" y="861"/>
                    <a:pt x="2021" y="866"/>
                  </a:cubicBezTo>
                  <a:cubicBezTo>
                    <a:pt x="2020" y="870"/>
                    <a:pt x="2017" y="873"/>
                    <a:pt x="2013" y="873"/>
                  </a:cubicBezTo>
                  <a:close/>
                  <a:moveTo>
                    <a:pt x="3465" y="837"/>
                  </a:moveTo>
                  <a:cubicBezTo>
                    <a:pt x="3460" y="837"/>
                    <a:pt x="3457" y="833"/>
                    <a:pt x="3457" y="828"/>
                  </a:cubicBezTo>
                  <a:cubicBezTo>
                    <a:pt x="3457" y="715"/>
                    <a:pt x="3457" y="715"/>
                    <a:pt x="3457" y="715"/>
                  </a:cubicBezTo>
                  <a:cubicBezTo>
                    <a:pt x="3457" y="711"/>
                    <a:pt x="3460" y="707"/>
                    <a:pt x="3465" y="707"/>
                  </a:cubicBezTo>
                  <a:cubicBezTo>
                    <a:pt x="3470" y="707"/>
                    <a:pt x="3473" y="711"/>
                    <a:pt x="3473" y="715"/>
                  </a:cubicBezTo>
                  <a:cubicBezTo>
                    <a:pt x="3473" y="828"/>
                    <a:pt x="3473" y="828"/>
                    <a:pt x="3473" y="828"/>
                  </a:cubicBezTo>
                  <a:cubicBezTo>
                    <a:pt x="3473" y="833"/>
                    <a:pt x="3470" y="837"/>
                    <a:pt x="3465" y="837"/>
                  </a:cubicBezTo>
                  <a:close/>
                  <a:moveTo>
                    <a:pt x="2355" y="783"/>
                  </a:moveTo>
                  <a:cubicBezTo>
                    <a:pt x="2353" y="783"/>
                    <a:pt x="2351" y="782"/>
                    <a:pt x="2349" y="781"/>
                  </a:cubicBezTo>
                  <a:cubicBezTo>
                    <a:pt x="2346" y="777"/>
                    <a:pt x="2346" y="772"/>
                    <a:pt x="2349" y="769"/>
                  </a:cubicBezTo>
                  <a:cubicBezTo>
                    <a:pt x="2355" y="764"/>
                    <a:pt x="2360" y="758"/>
                    <a:pt x="2365" y="753"/>
                  </a:cubicBezTo>
                  <a:cubicBezTo>
                    <a:pt x="2368" y="749"/>
                    <a:pt x="2373" y="749"/>
                    <a:pt x="2377" y="752"/>
                  </a:cubicBezTo>
                  <a:cubicBezTo>
                    <a:pt x="2380" y="755"/>
                    <a:pt x="2380" y="761"/>
                    <a:pt x="2377" y="764"/>
                  </a:cubicBezTo>
                  <a:cubicBezTo>
                    <a:pt x="2372" y="770"/>
                    <a:pt x="2367" y="776"/>
                    <a:pt x="2361" y="781"/>
                  </a:cubicBezTo>
                  <a:cubicBezTo>
                    <a:pt x="2359" y="783"/>
                    <a:pt x="2357" y="783"/>
                    <a:pt x="2355" y="783"/>
                  </a:cubicBezTo>
                  <a:close/>
                  <a:moveTo>
                    <a:pt x="644" y="766"/>
                  </a:moveTo>
                  <a:cubicBezTo>
                    <a:pt x="642" y="766"/>
                    <a:pt x="640" y="765"/>
                    <a:pt x="638" y="764"/>
                  </a:cubicBezTo>
                  <a:cubicBezTo>
                    <a:pt x="635" y="760"/>
                    <a:pt x="635" y="755"/>
                    <a:pt x="638" y="752"/>
                  </a:cubicBezTo>
                  <a:cubicBezTo>
                    <a:pt x="642" y="747"/>
                    <a:pt x="646" y="742"/>
                    <a:pt x="650" y="737"/>
                  </a:cubicBezTo>
                  <a:cubicBezTo>
                    <a:pt x="652" y="735"/>
                    <a:pt x="652" y="735"/>
                    <a:pt x="652" y="735"/>
                  </a:cubicBezTo>
                  <a:cubicBezTo>
                    <a:pt x="655" y="731"/>
                    <a:pt x="660" y="730"/>
                    <a:pt x="664" y="733"/>
                  </a:cubicBezTo>
                  <a:cubicBezTo>
                    <a:pt x="667" y="736"/>
                    <a:pt x="668" y="741"/>
                    <a:pt x="665" y="745"/>
                  </a:cubicBezTo>
                  <a:cubicBezTo>
                    <a:pt x="663" y="747"/>
                    <a:pt x="663" y="747"/>
                    <a:pt x="663" y="747"/>
                  </a:cubicBezTo>
                  <a:cubicBezTo>
                    <a:pt x="659" y="752"/>
                    <a:pt x="655" y="758"/>
                    <a:pt x="650" y="763"/>
                  </a:cubicBezTo>
                  <a:cubicBezTo>
                    <a:pt x="649" y="765"/>
                    <a:pt x="646" y="766"/>
                    <a:pt x="644" y="766"/>
                  </a:cubicBezTo>
                  <a:close/>
                  <a:moveTo>
                    <a:pt x="2389" y="745"/>
                  </a:moveTo>
                  <a:cubicBezTo>
                    <a:pt x="2387" y="745"/>
                    <a:pt x="2385" y="745"/>
                    <a:pt x="2384" y="744"/>
                  </a:cubicBezTo>
                  <a:cubicBezTo>
                    <a:pt x="2380" y="741"/>
                    <a:pt x="2379" y="735"/>
                    <a:pt x="2382" y="732"/>
                  </a:cubicBezTo>
                  <a:cubicBezTo>
                    <a:pt x="2395" y="714"/>
                    <a:pt x="2406" y="695"/>
                    <a:pt x="2415" y="675"/>
                  </a:cubicBezTo>
                  <a:cubicBezTo>
                    <a:pt x="2422" y="662"/>
                    <a:pt x="2427" y="648"/>
                    <a:pt x="2431" y="634"/>
                  </a:cubicBezTo>
                  <a:cubicBezTo>
                    <a:pt x="2442" y="600"/>
                    <a:pt x="2447" y="563"/>
                    <a:pt x="2448" y="524"/>
                  </a:cubicBezTo>
                  <a:cubicBezTo>
                    <a:pt x="2449" y="501"/>
                    <a:pt x="2449" y="501"/>
                    <a:pt x="2449" y="501"/>
                  </a:cubicBezTo>
                  <a:cubicBezTo>
                    <a:pt x="2449" y="499"/>
                    <a:pt x="2449" y="497"/>
                    <a:pt x="2449" y="494"/>
                  </a:cubicBezTo>
                  <a:cubicBezTo>
                    <a:pt x="2449" y="491"/>
                    <a:pt x="2449" y="491"/>
                    <a:pt x="2449" y="491"/>
                  </a:cubicBezTo>
                  <a:cubicBezTo>
                    <a:pt x="2449" y="486"/>
                    <a:pt x="2453" y="482"/>
                    <a:pt x="2458" y="482"/>
                  </a:cubicBezTo>
                  <a:cubicBezTo>
                    <a:pt x="2462" y="482"/>
                    <a:pt x="2466" y="486"/>
                    <a:pt x="2466" y="491"/>
                  </a:cubicBezTo>
                  <a:cubicBezTo>
                    <a:pt x="2466" y="495"/>
                    <a:pt x="2466" y="495"/>
                    <a:pt x="2466" y="495"/>
                  </a:cubicBezTo>
                  <a:cubicBezTo>
                    <a:pt x="2466" y="497"/>
                    <a:pt x="2466" y="499"/>
                    <a:pt x="2466" y="501"/>
                  </a:cubicBezTo>
                  <a:cubicBezTo>
                    <a:pt x="2465" y="524"/>
                    <a:pt x="2465" y="524"/>
                    <a:pt x="2465" y="524"/>
                  </a:cubicBezTo>
                  <a:cubicBezTo>
                    <a:pt x="2464" y="565"/>
                    <a:pt x="2458" y="603"/>
                    <a:pt x="2448" y="639"/>
                  </a:cubicBezTo>
                  <a:cubicBezTo>
                    <a:pt x="2443" y="654"/>
                    <a:pt x="2437" y="669"/>
                    <a:pt x="2431" y="682"/>
                  </a:cubicBezTo>
                  <a:cubicBezTo>
                    <a:pt x="2421" y="703"/>
                    <a:pt x="2409" y="723"/>
                    <a:pt x="2396" y="742"/>
                  </a:cubicBezTo>
                  <a:cubicBezTo>
                    <a:pt x="2394" y="744"/>
                    <a:pt x="2391" y="745"/>
                    <a:pt x="2389" y="745"/>
                  </a:cubicBezTo>
                  <a:close/>
                  <a:moveTo>
                    <a:pt x="68" y="733"/>
                  </a:moveTo>
                  <a:cubicBezTo>
                    <a:pt x="66" y="733"/>
                    <a:pt x="63" y="732"/>
                    <a:pt x="61" y="729"/>
                  </a:cubicBezTo>
                  <a:cubicBezTo>
                    <a:pt x="57" y="723"/>
                    <a:pt x="53" y="716"/>
                    <a:pt x="49" y="710"/>
                  </a:cubicBezTo>
                  <a:cubicBezTo>
                    <a:pt x="47" y="705"/>
                    <a:pt x="48" y="700"/>
                    <a:pt x="52" y="698"/>
                  </a:cubicBezTo>
                  <a:cubicBezTo>
                    <a:pt x="56" y="696"/>
                    <a:pt x="61" y="697"/>
                    <a:pt x="64" y="701"/>
                  </a:cubicBezTo>
                  <a:cubicBezTo>
                    <a:pt x="67" y="707"/>
                    <a:pt x="71" y="714"/>
                    <a:pt x="75" y="720"/>
                  </a:cubicBezTo>
                  <a:cubicBezTo>
                    <a:pt x="78" y="724"/>
                    <a:pt x="77" y="729"/>
                    <a:pt x="73" y="732"/>
                  </a:cubicBezTo>
                  <a:cubicBezTo>
                    <a:pt x="72" y="733"/>
                    <a:pt x="70" y="733"/>
                    <a:pt x="68" y="733"/>
                  </a:cubicBezTo>
                  <a:close/>
                  <a:moveTo>
                    <a:pt x="675" y="725"/>
                  </a:moveTo>
                  <a:cubicBezTo>
                    <a:pt x="673" y="725"/>
                    <a:pt x="672" y="725"/>
                    <a:pt x="670" y="724"/>
                  </a:cubicBezTo>
                  <a:cubicBezTo>
                    <a:pt x="666" y="721"/>
                    <a:pt x="665" y="716"/>
                    <a:pt x="668" y="712"/>
                  </a:cubicBezTo>
                  <a:cubicBezTo>
                    <a:pt x="687" y="682"/>
                    <a:pt x="701" y="648"/>
                    <a:pt x="710" y="611"/>
                  </a:cubicBezTo>
                  <a:cubicBezTo>
                    <a:pt x="710" y="611"/>
                    <a:pt x="710" y="611"/>
                    <a:pt x="710" y="611"/>
                  </a:cubicBezTo>
                  <a:cubicBezTo>
                    <a:pt x="711" y="607"/>
                    <a:pt x="711" y="604"/>
                    <a:pt x="712" y="600"/>
                  </a:cubicBezTo>
                  <a:cubicBezTo>
                    <a:pt x="717" y="575"/>
                    <a:pt x="720" y="549"/>
                    <a:pt x="720" y="521"/>
                  </a:cubicBezTo>
                  <a:cubicBezTo>
                    <a:pt x="721" y="483"/>
                    <a:pt x="721" y="483"/>
                    <a:pt x="721" y="483"/>
                  </a:cubicBezTo>
                  <a:cubicBezTo>
                    <a:pt x="722" y="466"/>
                    <a:pt x="722" y="466"/>
                    <a:pt x="722" y="466"/>
                  </a:cubicBezTo>
                  <a:cubicBezTo>
                    <a:pt x="723" y="461"/>
                    <a:pt x="727" y="458"/>
                    <a:pt x="731" y="458"/>
                  </a:cubicBezTo>
                  <a:cubicBezTo>
                    <a:pt x="736" y="458"/>
                    <a:pt x="740" y="462"/>
                    <a:pt x="739" y="467"/>
                  </a:cubicBezTo>
                  <a:cubicBezTo>
                    <a:pt x="738" y="484"/>
                    <a:pt x="738" y="484"/>
                    <a:pt x="738" y="484"/>
                  </a:cubicBezTo>
                  <a:cubicBezTo>
                    <a:pt x="737" y="521"/>
                    <a:pt x="737" y="521"/>
                    <a:pt x="737" y="521"/>
                  </a:cubicBezTo>
                  <a:cubicBezTo>
                    <a:pt x="737" y="550"/>
                    <a:pt x="734" y="578"/>
                    <a:pt x="729" y="603"/>
                  </a:cubicBezTo>
                  <a:cubicBezTo>
                    <a:pt x="728" y="607"/>
                    <a:pt x="727" y="611"/>
                    <a:pt x="726" y="615"/>
                  </a:cubicBezTo>
                  <a:cubicBezTo>
                    <a:pt x="726" y="615"/>
                    <a:pt x="726" y="615"/>
                    <a:pt x="726" y="615"/>
                  </a:cubicBezTo>
                  <a:cubicBezTo>
                    <a:pt x="717" y="653"/>
                    <a:pt x="702" y="689"/>
                    <a:pt x="682" y="721"/>
                  </a:cubicBezTo>
                  <a:cubicBezTo>
                    <a:pt x="680" y="724"/>
                    <a:pt x="677" y="725"/>
                    <a:pt x="675" y="725"/>
                  </a:cubicBezTo>
                  <a:close/>
                  <a:moveTo>
                    <a:pt x="1784" y="712"/>
                  </a:moveTo>
                  <a:cubicBezTo>
                    <a:pt x="1781" y="712"/>
                    <a:pt x="1778" y="711"/>
                    <a:pt x="1776" y="708"/>
                  </a:cubicBezTo>
                  <a:cubicBezTo>
                    <a:pt x="1775" y="705"/>
                    <a:pt x="1773" y="702"/>
                    <a:pt x="1772" y="700"/>
                  </a:cubicBezTo>
                  <a:cubicBezTo>
                    <a:pt x="1770" y="696"/>
                    <a:pt x="1767" y="692"/>
                    <a:pt x="1765" y="687"/>
                  </a:cubicBezTo>
                  <a:cubicBezTo>
                    <a:pt x="1763" y="683"/>
                    <a:pt x="1765" y="678"/>
                    <a:pt x="1769" y="676"/>
                  </a:cubicBezTo>
                  <a:cubicBezTo>
                    <a:pt x="1774" y="674"/>
                    <a:pt x="1779" y="676"/>
                    <a:pt x="1781" y="680"/>
                  </a:cubicBezTo>
                  <a:cubicBezTo>
                    <a:pt x="1783" y="684"/>
                    <a:pt x="1785" y="688"/>
                    <a:pt x="1787" y="692"/>
                  </a:cubicBezTo>
                  <a:cubicBezTo>
                    <a:pt x="1788" y="694"/>
                    <a:pt x="1789" y="697"/>
                    <a:pt x="1791" y="699"/>
                  </a:cubicBezTo>
                  <a:cubicBezTo>
                    <a:pt x="1793" y="704"/>
                    <a:pt x="1792" y="709"/>
                    <a:pt x="1788" y="711"/>
                  </a:cubicBezTo>
                  <a:cubicBezTo>
                    <a:pt x="1786" y="712"/>
                    <a:pt x="1785" y="712"/>
                    <a:pt x="1784" y="712"/>
                  </a:cubicBezTo>
                  <a:close/>
                  <a:moveTo>
                    <a:pt x="3465" y="696"/>
                  </a:moveTo>
                  <a:cubicBezTo>
                    <a:pt x="3460" y="696"/>
                    <a:pt x="3457" y="692"/>
                    <a:pt x="3457" y="687"/>
                  </a:cubicBezTo>
                  <a:cubicBezTo>
                    <a:pt x="3457" y="664"/>
                    <a:pt x="3457" y="664"/>
                    <a:pt x="3457" y="664"/>
                  </a:cubicBezTo>
                  <a:cubicBezTo>
                    <a:pt x="3457" y="660"/>
                    <a:pt x="3460" y="656"/>
                    <a:pt x="3465" y="656"/>
                  </a:cubicBezTo>
                  <a:cubicBezTo>
                    <a:pt x="3470" y="656"/>
                    <a:pt x="3473" y="660"/>
                    <a:pt x="3473" y="664"/>
                  </a:cubicBezTo>
                  <a:cubicBezTo>
                    <a:pt x="3473" y="687"/>
                    <a:pt x="3473" y="687"/>
                    <a:pt x="3473" y="687"/>
                  </a:cubicBezTo>
                  <a:cubicBezTo>
                    <a:pt x="3473" y="692"/>
                    <a:pt x="3470" y="696"/>
                    <a:pt x="3465" y="696"/>
                  </a:cubicBezTo>
                  <a:close/>
                  <a:moveTo>
                    <a:pt x="43" y="689"/>
                  </a:moveTo>
                  <a:cubicBezTo>
                    <a:pt x="40" y="689"/>
                    <a:pt x="37" y="687"/>
                    <a:pt x="36" y="684"/>
                  </a:cubicBezTo>
                  <a:cubicBezTo>
                    <a:pt x="28" y="666"/>
                    <a:pt x="21" y="648"/>
                    <a:pt x="15" y="628"/>
                  </a:cubicBezTo>
                  <a:cubicBezTo>
                    <a:pt x="8" y="603"/>
                    <a:pt x="4" y="576"/>
                    <a:pt x="2" y="548"/>
                  </a:cubicBezTo>
                  <a:cubicBezTo>
                    <a:pt x="1" y="539"/>
                    <a:pt x="1" y="539"/>
                    <a:pt x="1" y="539"/>
                  </a:cubicBezTo>
                  <a:cubicBezTo>
                    <a:pt x="1" y="539"/>
                    <a:pt x="1" y="539"/>
                    <a:pt x="1" y="539"/>
                  </a:cubicBezTo>
                  <a:cubicBezTo>
                    <a:pt x="1" y="538"/>
                    <a:pt x="1" y="538"/>
                    <a:pt x="1" y="538"/>
                  </a:cubicBezTo>
                  <a:cubicBezTo>
                    <a:pt x="1" y="535"/>
                    <a:pt x="1" y="533"/>
                    <a:pt x="1" y="531"/>
                  </a:cubicBezTo>
                  <a:cubicBezTo>
                    <a:pt x="1" y="530"/>
                    <a:pt x="1" y="528"/>
                    <a:pt x="1" y="527"/>
                  </a:cubicBezTo>
                  <a:cubicBezTo>
                    <a:pt x="1" y="525"/>
                    <a:pt x="1" y="523"/>
                    <a:pt x="1" y="521"/>
                  </a:cubicBezTo>
                  <a:cubicBezTo>
                    <a:pt x="1" y="517"/>
                    <a:pt x="0" y="513"/>
                    <a:pt x="0" y="508"/>
                  </a:cubicBezTo>
                  <a:cubicBezTo>
                    <a:pt x="1" y="505"/>
                    <a:pt x="1" y="505"/>
                    <a:pt x="1" y="505"/>
                  </a:cubicBezTo>
                  <a:cubicBezTo>
                    <a:pt x="1" y="425"/>
                    <a:pt x="1" y="425"/>
                    <a:pt x="1" y="425"/>
                  </a:cubicBezTo>
                  <a:cubicBezTo>
                    <a:pt x="1" y="420"/>
                    <a:pt x="4" y="416"/>
                    <a:pt x="9" y="416"/>
                  </a:cubicBezTo>
                  <a:cubicBezTo>
                    <a:pt x="14" y="416"/>
                    <a:pt x="17" y="420"/>
                    <a:pt x="17" y="425"/>
                  </a:cubicBezTo>
                  <a:cubicBezTo>
                    <a:pt x="17" y="508"/>
                    <a:pt x="17" y="508"/>
                    <a:pt x="17" y="508"/>
                  </a:cubicBezTo>
                  <a:cubicBezTo>
                    <a:pt x="17" y="513"/>
                    <a:pt x="18" y="517"/>
                    <a:pt x="18" y="520"/>
                  </a:cubicBezTo>
                  <a:cubicBezTo>
                    <a:pt x="18" y="523"/>
                    <a:pt x="18" y="525"/>
                    <a:pt x="18" y="527"/>
                  </a:cubicBezTo>
                  <a:cubicBezTo>
                    <a:pt x="18" y="528"/>
                    <a:pt x="18" y="529"/>
                    <a:pt x="18" y="531"/>
                  </a:cubicBezTo>
                  <a:cubicBezTo>
                    <a:pt x="18" y="533"/>
                    <a:pt x="18" y="535"/>
                    <a:pt x="18" y="537"/>
                  </a:cubicBezTo>
                  <a:cubicBezTo>
                    <a:pt x="18" y="537"/>
                    <a:pt x="18" y="537"/>
                    <a:pt x="18" y="537"/>
                  </a:cubicBezTo>
                  <a:cubicBezTo>
                    <a:pt x="18" y="537"/>
                    <a:pt x="18" y="537"/>
                    <a:pt x="18" y="537"/>
                  </a:cubicBezTo>
                  <a:cubicBezTo>
                    <a:pt x="19" y="547"/>
                    <a:pt x="19" y="547"/>
                    <a:pt x="19" y="547"/>
                  </a:cubicBezTo>
                  <a:cubicBezTo>
                    <a:pt x="21" y="574"/>
                    <a:pt x="25" y="600"/>
                    <a:pt x="32" y="624"/>
                  </a:cubicBezTo>
                  <a:cubicBezTo>
                    <a:pt x="37" y="642"/>
                    <a:pt x="43" y="660"/>
                    <a:pt x="51" y="677"/>
                  </a:cubicBezTo>
                  <a:cubicBezTo>
                    <a:pt x="53" y="681"/>
                    <a:pt x="51" y="686"/>
                    <a:pt x="47" y="688"/>
                  </a:cubicBezTo>
                  <a:cubicBezTo>
                    <a:pt x="46" y="688"/>
                    <a:pt x="45" y="689"/>
                    <a:pt x="43" y="689"/>
                  </a:cubicBezTo>
                  <a:close/>
                  <a:moveTo>
                    <a:pt x="1762" y="666"/>
                  </a:moveTo>
                  <a:cubicBezTo>
                    <a:pt x="1758" y="666"/>
                    <a:pt x="1755" y="664"/>
                    <a:pt x="1754" y="661"/>
                  </a:cubicBezTo>
                  <a:cubicBezTo>
                    <a:pt x="1740" y="625"/>
                    <a:pt x="1732" y="586"/>
                    <a:pt x="1730" y="545"/>
                  </a:cubicBezTo>
                  <a:cubicBezTo>
                    <a:pt x="1729" y="539"/>
                    <a:pt x="1729" y="532"/>
                    <a:pt x="1729" y="526"/>
                  </a:cubicBezTo>
                  <a:cubicBezTo>
                    <a:pt x="1728" y="495"/>
                    <a:pt x="1728" y="495"/>
                    <a:pt x="1728" y="495"/>
                  </a:cubicBezTo>
                  <a:cubicBezTo>
                    <a:pt x="1728" y="488"/>
                    <a:pt x="1728" y="481"/>
                    <a:pt x="1727" y="474"/>
                  </a:cubicBezTo>
                  <a:cubicBezTo>
                    <a:pt x="1726" y="454"/>
                    <a:pt x="1726" y="454"/>
                    <a:pt x="1726" y="454"/>
                  </a:cubicBezTo>
                  <a:cubicBezTo>
                    <a:pt x="1725" y="448"/>
                    <a:pt x="1725" y="448"/>
                    <a:pt x="1725" y="448"/>
                  </a:cubicBezTo>
                  <a:cubicBezTo>
                    <a:pt x="1723" y="433"/>
                    <a:pt x="1721" y="417"/>
                    <a:pt x="1718" y="403"/>
                  </a:cubicBezTo>
                  <a:cubicBezTo>
                    <a:pt x="1717" y="398"/>
                    <a:pt x="1720" y="394"/>
                    <a:pt x="1725" y="393"/>
                  </a:cubicBezTo>
                  <a:cubicBezTo>
                    <a:pt x="1729" y="392"/>
                    <a:pt x="1734" y="395"/>
                    <a:pt x="1735" y="399"/>
                  </a:cubicBezTo>
                  <a:cubicBezTo>
                    <a:pt x="1738" y="415"/>
                    <a:pt x="1740" y="430"/>
                    <a:pt x="1742" y="446"/>
                  </a:cubicBezTo>
                  <a:cubicBezTo>
                    <a:pt x="1743" y="453"/>
                    <a:pt x="1743" y="453"/>
                    <a:pt x="1743" y="453"/>
                  </a:cubicBezTo>
                  <a:cubicBezTo>
                    <a:pt x="1744" y="473"/>
                    <a:pt x="1744" y="473"/>
                    <a:pt x="1744" y="473"/>
                  </a:cubicBezTo>
                  <a:cubicBezTo>
                    <a:pt x="1745" y="480"/>
                    <a:pt x="1745" y="488"/>
                    <a:pt x="1745" y="495"/>
                  </a:cubicBezTo>
                  <a:cubicBezTo>
                    <a:pt x="1746" y="525"/>
                    <a:pt x="1746" y="525"/>
                    <a:pt x="1746" y="525"/>
                  </a:cubicBezTo>
                  <a:cubicBezTo>
                    <a:pt x="1746" y="532"/>
                    <a:pt x="1746" y="538"/>
                    <a:pt x="1747" y="543"/>
                  </a:cubicBezTo>
                  <a:cubicBezTo>
                    <a:pt x="1749" y="583"/>
                    <a:pt x="1757" y="621"/>
                    <a:pt x="1770" y="655"/>
                  </a:cubicBezTo>
                  <a:cubicBezTo>
                    <a:pt x="1771" y="659"/>
                    <a:pt x="1769" y="664"/>
                    <a:pt x="1765" y="666"/>
                  </a:cubicBezTo>
                  <a:cubicBezTo>
                    <a:pt x="1764" y="666"/>
                    <a:pt x="1763" y="666"/>
                    <a:pt x="1762" y="666"/>
                  </a:cubicBezTo>
                  <a:close/>
                  <a:moveTo>
                    <a:pt x="3465" y="645"/>
                  </a:moveTo>
                  <a:cubicBezTo>
                    <a:pt x="3460" y="645"/>
                    <a:pt x="3457" y="641"/>
                    <a:pt x="3457" y="636"/>
                  </a:cubicBezTo>
                  <a:cubicBezTo>
                    <a:pt x="3456" y="510"/>
                    <a:pt x="3456" y="510"/>
                    <a:pt x="3456" y="510"/>
                  </a:cubicBezTo>
                  <a:cubicBezTo>
                    <a:pt x="3456" y="489"/>
                    <a:pt x="3456" y="489"/>
                    <a:pt x="3456" y="489"/>
                  </a:cubicBezTo>
                  <a:cubicBezTo>
                    <a:pt x="3456" y="489"/>
                    <a:pt x="3456" y="489"/>
                    <a:pt x="3456" y="489"/>
                  </a:cubicBezTo>
                  <a:cubicBezTo>
                    <a:pt x="3456" y="484"/>
                    <a:pt x="3456" y="477"/>
                    <a:pt x="3455" y="470"/>
                  </a:cubicBezTo>
                  <a:cubicBezTo>
                    <a:pt x="3455" y="468"/>
                    <a:pt x="3455" y="465"/>
                    <a:pt x="3454" y="463"/>
                  </a:cubicBezTo>
                  <a:cubicBezTo>
                    <a:pt x="3454" y="456"/>
                    <a:pt x="3453" y="450"/>
                    <a:pt x="3453" y="444"/>
                  </a:cubicBezTo>
                  <a:cubicBezTo>
                    <a:pt x="3450" y="422"/>
                    <a:pt x="3446" y="400"/>
                    <a:pt x="3441" y="379"/>
                  </a:cubicBezTo>
                  <a:cubicBezTo>
                    <a:pt x="3440" y="375"/>
                    <a:pt x="3443" y="370"/>
                    <a:pt x="3447" y="369"/>
                  </a:cubicBezTo>
                  <a:cubicBezTo>
                    <a:pt x="3452" y="368"/>
                    <a:pt x="3456" y="371"/>
                    <a:pt x="3458" y="375"/>
                  </a:cubicBezTo>
                  <a:cubicBezTo>
                    <a:pt x="3463" y="397"/>
                    <a:pt x="3467" y="419"/>
                    <a:pt x="3469" y="442"/>
                  </a:cubicBezTo>
                  <a:cubicBezTo>
                    <a:pt x="3470" y="448"/>
                    <a:pt x="3471" y="455"/>
                    <a:pt x="3471" y="462"/>
                  </a:cubicBezTo>
                  <a:cubicBezTo>
                    <a:pt x="3471" y="464"/>
                    <a:pt x="3472" y="467"/>
                    <a:pt x="3472" y="469"/>
                  </a:cubicBezTo>
                  <a:cubicBezTo>
                    <a:pt x="3472" y="476"/>
                    <a:pt x="3473" y="483"/>
                    <a:pt x="3473" y="489"/>
                  </a:cubicBezTo>
                  <a:cubicBezTo>
                    <a:pt x="3473" y="489"/>
                    <a:pt x="3473" y="489"/>
                    <a:pt x="3473" y="489"/>
                  </a:cubicBezTo>
                  <a:cubicBezTo>
                    <a:pt x="3473" y="510"/>
                    <a:pt x="3473" y="510"/>
                    <a:pt x="3473" y="510"/>
                  </a:cubicBezTo>
                  <a:cubicBezTo>
                    <a:pt x="3473" y="636"/>
                    <a:pt x="3473" y="636"/>
                    <a:pt x="3473" y="636"/>
                  </a:cubicBezTo>
                  <a:cubicBezTo>
                    <a:pt x="3473" y="641"/>
                    <a:pt x="3470" y="645"/>
                    <a:pt x="3465" y="645"/>
                  </a:cubicBezTo>
                  <a:close/>
                  <a:moveTo>
                    <a:pt x="2459" y="471"/>
                  </a:moveTo>
                  <a:cubicBezTo>
                    <a:pt x="2459" y="471"/>
                    <a:pt x="2459" y="471"/>
                    <a:pt x="2458" y="471"/>
                  </a:cubicBezTo>
                  <a:cubicBezTo>
                    <a:pt x="2454" y="471"/>
                    <a:pt x="2450" y="467"/>
                    <a:pt x="2451" y="462"/>
                  </a:cubicBezTo>
                  <a:cubicBezTo>
                    <a:pt x="2451" y="455"/>
                    <a:pt x="2452" y="447"/>
                    <a:pt x="2453" y="439"/>
                  </a:cubicBezTo>
                  <a:cubicBezTo>
                    <a:pt x="2454" y="434"/>
                    <a:pt x="2458" y="431"/>
                    <a:pt x="2462" y="432"/>
                  </a:cubicBezTo>
                  <a:cubicBezTo>
                    <a:pt x="2467" y="432"/>
                    <a:pt x="2470" y="436"/>
                    <a:pt x="2470" y="441"/>
                  </a:cubicBezTo>
                  <a:cubicBezTo>
                    <a:pt x="2469" y="449"/>
                    <a:pt x="2468" y="456"/>
                    <a:pt x="2468" y="463"/>
                  </a:cubicBezTo>
                  <a:cubicBezTo>
                    <a:pt x="2467" y="468"/>
                    <a:pt x="2464" y="471"/>
                    <a:pt x="2459" y="471"/>
                  </a:cubicBezTo>
                  <a:close/>
                  <a:moveTo>
                    <a:pt x="734" y="447"/>
                  </a:moveTo>
                  <a:cubicBezTo>
                    <a:pt x="733" y="447"/>
                    <a:pt x="733" y="447"/>
                    <a:pt x="733" y="447"/>
                  </a:cubicBezTo>
                  <a:cubicBezTo>
                    <a:pt x="728" y="446"/>
                    <a:pt x="725" y="442"/>
                    <a:pt x="725" y="437"/>
                  </a:cubicBezTo>
                  <a:cubicBezTo>
                    <a:pt x="725" y="436"/>
                    <a:pt x="725" y="436"/>
                    <a:pt x="725" y="436"/>
                  </a:cubicBezTo>
                  <a:cubicBezTo>
                    <a:pt x="726" y="429"/>
                    <a:pt x="727" y="422"/>
                    <a:pt x="728" y="415"/>
                  </a:cubicBezTo>
                  <a:cubicBezTo>
                    <a:pt x="728" y="415"/>
                    <a:pt x="728" y="415"/>
                    <a:pt x="728" y="415"/>
                  </a:cubicBezTo>
                  <a:cubicBezTo>
                    <a:pt x="737" y="416"/>
                    <a:pt x="737" y="416"/>
                    <a:pt x="737" y="416"/>
                  </a:cubicBezTo>
                  <a:cubicBezTo>
                    <a:pt x="745" y="418"/>
                    <a:pt x="745" y="418"/>
                    <a:pt x="745" y="418"/>
                  </a:cubicBezTo>
                  <a:cubicBezTo>
                    <a:pt x="745" y="418"/>
                    <a:pt x="745" y="418"/>
                    <a:pt x="745" y="418"/>
                  </a:cubicBezTo>
                  <a:cubicBezTo>
                    <a:pt x="744" y="425"/>
                    <a:pt x="743" y="431"/>
                    <a:pt x="742" y="438"/>
                  </a:cubicBezTo>
                  <a:cubicBezTo>
                    <a:pt x="742" y="439"/>
                    <a:pt x="742" y="439"/>
                    <a:pt x="742" y="439"/>
                  </a:cubicBezTo>
                  <a:cubicBezTo>
                    <a:pt x="742" y="444"/>
                    <a:pt x="738" y="447"/>
                    <a:pt x="734" y="447"/>
                  </a:cubicBezTo>
                  <a:close/>
                  <a:moveTo>
                    <a:pt x="2465" y="421"/>
                  </a:moveTo>
                  <a:cubicBezTo>
                    <a:pt x="2465" y="421"/>
                    <a:pt x="2465" y="421"/>
                    <a:pt x="2464" y="420"/>
                  </a:cubicBezTo>
                  <a:cubicBezTo>
                    <a:pt x="2459" y="420"/>
                    <a:pt x="2456" y="415"/>
                    <a:pt x="2457" y="411"/>
                  </a:cubicBezTo>
                  <a:cubicBezTo>
                    <a:pt x="2463" y="376"/>
                    <a:pt x="2472" y="343"/>
                    <a:pt x="2484" y="312"/>
                  </a:cubicBezTo>
                  <a:cubicBezTo>
                    <a:pt x="2486" y="308"/>
                    <a:pt x="2487" y="304"/>
                    <a:pt x="2489" y="300"/>
                  </a:cubicBezTo>
                  <a:cubicBezTo>
                    <a:pt x="2489" y="300"/>
                    <a:pt x="2489" y="300"/>
                    <a:pt x="2489" y="300"/>
                  </a:cubicBezTo>
                  <a:cubicBezTo>
                    <a:pt x="2508" y="254"/>
                    <a:pt x="2534" y="211"/>
                    <a:pt x="2567" y="173"/>
                  </a:cubicBezTo>
                  <a:cubicBezTo>
                    <a:pt x="2570" y="170"/>
                    <a:pt x="2575" y="169"/>
                    <a:pt x="2579" y="172"/>
                  </a:cubicBezTo>
                  <a:cubicBezTo>
                    <a:pt x="2582" y="175"/>
                    <a:pt x="2583" y="181"/>
                    <a:pt x="2580" y="184"/>
                  </a:cubicBezTo>
                  <a:cubicBezTo>
                    <a:pt x="2548" y="221"/>
                    <a:pt x="2523" y="262"/>
                    <a:pt x="2504" y="307"/>
                  </a:cubicBezTo>
                  <a:cubicBezTo>
                    <a:pt x="2504" y="307"/>
                    <a:pt x="2504" y="307"/>
                    <a:pt x="2504" y="307"/>
                  </a:cubicBezTo>
                  <a:cubicBezTo>
                    <a:pt x="2503" y="311"/>
                    <a:pt x="2501" y="314"/>
                    <a:pt x="2500" y="318"/>
                  </a:cubicBezTo>
                  <a:cubicBezTo>
                    <a:pt x="2488" y="348"/>
                    <a:pt x="2480" y="380"/>
                    <a:pt x="2474" y="414"/>
                  </a:cubicBezTo>
                  <a:cubicBezTo>
                    <a:pt x="2473" y="418"/>
                    <a:pt x="2470" y="421"/>
                    <a:pt x="2465" y="421"/>
                  </a:cubicBezTo>
                  <a:close/>
                  <a:moveTo>
                    <a:pt x="9" y="405"/>
                  </a:moveTo>
                  <a:cubicBezTo>
                    <a:pt x="4" y="405"/>
                    <a:pt x="1" y="401"/>
                    <a:pt x="1" y="397"/>
                  </a:cubicBezTo>
                  <a:cubicBezTo>
                    <a:pt x="1" y="374"/>
                    <a:pt x="1" y="374"/>
                    <a:pt x="1" y="374"/>
                  </a:cubicBezTo>
                  <a:cubicBezTo>
                    <a:pt x="1" y="369"/>
                    <a:pt x="4" y="365"/>
                    <a:pt x="9" y="365"/>
                  </a:cubicBezTo>
                  <a:cubicBezTo>
                    <a:pt x="14" y="365"/>
                    <a:pt x="17" y="369"/>
                    <a:pt x="17" y="374"/>
                  </a:cubicBezTo>
                  <a:cubicBezTo>
                    <a:pt x="17" y="397"/>
                    <a:pt x="17" y="397"/>
                    <a:pt x="17" y="397"/>
                  </a:cubicBezTo>
                  <a:cubicBezTo>
                    <a:pt x="17" y="401"/>
                    <a:pt x="14" y="405"/>
                    <a:pt x="9" y="405"/>
                  </a:cubicBezTo>
                  <a:close/>
                  <a:moveTo>
                    <a:pt x="742" y="397"/>
                  </a:moveTo>
                  <a:cubicBezTo>
                    <a:pt x="742" y="397"/>
                    <a:pt x="741" y="397"/>
                    <a:pt x="740" y="396"/>
                  </a:cubicBezTo>
                  <a:cubicBezTo>
                    <a:pt x="736" y="395"/>
                    <a:pt x="733" y="391"/>
                    <a:pt x="734" y="386"/>
                  </a:cubicBezTo>
                  <a:cubicBezTo>
                    <a:pt x="740" y="359"/>
                    <a:pt x="748" y="333"/>
                    <a:pt x="758" y="308"/>
                  </a:cubicBezTo>
                  <a:cubicBezTo>
                    <a:pt x="762" y="298"/>
                    <a:pt x="766" y="288"/>
                    <a:pt x="771" y="278"/>
                  </a:cubicBezTo>
                  <a:cubicBezTo>
                    <a:pt x="771" y="278"/>
                    <a:pt x="771" y="278"/>
                    <a:pt x="771" y="278"/>
                  </a:cubicBezTo>
                  <a:cubicBezTo>
                    <a:pt x="783" y="253"/>
                    <a:pt x="796" y="230"/>
                    <a:pt x="812" y="208"/>
                  </a:cubicBezTo>
                  <a:cubicBezTo>
                    <a:pt x="825" y="190"/>
                    <a:pt x="839" y="172"/>
                    <a:pt x="856" y="155"/>
                  </a:cubicBezTo>
                  <a:cubicBezTo>
                    <a:pt x="859" y="151"/>
                    <a:pt x="864" y="151"/>
                    <a:pt x="868" y="155"/>
                  </a:cubicBezTo>
                  <a:cubicBezTo>
                    <a:pt x="871" y="158"/>
                    <a:pt x="871" y="163"/>
                    <a:pt x="868" y="167"/>
                  </a:cubicBezTo>
                  <a:cubicBezTo>
                    <a:pt x="852" y="183"/>
                    <a:pt x="838" y="200"/>
                    <a:pt x="825" y="218"/>
                  </a:cubicBezTo>
                  <a:cubicBezTo>
                    <a:pt x="811" y="239"/>
                    <a:pt x="797" y="261"/>
                    <a:pt x="786" y="285"/>
                  </a:cubicBezTo>
                  <a:cubicBezTo>
                    <a:pt x="782" y="295"/>
                    <a:pt x="777" y="304"/>
                    <a:pt x="774" y="314"/>
                  </a:cubicBezTo>
                  <a:cubicBezTo>
                    <a:pt x="764" y="338"/>
                    <a:pt x="756" y="364"/>
                    <a:pt x="751" y="390"/>
                  </a:cubicBezTo>
                  <a:cubicBezTo>
                    <a:pt x="750" y="394"/>
                    <a:pt x="746" y="397"/>
                    <a:pt x="742" y="397"/>
                  </a:cubicBezTo>
                  <a:close/>
                  <a:moveTo>
                    <a:pt x="1720" y="382"/>
                  </a:moveTo>
                  <a:cubicBezTo>
                    <a:pt x="1717" y="382"/>
                    <a:pt x="1713" y="379"/>
                    <a:pt x="1712" y="376"/>
                  </a:cubicBezTo>
                  <a:cubicBezTo>
                    <a:pt x="1710" y="368"/>
                    <a:pt x="1708" y="361"/>
                    <a:pt x="1706" y="354"/>
                  </a:cubicBezTo>
                  <a:cubicBezTo>
                    <a:pt x="1705" y="350"/>
                    <a:pt x="1707" y="345"/>
                    <a:pt x="1712" y="343"/>
                  </a:cubicBezTo>
                  <a:cubicBezTo>
                    <a:pt x="1716" y="342"/>
                    <a:pt x="1721" y="345"/>
                    <a:pt x="1723" y="349"/>
                  </a:cubicBezTo>
                  <a:cubicBezTo>
                    <a:pt x="1725" y="356"/>
                    <a:pt x="1727" y="364"/>
                    <a:pt x="1729" y="371"/>
                  </a:cubicBezTo>
                  <a:cubicBezTo>
                    <a:pt x="1730" y="376"/>
                    <a:pt x="1727" y="381"/>
                    <a:pt x="1722" y="382"/>
                  </a:cubicBezTo>
                  <a:cubicBezTo>
                    <a:pt x="1722" y="382"/>
                    <a:pt x="1721" y="382"/>
                    <a:pt x="1720" y="382"/>
                  </a:cubicBezTo>
                  <a:close/>
                  <a:moveTo>
                    <a:pt x="3442" y="358"/>
                  </a:moveTo>
                  <a:cubicBezTo>
                    <a:pt x="3438" y="358"/>
                    <a:pt x="3435" y="356"/>
                    <a:pt x="3434" y="352"/>
                  </a:cubicBezTo>
                  <a:cubicBezTo>
                    <a:pt x="3432" y="348"/>
                    <a:pt x="3431" y="344"/>
                    <a:pt x="3430" y="339"/>
                  </a:cubicBezTo>
                  <a:cubicBezTo>
                    <a:pt x="3429" y="336"/>
                    <a:pt x="3428" y="334"/>
                    <a:pt x="3427" y="331"/>
                  </a:cubicBezTo>
                  <a:cubicBezTo>
                    <a:pt x="3425" y="327"/>
                    <a:pt x="3428" y="322"/>
                    <a:pt x="3432" y="320"/>
                  </a:cubicBezTo>
                  <a:cubicBezTo>
                    <a:pt x="3436" y="319"/>
                    <a:pt x="3441" y="321"/>
                    <a:pt x="3443" y="326"/>
                  </a:cubicBezTo>
                  <a:cubicBezTo>
                    <a:pt x="3444" y="328"/>
                    <a:pt x="3445" y="331"/>
                    <a:pt x="3446" y="334"/>
                  </a:cubicBezTo>
                  <a:cubicBezTo>
                    <a:pt x="3447" y="338"/>
                    <a:pt x="3449" y="343"/>
                    <a:pt x="3450" y="347"/>
                  </a:cubicBezTo>
                  <a:cubicBezTo>
                    <a:pt x="3451" y="352"/>
                    <a:pt x="3449" y="357"/>
                    <a:pt x="3444" y="358"/>
                  </a:cubicBezTo>
                  <a:cubicBezTo>
                    <a:pt x="3443" y="358"/>
                    <a:pt x="3443" y="358"/>
                    <a:pt x="3442" y="358"/>
                  </a:cubicBezTo>
                  <a:close/>
                  <a:moveTo>
                    <a:pt x="9" y="354"/>
                  </a:moveTo>
                  <a:cubicBezTo>
                    <a:pt x="4" y="354"/>
                    <a:pt x="1" y="350"/>
                    <a:pt x="1" y="346"/>
                  </a:cubicBezTo>
                  <a:cubicBezTo>
                    <a:pt x="1" y="269"/>
                    <a:pt x="1" y="269"/>
                    <a:pt x="1" y="269"/>
                  </a:cubicBezTo>
                  <a:cubicBezTo>
                    <a:pt x="1" y="265"/>
                    <a:pt x="4" y="261"/>
                    <a:pt x="9" y="261"/>
                  </a:cubicBezTo>
                  <a:cubicBezTo>
                    <a:pt x="14" y="261"/>
                    <a:pt x="17" y="265"/>
                    <a:pt x="17" y="269"/>
                  </a:cubicBezTo>
                  <a:cubicBezTo>
                    <a:pt x="17" y="346"/>
                    <a:pt x="17" y="346"/>
                    <a:pt x="17" y="346"/>
                  </a:cubicBezTo>
                  <a:cubicBezTo>
                    <a:pt x="17" y="350"/>
                    <a:pt x="14" y="354"/>
                    <a:pt x="9" y="354"/>
                  </a:cubicBezTo>
                  <a:close/>
                  <a:moveTo>
                    <a:pt x="1706" y="333"/>
                  </a:moveTo>
                  <a:cubicBezTo>
                    <a:pt x="1702" y="333"/>
                    <a:pt x="1699" y="331"/>
                    <a:pt x="1698" y="328"/>
                  </a:cubicBezTo>
                  <a:cubicBezTo>
                    <a:pt x="1687" y="298"/>
                    <a:pt x="1673" y="270"/>
                    <a:pt x="1658" y="244"/>
                  </a:cubicBezTo>
                  <a:cubicBezTo>
                    <a:pt x="1649" y="229"/>
                    <a:pt x="1639" y="215"/>
                    <a:pt x="1628" y="202"/>
                  </a:cubicBezTo>
                  <a:cubicBezTo>
                    <a:pt x="1628" y="202"/>
                    <a:pt x="1628" y="202"/>
                    <a:pt x="1628" y="202"/>
                  </a:cubicBezTo>
                  <a:cubicBezTo>
                    <a:pt x="1616" y="186"/>
                    <a:pt x="1603" y="172"/>
                    <a:pt x="1590" y="158"/>
                  </a:cubicBezTo>
                  <a:cubicBezTo>
                    <a:pt x="1577" y="146"/>
                    <a:pt x="1564" y="134"/>
                    <a:pt x="1550" y="123"/>
                  </a:cubicBezTo>
                  <a:cubicBezTo>
                    <a:pt x="1546" y="120"/>
                    <a:pt x="1546" y="115"/>
                    <a:pt x="1549" y="111"/>
                  </a:cubicBezTo>
                  <a:cubicBezTo>
                    <a:pt x="1551" y="108"/>
                    <a:pt x="1557" y="107"/>
                    <a:pt x="1561" y="110"/>
                  </a:cubicBezTo>
                  <a:cubicBezTo>
                    <a:pt x="1575" y="121"/>
                    <a:pt x="1589" y="133"/>
                    <a:pt x="1602" y="146"/>
                  </a:cubicBezTo>
                  <a:cubicBezTo>
                    <a:pt x="1616" y="160"/>
                    <a:pt x="1629" y="175"/>
                    <a:pt x="1642" y="191"/>
                  </a:cubicBezTo>
                  <a:cubicBezTo>
                    <a:pt x="1653" y="205"/>
                    <a:pt x="1663" y="220"/>
                    <a:pt x="1672" y="235"/>
                  </a:cubicBezTo>
                  <a:cubicBezTo>
                    <a:pt x="1689" y="262"/>
                    <a:pt x="1703" y="291"/>
                    <a:pt x="1714" y="322"/>
                  </a:cubicBezTo>
                  <a:cubicBezTo>
                    <a:pt x="1715" y="326"/>
                    <a:pt x="1713" y="331"/>
                    <a:pt x="1708" y="333"/>
                  </a:cubicBezTo>
                  <a:cubicBezTo>
                    <a:pt x="1707" y="333"/>
                    <a:pt x="1707" y="333"/>
                    <a:pt x="1706" y="333"/>
                  </a:cubicBezTo>
                  <a:close/>
                  <a:moveTo>
                    <a:pt x="3425" y="310"/>
                  </a:moveTo>
                  <a:cubicBezTo>
                    <a:pt x="3421" y="310"/>
                    <a:pt x="3418" y="309"/>
                    <a:pt x="3417" y="305"/>
                  </a:cubicBezTo>
                  <a:cubicBezTo>
                    <a:pt x="3407" y="283"/>
                    <a:pt x="3396" y="261"/>
                    <a:pt x="3383" y="240"/>
                  </a:cubicBezTo>
                  <a:cubicBezTo>
                    <a:pt x="3371" y="220"/>
                    <a:pt x="3357" y="201"/>
                    <a:pt x="3341" y="183"/>
                  </a:cubicBezTo>
                  <a:cubicBezTo>
                    <a:pt x="3341" y="183"/>
                    <a:pt x="3341" y="183"/>
                    <a:pt x="3341" y="183"/>
                  </a:cubicBezTo>
                  <a:cubicBezTo>
                    <a:pt x="3333" y="173"/>
                    <a:pt x="3324" y="164"/>
                    <a:pt x="3315" y="155"/>
                  </a:cubicBezTo>
                  <a:cubicBezTo>
                    <a:pt x="3297" y="138"/>
                    <a:pt x="3279" y="123"/>
                    <a:pt x="3259" y="109"/>
                  </a:cubicBezTo>
                  <a:cubicBezTo>
                    <a:pt x="3255" y="106"/>
                    <a:pt x="3254" y="101"/>
                    <a:pt x="3257" y="97"/>
                  </a:cubicBezTo>
                  <a:cubicBezTo>
                    <a:pt x="3259" y="93"/>
                    <a:pt x="3265" y="92"/>
                    <a:pt x="3269" y="95"/>
                  </a:cubicBezTo>
                  <a:cubicBezTo>
                    <a:pt x="3289" y="110"/>
                    <a:pt x="3309" y="126"/>
                    <a:pt x="3326" y="143"/>
                  </a:cubicBezTo>
                  <a:cubicBezTo>
                    <a:pt x="3336" y="152"/>
                    <a:pt x="3345" y="162"/>
                    <a:pt x="3354" y="172"/>
                  </a:cubicBezTo>
                  <a:cubicBezTo>
                    <a:pt x="3354" y="172"/>
                    <a:pt x="3354" y="172"/>
                    <a:pt x="3354" y="172"/>
                  </a:cubicBezTo>
                  <a:cubicBezTo>
                    <a:pt x="3370" y="190"/>
                    <a:pt x="3385" y="210"/>
                    <a:pt x="3398" y="231"/>
                  </a:cubicBezTo>
                  <a:cubicBezTo>
                    <a:pt x="3411" y="253"/>
                    <a:pt x="3423" y="275"/>
                    <a:pt x="3432" y="299"/>
                  </a:cubicBezTo>
                  <a:cubicBezTo>
                    <a:pt x="3434" y="303"/>
                    <a:pt x="3432" y="308"/>
                    <a:pt x="3428" y="310"/>
                  </a:cubicBezTo>
                  <a:cubicBezTo>
                    <a:pt x="3427" y="310"/>
                    <a:pt x="3426" y="310"/>
                    <a:pt x="3425" y="310"/>
                  </a:cubicBezTo>
                  <a:close/>
                  <a:moveTo>
                    <a:pt x="2592" y="166"/>
                  </a:moveTo>
                  <a:cubicBezTo>
                    <a:pt x="2590" y="166"/>
                    <a:pt x="2588" y="166"/>
                    <a:pt x="2586" y="164"/>
                  </a:cubicBezTo>
                  <a:cubicBezTo>
                    <a:pt x="2583" y="161"/>
                    <a:pt x="2583" y="155"/>
                    <a:pt x="2586" y="152"/>
                  </a:cubicBezTo>
                  <a:cubicBezTo>
                    <a:pt x="2592" y="146"/>
                    <a:pt x="2597" y="141"/>
                    <a:pt x="2603" y="136"/>
                  </a:cubicBezTo>
                  <a:cubicBezTo>
                    <a:pt x="2606" y="133"/>
                    <a:pt x="2612" y="133"/>
                    <a:pt x="2615" y="136"/>
                  </a:cubicBezTo>
                  <a:cubicBezTo>
                    <a:pt x="2618" y="140"/>
                    <a:pt x="2618" y="145"/>
                    <a:pt x="2614" y="148"/>
                  </a:cubicBezTo>
                  <a:cubicBezTo>
                    <a:pt x="2609" y="153"/>
                    <a:pt x="2604" y="159"/>
                    <a:pt x="2598" y="164"/>
                  </a:cubicBezTo>
                  <a:cubicBezTo>
                    <a:pt x="2597" y="166"/>
                    <a:pt x="2595" y="166"/>
                    <a:pt x="2592" y="166"/>
                  </a:cubicBezTo>
                  <a:close/>
                  <a:moveTo>
                    <a:pt x="882" y="149"/>
                  </a:moveTo>
                  <a:cubicBezTo>
                    <a:pt x="880" y="149"/>
                    <a:pt x="877" y="148"/>
                    <a:pt x="876" y="147"/>
                  </a:cubicBezTo>
                  <a:cubicBezTo>
                    <a:pt x="873" y="143"/>
                    <a:pt x="873" y="138"/>
                    <a:pt x="876" y="135"/>
                  </a:cubicBezTo>
                  <a:cubicBezTo>
                    <a:pt x="882" y="129"/>
                    <a:pt x="888" y="124"/>
                    <a:pt x="894" y="119"/>
                  </a:cubicBezTo>
                  <a:cubicBezTo>
                    <a:pt x="897" y="116"/>
                    <a:pt x="903" y="117"/>
                    <a:pt x="906" y="121"/>
                  </a:cubicBezTo>
                  <a:cubicBezTo>
                    <a:pt x="909" y="124"/>
                    <a:pt x="908" y="130"/>
                    <a:pt x="904" y="133"/>
                  </a:cubicBezTo>
                  <a:cubicBezTo>
                    <a:pt x="899" y="137"/>
                    <a:pt x="893" y="142"/>
                    <a:pt x="888" y="147"/>
                  </a:cubicBezTo>
                  <a:cubicBezTo>
                    <a:pt x="886" y="149"/>
                    <a:pt x="884" y="149"/>
                    <a:pt x="882" y="149"/>
                  </a:cubicBezTo>
                  <a:close/>
                  <a:moveTo>
                    <a:pt x="2630" y="132"/>
                  </a:moveTo>
                  <a:cubicBezTo>
                    <a:pt x="2627" y="132"/>
                    <a:pt x="2625" y="131"/>
                    <a:pt x="2623" y="129"/>
                  </a:cubicBezTo>
                  <a:cubicBezTo>
                    <a:pt x="2620" y="125"/>
                    <a:pt x="2621" y="120"/>
                    <a:pt x="2625" y="117"/>
                  </a:cubicBezTo>
                  <a:cubicBezTo>
                    <a:pt x="2649" y="97"/>
                    <a:pt x="2677" y="78"/>
                    <a:pt x="2706" y="63"/>
                  </a:cubicBezTo>
                  <a:cubicBezTo>
                    <a:pt x="2711" y="60"/>
                    <a:pt x="2716" y="58"/>
                    <a:pt x="2721" y="55"/>
                  </a:cubicBezTo>
                  <a:cubicBezTo>
                    <a:pt x="2748" y="42"/>
                    <a:pt x="2778" y="31"/>
                    <a:pt x="2809" y="22"/>
                  </a:cubicBezTo>
                  <a:cubicBezTo>
                    <a:pt x="2827" y="17"/>
                    <a:pt x="2845" y="12"/>
                    <a:pt x="2863" y="9"/>
                  </a:cubicBezTo>
                  <a:cubicBezTo>
                    <a:pt x="2868" y="8"/>
                    <a:pt x="2872" y="11"/>
                    <a:pt x="2873" y="16"/>
                  </a:cubicBezTo>
                  <a:cubicBezTo>
                    <a:pt x="2874" y="21"/>
                    <a:pt x="2871" y="25"/>
                    <a:pt x="2866" y="26"/>
                  </a:cubicBezTo>
                  <a:cubicBezTo>
                    <a:pt x="2848" y="29"/>
                    <a:pt x="2831" y="33"/>
                    <a:pt x="2814" y="38"/>
                  </a:cubicBezTo>
                  <a:cubicBezTo>
                    <a:pt x="2783" y="47"/>
                    <a:pt x="2755" y="57"/>
                    <a:pt x="2729" y="70"/>
                  </a:cubicBezTo>
                  <a:cubicBezTo>
                    <a:pt x="2724" y="73"/>
                    <a:pt x="2719" y="75"/>
                    <a:pt x="2714" y="78"/>
                  </a:cubicBezTo>
                  <a:cubicBezTo>
                    <a:pt x="2686" y="93"/>
                    <a:pt x="2659" y="110"/>
                    <a:pt x="2635" y="130"/>
                  </a:cubicBezTo>
                  <a:cubicBezTo>
                    <a:pt x="2634" y="131"/>
                    <a:pt x="2632" y="132"/>
                    <a:pt x="2630" y="132"/>
                  </a:cubicBezTo>
                  <a:close/>
                  <a:moveTo>
                    <a:pt x="921" y="117"/>
                  </a:moveTo>
                  <a:cubicBezTo>
                    <a:pt x="919" y="117"/>
                    <a:pt x="916" y="116"/>
                    <a:pt x="914" y="114"/>
                  </a:cubicBezTo>
                  <a:cubicBezTo>
                    <a:pt x="912" y="110"/>
                    <a:pt x="912" y="105"/>
                    <a:pt x="916" y="102"/>
                  </a:cubicBezTo>
                  <a:cubicBezTo>
                    <a:pt x="937" y="87"/>
                    <a:pt x="959" y="73"/>
                    <a:pt x="981" y="61"/>
                  </a:cubicBezTo>
                  <a:cubicBezTo>
                    <a:pt x="993" y="55"/>
                    <a:pt x="1004" y="50"/>
                    <a:pt x="1016" y="45"/>
                  </a:cubicBezTo>
                  <a:cubicBezTo>
                    <a:pt x="1038" y="35"/>
                    <a:pt x="1061" y="27"/>
                    <a:pt x="1085" y="20"/>
                  </a:cubicBezTo>
                  <a:cubicBezTo>
                    <a:pt x="1091" y="19"/>
                    <a:pt x="1098" y="17"/>
                    <a:pt x="1104" y="16"/>
                  </a:cubicBezTo>
                  <a:cubicBezTo>
                    <a:pt x="1107" y="15"/>
                    <a:pt x="1109" y="14"/>
                    <a:pt x="1112" y="14"/>
                  </a:cubicBezTo>
                  <a:cubicBezTo>
                    <a:pt x="1118" y="12"/>
                    <a:pt x="1124" y="11"/>
                    <a:pt x="1130" y="10"/>
                  </a:cubicBezTo>
                  <a:cubicBezTo>
                    <a:pt x="1133" y="10"/>
                    <a:pt x="1136" y="9"/>
                    <a:pt x="1139" y="8"/>
                  </a:cubicBezTo>
                  <a:cubicBezTo>
                    <a:pt x="1139" y="8"/>
                    <a:pt x="1139" y="8"/>
                    <a:pt x="1139" y="8"/>
                  </a:cubicBezTo>
                  <a:cubicBezTo>
                    <a:pt x="1142" y="8"/>
                    <a:pt x="1144" y="8"/>
                    <a:pt x="1147" y="7"/>
                  </a:cubicBezTo>
                  <a:cubicBezTo>
                    <a:pt x="1151" y="7"/>
                    <a:pt x="1155" y="6"/>
                    <a:pt x="1159" y="5"/>
                  </a:cubicBezTo>
                  <a:cubicBezTo>
                    <a:pt x="1164" y="5"/>
                    <a:pt x="1168" y="8"/>
                    <a:pt x="1169" y="13"/>
                  </a:cubicBezTo>
                  <a:cubicBezTo>
                    <a:pt x="1170" y="17"/>
                    <a:pt x="1166" y="22"/>
                    <a:pt x="1162" y="22"/>
                  </a:cubicBezTo>
                  <a:cubicBezTo>
                    <a:pt x="1158" y="23"/>
                    <a:pt x="1153" y="23"/>
                    <a:pt x="1149" y="24"/>
                  </a:cubicBezTo>
                  <a:cubicBezTo>
                    <a:pt x="1147" y="24"/>
                    <a:pt x="1144" y="25"/>
                    <a:pt x="1142" y="25"/>
                  </a:cubicBezTo>
                  <a:cubicBezTo>
                    <a:pt x="1139" y="26"/>
                    <a:pt x="1136" y="26"/>
                    <a:pt x="1133" y="27"/>
                  </a:cubicBezTo>
                  <a:cubicBezTo>
                    <a:pt x="1127" y="28"/>
                    <a:pt x="1121" y="29"/>
                    <a:pt x="1116" y="30"/>
                  </a:cubicBezTo>
                  <a:cubicBezTo>
                    <a:pt x="1113" y="31"/>
                    <a:pt x="1111" y="32"/>
                    <a:pt x="1108" y="32"/>
                  </a:cubicBezTo>
                  <a:cubicBezTo>
                    <a:pt x="1102" y="34"/>
                    <a:pt x="1096" y="35"/>
                    <a:pt x="1090" y="37"/>
                  </a:cubicBezTo>
                  <a:cubicBezTo>
                    <a:pt x="1066" y="43"/>
                    <a:pt x="1044" y="51"/>
                    <a:pt x="1023" y="60"/>
                  </a:cubicBezTo>
                  <a:cubicBezTo>
                    <a:pt x="1023" y="60"/>
                    <a:pt x="1023" y="60"/>
                    <a:pt x="1023" y="60"/>
                  </a:cubicBezTo>
                  <a:cubicBezTo>
                    <a:pt x="1011" y="65"/>
                    <a:pt x="1000" y="70"/>
                    <a:pt x="989" y="76"/>
                  </a:cubicBezTo>
                  <a:cubicBezTo>
                    <a:pt x="967" y="87"/>
                    <a:pt x="946" y="101"/>
                    <a:pt x="926" y="115"/>
                  </a:cubicBezTo>
                  <a:cubicBezTo>
                    <a:pt x="925" y="116"/>
                    <a:pt x="923" y="117"/>
                    <a:pt x="921" y="117"/>
                  </a:cubicBezTo>
                  <a:close/>
                  <a:moveTo>
                    <a:pt x="1532" y="108"/>
                  </a:moveTo>
                  <a:cubicBezTo>
                    <a:pt x="1531" y="108"/>
                    <a:pt x="1529" y="108"/>
                    <a:pt x="1528" y="107"/>
                  </a:cubicBezTo>
                  <a:cubicBezTo>
                    <a:pt x="1522" y="103"/>
                    <a:pt x="1515" y="98"/>
                    <a:pt x="1509" y="95"/>
                  </a:cubicBezTo>
                  <a:cubicBezTo>
                    <a:pt x="1505" y="92"/>
                    <a:pt x="1504" y="87"/>
                    <a:pt x="1506" y="83"/>
                  </a:cubicBezTo>
                  <a:cubicBezTo>
                    <a:pt x="1509" y="79"/>
                    <a:pt x="1514" y="78"/>
                    <a:pt x="1518" y="80"/>
                  </a:cubicBezTo>
                  <a:cubicBezTo>
                    <a:pt x="1525" y="84"/>
                    <a:pt x="1531" y="88"/>
                    <a:pt x="1537" y="93"/>
                  </a:cubicBezTo>
                  <a:cubicBezTo>
                    <a:pt x="1541" y="95"/>
                    <a:pt x="1542" y="101"/>
                    <a:pt x="1539" y="105"/>
                  </a:cubicBezTo>
                  <a:cubicBezTo>
                    <a:pt x="1538" y="107"/>
                    <a:pt x="1535" y="108"/>
                    <a:pt x="1532" y="108"/>
                  </a:cubicBezTo>
                  <a:close/>
                  <a:moveTo>
                    <a:pt x="3240" y="95"/>
                  </a:moveTo>
                  <a:cubicBezTo>
                    <a:pt x="3239" y="95"/>
                    <a:pt x="3237" y="94"/>
                    <a:pt x="3236" y="94"/>
                  </a:cubicBezTo>
                  <a:cubicBezTo>
                    <a:pt x="3233" y="92"/>
                    <a:pt x="3230" y="90"/>
                    <a:pt x="3228" y="89"/>
                  </a:cubicBezTo>
                  <a:cubicBezTo>
                    <a:pt x="3224" y="87"/>
                    <a:pt x="3220" y="84"/>
                    <a:pt x="3216" y="82"/>
                  </a:cubicBezTo>
                  <a:cubicBezTo>
                    <a:pt x="3212" y="80"/>
                    <a:pt x="3211" y="75"/>
                    <a:pt x="3213" y="71"/>
                  </a:cubicBezTo>
                  <a:cubicBezTo>
                    <a:pt x="3215" y="67"/>
                    <a:pt x="3221" y="65"/>
                    <a:pt x="3225" y="67"/>
                  </a:cubicBezTo>
                  <a:cubicBezTo>
                    <a:pt x="3229" y="70"/>
                    <a:pt x="3233" y="72"/>
                    <a:pt x="3237" y="74"/>
                  </a:cubicBezTo>
                  <a:cubicBezTo>
                    <a:pt x="3239" y="76"/>
                    <a:pt x="3242" y="78"/>
                    <a:pt x="3245" y="79"/>
                  </a:cubicBezTo>
                  <a:cubicBezTo>
                    <a:pt x="3249" y="82"/>
                    <a:pt x="3250" y="87"/>
                    <a:pt x="3247" y="91"/>
                  </a:cubicBezTo>
                  <a:cubicBezTo>
                    <a:pt x="3246" y="93"/>
                    <a:pt x="3243" y="95"/>
                    <a:pt x="3240" y="95"/>
                  </a:cubicBezTo>
                  <a:close/>
                  <a:moveTo>
                    <a:pt x="1489" y="82"/>
                  </a:moveTo>
                  <a:cubicBezTo>
                    <a:pt x="1488" y="82"/>
                    <a:pt x="1486" y="81"/>
                    <a:pt x="1485" y="80"/>
                  </a:cubicBezTo>
                  <a:cubicBezTo>
                    <a:pt x="1460" y="67"/>
                    <a:pt x="1433" y="55"/>
                    <a:pt x="1406" y="46"/>
                  </a:cubicBezTo>
                  <a:cubicBezTo>
                    <a:pt x="1387" y="40"/>
                    <a:pt x="1369" y="34"/>
                    <a:pt x="1350" y="30"/>
                  </a:cubicBezTo>
                  <a:cubicBezTo>
                    <a:pt x="1350" y="30"/>
                    <a:pt x="1350" y="30"/>
                    <a:pt x="1350" y="30"/>
                  </a:cubicBezTo>
                  <a:cubicBezTo>
                    <a:pt x="1334" y="27"/>
                    <a:pt x="1318" y="24"/>
                    <a:pt x="1301" y="22"/>
                  </a:cubicBezTo>
                  <a:cubicBezTo>
                    <a:pt x="1281" y="19"/>
                    <a:pt x="1260" y="18"/>
                    <a:pt x="1240" y="18"/>
                  </a:cubicBezTo>
                  <a:cubicBezTo>
                    <a:pt x="1235" y="18"/>
                    <a:pt x="1231" y="14"/>
                    <a:pt x="1231" y="9"/>
                  </a:cubicBezTo>
                  <a:cubicBezTo>
                    <a:pt x="1231" y="4"/>
                    <a:pt x="1235" y="1"/>
                    <a:pt x="1240" y="1"/>
                  </a:cubicBezTo>
                  <a:cubicBezTo>
                    <a:pt x="1261" y="1"/>
                    <a:pt x="1282" y="2"/>
                    <a:pt x="1303" y="5"/>
                  </a:cubicBezTo>
                  <a:cubicBezTo>
                    <a:pt x="1320" y="7"/>
                    <a:pt x="1337" y="10"/>
                    <a:pt x="1354" y="14"/>
                  </a:cubicBezTo>
                  <a:cubicBezTo>
                    <a:pt x="1354" y="14"/>
                    <a:pt x="1354" y="14"/>
                    <a:pt x="1354" y="14"/>
                  </a:cubicBezTo>
                  <a:cubicBezTo>
                    <a:pt x="1373" y="18"/>
                    <a:pt x="1392" y="23"/>
                    <a:pt x="1411" y="30"/>
                  </a:cubicBezTo>
                  <a:cubicBezTo>
                    <a:pt x="1439" y="39"/>
                    <a:pt x="1467" y="51"/>
                    <a:pt x="1493" y="66"/>
                  </a:cubicBezTo>
                  <a:cubicBezTo>
                    <a:pt x="1497" y="68"/>
                    <a:pt x="1499" y="73"/>
                    <a:pt x="1497" y="77"/>
                  </a:cubicBezTo>
                  <a:cubicBezTo>
                    <a:pt x="1495" y="80"/>
                    <a:pt x="1492" y="82"/>
                    <a:pt x="1489" y="82"/>
                  </a:cubicBezTo>
                  <a:close/>
                  <a:moveTo>
                    <a:pt x="3195" y="70"/>
                  </a:moveTo>
                  <a:cubicBezTo>
                    <a:pt x="3194" y="70"/>
                    <a:pt x="3193" y="70"/>
                    <a:pt x="3192" y="69"/>
                  </a:cubicBezTo>
                  <a:cubicBezTo>
                    <a:pt x="3172" y="60"/>
                    <a:pt x="3151" y="52"/>
                    <a:pt x="3130" y="44"/>
                  </a:cubicBezTo>
                  <a:cubicBezTo>
                    <a:pt x="3105" y="36"/>
                    <a:pt x="3079" y="30"/>
                    <a:pt x="3054" y="26"/>
                  </a:cubicBezTo>
                  <a:cubicBezTo>
                    <a:pt x="3054" y="26"/>
                    <a:pt x="3054" y="26"/>
                    <a:pt x="3054" y="26"/>
                  </a:cubicBezTo>
                  <a:cubicBezTo>
                    <a:pt x="3045" y="24"/>
                    <a:pt x="3035" y="22"/>
                    <a:pt x="3025" y="21"/>
                  </a:cubicBezTo>
                  <a:cubicBezTo>
                    <a:pt x="2998" y="18"/>
                    <a:pt x="2970" y="17"/>
                    <a:pt x="2943" y="18"/>
                  </a:cubicBezTo>
                  <a:cubicBezTo>
                    <a:pt x="2939" y="18"/>
                    <a:pt x="2935" y="14"/>
                    <a:pt x="2935" y="10"/>
                  </a:cubicBezTo>
                  <a:cubicBezTo>
                    <a:pt x="2935" y="5"/>
                    <a:pt x="2938" y="1"/>
                    <a:pt x="2943" y="1"/>
                  </a:cubicBezTo>
                  <a:cubicBezTo>
                    <a:pt x="2970" y="0"/>
                    <a:pt x="2999" y="1"/>
                    <a:pt x="3027" y="4"/>
                  </a:cubicBezTo>
                  <a:cubicBezTo>
                    <a:pt x="3037" y="6"/>
                    <a:pt x="3047" y="7"/>
                    <a:pt x="3057" y="9"/>
                  </a:cubicBezTo>
                  <a:cubicBezTo>
                    <a:pt x="3057" y="9"/>
                    <a:pt x="3057" y="9"/>
                    <a:pt x="3057" y="9"/>
                  </a:cubicBezTo>
                  <a:cubicBezTo>
                    <a:pt x="3083" y="13"/>
                    <a:pt x="3109" y="20"/>
                    <a:pt x="3135" y="28"/>
                  </a:cubicBezTo>
                  <a:cubicBezTo>
                    <a:pt x="3157" y="36"/>
                    <a:pt x="3179" y="44"/>
                    <a:pt x="3199" y="54"/>
                  </a:cubicBezTo>
                  <a:cubicBezTo>
                    <a:pt x="3203" y="56"/>
                    <a:pt x="3205" y="61"/>
                    <a:pt x="3203" y="66"/>
                  </a:cubicBezTo>
                  <a:cubicBezTo>
                    <a:pt x="3202" y="69"/>
                    <a:pt x="3199" y="70"/>
                    <a:pt x="3195" y="70"/>
                  </a:cubicBezTo>
                  <a:close/>
                  <a:moveTo>
                    <a:pt x="2892" y="22"/>
                  </a:moveTo>
                  <a:cubicBezTo>
                    <a:pt x="2888" y="22"/>
                    <a:pt x="2885" y="19"/>
                    <a:pt x="2884" y="14"/>
                  </a:cubicBezTo>
                  <a:cubicBezTo>
                    <a:pt x="2883" y="10"/>
                    <a:pt x="2887" y="5"/>
                    <a:pt x="2891" y="5"/>
                  </a:cubicBezTo>
                  <a:cubicBezTo>
                    <a:pt x="2899" y="4"/>
                    <a:pt x="2907" y="3"/>
                    <a:pt x="2914" y="3"/>
                  </a:cubicBezTo>
                  <a:cubicBezTo>
                    <a:pt x="2919" y="2"/>
                    <a:pt x="2923" y="6"/>
                    <a:pt x="2923" y="10"/>
                  </a:cubicBezTo>
                  <a:cubicBezTo>
                    <a:pt x="2924" y="15"/>
                    <a:pt x="2920" y="19"/>
                    <a:pt x="2916" y="19"/>
                  </a:cubicBezTo>
                  <a:cubicBezTo>
                    <a:pt x="2908" y="20"/>
                    <a:pt x="2901" y="21"/>
                    <a:pt x="2893" y="22"/>
                  </a:cubicBezTo>
                  <a:cubicBezTo>
                    <a:pt x="2893" y="22"/>
                    <a:pt x="2893" y="22"/>
                    <a:pt x="2892" y="22"/>
                  </a:cubicBezTo>
                  <a:close/>
                  <a:moveTo>
                    <a:pt x="1189" y="19"/>
                  </a:moveTo>
                  <a:cubicBezTo>
                    <a:pt x="1184" y="19"/>
                    <a:pt x="1181" y="16"/>
                    <a:pt x="1180" y="11"/>
                  </a:cubicBezTo>
                  <a:cubicBezTo>
                    <a:pt x="1180" y="7"/>
                    <a:pt x="1183" y="3"/>
                    <a:pt x="1188" y="2"/>
                  </a:cubicBezTo>
                  <a:cubicBezTo>
                    <a:pt x="1190" y="2"/>
                    <a:pt x="1192" y="2"/>
                    <a:pt x="1194" y="2"/>
                  </a:cubicBezTo>
                  <a:cubicBezTo>
                    <a:pt x="1199" y="2"/>
                    <a:pt x="1205" y="1"/>
                    <a:pt x="1211" y="1"/>
                  </a:cubicBezTo>
                  <a:cubicBezTo>
                    <a:pt x="1216" y="1"/>
                    <a:pt x="1220" y="5"/>
                    <a:pt x="1220" y="9"/>
                  </a:cubicBezTo>
                  <a:cubicBezTo>
                    <a:pt x="1220" y="14"/>
                    <a:pt x="1216" y="18"/>
                    <a:pt x="1212" y="18"/>
                  </a:cubicBezTo>
                  <a:cubicBezTo>
                    <a:pt x="1206" y="18"/>
                    <a:pt x="1200" y="19"/>
                    <a:pt x="1195" y="19"/>
                  </a:cubicBezTo>
                  <a:cubicBezTo>
                    <a:pt x="1193" y="19"/>
                    <a:pt x="1191" y="19"/>
                    <a:pt x="1189" y="19"/>
                  </a:cubicBezTo>
                  <a:cubicBezTo>
                    <a:pt x="1189" y="19"/>
                    <a:pt x="1189" y="19"/>
                    <a:pt x="118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D59B27F-0E45-4C0F-B464-432F06433B6B}"/>
                </a:ext>
              </a:extLst>
            </p:cNvPr>
            <p:cNvSpPr>
              <a:spLocks noEditPoints="1"/>
            </p:cNvSpPr>
            <p:nvPr/>
          </p:nvSpPr>
          <p:spPr bwMode="auto">
            <a:xfrm>
              <a:off x="5167020" y="16913055"/>
              <a:ext cx="11026775" cy="2806701"/>
            </a:xfrm>
            <a:custGeom>
              <a:avLst/>
              <a:gdLst>
                <a:gd name="T0" fmla="*/ 2057 w 3472"/>
                <a:gd name="T1" fmla="*/ 859 h 882"/>
                <a:gd name="T2" fmla="*/ 2143 w 3472"/>
                <a:gd name="T3" fmla="*/ 882 h 882"/>
                <a:gd name="T4" fmla="*/ 395 w 3472"/>
                <a:gd name="T5" fmla="*/ 882 h 882"/>
                <a:gd name="T6" fmla="*/ 643 w 3472"/>
                <a:gd name="T7" fmla="*/ 802 h 882"/>
                <a:gd name="T8" fmla="*/ 244 w 3472"/>
                <a:gd name="T9" fmla="*/ 853 h 882"/>
                <a:gd name="T10" fmla="*/ 367 w 3472"/>
                <a:gd name="T11" fmla="*/ 864 h 882"/>
                <a:gd name="T12" fmla="*/ 2212 w 3472"/>
                <a:gd name="T13" fmla="*/ 875 h 882"/>
                <a:gd name="T14" fmla="*/ 2437 w 3472"/>
                <a:gd name="T15" fmla="*/ 743 h 882"/>
                <a:gd name="T16" fmla="*/ 1936 w 3472"/>
                <a:gd name="T17" fmla="*/ 836 h 882"/>
                <a:gd name="T18" fmla="*/ 1891 w 3472"/>
                <a:gd name="T19" fmla="*/ 811 h 882"/>
                <a:gd name="T20" fmla="*/ 1838 w 3472"/>
                <a:gd name="T21" fmla="*/ 742 h 882"/>
                <a:gd name="T22" fmla="*/ 3472 w 3472"/>
                <a:gd name="T23" fmla="*/ 737 h 882"/>
                <a:gd name="T24" fmla="*/ 664 w 3472"/>
                <a:gd name="T25" fmla="*/ 797 h 882"/>
                <a:gd name="T26" fmla="*/ 681 w 3472"/>
                <a:gd name="T27" fmla="*/ 780 h 882"/>
                <a:gd name="T28" fmla="*/ 792 w 3472"/>
                <a:gd name="T29" fmla="*/ 569 h 882"/>
                <a:gd name="T30" fmla="*/ 114 w 3472"/>
                <a:gd name="T31" fmla="*/ 767 h 882"/>
                <a:gd name="T32" fmla="*/ 32 w 3472"/>
                <a:gd name="T33" fmla="*/ 599 h 882"/>
                <a:gd name="T34" fmla="*/ 2443 w 3472"/>
                <a:gd name="T35" fmla="*/ 722 h 882"/>
                <a:gd name="T36" fmla="*/ 3464 w 3472"/>
                <a:gd name="T37" fmla="*/ 717 h 882"/>
                <a:gd name="T38" fmla="*/ 2485 w 3472"/>
                <a:gd name="T39" fmla="*/ 651 h 882"/>
                <a:gd name="T40" fmla="*/ 2499 w 3472"/>
                <a:gd name="T41" fmla="*/ 662 h 882"/>
                <a:gd name="T42" fmla="*/ 3463 w 3472"/>
                <a:gd name="T43" fmla="*/ 446 h 882"/>
                <a:gd name="T44" fmla="*/ 1765 w 3472"/>
                <a:gd name="T45" fmla="*/ 614 h 882"/>
                <a:gd name="T46" fmla="*/ 1727 w 3472"/>
                <a:gd name="T47" fmla="*/ 466 h 882"/>
                <a:gd name="T48" fmla="*/ 1742 w 3472"/>
                <a:gd name="T49" fmla="*/ 421 h 882"/>
                <a:gd name="T50" fmla="*/ 1749 w 3472"/>
                <a:gd name="T51" fmla="*/ 599 h 882"/>
                <a:gd name="T52" fmla="*/ 795 w 3472"/>
                <a:gd name="T53" fmla="*/ 558 h 882"/>
                <a:gd name="T54" fmla="*/ 798 w 3472"/>
                <a:gd name="T55" fmla="*/ 530 h 882"/>
                <a:gd name="T56" fmla="*/ 795 w 3472"/>
                <a:gd name="T57" fmla="*/ 411 h 882"/>
                <a:gd name="T58" fmla="*/ 813 w 3472"/>
                <a:gd name="T59" fmla="*/ 407 h 882"/>
                <a:gd name="T60" fmla="*/ 0 w 3472"/>
                <a:gd name="T61" fmla="*/ 503 h 882"/>
                <a:gd name="T62" fmla="*/ 16 w 3472"/>
                <a:gd name="T63" fmla="*/ 470 h 882"/>
                <a:gd name="T64" fmla="*/ 2528 w 3472"/>
                <a:gd name="T65" fmla="*/ 470 h 882"/>
                <a:gd name="T66" fmla="*/ 2530 w 3472"/>
                <a:gd name="T67" fmla="*/ 442 h 882"/>
                <a:gd name="T68" fmla="*/ 2569 w 3472"/>
                <a:gd name="T69" fmla="*/ 296 h 882"/>
                <a:gd name="T70" fmla="*/ 3470 w 3472"/>
                <a:gd name="T71" fmla="*/ 425 h 882"/>
                <a:gd name="T72" fmla="*/ 3388 w 3472"/>
                <a:gd name="T73" fmla="*/ 224 h 882"/>
                <a:gd name="T74" fmla="*/ 3458 w 3472"/>
                <a:gd name="T75" fmla="*/ 406 h 882"/>
                <a:gd name="T76" fmla="*/ 1702 w 3472"/>
                <a:gd name="T77" fmla="*/ 314 h 882"/>
                <a:gd name="T78" fmla="*/ 1611 w 3472"/>
                <a:gd name="T79" fmla="*/ 136 h 882"/>
                <a:gd name="T80" fmla="*/ 1713 w 3472"/>
                <a:gd name="T81" fmla="*/ 320 h 882"/>
                <a:gd name="T82" fmla="*/ 849 w 3472"/>
                <a:gd name="T83" fmla="*/ 277 h 882"/>
                <a:gd name="T84" fmla="*/ 849 w 3472"/>
                <a:gd name="T85" fmla="*/ 255 h 882"/>
                <a:gd name="T86" fmla="*/ 890 w 3472"/>
                <a:gd name="T87" fmla="*/ 204 h 882"/>
                <a:gd name="T88" fmla="*/ 2620 w 3472"/>
                <a:gd name="T89" fmla="*/ 201 h 882"/>
                <a:gd name="T90" fmla="*/ 2821 w 3472"/>
                <a:gd name="T91" fmla="*/ 41 h 882"/>
                <a:gd name="T92" fmla="*/ 3351 w 3472"/>
                <a:gd name="T93" fmla="*/ 173 h 882"/>
                <a:gd name="T94" fmla="*/ 3325 w 3472"/>
                <a:gd name="T95" fmla="*/ 146 h 882"/>
                <a:gd name="T96" fmla="*/ 3253 w 3472"/>
                <a:gd name="T97" fmla="*/ 70 h 882"/>
                <a:gd name="T98" fmla="*/ 1570 w 3472"/>
                <a:gd name="T99" fmla="*/ 100 h 882"/>
                <a:gd name="T100" fmla="*/ 1429 w 3472"/>
                <a:gd name="T101" fmla="*/ 45 h 882"/>
                <a:gd name="T102" fmla="*/ 1334 w 3472"/>
                <a:gd name="T103" fmla="*/ 6 h 882"/>
                <a:gd name="T104" fmla="*/ 1030 w 3472"/>
                <a:gd name="T105" fmla="*/ 78 h 882"/>
                <a:gd name="T106" fmla="*/ 1047 w 3472"/>
                <a:gd name="T107" fmla="*/ 54 h 882"/>
                <a:gd name="T108" fmla="*/ 1180 w 3472"/>
                <a:gd name="T109" fmla="*/ 9 h 882"/>
                <a:gd name="T110" fmla="*/ 1275 w 3472"/>
                <a:gd name="T111" fmla="*/ 19 h 882"/>
                <a:gd name="T112" fmla="*/ 1183 w 3472"/>
                <a:gd name="T113" fmla="*/ 26 h 882"/>
                <a:gd name="T114" fmla="*/ 1055 w 3472"/>
                <a:gd name="T115" fmla="*/ 65 h 882"/>
                <a:gd name="T116" fmla="*/ 2858 w 3472"/>
                <a:gd name="T117" fmla="*/ 29 h 882"/>
                <a:gd name="T118" fmla="*/ 3056 w 3472"/>
                <a:gd name="T119" fmla="*/ 22 h 882"/>
                <a:gd name="T120" fmla="*/ 3127 w 3472"/>
                <a:gd name="T121" fmla="*/ 27 h 882"/>
                <a:gd name="T122" fmla="*/ 1303 w 3472"/>
                <a:gd name="T123" fmla="*/ 2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2" h="882">
                  <a:moveTo>
                    <a:pt x="2132" y="882"/>
                  </a:moveTo>
                  <a:cubicBezTo>
                    <a:pt x="2105" y="882"/>
                    <a:pt x="2079" y="880"/>
                    <a:pt x="2054" y="876"/>
                  </a:cubicBezTo>
                  <a:cubicBezTo>
                    <a:pt x="2040" y="873"/>
                    <a:pt x="2026" y="870"/>
                    <a:pt x="2012" y="866"/>
                  </a:cubicBezTo>
                  <a:cubicBezTo>
                    <a:pt x="1994" y="861"/>
                    <a:pt x="1975" y="855"/>
                    <a:pt x="1958" y="847"/>
                  </a:cubicBezTo>
                  <a:cubicBezTo>
                    <a:pt x="1956" y="846"/>
                    <a:pt x="1954" y="845"/>
                    <a:pt x="1953" y="843"/>
                  </a:cubicBezTo>
                  <a:cubicBezTo>
                    <a:pt x="1953" y="841"/>
                    <a:pt x="1953" y="838"/>
                    <a:pt x="1954" y="836"/>
                  </a:cubicBezTo>
                  <a:cubicBezTo>
                    <a:pt x="1955" y="832"/>
                    <a:pt x="1960" y="830"/>
                    <a:pt x="1965" y="832"/>
                  </a:cubicBezTo>
                  <a:cubicBezTo>
                    <a:pt x="1981" y="839"/>
                    <a:pt x="1999" y="845"/>
                    <a:pt x="2017" y="850"/>
                  </a:cubicBezTo>
                  <a:cubicBezTo>
                    <a:pt x="2030" y="854"/>
                    <a:pt x="2044" y="857"/>
                    <a:pt x="2057" y="859"/>
                  </a:cubicBezTo>
                  <a:cubicBezTo>
                    <a:pt x="2081" y="863"/>
                    <a:pt x="2106" y="865"/>
                    <a:pt x="2132" y="865"/>
                  </a:cubicBezTo>
                  <a:cubicBezTo>
                    <a:pt x="2136" y="865"/>
                    <a:pt x="2139" y="865"/>
                    <a:pt x="2142" y="865"/>
                  </a:cubicBezTo>
                  <a:cubicBezTo>
                    <a:pt x="2156" y="865"/>
                    <a:pt x="2169" y="864"/>
                    <a:pt x="2182" y="863"/>
                  </a:cubicBezTo>
                  <a:cubicBezTo>
                    <a:pt x="2182" y="863"/>
                    <a:pt x="2182" y="863"/>
                    <a:pt x="2182" y="863"/>
                  </a:cubicBezTo>
                  <a:cubicBezTo>
                    <a:pt x="2182" y="863"/>
                    <a:pt x="2182" y="863"/>
                    <a:pt x="2182" y="863"/>
                  </a:cubicBezTo>
                  <a:cubicBezTo>
                    <a:pt x="2187" y="862"/>
                    <a:pt x="2191" y="866"/>
                    <a:pt x="2191" y="870"/>
                  </a:cubicBezTo>
                  <a:cubicBezTo>
                    <a:pt x="2192" y="872"/>
                    <a:pt x="2191" y="875"/>
                    <a:pt x="2189" y="876"/>
                  </a:cubicBezTo>
                  <a:cubicBezTo>
                    <a:pt x="2188" y="878"/>
                    <a:pt x="2186" y="879"/>
                    <a:pt x="2184" y="879"/>
                  </a:cubicBezTo>
                  <a:cubicBezTo>
                    <a:pt x="2170" y="881"/>
                    <a:pt x="2157" y="882"/>
                    <a:pt x="2143" y="882"/>
                  </a:cubicBezTo>
                  <a:cubicBezTo>
                    <a:pt x="2140" y="882"/>
                    <a:pt x="2136" y="882"/>
                    <a:pt x="2132" y="882"/>
                  </a:cubicBezTo>
                  <a:close/>
                  <a:moveTo>
                    <a:pt x="395" y="882"/>
                  </a:moveTo>
                  <a:cubicBezTo>
                    <a:pt x="394" y="882"/>
                    <a:pt x="394" y="882"/>
                    <a:pt x="394" y="882"/>
                  </a:cubicBezTo>
                  <a:cubicBezTo>
                    <a:pt x="390" y="882"/>
                    <a:pt x="386" y="878"/>
                    <a:pt x="386" y="874"/>
                  </a:cubicBezTo>
                  <a:cubicBezTo>
                    <a:pt x="386" y="869"/>
                    <a:pt x="390" y="865"/>
                    <a:pt x="395" y="865"/>
                  </a:cubicBezTo>
                  <a:cubicBezTo>
                    <a:pt x="395" y="865"/>
                    <a:pt x="395" y="865"/>
                    <a:pt x="395" y="865"/>
                  </a:cubicBezTo>
                  <a:cubicBezTo>
                    <a:pt x="397" y="865"/>
                    <a:pt x="399" y="866"/>
                    <a:pt x="401" y="868"/>
                  </a:cubicBezTo>
                  <a:cubicBezTo>
                    <a:pt x="402" y="870"/>
                    <a:pt x="403" y="872"/>
                    <a:pt x="403" y="874"/>
                  </a:cubicBezTo>
                  <a:cubicBezTo>
                    <a:pt x="403" y="879"/>
                    <a:pt x="399" y="882"/>
                    <a:pt x="395" y="882"/>
                  </a:cubicBezTo>
                  <a:close/>
                  <a:moveTo>
                    <a:pt x="423" y="882"/>
                  </a:moveTo>
                  <a:cubicBezTo>
                    <a:pt x="418" y="882"/>
                    <a:pt x="415" y="878"/>
                    <a:pt x="414" y="874"/>
                  </a:cubicBezTo>
                  <a:cubicBezTo>
                    <a:pt x="414" y="869"/>
                    <a:pt x="418" y="865"/>
                    <a:pt x="423" y="865"/>
                  </a:cubicBezTo>
                  <a:cubicBezTo>
                    <a:pt x="441" y="864"/>
                    <a:pt x="459" y="862"/>
                    <a:pt x="478" y="859"/>
                  </a:cubicBezTo>
                  <a:cubicBezTo>
                    <a:pt x="515" y="853"/>
                    <a:pt x="550" y="842"/>
                    <a:pt x="583" y="827"/>
                  </a:cubicBezTo>
                  <a:cubicBezTo>
                    <a:pt x="583" y="827"/>
                    <a:pt x="583" y="827"/>
                    <a:pt x="583" y="827"/>
                  </a:cubicBezTo>
                  <a:cubicBezTo>
                    <a:pt x="600" y="819"/>
                    <a:pt x="616" y="810"/>
                    <a:pt x="631" y="799"/>
                  </a:cubicBezTo>
                  <a:cubicBezTo>
                    <a:pt x="631" y="799"/>
                    <a:pt x="631" y="799"/>
                    <a:pt x="631" y="799"/>
                  </a:cubicBezTo>
                  <a:cubicBezTo>
                    <a:pt x="635" y="797"/>
                    <a:pt x="641" y="798"/>
                    <a:pt x="643" y="802"/>
                  </a:cubicBezTo>
                  <a:cubicBezTo>
                    <a:pt x="644" y="804"/>
                    <a:pt x="645" y="806"/>
                    <a:pt x="644" y="808"/>
                  </a:cubicBezTo>
                  <a:cubicBezTo>
                    <a:pt x="644" y="810"/>
                    <a:pt x="643" y="812"/>
                    <a:pt x="641" y="814"/>
                  </a:cubicBezTo>
                  <a:cubicBezTo>
                    <a:pt x="625" y="824"/>
                    <a:pt x="608" y="834"/>
                    <a:pt x="590" y="842"/>
                  </a:cubicBezTo>
                  <a:cubicBezTo>
                    <a:pt x="556" y="858"/>
                    <a:pt x="519" y="869"/>
                    <a:pt x="481" y="876"/>
                  </a:cubicBezTo>
                  <a:cubicBezTo>
                    <a:pt x="462" y="879"/>
                    <a:pt x="442" y="881"/>
                    <a:pt x="423" y="882"/>
                  </a:cubicBezTo>
                  <a:cubicBezTo>
                    <a:pt x="423" y="882"/>
                    <a:pt x="423" y="882"/>
                    <a:pt x="423" y="882"/>
                  </a:cubicBezTo>
                  <a:close/>
                  <a:moveTo>
                    <a:pt x="366" y="881"/>
                  </a:moveTo>
                  <a:cubicBezTo>
                    <a:pt x="366" y="881"/>
                    <a:pt x="366" y="881"/>
                    <a:pt x="366" y="881"/>
                  </a:cubicBezTo>
                  <a:cubicBezTo>
                    <a:pt x="323" y="877"/>
                    <a:pt x="283" y="868"/>
                    <a:pt x="244" y="853"/>
                  </a:cubicBezTo>
                  <a:cubicBezTo>
                    <a:pt x="244" y="853"/>
                    <a:pt x="244" y="853"/>
                    <a:pt x="244" y="853"/>
                  </a:cubicBezTo>
                  <a:cubicBezTo>
                    <a:pt x="229" y="847"/>
                    <a:pt x="214" y="841"/>
                    <a:pt x="200" y="833"/>
                  </a:cubicBezTo>
                  <a:cubicBezTo>
                    <a:pt x="183" y="824"/>
                    <a:pt x="167" y="814"/>
                    <a:pt x="151" y="802"/>
                  </a:cubicBezTo>
                  <a:cubicBezTo>
                    <a:pt x="148" y="800"/>
                    <a:pt x="147" y="794"/>
                    <a:pt x="150" y="791"/>
                  </a:cubicBezTo>
                  <a:cubicBezTo>
                    <a:pt x="152" y="787"/>
                    <a:pt x="158" y="786"/>
                    <a:pt x="162" y="789"/>
                  </a:cubicBezTo>
                  <a:cubicBezTo>
                    <a:pt x="176" y="800"/>
                    <a:pt x="192" y="810"/>
                    <a:pt x="208" y="818"/>
                  </a:cubicBezTo>
                  <a:cubicBezTo>
                    <a:pt x="222" y="825"/>
                    <a:pt x="236" y="832"/>
                    <a:pt x="250" y="837"/>
                  </a:cubicBezTo>
                  <a:cubicBezTo>
                    <a:pt x="250" y="837"/>
                    <a:pt x="250" y="837"/>
                    <a:pt x="250" y="837"/>
                  </a:cubicBezTo>
                  <a:cubicBezTo>
                    <a:pt x="287" y="852"/>
                    <a:pt x="326" y="861"/>
                    <a:pt x="367" y="864"/>
                  </a:cubicBezTo>
                  <a:cubicBezTo>
                    <a:pt x="372" y="864"/>
                    <a:pt x="375" y="868"/>
                    <a:pt x="375" y="873"/>
                  </a:cubicBezTo>
                  <a:cubicBezTo>
                    <a:pt x="374" y="877"/>
                    <a:pt x="371" y="881"/>
                    <a:pt x="366" y="881"/>
                  </a:cubicBezTo>
                  <a:close/>
                  <a:moveTo>
                    <a:pt x="2211" y="875"/>
                  </a:moveTo>
                  <a:cubicBezTo>
                    <a:pt x="2207" y="875"/>
                    <a:pt x="2203" y="873"/>
                    <a:pt x="2203" y="868"/>
                  </a:cubicBezTo>
                  <a:cubicBezTo>
                    <a:pt x="2202" y="866"/>
                    <a:pt x="2203" y="864"/>
                    <a:pt x="2204" y="862"/>
                  </a:cubicBezTo>
                  <a:cubicBezTo>
                    <a:pt x="2205" y="860"/>
                    <a:pt x="2207" y="859"/>
                    <a:pt x="2209" y="859"/>
                  </a:cubicBezTo>
                  <a:cubicBezTo>
                    <a:pt x="2214" y="858"/>
                    <a:pt x="2218" y="861"/>
                    <a:pt x="2219" y="865"/>
                  </a:cubicBezTo>
                  <a:cubicBezTo>
                    <a:pt x="2220" y="868"/>
                    <a:pt x="2219" y="870"/>
                    <a:pt x="2218" y="872"/>
                  </a:cubicBezTo>
                  <a:cubicBezTo>
                    <a:pt x="2217" y="874"/>
                    <a:pt x="2215" y="875"/>
                    <a:pt x="2212" y="875"/>
                  </a:cubicBezTo>
                  <a:cubicBezTo>
                    <a:pt x="2212" y="875"/>
                    <a:pt x="2211" y="875"/>
                    <a:pt x="2211" y="875"/>
                  </a:cubicBezTo>
                  <a:close/>
                  <a:moveTo>
                    <a:pt x="2238" y="870"/>
                  </a:moveTo>
                  <a:cubicBezTo>
                    <a:pt x="2235" y="870"/>
                    <a:pt x="2231" y="867"/>
                    <a:pt x="2230" y="863"/>
                  </a:cubicBezTo>
                  <a:cubicBezTo>
                    <a:pt x="2229" y="859"/>
                    <a:pt x="2232" y="854"/>
                    <a:pt x="2236" y="853"/>
                  </a:cubicBezTo>
                  <a:cubicBezTo>
                    <a:pt x="2254" y="848"/>
                    <a:pt x="2272" y="843"/>
                    <a:pt x="2289" y="836"/>
                  </a:cubicBezTo>
                  <a:cubicBezTo>
                    <a:pt x="2296" y="833"/>
                    <a:pt x="2302" y="831"/>
                    <a:pt x="2308" y="828"/>
                  </a:cubicBezTo>
                  <a:cubicBezTo>
                    <a:pt x="2333" y="816"/>
                    <a:pt x="2357" y="802"/>
                    <a:pt x="2380" y="785"/>
                  </a:cubicBezTo>
                  <a:cubicBezTo>
                    <a:pt x="2396" y="772"/>
                    <a:pt x="2411" y="759"/>
                    <a:pt x="2425" y="743"/>
                  </a:cubicBezTo>
                  <a:cubicBezTo>
                    <a:pt x="2428" y="740"/>
                    <a:pt x="2434" y="740"/>
                    <a:pt x="2437" y="743"/>
                  </a:cubicBezTo>
                  <a:cubicBezTo>
                    <a:pt x="2439" y="744"/>
                    <a:pt x="2440" y="746"/>
                    <a:pt x="2440" y="749"/>
                  </a:cubicBezTo>
                  <a:cubicBezTo>
                    <a:pt x="2440" y="751"/>
                    <a:pt x="2439" y="753"/>
                    <a:pt x="2438" y="755"/>
                  </a:cubicBezTo>
                  <a:cubicBezTo>
                    <a:pt x="2423" y="771"/>
                    <a:pt x="2407" y="785"/>
                    <a:pt x="2390" y="798"/>
                  </a:cubicBezTo>
                  <a:cubicBezTo>
                    <a:pt x="2367" y="816"/>
                    <a:pt x="2341" y="831"/>
                    <a:pt x="2315" y="843"/>
                  </a:cubicBezTo>
                  <a:cubicBezTo>
                    <a:pt x="2309" y="846"/>
                    <a:pt x="2302" y="849"/>
                    <a:pt x="2295" y="852"/>
                  </a:cubicBezTo>
                  <a:cubicBezTo>
                    <a:pt x="2278" y="859"/>
                    <a:pt x="2259" y="865"/>
                    <a:pt x="2241" y="869"/>
                  </a:cubicBezTo>
                  <a:cubicBezTo>
                    <a:pt x="2240" y="869"/>
                    <a:pt x="2239" y="870"/>
                    <a:pt x="2238" y="870"/>
                  </a:cubicBezTo>
                  <a:close/>
                  <a:moveTo>
                    <a:pt x="1936" y="836"/>
                  </a:moveTo>
                  <a:cubicBezTo>
                    <a:pt x="1936" y="836"/>
                    <a:pt x="1936" y="836"/>
                    <a:pt x="1936" y="836"/>
                  </a:cubicBezTo>
                  <a:cubicBezTo>
                    <a:pt x="1934" y="836"/>
                    <a:pt x="1933" y="836"/>
                    <a:pt x="1932" y="835"/>
                  </a:cubicBezTo>
                  <a:cubicBezTo>
                    <a:pt x="1928" y="833"/>
                    <a:pt x="1926" y="828"/>
                    <a:pt x="1928" y="824"/>
                  </a:cubicBezTo>
                  <a:cubicBezTo>
                    <a:pt x="1930" y="820"/>
                    <a:pt x="1936" y="818"/>
                    <a:pt x="1940" y="820"/>
                  </a:cubicBezTo>
                  <a:cubicBezTo>
                    <a:pt x="1942" y="821"/>
                    <a:pt x="1943" y="823"/>
                    <a:pt x="1944" y="825"/>
                  </a:cubicBezTo>
                  <a:cubicBezTo>
                    <a:pt x="1944" y="827"/>
                    <a:pt x="1944" y="829"/>
                    <a:pt x="1943" y="831"/>
                  </a:cubicBezTo>
                  <a:cubicBezTo>
                    <a:pt x="1942" y="834"/>
                    <a:pt x="1939" y="836"/>
                    <a:pt x="1936" y="836"/>
                  </a:cubicBezTo>
                  <a:close/>
                  <a:moveTo>
                    <a:pt x="1911" y="822"/>
                  </a:moveTo>
                  <a:cubicBezTo>
                    <a:pt x="1910" y="822"/>
                    <a:pt x="1908" y="822"/>
                    <a:pt x="1907" y="821"/>
                  </a:cubicBezTo>
                  <a:cubicBezTo>
                    <a:pt x="1901" y="818"/>
                    <a:pt x="1896" y="814"/>
                    <a:pt x="1891" y="811"/>
                  </a:cubicBezTo>
                  <a:cubicBezTo>
                    <a:pt x="1866" y="794"/>
                    <a:pt x="1844" y="774"/>
                    <a:pt x="1825" y="753"/>
                  </a:cubicBezTo>
                  <a:cubicBezTo>
                    <a:pt x="1810" y="737"/>
                    <a:pt x="1797" y="718"/>
                    <a:pt x="1785" y="699"/>
                  </a:cubicBezTo>
                  <a:cubicBezTo>
                    <a:pt x="1781" y="693"/>
                    <a:pt x="1778" y="688"/>
                    <a:pt x="1775" y="682"/>
                  </a:cubicBezTo>
                  <a:cubicBezTo>
                    <a:pt x="1769" y="671"/>
                    <a:pt x="1764" y="659"/>
                    <a:pt x="1759" y="648"/>
                  </a:cubicBezTo>
                  <a:cubicBezTo>
                    <a:pt x="1757" y="643"/>
                    <a:pt x="1759" y="638"/>
                    <a:pt x="1764" y="637"/>
                  </a:cubicBezTo>
                  <a:cubicBezTo>
                    <a:pt x="1768" y="635"/>
                    <a:pt x="1773" y="637"/>
                    <a:pt x="1775" y="641"/>
                  </a:cubicBezTo>
                  <a:cubicBezTo>
                    <a:pt x="1779" y="652"/>
                    <a:pt x="1784" y="663"/>
                    <a:pt x="1790" y="674"/>
                  </a:cubicBezTo>
                  <a:cubicBezTo>
                    <a:pt x="1793" y="679"/>
                    <a:pt x="1796" y="685"/>
                    <a:pt x="1799" y="690"/>
                  </a:cubicBezTo>
                  <a:cubicBezTo>
                    <a:pt x="1811" y="709"/>
                    <a:pt x="1823" y="726"/>
                    <a:pt x="1838" y="742"/>
                  </a:cubicBezTo>
                  <a:cubicBezTo>
                    <a:pt x="1855" y="762"/>
                    <a:pt x="1877" y="780"/>
                    <a:pt x="1901" y="797"/>
                  </a:cubicBezTo>
                  <a:cubicBezTo>
                    <a:pt x="1906" y="800"/>
                    <a:pt x="1911" y="803"/>
                    <a:pt x="1916" y="806"/>
                  </a:cubicBezTo>
                  <a:cubicBezTo>
                    <a:pt x="1920" y="809"/>
                    <a:pt x="1921" y="814"/>
                    <a:pt x="1918" y="818"/>
                  </a:cubicBezTo>
                  <a:cubicBezTo>
                    <a:pt x="1917" y="821"/>
                    <a:pt x="1914" y="822"/>
                    <a:pt x="1911" y="822"/>
                  </a:cubicBezTo>
                  <a:close/>
                  <a:moveTo>
                    <a:pt x="3464" y="802"/>
                  </a:moveTo>
                  <a:cubicBezTo>
                    <a:pt x="3459" y="802"/>
                    <a:pt x="3456" y="798"/>
                    <a:pt x="3456" y="794"/>
                  </a:cubicBezTo>
                  <a:cubicBezTo>
                    <a:pt x="3456" y="737"/>
                    <a:pt x="3456" y="737"/>
                    <a:pt x="3456" y="737"/>
                  </a:cubicBezTo>
                  <a:cubicBezTo>
                    <a:pt x="3456" y="732"/>
                    <a:pt x="3459" y="728"/>
                    <a:pt x="3464" y="728"/>
                  </a:cubicBezTo>
                  <a:cubicBezTo>
                    <a:pt x="3469" y="728"/>
                    <a:pt x="3472" y="732"/>
                    <a:pt x="3472" y="737"/>
                  </a:cubicBezTo>
                  <a:cubicBezTo>
                    <a:pt x="3472" y="794"/>
                    <a:pt x="3472" y="794"/>
                    <a:pt x="3472" y="794"/>
                  </a:cubicBezTo>
                  <a:cubicBezTo>
                    <a:pt x="3472" y="798"/>
                    <a:pt x="3469" y="802"/>
                    <a:pt x="3464" y="802"/>
                  </a:cubicBezTo>
                  <a:close/>
                  <a:moveTo>
                    <a:pt x="659" y="798"/>
                  </a:moveTo>
                  <a:cubicBezTo>
                    <a:pt x="656" y="798"/>
                    <a:pt x="654" y="797"/>
                    <a:pt x="652" y="795"/>
                  </a:cubicBezTo>
                  <a:cubicBezTo>
                    <a:pt x="651" y="793"/>
                    <a:pt x="650" y="791"/>
                    <a:pt x="651" y="789"/>
                  </a:cubicBezTo>
                  <a:cubicBezTo>
                    <a:pt x="651" y="787"/>
                    <a:pt x="652" y="785"/>
                    <a:pt x="654" y="783"/>
                  </a:cubicBezTo>
                  <a:cubicBezTo>
                    <a:pt x="657" y="780"/>
                    <a:pt x="663" y="781"/>
                    <a:pt x="666" y="785"/>
                  </a:cubicBezTo>
                  <a:cubicBezTo>
                    <a:pt x="667" y="787"/>
                    <a:pt x="668" y="789"/>
                    <a:pt x="667" y="791"/>
                  </a:cubicBezTo>
                  <a:cubicBezTo>
                    <a:pt x="667" y="793"/>
                    <a:pt x="666" y="795"/>
                    <a:pt x="664" y="797"/>
                  </a:cubicBezTo>
                  <a:cubicBezTo>
                    <a:pt x="663" y="798"/>
                    <a:pt x="661" y="798"/>
                    <a:pt x="659" y="798"/>
                  </a:cubicBezTo>
                  <a:close/>
                  <a:moveTo>
                    <a:pt x="134" y="786"/>
                  </a:moveTo>
                  <a:cubicBezTo>
                    <a:pt x="132" y="786"/>
                    <a:pt x="130" y="786"/>
                    <a:pt x="129" y="784"/>
                  </a:cubicBezTo>
                  <a:cubicBezTo>
                    <a:pt x="125" y="781"/>
                    <a:pt x="125" y="776"/>
                    <a:pt x="128" y="772"/>
                  </a:cubicBezTo>
                  <a:cubicBezTo>
                    <a:pt x="131" y="769"/>
                    <a:pt x="137" y="769"/>
                    <a:pt x="140" y="772"/>
                  </a:cubicBezTo>
                  <a:cubicBezTo>
                    <a:pt x="142" y="773"/>
                    <a:pt x="143" y="775"/>
                    <a:pt x="143" y="777"/>
                  </a:cubicBezTo>
                  <a:cubicBezTo>
                    <a:pt x="143" y="780"/>
                    <a:pt x="142" y="782"/>
                    <a:pt x="141" y="784"/>
                  </a:cubicBezTo>
                  <a:cubicBezTo>
                    <a:pt x="139" y="785"/>
                    <a:pt x="137" y="786"/>
                    <a:pt x="134" y="786"/>
                  </a:cubicBezTo>
                  <a:close/>
                  <a:moveTo>
                    <a:pt x="681" y="780"/>
                  </a:moveTo>
                  <a:cubicBezTo>
                    <a:pt x="678" y="780"/>
                    <a:pt x="676" y="779"/>
                    <a:pt x="674" y="777"/>
                  </a:cubicBezTo>
                  <a:cubicBezTo>
                    <a:pt x="673" y="776"/>
                    <a:pt x="672" y="774"/>
                    <a:pt x="672" y="771"/>
                  </a:cubicBezTo>
                  <a:cubicBezTo>
                    <a:pt x="672" y="769"/>
                    <a:pt x="673" y="767"/>
                    <a:pt x="675" y="765"/>
                  </a:cubicBezTo>
                  <a:cubicBezTo>
                    <a:pt x="689" y="753"/>
                    <a:pt x="701" y="739"/>
                    <a:pt x="712" y="725"/>
                  </a:cubicBezTo>
                  <a:cubicBezTo>
                    <a:pt x="713" y="725"/>
                    <a:pt x="713" y="725"/>
                    <a:pt x="713" y="724"/>
                  </a:cubicBezTo>
                  <a:cubicBezTo>
                    <a:pt x="713" y="724"/>
                    <a:pt x="713" y="724"/>
                    <a:pt x="713" y="724"/>
                  </a:cubicBezTo>
                  <a:cubicBezTo>
                    <a:pt x="713" y="724"/>
                    <a:pt x="713" y="724"/>
                    <a:pt x="713" y="724"/>
                  </a:cubicBezTo>
                  <a:cubicBezTo>
                    <a:pt x="746" y="682"/>
                    <a:pt x="770" y="631"/>
                    <a:pt x="782" y="576"/>
                  </a:cubicBezTo>
                  <a:cubicBezTo>
                    <a:pt x="782" y="571"/>
                    <a:pt x="787" y="568"/>
                    <a:pt x="792" y="569"/>
                  </a:cubicBezTo>
                  <a:cubicBezTo>
                    <a:pt x="794" y="570"/>
                    <a:pt x="796" y="571"/>
                    <a:pt x="797" y="573"/>
                  </a:cubicBezTo>
                  <a:cubicBezTo>
                    <a:pt x="798" y="575"/>
                    <a:pt x="799" y="577"/>
                    <a:pt x="798" y="579"/>
                  </a:cubicBezTo>
                  <a:cubicBezTo>
                    <a:pt x="786" y="637"/>
                    <a:pt x="761" y="691"/>
                    <a:pt x="727" y="734"/>
                  </a:cubicBezTo>
                  <a:cubicBezTo>
                    <a:pt x="727" y="734"/>
                    <a:pt x="727" y="734"/>
                    <a:pt x="727" y="734"/>
                  </a:cubicBezTo>
                  <a:cubicBezTo>
                    <a:pt x="726" y="735"/>
                    <a:pt x="726" y="735"/>
                    <a:pt x="726" y="736"/>
                  </a:cubicBezTo>
                  <a:cubicBezTo>
                    <a:pt x="726" y="736"/>
                    <a:pt x="726" y="736"/>
                    <a:pt x="726" y="736"/>
                  </a:cubicBezTo>
                  <a:cubicBezTo>
                    <a:pt x="714" y="751"/>
                    <a:pt x="701" y="765"/>
                    <a:pt x="686" y="778"/>
                  </a:cubicBezTo>
                  <a:cubicBezTo>
                    <a:pt x="685" y="779"/>
                    <a:pt x="683" y="780"/>
                    <a:pt x="681" y="780"/>
                  </a:cubicBezTo>
                  <a:close/>
                  <a:moveTo>
                    <a:pt x="114" y="767"/>
                  </a:moveTo>
                  <a:cubicBezTo>
                    <a:pt x="111" y="767"/>
                    <a:pt x="109" y="766"/>
                    <a:pt x="108" y="765"/>
                  </a:cubicBezTo>
                  <a:cubicBezTo>
                    <a:pt x="105" y="762"/>
                    <a:pt x="102" y="759"/>
                    <a:pt x="99" y="756"/>
                  </a:cubicBezTo>
                  <a:cubicBezTo>
                    <a:pt x="81" y="736"/>
                    <a:pt x="65" y="714"/>
                    <a:pt x="52" y="691"/>
                  </a:cubicBezTo>
                  <a:cubicBezTo>
                    <a:pt x="39" y="668"/>
                    <a:pt x="28" y="643"/>
                    <a:pt x="20" y="617"/>
                  </a:cubicBezTo>
                  <a:cubicBezTo>
                    <a:pt x="18" y="612"/>
                    <a:pt x="17" y="608"/>
                    <a:pt x="16" y="603"/>
                  </a:cubicBezTo>
                  <a:cubicBezTo>
                    <a:pt x="12" y="589"/>
                    <a:pt x="9" y="575"/>
                    <a:pt x="6" y="561"/>
                  </a:cubicBezTo>
                  <a:cubicBezTo>
                    <a:pt x="6" y="556"/>
                    <a:pt x="9" y="552"/>
                    <a:pt x="13" y="551"/>
                  </a:cubicBezTo>
                  <a:cubicBezTo>
                    <a:pt x="18" y="550"/>
                    <a:pt x="22" y="553"/>
                    <a:pt x="23" y="558"/>
                  </a:cubicBezTo>
                  <a:cubicBezTo>
                    <a:pt x="25" y="572"/>
                    <a:pt x="28" y="585"/>
                    <a:pt x="32" y="599"/>
                  </a:cubicBezTo>
                  <a:cubicBezTo>
                    <a:pt x="33" y="603"/>
                    <a:pt x="35" y="607"/>
                    <a:pt x="36" y="612"/>
                  </a:cubicBezTo>
                  <a:cubicBezTo>
                    <a:pt x="52" y="662"/>
                    <a:pt x="78" y="707"/>
                    <a:pt x="112" y="744"/>
                  </a:cubicBezTo>
                  <a:cubicBezTo>
                    <a:pt x="114" y="747"/>
                    <a:pt x="117" y="750"/>
                    <a:pt x="120" y="753"/>
                  </a:cubicBezTo>
                  <a:cubicBezTo>
                    <a:pt x="123" y="756"/>
                    <a:pt x="123" y="761"/>
                    <a:pt x="120" y="765"/>
                  </a:cubicBezTo>
                  <a:cubicBezTo>
                    <a:pt x="118" y="766"/>
                    <a:pt x="116" y="767"/>
                    <a:pt x="114" y="767"/>
                  </a:cubicBezTo>
                  <a:close/>
                  <a:moveTo>
                    <a:pt x="2450" y="736"/>
                  </a:moveTo>
                  <a:cubicBezTo>
                    <a:pt x="2448" y="736"/>
                    <a:pt x="2446" y="735"/>
                    <a:pt x="2444" y="734"/>
                  </a:cubicBezTo>
                  <a:cubicBezTo>
                    <a:pt x="2443" y="733"/>
                    <a:pt x="2441" y="731"/>
                    <a:pt x="2441" y="728"/>
                  </a:cubicBezTo>
                  <a:cubicBezTo>
                    <a:pt x="2441" y="726"/>
                    <a:pt x="2441" y="724"/>
                    <a:pt x="2443" y="722"/>
                  </a:cubicBezTo>
                  <a:cubicBezTo>
                    <a:pt x="2443" y="722"/>
                    <a:pt x="2443" y="722"/>
                    <a:pt x="2443" y="722"/>
                  </a:cubicBezTo>
                  <a:cubicBezTo>
                    <a:pt x="2446" y="719"/>
                    <a:pt x="2451" y="718"/>
                    <a:pt x="2455" y="721"/>
                  </a:cubicBezTo>
                  <a:cubicBezTo>
                    <a:pt x="2458" y="724"/>
                    <a:pt x="2459" y="729"/>
                    <a:pt x="2456" y="733"/>
                  </a:cubicBezTo>
                  <a:cubicBezTo>
                    <a:pt x="2455" y="735"/>
                    <a:pt x="2452" y="736"/>
                    <a:pt x="2450" y="736"/>
                  </a:cubicBezTo>
                  <a:close/>
                  <a:moveTo>
                    <a:pt x="3464" y="717"/>
                  </a:moveTo>
                  <a:cubicBezTo>
                    <a:pt x="3459" y="717"/>
                    <a:pt x="3456" y="713"/>
                    <a:pt x="3456" y="709"/>
                  </a:cubicBezTo>
                  <a:cubicBezTo>
                    <a:pt x="3456" y="704"/>
                    <a:pt x="3459" y="700"/>
                    <a:pt x="3464" y="700"/>
                  </a:cubicBezTo>
                  <a:cubicBezTo>
                    <a:pt x="3469" y="700"/>
                    <a:pt x="3472" y="704"/>
                    <a:pt x="3472" y="709"/>
                  </a:cubicBezTo>
                  <a:cubicBezTo>
                    <a:pt x="3472" y="713"/>
                    <a:pt x="3469" y="717"/>
                    <a:pt x="3464" y="717"/>
                  </a:cubicBezTo>
                  <a:close/>
                  <a:moveTo>
                    <a:pt x="2466" y="713"/>
                  </a:moveTo>
                  <a:cubicBezTo>
                    <a:pt x="2464" y="713"/>
                    <a:pt x="2463" y="712"/>
                    <a:pt x="2461" y="711"/>
                  </a:cubicBezTo>
                  <a:cubicBezTo>
                    <a:pt x="2459" y="710"/>
                    <a:pt x="2458" y="708"/>
                    <a:pt x="2458" y="706"/>
                  </a:cubicBezTo>
                  <a:cubicBezTo>
                    <a:pt x="2457" y="704"/>
                    <a:pt x="2458" y="702"/>
                    <a:pt x="2459" y="700"/>
                  </a:cubicBezTo>
                  <a:cubicBezTo>
                    <a:pt x="2468" y="686"/>
                    <a:pt x="2476" y="671"/>
                    <a:pt x="2483" y="655"/>
                  </a:cubicBezTo>
                  <a:cubicBezTo>
                    <a:pt x="2484" y="654"/>
                    <a:pt x="2484" y="653"/>
                    <a:pt x="2485" y="651"/>
                  </a:cubicBezTo>
                  <a:cubicBezTo>
                    <a:pt x="2485" y="651"/>
                    <a:pt x="2485" y="651"/>
                    <a:pt x="2485" y="651"/>
                  </a:cubicBezTo>
                  <a:cubicBezTo>
                    <a:pt x="2485" y="651"/>
                    <a:pt x="2485" y="651"/>
                    <a:pt x="2485" y="651"/>
                  </a:cubicBezTo>
                  <a:cubicBezTo>
                    <a:pt x="2485" y="651"/>
                    <a:pt x="2485" y="651"/>
                    <a:pt x="2485" y="651"/>
                  </a:cubicBezTo>
                  <a:cubicBezTo>
                    <a:pt x="2507" y="603"/>
                    <a:pt x="2518" y="549"/>
                    <a:pt x="2519" y="490"/>
                  </a:cubicBezTo>
                  <a:cubicBezTo>
                    <a:pt x="2519" y="490"/>
                    <a:pt x="2519" y="490"/>
                    <a:pt x="2519" y="490"/>
                  </a:cubicBezTo>
                  <a:cubicBezTo>
                    <a:pt x="2519" y="485"/>
                    <a:pt x="2523" y="481"/>
                    <a:pt x="2528" y="481"/>
                  </a:cubicBezTo>
                  <a:cubicBezTo>
                    <a:pt x="2528" y="481"/>
                    <a:pt x="2528" y="481"/>
                    <a:pt x="2528" y="481"/>
                  </a:cubicBezTo>
                  <a:cubicBezTo>
                    <a:pt x="2530" y="481"/>
                    <a:pt x="2532" y="482"/>
                    <a:pt x="2534" y="484"/>
                  </a:cubicBezTo>
                  <a:cubicBezTo>
                    <a:pt x="2535" y="485"/>
                    <a:pt x="2536" y="488"/>
                    <a:pt x="2536" y="490"/>
                  </a:cubicBezTo>
                  <a:cubicBezTo>
                    <a:pt x="2536" y="490"/>
                    <a:pt x="2536" y="490"/>
                    <a:pt x="2536" y="490"/>
                  </a:cubicBezTo>
                  <a:cubicBezTo>
                    <a:pt x="2535" y="552"/>
                    <a:pt x="2523" y="608"/>
                    <a:pt x="2501" y="658"/>
                  </a:cubicBezTo>
                  <a:cubicBezTo>
                    <a:pt x="2500" y="660"/>
                    <a:pt x="2499" y="661"/>
                    <a:pt x="2499" y="662"/>
                  </a:cubicBezTo>
                  <a:cubicBezTo>
                    <a:pt x="2491" y="678"/>
                    <a:pt x="2483" y="694"/>
                    <a:pt x="2473" y="709"/>
                  </a:cubicBezTo>
                  <a:cubicBezTo>
                    <a:pt x="2471" y="711"/>
                    <a:pt x="2469" y="713"/>
                    <a:pt x="2466" y="713"/>
                  </a:cubicBezTo>
                  <a:close/>
                  <a:moveTo>
                    <a:pt x="3464" y="689"/>
                  </a:moveTo>
                  <a:cubicBezTo>
                    <a:pt x="3459" y="689"/>
                    <a:pt x="3456" y="685"/>
                    <a:pt x="3456" y="680"/>
                  </a:cubicBezTo>
                  <a:cubicBezTo>
                    <a:pt x="3455" y="475"/>
                    <a:pt x="3455" y="475"/>
                    <a:pt x="3455" y="475"/>
                  </a:cubicBezTo>
                  <a:cubicBezTo>
                    <a:pt x="3455" y="463"/>
                    <a:pt x="3455" y="463"/>
                    <a:pt x="3455" y="463"/>
                  </a:cubicBezTo>
                  <a:cubicBezTo>
                    <a:pt x="3455" y="460"/>
                    <a:pt x="3455" y="457"/>
                    <a:pt x="3455" y="454"/>
                  </a:cubicBezTo>
                  <a:cubicBezTo>
                    <a:pt x="3455" y="452"/>
                    <a:pt x="3456" y="450"/>
                    <a:pt x="3457" y="448"/>
                  </a:cubicBezTo>
                  <a:cubicBezTo>
                    <a:pt x="3459" y="447"/>
                    <a:pt x="3461" y="446"/>
                    <a:pt x="3463" y="446"/>
                  </a:cubicBezTo>
                  <a:cubicBezTo>
                    <a:pt x="3468" y="445"/>
                    <a:pt x="3472" y="449"/>
                    <a:pt x="3472" y="454"/>
                  </a:cubicBezTo>
                  <a:cubicBezTo>
                    <a:pt x="3472" y="457"/>
                    <a:pt x="3472" y="459"/>
                    <a:pt x="3472" y="462"/>
                  </a:cubicBezTo>
                  <a:cubicBezTo>
                    <a:pt x="3472" y="475"/>
                    <a:pt x="3472" y="475"/>
                    <a:pt x="3472" y="475"/>
                  </a:cubicBezTo>
                  <a:cubicBezTo>
                    <a:pt x="3472" y="680"/>
                    <a:pt x="3472" y="680"/>
                    <a:pt x="3472" y="680"/>
                  </a:cubicBezTo>
                  <a:cubicBezTo>
                    <a:pt x="3472" y="685"/>
                    <a:pt x="3469" y="689"/>
                    <a:pt x="3464" y="689"/>
                  </a:cubicBezTo>
                  <a:close/>
                  <a:moveTo>
                    <a:pt x="1757" y="626"/>
                  </a:moveTo>
                  <a:cubicBezTo>
                    <a:pt x="1753" y="626"/>
                    <a:pt x="1750" y="624"/>
                    <a:pt x="1749" y="620"/>
                  </a:cubicBezTo>
                  <a:cubicBezTo>
                    <a:pt x="1748" y="616"/>
                    <a:pt x="1750" y="611"/>
                    <a:pt x="1754" y="610"/>
                  </a:cubicBezTo>
                  <a:cubicBezTo>
                    <a:pt x="1758" y="608"/>
                    <a:pt x="1763" y="610"/>
                    <a:pt x="1765" y="614"/>
                  </a:cubicBezTo>
                  <a:cubicBezTo>
                    <a:pt x="1765" y="614"/>
                    <a:pt x="1765" y="614"/>
                    <a:pt x="1765" y="614"/>
                  </a:cubicBezTo>
                  <a:cubicBezTo>
                    <a:pt x="1765" y="615"/>
                    <a:pt x="1765" y="615"/>
                    <a:pt x="1765" y="615"/>
                  </a:cubicBezTo>
                  <a:cubicBezTo>
                    <a:pt x="1767" y="620"/>
                    <a:pt x="1764" y="624"/>
                    <a:pt x="1760" y="626"/>
                  </a:cubicBezTo>
                  <a:cubicBezTo>
                    <a:pt x="1759" y="626"/>
                    <a:pt x="1758" y="626"/>
                    <a:pt x="1757" y="626"/>
                  </a:cubicBezTo>
                  <a:close/>
                  <a:moveTo>
                    <a:pt x="1749" y="599"/>
                  </a:moveTo>
                  <a:cubicBezTo>
                    <a:pt x="1745" y="599"/>
                    <a:pt x="1742" y="596"/>
                    <a:pt x="1741" y="593"/>
                  </a:cubicBezTo>
                  <a:cubicBezTo>
                    <a:pt x="1735" y="567"/>
                    <a:pt x="1730" y="540"/>
                    <a:pt x="1729" y="512"/>
                  </a:cubicBezTo>
                  <a:cubicBezTo>
                    <a:pt x="1728" y="505"/>
                    <a:pt x="1728" y="498"/>
                    <a:pt x="1728" y="491"/>
                  </a:cubicBezTo>
                  <a:cubicBezTo>
                    <a:pt x="1727" y="466"/>
                    <a:pt x="1727" y="466"/>
                    <a:pt x="1727" y="466"/>
                  </a:cubicBezTo>
                  <a:cubicBezTo>
                    <a:pt x="1727" y="465"/>
                    <a:pt x="1727" y="463"/>
                    <a:pt x="1727" y="461"/>
                  </a:cubicBezTo>
                  <a:cubicBezTo>
                    <a:pt x="1727" y="454"/>
                    <a:pt x="1727" y="448"/>
                    <a:pt x="1726" y="442"/>
                  </a:cubicBezTo>
                  <a:cubicBezTo>
                    <a:pt x="1725" y="423"/>
                    <a:pt x="1725" y="423"/>
                    <a:pt x="1725" y="423"/>
                  </a:cubicBezTo>
                  <a:cubicBezTo>
                    <a:pt x="1724" y="417"/>
                    <a:pt x="1724" y="417"/>
                    <a:pt x="1724" y="417"/>
                  </a:cubicBezTo>
                  <a:cubicBezTo>
                    <a:pt x="1722" y="400"/>
                    <a:pt x="1720" y="384"/>
                    <a:pt x="1716" y="368"/>
                  </a:cubicBezTo>
                  <a:cubicBezTo>
                    <a:pt x="1716" y="363"/>
                    <a:pt x="1718" y="359"/>
                    <a:pt x="1723" y="358"/>
                  </a:cubicBezTo>
                  <a:cubicBezTo>
                    <a:pt x="1728" y="357"/>
                    <a:pt x="1732" y="360"/>
                    <a:pt x="1733" y="364"/>
                  </a:cubicBezTo>
                  <a:cubicBezTo>
                    <a:pt x="1737" y="381"/>
                    <a:pt x="1739" y="398"/>
                    <a:pt x="1741" y="415"/>
                  </a:cubicBezTo>
                  <a:cubicBezTo>
                    <a:pt x="1742" y="421"/>
                    <a:pt x="1742" y="421"/>
                    <a:pt x="1742" y="421"/>
                  </a:cubicBezTo>
                  <a:cubicBezTo>
                    <a:pt x="1743" y="440"/>
                    <a:pt x="1743" y="440"/>
                    <a:pt x="1743" y="440"/>
                  </a:cubicBezTo>
                  <a:cubicBezTo>
                    <a:pt x="1744" y="447"/>
                    <a:pt x="1744" y="454"/>
                    <a:pt x="1744" y="460"/>
                  </a:cubicBezTo>
                  <a:cubicBezTo>
                    <a:pt x="1744" y="462"/>
                    <a:pt x="1744" y="464"/>
                    <a:pt x="1744" y="466"/>
                  </a:cubicBezTo>
                  <a:cubicBezTo>
                    <a:pt x="1745" y="491"/>
                    <a:pt x="1745" y="491"/>
                    <a:pt x="1745" y="491"/>
                  </a:cubicBezTo>
                  <a:cubicBezTo>
                    <a:pt x="1745" y="498"/>
                    <a:pt x="1745" y="504"/>
                    <a:pt x="1746" y="511"/>
                  </a:cubicBezTo>
                  <a:cubicBezTo>
                    <a:pt x="1746" y="511"/>
                    <a:pt x="1746" y="511"/>
                    <a:pt x="1746" y="511"/>
                  </a:cubicBezTo>
                  <a:cubicBezTo>
                    <a:pt x="1747" y="538"/>
                    <a:pt x="1751" y="564"/>
                    <a:pt x="1757" y="589"/>
                  </a:cubicBezTo>
                  <a:cubicBezTo>
                    <a:pt x="1759" y="593"/>
                    <a:pt x="1756" y="598"/>
                    <a:pt x="1751" y="599"/>
                  </a:cubicBezTo>
                  <a:cubicBezTo>
                    <a:pt x="1751" y="599"/>
                    <a:pt x="1750" y="599"/>
                    <a:pt x="1749" y="599"/>
                  </a:cubicBezTo>
                  <a:close/>
                  <a:moveTo>
                    <a:pt x="795" y="558"/>
                  </a:moveTo>
                  <a:cubicBezTo>
                    <a:pt x="794" y="558"/>
                    <a:pt x="794" y="558"/>
                    <a:pt x="794" y="558"/>
                  </a:cubicBezTo>
                  <a:cubicBezTo>
                    <a:pt x="791" y="558"/>
                    <a:pt x="789" y="557"/>
                    <a:pt x="788" y="555"/>
                  </a:cubicBezTo>
                  <a:cubicBezTo>
                    <a:pt x="787" y="553"/>
                    <a:pt x="786" y="551"/>
                    <a:pt x="786" y="549"/>
                  </a:cubicBezTo>
                  <a:cubicBezTo>
                    <a:pt x="787" y="544"/>
                    <a:pt x="791" y="541"/>
                    <a:pt x="796" y="541"/>
                  </a:cubicBezTo>
                  <a:cubicBezTo>
                    <a:pt x="798" y="542"/>
                    <a:pt x="800" y="543"/>
                    <a:pt x="802" y="545"/>
                  </a:cubicBezTo>
                  <a:cubicBezTo>
                    <a:pt x="803" y="547"/>
                    <a:pt x="804" y="549"/>
                    <a:pt x="803" y="551"/>
                  </a:cubicBezTo>
                  <a:cubicBezTo>
                    <a:pt x="803" y="551"/>
                    <a:pt x="803" y="551"/>
                    <a:pt x="803" y="551"/>
                  </a:cubicBezTo>
                  <a:cubicBezTo>
                    <a:pt x="803" y="555"/>
                    <a:pt x="799" y="558"/>
                    <a:pt x="795" y="558"/>
                  </a:cubicBezTo>
                  <a:close/>
                  <a:moveTo>
                    <a:pt x="11" y="540"/>
                  </a:moveTo>
                  <a:cubicBezTo>
                    <a:pt x="7" y="540"/>
                    <a:pt x="3" y="536"/>
                    <a:pt x="2" y="532"/>
                  </a:cubicBezTo>
                  <a:cubicBezTo>
                    <a:pt x="2" y="527"/>
                    <a:pt x="5" y="523"/>
                    <a:pt x="10" y="523"/>
                  </a:cubicBezTo>
                  <a:cubicBezTo>
                    <a:pt x="15" y="522"/>
                    <a:pt x="19" y="526"/>
                    <a:pt x="19" y="530"/>
                  </a:cubicBezTo>
                  <a:cubicBezTo>
                    <a:pt x="19" y="530"/>
                    <a:pt x="19" y="530"/>
                    <a:pt x="19" y="530"/>
                  </a:cubicBezTo>
                  <a:cubicBezTo>
                    <a:pt x="20" y="535"/>
                    <a:pt x="16" y="539"/>
                    <a:pt x="12" y="540"/>
                  </a:cubicBezTo>
                  <a:cubicBezTo>
                    <a:pt x="12" y="540"/>
                    <a:pt x="11" y="540"/>
                    <a:pt x="11" y="540"/>
                  </a:cubicBezTo>
                  <a:close/>
                  <a:moveTo>
                    <a:pt x="798" y="530"/>
                  </a:moveTo>
                  <a:cubicBezTo>
                    <a:pt x="798" y="530"/>
                    <a:pt x="798" y="530"/>
                    <a:pt x="798" y="530"/>
                  </a:cubicBezTo>
                  <a:cubicBezTo>
                    <a:pt x="798" y="530"/>
                    <a:pt x="798" y="530"/>
                    <a:pt x="797" y="530"/>
                  </a:cubicBezTo>
                  <a:cubicBezTo>
                    <a:pt x="795" y="530"/>
                    <a:pt x="793" y="529"/>
                    <a:pt x="792" y="527"/>
                  </a:cubicBezTo>
                  <a:cubicBezTo>
                    <a:pt x="790" y="526"/>
                    <a:pt x="789" y="523"/>
                    <a:pt x="790" y="521"/>
                  </a:cubicBezTo>
                  <a:cubicBezTo>
                    <a:pt x="791" y="510"/>
                    <a:pt x="791" y="498"/>
                    <a:pt x="791" y="487"/>
                  </a:cubicBezTo>
                  <a:cubicBezTo>
                    <a:pt x="792" y="450"/>
                    <a:pt x="792" y="450"/>
                    <a:pt x="792" y="450"/>
                  </a:cubicBezTo>
                  <a:cubicBezTo>
                    <a:pt x="793" y="437"/>
                    <a:pt x="793" y="437"/>
                    <a:pt x="793" y="437"/>
                  </a:cubicBezTo>
                  <a:cubicBezTo>
                    <a:pt x="793" y="436"/>
                    <a:pt x="793" y="435"/>
                    <a:pt x="793" y="434"/>
                  </a:cubicBezTo>
                  <a:cubicBezTo>
                    <a:pt x="794" y="427"/>
                    <a:pt x="794" y="419"/>
                    <a:pt x="795" y="411"/>
                  </a:cubicBezTo>
                  <a:cubicBezTo>
                    <a:pt x="795" y="411"/>
                    <a:pt x="795" y="411"/>
                    <a:pt x="795" y="411"/>
                  </a:cubicBezTo>
                  <a:cubicBezTo>
                    <a:pt x="796" y="409"/>
                    <a:pt x="796" y="407"/>
                    <a:pt x="796" y="405"/>
                  </a:cubicBezTo>
                  <a:cubicBezTo>
                    <a:pt x="797" y="399"/>
                    <a:pt x="798" y="393"/>
                    <a:pt x="799" y="386"/>
                  </a:cubicBezTo>
                  <a:cubicBezTo>
                    <a:pt x="804" y="355"/>
                    <a:pt x="812" y="325"/>
                    <a:pt x="822" y="296"/>
                  </a:cubicBezTo>
                  <a:cubicBezTo>
                    <a:pt x="824" y="292"/>
                    <a:pt x="829" y="290"/>
                    <a:pt x="833" y="291"/>
                  </a:cubicBezTo>
                  <a:cubicBezTo>
                    <a:pt x="835" y="292"/>
                    <a:pt x="837" y="293"/>
                    <a:pt x="838" y="296"/>
                  </a:cubicBezTo>
                  <a:cubicBezTo>
                    <a:pt x="839" y="298"/>
                    <a:pt x="839" y="300"/>
                    <a:pt x="838" y="302"/>
                  </a:cubicBezTo>
                  <a:cubicBezTo>
                    <a:pt x="828" y="330"/>
                    <a:pt x="821" y="359"/>
                    <a:pt x="816" y="389"/>
                  </a:cubicBezTo>
                  <a:cubicBezTo>
                    <a:pt x="816" y="389"/>
                    <a:pt x="816" y="389"/>
                    <a:pt x="816" y="389"/>
                  </a:cubicBezTo>
                  <a:cubicBezTo>
                    <a:pt x="814" y="395"/>
                    <a:pt x="814" y="401"/>
                    <a:pt x="813" y="407"/>
                  </a:cubicBezTo>
                  <a:cubicBezTo>
                    <a:pt x="813" y="409"/>
                    <a:pt x="813" y="411"/>
                    <a:pt x="812" y="414"/>
                  </a:cubicBezTo>
                  <a:cubicBezTo>
                    <a:pt x="812" y="414"/>
                    <a:pt x="812" y="414"/>
                    <a:pt x="812" y="414"/>
                  </a:cubicBezTo>
                  <a:cubicBezTo>
                    <a:pt x="811" y="421"/>
                    <a:pt x="811" y="428"/>
                    <a:pt x="810" y="436"/>
                  </a:cubicBezTo>
                  <a:cubicBezTo>
                    <a:pt x="809" y="451"/>
                    <a:pt x="809" y="451"/>
                    <a:pt x="809" y="451"/>
                  </a:cubicBezTo>
                  <a:cubicBezTo>
                    <a:pt x="808" y="487"/>
                    <a:pt x="808" y="487"/>
                    <a:pt x="808" y="487"/>
                  </a:cubicBezTo>
                  <a:cubicBezTo>
                    <a:pt x="808" y="499"/>
                    <a:pt x="807" y="511"/>
                    <a:pt x="807" y="522"/>
                  </a:cubicBezTo>
                  <a:cubicBezTo>
                    <a:pt x="806" y="527"/>
                    <a:pt x="802" y="530"/>
                    <a:pt x="798" y="530"/>
                  </a:cubicBezTo>
                  <a:close/>
                  <a:moveTo>
                    <a:pt x="9" y="511"/>
                  </a:moveTo>
                  <a:cubicBezTo>
                    <a:pt x="4" y="511"/>
                    <a:pt x="0" y="508"/>
                    <a:pt x="0" y="503"/>
                  </a:cubicBezTo>
                  <a:cubicBezTo>
                    <a:pt x="0" y="501"/>
                    <a:pt x="0" y="499"/>
                    <a:pt x="0" y="497"/>
                  </a:cubicBezTo>
                  <a:cubicBezTo>
                    <a:pt x="0" y="496"/>
                    <a:pt x="0" y="494"/>
                    <a:pt x="0" y="493"/>
                  </a:cubicBezTo>
                  <a:cubicBezTo>
                    <a:pt x="0" y="491"/>
                    <a:pt x="0" y="489"/>
                    <a:pt x="0" y="487"/>
                  </a:cubicBezTo>
                  <a:cubicBezTo>
                    <a:pt x="0" y="483"/>
                    <a:pt x="0" y="478"/>
                    <a:pt x="0" y="473"/>
                  </a:cubicBezTo>
                  <a:cubicBezTo>
                    <a:pt x="0" y="472"/>
                    <a:pt x="0" y="471"/>
                    <a:pt x="0" y="470"/>
                  </a:cubicBezTo>
                  <a:cubicBezTo>
                    <a:pt x="0" y="277"/>
                    <a:pt x="0" y="277"/>
                    <a:pt x="0" y="277"/>
                  </a:cubicBezTo>
                  <a:cubicBezTo>
                    <a:pt x="0" y="272"/>
                    <a:pt x="3" y="268"/>
                    <a:pt x="8" y="268"/>
                  </a:cubicBezTo>
                  <a:cubicBezTo>
                    <a:pt x="13" y="268"/>
                    <a:pt x="16" y="272"/>
                    <a:pt x="16" y="277"/>
                  </a:cubicBezTo>
                  <a:cubicBezTo>
                    <a:pt x="16" y="470"/>
                    <a:pt x="16" y="470"/>
                    <a:pt x="16" y="470"/>
                  </a:cubicBezTo>
                  <a:cubicBezTo>
                    <a:pt x="16" y="471"/>
                    <a:pt x="16" y="472"/>
                    <a:pt x="16" y="473"/>
                  </a:cubicBezTo>
                  <a:cubicBezTo>
                    <a:pt x="16" y="478"/>
                    <a:pt x="17" y="482"/>
                    <a:pt x="17" y="486"/>
                  </a:cubicBezTo>
                  <a:cubicBezTo>
                    <a:pt x="17" y="488"/>
                    <a:pt x="17" y="490"/>
                    <a:pt x="17" y="493"/>
                  </a:cubicBezTo>
                  <a:cubicBezTo>
                    <a:pt x="17" y="494"/>
                    <a:pt x="17" y="495"/>
                    <a:pt x="17" y="497"/>
                  </a:cubicBezTo>
                  <a:cubicBezTo>
                    <a:pt x="17" y="499"/>
                    <a:pt x="17" y="501"/>
                    <a:pt x="17" y="503"/>
                  </a:cubicBezTo>
                  <a:cubicBezTo>
                    <a:pt x="17" y="507"/>
                    <a:pt x="14" y="511"/>
                    <a:pt x="9" y="511"/>
                  </a:cubicBezTo>
                  <a:cubicBezTo>
                    <a:pt x="9" y="511"/>
                    <a:pt x="9" y="511"/>
                    <a:pt x="9" y="511"/>
                  </a:cubicBezTo>
                  <a:close/>
                  <a:moveTo>
                    <a:pt x="2528" y="470"/>
                  </a:moveTo>
                  <a:cubicBezTo>
                    <a:pt x="2528" y="470"/>
                    <a:pt x="2528" y="470"/>
                    <a:pt x="2528" y="470"/>
                  </a:cubicBezTo>
                  <a:cubicBezTo>
                    <a:pt x="2528" y="470"/>
                    <a:pt x="2528" y="470"/>
                    <a:pt x="2528" y="470"/>
                  </a:cubicBezTo>
                  <a:cubicBezTo>
                    <a:pt x="2526" y="470"/>
                    <a:pt x="2524" y="469"/>
                    <a:pt x="2522" y="467"/>
                  </a:cubicBezTo>
                  <a:cubicBezTo>
                    <a:pt x="2521" y="466"/>
                    <a:pt x="2520" y="464"/>
                    <a:pt x="2520" y="461"/>
                  </a:cubicBezTo>
                  <a:cubicBezTo>
                    <a:pt x="2520" y="461"/>
                    <a:pt x="2520" y="461"/>
                    <a:pt x="2520" y="461"/>
                  </a:cubicBezTo>
                  <a:cubicBezTo>
                    <a:pt x="2520" y="457"/>
                    <a:pt x="2524" y="453"/>
                    <a:pt x="2528" y="453"/>
                  </a:cubicBezTo>
                  <a:cubicBezTo>
                    <a:pt x="2529" y="453"/>
                    <a:pt x="2529" y="453"/>
                    <a:pt x="2529" y="453"/>
                  </a:cubicBezTo>
                  <a:cubicBezTo>
                    <a:pt x="2533" y="453"/>
                    <a:pt x="2537" y="457"/>
                    <a:pt x="2537" y="462"/>
                  </a:cubicBezTo>
                  <a:cubicBezTo>
                    <a:pt x="2537" y="466"/>
                    <a:pt x="2533" y="470"/>
                    <a:pt x="2528" y="470"/>
                  </a:cubicBezTo>
                  <a:close/>
                  <a:moveTo>
                    <a:pt x="2530" y="442"/>
                  </a:moveTo>
                  <a:cubicBezTo>
                    <a:pt x="2530" y="442"/>
                    <a:pt x="2529" y="442"/>
                    <a:pt x="2529" y="442"/>
                  </a:cubicBezTo>
                  <a:cubicBezTo>
                    <a:pt x="2524" y="441"/>
                    <a:pt x="2521" y="437"/>
                    <a:pt x="2521" y="433"/>
                  </a:cubicBezTo>
                  <a:cubicBezTo>
                    <a:pt x="2522" y="419"/>
                    <a:pt x="2524" y="405"/>
                    <a:pt x="2526" y="390"/>
                  </a:cubicBezTo>
                  <a:cubicBezTo>
                    <a:pt x="2527" y="385"/>
                    <a:pt x="2528" y="380"/>
                    <a:pt x="2529" y="376"/>
                  </a:cubicBezTo>
                  <a:cubicBezTo>
                    <a:pt x="2534" y="346"/>
                    <a:pt x="2542" y="317"/>
                    <a:pt x="2553" y="290"/>
                  </a:cubicBezTo>
                  <a:cubicBezTo>
                    <a:pt x="2563" y="264"/>
                    <a:pt x="2575" y="239"/>
                    <a:pt x="2590" y="215"/>
                  </a:cubicBezTo>
                  <a:cubicBezTo>
                    <a:pt x="2592" y="211"/>
                    <a:pt x="2598" y="210"/>
                    <a:pt x="2602" y="212"/>
                  </a:cubicBezTo>
                  <a:cubicBezTo>
                    <a:pt x="2606" y="215"/>
                    <a:pt x="2607" y="220"/>
                    <a:pt x="2604" y="224"/>
                  </a:cubicBezTo>
                  <a:cubicBezTo>
                    <a:pt x="2590" y="247"/>
                    <a:pt x="2578" y="271"/>
                    <a:pt x="2569" y="296"/>
                  </a:cubicBezTo>
                  <a:cubicBezTo>
                    <a:pt x="2559" y="322"/>
                    <a:pt x="2551" y="350"/>
                    <a:pt x="2545" y="379"/>
                  </a:cubicBezTo>
                  <a:cubicBezTo>
                    <a:pt x="2545" y="383"/>
                    <a:pt x="2544" y="388"/>
                    <a:pt x="2543" y="393"/>
                  </a:cubicBezTo>
                  <a:cubicBezTo>
                    <a:pt x="2541" y="407"/>
                    <a:pt x="2539" y="421"/>
                    <a:pt x="2538" y="434"/>
                  </a:cubicBezTo>
                  <a:cubicBezTo>
                    <a:pt x="2538" y="438"/>
                    <a:pt x="2534" y="442"/>
                    <a:pt x="2530" y="442"/>
                  </a:cubicBezTo>
                  <a:close/>
                  <a:moveTo>
                    <a:pt x="3462" y="434"/>
                  </a:moveTo>
                  <a:cubicBezTo>
                    <a:pt x="3457" y="434"/>
                    <a:pt x="3453" y="431"/>
                    <a:pt x="3453" y="427"/>
                  </a:cubicBezTo>
                  <a:cubicBezTo>
                    <a:pt x="3453" y="424"/>
                    <a:pt x="3454" y="422"/>
                    <a:pt x="3455" y="420"/>
                  </a:cubicBezTo>
                  <a:cubicBezTo>
                    <a:pt x="3457" y="419"/>
                    <a:pt x="3459" y="418"/>
                    <a:pt x="3461" y="417"/>
                  </a:cubicBezTo>
                  <a:cubicBezTo>
                    <a:pt x="3466" y="417"/>
                    <a:pt x="3470" y="421"/>
                    <a:pt x="3470" y="425"/>
                  </a:cubicBezTo>
                  <a:cubicBezTo>
                    <a:pt x="3470" y="427"/>
                    <a:pt x="3470" y="430"/>
                    <a:pt x="3468" y="431"/>
                  </a:cubicBezTo>
                  <a:cubicBezTo>
                    <a:pt x="3467" y="433"/>
                    <a:pt x="3464" y="434"/>
                    <a:pt x="3462" y="434"/>
                  </a:cubicBezTo>
                  <a:cubicBezTo>
                    <a:pt x="3462" y="434"/>
                    <a:pt x="3462" y="434"/>
                    <a:pt x="3462" y="434"/>
                  </a:cubicBezTo>
                  <a:close/>
                  <a:moveTo>
                    <a:pt x="3458" y="406"/>
                  </a:moveTo>
                  <a:cubicBezTo>
                    <a:pt x="3454" y="406"/>
                    <a:pt x="3450" y="403"/>
                    <a:pt x="3450" y="399"/>
                  </a:cubicBezTo>
                  <a:cubicBezTo>
                    <a:pt x="3446" y="370"/>
                    <a:pt x="3439" y="342"/>
                    <a:pt x="3430" y="316"/>
                  </a:cubicBezTo>
                  <a:cubicBezTo>
                    <a:pt x="3422" y="290"/>
                    <a:pt x="3411" y="265"/>
                    <a:pt x="3398" y="242"/>
                  </a:cubicBezTo>
                  <a:cubicBezTo>
                    <a:pt x="3398" y="241"/>
                    <a:pt x="3398" y="241"/>
                    <a:pt x="3398" y="241"/>
                  </a:cubicBezTo>
                  <a:cubicBezTo>
                    <a:pt x="3395" y="236"/>
                    <a:pt x="3391" y="230"/>
                    <a:pt x="3388" y="224"/>
                  </a:cubicBezTo>
                  <a:cubicBezTo>
                    <a:pt x="3382" y="214"/>
                    <a:pt x="3375" y="205"/>
                    <a:pt x="3368" y="195"/>
                  </a:cubicBezTo>
                  <a:cubicBezTo>
                    <a:pt x="3365" y="191"/>
                    <a:pt x="3366" y="186"/>
                    <a:pt x="3370" y="183"/>
                  </a:cubicBezTo>
                  <a:cubicBezTo>
                    <a:pt x="3373" y="181"/>
                    <a:pt x="3379" y="181"/>
                    <a:pt x="3381" y="185"/>
                  </a:cubicBezTo>
                  <a:cubicBezTo>
                    <a:pt x="3389" y="195"/>
                    <a:pt x="3396" y="205"/>
                    <a:pt x="3402" y="215"/>
                  </a:cubicBezTo>
                  <a:cubicBezTo>
                    <a:pt x="3406" y="221"/>
                    <a:pt x="3409" y="227"/>
                    <a:pt x="3413" y="233"/>
                  </a:cubicBezTo>
                  <a:cubicBezTo>
                    <a:pt x="3426" y="258"/>
                    <a:pt x="3438" y="283"/>
                    <a:pt x="3446" y="310"/>
                  </a:cubicBezTo>
                  <a:cubicBezTo>
                    <a:pt x="3456" y="338"/>
                    <a:pt x="3462" y="367"/>
                    <a:pt x="3467" y="397"/>
                  </a:cubicBezTo>
                  <a:cubicBezTo>
                    <a:pt x="3467" y="401"/>
                    <a:pt x="3464" y="406"/>
                    <a:pt x="3460" y="406"/>
                  </a:cubicBezTo>
                  <a:cubicBezTo>
                    <a:pt x="3459" y="406"/>
                    <a:pt x="3459" y="406"/>
                    <a:pt x="3458" y="406"/>
                  </a:cubicBezTo>
                  <a:close/>
                  <a:moveTo>
                    <a:pt x="1718" y="347"/>
                  </a:moveTo>
                  <a:cubicBezTo>
                    <a:pt x="1714" y="347"/>
                    <a:pt x="1711" y="345"/>
                    <a:pt x="1710" y="341"/>
                  </a:cubicBezTo>
                  <a:cubicBezTo>
                    <a:pt x="1709" y="336"/>
                    <a:pt x="1711" y="332"/>
                    <a:pt x="1716" y="330"/>
                  </a:cubicBezTo>
                  <a:cubicBezTo>
                    <a:pt x="1720" y="329"/>
                    <a:pt x="1725" y="332"/>
                    <a:pt x="1726" y="336"/>
                  </a:cubicBezTo>
                  <a:cubicBezTo>
                    <a:pt x="1727" y="339"/>
                    <a:pt x="1727" y="341"/>
                    <a:pt x="1726" y="343"/>
                  </a:cubicBezTo>
                  <a:cubicBezTo>
                    <a:pt x="1724" y="345"/>
                    <a:pt x="1723" y="346"/>
                    <a:pt x="1720" y="347"/>
                  </a:cubicBezTo>
                  <a:cubicBezTo>
                    <a:pt x="1720" y="347"/>
                    <a:pt x="1719" y="347"/>
                    <a:pt x="1718" y="347"/>
                  </a:cubicBezTo>
                  <a:close/>
                  <a:moveTo>
                    <a:pt x="1710" y="320"/>
                  </a:moveTo>
                  <a:cubicBezTo>
                    <a:pt x="1706" y="320"/>
                    <a:pt x="1703" y="318"/>
                    <a:pt x="1702" y="314"/>
                  </a:cubicBezTo>
                  <a:cubicBezTo>
                    <a:pt x="1692" y="284"/>
                    <a:pt x="1678" y="255"/>
                    <a:pt x="1662" y="228"/>
                  </a:cubicBezTo>
                  <a:cubicBezTo>
                    <a:pt x="1650" y="208"/>
                    <a:pt x="1636" y="188"/>
                    <a:pt x="1620" y="171"/>
                  </a:cubicBezTo>
                  <a:cubicBezTo>
                    <a:pt x="1613" y="163"/>
                    <a:pt x="1606" y="156"/>
                    <a:pt x="1599" y="149"/>
                  </a:cubicBezTo>
                  <a:cubicBezTo>
                    <a:pt x="1599" y="149"/>
                    <a:pt x="1599" y="149"/>
                    <a:pt x="1599" y="149"/>
                  </a:cubicBezTo>
                  <a:cubicBezTo>
                    <a:pt x="1594" y="143"/>
                    <a:pt x="1587" y="137"/>
                    <a:pt x="1581" y="132"/>
                  </a:cubicBezTo>
                  <a:cubicBezTo>
                    <a:pt x="1577" y="128"/>
                    <a:pt x="1577" y="123"/>
                    <a:pt x="1580" y="120"/>
                  </a:cubicBezTo>
                  <a:cubicBezTo>
                    <a:pt x="1583" y="116"/>
                    <a:pt x="1589" y="116"/>
                    <a:pt x="1592" y="119"/>
                  </a:cubicBezTo>
                  <a:cubicBezTo>
                    <a:pt x="1599" y="124"/>
                    <a:pt x="1605" y="130"/>
                    <a:pt x="1611" y="136"/>
                  </a:cubicBezTo>
                  <a:cubicBezTo>
                    <a:pt x="1611" y="136"/>
                    <a:pt x="1611" y="136"/>
                    <a:pt x="1611" y="136"/>
                  </a:cubicBezTo>
                  <a:cubicBezTo>
                    <a:pt x="1619" y="144"/>
                    <a:pt x="1626" y="151"/>
                    <a:pt x="1633" y="159"/>
                  </a:cubicBezTo>
                  <a:cubicBezTo>
                    <a:pt x="1633" y="160"/>
                    <a:pt x="1633" y="160"/>
                    <a:pt x="1633" y="160"/>
                  </a:cubicBezTo>
                  <a:cubicBezTo>
                    <a:pt x="1633" y="160"/>
                    <a:pt x="1633" y="160"/>
                    <a:pt x="1633" y="160"/>
                  </a:cubicBezTo>
                  <a:cubicBezTo>
                    <a:pt x="1649" y="178"/>
                    <a:pt x="1664" y="198"/>
                    <a:pt x="1676" y="219"/>
                  </a:cubicBezTo>
                  <a:cubicBezTo>
                    <a:pt x="1693" y="247"/>
                    <a:pt x="1707" y="277"/>
                    <a:pt x="1718" y="309"/>
                  </a:cubicBezTo>
                  <a:cubicBezTo>
                    <a:pt x="1718" y="309"/>
                    <a:pt x="1718" y="309"/>
                    <a:pt x="1718" y="309"/>
                  </a:cubicBezTo>
                  <a:cubicBezTo>
                    <a:pt x="1718" y="309"/>
                    <a:pt x="1718" y="309"/>
                    <a:pt x="1718" y="309"/>
                  </a:cubicBezTo>
                  <a:cubicBezTo>
                    <a:pt x="1719" y="311"/>
                    <a:pt x="1719" y="313"/>
                    <a:pt x="1718" y="315"/>
                  </a:cubicBezTo>
                  <a:cubicBezTo>
                    <a:pt x="1717" y="317"/>
                    <a:pt x="1715" y="319"/>
                    <a:pt x="1713" y="320"/>
                  </a:cubicBezTo>
                  <a:cubicBezTo>
                    <a:pt x="1712" y="320"/>
                    <a:pt x="1711" y="320"/>
                    <a:pt x="1710" y="320"/>
                  </a:cubicBezTo>
                  <a:close/>
                  <a:moveTo>
                    <a:pt x="841" y="281"/>
                  </a:moveTo>
                  <a:cubicBezTo>
                    <a:pt x="840" y="281"/>
                    <a:pt x="839" y="281"/>
                    <a:pt x="838" y="281"/>
                  </a:cubicBezTo>
                  <a:cubicBezTo>
                    <a:pt x="836" y="280"/>
                    <a:pt x="834" y="278"/>
                    <a:pt x="833" y="276"/>
                  </a:cubicBezTo>
                  <a:cubicBezTo>
                    <a:pt x="832" y="274"/>
                    <a:pt x="832" y="272"/>
                    <a:pt x="833" y="269"/>
                  </a:cubicBezTo>
                  <a:cubicBezTo>
                    <a:pt x="833" y="269"/>
                    <a:pt x="833" y="269"/>
                    <a:pt x="833" y="269"/>
                  </a:cubicBezTo>
                  <a:cubicBezTo>
                    <a:pt x="835" y="265"/>
                    <a:pt x="840" y="263"/>
                    <a:pt x="844" y="265"/>
                  </a:cubicBezTo>
                  <a:cubicBezTo>
                    <a:pt x="849" y="267"/>
                    <a:pt x="851" y="272"/>
                    <a:pt x="849" y="276"/>
                  </a:cubicBezTo>
                  <a:cubicBezTo>
                    <a:pt x="849" y="277"/>
                    <a:pt x="849" y="277"/>
                    <a:pt x="849" y="277"/>
                  </a:cubicBezTo>
                  <a:cubicBezTo>
                    <a:pt x="849" y="277"/>
                    <a:pt x="849" y="277"/>
                    <a:pt x="849" y="277"/>
                  </a:cubicBezTo>
                  <a:cubicBezTo>
                    <a:pt x="847" y="279"/>
                    <a:pt x="844" y="281"/>
                    <a:pt x="841" y="281"/>
                  </a:cubicBezTo>
                  <a:close/>
                  <a:moveTo>
                    <a:pt x="8" y="257"/>
                  </a:moveTo>
                  <a:cubicBezTo>
                    <a:pt x="3" y="257"/>
                    <a:pt x="0" y="253"/>
                    <a:pt x="0" y="248"/>
                  </a:cubicBezTo>
                  <a:cubicBezTo>
                    <a:pt x="0" y="244"/>
                    <a:pt x="3" y="240"/>
                    <a:pt x="8" y="240"/>
                  </a:cubicBezTo>
                  <a:cubicBezTo>
                    <a:pt x="13" y="240"/>
                    <a:pt x="16" y="244"/>
                    <a:pt x="16" y="248"/>
                  </a:cubicBezTo>
                  <a:cubicBezTo>
                    <a:pt x="16" y="253"/>
                    <a:pt x="13" y="257"/>
                    <a:pt x="8" y="257"/>
                  </a:cubicBezTo>
                  <a:close/>
                  <a:moveTo>
                    <a:pt x="853" y="256"/>
                  </a:moveTo>
                  <a:cubicBezTo>
                    <a:pt x="852" y="256"/>
                    <a:pt x="851" y="256"/>
                    <a:pt x="849" y="255"/>
                  </a:cubicBezTo>
                  <a:cubicBezTo>
                    <a:pt x="845" y="253"/>
                    <a:pt x="844" y="248"/>
                    <a:pt x="846" y="243"/>
                  </a:cubicBezTo>
                  <a:cubicBezTo>
                    <a:pt x="855" y="226"/>
                    <a:pt x="865" y="210"/>
                    <a:pt x="876" y="194"/>
                  </a:cubicBezTo>
                  <a:cubicBezTo>
                    <a:pt x="876" y="194"/>
                    <a:pt x="876" y="194"/>
                    <a:pt x="876" y="194"/>
                  </a:cubicBezTo>
                  <a:cubicBezTo>
                    <a:pt x="892" y="171"/>
                    <a:pt x="911" y="149"/>
                    <a:pt x="933" y="129"/>
                  </a:cubicBezTo>
                  <a:cubicBezTo>
                    <a:pt x="953" y="109"/>
                    <a:pt x="976" y="92"/>
                    <a:pt x="1001" y="76"/>
                  </a:cubicBezTo>
                  <a:cubicBezTo>
                    <a:pt x="1005" y="74"/>
                    <a:pt x="1010" y="75"/>
                    <a:pt x="1013" y="79"/>
                  </a:cubicBezTo>
                  <a:cubicBezTo>
                    <a:pt x="1015" y="83"/>
                    <a:pt x="1014" y="88"/>
                    <a:pt x="1010" y="91"/>
                  </a:cubicBezTo>
                  <a:cubicBezTo>
                    <a:pt x="962" y="121"/>
                    <a:pt x="920" y="160"/>
                    <a:pt x="890" y="204"/>
                  </a:cubicBezTo>
                  <a:cubicBezTo>
                    <a:pt x="890" y="204"/>
                    <a:pt x="890" y="204"/>
                    <a:pt x="890" y="204"/>
                  </a:cubicBezTo>
                  <a:cubicBezTo>
                    <a:pt x="890" y="204"/>
                    <a:pt x="890" y="204"/>
                    <a:pt x="890" y="204"/>
                  </a:cubicBezTo>
                  <a:cubicBezTo>
                    <a:pt x="879" y="219"/>
                    <a:pt x="869" y="235"/>
                    <a:pt x="861" y="251"/>
                  </a:cubicBezTo>
                  <a:cubicBezTo>
                    <a:pt x="859" y="254"/>
                    <a:pt x="857" y="256"/>
                    <a:pt x="853" y="256"/>
                  </a:cubicBezTo>
                  <a:close/>
                  <a:moveTo>
                    <a:pt x="2613" y="205"/>
                  </a:moveTo>
                  <a:cubicBezTo>
                    <a:pt x="2611" y="205"/>
                    <a:pt x="2610" y="204"/>
                    <a:pt x="2608" y="203"/>
                  </a:cubicBezTo>
                  <a:cubicBezTo>
                    <a:pt x="2604" y="200"/>
                    <a:pt x="2603" y="195"/>
                    <a:pt x="2606" y="191"/>
                  </a:cubicBezTo>
                  <a:cubicBezTo>
                    <a:pt x="2609" y="187"/>
                    <a:pt x="2614" y="187"/>
                    <a:pt x="2618" y="189"/>
                  </a:cubicBezTo>
                  <a:cubicBezTo>
                    <a:pt x="2622" y="192"/>
                    <a:pt x="2623" y="197"/>
                    <a:pt x="2620" y="201"/>
                  </a:cubicBezTo>
                  <a:cubicBezTo>
                    <a:pt x="2620" y="201"/>
                    <a:pt x="2620" y="201"/>
                    <a:pt x="2620" y="201"/>
                  </a:cubicBezTo>
                  <a:cubicBezTo>
                    <a:pt x="2618" y="203"/>
                    <a:pt x="2616" y="205"/>
                    <a:pt x="2613" y="205"/>
                  </a:cubicBezTo>
                  <a:close/>
                  <a:moveTo>
                    <a:pt x="2630" y="182"/>
                  </a:moveTo>
                  <a:cubicBezTo>
                    <a:pt x="2628" y="182"/>
                    <a:pt x="2626" y="181"/>
                    <a:pt x="2625" y="180"/>
                  </a:cubicBezTo>
                  <a:cubicBezTo>
                    <a:pt x="2621" y="177"/>
                    <a:pt x="2621" y="172"/>
                    <a:pt x="2624" y="168"/>
                  </a:cubicBezTo>
                  <a:cubicBezTo>
                    <a:pt x="2636" y="153"/>
                    <a:pt x="2649" y="139"/>
                    <a:pt x="2663" y="126"/>
                  </a:cubicBezTo>
                  <a:cubicBezTo>
                    <a:pt x="2666" y="124"/>
                    <a:pt x="2669" y="122"/>
                    <a:pt x="2672" y="119"/>
                  </a:cubicBezTo>
                  <a:cubicBezTo>
                    <a:pt x="2697" y="96"/>
                    <a:pt x="2726" y="76"/>
                    <a:pt x="2757" y="60"/>
                  </a:cubicBezTo>
                  <a:cubicBezTo>
                    <a:pt x="2774" y="51"/>
                    <a:pt x="2791" y="43"/>
                    <a:pt x="2810" y="36"/>
                  </a:cubicBezTo>
                  <a:cubicBezTo>
                    <a:pt x="2814" y="34"/>
                    <a:pt x="2819" y="37"/>
                    <a:pt x="2821" y="41"/>
                  </a:cubicBezTo>
                  <a:cubicBezTo>
                    <a:pt x="2821" y="43"/>
                    <a:pt x="2821" y="45"/>
                    <a:pt x="2820" y="47"/>
                  </a:cubicBezTo>
                  <a:cubicBezTo>
                    <a:pt x="2819" y="49"/>
                    <a:pt x="2818" y="51"/>
                    <a:pt x="2816" y="52"/>
                  </a:cubicBezTo>
                  <a:cubicBezTo>
                    <a:pt x="2798" y="59"/>
                    <a:pt x="2781" y="66"/>
                    <a:pt x="2766" y="75"/>
                  </a:cubicBezTo>
                  <a:cubicBezTo>
                    <a:pt x="2736" y="91"/>
                    <a:pt x="2708" y="110"/>
                    <a:pt x="2683" y="132"/>
                  </a:cubicBezTo>
                  <a:cubicBezTo>
                    <a:pt x="2680" y="134"/>
                    <a:pt x="2678" y="136"/>
                    <a:pt x="2675" y="139"/>
                  </a:cubicBezTo>
                  <a:cubicBezTo>
                    <a:pt x="2661" y="151"/>
                    <a:pt x="2649" y="165"/>
                    <a:pt x="2637" y="179"/>
                  </a:cubicBezTo>
                  <a:cubicBezTo>
                    <a:pt x="2635" y="181"/>
                    <a:pt x="2633" y="182"/>
                    <a:pt x="2630" y="182"/>
                  </a:cubicBezTo>
                  <a:close/>
                  <a:moveTo>
                    <a:pt x="3357" y="176"/>
                  </a:moveTo>
                  <a:cubicBezTo>
                    <a:pt x="3355" y="176"/>
                    <a:pt x="3352" y="175"/>
                    <a:pt x="3351" y="173"/>
                  </a:cubicBezTo>
                  <a:cubicBezTo>
                    <a:pt x="3349" y="172"/>
                    <a:pt x="3348" y="170"/>
                    <a:pt x="3349" y="167"/>
                  </a:cubicBezTo>
                  <a:cubicBezTo>
                    <a:pt x="3349" y="165"/>
                    <a:pt x="3350" y="163"/>
                    <a:pt x="3352" y="162"/>
                  </a:cubicBezTo>
                  <a:cubicBezTo>
                    <a:pt x="3355" y="159"/>
                    <a:pt x="3361" y="159"/>
                    <a:pt x="3363" y="162"/>
                  </a:cubicBezTo>
                  <a:cubicBezTo>
                    <a:pt x="3365" y="164"/>
                    <a:pt x="3366" y="166"/>
                    <a:pt x="3365" y="169"/>
                  </a:cubicBezTo>
                  <a:cubicBezTo>
                    <a:pt x="3365" y="171"/>
                    <a:pt x="3364" y="173"/>
                    <a:pt x="3363" y="174"/>
                  </a:cubicBezTo>
                  <a:cubicBezTo>
                    <a:pt x="3361" y="176"/>
                    <a:pt x="3359" y="176"/>
                    <a:pt x="3357" y="176"/>
                  </a:cubicBezTo>
                  <a:close/>
                  <a:moveTo>
                    <a:pt x="3338" y="156"/>
                  </a:moveTo>
                  <a:cubicBezTo>
                    <a:pt x="3336" y="156"/>
                    <a:pt x="3333" y="155"/>
                    <a:pt x="3332" y="153"/>
                  </a:cubicBezTo>
                  <a:cubicBezTo>
                    <a:pt x="3330" y="151"/>
                    <a:pt x="3327" y="148"/>
                    <a:pt x="3325" y="146"/>
                  </a:cubicBezTo>
                  <a:cubicBezTo>
                    <a:pt x="3301" y="123"/>
                    <a:pt x="3274" y="102"/>
                    <a:pt x="3245" y="85"/>
                  </a:cubicBezTo>
                  <a:cubicBezTo>
                    <a:pt x="3229" y="76"/>
                    <a:pt x="3213" y="67"/>
                    <a:pt x="3195" y="60"/>
                  </a:cubicBezTo>
                  <a:cubicBezTo>
                    <a:pt x="3182" y="54"/>
                    <a:pt x="3168" y="48"/>
                    <a:pt x="3153" y="44"/>
                  </a:cubicBezTo>
                  <a:cubicBezTo>
                    <a:pt x="3150" y="43"/>
                    <a:pt x="3147" y="41"/>
                    <a:pt x="3143" y="40"/>
                  </a:cubicBezTo>
                  <a:cubicBezTo>
                    <a:pt x="3139" y="39"/>
                    <a:pt x="3136" y="34"/>
                    <a:pt x="3138" y="30"/>
                  </a:cubicBezTo>
                  <a:cubicBezTo>
                    <a:pt x="3139" y="25"/>
                    <a:pt x="3144" y="23"/>
                    <a:pt x="3148" y="24"/>
                  </a:cubicBezTo>
                  <a:cubicBezTo>
                    <a:pt x="3151" y="25"/>
                    <a:pt x="3155" y="26"/>
                    <a:pt x="3159" y="27"/>
                  </a:cubicBezTo>
                  <a:cubicBezTo>
                    <a:pt x="3174" y="32"/>
                    <a:pt x="3188" y="38"/>
                    <a:pt x="3202" y="44"/>
                  </a:cubicBezTo>
                  <a:cubicBezTo>
                    <a:pt x="3220" y="52"/>
                    <a:pt x="3237" y="61"/>
                    <a:pt x="3253" y="70"/>
                  </a:cubicBezTo>
                  <a:cubicBezTo>
                    <a:pt x="3284" y="88"/>
                    <a:pt x="3312" y="110"/>
                    <a:pt x="3336" y="134"/>
                  </a:cubicBezTo>
                  <a:cubicBezTo>
                    <a:pt x="3339" y="136"/>
                    <a:pt x="3341" y="139"/>
                    <a:pt x="3344" y="141"/>
                  </a:cubicBezTo>
                  <a:cubicBezTo>
                    <a:pt x="3346" y="143"/>
                    <a:pt x="3346" y="145"/>
                    <a:pt x="3346" y="147"/>
                  </a:cubicBezTo>
                  <a:cubicBezTo>
                    <a:pt x="3346" y="149"/>
                    <a:pt x="3345" y="152"/>
                    <a:pt x="3344" y="153"/>
                  </a:cubicBezTo>
                  <a:cubicBezTo>
                    <a:pt x="3342" y="155"/>
                    <a:pt x="3340" y="156"/>
                    <a:pt x="3338" y="156"/>
                  </a:cubicBezTo>
                  <a:close/>
                  <a:moveTo>
                    <a:pt x="1565" y="116"/>
                  </a:moveTo>
                  <a:cubicBezTo>
                    <a:pt x="1563" y="116"/>
                    <a:pt x="1561" y="115"/>
                    <a:pt x="1560" y="114"/>
                  </a:cubicBezTo>
                  <a:cubicBezTo>
                    <a:pt x="1556" y="111"/>
                    <a:pt x="1555" y="106"/>
                    <a:pt x="1558" y="102"/>
                  </a:cubicBezTo>
                  <a:cubicBezTo>
                    <a:pt x="1561" y="98"/>
                    <a:pt x="1566" y="98"/>
                    <a:pt x="1570" y="100"/>
                  </a:cubicBezTo>
                  <a:cubicBezTo>
                    <a:pt x="1572" y="102"/>
                    <a:pt x="1573" y="104"/>
                    <a:pt x="1573" y="106"/>
                  </a:cubicBezTo>
                  <a:cubicBezTo>
                    <a:pt x="1573" y="108"/>
                    <a:pt x="1573" y="111"/>
                    <a:pt x="1571" y="112"/>
                  </a:cubicBezTo>
                  <a:cubicBezTo>
                    <a:pt x="1570" y="114"/>
                    <a:pt x="1567" y="116"/>
                    <a:pt x="1565" y="116"/>
                  </a:cubicBezTo>
                  <a:close/>
                  <a:moveTo>
                    <a:pt x="1542" y="99"/>
                  </a:moveTo>
                  <a:cubicBezTo>
                    <a:pt x="1540" y="99"/>
                    <a:pt x="1538" y="99"/>
                    <a:pt x="1537" y="98"/>
                  </a:cubicBezTo>
                  <a:cubicBezTo>
                    <a:pt x="1504" y="76"/>
                    <a:pt x="1468" y="58"/>
                    <a:pt x="1430" y="45"/>
                  </a:cubicBezTo>
                  <a:cubicBezTo>
                    <a:pt x="1430" y="45"/>
                    <a:pt x="1430" y="45"/>
                    <a:pt x="1430" y="45"/>
                  </a:cubicBezTo>
                  <a:cubicBezTo>
                    <a:pt x="1429" y="45"/>
                    <a:pt x="1429" y="45"/>
                    <a:pt x="1429" y="45"/>
                  </a:cubicBezTo>
                  <a:cubicBezTo>
                    <a:pt x="1429" y="45"/>
                    <a:pt x="1429" y="45"/>
                    <a:pt x="1429" y="45"/>
                  </a:cubicBezTo>
                  <a:cubicBezTo>
                    <a:pt x="1429" y="45"/>
                    <a:pt x="1429" y="45"/>
                    <a:pt x="1429" y="45"/>
                  </a:cubicBezTo>
                  <a:cubicBezTo>
                    <a:pt x="1415" y="40"/>
                    <a:pt x="1400" y="36"/>
                    <a:pt x="1385" y="32"/>
                  </a:cubicBezTo>
                  <a:cubicBezTo>
                    <a:pt x="1367" y="28"/>
                    <a:pt x="1350" y="25"/>
                    <a:pt x="1332" y="22"/>
                  </a:cubicBezTo>
                  <a:cubicBezTo>
                    <a:pt x="1332" y="22"/>
                    <a:pt x="1332" y="22"/>
                    <a:pt x="1332" y="22"/>
                  </a:cubicBezTo>
                  <a:cubicBezTo>
                    <a:pt x="1330" y="22"/>
                    <a:pt x="1330" y="22"/>
                    <a:pt x="1330" y="22"/>
                  </a:cubicBezTo>
                  <a:cubicBezTo>
                    <a:pt x="1325" y="22"/>
                    <a:pt x="1322" y="17"/>
                    <a:pt x="1323" y="13"/>
                  </a:cubicBezTo>
                  <a:cubicBezTo>
                    <a:pt x="1323" y="8"/>
                    <a:pt x="1327" y="5"/>
                    <a:pt x="1332" y="5"/>
                  </a:cubicBezTo>
                  <a:cubicBezTo>
                    <a:pt x="1332" y="5"/>
                    <a:pt x="1333" y="5"/>
                    <a:pt x="1333" y="6"/>
                  </a:cubicBezTo>
                  <a:cubicBezTo>
                    <a:pt x="1333" y="6"/>
                    <a:pt x="1334" y="6"/>
                    <a:pt x="1334" y="6"/>
                  </a:cubicBezTo>
                  <a:cubicBezTo>
                    <a:pt x="1334" y="6"/>
                    <a:pt x="1334" y="6"/>
                    <a:pt x="1334" y="6"/>
                  </a:cubicBezTo>
                  <a:cubicBezTo>
                    <a:pt x="1352" y="8"/>
                    <a:pt x="1371" y="11"/>
                    <a:pt x="1389" y="16"/>
                  </a:cubicBezTo>
                  <a:cubicBezTo>
                    <a:pt x="1404" y="19"/>
                    <a:pt x="1420" y="24"/>
                    <a:pt x="1434" y="29"/>
                  </a:cubicBezTo>
                  <a:cubicBezTo>
                    <a:pt x="1434" y="29"/>
                    <a:pt x="1434" y="29"/>
                    <a:pt x="1434" y="29"/>
                  </a:cubicBezTo>
                  <a:cubicBezTo>
                    <a:pt x="1474" y="42"/>
                    <a:pt x="1512" y="60"/>
                    <a:pt x="1546" y="84"/>
                  </a:cubicBezTo>
                  <a:cubicBezTo>
                    <a:pt x="1548" y="85"/>
                    <a:pt x="1550" y="87"/>
                    <a:pt x="1550" y="89"/>
                  </a:cubicBezTo>
                  <a:cubicBezTo>
                    <a:pt x="1550" y="91"/>
                    <a:pt x="1550" y="94"/>
                    <a:pt x="1549" y="95"/>
                  </a:cubicBezTo>
                  <a:cubicBezTo>
                    <a:pt x="1547" y="98"/>
                    <a:pt x="1545" y="99"/>
                    <a:pt x="1542" y="99"/>
                  </a:cubicBezTo>
                  <a:close/>
                  <a:moveTo>
                    <a:pt x="1030" y="78"/>
                  </a:moveTo>
                  <a:cubicBezTo>
                    <a:pt x="1027" y="78"/>
                    <a:pt x="1024" y="76"/>
                    <a:pt x="1022" y="73"/>
                  </a:cubicBezTo>
                  <a:cubicBezTo>
                    <a:pt x="1021" y="71"/>
                    <a:pt x="1021" y="69"/>
                    <a:pt x="1022" y="67"/>
                  </a:cubicBezTo>
                  <a:cubicBezTo>
                    <a:pt x="1022" y="65"/>
                    <a:pt x="1024" y="63"/>
                    <a:pt x="1026" y="62"/>
                  </a:cubicBezTo>
                  <a:cubicBezTo>
                    <a:pt x="1030" y="60"/>
                    <a:pt x="1035" y="61"/>
                    <a:pt x="1037" y="65"/>
                  </a:cubicBezTo>
                  <a:cubicBezTo>
                    <a:pt x="1040" y="69"/>
                    <a:pt x="1038" y="74"/>
                    <a:pt x="1034" y="77"/>
                  </a:cubicBezTo>
                  <a:cubicBezTo>
                    <a:pt x="1033" y="77"/>
                    <a:pt x="1031" y="78"/>
                    <a:pt x="1030" y="78"/>
                  </a:cubicBezTo>
                  <a:close/>
                  <a:moveTo>
                    <a:pt x="1055" y="65"/>
                  </a:moveTo>
                  <a:cubicBezTo>
                    <a:pt x="1052" y="65"/>
                    <a:pt x="1049" y="63"/>
                    <a:pt x="1047" y="60"/>
                  </a:cubicBezTo>
                  <a:cubicBezTo>
                    <a:pt x="1046" y="58"/>
                    <a:pt x="1046" y="56"/>
                    <a:pt x="1047" y="54"/>
                  </a:cubicBezTo>
                  <a:cubicBezTo>
                    <a:pt x="1048" y="51"/>
                    <a:pt x="1049" y="50"/>
                    <a:pt x="1052" y="49"/>
                  </a:cubicBezTo>
                  <a:cubicBezTo>
                    <a:pt x="1069" y="41"/>
                    <a:pt x="1087" y="34"/>
                    <a:pt x="1105" y="28"/>
                  </a:cubicBezTo>
                  <a:cubicBezTo>
                    <a:pt x="1113" y="25"/>
                    <a:pt x="1121" y="22"/>
                    <a:pt x="1129" y="20"/>
                  </a:cubicBezTo>
                  <a:cubicBezTo>
                    <a:pt x="1130" y="20"/>
                    <a:pt x="1130" y="20"/>
                    <a:pt x="1130" y="20"/>
                  </a:cubicBezTo>
                  <a:cubicBezTo>
                    <a:pt x="1136" y="18"/>
                    <a:pt x="1141" y="17"/>
                    <a:pt x="1147" y="16"/>
                  </a:cubicBezTo>
                  <a:cubicBezTo>
                    <a:pt x="1150" y="15"/>
                    <a:pt x="1152" y="15"/>
                    <a:pt x="1154" y="14"/>
                  </a:cubicBezTo>
                  <a:cubicBezTo>
                    <a:pt x="1154" y="14"/>
                    <a:pt x="1154" y="14"/>
                    <a:pt x="1154" y="14"/>
                  </a:cubicBezTo>
                  <a:cubicBezTo>
                    <a:pt x="1160" y="13"/>
                    <a:pt x="1166" y="12"/>
                    <a:pt x="1172" y="11"/>
                  </a:cubicBezTo>
                  <a:cubicBezTo>
                    <a:pt x="1174" y="10"/>
                    <a:pt x="1177" y="9"/>
                    <a:pt x="1180" y="9"/>
                  </a:cubicBezTo>
                  <a:cubicBezTo>
                    <a:pt x="1180" y="9"/>
                    <a:pt x="1180" y="9"/>
                    <a:pt x="1180" y="9"/>
                  </a:cubicBezTo>
                  <a:cubicBezTo>
                    <a:pt x="1183" y="8"/>
                    <a:pt x="1186" y="8"/>
                    <a:pt x="1188" y="8"/>
                  </a:cubicBezTo>
                  <a:cubicBezTo>
                    <a:pt x="1194" y="7"/>
                    <a:pt x="1200" y="6"/>
                    <a:pt x="1205" y="5"/>
                  </a:cubicBezTo>
                  <a:cubicBezTo>
                    <a:pt x="1206" y="5"/>
                    <a:pt x="1206" y="5"/>
                    <a:pt x="1206" y="5"/>
                  </a:cubicBezTo>
                  <a:cubicBezTo>
                    <a:pt x="1208" y="5"/>
                    <a:pt x="1211" y="5"/>
                    <a:pt x="1213" y="4"/>
                  </a:cubicBezTo>
                  <a:cubicBezTo>
                    <a:pt x="1219" y="4"/>
                    <a:pt x="1225" y="3"/>
                    <a:pt x="1231" y="3"/>
                  </a:cubicBezTo>
                  <a:cubicBezTo>
                    <a:pt x="1245" y="2"/>
                    <a:pt x="1260" y="1"/>
                    <a:pt x="1275" y="2"/>
                  </a:cubicBezTo>
                  <a:cubicBezTo>
                    <a:pt x="1279" y="2"/>
                    <a:pt x="1283" y="6"/>
                    <a:pt x="1283" y="10"/>
                  </a:cubicBezTo>
                  <a:cubicBezTo>
                    <a:pt x="1283" y="15"/>
                    <a:pt x="1279" y="19"/>
                    <a:pt x="1275" y="19"/>
                  </a:cubicBezTo>
                  <a:cubicBezTo>
                    <a:pt x="1275" y="19"/>
                    <a:pt x="1275" y="19"/>
                    <a:pt x="1275" y="19"/>
                  </a:cubicBezTo>
                  <a:cubicBezTo>
                    <a:pt x="1260" y="18"/>
                    <a:pt x="1246" y="19"/>
                    <a:pt x="1232" y="20"/>
                  </a:cubicBezTo>
                  <a:cubicBezTo>
                    <a:pt x="1232" y="20"/>
                    <a:pt x="1232" y="20"/>
                    <a:pt x="1232" y="20"/>
                  </a:cubicBezTo>
                  <a:cubicBezTo>
                    <a:pt x="1227" y="20"/>
                    <a:pt x="1221" y="21"/>
                    <a:pt x="1215" y="21"/>
                  </a:cubicBezTo>
                  <a:cubicBezTo>
                    <a:pt x="1213" y="22"/>
                    <a:pt x="1210" y="22"/>
                    <a:pt x="1207" y="22"/>
                  </a:cubicBezTo>
                  <a:cubicBezTo>
                    <a:pt x="1207" y="22"/>
                    <a:pt x="1207" y="22"/>
                    <a:pt x="1207" y="22"/>
                  </a:cubicBezTo>
                  <a:cubicBezTo>
                    <a:pt x="1207" y="22"/>
                    <a:pt x="1207" y="22"/>
                    <a:pt x="1207" y="22"/>
                  </a:cubicBezTo>
                  <a:cubicBezTo>
                    <a:pt x="1202" y="23"/>
                    <a:pt x="1196" y="24"/>
                    <a:pt x="1191" y="24"/>
                  </a:cubicBezTo>
                  <a:cubicBezTo>
                    <a:pt x="1188" y="25"/>
                    <a:pt x="1186" y="25"/>
                    <a:pt x="1183" y="26"/>
                  </a:cubicBezTo>
                  <a:cubicBezTo>
                    <a:pt x="1180" y="26"/>
                    <a:pt x="1177" y="27"/>
                    <a:pt x="1174" y="27"/>
                  </a:cubicBezTo>
                  <a:cubicBezTo>
                    <a:pt x="1169" y="28"/>
                    <a:pt x="1164" y="29"/>
                    <a:pt x="1159" y="30"/>
                  </a:cubicBezTo>
                  <a:cubicBezTo>
                    <a:pt x="1158" y="30"/>
                    <a:pt x="1158" y="30"/>
                    <a:pt x="1158" y="30"/>
                  </a:cubicBezTo>
                  <a:cubicBezTo>
                    <a:pt x="1156" y="31"/>
                    <a:pt x="1153" y="32"/>
                    <a:pt x="1151" y="32"/>
                  </a:cubicBezTo>
                  <a:cubicBezTo>
                    <a:pt x="1145" y="34"/>
                    <a:pt x="1140" y="35"/>
                    <a:pt x="1134" y="36"/>
                  </a:cubicBezTo>
                  <a:cubicBezTo>
                    <a:pt x="1134" y="37"/>
                    <a:pt x="1134" y="37"/>
                    <a:pt x="1134" y="37"/>
                  </a:cubicBezTo>
                  <a:cubicBezTo>
                    <a:pt x="1126" y="39"/>
                    <a:pt x="1118" y="41"/>
                    <a:pt x="1110" y="44"/>
                  </a:cubicBezTo>
                  <a:cubicBezTo>
                    <a:pt x="1093" y="50"/>
                    <a:pt x="1075" y="56"/>
                    <a:pt x="1059" y="64"/>
                  </a:cubicBezTo>
                  <a:cubicBezTo>
                    <a:pt x="1058" y="65"/>
                    <a:pt x="1056" y="65"/>
                    <a:pt x="1055" y="65"/>
                  </a:cubicBezTo>
                  <a:close/>
                  <a:moveTo>
                    <a:pt x="2839" y="43"/>
                  </a:moveTo>
                  <a:cubicBezTo>
                    <a:pt x="2836" y="43"/>
                    <a:pt x="2832" y="41"/>
                    <a:pt x="2831" y="37"/>
                  </a:cubicBezTo>
                  <a:cubicBezTo>
                    <a:pt x="2830" y="33"/>
                    <a:pt x="2832" y="28"/>
                    <a:pt x="2837" y="26"/>
                  </a:cubicBezTo>
                  <a:cubicBezTo>
                    <a:pt x="2841" y="25"/>
                    <a:pt x="2846" y="28"/>
                    <a:pt x="2847" y="32"/>
                  </a:cubicBezTo>
                  <a:cubicBezTo>
                    <a:pt x="2848" y="34"/>
                    <a:pt x="2848" y="36"/>
                    <a:pt x="2847" y="38"/>
                  </a:cubicBezTo>
                  <a:cubicBezTo>
                    <a:pt x="2846" y="40"/>
                    <a:pt x="2844" y="42"/>
                    <a:pt x="2842" y="43"/>
                  </a:cubicBezTo>
                  <a:cubicBezTo>
                    <a:pt x="2841" y="43"/>
                    <a:pt x="2840" y="43"/>
                    <a:pt x="2839" y="43"/>
                  </a:cubicBezTo>
                  <a:close/>
                  <a:moveTo>
                    <a:pt x="2866" y="35"/>
                  </a:moveTo>
                  <a:cubicBezTo>
                    <a:pt x="2863" y="35"/>
                    <a:pt x="2859" y="32"/>
                    <a:pt x="2858" y="29"/>
                  </a:cubicBezTo>
                  <a:cubicBezTo>
                    <a:pt x="2858" y="26"/>
                    <a:pt x="2858" y="24"/>
                    <a:pt x="2859" y="22"/>
                  </a:cubicBezTo>
                  <a:cubicBezTo>
                    <a:pt x="2860" y="20"/>
                    <a:pt x="2862" y="19"/>
                    <a:pt x="2864" y="18"/>
                  </a:cubicBezTo>
                  <a:cubicBezTo>
                    <a:pt x="2883" y="14"/>
                    <a:pt x="2902" y="10"/>
                    <a:pt x="2921" y="7"/>
                  </a:cubicBezTo>
                  <a:cubicBezTo>
                    <a:pt x="2966" y="0"/>
                    <a:pt x="3012" y="0"/>
                    <a:pt x="3058" y="5"/>
                  </a:cubicBezTo>
                  <a:cubicBezTo>
                    <a:pt x="3069" y="7"/>
                    <a:pt x="3081" y="8"/>
                    <a:pt x="3092" y="10"/>
                  </a:cubicBezTo>
                  <a:cubicBezTo>
                    <a:pt x="3095" y="11"/>
                    <a:pt x="3097" y="12"/>
                    <a:pt x="3098" y="14"/>
                  </a:cubicBezTo>
                  <a:cubicBezTo>
                    <a:pt x="3099" y="16"/>
                    <a:pt x="3100" y="18"/>
                    <a:pt x="3099" y="20"/>
                  </a:cubicBezTo>
                  <a:cubicBezTo>
                    <a:pt x="3098" y="25"/>
                    <a:pt x="3094" y="28"/>
                    <a:pt x="3089" y="27"/>
                  </a:cubicBezTo>
                  <a:cubicBezTo>
                    <a:pt x="3078" y="25"/>
                    <a:pt x="3067" y="23"/>
                    <a:pt x="3056" y="22"/>
                  </a:cubicBezTo>
                  <a:cubicBezTo>
                    <a:pt x="3012" y="17"/>
                    <a:pt x="2966" y="18"/>
                    <a:pt x="2923" y="24"/>
                  </a:cubicBezTo>
                  <a:cubicBezTo>
                    <a:pt x="2905" y="26"/>
                    <a:pt x="2886" y="30"/>
                    <a:pt x="2869" y="35"/>
                  </a:cubicBezTo>
                  <a:cubicBezTo>
                    <a:pt x="2868" y="35"/>
                    <a:pt x="2867" y="35"/>
                    <a:pt x="2866" y="35"/>
                  </a:cubicBezTo>
                  <a:close/>
                  <a:moveTo>
                    <a:pt x="3118" y="33"/>
                  </a:moveTo>
                  <a:cubicBezTo>
                    <a:pt x="3118" y="33"/>
                    <a:pt x="3117" y="33"/>
                    <a:pt x="3116" y="33"/>
                  </a:cubicBezTo>
                  <a:cubicBezTo>
                    <a:pt x="3112" y="32"/>
                    <a:pt x="3109" y="27"/>
                    <a:pt x="3110" y="23"/>
                  </a:cubicBezTo>
                  <a:cubicBezTo>
                    <a:pt x="3111" y="18"/>
                    <a:pt x="3116" y="15"/>
                    <a:pt x="3120" y="17"/>
                  </a:cubicBezTo>
                  <a:cubicBezTo>
                    <a:pt x="3123" y="17"/>
                    <a:pt x="3125" y="18"/>
                    <a:pt x="3126" y="20"/>
                  </a:cubicBezTo>
                  <a:cubicBezTo>
                    <a:pt x="3127" y="22"/>
                    <a:pt x="3127" y="25"/>
                    <a:pt x="3127" y="27"/>
                  </a:cubicBezTo>
                  <a:cubicBezTo>
                    <a:pt x="3126" y="31"/>
                    <a:pt x="3122" y="33"/>
                    <a:pt x="3118" y="33"/>
                  </a:cubicBezTo>
                  <a:close/>
                  <a:moveTo>
                    <a:pt x="1303" y="20"/>
                  </a:moveTo>
                  <a:cubicBezTo>
                    <a:pt x="1303" y="20"/>
                    <a:pt x="1303" y="20"/>
                    <a:pt x="1302" y="20"/>
                  </a:cubicBezTo>
                  <a:cubicBezTo>
                    <a:pt x="1300" y="20"/>
                    <a:pt x="1298" y="19"/>
                    <a:pt x="1297" y="17"/>
                  </a:cubicBezTo>
                  <a:cubicBezTo>
                    <a:pt x="1295" y="15"/>
                    <a:pt x="1294" y="13"/>
                    <a:pt x="1294" y="11"/>
                  </a:cubicBezTo>
                  <a:cubicBezTo>
                    <a:pt x="1295" y="6"/>
                    <a:pt x="1299" y="2"/>
                    <a:pt x="1303" y="3"/>
                  </a:cubicBezTo>
                  <a:cubicBezTo>
                    <a:pt x="1306" y="3"/>
                    <a:pt x="1308" y="4"/>
                    <a:pt x="1309" y="6"/>
                  </a:cubicBezTo>
                  <a:cubicBezTo>
                    <a:pt x="1311" y="7"/>
                    <a:pt x="1312" y="10"/>
                    <a:pt x="1311" y="12"/>
                  </a:cubicBezTo>
                  <a:cubicBezTo>
                    <a:pt x="1311" y="16"/>
                    <a:pt x="1307" y="20"/>
                    <a:pt x="130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AB0E5F85-B0DE-4A08-8189-766247A6FD16}"/>
                </a:ext>
              </a:extLst>
            </p:cNvPr>
            <p:cNvSpPr>
              <a:spLocks/>
            </p:cNvSpPr>
            <p:nvPr/>
          </p:nvSpPr>
          <p:spPr bwMode="auto">
            <a:xfrm>
              <a:off x="5049545" y="17021005"/>
              <a:ext cx="11033125" cy="2816226"/>
            </a:xfrm>
            <a:custGeom>
              <a:avLst/>
              <a:gdLst>
                <a:gd name="T0" fmla="*/ 268 w 3474"/>
                <a:gd name="T1" fmla="*/ 853 h 885"/>
                <a:gd name="T2" fmla="*/ 2 w 3474"/>
                <a:gd name="T3" fmla="*/ 484 h 885"/>
                <a:gd name="T4" fmla="*/ 1 w 3474"/>
                <a:gd name="T5" fmla="*/ 200 h 885"/>
                <a:gd name="T6" fmla="*/ 17 w 3474"/>
                <a:gd name="T7" fmla="*/ 389 h 885"/>
                <a:gd name="T8" fmla="*/ 34 w 3474"/>
                <a:gd name="T9" fmla="*/ 574 h 885"/>
                <a:gd name="T10" fmla="*/ 363 w 3474"/>
                <a:gd name="T11" fmla="*/ 861 h 885"/>
                <a:gd name="T12" fmla="*/ 635 w 3474"/>
                <a:gd name="T13" fmla="*/ 825 h 885"/>
                <a:gd name="T14" fmla="*/ 864 w 3474"/>
                <a:gd name="T15" fmla="*/ 453 h 885"/>
                <a:gd name="T16" fmla="*/ 868 w 3474"/>
                <a:gd name="T17" fmla="*/ 382 h 885"/>
                <a:gd name="T18" fmla="*/ 942 w 3474"/>
                <a:gd name="T19" fmla="*/ 181 h 885"/>
                <a:gd name="T20" fmla="*/ 1192 w 3474"/>
                <a:gd name="T21" fmla="*/ 17 h 885"/>
                <a:gd name="T22" fmla="*/ 1223 w 3474"/>
                <a:gd name="T23" fmla="*/ 10 h 885"/>
                <a:gd name="T24" fmla="*/ 1247 w 3474"/>
                <a:gd name="T25" fmla="*/ 7 h 885"/>
                <a:gd name="T26" fmla="*/ 1366 w 3474"/>
                <a:gd name="T27" fmla="*/ 7 h 885"/>
                <a:gd name="T28" fmla="*/ 1722 w 3474"/>
                <a:gd name="T29" fmla="*/ 291 h 885"/>
                <a:gd name="T30" fmla="*/ 1747 w 3474"/>
                <a:gd name="T31" fmla="*/ 479 h 885"/>
                <a:gd name="T32" fmla="*/ 1917 w 3474"/>
                <a:gd name="T33" fmla="*/ 792 h 885"/>
                <a:gd name="T34" fmla="*/ 2272 w 3474"/>
                <a:gd name="T35" fmla="*/ 856 h 885"/>
                <a:gd name="T36" fmla="*/ 2553 w 3474"/>
                <a:gd name="T37" fmla="*/ 636 h 885"/>
                <a:gd name="T38" fmla="*/ 2593 w 3474"/>
                <a:gd name="T39" fmla="*/ 427 h 885"/>
                <a:gd name="T40" fmla="*/ 2623 w 3474"/>
                <a:gd name="T41" fmla="*/ 269 h 885"/>
                <a:gd name="T42" fmla="*/ 3091 w 3474"/>
                <a:gd name="T43" fmla="*/ 7 h 885"/>
                <a:gd name="T44" fmla="*/ 3348 w 3474"/>
                <a:gd name="T45" fmla="*/ 125 h 885"/>
                <a:gd name="T46" fmla="*/ 3473 w 3474"/>
                <a:gd name="T47" fmla="*/ 476 h 885"/>
                <a:gd name="T48" fmla="*/ 3457 w 3474"/>
                <a:gd name="T49" fmla="*/ 760 h 885"/>
                <a:gd name="T50" fmla="*/ 3394 w 3474"/>
                <a:gd name="T51" fmla="*/ 209 h 885"/>
                <a:gd name="T52" fmla="*/ 3179 w 3474"/>
                <a:gd name="T53" fmla="*/ 44 h 885"/>
                <a:gd name="T54" fmla="*/ 2743 w 3474"/>
                <a:gd name="T55" fmla="*/ 125 h 885"/>
                <a:gd name="T56" fmla="*/ 2611 w 3474"/>
                <a:gd name="T57" fmla="*/ 410 h 885"/>
                <a:gd name="T58" fmla="*/ 2609 w 3474"/>
                <a:gd name="T59" fmla="*/ 457 h 885"/>
                <a:gd name="T60" fmla="*/ 2367 w 3474"/>
                <a:gd name="T61" fmla="*/ 842 h 885"/>
                <a:gd name="T62" fmla="*/ 2085 w 3474"/>
                <a:gd name="T63" fmla="*/ 877 h 885"/>
                <a:gd name="T64" fmla="*/ 1780 w 3474"/>
                <a:gd name="T65" fmla="*/ 665 h 885"/>
                <a:gd name="T66" fmla="*/ 1725 w 3474"/>
                <a:gd name="T67" fmla="*/ 387 h 885"/>
                <a:gd name="T68" fmla="*/ 1454 w 3474"/>
                <a:gd name="T69" fmla="*/ 45 h 885"/>
                <a:gd name="T70" fmla="*/ 1256 w 3474"/>
                <a:gd name="T71" fmla="*/ 23 h 885"/>
                <a:gd name="T72" fmla="*/ 1226 w 3474"/>
                <a:gd name="T73" fmla="*/ 27 h 885"/>
                <a:gd name="T74" fmla="*/ 1196 w 3474"/>
                <a:gd name="T75" fmla="*/ 33 h 885"/>
                <a:gd name="T76" fmla="*/ 956 w 3474"/>
                <a:gd name="T77" fmla="*/ 191 h 885"/>
                <a:gd name="T78" fmla="*/ 885 w 3474"/>
                <a:gd name="T79" fmla="*/ 384 h 885"/>
                <a:gd name="T80" fmla="*/ 881 w 3474"/>
                <a:gd name="T81" fmla="*/ 454 h 885"/>
                <a:gd name="T82" fmla="*/ 642 w 3474"/>
                <a:gd name="T83" fmla="*/ 841 h 885"/>
                <a:gd name="T84" fmla="*/ 441 w 3474"/>
                <a:gd name="T85" fmla="*/ 884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74" h="885">
                  <a:moveTo>
                    <a:pt x="441" y="884"/>
                  </a:moveTo>
                  <a:cubicBezTo>
                    <a:pt x="414" y="884"/>
                    <a:pt x="387" y="882"/>
                    <a:pt x="361" y="878"/>
                  </a:cubicBezTo>
                  <a:cubicBezTo>
                    <a:pt x="329" y="873"/>
                    <a:pt x="298" y="864"/>
                    <a:pt x="268" y="853"/>
                  </a:cubicBezTo>
                  <a:cubicBezTo>
                    <a:pt x="208" y="830"/>
                    <a:pt x="153" y="793"/>
                    <a:pt x="110" y="746"/>
                  </a:cubicBezTo>
                  <a:cubicBezTo>
                    <a:pt x="67" y="700"/>
                    <a:pt x="35" y="642"/>
                    <a:pt x="18" y="579"/>
                  </a:cubicBezTo>
                  <a:cubicBezTo>
                    <a:pt x="10" y="549"/>
                    <a:pt x="4" y="517"/>
                    <a:pt x="2" y="484"/>
                  </a:cubicBezTo>
                  <a:cubicBezTo>
                    <a:pt x="0" y="461"/>
                    <a:pt x="0" y="437"/>
                    <a:pt x="1" y="413"/>
                  </a:cubicBezTo>
                  <a:cubicBezTo>
                    <a:pt x="1" y="405"/>
                    <a:pt x="1" y="397"/>
                    <a:pt x="1" y="389"/>
                  </a:cubicBezTo>
                  <a:cubicBezTo>
                    <a:pt x="1" y="200"/>
                    <a:pt x="1" y="200"/>
                    <a:pt x="1" y="200"/>
                  </a:cubicBezTo>
                  <a:cubicBezTo>
                    <a:pt x="1" y="196"/>
                    <a:pt x="4" y="192"/>
                    <a:pt x="9" y="192"/>
                  </a:cubicBezTo>
                  <a:cubicBezTo>
                    <a:pt x="14" y="192"/>
                    <a:pt x="17" y="196"/>
                    <a:pt x="17" y="200"/>
                  </a:cubicBezTo>
                  <a:cubicBezTo>
                    <a:pt x="17" y="389"/>
                    <a:pt x="17" y="389"/>
                    <a:pt x="17" y="389"/>
                  </a:cubicBezTo>
                  <a:cubicBezTo>
                    <a:pt x="18" y="397"/>
                    <a:pt x="18" y="405"/>
                    <a:pt x="17" y="413"/>
                  </a:cubicBezTo>
                  <a:cubicBezTo>
                    <a:pt x="17" y="436"/>
                    <a:pt x="17" y="460"/>
                    <a:pt x="19" y="483"/>
                  </a:cubicBezTo>
                  <a:cubicBezTo>
                    <a:pt x="21" y="515"/>
                    <a:pt x="26" y="545"/>
                    <a:pt x="34" y="574"/>
                  </a:cubicBezTo>
                  <a:cubicBezTo>
                    <a:pt x="51" y="635"/>
                    <a:pt x="81" y="690"/>
                    <a:pt x="122" y="735"/>
                  </a:cubicBezTo>
                  <a:cubicBezTo>
                    <a:pt x="164" y="779"/>
                    <a:pt x="216" y="815"/>
                    <a:pt x="274" y="837"/>
                  </a:cubicBezTo>
                  <a:cubicBezTo>
                    <a:pt x="303" y="848"/>
                    <a:pt x="333" y="856"/>
                    <a:pt x="363" y="861"/>
                  </a:cubicBezTo>
                  <a:cubicBezTo>
                    <a:pt x="394" y="866"/>
                    <a:pt x="425" y="868"/>
                    <a:pt x="456" y="867"/>
                  </a:cubicBezTo>
                  <a:cubicBezTo>
                    <a:pt x="486" y="866"/>
                    <a:pt x="517" y="862"/>
                    <a:pt x="548" y="855"/>
                  </a:cubicBezTo>
                  <a:cubicBezTo>
                    <a:pt x="579" y="848"/>
                    <a:pt x="608" y="838"/>
                    <a:pt x="635" y="825"/>
                  </a:cubicBezTo>
                  <a:cubicBezTo>
                    <a:pt x="693" y="798"/>
                    <a:pt x="742" y="759"/>
                    <a:pt x="779" y="712"/>
                  </a:cubicBezTo>
                  <a:cubicBezTo>
                    <a:pt x="816" y="665"/>
                    <a:pt x="842" y="607"/>
                    <a:pt x="855" y="545"/>
                  </a:cubicBezTo>
                  <a:cubicBezTo>
                    <a:pt x="861" y="516"/>
                    <a:pt x="864" y="485"/>
                    <a:pt x="864" y="453"/>
                  </a:cubicBezTo>
                  <a:cubicBezTo>
                    <a:pt x="865" y="418"/>
                    <a:pt x="865" y="418"/>
                    <a:pt x="865" y="418"/>
                  </a:cubicBezTo>
                  <a:cubicBezTo>
                    <a:pt x="866" y="403"/>
                    <a:pt x="866" y="403"/>
                    <a:pt x="866" y="403"/>
                  </a:cubicBezTo>
                  <a:cubicBezTo>
                    <a:pt x="867" y="396"/>
                    <a:pt x="867" y="389"/>
                    <a:pt x="868" y="382"/>
                  </a:cubicBezTo>
                  <a:cubicBezTo>
                    <a:pt x="868" y="380"/>
                    <a:pt x="869" y="377"/>
                    <a:pt x="869" y="375"/>
                  </a:cubicBezTo>
                  <a:cubicBezTo>
                    <a:pt x="870" y="370"/>
                    <a:pt x="870" y="364"/>
                    <a:pt x="871" y="358"/>
                  </a:cubicBezTo>
                  <a:cubicBezTo>
                    <a:pt x="882" y="293"/>
                    <a:pt x="906" y="232"/>
                    <a:pt x="942" y="181"/>
                  </a:cubicBezTo>
                  <a:cubicBezTo>
                    <a:pt x="978" y="130"/>
                    <a:pt x="1028" y="87"/>
                    <a:pt x="1087" y="56"/>
                  </a:cubicBezTo>
                  <a:cubicBezTo>
                    <a:pt x="1115" y="41"/>
                    <a:pt x="1145" y="30"/>
                    <a:pt x="1176" y="21"/>
                  </a:cubicBezTo>
                  <a:cubicBezTo>
                    <a:pt x="1181" y="19"/>
                    <a:pt x="1187" y="18"/>
                    <a:pt x="1192" y="17"/>
                  </a:cubicBezTo>
                  <a:cubicBezTo>
                    <a:pt x="1194" y="16"/>
                    <a:pt x="1197" y="16"/>
                    <a:pt x="1199" y="15"/>
                  </a:cubicBezTo>
                  <a:cubicBezTo>
                    <a:pt x="1204" y="14"/>
                    <a:pt x="1210" y="13"/>
                    <a:pt x="1215" y="12"/>
                  </a:cubicBezTo>
                  <a:cubicBezTo>
                    <a:pt x="1217" y="11"/>
                    <a:pt x="1220" y="11"/>
                    <a:pt x="1223" y="10"/>
                  </a:cubicBezTo>
                  <a:cubicBezTo>
                    <a:pt x="1223" y="10"/>
                    <a:pt x="1223" y="10"/>
                    <a:pt x="1223" y="10"/>
                  </a:cubicBezTo>
                  <a:cubicBezTo>
                    <a:pt x="1226" y="10"/>
                    <a:pt x="1228" y="10"/>
                    <a:pt x="1231" y="9"/>
                  </a:cubicBezTo>
                  <a:cubicBezTo>
                    <a:pt x="1236" y="8"/>
                    <a:pt x="1241" y="8"/>
                    <a:pt x="1247" y="7"/>
                  </a:cubicBezTo>
                  <a:cubicBezTo>
                    <a:pt x="1249" y="7"/>
                    <a:pt x="1252" y="7"/>
                    <a:pt x="1254" y="6"/>
                  </a:cubicBezTo>
                  <a:cubicBezTo>
                    <a:pt x="1260" y="6"/>
                    <a:pt x="1265" y="5"/>
                    <a:pt x="1271" y="5"/>
                  </a:cubicBezTo>
                  <a:cubicBezTo>
                    <a:pt x="1302" y="3"/>
                    <a:pt x="1335" y="3"/>
                    <a:pt x="1366" y="7"/>
                  </a:cubicBezTo>
                  <a:cubicBezTo>
                    <a:pt x="1398" y="11"/>
                    <a:pt x="1430" y="19"/>
                    <a:pt x="1460" y="29"/>
                  </a:cubicBezTo>
                  <a:cubicBezTo>
                    <a:pt x="1521" y="49"/>
                    <a:pt x="1577" y="84"/>
                    <a:pt x="1623" y="128"/>
                  </a:cubicBezTo>
                  <a:cubicBezTo>
                    <a:pt x="1668" y="173"/>
                    <a:pt x="1703" y="229"/>
                    <a:pt x="1722" y="291"/>
                  </a:cubicBezTo>
                  <a:cubicBezTo>
                    <a:pt x="1732" y="321"/>
                    <a:pt x="1739" y="352"/>
                    <a:pt x="1742" y="385"/>
                  </a:cubicBezTo>
                  <a:cubicBezTo>
                    <a:pt x="1745" y="404"/>
                    <a:pt x="1745" y="424"/>
                    <a:pt x="1745" y="443"/>
                  </a:cubicBezTo>
                  <a:cubicBezTo>
                    <a:pt x="1746" y="455"/>
                    <a:pt x="1746" y="467"/>
                    <a:pt x="1747" y="479"/>
                  </a:cubicBezTo>
                  <a:cubicBezTo>
                    <a:pt x="1751" y="544"/>
                    <a:pt x="1768" y="605"/>
                    <a:pt x="1795" y="657"/>
                  </a:cubicBezTo>
                  <a:cubicBezTo>
                    <a:pt x="1810" y="684"/>
                    <a:pt x="1827" y="709"/>
                    <a:pt x="1848" y="732"/>
                  </a:cubicBezTo>
                  <a:cubicBezTo>
                    <a:pt x="1868" y="754"/>
                    <a:pt x="1891" y="774"/>
                    <a:pt x="1917" y="792"/>
                  </a:cubicBezTo>
                  <a:cubicBezTo>
                    <a:pt x="1966" y="826"/>
                    <a:pt x="2025" y="849"/>
                    <a:pt x="2088" y="861"/>
                  </a:cubicBezTo>
                  <a:cubicBezTo>
                    <a:pt x="2118" y="866"/>
                    <a:pt x="2149" y="868"/>
                    <a:pt x="2180" y="867"/>
                  </a:cubicBezTo>
                  <a:cubicBezTo>
                    <a:pt x="2212" y="867"/>
                    <a:pt x="2243" y="863"/>
                    <a:pt x="2272" y="856"/>
                  </a:cubicBezTo>
                  <a:cubicBezTo>
                    <a:pt x="2303" y="849"/>
                    <a:pt x="2332" y="839"/>
                    <a:pt x="2360" y="827"/>
                  </a:cubicBezTo>
                  <a:cubicBezTo>
                    <a:pt x="2388" y="814"/>
                    <a:pt x="2414" y="798"/>
                    <a:pt x="2439" y="779"/>
                  </a:cubicBezTo>
                  <a:cubicBezTo>
                    <a:pt x="2487" y="742"/>
                    <a:pt x="2527" y="693"/>
                    <a:pt x="2553" y="636"/>
                  </a:cubicBezTo>
                  <a:cubicBezTo>
                    <a:pt x="2578" y="583"/>
                    <a:pt x="2591" y="523"/>
                    <a:pt x="2592" y="457"/>
                  </a:cubicBezTo>
                  <a:cubicBezTo>
                    <a:pt x="2593" y="433"/>
                    <a:pt x="2593" y="433"/>
                    <a:pt x="2593" y="433"/>
                  </a:cubicBezTo>
                  <a:cubicBezTo>
                    <a:pt x="2593" y="431"/>
                    <a:pt x="2593" y="429"/>
                    <a:pt x="2593" y="427"/>
                  </a:cubicBezTo>
                  <a:cubicBezTo>
                    <a:pt x="2593" y="421"/>
                    <a:pt x="2593" y="415"/>
                    <a:pt x="2594" y="409"/>
                  </a:cubicBezTo>
                  <a:cubicBezTo>
                    <a:pt x="2595" y="395"/>
                    <a:pt x="2596" y="379"/>
                    <a:pt x="2599" y="362"/>
                  </a:cubicBezTo>
                  <a:cubicBezTo>
                    <a:pt x="2604" y="329"/>
                    <a:pt x="2612" y="298"/>
                    <a:pt x="2623" y="269"/>
                  </a:cubicBezTo>
                  <a:cubicBezTo>
                    <a:pt x="2647" y="208"/>
                    <a:pt x="2684" y="154"/>
                    <a:pt x="2732" y="112"/>
                  </a:cubicBezTo>
                  <a:cubicBezTo>
                    <a:pt x="2780" y="71"/>
                    <a:pt x="2838" y="39"/>
                    <a:pt x="2901" y="22"/>
                  </a:cubicBezTo>
                  <a:cubicBezTo>
                    <a:pt x="2961" y="5"/>
                    <a:pt x="3026" y="0"/>
                    <a:pt x="3091" y="7"/>
                  </a:cubicBezTo>
                  <a:cubicBezTo>
                    <a:pt x="3122" y="11"/>
                    <a:pt x="3153" y="17"/>
                    <a:pt x="3184" y="28"/>
                  </a:cubicBezTo>
                  <a:cubicBezTo>
                    <a:pt x="3216" y="38"/>
                    <a:pt x="3245" y="51"/>
                    <a:pt x="3272" y="67"/>
                  </a:cubicBezTo>
                  <a:cubicBezTo>
                    <a:pt x="3300" y="84"/>
                    <a:pt x="3325" y="103"/>
                    <a:pt x="3348" y="125"/>
                  </a:cubicBezTo>
                  <a:cubicBezTo>
                    <a:pt x="3371" y="147"/>
                    <a:pt x="3391" y="173"/>
                    <a:pt x="3409" y="200"/>
                  </a:cubicBezTo>
                  <a:cubicBezTo>
                    <a:pt x="3441" y="253"/>
                    <a:pt x="3462" y="315"/>
                    <a:pt x="3470" y="381"/>
                  </a:cubicBezTo>
                  <a:cubicBezTo>
                    <a:pt x="3474" y="413"/>
                    <a:pt x="3474" y="445"/>
                    <a:pt x="3473" y="476"/>
                  </a:cubicBezTo>
                  <a:cubicBezTo>
                    <a:pt x="3473" y="760"/>
                    <a:pt x="3473" y="760"/>
                    <a:pt x="3473" y="760"/>
                  </a:cubicBezTo>
                  <a:cubicBezTo>
                    <a:pt x="3473" y="764"/>
                    <a:pt x="3470" y="768"/>
                    <a:pt x="3465" y="768"/>
                  </a:cubicBezTo>
                  <a:cubicBezTo>
                    <a:pt x="3460" y="768"/>
                    <a:pt x="3457" y="764"/>
                    <a:pt x="3457" y="760"/>
                  </a:cubicBezTo>
                  <a:cubicBezTo>
                    <a:pt x="3457" y="476"/>
                    <a:pt x="3457" y="476"/>
                    <a:pt x="3457" y="476"/>
                  </a:cubicBezTo>
                  <a:cubicBezTo>
                    <a:pt x="3457" y="446"/>
                    <a:pt x="3457" y="414"/>
                    <a:pt x="3453" y="383"/>
                  </a:cubicBezTo>
                  <a:cubicBezTo>
                    <a:pt x="3446" y="320"/>
                    <a:pt x="3425" y="260"/>
                    <a:pt x="3394" y="209"/>
                  </a:cubicBezTo>
                  <a:cubicBezTo>
                    <a:pt x="3378" y="183"/>
                    <a:pt x="3358" y="159"/>
                    <a:pt x="3337" y="138"/>
                  </a:cubicBezTo>
                  <a:cubicBezTo>
                    <a:pt x="3315" y="117"/>
                    <a:pt x="3290" y="98"/>
                    <a:pt x="3263" y="82"/>
                  </a:cubicBezTo>
                  <a:cubicBezTo>
                    <a:pt x="3238" y="67"/>
                    <a:pt x="3210" y="54"/>
                    <a:pt x="3179" y="44"/>
                  </a:cubicBezTo>
                  <a:cubicBezTo>
                    <a:pt x="3149" y="34"/>
                    <a:pt x="3119" y="27"/>
                    <a:pt x="3089" y="24"/>
                  </a:cubicBezTo>
                  <a:cubicBezTo>
                    <a:pt x="3027" y="17"/>
                    <a:pt x="2963" y="22"/>
                    <a:pt x="2905" y="38"/>
                  </a:cubicBezTo>
                  <a:cubicBezTo>
                    <a:pt x="2845" y="55"/>
                    <a:pt x="2789" y="85"/>
                    <a:pt x="2743" y="125"/>
                  </a:cubicBezTo>
                  <a:cubicBezTo>
                    <a:pt x="2698" y="165"/>
                    <a:pt x="2662" y="217"/>
                    <a:pt x="2639" y="275"/>
                  </a:cubicBezTo>
                  <a:cubicBezTo>
                    <a:pt x="2628" y="303"/>
                    <a:pt x="2620" y="333"/>
                    <a:pt x="2616" y="364"/>
                  </a:cubicBezTo>
                  <a:cubicBezTo>
                    <a:pt x="2613" y="381"/>
                    <a:pt x="2611" y="396"/>
                    <a:pt x="2611" y="410"/>
                  </a:cubicBezTo>
                  <a:cubicBezTo>
                    <a:pt x="2610" y="416"/>
                    <a:pt x="2610" y="422"/>
                    <a:pt x="2610" y="427"/>
                  </a:cubicBezTo>
                  <a:cubicBezTo>
                    <a:pt x="2610" y="429"/>
                    <a:pt x="2610" y="432"/>
                    <a:pt x="2610" y="434"/>
                  </a:cubicBezTo>
                  <a:cubicBezTo>
                    <a:pt x="2609" y="457"/>
                    <a:pt x="2609" y="457"/>
                    <a:pt x="2609" y="457"/>
                  </a:cubicBezTo>
                  <a:cubicBezTo>
                    <a:pt x="2608" y="525"/>
                    <a:pt x="2594" y="588"/>
                    <a:pt x="2568" y="644"/>
                  </a:cubicBezTo>
                  <a:cubicBezTo>
                    <a:pt x="2541" y="703"/>
                    <a:pt x="2500" y="754"/>
                    <a:pt x="2449" y="793"/>
                  </a:cubicBezTo>
                  <a:cubicBezTo>
                    <a:pt x="2424" y="812"/>
                    <a:pt x="2396" y="829"/>
                    <a:pt x="2367" y="842"/>
                  </a:cubicBezTo>
                  <a:cubicBezTo>
                    <a:pt x="2338" y="855"/>
                    <a:pt x="2307" y="866"/>
                    <a:pt x="2276" y="873"/>
                  </a:cubicBezTo>
                  <a:cubicBezTo>
                    <a:pt x="2246" y="880"/>
                    <a:pt x="2214" y="883"/>
                    <a:pt x="2181" y="884"/>
                  </a:cubicBezTo>
                  <a:cubicBezTo>
                    <a:pt x="2148" y="885"/>
                    <a:pt x="2116" y="883"/>
                    <a:pt x="2085" y="877"/>
                  </a:cubicBezTo>
                  <a:cubicBezTo>
                    <a:pt x="2020" y="866"/>
                    <a:pt x="1958" y="841"/>
                    <a:pt x="1908" y="806"/>
                  </a:cubicBezTo>
                  <a:cubicBezTo>
                    <a:pt x="1880" y="788"/>
                    <a:pt x="1856" y="766"/>
                    <a:pt x="1835" y="743"/>
                  </a:cubicBezTo>
                  <a:cubicBezTo>
                    <a:pt x="1814" y="720"/>
                    <a:pt x="1795" y="693"/>
                    <a:pt x="1780" y="665"/>
                  </a:cubicBezTo>
                  <a:cubicBezTo>
                    <a:pt x="1751" y="611"/>
                    <a:pt x="1734" y="547"/>
                    <a:pt x="1730" y="481"/>
                  </a:cubicBezTo>
                  <a:cubicBezTo>
                    <a:pt x="1729" y="468"/>
                    <a:pt x="1729" y="456"/>
                    <a:pt x="1728" y="444"/>
                  </a:cubicBezTo>
                  <a:cubicBezTo>
                    <a:pt x="1728" y="425"/>
                    <a:pt x="1728" y="406"/>
                    <a:pt x="1725" y="387"/>
                  </a:cubicBezTo>
                  <a:cubicBezTo>
                    <a:pt x="1722" y="355"/>
                    <a:pt x="1716" y="325"/>
                    <a:pt x="1706" y="296"/>
                  </a:cubicBezTo>
                  <a:cubicBezTo>
                    <a:pt x="1687" y="237"/>
                    <a:pt x="1654" y="183"/>
                    <a:pt x="1611" y="140"/>
                  </a:cubicBezTo>
                  <a:cubicBezTo>
                    <a:pt x="1567" y="97"/>
                    <a:pt x="1513" y="64"/>
                    <a:pt x="1454" y="45"/>
                  </a:cubicBezTo>
                  <a:cubicBezTo>
                    <a:pt x="1425" y="35"/>
                    <a:pt x="1395" y="28"/>
                    <a:pt x="1364" y="24"/>
                  </a:cubicBezTo>
                  <a:cubicBezTo>
                    <a:pt x="1334" y="20"/>
                    <a:pt x="1303" y="20"/>
                    <a:pt x="1272" y="22"/>
                  </a:cubicBezTo>
                  <a:cubicBezTo>
                    <a:pt x="1266" y="22"/>
                    <a:pt x="1261" y="23"/>
                    <a:pt x="1256" y="23"/>
                  </a:cubicBezTo>
                  <a:cubicBezTo>
                    <a:pt x="1254" y="23"/>
                    <a:pt x="1251" y="24"/>
                    <a:pt x="1248" y="24"/>
                  </a:cubicBezTo>
                  <a:cubicBezTo>
                    <a:pt x="1244" y="24"/>
                    <a:pt x="1239" y="25"/>
                    <a:pt x="1234" y="26"/>
                  </a:cubicBezTo>
                  <a:cubicBezTo>
                    <a:pt x="1231" y="26"/>
                    <a:pt x="1228" y="27"/>
                    <a:pt x="1226" y="27"/>
                  </a:cubicBezTo>
                  <a:cubicBezTo>
                    <a:pt x="1223" y="28"/>
                    <a:pt x="1220" y="28"/>
                    <a:pt x="1218" y="29"/>
                  </a:cubicBezTo>
                  <a:cubicBezTo>
                    <a:pt x="1213" y="30"/>
                    <a:pt x="1208" y="31"/>
                    <a:pt x="1203" y="32"/>
                  </a:cubicBezTo>
                  <a:cubicBezTo>
                    <a:pt x="1201" y="32"/>
                    <a:pt x="1198" y="33"/>
                    <a:pt x="1196" y="33"/>
                  </a:cubicBezTo>
                  <a:cubicBezTo>
                    <a:pt x="1191" y="35"/>
                    <a:pt x="1186" y="36"/>
                    <a:pt x="1181" y="37"/>
                  </a:cubicBezTo>
                  <a:cubicBezTo>
                    <a:pt x="1150" y="46"/>
                    <a:pt x="1121" y="57"/>
                    <a:pt x="1094" y="71"/>
                  </a:cubicBezTo>
                  <a:cubicBezTo>
                    <a:pt x="1038" y="101"/>
                    <a:pt x="990" y="142"/>
                    <a:pt x="956" y="191"/>
                  </a:cubicBezTo>
                  <a:cubicBezTo>
                    <a:pt x="922" y="239"/>
                    <a:pt x="898" y="298"/>
                    <a:pt x="888" y="361"/>
                  </a:cubicBezTo>
                  <a:cubicBezTo>
                    <a:pt x="887" y="366"/>
                    <a:pt x="886" y="372"/>
                    <a:pt x="886" y="377"/>
                  </a:cubicBezTo>
                  <a:cubicBezTo>
                    <a:pt x="886" y="379"/>
                    <a:pt x="885" y="382"/>
                    <a:pt x="885" y="384"/>
                  </a:cubicBezTo>
                  <a:cubicBezTo>
                    <a:pt x="884" y="390"/>
                    <a:pt x="884" y="397"/>
                    <a:pt x="883" y="404"/>
                  </a:cubicBezTo>
                  <a:cubicBezTo>
                    <a:pt x="882" y="419"/>
                    <a:pt x="882" y="419"/>
                    <a:pt x="882" y="419"/>
                  </a:cubicBezTo>
                  <a:cubicBezTo>
                    <a:pt x="881" y="454"/>
                    <a:pt x="881" y="454"/>
                    <a:pt x="881" y="454"/>
                  </a:cubicBezTo>
                  <a:cubicBezTo>
                    <a:pt x="881" y="487"/>
                    <a:pt x="877" y="519"/>
                    <a:pt x="871" y="549"/>
                  </a:cubicBezTo>
                  <a:cubicBezTo>
                    <a:pt x="858" y="613"/>
                    <a:pt x="831" y="673"/>
                    <a:pt x="792" y="723"/>
                  </a:cubicBezTo>
                  <a:cubicBezTo>
                    <a:pt x="754" y="772"/>
                    <a:pt x="702" y="812"/>
                    <a:pt x="642" y="841"/>
                  </a:cubicBezTo>
                  <a:cubicBezTo>
                    <a:pt x="614" y="854"/>
                    <a:pt x="584" y="864"/>
                    <a:pt x="551" y="872"/>
                  </a:cubicBezTo>
                  <a:cubicBezTo>
                    <a:pt x="520" y="879"/>
                    <a:pt x="488" y="883"/>
                    <a:pt x="456" y="884"/>
                  </a:cubicBezTo>
                  <a:cubicBezTo>
                    <a:pt x="451" y="884"/>
                    <a:pt x="446" y="884"/>
                    <a:pt x="441" y="8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9D1AF6F3-8AEA-492F-8C4A-46316B247FBF}"/>
                </a:ext>
              </a:extLst>
            </p:cNvPr>
            <p:cNvSpPr>
              <a:spLocks noEditPoints="1"/>
            </p:cNvSpPr>
            <p:nvPr/>
          </p:nvSpPr>
          <p:spPr bwMode="auto">
            <a:xfrm>
              <a:off x="4938420" y="17148005"/>
              <a:ext cx="11026775" cy="2800351"/>
            </a:xfrm>
            <a:custGeom>
              <a:avLst/>
              <a:gdLst>
                <a:gd name="T0" fmla="*/ 439 w 3472"/>
                <a:gd name="T1" fmla="*/ 862 h 880"/>
                <a:gd name="T2" fmla="*/ 492 w 3472"/>
                <a:gd name="T3" fmla="*/ 880 h 880"/>
                <a:gd name="T4" fmla="*/ 2315 w 3472"/>
                <a:gd name="T5" fmla="*/ 851 h 880"/>
                <a:gd name="T6" fmla="*/ 2256 w 3472"/>
                <a:gd name="T7" fmla="*/ 878 h 880"/>
                <a:gd name="T8" fmla="*/ 2142 w 3472"/>
                <a:gd name="T9" fmla="*/ 877 h 880"/>
                <a:gd name="T10" fmla="*/ 2143 w 3472"/>
                <a:gd name="T11" fmla="*/ 860 h 880"/>
                <a:gd name="T12" fmla="*/ 356 w 3472"/>
                <a:gd name="T13" fmla="*/ 849 h 880"/>
                <a:gd name="T14" fmla="*/ 129 w 3472"/>
                <a:gd name="T15" fmla="*/ 742 h 880"/>
                <a:gd name="T16" fmla="*/ 335 w 3472"/>
                <a:gd name="T17" fmla="*/ 853 h 880"/>
                <a:gd name="T18" fmla="*/ 634 w 3472"/>
                <a:gd name="T19" fmla="*/ 856 h 880"/>
                <a:gd name="T20" fmla="*/ 848 w 3472"/>
                <a:gd name="T21" fmla="*/ 701 h 880"/>
                <a:gd name="T22" fmla="*/ 2439 w 3472"/>
                <a:gd name="T23" fmla="*/ 805 h 880"/>
                <a:gd name="T24" fmla="*/ 2508 w 3472"/>
                <a:gd name="T25" fmla="*/ 758 h 880"/>
                <a:gd name="T26" fmla="*/ 1903 w 3472"/>
                <a:gd name="T27" fmla="*/ 782 h 880"/>
                <a:gd name="T28" fmla="*/ 1783 w 3472"/>
                <a:gd name="T29" fmla="*/ 642 h 880"/>
                <a:gd name="T30" fmla="*/ 1892 w 3472"/>
                <a:gd name="T31" fmla="*/ 751 h 880"/>
                <a:gd name="T32" fmla="*/ 3472 w 3472"/>
                <a:gd name="T33" fmla="*/ 720 h 880"/>
                <a:gd name="T34" fmla="*/ 91 w 3472"/>
                <a:gd name="T35" fmla="*/ 698 h 880"/>
                <a:gd name="T36" fmla="*/ 103 w 3472"/>
                <a:gd name="T37" fmla="*/ 700 h 880"/>
                <a:gd name="T38" fmla="*/ 868 w 3472"/>
                <a:gd name="T39" fmla="*/ 684 h 880"/>
                <a:gd name="T40" fmla="*/ 925 w 3472"/>
                <a:gd name="T41" fmla="*/ 513 h 880"/>
                <a:gd name="T42" fmla="*/ 883 w 3472"/>
                <a:gd name="T43" fmla="*/ 666 h 880"/>
                <a:gd name="T44" fmla="*/ 2624 w 3472"/>
                <a:gd name="T45" fmla="*/ 611 h 880"/>
                <a:gd name="T46" fmla="*/ 3455 w 3472"/>
                <a:gd name="T47" fmla="*/ 390 h 880"/>
                <a:gd name="T48" fmla="*/ 2642 w 3472"/>
                <a:gd name="T49" fmla="*/ 590 h 880"/>
                <a:gd name="T50" fmla="*/ 2666 w 3472"/>
                <a:gd name="T51" fmla="*/ 358 h 880"/>
                <a:gd name="T52" fmla="*/ 2650 w 3472"/>
                <a:gd name="T53" fmla="*/ 585 h 880"/>
                <a:gd name="T54" fmla="*/ 1747 w 3472"/>
                <a:gd name="T55" fmla="*/ 525 h 880"/>
                <a:gd name="T56" fmla="*/ 1725 w 3472"/>
                <a:gd name="T57" fmla="*/ 356 h 880"/>
                <a:gd name="T58" fmla="*/ 1741 w 3472"/>
                <a:gd name="T59" fmla="*/ 349 h 880"/>
                <a:gd name="T60" fmla="*/ 1746 w 3472"/>
                <a:gd name="T61" fmla="*/ 442 h 880"/>
                <a:gd name="T62" fmla="*/ 11 w 3472"/>
                <a:gd name="T63" fmla="*/ 466 h 880"/>
                <a:gd name="T64" fmla="*/ 0 w 3472"/>
                <a:gd name="T65" fmla="*/ 396 h 880"/>
                <a:gd name="T66" fmla="*/ 17 w 3472"/>
                <a:gd name="T67" fmla="*/ 429 h 880"/>
                <a:gd name="T68" fmla="*/ 950 w 3472"/>
                <a:gd name="T69" fmla="*/ 414 h 880"/>
                <a:gd name="T70" fmla="*/ 939 w 3472"/>
                <a:gd name="T71" fmla="*/ 346 h 880"/>
                <a:gd name="T72" fmla="*/ 959 w 3472"/>
                <a:gd name="T73" fmla="*/ 327 h 880"/>
                <a:gd name="T74" fmla="*/ 944 w 3472"/>
                <a:gd name="T75" fmla="*/ 400 h 880"/>
                <a:gd name="T76" fmla="*/ 2669 w 3472"/>
                <a:gd name="T77" fmla="*/ 330 h 880"/>
                <a:gd name="T78" fmla="*/ 3388 w 3472"/>
                <a:gd name="T79" fmla="*/ 172 h 880"/>
                <a:gd name="T80" fmla="*/ 3459 w 3472"/>
                <a:gd name="T81" fmla="*/ 332 h 880"/>
                <a:gd name="T82" fmla="*/ 2798 w 3472"/>
                <a:gd name="T83" fmla="*/ 116 h 880"/>
                <a:gd name="T84" fmla="*/ 1713 w 3472"/>
                <a:gd name="T85" fmla="*/ 257 h 880"/>
                <a:gd name="T86" fmla="*/ 1602 w 3472"/>
                <a:gd name="T87" fmla="*/ 109 h 880"/>
                <a:gd name="T88" fmla="*/ 1714 w 3472"/>
                <a:gd name="T89" fmla="*/ 242 h 880"/>
                <a:gd name="T90" fmla="*/ 1018 w 3472"/>
                <a:gd name="T91" fmla="*/ 160 h 880"/>
                <a:gd name="T92" fmla="*/ 1035 w 3472"/>
                <a:gd name="T93" fmla="*/ 126 h 880"/>
                <a:gd name="T94" fmla="*/ 1225 w 3472"/>
                <a:gd name="T95" fmla="*/ 32 h 880"/>
                <a:gd name="T96" fmla="*/ 3333 w 3472"/>
                <a:gd name="T97" fmla="*/ 111 h 880"/>
                <a:gd name="T98" fmla="*/ 2809 w 3472"/>
                <a:gd name="T99" fmla="*/ 85 h 880"/>
                <a:gd name="T100" fmla="*/ 3161 w 3472"/>
                <a:gd name="T101" fmla="*/ 26 h 880"/>
                <a:gd name="T102" fmla="*/ 3289 w 3472"/>
                <a:gd name="T103" fmla="*/ 58 h 880"/>
                <a:gd name="T104" fmla="*/ 2945 w 3472"/>
                <a:gd name="T105" fmla="*/ 16 h 880"/>
                <a:gd name="T106" fmla="*/ 2889 w 3472"/>
                <a:gd name="T107" fmla="*/ 55 h 880"/>
                <a:gd name="T108" fmla="*/ 1545 w 3472"/>
                <a:gd name="T109" fmla="*/ 59 h 880"/>
                <a:gd name="T110" fmla="*/ 1478 w 3472"/>
                <a:gd name="T111" fmla="*/ 39 h 880"/>
                <a:gd name="T112" fmla="*/ 1291 w 3472"/>
                <a:gd name="T113" fmla="*/ 19 h 880"/>
                <a:gd name="T114" fmla="*/ 1396 w 3472"/>
                <a:gd name="T115" fmla="*/ 3 h 880"/>
                <a:gd name="T116" fmla="*/ 1515 w 3472"/>
                <a:gd name="T117" fmla="*/ 35 h 880"/>
                <a:gd name="T118" fmla="*/ 1261 w 3472"/>
                <a:gd name="T119" fmla="*/ 7 h 880"/>
                <a:gd name="T120" fmla="*/ 3079 w 3472"/>
                <a:gd name="T121" fmla="*/ 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2" h="880">
                  <a:moveTo>
                    <a:pt x="476" y="880"/>
                  </a:moveTo>
                  <a:cubicBezTo>
                    <a:pt x="464" y="880"/>
                    <a:pt x="451" y="880"/>
                    <a:pt x="438" y="879"/>
                  </a:cubicBezTo>
                  <a:cubicBezTo>
                    <a:pt x="438" y="879"/>
                    <a:pt x="437" y="879"/>
                    <a:pt x="437" y="879"/>
                  </a:cubicBezTo>
                  <a:cubicBezTo>
                    <a:pt x="421" y="878"/>
                    <a:pt x="405" y="876"/>
                    <a:pt x="390" y="873"/>
                  </a:cubicBezTo>
                  <a:cubicBezTo>
                    <a:pt x="387" y="873"/>
                    <a:pt x="384" y="872"/>
                    <a:pt x="381" y="872"/>
                  </a:cubicBezTo>
                  <a:cubicBezTo>
                    <a:pt x="376" y="871"/>
                    <a:pt x="373" y="867"/>
                    <a:pt x="374" y="862"/>
                  </a:cubicBezTo>
                  <a:cubicBezTo>
                    <a:pt x="375" y="857"/>
                    <a:pt x="379" y="854"/>
                    <a:pt x="384" y="855"/>
                  </a:cubicBezTo>
                  <a:cubicBezTo>
                    <a:pt x="386" y="856"/>
                    <a:pt x="389" y="856"/>
                    <a:pt x="393" y="857"/>
                  </a:cubicBezTo>
                  <a:cubicBezTo>
                    <a:pt x="408" y="859"/>
                    <a:pt x="424" y="861"/>
                    <a:pt x="439" y="862"/>
                  </a:cubicBezTo>
                  <a:cubicBezTo>
                    <a:pt x="451" y="863"/>
                    <a:pt x="464" y="863"/>
                    <a:pt x="476" y="863"/>
                  </a:cubicBezTo>
                  <a:cubicBezTo>
                    <a:pt x="482" y="863"/>
                    <a:pt x="487" y="863"/>
                    <a:pt x="492" y="863"/>
                  </a:cubicBezTo>
                  <a:cubicBezTo>
                    <a:pt x="525" y="862"/>
                    <a:pt x="558" y="858"/>
                    <a:pt x="591" y="850"/>
                  </a:cubicBezTo>
                  <a:cubicBezTo>
                    <a:pt x="595" y="849"/>
                    <a:pt x="600" y="848"/>
                    <a:pt x="604" y="847"/>
                  </a:cubicBezTo>
                  <a:cubicBezTo>
                    <a:pt x="604" y="847"/>
                    <a:pt x="604" y="847"/>
                    <a:pt x="604" y="847"/>
                  </a:cubicBezTo>
                  <a:cubicBezTo>
                    <a:pt x="609" y="846"/>
                    <a:pt x="614" y="849"/>
                    <a:pt x="615" y="853"/>
                  </a:cubicBezTo>
                  <a:cubicBezTo>
                    <a:pt x="616" y="858"/>
                    <a:pt x="613" y="862"/>
                    <a:pt x="609" y="863"/>
                  </a:cubicBezTo>
                  <a:cubicBezTo>
                    <a:pt x="604" y="865"/>
                    <a:pt x="599" y="866"/>
                    <a:pt x="595" y="867"/>
                  </a:cubicBezTo>
                  <a:cubicBezTo>
                    <a:pt x="561" y="875"/>
                    <a:pt x="526" y="879"/>
                    <a:pt x="492" y="880"/>
                  </a:cubicBezTo>
                  <a:cubicBezTo>
                    <a:pt x="487" y="880"/>
                    <a:pt x="482" y="880"/>
                    <a:pt x="476" y="880"/>
                  </a:cubicBezTo>
                  <a:close/>
                  <a:moveTo>
                    <a:pt x="2204" y="880"/>
                  </a:moveTo>
                  <a:cubicBezTo>
                    <a:pt x="2202" y="880"/>
                    <a:pt x="2200" y="880"/>
                    <a:pt x="2198" y="880"/>
                  </a:cubicBezTo>
                  <a:cubicBezTo>
                    <a:pt x="2194" y="880"/>
                    <a:pt x="2190" y="876"/>
                    <a:pt x="2190" y="872"/>
                  </a:cubicBezTo>
                  <a:cubicBezTo>
                    <a:pt x="2190" y="867"/>
                    <a:pt x="2194" y="863"/>
                    <a:pt x="2198" y="863"/>
                  </a:cubicBezTo>
                  <a:cubicBezTo>
                    <a:pt x="2199" y="863"/>
                    <a:pt x="2199" y="863"/>
                    <a:pt x="2199" y="863"/>
                  </a:cubicBezTo>
                  <a:cubicBezTo>
                    <a:pt x="2205" y="863"/>
                    <a:pt x="2211" y="863"/>
                    <a:pt x="2216" y="863"/>
                  </a:cubicBezTo>
                  <a:cubicBezTo>
                    <a:pt x="2229" y="863"/>
                    <a:pt x="2242" y="862"/>
                    <a:pt x="2254" y="861"/>
                  </a:cubicBezTo>
                  <a:cubicBezTo>
                    <a:pt x="2275" y="859"/>
                    <a:pt x="2295" y="856"/>
                    <a:pt x="2315" y="851"/>
                  </a:cubicBezTo>
                  <a:cubicBezTo>
                    <a:pt x="2348" y="844"/>
                    <a:pt x="2380" y="833"/>
                    <a:pt x="2410" y="820"/>
                  </a:cubicBezTo>
                  <a:cubicBezTo>
                    <a:pt x="2411" y="819"/>
                    <a:pt x="2413" y="818"/>
                    <a:pt x="2414" y="817"/>
                  </a:cubicBezTo>
                  <a:cubicBezTo>
                    <a:pt x="2415" y="817"/>
                    <a:pt x="2415" y="817"/>
                    <a:pt x="2415" y="817"/>
                  </a:cubicBezTo>
                  <a:cubicBezTo>
                    <a:pt x="2415" y="817"/>
                    <a:pt x="2415" y="817"/>
                    <a:pt x="2415" y="817"/>
                  </a:cubicBezTo>
                  <a:cubicBezTo>
                    <a:pt x="2419" y="816"/>
                    <a:pt x="2424" y="817"/>
                    <a:pt x="2426" y="821"/>
                  </a:cubicBezTo>
                  <a:cubicBezTo>
                    <a:pt x="2428" y="826"/>
                    <a:pt x="2426" y="831"/>
                    <a:pt x="2422" y="833"/>
                  </a:cubicBezTo>
                  <a:cubicBezTo>
                    <a:pt x="2420" y="834"/>
                    <a:pt x="2418" y="834"/>
                    <a:pt x="2417" y="835"/>
                  </a:cubicBezTo>
                  <a:cubicBezTo>
                    <a:pt x="2386" y="849"/>
                    <a:pt x="2353" y="860"/>
                    <a:pt x="2319" y="868"/>
                  </a:cubicBezTo>
                  <a:cubicBezTo>
                    <a:pt x="2298" y="872"/>
                    <a:pt x="2277" y="876"/>
                    <a:pt x="2256" y="878"/>
                  </a:cubicBezTo>
                  <a:cubicBezTo>
                    <a:pt x="2243" y="879"/>
                    <a:pt x="2230" y="880"/>
                    <a:pt x="2217" y="880"/>
                  </a:cubicBezTo>
                  <a:cubicBezTo>
                    <a:pt x="2212" y="880"/>
                    <a:pt x="2208" y="880"/>
                    <a:pt x="2204" y="880"/>
                  </a:cubicBezTo>
                  <a:close/>
                  <a:moveTo>
                    <a:pt x="2170" y="879"/>
                  </a:moveTo>
                  <a:cubicBezTo>
                    <a:pt x="2170" y="879"/>
                    <a:pt x="2170" y="879"/>
                    <a:pt x="2170" y="879"/>
                  </a:cubicBezTo>
                  <a:cubicBezTo>
                    <a:pt x="2165" y="879"/>
                    <a:pt x="2161" y="875"/>
                    <a:pt x="2162" y="870"/>
                  </a:cubicBezTo>
                  <a:cubicBezTo>
                    <a:pt x="2162" y="866"/>
                    <a:pt x="2166" y="862"/>
                    <a:pt x="2171" y="862"/>
                  </a:cubicBezTo>
                  <a:cubicBezTo>
                    <a:pt x="2175" y="863"/>
                    <a:pt x="2179" y="867"/>
                    <a:pt x="2179" y="871"/>
                  </a:cubicBezTo>
                  <a:cubicBezTo>
                    <a:pt x="2178" y="876"/>
                    <a:pt x="2175" y="879"/>
                    <a:pt x="2170" y="879"/>
                  </a:cubicBezTo>
                  <a:close/>
                  <a:moveTo>
                    <a:pt x="2142" y="877"/>
                  </a:moveTo>
                  <a:cubicBezTo>
                    <a:pt x="2142" y="877"/>
                    <a:pt x="2141" y="877"/>
                    <a:pt x="2141" y="877"/>
                  </a:cubicBezTo>
                  <a:cubicBezTo>
                    <a:pt x="2132" y="876"/>
                    <a:pt x="2123" y="874"/>
                    <a:pt x="2114" y="873"/>
                  </a:cubicBezTo>
                  <a:cubicBezTo>
                    <a:pt x="2065" y="864"/>
                    <a:pt x="2019" y="849"/>
                    <a:pt x="1976" y="828"/>
                  </a:cubicBezTo>
                  <a:cubicBezTo>
                    <a:pt x="1959" y="819"/>
                    <a:pt x="1942" y="809"/>
                    <a:pt x="1927" y="799"/>
                  </a:cubicBezTo>
                  <a:cubicBezTo>
                    <a:pt x="1923" y="796"/>
                    <a:pt x="1922" y="791"/>
                    <a:pt x="1924" y="787"/>
                  </a:cubicBezTo>
                  <a:cubicBezTo>
                    <a:pt x="1927" y="783"/>
                    <a:pt x="1932" y="782"/>
                    <a:pt x="1936" y="785"/>
                  </a:cubicBezTo>
                  <a:cubicBezTo>
                    <a:pt x="1951" y="795"/>
                    <a:pt x="1967" y="804"/>
                    <a:pt x="1984" y="813"/>
                  </a:cubicBezTo>
                  <a:cubicBezTo>
                    <a:pt x="2025" y="833"/>
                    <a:pt x="2070" y="848"/>
                    <a:pt x="2117" y="856"/>
                  </a:cubicBezTo>
                  <a:cubicBezTo>
                    <a:pt x="2125" y="857"/>
                    <a:pt x="2134" y="859"/>
                    <a:pt x="2143" y="860"/>
                  </a:cubicBezTo>
                  <a:cubicBezTo>
                    <a:pt x="2145" y="860"/>
                    <a:pt x="2147" y="861"/>
                    <a:pt x="2149" y="863"/>
                  </a:cubicBezTo>
                  <a:cubicBezTo>
                    <a:pt x="2150" y="865"/>
                    <a:pt x="2151" y="867"/>
                    <a:pt x="2150" y="869"/>
                  </a:cubicBezTo>
                  <a:cubicBezTo>
                    <a:pt x="2150" y="874"/>
                    <a:pt x="2146" y="877"/>
                    <a:pt x="2142" y="877"/>
                  </a:cubicBezTo>
                  <a:close/>
                  <a:moveTo>
                    <a:pt x="355" y="866"/>
                  </a:moveTo>
                  <a:cubicBezTo>
                    <a:pt x="354" y="866"/>
                    <a:pt x="353" y="866"/>
                    <a:pt x="353" y="866"/>
                  </a:cubicBezTo>
                  <a:cubicBezTo>
                    <a:pt x="350" y="865"/>
                    <a:pt x="349" y="864"/>
                    <a:pt x="347" y="862"/>
                  </a:cubicBezTo>
                  <a:cubicBezTo>
                    <a:pt x="346" y="860"/>
                    <a:pt x="346" y="858"/>
                    <a:pt x="346" y="856"/>
                  </a:cubicBezTo>
                  <a:cubicBezTo>
                    <a:pt x="347" y="851"/>
                    <a:pt x="352" y="848"/>
                    <a:pt x="356" y="849"/>
                  </a:cubicBezTo>
                  <a:cubicBezTo>
                    <a:pt x="356" y="849"/>
                    <a:pt x="356" y="849"/>
                    <a:pt x="356" y="849"/>
                  </a:cubicBezTo>
                  <a:cubicBezTo>
                    <a:pt x="357" y="849"/>
                    <a:pt x="357" y="849"/>
                    <a:pt x="357" y="849"/>
                  </a:cubicBezTo>
                  <a:cubicBezTo>
                    <a:pt x="361" y="850"/>
                    <a:pt x="364" y="855"/>
                    <a:pt x="363" y="860"/>
                  </a:cubicBezTo>
                  <a:cubicBezTo>
                    <a:pt x="362" y="863"/>
                    <a:pt x="359" y="866"/>
                    <a:pt x="355" y="866"/>
                  </a:cubicBezTo>
                  <a:close/>
                  <a:moveTo>
                    <a:pt x="327" y="859"/>
                  </a:moveTo>
                  <a:cubicBezTo>
                    <a:pt x="327" y="859"/>
                    <a:pt x="326" y="858"/>
                    <a:pt x="325" y="858"/>
                  </a:cubicBezTo>
                  <a:cubicBezTo>
                    <a:pt x="313" y="855"/>
                    <a:pt x="302" y="851"/>
                    <a:pt x="290" y="846"/>
                  </a:cubicBezTo>
                  <a:cubicBezTo>
                    <a:pt x="290" y="846"/>
                    <a:pt x="290" y="846"/>
                    <a:pt x="290" y="846"/>
                  </a:cubicBezTo>
                  <a:cubicBezTo>
                    <a:pt x="248" y="830"/>
                    <a:pt x="208" y="808"/>
                    <a:pt x="172" y="780"/>
                  </a:cubicBezTo>
                  <a:cubicBezTo>
                    <a:pt x="157" y="768"/>
                    <a:pt x="142" y="755"/>
                    <a:pt x="129" y="742"/>
                  </a:cubicBezTo>
                  <a:cubicBezTo>
                    <a:pt x="126" y="738"/>
                    <a:pt x="126" y="733"/>
                    <a:pt x="129" y="730"/>
                  </a:cubicBezTo>
                  <a:cubicBezTo>
                    <a:pt x="132" y="726"/>
                    <a:pt x="138" y="726"/>
                    <a:pt x="141" y="730"/>
                  </a:cubicBezTo>
                  <a:cubicBezTo>
                    <a:pt x="154" y="743"/>
                    <a:pt x="168" y="755"/>
                    <a:pt x="182" y="766"/>
                  </a:cubicBezTo>
                  <a:cubicBezTo>
                    <a:pt x="217" y="793"/>
                    <a:pt x="255" y="815"/>
                    <a:pt x="296" y="830"/>
                  </a:cubicBezTo>
                  <a:cubicBezTo>
                    <a:pt x="307" y="835"/>
                    <a:pt x="318" y="838"/>
                    <a:pt x="330" y="842"/>
                  </a:cubicBezTo>
                  <a:cubicBezTo>
                    <a:pt x="331" y="842"/>
                    <a:pt x="331" y="842"/>
                    <a:pt x="331" y="842"/>
                  </a:cubicBezTo>
                  <a:cubicBezTo>
                    <a:pt x="331" y="842"/>
                    <a:pt x="331" y="842"/>
                    <a:pt x="331" y="842"/>
                  </a:cubicBezTo>
                  <a:cubicBezTo>
                    <a:pt x="333" y="843"/>
                    <a:pt x="334" y="844"/>
                    <a:pt x="335" y="846"/>
                  </a:cubicBezTo>
                  <a:cubicBezTo>
                    <a:pt x="336" y="848"/>
                    <a:pt x="336" y="850"/>
                    <a:pt x="335" y="853"/>
                  </a:cubicBezTo>
                  <a:cubicBezTo>
                    <a:pt x="334" y="856"/>
                    <a:pt x="331" y="859"/>
                    <a:pt x="327" y="859"/>
                  </a:cubicBezTo>
                  <a:close/>
                  <a:moveTo>
                    <a:pt x="634" y="856"/>
                  </a:moveTo>
                  <a:cubicBezTo>
                    <a:pt x="630" y="856"/>
                    <a:pt x="627" y="853"/>
                    <a:pt x="626" y="850"/>
                  </a:cubicBezTo>
                  <a:cubicBezTo>
                    <a:pt x="624" y="845"/>
                    <a:pt x="627" y="841"/>
                    <a:pt x="631" y="839"/>
                  </a:cubicBezTo>
                  <a:cubicBezTo>
                    <a:pt x="636" y="838"/>
                    <a:pt x="640" y="840"/>
                    <a:pt x="642" y="845"/>
                  </a:cubicBezTo>
                  <a:cubicBezTo>
                    <a:pt x="643" y="847"/>
                    <a:pt x="642" y="849"/>
                    <a:pt x="641" y="851"/>
                  </a:cubicBezTo>
                  <a:cubicBezTo>
                    <a:pt x="640" y="853"/>
                    <a:pt x="639" y="855"/>
                    <a:pt x="637" y="855"/>
                  </a:cubicBezTo>
                  <a:cubicBezTo>
                    <a:pt x="636" y="855"/>
                    <a:pt x="636" y="855"/>
                    <a:pt x="636" y="855"/>
                  </a:cubicBezTo>
                  <a:cubicBezTo>
                    <a:pt x="636" y="856"/>
                    <a:pt x="635" y="856"/>
                    <a:pt x="634" y="856"/>
                  </a:cubicBezTo>
                  <a:close/>
                  <a:moveTo>
                    <a:pt x="660" y="846"/>
                  </a:moveTo>
                  <a:cubicBezTo>
                    <a:pt x="657" y="846"/>
                    <a:pt x="654" y="844"/>
                    <a:pt x="653" y="841"/>
                  </a:cubicBezTo>
                  <a:cubicBezTo>
                    <a:pt x="651" y="836"/>
                    <a:pt x="653" y="832"/>
                    <a:pt x="657" y="830"/>
                  </a:cubicBezTo>
                  <a:cubicBezTo>
                    <a:pt x="667" y="826"/>
                    <a:pt x="676" y="822"/>
                    <a:pt x="685" y="818"/>
                  </a:cubicBezTo>
                  <a:cubicBezTo>
                    <a:pt x="693" y="814"/>
                    <a:pt x="700" y="811"/>
                    <a:pt x="708" y="807"/>
                  </a:cubicBezTo>
                  <a:cubicBezTo>
                    <a:pt x="758" y="780"/>
                    <a:pt x="802" y="744"/>
                    <a:pt x="836" y="702"/>
                  </a:cubicBezTo>
                  <a:cubicBezTo>
                    <a:pt x="836" y="702"/>
                    <a:pt x="836" y="702"/>
                    <a:pt x="836" y="702"/>
                  </a:cubicBezTo>
                  <a:cubicBezTo>
                    <a:pt x="836" y="702"/>
                    <a:pt x="836" y="702"/>
                    <a:pt x="836" y="702"/>
                  </a:cubicBezTo>
                  <a:cubicBezTo>
                    <a:pt x="839" y="699"/>
                    <a:pt x="844" y="698"/>
                    <a:pt x="848" y="701"/>
                  </a:cubicBezTo>
                  <a:cubicBezTo>
                    <a:pt x="851" y="704"/>
                    <a:pt x="852" y="709"/>
                    <a:pt x="849" y="713"/>
                  </a:cubicBezTo>
                  <a:cubicBezTo>
                    <a:pt x="831" y="735"/>
                    <a:pt x="810" y="755"/>
                    <a:pt x="788" y="774"/>
                  </a:cubicBezTo>
                  <a:cubicBezTo>
                    <a:pt x="766" y="792"/>
                    <a:pt x="741" y="808"/>
                    <a:pt x="716" y="822"/>
                  </a:cubicBezTo>
                  <a:cubicBezTo>
                    <a:pt x="708" y="826"/>
                    <a:pt x="700" y="830"/>
                    <a:pt x="692" y="833"/>
                  </a:cubicBezTo>
                  <a:cubicBezTo>
                    <a:pt x="683" y="838"/>
                    <a:pt x="673" y="842"/>
                    <a:pt x="664" y="846"/>
                  </a:cubicBezTo>
                  <a:cubicBezTo>
                    <a:pt x="663" y="846"/>
                    <a:pt x="661" y="846"/>
                    <a:pt x="660" y="846"/>
                  </a:cubicBezTo>
                  <a:close/>
                  <a:moveTo>
                    <a:pt x="2443" y="821"/>
                  </a:moveTo>
                  <a:cubicBezTo>
                    <a:pt x="2440" y="821"/>
                    <a:pt x="2437" y="819"/>
                    <a:pt x="2436" y="816"/>
                  </a:cubicBezTo>
                  <a:cubicBezTo>
                    <a:pt x="2433" y="812"/>
                    <a:pt x="2435" y="807"/>
                    <a:pt x="2439" y="805"/>
                  </a:cubicBezTo>
                  <a:cubicBezTo>
                    <a:pt x="2443" y="803"/>
                    <a:pt x="2448" y="804"/>
                    <a:pt x="2451" y="808"/>
                  </a:cubicBezTo>
                  <a:cubicBezTo>
                    <a:pt x="2453" y="812"/>
                    <a:pt x="2451" y="817"/>
                    <a:pt x="2447" y="820"/>
                  </a:cubicBezTo>
                  <a:cubicBezTo>
                    <a:pt x="2446" y="820"/>
                    <a:pt x="2445" y="821"/>
                    <a:pt x="2443" y="821"/>
                  </a:cubicBezTo>
                  <a:close/>
                  <a:moveTo>
                    <a:pt x="2467" y="806"/>
                  </a:moveTo>
                  <a:cubicBezTo>
                    <a:pt x="2465" y="806"/>
                    <a:pt x="2462" y="805"/>
                    <a:pt x="2460" y="802"/>
                  </a:cubicBezTo>
                  <a:cubicBezTo>
                    <a:pt x="2459" y="801"/>
                    <a:pt x="2459" y="798"/>
                    <a:pt x="2459" y="796"/>
                  </a:cubicBezTo>
                  <a:cubicBezTo>
                    <a:pt x="2460" y="794"/>
                    <a:pt x="2461" y="792"/>
                    <a:pt x="2463" y="791"/>
                  </a:cubicBezTo>
                  <a:cubicBezTo>
                    <a:pt x="2474" y="784"/>
                    <a:pt x="2485" y="776"/>
                    <a:pt x="2496" y="768"/>
                  </a:cubicBezTo>
                  <a:cubicBezTo>
                    <a:pt x="2500" y="765"/>
                    <a:pt x="2504" y="761"/>
                    <a:pt x="2508" y="758"/>
                  </a:cubicBezTo>
                  <a:cubicBezTo>
                    <a:pt x="2550" y="724"/>
                    <a:pt x="2586" y="679"/>
                    <a:pt x="2612" y="630"/>
                  </a:cubicBezTo>
                  <a:cubicBezTo>
                    <a:pt x="2614" y="626"/>
                    <a:pt x="2619" y="624"/>
                    <a:pt x="2623" y="626"/>
                  </a:cubicBezTo>
                  <a:cubicBezTo>
                    <a:pt x="2627" y="628"/>
                    <a:pt x="2629" y="633"/>
                    <a:pt x="2627" y="638"/>
                  </a:cubicBezTo>
                  <a:cubicBezTo>
                    <a:pt x="2600" y="689"/>
                    <a:pt x="2563" y="735"/>
                    <a:pt x="2519" y="771"/>
                  </a:cubicBezTo>
                  <a:cubicBezTo>
                    <a:pt x="2515" y="775"/>
                    <a:pt x="2510" y="778"/>
                    <a:pt x="2506" y="781"/>
                  </a:cubicBezTo>
                  <a:cubicBezTo>
                    <a:pt x="2495" y="790"/>
                    <a:pt x="2484" y="798"/>
                    <a:pt x="2472" y="805"/>
                  </a:cubicBezTo>
                  <a:cubicBezTo>
                    <a:pt x="2471" y="806"/>
                    <a:pt x="2469" y="806"/>
                    <a:pt x="2467" y="806"/>
                  </a:cubicBezTo>
                  <a:close/>
                  <a:moveTo>
                    <a:pt x="1908" y="784"/>
                  </a:moveTo>
                  <a:cubicBezTo>
                    <a:pt x="1906" y="784"/>
                    <a:pt x="1905" y="783"/>
                    <a:pt x="1903" y="782"/>
                  </a:cubicBezTo>
                  <a:cubicBezTo>
                    <a:pt x="1901" y="781"/>
                    <a:pt x="1900" y="779"/>
                    <a:pt x="1900" y="777"/>
                  </a:cubicBezTo>
                  <a:cubicBezTo>
                    <a:pt x="1900" y="774"/>
                    <a:pt x="1900" y="772"/>
                    <a:pt x="1901" y="770"/>
                  </a:cubicBezTo>
                  <a:cubicBezTo>
                    <a:pt x="1904" y="767"/>
                    <a:pt x="1910" y="766"/>
                    <a:pt x="1913" y="769"/>
                  </a:cubicBezTo>
                  <a:cubicBezTo>
                    <a:pt x="1917" y="772"/>
                    <a:pt x="1918" y="777"/>
                    <a:pt x="1915" y="781"/>
                  </a:cubicBezTo>
                  <a:cubicBezTo>
                    <a:pt x="1913" y="783"/>
                    <a:pt x="1911" y="784"/>
                    <a:pt x="1908" y="784"/>
                  </a:cubicBezTo>
                  <a:close/>
                  <a:moveTo>
                    <a:pt x="1886" y="766"/>
                  </a:moveTo>
                  <a:cubicBezTo>
                    <a:pt x="1884" y="766"/>
                    <a:pt x="1882" y="765"/>
                    <a:pt x="1881" y="764"/>
                  </a:cubicBezTo>
                  <a:cubicBezTo>
                    <a:pt x="1867" y="752"/>
                    <a:pt x="1855" y="740"/>
                    <a:pt x="1844" y="728"/>
                  </a:cubicBezTo>
                  <a:cubicBezTo>
                    <a:pt x="1820" y="701"/>
                    <a:pt x="1800" y="673"/>
                    <a:pt x="1783" y="642"/>
                  </a:cubicBezTo>
                  <a:cubicBezTo>
                    <a:pt x="1781" y="637"/>
                    <a:pt x="1779" y="632"/>
                    <a:pt x="1776" y="627"/>
                  </a:cubicBezTo>
                  <a:cubicBezTo>
                    <a:pt x="1768" y="611"/>
                    <a:pt x="1761" y="593"/>
                    <a:pt x="1754" y="574"/>
                  </a:cubicBezTo>
                  <a:cubicBezTo>
                    <a:pt x="1754" y="572"/>
                    <a:pt x="1754" y="570"/>
                    <a:pt x="1755" y="568"/>
                  </a:cubicBezTo>
                  <a:cubicBezTo>
                    <a:pt x="1756" y="566"/>
                    <a:pt x="1757" y="564"/>
                    <a:pt x="1760" y="563"/>
                  </a:cubicBezTo>
                  <a:cubicBezTo>
                    <a:pt x="1764" y="562"/>
                    <a:pt x="1769" y="564"/>
                    <a:pt x="1770" y="569"/>
                  </a:cubicBezTo>
                  <a:cubicBezTo>
                    <a:pt x="1776" y="586"/>
                    <a:pt x="1783" y="604"/>
                    <a:pt x="1791" y="620"/>
                  </a:cubicBezTo>
                  <a:cubicBezTo>
                    <a:pt x="1794" y="625"/>
                    <a:pt x="1796" y="629"/>
                    <a:pt x="1798" y="634"/>
                  </a:cubicBezTo>
                  <a:cubicBezTo>
                    <a:pt x="1814" y="663"/>
                    <a:pt x="1834" y="691"/>
                    <a:pt x="1856" y="716"/>
                  </a:cubicBezTo>
                  <a:cubicBezTo>
                    <a:pt x="1867" y="728"/>
                    <a:pt x="1879" y="740"/>
                    <a:pt x="1892" y="751"/>
                  </a:cubicBezTo>
                  <a:cubicBezTo>
                    <a:pt x="1894" y="753"/>
                    <a:pt x="1895" y="755"/>
                    <a:pt x="1895" y="757"/>
                  </a:cubicBezTo>
                  <a:cubicBezTo>
                    <a:pt x="1895" y="759"/>
                    <a:pt x="1894" y="761"/>
                    <a:pt x="1893" y="763"/>
                  </a:cubicBezTo>
                  <a:cubicBezTo>
                    <a:pt x="1891" y="765"/>
                    <a:pt x="1889" y="766"/>
                    <a:pt x="1886" y="766"/>
                  </a:cubicBezTo>
                  <a:close/>
                  <a:moveTo>
                    <a:pt x="3464" y="728"/>
                  </a:moveTo>
                  <a:cubicBezTo>
                    <a:pt x="3459" y="728"/>
                    <a:pt x="3456" y="724"/>
                    <a:pt x="3456" y="720"/>
                  </a:cubicBezTo>
                  <a:cubicBezTo>
                    <a:pt x="3456" y="663"/>
                    <a:pt x="3456" y="663"/>
                    <a:pt x="3456" y="663"/>
                  </a:cubicBezTo>
                  <a:cubicBezTo>
                    <a:pt x="3456" y="658"/>
                    <a:pt x="3459" y="654"/>
                    <a:pt x="3464" y="654"/>
                  </a:cubicBezTo>
                  <a:cubicBezTo>
                    <a:pt x="3469" y="654"/>
                    <a:pt x="3472" y="658"/>
                    <a:pt x="3472" y="663"/>
                  </a:cubicBezTo>
                  <a:cubicBezTo>
                    <a:pt x="3472" y="720"/>
                    <a:pt x="3472" y="720"/>
                    <a:pt x="3472" y="720"/>
                  </a:cubicBezTo>
                  <a:cubicBezTo>
                    <a:pt x="3472" y="724"/>
                    <a:pt x="3469" y="728"/>
                    <a:pt x="3464" y="728"/>
                  </a:cubicBezTo>
                  <a:close/>
                  <a:moveTo>
                    <a:pt x="116" y="723"/>
                  </a:moveTo>
                  <a:cubicBezTo>
                    <a:pt x="113" y="723"/>
                    <a:pt x="111" y="722"/>
                    <a:pt x="109" y="720"/>
                  </a:cubicBezTo>
                  <a:cubicBezTo>
                    <a:pt x="106" y="717"/>
                    <a:pt x="107" y="712"/>
                    <a:pt x="110" y="708"/>
                  </a:cubicBezTo>
                  <a:cubicBezTo>
                    <a:pt x="114" y="706"/>
                    <a:pt x="119" y="706"/>
                    <a:pt x="122" y="709"/>
                  </a:cubicBezTo>
                  <a:cubicBezTo>
                    <a:pt x="125" y="713"/>
                    <a:pt x="125" y="718"/>
                    <a:pt x="121" y="721"/>
                  </a:cubicBezTo>
                  <a:cubicBezTo>
                    <a:pt x="120" y="723"/>
                    <a:pt x="118" y="723"/>
                    <a:pt x="116" y="723"/>
                  </a:cubicBezTo>
                  <a:close/>
                  <a:moveTo>
                    <a:pt x="98" y="701"/>
                  </a:moveTo>
                  <a:cubicBezTo>
                    <a:pt x="95" y="701"/>
                    <a:pt x="93" y="700"/>
                    <a:pt x="91" y="698"/>
                  </a:cubicBezTo>
                  <a:cubicBezTo>
                    <a:pt x="58" y="654"/>
                    <a:pt x="33" y="602"/>
                    <a:pt x="18" y="548"/>
                  </a:cubicBezTo>
                  <a:cubicBezTo>
                    <a:pt x="18" y="546"/>
                    <a:pt x="17" y="545"/>
                    <a:pt x="17" y="543"/>
                  </a:cubicBezTo>
                  <a:cubicBezTo>
                    <a:pt x="12" y="525"/>
                    <a:pt x="8" y="506"/>
                    <a:pt x="5" y="487"/>
                  </a:cubicBezTo>
                  <a:cubicBezTo>
                    <a:pt x="5" y="482"/>
                    <a:pt x="8" y="478"/>
                    <a:pt x="13" y="477"/>
                  </a:cubicBezTo>
                  <a:cubicBezTo>
                    <a:pt x="17" y="476"/>
                    <a:pt x="22" y="480"/>
                    <a:pt x="22" y="484"/>
                  </a:cubicBezTo>
                  <a:cubicBezTo>
                    <a:pt x="25" y="503"/>
                    <a:pt x="29" y="521"/>
                    <a:pt x="33" y="539"/>
                  </a:cubicBezTo>
                  <a:cubicBezTo>
                    <a:pt x="34" y="540"/>
                    <a:pt x="34" y="542"/>
                    <a:pt x="35" y="544"/>
                  </a:cubicBezTo>
                  <a:cubicBezTo>
                    <a:pt x="49" y="596"/>
                    <a:pt x="73" y="646"/>
                    <a:pt x="105" y="688"/>
                  </a:cubicBezTo>
                  <a:cubicBezTo>
                    <a:pt x="108" y="692"/>
                    <a:pt x="107" y="697"/>
                    <a:pt x="103" y="700"/>
                  </a:cubicBezTo>
                  <a:cubicBezTo>
                    <a:pt x="102" y="701"/>
                    <a:pt x="100" y="701"/>
                    <a:pt x="98" y="701"/>
                  </a:cubicBezTo>
                  <a:close/>
                  <a:moveTo>
                    <a:pt x="860" y="694"/>
                  </a:moveTo>
                  <a:cubicBezTo>
                    <a:pt x="858" y="694"/>
                    <a:pt x="856" y="693"/>
                    <a:pt x="855" y="692"/>
                  </a:cubicBezTo>
                  <a:cubicBezTo>
                    <a:pt x="853" y="691"/>
                    <a:pt x="852" y="689"/>
                    <a:pt x="851" y="686"/>
                  </a:cubicBezTo>
                  <a:cubicBezTo>
                    <a:pt x="851" y="684"/>
                    <a:pt x="851" y="682"/>
                    <a:pt x="853" y="680"/>
                  </a:cubicBezTo>
                  <a:cubicBezTo>
                    <a:pt x="853" y="680"/>
                    <a:pt x="853" y="680"/>
                    <a:pt x="853" y="680"/>
                  </a:cubicBezTo>
                  <a:cubicBezTo>
                    <a:pt x="853" y="680"/>
                    <a:pt x="853" y="680"/>
                    <a:pt x="853" y="680"/>
                  </a:cubicBezTo>
                  <a:cubicBezTo>
                    <a:pt x="855" y="676"/>
                    <a:pt x="861" y="676"/>
                    <a:pt x="865" y="678"/>
                  </a:cubicBezTo>
                  <a:cubicBezTo>
                    <a:pt x="866" y="679"/>
                    <a:pt x="868" y="681"/>
                    <a:pt x="868" y="684"/>
                  </a:cubicBezTo>
                  <a:cubicBezTo>
                    <a:pt x="868" y="686"/>
                    <a:pt x="868" y="688"/>
                    <a:pt x="867" y="690"/>
                  </a:cubicBezTo>
                  <a:cubicBezTo>
                    <a:pt x="865" y="692"/>
                    <a:pt x="862" y="694"/>
                    <a:pt x="860" y="694"/>
                  </a:cubicBezTo>
                  <a:close/>
                  <a:moveTo>
                    <a:pt x="875" y="670"/>
                  </a:moveTo>
                  <a:cubicBezTo>
                    <a:pt x="874" y="670"/>
                    <a:pt x="872" y="670"/>
                    <a:pt x="871" y="669"/>
                  </a:cubicBezTo>
                  <a:cubicBezTo>
                    <a:pt x="869" y="668"/>
                    <a:pt x="868" y="666"/>
                    <a:pt x="867" y="663"/>
                  </a:cubicBezTo>
                  <a:cubicBezTo>
                    <a:pt x="867" y="661"/>
                    <a:pt x="867" y="659"/>
                    <a:pt x="868" y="657"/>
                  </a:cubicBezTo>
                  <a:cubicBezTo>
                    <a:pt x="878" y="641"/>
                    <a:pt x="887" y="625"/>
                    <a:pt x="894" y="608"/>
                  </a:cubicBezTo>
                  <a:cubicBezTo>
                    <a:pt x="894" y="608"/>
                    <a:pt x="894" y="608"/>
                    <a:pt x="894" y="608"/>
                  </a:cubicBezTo>
                  <a:cubicBezTo>
                    <a:pt x="908" y="578"/>
                    <a:pt x="918" y="546"/>
                    <a:pt x="925" y="513"/>
                  </a:cubicBezTo>
                  <a:cubicBezTo>
                    <a:pt x="929" y="492"/>
                    <a:pt x="932" y="469"/>
                    <a:pt x="934" y="447"/>
                  </a:cubicBezTo>
                  <a:cubicBezTo>
                    <a:pt x="934" y="442"/>
                    <a:pt x="938" y="439"/>
                    <a:pt x="943" y="439"/>
                  </a:cubicBezTo>
                  <a:cubicBezTo>
                    <a:pt x="948" y="440"/>
                    <a:pt x="951" y="444"/>
                    <a:pt x="951" y="448"/>
                  </a:cubicBezTo>
                  <a:cubicBezTo>
                    <a:pt x="949" y="471"/>
                    <a:pt x="946" y="494"/>
                    <a:pt x="941" y="516"/>
                  </a:cubicBezTo>
                  <a:cubicBezTo>
                    <a:pt x="934" y="551"/>
                    <a:pt x="924" y="584"/>
                    <a:pt x="910" y="615"/>
                  </a:cubicBezTo>
                  <a:cubicBezTo>
                    <a:pt x="910" y="615"/>
                    <a:pt x="910" y="615"/>
                    <a:pt x="910" y="615"/>
                  </a:cubicBezTo>
                  <a:cubicBezTo>
                    <a:pt x="910" y="615"/>
                    <a:pt x="910" y="615"/>
                    <a:pt x="910" y="615"/>
                  </a:cubicBezTo>
                  <a:cubicBezTo>
                    <a:pt x="910" y="615"/>
                    <a:pt x="910" y="615"/>
                    <a:pt x="910" y="615"/>
                  </a:cubicBezTo>
                  <a:cubicBezTo>
                    <a:pt x="902" y="633"/>
                    <a:pt x="893" y="650"/>
                    <a:pt x="883" y="666"/>
                  </a:cubicBezTo>
                  <a:cubicBezTo>
                    <a:pt x="881" y="668"/>
                    <a:pt x="878" y="670"/>
                    <a:pt x="875" y="670"/>
                  </a:cubicBezTo>
                  <a:close/>
                  <a:moveTo>
                    <a:pt x="3464" y="643"/>
                  </a:moveTo>
                  <a:cubicBezTo>
                    <a:pt x="3459" y="643"/>
                    <a:pt x="3456" y="639"/>
                    <a:pt x="3456" y="635"/>
                  </a:cubicBezTo>
                  <a:cubicBezTo>
                    <a:pt x="3456" y="630"/>
                    <a:pt x="3459" y="626"/>
                    <a:pt x="3464" y="626"/>
                  </a:cubicBezTo>
                  <a:cubicBezTo>
                    <a:pt x="3469" y="626"/>
                    <a:pt x="3472" y="630"/>
                    <a:pt x="3472" y="635"/>
                  </a:cubicBezTo>
                  <a:cubicBezTo>
                    <a:pt x="3472" y="639"/>
                    <a:pt x="3469" y="643"/>
                    <a:pt x="3464" y="643"/>
                  </a:cubicBezTo>
                  <a:close/>
                  <a:moveTo>
                    <a:pt x="2631" y="617"/>
                  </a:moveTo>
                  <a:cubicBezTo>
                    <a:pt x="2630" y="617"/>
                    <a:pt x="2629" y="616"/>
                    <a:pt x="2628" y="616"/>
                  </a:cubicBezTo>
                  <a:cubicBezTo>
                    <a:pt x="2626" y="615"/>
                    <a:pt x="2624" y="613"/>
                    <a:pt x="2624" y="611"/>
                  </a:cubicBezTo>
                  <a:cubicBezTo>
                    <a:pt x="2623" y="609"/>
                    <a:pt x="2623" y="607"/>
                    <a:pt x="2624" y="605"/>
                  </a:cubicBezTo>
                  <a:cubicBezTo>
                    <a:pt x="2625" y="601"/>
                    <a:pt x="2631" y="599"/>
                    <a:pt x="2635" y="600"/>
                  </a:cubicBezTo>
                  <a:cubicBezTo>
                    <a:pt x="2637" y="601"/>
                    <a:pt x="2639" y="603"/>
                    <a:pt x="2639" y="605"/>
                  </a:cubicBezTo>
                  <a:cubicBezTo>
                    <a:pt x="2640" y="607"/>
                    <a:pt x="2640" y="609"/>
                    <a:pt x="2639" y="612"/>
                  </a:cubicBezTo>
                  <a:cubicBezTo>
                    <a:pt x="2638" y="615"/>
                    <a:pt x="2635" y="617"/>
                    <a:pt x="2631" y="617"/>
                  </a:cubicBezTo>
                  <a:close/>
                  <a:moveTo>
                    <a:pt x="3464" y="615"/>
                  </a:moveTo>
                  <a:cubicBezTo>
                    <a:pt x="3459" y="615"/>
                    <a:pt x="3456" y="611"/>
                    <a:pt x="3456" y="606"/>
                  </a:cubicBezTo>
                  <a:cubicBezTo>
                    <a:pt x="3455" y="401"/>
                    <a:pt x="3455" y="401"/>
                    <a:pt x="3455" y="401"/>
                  </a:cubicBezTo>
                  <a:cubicBezTo>
                    <a:pt x="3455" y="390"/>
                    <a:pt x="3455" y="390"/>
                    <a:pt x="3455" y="390"/>
                  </a:cubicBezTo>
                  <a:cubicBezTo>
                    <a:pt x="3455" y="387"/>
                    <a:pt x="3455" y="384"/>
                    <a:pt x="3455" y="380"/>
                  </a:cubicBezTo>
                  <a:cubicBezTo>
                    <a:pt x="3455" y="376"/>
                    <a:pt x="3458" y="372"/>
                    <a:pt x="3463" y="372"/>
                  </a:cubicBezTo>
                  <a:cubicBezTo>
                    <a:pt x="3468" y="371"/>
                    <a:pt x="3472" y="375"/>
                    <a:pt x="3472" y="380"/>
                  </a:cubicBezTo>
                  <a:cubicBezTo>
                    <a:pt x="3472" y="382"/>
                    <a:pt x="3472" y="385"/>
                    <a:pt x="3472" y="387"/>
                  </a:cubicBezTo>
                  <a:cubicBezTo>
                    <a:pt x="3472" y="388"/>
                    <a:pt x="3472" y="389"/>
                    <a:pt x="3472" y="390"/>
                  </a:cubicBezTo>
                  <a:cubicBezTo>
                    <a:pt x="3472" y="401"/>
                    <a:pt x="3472" y="401"/>
                    <a:pt x="3472" y="401"/>
                  </a:cubicBezTo>
                  <a:cubicBezTo>
                    <a:pt x="3472" y="606"/>
                    <a:pt x="3472" y="606"/>
                    <a:pt x="3472" y="606"/>
                  </a:cubicBezTo>
                  <a:cubicBezTo>
                    <a:pt x="3472" y="611"/>
                    <a:pt x="3469" y="615"/>
                    <a:pt x="3464" y="615"/>
                  </a:cubicBezTo>
                  <a:close/>
                  <a:moveTo>
                    <a:pt x="2642" y="590"/>
                  </a:moveTo>
                  <a:cubicBezTo>
                    <a:pt x="2641" y="590"/>
                    <a:pt x="2640" y="590"/>
                    <a:pt x="2639" y="590"/>
                  </a:cubicBezTo>
                  <a:cubicBezTo>
                    <a:pt x="2637" y="589"/>
                    <a:pt x="2635" y="588"/>
                    <a:pt x="2634" y="585"/>
                  </a:cubicBezTo>
                  <a:cubicBezTo>
                    <a:pt x="2633" y="583"/>
                    <a:pt x="2633" y="581"/>
                    <a:pt x="2634" y="579"/>
                  </a:cubicBezTo>
                  <a:cubicBezTo>
                    <a:pt x="2640" y="562"/>
                    <a:pt x="2646" y="544"/>
                    <a:pt x="2650" y="526"/>
                  </a:cubicBezTo>
                  <a:cubicBezTo>
                    <a:pt x="2658" y="491"/>
                    <a:pt x="2662" y="455"/>
                    <a:pt x="2663" y="418"/>
                  </a:cubicBezTo>
                  <a:cubicBezTo>
                    <a:pt x="2664" y="394"/>
                    <a:pt x="2664" y="394"/>
                    <a:pt x="2664" y="394"/>
                  </a:cubicBezTo>
                  <a:cubicBezTo>
                    <a:pt x="2664" y="392"/>
                    <a:pt x="2664" y="390"/>
                    <a:pt x="2664" y="388"/>
                  </a:cubicBezTo>
                  <a:cubicBezTo>
                    <a:pt x="2664" y="382"/>
                    <a:pt x="2664" y="377"/>
                    <a:pt x="2665" y="371"/>
                  </a:cubicBezTo>
                  <a:cubicBezTo>
                    <a:pt x="2665" y="367"/>
                    <a:pt x="2665" y="363"/>
                    <a:pt x="2666" y="358"/>
                  </a:cubicBezTo>
                  <a:cubicBezTo>
                    <a:pt x="2666" y="354"/>
                    <a:pt x="2670" y="350"/>
                    <a:pt x="2675" y="351"/>
                  </a:cubicBezTo>
                  <a:cubicBezTo>
                    <a:pt x="2679" y="351"/>
                    <a:pt x="2683" y="355"/>
                    <a:pt x="2683" y="360"/>
                  </a:cubicBezTo>
                  <a:cubicBezTo>
                    <a:pt x="2682" y="364"/>
                    <a:pt x="2682" y="368"/>
                    <a:pt x="2682" y="373"/>
                  </a:cubicBezTo>
                  <a:cubicBezTo>
                    <a:pt x="2682" y="373"/>
                    <a:pt x="2682" y="373"/>
                    <a:pt x="2682" y="373"/>
                  </a:cubicBezTo>
                  <a:cubicBezTo>
                    <a:pt x="2681" y="378"/>
                    <a:pt x="2681" y="383"/>
                    <a:pt x="2681" y="388"/>
                  </a:cubicBezTo>
                  <a:cubicBezTo>
                    <a:pt x="2681" y="390"/>
                    <a:pt x="2681" y="392"/>
                    <a:pt x="2681" y="394"/>
                  </a:cubicBezTo>
                  <a:cubicBezTo>
                    <a:pt x="2680" y="418"/>
                    <a:pt x="2680" y="418"/>
                    <a:pt x="2680" y="418"/>
                  </a:cubicBezTo>
                  <a:cubicBezTo>
                    <a:pt x="2679" y="456"/>
                    <a:pt x="2675" y="494"/>
                    <a:pt x="2666" y="530"/>
                  </a:cubicBezTo>
                  <a:cubicBezTo>
                    <a:pt x="2662" y="549"/>
                    <a:pt x="2656" y="567"/>
                    <a:pt x="2650" y="585"/>
                  </a:cubicBezTo>
                  <a:cubicBezTo>
                    <a:pt x="2649" y="588"/>
                    <a:pt x="2646" y="590"/>
                    <a:pt x="2642" y="590"/>
                  </a:cubicBezTo>
                  <a:close/>
                  <a:moveTo>
                    <a:pt x="1754" y="553"/>
                  </a:moveTo>
                  <a:cubicBezTo>
                    <a:pt x="1750" y="553"/>
                    <a:pt x="1747" y="550"/>
                    <a:pt x="1746" y="547"/>
                  </a:cubicBezTo>
                  <a:cubicBezTo>
                    <a:pt x="1746" y="547"/>
                    <a:pt x="1746" y="547"/>
                    <a:pt x="1746" y="547"/>
                  </a:cubicBezTo>
                  <a:cubicBezTo>
                    <a:pt x="1745" y="542"/>
                    <a:pt x="1747" y="537"/>
                    <a:pt x="1752" y="536"/>
                  </a:cubicBezTo>
                  <a:cubicBezTo>
                    <a:pt x="1756" y="535"/>
                    <a:pt x="1761" y="538"/>
                    <a:pt x="1762" y="542"/>
                  </a:cubicBezTo>
                  <a:cubicBezTo>
                    <a:pt x="1764" y="547"/>
                    <a:pt x="1761" y="551"/>
                    <a:pt x="1756" y="553"/>
                  </a:cubicBezTo>
                  <a:cubicBezTo>
                    <a:pt x="1756" y="553"/>
                    <a:pt x="1755" y="553"/>
                    <a:pt x="1754" y="553"/>
                  </a:cubicBezTo>
                  <a:close/>
                  <a:moveTo>
                    <a:pt x="1747" y="525"/>
                  </a:moveTo>
                  <a:cubicBezTo>
                    <a:pt x="1743" y="525"/>
                    <a:pt x="1740" y="523"/>
                    <a:pt x="1739" y="519"/>
                  </a:cubicBezTo>
                  <a:cubicBezTo>
                    <a:pt x="1734" y="494"/>
                    <a:pt x="1731" y="469"/>
                    <a:pt x="1729" y="443"/>
                  </a:cubicBezTo>
                  <a:cubicBezTo>
                    <a:pt x="1729" y="443"/>
                    <a:pt x="1729" y="443"/>
                    <a:pt x="1729" y="443"/>
                  </a:cubicBezTo>
                  <a:cubicBezTo>
                    <a:pt x="1728" y="434"/>
                    <a:pt x="1728" y="426"/>
                    <a:pt x="1728" y="418"/>
                  </a:cubicBezTo>
                  <a:cubicBezTo>
                    <a:pt x="1727" y="394"/>
                    <a:pt x="1727" y="394"/>
                    <a:pt x="1727" y="394"/>
                  </a:cubicBezTo>
                  <a:cubicBezTo>
                    <a:pt x="1727" y="392"/>
                    <a:pt x="1727" y="390"/>
                    <a:pt x="1727" y="389"/>
                  </a:cubicBezTo>
                  <a:cubicBezTo>
                    <a:pt x="1727" y="383"/>
                    <a:pt x="1727" y="378"/>
                    <a:pt x="1726" y="372"/>
                  </a:cubicBezTo>
                  <a:cubicBezTo>
                    <a:pt x="1726" y="372"/>
                    <a:pt x="1726" y="372"/>
                    <a:pt x="1726" y="372"/>
                  </a:cubicBezTo>
                  <a:cubicBezTo>
                    <a:pt x="1725" y="356"/>
                    <a:pt x="1725" y="356"/>
                    <a:pt x="1725" y="356"/>
                  </a:cubicBezTo>
                  <a:cubicBezTo>
                    <a:pt x="1725" y="351"/>
                    <a:pt x="1725" y="351"/>
                    <a:pt x="1725" y="351"/>
                  </a:cubicBezTo>
                  <a:cubicBezTo>
                    <a:pt x="1725" y="350"/>
                    <a:pt x="1725" y="350"/>
                    <a:pt x="1724" y="350"/>
                  </a:cubicBezTo>
                  <a:cubicBezTo>
                    <a:pt x="1724" y="350"/>
                    <a:pt x="1724" y="349"/>
                    <a:pt x="1724" y="349"/>
                  </a:cubicBezTo>
                  <a:cubicBezTo>
                    <a:pt x="1722" y="330"/>
                    <a:pt x="1719" y="312"/>
                    <a:pt x="1715" y="294"/>
                  </a:cubicBezTo>
                  <a:cubicBezTo>
                    <a:pt x="1714" y="292"/>
                    <a:pt x="1715" y="290"/>
                    <a:pt x="1716" y="288"/>
                  </a:cubicBezTo>
                  <a:cubicBezTo>
                    <a:pt x="1717" y="286"/>
                    <a:pt x="1719" y="285"/>
                    <a:pt x="1721" y="284"/>
                  </a:cubicBezTo>
                  <a:cubicBezTo>
                    <a:pt x="1726" y="283"/>
                    <a:pt x="1730" y="286"/>
                    <a:pt x="1731" y="290"/>
                  </a:cubicBezTo>
                  <a:cubicBezTo>
                    <a:pt x="1736" y="309"/>
                    <a:pt x="1739" y="328"/>
                    <a:pt x="1741" y="347"/>
                  </a:cubicBezTo>
                  <a:cubicBezTo>
                    <a:pt x="1741" y="349"/>
                    <a:pt x="1741" y="349"/>
                    <a:pt x="1741" y="349"/>
                  </a:cubicBezTo>
                  <a:cubicBezTo>
                    <a:pt x="1741" y="349"/>
                    <a:pt x="1741" y="349"/>
                    <a:pt x="1741" y="349"/>
                  </a:cubicBezTo>
                  <a:cubicBezTo>
                    <a:pt x="1742" y="354"/>
                    <a:pt x="1742" y="354"/>
                    <a:pt x="1742" y="354"/>
                  </a:cubicBezTo>
                  <a:cubicBezTo>
                    <a:pt x="1743" y="371"/>
                    <a:pt x="1743" y="371"/>
                    <a:pt x="1743" y="371"/>
                  </a:cubicBezTo>
                  <a:cubicBezTo>
                    <a:pt x="1743" y="371"/>
                    <a:pt x="1743" y="371"/>
                    <a:pt x="1743" y="371"/>
                  </a:cubicBezTo>
                  <a:cubicBezTo>
                    <a:pt x="1744" y="377"/>
                    <a:pt x="1744" y="383"/>
                    <a:pt x="1744" y="388"/>
                  </a:cubicBezTo>
                  <a:cubicBezTo>
                    <a:pt x="1744" y="390"/>
                    <a:pt x="1744" y="392"/>
                    <a:pt x="1744" y="393"/>
                  </a:cubicBezTo>
                  <a:cubicBezTo>
                    <a:pt x="1745" y="417"/>
                    <a:pt x="1745" y="417"/>
                    <a:pt x="1745" y="417"/>
                  </a:cubicBezTo>
                  <a:cubicBezTo>
                    <a:pt x="1745" y="426"/>
                    <a:pt x="1745" y="434"/>
                    <a:pt x="1746" y="442"/>
                  </a:cubicBezTo>
                  <a:cubicBezTo>
                    <a:pt x="1746" y="442"/>
                    <a:pt x="1746" y="442"/>
                    <a:pt x="1746" y="442"/>
                  </a:cubicBezTo>
                  <a:cubicBezTo>
                    <a:pt x="1747" y="467"/>
                    <a:pt x="1751" y="491"/>
                    <a:pt x="1756" y="515"/>
                  </a:cubicBezTo>
                  <a:cubicBezTo>
                    <a:pt x="1757" y="520"/>
                    <a:pt x="1754" y="524"/>
                    <a:pt x="1749" y="525"/>
                  </a:cubicBezTo>
                  <a:cubicBezTo>
                    <a:pt x="1749" y="525"/>
                    <a:pt x="1748" y="525"/>
                    <a:pt x="1747" y="525"/>
                  </a:cubicBezTo>
                  <a:close/>
                  <a:moveTo>
                    <a:pt x="11" y="466"/>
                  </a:moveTo>
                  <a:cubicBezTo>
                    <a:pt x="6" y="466"/>
                    <a:pt x="3" y="462"/>
                    <a:pt x="2" y="458"/>
                  </a:cubicBezTo>
                  <a:cubicBezTo>
                    <a:pt x="2" y="453"/>
                    <a:pt x="5" y="449"/>
                    <a:pt x="10" y="449"/>
                  </a:cubicBezTo>
                  <a:cubicBezTo>
                    <a:pt x="14" y="448"/>
                    <a:pt x="19" y="452"/>
                    <a:pt x="19" y="456"/>
                  </a:cubicBezTo>
                  <a:cubicBezTo>
                    <a:pt x="19" y="459"/>
                    <a:pt x="19" y="461"/>
                    <a:pt x="17" y="463"/>
                  </a:cubicBezTo>
                  <a:cubicBezTo>
                    <a:pt x="16" y="464"/>
                    <a:pt x="14" y="465"/>
                    <a:pt x="11" y="466"/>
                  </a:cubicBezTo>
                  <a:cubicBezTo>
                    <a:pt x="11" y="466"/>
                    <a:pt x="11" y="466"/>
                    <a:pt x="11" y="466"/>
                  </a:cubicBezTo>
                  <a:close/>
                  <a:moveTo>
                    <a:pt x="9" y="437"/>
                  </a:moveTo>
                  <a:cubicBezTo>
                    <a:pt x="9" y="437"/>
                    <a:pt x="9" y="437"/>
                    <a:pt x="9" y="437"/>
                  </a:cubicBezTo>
                  <a:cubicBezTo>
                    <a:pt x="4" y="437"/>
                    <a:pt x="0" y="434"/>
                    <a:pt x="0" y="429"/>
                  </a:cubicBezTo>
                  <a:cubicBezTo>
                    <a:pt x="0" y="428"/>
                    <a:pt x="0" y="427"/>
                    <a:pt x="0" y="426"/>
                  </a:cubicBezTo>
                  <a:cubicBezTo>
                    <a:pt x="0" y="424"/>
                    <a:pt x="0" y="423"/>
                    <a:pt x="0" y="421"/>
                  </a:cubicBezTo>
                  <a:cubicBezTo>
                    <a:pt x="0" y="419"/>
                    <a:pt x="0" y="417"/>
                    <a:pt x="0" y="416"/>
                  </a:cubicBezTo>
                  <a:cubicBezTo>
                    <a:pt x="0" y="410"/>
                    <a:pt x="0" y="404"/>
                    <a:pt x="0" y="399"/>
                  </a:cubicBezTo>
                  <a:cubicBezTo>
                    <a:pt x="0" y="398"/>
                    <a:pt x="0" y="397"/>
                    <a:pt x="0" y="396"/>
                  </a:cubicBezTo>
                  <a:cubicBezTo>
                    <a:pt x="0" y="203"/>
                    <a:pt x="0" y="203"/>
                    <a:pt x="0" y="203"/>
                  </a:cubicBezTo>
                  <a:cubicBezTo>
                    <a:pt x="0" y="198"/>
                    <a:pt x="3" y="194"/>
                    <a:pt x="8" y="194"/>
                  </a:cubicBezTo>
                  <a:cubicBezTo>
                    <a:pt x="13" y="194"/>
                    <a:pt x="16" y="198"/>
                    <a:pt x="16" y="203"/>
                  </a:cubicBezTo>
                  <a:cubicBezTo>
                    <a:pt x="16" y="396"/>
                    <a:pt x="16" y="396"/>
                    <a:pt x="16" y="396"/>
                  </a:cubicBezTo>
                  <a:cubicBezTo>
                    <a:pt x="16" y="397"/>
                    <a:pt x="16" y="398"/>
                    <a:pt x="16" y="399"/>
                  </a:cubicBezTo>
                  <a:cubicBezTo>
                    <a:pt x="16" y="404"/>
                    <a:pt x="17" y="410"/>
                    <a:pt x="17" y="415"/>
                  </a:cubicBezTo>
                  <a:cubicBezTo>
                    <a:pt x="17" y="417"/>
                    <a:pt x="17" y="419"/>
                    <a:pt x="17" y="421"/>
                  </a:cubicBezTo>
                  <a:cubicBezTo>
                    <a:pt x="17" y="422"/>
                    <a:pt x="17" y="423"/>
                    <a:pt x="17" y="425"/>
                  </a:cubicBezTo>
                  <a:cubicBezTo>
                    <a:pt x="17" y="426"/>
                    <a:pt x="17" y="427"/>
                    <a:pt x="17" y="429"/>
                  </a:cubicBezTo>
                  <a:cubicBezTo>
                    <a:pt x="17" y="429"/>
                    <a:pt x="17" y="429"/>
                    <a:pt x="17" y="429"/>
                  </a:cubicBezTo>
                  <a:cubicBezTo>
                    <a:pt x="17" y="433"/>
                    <a:pt x="13" y="437"/>
                    <a:pt x="9" y="437"/>
                  </a:cubicBezTo>
                  <a:close/>
                  <a:moveTo>
                    <a:pt x="944" y="428"/>
                  </a:moveTo>
                  <a:cubicBezTo>
                    <a:pt x="944" y="428"/>
                    <a:pt x="944" y="428"/>
                    <a:pt x="943" y="428"/>
                  </a:cubicBezTo>
                  <a:cubicBezTo>
                    <a:pt x="941" y="428"/>
                    <a:pt x="939" y="427"/>
                    <a:pt x="938" y="425"/>
                  </a:cubicBezTo>
                  <a:cubicBezTo>
                    <a:pt x="936" y="424"/>
                    <a:pt x="935" y="421"/>
                    <a:pt x="935" y="419"/>
                  </a:cubicBezTo>
                  <a:cubicBezTo>
                    <a:pt x="935" y="415"/>
                    <a:pt x="939" y="411"/>
                    <a:pt x="944" y="411"/>
                  </a:cubicBezTo>
                  <a:cubicBezTo>
                    <a:pt x="944" y="411"/>
                    <a:pt x="944" y="411"/>
                    <a:pt x="944" y="411"/>
                  </a:cubicBezTo>
                  <a:cubicBezTo>
                    <a:pt x="946" y="411"/>
                    <a:pt x="948" y="412"/>
                    <a:pt x="950" y="414"/>
                  </a:cubicBezTo>
                  <a:cubicBezTo>
                    <a:pt x="951" y="415"/>
                    <a:pt x="952" y="417"/>
                    <a:pt x="952" y="420"/>
                  </a:cubicBezTo>
                  <a:cubicBezTo>
                    <a:pt x="952" y="424"/>
                    <a:pt x="948" y="428"/>
                    <a:pt x="944" y="428"/>
                  </a:cubicBezTo>
                  <a:close/>
                  <a:moveTo>
                    <a:pt x="944" y="400"/>
                  </a:moveTo>
                  <a:cubicBezTo>
                    <a:pt x="944" y="400"/>
                    <a:pt x="944" y="400"/>
                    <a:pt x="944" y="400"/>
                  </a:cubicBezTo>
                  <a:cubicBezTo>
                    <a:pt x="939" y="400"/>
                    <a:pt x="936" y="396"/>
                    <a:pt x="936" y="391"/>
                  </a:cubicBezTo>
                  <a:cubicBezTo>
                    <a:pt x="936" y="379"/>
                    <a:pt x="936" y="379"/>
                    <a:pt x="936" y="379"/>
                  </a:cubicBezTo>
                  <a:cubicBezTo>
                    <a:pt x="937" y="368"/>
                    <a:pt x="937" y="368"/>
                    <a:pt x="937" y="368"/>
                  </a:cubicBezTo>
                  <a:cubicBezTo>
                    <a:pt x="937" y="367"/>
                    <a:pt x="937" y="366"/>
                    <a:pt x="937" y="365"/>
                  </a:cubicBezTo>
                  <a:cubicBezTo>
                    <a:pt x="938" y="358"/>
                    <a:pt x="938" y="352"/>
                    <a:pt x="939" y="346"/>
                  </a:cubicBezTo>
                  <a:cubicBezTo>
                    <a:pt x="939" y="346"/>
                    <a:pt x="939" y="346"/>
                    <a:pt x="939" y="346"/>
                  </a:cubicBezTo>
                  <a:cubicBezTo>
                    <a:pt x="939" y="344"/>
                    <a:pt x="939" y="342"/>
                    <a:pt x="940" y="339"/>
                  </a:cubicBezTo>
                  <a:cubicBezTo>
                    <a:pt x="940" y="338"/>
                    <a:pt x="940" y="336"/>
                    <a:pt x="940" y="334"/>
                  </a:cubicBezTo>
                  <a:cubicBezTo>
                    <a:pt x="941" y="330"/>
                    <a:pt x="941" y="327"/>
                    <a:pt x="942" y="324"/>
                  </a:cubicBezTo>
                  <a:cubicBezTo>
                    <a:pt x="946" y="296"/>
                    <a:pt x="953" y="270"/>
                    <a:pt x="963" y="245"/>
                  </a:cubicBezTo>
                  <a:cubicBezTo>
                    <a:pt x="973" y="219"/>
                    <a:pt x="985" y="194"/>
                    <a:pt x="1000" y="172"/>
                  </a:cubicBezTo>
                  <a:cubicBezTo>
                    <a:pt x="1002" y="168"/>
                    <a:pt x="1008" y="167"/>
                    <a:pt x="1011" y="170"/>
                  </a:cubicBezTo>
                  <a:cubicBezTo>
                    <a:pt x="1015" y="172"/>
                    <a:pt x="1016" y="177"/>
                    <a:pt x="1014" y="181"/>
                  </a:cubicBezTo>
                  <a:cubicBezTo>
                    <a:pt x="986" y="223"/>
                    <a:pt x="967" y="274"/>
                    <a:pt x="959" y="327"/>
                  </a:cubicBezTo>
                  <a:cubicBezTo>
                    <a:pt x="959" y="327"/>
                    <a:pt x="959" y="327"/>
                    <a:pt x="959" y="327"/>
                  </a:cubicBezTo>
                  <a:cubicBezTo>
                    <a:pt x="958" y="330"/>
                    <a:pt x="958" y="332"/>
                    <a:pt x="957" y="336"/>
                  </a:cubicBezTo>
                  <a:cubicBezTo>
                    <a:pt x="957" y="338"/>
                    <a:pt x="957" y="340"/>
                    <a:pt x="957" y="341"/>
                  </a:cubicBezTo>
                  <a:cubicBezTo>
                    <a:pt x="956" y="344"/>
                    <a:pt x="956" y="346"/>
                    <a:pt x="956" y="348"/>
                  </a:cubicBezTo>
                  <a:cubicBezTo>
                    <a:pt x="956" y="348"/>
                    <a:pt x="956" y="348"/>
                    <a:pt x="956" y="348"/>
                  </a:cubicBezTo>
                  <a:cubicBezTo>
                    <a:pt x="955" y="354"/>
                    <a:pt x="954" y="360"/>
                    <a:pt x="954" y="367"/>
                  </a:cubicBezTo>
                  <a:cubicBezTo>
                    <a:pt x="953" y="380"/>
                    <a:pt x="953" y="380"/>
                    <a:pt x="953" y="380"/>
                  </a:cubicBezTo>
                  <a:cubicBezTo>
                    <a:pt x="953" y="391"/>
                    <a:pt x="953" y="391"/>
                    <a:pt x="953" y="391"/>
                  </a:cubicBezTo>
                  <a:cubicBezTo>
                    <a:pt x="953" y="396"/>
                    <a:pt x="949" y="400"/>
                    <a:pt x="944" y="400"/>
                  </a:cubicBezTo>
                  <a:close/>
                  <a:moveTo>
                    <a:pt x="3461" y="360"/>
                  </a:moveTo>
                  <a:cubicBezTo>
                    <a:pt x="3457" y="360"/>
                    <a:pt x="3453" y="357"/>
                    <a:pt x="3453" y="353"/>
                  </a:cubicBezTo>
                  <a:cubicBezTo>
                    <a:pt x="3452" y="348"/>
                    <a:pt x="3456" y="344"/>
                    <a:pt x="3460" y="343"/>
                  </a:cubicBezTo>
                  <a:cubicBezTo>
                    <a:pt x="3465" y="343"/>
                    <a:pt x="3469" y="346"/>
                    <a:pt x="3470" y="351"/>
                  </a:cubicBezTo>
                  <a:cubicBezTo>
                    <a:pt x="3470" y="356"/>
                    <a:pt x="3467" y="360"/>
                    <a:pt x="3462" y="360"/>
                  </a:cubicBezTo>
                  <a:cubicBezTo>
                    <a:pt x="3462" y="360"/>
                    <a:pt x="3462" y="360"/>
                    <a:pt x="3461" y="360"/>
                  </a:cubicBezTo>
                  <a:close/>
                  <a:moveTo>
                    <a:pt x="2677" y="340"/>
                  </a:moveTo>
                  <a:cubicBezTo>
                    <a:pt x="2677" y="340"/>
                    <a:pt x="2677" y="339"/>
                    <a:pt x="2676" y="339"/>
                  </a:cubicBezTo>
                  <a:cubicBezTo>
                    <a:pt x="2672" y="339"/>
                    <a:pt x="2668" y="334"/>
                    <a:pt x="2669" y="330"/>
                  </a:cubicBezTo>
                  <a:cubicBezTo>
                    <a:pt x="2669" y="330"/>
                    <a:pt x="2669" y="330"/>
                    <a:pt x="2669" y="330"/>
                  </a:cubicBezTo>
                  <a:cubicBezTo>
                    <a:pt x="2670" y="325"/>
                    <a:pt x="2674" y="322"/>
                    <a:pt x="2679" y="323"/>
                  </a:cubicBezTo>
                  <a:cubicBezTo>
                    <a:pt x="2681" y="323"/>
                    <a:pt x="2683" y="324"/>
                    <a:pt x="2684" y="326"/>
                  </a:cubicBezTo>
                  <a:cubicBezTo>
                    <a:pt x="2686" y="328"/>
                    <a:pt x="2686" y="330"/>
                    <a:pt x="2686" y="332"/>
                  </a:cubicBezTo>
                  <a:cubicBezTo>
                    <a:pt x="2685" y="336"/>
                    <a:pt x="2682" y="340"/>
                    <a:pt x="2677" y="340"/>
                  </a:cubicBezTo>
                  <a:close/>
                  <a:moveTo>
                    <a:pt x="3457" y="332"/>
                  </a:moveTo>
                  <a:cubicBezTo>
                    <a:pt x="3453" y="332"/>
                    <a:pt x="3450" y="329"/>
                    <a:pt x="3449" y="325"/>
                  </a:cubicBezTo>
                  <a:cubicBezTo>
                    <a:pt x="3441" y="275"/>
                    <a:pt x="3424" y="229"/>
                    <a:pt x="3399" y="188"/>
                  </a:cubicBezTo>
                  <a:cubicBezTo>
                    <a:pt x="3395" y="183"/>
                    <a:pt x="3392" y="178"/>
                    <a:pt x="3388" y="172"/>
                  </a:cubicBezTo>
                  <a:cubicBezTo>
                    <a:pt x="3377" y="157"/>
                    <a:pt x="3366" y="143"/>
                    <a:pt x="3353" y="130"/>
                  </a:cubicBezTo>
                  <a:cubicBezTo>
                    <a:pt x="3351" y="128"/>
                    <a:pt x="3351" y="126"/>
                    <a:pt x="3351" y="124"/>
                  </a:cubicBezTo>
                  <a:cubicBezTo>
                    <a:pt x="3351" y="122"/>
                    <a:pt x="3351" y="120"/>
                    <a:pt x="3353" y="118"/>
                  </a:cubicBezTo>
                  <a:cubicBezTo>
                    <a:pt x="3356" y="115"/>
                    <a:pt x="3362" y="115"/>
                    <a:pt x="3365" y="118"/>
                  </a:cubicBezTo>
                  <a:cubicBezTo>
                    <a:pt x="3378" y="132"/>
                    <a:pt x="3391" y="147"/>
                    <a:pt x="3402" y="163"/>
                  </a:cubicBezTo>
                  <a:cubicBezTo>
                    <a:pt x="3406" y="168"/>
                    <a:pt x="3409" y="174"/>
                    <a:pt x="3413" y="179"/>
                  </a:cubicBezTo>
                  <a:cubicBezTo>
                    <a:pt x="3439" y="222"/>
                    <a:pt x="3457" y="270"/>
                    <a:pt x="3466" y="323"/>
                  </a:cubicBezTo>
                  <a:cubicBezTo>
                    <a:pt x="3466" y="325"/>
                    <a:pt x="3466" y="327"/>
                    <a:pt x="3464" y="329"/>
                  </a:cubicBezTo>
                  <a:cubicBezTo>
                    <a:pt x="3463" y="331"/>
                    <a:pt x="3461" y="332"/>
                    <a:pt x="3459" y="332"/>
                  </a:cubicBezTo>
                  <a:cubicBezTo>
                    <a:pt x="3458" y="332"/>
                    <a:pt x="3458" y="332"/>
                    <a:pt x="3457" y="332"/>
                  </a:cubicBezTo>
                  <a:close/>
                  <a:moveTo>
                    <a:pt x="2682" y="312"/>
                  </a:moveTo>
                  <a:cubicBezTo>
                    <a:pt x="2682" y="312"/>
                    <a:pt x="2681" y="312"/>
                    <a:pt x="2681" y="311"/>
                  </a:cubicBezTo>
                  <a:cubicBezTo>
                    <a:pt x="2676" y="310"/>
                    <a:pt x="2673" y="306"/>
                    <a:pt x="2674" y="301"/>
                  </a:cubicBezTo>
                  <a:cubicBezTo>
                    <a:pt x="2678" y="282"/>
                    <a:pt x="2684" y="264"/>
                    <a:pt x="2690" y="246"/>
                  </a:cubicBezTo>
                  <a:cubicBezTo>
                    <a:pt x="2691" y="245"/>
                    <a:pt x="2691" y="243"/>
                    <a:pt x="2692" y="242"/>
                  </a:cubicBezTo>
                  <a:cubicBezTo>
                    <a:pt x="2712" y="189"/>
                    <a:pt x="2745" y="141"/>
                    <a:pt x="2786" y="103"/>
                  </a:cubicBezTo>
                  <a:cubicBezTo>
                    <a:pt x="2790" y="100"/>
                    <a:pt x="2795" y="100"/>
                    <a:pt x="2798" y="104"/>
                  </a:cubicBezTo>
                  <a:cubicBezTo>
                    <a:pt x="2802" y="107"/>
                    <a:pt x="2801" y="113"/>
                    <a:pt x="2798" y="116"/>
                  </a:cubicBezTo>
                  <a:cubicBezTo>
                    <a:pt x="2759" y="151"/>
                    <a:pt x="2727" y="197"/>
                    <a:pt x="2708" y="248"/>
                  </a:cubicBezTo>
                  <a:cubicBezTo>
                    <a:pt x="2707" y="249"/>
                    <a:pt x="2707" y="251"/>
                    <a:pt x="2706" y="252"/>
                  </a:cubicBezTo>
                  <a:cubicBezTo>
                    <a:pt x="2706" y="252"/>
                    <a:pt x="2706" y="252"/>
                    <a:pt x="2706" y="252"/>
                  </a:cubicBezTo>
                  <a:cubicBezTo>
                    <a:pt x="2700" y="269"/>
                    <a:pt x="2695" y="287"/>
                    <a:pt x="2691" y="305"/>
                  </a:cubicBezTo>
                  <a:cubicBezTo>
                    <a:pt x="2690" y="309"/>
                    <a:pt x="2686" y="312"/>
                    <a:pt x="2682" y="312"/>
                  </a:cubicBezTo>
                  <a:close/>
                  <a:moveTo>
                    <a:pt x="1715" y="274"/>
                  </a:moveTo>
                  <a:cubicBezTo>
                    <a:pt x="1712" y="274"/>
                    <a:pt x="1708" y="271"/>
                    <a:pt x="1707" y="268"/>
                  </a:cubicBezTo>
                  <a:cubicBezTo>
                    <a:pt x="1707" y="266"/>
                    <a:pt x="1707" y="263"/>
                    <a:pt x="1708" y="261"/>
                  </a:cubicBezTo>
                  <a:cubicBezTo>
                    <a:pt x="1709" y="259"/>
                    <a:pt x="1711" y="258"/>
                    <a:pt x="1713" y="257"/>
                  </a:cubicBezTo>
                  <a:cubicBezTo>
                    <a:pt x="1717" y="256"/>
                    <a:pt x="1722" y="258"/>
                    <a:pt x="1723" y="263"/>
                  </a:cubicBezTo>
                  <a:cubicBezTo>
                    <a:pt x="1724" y="265"/>
                    <a:pt x="1724" y="267"/>
                    <a:pt x="1723" y="269"/>
                  </a:cubicBezTo>
                  <a:cubicBezTo>
                    <a:pt x="1722" y="271"/>
                    <a:pt x="1720" y="273"/>
                    <a:pt x="1718" y="273"/>
                  </a:cubicBezTo>
                  <a:cubicBezTo>
                    <a:pt x="1717" y="274"/>
                    <a:pt x="1716" y="274"/>
                    <a:pt x="1715" y="274"/>
                  </a:cubicBezTo>
                  <a:close/>
                  <a:moveTo>
                    <a:pt x="1706" y="247"/>
                  </a:moveTo>
                  <a:cubicBezTo>
                    <a:pt x="1702" y="247"/>
                    <a:pt x="1699" y="245"/>
                    <a:pt x="1698" y="242"/>
                  </a:cubicBezTo>
                  <a:cubicBezTo>
                    <a:pt x="1680" y="198"/>
                    <a:pt x="1654" y="159"/>
                    <a:pt x="1621" y="126"/>
                  </a:cubicBezTo>
                  <a:cubicBezTo>
                    <a:pt x="1621" y="126"/>
                    <a:pt x="1621" y="126"/>
                    <a:pt x="1621" y="126"/>
                  </a:cubicBezTo>
                  <a:cubicBezTo>
                    <a:pt x="1615" y="120"/>
                    <a:pt x="1608" y="114"/>
                    <a:pt x="1602" y="109"/>
                  </a:cubicBezTo>
                  <a:cubicBezTo>
                    <a:pt x="1588" y="97"/>
                    <a:pt x="1573" y="86"/>
                    <a:pt x="1557" y="76"/>
                  </a:cubicBezTo>
                  <a:cubicBezTo>
                    <a:pt x="1555" y="75"/>
                    <a:pt x="1554" y="73"/>
                    <a:pt x="1554" y="71"/>
                  </a:cubicBezTo>
                  <a:cubicBezTo>
                    <a:pt x="1553" y="69"/>
                    <a:pt x="1553" y="66"/>
                    <a:pt x="1555" y="65"/>
                  </a:cubicBezTo>
                  <a:cubicBezTo>
                    <a:pt x="1557" y="61"/>
                    <a:pt x="1562" y="59"/>
                    <a:pt x="1566" y="62"/>
                  </a:cubicBezTo>
                  <a:cubicBezTo>
                    <a:pt x="1583" y="72"/>
                    <a:pt x="1599" y="83"/>
                    <a:pt x="1613" y="96"/>
                  </a:cubicBezTo>
                  <a:cubicBezTo>
                    <a:pt x="1620" y="102"/>
                    <a:pt x="1626" y="108"/>
                    <a:pt x="1633" y="114"/>
                  </a:cubicBezTo>
                  <a:cubicBezTo>
                    <a:pt x="1633" y="114"/>
                    <a:pt x="1633" y="114"/>
                    <a:pt x="1633" y="114"/>
                  </a:cubicBezTo>
                  <a:cubicBezTo>
                    <a:pt x="1667" y="148"/>
                    <a:pt x="1695" y="189"/>
                    <a:pt x="1714" y="235"/>
                  </a:cubicBezTo>
                  <a:cubicBezTo>
                    <a:pt x="1714" y="238"/>
                    <a:pt x="1714" y="240"/>
                    <a:pt x="1714" y="242"/>
                  </a:cubicBezTo>
                  <a:cubicBezTo>
                    <a:pt x="1713" y="244"/>
                    <a:pt x="1711" y="246"/>
                    <a:pt x="1709" y="247"/>
                  </a:cubicBezTo>
                  <a:cubicBezTo>
                    <a:pt x="1708" y="247"/>
                    <a:pt x="1707" y="247"/>
                    <a:pt x="1706" y="247"/>
                  </a:cubicBezTo>
                  <a:close/>
                  <a:moveTo>
                    <a:pt x="8" y="183"/>
                  </a:moveTo>
                  <a:cubicBezTo>
                    <a:pt x="3" y="183"/>
                    <a:pt x="0" y="179"/>
                    <a:pt x="0" y="174"/>
                  </a:cubicBezTo>
                  <a:cubicBezTo>
                    <a:pt x="0" y="170"/>
                    <a:pt x="3" y="166"/>
                    <a:pt x="8" y="166"/>
                  </a:cubicBezTo>
                  <a:cubicBezTo>
                    <a:pt x="13" y="166"/>
                    <a:pt x="16" y="170"/>
                    <a:pt x="16" y="174"/>
                  </a:cubicBezTo>
                  <a:cubicBezTo>
                    <a:pt x="16" y="179"/>
                    <a:pt x="13" y="183"/>
                    <a:pt x="8" y="183"/>
                  </a:cubicBezTo>
                  <a:close/>
                  <a:moveTo>
                    <a:pt x="1023" y="162"/>
                  </a:moveTo>
                  <a:cubicBezTo>
                    <a:pt x="1021" y="162"/>
                    <a:pt x="1019" y="162"/>
                    <a:pt x="1018" y="160"/>
                  </a:cubicBezTo>
                  <a:cubicBezTo>
                    <a:pt x="1016" y="159"/>
                    <a:pt x="1015" y="157"/>
                    <a:pt x="1015" y="155"/>
                  </a:cubicBezTo>
                  <a:cubicBezTo>
                    <a:pt x="1014" y="153"/>
                    <a:pt x="1015" y="150"/>
                    <a:pt x="1016" y="149"/>
                  </a:cubicBezTo>
                  <a:cubicBezTo>
                    <a:pt x="1019" y="145"/>
                    <a:pt x="1025" y="144"/>
                    <a:pt x="1028" y="147"/>
                  </a:cubicBezTo>
                  <a:cubicBezTo>
                    <a:pt x="1030" y="148"/>
                    <a:pt x="1031" y="150"/>
                    <a:pt x="1032" y="153"/>
                  </a:cubicBezTo>
                  <a:cubicBezTo>
                    <a:pt x="1032" y="155"/>
                    <a:pt x="1031" y="157"/>
                    <a:pt x="1030" y="159"/>
                  </a:cubicBezTo>
                  <a:cubicBezTo>
                    <a:pt x="1028" y="161"/>
                    <a:pt x="1026" y="162"/>
                    <a:pt x="1023" y="162"/>
                  </a:cubicBezTo>
                  <a:close/>
                  <a:moveTo>
                    <a:pt x="1041" y="141"/>
                  </a:moveTo>
                  <a:cubicBezTo>
                    <a:pt x="1039" y="141"/>
                    <a:pt x="1037" y="140"/>
                    <a:pt x="1036" y="138"/>
                  </a:cubicBezTo>
                  <a:cubicBezTo>
                    <a:pt x="1032" y="135"/>
                    <a:pt x="1032" y="130"/>
                    <a:pt x="1035" y="126"/>
                  </a:cubicBezTo>
                  <a:cubicBezTo>
                    <a:pt x="1048" y="112"/>
                    <a:pt x="1062" y="99"/>
                    <a:pt x="1078" y="87"/>
                  </a:cubicBezTo>
                  <a:cubicBezTo>
                    <a:pt x="1096" y="72"/>
                    <a:pt x="1117" y="59"/>
                    <a:pt x="1138" y="48"/>
                  </a:cubicBezTo>
                  <a:cubicBezTo>
                    <a:pt x="1138" y="48"/>
                    <a:pt x="1138" y="48"/>
                    <a:pt x="1138" y="48"/>
                  </a:cubicBezTo>
                  <a:cubicBezTo>
                    <a:pt x="1164" y="34"/>
                    <a:pt x="1192" y="24"/>
                    <a:pt x="1221" y="16"/>
                  </a:cubicBezTo>
                  <a:cubicBezTo>
                    <a:pt x="1225" y="14"/>
                    <a:pt x="1229" y="13"/>
                    <a:pt x="1233" y="12"/>
                  </a:cubicBezTo>
                  <a:cubicBezTo>
                    <a:pt x="1237" y="11"/>
                    <a:pt x="1242" y="14"/>
                    <a:pt x="1243" y="19"/>
                  </a:cubicBezTo>
                  <a:cubicBezTo>
                    <a:pt x="1243" y="21"/>
                    <a:pt x="1243" y="23"/>
                    <a:pt x="1242" y="25"/>
                  </a:cubicBezTo>
                  <a:cubicBezTo>
                    <a:pt x="1241" y="27"/>
                    <a:pt x="1239" y="28"/>
                    <a:pt x="1237" y="29"/>
                  </a:cubicBezTo>
                  <a:cubicBezTo>
                    <a:pt x="1233" y="30"/>
                    <a:pt x="1229" y="31"/>
                    <a:pt x="1225" y="32"/>
                  </a:cubicBezTo>
                  <a:cubicBezTo>
                    <a:pt x="1225" y="32"/>
                    <a:pt x="1225" y="32"/>
                    <a:pt x="1225" y="32"/>
                  </a:cubicBezTo>
                  <a:cubicBezTo>
                    <a:pt x="1197" y="40"/>
                    <a:pt x="1171" y="50"/>
                    <a:pt x="1146" y="63"/>
                  </a:cubicBezTo>
                  <a:cubicBezTo>
                    <a:pt x="1146" y="63"/>
                    <a:pt x="1146" y="63"/>
                    <a:pt x="1146" y="63"/>
                  </a:cubicBezTo>
                  <a:cubicBezTo>
                    <a:pt x="1126" y="74"/>
                    <a:pt x="1106" y="86"/>
                    <a:pt x="1088" y="100"/>
                  </a:cubicBezTo>
                  <a:cubicBezTo>
                    <a:pt x="1073" y="112"/>
                    <a:pt x="1060" y="125"/>
                    <a:pt x="1048" y="138"/>
                  </a:cubicBezTo>
                  <a:cubicBezTo>
                    <a:pt x="1046" y="140"/>
                    <a:pt x="1044" y="141"/>
                    <a:pt x="1041" y="141"/>
                  </a:cubicBezTo>
                  <a:close/>
                  <a:moveTo>
                    <a:pt x="3338" y="113"/>
                  </a:moveTo>
                  <a:cubicBezTo>
                    <a:pt x="3336" y="113"/>
                    <a:pt x="3334" y="112"/>
                    <a:pt x="3333" y="111"/>
                  </a:cubicBezTo>
                  <a:cubicBezTo>
                    <a:pt x="3333" y="111"/>
                    <a:pt x="3333" y="111"/>
                    <a:pt x="3333" y="111"/>
                  </a:cubicBezTo>
                  <a:cubicBezTo>
                    <a:pt x="3329" y="108"/>
                    <a:pt x="3329" y="103"/>
                    <a:pt x="3332" y="99"/>
                  </a:cubicBezTo>
                  <a:cubicBezTo>
                    <a:pt x="3335" y="96"/>
                    <a:pt x="3341" y="95"/>
                    <a:pt x="3344" y="98"/>
                  </a:cubicBezTo>
                  <a:cubicBezTo>
                    <a:pt x="3344" y="99"/>
                    <a:pt x="3344" y="99"/>
                    <a:pt x="3344" y="99"/>
                  </a:cubicBezTo>
                  <a:cubicBezTo>
                    <a:pt x="3344" y="99"/>
                    <a:pt x="3344" y="99"/>
                    <a:pt x="3344" y="99"/>
                  </a:cubicBezTo>
                  <a:cubicBezTo>
                    <a:pt x="3348" y="102"/>
                    <a:pt x="3348" y="107"/>
                    <a:pt x="3345" y="110"/>
                  </a:cubicBezTo>
                  <a:cubicBezTo>
                    <a:pt x="3343" y="112"/>
                    <a:pt x="3341" y="113"/>
                    <a:pt x="3338" y="113"/>
                  </a:cubicBezTo>
                  <a:close/>
                  <a:moveTo>
                    <a:pt x="2814" y="100"/>
                  </a:moveTo>
                  <a:cubicBezTo>
                    <a:pt x="2811" y="100"/>
                    <a:pt x="2809" y="99"/>
                    <a:pt x="2807" y="97"/>
                  </a:cubicBezTo>
                  <a:cubicBezTo>
                    <a:pt x="2804" y="93"/>
                    <a:pt x="2805" y="87"/>
                    <a:pt x="2809" y="85"/>
                  </a:cubicBezTo>
                  <a:cubicBezTo>
                    <a:pt x="2812" y="82"/>
                    <a:pt x="2818" y="83"/>
                    <a:pt x="2821" y="86"/>
                  </a:cubicBezTo>
                  <a:cubicBezTo>
                    <a:pt x="2823" y="90"/>
                    <a:pt x="2823" y="95"/>
                    <a:pt x="2819" y="98"/>
                  </a:cubicBezTo>
                  <a:cubicBezTo>
                    <a:pt x="2819" y="98"/>
                    <a:pt x="2819" y="98"/>
                    <a:pt x="2819" y="98"/>
                  </a:cubicBezTo>
                  <a:cubicBezTo>
                    <a:pt x="2818" y="99"/>
                    <a:pt x="2816" y="100"/>
                    <a:pt x="2814" y="100"/>
                  </a:cubicBezTo>
                  <a:close/>
                  <a:moveTo>
                    <a:pt x="3316" y="95"/>
                  </a:moveTo>
                  <a:cubicBezTo>
                    <a:pt x="3315" y="95"/>
                    <a:pt x="3313" y="95"/>
                    <a:pt x="3311" y="94"/>
                  </a:cubicBezTo>
                  <a:cubicBezTo>
                    <a:pt x="3301" y="86"/>
                    <a:pt x="3291" y="79"/>
                    <a:pt x="3280" y="73"/>
                  </a:cubicBezTo>
                  <a:cubicBezTo>
                    <a:pt x="3257" y="59"/>
                    <a:pt x="3231" y="47"/>
                    <a:pt x="3203" y="38"/>
                  </a:cubicBezTo>
                  <a:cubicBezTo>
                    <a:pt x="3189" y="33"/>
                    <a:pt x="3175" y="30"/>
                    <a:pt x="3161" y="26"/>
                  </a:cubicBezTo>
                  <a:cubicBezTo>
                    <a:pt x="3147" y="23"/>
                    <a:pt x="3133" y="21"/>
                    <a:pt x="3120" y="20"/>
                  </a:cubicBezTo>
                  <a:cubicBezTo>
                    <a:pt x="3115" y="19"/>
                    <a:pt x="3111" y="19"/>
                    <a:pt x="3106" y="18"/>
                  </a:cubicBezTo>
                  <a:cubicBezTo>
                    <a:pt x="3104" y="18"/>
                    <a:pt x="3102" y="17"/>
                    <a:pt x="3100" y="15"/>
                  </a:cubicBezTo>
                  <a:cubicBezTo>
                    <a:pt x="3099" y="13"/>
                    <a:pt x="3098" y="11"/>
                    <a:pt x="3098" y="9"/>
                  </a:cubicBezTo>
                  <a:cubicBezTo>
                    <a:pt x="3099" y="4"/>
                    <a:pt x="3103" y="1"/>
                    <a:pt x="3107" y="1"/>
                  </a:cubicBezTo>
                  <a:cubicBezTo>
                    <a:pt x="3112" y="2"/>
                    <a:pt x="3117" y="2"/>
                    <a:pt x="3122" y="3"/>
                  </a:cubicBezTo>
                  <a:cubicBezTo>
                    <a:pt x="3136" y="4"/>
                    <a:pt x="3150" y="7"/>
                    <a:pt x="3164" y="10"/>
                  </a:cubicBezTo>
                  <a:cubicBezTo>
                    <a:pt x="3179" y="13"/>
                    <a:pt x="3194" y="17"/>
                    <a:pt x="3208" y="22"/>
                  </a:cubicBezTo>
                  <a:cubicBezTo>
                    <a:pt x="3237" y="31"/>
                    <a:pt x="3264" y="44"/>
                    <a:pt x="3289" y="58"/>
                  </a:cubicBezTo>
                  <a:cubicBezTo>
                    <a:pt x="3300" y="65"/>
                    <a:pt x="3311" y="72"/>
                    <a:pt x="3321" y="80"/>
                  </a:cubicBezTo>
                  <a:cubicBezTo>
                    <a:pt x="3325" y="83"/>
                    <a:pt x="3326" y="88"/>
                    <a:pt x="3323" y="92"/>
                  </a:cubicBezTo>
                  <a:cubicBezTo>
                    <a:pt x="3322" y="94"/>
                    <a:pt x="3319" y="95"/>
                    <a:pt x="3316" y="95"/>
                  </a:cubicBezTo>
                  <a:close/>
                  <a:moveTo>
                    <a:pt x="2837" y="83"/>
                  </a:moveTo>
                  <a:cubicBezTo>
                    <a:pt x="2834" y="83"/>
                    <a:pt x="2831" y="82"/>
                    <a:pt x="2830" y="80"/>
                  </a:cubicBezTo>
                  <a:cubicBezTo>
                    <a:pt x="2829" y="78"/>
                    <a:pt x="2828" y="75"/>
                    <a:pt x="2829" y="73"/>
                  </a:cubicBezTo>
                  <a:cubicBezTo>
                    <a:pt x="2829" y="71"/>
                    <a:pt x="2830" y="69"/>
                    <a:pt x="2832" y="68"/>
                  </a:cubicBezTo>
                  <a:cubicBezTo>
                    <a:pt x="2848" y="57"/>
                    <a:pt x="2865" y="48"/>
                    <a:pt x="2883" y="40"/>
                  </a:cubicBezTo>
                  <a:cubicBezTo>
                    <a:pt x="2903" y="30"/>
                    <a:pt x="2924" y="23"/>
                    <a:pt x="2945" y="16"/>
                  </a:cubicBezTo>
                  <a:cubicBezTo>
                    <a:pt x="2945" y="16"/>
                    <a:pt x="2945" y="16"/>
                    <a:pt x="2945" y="16"/>
                  </a:cubicBezTo>
                  <a:cubicBezTo>
                    <a:pt x="2979" y="7"/>
                    <a:pt x="3014" y="1"/>
                    <a:pt x="3050" y="0"/>
                  </a:cubicBezTo>
                  <a:cubicBezTo>
                    <a:pt x="3050" y="0"/>
                    <a:pt x="3050" y="0"/>
                    <a:pt x="3050" y="0"/>
                  </a:cubicBezTo>
                  <a:cubicBezTo>
                    <a:pt x="3055" y="0"/>
                    <a:pt x="3059" y="3"/>
                    <a:pt x="3059" y="8"/>
                  </a:cubicBezTo>
                  <a:cubicBezTo>
                    <a:pt x="3059" y="13"/>
                    <a:pt x="3055" y="17"/>
                    <a:pt x="3051" y="17"/>
                  </a:cubicBezTo>
                  <a:cubicBezTo>
                    <a:pt x="3016" y="18"/>
                    <a:pt x="2982" y="24"/>
                    <a:pt x="2950" y="33"/>
                  </a:cubicBezTo>
                  <a:cubicBezTo>
                    <a:pt x="2950" y="33"/>
                    <a:pt x="2950" y="33"/>
                    <a:pt x="2950" y="33"/>
                  </a:cubicBezTo>
                  <a:cubicBezTo>
                    <a:pt x="2929" y="39"/>
                    <a:pt x="2909" y="46"/>
                    <a:pt x="2890" y="55"/>
                  </a:cubicBezTo>
                  <a:cubicBezTo>
                    <a:pt x="2890" y="55"/>
                    <a:pt x="2890" y="55"/>
                    <a:pt x="2889" y="55"/>
                  </a:cubicBezTo>
                  <a:cubicBezTo>
                    <a:pt x="2873" y="63"/>
                    <a:pt x="2857" y="72"/>
                    <a:pt x="2842" y="82"/>
                  </a:cubicBezTo>
                  <a:cubicBezTo>
                    <a:pt x="2840" y="83"/>
                    <a:pt x="2839" y="83"/>
                    <a:pt x="2837" y="83"/>
                  </a:cubicBezTo>
                  <a:close/>
                  <a:moveTo>
                    <a:pt x="1537" y="63"/>
                  </a:moveTo>
                  <a:cubicBezTo>
                    <a:pt x="1536" y="63"/>
                    <a:pt x="1535" y="63"/>
                    <a:pt x="1533" y="63"/>
                  </a:cubicBezTo>
                  <a:cubicBezTo>
                    <a:pt x="1531" y="61"/>
                    <a:pt x="1530" y="60"/>
                    <a:pt x="1529" y="58"/>
                  </a:cubicBezTo>
                  <a:cubicBezTo>
                    <a:pt x="1528" y="55"/>
                    <a:pt x="1529" y="53"/>
                    <a:pt x="1530" y="51"/>
                  </a:cubicBezTo>
                  <a:cubicBezTo>
                    <a:pt x="1532" y="47"/>
                    <a:pt x="1537" y="45"/>
                    <a:pt x="1541" y="47"/>
                  </a:cubicBezTo>
                  <a:cubicBezTo>
                    <a:pt x="1543" y="48"/>
                    <a:pt x="1545" y="50"/>
                    <a:pt x="1545" y="52"/>
                  </a:cubicBezTo>
                  <a:cubicBezTo>
                    <a:pt x="1546" y="55"/>
                    <a:pt x="1546" y="57"/>
                    <a:pt x="1545" y="59"/>
                  </a:cubicBezTo>
                  <a:cubicBezTo>
                    <a:pt x="1543" y="62"/>
                    <a:pt x="1540" y="63"/>
                    <a:pt x="1537" y="63"/>
                  </a:cubicBezTo>
                  <a:close/>
                  <a:moveTo>
                    <a:pt x="1512" y="51"/>
                  </a:moveTo>
                  <a:cubicBezTo>
                    <a:pt x="1511" y="51"/>
                    <a:pt x="1509" y="51"/>
                    <a:pt x="1508" y="51"/>
                  </a:cubicBezTo>
                  <a:cubicBezTo>
                    <a:pt x="1505" y="49"/>
                    <a:pt x="1502" y="48"/>
                    <a:pt x="1498" y="46"/>
                  </a:cubicBezTo>
                  <a:cubicBezTo>
                    <a:pt x="1498" y="46"/>
                    <a:pt x="1498" y="46"/>
                    <a:pt x="1498" y="46"/>
                  </a:cubicBezTo>
                  <a:cubicBezTo>
                    <a:pt x="1498" y="46"/>
                    <a:pt x="1498" y="46"/>
                    <a:pt x="1498" y="46"/>
                  </a:cubicBezTo>
                  <a:cubicBezTo>
                    <a:pt x="1495" y="45"/>
                    <a:pt x="1493" y="45"/>
                    <a:pt x="1491" y="44"/>
                  </a:cubicBezTo>
                  <a:cubicBezTo>
                    <a:pt x="1487" y="42"/>
                    <a:pt x="1482" y="40"/>
                    <a:pt x="1478" y="39"/>
                  </a:cubicBezTo>
                  <a:cubicBezTo>
                    <a:pt x="1478" y="39"/>
                    <a:pt x="1478" y="39"/>
                    <a:pt x="1478" y="39"/>
                  </a:cubicBezTo>
                  <a:cubicBezTo>
                    <a:pt x="1451" y="30"/>
                    <a:pt x="1423" y="24"/>
                    <a:pt x="1395" y="20"/>
                  </a:cubicBezTo>
                  <a:cubicBezTo>
                    <a:pt x="1395" y="20"/>
                    <a:pt x="1395" y="20"/>
                    <a:pt x="1395" y="20"/>
                  </a:cubicBezTo>
                  <a:cubicBezTo>
                    <a:pt x="1379" y="18"/>
                    <a:pt x="1363" y="17"/>
                    <a:pt x="1347" y="17"/>
                  </a:cubicBezTo>
                  <a:cubicBezTo>
                    <a:pt x="1347" y="17"/>
                    <a:pt x="1347" y="17"/>
                    <a:pt x="1347" y="17"/>
                  </a:cubicBezTo>
                  <a:cubicBezTo>
                    <a:pt x="1345" y="17"/>
                    <a:pt x="1343" y="17"/>
                    <a:pt x="1340" y="17"/>
                  </a:cubicBezTo>
                  <a:cubicBezTo>
                    <a:pt x="1330" y="17"/>
                    <a:pt x="1320" y="17"/>
                    <a:pt x="1309" y="18"/>
                  </a:cubicBezTo>
                  <a:cubicBezTo>
                    <a:pt x="1309" y="18"/>
                    <a:pt x="1309" y="18"/>
                    <a:pt x="1309" y="18"/>
                  </a:cubicBezTo>
                  <a:cubicBezTo>
                    <a:pt x="1304" y="18"/>
                    <a:pt x="1300" y="18"/>
                    <a:pt x="1295" y="19"/>
                  </a:cubicBezTo>
                  <a:cubicBezTo>
                    <a:pt x="1294" y="19"/>
                    <a:pt x="1292" y="19"/>
                    <a:pt x="1291" y="19"/>
                  </a:cubicBezTo>
                  <a:cubicBezTo>
                    <a:pt x="1286" y="20"/>
                    <a:pt x="1282" y="16"/>
                    <a:pt x="1282" y="12"/>
                  </a:cubicBezTo>
                  <a:cubicBezTo>
                    <a:pt x="1281" y="7"/>
                    <a:pt x="1285" y="3"/>
                    <a:pt x="1289" y="2"/>
                  </a:cubicBezTo>
                  <a:cubicBezTo>
                    <a:pt x="1291" y="2"/>
                    <a:pt x="1292" y="2"/>
                    <a:pt x="1294" y="2"/>
                  </a:cubicBezTo>
                  <a:cubicBezTo>
                    <a:pt x="1298" y="1"/>
                    <a:pt x="1303" y="1"/>
                    <a:pt x="1308" y="1"/>
                  </a:cubicBezTo>
                  <a:cubicBezTo>
                    <a:pt x="1309" y="1"/>
                    <a:pt x="1309" y="1"/>
                    <a:pt x="1309" y="1"/>
                  </a:cubicBezTo>
                  <a:cubicBezTo>
                    <a:pt x="1319" y="0"/>
                    <a:pt x="1330" y="0"/>
                    <a:pt x="1340" y="0"/>
                  </a:cubicBezTo>
                  <a:cubicBezTo>
                    <a:pt x="1343" y="0"/>
                    <a:pt x="1345" y="0"/>
                    <a:pt x="1347" y="0"/>
                  </a:cubicBezTo>
                  <a:cubicBezTo>
                    <a:pt x="1363" y="0"/>
                    <a:pt x="1380" y="1"/>
                    <a:pt x="1396" y="3"/>
                  </a:cubicBezTo>
                  <a:cubicBezTo>
                    <a:pt x="1396" y="3"/>
                    <a:pt x="1396" y="3"/>
                    <a:pt x="1396" y="3"/>
                  </a:cubicBezTo>
                  <a:cubicBezTo>
                    <a:pt x="1397" y="3"/>
                    <a:pt x="1397" y="3"/>
                    <a:pt x="1397" y="3"/>
                  </a:cubicBezTo>
                  <a:cubicBezTo>
                    <a:pt x="1397" y="3"/>
                    <a:pt x="1397" y="3"/>
                    <a:pt x="1397" y="3"/>
                  </a:cubicBezTo>
                  <a:cubicBezTo>
                    <a:pt x="1397" y="3"/>
                    <a:pt x="1397" y="3"/>
                    <a:pt x="1397" y="3"/>
                  </a:cubicBezTo>
                  <a:cubicBezTo>
                    <a:pt x="1426" y="7"/>
                    <a:pt x="1455" y="13"/>
                    <a:pt x="1483" y="23"/>
                  </a:cubicBezTo>
                  <a:cubicBezTo>
                    <a:pt x="1488" y="24"/>
                    <a:pt x="1493" y="26"/>
                    <a:pt x="1497" y="28"/>
                  </a:cubicBezTo>
                  <a:cubicBezTo>
                    <a:pt x="1500" y="29"/>
                    <a:pt x="1502" y="30"/>
                    <a:pt x="1504" y="30"/>
                  </a:cubicBezTo>
                  <a:cubicBezTo>
                    <a:pt x="1504" y="30"/>
                    <a:pt x="1504" y="30"/>
                    <a:pt x="1504" y="30"/>
                  </a:cubicBezTo>
                  <a:cubicBezTo>
                    <a:pt x="1504" y="31"/>
                    <a:pt x="1504" y="31"/>
                    <a:pt x="1504" y="31"/>
                  </a:cubicBezTo>
                  <a:cubicBezTo>
                    <a:pt x="1508" y="32"/>
                    <a:pt x="1511" y="34"/>
                    <a:pt x="1515" y="35"/>
                  </a:cubicBezTo>
                  <a:cubicBezTo>
                    <a:pt x="1516" y="36"/>
                    <a:pt x="1516" y="36"/>
                    <a:pt x="1516" y="36"/>
                  </a:cubicBezTo>
                  <a:cubicBezTo>
                    <a:pt x="1516" y="36"/>
                    <a:pt x="1516" y="36"/>
                    <a:pt x="1516" y="36"/>
                  </a:cubicBezTo>
                  <a:cubicBezTo>
                    <a:pt x="1518" y="36"/>
                    <a:pt x="1519" y="38"/>
                    <a:pt x="1520" y="40"/>
                  </a:cubicBezTo>
                  <a:cubicBezTo>
                    <a:pt x="1520" y="42"/>
                    <a:pt x="1520" y="44"/>
                    <a:pt x="1519" y="46"/>
                  </a:cubicBezTo>
                  <a:cubicBezTo>
                    <a:pt x="1518" y="49"/>
                    <a:pt x="1515" y="51"/>
                    <a:pt x="1512" y="51"/>
                  </a:cubicBezTo>
                  <a:close/>
                  <a:moveTo>
                    <a:pt x="1262" y="23"/>
                  </a:moveTo>
                  <a:cubicBezTo>
                    <a:pt x="1258" y="23"/>
                    <a:pt x="1255" y="20"/>
                    <a:pt x="1254" y="16"/>
                  </a:cubicBezTo>
                  <a:cubicBezTo>
                    <a:pt x="1253" y="14"/>
                    <a:pt x="1254" y="12"/>
                    <a:pt x="1255" y="10"/>
                  </a:cubicBezTo>
                  <a:cubicBezTo>
                    <a:pt x="1256" y="8"/>
                    <a:pt x="1258" y="7"/>
                    <a:pt x="1261" y="7"/>
                  </a:cubicBezTo>
                  <a:cubicBezTo>
                    <a:pt x="1265" y="6"/>
                    <a:pt x="1270" y="9"/>
                    <a:pt x="1271" y="13"/>
                  </a:cubicBezTo>
                  <a:cubicBezTo>
                    <a:pt x="1271" y="15"/>
                    <a:pt x="1271" y="18"/>
                    <a:pt x="1269" y="20"/>
                  </a:cubicBezTo>
                  <a:cubicBezTo>
                    <a:pt x="1268" y="22"/>
                    <a:pt x="1266" y="23"/>
                    <a:pt x="1264" y="23"/>
                  </a:cubicBezTo>
                  <a:cubicBezTo>
                    <a:pt x="1263" y="23"/>
                    <a:pt x="1263" y="23"/>
                    <a:pt x="1262" y="23"/>
                  </a:cubicBezTo>
                  <a:close/>
                  <a:moveTo>
                    <a:pt x="3079" y="17"/>
                  </a:moveTo>
                  <a:cubicBezTo>
                    <a:pt x="3078" y="17"/>
                    <a:pt x="3078" y="17"/>
                    <a:pt x="3078" y="17"/>
                  </a:cubicBezTo>
                  <a:cubicBezTo>
                    <a:pt x="3074" y="17"/>
                    <a:pt x="3070" y="13"/>
                    <a:pt x="3070" y="8"/>
                  </a:cubicBezTo>
                  <a:cubicBezTo>
                    <a:pt x="3070" y="3"/>
                    <a:pt x="3074" y="0"/>
                    <a:pt x="3079" y="0"/>
                  </a:cubicBezTo>
                  <a:cubicBezTo>
                    <a:pt x="3079" y="0"/>
                    <a:pt x="3079" y="0"/>
                    <a:pt x="3079" y="0"/>
                  </a:cubicBezTo>
                  <a:cubicBezTo>
                    <a:pt x="3081" y="0"/>
                    <a:pt x="3083" y="1"/>
                    <a:pt x="3085" y="2"/>
                  </a:cubicBezTo>
                  <a:cubicBezTo>
                    <a:pt x="3086" y="4"/>
                    <a:pt x="3087" y="6"/>
                    <a:pt x="3087" y="8"/>
                  </a:cubicBezTo>
                  <a:cubicBezTo>
                    <a:pt x="3087" y="13"/>
                    <a:pt x="3083" y="17"/>
                    <a:pt x="307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1D7AEE5A-1E13-4E9C-B540-56509FFDF315}"/>
                </a:ext>
              </a:extLst>
            </p:cNvPr>
            <p:cNvSpPr>
              <a:spLocks noEditPoints="1"/>
            </p:cNvSpPr>
            <p:nvPr/>
          </p:nvSpPr>
          <p:spPr bwMode="auto">
            <a:xfrm>
              <a:off x="4824120" y="17259130"/>
              <a:ext cx="11026775" cy="2805113"/>
            </a:xfrm>
            <a:custGeom>
              <a:avLst/>
              <a:gdLst>
                <a:gd name="T0" fmla="*/ 570 w 3472"/>
                <a:gd name="T1" fmla="*/ 861 h 881"/>
                <a:gd name="T2" fmla="*/ 2254 w 3472"/>
                <a:gd name="T3" fmla="*/ 873 h 881"/>
                <a:gd name="T4" fmla="*/ 2147 w 3472"/>
                <a:gd name="T5" fmla="*/ 856 h 881"/>
                <a:gd name="T6" fmla="*/ 2367 w 3472"/>
                <a:gd name="T7" fmla="*/ 849 h 881"/>
                <a:gd name="T8" fmla="*/ 2275 w 3472"/>
                <a:gd name="T9" fmla="*/ 880 h 881"/>
                <a:gd name="T10" fmla="*/ 626 w 3472"/>
                <a:gd name="T11" fmla="*/ 869 h 881"/>
                <a:gd name="T12" fmla="*/ 721 w 3472"/>
                <a:gd name="T13" fmla="*/ 841 h 881"/>
                <a:gd name="T14" fmla="*/ 339 w 3472"/>
                <a:gd name="T15" fmla="*/ 836 h 881"/>
                <a:gd name="T16" fmla="*/ 144 w 3472"/>
                <a:gd name="T17" fmla="*/ 712 h 881"/>
                <a:gd name="T18" fmla="*/ 1994 w 3472"/>
                <a:gd name="T19" fmla="*/ 805 h 881"/>
                <a:gd name="T20" fmla="*/ 2508 w 3472"/>
                <a:gd name="T21" fmla="*/ 802 h 881"/>
                <a:gd name="T22" fmla="*/ 1807 w 3472"/>
                <a:gd name="T23" fmla="*/ 653 h 881"/>
                <a:gd name="T24" fmla="*/ 2525 w 3472"/>
                <a:gd name="T25" fmla="*/ 801 h 881"/>
                <a:gd name="T26" fmla="*/ 2606 w 3472"/>
                <a:gd name="T27" fmla="*/ 739 h 881"/>
                <a:gd name="T28" fmla="*/ 848 w 3472"/>
                <a:gd name="T29" fmla="*/ 762 h 881"/>
                <a:gd name="T30" fmla="*/ 971 w 3472"/>
                <a:gd name="T31" fmla="*/ 569 h 881"/>
                <a:gd name="T32" fmla="*/ 861 w 3472"/>
                <a:gd name="T33" fmla="*/ 751 h 881"/>
                <a:gd name="T34" fmla="*/ 3464 w 3472"/>
                <a:gd name="T35" fmla="*/ 580 h 881"/>
                <a:gd name="T36" fmla="*/ 17 w 3472"/>
                <a:gd name="T37" fmla="*/ 475 h 881"/>
                <a:gd name="T38" fmla="*/ 1794 w 3472"/>
                <a:gd name="T39" fmla="*/ 634 h 881"/>
                <a:gd name="T40" fmla="*/ 2692 w 3472"/>
                <a:gd name="T41" fmla="*/ 624 h 881"/>
                <a:gd name="T42" fmla="*/ 1746 w 3472"/>
                <a:gd name="T43" fmla="*/ 409 h 881"/>
                <a:gd name="T44" fmla="*/ 2720 w 3472"/>
                <a:gd name="T45" fmla="*/ 502 h 881"/>
                <a:gd name="T46" fmla="*/ 2705 w 3472"/>
                <a:gd name="T47" fmla="*/ 598 h 881"/>
                <a:gd name="T48" fmla="*/ 981 w 3472"/>
                <a:gd name="T49" fmla="*/ 543 h 881"/>
                <a:gd name="T50" fmla="*/ 3454 w 3472"/>
                <a:gd name="T51" fmla="*/ 330 h 881"/>
                <a:gd name="T52" fmla="*/ 3472 w 3472"/>
                <a:gd name="T53" fmla="*/ 532 h 881"/>
                <a:gd name="T54" fmla="*/ 1009 w 3472"/>
                <a:gd name="T55" fmla="*/ 336 h 881"/>
                <a:gd name="T56" fmla="*/ 1026 w 3472"/>
                <a:gd name="T57" fmla="*/ 334 h 881"/>
                <a:gd name="T58" fmla="*/ 23 w 3472"/>
                <a:gd name="T59" fmla="*/ 455 h 881"/>
                <a:gd name="T60" fmla="*/ 0 w 3472"/>
                <a:gd name="T61" fmla="*/ 364 h 881"/>
                <a:gd name="T62" fmla="*/ 17 w 3472"/>
                <a:gd name="T63" fmla="*/ 400 h 881"/>
                <a:gd name="T64" fmla="*/ 1745 w 3472"/>
                <a:gd name="T65" fmla="*/ 375 h 881"/>
                <a:gd name="T66" fmla="*/ 2753 w 3472"/>
                <a:gd name="T67" fmla="*/ 364 h 881"/>
                <a:gd name="T68" fmla="*/ 1663 w 3472"/>
                <a:gd name="T69" fmla="*/ 149 h 881"/>
                <a:gd name="T70" fmla="*/ 1736 w 3472"/>
                <a:gd name="T71" fmla="*/ 355 h 881"/>
                <a:gd name="T72" fmla="*/ 2822 w 3472"/>
                <a:gd name="T73" fmla="*/ 147 h 881"/>
                <a:gd name="T74" fmla="*/ 3466 w 3472"/>
                <a:gd name="T75" fmla="*/ 293 h 881"/>
                <a:gd name="T76" fmla="*/ 1024 w 3472"/>
                <a:gd name="T77" fmla="*/ 292 h 881"/>
                <a:gd name="T78" fmla="*/ 3369 w 3472"/>
                <a:gd name="T79" fmla="*/ 102 h 881"/>
                <a:gd name="T80" fmla="*/ 1062 w 3472"/>
                <a:gd name="T81" fmla="*/ 163 h 881"/>
                <a:gd name="T82" fmla="*/ 1039 w 3472"/>
                <a:gd name="T83" fmla="*/ 258 h 881"/>
                <a:gd name="T84" fmla="*/ 8 w 3472"/>
                <a:gd name="T85" fmla="*/ 117 h 881"/>
                <a:gd name="T86" fmla="*/ 1660 w 3472"/>
                <a:gd name="T87" fmla="*/ 135 h 881"/>
                <a:gd name="T88" fmla="*/ 2833 w 3472"/>
                <a:gd name="T89" fmla="*/ 128 h 881"/>
                <a:gd name="T90" fmla="*/ 1531 w 3472"/>
                <a:gd name="T91" fmla="*/ 49 h 881"/>
                <a:gd name="T92" fmla="*/ 1527 w 3472"/>
                <a:gd name="T93" fmla="*/ 29 h 881"/>
                <a:gd name="T94" fmla="*/ 1569 w 3472"/>
                <a:gd name="T95" fmla="*/ 49 h 881"/>
                <a:gd name="T96" fmla="*/ 2851 w 3472"/>
                <a:gd name="T97" fmla="*/ 91 h 881"/>
                <a:gd name="T98" fmla="*/ 2937 w 3472"/>
                <a:gd name="T99" fmla="*/ 55 h 881"/>
                <a:gd name="T100" fmla="*/ 3330 w 3472"/>
                <a:gd name="T101" fmla="*/ 73 h 881"/>
                <a:gd name="T102" fmla="*/ 3294 w 3472"/>
                <a:gd name="T103" fmla="*/ 67 h 881"/>
                <a:gd name="T104" fmla="*/ 3104 w 3472"/>
                <a:gd name="T105" fmla="*/ 1 h 881"/>
                <a:gd name="T106" fmla="*/ 1184 w 3472"/>
                <a:gd name="T107" fmla="*/ 58 h 881"/>
                <a:gd name="T108" fmla="*/ 1286 w 3472"/>
                <a:gd name="T109" fmla="*/ 10 h 881"/>
                <a:gd name="T110" fmla="*/ 1400 w 3472"/>
                <a:gd name="T111" fmla="*/ 4 h 881"/>
                <a:gd name="T112" fmla="*/ 1301 w 3472"/>
                <a:gd name="T113" fmla="*/ 25 h 881"/>
                <a:gd name="T114" fmla="*/ 1421 w 3472"/>
                <a:gd name="T115" fmla="*/ 20 h 881"/>
                <a:gd name="T116" fmla="*/ 3069 w 3472"/>
                <a:gd name="T117" fmla="*/ 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2" h="881">
                  <a:moveTo>
                    <a:pt x="512" y="881"/>
                  </a:moveTo>
                  <a:cubicBezTo>
                    <a:pt x="494" y="881"/>
                    <a:pt x="475" y="880"/>
                    <a:pt x="457" y="879"/>
                  </a:cubicBezTo>
                  <a:cubicBezTo>
                    <a:pt x="444" y="877"/>
                    <a:pt x="432" y="876"/>
                    <a:pt x="420" y="874"/>
                  </a:cubicBezTo>
                  <a:cubicBezTo>
                    <a:pt x="400" y="871"/>
                    <a:pt x="380" y="866"/>
                    <a:pt x="361" y="861"/>
                  </a:cubicBezTo>
                  <a:cubicBezTo>
                    <a:pt x="356" y="859"/>
                    <a:pt x="354" y="855"/>
                    <a:pt x="355" y="850"/>
                  </a:cubicBezTo>
                  <a:cubicBezTo>
                    <a:pt x="356" y="846"/>
                    <a:pt x="361" y="843"/>
                    <a:pt x="365" y="844"/>
                  </a:cubicBezTo>
                  <a:cubicBezTo>
                    <a:pt x="384" y="850"/>
                    <a:pt x="403" y="854"/>
                    <a:pt x="423" y="857"/>
                  </a:cubicBezTo>
                  <a:cubicBezTo>
                    <a:pt x="435" y="859"/>
                    <a:pt x="447" y="861"/>
                    <a:pt x="458" y="862"/>
                  </a:cubicBezTo>
                  <a:cubicBezTo>
                    <a:pt x="482" y="864"/>
                    <a:pt x="505" y="865"/>
                    <a:pt x="529" y="864"/>
                  </a:cubicBezTo>
                  <a:cubicBezTo>
                    <a:pt x="542" y="864"/>
                    <a:pt x="556" y="863"/>
                    <a:pt x="570" y="861"/>
                  </a:cubicBezTo>
                  <a:cubicBezTo>
                    <a:pt x="574" y="861"/>
                    <a:pt x="578" y="864"/>
                    <a:pt x="579" y="869"/>
                  </a:cubicBezTo>
                  <a:cubicBezTo>
                    <a:pt x="579" y="874"/>
                    <a:pt x="576" y="878"/>
                    <a:pt x="571" y="878"/>
                  </a:cubicBezTo>
                  <a:cubicBezTo>
                    <a:pt x="558" y="880"/>
                    <a:pt x="543" y="881"/>
                    <a:pt x="530" y="881"/>
                  </a:cubicBezTo>
                  <a:cubicBezTo>
                    <a:pt x="524" y="881"/>
                    <a:pt x="518" y="881"/>
                    <a:pt x="512" y="881"/>
                  </a:cubicBezTo>
                  <a:close/>
                  <a:moveTo>
                    <a:pt x="2246" y="881"/>
                  </a:moveTo>
                  <a:cubicBezTo>
                    <a:pt x="2246" y="881"/>
                    <a:pt x="2246" y="881"/>
                    <a:pt x="2246" y="881"/>
                  </a:cubicBezTo>
                  <a:cubicBezTo>
                    <a:pt x="2241" y="881"/>
                    <a:pt x="2237" y="878"/>
                    <a:pt x="2237" y="873"/>
                  </a:cubicBezTo>
                  <a:cubicBezTo>
                    <a:pt x="2237" y="868"/>
                    <a:pt x="2241" y="864"/>
                    <a:pt x="2246" y="864"/>
                  </a:cubicBezTo>
                  <a:cubicBezTo>
                    <a:pt x="2246" y="864"/>
                    <a:pt x="2246" y="864"/>
                    <a:pt x="2246" y="864"/>
                  </a:cubicBezTo>
                  <a:cubicBezTo>
                    <a:pt x="2250" y="864"/>
                    <a:pt x="2254" y="868"/>
                    <a:pt x="2254" y="873"/>
                  </a:cubicBezTo>
                  <a:cubicBezTo>
                    <a:pt x="2254" y="877"/>
                    <a:pt x="2251" y="881"/>
                    <a:pt x="2246" y="881"/>
                  </a:cubicBezTo>
                  <a:close/>
                  <a:moveTo>
                    <a:pt x="2218" y="881"/>
                  </a:moveTo>
                  <a:cubicBezTo>
                    <a:pt x="2217" y="881"/>
                    <a:pt x="2217" y="881"/>
                    <a:pt x="2217" y="881"/>
                  </a:cubicBezTo>
                  <a:cubicBezTo>
                    <a:pt x="2192" y="880"/>
                    <a:pt x="2168" y="877"/>
                    <a:pt x="2144" y="873"/>
                  </a:cubicBezTo>
                  <a:cubicBezTo>
                    <a:pt x="2130" y="871"/>
                    <a:pt x="2117" y="868"/>
                    <a:pt x="2104" y="865"/>
                  </a:cubicBezTo>
                  <a:cubicBezTo>
                    <a:pt x="2072" y="857"/>
                    <a:pt x="2041" y="846"/>
                    <a:pt x="2012" y="832"/>
                  </a:cubicBezTo>
                  <a:cubicBezTo>
                    <a:pt x="2007" y="830"/>
                    <a:pt x="2005" y="825"/>
                    <a:pt x="2007" y="821"/>
                  </a:cubicBezTo>
                  <a:cubicBezTo>
                    <a:pt x="2009" y="817"/>
                    <a:pt x="2014" y="815"/>
                    <a:pt x="2019" y="817"/>
                  </a:cubicBezTo>
                  <a:cubicBezTo>
                    <a:pt x="2047" y="830"/>
                    <a:pt x="2077" y="840"/>
                    <a:pt x="2108" y="848"/>
                  </a:cubicBezTo>
                  <a:cubicBezTo>
                    <a:pt x="2121" y="851"/>
                    <a:pt x="2134" y="854"/>
                    <a:pt x="2147" y="856"/>
                  </a:cubicBezTo>
                  <a:cubicBezTo>
                    <a:pt x="2170" y="860"/>
                    <a:pt x="2194" y="863"/>
                    <a:pt x="2218" y="864"/>
                  </a:cubicBezTo>
                  <a:cubicBezTo>
                    <a:pt x="2223" y="864"/>
                    <a:pt x="2226" y="868"/>
                    <a:pt x="2226" y="873"/>
                  </a:cubicBezTo>
                  <a:cubicBezTo>
                    <a:pt x="2226" y="877"/>
                    <a:pt x="2222" y="881"/>
                    <a:pt x="2218" y="881"/>
                  </a:cubicBezTo>
                  <a:close/>
                  <a:moveTo>
                    <a:pt x="2274" y="880"/>
                  </a:moveTo>
                  <a:cubicBezTo>
                    <a:pt x="2270" y="880"/>
                    <a:pt x="2266" y="877"/>
                    <a:pt x="2266" y="872"/>
                  </a:cubicBezTo>
                  <a:cubicBezTo>
                    <a:pt x="2265" y="870"/>
                    <a:pt x="2266" y="868"/>
                    <a:pt x="2268" y="866"/>
                  </a:cubicBezTo>
                  <a:cubicBezTo>
                    <a:pt x="2269" y="865"/>
                    <a:pt x="2271" y="864"/>
                    <a:pt x="2274" y="863"/>
                  </a:cubicBezTo>
                  <a:cubicBezTo>
                    <a:pt x="2303" y="862"/>
                    <a:pt x="2331" y="858"/>
                    <a:pt x="2359" y="851"/>
                  </a:cubicBezTo>
                  <a:cubicBezTo>
                    <a:pt x="2361" y="851"/>
                    <a:pt x="2364" y="850"/>
                    <a:pt x="2367" y="849"/>
                  </a:cubicBezTo>
                  <a:cubicBezTo>
                    <a:pt x="2367" y="849"/>
                    <a:pt x="2367" y="849"/>
                    <a:pt x="2367" y="849"/>
                  </a:cubicBezTo>
                  <a:cubicBezTo>
                    <a:pt x="2367" y="849"/>
                    <a:pt x="2367" y="849"/>
                    <a:pt x="2367" y="849"/>
                  </a:cubicBezTo>
                  <a:cubicBezTo>
                    <a:pt x="2400" y="842"/>
                    <a:pt x="2431" y="831"/>
                    <a:pt x="2461" y="817"/>
                  </a:cubicBezTo>
                  <a:cubicBezTo>
                    <a:pt x="2464" y="816"/>
                    <a:pt x="2468" y="814"/>
                    <a:pt x="2472" y="812"/>
                  </a:cubicBezTo>
                  <a:cubicBezTo>
                    <a:pt x="2476" y="810"/>
                    <a:pt x="2481" y="812"/>
                    <a:pt x="2483" y="816"/>
                  </a:cubicBezTo>
                  <a:cubicBezTo>
                    <a:pt x="2485" y="820"/>
                    <a:pt x="2483" y="825"/>
                    <a:pt x="2479" y="827"/>
                  </a:cubicBezTo>
                  <a:cubicBezTo>
                    <a:pt x="2475" y="829"/>
                    <a:pt x="2472" y="831"/>
                    <a:pt x="2468" y="833"/>
                  </a:cubicBezTo>
                  <a:cubicBezTo>
                    <a:pt x="2437" y="847"/>
                    <a:pt x="2405" y="858"/>
                    <a:pt x="2371" y="866"/>
                  </a:cubicBezTo>
                  <a:cubicBezTo>
                    <a:pt x="2371" y="866"/>
                    <a:pt x="2371" y="866"/>
                    <a:pt x="2371" y="866"/>
                  </a:cubicBezTo>
                  <a:cubicBezTo>
                    <a:pt x="2368" y="867"/>
                    <a:pt x="2366" y="867"/>
                    <a:pt x="2363" y="868"/>
                  </a:cubicBezTo>
                  <a:cubicBezTo>
                    <a:pt x="2334" y="874"/>
                    <a:pt x="2305" y="879"/>
                    <a:pt x="2275" y="880"/>
                  </a:cubicBezTo>
                  <a:cubicBezTo>
                    <a:pt x="2274" y="880"/>
                    <a:pt x="2274" y="880"/>
                    <a:pt x="2274" y="880"/>
                  </a:cubicBezTo>
                  <a:close/>
                  <a:moveTo>
                    <a:pt x="598" y="875"/>
                  </a:moveTo>
                  <a:cubicBezTo>
                    <a:pt x="594" y="875"/>
                    <a:pt x="591" y="872"/>
                    <a:pt x="590" y="868"/>
                  </a:cubicBezTo>
                  <a:cubicBezTo>
                    <a:pt x="590" y="865"/>
                    <a:pt x="590" y="863"/>
                    <a:pt x="592" y="861"/>
                  </a:cubicBezTo>
                  <a:cubicBezTo>
                    <a:pt x="593" y="859"/>
                    <a:pt x="595" y="858"/>
                    <a:pt x="597" y="858"/>
                  </a:cubicBezTo>
                  <a:cubicBezTo>
                    <a:pt x="602" y="857"/>
                    <a:pt x="606" y="860"/>
                    <a:pt x="607" y="865"/>
                  </a:cubicBezTo>
                  <a:cubicBezTo>
                    <a:pt x="607" y="867"/>
                    <a:pt x="607" y="869"/>
                    <a:pt x="605" y="871"/>
                  </a:cubicBezTo>
                  <a:cubicBezTo>
                    <a:pt x="604" y="873"/>
                    <a:pt x="602" y="874"/>
                    <a:pt x="600" y="875"/>
                  </a:cubicBezTo>
                  <a:cubicBezTo>
                    <a:pt x="599" y="875"/>
                    <a:pt x="599" y="875"/>
                    <a:pt x="598" y="875"/>
                  </a:cubicBezTo>
                  <a:close/>
                  <a:moveTo>
                    <a:pt x="626" y="869"/>
                  </a:moveTo>
                  <a:cubicBezTo>
                    <a:pt x="622" y="869"/>
                    <a:pt x="619" y="867"/>
                    <a:pt x="618" y="863"/>
                  </a:cubicBezTo>
                  <a:cubicBezTo>
                    <a:pt x="617" y="858"/>
                    <a:pt x="620" y="854"/>
                    <a:pt x="625" y="853"/>
                  </a:cubicBezTo>
                  <a:cubicBezTo>
                    <a:pt x="628" y="852"/>
                    <a:pt x="631" y="851"/>
                    <a:pt x="635" y="850"/>
                  </a:cubicBezTo>
                  <a:cubicBezTo>
                    <a:pt x="663" y="844"/>
                    <a:pt x="690" y="835"/>
                    <a:pt x="715" y="825"/>
                  </a:cubicBezTo>
                  <a:cubicBezTo>
                    <a:pt x="722" y="822"/>
                    <a:pt x="729" y="819"/>
                    <a:pt x="736" y="816"/>
                  </a:cubicBezTo>
                  <a:cubicBezTo>
                    <a:pt x="763" y="803"/>
                    <a:pt x="788" y="788"/>
                    <a:pt x="812" y="771"/>
                  </a:cubicBezTo>
                  <a:cubicBezTo>
                    <a:pt x="816" y="769"/>
                    <a:pt x="821" y="770"/>
                    <a:pt x="824" y="773"/>
                  </a:cubicBezTo>
                  <a:cubicBezTo>
                    <a:pt x="827" y="777"/>
                    <a:pt x="826" y="783"/>
                    <a:pt x="822" y="785"/>
                  </a:cubicBezTo>
                  <a:cubicBezTo>
                    <a:pt x="798" y="803"/>
                    <a:pt x="771" y="818"/>
                    <a:pt x="744" y="831"/>
                  </a:cubicBezTo>
                  <a:cubicBezTo>
                    <a:pt x="736" y="834"/>
                    <a:pt x="729" y="838"/>
                    <a:pt x="721" y="841"/>
                  </a:cubicBezTo>
                  <a:cubicBezTo>
                    <a:pt x="695" y="851"/>
                    <a:pt x="667" y="860"/>
                    <a:pt x="639" y="867"/>
                  </a:cubicBezTo>
                  <a:cubicBezTo>
                    <a:pt x="635" y="868"/>
                    <a:pt x="632" y="869"/>
                    <a:pt x="628" y="869"/>
                  </a:cubicBezTo>
                  <a:cubicBezTo>
                    <a:pt x="627" y="869"/>
                    <a:pt x="627" y="869"/>
                    <a:pt x="626" y="869"/>
                  </a:cubicBezTo>
                  <a:close/>
                  <a:moveTo>
                    <a:pt x="336" y="853"/>
                  </a:moveTo>
                  <a:cubicBezTo>
                    <a:pt x="335" y="853"/>
                    <a:pt x="334" y="852"/>
                    <a:pt x="333" y="852"/>
                  </a:cubicBezTo>
                  <a:cubicBezTo>
                    <a:pt x="333" y="852"/>
                    <a:pt x="333" y="852"/>
                    <a:pt x="333" y="852"/>
                  </a:cubicBezTo>
                  <a:cubicBezTo>
                    <a:pt x="331" y="851"/>
                    <a:pt x="329" y="850"/>
                    <a:pt x="329" y="848"/>
                  </a:cubicBezTo>
                  <a:cubicBezTo>
                    <a:pt x="328" y="846"/>
                    <a:pt x="327" y="844"/>
                    <a:pt x="328" y="841"/>
                  </a:cubicBezTo>
                  <a:cubicBezTo>
                    <a:pt x="330" y="837"/>
                    <a:pt x="334" y="835"/>
                    <a:pt x="339" y="836"/>
                  </a:cubicBezTo>
                  <a:cubicBezTo>
                    <a:pt x="339" y="836"/>
                    <a:pt x="339" y="836"/>
                    <a:pt x="339" y="836"/>
                  </a:cubicBezTo>
                  <a:cubicBezTo>
                    <a:pt x="339" y="836"/>
                    <a:pt x="339" y="836"/>
                    <a:pt x="339" y="836"/>
                  </a:cubicBezTo>
                  <a:cubicBezTo>
                    <a:pt x="341" y="837"/>
                    <a:pt x="343" y="838"/>
                    <a:pt x="344" y="840"/>
                  </a:cubicBezTo>
                  <a:cubicBezTo>
                    <a:pt x="345" y="842"/>
                    <a:pt x="345" y="845"/>
                    <a:pt x="344" y="847"/>
                  </a:cubicBezTo>
                  <a:cubicBezTo>
                    <a:pt x="343" y="850"/>
                    <a:pt x="340" y="853"/>
                    <a:pt x="336" y="853"/>
                  </a:cubicBezTo>
                  <a:close/>
                  <a:moveTo>
                    <a:pt x="310" y="843"/>
                  </a:moveTo>
                  <a:cubicBezTo>
                    <a:pt x="309" y="843"/>
                    <a:pt x="307" y="843"/>
                    <a:pt x="306" y="842"/>
                  </a:cubicBezTo>
                  <a:cubicBezTo>
                    <a:pt x="271" y="828"/>
                    <a:pt x="237" y="810"/>
                    <a:pt x="205" y="788"/>
                  </a:cubicBezTo>
                  <a:cubicBezTo>
                    <a:pt x="179" y="769"/>
                    <a:pt x="154" y="747"/>
                    <a:pt x="131" y="724"/>
                  </a:cubicBezTo>
                  <a:cubicBezTo>
                    <a:pt x="128" y="720"/>
                    <a:pt x="128" y="715"/>
                    <a:pt x="132" y="712"/>
                  </a:cubicBezTo>
                  <a:cubicBezTo>
                    <a:pt x="135" y="709"/>
                    <a:pt x="141" y="709"/>
                    <a:pt x="144" y="712"/>
                  </a:cubicBezTo>
                  <a:cubicBezTo>
                    <a:pt x="165" y="735"/>
                    <a:pt x="189" y="756"/>
                    <a:pt x="215" y="774"/>
                  </a:cubicBezTo>
                  <a:cubicBezTo>
                    <a:pt x="246" y="795"/>
                    <a:pt x="278" y="813"/>
                    <a:pt x="313" y="826"/>
                  </a:cubicBezTo>
                  <a:cubicBezTo>
                    <a:pt x="315" y="827"/>
                    <a:pt x="317" y="829"/>
                    <a:pt x="317" y="831"/>
                  </a:cubicBezTo>
                  <a:cubicBezTo>
                    <a:pt x="318" y="833"/>
                    <a:pt x="318" y="835"/>
                    <a:pt x="317" y="837"/>
                  </a:cubicBezTo>
                  <a:cubicBezTo>
                    <a:pt x="316" y="841"/>
                    <a:pt x="313" y="843"/>
                    <a:pt x="310" y="843"/>
                  </a:cubicBezTo>
                  <a:close/>
                  <a:moveTo>
                    <a:pt x="1990" y="821"/>
                  </a:moveTo>
                  <a:cubicBezTo>
                    <a:pt x="1988" y="821"/>
                    <a:pt x="1987" y="820"/>
                    <a:pt x="1986" y="820"/>
                  </a:cubicBezTo>
                  <a:cubicBezTo>
                    <a:pt x="1984" y="819"/>
                    <a:pt x="1982" y="817"/>
                    <a:pt x="1982" y="815"/>
                  </a:cubicBezTo>
                  <a:cubicBezTo>
                    <a:pt x="1981" y="813"/>
                    <a:pt x="1981" y="810"/>
                    <a:pt x="1982" y="808"/>
                  </a:cubicBezTo>
                  <a:cubicBezTo>
                    <a:pt x="1984" y="804"/>
                    <a:pt x="1990" y="803"/>
                    <a:pt x="1994" y="805"/>
                  </a:cubicBezTo>
                  <a:cubicBezTo>
                    <a:pt x="1996" y="806"/>
                    <a:pt x="1997" y="808"/>
                    <a:pt x="1998" y="810"/>
                  </a:cubicBezTo>
                  <a:cubicBezTo>
                    <a:pt x="1999" y="812"/>
                    <a:pt x="1998" y="814"/>
                    <a:pt x="1997" y="816"/>
                  </a:cubicBezTo>
                  <a:cubicBezTo>
                    <a:pt x="1996" y="819"/>
                    <a:pt x="1993" y="821"/>
                    <a:pt x="1990" y="821"/>
                  </a:cubicBezTo>
                  <a:close/>
                  <a:moveTo>
                    <a:pt x="2500" y="815"/>
                  </a:moveTo>
                  <a:cubicBezTo>
                    <a:pt x="2497" y="815"/>
                    <a:pt x="2495" y="813"/>
                    <a:pt x="2493" y="811"/>
                  </a:cubicBezTo>
                  <a:cubicBezTo>
                    <a:pt x="2492" y="809"/>
                    <a:pt x="2492" y="806"/>
                    <a:pt x="2492" y="804"/>
                  </a:cubicBezTo>
                  <a:cubicBezTo>
                    <a:pt x="2493" y="802"/>
                    <a:pt x="2494" y="800"/>
                    <a:pt x="2496" y="799"/>
                  </a:cubicBezTo>
                  <a:cubicBezTo>
                    <a:pt x="2497" y="799"/>
                    <a:pt x="2497" y="799"/>
                    <a:pt x="2497" y="799"/>
                  </a:cubicBezTo>
                  <a:cubicBezTo>
                    <a:pt x="2497" y="799"/>
                    <a:pt x="2497" y="799"/>
                    <a:pt x="2497" y="799"/>
                  </a:cubicBezTo>
                  <a:cubicBezTo>
                    <a:pt x="2501" y="797"/>
                    <a:pt x="2506" y="799"/>
                    <a:pt x="2508" y="802"/>
                  </a:cubicBezTo>
                  <a:cubicBezTo>
                    <a:pt x="2510" y="806"/>
                    <a:pt x="2509" y="812"/>
                    <a:pt x="2505" y="814"/>
                  </a:cubicBezTo>
                  <a:cubicBezTo>
                    <a:pt x="2505" y="814"/>
                    <a:pt x="2505" y="814"/>
                    <a:pt x="2505" y="814"/>
                  </a:cubicBezTo>
                  <a:cubicBezTo>
                    <a:pt x="2503" y="815"/>
                    <a:pt x="2502" y="815"/>
                    <a:pt x="2500" y="815"/>
                  </a:cubicBezTo>
                  <a:close/>
                  <a:moveTo>
                    <a:pt x="1965" y="807"/>
                  </a:moveTo>
                  <a:cubicBezTo>
                    <a:pt x="1964" y="807"/>
                    <a:pt x="1962" y="806"/>
                    <a:pt x="1961" y="805"/>
                  </a:cubicBezTo>
                  <a:cubicBezTo>
                    <a:pt x="1953" y="801"/>
                    <a:pt x="1945" y="796"/>
                    <a:pt x="1938" y="791"/>
                  </a:cubicBezTo>
                  <a:cubicBezTo>
                    <a:pt x="1913" y="774"/>
                    <a:pt x="1891" y="755"/>
                    <a:pt x="1870" y="735"/>
                  </a:cubicBezTo>
                  <a:cubicBezTo>
                    <a:pt x="1864" y="729"/>
                    <a:pt x="1858" y="723"/>
                    <a:pt x="1853" y="717"/>
                  </a:cubicBezTo>
                  <a:cubicBezTo>
                    <a:pt x="1837" y="699"/>
                    <a:pt x="1822" y="679"/>
                    <a:pt x="1809" y="659"/>
                  </a:cubicBezTo>
                  <a:cubicBezTo>
                    <a:pt x="1807" y="657"/>
                    <a:pt x="1807" y="655"/>
                    <a:pt x="1807" y="653"/>
                  </a:cubicBezTo>
                  <a:cubicBezTo>
                    <a:pt x="1808" y="650"/>
                    <a:pt x="1809" y="648"/>
                    <a:pt x="1811" y="647"/>
                  </a:cubicBezTo>
                  <a:cubicBezTo>
                    <a:pt x="1815" y="645"/>
                    <a:pt x="1820" y="646"/>
                    <a:pt x="1823" y="650"/>
                  </a:cubicBezTo>
                  <a:cubicBezTo>
                    <a:pt x="1836" y="669"/>
                    <a:pt x="1850" y="688"/>
                    <a:pt x="1865" y="705"/>
                  </a:cubicBezTo>
                  <a:cubicBezTo>
                    <a:pt x="1871" y="711"/>
                    <a:pt x="1876" y="717"/>
                    <a:pt x="1882" y="723"/>
                  </a:cubicBezTo>
                  <a:cubicBezTo>
                    <a:pt x="1902" y="742"/>
                    <a:pt x="1924" y="761"/>
                    <a:pt x="1948" y="777"/>
                  </a:cubicBezTo>
                  <a:cubicBezTo>
                    <a:pt x="1955" y="782"/>
                    <a:pt x="1962" y="787"/>
                    <a:pt x="1970" y="791"/>
                  </a:cubicBezTo>
                  <a:cubicBezTo>
                    <a:pt x="1971" y="792"/>
                    <a:pt x="1973" y="794"/>
                    <a:pt x="1973" y="796"/>
                  </a:cubicBezTo>
                  <a:cubicBezTo>
                    <a:pt x="1974" y="798"/>
                    <a:pt x="1974" y="801"/>
                    <a:pt x="1972" y="803"/>
                  </a:cubicBezTo>
                  <a:cubicBezTo>
                    <a:pt x="1971" y="805"/>
                    <a:pt x="1968" y="807"/>
                    <a:pt x="1965" y="807"/>
                  </a:cubicBezTo>
                  <a:close/>
                  <a:moveTo>
                    <a:pt x="2525" y="801"/>
                  </a:moveTo>
                  <a:cubicBezTo>
                    <a:pt x="2522" y="801"/>
                    <a:pt x="2519" y="799"/>
                    <a:pt x="2518" y="797"/>
                  </a:cubicBezTo>
                  <a:cubicBezTo>
                    <a:pt x="2516" y="795"/>
                    <a:pt x="2516" y="792"/>
                    <a:pt x="2516" y="790"/>
                  </a:cubicBezTo>
                  <a:cubicBezTo>
                    <a:pt x="2517" y="788"/>
                    <a:pt x="2518" y="786"/>
                    <a:pt x="2520" y="785"/>
                  </a:cubicBezTo>
                  <a:cubicBezTo>
                    <a:pt x="2532" y="778"/>
                    <a:pt x="2543" y="770"/>
                    <a:pt x="2554" y="761"/>
                  </a:cubicBezTo>
                  <a:cubicBezTo>
                    <a:pt x="2554" y="761"/>
                    <a:pt x="2554" y="761"/>
                    <a:pt x="2554" y="761"/>
                  </a:cubicBezTo>
                  <a:cubicBezTo>
                    <a:pt x="2568" y="751"/>
                    <a:pt x="2581" y="739"/>
                    <a:pt x="2594" y="727"/>
                  </a:cubicBezTo>
                  <a:cubicBezTo>
                    <a:pt x="2621" y="701"/>
                    <a:pt x="2644" y="672"/>
                    <a:pt x="2663" y="640"/>
                  </a:cubicBezTo>
                  <a:cubicBezTo>
                    <a:pt x="2666" y="636"/>
                    <a:pt x="2671" y="635"/>
                    <a:pt x="2675" y="637"/>
                  </a:cubicBezTo>
                  <a:cubicBezTo>
                    <a:pt x="2679" y="640"/>
                    <a:pt x="2680" y="645"/>
                    <a:pt x="2678" y="649"/>
                  </a:cubicBezTo>
                  <a:cubicBezTo>
                    <a:pt x="2658" y="682"/>
                    <a:pt x="2633" y="712"/>
                    <a:pt x="2606" y="739"/>
                  </a:cubicBezTo>
                  <a:cubicBezTo>
                    <a:pt x="2606" y="739"/>
                    <a:pt x="2606" y="739"/>
                    <a:pt x="2606" y="739"/>
                  </a:cubicBezTo>
                  <a:cubicBezTo>
                    <a:pt x="2593" y="752"/>
                    <a:pt x="2579" y="764"/>
                    <a:pt x="2564" y="775"/>
                  </a:cubicBezTo>
                  <a:cubicBezTo>
                    <a:pt x="2564" y="775"/>
                    <a:pt x="2564" y="775"/>
                    <a:pt x="2564" y="775"/>
                  </a:cubicBezTo>
                  <a:cubicBezTo>
                    <a:pt x="2553" y="783"/>
                    <a:pt x="2541" y="792"/>
                    <a:pt x="2529" y="799"/>
                  </a:cubicBezTo>
                  <a:cubicBezTo>
                    <a:pt x="2528" y="800"/>
                    <a:pt x="2526" y="801"/>
                    <a:pt x="2525" y="801"/>
                  </a:cubicBezTo>
                  <a:close/>
                  <a:moveTo>
                    <a:pt x="840" y="770"/>
                  </a:moveTo>
                  <a:cubicBezTo>
                    <a:pt x="837" y="770"/>
                    <a:pt x="835" y="769"/>
                    <a:pt x="833" y="767"/>
                  </a:cubicBezTo>
                  <a:cubicBezTo>
                    <a:pt x="830" y="763"/>
                    <a:pt x="831" y="758"/>
                    <a:pt x="834" y="755"/>
                  </a:cubicBezTo>
                  <a:cubicBezTo>
                    <a:pt x="838" y="752"/>
                    <a:pt x="843" y="753"/>
                    <a:pt x="846" y="756"/>
                  </a:cubicBezTo>
                  <a:cubicBezTo>
                    <a:pt x="848" y="758"/>
                    <a:pt x="848" y="760"/>
                    <a:pt x="848" y="762"/>
                  </a:cubicBezTo>
                  <a:cubicBezTo>
                    <a:pt x="848" y="765"/>
                    <a:pt x="847" y="767"/>
                    <a:pt x="845" y="768"/>
                  </a:cubicBezTo>
                  <a:cubicBezTo>
                    <a:pt x="843" y="769"/>
                    <a:pt x="842" y="770"/>
                    <a:pt x="840" y="770"/>
                  </a:cubicBezTo>
                  <a:close/>
                  <a:moveTo>
                    <a:pt x="861" y="751"/>
                  </a:moveTo>
                  <a:cubicBezTo>
                    <a:pt x="859" y="751"/>
                    <a:pt x="856" y="750"/>
                    <a:pt x="855" y="749"/>
                  </a:cubicBezTo>
                  <a:cubicBezTo>
                    <a:pt x="853" y="747"/>
                    <a:pt x="852" y="745"/>
                    <a:pt x="853" y="743"/>
                  </a:cubicBezTo>
                  <a:cubicBezTo>
                    <a:pt x="853" y="740"/>
                    <a:pt x="854" y="738"/>
                    <a:pt x="855" y="737"/>
                  </a:cubicBezTo>
                  <a:cubicBezTo>
                    <a:pt x="874" y="720"/>
                    <a:pt x="891" y="701"/>
                    <a:pt x="906" y="682"/>
                  </a:cubicBezTo>
                  <a:cubicBezTo>
                    <a:pt x="910" y="677"/>
                    <a:pt x="914" y="671"/>
                    <a:pt x="918" y="666"/>
                  </a:cubicBezTo>
                  <a:cubicBezTo>
                    <a:pt x="935" y="642"/>
                    <a:pt x="951" y="615"/>
                    <a:pt x="963" y="588"/>
                  </a:cubicBezTo>
                  <a:cubicBezTo>
                    <a:pt x="966" y="582"/>
                    <a:pt x="969" y="575"/>
                    <a:pt x="971" y="569"/>
                  </a:cubicBezTo>
                  <a:cubicBezTo>
                    <a:pt x="971" y="568"/>
                    <a:pt x="971" y="568"/>
                    <a:pt x="971" y="568"/>
                  </a:cubicBezTo>
                  <a:cubicBezTo>
                    <a:pt x="971" y="568"/>
                    <a:pt x="971" y="568"/>
                    <a:pt x="971" y="568"/>
                  </a:cubicBezTo>
                  <a:cubicBezTo>
                    <a:pt x="973" y="564"/>
                    <a:pt x="978" y="563"/>
                    <a:pt x="982" y="564"/>
                  </a:cubicBezTo>
                  <a:cubicBezTo>
                    <a:pt x="986" y="566"/>
                    <a:pt x="989" y="571"/>
                    <a:pt x="987" y="575"/>
                  </a:cubicBezTo>
                  <a:cubicBezTo>
                    <a:pt x="984" y="582"/>
                    <a:pt x="981" y="588"/>
                    <a:pt x="979" y="595"/>
                  </a:cubicBezTo>
                  <a:cubicBezTo>
                    <a:pt x="966" y="623"/>
                    <a:pt x="950" y="651"/>
                    <a:pt x="932" y="676"/>
                  </a:cubicBezTo>
                  <a:cubicBezTo>
                    <a:pt x="932" y="676"/>
                    <a:pt x="932" y="676"/>
                    <a:pt x="932" y="676"/>
                  </a:cubicBezTo>
                  <a:cubicBezTo>
                    <a:pt x="928" y="682"/>
                    <a:pt x="924" y="687"/>
                    <a:pt x="920" y="692"/>
                  </a:cubicBezTo>
                  <a:cubicBezTo>
                    <a:pt x="904" y="713"/>
                    <a:pt x="886" y="732"/>
                    <a:pt x="867" y="749"/>
                  </a:cubicBezTo>
                  <a:cubicBezTo>
                    <a:pt x="865" y="751"/>
                    <a:pt x="863" y="751"/>
                    <a:pt x="861" y="751"/>
                  </a:cubicBezTo>
                  <a:close/>
                  <a:moveTo>
                    <a:pt x="119" y="705"/>
                  </a:moveTo>
                  <a:cubicBezTo>
                    <a:pt x="116" y="705"/>
                    <a:pt x="114" y="704"/>
                    <a:pt x="112" y="702"/>
                  </a:cubicBezTo>
                  <a:cubicBezTo>
                    <a:pt x="109" y="699"/>
                    <a:pt x="110" y="693"/>
                    <a:pt x="113" y="690"/>
                  </a:cubicBezTo>
                  <a:cubicBezTo>
                    <a:pt x="117" y="687"/>
                    <a:pt x="123" y="688"/>
                    <a:pt x="125" y="691"/>
                  </a:cubicBezTo>
                  <a:cubicBezTo>
                    <a:pt x="128" y="695"/>
                    <a:pt x="128" y="700"/>
                    <a:pt x="124" y="703"/>
                  </a:cubicBezTo>
                  <a:cubicBezTo>
                    <a:pt x="123" y="705"/>
                    <a:pt x="121" y="705"/>
                    <a:pt x="119" y="705"/>
                  </a:cubicBezTo>
                  <a:close/>
                  <a:moveTo>
                    <a:pt x="3464" y="693"/>
                  </a:moveTo>
                  <a:cubicBezTo>
                    <a:pt x="3459" y="693"/>
                    <a:pt x="3456" y="689"/>
                    <a:pt x="3456" y="685"/>
                  </a:cubicBezTo>
                  <a:cubicBezTo>
                    <a:pt x="3456" y="588"/>
                    <a:pt x="3456" y="588"/>
                    <a:pt x="3456" y="588"/>
                  </a:cubicBezTo>
                  <a:cubicBezTo>
                    <a:pt x="3456" y="584"/>
                    <a:pt x="3459" y="580"/>
                    <a:pt x="3464" y="580"/>
                  </a:cubicBezTo>
                  <a:cubicBezTo>
                    <a:pt x="3469" y="580"/>
                    <a:pt x="3472" y="584"/>
                    <a:pt x="3472" y="588"/>
                  </a:cubicBezTo>
                  <a:cubicBezTo>
                    <a:pt x="3472" y="685"/>
                    <a:pt x="3472" y="685"/>
                    <a:pt x="3472" y="685"/>
                  </a:cubicBezTo>
                  <a:cubicBezTo>
                    <a:pt x="3472" y="689"/>
                    <a:pt x="3469" y="693"/>
                    <a:pt x="3464" y="693"/>
                  </a:cubicBezTo>
                  <a:close/>
                  <a:moveTo>
                    <a:pt x="102" y="683"/>
                  </a:moveTo>
                  <a:cubicBezTo>
                    <a:pt x="99" y="683"/>
                    <a:pt x="96" y="682"/>
                    <a:pt x="95" y="679"/>
                  </a:cubicBezTo>
                  <a:cubicBezTo>
                    <a:pt x="83" y="663"/>
                    <a:pt x="72" y="645"/>
                    <a:pt x="62" y="627"/>
                  </a:cubicBezTo>
                  <a:cubicBezTo>
                    <a:pt x="53" y="612"/>
                    <a:pt x="46" y="596"/>
                    <a:pt x="39" y="579"/>
                  </a:cubicBezTo>
                  <a:cubicBezTo>
                    <a:pt x="31" y="561"/>
                    <a:pt x="25" y="542"/>
                    <a:pt x="20" y="523"/>
                  </a:cubicBezTo>
                  <a:cubicBezTo>
                    <a:pt x="16" y="511"/>
                    <a:pt x="13" y="498"/>
                    <a:pt x="11" y="485"/>
                  </a:cubicBezTo>
                  <a:cubicBezTo>
                    <a:pt x="10" y="481"/>
                    <a:pt x="13" y="476"/>
                    <a:pt x="17" y="475"/>
                  </a:cubicBezTo>
                  <a:cubicBezTo>
                    <a:pt x="22" y="475"/>
                    <a:pt x="27" y="478"/>
                    <a:pt x="27" y="482"/>
                  </a:cubicBezTo>
                  <a:cubicBezTo>
                    <a:pt x="30" y="494"/>
                    <a:pt x="33" y="506"/>
                    <a:pt x="36" y="518"/>
                  </a:cubicBezTo>
                  <a:cubicBezTo>
                    <a:pt x="41" y="537"/>
                    <a:pt x="47" y="555"/>
                    <a:pt x="55" y="573"/>
                  </a:cubicBezTo>
                  <a:cubicBezTo>
                    <a:pt x="61" y="589"/>
                    <a:pt x="68" y="604"/>
                    <a:pt x="77" y="619"/>
                  </a:cubicBezTo>
                  <a:cubicBezTo>
                    <a:pt x="86" y="637"/>
                    <a:pt x="97" y="654"/>
                    <a:pt x="108" y="669"/>
                  </a:cubicBezTo>
                  <a:cubicBezTo>
                    <a:pt x="111" y="673"/>
                    <a:pt x="110" y="679"/>
                    <a:pt x="107" y="681"/>
                  </a:cubicBezTo>
                  <a:cubicBezTo>
                    <a:pt x="105" y="682"/>
                    <a:pt x="103" y="683"/>
                    <a:pt x="102" y="683"/>
                  </a:cubicBezTo>
                  <a:close/>
                  <a:moveTo>
                    <a:pt x="1801" y="639"/>
                  </a:moveTo>
                  <a:cubicBezTo>
                    <a:pt x="1798" y="639"/>
                    <a:pt x="1795" y="637"/>
                    <a:pt x="1794" y="634"/>
                  </a:cubicBezTo>
                  <a:cubicBezTo>
                    <a:pt x="1794" y="634"/>
                    <a:pt x="1794" y="634"/>
                    <a:pt x="1794" y="634"/>
                  </a:cubicBezTo>
                  <a:cubicBezTo>
                    <a:pt x="1791" y="630"/>
                    <a:pt x="1793" y="625"/>
                    <a:pt x="1797" y="623"/>
                  </a:cubicBezTo>
                  <a:cubicBezTo>
                    <a:pt x="1801" y="621"/>
                    <a:pt x="1806" y="622"/>
                    <a:pt x="1808" y="626"/>
                  </a:cubicBezTo>
                  <a:cubicBezTo>
                    <a:pt x="1811" y="630"/>
                    <a:pt x="1809" y="635"/>
                    <a:pt x="1805" y="637"/>
                  </a:cubicBezTo>
                  <a:cubicBezTo>
                    <a:pt x="1804" y="638"/>
                    <a:pt x="1802" y="639"/>
                    <a:pt x="1801" y="639"/>
                  </a:cubicBezTo>
                  <a:close/>
                  <a:moveTo>
                    <a:pt x="2685" y="628"/>
                  </a:moveTo>
                  <a:cubicBezTo>
                    <a:pt x="2683" y="628"/>
                    <a:pt x="2682" y="628"/>
                    <a:pt x="2681" y="627"/>
                  </a:cubicBezTo>
                  <a:cubicBezTo>
                    <a:pt x="2679" y="626"/>
                    <a:pt x="2677" y="625"/>
                    <a:pt x="2677" y="622"/>
                  </a:cubicBezTo>
                  <a:cubicBezTo>
                    <a:pt x="2676" y="620"/>
                    <a:pt x="2676" y="618"/>
                    <a:pt x="2677" y="616"/>
                  </a:cubicBezTo>
                  <a:cubicBezTo>
                    <a:pt x="2679" y="612"/>
                    <a:pt x="2685" y="610"/>
                    <a:pt x="2689" y="612"/>
                  </a:cubicBezTo>
                  <a:cubicBezTo>
                    <a:pt x="2693" y="615"/>
                    <a:pt x="2694" y="620"/>
                    <a:pt x="2692" y="624"/>
                  </a:cubicBezTo>
                  <a:cubicBezTo>
                    <a:pt x="2691" y="627"/>
                    <a:pt x="2688" y="628"/>
                    <a:pt x="2685" y="628"/>
                  </a:cubicBezTo>
                  <a:close/>
                  <a:moveTo>
                    <a:pt x="1788" y="614"/>
                  </a:moveTo>
                  <a:cubicBezTo>
                    <a:pt x="1784" y="614"/>
                    <a:pt x="1782" y="612"/>
                    <a:pt x="1780" y="609"/>
                  </a:cubicBezTo>
                  <a:cubicBezTo>
                    <a:pt x="1766" y="580"/>
                    <a:pt x="1755" y="550"/>
                    <a:pt x="1747" y="519"/>
                  </a:cubicBezTo>
                  <a:cubicBezTo>
                    <a:pt x="1745" y="513"/>
                    <a:pt x="1743" y="507"/>
                    <a:pt x="1742" y="501"/>
                  </a:cubicBezTo>
                  <a:cubicBezTo>
                    <a:pt x="1735" y="472"/>
                    <a:pt x="1731" y="441"/>
                    <a:pt x="1729" y="410"/>
                  </a:cubicBezTo>
                  <a:cubicBezTo>
                    <a:pt x="1729" y="408"/>
                    <a:pt x="1729" y="406"/>
                    <a:pt x="1729" y="404"/>
                  </a:cubicBezTo>
                  <a:cubicBezTo>
                    <a:pt x="1728" y="399"/>
                    <a:pt x="1732" y="395"/>
                    <a:pt x="1736" y="395"/>
                  </a:cubicBezTo>
                  <a:cubicBezTo>
                    <a:pt x="1741" y="395"/>
                    <a:pt x="1745" y="398"/>
                    <a:pt x="1745" y="403"/>
                  </a:cubicBezTo>
                  <a:cubicBezTo>
                    <a:pt x="1746" y="405"/>
                    <a:pt x="1746" y="407"/>
                    <a:pt x="1746" y="409"/>
                  </a:cubicBezTo>
                  <a:cubicBezTo>
                    <a:pt x="1746" y="409"/>
                    <a:pt x="1746" y="409"/>
                    <a:pt x="1746" y="409"/>
                  </a:cubicBezTo>
                  <a:cubicBezTo>
                    <a:pt x="1748" y="439"/>
                    <a:pt x="1752" y="469"/>
                    <a:pt x="1759" y="497"/>
                  </a:cubicBezTo>
                  <a:cubicBezTo>
                    <a:pt x="1760" y="503"/>
                    <a:pt x="1761" y="508"/>
                    <a:pt x="1763" y="514"/>
                  </a:cubicBezTo>
                  <a:cubicBezTo>
                    <a:pt x="1771" y="545"/>
                    <a:pt x="1782" y="574"/>
                    <a:pt x="1795" y="601"/>
                  </a:cubicBezTo>
                  <a:cubicBezTo>
                    <a:pt x="1797" y="606"/>
                    <a:pt x="1796" y="611"/>
                    <a:pt x="1791" y="613"/>
                  </a:cubicBezTo>
                  <a:cubicBezTo>
                    <a:pt x="1790" y="613"/>
                    <a:pt x="1789" y="614"/>
                    <a:pt x="1788" y="614"/>
                  </a:cubicBezTo>
                  <a:close/>
                  <a:moveTo>
                    <a:pt x="2697" y="603"/>
                  </a:moveTo>
                  <a:cubicBezTo>
                    <a:pt x="2696" y="603"/>
                    <a:pt x="2695" y="603"/>
                    <a:pt x="2694" y="602"/>
                  </a:cubicBezTo>
                  <a:cubicBezTo>
                    <a:pt x="2689" y="600"/>
                    <a:pt x="2688" y="595"/>
                    <a:pt x="2690" y="591"/>
                  </a:cubicBezTo>
                  <a:cubicBezTo>
                    <a:pt x="2702" y="563"/>
                    <a:pt x="2713" y="533"/>
                    <a:pt x="2720" y="502"/>
                  </a:cubicBezTo>
                  <a:cubicBezTo>
                    <a:pt x="2720" y="502"/>
                    <a:pt x="2720" y="502"/>
                    <a:pt x="2720" y="502"/>
                  </a:cubicBezTo>
                  <a:cubicBezTo>
                    <a:pt x="2721" y="497"/>
                    <a:pt x="2722" y="493"/>
                    <a:pt x="2723" y="489"/>
                  </a:cubicBezTo>
                  <a:cubicBezTo>
                    <a:pt x="2730" y="458"/>
                    <a:pt x="2734" y="425"/>
                    <a:pt x="2735" y="392"/>
                  </a:cubicBezTo>
                  <a:cubicBezTo>
                    <a:pt x="2735" y="387"/>
                    <a:pt x="2739" y="383"/>
                    <a:pt x="2744" y="383"/>
                  </a:cubicBezTo>
                  <a:cubicBezTo>
                    <a:pt x="2746" y="383"/>
                    <a:pt x="2748" y="384"/>
                    <a:pt x="2750" y="386"/>
                  </a:cubicBezTo>
                  <a:cubicBezTo>
                    <a:pt x="2751" y="388"/>
                    <a:pt x="2752" y="390"/>
                    <a:pt x="2752" y="392"/>
                  </a:cubicBezTo>
                  <a:cubicBezTo>
                    <a:pt x="2751" y="427"/>
                    <a:pt x="2747" y="460"/>
                    <a:pt x="2740" y="492"/>
                  </a:cubicBezTo>
                  <a:cubicBezTo>
                    <a:pt x="2739" y="497"/>
                    <a:pt x="2738" y="502"/>
                    <a:pt x="2737" y="506"/>
                  </a:cubicBezTo>
                  <a:cubicBezTo>
                    <a:pt x="2737" y="506"/>
                    <a:pt x="2737" y="506"/>
                    <a:pt x="2737" y="506"/>
                  </a:cubicBezTo>
                  <a:cubicBezTo>
                    <a:pt x="2729" y="538"/>
                    <a:pt x="2718" y="569"/>
                    <a:pt x="2705" y="598"/>
                  </a:cubicBezTo>
                  <a:cubicBezTo>
                    <a:pt x="2704" y="601"/>
                    <a:pt x="2701" y="603"/>
                    <a:pt x="2697" y="603"/>
                  </a:cubicBezTo>
                  <a:close/>
                  <a:moveTo>
                    <a:pt x="3464" y="569"/>
                  </a:moveTo>
                  <a:cubicBezTo>
                    <a:pt x="3459" y="569"/>
                    <a:pt x="3456" y="565"/>
                    <a:pt x="3456" y="560"/>
                  </a:cubicBezTo>
                  <a:cubicBezTo>
                    <a:pt x="3456" y="555"/>
                    <a:pt x="3459" y="552"/>
                    <a:pt x="3464" y="552"/>
                  </a:cubicBezTo>
                  <a:cubicBezTo>
                    <a:pt x="3469" y="552"/>
                    <a:pt x="3472" y="555"/>
                    <a:pt x="3472" y="560"/>
                  </a:cubicBezTo>
                  <a:cubicBezTo>
                    <a:pt x="3472" y="565"/>
                    <a:pt x="3469" y="569"/>
                    <a:pt x="3464" y="569"/>
                  </a:cubicBezTo>
                  <a:close/>
                  <a:moveTo>
                    <a:pt x="989" y="554"/>
                  </a:moveTo>
                  <a:cubicBezTo>
                    <a:pt x="988" y="554"/>
                    <a:pt x="987" y="554"/>
                    <a:pt x="986" y="554"/>
                  </a:cubicBezTo>
                  <a:cubicBezTo>
                    <a:pt x="984" y="553"/>
                    <a:pt x="982" y="551"/>
                    <a:pt x="981" y="549"/>
                  </a:cubicBezTo>
                  <a:cubicBezTo>
                    <a:pt x="980" y="547"/>
                    <a:pt x="980" y="545"/>
                    <a:pt x="981" y="543"/>
                  </a:cubicBezTo>
                  <a:cubicBezTo>
                    <a:pt x="982" y="539"/>
                    <a:pt x="987" y="536"/>
                    <a:pt x="991" y="538"/>
                  </a:cubicBezTo>
                  <a:cubicBezTo>
                    <a:pt x="996" y="539"/>
                    <a:pt x="998" y="544"/>
                    <a:pt x="997" y="548"/>
                  </a:cubicBezTo>
                  <a:cubicBezTo>
                    <a:pt x="996" y="552"/>
                    <a:pt x="992" y="554"/>
                    <a:pt x="989" y="554"/>
                  </a:cubicBezTo>
                  <a:close/>
                  <a:moveTo>
                    <a:pt x="3464" y="540"/>
                  </a:moveTo>
                  <a:cubicBezTo>
                    <a:pt x="3459" y="540"/>
                    <a:pt x="3456" y="536"/>
                    <a:pt x="3456" y="532"/>
                  </a:cubicBezTo>
                  <a:cubicBezTo>
                    <a:pt x="3455" y="366"/>
                    <a:pt x="3455" y="366"/>
                    <a:pt x="3455" y="366"/>
                  </a:cubicBezTo>
                  <a:cubicBezTo>
                    <a:pt x="3455" y="354"/>
                    <a:pt x="3455" y="354"/>
                    <a:pt x="3455" y="354"/>
                  </a:cubicBezTo>
                  <a:cubicBezTo>
                    <a:pt x="3455" y="348"/>
                    <a:pt x="3455" y="342"/>
                    <a:pt x="3454" y="337"/>
                  </a:cubicBezTo>
                  <a:cubicBezTo>
                    <a:pt x="3454" y="336"/>
                    <a:pt x="3454" y="336"/>
                    <a:pt x="3454" y="336"/>
                  </a:cubicBezTo>
                  <a:cubicBezTo>
                    <a:pt x="3454" y="334"/>
                    <a:pt x="3454" y="332"/>
                    <a:pt x="3454" y="330"/>
                  </a:cubicBezTo>
                  <a:cubicBezTo>
                    <a:pt x="3454" y="328"/>
                    <a:pt x="3453" y="325"/>
                    <a:pt x="3453" y="323"/>
                  </a:cubicBezTo>
                  <a:cubicBezTo>
                    <a:pt x="3453" y="321"/>
                    <a:pt x="3454" y="319"/>
                    <a:pt x="3455" y="317"/>
                  </a:cubicBezTo>
                  <a:cubicBezTo>
                    <a:pt x="3457" y="315"/>
                    <a:pt x="3459" y="314"/>
                    <a:pt x="3461" y="314"/>
                  </a:cubicBezTo>
                  <a:cubicBezTo>
                    <a:pt x="3466" y="314"/>
                    <a:pt x="3470" y="317"/>
                    <a:pt x="3470" y="322"/>
                  </a:cubicBezTo>
                  <a:cubicBezTo>
                    <a:pt x="3470" y="324"/>
                    <a:pt x="3471" y="327"/>
                    <a:pt x="3471" y="329"/>
                  </a:cubicBezTo>
                  <a:cubicBezTo>
                    <a:pt x="3471" y="331"/>
                    <a:pt x="3471" y="333"/>
                    <a:pt x="3471" y="335"/>
                  </a:cubicBezTo>
                  <a:cubicBezTo>
                    <a:pt x="3471" y="335"/>
                    <a:pt x="3471" y="335"/>
                    <a:pt x="3471" y="335"/>
                  </a:cubicBezTo>
                  <a:cubicBezTo>
                    <a:pt x="3472" y="341"/>
                    <a:pt x="3472" y="348"/>
                    <a:pt x="3472" y="354"/>
                  </a:cubicBezTo>
                  <a:cubicBezTo>
                    <a:pt x="3472" y="366"/>
                    <a:pt x="3472" y="366"/>
                    <a:pt x="3472" y="366"/>
                  </a:cubicBezTo>
                  <a:cubicBezTo>
                    <a:pt x="3472" y="532"/>
                    <a:pt x="3472" y="532"/>
                    <a:pt x="3472" y="532"/>
                  </a:cubicBezTo>
                  <a:cubicBezTo>
                    <a:pt x="3472" y="536"/>
                    <a:pt x="3469" y="540"/>
                    <a:pt x="3464" y="540"/>
                  </a:cubicBezTo>
                  <a:close/>
                  <a:moveTo>
                    <a:pt x="997" y="527"/>
                  </a:moveTo>
                  <a:cubicBezTo>
                    <a:pt x="997" y="527"/>
                    <a:pt x="997" y="527"/>
                    <a:pt x="997" y="527"/>
                  </a:cubicBezTo>
                  <a:cubicBezTo>
                    <a:pt x="996" y="527"/>
                    <a:pt x="995" y="527"/>
                    <a:pt x="995" y="527"/>
                  </a:cubicBezTo>
                  <a:cubicBezTo>
                    <a:pt x="990" y="525"/>
                    <a:pt x="987" y="521"/>
                    <a:pt x="989" y="516"/>
                  </a:cubicBezTo>
                  <a:cubicBezTo>
                    <a:pt x="991" y="506"/>
                    <a:pt x="994" y="496"/>
                    <a:pt x="996" y="485"/>
                  </a:cubicBezTo>
                  <a:cubicBezTo>
                    <a:pt x="1000" y="465"/>
                    <a:pt x="1003" y="444"/>
                    <a:pt x="1005" y="423"/>
                  </a:cubicBezTo>
                  <a:cubicBezTo>
                    <a:pt x="1006" y="409"/>
                    <a:pt x="1007" y="394"/>
                    <a:pt x="1007" y="379"/>
                  </a:cubicBezTo>
                  <a:cubicBezTo>
                    <a:pt x="1008" y="346"/>
                    <a:pt x="1008" y="346"/>
                    <a:pt x="1008" y="346"/>
                  </a:cubicBezTo>
                  <a:cubicBezTo>
                    <a:pt x="1009" y="336"/>
                    <a:pt x="1009" y="336"/>
                    <a:pt x="1009" y="336"/>
                  </a:cubicBezTo>
                  <a:cubicBezTo>
                    <a:pt x="1009" y="334"/>
                    <a:pt x="1009" y="333"/>
                    <a:pt x="1009" y="332"/>
                  </a:cubicBezTo>
                  <a:cubicBezTo>
                    <a:pt x="1009" y="327"/>
                    <a:pt x="1010" y="321"/>
                    <a:pt x="1011" y="315"/>
                  </a:cubicBezTo>
                  <a:cubicBezTo>
                    <a:pt x="1011" y="314"/>
                    <a:pt x="1011" y="314"/>
                    <a:pt x="1011" y="314"/>
                  </a:cubicBezTo>
                  <a:cubicBezTo>
                    <a:pt x="1011" y="313"/>
                    <a:pt x="1011" y="312"/>
                    <a:pt x="1011" y="310"/>
                  </a:cubicBezTo>
                  <a:cubicBezTo>
                    <a:pt x="1011" y="310"/>
                    <a:pt x="1011" y="310"/>
                    <a:pt x="1011" y="310"/>
                  </a:cubicBezTo>
                  <a:cubicBezTo>
                    <a:pt x="1012" y="305"/>
                    <a:pt x="1016" y="302"/>
                    <a:pt x="1021" y="303"/>
                  </a:cubicBezTo>
                  <a:cubicBezTo>
                    <a:pt x="1025" y="303"/>
                    <a:pt x="1029" y="307"/>
                    <a:pt x="1028" y="312"/>
                  </a:cubicBezTo>
                  <a:cubicBezTo>
                    <a:pt x="1028" y="314"/>
                    <a:pt x="1028" y="316"/>
                    <a:pt x="1028" y="317"/>
                  </a:cubicBezTo>
                  <a:cubicBezTo>
                    <a:pt x="1027" y="317"/>
                    <a:pt x="1027" y="317"/>
                    <a:pt x="1027" y="317"/>
                  </a:cubicBezTo>
                  <a:cubicBezTo>
                    <a:pt x="1027" y="323"/>
                    <a:pt x="1026" y="328"/>
                    <a:pt x="1026" y="334"/>
                  </a:cubicBezTo>
                  <a:cubicBezTo>
                    <a:pt x="1025" y="347"/>
                    <a:pt x="1025" y="347"/>
                    <a:pt x="1025" y="347"/>
                  </a:cubicBezTo>
                  <a:cubicBezTo>
                    <a:pt x="1024" y="380"/>
                    <a:pt x="1024" y="380"/>
                    <a:pt x="1024" y="380"/>
                  </a:cubicBezTo>
                  <a:cubicBezTo>
                    <a:pt x="1024" y="395"/>
                    <a:pt x="1023" y="410"/>
                    <a:pt x="1022" y="425"/>
                  </a:cubicBezTo>
                  <a:cubicBezTo>
                    <a:pt x="1020" y="446"/>
                    <a:pt x="1017" y="468"/>
                    <a:pt x="1013" y="488"/>
                  </a:cubicBezTo>
                  <a:cubicBezTo>
                    <a:pt x="1010" y="499"/>
                    <a:pt x="1008" y="510"/>
                    <a:pt x="1005" y="521"/>
                  </a:cubicBezTo>
                  <a:cubicBezTo>
                    <a:pt x="1004" y="524"/>
                    <a:pt x="1001" y="527"/>
                    <a:pt x="997" y="527"/>
                  </a:cubicBezTo>
                  <a:close/>
                  <a:moveTo>
                    <a:pt x="14" y="464"/>
                  </a:moveTo>
                  <a:cubicBezTo>
                    <a:pt x="10" y="464"/>
                    <a:pt x="7" y="461"/>
                    <a:pt x="6" y="457"/>
                  </a:cubicBezTo>
                  <a:cubicBezTo>
                    <a:pt x="5" y="453"/>
                    <a:pt x="8" y="448"/>
                    <a:pt x="13" y="448"/>
                  </a:cubicBezTo>
                  <a:cubicBezTo>
                    <a:pt x="18" y="447"/>
                    <a:pt x="22" y="450"/>
                    <a:pt x="23" y="455"/>
                  </a:cubicBezTo>
                  <a:cubicBezTo>
                    <a:pt x="23" y="459"/>
                    <a:pt x="20" y="464"/>
                    <a:pt x="16" y="464"/>
                  </a:cubicBezTo>
                  <a:cubicBezTo>
                    <a:pt x="15" y="464"/>
                    <a:pt x="15" y="464"/>
                    <a:pt x="14" y="464"/>
                  </a:cubicBezTo>
                  <a:close/>
                  <a:moveTo>
                    <a:pt x="11" y="436"/>
                  </a:moveTo>
                  <a:cubicBezTo>
                    <a:pt x="7" y="436"/>
                    <a:pt x="3" y="433"/>
                    <a:pt x="2" y="429"/>
                  </a:cubicBezTo>
                  <a:cubicBezTo>
                    <a:pt x="2" y="424"/>
                    <a:pt x="2" y="419"/>
                    <a:pt x="1" y="414"/>
                  </a:cubicBezTo>
                  <a:cubicBezTo>
                    <a:pt x="0" y="401"/>
                    <a:pt x="0" y="401"/>
                    <a:pt x="0" y="401"/>
                  </a:cubicBezTo>
                  <a:cubicBezTo>
                    <a:pt x="0" y="398"/>
                    <a:pt x="0" y="394"/>
                    <a:pt x="0" y="391"/>
                  </a:cubicBezTo>
                  <a:cubicBezTo>
                    <a:pt x="0" y="390"/>
                    <a:pt x="0" y="389"/>
                    <a:pt x="0" y="387"/>
                  </a:cubicBezTo>
                  <a:cubicBezTo>
                    <a:pt x="0" y="385"/>
                    <a:pt x="0" y="384"/>
                    <a:pt x="0" y="382"/>
                  </a:cubicBezTo>
                  <a:cubicBezTo>
                    <a:pt x="0" y="376"/>
                    <a:pt x="0" y="370"/>
                    <a:pt x="0" y="364"/>
                  </a:cubicBezTo>
                  <a:cubicBezTo>
                    <a:pt x="0" y="363"/>
                    <a:pt x="0" y="362"/>
                    <a:pt x="0" y="361"/>
                  </a:cubicBezTo>
                  <a:cubicBezTo>
                    <a:pt x="0" y="219"/>
                    <a:pt x="0" y="219"/>
                    <a:pt x="0" y="219"/>
                  </a:cubicBezTo>
                  <a:cubicBezTo>
                    <a:pt x="0" y="214"/>
                    <a:pt x="3" y="210"/>
                    <a:pt x="8" y="210"/>
                  </a:cubicBezTo>
                  <a:cubicBezTo>
                    <a:pt x="13" y="210"/>
                    <a:pt x="16" y="214"/>
                    <a:pt x="16" y="219"/>
                  </a:cubicBezTo>
                  <a:cubicBezTo>
                    <a:pt x="16" y="361"/>
                    <a:pt x="16" y="361"/>
                    <a:pt x="16" y="361"/>
                  </a:cubicBezTo>
                  <a:cubicBezTo>
                    <a:pt x="16" y="362"/>
                    <a:pt x="16" y="363"/>
                    <a:pt x="16" y="364"/>
                  </a:cubicBezTo>
                  <a:cubicBezTo>
                    <a:pt x="16" y="369"/>
                    <a:pt x="17" y="375"/>
                    <a:pt x="17" y="381"/>
                  </a:cubicBezTo>
                  <a:cubicBezTo>
                    <a:pt x="17" y="383"/>
                    <a:pt x="17" y="385"/>
                    <a:pt x="17" y="387"/>
                  </a:cubicBezTo>
                  <a:cubicBezTo>
                    <a:pt x="17" y="388"/>
                    <a:pt x="17" y="390"/>
                    <a:pt x="17" y="391"/>
                  </a:cubicBezTo>
                  <a:cubicBezTo>
                    <a:pt x="17" y="394"/>
                    <a:pt x="17" y="397"/>
                    <a:pt x="17" y="400"/>
                  </a:cubicBezTo>
                  <a:cubicBezTo>
                    <a:pt x="18" y="413"/>
                    <a:pt x="18" y="413"/>
                    <a:pt x="18" y="413"/>
                  </a:cubicBezTo>
                  <a:cubicBezTo>
                    <a:pt x="19" y="418"/>
                    <a:pt x="19" y="422"/>
                    <a:pt x="19" y="427"/>
                  </a:cubicBezTo>
                  <a:cubicBezTo>
                    <a:pt x="20" y="429"/>
                    <a:pt x="19" y="432"/>
                    <a:pt x="17" y="433"/>
                  </a:cubicBezTo>
                  <a:cubicBezTo>
                    <a:pt x="16" y="435"/>
                    <a:pt x="14" y="436"/>
                    <a:pt x="12" y="436"/>
                  </a:cubicBezTo>
                  <a:cubicBezTo>
                    <a:pt x="11" y="436"/>
                    <a:pt x="11" y="436"/>
                    <a:pt x="11" y="436"/>
                  </a:cubicBezTo>
                  <a:close/>
                  <a:moveTo>
                    <a:pt x="1736" y="384"/>
                  </a:moveTo>
                  <a:cubicBezTo>
                    <a:pt x="1731" y="384"/>
                    <a:pt x="1728" y="380"/>
                    <a:pt x="1728" y="375"/>
                  </a:cubicBezTo>
                  <a:cubicBezTo>
                    <a:pt x="1728" y="371"/>
                    <a:pt x="1731" y="367"/>
                    <a:pt x="1736" y="367"/>
                  </a:cubicBezTo>
                  <a:cubicBezTo>
                    <a:pt x="1736" y="367"/>
                    <a:pt x="1736" y="367"/>
                    <a:pt x="1736" y="367"/>
                  </a:cubicBezTo>
                  <a:cubicBezTo>
                    <a:pt x="1741" y="367"/>
                    <a:pt x="1745" y="370"/>
                    <a:pt x="1745" y="375"/>
                  </a:cubicBezTo>
                  <a:cubicBezTo>
                    <a:pt x="1745" y="377"/>
                    <a:pt x="1744" y="379"/>
                    <a:pt x="1742" y="381"/>
                  </a:cubicBezTo>
                  <a:cubicBezTo>
                    <a:pt x="1741" y="383"/>
                    <a:pt x="1739" y="384"/>
                    <a:pt x="1736" y="384"/>
                  </a:cubicBezTo>
                  <a:cubicBezTo>
                    <a:pt x="1736" y="384"/>
                    <a:pt x="1736" y="384"/>
                    <a:pt x="1736" y="384"/>
                  </a:cubicBezTo>
                  <a:close/>
                  <a:moveTo>
                    <a:pt x="2744" y="372"/>
                  </a:moveTo>
                  <a:cubicBezTo>
                    <a:pt x="2744" y="372"/>
                    <a:pt x="2744" y="372"/>
                    <a:pt x="2744" y="372"/>
                  </a:cubicBezTo>
                  <a:cubicBezTo>
                    <a:pt x="2742" y="372"/>
                    <a:pt x="2740" y="371"/>
                    <a:pt x="2738" y="369"/>
                  </a:cubicBezTo>
                  <a:cubicBezTo>
                    <a:pt x="2736" y="368"/>
                    <a:pt x="2736" y="366"/>
                    <a:pt x="2736" y="363"/>
                  </a:cubicBezTo>
                  <a:cubicBezTo>
                    <a:pt x="2736" y="359"/>
                    <a:pt x="2740" y="355"/>
                    <a:pt x="2744" y="355"/>
                  </a:cubicBezTo>
                  <a:cubicBezTo>
                    <a:pt x="2747" y="355"/>
                    <a:pt x="2749" y="356"/>
                    <a:pt x="2750" y="358"/>
                  </a:cubicBezTo>
                  <a:cubicBezTo>
                    <a:pt x="2752" y="359"/>
                    <a:pt x="2753" y="362"/>
                    <a:pt x="2753" y="364"/>
                  </a:cubicBezTo>
                  <a:cubicBezTo>
                    <a:pt x="2753" y="368"/>
                    <a:pt x="2749" y="372"/>
                    <a:pt x="2744" y="372"/>
                  </a:cubicBezTo>
                  <a:close/>
                  <a:moveTo>
                    <a:pt x="1735" y="355"/>
                  </a:moveTo>
                  <a:cubicBezTo>
                    <a:pt x="1731" y="355"/>
                    <a:pt x="1727" y="352"/>
                    <a:pt x="1727" y="347"/>
                  </a:cubicBezTo>
                  <a:cubicBezTo>
                    <a:pt x="1727" y="344"/>
                    <a:pt x="1727" y="342"/>
                    <a:pt x="1726" y="340"/>
                  </a:cubicBezTo>
                  <a:cubicBezTo>
                    <a:pt x="1725" y="324"/>
                    <a:pt x="1725" y="324"/>
                    <a:pt x="1725" y="324"/>
                  </a:cubicBezTo>
                  <a:cubicBezTo>
                    <a:pt x="1725" y="319"/>
                    <a:pt x="1725" y="319"/>
                    <a:pt x="1725" y="319"/>
                  </a:cubicBezTo>
                  <a:cubicBezTo>
                    <a:pt x="1722" y="293"/>
                    <a:pt x="1717" y="267"/>
                    <a:pt x="1709" y="243"/>
                  </a:cubicBezTo>
                  <a:cubicBezTo>
                    <a:pt x="1708" y="242"/>
                    <a:pt x="1708" y="240"/>
                    <a:pt x="1707" y="239"/>
                  </a:cubicBezTo>
                  <a:cubicBezTo>
                    <a:pt x="1697" y="209"/>
                    <a:pt x="1683" y="181"/>
                    <a:pt x="1665" y="156"/>
                  </a:cubicBezTo>
                  <a:cubicBezTo>
                    <a:pt x="1664" y="154"/>
                    <a:pt x="1663" y="152"/>
                    <a:pt x="1663" y="149"/>
                  </a:cubicBezTo>
                  <a:cubicBezTo>
                    <a:pt x="1664" y="147"/>
                    <a:pt x="1665" y="145"/>
                    <a:pt x="1667" y="144"/>
                  </a:cubicBezTo>
                  <a:cubicBezTo>
                    <a:pt x="1670" y="141"/>
                    <a:pt x="1676" y="142"/>
                    <a:pt x="1679" y="146"/>
                  </a:cubicBezTo>
                  <a:cubicBezTo>
                    <a:pt x="1698" y="172"/>
                    <a:pt x="1713" y="202"/>
                    <a:pt x="1723" y="233"/>
                  </a:cubicBezTo>
                  <a:cubicBezTo>
                    <a:pt x="1724" y="235"/>
                    <a:pt x="1724" y="237"/>
                    <a:pt x="1725" y="238"/>
                  </a:cubicBezTo>
                  <a:cubicBezTo>
                    <a:pt x="1733" y="263"/>
                    <a:pt x="1739" y="290"/>
                    <a:pt x="1742" y="317"/>
                  </a:cubicBezTo>
                  <a:cubicBezTo>
                    <a:pt x="1742" y="323"/>
                    <a:pt x="1742" y="323"/>
                    <a:pt x="1742" y="323"/>
                  </a:cubicBezTo>
                  <a:cubicBezTo>
                    <a:pt x="1743" y="338"/>
                    <a:pt x="1743" y="338"/>
                    <a:pt x="1743" y="338"/>
                  </a:cubicBezTo>
                  <a:cubicBezTo>
                    <a:pt x="1744" y="341"/>
                    <a:pt x="1744" y="343"/>
                    <a:pt x="1744" y="347"/>
                  </a:cubicBezTo>
                  <a:cubicBezTo>
                    <a:pt x="1744" y="349"/>
                    <a:pt x="1743" y="351"/>
                    <a:pt x="1742" y="353"/>
                  </a:cubicBezTo>
                  <a:cubicBezTo>
                    <a:pt x="1740" y="354"/>
                    <a:pt x="1738" y="355"/>
                    <a:pt x="1736" y="355"/>
                  </a:cubicBezTo>
                  <a:cubicBezTo>
                    <a:pt x="1736" y="355"/>
                    <a:pt x="1736" y="355"/>
                    <a:pt x="1735" y="355"/>
                  </a:cubicBezTo>
                  <a:close/>
                  <a:moveTo>
                    <a:pt x="2745" y="344"/>
                  </a:moveTo>
                  <a:cubicBezTo>
                    <a:pt x="2745" y="344"/>
                    <a:pt x="2745" y="344"/>
                    <a:pt x="2745" y="344"/>
                  </a:cubicBezTo>
                  <a:cubicBezTo>
                    <a:pt x="2740" y="343"/>
                    <a:pt x="2736" y="339"/>
                    <a:pt x="2737" y="335"/>
                  </a:cubicBezTo>
                  <a:cubicBezTo>
                    <a:pt x="2738" y="323"/>
                    <a:pt x="2739" y="311"/>
                    <a:pt x="2741" y="298"/>
                  </a:cubicBezTo>
                  <a:cubicBezTo>
                    <a:pt x="2744" y="277"/>
                    <a:pt x="2749" y="257"/>
                    <a:pt x="2755" y="238"/>
                  </a:cubicBezTo>
                  <a:cubicBezTo>
                    <a:pt x="2757" y="232"/>
                    <a:pt x="2759" y="226"/>
                    <a:pt x="2762" y="220"/>
                  </a:cubicBezTo>
                  <a:cubicBezTo>
                    <a:pt x="2773" y="189"/>
                    <a:pt x="2789" y="161"/>
                    <a:pt x="2808" y="136"/>
                  </a:cubicBezTo>
                  <a:cubicBezTo>
                    <a:pt x="2811" y="133"/>
                    <a:pt x="2817" y="132"/>
                    <a:pt x="2820" y="135"/>
                  </a:cubicBezTo>
                  <a:cubicBezTo>
                    <a:pt x="2824" y="137"/>
                    <a:pt x="2825" y="143"/>
                    <a:pt x="2822" y="147"/>
                  </a:cubicBezTo>
                  <a:cubicBezTo>
                    <a:pt x="2803" y="170"/>
                    <a:pt x="2788" y="197"/>
                    <a:pt x="2777" y="226"/>
                  </a:cubicBezTo>
                  <a:cubicBezTo>
                    <a:pt x="2775" y="232"/>
                    <a:pt x="2773" y="238"/>
                    <a:pt x="2771" y="244"/>
                  </a:cubicBezTo>
                  <a:cubicBezTo>
                    <a:pt x="2765" y="262"/>
                    <a:pt x="2761" y="281"/>
                    <a:pt x="2758" y="300"/>
                  </a:cubicBezTo>
                  <a:cubicBezTo>
                    <a:pt x="2756" y="313"/>
                    <a:pt x="2754" y="325"/>
                    <a:pt x="2754" y="336"/>
                  </a:cubicBezTo>
                  <a:cubicBezTo>
                    <a:pt x="2753" y="340"/>
                    <a:pt x="2750" y="344"/>
                    <a:pt x="2745" y="344"/>
                  </a:cubicBezTo>
                  <a:close/>
                  <a:moveTo>
                    <a:pt x="3458" y="303"/>
                  </a:moveTo>
                  <a:cubicBezTo>
                    <a:pt x="3454" y="303"/>
                    <a:pt x="3450" y="300"/>
                    <a:pt x="3450" y="296"/>
                  </a:cubicBezTo>
                  <a:cubicBezTo>
                    <a:pt x="3449" y="294"/>
                    <a:pt x="3450" y="291"/>
                    <a:pt x="3451" y="290"/>
                  </a:cubicBezTo>
                  <a:cubicBezTo>
                    <a:pt x="3452" y="288"/>
                    <a:pt x="3454" y="287"/>
                    <a:pt x="3457" y="286"/>
                  </a:cubicBezTo>
                  <a:cubicBezTo>
                    <a:pt x="3461" y="285"/>
                    <a:pt x="3466" y="289"/>
                    <a:pt x="3466" y="293"/>
                  </a:cubicBezTo>
                  <a:cubicBezTo>
                    <a:pt x="3467" y="295"/>
                    <a:pt x="3466" y="298"/>
                    <a:pt x="3465" y="299"/>
                  </a:cubicBezTo>
                  <a:cubicBezTo>
                    <a:pt x="3464" y="301"/>
                    <a:pt x="3462" y="303"/>
                    <a:pt x="3459" y="303"/>
                  </a:cubicBezTo>
                  <a:cubicBezTo>
                    <a:pt x="3459" y="303"/>
                    <a:pt x="3458" y="303"/>
                    <a:pt x="3458" y="303"/>
                  </a:cubicBezTo>
                  <a:close/>
                  <a:moveTo>
                    <a:pt x="1024" y="292"/>
                  </a:moveTo>
                  <a:cubicBezTo>
                    <a:pt x="1024" y="292"/>
                    <a:pt x="1023" y="292"/>
                    <a:pt x="1023" y="291"/>
                  </a:cubicBezTo>
                  <a:cubicBezTo>
                    <a:pt x="1018" y="291"/>
                    <a:pt x="1015" y="286"/>
                    <a:pt x="1016" y="281"/>
                  </a:cubicBezTo>
                  <a:cubicBezTo>
                    <a:pt x="1017" y="277"/>
                    <a:pt x="1021" y="274"/>
                    <a:pt x="1026" y="275"/>
                  </a:cubicBezTo>
                  <a:cubicBezTo>
                    <a:pt x="1030" y="276"/>
                    <a:pt x="1033" y="280"/>
                    <a:pt x="1032" y="285"/>
                  </a:cubicBezTo>
                  <a:cubicBezTo>
                    <a:pt x="1032" y="285"/>
                    <a:pt x="1032" y="285"/>
                    <a:pt x="1032" y="285"/>
                  </a:cubicBezTo>
                  <a:cubicBezTo>
                    <a:pt x="1032" y="289"/>
                    <a:pt x="1028" y="292"/>
                    <a:pt x="1024" y="292"/>
                  </a:cubicBezTo>
                  <a:close/>
                  <a:moveTo>
                    <a:pt x="3452" y="275"/>
                  </a:moveTo>
                  <a:cubicBezTo>
                    <a:pt x="3448" y="275"/>
                    <a:pt x="3445" y="273"/>
                    <a:pt x="3444" y="269"/>
                  </a:cubicBezTo>
                  <a:cubicBezTo>
                    <a:pt x="3435" y="234"/>
                    <a:pt x="3422" y="201"/>
                    <a:pt x="3404" y="172"/>
                  </a:cubicBezTo>
                  <a:cubicBezTo>
                    <a:pt x="3403" y="171"/>
                    <a:pt x="3402" y="170"/>
                    <a:pt x="3401" y="168"/>
                  </a:cubicBezTo>
                  <a:cubicBezTo>
                    <a:pt x="3401" y="168"/>
                    <a:pt x="3401" y="168"/>
                    <a:pt x="3401" y="168"/>
                  </a:cubicBezTo>
                  <a:cubicBezTo>
                    <a:pt x="3388" y="148"/>
                    <a:pt x="3374" y="130"/>
                    <a:pt x="3357" y="114"/>
                  </a:cubicBezTo>
                  <a:cubicBezTo>
                    <a:pt x="3352" y="109"/>
                    <a:pt x="3346" y="103"/>
                    <a:pt x="3339" y="98"/>
                  </a:cubicBezTo>
                  <a:cubicBezTo>
                    <a:pt x="3336" y="95"/>
                    <a:pt x="3335" y="90"/>
                    <a:pt x="3338" y="86"/>
                  </a:cubicBezTo>
                  <a:cubicBezTo>
                    <a:pt x="3341" y="83"/>
                    <a:pt x="3347" y="82"/>
                    <a:pt x="3350" y="85"/>
                  </a:cubicBezTo>
                  <a:cubicBezTo>
                    <a:pt x="3357" y="91"/>
                    <a:pt x="3363" y="96"/>
                    <a:pt x="3369" y="102"/>
                  </a:cubicBezTo>
                  <a:cubicBezTo>
                    <a:pt x="3386" y="119"/>
                    <a:pt x="3402" y="138"/>
                    <a:pt x="3415" y="159"/>
                  </a:cubicBezTo>
                  <a:cubicBezTo>
                    <a:pt x="3416" y="160"/>
                    <a:pt x="3417" y="162"/>
                    <a:pt x="3418" y="163"/>
                  </a:cubicBezTo>
                  <a:cubicBezTo>
                    <a:pt x="3437" y="194"/>
                    <a:pt x="3451" y="228"/>
                    <a:pt x="3461" y="265"/>
                  </a:cubicBezTo>
                  <a:cubicBezTo>
                    <a:pt x="3462" y="269"/>
                    <a:pt x="3459" y="274"/>
                    <a:pt x="3454" y="275"/>
                  </a:cubicBezTo>
                  <a:cubicBezTo>
                    <a:pt x="3454" y="275"/>
                    <a:pt x="3453" y="275"/>
                    <a:pt x="3452" y="275"/>
                  </a:cubicBezTo>
                  <a:close/>
                  <a:moveTo>
                    <a:pt x="1031" y="264"/>
                  </a:moveTo>
                  <a:cubicBezTo>
                    <a:pt x="1031" y="264"/>
                    <a:pt x="1031" y="264"/>
                    <a:pt x="1031" y="264"/>
                  </a:cubicBezTo>
                  <a:cubicBezTo>
                    <a:pt x="1030" y="264"/>
                    <a:pt x="1029" y="264"/>
                    <a:pt x="1028" y="264"/>
                  </a:cubicBezTo>
                  <a:cubicBezTo>
                    <a:pt x="1024" y="263"/>
                    <a:pt x="1021" y="258"/>
                    <a:pt x="1023" y="253"/>
                  </a:cubicBezTo>
                  <a:cubicBezTo>
                    <a:pt x="1032" y="221"/>
                    <a:pt x="1045" y="191"/>
                    <a:pt x="1062" y="163"/>
                  </a:cubicBezTo>
                  <a:cubicBezTo>
                    <a:pt x="1065" y="158"/>
                    <a:pt x="1069" y="152"/>
                    <a:pt x="1072" y="147"/>
                  </a:cubicBezTo>
                  <a:cubicBezTo>
                    <a:pt x="1072" y="147"/>
                    <a:pt x="1072" y="147"/>
                    <a:pt x="1072" y="147"/>
                  </a:cubicBezTo>
                  <a:cubicBezTo>
                    <a:pt x="1090" y="121"/>
                    <a:pt x="1113" y="98"/>
                    <a:pt x="1139" y="78"/>
                  </a:cubicBezTo>
                  <a:cubicBezTo>
                    <a:pt x="1143" y="75"/>
                    <a:pt x="1148" y="76"/>
                    <a:pt x="1151" y="79"/>
                  </a:cubicBezTo>
                  <a:cubicBezTo>
                    <a:pt x="1154" y="83"/>
                    <a:pt x="1153" y="88"/>
                    <a:pt x="1150" y="91"/>
                  </a:cubicBezTo>
                  <a:cubicBezTo>
                    <a:pt x="1125" y="110"/>
                    <a:pt x="1103" y="132"/>
                    <a:pt x="1086" y="157"/>
                  </a:cubicBezTo>
                  <a:cubicBezTo>
                    <a:pt x="1086" y="157"/>
                    <a:pt x="1086" y="157"/>
                    <a:pt x="1086" y="157"/>
                  </a:cubicBezTo>
                  <a:cubicBezTo>
                    <a:pt x="1086" y="157"/>
                    <a:pt x="1086" y="157"/>
                    <a:pt x="1086" y="157"/>
                  </a:cubicBezTo>
                  <a:cubicBezTo>
                    <a:pt x="1083" y="162"/>
                    <a:pt x="1079" y="167"/>
                    <a:pt x="1076" y="172"/>
                  </a:cubicBezTo>
                  <a:cubicBezTo>
                    <a:pt x="1060" y="198"/>
                    <a:pt x="1047" y="227"/>
                    <a:pt x="1039" y="258"/>
                  </a:cubicBezTo>
                  <a:cubicBezTo>
                    <a:pt x="1038" y="262"/>
                    <a:pt x="1034" y="264"/>
                    <a:pt x="1031" y="264"/>
                  </a:cubicBezTo>
                  <a:close/>
                  <a:moveTo>
                    <a:pt x="8" y="199"/>
                  </a:moveTo>
                  <a:cubicBezTo>
                    <a:pt x="3" y="199"/>
                    <a:pt x="0" y="195"/>
                    <a:pt x="0" y="190"/>
                  </a:cubicBezTo>
                  <a:cubicBezTo>
                    <a:pt x="0" y="186"/>
                    <a:pt x="3" y="182"/>
                    <a:pt x="8" y="182"/>
                  </a:cubicBezTo>
                  <a:cubicBezTo>
                    <a:pt x="13" y="182"/>
                    <a:pt x="16" y="186"/>
                    <a:pt x="16" y="190"/>
                  </a:cubicBezTo>
                  <a:cubicBezTo>
                    <a:pt x="16" y="195"/>
                    <a:pt x="13" y="199"/>
                    <a:pt x="8" y="199"/>
                  </a:cubicBezTo>
                  <a:close/>
                  <a:moveTo>
                    <a:pt x="8" y="171"/>
                  </a:moveTo>
                  <a:cubicBezTo>
                    <a:pt x="3" y="171"/>
                    <a:pt x="0" y="167"/>
                    <a:pt x="0" y="162"/>
                  </a:cubicBezTo>
                  <a:cubicBezTo>
                    <a:pt x="0" y="125"/>
                    <a:pt x="0" y="125"/>
                    <a:pt x="0" y="125"/>
                  </a:cubicBezTo>
                  <a:cubicBezTo>
                    <a:pt x="0" y="121"/>
                    <a:pt x="3" y="117"/>
                    <a:pt x="8" y="117"/>
                  </a:cubicBezTo>
                  <a:cubicBezTo>
                    <a:pt x="13" y="117"/>
                    <a:pt x="16" y="121"/>
                    <a:pt x="16" y="125"/>
                  </a:cubicBezTo>
                  <a:cubicBezTo>
                    <a:pt x="16" y="162"/>
                    <a:pt x="16" y="162"/>
                    <a:pt x="16" y="162"/>
                  </a:cubicBezTo>
                  <a:cubicBezTo>
                    <a:pt x="16" y="167"/>
                    <a:pt x="13" y="171"/>
                    <a:pt x="8" y="171"/>
                  </a:cubicBezTo>
                  <a:close/>
                  <a:moveTo>
                    <a:pt x="1654" y="137"/>
                  </a:moveTo>
                  <a:cubicBezTo>
                    <a:pt x="1652" y="137"/>
                    <a:pt x="1649" y="136"/>
                    <a:pt x="1648" y="134"/>
                  </a:cubicBezTo>
                  <a:cubicBezTo>
                    <a:pt x="1646" y="132"/>
                    <a:pt x="1646" y="130"/>
                    <a:pt x="1646" y="128"/>
                  </a:cubicBezTo>
                  <a:cubicBezTo>
                    <a:pt x="1646" y="126"/>
                    <a:pt x="1647" y="123"/>
                    <a:pt x="1649" y="122"/>
                  </a:cubicBezTo>
                  <a:cubicBezTo>
                    <a:pt x="1652" y="119"/>
                    <a:pt x="1658" y="119"/>
                    <a:pt x="1661" y="123"/>
                  </a:cubicBezTo>
                  <a:cubicBezTo>
                    <a:pt x="1662" y="125"/>
                    <a:pt x="1663" y="127"/>
                    <a:pt x="1663" y="129"/>
                  </a:cubicBezTo>
                  <a:cubicBezTo>
                    <a:pt x="1663" y="131"/>
                    <a:pt x="1662" y="133"/>
                    <a:pt x="1660" y="135"/>
                  </a:cubicBezTo>
                  <a:cubicBezTo>
                    <a:pt x="1658" y="136"/>
                    <a:pt x="1656" y="137"/>
                    <a:pt x="1654" y="137"/>
                  </a:cubicBezTo>
                  <a:close/>
                  <a:moveTo>
                    <a:pt x="2833" y="128"/>
                  </a:moveTo>
                  <a:cubicBezTo>
                    <a:pt x="2831" y="128"/>
                    <a:pt x="2829" y="127"/>
                    <a:pt x="2828" y="126"/>
                  </a:cubicBezTo>
                  <a:cubicBezTo>
                    <a:pt x="2824" y="123"/>
                    <a:pt x="2824" y="117"/>
                    <a:pt x="2827" y="114"/>
                  </a:cubicBezTo>
                  <a:cubicBezTo>
                    <a:pt x="2828" y="114"/>
                    <a:pt x="2828" y="114"/>
                    <a:pt x="2828" y="114"/>
                  </a:cubicBezTo>
                  <a:cubicBezTo>
                    <a:pt x="2828" y="114"/>
                    <a:pt x="2828" y="114"/>
                    <a:pt x="2828" y="114"/>
                  </a:cubicBezTo>
                  <a:cubicBezTo>
                    <a:pt x="2831" y="111"/>
                    <a:pt x="2836" y="111"/>
                    <a:pt x="2839" y="114"/>
                  </a:cubicBezTo>
                  <a:cubicBezTo>
                    <a:pt x="2841" y="115"/>
                    <a:pt x="2842" y="117"/>
                    <a:pt x="2842" y="119"/>
                  </a:cubicBezTo>
                  <a:cubicBezTo>
                    <a:pt x="2842" y="122"/>
                    <a:pt x="2841" y="124"/>
                    <a:pt x="2840" y="126"/>
                  </a:cubicBezTo>
                  <a:cubicBezTo>
                    <a:pt x="2838" y="127"/>
                    <a:pt x="2836" y="128"/>
                    <a:pt x="2833" y="128"/>
                  </a:cubicBezTo>
                  <a:close/>
                  <a:moveTo>
                    <a:pt x="1635" y="116"/>
                  </a:moveTo>
                  <a:cubicBezTo>
                    <a:pt x="1633" y="116"/>
                    <a:pt x="1631" y="115"/>
                    <a:pt x="1629" y="114"/>
                  </a:cubicBezTo>
                  <a:cubicBezTo>
                    <a:pt x="1612" y="98"/>
                    <a:pt x="1593" y="83"/>
                    <a:pt x="1572" y="70"/>
                  </a:cubicBezTo>
                  <a:cubicBezTo>
                    <a:pt x="1572" y="70"/>
                    <a:pt x="1572" y="70"/>
                    <a:pt x="1572" y="70"/>
                  </a:cubicBezTo>
                  <a:cubicBezTo>
                    <a:pt x="1569" y="68"/>
                    <a:pt x="1565" y="66"/>
                    <a:pt x="1561" y="64"/>
                  </a:cubicBezTo>
                  <a:cubicBezTo>
                    <a:pt x="1559" y="63"/>
                    <a:pt x="1557" y="62"/>
                    <a:pt x="1555" y="61"/>
                  </a:cubicBezTo>
                  <a:cubicBezTo>
                    <a:pt x="1555" y="61"/>
                    <a:pt x="1555" y="61"/>
                    <a:pt x="1555" y="61"/>
                  </a:cubicBezTo>
                  <a:cubicBezTo>
                    <a:pt x="1552" y="59"/>
                    <a:pt x="1549" y="57"/>
                    <a:pt x="1545" y="56"/>
                  </a:cubicBezTo>
                  <a:cubicBezTo>
                    <a:pt x="1543" y="55"/>
                    <a:pt x="1541" y="54"/>
                    <a:pt x="1538" y="52"/>
                  </a:cubicBezTo>
                  <a:cubicBezTo>
                    <a:pt x="1536" y="51"/>
                    <a:pt x="1534" y="50"/>
                    <a:pt x="1531" y="49"/>
                  </a:cubicBezTo>
                  <a:cubicBezTo>
                    <a:pt x="1528" y="48"/>
                    <a:pt x="1524" y="46"/>
                    <a:pt x="1521" y="45"/>
                  </a:cubicBezTo>
                  <a:cubicBezTo>
                    <a:pt x="1518" y="44"/>
                    <a:pt x="1516" y="43"/>
                    <a:pt x="1514" y="42"/>
                  </a:cubicBezTo>
                  <a:cubicBezTo>
                    <a:pt x="1510" y="41"/>
                    <a:pt x="1506" y="39"/>
                    <a:pt x="1503" y="38"/>
                  </a:cubicBezTo>
                  <a:cubicBezTo>
                    <a:pt x="1502" y="38"/>
                    <a:pt x="1502" y="38"/>
                    <a:pt x="1502" y="38"/>
                  </a:cubicBezTo>
                  <a:cubicBezTo>
                    <a:pt x="1485" y="32"/>
                    <a:pt x="1467" y="28"/>
                    <a:pt x="1449" y="24"/>
                  </a:cubicBezTo>
                  <a:cubicBezTo>
                    <a:pt x="1444" y="23"/>
                    <a:pt x="1441" y="19"/>
                    <a:pt x="1442" y="14"/>
                  </a:cubicBezTo>
                  <a:cubicBezTo>
                    <a:pt x="1443" y="10"/>
                    <a:pt x="1447" y="7"/>
                    <a:pt x="1452" y="7"/>
                  </a:cubicBezTo>
                  <a:cubicBezTo>
                    <a:pt x="1471" y="11"/>
                    <a:pt x="1490" y="16"/>
                    <a:pt x="1508" y="22"/>
                  </a:cubicBezTo>
                  <a:cubicBezTo>
                    <a:pt x="1512" y="23"/>
                    <a:pt x="1516" y="25"/>
                    <a:pt x="1520" y="27"/>
                  </a:cubicBezTo>
                  <a:cubicBezTo>
                    <a:pt x="1523" y="27"/>
                    <a:pt x="1525" y="28"/>
                    <a:pt x="1527" y="29"/>
                  </a:cubicBezTo>
                  <a:cubicBezTo>
                    <a:pt x="1527" y="29"/>
                    <a:pt x="1527" y="29"/>
                    <a:pt x="1527" y="29"/>
                  </a:cubicBezTo>
                  <a:cubicBezTo>
                    <a:pt x="1527" y="29"/>
                    <a:pt x="1527" y="29"/>
                    <a:pt x="1527" y="29"/>
                  </a:cubicBezTo>
                  <a:cubicBezTo>
                    <a:pt x="1531" y="31"/>
                    <a:pt x="1535" y="32"/>
                    <a:pt x="1538" y="34"/>
                  </a:cubicBezTo>
                  <a:cubicBezTo>
                    <a:pt x="1541" y="35"/>
                    <a:pt x="1543" y="36"/>
                    <a:pt x="1545" y="37"/>
                  </a:cubicBezTo>
                  <a:cubicBezTo>
                    <a:pt x="1546" y="37"/>
                    <a:pt x="1546" y="37"/>
                    <a:pt x="1546" y="37"/>
                  </a:cubicBezTo>
                  <a:cubicBezTo>
                    <a:pt x="1548" y="38"/>
                    <a:pt x="1550" y="39"/>
                    <a:pt x="1552" y="40"/>
                  </a:cubicBezTo>
                  <a:cubicBezTo>
                    <a:pt x="1556" y="42"/>
                    <a:pt x="1559" y="43"/>
                    <a:pt x="1562" y="45"/>
                  </a:cubicBezTo>
                  <a:cubicBezTo>
                    <a:pt x="1562" y="45"/>
                    <a:pt x="1562" y="45"/>
                    <a:pt x="1562" y="45"/>
                  </a:cubicBezTo>
                  <a:cubicBezTo>
                    <a:pt x="1564" y="46"/>
                    <a:pt x="1564" y="46"/>
                    <a:pt x="1564" y="46"/>
                  </a:cubicBezTo>
                  <a:cubicBezTo>
                    <a:pt x="1565" y="47"/>
                    <a:pt x="1567" y="48"/>
                    <a:pt x="1569" y="49"/>
                  </a:cubicBezTo>
                  <a:cubicBezTo>
                    <a:pt x="1573" y="51"/>
                    <a:pt x="1577" y="53"/>
                    <a:pt x="1581" y="56"/>
                  </a:cubicBezTo>
                  <a:cubicBezTo>
                    <a:pt x="1603" y="69"/>
                    <a:pt x="1623" y="85"/>
                    <a:pt x="1641" y="102"/>
                  </a:cubicBezTo>
                  <a:cubicBezTo>
                    <a:pt x="1642" y="103"/>
                    <a:pt x="1643" y="105"/>
                    <a:pt x="1643" y="108"/>
                  </a:cubicBezTo>
                  <a:cubicBezTo>
                    <a:pt x="1643" y="110"/>
                    <a:pt x="1643" y="112"/>
                    <a:pt x="1641" y="114"/>
                  </a:cubicBezTo>
                  <a:cubicBezTo>
                    <a:pt x="1639" y="115"/>
                    <a:pt x="1637" y="116"/>
                    <a:pt x="1635" y="116"/>
                  </a:cubicBezTo>
                  <a:close/>
                  <a:moveTo>
                    <a:pt x="2854" y="108"/>
                  </a:moveTo>
                  <a:cubicBezTo>
                    <a:pt x="2851" y="108"/>
                    <a:pt x="2849" y="107"/>
                    <a:pt x="2847" y="106"/>
                  </a:cubicBezTo>
                  <a:cubicBezTo>
                    <a:pt x="2846" y="104"/>
                    <a:pt x="2845" y="102"/>
                    <a:pt x="2845" y="99"/>
                  </a:cubicBezTo>
                  <a:cubicBezTo>
                    <a:pt x="2845" y="97"/>
                    <a:pt x="2846" y="95"/>
                    <a:pt x="2848" y="94"/>
                  </a:cubicBezTo>
                  <a:cubicBezTo>
                    <a:pt x="2849" y="93"/>
                    <a:pt x="2850" y="92"/>
                    <a:pt x="2851" y="91"/>
                  </a:cubicBezTo>
                  <a:cubicBezTo>
                    <a:pt x="2874" y="71"/>
                    <a:pt x="2901" y="53"/>
                    <a:pt x="2930" y="39"/>
                  </a:cubicBezTo>
                  <a:cubicBezTo>
                    <a:pt x="2949" y="30"/>
                    <a:pt x="2970" y="22"/>
                    <a:pt x="2991" y="16"/>
                  </a:cubicBezTo>
                  <a:cubicBezTo>
                    <a:pt x="2991" y="16"/>
                    <a:pt x="2991" y="16"/>
                    <a:pt x="2991" y="16"/>
                  </a:cubicBezTo>
                  <a:cubicBezTo>
                    <a:pt x="3007" y="12"/>
                    <a:pt x="3023" y="8"/>
                    <a:pt x="3040" y="5"/>
                  </a:cubicBezTo>
                  <a:cubicBezTo>
                    <a:pt x="3045" y="5"/>
                    <a:pt x="3049" y="8"/>
                    <a:pt x="3050" y="13"/>
                  </a:cubicBezTo>
                  <a:cubicBezTo>
                    <a:pt x="3050" y="15"/>
                    <a:pt x="3049" y="17"/>
                    <a:pt x="3048" y="19"/>
                  </a:cubicBezTo>
                  <a:cubicBezTo>
                    <a:pt x="3047" y="21"/>
                    <a:pt x="3045" y="22"/>
                    <a:pt x="3043" y="22"/>
                  </a:cubicBezTo>
                  <a:cubicBezTo>
                    <a:pt x="3027" y="25"/>
                    <a:pt x="3011" y="28"/>
                    <a:pt x="2996" y="32"/>
                  </a:cubicBezTo>
                  <a:cubicBezTo>
                    <a:pt x="2996" y="32"/>
                    <a:pt x="2996" y="32"/>
                    <a:pt x="2996" y="32"/>
                  </a:cubicBezTo>
                  <a:cubicBezTo>
                    <a:pt x="2976" y="38"/>
                    <a:pt x="2956" y="46"/>
                    <a:pt x="2937" y="55"/>
                  </a:cubicBezTo>
                  <a:cubicBezTo>
                    <a:pt x="2910" y="68"/>
                    <a:pt x="2884" y="84"/>
                    <a:pt x="2862" y="104"/>
                  </a:cubicBezTo>
                  <a:cubicBezTo>
                    <a:pt x="2859" y="106"/>
                    <a:pt x="2859" y="106"/>
                    <a:pt x="2859" y="106"/>
                  </a:cubicBezTo>
                  <a:cubicBezTo>
                    <a:pt x="2858" y="108"/>
                    <a:pt x="2856" y="108"/>
                    <a:pt x="2854" y="108"/>
                  </a:cubicBezTo>
                  <a:close/>
                  <a:moveTo>
                    <a:pt x="3322" y="83"/>
                  </a:moveTo>
                  <a:cubicBezTo>
                    <a:pt x="3320" y="83"/>
                    <a:pt x="3319" y="82"/>
                    <a:pt x="3317" y="82"/>
                  </a:cubicBezTo>
                  <a:cubicBezTo>
                    <a:pt x="3315" y="80"/>
                    <a:pt x="3314" y="78"/>
                    <a:pt x="3314" y="76"/>
                  </a:cubicBezTo>
                  <a:cubicBezTo>
                    <a:pt x="3313" y="74"/>
                    <a:pt x="3314" y="72"/>
                    <a:pt x="3315" y="70"/>
                  </a:cubicBezTo>
                  <a:cubicBezTo>
                    <a:pt x="3318" y="66"/>
                    <a:pt x="3323" y="65"/>
                    <a:pt x="3327" y="68"/>
                  </a:cubicBezTo>
                  <a:cubicBezTo>
                    <a:pt x="3327" y="68"/>
                    <a:pt x="3327" y="68"/>
                    <a:pt x="3327" y="68"/>
                  </a:cubicBezTo>
                  <a:cubicBezTo>
                    <a:pt x="3329" y="69"/>
                    <a:pt x="3330" y="71"/>
                    <a:pt x="3330" y="73"/>
                  </a:cubicBezTo>
                  <a:cubicBezTo>
                    <a:pt x="3331" y="75"/>
                    <a:pt x="3330" y="78"/>
                    <a:pt x="3329" y="79"/>
                  </a:cubicBezTo>
                  <a:cubicBezTo>
                    <a:pt x="3327" y="82"/>
                    <a:pt x="3325" y="83"/>
                    <a:pt x="3322" y="83"/>
                  </a:cubicBezTo>
                  <a:close/>
                  <a:moveTo>
                    <a:pt x="1168" y="77"/>
                  </a:moveTo>
                  <a:cubicBezTo>
                    <a:pt x="1165" y="77"/>
                    <a:pt x="1162" y="75"/>
                    <a:pt x="1160" y="73"/>
                  </a:cubicBezTo>
                  <a:cubicBezTo>
                    <a:pt x="1158" y="69"/>
                    <a:pt x="1159" y="63"/>
                    <a:pt x="1163" y="61"/>
                  </a:cubicBezTo>
                  <a:cubicBezTo>
                    <a:pt x="1167" y="58"/>
                    <a:pt x="1172" y="60"/>
                    <a:pt x="1175" y="63"/>
                  </a:cubicBezTo>
                  <a:cubicBezTo>
                    <a:pt x="1177" y="67"/>
                    <a:pt x="1176" y="73"/>
                    <a:pt x="1172" y="75"/>
                  </a:cubicBezTo>
                  <a:cubicBezTo>
                    <a:pt x="1171" y="76"/>
                    <a:pt x="1169" y="77"/>
                    <a:pt x="1168" y="77"/>
                  </a:cubicBezTo>
                  <a:close/>
                  <a:moveTo>
                    <a:pt x="3298" y="68"/>
                  </a:moveTo>
                  <a:cubicBezTo>
                    <a:pt x="3297" y="68"/>
                    <a:pt x="3295" y="67"/>
                    <a:pt x="3294" y="67"/>
                  </a:cubicBezTo>
                  <a:cubicBezTo>
                    <a:pt x="3274" y="55"/>
                    <a:pt x="3252" y="45"/>
                    <a:pt x="3228" y="37"/>
                  </a:cubicBezTo>
                  <a:cubicBezTo>
                    <a:pt x="3216" y="33"/>
                    <a:pt x="3203" y="30"/>
                    <a:pt x="3191" y="27"/>
                  </a:cubicBezTo>
                  <a:cubicBezTo>
                    <a:pt x="3178" y="24"/>
                    <a:pt x="3165" y="22"/>
                    <a:pt x="3151" y="20"/>
                  </a:cubicBezTo>
                  <a:cubicBezTo>
                    <a:pt x="3136" y="18"/>
                    <a:pt x="3120" y="18"/>
                    <a:pt x="3104" y="18"/>
                  </a:cubicBezTo>
                  <a:cubicBezTo>
                    <a:pt x="3102" y="18"/>
                    <a:pt x="3100" y="18"/>
                    <a:pt x="3098" y="18"/>
                  </a:cubicBezTo>
                  <a:cubicBezTo>
                    <a:pt x="3098" y="18"/>
                    <a:pt x="3098" y="18"/>
                    <a:pt x="3098" y="18"/>
                  </a:cubicBezTo>
                  <a:cubicBezTo>
                    <a:pt x="3093" y="18"/>
                    <a:pt x="3089" y="14"/>
                    <a:pt x="3089" y="9"/>
                  </a:cubicBezTo>
                  <a:cubicBezTo>
                    <a:pt x="3089" y="7"/>
                    <a:pt x="3090" y="5"/>
                    <a:pt x="3092" y="3"/>
                  </a:cubicBezTo>
                  <a:cubicBezTo>
                    <a:pt x="3093" y="2"/>
                    <a:pt x="3095" y="1"/>
                    <a:pt x="3097" y="1"/>
                  </a:cubicBezTo>
                  <a:cubicBezTo>
                    <a:pt x="3100" y="1"/>
                    <a:pt x="3102" y="1"/>
                    <a:pt x="3104" y="1"/>
                  </a:cubicBezTo>
                  <a:cubicBezTo>
                    <a:pt x="3120" y="1"/>
                    <a:pt x="3137" y="2"/>
                    <a:pt x="3153" y="3"/>
                  </a:cubicBezTo>
                  <a:cubicBezTo>
                    <a:pt x="3167" y="5"/>
                    <a:pt x="3181" y="7"/>
                    <a:pt x="3195" y="11"/>
                  </a:cubicBezTo>
                  <a:cubicBezTo>
                    <a:pt x="3208" y="13"/>
                    <a:pt x="3220" y="17"/>
                    <a:pt x="3233" y="21"/>
                  </a:cubicBezTo>
                  <a:cubicBezTo>
                    <a:pt x="3258" y="29"/>
                    <a:pt x="3282" y="40"/>
                    <a:pt x="3302" y="52"/>
                  </a:cubicBezTo>
                  <a:cubicBezTo>
                    <a:pt x="3303" y="52"/>
                    <a:pt x="3303" y="52"/>
                    <a:pt x="3303" y="52"/>
                  </a:cubicBezTo>
                  <a:cubicBezTo>
                    <a:pt x="3304" y="53"/>
                    <a:pt x="3306" y="55"/>
                    <a:pt x="3306" y="57"/>
                  </a:cubicBezTo>
                  <a:cubicBezTo>
                    <a:pt x="3307" y="59"/>
                    <a:pt x="3307" y="62"/>
                    <a:pt x="3306" y="64"/>
                  </a:cubicBezTo>
                  <a:cubicBezTo>
                    <a:pt x="3304" y="66"/>
                    <a:pt x="3301" y="68"/>
                    <a:pt x="3298" y="68"/>
                  </a:cubicBezTo>
                  <a:close/>
                  <a:moveTo>
                    <a:pt x="1192" y="62"/>
                  </a:moveTo>
                  <a:cubicBezTo>
                    <a:pt x="1189" y="62"/>
                    <a:pt x="1186" y="60"/>
                    <a:pt x="1184" y="58"/>
                  </a:cubicBezTo>
                  <a:cubicBezTo>
                    <a:pt x="1182" y="54"/>
                    <a:pt x="1184" y="48"/>
                    <a:pt x="1188" y="46"/>
                  </a:cubicBezTo>
                  <a:cubicBezTo>
                    <a:pt x="1189" y="46"/>
                    <a:pt x="1189" y="46"/>
                    <a:pt x="1190" y="45"/>
                  </a:cubicBezTo>
                  <a:cubicBezTo>
                    <a:pt x="1190" y="45"/>
                    <a:pt x="1190" y="45"/>
                    <a:pt x="1191" y="45"/>
                  </a:cubicBezTo>
                  <a:cubicBezTo>
                    <a:pt x="1191" y="45"/>
                    <a:pt x="1191" y="45"/>
                    <a:pt x="1191" y="45"/>
                  </a:cubicBezTo>
                  <a:cubicBezTo>
                    <a:pt x="1214" y="33"/>
                    <a:pt x="1239" y="23"/>
                    <a:pt x="1266" y="15"/>
                  </a:cubicBezTo>
                  <a:cubicBezTo>
                    <a:pt x="1266" y="15"/>
                    <a:pt x="1266" y="15"/>
                    <a:pt x="1266" y="15"/>
                  </a:cubicBezTo>
                  <a:cubicBezTo>
                    <a:pt x="1270" y="14"/>
                    <a:pt x="1275" y="13"/>
                    <a:pt x="1279" y="12"/>
                  </a:cubicBezTo>
                  <a:cubicBezTo>
                    <a:pt x="1280" y="12"/>
                    <a:pt x="1280" y="12"/>
                    <a:pt x="1280" y="12"/>
                  </a:cubicBezTo>
                  <a:cubicBezTo>
                    <a:pt x="1282" y="11"/>
                    <a:pt x="1284" y="11"/>
                    <a:pt x="1286" y="10"/>
                  </a:cubicBezTo>
                  <a:cubicBezTo>
                    <a:pt x="1286" y="10"/>
                    <a:pt x="1286" y="10"/>
                    <a:pt x="1286" y="10"/>
                  </a:cubicBezTo>
                  <a:cubicBezTo>
                    <a:pt x="1290" y="9"/>
                    <a:pt x="1294" y="9"/>
                    <a:pt x="1298" y="8"/>
                  </a:cubicBezTo>
                  <a:cubicBezTo>
                    <a:pt x="1301" y="7"/>
                    <a:pt x="1303" y="7"/>
                    <a:pt x="1306" y="6"/>
                  </a:cubicBezTo>
                  <a:cubicBezTo>
                    <a:pt x="1306" y="6"/>
                    <a:pt x="1306" y="6"/>
                    <a:pt x="1306" y="6"/>
                  </a:cubicBezTo>
                  <a:cubicBezTo>
                    <a:pt x="1309" y="6"/>
                    <a:pt x="1311" y="6"/>
                    <a:pt x="1314" y="5"/>
                  </a:cubicBezTo>
                  <a:cubicBezTo>
                    <a:pt x="1318" y="5"/>
                    <a:pt x="1322" y="4"/>
                    <a:pt x="1326" y="4"/>
                  </a:cubicBezTo>
                  <a:cubicBezTo>
                    <a:pt x="1326" y="4"/>
                    <a:pt x="1326" y="4"/>
                    <a:pt x="1326" y="4"/>
                  </a:cubicBezTo>
                  <a:cubicBezTo>
                    <a:pt x="1329" y="3"/>
                    <a:pt x="1331" y="3"/>
                    <a:pt x="1333" y="3"/>
                  </a:cubicBezTo>
                  <a:cubicBezTo>
                    <a:pt x="1337" y="2"/>
                    <a:pt x="1342" y="2"/>
                    <a:pt x="1347" y="2"/>
                  </a:cubicBezTo>
                  <a:cubicBezTo>
                    <a:pt x="1362" y="1"/>
                    <a:pt x="1379" y="0"/>
                    <a:pt x="1394" y="1"/>
                  </a:cubicBezTo>
                  <a:cubicBezTo>
                    <a:pt x="1397" y="1"/>
                    <a:pt x="1399" y="2"/>
                    <a:pt x="1400" y="4"/>
                  </a:cubicBezTo>
                  <a:cubicBezTo>
                    <a:pt x="1402" y="5"/>
                    <a:pt x="1403" y="8"/>
                    <a:pt x="1403" y="10"/>
                  </a:cubicBezTo>
                  <a:cubicBezTo>
                    <a:pt x="1402" y="15"/>
                    <a:pt x="1398" y="18"/>
                    <a:pt x="1394" y="18"/>
                  </a:cubicBezTo>
                  <a:cubicBezTo>
                    <a:pt x="1388" y="18"/>
                    <a:pt x="1382" y="18"/>
                    <a:pt x="1376" y="18"/>
                  </a:cubicBezTo>
                  <a:cubicBezTo>
                    <a:pt x="1367" y="18"/>
                    <a:pt x="1357" y="18"/>
                    <a:pt x="1348" y="19"/>
                  </a:cubicBezTo>
                  <a:cubicBezTo>
                    <a:pt x="1348" y="19"/>
                    <a:pt x="1348" y="19"/>
                    <a:pt x="1348" y="19"/>
                  </a:cubicBezTo>
                  <a:cubicBezTo>
                    <a:pt x="1344" y="19"/>
                    <a:pt x="1340" y="19"/>
                    <a:pt x="1335" y="20"/>
                  </a:cubicBezTo>
                  <a:cubicBezTo>
                    <a:pt x="1333" y="20"/>
                    <a:pt x="1330" y="20"/>
                    <a:pt x="1328" y="20"/>
                  </a:cubicBezTo>
                  <a:cubicBezTo>
                    <a:pt x="1324" y="21"/>
                    <a:pt x="1320" y="21"/>
                    <a:pt x="1317" y="22"/>
                  </a:cubicBezTo>
                  <a:cubicBezTo>
                    <a:pt x="1314" y="22"/>
                    <a:pt x="1311" y="23"/>
                    <a:pt x="1309" y="23"/>
                  </a:cubicBezTo>
                  <a:cubicBezTo>
                    <a:pt x="1306" y="24"/>
                    <a:pt x="1304" y="24"/>
                    <a:pt x="1301" y="25"/>
                  </a:cubicBezTo>
                  <a:cubicBezTo>
                    <a:pt x="1297" y="25"/>
                    <a:pt x="1293" y="26"/>
                    <a:pt x="1290" y="27"/>
                  </a:cubicBezTo>
                  <a:cubicBezTo>
                    <a:pt x="1288" y="27"/>
                    <a:pt x="1286" y="28"/>
                    <a:pt x="1284" y="28"/>
                  </a:cubicBezTo>
                  <a:cubicBezTo>
                    <a:pt x="1279" y="29"/>
                    <a:pt x="1275" y="30"/>
                    <a:pt x="1271" y="32"/>
                  </a:cubicBezTo>
                  <a:cubicBezTo>
                    <a:pt x="1271" y="32"/>
                    <a:pt x="1271" y="32"/>
                    <a:pt x="1271" y="32"/>
                  </a:cubicBezTo>
                  <a:cubicBezTo>
                    <a:pt x="1245" y="39"/>
                    <a:pt x="1221" y="48"/>
                    <a:pt x="1199" y="60"/>
                  </a:cubicBezTo>
                  <a:cubicBezTo>
                    <a:pt x="1199" y="60"/>
                    <a:pt x="1199" y="60"/>
                    <a:pt x="1199" y="60"/>
                  </a:cubicBezTo>
                  <a:cubicBezTo>
                    <a:pt x="1198" y="60"/>
                    <a:pt x="1197" y="61"/>
                    <a:pt x="1196" y="61"/>
                  </a:cubicBezTo>
                  <a:cubicBezTo>
                    <a:pt x="1195" y="62"/>
                    <a:pt x="1193" y="62"/>
                    <a:pt x="1192" y="62"/>
                  </a:cubicBezTo>
                  <a:close/>
                  <a:moveTo>
                    <a:pt x="1422" y="20"/>
                  </a:moveTo>
                  <a:cubicBezTo>
                    <a:pt x="1422" y="20"/>
                    <a:pt x="1422" y="20"/>
                    <a:pt x="1421" y="20"/>
                  </a:cubicBezTo>
                  <a:cubicBezTo>
                    <a:pt x="1417" y="20"/>
                    <a:pt x="1413" y="15"/>
                    <a:pt x="1414" y="11"/>
                  </a:cubicBezTo>
                  <a:cubicBezTo>
                    <a:pt x="1414" y="6"/>
                    <a:pt x="1418" y="3"/>
                    <a:pt x="1423" y="3"/>
                  </a:cubicBezTo>
                  <a:cubicBezTo>
                    <a:pt x="1423" y="3"/>
                    <a:pt x="1423" y="3"/>
                    <a:pt x="1423" y="3"/>
                  </a:cubicBezTo>
                  <a:cubicBezTo>
                    <a:pt x="1423" y="3"/>
                    <a:pt x="1423" y="3"/>
                    <a:pt x="1423" y="3"/>
                  </a:cubicBezTo>
                  <a:cubicBezTo>
                    <a:pt x="1428" y="4"/>
                    <a:pt x="1431" y="8"/>
                    <a:pt x="1431" y="13"/>
                  </a:cubicBezTo>
                  <a:cubicBezTo>
                    <a:pt x="1430" y="17"/>
                    <a:pt x="1427" y="20"/>
                    <a:pt x="1422" y="20"/>
                  </a:cubicBezTo>
                  <a:close/>
                  <a:moveTo>
                    <a:pt x="3069" y="19"/>
                  </a:moveTo>
                  <a:cubicBezTo>
                    <a:pt x="3065" y="19"/>
                    <a:pt x="3061" y="16"/>
                    <a:pt x="3061" y="11"/>
                  </a:cubicBezTo>
                  <a:cubicBezTo>
                    <a:pt x="3061" y="9"/>
                    <a:pt x="3061" y="7"/>
                    <a:pt x="3063" y="5"/>
                  </a:cubicBezTo>
                  <a:cubicBezTo>
                    <a:pt x="3064" y="3"/>
                    <a:pt x="3066" y="2"/>
                    <a:pt x="3069" y="2"/>
                  </a:cubicBezTo>
                  <a:cubicBezTo>
                    <a:pt x="3073" y="2"/>
                    <a:pt x="3077" y="5"/>
                    <a:pt x="3078" y="10"/>
                  </a:cubicBezTo>
                  <a:cubicBezTo>
                    <a:pt x="3078" y="12"/>
                    <a:pt x="3077" y="14"/>
                    <a:pt x="3076" y="16"/>
                  </a:cubicBezTo>
                  <a:cubicBezTo>
                    <a:pt x="3074" y="18"/>
                    <a:pt x="3072" y="19"/>
                    <a:pt x="3070" y="19"/>
                  </a:cubicBezTo>
                  <a:cubicBezTo>
                    <a:pt x="3070" y="19"/>
                    <a:pt x="3070" y="19"/>
                    <a:pt x="3070" y="19"/>
                  </a:cubicBezTo>
                  <a:cubicBezTo>
                    <a:pt x="3070" y="19"/>
                    <a:pt x="3070" y="19"/>
                    <a:pt x="306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AC9221A8-AF34-4486-874B-BC838028FA31}"/>
                </a:ext>
              </a:extLst>
            </p:cNvPr>
            <p:cNvSpPr>
              <a:spLocks noEditPoints="1"/>
            </p:cNvSpPr>
            <p:nvPr/>
          </p:nvSpPr>
          <p:spPr bwMode="auto">
            <a:xfrm>
              <a:off x="4706645" y="17376605"/>
              <a:ext cx="11029950" cy="2801938"/>
            </a:xfrm>
            <a:custGeom>
              <a:avLst/>
              <a:gdLst>
                <a:gd name="T0" fmla="*/ 454 w 3473"/>
                <a:gd name="T1" fmla="*/ 856 h 880"/>
                <a:gd name="T2" fmla="*/ 748 w 3473"/>
                <a:gd name="T3" fmla="*/ 837 h 880"/>
                <a:gd name="T4" fmla="*/ 549 w 3473"/>
                <a:gd name="T5" fmla="*/ 880 h 880"/>
                <a:gd name="T6" fmla="*/ 2513 w 3473"/>
                <a:gd name="T7" fmla="*/ 813 h 880"/>
                <a:gd name="T8" fmla="*/ 2630 w 3473"/>
                <a:gd name="T9" fmla="*/ 761 h 880"/>
                <a:gd name="T10" fmla="*/ 2291 w 3473"/>
                <a:gd name="T11" fmla="*/ 880 h 880"/>
                <a:gd name="T12" fmla="*/ 2218 w 3473"/>
                <a:gd name="T13" fmla="*/ 869 h 880"/>
                <a:gd name="T14" fmla="*/ 2163 w 3473"/>
                <a:gd name="T15" fmla="*/ 870 h 880"/>
                <a:gd name="T16" fmla="*/ 1852 w 3473"/>
                <a:gd name="T17" fmla="*/ 677 h 880"/>
                <a:gd name="T18" fmla="*/ 2166 w 3473"/>
                <a:gd name="T19" fmla="*/ 853 h 880"/>
                <a:gd name="T20" fmla="*/ 322 w 3473"/>
                <a:gd name="T21" fmla="*/ 835 h 880"/>
                <a:gd name="T22" fmla="*/ 346 w 3473"/>
                <a:gd name="T23" fmla="*/ 844 h 880"/>
                <a:gd name="T24" fmla="*/ 822 w 3473"/>
                <a:gd name="T25" fmla="*/ 814 h 880"/>
                <a:gd name="T26" fmla="*/ 168 w 3473"/>
                <a:gd name="T27" fmla="*/ 737 h 880"/>
                <a:gd name="T28" fmla="*/ 82 w 3473"/>
                <a:gd name="T29" fmla="*/ 599 h 880"/>
                <a:gd name="T30" fmla="*/ 269 w 3473"/>
                <a:gd name="T31" fmla="*/ 809 h 880"/>
                <a:gd name="T32" fmla="*/ 1011 w 3473"/>
                <a:gd name="T33" fmla="*/ 608 h 880"/>
                <a:gd name="T34" fmla="*/ 1048 w 3473"/>
                <a:gd name="T35" fmla="*/ 573 h 880"/>
                <a:gd name="T36" fmla="*/ 852 w 3473"/>
                <a:gd name="T37" fmla="*/ 795 h 880"/>
                <a:gd name="T38" fmla="*/ 2692 w 3473"/>
                <a:gd name="T39" fmla="*/ 702 h 880"/>
                <a:gd name="T40" fmla="*/ 2759 w 3473"/>
                <a:gd name="T41" fmla="*/ 570 h 880"/>
                <a:gd name="T42" fmla="*/ 2817 w 3473"/>
                <a:gd name="T43" fmla="*/ 318 h 880"/>
                <a:gd name="T44" fmla="*/ 2774 w 3473"/>
                <a:gd name="T45" fmla="*/ 577 h 880"/>
                <a:gd name="T46" fmla="*/ 1816 w 3473"/>
                <a:gd name="T47" fmla="*/ 627 h 880"/>
                <a:gd name="T48" fmla="*/ 3457 w 3473"/>
                <a:gd name="T49" fmla="*/ 648 h 880"/>
                <a:gd name="T50" fmla="*/ 1790 w 3473"/>
                <a:gd name="T51" fmla="*/ 588 h 880"/>
                <a:gd name="T52" fmla="*/ 1729 w 3473"/>
                <a:gd name="T53" fmla="*/ 347 h 880"/>
                <a:gd name="T54" fmla="*/ 1715 w 3473"/>
                <a:gd name="T55" fmla="*/ 229 h 880"/>
                <a:gd name="T56" fmla="*/ 1745 w 3473"/>
                <a:gd name="T57" fmla="*/ 318 h 880"/>
                <a:gd name="T58" fmla="*/ 1765 w 3473"/>
                <a:gd name="T59" fmla="*/ 487 h 880"/>
                <a:gd name="T60" fmla="*/ 16 w 3473"/>
                <a:gd name="T61" fmla="*/ 471 h 880"/>
                <a:gd name="T62" fmla="*/ 1079 w 3473"/>
                <a:gd name="T63" fmla="*/ 451 h 880"/>
                <a:gd name="T64" fmla="*/ 1088 w 3473"/>
                <a:gd name="T65" fmla="*/ 444 h 880"/>
                <a:gd name="T66" fmla="*/ 1 w 3473"/>
                <a:gd name="T67" fmla="*/ 356 h 880"/>
                <a:gd name="T68" fmla="*/ 17 w 3473"/>
                <a:gd name="T69" fmla="*/ 88 h 880"/>
                <a:gd name="T70" fmla="*/ 22 w 3473"/>
                <a:gd name="T71" fmla="*/ 407 h 880"/>
                <a:gd name="T72" fmla="*/ 1080 w 3473"/>
                <a:gd name="T73" fmla="*/ 343 h 880"/>
                <a:gd name="T74" fmla="*/ 1131 w 3473"/>
                <a:gd name="T75" fmla="*/ 143 h 880"/>
                <a:gd name="T76" fmla="*/ 1152 w 3473"/>
                <a:gd name="T77" fmla="*/ 141 h 880"/>
                <a:gd name="T78" fmla="*/ 1099 w 3473"/>
                <a:gd name="T79" fmla="*/ 299 h 880"/>
                <a:gd name="T80" fmla="*/ 3457 w 3473"/>
                <a:gd name="T81" fmla="*/ 365 h 880"/>
                <a:gd name="T82" fmla="*/ 3462 w 3473"/>
                <a:gd name="T83" fmla="*/ 288 h 880"/>
                <a:gd name="T84" fmla="*/ 3316 w 3473"/>
                <a:gd name="T85" fmla="*/ 63 h 880"/>
                <a:gd name="T86" fmla="*/ 3325 w 3473"/>
                <a:gd name="T87" fmla="*/ 48 h 880"/>
                <a:gd name="T88" fmla="*/ 3463 w 3473"/>
                <a:gd name="T89" fmla="*/ 288 h 880"/>
                <a:gd name="T90" fmla="*/ 2829 w 3473"/>
                <a:gd name="T91" fmla="*/ 234 h 880"/>
                <a:gd name="T92" fmla="*/ 2830 w 3473"/>
                <a:gd name="T93" fmla="*/ 202 h 880"/>
                <a:gd name="T94" fmla="*/ 3117 w 3473"/>
                <a:gd name="T95" fmla="*/ 0 h 880"/>
                <a:gd name="T96" fmla="*/ 2923 w 3473"/>
                <a:gd name="T97" fmla="*/ 94 h 880"/>
                <a:gd name="T98" fmla="*/ 1693 w 3473"/>
                <a:gd name="T99" fmla="*/ 172 h 880"/>
                <a:gd name="T100" fmla="*/ 1666 w 3473"/>
                <a:gd name="T101" fmla="*/ 125 h 880"/>
                <a:gd name="T102" fmla="*/ 1569 w 3473"/>
                <a:gd name="T103" fmla="*/ 52 h 880"/>
                <a:gd name="T104" fmla="*/ 1538 w 3473"/>
                <a:gd name="T105" fmla="*/ 39 h 880"/>
                <a:gd name="T106" fmla="*/ 1359 w 3473"/>
                <a:gd name="T107" fmla="*/ 21 h 880"/>
                <a:gd name="T108" fmla="*/ 1342 w 3473"/>
                <a:gd name="T109" fmla="*/ 6 h 880"/>
                <a:gd name="T110" fmla="*/ 1386 w 3473"/>
                <a:gd name="T111" fmla="*/ 1 h 880"/>
                <a:gd name="T112" fmla="*/ 1560 w 3473"/>
                <a:gd name="T113" fmla="*/ 30 h 880"/>
                <a:gd name="T114" fmla="*/ 1584 w 3473"/>
                <a:gd name="T115" fmla="*/ 41 h 880"/>
                <a:gd name="T116" fmla="*/ 1666 w 3473"/>
                <a:gd name="T117" fmla="*/ 125 h 880"/>
                <a:gd name="T118" fmla="*/ 1300 w 3473"/>
                <a:gd name="T119" fmla="*/ 35 h 880"/>
                <a:gd name="T120" fmla="*/ 3179 w 3473"/>
                <a:gd name="T121" fmla="*/ 19 h 880"/>
                <a:gd name="T122" fmla="*/ 3202 w 3473"/>
                <a:gd name="T123" fmla="*/ 2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3" h="880">
                  <a:moveTo>
                    <a:pt x="549" y="880"/>
                  </a:moveTo>
                  <a:cubicBezTo>
                    <a:pt x="516" y="880"/>
                    <a:pt x="483" y="878"/>
                    <a:pt x="451" y="872"/>
                  </a:cubicBezTo>
                  <a:cubicBezTo>
                    <a:pt x="428" y="869"/>
                    <a:pt x="404" y="863"/>
                    <a:pt x="381" y="856"/>
                  </a:cubicBezTo>
                  <a:cubicBezTo>
                    <a:pt x="377" y="855"/>
                    <a:pt x="374" y="850"/>
                    <a:pt x="375" y="846"/>
                  </a:cubicBezTo>
                  <a:cubicBezTo>
                    <a:pt x="377" y="841"/>
                    <a:pt x="382" y="839"/>
                    <a:pt x="386" y="840"/>
                  </a:cubicBezTo>
                  <a:cubicBezTo>
                    <a:pt x="408" y="847"/>
                    <a:pt x="431" y="852"/>
                    <a:pt x="454" y="856"/>
                  </a:cubicBezTo>
                  <a:cubicBezTo>
                    <a:pt x="491" y="862"/>
                    <a:pt x="529" y="864"/>
                    <a:pt x="567" y="863"/>
                  </a:cubicBezTo>
                  <a:cubicBezTo>
                    <a:pt x="586" y="863"/>
                    <a:pt x="605" y="861"/>
                    <a:pt x="623" y="859"/>
                  </a:cubicBezTo>
                  <a:cubicBezTo>
                    <a:pt x="623" y="859"/>
                    <a:pt x="623" y="859"/>
                    <a:pt x="623" y="859"/>
                  </a:cubicBezTo>
                  <a:cubicBezTo>
                    <a:pt x="642" y="856"/>
                    <a:pt x="661" y="853"/>
                    <a:pt x="680" y="848"/>
                  </a:cubicBezTo>
                  <a:cubicBezTo>
                    <a:pt x="699" y="844"/>
                    <a:pt x="719" y="838"/>
                    <a:pt x="737" y="832"/>
                  </a:cubicBezTo>
                  <a:cubicBezTo>
                    <a:pt x="741" y="831"/>
                    <a:pt x="746" y="833"/>
                    <a:pt x="748" y="837"/>
                  </a:cubicBezTo>
                  <a:cubicBezTo>
                    <a:pt x="749" y="842"/>
                    <a:pt x="747" y="847"/>
                    <a:pt x="743" y="848"/>
                  </a:cubicBezTo>
                  <a:cubicBezTo>
                    <a:pt x="724" y="855"/>
                    <a:pt x="704" y="860"/>
                    <a:pt x="684" y="865"/>
                  </a:cubicBezTo>
                  <a:cubicBezTo>
                    <a:pt x="665" y="869"/>
                    <a:pt x="645" y="873"/>
                    <a:pt x="626" y="876"/>
                  </a:cubicBezTo>
                  <a:cubicBezTo>
                    <a:pt x="625" y="876"/>
                    <a:pt x="625" y="876"/>
                    <a:pt x="625" y="876"/>
                  </a:cubicBezTo>
                  <a:cubicBezTo>
                    <a:pt x="606" y="878"/>
                    <a:pt x="587" y="880"/>
                    <a:pt x="568" y="880"/>
                  </a:cubicBezTo>
                  <a:cubicBezTo>
                    <a:pt x="562" y="880"/>
                    <a:pt x="555" y="880"/>
                    <a:pt x="549" y="880"/>
                  </a:cubicBezTo>
                  <a:close/>
                  <a:moveTo>
                    <a:pt x="2288" y="880"/>
                  </a:moveTo>
                  <a:cubicBezTo>
                    <a:pt x="2284" y="880"/>
                    <a:pt x="2280" y="877"/>
                    <a:pt x="2280" y="872"/>
                  </a:cubicBezTo>
                  <a:cubicBezTo>
                    <a:pt x="2280" y="867"/>
                    <a:pt x="2284" y="863"/>
                    <a:pt x="2288" y="863"/>
                  </a:cubicBezTo>
                  <a:cubicBezTo>
                    <a:pt x="2291" y="863"/>
                    <a:pt x="2291" y="863"/>
                    <a:pt x="2291" y="863"/>
                  </a:cubicBezTo>
                  <a:cubicBezTo>
                    <a:pt x="2330" y="862"/>
                    <a:pt x="2368" y="858"/>
                    <a:pt x="2404" y="849"/>
                  </a:cubicBezTo>
                  <a:cubicBezTo>
                    <a:pt x="2442" y="841"/>
                    <a:pt x="2478" y="829"/>
                    <a:pt x="2513" y="813"/>
                  </a:cubicBezTo>
                  <a:cubicBezTo>
                    <a:pt x="2515" y="812"/>
                    <a:pt x="2518" y="811"/>
                    <a:pt x="2520" y="810"/>
                  </a:cubicBezTo>
                  <a:cubicBezTo>
                    <a:pt x="2520" y="810"/>
                    <a:pt x="2520" y="810"/>
                    <a:pt x="2520" y="810"/>
                  </a:cubicBezTo>
                  <a:cubicBezTo>
                    <a:pt x="2553" y="794"/>
                    <a:pt x="2584" y="775"/>
                    <a:pt x="2613" y="753"/>
                  </a:cubicBezTo>
                  <a:cubicBezTo>
                    <a:pt x="2615" y="751"/>
                    <a:pt x="2617" y="750"/>
                    <a:pt x="2619" y="748"/>
                  </a:cubicBezTo>
                  <a:cubicBezTo>
                    <a:pt x="2623" y="745"/>
                    <a:pt x="2628" y="746"/>
                    <a:pt x="2631" y="749"/>
                  </a:cubicBezTo>
                  <a:cubicBezTo>
                    <a:pt x="2634" y="753"/>
                    <a:pt x="2633" y="758"/>
                    <a:pt x="2630" y="761"/>
                  </a:cubicBezTo>
                  <a:cubicBezTo>
                    <a:pt x="2627" y="763"/>
                    <a:pt x="2625" y="765"/>
                    <a:pt x="2623" y="766"/>
                  </a:cubicBezTo>
                  <a:cubicBezTo>
                    <a:pt x="2593" y="789"/>
                    <a:pt x="2561" y="809"/>
                    <a:pt x="2527" y="825"/>
                  </a:cubicBezTo>
                  <a:cubicBezTo>
                    <a:pt x="2527" y="825"/>
                    <a:pt x="2527" y="825"/>
                    <a:pt x="2527" y="825"/>
                  </a:cubicBezTo>
                  <a:cubicBezTo>
                    <a:pt x="2525" y="826"/>
                    <a:pt x="2522" y="827"/>
                    <a:pt x="2520" y="828"/>
                  </a:cubicBezTo>
                  <a:cubicBezTo>
                    <a:pt x="2484" y="845"/>
                    <a:pt x="2446" y="857"/>
                    <a:pt x="2408" y="866"/>
                  </a:cubicBezTo>
                  <a:cubicBezTo>
                    <a:pt x="2370" y="874"/>
                    <a:pt x="2331" y="879"/>
                    <a:pt x="2291" y="880"/>
                  </a:cubicBezTo>
                  <a:cubicBezTo>
                    <a:pt x="2289" y="880"/>
                    <a:pt x="2289" y="880"/>
                    <a:pt x="2289" y="880"/>
                  </a:cubicBezTo>
                  <a:cubicBezTo>
                    <a:pt x="2289" y="880"/>
                    <a:pt x="2289" y="880"/>
                    <a:pt x="2288" y="880"/>
                  </a:cubicBezTo>
                  <a:close/>
                  <a:moveTo>
                    <a:pt x="2249" y="880"/>
                  </a:moveTo>
                  <a:cubicBezTo>
                    <a:pt x="2249" y="880"/>
                    <a:pt x="2249" y="880"/>
                    <a:pt x="2249" y="880"/>
                  </a:cubicBezTo>
                  <a:cubicBezTo>
                    <a:pt x="2241" y="879"/>
                    <a:pt x="2233" y="879"/>
                    <a:pt x="2226" y="878"/>
                  </a:cubicBezTo>
                  <a:cubicBezTo>
                    <a:pt x="2221" y="878"/>
                    <a:pt x="2217" y="874"/>
                    <a:pt x="2218" y="869"/>
                  </a:cubicBezTo>
                  <a:cubicBezTo>
                    <a:pt x="2218" y="864"/>
                    <a:pt x="2222" y="861"/>
                    <a:pt x="2227" y="861"/>
                  </a:cubicBezTo>
                  <a:cubicBezTo>
                    <a:pt x="2234" y="862"/>
                    <a:pt x="2242" y="862"/>
                    <a:pt x="2249" y="863"/>
                  </a:cubicBezTo>
                  <a:cubicBezTo>
                    <a:pt x="2254" y="863"/>
                    <a:pt x="2258" y="867"/>
                    <a:pt x="2257" y="872"/>
                  </a:cubicBezTo>
                  <a:cubicBezTo>
                    <a:pt x="2257" y="876"/>
                    <a:pt x="2253" y="880"/>
                    <a:pt x="2249" y="880"/>
                  </a:cubicBezTo>
                  <a:close/>
                  <a:moveTo>
                    <a:pt x="2165" y="870"/>
                  </a:moveTo>
                  <a:cubicBezTo>
                    <a:pt x="2164" y="870"/>
                    <a:pt x="2164" y="870"/>
                    <a:pt x="2163" y="870"/>
                  </a:cubicBezTo>
                  <a:cubicBezTo>
                    <a:pt x="2123" y="862"/>
                    <a:pt x="2084" y="850"/>
                    <a:pt x="2048" y="834"/>
                  </a:cubicBezTo>
                  <a:cubicBezTo>
                    <a:pt x="2048" y="834"/>
                    <a:pt x="2048" y="834"/>
                    <a:pt x="2048" y="834"/>
                  </a:cubicBezTo>
                  <a:cubicBezTo>
                    <a:pt x="2015" y="820"/>
                    <a:pt x="1984" y="803"/>
                    <a:pt x="1955" y="784"/>
                  </a:cubicBezTo>
                  <a:cubicBezTo>
                    <a:pt x="1920" y="760"/>
                    <a:pt x="1889" y="733"/>
                    <a:pt x="1863" y="704"/>
                  </a:cubicBezTo>
                  <a:cubicBezTo>
                    <a:pt x="1859" y="699"/>
                    <a:pt x="1855" y="694"/>
                    <a:pt x="1851" y="689"/>
                  </a:cubicBezTo>
                  <a:cubicBezTo>
                    <a:pt x="1848" y="686"/>
                    <a:pt x="1848" y="680"/>
                    <a:pt x="1852" y="677"/>
                  </a:cubicBezTo>
                  <a:cubicBezTo>
                    <a:pt x="1855" y="674"/>
                    <a:pt x="1861" y="675"/>
                    <a:pt x="1864" y="678"/>
                  </a:cubicBezTo>
                  <a:cubicBezTo>
                    <a:pt x="1868" y="683"/>
                    <a:pt x="1872" y="688"/>
                    <a:pt x="1876" y="692"/>
                  </a:cubicBezTo>
                  <a:cubicBezTo>
                    <a:pt x="1901" y="721"/>
                    <a:pt x="1931" y="747"/>
                    <a:pt x="1965" y="770"/>
                  </a:cubicBezTo>
                  <a:cubicBezTo>
                    <a:pt x="1992" y="789"/>
                    <a:pt x="2023" y="805"/>
                    <a:pt x="2055" y="819"/>
                  </a:cubicBezTo>
                  <a:cubicBezTo>
                    <a:pt x="2055" y="819"/>
                    <a:pt x="2055" y="819"/>
                    <a:pt x="2055" y="819"/>
                  </a:cubicBezTo>
                  <a:cubicBezTo>
                    <a:pt x="2090" y="834"/>
                    <a:pt x="2128" y="845"/>
                    <a:pt x="2166" y="853"/>
                  </a:cubicBezTo>
                  <a:cubicBezTo>
                    <a:pt x="2171" y="854"/>
                    <a:pt x="2174" y="858"/>
                    <a:pt x="2173" y="863"/>
                  </a:cubicBezTo>
                  <a:cubicBezTo>
                    <a:pt x="2172" y="867"/>
                    <a:pt x="2169" y="870"/>
                    <a:pt x="2165" y="870"/>
                  </a:cubicBezTo>
                  <a:close/>
                  <a:moveTo>
                    <a:pt x="346" y="844"/>
                  </a:moveTo>
                  <a:cubicBezTo>
                    <a:pt x="345" y="844"/>
                    <a:pt x="344" y="844"/>
                    <a:pt x="343" y="844"/>
                  </a:cubicBezTo>
                  <a:cubicBezTo>
                    <a:pt x="341" y="843"/>
                    <a:pt x="339" y="842"/>
                    <a:pt x="337" y="841"/>
                  </a:cubicBezTo>
                  <a:cubicBezTo>
                    <a:pt x="332" y="839"/>
                    <a:pt x="327" y="837"/>
                    <a:pt x="322" y="835"/>
                  </a:cubicBezTo>
                  <a:cubicBezTo>
                    <a:pt x="317" y="833"/>
                    <a:pt x="315" y="828"/>
                    <a:pt x="317" y="824"/>
                  </a:cubicBezTo>
                  <a:cubicBezTo>
                    <a:pt x="319" y="820"/>
                    <a:pt x="324" y="818"/>
                    <a:pt x="328" y="820"/>
                  </a:cubicBezTo>
                  <a:cubicBezTo>
                    <a:pt x="333" y="822"/>
                    <a:pt x="338" y="824"/>
                    <a:pt x="343" y="826"/>
                  </a:cubicBezTo>
                  <a:cubicBezTo>
                    <a:pt x="345" y="826"/>
                    <a:pt x="347" y="827"/>
                    <a:pt x="349" y="828"/>
                  </a:cubicBezTo>
                  <a:cubicBezTo>
                    <a:pt x="353" y="829"/>
                    <a:pt x="356" y="834"/>
                    <a:pt x="354" y="839"/>
                  </a:cubicBezTo>
                  <a:cubicBezTo>
                    <a:pt x="353" y="842"/>
                    <a:pt x="349" y="844"/>
                    <a:pt x="346" y="844"/>
                  </a:cubicBezTo>
                  <a:close/>
                  <a:moveTo>
                    <a:pt x="797" y="825"/>
                  </a:moveTo>
                  <a:cubicBezTo>
                    <a:pt x="794" y="825"/>
                    <a:pt x="791" y="823"/>
                    <a:pt x="790" y="820"/>
                  </a:cubicBezTo>
                  <a:cubicBezTo>
                    <a:pt x="788" y="816"/>
                    <a:pt x="789" y="811"/>
                    <a:pt x="794" y="809"/>
                  </a:cubicBezTo>
                  <a:cubicBezTo>
                    <a:pt x="800" y="806"/>
                    <a:pt x="807" y="802"/>
                    <a:pt x="814" y="799"/>
                  </a:cubicBezTo>
                  <a:cubicBezTo>
                    <a:pt x="818" y="797"/>
                    <a:pt x="823" y="798"/>
                    <a:pt x="825" y="802"/>
                  </a:cubicBezTo>
                  <a:cubicBezTo>
                    <a:pt x="827" y="806"/>
                    <a:pt x="826" y="811"/>
                    <a:pt x="822" y="814"/>
                  </a:cubicBezTo>
                  <a:cubicBezTo>
                    <a:pt x="815" y="817"/>
                    <a:pt x="808" y="821"/>
                    <a:pt x="801" y="824"/>
                  </a:cubicBezTo>
                  <a:cubicBezTo>
                    <a:pt x="800" y="825"/>
                    <a:pt x="799" y="825"/>
                    <a:pt x="797" y="825"/>
                  </a:cubicBezTo>
                  <a:close/>
                  <a:moveTo>
                    <a:pt x="269" y="809"/>
                  </a:moveTo>
                  <a:cubicBezTo>
                    <a:pt x="268" y="809"/>
                    <a:pt x="266" y="808"/>
                    <a:pt x="265" y="807"/>
                  </a:cubicBezTo>
                  <a:cubicBezTo>
                    <a:pt x="230" y="788"/>
                    <a:pt x="197" y="764"/>
                    <a:pt x="168" y="737"/>
                  </a:cubicBezTo>
                  <a:cubicBezTo>
                    <a:pt x="168" y="737"/>
                    <a:pt x="168" y="737"/>
                    <a:pt x="168" y="737"/>
                  </a:cubicBezTo>
                  <a:cubicBezTo>
                    <a:pt x="157" y="727"/>
                    <a:pt x="148" y="717"/>
                    <a:pt x="138" y="707"/>
                  </a:cubicBezTo>
                  <a:cubicBezTo>
                    <a:pt x="111" y="678"/>
                    <a:pt x="87" y="644"/>
                    <a:pt x="67" y="607"/>
                  </a:cubicBezTo>
                  <a:cubicBezTo>
                    <a:pt x="54" y="583"/>
                    <a:pt x="43" y="558"/>
                    <a:pt x="33" y="532"/>
                  </a:cubicBezTo>
                  <a:cubicBezTo>
                    <a:pt x="32" y="527"/>
                    <a:pt x="34" y="522"/>
                    <a:pt x="39" y="521"/>
                  </a:cubicBezTo>
                  <a:cubicBezTo>
                    <a:pt x="43" y="519"/>
                    <a:pt x="48" y="522"/>
                    <a:pt x="49" y="526"/>
                  </a:cubicBezTo>
                  <a:cubicBezTo>
                    <a:pt x="58" y="551"/>
                    <a:pt x="69" y="576"/>
                    <a:pt x="82" y="599"/>
                  </a:cubicBezTo>
                  <a:cubicBezTo>
                    <a:pt x="101" y="635"/>
                    <a:pt x="124" y="667"/>
                    <a:pt x="151" y="696"/>
                  </a:cubicBezTo>
                  <a:cubicBezTo>
                    <a:pt x="160" y="705"/>
                    <a:pt x="169" y="715"/>
                    <a:pt x="179" y="724"/>
                  </a:cubicBezTo>
                  <a:cubicBezTo>
                    <a:pt x="179" y="724"/>
                    <a:pt x="179" y="724"/>
                    <a:pt x="179" y="724"/>
                  </a:cubicBezTo>
                  <a:cubicBezTo>
                    <a:pt x="208" y="750"/>
                    <a:pt x="239" y="773"/>
                    <a:pt x="273" y="793"/>
                  </a:cubicBezTo>
                  <a:cubicBezTo>
                    <a:pt x="277" y="795"/>
                    <a:pt x="279" y="800"/>
                    <a:pt x="277" y="804"/>
                  </a:cubicBezTo>
                  <a:cubicBezTo>
                    <a:pt x="275" y="807"/>
                    <a:pt x="272" y="809"/>
                    <a:pt x="269" y="809"/>
                  </a:cubicBezTo>
                  <a:close/>
                  <a:moveTo>
                    <a:pt x="852" y="795"/>
                  </a:moveTo>
                  <a:cubicBezTo>
                    <a:pt x="849" y="795"/>
                    <a:pt x="846" y="793"/>
                    <a:pt x="845" y="791"/>
                  </a:cubicBezTo>
                  <a:cubicBezTo>
                    <a:pt x="842" y="787"/>
                    <a:pt x="843" y="782"/>
                    <a:pt x="847" y="779"/>
                  </a:cubicBezTo>
                  <a:cubicBezTo>
                    <a:pt x="861" y="770"/>
                    <a:pt x="875" y="760"/>
                    <a:pt x="888" y="750"/>
                  </a:cubicBezTo>
                  <a:cubicBezTo>
                    <a:pt x="919" y="726"/>
                    <a:pt x="947" y="698"/>
                    <a:pt x="972" y="667"/>
                  </a:cubicBezTo>
                  <a:cubicBezTo>
                    <a:pt x="986" y="648"/>
                    <a:pt x="999" y="629"/>
                    <a:pt x="1011" y="608"/>
                  </a:cubicBezTo>
                  <a:cubicBezTo>
                    <a:pt x="1011" y="608"/>
                    <a:pt x="1011" y="608"/>
                    <a:pt x="1011" y="608"/>
                  </a:cubicBezTo>
                  <a:cubicBezTo>
                    <a:pt x="1019" y="594"/>
                    <a:pt x="1026" y="580"/>
                    <a:pt x="1033" y="566"/>
                  </a:cubicBezTo>
                  <a:cubicBezTo>
                    <a:pt x="1042" y="545"/>
                    <a:pt x="1050" y="523"/>
                    <a:pt x="1057" y="501"/>
                  </a:cubicBezTo>
                  <a:cubicBezTo>
                    <a:pt x="1058" y="497"/>
                    <a:pt x="1063" y="494"/>
                    <a:pt x="1067" y="495"/>
                  </a:cubicBezTo>
                  <a:cubicBezTo>
                    <a:pt x="1072" y="497"/>
                    <a:pt x="1074" y="501"/>
                    <a:pt x="1073" y="506"/>
                  </a:cubicBezTo>
                  <a:cubicBezTo>
                    <a:pt x="1066" y="529"/>
                    <a:pt x="1058" y="551"/>
                    <a:pt x="1048" y="573"/>
                  </a:cubicBezTo>
                  <a:cubicBezTo>
                    <a:pt x="1042" y="588"/>
                    <a:pt x="1034" y="602"/>
                    <a:pt x="1026" y="617"/>
                  </a:cubicBezTo>
                  <a:cubicBezTo>
                    <a:pt x="1026" y="617"/>
                    <a:pt x="1026" y="617"/>
                    <a:pt x="1026" y="617"/>
                  </a:cubicBezTo>
                  <a:cubicBezTo>
                    <a:pt x="1014" y="638"/>
                    <a:pt x="1000" y="658"/>
                    <a:pt x="985" y="677"/>
                  </a:cubicBezTo>
                  <a:cubicBezTo>
                    <a:pt x="960" y="710"/>
                    <a:pt x="931" y="739"/>
                    <a:pt x="899" y="764"/>
                  </a:cubicBezTo>
                  <a:cubicBezTo>
                    <a:pt x="885" y="774"/>
                    <a:pt x="871" y="784"/>
                    <a:pt x="856" y="793"/>
                  </a:cubicBezTo>
                  <a:cubicBezTo>
                    <a:pt x="855" y="794"/>
                    <a:pt x="853" y="795"/>
                    <a:pt x="852" y="795"/>
                  </a:cubicBezTo>
                  <a:close/>
                  <a:moveTo>
                    <a:pt x="2671" y="722"/>
                  </a:moveTo>
                  <a:cubicBezTo>
                    <a:pt x="2668" y="722"/>
                    <a:pt x="2666" y="721"/>
                    <a:pt x="2665" y="719"/>
                  </a:cubicBezTo>
                  <a:cubicBezTo>
                    <a:pt x="2661" y="716"/>
                    <a:pt x="2661" y="710"/>
                    <a:pt x="2665" y="707"/>
                  </a:cubicBezTo>
                  <a:cubicBezTo>
                    <a:pt x="2670" y="702"/>
                    <a:pt x="2675" y="696"/>
                    <a:pt x="2680" y="691"/>
                  </a:cubicBezTo>
                  <a:cubicBezTo>
                    <a:pt x="2683" y="687"/>
                    <a:pt x="2688" y="687"/>
                    <a:pt x="2692" y="690"/>
                  </a:cubicBezTo>
                  <a:cubicBezTo>
                    <a:pt x="2695" y="693"/>
                    <a:pt x="2695" y="699"/>
                    <a:pt x="2692" y="702"/>
                  </a:cubicBezTo>
                  <a:cubicBezTo>
                    <a:pt x="2687" y="708"/>
                    <a:pt x="2682" y="714"/>
                    <a:pt x="2677" y="719"/>
                  </a:cubicBezTo>
                  <a:cubicBezTo>
                    <a:pt x="2675" y="721"/>
                    <a:pt x="2673" y="722"/>
                    <a:pt x="2671" y="722"/>
                  </a:cubicBezTo>
                  <a:close/>
                  <a:moveTo>
                    <a:pt x="2711" y="674"/>
                  </a:moveTo>
                  <a:cubicBezTo>
                    <a:pt x="2709" y="674"/>
                    <a:pt x="2708" y="674"/>
                    <a:pt x="2706" y="673"/>
                  </a:cubicBezTo>
                  <a:cubicBezTo>
                    <a:pt x="2702" y="670"/>
                    <a:pt x="2702" y="665"/>
                    <a:pt x="2704" y="661"/>
                  </a:cubicBezTo>
                  <a:cubicBezTo>
                    <a:pt x="2726" y="633"/>
                    <a:pt x="2744" y="602"/>
                    <a:pt x="2759" y="570"/>
                  </a:cubicBezTo>
                  <a:cubicBezTo>
                    <a:pt x="2775" y="535"/>
                    <a:pt x="2787" y="498"/>
                    <a:pt x="2795" y="459"/>
                  </a:cubicBezTo>
                  <a:cubicBezTo>
                    <a:pt x="2797" y="454"/>
                    <a:pt x="2798" y="449"/>
                    <a:pt x="2799" y="443"/>
                  </a:cubicBezTo>
                  <a:cubicBezTo>
                    <a:pt x="2799" y="443"/>
                    <a:pt x="2799" y="443"/>
                    <a:pt x="2799" y="443"/>
                  </a:cubicBezTo>
                  <a:cubicBezTo>
                    <a:pt x="2804" y="412"/>
                    <a:pt x="2807" y="380"/>
                    <a:pt x="2808" y="347"/>
                  </a:cubicBezTo>
                  <a:cubicBezTo>
                    <a:pt x="2809" y="326"/>
                    <a:pt x="2809" y="326"/>
                    <a:pt x="2809" y="326"/>
                  </a:cubicBezTo>
                  <a:cubicBezTo>
                    <a:pt x="2809" y="322"/>
                    <a:pt x="2813" y="318"/>
                    <a:pt x="2817" y="318"/>
                  </a:cubicBezTo>
                  <a:cubicBezTo>
                    <a:pt x="2822" y="318"/>
                    <a:pt x="2826" y="322"/>
                    <a:pt x="2826" y="327"/>
                  </a:cubicBezTo>
                  <a:cubicBezTo>
                    <a:pt x="2825" y="348"/>
                    <a:pt x="2825" y="348"/>
                    <a:pt x="2825" y="348"/>
                  </a:cubicBezTo>
                  <a:cubicBezTo>
                    <a:pt x="2824" y="381"/>
                    <a:pt x="2821" y="415"/>
                    <a:pt x="2815" y="446"/>
                  </a:cubicBezTo>
                  <a:cubicBezTo>
                    <a:pt x="2815" y="446"/>
                    <a:pt x="2815" y="446"/>
                    <a:pt x="2815" y="446"/>
                  </a:cubicBezTo>
                  <a:cubicBezTo>
                    <a:pt x="2814" y="452"/>
                    <a:pt x="2813" y="457"/>
                    <a:pt x="2812" y="463"/>
                  </a:cubicBezTo>
                  <a:cubicBezTo>
                    <a:pt x="2804" y="503"/>
                    <a:pt x="2791" y="541"/>
                    <a:pt x="2774" y="577"/>
                  </a:cubicBezTo>
                  <a:cubicBezTo>
                    <a:pt x="2759" y="610"/>
                    <a:pt x="2740" y="642"/>
                    <a:pt x="2718" y="671"/>
                  </a:cubicBezTo>
                  <a:cubicBezTo>
                    <a:pt x="2716" y="673"/>
                    <a:pt x="2714" y="674"/>
                    <a:pt x="2711" y="674"/>
                  </a:cubicBezTo>
                  <a:close/>
                  <a:moveTo>
                    <a:pt x="1833" y="661"/>
                  </a:moveTo>
                  <a:cubicBezTo>
                    <a:pt x="1830" y="661"/>
                    <a:pt x="1828" y="660"/>
                    <a:pt x="1826" y="657"/>
                  </a:cubicBezTo>
                  <a:cubicBezTo>
                    <a:pt x="1822" y="651"/>
                    <a:pt x="1817" y="645"/>
                    <a:pt x="1813" y="638"/>
                  </a:cubicBezTo>
                  <a:cubicBezTo>
                    <a:pt x="1811" y="634"/>
                    <a:pt x="1812" y="629"/>
                    <a:pt x="1816" y="627"/>
                  </a:cubicBezTo>
                  <a:cubicBezTo>
                    <a:pt x="1820" y="624"/>
                    <a:pt x="1825" y="625"/>
                    <a:pt x="1828" y="629"/>
                  </a:cubicBezTo>
                  <a:cubicBezTo>
                    <a:pt x="1832" y="635"/>
                    <a:pt x="1836" y="642"/>
                    <a:pt x="1840" y="648"/>
                  </a:cubicBezTo>
                  <a:cubicBezTo>
                    <a:pt x="1843" y="651"/>
                    <a:pt x="1842" y="657"/>
                    <a:pt x="1838" y="659"/>
                  </a:cubicBezTo>
                  <a:cubicBezTo>
                    <a:pt x="1836" y="660"/>
                    <a:pt x="1835" y="661"/>
                    <a:pt x="1833" y="661"/>
                  </a:cubicBezTo>
                  <a:close/>
                  <a:moveTo>
                    <a:pt x="3465" y="656"/>
                  </a:moveTo>
                  <a:cubicBezTo>
                    <a:pt x="3460" y="656"/>
                    <a:pt x="3457" y="652"/>
                    <a:pt x="3457" y="648"/>
                  </a:cubicBezTo>
                  <a:cubicBezTo>
                    <a:pt x="3457" y="404"/>
                    <a:pt x="3457" y="404"/>
                    <a:pt x="3457" y="404"/>
                  </a:cubicBezTo>
                  <a:cubicBezTo>
                    <a:pt x="3457" y="400"/>
                    <a:pt x="3460" y="396"/>
                    <a:pt x="3465" y="396"/>
                  </a:cubicBezTo>
                  <a:cubicBezTo>
                    <a:pt x="3470" y="396"/>
                    <a:pt x="3473" y="400"/>
                    <a:pt x="3473" y="404"/>
                  </a:cubicBezTo>
                  <a:cubicBezTo>
                    <a:pt x="3473" y="648"/>
                    <a:pt x="3473" y="648"/>
                    <a:pt x="3473" y="648"/>
                  </a:cubicBezTo>
                  <a:cubicBezTo>
                    <a:pt x="3473" y="652"/>
                    <a:pt x="3470" y="656"/>
                    <a:pt x="3465" y="656"/>
                  </a:cubicBezTo>
                  <a:close/>
                  <a:moveTo>
                    <a:pt x="1790" y="588"/>
                  </a:moveTo>
                  <a:cubicBezTo>
                    <a:pt x="1787" y="588"/>
                    <a:pt x="1784" y="586"/>
                    <a:pt x="1783" y="583"/>
                  </a:cubicBezTo>
                  <a:cubicBezTo>
                    <a:pt x="1769" y="554"/>
                    <a:pt x="1757" y="523"/>
                    <a:pt x="1749" y="491"/>
                  </a:cubicBezTo>
                  <a:cubicBezTo>
                    <a:pt x="1747" y="484"/>
                    <a:pt x="1745" y="477"/>
                    <a:pt x="1743" y="469"/>
                  </a:cubicBezTo>
                  <a:cubicBezTo>
                    <a:pt x="1743" y="469"/>
                    <a:pt x="1743" y="469"/>
                    <a:pt x="1743" y="469"/>
                  </a:cubicBezTo>
                  <a:cubicBezTo>
                    <a:pt x="1737" y="439"/>
                    <a:pt x="1732" y="408"/>
                    <a:pt x="1730" y="376"/>
                  </a:cubicBezTo>
                  <a:cubicBezTo>
                    <a:pt x="1729" y="366"/>
                    <a:pt x="1729" y="356"/>
                    <a:pt x="1729" y="347"/>
                  </a:cubicBezTo>
                  <a:cubicBezTo>
                    <a:pt x="1728" y="323"/>
                    <a:pt x="1728" y="323"/>
                    <a:pt x="1728" y="323"/>
                  </a:cubicBezTo>
                  <a:cubicBezTo>
                    <a:pt x="1728" y="322"/>
                    <a:pt x="1728" y="320"/>
                    <a:pt x="1728" y="318"/>
                  </a:cubicBezTo>
                  <a:cubicBezTo>
                    <a:pt x="1728" y="314"/>
                    <a:pt x="1728" y="309"/>
                    <a:pt x="1728" y="305"/>
                  </a:cubicBezTo>
                  <a:cubicBezTo>
                    <a:pt x="1727" y="291"/>
                    <a:pt x="1727" y="291"/>
                    <a:pt x="1727" y="291"/>
                  </a:cubicBezTo>
                  <a:cubicBezTo>
                    <a:pt x="1726" y="287"/>
                    <a:pt x="1726" y="287"/>
                    <a:pt x="1726" y="287"/>
                  </a:cubicBezTo>
                  <a:cubicBezTo>
                    <a:pt x="1724" y="266"/>
                    <a:pt x="1720" y="247"/>
                    <a:pt x="1715" y="229"/>
                  </a:cubicBezTo>
                  <a:cubicBezTo>
                    <a:pt x="1714" y="224"/>
                    <a:pt x="1716" y="219"/>
                    <a:pt x="1721" y="218"/>
                  </a:cubicBezTo>
                  <a:cubicBezTo>
                    <a:pt x="1725" y="217"/>
                    <a:pt x="1730" y="220"/>
                    <a:pt x="1731" y="224"/>
                  </a:cubicBezTo>
                  <a:cubicBezTo>
                    <a:pt x="1737" y="243"/>
                    <a:pt x="1741" y="264"/>
                    <a:pt x="1743" y="285"/>
                  </a:cubicBezTo>
                  <a:cubicBezTo>
                    <a:pt x="1743" y="289"/>
                    <a:pt x="1743" y="289"/>
                    <a:pt x="1743" y="289"/>
                  </a:cubicBezTo>
                  <a:cubicBezTo>
                    <a:pt x="1744" y="303"/>
                    <a:pt x="1744" y="303"/>
                    <a:pt x="1744" y="303"/>
                  </a:cubicBezTo>
                  <a:cubicBezTo>
                    <a:pt x="1745" y="308"/>
                    <a:pt x="1745" y="313"/>
                    <a:pt x="1745" y="318"/>
                  </a:cubicBezTo>
                  <a:cubicBezTo>
                    <a:pt x="1745" y="320"/>
                    <a:pt x="1745" y="321"/>
                    <a:pt x="1745" y="323"/>
                  </a:cubicBezTo>
                  <a:cubicBezTo>
                    <a:pt x="1746" y="347"/>
                    <a:pt x="1746" y="347"/>
                    <a:pt x="1746" y="347"/>
                  </a:cubicBezTo>
                  <a:cubicBezTo>
                    <a:pt x="1746" y="356"/>
                    <a:pt x="1746" y="365"/>
                    <a:pt x="1747" y="374"/>
                  </a:cubicBezTo>
                  <a:cubicBezTo>
                    <a:pt x="1749" y="406"/>
                    <a:pt x="1753" y="436"/>
                    <a:pt x="1760" y="465"/>
                  </a:cubicBezTo>
                  <a:cubicBezTo>
                    <a:pt x="1760" y="465"/>
                    <a:pt x="1760" y="465"/>
                    <a:pt x="1760" y="465"/>
                  </a:cubicBezTo>
                  <a:cubicBezTo>
                    <a:pt x="1762" y="473"/>
                    <a:pt x="1763" y="480"/>
                    <a:pt x="1765" y="487"/>
                  </a:cubicBezTo>
                  <a:cubicBezTo>
                    <a:pt x="1773" y="518"/>
                    <a:pt x="1784" y="547"/>
                    <a:pt x="1798" y="576"/>
                  </a:cubicBezTo>
                  <a:cubicBezTo>
                    <a:pt x="1800" y="580"/>
                    <a:pt x="1798" y="585"/>
                    <a:pt x="1794" y="587"/>
                  </a:cubicBezTo>
                  <a:cubicBezTo>
                    <a:pt x="1793" y="588"/>
                    <a:pt x="1791" y="588"/>
                    <a:pt x="1790" y="588"/>
                  </a:cubicBezTo>
                  <a:close/>
                  <a:moveTo>
                    <a:pt x="30" y="500"/>
                  </a:moveTo>
                  <a:cubicBezTo>
                    <a:pt x="26" y="500"/>
                    <a:pt x="22" y="497"/>
                    <a:pt x="21" y="493"/>
                  </a:cubicBezTo>
                  <a:cubicBezTo>
                    <a:pt x="19" y="486"/>
                    <a:pt x="18" y="478"/>
                    <a:pt x="16" y="471"/>
                  </a:cubicBezTo>
                  <a:cubicBezTo>
                    <a:pt x="15" y="466"/>
                    <a:pt x="18" y="462"/>
                    <a:pt x="22" y="461"/>
                  </a:cubicBezTo>
                  <a:cubicBezTo>
                    <a:pt x="27" y="460"/>
                    <a:pt x="31" y="463"/>
                    <a:pt x="32" y="467"/>
                  </a:cubicBezTo>
                  <a:cubicBezTo>
                    <a:pt x="34" y="474"/>
                    <a:pt x="36" y="482"/>
                    <a:pt x="38" y="489"/>
                  </a:cubicBezTo>
                  <a:cubicBezTo>
                    <a:pt x="39" y="493"/>
                    <a:pt x="36" y="498"/>
                    <a:pt x="32" y="499"/>
                  </a:cubicBezTo>
                  <a:cubicBezTo>
                    <a:pt x="31" y="499"/>
                    <a:pt x="30" y="500"/>
                    <a:pt x="30" y="500"/>
                  </a:cubicBezTo>
                  <a:close/>
                  <a:moveTo>
                    <a:pt x="1079" y="451"/>
                  </a:moveTo>
                  <a:cubicBezTo>
                    <a:pt x="1079" y="451"/>
                    <a:pt x="1078" y="451"/>
                    <a:pt x="1078" y="451"/>
                  </a:cubicBezTo>
                  <a:cubicBezTo>
                    <a:pt x="1073" y="450"/>
                    <a:pt x="1070" y="446"/>
                    <a:pt x="1071" y="441"/>
                  </a:cubicBezTo>
                  <a:cubicBezTo>
                    <a:pt x="1072" y="434"/>
                    <a:pt x="1073" y="427"/>
                    <a:pt x="1074" y="419"/>
                  </a:cubicBezTo>
                  <a:cubicBezTo>
                    <a:pt x="1075" y="415"/>
                    <a:pt x="1079" y="412"/>
                    <a:pt x="1084" y="412"/>
                  </a:cubicBezTo>
                  <a:cubicBezTo>
                    <a:pt x="1089" y="413"/>
                    <a:pt x="1092" y="417"/>
                    <a:pt x="1091" y="422"/>
                  </a:cubicBezTo>
                  <a:cubicBezTo>
                    <a:pt x="1090" y="429"/>
                    <a:pt x="1089" y="437"/>
                    <a:pt x="1088" y="444"/>
                  </a:cubicBezTo>
                  <a:cubicBezTo>
                    <a:pt x="1087" y="449"/>
                    <a:pt x="1083" y="451"/>
                    <a:pt x="1079" y="451"/>
                  </a:cubicBezTo>
                  <a:close/>
                  <a:moveTo>
                    <a:pt x="14" y="416"/>
                  </a:moveTo>
                  <a:cubicBezTo>
                    <a:pt x="9" y="416"/>
                    <a:pt x="6" y="413"/>
                    <a:pt x="5" y="409"/>
                  </a:cubicBezTo>
                  <a:cubicBezTo>
                    <a:pt x="4" y="399"/>
                    <a:pt x="3" y="390"/>
                    <a:pt x="2" y="380"/>
                  </a:cubicBezTo>
                  <a:cubicBezTo>
                    <a:pt x="1" y="366"/>
                    <a:pt x="1" y="366"/>
                    <a:pt x="1" y="366"/>
                  </a:cubicBezTo>
                  <a:cubicBezTo>
                    <a:pt x="1" y="362"/>
                    <a:pt x="1" y="359"/>
                    <a:pt x="1" y="356"/>
                  </a:cubicBezTo>
                  <a:cubicBezTo>
                    <a:pt x="1" y="346"/>
                    <a:pt x="1" y="346"/>
                    <a:pt x="1" y="346"/>
                  </a:cubicBezTo>
                  <a:cubicBezTo>
                    <a:pt x="1" y="340"/>
                    <a:pt x="0" y="333"/>
                    <a:pt x="0" y="327"/>
                  </a:cubicBezTo>
                  <a:cubicBezTo>
                    <a:pt x="1" y="277"/>
                    <a:pt x="1" y="277"/>
                    <a:pt x="1" y="277"/>
                  </a:cubicBezTo>
                  <a:cubicBezTo>
                    <a:pt x="1" y="88"/>
                    <a:pt x="1" y="88"/>
                    <a:pt x="1" y="88"/>
                  </a:cubicBezTo>
                  <a:cubicBezTo>
                    <a:pt x="1" y="84"/>
                    <a:pt x="4" y="80"/>
                    <a:pt x="9" y="80"/>
                  </a:cubicBezTo>
                  <a:cubicBezTo>
                    <a:pt x="14" y="80"/>
                    <a:pt x="17" y="84"/>
                    <a:pt x="17" y="88"/>
                  </a:cubicBezTo>
                  <a:cubicBezTo>
                    <a:pt x="17" y="327"/>
                    <a:pt x="17" y="327"/>
                    <a:pt x="17" y="327"/>
                  </a:cubicBezTo>
                  <a:cubicBezTo>
                    <a:pt x="17" y="333"/>
                    <a:pt x="18" y="339"/>
                    <a:pt x="18" y="346"/>
                  </a:cubicBezTo>
                  <a:cubicBezTo>
                    <a:pt x="18" y="355"/>
                    <a:pt x="18" y="355"/>
                    <a:pt x="18" y="355"/>
                  </a:cubicBezTo>
                  <a:cubicBezTo>
                    <a:pt x="18" y="359"/>
                    <a:pt x="18" y="362"/>
                    <a:pt x="18" y="365"/>
                  </a:cubicBezTo>
                  <a:cubicBezTo>
                    <a:pt x="19" y="379"/>
                    <a:pt x="19" y="379"/>
                    <a:pt x="19" y="379"/>
                  </a:cubicBezTo>
                  <a:cubicBezTo>
                    <a:pt x="20" y="388"/>
                    <a:pt x="21" y="398"/>
                    <a:pt x="22" y="407"/>
                  </a:cubicBezTo>
                  <a:cubicBezTo>
                    <a:pt x="23" y="411"/>
                    <a:pt x="19" y="416"/>
                    <a:pt x="15" y="416"/>
                  </a:cubicBezTo>
                  <a:cubicBezTo>
                    <a:pt x="14" y="416"/>
                    <a:pt x="14" y="416"/>
                    <a:pt x="14" y="416"/>
                  </a:cubicBezTo>
                  <a:close/>
                  <a:moveTo>
                    <a:pt x="1087" y="390"/>
                  </a:moveTo>
                  <a:cubicBezTo>
                    <a:pt x="1087" y="390"/>
                    <a:pt x="1087" y="390"/>
                    <a:pt x="1086" y="390"/>
                  </a:cubicBezTo>
                  <a:cubicBezTo>
                    <a:pt x="1082" y="389"/>
                    <a:pt x="1078" y="385"/>
                    <a:pt x="1079" y="381"/>
                  </a:cubicBezTo>
                  <a:cubicBezTo>
                    <a:pt x="1080" y="368"/>
                    <a:pt x="1080" y="356"/>
                    <a:pt x="1080" y="343"/>
                  </a:cubicBezTo>
                  <a:cubicBezTo>
                    <a:pt x="1081" y="310"/>
                    <a:pt x="1081" y="310"/>
                    <a:pt x="1081" y="310"/>
                  </a:cubicBezTo>
                  <a:cubicBezTo>
                    <a:pt x="1082" y="298"/>
                    <a:pt x="1082" y="298"/>
                    <a:pt x="1082" y="298"/>
                  </a:cubicBezTo>
                  <a:cubicBezTo>
                    <a:pt x="1082" y="293"/>
                    <a:pt x="1083" y="287"/>
                    <a:pt x="1083" y="282"/>
                  </a:cubicBezTo>
                  <a:cubicBezTo>
                    <a:pt x="1084" y="280"/>
                    <a:pt x="1084" y="278"/>
                    <a:pt x="1084" y="276"/>
                  </a:cubicBezTo>
                  <a:cubicBezTo>
                    <a:pt x="1085" y="272"/>
                    <a:pt x="1085" y="268"/>
                    <a:pt x="1086" y="263"/>
                  </a:cubicBezTo>
                  <a:cubicBezTo>
                    <a:pt x="1093" y="219"/>
                    <a:pt x="1108" y="178"/>
                    <a:pt x="1131" y="143"/>
                  </a:cubicBezTo>
                  <a:cubicBezTo>
                    <a:pt x="1131" y="142"/>
                    <a:pt x="1131" y="142"/>
                    <a:pt x="1131" y="142"/>
                  </a:cubicBezTo>
                  <a:cubicBezTo>
                    <a:pt x="1133" y="139"/>
                    <a:pt x="1136" y="135"/>
                    <a:pt x="1139" y="131"/>
                  </a:cubicBezTo>
                  <a:cubicBezTo>
                    <a:pt x="1159" y="102"/>
                    <a:pt x="1185" y="77"/>
                    <a:pt x="1216" y="56"/>
                  </a:cubicBezTo>
                  <a:cubicBezTo>
                    <a:pt x="1220" y="54"/>
                    <a:pt x="1226" y="55"/>
                    <a:pt x="1228" y="59"/>
                  </a:cubicBezTo>
                  <a:cubicBezTo>
                    <a:pt x="1231" y="63"/>
                    <a:pt x="1230" y="68"/>
                    <a:pt x="1226" y="70"/>
                  </a:cubicBezTo>
                  <a:cubicBezTo>
                    <a:pt x="1196" y="90"/>
                    <a:pt x="1171" y="114"/>
                    <a:pt x="1152" y="141"/>
                  </a:cubicBezTo>
                  <a:cubicBezTo>
                    <a:pt x="1150" y="144"/>
                    <a:pt x="1148" y="148"/>
                    <a:pt x="1145" y="152"/>
                  </a:cubicBezTo>
                  <a:cubicBezTo>
                    <a:pt x="1145" y="152"/>
                    <a:pt x="1145" y="152"/>
                    <a:pt x="1145" y="152"/>
                  </a:cubicBezTo>
                  <a:cubicBezTo>
                    <a:pt x="1124" y="185"/>
                    <a:pt x="1110" y="224"/>
                    <a:pt x="1103" y="266"/>
                  </a:cubicBezTo>
                  <a:cubicBezTo>
                    <a:pt x="1102" y="270"/>
                    <a:pt x="1101" y="274"/>
                    <a:pt x="1101" y="278"/>
                  </a:cubicBezTo>
                  <a:cubicBezTo>
                    <a:pt x="1101" y="280"/>
                    <a:pt x="1101" y="282"/>
                    <a:pt x="1100" y="284"/>
                  </a:cubicBezTo>
                  <a:cubicBezTo>
                    <a:pt x="1100" y="289"/>
                    <a:pt x="1099" y="294"/>
                    <a:pt x="1099" y="299"/>
                  </a:cubicBezTo>
                  <a:cubicBezTo>
                    <a:pt x="1098" y="311"/>
                    <a:pt x="1098" y="311"/>
                    <a:pt x="1098" y="311"/>
                  </a:cubicBezTo>
                  <a:cubicBezTo>
                    <a:pt x="1097" y="343"/>
                    <a:pt x="1097" y="343"/>
                    <a:pt x="1097" y="343"/>
                  </a:cubicBezTo>
                  <a:cubicBezTo>
                    <a:pt x="1097" y="356"/>
                    <a:pt x="1096" y="369"/>
                    <a:pt x="1096" y="382"/>
                  </a:cubicBezTo>
                  <a:cubicBezTo>
                    <a:pt x="1095" y="386"/>
                    <a:pt x="1091" y="390"/>
                    <a:pt x="1087" y="390"/>
                  </a:cubicBezTo>
                  <a:close/>
                  <a:moveTo>
                    <a:pt x="3465" y="373"/>
                  </a:moveTo>
                  <a:cubicBezTo>
                    <a:pt x="3460" y="373"/>
                    <a:pt x="3457" y="369"/>
                    <a:pt x="3457" y="365"/>
                  </a:cubicBezTo>
                  <a:cubicBezTo>
                    <a:pt x="3457" y="342"/>
                    <a:pt x="3457" y="342"/>
                    <a:pt x="3457" y="342"/>
                  </a:cubicBezTo>
                  <a:cubicBezTo>
                    <a:pt x="3457" y="337"/>
                    <a:pt x="3460" y="334"/>
                    <a:pt x="3465" y="334"/>
                  </a:cubicBezTo>
                  <a:cubicBezTo>
                    <a:pt x="3470" y="334"/>
                    <a:pt x="3473" y="337"/>
                    <a:pt x="3473" y="342"/>
                  </a:cubicBezTo>
                  <a:cubicBezTo>
                    <a:pt x="3473" y="365"/>
                    <a:pt x="3473" y="365"/>
                    <a:pt x="3473" y="365"/>
                  </a:cubicBezTo>
                  <a:cubicBezTo>
                    <a:pt x="3473" y="369"/>
                    <a:pt x="3470" y="373"/>
                    <a:pt x="3465" y="373"/>
                  </a:cubicBezTo>
                  <a:close/>
                  <a:moveTo>
                    <a:pt x="3462" y="288"/>
                  </a:moveTo>
                  <a:cubicBezTo>
                    <a:pt x="3458" y="288"/>
                    <a:pt x="3454" y="285"/>
                    <a:pt x="3453" y="281"/>
                  </a:cubicBezTo>
                  <a:cubicBezTo>
                    <a:pt x="3448" y="241"/>
                    <a:pt x="3437" y="204"/>
                    <a:pt x="3420" y="171"/>
                  </a:cubicBezTo>
                  <a:cubicBezTo>
                    <a:pt x="3420" y="171"/>
                    <a:pt x="3420" y="171"/>
                    <a:pt x="3420" y="171"/>
                  </a:cubicBezTo>
                  <a:cubicBezTo>
                    <a:pt x="3417" y="165"/>
                    <a:pt x="3414" y="160"/>
                    <a:pt x="3410" y="154"/>
                  </a:cubicBezTo>
                  <a:cubicBezTo>
                    <a:pt x="3399" y="135"/>
                    <a:pt x="3385" y="118"/>
                    <a:pt x="3369" y="103"/>
                  </a:cubicBezTo>
                  <a:cubicBezTo>
                    <a:pt x="3354" y="88"/>
                    <a:pt x="3336" y="74"/>
                    <a:pt x="3316" y="63"/>
                  </a:cubicBezTo>
                  <a:cubicBezTo>
                    <a:pt x="3297" y="52"/>
                    <a:pt x="3276" y="42"/>
                    <a:pt x="3253" y="34"/>
                  </a:cubicBezTo>
                  <a:cubicBezTo>
                    <a:pt x="3248" y="33"/>
                    <a:pt x="3243" y="31"/>
                    <a:pt x="3239" y="30"/>
                  </a:cubicBezTo>
                  <a:cubicBezTo>
                    <a:pt x="3234" y="29"/>
                    <a:pt x="3231" y="24"/>
                    <a:pt x="3233" y="19"/>
                  </a:cubicBezTo>
                  <a:cubicBezTo>
                    <a:pt x="3234" y="15"/>
                    <a:pt x="3239" y="12"/>
                    <a:pt x="3243" y="14"/>
                  </a:cubicBezTo>
                  <a:cubicBezTo>
                    <a:pt x="3248" y="15"/>
                    <a:pt x="3253" y="17"/>
                    <a:pt x="3259" y="18"/>
                  </a:cubicBezTo>
                  <a:cubicBezTo>
                    <a:pt x="3283" y="26"/>
                    <a:pt x="3305" y="36"/>
                    <a:pt x="3325" y="48"/>
                  </a:cubicBezTo>
                  <a:cubicBezTo>
                    <a:pt x="3345" y="60"/>
                    <a:pt x="3364" y="75"/>
                    <a:pt x="3381" y="91"/>
                  </a:cubicBezTo>
                  <a:cubicBezTo>
                    <a:pt x="3397" y="107"/>
                    <a:pt x="3412" y="125"/>
                    <a:pt x="3425" y="145"/>
                  </a:cubicBezTo>
                  <a:cubicBezTo>
                    <a:pt x="3428" y="151"/>
                    <a:pt x="3432" y="157"/>
                    <a:pt x="3435" y="163"/>
                  </a:cubicBezTo>
                  <a:cubicBezTo>
                    <a:pt x="3435" y="163"/>
                    <a:pt x="3435" y="163"/>
                    <a:pt x="3435" y="163"/>
                  </a:cubicBezTo>
                  <a:cubicBezTo>
                    <a:pt x="3453" y="198"/>
                    <a:pt x="3465" y="237"/>
                    <a:pt x="3470" y="279"/>
                  </a:cubicBezTo>
                  <a:cubicBezTo>
                    <a:pt x="3471" y="284"/>
                    <a:pt x="3467" y="288"/>
                    <a:pt x="3463" y="288"/>
                  </a:cubicBezTo>
                  <a:cubicBezTo>
                    <a:pt x="3462" y="288"/>
                    <a:pt x="3462" y="288"/>
                    <a:pt x="3462" y="288"/>
                  </a:cubicBezTo>
                  <a:close/>
                  <a:moveTo>
                    <a:pt x="2822" y="273"/>
                  </a:moveTo>
                  <a:cubicBezTo>
                    <a:pt x="2822" y="273"/>
                    <a:pt x="2821" y="273"/>
                    <a:pt x="2821" y="273"/>
                  </a:cubicBezTo>
                  <a:cubicBezTo>
                    <a:pt x="2816" y="272"/>
                    <a:pt x="2813" y="268"/>
                    <a:pt x="2814" y="263"/>
                  </a:cubicBezTo>
                  <a:cubicBezTo>
                    <a:pt x="2815" y="256"/>
                    <a:pt x="2817" y="248"/>
                    <a:pt x="2818" y="241"/>
                  </a:cubicBezTo>
                  <a:cubicBezTo>
                    <a:pt x="2820" y="236"/>
                    <a:pt x="2824" y="233"/>
                    <a:pt x="2829" y="234"/>
                  </a:cubicBezTo>
                  <a:cubicBezTo>
                    <a:pt x="2833" y="235"/>
                    <a:pt x="2836" y="240"/>
                    <a:pt x="2835" y="244"/>
                  </a:cubicBezTo>
                  <a:cubicBezTo>
                    <a:pt x="2833" y="251"/>
                    <a:pt x="2832" y="259"/>
                    <a:pt x="2831" y="266"/>
                  </a:cubicBezTo>
                  <a:cubicBezTo>
                    <a:pt x="2830" y="270"/>
                    <a:pt x="2826" y="273"/>
                    <a:pt x="2822" y="273"/>
                  </a:cubicBezTo>
                  <a:close/>
                  <a:moveTo>
                    <a:pt x="2838" y="213"/>
                  </a:moveTo>
                  <a:cubicBezTo>
                    <a:pt x="2837" y="213"/>
                    <a:pt x="2836" y="213"/>
                    <a:pt x="2835" y="212"/>
                  </a:cubicBezTo>
                  <a:cubicBezTo>
                    <a:pt x="2831" y="211"/>
                    <a:pt x="2828" y="206"/>
                    <a:pt x="2830" y="202"/>
                  </a:cubicBezTo>
                  <a:cubicBezTo>
                    <a:pt x="2831" y="200"/>
                    <a:pt x="2831" y="198"/>
                    <a:pt x="2832" y="196"/>
                  </a:cubicBezTo>
                  <a:cubicBezTo>
                    <a:pt x="2850" y="151"/>
                    <a:pt x="2876" y="112"/>
                    <a:pt x="2912" y="81"/>
                  </a:cubicBezTo>
                  <a:cubicBezTo>
                    <a:pt x="2937" y="59"/>
                    <a:pt x="2966" y="41"/>
                    <a:pt x="2999" y="27"/>
                  </a:cubicBezTo>
                  <a:cubicBezTo>
                    <a:pt x="2999" y="27"/>
                    <a:pt x="2999" y="27"/>
                    <a:pt x="2999" y="27"/>
                  </a:cubicBezTo>
                  <a:cubicBezTo>
                    <a:pt x="3012" y="22"/>
                    <a:pt x="3025" y="17"/>
                    <a:pt x="3038" y="14"/>
                  </a:cubicBezTo>
                  <a:cubicBezTo>
                    <a:pt x="3063" y="7"/>
                    <a:pt x="3090" y="2"/>
                    <a:pt x="3117" y="0"/>
                  </a:cubicBezTo>
                  <a:cubicBezTo>
                    <a:pt x="3122" y="0"/>
                    <a:pt x="3126" y="4"/>
                    <a:pt x="3126" y="8"/>
                  </a:cubicBezTo>
                  <a:cubicBezTo>
                    <a:pt x="3126" y="13"/>
                    <a:pt x="3123" y="17"/>
                    <a:pt x="3118" y="17"/>
                  </a:cubicBezTo>
                  <a:cubicBezTo>
                    <a:pt x="3092" y="19"/>
                    <a:pt x="3067" y="23"/>
                    <a:pt x="3043" y="30"/>
                  </a:cubicBezTo>
                  <a:cubicBezTo>
                    <a:pt x="3030" y="34"/>
                    <a:pt x="3018" y="38"/>
                    <a:pt x="3006" y="43"/>
                  </a:cubicBezTo>
                  <a:cubicBezTo>
                    <a:pt x="3006" y="43"/>
                    <a:pt x="3006" y="43"/>
                    <a:pt x="3006" y="43"/>
                  </a:cubicBezTo>
                  <a:cubicBezTo>
                    <a:pt x="2975" y="56"/>
                    <a:pt x="2947" y="73"/>
                    <a:pt x="2923" y="94"/>
                  </a:cubicBezTo>
                  <a:cubicBezTo>
                    <a:pt x="2890" y="123"/>
                    <a:pt x="2864" y="159"/>
                    <a:pt x="2848" y="202"/>
                  </a:cubicBezTo>
                  <a:cubicBezTo>
                    <a:pt x="2847" y="204"/>
                    <a:pt x="2847" y="205"/>
                    <a:pt x="2846" y="207"/>
                  </a:cubicBezTo>
                  <a:cubicBezTo>
                    <a:pt x="2845" y="211"/>
                    <a:pt x="2841" y="213"/>
                    <a:pt x="2838" y="213"/>
                  </a:cubicBezTo>
                  <a:close/>
                  <a:moveTo>
                    <a:pt x="1710" y="197"/>
                  </a:moveTo>
                  <a:cubicBezTo>
                    <a:pt x="1707" y="197"/>
                    <a:pt x="1704" y="196"/>
                    <a:pt x="1702" y="192"/>
                  </a:cubicBezTo>
                  <a:cubicBezTo>
                    <a:pt x="1699" y="186"/>
                    <a:pt x="1696" y="179"/>
                    <a:pt x="1693" y="172"/>
                  </a:cubicBezTo>
                  <a:cubicBezTo>
                    <a:pt x="1691" y="168"/>
                    <a:pt x="1692" y="163"/>
                    <a:pt x="1696" y="161"/>
                  </a:cubicBezTo>
                  <a:cubicBezTo>
                    <a:pt x="1701" y="159"/>
                    <a:pt x="1706" y="160"/>
                    <a:pt x="1708" y="165"/>
                  </a:cubicBezTo>
                  <a:cubicBezTo>
                    <a:pt x="1711" y="171"/>
                    <a:pt x="1715" y="179"/>
                    <a:pt x="1718" y="186"/>
                  </a:cubicBezTo>
                  <a:cubicBezTo>
                    <a:pt x="1720" y="190"/>
                    <a:pt x="1718" y="195"/>
                    <a:pt x="1713" y="197"/>
                  </a:cubicBezTo>
                  <a:cubicBezTo>
                    <a:pt x="1712" y="197"/>
                    <a:pt x="1711" y="197"/>
                    <a:pt x="1710" y="197"/>
                  </a:cubicBezTo>
                  <a:close/>
                  <a:moveTo>
                    <a:pt x="1666" y="125"/>
                  </a:moveTo>
                  <a:cubicBezTo>
                    <a:pt x="1663" y="125"/>
                    <a:pt x="1661" y="124"/>
                    <a:pt x="1659" y="122"/>
                  </a:cubicBezTo>
                  <a:cubicBezTo>
                    <a:pt x="1654" y="116"/>
                    <a:pt x="1649" y="110"/>
                    <a:pt x="1643" y="105"/>
                  </a:cubicBezTo>
                  <a:cubicBezTo>
                    <a:pt x="1628" y="90"/>
                    <a:pt x="1610" y="76"/>
                    <a:pt x="1590" y="64"/>
                  </a:cubicBezTo>
                  <a:cubicBezTo>
                    <a:pt x="1587" y="62"/>
                    <a:pt x="1584" y="60"/>
                    <a:pt x="1581" y="59"/>
                  </a:cubicBezTo>
                  <a:cubicBezTo>
                    <a:pt x="1579" y="58"/>
                    <a:pt x="1577" y="57"/>
                    <a:pt x="1575" y="56"/>
                  </a:cubicBezTo>
                  <a:cubicBezTo>
                    <a:pt x="1573" y="54"/>
                    <a:pt x="1571" y="53"/>
                    <a:pt x="1569" y="52"/>
                  </a:cubicBezTo>
                  <a:cubicBezTo>
                    <a:pt x="1569" y="52"/>
                    <a:pt x="1569" y="52"/>
                    <a:pt x="1569" y="52"/>
                  </a:cubicBezTo>
                  <a:cubicBezTo>
                    <a:pt x="1566" y="51"/>
                    <a:pt x="1566" y="51"/>
                    <a:pt x="1566" y="51"/>
                  </a:cubicBezTo>
                  <a:cubicBezTo>
                    <a:pt x="1564" y="50"/>
                    <a:pt x="1562" y="49"/>
                    <a:pt x="1560" y="48"/>
                  </a:cubicBezTo>
                  <a:cubicBezTo>
                    <a:pt x="1558" y="47"/>
                    <a:pt x="1556" y="46"/>
                    <a:pt x="1554" y="45"/>
                  </a:cubicBezTo>
                  <a:cubicBezTo>
                    <a:pt x="1550" y="44"/>
                    <a:pt x="1547" y="42"/>
                    <a:pt x="1544" y="41"/>
                  </a:cubicBezTo>
                  <a:cubicBezTo>
                    <a:pt x="1542" y="41"/>
                    <a:pt x="1540" y="40"/>
                    <a:pt x="1538" y="39"/>
                  </a:cubicBezTo>
                  <a:cubicBezTo>
                    <a:pt x="1535" y="38"/>
                    <a:pt x="1531" y="36"/>
                    <a:pt x="1528" y="35"/>
                  </a:cubicBezTo>
                  <a:cubicBezTo>
                    <a:pt x="1506" y="28"/>
                    <a:pt x="1482" y="22"/>
                    <a:pt x="1459" y="19"/>
                  </a:cubicBezTo>
                  <a:cubicBezTo>
                    <a:pt x="1435" y="16"/>
                    <a:pt x="1411" y="16"/>
                    <a:pt x="1387" y="17"/>
                  </a:cubicBezTo>
                  <a:cubicBezTo>
                    <a:pt x="1383" y="18"/>
                    <a:pt x="1380" y="18"/>
                    <a:pt x="1376" y="18"/>
                  </a:cubicBezTo>
                  <a:cubicBezTo>
                    <a:pt x="1374" y="19"/>
                    <a:pt x="1371" y="19"/>
                    <a:pt x="1369" y="19"/>
                  </a:cubicBezTo>
                  <a:cubicBezTo>
                    <a:pt x="1366" y="20"/>
                    <a:pt x="1362" y="20"/>
                    <a:pt x="1359" y="21"/>
                  </a:cubicBezTo>
                  <a:cubicBezTo>
                    <a:pt x="1357" y="21"/>
                    <a:pt x="1354" y="21"/>
                    <a:pt x="1352" y="22"/>
                  </a:cubicBezTo>
                  <a:cubicBezTo>
                    <a:pt x="1349" y="22"/>
                    <a:pt x="1347" y="23"/>
                    <a:pt x="1345" y="23"/>
                  </a:cubicBezTo>
                  <a:cubicBezTo>
                    <a:pt x="1342" y="23"/>
                    <a:pt x="1340" y="24"/>
                    <a:pt x="1337" y="24"/>
                  </a:cubicBezTo>
                  <a:cubicBezTo>
                    <a:pt x="1333" y="25"/>
                    <a:pt x="1328" y="22"/>
                    <a:pt x="1327" y="18"/>
                  </a:cubicBezTo>
                  <a:cubicBezTo>
                    <a:pt x="1326" y="13"/>
                    <a:pt x="1329" y="9"/>
                    <a:pt x="1334" y="8"/>
                  </a:cubicBezTo>
                  <a:cubicBezTo>
                    <a:pt x="1336" y="7"/>
                    <a:pt x="1339" y="7"/>
                    <a:pt x="1342" y="6"/>
                  </a:cubicBezTo>
                  <a:cubicBezTo>
                    <a:pt x="1344" y="6"/>
                    <a:pt x="1346" y="5"/>
                    <a:pt x="1349" y="5"/>
                  </a:cubicBezTo>
                  <a:cubicBezTo>
                    <a:pt x="1349" y="5"/>
                    <a:pt x="1349" y="5"/>
                    <a:pt x="1349" y="5"/>
                  </a:cubicBezTo>
                  <a:cubicBezTo>
                    <a:pt x="1352" y="5"/>
                    <a:pt x="1354" y="4"/>
                    <a:pt x="1357" y="4"/>
                  </a:cubicBezTo>
                  <a:cubicBezTo>
                    <a:pt x="1360" y="3"/>
                    <a:pt x="1364" y="3"/>
                    <a:pt x="1368" y="2"/>
                  </a:cubicBezTo>
                  <a:cubicBezTo>
                    <a:pt x="1370" y="2"/>
                    <a:pt x="1372" y="2"/>
                    <a:pt x="1374" y="2"/>
                  </a:cubicBezTo>
                  <a:cubicBezTo>
                    <a:pt x="1378" y="1"/>
                    <a:pt x="1382" y="1"/>
                    <a:pt x="1386" y="1"/>
                  </a:cubicBezTo>
                  <a:cubicBezTo>
                    <a:pt x="1395" y="0"/>
                    <a:pt x="1404" y="0"/>
                    <a:pt x="1413" y="0"/>
                  </a:cubicBezTo>
                  <a:cubicBezTo>
                    <a:pt x="1429" y="0"/>
                    <a:pt x="1445" y="1"/>
                    <a:pt x="1461" y="3"/>
                  </a:cubicBezTo>
                  <a:cubicBezTo>
                    <a:pt x="1486" y="6"/>
                    <a:pt x="1510" y="11"/>
                    <a:pt x="1533" y="19"/>
                  </a:cubicBezTo>
                  <a:cubicBezTo>
                    <a:pt x="1537" y="20"/>
                    <a:pt x="1541" y="22"/>
                    <a:pt x="1544" y="23"/>
                  </a:cubicBezTo>
                  <a:cubicBezTo>
                    <a:pt x="1546" y="24"/>
                    <a:pt x="1548" y="25"/>
                    <a:pt x="1550" y="25"/>
                  </a:cubicBezTo>
                  <a:cubicBezTo>
                    <a:pt x="1554" y="27"/>
                    <a:pt x="1557" y="28"/>
                    <a:pt x="1560" y="30"/>
                  </a:cubicBezTo>
                  <a:cubicBezTo>
                    <a:pt x="1563" y="31"/>
                    <a:pt x="1565" y="32"/>
                    <a:pt x="1567" y="32"/>
                  </a:cubicBezTo>
                  <a:cubicBezTo>
                    <a:pt x="1568" y="33"/>
                    <a:pt x="1568" y="33"/>
                    <a:pt x="1568" y="33"/>
                  </a:cubicBezTo>
                  <a:cubicBezTo>
                    <a:pt x="1570" y="34"/>
                    <a:pt x="1572" y="35"/>
                    <a:pt x="1574" y="36"/>
                  </a:cubicBezTo>
                  <a:cubicBezTo>
                    <a:pt x="1576" y="37"/>
                    <a:pt x="1576" y="37"/>
                    <a:pt x="1576" y="37"/>
                  </a:cubicBezTo>
                  <a:cubicBezTo>
                    <a:pt x="1576" y="37"/>
                    <a:pt x="1576" y="37"/>
                    <a:pt x="1576" y="37"/>
                  </a:cubicBezTo>
                  <a:cubicBezTo>
                    <a:pt x="1579" y="38"/>
                    <a:pt x="1581" y="39"/>
                    <a:pt x="1584" y="41"/>
                  </a:cubicBezTo>
                  <a:cubicBezTo>
                    <a:pt x="1585" y="42"/>
                    <a:pt x="1587" y="43"/>
                    <a:pt x="1589" y="44"/>
                  </a:cubicBezTo>
                  <a:cubicBezTo>
                    <a:pt x="1592" y="46"/>
                    <a:pt x="1596" y="47"/>
                    <a:pt x="1599" y="50"/>
                  </a:cubicBezTo>
                  <a:cubicBezTo>
                    <a:pt x="1620" y="62"/>
                    <a:pt x="1638" y="77"/>
                    <a:pt x="1655" y="93"/>
                  </a:cubicBezTo>
                  <a:cubicBezTo>
                    <a:pt x="1661" y="99"/>
                    <a:pt x="1667" y="105"/>
                    <a:pt x="1672" y="112"/>
                  </a:cubicBezTo>
                  <a:cubicBezTo>
                    <a:pt x="1675" y="115"/>
                    <a:pt x="1675" y="120"/>
                    <a:pt x="1671" y="123"/>
                  </a:cubicBezTo>
                  <a:cubicBezTo>
                    <a:pt x="1670" y="125"/>
                    <a:pt x="1668" y="125"/>
                    <a:pt x="1666" y="125"/>
                  </a:cubicBezTo>
                  <a:close/>
                  <a:moveTo>
                    <a:pt x="1276" y="43"/>
                  </a:moveTo>
                  <a:cubicBezTo>
                    <a:pt x="1273" y="43"/>
                    <a:pt x="1270" y="41"/>
                    <a:pt x="1268" y="38"/>
                  </a:cubicBezTo>
                  <a:cubicBezTo>
                    <a:pt x="1266" y="33"/>
                    <a:pt x="1269" y="28"/>
                    <a:pt x="1273" y="27"/>
                  </a:cubicBezTo>
                  <a:cubicBezTo>
                    <a:pt x="1280" y="24"/>
                    <a:pt x="1287" y="21"/>
                    <a:pt x="1295" y="19"/>
                  </a:cubicBezTo>
                  <a:cubicBezTo>
                    <a:pt x="1299" y="17"/>
                    <a:pt x="1304" y="19"/>
                    <a:pt x="1305" y="24"/>
                  </a:cubicBezTo>
                  <a:cubicBezTo>
                    <a:pt x="1307" y="28"/>
                    <a:pt x="1304" y="33"/>
                    <a:pt x="1300" y="35"/>
                  </a:cubicBezTo>
                  <a:cubicBezTo>
                    <a:pt x="1293" y="37"/>
                    <a:pt x="1286" y="40"/>
                    <a:pt x="1279" y="42"/>
                  </a:cubicBezTo>
                  <a:cubicBezTo>
                    <a:pt x="1278" y="43"/>
                    <a:pt x="1277" y="43"/>
                    <a:pt x="1276" y="43"/>
                  </a:cubicBezTo>
                  <a:close/>
                  <a:moveTo>
                    <a:pt x="3202" y="22"/>
                  </a:moveTo>
                  <a:cubicBezTo>
                    <a:pt x="3202" y="22"/>
                    <a:pt x="3201" y="21"/>
                    <a:pt x="3201" y="21"/>
                  </a:cubicBezTo>
                  <a:cubicBezTo>
                    <a:pt x="3195" y="20"/>
                    <a:pt x="3190" y="20"/>
                    <a:pt x="3184" y="19"/>
                  </a:cubicBezTo>
                  <a:cubicBezTo>
                    <a:pt x="3182" y="19"/>
                    <a:pt x="3181" y="19"/>
                    <a:pt x="3179" y="19"/>
                  </a:cubicBezTo>
                  <a:cubicBezTo>
                    <a:pt x="3174" y="18"/>
                    <a:pt x="3171" y="14"/>
                    <a:pt x="3171" y="9"/>
                  </a:cubicBezTo>
                  <a:cubicBezTo>
                    <a:pt x="3172" y="5"/>
                    <a:pt x="3176" y="1"/>
                    <a:pt x="3181" y="2"/>
                  </a:cubicBezTo>
                  <a:cubicBezTo>
                    <a:pt x="3182" y="2"/>
                    <a:pt x="3184" y="2"/>
                    <a:pt x="3186" y="2"/>
                  </a:cubicBezTo>
                  <a:cubicBezTo>
                    <a:pt x="3192" y="3"/>
                    <a:pt x="3198" y="4"/>
                    <a:pt x="3204" y="5"/>
                  </a:cubicBezTo>
                  <a:cubicBezTo>
                    <a:pt x="3208" y="5"/>
                    <a:pt x="3211" y="10"/>
                    <a:pt x="3211" y="14"/>
                  </a:cubicBezTo>
                  <a:cubicBezTo>
                    <a:pt x="3210" y="19"/>
                    <a:pt x="3206" y="22"/>
                    <a:pt x="320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A3FE4759-F85A-44CF-A341-54B5B4EB8CCD}"/>
                </a:ext>
              </a:extLst>
            </p:cNvPr>
            <p:cNvSpPr>
              <a:spLocks noEditPoints="1"/>
            </p:cNvSpPr>
            <p:nvPr/>
          </p:nvSpPr>
          <p:spPr bwMode="auto">
            <a:xfrm>
              <a:off x="4592345" y="17487730"/>
              <a:ext cx="11029950" cy="2805113"/>
            </a:xfrm>
            <a:custGeom>
              <a:avLst/>
              <a:gdLst>
                <a:gd name="T0" fmla="*/ 581 w 3473"/>
                <a:gd name="T1" fmla="*/ 881 h 881"/>
                <a:gd name="T2" fmla="*/ 2204 w 3473"/>
                <a:gd name="T3" fmla="*/ 872 h 881"/>
                <a:gd name="T4" fmla="*/ 618 w 3473"/>
                <a:gd name="T5" fmla="*/ 872 h 881"/>
                <a:gd name="T6" fmla="*/ 847 w 3473"/>
                <a:gd name="T7" fmla="*/ 824 h 881"/>
                <a:gd name="T8" fmla="*/ 2419 w 3473"/>
                <a:gd name="T9" fmla="*/ 855 h 881"/>
                <a:gd name="T10" fmla="*/ 483 w 3473"/>
                <a:gd name="T11" fmla="*/ 865 h 881"/>
                <a:gd name="T12" fmla="*/ 234 w 3473"/>
                <a:gd name="T13" fmla="*/ 762 h 881"/>
                <a:gd name="T14" fmla="*/ 2462 w 3473"/>
                <a:gd name="T15" fmla="*/ 846 h 881"/>
                <a:gd name="T16" fmla="*/ 2021 w 3473"/>
                <a:gd name="T17" fmla="*/ 809 h 881"/>
                <a:gd name="T18" fmla="*/ 877 w 3473"/>
                <a:gd name="T19" fmla="*/ 793 h 881"/>
                <a:gd name="T20" fmla="*/ 946 w 3473"/>
                <a:gd name="T21" fmla="*/ 744 h 881"/>
                <a:gd name="T22" fmla="*/ 1949 w 3473"/>
                <a:gd name="T23" fmla="*/ 761 h 881"/>
                <a:gd name="T24" fmla="*/ 166 w 3473"/>
                <a:gd name="T25" fmla="*/ 715 h 881"/>
                <a:gd name="T26" fmla="*/ 2695 w 3473"/>
                <a:gd name="T27" fmla="*/ 730 h 881"/>
                <a:gd name="T28" fmla="*/ 1777 w 3473"/>
                <a:gd name="T29" fmla="*/ 543 h 881"/>
                <a:gd name="T30" fmla="*/ 993 w 3473"/>
                <a:gd name="T31" fmla="*/ 723 h 881"/>
                <a:gd name="T32" fmla="*/ 1050 w 3473"/>
                <a:gd name="T33" fmla="*/ 664 h 881"/>
                <a:gd name="T34" fmla="*/ 2772 w 3473"/>
                <a:gd name="T35" fmla="*/ 671 h 881"/>
                <a:gd name="T36" fmla="*/ 141 w 3473"/>
                <a:gd name="T37" fmla="*/ 684 h 881"/>
                <a:gd name="T38" fmla="*/ 32 w 3473"/>
                <a:gd name="T39" fmla="*/ 432 h 881"/>
                <a:gd name="T40" fmla="*/ 2788 w 3473"/>
                <a:gd name="T41" fmla="*/ 636 h 881"/>
                <a:gd name="T42" fmla="*/ 2883 w 3473"/>
                <a:gd name="T43" fmla="*/ 435 h 881"/>
                <a:gd name="T44" fmla="*/ 3473 w 3473"/>
                <a:gd name="T45" fmla="*/ 613 h 881"/>
                <a:gd name="T46" fmla="*/ 1750 w 3473"/>
                <a:gd name="T47" fmla="*/ 465 h 881"/>
                <a:gd name="T48" fmla="*/ 1131 w 3473"/>
                <a:gd name="T49" fmla="*/ 493 h 881"/>
                <a:gd name="T50" fmla="*/ 3465 w 3473"/>
                <a:gd name="T51" fmla="*/ 485 h 881"/>
                <a:gd name="T52" fmla="*/ 3454 w 3473"/>
                <a:gd name="T53" fmla="*/ 252 h 881"/>
                <a:gd name="T54" fmla="*/ 3473 w 3473"/>
                <a:gd name="T55" fmla="*/ 477 h 881"/>
                <a:gd name="T56" fmla="*/ 1162 w 3473"/>
                <a:gd name="T57" fmla="*/ 398 h 881"/>
                <a:gd name="T58" fmla="*/ 1755 w 3473"/>
                <a:gd name="T59" fmla="*/ 409 h 881"/>
                <a:gd name="T60" fmla="*/ 10 w 3473"/>
                <a:gd name="T61" fmla="*/ 336 h 881"/>
                <a:gd name="T62" fmla="*/ 2876 w 3473"/>
                <a:gd name="T63" fmla="*/ 375 h 881"/>
                <a:gd name="T64" fmla="*/ 1728 w 3473"/>
                <a:gd name="T65" fmla="*/ 284 h 881"/>
                <a:gd name="T66" fmla="*/ 1743 w 3473"/>
                <a:gd name="T67" fmla="*/ 253 h 881"/>
                <a:gd name="T68" fmla="*/ 1749 w 3473"/>
                <a:gd name="T69" fmla="*/ 365 h 881"/>
                <a:gd name="T70" fmla="*/ 1154 w 3473"/>
                <a:gd name="T71" fmla="*/ 265 h 881"/>
                <a:gd name="T72" fmla="*/ 1174 w 3473"/>
                <a:gd name="T73" fmla="*/ 237 h 881"/>
                <a:gd name="T74" fmla="*/ 1159 w 3473"/>
                <a:gd name="T75" fmla="*/ 360 h 881"/>
                <a:gd name="T76" fmla="*/ 2898 w 3473"/>
                <a:gd name="T77" fmla="*/ 286 h 881"/>
                <a:gd name="T78" fmla="*/ 18 w 3473"/>
                <a:gd name="T79" fmla="*/ 299 h 881"/>
                <a:gd name="T80" fmla="*/ 17 w 3473"/>
                <a:gd name="T81" fmla="*/ 254 h 881"/>
                <a:gd name="T82" fmla="*/ 3005 w 3473"/>
                <a:gd name="T83" fmla="*/ 48 h 881"/>
                <a:gd name="T84" fmla="*/ 3454 w 3473"/>
                <a:gd name="T85" fmla="*/ 215 h 881"/>
                <a:gd name="T86" fmla="*/ 3456 w 3473"/>
                <a:gd name="T87" fmla="*/ 214 h 881"/>
                <a:gd name="T88" fmla="*/ 3417 w 3473"/>
                <a:gd name="T89" fmla="*/ 133 h 881"/>
                <a:gd name="T90" fmla="*/ 1650 w 3473"/>
                <a:gd name="T91" fmla="*/ 69 h 881"/>
                <a:gd name="T92" fmla="*/ 1225 w 3473"/>
                <a:gd name="T93" fmla="*/ 91 h 881"/>
                <a:gd name="T94" fmla="*/ 3380 w 3473"/>
                <a:gd name="T95" fmla="*/ 94 h 881"/>
                <a:gd name="T96" fmla="*/ 3218 w 3473"/>
                <a:gd name="T97" fmla="*/ 3 h 881"/>
                <a:gd name="T98" fmla="*/ 3388 w 3473"/>
                <a:gd name="T99" fmla="*/ 98 h 881"/>
                <a:gd name="T100" fmla="*/ 1305 w 3473"/>
                <a:gd name="T101" fmla="*/ 51 h 881"/>
                <a:gd name="T102" fmla="*/ 3050 w 3473"/>
                <a:gd name="T103" fmla="*/ 43 h 881"/>
                <a:gd name="T104" fmla="*/ 1561 w 3473"/>
                <a:gd name="T105" fmla="*/ 38 h 881"/>
                <a:gd name="T106" fmla="*/ 1410 w 3473"/>
                <a:gd name="T107" fmla="*/ 20 h 881"/>
                <a:gd name="T108" fmla="*/ 1363 w 3473"/>
                <a:gd name="T109" fmla="*/ 29 h 881"/>
                <a:gd name="T110" fmla="*/ 1391 w 3473"/>
                <a:gd name="T111" fmla="*/ 5 h 881"/>
                <a:gd name="T112" fmla="*/ 1557 w 3473"/>
                <a:gd name="T113" fmla="*/ 18 h 881"/>
                <a:gd name="T114" fmla="*/ 3136 w 3473"/>
                <a:gd name="T115" fmla="*/ 3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581" y="881"/>
                  </a:moveTo>
                  <a:cubicBezTo>
                    <a:pt x="581" y="881"/>
                    <a:pt x="581" y="881"/>
                    <a:pt x="581" y="881"/>
                  </a:cubicBezTo>
                  <a:cubicBezTo>
                    <a:pt x="566" y="881"/>
                    <a:pt x="551" y="881"/>
                    <a:pt x="536" y="879"/>
                  </a:cubicBezTo>
                  <a:cubicBezTo>
                    <a:pt x="531" y="879"/>
                    <a:pt x="527" y="875"/>
                    <a:pt x="528" y="870"/>
                  </a:cubicBezTo>
                  <a:cubicBezTo>
                    <a:pt x="528" y="866"/>
                    <a:pt x="532" y="862"/>
                    <a:pt x="537" y="863"/>
                  </a:cubicBezTo>
                  <a:cubicBezTo>
                    <a:pt x="552" y="864"/>
                    <a:pt x="567" y="864"/>
                    <a:pt x="581" y="864"/>
                  </a:cubicBezTo>
                  <a:cubicBezTo>
                    <a:pt x="584" y="864"/>
                    <a:pt x="586" y="865"/>
                    <a:pt x="587" y="867"/>
                  </a:cubicBezTo>
                  <a:cubicBezTo>
                    <a:pt x="589" y="869"/>
                    <a:pt x="590" y="871"/>
                    <a:pt x="590" y="873"/>
                  </a:cubicBezTo>
                  <a:cubicBezTo>
                    <a:pt x="590" y="878"/>
                    <a:pt x="586" y="881"/>
                    <a:pt x="581" y="881"/>
                  </a:cubicBezTo>
                  <a:close/>
                  <a:moveTo>
                    <a:pt x="2330" y="881"/>
                  </a:moveTo>
                  <a:cubicBezTo>
                    <a:pt x="2326" y="881"/>
                    <a:pt x="2322" y="878"/>
                    <a:pt x="2322" y="873"/>
                  </a:cubicBezTo>
                  <a:cubicBezTo>
                    <a:pt x="2322" y="871"/>
                    <a:pt x="2322" y="868"/>
                    <a:pt x="2324" y="867"/>
                  </a:cubicBezTo>
                  <a:cubicBezTo>
                    <a:pt x="2326" y="865"/>
                    <a:pt x="2328" y="864"/>
                    <a:pt x="2330" y="864"/>
                  </a:cubicBezTo>
                  <a:cubicBezTo>
                    <a:pt x="2335" y="864"/>
                    <a:pt x="2339" y="868"/>
                    <a:pt x="2339" y="872"/>
                  </a:cubicBezTo>
                  <a:cubicBezTo>
                    <a:pt x="2339" y="877"/>
                    <a:pt x="2335" y="881"/>
                    <a:pt x="2330" y="881"/>
                  </a:cubicBezTo>
                  <a:close/>
                  <a:moveTo>
                    <a:pt x="2285" y="881"/>
                  </a:moveTo>
                  <a:cubicBezTo>
                    <a:pt x="2285" y="881"/>
                    <a:pt x="2285" y="881"/>
                    <a:pt x="2285" y="881"/>
                  </a:cubicBezTo>
                  <a:cubicBezTo>
                    <a:pt x="2258" y="880"/>
                    <a:pt x="2231" y="877"/>
                    <a:pt x="2204" y="872"/>
                  </a:cubicBezTo>
                  <a:cubicBezTo>
                    <a:pt x="2155" y="863"/>
                    <a:pt x="2107" y="849"/>
                    <a:pt x="2062" y="829"/>
                  </a:cubicBezTo>
                  <a:cubicBezTo>
                    <a:pt x="2058" y="827"/>
                    <a:pt x="2056" y="822"/>
                    <a:pt x="2058" y="818"/>
                  </a:cubicBezTo>
                  <a:cubicBezTo>
                    <a:pt x="2060" y="814"/>
                    <a:pt x="2065" y="812"/>
                    <a:pt x="2069" y="814"/>
                  </a:cubicBezTo>
                  <a:cubicBezTo>
                    <a:pt x="2113" y="833"/>
                    <a:pt x="2159" y="847"/>
                    <a:pt x="2207" y="855"/>
                  </a:cubicBezTo>
                  <a:cubicBezTo>
                    <a:pt x="2233" y="860"/>
                    <a:pt x="2259" y="863"/>
                    <a:pt x="2285" y="864"/>
                  </a:cubicBezTo>
                  <a:cubicBezTo>
                    <a:pt x="2290" y="864"/>
                    <a:pt x="2294" y="868"/>
                    <a:pt x="2293" y="873"/>
                  </a:cubicBezTo>
                  <a:cubicBezTo>
                    <a:pt x="2293" y="877"/>
                    <a:pt x="2289" y="881"/>
                    <a:pt x="2285" y="881"/>
                  </a:cubicBezTo>
                  <a:close/>
                  <a:moveTo>
                    <a:pt x="627" y="880"/>
                  </a:moveTo>
                  <a:cubicBezTo>
                    <a:pt x="622" y="880"/>
                    <a:pt x="618" y="877"/>
                    <a:pt x="618" y="872"/>
                  </a:cubicBezTo>
                  <a:cubicBezTo>
                    <a:pt x="618" y="870"/>
                    <a:pt x="619" y="868"/>
                    <a:pt x="620" y="866"/>
                  </a:cubicBezTo>
                  <a:cubicBezTo>
                    <a:pt x="622" y="864"/>
                    <a:pt x="624" y="863"/>
                    <a:pt x="626" y="863"/>
                  </a:cubicBezTo>
                  <a:cubicBezTo>
                    <a:pt x="659" y="861"/>
                    <a:pt x="692" y="856"/>
                    <a:pt x="724" y="849"/>
                  </a:cubicBezTo>
                  <a:cubicBezTo>
                    <a:pt x="765" y="839"/>
                    <a:pt x="804" y="826"/>
                    <a:pt x="840" y="809"/>
                  </a:cubicBezTo>
                  <a:cubicBezTo>
                    <a:pt x="840" y="809"/>
                    <a:pt x="841" y="808"/>
                    <a:pt x="841" y="808"/>
                  </a:cubicBezTo>
                  <a:cubicBezTo>
                    <a:pt x="845" y="806"/>
                    <a:pt x="850" y="808"/>
                    <a:pt x="852" y="812"/>
                  </a:cubicBezTo>
                  <a:cubicBezTo>
                    <a:pt x="854" y="817"/>
                    <a:pt x="852" y="822"/>
                    <a:pt x="848" y="824"/>
                  </a:cubicBezTo>
                  <a:cubicBezTo>
                    <a:pt x="848" y="824"/>
                    <a:pt x="848" y="824"/>
                    <a:pt x="847" y="824"/>
                  </a:cubicBezTo>
                  <a:cubicBezTo>
                    <a:pt x="847" y="824"/>
                    <a:pt x="847" y="824"/>
                    <a:pt x="847" y="824"/>
                  </a:cubicBezTo>
                  <a:cubicBezTo>
                    <a:pt x="810" y="842"/>
                    <a:pt x="770" y="855"/>
                    <a:pt x="728" y="865"/>
                  </a:cubicBezTo>
                  <a:cubicBezTo>
                    <a:pt x="695" y="873"/>
                    <a:pt x="661" y="878"/>
                    <a:pt x="627" y="880"/>
                  </a:cubicBezTo>
                  <a:cubicBezTo>
                    <a:pt x="627" y="880"/>
                    <a:pt x="627" y="880"/>
                    <a:pt x="627" y="880"/>
                  </a:cubicBezTo>
                  <a:close/>
                  <a:moveTo>
                    <a:pt x="2375" y="878"/>
                  </a:moveTo>
                  <a:cubicBezTo>
                    <a:pt x="2371" y="878"/>
                    <a:pt x="2367" y="875"/>
                    <a:pt x="2367" y="871"/>
                  </a:cubicBezTo>
                  <a:cubicBezTo>
                    <a:pt x="2367" y="868"/>
                    <a:pt x="2367" y="866"/>
                    <a:pt x="2369" y="864"/>
                  </a:cubicBezTo>
                  <a:cubicBezTo>
                    <a:pt x="2370" y="863"/>
                    <a:pt x="2372" y="862"/>
                    <a:pt x="2375" y="861"/>
                  </a:cubicBezTo>
                  <a:cubicBezTo>
                    <a:pt x="2389" y="860"/>
                    <a:pt x="2404" y="858"/>
                    <a:pt x="2419" y="855"/>
                  </a:cubicBezTo>
                  <a:cubicBezTo>
                    <a:pt x="2419" y="855"/>
                    <a:pt x="2419" y="855"/>
                    <a:pt x="2419" y="855"/>
                  </a:cubicBezTo>
                  <a:cubicBezTo>
                    <a:pt x="2419" y="855"/>
                    <a:pt x="2419" y="855"/>
                    <a:pt x="2419" y="855"/>
                  </a:cubicBezTo>
                  <a:cubicBezTo>
                    <a:pt x="2423" y="855"/>
                    <a:pt x="2428" y="858"/>
                    <a:pt x="2429" y="862"/>
                  </a:cubicBezTo>
                  <a:cubicBezTo>
                    <a:pt x="2429" y="865"/>
                    <a:pt x="2428" y="867"/>
                    <a:pt x="2427" y="869"/>
                  </a:cubicBezTo>
                  <a:cubicBezTo>
                    <a:pt x="2426" y="871"/>
                    <a:pt x="2424" y="872"/>
                    <a:pt x="2422" y="872"/>
                  </a:cubicBezTo>
                  <a:cubicBezTo>
                    <a:pt x="2407" y="875"/>
                    <a:pt x="2391" y="877"/>
                    <a:pt x="2376" y="878"/>
                  </a:cubicBezTo>
                  <a:cubicBezTo>
                    <a:pt x="2376" y="878"/>
                    <a:pt x="2376" y="878"/>
                    <a:pt x="2375" y="878"/>
                  </a:cubicBezTo>
                  <a:close/>
                  <a:moveTo>
                    <a:pt x="491" y="874"/>
                  </a:moveTo>
                  <a:cubicBezTo>
                    <a:pt x="491" y="874"/>
                    <a:pt x="490" y="874"/>
                    <a:pt x="490" y="874"/>
                  </a:cubicBezTo>
                  <a:cubicBezTo>
                    <a:pt x="485" y="874"/>
                    <a:pt x="482" y="869"/>
                    <a:pt x="483" y="865"/>
                  </a:cubicBezTo>
                  <a:cubicBezTo>
                    <a:pt x="484" y="860"/>
                    <a:pt x="488" y="857"/>
                    <a:pt x="493" y="858"/>
                  </a:cubicBezTo>
                  <a:cubicBezTo>
                    <a:pt x="497" y="858"/>
                    <a:pt x="500" y="863"/>
                    <a:pt x="500" y="867"/>
                  </a:cubicBezTo>
                  <a:cubicBezTo>
                    <a:pt x="499" y="871"/>
                    <a:pt x="495" y="874"/>
                    <a:pt x="491" y="874"/>
                  </a:cubicBezTo>
                  <a:close/>
                  <a:moveTo>
                    <a:pt x="447" y="866"/>
                  </a:moveTo>
                  <a:cubicBezTo>
                    <a:pt x="446" y="866"/>
                    <a:pt x="446" y="866"/>
                    <a:pt x="445" y="866"/>
                  </a:cubicBezTo>
                  <a:cubicBezTo>
                    <a:pt x="416" y="859"/>
                    <a:pt x="388" y="851"/>
                    <a:pt x="360" y="840"/>
                  </a:cubicBezTo>
                  <a:cubicBezTo>
                    <a:pt x="360" y="840"/>
                    <a:pt x="360" y="840"/>
                    <a:pt x="360" y="840"/>
                  </a:cubicBezTo>
                  <a:cubicBezTo>
                    <a:pt x="316" y="823"/>
                    <a:pt x="275" y="801"/>
                    <a:pt x="236" y="774"/>
                  </a:cubicBezTo>
                  <a:cubicBezTo>
                    <a:pt x="232" y="771"/>
                    <a:pt x="231" y="766"/>
                    <a:pt x="234" y="762"/>
                  </a:cubicBezTo>
                  <a:cubicBezTo>
                    <a:pt x="237" y="758"/>
                    <a:pt x="242" y="757"/>
                    <a:pt x="246" y="760"/>
                  </a:cubicBezTo>
                  <a:cubicBezTo>
                    <a:pt x="283" y="786"/>
                    <a:pt x="324" y="808"/>
                    <a:pt x="366" y="824"/>
                  </a:cubicBezTo>
                  <a:cubicBezTo>
                    <a:pt x="393" y="834"/>
                    <a:pt x="421" y="843"/>
                    <a:pt x="449" y="849"/>
                  </a:cubicBezTo>
                  <a:cubicBezTo>
                    <a:pt x="453" y="850"/>
                    <a:pt x="456" y="855"/>
                    <a:pt x="455" y="859"/>
                  </a:cubicBezTo>
                  <a:cubicBezTo>
                    <a:pt x="454" y="863"/>
                    <a:pt x="451" y="866"/>
                    <a:pt x="447" y="866"/>
                  </a:cubicBezTo>
                  <a:close/>
                  <a:moveTo>
                    <a:pt x="2464" y="863"/>
                  </a:moveTo>
                  <a:cubicBezTo>
                    <a:pt x="2461" y="863"/>
                    <a:pt x="2457" y="860"/>
                    <a:pt x="2456" y="856"/>
                  </a:cubicBezTo>
                  <a:cubicBezTo>
                    <a:pt x="2456" y="854"/>
                    <a:pt x="2456" y="852"/>
                    <a:pt x="2457" y="850"/>
                  </a:cubicBezTo>
                  <a:cubicBezTo>
                    <a:pt x="2458" y="848"/>
                    <a:pt x="2460" y="847"/>
                    <a:pt x="2462" y="846"/>
                  </a:cubicBezTo>
                  <a:cubicBezTo>
                    <a:pt x="2497" y="837"/>
                    <a:pt x="2531" y="825"/>
                    <a:pt x="2564" y="811"/>
                  </a:cubicBezTo>
                  <a:cubicBezTo>
                    <a:pt x="2599" y="795"/>
                    <a:pt x="2632" y="775"/>
                    <a:pt x="2663" y="752"/>
                  </a:cubicBezTo>
                  <a:cubicBezTo>
                    <a:pt x="2667" y="749"/>
                    <a:pt x="2672" y="750"/>
                    <a:pt x="2675" y="754"/>
                  </a:cubicBezTo>
                  <a:cubicBezTo>
                    <a:pt x="2678" y="758"/>
                    <a:pt x="2677" y="763"/>
                    <a:pt x="2673" y="766"/>
                  </a:cubicBezTo>
                  <a:cubicBezTo>
                    <a:pt x="2641" y="789"/>
                    <a:pt x="2607" y="810"/>
                    <a:pt x="2571" y="826"/>
                  </a:cubicBezTo>
                  <a:cubicBezTo>
                    <a:pt x="2537" y="841"/>
                    <a:pt x="2502" y="854"/>
                    <a:pt x="2466" y="863"/>
                  </a:cubicBezTo>
                  <a:cubicBezTo>
                    <a:pt x="2466" y="863"/>
                    <a:pt x="2465" y="863"/>
                    <a:pt x="2464" y="863"/>
                  </a:cubicBezTo>
                  <a:close/>
                  <a:moveTo>
                    <a:pt x="2025" y="810"/>
                  </a:moveTo>
                  <a:cubicBezTo>
                    <a:pt x="2024" y="810"/>
                    <a:pt x="2022" y="810"/>
                    <a:pt x="2021" y="809"/>
                  </a:cubicBezTo>
                  <a:cubicBezTo>
                    <a:pt x="2008" y="802"/>
                    <a:pt x="1994" y="794"/>
                    <a:pt x="1982" y="786"/>
                  </a:cubicBezTo>
                  <a:cubicBezTo>
                    <a:pt x="1978" y="783"/>
                    <a:pt x="1977" y="778"/>
                    <a:pt x="1979" y="774"/>
                  </a:cubicBezTo>
                  <a:cubicBezTo>
                    <a:pt x="1982" y="770"/>
                    <a:pt x="1987" y="769"/>
                    <a:pt x="1991" y="771"/>
                  </a:cubicBezTo>
                  <a:cubicBezTo>
                    <a:pt x="2003" y="780"/>
                    <a:pt x="2016" y="787"/>
                    <a:pt x="2029" y="794"/>
                  </a:cubicBezTo>
                  <a:cubicBezTo>
                    <a:pt x="2033" y="796"/>
                    <a:pt x="2035" y="802"/>
                    <a:pt x="2033" y="806"/>
                  </a:cubicBezTo>
                  <a:cubicBezTo>
                    <a:pt x="2031" y="808"/>
                    <a:pt x="2028" y="810"/>
                    <a:pt x="2025" y="810"/>
                  </a:cubicBezTo>
                  <a:close/>
                  <a:moveTo>
                    <a:pt x="885" y="804"/>
                  </a:moveTo>
                  <a:cubicBezTo>
                    <a:pt x="882" y="804"/>
                    <a:pt x="879" y="802"/>
                    <a:pt x="877" y="799"/>
                  </a:cubicBezTo>
                  <a:cubicBezTo>
                    <a:pt x="876" y="797"/>
                    <a:pt x="876" y="795"/>
                    <a:pt x="877" y="793"/>
                  </a:cubicBezTo>
                  <a:cubicBezTo>
                    <a:pt x="877" y="791"/>
                    <a:pt x="879" y="789"/>
                    <a:pt x="881" y="788"/>
                  </a:cubicBezTo>
                  <a:cubicBezTo>
                    <a:pt x="884" y="785"/>
                    <a:pt x="890" y="787"/>
                    <a:pt x="892" y="791"/>
                  </a:cubicBezTo>
                  <a:cubicBezTo>
                    <a:pt x="894" y="795"/>
                    <a:pt x="893" y="800"/>
                    <a:pt x="889" y="802"/>
                  </a:cubicBezTo>
                  <a:cubicBezTo>
                    <a:pt x="888" y="803"/>
                    <a:pt x="886" y="804"/>
                    <a:pt x="885" y="804"/>
                  </a:cubicBezTo>
                  <a:close/>
                  <a:moveTo>
                    <a:pt x="923" y="780"/>
                  </a:moveTo>
                  <a:cubicBezTo>
                    <a:pt x="920" y="780"/>
                    <a:pt x="918" y="778"/>
                    <a:pt x="916" y="776"/>
                  </a:cubicBezTo>
                  <a:cubicBezTo>
                    <a:pt x="915" y="774"/>
                    <a:pt x="914" y="772"/>
                    <a:pt x="915" y="769"/>
                  </a:cubicBezTo>
                  <a:cubicBezTo>
                    <a:pt x="915" y="767"/>
                    <a:pt x="916" y="765"/>
                    <a:pt x="918" y="764"/>
                  </a:cubicBezTo>
                  <a:cubicBezTo>
                    <a:pt x="928" y="757"/>
                    <a:pt x="937" y="751"/>
                    <a:pt x="946" y="744"/>
                  </a:cubicBezTo>
                  <a:cubicBezTo>
                    <a:pt x="949" y="741"/>
                    <a:pt x="952" y="739"/>
                    <a:pt x="954" y="737"/>
                  </a:cubicBezTo>
                  <a:cubicBezTo>
                    <a:pt x="954" y="737"/>
                    <a:pt x="954" y="737"/>
                    <a:pt x="954" y="737"/>
                  </a:cubicBezTo>
                  <a:cubicBezTo>
                    <a:pt x="954" y="737"/>
                    <a:pt x="954" y="737"/>
                    <a:pt x="954" y="737"/>
                  </a:cubicBezTo>
                  <a:cubicBezTo>
                    <a:pt x="958" y="735"/>
                    <a:pt x="963" y="735"/>
                    <a:pt x="966" y="739"/>
                  </a:cubicBezTo>
                  <a:cubicBezTo>
                    <a:pt x="969" y="742"/>
                    <a:pt x="968" y="748"/>
                    <a:pt x="965" y="751"/>
                  </a:cubicBezTo>
                  <a:cubicBezTo>
                    <a:pt x="962" y="753"/>
                    <a:pt x="960" y="755"/>
                    <a:pt x="957" y="757"/>
                  </a:cubicBezTo>
                  <a:cubicBezTo>
                    <a:pt x="947" y="764"/>
                    <a:pt x="938" y="771"/>
                    <a:pt x="928" y="778"/>
                  </a:cubicBezTo>
                  <a:cubicBezTo>
                    <a:pt x="926" y="779"/>
                    <a:pt x="925" y="780"/>
                    <a:pt x="923" y="780"/>
                  </a:cubicBezTo>
                  <a:close/>
                  <a:moveTo>
                    <a:pt x="1949" y="761"/>
                  </a:moveTo>
                  <a:cubicBezTo>
                    <a:pt x="1947" y="761"/>
                    <a:pt x="1946" y="760"/>
                    <a:pt x="1944" y="759"/>
                  </a:cubicBezTo>
                  <a:cubicBezTo>
                    <a:pt x="1940" y="756"/>
                    <a:pt x="1940" y="751"/>
                    <a:pt x="1943" y="747"/>
                  </a:cubicBezTo>
                  <a:cubicBezTo>
                    <a:pt x="1945" y="744"/>
                    <a:pt x="1951" y="743"/>
                    <a:pt x="1954" y="746"/>
                  </a:cubicBezTo>
                  <a:cubicBezTo>
                    <a:pt x="1956" y="747"/>
                    <a:pt x="1957" y="749"/>
                    <a:pt x="1958" y="751"/>
                  </a:cubicBezTo>
                  <a:cubicBezTo>
                    <a:pt x="1958" y="754"/>
                    <a:pt x="1957" y="756"/>
                    <a:pt x="1956" y="758"/>
                  </a:cubicBezTo>
                  <a:cubicBezTo>
                    <a:pt x="1954" y="760"/>
                    <a:pt x="1952" y="761"/>
                    <a:pt x="1949" y="761"/>
                  </a:cubicBezTo>
                  <a:close/>
                  <a:moveTo>
                    <a:pt x="205" y="748"/>
                  </a:moveTo>
                  <a:cubicBezTo>
                    <a:pt x="203" y="748"/>
                    <a:pt x="201" y="747"/>
                    <a:pt x="200" y="746"/>
                  </a:cubicBezTo>
                  <a:cubicBezTo>
                    <a:pt x="188" y="736"/>
                    <a:pt x="176" y="726"/>
                    <a:pt x="166" y="715"/>
                  </a:cubicBezTo>
                  <a:cubicBezTo>
                    <a:pt x="164" y="714"/>
                    <a:pt x="163" y="711"/>
                    <a:pt x="163" y="709"/>
                  </a:cubicBezTo>
                  <a:cubicBezTo>
                    <a:pt x="163" y="707"/>
                    <a:pt x="164" y="705"/>
                    <a:pt x="166" y="703"/>
                  </a:cubicBezTo>
                  <a:cubicBezTo>
                    <a:pt x="169" y="700"/>
                    <a:pt x="174" y="700"/>
                    <a:pt x="178" y="703"/>
                  </a:cubicBezTo>
                  <a:cubicBezTo>
                    <a:pt x="188" y="713"/>
                    <a:pt x="199" y="723"/>
                    <a:pt x="211" y="733"/>
                  </a:cubicBezTo>
                  <a:cubicBezTo>
                    <a:pt x="214" y="736"/>
                    <a:pt x="215" y="741"/>
                    <a:pt x="212" y="745"/>
                  </a:cubicBezTo>
                  <a:cubicBezTo>
                    <a:pt x="210" y="747"/>
                    <a:pt x="208" y="748"/>
                    <a:pt x="205" y="748"/>
                  </a:cubicBezTo>
                  <a:close/>
                  <a:moveTo>
                    <a:pt x="2703" y="739"/>
                  </a:moveTo>
                  <a:cubicBezTo>
                    <a:pt x="2701" y="739"/>
                    <a:pt x="2699" y="738"/>
                    <a:pt x="2697" y="736"/>
                  </a:cubicBezTo>
                  <a:cubicBezTo>
                    <a:pt x="2695" y="735"/>
                    <a:pt x="2695" y="732"/>
                    <a:pt x="2695" y="730"/>
                  </a:cubicBezTo>
                  <a:cubicBezTo>
                    <a:pt x="2695" y="728"/>
                    <a:pt x="2696" y="726"/>
                    <a:pt x="2698" y="724"/>
                  </a:cubicBezTo>
                  <a:cubicBezTo>
                    <a:pt x="2701" y="721"/>
                    <a:pt x="2707" y="722"/>
                    <a:pt x="2710" y="725"/>
                  </a:cubicBezTo>
                  <a:cubicBezTo>
                    <a:pt x="2713" y="729"/>
                    <a:pt x="2712" y="734"/>
                    <a:pt x="2709" y="737"/>
                  </a:cubicBezTo>
                  <a:cubicBezTo>
                    <a:pt x="2707" y="738"/>
                    <a:pt x="2705" y="739"/>
                    <a:pt x="2703" y="739"/>
                  </a:cubicBezTo>
                  <a:close/>
                  <a:moveTo>
                    <a:pt x="1915" y="732"/>
                  </a:moveTo>
                  <a:cubicBezTo>
                    <a:pt x="1912" y="732"/>
                    <a:pt x="1910" y="731"/>
                    <a:pt x="1909" y="730"/>
                  </a:cubicBezTo>
                  <a:cubicBezTo>
                    <a:pt x="1896" y="718"/>
                    <a:pt x="1884" y="706"/>
                    <a:pt x="1872" y="693"/>
                  </a:cubicBezTo>
                  <a:cubicBezTo>
                    <a:pt x="1843" y="660"/>
                    <a:pt x="1818" y="624"/>
                    <a:pt x="1797" y="585"/>
                  </a:cubicBezTo>
                  <a:cubicBezTo>
                    <a:pt x="1790" y="572"/>
                    <a:pt x="1783" y="558"/>
                    <a:pt x="1777" y="543"/>
                  </a:cubicBezTo>
                  <a:cubicBezTo>
                    <a:pt x="1775" y="539"/>
                    <a:pt x="1777" y="534"/>
                    <a:pt x="1781" y="532"/>
                  </a:cubicBezTo>
                  <a:cubicBezTo>
                    <a:pt x="1786" y="531"/>
                    <a:pt x="1791" y="533"/>
                    <a:pt x="1793" y="537"/>
                  </a:cubicBezTo>
                  <a:cubicBezTo>
                    <a:pt x="1799" y="551"/>
                    <a:pt x="1805" y="564"/>
                    <a:pt x="1812" y="577"/>
                  </a:cubicBezTo>
                  <a:cubicBezTo>
                    <a:pt x="1832" y="615"/>
                    <a:pt x="1857" y="650"/>
                    <a:pt x="1885" y="682"/>
                  </a:cubicBezTo>
                  <a:cubicBezTo>
                    <a:pt x="1896" y="694"/>
                    <a:pt x="1908" y="706"/>
                    <a:pt x="1920" y="717"/>
                  </a:cubicBezTo>
                  <a:cubicBezTo>
                    <a:pt x="1922" y="719"/>
                    <a:pt x="1923" y="721"/>
                    <a:pt x="1923" y="723"/>
                  </a:cubicBezTo>
                  <a:cubicBezTo>
                    <a:pt x="1923" y="725"/>
                    <a:pt x="1922" y="727"/>
                    <a:pt x="1921" y="729"/>
                  </a:cubicBezTo>
                  <a:cubicBezTo>
                    <a:pt x="1919" y="731"/>
                    <a:pt x="1917" y="732"/>
                    <a:pt x="1915" y="732"/>
                  </a:cubicBezTo>
                  <a:close/>
                  <a:moveTo>
                    <a:pt x="993" y="723"/>
                  </a:moveTo>
                  <a:cubicBezTo>
                    <a:pt x="991" y="723"/>
                    <a:pt x="989" y="722"/>
                    <a:pt x="987" y="720"/>
                  </a:cubicBezTo>
                  <a:cubicBezTo>
                    <a:pt x="984" y="717"/>
                    <a:pt x="984" y="711"/>
                    <a:pt x="987" y="708"/>
                  </a:cubicBezTo>
                  <a:cubicBezTo>
                    <a:pt x="1005" y="691"/>
                    <a:pt x="1021" y="673"/>
                    <a:pt x="1036" y="654"/>
                  </a:cubicBezTo>
                  <a:cubicBezTo>
                    <a:pt x="1062" y="621"/>
                    <a:pt x="1084" y="584"/>
                    <a:pt x="1102" y="545"/>
                  </a:cubicBezTo>
                  <a:cubicBezTo>
                    <a:pt x="1105" y="539"/>
                    <a:pt x="1108" y="532"/>
                    <a:pt x="1111" y="524"/>
                  </a:cubicBezTo>
                  <a:cubicBezTo>
                    <a:pt x="1112" y="520"/>
                    <a:pt x="1117" y="518"/>
                    <a:pt x="1122" y="520"/>
                  </a:cubicBezTo>
                  <a:cubicBezTo>
                    <a:pt x="1126" y="521"/>
                    <a:pt x="1128" y="526"/>
                    <a:pt x="1126" y="531"/>
                  </a:cubicBezTo>
                  <a:cubicBezTo>
                    <a:pt x="1124" y="538"/>
                    <a:pt x="1120" y="545"/>
                    <a:pt x="1117" y="552"/>
                  </a:cubicBezTo>
                  <a:cubicBezTo>
                    <a:pt x="1099" y="592"/>
                    <a:pt x="1076" y="630"/>
                    <a:pt x="1050" y="664"/>
                  </a:cubicBezTo>
                  <a:cubicBezTo>
                    <a:pt x="1034" y="684"/>
                    <a:pt x="1017" y="703"/>
                    <a:pt x="999" y="720"/>
                  </a:cubicBezTo>
                  <a:cubicBezTo>
                    <a:pt x="998" y="722"/>
                    <a:pt x="996" y="723"/>
                    <a:pt x="993" y="723"/>
                  </a:cubicBezTo>
                  <a:close/>
                  <a:moveTo>
                    <a:pt x="2736" y="708"/>
                  </a:moveTo>
                  <a:cubicBezTo>
                    <a:pt x="2734" y="708"/>
                    <a:pt x="2732" y="707"/>
                    <a:pt x="2730" y="706"/>
                  </a:cubicBezTo>
                  <a:cubicBezTo>
                    <a:pt x="2727" y="702"/>
                    <a:pt x="2727" y="697"/>
                    <a:pt x="2730" y="694"/>
                  </a:cubicBezTo>
                  <a:cubicBezTo>
                    <a:pt x="2740" y="683"/>
                    <a:pt x="2750" y="671"/>
                    <a:pt x="2759" y="660"/>
                  </a:cubicBezTo>
                  <a:cubicBezTo>
                    <a:pt x="2762" y="657"/>
                    <a:pt x="2768" y="656"/>
                    <a:pt x="2771" y="659"/>
                  </a:cubicBezTo>
                  <a:cubicBezTo>
                    <a:pt x="2773" y="660"/>
                    <a:pt x="2774" y="662"/>
                    <a:pt x="2774" y="665"/>
                  </a:cubicBezTo>
                  <a:cubicBezTo>
                    <a:pt x="2775" y="667"/>
                    <a:pt x="2774" y="669"/>
                    <a:pt x="2772" y="671"/>
                  </a:cubicBezTo>
                  <a:cubicBezTo>
                    <a:pt x="2763" y="683"/>
                    <a:pt x="2753" y="694"/>
                    <a:pt x="2742" y="705"/>
                  </a:cubicBezTo>
                  <a:cubicBezTo>
                    <a:pt x="2741" y="707"/>
                    <a:pt x="2738" y="708"/>
                    <a:pt x="2736" y="708"/>
                  </a:cubicBezTo>
                  <a:close/>
                  <a:moveTo>
                    <a:pt x="141" y="684"/>
                  </a:moveTo>
                  <a:cubicBezTo>
                    <a:pt x="138" y="684"/>
                    <a:pt x="136" y="683"/>
                    <a:pt x="134" y="681"/>
                  </a:cubicBezTo>
                  <a:cubicBezTo>
                    <a:pt x="131" y="678"/>
                    <a:pt x="132" y="672"/>
                    <a:pt x="135" y="669"/>
                  </a:cubicBezTo>
                  <a:cubicBezTo>
                    <a:pt x="139" y="667"/>
                    <a:pt x="144" y="667"/>
                    <a:pt x="147" y="670"/>
                  </a:cubicBezTo>
                  <a:cubicBezTo>
                    <a:pt x="147" y="670"/>
                    <a:pt x="147" y="670"/>
                    <a:pt x="147" y="670"/>
                  </a:cubicBezTo>
                  <a:cubicBezTo>
                    <a:pt x="150" y="674"/>
                    <a:pt x="150" y="679"/>
                    <a:pt x="146" y="682"/>
                  </a:cubicBezTo>
                  <a:cubicBezTo>
                    <a:pt x="145" y="684"/>
                    <a:pt x="143" y="684"/>
                    <a:pt x="141" y="684"/>
                  </a:cubicBezTo>
                  <a:close/>
                  <a:moveTo>
                    <a:pt x="113" y="649"/>
                  </a:moveTo>
                  <a:cubicBezTo>
                    <a:pt x="113" y="649"/>
                    <a:pt x="113" y="649"/>
                    <a:pt x="113" y="649"/>
                  </a:cubicBezTo>
                  <a:cubicBezTo>
                    <a:pt x="110" y="649"/>
                    <a:pt x="108" y="647"/>
                    <a:pt x="106" y="645"/>
                  </a:cubicBezTo>
                  <a:cubicBezTo>
                    <a:pt x="94" y="628"/>
                    <a:pt x="82" y="609"/>
                    <a:pt x="71" y="590"/>
                  </a:cubicBezTo>
                  <a:cubicBezTo>
                    <a:pt x="51" y="552"/>
                    <a:pt x="35" y="512"/>
                    <a:pt x="23" y="470"/>
                  </a:cubicBezTo>
                  <a:cubicBezTo>
                    <a:pt x="20" y="459"/>
                    <a:pt x="17" y="447"/>
                    <a:pt x="15" y="436"/>
                  </a:cubicBezTo>
                  <a:cubicBezTo>
                    <a:pt x="14" y="434"/>
                    <a:pt x="15" y="432"/>
                    <a:pt x="16" y="430"/>
                  </a:cubicBezTo>
                  <a:cubicBezTo>
                    <a:pt x="17" y="428"/>
                    <a:pt x="19" y="426"/>
                    <a:pt x="21" y="426"/>
                  </a:cubicBezTo>
                  <a:cubicBezTo>
                    <a:pt x="26" y="425"/>
                    <a:pt x="31" y="428"/>
                    <a:pt x="32" y="432"/>
                  </a:cubicBezTo>
                  <a:cubicBezTo>
                    <a:pt x="34" y="444"/>
                    <a:pt x="37" y="455"/>
                    <a:pt x="40" y="465"/>
                  </a:cubicBezTo>
                  <a:cubicBezTo>
                    <a:pt x="51" y="506"/>
                    <a:pt x="67" y="545"/>
                    <a:pt x="86" y="582"/>
                  </a:cubicBezTo>
                  <a:cubicBezTo>
                    <a:pt x="96" y="600"/>
                    <a:pt x="108" y="618"/>
                    <a:pt x="120" y="635"/>
                  </a:cubicBezTo>
                  <a:cubicBezTo>
                    <a:pt x="120" y="635"/>
                    <a:pt x="120" y="635"/>
                    <a:pt x="120" y="635"/>
                  </a:cubicBezTo>
                  <a:cubicBezTo>
                    <a:pt x="121" y="637"/>
                    <a:pt x="122" y="639"/>
                    <a:pt x="121" y="642"/>
                  </a:cubicBezTo>
                  <a:cubicBezTo>
                    <a:pt x="121" y="644"/>
                    <a:pt x="120" y="646"/>
                    <a:pt x="118" y="647"/>
                  </a:cubicBezTo>
                  <a:cubicBezTo>
                    <a:pt x="116" y="648"/>
                    <a:pt x="115" y="649"/>
                    <a:pt x="113" y="649"/>
                  </a:cubicBezTo>
                  <a:close/>
                  <a:moveTo>
                    <a:pt x="2793" y="638"/>
                  </a:moveTo>
                  <a:cubicBezTo>
                    <a:pt x="2791" y="638"/>
                    <a:pt x="2789" y="637"/>
                    <a:pt x="2788" y="636"/>
                  </a:cubicBezTo>
                  <a:cubicBezTo>
                    <a:pt x="2786" y="635"/>
                    <a:pt x="2785" y="633"/>
                    <a:pt x="2784" y="631"/>
                  </a:cubicBezTo>
                  <a:cubicBezTo>
                    <a:pt x="2784" y="628"/>
                    <a:pt x="2784" y="626"/>
                    <a:pt x="2786" y="624"/>
                  </a:cubicBezTo>
                  <a:cubicBezTo>
                    <a:pt x="2802" y="601"/>
                    <a:pt x="2816" y="576"/>
                    <a:pt x="2828" y="550"/>
                  </a:cubicBezTo>
                  <a:cubicBezTo>
                    <a:pt x="2845" y="513"/>
                    <a:pt x="2858" y="473"/>
                    <a:pt x="2867" y="432"/>
                  </a:cubicBezTo>
                  <a:cubicBezTo>
                    <a:pt x="2867" y="428"/>
                    <a:pt x="2868" y="423"/>
                    <a:pt x="2869" y="419"/>
                  </a:cubicBezTo>
                  <a:cubicBezTo>
                    <a:pt x="2869" y="419"/>
                    <a:pt x="2869" y="419"/>
                    <a:pt x="2869" y="419"/>
                  </a:cubicBezTo>
                  <a:cubicBezTo>
                    <a:pt x="2870" y="415"/>
                    <a:pt x="2875" y="412"/>
                    <a:pt x="2879" y="413"/>
                  </a:cubicBezTo>
                  <a:cubicBezTo>
                    <a:pt x="2884" y="413"/>
                    <a:pt x="2887" y="418"/>
                    <a:pt x="2886" y="422"/>
                  </a:cubicBezTo>
                  <a:cubicBezTo>
                    <a:pt x="2885" y="427"/>
                    <a:pt x="2884" y="431"/>
                    <a:pt x="2883" y="435"/>
                  </a:cubicBezTo>
                  <a:cubicBezTo>
                    <a:pt x="2874" y="478"/>
                    <a:pt x="2861" y="519"/>
                    <a:pt x="2843" y="557"/>
                  </a:cubicBezTo>
                  <a:cubicBezTo>
                    <a:pt x="2831" y="583"/>
                    <a:pt x="2816" y="609"/>
                    <a:pt x="2800" y="634"/>
                  </a:cubicBezTo>
                  <a:cubicBezTo>
                    <a:pt x="2798" y="636"/>
                    <a:pt x="2796" y="638"/>
                    <a:pt x="2793" y="638"/>
                  </a:cubicBezTo>
                  <a:close/>
                  <a:moveTo>
                    <a:pt x="3465" y="621"/>
                  </a:moveTo>
                  <a:cubicBezTo>
                    <a:pt x="3460" y="621"/>
                    <a:pt x="3457" y="617"/>
                    <a:pt x="3457" y="613"/>
                  </a:cubicBezTo>
                  <a:cubicBezTo>
                    <a:pt x="3457" y="567"/>
                    <a:pt x="3457" y="567"/>
                    <a:pt x="3457" y="567"/>
                  </a:cubicBezTo>
                  <a:cubicBezTo>
                    <a:pt x="3457" y="563"/>
                    <a:pt x="3460" y="559"/>
                    <a:pt x="3465" y="559"/>
                  </a:cubicBezTo>
                  <a:cubicBezTo>
                    <a:pt x="3470" y="559"/>
                    <a:pt x="3473" y="563"/>
                    <a:pt x="3473" y="567"/>
                  </a:cubicBezTo>
                  <a:cubicBezTo>
                    <a:pt x="3473" y="613"/>
                    <a:pt x="3473" y="613"/>
                    <a:pt x="3473" y="613"/>
                  </a:cubicBezTo>
                  <a:cubicBezTo>
                    <a:pt x="3473" y="617"/>
                    <a:pt x="3470" y="621"/>
                    <a:pt x="3465" y="621"/>
                  </a:cubicBezTo>
                  <a:close/>
                  <a:moveTo>
                    <a:pt x="3465" y="531"/>
                  </a:moveTo>
                  <a:cubicBezTo>
                    <a:pt x="3460" y="531"/>
                    <a:pt x="3457" y="527"/>
                    <a:pt x="3457" y="522"/>
                  </a:cubicBezTo>
                  <a:cubicBezTo>
                    <a:pt x="3457" y="517"/>
                    <a:pt x="3460" y="514"/>
                    <a:pt x="3465" y="514"/>
                  </a:cubicBezTo>
                  <a:cubicBezTo>
                    <a:pt x="3470" y="514"/>
                    <a:pt x="3473" y="517"/>
                    <a:pt x="3473" y="522"/>
                  </a:cubicBezTo>
                  <a:cubicBezTo>
                    <a:pt x="3473" y="527"/>
                    <a:pt x="3470" y="531"/>
                    <a:pt x="3465" y="531"/>
                  </a:cubicBezTo>
                  <a:close/>
                  <a:moveTo>
                    <a:pt x="1769" y="506"/>
                  </a:moveTo>
                  <a:cubicBezTo>
                    <a:pt x="1765" y="506"/>
                    <a:pt x="1762" y="504"/>
                    <a:pt x="1761" y="501"/>
                  </a:cubicBezTo>
                  <a:cubicBezTo>
                    <a:pt x="1757" y="489"/>
                    <a:pt x="1753" y="477"/>
                    <a:pt x="1750" y="465"/>
                  </a:cubicBezTo>
                  <a:cubicBezTo>
                    <a:pt x="1749" y="462"/>
                    <a:pt x="1748" y="459"/>
                    <a:pt x="1748" y="457"/>
                  </a:cubicBezTo>
                  <a:cubicBezTo>
                    <a:pt x="1747" y="452"/>
                    <a:pt x="1749" y="447"/>
                    <a:pt x="1754" y="446"/>
                  </a:cubicBezTo>
                  <a:cubicBezTo>
                    <a:pt x="1758" y="445"/>
                    <a:pt x="1763" y="448"/>
                    <a:pt x="1764" y="452"/>
                  </a:cubicBezTo>
                  <a:cubicBezTo>
                    <a:pt x="1765" y="455"/>
                    <a:pt x="1766" y="458"/>
                    <a:pt x="1766" y="461"/>
                  </a:cubicBezTo>
                  <a:cubicBezTo>
                    <a:pt x="1769" y="472"/>
                    <a:pt x="1773" y="484"/>
                    <a:pt x="1777" y="495"/>
                  </a:cubicBezTo>
                  <a:cubicBezTo>
                    <a:pt x="1778" y="500"/>
                    <a:pt x="1776" y="504"/>
                    <a:pt x="1771" y="506"/>
                  </a:cubicBezTo>
                  <a:cubicBezTo>
                    <a:pt x="1770" y="506"/>
                    <a:pt x="1770" y="506"/>
                    <a:pt x="1769" y="506"/>
                  </a:cubicBezTo>
                  <a:close/>
                  <a:moveTo>
                    <a:pt x="1134" y="493"/>
                  </a:moveTo>
                  <a:cubicBezTo>
                    <a:pt x="1133" y="493"/>
                    <a:pt x="1132" y="493"/>
                    <a:pt x="1131" y="493"/>
                  </a:cubicBezTo>
                  <a:cubicBezTo>
                    <a:pt x="1129" y="492"/>
                    <a:pt x="1127" y="491"/>
                    <a:pt x="1126" y="489"/>
                  </a:cubicBezTo>
                  <a:cubicBezTo>
                    <a:pt x="1125" y="487"/>
                    <a:pt x="1125" y="485"/>
                    <a:pt x="1126" y="482"/>
                  </a:cubicBezTo>
                  <a:cubicBezTo>
                    <a:pt x="1126" y="481"/>
                    <a:pt x="1126" y="481"/>
                    <a:pt x="1126" y="481"/>
                  </a:cubicBezTo>
                  <a:cubicBezTo>
                    <a:pt x="1126" y="481"/>
                    <a:pt x="1126" y="481"/>
                    <a:pt x="1126" y="481"/>
                  </a:cubicBezTo>
                  <a:cubicBezTo>
                    <a:pt x="1128" y="478"/>
                    <a:pt x="1132" y="476"/>
                    <a:pt x="1136" y="477"/>
                  </a:cubicBezTo>
                  <a:cubicBezTo>
                    <a:pt x="1141" y="478"/>
                    <a:pt x="1143" y="483"/>
                    <a:pt x="1142" y="487"/>
                  </a:cubicBezTo>
                  <a:cubicBezTo>
                    <a:pt x="1142" y="487"/>
                    <a:pt x="1142" y="487"/>
                    <a:pt x="1142" y="487"/>
                  </a:cubicBezTo>
                  <a:cubicBezTo>
                    <a:pt x="1141" y="491"/>
                    <a:pt x="1137" y="493"/>
                    <a:pt x="1134" y="493"/>
                  </a:cubicBezTo>
                  <a:close/>
                  <a:moveTo>
                    <a:pt x="3465" y="485"/>
                  </a:moveTo>
                  <a:cubicBezTo>
                    <a:pt x="3460" y="485"/>
                    <a:pt x="3457" y="481"/>
                    <a:pt x="3457" y="477"/>
                  </a:cubicBezTo>
                  <a:cubicBezTo>
                    <a:pt x="3456" y="295"/>
                    <a:pt x="3456" y="295"/>
                    <a:pt x="3456" y="295"/>
                  </a:cubicBezTo>
                  <a:cubicBezTo>
                    <a:pt x="3456" y="284"/>
                    <a:pt x="3456" y="284"/>
                    <a:pt x="3456" y="284"/>
                  </a:cubicBezTo>
                  <a:cubicBezTo>
                    <a:pt x="3456" y="279"/>
                    <a:pt x="3456" y="274"/>
                    <a:pt x="3455" y="270"/>
                  </a:cubicBezTo>
                  <a:cubicBezTo>
                    <a:pt x="3455" y="270"/>
                    <a:pt x="3455" y="270"/>
                    <a:pt x="3455" y="270"/>
                  </a:cubicBezTo>
                  <a:cubicBezTo>
                    <a:pt x="3455" y="267"/>
                    <a:pt x="3455" y="265"/>
                    <a:pt x="3455" y="263"/>
                  </a:cubicBezTo>
                  <a:cubicBezTo>
                    <a:pt x="3455" y="260"/>
                    <a:pt x="3454" y="256"/>
                    <a:pt x="3454" y="253"/>
                  </a:cubicBezTo>
                  <a:cubicBezTo>
                    <a:pt x="3454" y="253"/>
                    <a:pt x="3454" y="253"/>
                    <a:pt x="3454" y="253"/>
                  </a:cubicBezTo>
                  <a:cubicBezTo>
                    <a:pt x="3454" y="252"/>
                    <a:pt x="3454" y="252"/>
                    <a:pt x="3454" y="252"/>
                  </a:cubicBezTo>
                  <a:cubicBezTo>
                    <a:pt x="3453" y="247"/>
                    <a:pt x="3457" y="243"/>
                    <a:pt x="3461" y="242"/>
                  </a:cubicBezTo>
                  <a:cubicBezTo>
                    <a:pt x="3466" y="242"/>
                    <a:pt x="3470" y="245"/>
                    <a:pt x="3471" y="250"/>
                  </a:cubicBezTo>
                  <a:cubicBezTo>
                    <a:pt x="3471" y="251"/>
                    <a:pt x="3471" y="251"/>
                    <a:pt x="3471" y="251"/>
                  </a:cubicBezTo>
                  <a:cubicBezTo>
                    <a:pt x="3471" y="255"/>
                    <a:pt x="3472" y="259"/>
                    <a:pt x="3472" y="263"/>
                  </a:cubicBezTo>
                  <a:cubicBezTo>
                    <a:pt x="3472" y="264"/>
                    <a:pt x="3472" y="266"/>
                    <a:pt x="3472" y="268"/>
                  </a:cubicBezTo>
                  <a:cubicBezTo>
                    <a:pt x="3473" y="273"/>
                    <a:pt x="3473" y="278"/>
                    <a:pt x="3473" y="283"/>
                  </a:cubicBezTo>
                  <a:cubicBezTo>
                    <a:pt x="3473" y="284"/>
                    <a:pt x="3473" y="285"/>
                    <a:pt x="3473" y="286"/>
                  </a:cubicBezTo>
                  <a:cubicBezTo>
                    <a:pt x="3473" y="294"/>
                    <a:pt x="3473" y="294"/>
                    <a:pt x="3473" y="294"/>
                  </a:cubicBezTo>
                  <a:cubicBezTo>
                    <a:pt x="3473" y="477"/>
                    <a:pt x="3473" y="477"/>
                    <a:pt x="3473" y="477"/>
                  </a:cubicBezTo>
                  <a:cubicBezTo>
                    <a:pt x="3473" y="481"/>
                    <a:pt x="3470" y="485"/>
                    <a:pt x="3465" y="485"/>
                  </a:cubicBezTo>
                  <a:close/>
                  <a:moveTo>
                    <a:pt x="1145" y="450"/>
                  </a:moveTo>
                  <a:cubicBezTo>
                    <a:pt x="1145" y="450"/>
                    <a:pt x="1144" y="450"/>
                    <a:pt x="1143" y="450"/>
                  </a:cubicBezTo>
                  <a:cubicBezTo>
                    <a:pt x="1141" y="449"/>
                    <a:pt x="1139" y="448"/>
                    <a:pt x="1138" y="446"/>
                  </a:cubicBezTo>
                  <a:cubicBezTo>
                    <a:pt x="1137" y="444"/>
                    <a:pt x="1137" y="442"/>
                    <a:pt x="1137" y="439"/>
                  </a:cubicBezTo>
                  <a:cubicBezTo>
                    <a:pt x="1138" y="435"/>
                    <a:pt x="1139" y="431"/>
                    <a:pt x="1140" y="427"/>
                  </a:cubicBezTo>
                  <a:cubicBezTo>
                    <a:pt x="1142" y="417"/>
                    <a:pt x="1144" y="406"/>
                    <a:pt x="1145" y="396"/>
                  </a:cubicBezTo>
                  <a:cubicBezTo>
                    <a:pt x="1146" y="391"/>
                    <a:pt x="1150" y="388"/>
                    <a:pt x="1155" y="388"/>
                  </a:cubicBezTo>
                  <a:cubicBezTo>
                    <a:pt x="1160" y="389"/>
                    <a:pt x="1163" y="393"/>
                    <a:pt x="1162" y="398"/>
                  </a:cubicBezTo>
                  <a:cubicBezTo>
                    <a:pt x="1160" y="409"/>
                    <a:pt x="1158" y="420"/>
                    <a:pt x="1156" y="431"/>
                  </a:cubicBezTo>
                  <a:cubicBezTo>
                    <a:pt x="1155" y="435"/>
                    <a:pt x="1155" y="439"/>
                    <a:pt x="1154" y="443"/>
                  </a:cubicBezTo>
                  <a:cubicBezTo>
                    <a:pt x="1153" y="447"/>
                    <a:pt x="1149" y="450"/>
                    <a:pt x="1145" y="450"/>
                  </a:cubicBezTo>
                  <a:close/>
                  <a:moveTo>
                    <a:pt x="1747" y="419"/>
                  </a:moveTo>
                  <a:cubicBezTo>
                    <a:pt x="1742" y="419"/>
                    <a:pt x="1739" y="416"/>
                    <a:pt x="1738" y="412"/>
                  </a:cubicBezTo>
                  <a:cubicBezTo>
                    <a:pt x="1738" y="412"/>
                    <a:pt x="1738" y="412"/>
                    <a:pt x="1738" y="412"/>
                  </a:cubicBezTo>
                  <a:cubicBezTo>
                    <a:pt x="1738" y="409"/>
                    <a:pt x="1738" y="407"/>
                    <a:pt x="1740" y="405"/>
                  </a:cubicBezTo>
                  <a:cubicBezTo>
                    <a:pt x="1741" y="403"/>
                    <a:pt x="1743" y="402"/>
                    <a:pt x="1745" y="402"/>
                  </a:cubicBezTo>
                  <a:cubicBezTo>
                    <a:pt x="1750" y="401"/>
                    <a:pt x="1754" y="404"/>
                    <a:pt x="1755" y="409"/>
                  </a:cubicBezTo>
                  <a:cubicBezTo>
                    <a:pt x="1755" y="411"/>
                    <a:pt x="1755" y="413"/>
                    <a:pt x="1753" y="415"/>
                  </a:cubicBezTo>
                  <a:cubicBezTo>
                    <a:pt x="1752" y="417"/>
                    <a:pt x="1750" y="418"/>
                    <a:pt x="1748" y="419"/>
                  </a:cubicBezTo>
                  <a:cubicBezTo>
                    <a:pt x="1748" y="419"/>
                    <a:pt x="1747" y="419"/>
                    <a:pt x="1747" y="419"/>
                  </a:cubicBezTo>
                  <a:close/>
                  <a:moveTo>
                    <a:pt x="15" y="398"/>
                  </a:moveTo>
                  <a:cubicBezTo>
                    <a:pt x="11" y="398"/>
                    <a:pt x="8" y="395"/>
                    <a:pt x="7" y="391"/>
                  </a:cubicBezTo>
                  <a:cubicBezTo>
                    <a:pt x="5" y="377"/>
                    <a:pt x="4" y="362"/>
                    <a:pt x="2" y="347"/>
                  </a:cubicBezTo>
                  <a:cubicBezTo>
                    <a:pt x="2" y="345"/>
                    <a:pt x="2" y="345"/>
                    <a:pt x="2" y="345"/>
                  </a:cubicBezTo>
                  <a:cubicBezTo>
                    <a:pt x="2" y="343"/>
                    <a:pt x="3" y="341"/>
                    <a:pt x="4" y="339"/>
                  </a:cubicBezTo>
                  <a:cubicBezTo>
                    <a:pt x="6" y="337"/>
                    <a:pt x="8" y="336"/>
                    <a:pt x="10" y="336"/>
                  </a:cubicBezTo>
                  <a:cubicBezTo>
                    <a:pt x="15" y="336"/>
                    <a:pt x="19" y="339"/>
                    <a:pt x="19" y="344"/>
                  </a:cubicBezTo>
                  <a:cubicBezTo>
                    <a:pt x="19" y="346"/>
                    <a:pt x="19" y="346"/>
                    <a:pt x="19" y="346"/>
                  </a:cubicBezTo>
                  <a:cubicBezTo>
                    <a:pt x="20" y="360"/>
                    <a:pt x="22" y="375"/>
                    <a:pt x="24" y="388"/>
                  </a:cubicBezTo>
                  <a:cubicBezTo>
                    <a:pt x="24" y="393"/>
                    <a:pt x="21" y="397"/>
                    <a:pt x="17" y="398"/>
                  </a:cubicBezTo>
                  <a:cubicBezTo>
                    <a:pt x="16" y="398"/>
                    <a:pt x="16" y="398"/>
                    <a:pt x="15" y="398"/>
                  </a:cubicBezTo>
                  <a:close/>
                  <a:moveTo>
                    <a:pt x="2884" y="385"/>
                  </a:moveTo>
                  <a:cubicBezTo>
                    <a:pt x="2884" y="385"/>
                    <a:pt x="2884" y="385"/>
                    <a:pt x="2883" y="385"/>
                  </a:cubicBezTo>
                  <a:cubicBezTo>
                    <a:pt x="2879" y="384"/>
                    <a:pt x="2875" y="380"/>
                    <a:pt x="2876" y="375"/>
                  </a:cubicBezTo>
                  <a:cubicBezTo>
                    <a:pt x="2876" y="375"/>
                    <a:pt x="2876" y="375"/>
                    <a:pt x="2876" y="375"/>
                  </a:cubicBezTo>
                  <a:cubicBezTo>
                    <a:pt x="2876" y="371"/>
                    <a:pt x="2881" y="367"/>
                    <a:pt x="2885" y="368"/>
                  </a:cubicBezTo>
                  <a:cubicBezTo>
                    <a:pt x="2890" y="368"/>
                    <a:pt x="2893" y="373"/>
                    <a:pt x="2893" y="377"/>
                  </a:cubicBezTo>
                  <a:cubicBezTo>
                    <a:pt x="2892" y="381"/>
                    <a:pt x="2889" y="385"/>
                    <a:pt x="2884" y="385"/>
                  </a:cubicBezTo>
                  <a:close/>
                  <a:moveTo>
                    <a:pt x="1740" y="374"/>
                  </a:moveTo>
                  <a:cubicBezTo>
                    <a:pt x="1736" y="374"/>
                    <a:pt x="1732" y="371"/>
                    <a:pt x="1732" y="366"/>
                  </a:cubicBezTo>
                  <a:cubicBezTo>
                    <a:pt x="1731" y="358"/>
                    <a:pt x="1731" y="351"/>
                    <a:pt x="1730" y="343"/>
                  </a:cubicBezTo>
                  <a:cubicBezTo>
                    <a:pt x="1729" y="333"/>
                    <a:pt x="1729" y="323"/>
                    <a:pt x="1729" y="313"/>
                  </a:cubicBezTo>
                  <a:cubicBezTo>
                    <a:pt x="1728" y="289"/>
                    <a:pt x="1728" y="289"/>
                    <a:pt x="1728" y="289"/>
                  </a:cubicBezTo>
                  <a:cubicBezTo>
                    <a:pt x="1728" y="287"/>
                    <a:pt x="1728" y="286"/>
                    <a:pt x="1728" y="284"/>
                  </a:cubicBezTo>
                  <a:cubicBezTo>
                    <a:pt x="1728" y="280"/>
                    <a:pt x="1728" y="276"/>
                    <a:pt x="1728" y="272"/>
                  </a:cubicBezTo>
                  <a:cubicBezTo>
                    <a:pt x="1726" y="255"/>
                    <a:pt x="1726" y="255"/>
                    <a:pt x="1726" y="255"/>
                  </a:cubicBezTo>
                  <a:cubicBezTo>
                    <a:pt x="1724" y="233"/>
                    <a:pt x="1720" y="213"/>
                    <a:pt x="1713" y="194"/>
                  </a:cubicBezTo>
                  <a:cubicBezTo>
                    <a:pt x="1708" y="178"/>
                    <a:pt x="1702" y="163"/>
                    <a:pt x="1694" y="149"/>
                  </a:cubicBezTo>
                  <a:cubicBezTo>
                    <a:pt x="1693" y="147"/>
                    <a:pt x="1693" y="145"/>
                    <a:pt x="1693" y="143"/>
                  </a:cubicBezTo>
                  <a:cubicBezTo>
                    <a:pt x="1694" y="140"/>
                    <a:pt x="1695" y="139"/>
                    <a:pt x="1697" y="138"/>
                  </a:cubicBezTo>
                  <a:cubicBezTo>
                    <a:pt x="1701" y="135"/>
                    <a:pt x="1707" y="137"/>
                    <a:pt x="1709" y="141"/>
                  </a:cubicBezTo>
                  <a:cubicBezTo>
                    <a:pt x="1717" y="156"/>
                    <a:pt x="1724" y="172"/>
                    <a:pt x="1729" y="188"/>
                  </a:cubicBezTo>
                  <a:cubicBezTo>
                    <a:pt x="1736" y="208"/>
                    <a:pt x="1741" y="230"/>
                    <a:pt x="1743" y="253"/>
                  </a:cubicBezTo>
                  <a:cubicBezTo>
                    <a:pt x="1744" y="258"/>
                    <a:pt x="1744" y="258"/>
                    <a:pt x="1744" y="258"/>
                  </a:cubicBezTo>
                  <a:cubicBezTo>
                    <a:pt x="1745" y="271"/>
                    <a:pt x="1745" y="271"/>
                    <a:pt x="1745" y="271"/>
                  </a:cubicBezTo>
                  <a:cubicBezTo>
                    <a:pt x="1745" y="275"/>
                    <a:pt x="1745" y="280"/>
                    <a:pt x="1745" y="284"/>
                  </a:cubicBezTo>
                  <a:cubicBezTo>
                    <a:pt x="1745" y="285"/>
                    <a:pt x="1745" y="287"/>
                    <a:pt x="1745" y="288"/>
                  </a:cubicBezTo>
                  <a:cubicBezTo>
                    <a:pt x="1746" y="312"/>
                    <a:pt x="1746" y="312"/>
                    <a:pt x="1746" y="312"/>
                  </a:cubicBezTo>
                  <a:cubicBezTo>
                    <a:pt x="1746" y="321"/>
                    <a:pt x="1746" y="332"/>
                    <a:pt x="1747" y="342"/>
                  </a:cubicBezTo>
                  <a:cubicBezTo>
                    <a:pt x="1747" y="342"/>
                    <a:pt x="1747" y="342"/>
                    <a:pt x="1747" y="342"/>
                  </a:cubicBezTo>
                  <a:cubicBezTo>
                    <a:pt x="1748" y="349"/>
                    <a:pt x="1748" y="357"/>
                    <a:pt x="1749" y="365"/>
                  </a:cubicBezTo>
                  <a:cubicBezTo>
                    <a:pt x="1749" y="365"/>
                    <a:pt x="1749" y="365"/>
                    <a:pt x="1749" y="365"/>
                  </a:cubicBezTo>
                  <a:cubicBezTo>
                    <a:pt x="1749" y="369"/>
                    <a:pt x="1746" y="373"/>
                    <a:pt x="1741" y="374"/>
                  </a:cubicBezTo>
                  <a:cubicBezTo>
                    <a:pt x="1741" y="374"/>
                    <a:pt x="1741" y="374"/>
                    <a:pt x="1740" y="374"/>
                  </a:cubicBezTo>
                  <a:close/>
                  <a:moveTo>
                    <a:pt x="1159" y="360"/>
                  </a:moveTo>
                  <a:cubicBezTo>
                    <a:pt x="1159" y="360"/>
                    <a:pt x="1158" y="360"/>
                    <a:pt x="1158" y="360"/>
                  </a:cubicBezTo>
                  <a:cubicBezTo>
                    <a:pt x="1153" y="360"/>
                    <a:pt x="1150" y="356"/>
                    <a:pt x="1150" y="351"/>
                  </a:cubicBezTo>
                  <a:cubicBezTo>
                    <a:pt x="1151" y="337"/>
                    <a:pt x="1152" y="323"/>
                    <a:pt x="1152" y="309"/>
                  </a:cubicBezTo>
                  <a:cubicBezTo>
                    <a:pt x="1153" y="277"/>
                    <a:pt x="1153" y="277"/>
                    <a:pt x="1153" y="277"/>
                  </a:cubicBezTo>
                  <a:cubicBezTo>
                    <a:pt x="1154" y="269"/>
                    <a:pt x="1154" y="269"/>
                    <a:pt x="1154" y="269"/>
                  </a:cubicBezTo>
                  <a:cubicBezTo>
                    <a:pt x="1154" y="267"/>
                    <a:pt x="1154" y="266"/>
                    <a:pt x="1154" y="265"/>
                  </a:cubicBezTo>
                  <a:cubicBezTo>
                    <a:pt x="1154" y="261"/>
                    <a:pt x="1154" y="256"/>
                    <a:pt x="1155" y="251"/>
                  </a:cubicBezTo>
                  <a:cubicBezTo>
                    <a:pt x="1155" y="251"/>
                    <a:pt x="1155" y="251"/>
                    <a:pt x="1155" y="251"/>
                  </a:cubicBezTo>
                  <a:cubicBezTo>
                    <a:pt x="1155" y="249"/>
                    <a:pt x="1156" y="248"/>
                    <a:pt x="1156" y="246"/>
                  </a:cubicBezTo>
                  <a:cubicBezTo>
                    <a:pt x="1156" y="242"/>
                    <a:pt x="1157" y="238"/>
                    <a:pt x="1158" y="234"/>
                  </a:cubicBezTo>
                  <a:cubicBezTo>
                    <a:pt x="1164" y="195"/>
                    <a:pt x="1177" y="159"/>
                    <a:pt x="1196" y="129"/>
                  </a:cubicBezTo>
                  <a:cubicBezTo>
                    <a:pt x="1199" y="125"/>
                    <a:pt x="1204" y="124"/>
                    <a:pt x="1208" y="126"/>
                  </a:cubicBezTo>
                  <a:cubicBezTo>
                    <a:pt x="1212" y="129"/>
                    <a:pt x="1213" y="134"/>
                    <a:pt x="1211" y="138"/>
                  </a:cubicBezTo>
                  <a:cubicBezTo>
                    <a:pt x="1192" y="167"/>
                    <a:pt x="1180" y="200"/>
                    <a:pt x="1174" y="237"/>
                  </a:cubicBezTo>
                  <a:cubicBezTo>
                    <a:pt x="1174" y="237"/>
                    <a:pt x="1174" y="237"/>
                    <a:pt x="1174" y="237"/>
                  </a:cubicBezTo>
                  <a:cubicBezTo>
                    <a:pt x="1174" y="241"/>
                    <a:pt x="1173" y="244"/>
                    <a:pt x="1173" y="248"/>
                  </a:cubicBezTo>
                  <a:cubicBezTo>
                    <a:pt x="1172" y="250"/>
                    <a:pt x="1172" y="251"/>
                    <a:pt x="1172" y="253"/>
                  </a:cubicBezTo>
                  <a:cubicBezTo>
                    <a:pt x="1172" y="254"/>
                    <a:pt x="1172" y="254"/>
                    <a:pt x="1172" y="254"/>
                  </a:cubicBezTo>
                  <a:cubicBezTo>
                    <a:pt x="1171" y="258"/>
                    <a:pt x="1171" y="262"/>
                    <a:pt x="1171" y="267"/>
                  </a:cubicBezTo>
                  <a:cubicBezTo>
                    <a:pt x="1171" y="268"/>
                    <a:pt x="1171" y="269"/>
                    <a:pt x="1171" y="270"/>
                  </a:cubicBezTo>
                  <a:cubicBezTo>
                    <a:pt x="1170" y="278"/>
                    <a:pt x="1170" y="278"/>
                    <a:pt x="1170" y="278"/>
                  </a:cubicBezTo>
                  <a:cubicBezTo>
                    <a:pt x="1169" y="309"/>
                    <a:pt x="1169" y="309"/>
                    <a:pt x="1169" y="309"/>
                  </a:cubicBezTo>
                  <a:cubicBezTo>
                    <a:pt x="1169" y="324"/>
                    <a:pt x="1168" y="338"/>
                    <a:pt x="1167" y="352"/>
                  </a:cubicBezTo>
                  <a:cubicBezTo>
                    <a:pt x="1167" y="357"/>
                    <a:pt x="1163" y="360"/>
                    <a:pt x="1159" y="360"/>
                  </a:cubicBezTo>
                  <a:close/>
                  <a:moveTo>
                    <a:pt x="2888" y="340"/>
                  </a:moveTo>
                  <a:cubicBezTo>
                    <a:pt x="2888" y="340"/>
                    <a:pt x="2888" y="340"/>
                    <a:pt x="2888" y="340"/>
                  </a:cubicBezTo>
                  <a:cubicBezTo>
                    <a:pt x="2883" y="339"/>
                    <a:pt x="2879" y="335"/>
                    <a:pt x="2880" y="331"/>
                  </a:cubicBezTo>
                  <a:cubicBezTo>
                    <a:pt x="2880" y="325"/>
                    <a:pt x="2880" y="319"/>
                    <a:pt x="2880" y="313"/>
                  </a:cubicBezTo>
                  <a:cubicBezTo>
                    <a:pt x="2881" y="289"/>
                    <a:pt x="2881" y="289"/>
                    <a:pt x="2881" y="289"/>
                  </a:cubicBezTo>
                  <a:cubicBezTo>
                    <a:pt x="2881" y="288"/>
                    <a:pt x="2881" y="287"/>
                    <a:pt x="2881" y="286"/>
                  </a:cubicBezTo>
                  <a:cubicBezTo>
                    <a:pt x="2881" y="281"/>
                    <a:pt x="2885" y="277"/>
                    <a:pt x="2889" y="277"/>
                  </a:cubicBezTo>
                  <a:cubicBezTo>
                    <a:pt x="2889" y="277"/>
                    <a:pt x="2889" y="277"/>
                    <a:pt x="2889" y="277"/>
                  </a:cubicBezTo>
                  <a:cubicBezTo>
                    <a:pt x="2894" y="277"/>
                    <a:pt x="2898" y="281"/>
                    <a:pt x="2898" y="286"/>
                  </a:cubicBezTo>
                  <a:cubicBezTo>
                    <a:pt x="2898" y="287"/>
                    <a:pt x="2898" y="288"/>
                    <a:pt x="2898" y="289"/>
                  </a:cubicBezTo>
                  <a:cubicBezTo>
                    <a:pt x="2897" y="313"/>
                    <a:pt x="2897" y="313"/>
                    <a:pt x="2897" y="313"/>
                  </a:cubicBezTo>
                  <a:cubicBezTo>
                    <a:pt x="2897" y="319"/>
                    <a:pt x="2897" y="325"/>
                    <a:pt x="2897" y="331"/>
                  </a:cubicBezTo>
                  <a:cubicBezTo>
                    <a:pt x="2896" y="336"/>
                    <a:pt x="2893" y="340"/>
                    <a:pt x="2888" y="340"/>
                  </a:cubicBezTo>
                  <a:close/>
                  <a:moveTo>
                    <a:pt x="9" y="308"/>
                  </a:moveTo>
                  <a:cubicBezTo>
                    <a:pt x="4" y="308"/>
                    <a:pt x="1" y="304"/>
                    <a:pt x="1" y="300"/>
                  </a:cubicBezTo>
                  <a:cubicBezTo>
                    <a:pt x="0" y="295"/>
                    <a:pt x="4" y="291"/>
                    <a:pt x="9" y="291"/>
                  </a:cubicBezTo>
                  <a:cubicBezTo>
                    <a:pt x="9" y="291"/>
                    <a:pt x="9" y="291"/>
                    <a:pt x="9" y="291"/>
                  </a:cubicBezTo>
                  <a:cubicBezTo>
                    <a:pt x="14" y="291"/>
                    <a:pt x="17" y="295"/>
                    <a:pt x="18" y="299"/>
                  </a:cubicBezTo>
                  <a:cubicBezTo>
                    <a:pt x="18" y="302"/>
                    <a:pt x="17" y="304"/>
                    <a:pt x="15" y="305"/>
                  </a:cubicBezTo>
                  <a:cubicBezTo>
                    <a:pt x="14" y="307"/>
                    <a:pt x="11" y="308"/>
                    <a:pt x="9" y="308"/>
                  </a:cubicBezTo>
                  <a:cubicBezTo>
                    <a:pt x="9" y="308"/>
                    <a:pt x="9" y="308"/>
                    <a:pt x="9" y="308"/>
                  </a:cubicBezTo>
                  <a:close/>
                  <a:moveTo>
                    <a:pt x="9" y="263"/>
                  </a:moveTo>
                  <a:cubicBezTo>
                    <a:pt x="4" y="263"/>
                    <a:pt x="1" y="259"/>
                    <a:pt x="1" y="254"/>
                  </a:cubicBezTo>
                  <a:cubicBezTo>
                    <a:pt x="1" y="53"/>
                    <a:pt x="1" y="53"/>
                    <a:pt x="1" y="53"/>
                  </a:cubicBezTo>
                  <a:cubicBezTo>
                    <a:pt x="1" y="49"/>
                    <a:pt x="4" y="45"/>
                    <a:pt x="9" y="45"/>
                  </a:cubicBezTo>
                  <a:cubicBezTo>
                    <a:pt x="14" y="45"/>
                    <a:pt x="17" y="49"/>
                    <a:pt x="17" y="53"/>
                  </a:cubicBezTo>
                  <a:cubicBezTo>
                    <a:pt x="17" y="254"/>
                    <a:pt x="17" y="254"/>
                    <a:pt x="17" y="254"/>
                  </a:cubicBezTo>
                  <a:cubicBezTo>
                    <a:pt x="17" y="259"/>
                    <a:pt x="14" y="263"/>
                    <a:pt x="9" y="263"/>
                  </a:cubicBezTo>
                  <a:close/>
                  <a:moveTo>
                    <a:pt x="2893" y="249"/>
                  </a:moveTo>
                  <a:cubicBezTo>
                    <a:pt x="2893" y="249"/>
                    <a:pt x="2892" y="249"/>
                    <a:pt x="2892" y="249"/>
                  </a:cubicBezTo>
                  <a:cubicBezTo>
                    <a:pt x="2890" y="249"/>
                    <a:pt x="2888" y="248"/>
                    <a:pt x="2886" y="246"/>
                  </a:cubicBezTo>
                  <a:cubicBezTo>
                    <a:pt x="2885" y="244"/>
                    <a:pt x="2884" y="242"/>
                    <a:pt x="2885" y="240"/>
                  </a:cubicBezTo>
                  <a:cubicBezTo>
                    <a:pt x="2885" y="239"/>
                    <a:pt x="2885" y="238"/>
                    <a:pt x="2885" y="237"/>
                  </a:cubicBezTo>
                  <a:cubicBezTo>
                    <a:pt x="2889" y="215"/>
                    <a:pt x="2894" y="193"/>
                    <a:pt x="2902" y="174"/>
                  </a:cubicBezTo>
                  <a:cubicBezTo>
                    <a:pt x="2917" y="134"/>
                    <a:pt x="2941" y="100"/>
                    <a:pt x="2971" y="73"/>
                  </a:cubicBezTo>
                  <a:cubicBezTo>
                    <a:pt x="2982" y="64"/>
                    <a:pt x="2993" y="56"/>
                    <a:pt x="3005" y="48"/>
                  </a:cubicBezTo>
                  <a:cubicBezTo>
                    <a:pt x="3009" y="46"/>
                    <a:pt x="3014" y="47"/>
                    <a:pt x="3017" y="51"/>
                  </a:cubicBezTo>
                  <a:cubicBezTo>
                    <a:pt x="3018" y="53"/>
                    <a:pt x="3018" y="55"/>
                    <a:pt x="3018" y="57"/>
                  </a:cubicBezTo>
                  <a:cubicBezTo>
                    <a:pt x="3017" y="59"/>
                    <a:pt x="3016" y="61"/>
                    <a:pt x="3014" y="63"/>
                  </a:cubicBezTo>
                  <a:cubicBezTo>
                    <a:pt x="3003" y="70"/>
                    <a:pt x="2992" y="78"/>
                    <a:pt x="2982" y="86"/>
                  </a:cubicBezTo>
                  <a:cubicBezTo>
                    <a:pt x="2954" y="111"/>
                    <a:pt x="2932" y="143"/>
                    <a:pt x="2918" y="180"/>
                  </a:cubicBezTo>
                  <a:cubicBezTo>
                    <a:pt x="2910" y="198"/>
                    <a:pt x="2905" y="218"/>
                    <a:pt x="2902" y="239"/>
                  </a:cubicBezTo>
                  <a:cubicBezTo>
                    <a:pt x="2901" y="242"/>
                    <a:pt x="2901" y="242"/>
                    <a:pt x="2901" y="242"/>
                  </a:cubicBezTo>
                  <a:cubicBezTo>
                    <a:pt x="2901" y="246"/>
                    <a:pt x="2897" y="249"/>
                    <a:pt x="2893" y="249"/>
                  </a:cubicBezTo>
                  <a:close/>
                  <a:moveTo>
                    <a:pt x="3454" y="215"/>
                  </a:moveTo>
                  <a:cubicBezTo>
                    <a:pt x="3450" y="215"/>
                    <a:pt x="3447" y="212"/>
                    <a:pt x="3446" y="208"/>
                  </a:cubicBezTo>
                  <a:cubicBezTo>
                    <a:pt x="3442" y="194"/>
                    <a:pt x="3437" y="180"/>
                    <a:pt x="3431" y="167"/>
                  </a:cubicBezTo>
                  <a:cubicBezTo>
                    <a:pt x="3430" y="165"/>
                    <a:pt x="3430" y="163"/>
                    <a:pt x="3431" y="161"/>
                  </a:cubicBezTo>
                  <a:cubicBezTo>
                    <a:pt x="3432" y="158"/>
                    <a:pt x="3433" y="157"/>
                    <a:pt x="3435" y="156"/>
                  </a:cubicBezTo>
                  <a:cubicBezTo>
                    <a:pt x="3440" y="154"/>
                    <a:pt x="3445" y="156"/>
                    <a:pt x="3447" y="160"/>
                  </a:cubicBezTo>
                  <a:cubicBezTo>
                    <a:pt x="3453" y="174"/>
                    <a:pt x="3458" y="189"/>
                    <a:pt x="3462" y="204"/>
                  </a:cubicBezTo>
                  <a:cubicBezTo>
                    <a:pt x="3462" y="204"/>
                    <a:pt x="3462" y="204"/>
                    <a:pt x="3462" y="204"/>
                  </a:cubicBezTo>
                  <a:cubicBezTo>
                    <a:pt x="3463" y="206"/>
                    <a:pt x="3462" y="208"/>
                    <a:pt x="3461" y="210"/>
                  </a:cubicBezTo>
                  <a:cubicBezTo>
                    <a:pt x="3460" y="212"/>
                    <a:pt x="3458" y="214"/>
                    <a:pt x="3456" y="214"/>
                  </a:cubicBezTo>
                  <a:cubicBezTo>
                    <a:pt x="3455" y="215"/>
                    <a:pt x="3455" y="215"/>
                    <a:pt x="3454" y="215"/>
                  </a:cubicBezTo>
                  <a:close/>
                  <a:moveTo>
                    <a:pt x="3417" y="133"/>
                  </a:moveTo>
                  <a:cubicBezTo>
                    <a:pt x="3414" y="133"/>
                    <a:pt x="3411" y="131"/>
                    <a:pt x="3410" y="129"/>
                  </a:cubicBezTo>
                  <a:cubicBezTo>
                    <a:pt x="3408" y="127"/>
                    <a:pt x="3408" y="125"/>
                    <a:pt x="3408" y="123"/>
                  </a:cubicBezTo>
                  <a:cubicBezTo>
                    <a:pt x="3409" y="120"/>
                    <a:pt x="3410" y="118"/>
                    <a:pt x="3412" y="117"/>
                  </a:cubicBezTo>
                  <a:cubicBezTo>
                    <a:pt x="3416" y="115"/>
                    <a:pt x="3421" y="116"/>
                    <a:pt x="3424" y="119"/>
                  </a:cubicBezTo>
                  <a:cubicBezTo>
                    <a:pt x="3425" y="121"/>
                    <a:pt x="3425" y="123"/>
                    <a:pt x="3425" y="126"/>
                  </a:cubicBezTo>
                  <a:cubicBezTo>
                    <a:pt x="3425" y="128"/>
                    <a:pt x="3423" y="130"/>
                    <a:pt x="3422" y="131"/>
                  </a:cubicBezTo>
                  <a:cubicBezTo>
                    <a:pt x="3420" y="132"/>
                    <a:pt x="3418" y="133"/>
                    <a:pt x="3417" y="133"/>
                  </a:cubicBezTo>
                  <a:close/>
                  <a:moveTo>
                    <a:pt x="1676" y="116"/>
                  </a:moveTo>
                  <a:cubicBezTo>
                    <a:pt x="1674" y="116"/>
                    <a:pt x="1671" y="115"/>
                    <a:pt x="1670" y="113"/>
                  </a:cubicBezTo>
                  <a:cubicBezTo>
                    <a:pt x="1665" y="107"/>
                    <a:pt x="1659" y="101"/>
                    <a:pt x="1654" y="96"/>
                  </a:cubicBezTo>
                  <a:cubicBezTo>
                    <a:pt x="1654" y="95"/>
                    <a:pt x="1654" y="95"/>
                    <a:pt x="1654" y="95"/>
                  </a:cubicBezTo>
                  <a:cubicBezTo>
                    <a:pt x="1654" y="95"/>
                    <a:pt x="1654" y="95"/>
                    <a:pt x="1654" y="95"/>
                  </a:cubicBezTo>
                  <a:cubicBezTo>
                    <a:pt x="1649" y="91"/>
                    <a:pt x="1644" y="86"/>
                    <a:pt x="1639" y="82"/>
                  </a:cubicBezTo>
                  <a:cubicBezTo>
                    <a:pt x="1637" y="81"/>
                    <a:pt x="1636" y="79"/>
                    <a:pt x="1636" y="76"/>
                  </a:cubicBezTo>
                  <a:cubicBezTo>
                    <a:pt x="1636" y="74"/>
                    <a:pt x="1636" y="72"/>
                    <a:pt x="1638" y="70"/>
                  </a:cubicBezTo>
                  <a:cubicBezTo>
                    <a:pt x="1641" y="67"/>
                    <a:pt x="1646" y="66"/>
                    <a:pt x="1650" y="69"/>
                  </a:cubicBezTo>
                  <a:cubicBezTo>
                    <a:pt x="1655" y="74"/>
                    <a:pt x="1661" y="78"/>
                    <a:pt x="1666" y="83"/>
                  </a:cubicBezTo>
                  <a:cubicBezTo>
                    <a:pt x="1666" y="84"/>
                    <a:pt x="1666" y="84"/>
                    <a:pt x="1666" y="84"/>
                  </a:cubicBezTo>
                  <a:cubicBezTo>
                    <a:pt x="1672" y="89"/>
                    <a:pt x="1677" y="96"/>
                    <a:pt x="1683" y="102"/>
                  </a:cubicBezTo>
                  <a:cubicBezTo>
                    <a:pt x="1684" y="104"/>
                    <a:pt x="1685" y="106"/>
                    <a:pt x="1685" y="108"/>
                  </a:cubicBezTo>
                  <a:cubicBezTo>
                    <a:pt x="1684" y="111"/>
                    <a:pt x="1683" y="113"/>
                    <a:pt x="1682" y="114"/>
                  </a:cubicBezTo>
                  <a:cubicBezTo>
                    <a:pt x="1680" y="115"/>
                    <a:pt x="1678" y="116"/>
                    <a:pt x="1676" y="116"/>
                  </a:cubicBezTo>
                  <a:close/>
                  <a:moveTo>
                    <a:pt x="1231" y="106"/>
                  </a:moveTo>
                  <a:cubicBezTo>
                    <a:pt x="1229" y="106"/>
                    <a:pt x="1226" y="105"/>
                    <a:pt x="1225" y="103"/>
                  </a:cubicBezTo>
                  <a:cubicBezTo>
                    <a:pt x="1221" y="100"/>
                    <a:pt x="1221" y="95"/>
                    <a:pt x="1225" y="91"/>
                  </a:cubicBezTo>
                  <a:cubicBezTo>
                    <a:pt x="1228" y="88"/>
                    <a:pt x="1233" y="88"/>
                    <a:pt x="1237" y="91"/>
                  </a:cubicBezTo>
                  <a:cubicBezTo>
                    <a:pt x="1238" y="93"/>
                    <a:pt x="1239" y="95"/>
                    <a:pt x="1239" y="97"/>
                  </a:cubicBezTo>
                  <a:cubicBezTo>
                    <a:pt x="1239" y="99"/>
                    <a:pt x="1238" y="102"/>
                    <a:pt x="1237" y="103"/>
                  </a:cubicBezTo>
                  <a:cubicBezTo>
                    <a:pt x="1237" y="103"/>
                    <a:pt x="1237" y="103"/>
                    <a:pt x="1237" y="103"/>
                  </a:cubicBezTo>
                  <a:cubicBezTo>
                    <a:pt x="1235" y="105"/>
                    <a:pt x="1233" y="106"/>
                    <a:pt x="1231" y="106"/>
                  </a:cubicBezTo>
                  <a:close/>
                  <a:moveTo>
                    <a:pt x="3388" y="98"/>
                  </a:moveTo>
                  <a:cubicBezTo>
                    <a:pt x="3388" y="98"/>
                    <a:pt x="3388" y="98"/>
                    <a:pt x="3388" y="98"/>
                  </a:cubicBezTo>
                  <a:cubicBezTo>
                    <a:pt x="3385" y="98"/>
                    <a:pt x="3383" y="97"/>
                    <a:pt x="3382" y="96"/>
                  </a:cubicBezTo>
                  <a:cubicBezTo>
                    <a:pt x="3380" y="94"/>
                    <a:pt x="3380" y="94"/>
                    <a:pt x="3380" y="94"/>
                  </a:cubicBezTo>
                  <a:cubicBezTo>
                    <a:pt x="3367" y="81"/>
                    <a:pt x="3351" y="69"/>
                    <a:pt x="3334" y="59"/>
                  </a:cubicBezTo>
                  <a:cubicBezTo>
                    <a:pt x="3334" y="59"/>
                    <a:pt x="3334" y="59"/>
                    <a:pt x="3334" y="59"/>
                  </a:cubicBezTo>
                  <a:cubicBezTo>
                    <a:pt x="3317" y="49"/>
                    <a:pt x="3299" y="40"/>
                    <a:pt x="3278" y="34"/>
                  </a:cubicBezTo>
                  <a:cubicBezTo>
                    <a:pt x="3257" y="27"/>
                    <a:pt x="3236" y="22"/>
                    <a:pt x="3216" y="20"/>
                  </a:cubicBezTo>
                  <a:cubicBezTo>
                    <a:pt x="3205" y="19"/>
                    <a:pt x="3193" y="18"/>
                    <a:pt x="3182" y="18"/>
                  </a:cubicBezTo>
                  <a:cubicBezTo>
                    <a:pt x="3177" y="18"/>
                    <a:pt x="3173" y="14"/>
                    <a:pt x="3173" y="9"/>
                  </a:cubicBezTo>
                  <a:cubicBezTo>
                    <a:pt x="3174" y="4"/>
                    <a:pt x="3177" y="1"/>
                    <a:pt x="3182" y="1"/>
                  </a:cubicBezTo>
                  <a:cubicBezTo>
                    <a:pt x="3182" y="1"/>
                    <a:pt x="3182" y="1"/>
                    <a:pt x="3182" y="1"/>
                  </a:cubicBezTo>
                  <a:cubicBezTo>
                    <a:pt x="3194" y="1"/>
                    <a:pt x="3206" y="2"/>
                    <a:pt x="3218" y="3"/>
                  </a:cubicBezTo>
                  <a:cubicBezTo>
                    <a:pt x="3239" y="5"/>
                    <a:pt x="3261" y="10"/>
                    <a:pt x="3283" y="17"/>
                  </a:cubicBezTo>
                  <a:cubicBezTo>
                    <a:pt x="3305" y="25"/>
                    <a:pt x="3325" y="33"/>
                    <a:pt x="3342" y="44"/>
                  </a:cubicBezTo>
                  <a:cubicBezTo>
                    <a:pt x="3342" y="44"/>
                    <a:pt x="3342" y="44"/>
                    <a:pt x="3342" y="44"/>
                  </a:cubicBezTo>
                  <a:cubicBezTo>
                    <a:pt x="3361" y="55"/>
                    <a:pt x="3377" y="68"/>
                    <a:pt x="3392" y="82"/>
                  </a:cubicBezTo>
                  <a:cubicBezTo>
                    <a:pt x="3393" y="82"/>
                    <a:pt x="3393" y="83"/>
                    <a:pt x="3394" y="83"/>
                  </a:cubicBezTo>
                  <a:cubicBezTo>
                    <a:pt x="3394" y="83"/>
                    <a:pt x="3394" y="83"/>
                    <a:pt x="3394" y="83"/>
                  </a:cubicBezTo>
                  <a:cubicBezTo>
                    <a:pt x="3395" y="85"/>
                    <a:pt x="3396" y="87"/>
                    <a:pt x="3396" y="89"/>
                  </a:cubicBezTo>
                  <a:cubicBezTo>
                    <a:pt x="3396" y="92"/>
                    <a:pt x="3395" y="94"/>
                    <a:pt x="3394" y="95"/>
                  </a:cubicBezTo>
                  <a:cubicBezTo>
                    <a:pt x="3392" y="97"/>
                    <a:pt x="3390" y="98"/>
                    <a:pt x="3388" y="98"/>
                  </a:cubicBezTo>
                  <a:close/>
                  <a:moveTo>
                    <a:pt x="1264" y="76"/>
                  </a:moveTo>
                  <a:cubicBezTo>
                    <a:pt x="1262" y="76"/>
                    <a:pt x="1259" y="74"/>
                    <a:pt x="1258" y="72"/>
                  </a:cubicBezTo>
                  <a:cubicBezTo>
                    <a:pt x="1255" y="68"/>
                    <a:pt x="1256" y="63"/>
                    <a:pt x="1259" y="60"/>
                  </a:cubicBezTo>
                  <a:cubicBezTo>
                    <a:pt x="1271" y="52"/>
                    <a:pt x="1284" y="44"/>
                    <a:pt x="1297" y="36"/>
                  </a:cubicBezTo>
                  <a:cubicBezTo>
                    <a:pt x="1299" y="36"/>
                    <a:pt x="1299" y="36"/>
                    <a:pt x="1299" y="36"/>
                  </a:cubicBezTo>
                  <a:cubicBezTo>
                    <a:pt x="1303" y="34"/>
                    <a:pt x="1308" y="35"/>
                    <a:pt x="1310" y="39"/>
                  </a:cubicBezTo>
                  <a:cubicBezTo>
                    <a:pt x="1312" y="43"/>
                    <a:pt x="1311" y="49"/>
                    <a:pt x="1307" y="51"/>
                  </a:cubicBezTo>
                  <a:cubicBezTo>
                    <a:pt x="1306" y="51"/>
                    <a:pt x="1306" y="51"/>
                    <a:pt x="1305" y="51"/>
                  </a:cubicBezTo>
                  <a:cubicBezTo>
                    <a:pt x="1305" y="51"/>
                    <a:pt x="1305" y="51"/>
                    <a:pt x="1305" y="51"/>
                  </a:cubicBezTo>
                  <a:cubicBezTo>
                    <a:pt x="1293" y="58"/>
                    <a:pt x="1281" y="66"/>
                    <a:pt x="1269" y="74"/>
                  </a:cubicBezTo>
                  <a:cubicBezTo>
                    <a:pt x="1268" y="75"/>
                    <a:pt x="1266" y="76"/>
                    <a:pt x="1264" y="76"/>
                  </a:cubicBezTo>
                  <a:close/>
                  <a:moveTo>
                    <a:pt x="1607" y="58"/>
                  </a:moveTo>
                  <a:cubicBezTo>
                    <a:pt x="1606" y="58"/>
                    <a:pt x="1604" y="58"/>
                    <a:pt x="1603" y="57"/>
                  </a:cubicBezTo>
                  <a:cubicBezTo>
                    <a:pt x="1599" y="55"/>
                    <a:pt x="1598" y="50"/>
                    <a:pt x="1600" y="46"/>
                  </a:cubicBezTo>
                  <a:cubicBezTo>
                    <a:pt x="1602" y="42"/>
                    <a:pt x="1607" y="40"/>
                    <a:pt x="1611" y="42"/>
                  </a:cubicBezTo>
                  <a:cubicBezTo>
                    <a:pt x="1615" y="45"/>
                    <a:pt x="1617" y="50"/>
                    <a:pt x="1615" y="54"/>
                  </a:cubicBezTo>
                  <a:cubicBezTo>
                    <a:pt x="1613" y="57"/>
                    <a:pt x="1610" y="58"/>
                    <a:pt x="1607" y="58"/>
                  </a:cubicBezTo>
                  <a:close/>
                  <a:moveTo>
                    <a:pt x="3050" y="43"/>
                  </a:moveTo>
                  <a:cubicBezTo>
                    <a:pt x="3046" y="43"/>
                    <a:pt x="3043" y="41"/>
                    <a:pt x="3042" y="38"/>
                  </a:cubicBezTo>
                  <a:cubicBezTo>
                    <a:pt x="3040" y="33"/>
                    <a:pt x="3042" y="28"/>
                    <a:pt x="3046" y="27"/>
                  </a:cubicBezTo>
                  <a:cubicBezTo>
                    <a:pt x="3050" y="25"/>
                    <a:pt x="3056" y="27"/>
                    <a:pt x="3057" y="31"/>
                  </a:cubicBezTo>
                  <a:cubicBezTo>
                    <a:pt x="3058" y="33"/>
                    <a:pt x="3058" y="35"/>
                    <a:pt x="3057" y="38"/>
                  </a:cubicBezTo>
                  <a:cubicBezTo>
                    <a:pt x="3057" y="40"/>
                    <a:pt x="3055" y="41"/>
                    <a:pt x="3053" y="42"/>
                  </a:cubicBezTo>
                  <a:cubicBezTo>
                    <a:pt x="3052" y="43"/>
                    <a:pt x="3051" y="43"/>
                    <a:pt x="3050" y="43"/>
                  </a:cubicBezTo>
                  <a:close/>
                  <a:moveTo>
                    <a:pt x="1566" y="39"/>
                  </a:moveTo>
                  <a:cubicBezTo>
                    <a:pt x="1565" y="39"/>
                    <a:pt x="1564" y="39"/>
                    <a:pt x="1563" y="38"/>
                  </a:cubicBezTo>
                  <a:cubicBezTo>
                    <a:pt x="1563" y="38"/>
                    <a:pt x="1562" y="38"/>
                    <a:pt x="1561" y="38"/>
                  </a:cubicBezTo>
                  <a:cubicBezTo>
                    <a:pt x="1558" y="36"/>
                    <a:pt x="1555" y="35"/>
                    <a:pt x="1553" y="34"/>
                  </a:cubicBezTo>
                  <a:cubicBezTo>
                    <a:pt x="1552" y="34"/>
                    <a:pt x="1552" y="34"/>
                    <a:pt x="1552" y="34"/>
                  </a:cubicBezTo>
                  <a:cubicBezTo>
                    <a:pt x="1532" y="28"/>
                    <a:pt x="1511" y="23"/>
                    <a:pt x="1490" y="20"/>
                  </a:cubicBezTo>
                  <a:cubicBezTo>
                    <a:pt x="1490" y="20"/>
                    <a:pt x="1490" y="20"/>
                    <a:pt x="1490" y="20"/>
                  </a:cubicBezTo>
                  <a:cubicBezTo>
                    <a:pt x="1477" y="18"/>
                    <a:pt x="1463" y="18"/>
                    <a:pt x="1449" y="18"/>
                  </a:cubicBezTo>
                  <a:cubicBezTo>
                    <a:pt x="1441" y="18"/>
                    <a:pt x="1433" y="18"/>
                    <a:pt x="1426" y="18"/>
                  </a:cubicBezTo>
                  <a:cubicBezTo>
                    <a:pt x="1425" y="18"/>
                    <a:pt x="1425" y="18"/>
                    <a:pt x="1425" y="18"/>
                  </a:cubicBezTo>
                  <a:cubicBezTo>
                    <a:pt x="1423" y="18"/>
                    <a:pt x="1419" y="19"/>
                    <a:pt x="1416" y="19"/>
                  </a:cubicBezTo>
                  <a:cubicBezTo>
                    <a:pt x="1414" y="19"/>
                    <a:pt x="1412" y="20"/>
                    <a:pt x="1410" y="20"/>
                  </a:cubicBezTo>
                  <a:cubicBezTo>
                    <a:pt x="1410" y="20"/>
                    <a:pt x="1410" y="20"/>
                    <a:pt x="1410" y="20"/>
                  </a:cubicBezTo>
                  <a:cubicBezTo>
                    <a:pt x="1407" y="20"/>
                    <a:pt x="1404" y="21"/>
                    <a:pt x="1401" y="21"/>
                  </a:cubicBezTo>
                  <a:cubicBezTo>
                    <a:pt x="1398" y="21"/>
                    <a:pt x="1396" y="22"/>
                    <a:pt x="1394" y="22"/>
                  </a:cubicBezTo>
                  <a:cubicBezTo>
                    <a:pt x="1391" y="23"/>
                    <a:pt x="1389" y="23"/>
                    <a:pt x="1387" y="23"/>
                  </a:cubicBezTo>
                  <a:cubicBezTo>
                    <a:pt x="1384" y="24"/>
                    <a:pt x="1381" y="25"/>
                    <a:pt x="1379" y="25"/>
                  </a:cubicBezTo>
                  <a:cubicBezTo>
                    <a:pt x="1378" y="25"/>
                    <a:pt x="1378" y="25"/>
                    <a:pt x="1378" y="25"/>
                  </a:cubicBezTo>
                  <a:cubicBezTo>
                    <a:pt x="1376" y="26"/>
                    <a:pt x="1374" y="26"/>
                    <a:pt x="1372" y="27"/>
                  </a:cubicBezTo>
                  <a:cubicBezTo>
                    <a:pt x="1369" y="27"/>
                    <a:pt x="1366" y="28"/>
                    <a:pt x="1363" y="29"/>
                  </a:cubicBezTo>
                  <a:cubicBezTo>
                    <a:pt x="1363" y="29"/>
                    <a:pt x="1363" y="29"/>
                    <a:pt x="1363" y="29"/>
                  </a:cubicBezTo>
                  <a:cubicBezTo>
                    <a:pt x="1358" y="31"/>
                    <a:pt x="1352" y="32"/>
                    <a:pt x="1347" y="34"/>
                  </a:cubicBezTo>
                  <a:cubicBezTo>
                    <a:pt x="1343" y="35"/>
                    <a:pt x="1338" y="33"/>
                    <a:pt x="1336" y="28"/>
                  </a:cubicBezTo>
                  <a:cubicBezTo>
                    <a:pt x="1335" y="24"/>
                    <a:pt x="1337" y="19"/>
                    <a:pt x="1342" y="18"/>
                  </a:cubicBezTo>
                  <a:cubicBezTo>
                    <a:pt x="1347" y="16"/>
                    <a:pt x="1353" y="14"/>
                    <a:pt x="1358" y="13"/>
                  </a:cubicBezTo>
                  <a:cubicBezTo>
                    <a:pt x="1362" y="12"/>
                    <a:pt x="1365" y="11"/>
                    <a:pt x="1369" y="10"/>
                  </a:cubicBezTo>
                  <a:cubicBezTo>
                    <a:pt x="1371" y="10"/>
                    <a:pt x="1372" y="9"/>
                    <a:pt x="1374" y="9"/>
                  </a:cubicBezTo>
                  <a:cubicBezTo>
                    <a:pt x="1374" y="9"/>
                    <a:pt x="1374" y="9"/>
                    <a:pt x="1374" y="9"/>
                  </a:cubicBezTo>
                  <a:cubicBezTo>
                    <a:pt x="1378" y="8"/>
                    <a:pt x="1381" y="7"/>
                    <a:pt x="1384" y="7"/>
                  </a:cubicBezTo>
                  <a:cubicBezTo>
                    <a:pt x="1386" y="6"/>
                    <a:pt x="1389" y="6"/>
                    <a:pt x="1391" y="5"/>
                  </a:cubicBezTo>
                  <a:cubicBezTo>
                    <a:pt x="1391" y="5"/>
                    <a:pt x="1391" y="5"/>
                    <a:pt x="1391" y="5"/>
                  </a:cubicBezTo>
                  <a:cubicBezTo>
                    <a:pt x="1393" y="5"/>
                    <a:pt x="1396" y="5"/>
                    <a:pt x="1398" y="4"/>
                  </a:cubicBezTo>
                  <a:cubicBezTo>
                    <a:pt x="1401" y="4"/>
                    <a:pt x="1404" y="3"/>
                    <a:pt x="1408" y="3"/>
                  </a:cubicBezTo>
                  <a:cubicBezTo>
                    <a:pt x="1408" y="3"/>
                    <a:pt x="1408" y="3"/>
                    <a:pt x="1408" y="3"/>
                  </a:cubicBezTo>
                  <a:cubicBezTo>
                    <a:pt x="1410" y="3"/>
                    <a:pt x="1412" y="3"/>
                    <a:pt x="1414" y="2"/>
                  </a:cubicBezTo>
                  <a:cubicBezTo>
                    <a:pt x="1417" y="2"/>
                    <a:pt x="1421" y="2"/>
                    <a:pt x="1425" y="1"/>
                  </a:cubicBezTo>
                  <a:cubicBezTo>
                    <a:pt x="1447" y="0"/>
                    <a:pt x="1470" y="0"/>
                    <a:pt x="1492" y="3"/>
                  </a:cubicBezTo>
                  <a:cubicBezTo>
                    <a:pt x="1492" y="3"/>
                    <a:pt x="1492" y="3"/>
                    <a:pt x="1492" y="3"/>
                  </a:cubicBezTo>
                  <a:cubicBezTo>
                    <a:pt x="1515" y="6"/>
                    <a:pt x="1537" y="11"/>
                    <a:pt x="1557" y="18"/>
                  </a:cubicBezTo>
                  <a:cubicBezTo>
                    <a:pt x="1561" y="19"/>
                    <a:pt x="1564" y="20"/>
                    <a:pt x="1567" y="22"/>
                  </a:cubicBezTo>
                  <a:cubicBezTo>
                    <a:pt x="1568" y="22"/>
                    <a:pt x="1569" y="22"/>
                    <a:pt x="1569" y="22"/>
                  </a:cubicBezTo>
                  <a:cubicBezTo>
                    <a:pt x="1574" y="24"/>
                    <a:pt x="1576" y="29"/>
                    <a:pt x="1574" y="33"/>
                  </a:cubicBezTo>
                  <a:cubicBezTo>
                    <a:pt x="1573" y="37"/>
                    <a:pt x="1570" y="39"/>
                    <a:pt x="1566" y="39"/>
                  </a:cubicBezTo>
                  <a:close/>
                  <a:moveTo>
                    <a:pt x="3092" y="28"/>
                  </a:moveTo>
                  <a:cubicBezTo>
                    <a:pt x="3089" y="28"/>
                    <a:pt x="3085" y="26"/>
                    <a:pt x="3084" y="22"/>
                  </a:cubicBezTo>
                  <a:cubicBezTo>
                    <a:pt x="3084" y="20"/>
                    <a:pt x="3084" y="18"/>
                    <a:pt x="3085" y="16"/>
                  </a:cubicBezTo>
                  <a:cubicBezTo>
                    <a:pt x="3086" y="14"/>
                    <a:pt x="3088" y="12"/>
                    <a:pt x="3090" y="12"/>
                  </a:cubicBezTo>
                  <a:cubicBezTo>
                    <a:pt x="3105" y="8"/>
                    <a:pt x="3120" y="5"/>
                    <a:pt x="3136" y="3"/>
                  </a:cubicBezTo>
                  <a:cubicBezTo>
                    <a:pt x="3140" y="2"/>
                    <a:pt x="3145" y="6"/>
                    <a:pt x="3145" y="10"/>
                  </a:cubicBezTo>
                  <a:cubicBezTo>
                    <a:pt x="3146" y="15"/>
                    <a:pt x="3142" y="19"/>
                    <a:pt x="3138" y="20"/>
                  </a:cubicBezTo>
                  <a:cubicBezTo>
                    <a:pt x="3123" y="22"/>
                    <a:pt x="3108" y="24"/>
                    <a:pt x="3095" y="28"/>
                  </a:cubicBezTo>
                  <a:cubicBezTo>
                    <a:pt x="3094" y="28"/>
                    <a:pt x="3093" y="28"/>
                    <a:pt x="309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39" name="Group 2038">
            <a:extLst>
              <a:ext uri="{FF2B5EF4-FFF2-40B4-BE49-F238E27FC236}">
                <a16:creationId xmlns:a16="http://schemas.microsoft.com/office/drawing/2014/main" id="{D471A9BC-FF02-417F-AF96-39FE55FB8C4C}"/>
              </a:ext>
            </a:extLst>
          </p:cNvPr>
          <p:cNvGrpSpPr/>
          <p:nvPr/>
        </p:nvGrpSpPr>
        <p:grpSpPr>
          <a:xfrm>
            <a:off x="3019198" y="3677654"/>
            <a:ext cx="2152562" cy="2152562"/>
            <a:chOff x="2354005" y="4878316"/>
            <a:chExt cx="3929653" cy="3929653"/>
          </a:xfrm>
          <a:solidFill>
            <a:schemeClr val="accent1"/>
          </a:solidFill>
        </p:grpSpPr>
        <p:grpSp>
          <p:nvGrpSpPr>
            <p:cNvPr id="2040" name="Group 2039">
              <a:extLst>
                <a:ext uri="{FF2B5EF4-FFF2-40B4-BE49-F238E27FC236}">
                  <a16:creationId xmlns:a16="http://schemas.microsoft.com/office/drawing/2014/main" id="{688CBF25-5EC5-44D3-AE10-3AAA2FDEDB04}"/>
                </a:ext>
              </a:extLst>
            </p:cNvPr>
            <p:cNvGrpSpPr/>
            <p:nvPr/>
          </p:nvGrpSpPr>
          <p:grpSpPr>
            <a:xfrm>
              <a:off x="3004365" y="4878316"/>
              <a:ext cx="2628934" cy="423828"/>
              <a:chOff x="10446192" y="4227958"/>
              <a:chExt cx="3499111" cy="564115"/>
            </a:xfrm>
            <a:grpFill/>
          </p:grpSpPr>
          <p:sp>
            <p:nvSpPr>
              <p:cNvPr id="2072" name="Freeform 291">
                <a:extLst>
                  <a:ext uri="{FF2B5EF4-FFF2-40B4-BE49-F238E27FC236}">
                    <a16:creationId xmlns:a16="http://schemas.microsoft.com/office/drawing/2014/main" id="{101209AB-9105-4A60-8353-5138A87C9FC6}"/>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3" name="Freeform 292">
                <a:extLst>
                  <a:ext uri="{FF2B5EF4-FFF2-40B4-BE49-F238E27FC236}">
                    <a16:creationId xmlns:a16="http://schemas.microsoft.com/office/drawing/2014/main" id="{F261853A-0885-447C-A755-FFFA977EC6D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4" name="Freeform 293">
                <a:extLst>
                  <a:ext uri="{FF2B5EF4-FFF2-40B4-BE49-F238E27FC236}">
                    <a16:creationId xmlns:a16="http://schemas.microsoft.com/office/drawing/2014/main" id="{270D192B-0332-4A97-B225-D26C30020CE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5" name="Freeform 294">
                <a:extLst>
                  <a:ext uri="{FF2B5EF4-FFF2-40B4-BE49-F238E27FC236}">
                    <a16:creationId xmlns:a16="http://schemas.microsoft.com/office/drawing/2014/main" id="{3250B861-780E-48B4-9760-C8033C97F0A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6" name="Freeform 295">
                <a:extLst>
                  <a:ext uri="{FF2B5EF4-FFF2-40B4-BE49-F238E27FC236}">
                    <a16:creationId xmlns:a16="http://schemas.microsoft.com/office/drawing/2014/main" id="{68289FEB-4205-4475-8DC2-CECFAF6E7F9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7" name="Freeform 296">
                <a:extLst>
                  <a:ext uri="{FF2B5EF4-FFF2-40B4-BE49-F238E27FC236}">
                    <a16:creationId xmlns:a16="http://schemas.microsoft.com/office/drawing/2014/main" id="{79945A44-46E3-4B2F-98ED-EEE3BDF09DF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8" name="Freeform 297">
                <a:extLst>
                  <a:ext uri="{FF2B5EF4-FFF2-40B4-BE49-F238E27FC236}">
                    <a16:creationId xmlns:a16="http://schemas.microsoft.com/office/drawing/2014/main" id="{9BA02BAD-6DFC-4D64-AA7A-1D26F5E4D30A}"/>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9" name="Freeform 298">
                <a:extLst>
                  <a:ext uri="{FF2B5EF4-FFF2-40B4-BE49-F238E27FC236}">
                    <a16:creationId xmlns:a16="http://schemas.microsoft.com/office/drawing/2014/main" id="{52AFC2BD-44E2-4275-8974-C41739F50DE0}"/>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0" name="Freeform 299">
                <a:extLst>
                  <a:ext uri="{FF2B5EF4-FFF2-40B4-BE49-F238E27FC236}">
                    <a16:creationId xmlns:a16="http://schemas.microsoft.com/office/drawing/2014/main" id="{13146AB3-664C-414B-A2F8-DB65E896D472}"/>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1" name="Group 2040">
              <a:extLst>
                <a:ext uri="{FF2B5EF4-FFF2-40B4-BE49-F238E27FC236}">
                  <a16:creationId xmlns:a16="http://schemas.microsoft.com/office/drawing/2014/main" id="{ACC25C15-C9DD-4CCE-93C5-FCFCBD295BC2}"/>
                </a:ext>
              </a:extLst>
            </p:cNvPr>
            <p:cNvGrpSpPr/>
            <p:nvPr/>
          </p:nvGrpSpPr>
          <p:grpSpPr>
            <a:xfrm>
              <a:off x="3004365" y="8384141"/>
              <a:ext cx="2628934" cy="423828"/>
              <a:chOff x="10446192" y="8894211"/>
              <a:chExt cx="3499111" cy="564115"/>
            </a:xfrm>
            <a:grpFill/>
          </p:grpSpPr>
          <p:sp>
            <p:nvSpPr>
              <p:cNvPr id="2063" name="Freeform 300">
                <a:extLst>
                  <a:ext uri="{FF2B5EF4-FFF2-40B4-BE49-F238E27FC236}">
                    <a16:creationId xmlns:a16="http://schemas.microsoft.com/office/drawing/2014/main" id="{12F19AE1-197C-44A1-9942-67A8C0472AA0}"/>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4" name="Freeform 301">
                <a:extLst>
                  <a:ext uri="{FF2B5EF4-FFF2-40B4-BE49-F238E27FC236}">
                    <a16:creationId xmlns:a16="http://schemas.microsoft.com/office/drawing/2014/main" id="{EEFEA38E-2939-4A1F-986A-F7452C67B2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5" name="Freeform 302">
                <a:extLst>
                  <a:ext uri="{FF2B5EF4-FFF2-40B4-BE49-F238E27FC236}">
                    <a16:creationId xmlns:a16="http://schemas.microsoft.com/office/drawing/2014/main" id="{2845D936-9F62-4631-B494-E479BF039034}"/>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6" name="Freeform 303">
                <a:extLst>
                  <a:ext uri="{FF2B5EF4-FFF2-40B4-BE49-F238E27FC236}">
                    <a16:creationId xmlns:a16="http://schemas.microsoft.com/office/drawing/2014/main" id="{ECC00A65-21A7-4827-BC1A-239B73587F14}"/>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7" name="Freeform 304">
                <a:extLst>
                  <a:ext uri="{FF2B5EF4-FFF2-40B4-BE49-F238E27FC236}">
                    <a16:creationId xmlns:a16="http://schemas.microsoft.com/office/drawing/2014/main" id="{481A0D43-9EDC-46B3-9498-CACA7ABDD74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8" name="Freeform 305">
                <a:extLst>
                  <a:ext uri="{FF2B5EF4-FFF2-40B4-BE49-F238E27FC236}">
                    <a16:creationId xmlns:a16="http://schemas.microsoft.com/office/drawing/2014/main" id="{74E4F4A0-92D6-47DC-B669-AE86E4B90F9F}"/>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9" name="Freeform 306">
                <a:extLst>
                  <a:ext uri="{FF2B5EF4-FFF2-40B4-BE49-F238E27FC236}">
                    <a16:creationId xmlns:a16="http://schemas.microsoft.com/office/drawing/2014/main" id="{97A9DF84-E775-4619-8228-0B4569406417}"/>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0" name="Freeform 307">
                <a:extLst>
                  <a:ext uri="{FF2B5EF4-FFF2-40B4-BE49-F238E27FC236}">
                    <a16:creationId xmlns:a16="http://schemas.microsoft.com/office/drawing/2014/main" id="{DF6B89F6-9AB6-4304-8644-65609B3370F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1" name="Freeform 308">
                <a:extLst>
                  <a:ext uri="{FF2B5EF4-FFF2-40B4-BE49-F238E27FC236}">
                    <a16:creationId xmlns:a16="http://schemas.microsoft.com/office/drawing/2014/main" id="{031815FC-1F71-405E-805C-2CBECD44448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2" name="Group 2041">
              <a:extLst>
                <a:ext uri="{FF2B5EF4-FFF2-40B4-BE49-F238E27FC236}">
                  <a16:creationId xmlns:a16="http://schemas.microsoft.com/office/drawing/2014/main" id="{5CDE0EB0-144C-4240-A5F7-C7C1BF01037A}"/>
                </a:ext>
              </a:extLst>
            </p:cNvPr>
            <p:cNvGrpSpPr/>
            <p:nvPr/>
          </p:nvGrpSpPr>
          <p:grpSpPr>
            <a:xfrm>
              <a:off x="5860659" y="5528326"/>
              <a:ext cx="422999" cy="2629633"/>
              <a:chOff x="14247920" y="5093121"/>
              <a:chExt cx="563011" cy="3500042"/>
            </a:xfrm>
            <a:grpFill/>
          </p:grpSpPr>
          <p:sp>
            <p:nvSpPr>
              <p:cNvPr id="2054" name="Freeform 309">
                <a:extLst>
                  <a:ext uri="{FF2B5EF4-FFF2-40B4-BE49-F238E27FC236}">
                    <a16:creationId xmlns:a16="http://schemas.microsoft.com/office/drawing/2014/main" id="{2A0F2FF4-0B31-4E86-8974-3D898306DEAC}"/>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5" name="Freeform 310">
                <a:extLst>
                  <a:ext uri="{FF2B5EF4-FFF2-40B4-BE49-F238E27FC236}">
                    <a16:creationId xmlns:a16="http://schemas.microsoft.com/office/drawing/2014/main" id="{2C7B9403-F2A2-4F8C-980B-7CF6C9801D7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6" name="Freeform 311">
                <a:extLst>
                  <a:ext uri="{FF2B5EF4-FFF2-40B4-BE49-F238E27FC236}">
                    <a16:creationId xmlns:a16="http://schemas.microsoft.com/office/drawing/2014/main" id="{ADEB658C-9CB7-49E6-BEDF-AB61EC7A5412}"/>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7" name="Freeform 312">
                <a:extLst>
                  <a:ext uri="{FF2B5EF4-FFF2-40B4-BE49-F238E27FC236}">
                    <a16:creationId xmlns:a16="http://schemas.microsoft.com/office/drawing/2014/main" id="{617903E6-27DC-411B-931C-8E0963DC22D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8" name="Freeform 313">
                <a:extLst>
                  <a:ext uri="{FF2B5EF4-FFF2-40B4-BE49-F238E27FC236}">
                    <a16:creationId xmlns:a16="http://schemas.microsoft.com/office/drawing/2014/main" id="{19B856EC-A3A9-415A-B92D-F0DD11ECDBF2}"/>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9" name="Freeform 314">
                <a:extLst>
                  <a:ext uri="{FF2B5EF4-FFF2-40B4-BE49-F238E27FC236}">
                    <a16:creationId xmlns:a16="http://schemas.microsoft.com/office/drawing/2014/main" id="{D1A5A92A-707F-4433-B5E9-A1F687691CD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0" name="Freeform 315">
                <a:extLst>
                  <a:ext uri="{FF2B5EF4-FFF2-40B4-BE49-F238E27FC236}">
                    <a16:creationId xmlns:a16="http://schemas.microsoft.com/office/drawing/2014/main" id="{0718267D-D006-4E86-B2E6-9FC9AF18E27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1" name="Freeform 316">
                <a:extLst>
                  <a:ext uri="{FF2B5EF4-FFF2-40B4-BE49-F238E27FC236}">
                    <a16:creationId xmlns:a16="http://schemas.microsoft.com/office/drawing/2014/main" id="{25FFBB61-97F6-42CE-99DA-CE87E89C3DE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2" name="Freeform 317">
                <a:extLst>
                  <a:ext uri="{FF2B5EF4-FFF2-40B4-BE49-F238E27FC236}">
                    <a16:creationId xmlns:a16="http://schemas.microsoft.com/office/drawing/2014/main" id="{213F7F89-B73A-410C-A61F-03B0CEFE5764}"/>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3" name="Group 2042">
              <a:extLst>
                <a:ext uri="{FF2B5EF4-FFF2-40B4-BE49-F238E27FC236}">
                  <a16:creationId xmlns:a16="http://schemas.microsoft.com/office/drawing/2014/main" id="{A720EB23-2948-41CE-9668-1C035E4477DB}"/>
                </a:ext>
              </a:extLst>
            </p:cNvPr>
            <p:cNvGrpSpPr/>
            <p:nvPr/>
          </p:nvGrpSpPr>
          <p:grpSpPr>
            <a:xfrm>
              <a:off x="2354005" y="5528326"/>
              <a:ext cx="422999" cy="2629633"/>
              <a:chOff x="9580563" y="5093121"/>
              <a:chExt cx="563011" cy="3500042"/>
            </a:xfrm>
            <a:grpFill/>
            <a:effectLst/>
          </p:grpSpPr>
          <p:sp>
            <p:nvSpPr>
              <p:cNvPr id="2045" name="Freeform 318">
                <a:extLst>
                  <a:ext uri="{FF2B5EF4-FFF2-40B4-BE49-F238E27FC236}">
                    <a16:creationId xmlns:a16="http://schemas.microsoft.com/office/drawing/2014/main" id="{7EE96E2E-3FD9-4B87-A7ED-471F4256FC3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6" name="Freeform 319">
                <a:extLst>
                  <a:ext uri="{FF2B5EF4-FFF2-40B4-BE49-F238E27FC236}">
                    <a16:creationId xmlns:a16="http://schemas.microsoft.com/office/drawing/2014/main" id="{7C2B91D1-CDEA-4775-9F8E-8479AEC50C59}"/>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7" name="Freeform 320">
                <a:extLst>
                  <a:ext uri="{FF2B5EF4-FFF2-40B4-BE49-F238E27FC236}">
                    <a16:creationId xmlns:a16="http://schemas.microsoft.com/office/drawing/2014/main" id="{62CE0E60-A71E-47E5-A283-EA66451740D2}"/>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8" name="Freeform 321">
                <a:extLst>
                  <a:ext uri="{FF2B5EF4-FFF2-40B4-BE49-F238E27FC236}">
                    <a16:creationId xmlns:a16="http://schemas.microsoft.com/office/drawing/2014/main" id="{F430DA90-D812-4682-A231-17BE6A8BB453}"/>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9" name="Freeform 322">
                <a:extLst>
                  <a:ext uri="{FF2B5EF4-FFF2-40B4-BE49-F238E27FC236}">
                    <a16:creationId xmlns:a16="http://schemas.microsoft.com/office/drawing/2014/main" id="{259C873B-9BC4-42D0-9969-2C324572758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0" name="Freeform 323">
                <a:extLst>
                  <a:ext uri="{FF2B5EF4-FFF2-40B4-BE49-F238E27FC236}">
                    <a16:creationId xmlns:a16="http://schemas.microsoft.com/office/drawing/2014/main" id="{32A735E7-79E3-40F2-BFFA-6F445D2CA75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1" name="Freeform 324">
                <a:extLst>
                  <a:ext uri="{FF2B5EF4-FFF2-40B4-BE49-F238E27FC236}">
                    <a16:creationId xmlns:a16="http://schemas.microsoft.com/office/drawing/2014/main" id="{3C954FF2-26C4-4BD0-9856-263E9B9802B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2" name="Freeform 325">
                <a:extLst>
                  <a:ext uri="{FF2B5EF4-FFF2-40B4-BE49-F238E27FC236}">
                    <a16:creationId xmlns:a16="http://schemas.microsoft.com/office/drawing/2014/main" id="{FD7D4E82-5E02-42F4-9BBC-5626F991D68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3" name="Freeform 326">
                <a:extLst>
                  <a:ext uri="{FF2B5EF4-FFF2-40B4-BE49-F238E27FC236}">
                    <a16:creationId xmlns:a16="http://schemas.microsoft.com/office/drawing/2014/main" id="{65DE5276-DB05-4693-9F2E-B0F9CC6FA81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044" name="Freeform 290">
              <a:extLst>
                <a:ext uri="{FF2B5EF4-FFF2-40B4-BE49-F238E27FC236}">
                  <a16:creationId xmlns:a16="http://schemas.microsoft.com/office/drawing/2014/main" id="{9DCF4343-2460-4FCE-AA0A-2987FBF85B54}"/>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p>
          </p:txBody>
        </p:sp>
      </p:grpSp>
      <p:grpSp>
        <p:nvGrpSpPr>
          <p:cNvPr id="2081" name="Group 2080">
            <a:extLst>
              <a:ext uri="{FF2B5EF4-FFF2-40B4-BE49-F238E27FC236}">
                <a16:creationId xmlns:a16="http://schemas.microsoft.com/office/drawing/2014/main" id="{48AEC5AC-EADE-4FF5-B464-3F5AC0B8DF63}"/>
              </a:ext>
            </a:extLst>
          </p:cNvPr>
          <p:cNvGrpSpPr/>
          <p:nvPr/>
        </p:nvGrpSpPr>
        <p:grpSpPr>
          <a:xfrm>
            <a:off x="9144733" y="3677654"/>
            <a:ext cx="2152562" cy="2152562"/>
            <a:chOff x="2354005" y="4878316"/>
            <a:chExt cx="3929653" cy="3929653"/>
          </a:xfrm>
          <a:solidFill>
            <a:schemeClr val="accent3"/>
          </a:solidFill>
        </p:grpSpPr>
        <p:grpSp>
          <p:nvGrpSpPr>
            <p:cNvPr id="2082" name="Group 2081">
              <a:extLst>
                <a:ext uri="{FF2B5EF4-FFF2-40B4-BE49-F238E27FC236}">
                  <a16:creationId xmlns:a16="http://schemas.microsoft.com/office/drawing/2014/main" id="{A874391F-76BE-4154-AF58-FCB049D0AC96}"/>
                </a:ext>
              </a:extLst>
            </p:cNvPr>
            <p:cNvGrpSpPr/>
            <p:nvPr/>
          </p:nvGrpSpPr>
          <p:grpSpPr>
            <a:xfrm>
              <a:off x="3004365" y="4878316"/>
              <a:ext cx="2628934" cy="423828"/>
              <a:chOff x="10446192" y="4227958"/>
              <a:chExt cx="3499111" cy="564115"/>
            </a:xfrm>
            <a:grpFill/>
          </p:grpSpPr>
          <p:sp>
            <p:nvSpPr>
              <p:cNvPr id="2114" name="Freeform 291">
                <a:extLst>
                  <a:ext uri="{FF2B5EF4-FFF2-40B4-BE49-F238E27FC236}">
                    <a16:creationId xmlns:a16="http://schemas.microsoft.com/office/drawing/2014/main" id="{D810E267-53F0-4C68-B998-13E8BD477638}"/>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5" name="Freeform 292">
                <a:extLst>
                  <a:ext uri="{FF2B5EF4-FFF2-40B4-BE49-F238E27FC236}">
                    <a16:creationId xmlns:a16="http://schemas.microsoft.com/office/drawing/2014/main" id="{2E237741-C9B9-4B86-A514-E62888C831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6" name="Freeform 293">
                <a:extLst>
                  <a:ext uri="{FF2B5EF4-FFF2-40B4-BE49-F238E27FC236}">
                    <a16:creationId xmlns:a16="http://schemas.microsoft.com/office/drawing/2014/main" id="{409BBD66-0F68-47BC-B032-9EBE18865B4D}"/>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7" name="Freeform 294">
                <a:extLst>
                  <a:ext uri="{FF2B5EF4-FFF2-40B4-BE49-F238E27FC236}">
                    <a16:creationId xmlns:a16="http://schemas.microsoft.com/office/drawing/2014/main" id="{8B322B9F-72C7-40C2-BC13-E726D386268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8" name="Freeform 295">
                <a:extLst>
                  <a:ext uri="{FF2B5EF4-FFF2-40B4-BE49-F238E27FC236}">
                    <a16:creationId xmlns:a16="http://schemas.microsoft.com/office/drawing/2014/main" id="{123DE766-2C26-4AEE-93E7-B1B7C89EE6F7}"/>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9" name="Freeform 296">
                <a:extLst>
                  <a:ext uri="{FF2B5EF4-FFF2-40B4-BE49-F238E27FC236}">
                    <a16:creationId xmlns:a16="http://schemas.microsoft.com/office/drawing/2014/main" id="{6507034E-C0FF-4777-85DF-15463E7FCBEB}"/>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0" name="Freeform 297">
                <a:extLst>
                  <a:ext uri="{FF2B5EF4-FFF2-40B4-BE49-F238E27FC236}">
                    <a16:creationId xmlns:a16="http://schemas.microsoft.com/office/drawing/2014/main" id="{8E6CEB34-74EA-4DC4-8019-3E9CB22371C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1" name="Freeform 298">
                <a:extLst>
                  <a:ext uri="{FF2B5EF4-FFF2-40B4-BE49-F238E27FC236}">
                    <a16:creationId xmlns:a16="http://schemas.microsoft.com/office/drawing/2014/main" id="{4DEE3C61-E1F2-476A-A599-24DCD5CD2EDD}"/>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2" name="Freeform 299">
                <a:extLst>
                  <a:ext uri="{FF2B5EF4-FFF2-40B4-BE49-F238E27FC236}">
                    <a16:creationId xmlns:a16="http://schemas.microsoft.com/office/drawing/2014/main" id="{03C2E132-FCF9-400A-9ED8-893B2DF7448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3" name="Group 2082">
              <a:extLst>
                <a:ext uri="{FF2B5EF4-FFF2-40B4-BE49-F238E27FC236}">
                  <a16:creationId xmlns:a16="http://schemas.microsoft.com/office/drawing/2014/main" id="{F2CB71E0-D607-43B4-89E6-6ABBC6B7D020}"/>
                </a:ext>
              </a:extLst>
            </p:cNvPr>
            <p:cNvGrpSpPr/>
            <p:nvPr/>
          </p:nvGrpSpPr>
          <p:grpSpPr>
            <a:xfrm>
              <a:off x="3004365" y="8384141"/>
              <a:ext cx="2628934" cy="423828"/>
              <a:chOff x="10446192" y="8894211"/>
              <a:chExt cx="3499111" cy="564115"/>
            </a:xfrm>
            <a:grpFill/>
          </p:grpSpPr>
          <p:sp>
            <p:nvSpPr>
              <p:cNvPr id="2105" name="Freeform 300">
                <a:extLst>
                  <a:ext uri="{FF2B5EF4-FFF2-40B4-BE49-F238E27FC236}">
                    <a16:creationId xmlns:a16="http://schemas.microsoft.com/office/drawing/2014/main" id="{A0B4C0ED-29A7-47E4-A255-32F189A6756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6" name="Freeform 301">
                <a:extLst>
                  <a:ext uri="{FF2B5EF4-FFF2-40B4-BE49-F238E27FC236}">
                    <a16:creationId xmlns:a16="http://schemas.microsoft.com/office/drawing/2014/main" id="{718E309C-03F2-4B5D-A61B-476F7F11DAE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7" name="Freeform 302">
                <a:extLst>
                  <a:ext uri="{FF2B5EF4-FFF2-40B4-BE49-F238E27FC236}">
                    <a16:creationId xmlns:a16="http://schemas.microsoft.com/office/drawing/2014/main" id="{36D4F86A-B525-4593-8D4F-5315DC04E76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8" name="Freeform 303">
                <a:extLst>
                  <a:ext uri="{FF2B5EF4-FFF2-40B4-BE49-F238E27FC236}">
                    <a16:creationId xmlns:a16="http://schemas.microsoft.com/office/drawing/2014/main" id="{153C4713-2981-4BCE-976E-7E709443A34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9" name="Freeform 304">
                <a:extLst>
                  <a:ext uri="{FF2B5EF4-FFF2-40B4-BE49-F238E27FC236}">
                    <a16:creationId xmlns:a16="http://schemas.microsoft.com/office/drawing/2014/main" id="{8DB3D1A7-878F-41E4-B361-0FEED17D728D}"/>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0" name="Freeform 305">
                <a:extLst>
                  <a:ext uri="{FF2B5EF4-FFF2-40B4-BE49-F238E27FC236}">
                    <a16:creationId xmlns:a16="http://schemas.microsoft.com/office/drawing/2014/main" id="{86425F24-1767-4185-80B3-7016481A4541}"/>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1" name="Freeform 306">
                <a:extLst>
                  <a:ext uri="{FF2B5EF4-FFF2-40B4-BE49-F238E27FC236}">
                    <a16:creationId xmlns:a16="http://schemas.microsoft.com/office/drawing/2014/main" id="{5608D6F6-C0D4-4605-A90D-04F8B5F4F0DA}"/>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2" name="Freeform 307">
                <a:extLst>
                  <a:ext uri="{FF2B5EF4-FFF2-40B4-BE49-F238E27FC236}">
                    <a16:creationId xmlns:a16="http://schemas.microsoft.com/office/drawing/2014/main" id="{0F89BBA5-9797-46AF-9BDA-9B2D5F1AAAE5}"/>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3" name="Freeform 308">
                <a:extLst>
                  <a:ext uri="{FF2B5EF4-FFF2-40B4-BE49-F238E27FC236}">
                    <a16:creationId xmlns:a16="http://schemas.microsoft.com/office/drawing/2014/main" id="{C7669F33-E578-413F-A04B-0820CA08E3D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4" name="Group 2083">
              <a:extLst>
                <a:ext uri="{FF2B5EF4-FFF2-40B4-BE49-F238E27FC236}">
                  <a16:creationId xmlns:a16="http://schemas.microsoft.com/office/drawing/2014/main" id="{AA518B53-D850-4A88-B44A-1A70197773F9}"/>
                </a:ext>
              </a:extLst>
            </p:cNvPr>
            <p:cNvGrpSpPr/>
            <p:nvPr/>
          </p:nvGrpSpPr>
          <p:grpSpPr>
            <a:xfrm>
              <a:off x="5860659" y="5528326"/>
              <a:ext cx="422999" cy="2629633"/>
              <a:chOff x="14247920" y="5093121"/>
              <a:chExt cx="563011" cy="3500042"/>
            </a:xfrm>
            <a:grpFill/>
          </p:grpSpPr>
          <p:sp>
            <p:nvSpPr>
              <p:cNvPr id="2096" name="Freeform 309">
                <a:extLst>
                  <a:ext uri="{FF2B5EF4-FFF2-40B4-BE49-F238E27FC236}">
                    <a16:creationId xmlns:a16="http://schemas.microsoft.com/office/drawing/2014/main" id="{28891531-2E30-4C2F-A08B-BF2856F6E97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7" name="Freeform 310">
                <a:extLst>
                  <a:ext uri="{FF2B5EF4-FFF2-40B4-BE49-F238E27FC236}">
                    <a16:creationId xmlns:a16="http://schemas.microsoft.com/office/drawing/2014/main" id="{F86402DE-D647-4881-8FAC-05B0D9F7EFD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8" name="Freeform 311">
                <a:extLst>
                  <a:ext uri="{FF2B5EF4-FFF2-40B4-BE49-F238E27FC236}">
                    <a16:creationId xmlns:a16="http://schemas.microsoft.com/office/drawing/2014/main" id="{4B144723-1A5A-4F4A-8FC5-19AF6CA514AE}"/>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9" name="Freeform 312">
                <a:extLst>
                  <a:ext uri="{FF2B5EF4-FFF2-40B4-BE49-F238E27FC236}">
                    <a16:creationId xmlns:a16="http://schemas.microsoft.com/office/drawing/2014/main" id="{2F413DAB-B9DA-44DE-BAD5-5109CC8316A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0" name="Freeform 313">
                <a:extLst>
                  <a:ext uri="{FF2B5EF4-FFF2-40B4-BE49-F238E27FC236}">
                    <a16:creationId xmlns:a16="http://schemas.microsoft.com/office/drawing/2014/main" id="{50CDC700-F32F-459D-B2D0-1CA67790DA6C}"/>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1" name="Freeform 314">
                <a:extLst>
                  <a:ext uri="{FF2B5EF4-FFF2-40B4-BE49-F238E27FC236}">
                    <a16:creationId xmlns:a16="http://schemas.microsoft.com/office/drawing/2014/main" id="{53068181-6479-480F-AD1E-AF35D022000F}"/>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2" name="Freeform 315">
                <a:extLst>
                  <a:ext uri="{FF2B5EF4-FFF2-40B4-BE49-F238E27FC236}">
                    <a16:creationId xmlns:a16="http://schemas.microsoft.com/office/drawing/2014/main" id="{514FE205-3036-4431-BC11-7AE4B2134C5C}"/>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3" name="Freeform 316">
                <a:extLst>
                  <a:ext uri="{FF2B5EF4-FFF2-40B4-BE49-F238E27FC236}">
                    <a16:creationId xmlns:a16="http://schemas.microsoft.com/office/drawing/2014/main" id="{A940BB70-3E62-4760-ACC4-84390216FEDB}"/>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4" name="Freeform 317">
                <a:extLst>
                  <a:ext uri="{FF2B5EF4-FFF2-40B4-BE49-F238E27FC236}">
                    <a16:creationId xmlns:a16="http://schemas.microsoft.com/office/drawing/2014/main" id="{D5AA6045-2AF8-4D9D-B252-B076FC664ED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5" name="Group 2084">
              <a:extLst>
                <a:ext uri="{FF2B5EF4-FFF2-40B4-BE49-F238E27FC236}">
                  <a16:creationId xmlns:a16="http://schemas.microsoft.com/office/drawing/2014/main" id="{807AC9B3-ACA3-4427-9522-8E607B1B8785}"/>
                </a:ext>
              </a:extLst>
            </p:cNvPr>
            <p:cNvGrpSpPr/>
            <p:nvPr/>
          </p:nvGrpSpPr>
          <p:grpSpPr>
            <a:xfrm>
              <a:off x="2354005" y="5528326"/>
              <a:ext cx="422999" cy="2629633"/>
              <a:chOff x="9580563" y="5093121"/>
              <a:chExt cx="563011" cy="3500042"/>
            </a:xfrm>
            <a:grpFill/>
            <a:effectLst/>
          </p:grpSpPr>
          <p:sp>
            <p:nvSpPr>
              <p:cNvPr id="2087" name="Freeform 318">
                <a:extLst>
                  <a:ext uri="{FF2B5EF4-FFF2-40B4-BE49-F238E27FC236}">
                    <a16:creationId xmlns:a16="http://schemas.microsoft.com/office/drawing/2014/main" id="{8EC0B1B3-5491-45C2-B128-F49282B83A45}"/>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8" name="Freeform 319">
                <a:extLst>
                  <a:ext uri="{FF2B5EF4-FFF2-40B4-BE49-F238E27FC236}">
                    <a16:creationId xmlns:a16="http://schemas.microsoft.com/office/drawing/2014/main" id="{5E701D29-69A9-4E19-8AF3-CD8AE7677D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9" name="Freeform 320">
                <a:extLst>
                  <a:ext uri="{FF2B5EF4-FFF2-40B4-BE49-F238E27FC236}">
                    <a16:creationId xmlns:a16="http://schemas.microsoft.com/office/drawing/2014/main" id="{0C0C5735-0DB5-4114-8F49-5D877499AD7A}"/>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0" name="Freeform 321">
                <a:extLst>
                  <a:ext uri="{FF2B5EF4-FFF2-40B4-BE49-F238E27FC236}">
                    <a16:creationId xmlns:a16="http://schemas.microsoft.com/office/drawing/2014/main" id="{0A3406A0-9B58-4204-B875-8BCB68FDF957}"/>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1" name="Freeform 322">
                <a:extLst>
                  <a:ext uri="{FF2B5EF4-FFF2-40B4-BE49-F238E27FC236}">
                    <a16:creationId xmlns:a16="http://schemas.microsoft.com/office/drawing/2014/main" id="{9B3178B2-E3BE-403F-ABF9-4E1EA4887BA5}"/>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2" name="Freeform 323">
                <a:extLst>
                  <a:ext uri="{FF2B5EF4-FFF2-40B4-BE49-F238E27FC236}">
                    <a16:creationId xmlns:a16="http://schemas.microsoft.com/office/drawing/2014/main" id="{11BE1181-69D6-432D-B45E-6652A7149B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3" name="Freeform 324">
                <a:extLst>
                  <a:ext uri="{FF2B5EF4-FFF2-40B4-BE49-F238E27FC236}">
                    <a16:creationId xmlns:a16="http://schemas.microsoft.com/office/drawing/2014/main" id="{F637BB2F-3F12-4282-A925-F40852063955}"/>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4" name="Freeform 325">
                <a:extLst>
                  <a:ext uri="{FF2B5EF4-FFF2-40B4-BE49-F238E27FC236}">
                    <a16:creationId xmlns:a16="http://schemas.microsoft.com/office/drawing/2014/main" id="{18AA08F6-E6E5-4C71-9B87-1A05CAB8610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5" name="Freeform 326">
                <a:extLst>
                  <a:ext uri="{FF2B5EF4-FFF2-40B4-BE49-F238E27FC236}">
                    <a16:creationId xmlns:a16="http://schemas.microsoft.com/office/drawing/2014/main" id="{602B0C1F-FC50-4AB7-8ABB-1E2D91CDF67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086" name="Freeform 290">
              <a:extLst>
                <a:ext uri="{FF2B5EF4-FFF2-40B4-BE49-F238E27FC236}">
                  <a16:creationId xmlns:a16="http://schemas.microsoft.com/office/drawing/2014/main" id="{1BA18EE8-BB61-498C-80DA-FCCBF4D1159D}"/>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C</a:t>
              </a:r>
            </a:p>
          </p:txBody>
        </p:sp>
      </p:grpSp>
      <p:grpSp>
        <p:nvGrpSpPr>
          <p:cNvPr id="2123" name="Group 2122">
            <a:extLst>
              <a:ext uri="{FF2B5EF4-FFF2-40B4-BE49-F238E27FC236}">
                <a16:creationId xmlns:a16="http://schemas.microsoft.com/office/drawing/2014/main" id="{EC2AD809-3407-4176-A032-B00D2C23A995}"/>
              </a:ext>
            </a:extLst>
          </p:cNvPr>
          <p:cNvGrpSpPr/>
          <p:nvPr/>
        </p:nvGrpSpPr>
        <p:grpSpPr>
          <a:xfrm>
            <a:off x="13226403" y="7629948"/>
            <a:ext cx="2152562" cy="2152562"/>
            <a:chOff x="2354005" y="4878316"/>
            <a:chExt cx="3929653" cy="3929653"/>
          </a:xfrm>
          <a:solidFill>
            <a:schemeClr val="accent4"/>
          </a:solidFill>
        </p:grpSpPr>
        <p:grpSp>
          <p:nvGrpSpPr>
            <p:cNvPr id="2124" name="Group 2123">
              <a:extLst>
                <a:ext uri="{FF2B5EF4-FFF2-40B4-BE49-F238E27FC236}">
                  <a16:creationId xmlns:a16="http://schemas.microsoft.com/office/drawing/2014/main" id="{6BB6FC50-A478-4717-B14D-AA2F20369895}"/>
                </a:ext>
              </a:extLst>
            </p:cNvPr>
            <p:cNvGrpSpPr/>
            <p:nvPr/>
          </p:nvGrpSpPr>
          <p:grpSpPr>
            <a:xfrm>
              <a:off x="3004365" y="4878316"/>
              <a:ext cx="2628934" cy="423828"/>
              <a:chOff x="10446192" y="4227958"/>
              <a:chExt cx="3499111" cy="564115"/>
            </a:xfrm>
            <a:grpFill/>
          </p:grpSpPr>
          <p:sp>
            <p:nvSpPr>
              <p:cNvPr id="2156" name="Freeform 291">
                <a:extLst>
                  <a:ext uri="{FF2B5EF4-FFF2-40B4-BE49-F238E27FC236}">
                    <a16:creationId xmlns:a16="http://schemas.microsoft.com/office/drawing/2014/main" id="{6DCBDC96-FCBB-45A0-9AB3-81F6C2E94C83}"/>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7" name="Freeform 292">
                <a:extLst>
                  <a:ext uri="{FF2B5EF4-FFF2-40B4-BE49-F238E27FC236}">
                    <a16:creationId xmlns:a16="http://schemas.microsoft.com/office/drawing/2014/main" id="{0BD678A2-CA62-418C-86B3-8DA841EF8C05}"/>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8" name="Freeform 293">
                <a:extLst>
                  <a:ext uri="{FF2B5EF4-FFF2-40B4-BE49-F238E27FC236}">
                    <a16:creationId xmlns:a16="http://schemas.microsoft.com/office/drawing/2014/main" id="{A90FCA5D-C8B1-41FD-8E66-3DF87CD6698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9" name="Freeform 294">
                <a:extLst>
                  <a:ext uri="{FF2B5EF4-FFF2-40B4-BE49-F238E27FC236}">
                    <a16:creationId xmlns:a16="http://schemas.microsoft.com/office/drawing/2014/main" id="{F9F88E53-618B-4B52-968D-AD576D288FE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0" name="Freeform 295">
                <a:extLst>
                  <a:ext uri="{FF2B5EF4-FFF2-40B4-BE49-F238E27FC236}">
                    <a16:creationId xmlns:a16="http://schemas.microsoft.com/office/drawing/2014/main" id="{E760E241-070B-4086-95EB-9CA8C5A2BE4B}"/>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1" name="Freeform 296">
                <a:extLst>
                  <a:ext uri="{FF2B5EF4-FFF2-40B4-BE49-F238E27FC236}">
                    <a16:creationId xmlns:a16="http://schemas.microsoft.com/office/drawing/2014/main" id="{DD1846FC-47A8-4D85-A61B-21A8759ACCB6}"/>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2" name="Freeform 297">
                <a:extLst>
                  <a:ext uri="{FF2B5EF4-FFF2-40B4-BE49-F238E27FC236}">
                    <a16:creationId xmlns:a16="http://schemas.microsoft.com/office/drawing/2014/main" id="{466E9BE2-5699-4BE3-8C0B-86BFE083C1A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3" name="Freeform 298">
                <a:extLst>
                  <a:ext uri="{FF2B5EF4-FFF2-40B4-BE49-F238E27FC236}">
                    <a16:creationId xmlns:a16="http://schemas.microsoft.com/office/drawing/2014/main" id="{ABE79569-BB31-41F9-B5F4-60686D8F50C3}"/>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4" name="Freeform 299">
                <a:extLst>
                  <a:ext uri="{FF2B5EF4-FFF2-40B4-BE49-F238E27FC236}">
                    <a16:creationId xmlns:a16="http://schemas.microsoft.com/office/drawing/2014/main" id="{76742D68-AE68-42FD-A4A7-E5872645443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5" name="Group 2124">
              <a:extLst>
                <a:ext uri="{FF2B5EF4-FFF2-40B4-BE49-F238E27FC236}">
                  <a16:creationId xmlns:a16="http://schemas.microsoft.com/office/drawing/2014/main" id="{1A1978BC-4A89-4226-BAC4-BBB640E8614E}"/>
                </a:ext>
              </a:extLst>
            </p:cNvPr>
            <p:cNvGrpSpPr/>
            <p:nvPr/>
          </p:nvGrpSpPr>
          <p:grpSpPr>
            <a:xfrm>
              <a:off x="3004365" y="8384141"/>
              <a:ext cx="2628934" cy="423828"/>
              <a:chOff x="10446192" y="8894211"/>
              <a:chExt cx="3499111" cy="564115"/>
            </a:xfrm>
            <a:grpFill/>
          </p:grpSpPr>
          <p:sp>
            <p:nvSpPr>
              <p:cNvPr id="2147" name="Freeform 300">
                <a:extLst>
                  <a:ext uri="{FF2B5EF4-FFF2-40B4-BE49-F238E27FC236}">
                    <a16:creationId xmlns:a16="http://schemas.microsoft.com/office/drawing/2014/main" id="{4B11872D-4538-46FD-9E94-03B214FD491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8" name="Freeform 301">
                <a:extLst>
                  <a:ext uri="{FF2B5EF4-FFF2-40B4-BE49-F238E27FC236}">
                    <a16:creationId xmlns:a16="http://schemas.microsoft.com/office/drawing/2014/main" id="{8F35BEE0-7E5F-4BC6-9617-C376C80D38E8}"/>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9" name="Freeform 302">
                <a:extLst>
                  <a:ext uri="{FF2B5EF4-FFF2-40B4-BE49-F238E27FC236}">
                    <a16:creationId xmlns:a16="http://schemas.microsoft.com/office/drawing/2014/main" id="{8B23FB61-5A7A-450C-9C02-63A6720A338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0" name="Freeform 303">
                <a:extLst>
                  <a:ext uri="{FF2B5EF4-FFF2-40B4-BE49-F238E27FC236}">
                    <a16:creationId xmlns:a16="http://schemas.microsoft.com/office/drawing/2014/main" id="{0A33A878-630D-44F5-87CC-FF7BB27671F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1" name="Freeform 304">
                <a:extLst>
                  <a:ext uri="{FF2B5EF4-FFF2-40B4-BE49-F238E27FC236}">
                    <a16:creationId xmlns:a16="http://schemas.microsoft.com/office/drawing/2014/main" id="{60A275D7-7B07-4385-AD0C-8E331ECEE57B}"/>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2" name="Freeform 305">
                <a:extLst>
                  <a:ext uri="{FF2B5EF4-FFF2-40B4-BE49-F238E27FC236}">
                    <a16:creationId xmlns:a16="http://schemas.microsoft.com/office/drawing/2014/main" id="{B5A47FA7-F7F8-4B6E-9959-D58534C8C6AB}"/>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3" name="Freeform 306">
                <a:extLst>
                  <a:ext uri="{FF2B5EF4-FFF2-40B4-BE49-F238E27FC236}">
                    <a16:creationId xmlns:a16="http://schemas.microsoft.com/office/drawing/2014/main" id="{BA44007D-370D-40C0-AD5D-98D7B3BE23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4" name="Freeform 307">
                <a:extLst>
                  <a:ext uri="{FF2B5EF4-FFF2-40B4-BE49-F238E27FC236}">
                    <a16:creationId xmlns:a16="http://schemas.microsoft.com/office/drawing/2014/main" id="{713F1F9D-F8F5-443E-9B1F-8135D224E43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5" name="Freeform 308">
                <a:extLst>
                  <a:ext uri="{FF2B5EF4-FFF2-40B4-BE49-F238E27FC236}">
                    <a16:creationId xmlns:a16="http://schemas.microsoft.com/office/drawing/2014/main" id="{3A65E5DD-1999-440A-B037-3F8BB946849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6" name="Group 2125">
              <a:extLst>
                <a:ext uri="{FF2B5EF4-FFF2-40B4-BE49-F238E27FC236}">
                  <a16:creationId xmlns:a16="http://schemas.microsoft.com/office/drawing/2014/main" id="{C2AF9890-3C5C-46E9-A4A5-A1A01EB0B99D}"/>
                </a:ext>
              </a:extLst>
            </p:cNvPr>
            <p:cNvGrpSpPr/>
            <p:nvPr/>
          </p:nvGrpSpPr>
          <p:grpSpPr>
            <a:xfrm>
              <a:off x="5860659" y="5528326"/>
              <a:ext cx="422999" cy="2629633"/>
              <a:chOff x="14247920" y="5093121"/>
              <a:chExt cx="563011" cy="3500042"/>
            </a:xfrm>
            <a:grpFill/>
          </p:grpSpPr>
          <p:sp>
            <p:nvSpPr>
              <p:cNvPr id="2138" name="Freeform 309">
                <a:extLst>
                  <a:ext uri="{FF2B5EF4-FFF2-40B4-BE49-F238E27FC236}">
                    <a16:creationId xmlns:a16="http://schemas.microsoft.com/office/drawing/2014/main" id="{0E204BC1-5314-4338-96D2-F7AEBCFF1FB8}"/>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9" name="Freeform 310">
                <a:extLst>
                  <a:ext uri="{FF2B5EF4-FFF2-40B4-BE49-F238E27FC236}">
                    <a16:creationId xmlns:a16="http://schemas.microsoft.com/office/drawing/2014/main" id="{EEC8220A-B1DF-470C-9F83-73808CB43CA3}"/>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0" name="Freeform 311">
                <a:extLst>
                  <a:ext uri="{FF2B5EF4-FFF2-40B4-BE49-F238E27FC236}">
                    <a16:creationId xmlns:a16="http://schemas.microsoft.com/office/drawing/2014/main" id="{2EB28323-A3FC-4DBF-951B-D8E333DBEBF2}"/>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1" name="Freeform 312">
                <a:extLst>
                  <a:ext uri="{FF2B5EF4-FFF2-40B4-BE49-F238E27FC236}">
                    <a16:creationId xmlns:a16="http://schemas.microsoft.com/office/drawing/2014/main" id="{91FD725B-4434-412B-859E-DDA4EA7C135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2" name="Freeform 313">
                <a:extLst>
                  <a:ext uri="{FF2B5EF4-FFF2-40B4-BE49-F238E27FC236}">
                    <a16:creationId xmlns:a16="http://schemas.microsoft.com/office/drawing/2014/main" id="{B144FB88-A27F-49A2-81A7-551EF5AE14A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3" name="Freeform 314">
                <a:extLst>
                  <a:ext uri="{FF2B5EF4-FFF2-40B4-BE49-F238E27FC236}">
                    <a16:creationId xmlns:a16="http://schemas.microsoft.com/office/drawing/2014/main" id="{4CD68641-72CF-45A2-9A24-357DFA1CCE1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4" name="Freeform 315">
                <a:extLst>
                  <a:ext uri="{FF2B5EF4-FFF2-40B4-BE49-F238E27FC236}">
                    <a16:creationId xmlns:a16="http://schemas.microsoft.com/office/drawing/2014/main" id="{F3691BE5-0B2B-4638-8714-07112A0139F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5" name="Freeform 316">
                <a:extLst>
                  <a:ext uri="{FF2B5EF4-FFF2-40B4-BE49-F238E27FC236}">
                    <a16:creationId xmlns:a16="http://schemas.microsoft.com/office/drawing/2014/main" id="{7A84365F-D12D-4F96-A2BF-FDACB613E63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6" name="Freeform 317">
                <a:extLst>
                  <a:ext uri="{FF2B5EF4-FFF2-40B4-BE49-F238E27FC236}">
                    <a16:creationId xmlns:a16="http://schemas.microsoft.com/office/drawing/2014/main" id="{E8844BD8-76D3-473D-B80A-400B1134B6BA}"/>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7" name="Group 2126">
              <a:extLst>
                <a:ext uri="{FF2B5EF4-FFF2-40B4-BE49-F238E27FC236}">
                  <a16:creationId xmlns:a16="http://schemas.microsoft.com/office/drawing/2014/main" id="{BBDCCD0F-95E4-4A4C-89D4-BB97E6FA854E}"/>
                </a:ext>
              </a:extLst>
            </p:cNvPr>
            <p:cNvGrpSpPr/>
            <p:nvPr/>
          </p:nvGrpSpPr>
          <p:grpSpPr>
            <a:xfrm>
              <a:off x="2354005" y="5528326"/>
              <a:ext cx="422999" cy="2629633"/>
              <a:chOff x="9580563" y="5093121"/>
              <a:chExt cx="563011" cy="3500042"/>
            </a:xfrm>
            <a:grpFill/>
            <a:effectLst/>
          </p:grpSpPr>
          <p:sp>
            <p:nvSpPr>
              <p:cNvPr id="2129" name="Freeform 318">
                <a:extLst>
                  <a:ext uri="{FF2B5EF4-FFF2-40B4-BE49-F238E27FC236}">
                    <a16:creationId xmlns:a16="http://schemas.microsoft.com/office/drawing/2014/main" id="{021C3E7B-FAC6-4D6C-BB2D-9A4ECC309D58}"/>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0" name="Freeform 319">
                <a:extLst>
                  <a:ext uri="{FF2B5EF4-FFF2-40B4-BE49-F238E27FC236}">
                    <a16:creationId xmlns:a16="http://schemas.microsoft.com/office/drawing/2014/main" id="{78E407C2-CECD-4BAC-8F4D-766DDFA41F61}"/>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1" name="Freeform 320">
                <a:extLst>
                  <a:ext uri="{FF2B5EF4-FFF2-40B4-BE49-F238E27FC236}">
                    <a16:creationId xmlns:a16="http://schemas.microsoft.com/office/drawing/2014/main" id="{971D7579-A220-4E22-9FF9-CE07B93F1CC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2" name="Freeform 321">
                <a:extLst>
                  <a:ext uri="{FF2B5EF4-FFF2-40B4-BE49-F238E27FC236}">
                    <a16:creationId xmlns:a16="http://schemas.microsoft.com/office/drawing/2014/main" id="{40956A11-3595-46F7-917A-4C5E3B92A64F}"/>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3" name="Freeform 322">
                <a:extLst>
                  <a:ext uri="{FF2B5EF4-FFF2-40B4-BE49-F238E27FC236}">
                    <a16:creationId xmlns:a16="http://schemas.microsoft.com/office/drawing/2014/main" id="{513D4866-566E-46CD-AEDF-E0C5D4682FE5}"/>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4" name="Freeform 323">
                <a:extLst>
                  <a:ext uri="{FF2B5EF4-FFF2-40B4-BE49-F238E27FC236}">
                    <a16:creationId xmlns:a16="http://schemas.microsoft.com/office/drawing/2014/main" id="{461BB442-8308-4EBF-B1BA-692752DA34AB}"/>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5" name="Freeform 324">
                <a:extLst>
                  <a:ext uri="{FF2B5EF4-FFF2-40B4-BE49-F238E27FC236}">
                    <a16:creationId xmlns:a16="http://schemas.microsoft.com/office/drawing/2014/main" id="{BD91E636-ACB7-4D5C-AB5C-3FA072EC0DE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6" name="Freeform 325">
                <a:extLst>
                  <a:ext uri="{FF2B5EF4-FFF2-40B4-BE49-F238E27FC236}">
                    <a16:creationId xmlns:a16="http://schemas.microsoft.com/office/drawing/2014/main" id="{E9518ED1-0212-4746-BD2E-6C16919FDB8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7" name="Freeform 326">
                <a:extLst>
                  <a:ext uri="{FF2B5EF4-FFF2-40B4-BE49-F238E27FC236}">
                    <a16:creationId xmlns:a16="http://schemas.microsoft.com/office/drawing/2014/main" id="{9F3E2086-20DF-4C66-8608-03B2ABB4996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128" name="Freeform 290">
              <a:extLst>
                <a:ext uri="{FF2B5EF4-FFF2-40B4-BE49-F238E27FC236}">
                  <a16:creationId xmlns:a16="http://schemas.microsoft.com/office/drawing/2014/main" id="{FB055F46-A3A9-4CF8-BAA1-241CE6D77CE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grpSp>
      <p:grpSp>
        <p:nvGrpSpPr>
          <p:cNvPr id="2165" name="Group 2164">
            <a:extLst>
              <a:ext uri="{FF2B5EF4-FFF2-40B4-BE49-F238E27FC236}">
                <a16:creationId xmlns:a16="http://schemas.microsoft.com/office/drawing/2014/main" id="{761B0435-5F1A-41E0-B866-98D3AC98E8E7}"/>
              </a:ext>
            </a:extLst>
          </p:cNvPr>
          <p:cNvGrpSpPr/>
          <p:nvPr/>
        </p:nvGrpSpPr>
        <p:grpSpPr>
          <a:xfrm>
            <a:off x="17321328" y="3677654"/>
            <a:ext cx="2152562" cy="2152562"/>
            <a:chOff x="2354005" y="4878316"/>
            <a:chExt cx="3929653" cy="3929653"/>
          </a:xfrm>
          <a:solidFill>
            <a:schemeClr val="accent5"/>
          </a:solidFill>
        </p:grpSpPr>
        <p:grpSp>
          <p:nvGrpSpPr>
            <p:cNvPr id="2166" name="Group 2165">
              <a:extLst>
                <a:ext uri="{FF2B5EF4-FFF2-40B4-BE49-F238E27FC236}">
                  <a16:creationId xmlns:a16="http://schemas.microsoft.com/office/drawing/2014/main" id="{6B677BB8-A6B4-4C84-9337-2DC617C3064E}"/>
                </a:ext>
              </a:extLst>
            </p:cNvPr>
            <p:cNvGrpSpPr/>
            <p:nvPr/>
          </p:nvGrpSpPr>
          <p:grpSpPr>
            <a:xfrm>
              <a:off x="3004365" y="4878316"/>
              <a:ext cx="2628934" cy="423828"/>
              <a:chOff x="10446192" y="4227958"/>
              <a:chExt cx="3499111" cy="564115"/>
            </a:xfrm>
            <a:grpFill/>
          </p:grpSpPr>
          <p:sp>
            <p:nvSpPr>
              <p:cNvPr id="2198" name="Freeform 291">
                <a:extLst>
                  <a:ext uri="{FF2B5EF4-FFF2-40B4-BE49-F238E27FC236}">
                    <a16:creationId xmlns:a16="http://schemas.microsoft.com/office/drawing/2014/main" id="{6E3EAA03-A812-486E-952D-E924547163B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9" name="Freeform 292">
                <a:extLst>
                  <a:ext uri="{FF2B5EF4-FFF2-40B4-BE49-F238E27FC236}">
                    <a16:creationId xmlns:a16="http://schemas.microsoft.com/office/drawing/2014/main" id="{AAD6C720-2684-4610-9C55-5C10536281B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0" name="Freeform 293">
                <a:extLst>
                  <a:ext uri="{FF2B5EF4-FFF2-40B4-BE49-F238E27FC236}">
                    <a16:creationId xmlns:a16="http://schemas.microsoft.com/office/drawing/2014/main" id="{738450CA-9C91-49C5-A001-9AA7F8F9DF0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1" name="Freeform 294">
                <a:extLst>
                  <a:ext uri="{FF2B5EF4-FFF2-40B4-BE49-F238E27FC236}">
                    <a16:creationId xmlns:a16="http://schemas.microsoft.com/office/drawing/2014/main" id="{E4E72181-2576-4D14-8F60-E87DDAC9385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2" name="Freeform 295">
                <a:extLst>
                  <a:ext uri="{FF2B5EF4-FFF2-40B4-BE49-F238E27FC236}">
                    <a16:creationId xmlns:a16="http://schemas.microsoft.com/office/drawing/2014/main" id="{EA9C115C-A95B-44FD-9818-757CC960701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3" name="Freeform 296">
                <a:extLst>
                  <a:ext uri="{FF2B5EF4-FFF2-40B4-BE49-F238E27FC236}">
                    <a16:creationId xmlns:a16="http://schemas.microsoft.com/office/drawing/2014/main" id="{9EB6AF76-6966-4E40-8B56-B93722E41B5E}"/>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4" name="Freeform 297">
                <a:extLst>
                  <a:ext uri="{FF2B5EF4-FFF2-40B4-BE49-F238E27FC236}">
                    <a16:creationId xmlns:a16="http://schemas.microsoft.com/office/drawing/2014/main" id="{E13AD630-9B75-4184-BD1C-D5AABB23D91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5" name="Freeform 298">
                <a:extLst>
                  <a:ext uri="{FF2B5EF4-FFF2-40B4-BE49-F238E27FC236}">
                    <a16:creationId xmlns:a16="http://schemas.microsoft.com/office/drawing/2014/main" id="{11535E9E-D175-4354-8EE0-8DC7A0040B12}"/>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6" name="Freeform 299">
                <a:extLst>
                  <a:ext uri="{FF2B5EF4-FFF2-40B4-BE49-F238E27FC236}">
                    <a16:creationId xmlns:a16="http://schemas.microsoft.com/office/drawing/2014/main" id="{9006F6F1-107C-44B3-89B4-9C6DEACFE0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7" name="Group 2166">
              <a:extLst>
                <a:ext uri="{FF2B5EF4-FFF2-40B4-BE49-F238E27FC236}">
                  <a16:creationId xmlns:a16="http://schemas.microsoft.com/office/drawing/2014/main" id="{5641BC8E-9A5A-46E4-9C2F-5D4D7DC59B6A}"/>
                </a:ext>
              </a:extLst>
            </p:cNvPr>
            <p:cNvGrpSpPr/>
            <p:nvPr/>
          </p:nvGrpSpPr>
          <p:grpSpPr>
            <a:xfrm>
              <a:off x="3004365" y="8384141"/>
              <a:ext cx="2628934" cy="423828"/>
              <a:chOff x="10446192" y="8894211"/>
              <a:chExt cx="3499111" cy="564115"/>
            </a:xfrm>
            <a:grpFill/>
          </p:grpSpPr>
          <p:sp>
            <p:nvSpPr>
              <p:cNvPr id="2189" name="Freeform 300">
                <a:extLst>
                  <a:ext uri="{FF2B5EF4-FFF2-40B4-BE49-F238E27FC236}">
                    <a16:creationId xmlns:a16="http://schemas.microsoft.com/office/drawing/2014/main" id="{B34C985B-53D0-48B2-9CFC-FCB7D66D601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0" name="Freeform 301">
                <a:extLst>
                  <a:ext uri="{FF2B5EF4-FFF2-40B4-BE49-F238E27FC236}">
                    <a16:creationId xmlns:a16="http://schemas.microsoft.com/office/drawing/2014/main" id="{F96914C1-0FDE-4CE2-AB81-9E0F718004F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1" name="Freeform 302">
                <a:extLst>
                  <a:ext uri="{FF2B5EF4-FFF2-40B4-BE49-F238E27FC236}">
                    <a16:creationId xmlns:a16="http://schemas.microsoft.com/office/drawing/2014/main" id="{547A8302-4712-43BF-8277-A9BFDA6D7F0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2" name="Freeform 303">
                <a:extLst>
                  <a:ext uri="{FF2B5EF4-FFF2-40B4-BE49-F238E27FC236}">
                    <a16:creationId xmlns:a16="http://schemas.microsoft.com/office/drawing/2014/main" id="{7C7EFDD0-AD9E-4254-9BEC-4E551D663563}"/>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3" name="Freeform 304">
                <a:extLst>
                  <a:ext uri="{FF2B5EF4-FFF2-40B4-BE49-F238E27FC236}">
                    <a16:creationId xmlns:a16="http://schemas.microsoft.com/office/drawing/2014/main" id="{7FF6AC37-75CA-4E79-B225-39D94A279BFF}"/>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4" name="Freeform 305">
                <a:extLst>
                  <a:ext uri="{FF2B5EF4-FFF2-40B4-BE49-F238E27FC236}">
                    <a16:creationId xmlns:a16="http://schemas.microsoft.com/office/drawing/2014/main" id="{162B5985-8B15-4175-9B21-0E5BAA6BCBDB}"/>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5" name="Freeform 306">
                <a:extLst>
                  <a:ext uri="{FF2B5EF4-FFF2-40B4-BE49-F238E27FC236}">
                    <a16:creationId xmlns:a16="http://schemas.microsoft.com/office/drawing/2014/main" id="{849E5D19-DAFF-41E7-B6FB-9E64561FAD32}"/>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6" name="Freeform 307">
                <a:extLst>
                  <a:ext uri="{FF2B5EF4-FFF2-40B4-BE49-F238E27FC236}">
                    <a16:creationId xmlns:a16="http://schemas.microsoft.com/office/drawing/2014/main" id="{F27BCFE2-2A20-4452-85CE-DCC678217A6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7" name="Freeform 308">
                <a:extLst>
                  <a:ext uri="{FF2B5EF4-FFF2-40B4-BE49-F238E27FC236}">
                    <a16:creationId xmlns:a16="http://schemas.microsoft.com/office/drawing/2014/main" id="{ED29DA0E-51D7-453E-9D4B-D578C2F80BF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8" name="Group 2167">
              <a:extLst>
                <a:ext uri="{FF2B5EF4-FFF2-40B4-BE49-F238E27FC236}">
                  <a16:creationId xmlns:a16="http://schemas.microsoft.com/office/drawing/2014/main" id="{826ECAE0-198F-443A-9D53-99BB379F15C4}"/>
                </a:ext>
              </a:extLst>
            </p:cNvPr>
            <p:cNvGrpSpPr/>
            <p:nvPr/>
          </p:nvGrpSpPr>
          <p:grpSpPr>
            <a:xfrm>
              <a:off x="5860659" y="5528326"/>
              <a:ext cx="422999" cy="2629633"/>
              <a:chOff x="14247920" y="5093121"/>
              <a:chExt cx="563011" cy="3500042"/>
            </a:xfrm>
            <a:grpFill/>
          </p:grpSpPr>
          <p:sp>
            <p:nvSpPr>
              <p:cNvPr id="2180" name="Freeform 309">
                <a:extLst>
                  <a:ext uri="{FF2B5EF4-FFF2-40B4-BE49-F238E27FC236}">
                    <a16:creationId xmlns:a16="http://schemas.microsoft.com/office/drawing/2014/main" id="{4290341F-1267-443F-95D5-23BDD6C219C0}"/>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1" name="Freeform 310">
                <a:extLst>
                  <a:ext uri="{FF2B5EF4-FFF2-40B4-BE49-F238E27FC236}">
                    <a16:creationId xmlns:a16="http://schemas.microsoft.com/office/drawing/2014/main" id="{ABE4508C-ED6D-4A85-8C95-467F1CEB3E8C}"/>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2" name="Freeform 311">
                <a:extLst>
                  <a:ext uri="{FF2B5EF4-FFF2-40B4-BE49-F238E27FC236}">
                    <a16:creationId xmlns:a16="http://schemas.microsoft.com/office/drawing/2014/main" id="{D4E85C3C-72C5-4B42-B245-C842D2F896B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3" name="Freeform 312">
                <a:extLst>
                  <a:ext uri="{FF2B5EF4-FFF2-40B4-BE49-F238E27FC236}">
                    <a16:creationId xmlns:a16="http://schemas.microsoft.com/office/drawing/2014/main" id="{39AB7AF7-565C-42FD-93E9-180C8627561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4" name="Freeform 313">
                <a:extLst>
                  <a:ext uri="{FF2B5EF4-FFF2-40B4-BE49-F238E27FC236}">
                    <a16:creationId xmlns:a16="http://schemas.microsoft.com/office/drawing/2014/main" id="{BBCBA77A-1794-4E2C-936A-2689F170B98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5" name="Freeform 314">
                <a:extLst>
                  <a:ext uri="{FF2B5EF4-FFF2-40B4-BE49-F238E27FC236}">
                    <a16:creationId xmlns:a16="http://schemas.microsoft.com/office/drawing/2014/main" id="{CE067CF6-8C03-4397-8A0E-E06DCD494B3D}"/>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6" name="Freeform 315">
                <a:extLst>
                  <a:ext uri="{FF2B5EF4-FFF2-40B4-BE49-F238E27FC236}">
                    <a16:creationId xmlns:a16="http://schemas.microsoft.com/office/drawing/2014/main" id="{0561FFE2-8A75-40CA-BAAD-4249C60001A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7" name="Freeform 316">
                <a:extLst>
                  <a:ext uri="{FF2B5EF4-FFF2-40B4-BE49-F238E27FC236}">
                    <a16:creationId xmlns:a16="http://schemas.microsoft.com/office/drawing/2014/main" id="{88765CA5-8809-450D-9EE4-665FF89CFC5E}"/>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8" name="Freeform 317">
                <a:extLst>
                  <a:ext uri="{FF2B5EF4-FFF2-40B4-BE49-F238E27FC236}">
                    <a16:creationId xmlns:a16="http://schemas.microsoft.com/office/drawing/2014/main" id="{F3AC1C82-FD5C-4CE3-9E58-6C6D1ACAFD9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9" name="Group 2168">
              <a:extLst>
                <a:ext uri="{FF2B5EF4-FFF2-40B4-BE49-F238E27FC236}">
                  <a16:creationId xmlns:a16="http://schemas.microsoft.com/office/drawing/2014/main" id="{98BD984F-6CB3-45BA-8D61-B8CE3638B79D}"/>
                </a:ext>
              </a:extLst>
            </p:cNvPr>
            <p:cNvGrpSpPr/>
            <p:nvPr/>
          </p:nvGrpSpPr>
          <p:grpSpPr>
            <a:xfrm>
              <a:off x="2354005" y="5528326"/>
              <a:ext cx="422999" cy="2629633"/>
              <a:chOff x="9580563" y="5093121"/>
              <a:chExt cx="563011" cy="3500042"/>
            </a:xfrm>
            <a:grpFill/>
            <a:effectLst/>
          </p:grpSpPr>
          <p:sp>
            <p:nvSpPr>
              <p:cNvPr id="2171" name="Freeform 318">
                <a:extLst>
                  <a:ext uri="{FF2B5EF4-FFF2-40B4-BE49-F238E27FC236}">
                    <a16:creationId xmlns:a16="http://schemas.microsoft.com/office/drawing/2014/main" id="{FB4D7DF9-44C5-4A3E-98F3-327F8688C91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2" name="Freeform 319">
                <a:extLst>
                  <a:ext uri="{FF2B5EF4-FFF2-40B4-BE49-F238E27FC236}">
                    <a16:creationId xmlns:a16="http://schemas.microsoft.com/office/drawing/2014/main" id="{EC12EC36-89E3-4F26-8E4D-6F1CBE0B0D6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3" name="Freeform 320">
                <a:extLst>
                  <a:ext uri="{FF2B5EF4-FFF2-40B4-BE49-F238E27FC236}">
                    <a16:creationId xmlns:a16="http://schemas.microsoft.com/office/drawing/2014/main" id="{5590B538-4264-4FC5-8992-C4BE8D15DB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4" name="Freeform 321">
                <a:extLst>
                  <a:ext uri="{FF2B5EF4-FFF2-40B4-BE49-F238E27FC236}">
                    <a16:creationId xmlns:a16="http://schemas.microsoft.com/office/drawing/2014/main" id="{1A8AC049-E110-4F18-8367-DAA08DBBBB01}"/>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5" name="Freeform 322">
                <a:extLst>
                  <a:ext uri="{FF2B5EF4-FFF2-40B4-BE49-F238E27FC236}">
                    <a16:creationId xmlns:a16="http://schemas.microsoft.com/office/drawing/2014/main" id="{CB8BADFD-1010-4685-810B-CC67DB1EF2B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6" name="Freeform 323">
                <a:extLst>
                  <a:ext uri="{FF2B5EF4-FFF2-40B4-BE49-F238E27FC236}">
                    <a16:creationId xmlns:a16="http://schemas.microsoft.com/office/drawing/2014/main" id="{DED6BC32-212E-401A-BA6E-0A7C643132DD}"/>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7" name="Freeform 324">
                <a:extLst>
                  <a:ext uri="{FF2B5EF4-FFF2-40B4-BE49-F238E27FC236}">
                    <a16:creationId xmlns:a16="http://schemas.microsoft.com/office/drawing/2014/main" id="{F6EEFF8E-2CC4-4487-8767-58056BC1302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8" name="Freeform 325">
                <a:extLst>
                  <a:ext uri="{FF2B5EF4-FFF2-40B4-BE49-F238E27FC236}">
                    <a16:creationId xmlns:a16="http://schemas.microsoft.com/office/drawing/2014/main" id="{D22E3D20-4072-489C-8FA7-AC49E85FBA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9" name="Freeform 326">
                <a:extLst>
                  <a:ext uri="{FF2B5EF4-FFF2-40B4-BE49-F238E27FC236}">
                    <a16:creationId xmlns:a16="http://schemas.microsoft.com/office/drawing/2014/main" id="{E403210F-D0CC-4552-A707-3EC2DA44B9E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170" name="Freeform 290">
              <a:extLst>
                <a:ext uri="{FF2B5EF4-FFF2-40B4-BE49-F238E27FC236}">
                  <a16:creationId xmlns:a16="http://schemas.microsoft.com/office/drawing/2014/main" id="{2277A0C9-8567-4104-A9D3-D79A3C3BCD9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p>
          </p:txBody>
        </p:sp>
      </p:grpSp>
      <p:grpSp>
        <p:nvGrpSpPr>
          <p:cNvPr id="2207" name="Group 2206">
            <a:extLst>
              <a:ext uri="{FF2B5EF4-FFF2-40B4-BE49-F238E27FC236}">
                <a16:creationId xmlns:a16="http://schemas.microsoft.com/office/drawing/2014/main" id="{04F22804-A678-4BF4-827C-EF4A4479E1DD}"/>
              </a:ext>
            </a:extLst>
          </p:cNvPr>
          <p:cNvGrpSpPr/>
          <p:nvPr/>
        </p:nvGrpSpPr>
        <p:grpSpPr>
          <a:xfrm>
            <a:off x="5051151" y="7629948"/>
            <a:ext cx="2152562" cy="2152562"/>
            <a:chOff x="2354005" y="4878316"/>
            <a:chExt cx="3929653" cy="3929653"/>
          </a:xfrm>
          <a:solidFill>
            <a:schemeClr val="accent2"/>
          </a:solidFill>
        </p:grpSpPr>
        <p:grpSp>
          <p:nvGrpSpPr>
            <p:cNvPr id="2208" name="Group 2207">
              <a:extLst>
                <a:ext uri="{FF2B5EF4-FFF2-40B4-BE49-F238E27FC236}">
                  <a16:creationId xmlns:a16="http://schemas.microsoft.com/office/drawing/2014/main" id="{7AB35330-BBE5-4739-BB65-8C87FEEDF546}"/>
                </a:ext>
              </a:extLst>
            </p:cNvPr>
            <p:cNvGrpSpPr/>
            <p:nvPr/>
          </p:nvGrpSpPr>
          <p:grpSpPr>
            <a:xfrm>
              <a:off x="3004365" y="4878316"/>
              <a:ext cx="2628934" cy="423828"/>
              <a:chOff x="10446192" y="4227958"/>
              <a:chExt cx="3499111" cy="564115"/>
            </a:xfrm>
            <a:grpFill/>
          </p:grpSpPr>
          <p:sp>
            <p:nvSpPr>
              <p:cNvPr id="2240" name="Freeform 291">
                <a:extLst>
                  <a:ext uri="{FF2B5EF4-FFF2-40B4-BE49-F238E27FC236}">
                    <a16:creationId xmlns:a16="http://schemas.microsoft.com/office/drawing/2014/main" id="{64046DA1-0472-4FC8-9107-A63AF399532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1" name="Freeform 292">
                <a:extLst>
                  <a:ext uri="{FF2B5EF4-FFF2-40B4-BE49-F238E27FC236}">
                    <a16:creationId xmlns:a16="http://schemas.microsoft.com/office/drawing/2014/main" id="{F0359226-6D37-4D31-821E-15CB95E22D58}"/>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2" name="Freeform 293">
                <a:extLst>
                  <a:ext uri="{FF2B5EF4-FFF2-40B4-BE49-F238E27FC236}">
                    <a16:creationId xmlns:a16="http://schemas.microsoft.com/office/drawing/2014/main" id="{B18BBE90-990F-49C1-A421-D00DA68EC58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3" name="Freeform 294">
                <a:extLst>
                  <a:ext uri="{FF2B5EF4-FFF2-40B4-BE49-F238E27FC236}">
                    <a16:creationId xmlns:a16="http://schemas.microsoft.com/office/drawing/2014/main" id="{1C413A88-5D6B-4739-9C80-674755AC217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4" name="Freeform 295">
                <a:extLst>
                  <a:ext uri="{FF2B5EF4-FFF2-40B4-BE49-F238E27FC236}">
                    <a16:creationId xmlns:a16="http://schemas.microsoft.com/office/drawing/2014/main" id="{B521205F-A2ED-4D2A-AA33-D5A020DE4103}"/>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5" name="Freeform 296">
                <a:extLst>
                  <a:ext uri="{FF2B5EF4-FFF2-40B4-BE49-F238E27FC236}">
                    <a16:creationId xmlns:a16="http://schemas.microsoft.com/office/drawing/2014/main" id="{314477B4-D7D0-424D-ACBE-7B386248446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6" name="Freeform 297">
                <a:extLst>
                  <a:ext uri="{FF2B5EF4-FFF2-40B4-BE49-F238E27FC236}">
                    <a16:creationId xmlns:a16="http://schemas.microsoft.com/office/drawing/2014/main" id="{17369D57-E1A5-4707-AC89-404739E65C0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7" name="Freeform 298">
                <a:extLst>
                  <a:ext uri="{FF2B5EF4-FFF2-40B4-BE49-F238E27FC236}">
                    <a16:creationId xmlns:a16="http://schemas.microsoft.com/office/drawing/2014/main" id="{3227F0DB-ABD4-41D7-9107-B469684E85B8}"/>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8" name="Freeform 299">
                <a:extLst>
                  <a:ext uri="{FF2B5EF4-FFF2-40B4-BE49-F238E27FC236}">
                    <a16:creationId xmlns:a16="http://schemas.microsoft.com/office/drawing/2014/main" id="{762999CE-212C-4C33-A27C-B4C528DBA434}"/>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09" name="Group 2208">
              <a:extLst>
                <a:ext uri="{FF2B5EF4-FFF2-40B4-BE49-F238E27FC236}">
                  <a16:creationId xmlns:a16="http://schemas.microsoft.com/office/drawing/2014/main" id="{E50F6275-3EB4-4B0E-95E6-A40C0736B9E1}"/>
                </a:ext>
              </a:extLst>
            </p:cNvPr>
            <p:cNvGrpSpPr/>
            <p:nvPr/>
          </p:nvGrpSpPr>
          <p:grpSpPr>
            <a:xfrm>
              <a:off x="3004365" y="8384141"/>
              <a:ext cx="2628934" cy="423828"/>
              <a:chOff x="10446192" y="8894211"/>
              <a:chExt cx="3499111" cy="564115"/>
            </a:xfrm>
            <a:grpFill/>
          </p:grpSpPr>
          <p:sp>
            <p:nvSpPr>
              <p:cNvPr id="2231" name="Freeform 300">
                <a:extLst>
                  <a:ext uri="{FF2B5EF4-FFF2-40B4-BE49-F238E27FC236}">
                    <a16:creationId xmlns:a16="http://schemas.microsoft.com/office/drawing/2014/main" id="{E7F5CFB1-DC41-447F-BE1D-24262CBE7D8C}"/>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2" name="Freeform 301">
                <a:extLst>
                  <a:ext uri="{FF2B5EF4-FFF2-40B4-BE49-F238E27FC236}">
                    <a16:creationId xmlns:a16="http://schemas.microsoft.com/office/drawing/2014/main" id="{B071091A-4841-43AC-9EE2-DAC0F22B49D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3" name="Freeform 302">
                <a:extLst>
                  <a:ext uri="{FF2B5EF4-FFF2-40B4-BE49-F238E27FC236}">
                    <a16:creationId xmlns:a16="http://schemas.microsoft.com/office/drawing/2014/main" id="{808EDFAE-29D3-442C-BB46-A0B0ABFA94E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4" name="Freeform 303">
                <a:extLst>
                  <a:ext uri="{FF2B5EF4-FFF2-40B4-BE49-F238E27FC236}">
                    <a16:creationId xmlns:a16="http://schemas.microsoft.com/office/drawing/2014/main" id="{6E33D902-9CB0-42D5-8B8F-7E63FD25F4C2}"/>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5" name="Freeform 304">
                <a:extLst>
                  <a:ext uri="{FF2B5EF4-FFF2-40B4-BE49-F238E27FC236}">
                    <a16:creationId xmlns:a16="http://schemas.microsoft.com/office/drawing/2014/main" id="{7EC47422-F903-4231-8D8E-0B1F84BF63F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6" name="Freeform 305">
                <a:extLst>
                  <a:ext uri="{FF2B5EF4-FFF2-40B4-BE49-F238E27FC236}">
                    <a16:creationId xmlns:a16="http://schemas.microsoft.com/office/drawing/2014/main" id="{483FE0D1-8CDB-4292-8F2E-C52A89C04F8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7" name="Freeform 306">
                <a:extLst>
                  <a:ext uri="{FF2B5EF4-FFF2-40B4-BE49-F238E27FC236}">
                    <a16:creationId xmlns:a16="http://schemas.microsoft.com/office/drawing/2014/main" id="{A1C465BE-B191-493B-9EF4-B1B2694D066F}"/>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8" name="Freeform 307">
                <a:extLst>
                  <a:ext uri="{FF2B5EF4-FFF2-40B4-BE49-F238E27FC236}">
                    <a16:creationId xmlns:a16="http://schemas.microsoft.com/office/drawing/2014/main" id="{8AFE9591-4D42-46A6-9A26-F011EC121606}"/>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9" name="Freeform 308">
                <a:extLst>
                  <a:ext uri="{FF2B5EF4-FFF2-40B4-BE49-F238E27FC236}">
                    <a16:creationId xmlns:a16="http://schemas.microsoft.com/office/drawing/2014/main" id="{32B4B709-CADC-4802-B6C7-96996999F15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10" name="Group 2209">
              <a:extLst>
                <a:ext uri="{FF2B5EF4-FFF2-40B4-BE49-F238E27FC236}">
                  <a16:creationId xmlns:a16="http://schemas.microsoft.com/office/drawing/2014/main" id="{E0F0609C-EA9D-4BB5-B22D-4726FF049EAD}"/>
                </a:ext>
              </a:extLst>
            </p:cNvPr>
            <p:cNvGrpSpPr/>
            <p:nvPr/>
          </p:nvGrpSpPr>
          <p:grpSpPr>
            <a:xfrm>
              <a:off x="5860659" y="5528326"/>
              <a:ext cx="422999" cy="2629633"/>
              <a:chOff x="14247920" y="5093121"/>
              <a:chExt cx="563011" cy="3500042"/>
            </a:xfrm>
            <a:grpFill/>
          </p:grpSpPr>
          <p:sp>
            <p:nvSpPr>
              <p:cNvPr id="2222" name="Freeform 309">
                <a:extLst>
                  <a:ext uri="{FF2B5EF4-FFF2-40B4-BE49-F238E27FC236}">
                    <a16:creationId xmlns:a16="http://schemas.microsoft.com/office/drawing/2014/main" id="{24374D10-CDBB-4648-B9DB-30CD67E3B2B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3" name="Freeform 310">
                <a:extLst>
                  <a:ext uri="{FF2B5EF4-FFF2-40B4-BE49-F238E27FC236}">
                    <a16:creationId xmlns:a16="http://schemas.microsoft.com/office/drawing/2014/main" id="{578B5F27-97A5-477C-954B-3763395AC44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4" name="Freeform 311">
                <a:extLst>
                  <a:ext uri="{FF2B5EF4-FFF2-40B4-BE49-F238E27FC236}">
                    <a16:creationId xmlns:a16="http://schemas.microsoft.com/office/drawing/2014/main" id="{64027408-6902-4FE8-AD0E-D6CAAD87A806}"/>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5" name="Freeform 312">
                <a:extLst>
                  <a:ext uri="{FF2B5EF4-FFF2-40B4-BE49-F238E27FC236}">
                    <a16:creationId xmlns:a16="http://schemas.microsoft.com/office/drawing/2014/main" id="{13E88141-B54F-4122-A9A7-A73E61B5E8A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6" name="Freeform 313">
                <a:extLst>
                  <a:ext uri="{FF2B5EF4-FFF2-40B4-BE49-F238E27FC236}">
                    <a16:creationId xmlns:a16="http://schemas.microsoft.com/office/drawing/2014/main" id="{ED36D7D9-4E1D-4985-866D-467F56EFE5B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7" name="Freeform 314">
                <a:extLst>
                  <a:ext uri="{FF2B5EF4-FFF2-40B4-BE49-F238E27FC236}">
                    <a16:creationId xmlns:a16="http://schemas.microsoft.com/office/drawing/2014/main" id="{307C992C-5341-4DDA-851A-DD3E7DA37F5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8" name="Freeform 315">
                <a:extLst>
                  <a:ext uri="{FF2B5EF4-FFF2-40B4-BE49-F238E27FC236}">
                    <a16:creationId xmlns:a16="http://schemas.microsoft.com/office/drawing/2014/main" id="{A7CD1C06-155E-453C-A90B-66526948BAB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9" name="Freeform 316">
                <a:extLst>
                  <a:ext uri="{FF2B5EF4-FFF2-40B4-BE49-F238E27FC236}">
                    <a16:creationId xmlns:a16="http://schemas.microsoft.com/office/drawing/2014/main" id="{27419B8D-ED36-4F5B-A013-846FDFE4E001}"/>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0" name="Freeform 317">
                <a:extLst>
                  <a:ext uri="{FF2B5EF4-FFF2-40B4-BE49-F238E27FC236}">
                    <a16:creationId xmlns:a16="http://schemas.microsoft.com/office/drawing/2014/main" id="{CB920559-7F36-4E89-B6A7-DDAA48ACB9A4}"/>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11" name="Group 2210">
              <a:extLst>
                <a:ext uri="{FF2B5EF4-FFF2-40B4-BE49-F238E27FC236}">
                  <a16:creationId xmlns:a16="http://schemas.microsoft.com/office/drawing/2014/main" id="{68E640D7-7915-43B0-8559-86185DF5C432}"/>
                </a:ext>
              </a:extLst>
            </p:cNvPr>
            <p:cNvGrpSpPr/>
            <p:nvPr/>
          </p:nvGrpSpPr>
          <p:grpSpPr>
            <a:xfrm>
              <a:off x="2354005" y="5528326"/>
              <a:ext cx="422999" cy="2629633"/>
              <a:chOff x="9580563" y="5093121"/>
              <a:chExt cx="563011" cy="3500042"/>
            </a:xfrm>
            <a:grpFill/>
            <a:effectLst/>
          </p:grpSpPr>
          <p:sp>
            <p:nvSpPr>
              <p:cNvPr id="2213" name="Freeform 318">
                <a:extLst>
                  <a:ext uri="{FF2B5EF4-FFF2-40B4-BE49-F238E27FC236}">
                    <a16:creationId xmlns:a16="http://schemas.microsoft.com/office/drawing/2014/main" id="{24CDB635-4C59-43EC-8521-849B2BC73D9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4" name="Freeform 319">
                <a:extLst>
                  <a:ext uri="{FF2B5EF4-FFF2-40B4-BE49-F238E27FC236}">
                    <a16:creationId xmlns:a16="http://schemas.microsoft.com/office/drawing/2014/main" id="{B84940A4-DE17-43DA-B861-66DE3B45789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5" name="Freeform 320">
                <a:extLst>
                  <a:ext uri="{FF2B5EF4-FFF2-40B4-BE49-F238E27FC236}">
                    <a16:creationId xmlns:a16="http://schemas.microsoft.com/office/drawing/2014/main" id="{140C9227-8E62-4307-AEF3-DD2A6693D6E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6" name="Freeform 321">
                <a:extLst>
                  <a:ext uri="{FF2B5EF4-FFF2-40B4-BE49-F238E27FC236}">
                    <a16:creationId xmlns:a16="http://schemas.microsoft.com/office/drawing/2014/main" id="{2F93A7A1-24BB-473E-934F-243E05F9B9B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7" name="Freeform 322">
                <a:extLst>
                  <a:ext uri="{FF2B5EF4-FFF2-40B4-BE49-F238E27FC236}">
                    <a16:creationId xmlns:a16="http://schemas.microsoft.com/office/drawing/2014/main" id="{8535C8CC-8ACF-4351-BAAB-877F49E296F3}"/>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8" name="Freeform 323">
                <a:extLst>
                  <a:ext uri="{FF2B5EF4-FFF2-40B4-BE49-F238E27FC236}">
                    <a16:creationId xmlns:a16="http://schemas.microsoft.com/office/drawing/2014/main" id="{7A337121-F454-40BE-A658-2B0EF643E5E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9" name="Freeform 324">
                <a:extLst>
                  <a:ext uri="{FF2B5EF4-FFF2-40B4-BE49-F238E27FC236}">
                    <a16:creationId xmlns:a16="http://schemas.microsoft.com/office/drawing/2014/main" id="{F119B264-892C-4FC4-99DF-27634725F81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0" name="Freeform 325">
                <a:extLst>
                  <a:ext uri="{FF2B5EF4-FFF2-40B4-BE49-F238E27FC236}">
                    <a16:creationId xmlns:a16="http://schemas.microsoft.com/office/drawing/2014/main" id="{6EA275B1-1CDE-4B94-8375-B1B9FE5DEE5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1" name="Freeform 326">
                <a:extLst>
                  <a:ext uri="{FF2B5EF4-FFF2-40B4-BE49-F238E27FC236}">
                    <a16:creationId xmlns:a16="http://schemas.microsoft.com/office/drawing/2014/main" id="{650294D1-F451-4F1F-9D74-4F9E3EBB2B6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212" name="Freeform 290">
              <a:extLst>
                <a:ext uri="{FF2B5EF4-FFF2-40B4-BE49-F238E27FC236}">
                  <a16:creationId xmlns:a16="http://schemas.microsoft.com/office/drawing/2014/main" id="{EFD5F75C-12B4-494D-A62E-31D0EE6F6667}"/>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49" name="Group 2248">
            <a:extLst>
              <a:ext uri="{FF2B5EF4-FFF2-40B4-BE49-F238E27FC236}">
                <a16:creationId xmlns:a16="http://schemas.microsoft.com/office/drawing/2014/main" id="{9B91A58E-2D91-4F26-9304-6AB3500545A9}"/>
              </a:ext>
            </a:extLst>
          </p:cNvPr>
          <p:cNvGrpSpPr/>
          <p:nvPr/>
        </p:nvGrpSpPr>
        <p:grpSpPr>
          <a:xfrm>
            <a:off x="19231868" y="7629948"/>
            <a:ext cx="2152562" cy="2152562"/>
            <a:chOff x="2354005" y="4878316"/>
            <a:chExt cx="3929653" cy="3929653"/>
          </a:xfrm>
          <a:solidFill>
            <a:schemeClr val="accent6"/>
          </a:solidFill>
        </p:grpSpPr>
        <p:grpSp>
          <p:nvGrpSpPr>
            <p:cNvPr id="2250" name="Group 2249">
              <a:extLst>
                <a:ext uri="{FF2B5EF4-FFF2-40B4-BE49-F238E27FC236}">
                  <a16:creationId xmlns:a16="http://schemas.microsoft.com/office/drawing/2014/main" id="{4792CB78-1E0F-4E95-BA6F-FB3779AA8496}"/>
                </a:ext>
              </a:extLst>
            </p:cNvPr>
            <p:cNvGrpSpPr/>
            <p:nvPr/>
          </p:nvGrpSpPr>
          <p:grpSpPr>
            <a:xfrm>
              <a:off x="3004365" y="4878316"/>
              <a:ext cx="2628934" cy="423828"/>
              <a:chOff x="10446192" y="4227958"/>
              <a:chExt cx="3499111" cy="564115"/>
            </a:xfrm>
            <a:grpFill/>
          </p:grpSpPr>
          <p:sp>
            <p:nvSpPr>
              <p:cNvPr id="2282" name="Freeform 291">
                <a:extLst>
                  <a:ext uri="{FF2B5EF4-FFF2-40B4-BE49-F238E27FC236}">
                    <a16:creationId xmlns:a16="http://schemas.microsoft.com/office/drawing/2014/main" id="{E75A55FD-7F83-4677-9CF1-8647CB986E7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3" name="Freeform 292">
                <a:extLst>
                  <a:ext uri="{FF2B5EF4-FFF2-40B4-BE49-F238E27FC236}">
                    <a16:creationId xmlns:a16="http://schemas.microsoft.com/office/drawing/2014/main" id="{92B31F4B-23A4-4A01-BF8E-9B5C62A340AA}"/>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4" name="Freeform 293">
                <a:extLst>
                  <a:ext uri="{FF2B5EF4-FFF2-40B4-BE49-F238E27FC236}">
                    <a16:creationId xmlns:a16="http://schemas.microsoft.com/office/drawing/2014/main" id="{5E0AE1F3-A2A3-459B-82BE-D1C72F6BE9B1}"/>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5" name="Freeform 294">
                <a:extLst>
                  <a:ext uri="{FF2B5EF4-FFF2-40B4-BE49-F238E27FC236}">
                    <a16:creationId xmlns:a16="http://schemas.microsoft.com/office/drawing/2014/main" id="{E79F657F-07AD-4B80-B531-688867F2D71F}"/>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6" name="Freeform 295">
                <a:extLst>
                  <a:ext uri="{FF2B5EF4-FFF2-40B4-BE49-F238E27FC236}">
                    <a16:creationId xmlns:a16="http://schemas.microsoft.com/office/drawing/2014/main" id="{028D51DB-F4CD-42C8-8BF4-A8D0DD449CE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7" name="Freeform 296">
                <a:extLst>
                  <a:ext uri="{FF2B5EF4-FFF2-40B4-BE49-F238E27FC236}">
                    <a16:creationId xmlns:a16="http://schemas.microsoft.com/office/drawing/2014/main" id="{A208AC24-BEEE-4E46-8E82-6528ACA8472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8" name="Freeform 297">
                <a:extLst>
                  <a:ext uri="{FF2B5EF4-FFF2-40B4-BE49-F238E27FC236}">
                    <a16:creationId xmlns:a16="http://schemas.microsoft.com/office/drawing/2014/main" id="{B4C39A3C-4E29-4881-B0DA-5FE91CC46D6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9" name="Freeform 298">
                <a:extLst>
                  <a:ext uri="{FF2B5EF4-FFF2-40B4-BE49-F238E27FC236}">
                    <a16:creationId xmlns:a16="http://schemas.microsoft.com/office/drawing/2014/main" id="{1D3182BD-9924-46ED-9858-4DEA96CFB6A2}"/>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90" name="Freeform 299">
                <a:extLst>
                  <a:ext uri="{FF2B5EF4-FFF2-40B4-BE49-F238E27FC236}">
                    <a16:creationId xmlns:a16="http://schemas.microsoft.com/office/drawing/2014/main" id="{C3408A5B-F3E4-4A1F-ABAF-11392118192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1" name="Group 2250">
              <a:extLst>
                <a:ext uri="{FF2B5EF4-FFF2-40B4-BE49-F238E27FC236}">
                  <a16:creationId xmlns:a16="http://schemas.microsoft.com/office/drawing/2014/main" id="{DA10D4D1-D999-4E7B-9A6C-5761A231D39B}"/>
                </a:ext>
              </a:extLst>
            </p:cNvPr>
            <p:cNvGrpSpPr/>
            <p:nvPr/>
          </p:nvGrpSpPr>
          <p:grpSpPr>
            <a:xfrm>
              <a:off x="3004365" y="8384141"/>
              <a:ext cx="2628934" cy="423828"/>
              <a:chOff x="10446192" y="8894211"/>
              <a:chExt cx="3499111" cy="564115"/>
            </a:xfrm>
            <a:grpFill/>
          </p:grpSpPr>
          <p:sp>
            <p:nvSpPr>
              <p:cNvPr id="2273" name="Freeform 300">
                <a:extLst>
                  <a:ext uri="{FF2B5EF4-FFF2-40B4-BE49-F238E27FC236}">
                    <a16:creationId xmlns:a16="http://schemas.microsoft.com/office/drawing/2014/main" id="{A6F01AE0-434D-485C-B3FB-D3CE5ABF5C4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4" name="Freeform 301">
                <a:extLst>
                  <a:ext uri="{FF2B5EF4-FFF2-40B4-BE49-F238E27FC236}">
                    <a16:creationId xmlns:a16="http://schemas.microsoft.com/office/drawing/2014/main" id="{F91788B3-3AF2-4FCA-8180-C139DBAC8A4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5" name="Freeform 302">
                <a:extLst>
                  <a:ext uri="{FF2B5EF4-FFF2-40B4-BE49-F238E27FC236}">
                    <a16:creationId xmlns:a16="http://schemas.microsoft.com/office/drawing/2014/main" id="{3D107399-ACC2-4118-BA24-2B1EEA20162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6" name="Freeform 303">
                <a:extLst>
                  <a:ext uri="{FF2B5EF4-FFF2-40B4-BE49-F238E27FC236}">
                    <a16:creationId xmlns:a16="http://schemas.microsoft.com/office/drawing/2014/main" id="{4922B845-C0E8-48A1-90B8-1FC5B9E3A66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7" name="Freeform 304">
                <a:extLst>
                  <a:ext uri="{FF2B5EF4-FFF2-40B4-BE49-F238E27FC236}">
                    <a16:creationId xmlns:a16="http://schemas.microsoft.com/office/drawing/2014/main" id="{C75779AF-7BD5-4D20-8DE9-EB6031024586}"/>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8" name="Freeform 305">
                <a:extLst>
                  <a:ext uri="{FF2B5EF4-FFF2-40B4-BE49-F238E27FC236}">
                    <a16:creationId xmlns:a16="http://schemas.microsoft.com/office/drawing/2014/main" id="{5A0806BD-F267-4EC5-870C-597B4FF62DE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9" name="Freeform 306">
                <a:extLst>
                  <a:ext uri="{FF2B5EF4-FFF2-40B4-BE49-F238E27FC236}">
                    <a16:creationId xmlns:a16="http://schemas.microsoft.com/office/drawing/2014/main" id="{F34E332D-17B9-4959-8014-2AC6C0AB1F27}"/>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0" name="Freeform 307">
                <a:extLst>
                  <a:ext uri="{FF2B5EF4-FFF2-40B4-BE49-F238E27FC236}">
                    <a16:creationId xmlns:a16="http://schemas.microsoft.com/office/drawing/2014/main" id="{B6B011F9-0975-410C-9DAF-93A0A517102B}"/>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1" name="Freeform 308">
                <a:extLst>
                  <a:ext uri="{FF2B5EF4-FFF2-40B4-BE49-F238E27FC236}">
                    <a16:creationId xmlns:a16="http://schemas.microsoft.com/office/drawing/2014/main" id="{7061FBC9-3E6D-4967-B276-6756DB89E4F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2" name="Group 2251">
              <a:extLst>
                <a:ext uri="{FF2B5EF4-FFF2-40B4-BE49-F238E27FC236}">
                  <a16:creationId xmlns:a16="http://schemas.microsoft.com/office/drawing/2014/main" id="{074449D2-363B-4A32-88D1-F45B9F92E0A8}"/>
                </a:ext>
              </a:extLst>
            </p:cNvPr>
            <p:cNvGrpSpPr/>
            <p:nvPr/>
          </p:nvGrpSpPr>
          <p:grpSpPr>
            <a:xfrm>
              <a:off x="5860659" y="5528326"/>
              <a:ext cx="422999" cy="2629633"/>
              <a:chOff x="14247920" y="5093121"/>
              <a:chExt cx="563011" cy="3500042"/>
            </a:xfrm>
            <a:grpFill/>
          </p:grpSpPr>
          <p:sp>
            <p:nvSpPr>
              <p:cNvPr id="2264" name="Freeform 309">
                <a:extLst>
                  <a:ext uri="{FF2B5EF4-FFF2-40B4-BE49-F238E27FC236}">
                    <a16:creationId xmlns:a16="http://schemas.microsoft.com/office/drawing/2014/main" id="{EFBE2BA5-11A0-4D3D-A7DE-41BACBA6BFDB}"/>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5" name="Freeform 310">
                <a:extLst>
                  <a:ext uri="{FF2B5EF4-FFF2-40B4-BE49-F238E27FC236}">
                    <a16:creationId xmlns:a16="http://schemas.microsoft.com/office/drawing/2014/main" id="{5D9C8055-4824-4759-AC6E-F8682E77E0C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6" name="Freeform 311">
                <a:extLst>
                  <a:ext uri="{FF2B5EF4-FFF2-40B4-BE49-F238E27FC236}">
                    <a16:creationId xmlns:a16="http://schemas.microsoft.com/office/drawing/2014/main" id="{EB24BAC5-9C1D-4420-89AA-558CF1E0367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7" name="Freeform 312">
                <a:extLst>
                  <a:ext uri="{FF2B5EF4-FFF2-40B4-BE49-F238E27FC236}">
                    <a16:creationId xmlns:a16="http://schemas.microsoft.com/office/drawing/2014/main" id="{D4A3396F-9255-4733-9330-4827E9D2D1B7}"/>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8" name="Freeform 313">
                <a:extLst>
                  <a:ext uri="{FF2B5EF4-FFF2-40B4-BE49-F238E27FC236}">
                    <a16:creationId xmlns:a16="http://schemas.microsoft.com/office/drawing/2014/main" id="{EBFD6C62-1373-4F18-9774-624B2D00F761}"/>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9" name="Freeform 314">
                <a:extLst>
                  <a:ext uri="{FF2B5EF4-FFF2-40B4-BE49-F238E27FC236}">
                    <a16:creationId xmlns:a16="http://schemas.microsoft.com/office/drawing/2014/main" id="{09F26A8C-CAAB-4E64-8D20-74DC021A486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0" name="Freeform 315">
                <a:extLst>
                  <a:ext uri="{FF2B5EF4-FFF2-40B4-BE49-F238E27FC236}">
                    <a16:creationId xmlns:a16="http://schemas.microsoft.com/office/drawing/2014/main" id="{87A780BA-C5D4-46E2-98AD-00355A3CFB19}"/>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1" name="Freeform 316">
                <a:extLst>
                  <a:ext uri="{FF2B5EF4-FFF2-40B4-BE49-F238E27FC236}">
                    <a16:creationId xmlns:a16="http://schemas.microsoft.com/office/drawing/2014/main" id="{52AABEE7-15D8-41A5-BF40-7B3CA2D3531E}"/>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2" name="Freeform 317">
                <a:extLst>
                  <a:ext uri="{FF2B5EF4-FFF2-40B4-BE49-F238E27FC236}">
                    <a16:creationId xmlns:a16="http://schemas.microsoft.com/office/drawing/2014/main" id="{2D1F2BB5-BF81-4833-A59E-1D66B0B2AF6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3" name="Group 2252">
              <a:extLst>
                <a:ext uri="{FF2B5EF4-FFF2-40B4-BE49-F238E27FC236}">
                  <a16:creationId xmlns:a16="http://schemas.microsoft.com/office/drawing/2014/main" id="{55F91D02-3E10-4937-B317-C96EB052A941}"/>
                </a:ext>
              </a:extLst>
            </p:cNvPr>
            <p:cNvGrpSpPr/>
            <p:nvPr/>
          </p:nvGrpSpPr>
          <p:grpSpPr>
            <a:xfrm>
              <a:off x="2354005" y="5528326"/>
              <a:ext cx="422999" cy="2629633"/>
              <a:chOff x="9580563" y="5093121"/>
              <a:chExt cx="563011" cy="3500042"/>
            </a:xfrm>
            <a:grpFill/>
            <a:effectLst/>
          </p:grpSpPr>
          <p:sp>
            <p:nvSpPr>
              <p:cNvPr id="2255" name="Freeform 318">
                <a:extLst>
                  <a:ext uri="{FF2B5EF4-FFF2-40B4-BE49-F238E27FC236}">
                    <a16:creationId xmlns:a16="http://schemas.microsoft.com/office/drawing/2014/main" id="{7B4739FF-CF34-4007-BD3C-7A1C1E32B34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6" name="Freeform 319">
                <a:extLst>
                  <a:ext uri="{FF2B5EF4-FFF2-40B4-BE49-F238E27FC236}">
                    <a16:creationId xmlns:a16="http://schemas.microsoft.com/office/drawing/2014/main" id="{44754384-42CA-4EEC-91A4-1EDE510F57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7" name="Freeform 320">
                <a:extLst>
                  <a:ext uri="{FF2B5EF4-FFF2-40B4-BE49-F238E27FC236}">
                    <a16:creationId xmlns:a16="http://schemas.microsoft.com/office/drawing/2014/main" id="{8EBA189A-84FB-4BF4-9C77-9BA6504AA3C8}"/>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8" name="Freeform 321">
                <a:extLst>
                  <a:ext uri="{FF2B5EF4-FFF2-40B4-BE49-F238E27FC236}">
                    <a16:creationId xmlns:a16="http://schemas.microsoft.com/office/drawing/2014/main" id="{29625A00-2847-4DE9-AFBB-53444C9BEFA1}"/>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9" name="Freeform 322">
                <a:extLst>
                  <a:ext uri="{FF2B5EF4-FFF2-40B4-BE49-F238E27FC236}">
                    <a16:creationId xmlns:a16="http://schemas.microsoft.com/office/drawing/2014/main" id="{0CB346B6-27CA-40DB-9727-4141D2CB1E27}"/>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0" name="Freeform 323">
                <a:extLst>
                  <a:ext uri="{FF2B5EF4-FFF2-40B4-BE49-F238E27FC236}">
                    <a16:creationId xmlns:a16="http://schemas.microsoft.com/office/drawing/2014/main" id="{B145D8EE-708C-4C6D-BE2D-27C981F3CD6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1" name="Freeform 324">
                <a:extLst>
                  <a:ext uri="{FF2B5EF4-FFF2-40B4-BE49-F238E27FC236}">
                    <a16:creationId xmlns:a16="http://schemas.microsoft.com/office/drawing/2014/main" id="{49A12DFA-72FA-4086-B0B9-775846207B96}"/>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2" name="Freeform 325">
                <a:extLst>
                  <a:ext uri="{FF2B5EF4-FFF2-40B4-BE49-F238E27FC236}">
                    <a16:creationId xmlns:a16="http://schemas.microsoft.com/office/drawing/2014/main" id="{102E4A50-5D3E-42BD-96D9-379DA4652692}"/>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3" name="Freeform 326">
                <a:extLst>
                  <a:ext uri="{FF2B5EF4-FFF2-40B4-BE49-F238E27FC236}">
                    <a16:creationId xmlns:a16="http://schemas.microsoft.com/office/drawing/2014/main" id="{2420D91C-3D5C-4824-A5AF-88F8CBD81F6D}"/>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254" name="Freeform 290">
              <a:extLst>
                <a:ext uri="{FF2B5EF4-FFF2-40B4-BE49-F238E27FC236}">
                  <a16:creationId xmlns:a16="http://schemas.microsoft.com/office/drawing/2014/main" id="{A4C6AA1A-00A5-4AF8-AFEF-B67246ED7EA6}"/>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p>
          </p:txBody>
        </p:sp>
      </p:grpSp>
      <p:sp>
        <p:nvSpPr>
          <p:cNvPr id="2295" name="TextBox 2294">
            <a:extLst>
              <a:ext uri="{FF2B5EF4-FFF2-40B4-BE49-F238E27FC236}">
                <a16:creationId xmlns:a16="http://schemas.microsoft.com/office/drawing/2014/main" id="{C4DE7C94-C3AA-4CA8-876D-38B7EF9CE346}"/>
              </a:ext>
            </a:extLst>
          </p:cNvPr>
          <p:cNvSpPr txBox="1"/>
          <p:nvPr/>
        </p:nvSpPr>
        <p:spPr>
          <a:xfrm>
            <a:off x="25095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6" name="TextBox 2295">
            <a:extLst>
              <a:ext uri="{FF2B5EF4-FFF2-40B4-BE49-F238E27FC236}">
                <a16:creationId xmlns:a16="http://schemas.microsoft.com/office/drawing/2014/main" id="{79A7176B-06CA-4C82-8B15-E99C29EB43AF}"/>
              </a:ext>
            </a:extLst>
          </p:cNvPr>
          <p:cNvSpPr txBox="1"/>
          <p:nvPr/>
        </p:nvSpPr>
        <p:spPr>
          <a:xfrm>
            <a:off x="18639632" y="10051895"/>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Finish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7" name="TextBox 2296">
            <a:extLst>
              <a:ext uri="{FF2B5EF4-FFF2-40B4-BE49-F238E27FC236}">
                <a16:creationId xmlns:a16="http://schemas.microsoft.com/office/drawing/2014/main" id="{69BF8043-945B-4BC5-B102-3FC766D7BD45}"/>
              </a:ext>
            </a:extLst>
          </p:cNvPr>
          <p:cNvSpPr txBox="1"/>
          <p:nvPr/>
        </p:nvSpPr>
        <p:spPr>
          <a:xfrm>
            <a:off x="4383084" y="10051895"/>
            <a:ext cx="333703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8" name="TextBox 2297">
            <a:extLst>
              <a:ext uri="{FF2B5EF4-FFF2-40B4-BE49-F238E27FC236}">
                <a16:creationId xmlns:a16="http://schemas.microsoft.com/office/drawing/2014/main" id="{87CAD24A-37CA-448F-8B1C-67DE5857A7D7}"/>
              </a:ext>
            </a:extLst>
          </p:cNvPr>
          <p:cNvSpPr txBox="1"/>
          <p:nvPr/>
        </p:nvSpPr>
        <p:spPr>
          <a:xfrm>
            <a:off x="12600570" y="10051895"/>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9" name="TextBox 2298">
            <a:extLst>
              <a:ext uri="{FF2B5EF4-FFF2-40B4-BE49-F238E27FC236}">
                <a16:creationId xmlns:a16="http://schemas.microsoft.com/office/drawing/2014/main" id="{0C1F463C-0C37-44F2-A938-DF78FB38C26F}"/>
              </a:ext>
            </a:extLst>
          </p:cNvPr>
          <p:cNvSpPr txBox="1"/>
          <p:nvPr/>
        </p:nvSpPr>
        <p:spPr>
          <a:xfrm>
            <a:off x="85126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300" name="TextBox 2299">
            <a:extLst>
              <a:ext uri="{FF2B5EF4-FFF2-40B4-BE49-F238E27FC236}">
                <a16:creationId xmlns:a16="http://schemas.microsoft.com/office/drawing/2014/main" id="{613F0DE6-BAA2-4090-B287-C6B349D75D5D}"/>
              </a:ext>
            </a:extLst>
          </p:cNvPr>
          <p:cNvSpPr txBox="1"/>
          <p:nvPr/>
        </p:nvSpPr>
        <p:spPr>
          <a:xfrm>
            <a:off x="167459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174134677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039"/>
                                        </p:tgtEl>
                                        <p:attrNameLst>
                                          <p:attrName>style.visibility</p:attrName>
                                        </p:attrNameLst>
                                      </p:cBhvr>
                                      <p:to>
                                        <p:strVal val="visible"/>
                                      </p:to>
                                    </p:set>
                                    <p:anim calcmode="lin" valueType="num">
                                      <p:cBhvr additive="base">
                                        <p:cTn id="7" dur="1000" fill="hold"/>
                                        <p:tgtEl>
                                          <p:spTgt spid="2039"/>
                                        </p:tgtEl>
                                        <p:attrNameLst>
                                          <p:attrName>ppt_x</p:attrName>
                                        </p:attrNameLst>
                                      </p:cBhvr>
                                      <p:tavLst>
                                        <p:tav tm="0">
                                          <p:val>
                                            <p:strVal val="#ppt_x"/>
                                          </p:val>
                                        </p:tav>
                                        <p:tav tm="100000">
                                          <p:val>
                                            <p:strVal val="#ppt_x"/>
                                          </p:val>
                                        </p:tav>
                                      </p:tavLst>
                                    </p:anim>
                                    <p:anim calcmode="lin" valueType="num">
                                      <p:cBhvr additive="base">
                                        <p:cTn id="8" dur="1000" fill="hold"/>
                                        <p:tgtEl>
                                          <p:spTgt spid="2039"/>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2081"/>
                                        </p:tgtEl>
                                        <p:attrNameLst>
                                          <p:attrName>style.visibility</p:attrName>
                                        </p:attrNameLst>
                                      </p:cBhvr>
                                      <p:to>
                                        <p:strVal val="visible"/>
                                      </p:to>
                                    </p:set>
                                    <p:anim calcmode="lin" valueType="num">
                                      <p:cBhvr additive="base">
                                        <p:cTn id="11" dur="1000" fill="hold"/>
                                        <p:tgtEl>
                                          <p:spTgt spid="2081"/>
                                        </p:tgtEl>
                                        <p:attrNameLst>
                                          <p:attrName>ppt_x</p:attrName>
                                        </p:attrNameLst>
                                      </p:cBhvr>
                                      <p:tavLst>
                                        <p:tav tm="0">
                                          <p:val>
                                            <p:strVal val="#ppt_x"/>
                                          </p:val>
                                        </p:tav>
                                        <p:tav tm="100000">
                                          <p:val>
                                            <p:strVal val="#ppt_x"/>
                                          </p:val>
                                        </p:tav>
                                      </p:tavLst>
                                    </p:anim>
                                    <p:anim calcmode="lin" valueType="num">
                                      <p:cBhvr additive="base">
                                        <p:cTn id="12" dur="1000" fill="hold"/>
                                        <p:tgtEl>
                                          <p:spTgt spid="2081"/>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2123"/>
                                        </p:tgtEl>
                                        <p:attrNameLst>
                                          <p:attrName>style.visibility</p:attrName>
                                        </p:attrNameLst>
                                      </p:cBhvr>
                                      <p:to>
                                        <p:strVal val="visible"/>
                                      </p:to>
                                    </p:set>
                                    <p:anim calcmode="lin" valueType="num">
                                      <p:cBhvr additive="base">
                                        <p:cTn id="15" dur="1000" fill="hold"/>
                                        <p:tgtEl>
                                          <p:spTgt spid="2123"/>
                                        </p:tgtEl>
                                        <p:attrNameLst>
                                          <p:attrName>ppt_x</p:attrName>
                                        </p:attrNameLst>
                                      </p:cBhvr>
                                      <p:tavLst>
                                        <p:tav tm="0">
                                          <p:val>
                                            <p:strVal val="#ppt_x"/>
                                          </p:val>
                                        </p:tav>
                                        <p:tav tm="100000">
                                          <p:val>
                                            <p:strVal val="#ppt_x"/>
                                          </p:val>
                                        </p:tav>
                                      </p:tavLst>
                                    </p:anim>
                                    <p:anim calcmode="lin" valueType="num">
                                      <p:cBhvr additive="base">
                                        <p:cTn id="16" dur="1000" fill="hold"/>
                                        <p:tgtEl>
                                          <p:spTgt spid="212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165"/>
                                        </p:tgtEl>
                                        <p:attrNameLst>
                                          <p:attrName>style.visibility</p:attrName>
                                        </p:attrNameLst>
                                      </p:cBhvr>
                                      <p:to>
                                        <p:strVal val="visible"/>
                                      </p:to>
                                    </p:set>
                                    <p:anim calcmode="lin" valueType="num">
                                      <p:cBhvr additive="base">
                                        <p:cTn id="19" dur="1000" fill="hold"/>
                                        <p:tgtEl>
                                          <p:spTgt spid="2165"/>
                                        </p:tgtEl>
                                        <p:attrNameLst>
                                          <p:attrName>ppt_x</p:attrName>
                                        </p:attrNameLst>
                                      </p:cBhvr>
                                      <p:tavLst>
                                        <p:tav tm="0">
                                          <p:val>
                                            <p:strVal val="#ppt_x"/>
                                          </p:val>
                                        </p:tav>
                                        <p:tav tm="100000">
                                          <p:val>
                                            <p:strVal val="#ppt_x"/>
                                          </p:val>
                                        </p:tav>
                                      </p:tavLst>
                                    </p:anim>
                                    <p:anim calcmode="lin" valueType="num">
                                      <p:cBhvr additive="base">
                                        <p:cTn id="20" dur="1000" fill="hold"/>
                                        <p:tgtEl>
                                          <p:spTgt spid="2165"/>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207"/>
                                        </p:tgtEl>
                                        <p:attrNameLst>
                                          <p:attrName>style.visibility</p:attrName>
                                        </p:attrNameLst>
                                      </p:cBhvr>
                                      <p:to>
                                        <p:strVal val="visible"/>
                                      </p:to>
                                    </p:set>
                                    <p:anim calcmode="lin" valueType="num">
                                      <p:cBhvr additive="base">
                                        <p:cTn id="23" dur="1000" fill="hold"/>
                                        <p:tgtEl>
                                          <p:spTgt spid="2207"/>
                                        </p:tgtEl>
                                        <p:attrNameLst>
                                          <p:attrName>ppt_x</p:attrName>
                                        </p:attrNameLst>
                                      </p:cBhvr>
                                      <p:tavLst>
                                        <p:tav tm="0">
                                          <p:val>
                                            <p:strVal val="#ppt_x"/>
                                          </p:val>
                                        </p:tav>
                                        <p:tav tm="100000">
                                          <p:val>
                                            <p:strVal val="#ppt_x"/>
                                          </p:val>
                                        </p:tav>
                                      </p:tavLst>
                                    </p:anim>
                                    <p:anim calcmode="lin" valueType="num">
                                      <p:cBhvr additive="base">
                                        <p:cTn id="24" dur="1000" fill="hold"/>
                                        <p:tgtEl>
                                          <p:spTgt spid="220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2249"/>
                                        </p:tgtEl>
                                        <p:attrNameLst>
                                          <p:attrName>style.visibility</p:attrName>
                                        </p:attrNameLst>
                                      </p:cBhvr>
                                      <p:to>
                                        <p:strVal val="visible"/>
                                      </p:to>
                                    </p:set>
                                    <p:anim calcmode="lin" valueType="num">
                                      <p:cBhvr additive="base">
                                        <p:cTn id="27" dur="1000" fill="hold"/>
                                        <p:tgtEl>
                                          <p:spTgt spid="2249"/>
                                        </p:tgtEl>
                                        <p:attrNameLst>
                                          <p:attrName>ppt_x</p:attrName>
                                        </p:attrNameLst>
                                      </p:cBhvr>
                                      <p:tavLst>
                                        <p:tav tm="0">
                                          <p:val>
                                            <p:strVal val="#ppt_x"/>
                                          </p:val>
                                        </p:tav>
                                        <p:tav tm="100000">
                                          <p:val>
                                            <p:strVal val="#ppt_x"/>
                                          </p:val>
                                        </p:tav>
                                      </p:tavLst>
                                    </p:anim>
                                    <p:anim calcmode="lin" valueType="num">
                                      <p:cBhvr additive="base">
                                        <p:cTn id="28" dur="1000" fill="hold"/>
                                        <p:tgtEl>
                                          <p:spTgt spid="2249"/>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10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1000"/>
                                        <p:tgtEl>
                                          <p:spTgt spid="16"/>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2295"/>
                                        </p:tgtEl>
                                        <p:attrNameLst>
                                          <p:attrName>style.visibility</p:attrName>
                                        </p:attrNameLst>
                                      </p:cBhvr>
                                      <p:to>
                                        <p:strVal val="visible"/>
                                      </p:to>
                                    </p:set>
                                    <p:animEffect transition="in" filter="fade">
                                      <p:cBhvr>
                                        <p:cTn id="34" dur="300"/>
                                        <p:tgtEl>
                                          <p:spTgt spid="2295"/>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2297"/>
                                        </p:tgtEl>
                                        <p:attrNameLst>
                                          <p:attrName>style.visibility</p:attrName>
                                        </p:attrNameLst>
                                      </p:cBhvr>
                                      <p:to>
                                        <p:strVal val="visible"/>
                                      </p:to>
                                    </p:set>
                                    <p:animEffect transition="in" filter="fade">
                                      <p:cBhvr>
                                        <p:cTn id="37" dur="300"/>
                                        <p:tgtEl>
                                          <p:spTgt spid="2297"/>
                                        </p:tgtEl>
                                      </p:cBhvr>
                                    </p:animEffect>
                                  </p:childTnLst>
                                </p:cTn>
                              </p:par>
                              <p:par>
                                <p:cTn id="38" presetID="10" presetClass="entr" presetSubtype="0" fill="hold" grpId="0" nodeType="withEffect">
                                  <p:stCondLst>
                                    <p:cond delay="1900"/>
                                  </p:stCondLst>
                                  <p:childTnLst>
                                    <p:set>
                                      <p:cBhvr>
                                        <p:cTn id="39" dur="1" fill="hold">
                                          <p:stCondLst>
                                            <p:cond delay="0"/>
                                          </p:stCondLst>
                                        </p:cTn>
                                        <p:tgtEl>
                                          <p:spTgt spid="2299"/>
                                        </p:tgtEl>
                                        <p:attrNameLst>
                                          <p:attrName>style.visibility</p:attrName>
                                        </p:attrNameLst>
                                      </p:cBhvr>
                                      <p:to>
                                        <p:strVal val="visible"/>
                                      </p:to>
                                    </p:set>
                                    <p:animEffect transition="in" filter="fade">
                                      <p:cBhvr>
                                        <p:cTn id="40" dur="300"/>
                                        <p:tgtEl>
                                          <p:spTgt spid="2299"/>
                                        </p:tgtEl>
                                      </p:cBhvr>
                                    </p:animEffect>
                                  </p:childTnLst>
                                </p:cTn>
                              </p:par>
                              <p:par>
                                <p:cTn id="41" presetID="10" presetClass="entr" presetSubtype="0" fill="hold" grpId="0" nodeType="withEffect">
                                  <p:stCondLst>
                                    <p:cond delay="2100"/>
                                  </p:stCondLst>
                                  <p:childTnLst>
                                    <p:set>
                                      <p:cBhvr>
                                        <p:cTn id="42" dur="1" fill="hold">
                                          <p:stCondLst>
                                            <p:cond delay="0"/>
                                          </p:stCondLst>
                                        </p:cTn>
                                        <p:tgtEl>
                                          <p:spTgt spid="2298"/>
                                        </p:tgtEl>
                                        <p:attrNameLst>
                                          <p:attrName>style.visibility</p:attrName>
                                        </p:attrNameLst>
                                      </p:cBhvr>
                                      <p:to>
                                        <p:strVal val="visible"/>
                                      </p:to>
                                    </p:set>
                                    <p:animEffect transition="in" filter="fade">
                                      <p:cBhvr>
                                        <p:cTn id="43" dur="300"/>
                                        <p:tgtEl>
                                          <p:spTgt spid="2298"/>
                                        </p:tgtEl>
                                      </p:cBhvr>
                                    </p:animEffect>
                                  </p:childTnLst>
                                </p:cTn>
                              </p:par>
                              <p:par>
                                <p:cTn id="44" presetID="10" presetClass="entr" presetSubtype="0" fill="hold" grpId="0" nodeType="withEffect">
                                  <p:stCondLst>
                                    <p:cond delay="2300"/>
                                  </p:stCondLst>
                                  <p:childTnLst>
                                    <p:set>
                                      <p:cBhvr>
                                        <p:cTn id="45" dur="1" fill="hold">
                                          <p:stCondLst>
                                            <p:cond delay="0"/>
                                          </p:stCondLst>
                                        </p:cTn>
                                        <p:tgtEl>
                                          <p:spTgt spid="2300"/>
                                        </p:tgtEl>
                                        <p:attrNameLst>
                                          <p:attrName>style.visibility</p:attrName>
                                        </p:attrNameLst>
                                      </p:cBhvr>
                                      <p:to>
                                        <p:strVal val="visible"/>
                                      </p:to>
                                    </p:set>
                                    <p:animEffect transition="in" filter="fade">
                                      <p:cBhvr>
                                        <p:cTn id="46" dur="300"/>
                                        <p:tgtEl>
                                          <p:spTgt spid="2300"/>
                                        </p:tgtEl>
                                      </p:cBhvr>
                                    </p:animEffect>
                                  </p:childTnLst>
                                </p:cTn>
                              </p:par>
                              <p:par>
                                <p:cTn id="47" presetID="10" presetClass="entr" presetSubtype="0" fill="hold" grpId="0" nodeType="withEffect">
                                  <p:stCondLst>
                                    <p:cond delay="2500"/>
                                  </p:stCondLst>
                                  <p:childTnLst>
                                    <p:set>
                                      <p:cBhvr>
                                        <p:cTn id="48" dur="1" fill="hold">
                                          <p:stCondLst>
                                            <p:cond delay="0"/>
                                          </p:stCondLst>
                                        </p:cTn>
                                        <p:tgtEl>
                                          <p:spTgt spid="2296"/>
                                        </p:tgtEl>
                                        <p:attrNameLst>
                                          <p:attrName>style.visibility</p:attrName>
                                        </p:attrNameLst>
                                      </p:cBhvr>
                                      <p:to>
                                        <p:strVal val="visible"/>
                                      </p:to>
                                    </p:set>
                                    <p:animEffect transition="in" filter="fade">
                                      <p:cBhvr>
                                        <p:cTn id="49" dur="300"/>
                                        <p:tgtEl>
                                          <p:spTgt spid="2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5" grpId="0"/>
      <p:bldP spid="2296" grpId="0"/>
      <p:bldP spid="2297" grpId="0"/>
      <p:bldP spid="2298" grpId="0"/>
      <p:bldP spid="2299" grpId="0"/>
      <p:bldP spid="2300" grpId="0"/>
    </p:bldLst>
  </p:timing>
</p:sld>
</file>

<file path=ppt/slides/slide1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18B23342-9DCC-4554-BD6B-0D17DA1F4047}"/>
              </a:ext>
            </a:extLst>
          </p:cNvPr>
          <p:cNvGrpSpPr/>
          <p:nvPr/>
        </p:nvGrpSpPr>
        <p:grpSpPr>
          <a:xfrm>
            <a:off x="3373192" y="4112469"/>
            <a:ext cx="17640791" cy="5491061"/>
            <a:chOff x="4592345" y="16574917"/>
            <a:chExt cx="11944350" cy="3717926"/>
          </a:xfrm>
          <a:gradFill>
            <a:gsLst>
              <a:gs pos="0">
                <a:schemeClr val="accent1"/>
              </a:gs>
              <a:gs pos="100000">
                <a:schemeClr val="accent6"/>
              </a:gs>
            </a:gsLst>
            <a:lin ang="0" scaled="1"/>
          </a:gradFill>
        </p:grpSpPr>
        <p:sp>
          <p:nvSpPr>
            <p:cNvPr id="5" name="Freeform 6">
              <a:extLst>
                <a:ext uri="{FF2B5EF4-FFF2-40B4-BE49-F238E27FC236}">
                  <a16:creationId xmlns:a16="http://schemas.microsoft.com/office/drawing/2014/main" id="{2A7A51DB-AB0B-427F-82E1-936E6DF60AB4}"/>
                </a:ext>
              </a:extLst>
            </p:cNvPr>
            <p:cNvSpPr>
              <a:spLocks noEditPoints="1"/>
            </p:cNvSpPr>
            <p:nvPr/>
          </p:nvSpPr>
          <p:spPr bwMode="auto">
            <a:xfrm>
              <a:off x="5506745" y="16574917"/>
              <a:ext cx="11029950" cy="2890838"/>
            </a:xfrm>
            <a:custGeom>
              <a:avLst/>
              <a:gdLst>
                <a:gd name="T0" fmla="*/ 1966 w 3473"/>
                <a:gd name="T1" fmla="*/ 875 h 908"/>
                <a:gd name="T2" fmla="*/ 1969 w 3473"/>
                <a:gd name="T3" fmla="*/ 859 h 908"/>
                <a:gd name="T4" fmla="*/ 218 w 3473"/>
                <a:gd name="T5" fmla="*/ 871 h 908"/>
                <a:gd name="T6" fmla="*/ 422 w 3473"/>
                <a:gd name="T7" fmla="*/ 838 h 908"/>
                <a:gd name="T8" fmla="*/ 297 w 3473"/>
                <a:gd name="T9" fmla="*/ 880 h 908"/>
                <a:gd name="T10" fmla="*/ 193 w 3473"/>
                <a:gd name="T11" fmla="*/ 864 h 908"/>
                <a:gd name="T12" fmla="*/ 2128 w 3473"/>
                <a:gd name="T13" fmla="*/ 847 h 908"/>
                <a:gd name="T14" fmla="*/ 2163 w 3473"/>
                <a:gd name="T15" fmla="*/ 851 h 908"/>
                <a:gd name="T16" fmla="*/ 24 w 3473"/>
                <a:gd name="T17" fmla="*/ 689 h 908"/>
                <a:gd name="T18" fmla="*/ 451 w 3473"/>
                <a:gd name="T19" fmla="*/ 842 h 908"/>
                <a:gd name="T20" fmla="*/ 1842 w 3473"/>
                <a:gd name="T21" fmla="*/ 815 h 908"/>
                <a:gd name="T22" fmla="*/ 521 w 3473"/>
                <a:gd name="T23" fmla="*/ 763 h 908"/>
                <a:gd name="T24" fmla="*/ 535 w 3473"/>
                <a:gd name="T25" fmla="*/ 774 h 908"/>
                <a:gd name="T26" fmla="*/ 1738 w 3473"/>
                <a:gd name="T27" fmla="*/ 610 h 908"/>
                <a:gd name="T28" fmla="*/ 3457 w 3473"/>
                <a:gd name="T29" fmla="*/ 775 h 908"/>
                <a:gd name="T30" fmla="*/ 3463 w 3473"/>
                <a:gd name="T31" fmla="*/ 529 h 908"/>
                <a:gd name="T32" fmla="*/ 2287 w 3473"/>
                <a:gd name="T33" fmla="*/ 693 h 908"/>
                <a:gd name="T34" fmla="*/ 27 w 3473"/>
                <a:gd name="T35" fmla="*/ 668 h 908"/>
                <a:gd name="T36" fmla="*/ 2306 w 3473"/>
                <a:gd name="T37" fmla="*/ 540 h 908"/>
                <a:gd name="T38" fmla="*/ 2322 w 3473"/>
                <a:gd name="T39" fmla="*/ 571 h 908"/>
                <a:gd name="T40" fmla="*/ 1 w 3473"/>
                <a:gd name="T41" fmla="*/ 596 h 908"/>
                <a:gd name="T42" fmla="*/ 18 w 3473"/>
                <a:gd name="T43" fmla="*/ 596 h 908"/>
                <a:gd name="T44" fmla="*/ 577 w 3473"/>
                <a:gd name="T45" fmla="*/ 622 h 908"/>
                <a:gd name="T46" fmla="*/ 1737 w 3473"/>
                <a:gd name="T47" fmla="*/ 582 h 908"/>
                <a:gd name="T48" fmla="*/ 577 w 3473"/>
                <a:gd name="T49" fmla="*/ 551 h 908"/>
                <a:gd name="T50" fmla="*/ 602 w 3473"/>
                <a:gd name="T51" fmla="*/ 477 h 908"/>
                <a:gd name="T52" fmla="*/ 1728 w 3473"/>
                <a:gd name="T53" fmla="*/ 562 h 908"/>
                <a:gd name="T54" fmla="*/ 1704 w 3473"/>
                <a:gd name="T55" fmla="*/ 354 h 908"/>
                <a:gd name="T56" fmla="*/ 1737 w 3473"/>
                <a:gd name="T57" fmla="*/ 570 h 908"/>
                <a:gd name="T58" fmla="*/ 3426 w 3473"/>
                <a:gd name="T59" fmla="*/ 387 h 908"/>
                <a:gd name="T60" fmla="*/ 3464 w 3473"/>
                <a:gd name="T61" fmla="*/ 486 h 908"/>
                <a:gd name="T62" fmla="*/ 2330 w 3473"/>
                <a:gd name="T63" fmla="*/ 442 h 908"/>
                <a:gd name="T64" fmla="*/ 2441 w 3473"/>
                <a:gd name="T65" fmla="*/ 220 h 908"/>
                <a:gd name="T66" fmla="*/ 17 w 3473"/>
                <a:gd name="T67" fmla="*/ 405 h 908"/>
                <a:gd name="T68" fmla="*/ 623 w 3473"/>
                <a:gd name="T69" fmla="*/ 364 h 908"/>
                <a:gd name="T70" fmla="*/ 1677 w 3473"/>
                <a:gd name="T71" fmla="*/ 329 h 908"/>
                <a:gd name="T72" fmla="*/ 681 w 3473"/>
                <a:gd name="T73" fmla="*/ 238 h 908"/>
                <a:gd name="T74" fmla="*/ 745 w 3473"/>
                <a:gd name="T75" fmla="*/ 163 h 908"/>
                <a:gd name="T76" fmla="*/ 699 w 3473"/>
                <a:gd name="T77" fmla="*/ 241 h 908"/>
                <a:gd name="T78" fmla="*/ 1568 w 3473"/>
                <a:gd name="T79" fmla="*/ 178 h 908"/>
                <a:gd name="T80" fmla="*/ 1580 w 3473"/>
                <a:gd name="T81" fmla="*/ 166 h 908"/>
                <a:gd name="T82" fmla="*/ 3381 w 3473"/>
                <a:gd name="T83" fmla="*/ 255 h 908"/>
                <a:gd name="T84" fmla="*/ 3210 w 3473"/>
                <a:gd name="T85" fmla="*/ 89 h 908"/>
                <a:gd name="T86" fmla="*/ 2444 w 3473"/>
                <a:gd name="T87" fmla="*/ 193 h 908"/>
                <a:gd name="T88" fmla="*/ 2538 w 3473"/>
                <a:gd name="T89" fmla="*/ 109 h 908"/>
                <a:gd name="T90" fmla="*/ 2476 w 3473"/>
                <a:gd name="T91" fmla="*/ 184 h 908"/>
                <a:gd name="T92" fmla="*/ 1516 w 3473"/>
                <a:gd name="T93" fmla="*/ 133 h 908"/>
                <a:gd name="T94" fmla="*/ 876 w 3473"/>
                <a:gd name="T95" fmla="*/ 68 h 908"/>
                <a:gd name="T96" fmla="*/ 802 w 3473"/>
                <a:gd name="T97" fmla="*/ 133 h 908"/>
                <a:gd name="T98" fmla="*/ 1402 w 3473"/>
                <a:gd name="T99" fmla="*/ 47 h 908"/>
                <a:gd name="T100" fmla="*/ 3189 w 3473"/>
                <a:gd name="T101" fmla="*/ 79 h 908"/>
                <a:gd name="T102" fmla="*/ 2957 w 3473"/>
                <a:gd name="T103" fmla="*/ 3 h 908"/>
                <a:gd name="T104" fmla="*/ 2659 w 3473"/>
                <a:gd name="T105" fmla="*/ 52 h 908"/>
                <a:gd name="T106" fmla="*/ 2717 w 3473"/>
                <a:gd name="T107" fmla="*/ 23 h 908"/>
                <a:gd name="T108" fmla="*/ 2696 w 3473"/>
                <a:gd name="T109" fmla="*/ 48 h 908"/>
                <a:gd name="T110" fmla="*/ 1278 w 3473"/>
                <a:gd name="T111" fmla="*/ 28 h 908"/>
                <a:gd name="T112" fmla="*/ 1045 w 3473"/>
                <a:gd name="T113" fmla="*/ 10 h 908"/>
                <a:gd name="T114" fmla="*/ 1240 w 3473"/>
                <a:gd name="T115" fmla="*/ 4 h 908"/>
                <a:gd name="T116" fmla="*/ 1096 w 3473"/>
                <a:gd name="T117" fmla="*/ 20 h 908"/>
                <a:gd name="T118" fmla="*/ 2928 w 3473"/>
                <a:gd name="T119" fmla="*/ 1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908">
                  <a:moveTo>
                    <a:pt x="3465" y="908"/>
                  </a:moveTo>
                  <a:cubicBezTo>
                    <a:pt x="3460" y="908"/>
                    <a:pt x="3457" y="904"/>
                    <a:pt x="3457" y="899"/>
                  </a:cubicBezTo>
                  <a:cubicBezTo>
                    <a:pt x="3457" y="803"/>
                    <a:pt x="3457" y="803"/>
                    <a:pt x="3457" y="803"/>
                  </a:cubicBezTo>
                  <a:cubicBezTo>
                    <a:pt x="3457" y="799"/>
                    <a:pt x="3460" y="795"/>
                    <a:pt x="3465" y="795"/>
                  </a:cubicBezTo>
                  <a:cubicBezTo>
                    <a:pt x="3470" y="795"/>
                    <a:pt x="3473" y="799"/>
                    <a:pt x="3473" y="803"/>
                  </a:cubicBezTo>
                  <a:cubicBezTo>
                    <a:pt x="3473" y="899"/>
                    <a:pt x="3473" y="899"/>
                    <a:pt x="3473" y="899"/>
                  </a:cubicBezTo>
                  <a:cubicBezTo>
                    <a:pt x="3473" y="904"/>
                    <a:pt x="3470" y="908"/>
                    <a:pt x="3465" y="908"/>
                  </a:cubicBezTo>
                  <a:close/>
                  <a:moveTo>
                    <a:pt x="2025" y="880"/>
                  </a:moveTo>
                  <a:cubicBezTo>
                    <a:pt x="2005" y="880"/>
                    <a:pt x="1985" y="879"/>
                    <a:pt x="1966" y="875"/>
                  </a:cubicBezTo>
                  <a:cubicBezTo>
                    <a:pt x="1966" y="875"/>
                    <a:pt x="1966" y="875"/>
                    <a:pt x="1966" y="875"/>
                  </a:cubicBezTo>
                  <a:cubicBezTo>
                    <a:pt x="1964" y="875"/>
                    <a:pt x="1963" y="875"/>
                    <a:pt x="1962" y="875"/>
                  </a:cubicBezTo>
                  <a:cubicBezTo>
                    <a:pt x="1962" y="875"/>
                    <a:pt x="1962" y="875"/>
                    <a:pt x="1962" y="875"/>
                  </a:cubicBezTo>
                  <a:cubicBezTo>
                    <a:pt x="1962" y="875"/>
                    <a:pt x="1962" y="875"/>
                    <a:pt x="1962" y="875"/>
                  </a:cubicBezTo>
                  <a:cubicBezTo>
                    <a:pt x="1928" y="868"/>
                    <a:pt x="1897" y="857"/>
                    <a:pt x="1869" y="842"/>
                  </a:cubicBezTo>
                  <a:cubicBezTo>
                    <a:pt x="1867" y="841"/>
                    <a:pt x="1865" y="839"/>
                    <a:pt x="1865" y="837"/>
                  </a:cubicBezTo>
                  <a:cubicBezTo>
                    <a:pt x="1864" y="835"/>
                    <a:pt x="1864" y="833"/>
                    <a:pt x="1865" y="831"/>
                  </a:cubicBezTo>
                  <a:cubicBezTo>
                    <a:pt x="1867" y="827"/>
                    <a:pt x="1873" y="825"/>
                    <a:pt x="1877" y="827"/>
                  </a:cubicBezTo>
                  <a:cubicBezTo>
                    <a:pt x="1903" y="841"/>
                    <a:pt x="1933" y="852"/>
                    <a:pt x="1965" y="858"/>
                  </a:cubicBezTo>
                  <a:cubicBezTo>
                    <a:pt x="1965" y="858"/>
                    <a:pt x="1965" y="858"/>
                    <a:pt x="1965" y="858"/>
                  </a:cubicBezTo>
                  <a:cubicBezTo>
                    <a:pt x="1966" y="858"/>
                    <a:pt x="1967" y="858"/>
                    <a:pt x="1969" y="859"/>
                  </a:cubicBezTo>
                  <a:cubicBezTo>
                    <a:pt x="1969" y="859"/>
                    <a:pt x="1969" y="859"/>
                    <a:pt x="1969" y="859"/>
                  </a:cubicBezTo>
                  <a:cubicBezTo>
                    <a:pt x="2004" y="865"/>
                    <a:pt x="2040" y="865"/>
                    <a:pt x="2074" y="860"/>
                  </a:cubicBezTo>
                  <a:cubicBezTo>
                    <a:pt x="2075" y="860"/>
                    <a:pt x="2075" y="860"/>
                    <a:pt x="2075" y="860"/>
                  </a:cubicBezTo>
                  <a:cubicBezTo>
                    <a:pt x="2075" y="860"/>
                    <a:pt x="2075" y="860"/>
                    <a:pt x="2075" y="860"/>
                  </a:cubicBezTo>
                  <a:cubicBezTo>
                    <a:pt x="2079" y="859"/>
                    <a:pt x="2083" y="862"/>
                    <a:pt x="2084" y="867"/>
                  </a:cubicBezTo>
                  <a:cubicBezTo>
                    <a:pt x="2085" y="872"/>
                    <a:pt x="2082" y="876"/>
                    <a:pt x="2077" y="877"/>
                  </a:cubicBezTo>
                  <a:cubicBezTo>
                    <a:pt x="2060" y="879"/>
                    <a:pt x="2043" y="880"/>
                    <a:pt x="2025" y="880"/>
                  </a:cubicBezTo>
                  <a:close/>
                  <a:moveTo>
                    <a:pt x="297" y="880"/>
                  </a:moveTo>
                  <a:cubicBezTo>
                    <a:pt x="278" y="880"/>
                    <a:pt x="259" y="879"/>
                    <a:pt x="240" y="876"/>
                  </a:cubicBezTo>
                  <a:cubicBezTo>
                    <a:pt x="233" y="875"/>
                    <a:pt x="226" y="873"/>
                    <a:pt x="218" y="871"/>
                  </a:cubicBezTo>
                  <a:cubicBezTo>
                    <a:pt x="216" y="871"/>
                    <a:pt x="214" y="870"/>
                    <a:pt x="213" y="868"/>
                  </a:cubicBezTo>
                  <a:cubicBezTo>
                    <a:pt x="212" y="866"/>
                    <a:pt x="211" y="863"/>
                    <a:pt x="212" y="861"/>
                  </a:cubicBezTo>
                  <a:cubicBezTo>
                    <a:pt x="213" y="857"/>
                    <a:pt x="218" y="854"/>
                    <a:pt x="222" y="855"/>
                  </a:cubicBezTo>
                  <a:cubicBezTo>
                    <a:pt x="229" y="857"/>
                    <a:pt x="236" y="858"/>
                    <a:pt x="243" y="859"/>
                  </a:cubicBezTo>
                  <a:cubicBezTo>
                    <a:pt x="261" y="862"/>
                    <a:pt x="279" y="863"/>
                    <a:pt x="297" y="863"/>
                  </a:cubicBezTo>
                  <a:cubicBezTo>
                    <a:pt x="297" y="863"/>
                    <a:pt x="297" y="863"/>
                    <a:pt x="297" y="863"/>
                  </a:cubicBezTo>
                  <a:cubicBezTo>
                    <a:pt x="301" y="863"/>
                    <a:pt x="304" y="863"/>
                    <a:pt x="307" y="863"/>
                  </a:cubicBezTo>
                  <a:cubicBezTo>
                    <a:pt x="310" y="863"/>
                    <a:pt x="313" y="863"/>
                    <a:pt x="315" y="863"/>
                  </a:cubicBezTo>
                  <a:cubicBezTo>
                    <a:pt x="334" y="862"/>
                    <a:pt x="353" y="859"/>
                    <a:pt x="371" y="855"/>
                  </a:cubicBezTo>
                  <a:cubicBezTo>
                    <a:pt x="389" y="851"/>
                    <a:pt x="406" y="845"/>
                    <a:pt x="422" y="838"/>
                  </a:cubicBezTo>
                  <a:cubicBezTo>
                    <a:pt x="422" y="838"/>
                    <a:pt x="422" y="838"/>
                    <a:pt x="422" y="838"/>
                  </a:cubicBezTo>
                  <a:cubicBezTo>
                    <a:pt x="422" y="838"/>
                    <a:pt x="422" y="838"/>
                    <a:pt x="422" y="838"/>
                  </a:cubicBezTo>
                  <a:cubicBezTo>
                    <a:pt x="427" y="837"/>
                    <a:pt x="432" y="839"/>
                    <a:pt x="433" y="843"/>
                  </a:cubicBezTo>
                  <a:cubicBezTo>
                    <a:pt x="434" y="845"/>
                    <a:pt x="434" y="847"/>
                    <a:pt x="433" y="849"/>
                  </a:cubicBezTo>
                  <a:cubicBezTo>
                    <a:pt x="433" y="851"/>
                    <a:pt x="431" y="853"/>
                    <a:pt x="429" y="854"/>
                  </a:cubicBezTo>
                  <a:cubicBezTo>
                    <a:pt x="412" y="861"/>
                    <a:pt x="394" y="867"/>
                    <a:pt x="375" y="872"/>
                  </a:cubicBezTo>
                  <a:cubicBezTo>
                    <a:pt x="355" y="876"/>
                    <a:pt x="336" y="879"/>
                    <a:pt x="316" y="880"/>
                  </a:cubicBezTo>
                  <a:cubicBezTo>
                    <a:pt x="314" y="880"/>
                    <a:pt x="311" y="880"/>
                    <a:pt x="308" y="880"/>
                  </a:cubicBezTo>
                  <a:cubicBezTo>
                    <a:pt x="308" y="880"/>
                    <a:pt x="308" y="880"/>
                    <a:pt x="308" y="880"/>
                  </a:cubicBezTo>
                  <a:cubicBezTo>
                    <a:pt x="305" y="880"/>
                    <a:pt x="301" y="880"/>
                    <a:pt x="297" y="880"/>
                  </a:cubicBezTo>
                  <a:close/>
                  <a:moveTo>
                    <a:pt x="2103" y="871"/>
                  </a:moveTo>
                  <a:cubicBezTo>
                    <a:pt x="2100" y="871"/>
                    <a:pt x="2096" y="869"/>
                    <a:pt x="2095" y="865"/>
                  </a:cubicBezTo>
                  <a:cubicBezTo>
                    <a:pt x="2095" y="862"/>
                    <a:pt x="2095" y="860"/>
                    <a:pt x="2096" y="858"/>
                  </a:cubicBezTo>
                  <a:cubicBezTo>
                    <a:pt x="2097" y="856"/>
                    <a:pt x="2099" y="855"/>
                    <a:pt x="2101" y="854"/>
                  </a:cubicBezTo>
                  <a:cubicBezTo>
                    <a:pt x="2101" y="854"/>
                    <a:pt x="2101" y="854"/>
                    <a:pt x="2101" y="854"/>
                  </a:cubicBezTo>
                  <a:cubicBezTo>
                    <a:pt x="2106" y="853"/>
                    <a:pt x="2111" y="856"/>
                    <a:pt x="2112" y="861"/>
                  </a:cubicBezTo>
                  <a:cubicBezTo>
                    <a:pt x="2112" y="863"/>
                    <a:pt x="2112" y="865"/>
                    <a:pt x="2111" y="867"/>
                  </a:cubicBezTo>
                  <a:cubicBezTo>
                    <a:pt x="2110" y="869"/>
                    <a:pt x="2108" y="870"/>
                    <a:pt x="2105" y="871"/>
                  </a:cubicBezTo>
                  <a:cubicBezTo>
                    <a:pt x="2105" y="871"/>
                    <a:pt x="2104" y="871"/>
                    <a:pt x="2103" y="871"/>
                  </a:cubicBezTo>
                  <a:close/>
                  <a:moveTo>
                    <a:pt x="193" y="864"/>
                  </a:moveTo>
                  <a:cubicBezTo>
                    <a:pt x="192" y="864"/>
                    <a:pt x="191" y="864"/>
                    <a:pt x="190" y="863"/>
                  </a:cubicBezTo>
                  <a:cubicBezTo>
                    <a:pt x="186" y="862"/>
                    <a:pt x="184" y="857"/>
                    <a:pt x="185" y="853"/>
                  </a:cubicBezTo>
                  <a:cubicBezTo>
                    <a:pt x="186" y="848"/>
                    <a:pt x="191" y="846"/>
                    <a:pt x="196" y="847"/>
                  </a:cubicBezTo>
                  <a:cubicBezTo>
                    <a:pt x="198" y="848"/>
                    <a:pt x="200" y="850"/>
                    <a:pt x="201" y="852"/>
                  </a:cubicBezTo>
                  <a:cubicBezTo>
                    <a:pt x="202" y="854"/>
                    <a:pt x="202" y="856"/>
                    <a:pt x="201" y="858"/>
                  </a:cubicBezTo>
                  <a:cubicBezTo>
                    <a:pt x="200" y="862"/>
                    <a:pt x="197" y="864"/>
                    <a:pt x="193" y="864"/>
                  </a:cubicBezTo>
                  <a:close/>
                  <a:moveTo>
                    <a:pt x="2131" y="863"/>
                  </a:moveTo>
                  <a:cubicBezTo>
                    <a:pt x="2127" y="863"/>
                    <a:pt x="2124" y="861"/>
                    <a:pt x="2123" y="858"/>
                  </a:cubicBezTo>
                  <a:cubicBezTo>
                    <a:pt x="2122" y="855"/>
                    <a:pt x="2122" y="853"/>
                    <a:pt x="2123" y="851"/>
                  </a:cubicBezTo>
                  <a:cubicBezTo>
                    <a:pt x="2124" y="849"/>
                    <a:pt x="2126" y="848"/>
                    <a:pt x="2128" y="847"/>
                  </a:cubicBezTo>
                  <a:cubicBezTo>
                    <a:pt x="2138" y="844"/>
                    <a:pt x="2147" y="840"/>
                    <a:pt x="2156" y="836"/>
                  </a:cubicBezTo>
                  <a:cubicBezTo>
                    <a:pt x="2174" y="828"/>
                    <a:pt x="2191" y="817"/>
                    <a:pt x="2207" y="805"/>
                  </a:cubicBezTo>
                  <a:cubicBezTo>
                    <a:pt x="2208" y="804"/>
                    <a:pt x="2209" y="804"/>
                    <a:pt x="2210" y="803"/>
                  </a:cubicBezTo>
                  <a:cubicBezTo>
                    <a:pt x="2238" y="781"/>
                    <a:pt x="2261" y="752"/>
                    <a:pt x="2277" y="718"/>
                  </a:cubicBezTo>
                  <a:cubicBezTo>
                    <a:pt x="2279" y="714"/>
                    <a:pt x="2284" y="712"/>
                    <a:pt x="2288" y="714"/>
                  </a:cubicBezTo>
                  <a:cubicBezTo>
                    <a:pt x="2293" y="716"/>
                    <a:pt x="2294" y="721"/>
                    <a:pt x="2292" y="726"/>
                  </a:cubicBezTo>
                  <a:cubicBezTo>
                    <a:pt x="2275" y="762"/>
                    <a:pt x="2251" y="792"/>
                    <a:pt x="2220" y="816"/>
                  </a:cubicBezTo>
                  <a:cubicBezTo>
                    <a:pt x="2219" y="817"/>
                    <a:pt x="2219" y="817"/>
                    <a:pt x="2219" y="817"/>
                  </a:cubicBezTo>
                  <a:cubicBezTo>
                    <a:pt x="2219" y="818"/>
                    <a:pt x="2218" y="818"/>
                    <a:pt x="2217" y="819"/>
                  </a:cubicBezTo>
                  <a:cubicBezTo>
                    <a:pt x="2200" y="832"/>
                    <a:pt x="2182" y="843"/>
                    <a:pt x="2163" y="851"/>
                  </a:cubicBezTo>
                  <a:cubicBezTo>
                    <a:pt x="2153" y="856"/>
                    <a:pt x="2144" y="859"/>
                    <a:pt x="2133" y="863"/>
                  </a:cubicBezTo>
                  <a:cubicBezTo>
                    <a:pt x="2132" y="863"/>
                    <a:pt x="2132" y="863"/>
                    <a:pt x="2131" y="863"/>
                  </a:cubicBezTo>
                  <a:close/>
                  <a:moveTo>
                    <a:pt x="167" y="854"/>
                  </a:moveTo>
                  <a:cubicBezTo>
                    <a:pt x="165" y="854"/>
                    <a:pt x="164" y="854"/>
                    <a:pt x="163" y="853"/>
                  </a:cubicBezTo>
                  <a:cubicBezTo>
                    <a:pt x="128" y="838"/>
                    <a:pt x="97" y="816"/>
                    <a:pt x="72" y="789"/>
                  </a:cubicBezTo>
                  <a:cubicBezTo>
                    <a:pt x="72" y="789"/>
                    <a:pt x="72" y="789"/>
                    <a:pt x="72" y="789"/>
                  </a:cubicBezTo>
                  <a:cubicBezTo>
                    <a:pt x="71" y="788"/>
                    <a:pt x="70" y="787"/>
                    <a:pt x="69" y="786"/>
                  </a:cubicBezTo>
                  <a:cubicBezTo>
                    <a:pt x="47" y="761"/>
                    <a:pt x="31" y="732"/>
                    <a:pt x="19" y="700"/>
                  </a:cubicBezTo>
                  <a:cubicBezTo>
                    <a:pt x="18" y="698"/>
                    <a:pt x="19" y="696"/>
                    <a:pt x="20" y="694"/>
                  </a:cubicBezTo>
                  <a:cubicBezTo>
                    <a:pt x="20" y="692"/>
                    <a:pt x="22" y="690"/>
                    <a:pt x="24" y="689"/>
                  </a:cubicBezTo>
                  <a:cubicBezTo>
                    <a:pt x="29" y="688"/>
                    <a:pt x="34" y="690"/>
                    <a:pt x="35" y="695"/>
                  </a:cubicBezTo>
                  <a:cubicBezTo>
                    <a:pt x="46" y="725"/>
                    <a:pt x="62" y="752"/>
                    <a:pt x="82" y="774"/>
                  </a:cubicBezTo>
                  <a:cubicBezTo>
                    <a:pt x="82" y="775"/>
                    <a:pt x="83" y="776"/>
                    <a:pt x="84" y="777"/>
                  </a:cubicBezTo>
                  <a:cubicBezTo>
                    <a:pt x="84" y="777"/>
                    <a:pt x="84" y="777"/>
                    <a:pt x="84" y="777"/>
                  </a:cubicBezTo>
                  <a:cubicBezTo>
                    <a:pt x="84" y="777"/>
                    <a:pt x="84" y="777"/>
                    <a:pt x="84" y="777"/>
                  </a:cubicBezTo>
                  <a:cubicBezTo>
                    <a:pt x="108" y="803"/>
                    <a:pt x="137" y="823"/>
                    <a:pt x="170" y="838"/>
                  </a:cubicBezTo>
                  <a:cubicBezTo>
                    <a:pt x="172" y="838"/>
                    <a:pt x="174" y="840"/>
                    <a:pt x="175" y="842"/>
                  </a:cubicBezTo>
                  <a:cubicBezTo>
                    <a:pt x="175" y="844"/>
                    <a:pt x="175" y="847"/>
                    <a:pt x="174" y="849"/>
                  </a:cubicBezTo>
                  <a:cubicBezTo>
                    <a:pt x="173" y="852"/>
                    <a:pt x="170" y="854"/>
                    <a:pt x="167" y="854"/>
                  </a:cubicBezTo>
                  <a:close/>
                  <a:moveTo>
                    <a:pt x="451" y="842"/>
                  </a:moveTo>
                  <a:cubicBezTo>
                    <a:pt x="448" y="842"/>
                    <a:pt x="445" y="841"/>
                    <a:pt x="443" y="838"/>
                  </a:cubicBezTo>
                  <a:cubicBezTo>
                    <a:pt x="441" y="834"/>
                    <a:pt x="443" y="829"/>
                    <a:pt x="447" y="826"/>
                  </a:cubicBezTo>
                  <a:cubicBezTo>
                    <a:pt x="447" y="826"/>
                    <a:pt x="447" y="826"/>
                    <a:pt x="447" y="826"/>
                  </a:cubicBezTo>
                  <a:cubicBezTo>
                    <a:pt x="447" y="826"/>
                    <a:pt x="447" y="826"/>
                    <a:pt x="447" y="826"/>
                  </a:cubicBezTo>
                  <a:cubicBezTo>
                    <a:pt x="451" y="824"/>
                    <a:pt x="456" y="826"/>
                    <a:pt x="458" y="830"/>
                  </a:cubicBezTo>
                  <a:cubicBezTo>
                    <a:pt x="461" y="834"/>
                    <a:pt x="459" y="839"/>
                    <a:pt x="455" y="841"/>
                  </a:cubicBezTo>
                  <a:cubicBezTo>
                    <a:pt x="454" y="842"/>
                    <a:pt x="452" y="842"/>
                    <a:pt x="451" y="842"/>
                  </a:cubicBezTo>
                  <a:close/>
                  <a:moveTo>
                    <a:pt x="1849" y="828"/>
                  </a:moveTo>
                  <a:cubicBezTo>
                    <a:pt x="1847" y="828"/>
                    <a:pt x="1845" y="828"/>
                    <a:pt x="1844" y="827"/>
                  </a:cubicBezTo>
                  <a:cubicBezTo>
                    <a:pt x="1840" y="824"/>
                    <a:pt x="1839" y="819"/>
                    <a:pt x="1842" y="815"/>
                  </a:cubicBezTo>
                  <a:cubicBezTo>
                    <a:pt x="1844" y="811"/>
                    <a:pt x="1850" y="810"/>
                    <a:pt x="1853" y="813"/>
                  </a:cubicBezTo>
                  <a:cubicBezTo>
                    <a:pt x="1855" y="814"/>
                    <a:pt x="1857" y="816"/>
                    <a:pt x="1857" y="818"/>
                  </a:cubicBezTo>
                  <a:cubicBezTo>
                    <a:pt x="1857" y="820"/>
                    <a:pt x="1857" y="823"/>
                    <a:pt x="1856" y="825"/>
                  </a:cubicBezTo>
                  <a:cubicBezTo>
                    <a:pt x="1854" y="827"/>
                    <a:pt x="1851" y="828"/>
                    <a:pt x="1849" y="828"/>
                  </a:cubicBezTo>
                  <a:close/>
                  <a:moveTo>
                    <a:pt x="475" y="827"/>
                  </a:moveTo>
                  <a:cubicBezTo>
                    <a:pt x="472" y="827"/>
                    <a:pt x="469" y="826"/>
                    <a:pt x="468" y="824"/>
                  </a:cubicBezTo>
                  <a:cubicBezTo>
                    <a:pt x="467" y="822"/>
                    <a:pt x="466" y="819"/>
                    <a:pt x="466" y="817"/>
                  </a:cubicBezTo>
                  <a:cubicBezTo>
                    <a:pt x="467" y="815"/>
                    <a:pt x="468" y="813"/>
                    <a:pt x="470" y="812"/>
                  </a:cubicBezTo>
                  <a:cubicBezTo>
                    <a:pt x="490" y="798"/>
                    <a:pt x="507" y="781"/>
                    <a:pt x="521" y="763"/>
                  </a:cubicBezTo>
                  <a:cubicBezTo>
                    <a:pt x="521" y="763"/>
                    <a:pt x="521" y="763"/>
                    <a:pt x="521" y="763"/>
                  </a:cubicBezTo>
                  <a:cubicBezTo>
                    <a:pt x="526" y="758"/>
                    <a:pt x="530" y="752"/>
                    <a:pt x="534" y="745"/>
                  </a:cubicBezTo>
                  <a:cubicBezTo>
                    <a:pt x="551" y="719"/>
                    <a:pt x="563" y="689"/>
                    <a:pt x="570" y="656"/>
                  </a:cubicBezTo>
                  <a:cubicBezTo>
                    <a:pt x="570" y="652"/>
                    <a:pt x="571" y="648"/>
                    <a:pt x="572" y="643"/>
                  </a:cubicBezTo>
                  <a:cubicBezTo>
                    <a:pt x="573" y="639"/>
                    <a:pt x="577" y="636"/>
                    <a:pt x="582" y="636"/>
                  </a:cubicBezTo>
                  <a:cubicBezTo>
                    <a:pt x="584" y="637"/>
                    <a:pt x="586" y="638"/>
                    <a:pt x="587" y="640"/>
                  </a:cubicBezTo>
                  <a:cubicBezTo>
                    <a:pt x="588" y="642"/>
                    <a:pt x="589" y="644"/>
                    <a:pt x="589" y="646"/>
                  </a:cubicBezTo>
                  <a:cubicBezTo>
                    <a:pt x="588" y="651"/>
                    <a:pt x="587" y="655"/>
                    <a:pt x="586" y="660"/>
                  </a:cubicBezTo>
                  <a:cubicBezTo>
                    <a:pt x="579" y="695"/>
                    <a:pt x="566" y="727"/>
                    <a:pt x="548" y="755"/>
                  </a:cubicBezTo>
                  <a:cubicBezTo>
                    <a:pt x="544" y="761"/>
                    <a:pt x="540" y="768"/>
                    <a:pt x="535" y="774"/>
                  </a:cubicBezTo>
                  <a:cubicBezTo>
                    <a:pt x="535" y="774"/>
                    <a:pt x="535" y="774"/>
                    <a:pt x="535" y="774"/>
                  </a:cubicBezTo>
                  <a:cubicBezTo>
                    <a:pt x="520" y="793"/>
                    <a:pt x="501" y="811"/>
                    <a:pt x="480" y="826"/>
                  </a:cubicBezTo>
                  <a:cubicBezTo>
                    <a:pt x="478" y="827"/>
                    <a:pt x="477" y="827"/>
                    <a:pt x="475" y="827"/>
                  </a:cubicBezTo>
                  <a:close/>
                  <a:moveTo>
                    <a:pt x="1826" y="811"/>
                  </a:moveTo>
                  <a:cubicBezTo>
                    <a:pt x="1824" y="811"/>
                    <a:pt x="1822" y="810"/>
                    <a:pt x="1821" y="809"/>
                  </a:cubicBezTo>
                  <a:cubicBezTo>
                    <a:pt x="1813" y="802"/>
                    <a:pt x="1805" y="795"/>
                    <a:pt x="1798" y="787"/>
                  </a:cubicBezTo>
                  <a:cubicBezTo>
                    <a:pt x="1785" y="772"/>
                    <a:pt x="1773" y="755"/>
                    <a:pt x="1763" y="737"/>
                  </a:cubicBezTo>
                  <a:cubicBezTo>
                    <a:pt x="1759" y="730"/>
                    <a:pt x="1756" y="722"/>
                    <a:pt x="1753" y="715"/>
                  </a:cubicBezTo>
                  <a:cubicBezTo>
                    <a:pt x="1753" y="715"/>
                    <a:pt x="1753" y="715"/>
                    <a:pt x="1753" y="715"/>
                  </a:cubicBezTo>
                  <a:cubicBezTo>
                    <a:pt x="1741" y="686"/>
                    <a:pt x="1733" y="654"/>
                    <a:pt x="1730" y="619"/>
                  </a:cubicBezTo>
                  <a:cubicBezTo>
                    <a:pt x="1730" y="614"/>
                    <a:pt x="1733" y="610"/>
                    <a:pt x="1738" y="610"/>
                  </a:cubicBezTo>
                  <a:cubicBezTo>
                    <a:pt x="1743" y="610"/>
                    <a:pt x="1747" y="613"/>
                    <a:pt x="1747" y="618"/>
                  </a:cubicBezTo>
                  <a:cubicBezTo>
                    <a:pt x="1750" y="651"/>
                    <a:pt x="1757" y="681"/>
                    <a:pt x="1768" y="708"/>
                  </a:cubicBezTo>
                  <a:cubicBezTo>
                    <a:pt x="1771" y="715"/>
                    <a:pt x="1775" y="722"/>
                    <a:pt x="1778" y="729"/>
                  </a:cubicBezTo>
                  <a:cubicBezTo>
                    <a:pt x="1787" y="746"/>
                    <a:pt x="1798" y="761"/>
                    <a:pt x="1811" y="776"/>
                  </a:cubicBezTo>
                  <a:cubicBezTo>
                    <a:pt x="1817" y="783"/>
                    <a:pt x="1824" y="790"/>
                    <a:pt x="1832" y="796"/>
                  </a:cubicBezTo>
                  <a:cubicBezTo>
                    <a:pt x="1833" y="798"/>
                    <a:pt x="1835" y="800"/>
                    <a:pt x="1835" y="802"/>
                  </a:cubicBezTo>
                  <a:cubicBezTo>
                    <a:pt x="1835" y="804"/>
                    <a:pt x="1834" y="806"/>
                    <a:pt x="1833" y="808"/>
                  </a:cubicBezTo>
                  <a:cubicBezTo>
                    <a:pt x="1831" y="810"/>
                    <a:pt x="1829" y="811"/>
                    <a:pt x="1826" y="811"/>
                  </a:cubicBezTo>
                  <a:close/>
                  <a:moveTo>
                    <a:pt x="3465" y="784"/>
                  </a:moveTo>
                  <a:cubicBezTo>
                    <a:pt x="3460" y="784"/>
                    <a:pt x="3457" y="780"/>
                    <a:pt x="3457" y="775"/>
                  </a:cubicBezTo>
                  <a:cubicBezTo>
                    <a:pt x="3457" y="770"/>
                    <a:pt x="3460" y="767"/>
                    <a:pt x="3465" y="767"/>
                  </a:cubicBezTo>
                  <a:cubicBezTo>
                    <a:pt x="3470" y="767"/>
                    <a:pt x="3473" y="770"/>
                    <a:pt x="3473" y="775"/>
                  </a:cubicBezTo>
                  <a:cubicBezTo>
                    <a:pt x="3473" y="780"/>
                    <a:pt x="3470" y="784"/>
                    <a:pt x="3465" y="784"/>
                  </a:cubicBezTo>
                  <a:close/>
                  <a:moveTo>
                    <a:pt x="3465" y="755"/>
                  </a:moveTo>
                  <a:cubicBezTo>
                    <a:pt x="3460" y="755"/>
                    <a:pt x="3457" y="751"/>
                    <a:pt x="3457" y="747"/>
                  </a:cubicBezTo>
                  <a:cubicBezTo>
                    <a:pt x="3456" y="581"/>
                    <a:pt x="3456" y="581"/>
                    <a:pt x="3456" y="581"/>
                  </a:cubicBezTo>
                  <a:cubicBezTo>
                    <a:pt x="3456" y="566"/>
                    <a:pt x="3456" y="566"/>
                    <a:pt x="3456" y="566"/>
                  </a:cubicBezTo>
                  <a:cubicBezTo>
                    <a:pt x="3456" y="557"/>
                    <a:pt x="3456" y="547"/>
                    <a:pt x="3455" y="538"/>
                  </a:cubicBezTo>
                  <a:cubicBezTo>
                    <a:pt x="3455" y="536"/>
                    <a:pt x="3455" y="534"/>
                    <a:pt x="3457" y="532"/>
                  </a:cubicBezTo>
                  <a:cubicBezTo>
                    <a:pt x="3458" y="530"/>
                    <a:pt x="3460" y="529"/>
                    <a:pt x="3463" y="529"/>
                  </a:cubicBezTo>
                  <a:cubicBezTo>
                    <a:pt x="3467" y="529"/>
                    <a:pt x="3471" y="532"/>
                    <a:pt x="3472" y="537"/>
                  </a:cubicBezTo>
                  <a:cubicBezTo>
                    <a:pt x="3473" y="546"/>
                    <a:pt x="3473" y="556"/>
                    <a:pt x="3473" y="565"/>
                  </a:cubicBezTo>
                  <a:cubicBezTo>
                    <a:pt x="3473" y="581"/>
                    <a:pt x="3473" y="581"/>
                    <a:pt x="3473" y="581"/>
                  </a:cubicBezTo>
                  <a:cubicBezTo>
                    <a:pt x="3473" y="634"/>
                    <a:pt x="3473" y="634"/>
                    <a:pt x="3473" y="634"/>
                  </a:cubicBezTo>
                  <a:cubicBezTo>
                    <a:pt x="3473" y="634"/>
                    <a:pt x="3473" y="634"/>
                    <a:pt x="3473" y="634"/>
                  </a:cubicBezTo>
                  <a:cubicBezTo>
                    <a:pt x="3473" y="747"/>
                    <a:pt x="3473" y="747"/>
                    <a:pt x="3473" y="747"/>
                  </a:cubicBezTo>
                  <a:cubicBezTo>
                    <a:pt x="3473" y="751"/>
                    <a:pt x="3470" y="755"/>
                    <a:pt x="3465" y="755"/>
                  </a:cubicBezTo>
                  <a:close/>
                  <a:moveTo>
                    <a:pt x="2295" y="704"/>
                  </a:moveTo>
                  <a:cubicBezTo>
                    <a:pt x="2295" y="704"/>
                    <a:pt x="2294" y="704"/>
                    <a:pt x="2293" y="704"/>
                  </a:cubicBezTo>
                  <a:cubicBezTo>
                    <a:pt x="2288" y="702"/>
                    <a:pt x="2286" y="697"/>
                    <a:pt x="2287" y="693"/>
                  </a:cubicBezTo>
                  <a:cubicBezTo>
                    <a:pt x="2287" y="693"/>
                    <a:pt x="2287" y="693"/>
                    <a:pt x="2287" y="693"/>
                  </a:cubicBezTo>
                  <a:cubicBezTo>
                    <a:pt x="2289" y="689"/>
                    <a:pt x="2294" y="686"/>
                    <a:pt x="2298" y="688"/>
                  </a:cubicBezTo>
                  <a:cubicBezTo>
                    <a:pt x="2300" y="689"/>
                    <a:pt x="2302" y="690"/>
                    <a:pt x="2303" y="692"/>
                  </a:cubicBezTo>
                  <a:cubicBezTo>
                    <a:pt x="2304" y="694"/>
                    <a:pt x="2304" y="696"/>
                    <a:pt x="2303" y="699"/>
                  </a:cubicBezTo>
                  <a:cubicBezTo>
                    <a:pt x="2302" y="702"/>
                    <a:pt x="2299" y="704"/>
                    <a:pt x="2295" y="704"/>
                  </a:cubicBezTo>
                  <a:close/>
                  <a:moveTo>
                    <a:pt x="19" y="679"/>
                  </a:moveTo>
                  <a:cubicBezTo>
                    <a:pt x="15" y="679"/>
                    <a:pt x="12" y="676"/>
                    <a:pt x="11" y="672"/>
                  </a:cubicBezTo>
                  <a:cubicBezTo>
                    <a:pt x="10" y="670"/>
                    <a:pt x="11" y="668"/>
                    <a:pt x="12" y="666"/>
                  </a:cubicBezTo>
                  <a:cubicBezTo>
                    <a:pt x="13" y="664"/>
                    <a:pt x="15" y="663"/>
                    <a:pt x="17" y="662"/>
                  </a:cubicBezTo>
                  <a:cubicBezTo>
                    <a:pt x="22" y="661"/>
                    <a:pt x="26" y="664"/>
                    <a:pt x="27" y="668"/>
                  </a:cubicBezTo>
                  <a:cubicBezTo>
                    <a:pt x="28" y="673"/>
                    <a:pt x="26" y="677"/>
                    <a:pt x="21" y="679"/>
                  </a:cubicBezTo>
                  <a:cubicBezTo>
                    <a:pt x="20" y="679"/>
                    <a:pt x="20" y="679"/>
                    <a:pt x="19" y="679"/>
                  </a:cubicBezTo>
                  <a:close/>
                  <a:moveTo>
                    <a:pt x="2303" y="677"/>
                  </a:moveTo>
                  <a:cubicBezTo>
                    <a:pt x="2303" y="677"/>
                    <a:pt x="2302" y="677"/>
                    <a:pt x="2301" y="677"/>
                  </a:cubicBezTo>
                  <a:cubicBezTo>
                    <a:pt x="2297" y="676"/>
                    <a:pt x="2294" y="671"/>
                    <a:pt x="2295" y="667"/>
                  </a:cubicBezTo>
                  <a:cubicBezTo>
                    <a:pt x="2301" y="644"/>
                    <a:pt x="2304" y="619"/>
                    <a:pt x="2304" y="593"/>
                  </a:cubicBezTo>
                  <a:cubicBezTo>
                    <a:pt x="2305" y="570"/>
                    <a:pt x="2305" y="570"/>
                    <a:pt x="2305" y="570"/>
                  </a:cubicBezTo>
                  <a:cubicBezTo>
                    <a:pt x="2305" y="568"/>
                    <a:pt x="2305" y="566"/>
                    <a:pt x="2305" y="564"/>
                  </a:cubicBezTo>
                  <a:cubicBezTo>
                    <a:pt x="2305" y="556"/>
                    <a:pt x="2305" y="548"/>
                    <a:pt x="2306" y="540"/>
                  </a:cubicBezTo>
                  <a:cubicBezTo>
                    <a:pt x="2306" y="540"/>
                    <a:pt x="2306" y="540"/>
                    <a:pt x="2306" y="540"/>
                  </a:cubicBezTo>
                  <a:cubicBezTo>
                    <a:pt x="2307" y="521"/>
                    <a:pt x="2309" y="501"/>
                    <a:pt x="2313" y="479"/>
                  </a:cubicBezTo>
                  <a:cubicBezTo>
                    <a:pt x="2314" y="473"/>
                    <a:pt x="2315" y="466"/>
                    <a:pt x="2316" y="459"/>
                  </a:cubicBezTo>
                  <a:cubicBezTo>
                    <a:pt x="2317" y="455"/>
                    <a:pt x="2321" y="452"/>
                    <a:pt x="2326" y="452"/>
                  </a:cubicBezTo>
                  <a:cubicBezTo>
                    <a:pt x="2331" y="453"/>
                    <a:pt x="2334" y="458"/>
                    <a:pt x="2333" y="462"/>
                  </a:cubicBezTo>
                  <a:cubicBezTo>
                    <a:pt x="2331" y="469"/>
                    <a:pt x="2330" y="475"/>
                    <a:pt x="2329" y="482"/>
                  </a:cubicBezTo>
                  <a:cubicBezTo>
                    <a:pt x="2326" y="503"/>
                    <a:pt x="2324" y="523"/>
                    <a:pt x="2323" y="541"/>
                  </a:cubicBezTo>
                  <a:cubicBezTo>
                    <a:pt x="2323" y="541"/>
                    <a:pt x="2323" y="541"/>
                    <a:pt x="2323" y="541"/>
                  </a:cubicBezTo>
                  <a:cubicBezTo>
                    <a:pt x="2323" y="542"/>
                    <a:pt x="2323" y="542"/>
                    <a:pt x="2323" y="542"/>
                  </a:cubicBezTo>
                  <a:cubicBezTo>
                    <a:pt x="2322" y="549"/>
                    <a:pt x="2322" y="557"/>
                    <a:pt x="2322" y="564"/>
                  </a:cubicBezTo>
                  <a:cubicBezTo>
                    <a:pt x="2322" y="566"/>
                    <a:pt x="2322" y="569"/>
                    <a:pt x="2322" y="571"/>
                  </a:cubicBezTo>
                  <a:cubicBezTo>
                    <a:pt x="2321" y="594"/>
                    <a:pt x="2321" y="594"/>
                    <a:pt x="2321" y="594"/>
                  </a:cubicBezTo>
                  <a:cubicBezTo>
                    <a:pt x="2321" y="621"/>
                    <a:pt x="2317" y="647"/>
                    <a:pt x="2312" y="671"/>
                  </a:cubicBezTo>
                  <a:cubicBezTo>
                    <a:pt x="2311" y="674"/>
                    <a:pt x="2307" y="677"/>
                    <a:pt x="2303" y="677"/>
                  </a:cubicBezTo>
                  <a:close/>
                  <a:moveTo>
                    <a:pt x="13" y="651"/>
                  </a:moveTo>
                  <a:cubicBezTo>
                    <a:pt x="9" y="651"/>
                    <a:pt x="6" y="648"/>
                    <a:pt x="5" y="644"/>
                  </a:cubicBezTo>
                  <a:cubicBezTo>
                    <a:pt x="4" y="634"/>
                    <a:pt x="2" y="624"/>
                    <a:pt x="2" y="614"/>
                  </a:cubicBezTo>
                  <a:cubicBezTo>
                    <a:pt x="1" y="605"/>
                    <a:pt x="1" y="605"/>
                    <a:pt x="1" y="605"/>
                  </a:cubicBezTo>
                  <a:cubicBezTo>
                    <a:pt x="1" y="603"/>
                    <a:pt x="1" y="601"/>
                    <a:pt x="1" y="599"/>
                  </a:cubicBezTo>
                  <a:cubicBezTo>
                    <a:pt x="1" y="598"/>
                    <a:pt x="1" y="597"/>
                    <a:pt x="1" y="596"/>
                  </a:cubicBezTo>
                  <a:cubicBezTo>
                    <a:pt x="1" y="596"/>
                    <a:pt x="1" y="596"/>
                    <a:pt x="1" y="596"/>
                  </a:cubicBezTo>
                  <a:cubicBezTo>
                    <a:pt x="1" y="594"/>
                    <a:pt x="1" y="592"/>
                    <a:pt x="1" y="590"/>
                  </a:cubicBezTo>
                  <a:cubicBezTo>
                    <a:pt x="1" y="587"/>
                    <a:pt x="1" y="584"/>
                    <a:pt x="0" y="579"/>
                  </a:cubicBezTo>
                  <a:cubicBezTo>
                    <a:pt x="0" y="578"/>
                    <a:pt x="1" y="577"/>
                    <a:pt x="1" y="576"/>
                  </a:cubicBezTo>
                  <a:cubicBezTo>
                    <a:pt x="1" y="434"/>
                    <a:pt x="1" y="434"/>
                    <a:pt x="1" y="434"/>
                  </a:cubicBezTo>
                  <a:cubicBezTo>
                    <a:pt x="1" y="429"/>
                    <a:pt x="4" y="425"/>
                    <a:pt x="9" y="425"/>
                  </a:cubicBezTo>
                  <a:cubicBezTo>
                    <a:pt x="14" y="425"/>
                    <a:pt x="17" y="429"/>
                    <a:pt x="17" y="434"/>
                  </a:cubicBezTo>
                  <a:cubicBezTo>
                    <a:pt x="17" y="576"/>
                    <a:pt x="17" y="576"/>
                    <a:pt x="17" y="576"/>
                  </a:cubicBezTo>
                  <a:cubicBezTo>
                    <a:pt x="17" y="577"/>
                    <a:pt x="17" y="578"/>
                    <a:pt x="17" y="579"/>
                  </a:cubicBezTo>
                  <a:cubicBezTo>
                    <a:pt x="17" y="583"/>
                    <a:pt x="18" y="587"/>
                    <a:pt x="18" y="590"/>
                  </a:cubicBezTo>
                  <a:cubicBezTo>
                    <a:pt x="18" y="592"/>
                    <a:pt x="18" y="593"/>
                    <a:pt x="18" y="596"/>
                  </a:cubicBezTo>
                  <a:cubicBezTo>
                    <a:pt x="18" y="596"/>
                    <a:pt x="18" y="596"/>
                    <a:pt x="18" y="596"/>
                  </a:cubicBezTo>
                  <a:cubicBezTo>
                    <a:pt x="18" y="597"/>
                    <a:pt x="18" y="598"/>
                    <a:pt x="18" y="599"/>
                  </a:cubicBezTo>
                  <a:cubicBezTo>
                    <a:pt x="18" y="601"/>
                    <a:pt x="18" y="603"/>
                    <a:pt x="18" y="604"/>
                  </a:cubicBezTo>
                  <a:cubicBezTo>
                    <a:pt x="19" y="613"/>
                    <a:pt x="19" y="613"/>
                    <a:pt x="19" y="613"/>
                  </a:cubicBezTo>
                  <a:cubicBezTo>
                    <a:pt x="19" y="622"/>
                    <a:pt x="20" y="632"/>
                    <a:pt x="22" y="641"/>
                  </a:cubicBezTo>
                  <a:cubicBezTo>
                    <a:pt x="23" y="646"/>
                    <a:pt x="19" y="650"/>
                    <a:pt x="15" y="651"/>
                  </a:cubicBezTo>
                  <a:cubicBezTo>
                    <a:pt x="14" y="651"/>
                    <a:pt x="14" y="651"/>
                    <a:pt x="13" y="651"/>
                  </a:cubicBezTo>
                  <a:close/>
                  <a:moveTo>
                    <a:pt x="584" y="625"/>
                  </a:moveTo>
                  <a:cubicBezTo>
                    <a:pt x="583" y="625"/>
                    <a:pt x="583" y="625"/>
                    <a:pt x="583" y="625"/>
                  </a:cubicBezTo>
                  <a:cubicBezTo>
                    <a:pt x="581" y="625"/>
                    <a:pt x="579" y="624"/>
                    <a:pt x="577" y="622"/>
                  </a:cubicBezTo>
                  <a:cubicBezTo>
                    <a:pt x="576" y="620"/>
                    <a:pt x="575" y="618"/>
                    <a:pt x="575" y="616"/>
                  </a:cubicBezTo>
                  <a:cubicBezTo>
                    <a:pt x="576" y="611"/>
                    <a:pt x="580" y="608"/>
                    <a:pt x="584" y="608"/>
                  </a:cubicBezTo>
                  <a:cubicBezTo>
                    <a:pt x="587" y="608"/>
                    <a:pt x="589" y="609"/>
                    <a:pt x="590" y="611"/>
                  </a:cubicBezTo>
                  <a:cubicBezTo>
                    <a:pt x="592" y="613"/>
                    <a:pt x="592" y="615"/>
                    <a:pt x="592" y="617"/>
                  </a:cubicBezTo>
                  <a:cubicBezTo>
                    <a:pt x="592" y="617"/>
                    <a:pt x="592" y="617"/>
                    <a:pt x="592" y="617"/>
                  </a:cubicBezTo>
                  <a:cubicBezTo>
                    <a:pt x="592" y="622"/>
                    <a:pt x="588" y="625"/>
                    <a:pt x="584" y="625"/>
                  </a:cubicBezTo>
                  <a:close/>
                  <a:moveTo>
                    <a:pt x="1737" y="599"/>
                  </a:moveTo>
                  <a:cubicBezTo>
                    <a:pt x="1733" y="599"/>
                    <a:pt x="1729" y="595"/>
                    <a:pt x="1729" y="590"/>
                  </a:cubicBezTo>
                  <a:cubicBezTo>
                    <a:pt x="1729" y="588"/>
                    <a:pt x="1729" y="586"/>
                    <a:pt x="1731" y="584"/>
                  </a:cubicBezTo>
                  <a:cubicBezTo>
                    <a:pt x="1733" y="583"/>
                    <a:pt x="1735" y="582"/>
                    <a:pt x="1737" y="582"/>
                  </a:cubicBezTo>
                  <a:cubicBezTo>
                    <a:pt x="1737" y="582"/>
                    <a:pt x="1737" y="582"/>
                    <a:pt x="1737" y="582"/>
                  </a:cubicBezTo>
                  <a:cubicBezTo>
                    <a:pt x="1742" y="582"/>
                    <a:pt x="1746" y="585"/>
                    <a:pt x="1746" y="590"/>
                  </a:cubicBezTo>
                  <a:cubicBezTo>
                    <a:pt x="1746" y="592"/>
                    <a:pt x="1745" y="594"/>
                    <a:pt x="1743" y="596"/>
                  </a:cubicBezTo>
                  <a:cubicBezTo>
                    <a:pt x="1742" y="598"/>
                    <a:pt x="1740" y="599"/>
                    <a:pt x="1737" y="599"/>
                  </a:cubicBezTo>
                  <a:cubicBezTo>
                    <a:pt x="1737" y="599"/>
                    <a:pt x="1737" y="599"/>
                    <a:pt x="1737" y="599"/>
                  </a:cubicBezTo>
                  <a:close/>
                  <a:moveTo>
                    <a:pt x="585" y="597"/>
                  </a:moveTo>
                  <a:cubicBezTo>
                    <a:pt x="585" y="597"/>
                    <a:pt x="585" y="597"/>
                    <a:pt x="585" y="597"/>
                  </a:cubicBezTo>
                  <a:cubicBezTo>
                    <a:pt x="582" y="597"/>
                    <a:pt x="580" y="596"/>
                    <a:pt x="579" y="594"/>
                  </a:cubicBezTo>
                  <a:cubicBezTo>
                    <a:pt x="577" y="593"/>
                    <a:pt x="576" y="590"/>
                    <a:pt x="576" y="588"/>
                  </a:cubicBezTo>
                  <a:cubicBezTo>
                    <a:pt x="577" y="551"/>
                    <a:pt x="577" y="551"/>
                    <a:pt x="577" y="551"/>
                  </a:cubicBezTo>
                  <a:cubicBezTo>
                    <a:pt x="578" y="534"/>
                    <a:pt x="578" y="534"/>
                    <a:pt x="578" y="534"/>
                  </a:cubicBezTo>
                  <a:cubicBezTo>
                    <a:pt x="579" y="525"/>
                    <a:pt x="580" y="515"/>
                    <a:pt x="581" y="505"/>
                  </a:cubicBezTo>
                  <a:cubicBezTo>
                    <a:pt x="581" y="503"/>
                    <a:pt x="582" y="500"/>
                    <a:pt x="582" y="498"/>
                  </a:cubicBezTo>
                  <a:cubicBezTo>
                    <a:pt x="582" y="496"/>
                    <a:pt x="583" y="494"/>
                    <a:pt x="583" y="491"/>
                  </a:cubicBezTo>
                  <a:cubicBezTo>
                    <a:pt x="583" y="487"/>
                    <a:pt x="584" y="481"/>
                    <a:pt x="585" y="475"/>
                  </a:cubicBezTo>
                  <a:cubicBezTo>
                    <a:pt x="585" y="475"/>
                    <a:pt x="585" y="475"/>
                    <a:pt x="585" y="475"/>
                  </a:cubicBezTo>
                  <a:cubicBezTo>
                    <a:pt x="591" y="442"/>
                    <a:pt x="599" y="410"/>
                    <a:pt x="609" y="380"/>
                  </a:cubicBezTo>
                  <a:cubicBezTo>
                    <a:pt x="610" y="375"/>
                    <a:pt x="615" y="373"/>
                    <a:pt x="620" y="374"/>
                  </a:cubicBezTo>
                  <a:cubicBezTo>
                    <a:pt x="624" y="376"/>
                    <a:pt x="626" y="381"/>
                    <a:pt x="625" y="385"/>
                  </a:cubicBezTo>
                  <a:cubicBezTo>
                    <a:pt x="615" y="415"/>
                    <a:pt x="607" y="446"/>
                    <a:pt x="602" y="477"/>
                  </a:cubicBezTo>
                  <a:cubicBezTo>
                    <a:pt x="602" y="478"/>
                    <a:pt x="602" y="478"/>
                    <a:pt x="602" y="478"/>
                  </a:cubicBezTo>
                  <a:cubicBezTo>
                    <a:pt x="601" y="483"/>
                    <a:pt x="600" y="489"/>
                    <a:pt x="600" y="494"/>
                  </a:cubicBezTo>
                  <a:cubicBezTo>
                    <a:pt x="599" y="496"/>
                    <a:pt x="599" y="498"/>
                    <a:pt x="599" y="500"/>
                  </a:cubicBezTo>
                  <a:cubicBezTo>
                    <a:pt x="599" y="502"/>
                    <a:pt x="598" y="505"/>
                    <a:pt x="598" y="507"/>
                  </a:cubicBezTo>
                  <a:cubicBezTo>
                    <a:pt x="597" y="517"/>
                    <a:pt x="596" y="526"/>
                    <a:pt x="595" y="536"/>
                  </a:cubicBezTo>
                  <a:cubicBezTo>
                    <a:pt x="594" y="552"/>
                    <a:pt x="594" y="552"/>
                    <a:pt x="594" y="552"/>
                  </a:cubicBezTo>
                  <a:cubicBezTo>
                    <a:pt x="593" y="589"/>
                    <a:pt x="593" y="589"/>
                    <a:pt x="593" y="589"/>
                  </a:cubicBezTo>
                  <a:cubicBezTo>
                    <a:pt x="593" y="593"/>
                    <a:pt x="590" y="597"/>
                    <a:pt x="585" y="597"/>
                  </a:cubicBezTo>
                  <a:close/>
                  <a:moveTo>
                    <a:pt x="1737" y="570"/>
                  </a:moveTo>
                  <a:cubicBezTo>
                    <a:pt x="1732" y="570"/>
                    <a:pt x="1728" y="567"/>
                    <a:pt x="1728" y="562"/>
                  </a:cubicBezTo>
                  <a:cubicBezTo>
                    <a:pt x="1728" y="556"/>
                    <a:pt x="1728" y="548"/>
                    <a:pt x="1727" y="541"/>
                  </a:cubicBezTo>
                  <a:cubicBezTo>
                    <a:pt x="1727" y="541"/>
                    <a:pt x="1727" y="541"/>
                    <a:pt x="1727" y="541"/>
                  </a:cubicBezTo>
                  <a:cubicBezTo>
                    <a:pt x="1725" y="519"/>
                    <a:pt x="1725" y="519"/>
                    <a:pt x="1725" y="519"/>
                  </a:cubicBezTo>
                  <a:cubicBezTo>
                    <a:pt x="1725" y="511"/>
                    <a:pt x="1725" y="511"/>
                    <a:pt x="1725" y="511"/>
                  </a:cubicBezTo>
                  <a:cubicBezTo>
                    <a:pt x="1722" y="491"/>
                    <a:pt x="1719" y="471"/>
                    <a:pt x="1715" y="451"/>
                  </a:cubicBezTo>
                  <a:cubicBezTo>
                    <a:pt x="1711" y="431"/>
                    <a:pt x="1706" y="411"/>
                    <a:pt x="1699" y="392"/>
                  </a:cubicBezTo>
                  <a:cubicBezTo>
                    <a:pt x="1696" y="381"/>
                    <a:pt x="1692" y="371"/>
                    <a:pt x="1688" y="361"/>
                  </a:cubicBezTo>
                  <a:cubicBezTo>
                    <a:pt x="1687" y="359"/>
                    <a:pt x="1687" y="356"/>
                    <a:pt x="1688" y="354"/>
                  </a:cubicBezTo>
                  <a:cubicBezTo>
                    <a:pt x="1689" y="352"/>
                    <a:pt x="1691" y="350"/>
                    <a:pt x="1693" y="350"/>
                  </a:cubicBezTo>
                  <a:cubicBezTo>
                    <a:pt x="1697" y="348"/>
                    <a:pt x="1702" y="350"/>
                    <a:pt x="1704" y="354"/>
                  </a:cubicBezTo>
                  <a:cubicBezTo>
                    <a:pt x="1708" y="365"/>
                    <a:pt x="1712" y="376"/>
                    <a:pt x="1715" y="387"/>
                  </a:cubicBezTo>
                  <a:cubicBezTo>
                    <a:pt x="1722" y="406"/>
                    <a:pt x="1727" y="427"/>
                    <a:pt x="1732" y="448"/>
                  </a:cubicBezTo>
                  <a:cubicBezTo>
                    <a:pt x="1732" y="448"/>
                    <a:pt x="1732" y="448"/>
                    <a:pt x="1732" y="448"/>
                  </a:cubicBezTo>
                  <a:cubicBezTo>
                    <a:pt x="1732" y="448"/>
                    <a:pt x="1732" y="448"/>
                    <a:pt x="1732" y="448"/>
                  </a:cubicBezTo>
                  <a:cubicBezTo>
                    <a:pt x="1736" y="468"/>
                    <a:pt x="1739" y="489"/>
                    <a:pt x="1741" y="509"/>
                  </a:cubicBezTo>
                  <a:cubicBezTo>
                    <a:pt x="1742" y="517"/>
                    <a:pt x="1742" y="517"/>
                    <a:pt x="1742" y="517"/>
                  </a:cubicBezTo>
                  <a:cubicBezTo>
                    <a:pt x="1744" y="539"/>
                    <a:pt x="1744" y="539"/>
                    <a:pt x="1744" y="539"/>
                  </a:cubicBezTo>
                  <a:cubicBezTo>
                    <a:pt x="1745" y="547"/>
                    <a:pt x="1745" y="555"/>
                    <a:pt x="1745" y="562"/>
                  </a:cubicBezTo>
                  <a:cubicBezTo>
                    <a:pt x="1745" y="566"/>
                    <a:pt x="1741" y="570"/>
                    <a:pt x="1737" y="570"/>
                  </a:cubicBezTo>
                  <a:cubicBezTo>
                    <a:pt x="1737" y="570"/>
                    <a:pt x="1737" y="570"/>
                    <a:pt x="1737" y="570"/>
                  </a:cubicBezTo>
                  <a:close/>
                  <a:moveTo>
                    <a:pt x="3461" y="518"/>
                  </a:moveTo>
                  <a:cubicBezTo>
                    <a:pt x="3457" y="518"/>
                    <a:pt x="3453" y="515"/>
                    <a:pt x="3452" y="510"/>
                  </a:cubicBezTo>
                  <a:cubicBezTo>
                    <a:pt x="3452" y="506"/>
                    <a:pt x="3455" y="501"/>
                    <a:pt x="3460" y="501"/>
                  </a:cubicBezTo>
                  <a:cubicBezTo>
                    <a:pt x="3464" y="500"/>
                    <a:pt x="3469" y="504"/>
                    <a:pt x="3469" y="508"/>
                  </a:cubicBezTo>
                  <a:cubicBezTo>
                    <a:pt x="3470" y="511"/>
                    <a:pt x="3469" y="513"/>
                    <a:pt x="3468" y="515"/>
                  </a:cubicBezTo>
                  <a:cubicBezTo>
                    <a:pt x="3466" y="516"/>
                    <a:pt x="3464" y="517"/>
                    <a:pt x="3462" y="518"/>
                  </a:cubicBezTo>
                  <a:cubicBezTo>
                    <a:pt x="3462" y="518"/>
                    <a:pt x="3461" y="518"/>
                    <a:pt x="3461" y="518"/>
                  </a:cubicBezTo>
                  <a:close/>
                  <a:moveTo>
                    <a:pt x="3457" y="490"/>
                  </a:moveTo>
                  <a:cubicBezTo>
                    <a:pt x="3453" y="490"/>
                    <a:pt x="3449" y="487"/>
                    <a:pt x="3449" y="483"/>
                  </a:cubicBezTo>
                  <a:cubicBezTo>
                    <a:pt x="3444" y="450"/>
                    <a:pt x="3436" y="418"/>
                    <a:pt x="3426" y="387"/>
                  </a:cubicBezTo>
                  <a:cubicBezTo>
                    <a:pt x="3425" y="383"/>
                    <a:pt x="3423" y="379"/>
                    <a:pt x="3421" y="375"/>
                  </a:cubicBezTo>
                  <a:cubicBezTo>
                    <a:pt x="3421" y="375"/>
                    <a:pt x="3421" y="374"/>
                    <a:pt x="3421" y="374"/>
                  </a:cubicBezTo>
                  <a:cubicBezTo>
                    <a:pt x="3411" y="345"/>
                    <a:pt x="3397" y="316"/>
                    <a:pt x="3382" y="289"/>
                  </a:cubicBezTo>
                  <a:cubicBezTo>
                    <a:pt x="3381" y="287"/>
                    <a:pt x="3380" y="285"/>
                    <a:pt x="3381" y="282"/>
                  </a:cubicBezTo>
                  <a:cubicBezTo>
                    <a:pt x="3381" y="280"/>
                    <a:pt x="3383" y="278"/>
                    <a:pt x="3385" y="277"/>
                  </a:cubicBezTo>
                  <a:cubicBezTo>
                    <a:pt x="3389" y="275"/>
                    <a:pt x="3394" y="276"/>
                    <a:pt x="3396" y="280"/>
                  </a:cubicBezTo>
                  <a:cubicBezTo>
                    <a:pt x="3413" y="308"/>
                    <a:pt x="3426" y="338"/>
                    <a:pt x="3437" y="369"/>
                  </a:cubicBezTo>
                  <a:cubicBezTo>
                    <a:pt x="3439" y="373"/>
                    <a:pt x="3440" y="377"/>
                    <a:pt x="3442" y="382"/>
                  </a:cubicBezTo>
                  <a:cubicBezTo>
                    <a:pt x="3452" y="413"/>
                    <a:pt x="3460" y="446"/>
                    <a:pt x="3466" y="480"/>
                  </a:cubicBezTo>
                  <a:cubicBezTo>
                    <a:pt x="3466" y="482"/>
                    <a:pt x="3465" y="484"/>
                    <a:pt x="3464" y="486"/>
                  </a:cubicBezTo>
                  <a:cubicBezTo>
                    <a:pt x="3463" y="488"/>
                    <a:pt x="3461" y="489"/>
                    <a:pt x="3458" y="490"/>
                  </a:cubicBezTo>
                  <a:cubicBezTo>
                    <a:pt x="3458" y="490"/>
                    <a:pt x="3458" y="490"/>
                    <a:pt x="3457" y="490"/>
                  </a:cubicBezTo>
                  <a:close/>
                  <a:moveTo>
                    <a:pt x="2330" y="442"/>
                  </a:moveTo>
                  <a:cubicBezTo>
                    <a:pt x="2330" y="442"/>
                    <a:pt x="2329" y="442"/>
                    <a:pt x="2328" y="441"/>
                  </a:cubicBezTo>
                  <a:cubicBezTo>
                    <a:pt x="2324" y="440"/>
                    <a:pt x="2321" y="436"/>
                    <a:pt x="2322" y="431"/>
                  </a:cubicBezTo>
                  <a:cubicBezTo>
                    <a:pt x="2322" y="430"/>
                    <a:pt x="2322" y="430"/>
                    <a:pt x="2322" y="430"/>
                  </a:cubicBezTo>
                  <a:cubicBezTo>
                    <a:pt x="2322" y="430"/>
                    <a:pt x="2322" y="430"/>
                    <a:pt x="2322" y="430"/>
                  </a:cubicBezTo>
                  <a:cubicBezTo>
                    <a:pt x="2324" y="426"/>
                    <a:pt x="2328" y="424"/>
                    <a:pt x="2332" y="425"/>
                  </a:cubicBezTo>
                  <a:cubicBezTo>
                    <a:pt x="2337" y="426"/>
                    <a:pt x="2340" y="431"/>
                    <a:pt x="2339" y="435"/>
                  </a:cubicBezTo>
                  <a:cubicBezTo>
                    <a:pt x="2338" y="439"/>
                    <a:pt x="2334" y="442"/>
                    <a:pt x="2330" y="442"/>
                  </a:cubicBezTo>
                  <a:close/>
                  <a:moveTo>
                    <a:pt x="2337" y="414"/>
                  </a:moveTo>
                  <a:cubicBezTo>
                    <a:pt x="2337" y="414"/>
                    <a:pt x="2336" y="414"/>
                    <a:pt x="2335" y="414"/>
                  </a:cubicBezTo>
                  <a:cubicBezTo>
                    <a:pt x="2333" y="413"/>
                    <a:pt x="2331" y="412"/>
                    <a:pt x="2330" y="410"/>
                  </a:cubicBezTo>
                  <a:cubicBezTo>
                    <a:pt x="2329" y="408"/>
                    <a:pt x="2329" y="406"/>
                    <a:pt x="2329" y="403"/>
                  </a:cubicBezTo>
                  <a:cubicBezTo>
                    <a:pt x="2334" y="388"/>
                    <a:pt x="2339" y="372"/>
                    <a:pt x="2345" y="357"/>
                  </a:cubicBezTo>
                  <a:cubicBezTo>
                    <a:pt x="2351" y="342"/>
                    <a:pt x="2357" y="327"/>
                    <a:pt x="2364" y="312"/>
                  </a:cubicBezTo>
                  <a:cubicBezTo>
                    <a:pt x="2377" y="288"/>
                    <a:pt x="2391" y="264"/>
                    <a:pt x="2406" y="242"/>
                  </a:cubicBezTo>
                  <a:cubicBezTo>
                    <a:pt x="2412" y="233"/>
                    <a:pt x="2419" y="224"/>
                    <a:pt x="2426" y="215"/>
                  </a:cubicBezTo>
                  <a:cubicBezTo>
                    <a:pt x="2428" y="212"/>
                    <a:pt x="2434" y="211"/>
                    <a:pt x="2437" y="214"/>
                  </a:cubicBezTo>
                  <a:cubicBezTo>
                    <a:pt x="2439" y="215"/>
                    <a:pt x="2440" y="217"/>
                    <a:pt x="2441" y="220"/>
                  </a:cubicBezTo>
                  <a:cubicBezTo>
                    <a:pt x="2441" y="222"/>
                    <a:pt x="2440" y="224"/>
                    <a:pt x="2439" y="226"/>
                  </a:cubicBezTo>
                  <a:cubicBezTo>
                    <a:pt x="2432" y="234"/>
                    <a:pt x="2426" y="243"/>
                    <a:pt x="2420" y="251"/>
                  </a:cubicBezTo>
                  <a:cubicBezTo>
                    <a:pt x="2405" y="273"/>
                    <a:pt x="2391" y="296"/>
                    <a:pt x="2380" y="320"/>
                  </a:cubicBezTo>
                  <a:cubicBezTo>
                    <a:pt x="2373" y="334"/>
                    <a:pt x="2366" y="349"/>
                    <a:pt x="2361" y="363"/>
                  </a:cubicBezTo>
                  <a:cubicBezTo>
                    <a:pt x="2355" y="378"/>
                    <a:pt x="2350" y="393"/>
                    <a:pt x="2346" y="408"/>
                  </a:cubicBezTo>
                  <a:cubicBezTo>
                    <a:pt x="2345" y="412"/>
                    <a:pt x="2341" y="414"/>
                    <a:pt x="2337" y="414"/>
                  </a:cubicBezTo>
                  <a:close/>
                  <a:moveTo>
                    <a:pt x="9" y="414"/>
                  </a:moveTo>
                  <a:cubicBezTo>
                    <a:pt x="4" y="414"/>
                    <a:pt x="1" y="410"/>
                    <a:pt x="1" y="405"/>
                  </a:cubicBezTo>
                  <a:cubicBezTo>
                    <a:pt x="1" y="401"/>
                    <a:pt x="4" y="397"/>
                    <a:pt x="9" y="397"/>
                  </a:cubicBezTo>
                  <a:cubicBezTo>
                    <a:pt x="14" y="397"/>
                    <a:pt x="17" y="401"/>
                    <a:pt x="17" y="405"/>
                  </a:cubicBezTo>
                  <a:cubicBezTo>
                    <a:pt x="17" y="410"/>
                    <a:pt x="14" y="414"/>
                    <a:pt x="9" y="414"/>
                  </a:cubicBezTo>
                  <a:close/>
                  <a:moveTo>
                    <a:pt x="9" y="386"/>
                  </a:moveTo>
                  <a:cubicBezTo>
                    <a:pt x="4" y="386"/>
                    <a:pt x="1" y="382"/>
                    <a:pt x="1" y="377"/>
                  </a:cubicBezTo>
                  <a:cubicBezTo>
                    <a:pt x="1" y="340"/>
                    <a:pt x="1" y="340"/>
                    <a:pt x="1" y="340"/>
                  </a:cubicBezTo>
                  <a:cubicBezTo>
                    <a:pt x="1" y="336"/>
                    <a:pt x="4" y="332"/>
                    <a:pt x="9" y="332"/>
                  </a:cubicBezTo>
                  <a:cubicBezTo>
                    <a:pt x="14" y="332"/>
                    <a:pt x="17" y="336"/>
                    <a:pt x="17" y="340"/>
                  </a:cubicBezTo>
                  <a:cubicBezTo>
                    <a:pt x="17" y="377"/>
                    <a:pt x="17" y="377"/>
                    <a:pt x="17" y="377"/>
                  </a:cubicBezTo>
                  <a:cubicBezTo>
                    <a:pt x="17" y="382"/>
                    <a:pt x="14" y="386"/>
                    <a:pt x="9" y="386"/>
                  </a:cubicBezTo>
                  <a:close/>
                  <a:moveTo>
                    <a:pt x="627" y="364"/>
                  </a:moveTo>
                  <a:cubicBezTo>
                    <a:pt x="626" y="364"/>
                    <a:pt x="624" y="364"/>
                    <a:pt x="623" y="364"/>
                  </a:cubicBezTo>
                  <a:cubicBezTo>
                    <a:pt x="621" y="363"/>
                    <a:pt x="620" y="361"/>
                    <a:pt x="619" y="359"/>
                  </a:cubicBezTo>
                  <a:cubicBezTo>
                    <a:pt x="618" y="357"/>
                    <a:pt x="618" y="355"/>
                    <a:pt x="619" y="353"/>
                  </a:cubicBezTo>
                  <a:cubicBezTo>
                    <a:pt x="619" y="353"/>
                    <a:pt x="619" y="353"/>
                    <a:pt x="619" y="353"/>
                  </a:cubicBezTo>
                  <a:cubicBezTo>
                    <a:pt x="620" y="349"/>
                    <a:pt x="625" y="346"/>
                    <a:pt x="630" y="348"/>
                  </a:cubicBezTo>
                  <a:cubicBezTo>
                    <a:pt x="632" y="349"/>
                    <a:pt x="633" y="351"/>
                    <a:pt x="634" y="353"/>
                  </a:cubicBezTo>
                  <a:cubicBezTo>
                    <a:pt x="635" y="355"/>
                    <a:pt x="635" y="357"/>
                    <a:pt x="634" y="359"/>
                  </a:cubicBezTo>
                  <a:cubicBezTo>
                    <a:pt x="633" y="362"/>
                    <a:pt x="630" y="364"/>
                    <a:pt x="627" y="364"/>
                  </a:cubicBezTo>
                  <a:close/>
                  <a:moveTo>
                    <a:pt x="1685" y="340"/>
                  </a:moveTo>
                  <a:cubicBezTo>
                    <a:pt x="1682" y="340"/>
                    <a:pt x="1679" y="338"/>
                    <a:pt x="1677" y="335"/>
                  </a:cubicBezTo>
                  <a:cubicBezTo>
                    <a:pt x="1676" y="333"/>
                    <a:pt x="1676" y="331"/>
                    <a:pt x="1677" y="329"/>
                  </a:cubicBezTo>
                  <a:cubicBezTo>
                    <a:pt x="1678" y="326"/>
                    <a:pt x="1680" y="325"/>
                    <a:pt x="1682" y="324"/>
                  </a:cubicBezTo>
                  <a:cubicBezTo>
                    <a:pt x="1686" y="322"/>
                    <a:pt x="1691" y="324"/>
                    <a:pt x="1693" y="328"/>
                  </a:cubicBezTo>
                  <a:cubicBezTo>
                    <a:pt x="1695" y="332"/>
                    <a:pt x="1693" y="337"/>
                    <a:pt x="1689" y="339"/>
                  </a:cubicBezTo>
                  <a:cubicBezTo>
                    <a:pt x="1687" y="340"/>
                    <a:pt x="1686" y="340"/>
                    <a:pt x="1685" y="340"/>
                  </a:cubicBezTo>
                  <a:close/>
                  <a:moveTo>
                    <a:pt x="638" y="338"/>
                  </a:moveTo>
                  <a:cubicBezTo>
                    <a:pt x="636" y="338"/>
                    <a:pt x="635" y="338"/>
                    <a:pt x="634" y="338"/>
                  </a:cubicBezTo>
                  <a:cubicBezTo>
                    <a:pt x="632" y="337"/>
                    <a:pt x="630" y="335"/>
                    <a:pt x="630" y="333"/>
                  </a:cubicBezTo>
                  <a:cubicBezTo>
                    <a:pt x="629" y="331"/>
                    <a:pt x="629" y="328"/>
                    <a:pt x="630" y="326"/>
                  </a:cubicBezTo>
                  <a:cubicBezTo>
                    <a:pt x="643" y="297"/>
                    <a:pt x="660" y="268"/>
                    <a:pt x="678" y="242"/>
                  </a:cubicBezTo>
                  <a:cubicBezTo>
                    <a:pt x="679" y="240"/>
                    <a:pt x="680" y="239"/>
                    <a:pt x="681" y="238"/>
                  </a:cubicBezTo>
                  <a:cubicBezTo>
                    <a:pt x="681" y="238"/>
                    <a:pt x="681" y="238"/>
                    <a:pt x="681" y="238"/>
                  </a:cubicBezTo>
                  <a:cubicBezTo>
                    <a:pt x="681" y="238"/>
                    <a:pt x="681" y="238"/>
                    <a:pt x="681" y="238"/>
                  </a:cubicBezTo>
                  <a:cubicBezTo>
                    <a:pt x="686" y="231"/>
                    <a:pt x="686" y="231"/>
                    <a:pt x="686" y="231"/>
                  </a:cubicBezTo>
                  <a:cubicBezTo>
                    <a:pt x="701" y="211"/>
                    <a:pt x="701" y="211"/>
                    <a:pt x="701" y="211"/>
                  </a:cubicBezTo>
                  <a:cubicBezTo>
                    <a:pt x="706" y="205"/>
                    <a:pt x="711" y="199"/>
                    <a:pt x="717" y="193"/>
                  </a:cubicBezTo>
                  <a:cubicBezTo>
                    <a:pt x="718" y="191"/>
                    <a:pt x="720" y="188"/>
                    <a:pt x="722" y="186"/>
                  </a:cubicBezTo>
                  <a:cubicBezTo>
                    <a:pt x="722" y="186"/>
                    <a:pt x="722" y="186"/>
                    <a:pt x="722" y="186"/>
                  </a:cubicBezTo>
                  <a:cubicBezTo>
                    <a:pt x="724" y="185"/>
                    <a:pt x="725" y="183"/>
                    <a:pt x="726" y="182"/>
                  </a:cubicBezTo>
                  <a:cubicBezTo>
                    <a:pt x="732" y="175"/>
                    <a:pt x="738" y="169"/>
                    <a:pt x="745" y="163"/>
                  </a:cubicBezTo>
                  <a:cubicBezTo>
                    <a:pt x="745" y="163"/>
                    <a:pt x="745" y="163"/>
                    <a:pt x="745" y="163"/>
                  </a:cubicBezTo>
                  <a:cubicBezTo>
                    <a:pt x="753" y="155"/>
                    <a:pt x="753" y="155"/>
                    <a:pt x="753" y="155"/>
                  </a:cubicBezTo>
                  <a:cubicBezTo>
                    <a:pt x="757" y="152"/>
                    <a:pt x="762" y="152"/>
                    <a:pt x="765" y="155"/>
                  </a:cubicBezTo>
                  <a:cubicBezTo>
                    <a:pt x="768" y="159"/>
                    <a:pt x="768" y="164"/>
                    <a:pt x="765" y="167"/>
                  </a:cubicBezTo>
                  <a:cubicBezTo>
                    <a:pt x="757" y="175"/>
                    <a:pt x="757" y="175"/>
                    <a:pt x="757" y="175"/>
                  </a:cubicBezTo>
                  <a:cubicBezTo>
                    <a:pt x="751" y="181"/>
                    <a:pt x="745" y="187"/>
                    <a:pt x="739" y="193"/>
                  </a:cubicBezTo>
                  <a:cubicBezTo>
                    <a:pt x="737" y="195"/>
                    <a:pt x="736" y="196"/>
                    <a:pt x="734" y="198"/>
                  </a:cubicBezTo>
                  <a:cubicBezTo>
                    <a:pt x="733" y="200"/>
                    <a:pt x="731" y="202"/>
                    <a:pt x="729" y="204"/>
                  </a:cubicBezTo>
                  <a:cubicBezTo>
                    <a:pt x="724" y="210"/>
                    <a:pt x="719" y="216"/>
                    <a:pt x="714" y="222"/>
                  </a:cubicBezTo>
                  <a:cubicBezTo>
                    <a:pt x="714" y="222"/>
                    <a:pt x="714" y="222"/>
                    <a:pt x="714" y="222"/>
                  </a:cubicBezTo>
                  <a:cubicBezTo>
                    <a:pt x="699" y="241"/>
                    <a:pt x="699" y="241"/>
                    <a:pt x="699" y="241"/>
                  </a:cubicBezTo>
                  <a:cubicBezTo>
                    <a:pt x="695" y="247"/>
                    <a:pt x="695" y="247"/>
                    <a:pt x="695" y="247"/>
                  </a:cubicBezTo>
                  <a:cubicBezTo>
                    <a:pt x="694" y="249"/>
                    <a:pt x="693" y="250"/>
                    <a:pt x="692" y="251"/>
                  </a:cubicBezTo>
                  <a:cubicBezTo>
                    <a:pt x="674" y="277"/>
                    <a:pt x="659" y="305"/>
                    <a:pt x="645" y="333"/>
                  </a:cubicBezTo>
                  <a:cubicBezTo>
                    <a:pt x="644" y="336"/>
                    <a:pt x="641" y="338"/>
                    <a:pt x="638" y="338"/>
                  </a:cubicBezTo>
                  <a:close/>
                  <a:moveTo>
                    <a:pt x="1673" y="315"/>
                  </a:moveTo>
                  <a:cubicBezTo>
                    <a:pt x="1670" y="315"/>
                    <a:pt x="1667" y="313"/>
                    <a:pt x="1665" y="310"/>
                  </a:cubicBezTo>
                  <a:cubicBezTo>
                    <a:pt x="1660" y="299"/>
                    <a:pt x="1653" y="288"/>
                    <a:pt x="1647" y="278"/>
                  </a:cubicBezTo>
                  <a:cubicBezTo>
                    <a:pt x="1634" y="257"/>
                    <a:pt x="1620" y="236"/>
                    <a:pt x="1604" y="217"/>
                  </a:cubicBezTo>
                  <a:cubicBezTo>
                    <a:pt x="1604" y="217"/>
                    <a:pt x="1604" y="217"/>
                    <a:pt x="1604" y="217"/>
                  </a:cubicBezTo>
                  <a:cubicBezTo>
                    <a:pt x="1593" y="203"/>
                    <a:pt x="1581" y="190"/>
                    <a:pt x="1568" y="178"/>
                  </a:cubicBezTo>
                  <a:cubicBezTo>
                    <a:pt x="1568" y="178"/>
                    <a:pt x="1568" y="178"/>
                    <a:pt x="1568" y="178"/>
                  </a:cubicBezTo>
                  <a:cubicBezTo>
                    <a:pt x="1558" y="168"/>
                    <a:pt x="1548" y="159"/>
                    <a:pt x="1538" y="150"/>
                  </a:cubicBezTo>
                  <a:cubicBezTo>
                    <a:pt x="1536" y="148"/>
                    <a:pt x="1535" y="146"/>
                    <a:pt x="1535" y="144"/>
                  </a:cubicBezTo>
                  <a:cubicBezTo>
                    <a:pt x="1535" y="142"/>
                    <a:pt x="1535" y="140"/>
                    <a:pt x="1537" y="138"/>
                  </a:cubicBezTo>
                  <a:cubicBezTo>
                    <a:pt x="1540" y="135"/>
                    <a:pt x="1545" y="134"/>
                    <a:pt x="1549" y="137"/>
                  </a:cubicBezTo>
                  <a:cubicBezTo>
                    <a:pt x="1559" y="146"/>
                    <a:pt x="1570" y="156"/>
                    <a:pt x="1580" y="165"/>
                  </a:cubicBezTo>
                  <a:cubicBezTo>
                    <a:pt x="1580" y="165"/>
                    <a:pt x="1580" y="165"/>
                    <a:pt x="1580" y="165"/>
                  </a:cubicBezTo>
                  <a:cubicBezTo>
                    <a:pt x="1580" y="166"/>
                    <a:pt x="1580" y="166"/>
                    <a:pt x="1580" y="166"/>
                  </a:cubicBezTo>
                  <a:cubicBezTo>
                    <a:pt x="1580" y="166"/>
                    <a:pt x="1580" y="166"/>
                    <a:pt x="1580" y="166"/>
                  </a:cubicBezTo>
                  <a:cubicBezTo>
                    <a:pt x="1580" y="166"/>
                    <a:pt x="1580" y="166"/>
                    <a:pt x="1580" y="166"/>
                  </a:cubicBezTo>
                  <a:cubicBezTo>
                    <a:pt x="1593" y="178"/>
                    <a:pt x="1606" y="192"/>
                    <a:pt x="1617" y="206"/>
                  </a:cubicBezTo>
                  <a:cubicBezTo>
                    <a:pt x="1633" y="226"/>
                    <a:pt x="1648" y="247"/>
                    <a:pt x="1662" y="269"/>
                  </a:cubicBezTo>
                  <a:cubicBezTo>
                    <a:pt x="1668" y="279"/>
                    <a:pt x="1674" y="291"/>
                    <a:pt x="1680" y="302"/>
                  </a:cubicBezTo>
                  <a:cubicBezTo>
                    <a:pt x="1682" y="306"/>
                    <a:pt x="1681" y="311"/>
                    <a:pt x="1677" y="314"/>
                  </a:cubicBezTo>
                  <a:cubicBezTo>
                    <a:pt x="1675" y="314"/>
                    <a:pt x="1674" y="315"/>
                    <a:pt x="1673" y="315"/>
                  </a:cubicBezTo>
                  <a:close/>
                  <a:moveTo>
                    <a:pt x="3374" y="269"/>
                  </a:moveTo>
                  <a:cubicBezTo>
                    <a:pt x="3371" y="269"/>
                    <a:pt x="3369" y="267"/>
                    <a:pt x="3367" y="265"/>
                  </a:cubicBezTo>
                  <a:cubicBezTo>
                    <a:pt x="3365" y="261"/>
                    <a:pt x="3366" y="256"/>
                    <a:pt x="3370" y="253"/>
                  </a:cubicBezTo>
                  <a:cubicBezTo>
                    <a:pt x="3373" y="251"/>
                    <a:pt x="3379" y="252"/>
                    <a:pt x="3381" y="255"/>
                  </a:cubicBezTo>
                  <a:cubicBezTo>
                    <a:pt x="3381" y="255"/>
                    <a:pt x="3381" y="255"/>
                    <a:pt x="3381" y="255"/>
                  </a:cubicBezTo>
                  <a:cubicBezTo>
                    <a:pt x="3381" y="256"/>
                    <a:pt x="3381" y="256"/>
                    <a:pt x="3381" y="256"/>
                  </a:cubicBezTo>
                  <a:cubicBezTo>
                    <a:pt x="3384" y="260"/>
                    <a:pt x="3383" y="265"/>
                    <a:pt x="3379" y="268"/>
                  </a:cubicBezTo>
                  <a:cubicBezTo>
                    <a:pt x="3378" y="268"/>
                    <a:pt x="3376" y="269"/>
                    <a:pt x="3374" y="269"/>
                  </a:cubicBezTo>
                  <a:close/>
                  <a:moveTo>
                    <a:pt x="3358" y="246"/>
                  </a:moveTo>
                  <a:cubicBezTo>
                    <a:pt x="3356" y="246"/>
                    <a:pt x="3353" y="244"/>
                    <a:pt x="3351" y="242"/>
                  </a:cubicBezTo>
                  <a:cubicBezTo>
                    <a:pt x="3334" y="218"/>
                    <a:pt x="3314" y="195"/>
                    <a:pt x="3293" y="174"/>
                  </a:cubicBezTo>
                  <a:cubicBezTo>
                    <a:pt x="3288" y="169"/>
                    <a:pt x="3282" y="164"/>
                    <a:pt x="3277" y="160"/>
                  </a:cubicBezTo>
                  <a:cubicBezTo>
                    <a:pt x="3254" y="139"/>
                    <a:pt x="3228" y="120"/>
                    <a:pt x="3201" y="103"/>
                  </a:cubicBezTo>
                  <a:cubicBezTo>
                    <a:pt x="3197" y="101"/>
                    <a:pt x="3196" y="95"/>
                    <a:pt x="3198" y="91"/>
                  </a:cubicBezTo>
                  <a:cubicBezTo>
                    <a:pt x="3201" y="88"/>
                    <a:pt x="3206" y="86"/>
                    <a:pt x="3210" y="89"/>
                  </a:cubicBezTo>
                  <a:cubicBezTo>
                    <a:pt x="3238" y="106"/>
                    <a:pt x="3264" y="126"/>
                    <a:pt x="3288" y="147"/>
                  </a:cubicBezTo>
                  <a:cubicBezTo>
                    <a:pt x="3294" y="152"/>
                    <a:pt x="3299" y="157"/>
                    <a:pt x="3305" y="162"/>
                  </a:cubicBezTo>
                  <a:cubicBezTo>
                    <a:pt x="3326" y="183"/>
                    <a:pt x="3347" y="207"/>
                    <a:pt x="3365" y="232"/>
                  </a:cubicBezTo>
                  <a:cubicBezTo>
                    <a:pt x="3367" y="234"/>
                    <a:pt x="3367" y="236"/>
                    <a:pt x="3367" y="238"/>
                  </a:cubicBezTo>
                  <a:cubicBezTo>
                    <a:pt x="3366" y="241"/>
                    <a:pt x="3365" y="243"/>
                    <a:pt x="3363" y="244"/>
                  </a:cubicBezTo>
                  <a:cubicBezTo>
                    <a:pt x="3362" y="245"/>
                    <a:pt x="3360" y="246"/>
                    <a:pt x="3358" y="246"/>
                  </a:cubicBezTo>
                  <a:close/>
                  <a:moveTo>
                    <a:pt x="2450" y="207"/>
                  </a:moveTo>
                  <a:cubicBezTo>
                    <a:pt x="2448" y="207"/>
                    <a:pt x="2446" y="207"/>
                    <a:pt x="2445" y="205"/>
                  </a:cubicBezTo>
                  <a:cubicBezTo>
                    <a:pt x="2443" y="204"/>
                    <a:pt x="2442" y="202"/>
                    <a:pt x="2442" y="199"/>
                  </a:cubicBezTo>
                  <a:cubicBezTo>
                    <a:pt x="2442" y="197"/>
                    <a:pt x="2442" y="195"/>
                    <a:pt x="2444" y="193"/>
                  </a:cubicBezTo>
                  <a:cubicBezTo>
                    <a:pt x="2447" y="190"/>
                    <a:pt x="2452" y="189"/>
                    <a:pt x="2456" y="192"/>
                  </a:cubicBezTo>
                  <a:cubicBezTo>
                    <a:pt x="2458" y="194"/>
                    <a:pt x="2459" y="196"/>
                    <a:pt x="2459" y="198"/>
                  </a:cubicBezTo>
                  <a:cubicBezTo>
                    <a:pt x="2459" y="201"/>
                    <a:pt x="2458" y="203"/>
                    <a:pt x="2457" y="204"/>
                  </a:cubicBezTo>
                  <a:cubicBezTo>
                    <a:pt x="2455" y="206"/>
                    <a:pt x="2453" y="207"/>
                    <a:pt x="2450" y="207"/>
                  </a:cubicBezTo>
                  <a:close/>
                  <a:moveTo>
                    <a:pt x="2469" y="187"/>
                  </a:moveTo>
                  <a:cubicBezTo>
                    <a:pt x="2467" y="187"/>
                    <a:pt x="2465" y="186"/>
                    <a:pt x="2464" y="184"/>
                  </a:cubicBezTo>
                  <a:cubicBezTo>
                    <a:pt x="2462" y="183"/>
                    <a:pt x="2461" y="180"/>
                    <a:pt x="2461" y="178"/>
                  </a:cubicBezTo>
                  <a:cubicBezTo>
                    <a:pt x="2461" y="176"/>
                    <a:pt x="2462" y="174"/>
                    <a:pt x="2463" y="172"/>
                  </a:cubicBezTo>
                  <a:cubicBezTo>
                    <a:pt x="2473" y="162"/>
                    <a:pt x="2483" y="153"/>
                    <a:pt x="2493" y="144"/>
                  </a:cubicBezTo>
                  <a:cubicBezTo>
                    <a:pt x="2507" y="131"/>
                    <a:pt x="2522" y="120"/>
                    <a:pt x="2538" y="109"/>
                  </a:cubicBezTo>
                  <a:cubicBezTo>
                    <a:pt x="2557" y="95"/>
                    <a:pt x="2578" y="82"/>
                    <a:pt x="2600" y="70"/>
                  </a:cubicBezTo>
                  <a:cubicBezTo>
                    <a:pt x="2612" y="64"/>
                    <a:pt x="2625" y="58"/>
                    <a:pt x="2637" y="52"/>
                  </a:cubicBezTo>
                  <a:cubicBezTo>
                    <a:pt x="2641" y="50"/>
                    <a:pt x="2647" y="52"/>
                    <a:pt x="2648" y="56"/>
                  </a:cubicBezTo>
                  <a:cubicBezTo>
                    <a:pt x="2649" y="58"/>
                    <a:pt x="2649" y="61"/>
                    <a:pt x="2649" y="63"/>
                  </a:cubicBezTo>
                  <a:cubicBezTo>
                    <a:pt x="2648" y="65"/>
                    <a:pt x="2646" y="67"/>
                    <a:pt x="2644" y="68"/>
                  </a:cubicBezTo>
                  <a:cubicBezTo>
                    <a:pt x="2632" y="73"/>
                    <a:pt x="2619" y="79"/>
                    <a:pt x="2608" y="85"/>
                  </a:cubicBezTo>
                  <a:cubicBezTo>
                    <a:pt x="2587" y="97"/>
                    <a:pt x="2567" y="109"/>
                    <a:pt x="2547" y="123"/>
                  </a:cubicBezTo>
                  <a:cubicBezTo>
                    <a:pt x="2547" y="123"/>
                    <a:pt x="2547" y="123"/>
                    <a:pt x="2547" y="123"/>
                  </a:cubicBezTo>
                  <a:cubicBezTo>
                    <a:pt x="2532" y="133"/>
                    <a:pt x="2518" y="145"/>
                    <a:pt x="2504" y="157"/>
                  </a:cubicBezTo>
                  <a:cubicBezTo>
                    <a:pt x="2495" y="165"/>
                    <a:pt x="2485" y="174"/>
                    <a:pt x="2476" y="184"/>
                  </a:cubicBezTo>
                  <a:cubicBezTo>
                    <a:pt x="2474" y="186"/>
                    <a:pt x="2472" y="187"/>
                    <a:pt x="2469" y="187"/>
                  </a:cubicBezTo>
                  <a:close/>
                  <a:moveTo>
                    <a:pt x="780" y="151"/>
                  </a:moveTo>
                  <a:cubicBezTo>
                    <a:pt x="778" y="151"/>
                    <a:pt x="775" y="150"/>
                    <a:pt x="774" y="148"/>
                  </a:cubicBezTo>
                  <a:cubicBezTo>
                    <a:pt x="772" y="146"/>
                    <a:pt x="772" y="144"/>
                    <a:pt x="772" y="142"/>
                  </a:cubicBezTo>
                  <a:cubicBezTo>
                    <a:pt x="772" y="139"/>
                    <a:pt x="773" y="137"/>
                    <a:pt x="775" y="136"/>
                  </a:cubicBezTo>
                  <a:cubicBezTo>
                    <a:pt x="778" y="133"/>
                    <a:pt x="784" y="133"/>
                    <a:pt x="787" y="137"/>
                  </a:cubicBezTo>
                  <a:cubicBezTo>
                    <a:pt x="790" y="140"/>
                    <a:pt x="789" y="146"/>
                    <a:pt x="786" y="149"/>
                  </a:cubicBezTo>
                  <a:cubicBezTo>
                    <a:pt x="784" y="150"/>
                    <a:pt x="782" y="151"/>
                    <a:pt x="780" y="151"/>
                  </a:cubicBezTo>
                  <a:close/>
                  <a:moveTo>
                    <a:pt x="1521" y="134"/>
                  </a:moveTo>
                  <a:cubicBezTo>
                    <a:pt x="1519" y="134"/>
                    <a:pt x="1517" y="134"/>
                    <a:pt x="1516" y="133"/>
                  </a:cubicBezTo>
                  <a:cubicBezTo>
                    <a:pt x="1512" y="130"/>
                    <a:pt x="1511" y="124"/>
                    <a:pt x="1514" y="121"/>
                  </a:cubicBezTo>
                  <a:cubicBezTo>
                    <a:pt x="1517" y="117"/>
                    <a:pt x="1523" y="116"/>
                    <a:pt x="1526" y="119"/>
                  </a:cubicBezTo>
                  <a:cubicBezTo>
                    <a:pt x="1530" y="122"/>
                    <a:pt x="1531" y="127"/>
                    <a:pt x="1528" y="131"/>
                  </a:cubicBezTo>
                  <a:cubicBezTo>
                    <a:pt x="1526" y="133"/>
                    <a:pt x="1524" y="134"/>
                    <a:pt x="1521" y="134"/>
                  </a:cubicBezTo>
                  <a:close/>
                  <a:moveTo>
                    <a:pt x="802" y="133"/>
                  </a:moveTo>
                  <a:cubicBezTo>
                    <a:pt x="800" y="133"/>
                    <a:pt x="797" y="132"/>
                    <a:pt x="796" y="130"/>
                  </a:cubicBezTo>
                  <a:cubicBezTo>
                    <a:pt x="794" y="128"/>
                    <a:pt x="794" y="126"/>
                    <a:pt x="794" y="124"/>
                  </a:cubicBezTo>
                  <a:cubicBezTo>
                    <a:pt x="794" y="121"/>
                    <a:pt x="795" y="119"/>
                    <a:pt x="797" y="118"/>
                  </a:cubicBezTo>
                  <a:cubicBezTo>
                    <a:pt x="822" y="99"/>
                    <a:pt x="848" y="83"/>
                    <a:pt x="876" y="68"/>
                  </a:cubicBezTo>
                  <a:cubicBezTo>
                    <a:pt x="876" y="68"/>
                    <a:pt x="876" y="68"/>
                    <a:pt x="876" y="68"/>
                  </a:cubicBezTo>
                  <a:cubicBezTo>
                    <a:pt x="877" y="67"/>
                    <a:pt x="879" y="67"/>
                    <a:pt x="880" y="66"/>
                  </a:cubicBezTo>
                  <a:cubicBezTo>
                    <a:pt x="880" y="66"/>
                    <a:pt x="880" y="66"/>
                    <a:pt x="880" y="66"/>
                  </a:cubicBezTo>
                  <a:cubicBezTo>
                    <a:pt x="913" y="49"/>
                    <a:pt x="949" y="35"/>
                    <a:pt x="986" y="24"/>
                  </a:cubicBezTo>
                  <a:cubicBezTo>
                    <a:pt x="991" y="23"/>
                    <a:pt x="996" y="26"/>
                    <a:pt x="997" y="30"/>
                  </a:cubicBezTo>
                  <a:cubicBezTo>
                    <a:pt x="998" y="34"/>
                    <a:pt x="996" y="39"/>
                    <a:pt x="991" y="40"/>
                  </a:cubicBezTo>
                  <a:cubicBezTo>
                    <a:pt x="955" y="51"/>
                    <a:pt x="920" y="65"/>
                    <a:pt x="888" y="81"/>
                  </a:cubicBezTo>
                  <a:cubicBezTo>
                    <a:pt x="886" y="82"/>
                    <a:pt x="885" y="83"/>
                    <a:pt x="884" y="83"/>
                  </a:cubicBezTo>
                  <a:cubicBezTo>
                    <a:pt x="884" y="83"/>
                    <a:pt x="884" y="83"/>
                    <a:pt x="884" y="83"/>
                  </a:cubicBezTo>
                  <a:cubicBezTo>
                    <a:pt x="857" y="97"/>
                    <a:pt x="831" y="113"/>
                    <a:pt x="807" y="132"/>
                  </a:cubicBezTo>
                  <a:cubicBezTo>
                    <a:pt x="806" y="133"/>
                    <a:pt x="804" y="133"/>
                    <a:pt x="802" y="133"/>
                  </a:cubicBezTo>
                  <a:close/>
                  <a:moveTo>
                    <a:pt x="1498" y="118"/>
                  </a:moveTo>
                  <a:cubicBezTo>
                    <a:pt x="1496" y="118"/>
                    <a:pt x="1495" y="117"/>
                    <a:pt x="1493" y="116"/>
                  </a:cubicBezTo>
                  <a:cubicBezTo>
                    <a:pt x="1463" y="96"/>
                    <a:pt x="1430" y="78"/>
                    <a:pt x="1396" y="63"/>
                  </a:cubicBezTo>
                  <a:cubicBezTo>
                    <a:pt x="1396" y="63"/>
                    <a:pt x="1396" y="63"/>
                    <a:pt x="1396" y="63"/>
                  </a:cubicBezTo>
                  <a:cubicBezTo>
                    <a:pt x="1383" y="58"/>
                    <a:pt x="1370" y="53"/>
                    <a:pt x="1357" y="49"/>
                  </a:cubicBezTo>
                  <a:cubicBezTo>
                    <a:pt x="1340" y="43"/>
                    <a:pt x="1323" y="38"/>
                    <a:pt x="1306" y="34"/>
                  </a:cubicBezTo>
                  <a:cubicBezTo>
                    <a:pt x="1301" y="33"/>
                    <a:pt x="1298" y="28"/>
                    <a:pt x="1299" y="23"/>
                  </a:cubicBezTo>
                  <a:cubicBezTo>
                    <a:pt x="1300" y="19"/>
                    <a:pt x="1305" y="16"/>
                    <a:pt x="1310" y="17"/>
                  </a:cubicBezTo>
                  <a:cubicBezTo>
                    <a:pt x="1327" y="22"/>
                    <a:pt x="1345" y="27"/>
                    <a:pt x="1362" y="32"/>
                  </a:cubicBezTo>
                  <a:cubicBezTo>
                    <a:pt x="1375" y="37"/>
                    <a:pt x="1389" y="42"/>
                    <a:pt x="1402" y="47"/>
                  </a:cubicBezTo>
                  <a:cubicBezTo>
                    <a:pt x="1402" y="48"/>
                    <a:pt x="1402" y="48"/>
                    <a:pt x="1402" y="48"/>
                  </a:cubicBezTo>
                  <a:cubicBezTo>
                    <a:pt x="1402" y="48"/>
                    <a:pt x="1402" y="48"/>
                    <a:pt x="1403" y="48"/>
                  </a:cubicBezTo>
                  <a:cubicBezTo>
                    <a:pt x="1438" y="62"/>
                    <a:pt x="1471" y="81"/>
                    <a:pt x="1503" y="102"/>
                  </a:cubicBezTo>
                  <a:cubicBezTo>
                    <a:pt x="1507" y="105"/>
                    <a:pt x="1508" y="110"/>
                    <a:pt x="1505" y="114"/>
                  </a:cubicBezTo>
                  <a:cubicBezTo>
                    <a:pt x="1504" y="116"/>
                    <a:pt x="1501" y="118"/>
                    <a:pt x="1498" y="118"/>
                  </a:cubicBezTo>
                  <a:close/>
                  <a:moveTo>
                    <a:pt x="3181" y="90"/>
                  </a:moveTo>
                  <a:cubicBezTo>
                    <a:pt x="3180" y="90"/>
                    <a:pt x="3178" y="90"/>
                    <a:pt x="3177" y="89"/>
                  </a:cubicBezTo>
                  <a:cubicBezTo>
                    <a:pt x="3173" y="87"/>
                    <a:pt x="3172" y="82"/>
                    <a:pt x="3174" y="78"/>
                  </a:cubicBezTo>
                  <a:cubicBezTo>
                    <a:pt x="3176" y="74"/>
                    <a:pt x="3181" y="72"/>
                    <a:pt x="3185" y="74"/>
                  </a:cubicBezTo>
                  <a:cubicBezTo>
                    <a:pt x="3187" y="75"/>
                    <a:pt x="3189" y="77"/>
                    <a:pt x="3189" y="79"/>
                  </a:cubicBezTo>
                  <a:cubicBezTo>
                    <a:pt x="3190" y="81"/>
                    <a:pt x="3190" y="84"/>
                    <a:pt x="3189" y="86"/>
                  </a:cubicBezTo>
                  <a:cubicBezTo>
                    <a:pt x="3187" y="88"/>
                    <a:pt x="3184" y="90"/>
                    <a:pt x="3181" y="90"/>
                  </a:cubicBezTo>
                  <a:close/>
                  <a:moveTo>
                    <a:pt x="3156" y="77"/>
                  </a:moveTo>
                  <a:cubicBezTo>
                    <a:pt x="3155" y="77"/>
                    <a:pt x="3154" y="77"/>
                    <a:pt x="3152" y="76"/>
                  </a:cubicBezTo>
                  <a:cubicBezTo>
                    <a:pt x="3130" y="65"/>
                    <a:pt x="3105" y="55"/>
                    <a:pt x="3080" y="47"/>
                  </a:cubicBezTo>
                  <a:cubicBezTo>
                    <a:pt x="3070" y="44"/>
                    <a:pt x="3059" y="40"/>
                    <a:pt x="3048" y="37"/>
                  </a:cubicBezTo>
                  <a:cubicBezTo>
                    <a:pt x="3019" y="30"/>
                    <a:pt x="2990" y="24"/>
                    <a:pt x="2962" y="21"/>
                  </a:cubicBezTo>
                  <a:cubicBezTo>
                    <a:pt x="2959" y="21"/>
                    <a:pt x="2957" y="20"/>
                    <a:pt x="2955" y="20"/>
                  </a:cubicBezTo>
                  <a:cubicBezTo>
                    <a:pt x="2950" y="20"/>
                    <a:pt x="2947" y="15"/>
                    <a:pt x="2947" y="11"/>
                  </a:cubicBezTo>
                  <a:cubicBezTo>
                    <a:pt x="2948" y="6"/>
                    <a:pt x="2952" y="3"/>
                    <a:pt x="2957" y="3"/>
                  </a:cubicBezTo>
                  <a:cubicBezTo>
                    <a:pt x="2959" y="3"/>
                    <a:pt x="2961" y="4"/>
                    <a:pt x="2964" y="4"/>
                  </a:cubicBezTo>
                  <a:cubicBezTo>
                    <a:pt x="2993" y="7"/>
                    <a:pt x="3023" y="13"/>
                    <a:pt x="3052" y="21"/>
                  </a:cubicBezTo>
                  <a:cubicBezTo>
                    <a:pt x="3063" y="24"/>
                    <a:pt x="3075" y="27"/>
                    <a:pt x="3086" y="31"/>
                  </a:cubicBezTo>
                  <a:cubicBezTo>
                    <a:pt x="3111" y="39"/>
                    <a:pt x="3136" y="50"/>
                    <a:pt x="3160" y="61"/>
                  </a:cubicBezTo>
                  <a:cubicBezTo>
                    <a:pt x="3160" y="61"/>
                    <a:pt x="3160" y="61"/>
                    <a:pt x="3160" y="61"/>
                  </a:cubicBezTo>
                  <a:cubicBezTo>
                    <a:pt x="3162" y="62"/>
                    <a:pt x="3163" y="64"/>
                    <a:pt x="3164" y="66"/>
                  </a:cubicBezTo>
                  <a:cubicBezTo>
                    <a:pt x="3165" y="68"/>
                    <a:pt x="3165" y="70"/>
                    <a:pt x="3164" y="72"/>
                  </a:cubicBezTo>
                  <a:cubicBezTo>
                    <a:pt x="3162" y="75"/>
                    <a:pt x="3159" y="77"/>
                    <a:pt x="3156" y="77"/>
                  </a:cubicBezTo>
                  <a:close/>
                  <a:moveTo>
                    <a:pt x="2667" y="58"/>
                  </a:moveTo>
                  <a:cubicBezTo>
                    <a:pt x="2663" y="58"/>
                    <a:pt x="2660" y="55"/>
                    <a:pt x="2659" y="52"/>
                  </a:cubicBezTo>
                  <a:cubicBezTo>
                    <a:pt x="2658" y="50"/>
                    <a:pt x="2658" y="48"/>
                    <a:pt x="2659" y="46"/>
                  </a:cubicBezTo>
                  <a:cubicBezTo>
                    <a:pt x="2660" y="44"/>
                    <a:pt x="2662" y="42"/>
                    <a:pt x="2664" y="41"/>
                  </a:cubicBezTo>
                  <a:cubicBezTo>
                    <a:pt x="2668" y="40"/>
                    <a:pt x="2673" y="42"/>
                    <a:pt x="2675" y="46"/>
                  </a:cubicBezTo>
                  <a:cubicBezTo>
                    <a:pt x="2676" y="48"/>
                    <a:pt x="2675" y="50"/>
                    <a:pt x="2675" y="53"/>
                  </a:cubicBezTo>
                  <a:cubicBezTo>
                    <a:pt x="2674" y="55"/>
                    <a:pt x="2672" y="56"/>
                    <a:pt x="2670" y="57"/>
                  </a:cubicBezTo>
                  <a:cubicBezTo>
                    <a:pt x="2669" y="57"/>
                    <a:pt x="2668" y="58"/>
                    <a:pt x="2667" y="58"/>
                  </a:cubicBezTo>
                  <a:close/>
                  <a:moveTo>
                    <a:pt x="2693" y="48"/>
                  </a:moveTo>
                  <a:cubicBezTo>
                    <a:pt x="2690" y="48"/>
                    <a:pt x="2687" y="46"/>
                    <a:pt x="2685" y="42"/>
                  </a:cubicBezTo>
                  <a:cubicBezTo>
                    <a:pt x="2684" y="38"/>
                    <a:pt x="2686" y="33"/>
                    <a:pt x="2691" y="31"/>
                  </a:cubicBezTo>
                  <a:cubicBezTo>
                    <a:pt x="2699" y="29"/>
                    <a:pt x="2708" y="26"/>
                    <a:pt x="2717" y="23"/>
                  </a:cubicBezTo>
                  <a:cubicBezTo>
                    <a:pt x="2739" y="17"/>
                    <a:pt x="2762" y="12"/>
                    <a:pt x="2785" y="8"/>
                  </a:cubicBezTo>
                  <a:cubicBezTo>
                    <a:pt x="2819" y="2"/>
                    <a:pt x="2854" y="0"/>
                    <a:pt x="2889" y="0"/>
                  </a:cubicBezTo>
                  <a:cubicBezTo>
                    <a:pt x="2893" y="0"/>
                    <a:pt x="2896" y="0"/>
                    <a:pt x="2900" y="0"/>
                  </a:cubicBezTo>
                  <a:cubicBezTo>
                    <a:pt x="2904" y="0"/>
                    <a:pt x="2908" y="4"/>
                    <a:pt x="2908" y="8"/>
                  </a:cubicBezTo>
                  <a:cubicBezTo>
                    <a:pt x="2908" y="13"/>
                    <a:pt x="2904" y="17"/>
                    <a:pt x="2899" y="17"/>
                  </a:cubicBezTo>
                  <a:cubicBezTo>
                    <a:pt x="2899" y="17"/>
                    <a:pt x="2899" y="17"/>
                    <a:pt x="2899" y="17"/>
                  </a:cubicBezTo>
                  <a:cubicBezTo>
                    <a:pt x="2896" y="17"/>
                    <a:pt x="2892" y="17"/>
                    <a:pt x="2889" y="17"/>
                  </a:cubicBezTo>
                  <a:cubicBezTo>
                    <a:pt x="2855" y="17"/>
                    <a:pt x="2821" y="19"/>
                    <a:pt x="2788" y="25"/>
                  </a:cubicBezTo>
                  <a:cubicBezTo>
                    <a:pt x="2766" y="28"/>
                    <a:pt x="2744" y="33"/>
                    <a:pt x="2722" y="40"/>
                  </a:cubicBezTo>
                  <a:cubicBezTo>
                    <a:pt x="2713" y="42"/>
                    <a:pt x="2705" y="45"/>
                    <a:pt x="2696" y="48"/>
                  </a:cubicBezTo>
                  <a:cubicBezTo>
                    <a:pt x="2695" y="48"/>
                    <a:pt x="2694" y="48"/>
                    <a:pt x="2693" y="48"/>
                  </a:cubicBezTo>
                  <a:close/>
                  <a:moveTo>
                    <a:pt x="1016" y="34"/>
                  </a:moveTo>
                  <a:cubicBezTo>
                    <a:pt x="1012" y="34"/>
                    <a:pt x="1009" y="31"/>
                    <a:pt x="1008" y="27"/>
                  </a:cubicBezTo>
                  <a:cubicBezTo>
                    <a:pt x="1007" y="23"/>
                    <a:pt x="1010" y="18"/>
                    <a:pt x="1014" y="17"/>
                  </a:cubicBezTo>
                  <a:cubicBezTo>
                    <a:pt x="1014" y="17"/>
                    <a:pt x="1014" y="17"/>
                    <a:pt x="1014" y="17"/>
                  </a:cubicBezTo>
                  <a:cubicBezTo>
                    <a:pt x="1019" y="16"/>
                    <a:pt x="1023" y="19"/>
                    <a:pt x="1024" y="23"/>
                  </a:cubicBezTo>
                  <a:cubicBezTo>
                    <a:pt x="1025" y="28"/>
                    <a:pt x="1023" y="32"/>
                    <a:pt x="1018" y="33"/>
                  </a:cubicBezTo>
                  <a:cubicBezTo>
                    <a:pt x="1017" y="33"/>
                    <a:pt x="1017" y="34"/>
                    <a:pt x="1016" y="34"/>
                  </a:cubicBezTo>
                  <a:close/>
                  <a:moveTo>
                    <a:pt x="1280" y="28"/>
                  </a:moveTo>
                  <a:cubicBezTo>
                    <a:pt x="1279" y="28"/>
                    <a:pt x="1279" y="28"/>
                    <a:pt x="1278" y="28"/>
                  </a:cubicBezTo>
                  <a:cubicBezTo>
                    <a:pt x="1274" y="27"/>
                    <a:pt x="1271" y="22"/>
                    <a:pt x="1272" y="18"/>
                  </a:cubicBezTo>
                  <a:cubicBezTo>
                    <a:pt x="1272" y="13"/>
                    <a:pt x="1277" y="10"/>
                    <a:pt x="1282" y="11"/>
                  </a:cubicBezTo>
                  <a:cubicBezTo>
                    <a:pt x="1284" y="12"/>
                    <a:pt x="1286" y="13"/>
                    <a:pt x="1287" y="15"/>
                  </a:cubicBezTo>
                  <a:cubicBezTo>
                    <a:pt x="1288" y="17"/>
                    <a:pt x="1289" y="19"/>
                    <a:pt x="1288" y="21"/>
                  </a:cubicBezTo>
                  <a:cubicBezTo>
                    <a:pt x="1287" y="25"/>
                    <a:pt x="1284" y="28"/>
                    <a:pt x="1280" y="28"/>
                  </a:cubicBezTo>
                  <a:close/>
                  <a:moveTo>
                    <a:pt x="1044" y="28"/>
                  </a:moveTo>
                  <a:cubicBezTo>
                    <a:pt x="1040" y="28"/>
                    <a:pt x="1036" y="25"/>
                    <a:pt x="1035" y="21"/>
                  </a:cubicBezTo>
                  <a:cubicBezTo>
                    <a:pt x="1035" y="18"/>
                    <a:pt x="1035" y="16"/>
                    <a:pt x="1037" y="14"/>
                  </a:cubicBezTo>
                  <a:cubicBezTo>
                    <a:pt x="1038" y="12"/>
                    <a:pt x="1040" y="11"/>
                    <a:pt x="1042" y="11"/>
                  </a:cubicBezTo>
                  <a:cubicBezTo>
                    <a:pt x="1045" y="10"/>
                    <a:pt x="1045" y="10"/>
                    <a:pt x="1045" y="10"/>
                  </a:cubicBezTo>
                  <a:cubicBezTo>
                    <a:pt x="1048" y="10"/>
                    <a:pt x="1052" y="9"/>
                    <a:pt x="1055" y="8"/>
                  </a:cubicBezTo>
                  <a:cubicBezTo>
                    <a:pt x="1055" y="8"/>
                    <a:pt x="1055" y="8"/>
                    <a:pt x="1055" y="8"/>
                  </a:cubicBezTo>
                  <a:cubicBezTo>
                    <a:pt x="1058" y="8"/>
                    <a:pt x="1060" y="8"/>
                    <a:pt x="1063" y="7"/>
                  </a:cubicBezTo>
                  <a:cubicBezTo>
                    <a:pt x="1070" y="6"/>
                    <a:pt x="1078" y="5"/>
                    <a:pt x="1086" y="4"/>
                  </a:cubicBezTo>
                  <a:cubicBezTo>
                    <a:pt x="1086" y="4"/>
                    <a:pt x="1086" y="4"/>
                    <a:pt x="1086" y="4"/>
                  </a:cubicBezTo>
                  <a:cubicBezTo>
                    <a:pt x="1089" y="4"/>
                    <a:pt x="1091" y="3"/>
                    <a:pt x="1094" y="3"/>
                  </a:cubicBezTo>
                  <a:cubicBezTo>
                    <a:pt x="1102" y="2"/>
                    <a:pt x="1109" y="2"/>
                    <a:pt x="1117" y="1"/>
                  </a:cubicBezTo>
                  <a:cubicBezTo>
                    <a:pt x="1124" y="1"/>
                    <a:pt x="1132" y="0"/>
                    <a:pt x="1139" y="0"/>
                  </a:cubicBezTo>
                  <a:cubicBezTo>
                    <a:pt x="1146" y="0"/>
                    <a:pt x="1154" y="0"/>
                    <a:pt x="1161" y="0"/>
                  </a:cubicBezTo>
                  <a:cubicBezTo>
                    <a:pt x="1187" y="0"/>
                    <a:pt x="1214" y="1"/>
                    <a:pt x="1240" y="4"/>
                  </a:cubicBezTo>
                  <a:cubicBezTo>
                    <a:pt x="1240" y="4"/>
                    <a:pt x="1240" y="4"/>
                    <a:pt x="1240" y="4"/>
                  </a:cubicBezTo>
                  <a:cubicBezTo>
                    <a:pt x="1244" y="5"/>
                    <a:pt x="1249" y="6"/>
                    <a:pt x="1253" y="6"/>
                  </a:cubicBezTo>
                  <a:cubicBezTo>
                    <a:pt x="1258" y="7"/>
                    <a:pt x="1261" y="11"/>
                    <a:pt x="1260" y="16"/>
                  </a:cubicBezTo>
                  <a:cubicBezTo>
                    <a:pt x="1260" y="20"/>
                    <a:pt x="1255" y="24"/>
                    <a:pt x="1251" y="23"/>
                  </a:cubicBezTo>
                  <a:cubicBezTo>
                    <a:pt x="1247" y="22"/>
                    <a:pt x="1243" y="22"/>
                    <a:pt x="1238" y="21"/>
                  </a:cubicBezTo>
                  <a:cubicBezTo>
                    <a:pt x="1238" y="21"/>
                    <a:pt x="1238" y="21"/>
                    <a:pt x="1238" y="21"/>
                  </a:cubicBezTo>
                  <a:cubicBezTo>
                    <a:pt x="1206" y="17"/>
                    <a:pt x="1172" y="16"/>
                    <a:pt x="1140" y="17"/>
                  </a:cubicBezTo>
                  <a:cubicBezTo>
                    <a:pt x="1132" y="17"/>
                    <a:pt x="1125" y="18"/>
                    <a:pt x="1118" y="18"/>
                  </a:cubicBezTo>
                  <a:cubicBezTo>
                    <a:pt x="1118" y="18"/>
                    <a:pt x="1118" y="18"/>
                    <a:pt x="1118" y="18"/>
                  </a:cubicBezTo>
                  <a:cubicBezTo>
                    <a:pt x="1111" y="18"/>
                    <a:pt x="1104" y="19"/>
                    <a:pt x="1096" y="20"/>
                  </a:cubicBezTo>
                  <a:cubicBezTo>
                    <a:pt x="1093" y="20"/>
                    <a:pt x="1090" y="21"/>
                    <a:pt x="1088" y="21"/>
                  </a:cubicBezTo>
                  <a:cubicBezTo>
                    <a:pt x="1080" y="22"/>
                    <a:pt x="1073" y="23"/>
                    <a:pt x="1065" y="24"/>
                  </a:cubicBezTo>
                  <a:cubicBezTo>
                    <a:pt x="1063" y="24"/>
                    <a:pt x="1060" y="25"/>
                    <a:pt x="1058" y="25"/>
                  </a:cubicBezTo>
                  <a:cubicBezTo>
                    <a:pt x="1055" y="26"/>
                    <a:pt x="1052" y="26"/>
                    <a:pt x="1050" y="27"/>
                  </a:cubicBezTo>
                  <a:cubicBezTo>
                    <a:pt x="1048" y="27"/>
                    <a:pt x="1047" y="27"/>
                    <a:pt x="1045" y="27"/>
                  </a:cubicBezTo>
                  <a:cubicBezTo>
                    <a:pt x="1045" y="28"/>
                    <a:pt x="1044" y="28"/>
                    <a:pt x="1044" y="28"/>
                  </a:cubicBezTo>
                  <a:close/>
                  <a:moveTo>
                    <a:pt x="2928" y="18"/>
                  </a:moveTo>
                  <a:cubicBezTo>
                    <a:pt x="2927" y="18"/>
                    <a:pt x="2927" y="18"/>
                    <a:pt x="2927" y="18"/>
                  </a:cubicBezTo>
                  <a:cubicBezTo>
                    <a:pt x="2922" y="17"/>
                    <a:pt x="2919" y="13"/>
                    <a:pt x="2919" y="9"/>
                  </a:cubicBezTo>
                  <a:cubicBezTo>
                    <a:pt x="2919" y="4"/>
                    <a:pt x="2923" y="1"/>
                    <a:pt x="2928" y="1"/>
                  </a:cubicBezTo>
                  <a:cubicBezTo>
                    <a:pt x="2933" y="1"/>
                    <a:pt x="2936" y="5"/>
                    <a:pt x="2936" y="10"/>
                  </a:cubicBezTo>
                  <a:cubicBezTo>
                    <a:pt x="2936" y="14"/>
                    <a:pt x="2932" y="18"/>
                    <a:pt x="29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7">
              <a:extLst>
                <a:ext uri="{FF2B5EF4-FFF2-40B4-BE49-F238E27FC236}">
                  <a16:creationId xmlns:a16="http://schemas.microsoft.com/office/drawing/2014/main" id="{D5F58F33-B105-4A48-9473-40D398233DFC}"/>
                </a:ext>
              </a:extLst>
            </p:cNvPr>
            <p:cNvSpPr>
              <a:spLocks noEditPoints="1"/>
            </p:cNvSpPr>
            <p:nvPr/>
          </p:nvSpPr>
          <p:spPr bwMode="auto">
            <a:xfrm>
              <a:off x="5392445" y="16686042"/>
              <a:ext cx="11029950" cy="2805113"/>
            </a:xfrm>
            <a:custGeom>
              <a:avLst/>
              <a:gdLst>
                <a:gd name="T0" fmla="*/ 112 w 3473"/>
                <a:gd name="T1" fmla="*/ 796 h 881"/>
                <a:gd name="T2" fmla="*/ 415 w 3473"/>
                <a:gd name="T3" fmla="*/ 855 h 881"/>
                <a:gd name="T4" fmla="*/ 2061 w 3473"/>
                <a:gd name="T5" fmla="*/ 881 h 881"/>
                <a:gd name="T6" fmla="*/ 2140 w 3473"/>
                <a:gd name="T7" fmla="*/ 856 h 881"/>
                <a:gd name="T8" fmla="*/ 2214 w 3473"/>
                <a:gd name="T9" fmla="*/ 849 h 881"/>
                <a:gd name="T10" fmla="*/ 3457 w 3473"/>
                <a:gd name="T11" fmla="*/ 864 h 881"/>
                <a:gd name="T12" fmla="*/ 449 w 3473"/>
                <a:gd name="T13" fmla="*/ 855 h 881"/>
                <a:gd name="T14" fmla="*/ 1918 w 3473"/>
                <a:gd name="T15" fmla="*/ 853 h 881"/>
                <a:gd name="T16" fmla="*/ 1918 w 3473"/>
                <a:gd name="T17" fmla="*/ 853 h 881"/>
                <a:gd name="T18" fmla="*/ 648 w 3473"/>
                <a:gd name="T19" fmla="*/ 559 h 881"/>
                <a:gd name="T20" fmla="*/ 507 w 3473"/>
                <a:gd name="T21" fmla="*/ 838 h 881"/>
                <a:gd name="T22" fmla="*/ 1785 w 3473"/>
                <a:gd name="T23" fmla="*/ 747 h 881"/>
                <a:gd name="T24" fmla="*/ 1746 w 3473"/>
                <a:gd name="T25" fmla="*/ 561 h 881"/>
                <a:gd name="T26" fmla="*/ 1877 w 3473"/>
                <a:gd name="T27" fmla="*/ 813 h 881"/>
                <a:gd name="T28" fmla="*/ 2304 w 3473"/>
                <a:gd name="T29" fmla="*/ 775 h 881"/>
                <a:gd name="T30" fmla="*/ 76 w 3473"/>
                <a:gd name="T31" fmla="*/ 772 h 881"/>
                <a:gd name="T32" fmla="*/ 2317 w 3473"/>
                <a:gd name="T33" fmla="*/ 769 h 881"/>
                <a:gd name="T34" fmla="*/ 2377 w 3473"/>
                <a:gd name="T35" fmla="*/ 530 h 881"/>
                <a:gd name="T36" fmla="*/ 2395 w 3473"/>
                <a:gd name="T37" fmla="*/ 509 h 881"/>
                <a:gd name="T38" fmla="*/ 2317 w 3473"/>
                <a:gd name="T39" fmla="*/ 769 h 881"/>
                <a:gd name="T40" fmla="*/ 1 w 3473"/>
                <a:gd name="T41" fmla="*/ 572 h 881"/>
                <a:gd name="T42" fmla="*/ 9 w 3473"/>
                <a:gd name="T43" fmla="*/ 418 h 881"/>
                <a:gd name="T44" fmla="*/ 19 w 3473"/>
                <a:gd name="T45" fmla="*/ 580 h 881"/>
                <a:gd name="T46" fmla="*/ 3465 w 3473"/>
                <a:gd name="T47" fmla="*/ 630 h 881"/>
                <a:gd name="T48" fmla="*/ 3465 w 3473"/>
                <a:gd name="T49" fmla="*/ 579 h 881"/>
                <a:gd name="T50" fmla="*/ 3450 w 3473"/>
                <a:gd name="T51" fmla="*/ 459 h 881"/>
                <a:gd name="T52" fmla="*/ 3467 w 3473"/>
                <a:gd name="T53" fmla="*/ 456 h 881"/>
                <a:gd name="T54" fmla="*/ 3473 w 3473"/>
                <a:gd name="T55" fmla="*/ 570 h 881"/>
                <a:gd name="T56" fmla="*/ 659 w 3473"/>
                <a:gd name="T57" fmla="*/ 500 h 881"/>
                <a:gd name="T58" fmla="*/ 1726 w 3473"/>
                <a:gd name="T59" fmla="*/ 488 h 881"/>
                <a:gd name="T60" fmla="*/ 660 w 3473"/>
                <a:gd name="T61" fmla="*/ 488 h 881"/>
                <a:gd name="T62" fmla="*/ 716 w 3473"/>
                <a:gd name="T63" fmla="*/ 272 h 881"/>
                <a:gd name="T64" fmla="*/ 795 w 3473"/>
                <a:gd name="T65" fmla="*/ 189 h 881"/>
                <a:gd name="T66" fmla="*/ 704 w 3473"/>
                <a:gd name="T67" fmla="*/ 337 h 881"/>
                <a:gd name="T68" fmla="*/ 1722 w 3473"/>
                <a:gd name="T69" fmla="*/ 460 h 881"/>
                <a:gd name="T70" fmla="*/ 1597 w 3473"/>
                <a:gd name="T71" fmla="*/ 163 h 881"/>
                <a:gd name="T72" fmla="*/ 1731 w 3473"/>
                <a:gd name="T73" fmla="*/ 468 h 881"/>
                <a:gd name="T74" fmla="*/ 2406 w 3473"/>
                <a:gd name="T75" fmla="*/ 422 h 881"/>
                <a:gd name="T76" fmla="*/ 17 w 3473"/>
                <a:gd name="T77" fmla="*/ 399 h 881"/>
                <a:gd name="T78" fmla="*/ 2553 w 3473"/>
                <a:gd name="T79" fmla="*/ 136 h 881"/>
                <a:gd name="T80" fmla="*/ 2430 w 3473"/>
                <a:gd name="T81" fmla="*/ 341 h 881"/>
                <a:gd name="T82" fmla="*/ 17 w 3473"/>
                <a:gd name="T83" fmla="*/ 305 h 881"/>
                <a:gd name="T84" fmla="*/ 3365 w 3473"/>
                <a:gd name="T85" fmla="*/ 209 h 881"/>
                <a:gd name="T86" fmla="*/ 3253 w 3473"/>
                <a:gd name="T87" fmla="*/ 122 h 881"/>
                <a:gd name="T88" fmla="*/ 3110 w 3473"/>
                <a:gd name="T89" fmla="*/ 30 h 881"/>
                <a:gd name="T90" fmla="*/ 3341 w 3473"/>
                <a:gd name="T91" fmla="*/ 201 h 881"/>
                <a:gd name="T92" fmla="*/ 830 w 3473"/>
                <a:gd name="T93" fmla="*/ 154 h 881"/>
                <a:gd name="T94" fmla="*/ 1547 w 3473"/>
                <a:gd name="T95" fmla="*/ 129 h 881"/>
                <a:gd name="T96" fmla="*/ 841 w 3473"/>
                <a:gd name="T97" fmla="*/ 123 h 881"/>
                <a:gd name="T98" fmla="*/ 1088 w 3473"/>
                <a:gd name="T99" fmla="*/ 11 h 881"/>
                <a:gd name="T100" fmla="*/ 1155 w 3473"/>
                <a:gd name="T101" fmla="*/ 10 h 881"/>
                <a:gd name="T102" fmla="*/ 1072 w 3473"/>
                <a:gd name="T103" fmla="*/ 31 h 881"/>
                <a:gd name="T104" fmla="*/ 846 w 3473"/>
                <a:gd name="T105" fmla="*/ 138 h 881"/>
                <a:gd name="T106" fmla="*/ 1226 w 3473"/>
                <a:gd name="T107" fmla="*/ 18 h 881"/>
                <a:gd name="T108" fmla="*/ 1536 w 3473"/>
                <a:gd name="T109" fmla="*/ 110 h 881"/>
                <a:gd name="T110" fmla="*/ 2650 w 3473"/>
                <a:gd name="T111" fmla="*/ 78 h 881"/>
                <a:gd name="T112" fmla="*/ 2763 w 3473"/>
                <a:gd name="T113" fmla="*/ 23 h 881"/>
                <a:gd name="T114" fmla="*/ 2768 w 3473"/>
                <a:gd name="T115" fmla="*/ 39 h 881"/>
                <a:gd name="T116" fmla="*/ 3016 w 3473"/>
                <a:gd name="T117" fmla="*/ 7 h 881"/>
                <a:gd name="T118" fmla="*/ 1197 w 3473"/>
                <a:gd name="T119" fmla="*/ 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881">
                  <a:moveTo>
                    <a:pt x="333" y="881"/>
                  </a:moveTo>
                  <a:cubicBezTo>
                    <a:pt x="328" y="881"/>
                    <a:pt x="323" y="881"/>
                    <a:pt x="318" y="881"/>
                  </a:cubicBezTo>
                  <a:cubicBezTo>
                    <a:pt x="318" y="881"/>
                    <a:pt x="318" y="881"/>
                    <a:pt x="318" y="881"/>
                  </a:cubicBezTo>
                  <a:cubicBezTo>
                    <a:pt x="302" y="880"/>
                    <a:pt x="286" y="879"/>
                    <a:pt x="270" y="876"/>
                  </a:cubicBezTo>
                  <a:cubicBezTo>
                    <a:pt x="246" y="872"/>
                    <a:pt x="222" y="866"/>
                    <a:pt x="199" y="857"/>
                  </a:cubicBezTo>
                  <a:cubicBezTo>
                    <a:pt x="168" y="845"/>
                    <a:pt x="139" y="829"/>
                    <a:pt x="114" y="808"/>
                  </a:cubicBezTo>
                  <a:cubicBezTo>
                    <a:pt x="110" y="805"/>
                    <a:pt x="109" y="800"/>
                    <a:pt x="112" y="796"/>
                  </a:cubicBezTo>
                  <a:cubicBezTo>
                    <a:pt x="115" y="792"/>
                    <a:pt x="120" y="792"/>
                    <a:pt x="124" y="795"/>
                  </a:cubicBezTo>
                  <a:cubicBezTo>
                    <a:pt x="148" y="814"/>
                    <a:pt x="176" y="830"/>
                    <a:pt x="205" y="841"/>
                  </a:cubicBezTo>
                  <a:cubicBezTo>
                    <a:pt x="227" y="850"/>
                    <a:pt x="250" y="856"/>
                    <a:pt x="273" y="860"/>
                  </a:cubicBezTo>
                  <a:cubicBezTo>
                    <a:pt x="288" y="862"/>
                    <a:pt x="303" y="864"/>
                    <a:pt x="318" y="864"/>
                  </a:cubicBezTo>
                  <a:cubicBezTo>
                    <a:pt x="318" y="864"/>
                    <a:pt x="318" y="864"/>
                    <a:pt x="318" y="864"/>
                  </a:cubicBezTo>
                  <a:cubicBezTo>
                    <a:pt x="327" y="864"/>
                    <a:pt x="336" y="865"/>
                    <a:pt x="344" y="864"/>
                  </a:cubicBezTo>
                  <a:cubicBezTo>
                    <a:pt x="368" y="864"/>
                    <a:pt x="392" y="861"/>
                    <a:pt x="415" y="855"/>
                  </a:cubicBezTo>
                  <a:cubicBezTo>
                    <a:pt x="419" y="854"/>
                    <a:pt x="423" y="853"/>
                    <a:pt x="428" y="852"/>
                  </a:cubicBezTo>
                  <a:cubicBezTo>
                    <a:pt x="432" y="851"/>
                    <a:pt x="437" y="853"/>
                    <a:pt x="438" y="858"/>
                  </a:cubicBezTo>
                  <a:cubicBezTo>
                    <a:pt x="439" y="862"/>
                    <a:pt x="437" y="867"/>
                    <a:pt x="432" y="868"/>
                  </a:cubicBezTo>
                  <a:cubicBezTo>
                    <a:pt x="428" y="869"/>
                    <a:pt x="423" y="871"/>
                    <a:pt x="419" y="872"/>
                  </a:cubicBezTo>
                  <a:cubicBezTo>
                    <a:pt x="394" y="877"/>
                    <a:pt x="369" y="881"/>
                    <a:pt x="345" y="881"/>
                  </a:cubicBezTo>
                  <a:cubicBezTo>
                    <a:pt x="341" y="881"/>
                    <a:pt x="337" y="881"/>
                    <a:pt x="333" y="881"/>
                  </a:cubicBezTo>
                  <a:close/>
                  <a:moveTo>
                    <a:pt x="2061" y="881"/>
                  </a:moveTo>
                  <a:cubicBezTo>
                    <a:pt x="2039" y="881"/>
                    <a:pt x="2016" y="880"/>
                    <a:pt x="1996" y="876"/>
                  </a:cubicBezTo>
                  <a:cubicBezTo>
                    <a:pt x="1977" y="873"/>
                    <a:pt x="1959" y="868"/>
                    <a:pt x="1942" y="862"/>
                  </a:cubicBezTo>
                  <a:cubicBezTo>
                    <a:pt x="1937" y="861"/>
                    <a:pt x="1935" y="856"/>
                    <a:pt x="1936" y="851"/>
                  </a:cubicBezTo>
                  <a:cubicBezTo>
                    <a:pt x="1938" y="847"/>
                    <a:pt x="1942" y="845"/>
                    <a:pt x="1947" y="846"/>
                  </a:cubicBezTo>
                  <a:cubicBezTo>
                    <a:pt x="1963" y="852"/>
                    <a:pt x="1981" y="856"/>
                    <a:pt x="1998" y="859"/>
                  </a:cubicBezTo>
                  <a:cubicBezTo>
                    <a:pt x="2021" y="863"/>
                    <a:pt x="2045" y="865"/>
                    <a:pt x="2070" y="864"/>
                  </a:cubicBezTo>
                  <a:cubicBezTo>
                    <a:pt x="2094" y="864"/>
                    <a:pt x="2118" y="861"/>
                    <a:pt x="2140" y="856"/>
                  </a:cubicBezTo>
                  <a:cubicBezTo>
                    <a:pt x="2145" y="855"/>
                    <a:pt x="2149" y="854"/>
                    <a:pt x="2154" y="852"/>
                  </a:cubicBezTo>
                  <a:cubicBezTo>
                    <a:pt x="2154" y="852"/>
                    <a:pt x="2154" y="852"/>
                    <a:pt x="2154" y="852"/>
                  </a:cubicBezTo>
                  <a:cubicBezTo>
                    <a:pt x="2172" y="847"/>
                    <a:pt x="2190" y="841"/>
                    <a:pt x="2207" y="834"/>
                  </a:cubicBezTo>
                  <a:cubicBezTo>
                    <a:pt x="2223" y="826"/>
                    <a:pt x="2239" y="817"/>
                    <a:pt x="2254" y="807"/>
                  </a:cubicBezTo>
                  <a:cubicBezTo>
                    <a:pt x="2258" y="804"/>
                    <a:pt x="2263" y="805"/>
                    <a:pt x="2265" y="809"/>
                  </a:cubicBezTo>
                  <a:cubicBezTo>
                    <a:pt x="2268" y="813"/>
                    <a:pt x="2267" y="818"/>
                    <a:pt x="2263" y="821"/>
                  </a:cubicBezTo>
                  <a:cubicBezTo>
                    <a:pt x="2248" y="832"/>
                    <a:pt x="2231" y="841"/>
                    <a:pt x="2214" y="849"/>
                  </a:cubicBezTo>
                  <a:cubicBezTo>
                    <a:pt x="2196" y="857"/>
                    <a:pt x="2178" y="864"/>
                    <a:pt x="2158" y="869"/>
                  </a:cubicBezTo>
                  <a:cubicBezTo>
                    <a:pt x="2158" y="869"/>
                    <a:pt x="2158" y="869"/>
                    <a:pt x="2158" y="869"/>
                  </a:cubicBezTo>
                  <a:cubicBezTo>
                    <a:pt x="2154" y="870"/>
                    <a:pt x="2149" y="871"/>
                    <a:pt x="2144" y="872"/>
                  </a:cubicBezTo>
                  <a:cubicBezTo>
                    <a:pt x="2121" y="878"/>
                    <a:pt x="2096" y="881"/>
                    <a:pt x="2070" y="881"/>
                  </a:cubicBezTo>
                  <a:cubicBezTo>
                    <a:pt x="2067" y="881"/>
                    <a:pt x="2064" y="881"/>
                    <a:pt x="2061" y="881"/>
                  </a:cubicBezTo>
                  <a:close/>
                  <a:moveTo>
                    <a:pt x="3465" y="873"/>
                  </a:moveTo>
                  <a:cubicBezTo>
                    <a:pt x="3460" y="873"/>
                    <a:pt x="3457" y="869"/>
                    <a:pt x="3457" y="864"/>
                  </a:cubicBezTo>
                  <a:cubicBezTo>
                    <a:pt x="3457" y="650"/>
                    <a:pt x="3457" y="650"/>
                    <a:pt x="3457" y="650"/>
                  </a:cubicBezTo>
                  <a:cubicBezTo>
                    <a:pt x="3457" y="645"/>
                    <a:pt x="3460" y="641"/>
                    <a:pt x="3465" y="641"/>
                  </a:cubicBezTo>
                  <a:cubicBezTo>
                    <a:pt x="3470" y="641"/>
                    <a:pt x="3473" y="645"/>
                    <a:pt x="3473" y="650"/>
                  </a:cubicBezTo>
                  <a:cubicBezTo>
                    <a:pt x="3473" y="864"/>
                    <a:pt x="3473" y="864"/>
                    <a:pt x="3473" y="864"/>
                  </a:cubicBezTo>
                  <a:cubicBezTo>
                    <a:pt x="3473" y="869"/>
                    <a:pt x="3470" y="873"/>
                    <a:pt x="3465" y="873"/>
                  </a:cubicBezTo>
                  <a:close/>
                  <a:moveTo>
                    <a:pt x="457" y="860"/>
                  </a:moveTo>
                  <a:cubicBezTo>
                    <a:pt x="453" y="860"/>
                    <a:pt x="450" y="858"/>
                    <a:pt x="449" y="855"/>
                  </a:cubicBezTo>
                  <a:cubicBezTo>
                    <a:pt x="447" y="850"/>
                    <a:pt x="450" y="845"/>
                    <a:pt x="454" y="844"/>
                  </a:cubicBezTo>
                  <a:cubicBezTo>
                    <a:pt x="461" y="841"/>
                    <a:pt x="468" y="838"/>
                    <a:pt x="474" y="836"/>
                  </a:cubicBezTo>
                  <a:cubicBezTo>
                    <a:pt x="479" y="834"/>
                    <a:pt x="484" y="836"/>
                    <a:pt x="486" y="840"/>
                  </a:cubicBezTo>
                  <a:cubicBezTo>
                    <a:pt x="488" y="844"/>
                    <a:pt x="486" y="849"/>
                    <a:pt x="481" y="851"/>
                  </a:cubicBezTo>
                  <a:cubicBezTo>
                    <a:pt x="474" y="854"/>
                    <a:pt x="467" y="857"/>
                    <a:pt x="460" y="860"/>
                  </a:cubicBezTo>
                  <a:cubicBezTo>
                    <a:pt x="459" y="860"/>
                    <a:pt x="458" y="860"/>
                    <a:pt x="457" y="860"/>
                  </a:cubicBezTo>
                  <a:close/>
                  <a:moveTo>
                    <a:pt x="1918" y="853"/>
                  </a:moveTo>
                  <a:cubicBezTo>
                    <a:pt x="1917" y="853"/>
                    <a:pt x="1916" y="852"/>
                    <a:pt x="1914" y="852"/>
                  </a:cubicBezTo>
                  <a:cubicBezTo>
                    <a:pt x="1907" y="849"/>
                    <a:pt x="1900" y="845"/>
                    <a:pt x="1893" y="842"/>
                  </a:cubicBezTo>
                  <a:cubicBezTo>
                    <a:pt x="1889" y="840"/>
                    <a:pt x="1888" y="835"/>
                    <a:pt x="1890" y="830"/>
                  </a:cubicBezTo>
                  <a:cubicBezTo>
                    <a:pt x="1892" y="826"/>
                    <a:pt x="1897" y="825"/>
                    <a:pt x="1901" y="827"/>
                  </a:cubicBezTo>
                  <a:cubicBezTo>
                    <a:pt x="1908" y="830"/>
                    <a:pt x="1914" y="833"/>
                    <a:pt x="1921" y="836"/>
                  </a:cubicBezTo>
                  <a:cubicBezTo>
                    <a:pt x="1925" y="838"/>
                    <a:pt x="1927" y="843"/>
                    <a:pt x="1926" y="847"/>
                  </a:cubicBezTo>
                  <a:cubicBezTo>
                    <a:pt x="1924" y="851"/>
                    <a:pt x="1921" y="853"/>
                    <a:pt x="1918" y="853"/>
                  </a:cubicBezTo>
                  <a:close/>
                  <a:moveTo>
                    <a:pt x="503" y="839"/>
                  </a:moveTo>
                  <a:cubicBezTo>
                    <a:pt x="500" y="839"/>
                    <a:pt x="497" y="838"/>
                    <a:pt x="496" y="835"/>
                  </a:cubicBezTo>
                  <a:cubicBezTo>
                    <a:pt x="494" y="831"/>
                    <a:pt x="495" y="826"/>
                    <a:pt x="499" y="823"/>
                  </a:cubicBezTo>
                  <a:cubicBezTo>
                    <a:pt x="534" y="804"/>
                    <a:pt x="563" y="780"/>
                    <a:pt x="586" y="751"/>
                  </a:cubicBezTo>
                  <a:cubicBezTo>
                    <a:pt x="605" y="726"/>
                    <a:pt x="620" y="698"/>
                    <a:pt x="630" y="667"/>
                  </a:cubicBezTo>
                  <a:cubicBezTo>
                    <a:pt x="635" y="655"/>
                    <a:pt x="638" y="642"/>
                    <a:pt x="641" y="629"/>
                  </a:cubicBezTo>
                  <a:cubicBezTo>
                    <a:pt x="645" y="607"/>
                    <a:pt x="648" y="583"/>
                    <a:pt x="648" y="559"/>
                  </a:cubicBezTo>
                  <a:cubicBezTo>
                    <a:pt x="648" y="554"/>
                    <a:pt x="652" y="550"/>
                    <a:pt x="657" y="551"/>
                  </a:cubicBezTo>
                  <a:cubicBezTo>
                    <a:pt x="662" y="551"/>
                    <a:pt x="665" y="555"/>
                    <a:pt x="665" y="559"/>
                  </a:cubicBezTo>
                  <a:cubicBezTo>
                    <a:pt x="665" y="585"/>
                    <a:pt x="662" y="609"/>
                    <a:pt x="657" y="632"/>
                  </a:cubicBezTo>
                  <a:cubicBezTo>
                    <a:pt x="655" y="646"/>
                    <a:pt x="651" y="660"/>
                    <a:pt x="646" y="673"/>
                  </a:cubicBezTo>
                  <a:cubicBezTo>
                    <a:pt x="646" y="673"/>
                    <a:pt x="646" y="673"/>
                    <a:pt x="646" y="673"/>
                  </a:cubicBezTo>
                  <a:cubicBezTo>
                    <a:pt x="635" y="705"/>
                    <a:pt x="619" y="735"/>
                    <a:pt x="599" y="761"/>
                  </a:cubicBezTo>
                  <a:cubicBezTo>
                    <a:pt x="575" y="792"/>
                    <a:pt x="544" y="818"/>
                    <a:pt x="507" y="838"/>
                  </a:cubicBezTo>
                  <a:cubicBezTo>
                    <a:pt x="506" y="839"/>
                    <a:pt x="505" y="839"/>
                    <a:pt x="503" y="839"/>
                  </a:cubicBezTo>
                  <a:close/>
                  <a:moveTo>
                    <a:pt x="1873" y="829"/>
                  </a:moveTo>
                  <a:cubicBezTo>
                    <a:pt x="1871" y="829"/>
                    <a:pt x="1870" y="828"/>
                    <a:pt x="1868" y="827"/>
                  </a:cubicBezTo>
                  <a:cubicBezTo>
                    <a:pt x="1866" y="826"/>
                    <a:pt x="1863" y="824"/>
                    <a:pt x="1861" y="822"/>
                  </a:cubicBezTo>
                  <a:cubicBezTo>
                    <a:pt x="1840" y="808"/>
                    <a:pt x="1822" y="793"/>
                    <a:pt x="1807" y="776"/>
                  </a:cubicBezTo>
                  <a:cubicBezTo>
                    <a:pt x="1799" y="767"/>
                    <a:pt x="1792" y="757"/>
                    <a:pt x="1785" y="747"/>
                  </a:cubicBezTo>
                  <a:cubicBezTo>
                    <a:pt x="1785" y="747"/>
                    <a:pt x="1785" y="747"/>
                    <a:pt x="1785" y="747"/>
                  </a:cubicBezTo>
                  <a:cubicBezTo>
                    <a:pt x="1778" y="738"/>
                    <a:pt x="1773" y="729"/>
                    <a:pt x="1767" y="719"/>
                  </a:cubicBezTo>
                  <a:cubicBezTo>
                    <a:pt x="1746" y="678"/>
                    <a:pt x="1733" y="631"/>
                    <a:pt x="1730" y="578"/>
                  </a:cubicBezTo>
                  <a:cubicBezTo>
                    <a:pt x="1729" y="573"/>
                    <a:pt x="1729" y="567"/>
                    <a:pt x="1729" y="561"/>
                  </a:cubicBezTo>
                  <a:cubicBezTo>
                    <a:pt x="1728" y="538"/>
                    <a:pt x="1728" y="538"/>
                    <a:pt x="1728" y="538"/>
                  </a:cubicBezTo>
                  <a:cubicBezTo>
                    <a:pt x="1728" y="534"/>
                    <a:pt x="1732" y="530"/>
                    <a:pt x="1737" y="530"/>
                  </a:cubicBezTo>
                  <a:cubicBezTo>
                    <a:pt x="1741" y="530"/>
                    <a:pt x="1745" y="533"/>
                    <a:pt x="1745" y="538"/>
                  </a:cubicBezTo>
                  <a:cubicBezTo>
                    <a:pt x="1746" y="561"/>
                    <a:pt x="1746" y="561"/>
                    <a:pt x="1746" y="561"/>
                  </a:cubicBezTo>
                  <a:cubicBezTo>
                    <a:pt x="1746" y="566"/>
                    <a:pt x="1746" y="572"/>
                    <a:pt x="1747" y="577"/>
                  </a:cubicBezTo>
                  <a:cubicBezTo>
                    <a:pt x="1750" y="627"/>
                    <a:pt x="1762" y="672"/>
                    <a:pt x="1782" y="711"/>
                  </a:cubicBezTo>
                  <a:cubicBezTo>
                    <a:pt x="1787" y="720"/>
                    <a:pt x="1793" y="729"/>
                    <a:pt x="1799" y="738"/>
                  </a:cubicBezTo>
                  <a:cubicBezTo>
                    <a:pt x="1799" y="738"/>
                    <a:pt x="1799" y="738"/>
                    <a:pt x="1799" y="738"/>
                  </a:cubicBezTo>
                  <a:cubicBezTo>
                    <a:pt x="1805" y="747"/>
                    <a:pt x="1812" y="756"/>
                    <a:pt x="1820" y="765"/>
                  </a:cubicBezTo>
                  <a:cubicBezTo>
                    <a:pt x="1834" y="780"/>
                    <a:pt x="1851" y="795"/>
                    <a:pt x="1870" y="808"/>
                  </a:cubicBezTo>
                  <a:cubicBezTo>
                    <a:pt x="1873" y="810"/>
                    <a:pt x="1875" y="812"/>
                    <a:pt x="1877" y="813"/>
                  </a:cubicBezTo>
                  <a:cubicBezTo>
                    <a:pt x="1881" y="816"/>
                    <a:pt x="1883" y="821"/>
                    <a:pt x="1880" y="825"/>
                  </a:cubicBezTo>
                  <a:cubicBezTo>
                    <a:pt x="1878" y="827"/>
                    <a:pt x="1876" y="829"/>
                    <a:pt x="1873" y="829"/>
                  </a:cubicBezTo>
                  <a:close/>
                  <a:moveTo>
                    <a:pt x="2281" y="805"/>
                  </a:moveTo>
                  <a:cubicBezTo>
                    <a:pt x="2279" y="805"/>
                    <a:pt x="2276" y="804"/>
                    <a:pt x="2275" y="802"/>
                  </a:cubicBezTo>
                  <a:cubicBezTo>
                    <a:pt x="2271" y="799"/>
                    <a:pt x="2272" y="793"/>
                    <a:pt x="2276" y="790"/>
                  </a:cubicBezTo>
                  <a:cubicBezTo>
                    <a:pt x="2281" y="786"/>
                    <a:pt x="2287" y="781"/>
                    <a:pt x="2292" y="775"/>
                  </a:cubicBezTo>
                  <a:cubicBezTo>
                    <a:pt x="2295" y="772"/>
                    <a:pt x="2300" y="772"/>
                    <a:pt x="2304" y="775"/>
                  </a:cubicBezTo>
                  <a:cubicBezTo>
                    <a:pt x="2307" y="779"/>
                    <a:pt x="2307" y="784"/>
                    <a:pt x="2304" y="787"/>
                  </a:cubicBezTo>
                  <a:cubicBezTo>
                    <a:pt x="2298" y="793"/>
                    <a:pt x="2292" y="798"/>
                    <a:pt x="2286" y="803"/>
                  </a:cubicBezTo>
                  <a:cubicBezTo>
                    <a:pt x="2285" y="805"/>
                    <a:pt x="2283" y="805"/>
                    <a:pt x="2281" y="805"/>
                  </a:cubicBezTo>
                  <a:close/>
                  <a:moveTo>
                    <a:pt x="98" y="791"/>
                  </a:moveTo>
                  <a:cubicBezTo>
                    <a:pt x="96" y="791"/>
                    <a:pt x="93" y="790"/>
                    <a:pt x="92" y="789"/>
                  </a:cubicBezTo>
                  <a:cubicBezTo>
                    <a:pt x="88" y="785"/>
                    <a:pt x="85" y="782"/>
                    <a:pt x="81" y="778"/>
                  </a:cubicBezTo>
                  <a:cubicBezTo>
                    <a:pt x="79" y="776"/>
                    <a:pt x="78" y="774"/>
                    <a:pt x="76" y="772"/>
                  </a:cubicBezTo>
                  <a:cubicBezTo>
                    <a:pt x="73" y="768"/>
                    <a:pt x="73" y="763"/>
                    <a:pt x="77" y="760"/>
                  </a:cubicBezTo>
                  <a:cubicBezTo>
                    <a:pt x="80" y="757"/>
                    <a:pt x="85" y="757"/>
                    <a:pt x="89" y="761"/>
                  </a:cubicBezTo>
                  <a:cubicBezTo>
                    <a:pt x="90" y="763"/>
                    <a:pt x="92" y="765"/>
                    <a:pt x="94" y="767"/>
                  </a:cubicBezTo>
                  <a:cubicBezTo>
                    <a:pt x="97" y="770"/>
                    <a:pt x="100" y="773"/>
                    <a:pt x="104" y="777"/>
                  </a:cubicBezTo>
                  <a:cubicBezTo>
                    <a:pt x="107" y="780"/>
                    <a:pt x="107" y="785"/>
                    <a:pt x="104" y="789"/>
                  </a:cubicBezTo>
                  <a:cubicBezTo>
                    <a:pt x="102" y="790"/>
                    <a:pt x="100" y="791"/>
                    <a:pt x="98" y="791"/>
                  </a:cubicBezTo>
                  <a:close/>
                  <a:moveTo>
                    <a:pt x="2317" y="769"/>
                  </a:moveTo>
                  <a:cubicBezTo>
                    <a:pt x="2315" y="769"/>
                    <a:pt x="2313" y="768"/>
                    <a:pt x="2311" y="767"/>
                  </a:cubicBezTo>
                  <a:cubicBezTo>
                    <a:pt x="2308" y="764"/>
                    <a:pt x="2307" y="759"/>
                    <a:pt x="2310" y="755"/>
                  </a:cubicBezTo>
                  <a:cubicBezTo>
                    <a:pt x="2325" y="737"/>
                    <a:pt x="2337" y="718"/>
                    <a:pt x="2347" y="696"/>
                  </a:cubicBezTo>
                  <a:cubicBezTo>
                    <a:pt x="2365" y="657"/>
                    <a:pt x="2375" y="611"/>
                    <a:pt x="2376" y="561"/>
                  </a:cubicBezTo>
                  <a:cubicBezTo>
                    <a:pt x="2376" y="561"/>
                    <a:pt x="2376" y="561"/>
                    <a:pt x="2376" y="561"/>
                  </a:cubicBezTo>
                  <a:cubicBezTo>
                    <a:pt x="2377" y="536"/>
                    <a:pt x="2377" y="536"/>
                    <a:pt x="2377" y="536"/>
                  </a:cubicBezTo>
                  <a:cubicBezTo>
                    <a:pt x="2377" y="534"/>
                    <a:pt x="2377" y="532"/>
                    <a:pt x="2377" y="530"/>
                  </a:cubicBezTo>
                  <a:cubicBezTo>
                    <a:pt x="2377" y="522"/>
                    <a:pt x="2377" y="515"/>
                    <a:pt x="2378" y="507"/>
                  </a:cubicBezTo>
                  <a:cubicBezTo>
                    <a:pt x="2379" y="489"/>
                    <a:pt x="2381" y="471"/>
                    <a:pt x="2384" y="450"/>
                  </a:cubicBezTo>
                  <a:cubicBezTo>
                    <a:pt x="2385" y="447"/>
                    <a:pt x="2385" y="447"/>
                    <a:pt x="2385" y="447"/>
                  </a:cubicBezTo>
                  <a:cubicBezTo>
                    <a:pt x="2385" y="442"/>
                    <a:pt x="2390" y="439"/>
                    <a:pt x="2394" y="440"/>
                  </a:cubicBezTo>
                  <a:cubicBezTo>
                    <a:pt x="2399" y="440"/>
                    <a:pt x="2402" y="445"/>
                    <a:pt x="2401" y="449"/>
                  </a:cubicBezTo>
                  <a:cubicBezTo>
                    <a:pt x="2401" y="453"/>
                    <a:pt x="2401" y="453"/>
                    <a:pt x="2401" y="453"/>
                  </a:cubicBezTo>
                  <a:cubicBezTo>
                    <a:pt x="2398" y="473"/>
                    <a:pt x="2396" y="491"/>
                    <a:pt x="2395" y="509"/>
                  </a:cubicBezTo>
                  <a:cubicBezTo>
                    <a:pt x="2394" y="516"/>
                    <a:pt x="2394" y="523"/>
                    <a:pt x="2394" y="530"/>
                  </a:cubicBezTo>
                  <a:cubicBezTo>
                    <a:pt x="2394" y="532"/>
                    <a:pt x="2394" y="534"/>
                    <a:pt x="2394" y="537"/>
                  </a:cubicBezTo>
                  <a:cubicBezTo>
                    <a:pt x="2393" y="561"/>
                    <a:pt x="2393" y="561"/>
                    <a:pt x="2393" y="561"/>
                  </a:cubicBezTo>
                  <a:cubicBezTo>
                    <a:pt x="2393" y="561"/>
                    <a:pt x="2393" y="561"/>
                    <a:pt x="2393" y="561"/>
                  </a:cubicBezTo>
                  <a:cubicBezTo>
                    <a:pt x="2392" y="614"/>
                    <a:pt x="2381" y="662"/>
                    <a:pt x="2362" y="703"/>
                  </a:cubicBezTo>
                  <a:cubicBezTo>
                    <a:pt x="2352" y="726"/>
                    <a:pt x="2339" y="747"/>
                    <a:pt x="2323" y="766"/>
                  </a:cubicBezTo>
                  <a:cubicBezTo>
                    <a:pt x="2322" y="768"/>
                    <a:pt x="2319" y="769"/>
                    <a:pt x="2317" y="769"/>
                  </a:cubicBezTo>
                  <a:close/>
                  <a:moveTo>
                    <a:pt x="65" y="752"/>
                  </a:moveTo>
                  <a:cubicBezTo>
                    <a:pt x="62" y="752"/>
                    <a:pt x="59" y="751"/>
                    <a:pt x="58" y="749"/>
                  </a:cubicBezTo>
                  <a:cubicBezTo>
                    <a:pt x="38" y="721"/>
                    <a:pt x="24" y="689"/>
                    <a:pt x="14" y="655"/>
                  </a:cubicBezTo>
                  <a:cubicBezTo>
                    <a:pt x="13" y="651"/>
                    <a:pt x="12" y="647"/>
                    <a:pt x="11" y="643"/>
                  </a:cubicBezTo>
                  <a:cubicBezTo>
                    <a:pt x="11" y="643"/>
                    <a:pt x="11" y="643"/>
                    <a:pt x="11" y="643"/>
                  </a:cubicBezTo>
                  <a:cubicBezTo>
                    <a:pt x="6" y="623"/>
                    <a:pt x="3" y="603"/>
                    <a:pt x="2" y="581"/>
                  </a:cubicBezTo>
                  <a:cubicBezTo>
                    <a:pt x="1" y="572"/>
                    <a:pt x="1" y="572"/>
                    <a:pt x="1" y="572"/>
                  </a:cubicBezTo>
                  <a:cubicBezTo>
                    <a:pt x="1" y="570"/>
                    <a:pt x="1" y="568"/>
                    <a:pt x="1" y="566"/>
                  </a:cubicBezTo>
                  <a:cubicBezTo>
                    <a:pt x="1" y="564"/>
                    <a:pt x="1" y="563"/>
                    <a:pt x="1" y="562"/>
                  </a:cubicBezTo>
                  <a:cubicBezTo>
                    <a:pt x="1" y="560"/>
                    <a:pt x="1" y="558"/>
                    <a:pt x="1" y="556"/>
                  </a:cubicBezTo>
                  <a:cubicBezTo>
                    <a:pt x="1" y="552"/>
                    <a:pt x="0" y="549"/>
                    <a:pt x="0" y="544"/>
                  </a:cubicBezTo>
                  <a:cubicBezTo>
                    <a:pt x="1" y="541"/>
                    <a:pt x="1" y="541"/>
                    <a:pt x="1" y="541"/>
                  </a:cubicBezTo>
                  <a:cubicBezTo>
                    <a:pt x="1" y="427"/>
                    <a:pt x="1" y="427"/>
                    <a:pt x="1" y="427"/>
                  </a:cubicBezTo>
                  <a:cubicBezTo>
                    <a:pt x="1" y="422"/>
                    <a:pt x="4" y="418"/>
                    <a:pt x="9" y="418"/>
                  </a:cubicBezTo>
                  <a:cubicBezTo>
                    <a:pt x="14" y="418"/>
                    <a:pt x="17" y="422"/>
                    <a:pt x="17" y="427"/>
                  </a:cubicBezTo>
                  <a:cubicBezTo>
                    <a:pt x="17" y="544"/>
                    <a:pt x="17" y="544"/>
                    <a:pt x="17" y="544"/>
                  </a:cubicBezTo>
                  <a:cubicBezTo>
                    <a:pt x="17" y="549"/>
                    <a:pt x="18" y="552"/>
                    <a:pt x="18" y="556"/>
                  </a:cubicBezTo>
                  <a:cubicBezTo>
                    <a:pt x="18" y="558"/>
                    <a:pt x="18" y="560"/>
                    <a:pt x="18" y="562"/>
                  </a:cubicBezTo>
                  <a:cubicBezTo>
                    <a:pt x="18" y="563"/>
                    <a:pt x="18" y="564"/>
                    <a:pt x="18" y="565"/>
                  </a:cubicBezTo>
                  <a:cubicBezTo>
                    <a:pt x="18" y="567"/>
                    <a:pt x="18" y="569"/>
                    <a:pt x="18" y="571"/>
                  </a:cubicBezTo>
                  <a:cubicBezTo>
                    <a:pt x="19" y="580"/>
                    <a:pt x="19" y="580"/>
                    <a:pt x="19" y="580"/>
                  </a:cubicBezTo>
                  <a:cubicBezTo>
                    <a:pt x="20" y="601"/>
                    <a:pt x="23" y="620"/>
                    <a:pt x="28" y="639"/>
                  </a:cubicBezTo>
                  <a:cubicBezTo>
                    <a:pt x="28" y="639"/>
                    <a:pt x="28" y="639"/>
                    <a:pt x="28" y="639"/>
                  </a:cubicBezTo>
                  <a:cubicBezTo>
                    <a:pt x="29" y="643"/>
                    <a:pt x="30" y="647"/>
                    <a:pt x="31" y="650"/>
                  </a:cubicBezTo>
                  <a:cubicBezTo>
                    <a:pt x="40" y="683"/>
                    <a:pt x="53" y="713"/>
                    <a:pt x="72" y="739"/>
                  </a:cubicBezTo>
                  <a:cubicBezTo>
                    <a:pt x="74" y="743"/>
                    <a:pt x="73" y="748"/>
                    <a:pt x="70" y="751"/>
                  </a:cubicBezTo>
                  <a:cubicBezTo>
                    <a:pt x="68" y="752"/>
                    <a:pt x="66" y="752"/>
                    <a:pt x="65" y="752"/>
                  </a:cubicBezTo>
                  <a:close/>
                  <a:moveTo>
                    <a:pt x="3465" y="630"/>
                  </a:moveTo>
                  <a:cubicBezTo>
                    <a:pt x="3460" y="630"/>
                    <a:pt x="3457" y="626"/>
                    <a:pt x="3457" y="621"/>
                  </a:cubicBezTo>
                  <a:cubicBezTo>
                    <a:pt x="3457" y="599"/>
                    <a:pt x="3457" y="599"/>
                    <a:pt x="3457" y="599"/>
                  </a:cubicBezTo>
                  <a:cubicBezTo>
                    <a:pt x="3457" y="594"/>
                    <a:pt x="3460" y="590"/>
                    <a:pt x="3465" y="590"/>
                  </a:cubicBezTo>
                  <a:cubicBezTo>
                    <a:pt x="3470" y="590"/>
                    <a:pt x="3473" y="594"/>
                    <a:pt x="3473" y="599"/>
                  </a:cubicBezTo>
                  <a:cubicBezTo>
                    <a:pt x="3473" y="621"/>
                    <a:pt x="3473" y="621"/>
                    <a:pt x="3473" y="621"/>
                  </a:cubicBezTo>
                  <a:cubicBezTo>
                    <a:pt x="3473" y="626"/>
                    <a:pt x="3470" y="630"/>
                    <a:pt x="3465" y="630"/>
                  </a:cubicBezTo>
                  <a:close/>
                  <a:moveTo>
                    <a:pt x="3465" y="579"/>
                  </a:moveTo>
                  <a:cubicBezTo>
                    <a:pt x="3460" y="579"/>
                    <a:pt x="3457" y="575"/>
                    <a:pt x="3457" y="570"/>
                  </a:cubicBezTo>
                  <a:cubicBezTo>
                    <a:pt x="3456" y="546"/>
                    <a:pt x="3456" y="546"/>
                    <a:pt x="3456" y="546"/>
                  </a:cubicBezTo>
                  <a:cubicBezTo>
                    <a:pt x="3456" y="531"/>
                    <a:pt x="3456" y="531"/>
                    <a:pt x="3456" y="531"/>
                  </a:cubicBezTo>
                  <a:cubicBezTo>
                    <a:pt x="3456" y="522"/>
                    <a:pt x="3456" y="513"/>
                    <a:pt x="3455" y="504"/>
                  </a:cubicBezTo>
                  <a:cubicBezTo>
                    <a:pt x="3455" y="501"/>
                    <a:pt x="3454" y="499"/>
                    <a:pt x="3454" y="496"/>
                  </a:cubicBezTo>
                  <a:cubicBezTo>
                    <a:pt x="3454" y="489"/>
                    <a:pt x="3453" y="483"/>
                    <a:pt x="3452" y="476"/>
                  </a:cubicBezTo>
                  <a:cubicBezTo>
                    <a:pt x="3452" y="470"/>
                    <a:pt x="3451" y="464"/>
                    <a:pt x="3450" y="459"/>
                  </a:cubicBezTo>
                  <a:cubicBezTo>
                    <a:pt x="3450" y="459"/>
                    <a:pt x="3450" y="459"/>
                    <a:pt x="3450" y="459"/>
                  </a:cubicBezTo>
                  <a:cubicBezTo>
                    <a:pt x="3445" y="426"/>
                    <a:pt x="3438" y="394"/>
                    <a:pt x="3428" y="364"/>
                  </a:cubicBezTo>
                  <a:cubicBezTo>
                    <a:pt x="3416" y="327"/>
                    <a:pt x="3400" y="293"/>
                    <a:pt x="3380" y="261"/>
                  </a:cubicBezTo>
                  <a:cubicBezTo>
                    <a:pt x="3378" y="257"/>
                    <a:pt x="3379" y="251"/>
                    <a:pt x="3383" y="249"/>
                  </a:cubicBezTo>
                  <a:cubicBezTo>
                    <a:pt x="3387" y="247"/>
                    <a:pt x="3392" y="248"/>
                    <a:pt x="3394" y="252"/>
                  </a:cubicBezTo>
                  <a:cubicBezTo>
                    <a:pt x="3415" y="285"/>
                    <a:pt x="3431" y="321"/>
                    <a:pt x="3444" y="358"/>
                  </a:cubicBezTo>
                  <a:cubicBezTo>
                    <a:pt x="3454" y="390"/>
                    <a:pt x="3462" y="422"/>
                    <a:pt x="3467" y="456"/>
                  </a:cubicBezTo>
                  <a:cubicBezTo>
                    <a:pt x="3467" y="456"/>
                    <a:pt x="3467" y="456"/>
                    <a:pt x="3467" y="456"/>
                  </a:cubicBezTo>
                  <a:cubicBezTo>
                    <a:pt x="3468" y="462"/>
                    <a:pt x="3468" y="468"/>
                    <a:pt x="3469" y="474"/>
                  </a:cubicBezTo>
                  <a:cubicBezTo>
                    <a:pt x="3470" y="481"/>
                    <a:pt x="3471" y="488"/>
                    <a:pt x="3471" y="495"/>
                  </a:cubicBezTo>
                  <a:cubicBezTo>
                    <a:pt x="3471" y="497"/>
                    <a:pt x="3472" y="500"/>
                    <a:pt x="3472" y="502"/>
                  </a:cubicBezTo>
                  <a:cubicBezTo>
                    <a:pt x="3473" y="512"/>
                    <a:pt x="3473" y="522"/>
                    <a:pt x="3473" y="531"/>
                  </a:cubicBezTo>
                  <a:cubicBezTo>
                    <a:pt x="3473" y="546"/>
                    <a:pt x="3473" y="546"/>
                    <a:pt x="3473" y="546"/>
                  </a:cubicBezTo>
                  <a:cubicBezTo>
                    <a:pt x="3473" y="570"/>
                    <a:pt x="3473" y="570"/>
                    <a:pt x="3473" y="570"/>
                  </a:cubicBezTo>
                  <a:cubicBezTo>
                    <a:pt x="3473" y="575"/>
                    <a:pt x="3470" y="579"/>
                    <a:pt x="3465" y="579"/>
                  </a:cubicBezTo>
                  <a:close/>
                  <a:moveTo>
                    <a:pt x="657" y="539"/>
                  </a:moveTo>
                  <a:cubicBezTo>
                    <a:pt x="657" y="539"/>
                    <a:pt x="657" y="539"/>
                    <a:pt x="657" y="539"/>
                  </a:cubicBezTo>
                  <a:cubicBezTo>
                    <a:pt x="653" y="539"/>
                    <a:pt x="649" y="535"/>
                    <a:pt x="649" y="531"/>
                  </a:cubicBezTo>
                  <a:cubicBezTo>
                    <a:pt x="649" y="518"/>
                    <a:pt x="649" y="518"/>
                    <a:pt x="649" y="518"/>
                  </a:cubicBezTo>
                  <a:cubicBezTo>
                    <a:pt x="650" y="508"/>
                    <a:pt x="650" y="508"/>
                    <a:pt x="650" y="508"/>
                  </a:cubicBezTo>
                  <a:cubicBezTo>
                    <a:pt x="650" y="503"/>
                    <a:pt x="654" y="499"/>
                    <a:pt x="659" y="500"/>
                  </a:cubicBezTo>
                  <a:cubicBezTo>
                    <a:pt x="664" y="500"/>
                    <a:pt x="667" y="504"/>
                    <a:pt x="667" y="509"/>
                  </a:cubicBezTo>
                  <a:cubicBezTo>
                    <a:pt x="666" y="519"/>
                    <a:pt x="666" y="519"/>
                    <a:pt x="666" y="519"/>
                  </a:cubicBezTo>
                  <a:cubicBezTo>
                    <a:pt x="666" y="531"/>
                    <a:pt x="666" y="531"/>
                    <a:pt x="666" y="531"/>
                  </a:cubicBezTo>
                  <a:cubicBezTo>
                    <a:pt x="666" y="536"/>
                    <a:pt x="662" y="539"/>
                    <a:pt x="657" y="539"/>
                  </a:cubicBezTo>
                  <a:close/>
                  <a:moveTo>
                    <a:pt x="1736" y="518"/>
                  </a:moveTo>
                  <a:cubicBezTo>
                    <a:pt x="1731" y="518"/>
                    <a:pt x="1728" y="515"/>
                    <a:pt x="1727" y="511"/>
                  </a:cubicBezTo>
                  <a:cubicBezTo>
                    <a:pt x="1726" y="488"/>
                    <a:pt x="1726" y="488"/>
                    <a:pt x="1726" y="488"/>
                  </a:cubicBezTo>
                  <a:cubicBezTo>
                    <a:pt x="1725" y="483"/>
                    <a:pt x="1729" y="479"/>
                    <a:pt x="1733" y="479"/>
                  </a:cubicBezTo>
                  <a:cubicBezTo>
                    <a:pt x="1738" y="479"/>
                    <a:pt x="1742" y="482"/>
                    <a:pt x="1743" y="487"/>
                  </a:cubicBezTo>
                  <a:cubicBezTo>
                    <a:pt x="1744" y="509"/>
                    <a:pt x="1744" y="509"/>
                    <a:pt x="1744" y="509"/>
                  </a:cubicBezTo>
                  <a:cubicBezTo>
                    <a:pt x="1745" y="514"/>
                    <a:pt x="1741" y="518"/>
                    <a:pt x="1736" y="518"/>
                  </a:cubicBezTo>
                  <a:cubicBezTo>
                    <a:pt x="1736" y="518"/>
                    <a:pt x="1736" y="518"/>
                    <a:pt x="1736" y="518"/>
                  </a:cubicBezTo>
                  <a:close/>
                  <a:moveTo>
                    <a:pt x="661" y="488"/>
                  </a:moveTo>
                  <a:cubicBezTo>
                    <a:pt x="660" y="488"/>
                    <a:pt x="660" y="488"/>
                    <a:pt x="660" y="488"/>
                  </a:cubicBezTo>
                  <a:cubicBezTo>
                    <a:pt x="655" y="488"/>
                    <a:pt x="652" y="484"/>
                    <a:pt x="652" y="479"/>
                  </a:cubicBezTo>
                  <a:cubicBezTo>
                    <a:pt x="652" y="477"/>
                    <a:pt x="653" y="476"/>
                    <a:pt x="653" y="474"/>
                  </a:cubicBezTo>
                  <a:cubicBezTo>
                    <a:pt x="653" y="472"/>
                    <a:pt x="653" y="470"/>
                    <a:pt x="654" y="467"/>
                  </a:cubicBezTo>
                  <a:cubicBezTo>
                    <a:pt x="655" y="460"/>
                    <a:pt x="655" y="453"/>
                    <a:pt x="657" y="445"/>
                  </a:cubicBezTo>
                  <a:cubicBezTo>
                    <a:pt x="663" y="406"/>
                    <a:pt x="674" y="367"/>
                    <a:pt x="688" y="331"/>
                  </a:cubicBezTo>
                  <a:cubicBezTo>
                    <a:pt x="696" y="311"/>
                    <a:pt x="706" y="291"/>
                    <a:pt x="716" y="272"/>
                  </a:cubicBezTo>
                  <a:cubicBezTo>
                    <a:pt x="716" y="272"/>
                    <a:pt x="716" y="272"/>
                    <a:pt x="716" y="272"/>
                  </a:cubicBezTo>
                  <a:cubicBezTo>
                    <a:pt x="725" y="255"/>
                    <a:pt x="735" y="239"/>
                    <a:pt x="746" y="223"/>
                  </a:cubicBezTo>
                  <a:cubicBezTo>
                    <a:pt x="750" y="217"/>
                    <a:pt x="750" y="217"/>
                    <a:pt x="750" y="217"/>
                  </a:cubicBezTo>
                  <a:cubicBezTo>
                    <a:pt x="765" y="199"/>
                    <a:pt x="765" y="199"/>
                    <a:pt x="765" y="199"/>
                  </a:cubicBezTo>
                  <a:cubicBezTo>
                    <a:pt x="769" y="193"/>
                    <a:pt x="774" y="188"/>
                    <a:pt x="779" y="182"/>
                  </a:cubicBezTo>
                  <a:cubicBezTo>
                    <a:pt x="782" y="178"/>
                    <a:pt x="782" y="178"/>
                    <a:pt x="782" y="178"/>
                  </a:cubicBezTo>
                  <a:cubicBezTo>
                    <a:pt x="785" y="175"/>
                    <a:pt x="791" y="174"/>
                    <a:pt x="794" y="177"/>
                  </a:cubicBezTo>
                  <a:cubicBezTo>
                    <a:pt x="798" y="180"/>
                    <a:pt x="798" y="186"/>
                    <a:pt x="795" y="189"/>
                  </a:cubicBezTo>
                  <a:cubicBezTo>
                    <a:pt x="792" y="193"/>
                    <a:pt x="792" y="193"/>
                    <a:pt x="792" y="193"/>
                  </a:cubicBezTo>
                  <a:cubicBezTo>
                    <a:pt x="787" y="199"/>
                    <a:pt x="782" y="204"/>
                    <a:pt x="778" y="209"/>
                  </a:cubicBezTo>
                  <a:cubicBezTo>
                    <a:pt x="764" y="227"/>
                    <a:pt x="764" y="227"/>
                    <a:pt x="764" y="227"/>
                  </a:cubicBezTo>
                  <a:cubicBezTo>
                    <a:pt x="760" y="233"/>
                    <a:pt x="760" y="233"/>
                    <a:pt x="760" y="233"/>
                  </a:cubicBezTo>
                  <a:cubicBezTo>
                    <a:pt x="750" y="248"/>
                    <a:pt x="740" y="264"/>
                    <a:pt x="731" y="280"/>
                  </a:cubicBezTo>
                  <a:cubicBezTo>
                    <a:pt x="731" y="280"/>
                    <a:pt x="731" y="280"/>
                    <a:pt x="731" y="280"/>
                  </a:cubicBezTo>
                  <a:cubicBezTo>
                    <a:pt x="721" y="298"/>
                    <a:pt x="712" y="317"/>
                    <a:pt x="704" y="337"/>
                  </a:cubicBezTo>
                  <a:cubicBezTo>
                    <a:pt x="690" y="372"/>
                    <a:pt x="680" y="410"/>
                    <a:pt x="674" y="448"/>
                  </a:cubicBezTo>
                  <a:cubicBezTo>
                    <a:pt x="672" y="455"/>
                    <a:pt x="671" y="462"/>
                    <a:pt x="671" y="470"/>
                  </a:cubicBezTo>
                  <a:cubicBezTo>
                    <a:pt x="670" y="472"/>
                    <a:pt x="670" y="474"/>
                    <a:pt x="670" y="476"/>
                  </a:cubicBezTo>
                  <a:cubicBezTo>
                    <a:pt x="669" y="478"/>
                    <a:pt x="669" y="479"/>
                    <a:pt x="669" y="481"/>
                  </a:cubicBezTo>
                  <a:cubicBezTo>
                    <a:pt x="669" y="485"/>
                    <a:pt x="665" y="488"/>
                    <a:pt x="661" y="488"/>
                  </a:cubicBezTo>
                  <a:close/>
                  <a:moveTo>
                    <a:pt x="1731" y="468"/>
                  </a:moveTo>
                  <a:cubicBezTo>
                    <a:pt x="1727" y="468"/>
                    <a:pt x="1723" y="465"/>
                    <a:pt x="1722" y="460"/>
                  </a:cubicBezTo>
                  <a:cubicBezTo>
                    <a:pt x="1718" y="429"/>
                    <a:pt x="1711" y="397"/>
                    <a:pt x="1701" y="368"/>
                  </a:cubicBezTo>
                  <a:cubicBezTo>
                    <a:pt x="1699" y="363"/>
                    <a:pt x="1698" y="358"/>
                    <a:pt x="1696" y="352"/>
                  </a:cubicBezTo>
                  <a:cubicBezTo>
                    <a:pt x="1696" y="352"/>
                    <a:pt x="1696" y="352"/>
                    <a:pt x="1696" y="352"/>
                  </a:cubicBezTo>
                  <a:cubicBezTo>
                    <a:pt x="1684" y="320"/>
                    <a:pt x="1670" y="290"/>
                    <a:pt x="1652" y="261"/>
                  </a:cubicBezTo>
                  <a:cubicBezTo>
                    <a:pt x="1633" y="230"/>
                    <a:pt x="1611" y="201"/>
                    <a:pt x="1585" y="174"/>
                  </a:cubicBezTo>
                  <a:cubicBezTo>
                    <a:pt x="1582" y="171"/>
                    <a:pt x="1582" y="166"/>
                    <a:pt x="1585" y="162"/>
                  </a:cubicBezTo>
                  <a:cubicBezTo>
                    <a:pt x="1589" y="159"/>
                    <a:pt x="1594" y="159"/>
                    <a:pt x="1597" y="163"/>
                  </a:cubicBezTo>
                  <a:cubicBezTo>
                    <a:pt x="1624" y="190"/>
                    <a:pt x="1647" y="220"/>
                    <a:pt x="1667" y="252"/>
                  </a:cubicBezTo>
                  <a:cubicBezTo>
                    <a:pt x="1685" y="282"/>
                    <a:pt x="1700" y="314"/>
                    <a:pt x="1712" y="347"/>
                  </a:cubicBezTo>
                  <a:cubicBezTo>
                    <a:pt x="1712" y="347"/>
                    <a:pt x="1712" y="347"/>
                    <a:pt x="1712" y="347"/>
                  </a:cubicBezTo>
                  <a:cubicBezTo>
                    <a:pt x="1714" y="352"/>
                    <a:pt x="1716" y="357"/>
                    <a:pt x="1717" y="363"/>
                  </a:cubicBezTo>
                  <a:cubicBezTo>
                    <a:pt x="1727" y="393"/>
                    <a:pt x="1734" y="425"/>
                    <a:pt x="1739" y="458"/>
                  </a:cubicBezTo>
                  <a:cubicBezTo>
                    <a:pt x="1740" y="463"/>
                    <a:pt x="1737" y="467"/>
                    <a:pt x="1732" y="468"/>
                  </a:cubicBezTo>
                  <a:cubicBezTo>
                    <a:pt x="1731" y="468"/>
                    <a:pt x="1731" y="468"/>
                    <a:pt x="1731" y="468"/>
                  </a:cubicBezTo>
                  <a:close/>
                  <a:moveTo>
                    <a:pt x="2398" y="429"/>
                  </a:moveTo>
                  <a:cubicBezTo>
                    <a:pt x="2398" y="429"/>
                    <a:pt x="2397" y="429"/>
                    <a:pt x="2396" y="429"/>
                  </a:cubicBezTo>
                  <a:cubicBezTo>
                    <a:pt x="2392" y="428"/>
                    <a:pt x="2389" y="423"/>
                    <a:pt x="2390" y="419"/>
                  </a:cubicBezTo>
                  <a:cubicBezTo>
                    <a:pt x="2391" y="411"/>
                    <a:pt x="2393" y="404"/>
                    <a:pt x="2395" y="396"/>
                  </a:cubicBezTo>
                  <a:cubicBezTo>
                    <a:pt x="2396" y="392"/>
                    <a:pt x="2401" y="389"/>
                    <a:pt x="2405" y="390"/>
                  </a:cubicBezTo>
                  <a:cubicBezTo>
                    <a:pt x="2410" y="391"/>
                    <a:pt x="2413" y="396"/>
                    <a:pt x="2412" y="400"/>
                  </a:cubicBezTo>
                  <a:cubicBezTo>
                    <a:pt x="2410" y="408"/>
                    <a:pt x="2408" y="415"/>
                    <a:pt x="2406" y="422"/>
                  </a:cubicBezTo>
                  <a:cubicBezTo>
                    <a:pt x="2406" y="426"/>
                    <a:pt x="2402" y="429"/>
                    <a:pt x="2398" y="429"/>
                  </a:cubicBezTo>
                  <a:close/>
                  <a:moveTo>
                    <a:pt x="9" y="407"/>
                  </a:moveTo>
                  <a:cubicBezTo>
                    <a:pt x="4" y="407"/>
                    <a:pt x="1" y="403"/>
                    <a:pt x="1" y="399"/>
                  </a:cubicBezTo>
                  <a:cubicBezTo>
                    <a:pt x="1" y="376"/>
                    <a:pt x="1" y="376"/>
                    <a:pt x="1" y="376"/>
                  </a:cubicBezTo>
                  <a:cubicBezTo>
                    <a:pt x="1" y="371"/>
                    <a:pt x="4" y="367"/>
                    <a:pt x="9" y="367"/>
                  </a:cubicBezTo>
                  <a:cubicBezTo>
                    <a:pt x="14" y="367"/>
                    <a:pt x="17" y="371"/>
                    <a:pt x="17" y="376"/>
                  </a:cubicBezTo>
                  <a:cubicBezTo>
                    <a:pt x="17" y="399"/>
                    <a:pt x="17" y="399"/>
                    <a:pt x="17" y="399"/>
                  </a:cubicBezTo>
                  <a:cubicBezTo>
                    <a:pt x="17" y="403"/>
                    <a:pt x="14" y="407"/>
                    <a:pt x="9" y="407"/>
                  </a:cubicBezTo>
                  <a:close/>
                  <a:moveTo>
                    <a:pt x="2411" y="380"/>
                  </a:moveTo>
                  <a:cubicBezTo>
                    <a:pt x="2410" y="380"/>
                    <a:pt x="2409" y="379"/>
                    <a:pt x="2408" y="379"/>
                  </a:cubicBezTo>
                  <a:cubicBezTo>
                    <a:pt x="2404" y="378"/>
                    <a:pt x="2402" y="373"/>
                    <a:pt x="2403" y="369"/>
                  </a:cubicBezTo>
                  <a:cubicBezTo>
                    <a:pt x="2406" y="357"/>
                    <a:pt x="2410" y="346"/>
                    <a:pt x="2415" y="335"/>
                  </a:cubicBezTo>
                  <a:cubicBezTo>
                    <a:pt x="2436" y="279"/>
                    <a:pt x="2469" y="225"/>
                    <a:pt x="2509" y="179"/>
                  </a:cubicBezTo>
                  <a:cubicBezTo>
                    <a:pt x="2523" y="164"/>
                    <a:pt x="2538" y="149"/>
                    <a:pt x="2553" y="136"/>
                  </a:cubicBezTo>
                  <a:cubicBezTo>
                    <a:pt x="2566" y="124"/>
                    <a:pt x="2580" y="113"/>
                    <a:pt x="2595" y="103"/>
                  </a:cubicBezTo>
                  <a:cubicBezTo>
                    <a:pt x="2599" y="100"/>
                    <a:pt x="2604" y="101"/>
                    <a:pt x="2607" y="105"/>
                  </a:cubicBezTo>
                  <a:cubicBezTo>
                    <a:pt x="2609" y="109"/>
                    <a:pt x="2608" y="114"/>
                    <a:pt x="2605" y="117"/>
                  </a:cubicBezTo>
                  <a:cubicBezTo>
                    <a:pt x="2591" y="127"/>
                    <a:pt x="2577" y="137"/>
                    <a:pt x="2564" y="149"/>
                  </a:cubicBezTo>
                  <a:cubicBezTo>
                    <a:pt x="2549" y="162"/>
                    <a:pt x="2535" y="176"/>
                    <a:pt x="2522" y="191"/>
                  </a:cubicBezTo>
                  <a:cubicBezTo>
                    <a:pt x="2522" y="191"/>
                    <a:pt x="2522" y="191"/>
                    <a:pt x="2522" y="191"/>
                  </a:cubicBezTo>
                  <a:cubicBezTo>
                    <a:pt x="2483" y="235"/>
                    <a:pt x="2451" y="287"/>
                    <a:pt x="2430" y="341"/>
                  </a:cubicBezTo>
                  <a:cubicBezTo>
                    <a:pt x="2426" y="352"/>
                    <a:pt x="2423" y="363"/>
                    <a:pt x="2419" y="374"/>
                  </a:cubicBezTo>
                  <a:cubicBezTo>
                    <a:pt x="2418" y="377"/>
                    <a:pt x="2415" y="380"/>
                    <a:pt x="2411" y="380"/>
                  </a:cubicBezTo>
                  <a:close/>
                  <a:moveTo>
                    <a:pt x="9" y="356"/>
                  </a:moveTo>
                  <a:cubicBezTo>
                    <a:pt x="4" y="356"/>
                    <a:pt x="1" y="352"/>
                    <a:pt x="1" y="348"/>
                  </a:cubicBezTo>
                  <a:cubicBezTo>
                    <a:pt x="1" y="305"/>
                    <a:pt x="1" y="305"/>
                    <a:pt x="1" y="305"/>
                  </a:cubicBezTo>
                  <a:cubicBezTo>
                    <a:pt x="1" y="301"/>
                    <a:pt x="4" y="297"/>
                    <a:pt x="9" y="297"/>
                  </a:cubicBezTo>
                  <a:cubicBezTo>
                    <a:pt x="14" y="297"/>
                    <a:pt x="17" y="301"/>
                    <a:pt x="17" y="305"/>
                  </a:cubicBezTo>
                  <a:cubicBezTo>
                    <a:pt x="17" y="348"/>
                    <a:pt x="17" y="348"/>
                    <a:pt x="17" y="348"/>
                  </a:cubicBezTo>
                  <a:cubicBezTo>
                    <a:pt x="17" y="352"/>
                    <a:pt x="14" y="356"/>
                    <a:pt x="9" y="356"/>
                  </a:cubicBezTo>
                  <a:close/>
                  <a:moveTo>
                    <a:pt x="3372" y="241"/>
                  </a:moveTo>
                  <a:cubicBezTo>
                    <a:pt x="3369" y="241"/>
                    <a:pt x="3366" y="240"/>
                    <a:pt x="3365" y="237"/>
                  </a:cubicBezTo>
                  <a:cubicBezTo>
                    <a:pt x="3361" y="231"/>
                    <a:pt x="3356" y="225"/>
                    <a:pt x="3352" y="219"/>
                  </a:cubicBezTo>
                  <a:cubicBezTo>
                    <a:pt x="3349" y="216"/>
                    <a:pt x="3350" y="210"/>
                    <a:pt x="3353" y="207"/>
                  </a:cubicBezTo>
                  <a:cubicBezTo>
                    <a:pt x="3357" y="205"/>
                    <a:pt x="3362" y="205"/>
                    <a:pt x="3365" y="209"/>
                  </a:cubicBezTo>
                  <a:cubicBezTo>
                    <a:pt x="3370" y="215"/>
                    <a:pt x="3374" y="221"/>
                    <a:pt x="3379" y="228"/>
                  </a:cubicBezTo>
                  <a:cubicBezTo>
                    <a:pt x="3381" y="232"/>
                    <a:pt x="3380" y="237"/>
                    <a:pt x="3377" y="240"/>
                  </a:cubicBezTo>
                  <a:cubicBezTo>
                    <a:pt x="3375" y="241"/>
                    <a:pt x="3373" y="241"/>
                    <a:pt x="3372" y="241"/>
                  </a:cubicBezTo>
                  <a:close/>
                  <a:moveTo>
                    <a:pt x="3341" y="201"/>
                  </a:moveTo>
                  <a:cubicBezTo>
                    <a:pt x="3338" y="201"/>
                    <a:pt x="3336" y="200"/>
                    <a:pt x="3334" y="198"/>
                  </a:cubicBezTo>
                  <a:cubicBezTo>
                    <a:pt x="3325" y="186"/>
                    <a:pt x="3314" y="175"/>
                    <a:pt x="3304" y="165"/>
                  </a:cubicBezTo>
                  <a:cubicBezTo>
                    <a:pt x="3288" y="150"/>
                    <a:pt x="3271" y="136"/>
                    <a:pt x="3253" y="122"/>
                  </a:cubicBezTo>
                  <a:cubicBezTo>
                    <a:pt x="3253" y="122"/>
                    <a:pt x="3253" y="122"/>
                    <a:pt x="3253" y="122"/>
                  </a:cubicBezTo>
                  <a:cubicBezTo>
                    <a:pt x="3239" y="112"/>
                    <a:pt x="3225" y="103"/>
                    <a:pt x="3210" y="94"/>
                  </a:cubicBezTo>
                  <a:cubicBezTo>
                    <a:pt x="3178" y="75"/>
                    <a:pt x="3143" y="59"/>
                    <a:pt x="3105" y="46"/>
                  </a:cubicBezTo>
                  <a:cubicBezTo>
                    <a:pt x="3091" y="42"/>
                    <a:pt x="3076" y="37"/>
                    <a:pt x="3062" y="34"/>
                  </a:cubicBezTo>
                  <a:cubicBezTo>
                    <a:pt x="3058" y="33"/>
                    <a:pt x="3055" y="28"/>
                    <a:pt x="3056" y="24"/>
                  </a:cubicBezTo>
                  <a:cubicBezTo>
                    <a:pt x="3057" y="19"/>
                    <a:pt x="3062" y="16"/>
                    <a:pt x="3066" y="17"/>
                  </a:cubicBezTo>
                  <a:cubicBezTo>
                    <a:pt x="3081" y="21"/>
                    <a:pt x="3096" y="25"/>
                    <a:pt x="3110" y="30"/>
                  </a:cubicBezTo>
                  <a:cubicBezTo>
                    <a:pt x="3149" y="43"/>
                    <a:pt x="3186" y="60"/>
                    <a:pt x="3219" y="79"/>
                  </a:cubicBezTo>
                  <a:cubicBezTo>
                    <a:pt x="3234" y="88"/>
                    <a:pt x="3249" y="98"/>
                    <a:pt x="3263" y="109"/>
                  </a:cubicBezTo>
                  <a:cubicBezTo>
                    <a:pt x="3263" y="109"/>
                    <a:pt x="3263" y="109"/>
                    <a:pt x="3263" y="109"/>
                  </a:cubicBezTo>
                  <a:cubicBezTo>
                    <a:pt x="3282" y="122"/>
                    <a:pt x="3299" y="137"/>
                    <a:pt x="3316" y="153"/>
                  </a:cubicBezTo>
                  <a:cubicBezTo>
                    <a:pt x="3326" y="164"/>
                    <a:pt x="3337" y="175"/>
                    <a:pt x="3347" y="187"/>
                  </a:cubicBezTo>
                  <a:cubicBezTo>
                    <a:pt x="3350" y="190"/>
                    <a:pt x="3350" y="196"/>
                    <a:pt x="3346" y="199"/>
                  </a:cubicBezTo>
                  <a:cubicBezTo>
                    <a:pt x="3345" y="200"/>
                    <a:pt x="3343" y="201"/>
                    <a:pt x="3341" y="201"/>
                  </a:cubicBezTo>
                  <a:close/>
                  <a:moveTo>
                    <a:pt x="808" y="172"/>
                  </a:moveTo>
                  <a:cubicBezTo>
                    <a:pt x="806" y="172"/>
                    <a:pt x="804" y="171"/>
                    <a:pt x="802" y="169"/>
                  </a:cubicBezTo>
                  <a:cubicBezTo>
                    <a:pt x="799" y="166"/>
                    <a:pt x="799" y="161"/>
                    <a:pt x="802" y="157"/>
                  </a:cubicBezTo>
                  <a:cubicBezTo>
                    <a:pt x="803" y="156"/>
                    <a:pt x="805" y="155"/>
                    <a:pt x="806" y="153"/>
                  </a:cubicBezTo>
                  <a:cubicBezTo>
                    <a:pt x="819" y="141"/>
                    <a:pt x="819" y="141"/>
                    <a:pt x="819" y="141"/>
                  </a:cubicBezTo>
                  <a:cubicBezTo>
                    <a:pt x="822" y="138"/>
                    <a:pt x="828" y="138"/>
                    <a:pt x="831" y="142"/>
                  </a:cubicBezTo>
                  <a:cubicBezTo>
                    <a:pt x="834" y="145"/>
                    <a:pt x="834" y="151"/>
                    <a:pt x="830" y="154"/>
                  </a:cubicBezTo>
                  <a:cubicBezTo>
                    <a:pt x="818" y="166"/>
                    <a:pt x="818" y="166"/>
                    <a:pt x="818" y="166"/>
                  </a:cubicBezTo>
                  <a:cubicBezTo>
                    <a:pt x="817" y="167"/>
                    <a:pt x="815" y="168"/>
                    <a:pt x="814" y="169"/>
                  </a:cubicBezTo>
                  <a:cubicBezTo>
                    <a:pt x="813" y="171"/>
                    <a:pt x="810" y="172"/>
                    <a:pt x="808" y="172"/>
                  </a:cubicBezTo>
                  <a:close/>
                  <a:moveTo>
                    <a:pt x="1571" y="157"/>
                  </a:moveTo>
                  <a:cubicBezTo>
                    <a:pt x="1569" y="157"/>
                    <a:pt x="1567" y="157"/>
                    <a:pt x="1565" y="155"/>
                  </a:cubicBezTo>
                  <a:cubicBezTo>
                    <a:pt x="1560" y="150"/>
                    <a:pt x="1554" y="145"/>
                    <a:pt x="1548" y="141"/>
                  </a:cubicBezTo>
                  <a:cubicBezTo>
                    <a:pt x="1545" y="138"/>
                    <a:pt x="1544" y="132"/>
                    <a:pt x="1547" y="129"/>
                  </a:cubicBezTo>
                  <a:cubicBezTo>
                    <a:pt x="1550" y="125"/>
                    <a:pt x="1555" y="124"/>
                    <a:pt x="1559" y="127"/>
                  </a:cubicBezTo>
                  <a:cubicBezTo>
                    <a:pt x="1565" y="132"/>
                    <a:pt x="1571" y="137"/>
                    <a:pt x="1576" y="143"/>
                  </a:cubicBezTo>
                  <a:cubicBezTo>
                    <a:pt x="1580" y="146"/>
                    <a:pt x="1580" y="151"/>
                    <a:pt x="1577" y="155"/>
                  </a:cubicBezTo>
                  <a:cubicBezTo>
                    <a:pt x="1575" y="156"/>
                    <a:pt x="1573" y="157"/>
                    <a:pt x="1571" y="157"/>
                  </a:cubicBezTo>
                  <a:close/>
                  <a:moveTo>
                    <a:pt x="846" y="138"/>
                  </a:moveTo>
                  <a:cubicBezTo>
                    <a:pt x="844" y="138"/>
                    <a:pt x="841" y="137"/>
                    <a:pt x="840" y="135"/>
                  </a:cubicBezTo>
                  <a:cubicBezTo>
                    <a:pt x="837" y="131"/>
                    <a:pt x="837" y="126"/>
                    <a:pt x="841" y="123"/>
                  </a:cubicBezTo>
                  <a:cubicBezTo>
                    <a:pt x="868" y="101"/>
                    <a:pt x="897" y="81"/>
                    <a:pt x="929" y="65"/>
                  </a:cubicBezTo>
                  <a:cubicBezTo>
                    <a:pt x="962" y="48"/>
                    <a:pt x="997" y="34"/>
                    <a:pt x="1034" y="23"/>
                  </a:cubicBezTo>
                  <a:cubicBezTo>
                    <a:pt x="1034" y="23"/>
                    <a:pt x="1034" y="23"/>
                    <a:pt x="1034" y="23"/>
                  </a:cubicBezTo>
                  <a:cubicBezTo>
                    <a:pt x="1036" y="23"/>
                    <a:pt x="1037" y="22"/>
                    <a:pt x="1039" y="22"/>
                  </a:cubicBezTo>
                  <a:cubicBezTo>
                    <a:pt x="1046" y="20"/>
                    <a:pt x="1053" y="18"/>
                    <a:pt x="1060" y="16"/>
                  </a:cubicBezTo>
                  <a:cubicBezTo>
                    <a:pt x="1063" y="16"/>
                    <a:pt x="1065" y="15"/>
                    <a:pt x="1068" y="15"/>
                  </a:cubicBezTo>
                  <a:cubicBezTo>
                    <a:pt x="1075" y="13"/>
                    <a:pt x="1082" y="12"/>
                    <a:pt x="1088" y="11"/>
                  </a:cubicBezTo>
                  <a:cubicBezTo>
                    <a:pt x="1091" y="10"/>
                    <a:pt x="1094" y="10"/>
                    <a:pt x="1097" y="9"/>
                  </a:cubicBezTo>
                  <a:cubicBezTo>
                    <a:pt x="1097" y="9"/>
                    <a:pt x="1097" y="9"/>
                    <a:pt x="1097" y="9"/>
                  </a:cubicBezTo>
                  <a:cubicBezTo>
                    <a:pt x="1100" y="9"/>
                    <a:pt x="1102" y="8"/>
                    <a:pt x="1105" y="8"/>
                  </a:cubicBezTo>
                  <a:cubicBezTo>
                    <a:pt x="1112" y="7"/>
                    <a:pt x="1119" y="6"/>
                    <a:pt x="1126" y="5"/>
                  </a:cubicBezTo>
                  <a:cubicBezTo>
                    <a:pt x="1129" y="5"/>
                    <a:pt x="1132" y="4"/>
                    <a:pt x="1134" y="4"/>
                  </a:cubicBezTo>
                  <a:cubicBezTo>
                    <a:pt x="1138" y="3"/>
                    <a:pt x="1142" y="3"/>
                    <a:pt x="1146" y="3"/>
                  </a:cubicBezTo>
                  <a:cubicBezTo>
                    <a:pt x="1151" y="2"/>
                    <a:pt x="1155" y="6"/>
                    <a:pt x="1155" y="10"/>
                  </a:cubicBezTo>
                  <a:cubicBezTo>
                    <a:pt x="1156" y="15"/>
                    <a:pt x="1152" y="19"/>
                    <a:pt x="1148" y="20"/>
                  </a:cubicBezTo>
                  <a:cubicBezTo>
                    <a:pt x="1144" y="20"/>
                    <a:pt x="1140" y="20"/>
                    <a:pt x="1136" y="21"/>
                  </a:cubicBezTo>
                  <a:cubicBezTo>
                    <a:pt x="1133" y="21"/>
                    <a:pt x="1131" y="21"/>
                    <a:pt x="1128" y="22"/>
                  </a:cubicBezTo>
                  <a:cubicBezTo>
                    <a:pt x="1121" y="22"/>
                    <a:pt x="1114" y="23"/>
                    <a:pt x="1108" y="24"/>
                  </a:cubicBezTo>
                  <a:cubicBezTo>
                    <a:pt x="1105" y="25"/>
                    <a:pt x="1102" y="25"/>
                    <a:pt x="1100" y="26"/>
                  </a:cubicBezTo>
                  <a:cubicBezTo>
                    <a:pt x="1097" y="26"/>
                    <a:pt x="1094" y="27"/>
                    <a:pt x="1091" y="27"/>
                  </a:cubicBezTo>
                  <a:cubicBezTo>
                    <a:pt x="1085" y="28"/>
                    <a:pt x="1078" y="30"/>
                    <a:pt x="1072" y="31"/>
                  </a:cubicBezTo>
                  <a:cubicBezTo>
                    <a:pt x="1069" y="32"/>
                    <a:pt x="1067" y="32"/>
                    <a:pt x="1064" y="33"/>
                  </a:cubicBezTo>
                  <a:cubicBezTo>
                    <a:pt x="1057" y="35"/>
                    <a:pt x="1051" y="36"/>
                    <a:pt x="1044" y="38"/>
                  </a:cubicBezTo>
                  <a:cubicBezTo>
                    <a:pt x="1042" y="39"/>
                    <a:pt x="1040" y="39"/>
                    <a:pt x="1038" y="40"/>
                  </a:cubicBezTo>
                  <a:cubicBezTo>
                    <a:pt x="1038" y="40"/>
                    <a:pt x="1038" y="40"/>
                    <a:pt x="1038" y="40"/>
                  </a:cubicBezTo>
                  <a:cubicBezTo>
                    <a:pt x="1003" y="50"/>
                    <a:pt x="968" y="64"/>
                    <a:pt x="937" y="80"/>
                  </a:cubicBezTo>
                  <a:cubicBezTo>
                    <a:pt x="906" y="96"/>
                    <a:pt x="878" y="115"/>
                    <a:pt x="851" y="136"/>
                  </a:cubicBezTo>
                  <a:cubicBezTo>
                    <a:pt x="850" y="137"/>
                    <a:pt x="848" y="138"/>
                    <a:pt x="846" y="138"/>
                  </a:cubicBezTo>
                  <a:close/>
                  <a:moveTo>
                    <a:pt x="1531" y="125"/>
                  </a:moveTo>
                  <a:cubicBezTo>
                    <a:pt x="1530" y="125"/>
                    <a:pt x="1528" y="124"/>
                    <a:pt x="1526" y="123"/>
                  </a:cubicBezTo>
                  <a:cubicBezTo>
                    <a:pt x="1497" y="101"/>
                    <a:pt x="1465" y="82"/>
                    <a:pt x="1431" y="67"/>
                  </a:cubicBezTo>
                  <a:cubicBezTo>
                    <a:pt x="1431" y="67"/>
                    <a:pt x="1431" y="67"/>
                    <a:pt x="1431" y="67"/>
                  </a:cubicBezTo>
                  <a:cubicBezTo>
                    <a:pt x="1414" y="60"/>
                    <a:pt x="1398" y="53"/>
                    <a:pt x="1381" y="48"/>
                  </a:cubicBezTo>
                  <a:cubicBezTo>
                    <a:pt x="1345" y="35"/>
                    <a:pt x="1308" y="27"/>
                    <a:pt x="1270" y="22"/>
                  </a:cubicBezTo>
                  <a:cubicBezTo>
                    <a:pt x="1255" y="20"/>
                    <a:pt x="1240" y="19"/>
                    <a:pt x="1226" y="18"/>
                  </a:cubicBezTo>
                  <a:cubicBezTo>
                    <a:pt x="1221" y="18"/>
                    <a:pt x="1217" y="14"/>
                    <a:pt x="1218" y="9"/>
                  </a:cubicBezTo>
                  <a:cubicBezTo>
                    <a:pt x="1218" y="5"/>
                    <a:pt x="1222" y="1"/>
                    <a:pt x="1227" y="1"/>
                  </a:cubicBezTo>
                  <a:cubicBezTo>
                    <a:pt x="1242" y="2"/>
                    <a:pt x="1257" y="3"/>
                    <a:pt x="1272" y="5"/>
                  </a:cubicBezTo>
                  <a:cubicBezTo>
                    <a:pt x="1311" y="10"/>
                    <a:pt x="1350" y="19"/>
                    <a:pt x="1386" y="32"/>
                  </a:cubicBezTo>
                  <a:cubicBezTo>
                    <a:pt x="1404" y="37"/>
                    <a:pt x="1421" y="44"/>
                    <a:pt x="1437" y="51"/>
                  </a:cubicBezTo>
                  <a:cubicBezTo>
                    <a:pt x="1437" y="51"/>
                    <a:pt x="1438" y="52"/>
                    <a:pt x="1438" y="52"/>
                  </a:cubicBezTo>
                  <a:cubicBezTo>
                    <a:pt x="1473" y="67"/>
                    <a:pt x="1506" y="87"/>
                    <a:pt x="1536" y="110"/>
                  </a:cubicBezTo>
                  <a:cubicBezTo>
                    <a:pt x="1540" y="113"/>
                    <a:pt x="1541" y="118"/>
                    <a:pt x="1538" y="122"/>
                  </a:cubicBezTo>
                  <a:cubicBezTo>
                    <a:pt x="1537" y="124"/>
                    <a:pt x="1534" y="125"/>
                    <a:pt x="1531" y="125"/>
                  </a:cubicBezTo>
                  <a:close/>
                  <a:moveTo>
                    <a:pt x="2623" y="103"/>
                  </a:moveTo>
                  <a:cubicBezTo>
                    <a:pt x="2620" y="103"/>
                    <a:pt x="2618" y="101"/>
                    <a:pt x="2616" y="99"/>
                  </a:cubicBezTo>
                  <a:cubicBezTo>
                    <a:pt x="2614" y="95"/>
                    <a:pt x="2615" y="89"/>
                    <a:pt x="2619" y="87"/>
                  </a:cubicBezTo>
                  <a:cubicBezTo>
                    <a:pt x="2625" y="83"/>
                    <a:pt x="2632" y="79"/>
                    <a:pt x="2638" y="75"/>
                  </a:cubicBezTo>
                  <a:cubicBezTo>
                    <a:pt x="2642" y="73"/>
                    <a:pt x="2648" y="74"/>
                    <a:pt x="2650" y="78"/>
                  </a:cubicBezTo>
                  <a:cubicBezTo>
                    <a:pt x="2652" y="82"/>
                    <a:pt x="2651" y="88"/>
                    <a:pt x="2647" y="90"/>
                  </a:cubicBezTo>
                  <a:cubicBezTo>
                    <a:pt x="2640" y="94"/>
                    <a:pt x="2634" y="97"/>
                    <a:pt x="2628" y="101"/>
                  </a:cubicBezTo>
                  <a:cubicBezTo>
                    <a:pt x="2626" y="102"/>
                    <a:pt x="2625" y="103"/>
                    <a:pt x="2623" y="103"/>
                  </a:cubicBezTo>
                  <a:close/>
                  <a:moveTo>
                    <a:pt x="2668" y="78"/>
                  </a:moveTo>
                  <a:cubicBezTo>
                    <a:pt x="2664" y="78"/>
                    <a:pt x="2661" y="76"/>
                    <a:pt x="2660" y="73"/>
                  </a:cubicBezTo>
                  <a:cubicBezTo>
                    <a:pt x="2658" y="69"/>
                    <a:pt x="2659" y="64"/>
                    <a:pt x="2664" y="61"/>
                  </a:cubicBezTo>
                  <a:cubicBezTo>
                    <a:pt x="2694" y="46"/>
                    <a:pt x="2728" y="33"/>
                    <a:pt x="2763" y="23"/>
                  </a:cubicBezTo>
                  <a:cubicBezTo>
                    <a:pt x="2799" y="13"/>
                    <a:pt x="2835" y="6"/>
                    <a:pt x="2873" y="3"/>
                  </a:cubicBezTo>
                  <a:cubicBezTo>
                    <a:pt x="2873" y="3"/>
                    <a:pt x="2873" y="3"/>
                    <a:pt x="2873" y="3"/>
                  </a:cubicBezTo>
                  <a:cubicBezTo>
                    <a:pt x="2910" y="0"/>
                    <a:pt x="2949" y="0"/>
                    <a:pt x="2987" y="4"/>
                  </a:cubicBezTo>
                  <a:cubicBezTo>
                    <a:pt x="2992" y="4"/>
                    <a:pt x="2995" y="8"/>
                    <a:pt x="2995" y="13"/>
                  </a:cubicBezTo>
                  <a:cubicBezTo>
                    <a:pt x="2994" y="18"/>
                    <a:pt x="2990" y="21"/>
                    <a:pt x="2985" y="21"/>
                  </a:cubicBezTo>
                  <a:cubicBezTo>
                    <a:pt x="2948" y="17"/>
                    <a:pt x="2911" y="17"/>
                    <a:pt x="2874" y="20"/>
                  </a:cubicBezTo>
                  <a:cubicBezTo>
                    <a:pt x="2838" y="23"/>
                    <a:pt x="2802" y="29"/>
                    <a:pt x="2768" y="39"/>
                  </a:cubicBezTo>
                  <a:cubicBezTo>
                    <a:pt x="2733" y="49"/>
                    <a:pt x="2701" y="62"/>
                    <a:pt x="2671" y="77"/>
                  </a:cubicBezTo>
                  <a:cubicBezTo>
                    <a:pt x="2670" y="77"/>
                    <a:pt x="2669" y="78"/>
                    <a:pt x="2668" y="78"/>
                  </a:cubicBezTo>
                  <a:close/>
                  <a:moveTo>
                    <a:pt x="3037" y="28"/>
                  </a:moveTo>
                  <a:cubicBezTo>
                    <a:pt x="3036" y="28"/>
                    <a:pt x="3035" y="28"/>
                    <a:pt x="3035" y="28"/>
                  </a:cubicBezTo>
                  <a:cubicBezTo>
                    <a:pt x="3028" y="27"/>
                    <a:pt x="3020" y="25"/>
                    <a:pt x="3013" y="24"/>
                  </a:cubicBezTo>
                  <a:cubicBezTo>
                    <a:pt x="3008" y="23"/>
                    <a:pt x="3005" y="19"/>
                    <a:pt x="3006" y="15"/>
                  </a:cubicBezTo>
                  <a:cubicBezTo>
                    <a:pt x="3007" y="10"/>
                    <a:pt x="3011" y="7"/>
                    <a:pt x="3016" y="7"/>
                  </a:cubicBezTo>
                  <a:cubicBezTo>
                    <a:pt x="3023" y="9"/>
                    <a:pt x="3031" y="10"/>
                    <a:pt x="3038" y="11"/>
                  </a:cubicBezTo>
                  <a:cubicBezTo>
                    <a:pt x="3043" y="12"/>
                    <a:pt x="3046" y="17"/>
                    <a:pt x="3045" y="21"/>
                  </a:cubicBezTo>
                  <a:cubicBezTo>
                    <a:pt x="3044" y="25"/>
                    <a:pt x="3041" y="28"/>
                    <a:pt x="3037" y="28"/>
                  </a:cubicBezTo>
                  <a:close/>
                  <a:moveTo>
                    <a:pt x="1175" y="18"/>
                  </a:moveTo>
                  <a:cubicBezTo>
                    <a:pt x="1171" y="18"/>
                    <a:pt x="1167" y="14"/>
                    <a:pt x="1167" y="10"/>
                  </a:cubicBezTo>
                  <a:cubicBezTo>
                    <a:pt x="1167" y="5"/>
                    <a:pt x="1170" y="1"/>
                    <a:pt x="1175" y="1"/>
                  </a:cubicBezTo>
                  <a:cubicBezTo>
                    <a:pt x="1182" y="1"/>
                    <a:pt x="1190" y="1"/>
                    <a:pt x="1197" y="1"/>
                  </a:cubicBezTo>
                  <a:cubicBezTo>
                    <a:pt x="1198" y="1"/>
                    <a:pt x="1198" y="1"/>
                    <a:pt x="1198" y="1"/>
                  </a:cubicBezTo>
                  <a:cubicBezTo>
                    <a:pt x="1203" y="1"/>
                    <a:pt x="1206" y="4"/>
                    <a:pt x="1206" y="9"/>
                  </a:cubicBezTo>
                  <a:cubicBezTo>
                    <a:pt x="1206" y="14"/>
                    <a:pt x="1203" y="18"/>
                    <a:pt x="1198" y="18"/>
                  </a:cubicBezTo>
                  <a:cubicBezTo>
                    <a:pt x="1197" y="18"/>
                    <a:pt x="1197" y="18"/>
                    <a:pt x="1197" y="18"/>
                  </a:cubicBezTo>
                  <a:cubicBezTo>
                    <a:pt x="1190" y="18"/>
                    <a:pt x="1183" y="18"/>
                    <a:pt x="1176" y="18"/>
                  </a:cubicBezTo>
                  <a:cubicBezTo>
                    <a:pt x="1175" y="18"/>
                    <a:pt x="1175" y="18"/>
                    <a:pt x="117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8">
              <a:extLst>
                <a:ext uri="{FF2B5EF4-FFF2-40B4-BE49-F238E27FC236}">
                  <a16:creationId xmlns:a16="http://schemas.microsoft.com/office/drawing/2014/main" id="{55FDE86B-0715-498B-B35B-3E904C04F642}"/>
                </a:ext>
              </a:extLst>
            </p:cNvPr>
            <p:cNvSpPr>
              <a:spLocks noEditPoints="1"/>
            </p:cNvSpPr>
            <p:nvPr/>
          </p:nvSpPr>
          <p:spPr bwMode="auto">
            <a:xfrm>
              <a:off x="5278145" y="16800342"/>
              <a:ext cx="11029950" cy="2805113"/>
            </a:xfrm>
            <a:custGeom>
              <a:avLst/>
              <a:gdLst>
                <a:gd name="T0" fmla="*/ 2201 w 3473"/>
                <a:gd name="T1" fmla="*/ 851 h 881"/>
                <a:gd name="T2" fmla="*/ 2206 w 3473"/>
                <a:gd name="T3" fmla="*/ 867 h 881"/>
                <a:gd name="T4" fmla="*/ 328 w 3473"/>
                <a:gd name="T5" fmla="*/ 871 h 881"/>
                <a:gd name="T6" fmla="*/ 496 w 3473"/>
                <a:gd name="T7" fmla="*/ 844 h 881"/>
                <a:gd name="T8" fmla="*/ 388 w 3473"/>
                <a:gd name="T9" fmla="*/ 881 h 881"/>
                <a:gd name="T10" fmla="*/ 2063 w 3473"/>
                <a:gd name="T11" fmla="*/ 880 h 881"/>
                <a:gd name="T12" fmla="*/ 80 w 3473"/>
                <a:gd name="T13" fmla="*/ 741 h 881"/>
                <a:gd name="T14" fmla="*/ 309 w 3473"/>
                <a:gd name="T15" fmla="*/ 877 h 881"/>
                <a:gd name="T16" fmla="*/ 1794 w 3473"/>
                <a:gd name="T17" fmla="*/ 721 h 881"/>
                <a:gd name="T18" fmla="*/ 2013 w 3473"/>
                <a:gd name="T19" fmla="*/ 873 h 881"/>
                <a:gd name="T20" fmla="*/ 2355 w 3473"/>
                <a:gd name="T21" fmla="*/ 783 h 881"/>
                <a:gd name="T22" fmla="*/ 644 w 3473"/>
                <a:gd name="T23" fmla="*/ 766 h 881"/>
                <a:gd name="T24" fmla="*/ 650 w 3473"/>
                <a:gd name="T25" fmla="*/ 763 h 881"/>
                <a:gd name="T26" fmla="*/ 2449 w 3473"/>
                <a:gd name="T27" fmla="*/ 501 h 881"/>
                <a:gd name="T28" fmla="*/ 2448 w 3473"/>
                <a:gd name="T29" fmla="*/ 639 h 881"/>
                <a:gd name="T30" fmla="*/ 64 w 3473"/>
                <a:gd name="T31" fmla="*/ 701 h 881"/>
                <a:gd name="T32" fmla="*/ 710 w 3473"/>
                <a:gd name="T33" fmla="*/ 611 h 881"/>
                <a:gd name="T34" fmla="*/ 737 w 3473"/>
                <a:gd name="T35" fmla="*/ 521 h 881"/>
                <a:gd name="T36" fmla="*/ 1772 w 3473"/>
                <a:gd name="T37" fmla="*/ 700 h 881"/>
                <a:gd name="T38" fmla="*/ 3465 w 3473"/>
                <a:gd name="T39" fmla="*/ 696 h 881"/>
                <a:gd name="T40" fmla="*/ 36 w 3473"/>
                <a:gd name="T41" fmla="*/ 684 h 881"/>
                <a:gd name="T42" fmla="*/ 1 w 3473"/>
                <a:gd name="T43" fmla="*/ 521 h 881"/>
                <a:gd name="T44" fmla="*/ 18 w 3473"/>
                <a:gd name="T45" fmla="*/ 527 h 881"/>
                <a:gd name="T46" fmla="*/ 47 w 3473"/>
                <a:gd name="T47" fmla="*/ 688 h 881"/>
                <a:gd name="T48" fmla="*/ 1726 w 3473"/>
                <a:gd name="T49" fmla="*/ 454 h 881"/>
                <a:gd name="T50" fmla="*/ 1745 w 3473"/>
                <a:gd name="T51" fmla="*/ 495 h 881"/>
                <a:gd name="T52" fmla="*/ 3456 w 3473"/>
                <a:gd name="T53" fmla="*/ 510 h 881"/>
                <a:gd name="T54" fmla="*/ 3458 w 3473"/>
                <a:gd name="T55" fmla="*/ 375 h 881"/>
                <a:gd name="T56" fmla="*/ 3465 w 3473"/>
                <a:gd name="T57" fmla="*/ 645 h 881"/>
                <a:gd name="T58" fmla="*/ 2459 w 3473"/>
                <a:gd name="T59" fmla="*/ 471 h 881"/>
                <a:gd name="T60" fmla="*/ 745 w 3473"/>
                <a:gd name="T61" fmla="*/ 418 h 881"/>
                <a:gd name="T62" fmla="*/ 2484 w 3473"/>
                <a:gd name="T63" fmla="*/ 312 h 881"/>
                <a:gd name="T64" fmla="*/ 2500 w 3473"/>
                <a:gd name="T65" fmla="*/ 318 h 881"/>
                <a:gd name="T66" fmla="*/ 17 w 3473"/>
                <a:gd name="T67" fmla="*/ 397 h 881"/>
                <a:gd name="T68" fmla="*/ 812 w 3473"/>
                <a:gd name="T69" fmla="*/ 208 h 881"/>
                <a:gd name="T70" fmla="*/ 742 w 3473"/>
                <a:gd name="T71" fmla="*/ 397 h 881"/>
                <a:gd name="T72" fmla="*/ 1720 w 3473"/>
                <a:gd name="T73" fmla="*/ 382 h 881"/>
                <a:gd name="T74" fmla="*/ 3450 w 3473"/>
                <a:gd name="T75" fmla="*/ 347 h 881"/>
                <a:gd name="T76" fmla="*/ 17 w 3473"/>
                <a:gd name="T77" fmla="*/ 346 h 881"/>
                <a:gd name="T78" fmla="*/ 1550 w 3473"/>
                <a:gd name="T79" fmla="*/ 123 h 881"/>
                <a:gd name="T80" fmla="*/ 1706 w 3473"/>
                <a:gd name="T81" fmla="*/ 333 h 881"/>
                <a:gd name="T82" fmla="*/ 3257 w 3473"/>
                <a:gd name="T83" fmla="*/ 97 h 881"/>
                <a:gd name="T84" fmla="*/ 3425 w 3473"/>
                <a:gd name="T85" fmla="*/ 310 h 881"/>
                <a:gd name="T86" fmla="*/ 2592 w 3473"/>
                <a:gd name="T87" fmla="*/ 166 h 881"/>
                <a:gd name="T88" fmla="*/ 882 w 3473"/>
                <a:gd name="T89" fmla="*/ 149 h 881"/>
                <a:gd name="T90" fmla="*/ 2873 w 3473"/>
                <a:gd name="T91" fmla="*/ 16 h 881"/>
                <a:gd name="T92" fmla="*/ 914 w 3473"/>
                <a:gd name="T93" fmla="*/ 114 h 881"/>
                <a:gd name="T94" fmla="*/ 1139 w 3473"/>
                <a:gd name="T95" fmla="*/ 8 h 881"/>
                <a:gd name="T96" fmla="*/ 1133 w 3473"/>
                <a:gd name="T97" fmla="*/ 27 h 881"/>
                <a:gd name="T98" fmla="*/ 921 w 3473"/>
                <a:gd name="T99" fmla="*/ 117 h 881"/>
                <a:gd name="T100" fmla="*/ 1532 w 3473"/>
                <a:gd name="T101" fmla="*/ 108 h 881"/>
                <a:gd name="T102" fmla="*/ 3245 w 3473"/>
                <a:gd name="T103" fmla="*/ 79 h 881"/>
                <a:gd name="T104" fmla="*/ 1301 w 3473"/>
                <a:gd name="T105" fmla="*/ 22 h 881"/>
                <a:gd name="T106" fmla="*/ 1493 w 3473"/>
                <a:gd name="T107" fmla="*/ 66 h 881"/>
                <a:gd name="T108" fmla="*/ 3025 w 3473"/>
                <a:gd name="T109" fmla="*/ 21 h 881"/>
                <a:gd name="T110" fmla="*/ 3199 w 3473"/>
                <a:gd name="T111" fmla="*/ 54 h 881"/>
                <a:gd name="T112" fmla="*/ 2916 w 3473"/>
                <a:gd name="T113" fmla="*/ 19 h 881"/>
                <a:gd name="T114" fmla="*/ 1220 w 3473"/>
                <a:gd name="T115" fmla="*/ 9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2097" y="881"/>
                  </a:moveTo>
                  <a:cubicBezTo>
                    <a:pt x="2095" y="881"/>
                    <a:pt x="2093" y="881"/>
                    <a:pt x="2091" y="881"/>
                  </a:cubicBezTo>
                  <a:cubicBezTo>
                    <a:pt x="2087" y="881"/>
                    <a:pt x="2083" y="877"/>
                    <a:pt x="2083" y="873"/>
                  </a:cubicBezTo>
                  <a:cubicBezTo>
                    <a:pt x="2083" y="868"/>
                    <a:pt x="2087" y="864"/>
                    <a:pt x="2091" y="864"/>
                  </a:cubicBezTo>
                  <a:cubicBezTo>
                    <a:pt x="2091" y="864"/>
                    <a:pt x="2091" y="864"/>
                    <a:pt x="2091" y="864"/>
                  </a:cubicBezTo>
                  <a:cubicBezTo>
                    <a:pt x="2097" y="864"/>
                    <a:pt x="2102" y="864"/>
                    <a:pt x="2107" y="864"/>
                  </a:cubicBezTo>
                  <a:cubicBezTo>
                    <a:pt x="2134" y="864"/>
                    <a:pt x="2160" y="860"/>
                    <a:pt x="2184" y="855"/>
                  </a:cubicBezTo>
                  <a:cubicBezTo>
                    <a:pt x="2190" y="854"/>
                    <a:pt x="2196" y="852"/>
                    <a:pt x="2201" y="851"/>
                  </a:cubicBezTo>
                  <a:cubicBezTo>
                    <a:pt x="2221" y="845"/>
                    <a:pt x="2240" y="838"/>
                    <a:pt x="2258" y="830"/>
                  </a:cubicBezTo>
                  <a:cubicBezTo>
                    <a:pt x="2281" y="820"/>
                    <a:pt x="2303" y="807"/>
                    <a:pt x="2323" y="791"/>
                  </a:cubicBezTo>
                  <a:cubicBezTo>
                    <a:pt x="2325" y="790"/>
                    <a:pt x="2327" y="788"/>
                    <a:pt x="2329" y="787"/>
                  </a:cubicBezTo>
                  <a:cubicBezTo>
                    <a:pt x="2332" y="784"/>
                    <a:pt x="2338" y="785"/>
                    <a:pt x="2340" y="788"/>
                  </a:cubicBezTo>
                  <a:cubicBezTo>
                    <a:pt x="2343" y="792"/>
                    <a:pt x="2343" y="797"/>
                    <a:pt x="2339" y="800"/>
                  </a:cubicBezTo>
                  <a:cubicBezTo>
                    <a:pt x="2337" y="802"/>
                    <a:pt x="2335" y="803"/>
                    <a:pt x="2333" y="805"/>
                  </a:cubicBezTo>
                  <a:cubicBezTo>
                    <a:pt x="2312" y="821"/>
                    <a:pt x="2289" y="835"/>
                    <a:pt x="2265" y="846"/>
                  </a:cubicBezTo>
                  <a:cubicBezTo>
                    <a:pt x="2246" y="854"/>
                    <a:pt x="2226" y="861"/>
                    <a:pt x="2206" y="867"/>
                  </a:cubicBezTo>
                  <a:cubicBezTo>
                    <a:pt x="2206" y="867"/>
                    <a:pt x="2206" y="867"/>
                    <a:pt x="2205" y="867"/>
                  </a:cubicBezTo>
                  <a:cubicBezTo>
                    <a:pt x="2200" y="869"/>
                    <a:pt x="2194" y="870"/>
                    <a:pt x="2188" y="871"/>
                  </a:cubicBezTo>
                  <a:cubicBezTo>
                    <a:pt x="2163" y="877"/>
                    <a:pt x="2135" y="881"/>
                    <a:pt x="2107" y="881"/>
                  </a:cubicBezTo>
                  <a:cubicBezTo>
                    <a:pt x="2104" y="881"/>
                    <a:pt x="2100" y="881"/>
                    <a:pt x="2097" y="881"/>
                  </a:cubicBezTo>
                  <a:close/>
                  <a:moveTo>
                    <a:pt x="360" y="881"/>
                  </a:moveTo>
                  <a:cubicBezTo>
                    <a:pt x="359" y="881"/>
                    <a:pt x="359" y="881"/>
                    <a:pt x="359" y="881"/>
                  </a:cubicBezTo>
                  <a:cubicBezTo>
                    <a:pt x="352" y="881"/>
                    <a:pt x="344" y="881"/>
                    <a:pt x="336" y="880"/>
                  </a:cubicBezTo>
                  <a:cubicBezTo>
                    <a:pt x="332" y="880"/>
                    <a:pt x="328" y="876"/>
                    <a:pt x="328" y="871"/>
                  </a:cubicBezTo>
                  <a:cubicBezTo>
                    <a:pt x="329" y="866"/>
                    <a:pt x="333" y="863"/>
                    <a:pt x="338" y="863"/>
                  </a:cubicBezTo>
                  <a:cubicBezTo>
                    <a:pt x="345" y="864"/>
                    <a:pt x="352" y="864"/>
                    <a:pt x="360" y="864"/>
                  </a:cubicBezTo>
                  <a:cubicBezTo>
                    <a:pt x="364" y="864"/>
                    <a:pt x="368" y="868"/>
                    <a:pt x="368" y="873"/>
                  </a:cubicBezTo>
                  <a:cubicBezTo>
                    <a:pt x="368" y="878"/>
                    <a:pt x="364" y="881"/>
                    <a:pt x="360" y="881"/>
                  </a:cubicBezTo>
                  <a:close/>
                  <a:moveTo>
                    <a:pt x="388" y="881"/>
                  </a:moveTo>
                  <a:cubicBezTo>
                    <a:pt x="383" y="881"/>
                    <a:pt x="380" y="877"/>
                    <a:pt x="379" y="873"/>
                  </a:cubicBezTo>
                  <a:cubicBezTo>
                    <a:pt x="379" y="868"/>
                    <a:pt x="383" y="864"/>
                    <a:pt x="387" y="864"/>
                  </a:cubicBezTo>
                  <a:cubicBezTo>
                    <a:pt x="425" y="862"/>
                    <a:pt x="461" y="855"/>
                    <a:pt x="496" y="844"/>
                  </a:cubicBezTo>
                  <a:cubicBezTo>
                    <a:pt x="508" y="839"/>
                    <a:pt x="521" y="835"/>
                    <a:pt x="533" y="829"/>
                  </a:cubicBezTo>
                  <a:cubicBezTo>
                    <a:pt x="565" y="814"/>
                    <a:pt x="594" y="794"/>
                    <a:pt x="619" y="771"/>
                  </a:cubicBezTo>
                  <a:cubicBezTo>
                    <a:pt x="622" y="768"/>
                    <a:pt x="627" y="768"/>
                    <a:pt x="631" y="772"/>
                  </a:cubicBezTo>
                  <a:cubicBezTo>
                    <a:pt x="634" y="775"/>
                    <a:pt x="634" y="780"/>
                    <a:pt x="630" y="784"/>
                  </a:cubicBezTo>
                  <a:cubicBezTo>
                    <a:pt x="604" y="808"/>
                    <a:pt x="574" y="828"/>
                    <a:pt x="540" y="844"/>
                  </a:cubicBezTo>
                  <a:cubicBezTo>
                    <a:pt x="527" y="850"/>
                    <a:pt x="515" y="855"/>
                    <a:pt x="501" y="860"/>
                  </a:cubicBezTo>
                  <a:cubicBezTo>
                    <a:pt x="465" y="872"/>
                    <a:pt x="427" y="879"/>
                    <a:pt x="388" y="881"/>
                  </a:cubicBezTo>
                  <a:cubicBezTo>
                    <a:pt x="388" y="881"/>
                    <a:pt x="388" y="881"/>
                    <a:pt x="388" y="881"/>
                  </a:cubicBezTo>
                  <a:close/>
                  <a:moveTo>
                    <a:pt x="2063" y="880"/>
                  </a:moveTo>
                  <a:cubicBezTo>
                    <a:pt x="2063" y="880"/>
                    <a:pt x="2063" y="880"/>
                    <a:pt x="2062" y="880"/>
                  </a:cubicBezTo>
                  <a:cubicBezTo>
                    <a:pt x="2055" y="879"/>
                    <a:pt x="2047" y="879"/>
                    <a:pt x="2039" y="878"/>
                  </a:cubicBezTo>
                  <a:cubicBezTo>
                    <a:pt x="2035" y="877"/>
                    <a:pt x="2032" y="873"/>
                    <a:pt x="2032" y="868"/>
                  </a:cubicBezTo>
                  <a:cubicBezTo>
                    <a:pt x="2033" y="863"/>
                    <a:pt x="2037" y="860"/>
                    <a:pt x="2042" y="861"/>
                  </a:cubicBezTo>
                  <a:cubicBezTo>
                    <a:pt x="2049" y="862"/>
                    <a:pt x="2056" y="863"/>
                    <a:pt x="2064" y="863"/>
                  </a:cubicBezTo>
                  <a:cubicBezTo>
                    <a:pt x="2068" y="863"/>
                    <a:pt x="2072" y="868"/>
                    <a:pt x="2072" y="872"/>
                  </a:cubicBezTo>
                  <a:cubicBezTo>
                    <a:pt x="2071" y="877"/>
                    <a:pt x="2068" y="880"/>
                    <a:pt x="2063" y="880"/>
                  </a:cubicBezTo>
                  <a:close/>
                  <a:moveTo>
                    <a:pt x="309" y="877"/>
                  </a:moveTo>
                  <a:cubicBezTo>
                    <a:pt x="308" y="877"/>
                    <a:pt x="308" y="877"/>
                    <a:pt x="308" y="877"/>
                  </a:cubicBezTo>
                  <a:cubicBezTo>
                    <a:pt x="278" y="873"/>
                    <a:pt x="249" y="865"/>
                    <a:pt x="222" y="854"/>
                  </a:cubicBezTo>
                  <a:cubicBezTo>
                    <a:pt x="203" y="847"/>
                    <a:pt x="184" y="838"/>
                    <a:pt x="167" y="828"/>
                  </a:cubicBezTo>
                  <a:cubicBezTo>
                    <a:pt x="167" y="828"/>
                    <a:pt x="166" y="828"/>
                    <a:pt x="166" y="828"/>
                  </a:cubicBezTo>
                  <a:cubicBezTo>
                    <a:pt x="138" y="811"/>
                    <a:pt x="113" y="790"/>
                    <a:pt x="91" y="766"/>
                  </a:cubicBezTo>
                  <a:cubicBezTo>
                    <a:pt x="87" y="762"/>
                    <a:pt x="83" y="757"/>
                    <a:pt x="79" y="753"/>
                  </a:cubicBezTo>
                  <a:cubicBezTo>
                    <a:pt x="76" y="749"/>
                    <a:pt x="76" y="744"/>
                    <a:pt x="80" y="741"/>
                  </a:cubicBezTo>
                  <a:cubicBezTo>
                    <a:pt x="84" y="738"/>
                    <a:pt x="89" y="738"/>
                    <a:pt x="92" y="742"/>
                  </a:cubicBezTo>
                  <a:cubicBezTo>
                    <a:pt x="96" y="746"/>
                    <a:pt x="99" y="751"/>
                    <a:pt x="103" y="755"/>
                  </a:cubicBezTo>
                  <a:cubicBezTo>
                    <a:pt x="124" y="777"/>
                    <a:pt x="148" y="797"/>
                    <a:pt x="175" y="813"/>
                  </a:cubicBezTo>
                  <a:cubicBezTo>
                    <a:pt x="175" y="813"/>
                    <a:pt x="175" y="813"/>
                    <a:pt x="175" y="813"/>
                  </a:cubicBezTo>
                  <a:cubicBezTo>
                    <a:pt x="192" y="823"/>
                    <a:pt x="210" y="832"/>
                    <a:pt x="228" y="839"/>
                  </a:cubicBezTo>
                  <a:cubicBezTo>
                    <a:pt x="254" y="849"/>
                    <a:pt x="282" y="856"/>
                    <a:pt x="310" y="860"/>
                  </a:cubicBezTo>
                  <a:cubicBezTo>
                    <a:pt x="315" y="861"/>
                    <a:pt x="318" y="865"/>
                    <a:pt x="317" y="870"/>
                  </a:cubicBezTo>
                  <a:cubicBezTo>
                    <a:pt x="317" y="874"/>
                    <a:pt x="313" y="877"/>
                    <a:pt x="309" y="877"/>
                  </a:cubicBezTo>
                  <a:close/>
                  <a:moveTo>
                    <a:pt x="2013" y="873"/>
                  </a:moveTo>
                  <a:cubicBezTo>
                    <a:pt x="2012" y="873"/>
                    <a:pt x="2012" y="873"/>
                    <a:pt x="2011" y="873"/>
                  </a:cubicBezTo>
                  <a:cubicBezTo>
                    <a:pt x="1961" y="862"/>
                    <a:pt x="1915" y="842"/>
                    <a:pt x="1876" y="816"/>
                  </a:cubicBezTo>
                  <a:cubicBezTo>
                    <a:pt x="1875" y="815"/>
                    <a:pt x="1874" y="815"/>
                    <a:pt x="1873" y="814"/>
                  </a:cubicBezTo>
                  <a:cubicBezTo>
                    <a:pt x="1873" y="814"/>
                    <a:pt x="1873" y="814"/>
                    <a:pt x="1873" y="814"/>
                  </a:cubicBezTo>
                  <a:cubicBezTo>
                    <a:pt x="1852" y="799"/>
                    <a:pt x="1833" y="782"/>
                    <a:pt x="1817" y="764"/>
                  </a:cubicBezTo>
                  <a:cubicBezTo>
                    <a:pt x="1808" y="754"/>
                    <a:pt x="1799" y="743"/>
                    <a:pt x="1792" y="732"/>
                  </a:cubicBezTo>
                  <a:cubicBezTo>
                    <a:pt x="1789" y="729"/>
                    <a:pt x="1790" y="723"/>
                    <a:pt x="1794" y="721"/>
                  </a:cubicBezTo>
                  <a:cubicBezTo>
                    <a:pt x="1798" y="718"/>
                    <a:pt x="1803" y="719"/>
                    <a:pt x="1806" y="723"/>
                  </a:cubicBezTo>
                  <a:cubicBezTo>
                    <a:pt x="1813" y="733"/>
                    <a:pt x="1821" y="743"/>
                    <a:pt x="1829" y="753"/>
                  </a:cubicBezTo>
                  <a:cubicBezTo>
                    <a:pt x="1845" y="770"/>
                    <a:pt x="1863" y="786"/>
                    <a:pt x="1883" y="800"/>
                  </a:cubicBezTo>
                  <a:cubicBezTo>
                    <a:pt x="1883" y="800"/>
                    <a:pt x="1883" y="800"/>
                    <a:pt x="1883" y="800"/>
                  </a:cubicBezTo>
                  <a:cubicBezTo>
                    <a:pt x="1886" y="802"/>
                    <a:pt x="1886" y="802"/>
                    <a:pt x="1886" y="802"/>
                  </a:cubicBezTo>
                  <a:cubicBezTo>
                    <a:pt x="1923" y="827"/>
                    <a:pt x="1967" y="846"/>
                    <a:pt x="2015" y="856"/>
                  </a:cubicBezTo>
                  <a:cubicBezTo>
                    <a:pt x="2019" y="857"/>
                    <a:pt x="2022" y="861"/>
                    <a:pt x="2021" y="866"/>
                  </a:cubicBezTo>
                  <a:cubicBezTo>
                    <a:pt x="2020" y="870"/>
                    <a:pt x="2017" y="873"/>
                    <a:pt x="2013" y="873"/>
                  </a:cubicBezTo>
                  <a:close/>
                  <a:moveTo>
                    <a:pt x="3465" y="837"/>
                  </a:moveTo>
                  <a:cubicBezTo>
                    <a:pt x="3460" y="837"/>
                    <a:pt x="3457" y="833"/>
                    <a:pt x="3457" y="828"/>
                  </a:cubicBezTo>
                  <a:cubicBezTo>
                    <a:pt x="3457" y="715"/>
                    <a:pt x="3457" y="715"/>
                    <a:pt x="3457" y="715"/>
                  </a:cubicBezTo>
                  <a:cubicBezTo>
                    <a:pt x="3457" y="711"/>
                    <a:pt x="3460" y="707"/>
                    <a:pt x="3465" y="707"/>
                  </a:cubicBezTo>
                  <a:cubicBezTo>
                    <a:pt x="3470" y="707"/>
                    <a:pt x="3473" y="711"/>
                    <a:pt x="3473" y="715"/>
                  </a:cubicBezTo>
                  <a:cubicBezTo>
                    <a:pt x="3473" y="828"/>
                    <a:pt x="3473" y="828"/>
                    <a:pt x="3473" y="828"/>
                  </a:cubicBezTo>
                  <a:cubicBezTo>
                    <a:pt x="3473" y="833"/>
                    <a:pt x="3470" y="837"/>
                    <a:pt x="3465" y="837"/>
                  </a:cubicBezTo>
                  <a:close/>
                  <a:moveTo>
                    <a:pt x="2355" y="783"/>
                  </a:moveTo>
                  <a:cubicBezTo>
                    <a:pt x="2353" y="783"/>
                    <a:pt x="2351" y="782"/>
                    <a:pt x="2349" y="781"/>
                  </a:cubicBezTo>
                  <a:cubicBezTo>
                    <a:pt x="2346" y="777"/>
                    <a:pt x="2346" y="772"/>
                    <a:pt x="2349" y="769"/>
                  </a:cubicBezTo>
                  <a:cubicBezTo>
                    <a:pt x="2355" y="764"/>
                    <a:pt x="2360" y="758"/>
                    <a:pt x="2365" y="753"/>
                  </a:cubicBezTo>
                  <a:cubicBezTo>
                    <a:pt x="2368" y="749"/>
                    <a:pt x="2373" y="749"/>
                    <a:pt x="2377" y="752"/>
                  </a:cubicBezTo>
                  <a:cubicBezTo>
                    <a:pt x="2380" y="755"/>
                    <a:pt x="2380" y="761"/>
                    <a:pt x="2377" y="764"/>
                  </a:cubicBezTo>
                  <a:cubicBezTo>
                    <a:pt x="2372" y="770"/>
                    <a:pt x="2367" y="776"/>
                    <a:pt x="2361" y="781"/>
                  </a:cubicBezTo>
                  <a:cubicBezTo>
                    <a:pt x="2359" y="783"/>
                    <a:pt x="2357" y="783"/>
                    <a:pt x="2355" y="783"/>
                  </a:cubicBezTo>
                  <a:close/>
                  <a:moveTo>
                    <a:pt x="644" y="766"/>
                  </a:moveTo>
                  <a:cubicBezTo>
                    <a:pt x="642" y="766"/>
                    <a:pt x="640" y="765"/>
                    <a:pt x="638" y="764"/>
                  </a:cubicBezTo>
                  <a:cubicBezTo>
                    <a:pt x="635" y="760"/>
                    <a:pt x="635" y="755"/>
                    <a:pt x="638" y="752"/>
                  </a:cubicBezTo>
                  <a:cubicBezTo>
                    <a:pt x="642" y="747"/>
                    <a:pt x="646" y="742"/>
                    <a:pt x="650" y="737"/>
                  </a:cubicBezTo>
                  <a:cubicBezTo>
                    <a:pt x="652" y="735"/>
                    <a:pt x="652" y="735"/>
                    <a:pt x="652" y="735"/>
                  </a:cubicBezTo>
                  <a:cubicBezTo>
                    <a:pt x="655" y="731"/>
                    <a:pt x="660" y="730"/>
                    <a:pt x="664" y="733"/>
                  </a:cubicBezTo>
                  <a:cubicBezTo>
                    <a:pt x="667" y="736"/>
                    <a:pt x="668" y="741"/>
                    <a:pt x="665" y="745"/>
                  </a:cubicBezTo>
                  <a:cubicBezTo>
                    <a:pt x="663" y="747"/>
                    <a:pt x="663" y="747"/>
                    <a:pt x="663" y="747"/>
                  </a:cubicBezTo>
                  <a:cubicBezTo>
                    <a:pt x="659" y="752"/>
                    <a:pt x="655" y="758"/>
                    <a:pt x="650" y="763"/>
                  </a:cubicBezTo>
                  <a:cubicBezTo>
                    <a:pt x="649" y="765"/>
                    <a:pt x="646" y="766"/>
                    <a:pt x="644" y="766"/>
                  </a:cubicBezTo>
                  <a:close/>
                  <a:moveTo>
                    <a:pt x="2389" y="745"/>
                  </a:moveTo>
                  <a:cubicBezTo>
                    <a:pt x="2387" y="745"/>
                    <a:pt x="2385" y="745"/>
                    <a:pt x="2384" y="744"/>
                  </a:cubicBezTo>
                  <a:cubicBezTo>
                    <a:pt x="2380" y="741"/>
                    <a:pt x="2379" y="735"/>
                    <a:pt x="2382" y="732"/>
                  </a:cubicBezTo>
                  <a:cubicBezTo>
                    <a:pt x="2395" y="714"/>
                    <a:pt x="2406" y="695"/>
                    <a:pt x="2415" y="675"/>
                  </a:cubicBezTo>
                  <a:cubicBezTo>
                    <a:pt x="2422" y="662"/>
                    <a:pt x="2427" y="648"/>
                    <a:pt x="2431" y="634"/>
                  </a:cubicBezTo>
                  <a:cubicBezTo>
                    <a:pt x="2442" y="600"/>
                    <a:pt x="2447" y="563"/>
                    <a:pt x="2448" y="524"/>
                  </a:cubicBezTo>
                  <a:cubicBezTo>
                    <a:pt x="2449" y="501"/>
                    <a:pt x="2449" y="501"/>
                    <a:pt x="2449" y="501"/>
                  </a:cubicBezTo>
                  <a:cubicBezTo>
                    <a:pt x="2449" y="499"/>
                    <a:pt x="2449" y="497"/>
                    <a:pt x="2449" y="494"/>
                  </a:cubicBezTo>
                  <a:cubicBezTo>
                    <a:pt x="2449" y="491"/>
                    <a:pt x="2449" y="491"/>
                    <a:pt x="2449" y="491"/>
                  </a:cubicBezTo>
                  <a:cubicBezTo>
                    <a:pt x="2449" y="486"/>
                    <a:pt x="2453" y="482"/>
                    <a:pt x="2458" y="482"/>
                  </a:cubicBezTo>
                  <a:cubicBezTo>
                    <a:pt x="2462" y="482"/>
                    <a:pt x="2466" y="486"/>
                    <a:pt x="2466" y="491"/>
                  </a:cubicBezTo>
                  <a:cubicBezTo>
                    <a:pt x="2466" y="495"/>
                    <a:pt x="2466" y="495"/>
                    <a:pt x="2466" y="495"/>
                  </a:cubicBezTo>
                  <a:cubicBezTo>
                    <a:pt x="2466" y="497"/>
                    <a:pt x="2466" y="499"/>
                    <a:pt x="2466" y="501"/>
                  </a:cubicBezTo>
                  <a:cubicBezTo>
                    <a:pt x="2465" y="524"/>
                    <a:pt x="2465" y="524"/>
                    <a:pt x="2465" y="524"/>
                  </a:cubicBezTo>
                  <a:cubicBezTo>
                    <a:pt x="2464" y="565"/>
                    <a:pt x="2458" y="603"/>
                    <a:pt x="2448" y="639"/>
                  </a:cubicBezTo>
                  <a:cubicBezTo>
                    <a:pt x="2443" y="654"/>
                    <a:pt x="2437" y="669"/>
                    <a:pt x="2431" y="682"/>
                  </a:cubicBezTo>
                  <a:cubicBezTo>
                    <a:pt x="2421" y="703"/>
                    <a:pt x="2409" y="723"/>
                    <a:pt x="2396" y="742"/>
                  </a:cubicBezTo>
                  <a:cubicBezTo>
                    <a:pt x="2394" y="744"/>
                    <a:pt x="2391" y="745"/>
                    <a:pt x="2389" y="745"/>
                  </a:cubicBezTo>
                  <a:close/>
                  <a:moveTo>
                    <a:pt x="68" y="733"/>
                  </a:moveTo>
                  <a:cubicBezTo>
                    <a:pt x="66" y="733"/>
                    <a:pt x="63" y="732"/>
                    <a:pt x="61" y="729"/>
                  </a:cubicBezTo>
                  <a:cubicBezTo>
                    <a:pt x="57" y="723"/>
                    <a:pt x="53" y="716"/>
                    <a:pt x="49" y="710"/>
                  </a:cubicBezTo>
                  <a:cubicBezTo>
                    <a:pt x="47" y="705"/>
                    <a:pt x="48" y="700"/>
                    <a:pt x="52" y="698"/>
                  </a:cubicBezTo>
                  <a:cubicBezTo>
                    <a:pt x="56" y="696"/>
                    <a:pt x="61" y="697"/>
                    <a:pt x="64" y="701"/>
                  </a:cubicBezTo>
                  <a:cubicBezTo>
                    <a:pt x="67" y="707"/>
                    <a:pt x="71" y="714"/>
                    <a:pt x="75" y="720"/>
                  </a:cubicBezTo>
                  <a:cubicBezTo>
                    <a:pt x="78" y="724"/>
                    <a:pt x="77" y="729"/>
                    <a:pt x="73" y="732"/>
                  </a:cubicBezTo>
                  <a:cubicBezTo>
                    <a:pt x="72" y="733"/>
                    <a:pt x="70" y="733"/>
                    <a:pt x="68" y="733"/>
                  </a:cubicBezTo>
                  <a:close/>
                  <a:moveTo>
                    <a:pt x="675" y="725"/>
                  </a:moveTo>
                  <a:cubicBezTo>
                    <a:pt x="673" y="725"/>
                    <a:pt x="672" y="725"/>
                    <a:pt x="670" y="724"/>
                  </a:cubicBezTo>
                  <a:cubicBezTo>
                    <a:pt x="666" y="721"/>
                    <a:pt x="665" y="716"/>
                    <a:pt x="668" y="712"/>
                  </a:cubicBezTo>
                  <a:cubicBezTo>
                    <a:pt x="687" y="682"/>
                    <a:pt x="701" y="648"/>
                    <a:pt x="710" y="611"/>
                  </a:cubicBezTo>
                  <a:cubicBezTo>
                    <a:pt x="710" y="611"/>
                    <a:pt x="710" y="611"/>
                    <a:pt x="710" y="611"/>
                  </a:cubicBezTo>
                  <a:cubicBezTo>
                    <a:pt x="711" y="607"/>
                    <a:pt x="711" y="604"/>
                    <a:pt x="712" y="600"/>
                  </a:cubicBezTo>
                  <a:cubicBezTo>
                    <a:pt x="717" y="575"/>
                    <a:pt x="720" y="549"/>
                    <a:pt x="720" y="521"/>
                  </a:cubicBezTo>
                  <a:cubicBezTo>
                    <a:pt x="721" y="483"/>
                    <a:pt x="721" y="483"/>
                    <a:pt x="721" y="483"/>
                  </a:cubicBezTo>
                  <a:cubicBezTo>
                    <a:pt x="722" y="466"/>
                    <a:pt x="722" y="466"/>
                    <a:pt x="722" y="466"/>
                  </a:cubicBezTo>
                  <a:cubicBezTo>
                    <a:pt x="723" y="461"/>
                    <a:pt x="727" y="458"/>
                    <a:pt x="731" y="458"/>
                  </a:cubicBezTo>
                  <a:cubicBezTo>
                    <a:pt x="736" y="458"/>
                    <a:pt x="740" y="462"/>
                    <a:pt x="739" y="467"/>
                  </a:cubicBezTo>
                  <a:cubicBezTo>
                    <a:pt x="738" y="484"/>
                    <a:pt x="738" y="484"/>
                    <a:pt x="738" y="484"/>
                  </a:cubicBezTo>
                  <a:cubicBezTo>
                    <a:pt x="737" y="521"/>
                    <a:pt x="737" y="521"/>
                    <a:pt x="737" y="521"/>
                  </a:cubicBezTo>
                  <a:cubicBezTo>
                    <a:pt x="737" y="550"/>
                    <a:pt x="734" y="578"/>
                    <a:pt x="729" y="603"/>
                  </a:cubicBezTo>
                  <a:cubicBezTo>
                    <a:pt x="728" y="607"/>
                    <a:pt x="727" y="611"/>
                    <a:pt x="726" y="615"/>
                  </a:cubicBezTo>
                  <a:cubicBezTo>
                    <a:pt x="726" y="615"/>
                    <a:pt x="726" y="615"/>
                    <a:pt x="726" y="615"/>
                  </a:cubicBezTo>
                  <a:cubicBezTo>
                    <a:pt x="717" y="653"/>
                    <a:pt x="702" y="689"/>
                    <a:pt x="682" y="721"/>
                  </a:cubicBezTo>
                  <a:cubicBezTo>
                    <a:pt x="680" y="724"/>
                    <a:pt x="677" y="725"/>
                    <a:pt x="675" y="725"/>
                  </a:cubicBezTo>
                  <a:close/>
                  <a:moveTo>
                    <a:pt x="1784" y="712"/>
                  </a:moveTo>
                  <a:cubicBezTo>
                    <a:pt x="1781" y="712"/>
                    <a:pt x="1778" y="711"/>
                    <a:pt x="1776" y="708"/>
                  </a:cubicBezTo>
                  <a:cubicBezTo>
                    <a:pt x="1775" y="705"/>
                    <a:pt x="1773" y="702"/>
                    <a:pt x="1772" y="700"/>
                  </a:cubicBezTo>
                  <a:cubicBezTo>
                    <a:pt x="1770" y="696"/>
                    <a:pt x="1767" y="692"/>
                    <a:pt x="1765" y="687"/>
                  </a:cubicBezTo>
                  <a:cubicBezTo>
                    <a:pt x="1763" y="683"/>
                    <a:pt x="1765" y="678"/>
                    <a:pt x="1769" y="676"/>
                  </a:cubicBezTo>
                  <a:cubicBezTo>
                    <a:pt x="1774" y="674"/>
                    <a:pt x="1779" y="676"/>
                    <a:pt x="1781" y="680"/>
                  </a:cubicBezTo>
                  <a:cubicBezTo>
                    <a:pt x="1783" y="684"/>
                    <a:pt x="1785" y="688"/>
                    <a:pt x="1787" y="692"/>
                  </a:cubicBezTo>
                  <a:cubicBezTo>
                    <a:pt x="1788" y="694"/>
                    <a:pt x="1789" y="697"/>
                    <a:pt x="1791" y="699"/>
                  </a:cubicBezTo>
                  <a:cubicBezTo>
                    <a:pt x="1793" y="704"/>
                    <a:pt x="1792" y="709"/>
                    <a:pt x="1788" y="711"/>
                  </a:cubicBezTo>
                  <a:cubicBezTo>
                    <a:pt x="1786" y="712"/>
                    <a:pt x="1785" y="712"/>
                    <a:pt x="1784" y="712"/>
                  </a:cubicBezTo>
                  <a:close/>
                  <a:moveTo>
                    <a:pt x="3465" y="696"/>
                  </a:moveTo>
                  <a:cubicBezTo>
                    <a:pt x="3460" y="696"/>
                    <a:pt x="3457" y="692"/>
                    <a:pt x="3457" y="687"/>
                  </a:cubicBezTo>
                  <a:cubicBezTo>
                    <a:pt x="3457" y="664"/>
                    <a:pt x="3457" y="664"/>
                    <a:pt x="3457" y="664"/>
                  </a:cubicBezTo>
                  <a:cubicBezTo>
                    <a:pt x="3457" y="660"/>
                    <a:pt x="3460" y="656"/>
                    <a:pt x="3465" y="656"/>
                  </a:cubicBezTo>
                  <a:cubicBezTo>
                    <a:pt x="3470" y="656"/>
                    <a:pt x="3473" y="660"/>
                    <a:pt x="3473" y="664"/>
                  </a:cubicBezTo>
                  <a:cubicBezTo>
                    <a:pt x="3473" y="687"/>
                    <a:pt x="3473" y="687"/>
                    <a:pt x="3473" y="687"/>
                  </a:cubicBezTo>
                  <a:cubicBezTo>
                    <a:pt x="3473" y="692"/>
                    <a:pt x="3470" y="696"/>
                    <a:pt x="3465" y="696"/>
                  </a:cubicBezTo>
                  <a:close/>
                  <a:moveTo>
                    <a:pt x="43" y="689"/>
                  </a:moveTo>
                  <a:cubicBezTo>
                    <a:pt x="40" y="689"/>
                    <a:pt x="37" y="687"/>
                    <a:pt x="36" y="684"/>
                  </a:cubicBezTo>
                  <a:cubicBezTo>
                    <a:pt x="28" y="666"/>
                    <a:pt x="21" y="648"/>
                    <a:pt x="15" y="628"/>
                  </a:cubicBezTo>
                  <a:cubicBezTo>
                    <a:pt x="8" y="603"/>
                    <a:pt x="4" y="576"/>
                    <a:pt x="2" y="548"/>
                  </a:cubicBezTo>
                  <a:cubicBezTo>
                    <a:pt x="1" y="539"/>
                    <a:pt x="1" y="539"/>
                    <a:pt x="1" y="539"/>
                  </a:cubicBezTo>
                  <a:cubicBezTo>
                    <a:pt x="1" y="539"/>
                    <a:pt x="1" y="539"/>
                    <a:pt x="1" y="539"/>
                  </a:cubicBezTo>
                  <a:cubicBezTo>
                    <a:pt x="1" y="538"/>
                    <a:pt x="1" y="538"/>
                    <a:pt x="1" y="538"/>
                  </a:cubicBezTo>
                  <a:cubicBezTo>
                    <a:pt x="1" y="535"/>
                    <a:pt x="1" y="533"/>
                    <a:pt x="1" y="531"/>
                  </a:cubicBezTo>
                  <a:cubicBezTo>
                    <a:pt x="1" y="530"/>
                    <a:pt x="1" y="528"/>
                    <a:pt x="1" y="527"/>
                  </a:cubicBezTo>
                  <a:cubicBezTo>
                    <a:pt x="1" y="525"/>
                    <a:pt x="1" y="523"/>
                    <a:pt x="1" y="521"/>
                  </a:cubicBezTo>
                  <a:cubicBezTo>
                    <a:pt x="1" y="517"/>
                    <a:pt x="0" y="513"/>
                    <a:pt x="0" y="508"/>
                  </a:cubicBezTo>
                  <a:cubicBezTo>
                    <a:pt x="1" y="505"/>
                    <a:pt x="1" y="505"/>
                    <a:pt x="1" y="505"/>
                  </a:cubicBezTo>
                  <a:cubicBezTo>
                    <a:pt x="1" y="425"/>
                    <a:pt x="1" y="425"/>
                    <a:pt x="1" y="425"/>
                  </a:cubicBezTo>
                  <a:cubicBezTo>
                    <a:pt x="1" y="420"/>
                    <a:pt x="4" y="416"/>
                    <a:pt x="9" y="416"/>
                  </a:cubicBezTo>
                  <a:cubicBezTo>
                    <a:pt x="14" y="416"/>
                    <a:pt x="17" y="420"/>
                    <a:pt x="17" y="425"/>
                  </a:cubicBezTo>
                  <a:cubicBezTo>
                    <a:pt x="17" y="508"/>
                    <a:pt x="17" y="508"/>
                    <a:pt x="17" y="508"/>
                  </a:cubicBezTo>
                  <a:cubicBezTo>
                    <a:pt x="17" y="513"/>
                    <a:pt x="18" y="517"/>
                    <a:pt x="18" y="520"/>
                  </a:cubicBezTo>
                  <a:cubicBezTo>
                    <a:pt x="18" y="523"/>
                    <a:pt x="18" y="525"/>
                    <a:pt x="18" y="527"/>
                  </a:cubicBezTo>
                  <a:cubicBezTo>
                    <a:pt x="18" y="528"/>
                    <a:pt x="18" y="529"/>
                    <a:pt x="18" y="531"/>
                  </a:cubicBezTo>
                  <a:cubicBezTo>
                    <a:pt x="18" y="533"/>
                    <a:pt x="18" y="535"/>
                    <a:pt x="18" y="537"/>
                  </a:cubicBezTo>
                  <a:cubicBezTo>
                    <a:pt x="18" y="537"/>
                    <a:pt x="18" y="537"/>
                    <a:pt x="18" y="537"/>
                  </a:cubicBezTo>
                  <a:cubicBezTo>
                    <a:pt x="18" y="537"/>
                    <a:pt x="18" y="537"/>
                    <a:pt x="18" y="537"/>
                  </a:cubicBezTo>
                  <a:cubicBezTo>
                    <a:pt x="19" y="547"/>
                    <a:pt x="19" y="547"/>
                    <a:pt x="19" y="547"/>
                  </a:cubicBezTo>
                  <a:cubicBezTo>
                    <a:pt x="21" y="574"/>
                    <a:pt x="25" y="600"/>
                    <a:pt x="32" y="624"/>
                  </a:cubicBezTo>
                  <a:cubicBezTo>
                    <a:pt x="37" y="642"/>
                    <a:pt x="43" y="660"/>
                    <a:pt x="51" y="677"/>
                  </a:cubicBezTo>
                  <a:cubicBezTo>
                    <a:pt x="53" y="681"/>
                    <a:pt x="51" y="686"/>
                    <a:pt x="47" y="688"/>
                  </a:cubicBezTo>
                  <a:cubicBezTo>
                    <a:pt x="46" y="688"/>
                    <a:pt x="45" y="689"/>
                    <a:pt x="43" y="689"/>
                  </a:cubicBezTo>
                  <a:close/>
                  <a:moveTo>
                    <a:pt x="1762" y="666"/>
                  </a:moveTo>
                  <a:cubicBezTo>
                    <a:pt x="1758" y="666"/>
                    <a:pt x="1755" y="664"/>
                    <a:pt x="1754" y="661"/>
                  </a:cubicBezTo>
                  <a:cubicBezTo>
                    <a:pt x="1740" y="625"/>
                    <a:pt x="1732" y="586"/>
                    <a:pt x="1730" y="545"/>
                  </a:cubicBezTo>
                  <a:cubicBezTo>
                    <a:pt x="1729" y="539"/>
                    <a:pt x="1729" y="532"/>
                    <a:pt x="1729" y="526"/>
                  </a:cubicBezTo>
                  <a:cubicBezTo>
                    <a:pt x="1728" y="495"/>
                    <a:pt x="1728" y="495"/>
                    <a:pt x="1728" y="495"/>
                  </a:cubicBezTo>
                  <a:cubicBezTo>
                    <a:pt x="1728" y="488"/>
                    <a:pt x="1728" y="481"/>
                    <a:pt x="1727" y="474"/>
                  </a:cubicBezTo>
                  <a:cubicBezTo>
                    <a:pt x="1726" y="454"/>
                    <a:pt x="1726" y="454"/>
                    <a:pt x="1726" y="454"/>
                  </a:cubicBezTo>
                  <a:cubicBezTo>
                    <a:pt x="1725" y="448"/>
                    <a:pt x="1725" y="448"/>
                    <a:pt x="1725" y="448"/>
                  </a:cubicBezTo>
                  <a:cubicBezTo>
                    <a:pt x="1723" y="433"/>
                    <a:pt x="1721" y="417"/>
                    <a:pt x="1718" y="403"/>
                  </a:cubicBezTo>
                  <a:cubicBezTo>
                    <a:pt x="1717" y="398"/>
                    <a:pt x="1720" y="394"/>
                    <a:pt x="1725" y="393"/>
                  </a:cubicBezTo>
                  <a:cubicBezTo>
                    <a:pt x="1729" y="392"/>
                    <a:pt x="1734" y="395"/>
                    <a:pt x="1735" y="399"/>
                  </a:cubicBezTo>
                  <a:cubicBezTo>
                    <a:pt x="1738" y="415"/>
                    <a:pt x="1740" y="430"/>
                    <a:pt x="1742" y="446"/>
                  </a:cubicBezTo>
                  <a:cubicBezTo>
                    <a:pt x="1743" y="453"/>
                    <a:pt x="1743" y="453"/>
                    <a:pt x="1743" y="453"/>
                  </a:cubicBezTo>
                  <a:cubicBezTo>
                    <a:pt x="1744" y="473"/>
                    <a:pt x="1744" y="473"/>
                    <a:pt x="1744" y="473"/>
                  </a:cubicBezTo>
                  <a:cubicBezTo>
                    <a:pt x="1745" y="480"/>
                    <a:pt x="1745" y="488"/>
                    <a:pt x="1745" y="495"/>
                  </a:cubicBezTo>
                  <a:cubicBezTo>
                    <a:pt x="1746" y="525"/>
                    <a:pt x="1746" y="525"/>
                    <a:pt x="1746" y="525"/>
                  </a:cubicBezTo>
                  <a:cubicBezTo>
                    <a:pt x="1746" y="532"/>
                    <a:pt x="1746" y="538"/>
                    <a:pt x="1747" y="543"/>
                  </a:cubicBezTo>
                  <a:cubicBezTo>
                    <a:pt x="1749" y="583"/>
                    <a:pt x="1757" y="621"/>
                    <a:pt x="1770" y="655"/>
                  </a:cubicBezTo>
                  <a:cubicBezTo>
                    <a:pt x="1771" y="659"/>
                    <a:pt x="1769" y="664"/>
                    <a:pt x="1765" y="666"/>
                  </a:cubicBezTo>
                  <a:cubicBezTo>
                    <a:pt x="1764" y="666"/>
                    <a:pt x="1763" y="666"/>
                    <a:pt x="1762" y="666"/>
                  </a:cubicBezTo>
                  <a:close/>
                  <a:moveTo>
                    <a:pt x="3465" y="645"/>
                  </a:moveTo>
                  <a:cubicBezTo>
                    <a:pt x="3460" y="645"/>
                    <a:pt x="3457" y="641"/>
                    <a:pt x="3457" y="636"/>
                  </a:cubicBezTo>
                  <a:cubicBezTo>
                    <a:pt x="3456" y="510"/>
                    <a:pt x="3456" y="510"/>
                    <a:pt x="3456" y="510"/>
                  </a:cubicBezTo>
                  <a:cubicBezTo>
                    <a:pt x="3456" y="489"/>
                    <a:pt x="3456" y="489"/>
                    <a:pt x="3456" y="489"/>
                  </a:cubicBezTo>
                  <a:cubicBezTo>
                    <a:pt x="3456" y="489"/>
                    <a:pt x="3456" y="489"/>
                    <a:pt x="3456" y="489"/>
                  </a:cubicBezTo>
                  <a:cubicBezTo>
                    <a:pt x="3456" y="484"/>
                    <a:pt x="3456" y="477"/>
                    <a:pt x="3455" y="470"/>
                  </a:cubicBezTo>
                  <a:cubicBezTo>
                    <a:pt x="3455" y="468"/>
                    <a:pt x="3455" y="465"/>
                    <a:pt x="3454" y="463"/>
                  </a:cubicBezTo>
                  <a:cubicBezTo>
                    <a:pt x="3454" y="456"/>
                    <a:pt x="3453" y="450"/>
                    <a:pt x="3453" y="444"/>
                  </a:cubicBezTo>
                  <a:cubicBezTo>
                    <a:pt x="3450" y="422"/>
                    <a:pt x="3446" y="400"/>
                    <a:pt x="3441" y="379"/>
                  </a:cubicBezTo>
                  <a:cubicBezTo>
                    <a:pt x="3440" y="375"/>
                    <a:pt x="3443" y="370"/>
                    <a:pt x="3447" y="369"/>
                  </a:cubicBezTo>
                  <a:cubicBezTo>
                    <a:pt x="3452" y="368"/>
                    <a:pt x="3456" y="371"/>
                    <a:pt x="3458" y="375"/>
                  </a:cubicBezTo>
                  <a:cubicBezTo>
                    <a:pt x="3463" y="397"/>
                    <a:pt x="3467" y="419"/>
                    <a:pt x="3469" y="442"/>
                  </a:cubicBezTo>
                  <a:cubicBezTo>
                    <a:pt x="3470" y="448"/>
                    <a:pt x="3471" y="455"/>
                    <a:pt x="3471" y="462"/>
                  </a:cubicBezTo>
                  <a:cubicBezTo>
                    <a:pt x="3471" y="464"/>
                    <a:pt x="3472" y="467"/>
                    <a:pt x="3472" y="469"/>
                  </a:cubicBezTo>
                  <a:cubicBezTo>
                    <a:pt x="3472" y="476"/>
                    <a:pt x="3473" y="483"/>
                    <a:pt x="3473" y="489"/>
                  </a:cubicBezTo>
                  <a:cubicBezTo>
                    <a:pt x="3473" y="489"/>
                    <a:pt x="3473" y="489"/>
                    <a:pt x="3473" y="489"/>
                  </a:cubicBezTo>
                  <a:cubicBezTo>
                    <a:pt x="3473" y="510"/>
                    <a:pt x="3473" y="510"/>
                    <a:pt x="3473" y="510"/>
                  </a:cubicBezTo>
                  <a:cubicBezTo>
                    <a:pt x="3473" y="636"/>
                    <a:pt x="3473" y="636"/>
                    <a:pt x="3473" y="636"/>
                  </a:cubicBezTo>
                  <a:cubicBezTo>
                    <a:pt x="3473" y="641"/>
                    <a:pt x="3470" y="645"/>
                    <a:pt x="3465" y="645"/>
                  </a:cubicBezTo>
                  <a:close/>
                  <a:moveTo>
                    <a:pt x="2459" y="471"/>
                  </a:moveTo>
                  <a:cubicBezTo>
                    <a:pt x="2459" y="471"/>
                    <a:pt x="2459" y="471"/>
                    <a:pt x="2458" y="471"/>
                  </a:cubicBezTo>
                  <a:cubicBezTo>
                    <a:pt x="2454" y="471"/>
                    <a:pt x="2450" y="467"/>
                    <a:pt x="2451" y="462"/>
                  </a:cubicBezTo>
                  <a:cubicBezTo>
                    <a:pt x="2451" y="455"/>
                    <a:pt x="2452" y="447"/>
                    <a:pt x="2453" y="439"/>
                  </a:cubicBezTo>
                  <a:cubicBezTo>
                    <a:pt x="2454" y="434"/>
                    <a:pt x="2458" y="431"/>
                    <a:pt x="2462" y="432"/>
                  </a:cubicBezTo>
                  <a:cubicBezTo>
                    <a:pt x="2467" y="432"/>
                    <a:pt x="2470" y="436"/>
                    <a:pt x="2470" y="441"/>
                  </a:cubicBezTo>
                  <a:cubicBezTo>
                    <a:pt x="2469" y="449"/>
                    <a:pt x="2468" y="456"/>
                    <a:pt x="2468" y="463"/>
                  </a:cubicBezTo>
                  <a:cubicBezTo>
                    <a:pt x="2467" y="468"/>
                    <a:pt x="2464" y="471"/>
                    <a:pt x="2459" y="471"/>
                  </a:cubicBezTo>
                  <a:close/>
                  <a:moveTo>
                    <a:pt x="734" y="447"/>
                  </a:moveTo>
                  <a:cubicBezTo>
                    <a:pt x="733" y="447"/>
                    <a:pt x="733" y="447"/>
                    <a:pt x="733" y="447"/>
                  </a:cubicBezTo>
                  <a:cubicBezTo>
                    <a:pt x="728" y="446"/>
                    <a:pt x="725" y="442"/>
                    <a:pt x="725" y="437"/>
                  </a:cubicBezTo>
                  <a:cubicBezTo>
                    <a:pt x="725" y="436"/>
                    <a:pt x="725" y="436"/>
                    <a:pt x="725" y="436"/>
                  </a:cubicBezTo>
                  <a:cubicBezTo>
                    <a:pt x="726" y="429"/>
                    <a:pt x="727" y="422"/>
                    <a:pt x="728" y="415"/>
                  </a:cubicBezTo>
                  <a:cubicBezTo>
                    <a:pt x="728" y="415"/>
                    <a:pt x="728" y="415"/>
                    <a:pt x="728" y="415"/>
                  </a:cubicBezTo>
                  <a:cubicBezTo>
                    <a:pt x="737" y="416"/>
                    <a:pt x="737" y="416"/>
                    <a:pt x="737" y="416"/>
                  </a:cubicBezTo>
                  <a:cubicBezTo>
                    <a:pt x="745" y="418"/>
                    <a:pt x="745" y="418"/>
                    <a:pt x="745" y="418"/>
                  </a:cubicBezTo>
                  <a:cubicBezTo>
                    <a:pt x="745" y="418"/>
                    <a:pt x="745" y="418"/>
                    <a:pt x="745" y="418"/>
                  </a:cubicBezTo>
                  <a:cubicBezTo>
                    <a:pt x="744" y="425"/>
                    <a:pt x="743" y="431"/>
                    <a:pt x="742" y="438"/>
                  </a:cubicBezTo>
                  <a:cubicBezTo>
                    <a:pt x="742" y="439"/>
                    <a:pt x="742" y="439"/>
                    <a:pt x="742" y="439"/>
                  </a:cubicBezTo>
                  <a:cubicBezTo>
                    <a:pt x="742" y="444"/>
                    <a:pt x="738" y="447"/>
                    <a:pt x="734" y="447"/>
                  </a:cubicBezTo>
                  <a:close/>
                  <a:moveTo>
                    <a:pt x="2465" y="421"/>
                  </a:moveTo>
                  <a:cubicBezTo>
                    <a:pt x="2465" y="421"/>
                    <a:pt x="2465" y="421"/>
                    <a:pt x="2464" y="420"/>
                  </a:cubicBezTo>
                  <a:cubicBezTo>
                    <a:pt x="2459" y="420"/>
                    <a:pt x="2456" y="415"/>
                    <a:pt x="2457" y="411"/>
                  </a:cubicBezTo>
                  <a:cubicBezTo>
                    <a:pt x="2463" y="376"/>
                    <a:pt x="2472" y="343"/>
                    <a:pt x="2484" y="312"/>
                  </a:cubicBezTo>
                  <a:cubicBezTo>
                    <a:pt x="2486" y="308"/>
                    <a:pt x="2487" y="304"/>
                    <a:pt x="2489" y="300"/>
                  </a:cubicBezTo>
                  <a:cubicBezTo>
                    <a:pt x="2489" y="300"/>
                    <a:pt x="2489" y="300"/>
                    <a:pt x="2489" y="300"/>
                  </a:cubicBezTo>
                  <a:cubicBezTo>
                    <a:pt x="2508" y="254"/>
                    <a:pt x="2534" y="211"/>
                    <a:pt x="2567" y="173"/>
                  </a:cubicBezTo>
                  <a:cubicBezTo>
                    <a:pt x="2570" y="170"/>
                    <a:pt x="2575" y="169"/>
                    <a:pt x="2579" y="172"/>
                  </a:cubicBezTo>
                  <a:cubicBezTo>
                    <a:pt x="2582" y="175"/>
                    <a:pt x="2583" y="181"/>
                    <a:pt x="2580" y="184"/>
                  </a:cubicBezTo>
                  <a:cubicBezTo>
                    <a:pt x="2548" y="221"/>
                    <a:pt x="2523" y="262"/>
                    <a:pt x="2504" y="307"/>
                  </a:cubicBezTo>
                  <a:cubicBezTo>
                    <a:pt x="2504" y="307"/>
                    <a:pt x="2504" y="307"/>
                    <a:pt x="2504" y="307"/>
                  </a:cubicBezTo>
                  <a:cubicBezTo>
                    <a:pt x="2503" y="311"/>
                    <a:pt x="2501" y="314"/>
                    <a:pt x="2500" y="318"/>
                  </a:cubicBezTo>
                  <a:cubicBezTo>
                    <a:pt x="2488" y="348"/>
                    <a:pt x="2480" y="380"/>
                    <a:pt x="2474" y="414"/>
                  </a:cubicBezTo>
                  <a:cubicBezTo>
                    <a:pt x="2473" y="418"/>
                    <a:pt x="2470" y="421"/>
                    <a:pt x="2465" y="421"/>
                  </a:cubicBezTo>
                  <a:close/>
                  <a:moveTo>
                    <a:pt x="9" y="405"/>
                  </a:moveTo>
                  <a:cubicBezTo>
                    <a:pt x="4" y="405"/>
                    <a:pt x="1" y="401"/>
                    <a:pt x="1" y="397"/>
                  </a:cubicBezTo>
                  <a:cubicBezTo>
                    <a:pt x="1" y="374"/>
                    <a:pt x="1" y="374"/>
                    <a:pt x="1" y="374"/>
                  </a:cubicBezTo>
                  <a:cubicBezTo>
                    <a:pt x="1" y="369"/>
                    <a:pt x="4" y="365"/>
                    <a:pt x="9" y="365"/>
                  </a:cubicBezTo>
                  <a:cubicBezTo>
                    <a:pt x="14" y="365"/>
                    <a:pt x="17" y="369"/>
                    <a:pt x="17" y="374"/>
                  </a:cubicBezTo>
                  <a:cubicBezTo>
                    <a:pt x="17" y="397"/>
                    <a:pt x="17" y="397"/>
                    <a:pt x="17" y="397"/>
                  </a:cubicBezTo>
                  <a:cubicBezTo>
                    <a:pt x="17" y="401"/>
                    <a:pt x="14" y="405"/>
                    <a:pt x="9" y="405"/>
                  </a:cubicBezTo>
                  <a:close/>
                  <a:moveTo>
                    <a:pt x="742" y="397"/>
                  </a:moveTo>
                  <a:cubicBezTo>
                    <a:pt x="742" y="397"/>
                    <a:pt x="741" y="397"/>
                    <a:pt x="740" y="396"/>
                  </a:cubicBezTo>
                  <a:cubicBezTo>
                    <a:pt x="736" y="395"/>
                    <a:pt x="733" y="391"/>
                    <a:pt x="734" y="386"/>
                  </a:cubicBezTo>
                  <a:cubicBezTo>
                    <a:pt x="740" y="359"/>
                    <a:pt x="748" y="333"/>
                    <a:pt x="758" y="308"/>
                  </a:cubicBezTo>
                  <a:cubicBezTo>
                    <a:pt x="762" y="298"/>
                    <a:pt x="766" y="288"/>
                    <a:pt x="771" y="278"/>
                  </a:cubicBezTo>
                  <a:cubicBezTo>
                    <a:pt x="771" y="278"/>
                    <a:pt x="771" y="278"/>
                    <a:pt x="771" y="278"/>
                  </a:cubicBezTo>
                  <a:cubicBezTo>
                    <a:pt x="783" y="253"/>
                    <a:pt x="796" y="230"/>
                    <a:pt x="812" y="208"/>
                  </a:cubicBezTo>
                  <a:cubicBezTo>
                    <a:pt x="825" y="190"/>
                    <a:pt x="839" y="172"/>
                    <a:pt x="856" y="155"/>
                  </a:cubicBezTo>
                  <a:cubicBezTo>
                    <a:pt x="859" y="151"/>
                    <a:pt x="864" y="151"/>
                    <a:pt x="868" y="155"/>
                  </a:cubicBezTo>
                  <a:cubicBezTo>
                    <a:pt x="871" y="158"/>
                    <a:pt x="871" y="163"/>
                    <a:pt x="868" y="167"/>
                  </a:cubicBezTo>
                  <a:cubicBezTo>
                    <a:pt x="852" y="183"/>
                    <a:pt x="838" y="200"/>
                    <a:pt x="825" y="218"/>
                  </a:cubicBezTo>
                  <a:cubicBezTo>
                    <a:pt x="811" y="239"/>
                    <a:pt x="797" y="261"/>
                    <a:pt x="786" y="285"/>
                  </a:cubicBezTo>
                  <a:cubicBezTo>
                    <a:pt x="782" y="295"/>
                    <a:pt x="777" y="304"/>
                    <a:pt x="774" y="314"/>
                  </a:cubicBezTo>
                  <a:cubicBezTo>
                    <a:pt x="764" y="338"/>
                    <a:pt x="756" y="364"/>
                    <a:pt x="751" y="390"/>
                  </a:cubicBezTo>
                  <a:cubicBezTo>
                    <a:pt x="750" y="394"/>
                    <a:pt x="746" y="397"/>
                    <a:pt x="742" y="397"/>
                  </a:cubicBezTo>
                  <a:close/>
                  <a:moveTo>
                    <a:pt x="1720" y="382"/>
                  </a:moveTo>
                  <a:cubicBezTo>
                    <a:pt x="1717" y="382"/>
                    <a:pt x="1713" y="379"/>
                    <a:pt x="1712" y="376"/>
                  </a:cubicBezTo>
                  <a:cubicBezTo>
                    <a:pt x="1710" y="368"/>
                    <a:pt x="1708" y="361"/>
                    <a:pt x="1706" y="354"/>
                  </a:cubicBezTo>
                  <a:cubicBezTo>
                    <a:pt x="1705" y="350"/>
                    <a:pt x="1707" y="345"/>
                    <a:pt x="1712" y="343"/>
                  </a:cubicBezTo>
                  <a:cubicBezTo>
                    <a:pt x="1716" y="342"/>
                    <a:pt x="1721" y="345"/>
                    <a:pt x="1723" y="349"/>
                  </a:cubicBezTo>
                  <a:cubicBezTo>
                    <a:pt x="1725" y="356"/>
                    <a:pt x="1727" y="364"/>
                    <a:pt x="1729" y="371"/>
                  </a:cubicBezTo>
                  <a:cubicBezTo>
                    <a:pt x="1730" y="376"/>
                    <a:pt x="1727" y="381"/>
                    <a:pt x="1722" y="382"/>
                  </a:cubicBezTo>
                  <a:cubicBezTo>
                    <a:pt x="1722" y="382"/>
                    <a:pt x="1721" y="382"/>
                    <a:pt x="1720" y="382"/>
                  </a:cubicBezTo>
                  <a:close/>
                  <a:moveTo>
                    <a:pt x="3442" y="358"/>
                  </a:moveTo>
                  <a:cubicBezTo>
                    <a:pt x="3438" y="358"/>
                    <a:pt x="3435" y="356"/>
                    <a:pt x="3434" y="352"/>
                  </a:cubicBezTo>
                  <a:cubicBezTo>
                    <a:pt x="3432" y="348"/>
                    <a:pt x="3431" y="344"/>
                    <a:pt x="3430" y="339"/>
                  </a:cubicBezTo>
                  <a:cubicBezTo>
                    <a:pt x="3429" y="336"/>
                    <a:pt x="3428" y="334"/>
                    <a:pt x="3427" y="331"/>
                  </a:cubicBezTo>
                  <a:cubicBezTo>
                    <a:pt x="3425" y="327"/>
                    <a:pt x="3428" y="322"/>
                    <a:pt x="3432" y="320"/>
                  </a:cubicBezTo>
                  <a:cubicBezTo>
                    <a:pt x="3436" y="319"/>
                    <a:pt x="3441" y="321"/>
                    <a:pt x="3443" y="326"/>
                  </a:cubicBezTo>
                  <a:cubicBezTo>
                    <a:pt x="3444" y="328"/>
                    <a:pt x="3445" y="331"/>
                    <a:pt x="3446" y="334"/>
                  </a:cubicBezTo>
                  <a:cubicBezTo>
                    <a:pt x="3447" y="338"/>
                    <a:pt x="3449" y="343"/>
                    <a:pt x="3450" y="347"/>
                  </a:cubicBezTo>
                  <a:cubicBezTo>
                    <a:pt x="3451" y="352"/>
                    <a:pt x="3449" y="357"/>
                    <a:pt x="3444" y="358"/>
                  </a:cubicBezTo>
                  <a:cubicBezTo>
                    <a:pt x="3443" y="358"/>
                    <a:pt x="3443" y="358"/>
                    <a:pt x="3442" y="358"/>
                  </a:cubicBezTo>
                  <a:close/>
                  <a:moveTo>
                    <a:pt x="9" y="354"/>
                  </a:moveTo>
                  <a:cubicBezTo>
                    <a:pt x="4" y="354"/>
                    <a:pt x="1" y="350"/>
                    <a:pt x="1" y="346"/>
                  </a:cubicBezTo>
                  <a:cubicBezTo>
                    <a:pt x="1" y="269"/>
                    <a:pt x="1" y="269"/>
                    <a:pt x="1" y="269"/>
                  </a:cubicBezTo>
                  <a:cubicBezTo>
                    <a:pt x="1" y="265"/>
                    <a:pt x="4" y="261"/>
                    <a:pt x="9" y="261"/>
                  </a:cubicBezTo>
                  <a:cubicBezTo>
                    <a:pt x="14" y="261"/>
                    <a:pt x="17" y="265"/>
                    <a:pt x="17" y="269"/>
                  </a:cubicBezTo>
                  <a:cubicBezTo>
                    <a:pt x="17" y="346"/>
                    <a:pt x="17" y="346"/>
                    <a:pt x="17" y="346"/>
                  </a:cubicBezTo>
                  <a:cubicBezTo>
                    <a:pt x="17" y="350"/>
                    <a:pt x="14" y="354"/>
                    <a:pt x="9" y="354"/>
                  </a:cubicBezTo>
                  <a:close/>
                  <a:moveTo>
                    <a:pt x="1706" y="333"/>
                  </a:moveTo>
                  <a:cubicBezTo>
                    <a:pt x="1702" y="333"/>
                    <a:pt x="1699" y="331"/>
                    <a:pt x="1698" y="328"/>
                  </a:cubicBezTo>
                  <a:cubicBezTo>
                    <a:pt x="1687" y="298"/>
                    <a:pt x="1673" y="270"/>
                    <a:pt x="1658" y="244"/>
                  </a:cubicBezTo>
                  <a:cubicBezTo>
                    <a:pt x="1649" y="229"/>
                    <a:pt x="1639" y="215"/>
                    <a:pt x="1628" y="202"/>
                  </a:cubicBezTo>
                  <a:cubicBezTo>
                    <a:pt x="1628" y="202"/>
                    <a:pt x="1628" y="202"/>
                    <a:pt x="1628" y="202"/>
                  </a:cubicBezTo>
                  <a:cubicBezTo>
                    <a:pt x="1616" y="186"/>
                    <a:pt x="1603" y="172"/>
                    <a:pt x="1590" y="158"/>
                  </a:cubicBezTo>
                  <a:cubicBezTo>
                    <a:pt x="1577" y="146"/>
                    <a:pt x="1564" y="134"/>
                    <a:pt x="1550" y="123"/>
                  </a:cubicBezTo>
                  <a:cubicBezTo>
                    <a:pt x="1546" y="120"/>
                    <a:pt x="1546" y="115"/>
                    <a:pt x="1549" y="111"/>
                  </a:cubicBezTo>
                  <a:cubicBezTo>
                    <a:pt x="1551" y="108"/>
                    <a:pt x="1557" y="107"/>
                    <a:pt x="1561" y="110"/>
                  </a:cubicBezTo>
                  <a:cubicBezTo>
                    <a:pt x="1575" y="121"/>
                    <a:pt x="1589" y="133"/>
                    <a:pt x="1602" y="146"/>
                  </a:cubicBezTo>
                  <a:cubicBezTo>
                    <a:pt x="1616" y="160"/>
                    <a:pt x="1629" y="175"/>
                    <a:pt x="1642" y="191"/>
                  </a:cubicBezTo>
                  <a:cubicBezTo>
                    <a:pt x="1653" y="205"/>
                    <a:pt x="1663" y="220"/>
                    <a:pt x="1672" y="235"/>
                  </a:cubicBezTo>
                  <a:cubicBezTo>
                    <a:pt x="1689" y="262"/>
                    <a:pt x="1703" y="291"/>
                    <a:pt x="1714" y="322"/>
                  </a:cubicBezTo>
                  <a:cubicBezTo>
                    <a:pt x="1715" y="326"/>
                    <a:pt x="1713" y="331"/>
                    <a:pt x="1708" y="333"/>
                  </a:cubicBezTo>
                  <a:cubicBezTo>
                    <a:pt x="1707" y="333"/>
                    <a:pt x="1707" y="333"/>
                    <a:pt x="1706" y="333"/>
                  </a:cubicBezTo>
                  <a:close/>
                  <a:moveTo>
                    <a:pt x="3425" y="310"/>
                  </a:moveTo>
                  <a:cubicBezTo>
                    <a:pt x="3421" y="310"/>
                    <a:pt x="3418" y="309"/>
                    <a:pt x="3417" y="305"/>
                  </a:cubicBezTo>
                  <a:cubicBezTo>
                    <a:pt x="3407" y="283"/>
                    <a:pt x="3396" y="261"/>
                    <a:pt x="3383" y="240"/>
                  </a:cubicBezTo>
                  <a:cubicBezTo>
                    <a:pt x="3371" y="220"/>
                    <a:pt x="3357" y="201"/>
                    <a:pt x="3341" y="183"/>
                  </a:cubicBezTo>
                  <a:cubicBezTo>
                    <a:pt x="3341" y="183"/>
                    <a:pt x="3341" y="183"/>
                    <a:pt x="3341" y="183"/>
                  </a:cubicBezTo>
                  <a:cubicBezTo>
                    <a:pt x="3333" y="173"/>
                    <a:pt x="3324" y="164"/>
                    <a:pt x="3315" y="155"/>
                  </a:cubicBezTo>
                  <a:cubicBezTo>
                    <a:pt x="3297" y="138"/>
                    <a:pt x="3279" y="123"/>
                    <a:pt x="3259" y="109"/>
                  </a:cubicBezTo>
                  <a:cubicBezTo>
                    <a:pt x="3255" y="106"/>
                    <a:pt x="3254" y="101"/>
                    <a:pt x="3257" y="97"/>
                  </a:cubicBezTo>
                  <a:cubicBezTo>
                    <a:pt x="3259" y="93"/>
                    <a:pt x="3265" y="92"/>
                    <a:pt x="3269" y="95"/>
                  </a:cubicBezTo>
                  <a:cubicBezTo>
                    <a:pt x="3289" y="110"/>
                    <a:pt x="3309" y="126"/>
                    <a:pt x="3326" y="143"/>
                  </a:cubicBezTo>
                  <a:cubicBezTo>
                    <a:pt x="3336" y="152"/>
                    <a:pt x="3345" y="162"/>
                    <a:pt x="3354" y="172"/>
                  </a:cubicBezTo>
                  <a:cubicBezTo>
                    <a:pt x="3354" y="172"/>
                    <a:pt x="3354" y="172"/>
                    <a:pt x="3354" y="172"/>
                  </a:cubicBezTo>
                  <a:cubicBezTo>
                    <a:pt x="3370" y="190"/>
                    <a:pt x="3385" y="210"/>
                    <a:pt x="3398" y="231"/>
                  </a:cubicBezTo>
                  <a:cubicBezTo>
                    <a:pt x="3411" y="253"/>
                    <a:pt x="3423" y="275"/>
                    <a:pt x="3432" y="299"/>
                  </a:cubicBezTo>
                  <a:cubicBezTo>
                    <a:pt x="3434" y="303"/>
                    <a:pt x="3432" y="308"/>
                    <a:pt x="3428" y="310"/>
                  </a:cubicBezTo>
                  <a:cubicBezTo>
                    <a:pt x="3427" y="310"/>
                    <a:pt x="3426" y="310"/>
                    <a:pt x="3425" y="310"/>
                  </a:cubicBezTo>
                  <a:close/>
                  <a:moveTo>
                    <a:pt x="2592" y="166"/>
                  </a:moveTo>
                  <a:cubicBezTo>
                    <a:pt x="2590" y="166"/>
                    <a:pt x="2588" y="166"/>
                    <a:pt x="2586" y="164"/>
                  </a:cubicBezTo>
                  <a:cubicBezTo>
                    <a:pt x="2583" y="161"/>
                    <a:pt x="2583" y="155"/>
                    <a:pt x="2586" y="152"/>
                  </a:cubicBezTo>
                  <a:cubicBezTo>
                    <a:pt x="2592" y="146"/>
                    <a:pt x="2597" y="141"/>
                    <a:pt x="2603" y="136"/>
                  </a:cubicBezTo>
                  <a:cubicBezTo>
                    <a:pt x="2606" y="133"/>
                    <a:pt x="2612" y="133"/>
                    <a:pt x="2615" y="136"/>
                  </a:cubicBezTo>
                  <a:cubicBezTo>
                    <a:pt x="2618" y="140"/>
                    <a:pt x="2618" y="145"/>
                    <a:pt x="2614" y="148"/>
                  </a:cubicBezTo>
                  <a:cubicBezTo>
                    <a:pt x="2609" y="153"/>
                    <a:pt x="2604" y="159"/>
                    <a:pt x="2598" y="164"/>
                  </a:cubicBezTo>
                  <a:cubicBezTo>
                    <a:pt x="2597" y="166"/>
                    <a:pt x="2595" y="166"/>
                    <a:pt x="2592" y="166"/>
                  </a:cubicBezTo>
                  <a:close/>
                  <a:moveTo>
                    <a:pt x="882" y="149"/>
                  </a:moveTo>
                  <a:cubicBezTo>
                    <a:pt x="880" y="149"/>
                    <a:pt x="877" y="148"/>
                    <a:pt x="876" y="147"/>
                  </a:cubicBezTo>
                  <a:cubicBezTo>
                    <a:pt x="873" y="143"/>
                    <a:pt x="873" y="138"/>
                    <a:pt x="876" y="135"/>
                  </a:cubicBezTo>
                  <a:cubicBezTo>
                    <a:pt x="882" y="129"/>
                    <a:pt x="888" y="124"/>
                    <a:pt x="894" y="119"/>
                  </a:cubicBezTo>
                  <a:cubicBezTo>
                    <a:pt x="897" y="116"/>
                    <a:pt x="903" y="117"/>
                    <a:pt x="906" y="121"/>
                  </a:cubicBezTo>
                  <a:cubicBezTo>
                    <a:pt x="909" y="124"/>
                    <a:pt x="908" y="130"/>
                    <a:pt x="904" y="133"/>
                  </a:cubicBezTo>
                  <a:cubicBezTo>
                    <a:pt x="899" y="137"/>
                    <a:pt x="893" y="142"/>
                    <a:pt x="888" y="147"/>
                  </a:cubicBezTo>
                  <a:cubicBezTo>
                    <a:pt x="886" y="149"/>
                    <a:pt x="884" y="149"/>
                    <a:pt x="882" y="149"/>
                  </a:cubicBezTo>
                  <a:close/>
                  <a:moveTo>
                    <a:pt x="2630" y="132"/>
                  </a:moveTo>
                  <a:cubicBezTo>
                    <a:pt x="2627" y="132"/>
                    <a:pt x="2625" y="131"/>
                    <a:pt x="2623" y="129"/>
                  </a:cubicBezTo>
                  <a:cubicBezTo>
                    <a:pt x="2620" y="125"/>
                    <a:pt x="2621" y="120"/>
                    <a:pt x="2625" y="117"/>
                  </a:cubicBezTo>
                  <a:cubicBezTo>
                    <a:pt x="2649" y="97"/>
                    <a:pt x="2677" y="78"/>
                    <a:pt x="2706" y="63"/>
                  </a:cubicBezTo>
                  <a:cubicBezTo>
                    <a:pt x="2711" y="60"/>
                    <a:pt x="2716" y="58"/>
                    <a:pt x="2721" y="55"/>
                  </a:cubicBezTo>
                  <a:cubicBezTo>
                    <a:pt x="2748" y="42"/>
                    <a:pt x="2778" y="31"/>
                    <a:pt x="2809" y="22"/>
                  </a:cubicBezTo>
                  <a:cubicBezTo>
                    <a:pt x="2827" y="17"/>
                    <a:pt x="2845" y="12"/>
                    <a:pt x="2863" y="9"/>
                  </a:cubicBezTo>
                  <a:cubicBezTo>
                    <a:pt x="2868" y="8"/>
                    <a:pt x="2872" y="11"/>
                    <a:pt x="2873" y="16"/>
                  </a:cubicBezTo>
                  <a:cubicBezTo>
                    <a:pt x="2874" y="21"/>
                    <a:pt x="2871" y="25"/>
                    <a:pt x="2866" y="26"/>
                  </a:cubicBezTo>
                  <a:cubicBezTo>
                    <a:pt x="2848" y="29"/>
                    <a:pt x="2831" y="33"/>
                    <a:pt x="2814" y="38"/>
                  </a:cubicBezTo>
                  <a:cubicBezTo>
                    <a:pt x="2783" y="47"/>
                    <a:pt x="2755" y="57"/>
                    <a:pt x="2729" y="70"/>
                  </a:cubicBezTo>
                  <a:cubicBezTo>
                    <a:pt x="2724" y="73"/>
                    <a:pt x="2719" y="75"/>
                    <a:pt x="2714" y="78"/>
                  </a:cubicBezTo>
                  <a:cubicBezTo>
                    <a:pt x="2686" y="93"/>
                    <a:pt x="2659" y="110"/>
                    <a:pt x="2635" y="130"/>
                  </a:cubicBezTo>
                  <a:cubicBezTo>
                    <a:pt x="2634" y="131"/>
                    <a:pt x="2632" y="132"/>
                    <a:pt x="2630" y="132"/>
                  </a:cubicBezTo>
                  <a:close/>
                  <a:moveTo>
                    <a:pt x="921" y="117"/>
                  </a:moveTo>
                  <a:cubicBezTo>
                    <a:pt x="919" y="117"/>
                    <a:pt x="916" y="116"/>
                    <a:pt x="914" y="114"/>
                  </a:cubicBezTo>
                  <a:cubicBezTo>
                    <a:pt x="912" y="110"/>
                    <a:pt x="912" y="105"/>
                    <a:pt x="916" y="102"/>
                  </a:cubicBezTo>
                  <a:cubicBezTo>
                    <a:pt x="937" y="87"/>
                    <a:pt x="959" y="73"/>
                    <a:pt x="981" y="61"/>
                  </a:cubicBezTo>
                  <a:cubicBezTo>
                    <a:pt x="993" y="55"/>
                    <a:pt x="1004" y="50"/>
                    <a:pt x="1016" y="45"/>
                  </a:cubicBezTo>
                  <a:cubicBezTo>
                    <a:pt x="1038" y="35"/>
                    <a:pt x="1061" y="27"/>
                    <a:pt x="1085" y="20"/>
                  </a:cubicBezTo>
                  <a:cubicBezTo>
                    <a:pt x="1091" y="19"/>
                    <a:pt x="1098" y="17"/>
                    <a:pt x="1104" y="16"/>
                  </a:cubicBezTo>
                  <a:cubicBezTo>
                    <a:pt x="1107" y="15"/>
                    <a:pt x="1109" y="14"/>
                    <a:pt x="1112" y="14"/>
                  </a:cubicBezTo>
                  <a:cubicBezTo>
                    <a:pt x="1118" y="12"/>
                    <a:pt x="1124" y="11"/>
                    <a:pt x="1130" y="10"/>
                  </a:cubicBezTo>
                  <a:cubicBezTo>
                    <a:pt x="1133" y="10"/>
                    <a:pt x="1136" y="9"/>
                    <a:pt x="1139" y="8"/>
                  </a:cubicBezTo>
                  <a:cubicBezTo>
                    <a:pt x="1139" y="8"/>
                    <a:pt x="1139" y="8"/>
                    <a:pt x="1139" y="8"/>
                  </a:cubicBezTo>
                  <a:cubicBezTo>
                    <a:pt x="1142" y="8"/>
                    <a:pt x="1144" y="8"/>
                    <a:pt x="1147" y="7"/>
                  </a:cubicBezTo>
                  <a:cubicBezTo>
                    <a:pt x="1151" y="7"/>
                    <a:pt x="1155" y="6"/>
                    <a:pt x="1159" y="5"/>
                  </a:cubicBezTo>
                  <a:cubicBezTo>
                    <a:pt x="1164" y="5"/>
                    <a:pt x="1168" y="8"/>
                    <a:pt x="1169" y="13"/>
                  </a:cubicBezTo>
                  <a:cubicBezTo>
                    <a:pt x="1170" y="17"/>
                    <a:pt x="1166" y="22"/>
                    <a:pt x="1162" y="22"/>
                  </a:cubicBezTo>
                  <a:cubicBezTo>
                    <a:pt x="1158" y="23"/>
                    <a:pt x="1153" y="23"/>
                    <a:pt x="1149" y="24"/>
                  </a:cubicBezTo>
                  <a:cubicBezTo>
                    <a:pt x="1147" y="24"/>
                    <a:pt x="1144" y="25"/>
                    <a:pt x="1142" y="25"/>
                  </a:cubicBezTo>
                  <a:cubicBezTo>
                    <a:pt x="1139" y="26"/>
                    <a:pt x="1136" y="26"/>
                    <a:pt x="1133" y="27"/>
                  </a:cubicBezTo>
                  <a:cubicBezTo>
                    <a:pt x="1127" y="28"/>
                    <a:pt x="1121" y="29"/>
                    <a:pt x="1116" y="30"/>
                  </a:cubicBezTo>
                  <a:cubicBezTo>
                    <a:pt x="1113" y="31"/>
                    <a:pt x="1111" y="32"/>
                    <a:pt x="1108" y="32"/>
                  </a:cubicBezTo>
                  <a:cubicBezTo>
                    <a:pt x="1102" y="34"/>
                    <a:pt x="1096" y="35"/>
                    <a:pt x="1090" y="37"/>
                  </a:cubicBezTo>
                  <a:cubicBezTo>
                    <a:pt x="1066" y="43"/>
                    <a:pt x="1044" y="51"/>
                    <a:pt x="1023" y="60"/>
                  </a:cubicBezTo>
                  <a:cubicBezTo>
                    <a:pt x="1023" y="60"/>
                    <a:pt x="1023" y="60"/>
                    <a:pt x="1023" y="60"/>
                  </a:cubicBezTo>
                  <a:cubicBezTo>
                    <a:pt x="1011" y="65"/>
                    <a:pt x="1000" y="70"/>
                    <a:pt x="989" y="76"/>
                  </a:cubicBezTo>
                  <a:cubicBezTo>
                    <a:pt x="967" y="87"/>
                    <a:pt x="946" y="101"/>
                    <a:pt x="926" y="115"/>
                  </a:cubicBezTo>
                  <a:cubicBezTo>
                    <a:pt x="925" y="116"/>
                    <a:pt x="923" y="117"/>
                    <a:pt x="921" y="117"/>
                  </a:cubicBezTo>
                  <a:close/>
                  <a:moveTo>
                    <a:pt x="1532" y="108"/>
                  </a:moveTo>
                  <a:cubicBezTo>
                    <a:pt x="1531" y="108"/>
                    <a:pt x="1529" y="108"/>
                    <a:pt x="1528" y="107"/>
                  </a:cubicBezTo>
                  <a:cubicBezTo>
                    <a:pt x="1522" y="103"/>
                    <a:pt x="1515" y="98"/>
                    <a:pt x="1509" y="95"/>
                  </a:cubicBezTo>
                  <a:cubicBezTo>
                    <a:pt x="1505" y="92"/>
                    <a:pt x="1504" y="87"/>
                    <a:pt x="1506" y="83"/>
                  </a:cubicBezTo>
                  <a:cubicBezTo>
                    <a:pt x="1509" y="79"/>
                    <a:pt x="1514" y="78"/>
                    <a:pt x="1518" y="80"/>
                  </a:cubicBezTo>
                  <a:cubicBezTo>
                    <a:pt x="1525" y="84"/>
                    <a:pt x="1531" y="88"/>
                    <a:pt x="1537" y="93"/>
                  </a:cubicBezTo>
                  <a:cubicBezTo>
                    <a:pt x="1541" y="95"/>
                    <a:pt x="1542" y="101"/>
                    <a:pt x="1539" y="105"/>
                  </a:cubicBezTo>
                  <a:cubicBezTo>
                    <a:pt x="1538" y="107"/>
                    <a:pt x="1535" y="108"/>
                    <a:pt x="1532" y="108"/>
                  </a:cubicBezTo>
                  <a:close/>
                  <a:moveTo>
                    <a:pt x="3240" y="95"/>
                  </a:moveTo>
                  <a:cubicBezTo>
                    <a:pt x="3239" y="95"/>
                    <a:pt x="3237" y="94"/>
                    <a:pt x="3236" y="94"/>
                  </a:cubicBezTo>
                  <a:cubicBezTo>
                    <a:pt x="3233" y="92"/>
                    <a:pt x="3230" y="90"/>
                    <a:pt x="3228" y="89"/>
                  </a:cubicBezTo>
                  <a:cubicBezTo>
                    <a:pt x="3224" y="87"/>
                    <a:pt x="3220" y="84"/>
                    <a:pt x="3216" y="82"/>
                  </a:cubicBezTo>
                  <a:cubicBezTo>
                    <a:pt x="3212" y="80"/>
                    <a:pt x="3211" y="75"/>
                    <a:pt x="3213" y="71"/>
                  </a:cubicBezTo>
                  <a:cubicBezTo>
                    <a:pt x="3215" y="67"/>
                    <a:pt x="3221" y="65"/>
                    <a:pt x="3225" y="67"/>
                  </a:cubicBezTo>
                  <a:cubicBezTo>
                    <a:pt x="3229" y="70"/>
                    <a:pt x="3233" y="72"/>
                    <a:pt x="3237" y="74"/>
                  </a:cubicBezTo>
                  <a:cubicBezTo>
                    <a:pt x="3239" y="76"/>
                    <a:pt x="3242" y="78"/>
                    <a:pt x="3245" y="79"/>
                  </a:cubicBezTo>
                  <a:cubicBezTo>
                    <a:pt x="3249" y="82"/>
                    <a:pt x="3250" y="87"/>
                    <a:pt x="3247" y="91"/>
                  </a:cubicBezTo>
                  <a:cubicBezTo>
                    <a:pt x="3246" y="93"/>
                    <a:pt x="3243" y="95"/>
                    <a:pt x="3240" y="95"/>
                  </a:cubicBezTo>
                  <a:close/>
                  <a:moveTo>
                    <a:pt x="1489" y="82"/>
                  </a:moveTo>
                  <a:cubicBezTo>
                    <a:pt x="1488" y="82"/>
                    <a:pt x="1486" y="81"/>
                    <a:pt x="1485" y="80"/>
                  </a:cubicBezTo>
                  <a:cubicBezTo>
                    <a:pt x="1460" y="67"/>
                    <a:pt x="1433" y="55"/>
                    <a:pt x="1406" y="46"/>
                  </a:cubicBezTo>
                  <a:cubicBezTo>
                    <a:pt x="1387" y="40"/>
                    <a:pt x="1369" y="34"/>
                    <a:pt x="1350" y="30"/>
                  </a:cubicBezTo>
                  <a:cubicBezTo>
                    <a:pt x="1350" y="30"/>
                    <a:pt x="1350" y="30"/>
                    <a:pt x="1350" y="30"/>
                  </a:cubicBezTo>
                  <a:cubicBezTo>
                    <a:pt x="1334" y="27"/>
                    <a:pt x="1318" y="24"/>
                    <a:pt x="1301" y="22"/>
                  </a:cubicBezTo>
                  <a:cubicBezTo>
                    <a:pt x="1281" y="19"/>
                    <a:pt x="1260" y="18"/>
                    <a:pt x="1240" y="18"/>
                  </a:cubicBezTo>
                  <a:cubicBezTo>
                    <a:pt x="1235" y="18"/>
                    <a:pt x="1231" y="14"/>
                    <a:pt x="1231" y="9"/>
                  </a:cubicBezTo>
                  <a:cubicBezTo>
                    <a:pt x="1231" y="4"/>
                    <a:pt x="1235" y="1"/>
                    <a:pt x="1240" y="1"/>
                  </a:cubicBezTo>
                  <a:cubicBezTo>
                    <a:pt x="1261" y="1"/>
                    <a:pt x="1282" y="2"/>
                    <a:pt x="1303" y="5"/>
                  </a:cubicBezTo>
                  <a:cubicBezTo>
                    <a:pt x="1320" y="7"/>
                    <a:pt x="1337" y="10"/>
                    <a:pt x="1354" y="14"/>
                  </a:cubicBezTo>
                  <a:cubicBezTo>
                    <a:pt x="1354" y="14"/>
                    <a:pt x="1354" y="14"/>
                    <a:pt x="1354" y="14"/>
                  </a:cubicBezTo>
                  <a:cubicBezTo>
                    <a:pt x="1373" y="18"/>
                    <a:pt x="1392" y="23"/>
                    <a:pt x="1411" y="30"/>
                  </a:cubicBezTo>
                  <a:cubicBezTo>
                    <a:pt x="1439" y="39"/>
                    <a:pt x="1467" y="51"/>
                    <a:pt x="1493" y="66"/>
                  </a:cubicBezTo>
                  <a:cubicBezTo>
                    <a:pt x="1497" y="68"/>
                    <a:pt x="1499" y="73"/>
                    <a:pt x="1497" y="77"/>
                  </a:cubicBezTo>
                  <a:cubicBezTo>
                    <a:pt x="1495" y="80"/>
                    <a:pt x="1492" y="82"/>
                    <a:pt x="1489" y="82"/>
                  </a:cubicBezTo>
                  <a:close/>
                  <a:moveTo>
                    <a:pt x="3195" y="70"/>
                  </a:moveTo>
                  <a:cubicBezTo>
                    <a:pt x="3194" y="70"/>
                    <a:pt x="3193" y="70"/>
                    <a:pt x="3192" y="69"/>
                  </a:cubicBezTo>
                  <a:cubicBezTo>
                    <a:pt x="3172" y="60"/>
                    <a:pt x="3151" y="52"/>
                    <a:pt x="3130" y="44"/>
                  </a:cubicBezTo>
                  <a:cubicBezTo>
                    <a:pt x="3105" y="36"/>
                    <a:pt x="3079" y="30"/>
                    <a:pt x="3054" y="26"/>
                  </a:cubicBezTo>
                  <a:cubicBezTo>
                    <a:pt x="3054" y="26"/>
                    <a:pt x="3054" y="26"/>
                    <a:pt x="3054" y="26"/>
                  </a:cubicBezTo>
                  <a:cubicBezTo>
                    <a:pt x="3045" y="24"/>
                    <a:pt x="3035" y="22"/>
                    <a:pt x="3025" y="21"/>
                  </a:cubicBezTo>
                  <a:cubicBezTo>
                    <a:pt x="2998" y="18"/>
                    <a:pt x="2970" y="17"/>
                    <a:pt x="2943" y="18"/>
                  </a:cubicBezTo>
                  <a:cubicBezTo>
                    <a:pt x="2939" y="18"/>
                    <a:pt x="2935" y="14"/>
                    <a:pt x="2935" y="10"/>
                  </a:cubicBezTo>
                  <a:cubicBezTo>
                    <a:pt x="2935" y="5"/>
                    <a:pt x="2938" y="1"/>
                    <a:pt x="2943" y="1"/>
                  </a:cubicBezTo>
                  <a:cubicBezTo>
                    <a:pt x="2970" y="0"/>
                    <a:pt x="2999" y="1"/>
                    <a:pt x="3027" y="4"/>
                  </a:cubicBezTo>
                  <a:cubicBezTo>
                    <a:pt x="3037" y="6"/>
                    <a:pt x="3047" y="7"/>
                    <a:pt x="3057" y="9"/>
                  </a:cubicBezTo>
                  <a:cubicBezTo>
                    <a:pt x="3057" y="9"/>
                    <a:pt x="3057" y="9"/>
                    <a:pt x="3057" y="9"/>
                  </a:cubicBezTo>
                  <a:cubicBezTo>
                    <a:pt x="3083" y="13"/>
                    <a:pt x="3109" y="20"/>
                    <a:pt x="3135" y="28"/>
                  </a:cubicBezTo>
                  <a:cubicBezTo>
                    <a:pt x="3157" y="36"/>
                    <a:pt x="3179" y="44"/>
                    <a:pt x="3199" y="54"/>
                  </a:cubicBezTo>
                  <a:cubicBezTo>
                    <a:pt x="3203" y="56"/>
                    <a:pt x="3205" y="61"/>
                    <a:pt x="3203" y="66"/>
                  </a:cubicBezTo>
                  <a:cubicBezTo>
                    <a:pt x="3202" y="69"/>
                    <a:pt x="3199" y="70"/>
                    <a:pt x="3195" y="70"/>
                  </a:cubicBezTo>
                  <a:close/>
                  <a:moveTo>
                    <a:pt x="2892" y="22"/>
                  </a:moveTo>
                  <a:cubicBezTo>
                    <a:pt x="2888" y="22"/>
                    <a:pt x="2885" y="19"/>
                    <a:pt x="2884" y="14"/>
                  </a:cubicBezTo>
                  <a:cubicBezTo>
                    <a:pt x="2883" y="10"/>
                    <a:pt x="2887" y="5"/>
                    <a:pt x="2891" y="5"/>
                  </a:cubicBezTo>
                  <a:cubicBezTo>
                    <a:pt x="2899" y="4"/>
                    <a:pt x="2907" y="3"/>
                    <a:pt x="2914" y="3"/>
                  </a:cubicBezTo>
                  <a:cubicBezTo>
                    <a:pt x="2919" y="2"/>
                    <a:pt x="2923" y="6"/>
                    <a:pt x="2923" y="10"/>
                  </a:cubicBezTo>
                  <a:cubicBezTo>
                    <a:pt x="2924" y="15"/>
                    <a:pt x="2920" y="19"/>
                    <a:pt x="2916" y="19"/>
                  </a:cubicBezTo>
                  <a:cubicBezTo>
                    <a:pt x="2908" y="20"/>
                    <a:pt x="2901" y="21"/>
                    <a:pt x="2893" y="22"/>
                  </a:cubicBezTo>
                  <a:cubicBezTo>
                    <a:pt x="2893" y="22"/>
                    <a:pt x="2893" y="22"/>
                    <a:pt x="2892" y="22"/>
                  </a:cubicBezTo>
                  <a:close/>
                  <a:moveTo>
                    <a:pt x="1189" y="19"/>
                  </a:moveTo>
                  <a:cubicBezTo>
                    <a:pt x="1184" y="19"/>
                    <a:pt x="1181" y="16"/>
                    <a:pt x="1180" y="11"/>
                  </a:cubicBezTo>
                  <a:cubicBezTo>
                    <a:pt x="1180" y="7"/>
                    <a:pt x="1183" y="3"/>
                    <a:pt x="1188" y="2"/>
                  </a:cubicBezTo>
                  <a:cubicBezTo>
                    <a:pt x="1190" y="2"/>
                    <a:pt x="1192" y="2"/>
                    <a:pt x="1194" y="2"/>
                  </a:cubicBezTo>
                  <a:cubicBezTo>
                    <a:pt x="1199" y="2"/>
                    <a:pt x="1205" y="1"/>
                    <a:pt x="1211" y="1"/>
                  </a:cubicBezTo>
                  <a:cubicBezTo>
                    <a:pt x="1216" y="1"/>
                    <a:pt x="1220" y="5"/>
                    <a:pt x="1220" y="9"/>
                  </a:cubicBezTo>
                  <a:cubicBezTo>
                    <a:pt x="1220" y="14"/>
                    <a:pt x="1216" y="18"/>
                    <a:pt x="1212" y="18"/>
                  </a:cubicBezTo>
                  <a:cubicBezTo>
                    <a:pt x="1206" y="18"/>
                    <a:pt x="1200" y="19"/>
                    <a:pt x="1195" y="19"/>
                  </a:cubicBezTo>
                  <a:cubicBezTo>
                    <a:pt x="1193" y="19"/>
                    <a:pt x="1191" y="19"/>
                    <a:pt x="1189" y="19"/>
                  </a:cubicBezTo>
                  <a:cubicBezTo>
                    <a:pt x="1189" y="19"/>
                    <a:pt x="1189" y="19"/>
                    <a:pt x="118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9">
              <a:extLst>
                <a:ext uri="{FF2B5EF4-FFF2-40B4-BE49-F238E27FC236}">
                  <a16:creationId xmlns:a16="http://schemas.microsoft.com/office/drawing/2014/main" id="{FD59B27F-0E45-4C0F-B464-432F06433B6B}"/>
                </a:ext>
              </a:extLst>
            </p:cNvPr>
            <p:cNvSpPr>
              <a:spLocks noEditPoints="1"/>
            </p:cNvSpPr>
            <p:nvPr/>
          </p:nvSpPr>
          <p:spPr bwMode="auto">
            <a:xfrm>
              <a:off x="5167020" y="16913055"/>
              <a:ext cx="11026775" cy="2806701"/>
            </a:xfrm>
            <a:custGeom>
              <a:avLst/>
              <a:gdLst>
                <a:gd name="T0" fmla="*/ 2057 w 3472"/>
                <a:gd name="T1" fmla="*/ 859 h 882"/>
                <a:gd name="T2" fmla="*/ 2143 w 3472"/>
                <a:gd name="T3" fmla="*/ 882 h 882"/>
                <a:gd name="T4" fmla="*/ 395 w 3472"/>
                <a:gd name="T5" fmla="*/ 882 h 882"/>
                <a:gd name="T6" fmla="*/ 643 w 3472"/>
                <a:gd name="T7" fmla="*/ 802 h 882"/>
                <a:gd name="T8" fmla="*/ 244 w 3472"/>
                <a:gd name="T9" fmla="*/ 853 h 882"/>
                <a:gd name="T10" fmla="*/ 367 w 3472"/>
                <a:gd name="T11" fmla="*/ 864 h 882"/>
                <a:gd name="T12" fmla="*/ 2212 w 3472"/>
                <a:gd name="T13" fmla="*/ 875 h 882"/>
                <a:gd name="T14" fmla="*/ 2437 w 3472"/>
                <a:gd name="T15" fmla="*/ 743 h 882"/>
                <a:gd name="T16" fmla="*/ 1936 w 3472"/>
                <a:gd name="T17" fmla="*/ 836 h 882"/>
                <a:gd name="T18" fmla="*/ 1891 w 3472"/>
                <a:gd name="T19" fmla="*/ 811 h 882"/>
                <a:gd name="T20" fmla="*/ 1838 w 3472"/>
                <a:gd name="T21" fmla="*/ 742 h 882"/>
                <a:gd name="T22" fmla="*/ 3472 w 3472"/>
                <a:gd name="T23" fmla="*/ 737 h 882"/>
                <a:gd name="T24" fmla="*/ 664 w 3472"/>
                <a:gd name="T25" fmla="*/ 797 h 882"/>
                <a:gd name="T26" fmla="*/ 681 w 3472"/>
                <a:gd name="T27" fmla="*/ 780 h 882"/>
                <a:gd name="T28" fmla="*/ 792 w 3472"/>
                <a:gd name="T29" fmla="*/ 569 h 882"/>
                <a:gd name="T30" fmla="*/ 114 w 3472"/>
                <a:gd name="T31" fmla="*/ 767 h 882"/>
                <a:gd name="T32" fmla="*/ 32 w 3472"/>
                <a:gd name="T33" fmla="*/ 599 h 882"/>
                <a:gd name="T34" fmla="*/ 2443 w 3472"/>
                <a:gd name="T35" fmla="*/ 722 h 882"/>
                <a:gd name="T36" fmla="*/ 3464 w 3472"/>
                <a:gd name="T37" fmla="*/ 717 h 882"/>
                <a:gd name="T38" fmla="*/ 2485 w 3472"/>
                <a:gd name="T39" fmla="*/ 651 h 882"/>
                <a:gd name="T40" fmla="*/ 2499 w 3472"/>
                <a:gd name="T41" fmla="*/ 662 h 882"/>
                <a:gd name="T42" fmla="*/ 3463 w 3472"/>
                <a:gd name="T43" fmla="*/ 446 h 882"/>
                <a:gd name="T44" fmla="*/ 1765 w 3472"/>
                <a:gd name="T45" fmla="*/ 614 h 882"/>
                <a:gd name="T46" fmla="*/ 1727 w 3472"/>
                <a:gd name="T47" fmla="*/ 466 h 882"/>
                <a:gd name="T48" fmla="*/ 1742 w 3472"/>
                <a:gd name="T49" fmla="*/ 421 h 882"/>
                <a:gd name="T50" fmla="*/ 1749 w 3472"/>
                <a:gd name="T51" fmla="*/ 599 h 882"/>
                <a:gd name="T52" fmla="*/ 795 w 3472"/>
                <a:gd name="T53" fmla="*/ 558 h 882"/>
                <a:gd name="T54" fmla="*/ 798 w 3472"/>
                <a:gd name="T55" fmla="*/ 530 h 882"/>
                <a:gd name="T56" fmla="*/ 795 w 3472"/>
                <a:gd name="T57" fmla="*/ 411 h 882"/>
                <a:gd name="T58" fmla="*/ 813 w 3472"/>
                <a:gd name="T59" fmla="*/ 407 h 882"/>
                <a:gd name="T60" fmla="*/ 0 w 3472"/>
                <a:gd name="T61" fmla="*/ 503 h 882"/>
                <a:gd name="T62" fmla="*/ 16 w 3472"/>
                <a:gd name="T63" fmla="*/ 470 h 882"/>
                <a:gd name="T64" fmla="*/ 2528 w 3472"/>
                <a:gd name="T65" fmla="*/ 470 h 882"/>
                <a:gd name="T66" fmla="*/ 2530 w 3472"/>
                <a:gd name="T67" fmla="*/ 442 h 882"/>
                <a:gd name="T68" fmla="*/ 2569 w 3472"/>
                <a:gd name="T69" fmla="*/ 296 h 882"/>
                <a:gd name="T70" fmla="*/ 3470 w 3472"/>
                <a:gd name="T71" fmla="*/ 425 h 882"/>
                <a:gd name="T72" fmla="*/ 3388 w 3472"/>
                <a:gd name="T73" fmla="*/ 224 h 882"/>
                <a:gd name="T74" fmla="*/ 3458 w 3472"/>
                <a:gd name="T75" fmla="*/ 406 h 882"/>
                <a:gd name="T76" fmla="*/ 1702 w 3472"/>
                <a:gd name="T77" fmla="*/ 314 h 882"/>
                <a:gd name="T78" fmla="*/ 1611 w 3472"/>
                <a:gd name="T79" fmla="*/ 136 h 882"/>
                <a:gd name="T80" fmla="*/ 1713 w 3472"/>
                <a:gd name="T81" fmla="*/ 320 h 882"/>
                <a:gd name="T82" fmla="*/ 849 w 3472"/>
                <a:gd name="T83" fmla="*/ 277 h 882"/>
                <a:gd name="T84" fmla="*/ 849 w 3472"/>
                <a:gd name="T85" fmla="*/ 255 h 882"/>
                <a:gd name="T86" fmla="*/ 890 w 3472"/>
                <a:gd name="T87" fmla="*/ 204 h 882"/>
                <a:gd name="T88" fmla="*/ 2620 w 3472"/>
                <a:gd name="T89" fmla="*/ 201 h 882"/>
                <a:gd name="T90" fmla="*/ 2821 w 3472"/>
                <a:gd name="T91" fmla="*/ 41 h 882"/>
                <a:gd name="T92" fmla="*/ 3351 w 3472"/>
                <a:gd name="T93" fmla="*/ 173 h 882"/>
                <a:gd name="T94" fmla="*/ 3325 w 3472"/>
                <a:gd name="T95" fmla="*/ 146 h 882"/>
                <a:gd name="T96" fmla="*/ 3253 w 3472"/>
                <a:gd name="T97" fmla="*/ 70 h 882"/>
                <a:gd name="T98" fmla="*/ 1570 w 3472"/>
                <a:gd name="T99" fmla="*/ 100 h 882"/>
                <a:gd name="T100" fmla="*/ 1429 w 3472"/>
                <a:gd name="T101" fmla="*/ 45 h 882"/>
                <a:gd name="T102" fmla="*/ 1334 w 3472"/>
                <a:gd name="T103" fmla="*/ 6 h 882"/>
                <a:gd name="T104" fmla="*/ 1030 w 3472"/>
                <a:gd name="T105" fmla="*/ 78 h 882"/>
                <a:gd name="T106" fmla="*/ 1047 w 3472"/>
                <a:gd name="T107" fmla="*/ 54 h 882"/>
                <a:gd name="T108" fmla="*/ 1180 w 3472"/>
                <a:gd name="T109" fmla="*/ 9 h 882"/>
                <a:gd name="T110" fmla="*/ 1275 w 3472"/>
                <a:gd name="T111" fmla="*/ 19 h 882"/>
                <a:gd name="T112" fmla="*/ 1183 w 3472"/>
                <a:gd name="T113" fmla="*/ 26 h 882"/>
                <a:gd name="T114" fmla="*/ 1055 w 3472"/>
                <a:gd name="T115" fmla="*/ 65 h 882"/>
                <a:gd name="T116" fmla="*/ 2858 w 3472"/>
                <a:gd name="T117" fmla="*/ 29 h 882"/>
                <a:gd name="T118" fmla="*/ 3056 w 3472"/>
                <a:gd name="T119" fmla="*/ 22 h 882"/>
                <a:gd name="T120" fmla="*/ 3127 w 3472"/>
                <a:gd name="T121" fmla="*/ 27 h 882"/>
                <a:gd name="T122" fmla="*/ 1303 w 3472"/>
                <a:gd name="T123" fmla="*/ 2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2" h="882">
                  <a:moveTo>
                    <a:pt x="2132" y="882"/>
                  </a:moveTo>
                  <a:cubicBezTo>
                    <a:pt x="2105" y="882"/>
                    <a:pt x="2079" y="880"/>
                    <a:pt x="2054" y="876"/>
                  </a:cubicBezTo>
                  <a:cubicBezTo>
                    <a:pt x="2040" y="873"/>
                    <a:pt x="2026" y="870"/>
                    <a:pt x="2012" y="866"/>
                  </a:cubicBezTo>
                  <a:cubicBezTo>
                    <a:pt x="1994" y="861"/>
                    <a:pt x="1975" y="855"/>
                    <a:pt x="1958" y="847"/>
                  </a:cubicBezTo>
                  <a:cubicBezTo>
                    <a:pt x="1956" y="846"/>
                    <a:pt x="1954" y="845"/>
                    <a:pt x="1953" y="843"/>
                  </a:cubicBezTo>
                  <a:cubicBezTo>
                    <a:pt x="1953" y="841"/>
                    <a:pt x="1953" y="838"/>
                    <a:pt x="1954" y="836"/>
                  </a:cubicBezTo>
                  <a:cubicBezTo>
                    <a:pt x="1955" y="832"/>
                    <a:pt x="1960" y="830"/>
                    <a:pt x="1965" y="832"/>
                  </a:cubicBezTo>
                  <a:cubicBezTo>
                    <a:pt x="1981" y="839"/>
                    <a:pt x="1999" y="845"/>
                    <a:pt x="2017" y="850"/>
                  </a:cubicBezTo>
                  <a:cubicBezTo>
                    <a:pt x="2030" y="854"/>
                    <a:pt x="2044" y="857"/>
                    <a:pt x="2057" y="859"/>
                  </a:cubicBezTo>
                  <a:cubicBezTo>
                    <a:pt x="2081" y="863"/>
                    <a:pt x="2106" y="865"/>
                    <a:pt x="2132" y="865"/>
                  </a:cubicBezTo>
                  <a:cubicBezTo>
                    <a:pt x="2136" y="865"/>
                    <a:pt x="2139" y="865"/>
                    <a:pt x="2142" y="865"/>
                  </a:cubicBezTo>
                  <a:cubicBezTo>
                    <a:pt x="2156" y="865"/>
                    <a:pt x="2169" y="864"/>
                    <a:pt x="2182" y="863"/>
                  </a:cubicBezTo>
                  <a:cubicBezTo>
                    <a:pt x="2182" y="863"/>
                    <a:pt x="2182" y="863"/>
                    <a:pt x="2182" y="863"/>
                  </a:cubicBezTo>
                  <a:cubicBezTo>
                    <a:pt x="2182" y="863"/>
                    <a:pt x="2182" y="863"/>
                    <a:pt x="2182" y="863"/>
                  </a:cubicBezTo>
                  <a:cubicBezTo>
                    <a:pt x="2187" y="862"/>
                    <a:pt x="2191" y="866"/>
                    <a:pt x="2191" y="870"/>
                  </a:cubicBezTo>
                  <a:cubicBezTo>
                    <a:pt x="2192" y="872"/>
                    <a:pt x="2191" y="875"/>
                    <a:pt x="2189" y="876"/>
                  </a:cubicBezTo>
                  <a:cubicBezTo>
                    <a:pt x="2188" y="878"/>
                    <a:pt x="2186" y="879"/>
                    <a:pt x="2184" y="879"/>
                  </a:cubicBezTo>
                  <a:cubicBezTo>
                    <a:pt x="2170" y="881"/>
                    <a:pt x="2157" y="882"/>
                    <a:pt x="2143" y="882"/>
                  </a:cubicBezTo>
                  <a:cubicBezTo>
                    <a:pt x="2140" y="882"/>
                    <a:pt x="2136" y="882"/>
                    <a:pt x="2132" y="882"/>
                  </a:cubicBezTo>
                  <a:close/>
                  <a:moveTo>
                    <a:pt x="395" y="882"/>
                  </a:moveTo>
                  <a:cubicBezTo>
                    <a:pt x="394" y="882"/>
                    <a:pt x="394" y="882"/>
                    <a:pt x="394" y="882"/>
                  </a:cubicBezTo>
                  <a:cubicBezTo>
                    <a:pt x="390" y="882"/>
                    <a:pt x="386" y="878"/>
                    <a:pt x="386" y="874"/>
                  </a:cubicBezTo>
                  <a:cubicBezTo>
                    <a:pt x="386" y="869"/>
                    <a:pt x="390" y="865"/>
                    <a:pt x="395" y="865"/>
                  </a:cubicBezTo>
                  <a:cubicBezTo>
                    <a:pt x="395" y="865"/>
                    <a:pt x="395" y="865"/>
                    <a:pt x="395" y="865"/>
                  </a:cubicBezTo>
                  <a:cubicBezTo>
                    <a:pt x="397" y="865"/>
                    <a:pt x="399" y="866"/>
                    <a:pt x="401" y="868"/>
                  </a:cubicBezTo>
                  <a:cubicBezTo>
                    <a:pt x="402" y="870"/>
                    <a:pt x="403" y="872"/>
                    <a:pt x="403" y="874"/>
                  </a:cubicBezTo>
                  <a:cubicBezTo>
                    <a:pt x="403" y="879"/>
                    <a:pt x="399" y="882"/>
                    <a:pt x="395" y="882"/>
                  </a:cubicBezTo>
                  <a:close/>
                  <a:moveTo>
                    <a:pt x="423" y="882"/>
                  </a:moveTo>
                  <a:cubicBezTo>
                    <a:pt x="418" y="882"/>
                    <a:pt x="415" y="878"/>
                    <a:pt x="414" y="874"/>
                  </a:cubicBezTo>
                  <a:cubicBezTo>
                    <a:pt x="414" y="869"/>
                    <a:pt x="418" y="865"/>
                    <a:pt x="423" y="865"/>
                  </a:cubicBezTo>
                  <a:cubicBezTo>
                    <a:pt x="441" y="864"/>
                    <a:pt x="459" y="862"/>
                    <a:pt x="478" y="859"/>
                  </a:cubicBezTo>
                  <a:cubicBezTo>
                    <a:pt x="515" y="853"/>
                    <a:pt x="550" y="842"/>
                    <a:pt x="583" y="827"/>
                  </a:cubicBezTo>
                  <a:cubicBezTo>
                    <a:pt x="583" y="827"/>
                    <a:pt x="583" y="827"/>
                    <a:pt x="583" y="827"/>
                  </a:cubicBezTo>
                  <a:cubicBezTo>
                    <a:pt x="600" y="819"/>
                    <a:pt x="616" y="810"/>
                    <a:pt x="631" y="799"/>
                  </a:cubicBezTo>
                  <a:cubicBezTo>
                    <a:pt x="631" y="799"/>
                    <a:pt x="631" y="799"/>
                    <a:pt x="631" y="799"/>
                  </a:cubicBezTo>
                  <a:cubicBezTo>
                    <a:pt x="635" y="797"/>
                    <a:pt x="641" y="798"/>
                    <a:pt x="643" y="802"/>
                  </a:cubicBezTo>
                  <a:cubicBezTo>
                    <a:pt x="644" y="804"/>
                    <a:pt x="645" y="806"/>
                    <a:pt x="644" y="808"/>
                  </a:cubicBezTo>
                  <a:cubicBezTo>
                    <a:pt x="644" y="810"/>
                    <a:pt x="643" y="812"/>
                    <a:pt x="641" y="814"/>
                  </a:cubicBezTo>
                  <a:cubicBezTo>
                    <a:pt x="625" y="824"/>
                    <a:pt x="608" y="834"/>
                    <a:pt x="590" y="842"/>
                  </a:cubicBezTo>
                  <a:cubicBezTo>
                    <a:pt x="556" y="858"/>
                    <a:pt x="519" y="869"/>
                    <a:pt x="481" y="876"/>
                  </a:cubicBezTo>
                  <a:cubicBezTo>
                    <a:pt x="462" y="879"/>
                    <a:pt x="442" y="881"/>
                    <a:pt x="423" y="882"/>
                  </a:cubicBezTo>
                  <a:cubicBezTo>
                    <a:pt x="423" y="882"/>
                    <a:pt x="423" y="882"/>
                    <a:pt x="423" y="882"/>
                  </a:cubicBezTo>
                  <a:close/>
                  <a:moveTo>
                    <a:pt x="366" y="881"/>
                  </a:moveTo>
                  <a:cubicBezTo>
                    <a:pt x="366" y="881"/>
                    <a:pt x="366" y="881"/>
                    <a:pt x="366" y="881"/>
                  </a:cubicBezTo>
                  <a:cubicBezTo>
                    <a:pt x="323" y="877"/>
                    <a:pt x="283" y="868"/>
                    <a:pt x="244" y="853"/>
                  </a:cubicBezTo>
                  <a:cubicBezTo>
                    <a:pt x="244" y="853"/>
                    <a:pt x="244" y="853"/>
                    <a:pt x="244" y="853"/>
                  </a:cubicBezTo>
                  <a:cubicBezTo>
                    <a:pt x="229" y="847"/>
                    <a:pt x="214" y="841"/>
                    <a:pt x="200" y="833"/>
                  </a:cubicBezTo>
                  <a:cubicBezTo>
                    <a:pt x="183" y="824"/>
                    <a:pt x="167" y="814"/>
                    <a:pt x="151" y="802"/>
                  </a:cubicBezTo>
                  <a:cubicBezTo>
                    <a:pt x="148" y="800"/>
                    <a:pt x="147" y="794"/>
                    <a:pt x="150" y="791"/>
                  </a:cubicBezTo>
                  <a:cubicBezTo>
                    <a:pt x="152" y="787"/>
                    <a:pt x="158" y="786"/>
                    <a:pt x="162" y="789"/>
                  </a:cubicBezTo>
                  <a:cubicBezTo>
                    <a:pt x="176" y="800"/>
                    <a:pt x="192" y="810"/>
                    <a:pt x="208" y="818"/>
                  </a:cubicBezTo>
                  <a:cubicBezTo>
                    <a:pt x="222" y="825"/>
                    <a:pt x="236" y="832"/>
                    <a:pt x="250" y="837"/>
                  </a:cubicBezTo>
                  <a:cubicBezTo>
                    <a:pt x="250" y="837"/>
                    <a:pt x="250" y="837"/>
                    <a:pt x="250" y="837"/>
                  </a:cubicBezTo>
                  <a:cubicBezTo>
                    <a:pt x="287" y="852"/>
                    <a:pt x="326" y="861"/>
                    <a:pt x="367" y="864"/>
                  </a:cubicBezTo>
                  <a:cubicBezTo>
                    <a:pt x="372" y="864"/>
                    <a:pt x="375" y="868"/>
                    <a:pt x="375" y="873"/>
                  </a:cubicBezTo>
                  <a:cubicBezTo>
                    <a:pt x="374" y="877"/>
                    <a:pt x="371" y="881"/>
                    <a:pt x="366" y="881"/>
                  </a:cubicBezTo>
                  <a:close/>
                  <a:moveTo>
                    <a:pt x="2211" y="875"/>
                  </a:moveTo>
                  <a:cubicBezTo>
                    <a:pt x="2207" y="875"/>
                    <a:pt x="2203" y="873"/>
                    <a:pt x="2203" y="868"/>
                  </a:cubicBezTo>
                  <a:cubicBezTo>
                    <a:pt x="2202" y="866"/>
                    <a:pt x="2203" y="864"/>
                    <a:pt x="2204" y="862"/>
                  </a:cubicBezTo>
                  <a:cubicBezTo>
                    <a:pt x="2205" y="860"/>
                    <a:pt x="2207" y="859"/>
                    <a:pt x="2209" y="859"/>
                  </a:cubicBezTo>
                  <a:cubicBezTo>
                    <a:pt x="2214" y="858"/>
                    <a:pt x="2218" y="861"/>
                    <a:pt x="2219" y="865"/>
                  </a:cubicBezTo>
                  <a:cubicBezTo>
                    <a:pt x="2220" y="868"/>
                    <a:pt x="2219" y="870"/>
                    <a:pt x="2218" y="872"/>
                  </a:cubicBezTo>
                  <a:cubicBezTo>
                    <a:pt x="2217" y="874"/>
                    <a:pt x="2215" y="875"/>
                    <a:pt x="2212" y="875"/>
                  </a:cubicBezTo>
                  <a:cubicBezTo>
                    <a:pt x="2212" y="875"/>
                    <a:pt x="2211" y="875"/>
                    <a:pt x="2211" y="875"/>
                  </a:cubicBezTo>
                  <a:close/>
                  <a:moveTo>
                    <a:pt x="2238" y="870"/>
                  </a:moveTo>
                  <a:cubicBezTo>
                    <a:pt x="2235" y="870"/>
                    <a:pt x="2231" y="867"/>
                    <a:pt x="2230" y="863"/>
                  </a:cubicBezTo>
                  <a:cubicBezTo>
                    <a:pt x="2229" y="859"/>
                    <a:pt x="2232" y="854"/>
                    <a:pt x="2236" y="853"/>
                  </a:cubicBezTo>
                  <a:cubicBezTo>
                    <a:pt x="2254" y="848"/>
                    <a:pt x="2272" y="843"/>
                    <a:pt x="2289" y="836"/>
                  </a:cubicBezTo>
                  <a:cubicBezTo>
                    <a:pt x="2296" y="833"/>
                    <a:pt x="2302" y="831"/>
                    <a:pt x="2308" y="828"/>
                  </a:cubicBezTo>
                  <a:cubicBezTo>
                    <a:pt x="2333" y="816"/>
                    <a:pt x="2357" y="802"/>
                    <a:pt x="2380" y="785"/>
                  </a:cubicBezTo>
                  <a:cubicBezTo>
                    <a:pt x="2396" y="772"/>
                    <a:pt x="2411" y="759"/>
                    <a:pt x="2425" y="743"/>
                  </a:cubicBezTo>
                  <a:cubicBezTo>
                    <a:pt x="2428" y="740"/>
                    <a:pt x="2434" y="740"/>
                    <a:pt x="2437" y="743"/>
                  </a:cubicBezTo>
                  <a:cubicBezTo>
                    <a:pt x="2439" y="744"/>
                    <a:pt x="2440" y="746"/>
                    <a:pt x="2440" y="749"/>
                  </a:cubicBezTo>
                  <a:cubicBezTo>
                    <a:pt x="2440" y="751"/>
                    <a:pt x="2439" y="753"/>
                    <a:pt x="2438" y="755"/>
                  </a:cubicBezTo>
                  <a:cubicBezTo>
                    <a:pt x="2423" y="771"/>
                    <a:pt x="2407" y="785"/>
                    <a:pt x="2390" y="798"/>
                  </a:cubicBezTo>
                  <a:cubicBezTo>
                    <a:pt x="2367" y="816"/>
                    <a:pt x="2341" y="831"/>
                    <a:pt x="2315" y="843"/>
                  </a:cubicBezTo>
                  <a:cubicBezTo>
                    <a:pt x="2309" y="846"/>
                    <a:pt x="2302" y="849"/>
                    <a:pt x="2295" y="852"/>
                  </a:cubicBezTo>
                  <a:cubicBezTo>
                    <a:pt x="2278" y="859"/>
                    <a:pt x="2259" y="865"/>
                    <a:pt x="2241" y="869"/>
                  </a:cubicBezTo>
                  <a:cubicBezTo>
                    <a:pt x="2240" y="869"/>
                    <a:pt x="2239" y="870"/>
                    <a:pt x="2238" y="870"/>
                  </a:cubicBezTo>
                  <a:close/>
                  <a:moveTo>
                    <a:pt x="1936" y="836"/>
                  </a:moveTo>
                  <a:cubicBezTo>
                    <a:pt x="1936" y="836"/>
                    <a:pt x="1936" y="836"/>
                    <a:pt x="1936" y="836"/>
                  </a:cubicBezTo>
                  <a:cubicBezTo>
                    <a:pt x="1934" y="836"/>
                    <a:pt x="1933" y="836"/>
                    <a:pt x="1932" y="835"/>
                  </a:cubicBezTo>
                  <a:cubicBezTo>
                    <a:pt x="1928" y="833"/>
                    <a:pt x="1926" y="828"/>
                    <a:pt x="1928" y="824"/>
                  </a:cubicBezTo>
                  <a:cubicBezTo>
                    <a:pt x="1930" y="820"/>
                    <a:pt x="1936" y="818"/>
                    <a:pt x="1940" y="820"/>
                  </a:cubicBezTo>
                  <a:cubicBezTo>
                    <a:pt x="1942" y="821"/>
                    <a:pt x="1943" y="823"/>
                    <a:pt x="1944" y="825"/>
                  </a:cubicBezTo>
                  <a:cubicBezTo>
                    <a:pt x="1944" y="827"/>
                    <a:pt x="1944" y="829"/>
                    <a:pt x="1943" y="831"/>
                  </a:cubicBezTo>
                  <a:cubicBezTo>
                    <a:pt x="1942" y="834"/>
                    <a:pt x="1939" y="836"/>
                    <a:pt x="1936" y="836"/>
                  </a:cubicBezTo>
                  <a:close/>
                  <a:moveTo>
                    <a:pt x="1911" y="822"/>
                  </a:moveTo>
                  <a:cubicBezTo>
                    <a:pt x="1910" y="822"/>
                    <a:pt x="1908" y="822"/>
                    <a:pt x="1907" y="821"/>
                  </a:cubicBezTo>
                  <a:cubicBezTo>
                    <a:pt x="1901" y="818"/>
                    <a:pt x="1896" y="814"/>
                    <a:pt x="1891" y="811"/>
                  </a:cubicBezTo>
                  <a:cubicBezTo>
                    <a:pt x="1866" y="794"/>
                    <a:pt x="1844" y="774"/>
                    <a:pt x="1825" y="753"/>
                  </a:cubicBezTo>
                  <a:cubicBezTo>
                    <a:pt x="1810" y="737"/>
                    <a:pt x="1797" y="718"/>
                    <a:pt x="1785" y="699"/>
                  </a:cubicBezTo>
                  <a:cubicBezTo>
                    <a:pt x="1781" y="693"/>
                    <a:pt x="1778" y="688"/>
                    <a:pt x="1775" y="682"/>
                  </a:cubicBezTo>
                  <a:cubicBezTo>
                    <a:pt x="1769" y="671"/>
                    <a:pt x="1764" y="659"/>
                    <a:pt x="1759" y="648"/>
                  </a:cubicBezTo>
                  <a:cubicBezTo>
                    <a:pt x="1757" y="643"/>
                    <a:pt x="1759" y="638"/>
                    <a:pt x="1764" y="637"/>
                  </a:cubicBezTo>
                  <a:cubicBezTo>
                    <a:pt x="1768" y="635"/>
                    <a:pt x="1773" y="637"/>
                    <a:pt x="1775" y="641"/>
                  </a:cubicBezTo>
                  <a:cubicBezTo>
                    <a:pt x="1779" y="652"/>
                    <a:pt x="1784" y="663"/>
                    <a:pt x="1790" y="674"/>
                  </a:cubicBezTo>
                  <a:cubicBezTo>
                    <a:pt x="1793" y="679"/>
                    <a:pt x="1796" y="685"/>
                    <a:pt x="1799" y="690"/>
                  </a:cubicBezTo>
                  <a:cubicBezTo>
                    <a:pt x="1811" y="709"/>
                    <a:pt x="1823" y="726"/>
                    <a:pt x="1838" y="742"/>
                  </a:cubicBezTo>
                  <a:cubicBezTo>
                    <a:pt x="1855" y="762"/>
                    <a:pt x="1877" y="780"/>
                    <a:pt x="1901" y="797"/>
                  </a:cubicBezTo>
                  <a:cubicBezTo>
                    <a:pt x="1906" y="800"/>
                    <a:pt x="1911" y="803"/>
                    <a:pt x="1916" y="806"/>
                  </a:cubicBezTo>
                  <a:cubicBezTo>
                    <a:pt x="1920" y="809"/>
                    <a:pt x="1921" y="814"/>
                    <a:pt x="1918" y="818"/>
                  </a:cubicBezTo>
                  <a:cubicBezTo>
                    <a:pt x="1917" y="821"/>
                    <a:pt x="1914" y="822"/>
                    <a:pt x="1911" y="822"/>
                  </a:cubicBezTo>
                  <a:close/>
                  <a:moveTo>
                    <a:pt x="3464" y="802"/>
                  </a:moveTo>
                  <a:cubicBezTo>
                    <a:pt x="3459" y="802"/>
                    <a:pt x="3456" y="798"/>
                    <a:pt x="3456" y="794"/>
                  </a:cubicBezTo>
                  <a:cubicBezTo>
                    <a:pt x="3456" y="737"/>
                    <a:pt x="3456" y="737"/>
                    <a:pt x="3456" y="737"/>
                  </a:cubicBezTo>
                  <a:cubicBezTo>
                    <a:pt x="3456" y="732"/>
                    <a:pt x="3459" y="728"/>
                    <a:pt x="3464" y="728"/>
                  </a:cubicBezTo>
                  <a:cubicBezTo>
                    <a:pt x="3469" y="728"/>
                    <a:pt x="3472" y="732"/>
                    <a:pt x="3472" y="737"/>
                  </a:cubicBezTo>
                  <a:cubicBezTo>
                    <a:pt x="3472" y="794"/>
                    <a:pt x="3472" y="794"/>
                    <a:pt x="3472" y="794"/>
                  </a:cubicBezTo>
                  <a:cubicBezTo>
                    <a:pt x="3472" y="798"/>
                    <a:pt x="3469" y="802"/>
                    <a:pt x="3464" y="802"/>
                  </a:cubicBezTo>
                  <a:close/>
                  <a:moveTo>
                    <a:pt x="659" y="798"/>
                  </a:moveTo>
                  <a:cubicBezTo>
                    <a:pt x="656" y="798"/>
                    <a:pt x="654" y="797"/>
                    <a:pt x="652" y="795"/>
                  </a:cubicBezTo>
                  <a:cubicBezTo>
                    <a:pt x="651" y="793"/>
                    <a:pt x="650" y="791"/>
                    <a:pt x="651" y="789"/>
                  </a:cubicBezTo>
                  <a:cubicBezTo>
                    <a:pt x="651" y="787"/>
                    <a:pt x="652" y="785"/>
                    <a:pt x="654" y="783"/>
                  </a:cubicBezTo>
                  <a:cubicBezTo>
                    <a:pt x="657" y="780"/>
                    <a:pt x="663" y="781"/>
                    <a:pt x="666" y="785"/>
                  </a:cubicBezTo>
                  <a:cubicBezTo>
                    <a:pt x="667" y="787"/>
                    <a:pt x="668" y="789"/>
                    <a:pt x="667" y="791"/>
                  </a:cubicBezTo>
                  <a:cubicBezTo>
                    <a:pt x="667" y="793"/>
                    <a:pt x="666" y="795"/>
                    <a:pt x="664" y="797"/>
                  </a:cubicBezTo>
                  <a:cubicBezTo>
                    <a:pt x="663" y="798"/>
                    <a:pt x="661" y="798"/>
                    <a:pt x="659" y="798"/>
                  </a:cubicBezTo>
                  <a:close/>
                  <a:moveTo>
                    <a:pt x="134" y="786"/>
                  </a:moveTo>
                  <a:cubicBezTo>
                    <a:pt x="132" y="786"/>
                    <a:pt x="130" y="786"/>
                    <a:pt x="129" y="784"/>
                  </a:cubicBezTo>
                  <a:cubicBezTo>
                    <a:pt x="125" y="781"/>
                    <a:pt x="125" y="776"/>
                    <a:pt x="128" y="772"/>
                  </a:cubicBezTo>
                  <a:cubicBezTo>
                    <a:pt x="131" y="769"/>
                    <a:pt x="137" y="769"/>
                    <a:pt x="140" y="772"/>
                  </a:cubicBezTo>
                  <a:cubicBezTo>
                    <a:pt x="142" y="773"/>
                    <a:pt x="143" y="775"/>
                    <a:pt x="143" y="777"/>
                  </a:cubicBezTo>
                  <a:cubicBezTo>
                    <a:pt x="143" y="780"/>
                    <a:pt x="142" y="782"/>
                    <a:pt x="141" y="784"/>
                  </a:cubicBezTo>
                  <a:cubicBezTo>
                    <a:pt x="139" y="785"/>
                    <a:pt x="137" y="786"/>
                    <a:pt x="134" y="786"/>
                  </a:cubicBezTo>
                  <a:close/>
                  <a:moveTo>
                    <a:pt x="681" y="780"/>
                  </a:moveTo>
                  <a:cubicBezTo>
                    <a:pt x="678" y="780"/>
                    <a:pt x="676" y="779"/>
                    <a:pt x="674" y="777"/>
                  </a:cubicBezTo>
                  <a:cubicBezTo>
                    <a:pt x="673" y="776"/>
                    <a:pt x="672" y="774"/>
                    <a:pt x="672" y="771"/>
                  </a:cubicBezTo>
                  <a:cubicBezTo>
                    <a:pt x="672" y="769"/>
                    <a:pt x="673" y="767"/>
                    <a:pt x="675" y="765"/>
                  </a:cubicBezTo>
                  <a:cubicBezTo>
                    <a:pt x="689" y="753"/>
                    <a:pt x="701" y="739"/>
                    <a:pt x="712" y="725"/>
                  </a:cubicBezTo>
                  <a:cubicBezTo>
                    <a:pt x="713" y="725"/>
                    <a:pt x="713" y="725"/>
                    <a:pt x="713" y="724"/>
                  </a:cubicBezTo>
                  <a:cubicBezTo>
                    <a:pt x="713" y="724"/>
                    <a:pt x="713" y="724"/>
                    <a:pt x="713" y="724"/>
                  </a:cubicBezTo>
                  <a:cubicBezTo>
                    <a:pt x="713" y="724"/>
                    <a:pt x="713" y="724"/>
                    <a:pt x="713" y="724"/>
                  </a:cubicBezTo>
                  <a:cubicBezTo>
                    <a:pt x="746" y="682"/>
                    <a:pt x="770" y="631"/>
                    <a:pt x="782" y="576"/>
                  </a:cubicBezTo>
                  <a:cubicBezTo>
                    <a:pt x="782" y="571"/>
                    <a:pt x="787" y="568"/>
                    <a:pt x="792" y="569"/>
                  </a:cubicBezTo>
                  <a:cubicBezTo>
                    <a:pt x="794" y="570"/>
                    <a:pt x="796" y="571"/>
                    <a:pt x="797" y="573"/>
                  </a:cubicBezTo>
                  <a:cubicBezTo>
                    <a:pt x="798" y="575"/>
                    <a:pt x="799" y="577"/>
                    <a:pt x="798" y="579"/>
                  </a:cubicBezTo>
                  <a:cubicBezTo>
                    <a:pt x="786" y="637"/>
                    <a:pt x="761" y="691"/>
                    <a:pt x="727" y="734"/>
                  </a:cubicBezTo>
                  <a:cubicBezTo>
                    <a:pt x="727" y="734"/>
                    <a:pt x="727" y="734"/>
                    <a:pt x="727" y="734"/>
                  </a:cubicBezTo>
                  <a:cubicBezTo>
                    <a:pt x="726" y="735"/>
                    <a:pt x="726" y="735"/>
                    <a:pt x="726" y="736"/>
                  </a:cubicBezTo>
                  <a:cubicBezTo>
                    <a:pt x="726" y="736"/>
                    <a:pt x="726" y="736"/>
                    <a:pt x="726" y="736"/>
                  </a:cubicBezTo>
                  <a:cubicBezTo>
                    <a:pt x="714" y="751"/>
                    <a:pt x="701" y="765"/>
                    <a:pt x="686" y="778"/>
                  </a:cubicBezTo>
                  <a:cubicBezTo>
                    <a:pt x="685" y="779"/>
                    <a:pt x="683" y="780"/>
                    <a:pt x="681" y="780"/>
                  </a:cubicBezTo>
                  <a:close/>
                  <a:moveTo>
                    <a:pt x="114" y="767"/>
                  </a:moveTo>
                  <a:cubicBezTo>
                    <a:pt x="111" y="767"/>
                    <a:pt x="109" y="766"/>
                    <a:pt x="108" y="765"/>
                  </a:cubicBezTo>
                  <a:cubicBezTo>
                    <a:pt x="105" y="762"/>
                    <a:pt x="102" y="759"/>
                    <a:pt x="99" y="756"/>
                  </a:cubicBezTo>
                  <a:cubicBezTo>
                    <a:pt x="81" y="736"/>
                    <a:pt x="65" y="714"/>
                    <a:pt x="52" y="691"/>
                  </a:cubicBezTo>
                  <a:cubicBezTo>
                    <a:pt x="39" y="668"/>
                    <a:pt x="28" y="643"/>
                    <a:pt x="20" y="617"/>
                  </a:cubicBezTo>
                  <a:cubicBezTo>
                    <a:pt x="18" y="612"/>
                    <a:pt x="17" y="608"/>
                    <a:pt x="16" y="603"/>
                  </a:cubicBezTo>
                  <a:cubicBezTo>
                    <a:pt x="12" y="589"/>
                    <a:pt x="9" y="575"/>
                    <a:pt x="6" y="561"/>
                  </a:cubicBezTo>
                  <a:cubicBezTo>
                    <a:pt x="6" y="556"/>
                    <a:pt x="9" y="552"/>
                    <a:pt x="13" y="551"/>
                  </a:cubicBezTo>
                  <a:cubicBezTo>
                    <a:pt x="18" y="550"/>
                    <a:pt x="22" y="553"/>
                    <a:pt x="23" y="558"/>
                  </a:cubicBezTo>
                  <a:cubicBezTo>
                    <a:pt x="25" y="572"/>
                    <a:pt x="28" y="585"/>
                    <a:pt x="32" y="599"/>
                  </a:cubicBezTo>
                  <a:cubicBezTo>
                    <a:pt x="33" y="603"/>
                    <a:pt x="35" y="607"/>
                    <a:pt x="36" y="612"/>
                  </a:cubicBezTo>
                  <a:cubicBezTo>
                    <a:pt x="52" y="662"/>
                    <a:pt x="78" y="707"/>
                    <a:pt x="112" y="744"/>
                  </a:cubicBezTo>
                  <a:cubicBezTo>
                    <a:pt x="114" y="747"/>
                    <a:pt x="117" y="750"/>
                    <a:pt x="120" y="753"/>
                  </a:cubicBezTo>
                  <a:cubicBezTo>
                    <a:pt x="123" y="756"/>
                    <a:pt x="123" y="761"/>
                    <a:pt x="120" y="765"/>
                  </a:cubicBezTo>
                  <a:cubicBezTo>
                    <a:pt x="118" y="766"/>
                    <a:pt x="116" y="767"/>
                    <a:pt x="114" y="767"/>
                  </a:cubicBezTo>
                  <a:close/>
                  <a:moveTo>
                    <a:pt x="2450" y="736"/>
                  </a:moveTo>
                  <a:cubicBezTo>
                    <a:pt x="2448" y="736"/>
                    <a:pt x="2446" y="735"/>
                    <a:pt x="2444" y="734"/>
                  </a:cubicBezTo>
                  <a:cubicBezTo>
                    <a:pt x="2443" y="733"/>
                    <a:pt x="2441" y="731"/>
                    <a:pt x="2441" y="728"/>
                  </a:cubicBezTo>
                  <a:cubicBezTo>
                    <a:pt x="2441" y="726"/>
                    <a:pt x="2441" y="724"/>
                    <a:pt x="2443" y="722"/>
                  </a:cubicBezTo>
                  <a:cubicBezTo>
                    <a:pt x="2443" y="722"/>
                    <a:pt x="2443" y="722"/>
                    <a:pt x="2443" y="722"/>
                  </a:cubicBezTo>
                  <a:cubicBezTo>
                    <a:pt x="2446" y="719"/>
                    <a:pt x="2451" y="718"/>
                    <a:pt x="2455" y="721"/>
                  </a:cubicBezTo>
                  <a:cubicBezTo>
                    <a:pt x="2458" y="724"/>
                    <a:pt x="2459" y="729"/>
                    <a:pt x="2456" y="733"/>
                  </a:cubicBezTo>
                  <a:cubicBezTo>
                    <a:pt x="2455" y="735"/>
                    <a:pt x="2452" y="736"/>
                    <a:pt x="2450" y="736"/>
                  </a:cubicBezTo>
                  <a:close/>
                  <a:moveTo>
                    <a:pt x="3464" y="717"/>
                  </a:moveTo>
                  <a:cubicBezTo>
                    <a:pt x="3459" y="717"/>
                    <a:pt x="3456" y="713"/>
                    <a:pt x="3456" y="709"/>
                  </a:cubicBezTo>
                  <a:cubicBezTo>
                    <a:pt x="3456" y="704"/>
                    <a:pt x="3459" y="700"/>
                    <a:pt x="3464" y="700"/>
                  </a:cubicBezTo>
                  <a:cubicBezTo>
                    <a:pt x="3469" y="700"/>
                    <a:pt x="3472" y="704"/>
                    <a:pt x="3472" y="709"/>
                  </a:cubicBezTo>
                  <a:cubicBezTo>
                    <a:pt x="3472" y="713"/>
                    <a:pt x="3469" y="717"/>
                    <a:pt x="3464" y="717"/>
                  </a:cubicBezTo>
                  <a:close/>
                  <a:moveTo>
                    <a:pt x="2466" y="713"/>
                  </a:moveTo>
                  <a:cubicBezTo>
                    <a:pt x="2464" y="713"/>
                    <a:pt x="2463" y="712"/>
                    <a:pt x="2461" y="711"/>
                  </a:cubicBezTo>
                  <a:cubicBezTo>
                    <a:pt x="2459" y="710"/>
                    <a:pt x="2458" y="708"/>
                    <a:pt x="2458" y="706"/>
                  </a:cubicBezTo>
                  <a:cubicBezTo>
                    <a:pt x="2457" y="704"/>
                    <a:pt x="2458" y="702"/>
                    <a:pt x="2459" y="700"/>
                  </a:cubicBezTo>
                  <a:cubicBezTo>
                    <a:pt x="2468" y="686"/>
                    <a:pt x="2476" y="671"/>
                    <a:pt x="2483" y="655"/>
                  </a:cubicBezTo>
                  <a:cubicBezTo>
                    <a:pt x="2484" y="654"/>
                    <a:pt x="2484" y="653"/>
                    <a:pt x="2485" y="651"/>
                  </a:cubicBezTo>
                  <a:cubicBezTo>
                    <a:pt x="2485" y="651"/>
                    <a:pt x="2485" y="651"/>
                    <a:pt x="2485" y="651"/>
                  </a:cubicBezTo>
                  <a:cubicBezTo>
                    <a:pt x="2485" y="651"/>
                    <a:pt x="2485" y="651"/>
                    <a:pt x="2485" y="651"/>
                  </a:cubicBezTo>
                  <a:cubicBezTo>
                    <a:pt x="2485" y="651"/>
                    <a:pt x="2485" y="651"/>
                    <a:pt x="2485" y="651"/>
                  </a:cubicBezTo>
                  <a:cubicBezTo>
                    <a:pt x="2507" y="603"/>
                    <a:pt x="2518" y="549"/>
                    <a:pt x="2519" y="490"/>
                  </a:cubicBezTo>
                  <a:cubicBezTo>
                    <a:pt x="2519" y="490"/>
                    <a:pt x="2519" y="490"/>
                    <a:pt x="2519" y="490"/>
                  </a:cubicBezTo>
                  <a:cubicBezTo>
                    <a:pt x="2519" y="485"/>
                    <a:pt x="2523" y="481"/>
                    <a:pt x="2528" y="481"/>
                  </a:cubicBezTo>
                  <a:cubicBezTo>
                    <a:pt x="2528" y="481"/>
                    <a:pt x="2528" y="481"/>
                    <a:pt x="2528" y="481"/>
                  </a:cubicBezTo>
                  <a:cubicBezTo>
                    <a:pt x="2530" y="481"/>
                    <a:pt x="2532" y="482"/>
                    <a:pt x="2534" y="484"/>
                  </a:cubicBezTo>
                  <a:cubicBezTo>
                    <a:pt x="2535" y="485"/>
                    <a:pt x="2536" y="488"/>
                    <a:pt x="2536" y="490"/>
                  </a:cubicBezTo>
                  <a:cubicBezTo>
                    <a:pt x="2536" y="490"/>
                    <a:pt x="2536" y="490"/>
                    <a:pt x="2536" y="490"/>
                  </a:cubicBezTo>
                  <a:cubicBezTo>
                    <a:pt x="2535" y="552"/>
                    <a:pt x="2523" y="608"/>
                    <a:pt x="2501" y="658"/>
                  </a:cubicBezTo>
                  <a:cubicBezTo>
                    <a:pt x="2500" y="660"/>
                    <a:pt x="2499" y="661"/>
                    <a:pt x="2499" y="662"/>
                  </a:cubicBezTo>
                  <a:cubicBezTo>
                    <a:pt x="2491" y="678"/>
                    <a:pt x="2483" y="694"/>
                    <a:pt x="2473" y="709"/>
                  </a:cubicBezTo>
                  <a:cubicBezTo>
                    <a:pt x="2471" y="711"/>
                    <a:pt x="2469" y="713"/>
                    <a:pt x="2466" y="713"/>
                  </a:cubicBezTo>
                  <a:close/>
                  <a:moveTo>
                    <a:pt x="3464" y="689"/>
                  </a:moveTo>
                  <a:cubicBezTo>
                    <a:pt x="3459" y="689"/>
                    <a:pt x="3456" y="685"/>
                    <a:pt x="3456" y="680"/>
                  </a:cubicBezTo>
                  <a:cubicBezTo>
                    <a:pt x="3455" y="475"/>
                    <a:pt x="3455" y="475"/>
                    <a:pt x="3455" y="475"/>
                  </a:cubicBezTo>
                  <a:cubicBezTo>
                    <a:pt x="3455" y="463"/>
                    <a:pt x="3455" y="463"/>
                    <a:pt x="3455" y="463"/>
                  </a:cubicBezTo>
                  <a:cubicBezTo>
                    <a:pt x="3455" y="460"/>
                    <a:pt x="3455" y="457"/>
                    <a:pt x="3455" y="454"/>
                  </a:cubicBezTo>
                  <a:cubicBezTo>
                    <a:pt x="3455" y="452"/>
                    <a:pt x="3456" y="450"/>
                    <a:pt x="3457" y="448"/>
                  </a:cubicBezTo>
                  <a:cubicBezTo>
                    <a:pt x="3459" y="447"/>
                    <a:pt x="3461" y="446"/>
                    <a:pt x="3463" y="446"/>
                  </a:cubicBezTo>
                  <a:cubicBezTo>
                    <a:pt x="3468" y="445"/>
                    <a:pt x="3472" y="449"/>
                    <a:pt x="3472" y="454"/>
                  </a:cubicBezTo>
                  <a:cubicBezTo>
                    <a:pt x="3472" y="457"/>
                    <a:pt x="3472" y="459"/>
                    <a:pt x="3472" y="462"/>
                  </a:cubicBezTo>
                  <a:cubicBezTo>
                    <a:pt x="3472" y="475"/>
                    <a:pt x="3472" y="475"/>
                    <a:pt x="3472" y="475"/>
                  </a:cubicBezTo>
                  <a:cubicBezTo>
                    <a:pt x="3472" y="680"/>
                    <a:pt x="3472" y="680"/>
                    <a:pt x="3472" y="680"/>
                  </a:cubicBezTo>
                  <a:cubicBezTo>
                    <a:pt x="3472" y="685"/>
                    <a:pt x="3469" y="689"/>
                    <a:pt x="3464" y="689"/>
                  </a:cubicBezTo>
                  <a:close/>
                  <a:moveTo>
                    <a:pt x="1757" y="626"/>
                  </a:moveTo>
                  <a:cubicBezTo>
                    <a:pt x="1753" y="626"/>
                    <a:pt x="1750" y="624"/>
                    <a:pt x="1749" y="620"/>
                  </a:cubicBezTo>
                  <a:cubicBezTo>
                    <a:pt x="1748" y="616"/>
                    <a:pt x="1750" y="611"/>
                    <a:pt x="1754" y="610"/>
                  </a:cubicBezTo>
                  <a:cubicBezTo>
                    <a:pt x="1758" y="608"/>
                    <a:pt x="1763" y="610"/>
                    <a:pt x="1765" y="614"/>
                  </a:cubicBezTo>
                  <a:cubicBezTo>
                    <a:pt x="1765" y="614"/>
                    <a:pt x="1765" y="614"/>
                    <a:pt x="1765" y="614"/>
                  </a:cubicBezTo>
                  <a:cubicBezTo>
                    <a:pt x="1765" y="615"/>
                    <a:pt x="1765" y="615"/>
                    <a:pt x="1765" y="615"/>
                  </a:cubicBezTo>
                  <a:cubicBezTo>
                    <a:pt x="1767" y="620"/>
                    <a:pt x="1764" y="624"/>
                    <a:pt x="1760" y="626"/>
                  </a:cubicBezTo>
                  <a:cubicBezTo>
                    <a:pt x="1759" y="626"/>
                    <a:pt x="1758" y="626"/>
                    <a:pt x="1757" y="626"/>
                  </a:cubicBezTo>
                  <a:close/>
                  <a:moveTo>
                    <a:pt x="1749" y="599"/>
                  </a:moveTo>
                  <a:cubicBezTo>
                    <a:pt x="1745" y="599"/>
                    <a:pt x="1742" y="596"/>
                    <a:pt x="1741" y="593"/>
                  </a:cubicBezTo>
                  <a:cubicBezTo>
                    <a:pt x="1735" y="567"/>
                    <a:pt x="1730" y="540"/>
                    <a:pt x="1729" y="512"/>
                  </a:cubicBezTo>
                  <a:cubicBezTo>
                    <a:pt x="1728" y="505"/>
                    <a:pt x="1728" y="498"/>
                    <a:pt x="1728" y="491"/>
                  </a:cubicBezTo>
                  <a:cubicBezTo>
                    <a:pt x="1727" y="466"/>
                    <a:pt x="1727" y="466"/>
                    <a:pt x="1727" y="466"/>
                  </a:cubicBezTo>
                  <a:cubicBezTo>
                    <a:pt x="1727" y="465"/>
                    <a:pt x="1727" y="463"/>
                    <a:pt x="1727" y="461"/>
                  </a:cubicBezTo>
                  <a:cubicBezTo>
                    <a:pt x="1727" y="454"/>
                    <a:pt x="1727" y="448"/>
                    <a:pt x="1726" y="442"/>
                  </a:cubicBezTo>
                  <a:cubicBezTo>
                    <a:pt x="1725" y="423"/>
                    <a:pt x="1725" y="423"/>
                    <a:pt x="1725" y="423"/>
                  </a:cubicBezTo>
                  <a:cubicBezTo>
                    <a:pt x="1724" y="417"/>
                    <a:pt x="1724" y="417"/>
                    <a:pt x="1724" y="417"/>
                  </a:cubicBezTo>
                  <a:cubicBezTo>
                    <a:pt x="1722" y="400"/>
                    <a:pt x="1720" y="384"/>
                    <a:pt x="1716" y="368"/>
                  </a:cubicBezTo>
                  <a:cubicBezTo>
                    <a:pt x="1716" y="363"/>
                    <a:pt x="1718" y="359"/>
                    <a:pt x="1723" y="358"/>
                  </a:cubicBezTo>
                  <a:cubicBezTo>
                    <a:pt x="1728" y="357"/>
                    <a:pt x="1732" y="360"/>
                    <a:pt x="1733" y="364"/>
                  </a:cubicBezTo>
                  <a:cubicBezTo>
                    <a:pt x="1737" y="381"/>
                    <a:pt x="1739" y="398"/>
                    <a:pt x="1741" y="415"/>
                  </a:cubicBezTo>
                  <a:cubicBezTo>
                    <a:pt x="1742" y="421"/>
                    <a:pt x="1742" y="421"/>
                    <a:pt x="1742" y="421"/>
                  </a:cubicBezTo>
                  <a:cubicBezTo>
                    <a:pt x="1743" y="440"/>
                    <a:pt x="1743" y="440"/>
                    <a:pt x="1743" y="440"/>
                  </a:cubicBezTo>
                  <a:cubicBezTo>
                    <a:pt x="1744" y="447"/>
                    <a:pt x="1744" y="454"/>
                    <a:pt x="1744" y="460"/>
                  </a:cubicBezTo>
                  <a:cubicBezTo>
                    <a:pt x="1744" y="462"/>
                    <a:pt x="1744" y="464"/>
                    <a:pt x="1744" y="466"/>
                  </a:cubicBezTo>
                  <a:cubicBezTo>
                    <a:pt x="1745" y="491"/>
                    <a:pt x="1745" y="491"/>
                    <a:pt x="1745" y="491"/>
                  </a:cubicBezTo>
                  <a:cubicBezTo>
                    <a:pt x="1745" y="498"/>
                    <a:pt x="1745" y="504"/>
                    <a:pt x="1746" y="511"/>
                  </a:cubicBezTo>
                  <a:cubicBezTo>
                    <a:pt x="1746" y="511"/>
                    <a:pt x="1746" y="511"/>
                    <a:pt x="1746" y="511"/>
                  </a:cubicBezTo>
                  <a:cubicBezTo>
                    <a:pt x="1747" y="538"/>
                    <a:pt x="1751" y="564"/>
                    <a:pt x="1757" y="589"/>
                  </a:cubicBezTo>
                  <a:cubicBezTo>
                    <a:pt x="1759" y="593"/>
                    <a:pt x="1756" y="598"/>
                    <a:pt x="1751" y="599"/>
                  </a:cubicBezTo>
                  <a:cubicBezTo>
                    <a:pt x="1751" y="599"/>
                    <a:pt x="1750" y="599"/>
                    <a:pt x="1749" y="599"/>
                  </a:cubicBezTo>
                  <a:close/>
                  <a:moveTo>
                    <a:pt x="795" y="558"/>
                  </a:moveTo>
                  <a:cubicBezTo>
                    <a:pt x="794" y="558"/>
                    <a:pt x="794" y="558"/>
                    <a:pt x="794" y="558"/>
                  </a:cubicBezTo>
                  <a:cubicBezTo>
                    <a:pt x="791" y="558"/>
                    <a:pt x="789" y="557"/>
                    <a:pt x="788" y="555"/>
                  </a:cubicBezTo>
                  <a:cubicBezTo>
                    <a:pt x="787" y="553"/>
                    <a:pt x="786" y="551"/>
                    <a:pt x="786" y="549"/>
                  </a:cubicBezTo>
                  <a:cubicBezTo>
                    <a:pt x="787" y="544"/>
                    <a:pt x="791" y="541"/>
                    <a:pt x="796" y="541"/>
                  </a:cubicBezTo>
                  <a:cubicBezTo>
                    <a:pt x="798" y="542"/>
                    <a:pt x="800" y="543"/>
                    <a:pt x="802" y="545"/>
                  </a:cubicBezTo>
                  <a:cubicBezTo>
                    <a:pt x="803" y="547"/>
                    <a:pt x="804" y="549"/>
                    <a:pt x="803" y="551"/>
                  </a:cubicBezTo>
                  <a:cubicBezTo>
                    <a:pt x="803" y="551"/>
                    <a:pt x="803" y="551"/>
                    <a:pt x="803" y="551"/>
                  </a:cubicBezTo>
                  <a:cubicBezTo>
                    <a:pt x="803" y="555"/>
                    <a:pt x="799" y="558"/>
                    <a:pt x="795" y="558"/>
                  </a:cubicBezTo>
                  <a:close/>
                  <a:moveTo>
                    <a:pt x="11" y="540"/>
                  </a:moveTo>
                  <a:cubicBezTo>
                    <a:pt x="7" y="540"/>
                    <a:pt x="3" y="536"/>
                    <a:pt x="2" y="532"/>
                  </a:cubicBezTo>
                  <a:cubicBezTo>
                    <a:pt x="2" y="527"/>
                    <a:pt x="5" y="523"/>
                    <a:pt x="10" y="523"/>
                  </a:cubicBezTo>
                  <a:cubicBezTo>
                    <a:pt x="15" y="522"/>
                    <a:pt x="19" y="526"/>
                    <a:pt x="19" y="530"/>
                  </a:cubicBezTo>
                  <a:cubicBezTo>
                    <a:pt x="19" y="530"/>
                    <a:pt x="19" y="530"/>
                    <a:pt x="19" y="530"/>
                  </a:cubicBezTo>
                  <a:cubicBezTo>
                    <a:pt x="20" y="535"/>
                    <a:pt x="16" y="539"/>
                    <a:pt x="12" y="540"/>
                  </a:cubicBezTo>
                  <a:cubicBezTo>
                    <a:pt x="12" y="540"/>
                    <a:pt x="11" y="540"/>
                    <a:pt x="11" y="540"/>
                  </a:cubicBezTo>
                  <a:close/>
                  <a:moveTo>
                    <a:pt x="798" y="530"/>
                  </a:moveTo>
                  <a:cubicBezTo>
                    <a:pt x="798" y="530"/>
                    <a:pt x="798" y="530"/>
                    <a:pt x="798" y="530"/>
                  </a:cubicBezTo>
                  <a:cubicBezTo>
                    <a:pt x="798" y="530"/>
                    <a:pt x="798" y="530"/>
                    <a:pt x="797" y="530"/>
                  </a:cubicBezTo>
                  <a:cubicBezTo>
                    <a:pt x="795" y="530"/>
                    <a:pt x="793" y="529"/>
                    <a:pt x="792" y="527"/>
                  </a:cubicBezTo>
                  <a:cubicBezTo>
                    <a:pt x="790" y="526"/>
                    <a:pt x="789" y="523"/>
                    <a:pt x="790" y="521"/>
                  </a:cubicBezTo>
                  <a:cubicBezTo>
                    <a:pt x="791" y="510"/>
                    <a:pt x="791" y="498"/>
                    <a:pt x="791" y="487"/>
                  </a:cubicBezTo>
                  <a:cubicBezTo>
                    <a:pt x="792" y="450"/>
                    <a:pt x="792" y="450"/>
                    <a:pt x="792" y="450"/>
                  </a:cubicBezTo>
                  <a:cubicBezTo>
                    <a:pt x="793" y="437"/>
                    <a:pt x="793" y="437"/>
                    <a:pt x="793" y="437"/>
                  </a:cubicBezTo>
                  <a:cubicBezTo>
                    <a:pt x="793" y="436"/>
                    <a:pt x="793" y="435"/>
                    <a:pt x="793" y="434"/>
                  </a:cubicBezTo>
                  <a:cubicBezTo>
                    <a:pt x="794" y="427"/>
                    <a:pt x="794" y="419"/>
                    <a:pt x="795" y="411"/>
                  </a:cubicBezTo>
                  <a:cubicBezTo>
                    <a:pt x="795" y="411"/>
                    <a:pt x="795" y="411"/>
                    <a:pt x="795" y="411"/>
                  </a:cubicBezTo>
                  <a:cubicBezTo>
                    <a:pt x="796" y="409"/>
                    <a:pt x="796" y="407"/>
                    <a:pt x="796" y="405"/>
                  </a:cubicBezTo>
                  <a:cubicBezTo>
                    <a:pt x="797" y="399"/>
                    <a:pt x="798" y="393"/>
                    <a:pt x="799" y="386"/>
                  </a:cubicBezTo>
                  <a:cubicBezTo>
                    <a:pt x="804" y="355"/>
                    <a:pt x="812" y="325"/>
                    <a:pt x="822" y="296"/>
                  </a:cubicBezTo>
                  <a:cubicBezTo>
                    <a:pt x="824" y="292"/>
                    <a:pt x="829" y="290"/>
                    <a:pt x="833" y="291"/>
                  </a:cubicBezTo>
                  <a:cubicBezTo>
                    <a:pt x="835" y="292"/>
                    <a:pt x="837" y="293"/>
                    <a:pt x="838" y="296"/>
                  </a:cubicBezTo>
                  <a:cubicBezTo>
                    <a:pt x="839" y="298"/>
                    <a:pt x="839" y="300"/>
                    <a:pt x="838" y="302"/>
                  </a:cubicBezTo>
                  <a:cubicBezTo>
                    <a:pt x="828" y="330"/>
                    <a:pt x="821" y="359"/>
                    <a:pt x="816" y="389"/>
                  </a:cubicBezTo>
                  <a:cubicBezTo>
                    <a:pt x="816" y="389"/>
                    <a:pt x="816" y="389"/>
                    <a:pt x="816" y="389"/>
                  </a:cubicBezTo>
                  <a:cubicBezTo>
                    <a:pt x="814" y="395"/>
                    <a:pt x="814" y="401"/>
                    <a:pt x="813" y="407"/>
                  </a:cubicBezTo>
                  <a:cubicBezTo>
                    <a:pt x="813" y="409"/>
                    <a:pt x="813" y="411"/>
                    <a:pt x="812" y="414"/>
                  </a:cubicBezTo>
                  <a:cubicBezTo>
                    <a:pt x="812" y="414"/>
                    <a:pt x="812" y="414"/>
                    <a:pt x="812" y="414"/>
                  </a:cubicBezTo>
                  <a:cubicBezTo>
                    <a:pt x="811" y="421"/>
                    <a:pt x="811" y="428"/>
                    <a:pt x="810" y="436"/>
                  </a:cubicBezTo>
                  <a:cubicBezTo>
                    <a:pt x="809" y="451"/>
                    <a:pt x="809" y="451"/>
                    <a:pt x="809" y="451"/>
                  </a:cubicBezTo>
                  <a:cubicBezTo>
                    <a:pt x="808" y="487"/>
                    <a:pt x="808" y="487"/>
                    <a:pt x="808" y="487"/>
                  </a:cubicBezTo>
                  <a:cubicBezTo>
                    <a:pt x="808" y="499"/>
                    <a:pt x="807" y="511"/>
                    <a:pt x="807" y="522"/>
                  </a:cubicBezTo>
                  <a:cubicBezTo>
                    <a:pt x="806" y="527"/>
                    <a:pt x="802" y="530"/>
                    <a:pt x="798" y="530"/>
                  </a:cubicBezTo>
                  <a:close/>
                  <a:moveTo>
                    <a:pt x="9" y="511"/>
                  </a:moveTo>
                  <a:cubicBezTo>
                    <a:pt x="4" y="511"/>
                    <a:pt x="0" y="508"/>
                    <a:pt x="0" y="503"/>
                  </a:cubicBezTo>
                  <a:cubicBezTo>
                    <a:pt x="0" y="501"/>
                    <a:pt x="0" y="499"/>
                    <a:pt x="0" y="497"/>
                  </a:cubicBezTo>
                  <a:cubicBezTo>
                    <a:pt x="0" y="496"/>
                    <a:pt x="0" y="494"/>
                    <a:pt x="0" y="493"/>
                  </a:cubicBezTo>
                  <a:cubicBezTo>
                    <a:pt x="0" y="491"/>
                    <a:pt x="0" y="489"/>
                    <a:pt x="0" y="487"/>
                  </a:cubicBezTo>
                  <a:cubicBezTo>
                    <a:pt x="0" y="483"/>
                    <a:pt x="0" y="478"/>
                    <a:pt x="0" y="473"/>
                  </a:cubicBezTo>
                  <a:cubicBezTo>
                    <a:pt x="0" y="472"/>
                    <a:pt x="0" y="471"/>
                    <a:pt x="0" y="470"/>
                  </a:cubicBezTo>
                  <a:cubicBezTo>
                    <a:pt x="0" y="277"/>
                    <a:pt x="0" y="277"/>
                    <a:pt x="0" y="277"/>
                  </a:cubicBezTo>
                  <a:cubicBezTo>
                    <a:pt x="0" y="272"/>
                    <a:pt x="3" y="268"/>
                    <a:pt x="8" y="268"/>
                  </a:cubicBezTo>
                  <a:cubicBezTo>
                    <a:pt x="13" y="268"/>
                    <a:pt x="16" y="272"/>
                    <a:pt x="16" y="277"/>
                  </a:cubicBezTo>
                  <a:cubicBezTo>
                    <a:pt x="16" y="470"/>
                    <a:pt x="16" y="470"/>
                    <a:pt x="16" y="470"/>
                  </a:cubicBezTo>
                  <a:cubicBezTo>
                    <a:pt x="16" y="471"/>
                    <a:pt x="16" y="472"/>
                    <a:pt x="16" y="473"/>
                  </a:cubicBezTo>
                  <a:cubicBezTo>
                    <a:pt x="16" y="478"/>
                    <a:pt x="17" y="482"/>
                    <a:pt x="17" y="486"/>
                  </a:cubicBezTo>
                  <a:cubicBezTo>
                    <a:pt x="17" y="488"/>
                    <a:pt x="17" y="490"/>
                    <a:pt x="17" y="493"/>
                  </a:cubicBezTo>
                  <a:cubicBezTo>
                    <a:pt x="17" y="494"/>
                    <a:pt x="17" y="495"/>
                    <a:pt x="17" y="497"/>
                  </a:cubicBezTo>
                  <a:cubicBezTo>
                    <a:pt x="17" y="499"/>
                    <a:pt x="17" y="501"/>
                    <a:pt x="17" y="503"/>
                  </a:cubicBezTo>
                  <a:cubicBezTo>
                    <a:pt x="17" y="507"/>
                    <a:pt x="14" y="511"/>
                    <a:pt x="9" y="511"/>
                  </a:cubicBezTo>
                  <a:cubicBezTo>
                    <a:pt x="9" y="511"/>
                    <a:pt x="9" y="511"/>
                    <a:pt x="9" y="511"/>
                  </a:cubicBezTo>
                  <a:close/>
                  <a:moveTo>
                    <a:pt x="2528" y="470"/>
                  </a:moveTo>
                  <a:cubicBezTo>
                    <a:pt x="2528" y="470"/>
                    <a:pt x="2528" y="470"/>
                    <a:pt x="2528" y="470"/>
                  </a:cubicBezTo>
                  <a:cubicBezTo>
                    <a:pt x="2528" y="470"/>
                    <a:pt x="2528" y="470"/>
                    <a:pt x="2528" y="470"/>
                  </a:cubicBezTo>
                  <a:cubicBezTo>
                    <a:pt x="2526" y="470"/>
                    <a:pt x="2524" y="469"/>
                    <a:pt x="2522" y="467"/>
                  </a:cubicBezTo>
                  <a:cubicBezTo>
                    <a:pt x="2521" y="466"/>
                    <a:pt x="2520" y="464"/>
                    <a:pt x="2520" y="461"/>
                  </a:cubicBezTo>
                  <a:cubicBezTo>
                    <a:pt x="2520" y="461"/>
                    <a:pt x="2520" y="461"/>
                    <a:pt x="2520" y="461"/>
                  </a:cubicBezTo>
                  <a:cubicBezTo>
                    <a:pt x="2520" y="457"/>
                    <a:pt x="2524" y="453"/>
                    <a:pt x="2528" y="453"/>
                  </a:cubicBezTo>
                  <a:cubicBezTo>
                    <a:pt x="2529" y="453"/>
                    <a:pt x="2529" y="453"/>
                    <a:pt x="2529" y="453"/>
                  </a:cubicBezTo>
                  <a:cubicBezTo>
                    <a:pt x="2533" y="453"/>
                    <a:pt x="2537" y="457"/>
                    <a:pt x="2537" y="462"/>
                  </a:cubicBezTo>
                  <a:cubicBezTo>
                    <a:pt x="2537" y="466"/>
                    <a:pt x="2533" y="470"/>
                    <a:pt x="2528" y="470"/>
                  </a:cubicBezTo>
                  <a:close/>
                  <a:moveTo>
                    <a:pt x="2530" y="442"/>
                  </a:moveTo>
                  <a:cubicBezTo>
                    <a:pt x="2530" y="442"/>
                    <a:pt x="2529" y="442"/>
                    <a:pt x="2529" y="442"/>
                  </a:cubicBezTo>
                  <a:cubicBezTo>
                    <a:pt x="2524" y="441"/>
                    <a:pt x="2521" y="437"/>
                    <a:pt x="2521" y="433"/>
                  </a:cubicBezTo>
                  <a:cubicBezTo>
                    <a:pt x="2522" y="419"/>
                    <a:pt x="2524" y="405"/>
                    <a:pt x="2526" y="390"/>
                  </a:cubicBezTo>
                  <a:cubicBezTo>
                    <a:pt x="2527" y="385"/>
                    <a:pt x="2528" y="380"/>
                    <a:pt x="2529" y="376"/>
                  </a:cubicBezTo>
                  <a:cubicBezTo>
                    <a:pt x="2534" y="346"/>
                    <a:pt x="2542" y="317"/>
                    <a:pt x="2553" y="290"/>
                  </a:cubicBezTo>
                  <a:cubicBezTo>
                    <a:pt x="2563" y="264"/>
                    <a:pt x="2575" y="239"/>
                    <a:pt x="2590" y="215"/>
                  </a:cubicBezTo>
                  <a:cubicBezTo>
                    <a:pt x="2592" y="211"/>
                    <a:pt x="2598" y="210"/>
                    <a:pt x="2602" y="212"/>
                  </a:cubicBezTo>
                  <a:cubicBezTo>
                    <a:pt x="2606" y="215"/>
                    <a:pt x="2607" y="220"/>
                    <a:pt x="2604" y="224"/>
                  </a:cubicBezTo>
                  <a:cubicBezTo>
                    <a:pt x="2590" y="247"/>
                    <a:pt x="2578" y="271"/>
                    <a:pt x="2569" y="296"/>
                  </a:cubicBezTo>
                  <a:cubicBezTo>
                    <a:pt x="2559" y="322"/>
                    <a:pt x="2551" y="350"/>
                    <a:pt x="2545" y="379"/>
                  </a:cubicBezTo>
                  <a:cubicBezTo>
                    <a:pt x="2545" y="383"/>
                    <a:pt x="2544" y="388"/>
                    <a:pt x="2543" y="393"/>
                  </a:cubicBezTo>
                  <a:cubicBezTo>
                    <a:pt x="2541" y="407"/>
                    <a:pt x="2539" y="421"/>
                    <a:pt x="2538" y="434"/>
                  </a:cubicBezTo>
                  <a:cubicBezTo>
                    <a:pt x="2538" y="438"/>
                    <a:pt x="2534" y="442"/>
                    <a:pt x="2530" y="442"/>
                  </a:cubicBezTo>
                  <a:close/>
                  <a:moveTo>
                    <a:pt x="3462" y="434"/>
                  </a:moveTo>
                  <a:cubicBezTo>
                    <a:pt x="3457" y="434"/>
                    <a:pt x="3453" y="431"/>
                    <a:pt x="3453" y="427"/>
                  </a:cubicBezTo>
                  <a:cubicBezTo>
                    <a:pt x="3453" y="424"/>
                    <a:pt x="3454" y="422"/>
                    <a:pt x="3455" y="420"/>
                  </a:cubicBezTo>
                  <a:cubicBezTo>
                    <a:pt x="3457" y="419"/>
                    <a:pt x="3459" y="418"/>
                    <a:pt x="3461" y="417"/>
                  </a:cubicBezTo>
                  <a:cubicBezTo>
                    <a:pt x="3466" y="417"/>
                    <a:pt x="3470" y="421"/>
                    <a:pt x="3470" y="425"/>
                  </a:cubicBezTo>
                  <a:cubicBezTo>
                    <a:pt x="3470" y="427"/>
                    <a:pt x="3470" y="430"/>
                    <a:pt x="3468" y="431"/>
                  </a:cubicBezTo>
                  <a:cubicBezTo>
                    <a:pt x="3467" y="433"/>
                    <a:pt x="3464" y="434"/>
                    <a:pt x="3462" y="434"/>
                  </a:cubicBezTo>
                  <a:cubicBezTo>
                    <a:pt x="3462" y="434"/>
                    <a:pt x="3462" y="434"/>
                    <a:pt x="3462" y="434"/>
                  </a:cubicBezTo>
                  <a:close/>
                  <a:moveTo>
                    <a:pt x="3458" y="406"/>
                  </a:moveTo>
                  <a:cubicBezTo>
                    <a:pt x="3454" y="406"/>
                    <a:pt x="3450" y="403"/>
                    <a:pt x="3450" y="399"/>
                  </a:cubicBezTo>
                  <a:cubicBezTo>
                    <a:pt x="3446" y="370"/>
                    <a:pt x="3439" y="342"/>
                    <a:pt x="3430" y="316"/>
                  </a:cubicBezTo>
                  <a:cubicBezTo>
                    <a:pt x="3422" y="290"/>
                    <a:pt x="3411" y="265"/>
                    <a:pt x="3398" y="242"/>
                  </a:cubicBezTo>
                  <a:cubicBezTo>
                    <a:pt x="3398" y="241"/>
                    <a:pt x="3398" y="241"/>
                    <a:pt x="3398" y="241"/>
                  </a:cubicBezTo>
                  <a:cubicBezTo>
                    <a:pt x="3395" y="236"/>
                    <a:pt x="3391" y="230"/>
                    <a:pt x="3388" y="224"/>
                  </a:cubicBezTo>
                  <a:cubicBezTo>
                    <a:pt x="3382" y="214"/>
                    <a:pt x="3375" y="205"/>
                    <a:pt x="3368" y="195"/>
                  </a:cubicBezTo>
                  <a:cubicBezTo>
                    <a:pt x="3365" y="191"/>
                    <a:pt x="3366" y="186"/>
                    <a:pt x="3370" y="183"/>
                  </a:cubicBezTo>
                  <a:cubicBezTo>
                    <a:pt x="3373" y="181"/>
                    <a:pt x="3379" y="181"/>
                    <a:pt x="3381" y="185"/>
                  </a:cubicBezTo>
                  <a:cubicBezTo>
                    <a:pt x="3389" y="195"/>
                    <a:pt x="3396" y="205"/>
                    <a:pt x="3402" y="215"/>
                  </a:cubicBezTo>
                  <a:cubicBezTo>
                    <a:pt x="3406" y="221"/>
                    <a:pt x="3409" y="227"/>
                    <a:pt x="3413" y="233"/>
                  </a:cubicBezTo>
                  <a:cubicBezTo>
                    <a:pt x="3426" y="258"/>
                    <a:pt x="3438" y="283"/>
                    <a:pt x="3446" y="310"/>
                  </a:cubicBezTo>
                  <a:cubicBezTo>
                    <a:pt x="3456" y="338"/>
                    <a:pt x="3462" y="367"/>
                    <a:pt x="3467" y="397"/>
                  </a:cubicBezTo>
                  <a:cubicBezTo>
                    <a:pt x="3467" y="401"/>
                    <a:pt x="3464" y="406"/>
                    <a:pt x="3460" y="406"/>
                  </a:cubicBezTo>
                  <a:cubicBezTo>
                    <a:pt x="3459" y="406"/>
                    <a:pt x="3459" y="406"/>
                    <a:pt x="3458" y="406"/>
                  </a:cubicBezTo>
                  <a:close/>
                  <a:moveTo>
                    <a:pt x="1718" y="347"/>
                  </a:moveTo>
                  <a:cubicBezTo>
                    <a:pt x="1714" y="347"/>
                    <a:pt x="1711" y="345"/>
                    <a:pt x="1710" y="341"/>
                  </a:cubicBezTo>
                  <a:cubicBezTo>
                    <a:pt x="1709" y="336"/>
                    <a:pt x="1711" y="332"/>
                    <a:pt x="1716" y="330"/>
                  </a:cubicBezTo>
                  <a:cubicBezTo>
                    <a:pt x="1720" y="329"/>
                    <a:pt x="1725" y="332"/>
                    <a:pt x="1726" y="336"/>
                  </a:cubicBezTo>
                  <a:cubicBezTo>
                    <a:pt x="1727" y="339"/>
                    <a:pt x="1727" y="341"/>
                    <a:pt x="1726" y="343"/>
                  </a:cubicBezTo>
                  <a:cubicBezTo>
                    <a:pt x="1724" y="345"/>
                    <a:pt x="1723" y="346"/>
                    <a:pt x="1720" y="347"/>
                  </a:cubicBezTo>
                  <a:cubicBezTo>
                    <a:pt x="1720" y="347"/>
                    <a:pt x="1719" y="347"/>
                    <a:pt x="1718" y="347"/>
                  </a:cubicBezTo>
                  <a:close/>
                  <a:moveTo>
                    <a:pt x="1710" y="320"/>
                  </a:moveTo>
                  <a:cubicBezTo>
                    <a:pt x="1706" y="320"/>
                    <a:pt x="1703" y="318"/>
                    <a:pt x="1702" y="314"/>
                  </a:cubicBezTo>
                  <a:cubicBezTo>
                    <a:pt x="1692" y="284"/>
                    <a:pt x="1678" y="255"/>
                    <a:pt x="1662" y="228"/>
                  </a:cubicBezTo>
                  <a:cubicBezTo>
                    <a:pt x="1650" y="208"/>
                    <a:pt x="1636" y="188"/>
                    <a:pt x="1620" y="171"/>
                  </a:cubicBezTo>
                  <a:cubicBezTo>
                    <a:pt x="1613" y="163"/>
                    <a:pt x="1606" y="156"/>
                    <a:pt x="1599" y="149"/>
                  </a:cubicBezTo>
                  <a:cubicBezTo>
                    <a:pt x="1599" y="149"/>
                    <a:pt x="1599" y="149"/>
                    <a:pt x="1599" y="149"/>
                  </a:cubicBezTo>
                  <a:cubicBezTo>
                    <a:pt x="1594" y="143"/>
                    <a:pt x="1587" y="137"/>
                    <a:pt x="1581" y="132"/>
                  </a:cubicBezTo>
                  <a:cubicBezTo>
                    <a:pt x="1577" y="128"/>
                    <a:pt x="1577" y="123"/>
                    <a:pt x="1580" y="120"/>
                  </a:cubicBezTo>
                  <a:cubicBezTo>
                    <a:pt x="1583" y="116"/>
                    <a:pt x="1589" y="116"/>
                    <a:pt x="1592" y="119"/>
                  </a:cubicBezTo>
                  <a:cubicBezTo>
                    <a:pt x="1599" y="124"/>
                    <a:pt x="1605" y="130"/>
                    <a:pt x="1611" y="136"/>
                  </a:cubicBezTo>
                  <a:cubicBezTo>
                    <a:pt x="1611" y="136"/>
                    <a:pt x="1611" y="136"/>
                    <a:pt x="1611" y="136"/>
                  </a:cubicBezTo>
                  <a:cubicBezTo>
                    <a:pt x="1619" y="144"/>
                    <a:pt x="1626" y="151"/>
                    <a:pt x="1633" y="159"/>
                  </a:cubicBezTo>
                  <a:cubicBezTo>
                    <a:pt x="1633" y="160"/>
                    <a:pt x="1633" y="160"/>
                    <a:pt x="1633" y="160"/>
                  </a:cubicBezTo>
                  <a:cubicBezTo>
                    <a:pt x="1633" y="160"/>
                    <a:pt x="1633" y="160"/>
                    <a:pt x="1633" y="160"/>
                  </a:cubicBezTo>
                  <a:cubicBezTo>
                    <a:pt x="1649" y="178"/>
                    <a:pt x="1664" y="198"/>
                    <a:pt x="1676" y="219"/>
                  </a:cubicBezTo>
                  <a:cubicBezTo>
                    <a:pt x="1693" y="247"/>
                    <a:pt x="1707" y="277"/>
                    <a:pt x="1718" y="309"/>
                  </a:cubicBezTo>
                  <a:cubicBezTo>
                    <a:pt x="1718" y="309"/>
                    <a:pt x="1718" y="309"/>
                    <a:pt x="1718" y="309"/>
                  </a:cubicBezTo>
                  <a:cubicBezTo>
                    <a:pt x="1718" y="309"/>
                    <a:pt x="1718" y="309"/>
                    <a:pt x="1718" y="309"/>
                  </a:cubicBezTo>
                  <a:cubicBezTo>
                    <a:pt x="1719" y="311"/>
                    <a:pt x="1719" y="313"/>
                    <a:pt x="1718" y="315"/>
                  </a:cubicBezTo>
                  <a:cubicBezTo>
                    <a:pt x="1717" y="317"/>
                    <a:pt x="1715" y="319"/>
                    <a:pt x="1713" y="320"/>
                  </a:cubicBezTo>
                  <a:cubicBezTo>
                    <a:pt x="1712" y="320"/>
                    <a:pt x="1711" y="320"/>
                    <a:pt x="1710" y="320"/>
                  </a:cubicBezTo>
                  <a:close/>
                  <a:moveTo>
                    <a:pt x="841" y="281"/>
                  </a:moveTo>
                  <a:cubicBezTo>
                    <a:pt x="840" y="281"/>
                    <a:pt x="839" y="281"/>
                    <a:pt x="838" y="281"/>
                  </a:cubicBezTo>
                  <a:cubicBezTo>
                    <a:pt x="836" y="280"/>
                    <a:pt x="834" y="278"/>
                    <a:pt x="833" y="276"/>
                  </a:cubicBezTo>
                  <a:cubicBezTo>
                    <a:pt x="832" y="274"/>
                    <a:pt x="832" y="272"/>
                    <a:pt x="833" y="269"/>
                  </a:cubicBezTo>
                  <a:cubicBezTo>
                    <a:pt x="833" y="269"/>
                    <a:pt x="833" y="269"/>
                    <a:pt x="833" y="269"/>
                  </a:cubicBezTo>
                  <a:cubicBezTo>
                    <a:pt x="835" y="265"/>
                    <a:pt x="840" y="263"/>
                    <a:pt x="844" y="265"/>
                  </a:cubicBezTo>
                  <a:cubicBezTo>
                    <a:pt x="849" y="267"/>
                    <a:pt x="851" y="272"/>
                    <a:pt x="849" y="276"/>
                  </a:cubicBezTo>
                  <a:cubicBezTo>
                    <a:pt x="849" y="277"/>
                    <a:pt x="849" y="277"/>
                    <a:pt x="849" y="277"/>
                  </a:cubicBezTo>
                  <a:cubicBezTo>
                    <a:pt x="849" y="277"/>
                    <a:pt x="849" y="277"/>
                    <a:pt x="849" y="277"/>
                  </a:cubicBezTo>
                  <a:cubicBezTo>
                    <a:pt x="847" y="279"/>
                    <a:pt x="844" y="281"/>
                    <a:pt x="841" y="281"/>
                  </a:cubicBezTo>
                  <a:close/>
                  <a:moveTo>
                    <a:pt x="8" y="257"/>
                  </a:moveTo>
                  <a:cubicBezTo>
                    <a:pt x="3" y="257"/>
                    <a:pt x="0" y="253"/>
                    <a:pt x="0" y="248"/>
                  </a:cubicBezTo>
                  <a:cubicBezTo>
                    <a:pt x="0" y="244"/>
                    <a:pt x="3" y="240"/>
                    <a:pt x="8" y="240"/>
                  </a:cubicBezTo>
                  <a:cubicBezTo>
                    <a:pt x="13" y="240"/>
                    <a:pt x="16" y="244"/>
                    <a:pt x="16" y="248"/>
                  </a:cubicBezTo>
                  <a:cubicBezTo>
                    <a:pt x="16" y="253"/>
                    <a:pt x="13" y="257"/>
                    <a:pt x="8" y="257"/>
                  </a:cubicBezTo>
                  <a:close/>
                  <a:moveTo>
                    <a:pt x="853" y="256"/>
                  </a:moveTo>
                  <a:cubicBezTo>
                    <a:pt x="852" y="256"/>
                    <a:pt x="851" y="256"/>
                    <a:pt x="849" y="255"/>
                  </a:cubicBezTo>
                  <a:cubicBezTo>
                    <a:pt x="845" y="253"/>
                    <a:pt x="844" y="248"/>
                    <a:pt x="846" y="243"/>
                  </a:cubicBezTo>
                  <a:cubicBezTo>
                    <a:pt x="855" y="226"/>
                    <a:pt x="865" y="210"/>
                    <a:pt x="876" y="194"/>
                  </a:cubicBezTo>
                  <a:cubicBezTo>
                    <a:pt x="876" y="194"/>
                    <a:pt x="876" y="194"/>
                    <a:pt x="876" y="194"/>
                  </a:cubicBezTo>
                  <a:cubicBezTo>
                    <a:pt x="892" y="171"/>
                    <a:pt x="911" y="149"/>
                    <a:pt x="933" y="129"/>
                  </a:cubicBezTo>
                  <a:cubicBezTo>
                    <a:pt x="953" y="109"/>
                    <a:pt x="976" y="92"/>
                    <a:pt x="1001" y="76"/>
                  </a:cubicBezTo>
                  <a:cubicBezTo>
                    <a:pt x="1005" y="74"/>
                    <a:pt x="1010" y="75"/>
                    <a:pt x="1013" y="79"/>
                  </a:cubicBezTo>
                  <a:cubicBezTo>
                    <a:pt x="1015" y="83"/>
                    <a:pt x="1014" y="88"/>
                    <a:pt x="1010" y="91"/>
                  </a:cubicBezTo>
                  <a:cubicBezTo>
                    <a:pt x="962" y="121"/>
                    <a:pt x="920" y="160"/>
                    <a:pt x="890" y="204"/>
                  </a:cubicBezTo>
                  <a:cubicBezTo>
                    <a:pt x="890" y="204"/>
                    <a:pt x="890" y="204"/>
                    <a:pt x="890" y="204"/>
                  </a:cubicBezTo>
                  <a:cubicBezTo>
                    <a:pt x="890" y="204"/>
                    <a:pt x="890" y="204"/>
                    <a:pt x="890" y="204"/>
                  </a:cubicBezTo>
                  <a:cubicBezTo>
                    <a:pt x="879" y="219"/>
                    <a:pt x="869" y="235"/>
                    <a:pt x="861" y="251"/>
                  </a:cubicBezTo>
                  <a:cubicBezTo>
                    <a:pt x="859" y="254"/>
                    <a:pt x="857" y="256"/>
                    <a:pt x="853" y="256"/>
                  </a:cubicBezTo>
                  <a:close/>
                  <a:moveTo>
                    <a:pt x="2613" y="205"/>
                  </a:moveTo>
                  <a:cubicBezTo>
                    <a:pt x="2611" y="205"/>
                    <a:pt x="2610" y="204"/>
                    <a:pt x="2608" y="203"/>
                  </a:cubicBezTo>
                  <a:cubicBezTo>
                    <a:pt x="2604" y="200"/>
                    <a:pt x="2603" y="195"/>
                    <a:pt x="2606" y="191"/>
                  </a:cubicBezTo>
                  <a:cubicBezTo>
                    <a:pt x="2609" y="187"/>
                    <a:pt x="2614" y="187"/>
                    <a:pt x="2618" y="189"/>
                  </a:cubicBezTo>
                  <a:cubicBezTo>
                    <a:pt x="2622" y="192"/>
                    <a:pt x="2623" y="197"/>
                    <a:pt x="2620" y="201"/>
                  </a:cubicBezTo>
                  <a:cubicBezTo>
                    <a:pt x="2620" y="201"/>
                    <a:pt x="2620" y="201"/>
                    <a:pt x="2620" y="201"/>
                  </a:cubicBezTo>
                  <a:cubicBezTo>
                    <a:pt x="2618" y="203"/>
                    <a:pt x="2616" y="205"/>
                    <a:pt x="2613" y="205"/>
                  </a:cubicBezTo>
                  <a:close/>
                  <a:moveTo>
                    <a:pt x="2630" y="182"/>
                  </a:moveTo>
                  <a:cubicBezTo>
                    <a:pt x="2628" y="182"/>
                    <a:pt x="2626" y="181"/>
                    <a:pt x="2625" y="180"/>
                  </a:cubicBezTo>
                  <a:cubicBezTo>
                    <a:pt x="2621" y="177"/>
                    <a:pt x="2621" y="172"/>
                    <a:pt x="2624" y="168"/>
                  </a:cubicBezTo>
                  <a:cubicBezTo>
                    <a:pt x="2636" y="153"/>
                    <a:pt x="2649" y="139"/>
                    <a:pt x="2663" y="126"/>
                  </a:cubicBezTo>
                  <a:cubicBezTo>
                    <a:pt x="2666" y="124"/>
                    <a:pt x="2669" y="122"/>
                    <a:pt x="2672" y="119"/>
                  </a:cubicBezTo>
                  <a:cubicBezTo>
                    <a:pt x="2697" y="96"/>
                    <a:pt x="2726" y="76"/>
                    <a:pt x="2757" y="60"/>
                  </a:cubicBezTo>
                  <a:cubicBezTo>
                    <a:pt x="2774" y="51"/>
                    <a:pt x="2791" y="43"/>
                    <a:pt x="2810" y="36"/>
                  </a:cubicBezTo>
                  <a:cubicBezTo>
                    <a:pt x="2814" y="34"/>
                    <a:pt x="2819" y="37"/>
                    <a:pt x="2821" y="41"/>
                  </a:cubicBezTo>
                  <a:cubicBezTo>
                    <a:pt x="2821" y="43"/>
                    <a:pt x="2821" y="45"/>
                    <a:pt x="2820" y="47"/>
                  </a:cubicBezTo>
                  <a:cubicBezTo>
                    <a:pt x="2819" y="49"/>
                    <a:pt x="2818" y="51"/>
                    <a:pt x="2816" y="52"/>
                  </a:cubicBezTo>
                  <a:cubicBezTo>
                    <a:pt x="2798" y="59"/>
                    <a:pt x="2781" y="66"/>
                    <a:pt x="2766" y="75"/>
                  </a:cubicBezTo>
                  <a:cubicBezTo>
                    <a:pt x="2736" y="91"/>
                    <a:pt x="2708" y="110"/>
                    <a:pt x="2683" y="132"/>
                  </a:cubicBezTo>
                  <a:cubicBezTo>
                    <a:pt x="2680" y="134"/>
                    <a:pt x="2678" y="136"/>
                    <a:pt x="2675" y="139"/>
                  </a:cubicBezTo>
                  <a:cubicBezTo>
                    <a:pt x="2661" y="151"/>
                    <a:pt x="2649" y="165"/>
                    <a:pt x="2637" y="179"/>
                  </a:cubicBezTo>
                  <a:cubicBezTo>
                    <a:pt x="2635" y="181"/>
                    <a:pt x="2633" y="182"/>
                    <a:pt x="2630" y="182"/>
                  </a:cubicBezTo>
                  <a:close/>
                  <a:moveTo>
                    <a:pt x="3357" y="176"/>
                  </a:moveTo>
                  <a:cubicBezTo>
                    <a:pt x="3355" y="176"/>
                    <a:pt x="3352" y="175"/>
                    <a:pt x="3351" y="173"/>
                  </a:cubicBezTo>
                  <a:cubicBezTo>
                    <a:pt x="3349" y="172"/>
                    <a:pt x="3348" y="170"/>
                    <a:pt x="3349" y="167"/>
                  </a:cubicBezTo>
                  <a:cubicBezTo>
                    <a:pt x="3349" y="165"/>
                    <a:pt x="3350" y="163"/>
                    <a:pt x="3352" y="162"/>
                  </a:cubicBezTo>
                  <a:cubicBezTo>
                    <a:pt x="3355" y="159"/>
                    <a:pt x="3361" y="159"/>
                    <a:pt x="3363" y="162"/>
                  </a:cubicBezTo>
                  <a:cubicBezTo>
                    <a:pt x="3365" y="164"/>
                    <a:pt x="3366" y="166"/>
                    <a:pt x="3365" y="169"/>
                  </a:cubicBezTo>
                  <a:cubicBezTo>
                    <a:pt x="3365" y="171"/>
                    <a:pt x="3364" y="173"/>
                    <a:pt x="3363" y="174"/>
                  </a:cubicBezTo>
                  <a:cubicBezTo>
                    <a:pt x="3361" y="176"/>
                    <a:pt x="3359" y="176"/>
                    <a:pt x="3357" y="176"/>
                  </a:cubicBezTo>
                  <a:close/>
                  <a:moveTo>
                    <a:pt x="3338" y="156"/>
                  </a:moveTo>
                  <a:cubicBezTo>
                    <a:pt x="3336" y="156"/>
                    <a:pt x="3333" y="155"/>
                    <a:pt x="3332" y="153"/>
                  </a:cubicBezTo>
                  <a:cubicBezTo>
                    <a:pt x="3330" y="151"/>
                    <a:pt x="3327" y="148"/>
                    <a:pt x="3325" y="146"/>
                  </a:cubicBezTo>
                  <a:cubicBezTo>
                    <a:pt x="3301" y="123"/>
                    <a:pt x="3274" y="102"/>
                    <a:pt x="3245" y="85"/>
                  </a:cubicBezTo>
                  <a:cubicBezTo>
                    <a:pt x="3229" y="76"/>
                    <a:pt x="3213" y="67"/>
                    <a:pt x="3195" y="60"/>
                  </a:cubicBezTo>
                  <a:cubicBezTo>
                    <a:pt x="3182" y="54"/>
                    <a:pt x="3168" y="48"/>
                    <a:pt x="3153" y="44"/>
                  </a:cubicBezTo>
                  <a:cubicBezTo>
                    <a:pt x="3150" y="43"/>
                    <a:pt x="3147" y="41"/>
                    <a:pt x="3143" y="40"/>
                  </a:cubicBezTo>
                  <a:cubicBezTo>
                    <a:pt x="3139" y="39"/>
                    <a:pt x="3136" y="34"/>
                    <a:pt x="3138" y="30"/>
                  </a:cubicBezTo>
                  <a:cubicBezTo>
                    <a:pt x="3139" y="25"/>
                    <a:pt x="3144" y="23"/>
                    <a:pt x="3148" y="24"/>
                  </a:cubicBezTo>
                  <a:cubicBezTo>
                    <a:pt x="3151" y="25"/>
                    <a:pt x="3155" y="26"/>
                    <a:pt x="3159" y="27"/>
                  </a:cubicBezTo>
                  <a:cubicBezTo>
                    <a:pt x="3174" y="32"/>
                    <a:pt x="3188" y="38"/>
                    <a:pt x="3202" y="44"/>
                  </a:cubicBezTo>
                  <a:cubicBezTo>
                    <a:pt x="3220" y="52"/>
                    <a:pt x="3237" y="61"/>
                    <a:pt x="3253" y="70"/>
                  </a:cubicBezTo>
                  <a:cubicBezTo>
                    <a:pt x="3284" y="88"/>
                    <a:pt x="3312" y="110"/>
                    <a:pt x="3336" y="134"/>
                  </a:cubicBezTo>
                  <a:cubicBezTo>
                    <a:pt x="3339" y="136"/>
                    <a:pt x="3341" y="139"/>
                    <a:pt x="3344" y="141"/>
                  </a:cubicBezTo>
                  <a:cubicBezTo>
                    <a:pt x="3346" y="143"/>
                    <a:pt x="3346" y="145"/>
                    <a:pt x="3346" y="147"/>
                  </a:cubicBezTo>
                  <a:cubicBezTo>
                    <a:pt x="3346" y="149"/>
                    <a:pt x="3345" y="152"/>
                    <a:pt x="3344" y="153"/>
                  </a:cubicBezTo>
                  <a:cubicBezTo>
                    <a:pt x="3342" y="155"/>
                    <a:pt x="3340" y="156"/>
                    <a:pt x="3338" y="156"/>
                  </a:cubicBezTo>
                  <a:close/>
                  <a:moveTo>
                    <a:pt x="1565" y="116"/>
                  </a:moveTo>
                  <a:cubicBezTo>
                    <a:pt x="1563" y="116"/>
                    <a:pt x="1561" y="115"/>
                    <a:pt x="1560" y="114"/>
                  </a:cubicBezTo>
                  <a:cubicBezTo>
                    <a:pt x="1556" y="111"/>
                    <a:pt x="1555" y="106"/>
                    <a:pt x="1558" y="102"/>
                  </a:cubicBezTo>
                  <a:cubicBezTo>
                    <a:pt x="1561" y="98"/>
                    <a:pt x="1566" y="98"/>
                    <a:pt x="1570" y="100"/>
                  </a:cubicBezTo>
                  <a:cubicBezTo>
                    <a:pt x="1572" y="102"/>
                    <a:pt x="1573" y="104"/>
                    <a:pt x="1573" y="106"/>
                  </a:cubicBezTo>
                  <a:cubicBezTo>
                    <a:pt x="1573" y="108"/>
                    <a:pt x="1573" y="111"/>
                    <a:pt x="1571" y="112"/>
                  </a:cubicBezTo>
                  <a:cubicBezTo>
                    <a:pt x="1570" y="114"/>
                    <a:pt x="1567" y="116"/>
                    <a:pt x="1565" y="116"/>
                  </a:cubicBezTo>
                  <a:close/>
                  <a:moveTo>
                    <a:pt x="1542" y="99"/>
                  </a:moveTo>
                  <a:cubicBezTo>
                    <a:pt x="1540" y="99"/>
                    <a:pt x="1538" y="99"/>
                    <a:pt x="1537" y="98"/>
                  </a:cubicBezTo>
                  <a:cubicBezTo>
                    <a:pt x="1504" y="76"/>
                    <a:pt x="1468" y="58"/>
                    <a:pt x="1430" y="45"/>
                  </a:cubicBezTo>
                  <a:cubicBezTo>
                    <a:pt x="1430" y="45"/>
                    <a:pt x="1430" y="45"/>
                    <a:pt x="1430" y="45"/>
                  </a:cubicBezTo>
                  <a:cubicBezTo>
                    <a:pt x="1429" y="45"/>
                    <a:pt x="1429" y="45"/>
                    <a:pt x="1429" y="45"/>
                  </a:cubicBezTo>
                  <a:cubicBezTo>
                    <a:pt x="1429" y="45"/>
                    <a:pt x="1429" y="45"/>
                    <a:pt x="1429" y="45"/>
                  </a:cubicBezTo>
                  <a:cubicBezTo>
                    <a:pt x="1429" y="45"/>
                    <a:pt x="1429" y="45"/>
                    <a:pt x="1429" y="45"/>
                  </a:cubicBezTo>
                  <a:cubicBezTo>
                    <a:pt x="1415" y="40"/>
                    <a:pt x="1400" y="36"/>
                    <a:pt x="1385" y="32"/>
                  </a:cubicBezTo>
                  <a:cubicBezTo>
                    <a:pt x="1367" y="28"/>
                    <a:pt x="1350" y="25"/>
                    <a:pt x="1332" y="22"/>
                  </a:cubicBezTo>
                  <a:cubicBezTo>
                    <a:pt x="1332" y="22"/>
                    <a:pt x="1332" y="22"/>
                    <a:pt x="1332" y="22"/>
                  </a:cubicBezTo>
                  <a:cubicBezTo>
                    <a:pt x="1330" y="22"/>
                    <a:pt x="1330" y="22"/>
                    <a:pt x="1330" y="22"/>
                  </a:cubicBezTo>
                  <a:cubicBezTo>
                    <a:pt x="1325" y="22"/>
                    <a:pt x="1322" y="17"/>
                    <a:pt x="1323" y="13"/>
                  </a:cubicBezTo>
                  <a:cubicBezTo>
                    <a:pt x="1323" y="8"/>
                    <a:pt x="1327" y="5"/>
                    <a:pt x="1332" y="5"/>
                  </a:cubicBezTo>
                  <a:cubicBezTo>
                    <a:pt x="1332" y="5"/>
                    <a:pt x="1333" y="5"/>
                    <a:pt x="1333" y="6"/>
                  </a:cubicBezTo>
                  <a:cubicBezTo>
                    <a:pt x="1333" y="6"/>
                    <a:pt x="1334" y="6"/>
                    <a:pt x="1334" y="6"/>
                  </a:cubicBezTo>
                  <a:cubicBezTo>
                    <a:pt x="1334" y="6"/>
                    <a:pt x="1334" y="6"/>
                    <a:pt x="1334" y="6"/>
                  </a:cubicBezTo>
                  <a:cubicBezTo>
                    <a:pt x="1352" y="8"/>
                    <a:pt x="1371" y="11"/>
                    <a:pt x="1389" y="16"/>
                  </a:cubicBezTo>
                  <a:cubicBezTo>
                    <a:pt x="1404" y="19"/>
                    <a:pt x="1420" y="24"/>
                    <a:pt x="1434" y="29"/>
                  </a:cubicBezTo>
                  <a:cubicBezTo>
                    <a:pt x="1434" y="29"/>
                    <a:pt x="1434" y="29"/>
                    <a:pt x="1434" y="29"/>
                  </a:cubicBezTo>
                  <a:cubicBezTo>
                    <a:pt x="1474" y="42"/>
                    <a:pt x="1512" y="60"/>
                    <a:pt x="1546" y="84"/>
                  </a:cubicBezTo>
                  <a:cubicBezTo>
                    <a:pt x="1548" y="85"/>
                    <a:pt x="1550" y="87"/>
                    <a:pt x="1550" y="89"/>
                  </a:cubicBezTo>
                  <a:cubicBezTo>
                    <a:pt x="1550" y="91"/>
                    <a:pt x="1550" y="94"/>
                    <a:pt x="1549" y="95"/>
                  </a:cubicBezTo>
                  <a:cubicBezTo>
                    <a:pt x="1547" y="98"/>
                    <a:pt x="1545" y="99"/>
                    <a:pt x="1542" y="99"/>
                  </a:cubicBezTo>
                  <a:close/>
                  <a:moveTo>
                    <a:pt x="1030" y="78"/>
                  </a:moveTo>
                  <a:cubicBezTo>
                    <a:pt x="1027" y="78"/>
                    <a:pt x="1024" y="76"/>
                    <a:pt x="1022" y="73"/>
                  </a:cubicBezTo>
                  <a:cubicBezTo>
                    <a:pt x="1021" y="71"/>
                    <a:pt x="1021" y="69"/>
                    <a:pt x="1022" y="67"/>
                  </a:cubicBezTo>
                  <a:cubicBezTo>
                    <a:pt x="1022" y="65"/>
                    <a:pt x="1024" y="63"/>
                    <a:pt x="1026" y="62"/>
                  </a:cubicBezTo>
                  <a:cubicBezTo>
                    <a:pt x="1030" y="60"/>
                    <a:pt x="1035" y="61"/>
                    <a:pt x="1037" y="65"/>
                  </a:cubicBezTo>
                  <a:cubicBezTo>
                    <a:pt x="1040" y="69"/>
                    <a:pt x="1038" y="74"/>
                    <a:pt x="1034" y="77"/>
                  </a:cubicBezTo>
                  <a:cubicBezTo>
                    <a:pt x="1033" y="77"/>
                    <a:pt x="1031" y="78"/>
                    <a:pt x="1030" y="78"/>
                  </a:cubicBezTo>
                  <a:close/>
                  <a:moveTo>
                    <a:pt x="1055" y="65"/>
                  </a:moveTo>
                  <a:cubicBezTo>
                    <a:pt x="1052" y="65"/>
                    <a:pt x="1049" y="63"/>
                    <a:pt x="1047" y="60"/>
                  </a:cubicBezTo>
                  <a:cubicBezTo>
                    <a:pt x="1046" y="58"/>
                    <a:pt x="1046" y="56"/>
                    <a:pt x="1047" y="54"/>
                  </a:cubicBezTo>
                  <a:cubicBezTo>
                    <a:pt x="1048" y="51"/>
                    <a:pt x="1049" y="50"/>
                    <a:pt x="1052" y="49"/>
                  </a:cubicBezTo>
                  <a:cubicBezTo>
                    <a:pt x="1069" y="41"/>
                    <a:pt x="1087" y="34"/>
                    <a:pt x="1105" y="28"/>
                  </a:cubicBezTo>
                  <a:cubicBezTo>
                    <a:pt x="1113" y="25"/>
                    <a:pt x="1121" y="22"/>
                    <a:pt x="1129" y="20"/>
                  </a:cubicBezTo>
                  <a:cubicBezTo>
                    <a:pt x="1130" y="20"/>
                    <a:pt x="1130" y="20"/>
                    <a:pt x="1130" y="20"/>
                  </a:cubicBezTo>
                  <a:cubicBezTo>
                    <a:pt x="1136" y="18"/>
                    <a:pt x="1141" y="17"/>
                    <a:pt x="1147" y="16"/>
                  </a:cubicBezTo>
                  <a:cubicBezTo>
                    <a:pt x="1150" y="15"/>
                    <a:pt x="1152" y="15"/>
                    <a:pt x="1154" y="14"/>
                  </a:cubicBezTo>
                  <a:cubicBezTo>
                    <a:pt x="1154" y="14"/>
                    <a:pt x="1154" y="14"/>
                    <a:pt x="1154" y="14"/>
                  </a:cubicBezTo>
                  <a:cubicBezTo>
                    <a:pt x="1160" y="13"/>
                    <a:pt x="1166" y="12"/>
                    <a:pt x="1172" y="11"/>
                  </a:cubicBezTo>
                  <a:cubicBezTo>
                    <a:pt x="1174" y="10"/>
                    <a:pt x="1177" y="9"/>
                    <a:pt x="1180" y="9"/>
                  </a:cubicBezTo>
                  <a:cubicBezTo>
                    <a:pt x="1180" y="9"/>
                    <a:pt x="1180" y="9"/>
                    <a:pt x="1180" y="9"/>
                  </a:cubicBezTo>
                  <a:cubicBezTo>
                    <a:pt x="1183" y="8"/>
                    <a:pt x="1186" y="8"/>
                    <a:pt x="1188" y="8"/>
                  </a:cubicBezTo>
                  <a:cubicBezTo>
                    <a:pt x="1194" y="7"/>
                    <a:pt x="1200" y="6"/>
                    <a:pt x="1205" y="5"/>
                  </a:cubicBezTo>
                  <a:cubicBezTo>
                    <a:pt x="1206" y="5"/>
                    <a:pt x="1206" y="5"/>
                    <a:pt x="1206" y="5"/>
                  </a:cubicBezTo>
                  <a:cubicBezTo>
                    <a:pt x="1208" y="5"/>
                    <a:pt x="1211" y="5"/>
                    <a:pt x="1213" y="4"/>
                  </a:cubicBezTo>
                  <a:cubicBezTo>
                    <a:pt x="1219" y="4"/>
                    <a:pt x="1225" y="3"/>
                    <a:pt x="1231" y="3"/>
                  </a:cubicBezTo>
                  <a:cubicBezTo>
                    <a:pt x="1245" y="2"/>
                    <a:pt x="1260" y="1"/>
                    <a:pt x="1275" y="2"/>
                  </a:cubicBezTo>
                  <a:cubicBezTo>
                    <a:pt x="1279" y="2"/>
                    <a:pt x="1283" y="6"/>
                    <a:pt x="1283" y="10"/>
                  </a:cubicBezTo>
                  <a:cubicBezTo>
                    <a:pt x="1283" y="15"/>
                    <a:pt x="1279" y="19"/>
                    <a:pt x="1275" y="19"/>
                  </a:cubicBezTo>
                  <a:cubicBezTo>
                    <a:pt x="1275" y="19"/>
                    <a:pt x="1275" y="19"/>
                    <a:pt x="1275" y="19"/>
                  </a:cubicBezTo>
                  <a:cubicBezTo>
                    <a:pt x="1260" y="18"/>
                    <a:pt x="1246" y="19"/>
                    <a:pt x="1232" y="20"/>
                  </a:cubicBezTo>
                  <a:cubicBezTo>
                    <a:pt x="1232" y="20"/>
                    <a:pt x="1232" y="20"/>
                    <a:pt x="1232" y="20"/>
                  </a:cubicBezTo>
                  <a:cubicBezTo>
                    <a:pt x="1227" y="20"/>
                    <a:pt x="1221" y="21"/>
                    <a:pt x="1215" y="21"/>
                  </a:cubicBezTo>
                  <a:cubicBezTo>
                    <a:pt x="1213" y="22"/>
                    <a:pt x="1210" y="22"/>
                    <a:pt x="1207" y="22"/>
                  </a:cubicBezTo>
                  <a:cubicBezTo>
                    <a:pt x="1207" y="22"/>
                    <a:pt x="1207" y="22"/>
                    <a:pt x="1207" y="22"/>
                  </a:cubicBezTo>
                  <a:cubicBezTo>
                    <a:pt x="1207" y="22"/>
                    <a:pt x="1207" y="22"/>
                    <a:pt x="1207" y="22"/>
                  </a:cubicBezTo>
                  <a:cubicBezTo>
                    <a:pt x="1202" y="23"/>
                    <a:pt x="1196" y="24"/>
                    <a:pt x="1191" y="24"/>
                  </a:cubicBezTo>
                  <a:cubicBezTo>
                    <a:pt x="1188" y="25"/>
                    <a:pt x="1186" y="25"/>
                    <a:pt x="1183" y="26"/>
                  </a:cubicBezTo>
                  <a:cubicBezTo>
                    <a:pt x="1180" y="26"/>
                    <a:pt x="1177" y="27"/>
                    <a:pt x="1174" y="27"/>
                  </a:cubicBezTo>
                  <a:cubicBezTo>
                    <a:pt x="1169" y="28"/>
                    <a:pt x="1164" y="29"/>
                    <a:pt x="1159" y="30"/>
                  </a:cubicBezTo>
                  <a:cubicBezTo>
                    <a:pt x="1158" y="30"/>
                    <a:pt x="1158" y="30"/>
                    <a:pt x="1158" y="30"/>
                  </a:cubicBezTo>
                  <a:cubicBezTo>
                    <a:pt x="1156" y="31"/>
                    <a:pt x="1153" y="32"/>
                    <a:pt x="1151" y="32"/>
                  </a:cubicBezTo>
                  <a:cubicBezTo>
                    <a:pt x="1145" y="34"/>
                    <a:pt x="1140" y="35"/>
                    <a:pt x="1134" y="36"/>
                  </a:cubicBezTo>
                  <a:cubicBezTo>
                    <a:pt x="1134" y="37"/>
                    <a:pt x="1134" y="37"/>
                    <a:pt x="1134" y="37"/>
                  </a:cubicBezTo>
                  <a:cubicBezTo>
                    <a:pt x="1126" y="39"/>
                    <a:pt x="1118" y="41"/>
                    <a:pt x="1110" y="44"/>
                  </a:cubicBezTo>
                  <a:cubicBezTo>
                    <a:pt x="1093" y="50"/>
                    <a:pt x="1075" y="56"/>
                    <a:pt x="1059" y="64"/>
                  </a:cubicBezTo>
                  <a:cubicBezTo>
                    <a:pt x="1058" y="65"/>
                    <a:pt x="1056" y="65"/>
                    <a:pt x="1055" y="65"/>
                  </a:cubicBezTo>
                  <a:close/>
                  <a:moveTo>
                    <a:pt x="2839" y="43"/>
                  </a:moveTo>
                  <a:cubicBezTo>
                    <a:pt x="2836" y="43"/>
                    <a:pt x="2832" y="41"/>
                    <a:pt x="2831" y="37"/>
                  </a:cubicBezTo>
                  <a:cubicBezTo>
                    <a:pt x="2830" y="33"/>
                    <a:pt x="2832" y="28"/>
                    <a:pt x="2837" y="26"/>
                  </a:cubicBezTo>
                  <a:cubicBezTo>
                    <a:pt x="2841" y="25"/>
                    <a:pt x="2846" y="28"/>
                    <a:pt x="2847" y="32"/>
                  </a:cubicBezTo>
                  <a:cubicBezTo>
                    <a:pt x="2848" y="34"/>
                    <a:pt x="2848" y="36"/>
                    <a:pt x="2847" y="38"/>
                  </a:cubicBezTo>
                  <a:cubicBezTo>
                    <a:pt x="2846" y="40"/>
                    <a:pt x="2844" y="42"/>
                    <a:pt x="2842" y="43"/>
                  </a:cubicBezTo>
                  <a:cubicBezTo>
                    <a:pt x="2841" y="43"/>
                    <a:pt x="2840" y="43"/>
                    <a:pt x="2839" y="43"/>
                  </a:cubicBezTo>
                  <a:close/>
                  <a:moveTo>
                    <a:pt x="2866" y="35"/>
                  </a:moveTo>
                  <a:cubicBezTo>
                    <a:pt x="2863" y="35"/>
                    <a:pt x="2859" y="32"/>
                    <a:pt x="2858" y="29"/>
                  </a:cubicBezTo>
                  <a:cubicBezTo>
                    <a:pt x="2858" y="26"/>
                    <a:pt x="2858" y="24"/>
                    <a:pt x="2859" y="22"/>
                  </a:cubicBezTo>
                  <a:cubicBezTo>
                    <a:pt x="2860" y="20"/>
                    <a:pt x="2862" y="19"/>
                    <a:pt x="2864" y="18"/>
                  </a:cubicBezTo>
                  <a:cubicBezTo>
                    <a:pt x="2883" y="14"/>
                    <a:pt x="2902" y="10"/>
                    <a:pt x="2921" y="7"/>
                  </a:cubicBezTo>
                  <a:cubicBezTo>
                    <a:pt x="2966" y="0"/>
                    <a:pt x="3012" y="0"/>
                    <a:pt x="3058" y="5"/>
                  </a:cubicBezTo>
                  <a:cubicBezTo>
                    <a:pt x="3069" y="7"/>
                    <a:pt x="3081" y="8"/>
                    <a:pt x="3092" y="10"/>
                  </a:cubicBezTo>
                  <a:cubicBezTo>
                    <a:pt x="3095" y="11"/>
                    <a:pt x="3097" y="12"/>
                    <a:pt x="3098" y="14"/>
                  </a:cubicBezTo>
                  <a:cubicBezTo>
                    <a:pt x="3099" y="16"/>
                    <a:pt x="3100" y="18"/>
                    <a:pt x="3099" y="20"/>
                  </a:cubicBezTo>
                  <a:cubicBezTo>
                    <a:pt x="3098" y="25"/>
                    <a:pt x="3094" y="28"/>
                    <a:pt x="3089" y="27"/>
                  </a:cubicBezTo>
                  <a:cubicBezTo>
                    <a:pt x="3078" y="25"/>
                    <a:pt x="3067" y="23"/>
                    <a:pt x="3056" y="22"/>
                  </a:cubicBezTo>
                  <a:cubicBezTo>
                    <a:pt x="3012" y="17"/>
                    <a:pt x="2966" y="18"/>
                    <a:pt x="2923" y="24"/>
                  </a:cubicBezTo>
                  <a:cubicBezTo>
                    <a:pt x="2905" y="26"/>
                    <a:pt x="2886" y="30"/>
                    <a:pt x="2869" y="35"/>
                  </a:cubicBezTo>
                  <a:cubicBezTo>
                    <a:pt x="2868" y="35"/>
                    <a:pt x="2867" y="35"/>
                    <a:pt x="2866" y="35"/>
                  </a:cubicBezTo>
                  <a:close/>
                  <a:moveTo>
                    <a:pt x="3118" y="33"/>
                  </a:moveTo>
                  <a:cubicBezTo>
                    <a:pt x="3118" y="33"/>
                    <a:pt x="3117" y="33"/>
                    <a:pt x="3116" y="33"/>
                  </a:cubicBezTo>
                  <a:cubicBezTo>
                    <a:pt x="3112" y="32"/>
                    <a:pt x="3109" y="27"/>
                    <a:pt x="3110" y="23"/>
                  </a:cubicBezTo>
                  <a:cubicBezTo>
                    <a:pt x="3111" y="18"/>
                    <a:pt x="3116" y="15"/>
                    <a:pt x="3120" y="17"/>
                  </a:cubicBezTo>
                  <a:cubicBezTo>
                    <a:pt x="3123" y="17"/>
                    <a:pt x="3125" y="18"/>
                    <a:pt x="3126" y="20"/>
                  </a:cubicBezTo>
                  <a:cubicBezTo>
                    <a:pt x="3127" y="22"/>
                    <a:pt x="3127" y="25"/>
                    <a:pt x="3127" y="27"/>
                  </a:cubicBezTo>
                  <a:cubicBezTo>
                    <a:pt x="3126" y="31"/>
                    <a:pt x="3122" y="33"/>
                    <a:pt x="3118" y="33"/>
                  </a:cubicBezTo>
                  <a:close/>
                  <a:moveTo>
                    <a:pt x="1303" y="20"/>
                  </a:moveTo>
                  <a:cubicBezTo>
                    <a:pt x="1303" y="20"/>
                    <a:pt x="1303" y="20"/>
                    <a:pt x="1302" y="20"/>
                  </a:cubicBezTo>
                  <a:cubicBezTo>
                    <a:pt x="1300" y="20"/>
                    <a:pt x="1298" y="19"/>
                    <a:pt x="1297" y="17"/>
                  </a:cubicBezTo>
                  <a:cubicBezTo>
                    <a:pt x="1295" y="15"/>
                    <a:pt x="1294" y="13"/>
                    <a:pt x="1294" y="11"/>
                  </a:cubicBezTo>
                  <a:cubicBezTo>
                    <a:pt x="1295" y="6"/>
                    <a:pt x="1299" y="2"/>
                    <a:pt x="1303" y="3"/>
                  </a:cubicBezTo>
                  <a:cubicBezTo>
                    <a:pt x="1306" y="3"/>
                    <a:pt x="1308" y="4"/>
                    <a:pt x="1309" y="6"/>
                  </a:cubicBezTo>
                  <a:cubicBezTo>
                    <a:pt x="1311" y="7"/>
                    <a:pt x="1312" y="10"/>
                    <a:pt x="1311" y="12"/>
                  </a:cubicBezTo>
                  <a:cubicBezTo>
                    <a:pt x="1311" y="16"/>
                    <a:pt x="1307" y="20"/>
                    <a:pt x="130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10">
              <a:extLst>
                <a:ext uri="{FF2B5EF4-FFF2-40B4-BE49-F238E27FC236}">
                  <a16:creationId xmlns:a16="http://schemas.microsoft.com/office/drawing/2014/main" id="{AB0E5F85-B0DE-4A08-8189-766247A6FD16}"/>
                </a:ext>
              </a:extLst>
            </p:cNvPr>
            <p:cNvSpPr>
              <a:spLocks/>
            </p:cNvSpPr>
            <p:nvPr/>
          </p:nvSpPr>
          <p:spPr bwMode="auto">
            <a:xfrm>
              <a:off x="5049545" y="17021005"/>
              <a:ext cx="11033125" cy="2816226"/>
            </a:xfrm>
            <a:custGeom>
              <a:avLst/>
              <a:gdLst>
                <a:gd name="T0" fmla="*/ 268 w 3474"/>
                <a:gd name="T1" fmla="*/ 853 h 885"/>
                <a:gd name="T2" fmla="*/ 2 w 3474"/>
                <a:gd name="T3" fmla="*/ 484 h 885"/>
                <a:gd name="T4" fmla="*/ 1 w 3474"/>
                <a:gd name="T5" fmla="*/ 200 h 885"/>
                <a:gd name="T6" fmla="*/ 17 w 3474"/>
                <a:gd name="T7" fmla="*/ 389 h 885"/>
                <a:gd name="T8" fmla="*/ 34 w 3474"/>
                <a:gd name="T9" fmla="*/ 574 h 885"/>
                <a:gd name="T10" fmla="*/ 363 w 3474"/>
                <a:gd name="T11" fmla="*/ 861 h 885"/>
                <a:gd name="T12" fmla="*/ 635 w 3474"/>
                <a:gd name="T13" fmla="*/ 825 h 885"/>
                <a:gd name="T14" fmla="*/ 864 w 3474"/>
                <a:gd name="T15" fmla="*/ 453 h 885"/>
                <a:gd name="T16" fmla="*/ 868 w 3474"/>
                <a:gd name="T17" fmla="*/ 382 h 885"/>
                <a:gd name="T18" fmla="*/ 942 w 3474"/>
                <a:gd name="T19" fmla="*/ 181 h 885"/>
                <a:gd name="T20" fmla="*/ 1192 w 3474"/>
                <a:gd name="T21" fmla="*/ 17 h 885"/>
                <a:gd name="T22" fmla="*/ 1223 w 3474"/>
                <a:gd name="T23" fmla="*/ 10 h 885"/>
                <a:gd name="T24" fmla="*/ 1247 w 3474"/>
                <a:gd name="T25" fmla="*/ 7 h 885"/>
                <a:gd name="T26" fmla="*/ 1366 w 3474"/>
                <a:gd name="T27" fmla="*/ 7 h 885"/>
                <a:gd name="T28" fmla="*/ 1722 w 3474"/>
                <a:gd name="T29" fmla="*/ 291 h 885"/>
                <a:gd name="T30" fmla="*/ 1747 w 3474"/>
                <a:gd name="T31" fmla="*/ 479 h 885"/>
                <a:gd name="T32" fmla="*/ 1917 w 3474"/>
                <a:gd name="T33" fmla="*/ 792 h 885"/>
                <a:gd name="T34" fmla="*/ 2272 w 3474"/>
                <a:gd name="T35" fmla="*/ 856 h 885"/>
                <a:gd name="T36" fmla="*/ 2553 w 3474"/>
                <a:gd name="T37" fmla="*/ 636 h 885"/>
                <a:gd name="T38" fmla="*/ 2593 w 3474"/>
                <a:gd name="T39" fmla="*/ 427 h 885"/>
                <a:gd name="T40" fmla="*/ 2623 w 3474"/>
                <a:gd name="T41" fmla="*/ 269 h 885"/>
                <a:gd name="T42" fmla="*/ 3091 w 3474"/>
                <a:gd name="T43" fmla="*/ 7 h 885"/>
                <a:gd name="T44" fmla="*/ 3348 w 3474"/>
                <a:gd name="T45" fmla="*/ 125 h 885"/>
                <a:gd name="T46" fmla="*/ 3473 w 3474"/>
                <a:gd name="T47" fmla="*/ 476 h 885"/>
                <a:gd name="T48" fmla="*/ 3457 w 3474"/>
                <a:gd name="T49" fmla="*/ 760 h 885"/>
                <a:gd name="T50" fmla="*/ 3394 w 3474"/>
                <a:gd name="T51" fmla="*/ 209 h 885"/>
                <a:gd name="T52" fmla="*/ 3179 w 3474"/>
                <a:gd name="T53" fmla="*/ 44 h 885"/>
                <a:gd name="T54" fmla="*/ 2743 w 3474"/>
                <a:gd name="T55" fmla="*/ 125 h 885"/>
                <a:gd name="T56" fmla="*/ 2611 w 3474"/>
                <a:gd name="T57" fmla="*/ 410 h 885"/>
                <a:gd name="T58" fmla="*/ 2609 w 3474"/>
                <a:gd name="T59" fmla="*/ 457 h 885"/>
                <a:gd name="T60" fmla="*/ 2367 w 3474"/>
                <a:gd name="T61" fmla="*/ 842 h 885"/>
                <a:gd name="T62" fmla="*/ 2085 w 3474"/>
                <a:gd name="T63" fmla="*/ 877 h 885"/>
                <a:gd name="T64" fmla="*/ 1780 w 3474"/>
                <a:gd name="T65" fmla="*/ 665 h 885"/>
                <a:gd name="T66" fmla="*/ 1725 w 3474"/>
                <a:gd name="T67" fmla="*/ 387 h 885"/>
                <a:gd name="T68" fmla="*/ 1454 w 3474"/>
                <a:gd name="T69" fmla="*/ 45 h 885"/>
                <a:gd name="T70" fmla="*/ 1256 w 3474"/>
                <a:gd name="T71" fmla="*/ 23 h 885"/>
                <a:gd name="T72" fmla="*/ 1226 w 3474"/>
                <a:gd name="T73" fmla="*/ 27 h 885"/>
                <a:gd name="T74" fmla="*/ 1196 w 3474"/>
                <a:gd name="T75" fmla="*/ 33 h 885"/>
                <a:gd name="T76" fmla="*/ 956 w 3474"/>
                <a:gd name="T77" fmla="*/ 191 h 885"/>
                <a:gd name="T78" fmla="*/ 885 w 3474"/>
                <a:gd name="T79" fmla="*/ 384 h 885"/>
                <a:gd name="T80" fmla="*/ 881 w 3474"/>
                <a:gd name="T81" fmla="*/ 454 h 885"/>
                <a:gd name="T82" fmla="*/ 642 w 3474"/>
                <a:gd name="T83" fmla="*/ 841 h 885"/>
                <a:gd name="T84" fmla="*/ 441 w 3474"/>
                <a:gd name="T85" fmla="*/ 884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74" h="885">
                  <a:moveTo>
                    <a:pt x="441" y="884"/>
                  </a:moveTo>
                  <a:cubicBezTo>
                    <a:pt x="414" y="884"/>
                    <a:pt x="387" y="882"/>
                    <a:pt x="361" y="878"/>
                  </a:cubicBezTo>
                  <a:cubicBezTo>
                    <a:pt x="329" y="873"/>
                    <a:pt x="298" y="864"/>
                    <a:pt x="268" y="853"/>
                  </a:cubicBezTo>
                  <a:cubicBezTo>
                    <a:pt x="208" y="830"/>
                    <a:pt x="153" y="793"/>
                    <a:pt x="110" y="746"/>
                  </a:cubicBezTo>
                  <a:cubicBezTo>
                    <a:pt x="67" y="700"/>
                    <a:pt x="35" y="642"/>
                    <a:pt x="18" y="579"/>
                  </a:cubicBezTo>
                  <a:cubicBezTo>
                    <a:pt x="10" y="549"/>
                    <a:pt x="4" y="517"/>
                    <a:pt x="2" y="484"/>
                  </a:cubicBezTo>
                  <a:cubicBezTo>
                    <a:pt x="0" y="461"/>
                    <a:pt x="0" y="437"/>
                    <a:pt x="1" y="413"/>
                  </a:cubicBezTo>
                  <a:cubicBezTo>
                    <a:pt x="1" y="405"/>
                    <a:pt x="1" y="397"/>
                    <a:pt x="1" y="389"/>
                  </a:cubicBezTo>
                  <a:cubicBezTo>
                    <a:pt x="1" y="200"/>
                    <a:pt x="1" y="200"/>
                    <a:pt x="1" y="200"/>
                  </a:cubicBezTo>
                  <a:cubicBezTo>
                    <a:pt x="1" y="196"/>
                    <a:pt x="4" y="192"/>
                    <a:pt x="9" y="192"/>
                  </a:cubicBezTo>
                  <a:cubicBezTo>
                    <a:pt x="14" y="192"/>
                    <a:pt x="17" y="196"/>
                    <a:pt x="17" y="200"/>
                  </a:cubicBezTo>
                  <a:cubicBezTo>
                    <a:pt x="17" y="389"/>
                    <a:pt x="17" y="389"/>
                    <a:pt x="17" y="389"/>
                  </a:cubicBezTo>
                  <a:cubicBezTo>
                    <a:pt x="18" y="397"/>
                    <a:pt x="18" y="405"/>
                    <a:pt x="17" y="413"/>
                  </a:cubicBezTo>
                  <a:cubicBezTo>
                    <a:pt x="17" y="436"/>
                    <a:pt x="17" y="460"/>
                    <a:pt x="19" y="483"/>
                  </a:cubicBezTo>
                  <a:cubicBezTo>
                    <a:pt x="21" y="515"/>
                    <a:pt x="26" y="545"/>
                    <a:pt x="34" y="574"/>
                  </a:cubicBezTo>
                  <a:cubicBezTo>
                    <a:pt x="51" y="635"/>
                    <a:pt x="81" y="690"/>
                    <a:pt x="122" y="735"/>
                  </a:cubicBezTo>
                  <a:cubicBezTo>
                    <a:pt x="164" y="779"/>
                    <a:pt x="216" y="815"/>
                    <a:pt x="274" y="837"/>
                  </a:cubicBezTo>
                  <a:cubicBezTo>
                    <a:pt x="303" y="848"/>
                    <a:pt x="333" y="856"/>
                    <a:pt x="363" y="861"/>
                  </a:cubicBezTo>
                  <a:cubicBezTo>
                    <a:pt x="394" y="866"/>
                    <a:pt x="425" y="868"/>
                    <a:pt x="456" y="867"/>
                  </a:cubicBezTo>
                  <a:cubicBezTo>
                    <a:pt x="486" y="866"/>
                    <a:pt x="517" y="862"/>
                    <a:pt x="548" y="855"/>
                  </a:cubicBezTo>
                  <a:cubicBezTo>
                    <a:pt x="579" y="848"/>
                    <a:pt x="608" y="838"/>
                    <a:pt x="635" y="825"/>
                  </a:cubicBezTo>
                  <a:cubicBezTo>
                    <a:pt x="693" y="798"/>
                    <a:pt x="742" y="759"/>
                    <a:pt x="779" y="712"/>
                  </a:cubicBezTo>
                  <a:cubicBezTo>
                    <a:pt x="816" y="665"/>
                    <a:pt x="842" y="607"/>
                    <a:pt x="855" y="545"/>
                  </a:cubicBezTo>
                  <a:cubicBezTo>
                    <a:pt x="861" y="516"/>
                    <a:pt x="864" y="485"/>
                    <a:pt x="864" y="453"/>
                  </a:cubicBezTo>
                  <a:cubicBezTo>
                    <a:pt x="865" y="418"/>
                    <a:pt x="865" y="418"/>
                    <a:pt x="865" y="418"/>
                  </a:cubicBezTo>
                  <a:cubicBezTo>
                    <a:pt x="866" y="403"/>
                    <a:pt x="866" y="403"/>
                    <a:pt x="866" y="403"/>
                  </a:cubicBezTo>
                  <a:cubicBezTo>
                    <a:pt x="867" y="396"/>
                    <a:pt x="867" y="389"/>
                    <a:pt x="868" y="382"/>
                  </a:cubicBezTo>
                  <a:cubicBezTo>
                    <a:pt x="868" y="380"/>
                    <a:pt x="869" y="377"/>
                    <a:pt x="869" y="375"/>
                  </a:cubicBezTo>
                  <a:cubicBezTo>
                    <a:pt x="870" y="370"/>
                    <a:pt x="870" y="364"/>
                    <a:pt x="871" y="358"/>
                  </a:cubicBezTo>
                  <a:cubicBezTo>
                    <a:pt x="882" y="293"/>
                    <a:pt x="906" y="232"/>
                    <a:pt x="942" y="181"/>
                  </a:cubicBezTo>
                  <a:cubicBezTo>
                    <a:pt x="978" y="130"/>
                    <a:pt x="1028" y="87"/>
                    <a:pt x="1087" y="56"/>
                  </a:cubicBezTo>
                  <a:cubicBezTo>
                    <a:pt x="1115" y="41"/>
                    <a:pt x="1145" y="30"/>
                    <a:pt x="1176" y="21"/>
                  </a:cubicBezTo>
                  <a:cubicBezTo>
                    <a:pt x="1181" y="19"/>
                    <a:pt x="1187" y="18"/>
                    <a:pt x="1192" y="17"/>
                  </a:cubicBezTo>
                  <a:cubicBezTo>
                    <a:pt x="1194" y="16"/>
                    <a:pt x="1197" y="16"/>
                    <a:pt x="1199" y="15"/>
                  </a:cubicBezTo>
                  <a:cubicBezTo>
                    <a:pt x="1204" y="14"/>
                    <a:pt x="1210" y="13"/>
                    <a:pt x="1215" y="12"/>
                  </a:cubicBezTo>
                  <a:cubicBezTo>
                    <a:pt x="1217" y="11"/>
                    <a:pt x="1220" y="11"/>
                    <a:pt x="1223" y="10"/>
                  </a:cubicBezTo>
                  <a:cubicBezTo>
                    <a:pt x="1223" y="10"/>
                    <a:pt x="1223" y="10"/>
                    <a:pt x="1223" y="10"/>
                  </a:cubicBezTo>
                  <a:cubicBezTo>
                    <a:pt x="1226" y="10"/>
                    <a:pt x="1228" y="10"/>
                    <a:pt x="1231" y="9"/>
                  </a:cubicBezTo>
                  <a:cubicBezTo>
                    <a:pt x="1236" y="8"/>
                    <a:pt x="1241" y="8"/>
                    <a:pt x="1247" y="7"/>
                  </a:cubicBezTo>
                  <a:cubicBezTo>
                    <a:pt x="1249" y="7"/>
                    <a:pt x="1252" y="7"/>
                    <a:pt x="1254" y="6"/>
                  </a:cubicBezTo>
                  <a:cubicBezTo>
                    <a:pt x="1260" y="6"/>
                    <a:pt x="1265" y="5"/>
                    <a:pt x="1271" y="5"/>
                  </a:cubicBezTo>
                  <a:cubicBezTo>
                    <a:pt x="1302" y="3"/>
                    <a:pt x="1335" y="3"/>
                    <a:pt x="1366" y="7"/>
                  </a:cubicBezTo>
                  <a:cubicBezTo>
                    <a:pt x="1398" y="11"/>
                    <a:pt x="1430" y="19"/>
                    <a:pt x="1460" y="29"/>
                  </a:cubicBezTo>
                  <a:cubicBezTo>
                    <a:pt x="1521" y="49"/>
                    <a:pt x="1577" y="84"/>
                    <a:pt x="1623" y="128"/>
                  </a:cubicBezTo>
                  <a:cubicBezTo>
                    <a:pt x="1668" y="173"/>
                    <a:pt x="1703" y="229"/>
                    <a:pt x="1722" y="291"/>
                  </a:cubicBezTo>
                  <a:cubicBezTo>
                    <a:pt x="1732" y="321"/>
                    <a:pt x="1739" y="352"/>
                    <a:pt x="1742" y="385"/>
                  </a:cubicBezTo>
                  <a:cubicBezTo>
                    <a:pt x="1745" y="404"/>
                    <a:pt x="1745" y="424"/>
                    <a:pt x="1745" y="443"/>
                  </a:cubicBezTo>
                  <a:cubicBezTo>
                    <a:pt x="1746" y="455"/>
                    <a:pt x="1746" y="467"/>
                    <a:pt x="1747" y="479"/>
                  </a:cubicBezTo>
                  <a:cubicBezTo>
                    <a:pt x="1751" y="544"/>
                    <a:pt x="1768" y="605"/>
                    <a:pt x="1795" y="657"/>
                  </a:cubicBezTo>
                  <a:cubicBezTo>
                    <a:pt x="1810" y="684"/>
                    <a:pt x="1827" y="709"/>
                    <a:pt x="1848" y="732"/>
                  </a:cubicBezTo>
                  <a:cubicBezTo>
                    <a:pt x="1868" y="754"/>
                    <a:pt x="1891" y="774"/>
                    <a:pt x="1917" y="792"/>
                  </a:cubicBezTo>
                  <a:cubicBezTo>
                    <a:pt x="1966" y="826"/>
                    <a:pt x="2025" y="849"/>
                    <a:pt x="2088" y="861"/>
                  </a:cubicBezTo>
                  <a:cubicBezTo>
                    <a:pt x="2118" y="866"/>
                    <a:pt x="2149" y="868"/>
                    <a:pt x="2180" y="867"/>
                  </a:cubicBezTo>
                  <a:cubicBezTo>
                    <a:pt x="2212" y="867"/>
                    <a:pt x="2243" y="863"/>
                    <a:pt x="2272" y="856"/>
                  </a:cubicBezTo>
                  <a:cubicBezTo>
                    <a:pt x="2303" y="849"/>
                    <a:pt x="2332" y="839"/>
                    <a:pt x="2360" y="827"/>
                  </a:cubicBezTo>
                  <a:cubicBezTo>
                    <a:pt x="2388" y="814"/>
                    <a:pt x="2414" y="798"/>
                    <a:pt x="2439" y="779"/>
                  </a:cubicBezTo>
                  <a:cubicBezTo>
                    <a:pt x="2487" y="742"/>
                    <a:pt x="2527" y="693"/>
                    <a:pt x="2553" y="636"/>
                  </a:cubicBezTo>
                  <a:cubicBezTo>
                    <a:pt x="2578" y="583"/>
                    <a:pt x="2591" y="523"/>
                    <a:pt x="2592" y="457"/>
                  </a:cubicBezTo>
                  <a:cubicBezTo>
                    <a:pt x="2593" y="433"/>
                    <a:pt x="2593" y="433"/>
                    <a:pt x="2593" y="433"/>
                  </a:cubicBezTo>
                  <a:cubicBezTo>
                    <a:pt x="2593" y="431"/>
                    <a:pt x="2593" y="429"/>
                    <a:pt x="2593" y="427"/>
                  </a:cubicBezTo>
                  <a:cubicBezTo>
                    <a:pt x="2593" y="421"/>
                    <a:pt x="2593" y="415"/>
                    <a:pt x="2594" y="409"/>
                  </a:cubicBezTo>
                  <a:cubicBezTo>
                    <a:pt x="2595" y="395"/>
                    <a:pt x="2596" y="379"/>
                    <a:pt x="2599" y="362"/>
                  </a:cubicBezTo>
                  <a:cubicBezTo>
                    <a:pt x="2604" y="329"/>
                    <a:pt x="2612" y="298"/>
                    <a:pt x="2623" y="269"/>
                  </a:cubicBezTo>
                  <a:cubicBezTo>
                    <a:pt x="2647" y="208"/>
                    <a:pt x="2684" y="154"/>
                    <a:pt x="2732" y="112"/>
                  </a:cubicBezTo>
                  <a:cubicBezTo>
                    <a:pt x="2780" y="71"/>
                    <a:pt x="2838" y="39"/>
                    <a:pt x="2901" y="22"/>
                  </a:cubicBezTo>
                  <a:cubicBezTo>
                    <a:pt x="2961" y="5"/>
                    <a:pt x="3026" y="0"/>
                    <a:pt x="3091" y="7"/>
                  </a:cubicBezTo>
                  <a:cubicBezTo>
                    <a:pt x="3122" y="11"/>
                    <a:pt x="3153" y="17"/>
                    <a:pt x="3184" y="28"/>
                  </a:cubicBezTo>
                  <a:cubicBezTo>
                    <a:pt x="3216" y="38"/>
                    <a:pt x="3245" y="51"/>
                    <a:pt x="3272" y="67"/>
                  </a:cubicBezTo>
                  <a:cubicBezTo>
                    <a:pt x="3300" y="84"/>
                    <a:pt x="3325" y="103"/>
                    <a:pt x="3348" y="125"/>
                  </a:cubicBezTo>
                  <a:cubicBezTo>
                    <a:pt x="3371" y="147"/>
                    <a:pt x="3391" y="173"/>
                    <a:pt x="3409" y="200"/>
                  </a:cubicBezTo>
                  <a:cubicBezTo>
                    <a:pt x="3441" y="253"/>
                    <a:pt x="3462" y="315"/>
                    <a:pt x="3470" y="381"/>
                  </a:cubicBezTo>
                  <a:cubicBezTo>
                    <a:pt x="3474" y="413"/>
                    <a:pt x="3474" y="445"/>
                    <a:pt x="3473" y="476"/>
                  </a:cubicBezTo>
                  <a:cubicBezTo>
                    <a:pt x="3473" y="760"/>
                    <a:pt x="3473" y="760"/>
                    <a:pt x="3473" y="760"/>
                  </a:cubicBezTo>
                  <a:cubicBezTo>
                    <a:pt x="3473" y="764"/>
                    <a:pt x="3470" y="768"/>
                    <a:pt x="3465" y="768"/>
                  </a:cubicBezTo>
                  <a:cubicBezTo>
                    <a:pt x="3460" y="768"/>
                    <a:pt x="3457" y="764"/>
                    <a:pt x="3457" y="760"/>
                  </a:cubicBezTo>
                  <a:cubicBezTo>
                    <a:pt x="3457" y="476"/>
                    <a:pt x="3457" y="476"/>
                    <a:pt x="3457" y="476"/>
                  </a:cubicBezTo>
                  <a:cubicBezTo>
                    <a:pt x="3457" y="446"/>
                    <a:pt x="3457" y="414"/>
                    <a:pt x="3453" y="383"/>
                  </a:cubicBezTo>
                  <a:cubicBezTo>
                    <a:pt x="3446" y="320"/>
                    <a:pt x="3425" y="260"/>
                    <a:pt x="3394" y="209"/>
                  </a:cubicBezTo>
                  <a:cubicBezTo>
                    <a:pt x="3378" y="183"/>
                    <a:pt x="3358" y="159"/>
                    <a:pt x="3337" y="138"/>
                  </a:cubicBezTo>
                  <a:cubicBezTo>
                    <a:pt x="3315" y="117"/>
                    <a:pt x="3290" y="98"/>
                    <a:pt x="3263" y="82"/>
                  </a:cubicBezTo>
                  <a:cubicBezTo>
                    <a:pt x="3238" y="67"/>
                    <a:pt x="3210" y="54"/>
                    <a:pt x="3179" y="44"/>
                  </a:cubicBezTo>
                  <a:cubicBezTo>
                    <a:pt x="3149" y="34"/>
                    <a:pt x="3119" y="27"/>
                    <a:pt x="3089" y="24"/>
                  </a:cubicBezTo>
                  <a:cubicBezTo>
                    <a:pt x="3027" y="17"/>
                    <a:pt x="2963" y="22"/>
                    <a:pt x="2905" y="38"/>
                  </a:cubicBezTo>
                  <a:cubicBezTo>
                    <a:pt x="2845" y="55"/>
                    <a:pt x="2789" y="85"/>
                    <a:pt x="2743" y="125"/>
                  </a:cubicBezTo>
                  <a:cubicBezTo>
                    <a:pt x="2698" y="165"/>
                    <a:pt x="2662" y="217"/>
                    <a:pt x="2639" y="275"/>
                  </a:cubicBezTo>
                  <a:cubicBezTo>
                    <a:pt x="2628" y="303"/>
                    <a:pt x="2620" y="333"/>
                    <a:pt x="2616" y="364"/>
                  </a:cubicBezTo>
                  <a:cubicBezTo>
                    <a:pt x="2613" y="381"/>
                    <a:pt x="2611" y="396"/>
                    <a:pt x="2611" y="410"/>
                  </a:cubicBezTo>
                  <a:cubicBezTo>
                    <a:pt x="2610" y="416"/>
                    <a:pt x="2610" y="422"/>
                    <a:pt x="2610" y="427"/>
                  </a:cubicBezTo>
                  <a:cubicBezTo>
                    <a:pt x="2610" y="429"/>
                    <a:pt x="2610" y="432"/>
                    <a:pt x="2610" y="434"/>
                  </a:cubicBezTo>
                  <a:cubicBezTo>
                    <a:pt x="2609" y="457"/>
                    <a:pt x="2609" y="457"/>
                    <a:pt x="2609" y="457"/>
                  </a:cubicBezTo>
                  <a:cubicBezTo>
                    <a:pt x="2608" y="525"/>
                    <a:pt x="2594" y="588"/>
                    <a:pt x="2568" y="644"/>
                  </a:cubicBezTo>
                  <a:cubicBezTo>
                    <a:pt x="2541" y="703"/>
                    <a:pt x="2500" y="754"/>
                    <a:pt x="2449" y="793"/>
                  </a:cubicBezTo>
                  <a:cubicBezTo>
                    <a:pt x="2424" y="812"/>
                    <a:pt x="2396" y="829"/>
                    <a:pt x="2367" y="842"/>
                  </a:cubicBezTo>
                  <a:cubicBezTo>
                    <a:pt x="2338" y="855"/>
                    <a:pt x="2307" y="866"/>
                    <a:pt x="2276" y="873"/>
                  </a:cubicBezTo>
                  <a:cubicBezTo>
                    <a:pt x="2246" y="880"/>
                    <a:pt x="2214" y="883"/>
                    <a:pt x="2181" y="884"/>
                  </a:cubicBezTo>
                  <a:cubicBezTo>
                    <a:pt x="2148" y="885"/>
                    <a:pt x="2116" y="883"/>
                    <a:pt x="2085" y="877"/>
                  </a:cubicBezTo>
                  <a:cubicBezTo>
                    <a:pt x="2020" y="866"/>
                    <a:pt x="1958" y="841"/>
                    <a:pt x="1908" y="806"/>
                  </a:cubicBezTo>
                  <a:cubicBezTo>
                    <a:pt x="1880" y="788"/>
                    <a:pt x="1856" y="766"/>
                    <a:pt x="1835" y="743"/>
                  </a:cubicBezTo>
                  <a:cubicBezTo>
                    <a:pt x="1814" y="720"/>
                    <a:pt x="1795" y="693"/>
                    <a:pt x="1780" y="665"/>
                  </a:cubicBezTo>
                  <a:cubicBezTo>
                    <a:pt x="1751" y="611"/>
                    <a:pt x="1734" y="547"/>
                    <a:pt x="1730" y="481"/>
                  </a:cubicBezTo>
                  <a:cubicBezTo>
                    <a:pt x="1729" y="468"/>
                    <a:pt x="1729" y="456"/>
                    <a:pt x="1728" y="444"/>
                  </a:cubicBezTo>
                  <a:cubicBezTo>
                    <a:pt x="1728" y="425"/>
                    <a:pt x="1728" y="406"/>
                    <a:pt x="1725" y="387"/>
                  </a:cubicBezTo>
                  <a:cubicBezTo>
                    <a:pt x="1722" y="355"/>
                    <a:pt x="1716" y="325"/>
                    <a:pt x="1706" y="296"/>
                  </a:cubicBezTo>
                  <a:cubicBezTo>
                    <a:pt x="1687" y="237"/>
                    <a:pt x="1654" y="183"/>
                    <a:pt x="1611" y="140"/>
                  </a:cubicBezTo>
                  <a:cubicBezTo>
                    <a:pt x="1567" y="97"/>
                    <a:pt x="1513" y="64"/>
                    <a:pt x="1454" y="45"/>
                  </a:cubicBezTo>
                  <a:cubicBezTo>
                    <a:pt x="1425" y="35"/>
                    <a:pt x="1395" y="28"/>
                    <a:pt x="1364" y="24"/>
                  </a:cubicBezTo>
                  <a:cubicBezTo>
                    <a:pt x="1334" y="20"/>
                    <a:pt x="1303" y="20"/>
                    <a:pt x="1272" y="22"/>
                  </a:cubicBezTo>
                  <a:cubicBezTo>
                    <a:pt x="1266" y="22"/>
                    <a:pt x="1261" y="23"/>
                    <a:pt x="1256" y="23"/>
                  </a:cubicBezTo>
                  <a:cubicBezTo>
                    <a:pt x="1254" y="23"/>
                    <a:pt x="1251" y="24"/>
                    <a:pt x="1248" y="24"/>
                  </a:cubicBezTo>
                  <a:cubicBezTo>
                    <a:pt x="1244" y="24"/>
                    <a:pt x="1239" y="25"/>
                    <a:pt x="1234" y="26"/>
                  </a:cubicBezTo>
                  <a:cubicBezTo>
                    <a:pt x="1231" y="26"/>
                    <a:pt x="1228" y="27"/>
                    <a:pt x="1226" y="27"/>
                  </a:cubicBezTo>
                  <a:cubicBezTo>
                    <a:pt x="1223" y="28"/>
                    <a:pt x="1220" y="28"/>
                    <a:pt x="1218" y="29"/>
                  </a:cubicBezTo>
                  <a:cubicBezTo>
                    <a:pt x="1213" y="30"/>
                    <a:pt x="1208" y="31"/>
                    <a:pt x="1203" y="32"/>
                  </a:cubicBezTo>
                  <a:cubicBezTo>
                    <a:pt x="1201" y="32"/>
                    <a:pt x="1198" y="33"/>
                    <a:pt x="1196" y="33"/>
                  </a:cubicBezTo>
                  <a:cubicBezTo>
                    <a:pt x="1191" y="35"/>
                    <a:pt x="1186" y="36"/>
                    <a:pt x="1181" y="37"/>
                  </a:cubicBezTo>
                  <a:cubicBezTo>
                    <a:pt x="1150" y="46"/>
                    <a:pt x="1121" y="57"/>
                    <a:pt x="1094" y="71"/>
                  </a:cubicBezTo>
                  <a:cubicBezTo>
                    <a:pt x="1038" y="101"/>
                    <a:pt x="990" y="142"/>
                    <a:pt x="956" y="191"/>
                  </a:cubicBezTo>
                  <a:cubicBezTo>
                    <a:pt x="922" y="239"/>
                    <a:pt x="898" y="298"/>
                    <a:pt x="888" y="361"/>
                  </a:cubicBezTo>
                  <a:cubicBezTo>
                    <a:pt x="887" y="366"/>
                    <a:pt x="886" y="372"/>
                    <a:pt x="886" y="377"/>
                  </a:cubicBezTo>
                  <a:cubicBezTo>
                    <a:pt x="886" y="379"/>
                    <a:pt x="885" y="382"/>
                    <a:pt x="885" y="384"/>
                  </a:cubicBezTo>
                  <a:cubicBezTo>
                    <a:pt x="884" y="390"/>
                    <a:pt x="884" y="397"/>
                    <a:pt x="883" y="404"/>
                  </a:cubicBezTo>
                  <a:cubicBezTo>
                    <a:pt x="882" y="419"/>
                    <a:pt x="882" y="419"/>
                    <a:pt x="882" y="419"/>
                  </a:cubicBezTo>
                  <a:cubicBezTo>
                    <a:pt x="881" y="454"/>
                    <a:pt x="881" y="454"/>
                    <a:pt x="881" y="454"/>
                  </a:cubicBezTo>
                  <a:cubicBezTo>
                    <a:pt x="881" y="487"/>
                    <a:pt x="877" y="519"/>
                    <a:pt x="871" y="549"/>
                  </a:cubicBezTo>
                  <a:cubicBezTo>
                    <a:pt x="858" y="613"/>
                    <a:pt x="831" y="673"/>
                    <a:pt x="792" y="723"/>
                  </a:cubicBezTo>
                  <a:cubicBezTo>
                    <a:pt x="754" y="772"/>
                    <a:pt x="702" y="812"/>
                    <a:pt x="642" y="841"/>
                  </a:cubicBezTo>
                  <a:cubicBezTo>
                    <a:pt x="614" y="854"/>
                    <a:pt x="584" y="864"/>
                    <a:pt x="551" y="872"/>
                  </a:cubicBezTo>
                  <a:cubicBezTo>
                    <a:pt x="520" y="879"/>
                    <a:pt x="488" y="883"/>
                    <a:pt x="456" y="884"/>
                  </a:cubicBezTo>
                  <a:cubicBezTo>
                    <a:pt x="451" y="884"/>
                    <a:pt x="446" y="884"/>
                    <a:pt x="441" y="8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11">
              <a:extLst>
                <a:ext uri="{FF2B5EF4-FFF2-40B4-BE49-F238E27FC236}">
                  <a16:creationId xmlns:a16="http://schemas.microsoft.com/office/drawing/2014/main" id="{9D1AF6F3-8AEA-492F-8C4A-46316B247FBF}"/>
                </a:ext>
              </a:extLst>
            </p:cNvPr>
            <p:cNvSpPr>
              <a:spLocks noEditPoints="1"/>
            </p:cNvSpPr>
            <p:nvPr/>
          </p:nvSpPr>
          <p:spPr bwMode="auto">
            <a:xfrm>
              <a:off x="4938420" y="17148005"/>
              <a:ext cx="11026775" cy="2800351"/>
            </a:xfrm>
            <a:custGeom>
              <a:avLst/>
              <a:gdLst>
                <a:gd name="T0" fmla="*/ 439 w 3472"/>
                <a:gd name="T1" fmla="*/ 862 h 880"/>
                <a:gd name="T2" fmla="*/ 492 w 3472"/>
                <a:gd name="T3" fmla="*/ 880 h 880"/>
                <a:gd name="T4" fmla="*/ 2315 w 3472"/>
                <a:gd name="T5" fmla="*/ 851 h 880"/>
                <a:gd name="T6" fmla="*/ 2256 w 3472"/>
                <a:gd name="T7" fmla="*/ 878 h 880"/>
                <a:gd name="T8" fmla="*/ 2142 w 3472"/>
                <a:gd name="T9" fmla="*/ 877 h 880"/>
                <a:gd name="T10" fmla="*/ 2143 w 3472"/>
                <a:gd name="T11" fmla="*/ 860 h 880"/>
                <a:gd name="T12" fmla="*/ 356 w 3472"/>
                <a:gd name="T13" fmla="*/ 849 h 880"/>
                <a:gd name="T14" fmla="*/ 129 w 3472"/>
                <a:gd name="T15" fmla="*/ 742 h 880"/>
                <a:gd name="T16" fmla="*/ 335 w 3472"/>
                <a:gd name="T17" fmla="*/ 853 h 880"/>
                <a:gd name="T18" fmla="*/ 634 w 3472"/>
                <a:gd name="T19" fmla="*/ 856 h 880"/>
                <a:gd name="T20" fmla="*/ 848 w 3472"/>
                <a:gd name="T21" fmla="*/ 701 h 880"/>
                <a:gd name="T22" fmla="*/ 2439 w 3472"/>
                <a:gd name="T23" fmla="*/ 805 h 880"/>
                <a:gd name="T24" fmla="*/ 2508 w 3472"/>
                <a:gd name="T25" fmla="*/ 758 h 880"/>
                <a:gd name="T26" fmla="*/ 1903 w 3472"/>
                <a:gd name="T27" fmla="*/ 782 h 880"/>
                <a:gd name="T28" fmla="*/ 1783 w 3472"/>
                <a:gd name="T29" fmla="*/ 642 h 880"/>
                <a:gd name="T30" fmla="*/ 1892 w 3472"/>
                <a:gd name="T31" fmla="*/ 751 h 880"/>
                <a:gd name="T32" fmla="*/ 3472 w 3472"/>
                <a:gd name="T33" fmla="*/ 720 h 880"/>
                <a:gd name="T34" fmla="*/ 91 w 3472"/>
                <a:gd name="T35" fmla="*/ 698 h 880"/>
                <a:gd name="T36" fmla="*/ 103 w 3472"/>
                <a:gd name="T37" fmla="*/ 700 h 880"/>
                <a:gd name="T38" fmla="*/ 868 w 3472"/>
                <a:gd name="T39" fmla="*/ 684 h 880"/>
                <a:gd name="T40" fmla="*/ 925 w 3472"/>
                <a:gd name="T41" fmla="*/ 513 h 880"/>
                <a:gd name="T42" fmla="*/ 883 w 3472"/>
                <a:gd name="T43" fmla="*/ 666 h 880"/>
                <a:gd name="T44" fmla="*/ 2624 w 3472"/>
                <a:gd name="T45" fmla="*/ 611 h 880"/>
                <a:gd name="T46" fmla="*/ 3455 w 3472"/>
                <a:gd name="T47" fmla="*/ 390 h 880"/>
                <a:gd name="T48" fmla="*/ 2642 w 3472"/>
                <a:gd name="T49" fmla="*/ 590 h 880"/>
                <a:gd name="T50" fmla="*/ 2666 w 3472"/>
                <a:gd name="T51" fmla="*/ 358 h 880"/>
                <a:gd name="T52" fmla="*/ 2650 w 3472"/>
                <a:gd name="T53" fmla="*/ 585 h 880"/>
                <a:gd name="T54" fmla="*/ 1747 w 3472"/>
                <a:gd name="T55" fmla="*/ 525 h 880"/>
                <a:gd name="T56" fmla="*/ 1725 w 3472"/>
                <a:gd name="T57" fmla="*/ 356 h 880"/>
                <a:gd name="T58" fmla="*/ 1741 w 3472"/>
                <a:gd name="T59" fmla="*/ 349 h 880"/>
                <a:gd name="T60" fmla="*/ 1746 w 3472"/>
                <a:gd name="T61" fmla="*/ 442 h 880"/>
                <a:gd name="T62" fmla="*/ 11 w 3472"/>
                <a:gd name="T63" fmla="*/ 466 h 880"/>
                <a:gd name="T64" fmla="*/ 0 w 3472"/>
                <a:gd name="T65" fmla="*/ 396 h 880"/>
                <a:gd name="T66" fmla="*/ 17 w 3472"/>
                <a:gd name="T67" fmla="*/ 429 h 880"/>
                <a:gd name="T68" fmla="*/ 950 w 3472"/>
                <a:gd name="T69" fmla="*/ 414 h 880"/>
                <a:gd name="T70" fmla="*/ 939 w 3472"/>
                <a:gd name="T71" fmla="*/ 346 h 880"/>
                <a:gd name="T72" fmla="*/ 959 w 3472"/>
                <a:gd name="T73" fmla="*/ 327 h 880"/>
                <a:gd name="T74" fmla="*/ 944 w 3472"/>
                <a:gd name="T75" fmla="*/ 400 h 880"/>
                <a:gd name="T76" fmla="*/ 2669 w 3472"/>
                <a:gd name="T77" fmla="*/ 330 h 880"/>
                <a:gd name="T78" fmla="*/ 3388 w 3472"/>
                <a:gd name="T79" fmla="*/ 172 h 880"/>
                <a:gd name="T80" fmla="*/ 3459 w 3472"/>
                <a:gd name="T81" fmla="*/ 332 h 880"/>
                <a:gd name="T82" fmla="*/ 2798 w 3472"/>
                <a:gd name="T83" fmla="*/ 116 h 880"/>
                <a:gd name="T84" fmla="*/ 1713 w 3472"/>
                <a:gd name="T85" fmla="*/ 257 h 880"/>
                <a:gd name="T86" fmla="*/ 1602 w 3472"/>
                <a:gd name="T87" fmla="*/ 109 h 880"/>
                <a:gd name="T88" fmla="*/ 1714 w 3472"/>
                <a:gd name="T89" fmla="*/ 242 h 880"/>
                <a:gd name="T90" fmla="*/ 1018 w 3472"/>
                <a:gd name="T91" fmla="*/ 160 h 880"/>
                <a:gd name="T92" fmla="*/ 1035 w 3472"/>
                <a:gd name="T93" fmla="*/ 126 h 880"/>
                <a:gd name="T94" fmla="*/ 1225 w 3472"/>
                <a:gd name="T95" fmla="*/ 32 h 880"/>
                <a:gd name="T96" fmla="*/ 3333 w 3472"/>
                <a:gd name="T97" fmla="*/ 111 h 880"/>
                <a:gd name="T98" fmla="*/ 2809 w 3472"/>
                <a:gd name="T99" fmla="*/ 85 h 880"/>
                <a:gd name="T100" fmla="*/ 3161 w 3472"/>
                <a:gd name="T101" fmla="*/ 26 h 880"/>
                <a:gd name="T102" fmla="*/ 3289 w 3472"/>
                <a:gd name="T103" fmla="*/ 58 h 880"/>
                <a:gd name="T104" fmla="*/ 2945 w 3472"/>
                <a:gd name="T105" fmla="*/ 16 h 880"/>
                <a:gd name="T106" fmla="*/ 2889 w 3472"/>
                <a:gd name="T107" fmla="*/ 55 h 880"/>
                <a:gd name="T108" fmla="*/ 1545 w 3472"/>
                <a:gd name="T109" fmla="*/ 59 h 880"/>
                <a:gd name="T110" fmla="*/ 1478 w 3472"/>
                <a:gd name="T111" fmla="*/ 39 h 880"/>
                <a:gd name="T112" fmla="*/ 1291 w 3472"/>
                <a:gd name="T113" fmla="*/ 19 h 880"/>
                <a:gd name="T114" fmla="*/ 1396 w 3472"/>
                <a:gd name="T115" fmla="*/ 3 h 880"/>
                <a:gd name="T116" fmla="*/ 1515 w 3472"/>
                <a:gd name="T117" fmla="*/ 35 h 880"/>
                <a:gd name="T118" fmla="*/ 1261 w 3472"/>
                <a:gd name="T119" fmla="*/ 7 h 880"/>
                <a:gd name="T120" fmla="*/ 3079 w 3472"/>
                <a:gd name="T121" fmla="*/ 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2" h="880">
                  <a:moveTo>
                    <a:pt x="476" y="880"/>
                  </a:moveTo>
                  <a:cubicBezTo>
                    <a:pt x="464" y="880"/>
                    <a:pt x="451" y="880"/>
                    <a:pt x="438" y="879"/>
                  </a:cubicBezTo>
                  <a:cubicBezTo>
                    <a:pt x="438" y="879"/>
                    <a:pt x="437" y="879"/>
                    <a:pt x="437" y="879"/>
                  </a:cubicBezTo>
                  <a:cubicBezTo>
                    <a:pt x="421" y="878"/>
                    <a:pt x="405" y="876"/>
                    <a:pt x="390" y="873"/>
                  </a:cubicBezTo>
                  <a:cubicBezTo>
                    <a:pt x="387" y="873"/>
                    <a:pt x="384" y="872"/>
                    <a:pt x="381" y="872"/>
                  </a:cubicBezTo>
                  <a:cubicBezTo>
                    <a:pt x="376" y="871"/>
                    <a:pt x="373" y="867"/>
                    <a:pt x="374" y="862"/>
                  </a:cubicBezTo>
                  <a:cubicBezTo>
                    <a:pt x="375" y="857"/>
                    <a:pt x="379" y="854"/>
                    <a:pt x="384" y="855"/>
                  </a:cubicBezTo>
                  <a:cubicBezTo>
                    <a:pt x="386" y="856"/>
                    <a:pt x="389" y="856"/>
                    <a:pt x="393" y="857"/>
                  </a:cubicBezTo>
                  <a:cubicBezTo>
                    <a:pt x="408" y="859"/>
                    <a:pt x="424" y="861"/>
                    <a:pt x="439" y="862"/>
                  </a:cubicBezTo>
                  <a:cubicBezTo>
                    <a:pt x="451" y="863"/>
                    <a:pt x="464" y="863"/>
                    <a:pt x="476" y="863"/>
                  </a:cubicBezTo>
                  <a:cubicBezTo>
                    <a:pt x="482" y="863"/>
                    <a:pt x="487" y="863"/>
                    <a:pt x="492" y="863"/>
                  </a:cubicBezTo>
                  <a:cubicBezTo>
                    <a:pt x="525" y="862"/>
                    <a:pt x="558" y="858"/>
                    <a:pt x="591" y="850"/>
                  </a:cubicBezTo>
                  <a:cubicBezTo>
                    <a:pt x="595" y="849"/>
                    <a:pt x="600" y="848"/>
                    <a:pt x="604" y="847"/>
                  </a:cubicBezTo>
                  <a:cubicBezTo>
                    <a:pt x="604" y="847"/>
                    <a:pt x="604" y="847"/>
                    <a:pt x="604" y="847"/>
                  </a:cubicBezTo>
                  <a:cubicBezTo>
                    <a:pt x="609" y="846"/>
                    <a:pt x="614" y="849"/>
                    <a:pt x="615" y="853"/>
                  </a:cubicBezTo>
                  <a:cubicBezTo>
                    <a:pt x="616" y="858"/>
                    <a:pt x="613" y="862"/>
                    <a:pt x="609" y="863"/>
                  </a:cubicBezTo>
                  <a:cubicBezTo>
                    <a:pt x="604" y="865"/>
                    <a:pt x="599" y="866"/>
                    <a:pt x="595" y="867"/>
                  </a:cubicBezTo>
                  <a:cubicBezTo>
                    <a:pt x="561" y="875"/>
                    <a:pt x="526" y="879"/>
                    <a:pt x="492" y="880"/>
                  </a:cubicBezTo>
                  <a:cubicBezTo>
                    <a:pt x="487" y="880"/>
                    <a:pt x="482" y="880"/>
                    <a:pt x="476" y="880"/>
                  </a:cubicBezTo>
                  <a:close/>
                  <a:moveTo>
                    <a:pt x="2204" y="880"/>
                  </a:moveTo>
                  <a:cubicBezTo>
                    <a:pt x="2202" y="880"/>
                    <a:pt x="2200" y="880"/>
                    <a:pt x="2198" y="880"/>
                  </a:cubicBezTo>
                  <a:cubicBezTo>
                    <a:pt x="2194" y="880"/>
                    <a:pt x="2190" y="876"/>
                    <a:pt x="2190" y="872"/>
                  </a:cubicBezTo>
                  <a:cubicBezTo>
                    <a:pt x="2190" y="867"/>
                    <a:pt x="2194" y="863"/>
                    <a:pt x="2198" y="863"/>
                  </a:cubicBezTo>
                  <a:cubicBezTo>
                    <a:pt x="2199" y="863"/>
                    <a:pt x="2199" y="863"/>
                    <a:pt x="2199" y="863"/>
                  </a:cubicBezTo>
                  <a:cubicBezTo>
                    <a:pt x="2205" y="863"/>
                    <a:pt x="2211" y="863"/>
                    <a:pt x="2216" y="863"/>
                  </a:cubicBezTo>
                  <a:cubicBezTo>
                    <a:pt x="2229" y="863"/>
                    <a:pt x="2242" y="862"/>
                    <a:pt x="2254" y="861"/>
                  </a:cubicBezTo>
                  <a:cubicBezTo>
                    <a:pt x="2275" y="859"/>
                    <a:pt x="2295" y="856"/>
                    <a:pt x="2315" y="851"/>
                  </a:cubicBezTo>
                  <a:cubicBezTo>
                    <a:pt x="2348" y="844"/>
                    <a:pt x="2380" y="833"/>
                    <a:pt x="2410" y="820"/>
                  </a:cubicBezTo>
                  <a:cubicBezTo>
                    <a:pt x="2411" y="819"/>
                    <a:pt x="2413" y="818"/>
                    <a:pt x="2414" y="817"/>
                  </a:cubicBezTo>
                  <a:cubicBezTo>
                    <a:pt x="2415" y="817"/>
                    <a:pt x="2415" y="817"/>
                    <a:pt x="2415" y="817"/>
                  </a:cubicBezTo>
                  <a:cubicBezTo>
                    <a:pt x="2415" y="817"/>
                    <a:pt x="2415" y="817"/>
                    <a:pt x="2415" y="817"/>
                  </a:cubicBezTo>
                  <a:cubicBezTo>
                    <a:pt x="2419" y="816"/>
                    <a:pt x="2424" y="817"/>
                    <a:pt x="2426" y="821"/>
                  </a:cubicBezTo>
                  <a:cubicBezTo>
                    <a:pt x="2428" y="826"/>
                    <a:pt x="2426" y="831"/>
                    <a:pt x="2422" y="833"/>
                  </a:cubicBezTo>
                  <a:cubicBezTo>
                    <a:pt x="2420" y="834"/>
                    <a:pt x="2418" y="834"/>
                    <a:pt x="2417" y="835"/>
                  </a:cubicBezTo>
                  <a:cubicBezTo>
                    <a:pt x="2386" y="849"/>
                    <a:pt x="2353" y="860"/>
                    <a:pt x="2319" y="868"/>
                  </a:cubicBezTo>
                  <a:cubicBezTo>
                    <a:pt x="2298" y="872"/>
                    <a:pt x="2277" y="876"/>
                    <a:pt x="2256" y="878"/>
                  </a:cubicBezTo>
                  <a:cubicBezTo>
                    <a:pt x="2243" y="879"/>
                    <a:pt x="2230" y="880"/>
                    <a:pt x="2217" y="880"/>
                  </a:cubicBezTo>
                  <a:cubicBezTo>
                    <a:pt x="2212" y="880"/>
                    <a:pt x="2208" y="880"/>
                    <a:pt x="2204" y="880"/>
                  </a:cubicBezTo>
                  <a:close/>
                  <a:moveTo>
                    <a:pt x="2170" y="879"/>
                  </a:moveTo>
                  <a:cubicBezTo>
                    <a:pt x="2170" y="879"/>
                    <a:pt x="2170" y="879"/>
                    <a:pt x="2170" y="879"/>
                  </a:cubicBezTo>
                  <a:cubicBezTo>
                    <a:pt x="2165" y="879"/>
                    <a:pt x="2161" y="875"/>
                    <a:pt x="2162" y="870"/>
                  </a:cubicBezTo>
                  <a:cubicBezTo>
                    <a:pt x="2162" y="866"/>
                    <a:pt x="2166" y="862"/>
                    <a:pt x="2171" y="862"/>
                  </a:cubicBezTo>
                  <a:cubicBezTo>
                    <a:pt x="2175" y="863"/>
                    <a:pt x="2179" y="867"/>
                    <a:pt x="2179" y="871"/>
                  </a:cubicBezTo>
                  <a:cubicBezTo>
                    <a:pt x="2178" y="876"/>
                    <a:pt x="2175" y="879"/>
                    <a:pt x="2170" y="879"/>
                  </a:cubicBezTo>
                  <a:close/>
                  <a:moveTo>
                    <a:pt x="2142" y="877"/>
                  </a:moveTo>
                  <a:cubicBezTo>
                    <a:pt x="2142" y="877"/>
                    <a:pt x="2141" y="877"/>
                    <a:pt x="2141" y="877"/>
                  </a:cubicBezTo>
                  <a:cubicBezTo>
                    <a:pt x="2132" y="876"/>
                    <a:pt x="2123" y="874"/>
                    <a:pt x="2114" y="873"/>
                  </a:cubicBezTo>
                  <a:cubicBezTo>
                    <a:pt x="2065" y="864"/>
                    <a:pt x="2019" y="849"/>
                    <a:pt x="1976" y="828"/>
                  </a:cubicBezTo>
                  <a:cubicBezTo>
                    <a:pt x="1959" y="819"/>
                    <a:pt x="1942" y="809"/>
                    <a:pt x="1927" y="799"/>
                  </a:cubicBezTo>
                  <a:cubicBezTo>
                    <a:pt x="1923" y="796"/>
                    <a:pt x="1922" y="791"/>
                    <a:pt x="1924" y="787"/>
                  </a:cubicBezTo>
                  <a:cubicBezTo>
                    <a:pt x="1927" y="783"/>
                    <a:pt x="1932" y="782"/>
                    <a:pt x="1936" y="785"/>
                  </a:cubicBezTo>
                  <a:cubicBezTo>
                    <a:pt x="1951" y="795"/>
                    <a:pt x="1967" y="804"/>
                    <a:pt x="1984" y="813"/>
                  </a:cubicBezTo>
                  <a:cubicBezTo>
                    <a:pt x="2025" y="833"/>
                    <a:pt x="2070" y="848"/>
                    <a:pt x="2117" y="856"/>
                  </a:cubicBezTo>
                  <a:cubicBezTo>
                    <a:pt x="2125" y="857"/>
                    <a:pt x="2134" y="859"/>
                    <a:pt x="2143" y="860"/>
                  </a:cubicBezTo>
                  <a:cubicBezTo>
                    <a:pt x="2145" y="860"/>
                    <a:pt x="2147" y="861"/>
                    <a:pt x="2149" y="863"/>
                  </a:cubicBezTo>
                  <a:cubicBezTo>
                    <a:pt x="2150" y="865"/>
                    <a:pt x="2151" y="867"/>
                    <a:pt x="2150" y="869"/>
                  </a:cubicBezTo>
                  <a:cubicBezTo>
                    <a:pt x="2150" y="874"/>
                    <a:pt x="2146" y="877"/>
                    <a:pt x="2142" y="877"/>
                  </a:cubicBezTo>
                  <a:close/>
                  <a:moveTo>
                    <a:pt x="355" y="866"/>
                  </a:moveTo>
                  <a:cubicBezTo>
                    <a:pt x="354" y="866"/>
                    <a:pt x="353" y="866"/>
                    <a:pt x="353" y="866"/>
                  </a:cubicBezTo>
                  <a:cubicBezTo>
                    <a:pt x="350" y="865"/>
                    <a:pt x="349" y="864"/>
                    <a:pt x="347" y="862"/>
                  </a:cubicBezTo>
                  <a:cubicBezTo>
                    <a:pt x="346" y="860"/>
                    <a:pt x="346" y="858"/>
                    <a:pt x="346" y="856"/>
                  </a:cubicBezTo>
                  <a:cubicBezTo>
                    <a:pt x="347" y="851"/>
                    <a:pt x="352" y="848"/>
                    <a:pt x="356" y="849"/>
                  </a:cubicBezTo>
                  <a:cubicBezTo>
                    <a:pt x="356" y="849"/>
                    <a:pt x="356" y="849"/>
                    <a:pt x="356" y="849"/>
                  </a:cubicBezTo>
                  <a:cubicBezTo>
                    <a:pt x="357" y="849"/>
                    <a:pt x="357" y="849"/>
                    <a:pt x="357" y="849"/>
                  </a:cubicBezTo>
                  <a:cubicBezTo>
                    <a:pt x="361" y="850"/>
                    <a:pt x="364" y="855"/>
                    <a:pt x="363" y="860"/>
                  </a:cubicBezTo>
                  <a:cubicBezTo>
                    <a:pt x="362" y="863"/>
                    <a:pt x="359" y="866"/>
                    <a:pt x="355" y="866"/>
                  </a:cubicBezTo>
                  <a:close/>
                  <a:moveTo>
                    <a:pt x="327" y="859"/>
                  </a:moveTo>
                  <a:cubicBezTo>
                    <a:pt x="327" y="859"/>
                    <a:pt x="326" y="858"/>
                    <a:pt x="325" y="858"/>
                  </a:cubicBezTo>
                  <a:cubicBezTo>
                    <a:pt x="313" y="855"/>
                    <a:pt x="302" y="851"/>
                    <a:pt x="290" y="846"/>
                  </a:cubicBezTo>
                  <a:cubicBezTo>
                    <a:pt x="290" y="846"/>
                    <a:pt x="290" y="846"/>
                    <a:pt x="290" y="846"/>
                  </a:cubicBezTo>
                  <a:cubicBezTo>
                    <a:pt x="248" y="830"/>
                    <a:pt x="208" y="808"/>
                    <a:pt x="172" y="780"/>
                  </a:cubicBezTo>
                  <a:cubicBezTo>
                    <a:pt x="157" y="768"/>
                    <a:pt x="142" y="755"/>
                    <a:pt x="129" y="742"/>
                  </a:cubicBezTo>
                  <a:cubicBezTo>
                    <a:pt x="126" y="738"/>
                    <a:pt x="126" y="733"/>
                    <a:pt x="129" y="730"/>
                  </a:cubicBezTo>
                  <a:cubicBezTo>
                    <a:pt x="132" y="726"/>
                    <a:pt x="138" y="726"/>
                    <a:pt x="141" y="730"/>
                  </a:cubicBezTo>
                  <a:cubicBezTo>
                    <a:pt x="154" y="743"/>
                    <a:pt x="168" y="755"/>
                    <a:pt x="182" y="766"/>
                  </a:cubicBezTo>
                  <a:cubicBezTo>
                    <a:pt x="217" y="793"/>
                    <a:pt x="255" y="815"/>
                    <a:pt x="296" y="830"/>
                  </a:cubicBezTo>
                  <a:cubicBezTo>
                    <a:pt x="307" y="835"/>
                    <a:pt x="318" y="838"/>
                    <a:pt x="330" y="842"/>
                  </a:cubicBezTo>
                  <a:cubicBezTo>
                    <a:pt x="331" y="842"/>
                    <a:pt x="331" y="842"/>
                    <a:pt x="331" y="842"/>
                  </a:cubicBezTo>
                  <a:cubicBezTo>
                    <a:pt x="331" y="842"/>
                    <a:pt x="331" y="842"/>
                    <a:pt x="331" y="842"/>
                  </a:cubicBezTo>
                  <a:cubicBezTo>
                    <a:pt x="333" y="843"/>
                    <a:pt x="334" y="844"/>
                    <a:pt x="335" y="846"/>
                  </a:cubicBezTo>
                  <a:cubicBezTo>
                    <a:pt x="336" y="848"/>
                    <a:pt x="336" y="850"/>
                    <a:pt x="335" y="853"/>
                  </a:cubicBezTo>
                  <a:cubicBezTo>
                    <a:pt x="334" y="856"/>
                    <a:pt x="331" y="859"/>
                    <a:pt x="327" y="859"/>
                  </a:cubicBezTo>
                  <a:close/>
                  <a:moveTo>
                    <a:pt x="634" y="856"/>
                  </a:moveTo>
                  <a:cubicBezTo>
                    <a:pt x="630" y="856"/>
                    <a:pt x="627" y="853"/>
                    <a:pt x="626" y="850"/>
                  </a:cubicBezTo>
                  <a:cubicBezTo>
                    <a:pt x="624" y="845"/>
                    <a:pt x="627" y="841"/>
                    <a:pt x="631" y="839"/>
                  </a:cubicBezTo>
                  <a:cubicBezTo>
                    <a:pt x="636" y="838"/>
                    <a:pt x="640" y="840"/>
                    <a:pt x="642" y="845"/>
                  </a:cubicBezTo>
                  <a:cubicBezTo>
                    <a:pt x="643" y="847"/>
                    <a:pt x="642" y="849"/>
                    <a:pt x="641" y="851"/>
                  </a:cubicBezTo>
                  <a:cubicBezTo>
                    <a:pt x="640" y="853"/>
                    <a:pt x="639" y="855"/>
                    <a:pt x="637" y="855"/>
                  </a:cubicBezTo>
                  <a:cubicBezTo>
                    <a:pt x="636" y="855"/>
                    <a:pt x="636" y="855"/>
                    <a:pt x="636" y="855"/>
                  </a:cubicBezTo>
                  <a:cubicBezTo>
                    <a:pt x="636" y="856"/>
                    <a:pt x="635" y="856"/>
                    <a:pt x="634" y="856"/>
                  </a:cubicBezTo>
                  <a:close/>
                  <a:moveTo>
                    <a:pt x="660" y="846"/>
                  </a:moveTo>
                  <a:cubicBezTo>
                    <a:pt x="657" y="846"/>
                    <a:pt x="654" y="844"/>
                    <a:pt x="653" y="841"/>
                  </a:cubicBezTo>
                  <a:cubicBezTo>
                    <a:pt x="651" y="836"/>
                    <a:pt x="653" y="832"/>
                    <a:pt x="657" y="830"/>
                  </a:cubicBezTo>
                  <a:cubicBezTo>
                    <a:pt x="667" y="826"/>
                    <a:pt x="676" y="822"/>
                    <a:pt x="685" y="818"/>
                  </a:cubicBezTo>
                  <a:cubicBezTo>
                    <a:pt x="693" y="814"/>
                    <a:pt x="700" y="811"/>
                    <a:pt x="708" y="807"/>
                  </a:cubicBezTo>
                  <a:cubicBezTo>
                    <a:pt x="758" y="780"/>
                    <a:pt x="802" y="744"/>
                    <a:pt x="836" y="702"/>
                  </a:cubicBezTo>
                  <a:cubicBezTo>
                    <a:pt x="836" y="702"/>
                    <a:pt x="836" y="702"/>
                    <a:pt x="836" y="702"/>
                  </a:cubicBezTo>
                  <a:cubicBezTo>
                    <a:pt x="836" y="702"/>
                    <a:pt x="836" y="702"/>
                    <a:pt x="836" y="702"/>
                  </a:cubicBezTo>
                  <a:cubicBezTo>
                    <a:pt x="839" y="699"/>
                    <a:pt x="844" y="698"/>
                    <a:pt x="848" y="701"/>
                  </a:cubicBezTo>
                  <a:cubicBezTo>
                    <a:pt x="851" y="704"/>
                    <a:pt x="852" y="709"/>
                    <a:pt x="849" y="713"/>
                  </a:cubicBezTo>
                  <a:cubicBezTo>
                    <a:pt x="831" y="735"/>
                    <a:pt x="810" y="755"/>
                    <a:pt x="788" y="774"/>
                  </a:cubicBezTo>
                  <a:cubicBezTo>
                    <a:pt x="766" y="792"/>
                    <a:pt x="741" y="808"/>
                    <a:pt x="716" y="822"/>
                  </a:cubicBezTo>
                  <a:cubicBezTo>
                    <a:pt x="708" y="826"/>
                    <a:pt x="700" y="830"/>
                    <a:pt x="692" y="833"/>
                  </a:cubicBezTo>
                  <a:cubicBezTo>
                    <a:pt x="683" y="838"/>
                    <a:pt x="673" y="842"/>
                    <a:pt x="664" y="846"/>
                  </a:cubicBezTo>
                  <a:cubicBezTo>
                    <a:pt x="663" y="846"/>
                    <a:pt x="661" y="846"/>
                    <a:pt x="660" y="846"/>
                  </a:cubicBezTo>
                  <a:close/>
                  <a:moveTo>
                    <a:pt x="2443" y="821"/>
                  </a:moveTo>
                  <a:cubicBezTo>
                    <a:pt x="2440" y="821"/>
                    <a:pt x="2437" y="819"/>
                    <a:pt x="2436" y="816"/>
                  </a:cubicBezTo>
                  <a:cubicBezTo>
                    <a:pt x="2433" y="812"/>
                    <a:pt x="2435" y="807"/>
                    <a:pt x="2439" y="805"/>
                  </a:cubicBezTo>
                  <a:cubicBezTo>
                    <a:pt x="2443" y="803"/>
                    <a:pt x="2448" y="804"/>
                    <a:pt x="2451" y="808"/>
                  </a:cubicBezTo>
                  <a:cubicBezTo>
                    <a:pt x="2453" y="812"/>
                    <a:pt x="2451" y="817"/>
                    <a:pt x="2447" y="820"/>
                  </a:cubicBezTo>
                  <a:cubicBezTo>
                    <a:pt x="2446" y="820"/>
                    <a:pt x="2445" y="821"/>
                    <a:pt x="2443" y="821"/>
                  </a:cubicBezTo>
                  <a:close/>
                  <a:moveTo>
                    <a:pt x="2467" y="806"/>
                  </a:moveTo>
                  <a:cubicBezTo>
                    <a:pt x="2465" y="806"/>
                    <a:pt x="2462" y="805"/>
                    <a:pt x="2460" y="802"/>
                  </a:cubicBezTo>
                  <a:cubicBezTo>
                    <a:pt x="2459" y="801"/>
                    <a:pt x="2459" y="798"/>
                    <a:pt x="2459" y="796"/>
                  </a:cubicBezTo>
                  <a:cubicBezTo>
                    <a:pt x="2460" y="794"/>
                    <a:pt x="2461" y="792"/>
                    <a:pt x="2463" y="791"/>
                  </a:cubicBezTo>
                  <a:cubicBezTo>
                    <a:pt x="2474" y="784"/>
                    <a:pt x="2485" y="776"/>
                    <a:pt x="2496" y="768"/>
                  </a:cubicBezTo>
                  <a:cubicBezTo>
                    <a:pt x="2500" y="765"/>
                    <a:pt x="2504" y="761"/>
                    <a:pt x="2508" y="758"/>
                  </a:cubicBezTo>
                  <a:cubicBezTo>
                    <a:pt x="2550" y="724"/>
                    <a:pt x="2586" y="679"/>
                    <a:pt x="2612" y="630"/>
                  </a:cubicBezTo>
                  <a:cubicBezTo>
                    <a:pt x="2614" y="626"/>
                    <a:pt x="2619" y="624"/>
                    <a:pt x="2623" y="626"/>
                  </a:cubicBezTo>
                  <a:cubicBezTo>
                    <a:pt x="2627" y="628"/>
                    <a:pt x="2629" y="633"/>
                    <a:pt x="2627" y="638"/>
                  </a:cubicBezTo>
                  <a:cubicBezTo>
                    <a:pt x="2600" y="689"/>
                    <a:pt x="2563" y="735"/>
                    <a:pt x="2519" y="771"/>
                  </a:cubicBezTo>
                  <a:cubicBezTo>
                    <a:pt x="2515" y="775"/>
                    <a:pt x="2510" y="778"/>
                    <a:pt x="2506" y="781"/>
                  </a:cubicBezTo>
                  <a:cubicBezTo>
                    <a:pt x="2495" y="790"/>
                    <a:pt x="2484" y="798"/>
                    <a:pt x="2472" y="805"/>
                  </a:cubicBezTo>
                  <a:cubicBezTo>
                    <a:pt x="2471" y="806"/>
                    <a:pt x="2469" y="806"/>
                    <a:pt x="2467" y="806"/>
                  </a:cubicBezTo>
                  <a:close/>
                  <a:moveTo>
                    <a:pt x="1908" y="784"/>
                  </a:moveTo>
                  <a:cubicBezTo>
                    <a:pt x="1906" y="784"/>
                    <a:pt x="1905" y="783"/>
                    <a:pt x="1903" y="782"/>
                  </a:cubicBezTo>
                  <a:cubicBezTo>
                    <a:pt x="1901" y="781"/>
                    <a:pt x="1900" y="779"/>
                    <a:pt x="1900" y="777"/>
                  </a:cubicBezTo>
                  <a:cubicBezTo>
                    <a:pt x="1900" y="774"/>
                    <a:pt x="1900" y="772"/>
                    <a:pt x="1901" y="770"/>
                  </a:cubicBezTo>
                  <a:cubicBezTo>
                    <a:pt x="1904" y="767"/>
                    <a:pt x="1910" y="766"/>
                    <a:pt x="1913" y="769"/>
                  </a:cubicBezTo>
                  <a:cubicBezTo>
                    <a:pt x="1917" y="772"/>
                    <a:pt x="1918" y="777"/>
                    <a:pt x="1915" y="781"/>
                  </a:cubicBezTo>
                  <a:cubicBezTo>
                    <a:pt x="1913" y="783"/>
                    <a:pt x="1911" y="784"/>
                    <a:pt x="1908" y="784"/>
                  </a:cubicBezTo>
                  <a:close/>
                  <a:moveTo>
                    <a:pt x="1886" y="766"/>
                  </a:moveTo>
                  <a:cubicBezTo>
                    <a:pt x="1884" y="766"/>
                    <a:pt x="1882" y="765"/>
                    <a:pt x="1881" y="764"/>
                  </a:cubicBezTo>
                  <a:cubicBezTo>
                    <a:pt x="1867" y="752"/>
                    <a:pt x="1855" y="740"/>
                    <a:pt x="1844" y="728"/>
                  </a:cubicBezTo>
                  <a:cubicBezTo>
                    <a:pt x="1820" y="701"/>
                    <a:pt x="1800" y="673"/>
                    <a:pt x="1783" y="642"/>
                  </a:cubicBezTo>
                  <a:cubicBezTo>
                    <a:pt x="1781" y="637"/>
                    <a:pt x="1779" y="632"/>
                    <a:pt x="1776" y="627"/>
                  </a:cubicBezTo>
                  <a:cubicBezTo>
                    <a:pt x="1768" y="611"/>
                    <a:pt x="1761" y="593"/>
                    <a:pt x="1754" y="574"/>
                  </a:cubicBezTo>
                  <a:cubicBezTo>
                    <a:pt x="1754" y="572"/>
                    <a:pt x="1754" y="570"/>
                    <a:pt x="1755" y="568"/>
                  </a:cubicBezTo>
                  <a:cubicBezTo>
                    <a:pt x="1756" y="566"/>
                    <a:pt x="1757" y="564"/>
                    <a:pt x="1760" y="563"/>
                  </a:cubicBezTo>
                  <a:cubicBezTo>
                    <a:pt x="1764" y="562"/>
                    <a:pt x="1769" y="564"/>
                    <a:pt x="1770" y="569"/>
                  </a:cubicBezTo>
                  <a:cubicBezTo>
                    <a:pt x="1776" y="586"/>
                    <a:pt x="1783" y="604"/>
                    <a:pt x="1791" y="620"/>
                  </a:cubicBezTo>
                  <a:cubicBezTo>
                    <a:pt x="1794" y="625"/>
                    <a:pt x="1796" y="629"/>
                    <a:pt x="1798" y="634"/>
                  </a:cubicBezTo>
                  <a:cubicBezTo>
                    <a:pt x="1814" y="663"/>
                    <a:pt x="1834" y="691"/>
                    <a:pt x="1856" y="716"/>
                  </a:cubicBezTo>
                  <a:cubicBezTo>
                    <a:pt x="1867" y="728"/>
                    <a:pt x="1879" y="740"/>
                    <a:pt x="1892" y="751"/>
                  </a:cubicBezTo>
                  <a:cubicBezTo>
                    <a:pt x="1894" y="753"/>
                    <a:pt x="1895" y="755"/>
                    <a:pt x="1895" y="757"/>
                  </a:cubicBezTo>
                  <a:cubicBezTo>
                    <a:pt x="1895" y="759"/>
                    <a:pt x="1894" y="761"/>
                    <a:pt x="1893" y="763"/>
                  </a:cubicBezTo>
                  <a:cubicBezTo>
                    <a:pt x="1891" y="765"/>
                    <a:pt x="1889" y="766"/>
                    <a:pt x="1886" y="766"/>
                  </a:cubicBezTo>
                  <a:close/>
                  <a:moveTo>
                    <a:pt x="3464" y="728"/>
                  </a:moveTo>
                  <a:cubicBezTo>
                    <a:pt x="3459" y="728"/>
                    <a:pt x="3456" y="724"/>
                    <a:pt x="3456" y="720"/>
                  </a:cubicBezTo>
                  <a:cubicBezTo>
                    <a:pt x="3456" y="663"/>
                    <a:pt x="3456" y="663"/>
                    <a:pt x="3456" y="663"/>
                  </a:cubicBezTo>
                  <a:cubicBezTo>
                    <a:pt x="3456" y="658"/>
                    <a:pt x="3459" y="654"/>
                    <a:pt x="3464" y="654"/>
                  </a:cubicBezTo>
                  <a:cubicBezTo>
                    <a:pt x="3469" y="654"/>
                    <a:pt x="3472" y="658"/>
                    <a:pt x="3472" y="663"/>
                  </a:cubicBezTo>
                  <a:cubicBezTo>
                    <a:pt x="3472" y="720"/>
                    <a:pt x="3472" y="720"/>
                    <a:pt x="3472" y="720"/>
                  </a:cubicBezTo>
                  <a:cubicBezTo>
                    <a:pt x="3472" y="724"/>
                    <a:pt x="3469" y="728"/>
                    <a:pt x="3464" y="728"/>
                  </a:cubicBezTo>
                  <a:close/>
                  <a:moveTo>
                    <a:pt x="116" y="723"/>
                  </a:moveTo>
                  <a:cubicBezTo>
                    <a:pt x="113" y="723"/>
                    <a:pt x="111" y="722"/>
                    <a:pt x="109" y="720"/>
                  </a:cubicBezTo>
                  <a:cubicBezTo>
                    <a:pt x="106" y="717"/>
                    <a:pt x="107" y="712"/>
                    <a:pt x="110" y="708"/>
                  </a:cubicBezTo>
                  <a:cubicBezTo>
                    <a:pt x="114" y="706"/>
                    <a:pt x="119" y="706"/>
                    <a:pt x="122" y="709"/>
                  </a:cubicBezTo>
                  <a:cubicBezTo>
                    <a:pt x="125" y="713"/>
                    <a:pt x="125" y="718"/>
                    <a:pt x="121" y="721"/>
                  </a:cubicBezTo>
                  <a:cubicBezTo>
                    <a:pt x="120" y="723"/>
                    <a:pt x="118" y="723"/>
                    <a:pt x="116" y="723"/>
                  </a:cubicBezTo>
                  <a:close/>
                  <a:moveTo>
                    <a:pt x="98" y="701"/>
                  </a:moveTo>
                  <a:cubicBezTo>
                    <a:pt x="95" y="701"/>
                    <a:pt x="93" y="700"/>
                    <a:pt x="91" y="698"/>
                  </a:cubicBezTo>
                  <a:cubicBezTo>
                    <a:pt x="58" y="654"/>
                    <a:pt x="33" y="602"/>
                    <a:pt x="18" y="548"/>
                  </a:cubicBezTo>
                  <a:cubicBezTo>
                    <a:pt x="18" y="546"/>
                    <a:pt x="17" y="545"/>
                    <a:pt x="17" y="543"/>
                  </a:cubicBezTo>
                  <a:cubicBezTo>
                    <a:pt x="12" y="525"/>
                    <a:pt x="8" y="506"/>
                    <a:pt x="5" y="487"/>
                  </a:cubicBezTo>
                  <a:cubicBezTo>
                    <a:pt x="5" y="482"/>
                    <a:pt x="8" y="478"/>
                    <a:pt x="13" y="477"/>
                  </a:cubicBezTo>
                  <a:cubicBezTo>
                    <a:pt x="17" y="476"/>
                    <a:pt x="22" y="480"/>
                    <a:pt x="22" y="484"/>
                  </a:cubicBezTo>
                  <a:cubicBezTo>
                    <a:pt x="25" y="503"/>
                    <a:pt x="29" y="521"/>
                    <a:pt x="33" y="539"/>
                  </a:cubicBezTo>
                  <a:cubicBezTo>
                    <a:pt x="34" y="540"/>
                    <a:pt x="34" y="542"/>
                    <a:pt x="35" y="544"/>
                  </a:cubicBezTo>
                  <a:cubicBezTo>
                    <a:pt x="49" y="596"/>
                    <a:pt x="73" y="646"/>
                    <a:pt x="105" y="688"/>
                  </a:cubicBezTo>
                  <a:cubicBezTo>
                    <a:pt x="108" y="692"/>
                    <a:pt x="107" y="697"/>
                    <a:pt x="103" y="700"/>
                  </a:cubicBezTo>
                  <a:cubicBezTo>
                    <a:pt x="102" y="701"/>
                    <a:pt x="100" y="701"/>
                    <a:pt x="98" y="701"/>
                  </a:cubicBezTo>
                  <a:close/>
                  <a:moveTo>
                    <a:pt x="860" y="694"/>
                  </a:moveTo>
                  <a:cubicBezTo>
                    <a:pt x="858" y="694"/>
                    <a:pt x="856" y="693"/>
                    <a:pt x="855" y="692"/>
                  </a:cubicBezTo>
                  <a:cubicBezTo>
                    <a:pt x="853" y="691"/>
                    <a:pt x="852" y="689"/>
                    <a:pt x="851" y="686"/>
                  </a:cubicBezTo>
                  <a:cubicBezTo>
                    <a:pt x="851" y="684"/>
                    <a:pt x="851" y="682"/>
                    <a:pt x="853" y="680"/>
                  </a:cubicBezTo>
                  <a:cubicBezTo>
                    <a:pt x="853" y="680"/>
                    <a:pt x="853" y="680"/>
                    <a:pt x="853" y="680"/>
                  </a:cubicBezTo>
                  <a:cubicBezTo>
                    <a:pt x="853" y="680"/>
                    <a:pt x="853" y="680"/>
                    <a:pt x="853" y="680"/>
                  </a:cubicBezTo>
                  <a:cubicBezTo>
                    <a:pt x="855" y="676"/>
                    <a:pt x="861" y="676"/>
                    <a:pt x="865" y="678"/>
                  </a:cubicBezTo>
                  <a:cubicBezTo>
                    <a:pt x="866" y="679"/>
                    <a:pt x="868" y="681"/>
                    <a:pt x="868" y="684"/>
                  </a:cubicBezTo>
                  <a:cubicBezTo>
                    <a:pt x="868" y="686"/>
                    <a:pt x="868" y="688"/>
                    <a:pt x="867" y="690"/>
                  </a:cubicBezTo>
                  <a:cubicBezTo>
                    <a:pt x="865" y="692"/>
                    <a:pt x="862" y="694"/>
                    <a:pt x="860" y="694"/>
                  </a:cubicBezTo>
                  <a:close/>
                  <a:moveTo>
                    <a:pt x="875" y="670"/>
                  </a:moveTo>
                  <a:cubicBezTo>
                    <a:pt x="874" y="670"/>
                    <a:pt x="872" y="670"/>
                    <a:pt x="871" y="669"/>
                  </a:cubicBezTo>
                  <a:cubicBezTo>
                    <a:pt x="869" y="668"/>
                    <a:pt x="868" y="666"/>
                    <a:pt x="867" y="663"/>
                  </a:cubicBezTo>
                  <a:cubicBezTo>
                    <a:pt x="867" y="661"/>
                    <a:pt x="867" y="659"/>
                    <a:pt x="868" y="657"/>
                  </a:cubicBezTo>
                  <a:cubicBezTo>
                    <a:pt x="878" y="641"/>
                    <a:pt x="887" y="625"/>
                    <a:pt x="894" y="608"/>
                  </a:cubicBezTo>
                  <a:cubicBezTo>
                    <a:pt x="894" y="608"/>
                    <a:pt x="894" y="608"/>
                    <a:pt x="894" y="608"/>
                  </a:cubicBezTo>
                  <a:cubicBezTo>
                    <a:pt x="908" y="578"/>
                    <a:pt x="918" y="546"/>
                    <a:pt x="925" y="513"/>
                  </a:cubicBezTo>
                  <a:cubicBezTo>
                    <a:pt x="929" y="492"/>
                    <a:pt x="932" y="469"/>
                    <a:pt x="934" y="447"/>
                  </a:cubicBezTo>
                  <a:cubicBezTo>
                    <a:pt x="934" y="442"/>
                    <a:pt x="938" y="439"/>
                    <a:pt x="943" y="439"/>
                  </a:cubicBezTo>
                  <a:cubicBezTo>
                    <a:pt x="948" y="440"/>
                    <a:pt x="951" y="444"/>
                    <a:pt x="951" y="448"/>
                  </a:cubicBezTo>
                  <a:cubicBezTo>
                    <a:pt x="949" y="471"/>
                    <a:pt x="946" y="494"/>
                    <a:pt x="941" y="516"/>
                  </a:cubicBezTo>
                  <a:cubicBezTo>
                    <a:pt x="934" y="551"/>
                    <a:pt x="924" y="584"/>
                    <a:pt x="910" y="615"/>
                  </a:cubicBezTo>
                  <a:cubicBezTo>
                    <a:pt x="910" y="615"/>
                    <a:pt x="910" y="615"/>
                    <a:pt x="910" y="615"/>
                  </a:cubicBezTo>
                  <a:cubicBezTo>
                    <a:pt x="910" y="615"/>
                    <a:pt x="910" y="615"/>
                    <a:pt x="910" y="615"/>
                  </a:cubicBezTo>
                  <a:cubicBezTo>
                    <a:pt x="910" y="615"/>
                    <a:pt x="910" y="615"/>
                    <a:pt x="910" y="615"/>
                  </a:cubicBezTo>
                  <a:cubicBezTo>
                    <a:pt x="902" y="633"/>
                    <a:pt x="893" y="650"/>
                    <a:pt x="883" y="666"/>
                  </a:cubicBezTo>
                  <a:cubicBezTo>
                    <a:pt x="881" y="668"/>
                    <a:pt x="878" y="670"/>
                    <a:pt x="875" y="670"/>
                  </a:cubicBezTo>
                  <a:close/>
                  <a:moveTo>
                    <a:pt x="3464" y="643"/>
                  </a:moveTo>
                  <a:cubicBezTo>
                    <a:pt x="3459" y="643"/>
                    <a:pt x="3456" y="639"/>
                    <a:pt x="3456" y="635"/>
                  </a:cubicBezTo>
                  <a:cubicBezTo>
                    <a:pt x="3456" y="630"/>
                    <a:pt x="3459" y="626"/>
                    <a:pt x="3464" y="626"/>
                  </a:cubicBezTo>
                  <a:cubicBezTo>
                    <a:pt x="3469" y="626"/>
                    <a:pt x="3472" y="630"/>
                    <a:pt x="3472" y="635"/>
                  </a:cubicBezTo>
                  <a:cubicBezTo>
                    <a:pt x="3472" y="639"/>
                    <a:pt x="3469" y="643"/>
                    <a:pt x="3464" y="643"/>
                  </a:cubicBezTo>
                  <a:close/>
                  <a:moveTo>
                    <a:pt x="2631" y="617"/>
                  </a:moveTo>
                  <a:cubicBezTo>
                    <a:pt x="2630" y="617"/>
                    <a:pt x="2629" y="616"/>
                    <a:pt x="2628" y="616"/>
                  </a:cubicBezTo>
                  <a:cubicBezTo>
                    <a:pt x="2626" y="615"/>
                    <a:pt x="2624" y="613"/>
                    <a:pt x="2624" y="611"/>
                  </a:cubicBezTo>
                  <a:cubicBezTo>
                    <a:pt x="2623" y="609"/>
                    <a:pt x="2623" y="607"/>
                    <a:pt x="2624" y="605"/>
                  </a:cubicBezTo>
                  <a:cubicBezTo>
                    <a:pt x="2625" y="601"/>
                    <a:pt x="2631" y="599"/>
                    <a:pt x="2635" y="600"/>
                  </a:cubicBezTo>
                  <a:cubicBezTo>
                    <a:pt x="2637" y="601"/>
                    <a:pt x="2639" y="603"/>
                    <a:pt x="2639" y="605"/>
                  </a:cubicBezTo>
                  <a:cubicBezTo>
                    <a:pt x="2640" y="607"/>
                    <a:pt x="2640" y="609"/>
                    <a:pt x="2639" y="612"/>
                  </a:cubicBezTo>
                  <a:cubicBezTo>
                    <a:pt x="2638" y="615"/>
                    <a:pt x="2635" y="617"/>
                    <a:pt x="2631" y="617"/>
                  </a:cubicBezTo>
                  <a:close/>
                  <a:moveTo>
                    <a:pt x="3464" y="615"/>
                  </a:moveTo>
                  <a:cubicBezTo>
                    <a:pt x="3459" y="615"/>
                    <a:pt x="3456" y="611"/>
                    <a:pt x="3456" y="606"/>
                  </a:cubicBezTo>
                  <a:cubicBezTo>
                    <a:pt x="3455" y="401"/>
                    <a:pt x="3455" y="401"/>
                    <a:pt x="3455" y="401"/>
                  </a:cubicBezTo>
                  <a:cubicBezTo>
                    <a:pt x="3455" y="390"/>
                    <a:pt x="3455" y="390"/>
                    <a:pt x="3455" y="390"/>
                  </a:cubicBezTo>
                  <a:cubicBezTo>
                    <a:pt x="3455" y="387"/>
                    <a:pt x="3455" y="384"/>
                    <a:pt x="3455" y="380"/>
                  </a:cubicBezTo>
                  <a:cubicBezTo>
                    <a:pt x="3455" y="376"/>
                    <a:pt x="3458" y="372"/>
                    <a:pt x="3463" y="372"/>
                  </a:cubicBezTo>
                  <a:cubicBezTo>
                    <a:pt x="3468" y="371"/>
                    <a:pt x="3472" y="375"/>
                    <a:pt x="3472" y="380"/>
                  </a:cubicBezTo>
                  <a:cubicBezTo>
                    <a:pt x="3472" y="382"/>
                    <a:pt x="3472" y="385"/>
                    <a:pt x="3472" y="387"/>
                  </a:cubicBezTo>
                  <a:cubicBezTo>
                    <a:pt x="3472" y="388"/>
                    <a:pt x="3472" y="389"/>
                    <a:pt x="3472" y="390"/>
                  </a:cubicBezTo>
                  <a:cubicBezTo>
                    <a:pt x="3472" y="401"/>
                    <a:pt x="3472" y="401"/>
                    <a:pt x="3472" y="401"/>
                  </a:cubicBezTo>
                  <a:cubicBezTo>
                    <a:pt x="3472" y="606"/>
                    <a:pt x="3472" y="606"/>
                    <a:pt x="3472" y="606"/>
                  </a:cubicBezTo>
                  <a:cubicBezTo>
                    <a:pt x="3472" y="611"/>
                    <a:pt x="3469" y="615"/>
                    <a:pt x="3464" y="615"/>
                  </a:cubicBezTo>
                  <a:close/>
                  <a:moveTo>
                    <a:pt x="2642" y="590"/>
                  </a:moveTo>
                  <a:cubicBezTo>
                    <a:pt x="2641" y="590"/>
                    <a:pt x="2640" y="590"/>
                    <a:pt x="2639" y="590"/>
                  </a:cubicBezTo>
                  <a:cubicBezTo>
                    <a:pt x="2637" y="589"/>
                    <a:pt x="2635" y="588"/>
                    <a:pt x="2634" y="585"/>
                  </a:cubicBezTo>
                  <a:cubicBezTo>
                    <a:pt x="2633" y="583"/>
                    <a:pt x="2633" y="581"/>
                    <a:pt x="2634" y="579"/>
                  </a:cubicBezTo>
                  <a:cubicBezTo>
                    <a:pt x="2640" y="562"/>
                    <a:pt x="2646" y="544"/>
                    <a:pt x="2650" y="526"/>
                  </a:cubicBezTo>
                  <a:cubicBezTo>
                    <a:pt x="2658" y="491"/>
                    <a:pt x="2662" y="455"/>
                    <a:pt x="2663" y="418"/>
                  </a:cubicBezTo>
                  <a:cubicBezTo>
                    <a:pt x="2664" y="394"/>
                    <a:pt x="2664" y="394"/>
                    <a:pt x="2664" y="394"/>
                  </a:cubicBezTo>
                  <a:cubicBezTo>
                    <a:pt x="2664" y="392"/>
                    <a:pt x="2664" y="390"/>
                    <a:pt x="2664" y="388"/>
                  </a:cubicBezTo>
                  <a:cubicBezTo>
                    <a:pt x="2664" y="382"/>
                    <a:pt x="2664" y="377"/>
                    <a:pt x="2665" y="371"/>
                  </a:cubicBezTo>
                  <a:cubicBezTo>
                    <a:pt x="2665" y="367"/>
                    <a:pt x="2665" y="363"/>
                    <a:pt x="2666" y="358"/>
                  </a:cubicBezTo>
                  <a:cubicBezTo>
                    <a:pt x="2666" y="354"/>
                    <a:pt x="2670" y="350"/>
                    <a:pt x="2675" y="351"/>
                  </a:cubicBezTo>
                  <a:cubicBezTo>
                    <a:pt x="2679" y="351"/>
                    <a:pt x="2683" y="355"/>
                    <a:pt x="2683" y="360"/>
                  </a:cubicBezTo>
                  <a:cubicBezTo>
                    <a:pt x="2682" y="364"/>
                    <a:pt x="2682" y="368"/>
                    <a:pt x="2682" y="373"/>
                  </a:cubicBezTo>
                  <a:cubicBezTo>
                    <a:pt x="2682" y="373"/>
                    <a:pt x="2682" y="373"/>
                    <a:pt x="2682" y="373"/>
                  </a:cubicBezTo>
                  <a:cubicBezTo>
                    <a:pt x="2681" y="378"/>
                    <a:pt x="2681" y="383"/>
                    <a:pt x="2681" y="388"/>
                  </a:cubicBezTo>
                  <a:cubicBezTo>
                    <a:pt x="2681" y="390"/>
                    <a:pt x="2681" y="392"/>
                    <a:pt x="2681" y="394"/>
                  </a:cubicBezTo>
                  <a:cubicBezTo>
                    <a:pt x="2680" y="418"/>
                    <a:pt x="2680" y="418"/>
                    <a:pt x="2680" y="418"/>
                  </a:cubicBezTo>
                  <a:cubicBezTo>
                    <a:pt x="2679" y="456"/>
                    <a:pt x="2675" y="494"/>
                    <a:pt x="2666" y="530"/>
                  </a:cubicBezTo>
                  <a:cubicBezTo>
                    <a:pt x="2662" y="549"/>
                    <a:pt x="2656" y="567"/>
                    <a:pt x="2650" y="585"/>
                  </a:cubicBezTo>
                  <a:cubicBezTo>
                    <a:pt x="2649" y="588"/>
                    <a:pt x="2646" y="590"/>
                    <a:pt x="2642" y="590"/>
                  </a:cubicBezTo>
                  <a:close/>
                  <a:moveTo>
                    <a:pt x="1754" y="553"/>
                  </a:moveTo>
                  <a:cubicBezTo>
                    <a:pt x="1750" y="553"/>
                    <a:pt x="1747" y="550"/>
                    <a:pt x="1746" y="547"/>
                  </a:cubicBezTo>
                  <a:cubicBezTo>
                    <a:pt x="1746" y="547"/>
                    <a:pt x="1746" y="547"/>
                    <a:pt x="1746" y="547"/>
                  </a:cubicBezTo>
                  <a:cubicBezTo>
                    <a:pt x="1745" y="542"/>
                    <a:pt x="1747" y="537"/>
                    <a:pt x="1752" y="536"/>
                  </a:cubicBezTo>
                  <a:cubicBezTo>
                    <a:pt x="1756" y="535"/>
                    <a:pt x="1761" y="538"/>
                    <a:pt x="1762" y="542"/>
                  </a:cubicBezTo>
                  <a:cubicBezTo>
                    <a:pt x="1764" y="547"/>
                    <a:pt x="1761" y="551"/>
                    <a:pt x="1756" y="553"/>
                  </a:cubicBezTo>
                  <a:cubicBezTo>
                    <a:pt x="1756" y="553"/>
                    <a:pt x="1755" y="553"/>
                    <a:pt x="1754" y="553"/>
                  </a:cubicBezTo>
                  <a:close/>
                  <a:moveTo>
                    <a:pt x="1747" y="525"/>
                  </a:moveTo>
                  <a:cubicBezTo>
                    <a:pt x="1743" y="525"/>
                    <a:pt x="1740" y="523"/>
                    <a:pt x="1739" y="519"/>
                  </a:cubicBezTo>
                  <a:cubicBezTo>
                    <a:pt x="1734" y="494"/>
                    <a:pt x="1731" y="469"/>
                    <a:pt x="1729" y="443"/>
                  </a:cubicBezTo>
                  <a:cubicBezTo>
                    <a:pt x="1729" y="443"/>
                    <a:pt x="1729" y="443"/>
                    <a:pt x="1729" y="443"/>
                  </a:cubicBezTo>
                  <a:cubicBezTo>
                    <a:pt x="1728" y="434"/>
                    <a:pt x="1728" y="426"/>
                    <a:pt x="1728" y="418"/>
                  </a:cubicBezTo>
                  <a:cubicBezTo>
                    <a:pt x="1727" y="394"/>
                    <a:pt x="1727" y="394"/>
                    <a:pt x="1727" y="394"/>
                  </a:cubicBezTo>
                  <a:cubicBezTo>
                    <a:pt x="1727" y="392"/>
                    <a:pt x="1727" y="390"/>
                    <a:pt x="1727" y="389"/>
                  </a:cubicBezTo>
                  <a:cubicBezTo>
                    <a:pt x="1727" y="383"/>
                    <a:pt x="1727" y="378"/>
                    <a:pt x="1726" y="372"/>
                  </a:cubicBezTo>
                  <a:cubicBezTo>
                    <a:pt x="1726" y="372"/>
                    <a:pt x="1726" y="372"/>
                    <a:pt x="1726" y="372"/>
                  </a:cubicBezTo>
                  <a:cubicBezTo>
                    <a:pt x="1725" y="356"/>
                    <a:pt x="1725" y="356"/>
                    <a:pt x="1725" y="356"/>
                  </a:cubicBezTo>
                  <a:cubicBezTo>
                    <a:pt x="1725" y="351"/>
                    <a:pt x="1725" y="351"/>
                    <a:pt x="1725" y="351"/>
                  </a:cubicBezTo>
                  <a:cubicBezTo>
                    <a:pt x="1725" y="350"/>
                    <a:pt x="1725" y="350"/>
                    <a:pt x="1724" y="350"/>
                  </a:cubicBezTo>
                  <a:cubicBezTo>
                    <a:pt x="1724" y="350"/>
                    <a:pt x="1724" y="349"/>
                    <a:pt x="1724" y="349"/>
                  </a:cubicBezTo>
                  <a:cubicBezTo>
                    <a:pt x="1722" y="330"/>
                    <a:pt x="1719" y="312"/>
                    <a:pt x="1715" y="294"/>
                  </a:cubicBezTo>
                  <a:cubicBezTo>
                    <a:pt x="1714" y="292"/>
                    <a:pt x="1715" y="290"/>
                    <a:pt x="1716" y="288"/>
                  </a:cubicBezTo>
                  <a:cubicBezTo>
                    <a:pt x="1717" y="286"/>
                    <a:pt x="1719" y="285"/>
                    <a:pt x="1721" y="284"/>
                  </a:cubicBezTo>
                  <a:cubicBezTo>
                    <a:pt x="1726" y="283"/>
                    <a:pt x="1730" y="286"/>
                    <a:pt x="1731" y="290"/>
                  </a:cubicBezTo>
                  <a:cubicBezTo>
                    <a:pt x="1736" y="309"/>
                    <a:pt x="1739" y="328"/>
                    <a:pt x="1741" y="347"/>
                  </a:cubicBezTo>
                  <a:cubicBezTo>
                    <a:pt x="1741" y="349"/>
                    <a:pt x="1741" y="349"/>
                    <a:pt x="1741" y="349"/>
                  </a:cubicBezTo>
                  <a:cubicBezTo>
                    <a:pt x="1741" y="349"/>
                    <a:pt x="1741" y="349"/>
                    <a:pt x="1741" y="349"/>
                  </a:cubicBezTo>
                  <a:cubicBezTo>
                    <a:pt x="1742" y="354"/>
                    <a:pt x="1742" y="354"/>
                    <a:pt x="1742" y="354"/>
                  </a:cubicBezTo>
                  <a:cubicBezTo>
                    <a:pt x="1743" y="371"/>
                    <a:pt x="1743" y="371"/>
                    <a:pt x="1743" y="371"/>
                  </a:cubicBezTo>
                  <a:cubicBezTo>
                    <a:pt x="1743" y="371"/>
                    <a:pt x="1743" y="371"/>
                    <a:pt x="1743" y="371"/>
                  </a:cubicBezTo>
                  <a:cubicBezTo>
                    <a:pt x="1744" y="377"/>
                    <a:pt x="1744" y="383"/>
                    <a:pt x="1744" y="388"/>
                  </a:cubicBezTo>
                  <a:cubicBezTo>
                    <a:pt x="1744" y="390"/>
                    <a:pt x="1744" y="392"/>
                    <a:pt x="1744" y="393"/>
                  </a:cubicBezTo>
                  <a:cubicBezTo>
                    <a:pt x="1745" y="417"/>
                    <a:pt x="1745" y="417"/>
                    <a:pt x="1745" y="417"/>
                  </a:cubicBezTo>
                  <a:cubicBezTo>
                    <a:pt x="1745" y="426"/>
                    <a:pt x="1745" y="434"/>
                    <a:pt x="1746" y="442"/>
                  </a:cubicBezTo>
                  <a:cubicBezTo>
                    <a:pt x="1746" y="442"/>
                    <a:pt x="1746" y="442"/>
                    <a:pt x="1746" y="442"/>
                  </a:cubicBezTo>
                  <a:cubicBezTo>
                    <a:pt x="1747" y="467"/>
                    <a:pt x="1751" y="491"/>
                    <a:pt x="1756" y="515"/>
                  </a:cubicBezTo>
                  <a:cubicBezTo>
                    <a:pt x="1757" y="520"/>
                    <a:pt x="1754" y="524"/>
                    <a:pt x="1749" y="525"/>
                  </a:cubicBezTo>
                  <a:cubicBezTo>
                    <a:pt x="1749" y="525"/>
                    <a:pt x="1748" y="525"/>
                    <a:pt x="1747" y="525"/>
                  </a:cubicBezTo>
                  <a:close/>
                  <a:moveTo>
                    <a:pt x="11" y="466"/>
                  </a:moveTo>
                  <a:cubicBezTo>
                    <a:pt x="6" y="466"/>
                    <a:pt x="3" y="462"/>
                    <a:pt x="2" y="458"/>
                  </a:cubicBezTo>
                  <a:cubicBezTo>
                    <a:pt x="2" y="453"/>
                    <a:pt x="5" y="449"/>
                    <a:pt x="10" y="449"/>
                  </a:cubicBezTo>
                  <a:cubicBezTo>
                    <a:pt x="14" y="448"/>
                    <a:pt x="19" y="452"/>
                    <a:pt x="19" y="456"/>
                  </a:cubicBezTo>
                  <a:cubicBezTo>
                    <a:pt x="19" y="459"/>
                    <a:pt x="19" y="461"/>
                    <a:pt x="17" y="463"/>
                  </a:cubicBezTo>
                  <a:cubicBezTo>
                    <a:pt x="16" y="464"/>
                    <a:pt x="14" y="465"/>
                    <a:pt x="11" y="466"/>
                  </a:cubicBezTo>
                  <a:cubicBezTo>
                    <a:pt x="11" y="466"/>
                    <a:pt x="11" y="466"/>
                    <a:pt x="11" y="466"/>
                  </a:cubicBezTo>
                  <a:close/>
                  <a:moveTo>
                    <a:pt x="9" y="437"/>
                  </a:moveTo>
                  <a:cubicBezTo>
                    <a:pt x="9" y="437"/>
                    <a:pt x="9" y="437"/>
                    <a:pt x="9" y="437"/>
                  </a:cubicBezTo>
                  <a:cubicBezTo>
                    <a:pt x="4" y="437"/>
                    <a:pt x="0" y="434"/>
                    <a:pt x="0" y="429"/>
                  </a:cubicBezTo>
                  <a:cubicBezTo>
                    <a:pt x="0" y="428"/>
                    <a:pt x="0" y="427"/>
                    <a:pt x="0" y="426"/>
                  </a:cubicBezTo>
                  <a:cubicBezTo>
                    <a:pt x="0" y="424"/>
                    <a:pt x="0" y="423"/>
                    <a:pt x="0" y="421"/>
                  </a:cubicBezTo>
                  <a:cubicBezTo>
                    <a:pt x="0" y="419"/>
                    <a:pt x="0" y="417"/>
                    <a:pt x="0" y="416"/>
                  </a:cubicBezTo>
                  <a:cubicBezTo>
                    <a:pt x="0" y="410"/>
                    <a:pt x="0" y="404"/>
                    <a:pt x="0" y="399"/>
                  </a:cubicBezTo>
                  <a:cubicBezTo>
                    <a:pt x="0" y="398"/>
                    <a:pt x="0" y="397"/>
                    <a:pt x="0" y="396"/>
                  </a:cubicBezTo>
                  <a:cubicBezTo>
                    <a:pt x="0" y="203"/>
                    <a:pt x="0" y="203"/>
                    <a:pt x="0" y="203"/>
                  </a:cubicBezTo>
                  <a:cubicBezTo>
                    <a:pt x="0" y="198"/>
                    <a:pt x="3" y="194"/>
                    <a:pt x="8" y="194"/>
                  </a:cubicBezTo>
                  <a:cubicBezTo>
                    <a:pt x="13" y="194"/>
                    <a:pt x="16" y="198"/>
                    <a:pt x="16" y="203"/>
                  </a:cubicBezTo>
                  <a:cubicBezTo>
                    <a:pt x="16" y="396"/>
                    <a:pt x="16" y="396"/>
                    <a:pt x="16" y="396"/>
                  </a:cubicBezTo>
                  <a:cubicBezTo>
                    <a:pt x="16" y="397"/>
                    <a:pt x="16" y="398"/>
                    <a:pt x="16" y="399"/>
                  </a:cubicBezTo>
                  <a:cubicBezTo>
                    <a:pt x="16" y="404"/>
                    <a:pt x="17" y="410"/>
                    <a:pt x="17" y="415"/>
                  </a:cubicBezTo>
                  <a:cubicBezTo>
                    <a:pt x="17" y="417"/>
                    <a:pt x="17" y="419"/>
                    <a:pt x="17" y="421"/>
                  </a:cubicBezTo>
                  <a:cubicBezTo>
                    <a:pt x="17" y="422"/>
                    <a:pt x="17" y="423"/>
                    <a:pt x="17" y="425"/>
                  </a:cubicBezTo>
                  <a:cubicBezTo>
                    <a:pt x="17" y="426"/>
                    <a:pt x="17" y="427"/>
                    <a:pt x="17" y="429"/>
                  </a:cubicBezTo>
                  <a:cubicBezTo>
                    <a:pt x="17" y="429"/>
                    <a:pt x="17" y="429"/>
                    <a:pt x="17" y="429"/>
                  </a:cubicBezTo>
                  <a:cubicBezTo>
                    <a:pt x="17" y="433"/>
                    <a:pt x="13" y="437"/>
                    <a:pt x="9" y="437"/>
                  </a:cubicBezTo>
                  <a:close/>
                  <a:moveTo>
                    <a:pt x="944" y="428"/>
                  </a:moveTo>
                  <a:cubicBezTo>
                    <a:pt x="944" y="428"/>
                    <a:pt x="944" y="428"/>
                    <a:pt x="943" y="428"/>
                  </a:cubicBezTo>
                  <a:cubicBezTo>
                    <a:pt x="941" y="428"/>
                    <a:pt x="939" y="427"/>
                    <a:pt x="938" y="425"/>
                  </a:cubicBezTo>
                  <a:cubicBezTo>
                    <a:pt x="936" y="424"/>
                    <a:pt x="935" y="421"/>
                    <a:pt x="935" y="419"/>
                  </a:cubicBezTo>
                  <a:cubicBezTo>
                    <a:pt x="935" y="415"/>
                    <a:pt x="939" y="411"/>
                    <a:pt x="944" y="411"/>
                  </a:cubicBezTo>
                  <a:cubicBezTo>
                    <a:pt x="944" y="411"/>
                    <a:pt x="944" y="411"/>
                    <a:pt x="944" y="411"/>
                  </a:cubicBezTo>
                  <a:cubicBezTo>
                    <a:pt x="946" y="411"/>
                    <a:pt x="948" y="412"/>
                    <a:pt x="950" y="414"/>
                  </a:cubicBezTo>
                  <a:cubicBezTo>
                    <a:pt x="951" y="415"/>
                    <a:pt x="952" y="417"/>
                    <a:pt x="952" y="420"/>
                  </a:cubicBezTo>
                  <a:cubicBezTo>
                    <a:pt x="952" y="424"/>
                    <a:pt x="948" y="428"/>
                    <a:pt x="944" y="428"/>
                  </a:cubicBezTo>
                  <a:close/>
                  <a:moveTo>
                    <a:pt x="944" y="400"/>
                  </a:moveTo>
                  <a:cubicBezTo>
                    <a:pt x="944" y="400"/>
                    <a:pt x="944" y="400"/>
                    <a:pt x="944" y="400"/>
                  </a:cubicBezTo>
                  <a:cubicBezTo>
                    <a:pt x="939" y="400"/>
                    <a:pt x="936" y="396"/>
                    <a:pt x="936" y="391"/>
                  </a:cubicBezTo>
                  <a:cubicBezTo>
                    <a:pt x="936" y="379"/>
                    <a:pt x="936" y="379"/>
                    <a:pt x="936" y="379"/>
                  </a:cubicBezTo>
                  <a:cubicBezTo>
                    <a:pt x="937" y="368"/>
                    <a:pt x="937" y="368"/>
                    <a:pt x="937" y="368"/>
                  </a:cubicBezTo>
                  <a:cubicBezTo>
                    <a:pt x="937" y="367"/>
                    <a:pt x="937" y="366"/>
                    <a:pt x="937" y="365"/>
                  </a:cubicBezTo>
                  <a:cubicBezTo>
                    <a:pt x="938" y="358"/>
                    <a:pt x="938" y="352"/>
                    <a:pt x="939" y="346"/>
                  </a:cubicBezTo>
                  <a:cubicBezTo>
                    <a:pt x="939" y="346"/>
                    <a:pt x="939" y="346"/>
                    <a:pt x="939" y="346"/>
                  </a:cubicBezTo>
                  <a:cubicBezTo>
                    <a:pt x="939" y="344"/>
                    <a:pt x="939" y="342"/>
                    <a:pt x="940" y="339"/>
                  </a:cubicBezTo>
                  <a:cubicBezTo>
                    <a:pt x="940" y="338"/>
                    <a:pt x="940" y="336"/>
                    <a:pt x="940" y="334"/>
                  </a:cubicBezTo>
                  <a:cubicBezTo>
                    <a:pt x="941" y="330"/>
                    <a:pt x="941" y="327"/>
                    <a:pt x="942" y="324"/>
                  </a:cubicBezTo>
                  <a:cubicBezTo>
                    <a:pt x="946" y="296"/>
                    <a:pt x="953" y="270"/>
                    <a:pt x="963" y="245"/>
                  </a:cubicBezTo>
                  <a:cubicBezTo>
                    <a:pt x="973" y="219"/>
                    <a:pt x="985" y="194"/>
                    <a:pt x="1000" y="172"/>
                  </a:cubicBezTo>
                  <a:cubicBezTo>
                    <a:pt x="1002" y="168"/>
                    <a:pt x="1008" y="167"/>
                    <a:pt x="1011" y="170"/>
                  </a:cubicBezTo>
                  <a:cubicBezTo>
                    <a:pt x="1015" y="172"/>
                    <a:pt x="1016" y="177"/>
                    <a:pt x="1014" y="181"/>
                  </a:cubicBezTo>
                  <a:cubicBezTo>
                    <a:pt x="986" y="223"/>
                    <a:pt x="967" y="274"/>
                    <a:pt x="959" y="327"/>
                  </a:cubicBezTo>
                  <a:cubicBezTo>
                    <a:pt x="959" y="327"/>
                    <a:pt x="959" y="327"/>
                    <a:pt x="959" y="327"/>
                  </a:cubicBezTo>
                  <a:cubicBezTo>
                    <a:pt x="958" y="330"/>
                    <a:pt x="958" y="332"/>
                    <a:pt x="957" y="336"/>
                  </a:cubicBezTo>
                  <a:cubicBezTo>
                    <a:pt x="957" y="338"/>
                    <a:pt x="957" y="340"/>
                    <a:pt x="957" y="341"/>
                  </a:cubicBezTo>
                  <a:cubicBezTo>
                    <a:pt x="956" y="344"/>
                    <a:pt x="956" y="346"/>
                    <a:pt x="956" y="348"/>
                  </a:cubicBezTo>
                  <a:cubicBezTo>
                    <a:pt x="956" y="348"/>
                    <a:pt x="956" y="348"/>
                    <a:pt x="956" y="348"/>
                  </a:cubicBezTo>
                  <a:cubicBezTo>
                    <a:pt x="955" y="354"/>
                    <a:pt x="954" y="360"/>
                    <a:pt x="954" y="367"/>
                  </a:cubicBezTo>
                  <a:cubicBezTo>
                    <a:pt x="953" y="380"/>
                    <a:pt x="953" y="380"/>
                    <a:pt x="953" y="380"/>
                  </a:cubicBezTo>
                  <a:cubicBezTo>
                    <a:pt x="953" y="391"/>
                    <a:pt x="953" y="391"/>
                    <a:pt x="953" y="391"/>
                  </a:cubicBezTo>
                  <a:cubicBezTo>
                    <a:pt x="953" y="396"/>
                    <a:pt x="949" y="400"/>
                    <a:pt x="944" y="400"/>
                  </a:cubicBezTo>
                  <a:close/>
                  <a:moveTo>
                    <a:pt x="3461" y="360"/>
                  </a:moveTo>
                  <a:cubicBezTo>
                    <a:pt x="3457" y="360"/>
                    <a:pt x="3453" y="357"/>
                    <a:pt x="3453" y="353"/>
                  </a:cubicBezTo>
                  <a:cubicBezTo>
                    <a:pt x="3452" y="348"/>
                    <a:pt x="3456" y="344"/>
                    <a:pt x="3460" y="343"/>
                  </a:cubicBezTo>
                  <a:cubicBezTo>
                    <a:pt x="3465" y="343"/>
                    <a:pt x="3469" y="346"/>
                    <a:pt x="3470" y="351"/>
                  </a:cubicBezTo>
                  <a:cubicBezTo>
                    <a:pt x="3470" y="356"/>
                    <a:pt x="3467" y="360"/>
                    <a:pt x="3462" y="360"/>
                  </a:cubicBezTo>
                  <a:cubicBezTo>
                    <a:pt x="3462" y="360"/>
                    <a:pt x="3462" y="360"/>
                    <a:pt x="3461" y="360"/>
                  </a:cubicBezTo>
                  <a:close/>
                  <a:moveTo>
                    <a:pt x="2677" y="340"/>
                  </a:moveTo>
                  <a:cubicBezTo>
                    <a:pt x="2677" y="340"/>
                    <a:pt x="2677" y="339"/>
                    <a:pt x="2676" y="339"/>
                  </a:cubicBezTo>
                  <a:cubicBezTo>
                    <a:pt x="2672" y="339"/>
                    <a:pt x="2668" y="334"/>
                    <a:pt x="2669" y="330"/>
                  </a:cubicBezTo>
                  <a:cubicBezTo>
                    <a:pt x="2669" y="330"/>
                    <a:pt x="2669" y="330"/>
                    <a:pt x="2669" y="330"/>
                  </a:cubicBezTo>
                  <a:cubicBezTo>
                    <a:pt x="2670" y="325"/>
                    <a:pt x="2674" y="322"/>
                    <a:pt x="2679" y="323"/>
                  </a:cubicBezTo>
                  <a:cubicBezTo>
                    <a:pt x="2681" y="323"/>
                    <a:pt x="2683" y="324"/>
                    <a:pt x="2684" y="326"/>
                  </a:cubicBezTo>
                  <a:cubicBezTo>
                    <a:pt x="2686" y="328"/>
                    <a:pt x="2686" y="330"/>
                    <a:pt x="2686" y="332"/>
                  </a:cubicBezTo>
                  <a:cubicBezTo>
                    <a:pt x="2685" y="336"/>
                    <a:pt x="2682" y="340"/>
                    <a:pt x="2677" y="340"/>
                  </a:cubicBezTo>
                  <a:close/>
                  <a:moveTo>
                    <a:pt x="3457" y="332"/>
                  </a:moveTo>
                  <a:cubicBezTo>
                    <a:pt x="3453" y="332"/>
                    <a:pt x="3450" y="329"/>
                    <a:pt x="3449" y="325"/>
                  </a:cubicBezTo>
                  <a:cubicBezTo>
                    <a:pt x="3441" y="275"/>
                    <a:pt x="3424" y="229"/>
                    <a:pt x="3399" y="188"/>
                  </a:cubicBezTo>
                  <a:cubicBezTo>
                    <a:pt x="3395" y="183"/>
                    <a:pt x="3392" y="178"/>
                    <a:pt x="3388" y="172"/>
                  </a:cubicBezTo>
                  <a:cubicBezTo>
                    <a:pt x="3377" y="157"/>
                    <a:pt x="3366" y="143"/>
                    <a:pt x="3353" y="130"/>
                  </a:cubicBezTo>
                  <a:cubicBezTo>
                    <a:pt x="3351" y="128"/>
                    <a:pt x="3351" y="126"/>
                    <a:pt x="3351" y="124"/>
                  </a:cubicBezTo>
                  <a:cubicBezTo>
                    <a:pt x="3351" y="122"/>
                    <a:pt x="3351" y="120"/>
                    <a:pt x="3353" y="118"/>
                  </a:cubicBezTo>
                  <a:cubicBezTo>
                    <a:pt x="3356" y="115"/>
                    <a:pt x="3362" y="115"/>
                    <a:pt x="3365" y="118"/>
                  </a:cubicBezTo>
                  <a:cubicBezTo>
                    <a:pt x="3378" y="132"/>
                    <a:pt x="3391" y="147"/>
                    <a:pt x="3402" y="163"/>
                  </a:cubicBezTo>
                  <a:cubicBezTo>
                    <a:pt x="3406" y="168"/>
                    <a:pt x="3409" y="174"/>
                    <a:pt x="3413" y="179"/>
                  </a:cubicBezTo>
                  <a:cubicBezTo>
                    <a:pt x="3439" y="222"/>
                    <a:pt x="3457" y="270"/>
                    <a:pt x="3466" y="323"/>
                  </a:cubicBezTo>
                  <a:cubicBezTo>
                    <a:pt x="3466" y="325"/>
                    <a:pt x="3466" y="327"/>
                    <a:pt x="3464" y="329"/>
                  </a:cubicBezTo>
                  <a:cubicBezTo>
                    <a:pt x="3463" y="331"/>
                    <a:pt x="3461" y="332"/>
                    <a:pt x="3459" y="332"/>
                  </a:cubicBezTo>
                  <a:cubicBezTo>
                    <a:pt x="3458" y="332"/>
                    <a:pt x="3458" y="332"/>
                    <a:pt x="3457" y="332"/>
                  </a:cubicBezTo>
                  <a:close/>
                  <a:moveTo>
                    <a:pt x="2682" y="312"/>
                  </a:moveTo>
                  <a:cubicBezTo>
                    <a:pt x="2682" y="312"/>
                    <a:pt x="2681" y="312"/>
                    <a:pt x="2681" y="311"/>
                  </a:cubicBezTo>
                  <a:cubicBezTo>
                    <a:pt x="2676" y="310"/>
                    <a:pt x="2673" y="306"/>
                    <a:pt x="2674" y="301"/>
                  </a:cubicBezTo>
                  <a:cubicBezTo>
                    <a:pt x="2678" y="282"/>
                    <a:pt x="2684" y="264"/>
                    <a:pt x="2690" y="246"/>
                  </a:cubicBezTo>
                  <a:cubicBezTo>
                    <a:pt x="2691" y="245"/>
                    <a:pt x="2691" y="243"/>
                    <a:pt x="2692" y="242"/>
                  </a:cubicBezTo>
                  <a:cubicBezTo>
                    <a:pt x="2712" y="189"/>
                    <a:pt x="2745" y="141"/>
                    <a:pt x="2786" y="103"/>
                  </a:cubicBezTo>
                  <a:cubicBezTo>
                    <a:pt x="2790" y="100"/>
                    <a:pt x="2795" y="100"/>
                    <a:pt x="2798" y="104"/>
                  </a:cubicBezTo>
                  <a:cubicBezTo>
                    <a:pt x="2802" y="107"/>
                    <a:pt x="2801" y="113"/>
                    <a:pt x="2798" y="116"/>
                  </a:cubicBezTo>
                  <a:cubicBezTo>
                    <a:pt x="2759" y="151"/>
                    <a:pt x="2727" y="197"/>
                    <a:pt x="2708" y="248"/>
                  </a:cubicBezTo>
                  <a:cubicBezTo>
                    <a:pt x="2707" y="249"/>
                    <a:pt x="2707" y="251"/>
                    <a:pt x="2706" y="252"/>
                  </a:cubicBezTo>
                  <a:cubicBezTo>
                    <a:pt x="2706" y="252"/>
                    <a:pt x="2706" y="252"/>
                    <a:pt x="2706" y="252"/>
                  </a:cubicBezTo>
                  <a:cubicBezTo>
                    <a:pt x="2700" y="269"/>
                    <a:pt x="2695" y="287"/>
                    <a:pt x="2691" y="305"/>
                  </a:cubicBezTo>
                  <a:cubicBezTo>
                    <a:pt x="2690" y="309"/>
                    <a:pt x="2686" y="312"/>
                    <a:pt x="2682" y="312"/>
                  </a:cubicBezTo>
                  <a:close/>
                  <a:moveTo>
                    <a:pt x="1715" y="274"/>
                  </a:moveTo>
                  <a:cubicBezTo>
                    <a:pt x="1712" y="274"/>
                    <a:pt x="1708" y="271"/>
                    <a:pt x="1707" y="268"/>
                  </a:cubicBezTo>
                  <a:cubicBezTo>
                    <a:pt x="1707" y="266"/>
                    <a:pt x="1707" y="263"/>
                    <a:pt x="1708" y="261"/>
                  </a:cubicBezTo>
                  <a:cubicBezTo>
                    <a:pt x="1709" y="259"/>
                    <a:pt x="1711" y="258"/>
                    <a:pt x="1713" y="257"/>
                  </a:cubicBezTo>
                  <a:cubicBezTo>
                    <a:pt x="1717" y="256"/>
                    <a:pt x="1722" y="258"/>
                    <a:pt x="1723" y="263"/>
                  </a:cubicBezTo>
                  <a:cubicBezTo>
                    <a:pt x="1724" y="265"/>
                    <a:pt x="1724" y="267"/>
                    <a:pt x="1723" y="269"/>
                  </a:cubicBezTo>
                  <a:cubicBezTo>
                    <a:pt x="1722" y="271"/>
                    <a:pt x="1720" y="273"/>
                    <a:pt x="1718" y="273"/>
                  </a:cubicBezTo>
                  <a:cubicBezTo>
                    <a:pt x="1717" y="274"/>
                    <a:pt x="1716" y="274"/>
                    <a:pt x="1715" y="274"/>
                  </a:cubicBezTo>
                  <a:close/>
                  <a:moveTo>
                    <a:pt x="1706" y="247"/>
                  </a:moveTo>
                  <a:cubicBezTo>
                    <a:pt x="1702" y="247"/>
                    <a:pt x="1699" y="245"/>
                    <a:pt x="1698" y="242"/>
                  </a:cubicBezTo>
                  <a:cubicBezTo>
                    <a:pt x="1680" y="198"/>
                    <a:pt x="1654" y="159"/>
                    <a:pt x="1621" y="126"/>
                  </a:cubicBezTo>
                  <a:cubicBezTo>
                    <a:pt x="1621" y="126"/>
                    <a:pt x="1621" y="126"/>
                    <a:pt x="1621" y="126"/>
                  </a:cubicBezTo>
                  <a:cubicBezTo>
                    <a:pt x="1615" y="120"/>
                    <a:pt x="1608" y="114"/>
                    <a:pt x="1602" y="109"/>
                  </a:cubicBezTo>
                  <a:cubicBezTo>
                    <a:pt x="1588" y="97"/>
                    <a:pt x="1573" y="86"/>
                    <a:pt x="1557" y="76"/>
                  </a:cubicBezTo>
                  <a:cubicBezTo>
                    <a:pt x="1555" y="75"/>
                    <a:pt x="1554" y="73"/>
                    <a:pt x="1554" y="71"/>
                  </a:cubicBezTo>
                  <a:cubicBezTo>
                    <a:pt x="1553" y="69"/>
                    <a:pt x="1553" y="66"/>
                    <a:pt x="1555" y="65"/>
                  </a:cubicBezTo>
                  <a:cubicBezTo>
                    <a:pt x="1557" y="61"/>
                    <a:pt x="1562" y="59"/>
                    <a:pt x="1566" y="62"/>
                  </a:cubicBezTo>
                  <a:cubicBezTo>
                    <a:pt x="1583" y="72"/>
                    <a:pt x="1599" y="83"/>
                    <a:pt x="1613" y="96"/>
                  </a:cubicBezTo>
                  <a:cubicBezTo>
                    <a:pt x="1620" y="102"/>
                    <a:pt x="1626" y="108"/>
                    <a:pt x="1633" y="114"/>
                  </a:cubicBezTo>
                  <a:cubicBezTo>
                    <a:pt x="1633" y="114"/>
                    <a:pt x="1633" y="114"/>
                    <a:pt x="1633" y="114"/>
                  </a:cubicBezTo>
                  <a:cubicBezTo>
                    <a:pt x="1667" y="148"/>
                    <a:pt x="1695" y="189"/>
                    <a:pt x="1714" y="235"/>
                  </a:cubicBezTo>
                  <a:cubicBezTo>
                    <a:pt x="1714" y="238"/>
                    <a:pt x="1714" y="240"/>
                    <a:pt x="1714" y="242"/>
                  </a:cubicBezTo>
                  <a:cubicBezTo>
                    <a:pt x="1713" y="244"/>
                    <a:pt x="1711" y="246"/>
                    <a:pt x="1709" y="247"/>
                  </a:cubicBezTo>
                  <a:cubicBezTo>
                    <a:pt x="1708" y="247"/>
                    <a:pt x="1707" y="247"/>
                    <a:pt x="1706" y="247"/>
                  </a:cubicBezTo>
                  <a:close/>
                  <a:moveTo>
                    <a:pt x="8" y="183"/>
                  </a:moveTo>
                  <a:cubicBezTo>
                    <a:pt x="3" y="183"/>
                    <a:pt x="0" y="179"/>
                    <a:pt x="0" y="174"/>
                  </a:cubicBezTo>
                  <a:cubicBezTo>
                    <a:pt x="0" y="170"/>
                    <a:pt x="3" y="166"/>
                    <a:pt x="8" y="166"/>
                  </a:cubicBezTo>
                  <a:cubicBezTo>
                    <a:pt x="13" y="166"/>
                    <a:pt x="16" y="170"/>
                    <a:pt x="16" y="174"/>
                  </a:cubicBezTo>
                  <a:cubicBezTo>
                    <a:pt x="16" y="179"/>
                    <a:pt x="13" y="183"/>
                    <a:pt x="8" y="183"/>
                  </a:cubicBezTo>
                  <a:close/>
                  <a:moveTo>
                    <a:pt x="1023" y="162"/>
                  </a:moveTo>
                  <a:cubicBezTo>
                    <a:pt x="1021" y="162"/>
                    <a:pt x="1019" y="162"/>
                    <a:pt x="1018" y="160"/>
                  </a:cubicBezTo>
                  <a:cubicBezTo>
                    <a:pt x="1016" y="159"/>
                    <a:pt x="1015" y="157"/>
                    <a:pt x="1015" y="155"/>
                  </a:cubicBezTo>
                  <a:cubicBezTo>
                    <a:pt x="1014" y="153"/>
                    <a:pt x="1015" y="150"/>
                    <a:pt x="1016" y="149"/>
                  </a:cubicBezTo>
                  <a:cubicBezTo>
                    <a:pt x="1019" y="145"/>
                    <a:pt x="1025" y="144"/>
                    <a:pt x="1028" y="147"/>
                  </a:cubicBezTo>
                  <a:cubicBezTo>
                    <a:pt x="1030" y="148"/>
                    <a:pt x="1031" y="150"/>
                    <a:pt x="1032" y="153"/>
                  </a:cubicBezTo>
                  <a:cubicBezTo>
                    <a:pt x="1032" y="155"/>
                    <a:pt x="1031" y="157"/>
                    <a:pt x="1030" y="159"/>
                  </a:cubicBezTo>
                  <a:cubicBezTo>
                    <a:pt x="1028" y="161"/>
                    <a:pt x="1026" y="162"/>
                    <a:pt x="1023" y="162"/>
                  </a:cubicBezTo>
                  <a:close/>
                  <a:moveTo>
                    <a:pt x="1041" y="141"/>
                  </a:moveTo>
                  <a:cubicBezTo>
                    <a:pt x="1039" y="141"/>
                    <a:pt x="1037" y="140"/>
                    <a:pt x="1036" y="138"/>
                  </a:cubicBezTo>
                  <a:cubicBezTo>
                    <a:pt x="1032" y="135"/>
                    <a:pt x="1032" y="130"/>
                    <a:pt x="1035" y="126"/>
                  </a:cubicBezTo>
                  <a:cubicBezTo>
                    <a:pt x="1048" y="112"/>
                    <a:pt x="1062" y="99"/>
                    <a:pt x="1078" y="87"/>
                  </a:cubicBezTo>
                  <a:cubicBezTo>
                    <a:pt x="1096" y="72"/>
                    <a:pt x="1117" y="59"/>
                    <a:pt x="1138" y="48"/>
                  </a:cubicBezTo>
                  <a:cubicBezTo>
                    <a:pt x="1138" y="48"/>
                    <a:pt x="1138" y="48"/>
                    <a:pt x="1138" y="48"/>
                  </a:cubicBezTo>
                  <a:cubicBezTo>
                    <a:pt x="1164" y="34"/>
                    <a:pt x="1192" y="24"/>
                    <a:pt x="1221" y="16"/>
                  </a:cubicBezTo>
                  <a:cubicBezTo>
                    <a:pt x="1225" y="14"/>
                    <a:pt x="1229" y="13"/>
                    <a:pt x="1233" y="12"/>
                  </a:cubicBezTo>
                  <a:cubicBezTo>
                    <a:pt x="1237" y="11"/>
                    <a:pt x="1242" y="14"/>
                    <a:pt x="1243" y="19"/>
                  </a:cubicBezTo>
                  <a:cubicBezTo>
                    <a:pt x="1243" y="21"/>
                    <a:pt x="1243" y="23"/>
                    <a:pt x="1242" y="25"/>
                  </a:cubicBezTo>
                  <a:cubicBezTo>
                    <a:pt x="1241" y="27"/>
                    <a:pt x="1239" y="28"/>
                    <a:pt x="1237" y="29"/>
                  </a:cubicBezTo>
                  <a:cubicBezTo>
                    <a:pt x="1233" y="30"/>
                    <a:pt x="1229" y="31"/>
                    <a:pt x="1225" y="32"/>
                  </a:cubicBezTo>
                  <a:cubicBezTo>
                    <a:pt x="1225" y="32"/>
                    <a:pt x="1225" y="32"/>
                    <a:pt x="1225" y="32"/>
                  </a:cubicBezTo>
                  <a:cubicBezTo>
                    <a:pt x="1197" y="40"/>
                    <a:pt x="1171" y="50"/>
                    <a:pt x="1146" y="63"/>
                  </a:cubicBezTo>
                  <a:cubicBezTo>
                    <a:pt x="1146" y="63"/>
                    <a:pt x="1146" y="63"/>
                    <a:pt x="1146" y="63"/>
                  </a:cubicBezTo>
                  <a:cubicBezTo>
                    <a:pt x="1126" y="74"/>
                    <a:pt x="1106" y="86"/>
                    <a:pt x="1088" y="100"/>
                  </a:cubicBezTo>
                  <a:cubicBezTo>
                    <a:pt x="1073" y="112"/>
                    <a:pt x="1060" y="125"/>
                    <a:pt x="1048" y="138"/>
                  </a:cubicBezTo>
                  <a:cubicBezTo>
                    <a:pt x="1046" y="140"/>
                    <a:pt x="1044" y="141"/>
                    <a:pt x="1041" y="141"/>
                  </a:cubicBezTo>
                  <a:close/>
                  <a:moveTo>
                    <a:pt x="3338" y="113"/>
                  </a:moveTo>
                  <a:cubicBezTo>
                    <a:pt x="3336" y="113"/>
                    <a:pt x="3334" y="112"/>
                    <a:pt x="3333" y="111"/>
                  </a:cubicBezTo>
                  <a:cubicBezTo>
                    <a:pt x="3333" y="111"/>
                    <a:pt x="3333" y="111"/>
                    <a:pt x="3333" y="111"/>
                  </a:cubicBezTo>
                  <a:cubicBezTo>
                    <a:pt x="3329" y="108"/>
                    <a:pt x="3329" y="103"/>
                    <a:pt x="3332" y="99"/>
                  </a:cubicBezTo>
                  <a:cubicBezTo>
                    <a:pt x="3335" y="96"/>
                    <a:pt x="3341" y="95"/>
                    <a:pt x="3344" y="98"/>
                  </a:cubicBezTo>
                  <a:cubicBezTo>
                    <a:pt x="3344" y="99"/>
                    <a:pt x="3344" y="99"/>
                    <a:pt x="3344" y="99"/>
                  </a:cubicBezTo>
                  <a:cubicBezTo>
                    <a:pt x="3344" y="99"/>
                    <a:pt x="3344" y="99"/>
                    <a:pt x="3344" y="99"/>
                  </a:cubicBezTo>
                  <a:cubicBezTo>
                    <a:pt x="3348" y="102"/>
                    <a:pt x="3348" y="107"/>
                    <a:pt x="3345" y="110"/>
                  </a:cubicBezTo>
                  <a:cubicBezTo>
                    <a:pt x="3343" y="112"/>
                    <a:pt x="3341" y="113"/>
                    <a:pt x="3338" y="113"/>
                  </a:cubicBezTo>
                  <a:close/>
                  <a:moveTo>
                    <a:pt x="2814" y="100"/>
                  </a:moveTo>
                  <a:cubicBezTo>
                    <a:pt x="2811" y="100"/>
                    <a:pt x="2809" y="99"/>
                    <a:pt x="2807" y="97"/>
                  </a:cubicBezTo>
                  <a:cubicBezTo>
                    <a:pt x="2804" y="93"/>
                    <a:pt x="2805" y="87"/>
                    <a:pt x="2809" y="85"/>
                  </a:cubicBezTo>
                  <a:cubicBezTo>
                    <a:pt x="2812" y="82"/>
                    <a:pt x="2818" y="83"/>
                    <a:pt x="2821" y="86"/>
                  </a:cubicBezTo>
                  <a:cubicBezTo>
                    <a:pt x="2823" y="90"/>
                    <a:pt x="2823" y="95"/>
                    <a:pt x="2819" y="98"/>
                  </a:cubicBezTo>
                  <a:cubicBezTo>
                    <a:pt x="2819" y="98"/>
                    <a:pt x="2819" y="98"/>
                    <a:pt x="2819" y="98"/>
                  </a:cubicBezTo>
                  <a:cubicBezTo>
                    <a:pt x="2818" y="99"/>
                    <a:pt x="2816" y="100"/>
                    <a:pt x="2814" y="100"/>
                  </a:cubicBezTo>
                  <a:close/>
                  <a:moveTo>
                    <a:pt x="3316" y="95"/>
                  </a:moveTo>
                  <a:cubicBezTo>
                    <a:pt x="3315" y="95"/>
                    <a:pt x="3313" y="95"/>
                    <a:pt x="3311" y="94"/>
                  </a:cubicBezTo>
                  <a:cubicBezTo>
                    <a:pt x="3301" y="86"/>
                    <a:pt x="3291" y="79"/>
                    <a:pt x="3280" y="73"/>
                  </a:cubicBezTo>
                  <a:cubicBezTo>
                    <a:pt x="3257" y="59"/>
                    <a:pt x="3231" y="47"/>
                    <a:pt x="3203" y="38"/>
                  </a:cubicBezTo>
                  <a:cubicBezTo>
                    <a:pt x="3189" y="33"/>
                    <a:pt x="3175" y="30"/>
                    <a:pt x="3161" y="26"/>
                  </a:cubicBezTo>
                  <a:cubicBezTo>
                    <a:pt x="3147" y="23"/>
                    <a:pt x="3133" y="21"/>
                    <a:pt x="3120" y="20"/>
                  </a:cubicBezTo>
                  <a:cubicBezTo>
                    <a:pt x="3115" y="19"/>
                    <a:pt x="3111" y="19"/>
                    <a:pt x="3106" y="18"/>
                  </a:cubicBezTo>
                  <a:cubicBezTo>
                    <a:pt x="3104" y="18"/>
                    <a:pt x="3102" y="17"/>
                    <a:pt x="3100" y="15"/>
                  </a:cubicBezTo>
                  <a:cubicBezTo>
                    <a:pt x="3099" y="13"/>
                    <a:pt x="3098" y="11"/>
                    <a:pt x="3098" y="9"/>
                  </a:cubicBezTo>
                  <a:cubicBezTo>
                    <a:pt x="3099" y="4"/>
                    <a:pt x="3103" y="1"/>
                    <a:pt x="3107" y="1"/>
                  </a:cubicBezTo>
                  <a:cubicBezTo>
                    <a:pt x="3112" y="2"/>
                    <a:pt x="3117" y="2"/>
                    <a:pt x="3122" y="3"/>
                  </a:cubicBezTo>
                  <a:cubicBezTo>
                    <a:pt x="3136" y="4"/>
                    <a:pt x="3150" y="7"/>
                    <a:pt x="3164" y="10"/>
                  </a:cubicBezTo>
                  <a:cubicBezTo>
                    <a:pt x="3179" y="13"/>
                    <a:pt x="3194" y="17"/>
                    <a:pt x="3208" y="22"/>
                  </a:cubicBezTo>
                  <a:cubicBezTo>
                    <a:pt x="3237" y="31"/>
                    <a:pt x="3264" y="44"/>
                    <a:pt x="3289" y="58"/>
                  </a:cubicBezTo>
                  <a:cubicBezTo>
                    <a:pt x="3300" y="65"/>
                    <a:pt x="3311" y="72"/>
                    <a:pt x="3321" y="80"/>
                  </a:cubicBezTo>
                  <a:cubicBezTo>
                    <a:pt x="3325" y="83"/>
                    <a:pt x="3326" y="88"/>
                    <a:pt x="3323" y="92"/>
                  </a:cubicBezTo>
                  <a:cubicBezTo>
                    <a:pt x="3322" y="94"/>
                    <a:pt x="3319" y="95"/>
                    <a:pt x="3316" y="95"/>
                  </a:cubicBezTo>
                  <a:close/>
                  <a:moveTo>
                    <a:pt x="2837" y="83"/>
                  </a:moveTo>
                  <a:cubicBezTo>
                    <a:pt x="2834" y="83"/>
                    <a:pt x="2831" y="82"/>
                    <a:pt x="2830" y="80"/>
                  </a:cubicBezTo>
                  <a:cubicBezTo>
                    <a:pt x="2829" y="78"/>
                    <a:pt x="2828" y="75"/>
                    <a:pt x="2829" y="73"/>
                  </a:cubicBezTo>
                  <a:cubicBezTo>
                    <a:pt x="2829" y="71"/>
                    <a:pt x="2830" y="69"/>
                    <a:pt x="2832" y="68"/>
                  </a:cubicBezTo>
                  <a:cubicBezTo>
                    <a:pt x="2848" y="57"/>
                    <a:pt x="2865" y="48"/>
                    <a:pt x="2883" y="40"/>
                  </a:cubicBezTo>
                  <a:cubicBezTo>
                    <a:pt x="2903" y="30"/>
                    <a:pt x="2924" y="23"/>
                    <a:pt x="2945" y="16"/>
                  </a:cubicBezTo>
                  <a:cubicBezTo>
                    <a:pt x="2945" y="16"/>
                    <a:pt x="2945" y="16"/>
                    <a:pt x="2945" y="16"/>
                  </a:cubicBezTo>
                  <a:cubicBezTo>
                    <a:pt x="2979" y="7"/>
                    <a:pt x="3014" y="1"/>
                    <a:pt x="3050" y="0"/>
                  </a:cubicBezTo>
                  <a:cubicBezTo>
                    <a:pt x="3050" y="0"/>
                    <a:pt x="3050" y="0"/>
                    <a:pt x="3050" y="0"/>
                  </a:cubicBezTo>
                  <a:cubicBezTo>
                    <a:pt x="3055" y="0"/>
                    <a:pt x="3059" y="3"/>
                    <a:pt x="3059" y="8"/>
                  </a:cubicBezTo>
                  <a:cubicBezTo>
                    <a:pt x="3059" y="13"/>
                    <a:pt x="3055" y="17"/>
                    <a:pt x="3051" y="17"/>
                  </a:cubicBezTo>
                  <a:cubicBezTo>
                    <a:pt x="3016" y="18"/>
                    <a:pt x="2982" y="24"/>
                    <a:pt x="2950" y="33"/>
                  </a:cubicBezTo>
                  <a:cubicBezTo>
                    <a:pt x="2950" y="33"/>
                    <a:pt x="2950" y="33"/>
                    <a:pt x="2950" y="33"/>
                  </a:cubicBezTo>
                  <a:cubicBezTo>
                    <a:pt x="2929" y="39"/>
                    <a:pt x="2909" y="46"/>
                    <a:pt x="2890" y="55"/>
                  </a:cubicBezTo>
                  <a:cubicBezTo>
                    <a:pt x="2890" y="55"/>
                    <a:pt x="2890" y="55"/>
                    <a:pt x="2889" y="55"/>
                  </a:cubicBezTo>
                  <a:cubicBezTo>
                    <a:pt x="2873" y="63"/>
                    <a:pt x="2857" y="72"/>
                    <a:pt x="2842" y="82"/>
                  </a:cubicBezTo>
                  <a:cubicBezTo>
                    <a:pt x="2840" y="83"/>
                    <a:pt x="2839" y="83"/>
                    <a:pt x="2837" y="83"/>
                  </a:cubicBezTo>
                  <a:close/>
                  <a:moveTo>
                    <a:pt x="1537" y="63"/>
                  </a:moveTo>
                  <a:cubicBezTo>
                    <a:pt x="1536" y="63"/>
                    <a:pt x="1535" y="63"/>
                    <a:pt x="1533" y="63"/>
                  </a:cubicBezTo>
                  <a:cubicBezTo>
                    <a:pt x="1531" y="61"/>
                    <a:pt x="1530" y="60"/>
                    <a:pt x="1529" y="58"/>
                  </a:cubicBezTo>
                  <a:cubicBezTo>
                    <a:pt x="1528" y="55"/>
                    <a:pt x="1529" y="53"/>
                    <a:pt x="1530" y="51"/>
                  </a:cubicBezTo>
                  <a:cubicBezTo>
                    <a:pt x="1532" y="47"/>
                    <a:pt x="1537" y="45"/>
                    <a:pt x="1541" y="47"/>
                  </a:cubicBezTo>
                  <a:cubicBezTo>
                    <a:pt x="1543" y="48"/>
                    <a:pt x="1545" y="50"/>
                    <a:pt x="1545" y="52"/>
                  </a:cubicBezTo>
                  <a:cubicBezTo>
                    <a:pt x="1546" y="55"/>
                    <a:pt x="1546" y="57"/>
                    <a:pt x="1545" y="59"/>
                  </a:cubicBezTo>
                  <a:cubicBezTo>
                    <a:pt x="1543" y="62"/>
                    <a:pt x="1540" y="63"/>
                    <a:pt x="1537" y="63"/>
                  </a:cubicBezTo>
                  <a:close/>
                  <a:moveTo>
                    <a:pt x="1512" y="51"/>
                  </a:moveTo>
                  <a:cubicBezTo>
                    <a:pt x="1511" y="51"/>
                    <a:pt x="1509" y="51"/>
                    <a:pt x="1508" y="51"/>
                  </a:cubicBezTo>
                  <a:cubicBezTo>
                    <a:pt x="1505" y="49"/>
                    <a:pt x="1502" y="48"/>
                    <a:pt x="1498" y="46"/>
                  </a:cubicBezTo>
                  <a:cubicBezTo>
                    <a:pt x="1498" y="46"/>
                    <a:pt x="1498" y="46"/>
                    <a:pt x="1498" y="46"/>
                  </a:cubicBezTo>
                  <a:cubicBezTo>
                    <a:pt x="1498" y="46"/>
                    <a:pt x="1498" y="46"/>
                    <a:pt x="1498" y="46"/>
                  </a:cubicBezTo>
                  <a:cubicBezTo>
                    <a:pt x="1495" y="45"/>
                    <a:pt x="1493" y="45"/>
                    <a:pt x="1491" y="44"/>
                  </a:cubicBezTo>
                  <a:cubicBezTo>
                    <a:pt x="1487" y="42"/>
                    <a:pt x="1482" y="40"/>
                    <a:pt x="1478" y="39"/>
                  </a:cubicBezTo>
                  <a:cubicBezTo>
                    <a:pt x="1478" y="39"/>
                    <a:pt x="1478" y="39"/>
                    <a:pt x="1478" y="39"/>
                  </a:cubicBezTo>
                  <a:cubicBezTo>
                    <a:pt x="1451" y="30"/>
                    <a:pt x="1423" y="24"/>
                    <a:pt x="1395" y="20"/>
                  </a:cubicBezTo>
                  <a:cubicBezTo>
                    <a:pt x="1395" y="20"/>
                    <a:pt x="1395" y="20"/>
                    <a:pt x="1395" y="20"/>
                  </a:cubicBezTo>
                  <a:cubicBezTo>
                    <a:pt x="1379" y="18"/>
                    <a:pt x="1363" y="17"/>
                    <a:pt x="1347" y="17"/>
                  </a:cubicBezTo>
                  <a:cubicBezTo>
                    <a:pt x="1347" y="17"/>
                    <a:pt x="1347" y="17"/>
                    <a:pt x="1347" y="17"/>
                  </a:cubicBezTo>
                  <a:cubicBezTo>
                    <a:pt x="1345" y="17"/>
                    <a:pt x="1343" y="17"/>
                    <a:pt x="1340" y="17"/>
                  </a:cubicBezTo>
                  <a:cubicBezTo>
                    <a:pt x="1330" y="17"/>
                    <a:pt x="1320" y="17"/>
                    <a:pt x="1309" y="18"/>
                  </a:cubicBezTo>
                  <a:cubicBezTo>
                    <a:pt x="1309" y="18"/>
                    <a:pt x="1309" y="18"/>
                    <a:pt x="1309" y="18"/>
                  </a:cubicBezTo>
                  <a:cubicBezTo>
                    <a:pt x="1304" y="18"/>
                    <a:pt x="1300" y="18"/>
                    <a:pt x="1295" y="19"/>
                  </a:cubicBezTo>
                  <a:cubicBezTo>
                    <a:pt x="1294" y="19"/>
                    <a:pt x="1292" y="19"/>
                    <a:pt x="1291" y="19"/>
                  </a:cubicBezTo>
                  <a:cubicBezTo>
                    <a:pt x="1286" y="20"/>
                    <a:pt x="1282" y="16"/>
                    <a:pt x="1282" y="12"/>
                  </a:cubicBezTo>
                  <a:cubicBezTo>
                    <a:pt x="1281" y="7"/>
                    <a:pt x="1285" y="3"/>
                    <a:pt x="1289" y="2"/>
                  </a:cubicBezTo>
                  <a:cubicBezTo>
                    <a:pt x="1291" y="2"/>
                    <a:pt x="1292" y="2"/>
                    <a:pt x="1294" y="2"/>
                  </a:cubicBezTo>
                  <a:cubicBezTo>
                    <a:pt x="1298" y="1"/>
                    <a:pt x="1303" y="1"/>
                    <a:pt x="1308" y="1"/>
                  </a:cubicBezTo>
                  <a:cubicBezTo>
                    <a:pt x="1309" y="1"/>
                    <a:pt x="1309" y="1"/>
                    <a:pt x="1309" y="1"/>
                  </a:cubicBezTo>
                  <a:cubicBezTo>
                    <a:pt x="1319" y="0"/>
                    <a:pt x="1330" y="0"/>
                    <a:pt x="1340" y="0"/>
                  </a:cubicBezTo>
                  <a:cubicBezTo>
                    <a:pt x="1343" y="0"/>
                    <a:pt x="1345" y="0"/>
                    <a:pt x="1347" y="0"/>
                  </a:cubicBezTo>
                  <a:cubicBezTo>
                    <a:pt x="1363" y="0"/>
                    <a:pt x="1380" y="1"/>
                    <a:pt x="1396" y="3"/>
                  </a:cubicBezTo>
                  <a:cubicBezTo>
                    <a:pt x="1396" y="3"/>
                    <a:pt x="1396" y="3"/>
                    <a:pt x="1396" y="3"/>
                  </a:cubicBezTo>
                  <a:cubicBezTo>
                    <a:pt x="1397" y="3"/>
                    <a:pt x="1397" y="3"/>
                    <a:pt x="1397" y="3"/>
                  </a:cubicBezTo>
                  <a:cubicBezTo>
                    <a:pt x="1397" y="3"/>
                    <a:pt x="1397" y="3"/>
                    <a:pt x="1397" y="3"/>
                  </a:cubicBezTo>
                  <a:cubicBezTo>
                    <a:pt x="1397" y="3"/>
                    <a:pt x="1397" y="3"/>
                    <a:pt x="1397" y="3"/>
                  </a:cubicBezTo>
                  <a:cubicBezTo>
                    <a:pt x="1426" y="7"/>
                    <a:pt x="1455" y="13"/>
                    <a:pt x="1483" y="23"/>
                  </a:cubicBezTo>
                  <a:cubicBezTo>
                    <a:pt x="1488" y="24"/>
                    <a:pt x="1493" y="26"/>
                    <a:pt x="1497" y="28"/>
                  </a:cubicBezTo>
                  <a:cubicBezTo>
                    <a:pt x="1500" y="29"/>
                    <a:pt x="1502" y="30"/>
                    <a:pt x="1504" y="30"/>
                  </a:cubicBezTo>
                  <a:cubicBezTo>
                    <a:pt x="1504" y="30"/>
                    <a:pt x="1504" y="30"/>
                    <a:pt x="1504" y="30"/>
                  </a:cubicBezTo>
                  <a:cubicBezTo>
                    <a:pt x="1504" y="31"/>
                    <a:pt x="1504" y="31"/>
                    <a:pt x="1504" y="31"/>
                  </a:cubicBezTo>
                  <a:cubicBezTo>
                    <a:pt x="1508" y="32"/>
                    <a:pt x="1511" y="34"/>
                    <a:pt x="1515" y="35"/>
                  </a:cubicBezTo>
                  <a:cubicBezTo>
                    <a:pt x="1516" y="36"/>
                    <a:pt x="1516" y="36"/>
                    <a:pt x="1516" y="36"/>
                  </a:cubicBezTo>
                  <a:cubicBezTo>
                    <a:pt x="1516" y="36"/>
                    <a:pt x="1516" y="36"/>
                    <a:pt x="1516" y="36"/>
                  </a:cubicBezTo>
                  <a:cubicBezTo>
                    <a:pt x="1518" y="36"/>
                    <a:pt x="1519" y="38"/>
                    <a:pt x="1520" y="40"/>
                  </a:cubicBezTo>
                  <a:cubicBezTo>
                    <a:pt x="1520" y="42"/>
                    <a:pt x="1520" y="44"/>
                    <a:pt x="1519" y="46"/>
                  </a:cubicBezTo>
                  <a:cubicBezTo>
                    <a:pt x="1518" y="49"/>
                    <a:pt x="1515" y="51"/>
                    <a:pt x="1512" y="51"/>
                  </a:cubicBezTo>
                  <a:close/>
                  <a:moveTo>
                    <a:pt x="1262" y="23"/>
                  </a:moveTo>
                  <a:cubicBezTo>
                    <a:pt x="1258" y="23"/>
                    <a:pt x="1255" y="20"/>
                    <a:pt x="1254" y="16"/>
                  </a:cubicBezTo>
                  <a:cubicBezTo>
                    <a:pt x="1253" y="14"/>
                    <a:pt x="1254" y="12"/>
                    <a:pt x="1255" y="10"/>
                  </a:cubicBezTo>
                  <a:cubicBezTo>
                    <a:pt x="1256" y="8"/>
                    <a:pt x="1258" y="7"/>
                    <a:pt x="1261" y="7"/>
                  </a:cubicBezTo>
                  <a:cubicBezTo>
                    <a:pt x="1265" y="6"/>
                    <a:pt x="1270" y="9"/>
                    <a:pt x="1271" y="13"/>
                  </a:cubicBezTo>
                  <a:cubicBezTo>
                    <a:pt x="1271" y="15"/>
                    <a:pt x="1271" y="18"/>
                    <a:pt x="1269" y="20"/>
                  </a:cubicBezTo>
                  <a:cubicBezTo>
                    <a:pt x="1268" y="22"/>
                    <a:pt x="1266" y="23"/>
                    <a:pt x="1264" y="23"/>
                  </a:cubicBezTo>
                  <a:cubicBezTo>
                    <a:pt x="1263" y="23"/>
                    <a:pt x="1263" y="23"/>
                    <a:pt x="1262" y="23"/>
                  </a:cubicBezTo>
                  <a:close/>
                  <a:moveTo>
                    <a:pt x="3079" y="17"/>
                  </a:moveTo>
                  <a:cubicBezTo>
                    <a:pt x="3078" y="17"/>
                    <a:pt x="3078" y="17"/>
                    <a:pt x="3078" y="17"/>
                  </a:cubicBezTo>
                  <a:cubicBezTo>
                    <a:pt x="3074" y="17"/>
                    <a:pt x="3070" y="13"/>
                    <a:pt x="3070" y="8"/>
                  </a:cubicBezTo>
                  <a:cubicBezTo>
                    <a:pt x="3070" y="3"/>
                    <a:pt x="3074" y="0"/>
                    <a:pt x="3079" y="0"/>
                  </a:cubicBezTo>
                  <a:cubicBezTo>
                    <a:pt x="3079" y="0"/>
                    <a:pt x="3079" y="0"/>
                    <a:pt x="3079" y="0"/>
                  </a:cubicBezTo>
                  <a:cubicBezTo>
                    <a:pt x="3081" y="0"/>
                    <a:pt x="3083" y="1"/>
                    <a:pt x="3085" y="2"/>
                  </a:cubicBezTo>
                  <a:cubicBezTo>
                    <a:pt x="3086" y="4"/>
                    <a:pt x="3087" y="6"/>
                    <a:pt x="3087" y="8"/>
                  </a:cubicBezTo>
                  <a:cubicBezTo>
                    <a:pt x="3087" y="13"/>
                    <a:pt x="3083" y="17"/>
                    <a:pt x="307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2">
              <a:extLst>
                <a:ext uri="{FF2B5EF4-FFF2-40B4-BE49-F238E27FC236}">
                  <a16:creationId xmlns:a16="http://schemas.microsoft.com/office/drawing/2014/main" id="{1D7AEE5A-1E13-4E9C-B540-56509FFDF315}"/>
                </a:ext>
              </a:extLst>
            </p:cNvPr>
            <p:cNvSpPr>
              <a:spLocks noEditPoints="1"/>
            </p:cNvSpPr>
            <p:nvPr/>
          </p:nvSpPr>
          <p:spPr bwMode="auto">
            <a:xfrm>
              <a:off x="4824120" y="17259130"/>
              <a:ext cx="11026775" cy="2805113"/>
            </a:xfrm>
            <a:custGeom>
              <a:avLst/>
              <a:gdLst>
                <a:gd name="T0" fmla="*/ 570 w 3472"/>
                <a:gd name="T1" fmla="*/ 861 h 881"/>
                <a:gd name="T2" fmla="*/ 2254 w 3472"/>
                <a:gd name="T3" fmla="*/ 873 h 881"/>
                <a:gd name="T4" fmla="*/ 2147 w 3472"/>
                <a:gd name="T5" fmla="*/ 856 h 881"/>
                <a:gd name="T6" fmla="*/ 2367 w 3472"/>
                <a:gd name="T7" fmla="*/ 849 h 881"/>
                <a:gd name="T8" fmla="*/ 2275 w 3472"/>
                <a:gd name="T9" fmla="*/ 880 h 881"/>
                <a:gd name="T10" fmla="*/ 626 w 3472"/>
                <a:gd name="T11" fmla="*/ 869 h 881"/>
                <a:gd name="T12" fmla="*/ 721 w 3472"/>
                <a:gd name="T13" fmla="*/ 841 h 881"/>
                <a:gd name="T14" fmla="*/ 339 w 3472"/>
                <a:gd name="T15" fmla="*/ 836 h 881"/>
                <a:gd name="T16" fmla="*/ 144 w 3472"/>
                <a:gd name="T17" fmla="*/ 712 h 881"/>
                <a:gd name="T18" fmla="*/ 1994 w 3472"/>
                <a:gd name="T19" fmla="*/ 805 h 881"/>
                <a:gd name="T20" fmla="*/ 2508 w 3472"/>
                <a:gd name="T21" fmla="*/ 802 h 881"/>
                <a:gd name="T22" fmla="*/ 1807 w 3472"/>
                <a:gd name="T23" fmla="*/ 653 h 881"/>
                <a:gd name="T24" fmla="*/ 2525 w 3472"/>
                <a:gd name="T25" fmla="*/ 801 h 881"/>
                <a:gd name="T26" fmla="*/ 2606 w 3472"/>
                <a:gd name="T27" fmla="*/ 739 h 881"/>
                <a:gd name="T28" fmla="*/ 848 w 3472"/>
                <a:gd name="T29" fmla="*/ 762 h 881"/>
                <a:gd name="T30" fmla="*/ 971 w 3472"/>
                <a:gd name="T31" fmla="*/ 569 h 881"/>
                <a:gd name="T32" fmla="*/ 861 w 3472"/>
                <a:gd name="T33" fmla="*/ 751 h 881"/>
                <a:gd name="T34" fmla="*/ 3464 w 3472"/>
                <a:gd name="T35" fmla="*/ 580 h 881"/>
                <a:gd name="T36" fmla="*/ 17 w 3472"/>
                <a:gd name="T37" fmla="*/ 475 h 881"/>
                <a:gd name="T38" fmla="*/ 1794 w 3472"/>
                <a:gd name="T39" fmla="*/ 634 h 881"/>
                <a:gd name="T40" fmla="*/ 2692 w 3472"/>
                <a:gd name="T41" fmla="*/ 624 h 881"/>
                <a:gd name="T42" fmla="*/ 1746 w 3472"/>
                <a:gd name="T43" fmla="*/ 409 h 881"/>
                <a:gd name="T44" fmla="*/ 2720 w 3472"/>
                <a:gd name="T45" fmla="*/ 502 h 881"/>
                <a:gd name="T46" fmla="*/ 2705 w 3472"/>
                <a:gd name="T47" fmla="*/ 598 h 881"/>
                <a:gd name="T48" fmla="*/ 981 w 3472"/>
                <a:gd name="T49" fmla="*/ 543 h 881"/>
                <a:gd name="T50" fmla="*/ 3454 w 3472"/>
                <a:gd name="T51" fmla="*/ 330 h 881"/>
                <a:gd name="T52" fmla="*/ 3472 w 3472"/>
                <a:gd name="T53" fmla="*/ 532 h 881"/>
                <a:gd name="T54" fmla="*/ 1009 w 3472"/>
                <a:gd name="T55" fmla="*/ 336 h 881"/>
                <a:gd name="T56" fmla="*/ 1026 w 3472"/>
                <a:gd name="T57" fmla="*/ 334 h 881"/>
                <a:gd name="T58" fmla="*/ 23 w 3472"/>
                <a:gd name="T59" fmla="*/ 455 h 881"/>
                <a:gd name="T60" fmla="*/ 0 w 3472"/>
                <a:gd name="T61" fmla="*/ 364 h 881"/>
                <a:gd name="T62" fmla="*/ 17 w 3472"/>
                <a:gd name="T63" fmla="*/ 400 h 881"/>
                <a:gd name="T64" fmla="*/ 1745 w 3472"/>
                <a:gd name="T65" fmla="*/ 375 h 881"/>
                <a:gd name="T66" fmla="*/ 2753 w 3472"/>
                <a:gd name="T67" fmla="*/ 364 h 881"/>
                <a:gd name="T68" fmla="*/ 1663 w 3472"/>
                <a:gd name="T69" fmla="*/ 149 h 881"/>
                <a:gd name="T70" fmla="*/ 1736 w 3472"/>
                <a:gd name="T71" fmla="*/ 355 h 881"/>
                <a:gd name="T72" fmla="*/ 2822 w 3472"/>
                <a:gd name="T73" fmla="*/ 147 h 881"/>
                <a:gd name="T74" fmla="*/ 3466 w 3472"/>
                <a:gd name="T75" fmla="*/ 293 h 881"/>
                <a:gd name="T76" fmla="*/ 1024 w 3472"/>
                <a:gd name="T77" fmla="*/ 292 h 881"/>
                <a:gd name="T78" fmla="*/ 3369 w 3472"/>
                <a:gd name="T79" fmla="*/ 102 h 881"/>
                <a:gd name="T80" fmla="*/ 1062 w 3472"/>
                <a:gd name="T81" fmla="*/ 163 h 881"/>
                <a:gd name="T82" fmla="*/ 1039 w 3472"/>
                <a:gd name="T83" fmla="*/ 258 h 881"/>
                <a:gd name="T84" fmla="*/ 8 w 3472"/>
                <a:gd name="T85" fmla="*/ 117 h 881"/>
                <a:gd name="T86" fmla="*/ 1660 w 3472"/>
                <a:gd name="T87" fmla="*/ 135 h 881"/>
                <a:gd name="T88" fmla="*/ 2833 w 3472"/>
                <a:gd name="T89" fmla="*/ 128 h 881"/>
                <a:gd name="T90" fmla="*/ 1531 w 3472"/>
                <a:gd name="T91" fmla="*/ 49 h 881"/>
                <a:gd name="T92" fmla="*/ 1527 w 3472"/>
                <a:gd name="T93" fmla="*/ 29 h 881"/>
                <a:gd name="T94" fmla="*/ 1569 w 3472"/>
                <a:gd name="T95" fmla="*/ 49 h 881"/>
                <a:gd name="T96" fmla="*/ 2851 w 3472"/>
                <a:gd name="T97" fmla="*/ 91 h 881"/>
                <a:gd name="T98" fmla="*/ 2937 w 3472"/>
                <a:gd name="T99" fmla="*/ 55 h 881"/>
                <a:gd name="T100" fmla="*/ 3330 w 3472"/>
                <a:gd name="T101" fmla="*/ 73 h 881"/>
                <a:gd name="T102" fmla="*/ 3294 w 3472"/>
                <a:gd name="T103" fmla="*/ 67 h 881"/>
                <a:gd name="T104" fmla="*/ 3104 w 3472"/>
                <a:gd name="T105" fmla="*/ 1 h 881"/>
                <a:gd name="T106" fmla="*/ 1184 w 3472"/>
                <a:gd name="T107" fmla="*/ 58 h 881"/>
                <a:gd name="T108" fmla="*/ 1286 w 3472"/>
                <a:gd name="T109" fmla="*/ 10 h 881"/>
                <a:gd name="T110" fmla="*/ 1400 w 3472"/>
                <a:gd name="T111" fmla="*/ 4 h 881"/>
                <a:gd name="T112" fmla="*/ 1301 w 3472"/>
                <a:gd name="T113" fmla="*/ 25 h 881"/>
                <a:gd name="T114" fmla="*/ 1421 w 3472"/>
                <a:gd name="T115" fmla="*/ 20 h 881"/>
                <a:gd name="T116" fmla="*/ 3069 w 3472"/>
                <a:gd name="T117" fmla="*/ 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2" h="881">
                  <a:moveTo>
                    <a:pt x="512" y="881"/>
                  </a:moveTo>
                  <a:cubicBezTo>
                    <a:pt x="494" y="881"/>
                    <a:pt x="475" y="880"/>
                    <a:pt x="457" y="879"/>
                  </a:cubicBezTo>
                  <a:cubicBezTo>
                    <a:pt x="444" y="877"/>
                    <a:pt x="432" y="876"/>
                    <a:pt x="420" y="874"/>
                  </a:cubicBezTo>
                  <a:cubicBezTo>
                    <a:pt x="400" y="871"/>
                    <a:pt x="380" y="866"/>
                    <a:pt x="361" y="861"/>
                  </a:cubicBezTo>
                  <a:cubicBezTo>
                    <a:pt x="356" y="859"/>
                    <a:pt x="354" y="855"/>
                    <a:pt x="355" y="850"/>
                  </a:cubicBezTo>
                  <a:cubicBezTo>
                    <a:pt x="356" y="846"/>
                    <a:pt x="361" y="843"/>
                    <a:pt x="365" y="844"/>
                  </a:cubicBezTo>
                  <a:cubicBezTo>
                    <a:pt x="384" y="850"/>
                    <a:pt x="403" y="854"/>
                    <a:pt x="423" y="857"/>
                  </a:cubicBezTo>
                  <a:cubicBezTo>
                    <a:pt x="435" y="859"/>
                    <a:pt x="447" y="861"/>
                    <a:pt x="458" y="862"/>
                  </a:cubicBezTo>
                  <a:cubicBezTo>
                    <a:pt x="482" y="864"/>
                    <a:pt x="505" y="865"/>
                    <a:pt x="529" y="864"/>
                  </a:cubicBezTo>
                  <a:cubicBezTo>
                    <a:pt x="542" y="864"/>
                    <a:pt x="556" y="863"/>
                    <a:pt x="570" y="861"/>
                  </a:cubicBezTo>
                  <a:cubicBezTo>
                    <a:pt x="574" y="861"/>
                    <a:pt x="578" y="864"/>
                    <a:pt x="579" y="869"/>
                  </a:cubicBezTo>
                  <a:cubicBezTo>
                    <a:pt x="579" y="874"/>
                    <a:pt x="576" y="878"/>
                    <a:pt x="571" y="878"/>
                  </a:cubicBezTo>
                  <a:cubicBezTo>
                    <a:pt x="558" y="880"/>
                    <a:pt x="543" y="881"/>
                    <a:pt x="530" y="881"/>
                  </a:cubicBezTo>
                  <a:cubicBezTo>
                    <a:pt x="524" y="881"/>
                    <a:pt x="518" y="881"/>
                    <a:pt x="512" y="881"/>
                  </a:cubicBezTo>
                  <a:close/>
                  <a:moveTo>
                    <a:pt x="2246" y="881"/>
                  </a:moveTo>
                  <a:cubicBezTo>
                    <a:pt x="2246" y="881"/>
                    <a:pt x="2246" y="881"/>
                    <a:pt x="2246" y="881"/>
                  </a:cubicBezTo>
                  <a:cubicBezTo>
                    <a:pt x="2241" y="881"/>
                    <a:pt x="2237" y="878"/>
                    <a:pt x="2237" y="873"/>
                  </a:cubicBezTo>
                  <a:cubicBezTo>
                    <a:pt x="2237" y="868"/>
                    <a:pt x="2241" y="864"/>
                    <a:pt x="2246" y="864"/>
                  </a:cubicBezTo>
                  <a:cubicBezTo>
                    <a:pt x="2246" y="864"/>
                    <a:pt x="2246" y="864"/>
                    <a:pt x="2246" y="864"/>
                  </a:cubicBezTo>
                  <a:cubicBezTo>
                    <a:pt x="2250" y="864"/>
                    <a:pt x="2254" y="868"/>
                    <a:pt x="2254" y="873"/>
                  </a:cubicBezTo>
                  <a:cubicBezTo>
                    <a:pt x="2254" y="877"/>
                    <a:pt x="2251" y="881"/>
                    <a:pt x="2246" y="881"/>
                  </a:cubicBezTo>
                  <a:close/>
                  <a:moveTo>
                    <a:pt x="2218" y="881"/>
                  </a:moveTo>
                  <a:cubicBezTo>
                    <a:pt x="2217" y="881"/>
                    <a:pt x="2217" y="881"/>
                    <a:pt x="2217" y="881"/>
                  </a:cubicBezTo>
                  <a:cubicBezTo>
                    <a:pt x="2192" y="880"/>
                    <a:pt x="2168" y="877"/>
                    <a:pt x="2144" y="873"/>
                  </a:cubicBezTo>
                  <a:cubicBezTo>
                    <a:pt x="2130" y="871"/>
                    <a:pt x="2117" y="868"/>
                    <a:pt x="2104" y="865"/>
                  </a:cubicBezTo>
                  <a:cubicBezTo>
                    <a:pt x="2072" y="857"/>
                    <a:pt x="2041" y="846"/>
                    <a:pt x="2012" y="832"/>
                  </a:cubicBezTo>
                  <a:cubicBezTo>
                    <a:pt x="2007" y="830"/>
                    <a:pt x="2005" y="825"/>
                    <a:pt x="2007" y="821"/>
                  </a:cubicBezTo>
                  <a:cubicBezTo>
                    <a:pt x="2009" y="817"/>
                    <a:pt x="2014" y="815"/>
                    <a:pt x="2019" y="817"/>
                  </a:cubicBezTo>
                  <a:cubicBezTo>
                    <a:pt x="2047" y="830"/>
                    <a:pt x="2077" y="840"/>
                    <a:pt x="2108" y="848"/>
                  </a:cubicBezTo>
                  <a:cubicBezTo>
                    <a:pt x="2121" y="851"/>
                    <a:pt x="2134" y="854"/>
                    <a:pt x="2147" y="856"/>
                  </a:cubicBezTo>
                  <a:cubicBezTo>
                    <a:pt x="2170" y="860"/>
                    <a:pt x="2194" y="863"/>
                    <a:pt x="2218" y="864"/>
                  </a:cubicBezTo>
                  <a:cubicBezTo>
                    <a:pt x="2223" y="864"/>
                    <a:pt x="2226" y="868"/>
                    <a:pt x="2226" y="873"/>
                  </a:cubicBezTo>
                  <a:cubicBezTo>
                    <a:pt x="2226" y="877"/>
                    <a:pt x="2222" y="881"/>
                    <a:pt x="2218" y="881"/>
                  </a:cubicBezTo>
                  <a:close/>
                  <a:moveTo>
                    <a:pt x="2274" y="880"/>
                  </a:moveTo>
                  <a:cubicBezTo>
                    <a:pt x="2270" y="880"/>
                    <a:pt x="2266" y="877"/>
                    <a:pt x="2266" y="872"/>
                  </a:cubicBezTo>
                  <a:cubicBezTo>
                    <a:pt x="2265" y="870"/>
                    <a:pt x="2266" y="868"/>
                    <a:pt x="2268" y="866"/>
                  </a:cubicBezTo>
                  <a:cubicBezTo>
                    <a:pt x="2269" y="865"/>
                    <a:pt x="2271" y="864"/>
                    <a:pt x="2274" y="863"/>
                  </a:cubicBezTo>
                  <a:cubicBezTo>
                    <a:pt x="2303" y="862"/>
                    <a:pt x="2331" y="858"/>
                    <a:pt x="2359" y="851"/>
                  </a:cubicBezTo>
                  <a:cubicBezTo>
                    <a:pt x="2361" y="851"/>
                    <a:pt x="2364" y="850"/>
                    <a:pt x="2367" y="849"/>
                  </a:cubicBezTo>
                  <a:cubicBezTo>
                    <a:pt x="2367" y="849"/>
                    <a:pt x="2367" y="849"/>
                    <a:pt x="2367" y="849"/>
                  </a:cubicBezTo>
                  <a:cubicBezTo>
                    <a:pt x="2367" y="849"/>
                    <a:pt x="2367" y="849"/>
                    <a:pt x="2367" y="849"/>
                  </a:cubicBezTo>
                  <a:cubicBezTo>
                    <a:pt x="2400" y="842"/>
                    <a:pt x="2431" y="831"/>
                    <a:pt x="2461" y="817"/>
                  </a:cubicBezTo>
                  <a:cubicBezTo>
                    <a:pt x="2464" y="816"/>
                    <a:pt x="2468" y="814"/>
                    <a:pt x="2472" y="812"/>
                  </a:cubicBezTo>
                  <a:cubicBezTo>
                    <a:pt x="2476" y="810"/>
                    <a:pt x="2481" y="812"/>
                    <a:pt x="2483" y="816"/>
                  </a:cubicBezTo>
                  <a:cubicBezTo>
                    <a:pt x="2485" y="820"/>
                    <a:pt x="2483" y="825"/>
                    <a:pt x="2479" y="827"/>
                  </a:cubicBezTo>
                  <a:cubicBezTo>
                    <a:pt x="2475" y="829"/>
                    <a:pt x="2472" y="831"/>
                    <a:pt x="2468" y="833"/>
                  </a:cubicBezTo>
                  <a:cubicBezTo>
                    <a:pt x="2437" y="847"/>
                    <a:pt x="2405" y="858"/>
                    <a:pt x="2371" y="866"/>
                  </a:cubicBezTo>
                  <a:cubicBezTo>
                    <a:pt x="2371" y="866"/>
                    <a:pt x="2371" y="866"/>
                    <a:pt x="2371" y="866"/>
                  </a:cubicBezTo>
                  <a:cubicBezTo>
                    <a:pt x="2368" y="867"/>
                    <a:pt x="2366" y="867"/>
                    <a:pt x="2363" y="868"/>
                  </a:cubicBezTo>
                  <a:cubicBezTo>
                    <a:pt x="2334" y="874"/>
                    <a:pt x="2305" y="879"/>
                    <a:pt x="2275" y="880"/>
                  </a:cubicBezTo>
                  <a:cubicBezTo>
                    <a:pt x="2274" y="880"/>
                    <a:pt x="2274" y="880"/>
                    <a:pt x="2274" y="880"/>
                  </a:cubicBezTo>
                  <a:close/>
                  <a:moveTo>
                    <a:pt x="598" y="875"/>
                  </a:moveTo>
                  <a:cubicBezTo>
                    <a:pt x="594" y="875"/>
                    <a:pt x="591" y="872"/>
                    <a:pt x="590" y="868"/>
                  </a:cubicBezTo>
                  <a:cubicBezTo>
                    <a:pt x="590" y="865"/>
                    <a:pt x="590" y="863"/>
                    <a:pt x="592" y="861"/>
                  </a:cubicBezTo>
                  <a:cubicBezTo>
                    <a:pt x="593" y="859"/>
                    <a:pt x="595" y="858"/>
                    <a:pt x="597" y="858"/>
                  </a:cubicBezTo>
                  <a:cubicBezTo>
                    <a:pt x="602" y="857"/>
                    <a:pt x="606" y="860"/>
                    <a:pt x="607" y="865"/>
                  </a:cubicBezTo>
                  <a:cubicBezTo>
                    <a:pt x="607" y="867"/>
                    <a:pt x="607" y="869"/>
                    <a:pt x="605" y="871"/>
                  </a:cubicBezTo>
                  <a:cubicBezTo>
                    <a:pt x="604" y="873"/>
                    <a:pt x="602" y="874"/>
                    <a:pt x="600" y="875"/>
                  </a:cubicBezTo>
                  <a:cubicBezTo>
                    <a:pt x="599" y="875"/>
                    <a:pt x="599" y="875"/>
                    <a:pt x="598" y="875"/>
                  </a:cubicBezTo>
                  <a:close/>
                  <a:moveTo>
                    <a:pt x="626" y="869"/>
                  </a:moveTo>
                  <a:cubicBezTo>
                    <a:pt x="622" y="869"/>
                    <a:pt x="619" y="867"/>
                    <a:pt x="618" y="863"/>
                  </a:cubicBezTo>
                  <a:cubicBezTo>
                    <a:pt x="617" y="858"/>
                    <a:pt x="620" y="854"/>
                    <a:pt x="625" y="853"/>
                  </a:cubicBezTo>
                  <a:cubicBezTo>
                    <a:pt x="628" y="852"/>
                    <a:pt x="631" y="851"/>
                    <a:pt x="635" y="850"/>
                  </a:cubicBezTo>
                  <a:cubicBezTo>
                    <a:pt x="663" y="844"/>
                    <a:pt x="690" y="835"/>
                    <a:pt x="715" y="825"/>
                  </a:cubicBezTo>
                  <a:cubicBezTo>
                    <a:pt x="722" y="822"/>
                    <a:pt x="729" y="819"/>
                    <a:pt x="736" y="816"/>
                  </a:cubicBezTo>
                  <a:cubicBezTo>
                    <a:pt x="763" y="803"/>
                    <a:pt x="788" y="788"/>
                    <a:pt x="812" y="771"/>
                  </a:cubicBezTo>
                  <a:cubicBezTo>
                    <a:pt x="816" y="769"/>
                    <a:pt x="821" y="770"/>
                    <a:pt x="824" y="773"/>
                  </a:cubicBezTo>
                  <a:cubicBezTo>
                    <a:pt x="827" y="777"/>
                    <a:pt x="826" y="783"/>
                    <a:pt x="822" y="785"/>
                  </a:cubicBezTo>
                  <a:cubicBezTo>
                    <a:pt x="798" y="803"/>
                    <a:pt x="771" y="818"/>
                    <a:pt x="744" y="831"/>
                  </a:cubicBezTo>
                  <a:cubicBezTo>
                    <a:pt x="736" y="834"/>
                    <a:pt x="729" y="838"/>
                    <a:pt x="721" y="841"/>
                  </a:cubicBezTo>
                  <a:cubicBezTo>
                    <a:pt x="695" y="851"/>
                    <a:pt x="667" y="860"/>
                    <a:pt x="639" y="867"/>
                  </a:cubicBezTo>
                  <a:cubicBezTo>
                    <a:pt x="635" y="868"/>
                    <a:pt x="632" y="869"/>
                    <a:pt x="628" y="869"/>
                  </a:cubicBezTo>
                  <a:cubicBezTo>
                    <a:pt x="627" y="869"/>
                    <a:pt x="627" y="869"/>
                    <a:pt x="626" y="869"/>
                  </a:cubicBezTo>
                  <a:close/>
                  <a:moveTo>
                    <a:pt x="336" y="853"/>
                  </a:moveTo>
                  <a:cubicBezTo>
                    <a:pt x="335" y="853"/>
                    <a:pt x="334" y="852"/>
                    <a:pt x="333" y="852"/>
                  </a:cubicBezTo>
                  <a:cubicBezTo>
                    <a:pt x="333" y="852"/>
                    <a:pt x="333" y="852"/>
                    <a:pt x="333" y="852"/>
                  </a:cubicBezTo>
                  <a:cubicBezTo>
                    <a:pt x="331" y="851"/>
                    <a:pt x="329" y="850"/>
                    <a:pt x="329" y="848"/>
                  </a:cubicBezTo>
                  <a:cubicBezTo>
                    <a:pt x="328" y="846"/>
                    <a:pt x="327" y="844"/>
                    <a:pt x="328" y="841"/>
                  </a:cubicBezTo>
                  <a:cubicBezTo>
                    <a:pt x="330" y="837"/>
                    <a:pt x="334" y="835"/>
                    <a:pt x="339" y="836"/>
                  </a:cubicBezTo>
                  <a:cubicBezTo>
                    <a:pt x="339" y="836"/>
                    <a:pt x="339" y="836"/>
                    <a:pt x="339" y="836"/>
                  </a:cubicBezTo>
                  <a:cubicBezTo>
                    <a:pt x="339" y="836"/>
                    <a:pt x="339" y="836"/>
                    <a:pt x="339" y="836"/>
                  </a:cubicBezTo>
                  <a:cubicBezTo>
                    <a:pt x="341" y="837"/>
                    <a:pt x="343" y="838"/>
                    <a:pt x="344" y="840"/>
                  </a:cubicBezTo>
                  <a:cubicBezTo>
                    <a:pt x="345" y="842"/>
                    <a:pt x="345" y="845"/>
                    <a:pt x="344" y="847"/>
                  </a:cubicBezTo>
                  <a:cubicBezTo>
                    <a:pt x="343" y="850"/>
                    <a:pt x="340" y="853"/>
                    <a:pt x="336" y="853"/>
                  </a:cubicBezTo>
                  <a:close/>
                  <a:moveTo>
                    <a:pt x="310" y="843"/>
                  </a:moveTo>
                  <a:cubicBezTo>
                    <a:pt x="309" y="843"/>
                    <a:pt x="307" y="843"/>
                    <a:pt x="306" y="842"/>
                  </a:cubicBezTo>
                  <a:cubicBezTo>
                    <a:pt x="271" y="828"/>
                    <a:pt x="237" y="810"/>
                    <a:pt x="205" y="788"/>
                  </a:cubicBezTo>
                  <a:cubicBezTo>
                    <a:pt x="179" y="769"/>
                    <a:pt x="154" y="747"/>
                    <a:pt x="131" y="724"/>
                  </a:cubicBezTo>
                  <a:cubicBezTo>
                    <a:pt x="128" y="720"/>
                    <a:pt x="128" y="715"/>
                    <a:pt x="132" y="712"/>
                  </a:cubicBezTo>
                  <a:cubicBezTo>
                    <a:pt x="135" y="709"/>
                    <a:pt x="141" y="709"/>
                    <a:pt x="144" y="712"/>
                  </a:cubicBezTo>
                  <a:cubicBezTo>
                    <a:pt x="165" y="735"/>
                    <a:pt x="189" y="756"/>
                    <a:pt x="215" y="774"/>
                  </a:cubicBezTo>
                  <a:cubicBezTo>
                    <a:pt x="246" y="795"/>
                    <a:pt x="278" y="813"/>
                    <a:pt x="313" y="826"/>
                  </a:cubicBezTo>
                  <a:cubicBezTo>
                    <a:pt x="315" y="827"/>
                    <a:pt x="317" y="829"/>
                    <a:pt x="317" y="831"/>
                  </a:cubicBezTo>
                  <a:cubicBezTo>
                    <a:pt x="318" y="833"/>
                    <a:pt x="318" y="835"/>
                    <a:pt x="317" y="837"/>
                  </a:cubicBezTo>
                  <a:cubicBezTo>
                    <a:pt x="316" y="841"/>
                    <a:pt x="313" y="843"/>
                    <a:pt x="310" y="843"/>
                  </a:cubicBezTo>
                  <a:close/>
                  <a:moveTo>
                    <a:pt x="1990" y="821"/>
                  </a:moveTo>
                  <a:cubicBezTo>
                    <a:pt x="1988" y="821"/>
                    <a:pt x="1987" y="820"/>
                    <a:pt x="1986" y="820"/>
                  </a:cubicBezTo>
                  <a:cubicBezTo>
                    <a:pt x="1984" y="819"/>
                    <a:pt x="1982" y="817"/>
                    <a:pt x="1982" y="815"/>
                  </a:cubicBezTo>
                  <a:cubicBezTo>
                    <a:pt x="1981" y="813"/>
                    <a:pt x="1981" y="810"/>
                    <a:pt x="1982" y="808"/>
                  </a:cubicBezTo>
                  <a:cubicBezTo>
                    <a:pt x="1984" y="804"/>
                    <a:pt x="1990" y="803"/>
                    <a:pt x="1994" y="805"/>
                  </a:cubicBezTo>
                  <a:cubicBezTo>
                    <a:pt x="1996" y="806"/>
                    <a:pt x="1997" y="808"/>
                    <a:pt x="1998" y="810"/>
                  </a:cubicBezTo>
                  <a:cubicBezTo>
                    <a:pt x="1999" y="812"/>
                    <a:pt x="1998" y="814"/>
                    <a:pt x="1997" y="816"/>
                  </a:cubicBezTo>
                  <a:cubicBezTo>
                    <a:pt x="1996" y="819"/>
                    <a:pt x="1993" y="821"/>
                    <a:pt x="1990" y="821"/>
                  </a:cubicBezTo>
                  <a:close/>
                  <a:moveTo>
                    <a:pt x="2500" y="815"/>
                  </a:moveTo>
                  <a:cubicBezTo>
                    <a:pt x="2497" y="815"/>
                    <a:pt x="2495" y="813"/>
                    <a:pt x="2493" y="811"/>
                  </a:cubicBezTo>
                  <a:cubicBezTo>
                    <a:pt x="2492" y="809"/>
                    <a:pt x="2492" y="806"/>
                    <a:pt x="2492" y="804"/>
                  </a:cubicBezTo>
                  <a:cubicBezTo>
                    <a:pt x="2493" y="802"/>
                    <a:pt x="2494" y="800"/>
                    <a:pt x="2496" y="799"/>
                  </a:cubicBezTo>
                  <a:cubicBezTo>
                    <a:pt x="2497" y="799"/>
                    <a:pt x="2497" y="799"/>
                    <a:pt x="2497" y="799"/>
                  </a:cubicBezTo>
                  <a:cubicBezTo>
                    <a:pt x="2497" y="799"/>
                    <a:pt x="2497" y="799"/>
                    <a:pt x="2497" y="799"/>
                  </a:cubicBezTo>
                  <a:cubicBezTo>
                    <a:pt x="2501" y="797"/>
                    <a:pt x="2506" y="799"/>
                    <a:pt x="2508" y="802"/>
                  </a:cubicBezTo>
                  <a:cubicBezTo>
                    <a:pt x="2510" y="806"/>
                    <a:pt x="2509" y="812"/>
                    <a:pt x="2505" y="814"/>
                  </a:cubicBezTo>
                  <a:cubicBezTo>
                    <a:pt x="2505" y="814"/>
                    <a:pt x="2505" y="814"/>
                    <a:pt x="2505" y="814"/>
                  </a:cubicBezTo>
                  <a:cubicBezTo>
                    <a:pt x="2503" y="815"/>
                    <a:pt x="2502" y="815"/>
                    <a:pt x="2500" y="815"/>
                  </a:cubicBezTo>
                  <a:close/>
                  <a:moveTo>
                    <a:pt x="1965" y="807"/>
                  </a:moveTo>
                  <a:cubicBezTo>
                    <a:pt x="1964" y="807"/>
                    <a:pt x="1962" y="806"/>
                    <a:pt x="1961" y="805"/>
                  </a:cubicBezTo>
                  <a:cubicBezTo>
                    <a:pt x="1953" y="801"/>
                    <a:pt x="1945" y="796"/>
                    <a:pt x="1938" y="791"/>
                  </a:cubicBezTo>
                  <a:cubicBezTo>
                    <a:pt x="1913" y="774"/>
                    <a:pt x="1891" y="755"/>
                    <a:pt x="1870" y="735"/>
                  </a:cubicBezTo>
                  <a:cubicBezTo>
                    <a:pt x="1864" y="729"/>
                    <a:pt x="1858" y="723"/>
                    <a:pt x="1853" y="717"/>
                  </a:cubicBezTo>
                  <a:cubicBezTo>
                    <a:pt x="1837" y="699"/>
                    <a:pt x="1822" y="679"/>
                    <a:pt x="1809" y="659"/>
                  </a:cubicBezTo>
                  <a:cubicBezTo>
                    <a:pt x="1807" y="657"/>
                    <a:pt x="1807" y="655"/>
                    <a:pt x="1807" y="653"/>
                  </a:cubicBezTo>
                  <a:cubicBezTo>
                    <a:pt x="1808" y="650"/>
                    <a:pt x="1809" y="648"/>
                    <a:pt x="1811" y="647"/>
                  </a:cubicBezTo>
                  <a:cubicBezTo>
                    <a:pt x="1815" y="645"/>
                    <a:pt x="1820" y="646"/>
                    <a:pt x="1823" y="650"/>
                  </a:cubicBezTo>
                  <a:cubicBezTo>
                    <a:pt x="1836" y="669"/>
                    <a:pt x="1850" y="688"/>
                    <a:pt x="1865" y="705"/>
                  </a:cubicBezTo>
                  <a:cubicBezTo>
                    <a:pt x="1871" y="711"/>
                    <a:pt x="1876" y="717"/>
                    <a:pt x="1882" y="723"/>
                  </a:cubicBezTo>
                  <a:cubicBezTo>
                    <a:pt x="1902" y="742"/>
                    <a:pt x="1924" y="761"/>
                    <a:pt x="1948" y="777"/>
                  </a:cubicBezTo>
                  <a:cubicBezTo>
                    <a:pt x="1955" y="782"/>
                    <a:pt x="1962" y="787"/>
                    <a:pt x="1970" y="791"/>
                  </a:cubicBezTo>
                  <a:cubicBezTo>
                    <a:pt x="1971" y="792"/>
                    <a:pt x="1973" y="794"/>
                    <a:pt x="1973" y="796"/>
                  </a:cubicBezTo>
                  <a:cubicBezTo>
                    <a:pt x="1974" y="798"/>
                    <a:pt x="1974" y="801"/>
                    <a:pt x="1972" y="803"/>
                  </a:cubicBezTo>
                  <a:cubicBezTo>
                    <a:pt x="1971" y="805"/>
                    <a:pt x="1968" y="807"/>
                    <a:pt x="1965" y="807"/>
                  </a:cubicBezTo>
                  <a:close/>
                  <a:moveTo>
                    <a:pt x="2525" y="801"/>
                  </a:moveTo>
                  <a:cubicBezTo>
                    <a:pt x="2522" y="801"/>
                    <a:pt x="2519" y="799"/>
                    <a:pt x="2518" y="797"/>
                  </a:cubicBezTo>
                  <a:cubicBezTo>
                    <a:pt x="2516" y="795"/>
                    <a:pt x="2516" y="792"/>
                    <a:pt x="2516" y="790"/>
                  </a:cubicBezTo>
                  <a:cubicBezTo>
                    <a:pt x="2517" y="788"/>
                    <a:pt x="2518" y="786"/>
                    <a:pt x="2520" y="785"/>
                  </a:cubicBezTo>
                  <a:cubicBezTo>
                    <a:pt x="2532" y="778"/>
                    <a:pt x="2543" y="770"/>
                    <a:pt x="2554" y="761"/>
                  </a:cubicBezTo>
                  <a:cubicBezTo>
                    <a:pt x="2554" y="761"/>
                    <a:pt x="2554" y="761"/>
                    <a:pt x="2554" y="761"/>
                  </a:cubicBezTo>
                  <a:cubicBezTo>
                    <a:pt x="2568" y="751"/>
                    <a:pt x="2581" y="739"/>
                    <a:pt x="2594" y="727"/>
                  </a:cubicBezTo>
                  <a:cubicBezTo>
                    <a:pt x="2621" y="701"/>
                    <a:pt x="2644" y="672"/>
                    <a:pt x="2663" y="640"/>
                  </a:cubicBezTo>
                  <a:cubicBezTo>
                    <a:pt x="2666" y="636"/>
                    <a:pt x="2671" y="635"/>
                    <a:pt x="2675" y="637"/>
                  </a:cubicBezTo>
                  <a:cubicBezTo>
                    <a:pt x="2679" y="640"/>
                    <a:pt x="2680" y="645"/>
                    <a:pt x="2678" y="649"/>
                  </a:cubicBezTo>
                  <a:cubicBezTo>
                    <a:pt x="2658" y="682"/>
                    <a:pt x="2633" y="712"/>
                    <a:pt x="2606" y="739"/>
                  </a:cubicBezTo>
                  <a:cubicBezTo>
                    <a:pt x="2606" y="739"/>
                    <a:pt x="2606" y="739"/>
                    <a:pt x="2606" y="739"/>
                  </a:cubicBezTo>
                  <a:cubicBezTo>
                    <a:pt x="2593" y="752"/>
                    <a:pt x="2579" y="764"/>
                    <a:pt x="2564" y="775"/>
                  </a:cubicBezTo>
                  <a:cubicBezTo>
                    <a:pt x="2564" y="775"/>
                    <a:pt x="2564" y="775"/>
                    <a:pt x="2564" y="775"/>
                  </a:cubicBezTo>
                  <a:cubicBezTo>
                    <a:pt x="2553" y="783"/>
                    <a:pt x="2541" y="792"/>
                    <a:pt x="2529" y="799"/>
                  </a:cubicBezTo>
                  <a:cubicBezTo>
                    <a:pt x="2528" y="800"/>
                    <a:pt x="2526" y="801"/>
                    <a:pt x="2525" y="801"/>
                  </a:cubicBezTo>
                  <a:close/>
                  <a:moveTo>
                    <a:pt x="840" y="770"/>
                  </a:moveTo>
                  <a:cubicBezTo>
                    <a:pt x="837" y="770"/>
                    <a:pt x="835" y="769"/>
                    <a:pt x="833" y="767"/>
                  </a:cubicBezTo>
                  <a:cubicBezTo>
                    <a:pt x="830" y="763"/>
                    <a:pt x="831" y="758"/>
                    <a:pt x="834" y="755"/>
                  </a:cubicBezTo>
                  <a:cubicBezTo>
                    <a:pt x="838" y="752"/>
                    <a:pt x="843" y="753"/>
                    <a:pt x="846" y="756"/>
                  </a:cubicBezTo>
                  <a:cubicBezTo>
                    <a:pt x="848" y="758"/>
                    <a:pt x="848" y="760"/>
                    <a:pt x="848" y="762"/>
                  </a:cubicBezTo>
                  <a:cubicBezTo>
                    <a:pt x="848" y="765"/>
                    <a:pt x="847" y="767"/>
                    <a:pt x="845" y="768"/>
                  </a:cubicBezTo>
                  <a:cubicBezTo>
                    <a:pt x="843" y="769"/>
                    <a:pt x="842" y="770"/>
                    <a:pt x="840" y="770"/>
                  </a:cubicBezTo>
                  <a:close/>
                  <a:moveTo>
                    <a:pt x="861" y="751"/>
                  </a:moveTo>
                  <a:cubicBezTo>
                    <a:pt x="859" y="751"/>
                    <a:pt x="856" y="750"/>
                    <a:pt x="855" y="749"/>
                  </a:cubicBezTo>
                  <a:cubicBezTo>
                    <a:pt x="853" y="747"/>
                    <a:pt x="852" y="745"/>
                    <a:pt x="853" y="743"/>
                  </a:cubicBezTo>
                  <a:cubicBezTo>
                    <a:pt x="853" y="740"/>
                    <a:pt x="854" y="738"/>
                    <a:pt x="855" y="737"/>
                  </a:cubicBezTo>
                  <a:cubicBezTo>
                    <a:pt x="874" y="720"/>
                    <a:pt x="891" y="701"/>
                    <a:pt x="906" y="682"/>
                  </a:cubicBezTo>
                  <a:cubicBezTo>
                    <a:pt x="910" y="677"/>
                    <a:pt x="914" y="671"/>
                    <a:pt x="918" y="666"/>
                  </a:cubicBezTo>
                  <a:cubicBezTo>
                    <a:pt x="935" y="642"/>
                    <a:pt x="951" y="615"/>
                    <a:pt x="963" y="588"/>
                  </a:cubicBezTo>
                  <a:cubicBezTo>
                    <a:pt x="966" y="582"/>
                    <a:pt x="969" y="575"/>
                    <a:pt x="971" y="569"/>
                  </a:cubicBezTo>
                  <a:cubicBezTo>
                    <a:pt x="971" y="568"/>
                    <a:pt x="971" y="568"/>
                    <a:pt x="971" y="568"/>
                  </a:cubicBezTo>
                  <a:cubicBezTo>
                    <a:pt x="971" y="568"/>
                    <a:pt x="971" y="568"/>
                    <a:pt x="971" y="568"/>
                  </a:cubicBezTo>
                  <a:cubicBezTo>
                    <a:pt x="973" y="564"/>
                    <a:pt x="978" y="563"/>
                    <a:pt x="982" y="564"/>
                  </a:cubicBezTo>
                  <a:cubicBezTo>
                    <a:pt x="986" y="566"/>
                    <a:pt x="989" y="571"/>
                    <a:pt x="987" y="575"/>
                  </a:cubicBezTo>
                  <a:cubicBezTo>
                    <a:pt x="984" y="582"/>
                    <a:pt x="981" y="588"/>
                    <a:pt x="979" y="595"/>
                  </a:cubicBezTo>
                  <a:cubicBezTo>
                    <a:pt x="966" y="623"/>
                    <a:pt x="950" y="651"/>
                    <a:pt x="932" y="676"/>
                  </a:cubicBezTo>
                  <a:cubicBezTo>
                    <a:pt x="932" y="676"/>
                    <a:pt x="932" y="676"/>
                    <a:pt x="932" y="676"/>
                  </a:cubicBezTo>
                  <a:cubicBezTo>
                    <a:pt x="928" y="682"/>
                    <a:pt x="924" y="687"/>
                    <a:pt x="920" y="692"/>
                  </a:cubicBezTo>
                  <a:cubicBezTo>
                    <a:pt x="904" y="713"/>
                    <a:pt x="886" y="732"/>
                    <a:pt x="867" y="749"/>
                  </a:cubicBezTo>
                  <a:cubicBezTo>
                    <a:pt x="865" y="751"/>
                    <a:pt x="863" y="751"/>
                    <a:pt x="861" y="751"/>
                  </a:cubicBezTo>
                  <a:close/>
                  <a:moveTo>
                    <a:pt x="119" y="705"/>
                  </a:moveTo>
                  <a:cubicBezTo>
                    <a:pt x="116" y="705"/>
                    <a:pt x="114" y="704"/>
                    <a:pt x="112" y="702"/>
                  </a:cubicBezTo>
                  <a:cubicBezTo>
                    <a:pt x="109" y="699"/>
                    <a:pt x="110" y="693"/>
                    <a:pt x="113" y="690"/>
                  </a:cubicBezTo>
                  <a:cubicBezTo>
                    <a:pt x="117" y="687"/>
                    <a:pt x="123" y="688"/>
                    <a:pt x="125" y="691"/>
                  </a:cubicBezTo>
                  <a:cubicBezTo>
                    <a:pt x="128" y="695"/>
                    <a:pt x="128" y="700"/>
                    <a:pt x="124" y="703"/>
                  </a:cubicBezTo>
                  <a:cubicBezTo>
                    <a:pt x="123" y="705"/>
                    <a:pt x="121" y="705"/>
                    <a:pt x="119" y="705"/>
                  </a:cubicBezTo>
                  <a:close/>
                  <a:moveTo>
                    <a:pt x="3464" y="693"/>
                  </a:moveTo>
                  <a:cubicBezTo>
                    <a:pt x="3459" y="693"/>
                    <a:pt x="3456" y="689"/>
                    <a:pt x="3456" y="685"/>
                  </a:cubicBezTo>
                  <a:cubicBezTo>
                    <a:pt x="3456" y="588"/>
                    <a:pt x="3456" y="588"/>
                    <a:pt x="3456" y="588"/>
                  </a:cubicBezTo>
                  <a:cubicBezTo>
                    <a:pt x="3456" y="584"/>
                    <a:pt x="3459" y="580"/>
                    <a:pt x="3464" y="580"/>
                  </a:cubicBezTo>
                  <a:cubicBezTo>
                    <a:pt x="3469" y="580"/>
                    <a:pt x="3472" y="584"/>
                    <a:pt x="3472" y="588"/>
                  </a:cubicBezTo>
                  <a:cubicBezTo>
                    <a:pt x="3472" y="685"/>
                    <a:pt x="3472" y="685"/>
                    <a:pt x="3472" y="685"/>
                  </a:cubicBezTo>
                  <a:cubicBezTo>
                    <a:pt x="3472" y="689"/>
                    <a:pt x="3469" y="693"/>
                    <a:pt x="3464" y="693"/>
                  </a:cubicBezTo>
                  <a:close/>
                  <a:moveTo>
                    <a:pt x="102" y="683"/>
                  </a:moveTo>
                  <a:cubicBezTo>
                    <a:pt x="99" y="683"/>
                    <a:pt x="96" y="682"/>
                    <a:pt x="95" y="679"/>
                  </a:cubicBezTo>
                  <a:cubicBezTo>
                    <a:pt x="83" y="663"/>
                    <a:pt x="72" y="645"/>
                    <a:pt x="62" y="627"/>
                  </a:cubicBezTo>
                  <a:cubicBezTo>
                    <a:pt x="53" y="612"/>
                    <a:pt x="46" y="596"/>
                    <a:pt x="39" y="579"/>
                  </a:cubicBezTo>
                  <a:cubicBezTo>
                    <a:pt x="31" y="561"/>
                    <a:pt x="25" y="542"/>
                    <a:pt x="20" y="523"/>
                  </a:cubicBezTo>
                  <a:cubicBezTo>
                    <a:pt x="16" y="511"/>
                    <a:pt x="13" y="498"/>
                    <a:pt x="11" y="485"/>
                  </a:cubicBezTo>
                  <a:cubicBezTo>
                    <a:pt x="10" y="481"/>
                    <a:pt x="13" y="476"/>
                    <a:pt x="17" y="475"/>
                  </a:cubicBezTo>
                  <a:cubicBezTo>
                    <a:pt x="22" y="475"/>
                    <a:pt x="27" y="478"/>
                    <a:pt x="27" y="482"/>
                  </a:cubicBezTo>
                  <a:cubicBezTo>
                    <a:pt x="30" y="494"/>
                    <a:pt x="33" y="506"/>
                    <a:pt x="36" y="518"/>
                  </a:cubicBezTo>
                  <a:cubicBezTo>
                    <a:pt x="41" y="537"/>
                    <a:pt x="47" y="555"/>
                    <a:pt x="55" y="573"/>
                  </a:cubicBezTo>
                  <a:cubicBezTo>
                    <a:pt x="61" y="589"/>
                    <a:pt x="68" y="604"/>
                    <a:pt x="77" y="619"/>
                  </a:cubicBezTo>
                  <a:cubicBezTo>
                    <a:pt x="86" y="637"/>
                    <a:pt x="97" y="654"/>
                    <a:pt x="108" y="669"/>
                  </a:cubicBezTo>
                  <a:cubicBezTo>
                    <a:pt x="111" y="673"/>
                    <a:pt x="110" y="679"/>
                    <a:pt x="107" y="681"/>
                  </a:cubicBezTo>
                  <a:cubicBezTo>
                    <a:pt x="105" y="682"/>
                    <a:pt x="103" y="683"/>
                    <a:pt x="102" y="683"/>
                  </a:cubicBezTo>
                  <a:close/>
                  <a:moveTo>
                    <a:pt x="1801" y="639"/>
                  </a:moveTo>
                  <a:cubicBezTo>
                    <a:pt x="1798" y="639"/>
                    <a:pt x="1795" y="637"/>
                    <a:pt x="1794" y="634"/>
                  </a:cubicBezTo>
                  <a:cubicBezTo>
                    <a:pt x="1794" y="634"/>
                    <a:pt x="1794" y="634"/>
                    <a:pt x="1794" y="634"/>
                  </a:cubicBezTo>
                  <a:cubicBezTo>
                    <a:pt x="1791" y="630"/>
                    <a:pt x="1793" y="625"/>
                    <a:pt x="1797" y="623"/>
                  </a:cubicBezTo>
                  <a:cubicBezTo>
                    <a:pt x="1801" y="621"/>
                    <a:pt x="1806" y="622"/>
                    <a:pt x="1808" y="626"/>
                  </a:cubicBezTo>
                  <a:cubicBezTo>
                    <a:pt x="1811" y="630"/>
                    <a:pt x="1809" y="635"/>
                    <a:pt x="1805" y="637"/>
                  </a:cubicBezTo>
                  <a:cubicBezTo>
                    <a:pt x="1804" y="638"/>
                    <a:pt x="1802" y="639"/>
                    <a:pt x="1801" y="639"/>
                  </a:cubicBezTo>
                  <a:close/>
                  <a:moveTo>
                    <a:pt x="2685" y="628"/>
                  </a:moveTo>
                  <a:cubicBezTo>
                    <a:pt x="2683" y="628"/>
                    <a:pt x="2682" y="628"/>
                    <a:pt x="2681" y="627"/>
                  </a:cubicBezTo>
                  <a:cubicBezTo>
                    <a:pt x="2679" y="626"/>
                    <a:pt x="2677" y="625"/>
                    <a:pt x="2677" y="622"/>
                  </a:cubicBezTo>
                  <a:cubicBezTo>
                    <a:pt x="2676" y="620"/>
                    <a:pt x="2676" y="618"/>
                    <a:pt x="2677" y="616"/>
                  </a:cubicBezTo>
                  <a:cubicBezTo>
                    <a:pt x="2679" y="612"/>
                    <a:pt x="2685" y="610"/>
                    <a:pt x="2689" y="612"/>
                  </a:cubicBezTo>
                  <a:cubicBezTo>
                    <a:pt x="2693" y="615"/>
                    <a:pt x="2694" y="620"/>
                    <a:pt x="2692" y="624"/>
                  </a:cubicBezTo>
                  <a:cubicBezTo>
                    <a:pt x="2691" y="627"/>
                    <a:pt x="2688" y="628"/>
                    <a:pt x="2685" y="628"/>
                  </a:cubicBezTo>
                  <a:close/>
                  <a:moveTo>
                    <a:pt x="1788" y="614"/>
                  </a:moveTo>
                  <a:cubicBezTo>
                    <a:pt x="1784" y="614"/>
                    <a:pt x="1782" y="612"/>
                    <a:pt x="1780" y="609"/>
                  </a:cubicBezTo>
                  <a:cubicBezTo>
                    <a:pt x="1766" y="580"/>
                    <a:pt x="1755" y="550"/>
                    <a:pt x="1747" y="519"/>
                  </a:cubicBezTo>
                  <a:cubicBezTo>
                    <a:pt x="1745" y="513"/>
                    <a:pt x="1743" y="507"/>
                    <a:pt x="1742" y="501"/>
                  </a:cubicBezTo>
                  <a:cubicBezTo>
                    <a:pt x="1735" y="472"/>
                    <a:pt x="1731" y="441"/>
                    <a:pt x="1729" y="410"/>
                  </a:cubicBezTo>
                  <a:cubicBezTo>
                    <a:pt x="1729" y="408"/>
                    <a:pt x="1729" y="406"/>
                    <a:pt x="1729" y="404"/>
                  </a:cubicBezTo>
                  <a:cubicBezTo>
                    <a:pt x="1728" y="399"/>
                    <a:pt x="1732" y="395"/>
                    <a:pt x="1736" y="395"/>
                  </a:cubicBezTo>
                  <a:cubicBezTo>
                    <a:pt x="1741" y="395"/>
                    <a:pt x="1745" y="398"/>
                    <a:pt x="1745" y="403"/>
                  </a:cubicBezTo>
                  <a:cubicBezTo>
                    <a:pt x="1746" y="405"/>
                    <a:pt x="1746" y="407"/>
                    <a:pt x="1746" y="409"/>
                  </a:cubicBezTo>
                  <a:cubicBezTo>
                    <a:pt x="1746" y="409"/>
                    <a:pt x="1746" y="409"/>
                    <a:pt x="1746" y="409"/>
                  </a:cubicBezTo>
                  <a:cubicBezTo>
                    <a:pt x="1748" y="439"/>
                    <a:pt x="1752" y="469"/>
                    <a:pt x="1759" y="497"/>
                  </a:cubicBezTo>
                  <a:cubicBezTo>
                    <a:pt x="1760" y="503"/>
                    <a:pt x="1761" y="508"/>
                    <a:pt x="1763" y="514"/>
                  </a:cubicBezTo>
                  <a:cubicBezTo>
                    <a:pt x="1771" y="545"/>
                    <a:pt x="1782" y="574"/>
                    <a:pt x="1795" y="601"/>
                  </a:cubicBezTo>
                  <a:cubicBezTo>
                    <a:pt x="1797" y="606"/>
                    <a:pt x="1796" y="611"/>
                    <a:pt x="1791" y="613"/>
                  </a:cubicBezTo>
                  <a:cubicBezTo>
                    <a:pt x="1790" y="613"/>
                    <a:pt x="1789" y="614"/>
                    <a:pt x="1788" y="614"/>
                  </a:cubicBezTo>
                  <a:close/>
                  <a:moveTo>
                    <a:pt x="2697" y="603"/>
                  </a:moveTo>
                  <a:cubicBezTo>
                    <a:pt x="2696" y="603"/>
                    <a:pt x="2695" y="603"/>
                    <a:pt x="2694" y="602"/>
                  </a:cubicBezTo>
                  <a:cubicBezTo>
                    <a:pt x="2689" y="600"/>
                    <a:pt x="2688" y="595"/>
                    <a:pt x="2690" y="591"/>
                  </a:cubicBezTo>
                  <a:cubicBezTo>
                    <a:pt x="2702" y="563"/>
                    <a:pt x="2713" y="533"/>
                    <a:pt x="2720" y="502"/>
                  </a:cubicBezTo>
                  <a:cubicBezTo>
                    <a:pt x="2720" y="502"/>
                    <a:pt x="2720" y="502"/>
                    <a:pt x="2720" y="502"/>
                  </a:cubicBezTo>
                  <a:cubicBezTo>
                    <a:pt x="2721" y="497"/>
                    <a:pt x="2722" y="493"/>
                    <a:pt x="2723" y="489"/>
                  </a:cubicBezTo>
                  <a:cubicBezTo>
                    <a:pt x="2730" y="458"/>
                    <a:pt x="2734" y="425"/>
                    <a:pt x="2735" y="392"/>
                  </a:cubicBezTo>
                  <a:cubicBezTo>
                    <a:pt x="2735" y="387"/>
                    <a:pt x="2739" y="383"/>
                    <a:pt x="2744" y="383"/>
                  </a:cubicBezTo>
                  <a:cubicBezTo>
                    <a:pt x="2746" y="383"/>
                    <a:pt x="2748" y="384"/>
                    <a:pt x="2750" y="386"/>
                  </a:cubicBezTo>
                  <a:cubicBezTo>
                    <a:pt x="2751" y="388"/>
                    <a:pt x="2752" y="390"/>
                    <a:pt x="2752" y="392"/>
                  </a:cubicBezTo>
                  <a:cubicBezTo>
                    <a:pt x="2751" y="427"/>
                    <a:pt x="2747" y="460"/>
                    <a:pt x="2740" y="492"/>
                  </a:cubicBezTo>
                  <a:cubicBezTo>
                    <a:pt x="2739" y="497"/>
                    <a:pt x="2738" y="502"/>
                    <a:pt x="2737" y="506"/>
                  </a:cubicBezTo>
                  <a:cubicBezTo>
                    <a:pt x="2737" y="506"/>
                    <a:pt x="2737" y="506"/>
                    <a:pt x="2737" y="506"/>
                  </a:cubicBezTo>
                  <a:cubicBezTo>
                    <a:pt x="2729" y="538"/>
                    <a:pt x="2718" y="569"/>
                    <a:pt x="2705" y="598"/>
                  </a:cubicBezTo>
                  <a:cubicBezTo>
                    <a:pt x="2704" y="601"/>
                    <a:pt x="2701" y="603"/>
                    <a:pt x="2697" y="603"/>
                  </a:cubicBezTo>
                  <a:close/>
                  <a:moveTo>
                    <a:pt x="3464" y="569"/>
                  </a:moveTo>
                  <a:cubicBezTo>
                    <a:pt x="3459" y="569"/>
                    <a:pt x="3456" y="565"/>
                    <a:pt x="3456" y="560"/>
                  </a:cubicBezTo>
                  <a:cubicBezTo>
                    <a:pt x="3456" y="555"/>
                    <a:pt x="3459" y="552"/>
                    <a:pt x="3464" y="552"/>
                  </a:cubicBezTo>
                  <a:cubicBezTo>
                    <a:pt x="3469" y="552"/>
                    <a:pt x="3472" y="555"/>
                    <a:pt x="3472" y="560"/>
                  </a:cubicBezTo>
                  <a:cubicBezTo>
                    <a:pt x="3472" y="565"/>
                    <a:pt x="3469" y="569"/>
                    <a:pt x="3464" y="569"/>
                  </a:cubicBezTo>
                  <a:close/>
                  <a:moveTo>
                    <a:pt x="989" y="554"/>
                  </a:moveTo>
                  <a:cubicBezTo>
                    <a:pt x="988" y="554"/>
                    <a:pt x="987" y="554"/>
                    <a:pt x="986" y="554"/>
                  </a:cubicBezTo>
                  <a:cubicBezTo>
                    <a:pt x="984" y="553"/>
                    <a:pt x="982" y="551"/>
                    <a:pt x="981" y="549"/>
                  </a:cubicBezTo>
                  <a:cubicBezTo>
                    <a:pt x="980" y="547"/>
                    <a:pt x="980" y="545"/>
                    <a:pt x="981" y="543"/>
                  </a:cubicBezTo>
                  <a:cubicBezTo>
                    <a:pt x="982" y="539"/>
                    <a:pt x="987" y="536"/>
                    <a:pt x="991" y="538"/>
                  </a:cubicBezTo>
                  <a:cubicBezTo>
                    <a:pt x="996" y="539"/>
                    <a:pt x="998" y="544"/>
                    <a:pt x="997" y="548"/>
                  </a:cubicBezTo>
                  <a:cubicBezTo>
                    <a:pt x="996" y="552"/>
                    <a:pt x="992" y="554"/>
                    <a:pt x="989" y="554"/>
                  </a:cubicBezTo>
                  <a:close/>
                  <a:moveTo>
                    <a:pt x="3464" y="540"/>
                  </a:moveTo>
                  <a:cubicBezTo>
                    <a:pt x="3459" y="540"/>
                    <a:pt x="3456" y="536"/>
                    <a:pt x="3456" y="532"/>
                  </a:cubicBezTo>
                  <a:cubicBezTo>
                    <a:pt x="3455" y="366"/>
                    <a:pt x="3455" y="366"/>
                    <a:pt x="3455" y="366"/>
                  </a:cubicBezTo>
                  <a:cubicBezTo>
                    <a:pt x="3455" y="354"/>
                    <a:pt x="3455" y="354"/>
                    <a:pt x="3455" y="354"/>
                  </a:cubicBezTo>
                  <a:cubicBezTo>
                    <a:pt x="3455" y="348"/>
                    <a:pt x="3455" y="342"/>
                    <a:pt x="3454" y="337"/>
                  </a:cubicBezTo>
                  <a:cubicBezTo>
                    <a:pt x="3454" y="336"/>
                    <a:pt x="3454" y="336"/>
                    <a:pt x="3454" y="336"/>
                  </a:cubicBezTo>
                  <a:cubicBezTo>
                    <a:pt x="3454" y="334"/>
                    <a:pt x="3454" y="332"/>
                    <a:pt x="3454" y="330"/>
                  </a:cubicBezTo>
                  <a:cubicBezTo>
                    <a:pt x="3454" y="328"/>
                    <a:pt x="3453" y="325"/>
                    <a:pt x="3453" y="323"/>
                  </a:cubicBezTo>
                  <a:cubicBezTo>
                    <a:pt x="3453" y="321"/>
                    <a:pt x="3454" y="319"/>
                    <a:pt x="3455" y="317"/>
                  </a:cubicBezTo>
                  <a:cubicBezTo>
                    <a:pt x="3457" y="315"/>
                    <a:pt x="3459" y="314"/>
                    <a:pt x="3461" y="314"/>
                  </a:cubicBezTo>
                  <a:cubicBezTo>
                    <a:pt x="3466" y="314"/>
                    <a:pt x="3470" y="317"/>
                    <a:pt x="3470" y="322"/>
                  </a:cubicBezTo>
                  <a:cubicBezTo>
                    <a:pt x="3470" y="324"/>
                    <a:pt x="3471" y="327"/>
                    <a:pt x="3471" y="329"/>
                  </a:cubicBezTo>
                  <a:cubicBezTo>
                    <a:pt x="3471" y="331"/>
                    <a:pt x="3471" y="333"/>
                    <a:pt x="3471" y="335"/>
                  </a:cubicBezTo>
                  <a:cubicBezTo>
                    <a:pt x="3471" y="335"/>
                    <a:pt x="3471" y="335"/>
                    <a:pt x="3471" y="335"/>
                  </a:cubicBezTo>
                  <a:cubicBezTo>
                    <a:pt x="3472" y="341"/>
                    <a:pt x="3472" y="348"/>
                    <a:pt x="3472" y="354"/>
                  </a:cubicBezTo>
                  <a:cubicBezTo>
                    <a:pt x="3472" y="366"/>
                    <a:pt x="3472" y="366"/>
                    <a:pt x="3472" y="366"/>
                  </a:cubicBezTo>
                  <a:cubicBezTo>
                    <a:pt x="3472" y="532"/>
                    <a:pt x="3472" y="532"/>
                    <a:pt x="3472" y="532"/>
                  </a:cubicBezTo>
                  <a:cubicBezTo>
                    <a:pt x="3472" y="536"/>
                    <a:pt x="3469" y="540"/>
                    <a:pt x="3464" y="540"/>
                  </a:cubicBezTo>
                  <a:close/>
                  <a:moveTo>
                    <a:pt x="997" y="527"/>
                  </a:moveTo>
                  <a:cubicBezTo>
                    <a:pt x="997" y="527"/>
                    <a:pt x="997" y="527"/>
                    <a:pt x="997" y="527"/>
                  </a:cubicBezTo>
                  <a:cubicBezTo>
                    <a:pt x="996" y="527"/>
                    <a:pt x="995" y="527"/>
                    <a:pt x="995" y="527"/>
                  </a:cubicBezTo>
                  <a:cubicBezTo>
                    <a:pt x="990" y="525"/>
                    <a:pt x="987" y="521"/>
                    <a:pt x="989" y="516"/>
                  </a:cubicBezTo>
                  <a:cubicBezTo>
                    <a:pt x="991" y="506"/>
                    <a:pt x="994" y="496"/>
                    <a:pt x="996" y="485"/>
                  </a:cubicBezTo>
                  <a:cubicBezTo>
                    <a:pt x="1000" y="465"/>
                    <a:pt x="1003" y="444"/>
                    <a:pt x="1005" y="423"/>
                  </a:cubicBezTo>
                  <a:cubicBezTo>
                    <a:pt x="1006" y="409"/>
                    <a:pt x="1007" y="394"/>
                    <a:pt x="1007" y="379"/>
                  </a:cubicBezTo>
                  <a:cubicBezTo>
                    <a:pt x="1008" y="346"/>
                    <a:pt x="1008" y="346"/>
                    <a:pt x="1008" y="346"/>
                  </a:cubicBezTo>
                  <a:cubicBezTo>
                    <a:pt x="1009" y="336"/>
                    <a:pt x="1009" y="336"/>
                    <a:pt x="1009" y="336"/>
                  </a:cubicBezTo>
                  <a:cubicBezTo>
                    <a:pt x="1009" y="334"/>
                    <a:pt x="1009" y="333"/>
                    <a:pt x="1009" y="332"/>
                  </a:cubicBezTo>
                  <a:cubicBezTo>
                    <a:pt x="1009" y="327"/>
                    <a:pt x="1010" y="321"/>
                    <a:pt x="1011" y="315"/>
                  </a:cubicBezTo>
                  <a:cubicBezTo>
                    <a:pt x="1011" y="314"/>
                    <a:pt x="1011" y="314"/>
                    <a:pt x="1011" y="314"/>
                  </a:cubicBezTo>
                  <a:cubicBezTo>
                    <a:pt x="1011" y="313"/>
                    <a:pt x="1011" y="312"/>
                    <a:pt x="1011" y="310"/>
                  </a:cubicBezTo>
                  <a:cubicBezTo>
                    <a:pt x="1011" y="310"/>
                    <a:pt x="1011" y="310"/>
                    <a:pt x="1011" y="310"/>
                  </a:cubicBezTo>
                  <a:cubicBezTo>
                    <a:pt x="1012" y="305"/>
                    <a:pt x="1016" y="302"/>
                    <a:pt x="1021" y="303"/>
                  </a:cubicBezTo>
                  <a:cubicBezTo>
                    <a:pt x="1025" y="303"/>
                    <a:pt x="1029" y="307"/>
                    <a:pt x="1028" y="312"/>
                  </a:cubicBezTo>
                  <a:cubicBezTo>
                    <a:pt x="1028" y="314"/>
                    <a:pt x="1028" y="316"/>
                    <a:pt x="1028" y="317"/>
                  </a:cubicBezTo>
                  <a:cubicBezTo>
                    <a:pt x="1027" y="317"/>
                    <a:pt x="1027" y="317"/>
                    <a:pt x="1027" y="317"/>
                  </a:cubicBezTo>
                  <a:cubicBezTo>
                    <a:pt x="1027" y="323"/>
                    <a:pt x="1026" y="328"/>
                    <a:pt x="1026" y="334"/>
                  </a:cubicBezTo>
                  <a:cubicBezTo>
                    <a:pt x="1025" y="347"/>
                    <a:pt x="1025" y="347"/>
                    <a:pt x="1025" y="347"/>
                  </a:cubicBezTo>
                  <a:cubicBezTo>
                    <a:pt x="1024" y="380"/>
                    <a:pt x="1024" y="380"/>
                    <a:pt x="1024" y="380"/>
                  </a:cubicBezTo>
                  <a:cubicBezTo>
                    <a:pt x="1024" y="395"/>
                    <a:pt x="1023" y="410"/>
                    <a:pt x="1022" y="425"/>
                  </a:cubicBezTo>
                  <a:cubicBezTo>
                    <a:pt x="1020" y="446"/>
                    <a:pt x="1017" y="468"/>
                    <a:pt x="1013" y="488"/>
                  </a:cubicBezTo>
                  <a:cubicBezTo>
                    <a:pt x="1010" y="499"/>
                    <a:pt x="1008" y="510"/>
                    <a:pt x="1005" y="521"/>
                  </a:cubicBezTo>
                  <a:cubicBezTo>
                    <a:pt x="1004" y="524"/>
                    <a:pt x="1001" y="527"/>
                    <a:pt x="997" y="527"/>
                  </a:cubicBezTo>
                  <a:close/>
                  <a:moveTo>
                    <a:pt x="14" y="464"/>
                  </a:moveTo>
                  <a:cubicBezTo>
                    <a:pt x="10" y="464"/>
                    <a:pt x="7" y="461"/>
                    <a:pt x="6" y="457"/>
                  </a:cubicBezTo>
                  <a:cubicBezTo>
                    <a:pt x="5" y="453"/>
                    <a:pt x="8" y="448"/>
                    <a:pt x="13" y="448"/>
                  </a:cubicBezTo>
                  <a:cubicBezTo>
                    <a:pt x="18" y="447"/>
                    <a:pt x="22" y="450"/>
                    <a:pt x="23" y="455"/>
                  </a:cubicBezTo>
                  <a:cubicBezTo>
                    <a:pt x="23" y="459"/>
                    <a:pt x="20" y="464"/>
                    <a:pt x="16" y="464"/>
                  </a:cubicBezTo>
                  <a:cubicBezTo>
                    <a:pt x="15" y="464"/>
                    <a:pt x="15" y="464"/>
                    <a:pt x="14" y="464"/>
                  </a:cubicBezTo>
                  <a:close/>
                  <a:moveTo>
                    <a:pt x="11" y="436"/>
                  </a:moveTo>
                  <a:cubicBezTo>
                    <a:pt x="7" y="436"/>
                    <a:pt x="3" y="433"/>
                    <a:pt x="2" y="429"/>
                  </a:cubicBezTo>
                  <a:cubicBezTo>
                    <a:pt x="2" y="424"/>
                    <a:pt x="2" y="419"/>
                    <a:pt x="1" y="414"/>
                  </a:cubicBezTo>
                  <a:cubicBezTo>
                    <a:pt x="0" y="401"/>
                    <a:pt x="0" y="401"/>
                    <a:pt x="0" y="401"/>
                  </a:cubicBezTo>
                  <a:cubicBezTo>
                    <a:pt x="0" y="398"/>
                    <a:pt x="0" y="394"/>
                    <a:pt x="0" y="391"/>
                  </a:cubicBezTo>
                  <a:cubicBezTo>
                    <a:pt x="0" y="390"/>
                    <a:pt x="0" y="389"/>
                    <a:pt x="0" y="387"/>
                  </a:cubicBezTo>
                  <a:cubicBezTo>
                    <a:pt x="0" y="385"/>
                    <a:pt x="0" y="384"/>
                    <a:pt x="0" y="382"/>
                  </a:cubicBezTo>
                  <a:cubicBezTo>
                    <a:pt x="0" y="376"/>
                    <a:pt x="0" y="370"/>
                    <a:pt x="0" y="364"/>
                  </a:cubicBezTo>
                  <a:cubicBezTo>
                    <a:pt x="0" y="363"/>
                    <a:pt x="0" y="362"/>
                    <a:pt x="0" y="361"/>
                  </a:cubicBezTo>
                  <a:cubicBezTo>
                    <a:pt x="0" y="219"/>
                    <a:pt x="0" y="219"/>
                    <a:pt x="0" y="219"/>
                  </a:cubicBezTo>
                  <a:cubicBezTo>
                    <a:pt x="0" y="214"/>
                    <a:pt x="3" y="210"/>
                    <a:pt x="8" y="210"/>
                  </a:cubicBezTo>
                  <a:cubicBezTo>
                    <a:pt x="13" y="210"/>
                    <a:pt x="16" y="214"/>
                    <a:pt x="16" y="219"/>
                  </a:cubicBezTo>
                  <a:cubicBezTo>
                    <a:pt x="16" y="361"/>
                    <a:pt x="16" y="361"/>
                    <a:pt x="16" y="361"/>
                  </a:cubicBezTo>
                  <a:cubicBezTo>
                    <a:pt x="16" y="362"/>
                    <a:pt x="16" y="363"/>
                    <a:pt x="16" y="364"/>
                  </a:cubicBezTo>
                  <a:cubicBezTo>
                    <a:pt x="16" y="369"/>
                    <a:pt x="17" y="375"/>
                    <a:pt x="17" y="381"/>
                  </a:cubicBezTo>
                  <a:cubicBezTo>
                    <a:pt x="17" y="383"/>
                    <a:pt x="17" y="385"/>
                    <a:pt x="17" y="387"/>
                  </a:cubicBezTo>
                  <a:cubicBezTo>
                    <a:pt x="17" y="388"/>
                    <a:pt x="17" y="390"/>
                    <a:pt x="17" y="391"/>
                  </a:cubicBezTo>
                  <a:cubicBezTo>
                    <a:pt x="17" y="394"/>
                    <a:pt x="17" y="397"/>
                    <a:pt x="17" y="400"/>
                  </a:cubicBezTo>
                  <a:cubicBezTo>
                    <a:pt x="18" y="413"/>
                    <a:pt x="18" y="413"/>
                    <a:pt x="18" y="413"/>
                  </a:cubicBezTo>
                  <a:cubicBezTo>
                    <a:pt x="19" y="418"/>
                    <a:pt x="19" y="422"/>
                    <a:pt x="19" y="427"/>
                  </a:cubicBezTo>
                  <a:cubicBezTo>
                    <a:pt x="20" y="429"/>
                    <a:pt x="19" y="432"/>
                    <a:pt x="17" y="433"/>
                  </a:cubicBezTo>
                  <a:cubicBezTo>
                    <a:pt x="16" y="435"/>
                    <a:pt x="14" y="436"/>
                    <a:pt x="12" y="436"/>
                  </a:cubicBezTo>
                  <a:cubicBezTo>
                    <a:pt x="11" y="436"/>
                    <a:pt x="11" y="436"/>
                    <a:pt x="11" y="436"/>
                  </a:cubicBezTo>
                  <a:close/>
                  <a:moveTo>
                    <a:pt x="1736" y="384"/>
                  </a:moveTo>
                  <a:cubicBezTo>
                    <a:pt x="1731" y="384"/>
                    <a:pt x="1728" y="380"/>
                    <a:pt x="1728" y="375"/>
                  </a:cubicBezTo>
                  <a:cubicBezTo>
                    <a:pt x="1728" y="371"/>
                    <a:pt x="1731" y="367"/>
                    <a:pt x="1736" y="367"/>
                  </a:cubicBezTo>
                  <a:cubicBezTo>
                    <a:pt x="1736" y="367"/>
                    <a:pt x="1736" y="367"/>
                    <a:pt x="1736" y="367"/>
                  </a:cubicBezTo>
                  <a:cubicBezTo>
                    <a:pt x="1741" y="367"/>
                    <a:pt x="1745" y="370"/>
                    <a:pt x="1745" y="375"/>
                  </a:cubicBezTo>
                  <a:cubicBezTo>
                    <a:pt x="1745" y="377"/>
                    <a:pt x="1744" y="379"/>
                    <a:pt x="1742" y="381"/>
                  </a:cubicBezTo>
                  <a:cubicBezTo>
                    <a:pt x="1741" y="383"/>
                    <a:pt x="1739" y="384"/>
                    <a:pt x="1736" y="384"/>
                  </a:cubicBezTo>
                  <a:cubicBezTo>
                    <a:pt x="1736" y="384"/>
                    <a:pt x="1736" y="384"/>
                    <a:pt x="1736" y="384"/>
                  </a:cubicBezTo>
                  <a:close/>
                  <a:moveTo>
                    <a:pt x="2744" y="372"/>
                  </a:moveTo>
                  <a:cubicBezTo>
                    <a:pt x="2744" y="372"/>
                    <a:pt x="2744" y="372"/>
                    <a:pt x="2744" y="372"/>
                  </a:cubicBezTo>
                  <a:cubicBezTo>
                    <a:pt x="2742" y="372"/>
                    <a:pt x="2740" y="371"/>
                    <a:pt x="2738" y="369"/>
                  </a:cubicBezTo>
                  <a:cubicBezTo>
                    <a:pt x="2736" y="368"/>
                    <a:pt x="2736" y="366"/>
                    <a:pt x="2736" y="363"/>
                  </a:cubicBezTo>
                  <a:cubicBezTo>
                    <a:pt x="2736" y="359"/>
                    <a:pt x="2740" y="355"/>
                    <a:pt x="2744" y="355"/>
                  </a:cubicBezTo>
                  <a:cubicBezTo>
                    <a:pt x="2747" y="355"/>
                    <a:pt x="2749" y="356"/>
                    <a:pt x="2750" y="358"/>
                  </a:cubicBezTo>
                  <a:cubicBezTo>
                    <a:pt x="2752" y="359"/>
                    <a:pt x="2753" y="362"/>
                    <a:pt x="2753" y="364"/>
                  </a:cubicBezTo>
                  <a:cubicBezTo>
                    <a:pt x="2753" y="368"/>
                    <a:pt x="2749" y="372"/>
                    <a:pt x="2744" y="372"/>
                  </a:cubicBezTo>
                  <a:close/>
                  <a:moveTo>
                    <a:pt x="1735" y="355"/>
                  </a:moveTo>
                  <a:cubicBezTo>
                    <a:pt x="1731" y="355"/>
                    <a:pt x="1727" y="352"/>
                    <a:pt x="1727" y="347"/>
                  </a:cubicBezTo>
                  <a:cubicBezTo>
                    <a:pt x="1727" y="344"/>
                    <a:pt x="1727" y="342"/>
                    <a:pt x="1726" y="340"/>
                  </a:cubicBezTo>
                  <a:cubicBezTo>
                    <a:pt x="1725" y="324"/>
                    <a:pt x="1725" y="324"/>
                    <a:pt x="1725" y="324"/>
                  </a:cubicBezTo>
                  <a:cubicBezTo>
                    <a:pt x="1725" y="319"/>
                    <a:pt x="1725" y="319"/>
                    <a:pt x="1725" y="319"/>
                  </a:cubicBezTo>
                  <a:cubicBezTo>
                    <a:pt x="1722" y="293"/>
                    <a:pt x="1717" y="267"/>
                    <a:pt x="1709" y="243"/>
                  </a:cubicBezTo>
                  <a:cubicBezTo>
                    <a:pt x="1708" y="242"/>
                    <a:pt x="1708" y="240"/>
                    <a:pt x="1707" y="239"/>
                  </a:cubicBezTo>
                  <a:cubicBezTo>
                    <a:pt x="1697" y="209"/>
                    <a:pt x="1683" y="181"/>
                    <a:pt x="1665" y="156"/>
                  </a:cubicBezTo>
                  <a:cubicBezTo>
                    <a:pt x="1664" y="154"/>
                    <a:pt x="1663" y="152"/>
                    <a:pt x="1663" y="149"/>
                  </a:cubicBezTo>
                  <a:cubicBezTo>
                    <a:pt x="1664" y="147"/>
                    <a:pt x="1665" y="145"/>
                    <a:pt x="1667" y="144"/>
                  </a:cubicBezTo>
                  <a:cubicBezTo>
                    <a:pt x="1670" y="141"/>
                    <a:pt x="1676" y="142"/>
                    <a:pt x="1679" y="146"/>
                  </a:cubicBezTo>
                  <a:cubicBezTo>
                    <a:pt x="1698" y="172"/>
                    <a:pt x="1713" y="202"/>
                    <a:pt x="1723" y="233"/>
                  </a:cubicBezTo>
                  <a:cubicBezTo>
                    <a:pt x="1724" y="235"/>
                    <a:pt x="1724" y="237"/>
                    <a:pt x="1725" y="238"/>
                  </a:cubicBezTo>
                  <a:cubicBezTo>
                    <a:pt x="1733" y="263"/>
                    <a:pt x="1739" y="290"/>
                    <a:pt x="1742" y="317"/>
                  </a:cubicBezTo>
                  <a:cubicBezTo>
                    <a:pt x="1742" y="323"/>
                    <a:pt x="1742" y="323"/>
                    <a:pt x="1742" y="323"/>
                  </a:cubicBezTo>
                  <a:cubicBezTo>
                    <a:pt x="1743" y="338"/>
                    <a:pt x="1743" y="338"/>
                    <a:pt x="1743" y="338"/>
                  </a:cubicBezTo>
                  <a:cubicBezTo>
                    <a:pt x="1744" y="341"/>
                    <a:pt x="1744" y="343"/>
                    <a:pt x="1744" y="347"/>
                  </a:cubicBezTo>
                  <a:cubicBezTo>
                    <a:pt x="1744" y="349"/>
                    <a:pt x="1743" y="351"/>
                    <a:pt x="1742" y="353"/>
                  </a:cubicBezTo>
                  <a:cubicBezTo>
                    <a:pt x="1740" y="354"/>
                    <a:pt x="1738" y="355"/>
                    <a:pt x="1736" y="355"/>
                  </a:cubicBezTo>
                  <a:cubicBezTo>
                    <a:pt x="1736" y="355"/>
                    <a:pt x="1736" y="355"/>
                    <a:pt x="1735" y="355"/>
                  </a:cubicBezTo>
                  <a:close/>
                  <a:moveTo>
                    <a:pt x="2745" y="344"/>
                  </a:moveTo>
                  <a:cubicBezTo>
                    <a:pt x="2745" y="344"/>
                    <a:pt x="2745" y="344"/>
                    <a:pt x="2745" y="344"/>
                  </a:cubicBezTo>
                  <a:cubicBezTo>
                    <a:pt x="2740" y="343"/>
                    <a:pt x="2736" y="339"/>
                    <a:pt x="2737" y="335"/>
                  </a:cubicBezTo>
                  <a:cubicBezTo>
                    <a:pt x="2738" y="323"/>
                    <a:pt x="2739" y="311"/>
                    <a:pt x="2741" y="298"/>
                  </a:cubicBezTo>
                  <a:cubicBezTo>
                    <a:pt x="2744" y="277"/>
                    <a:pt x="2749" y="257"/>
                    <a:pt x="2755" y="238"/>
                  </a:cubicBezTo>
                  <a:cubicBezTo>
                    <a:pt x="2757" y="232"/>
                    <a:pt x="2759" y="226"/>
                    <a:pt x="2762" y="220"/>
                  </a:cubicBezTo>
                  <a:cubicBezTo>
                    <a:pt x="2773" y="189"/>
                    <a:pt x="2789" y="161"/>
                    <a:pt x="2808" y="136"/>
                  </a:cubicBezTo>
                  <a:cubicBezTo>
                    <a:pt x="2811" y="133"/>
                    <a:pt x="2817" y="132"/>
                    <a:pt x="2820" y="135"/>
                  </a:cubicBezTo>
                  <a:cubicBezTo>
                    <a:pt x="2824" y="137"/>
                    <a:pt x="2825" y="143"/>
                    <a:pt x="2822" y="147"/>
                  </a:cubicBezTo>
                  <a:cubicBezTo>
                    <a:pt x="2803" y="170"/>
                    <a:pt x="2788" y="197"/>
                    <a:pt x="2777" y="226"/>
                  </a:cubicBezTo>
                  <a:cubicBezTo>
                    <a:pt x="2775" y="232"/>
                    <a:pt x="2773" y="238"/>
                    <a:pt x="2771" y="244"/>
                  </a:cubicBezTo>
                  <a:cubicBezTo>
                    <a:pt x="2765" y="262"/>
                    <a:pt x="2761" y="281"/>
                    <a:pt x="2758" y="300"/>
                  </a:cubicBezTo>
                  <a:cubicBezTo>
                    <a:pt x="2756" y="313"/>
                    <a:pt x="2754" y="325"/>
                    <a:pt x="2754" y="336"/>
                  </a:cubicBezTo>
                  <a:cubicBezTo>
                    <a:pt x="2753" y="340"/>
                    <a:pt x="2750" y="344"/>
                    <a:pt x="2745" y="344"/>
                  </a:cubicBezTo>
                  <a:close/>
                  <a:moveTo>
                    <a:pt x="3458" y="303"/>
                  </a:moveTo>
                  <a:cubicBezTo>
                    <a:pt x="3454" y="303"/>
                    <a:pt x="3450" y="300"/>
                    <a:pt x="3450" y="296"/>
                  </a:cubicBezTo>
                  <a:cubicBezTo>
                    <a:pt x="3449" y="294"/>
                    <a:pt x="3450" y="291"/>
                    <a:pt x="3451" y="290"/>
                  </a:cubicBezTo>
                  <a:cubicBezTo>
                    <a:pt x="3452" y="288"/>
                    <a:pt x="3454" y="287"/>
                    <a:pt x="3457" y="286"/>
                  </a:cubicBezTo>
                  <a:cubicBezTo>
                    <a:pt x="3461" y="285"/>
                    <a:pt x="3466" y="289"/>
                    <a:pt x="3466" y="293"/>
                  </a:cubicBezTo>
                  <a:cubicBezTo>
                    <a:pt x="3467" y="295"/>
                    <a:pt x="3466" y="298"/>
                    <a:pt x="3465" y="299"/>
                  </a:cubicBezTo>
                  <a:cubicBezTo>
                    <a:pt x="3464" y="301"/>
                    <a:pt x="3462" y="303"/>
                    <a:pt x="3459" y="303"/>
                  </a:cubicBezTo>
                  <a:cubicBezTo>
                    <a:pt x="3459" y="303"/>
                    <a:pt x="3458" y="303"/>
                    <a:pt x="3458" y="303"/>
                  </a:cubicBezTo>
                  <a:close/>
                  <a:moveTo>
                    <a:pt x="1024" y="292"/>
                  </a:moveTo>
                  <a:cubicBezTo>
                    <a:pt x="1024" y="292"/>
                    <a:pt x="1023" y="292"/>
                    <a:pt x="1023" y="291"/>
                  </a:cubicBezTo>
                  <a:cubicBezTo>
                    <a:pt x="1018" y="291"/>
                    <a:pt x="1015" y="286"/>
                    <a:pt x="1016" y="281"/>
                  </a:cubicBezTo>
                  <a:cubicBezTo>
                    <a:pt x="1017" y="277"/>
                    <a:pt x="1021" y="274"/>
                    <a:pt x="1026" y="275"/>
                  </a:cubicBezTo>
                  <a:cubicBezTo>
                    <a:pt x="1030" y="276"/>
                    <a:pt x="1033" y="280"/>
                    <a:pt x="1032" y="285"/>
                  </a:cubicBezTo>
                  <a:cubicBezTo>
                    <a:pt x="1032" y="285"/>
                    <a:pt x="1032" y="285"/>
                    <a:pt x="1032" y="285"/>
                  </a:cubicBezTo>
                  <a:cubicBezTo>
                    <a:pt x="1032" y="289"/>
                    <a:pt x="1028" y="292"/>
                    <a:pt x="1024" y="292"/>
                  </a:cubicBezTo>
                  <a:close/>
                  <a:moveTo>
                    <a:pt x="3452" y="275"/>
                  </a:moveTo>
                  <a:cubicBezTo>
                    <a:pt x="3448" y="275"/>
                    <a:pt x="3445" y="273"/>
                    <a:pt x="3444" y="269"/>
                  </a:cubicBezTo>
                  <a:cubicBezTo>
                    <a:pt x="3435" y="234"/>
                    <a:pt x="3422" y="201"/>
                    <a:pt x="3404" y="172"/>
                  </a:cubicBezTo>
                  <a:cubicBezTo>
                    <a:pt x="3403" y="171"/>
                    <a:pt x="3402" y="170"/>
                    <a:pt x="3401" y="168"/>
                  </a:cubicBezTo>
                  <a:cubicBezTo>
                    <a:pt x="3401" y="168"/>
                    <a:pt x="3401" y="168"/>
                    <a:pt x="3401" y="168"/>
                  </a:cubicBezTo>
                  <a:cubicBezTo>
                    <a:pt x="3388" y="148"/>
                    <a:pt x="3374" y="130"/>
                    <a:pt x="3357" y="114"/>
                  </a:cubicBezTo>
                  <a:cubicBezTo>
                    <a:pt x="3352" y="109"/>
                    <a:pt x="3346" y="103"/>
                    <a:pt x="3339" y="98"/>
                  </a:cubicBezTo>
                  <a:cubicBezTo>
                    <a:pt x="3336" y="95"/>
                    <a:pt x="3335" y="90"/>
                    <a:pt x="3338" y="86"/>
                  </a:cubicBezTo>
                  <a:cubicBezTo>
                    <a:pt x="3341" y="83"/>
                    <a:pt x="3347" y="82"/>
                    <a:pt x="3350" y="85"/>
                  </a:cubicBezTo>
                  <a:cubicBezTo>
                    <a:pt x="3357" y="91"/>
                    <a:pt x="3363" y="96"/>
                    <a:pt x="3369" y="102"/>
                  </a:cubicBezTo>
                  <a:cubicBezTo>
                    <a:pt x="3386" y="119"/>
                    <a:pt x="3402" y="138"/>
                    <a:pt x="3415" y="159"/>
                  </a:cubicBezTo>
                  <a:cubicBezTo>
                    <a:pt x="3416" y="160"/>
                    <a:pt x="3417" y="162"/>
                    <a:pt x="3418" y="163"/>
                  </a:cubicBezTo>
                  <a:cubicBezTo>
                    <a:pt x="3437" y="194"/>
                    <a:pt x="3451" y="228"/>
                    <a:pt x="3461" y="265"/>
                  </a:cubicBezTo>
                  <a:cubicBezTo>
                    <a:pt x="3462" y="269"/>
                    <a:pt x="3459" y="274"/>
                    <a:pt x="3454" y="275"/>
                  </a:cubicBezTo>
                  <a:cubicBezTo>
                    <a:pt x="3454" y="275"/>
                    <a:pt x="3453" y="275"/>
                    <a:pt x="3452" y="275"/>
                  </a:cubicBezTo>
                  <a:close/>
                  <a:moveTo>
                    <a:pt x="1031" y="264"/>
                  </a:moveTo>
                  <a:cubicBezTo>
                    <a:pt x="1031" y="264"/>
                    <a:pt x="1031" y="264"/>
                    <a:pt x="1031" y="264"/>
                  </a:cubicBezTo>
                  <a:cubicBezTo>
                    <a:pt x="1030" y="264"/>
                    <a:pt x="1029" y="264"/>
                    <a:pt x="1028" y="264"/>
                  </a:cubicBezTo>
                  <a:cubicBezTo>
                    <a:pt x="1024" y="263"/>
                    <a:pt x="1021" y="258"/>
                    <a:pt x="1023" y="253"/>
                  </a:cubicBezTo>
                  <a:cubicBezTo>
                    <a:pt x="1032" y="221"/>
                    <a:pt x="1045" y="191"/>
                    <a:pt x="1062" y="163"/>
                  </a:cubicBezTo>
                  <a:cubicBezTo>
                    <a:pt x="1065" y="158"/>
                    <a:pt x="1069" y="152"/>
                    <a:pt x="1072" y="147"/>
                  </a:cubicBezTo>
                  <a:cubicBezTo>
                    <a:pt x="1072" y="147"/>
                    <a:pt x="1072" y="147"/>
                    <a:pt x="1072" y="147"/>
                  </a:cubicBezTo>
                  <a:cubicBezTo>
                    <a:pt x="1090" y="121"/>
                    <a:pt x="1113" y="98"/>
                    <a:pt x="1139" y="78"/>
                  </a:cubicBezTo>
                  <a:cubicBezTo>
                    <a:pt x="1143" y="75"/>
                    <a:pt x="1148" y="76"/>
                    <a:pt x="1151" y="79"/>
                  </a:cubicBezTo>
                  <a:cubicBezTo>
                    <a:pt x="1154" y="83"/>
                    <a:pt x="1153" y="88"/>
                    <a:pt x="1150" y="91"/>
                  </a:cubicBezTo>
                  <a:cubicBezTo>
                    <a:pt x="1125" y="110"/>
                    <a:pt x="1103" y="132"/>
                    <a:pt x="1086" y="157"/>
                  </a:cubicBezTo>
                  <a:cubicBezTo>
                    <a:pt x="1086" y="157"/>
                    <a:pt x="1086" y="157"/>
                    <a:pt x="1086" y="157"/>
                  </a:cubicBezTo>
                  <a:cubicBezTo>
                    <a:pt x="1086" y="157"/>
                    <a:pt x="1086" y="157"/>
                    <a:pt x="1086" y="157"/>
                  </a:cubicBezTo>
                  <a:cubicBezTo>
                    <a:pt x="1083" y="162"/>
                    <a:pt x="1079" y="167"/>
                    <a:pt x="1076" y="172"/>
                  </a:cubicBezTo>
                  <a:cubicBezTo>
                    <a:pt x="1060" y="198"/>
                    <a:pt x="1047" y="227"/>
                    <a:pt x="1039" y="258"/>
                  </a:cubicBezTo>
                  <a:cubicBezTo>
                    <a:pt x="1038" y="262"/>
                    <a:pt x="1034" y="264"/>
                    <a:pt x="1031" y="264"/>
                  </a:cubicBezTo>
                  <a:close/>
                  <a:moveTo>
                    <a:pt x="8" y="199"/>
                  </a:moveTo>
                  <a:cubicBezTo>
                    <a:pt x="3" y="199"/>
                    <a:pt x="0" y="195"/>
                    <a:pt x="0" y="190"/>
                  </a:cubicBezTo>
                  <a:cubicBezTo>
                    <a:pt x="0" y="186"/>
                    <a:pt x="3" y="182"/>
                    <a:pt x="8" y="182"/>
                  </a:cubicBezTo>
                  <a:cubicBezTo>
                    <a:pt x="13" y="182"/>
                    <a:pt x="16" y="186"/>
                    <a:pt x="16" y="190"/>
                  </a:cubicBezTo>
                  <a:cubicBezTo>
                    <a:pt x="16" y="195"/>
                    <a:pt x="13" y="199"/>
                    <a:pt x="8" y="199"/>
                  </a:cubicBezTo>
                  <a:close/>
                  <a:moveTo>
                    <a:pt x="8" y="171"/>
                  </a:moveTo>
                  <a:cubicBezTo>
                    <a:pt x="3" y="171"/>
                    <a:pt x="0" y="167"/>
                    <a:pt x="0" y="162"/>
                  </a:cubicBezTo>
                  <a:cubicBezTo>
                    <a:pt x="0" y="125"/>
                    <a:pt x="0" y="125"/>
                    <a:pt x="0" y="125"/>
                  </a:cubicBezTo>
                  <a:cubicBezTo>
                    <a:pt x="0" y="121"/>
                    <a:pt x="3" y="117"/>
                    <a:pt x="8" y="117"/>
                  </a:cubicBezTo>
                  <a:cubicBezTo>
                    <a:pt x="13" y="117"/>
                    <a:pt x="16" y="121"/>
                    <a:pt x="16" y="125"/>
                  </a:cubicBezTo>
                  <a:cubicBezTo>
                    <a:pt x="16" y="162"/>
                    <a:pt x="16" y="162"/>
                    <a:pt x="16" y="162"/>
                  </a:cubicBezTo>
                  <a:cubicBezTo>
                    <a:pt x="16" y="167"/>
                    <a:pt x="13" y="171"/>
                    <a:pt x="8" y="171"/>
                  </a:cubicBezTo>
                  <a:close/>
                  <a:moveTo>
                    <a:pt x="1654" y="137"/>
                  </a:moveTo>
                  <a:cubicBezTo>
                    <a:pt x="1652" y="137"/>
                    <a:pt x="1649" y="136"/>
                    <a:pt x="1648" y="134"/>
                  </a:cubicBezTo>
                  <a:cubicBezTo>
                    <a:pt x="1646" y="132"/>
                    <a:pt x="1646" y="130"/>
                    <a:pt x="1646" y="128"/>
                  </a:cubicBezTo>
                  <a:cubicBezTo>
                    <a:pt x="1646" y="126"/>
                    <a:pt x="1647" y="123"/>
                    <a:pt x="1649" y="122"/>
                  </a:cubicBezTo>
                  <a:cubicBezTo>
                    <a:pt x="1652" y="119"/>
                    <a:pt x="1658" y="119"/>
                    <a:pt x="1661" y="123"/>
                  </a:cubicBezTo>
                  <a:cubicBezTo>
                    <a:pt x="1662" y="125"/>
                    <a:pt x="1663" y="127"/>
                    <a:pt x="1663" y="129"/>
                  </a:cubicBezTo>
                  <a:cubicBezTo>
                    <a:pt x="1663" y="131"/>
                    <a:pt x="1662" y="133"/>
                    <a:pt x="1660" y="135"/>
                  </a:cubicBezTo>
                  <a:cubicBezTo>
                    <a:pt x="1658" y="136"/>
                    <a:pt x="1656" y="137"/>
                    <a:pt x="1654" y="137"/>
                  </a:cubicBezTo>
                  <a:close/>
                  <a:moveTo>
                    <a:pt x="2833" y="128"/>
                  </a:moveTo>
                  <a:cubicBezTo>
                    <a:pt x="2831" y="128"/>
                    <a:pt x="2829" y="127"/>
                    <a:pt x="2828" y="126"/>
                  </a:cubicBezTo>
                  <a:cubicBezTo>
                    <a:pt x="2824" y="123"/>
                    <a:pt x="2824" y="117"/>
                    <a:pt x="2827" y="114"/>
                  </a:cubicBezTo>
                  <a:cubicBezTo>
                    <a:pt x="2828" y="114"/>
                    <a:pt x="2828" y="114"/>
                    <a:pt x="2828" y="114"/>
                  </a:cubicBezTo>
                  <a:cubicBezTo>
                    <a:pt x="2828" y="114"/>
                    <a:pt x="2828" y="114"/>
                    <a:pt x="2828" y="114"/>
                  </a:cubicBezTo>
                  <a:cubicBezTo>
                    <a:pt x="2831" y="111"/>
                    <a:pt x="2836" y="111"/>
                    <a:pt x="2839" y="114"/>
                  </a:cubicBezTo>
                  <a:cubicBezTo>
                    <a:pt x="2841" y="115"/>
                    <a:pt x="2842" y="117"/>
                    <a:pt x="2842" y="119"/>
                  </a:cubicBezTo>
                  <a:cubicBezTo>
                    <a:pt x="2842" y="122"/>
                    <a:pt x="2841" y="124"/>
                    <a:pt x="2840" y="126"/>
                  </a:cubicBezTo>
                  <a:cubicBezTo>
                    <a:pt x="2838" y="127"/>
                    <a:pt x="2836" y="128"/>
                    <a:pt x="2833" y="128"/>
                  </a:cubicBezTo>
                  <a:close/>
                  <a:moveTo>
                    <a:pt x="1635" y="116"/>
                  </a:moveTo>
                  <a:cubicBezTo>
                    <a:pt x="1633" y="116"/>
                    <a:pt x="1631" y="115"/>
                    <a:pt x="1629" y="114"/>
                  </a:cubicBezTo>
                  <a:cubicBezTo>
                    <a:pt x="1612" y="98"/>
                    <a:pt x="1593" y="83"/>
                    <a:pt x="1572" y="70"/>
                  </a:cubicBezTo>
                  <a:cubicBezTo>
                    <a:pt x="1572" y="70"/>
                    <a:pt x="1572" y="70"/>
                    <a:pt x="1572" y="70"/>
                  </a:cubicBezTo>
                  <a:cubicBezTo>
                    <a:pt x="1569" y="68"/>
                    <a:pt x="1565" y="66"/>
                    <a:pt x="1561" y="64"/>
                  </a:cubicBezTo>
                  <a:cubicBezTo>
                    <a:pt x="1559" y="63"/>
                    <a:pt x="1557" y="62"/>
                    <a:pt x="1555" y="61"/>
                  </a:cubicBezTo>
                  <a:cubicBezTo>
                    <a:pt x="1555" y="61"/>
                    <a:pt x="1555" y="61"/>
                    <a:pt x="1555" y="61"/>
                  </a:cubicBezTo>
                  <a:cubicBezTo>
                    <a:pt x="1552" y="59"/>
                    <a:pt x="1549" y="57"/>
                    <a:pt x="1545" y="56"/>
                  </a:cubicBezTo>
                  <a:cubicBezTo>
                    <a:pt x="1543" y="55"/>
                    <a:pt x="1541" y="54"/>
                    <a:pt x="1538" y="52"/>
                  </a:cubicBezTo>
                  <a:cubicBezTo>
                    <a:pt x="1536" y="51"/>
                    <a:pt x="1534" y="50"/>
                    <a:pt x="1531" y="49"/>
                  </a:cubicBezTo>
                  <a:cubicBezTo>
                    <a:pt x="1528" y="48"/>
                    <a:pt x="1524" y="46"/>
                    <a:pt x="1521" y="45"/>
                  </a:cubicBezTo>
                  <a:cubicBezTo>
                    <a:pt x="1518" y="44"/>
                    <a:pt x="1516" y="43"/>
                    <a:pt x="1514" y="42"/>
                  </a:cubicBezTo>
                  <a:cubicBezTo>
                    <a:pt x="1510" y="41"/>
                    <a:pt x="1506" y="39"/>
                    <a:pt x="1503" y="38"/>
                  </a:cubicBezTo>
                  <a:cubicBezTo>
                    <a:pt x="1502" y="38"/>
                    <a:pt x="1502" y="38"/>
                    <a:pt x="1502" y="38"/>
                  </a:cubicBezTo>
                  <a:cubicBezTo>
                    <a:pt x="1485" y="32"/>
                    <a:pt x="1467" y="28"/>
                    <a:pt x="1449" y="24"/>
                  </a:cubicBezTo>
                  <a:cubicBezTo>
                    <a:pt x="1444" y="23"/>
                    <a:pt x="1441" y="19"/>
                    <a:pt x="1442" y="14"/>
                  </a:cubicBezTo>
                  <a:cubicBezTo>
                    <a:pt x="1443" y="10"/>
                    <a:pt x="1447" y="7"/>
                    <a:pt x="1452" y="7"/>
                  </a:cubicBezTo>
                  <a:cubicBezTo>
                    <a:pt x="1471" y="11"/>
                    <a:pt x="1490" y="16"/>
                    <a:pt x="1508" y="22"/>
                  </a:cubicBezTo>
                  <a:cubicBezTo>
                    <a:pt x="1512" y="23"/>
                    <a:pt x="1516" y="25"/>
                    <a:pt x="1520" y="27"/>
                  </a:cubicBezTo>
                  <a:cubicBezTo>
                    <a:pt x="1523" y="27"/>
                    <a:pt x="1525" y="28"/>
                    <a:pt x="1527" y="29"/>
                  </a:cubicBezTo>
                  <a:cubicBezTo>
                    <a:pt x="1527" y="29"/>
                    <a:pt x="1527" y="29"/>
                    <a:pt x="1527" y="29"/>
                  </a:cubicBezTo>
                  <a:cubicBezTo>
                    <a:pt x="1527" y="29"/>
                    <a:pt x="1527" y="29"/>
                    <a:pt x="1527" y="29"/>
                  </a:cubicBezTo>
                  <a:cubicBezTo>
                    <a:pt x="1531" y="31"/>
                    <a:pt x="1535" y="32"/>
                    <a:pt x="1538" y="34"/>
                  </a:cubicBezTo>
                  <a:cubicBezTo>
                    <a:pt x="1541" y="35"/>
                    <a:pt x="1543" y="36"/>
                    <a:pt x="1545" y="37"/>
                  </a:cubicBezTo>
                  <a:cubicBezTo>
                    <a:pt x="1546" y="37"/>
                    <a:pt x="1546" y="37"/>
                    <a:pt x="1546" y="37"/>
                  </a:cubicBezTo>
                  <a:cubicBezTo>
                    <a:pt x="1548" y="38"/>
                    <a:pt x="1550" y="39"/>
                    <a:pt x="1552" y="40"/>
                  </a:cubicBezTo>
                  <a:cubicBezTo>
                    <a:pt x="1556" y="42"/>
                    <a:pt x="1559" y="43"/>
                    <a:pt x="1562" y="45"/>
                  </a:cubicBezTo>
                  <a:cubicBezTo>
                    <a:pt x="1562" y="45"/>
                    <a:pt x="1562" y="45"/>
                    <a:pt x="1562" y="45"/>
                  </a:cubicBezTo>
                  <a:cubicBezTo>
                    <a:pt x="1564" y="46"/>
                    <a:pt x="1564" y="46"/>
                    <a:pt x="1564" y="46"/>
                  </a:cubicBezTo>
                  <a:cubicBezTo>
                    <a:pt x="1565" y="47"/>
                    <a:pt x="1567" y="48"/>
                    <a:pt x="1569" y="49"/>
                  </a:cubicBezTo>
                  <a:cubicBezTo>
                    <a:pt x="1573" y="51"/>
                    <a:pt x="1577" y="53"/>
                    <a:pt x="1581" y="56"/>
                  </a:cubicBezTo>
                  <a:cubicBezTo>
                    <a:pt x="1603" y="69"/>
                    <a:pt x="1623" y="85"/>
                    <a:pt x="1641" y="102"/>
                  </a:cubicBezTo>
                  <a:cubicBezTo>
                    <a:pt x="1642" y="103"/>
                    <a:pt x="1643" y="105"/>
                    <a:pt x="1643" y="108"/>
                  </a:cubicBezTo>
                  <a:cubicBezTo>
                    <a:pt x="1643" y="110"/>
                    <a:pt x="1643" y="112"/>
                    <a:pt x="1641" y="114"/>
                  </a:cubicBezTo>
                  <a:cubicBezTo>
                    <a:pt x="1639" y="115"/>
                    <a:pt x="1637" y="116"/>
                    <a:pt x="1635" y="116"/>
                  </a:cubicBezTo>
                  <a:close/>
                  <a:moveTo>
                    <a:pt x="2854" y="108"/>
                  </a:moveTo>
                  <a:cubicBezTo>
                    <a:pt x="2851" y="108"/>
                    <a:pt x="2849" y="107"/>
                    <a:pt x="2847" y="106"/>
                  </a:cubicBezTo>
                  <a:cubicBezTo>
                    <a:pt x="2846" y="104"/>
                    <a:pt x="2845" y="102"/>
                    <a:pt x="2845" y="99"/>
                  </a:cubicBezTo>
                  <a:cubicBezTo>
                    <a:pt x="2845" y="97"/>
                    <a:pt x="2846" y="95"/>
                    <a:pt x="2848" y="94"/>
                  </a:cubicBezTo>
                  <a:cubicBezTo>
                    <a:pt x="2849" y="93"/>
                    <a:pt x="2850" y="92"/>
                    <a:pt x="2851" y="91"/>
                  </a:cubicBezTo>
                  <a:cubicBezTo>
                    <a:pt x="2874" y="71"/>
                    <a:pt x="2901" y="53"/>
                    <a:pt x="2930" y="39"/>
                  </a:cubicBezTo>
                  <a:cubicBezTo>
                    <a:pt x="2949" y="30"/>
                    <a:pt x="2970" y="22"/>
                    <a:pt x="2991" y="16"/>
                  </a:cubicBezTo>
                  <a:cubicBezTo>
                    <a:pt x="2991" y="16"/>
                    <a:pt x="2991" y="16"/>
                    <a:pt x="2991" y="16"/>
                  </a:cubicBezTo>
                  <a:cubicBezTo>
                    <a:pt x="3007" y="12"/>
                    <a:pt x="3023" y="8"/>
                    <a:pt x="3040" y="5"/>
                  </a:cubicBezTo>
                  <a:cubicBezTo>
                    <a:pt x="3045" y="5"/>
                    <a:pt x="3049" y="8"/>
                    <a:pt x="3050" y="13"/>
                  </a:cubicBezTo>
                  <a:cubicBezTo>
                    <a:pt x="3050" y="15"/>
                    <a:pt x="3049" y="17"/>
                    <a:pt x="3048" y="19"/>
                  </a:cubicBezTo>
                  <a:cubicBezTo>
                    <a:pt x="3047" y="21"/>
                    <a:pt x="3045" y="22"/>
                    <a:pt x="3043" y="22"/>
                  </a:cubicBezTo>
                  <a:cubicBezTo>
                    <a:pt x="3027" y="25"/>
                    <a:pt x="3011" y="28"/>
                    <a:pt x="2996" y="32"/>
                  </a:cubicBezTo>
                  <a:cubicBezTo>
                    <a:pt x="2996" y="32"/>
                    <a:pt x="2996" y="32"/>
                    <a:pt x="2996" y="32"/>
                  </a:cubicBezTo>
                  <a:cubicBezTo>
                    <a:pt x="2976" y="38"/>
                    <a:pt x="2956" y="46"/>
                    <a:pt x="2937" y="55"/>
                  </a:cubicBezTo>
                  <a:cubicBezTo>
                    <a:pt x="2910" y="68"/>
                    <a:pt x="2884" y="84"/>
                    <a:pt x="2862" y="104"/>
                  </a:cubicBezTo>
                  <a:cubicBezTo>
                    <a:pt x="2859" y="106"/>
                    <a:pt x="2859" y="106"/>
                    <a:pt x="2859" y="106"/>
                  </a:cubicBezTo>
                  <a:cubicBezTo>
                    <a:pt x="2858" y="108"/>
                    <a:pt x="2856" y="108"/>
                    <a:pt x="2854" y="108"/>
                  </a:cubicBezTo>
                  <a:close/>
                  <a:moveTo>
                    <a:pt x="3322" y="83"/>
                  </a:moveTo>
                  <a:cubicBezTo>
                    <a:pt x="3320" y="83"/>
                    <a:pt x="3319" y="82"/>
                    <a:pt x="3317" y="82"/>
                  </a:cubicBezTo>
                  <a:cubicBezTo>
                    <a:pt x="3315" y="80"/>
                    <a:pt x="3314" y="78"/>
                    <a:pt x="3314" y="76"/>
                  </a:cubicBezTo>
                  <a:cubicBezTo>
                    <a:pt x="3313" y="74"/>
                    <a:pt x="3314" y="72"/>
                    <a:pt x="3315" y="70"/>
                  </a:cubicBezTo>
                  <a:cubicBezTo>
                    <a:pt x="3318" y="66"/>
                    <a:pt x="3323" y="65"/>
                    <a:pt x="3327" y="68"/>
                  </a:cubicBezTo>
                  <a:cubicBezTo>
                    <a:pt x="3327" y="68"/>
                    <a:pt x="3327" y="68"/>
                    <a:pt x="3327" y="68"/>
                  </a:cubicBezTo>
                  <a:cubicBezTo>
                    <a:pt x="3329" y="69"/>
                    <a:pt x="3330" y="71"/>
                    <a:pt x="3330" y="73"/>
                  </a:cubicBezTo>
                  <a:cubicBezTo>
                    <a:pt x="3331" y="75"/>
                    <a:pt x="3330" y="78"/>
                    <a:pt x="3329" y="79"/>
                  </a:cubicBezTo>
                  <a:cubicBezTo>
                    <a:pt x="3327" y="82"/>
                    <a:pt x="3325" y="83"/>
                    <a:pt x="3322" y="83"/>
                  </a:cubicBezTo>
                  <a:close/>
                  <a:moveTo>
                    <a:pt x="1168" y="77"/>
                  </a:moveTo>
                  <a:cubicBezTo>
                    <a:pt x="1165" y="77"/>
                    <a:pt x="1162" y="75"/>
                    <a:pt x="1160" y="73"/>
                  </a:cubicBezTo>
                  <a:cubicBezTo>
                    <a:pt x="1158" y="69"/>
                    <a:pt x="1159" y="63"/>
                    <a:pt x="1163" y="61"/>
                  </a:cubicBezTo>
                  <a:cubicBezTo>
                    <a:pt x="1167" y="58"/>
                    <a:pt x="1172" y="60"/>
                    <a:pt x="1175" y="63"/>
                  </a:cubicBezTo>
                  <a:cubicBezTo>
                    <a:pt x="1177" y="67"/>
                    <a:pt x="1176" y="73"/>
                    <a:pt x="1172" y="75"/>
                  </a:cubicBezTo>
                  <a:cubicBezTo>
                    <a:pt x="1171" y="76"/>
                    <a:pt x="1169" y="77"/>
                    <a:pt x="1168" y="77"/>
                  </a:cubicBezTo>
                  <a:close/>
                  <a:moveTo>
                    <a:pt x="3298" y="68"/>
                  </a:moveTo>
                  <a:cubicBezTo>
                    <a:pt x="3297" y="68"/>
                    <a:pt x="3295" y="67"/>
                    <a:pt x="3294" y="67"/>
                  </a:cubicBezTo>
                  <a:cubicBezTo>
                    <a:pt x="3274" y="55"/>
                    <a:pt x="3252" y="45"/>
                    <a:pt x="3228" y="37"/>
                  </a:cubicBezTo>
                  <a:cubicBezTo>
                    <a:pt x="3216" y="33"/>
                    <a:pt x="3203" y="30"/>
                    <a:pt x="3191" y="27"/>
                  </a:cubicBezTo>
                  <a:cubicBezTo>
                    <a:pt x="3178" y="24"/>
                    <a:pt x="3165" y="22"/>
                    <a:pt x="3151" y="20"/>
                  </a:cubicBezTo>
                  <a:cubicBezTo>
                    <a:pt x="3136" y="18"/>
                    <a:pt x="3120" y="18"/>
                    <a:pt x="3104" y="18"/>
                  </a:cubicBezTo>
                  <a:cubicBezTo>
                    <a:pt x="3102" y="18"/>
                    <a:pt x="3100" y="18"/>
                    <a:pt x="3098" y="18"/>
                  </a:cubicBezTo>
                  <a:cubicBezTo>
                    <a:pt x="3098" y="18"/>
                    <a:pt x="3098" y="18"/>
                    <a:pt x="3098" y="18"/>
                  </a:cubicBezTo>
                  <a:cubicBezTo>
                    <a:pt x="3093" y="18"/>
                    <a:pt x="3089" y="14"/>
                    <a:pt x="3089" y="9"/>
                  </a:cubicBezTo>
                  <a:cubicBezTo>
                    <a:pt x="3089" y="7"/>
                    <a:pt x="3090" y="5"/>
                    <a:pt x="3092" y="3"/>
                  </a:cubicBezTo>
                  <a:cubicBezTo>
                    <a:pt x="3093" y="2"/>
                    <a:pt x="3095" y="1"/>
                    <a:pt x="3097" y="1"/>
                  </a:cubicBezTo>
                  <a:cubicBezTo>
                    <a:pt x="3100" y="1"/>
                    <a:pt x="3102" y="1"/>
                    <a:pt x="3104" y="1"/>
                  </a:cubicBezTo>
                  <a:cubicBezTo>
                    <a:pt x="3120" y="1"/>
                    <a:pt x="3137" y="2"/>
                    <a:pt x="3153" y="3"/>
                  </a:cubicBezTo>
                  <a:cubicBezTo>
                    <a:pt x="3167" y="5"/>
                    <a:pt x="3181" y="7"/>
                    <a:pt x="3195" y="11"/>
                  </a:cubicBezTo>
                  <a:cubicBezTo>
                    <a:pt x="3208" y="13"/>
                    <a:pt x="3220" y="17"/>
                    <a:pt x="3233" y="21"/>
                  </a:cubicBezTo>
                  <a:cubicBezTo>
                    <a:pt x="3258" y="29"/>
                    <a:pt x="3282" y="40"/>
                    <a:pt x="3302" y="52"/>
                  </a:cubicBezTo>
                  <a:cubicBezTo>
                    <a:pt x="3303" y="52"/>
                    <a:pt x="3303" y="52"/>
                    <a:pt x="3303" y="52"/>
                  </a:cubicBezTo>
                  <a:cubicBezTo>
                    <a:pt x="3304" y="53"/>
                    <a:pt x="3306" y="55"/>
                    <a:pt x="3306" y="57"/>
                  </a:cubicBezTo>
                  <a:cubicBezTo>
                    <a:pt x="3307" y="59"/>
                    <a:pt x="3307" y="62"/>
                    <a:pt x="3306" y="64"/>
                  </a:cubicBezTo>
                  <a:cubicBezTo>
                    <a:pt x="3304" y="66"/>
                    <a:pt x="3301" y="68"/>
                    <a:pt x="3298" y="68"/>
                  </a:cubicBezTo>
                  <a:close/>
                  <a:moveTo>
                    <a:pt x="1192" y="62"/>
                  </a:moveTo>
                  <a:cubicBezTo>
                    <a:pt x="1189" y="62"/>
                    <a:pt x="1186" y="60"/>
                    <a:pt x="1184" y="58"/>
                  </a:cubicBezTo>
                  <a:cubicBezTo>
                    <a:pt x="1182" y="54"/>
                    <a:pt x="1184" y="48"/>
                    <a:pt x="1188" y="46"/>
                  </a:cubicBezTo>
                  <a:cubicBezTo>
                    <a:pt x="1189" y="46"/>
                    <a:pt x="1189" y="46"/>
                    <a:pt x="1190" y="45"/>
                  </a:cubicBezTo>
                  <a:cubicBezTo>
                    <a:pt x="1190" y="45"/>
                    <a:pt x="1190" y="45"/>
                    <a:pt x="1191" y="45"/>
                  </a:cubicBezTo>
                  <a:cubicBezTo>
                    <a:pt x="1191" y="45"/>
                    <a:pt x="1191" y="45"/>
                    <a:pt x="1191" y="45"/>
                  </a:cubicBezTo>
                  <a:cubicBezTo>
                    <a:pt x="1214" y="33"/>
                    <a:pt x="1239" y="23"/>
                    <a:pt x="1266" y="15"/>
                  </a:cubicBezTo>
                  <a:cubicBezTo>
                    <a:pt x="1266" y="15"/>
                    <a:pt x="1266" y="15"/>
                    <a:pt x="1266" y="15"/>
                  </a:cubicBezTo>
                  <a:cubicBezTo>
                    <a:pt x="1270" y="14"/>
                    <a:pt x="1275" y="13"/>
                    <a:pt x="1279" y="12"/>
                  </a:cubicBezTo>
                  <a:cubicBezTo>
                    <a:pt x="1280" y="12"/>
                    <a:pt x="1280" y="12"/>
                    <a:pt x="1280" y="12"/>
                  </a:cubicBezTo>
                  <a:cubicBezTo>
                    <a:pt x="1282" y="11"/>
                    <a:pt x="1284" y="11"/>
                    <a:pt x="1286" y="10"/>
                  </a:cubicBezTo>
                  <a:cubicBezTo>
                    <a:pt x="1286" y="10"/>
                    <a:pt x="1286" y="10"/>
                    <a:pt x="1286" y="10"/>
                  </a:cubicBezTo>
                  <a:cubicBezTo>
                    <a:pt x="1290" y="9"/>
                    <a:pt x="1294" y="9"/>
                    <a:pt x="1298" y="8"/>
                  </a:cubicBezTo>
                  <a:cubicBezTo>
                    <a:pt x="1301" y="7"/>
                    <a:pt x="1303" y="7"/>
                    <a:pt x="1306" y="6"/>
                  </a:cubicBezTo>
                  <a:cubicBezTo>
                    <a:pt x="1306" y="6"/>
                    <a:pt x="1306" y="6"/>
                    <a:pt x="1306" y="6"/>
                  </a:cubicBezTo>
                  <a:cubicBezTo>
                    <a:pt x="1309" y="6"/>
                    <a:pt x="1311" y="6"/>
                    <a:pt x="1314" y="5"/>
                  </a:cubicBezTo>
                  <a:cubicBezTo>
                    <a:pt x="1318" y="5"/>
                    <a:pt x="1322" y="4"/>
                    <a:pt x="1326" y="4"/>
                  </a:cubicBezTo>
                  <a:cubicBezTo>
                    <a:pt x="1326" y="4"/>
                    <a:pt x="1326" y="4"/>
                    <a:pt x="1326" y="4"/>
                  </a:cubicBezTo>
                  <a:cubicBezTo>
                    <a:pt x="1329" y="3"/>
                    <a:pt x="1331" y="3"/>
                    <a:pt x="1333" y="3"/>
                  </a:cubicBezTo>
                  <a:cubicBezTo>
                    <a:pt x="1337" y="2"/>
                    <a:pt x="1342" y="2"/>
                    <a:pt x="1347" y="2"/>
                  </a:cubicBezTo>
                  <a:cubicBezTo>
                    <a:pt x="1362" y="1"/>
                    <a:pt x="1379" y="0"/>
                    <a:pt x="1394" y="1"/>
                  </a:cubicBezTo>
                  <a:cubicBezTo>
                    <a:pt x="1397" y="1"/>
                    <a:pt x="1399" y="2"/>
                    <a:pt x="1400" y="4"/>
                  </a:cubicBezTo>
                  <a:cubicBezTo>
                    <a:pt x="1402" y="5"/>
                    <a:pt x="1403" y="8"/>
                    <a:pt x="1403" y="10"/>
                  </a:cubicBezTo>
                  <a:cubicBezTo>
                    <a:pt x="1402" y="15"/>
                    <a:pt x="1398" y="18"/>
                    <a:pt x="1394" y="18"/>
                  </a:cubicBezTo>
                  <a:cubicBezTo>
                    <a:pt x="1388" y="18"/>
                    <a:pt x="1382" y="18"/>
                    <a:pt x="1376" y="18"/>
                  </a:cubicBezTo>
                  <a:cubicBezTo>
                    <a:pt x="1367" y="18"/>
                    <a:pt x="1357" y="18"/>
                    <a:pt x="1348" y="19"/>
                  </a:cubicBezTo>
                  <a:cubicBezTo>
                    <a:pt x="1348" y="19"/>
                    <a:pt x="1348" y="19"/>
                    <a:pt x="1348" y="19"/>
                  </a:cubicBezTo>
                  <a:cubicBezTo>
                    <a:pt x="1344" y="19"/>
                    <a:pt x="1340" y="19"/>
                    <a:pt x="1335" y="20"/>
                  </a:cubicBezTo>
                  <a:cubicBezTo>
                    <a:pt x="1333" y="20"/>
                    <a:pt x="1330" y="20"/>
                    <a:pt x="1328" y="20"/>
                  </a:cubicBezTo>
                  <a:cubicBezTo>
                    <a:pt x="1324" y="21"/>
                    <a:pt x="1320" y="21"/>
                    <a:pt x="1317" y="22"/>
                  </a:cubicBezTo>
                  <a:cubicBezTo>
                    <a:pt x="1314" y="22"/>
                    <a:pt x="1311" y="23"/>
                    <a:pt x="1309" y="23"/>
                  </a:cubicBezTo>
                  <a:cubicBezTo>
                    <a:pt x="1306" y="24"/>
                    <a:pt x="1304" y="24"/>
                    <a:pt x="1301" y="25"/>
                  </a:cubicBezTo>
                  <a:cubicBezTo>
                    <a:pt x="1297" y="25"/>
                    <a:pt x="1293" y="26"/>
                    <a:pt x="1290" y="27"/>
                  </a:cubicBezTo>
                  <a:cubicBezTo>
                    <a:pt x="1288" y="27"/>
                    <a:pt x="1286" y="28"/>
                    <a:pt x="1284" y="28"/>
                  </a:cubicBezTo>
                  <a:cubicBezTo>
                    <a:pt x="1279" y="29"/>
                    <a:pt x="1275" y="30"/>
                    <a:pt x="1271" y="32"/>
                  </a:cubicBezTo>
                  <a:cubicBezTo>
                    <a:pt x="1271" y="32"/>
                    <a:pt x="1271" y="32"/>
                    <a:pt x="1271" y="32"/>
                  </a:cubicBezTo>
                  <a:cubicBezTo>
                    <a:pt x="1245" y="39"/>
                    <a:pt x="1221" y="48"/>
                    <a:pt x="1199" y="60"/>
                  </a:cubicBezTo>
                  <a:cubicBezTo>
                    <a:pt x="1199" y="60"/>
                    <a:pt x="1199" y="60"/>
                    <a:pt x="1199" y="60"/>
                  </a:cubicBezTo>
                  <a:cubicBezTo>
                    <a:pt x="1198" y="60"/>
                    <a:pt x="1197" y="61"/>
                    <a:pt x="1196" y="61"/>
                  </a:cubicBezTo>
                  <a:cubicBezTo>
                    <a:pt x="1195" y="62"/>
                    <a:pt x="1193" y="62"/>
                    <a:pt x="1192" y="62"/>
                  </a:cubicBezTo>
                  <a:close/>
                  <a:moveTo>
                    <a:pt x="1422" y="20"/>
                  </a:moveTo>
                  <a:cubicBezTo>
                    <a:pt x="1422" y="20"/>
                    <a:pt x="1422" y="20"/>
                    <a:pt x="1421" y="20"/>
                  </a:cubicBezTo>
                  <a:cubicBezTo>
                    <a:pt x="1417" y="20"/>
                    <a:pt x="1413" y="15"/>
                    <a:pt x="1414" y="11"/>
                  </a:cubicBezTo>
                  <a:cubicBezTo>
                    <a:pt x="1414" y="6"/>
                    <a:pt x="1418" y="3"/>
                    <a:pt x="1423" y="3"/>
                  </a:cubicBezTo>
                  <a:cubicBezTo>
                    <a:pt x="1423" y="3"/>
                    <a:pt x="1423" y="3"/>
                    <a:pt x="1423" y="3"/>
                  </a:cubicBezTo>
                  <a:cubicBezTo>
                    <a:pt x="1423" y="3"/>
                    <a:pt x="1423" y="3"/>
                    <a:pt x="1423" y="3"/>
                  </a:cubicBezTo>
                  <a:cubicBezTo>
                    <a:pt x="1428" y="4"/>
                    <a:pt x="1431" y="8"/>
                    <a:pt x="1431" y="13"/>
                  </a:cubicBezTo>
                  <a:cubicBezTo>
                    <a:pt x="1430" y="17"/>
                    <a:pt x="1427" y="20"/>
                    <a:pt x="1422" y="20"/>
                  </a:cubicBezTo>
                  <a:close/>
                  <a:moveTo>
                    <a:pt x="3069" y="19"/>
                  </a:moveTo>
                  <a:cubicBezTo>
                    <a:pt x="3065" y="19"/>
                    <a:pt x="3061" y="16"/>
                    <a:pt x="3061" y="11"/>
                  </a:cubicBezTo>
                  <a:cubicBezTo>
                    <a:pt x="3061" y="9"/>
                    <a:pt x="3061" y="7"/>
                    <a:pt x="3063" y="5"/>
                  </a:cubicBezTo>
                  <a:cubicBezTo>
                    <a:pt x="3064" y="3"/>
                    <a:pt x="3066" y="2"/>
                    <a:pt x="3069" y="2"/>
                  </a:cubicBezTo>
                  <a:cubicBezTo>
                    <a:pt x="3073" y="2"/>
                    <a:pt x="3077" y="5"/>
                    <a:pt x="3078" y="10"/>
                  </a:cubicBezTo>
                  <a:cubicBezTo>
                    <a:pt x="3078" y="12"/>
                    <a:pt x="3077" y="14"/>
                    <a:pt x="3076" y="16"/>
                  </a:cubicBezTo>
                  <a:cubicBezTo>
                    <a:pt x="3074" y="18"/>
                    <a:pt x="3072" y="19"/>
                    <a:pt x="3070" y="19"/>
                  </a:cubicBezTo>
                  <a:cubicBezTo>
                    <a:pt x="3070" y="19"/>
                    <a:pt x="3070" y="19"/>
                    <a:pt x="3070" y="19"/>
                  </a:cubicBezTo>
                  <a:cubicBezTo>
                    <a:pt x="3070" y="19"/>
                    <a:pt x="3070" y="19"/>
                    <a:pt x="306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3">
              <a:extLst>
                <a:ext uri="{FF2B5EF4-FFF2-40B4-BE49-F238E27FC236}">
                  <a16:creationId xmlns:a16="http://schemas.microsoft.com/office/drawing/2014/main" id="{AC9221A8-AF34-4486-874B-BC838028FA31}"/>
                </a:ext>
              </a:extLst>
            </p:cNvPr>
            <p:cNvSpPr>
              <a:spLocks noEditPoints="1"/>
            </p:cNvSpPr>
            <p:nvPr/>
          </p:nvSpPr>
          <p:spPr bwMode="auto">
            <a:xfrm>
              <a:off x="4706645" y="17376605"/>
              <a:ext cx="11029950" cy="2801938"/>
            </a:xfrm>
            <a:custGeom>
              <a:avLst/>
              <a:gdLst>
                <a:gd name="T0" fmla="*/ 454 w 3473"/>
                <a:gd name="T1" fmla="*/ 856 h 880"/>
                <a:gd name="T2" fmla="*/ 748 w 3473"/>
                <a:gd name="T3" fmla="*/ 837 h 880"/>
                <a:gd name="T4" fmla="*/ 549 w 3473"/>
                <a:gd name="T5" fmla="*/ 880 h 880"/>
                <a:gd name="T6" fmla="*/ 2513 w 3473"/>
                <a:gd name="T7" fmla="*/ 813 h 880"/>
                <a:gd name="T8" fmla="*/ 2630 w 3473"/>
                <a:gd name="T9" fmla="*/ 761 h 880"/>
                <a:gd name="T10" fmla="*/ 2291 w 3473"/>
                <a:gd name="T11" fmla="*/ 880 h 880"/>
                <a:gd name="T12" fmla="*/ 2218 w 3473"/>
                <a:gd name="T13" fmla="*/ 869 h 880"/>
                <a:gd name="T14" fmla="*/ 2163 w 3473"/>
                <a:gd name="T15" fmla="*/ 870 h 880"/>
                <a:gd name="T16" fmla="*/ 1852 w 3473"/>
                <a:gd name="T17" fmla="*/ 677 h 880"/>
                <a:gd name="T18" fmla="*/ 2166 w 3473"/>
                <a:gd name="T19" fmla="*/ 853 h 880"/>
                <a:gd name="T20" fmla="*/ 322 w 3473"/>
                <a:gd name="T21" fmla="*/ 835 h 880"/>
                <a:gd name="T22" fmla="*/ 346 w 3473"/>
                <a:gd name="T23" fmla="*/ 844 h 880"/>
                <a:gd name="T24" fmla="*/ 822 w 3473"/>
                <a:gd name="T25" fmla="*/ 814 h 880"/>
                <a:gd name="T26" fmla="*/ 168 w 3473"/>
                <a:gd name="T27" fmla="*/ 737 h 880"/>
                <a:gd name="T28" fmla="*/ 82 w 3473"/>
                <a:gd name="T29" fmla="*/ 599 h 880"/>
                <a:gd name="T30" fmla="*/ 269 w 3473"/>
                <a:gd name="T31" fmla="*/ 809 h 880"/>
                <a:gd name="T32" fmla="*/ 1011 w 3473"/>
                <a:gd name="T33" fmla="*/ 608 h 880"/>
                <a:gd name="T34" fmla="*/ 1048 w 3473"/>
                <a:gd name="T35" fmla="*/ 573 h 880"/>
                <a:gd name="T36" fmla="*/ 852 w 3473"/>
                <a:gd name="T37" fmla="*/ 795 h 880"/>
                <a:gd name="T38" fmla="*/ 2692 w 3473"/>
                <a:gd name="T39" fmla="*/ 702 h 880"/>
                <a:gd name="T40" fmla="*/ 2759 w 3473"/>
                <a:gd name="T41" fmla="*/ 570 h 880"/>
                <a:gd name="T42" fmla="*/ 2817 w 3473"/>
                <a:gd name="T43" fmla="*/ 318 h 880"/>
                <a:gd name="T44" fmla="*/ 2774 w 3473"/>
                <a:gd name="T45" fmla="*/ 577 h 880"/>
                <a:gd name="T46" fmla="*/ 1816 w 3473"/>
                <a:gd name="T47" fmla="*/ 627 h 880"/>
                <a:gd name="T48" fmla="*/ 3457 w 3473"/>
                <a:gd name="T49" fmla="*/ 648 h 880"/>
                <a:gd name="T50" fmla="*/ 1790 w 3473"/>
                <a:gd name="T51" fmla="*/ 588 h 880"/>
                <a:gd name="T52" fmla="*/ 1729 w 3473"/>
                <a:gd name="T53" fmla="*/ 347 h 880"/>
                <a:gd name="T54" fmla="*/ 1715 w 3473"/>
                <a:gd name="T55" fmla="*/ 229 h 880"/>
                <a:gd name="T56" fmla="*/ 1745 w 3473"/>
                <a:gd name="T57" fmla="*/ 318 h 880"/>
                <a:gd name="T58" fmla="*/ 1765 w 3473"/>
                <a:gd name="T59" fmla="*/ 487 h 880"/>
                <a:gd name="T60" fmla="*/ 16 w 3473"/>
                <a:gd name="T61" fmla="*/ 471 h 880"/>
                <a:gd name="T62" fmla="*/ 1079 w 3473"/>
                <a:gd name="T63" fmla="*/ 451 h 880"/>
                <a:gd name="T64" fmla="*/ 1088 w 3473"/>
                <a:gd name="T65" fmla="*/ 444 h 880"/>
                <a:gd name="T66" fmla="*/ 1 w 3473"/>
                <a:gd name="T67" fmla="*/ 356 h 880"/>
                <a:gd name="T68" fmla="*/ 17 w 3473"/>
                <a:gd name="T69" fmla="*/ 88 h 880"/>
                <a:gd name="T70" fmla="*/ 22 w 3473"/>
                <a:gd name="T71" fmla="*/ 407 h 880"/>
                <a:gd name="T72" fmla="*/ 1080 w 3473"/>
                <a:gd name="T73" fmla="*/ 343 h 880"/>
                <a:gd name="T74" fmla="*/ 1131 w 3473"/>
                <a:gd name="T75" fmla="*/ 143 h 880"/>
                <a:gd name="T76" fmla="*/ 1152 w 3473"/>
                <a:gd name="T77" fmla="*/ 141 h 880"/>
                <a:gd name="T78" fmla="*/ 1099 w 3473"/>
                <a:gd name="T79" fmla="*/ 299 h 880"/>
                <a:gd name="T80" fmla="*/ 3457 w 3473"/>
                <a:gd name="T81" fmla="*/ 365 h 880"/>
                <a:gd name="T82" fmla="*/ 3462 w 3473"/>
                <a:gd name="T83" fmla="*/ 288 h 880"/>
                <a:gd name="T84" fmla="*/ 3316 w 3473"/>
                <a:gd name="T85" fmla="*/ 63 h 880"/>
                <a:gd name="T86" fmla="*/ 3325 w 3473"/>
                <a:gd name="T87" fmla="*/ 48 h 880"/>
                <a:gd name="T88" fmla="*/ 3463 w 3473"/>
                <a:gd name="T89" fmla="*/ 288 h 880"/>
                <a:gd name="T90" fmla="*/ 2829 w 3473"/>
                <a:gd name="T91" fmla="*/ 234 h 880"/>
                <a:gd name="T92" fmla="*/ 2830 w 3473"/>
                <a:gd name="T93" fmla="*/ 202 h 880"/>
                <a:gd name="T94" fmla="*/ 3117 w 3473"/>
                <a:gd name="T95" fmla="*/ 0 h 880"/>
                <a:gd name="T96" fmla="*/ 2923 w 3473"/>
                <a:gd name="T97" fmla="*/ 94 h 880"/>
                <a:gd name="T98" fmla="*/ 1693 w 3473"/>
                <a:gd name="T99" fmla="*/ 172 h 880"/>
                <a:gd name="T100" fmla="*/ 1666 w 3473"/>
                <a:gd name="T101" fmla="*/ 125 h 880"/>
                <a:gd name="T102" fmla="*/ 1569 w 3473"/>
                <a:gd name="T103" fmla="*/ 52 h 880"/>
                <a:gd name="T104" fmla="*/ 1538 w 3473"/>
                <a:gd name="T105" fmla="*/ 39 h 880"/>
                <a:gd name="T106" fmla="*/ 1359 w 3473"/>
                <a:gd name="T107" fmla="*/ 21 h 880"/>
                <a:gd name="T108" fmla="*/ 1342 w 3473"/>
                <a:gd name="T109" fmla="*/ 6 h 880"/>
                <a:gd name="T110" fmla="*/ 1386 w 3473"/>
                <a:gd name="T111" fmla="*/ 1 h 880"/>
                <a:gd name="T112" fmla="*/ 1560 w 3473"/>
                <a:gd name="T113" fmla="*/ 30 h 880"/>
                <a:gd name="T114" fmla="*/ 1584 w 3473"/>
                <a:gd name="T115" fmla="*/ 41 h 880"/>
                <a:gd name="T116" fmla="*/ 1666 w 3473"/>
                <a:gd name="T117" fmla="*/ 125 h 880"/>
                <a:gd name="T118" fmla="*/ 1300 w 3473"/>
                <a:gd name="T119" fmla="*/ 35 h 880"/>
                <a:gd name="T120" fmla="*/ 3179 w 3473"/>
                <a:gd name="T121" fmla="*/ 19 h 880"/>
                <a:gd name="T122" fmla="*/ 3202 w 3473"/>
                <a:gd name="T123" fmla="*/ 2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3" h="880">
                  <a:moveTo>
                    <a:pt x="549" y="880"/>
                  </a:moveTo>
                  <a:cubicBezTo>
                    <a:pt x="516" y="880"/>
                    <a:pt x="483" y="878"/>
                    <a:pt x="451" y="872"/>
                  </a:cubicBezTo>
                  <a:cubicBezTo>
                    <a:pt x="428" y="869"/>
                    <a:pt x="404" y="863"/>
                    <a:pt x="381" y="856"/>
                  </a:cubicBezTo>
                  <a:cubicBezTo>
                    <a:pt x="377" y="855"/>
                    <a:pt x="374" y="850"/>
                    <a:pt x="375" y="846"/>
                  </a:cubicBezTo>
                  <a:cubicBezTo>
                    <a:pt x="377" y="841"/>
                    <a:pt x="382" y="839"/>
                    <a:pt x="386" y="840"/>
                  </a:cubicBezTo>
                  <a:cubicBezTo>
                    <a:pt x="408" y="847"/>
                    <a:pt x="431" y="852"/>
                    <a:pt x="454" y="856"/>
                  </a:cubicBezTo>
                  <a:cubicBezTo>
                    <a:pt x="491" y="862"/>
                    <a:pt x="529" y="864"/>
                    <a:pt x="567" y="863"/>
                  </a:cubicBezTo>
                  <a:cubicBezTo>
                    <a:pt x="586" y="863"/>
                    <a:pt x="605" y="861"/>
                    <a:pt x="623" y="859"/>
                  </a:cubicBezTo>
                  <a:cubicBezTo>
                    <a:pt x="623" y="859"/>
                    <a:pt x="623" y="859"/>
                    <a:pt x="623" y="859"/>
                  </a:cubicBezTo>
                  <a:cubicBezTo>
                    <a:pt x="642" y="856"/>
                    <a:pt x="661" y="853"/>
                    <a:pt x="680" y="848"/>
                  </a:cubicBezTo>
                  <a:cubicBezTo>
                    <a:pt x="699" y="844"/>
                    <a:pt x="719" y="838"/>
                    <a:pt x="737" y="832"/>
                  </a:cubicBezTo>
                  <a:cubicBezTo>
                    <a:pt x="741" y="831"/>
                    <a:pt x="746" y="833"/>
                    <a:pt x="748" y="837"/>
                  </a:cubicBezTo>
                  <a:cubicBezTo>
                    <a:pt x="749" y="842"/>
                    <a:pt x="747" y="847"/>
                    <a:pt x="743" y="848"/>
                  </a:cubicBezTo>
                  <a:cubicBezTo>
                    <a:pt x="724" y="855"/>
                    <a:pt x="704" y="860"/>
                    <a:pt x="684" y="865"/>
                  </a:cubicBezTo>
                  <a:cubicBezTo>
                    <a:pt x="665" y="869"/>
                    <a:pt x="645" y="873"/>
                    <a:pt x="626" y="876"/>
                  </a:cubicBezTo>
                  <a:cubicBezTo>
                    <a:pt x="625" y="876"/>
                    <a:pt x="625" y="876"/>
                    <a:pt x="625" y="876"/>
                  </a:cubicBezTo>
                  <a:cubicBezTo>
                    <a:pt x="606" y="878"/>
                    <a:pt x="587" y="880"/>
                    <a:pt x="568" y="880"/>
                  </a:cubicBezTo>
                  <a:cubicBezTo>
                    <a:pt x="562" y="880"/>
                    <a:pt x="555" y="880"/>
                    <a:pt x="549" y="880"/>
                  </a:cubicBezTo>
                  <a:close/>
                  <a:moveTo>
                    <a:pt x="2288" y="880"/>
                  </a:moveTo>
                  <a:cubicBezTo>
                    <a:pt x="2284" y="880"/>
                    <a:pt x="2280" y="877"/>
                    <a:pt x="2280" y="872"/>
                  </a:cubicBezTo>
                  <a:cubicBezTo>
                    <a:pt x="2280" y="867"/>
                    <a:pt x="2284" y="863"/>
                    <a:pt x="2288" y="863"/>
                  </a:cubicBezTo>
                  <a:cubicBezTo>
                    <a:pt x="2291" y="863"/>
                    <a:pt x="2291" y="863"/>
                    <a:pt x="2291" y="863"/>
                  </a:cubicBezTo>
                  <a:cubicBezTo>
                    <a:pt x="2330" y="862"/>
                    <a:pt x="2368" y="858"/>
                    <a:pt x="2404" y="849"/>
                  </a:cubicBezTo>
                  <a:cubicBezTo>
                    <a:pt x="2442" y="841"/>
                    <a:pt x="2478" y="829"/>
                    <a:pt x="2513" y="813"/>
                  </a:cubicBezTo>
                  <a:cubicBezTo>
                    <a:pt x="2515" y="812"/>
                    <a:pt x="2518" y="811"/>
                    <a:pt x="2520" y="810"/>
                  </a:cubicBezTo>
                  <a:cubicBezTo>
                    <a:pt x="2520" y="810"/>
                    <a:pt x="2520" y="810"/>
                    <a:pt x="2520" y="810"/>
                  </a:cubicBezTo>
                  <a:cubicBezTo>
                    <a:pt x="2553" y="794"/>
                    <a:pt x="2584" y="775"/>
                    <a:pt x="2613" y="753"/>
                  </a:cubicBezTo>
                  <a:cubicBezTo>
                    <a:pt x="2615" y="751"/>
                    <a:pt x="2617" y="750"/>
                    <a:pt x="2619" y="748"/>
                  </a:cubicBezTo>
                  <a:cubicBezTo>
                    <a:pt x="2623" y="745"/>
                    <a:pt x="2628" y="746"/>
                    <a:pt x="2631" y="749"/>
                  </a:cubicBezTo>
                  <a:cubicBezTo>
                    <a:pt x="2634" y="753"/>
                    <a:pt x="2633" y="758"/>
                    <a:pt x="2630" y="761"/>
                  </a:cubicBezTo>
                  <a:cubicBezTo>
                    <a:pt x="2627" y="763"/>
                    <a:pt x="2625" y="765"/>
                    <a:pt x="2623" y="766"/>
                  </a:cubicBezTo>
                  <a:cubicBezTo>
                    <a:pt x="2593" y="789"/>
                    <a:pt x="2561" y="809"/>
                    <a:pt x="2527" y="825"/>
                  </a:cubicBezTo>
                  <a:cubicBezTo>
                    <a:pt x="2527" y="825"/>
                    <a:pt x="2527" y="825"/>
                    <a:pt x="2527" y="825"/>
                  </a:cubicBezTo>
                  <a:cubicBezTo>
                    <a:pt x="2525" y="826"/>
                    <a:pt x="2522" y="827"/>
                    <a:pt x="2520" y="828"/>
                  </a:cubicBezTo>
                  <a:cubicBezTo>
                    <a:pt x="2484" y="845"/>
                    <a:pt x="2446" y="857"/>
                    <a:pt x="2408" y="866"/>
                  </a:cubicBezTo>
                  <a:cubicBezTo>
                    <a:pt x="2370" y="874"/>
                    <a:pt x="2331" y="879"/>
                    <a:pt x="2291" y="880"/>
                  </a:cubicBezTo>
                  <a:cubicBezTo>
                    <a:pt x="2289" y="880"/>
                    <a:pt x="2289" y="880"/>
                    <a:pt x="2289" y="880"/>
                  </a:cubicBezTo>
                  <a:cubicBezTo>
                    <a:pt x="2289" y="880"/>
                    <a:pt x="2289" y="880"/>
                    <a:pt x="2288" y="880"/>
                  </a:cubicBezTo>
                  <a:close/>
                  <a:moveTo>
                    <a:pt x="2249" y="880"/>
                  </a:moveTo>
                  <a:cubicBezTo>
                    <a:pt x="2249" y="880"/>
                    <a:pt x="2249" y="880"/>
                    <a:pt x="2249" y="880"/>
                  </a:cubicBezTo>
                  <a:cubicBezTo>
                    <a:pt x="2241" y="879"/>
                    <a:pt x="2233" y="879"/>
                    <a:pt x="2226" y="878"/>
                  </a:cubicBezTo>
                  <a:cubicBezTo>
                    <a:pt x="2221" y="878"/>
                    <a:pt x="2217" y="874"/>
                    <a:pt x="2218" y="869"/>
                  </a:cubicBezTo>
                  <a:cubicBezTo>
                    <a:pt x="2218" y="864"/>
                    <a:pt x="2222" y="861"/>
                    <a:pt x="2227" y="861"/>
                  </a:cubicBezTo>
                  <a:cubicBezTo>
                    <a:pt x="2234" y="862"/>
                    <a:pt x="2242" y="862"/>
                    <a:pt x="2249" y="863"/>
                  </a:cubicBezTo>
                  <a:cubicBezTo>
                    <a:pt x="2254" y="863"/>
                    <a:pt x="2258" y="867"/>
                    <a:pt x="2257" y="872"/>
                  </a:cubicBezTo>
                  <a:cubicBezTo>
                    <a:pt x="2257" y="876"/>
                    <a:pt x="2253" y="880"/>
                    <a:pt x="2249" y="880"/>
                  </a:cubicBezTo>
                  <a:close/>
                  <a:moveTo>
                    <a:pt x="2165" y="870"/>
                  </a:moveTo>
                  <a:cubicBezTo>
                    <a:pt x="2164" y="870"/>
                    <a:pt x="2164" y="870"/>
                    <a:pt x="2163" y="870"/>
                  </a:cubicBezTo>
                  <a:cubicBezTo>
                    <a:pt x="2123" y="862"/>
                    <a:pt x="2084" y="850"/>
                    <a:pt x="2048" y="834"/>
                  </a:cubicBezTo>
                  <a:cubicBezTo>
                    <a:pt x="2048" y="834"/>
                    <a:pt x="2048" y="834"/>
                    <a:pt x="2048" y="834"/>
                  </a:cubicBezTo>
                  <a:cubicBezTo>
                    <a:pt x="2015" y="820"/>
                    <a:pt x="1984" y="803"/>
                    <a:pt x="1955" y="784"/>
                  </a:cubicBezTo>
                  <a:cubicBezTo>
                    <a:pt x="1920" y="760"/>
                    <a:pt x="1889" y="733"/>
                    <a:pt x="1863" y="704"/>
                  </a:cubicBezTo>
                  <a:cubicBezTo>
                    <a:pt x="1859" y="699"/>
                    <a:pt x="1855" y="694"/>
                    <a:pt x="1851" y="689"/>
                  </a:cubicBezTo>
                  <a:cubicBezTo>
                    <a:pt x="1848" y="686"/>
                    <a:pt x="1848" y="680"/>
                    <a:pt x="1852" y="677"/>
                  </a:cubicBezTo>
                  <a:cubicBezTo>
                    <a:pt x="1855" y="674"/>
                    <a:pt x="1861" y="675"/>
                    <a:pt x="1864" y="678"/>
                  </a:cubicBezTo>
                  <a:cubicBezTo>
                    <a:pt x="1868" y="683"/>
                    <a:pt x="1872" y="688"/>
                    <a:pt x="1876" y="692"/>
                  </a:cubicBezTo>
                  <a:cubicBezTo>
                    <a:pt x="1901" y="721"/>
                    <a:pt x="1931" y="747"/>
                    <a:pt x="1965" y="770"/>
                  </a:cubicBezTo>
                  <a:cubicBezTo>
                    <a:pt x="1992" y="789"/>
                    <a:pt x="2023" y="805"/>
                    <a:pt x="2055" y="819"/>
                  </a:cubicBezTo>
                  <a:cubicBezTo>
                    <a:pt x="2055" y="819"/>
                    <a:pt x="2055" y="819"/>
                    <a:pt x="2055" y="819"/>
                  </a:cubicBezTo>
                  <a:cubicBezTo>
                    <a:pt x="2090" y="834"/>
                    <a:pt x="2128" y="845"/>
                    <a:pt x="2166" y="853"/>
                  </a:cubicBezTo>
                  <a:cubicBezTo>
                    <a:pt x="2171" y="854"/>
                    <a:pt x="2174" y="858"/>
                    <a:pt x="2173" y="863"/>
                  </a:cubicBezTo>
                  <a:cubicBezTo>
                    <a:pt x="2172" y="867"/>
                    <a:pt x="2169" y="870"/>
                    <a:pt x="2165" y="870"/>
                  </a:cubicBezTo>
                  <a:close/>
                  <a:moveTo>
                    <a:pt x="346" y="844"/>
                  </a:moveTo>
                  <a:cubicBezTo>
                    <a:pt x="345" y="844"/>
                    <a:pt x="344" y="844"/>
                    <a:pt x="343" y="844"/>
                  </a:cubicBezTo>
                  <a:cubicBezTo>
                    <a:pt x="341" y="843"/>
                    <a:pt x="339" y="842"/>
                    <a:pt x="337" y="841"/>
                  </a:cubicBezTo>
                  <a:cubicBezTo>
                    <a:pt x="332" y="839"/>
                    <a:pt x="327" y="837"/>
                    <a:pt x="322" y="835"/>
                  </a:cubicBezTo>
                  <a:cubicBezTo>
                    <a:pt x="317" y="833"/>
                    <a:pt x="315" y="828"/>
                    <a:pt x="317" y="824"/>
                  </a:cubicBezTo>
                  <a:cubicBezTo>
                    <a:pt x="319" y="820"/>
                    <a:pt x="324" y="818"/>
                    <a:pt x="328" y="820"/>
                  </a:cubicBezTo>
                  <a:cubicBezTo>
                    <a:pt x="333" y="822"/>
                    <a:pt x="338" y="824"/>
                    <a:pt x="343" y="826"/>
                  </a:cubicBezTo>
                  <a:cubicBezTo>
                    <a:pt x="345" y="826"/>
                    <a:pt x="347" y="827"/>
                    <a:pt x="349" y="828"/>
                  </a:cubicBezTo>
                  <a:cubicBezTo>
                    <a:pt x="353" y="829"/>
                    <a:pt x="356" y="834"/>
                    <a:pt x="354" y="839"/>
                  </a:cubicBezTo>
                  <a:cubicBezTo>
                    <a:pt x="353" y="842"/>
                    <a:pt x="349" y="844"/>
                    <a:pt x="346" y="844"/>
                  </a:cubicBezTo>
                  <a:close/>
                  <a:moveTo>
                    <a:pt x="797" y="825"/>
                  </a:moveTo>
                  <a:cubicBezTo>
                    <a:pt x="794" y="825"/>
                    <a:pt x="791" y="823"/>
                    <a:pt x="790" y="820"/>
                  </a:cubicBezTo>
                  <a:cubicBezTo>
                    <a:pt x="788" y="816"/>
                    <a:pt x="789" y="811"/>
                    <a:pt x="794" y="809"/>
                  </a:cubicBezTo>
                  <a:cubicBezTo>
                    <a:pt x="800" y="806"/>
                    <a:pt x="807" y="802"/>
                    <a:pt x="814" y="799"/>
                  </a:cubicBezTo>
                  <a:cubicBezTo>
                    <a:pt x="818" y="797"/>
                    <a:pt x="823" y="798"/>
                    <a:pt x="825" y="802"/>
                  </a:cubicBezTo>
                  <a:cubicBezTo>
                    <a:pt x="827" y="806"/>
                    <a:pt x="826" y="811"/>
                    <a:pt x="822" y="814"/>
                  </a:cubicBezTo>
                  <a:cubicBezTo>
                    <a:pt x="815" y="817"/>
                    <a:pt x="808" y="821"/>
                    <a:pt x="801" y="824"/>
                  </a:cubicBezTo>
                  <a:cubicBezTo>
                    <a:pt x="800" y="825"/>
                    <a:pt x="799" y="825"/>
                    <a:pt x="797" y="825"/>
                  </a:cubicBezTo>
                  <a:close/>
                  <a:moveTo>
                    <a:pt x="269" y="809"/>
                  </a:moveTo>
                  <a:cubicBezTo>
                    <a:pt x="268" y="809"/>
                    <a:pt x="266" y="808"/>
                    <a:pt x="265" y="807"/>
                  </a:cubicBezTo>
                  <a:cubicBezTo>
                    <a:pt x="230" y="788"/>
                    <a:pt x="197" y="764"/>
                    <a:pt x="168" y="737"/>
                  </a:cubicBezTo>
                  <a:cubicBezTo>
                    <a:pt x="168" y="737"/>
                    <a:pt x="168" y="737"/>
                    <a:pt x="168" y="737"/>
                  </a:cubicBezTo>
                  <a:cubicBezTo>
                    <a:pt x="157" y="727"/>
                    <a:pt x="148" y="717"/>
                    <a:pt x="138" y="707"/>
                  </a:cubicBezTo>
                  <a:cubicBezTo>
                    <a:pt x="111" y="678"/>
                    <a:pt x="87" y="644"/>
                    <a:pt x="67" y="607"/>
                  </a:cubicBezTo>
                  <a:cubicBezTo>
                    <a:pt x="54" y="583"/>
                    <a:pt x="43" y="558"/>
                    <a:pt x="33" y="532"/>
                  </a:cubicBezTo>
                  <a:cubicBezTo>
                    <a:pt x="32" y="527"/>
                    <a:pt x="34" y="522"/>
                    <a:pt x="39" y="521"/>
                  </a:cubicBezTo>
                  <a:cubicBezTo>
                    <a:pt x="43" y="519"/>
                    <a:pt x="48" y="522"/>
                    <a:pt x="49" y="526"/>
                  </a:cubicBezTo>
                  <a:cubicBezTo>
                    <a:pt x="58" y="551"/>
                    <a:pt x="69" y="576"/>
                    <a:pt x="82" y="599"/>
                  </a:cubicBezTo>
                  <a:cubicBezTo>
                    <a:pt x="101" y="635"/>
                    <a:pt x="124" y="667"/>
                    <a:pt x="151" y="696"/>
                  </a:cubicBezTo>
                  <a:cubicBezTo>
                    <a:pt x="160" y="705"/>
                    <a:pt x="169" y="715"/>
                    <a:pt x="179" y="724"/>
                  </a:cubicBezTo>
                  <a:cubicBezTo>
                    <a:pt x="179" y="724"/>
                    <a:pt x="179" y="724"/>
                    <a:pt x="179" y="724"/>
                  </a:cubicBezTo>
                  <a:cubicBezTo>
                    <a:pt x="208" y="750"/>
                    <a:pt x="239" y="773"/>
                    <a:pt x="273" y="793"/>
                  </a:cubicBezTo>
                  <a:cubicBezTo>
                    <a:pt x="277" y="795"/>
                    <a:pt x="279" y="800"/>
                    <a:pt x="277" y="804"/>
                  </a:cubicBezTo>
                  <a:cubicBezTo>
                    <a:pt x="275" y="807"/>
                    <a:pt x="272" y="809"/>
                    <a:pt x="269" y="809"/>
                  </a:cubicBezTo>
                  <a:close/>
                  <a:moveTo>
                    <a:pt x="852" y="795"/>
                  </a:moveTo>
                  <a:cubicBezTo>
                    <a:pt x="849" y="795"/>
                    <a:pt x="846" y="793"/>
                    <a:pt x="845" y="791"/>
                  </a:cubicBezTo>
                  <a:cubicBezTo>
                    <a:pt x="842" y="787"/>
                    <a:pt x="843" y="782"/>
                    <a:pt x="847" y="779"/>
                  </a:cubicBezTo>
                  <a:cubicBezTo>
                    <a:pt x="861" y="770"/>
                    <a:pt x="875" y="760"/>
                    <a:pt x="888" y="750"/>
                  </a:cubicBezTo>
                  <a:cubicBezTo>
                    <a:pt x="919" y="726"/>
                    <a:pt x="947" y="698"/>
                    <a:pt x="972" y="667"/>
                  </a:cubicBezTo>
                  <a:cubicBezTo>
                    <a:pt x="986" y="648"/>
                    <a:pt x="999" y="629"/>
                    <a:pt x="1011" y="608"/>
                  </a:cubicBezTo>
                  <a:cubicBezTo>
                    <a:pt x="1011" y="608"/>
                    <a:pt x="1011" y="608"/>
                    <a:pt x="1011" y="608"/>
                  </a:cubicBezTo>
                  <a:cubicBezTo>
                    <a:pt x="1019" y="594"/>
                    <a:pt x="1026" y="580"/>
                    <a:pt x="1033" y="566"/>
                  </a:cubicBezTo>
                  <a:cubicBezTo>
                    <a:pt x="1042" y="545"/>
                    <a:pt x="1050" y="523"/>
                    <a:pt x="1057" y="501"/>
                  </a:cubicBezTo>
                  <a:cubicBezTo>
                    <a:pt x="1058" y="497"/>
                    <a:pt x="1063" y="494"/>
                    <a:pt x="1067" y="495"/>
                  </a:cubicBezTo>
                  <a:cubicBezTo>
                    <a:pt x="1072" y="497"/>
                    <a:pt x="1074" y="501"/>
                    <a:pt x="1073" y="506"/>
                  </a:cubicBezTo>
                  <a:cubicBezTo>
                    <a:pt x="1066" y="529"/>
                    <a:pt x="1058" y="551"/>
                    <a:pt x="1048" y="573"/>
                  </a:cubicBezTo>
                  <a:cubicBezTo>
                    <a:pt x="1042" y="588"/>
                    <a:pt x="1034" y="602"/>
                    <a:pt x="1026" y="617"/>
                  </a:cubicBezTo>
                  <a:cubicBezTo>
                    <a:pt x="1026" y="617"/>
                    <a:pt x="1026" y="617"/>
                    <a:pt x="1026" y="617"/>
                  </a:cubicBezTo>
                  <a:cubicBezTo>
                    <a:pt x="1014" y="638"/>
                    <a:pt x="1000" y="658"/>
                    <a:pt x="985" y="677"/>
                  </a:cubicBezTo>
                  <a:cubicBezTo>
                    <a:pt x="960" y="710"/>
                    <a:pt x="931" y="739"/>
                    <a:pt x="899" y="764"/>
                  </a:cubicBezTo>
                  <a:cubicBezTo>
                    <a:pt x="885" y="774"/>
                    <a:pt x="871" y="784"/>
                    <a:pt x="856" y="793"/>
                  </a:cubicBezTo>
                  <a:cubicBezTo>
                    <a:pt x="855" y="794"/>
                    <a:pt x="853" y="795"/>
                    <a:pt x="852" y="795"/>
                  </a:cubicBezTo>
                  <a:close/>
                  <a:moveTo>
                    <a:pt x="2671" y="722"/>
                  </a:moveTo>
                  <a:cubicBezTo>
                    <a:pt x="2668" y="722"/>
                    <a:pt x="2666" y="721"/>
                    <a:pt x="2665" y="719"/>
                  </a:cubicBezTo>
                  <a:cubicBezTo>
                    <a:pt x="2661" y="716"/>
                    <a:pt x="2661" y="710"/>
                    <a:pt x="2665" y="707"/>
                  </a:cubicBezTo>
                  <a:cubicBezTo>
                    <a:pt x="2670" y="702"/>
                    <a:pt x="2675" y="696"/>
                    <a:pt x="2680" y="691"/>
                  </a:cubicBezTo>
                  <a:cubicBezTo>
                    <a:pt x="2683" y="687"/>
                    <a:pt x="2688" y="687"/>
                    <a:pt x="2692" y="690"/>
                  </a:cubicBezTo>
                  <a:cubicBezTo>
                    <a:pt x="2695" y="693"/>
                    <a:pt x="2695" y="699"/>
                    <a:pt x="2692" y="702"/>
                  </a:cubicBezTo>
                  <a:cubicBezTo>
                    <a:pt x="2687" y="708"/>
                    <a:pt x="2682" y="714"/>
                    <a:pt x="2677" y="719"/>
                  </a:cubicBezTo>
                  <a:cubicBezTo>
                    <a:pt x="2675" y="721"/>
                    <a:pt x="2673" y="722"/>
                    <a:pt x="2671" y="722"/>
                  </a:cubicBezTo>
                  <a:close/>
                  <a:moveTo>
                    <a:pt x="2711" y="674"/>
                  </a:moveTo>
                  <a:cubicBezTo>
                    <a:pt x="2709" y="674"/>
                    <a:pt x="2708" y="674"/>
                    <a:pt x="2706" y="673"/>
                  </a:cubicBezTo>
                  <a:cubicBezTo>
                    <a:pt x="2702" y="670"/>
                    <a:pt x="2702" y="665"/>
                    <a:pt x="2704" y="661"/>
                  </a:cubicBezTo>
                  <a:cubicBezTo>
                    <a:pt x="2726" y="633"/>
                    <a:pt x="2744" y="602"/>
                    <a:pt x="2759" y="570"/>
                  </a:cubicBezTo>
                  <a:cubicBezTo>
                    <a:pt x="2775" y="535"/>
                    <a:pt x="2787" y="498"/>
                    <a:pt x="2795" y="459"/>
                  </a:cubicBezTo>
                  <a:cubicBezTo>
                    <a:pt x="2797" y="454"/>
                    <a:pt x="2798" y="449"/>
                    <a:pt x="2799" y="443"/>
                  </a:cubicBezTo>
                  <a:cubicBezTo>
                    <a:pt x="2799" y="443"/>
                    <a:pt x="2799" y="443"/>
                    <a:pt x="2799" y="443"/>
                  </a:cubicBezTo>
                  <a:cubicBezTo>
                    <a:pt x="2804" y="412"/>
                    <a:pt x="2807" y="380"/>
                    <a:pt x="2808" y="347"/>
                  </a:cubicBezTo>
                  <a:cubicBezTo>
                    <a:pt x="2809" y="326"/>
                    <a:pt x="2809" y="326"/>
                    <a:pt x="2809" y="326"/>
                  </a:cubicBezTo>
                  <a:cubicBezTo>
                    <a:pt x="2809" y="322"/>
                    <a:pt x="2813" y="318"/>
                    <a:pt x="2817" y="318"/>
                  </a:cubicBezTo>
                  <a:cubicBezTo>
                    <a:pt x="2822" y="318"/>
                    <a:pt x="2826" y="322"/>
                    <a:pt x="2826" y="327"/>
                  </a:cubicBezTo>
                  <a:cubicBezTo>
                    <a:pt x="2825" y="348"/>
                    <a:pt x="2825" y="348"/>
                    <a:pt x="2825" y="348"/>
                  </a:cubicBezTo>
                  <a:cubicBezTo>
                    <a:pt x="2824" y="381"/>
                    <a:pt x="2821" y="415"/>
                    <a:pt x="2815" y="446"/>
                  </a:cubicBezTo>
                  <a:cubicBezTo>
                    <a:pt x="2815" y="446"/>
                    <a:pt x="2815" y="446"/>
                    <a:pt x="2815" y="446"/>
                  </a:cubicBezTo>
                  <a:cubicBezTo>
                    <a:pt x="2814" y="452"/>
                    <a:pt x="2813" y="457"/>
                    <a:pt x="2812" y="463"/>
                  </a:cubicBezTo>
                  <a:cubicBezTo>
                    <a:pt x="2804" y="503"/>
                    <a:pt x="2791" y="541"/>
                    <a:pt x="2774" y="577"/>
                  </a:cubicBezTo>
                  <a:cubicBezTo>
                    <a:pt x="2759" y="610"/>
                    <a:pt x="2740" y="642"/>
                    <a:pt x="2718" y="671"/>
                  </a:cubicBezTo>
                  <a:cubicBezTo>
                    <a:pt x="2716" y="673"/>
                    <a:pt x="2714" y="674"/>
                    <a:pt x="2711" y="674"/>
                  </a:cubicBezTo>
                  <a:close/>
                  <a:moveTo>
                    <a:pt x="1833" y="661"/>
                  </a:moveTo>
                  <a:cubicBezTo>
                    <a:pt x="1830" y="661"/>
                    <a:pt x="1828" y="660"/>
                    <a:pt x="1826" y="657"/>
                  </a:cubicBezTo>
                  <a:cubicBezTo>
                    <a:pt x="1822" y="651"/>
                    <a:pt x="1817" y="645"/>
                    <a:pt x="1813" y="638"/>
                  </a:cubicBezTo>
                  <a:cubicBezTo>
                    <a:pt x="1811" y="634"/>
                    <a:pt x="1812" y="629"/>
                    <a:pt x="1816" y="627"/>
                  </a:cubicBezTo>
                  <a:cubicBezTo>
                    <a:pt x="1820" y="624"/>
                    <a:pt x="1825" y="625"/>
                    <a:pt x="1828" y="629"/>
                  </a:cubicBezTo>
                  <a:cubicBezTo>
                    <a:pt x="1832" y="635"/>
                    <a:pt x="1836" y="642"/>
                    <a:pt x="1840" y="648"/>
                  </a:cubicBezTo>
                  <a:cubicBezTo>
                    <a:pt x="1843" y="651"/>
                    <a:pt x="1842" y="657"/>
                    <a:pt x="1838" y="659"/>
                  </a:cubicBezTo>
                  <a:cubicBezTo>
                    <a:pt x="1836" y="660"/>
                    <a:pt x="1835" y="661"/>
                    <a:pt x="1833" y="661"/>
                  </a:cubicBezTo>
                  <a:close/>
                  <a:moveTo>
                    <a:pt x="3465" y="656"/>
                  </a:moveTo>
                  <a:cubicBezTo>
                    <a:pt x="3460" y="656"/>
                    <a:pt x="3457" y="652"/>
                    <a:pt x="3457" y="648"/>
                  </a:cubicBezTo>
                  <a:cubicBezTo>
                    <a:pt x="3457" y="404"/>
                    <a:pt x="3457" y="404"/>
                    <a:pt x="3457" y="404"/>
                  </a:cubicBezTo>
                  <a:cubicBezTo>
                    <a:pt x="3457" y="400"/>
                    <a:pt x="3460" y="396"/>
                    <a:pt x="3465" y="396"/>
                  </a:cubicBezTo>
                  <a:cubicBezTo>
                    <a:pt x="3470" y="396"/>
                    <a:pt x="3473" y="400"/>
                    <a:pt x="3473" y="404"/>
                  </a:cubicBezTo>
                  <a:cubicBezTo>
                    <a:pt x="3473" y="648"/>
                    <a:pt x="3473" y="648"/>
                    <a:pt x="3473" y="648"/>
                  </a:cubicBezTo>
                  <a:cubicBezTo>
                    <a:pt x="3473" y="652"/>
                    <a:pt x="3470" y="656"/>
                    <a:pt x="3465" y="656"/>
                  </a:cubicBezTo>
                  <a:close/>
                  <a:moveTo>
                    <a:pt x="1790" y="588"/>
                  </a:moveTo>
                  <a:cubicBezTo>
                    <a:pt x="1787" y="588"/>
                    <a:pt x="1784" y="586"/>
                    <a:pt x="1783" y="583"/>
                  </a:cubicBezTo>
                  <a:cubicBezTo>
                    <a:pt x="1769" y="554"/>
                    <a:pt x="1757" y="523"/>
                    <a:pt x="1749" y="491"/>
                  </a:cubicBezTo>
                  <a:cubicBezTo>
                    <a:pt x="1747" y="484"/>
                    <a:pt x="1745" y="477"/>
                    <a:pt x="1743" y="469"/>
                  </a:cubicBezTo>
                  <a:cubicBezTo>
                    <a:pt x="1743" y="469"/>
                    <a:pt x="1743" y="469"/>
                    <a:pt x="1743" y="469"/>
                  </a:cubicBezTo>
                  <a:cubicBezTo>
                    <a:pt x="1737" y="439"/>
                    <a:pt x="1732" y="408"/>
                    <a:pt x="1730" y="376"/>
                  </a:cubicBezTo>
                  <a:cubicBezTo>
                    <a:pt x="1729" y="366"/>
                    <a:pt x="1729" y="356"/>
                    <a:pt x="1729" y="347"/>
                  </a:cubicBezTo>
                  <a:cubicBezTo>
                    <a:pt x="1728" y="323"/>
                    <a:pt x="1728" y="323"/>
                    <a:pt x="1728" y="323"/>
                  </a:cubicBezTo>
                  <a:cubicBezTo>
                    <a:pt x="1728" y="322"/>
                    <a:pt x="1728" y="320"/>
                    <a:pt x="1728" y="318"/>
                  </a:cubicBezTo>
                  <a:cubicBezTo>
                    <a:pt x="1728" y="314"/>
                    <a:pt x="1728" y="309"/>
                    <a:pt x="1728" y="305"/>
                  </a:cubicBezTo>
                  <a:cubicBezTo>
                    <a:pt x="1727" y="291"/>
                    <a:pt x="1727" y="291"/>
                    <a:pt x="1727" y="291"/>
                  </a:cubicBezTo>
                  <a:cubicBezTo>
                    <a:pt x="1726" y="287"/>
                    <a:pt x="1726" y="287"/>
                    <a:pt x="1726" y="287"/>
                  </a:cubicBezTo>
                  <a:cubicBezTo>
                    <a:pt x="1724" y="266"/>
                    <a:pt x="1720" y="247"/>
                    <a:pt x="1715" y="229"/>
                  </a:cubicBezTo>
                  <a:cubicBezTo>
                    <a:pt x="1714" y="224"/>
                    <a:pt x="1716" y="219"/>
                    <a:pt x="1721" y="218"/>
                  </a:cubicBezTo>
                  <a:cubicBezTo>
                    <a:pt x="1725" y="217"/>
                    <a:pt x="1730" y="220"/>
                    <a:pt x="1731" y="224"/>
                  </a:cubicBezTo>
                  <a:cubicBezTo>
                    <a:pt x="1737" y="243"/>
                    <a:pt x="1741" y="264"/>
                    <a:pt x="1743" y="285"/>
                  </a:cubicBezTo>
                  <a:cubicBezTo>
                    <a:pt x="1743" y="289"/>
                    <a:pt x="1743" y="289"/>
                    <a:pt x="1743" y="289"/>
                  </a:cubicBezTo>
                  <a:cubicBezTo>
                    <a:pt x="1744" y="303"/>
                    <a:pt x="1744" y="303"/>
                    <a:pt x="1744" y="303"/>
                  </a:cubicBezTo>
                  <a:cubicBezTo>
                    <a:pt x="1745" y="308"/>
                    <a:pt x="1745" y="313"/>
                    <a:pt x="1745" y="318"/>
                  </a:cubicBezTo>
                  <a:cubicBezTo>
                    <a:pt x="1745" y="320"/>
                    <a:pt x="1745" y="321"/>
                    <a:pt x="1745" y="323"/>
                  </a:cubicBezTo>
                  <a:cubicBezTo>
                    <a:pt x="1746" y="347"/>
                    <a:pt x="1746" y="347"/>
                    <a:pt x="1746" y="347"/>
                  </a:cubicBezTo>
                  <a:cubicBezTo>
                    <a:pt x="1746" y="356"/>
                    <a:pt x="1746" y="365"/>
                    <a:pt x="1747" y="374"/>
                  </a:cubicBezTo>
                  <a:cubicBezTo>
                    <a:pt x="1749" y="406"/>
                    <a:pt x="1753" y="436"/>
                    <a:pt x="1760" y="465"/>
                  </a:cubicBezTo>
                  <a:cubicBezTo>
                    <a:pt x="1760" y="465"/>
                    <a:pt x="1760" y="465"/>
                    <a:pt x="1760" y="465"/>
                  </a:cubicBezTo>
                  <a:cubicBezTo>
                    <a:pt x="1762" y="473"/>
                    <a:pt x="1763" y="480"/>
                    <a:pt x="1765" y="487"/>
                  </a:cubicBezTo>
                  <a:cubicBezTo>
                    <a:pt x="1773" y="518"/>
                    <a:pt x="1784" y="547"/>
                    <a:pt x="1798" y="576"/>
                  </a:cubicBezTo>
                  <a:cubicBezTo>
                    <a:pt x="1800" y="580"/>
                    <a:pt x="1798" y="585"/>
                    <a:pt x="1794" y="587"/>
                  </a:cubicBezTo>
                  <a:cubicBezTo>
                    <a:pt x="1793" y="588"/>
                    <a:pt x="1791" y="588"/>
                    <a:pt x="1790" y="588"/>
                  </a:cubicBezTo>
                  <a:close/>
                  <a:moveTo>
                    <a:pt x="30" y="500"/>
                  </a:moveTo>
                  <a:cubicBezTo>
                    <a:pt x="26" y="500"/>
                    <a:pt x="22" y="497"/>
                    <a:pt x="21" y="493"/>
                  </a:cubicBezTo>
                  <a:cubicBezTo>
                    <a:pt x="19" y="486"/>
                    <a:pt x="18" y="478"/>
                    <a:pt x="16" y="471"/>
                  </a:cubicBezTo>
                  <a:cubicBezTo>
                    <a:pt x="15" y="466"/>
                    <a:pt x="18" y="462"/>
                    <a:pt x="22" y="461"/>
                  </a:cubicBezTo>
                  <a:cubicBezTo>
                    <a:pt x="27" y="460"/>
                    <a:pt x="31" y="463"/>
                    <a:pt x="32" y="467"/>
                  </a:cubicBezTo>
                  <a:cubicBezTo>
                    <a:pt x="34" y="474"/>
                    <a:pt x="36" y="482"/>
                    <a:pt x="38" y="489"/>
                  </a:cubicBezTo>
                  <a:cubicBezTo>
                    <a:pt x="39" y="493"/>
                    <a:pt x="36" y="498"/>
                    <a:pt x="32" y="499"/>
                  </a:cubicBezTo>
                  <a:cubicBezTo>
                    <a:pt x="31" y="499"/>
                    <a:pt x="30" y="500"/>
                    <a:pt x="30" y="500"/>
                  </a:cubicBezTo>
                  <a:close/>
                  <a:moveTo>
                    <a:pt x="1079" y="451"/>
                  </a:moveTo>
                  <a:cubicBezTo>
                    <a:pt x="1079" y="451"/>
                    <a:pt x="1078" y="451"/>
                    <a:pt x="1078" y="451"/>
                  </a:cubicBezTo>
                  <a:cubicBezTo>
                    <a:pt x="1073" y="450"/>
                    <a:pt x="1070" y="446"/>
                    <a:pt x="1071" y="441"/>
                  </a:cubicBezTo>
                  <a:cubicBezTo>
                    <a:pt x="1072" y="434"/>
                    <a:pt x="1073" y="427"/>
                    <a:pt x="1074" y="419"/>
                  </a:cubicBezTo>
                  <a:cubicBezTo>
                    <a:pt x="1075" y="415"/>
                    <a:pt x="1079" y="412"/>
                    <a:pt x="1084" y="412"/>
                  </a:cubicBezTo>
                  <a:cubicBezTo>
                    <a:pt x="1089" y="413"/>
                    <a:pt x="1092" y="417"/>
                    <a:pt x="1091" y="422"/>
                  </a:cubicBezTo>
                  <a:cubicBezTo>
                    <a:pt x="1090" y="429"/>
                    <a:pt x="1089" y="437"/>
                    <a:pt x="1088" y="444"/>
                  </a:cubicBezTo>
                  <a:cubicBezTo>
                    <a:pt x="1087" y="449"/>
                    <a:pt x="1083" y="451"/>
                    <a:pt x="1079" y="451"/>
                  </a:cubicBezTo>
                  <a:close/>
                  <a:moveTo>
                    <a:pt x="14" y="416"/>
                  </a:moveTo>
                  <a:cubicBezTo>
                    <a:pt x="9" y="416"/>
                    <a:pt x="6" y="413"/>
                    <a:pt x="5" y="409"/>
                  </a:cubicBezTo>
                  <a:cubicBezTo>
                    <a:pt x="4" y="399"/>
                    <a:pt x="3" y="390"/>
                    <a:pt x="2" y="380"/>
                  </a:cubicBezTo>
                  <a:cubicBezTo>
                    <a:pt x="1" y="366"/>
                    <a:pt x="1" y="366"/>
                    <a:pt x="1" y="366"/>
                  </a:cubicBezTo>
                  <a:cubicBezTo>
                    <a:pt x="1" y="362"/>
                    <a:pt x="1" y="359"/>
                    <a:pt x="1" y="356"/>
                  </a:cubicBezTo>
                  <a:cubicBezTo>
                    <a:pt x="1" y="346"/>
                    <a:pt x="1" y="346"/>
                    <a:pt x="1" y="346"/>
                  </a:cubicBezTo>
                  <a:cubicBezTo>
                    <a:pt x="1" y="340"/>
                    <a:pt x="0" y="333"/>
                    <a:pt x="0" y="327"/>
                  </a:cubicBezTo>
                  <a:cubicBezTo>
                    <a:pt x="1" y="277"/>
                    <a:pt x="1" y="277"/>
                    <a:pt x="1" y="277"/>
                  </a:cubicBezTo>
                  <a:cubicBezTo>
                    <a:pt x="1" y="88"/>
                    <a:pt x="1" y="88"/>
                    <a:pt x="1" y="88"/>
                  </a:cubicBezTo>
                  <a:cubicBezTo>
                    <a:pt x="1" y="84"/>
                    <a:pt x="4" y="80"/>
                    <a:pt x="9" y="80"/>
                  </a:cubicBezTo>
                  <a:cubicBezTo>
                    <a:pt x="14" y="80"/>
                    <a:pt x="17" y="84"/>
                    <a:pt x="17" y="88"/>
                  </a:cubicBezTo>
                  <a:cubicBezTo>
                    <a:pt x="17" y="327"/>
                    <a:pt x="17" y="327"/>
                    <a:pt x="17" y="327"/>
                  </a:cubicBezTo>
                  <a:cubicBezTo>
                    <a:pt x="17" y="333"/>
                    <a:pt x="18" y="339"/>
                    <a:pt x="18" y="346"/>
                  </a:cubicBezTo>
                  <a:cubicBezTo>
                    <a:pt x="18" y="355"/>
                    <a:pt x="18" y="355"/>
                    <a:pt x="18" y="355"/>
                  </a:cubicBezTo>
                  <a:cubicBezTo>
                    <a:pt x="18" y="359"/>
                    <a:pt x="18" y="362"/>
                    <a:pt x="18" y="365"/>
                  </a:cubicBezTo>
                  <a:cubicBezTo>
                    <a:pt x="19" y="379"/>
                    <a:pt x="19" y="379"/>
                    <a:pt x="19" y="379"/>
                  </a:cubicBezTo>
                  <a:cubicBezTo>
                    <a:pt x="20" y="388"/>
                    <a:pt x="21" y="398"/>
                    <a:pt x="22" y="407"/>
                  </a:cubicBezTo>
                  <a:cubicBezTo>
                    <a:pt x="23" y="411"/>
                    <a:pt x="19" y="416"/>
                    <a:pt x="15" y="416"/>
                  </a:cubicBezTo>
                  <a:cubicBezTo>
                    <a:pt x="14" y="416"/>
                    <a:pt x="14" y="416"/>
                    <a:pt x="14" y="416"/>
                  </a:cubicBezTo>
                  <a:close/>
                  <a:moveTo>
                    <a:pt x="1087" y="390"/>
                  </a:moveTo>
                  <a:cubicBezTo>
                    <a:pt x="1087" y="390"/>
                    <a:pt x="1087" y="390"/>
                    <a:pt x="1086" y="390"/>
                  </a:cubicBezTo>
                  <a:cubicBezTo>
                    <a:pt x="1082" y="389"/>
                    <a:pt x="1078" y="385"/>
                    <a:pt x="1079" y="381"/>
                  </a:cubicBezTo>
                  <a:cubicBezTo>
                    <a:pt x="1080" y="368"/>
                    <a:pt x="1080" y="356"/>
                    <a:pt x="1080" y="343"/>
                  </a:cubicBezTo>
                  <a:cubicBezTo>
                    <a:pt x="1081" y="310"/>
                    <a:pt x="1081" y="310"/>
                    <a:pt x="1081" y="310"/>
                  </a:cubicBezTo>
                  <a:cubicBezTo>
                    <a:pt x="1082" y="298"/>
                    <a:pt x="1082" y="298"/>
                    <a:pt x="1082" y="298"/>
                  </a:cubicBezTo>
                  <a:cubicBezTo>
                    <a:pt x="1082" y="293"/>
                    <a:pt x="1083" y="287"/>
                    <a:pt x="1083" y="282"/>
                  </a:cubicBezTo>
                  <a:cubicBezTo>
                    <a:pt x="1084" y="280"/>
                    <a:pt x="1084" y="278"/>
                    <a:pt x="1084" y="276"/>
                  </a:cubicBezTo>
                  <a:cubicBezTo>
                    <a:pt x="1085" y="272"/>
                    <a:pt x="1085" y="268"/>
                    <a:pt x="1086" y="263"/>
                  </a:cubicBezTo>
                  <a:cubicBezTo>
                    <a:pt x="1093" y="219"/>
                    <a:pt x="1108" y="178"/>
                    <a:pt x="1131" y="143"/>
                  </a:cubicBezTo>
                  <a:cubicBezTo>
                    <a:pt x="1131" y="142"/>
                    <a:pt x="1131" y="142"/>
                    <a:pt x="1131" y="142"/>
                  </a:cubicBezTo>
                  <a:cubicBezTo>
                    <a:pt x="1133" y="139"/>
                    <a:pt x="1136" y="135"/>
                    <a:pt x="1139" y="131"/>
                  </a:cubicBezTo>
                  <a:cubicBezTo>
                    <a:pt x="1159" y="102"/>
                    <a:pt x="1185" y="77"/>
                    <a:pt x="1216" y="56"/>
                  </a:cubicBezTo>
                  <a:cubicBezTo>
                    <a:pt x="1220" y="54"/>
                    <a:pt x="1226" y="55"/>
                    <a:pt x="1228" y="59"/>
                  </a:cubicBezTo>
                  <a:cubicBezTo>
                    <a:pt x="1231" y="63"/>
                    <a:pt x="1230" y="68"/>
                    <a:pt x="1226" y="70"/>
                  </a:cubicBezTo>
                  <a:cubicBezTo>
                    <a:pt x="1196" y="90"/>
                    <a:pt x="1171" y="114"/>
                    <a:pt x="1152" y="141"/>
                  </a:cubicBezTo>
                  <a:cubicBezTo>
                    <a:pt x="1150" y="144"/>
                    <a:pt x="1148" y="148"/>
                    <a:pt x="1145" y="152"/>
                  </a:cubicBezTo>
                  <a:cubicBezTo>
                    <a:pt x="1145" y="152"/>
                    <a:pt x="1145" y="152"/>
                    <a:pt x="1145" y="152"/>
                  </a:cubicBezTo>
                  <a:cubicBezTo>
                    <a:pt x="1124" y="185"/>
                    <a:pt x="1110" y="224"/>
                    <a:pt x="1103" y="266"/>
                  </a:cubicBezTo>
                  <a:cubicBezTo>
                    <a:pt x="1102" y="270"/>
                    <a:pt x="1101" y="274"/>
                    <a:pt x="1101" y="278"/>
                  </a:cubicBezTo>
                  <a:cubicBezTo>
                    <a:pt x="1101" y="280"/>
                    <a:pt x="1101" y="282"/>
                    <a:pt x="1100" y="284"/>
                  </a:cubicBezTo>
                  <a:cubicBezTo>
                    <a:pt x="1100" y="289"/>
                    <a:pt x="1099" y="294"/>
                    <a:pt x="1099" y="299"/>
                  </a:cubicBezTo>
                  <a:cubicBezTo>
                    <a:pt x="1098" y="311"/>
                    <a:pt x="1098" y="311"/>
                    <a:pt x="1098" y="311"/>
                  </a:cubicBezTo>
                  <a:cubicBezTo>
                    <a:pt x="1097" y="343"/>
                    <a:pt x="1097" y="343"/>
                    <a:pt x="1097" y="343"/>
                  </a:cubicBezTo>
                  <a:cubicBezTo>
                    <a:pt x="1097" y="356"/>
                    <a:pt x="1096" y="369"/>
                    <a:pt x="1096" y="382"/>
                  </a:cubicBezTo>
                  <a:cubicBezTo>
                    <a:pt x="1095" y="386"/>
                    <a:pt x="1091" y="390"/>
                    <a:pt x="1087" y="390"/>
                  </a:cubicBezTo>
                  <a:close/>
                  <a:moveTo>
                    <a:pt x="3465" y="373"/>
                  </a:moveTo>
                  <a:cubicBezTo>
                    <a:pt x="3460" y="373"/>
                    <a:pt x="3457" y="369"/>
                    <a:pt x="3457" y="365"/>
                  </a:cubicBezTo>
                  <a:cubicBezTo>
                    <a:pt x="3457" y="342"/>
                    <a:pt x="3457" y="342"/>
                    <a:pt x="3457" y="342"/>
                  </a:cubicBezTo>
                  <a:cubicBezTo>
                    <a:pt x="3457" y="337"/>
                    <a:pt x="3460" y="334"/>
                    <a:pt x="3465" y="334"/>
                  </a:cubicBezTo>
                  <a:cubicBezTo>
                    <a:pt x="3470" y="334"/>
                    <a:pt x="3473" y="337"/>
                    <a:pt x="3473" y="342"/>
                  </a:cubicBezTo>
                  <a:cubicBezTo>
                    <a:pt x="3473" y="365"/>
                    <a:pt x="3473" y="365"/>
                    <a:pt x="3473" y="365"/>
                  </a:cubicBezTo>
                  <a:cubicBezTo>
                    <a:pt x="3473" y="369"/>
                    <a:pt x="3470" y="373"/>
                    <a:pt x="3465" y="373"/>
                  </a:cubicBezTo>
                  <a:close/>
                  <a:moveTo>
                    <a:pt x="3462" y="288"/>
                  </a:moveTo>
                  <a:cubicBezTo>
                    <a:pt x="3458" y="288"/>
                    <a:pt x="3454" y="285"/>
                    <a:pt x="3453" y="281"/>
                  </a:cubicBezTo>
                  <a:cubicBezTo>
                    <a:pt x="3448" y="241"/>
                    <a:pt x="3437" y="204"/>
                    <a:pt x="3420" y="171"/>
                  </a:cubicBezTo>
                  <a:cubicBezTo>
                    <a:pt x="3420" y="171"/>
                    <a:pt x="3420" y="171"/>
                    <a:pt x="3420" y="171"/>
                  </a:cubicBezTo>
                  <a:cubicBezTo>
                    <a:pt x="3417" y="165"/>
                    <a:pt x="3414" y="160"/>
                    <a:pt x="3410" y="154"/>
                  </a:cubicBezTo>
                  <a:cubicBezTo>
                    <a:pt x="3399" y="135"/>
                    <a:pt x="3385" y="118"/>
                    <a:pt x="3369" y="103"/>
                  </a:cubicBezTo>
                  <a:cubicBezTo>
                    <a:pt x="3354" y="88"/>
                    <a:pt x="3336" y="74"/>
                    <a:pt x="3316" y="63"/>
                  </a:cubicBezTo>
                  <a:cubicBezTo>
                    <a:pt x="3297" y="52"/>
                    <a:pt x="3276" y="42"/>
                    <a:pt x="3253" y="34"/>
                  </a:cubicBezTo>
                  <a:cubicBezTo>
                    <a:pt x="3248" y="33"/>
                    <a:pt x="3243" y="31"/>
                    <a:pt x="3239" y="30"/>
                  </a:cubicBezTo>
                  <a:cubicBezTo>
                    <a:pt x="3234" y="29"/>
                    <a:pt x="3231" y="24"/>
                    <a:pt x="3233" y="19"/>
                  </a:cubicBezTo>
                  <a:cubicBezTo>
                    <a:pt x="3234" y="15"/>
                    <a:pt x="3239" y="12"/>
                    <a:pt x="3243" y="14"/>
                  </a:cubicBezTo>
                  <a:cubicBezTo>
                    <a:pt x="3248" y="15"/>
                    <a:pt x="3253" y="17"/>
                    <a:pt x="3259" y="18"/>
                  </a:cubicBezTo>
                  <a:cubicBezTo>
                    <a:pt x="3283" y="26"/>
                    <a:pt x="3305" y="36"/>
                    <a:pt x="3325" y="48"/>
                  </a:cubicBezTo>
                  <a:cubicBezTo>
                    <a:pt x="3345" y="60"/>
                    <a:pt x="3364" y="75"/>
                    <a:pt x="3381" y="91"/>
                  </a:cubicBezTo>
                  <a:cubicBezTo>
                    <a:pt x="3397" y="107"/>
                    <a:pt x="3412" y="125"/>
                    <a:pt x="3425" y="145"/>
                  </a:cubicBezTo>
                  <a:cubicBezTo>
                    <a:pt x="3428" y="151"/>
                    <a:pt x="3432" y="157"/>
                    <a:pt x="3435" y="163"/>
                  </a:cubicBezTo>
                  <a:cubicBezTo>
                    <a:pt x="3435" y="163"/>
                    <a:pt x="3435" y="163"/>
                    <a:pt x="3435" y="163"/>
                  </a:cubicBezTo>
                  <a:cubicBezTo>
                    <a:pt x="3453" y="198"/>
                    <a:pt x="3465" y="237"/>
                    <a:pt x="3470" y="279"/>
                  </a:cubicBezTo>
                  <a:cubicBezTo>
                    <a:pt x="3471" y="284"/>
                    <a:pt x="3467" y="288"/>
                    <a:pt x="3463" y="288"/>
                  </a:cubicBezTo>
                  <a:cubicBezTo>
                    <a:pt x="3462" y="288"/>
                    <a:pt x="3462" y="288"/>
                    <a:pt x="3462" y="288"/>
                  </a:cubicBezTo>
                  <a:close/>
                  <a:moveTo>
                    <a:pt x="2822" y="273"/>
                  </a:moveTo>
                  <a:cubicBezTo>
                    <a:pt x="2822" y="273"/>
                    <a:pt x="2821" y="273"/>
                    <a:pt x="2821" y="273"/>
                  </a:cubicBezTo>
                  <a:cubicBezTo>
                    <a:pt x="2816" y="272"/>
                    <a:pt x="2813" y="268"/>
                    <a:pt x="2814" y="263"/>
                  </a:cubicBezTo>
                  <a:cubicBezTo>
                    <a:pt x="2815" y="256"/>
                    <a:pt x="2817" y="248"/>
                    <a:pt x="2818" y="241"/>
                  </a:cubicBezTo>
                  <a:cubicBezTo>
                    <a:pt x="2820" y="236"/>
                    <a:pt x="2824" y="233"/>
                    <a:pt x="2829" y="234"/>
                  </a:cubicBezTo>
                  <a:cubicBezTo>
                    <a:pt x="2833" y="235"/>
                    <a:pt x="2836" y="240"/>
                    <a:pt x="2835" y="244"/>
                  </a:cubicBezTo>
                  <a:cubicBezTo>
                    <a:pt x="2833" y="251"/>
                    <a:pt x="2832" y="259"/>
                    <a:pt x="2831" y="266"/>
                  </a:cubicBezTo>
                  <a:cubicBezTo>
                    <a:pt x="2830" y="270"/>
                    <a:pt x="2826" y="273"/>
                    <a:pt x="2822" y="273"/>
                  </a:cubicBezTo>
                  <a:close/>
                  <a:moveTo>
                    <a:pt x="2838" y="213"/>
                  </a:moveTo>
                  <a:cubicBezTo>
                    <a:pt x="2837" y="213"/>
                    <a:pt x="2836" y="213"/>
                    <a:pt x="2835" y="212"/>
                  </a:cubicBezTo>
                  <a:cubicBezTo>
                    <a:pt x="2831" y="211"/>
                    <a:pt x="2828" y="206"/>
                    <a:pt x="2830" y="202"/>
                  </a:cubicBezTo>
                  <a:cubicBezTo>
                    <a:pt x="2831" y="200"/>
                    <a:pt x="2831" y="198"/>
                    <a:pt x="2832" y="196"/>
                  </a:cubicBezTo>
                  <a:cubicBezTo>
                    <a:pt x="2850" y="151"/>
                    <a:pt x="2876" y="112"/>
                    <a:pt x="2912" y="81"/>
                  </a:cubicBezTo>
                  <a:cubicBezTo>
                    <a:pt x="2937" y="59"/>
                    <a:pt x="2966" y="41"/>
                    <a:pt x="2999" y="27"/>
                  </a:cubicBezTo>
                  <a:cubicBezTo>
                    <a:pt x="2999" y="27"/>
                    <a:pt x="2999" y="27"/>
                    <a:pt x="2999" y="27"/>
                  </a:cubicBezTo>
                  <a:cubicBezTo>
                    <a:pt x="3012" y="22"/>
                    <a:pt x="3025" y="17"/>
                    <a:pt x="3038" y="14"/>
                  </a:cubicBezTo>
                  <a:cubicBezTo>
                    <a:pt x="3063" y="7"/>
                    <a:pt x="3090" y="2"/>
                    <a:pt x="3117" y="0"/>
                  </a:cubicBezTo>
                  <a:cubicBezTo>
                    <a:pt x="3122" y="0"/>
                    <a:pt x="3126" y="4"/>
                    <a:pt x="3126" y="8"/>
                  </a:cubicBezTo>
                  <a:cubicBezTo>
                    <a:pt x="3126" y="13"/>
                    <a:pt x="3123" y="17"/>
                    <a:pt x="3118" y="17"/>
                  </a:cubicBezTo>
                  <a:cubicBezTo>
                    <a:pt x="3092" y="19"/>
                    <a:pt x="3067" y="23"/>
                    <a:pt x="3043" y="30"/>
                  </a:cubicBezTo>
                  <a:cubicBezTo>
                    <a:pt x="3030" y="34"/>
                    <a:pt x="3018" y="38"/>
                    <a:pt x="3006" y="43"/>
                  </a:cubicBezTo>
                  <a:cubicBezTo>
                    <a:pt x="3006" y="43"/>
                    <a:pt x="3006" y="43"/>
                    <a:pt x="3006" y="43"/>
                  </a:cubicBezTo>
                  <a:cubicBezTo>
                    <a:pt x="2975" y="56"/>
                    <a:pt x="2947" y="73"/>
                    <a:pt x="2923" y="94"/>
                  </a:cubicBezTo>
                  <a:cubicBezTo>
                    <a:pt x="2890" y="123"/>
                    <a:pt x="2864" y="159"/>
                    <a:pt x="2848" y="202"/>
                  </a:cubicBezTo>
                  <a:cubicBezTo>
                    <a:pt x="2847" y="204"/>
                    <a:pt x="2847" y="205"/>
                    <a:pt x="2846" y="207"/>
                  </a:cubicBezTo>
                  <a:cubicBezTo>
                    <a:pt x="2845" y="211"/>
                    <a:pt x="2841" y="213"/>
                    <a:pt x="2838" y="213"/>
                  </a:cubicBezTo>
                  <a:close/>
                  <a:moveTo>
                    <a:pt x="1710" y="197"/>
                  </a:moveTo>
                  <a:cubicBezTo>
                    <a:pt x="1707" y="197"/>
                    <a:pt x="1704" y="196"/>
                    <a:pt x="1702" y="192"/>
                  </a:cubicBezTo>
                  <a:cubicBezTo>
                    <a:pt x="1699" y="186"/>
                    <a:pt x="1696" y="179"/>
                    <a:pt x="1693" y="172"/>
                  </a:cubicBezTo>
                  <a:cubicBezTo>
                    <a:pt x="1691" y="168"/>
                    <a:pt x="1692" y="163"/>
                    <a:pt x="1696" y="161"/>
                  </a:cubicBezTo>
                  <a:cubicBezTo>
                    <a:pt x="1701" y="159"/>
                    <a:pt x="1706" y="160"/>
                    <a:pt x="1708" y="165"/>
                  </a:cubicBezTo>
                  <a:cubicBezTo>
                    <a:pt x="1711" y="171"/>
                    <a:pt x="1715" y="179"/>
                    <a:pt x="1718" y="186"/>
                  </a:cubicBezTo>
                  <a:cubicBezTo>
                    <a:pt x="1720" y="190"/>
                    <a:pt x="1718" y="195"/>
                    <a:pt x="1713" y="197"/>
                  </a:cubicBezTo>
                  <a:cubicBezTo>
                    <a:pt x="1712" y="197"/>
                    <a:pt x="1711" y="197"/>
                    <a:pt x="1710" y="197"/>
                  </a:cubicBezTo>
                  <a:close/>
                  <a:moveTo>
                    <a:pt x="1666" y="125"/>
                  </a:moveTo>
                  <a:cubicBezTo>
                    <a:pt x="1663" y="125"/>
                    <a:pt x="1661" y="124"/>
                    <a:pt x="1659" y="122"/>
                  </a:cubicBezTo>
                  <a:cubicBezTo>
                    <a:pt x="1654" y="116"/>
                    <a:pt x="1649" y="110"/>
                    <a:pt x="1643" y="105"/>
                  </a:cubicBezTo>
                  <a:cubicBezTo>
                    <a:pt x="1628" y="90"/>
                    <a:pt x="1610" y="76"/>
                    <a:pt x="1590" y="64"/>
                  </a:cubicBezTo>
                  <a:cubicBezTo>
                    <a:pt x="1587" y="62"/>
                    <a:pt x="1584" y="60"/>
                    <a:pt x="1581" y="59"/>
                  </a:cubicBezTo>
                  <a:cubicBezTo>
                    <a:pt x="1579" y="58"/>
                    <a:pt x="1577" y="57"/>
                    <a:pt x="1575" y="56"/>
                  </a:cubicBezTo>
                  <a:cubicBezTo>
                    <a:pt x="1573" y="54"/>
                    <a:pt x="1571" y="53"/>
                    <a:pt x="1569" y="52"/>
                  </a:cubicBezTo>
                  <a:cubicBezTo>
                    <a:pt x="1569" y="52"/>
                    <a:pt x="1569" y="52"/>
                    <a:pt x="1569" y="52"/>
                  </a:cubicBezTo>
                  <a:cubicBezTo>
                    <a:pt x="1566" y="51"/>
                    <a:pt x="1566" y="51"/>
                    <a:pt x="1566" y="51"/>
                  </a:cubicBezTo>
                  <a:cubicBezTo>
                    <a:pt x="1564" y="50"/>
                    <a:pt x="1562" y="49"/>
                    <a:pt x="1560" y="48"/>
                  </a:cubicBezTo>
                  <a:cubicBezTo>
                    <a:pt x="1558" y="47"/>
                    <a:pt x="1556" y="46"/>
                    <a:pt x="1554" y="45"/>
                  </a:cubicBezTo>
                  <a:cubicBezTo>
                    <a:pt x="1550" y="44"/>
                    <a:pt x="1547" y="42"/>
                    <a:pt x="1544" y="41"/>
                  </a:cubicBezTo>
                  <a:cubicBezTo>
                    <a:pt x="1542" y="41"/>
                    <a:pt x="1540" y="40"/>
                    <a:pt x="1538" y="39"/>
                  </a:cubicBezTo>
                  <a:cubicBezTo>
                    <a:pt x="1535" y="38"/>
                    <a:pt x="1531" y="36"/>
                    <a:pt x="1528" y="35"/>
                  </a:cubicBezTo>
                  <a:cubicBezTo>
                    <a:pt x="1506" y="28"/>
                    <a:pt x="1482" y="22"/>
                    <a:pt x="1459" y="19"/>
                  </a:cubicBezTo>
                  <a:cubicBezTo>
                    <a:pt x="1435" y="16"/>
                    <a:pt x="1411" y="16"/>
                    <a:pt x="1387" y="17"/>
                  </a:cubicBezTo>
                  <a:cubicBezTo>
                    <a:pt x="1383" y="18"/>
                    <a:pt x="1380" y="18"/>
                    <a:pt x="1376" y="18"/>
                  </a:cubicBezTo>
                  <a:cubicBezTo>
                    <a:pt x="1374" y="19"/>
                    <a:pt x="1371" y="19"/>
                    <a:pt x="1369" y="19"/>
                  </a:cubicBezTo>
                  <a:cubicBezTo>
                    <a:pt x="1366" y="20"/>
                    <a:pt x="1362" y="20"/>
                    <a:pt x="1359" y="21"/>
                  </a:cubicBezTo>
                  <a:cubicBezTo>
                    <a:pt x="1357" y="21"/>
                    <a:pt x="1354" y="21"/>
                    <a:pt x="1352" y="22"/>
                  </a:cubicBezTo>
                  <a:cubicBezTo>
                    <a:pt x="1349" y="22"/>
                    <a:pt x="1347" y="23"/>
                    <a:pt x="1345" y="23"/>
                  </a:cubicBezTo>
                  <a:cubicBezTo>
                    <a:pt x="1342" y="23"/>
                    <a:pt x="1340" y="24"/>
                    <a:pt x="1337" y="24"/>
                  </a:cubicBezTo>
                  <a:cubicBezTo>
                    <a:pt x="1333" y="25"/>
                    <a:pt x="1328" y="22"/>
                    <a:pt x="1327" y="18"/>
                  </a:cubicBezTo>
                  <a:cubicBezTo>
                    <a:pt x="1326" y="13"/>
                    <a:pt x="1329" y="9"/>
                    <a:pt x="1334" y="8"/>
                  </a:cubicBezTo>
                  <a:cubicBezTo>
                    <a:pt x="1336" y="7"/>
                    <a:pt x="1339" y="7"/>
                    <a:pt x="1342" y="6"/>
                  </a:cubicBezTo>
                  <a:cubicBezTo>
                    <a:pt x="1344" y="6"/>
                    <a:pt x="1346" y="5"/>
                    <a:pt x="1349" y="5"/>
                  </a:cubicBezTo>
                  <a:cubicBezTo>
                    <a:pt x="1349" y="5"/>
                    <a:pt x="1349" y="5"/>
                    <a:pt x="1349" y="5"/>
                  </a:cubicBezTo>
                  <a:cubicBezTo>
                    <a:pt x="1352" y="5"/>
                    <a:pt x="1354" y="4"/>
                    <a:pt x="1357" y="4"/>
                  </a:cubicBezTo>
                  <a:cubicBezTo>
                    <a:pt x="1360" y="3"/>
                    <a:pt x="1364" y="3"/>
                    <a:pt x="1368" y="2"/>
                  </a:cubicBezTo>
                  <a:cubicBezTo>
                    <a:pt x="1370" y="2"/>
                    <a:pt x="1372" y="2"/>
                    <a:pt x="1374" y="2"/>
                  </a:cubicBezTo>
                  <a:cubicBezTo>
                    <a:pt x="1378" y="1"/>
                    <a:pt x="1382" y="1"/>
                    <a:pt x="1386" y="1"/>
                  </a:cubicBezTo>
                  <a:cubicBezTo>
                    <a:pt x="1395" y="0"/>
                    <a:pt x="1404" y="0"/>
                    <a:pt x="1413" y="0"/>
                  </a:cubicBezTo>
                  <a:cubicBezTo>
                    <a:pt x="1429" y="0"/>
                    <a:pt x="1445" y="1"/>
                    <a:pt x="1461" y="3"/>
                  </a:cubicBezTo>
                  <a:cubicBezTo>
                    <a:pt x="1486" y="6"/>
                    <a:pt x="1510" y="11"/>
                    <a:pt x="1533" y="19"/>
                  </a:cubicBezTo>
                  <a:cubicBezTo>
                    <a:pt x="1537" y="20"/>
                    <a:pt x="1541" y="22"/>
                    <a:pt x="1544" y="23"/>
                  </a:cubicBezTo>
                  <a:cubicBezTo>
                    <a:pt x="1546" y="24"/>
                    <a:pt x="1548" y="25"/>
                    <a:pt x="1550" y="25"/>
                  </a:cubicBezTo>
                  <a:cubicBezTo>
                    <a:pt x="1554" y="27"/>
                    <a:pt x="1557" y="28"/>
                    <a:pt x="1560" y="30"/>
                  </a:cubicBezTo>
                  <a:cubicBezTo>
                    <a:pt x="1563" y="31"/>
                    <a:pt x="1565" y="32"/>
                    <a:pt x="1567" y="32"/>
                  </a:cubicBezTo>
                  <a:cubicBezTo>
                    <a:pt x="1568" y="33"/>
                    <a:pt x="1568" y="33"/>
                    <a:pt x="1568" y="33"/>
                  </a:cubicBezTo>
                  <a:cubicBezTo>
                    <a:pt x="1570" y="34"/>
                    <a:pt x="1572" y="35"/>
                    <a:pt x="1574" y="36"/>
                  </a:cubicBezTo>
                  <a:cubicBezTo>
                    <a:pt x="1576" y="37"/>
                    <a:pt x="1576" y="37"/>
                    <a:pt x="1576" y="37"/>
                  </a:cubicBezTo>
                  <a:cubicBezTo>
                    <a:pt x="1576" y="37"/>
                    <a:pt x="1576" y="37"/>
                    <a:pt x="1576" y="37"/>
                  </a:cubicBezTo>
                  <a:cubicBezTo>
                    <a:pt x="1579" y="38"/>
                    <a:pt x="1581" y="39"/>
                    <a:pt x="1584" y="41"/>
                  </a:cubicBezTo>
                  <a:cubicBezTo>
                    <a:pt x="1585" y="42"/>
                    <a:pt x="1587" y="43"/>
                    <a:pt x="1589" y="44"/>
                  </a:cubicBezTo>
                  <a:cubicBezTo>
                    <a:pt x="1592" y="46"/>
                    <a:pt x="1596" y="47"/>
                    <a:pt x="1599" y="50"/>
                  </a:cubicBezTo>
                  <a:cubicBezTo>
                    <a:pt x="1620" y="62"/>
                    <a:pt x="1638" y="77"/>
                    <a:pt x="1655" y="93"/>
                  </a:cubicBezTo>
                  <a:cubicBezTo>
                    <a:pt x="1661" y="99"/>
                    <a:pt x="1667" y="105"/>
                    <a:pt x="1672" y="112"/>
                  </a:cubicBezTo>
                  <a:cubicBezTo>
                    <a:pt x="1675" y="115"/>
                    <a:pt x="1675" y="120"/>
                    <a:pt x="1671" y="123"/>
                  </a:cubicBezTo>
                  <a:cubicBezTo>
                    <a:pt x="1670" y="125"/>
                    <a:pt x="1668" y="125"/>
                    <a:pt x="1666" y="125"/>
                  </a:cubicBezTo>
                  <a:close/>
                  <a:moveTo>
                    <a:pt x="1276" y="43"/>
                  </a:moveTo>
                  <a:cubicBezTo>
                    <a:pt x="1273" y="43"/>
                    <a:pt x="1270" y="41"/>
                    <a:pt x="1268" y="38"/>
                  </a:cubicBezTo>
                  <a:cubicBezTo>
                    <a:pt x="1266" y="33"/>
                    <a:pt x="1269" y="28"/>
                    <a:pt x="1273" y="27"/>
                  </a:cubicBezTo>
                  <a:cubicBezTo>
                    <a:pt x="1280" y="24"/>
                    <a:pt x="1287" y="21"/>
                    <a:pt x="1295" y="19"/>
                  </a:cubicBezTo>
                  <a:cubicBezTo>
                    <a:pt x="1299" y="17"/>
                    <a:pt x="1304" y="19"/>
                    <a:pt x="1305" y="24"/>
                  </a:cubicBezTo>
                  <a:cubicBezTo>
                    <a:pt x="1307" y="28"/>
                    <a:pt x="1304" y="33"/>
                    <a:pt x="1300" y="35"/>
                  </a:cubicBezTo>
                  <a:cubicBezTo>
                    <a:pt x="1293" y="37"/>
                    <a:pt x="1286" y="40"/>
                    <a:pt x="1279" y="42"/>
                  </a:cubicBezTo>
                  <a:cubicBezTo>
                    <a:pt x="1278" y="43"/>
                    <a:pt x="1277" y="43"/>
                    <a:pt x="1276" y="43"/>
                  </a:cubicBezTo>
                  <a:close/>
                  <a:moveTo>
                    <a:pt x="3202" y="22"/>
                  </a:moveTo>
                  <a:cubicBezTo>
                    <a:pt x="3202" y="22"/>
                    <a:pt x="3201" y="21"/>
                    <a:pt x="3201" y="21"/>
                  </a:cubicBezTo>
                  <a:cubicBezTo>
                    <a:pt x="3195" y="20"/>
                    <a:pt x="3190" y="20"/>
                    <a:pt x="3184" y="19"/>
                  </a:cubicBezTo>
                  <a:cubicBezTo>
                    <a:pt x="3182" y="19"/>
                    <a:pt x="3181" y="19"/>
                    <a:pt x="3179" y="19"/>
                  </a:cubicBezTo>
                  <a:cubicBezTo>
                    <a:pt x="3174" y="18"/>
                    <a:pt x="3171" y="14"/>
                    <a:pt x="3171" y="9"/>
                  </a:cubicBezTo>
                  <a:cubicBezTo>
                    <a:pt x="3172" y="5"/>
                    <a:pt x="3176" y="1"/>
                    <a:pt x="3181" y="2"/>
                  </a:cubicBezTo>
                  <a:cubicBezTo>
                    <a:pt x="3182" y="2"/>
                    <a:pt x="3184" y="2"/>
                    <a:pt x="3186" y="2"/>
                  </a:cubicBezTo>
                  <a:cubicBezTo>
                    <a:pt x="3192" y="3"/>
                    <a:pt x="3198" y="4"/>
                    <a:pt x="3204" y="5"/>
                  </a:cubicBezTo>
                  <a:cubicBezTo>
                    <a:pt x="3208" y="5"/>
                    <a:pt x="3211" y="10"/>
                    <a:pt x="3211" y="14"/>
                  </a:cubicBezTo>
                  <a:cubicBezTo>
                    <a:pt x="3210" y="19"/>
                    <a:pt x="3206" y="22"/>
                    <a:pt x="320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4">
              <a:extLst>
                <a:ext uri="{FF2B5EF4-FFF2-40B4-BE49-F238E27FC236}">
                  <a16:creationId xmlns:a16="http://schemas.microsoft.com/office/drawing/2014/main" id="{A3FE4759-F85A-44CF-A341-54B5B4EB8CCD}"/>
                </a:ext>
              </a:extLst>
            </p:cNvPr>
            <p:cNvSpPr>
              <a:spLocks noEditPoints="1"/>
            </p:cNvSpPr>
            <p:nvPr/>
          </p:nvSpPr>
          <p:spPr bwMode="auto">
            <a:xfrm>
              <a:off x="4592345" y="17487730"/>
              <a:ext cx="11029950" cy="2805113"/>
            </a:xfrm>
            <a:custGeom>
              <a:avLst/>
              <a:gdLst>
                <a:gd name="T0" fmla="*/ 581 w 3473"/>
                <a:gd name="T1" fmla="*/ 881 h 881"/>
                <a:gd name="T2" fmla="*/ 2204 w 3473"/>
                <a:gd name="T3" fmla="*/ 872 h 881"/>
                <a:gd name="T4" fmla="*/ 618 w 3473"/>
                <a:gd name="T5" fmla="*/ 872 h 881"/>
                <a:gd name="T6" fmla="*/ 847 w 3473"/>
                <a:gd name="T7" fmla="*/ 824 h 881"/>
                <a:gd name="T8" fmla="*/ 2419 w 3473"/>
                <a:gd name="T9" fmla="*/ 855 h 881"/>
                <a:gd name="T10" fmla="*/ 483 w 3473"/>
                <a:gd name="T11" fmla="*/ 865 h 881"/>
                <a:gd name="T12" fmla="*/ 234 w 3473"/>
                <a:gd name="T13" fmla="*/ 762 h 881"/>
                <a:gd name="T14" fmla="*/ 2462 w 3473"/>
                <a:gd name="T15" fmla="*/ 846 h 881"/>
                <a:gd name="T16" fmla="*/ 2021 w 3473"/>
                <a:gd name="T17" fmla="*/ 809 h 881"/>
                <a:gd name="T18" fmla="*/ 877 w 3473"/>
                <a:gd name="T19" fmla="*/ 793 h 881"/>
                <a:gd name="T20" fmla="*/ 946 w 3473"/>
                <a:gd name="T21" fmla="*/ 744 h 881"/>
                <a:gd name="T22" fmla="*/ 1949 w 3473"/>
                <a:gd name="T23" fmla="*/ 761 h 881"/>
                <a:gd name="T24" fmla="*/ 166 w 3473"/>
                <a:gd name="T25" fmla="*/ 715 h 881"/>
                <a:gd name="T26" fmla="*/ 2695 w 3473"/>
                <a:gd name="T27" fmla="*/ 730 h 881"/>
                <a:gd name="T28" fmla="*/ 1777 w 3473"/>
                <a:gd name="T29" fmla="*/ 543 h 881"/>
                <a:gd name="T30" fmla="*/ 993 w 3473"/>
                <a:gd name="T31" fmla="*/ 723 h 881"/>
                <a:gd name="T32" fmla="*/ 1050 w 3473"/>
                <a:gd name="T33" fmla="*/ 664 h 881"/>
                <a:gd name="T34" fmla="*/ 2772 w 3473"/>
                <a:gd name="T35" fmla="*/ 671 h 881"/>
                <a:gd name="T36" fmla="*/ 141 w 3473"/>
                <a:gd name="T37" fmla="*/ 684 h 881"/>
                <a:gd name="T38" fmla="*/ 32 w 3473"/>
                <a:gd name="T39" fmla="*/ 432 h 881"/>
                <a:gd name="T40" fmla="*/ 2788 w 3473"/>
                <a:gd name="T41" fmla="*/ 636 h 881"/>
                <a:gd name="T42" fmla="*/ 2883 w 3473"/>
                <a:gd name="T43" fmla="*/ 435 h 881"/>
                <a:gd name="T44" fmla="*/ 3473 w 3473"/>
                <a:gd name="T45" fmla="*/ 613 h 881"/>
                <a:gd name="T46" fmla="*/ 1750 w 3473"/>
                <a:gd name="T47" fmla="*/ 465 h 881"/>
                <a:gd name="T48" fmla="*/ 1131 w 3473"/>
                <a:gd name="T49" fmla="*/ 493 h 881"/>
                <a:gd name="T50" fmla="*/ 3465 w 3473"/>
                <a:gd name="T51" fmla="*/ 485 h 881"/>
                <a:gd name="T52" fmla="*/ 3454 w 3473"/>
                <a:gd name="T53" fmla="*/ 252 h 881"/>
                <a:gd name="T54" fmla="*/ 3473 w 3473"/>
                <a:gd name="T55" fmla="*/ 477 h 881"/>
                <a:gd name="T56" fmla="*/ 1162 w 3473"/>
                <a:gd name="T57" fmla="*/ 398 h 881"/>
                <a:gd name="T58" fmla="*/ 1755 w 3473"/>
                <a:gd name="T59" fmla="*/ 409 h 881"/>
                <a:gd name="T60" fmla="*/ 10 w 3473"/>
                <a:gd name="T61" fmla="*/ 336 h 881"/>
                <a:gd name="T62" fmla="*/ 2876 w 3473"/>
                <a:gd name="T63" fmla="*/ 375 h 881"/>
                <a:gd name="T64" fmla="*/ 1728 w 3473"/>
                <a:gd name="T65" fmla="*/ 284 h 881"/>
                <a:gd name="T66" fmla="*/ 1743 w 3473"/>
                <a:gd name="T67" fmla="*/ 253 h 881"/>
                <a:gd name="T68" fmla="*/ 1749 w 3473"/>
                <a:gd name="T69" fmla="*/ 365 h 881"/>
                <a:gd name="T70" fmla="*/ 1154 w 3473"/>
                <a:gd name="T71" fmla="*/ 265 h 881"/>
                <a:gd name="T72" fmla="*/ 1174 w 3473"/>
                <a:gd name="T73" fmla="*/ 237 h 881"/>
                <a:gd name="T74" fmla="*/ 1159 w 3473"/>
                <a:gd name="T75" fmla="*/ 360 h 881"/>
                <a:gd name="T76" fmla="*/ 2898 w 3473"/>
                <a:gd name="T77" fmla="*/ 286 h 881"/>
                <a:gd name="T78" fmla="*/ 18 w 3473"/>
                <a:gd name="T79" fmla="*/ 299 h 881"/>
                <a:gd name="T80" fmla="*/ 17 w 3473"/>
                <a:gd name="T81" fmla="*/ 254 h 881"/>
                <a:gd name="T82" fmla="*/ 3005 w 3473"/>
                <a:gd name="T83" fmla="*/ 48 h 881"/>
                <a:gd name="T84" fmla="*/ 3454 w 3473"/>
                <a:gd name="T85" fmla="*/ 215 h 881"/>
                <a:gd name="T86" fmla="*/ 3456 w 3473"/>
                <a:gd name="T87" fmla="*/ 214 h 881"/>
                <a:gd name="T88" fmla="*/ 3417 w 3473"/>
                <a:gd name="T89" fmla="*/ 133 h 881"/>
                <a:gd name="T90" fmla="*/ 1650 w 3473"/>
                <a:gd name="T91" fmla="*/ 69 h 881"/>
                <a:gd name="T92" fmla="*/ 1225 w 3473"/>
                <a:gd name="T93" fmla="*/ 91 h 881"/>
                <a:gd name="T94" fmla="*/ 3380 w 3473"/>
                <a:gd name="T95" fmla="*/ 94 h 881"/>
                <a:gd name="T96" fmla="*/ 3218 w 3473"/>
                <a:gd name="T97" fmla="*/ 3 h 881"/>
                <a:gd name="T98" fmla="*/ 3388 w 3473"/>
                <a:gd name="T99" fmla="*/ 98 h 881"/>
                <a:gd name="T100" fmla="*/ 1305 w 3473"/>
                <a:gd name="T101" fmla="*/ 51 h 881"/>
                <a:gd name="T102" fmla="*/ 3050 w 3473"/>
                <a:gd name="T103" fmla="*/ 43 h 881"/>
                <a:gd name="T104" fmla="*/ 1561 w 3473"/>
                <a:gd name="T105" fmla="*/ 38 h 881"/>
                <a:gd name="T106" fmla="*/ 1410 w 3473"/>
                <a:gd name="T107" fmla="*/ 20 h 881"/>
                <a:gd name="T108" fmla="*/ 1363 w 3473"/>
                <a:gd name="T109" fmla="*/ 29 h 881"/>
                <a:gd name="T110" fmla="*/ 1391 w 3473"/>
                <a:gd name="T111" fmla="*/ 5 h 881"/>
                <a:gd name="T112" fmla="*/ 1557 w 3473"/>
                <a:gd name="T113" fmla="*/ 18 h 881"/>
                <a:gd name="T114" fmla="*/ 3136 w 3473"/>
                <a:gd name="T115" fmla="*/ 3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581" y="881"/>
                  </a:moveTo>
                  <a:cubicBezTo>
                    <a:pt x="581" y="881"/>
                    <a:pt x="581" y="881"/>
                    <a:pt x="581" y="881"/>
                  </a:cubicBezTo>
                  <a:cubicBezTo>
                    <a:pt x="566" y="881"/>
                    <a:pt x="551" y="881"/>
                    <a:pt x="536" y="879"/>
                  </a:cubicBezTo>
                  <a:cubicBezTo>
                    <a:pt x="531" y="879"/>
                    <a:pt x="527" y="875"/>
                    <a:pt x="528" y="870"/>
                  </a:cubicBezTo>
                  <a:cubicBezTo>
                    <a:pt x="528" y="866"/>
                    <a:pt x="532" y="862"/>
                    <a:pt x="537" y="863"/>
                  </a:cubicBezTo>
                  <a:cubicBezTo>
                    <a:pt x="552" y="864"/>
                    <a:pt x="567" y="864"/>
                    <a:pt x="581" y="864"/>
                  </a:cubicBezTo>
                  <a:cubicBezTo>
                    <a:pt x="584" y="864"/>
                    <a:pt x="586" y="865"/>
                    <a:pt x="587" y="867"/>
                  </a:cubicBezTo>
                  <a:cubicBezTo>
                    <a:pt x="589" y="869"/>
                    <a:pt x="590" y="871"/>
                    <a:pt x="590" y="873"/>
                  </a:cubicBezTo>
                  <a:cubicBezTo>
                    <a:pt x="590" y="878"/>
                    <a:pt x="586" y="881"/>
                    <a:pt x="581" y="881"/>
                  </a:cubicBezTo>
                  <a:close/>
                  <a:moveTo>
                    <a:pt x="2330" y="881"/>
                  </a:moveTo>
                  <a:cubicBezTo>
                    <a:pt x="2326" y="881"/>
                    <a:pt x="2322" y="878"/>
                    <a:pt x="2322" y="873"/>
                  </a:cubicBezTo>
                  <a:cubicBezTo>
                    <a:pt x="2322" y="871"/>
                    <a:pt x="2322" y="868"/>
                    <a:pt x="2324" y="867"/>
                  </a:cubicBezTo>
                  <a:cubicBezTo>
                    <a:pt x="2326" y="865"/>
                    <a:pt x="2328" y="864"/>
                    <a:pt x="2330" y="864"/>
                  </a:cubicBezTo>
                  <a:cubicBezTo>
                    <a:pt x="2335" y="864"/>
                    <a:pt x="2339" y="868"/>
                    <a:pt x="2339" y="872"/>
                  </a:cubicBezTo>
                  <a:cubicBezTo>
                    <a:pt x="2339" y="877"/>
                    <a:pt x="2335" y="881"/>
                    <a:pt x="2330" y="881"/>
                  </a:cubicBezTo>
                  <a:close/>
                  <a:moveTo>
                    <a:pt x="2285" y="881"/>
                  </a:moveTo>
                  <a:cubicBezTo>
                    <a:pt x="2285" y="881"/>
                    <a:pt x="2285" y="881"/>
                    <a:pt x="2285" y="881"/>
                  </a:cubicBezTo>
                  <a:cubicBezTo>
                    <a:pt x="2258" y="880"/>
                    <a:pt x="2231" y="877"/>
                    <a:pt x="2204" y="872"/>
                  </a:cubicBezTo>
                  <a:cubicBezTo>
                    <a:pt x="2155" y="863"/>
                    <a:pt x="2107" y="849"/>
                    <a:pt x="2062" y="829"/>
                  </a:cubicBezTo>
                  <a:cubicBezTo>
                    <a:pt x="2058" y="827"/>
                    <a:pt x="2056" y="822"/>
                    <a:pt x="2058" y="818"/>
                  </a:cubicBezTo>
                  <a:cubicBezTo>
                    <a:pt x="2060" y="814"/>
                    <a:pt x="2065" y="812"/>
                    <a:pt x="2069" y="814"/>
                  </a:cubicBezTo>
                  <a:cubicBezTo>
                    <a:pt x="2113" y="833"/>
                    <a:pt x="2159" y="847"/>
                    <a:pt x="2207" y="855"/>
                  </a:cubicBezTo>
                  <a:cubicBezTo>
                    <a:pt x="2233" y="860"/>
                    <a:pt x="2259" y="863"/>
                    <a:pt x="2285" y="864"/>
                  </a:cubicBezTo>
                  <a:cubicBezTo>
                    <a:pt x="2290" y="864"/>
                    <a:pt x="2294" y="868"/>
                    <a:pt x="2293" y="873"/>
                  </a:cubicBezTo>
                  <a:cubicBezTo>
                    <a:pt x="2293" y="877"/>
                    <a:pt x="2289" y="881"/>
                    <a:pt x="2285" y="881"/>
                  </a:cubicBezTo>
                  <a:close/>
                  <a:moveTo>
                    <a:pt x="627" y="880"/>
                  </a:moveTo>
                  <a:cubicBezTo>
                    <a:pt x="622" y="880"/>
                    <a:pt x="618" y="877"/>
                    <a:pt x="618" y="872"/>
                  </a:cubicBezTo>
                  <a:cubicBezTo>
                    <a:pt x="618" y="870"/>
                    <a:pt x="619" y="868"/>
                    <a:pt x="620" y="866"/>
                  </a:cubicBezTo>
                  <a:cubicBezTo>
                    <a:pt x="622" y="864"/>
                    <a:pt x="624" y="863"/>
                    <a:pt x="626" y="863"/>
                  </a:cubicBezTo>
                  <a:cubicBezTo>
                    <a:pt x="659" y="861"/>
                    <a:pt x="692" y="856"/>
                    <a:pt x="724" y="849"/>
                  </a:cubicBezTo>
                  <a:cubicBezTo>
                    <a:pt x="765" y="839"/>
                    <a:pt x="804" y="826"/>
                    <a:pt x="840" y="809"/>
                  </a:cubicBezTo>
                  <a:cubicBezTo>
                    <a:pt x="840" y="809"/>
                    <a:pt x="841" y="808"/>
                    <a:pt x="841" y="808"/>
                  </a:cubicBezTo>
                  <a:cubicBezTo>
                    <a:pt x="845" y="806"/>
                    <a:pt x="850" y="808"/>
                    <a:pt x="852" y="812"/>
                  </a:cubicBezTo>
                  <a:cubicBezTo>
                    <a:pt x="854" y="817"/>
                    <a:pt x="852" y="822"/>
                    <a:pt x="848" y="824"/>
                  </a:cubicBezTo>
                  <a:cubicBezTo>
                    <a:pt x="848" y="824"/>
                    <a:pt x="848" y="824"/>
                    <a:pt x="847" y="824"/>
                  </a:cubicBezTo>
                  <a:cubicBezTo>
                    <a:pt x="847" y="824"/>
                    <a:pt x="847" y="824"/>
                    <a:pt x="847" y="824"/>
                  </a:cubicBezTo>
                  <a:cubicBezTo>
                    <a:pt x="810" y="842"/>
                    <a:pt x="770" y="855"/>
                    <a:pt x="728" y="865"/>
                  </a:cubicBezTo>
                  <a:cubicBezTo>
                    <a:pt x="695" y="873"/>
                    <a:pt x="661" y="878"/>
                    <a:pt x="627" y="880"/>
                  </a:cubicBezTo>
                  <a:cubicBezTo>
                    <a:pt x="627" y="880"/>
                    <a:pt x="627" y="880"/>
                    <a:pt x="627" y="880"/>
                  </a:cubicBezTo>
                  <a:close/>
                  <a:moveTo>
                    <a:pt x="2375" y="878"/>
                  </a:moveTo>
                  <a:cubicBezTo>
                    <a:pt x="2371" y="878"/>
                    <a:pt x="2367" y="875"/>
                    <a:pt x="2367" y="871"/>
                  </a:cubicBezTo>
                  <a:cubicBezTo>
                    <a:pt x="2367" y="868"/>
                    <a:pt x="2367" y="866"/>
                    <a:pt x="2369" y="864"/>
                  </a:cubicBezTo>
                  <a:cubicBezTo>
                    <a:pt x="2370" y="863"/>
                    <a:pt x="2372" y="862"/>
                    <a:pt x="2375" y="861"/>
                  </a:cubicBezTo>
                  <a:cubicBezTo>
                    <a:pt x="2389" y="860"/>
                    <a:pt x="2404" y="858"/>
                    <a:pt x="2419" y="855"/>
                  </a:cubicBezTo>
                  <a:cubicBezTo>
                    <a:pt x="2419" y="855"/>
                    <a:pt x="2419" y="855"/>
                    <a:pt x="2419" y="855"/>
                  </a:cubicBezTo>
                  <a:cubicBezTo>
                    <a:pt x="2419" y="855"/>
                    <a:pt x="2419" y="855"/>
                    <a:pt x="2419" y="855"/>
                  </a:cubicBezTo>
                  <a:cubicBezTo>
                    <a:pt x="2423" y="855"/>
                    <a:pt x="2428" y="858"/>
                    <a:pt x="2429" y="862"/>
                  </a:cubicBezTo>
                  <a:cubicBezTo>
                    <a:pt x="2429" y="865"/>
                    <a:pt x="2428" y="867"/>
                    <a:pt x="2427" y="869"/>
                  </a:cubicBezTo>
                  <a:cubicBezTo>
                    <a:pt x="2426" y="871"/>
                    <a:pt x="2424" y="872"/>
                    <a:pt x="2422" y="872"/>
                  </a:cubicBezTo>
                  <a:cubicBezTo>
                    <a:pt x="2407" y="875"/>
                    <a:pt x="2391" y="877"/>
                    <a:pt x="2376" y="878"/>
                  </a:cubicBezTo>
                  <a:cubicBezTo>
                    <a:pt x="2376" y="878"/>
                    <a:pt x="2376" y="878"/>
                    <a:pt x="2375" y="878"/>
                  </a:cubicBezTo>
                  <a:close/>
                  <a:moveTo>
                    <a:pt x="491" y="874"/>
                  </a:moveTo>
                  <a:cubicBezTo>
                    <a:pt x="491" y="874"/>
                    <a:pt x="490" y="874"/>
                    <a:pt x="490" y="874"/>
                  </a:cubicBezTo>
                  <a:cubicBezTo>
                    <a:pt x="485" y="874"/>
                    <a:pt x="482" y="869"/>
                    <a:pt x="483" y="865"/>
                  </a:cubicBezTo>
                  <a:cubicBezTo>
                    <a:pt x="484" y="860"/>
                    <a:pt x="488" y="857"/>
                    <a:pt x="493" y="858"/>
                  </a:cubicBezTo>
                  <a:cubicBezTo>
                    <a:pt x="497" y="858"/>
                    <a:pt x="500" y="863"/>
                    <a:pt x="500" y="867"/>
                  </a:cubicBezTo>
                  <a:cubicBezTo>
                    <a:pt x="499" y="871"/>
                    <a:pt x="495" y="874"/>
                    <a:pt x="491" y="874"/>
                  </a:cubicBezTo>
                  <a:close/>
                  <a:moveTo>
                    <a:pt x="447" y="866"/>
                  </a:moveTo>
                  <a:cubicBezTo>
                    <a:pt x="446" y="866"/>
                    <a:pt x="446" y="866"/>
                    <a:pt x="445" y="866"/>
                  </a:cubicBezTo>
                  <a:cubicBezTo>
                    <a:pt x="416" y="859"/>
                    <a:pt x="388" y="851"/>
                    <a:pt x="360" y="840"/>
                  </a:cubicBezTo>
                  <a:cubicBezTo>
                    <a:pt x="360" y="840"/>
                    <a:pt x="360" y="840"/>
                    <a:pt x="360" y="840"/>
                  </a:cubicBezTo>
                  <a:cubicBezTo>
                    <a:pt x="316" y="823"/>
                    <a:pt x="275" y="801"/>
                    <a:pt x="236" y="774"/>
                  </a:cubicBezTo>
                  <a:cubicBezTo>
                    <a:pt x="232" y="771"/>
                    <a:pt x="231" y="766"/>
                    <a:pt x="234" y="762"/>
                  </a:cubicBezTo>
                  <a:cubicBezTo>
                    <a:pt x="237" y="758"/>
                    <a:pt x="242" y="757"/>
                    <a:pt x="246" y="760"/>
                  </a:cubicBezTo>
                  <a:cubicBezTo>
                    <a:pt x="283" y="786"/>
                    <a:pt x="324" y="808"/>
                    <a:pt x="366" y="824"/>
                  </a:cubicBezTo>
                  <a:cubicBezTo>
                    <a:pt x="393" y="834"/>
                    <a:pt x="421" y="843"/>
                    <a:pt x="449" y="849"/>
                  </a:cubicBezTo>
                  <a:cubicBezTo>
                    <a:pt x="453" y="850"/>
                    <a:pt x="456" y="855"/>
                    <a:pt x="455" y="859"/>
                  </a:cubicBezTo>
                  <a:cubicBezTo>
                    <a:pt x="454" y="863"/>
                    <a:pt x="451" y="866"/>
                    <a:pt x="447" y="866"/>
                  </a:cubicBezTo>
                  <a:close/>
                  <a:moveTo>
                    <a:pt x="2464" y="863"/>
                  </a:moveTo>
                  <a:cubicBezTo>
                    <a:pt x="2461" y="863"/>
                    <a:pt x="2457" y="860"/>
                    <a:pt x="2456" y="856"/>
                  </a:cubicBezTo>
                  <a:cubicBezTo>
                    <a:pt x="2456" y="854"/>
                    <a:pt x="2456" y="852"/>
                    <a:pt x="2457" y="850"/>
                  </a:cubicBezTo>
                  <a:cubicBezTo>
                    <a:pt x="2458" y="848"/>
                    <a:pt x="2460" y="847"/>
                    <a:pt x="2462" y="846"/>
                  </a:cubicBezTo>
                  <a:cubicBezTo>
                    <a:pt x="2497" y="837"/>
                    <a:pt x="2531" y="825"/>
                    <a:pt x="2564" y="811"/>
                  </a:cubicBezTo>
                  <a:cubicBezTo>
                    <a:pt x="2599" y="795"/>
                    <a:pt x="2632" y="775"/>
                    <a:pt x="2663" y="752"/>
                  </a:cubicBezTo>
                  <a:cubicBezTo>
                    <a:pt x="2667" y="749"/>
                    <a:pt x="2672" y="750"/>
                    <a:pt x="2675" y="754"/>
                  </a:cubicBezTo>
                  <a:cubicBezTo>
                    <a:pt x="2678" y="758"/>
                    <a:pt x="2677" y="763"/>
                    <a:pt x="2673" y="766"/>
                  </a:cubicBezTo>
                  <a:cubicBezTo>
                    <a:pt x="2641" y="789"/>
                    <a:pt x="2607" y="810"/>
                    <a:pt x="2571" y="826"/>
                  </a:cubicBezTo>
                  <a:cubicBezTo>
                    <a:pt x="2537" y="841"/>
                    <a:pt x="2502" y="854"/>
                    <a:pt x="2466" y="863"/>
                  </a:cubicBezTo>
                  <a:cubicBezTo>
                    <a:pt x="2466" y="863"/>
                    <a:pt x="2465" y="863"/>
                    <a:pt x="2464" y="863"/>
                  </a:cubicBezTo>
                  <a:close/>
                  <a:moveTo>
                    <a:pt x="2025" y="810"/>
                  </a:moveTo>
                  <a:cubicBezTo>
                    <a:pt x="2024" y="810"/>
                    <a:pt x="2022" y="810"/>
                    <a:pt x="2021" y="809"/>
                  </a:cubicBezTo>
                  <a:cubicBezTo>
                    <a:pt x="2008" y="802"/>
                    <a:pt x="1994" y="794"/>
                    <a:pt x="1982" y="786"/>
                  </a:cubicBezTo>
                  <a:cubicBezTo>
                    <a:pt x="1978" y="783"/>
                    <a:pt x="1977" y="778"/>
                    <a:pt x="1979" y="774"/>
                  </a:cubicBezTo>
                  <a:cubicBezTo>
                    <a:pt x="1982" y="770"/>
                    <a:pt x="1987" y="769"/>
                    <a:pt x="1991" y="771"/>
                  </a:cubicBezTo>
                  <a:cubicBezTo>
                    <a:pt x="2003" y="780"/>
                    <a:pt x="2016" y="787"/>
                    <a:pt x="2029" y="794"/>
                  </a:cubicBezTo>
                  <a:cubicBezTo>
                    <a:pt x="2033" y="796"/>
                    <a:pt x="2035" y="802"/>
                    <a:pt x="2033" y="806"/>
                  </a:cubicBezTo>
                  <a:cubicBezTo>
                    <a:pt x="2031" y="808"/>
                    <a:pt x="2028" y="810"/>
                    <a:pt x="2025" y="810"/>
                  </a:cubicBezTo>
                  <a:close/>
                  <a:moveTo>
                    <a:pt x="885" y="804"/>
                  </a:moveTo>
                  <a:cubicBezTo>
                    <a:pt x="882" y="804"/>
                    <a:pt x="879" y="802"/>
                    <a:pt x="877" y="799"/>
                  </a:cubicBezTo>
                  <a:cubicBezTo>
                    <a:pt x="876" y="797"/>
                    <a:pt x="876" y="795"/>
                    <a:pt x="877" y="793"/>
                  </a:cubicBezTo>
                  <a:cubicBezTo>
                    <a:pt x="877" y="791"/>
                    <a:pt x="879" y="789"/>
                    <a:pt x="881" y="788"/>
                  </a:cubicBezTo>
                  <a:cubicBezTo>
                    <a:pt x="884" y="785"/>
                    <a:pt x="890" y="787"/>
                    <a:pt x="892" y="791"/>
                  </a:cubicBezTo>
                  <a:cubicBezTo>
                    <a:pt x="894" y="795"/>
                    <a:pt x="893" y="800"/>
                    <a:pt x="889" y="802"/>
                  </a:cubicBezTo>
                  <a:cubicBezTo>
                    <a:pt x="888" y="803"/>
                    <a:pt x="886" y="804"/>
                    <a:pt x="885" y="804"/>
                  </a:cubicBezTo>
                  <a:close/>
                  <a:moveTo>
                    <a:pt x="923" y="780"/>
                  </a:moveTo>
                  <a:cubicBezTo>
                    <a:pt x="920" y="780"/>
                    <a:pt x="918" y="778"/>
                    <a:pt x="916" y="776"/>
                  </a:cubicBezTo>
                  <a:cubicBezTo>
                    <a:pt x="915" y="774"/>
                    <a:pt x="914" y="772"/>
                    <a:pt x="915" y="769"/>
                  </a:cubicBezTo>
                  <a:cubicBezTo>
                    <a:pt x="915" y="767"/>
                    <a:pt x="916" y="765"/>
                    <a:pt x="918" y="764"/>
                  </a:cubicBezTo>
                  <a:cubicBezTo>
                    <a:pt x="928" y="757"/>
                    <a:pt x="937" y="751"/>
                    <a:pt x="946" y="744"/>
                  </a:cubicBezTo>
                  <a:cubicBezTo>
                    <a:pt x="949" y="741"/>
                    <a:pt x="952" y="739"/>
                    <a:pt x="954" y="737"/>
                  </a:cubicBezTo>
                  <a:cubicBezTo>
                    <a:pt x="954" y="737"/>
                    <a:pt x="954" y="737"/>
                    <a:pt x="954" y="737"/>
                  </a:cubicBezTo>
                  <a:cubicBezTo>
                    <a:pt x="954" y="737"/>
                    <a:pt x="954" y="737"/>
                    <a:pt x="954" y="737"/>
                  </a:cubicBezTo>
                  <a:cubicBezTo>
                    <a:pt x="958" y="735"/>
                    <a:pt x="963" y="735"/>
                    <a:pt x="966" y="739"/>
                  </a:cubicBezTo>
                  <a:cubicBezTo>
                    <a:pt x="969" y="742"/>
                    <a:pt x="968" y="748"/>
                    <a:pt x="965" y="751"/>
                  </a:cubicBezTo>
                  <a:cubicBezTo>
                    <a:pt x="962" y="753"/>
                    <a:pt x="960" y="755"/>
                    <a:pt x="957" y="757"/>
                  </a:cubicBezTo>
                  <a:cubicBezTo>
                    <a:pt x="947" y="764"/>
                    <a:pt x="938" y="771"/>
                    <a:pt x="928" y="778"/>
                  </a:cubicBezTo>
                  <a:cubicBezTo>
                    <a:pt x="926" y="779"/>
                    <a:pt x="925" y="780"/>
                    <a:pt x="923" y="780"/>
                  </a:cubicBezTo>
                  <a:close/>
                  <a:moveTo>
                    <a:pt x="1949" y="761"/>
                  </a:moveTo>
                  <a:cubicBezTo>
                    <a:pt x="1947" y="761"/>
                    <a:pt x="1946" y="760"/>
                    <a:pt x="1944" y="759"/>
                  </a:cubicBezTo>
                  <a:cubicBezTo>
                    <a:pt x="1940" y="756"/>
                    <a:pt x="1940" y="751"/>
                    <a:pt x="1943" y="747"/>
                  </a:cubicBezTo>
                  <a:cubicBezTo>
                    <a:pt x="1945" y="744"/>
                    <a:pt x="1951" y="743"/>
                    <a:pt x="1954" y="746"/>
                  </a:cubicBezTo>
                  <a:cubicBezTo>
                    <a:pt x="1956" y="747"/>
                    <a:pt x="1957" y="749"/>
                    <a:pt x="1958" y="751"/>
                  </a:cubicBezTo>
                  <a:cubicBezTo>
                    <a:pt x="1958" y="754"/>
                    <a:pt x="1957" y="756"/>
                    <a:pt x="1956" y="758"/>
                  </a:cubicBezTo>
                  <a:cubicBezTo>
                    <a:pt x="1954" y="760"/>
                    <a:pt x="1952" y="761"/>
                    <a:pt x="1949" y="761"/>
                  </a:cubicBezTo>
                  <a:close/>
                  <a:moveTo>
                    <a:pt x="205" y="748"/>
                  </a:moveTo>
                  <a:cubicBezTo>
                    <a:pt x="203" y="748"/>
                    <a:pt x="201" y="747"/>
                    <a:pt x="200" y="746"/>
                  </a:cubicBezTo>
                  <a:cubicBezTo>
                    <a:pt x="188" y="736"/>
                    <a:pt x="176" y="726"/>
                    <a:pt x="166" y="715"/>
                  </a:cubicBezTo>
                  <a:cubicBezTo>
                    <a:pt x="164" y="714"/>
                    <a:pt x="163" y="711"/>
                    <a:pt x="163" y="709"/>
                  </a:cubicBezTo>
                  <a:cubicBezTo>
                    <a:pt x="163" y="707"/>
                    <a:pt x="164" y="705"/>
                    <a:pt x="166" y="703"/>
                  </a:cubicBezTo>
                  <a:cubicBezTo>
                    <a:pt x="169" y="700"/>
                    <a:pt x="174" y="700"/>
                    <a:pt x="178" y="703"/>
                  </a:cubicBezTo>
                  <a:cubicBezTo>
                    <a:pt x="188" y="713"/>
                    <a:pt x="199" y="723"/>
                    <a:pt x="211" y="733"/>
                  </a:cubicBezTo>
                  <a:cubicBezTo>
                    <a:pt x="214" y="736"/>
                    <a:pt x="215" y="741"/>
                    <a:pt x="212" y="745"/>
                  </a:cubicBezTo>
                  <a:cubicBezTo>
                    <a:pt x="210" y="747"/>
                    <a:pt x="208" y="748"/>
                    <a:pt x="205" y="748"/>
                  </a:cubicBezTo>
                  <a:close/>
                  <a:moveTo>
                    <a:pt x="2703" y="739"/>
                  </a:moveTo>
                  <a:cubicBezTo>
                    <a:pt x="2701" y="739"/>
                    <a:pt x="2699" y="738"/>
                    <a:pt x="2697" y="736"/>
                  </a:cubicBezTo>
                  <a:cubicBezTo>
                    <a:pt x="2695" y="735"/>
                    <a:pt x="2695" y="732"/>
                    <a:pt x="2695" y="730"/>
                  </a:cubicBezTo>
                  <a:cubicBezTo>
                    <a:pt x="2695" y="728"/>
                    <a:pt x="2696" y="726"/>
                    <a:pt x="2698" y="724"/>
                  </a:cubicBezTo>
                  <a:cubicBezTo>
                    <a:pt x="2701" y="721"/>
                    <a:pt x="2707" y="722"/>
                    <a:pt x="2710" y="725"/>
                  </a:cubicBezTo>
                  <a:cubicBezTo>
                    <a:pt x="2713" y="729"/>
                    <a:pt x="2712" y="734"/>
                    <a:pt x="2709" y="737"/>
                  </a:cubicBezTo>
                  <a:cubicBezTo>
                    <a:pt x="2707" y="738"/>
                    <a:pt x="2705" y="739"/>
                    <a:pt x="2703" y="739"/>
                  </a:cubicBezTo>
                  <a:close/>
                  <a:moveTo>
                    <a:pt x="1915" y="732"/>
                  </a:moveTo>
                  <a:cubicBezTo>
                    <a:pt x="1912" y="732"/>
                    <a:pt x="1910" y="731"/>
                    <a:pt x="1909" y="730"/>
                  </a:cubicBezTo>
                  <a:cubicBezTo>
                    <a:pt x="1896" y="718"/>
                    <a:pt x="1884" y="706"/>
                    <a:pt x="1872" y="693"/>
                  </a:cubicBezTo>
                  <a:cubicBezTo>
                    <a:pt x="1843" y="660"/>
                    <a:pt x="1818" y="624"/>
                    <a:pt x="1797" y="585"/>
                  </a:cubicBezTo>
                  <a:cubicBezTo>
                    <a:pt x="1790" y="572"/>
                    <a:pt x="1783" y="558"/>
                    <a:pt x="1777" y="543"/>
                  </a:cubicBezTo>
                  <a:cubicBezTo>
                    <a:pt x="1775" y="539"/>
                    <a:pt x="1777" y="534"/>
                    <a:pt x="1781" y="532"/>
                  </a:cubicBezTo>
                  <a:cubicBezTo>
                    <a:pt x="1786" y="531"/>
                    <a:pt x="1791" y="533"/>
                    <a:pt x="1793" y="537"/>
                  </a:cubicBezTo>
                  <a:cubicBezTo>
                    <a:pt x="1799" y="551"/>
                    <a:pt x="1805" y="564"/>
                    <a:pt x="1812" y="577"/>
                  </a:cubicBezTo>
                  <a:cubicBezTo>
                    <a:pt x="1832" y="615"/>
                    <a:pt x="1857" y="650"/>
                    <a:pt x="1885" y="682"/>
                  </a:cubicBezTo>
                  <a:cubicBezTo>
                    <a:pt x="1896" y="694"/>
                    <a:pt x="1908" y="706"/>
                    <a:pt x="1920" y="717"/>
                  </a:cubicBezTo>
                  <a:cubicBezTo>
                    <a:pt x="1922" y="719"/>
                    <a:pt x="1923" y="721"/>
                    <a:pt x="1923" y="723"/>
                  </a:cubicBezTo>
                  <a:cubicBezTo>
                    <a:pt x="1923" y="725"/>
                    <a:pt x="1922" y="727"/>
                    <a:pt x="1921" y="729"/>
                  </a:cubicBezTo>
                  <a:cubicBezTo>
                    <a:pt x="1919" y="731"/>
                    <a:pt x="1917" y="732"/>
                    <a:pt x="1915" y="732"/>
                  </a:cubicBezTo>
                  <a:close/>
                  <a:moveTo>
                    <a:pt x="993" y="723"/>
                  </a:moveTo>
                  <a:cubicBezTo>
                    <a:pt x="991" y="723"/>
                    <a:pt x="989" y="722"/>
                    <a:pt x="987" y="720"/>
                  </a:cubicBezTo>
                  <a:cubicBezTo>
                    <a:pt x="984" y="717"/>
                    <a:pt x="984" y="711"/>
                    <a:pt x="987" y="708"/>
                  </a:cubicBezTo>
                  <a:cubicBezTo>
                    <a:pt x="1005" y="691"/>
                    <a:pt x="1021" y="673"/>
                    <a:pt x="1036" y="654"/>
                  </a:cubicBezTo>
                  <a:cubicBezTo>
                    <a:pt x="1062" y="621"/>
                    <a:pt x="1084" y="584"/>
                    <a:pt x="1102" y="545"/>
                  </a:cubicBezTo>
                  <a:cubicBezTo>
                    <a:pt x="1105" y="539"/>
                    <a:pt x="1108" y="532"/>
                    <a:pt x="1111" y="524"/>
                  </a:cubicBezTo>
                  <a:cubicBezTo>
                    <a:pt x="1112" y="520"/>
                    <a:pt x="1117" y="518"/>
                    <a:pt x="1122" y="520"/>
                  </a:cubicBezTo>
                  <a:cubicBezTo>
                    <a:pt x="1126" y="521"/>
                    <a:pt x="1128" y="526"/>
                    <a:pt x="1126" y="531"/>
                  </a:cubicBezTo>
                  <a:cubicBezTo>
                    <a:pt x="1124" y="538"/>
                    <a:pt x="1120" y="545"/>
                    <a:pt x="1117" y="552"/>
                  </a:cubicBezTo>
                  <a:cubicBezTo>
                    <a:pt x="1099" y="592"/>
                    <a:pt x="1076" y="630"/>
                    <a:pt x="1050" y="664"/>
                  </a:cubicBezTo>
                  <a:cubicBezTo>
                    <a:pt x="1034" y="684"/>
                    <a:pt x="1017" y="703"/>
                    <a:pt x="999" y="720"/>
                  </a:cubicBezTo>
                  <a:cubicBezTo>
                    <a:pt x="998" y="722"/>
                    <a:pt x="996" y="723"/>
                    <a:pt x="993" y="723"/>
                  </a:cubicBezTo>
                  <a:close/>
                  <a:moveTo>
                    <a:pt x="2736" y="708"/>
                  </a:moveTo>
                  <a:cubicBezTo>
                    <a:pt x="2734" y="708"/>
                    <a:pt x="2732" y="707"/>
                    <a:pt x="2730" y="706"/>
                  </a:cubicBezTo>
                  <a:cubicBezTo>
                    <a:pt x="2727" y="702"/>
                    <a:pt x="2727" y="697"/>
                    <a:pt x="2730" y="694"/>
                  </a:cubicBezTo>
                  <a:cubicBezTo>
                    <a:pt x="2740" y="683"/>
                    <a:pt x="2750" y="671"/>
                    <a:pt x="2759" y="660"/>
                  </a:cubicBezTo>
                  <a:cubicBezTo>
                    <a:pt x="2762" y="657"/>
                    <a:pt x="2768" y="656"/>
                    <a:pt x="2771" y="659"/>
                  </a:cubicBezTo>
                  <a:cubicBezTo>
                    <a:pt x="2773" y="660"/>
                    <a:pt x="2774" y="662"/>
                    <a:pt x="2774" y="665"/>
                  </a:cubicBezTo>
                  <a:cubicBezTo>
                    <a:pt x="2775" y="667"/>
                    <a:pt x="2774" y="669"/>
                    <a:pt x="2772" y="671"/>
                  </a:cubicBezTo>
                  <a:cubicBezTo>
                    <a:pt x="2763" y="683"/>
                    <a:pt x="2753" y="694"/>
                    <a:pt x="2742" y="705"/>
                  </a:cubicBezTo>
                  <a:cubicBezTo>
                    <a:pt x="2741" y="707"/>
                    <a:pt x="2738" y="708"/>
                    <a:pt x="2736" y="708"/>
                  </a:cubicBezTo>
                  <a:close/>
                  <a:moveTo>
                    <a:pt x="141" y="684"/>
                  </a:moveTo>
                  <a:cubicBezTo>
                    <a:pt x="138" y="684"/>
                    <a:pt x="136" y="683"/>
                    <a:pt x="134" y="681"/>
                  </a:cubicBezTo>
                  <a:cubicBezTo>
                    <a:pt x="131" y="678"/>
                    <a:pt x="132" y="672"/>
                    <a:pt x="135" y="669"/>
                  </a:cubicBezTo>
                  <a:cubicBezTo>
                    <a:pt x="139" y="667"/>
                    <a:pt x="144" y="667"/>
                    <a:pt x="147" y="670"/>
                  </a:cubicBezTo>
                  <a:cubicBezTo>
                    <a:pt x="147" y="670"/>
                    <a:pt x="147" y="670"/>
                    <a:pt x="147" y="670"/>
                  </a:cubicBezTo>
                  <a:cubicBezTo>
                    <a:pt x="150" y="674"/>
                    <a:pt x="150" y="679"/>
                    <a:pt x="146" y="682"/>
                  </a:cubicBezTo>
                  <a:cubicBezTo>
                    <a:pt x="145" y="684"/>
                    <a:pt x="143" y="684"/>
                    <a:pt x="141" y="684"/>
                  </a:cubicBezTo>
                  <a:close/>
                  <a:moveTo>
                    <a:pt x="113" y="649"/>
                  </a:moveTo>
                  <a:cubicBezTo>
                    <a:pt x="113" y="649"/>
                    <a:pt x="113" y="649"/>
                    <a:pt x="113" y="649"/>
                  </a:cubicBezTo>
                  <a:cubicBezTo>
                    <a:pt x="110" y="649"/>
                    <a:pt x="108" y="647"/>
                    <a:pt x="106" y="645"/>
                  </a:cubicBezTo>
                  <a:cubicBezTo>
                    <a:pt x="94" y="628"/>
                    <a:pt x="82" y="609"/>
                    <a:pt x="71" y="590"/>
                  </a:cubicBezTo>
                  <a:cubicBezTo>
                    <a:pt x="51" y="552"/>
                    <a:pt x="35" y="512"/>
                    <a:pt x="23" y="470"/>
                  </a:cubicBezTo>
                  <a:cubicBezTo>
                    <a:pt x="20" y="459"/>
                    <a:pt x="17" y="447"/>
                    <a:pt x="15" y="436"/>
                  </a:cubicBezTo>
                  <a:cubicBezTo>
                    <a:pt x="14" y="434"/>
                    <a:pt x="15" y="432"/>
                    <a:pt x="16" y="430"/>
                  </a:cubicBezTo>
                  <a:cubicBezTo>
                    <a:pt x="17" y="428"/>
                    <a:pt x="19" y="426"/>
                    <a:pt x="21" y="426"/>
                  </a:cubicBezTo>
                  <a:cubicBezTo>
                    <a:pt x="26" y="425"/>
                    <a:pt x="31" y="428"/>
                    <a:pt x="32" y="432"/>
                  </a:cubicBezTo>
                  <a:cubicBezTo>
                    <a:pt x="34" y="444"/>
                    <a:pt x="37" y="455"/>
                    <a:pt x="40" y="465"/>
                  </a:cubicBezTo>
                  <a:cubicBezTo>
                    <a:pt x="51" y="506"/>
                    <a:pt x="67" y="545"/>
                    <a:pt x="86" y="582"/>
                  </a:cubicBezTo>
                  <a:cubicBezTo>
                    <a:pt x="96" y="600"/>
                    <a:pt x="108" y="618"/>
                    <a:pt x="120" y="635"/>
                  </a:cubicBezTo>
                  <a:cubicBezTo>
                    <a:pt x="120" y="635"/>
                    <a:pt x="120" y="635"/>
                    <a:pt x="120" y="635"/>
                  </a:cubicBezTo>
                  <a:cubicBezTo>
                    <a:pt x="121" y="637"/>
                    <a:pt x="122" y="639"/>
                    <a:pt x="121" y="642"/>
                  </a:cubicBezTo>
                  <a:cubicBezTo>
                    <a:pt x="121" y="644"/>
                    <a:pt x="120" y="646"/>
                    <a:pt x="118" y="647"/>
                  </a:cubicBezTo>
                  <a:cubicBezTo>
                    <a:pt x="116" y="648"/>
                    <a:pt x="115" y="649"/>
                    <a:pt x="113" y="649"/>
                  </a:cubicBezTo>
                  <a:close/>
                  <a:moveTo>
                    <a:pt x="2793" y="638"/>
                  </a:moveTo>
                  <a:cubicBezTo>
                    <a:pt x="2791" y="638"/>
                    <a:pt x="2789" y="637"/>
                    <a:pt x="2788" y="636"/>
                  </a:cubicBezTo>
                  <a:cubicBezTo>
                    <a:pt x="2786" y="635"/>
                    <a:pt x="2785" y="633"/>
                    <a:pt x="2784" y="631"/>
                  </a:cubicBezTo>
                  <a:cubicBezTo>
                    <a:pt x="2784" y="628"/>
                    <a:pt x="2784" y="626"/>
                    <a:pt x="2786" y="624"/>
                  </a:cubicBezTo>
                  <a:cubicBezTo>
                    <a:pt x="2802" y="601"/>
                    <a:pt x="2816" y="576"/>
                    <a:pt x="2828" y="550"/>
                  </a:cubicBezTo>
                  <a:cubicBezTo>
                    <a:pt x="2845" y="513"/>
                    <a:pt x="2858" y="473"/>
                    <a:pt x="2867" y="432"/>
                  </a:cubicBezTo>
                  <a:cubicBezTo>
                    <a:pt x="2867" y="428"/>
                    <a:pt x="2868" y="423"/>
                    <a:pt x="2869" y="419"/>
                  </a:cubicBezTo>
                  <a:cubicBezTo>
                    <a:pt x="2869" y="419"/>
                    <a:pt x="2869" y="419"/>
                    <a:pt x="2869" y="419"/>
                  </a:cubicBezTo>
                  <a:cubicBezTo>
                    <a:pt x="2870" y="415"/>
                    <a:pt x="2875" y="412"/>
                    <a:pt x="2879" y="413"/>
                  </a:cubicBezTo>
                  <a:cubicBezTo>
                    <a:pt x="2884" y="413"/>
                    <a:pt x="2887" y="418"/>
                    <a:pt x="2886" y="422"/>
                  </a:cubicBezTo>
                  <a:cubicBezTo>
                    <a:pt x="2885" y="427"/>
                    <a:pt x="2884" y="431"/>
                    <a:pt x="2883" y="435"/>
                  </a:cubicBezTo>
                  <a:cubicBezTo>
                    <a:pt x="2874" y="478"/>
                    <a:pt x="2861" y="519"/>
                    <a:pt x="2843" y="557"/>
                  </a:cubicBezTo>
                  <a:cubicBezTo>
                    <a:pt x="2831" y="583"/>
                    <a:pt x="2816" y="609"/>
                    <a:pt x="2800" y="634"/>
                  </a:cubicBezTo>
                  <a:cubicBezTo>
                    <a:pt x="2798" y="636"/>
                    <a:pt x="2796" y="638"/>
                    <a:pt x="2793" y="638"/>
                  </a:cubicBezTo>
                  <a:close/>
                  <a:moveTo>
                    <a:pt x="3465" y="621"/>
                  </a:moveTo>
                  <a:cubicBezTo>
                    <a:pt x="3460" y="621"/>
                    <a:pt x="3457" y="617"/>
                    <a:pt x="3457" y="613"/>
                  </a:cubicBezTo>
                  <a:cubicBezTo>
                    <a:pt x="3457" y="567"/>
                    <a:pt x="3457" y="567"/>
                    <a:pt x="3457" y="567"/>
                  </a:cubicBezTo>
                  <a:cubicBezTo>
                    <a:pt x="3457" y="563"/>
                    <a:pt x="3460" y="559"/>
                    <a:pt x="3465" y="559"/>
                  </a:cubicBezTo>
                  <a:cubicBezTo>
                    <a:pt x="3470" y="559"/>
                    <a:pt x="3473" y="563"/>
                    <a:pt x="3473" y="567"/>
                  </a:cubicBezTo>
                  <a:cubicBezTo>
                    <a:pt x="3473" y="613"/>
                    <a:pt x="3473" y="613"/>
                    <a:pt x="3473" y="613"/>
                  </a:cubicBezTo>
                  <a:cubicBezTo>
                    <a:pt x="3473" y="617"/>
                    <a:pt x="3470" y="621"/>
                    <a:pt x="3465" y="621"/>
                  </a:cubicBezTo>
                  <a:close/>
                  <a:moveTo>
                    <a:pt x="3465" y="531"/>
                  </a:moveTo>
                  <a:cubicBezTo>
                    <a:pt x="3460" y="531"/>
                    <a:pt x="3457" y="527"/>
                    <a:pt x="3457" y="522"/>
                  </a:cubicBezTo>
                  <a:cubicBezTo>
                    <a:pt x="3457" y="517"/>
                    <a:pt x="3460" y="514"/>
                    <a:pt x="3465" y="514"/>
                  </a:cubicBezTo>
                  <a:cubicBezTo>
                    <a:pt x="3470" y="514"/>
                    <a:pt x="3473" y="517"/>
                    <a:pt x="3473" y="522"/>
                  </a:cubicBezTo>
                  <a:cubicBezTo>
                    <a:pt x="3473" y="527"/>
                    <a:pt x="3470" y="531"/>
                    <a:pt x="3465" y="531"/>
                  </a:cubicBezTo>
                  <a:close/>
                  <a:moveTo>
                    <a:pt x="1769" y="506"/>
                  </a:moveTo>
                  <a:cubicBezTo>
                    <a:pt x="1765" y="506"/>
                    <a:pt x="1762" y="504"/>
                    <a:pt x="1761" y="501"/>
                  </a:cubicBezTo>
                  <a:cubicBezTo>
                    <a:pt x="1757" y="489"/>
                    <a:pt x="1753" y="477"/>
                    <a:pt x="1750" y="465"/>
                  </a:cubicBezTo>
                  <a:cubicBezTo>
                    <a:pt x="1749" y="462"/>
                    <a:pt x="1748" y="459"/>
                    <a:pt x="1748" y="457"/>
                  </a:cubicBezTo>
                  <a:cubicBezTo>
                    <a:pt x="1747" y="452"/>
                    <a:pt x="1749" y="447"/>
                    <a:pt x="1754" y="446"/>
                  </a:cubicBezTo>
                  <a:cubicBezTo>
                    <a:pt x="1758" y="445"/>
                    <a:pt x="1763" y="448"/>
                    <a:pt x="1764" y="452"/>
                  </a:cubicBezTo>
                  <a:cubicBezTo>
                    <a:pt x="1765" y="455"/>
                    <a:pt x="1766" y="458"/>
                    <a:pt x="1766" y="461"/>
                  </a:cubicBezTo>
                  <a:cubicBezTo>
                    <a:pt x="1769" y="472"/>
                    <a:pt x="1773" y="484"/>
                    <a:pt x="1777" y="495"/>
                  </a:cubicBezTo>
                  <a:cubicBezTo>
                    <a:pt x="1778" y="500"/>
                    <a:pt x="1776" y="504"/>
                    <a:pt x="1771" y="506"/>
                  </a:cubicBezTo>
                  <a:cubicBezTo>
                    <a:pt x="1770" y="506"/>
                    <a:pt x="1770" y="506"/>
                    <a:pt x="1769" y="506"/>
                  </a:cubicBezTo>
                  <a:close/>
                  <a:moveTo>
                    <a:pt x="1134" y="493"/>
                  </a:moveTo>
                  <a:cubicBezTo>
                    <a:pt x="1133" y="493"/>
                    <a:pt x="1132" y="493"/>
                    <a:pt x="1131" y="493"/>
                  </a:cubicBezTo>
                  <a:cubicBezTo>
                    <a:pt x="1129" y="492"/>
                    <a:pt x="1127" y="491"/>
                    <a:pt x="1126" y="489"/>
                  </a:cubicBezTo>
                  <a:cubicBezTo>
                    <a:pt x="1125" y="487"/>
                    <a:pt x="1125" y="485"/>
                    <a:pt x="1126" y="482"/>
                  </a:cubicBezTo>
                  <a:cubicBezTo>
                    <a:pt x="1126" y="481"/>
                    <a:pt x="1126" y="481"/>
                    <a:pt x="1126" y="481"/>
                  </a:cubicBezTo>
                  <a:cubicBezTo>
                    <a:pt x="1126" y="481"/>
                    <a:pt x="1126" y="481"/>
                    <a:pt x="1126" y="481"/>
                  </a:cubicBezTo>
                  <a:cubicBezTo>
                    <a:pt x="1128" y="478"/>
                    <a:pt x="1132" y="476"/>
                    <a:pt x="1136" y="477"/>
                  </a:cubicBezTo>
                  <a:cubicBezTo>
                    <a:pt x="1141" y="478"/>
                    <a:pt x="1143" y="483"/>
                    <a:pt x="1142" y="487"/>
                  </a:cubicBezTo>
                  <a:cubicBezTo>
                    <a:pt x="1142" y="487"/>
                    <a:pt x="1142" y="487"/>
                    <a:pt x="1142" y="487"/>
                  </a:cubicBezTo>
                  <a:cubicBezTo>
                    <a:pt x="1141" y="491"/>
                    <a:pt x="1137" y="493"/>
                    <a:pt x="1134" y="493"/>
                  </a:cubicBezTo>
                  <a:close/>
                  <a:moveTo>
                    <a:pt x="3465" y="485"/>
                  </a:moveTo>
                  <a:cubicBezTo>
                    <a:pt x="3460" y="485"/>
                    <a:pt x="3457" y="481"/>
                    <a:pt x="3457" y="477"/>
                  </a:cubicBezTo>
                  <a:cubicBezTo>
                    <a:pt x="3456" y="295"/>
                    <a:pt x="3456" y="295"/>
                    <a:pt x="3456" y="295"/>
                  </a:cubicBezTo>
                  <a:cubicBezTo>
                    <a:pt x="3456" y="284"/>
                    <a:pt x="3456" y="284"/>
                    <a:pt x="3456" y="284"/>
                  </a:cubicBezTo>
                  <a:cubicBezTo>
                    <a:pt x="3456" y="279"/>
                    <a:pt x="3456" y="274"/>
                    <a:pt x="3455" y="270"/>
                  </a:cubicBezTo>
                  <a:cubicBezTo>
                    <a:pt x="3455" y="270"/>
                    <a:pt x="3455" y="270"/>
                    <a:pt x="3455" y="270"/>
                  </a:cubicBezTo>
                  <a:cubicBezTo>
                    <a:pt x="3455" y="267"/>
                    <a:pt x="3455" y="265"/>
                    <a:pt x="3455" y="263"/>
                  </a:cubicBezTo>
                  <a:cubicBezTo>
                    <a:pt x="3455" y="260"/>
                    <a:pt x="3454" y="256"/>
                    <a:pt x="3454" y="253"/>
                  </a:cubicBezTo>
                  <a:cubicBezTo>
                    <a:pt x="3454" y="253"/>
                    <a:pt x="3454" y="253"/>
                    <a:pt x="3454" y="253"/>
                  </a:cubicBezTo>
                  <a:cubicBezTo>
                    <a:pt x="3454" y="252"/>
                    <a:pt x="3454" y="252"/>
                    <a:pt x="3454" y="252"/>
                  </a:cubicBezTo>
                  <a:cubicBezTo>
                    <a:pt x="3453" y="247"/>
                    <a:pt x="3457" y="243"/>
                    <a:pt x="3461" y="242"/>
                  </a:cubicBezTo>
                  <a:cubicBezTo>
                    <a:pt x="3466" y="242"/>
                    <a:pt x="3470" y="245"/>
                    <a:pt x="3471" y="250"/>
                  </a:cubicBezTo>
                  <a:cubicBezTo>
                    <a:pt x="3471" y="251"/>
                    <a:pt x="3471" y="251"/>
                    <a:pt x="3471" y="251"/>
                  </a:cubicBezTo>
                  <a:cubicBezTo>
                    <a:pt x="3471" y="255"/>
                    <a:pt x="3472" y="259"/>
                    <a:pt x="3472" y="263"/>
                  </a:cubicBezTo>
                  <a:cubicBezTo>
                    <a:pt x="3472" y="264"/>
                    <a:pt x="3472" y="266"/>
                    <a:pt x="3472" y="268"/>
                  </a:cubicBezTo>
                  <a:cubicBezTo>
                    <a:pt x="3473" y="273"/>
                    <a:pt x="3473" y="278"/>
                    <a:pt x="3473" y="283"/>
                  </a:cubicBezTo>
                  <a:cubicBezTo>
                    <a:pt x="3473" y="284"/>
                    <a:pt x="3473" y="285"/>
                    <a:pt x="3473" y="286"/>
                  </a:cubicBezTo>
                  <a:cubicBezTo>
                    <a:pt x="3473" y="294"/>
                    <a:pt x="3473" y="294"/>
                    <a:pt x="3473" y="294"/>
                  </a:cubicBezTo>
                  <a:cubicBezTo>
                    <a:pt x="3473" y="477"/>
                    <a:pt x="3473" y="477"/>
                    <a:pt x="3473" y="477"/>
                  </a:cubicBezTo>
                  <a:cubicBezTo>
                    <a:pt x="3473" y="481"/>
                    <a:pt x="3470" y="485"/>
                    <a:pt x="3465" y="485"/>
                  </a:cubicBezTo>
                  <a:close/>
                  <a:moveTo>
                    <a:pt x="1145" y="450"/>
                  </a:moveTo>
                  <a:cubicBezTo>
                    <a:pt x="1145" y="450"/>
                    <a:pt x="1144" y="450"/>
                    <a:pt x="1143" y="450"/>
                  </a:cubicBezTo>
                  <a:cubicBezTo>
                    <a:pt x="1141" y="449"/>
                    <a:pt x="1139" y="448"/>
                    <a:pt x="1138" y="446"/>
                  </a:cubicBezTo>
                  <a:cubicBezTo>
                    <a:pt x="1137" y="444"/>
                    <a:pt x="1137" y="442"/>
                    <a:pt x="1137" y="439"/>
                  </a:cubicBezTo>
                  <a:cubicBezTo>
                    <a:pt x="1138" y="435"/>
                    <a:pt x="1139" y="431"/>
                    <a:pt x="1140" y="427"/>
                  </a:cubicBezTo>
                  <a:cubicBezTo>
                    <a:pt x="1142" y="417"/>
                    <a:pt x="1144" y="406"/>
                    <a:pt x="1145" y="396"/>
                  </a:cubicBezTo>
                  <a:cubicBezTo>
                    <a:pt x="1146" y="391"/>
                    <a:pt x="1150" y="388"/>
                    <a:pt x="1155" y="388"/>
                  </a:cubicBezTo>
                  <a:cubicBezTo>
                    <a:pt x="1160" y="389"/>
                    <a:pt x="1163" y="393"/>
                    <a:pt x="1162" y="398"/>
                  </a:cubicBezTo>
                  <a:cubicBezTo>
                    <a:pt x="1160" y="409"/>
                    <a:pt x="1158" y="420"/>
                    <a:pt x="1156" y="431"/>
                  </a:cubicBezTo>
                  <a:cubicBezTo>
                    <a:pt x="1155" y="435"/>
                    <a:pt x="1155" y="439"/>
                    <a:pt x="1154" y="443"/>
                  </a:cubicBezTo>
                  <a:cubicBezTo>
                    <a:pt x="1153" y="447"/>
                    <a:pt x="1149" y="450"/>
                    <a:pt x="1145" y="450"/>
                  </a:cubicBezTo>
                  <a:close/>
                  <a:moveTo>
                    <a:pt x="1747" y="419"/>
                  </a:moveTo>
                  <a:cubicBezTo>
                    <a:pt x="1742" y="419"/>
                    <a:pt x="1739" y="416"/>
                    <a:pt x="1738" y="412"/>
                  </a:cubicBezTo>
                  <a:cubicBezTo>
                    <a:pt x="1738" y="412"/>
                    <a:pt x="1738" y="412"/>
                    <a:pt x="1738" y="412"/>
                  </a:cubicBezTo>
                  <a:cubicBezTo>
                    <a:pt x="1738" y="409"/>
                    <a:pt x="1738" y="407"/>
                    <a:pt x="1740" y="405"/>
                  </a:cubicBezTo>
                  <a:cubicBezTo>
                    <a:pt x="1741" y="403"/>
                    <a:pt x="1743" y="402"/>
                    <a:pt x="1745" y="402"/>
                  </a:cubicBezTo>
                  <a:cubicBezTo>
                    <a:pt x="1750" y="401"/>
                    <a:pt x="1754" y="404"/>
                    <a:pt x="1755" y="409"/>
                  </a:cubicBezTo>
                  <a:cubicBezTo>
                    <a:pt x="1755" y="411"/>
                    <a:pt x="1755" y="413"/>
                    <a:pt x="1753" y="415"/>
                  </a:cubicBezTo>
                  <a:cubicBezTo>
                    <a:pt x="1752" y="417"/>
                    <a:pt x="1750" y="418"/>
                    <a:pt x="1748" y="419"/>
                  </a:cubicBezTo>
                  <a:cubicBezTo>
                    <a:pt x="1748" y="419"/>
                    <a:pt x="1747" y="419"/>
                    <a:pt x="1747" y="419"/>
                  </a:cubicBezTo>
                  <a:close/>
                  <a:moveTo>
                    <a:pt x="15" y="398"/>
                  </a:moveTo>
                  <a:cubicBezTo>
                    <a:pt x="11" y="398"/>
                    <a:pt x="8" y="395"/>
                    <a:pt x="7" y="391"/>
                  </a:cubicBezTo>
                  <a:cubicBezTo>
                    <a:pt x="5" y="377"/>
                    <a:pt x="4" y="362"/>
                    <a:pt x="2" y="347"/>
                  </a:cubicBezTo>
                  <a:cubicBezTo>
                    <a:pt x="2" y="345"/>
                    <a:pt x="2" y="345"/>
                    <a:pt x="2" y="345"/>
                  </a:cubicBezTo>
                  <a:cubicBezTo>
                    <a:pt x="2" y="343"/>
                    <a:pt x="3" y="341"/>
                    <a:pt x="4" y="339"/>
                  </a:cubicBezTo>
                  <a:cubicBezTo>
                    <a:pt x="6" y="337"/>
                    <a:pt x="8" y="336"/>
                    <a:pt x="10" y="336"/>
                  </a:cubicBezTo>
                  <a:cubicBezTo>
                    <a:pt x="15" y="336"/>
                    <a:pt x="19" y="339"/>
                    <a:pt x="19" y="344"/>
                  </a:cubicBezTo>
                  <a:cubicBezTo>
                    <a:pt x="19" y="346"/>
                    <a:pt x="19" y="346"/>
                    <a:pt x="19" y="346"/>
                  </a:cubicBezTo>
                  <a:cubicBezTo>
                    <a:pt x="20" y="360"/>
                    <a:pt x="22" y="375"/>
                    <a:pt x="24" y="388"/>
                  </a:cubicBezTo>
                  <a:cubicBezTo>
                    <a:pt x="24" y="393"/>
                    <a:pt x="21" y="397"/>
                    <a:pt x="17" y="398"/>
                  </a:cubicBezTo>
                  <a:cubicBezTo>
                    <a:pt x="16" y="398"/>
                    <a:pt x="16" y="398"/>
                    <a:pt x="15" y="398"/>
                  </a:cubicBezTo>
                  <a:close/>
                  <a:moveTo>
                    <a:pt x="2884" y="385"/>
                  </a:moveTo>
                  <a:cubicBezTo>
                    <a:pt x="2884" y="385"/>
                    <a:pt x="2884" y="385"/>
                    <a:pt x="2883" y="385"/>
                  </a:cubicBezTo>
                  <a:cubicBezTo>
                    <a:pt x="2879" y="384"/>
                    <a:pt x="2875" y="380"/>
                    <a:pt x="2876" y="375"/>
                  </a:cubicBezTo>
                  <a:cubicBezTo>
                    <a:pt x="2876" y="375"/>
                    <a:pt x="2876" y="375"/>
                    <a:pt x="2876" y="375"/>
                  </a:cubicBezTo>
                  <a:cubicBezTo>
                    <a:pt x="2876" y="371"/>
                    <a:pt x="2881" y="367"/>
                    <a:pt x="2885" y="368"/>
                  </a:cubicBezTo>
                  <a:cubicBezTo>
                    <a:pt x="2890" y="368"/>
                    <a:pt x="2893" y="373"/>
                    <a:pt x="2893" y="377"/>
                  </a:cubicBezTo>
                  <a:cubicBezTo>
                    <a:pt x="2892" y="381"/>
                    <a:pt x="2889" y="385"/>
                    <a:pt x="2884" y="385"/>
                  </a:cubicBezTo>
                  <a:close/>
                  <a:moveTo>
                    <a:pt x="1740" y="374"/>
                  </a:moveTo>
                  <a:cubicBezTo>
                    <a:pt x="1736" y="374"/>
                    <a:pt x="1732" y="371"/>
                    <a:pt x="1732" y="366"/>
                  </a:cubicBezTo>
                  <a:cubicBezTo>
                    <a:pt x="1731" y="358"/>
                    <a:pt x="1731" y="351"/>
                    <a:pt x="1730" y="343"/>
                  </a:cubicBezTo>
                  <a:cubicBezTo>
                    <a:pt x="1729" y="333"/>
                    <a:pt x="1729" y="323"/>
                    <a:pt x="1729" y="313"/>
                  </a:cubicBezTo>
                  <a:cubicBezTo>
                    <a:pt x="1728" y="289"/>
                    <a:pt x="1728" y="289"/>
                    <a:pt x="1728" y="289"/>
                  </a:cubicBezTo>
                  <a:cubicBezTo>
                    <a:pt x="1728" y="287"/>
                    <a:pt x="1728" y="286"/>
                    <a:pt x="1728" y="284"/>
                  </a:cubicBezTo>
                  <a:cubicBezTo>
                    <a:pt x="1728" y="280"/>
                    <a:pt x="1728" y="276"/>
                    <a:pt x="1728" y="272"/>
                  </a:cubicBezTo>
                  <a:cubicBezTo>
                    <a:pt x="1726" y="255"/>
                    <a:pt x="1726" y="255"/>
                    <a:pt x="1726" y="255"/>
                  </a:cubicBezTo>
                  <a:cubicBezTo>
                    <a:pt x="1724" y="233"/>
                    <a:pt x="1720" y="213"/>
                    <a:pt x="1713" y="194"/>
                  </a:cubicBezTo>
                  <a:cubicBezTo>
                    <a:pt x="1708" y="178"/>
                    <a:pt x="1702" y="163"/>
                    <a:pt x="1694" y="149"/>
                  </a:cubicBezTo>
                  <a:cubicBezTo>
                    <a:pt x="1693" y="147"/>
                    <a:pt x="1693" y="145"/>
                    <a:pt x="1693" y="143"/>
                  </a:cubicBezTo>
                  <a:cubicBezTo>
                    <a:pt x="1694" y="140"/>
                    <a:pt x="1695" y="139"/>
                    <a:pt x="1697" y="138"/>
                  </a:cubicBezTo>
                  <a:cubicBezTo>
                    <a:pt x="1701" y="135"/>
                    <a:pt x="1707" y="137"/>
                    <a:pt x="1709" y="141"/>
                  </a:cubicBezTo>
                  <a:cubicBezTo>
                    <a:pt x="1717" y="156"/>
                    <a:pt x="1724" y="172"/>
                    <a:pt x="1729" y="188"/>
                  </a:cubicBezTo>
                  <a:cubicBezTo>
                    <a:pt x="1736" y="208"/>
                    <a:pt x="1741" y="230"/>
                    <a:pt x="1743" y="253"/>
                  </a:cubicBezTo>
                  <a:cubicBezTo>
                    <a:pt x="1744" y="258"/>
                    <a:pt x="1744" y="258"/>
                    <a:pt x="1744" y="258"/>
                  </a:cubicBezTo>
                  <a:cubicBezTo>
                    <a:pt x="1745" y="271"/>
                    <a:pt x="1745" y="271"/>
                    <a:pt x="1745" y="271"/>
                  </a:cubicBezTo>
                  <a:cubicBezTo>
                    <a:pt x="1745" y="275"/>
                    <a:pt x="1745" y="280"/>
                    <a:pt x="1745" y="284"/>
                  </a:cubicBezTo>
                  <a:cubicBezTo>
                    <a:pt x="1745" y="285"/>
                    <a:pt x="1745" y="287"/>
                    <a:pt x="1745" y="288"/>
                  </a:cubicBezTo>
                  <a:cubicBezTo>
                    <a:pt x="1746" y="312"/>
                    <a:pt x="1746" y="312"/>
                    <a:pt x="1746" y="312"/>
                  </a:cubicBezTo>
                  <a:cubicBezTo>
                    <a:pt x="1746" y="321"/>
                    <a:pt x="1746" y="332"/>
                    <a:pt x="1747" y="342"/>
                  </a:cubicBezTo>
                  <a:cubicBezTo>
                    <a:pt x="1747" y="342"/>
                    <a:pt x="1747" y="342"/>
                    <a:pt x="1747" y="342"/>
                  </a:cubicBezTo>
                  <a:cubicBezTo>
                    <a:pt x="1748" y="349"/>
                    <a:pt x="1748" y="357"/>
                    <a:pt x="1749" y="365"/>
                  </a:cubicBezTo>
                  <a:cubicBezTo>
                    <a:pt x="1749" y="365"/>
                    <a:pt x="1749" y="365"/>
                    <a:pt x="1749" y="365"/>
                  </a:cubicBezTo>
                  <a:cubicBezTo>
                    <a:pt x="1749" y="369"/>
                    <a:pt x="1746" y="373"/>
                    <a:pt x="1741" y="374"/>
                  </a:cubicBezTo>
                  <a:cubicBezTo>
                    <a:pt x="1741" y="374"/>
                    <a:pt x="1741" y="374"/>
                    <a:pt x="1740" y="374"/>
                  </a:cubicBezTo>
                  <a:close/>
                  <a:moveTo>
                    <a:pt x="1159" y="360"/>
                  </a:moveTo>
                  <a:cubicBezTo>
                    <a:pt x="1159" y="360"/>
                    <a:pt x="1158" y="360"/>
                    <a:pt x="1158" y="360"/>
                  </a:cubicBezTo>
                  <a:cubicBezTo>
                    <a:pt x="1153" y="360"/>
                    <a:pt x="1150" y="356"/>
                    <a:pt x="1150" y="351"/>
                  </a:cubicBezTo>
                  <a:cubicBezTo>
                    <a:pt x="1151" y="337"/>
                    <a:pt x="1152" y="323"/>
                    <a:pt x="1152" y="309"/>
                  </a:cubicBezTo>
                  <a:cubicBezTo>
                    <a:pt x="1153" y="277"/>
                    <a:pt x="1153" y="277"/>
                    <a:pt x="1153" y="277"/>
                  </a:cubicBezTo>
                  <a:cubicBezTo>
                    <a:pt x="1154" y="269"/>
                    <a:pt x="1154" y="269"/>
                    <a:pt x="1154" y="269"/>
                  </a:cubicBezTo>
                  <a:cubicBezTo>
                    <a:pt x="1154" y="267"/>
                    <a:pt x="1154" y="266"/>
                    <a:pt x="1154" y="265"/>
                  </a:cubicBezTo>
                  <a:cubicBezTo>
                    <a:pt x="1154" y="261"/>
                    <a:pt x="1154" y="256"/>
                    <a:pt x="1155" y="251"/>
                  </a:cubicBezTo>
                  <a:cubicBezTo>
                    <a:pt x="1155" y="251"/>
                    <a:pt x="1155" y="251"/>
                    <a:pt x="1155" y="251"/>
                  </a:cubicBezTo>
                  <a:cubicBezTo>
                    <a:pt x="1155" y="249"/>
                    <a:pt x="1156" y="248"/>
                    <a:pt x="1156" y="246"/>
                  </a:cubicBezTo>
                  <a:cubicBezTo>
                    <a:pt x="1156" y="242"/>
                    <a:pt x="1157" y="238"/>
                    <a:pt x="1158" y="234"/>
                  </a:cubicBezTo>
                  <a:cubicBezTo>
                    <a:pt x="1164" y="195"/>
                    <a:pt x="1177" y="159"/>
                    <a:pt x="1196" y="129"/>
                  </a:cubicBezTo>
                  <a:cubicBezTo>
                    <a:pt x="1199" y="125"/>
                    <a:pt x="1204" y="124"/>
                    <a:pt x="1208" y="126"/>
                  </a:cubicBezTo>
                  <a:cubicBezTo>
                    <a:pt x="1212" y="129"/>
                    <a:pt x="1213" y="134"/>
                    <a:pt x="1211" y="138"/>
                  </a:cubicBezTo>
                  <a:cubicBezTo>
                    <a:pt x="1192" y="167"/>
                    <a:pt x="1180" y="200"/>
                    <a:pt x="1174" y="237"/>
                  </a:cubicBezTo>
                  <a:cubicBezTo>
                    <a:pt x="1174" y="237"/>
                    <a:pt x="1174" y="237"/>
                    <a:pt x="1174" y="237"/>
                  </a:cubicBezTo>
                  <a:cubicBezTo>
                    <a:pt x="1174" y="241"/>
                    <a:pt x="1173" y="244"/>
                    <a:pt x="1173" y="248"/>
                  </a:cubicBezTo>
                  <a:cubicBezTo>
                    <a:pt x="1172" y="250"/>
                    <a:pt x="1172" y="251"/>
                    <a:pt x="1172" y="253"/>
                  </a:cubicBezTo>
                  <a:cubicBezTo>
                    <a:pt x="1172" y="254"/>
                    <a:pt x="1172" y="254"/>
                    <a:pt x="1172" y="254"/>
                  </a:cubicBezTo>
                  <a:cubicBezTo>
                    <a:pt x="1171" y="258"/>
                    <a:pt x="1171" y="262"/>
                    <a:pt x="1171" y="267"/>
                  </a:cubicBezTo>
                  <a:cubicBezTo>
                    <a:pt x="1171" y="268"/>
                    <a:pt x="1171" y="269"/>
                    <a:pt x="1171" y="270"/>
                  </a:cubicBezTo>
                  <a:cubicBezTo>
                    <a:pt x="1170" y="278"/>
                    <a:pt x="1170" y="278"/>
                    <a:pt x="1170" y="278"/>
                  </a:cubicBezTo>
                  <a:cubicBezTo>
                    <a:pt x="1169" y="309"/>
                    <a:pt x="1169" y="309"/>
                    <a:pt x="1169" y="309"/>
                  </a:cubicBezTo>
                  <a:cubicBezTo>
                    <a:pt x="1169" y="324"/>
                    <a:pt x="1168" y="338"/>
                    <a:pt x="1167" y="352"/>
                  </a:cubicBezTo>
                  <a:cubicBezTo>
                    <a:pt x="1167" y="357"/>
                    <a:pt x="1163" y="360"/>
                    <a:pt x="1159" y="360"/>
                  </a:cubicBezTo>
                  <a:close/>
                  <a:moveTo>
                    <a:pt x="2888" y="340"/>
                  </a:moveTo>
                  <a:cubicBezTo>
                    <a:pt x="2888" y="340"/>
                    <a:pt x="2888" y="340"/>
                    <a:pt x="2888" y="340"/>
                  </a:cubicBezTo>
                  <a:cubicBezTo>
                    <a:pt x="2883" y="339"/>
                    <a:pt x="2879" y="335"/>
                    <a:pt x="2880" y="331"/>
                  </a:cubicBezTo>
                  <a:cubicBezTo>
                    <a:pt x="2880" y="325"/>
                    <a:pt x="2880" y="319"/>
                    <a:pt x="2880" y="313"/>
                  </a:cubicBezTo>
                  <a:cubicBezTo>
                    <a:pt x="2881" y="289"/>
                    <a:pt x="2881" y="289"/>
                    <a:pt x="2881" y="289"/>
                  </a:cubicBezTo>
                  <a:cubicBezTo>
                    <a:pt x="2881" y="288"/>
                    <a:pt x="2881" y="287"/>
                    <a:pt x="2881" y="286"/>
                  </a:cubicBezTo>
                  <a:cubicBezTo>
                    <a:pt x="2881" y="281"/>
                    <a:pt x="2885" y="277"/>
                    <a:pt x="2889" y="277"/>
                  </a:cubicBezTo>
                  <a:cubicBezTo>
                    <a:pt x="2889" y="277"/>
                    <a:pt x="2889" y="277"/>
                    <a:pt x="2889" y="277"/>
                  </a:cubicBezTo>
                  <a:cubicBezTo>
                    <a:pt x="2894" y="277"/>
                    <a:pt x="2898" y="281"/>
                    <a:pt x="2898" y="286"/>
                  </a:cubicBezTo>
                  <a:cubicBezTo>
                    <a:pt x="2898" y="287"/>
                    <a:pt x="2898" y="288"/>
                    <a:pt x="2898" y="289"/>
                  </a:cubicBezTo>
                  <a:cubicBezTo>
                    <a:pt x="2897" y="313"/>
                    <a:pt x="2897" y="313"/>
                    <a:pt x="2897" y="313"/>
                  </a:cubicBezTo>
                  <a:cubicBezTo>
                    <a:pt x="2897" y="319"/>
                    <a:pt x="2897" y="325"/>
                    <a:pt x="2897" y="331"/>
                  </a:cubicBezTo>
                  <a:cubicBezTo>
                    <a:pt x="2896" y="336"/>
                    <a:pt x="2893" y="340"/>
                    <a:pt x="2888" y="340"/>
                  </a:cubicBezTo>
                  <a:close/>
                  <a:moveTo>
                    <a:pt x="9" y="308"/>
                  </a:moveTo>
                  <a:cubicBezTo>
                    <a:pt x="4" y="308"/>
                    <a:pt x="1" y="304"/>
                    <a:pt x="1" y="300"/>
                  </a:cubicBezTo>
                  <a:cubicBezTo>
                    <a:pt x="0" y="295"/>
                    <a:pt x="4" y="291"/>
                    <a:pt x="9" y="291"/>
                  </a:cubicBezTo>
                  <a:cubicBezTo>
                    <a:pt x="9" y="291"/>
                    <a:pt x="9" y="291"/>
                    <a:pt x="9" y="291"/>
                  </a:cubicBezTo>
                  <a:cubicBezTo>
                    <a:pt x="14" y="291"/>
                    <a:pt x="17" y="295"/>
                    <a:pt x="18" y="299"/>
                  </a:cubicBezTo>
                  <a:cubicBezTo>
                    <a:pt x="18" y="302"/>
                    <a:pt x="17" y="304"/>
                    <a:pt x="15" y="305"/>
                  </a:cubicBezTo>
                  <a:cubicBezTo>
                    <a:pt x="14" y="307"/>
                    <a:pt x="11" y="308"/>
                    <a:pt x="9" y="308"/>
                  </a:cubicBezTo>
                  <a:cubicBezTo>
                    <a:pt x="9" y="308"/>
                    <a:pt x="9" y="308"/>
                    <a:pt x="9" y="308"/>
                  </a:cubicBezTo>
                  <a:close/>
                  <a:moveTo>
                    <a:pt x="9" y="263"/>
                  </a:moveTo>
                  <a:cubicBezTo>
                    <a:pt x="4" y="263"/>
                    <a:pt x="1" y="259"/>
                    <a:pt x="1" y="254"/>
                  </a:cubicBezTo>
                  <a:cubicBezTo>
                    <a:pt x="1" y="53"/>
                    <a:pt x="1" y="53"/>
                    <a:pt x="1" y="53"/>
                  </a:cubicBezTo>
                  <a:cubicBezTo>
                    <a:pt x="1" y="49"/>
                    <a:pt x="4" y="45"/>
                    <a:pt x="9" y="45"/>
                  </a:cubicBezTo>
                  <a:cubicBezTo>
                    <a:pt x="14" y="45"/>
                    <a:pt x="17" y="49"/>
                    <a:pt x="17" y="53"/>
                  </a:cubicBezTo>
                  <a:cubicBezTo>
                    <a:pt x="17" y="254"/>
                    <a:pt x="17" y="254"/>
                    <a:pt x="17" y="254"/>
                  </a:cubicBezTo>
                  <a:cubicBezTo>
                    <a:pt x="17" y="259"/>
                    <a:pt x="14" y="263"/>
                    <a:pt x="9" y="263"/>
                  </a:cubicBezTo>
                  <a:close/>
                  <a:moveTo>
                    <a:pt x="2893" y="249"/>
                  </a:moveTo>
                  <a:cubicBezTo>
                    <a:pt x="2893" y="249"/>
                    <a:pt x="2892" y="249"/>
                    <a:pt x="2892" y="249"/>
                  </a:cubicBezTo>
                  <a:cubicBezTo>
                    <a:pt x="2890" y="249"/>
                    <a:pt x="2888" y="248"/>
                    <a:pt x="2886" y="246"/>
                  </a:cubicBezTo>
                  <a:cubicBezTo>
                    <a:pt x="2885" y="244"/>
                    <a:pt x="2884" y="242"/>
                    <a:pt x="2885" y="240"/>
                  </a:cubicBezTo>
                  <a:cubicBezTo>
                    <a:pt x="2885" y="239"/>
                    <a:pt x="2885" y="238"/>
                    <a:pt x="2885" y="237"/>
                  </a:cubicBezTo>
                  <a:cubicBezTo>
                    <a:pt x="2889" y="215"/>
                    <a:pt x="2894" y="193"/>
                    <a:pt x="2902" y="174"/>
                  </a:cubicBezTo>
                  <a:cubicBezTo>
                    <a:pt x="2917" y="134"/>
                    <a:pt x="2941" y="100"/>
                    <a:pt x="2971" y="73"/>
                  </a:cubicBezTo>
                  <a:cubicBezTo>
                    <a:pt x="2982" y="64"/>
                    <a:pt x="2993" y="56"/>
                    <a:pt x="3005" y="48"/>
                  </a:cubicBezTo>
                  <a:cubicBezTo>
                    <a:pt x="3009" y="46"/>
                    <a:pt x="3014" y="47"/>
                    <a:pt x="3017" y="51"/>
                  </a:cubicBezTo>
                  <a:cubicBezTo>
                    <a:pt x="3018" y="53"/>
                    <a:pt x="3018" y="55"/>
                    <a:pt x="3018" y="57"/>
                  </a:cubicBezTo>
                  <a:cubicBezTo>
                    <a:pt x="3017" y="59"/>
                    <a:pt x="3016" y="61"/>
                    <a:pt x="3014" y="63"/>
                  </a:cubicBezTo>
                  <a:cubicBezTo>
                    <a:pt x="3003" y="70"/>
                    <a:pt x="2992" y="78"/>
                    <a:pt x="2982" y="86"/>
                  </a:cubicBezTo>
                  <a:cubicBezTo>
                    <a:pt x="2954" y="111"/>
                    <a:pt x="2932" y="143"/>
                    <a:pt x="2918" y="180"/>
                  </a:cubicBezTo>
                  <a:cubicBezTo>
                    <a:pt x="2910" y="198"/>
                    <a:pt x="2905" y="218"/>
                    <a:pt x="2902" y="239"/>
                  </a:cubicBezTo>
                  <a:cubicBezTo>
                    <a:pt x="2901" y="242"/>
                    <a:pt x="2901" y="242"/>
                    <a:pt x="2901" y="242"/>
                  </a:cubicBezTo>
                  <a:cubicBezTo>
                    <a:pt x="2901" y="246"/>
                    <a:pt x="2897" y="249"/>
                    <a:pt x="2893" y="249"/>
                  </a:cubicBezTo>
                  <a:close/>
                  <a:moveTo>
                    <a:pt x="3454" y="215"/>
                  </a:moveTo>
                  <a:cubicBezTo>
                    <a:pt x="3450" y="215"/>
                    <a:pt x="3447" y="212"/>
                    <a:pt x="3446" y="208"/>
                  </a:cubicBezTo>
                  <a:cubicBezTo>
                    <a:pt x="3442" y="194"/>
                    <a:pt x="3437" y="180"/>
                    <a:pt x="3431" y="167"/>
                  </a:cubicBezTo>
                  <a:cubicBezTo>
                    <a:pt x="3430" y="165"/>
                    <a:pt x="3430" y="163"/>
                    <a:pt x="3431" y="161"/>
                  </a:cubicBezTo>
                  <a:cubicBezTo>
                    <a:pt x="3432" y="158"/>
                    <a:pt x="3433" y="157"/>
                    <a:pt x="3435" y="156"/>
                  </a:cubicBezTo>
                  <a:cubicBezTo>
                    <a:pt x="3440" y="154"/>
                    <a:pt x="3445" y="156"/>
                    <a:pt x="3447" y="160"/>
                  </a:cubicBezTo>
                  <a:cubicBezTo>
                    <a:pt x="3453" y="174"/>
                    <a:pt x="3458" y="189"/>
                    <a:pt x="3462" y="204"/>
                  </a:cubicBezTo>
                  <a:cubicBezTo>
                    <a:pt x="3462" y="204"/>
                    <a:pt x="3462" y="204"/>
                    <a:pt x="3462" y="204"/>
                  </a:cubicBezTo>
                  <a:cubicBezTo>
                    <a:pt x="3463" y="206"/>
                    <a:pt x="3462" y="208"/>
                    <a:pt x="3461" y="210"/>
                  </a:cubicBezTo>
                  <a:cubicBezTo>
                    <a:pt x="3460" y="212"/>
                    <a:pt x="3458" y="214"/>
                    <a:pt x="3456" y="214"/>
                  </a:cubicBezTo>
                  <a:cubicBezTo>
                    <a:pt x="3455" y="215"/>
                    <a:pt x="3455" y="215"/>
                    <a:pt x="3454" y="215"/>
                  </a:cubicBezTo>
                  <a:close/>
                  <a:moveTo>
                    <a:pt x="3417" y="133"/>
                  </a:moveTo>
                  <a:cubicBezTo>
                    <a:pt x="3414" y="133"/>
                    <a:pt x="3411" y="131"/>
                    <a:pt x="3410" y="129"/>
                  </a:cubicBezTo>
                  <a:cubicBezTo>
                    <a:pt x="3408" y="127"/>
                    <a:pt x="3408" y="125"/>
                    <a:pt x="3408" y="123"/>
                  </a:cubicBezTo>
                  <a:cubicBezTo>
                    <a:pt x="3409" y="120"/>
                    <a:pt x="3410" y="118"/>
                    <a:pt x="3412" y="117"/>
                  </a:cubicBezTo>
                  <a:cubicBezTo>
                    <a:pt x="3416" y="115"/>
                    <a:pt x="3421" y="116"/>
                    <a:pt x="3424" y="119"/>
                  </a:cubicBezTo>
                  <a:cubicBezTo>
                    <a:pt x="3425" y="121"/>
                    <a:pt x="3425" y="123"/>
                    <a:pt x="3425" y="126"/>
                  </a:cubicBezTo>
                  <a:cubicBezTo>
                    <a:pt x="3425" y="128"/>
                    <a:pt x="3423" y="130"/>
                    <a:pt x="3422" y="131"/>
                  </a:cubicBezTo>
                  <a:cubicBezTo>
                    <a:pt x="3420" y="132"/>
                    <a:pt x="3418" y="133"/>
                    <a:pt x="3417" y="133"/>
                  </a:cubicBezTo>
                  <a:close/>
                  <a:moveTo>
                    <a:pt x="1676" y="116"/>
                  </a:moveTo>
                  <a:cubicBezTo>
                    <a:pt x="1674" y="116"/>
                    <a:pt x="1671" y="115"/>
                    <a:pt x="1670" y="113"/>
                  </a:cubicBezTo>
                  <a:cubicBezTo>
                    <a:pt x="1665" y="107"/>
                    <a:pt x="1659" y="101"/>
                    <a:pt x="1654" y="96"/>
                  </a:cubicBezTo>
                  <a:cubicBezTo>
                    <a:pt x="1654" y="95"/>
                    <a:pt x="1654" y="95"/>
                    <a:pt x="1654" y="95"/>
                  </a:cubicBezTo>
                  <a:cubicBezTo>
                    <a:pt x="1654" y="95"/>
                    <a:pt x="1654" y="95"/>
                    <a:pt x="1654" y="95"/>
                  </a:cubicBezTo>
                  <a:cubicBezTo>
                    <a:pt x="1649" y="91"/>
                    <a:pt x="1644" y="86"/>
                    <a:pt x="1639" y="82"/>
                  </a:cubicBezTo>
                  <a:cubicBezTo>
                    <a:pt x="1637" y="81"/>
                    <a:pt x="1636" y="79"/>
                    <a:pt x="1636" y="76"/>
                  </a:cubicBezTo>
                  <a:cubicBezTo>
                    <a:pt x="1636" y="74"/>
                    <a:pt x="1636" y="72"/>
                    <a:pt x="1638" y="70"/>
                  </a:cubicBezTo>
                  <a:cubicBezTo>
                    <a:pt x="1641" y="67"/>
                    <a:pt x="1646" y="66"/>
                    <a:pt x="1650" y="69"/>
                  </a:cubicBezTo>
                  <a:cubicBezTo>
                    <a:pt x="1655" y="74"/>
                    <a:pt x="1661" y="78"/>
                    <a:pt x="1666" y="83"/>
                  </a:cubicBezTo>
                  <a:cubicBezTo>
                    <a:pt x="1666" y="84"/>
                    <a:pt x="1666" y="84"/>
                    <a:pt x="1666" y="84"/>
                  </a:cubicBezTo>
                  <a:cubicBezTo>
                    <a:pt x="1672" y="89"/>
                    <a:pt x="1677" y="96"/>
                    <a:pt x="1683" y="102"/>
                  </a:cubicBezTo>
                  <a:cubicBezTo>
                    <a:pt x="1684" y="104"/>
                    <a:pt x="1685" y="106"/>
                    <a:pt x="1685" y="108"/>
                  </a:cubicBezTo>
                  <a:cubicBezTo>
                    <a:pt x="1684" y="111"/>
                    <a:pt x="1683" y="113"/>
                    <a:pt x="1682" y="114"/>
                  </a:cubicBezTo>
                  <a:cubicBezTo>
                    <a:pt x="1680" y="115"/>
                    <a:pt x="1678" y="116"/>
                    <a:pt x="1676" y="116"/>
                  </a:cubicBezTo>
                  <a:close/>
                  <a:moveTo>
                    <a:pt x="1231" y="106"/>
                  </a:moveTo>
                  <a:cubicBezTo>
                    <a:pt x="1229" y="106"/>
                    <a:pt x="1226" y="105"/>
                    <a:pt x="1225" y="103"/>
                  </a:cubicBezTo>
                  <a:cubicBezTo>
                    <a:pt x="1221" y="100"/>
                    <a:pt x="1221" y="95"/>
                    <a:pt x="1225" y="91"/>
                  </a:cubicBezTo>
                  <a:cubicBezTo>
                    <a:pt x="1228" y="88"/>
                    <a:pt x="1233" y="88"/>
                    <a:pt x="1237" y="91"/>
                  </a:cubicBezTo>
                  <a:cubicBezTo>
                    <a:pt x="1238" y="93"/>
                    <a:pt x="1239" y="95"/>
                    <a:pt x="1239" y="97"/>
                  </a:cubicBezTo>
                  <a:cubicBezTo>
                    <a:pt x="1239" y="99"/>
                    <a:pt x="1238" y="102"/>
                    <a:pt x="1237" y="103"/>
                  </a:cubicBezTo>
                  <a:cubicBezTo>
                    <a:pt x="1237" y="103"/>
                    <a:pt x="1237" y="103"/>
                    <a:pt x="1237" y="103"/>
                  </a:cubicBezTo>
                  <a:cubicBezTo>
                    <a:pt x="1235" y="105"/>
                    <a:pt x="1233" y="106"/>
                    <a:pt x="1231" y="106"/>
                  </a:cubicBezTo>
                  <a:close/>
                  <a:moveTo>
                    <a:pt x="3388" y="98"/>
                  </a:moveTo>
                  <a:cubicBezTo>
                    <a:pt x="3388" y="98"/>
                    <a:pt x="3388" y="98"/>
                    <a:pt x="3388" y="98"/>
                  </a:cubicBezTo>
                  <a:cubicBezTo>
                    <a:pt x="3385" y="98"/>
                    <a:pt x="3383" y="97"/>
                    <a:pt x="3382" y="96"/>
                  </a:cubicBezTo>
                  <a:cubicBezTo>
                    <a:pt x="3380" y="94"/>
                    <a:pt x="3380" y="94"/>
                    <a:pt x="3380" y="94"/>
                  </a:cubicBezTo>
                  <a:cubicBezTo>
                    <a:pt x="3367" y="81"/>
                    <a:pt x="3351" y="69"/>
                    <a:pt x="3334" y="59"/>
                  </a:cubicBezTo>
                  <a:cubicBezTo>
                    <a:pt x="3334" y="59"/>
                    <a:pt x="3334" y="59"/>
                    <a:pt x="3334" y="59"/>
                  </a:cubicBezTo>
                  <a:cubicBezTo>
                    <a:pt x="3317" y="49"/>
                    <a:pt x="3299" y="40"/>
                    <a:pt x="3278" y="34"/>
                  </a:cubicBezTo>
                  <a:cubicBezTo>
                    <a:pt x="3257" y="27"/>
                    <a:pt x="3236" y="22"/>
                    <a:pt x="3216" y="20"/>
                  </a:cubicBezTo>
                  <a:cubicBezTo>
                    <a:pt x="3205" y="19"/>
                    <a:pt x="3193" y="18"/>
                    <a:pt x="3182" y="18"/>
                  </a:cubicBezTo>
                  <a:cubicBezTo>
                    <a:pt x="3177" y="18"/>
                    <a:pt x="3173" y="14"/>
                    <a:pt x="3173" y="9"/>
                  </a:cubicBezTo>
                  <a:cubicBezTo>
                    <a:pt x="3174" y="4"/>
                    <a:pt x="3177" y="1"/>
                    <a:pt x="3182" y="1"/>
                  </a:cubicBezTo>
                  <a:cubicBezTo>
                    <a:pt x="3182" y="1"/>
                    <a:pt x="3182" y="1"/>
                    <a:pt x="3182" y="1"/>
                  </a:cubicBezTo>
                  <a:cubicBezTo>
                    <a:pt x="3194" y="1"/>
                    <a:pt x="3206" y="2"/>
                    <a:pt x="3218" y="3"/>
                  </a:cubicBezTo>
                  <a:cubicBezTo>
                    <a:pt x="3239" y="5"/>
                    <a:pt x="3261" y="10"/>
                    <a:pt x="3283" y="17"/>
                  </a:cubicBezTo>
                  <a:cubicBezTo>
                    <a:pt x="3305" y="25"/>
                    <a:pt x="3325" y="33"/>
                    <a:pt x="3342" y="44"/>
                  </a:cubicBezTo>
                  <a:cubicBezTo>
                    <a:pt x="3342" y="44"/>
                    <a:pt x="3342" y="44"/>
                    <a:pt x="3342" y="44"/>
                  </a:cubicBezTo>
                  <a:cubicBezTo>
                    <a:pt x="3361" y="55"/>
                    <a:pt x="3377" y="68"/>
                    <a:pt x="3392" y="82"/>
                  </a:cubicBezTo>
                  <a:cubicBezTo>
                    <a:pt x="3393" y="82"/>
                    <a:pt x="3393" y="83"/>
                    <a:pt x="3394" y="83"/>
                  </a:cubicBezTo>
                  <a:cubicBezTo>
                    <a:pt x="3394" y="83"/>
                    <a:pt x="3394" y="83"/>
                    <a:pt x="3394" y="83"/>
                  </a:cubicBezTo>
                  <a:cubicBezTo>
                    <a:pt x="3395" y="85"/>
                    <a:pt x="3396" y="87"/>
                    <a:pt x="3396" y="89"/>
                  </a:cubicBezTo>
                  <a:cubicBezTo>
                    <a:pt x="3396" y="92"/>
                    <a:pt x="3395" y="94"/>
                    <a:pt x="3394" y="95"/>
                  </a:cubicBezTo>
                  <a:cubicBezTo>
                    <a:pt x="3392" y="97"/>
                    <a:pt x="3390" y="98"/>
                    <a:pt x="3388" y="98"/>
                  </a:cubicBezTo>
                  <a:close/>
                  <a:moveTo>
                    <a:pt x="1264" y="76"/>
                  </a:moveTo>
                  <a:cubicBezTo>
                    <a:pt x="1262" y="76"/>
                    <a:pt x="1259" y="74"/>
                    <a:pt x="1258" y="72"/>
                  </a:cubicBezTo>
                  <a:cubicBezTo>
                    <a:pt x="1255" y="68"/>
                    <a:pt x="1256" y="63"/>
                    <a:pt x="1259" y="60"/>
                  </a:cubicBezTo>
                  <a:cubicBezTo>
                    <a:pt x="1271" y="52"/>
                    <a:pt x="1284" y="44"/>
                    <a:pt x="1297" y="36"/>
                  </a:cubicBezTo>
                  <a:cubicBezTo>
                    <a:pt x="1299" y="36"/>
                    <a:pt x="1299" y="36"/>
                    <a:pt x="1299" y="36"/>
                  </a:cubicBezTo>
                  <a:cubicBezTo>
                    <a:pt x="1303" y="34"/>
                    <a:pt x="1308" y="35"/>
                    <a:pt x="1310" y="39"/>
                  </a:cubicBezTo>
                  <a:cubicBezTo>
                    <a:pt x="1312" y="43"/>
                    <a:pt x="1311" y="49"/>
                    <a:pt x="1307" y="51"/>
                  </a:cubicBezTo>
                  <a:cubicBezTo>
                    <a:pt x="1306" y="51"/>
                    <a:pt x="1306" y="51"/>
                    <a:pt x="1305" y="51"/>
                  </a:cubicBezTo>
                  <a:cubicBezTo>
                    <a:pt x="1305" y="51"/>
                    <a:pt x="1305" y="51"/>
                    <a:pt x="1305" y="51"/>
                  </a:cubicBezTo>
                  <a:cubicBezTo>
                    <a:pt x="1293" y="58"/>
                    <a:pt x="1281" y="66"/>
                    <a:pt x="1269" y="74"/>
                  </a:cubicBezTo>
                  <a:cubicBezTo>
                    <a:pt x="1268" y="75"/>
                    <a:pt x="1266" y="76"/>
                    <a:pt x="1264" y="76"/>
                  </a:cubicBezTo>
                  <a:close/>
                  <a:moveTo>
                    <a:pt x="1607" y="58"/>
                  </a:moveTo>
                  <a:cubicBezTo>
                    <a:pt x="1606" y="58"/>
                    <a:pt x="1604" y="58"/>
                    <a:pt x="1603" y="57"/>
                  </a:cubicBezTo>
                  <a:cubicBezTo>
                    <a:pt x="1599" y="55"/>
                    <a:pt x="1598" y="50"/>
                    <a:pt x="1600" y="46"/>
                  </a:cubicBezTo>
                  <a:cubicBezTo>
                    <a:pt x="1602" y="42"/>
                    <a:pt x="1607" y="40"/>
                    <a:pt x="1611" y="42"/>
                  </a:cubicBezTo>
                  <a:cubicBezTo>
                    <a:pt x="1615" y="45"/>
                    <a:pt x="1617" y="50"/>
                    <a:pt x="1615" y="54"/>
                  </a:cubicBezTo>
                  <a:cubicBezTo>
                    <a:pt x="1613" y="57"/>
                    <a:pt x="1610" y="58"/>
                    <a:pt x="1607" y="58"/>
                  </a:cubicBezTo>
                  <a:close/>
                  <a:moveTo>
                    <a:pt x="3050" y="43"/>
                  </a:moveTo>
                  <a:cubicBezTo>
                    <a:pt x="3046" y="43"/>
                    <a:pt x="3043" y="41"/>
                    <a:pt x="3042" y="38"/>
                  </a:cubicBezTo>
                  <a:cubicBezTo>
                    <a:pt x="3040" y="33"/>
                    <a:pt x="3042" y="28"/>
                    <a:pt x="3046" y="27"/>
                  </a:cubicBezTo>
                  <a:cubicBezTo>
                    <a:pt x="3050" y="25"/>
                    <a:pt x="3056" y="27"/>
                    <a:pt x="3057" y="31"/>
                  </a:cubicBezTo>
                  <a:cubicBezTo>
                    <a:pt x="3058" y="33"/>
                    <a:pt x="3058" y="35"/>
                    <a:pt x="3057" y="38"/>
                  </a:cubicBezTo>
                  <a:cubicBezTo>
                    <a:pt x="3057" y="40"/>
                    <a:pt x="3055" y="41"/>
                    <a:pt x="3053" y="42"/>
                  </a:cubicBezTo>
                  <a:cubicBezTo>
                    <a:pt x="3052" y="43"/>
                    <a:pt x="3051" y="43"/>
                    <a:pt x="3050" y="43"/>
                  </a:cubicBezTo>
                  <a:close/>
                  <a:moveTo>
                    <a:pt x="1566" y="39"/>
                  </a:moveTo>
                  <a:cubicBezTo>
                    <a:pt x="1565" y="39"/>
                    <a:pt x="1564" y="39"/>
                    <a:pt x="1563" y="38"/>
                  </a:cubicBezTo>
                  <a:cubicBezTo>
                    <a:pt x="1563" y="38"/>
                    <a:pt x="1562" y="38"/>
                    <a:pt x="1561" y="38"/>
                  </a:cubicBezTo>
                  <a:cubicBezTo>
                    <a:pt x="1558" y="36"/>
                    <a:pt x="1555" y="35"/>
                    <a:pt x="1553" y="34"/>
                  </a:cubicBezTo>
                  <a:cubicBezTo>
                    <a:pt x="1552" y="34"/>
                    <a:pt x="1552" y="34"/>
                    <a:pt x="1552" y="34"/>
                  </a:cubicBezTo>
                  <a:cubicBezTo>
                    <a:pt x="1532" y="28"/>
                    <a:pt x="1511" y="23"/>
                    <a:pt x="1490" y="20"/>
                  </a:cubicBezTo>
                  <a:cubicBezTo>
                    <a:pt x="1490" y="20"/>
                    <a:pt x="1490" y="20"/>
                    <a:pt x="1490" y="20"/>
                  </a:cubicBezTo>
                  <a:cubicBezTo>
                    <a:pt x="1477" y="18"/>
                    <a:pt x="1463" y="18"/>
                    <a:pt x="1449" y="18"/>
                  </a:cubicBezTo>
                  <a:cubicBezTo>
                    <a:pt x="1441" y="18"/>
                    <a:pt x="1433" y="18"/>
                    <a:pt x="1426" y="18"/>
                  </a:cubicBezTo>
                  <a:cubicBezTo>
                    <a:pt x="1425" y="18"/>
                    <a:pt x="1425" y="18"/>
                    <a:pt x="1425" y="18"/>
                  </a:cubicBezTo>
                  <a:cubicBezTo>
                    <a:pt x="1423" y="18"/>
                    <a:pt x="1419" y="19"/>
                    <a:pt x="1416" y="19"/>
                  </a:cubicBezTo>
                  <a:cubicBezTo>
                    <a:pt x="1414" y="19"/>
                    <a:pt x="1412" y="20"/>
                    <a:pt x="1410" y="20"/>
                  </a:cubicBezTo>
                  <a:cubicBezTo>
                    <a:pt x="1410" y="20"/>
                    <a:pt x="1410" y="20"/>
                    <a:pt x="1410" y="20"/>
                  </a:cubicBezTo>
                  <a:cubicBezTo>
                    <a:pt x="1407" y="20"/>
                    <a:pt x="1404" y="21"/>
                    <a:pt x="1401" y="21"/>
                  </a:cubicBezTo>
                  <a:cubicBezTo>
                    <a:pt x="1398" y="21"/>
                    <a:pt x="1396" y="22"/>
                    <a:pt x="1394" y="22"/>
                  </a:cubicBezTo>
                  <a:cubicBezTo>
                    <a:pt x="1391" y="23"/>
                    <a:pt x="1389" y="23"/>
                    <a:pt x="1387" y="23"/>
                  </a:cubicBezTo>
                  <a:cubicBezTo>
                    <a:pt x="1384" y="24"/>
                    <a:pt x="1381" y="25"/>
                    <a:pt x="1379" y="25"/>
                  </a:cubicBezTo>
                  <a:cubicBezTo>
                    <a:pt x="1378" y="25"/>
                    <a:pt x="1378" y="25"/>
                    <a:pt x="1378" y="25"/>
                  </a:cubicBezTo>
                  <a:cubicBezTo>
                    <a:pt x="1376" y="26"/>
                    <a:pt x="1374" y="26"/>
                    <a:pt x="1372" y="27"/>
                  </a:cubicBezTo>
                  <a:cubicBezTo>
                    <a:pt x="1369" y="27"/>
                    <a:pt x="1366" y="28"/>
                    <a:pt x="1363" y="29"/>
                  </a:cubicBezTo>
                  <a:cubicBezTo>
                    <a:pt x="1363" y="29"/>
                    <a:pt x="1363" y="29"/>
                    <a:pt x="1363" y="29"/>
                  </a:cubicBezTo>
                  <a:cubicBezTo>
                    <a:pt x="1358" y="31"/>
                    <a:pt x="1352" y="32"/>
                    <a:pt x="1347" y="34"/>
                  </a:cubicBezTo>
                  <a:cubicBezTo>
                    <a:pt x="1343" y="35"/>
                    <a:pt x="1338" y="33"/>
                    <a:pt x="1336" y="28"/>
                  </a:cubicBezTo>
                  <a:cubicBezTo>
                    <a:pt x="1335" y="24"/>
                    <a:pt x="1337" y="19"/>
                    <a:pt x="1342" y="18"/>
                  </a:cubicBezTo>
                  <a:cubicBezTo>
                    <a:pt x="1347" y="16"/>
                    <a:pt x="1353" y="14"/>
                    <a:pt x="1358" y="13"/>
                  </a:cubicBezTo>
                  <a:cubicBezTo>
                    <a:pt x="1362" y="12"/>
                    <a:pt x="1365" y="11"/>
                    <a:pt x="1369" y="10"/>
                  </a:cubicBezTo>
                  <a:cubicBezTo>
                    <a:pt x="1371" y="10"/>
                    <a:pt x="1372" y="9"/>
                    <a:pt x="1374" y="9"/>
                  </a:cubicBezTo>
                  <a:cubicBezTo>
                    <a:pt x="1374" y="9"/>
                    <a:pt x="1374" y="9"/>
                    <a:pt x="1374" y="9"/>
                  </a:cubicBezTo>
                  <a:cubicBezTo>
                    <a:pt x="1378" y="8"/>
                    <a:pt x="1381" y="7"/>
                    <a:pt x="1384" y="7"/>
                  </a:cubicBezTo>
                  <a:cubicBezTo>
                    <a:pt x="1386" y="6"/>
                    <a:pt x="1389" y="6"/>
                    <a:pt x="1391" y="5"/>
                  </a:cubicBezTo>
                  <a:cubicBezTo>
                    <a:pt x="1391" y="5"/>
                    <a:pt x="1391" y="5"/>
                    <a:pt x="1391" y="5"/>
                  </a:cubicBezTo>
                  <a:cubicBezTo>
                    <a:pt x="1393" y="5"/>
                    <a:pt x="1396" y="5"/>
                    <a:pt x="1398" y="4"/>
                  </a:cubicBezTo>
                  <a:cubicBezTo>
                    <a:pt x="1401" y="4"/>
                    <a:pt x="1404" y="3"/>
                    <a:pt x="1408" y="3"/>
                  </a:cubicBezTo>
                  <a:cubicBezTo>
                    <a:pt x="1408" y="3"/>
                    <a:pt x="1408" y="3"/>
                    <a:pt x="1408" y="3"/>
                  </a:cubicBezTo>
                  <a:cubicBezTo>
                    <a:pt x="1410" y="3"/>
                    <a:pt x="1412" y="3"/>
                    <a:pt x="1414" y="2"/>
                  </a:cubicBezTo>
                  <a:cubicBezTo>
                    <a:pt x="1417" y="2"/>
                    <a:pt x="1421" y="2"/>
                    <a:pt x="1425" y="1"/>
                  </a:cubicBezTo>
                  <a:cubicBezTo>
                    <a:pt x="1447" y="0"/>
                    <a:pt x="1470" y="0"/>
                    <a:pt x="1492" y="3"/>
                  </a:cubicBezTo>
                  <a:cubicBezTo>
                    <a:pt x="1492" y="3"/>
                    <a:pt x="1492" y="3"/>
                    <a:pt x="1492" y="3"/>
                  </a:cubicBezTo>
                  <a:cubicBezTo>
                    <a:pt x="1515" y="6"/>
                    <a:pt x="1537" y="11"/>
                    <a:pt x="1557" y="18"/>
                  </a:cubicBezTo>
                  <a:cubicBezTo>
                    <a:pt x="1561" y="19"/>
                    <a:pt x="1564" y="20"/>
                    <a:pt x="1567" y="22"/>
                  </a:cubicBezTo>
                  <a:cubicBezTo>
                    <a:pt x="1568" y="22"/>
                    <a:pt x="1569" y="22"/>
                    <a:pt x="1569" y="22"/>
                  </a:cubicBezTo>
                  <a:cubicBezTo>
                    <a:pt x="1574" y="24"/>
                    <a:pt x="1576" y="29"/>
                    <a:pt x="1574" y="33"/>
                  </a:cubicBezTo>
                  <a:cubicBezTo>
                    <a:pt x="1573" y="37"/>
                    <a:pt x="1570" y="39"/>
                    <a:pt x="1566" y="39"/>
                  </a:cubicBezTo>
                  <a:close/>
                  <a:moveTo>
                    <a:pt x="3092" y="28"/>
                  </a:moveTo>
                  <a:cubicBezTo>
                    <a:pt x="3089" y="28"/>
                    <a:pt x="3085" y="26"/>
                    <a:pt x="3084" y="22"/>
                  </a:cubicBezTo>
                  <a:cubicBezTo>
                    <a:pt x="3084" y="20"/>
                    <a:pt x="3084" y="18"/>
                    <a:pt x="3085" y="16"/>
                  </a:cubicBezTo>
                  <a:cubicBezTo>
                    <a:pt x="3086" y="14"/>
                    <a:pt x="3088" y="12"/>
                    <a:pt x="3090" y="12"/>
                  </a:cubicBezTo>
                  <a:cubicBezTo>
                    <a:pt x="3105" y="8"/>
                    <a:pt x="3120" y="5"/>
                    <a:pt x="3136" y="3"/>
                  </a:cubicBezTo>
                  <a:cubicBezTo>
                    <a:pt x="3140" y="2"/>
                    <a:pt x="3145" y="6"/>
                    <a:pt x="3145" y="10"/>
                  </a:cubicBezTo>
                  <a:cubicBezTo>
                    <a:pt x="3146" y="15"/>
                    <a:pt x="3142" y="19"/>
                    <a:pt x="3138" y="20"/>
                  </a:cubicBezTo>
                  <a:cubicBezTo>
                    <a:pt x="3123" y="22"/>
                    <a:pt x="3108" y="24"/>
                    <a:pt x="3095" y="28"/>
                  </a:cubicBezTo>
                  <a:cubicBezTo>
                    <a:pt x="3094" y="28"/>
                    <a:pt x="3093" y="28"/>
                    <a:pt x="309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39" name="Group 2038">
            <a:extLst>
              <a:ext uri="{FF2B5EF4-FFF2-40B4-BE49-F238E27FC236}">
                <a16:creationId xmlns:a16="http://schemas.microsoft.com/office/drawing/2014/main" id="{D471A9BC-FF02-417F-AF96-39FE55FB8C4C}"/>
              </a:ext>
            </a:extLst>
          </p:cNvPr>
          <p:cNvGrpSpPr/>
          <p:nvPr/>
        </p:nvGrpSpPr>
        <p:grpSpPr>
          <a:xfrm>
            <a:off x="3019198" y="3677654"/>
            <a:ext cx="2152562" cy="2152562"/>
            <a:chOff x="2354005" y="4878316"/>
            <a:chExt cx="3929653" cy="3929653"/>
          </a:xfrm>
          <a:solidFill>
            <a:schemeClr val="accent1"/>
          </a:solidFill>
        </p:grpSpPr>
        <p:grpSp>
          <p:nvGrpSpPr>
            <p:cNvPr id="2040" name="Group 2039">
              <a:extLst>
                <a:ext uri="{FF2B5EF4-FFF2-40B4-BE49-F238E27FC236}">
                  <a16:creationId xmlns:a16="http://schemas.microsoft.com/office/drawing/2014/main" id="{688CBF25-5EC5-44D3-AE10-3AAA2FDEDB04}"/>
                </a:ext>
              </a:extLst>
            </p:cNvPr>
            <p:cNvGrpSpPr/>
            <p:nvPr/>
          </p:nvGrpSpPr>
          <p:grpSpPr>
            <a:xfrm>
              <a:off x="3004365" y="4878316"/>
              <a:ext cx="2628934" cy="423828"/>
              <a:chOff x="10446192" y="4227958"/>
              <a:chExt cx="3499111" cy="564115"/>
            </a:xfrm>
            <a:grpFill/>
          </p:grpSpPr>
          <p:sp>
            <p:nvSpPr>
              <p:cNvPr id="2072" name="Freeform 291">
                <a:extLst>
                  <a:ext uri="{FF2B5EF4-FFF2-40B4-BE49-F238E27FC236}">
                    <a16:creationId xmlns:a16="http://schemas.microsoft.com/office/drawing/2014/main" id="{101209AB-9105-4A60-8353-5138A87C9FC6}"/>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3" name="Freeform 292">
                <a:extLst>
                  <a:ext uri="{FF2B5EF4-FFF2-40B4-BE49-F238E27FC236}">
                    <a16:creationId xmlns:a16="http://schemas.microsoft.com/office/drawing/2014/main" id="{F261853A-0885-447C-A755-FFFA977EC6D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4" name="Freeform 293">
                <a:extLst>
                  <a:ext uri="{FF2B5EF4-FFF2-40B4-BE49-F238E27FC236}">
                    <a16:creationId xmlns:a16="http://schemas.microsoft.com/office/drawing/2014/main" id="{270D192B-0332-4A97-B225-D26C30020CE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5" name="Freeform 294">
                <a:extLst>
                  <a:ext uri="{FF2B5EF4-FFF2-40B4-BE49-F238E27FC236}">
                    <a16:creationId xmlns:a16="http://schemas.microsoft.com/office/drawing/2014/main" id="{3250B861-780E-48B4-9760-C8033C97F0A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6" name="Freeform 295">
                <a:extLst>
                  <a:ext uri="{FF2B5EF4-FFF2-40B4-BE49-F238E27FC236}">
                    <a16:creationId xmlns:a16="http://schemas.microsoft.com/office/drawing/2014/main" id="{68289FEB-4205-4475-8DC2-CECFAF6E7F9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7" name="Freeform 296">
                <a:extLst>
                  <a:ext uri="{FF2B5EF4-FFF2-40B4-BE49-F238E27FC236}">
                    <a16:creationId xmlns:a16="http://schemas.microsoft.com/office/drawing/2014/main" id="{79945A44-46E3-4B2F-98ED-EEE3BDF09DF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8" name="Freeform 297">
                <a:extLst>
                  <a:ext uri="{FF2B5EF4-FFF2-40B4-BE49-F238E27FC236}">
                    <a16:creationId xmlns:a16="http://schemas.microsoft.com/office/drawing/2014/main" id="{9BA02BAD-6DFC-4D64-AA7A-1D26F5E4D30A}"/>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9" name="Freeform 298">
                <a:extLst>
                  <a:ext uri="{FF2B5EF4-FFF2-40B4-BE49-F238E27FC236}">
                    <a16:creationId xmlns:a16="http://schemas.microsoft.com/office/drawing/2014/main" id="{52AFC2BD-44E2-4275-8974-C41739F50DE0}"/>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0" name="Freeform 299">
                <a:extLst>
                  <a:ext uri="{FF2B5EF4-FFF2-40B4-BE49-F238E27FC236}">
                    <a16:creationId xmlns:a16="http://schemas.microsoft.com/office/drawing/2014/main" id="{13146AB3-664C-414B-A2F8-DB65E896D472}"/>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1" name="Group 2040">
              <a:extLst>
                <a:ext uri="{FF2B5EF4-FFF2-40B4-BE49-F238E27FC236}">
                  <a16:creationId xmlns:a16="http://schemas.microsoft.com/office/drawing/2014/main" id="{ACC25C15-C9DD-4CCE-93C5-FCFCBD295BC2}"/>
                </a:ext>
              </a:extLst>
            </p:cNvPr>
            <p:cNvGrpSpPr/>
            <p:nvPr/>
          </p:nvGrpSpPr>
          <p:grpSpPr>
            <a:xfrm>
              <a:off x="3004365" y="8384141"/>
              <a:ext cx="2628934" cy="423828"/>
              <a:chOff x="10446192" y="8894211"/>
              <a:chExt cx="3499111" cy="564115"/>
            </a:xfrm>
            <a:grpFill/>
          </p:grpSpPr>
          <p:sp>
            <p:nvSpPr>
              <p:cNvPr id="2063" name="Freeform 300">
                <a:extLst>
                  <a:ext uri="{FF2B5EF4-FFF2-40B4-BE49-F238E27FC236}">
                    <a16:creationId xmlns:a16="http://schemas.microsoft.com/office/drawing/2014/main" id="{12F19AE1-197C-44A1-9942-67A8C0472AA0}"/>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4" name="Freeform 301">
                <a:extLst>
                  <a:ext uri="{FF2B5EF4-FFF2-40B4-BE49-F238E27FC236}">
                    <a16:creationId xmlns:a16="http://schemas.microsoft.com/office/drawing/2014/main" id="{EEFEA38E-2939-4A1F-986A-F7452C67B2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5" name="Freeform 302">
                <a:extLst>
                  <a:ext uri="{FF2B5EF4-FFF2-40B4-BE49-F238E27FC236}">
                    <a16:creationId xmlns:a16="http://schemas.microsoft.com/office/drawing/2014/main" id="{2845D936-9F62-4631-B494-E479BF039034}"/>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6" name="Freeform 303">
                <a:extLst>
                  <a:ext uri="{FF2B5EF4-FFF2-40B4-BE49-F238E27FC236}">
                    <a16:creationId xmlns:a16="http://schemas.microsoft.com/office/drawing/2014/main" id="{ECC00A65-21A7-4827-BC1A-239B73587F14}"/>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7" name="Freeform 304">
                <a:extLst>
                  <a:ext uri="{FF2B5EF4-FFF2-40B4-BE49-F238E27FC236}">
                    <a16:creationId xmlns:a16="http://schemas.microsoft.com/office/drawing/2014/main" id="{481A0D43-9EDC-46B3-9498-CACA7ABDD74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8" name="Freeform 305">
                <a:extLst>
                  <a:ext uri="{FF2B5EF4-FFF2-40B4-BE49-F238E27FC236}">
                    <a16:creationId xmlns:a16="http://schemas.microsoft.com/office/drawing/2014/main" id="{74E4F4A0-92D6-47DC-B669-AE86E4B90F9F}"/>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9" name="Freeform 306">
                <a:extLst>
                  <a:ext uri="{FF2B5EF4-FFF2-40B4-BE49-F238E27FC236}">
                    <a16:creationId xmlns:a16="http://schemas.microsoft.com/office/drawing/2014/main" id="{97A9DF84-E775-4619-8228-0B4569406417}"/>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0" name="Freeform 307">
                <a:extLst>
                  <a:ext uri="{FF2B5EF4-FFF2-40B4-BE49-F238E27FC236}">
                    <a16:creationId xmlns:a16="http://schemas.microsoft.com/office/drawing/2014/main" id="{DF6B89F6-9AB6-4304-8644-65609B3370F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71" name="Freeform 308">
                <a:extLst>
                  <a:ext uri="{FF2B5EF4-FFF2-40B4-BE49-F238E27FC236}">
                    <a16:creationId xmlns:a16="http://schemas.microsoft.com/office/drawing/2014/main" id="{031815FC-1F71-405E-805C-2CBECD44448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2" name="Group 2041">
              <a:extLst>
                <a:ext uri="{FF2B5EF4-FFF2-40B4-BE49-F238E27FC236}">
                  <a16:creationId xmlns:a16="http://schemas.microsoft.com/office/drawing/2014/main" id="{5CDE0EB0-144C-4240-A5F7-C7C1BF01037A}"/>
                </a:ext>
              </a:extLst>
            </p:cNvPr>
            <p:cNvGrpSpPr/>
            <p:nvPr/>
          </p:nvGrpSpPr>
          <p:grpSpPr>
            <a:xfrm>
              <a:off x="5860659" y="5528326"/>
              <a:ext cx="422999" cy="2629633"/>
              <a:chOff x="14247920" y="5093121"/>
              <a:chExt cx="563011" cy="3500042"/>
            </a:xfrm>
            <a:grpFill/>
          </p:grpSpPr>
          <p:sp>
            <p:nvSpPr>
              <p:cNvPr id="2054" name="Freeform 309">
                <a:extLst>
                  <a:ext uri="{FF2B5EF4-FFF2-40B4-BE49-F238E27FC236}">
                    <a16:creationId xmlns:a16="http://schemas.microsoft.com/office/drawing/2014/main" id="{2A0F2FF4-0B31-4E86-8974-3D898306DEAC}"/>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5" name="Freeform 310">
                <a:extLst>
                  <a:ext uri="{FF2B5EF4-FFF2-40B4-BE49-F238E27FC236}">
                    <a16:creationId xmlns:a16="http://schemas.microsoft.com/office/drawing/2014/main" id="{2C7B9403-F2A2-4F8C-980B-7CF6C9801D7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6" name="Freeform 311">
                <a:extLst>
                  <a:ext uri="{FF2B5EF4-FFF2-40B4-BE49-F238E27FC236}">
                    <a16:creationId xmlns:a16="http://schemas.microsoft.com/office/drawing/2014/main" id="{ADEB658C-9CB7-49E6-BEDF-AB61EC7A5412}"/>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7" name="Freeform 312">
                <a:extLst>
                  <a:ext uri="{FF2B5EF4-FFF2-40B4-BE49-F238E27FC236}">
                    <a16:creationId xmlns:a16="http://schemas.microsoft.com/office/drawing/2014/main" id="{617903E6-27DC-411B-931C-8E0963DC22D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8" name="Freeform 313">
                <a:extLst>
                  <a:ext uri="{FF2B5EF4-FFF2-40B4-BE49-F238E27FC236}">
                    <a16:creationId xmlns:a16="http://schemas.microsoft.com/office/drawing/2014/main" id="{19B856EC-A3A9-415A-B92D-F0DD11ECDBF2}"/>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9" name="Freeform 314">
                <a:extLst>
                  <a:ext uri="{FF2B5EF4-FFF2-40B4-BE49-F238E27FC236}">
                    <a16:creationId xmlns:a16="http://schemas.microsoft.com/office/drawing/2014/main" id="{D1A5A92A-707F-4433-B5E9-A1F687691CD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0" name="Freeform 315">
                <a:extLst>
                  <a:ext uri="{FF2B5EF4-FFF2-40B4-BE49-F238E27FC236}">
                    <a16:creationId xmlns:a16="http://schemas.microsoft.com/office/drawing/2014/main" id="{0718267D-D006-4E86-B2E6-9FC9AF18E27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1" name="Freeform 316">
                <a:extLst>
                  <a:ext uri="{FF2B5EF4-FFF2-40B4-BE49-F238E27FC236}">
                    <a16:creationId xmlns:a16="http://schemas.microsoft.com/office/drawing/2014/main" id="{25FFBB61-97F6-42CE-99DA-CE87E89C3DE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62" name="Freeform 317">
                <a:extLst>
                  <a:ext uri="{FF2B5EF4-FFF2-40B4-BE49-F238E27FC236}">
                    <a16:creationId xmlns:a16="http://schemas.microsoft.com/office/drawing/2014/main" id="{213F7F89-B73A-410C-A61F-03B0CEFE5764}"/>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43" name="Group 2042">
              <a:extLst>
                <a:ext uri="{FF2B5EF4-FFF2-40B4-BE49-F238E27FC236}">
                  <a16:creationId xmlns:a16="http://schemas.microsoft.com/office/drawing/2014/main" id="{A720EB23-2948-41CE-9668-1C035E4477DB}"/>
                </a:ext>
              </a:extLst>
            </p:cNvPr>
            <p:cNvGrpSpPr/>
            <p:nvPr/>
          </p:nvGrpSpPr>
          <p:grpSpPr>
            <a:xfrm>
              <a:off x="2354005" y="5528326"/>
              <a:ext cx="422999" cy="2629633"/>
              <a:chOff x="9580563" y="5093121"/>
              <a:chExt cx="563011" cy="3500042"/>
            </a:xfrm>
            <a:grpFill/>
            <a:effectLst/>
          </p:grpSpPr>
          <p:sp>
            <p:nvSpPr>
              <p:cNvPr id="2045" name="Freeform 318">
                <a:extLst>
                  <a:ext uri="{FF2B5EF4-FFF2-40B4-BE49-F238E27FC236}">
                    <a16:creationId xmlns:a16="http://schemas.microsoft.com/office/drawing/2014/main" id="{7EE96E2E-3FD9-4B87-A7ED-471F4256FC3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6" name="Freeform 319">
                <a:extLst>
                  <a:ext uri="{FF2B5EF4-FFF2-40B4-BE49-F238E27FC236}">
                    <a16:creationId xmlns:a16="http://schemas.microsoft.com/office/drawing/2014/main" id="{7C2B91D1-CDEA-4775-9F8E-8479AEC50C59}"/>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7" name="Freeform 320">
                <a:extLst>
                  <a:ext uri="{FF2B5EF4-FFF2-40B4-BE49-F238E27FC236}">
                    <a16:creationId xmlns:a16="http://schemas.microsoft.com/office/drawing/2014/main" id="{62CE0E60-A71E-47E5-A283-EA66451740D2}"/>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8" name="Freeform 321">
                <a:extLst>
                  <a:ext uri="{FF2B5EF4-FFF2-40B4-BE49-F238E27FC236}">
                    <a16:creationId xmlns:a16="http://schemas.microsoft.com/office/drawing/2014/main" id="{F430DA90-D812-4682-A231-17BE6A8BB453}"/>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49" name="Freeform 322">
                <a:extLst>
                  <a:ext uri="{FF2B5EF4-FFF2-40B4-BE49-F238E27FC236}">
                    <a16:creationId xmlns:a16="http://schemas.microsoft.com/office/drawing/2014/main" id="{259C873B-9BC4-42D0-9969-2C324572758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0" name="Freeform 323">
                <a:extLst>
                  <a:ext uri="{FF2B5EF4-FFF2-40B4-BE49-F238E27FC236}">
                    <a16:creationId xmlns:a16="http://schemas.microsoft.com/office/drawing/2014/main" id="{32A735E7-79E3-40F2-BFFA-6F445D2CA75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1" name="Freeform 324">
                <a:extLst>
                  <a:ext uri="{FF2B5EF4-FFF2-40B4-BE49-F238E27FC236}">
                    <a16:creationId xmlns:a16="http://schemas.microsoft.com/office/drawing/2014/main" id="{3C954FF2-26C4-4BD0-9856-263E9B9802B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2" name="Freeform 325">
                <a:extLst>
                  <a:ext uri="{FF2B5EF4-FFF2-40B4-BE49-F238E27FC236}">
                    <a16:creationId xmlns:a16="http://schemas.microsoft.com/office/drawing/2014/main" id="{FD7D4E82-5E02-42F4-9BBC-5626F991D68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53" name="Freeform 326">
                <a:extLst>
                  <a:ext uri="{FF2B5EF4-FFF2-40B4-BE49-F238E27FC236}">
                    <a16:creationId xmlns:a16="http://schemas.microsoft.com/office/drawing/2014/main" id="{65DE5276-DB05-4693-9F2E-B0F9CC6FA81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044" name="Freeform 290">
              <a:extLst>
                <a:ext uri="{FF2B5EF4-FFF2-40B4-BE49-F238E27FC236}">
                  <a16:creationId xmlns:a16="http://schemas.microsoft.com/office/drawing/2014/main" id="{9DCF4343-2460-4FCE-AA0A-2987FBF85B54}"/>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p>
          </p:txBody>
        </p:sp>
      </p:grpSp>
      <p:grpSp>
        <p:nvGrpSpPr>
          <p:cNvPr id="2081" name="Group 2080">
            <a:extLst>
              <a:ext uri="{FF2B5EF4-FFF2-40B4-BE49-F238E27FC236}">
                <a16:creationId xmlns:a16="http://schemas.microsoft.com/office/drawing/2014/main" id="{48AEC5AC-EADE-4FF5-B464-3F5AC0B8DF63}"/>
              </a:ext>
            </a:extLst>
          </p:cNvPr>
          <p:cNvGrpSpPr/>
          <p:nvPr/>
        </p:nvGrpSpPr>
        <p:grpSpPr>
          <a:xfrm>
            <a:off x="9144733" y="3677654"/>
            <a:ext cx="2152562" cy="2152562"/>
            <a:chOff x="2354005" y="4878316"/>
            <a:chExt cx="3929653" cy="3929653"/>
          </a:xfrm>
          <a:solidFill>
            <a:schemeClr val="accent3"/>
          </a:solidFill>
        </p:grpSpPr>
        <p:grpSp>
          <p:nvGrpSpPr>
            <p:cNvPr id="2082" name="Group 2081">
              <a:extLst>
                <a:ext uri="{FF2B5EF4-FFF2-40B4-BE49-F238E27FC236}">
                  <a16:creationId xmlns:a16="http://schemas.microsoft.com/office/drawing/2014/main" id="{A874391F-76BE-4154-AF58-FCB049D0AC96}"/>
                </a:ext>
              </a:extLst>
            </p:cNvPr>
            <p:cNvGrpSpPr/>
            <p:nvPr/>
          </p:nvGrpSpPr>
          <p:grpSpPr>
            <a:xfrm>
              <a:off x="3004365" y="4878316"/>
              <a:ext cx="2628934" cy="423828"/>
              <a:chOff x="10446192" y="4227958"/>
              <a:chExt cx="3499111" cy="564115"/>
            </a:xfrm>
            <a:grpFill/>
          </p:grpSpPr>
          <p:sp>
            <p:nvSpPr>
              <p:cNvPr id="2114" name="Freeform 291">
                <a:extLst>
                  <a:ext uri="{FF2B5EF4-FFF2-40B4-BE49-F238E27FC236}">
                    <a16:creationId xmlns:a16="http://schemas.microsoft.com/office/drawing/2014/main" id="{D810E267-53F0-4C68-B998-13E8BD477638}"/>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5" name="Freeform 292">
                <a:extLst>
                  <a:ext uri="{FF2B5EF4-FFF2-40B4-BE49-F238E27FC236}">
                    <a16:creationId xmlns:a16="http://schemas.microsoft.com/office/drawing/2014/main" id="{2E237741-C9B9-4B86-A514-E62888C831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6" name="Freeform 293">
                <a:extLst>
                  <a:ext uri="{FF2B5EF4-FFF2-40B4-BE49-F238E27FC236}">
                    <a16:creationId xmlns:a16="http://schemas.microsoft.com/office/drawing/2014/main" id="{409BBD66-0F68-47BC-B032-9EBE18865B4D}"/>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7" name="Freeform 294">
                <a:extLst>
                  <a:ext uri="{FF2B5EF4-FFF2-40B4-BE49-F238E27FC236}">
                    <a16:creationId xmlns:a16="http://schemas.microsoft.com/office/drawing/2014/main" id="{8B322B9F-72C7-40C2-BC13-E726D386268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8" name="Freeform 295">
                <a:extLst>
                  <a:ext uri="{FF2B5EF4-FFF2-40B4-BE49-F238E27FC236}">
                    <a16:creationId xmlns:a16="http://schemas.microsoft.com/office/drawing/2014/main" id="{123DE766-2C26-4AEE-93E7-B1B7C89EE6F7}"/>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9" name="Freeform 296">
                <a:extLst>
                  <a:ext uri="{FF2B5EF4-FFF2-40B4-BE49-F238E27FC236}">
                    <a16:creationId xmlns:a16="http://schemas.microsoft.com/office/drawing/2014/main" id="{6507034E-C0FF-4777-85DF-15463E7FCBEB}"/>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0" name="Freeform 297">
                <a:extLst>
                  <a:ext uri="{FF2B5EF4-FFF2-40B4-BE49-F238E27FC236}">
                    <a16:creationId xmlns:a16="http://schemas.microsoft.com/office/drawing/2014/main" id="{8E6CEB34-74EA-4DC4-8019-3E9CB22371C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1" name="Freeform 298">
                <a:extLst>
                  <a:ext uri="{FF2B5EF4-FFF2-40B4-BE49-F238E27FC236}">
                    <a16:creationId xmlns:a16="http://schemas.microsoft.com/office/drawing/2014/main" id="{4DEE3C61-E1F2-476A-A599-24DCD5CD2EDD}"/>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22" name="Freeform 299">
                <a:extLst>
                  <a:ext uri="{FF2B5EF4-FFF2-40B4-BE49-F238E27FC236}">
                    <a16:creationId xmlns:a16="http://schemas.microsoft.com/office/drawing/2014/main" id="{03C2E132-FCF9-400A-9ED8-893B2DF7448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3" name="Group 2082">
              <a:extLst>
                <a:ext uri="{FF2B5EF4-FFF2-40B4-BE49-F238E27FC236}">
                  <a16:creationId xmlns:a16="http://schemas.microsoft.com/office/drawing/2014/main" id="{F2CB71E0-D607-43B4-89E6-6ABBC6B7D020}"/>
                </a:ext>
              </a:extLst>
            </p:cNvPr>
            <p:cNvGrpSpPr/>
            <p:nvPr/>
          </p:nvGrpSpPr>
          <p:grpSpPr>
            <a:xfrm>
              <a:off x="3004365" y="8384141"/>
              <a:ext cx="2628934" cy="423828"/>
              <a:chOff x="10446192" y="8894211"/>
              <a:chExt cx="3499111" cy="564115"/>
            </a:xfrm>
            <a:grpFill/>
          </p:grpSpPr>
          <p:sp>
            <p:nvSpPr>
              <p:cNvPr id="2105" name="Freeform 300">
                <a:extLst>
                  <a:ext uri="{FF2B5EF4-FFF2-40B4-BE49-F238E27FC236}">
                    <a16:creationId xmlns:a16="http://schemas.microsoft.com/office/drawing/2014/main" id="{A0B4C0ED-29A7-47E4-A255-32F189A6756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6" name="Freeform 301">
                <a:extLst>
                  <a:ext uri="{FF2B5EF4-FFF2-40B4-BE49-F238E27FC236}">
                    <a16:creationId xmlns:a16="http://schemas.microsoft.com/office/drawing/2014/main" id="{718E309C-03F2-4B5D-A61B-476F7F11DAE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7" name="Freeform 302">
                <a:extLst>
                  <a:ext uri="{FF2B5EF4-FFF2-40B4-BE49-F238E27FC236}">
                    <a16:creationId xmlns:a16="http://schemas.microsoft.com/office/drawing/2014/main" id="{36D4F86A-B525-4593-8D4F-5315DC04E76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8" name="Freeform 303">
                <a:extLst>
                  <a:ext uri="{FF2B5EF4-FFF2-40B4-BE49-F238E27FC236}">
                    <a16:creationId xmlns:a16="http://schemas.microsoft.com/office/drawing/2014/main" id="{153C4713-2981-4BCE-976E-7E709443A34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9" name="Freeform 304">
                <a:extLst>
                  <a:ext uri="{FF2B5EF4-FFF2-40B4-BE49-F238E27FC236}">
                    <a16:creationId xmlns:a16="http://schemas.microsoft.com/office/drawing/2014/main" id="{8DB3D1A7-878F-41E4-B361-0FEED17D728D}"/>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0" name="Freeform 305">
                <a:extLst>
                  <a:ext uri="{FF2B5EF4-FFF2-40B4-BE49-F238E27FC236}">
                    <a16:creationId xmlns:a16="http://schemas.microsoft.com/office/drawing/2014/main" id="{86425F24-1767-4185-80B3-7016481A4541}"/>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1" name="Freeform 306">
                <a:extLst>
                  <a:ext uri="{FF2B5EF4-FFF2-40B4-BE49-F238E27FC236}">
                    <a16:creationId xmlns:a16="http://schemas.microsoft.com/office/drawing/2014/main" id="{5608D6F6-C0D4-4605-A90D-04F8B5F4F0DA}"/>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2" name="Freeform 307">
                <a:extLst>
                  <a:ext uri="{FF2B5EF4-FFF2-40B4-BE49-F238E27FC236}">
                    <a16:creationId xmlns:a16="http://schemas.microsoft.com/office/drawing/2014/main" id="{0F89BBA5-9797-46AF-9BDA-9B2D5F1AAAE5}"/>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13" name="Freeform 308">
                <a:extLst>
                  <a:ext uri="{FF2B5EF4-FFF2-40B4-BE49-F238E27FC236}">
                    <a16:creationId xmlns:a16="http://schemas.microsoft.com/office/drawing/2014/main" id="{C7669F33-E578-413F-A04B-0820CA08E3D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4" name="Group 2083">
              <a:extLst>
                <a:ext uri="{FF2B5EF4-FFF2-40B4-BE49-F238E27FC236}">
                  <a16:creationId xmlns:a16="http://schemas.microsoft.com/office/drawing/2014/main" id="{AA518B53-D850-4A88-B44A-1A70197773F9}"/>
                </a:ext>
              </a:extLst>
            </p:cNvPr>
            <p:cNvGrpSpPr/>
            <p:nvPr/>
          </p:nvGrpSpPr>
          <p:grpSpPr>
            <a:xfrm>
              <a:off x="5860659" y="5528326"/>
              <a:ext cx="422999" cy="2629633"/>
              <a:chOff x="14247920" y="5093121"/>
              <a:chExt cx="563011" cy="3500042"/>
            </a:xfrm>
            <a:grpFill/>
          </p:grpSpPr>
          <p:sp>
            <p:nvSpPr>
              <p:cNvPr id="2096" name="Freeform 309">
                <a:extLst>
                  <a:ext uri="{FF2B5EF4-FFF2-40B4-BE49-F238E27FC236}">
                    <a16:creationId xmlns:a16="http://schemas.microsoft.com/office/drawing/2014/main" id="{28891531-2E30-4C2F-A08B-BF2856F6E97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7" name="Freeform 310">
                <a:extLst>
                  <a:ext uri="{FF2B5EF4-FFF2-40B4-BE49-F238E27FC236}">
                    <a16:creationId xmlns:a16="http://schemas.microsoft.com/office/drawing/2014/main" id="{F86402DE-D647-4881-8FAC-05B0D9F7EFD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8" name="Freeform 311">
                <a:extLst>
                  <a:ext uri="{FF2B5EF4-FFF2-40B4-BE49-F238E27FC236}">
                    <a16:creationId xmlns:a16="http://schemas.microsoft.com/office/drawing/2014/main" id="{4B144723-1A5A-4F4A-8FC5-19AF6CA514AE}"/>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9" name="Freeform 312">
                <a:extLst>
                  <a:ext uri="{FF2B5EF4-FFF2-40B4-BE49-F238E27FC236}">
                    <a16:creationId xmlns:a16="http://schemas.microsoft.com/office/drawing/2014/main" id="{2F413DAB-B9DA-44DE-BAD5-5109CC8316A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0" name="Freeform 313">
                <a:extLst>
                  <a:ext uri="{FF2B5EF4-FFF2-40B4-BE49-F238E27FC236}">
                    <a16:creationId xmlns:a16="http://schemas.microsoft.com/office/drawing/2014/main" id="{50CDC700-F32F-459D-B2D0-1CA67790DA6C}"/>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1" name="Freeform 314">
                <a:extLst>
                  <a:ext uri="{FF2B5EF4-FFF2-40B4-BE49-F238E27FC236}">
                    <a16:creationId xmlns:a16="http://schemas.microsoft.com/office/drawing/2014/main" id="{53068181-6479-480F-AD1E-AF35D022000F}"/>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2" name="Freeform 315">
                <a:extLst>
                  <a:ext uri="{FF2B5EF4-FFF2-40B4-BE49-F238E27FC236}">
                    <a16:creationId xmlns:a16="http://schemas.microsoft.com/office/drawing/2014/main" id="{514FE205-3036-4431-BC11-7AE4B2134C5C}"/>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3" name="Freeform 316">
                <a:extLst>
                  <a:ext uri="{FF2B5EF4-FFF2-40B4-BE49-F238E27FC236}">
                    <a16:creationId xmlns:a16="http://schemas.microsoft.com/office/drawing/2014/main" id="{A940BB70-3E62-4760-ACC4-84390216FEDB}"/>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04" name="Freeform 317">
                <a:extLst>
                  <a:ext uri="{FF2B5EF4-FFF2-40B4-BE49-F238E27FC236}">
                    <a16:creationId xmlns:a16="http://schemas.microsoft.com/office/drawing/2014/main" id="{D5AA6045-2AF8-4D9D-B252-B076FC664ED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085" name="Group 2084">
              <a:extLst>
                <a:ext uri="{FF2B5EF4-FFF2-40B4-BE49-F238E27FC236}">
                  <a16:creationId xmlns:a16="http://schemas.microsoft.com/office/drawing/2014/main" id="{807AC9B3-ACA3-4427-9522-8E607B1B8785}"/>
                </a:ext>
              </a:extLst>
            </p:cNvPr>
            <p:cNvGrpSpPr/>
            <p:nvPr/>
          </p:nvGrpSpPr>
          <p:grpSpPr>
            <a:xfrm>
              <a:off x="2354005" y="5528326"/>
              <a:ext cx="422999" cy="2629633"/>
              <a:chOff x="9580563" y="5093121"/>
              <a:chExt cx="563011" cy="3500042"/>
            </a:xfrm>
            <a:grpFill/>
            <a:effectLst/>
          </p:grpSpPr>
          <p:sp>
            <p:nvSpPr>
              <p:cNvPr id="2087" name="Freeform 318">
                <a:extLst>
                  <a:ext uri="{FF2B5EF4-FFF2-40B4-BE49-F238E27FC236}">
                    <a16:creationId xmlns:a16="http://schemas.microsoft.com/office/drawing/2014/main" id="{8EC0B1B3-5491-45C2-B128-F49282B83A45}"/>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8" name="Freeform 319">
                <a:extLst>
                  <a:ext uri="{FF2B5EF4-FFF2-40B4-BE49-F238E27FC236}">
                    <a16:creationId xmlns:a16="http://schemas.microsoft.com/office/drawing/2014/main" id="{5E701D29-69A9-4E19-8AF3-CD8AE7677D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89" name="Freeform 320">
                <a:extLst>
                  <a:ext uri="{FF2B5EF4-FFF2-40B4-BE49-F238E27FC236}">
                    <a16:creationId xmlns:a16="http://schemas.microsoft.com/office/drawing/2014/main" id="{0C0C5735-0DB5-4114-8F49-5D877499AD7A}"/>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0" name="Freeform 321">
                <a:extLst>
                  <a:ext uri="{FF2B5EF4-FFF2-40B4-BE49-F238E27FC236}">
                    <a16:creationId xmlns:a16="http://schemas.microsoft.com/office/drawing/2014/main" id="{0A3406A0-9B58-4204-B875-8BCB68FDF957}"/>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1" name="Freeform 322">
                <a:extLst>
                  <a:ext uri="{FF2B5EF4-FFF2-40B4-BE49-F238E27FC236}">
                    <a16:creationId xmlns:a16="http://schemas.microsoft.com/office/drawing/2014/main" id="{9B3178B2-E3BE-403F-ABF9-4E1EA4887BA5}"/>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2" name="Freeform 323">
                <a:extLst>
                  <a:ext uri="{FF2B5EF4-FFF2-40B4-BE49-F238E27FC236}">
                    <a16:creationId xmlns:a16="http://schemas.microsoft.com/office/drawing/2014/main" id="{11BE1181-69D6-432D-B45E-6652A7149B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3" name="Freeform 324">
                <a:extLst>
                  <a:ext uri="{FF2B5EF4-FFF2-40B4-BE49-F238E27FC236}">
                    <a16:creationId xmlns:a16="http://schemas.microsoft.com/office/drawing/2014/main" id="{F637BB2F-3F12-4282-A925-F40852063955}"/>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4" name="Freeform 325">
                <a:extLst>
                  <a:ext uri="{FF2B5EF4-FFF2-40B4-BE49-F238E27FC236}">
                    <a16:creationId xmlns:a16="http://schemas.microsoft.com/office/drawing/2014/main" id="{18AA08F6-E6E5-4C71-9B87-1A05CAB8610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095" name="Freeform 326">
                <a:extLst>
                  <a:ext uri="{FF2B5EF4-FFF2-40B4-BE49-F238E27FC236}">
                    <a16:creationId xmlns:a16="http://schemas.microsoft.com/office/drawing/2014/main" id="{602B0C1F-FC50-4AB7-8ABB-1E2D91CDF67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086" name="Freeform 290">
              <a:extLst>
                <a:ext uri="{FF2B5EF4-FFF2-40B4-BE49-F238E27FC236}">
                  <a16:creationId xmlns:a16="http://schemas.microsoft.com/office/drawing/2014/main" id="{1BA18EE8-BB61-498C-80DA-FCCBF4D1159D}"/>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C</a:t>
              </a:r>
            </a:p>
          </p:txBody>
        </p:sp>
      </p:grpSp>
      <p:grpSp>
        <p:nvGrpSpPr>
          <p:cNvPr id="2123" name="Group 2122">
            <a:extLst>
              <a:ext uri="{FF2B5EF4-FFF2-40B4-BE49-F238E27FC236}">
                <a16:creationId xmlns:a16="http://schemas.microsoft.com/office/drawing/2014/main" id="{EC2AD809-3407-4176-A032-B00D2C23A995}"/>
              </a:ext>
            </a:extLst>
          </p:cNvPr>
          <p:cNvGrpSpPr/>
          <p:nvPr/>
        </p:nvGrpSpPr>
        <p:grpSpPr>
          <a:xfrm>
            <a:off x="13226403" y="7629948"/>
            <a:ext cx="2152562" cy="2152562"/>
            <a:chOff x="2354005" y="4878316"/>
            <a:chExt cx="3929653" cy="3929653"/>
          </a:xfrm>
          <a:solidFill>
            <a:schemeClr val="accent4"/>
          </a:solidFill>
        </p:grpSpPr>
        <p:grpSp>
          <p:nvGrpSpPr>
            <p:cNvPr id="2124" name="Group 2123">
              <a:extLst>
                <a:ext uri="{FF2B5EF4-FFF2-40B4-BE49-F238E27FC236}">
                  <a16:creationId xmlns:a16="http://schemas.microsoft.com/office/drawing/2014/main" id="{6BB6FC50-A478-4717-B14D-AA2F20369895}"/>
                </a:ext>
              </a:extLst>
            </p:cNvPr>
            <p:cNvGrpSpPr/>
            <p:nvPr/>
          </p:nvGrpSpPr>
          <p:grpSpPr>
            <a:xfrm>
              <a:off x="3004365" y="4878316"/>
              <a:ext cx="2628934" cy="423828"/>
              <a:chOff x="10446192" y="4227958"/>
              <a:chExt cx="3499111" cy="564115"/>
            </a:xfrm>
            <a:grpFill/>
          </p:grpSpPr>
          <p:sp>
            <p:nvSpPr>
              <p:cNvPr id="2156" name="Freeform 291">
                <a:extLst>
                  <a:ext uri="{FF2B5EF4-FFF2-40B4-BE49-F238E27FC236}">
                    <a16:creationId xmlns:a16="http://schemas.microsoft.com/office/drawing/2014/main" id="{6DCBDC96-FCBB-45A0-9AB3-81F6C2E94C83}"/>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7" name="Freeform 292">
                <a:extLst>
                  <a:ext uri="{FF2B5EF4-FFF2-40B4-BE49-F238E27FC236}">
                    <a16:creationId xmlns:a16="http://schemas.microsoft.com/office/drawing/2014/main" id="{0BD678A2-CA62-418C-86B3-8DA841EF8C05}"/>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8" name="Freeform 293">
                <a:extLst>
                  <a:ext uri="{FF2B5EF4-FFF2-40B4-BE49-F238E27FC236}">
                    <a16:creationId xmlns:a16="http://schemas.microsoft.com/office/drawing/2014/main" id="{A90FCA5D-C8B1-41FD-8E66-3DF87CD6698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9" name="Freeform 294">
                <a:extLst>
                  <a:ext uri="{FF2B5EF4-FFF2-40B4-BE49-F238E27FC236}">
                    <a16:creationId xmlns:a16="http://schemas.microsoft.com/office/drawing/2014/main" id="{F9F88E53-618B-4B52-968D-AD576D288FE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0" name="Freeform 295">
                <a:extLst>
                  <a:ext uri="{FF2B5EF4-FFF2-40B4-BE49-F238E27FC236}">
                    <a16:creationId xmlns:a16="http://schemas.microsoft.com/office/drawing/2014/main" id="{E760E241-070B-4086-95EB-9CA8C5A2BE4B}"/>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1" name="Freeform 296">
                <a:extLst>
                  <a:ext uri="{FF2B5EF4-FFF2-40B4-BE49-F238E27FC236}">
                    <a16:creationId xmlns:a16="http://schemas.microsoft.com/office/drawing/2014/main" id="{DD1846FC-47A8-4D85-A61B-21A8759ACCB6}"/>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2" name="Freeform 297">
                <a:extLst>
                  <a:ext uri="{FF2B5EF4-FFF2-40B4-BE49-F238E27FC236}">
                    <a16:creationId xmlns:a16="http://schemas.microsoft.com/office/drawing/2014/main" id="{466E9BE2-5699-4BE3-8C0B-86BFE083C1A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3" name="Freeform 298">
                <a:extLst>
                  <a:ext uri="{FF2B5EF4-FFF2-40B4-BE49-F238E27FC236}">
                    <a16:creationId xmlns:a16="http://schemas.microsoft.com/office/drawing/2014/main" id="{ABE79569-BB31-41F9-B5F4-60686D8F50C3}"/>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64" name="Freeform 299">
                <a:extLst>
                  <a:ext uri="{FF2B5EF4-FFF2-40B4-BE49-F238E27FC236}">
                    <a16:creationId xmlns:a16="http://schemas.microsoft.com/office/drawing/2014/main" id="{76742D68-AE68-42FD-A4A7-E5872645443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5" name="Group 2124">
              <a:extLst>
                <a:ext uri="{FF2B5EF4-FFF2-40B4-BE49-F238E27FC236}">
                  <a16:creationId xmlns:a16="http://schemas.microsoft.com/office/drawing/2014/main" id="{1A1978BC-4A89-4226-BAC4-BBB640E8614E}"/>
                </a:ext>
              </a:extLst>
            </p:cNvPr>
            <p:cNvGrpSpPr/>
            <p:nvPr/>
          </p:nvGrpSpPr>
          <p:grpSpPr>
            <a:xfrm>
              <a:off x="3004365" y="8384141"/>
              <a:ext cx="2628934" cy="423828"/>
              <a:chOff x="10446192" y="8894211"/>
              <a:chExt cx="3499111" cy="564115"/>
            </a:xfrm>
            <a:grpFill/>
          </p:grpSpPr>
          <p:sp>
            <p:nvSpPr>
              <p:cNvPr id="2147" name="Freeform 300">
                <a:extLst>
                  <a:ext uri="{FF2B5EF4-FFF2-40B4-BE49-F238E27FC236}">
                    <a16:creationId xmlns:a16="http://schemas.microsoft.com/office/drawing/2014/main" id="{4B11872D-4538-46FD-9E94-03B214FD491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8" name="Freeform 301">
                <a:extLst>
                  <a:ext uri="{FF2B5EF4-FFF2-40B4-BE49-F238E27FC236}">
                    <a16:creationId xmlns:a16="http://schemas.microsoft.com/office/drawing/2014/main" id="{8F35BEE0-7E5F-4BC6-9617-C376C80D38E8}"/>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9" name="Freeform 302">
                <a:extLst>
                  <a:ext uri="{FF2B5EF4-FFF2-40B4-BE49-F238E27FC236}">
                    <a16:creationId xmlns:a16="http://schemas.microsoft.com/office/drawing/2014/main" id="{8B23FB61-5A7A-450C-9C02-63A6720A338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0" name="Freeform 303">
                <a:extLst>
                  <a:ext uri="{FF2B5EF4-FFF2-40B4-BE49-F238E27FC236}">
                    <a16:creationId xmlns:a16="http://schemas.microsoft.com/office/drawing/2014/main" id="{0A33A878-630D-44F5-87CC-FF7BB27671F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1" name="Freeform 304">
                <a:extLst>
                  <a:ext uri="{FF2B5EF4-FFF2-40B4-BE49-F238E27FC236}">
                    <a16:creationId xmlns:a16="http://schemas.microsoft.com/office/drawing/2014/main" id="{60A275D7-7B07-4385-AD0C-8E331ECEE57B}"/>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2" name="Freeform 305">
                <a:extLst>
                  <a:ext uri="{FF2B5EF4-FFF2-40B4-BE49-F238E27FC236}">
                    <a16:creationId xmlns:a16="http://schemas.microsoft.com/office/drawing/2014/main" id="{B5A47FA7-F7F8-4B6E-9959-D58534C8C6AB}"/>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3" name="Freeform 306">
                <a:extLst>
                  <a:ext uri="{FF2B5EF4-FFF2-40B4-BE49-F238E27FC236}">
                    <a16:creationId xmlns:a16="http://schemas.microsoft.com/office/drawing/2014/main" id="{BA44007D-370D-40C0-AD5D-98D7B3BE23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4" name="Freeform 307">
                <a:extLst>
                  <a:ext uri="{FF2B5EF4-FFF2-40B4-BE49-F238E27FC236}">
                    <a16:creationId xmlns:a16="http://schemas.microsoft.com/office/drawing/2014/main" id="{713F1F9D-F8F5-443E-9B1F-8135D224E43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55" name="Freeform 308">
                <a:extLst>
                  <a:ext uri="{FF2B5EF4-FFF2-40B4-BE49-F238E27FC236}">
                    <a16:creationId xmlns:a16="http://schemas.microsoft.com/office/drawing/2014/main" id="{3A65E5DD-1999-440A-B037-3F8BB946849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6" name="Group 2125">
              <a:extLst>
                <a:ext uri="{FF2B5EF4-FFF2-40B4-BE49-F238E27FC236}">
                  <a16:creationId xmlns:a16="http://schemas.microsoft.com/office/drawing/2014/main" id="{C2AF9890-3C5C-46E9-A4A5-A1A01EB0B99D}"/>
                </a:ext>
              </a:extLst>
            </p:cNvPr>
            <p:cNvGrpSpPr/>
            <p:nvPr/>
          </p:nvGrpSpPr>
          <p:grpSpPr>
            <a:xfrm>
              <a:off x="5860659" y="5528326"/>
              <a:ext cx="422999" cy="2629633"/>
              <a:chOff x="14247920" y="5093121"/>
              <a:chExt cx="563011" cy="3500042"/>
            </a:xfrm>
            <a:grpFill/>
          </p:grpSpPr>
          <p:sp>
            <p:nvSpPr>
              <p:cNvPr id="2138" name="Freeform 309">
                <a:extLst>
                  <a:ext uri="{FF2B5EF4-FFF2-40B4-BE49-F238E27FC236}">
                    <a16:creationId xmlns:a16="http://schemas.microsoft.com/office/drawing/2014/main" id="{0E204BC1-5314-4338-96D2-F7AEBCFF1FB8}"/>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9" name="Freeform 310">
                <a:extLst>
                  <a:ext uri="{FF2B5EF4-FFF2-40B4-BE49-F238E27FC236}">
                    <a16:creationId xmlns:a16="http://schemas.microsoft.com/office/drawing/2014/main" id="{EEC8220A-B1DF-470C-9F83-73808CB43CA3}"/>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0" name="Freeform 311">
                <a:extLst>
                  <a:ext uri="{FF2B5EF4-FFF2-40B4-BE49-F238E27FC236}">
                    <a16:creationId xmlns:a16="http://schemas.microsoft.com/office/drawing/2014/main" id="{2EB28323-A3FC-4DBF-951B-D8E333DBEBF2}"/>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1" name="Freeform 312">
                <a:extLst>
                  <a:ext uri="{FF2B5EF4-FFF2-40B4-BE49-F238E27FC236}">
                    <a16:creationId xmlns:a16="http://schemas.microsoft.com/office/drawing/2014/main" id="{91FD725B-4434-412B-859E-DDA4EA7C135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2" name="Freeform 313">
                <a:extLst>
                  <a:ext uri="{FF2B5EF4-FFF2-40B4-BE49-F238E27FC236}">
                    <a16:creationId xmlns:a16="http://schemas.microsoft.com/office/drawing/2014/main" id="{B144FB88-A27F-49A2-81A7-551EF5AE14A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3" name="Freeform 314">
                <a:extLst>
                  <a:ext uri="{FF2B5EF4-FFF2-40B4-BE49-F238E27FC236}">
                    <a16:creationId xmlns:a16="http://schemas.microsoft.com/office/drawing/2014/main" id="{4CD68641-72CF-45A2-9A24-357DFA1CCE1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4" name="Freeform 315">
                <a:extLst>
                  <a:ext uri="{FF2B5EF4-FFF2-40B4-BE49-F238E27FC236}">
                    <a16:creationId xmlns:a16="http://schemas.microsoft.com/office/drawing/2014/main" id="{F3691BE5-0B2B-4638-8714-07112A0139F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5" name="Freeform 316">
                <a:extLst>
                  <a:ext uri="{FF2B5EF4-FFF2-40B4-BE49-F238E27FC236}">
                    <a16:creationId xmlns:a16="http://schemas.microsoft.com/office/drawing/2014/main" id="{7A84365F-D12D-4F96-A2BF-FDACB613E63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46" name="Freeform 317">
                <a:extLst>
                  <a:ext uri="{FF2B5EF4-FFF2-40B4-BE49-F238E27FC236}">
                    <a16:creationId xmlns:a16="http://schemas.microsoft.com/office/drawing/2014/main" id="{E8844BD8-76D3-473D-B80A-400B1134B6BA}"/>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27" name="Group 2126">
              <a:extLst>
                <a:ext uri="{FF2B5EF4-FFF2-40B4-BE49-F238E27FC236}">
                  <a16:creationId xmlns:a16="http://schemas.microsoft.com/office/drawing/2014/main" id="{BBDCCD0F-95E4-4A4C-89D4-BB97E6FA854E}"/>
                </a:ext>
              </a:extLst>
            </p:cNvPr>
            <p:cNvGrpSpPr/>
            <p:nvPr/>
          </p:nvGrpSpPr>
          <p:grpSpPr>
            <a:xfrm>
              <a:off x="2354005" y="5528326"/>
              <a:ext cx="422999" cy="2629633"/>
              <a:chOff x="9580563" y="5093121"/>
              <a:chExt cx="563011" cy="3500042"/>
            </a:xfrm>
            <a:grpFill/>
            <a:effectLst/>
          </p:grpSpPr>
          <p:sp>
            <p:nvSpPr>
              <p:cNvPr id="2129" name="Freeform 318">
                <a:extLst>
                  <a:ext uri="{FF2B5EF4-FFF2-40B4-BE49-F238E27FC236}">
                    <a16:creationId xmlns:a16="http://schemas.microsoft.com/office/drawing/2014/main" id="{021C3E7B-FAC6-4D6C-BB2D-9A4ECC309D58}"/>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0" name="Freeform 319">
                <a:extLst>
                  <a:ext uri="{FF2B5EF4-FFF2-40B4-BE49-F238E27FC236}">
                    <a16:creationId xmlns:a16="http://schemas.microsoft.com/office/drawing/2014/main" id="{78E407C2-CECD-4BAC-8F4D-766DDFA41F61}"/>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1" name="Freeform 320">
                <a:extLst>
                  <a:ext uri="{FF2B5EF4-FFF2-40B4-BE49-F238E27FC236}">
                    <a16:creationId xmlns:a16="http://schemas.microsoft.com/office/drawing/2014/main" id="{971D7579-A220-4E22-9FF9-CE07B93F1CC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2" name="Freeform 321">
                <a:extLst>
                  <a:ext uri="{FF2B5EF4-FFF2-40B4-BE49-F238E27FC236}">
                    <a16:creationId xmlns:a16="http://schemas.microsoft.com/office/drawing/2014/main" id="{40956A11-3595-46F7-917A-4C5E3B92A64F}"/>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3" name="Freeform 322">
                <a:extLst>
                  <a:ext uri="{FF2B5EF4-FFF2-40B4-BE49-F238E27FC236}">
                    <a16:creationId xmlns:a16="http://schemas.microsoft.com/office/drawing/2014/main" id="{513D4866-566E-46CD-AEDF-E0C5D4682FE5}"/>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4" name="Freeform 323">
                <a:extLst>
                  <a:ext uri="{FF2B5EF4-FFF2-40B4-BE49-F238E27FC236}">
                    <a16:creationId xmlns:a16="http://schemas.microsoft.com/office/drawing/2014/main" id="{461BB442-8308-4EBF-B1BA-692752DA34AB}"/>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5" name="Freeform 324">
                <a:extLst>
                  <a:ext uri="{FF2B5EF4-FFF2-40B4-BE49-F238E27FC236}">
                    <a16:creationId xmlns:a16="http://schemas.microsoft.com/office/drawing/2014/main" id="{BD91E636-ACB7-4D5C-AB5C-3FA072EC0DE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6" name="Freeform 325">
                <a:extLst>
                  <a:ext uri="{FF2B5EF4-FFF2-40B4-BE49-F238E27FC236}">
                    <a16:creationId xmlns:a16="http://schemas.microsoft.com/office/drawing/2014/main" id="{E9518ED1-0212-4746-BD2E-6C16919FDB8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37" name="Freeform 326">
                <a:extLst>
                  <a:ext uri="{FF2B5EF4-FFF2-40B4-BE49-F238E27FC236}">
                    <a16:creationId xmlns:a16="http://schemas.microsoft.com/office/drawing/2014/main" id="{9F3E2086-20DF-4C66-8608-03B2ABB4996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128" name="Freeform 290">
              <a:extLst>
                <a:ext uri="{FF2B5EF4-FFF2-40B4-BE49-F238E27FC236}">
                  <a16:creationId xmlns:a16="http://schemas.microsoft.com/office/drawing/2014/main" id="{FB055F46-A3A9-4CF8-BAA1-241CE6D77CE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grpSp>
      <p:grpSp>
        <p:nvGrpSpPr>
          <p:cNvPr id="2165" name="Group 2164">
            <a:extLst>
              <a:ext uri="{FF2B5EF4-FFF2-40B4-BE49-F238E27FC236}">
                <a16:creationId xmlns:a16="http://schemas.microsoft.com/office/drawing/2014/main" id="{761B0435-5F1A-41E0-B866-98D3AC98E8E7}"/>
              </a:ext>
            </a:extLst>
          </p:cNvPr>
          <p:cNvGrpSpPr/>
          <p:nvPr/>
        </p:nvGrpSpPr>
        <p:grpSpPr>
          <a:xfrm>
            <a:off x="17321328" y="3677654"/>
            <a:ext cx="2152562" cy="2152562"/>
            <a:chOff x="2354005" y="4878316"/>
            <a:chExt cx="3929653" cy="3929653"/>
          </a:xfrm>
          <a:solidFill>
            <a:schemeClr val="accent5"/>
          </a:solidFill>
        </p:grpSpPr>
        <p:grpSp>
          <p:nvGrpSpPr>
            <p:cNvPr id="2166" name="Group 2165">
              <a:extLst>
                <a:ext uri="{FF2B5EF4-FFF2-40B4-BE49-F238E27FC236}">
                  <a16:creationId xmlns:a16="http://schemas.microsoft.com/office/drawing/2014/main" id="{6B677BB8-A6B4-4C84-9337-2DC617C3064E}"/>
                </a:ext>
              </a:extLst>
            </p:cNvPr>
            <p:cNvGrpSpPr/>
            <p:nvPr/>
          </p:nvGrpSpPr>
          <p:grpSpPr>
            <a:xfrm>
              <a:off x="3004365" y="4878316"/>
              <a:ext cx="2628934" cy="423828"/>
              <a:chOff x="10446192" y="4227958"/>
              <a:chExt cx="3499111" cy="564115"/>
            </a:xfrm>
            <a:grpFill/>
          </p:grpSpPr>
          <p:sp>
            <p:nvSpPr>
              <p:cNvPr id="2198" name="Freeform 291">
                <a:extLst>
                  <a:ext uri="{FF2B5EF4-FFF2-40B4-BE49-F238E27FC236}">
                    <a16:creationId xmlns:a16="http://schemas.microsoft.com/office/drawing/2014/main" id="{6E3EAA03-A812-486E-952D-E924547163B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9" name="Freeform 292">
                <a:extLst>
                  <a:ext uri="{FF2B5EF4-FFF2-40B4-BE49-F238E27FC236}">
                    <a16:creationId xmlns:a16="http://schemas.microsoft.com/office/drawing/2014/main" id="{AAD6C720-2684-4610-9C55-5C10536281B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0" name="Freeform 293">
                <a:extLst>
                  <a:ext uri="{FF2B5EF4-FFF2-40B4-BE49-F238E27FC236}">
                    <a16:creationId xmlns:a16="http://schemas.microsoft.com/office/drawing/2014/main" id="{738450CA-9C91-49C5-A001-9AA7F8F9DF0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1" name="Freeform 294">
                <a:extLst>
                  <a:ext uri="{FF2B5EF4-FFF2-40B4-BE49-F238E27FC236}">
                    <a16:creationId xmlns:a16="http://schemas.microsoft.com/office/drawing/2014/main" id="{E4E72181-2576-4D14-8F60-E87DDAC9385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2" name="Freeform 295">
                <a:extLst>
                  <a:ext uri="{FF2B5EF4-FFF2-40B4-BE49-F238E27FC236}">
                    <a16:creationId xmlns:a16="http://schemas.microsoft.com/office/drawing/2014/main" id="{EA9C115C-A95B-44FD-9818-757CC960701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3" name="Freeform 296">
                <a:extLst>
                  <a:ext uri="{FF2B5EF4-FFF2-40B4-BE49-F238E27FC236}">
                    <a16:creationId xmlns:a16="http://schemas.microsoft.com/office/drawing/2014/main" id="{9EB6AF76-6966-4E40-8B56-B93722E41B5E}"/>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4" name="Freeform 297">
                <a:extLst>
                  <a:ext uri="{FF2B5EF4-FFF2-40B4-BE49-F238E27FC236}">
                    <a16:creationId xmlns:a16="http://schemas.microsoft.com/office/drawing/2014/main" id="{E13AD630-9B75-4184-BD1C-D5AABB23D91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5" name="Freeform 298">
                <a:extLst>
                  <a:ext uri="{FF2B5EF4-FFF2-40B4-BE49-F238E27FC236}">
                    <a16:creationId xmlns:a16="http://schemas.microsoft.com/office/drawing/2014/main" id="{11535E9E-D175-4354-8EE0-8DC7A0040B12}"/>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06" name="Freeform 299">
                <a:extLst>
                  <a:ext uri="{FF2B5EF4-FFF2-40B4-BE49-F238E27FC236}">
                    <a16:creationId xmlns:a16="http://schemas.microsoft.com/office/drawing/2014/main" id="{9006F6F1-107C-44B3-89B4-9C6DEACFE0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7" name="Group 2166">
              <a:extLst>
                <a:ext uri="{FF2B5EF4-FFF2-40B4-BE49-F238E27FC236}">
                  <a16:creationId xmlns:a16="http://schemas.microsoft.com/office/drawing/2014/main" id="{5641BC8E-9A5A-46E4-9C2F-5D4D7DC59B6A}"/>
                </a:ext>
              </a:extLst>
            </p:cNvPr>
            <p:cNvGrpSpPr/>
            <p:nvPr/>
          </p:nvGrpSpPr>
          <p:grpSpPr>
            <a:xfrm>
              <a:off x="3004365" y="8384141"/>
              <a:ext cx="2628934" cy="423828"/>
              <a:chOff x="10446192" y="8894211"/>
              <a:chExt cx="3499111" cy="564115"/>
            </a:xfrm>
            <a:grpFill/>
          </p:grpSpPr>
          <p:sp>
            <p:nvSpPr>
              <p:cNvPr id="2189" name="Freeform 300">
                <a:extLst>
                  <a:ext uri="{FF2B5EF4-FFF2-40B4-BE49-F238E27FC236}">
                    <a16:creationId xmlns:a16="http://schemas.microsoft.com/office/drawing/2014/main" id="{B34C985B-53D0-48B2-9CFC-FCB7D66D601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0" name="Freeform 301">
                <a:extLst>
                  <a:ext uri="{FF2B5EF4-FFF2-40B4-BE49-F238E27FC236}">
                    <a16:creationId xmlns:a16="http://schemas.microsoft.com/office/drawing/2014/main" id="{F96914C1-0FDE-4CE2-AB81-9E0F718004F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1" name="Freeform 302">
                <a:extLst>
                  <a:ext uri="{FF2B5EF4-FFF2-40B4-BE49-F238E27FC236}">
                    <a16:creationId xmlns:a16="http://schemas.microsoft.com/office/drawing/2014/main" id="{547A8302-4712-43BF-8277-A9BFDA6D7F0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2" name="Freeform 303">
                <a:extLst>
                  <a:ext uri="{FF2B5EF4-FFF2-40B4-BE49-F238E27FC236}">
                    <a16:creationId xmlns:a16="http://schemas.microsoft.com/office/drawing/2014/main" id="{7C7EFDD0-AD9E-4254-9BEC-4E551D663563}"/>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3" name="Freeform 304">
                <a:extLst>
                  <a:ext uri="{FF2B5EF4-FFF2-40B4-BE49-F238E27FC236}">
                    <a16:creationId xmlns:a16="http://schemas.microsoft.com/office/drawing/2014/main" id="{7FF6AC37-75CA-4E79-B225-39D94A279BFF}"/>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4" name="Freeform 305">
                <a:extLst>
                  <a:ext uri="{FF2B5EF4-FFF2-40B4-BE49-F238E27FC236}">
                    <a16:creationId xmlns:a16="http://schemas.microsoft.com/office/drawing/2014/main" id="{162B5985-8B15-4175-9B21-0E5BAA6BCBDB}"/>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5" name="Freeform 306">
                <a:extLst>
                  <a:ext uri="{FF2B5EF4-FFF2-40B4-BE49-F238E27FC236}">
                    <a16:creationId xmlns:a16="http://schemas.microsoft.com/office/drawing/2014/main" id="{849E5D19-DAFF-41E7-B6FB-9E64561FAD32}"/>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6" name="Freeform 307">
                <a:extLst>
                  <a:ext uri="{FF2B5EF4-FFF2-40B4-BE49-F238E27FC236}">
                    <a16:creationId xmlns:a16="http://schemas.microsoft.com/office/drawing/2014/main" id="{F27BCFE2-2A20-4452-85CE-DCC678217A6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97" name="Freeform 308">
                <a:extLst>
                  <a:ext uri="{FF2B5EF4-FFF2-40B4-BE49-F238E27FC236}">
                    <a16:creationId xmlns:a16="http://schemas.microsoft.com/office/drawing/2014/main" id="{ED29DA0E-51D7-453E-9D4B-D578C2F80BF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8" name="Group 2167">
              <a:extLst>
                <a:ext uri="{FF2B5EF4-FFF2-40B4-BE49-F238E27FC236}">
                  <a16:creationId xmlns:a16="http://schemas.microsoft.com/office/drawing/2014/main" id="{826ECAE0-198F-443A-9D53-99BB379F15C4}"/>
                </a:ext>
              </a:extLst>
            </p:cNvPr>
            <p:cNvGrpSpPr/>
            <p:nvPr/>
          </p:nvGrpSpPr>
          <p:grpSpPr>
            <a:xfrm>
              <a:off x="5860659" y="5528326"/>
              <a:ext cx="422999" cy="2629633"/>
              <a:chOff x="14247920" y="5093121"/>
              <a:chExt cx="563011" cy="3500042"/>
            </a:xfrm>
            <a:grpFill/>
          </p:grpSpPr>
          <p:sp>
            <p:nvSpPr>
              <p:cNvPr id="2180" name="Freeform 309">
                <a:extLst>
                  <a:ext uri="{FF2B5EF4-FFF2-40B4-BE49-F238E27FC236}">
                    <a16:creationId xmlns:a16="http://schemas.microsoft.com/office/drawing/2014/main" id="{4290341F-1267-443F-95D5-23BDD6C219C0}"/>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1" name="Freeform 310">
                <a:extLst>
                  <a:ext uri="{FF2B5EF4-FFF2-40B4-BE49-F238E27FC236}">
                    <a16:creationId xmlns:a16="http://schemas.microsoft.com/office/drawing/2014/main" id="{ABE4508C-ED6D-4A85-8C95-467F1CEB3E8C}"/>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2" name="Freeform 311">
                <a:extLst>
                  <a:ext uri="{FF2B5EF4-FFF2-40B4-BE49-F238E27FC236}">
                    <a16:creationId xmlns:a16="http://schemas.microsoft.com/office/drawing/2014/main" id="{D4E85C3C-72C5-4B42-B245-C842D2F896B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3" name="Freeform 312">
                <a:extLst>
                  <a:ext uri="{FF2B5EF4-FFF2-40B4-BE49-F238E27FC236}">
                    <a16:creationId xmlns:a16="http://schemas.microsoft.com/office/drawing/2014/main" id="{39AB7AF7-565C-42FD-93E9-180C8627561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4" name="Freeform 313">
                <a:extLst>
                  <a:ext uri="{FF2B5EF4-FFF2-40B4-BE49-F238E27FC236}">
                    <a16:creationId xmlns:a16="http://schemas.microsoft.com/office/drawing/2014/main" id="{BBCBA77A-1794-4E2C-936A-2689F170B98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5" name="Freeform 314">
                <a:extLst>
                  <a:ext uri="{FF2B5EF4-FFF2-40B4-BE49-F238E27FC236}">
                    <a16:creationId xmlns:a16="http://schemas.microsoft.com/office/drawing/2014/main" id="{CE067CF6-8C03-4397-8A0E-E06DCD494B3D}"/>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6" name="Freeform 315">
                <a:extLst>
                  <a:ext uri="{FF2B5EF4-FFF2-40B4-BE49-F238E27FC236}">
                    <a16:creationId xmlns:a16="http://schemas.microsoft.com/office/drawing/2014/main" id="{0561FFE2-8A75-40CA-BAAD-4249C60001A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7" name="Freeform 316">
                <a:extLst>
                  <a:ext uri="{FF2B5EF4-FFF2-40B4-BE49-F238E27FC236}">
                    <a16:creationId xmlns:a16="http://schemas.microsoft.com/office/drawing/2014/main" id="{88765CA5-8809-450D-9EE4-665FF89CFC5E}"/>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88" name="Freeform 317">
                <a:extLst>
                  <a:ext uri="{FF2B5EF4-FFF2-40B4-BE49-F238E27FC236}">
                    <a16:creationId xmlns:a16="http://schemas.microsoft.com/office/drawing/2014/main" id="{F3AC1C82-FD5C-4CE3-9E58-6C6D1ACAFD9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169" name="Group 2168">
              <a:extLst>
                <a:ext uri="{FF2B5EF4-FFF2-40B4-BE49-F238E27FC236}">
                  <a16:creationId xmlns:a16="http://schemas.microsoft.com/office/drawing/2014/main" id="{98BD984F-6CB3-45BA-8D61-B8CE3638B79D}"/>
                </a:ext>
              </a:extLst>
            </p:cNvPr>
            <p:cNvGrpSpPr/>
            <p:nvPr/>
          </p:nvGrpSpPr>
          <p:grpSpPr>
            <a:xfrm>
              <a:off x="2354005" y="5528326"/>
              <a:ext cx="422999" cy="2629633"/>
              <a:chOff x="9580563" y="5093121"/>
              <a:chExt cx="563011" cy="3500042"/>
            </a:xfrm>
            <a:grpFill/>
            <a:effectLst/>
          </p:grpSpPr>
          <p:sp>
            <p:nvSpPr>
              <p:cNvPr id="2171" name="Freeform 318">
                <a:extLst>
                  <a:ext uri="{FF2B5EF4-FFF2-40B4-BE49-F238E27FC236}">
                    <a16:creationId xmlns:a16="http://schemas.microsoft.com/office/drawing/2014/main" id="{FB4D7DF9-44C5-4A3E-98F3-327F8688C91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2" name="Freeform 319">
                <a:extLst>
                  <a:ext uri="{FF2B5EF4-FFF2-40B4-BE49-F238E27FC236}">
                    <a16:creationId xmlns:a16="http://schemas.microsoft.com/office/drawing/2014/main" id="{EC12EC36-89E3-4F26-8E4D-6F1CBE0B0D6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3" name="Freeform 320">
                <a:extLst>
                  <a:ext uri="{FF2B5EF4-FFF2-40B4-BE49-F238E27FC236}">
                    <a16:creationId xmlns:a16="http://schemas.microsoft.com/office/drawing/2014/main" id="{5590B538-4264-4FC5-8992-C4BE8D15DB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4" name="Freeform 321">
                <a:extLst>
                  <a:ext uri="{FF2B5EF4-FFF2-40B4-BE49-F238E27FC236}">
                    <a16:creationId xmlns:a16="http://schemas.microsoft.com/office/drawing/2014/main" id="{1A8AC049-E110-4F18-8367-DAA08DBBBB01}"/>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5" name="Freeform 322">
                <a:extLst>
                  <a:ext uri="{FF2B5EF4-FFF2-40B4-BE49-F238E27FC236}">
                    <a16:creationId xmlns:a16="http://schemas.microsoft.com/office/drawing/2014/main" id="{CB8BADFD-1010-4685-810B-CC67DB1EF2B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6" name="Freeform 323">
                <a:extLst>
                  <a:ext uri="{FF2B5EF4-FFF2-40B4-BE49-F238E27FC236}">
                    <a16:creationId xmlns:a16="http://schemas.microsoft.com/office/drawing/2014/main" id="{DED6BC32-212E-401A-BA6E-0A7C643132DD}"/>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7" name="Freeform 324">
                <a:extLst>
                  <a:ext uri="{FF2B5EF4-FFF2-40B4-BE49-F238E27FC236}">
                    <a16:creationId xmlns:a16="http://schemas.microsoft.com/office/drawing/2014/main" id="{F6EEFF8E-2CC4-4487-8767-58056BC1302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8" name="Freeform 325">
                <a:extLst>
                  <a:ext uri="{FF2B5EF4-FFF2-40B4-BE49-F238E27FC236}">
                    <a16:creationId xmlns:a16="http://schemas.microsoft.com/office/drawing/2014/main" id="{D22E3D20-4072-489C-8FA7-AC49E85FBA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179" name="Freeform 326">
                <a:extLst>
                  <a:ext uri="{FF2B5EF4-FFF2-40B4-BE49-F238E27FC236}">
                    <a16:creationId xmlns:a16="http://schemas.microsoft.com/office/drawing/2014/main" id="{E403210F-D0CC-4552-A707-3EC2DA44B9E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170" name="Freeform 290">
              <a:extLst>
                <a:ext uri="{FF2B5EF4-FFF2-40B4-BE49-F238E27FC236}">
                  <a16:creationId xmlns:a16="http://schemas.microsoft.com/office/drawing/2014/main" id="{2277A0C9-8567-4104-A9D3-D79A3C3BCD9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p>
          </p:txBody>
        </p:sp>
      </p:grpSp>
      <p:grpSp>
        <p:nvGrpSpPr>
          <p:cNvPr id="2207" name="Group 2206">
            <a:extLst>
              <a:ext uri="{FF2B5EF4-FFF2-40B4-BE49-F238E27FC236}">
                <a16:creationId xmlns:a16="http://schemas.microsoft.com/office/drawing/2014/main" id="{04F22804-A678-4BF4-827C-EF4A4479E1DD}"/>
              </a:ext>
            </a:extLst>
          </p:cNvPr>
          <p:cNvGrpSpPr/>
          <p:nvPr/>
        </p:nvGrpSpPr>
        <p:grpSpPr>
          <a:xfrm>
            <a:off x="5051151" y="7629948"/>
            <a:ext cx="2152562" cy="2152562"/>
            <a:chOff x="2354005" y="4878316"/>
            <a:chExt cx="3929653" cy="3929653"/>
          </a:xfrm>
          <a:solidFill>
            <a:schemeClr val="accent2"/>
          </a:solidFill>
        </p:grpSpPr>
        <p:grpSp>
          <p:nvGrpSpPr>
            <p:cNvPr id="2208" name="Group 2207">
              <a:extLst>
                <a:ext uri="{FF2B5EF4-FFF2-40B4-BE49-F238E27FC236}">
                  <a16:creationId xmlns:a16="http://schemas.microsoft.com/office/drawing/2014/main" id="{7AB35330-BBE5-4739-BB65-8C87FEEDF546}"/>
                </a:ext>
              </a:extLst>
            </p:cNvPr>
            <p:cNvGrpSpPr/>
            <p:nvPr/>
          </p:nvGrpSpPr>
          <p:grpSpPr>
            <a:xfrm>
              <a:off x="3004365" y="4878316"/>
              <a:ext cx="2628934" cy="423828"/>
              <a:chOff x="10446192" y="4227958"/>
              <a:chExt cx="3499111" cy="564115"/>
            </a:xfrm>
            <a:grpFill/>
          </p:grpSpPr>
          <p:sp>
            <p:nvSpPr>
              <p:cNvPr id="2240" name="Freeform 291">
                <a:extLst>
                  <a:ext uri="{FF2B5EF4-FFF2-40B4-BE49-F238E27FC236}">
                    <a16:creationId xmlns:a16="http://schemas.microsoft.com/office/drawing/2014/main" id="{64046DA1-0472-4FC8-9107-A63AF399532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1" name="Freeform 292">
                <a:extLst>
                  <a:ext uri="{FF2B5EF4-FFF2-40B4-BE49-F238E27FC236}">
                    <a16:creationId xmlns:a16="http://schemas.microsoft.com/office/drawing/2014/main" id="{F0359226-6D37-4D31-821E-15CB95E22D58}"/>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2" name="Freeform 293">
                <a:extLst>
                  <a:ext uri="{FF2B5EF4-FFF2-40B4-BE49-F238E27FC236}">
                    <a16:creationId xmlns:a16="http://schemas.microsoft.com/office/drawing/2014/main" id="{B18BBE90-990F-49C1-A421-D00DA68EC582}"/>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3" name="Freeform 294">
                <a:extLst>
                  <a:ext uri="{FF2B5EF4-FFF2-40B4-BE49-F238E27FC236}">
                    <a16:creationId xmlns:a16="http://schemas.microsoft.com/office/drawing/2014/main" id="{1C413A88-5D6B-4739-9C80-674755AC217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4" name="Freeform 295">
                <a:extLst>
                  <a:ext uri="{FF2B5EF4-FFF2-40B4-BE49-F238E27FC236}">
                    <a16:creationId xmlns:a16="http://schemas.microsoft.com/office/drawing/2014/main" id="{B521205F-A2ED-4D2A-AA33-D5A020DE4103}"/>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5" name="Freeform 296">
                <a:extLst>
                  <a:ext uri="{FF2B5EF4-FFF2-40B4-BE49-F238E27FC236}">
                    <a16:creationId xmlns:a16="http://schemas.microsoft.com/office/drawing/2014/main" id="{314477B4-D7D0-424D-ACBE-7B386248446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6" name="Freeform 297">
                <a:extLst>
                  <a:ext uri="{FF2B5EF4-FFF2-40B4-BE49-F238E27FC236}">
                    <a16:creationId xmlns:a16="http://schemas.microsoft.com/office/drawing/2014/main" id="{17369D57-E1A5-4707-AC89-404739E65C0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7" name="Freeform 298">
                <a:extLst>
                  <a:ext uri="{FF2B5EF4-FFF2-40B4-BE49-F238E27FC236}">
                    <a16:creationId xmlns:a16="http://schemas.microsoft.com/office/drawing/2014/main" id="{3227F0DB-ABD4-41D7-9107-B469684E85B8}"/>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48" name="Freeform 299">
                <a:extLst>
                  <a:ext uri="{FF2B5EF4-FFF2-40B4-BE49-F238E27FC236}">
                    <a16:creationId xmlns:a16="http://schemas.microsoft.com/office/drawing/2014/main" id="{762999CE-212C-4C33-A27C-B4C528DBA434}"/>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09" name="Group 2208">
              <a:extLst>
                <a:ext uri="{FF2B5EF4-FFF2-40B4-BE49-F238E27FC236}">
                  <a16:creationId xmlns:a16="http://schemas.microsoft.com/office/drawing/2014/main" id="{E50F6275-3EB4-4B0E-95E6-A40C0736B9E1}"/>
                </a:ext>
              </a:extLst>
            </p:cNvPr>
            <p:cNvGrpSpPr/>
            <p:nvPr/>
          </p:nvGrpSpPr>
          <p:grpSpPr>
            <a:xfrm>
              <a:off x="3004365" y="8384141"/>
              <a:ext cx="2628934" cy="423828"/>
              <a:chOff x="10446192" y="8894211"/>
              <a:chExt cx="3499111" cy="564115"/>
            </a:xfrm>
            <a:grpFill/>
          </p:grpSpPr>
          <p:sp>
            <p:nvSpPr>
              <p:cNvPr id="2231" name="Freeform 300">
                <a:extLst>
                  <a:ext uri="{FF2B5EF4-FFF2-40B4-BE49-F238E27FC236}">
                    <a16:creationId xmlns:a16="http://schemas.microsoft.com/office/drawing/2014/main" id="{E7F5CFB1-DC41-447F-BE1D-24262CBE7D8C}"/>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2" name="Freeform 301">
                <a:extLst>
                  <a:ext uri="{FF2B5EF4-FFF2-40B4-BE49-F238E27FC236}">
                    <a16:creationId xmlns:a16="http://schemas.microsoft.com/office/drawing/2014/main" id="{B071091A-4841-43AC-9EE2-DAC0F22B49D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3" name="Freeform 302">
                <a:extLst>
                  <a:ext uri="{FF2B5EF4-FFF2-40B4-BE49-F238E27FC236}">
                    <a16:creationId xmlns:a16="http://schemas.microsoft.com/office/drawing/2014/main" id="{808EDFAE-29D3-442C-BB46-A0B0ABFA94E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4" name="Freeform 303">
                <a:extLst>
                  <a:ext uri="{FF2B5EF4-FFF2-40B4-BE49-F238E27FC236}">
                    <a16:creationId xmlns:a16="http://schemas.microsoft.com/office/drawing/2014/main" id="{6E33D902-9CB0-42D5-8B8F-7E63FD25F4C2}"/>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5" name="Freeform 304">
                <a:extLst>
                  <a:ext uri="{FF2B5EF4-FFF2-40B4-BE49-F238E27FC236}">
                    <a16:creationId xmlns:a16="http://schemas.microsoft.com/office/drawing/2014/main" id="{7EC47422-F903-4231-8D8E-0B1F84BF63F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6" name="Freeform 305">
                <a:extLst>
                  <a:ext uri="{FF2B5EF4-FFF2-40B4-BE49-F238E27FC236}">
                    <a16:creationId xmlns:a16="http://schemas.microsoft.com/office/drawing/2014/main" id="{483FE0D1-8CDB-4292-8F2E-C52A89C04F8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7" name="Freeform 306">
                <a:extLst>
                  <a:ext uri="{FF2B5EF4-FFF2-40B4-BE49-F238E27FC236}">
                    <a16:creationId xmlns:a16="http://schemas.microsoft.com/office/drawing/2014/main" id="{A1C465BE-B191-493B-9EF4-B1B2694D066F}"/>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8" name="Freeform 307">
                <a:extLst>
                  <a:ext uri="{FF2B5EF4-FFF2-40B4-BE49-F238E27FC236}">
                    <a16:creationId xmlns:a16="http://schemas.microsoft.com/office/drawing/2014/main" id="{8AFE9591-4D42-46A6-9A26-F011EC121606}"/>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9" name="Freeform 308">
                <a:extLst>
                  <a:ext uri="{FF2B5EF4-FFF2-40B4-BE49-F238E27FC236}">
                    <a16:creationId xmlns:a16="http://schemas.microsoft.com/office/drawing/2014/main" id="{32B4B709-CADC-4802-B6C7-96996999F15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10" name="Group 2209">
              <a:extLst>
                <a:ext uri="{FF2B5EF4-FFF2-40B4-BE49-F238E27FC236}">
                  <a16:creationId xmlns:a16="http://schemas.microsoft.com/office/drawing/2014/main" id="{E0F0609C-EA9D-4BB5-B22D-4726FF049EAD}"/>
                </a:ext>
              </a:extLst>
            </p:cNvPr>
            <p:cNvGrpSpPr/>
            <p:nvPr/>
          </p:nvGrpSpPr>
          <p:grpSpPr>
            <a:xfrm>
              <a:off x="5860659" y="5528326"/>
              <a:ext cx="422999" cy="2629633"/>
              <a:chOff x="14247920" y="5093121"/>
              <a:chExt cx="563011" cy="3500042"/>
            </a:xfrm>
            <a:grpFill/>
          </p:grpSpPr>
          <p:sp>
            <p:nvSpPr>
              <p:cNvPr id="2222" name="Freeform 309">
                <a:extLst>
                  <a:ext uri="{FF2B5EF4-FFF2-40B4-BE49-F238E27FC236}">
                    <a16:creationId xmlns:a16="http://schemas.microsoft.com/office/drawing/2014/main" id="{24374D10-CDBB-4648-B9DB-30CD67E3B2B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3" name="Freeform 310">
                <a:extLst>
                  <a:ext uri="{FF2B5EF4-FFF2-40B4-BE49-F238E27FC236}">
                    <a16:creationId xmlns:a16="http://schemas.microsoft.com/office/drawing/2014/main" id="{578B5F27-97A5-477C-954B-3763395AC44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4" name="Freeform 311">
                <a:extLst>
                  <a:ext uri="{FF2B5EF4-FFF2-40B4-BE49-F238E27FC236}">
                    <a16:creationId xmlns:a16="http://schemas.microsoft.com/office/drawing/2014/main" id="{64027408-6902-4FE8-AD0E-D6CAAD87A806}"/>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5" name="Freeform 312">
                <a:extLst>
                  <a:ext uri="{FF2B5EF4-FFF2-40B4-BE49-F238E27FC236}">
                    <a16:creationId xmlns:a16="http://schemas.microsoft.com/office/drawing/2014/main" id="{13E88141-B54F-4122-A9A7-A73E61B5E8A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6" name="Freeform 313">
                <a:extLst>
                  <a:ext uri="{FF2B5EF4-FFF2-40B4-BE49-F238E27FC236}">
                    <a16:creationId xmlns:a16="http://schemas.microsoft.com/office/drawing/2014/main" id="{ED36D7D9-4E1D-4985-866D-467F56EFE5B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7" name="Freeform 314">
                <a:extLst>
                  <a:ext uri="{FF2B5EF4-FFF2-40B4-BE49-F238E27FC236}">
                    <a16:creationId xmlns:a16="http://schemas.microsoft.com/office/drawing/2014/main" id="{307C992C-5341-4DDA-851A-DD3E7DA37F5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8" name="Freeform 315">
                <a:extLst>
                  <a:ext uri="{FF2B5EF4-FFF2-40B4-BE49-F238E27FC236}">
                    <a16:creationId xmlns:a16="http://schemas.microsoft.com/office/drawing/2014/main" id="{A7CD1C06-155E-453C-A90B-66526948BAB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9" name="Freeform 316">
                <a:extLst>
                  <a:ext uri="{FF2B5EF4-FFF2-40B4-BE49-F238E27FC236}">
                    <a16:creationId xmlns:a16="http://schemas.microsoft.com/office/drawing/2014/main" id="{27419B8D-ED36-4F5B-A013-846FDFE4E001}"/>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30" name="Freeform 317">
                <a:extLst>
                  <a:ext uri="{FF2B5EF4-FFF2-40B4-BE49-F238E27FC236}">
                    <a16:creationId xmlns:a16="http://schemas.microsoft.com/office/drawing/2014/main" id="{CB920559-7F36-4E89-B6A7-DDAA48ACB9A4}"/>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11" name="Group 2210">
              <a:extLst>
                <a:ext uri="{FF2B5EF4-FFF2-40B4-BE49-F238E27FC236}">
                  <a16:creationId xmlns:a16="http://schemas.microsoft.com/office/drawing/2014/main" id="{68E640D7-7915-43B0-8559-86185DF5C432}"/>
                </a:ext>
              </a:extLst>
            </p:cNvPr>
            <p:cNvGrpSpPr/>
            <p:nvPr/>
          </p:nvGrpSpPr>
          <p:grpSpPr>
            <a:xfrm>
              <a:off x="2354005" y="5528326"/>
              <a:ext cx="422999" cy="2629633"/>
              <a:chOff x="9580563" y="5093121"/>
              <a:chExt cx="563011" cy="3500042"/>
            </a:xfrm>
            <a:grpFill/>
            <a:effectLst/>
          </p:grpSpPr>
          <p:sp>
            <p:nvSpPr>
              <p:cNvPr id="2213" name="Freeform 318">
                <a:extLst>
                  <a:ext uri="{FF2B5EF4-FFF2-40B4-BE49-F238E27FC236}">
                    <a16:creationId xmlns:a16="http://schemas.microsoft.com/office/drawing/2014/main" id="{24CDB635-4C59-43EC-8521-849B2BC73D9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4" name="Freeform 319">
                <a:extLst>
                  <a:ext uri="{FF2B5EF4-FFF2-40B4-BE49-F238E27FC236}">
                    <a16:creationId xmlns:a16="http://schemas.microsoft.com/office/drawing/2014/main" id="{B84940A4-DE17-43DA-B861-66DE3B45789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5" name="Freeform 320">
                <a:extLst>
                  <a:ext uri="{FF2B5EF4-FFF2-40B4-BE49-F238E27FC236}">
                    <a16:creationId xmlns:a16="http://schemas.microsoft.com/office/drawing/2014/main" id="{140C9227-8E62-4307-AEF3-DD2A6693D6E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6" name="Freeform 321">
                <a:extLst>
                  <a:ext uri="{FF2B5EF4-FFF2-40B4-BE49-F238E27FC236}">
                    <a16:creationId xmlns:a16="http://schemas.microsoft.com/office/drawing/2014/main" id="{2F93A7A1-24BB-473E-934F-243E05F9B9B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7" name="Freeform 322">
                <a:extLst>
                  <a:ext uri="{FF2B5EF4-FFF2-40B4-BE49-F238E27FC236}">
                    <a16:creationId xmlns:a16="http://schemas.microsoft.com/office/drawing/2014/main" id="{8535C8CC-8ACF-4351-BAAB-877F49E296F3}"/>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8" name="Freeform 323">
                <a:extLst>
                  <a:ext uri="{FF2B5EF4-FFF2-40B4-BE49-F238E27FC236}">
                    <a16:creationId xmlns:a16="http://schemas.microsoft.com/office/drawing/2014/main" id="{7A337121-F454-40BE-A658-2B0EF643E5E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19" name="Freeform 324">
                <a:extLst>
                  <a:ext uri="{FF2B5EF4-FFF2-40B4-BE49-F238E27FC236}">
                    <a16:creationId xmlns:a16="http://schemas.microsoft.com/office/drawing/2014/main" id="{F119B264-892C-4FC4-99DF-27634725F81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0" name="Freeform 325">
                <a:extLst>
                  <a:ext uri="{FF2B5EF4-FFF2-40B4-BE49-F238E27FC236}">
                    <a16:creationId xmlns:a16="http://schemas.microsoft.com/office/drawing/2014/main" id="{6EA275B1-1CDE-4B94-8375-B1B9FE5DEE5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21" name="Freeform 326">
                <a:extLst>
                  <a:ext uri="{FF2B5EF4-FFF2-40B4-BE49-F238E27FC236}">
                    <a16:creationId xmlns:a16="http://schemas.microsoft.com/office/drawing/2014/main" id="{650294D1-F451-4F1F-9D74-4F9E3EBB2B6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212" name="Freeform 290">
              <a:extLst>
                <a:ext uri="{FF2B5EF4-FFF2-40B4-BE49-F238E27FC236}">
                  <a16:creationId xmlns:a16="http://schemas.microsoft.com/office/drawing/2014/main" id="{EFD5F75C-12B4-494D-A62E-31D0EE6F6667}"/>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49" name="Group 2248">
            <a:extLst>
              <a:ext uri="{FF2B5EF4-FFF2-40B4-BE49-F238E27FC236}">
                <a16:creationId xmlns:a16="http://schemas.microsoft.com/office/drawing/2014/main" id="{9B91A58E-2D91-4F26-9304-6AB3500545A9}"/>
              </a:ext>
            </a:extLst>
          </p:cNvPr>
          <p:cNvGrpSpPr/>
          <p:nvPr/>
        </p:nvGrpSpPr>
        <p:grpSpPr>
          <a:xfrm>
            <a:off x="19231868" y="7629948"/>
            <a:ext cx="2152562" cy="2152562"/>
            <a:chOff x="2354005" y="4878316"/>
            <a:chExt cx="3929653" cy="3929653"/>
          </a:xfrm>
          <a:solidFill>
            <a:schemeClr val="accent6"/>
          </a:solidFill>
        </p:grpSpPr>
        <p:grpSp>
          <p:nvGrpSpPr>
            <p:cNvPr id="2250" name="Group 2249">
              <a:extLst>
                <a:ext uri="{FF2B5EF4-FFF2-40B4-BE49-F238E27FC236}">
                  <a16:creationId xmlns:a16="http://schemas.microsoft.com/office/drawing/2014/main" id="{4792CB78-1E0F-4E95-BA6F-FB3779AA8496}"/>
                </a:ext>
              </a:extLst>
            </p:cNvPr>
            <p:cNvGrpSpPr/>
            <p:nvPr/>
          </p:nvGrpSpPr>
          <p:grpSpPr>
            <a:xfrm>
              <a:off x="3004365" y="4878316"/>
              <a:ext cx="2628934" cy="423828"/>
              <a:chOff x="10446192" y="4227958"/>
              <a:chExt cx="3499111" cy="564115"/>
            </a:xfrm>
            <a:grpFill/>
          </p:grpSpPr>
          <p:sp>
            <p:nvSpPr>
              <p:cNvPr id="2282" name="Freeform 291">
                <a:extLst>
                  <a:ext uri="{FF2B5EF4-FFF2-40B4-BE49-F238E27FC236}">
                    <a16:creationId xmlns:a16="http://schemas.microsoft.com/office/drawing/2014/main" id="{E75A55FD-7F83-4677-9CF1-8647CB986E7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3" name="Freeform 292">
                <a:extLst>
                  <a:ext uri="{FF2B5EF4-FFF2-40B4-BE49-F238E27FC236}">
                    <a16:creationId xmlns:a16="http://schemas.microsoft.com/office/drawing/2014/main" id="{92B31F4B-23A4-4A01-BF8E-9B5C62A340AA}"/>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4" name="Freeform 293">
                <a:extLst>
                  <a:ext uri="{FF2B5EF4-FFF2-40B4-BE49-F238E27FC236}">
                    <a16:creationId xmlns:a16="http://schemas.microsoft.com/office/drawing/2014/main" id="{5E0AE1F3-A2A3-459B-82BE-D1C72F6BE9B1}"/>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5" name="Freeform 294">
                <a:extLst>
                  <a:ext uri="{FF2B5EF4-FFF2-40B4-BE49-F238E27FC236}">
                    <a16:creationId xmlns:a16="http://schemas.microsoft.com/office/drawing/2014/main" id="{E79F657F-07AD-4B80-B531-688867F2D71F}"/>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6" name="Freeform 295">
                <a:extLst>
                  <a:ext uri="{FF2B5EF4-FFF2-40B4-BE49-F238E27FC236}">
                    <a16:creationId xmlns:a16="http://schemas.microsoft.com/office/drawing/2014/main" id="{028D51DB-F4CD-42C8-8BF4-A8D0DD449CE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7" name="Freeform 296">
                <a:extLst>
                  <a:ext uri="{FF2B5EF4-FFF2-40B4-BE49-F238E27FC236}">
                    <a16:creationId xmlns:a16="http://schemas.microsoft.com/office/drawing/2014/main" id="{A208AC24-BEEE-4E46-8E82-6528ACA8472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8" name="Freeform 297">
                <a:extLst>
                  <a:ext uri="{FF2B5EF4-FFF2-40B4-BE49-F238E27FC236}">
                    <a16:creationId xmlns:a16="http://schemas.microsoft.com/office/drawing/2014/main" id="{B4C39A3C-4E29-4881-B0DA-5FE91CC46D6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9" name="Freeform 298">
                <a:extLst>
                  <a:ext uri="{FF2B5EF4-FFF2-40B4-BE49-F238E27FC236}">
                    <a16:creationId xmlns:a16="http://schemas.microsoft.com/office/drawing/2014/main" id="{1D3182BD-9924-46ED-9858-4DEA96CFB6A2}"/>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90" name="Freeform 299">
                <a:extLst>
                  <a:ext uri="{FF2B5EF4-FFF2-40B4-BE49-F238E27FC236}">
                    <a16:creationId xmlns:a16="http://schemas.microsoft.com/office/drawing/2014/main" id="{C3408A5B-F3E4-4A1F-ABAF-11392118192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1" name="Group 2250">
              <a:extLst>
                <a:ext uri="{FF2B5EF4-FFF2-40B4-BE49-F238E27FC236}">
                  <a16:creationId xmlns:a16="http://schemas.microsoft.com/office/drawing/2014/main" id="{DA10D4D1-D999-4E7B-9A6C-5761A231D39B}"/>
                </a:ext>
              </a:extLst>
            </p:cNvPr>
            <p:cNvGrpSpPr/>
            <p:nvPr/>
          </p:nvGrpSpPr>
          <p:grpSpPr>
            <a:xfrm>
              <a:off x="3004365" y="8384141"/>
              <a:ext cx="2628934" cy="423828"/>
              <a:chOff x="10446192" y="8894211"/>
              <a:chExt cx="3499111" cy="564115"/>
            </a:xfrm>
            <a:grpFill/>
          </p:grpSpPr>
          <p:sp>
            <p:nvSpPr>
              <p:cNvPr id="2273" name="Freeform 300">
                <a:extLst>
                  <a:ext uri="{FF2B5EF4-FFF2-40B4-BE49-F238E27FC236}">
                    <a16:creationId xmlns:a16="http://schemas.microsoft.com/office/drawing/2014/main" id="{A6F01AE0-434D-485C-B3FB-D3CE5ABF5C4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4" name="Freeform 301">
                <a:extLst>
                  <a:ext uri="{FF2B5EF4-FFF2-40B4-BE49-F238E27FC236}">
                    <a16:creationId xmlns:a16="http://schemas.microsoft.com/office/drawing/2014/main" id="{F91788B3-3AF2-4FCA-8180-C139DBAC8A4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5" name="Freeform 302">
                <a:extLst>
                  <a:ext uri="{FF2B5EF4-FFF2-40B4-BE49-F238E27FC236}">
                    <a16:creationId xmlns:a16="http://schemas.microsoft.com/office/drawing/2014/main" id="{3D107399-ACC2-4118-BA24-2B1EEA20162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6" name="Freeform 303">
                <a:extLst>
                  <a:ext uri="{FF2B5EF4-FFF2-40B4-BE49-F238E27FC236}">
                    <a16:creationId xmlns:a16="http://schemas.microsoft.com/office/drawing/2014/main" id="{4922B845-C0E8-48A1-90B8-1FC5B9E3A66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7" name="Freeform 304">
                <a:extLst>
                  <a:ext uri="{FF2B5EF4-FFF2-40B4-BE49-F238E27FC236}">
                    <a16:creationId xmlns:a16="http://schemas.microsoft.com/office/drawing/2014/main" id="{C75779AF-7BD5-4D20-8DE9-EB6031024586}"/>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8" name="Freeform 305">
                <a:extLst>
                  <a:ext uri="{FF2B5EF4-FFF2-40B4-BE49-F238E27FC236}">
                    <a16:creationId xmlns:a16="http://schemas.microsoft.com/office/drawing/2014/main" id="{5A0806BD-F267-4EC5-870C-597B4FF62DE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9" name="Freeform 306">
                <a:extLst>
                  <a:ext uri="{FF2B5EF4-FFF2-40B4-BE49-F238E27FC236}">
                    <a16:creationId xmlns:a16="http://schemas.microsoft.com/office/drawing/2014/main" id="{F34E332D-17B9-4959-8014-2AC6C0AB1F27}"/>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0" name="Freeform 307">
                <a:extLst>
                  <a:ext uri="{FF2B5EF4-FFF2-40B4-BE49-F238E27FC236}">
                    <a16:creationId xmlns:a16="http://schemas.microsoft.com/office/drawing/2014/main" id="{B6B011F9-0975-410C-9DAF-93A0A517102B}"/>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81" name="Freeform 308">
                <a:extLst>
                  <a:ext uri="{FF2B5EF4-FFF2-40B4-BE49-F238E27FC236}">
                    <a16:creationId xmlns:a16="http://schemas.microsoft.com/office/drawing/2014/main" id="{7061FBC9-3E6D-4967-B276-6756DB89E4F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2" name="Group 2251">
              <a:extLst>
                <a:ext uri="{FF2B5EF4-FFF2-40B4-BE49-F238E27FC236}">
                  <a16:creationId xmlns:a16="http://schemas.microsoft.com/office/drawing/2014/main" id="{074449D2-363B-4A32-88D1-F45B9F92E0A8}"/>
                </a:ext>
              </a:extLst>
            </p:cNvPr>
            <p:cNvGrpSpPr/>
            <p:nvPr/>
          </p:nvGrpSpPr>
          <p:grpSpPr>
            <a:xfrm>
              <a:off x="5860659" y="5528326"/>
              <a:ext cx="422999" cy="2629633"/>
              <a:chOff x="14247920" y="5093121"/>
              <a:chExt cx="563011" cy="3500042"/>
            </a:xfrm>
            <a:grpFill/>
          </p:grpSpPr>
          <p:sp>
            <p:nvSpPr>
              <p:cNvPr id="2264" name="Freeform 309">
                <a:extLst>
                  <a:ext uri="{FF2B5EF4-FFF2-40B4-BE49-F238E27FC236}">
                    <a16:creationId xmlns:a16="http://schemas.microsoft.com/office/drawing/2014/main" id="{EFBE2BA5-11A0-4D3D-A7DE-41BACBA6BFDB}"/>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5" name="Freeform 310">
                <a:extLst>
                  <a:ext uri="{FF2B5EF4-FFF2-40B4-BE49-F238E27FC236}">
                    <a16:creationId xmlns:a16="http://schemas.microsoft.com/office/drawing/2014/main" id="{5D9C8055-4824-4759-AC6E-F8682E77E0C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6" name="Freeform 311">
                <a:extLst>
                  <a:ext uri="{FF2B5EF4-FFF2-40B4-BE49-F238E27FC236}">
                    <a16:creationId xmlns:a16="http://schemas.microsoft.com/office/drawing/2014/main" id="{EB24BAC5-9C1D-4420-89AA-558CF1E0367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7" name="Freeform 312">
                <a:extLst>
                  <a:ext uri="{FF2B5EF4-FFF2-40B4-BE49-F238E27FC236}">
                    <a16:creationId xmlns:a16="http://schemas.microsoft.com/office/drawing/2014/main" id="{D4A3396F-9255-4733-9330-4827E9D2D1B7}"/>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8" name="Freeform 313">
                <a:extLst>
                  <a:ext uri="{FF2B5EF4-FFF2-40B4-BE49-F238E27FC236}">
                    <a16:creationId xmlns:a16="http://schemas.microsoft.com/office/drawing/2014/main" id="{EBFD6C62-1373-4F18-9774-624B2D00F761}"/>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9" name="Freeform 314">
                <a:extLst>
                  <a:ext uri="{FF2B5EF4-FFF2-40B4-BE49-F238E27FC236}">
                    <a16:creationId xmlns:a16="http://schemas.microsoft.com/office/drawing/2014/main" id="{09F26A8C-CAAB-4E64-8D20-74DC021A486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0" name="Freeform 315">
                <a:extLst>
                  <a:ext uri="{FF2B5EF4-FFF2-40B4-BE49-F238E27FC236}">
                    <a16:creationId xmlns:a16="http://schemas.microsoft.com/office/drawing/2014/main" id="{87A780BA-C5D4-46E2-98AD-00355A3CFB19}"/>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1" name="Freeform 316">
                <a:extLst>
                  <a:ext uri="{FF2B5EF4-FFF2-40B4-BE49-F238E27FC236}">
                    <a16:creationId xmlns:a16="http://schemas.microsoft.com/office/drawing/2014/main" id="{52AABEE7-15D8-41A5-BF40-7B3CA2D3531E}"/>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72" name="Freeform 317">
                <a:extLst>
                  <a:ext uri="{FF2B5EF4-FFF2-40B4-BE49-F238E27FC236}">
                    <a16:creationId xmlns:a16="http://schemas.microsoft.com/office/drawing/2014/main" id="{2D1F2BB5-BF81-4833-A59E-1D66B0B2AF6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253" name="Group 2252">
              <a:extLst>
                <a:ext uri="{FF2B5EF4-FFF2-40B4-BE49-F238E27FC236}">
                  <a16:creationId xmlns:a16="http://schemas.microsoft.com/office/drawing/2014/main" id="{55F91D02-3E10-4937-B317-C96EB052A941}"/>
                </a:ext>
              </a:extLst>
            </p:cNvPr>
            <p:cNvGrpSpPr/>
            <p:nvPr/>
          </p:nvGrpSpPr>
          <p:grpSpPr>
            <a:xfrm>
              <a:off x="2354005" y="5528326"/>
              <a:ext cx="422999" cy="2629633"/>
              <a:chOff x="9580563" y="5093121"/>
              <a:chExt cx="563011" cy="3500042"/>
            </a:xfrm>
            <a:grpFill/>
            <a:effectLst/>
          </p:grpSpPr>
          <p:sp>
            <p:nvSpPr>
              <p:cNvPr id="2255" name="Freeform 318">
                <a:extLst>
                  <a:ext uri="{FF2B5EF4-FFF2-40B4-BE49-F238E27FC236}">
                    <a16:creationId xmlns:a16="http://schemas.microsoft.com/office/drawing/2014/main" id="{7B4739FF-CF34-4007-BD3C-7A1C1E32B34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6" name="Freeform 319">
                <a:extLst>
                  <a:ext uri="{FF2B5EF4-FFF2-40B4-BE49-F238E27FC236}">
                    <a16:creationId xmlns:a16="http://schemas.microsoft.com/office/drawing/2014/main" id="{44754384-42CA-4EEC-91A4-1EDE510F57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7" name="Freeform 320">
                <a:extLst>
                  <a:ext uri="{FF2B5EF4-FFF2-40B4-BE49-F238E27FC236}">
                    <a16:creationId xmlns:a16="http://schemas.microsoft.com/office/drawing/2014/main" id="{8EBA189A-84FB-4BF4-9C77-9BA6504AA3C8}"/>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8" name="Freeform 321">
                <a:extLst>
                  <a:ext uri="{FF2B5EF4-FFF2-40B4-BE49-F238E27FC236}">
                    <a16:creationId xmlns:a16="http://schemas.microsoft.com/office/drawing/2014/main" id="{29625A00-2847-4DE9-AFBB-53444C9BEFA1}"/>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59" name="Freeform 322">
                <a:extLst>
                  <a:ext uri="{FF2B5EF4-FFF2-40B4-BE49-F238E27FC236}">
                    <a16:creationId xmlns:a16="http://schemas.microsoft.com/office/drawing/2014/main" id="{0CB346B6-27CA-40DB-9727-4141D2CB1E27}"/>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0" name="Freeform 323">
                <a:extLst>
                  <a:ext uri="{FF2B5EF4-FFF2-40B4-BE49-F238E27FC236}">
                    <a16:creationId xmlns:a16="http://schemas.microsoft.com/office/drawing/2014/main" id="{B145D8EE-708C-4C6D-BE2D-27C981F3CD6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1" name="Freeform 324">
                <a:extLst>
                  <a:ext uri="{FF2B5EF4-FFF2-40B4-BE49-F238E27FC236}">
                    <a16:creationId xmlns:a16="http://schemas.microsoft.com/office/drawing/2014/main" id="{49A12DFA-72FA-4086-B0B9-775846207B96}"/>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2" name="Freeform 325">
                <a:extLst>
                  <a:ext uri="{FF2B5EF4-FFF2-40B4-BE49-F238E27FC236}">
                    <a16:creationId xmlns:a16="http://schemas.microsoft.com/office/drawing/2014/main" id="{102E4A50-5D3E-42BD-96D9-379DA4652692}"/>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263" name="Freeform 326">
                <a:extLst>
                  <a:ext uri="{FF2B5EF4-FFF2-40B4-BE49-F238E27FC236}">
                    <a16:creationId xmlns:a16="http://schemas.microsoft.com/office/drawing/2014/main" id="{2420D91C-3D5C-4824-A5AF-88F8CBD81F6D}"/>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254" name="Freeform 290">
              <a:extLst>
                <a:ext uri="{FF2B5EF4-FFF2-40B4-BE49-F238E27FC236}">
                  <a16:creationId xmlns:a16="http://schemas.microsoft.com/office/drawing/2014/main" id="{A4C6AA1A-00A5-4AF8-AFEF-B67246ED7EA6}"/>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p>
          </p:txBody>
        </p:sp>
      </p:grpSp>
      <p:sp>
        <p:nvSpPr>
          <p:cNvPr id="2295" name="TextBox 2294">
            <a:extLst>
              <a:ext uri="{FF2B5EF4-FFF2-40B4-BE49-F238E27FC236}">
                <a16:creationId xmlns:a16="http://schemas.microsoft.com/office/drawing/2014/main" id="{C4DE7C94-C3AA-4CA8-876D-38B7EF9CE346}"/>
              </a:ext>
            </a:extLst>
          </p:cNvPr>
          <p:cNvSpPr txBox="1"/>
          <p:nvPr/>
        </p:nvSpPr>
        <p:spPr>
          <a:xfrm>
            <a:off x="25095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6" name="TextBox 2295">
            <a:extLst>
              <a:ext uri="{FF2B5EF4-FFF2-40B4-BE49-F238E27FC236}">
                <a16:creationId xmlns:a16="http://schemas.microsoft.com/office/drawing/2014/main" id="{79A7176B-06CA-4C82-8B15-E99C29EB43AF}"/>
              </a:ext>
            </a:extLst>
          </p:cNvPr>
          <p:cNvSpPr txBox="1"/>
          <p:nvPr/>
        </p:nvSpPr>
        <p:spPr>
          <a:xfrm>
            <a:off x="18639632" y="10051895"/>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Finish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7" name="TextBox 2296">
            <a:extLst>
              <a:ext uri="{FF2B5EF4-FFF2-40B4-BE49-F238E27FC236}">
                <a16:creationId xmlns:a16="http://schemas.microsoft.com/office/drawing/2014/main" id="{69BF8043-945B-4BC5-B102-3FC766D7BD45}"/>
              </a:ext>
            </a:extLst>
          </p:cNvPr>
          <p:cNvSpPr txBox="1"/>
          <p:nvPr/>
        </p:nvSpPr>
        <p:spPr>
          <a:xfrm>
            <a:off x="4383084" y="10051895"/>
            <a:ext cx="333703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8" name="TextBox 2297">
            <a:extLst>
              <a:ext uri="{FF2B5EF4-FFF2-40B4-BE49-F238E27FC236}">
                <a16:creationId xmlns:a16="http://schemas.microsoft.com/office/drawing/2014/main" id="{87CAD24A-37CA-448F-8B1C-67DE5857A7D7}"/>
              </a:ext>
            </a:extLst>
          </p:cNvPr>
          <p:cNvSpPr txBox="1"/>
          <p:nvPr/>
        </p:nvSpPr>
        <p:spPr>
          <a:xfrm>
            <a:off x="12600570" y="10051895"/>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299" name="TextBox 2298">
            <a:extLst>
              <a:ext uri="{FF2B5EF4-FFF2-40B4-BE49-F238E27FC236}">
                <a16:creationId xmlns:a16="http://schemas.microsoft.com/office/drawing/2014/main" id="{0C1F463C-0C37-44F2-A938-DF78FB38C26F}"/>
              </a:ext>
            </a:extLst>
          </p:cNvPr>
          <p:cNvSpPr txBox="1"/>
          <p:nvPr/>
        </p:nvSpPr>
        <p:spPr>
          <a:xfrm>
            <a:off x="85126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300" name="TextBox 2299">
            <a:extLst>
              <a:ext uri="{FF2B5EF4-FFF2-40B4-BE49-F238E27FC236}">
                <a16:creationId xmlns:a16="http://schemas.microsoft.com/office/drawing/2014/main" id="{613F0DE6-BAA2-4090-B287-C6B349D75D5D}"/>
              </a:ext>
            </a:extLst>
          </p:cNvPr>
          <p:cNvSpPr txBox="1"/>
          <p:nvPr/>
        </p:nvSpPr>
        <p:spPr>
          <a:xfrm>
            <a:off x="16745906" y="1963093"/>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300132161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039"/>
                                        </p:tgtEl>
                                        <p:attrNameLst>
                                          <p:attrName>style.visibility</p:attrName>
                                        </p:attrNameLst>
                                      </p:cBhvr>
                                      <p:to>
                                        <p:strVal val="visible"/>
                                      </p:to>
                                    </p:set>
                                    <p:anim calcmode="lin" valueType="num">
                                      <p:cBhvr additive="base">
                                        <p:cTn id="7" dur="1000" fill="hold"/>
                                        <p:tgtEl>
                                          <p:spTgt spid="2039"/>
                                        </p:tgtEl>
                                        <p:attrNameLst>
                                          <p:attrName>ppt_x</p:attrName>
                                        </p:attrNameLst>
                                      </p:cBhvr>
                                      <p:tavLst>
                                        <p:tav tm="0">
                                          <p:val>
                                            <p:strVal val="#ppt_x"/>
                                          </p:val>
                                        </p:tav>
                                        <p:tav tm="100000">
                                          <p:val>
                                            <p:strVal val="#ppt_x"/>
                                          </p:val>
                                        </p:tav>
                                      </p:tavLst>
                                    </p:anim>
                                    <p:anim calcmode="lin" valueType="num">
                                      <p:cBhvr additive="base">
                                        <p:cTn id="8" dur="1000" fill="hold"/>
                                        <p:tgtEl>
                                          <p:spTgt spid="2039"/>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2081"/>
                                        </p:tgtEl>
                                        <p:attrNameLst>
                                          <p:attrName>style.visibility</p:attrName>
                                        </p:attrNameLst>
                                      </p:cBhvr>
                                      <p:to>
                                        <p:strVal val="visible"/>
                                      </p:to>
                                    </p:set>
                                    <p:anim calcmode="lin" valueType="num">
                                      <p:cBhvr additive="base">
                                        <p:cTn id="11" dur="1000" fill="hold"/>
                                        <p:tgtEl>
                                          <p:spTgt spid="2081"/>
                                        </p:tgtEl>
                                        <p:attrNameLst>
                                          <p:attrName>ppt_x</p:attrName>
                                        </p:attrNameLst>
                                      </p:cBhvr>
                                      <p:tavLst>
                                        <p:tav tm="0">
                                          <p:val>
                                            <p:strVal val="#ppt_x"/>
                                          </p:val>
                                        </p:tav>
                                        <p:tav tm="100000">
                                          <p:val>
                                            <p:strVal val="#ppt_x"/>
                                          </p:val>
                                        </p:tav>
                                      </p:tavLst>
                                    </p:anim>
                                    <p:anim calcmode="lin" valueType="num">
                                      <p:cBhvr additive="base">
                                        <p:cTn id="12" dur="1000" fill="hold"/>
                                        <p:tgtEl>
                                          <p:spTgt spid="2081"/>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2123"/>
                                        </p:tgtEl>
                                        <p:attrNameLst>
                                          <p:attrName>style.visibility</p:attrName>
                                        </p:attrNameLst>
                                      </p:cBhvr>
                                      <p:to>
                                        <p:strVal val="visible"/>
                                      </p:to>
                                    </p:set>
                                    <p:anim calcmode="lin" valueType="num">
                                      <p:cBhvr additive="base">
                                        <p:cTn id="15" dur="1000" fill="hold"/>
                                        <p:tgtEl>
                                          <p:spTgt spid="2123"/>
                                        </p:tgtEl>
                                        <p:attrNameLst>
                                          <p:attrName>ppt_x</p:attrName>
                                        </p:attrNameLst>
                                      </p:cBhvr>
                                      <p:tavLst>
                                        <p:tav tm="0">
                                          <p:val>
                                            <p:strVal val="#ppt_x"/>
                                          </p:val>
                                        </p:tav>
                                        <p:tav tm="100000">
                                          <p:val>
                                            <p:strVal val="#ppt_x"/>
                                          </p:val>
                                        </p:tav>
                                      </p:tavLst>
                                    </p:anim>
                                    <p:anim calcmode="lin" valueType="num">
                                      <p:cBhvr additive="base">
                                        <p:cTn id="16" dur="1000" fill="hold"/>
                                        <p:tgtEl>
                                          <p:spTgt spid="212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165"/>
                                        </p:tgtEl>
                                        <p:attrNameLst>
                                          <p:attrName>style.visibility</p:attrName>
                                        </p:attrNameLst>
                                      </p:cBhvr>
                                      <p:to>
                                        <p:strVal val="visible"/>
                                      </p:to>
                                    </p:set>
                                    <p:anim calcmode="lin" valueType="num">
                                      <p:cBhvr additive="base">
                                        <p:cTn id="19" dur="1000" fill="hold"/>
                                        <p:tgtEl>
                                          <p:spTgt spid="2165"/>
                                        </p:tgtEl>
                                        <p:attrNameLst>
                                          <p:attrName>ppt_x</p:attrName>
                                        </p:attrNameLst>
                                      </p:cBhvr>
                                      <p:tavLst>
                                        <p:tav tm="0">
                                          <p:val>
                                            <p:strVal val="#ppt_x"/>
                                          </p:val>
                                        </p:tav>
                                        <p:tav tm="100000">
                                          <p:val>
                                            <p:strVal val="#ppt_x"/>
                                          </p:val>
                                        </p:tav>
                                      </p:tavLst>
                                    </p:anim>
                                    <p:anim calcmode="lin" valueType="num">
                                      <p:cBhvr additive="base">
                                        <p:cTn id="20" dur="1000" fill="hold"/>
                                        <p:tgtEl>
                                          <p:spTgt spid="2165"/>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207"/>
                                        </p:tgtEl>
                                        <p:attrNameLst>
                                          <p:attrName>style.visibility</p:attrName>
                                        </p:attrNameLst>
                                      </p:cBhvr>
                                      <p:to>
                                        <p:strVal val="visible"/>
                                      </p:to>
                                    </p:set>
                                    <p:anim calcmode="lin" valueType="num">
                                      <p:cBhvr additive="base">
                                        <p:cTn id="23" dur="1000" fill="hold"/>
                                        <p:tgtEl>
                                          <p:spTgt spid="2207"/>
                                        </p:tgtEl>
                                        <p:attrNameLst>
                                          <p:attrName>ppt_x</p:attrName>
                                        </p:attrNameLst>
                                      </p:cBhvr>
                                      <p:tavLst>
                                        <p:tav tm="0">
                                          <p:val>
                                            <p:strVal val="#ppt_x"/>
                                          </p:val>
                                        </p:tav>
                                        <p:tav tm="100000">
                                          <p:val>
                                            <p:strVal val="#ppt_x"/>
                                          </p:val>
                                        </p:tav>
                                      </p:tavLst>
                                    </p:anim>
                                    <p:anim calcmode="lin" valueType="num">
                                      <p:cBhvr additive="base">
                                        <p:cTn id="24" dur="1000" fill="hold"/>
                                        <p:tgtEl>
                                          <p:spTgt spid="220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2249"/>
                                        </p:tgtEl>
                                        <p:attrNameLst>
                                          <p:attrName>style.visibility</p:attrName>
                                        </p:attrNameLst>
                                      </p:cBhvr>
                                      <p:to>
                                        <p:strVal val="visible"/>
                                      </p:to>
                                    </p:set>
                                    <p:anim calcmode="lin" valueType="num">
                                      <p:cBhvr additive="base">
                                        <p:cTn id="27" dur="1000" fill="hold"/>
                                        <p:tgtEl>
                                          <p:spTgt spid="2249"/>
                                        </p:tgtEl>
                                        <p:attrNameLst>
                                          <p:attrName>ppt_x</p:attrName>
                                        </p:attrNameLst>
                                      </p:cBhvr>
                                      <p:tavLst>
                                        <p:tav tm="0">
                                          <p:val>
                                            <p:strVal val="#ppt_x"/>
                                          </p:val>
                                        </p:tav>
                                        <p:tav tm="100000">
                                          <p:val>
                                            <p:strVal val="#ppt_x"/>
                                          </p:val>
                                        </p:tav>
                                      </p:tavLst>
                                    </p:anim>
                                    <p:anim calcmode="lin" valueType="num">
                                      <p:cBhvr additive="base">
                                        <p:cTn id="28" dur="1000" fill="hold"/>
                                        <p:tgtEl>
                                          <p:spTgt spid="2249"/>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100"/>
                                  </p:stCondLst>
                                  <p:childTnLst>
                                    <p:set>
                                      <p:cBhvr>
                                        <p:cTn id="30" dur="1" fill="hold">
                                          <p:stCondLst>
                                            <p:cond delay="0"/>
                                          </p:stCondLst>
                                        </p:cTn>
                                        <p:tgtEl>
                                          <p:spTgt spid="16"/>
                                        </p:tgtEl>
                                        <p:attrNameLst>
                                          <p:attrName>style.visibility</p:attrName>
                                        </p:attrNameLst>
                                      </p:cBhvr>
                                      <p:to>
                                        <p:strVal val="visible"/>
                                      </p:to>
                                    </p:set>
                                    <p:animEffect transition="in" filter="wipe(left)">
                                      <p:cBhvr>
                                        <p:cTn id="31" dur="1000"/>
                                        <p:tgtEl>
                                          <p:spTgt spid="16"/>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2295"/>
                                        </p:tgtEl>
                                        <p:attrNameLst>
                                          <p:attrName>style.visibility</p:attrName>
                                        </p:attrNameLst>
                                      </p:cBhvr>
                                      <p:to>
                                        <p:strVal val="visible"/>
                                      </p:to>
                                    </p:set>
                                    <p:animEffect transition="in" filter="fade">
                                      <p:cBhvr>
                                        <p:cTn id="34" dur="300"/>
                                        <p:tgtEl>
                                          <p:spTgt spid="2295"/>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2297"/>
                                        </p:tgtEl>
                                        <p:attrNameLst>
                                          <p:attrName>style.visibility</p:attrName>
                                        </p:attrNameLst>
                                      </p:cBhvr>
                                      <p:to>
                                        <p:strVal val="visible"/>
                                      </p:to>
                                    </p:set>
                                    <p:animEffect transition="in" filter="fade">
                                      <p:cBhvr>
                                        <p:cTn id="37" dur="300"/>
                                        <p:tgtEl>
                                          <p:spTgt spid="2297"/>
                                        </p:tgtEl>
                                      </p:cBhvr>
                                    </p:animEffect>
                                  </p:childTnLst>
                                </p:cTn>
                              </p:par>
                              <p:par>
                                <p:cTn id="38" presetID="10" presetClass="entr" presetSubtype="0" fill="hold" grpId="0" nodeType="withEffect">
                                  <p:stCondLst>
                                    <p:cond delay="1900"/>
                                  </p:stCondLst>
                                  <p:childTnLst>
                                    <p:set>
                                      <p:cBhvr>
                                        <p:cTn id="39" dur="1" fill="hold">
                                          <p:stCondLst>
                                            <p:cond delay="0"/>
                                          </p:stCondLst>
                                        </p:cTn>
                                        <p:tgtEl>
                                          <p:spTgt spid="2299"/>
                                        </p:tgtEl>
                                        <p:attrNameLst>
                                          <p:attrName>style.visibility</p:attrName>
                                        </p:attrNameLst>
                                      </p:cBhvr>
                                      <p:to>
                                        <p:strVal val="visible"/>
                                      </p:to>
                                    </p:set>
                                    <p:animEffect transition="in" filter="fade">
                                      <p:cBhvr>
                                        <p:cTn id="40" dur="300"/>
                                        <p:tgtEl>
                                          <p:spTgt spid="2299"/>
                                        </p:tgtEl>
                                      </p:cBhvr>
                                    </p:animEffect>
                                  </p:childTnLst>
                                </p:cTn>
                              </p:par>
                              <p:par>
                                <p:cTn id="41" presetID="10" presetClass="entr" presetSubtype="0" fill="hold" grpId="0" nodeType="withEffect">
                                  <p:stCondLst>
                                    <p:cond delay="2100"/>
                                  </p:stCondLst>
                                  <p:childTnLst>
                                    <p:set>
                                      <p:cBhvr>
                                        <p:cTn id="42" dur="1" fill="hold">
                                          <p:stCondLst>
                                            <p:cond delay="0"/>
                                          </p:stCondLst>
                                        </p:cTn>
                                        <p:tgtEl>
                                          <p:spTgt spid="2298"/>
                                        </p:tgtEl>
                                        <p:attrNameLst>
                                          <p:attrName>style.visibility</p:attrName>
                                        </p:attrNameLst>
                                      </p:cBhvr>
                                      <p:to>
                                        <p:strVal val="visible"/>
                                      </p:to>
                                    </p:set>
                                    <p:animEffect transition="in" filter="fade">
                                      <p:cBhvr>
                                        <p:cTn id="43" dur="300"/>
                                        <p:tgtEl>
                                          <p:spTgt spid="2298"/>
                                        </p:tgtEl>
                                      </p:cBhvr>
                                    </p:animEffect>
                                  </p:childTnLst>
                                </p:cTn>
                              </p:par>
                              <p:par>
                                <p:cTn id="44" presetID="10" presetClass="entr" presetSubtype="0" fill="hold" grpId="0" nodeType="withEffect">
                                  <p:stCondLst>
                                    <p:cond delay="2300"/>
                                  </p:stCondLst>
                                  <p:childTnLst>
                                    <p:set>
                                      <p:cBhvr>
                                        <p:cTn id="45" dur="1" fill="hold">
                                          <p:stCondLst>
                                            <p:cond delay="0"/>
                                          </p:stCondLst>
                                        </p:cTn>
                                        <p:tgtEl>
                                          <p:spTgt spid="2300"/>
                                        </p:tgtEl>
                                        <p:attrNameLst>
                                          <p:attrName>style.visibility</p:attrName>
                                        </p:attrNameLst>
                                      </p:cBhvr>
                                      <p:to>
                                        <p:strVal val="visible"/>
                                      </p:to>
                                    </p:set>
                                    <p:animEffect transition="in" filter="fade">
                                      <p:cBhvr>
                                        <p:cTn id="46" dur="300"/>
                                        <p:tgtEl>
                                          <p:spTgt spid="2300"/>
                                        </p:tgtEl>
                                      </p:cBhvr>
                                    </p:animEffect>
                                  </p:childTnLst>
                                </p:cTn>
                              </p:par>
                              <p:par>
                                <p:cTn id="47" presetID="10" presetClass="entr" presetSubtype="0" fill="hold" grpId="0" nodeType="withEffect">
                                  <p:stCondLst>
                                    <p:cond delay="2500"/>
                                  </p:stCondLst>
                                  <p:childTnLst>
                                    <p:set>
                                      <p:cBhvr>
                                        <p:cTn id="48" dur="1" fill="hold">
                                          <p:stCondLst>
                                            <p:cond delay="0"/>
                                          </p:stCondLst>
                                        </p:cTn>
                                        <p:tgtEl>
                                          <p:spTgt spid="2296"/>
                                        </p:tgtEl>
                                        <p:attrNameLst>
                                          <p:attrName>style.visibility</p:attrName>
                                        </p:attrNameLst>
                                      </p:cBhvr>
                                      <p:to>
                                        <p:strVal val="visible"/>
                                      </p:to>
                                    </p:set>
                                    <p:animEffect transition="in" filter="fade">
                                      <p:cBhvr>
                                        <p:cTn id="49" dur="300"/>
                                        <p:tgtEl>
                                          <p:spTgt spid="2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5" grpId="0"/>
      <p:bldP spid="2296" grpId="0"/>
      <p:bldP spid="2297" grpId="0"/>
      <p:bldP spid="2298" grpId="0"/>
      <p:bldP spid="2299" grpId="0"/>
      <p:bldP spid="2300"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90F2A2DC-AE03-4D32-80D8-56A5B3AF1FF4}"/>
              </a:ext>
            </a:extLst>
          </p:cNvPr>
          <p:cNvGrpSpPr/>
          <p:nvPr/>
        </p:nvGrpSpPr>
        <p:grpSpPr>
          <a:xfrm>
            <a:off x="2113217" y="7268416"/>
            <a:ext cx="1585028" cy="9441024"/>
            <a:chOff x="11245850" y="1155700"/>
            <a:chExt cx="1892300" cy="11271250"/>
          </a:xfrm>
          <a:solidFill>
            <a:schemeClr val="accent1"/>
          </a:solidFill>
          <a:effectLst>
            <a:outerShdw blurRad="317500" sx="102000" sy="102000" algn="ctr" rotWithShape="0">
              <a:schemeClr val="accent1">
                <a:alpha val="50000"/>
              </a:schemeClr>
            </a:outerShdw>
          </a:effectLst>
        </p:grpSpPr>
        <p:sp>
          <p:nvSpPr>
            <p:cNvPr id="5" name="Freeform 5">
              <a:extLst>
                <a:ext uri="{FF2B5EF4-FFF2-40B4-BE49-F238E27FC236}">
                  <a16:creationId xmlns:a16="http://schemas.microsoft.com/office/drawing/2014/main" id="{AE91AB44-90E6-4CB8-8D27-9008C19004CC}"/>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6">
              <a:extLst>
                <a:ext uri="{FF2B5EF4-FFF2-40B4-BE49-F238E27FC236}">
                  <a16:creationId xmlns:a16="http://schemas.microsoft.com/office/drawing/2014/main" id="{2215459E-C79A-431B-A171-AEC6C458D49F}"/>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7">
              <a:extLst>
                <a:ext uri="{FF2B5EF4-FFF2-40B4-BE49-F238E27FC236}">
                  <a16:creationId xmlns:a16="http://schemas.microsoft.com/office/drawing/2014/main" id="{E151426B-7276-48DA-82B9-80C9F3E18BEB}"/>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8">
              <a:extLst>
                <a:ext uri="{FF2B5EF4-FFF2-40B4-BE49-F238E27FC236}">
                  <a16:creationId xmlns:a16="http://schemas.microsoft.com/office/drawing/2014/main" id="{4EEEF55B-B976-4BBA-995E-99F6E7762AF9}"/>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9">
              <a:extLst>
                <a:ext uri="{FF2B5EF4-FFF2-40B4-BE49-F238E27FC236}">
                  <a16:creationId xmlns:a16="http://schemas.microsoft.com/office/drawing/2014/main" id="{37E9EB4E-0088-4EE8-A950-71BAB5FF1CAF}"/>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10">
              <a:extLst>
                <a:ext uri="{FF2B5EF4-FFF2-40B4-BE49-F238E27FC236}">
                  <a16:creationId xmlns:a16="http://schemas.microsoft.com/office/drawing/2014/main" id="{29CB4AA1-36B4-440D-A377-CBF5610C27CB}"/>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1">
              <a:extLst>
                <a:ext uri="{FF2B5EF4-FFF2-40B4-BE49-F238E27FC236}">
                  <a16:creationId xmlns:a16="http://schemas.microsoft.com/office/drawing/2014/main" id="{C10A35C3-B114-4609-9DEC-FA13CBF9C4FA}"/>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2">
              <a:extLst>
                <a:ext uri="{FF2B5EF4-FFF2-40B4-BE49-F238E27FC236}">
                  <a16:creationId xmlns:a16="http://schemas.microsoft.com/office/drawing/2014/main" id="{611CE912-951D-4537-8683-BF2673B07B6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3">
              <a:extLst>
                <a:ext uri="{FF2B5EF4-FFF2-40B4-BE49-F238E27FC236}">
                  <a16:creationId xmlns:a16="http://schemas.microsoft.com/office/drawing/2014/main" id="{B9A550B3-F623-48A2-B5D7-90F7BFADBA06}"/>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10200956-0549-4C25-96FA-2F2C1BE331D2}"/>
              </a:ext>
            </a:extLst>
          </p:cNvPr>
          <p:cNvGrpSpPr/>
          <p:nvPr/>
        </p:nvGrpSpPr>
        <p:grpSpPr>
          <a:xfrm>
            <a:off x="7292378" y="5428985"/>
            <a:ext cx="1585028" cy="9441024"/>
            <a:chOff x="11245850" y="1155700"/>
            <a:chExt cx="1892300" cy="11271250"/>
          </a:xfrm>
          <a:solidFill>
            <a:schemeClr val="accent3"/>
          </a:solidFill>
          <a:effectLst>
            <a:outerShdw blurRad="317500" sx="102000" sy="102000" algn="ctr" rotWithShape="0">
              <a:schemeClr val="accent1">
                <a:alpha val="50000"/>
              </a:schemeClr>
            </a:outerShdw>
          </a:effectLst>
        </p:grpSpPr>
        <p:sp>
          <p:nvSpPr>
            <p:cNvPr id="16" name="Freeform 5">
              <a:extLst>
                <a:ext uri="{FF2B5EF4-FFF2-40B4-BE49-F238E27FC236}">
                  <a16:creationId xmlns:a16="http://schemas.microsoft.com/office/drawing/2014/main" id="{59439669-3B5C-47E2-80A0-25C1A39E1092}"/>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6">
              <a:extLst>
                <a:ext uri="{FF2B5EF4-FFF2-40B4-BE49-F238E27FC236}">
                  <a16:creationId xmlns:a16="http://schemas.microsoft.com/office/drawing/2014/main" id="{143EFE69-C5E3-44AE-B529-E43B58D81F29}"/>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F7C64214-5369-4D31-9567-918470036E19}"/>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6148C980-8A68-4C2C-BB4D-685B14AD004F}"/>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07F0C1A8-548B-4CE9-8310-1EC2A105468D}"/>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C9CAFCBA-ADBC-449C-8EFB-8C3FF88743A9}"/>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109806AF-321F-4F06-A0CF-516F1698D651}"/>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519BE75B-F13E-4B91-ACFA-7167DBA0DEE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5FD0A1F1-2655-4EB7-8E5B-D42F7A8CEDBB}"/>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371076DC-7F20-4C94-8619-C9F145DFB311}"/>
              </a:ext>
            </a:extLst>
          </p:cNvPr>
          <p:cNvGrpSpPr/>
          <p:nvPr/>
        </p:nvGrpSpPr>
        <p:grpSpPr>
          <a:xfrm>
            <a:off x="12471539" y="8408894"/>
            <a:ext cx="1585028" cy="9441024"/>
            <a:chOff x="11245850" y="1155700"/>
            <a:chExt cx="1892300" cy="11271250"/>
          </a:xfrm>
          <a:solidFill>
            <a:schemeClr val="accent5"/>
          </a:solidFill>
          <a:effectLst>
            <a:outerShdw blurRad="317500" sx="102000" sy="102000" algn="ctr" rotWithShape="0">
              <a:schemeClr val="accent1">
                <a:alpha val="50000"/>
              </a:schemeClr>
            </a:outerShdw>
          </a:effectLst>
        </p:grpSpPr>
        <p:sp>
          <p:nvSpPr>
            <p:cNvPr id="26" name="Freeform 5">
              <a:extLst>
                <a:ext uri="{FF2B5EF4-FFF2-40B4-BE49-F238E27FC236}">
                  <a16:creationId xmlns:a16="http://schemas.microsoft.com/office/drawing/2014/main" id="{8CEA72B3-1507-4FD8-9017-7C60C684C42A}"/>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6">
              <a:extLst>
                <a:ext uri="{FF2B5EF4-FFF2-40B4-BE49-F238E27FC236}">
                  <a16:creationId xmlns:a16="http://schemas.microsoft.com/office/drawing/2014/main" id="{64791ED9-6FE1-49E0-B831-A3F389B9A281}"/>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7">
              <a:extLst>
                <a:ext uri="{FF2B5EF4-FFF2-40B4-BE49-F238E27FC236}">
                  <a16:creationId xmlns:a16="http://schemas.microsoft.com/office/drawing/2014/main" id="{FBC11D12-3784-4C24-BE80-D1711C2A22F0}"/>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8">
              <a:extLst>
                <a:ext uri="{FF2B5EF4-FFF2-40B4-BE49-F238E27FC236}">
                  <a16:creationId xmlns:a16="http://schemas.microsoft.com/office/drawing/2014/main" id="{724651FB-5BC9-4456-AE4B-1952A579C8E3}"/>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9">
              <a:extLst>
                <a:ext uri="{FF2B5EF4-FFF2-40B4-BE49-F238E27FC236}">
                  <a16:creationId xmlns:a16="http://schemas.microsoft.com/office/drawing/2014/main" id="{6ACADDB0-DD46-4EB2-84DD-167DFBF5FD3E}"/>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10">
              <a:extLst>
                <a:ext uri="{FF2B5EF4-FFF2-40B4-BE49-F238E27FC236}">
                  <a16:creationId xmlns:a16="http://schemas.microsoft.com/office/drawing/2014/main" id="{9E823EE1-3427-4A66-8009-5677895FA1BB}"/>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11">
              <a:extLst>
                <a:ext uri="{FF2B5EF4-FFF2-40B4-BE49-F238E27FC236}">
                  <a16:creationId xmlns:a16="http://schemas.microsoft.com/office/drawing/2014/main" id="{0B52B272-FF84-4B2E-989C-867FA582A5A9}"/>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12">
              <a:extLst>
                <a:ext uri="{FF2B5EF4-FFF2-40B4-BE49-F238E27FC236}">
                  <a16:creationId xmlns:a16="http://schemas.microsoft.com/office/drawing/2014/main" id="{B1C3B688-FE6C-4DAD-B79B-15F310188877}"/>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13">
              <a:extLst>
                <a:ext uri="{FF2B5EF4-FFF2-40B4-BE49-F238E27FC236}">
                  <a16:creationId xmlns:a16="http://schemas.microsoft.com/office/drawing/2014/main" id="{DA99AA66-D5E8-4A6E-92B7-C563EF2CCEB6}"/>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 name="Group 34">
            <a:extLst>
              <a:ext uri="{FF2B5EF4-FFF2-40B4-BE49-F238E27FC236}">
                <a16:creationId xmlns:a16="http://schemas.microsoft.com/office/drawing/2014/main" id="{5286973B-8A90-4D61-A76F-ED04D02661C2}"/>
              </a:ext>
            </a:extLst>
          </p:cNvPr>
          <p:cNvGrpSpPr/>
          <p:nvPr/>
        </p:nvGrpSpPr>
        <p:grpSpPr>
          <a:xfrm>
            <a:off x="17650701" y="4367833"/>
            <a:ext cx="1585028" cy="9441024"/>
            <a:chOff x="11245850" y="1155700"/>
            <a:chExt cx="1892300" cy="11271250"/>
          </a:xfrm>
          <a:solidFill>
            <a:schemeClr val="bg2"/>
          </a:solidFill>
          <a:effectLst>
            <a:outerShdw blurRad="317500" sx="102000" sy="102000" algn="ctr" rotWithShape="0">
              <a:schemeClr val="accent1">
                <a:alpha val="50000"/>
              </a:schemeClr>
            </a:outerShdw>
          </a:effectLst>
        </p:grpSpPr>
        <p:sp>
          <p:nvSpPr>
            <p:cNvPr id="36" name="Freeform 5">
              <a:extLst>
                <a:ext uri="{FF2B5EF4-FFF2-40B4-BE49-F238E27FC236}">
                  <a16:creationId xmlns:a16="http://schemas.microsoft.com/office/drawing/2014/main" id="{C798EDA1-7E31-4F49-9C6D-2F71B159DBAE}"/>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6">
              <a:extLst>
                <a:ext uri="{FF2B5EF4-FFF2-40B4-BE49-F238E27FC236}">
                  <a16:creationId xmlns:a16="http://schemas.microsoft.com/office/drawing/2014/main" id="{6E37A2EE-DA50-4031-849B-E2A48C0FFDF7}"/>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7">
              <a:extLst>
                <a:ext uri="{FF2B5EF4-FFF2-40B4-BE49-F238E27FC236}">
                  <a16:creationId xmlns:a16="http://schemas.microsoft.com/office/drawing/2014/main" id="{5C756FF7-EC97-4F86-9EAF-38AE12E1D217}"/>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8">
              <a:extLst>
                <a:ext uri="{FF2B5EF4-FFF2-40B4-BE49-F238E27FC236}">
                  <a16:creationId xmlns:a16="http://schemas.microsoft.com/office/drawing/2014/main" id="{B1C6AAAC-99ED-46B2-B923-94E0711311CB}"/>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9">
              <a:extLst>
                <a:ext uri="{FF2B5EF4-FFF2-40B4-BE49-F238E27FC236}">
                  <a16:creationId xmlns:a16="http://schemas.microsoft.com/office/drawing/2014/main" id="{734754A6-25D0-4D29-BE98-A5496CA47980}"/>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10">
              <a:extLst>
                <a:ext uri="{FF2B5EF4-FFF2-40B4-BE49-F238E27FC236}">
                  <a16:creationId xmlns:a16="http://schemas.microsoft.com/office/drawing/2014/main" id="{8F8F3DD6-CFA1-4DE6-B1EA-8B64C5372121}"/>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11">
              <a:extLst>
                <a:ext uri="{FF2B5EF4-FFF2-40B4-BE49-F238E27FC236}">
                  <a16:creationId xmlns:a16="http://schemas.microsoft.com/office/drawing/2014/main" id="{80287FE0-528E-44BE-B499-86D852BA6C8C}"/>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12">
              <a:extLst>
                <a:ext uri="{FF2B5EF4-FFF2-40B4-BE49-F238E27FC236}">
                  <a16:creationId xmlns:a16="http://schemas.microsoft.com/office/drawing/2014/main" id="{380B6F58-9560-4275-BCEC-C37E981C9E7D}"/>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13">
              <a:extLst>
                <a:ext uri="{FF2B5EF4-FFF2-40B4-BE49-F238E27FC236}">
                  <a16:creationId xmlns:a16="http://schemas.microsoft.com/office/drawing/2014/main" id="{2250A08D-AE22-4591-B8F1-CA7F3CE483D1}"/>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6" name="TextBox 45">
            <a:extLst>
              <a:ext uri="{FF2B5EF4-FFF2-40B4-BE49-F238E27FC236}">
                <a16:creationId xmlns:a16="http://schemas.microsoft.com/office/drawing/2014/main" id="{F84AAB5B-E4FF-41F2-933C-DE822B11D4EC}"/>
              </a:ext>
            </a:extLst>
          </p:cNvPr>
          <p:cNvSpPr txBox="1"/>
          <p:nvPr/>
        </p:nvSpPr>
        <p:spPr>
          <a:xfrm>
            <a:off x="3940115" y="9161415"/>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0" name="Rectangle 49">
            <a:extLst>
              <a:ext uri="{FF2B5EF4-FFF2-40B4-BE49-F238E27FC236}">
                <a16:creationId xmlns:a16="http://schemas.microsoft.com/office/drawing/2014/main" id="{A41F0306-D786-450F-A8A1-581CAF92FA20}"/>
              </a:ext>
            </a:extLst>
          </p:cNvPr>
          <p:cNvSpPr/>
          <p:nvPr/>
        </p:nvSpPr>
        <p:spPr>
          <a:xfrm>
            <a:off x="3861723" y="7676604"/>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377DFF"/>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51" name="TextBox 50">
            <a:extLst>
              <a:ext uri="{FF2B5EF4-FFF2-40B4-BE49-F238E27FC236}">
                <a16:creationId xmlns:a16="http://schemas.microsoft.com/office/drawing/2014/main" id="{8928A5D6-9DA3-4D40-8B6E-FBA6981406E6}"/>
              </a:ext>
            </a:extLst>
          </p:cNvPr>
          <p:cNvSpPr txBox="1"/>
          <p:nvPr/>
        </p:nvSpPr>
        <p:spPr>
          <a:xfrm>
            <a:off x="3940115" y="10648567"/>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Century Gothic"/>
                <a:ea typeface="+mn-ea"/>
                <a:cs typeface="+mn-cs"/>
              </a:rPr>
              <a:t>1,390,000$</a:t>
            </a:r>
            <a:endParaRPr kumimoji="0" lang="en-US" sz="1800" b="0" i="0" u="none" strike="noStrike" kern="1200" cap="none" spc="0" normalizeH="0" baseline="0" noProof="0">
              <a:ln>
                <a:noFill/>
              </a:ln>
              <a:solidFill>
                <a:srgbClr val="377DFF"/>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9EF047A9-68A8-4A77-BD6D-0E34806FDFB0}"/>
              </a:ext>
            </a:extLst>
          </p:cNvPr>
          <p:cNvSpPr txBox="1"/>
          <p:nvPr/>
        </p:nvSpPr>
        <p:spPr>
          <a:xfrm>
            <a:off x="9094352" y="7501936"/>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 name="Rectangle 52">
            <a:extLst>
              <a:ext uri="{FF2B5EF4-FFF2-40B4-BE49-F238E27FC236}">
                <a16:creationId xmlns:a16="http://schemas.microsoft.com/office/drawing/2014/main" id="{24AC084E-1DDA-4918-BC42-9BEEFD9A6AC2}"/>
              </a:ext>
            </a:extLst>
          </p:cNvPr>
          <p:cNvSpPr/>
          <p:nvPr/>
        </p:nvSpPr>
        <p:spPr>
          <a:xfrm>
            <a:off x="9015960" y="6017125"/>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2A92FD"/>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54" name="TextBox 53">
            <a:extLst>
              <a:ext uri="{FF2B5EF4-FFF2-40B4-BE49-F238E27FC236}">
                <a16:creationId xmlns:a16="http://schemas.microsoft.com/office/drawing/2014/main" id="{CFDE2FCE-779A-4E87-BEEC-CA79F7832A13}"/>
              </a:ext>
            </a:extLst>
          </p:cNvPr>
          <p:cNvSpPr txBox="1"/>
          <p:nvPr/>
        </p:nvSpPr>
        <p:spPr>
          <a:xfrm>
            <a:off x="9094352" y="8989088"/>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2A92FD"/>
                </a:solidFill>
                <a:effectLst/>
                <a:uLnTx/>
                <a:uFillTx/>
                <a:latin typeface="Century Gothic"/>
                <a:ea typeface="+mn-ea"/>
                <a:cs typeface="+mn-cs"/>
              </a:rPr>
              <a:t>1,765,000$</a:t>
            </a:r>
            <a:endParaRPr kumimoji="0" lang="en-US" sz="1800" b="0" i="0" u="none" strike="noStrike" kern="1200" cap="none" spc="0" normalizeH="0" baseline="0" noProof="0">
              <a:ln>
                <a:noFill/>
              </a:ln>
              <a:solidFill>
                <a:srgbClr val="2A92FD"/>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54F77D9D-7671-4836-93B6-3EE93E80DECC}"/>
              </a:ext>
            </a:extLst>
          </p:cNvPr>
          <p:cNvSpPr txBox="1"/>
          <p:nvPr/>
        </p:nvSpPr>
        <p:spPr>
          <a:xfrm>
            <a:off x="14265382" y="10103501"/>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6" name="Rectangle 55">
            <a:extLst>
              <a:ext uri="{FF2B5EF4-FFF2-40B4-BE49-F238E27FC236}">
                <a16:creationId xmlns:a16="http://schemas.microsoft.com/office/drawing/2014/main" id="{B297FEA1-D1DC-4276-8F64-A8BEC995A219}"/>
              </a:ext>
            </a:extLst>
          </p:cNvPr>
          <p:cNvSpPr/>
          <p:nvPr/>
        </p:nvSpPr>
        <p:spPr>
          <a:xfrm>
            <a:off x="14186990" y="8618690"/>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1CA7FC"/>
                </a:solidFill>
                <a:effectLst/>
                <a:uLnTx/>
                <a:uFillTx/>
                <a:latin typeface="Designball-Electronic-Device-01" pitchFamily="2" charset="0"/>
                <a:ea typeface="Open Sans" panose="020B0606030504020204" pitchFamily="34" charset="0"/>
                <a:cs typeface="Open Sans" panose="020B0606030504020204" pitchFamily="34" charset="0"/>
              </a:rPr>
              <a:t>P</a:t>
            </a:r>
          </a:p>
        </p:txBody>
      </p:sp>
      <p:sp>
        <p:nvSpPr>
          <p:cNvPr id="57" name="TextBox 56">
            <a:extLst>
              <a:ext uri="{FF2B5EF4-FFF2-40B4-BE49-F238E27FC236}">
                <a16:creationId xmlns:a16="http://schemas.microsoft.com/office/drawing/2014/main" id="{35AD571A-1DD4-4CFD-9C5E-0AB870650FEE}"/>
              </a:ext>
            </a:extLst>
          </p:cNvPr>
          <p:cNvSpPr txBox="1"/>
          <p:nvPr/>
        </p:nvSpPr>
        <p:spPr>
          <a:xfrm>
            <a:off x="14265382" y="11590653"/>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CA7FC"/>
                </a:solidFill>
                <a:effectLst/>
                <a:uLnTx/>
                <a:uFillTx/>
                <a:latin typeface="Century Gothic"/>
                <a:ea typeface="+mn-ea"/>
                <a:cs typeface="+mn-cs"/>
              </a:rPr>
              <a:t>1,165,000$</a:t>
            </a:r>
            <a:endParaRPr kumimoji="0" lang="en-US" sz="1800" b="0" i="0" u="none" strike="noStrike" kern="1200" cap="none" spc="0" normalizeH="0" baseline="0" noProof="0">
              <a:ln>
                <a:noFill/>
              </a:ln>
              <a:solidFill>
                <a:srgbClr val="1CA7FC"/>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A449B5D0-056F-46A7-A986-467570B13EEB}"/>
              </a:ext>
            </a:extLst>
          </p:cNvPr>
          <p:cNvSpPr txBox="1"/>
          <p:nvPr/>
        </p:nvSpPr>
        <p:spPr>
          <a:xfrm>
            <a:off x="19588569" y="6331344"/>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9" name="Rectangle 58">
            <a:extLst>
              <a:ext uri="{FF2B5EF4-FFF2-40B4-BE49-F238E27FC236}">
                <a16:creationId xmlns:a16="http://schemas.microsoft.com/office/drawing/2014/main" id="{FFD045BC-D091-4217-BC54-FEEF65A0BB07}"/>
              </a:ext>
            </a:extLst>
          </p:cNvPr>
          <p:cNvSpPr/>
          <p:nvPr/>
        </p:nvSpPr>
        <p:spPr>
          <a:xfrm>
            <a:off x="19510177" y="4846533"/>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0FBCFA"/>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60" name="TextBox 59">
            <a:extLst>
              <a:ext uri="{FF2B5EF4-FFF2-40B4-BE49-F238E27FC236}">
                <a16:creationId xmlns:a16="http://schemas.microsoft.com/office/drawing/2014/main" id="{A13E24AB-91B9-47D4-8C98-75A8779AB11D}"/>
              </a:ext>
            </a:extLst>
          </p:cNvPr>
          <p:cNvSpPr txBox="1"/>
          <p:nvPr/>
        </p:nvSpPr>
        <p:spPr>
          <a:xfrm>
            <a:off x="19588569" y="7818496"/>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FBCFA"/>
                </a:solidFill>
                <a:effectLst/>
                <a:uLnTx/>
                <a:uFillTx/>
                <a:latin typeface="Century Gothic"/>
                <a:ea typeface="+mn-ea"/>
                <a:cs typeface="+mn-cs"/>
              </a:rPr>
              <a:t>1,987,000$</a:t>
            </a:r>
            <a:endParaRPr kumimoji="0" lang="en-US" sz="1800" b="0" i="0" u="none" strike="noStrike" kern="1200" cap="none" spc="0" normalizeH="0" baseline="0" noProof="0">
              <a:ln>
                <a:noFill/>
              </a:ln>
              <a:solidFill>
                <a:srgbClr val="0FBCFA"/>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7AA00FB5-CF6C-4E43-ABD7-555BD03D9596}"/>
              </a:ext>
            </a:extLst>
          </p:cNvPr>
          <p:cNvSpPr txBox="1"/>
          <p:nvPr/>
        </p:nvSpPr>
        <p:spPr>
          <a:xfrm>
            <a:off x="3332881" y="2141792"/>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4" name="Rectangle: Rounded Corners 63">
            <a:extLst>
              <a:ext uri="{FF2B5EF4-FFF2-40B4-BE49-F238E27FC236}">
                <a16:creationId xmlns:a16="http://schemas.microsoft.com/office/drawing/2014/main" id="{680348C7-B457-4223-89BF-9F0253679409}"/>
              </a:ext>
            </a:extLst>
          </p:cNvPr>
          <p:cNvSpPr/>
          <p:nvPr/>
        </p:nvSpPr>
        <p:spPr>
          <a:xfrm>
            <a:off x="3419170" y="311444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18093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50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2000" fill="hold"/>
                                        <p:tgtEl>
                                          <p:spTgt spid="63"/>
                                        </p:tgtEl>
                                        <p:attrNameLst>
                                          <p:attrName>ppt_x</p:attrName>
                                        </p:attrNameLst>
                                      </p:cBhvr>
                                      <p:tavLst>
                                        <p:tav tm="0">
                                          <p:val>
                                            <p:strVal val="1+#ppt_w/2"/>
                                          </p:val>
                                        </p:tav>
                                        <p:tav tm="100000">
                                          <p:val>
                                            <p:strVal val="#ppt_x"/>
                                          </p:val>
                                        </p:tav>
                                      </p:tavLst>
                                    </p:anim>
                                    <p:anim calcmode="lin" valueType="num">
                                      <p:cBhvr additive="base">
                                        <p:cTn id="8" dur="2000" fill="hold"/>
                                        <p:tgtEl>
                                          <p:spTgt spid="6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5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700" fill="hold"/>
                                        <p:tgtEl>
                                          <p:spTgt spid="64"/>
                                        </p:tgtEl>
                                        <p:attrNameLst>
                                          <p:attrName>ppt_x</p:attrName>
                                        </p:attrNameLst>
                                      </p:cBhvr>
                                      <p:tavLst>
                                        <p:tav tm="0">
                                          <p:val>
                                            <p:strVal val="1+#ppt_w/2"/>
                                          </p:val>
                                        </p:tav>
                                        <p:tav tm="100000">
                                          <p:val>
                                            <p:strVal val="#ppt_x"/>
                                          </p:val>
                                        </p:tav>
                                      </p:tavLst>
                                    </p:anim>
                                    <p:anim calcmode="lin" valueType="num">
                                      <p:cBhvr additive="base">
                                        <p:cTn id="12" dur="1700" fill="hold"/>
                                        <p:tgtEl>
                                          <p:spTgt spid="6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7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ppt_x"/>
                                          </p:val>
                                        </p:tav>
                                        <p:tav tm="100000">
                                          <p:val>
                                            <p:strVal val="#ppt_x"/>
                                          </p:val>
                                        </p:tav>
                                      </p:tavLst>
                                    </p:anim>
                                    <p:anim calcmode="lin" valueType="num">
                                      <p:cBhvr additive="base">
                                        <p:cTn id="20" dur="1000" fill="hold"/>
                                        <p:tgtEl>
                                          <p:spTgt spid="5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8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ppt_x"/>
                                          </p:val>
                                        </p:tav>
                                        <p:tav tm="100000">
                                          <p:val>
                                            <p:strVal val="#ppt_x"/>
                                          </p:val>
                                        </p:tav>
                                      </p:tavLst>
                                    </p:anim>
                                    <p:anim calcmode="lin" valueType="num">
                                      <p:cBhvr additive="base">
                                        <p:cTn id="24" dur="1000" fill="hold"/>
                                        <p:tgtEl>
                                          <p:spTgt spid="4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90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000" fill="hold"/>
                                        <p:tgtEl>
                                          <p:spTgt spid="51"/>
                                        </p:tgtEl>
                                        <p:attrNameLst>
                                          <p:attrName>ppt_x</p:attrName>
                                        </p:attrNameLst>
                                      </p:cBhvr>
                                      <p:tavLst>
                                        <p:tav tm="0">
                                          <p:val>
                                            <p:strVal val="#ppt_x"/>
                                          </p:val>
                                        </p:tav>
                                        <p:tav tm="100000">
                                          <p:val>
                                            <p:strVal val="#ppt_x"/>
                                          </p:val>
                                        </p:tav>
                                      </p:tavLst>
                                    </p:anim>
                                    <p:anim calcmode="lin" valueType="num">
                                      <p:cBhvr additive="base">
                                        <p:cTn id="28" dur="1000" fill="hold"/>
                                        <p:tgtEl>
                                          <p:spTgt spid="5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additive="base">
                                        <p:cTn id="31" dur="1000" fill="hold"/>
                                        <p:tgtEl>
                                          <p:spTgt spid="15"/>
                                        </p:tgtEl>
                                        <p:attrNameLst>
                                          <p:attrName>ppt_x</p:attrName>
                                        </p:attrNameLst>
                                      </p:cBhvr>
                                      <p:tavLst>
                                        <p:tav tm="0">
                                          <p:val>
                                            <p:strVal val="#ppt_x"/>
                                          </p:val>
                                        </p:tav>
                                        <p:tav tm="100000">
                                          <p:val>
                                            <p:strVal val="#ppt_x"/>
                                          </p:val>
                                        </p:tav>
                                      </p:tavLst>
                                    </p:anim>
                                    <p:anim calcmode="lin" valueType="num">
                                      <p:cBhvr additive="base">
                                        <p:cTn id="32" dur="1000" fill="hold"/>
                                        <p:tgtEl>
                                          <p:spTgt spid="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10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1000" fill="hold"/>
                                        <p:tgtEl>
                                          <p:spTgt spid="53"/>
                                        </p:tgtEl>
                                        <p:attrNameLst>
                                          <p:attrName>ppt_x</p:attrName>
                                        </p:attrNameLst>
                                      </p:cBhvr>
                                      <p:tavLst>
                                        <p:tav tm="0">
                                          <p:val>
                                            <p:strVal val="#ppt_x"/>
                                          </p:val>
                                        </p:tav>
                                        <p:tav tm="100000">
                                          <p:val>
                                            <p:strVal val="#ppt_x"/>
                                          </p:val>
                                        </p:tav>
                                      </p:tavLst>
                                    </p:anim>
                                    <p:anim calcmode="lin" valueType="num">
                                      <p:cBhvr additive="base">
                                        <p:cTn id="36" dur="1000" fill="hold"/>
                                        <p:tgtEl>
                                          <p:spTgt spid="53"/>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200"/>
                                  </p:stCondLst>
                                  <p:childTnLst>
                                    <p:set>
                                      <p:cBhvr>
                                        <p:cTn id="38" dur="1" fill="hold">
                                          <p:stCondLst>
                                            <p:cond delay="0"/>
                                          </p:stCondLst>
                                        </p:cTn>
                                        <p:tgtEl>
                                          <p:spTgt spid="52"/>
                                        </p:tgtEl>
                                        <p:attrNameLst>
                                          <p:attrName>style.visibility</p:attrName>
                                        </p:attrNameLst>
                                      </p:cBhvr>
                                      <p:to>
                                        <p:strVal val="visible"/>
                                      </p:to>
                                    </p:set>
                                    <p:anim calcmode="lin" valueType="num">
                                      <p:cBhvr additive="base">
                                        <p:cTn id="39" dur="1000" fill="hold"/>
                                        <p:tgtEl>
                                          <p:spTgt spid="52"/>
                                        </p:tgtEl>
                                        <p:attrNameLst>
                                          <p:attrName>ppt_x</p:attrName>
                                        </p:attrNameLst>
                                      </p:cBhvr>
                                      <p:tavLst>
                                        <p:tav tm="0">
                                          <p:val>
                                            <p:strVal val="#ppt_x"/>
                                          </p:val>
                                        </p:tav>
                                        <p:tav tm="100000">
                                          <p:val>
                                            <p:strVal val="#ppt_x"/>
                                          </p:val>
                                        </p:tav>
                                      </p:tavLst>
                                    </p:anim>
                                    <p:anim calcmode="lin" valueType="num">
                                      <p:cBhvr additive="base">
                                        <p:cTn id="40" dur="1000" fill="hold"/>
                                        <p:tgtEl>
                                          <p:spTgt spid="5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54"/>
                                        </p:tgtEl>
                                        <p:attrNameLst>
                                          <p:attrName>style.visibility</p:attrName>
                                        </p:attrNameLst>
                                      </p:cBhvr>
                                      <p:to>
                                        <p:strVal val="visible"/>
                                      </p:to>
                                    </p:set>
                                    <p:anim calcmode="lin" valueType="num">
                                      <p:cBhvr additive="base">
                                        <p:cTn id="43" dur="1000" fill="hold"/>
                                        <p:tgtEl>
                                          <p:spTgt spid="54"/>
                                        </p:tgtEl>
                                        <p:attrNameLst>
                                          <p:attrName>ppt_x</p:attrName>
                                        </p:attrNameLst>
                                      </p:cBhvr>
                                      <p:tavLst>
                                        <p:tav tm="0">
                                          <p:val>
                                            <p:strVal val="#ppt_x"/>
                                          </p:val>
                                        </p:tav>
                                        <p:tav tm="100000">
                                          <p:val>
                                            <p:strVal val="#ppt_x"/>
                                          </p:val>
                                        </p:tav>
                                      </p:tavLst>
                                    </p:anim>
                                    <p:anim calcmode="lin" valueType="num">
                                      <p:cBhvr additive="base">
                                        <p:cTn id="44" dur="1000" fill="hold"/>
                                        <p:tgtEl>
                                          <p:spTgt spid="5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40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1000" fill="hold"/>
                                        <p:tgtEl>
                                          <p:spTgt spid="25"/>
                                        </p:tgtEl>
                                        <p:attrNameLst>
                                          <p:attrName>ppt_x</p:attrName>
                                        </p:attrNameLst>
                                      </p:cBhvr>
                                      <p:tavLst>
                                        <p:tav tm="0">
                                          <p:val>
                                            <p:strVal val="#ppt_x"/>
                                          </p:val>
                                        </p:tav>
                                        <p:tav tm="100000">
                                          <p:val>
                                            <p:strVal val="#ppt_x"/>
                                          </p:val>
                                        </p:tav>
                                      </p:tavLst>
                                    </p:anim>
                                    <p:anim calcmode="lin" valueType="num">
                                      <p:cBhvr additive="base">
                                        <p:cTn id="48" dur="1000" fill="hold"/>
                                        <p:tgtEl>
                                          <p:spTgt spid="25"/>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500"/>
                                  </p:stCondLst>
                                  <p:childTnLst>
                                    <p:set>
                                      <p:cBhvr>
                                        <p:cTn id="50" dur="1" fill="hold">
                                          <p:stCondLst>
                                            <p:cond delay="0"/>
                                          </p:stCondLst>
                                        </p:cTn>
                                        <p:tgtEl>
                                          <p:spTgt spid="56"/>
                                        </p:tgtEl>
                                        <p:attrNameLst>
                                          <p:attrName>style.visibility</p:attrName>
                                        </p:attrNameLst>
                                      </p:cBhvr>
                                      <p:to>
                                        <p:strVal val="visible"/>
                                      </p:to>
                                    </p:set>
                                    <p:anim calcmode="lin" valueType="num">
                                      <p:cBhvr additive="base">
                                        <p:cTn id="51" dur="1000" fill="hold"/>
                                        <p:tgtEl>
                                          <p:spTgt spid="56"/>
                                        </p:tgtEl>
                                        <p:attrNameLst>
                                          <p:attrName>ppt_x</p:attrName>
                                        </p:attrNameLst>
                                      </p:cBhvr>
                                      <p:tavLst>
                                        <p:tav tm="0">
                                          <p:val>
                                            <p:strVal val="#ppt_x"/>
                                          </p:val>
                                        </p:tav>
                                        <p:tav tm="100000">
                                          <p:val>
                                            <p:strVal val="#ppt_x"/>
                                          </p:val>
                                        </p:tav>
                                      </p:tavLst>
                                    </p:anim>
                                    <p:anim calcmode="lin" valueType="num">
                                      <p:cBhvr additive="base">
                                        <p:cTn id="52" dur="1000" fill="hold"/>
                                        <p:tgtEl>
                                          <p:spTgt spid="56"/>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600"/>
                                  </p:stCondLst>
                                  <p:childTnLst>
                                    <p:set>
                                      <p:cBhvr>
                                        <p:cTn id="54" dur="1" fill="hold">
                                          <p:stCondLst>
                                            <p:cond delay="0"/>
                                          </p:stCondLst>
                                        </p:cTn>
                                        <p:tgtEl>
                                          <p:spTgt spid="55"/>
                                        </p:tgtEl>
                                        <p:attrNameLst>
                                          <p:attrName>style.visibility</p:attrName>
                                        </p:attrNameLst>
                                      </p:cBhvr>
                                      <p:to>
                                        <p:strVal val="visible"/>
                                      </p:to>
                                    </p:set>
                                    <p:anim calcmode="lin" valueType="num">
                                      <p:cBhvr additive="base">
                                        <p:cTn id="55" dur="1000" fill="hold"/>
                                        <p:tgtEl>
                                          <p:spTgt spid="55"/>
                                        </p:tgtEl>
                                        <p:attrNameLst>
                                          <p:attrName>ppt_x</p:attrName>
                                        </p:attrNameLst>
                                      </p:cBhvr>
                                      <p:tavLst>
                                        <p:tav tm="0">
                                          <p:val>
                                            <p:strVal val="#ppt_x"/>
                                          </p:val>
                                        </p:tav>
                                        <p:tav tm="100000">
                                          <p:val>
                                            <p:strVal val="#ppt_x"/>
                                          </p:val>
                                        </p:tav>
                                      </p:tavLst>
                                    </p:anim>
                                    <p:anim calcmode="lin" valueType="num">
                                      <p:cBhvr additive="base">
                                        <p:cTn id="56" dur="1000" fill="hold"/>
                                        <p:tgtEl>
                                          <p:spTgt spid="5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70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ppt_x"/>
                                          </p:val>
                                        </p:tav>
                                        <p:tav tm="100000">
                                          <p:val>
                                            <p:strVal val="#ppt_x"/>
                                          </p:val>
                                        </p:tav>
                                      </p:tavLst>
                                    </p:anim>
                                    <p:anim calcmode="lin" valueType="num">
                                      <p:cBhvr additive="base">
                                        <p:cTn id="60" dur="1000" fill="hold"/>
                                        <p:tgtEl>
                                          <p:spTgt spid="57"/>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8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1000" fill="hold"/>
                                        <p:tgtEl>
                                          <p:spTgt spid="35"/>
                                        </p:tgtEl>
                                        <p:attrNameLst>
                                          <p:attrName>ppt_x</p:attrName>
                                        </p:attrNameLst>
                                      </p:cBhvr>
                                      <p:tavLst>
                                        <p:tav tm="0">
                                          <p:val>
                                            <p:strVal val="#ppt_x"/>
                                          </p:val>
                                        </p:tav>
                                        <p:tav tm="100000">
                                          <p:val>
                                            <p:strVal val="#ppt_x"/>
                                          </p:val>
                                        </p:tav>
                                      </p:tavLst>
                                    </p:anim>
                                    <p:anim calcmode="lin" valueType="num">
                                      <p:cBhvr additive="base">
                                        <p:cTn id="64" dur="10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900"/>
                                  </p:stCondLst>
                                  <p:childTnLst>
                                    <p:set>
                                      <p:cBhvr>
                                        <p:cTn id="66" dur="1" fill="hold">
                                          <p:stCondLst>
                                            <p:cond delay="0"/>
                                          </p:stCondLst>
                                        </p:cTn>
                                        <p:tgtEl>
                                          <p:spTgt spid="59"/>
                                        </p:tgtEl>
                                        <p:attrNameLst>
                                          <p:attrName>style.visibility</p:attrName>
                                        </p:attrNameLst>
                                      </p:cBhvr>
                                      <p:to>
                                        <p:strVal val="visible"/>
                                      </p:to>
                                    </p:set>
                                    <p:anim calcmode="lin" valueType="num">
                                      <p:cBhvr additive="base">
                                        <p:cTn id="67" dur="1000" fill="hold"/>
                                        <p:tgtEl>
                                          <p:spTgt spid="59"/>
                                        </p:tgtEl>
                                        <p:attrNameLst>
                                          <p:attrName>ppt_x</p:attrName>
                                        </p:attrNameLst>
                                      </p:cBhvr>
                                      <p:tavLst>
                                        <p:tav tm="0">
                                          <p:val>
                                            <p:strVal val="#ppt_x"/>
                                          </p:val>
                                        </p:tav>
                                        <p:tav tm="100000">
                                          <p:val>
                                            <p:strVal val="#ppt_x"/>
                                          </p:val>
                                        </p:tav>
                                      </p:tavLst>
                                    </p:anim>
                                    <p:anim calcmode="lin" valueType="num">
                                      <p:cBhvr additive="base">
                                        <p:cTn id="68" dur="1000" fill="hold"/>
                                        <p:tgtEl>
                                          <p:spTgt spid="59"/>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0"/>
                                  </p:stCondLst>
                                  <p:childTnLst>
                                    <p:set>
                                      <p:cBhvr>
                                        <p:cTn id="70" dur="1" fill="hold">
                                          <p:stCondLst>
                                            <p:cond delay="0"/>
                                          </p:stCondLst>
                                        </p:cTn>
                                        <p:tgtEl>
                                          <p:spTgt spid="58"/>
                                        </p:tgtEl>
                                        <p:attrNameLst>
                                          <p:attrName>style.visibility</p:attrName>
                                        </p:attrNameLst>
                                      </p:cBhvr>
                                      <p:to>
                                        <p:strVal val="visible"/>
                                      </p:to>
                                    </p:set>
                                    <p:anim calcmode="lin" valueType="num">
                                      <p:cBhvr additive="base">
                                        <p:cTn id="71" dur="1000" fill="hold"/>
                                        <p:tgtEl>
                                          <p:spTgt spid="58"/>
                                        </p:tgtEl>
                                        <p:attrNameLst>
                                          <p:attrName>ppt_x</p:attrName>
                                        </p:attrNameLst>
                                      </p:cBhvr>
                                      <p:tavLst>
                                        <p:tav tm="0">
                                          <p:val>
                                            <p:strVal val="#ppt_x"/>
                                          </p:val>
                                        </p:tav>
                                        <p:tav tm="100000">
                                          <p:val>
                                            <p:strVal val="#ppt_x"/>
                                          </p:val>
                                        </p:tav>
                                      </p:tavLst>
                                    </p:anim>
                                    <p:anim calcmode="lin" valueType="num">
                                      <p:cBhvr additive="base">
                                        <p:cTn id="72" dur="1000" fill="hold"/>
                                        <p:tgtEl>
                                          <p:spTgt spid="58"/>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2100"/>
                                  </p:stCondLst>
                                  <p:childTnLst>
                                    <p:set>
                                      <p:cBhvr>
                                        <p:cTn id="74" dur="1" fill="hold">
                                          <p:stCondLst>
                                            <p:cond delay="0"/>
                                          </p:stCondLst>
                                        </p:cTn>
                                        <p:tgtEl>
                                          <p:spTgt spid="60"/>
                                        </p:tgtEl>
                                        <p:attrNameLst>
                                          <p:attrName>style.visibility</p:attrName>
                                        </p:attrNameLst>
                                      </p:cBhvr>
                                      <p:to>
                                        <p:strVal val="visible"/>
                                      </p:to>
                                    </p:set>
                                    <p:anim calcmode="lin" valueType="num">
                                      <p:cBhvr additive="base">
                                        <p:cTn id="75" dur="1000" fill="hold"/>
                                        <p:tgtEl>
                                          <p:spTgt spid="60"/>
                                        </p:tgtEl>
                                        <p:attrNameLst>
                                          <p:attrName>ppt_x</p:attrName>
                                        </p:attrNameLst>
                                      </p:cBhvr>
                                      <p:tavLst>
                                        <p:tav tm="0">
                                          <p:val>
                                            <p:strVal val="#ppt_x"/>
                                          </p:val>
                                        </p:tav>
                                        <p:tav tm="100000">
                                          <p:val>
                                            <p:strVal val="#ppt_x"/>
                                          </p:val>
                                        </p:tav>
                                      </p:tavLst>
                                    </p:anim>
                                    <p:anim calcmode="lin" valueType="num">
                                      <p:cBhvr additive="base">
                                        <p:cTn id="76" dur="1000" fill="hold"/>
                                        <p:tgtEl>
                                          <p:spTgt spid="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50" grpId="0"/>
      <p:bldP spid="51" grpId="0"/>
      <p:bldP spid="52" grpId="0"/>
      <p:bldP spid="53" grpId="0"/>
      <p:bldP spid="54" grpId="0"/>
      <p:bldP spid="55" grpId="0"/>
      <p:bldP spid="56" grpId="0"/>
      <p:bldP spid="57" grpId="0"/>
      <p:bldP spid="58" grpId="0"/>
      <p:bldP spid="59" grpId="0"/>
      <p:bldP spid="60" grpId="0"/>
      <p:bldP spid="63" grpId="0"/>
      <p:bldP spid="64"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90F2A2DC-AE03-4D32-80D8-56A5B3AF1FF4}"/>
              </a:ext>
            </a:extLst>
          </p:cNvPr>
          <p:cNvGrpSpPr/>
          <p:nvPr/>
        </p:nvGrpSpPr>
        <p:grpSpPr>
          <a:xfrm>
            <a:off x="2113217" y="7268416"/>
            <a:ext cx="1585028" cy="9441024"/>
            <a:chOff x="11245850" y="1155700"/>
            <a:chExt cx="1892300" cy="11271250"/>
          </a:xfrm>
          <a:solidFill>
            <a:schemeClr val="accent1"/>
          </a:solidFill>
          <a:effectLst>
            <a:outerShdw blurRad="317500" sx="102000" sy="102000" algn="ctr" rotWithShape="0">
              <a:schemeClr val="accent1">
                <a:alpha val="50000"/>
              </a:schemeClr>
            </a:outerShdw>
          </a:effectLst>
        </p:grpSpPr>
        <p:sp>
          <p:nvSpPr>
            <p:cNvPr id="5" name="Freeform 5">
              <a:extLst>
                <a:ext uri="{FF2B5EF4-FFF2-40B4-BE49-F238E27FC236}">
                  <a16:creationId xmlns:a16="http://schemas.microsoft.com/office/drawing/2014/main" id="{AE91AB44-90E6-4CB8-8D27-9008C19004CC}"/>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6">
              <a:extLst>
                <a:ext uri="{FF2B5EF4-FFF2-40B4-BE49-F238E27FC236}">
                  <a16:creationId xmlns:a16="http://schemas.microsoft.com/office/drawing/2014/main" id="{2215459E-C79A-431B-A171-AEC6C458D49F}"/>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7">
              <a:extLst>
                <a:ext uri="{FF2B5EF4-FFF2-40B4-BE49-F238E27FC236}">
                  <a16:creationId xmlns:a16="http://schemas.microsoft.com/office/drawing/2014/main" id="{E151426B-7276-48DA-82B9-80C9F3E18BEB}"/>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8">
              <a:extLst>
                <a:ext uri="{FF2B5EF4-FFF2-40B4-BE49-F238E27FC236}">
                  <a16:creationId xmlns:a16="http://schemas.microsoft.com/office/drawing/2014/main" id="{4EEEF55B-B976-4BBA-995E-99F6E7762AF9}"/>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9">
              <a:extLst>
                <a:ext uri="{FF2B5EF4-FFF2-40B4-BE49-F238E27FC236}">
                  <a16:creationId xmlns:a16="http://schemas.microsoft.com/office/drawing/2014/main" id="{37E9EB4E-0088-4EE8-A950-71BAB5FF1CAF}"/>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10">
              <a:extLst>
                <a:ext uri="{FF2B5EF4-FFF2-40B4-BE49-F238E27FC236}">
                  <a16:creationId xmlns:a16="http://schemas.microsoft.com/office/drawing/2014/main" id="{29CB4AA1-36B4-440D-A377-CBF5610C27CB}"/>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1">
              <a:extLst>
                <a:ext uri="{FF2B5EF4-FFF2-40B4-BE49-F238E27FC236}">
                  <a16:creationId xmlns:a16="http://schemas.microsoft.com/office/drawing/2014/main" id="{C10A35C3-B114-4609-9DEC-FA13CBF9C4FA}"/>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2">
              <a:extLst>
                <a:ext uri="{FF2B5EF4-FFF2-40B4-BE49-F238E27FC236}">
                  <a16:creationId xmlns:a16="http://schemas.microsoft.com/office/drawing/2014/main" id="{611CE912-951D-4537-8683-BF2673B07B6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3">
              <a:extLst>
                <a:ext uri="{FF2B5EF4-FFF2-40B4-BE49-F238E27FC236}">
                  <a16:creationId xmlns:a16="http://schemas.microsoft.com/office/drawing/2014/main" id="{B9A550B3-F623-48A2-B5D7-90F7BFADBA06}"/>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10200956-0549-4C25-96FA-2F2C1BE331D2}"/>
              </a:ext>
            </a:extLst>
          </p:cNvPr>
          <p:cNvGrpSpPr/>
          <p:nvPr/>
        </p:nvGrpSpPr>
        <p:grpSpPr>
          <a:xfrm>
            <a:off x="7292378" y="5428985"/>
            <a:ext cx="1585028" cy="9441024"/>
            <a:chOff x="11245850" y="1155700"/>
            <a:chExt cx="1892300" cy="11271250"/>
          </a:xfrm>
          <a:solidFill>
            <a:schemeClr val="accent3"/>
          </a:solidFill>
          <a:effectLst>
            <a:outerShdw blurRad="317500" sx="102000" sy="102000" algn="ctr" rotWithShape="0">
              <a:schemeClr val="accent1">
                <a:alpha val="50000"/>
              </a:schemeClr>
            </a:outerShdw>
          </a:effectLst>
        </p:grpSpPr>
        <p:sp>
          <p:nvSpPr>
            <p:cNvPr id="16" name="Freeform 5">
              <a:extLst>
                <a:ext uri="{FF2B5EF4-FFF2-40B4-BE49-F238E27FC236}">
                  <a16:creationId xmlns:a16="http://schemas.microsoft.com/office/drawing/2014/main" id="{59439669-3B5C-47E2-80A0-25C1A39E1092}"/>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6">
              <a:extLst>
                <a:ext uri="{FF2B5EF4-FFF2-40B4-BE49-F238E27FC236}">
                  <a16:creationId xmlns:a16="http://schemas.microsoft.com/office/drawing/2014/main" id="{143EFE69-C5E3-44AE-B529-E43B58D81F29}"/>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F7C64214-5369-4D31-9567-918470036E19}"/>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6148C980-8A68-4C2C-BB4D-685B14AD004F}"/>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07F0C1A8-548B-4CE9-8310-1EC2A105468D}"/>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C9CAFCBA-ADBC-449C-8EFB-8C3FF88743A9}"/>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109806AF-321F-4F06-A0CF-516F1698D651}"/>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519BE75B-F13E-4B91-ACFA-7167DBA0DEE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5FD0A1F1-2655-4EB7-8E5B-D42F7A8CEDBB}"/>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371076DC-7F20-4C94-8619-C9F145DFB311}"/>
              </a:ext>
            </a:extLst>
          </p:cNvPr>
          <p:cNvGrpSpPr/>
          <p:nvPr/>
        </p:nvGrpSpPr>
        <p:grpSpPr>
          <a:xfrm>
            <a:off x="12471539" y="8408894"/>
            <a:ext cx="1585028" cy="9441024"/>
            <a:chOff x="11245850" y="1155700"/>
            <a:chExt cx="1892300" cy="11271250"/>
          </a:xfrm>
          <a:solidFill>
            <a:schemeClr val="accent5"/>
          </a:solidFill>
          <a:effectLst>
            <a:outerShdw blurRad="317500" sx="102000" sy="102000" algn="ctr" rotWithShape="0">
              <a:schemeClr val="accent1">
                <a:alpha val="50000"/>
              </a:schemeClr>
            </a:outerShdw>
          </a:effectLst>
        </p:grpSpPr>
        <p:sp>
          <p:nvSpPr>
            <p:cNvPr id="26" name="Freeform 5">
              <a:extLst>
                <a:ext uri="{FF2B5EF4-FFF2-40B4-BE49-F238E27FC236}">
                  <a16:creationId xmlns:a16="http://schemas.microsoft.com/office/drawing/2014/main" id="{8CEA72B3-1507-4FD8-9017-7C60C684C42A}"/>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6">
              <a:extLst>
                <a:ext uri="{FF2B5EF4-FFF2-40B4-BE49-F238E27FC236}">
                  <a16:creationId xmlns:a16="http://schemas.microsoft.com/office/drawing/2014/main" id="{64791ED9-6FE1-49E0-B831-A3F389B9A281}"/>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7">
              <a:extLst>
                <a:ext uri="{FF2B5EF4-FFF2-40B4-BE49-F238E27FC236}">
                  <a16:creationId xmlns:a16="http://schemas.microsoft.com/office/drawing/2014/main" id="{FBC11D12-3784-4C24-BE80-D1711C2A22F0}"/>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8">
              <a:extLst>
                <a:ext uri="{FF2B5EF4-FFF2-40B4-BE49-F238E27FC236}">
                  <a16:creationId xmlns:a16="http://schemas.microsoft.com/office/drawing/2014/main" id="{724651FB-5BC9-4456-AE4B-1952A579C8E3}"/>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9">
              <a:extLst>
                <a:ext uri="{FF2B5EF4-FFF2-40B4-BE49-F238E27FC236}">
                  <a16:creationId xmlns:a16="http://schemas.microsoft.com/office/drawing/2014/main" id="{6ACADDB0-DD46-4EB2-84DD-167DFBF5FD3E}"/>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10">
              <a:extLst>
                <a:ext uri="{FF2B5EF4-FFF2-40B4-BE49-F238E27FC236}">
                  <a16:creationId xmlns:a16="http://schemas.microsoft.com/office/drawing/2014/main" id="{9E823EE1-3427-4A66-8009-5677895FA1BB}"/>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11">
              <a:extLst>
                <a:ext uri="{FF2B5EF4-FFF2-40B4-BE49-F238E27FC236}">
                  <a16:creationId xmlns:a16="http://schemas.microsoft.com/office/drawing/2014/main" id="{0B52B272-FF84-4B2E-989C-867FA582A5A9}"/>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12">
              <a:extLst>
                <a:ext uri="{FF2B5EF4-FFF2-40B4-BE49-F238E27FC236}">
                  <a16:creationId xmlns:a16="http://schemas.microsoft.com/office/drawing/2014/main" id="{B1C3B688-FE6C-4DAD-B79B-15F310188877}"/>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13">
              <a:extLst>
                <a:ext uri="{FF2B5EF4-FFF2-40B4-BE49-F238E27FC236}">
                  <a16:creationId xmlns:a16="http://schemas.microsoft.com/office/drawing/2014/main" id="{DA99AA66-D5E8-4A6E-92B7-C563EF2CCEB6}"/>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 name="Group 34">
            <a:extLst>
              <a:ext uri="{FF2B5EF4-FFF2-40B4-BE49-F238E27FC236}">
                <a16:creationId xmlns:a16="http://schemas.microsoft.com/office/drawing/2014/main" id="{5286973B-8A90-4D61-A76F-ED04D02661C2}"/>
              </a:ext>
            </a:extLst>
          </p:cNvPr>
          <p:cNvGrpSpPr/>
          <p:nvPr/>
        </p:nvGrpSpPr>
        <p:grpSpPr>
          <a:xfrm>
            <a:off x="17650701" y="4367833"/>
            <a:ext cx="1585028" cy="9441024"/>
            <a:chOff x="11245850" y="1155700"/>
            <a:chExt cx="1892300" cy="11271250"/>
          </a:xfrm>
          <a:solidFill>
            <a:schemeClr val="bg2"/>
          </a:solidFill>
          <a:effectLst>
            <a:outerShdw blurRad="317500" sx="102000" sy="102000" algn="ctr" rotWithShape="0">
              <a:schemeClr val="accent1">
                <a:alpha val="50000"/>
              </a:schemeClr>
            </a:outerShdw>
          </a:effectLst>
        </p:grpSpPr>
        <p:sp>
          <p:nvSpPr>
            <p:cNvPr id="36" name="Freeform 5">
              <a:extLst>
                <a:ext uri="{FF2B5EF4-FFF2-40B4-BE49-F238E27FC236}">
                  <a16:creationId xmlns:a16="http://schemas.microsoft.com/office/drawing/2014/main" id="{C798EDA1-7E31-4F49-9C6D-2F71B159DBAE}"/>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6">
              <a:extLst>
                <a:ext uri="{FF2B5EF4-FFF2-40B4-BE49-F238E27FC236}">
                  <a16:creationId xmlns:a16="http://schemas.microsoft.com/office/drawing/2014/main" id="{6E37A2EE-DA50-4031-849B-E2A48C0FFDF7}"/>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7">
              <a:extLst>
                <a:ext uri="{FF2B5EF4-FFF2-40B4-BE49-F238E27FC236}">
                  <a16:creationId xmlns:a16="http://schemas.microsoft.com/office/drawing/2014/main" id="{5C756FF7-EC97-4F86-9EAF-38AE12E1D217}"/>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8">
              <a:extLst>
                <a:ext uri="{FF2B5EF4-FFF2-40B4-BE49-F238E27FC236}">
                  <a16:creationId xmlns:a16="http://schemas.microsoft.com/office/drawing/2014/main" id="{B1C6AAAC-99ED-46B2-B923-94E0711311CB}"/>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9">
              <a:extLst>
                <a:ext uri="{FF2B5EF4-FFF2-40B4-BE49-F238E27FC236}">
                  <a16:creationId xmlns:a16="http://schemas.microsoft.com/office/drawing/2014/main" id="{734754A6-25D0-4D29-BE98-A5496CA47980}"/>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10">
              <a:extLst>
                <a:ext uri="{FF2B5EF4-FFF2-40B4-BE49-F238E27FC236}">
                  <a16:creationId xmlns:a16="http://schemas.microsoft.com/office/drawing/2014/main" id="{8F8F3DD6-CFA1-4DE6-B1EA-8B64C5372121}"/>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11">
              <a:extLst>
                <a:ext uri="{FF2B5EF4-FFF2-40B4-BE49-F238E27FC236}">
                  <a16:creationId xmlns:a16="http://schemas.microsoft.com/office/drawing/2014/main" id="{80287FE0-528E-44BE-B499-86D852BA6C8C}"/>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12">
              <a:extLst>
                <a:ext uri="{FF2B5EF4-FFF2-40B4-BE49-F238E27FC236}">
                  <a16:creationId xmlns:a16="http://schemas.microsoft.com/office/drawing/2014/main" id="{380B6F58-9560-4275-BCEC-C37E981C9E7D}"/>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13">
              <a:extLst>
                <a:ext uri="{FF2B5EF4-FFF2-40B4-BE49-F238E27FC236}">
                  <a16:creationId xmlns:a16="http://schemas.microsoft.com/office/drawing/2014/main" id="{2250A08D-AE22-4591-B8F1-CA7F3CE483D1}"/>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6" name="TextBox 45">
            <a:extLst>
              <a:ext uri="{FF2B5EF4-FFF2-40B4-BE49-F238E27FC236}">
                <a16:creationId xmlns:a16="http://schemas.microsoft.com/office/drawing/2014/main" id="{F84AAB5B-E4FF-41F2-933C-DE822B11D4EC}"/>
              </a:ext>
            </a:extLst>
          </p:cNvPr>
          <p:cNvSpPr txBox="1"/>
          <p:nvPr/>
        </p:nvSpPr>
        <p:spPr>
          <a:xfrm>
            <a:off x="3940115" y="9161415"/>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0" name="Rectangle 49">
            <a:extLst>
              <a:ext uri="{FF2B5EF4-FFF2-40B4-BE49-F238E27FC236}">
                <a16:creationId xmlns:a16="http://schemas.microsoft.com/office/drawing/2014/main" id="{A41F0306-D786-450F-A8A1-581CAF92FA20}"/>
              </a:ext>
            </a:extLst>
          </p:cNvPr>
          <p:cNvSpPr/>
          <p:nvPr/>
        </p:nvSpPr>
        <p:spPr>
          <a:xfrm>
            <a:off x="3861723" y="7676604"/>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377DFF"/>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51" name="TextBox 50">
            <a:extLst>
              <a:ext uri="{FF2B5EF4-FFF2-40B4-BE49-F238E27FC236}">
                <a16:creationId xmlns:a16="http://schemas.microsoft.com/office/drawing/2014/main" id="{8928A5D6-9DA3-4D40-8B6E-FBA6981406E6}"/>
              </a:ext>
            </a:extLst>
          </p:cNvPr>
          <p:cNvSpPr txBox="1"/>
          <p:nvPr/>
        </p:nvSpPr>
        <p:spPr>
          <a:xfrm>
            <a:off x="3940115" y="10648567"/>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Century Gothic"/>
                <a:ea typeface="+mn-ea"/>
                <a:cs typeface="+mn-cs"/>
              </a:rPr>
              <a:t>1,390,000$</a:t>
            </a:r>
            <a:endParaRPr kumimoji="0" lang="en-US" sz="1800" b="0" i="0" u="none" strike="noStrike" kern="1200" cap="none" spc="0" normalizeH="0" baseline="0" noProof="0">
              <a:ln>
                <a:noFill/>
              </a:ln>
              <a:solidFill>
                <a:srgbClr val="377DFF"/>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9EF047A9-68A8-4A77-BD6D-0E34806FDFB0}"/>
              </a:ext>
            </a:extLst>
          </p:cNvPr>
          <p:cNvSpPr txBox="1"/>
          <p:nvPr/>
        </p:nvSpPr>
        <p:spPr>
          <a:xfrm>
            <a:off x="9094352" y="7501936"/>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 name="Rectangle 52">
            <a:extLst>
              <a:ext uri="{FF2B5EF4-FFF2-40B4-BE49-F238E27FC236}">
                <a16:creationId xmlns:a16="http://schemas.microsoft.com/office/drawing/2014/main" id="{24AC084E-1DDA-4918-BC42-9BEEFD9A6AC2}"/>
              </a:ext>
            </a:extLst>
          </p:cNvPr>
          <p:cNvSpPr/>
          <p:nvPr/>
        </p:nvSpPr>
        <p:spPr>
          <a:xfrm>
            <a:off x="9015960" y="6017125"/>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2A92FD"/>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54" name="TextBox 53">
            <a:extLst>
              <a:ext uri="{FF2B5EF4-FFF2-40B4-BE49-F238E27FC236}">
                <a16:creationId xmlns:a16="http://schemas.microsoft.com/office/drawing/2014/main" id="{CFDE2FCE-779A-4E87-BEEC-CA79F7832A13}"/>
              </a:ext>
            </a:extLst>
          </p:cNvPr>
          <p:cNvSpPr txBox="1"/>
          <p:nvPr/>
        </p:nvSpPr>
        <p:spPr>
          <a:xfrm>
            <a:off x="9094352" y="8989088"/>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2A92FD"/>
                </a:solidFill>
                <a:effectLst/>
                <a:uLnTx/>
                <a:uFillTx/>
                <a:latin typeface="Century Gothic"/>
                <a:ea typeface="+mn-ea"/>
                <a:cs typeface="+mn-cs"/>
              </a:rPr>
              <a:t>1,765,000$</a:t>
            </a:r>
            <a:endParaRPr kumimoji="0" lang="en-US" sz="1800" b="0" i="0" u="none" strike="noStrike" kern="1200" cap="none" spc="0" normalizeH="0" baseline="0" noProof="0">
              <a:ln>
                <a:noFill/>
              </a:ln>
              <a:solidFill>
                <a:srgbClr val="2A92FD"/>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54F77D9D-7671-4836-93B6-3EE93E80DECC}"/>
              </a:ext>
            </a:extLst>
          </p:cNvPr>
          <p:cNvSpPr txBox="1"/>
          <p:nvPr/>
        </p:nvSpPr>
        <p:spPr>
          <a:xfrm>
            <a:off x="14265382" y="10103501"/>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6" name="Rectangle 55">
            <a:extLst>
              <a:ext uri="{FF2B5EF4-FFF2-40B4-BE49-F238E27FC236}">
                <a16:creationId xmlns:a16="http://schemas.microsoft.com/office/drawing/2014/main" id="{B297FEA1-D1DC-4276-8F64-A8BEC995A219}"/>
              </a:ext>
            </a:extLst>
          </p:cNvPr>
          <p:cNvSpPr/>
          <p:nvPr/>
        </p:nvSpPr>
        <p:spPr>
          <a:xfrm>
            <a:off x="14186990" y="8618690"/>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1CA7FC"/>
                </a:solidFill>
                <a:effectLst/>
                <a:uLnTx/>
                <a:uFillTx/>
                <a:latin typeface="Designball-Electronic-Device-01" pitchFamily="2" charset="0"/>
                <a:ea typeface="Open Sans" panose="020B0606030504020204" pitchFamily="34" charset="0"/>
                <a:cs typeface="Open Sans" panose="020B0606030504020204" pitchFamily="34" charset="0"/>
              </a:rPr>
              <a:t>P</a:t>
            </a:r>
          </a:p>
        </p:txBody>
      </p:sp>
      <p:sp>
        <p:nvSpPr>
          <p:cNvPr id="57" name="TextBox 56">
            <a:extLst>
              <a:ext uri="{FF2B5EF4-FFF2-40B4-BE49-F238E27FC236}">
                <a16:creationId xmlns:a16="http://schemas.microsoft.com/office/drawing/2014/main" id="{35AD571A-1DD4-4CFD-9C5E-0AB870650FEE}"/>
              </a:ext>
            </a:extLst>
          </p:cNvPr>
          <p:cNvSpPr txBox="1"/>
          <p:nvPr/>
        </p:nvSpPr>
        <p:spPr>
          <a:xfrm>
            <a:off x="14265382" y="11590653"/>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CA7FC"/>
                </a:solidFill>
                <a:effectLst/>
                <a:uLnTx/>
                <a:uFillTx/>
                <a:latin typeface="Century Gothic"/>
                <a:ea typeface="+mn-ea"/>
                <a:cs typeface="+mn-cs"/>
              </a:rPr>
              <a:t>1,165,000$</a:t>
            </a:r>
            <a:endParaRPr kumimoji="0" lang="en-US" sz="1800" b="0" i="0" u="none" strike="noStrike" kern="1200" cap="none" spc="0" normalizeH="0" baseline="0" noProof="0">
              <a:ln>
                <a:noFill/>
              </a:ln>
              <a:solidFill>
                <a:srgbClr val="1CA7FC"/>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A449B5D0-056F-46A7-A986-467570B13EEB}"/>
              </a:ext>
            </a:extLst>
          </p:cNvPr>
          <p:cNvSpPr txBox="1"/>
          <p:nvPr/>
        </p:nvSpPr>
        <p:spPr>
          <a:xfrm>
            <a:off x="19588569" y="6331344"/>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9" name="Rectangle 58">
            <a:extLst>
              <a:ext uri="{FF2B5EF4-FFF2-40B4-BE49-F238E27FC236}">
                <a16:creationId xmlns:a16="http://schemas.microsoft.com/office/drawing/2014/main" id="{FFD045BC-D091-4217-BC54-FEEF65A0BB07}"/>
              </a:ext>
            </a:extLst>
          </p:cNvPr>
          <p:cNvSpPr/>
          <p:nvPr/>
        </p:nvSpPr>
        <p:spPr>
          <a:xfrm>
            <a:off x="19510177" y="4846533"/>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0FBCFA"/>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60" name="TextBox 59">
            <a:extLst>
              <a:ext uri="{FF2B5EF4-FFF2-40B4-BE49-F238E27FC236}">
                <a16:creationId xmlns:a16="http://schemas.microsoft.com/office/drawing/2014/main" id="{A13E24AB-91B9-47D4-8C98-75A8779AB11D}"/>
              </a:ext>
            </a:extLst>
          </p:cNvPr>
          <p:cNvSpPr txBox="1"/>
          <p:nvPr/>
        </p:nvSpPr>
        <p:spPr>
          <a:xfrm>
            <a:off x="19588569" y="7818496"/>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0FBCFA"/>
                </a:solidFill>
                <a:effectLst/>
                <a:uLnTx/>
                <a:uFillTx/>
                <a:latin typeface="Century Gothic"/>
                <a:ea typeface="+mn-ea"/>
                <a:cs typeface="+mn-cs"/>
              </a:rPr>
              <a:t>1,987,000$</a:t>
            </a:r>
            <a:endParaRPr kumimoji="0" lang="en-US" sz="1800" b="0" i="0" u="none" strike="noStrike" kern="1200" cap="none" spc="0" normalizeH="0" baseline="0" noProof="0">
              <a:ln>
                <a:noFill/>
              </a:ln>
              <a:solidFill>
                <a:srgbClr val="0FBCFA"/>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7AA00FB5-CF6C-4E43-ABD7-555BD03D9596}"/>
              </a:ext>
            </a:extLst>
          </p:cNvPr>
          <p:cNvSpPr txBox="1"/>
          <p:nvPr/>
        </p:nvSpPr>
        <p:spPr>
          <a:xfrm>
            <a:off x="3332881" y="2141792"/>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4" name="Rectangle: Rounded Corners 63">
            <a:extLst>
              <a:ext uri="{FF2B5EF4-FFF2-40B4-BE49-F238E27FC236}">
                <a16:creationId xmlns:a16="http://schemas.microsoft.com/office/drawing/2014/main" id="{680348C7-B457-4223-89BF-9F0253679409}"/>
              </a:ext>
            </a:extLst>
          </p:cNvPr>
          <p:cNvSpPr/>
          <p:nvPr/>
        </p:nvSpPr>
        <p:spPr>
          <a:xfrm>
            <a:off x="3419170" y="311444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2316786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50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2000" fill="hold"/>
                                        <p:tgtEl>
                                          <p:spTgt spid="63"/>
                                        </p:tgtEl>
                                        <p:attrNameLst>
                                          <p:attrName>ppt_x</p:attrName>
                                        </p:attrNameLst>
                                      </p:cBhvr>
                                      <p:tavLst>
                                        <p:tav tm="0">
                                          <p:val>
                                            <p:strVal val="1+#ppt_w/2"/>
                                          </p:val>
                                        </p:tav>
                                        <p:tav tm="100000">
                                          <p:val>
                                            <p:strVal val="#ppt_x"/>
                                          </p:val>
                                        </p:tav>
                                      </p:tavLst>
                                    </p:anim>
                                    <p:anim calcmode="lin" valueType="num">
                                      <p:cBhvr additive="base">
                                        <p:cTn id="8" dur="2000" fill="hold"/>
                                        <p:tgtEl>
                                          <p:spTgt spid="6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5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700" fill="hold"/>
                                        <p:tgtEl>
                                          <p:spTgt spid="64"/>
                                        </p:tgtEl>
                                        <p:attrNameLst>
                                          <p:attrName>ppt_x</p:attrName>
                                        </p:attrNameLst>
                                      </p:cBhvr>
                                      <p:tavLst>
                                        <p:tav tm="0">
                                          <p:val>
                                            <p:strVal val="1+#ppt_w/2"/>
                                          </p:val>
                                        </p:tav>
                                        <p:tav tm="100000">
                                          <p:val>
                                            <p:strVal val="#ppt_x"/>
                                          </p:val>
                                        </p:tav>
                                      </p:tavLst>
                                    </p:anim>
                                    <p:anim calcmode="lin" valueType="num">
                                      <p:cBhvr additive="base">
                                        <p:cTn id="12" dur="1700" fill="hold"/>
                                        <p:tgtEl>
                                          <p:spTgt spid="6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000" fill="hold"/>
                                        <p:tgtEl>
                                          <p:spTgt spid="14"/>
                                        </p:tgtEl>
                                        <p:attrNameLst>
                                          <p:attrName>ppt_x</p:attrName>
                                        </p:attrNameLst>
                                      </p:cBhvr>
                                      <p:tavLst>
                                        <p:tav tm="0">
                                          <p:val>
                                            <p:strVal val="#ppt_x"/>
                                          </p:val>
                                        </p:tav>
                                        <p:tav tm="100000">
                                          <p:val>
                                            <p:strVal val="#ppt_x"/>
                                          </p:val>
                                        </p:tav>
                                      </p:tavLst>
                                    </p:anim>
                                    <p:anim calcmode="lin" valueType="num">
                                      <p:cBhvr additive="base">
                                        <p:cTn id="16" dur="1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7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ppt_x"/>
                                          </p:val>
                                        </p:tav>
                                        <p:tav tm="100000">
                                          <p:val>
                                            <p:strVal val="#ppt_x"/>
                                          </p:val>
                                        </p:tav>
                                      </p:tavLst>
                                    </p:anim>
                                    <p:anim calcmode="lin" valueType="num">
                                      <p:cBhvr additive="base">
                                        <p:cTn id="20" dur="1000" fill="hold"/>
                                        <p:tgtEl>
                                          <p:spTgt spid="5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8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ppt_x"/>
                                          </p:val>
                                        </p:tav>
                                        <p:tav tm="100000">
                                          <p:val>
                                            <p:strVal val="#ppt_x"/>
                                          </p:val>
                                        </p:tav>
                                      </p:tavLst>
                                    </p:anim>
                                    <p:anim calcmode="lin" valueType="num">
                                      <p:cBhvr additive="base">
                                        <p:cTn id="24" dur="1000" fill="hold"/>
                                        <p:tgtEl>
                                          <p:spTgt spid="4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90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000" fill="hold"/>
                                        <p:tgtEl>
                                          <p:spTgt spid="51"/>
                                        </p:tgtEl>
                                        <p:attrNameLst>
                                          <p:attrName>ppt_x</p:attrName>
                                        </p:attrNameLst>
                                      </p:cBhvr>
                                      <p:tavLst>
                                        <p:tav tm="0">
                                          <p:val>
                                            <p:strVal val="#ppt_x"/>
                                          </p:val>
                                        </p:tav>
                                        <p:tav tm="100000">
                                          <p:val>
                                            <p:strVal val="#ppt_x"/>
                                          </p:val>
                                        </p:tav>
                                      </p:tavLst>
                                    </p:anim>
                                    <p:anim calcmode="lin" valueType="num">
                                      <p:cBhvr additive="base">
                                        <p:cTn id="28" dur="1000" fill="hold"/>
                                        <p:tgtEl>
                                          <p:spTgt spid="5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additive="base">
                                        <p:cTn id="31" dur="1000" fill="hold"/>
                                        <p:tgtEl>
                                          <p:spTgt spid="15"/>
                                        </p:tgtEl>
                                        <p:attrNameLst>
                                          <p:attrName>ppt_x</p:attrName>
                                        </p:attrNameLst>
                                      </p:cBhvr>
                                      <p:tavLst>
                                        <p:tav tm="0">
                                          <p:val>
                                            <p:strVal val="#ppt_x"/>
                                          </p:val>
                                        </p:tav>
                                        <p:tav tm="100000">
                                          <p:val>
                                            <p:strVal val="#ppt_x"/>
                                          </p:val>
                                        </p:tav>
                                      </p:tavLst>
                                    </p:anim>
                                    <p:anim calcmode="lin" valueType="num">
                                      <p:cBhvr additive="base">
                                        <p:cTn id="32" dur="1000" fill="hold"/>
                                        <p:tgtEl>
                                          <p:spTgt spid="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10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1000" fill="hold"/>
                                        <p:tgtEl>
                                          <p:spTgt spid="53"/>
                                        </p:tgtEl>
                                        <p:attrNameLst>
                                          <p:attrName>ppt_x</p:attrName>
                                        </p:attrNameLst>
                                      </p:cBhvr>
                                      <p:tavLst>
                                        <p:tav tm="0">
                                          <p:val>
                                            <p:strVal val="#ppt_x"/>
                                          </p:val>
                                        </p:tav>
                                        <p:tav tm="100000">
                                          <p:val>
                                            <p:strVal val="#ppt_x"/>
                                          </p:val>
                                        </p:tav>
                                      </p:tavLst>
                                    </p:anim>
                                    <p:anim calcmode="lin" valueType="num">
                                      <p:cBhvr additive="base">
                                        <p:cTn id="36" dur="1000" fill="hold"/>
                                        <p:tgtEl>
                                          <p:spTgt spid="53"/>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200"/>
                                  </p:stCondLst>
                                  <p:childTnLst>
                                    <p:set>
                                      <p:cBhvr>
                                        <p:cTn id="38" dur="1" fill="hold">
                                          <p:stCondLst>
                                            <p:cond delay="0"/>
                                          </p:stCondLst>
                                        </p:cTn>
                                        <p:tgtEl>
                                          <p:spTgt spid="52"/>
                                        </p:tgtEl>
                                        <p:attrNameLst>
                                          <p:attrName>style.visibility</p:attrName>
                                        </p:attrNameLst>
                                      </p:cBhvr>
                                      <p:to>
                                        <p:strVal val="visible"/>
                                      </p:to>
                                    </p:set>
                                    <p:anim calcmode="lin" valueType="num">
                                      <p:cBhvr additive="base">
                                        <p:cTn id="39" dur="1000" fill="hold"/>
                                        <p:tgtEl>
                                          <p:spTgt spid="52"/>
                                        </p:tgtEl>
                                        <p:attrNameLst>
                                          <p:attrName>ppt_x</p:attrName>
                                        </p:attrNameLst>
                                      </p:cBhvr>
                                      <p:tavLst>
                                        <p:tav tm="0">
                                          <p:val>
                                            <p:strVal val="#ppt_x"/>
                                          </p:val>
                                        </p:tav>
                                        <p:tav tm="100000">
                                          <p:val>
                                            <p:strVal val="#ppt_x"/>
                                          </p:val>
                                        </p:tav>
                                      </p:tavLst>
                                    </p:anim>
                                    <p:anim calcmode="lin" valueType="num">
                                      <p:cBhvr additive="base">
                                        <p:cTn id="40" dur="1000" fill="hold"/>
                                        <p:tgtEl>
                                          <p:spTgt spid="5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54"/>
                                        </p:tgtEl>
                                        <p:attrNameLst>
                                          <p:attrName>style.visibility</p:attrName>
                                        </p:attrNameLst>
                                      </p:cBhvr>
                                      <p:to>
                                        <p:strVal val="visible"/>
                                      </p:to>
                                    </p:set>
                                    <p:anim calcmode="lin" valueType="num">
                                      <p:cBhvr additive="base">
                                        <p:cTn id="43" dur="1000" fill="hold"/>
                                        <p:tgtEl>
                                          <p:spTgt spid="54"/>
                                        </p:tgtEl>
                                        <p:attrNameLst>
                                          <p:attrName>ppt_x</p:attrName>
                                        </p:attrNameLst>
                                      </p:cBhvr>
                                      <p:tavLst>
                                        <p:tav tm="0">
                                          <p:val>
                                            <p:strVal val="#ppt_x"/>
                                          </p:val>
                                        </p:tav>
                                        <p:tav tm="100000">
                                          <p:val>
                                            <p:strVal val="#ppt_x"/>
                                          </p:val>
                                        </p:tav>
                                      </p:tavLst>
                                    </p:anim>
                                    <p:anim calcmode="lin" valueType="num">
                                      <p:cBhvr additive="base">
                                        <p:cTn id="44" dur="1000" fill="hold"/>
                                        <p:tgtEl>
                                          <p:spTgt spid="5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40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1000" fill="hold"/>
                                        <p:tgtEl>
                                          <p:spTgt spid="25"/>
                                        </p:tgtEl>
                                        <p:attrNameLst>
                                          <p:attrName>ppt_x</p:attrName>
                                        </p:attrNameLst>
                                      </p:cBhvr>
                                      <p:tavLst>
                                        <p:tav tm="0">
                                          <p:val>
                                            <p:strVal val="#ppt_x"/>
                                          </p:val>
                                        </p:tav>
                                        <p:tav tm="100000">
                                          <p:val>
                                            <p:strVal val="#ppt_x"/>
                                          </p:val>
                                        </p:tav>
                                      </p:tavLst>
                                    </p:anim>
                                    <p:anim calcmode="lin" valueType="num">
                                      <p:cBhvr additive="base">
                                        <p:cTn id="48" dur="1000" fill="hold"/>
                                        <p:tgtEl>
                                          <p:spTgt spid="25"/>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500"/>
                                  </p:stCondLst>
                                  <p:childTnLst>
                                    <p:set>
                                      <p:cBhvr>
                                        <p:cTn id="50" dur="1" fill="hold">
                                          <p:stCondLst>
                                            <p:cond delay="0"/>
                                          </p:stCondLst>
                                        </p:cTn>
                                        <p:tgtEl>
                                          <p:spTgt spid="56"/>
                                        </p:tgtEl>
                                        <p:attrNameLst>
                                          <p:attrName>style.visibility</p:attrName>
                                        </p:attrNameLst>
                                      </p:cBhvr>
                                      <p:to>
                                        <p:strVal val="visible"/>
                                      </p:to>
                                    </p:set>
                                    <p:anim calcmode="lin" valueType="num">
                                      <p:cBhvr additive="base">
                                        <p:cTn id="51" dur="1000" fill="hold"/>
                                        <p:tgtEl>
                                          <p:spTgt spid="56"/>
                                        </p:tgtEl>
                                        <p:attrNameLst>
                                          <p:attrName>ppt_x</p:attrName>
                                        </p:attrNameLst>
                                      </p:cBhvr>
                                      <p:tavLst>
                                        <p:tav tm="0">
                                          <p:val>
                                            <p:strVal val="#ppt_x"/>
                                          </p:val>
                                        </p:tav>
                                        <p:tav tm="100000">
                                          <p:val>
                                            <p:strVal val="#ppt_x"/>
                                          </p:val>
                                        </p:tav>
                                      </p:tavLst>
                                    </p:anim>
                                    <p:anim calcmode="lin" valueType="num">
                                      <p:cBhvr additive="base">
                                        <p:cTn id="52" dur="1000" fill="hold"/>
                                        <p:tgtEl>
                                          <p:spTgt spid="56"/>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600"/>
                                  </p:stCondLst>
                                  <p:childTnLst>
                                    <p:set>
                                      <p:cBhvr>
                                        <p:cTn id="54" dur="1" fill="hold">
                                          <p:stCondLst>
                                            <p:cond delay="0"/>
                                          </p:stCondLst>
                                        </p:cTn>
                                        <p:tgtEl>
                                          <p:spTgt spid="55"/>
                                        </p:tgtEl>
                                        <p:attrNameLst>
                                          <p:attrName>style.visibility</p:attrName>
                                        </p:attrNameLst>
                                      </p:cBhvr>
                                      <p:to>
                                        <p:strVal val="visible"/>
                                      </p:to>
                                    </p:set>
                                    <p:anim calcmode="lin" valueType="num">
                                      <p:cBhvr additive="base">
                                        <p:cTn id="55" dur="1000" fill="hold"/>
                                        <p:tgtEl>
                                          <p:spTgt spid="55"/>
                                        </p:tgtEl>
                                        <p:attrNameLst>
                                          <p:attrName>ppt_x</p:attrName>
                                        </p:attrNameLst>
                                      </p:cBhvr>
                                      <p:tavLst>
                                        <p:tav tm="0">
                                          <p:val>
                                            <p:strVal val="#ppt_x"/>
                                          </p:val>
                                        </p:tav>
                                        <p:tav tm="100000">
                                          <p:val>
                                            <p:strVal val="#ppt_x"/>
                                          </p:val>
                                        </p:tav>
                                      </p:tavLst>
                                    </p:anim>
                                    <p:anim calcmode="lin" valueType="num">
                                      <p:cBhvr additive="base">
                                        <p:cTn id="56" dur="1000" fill="hold"/>
                                        <p:tgtEl>
                                          <p:spTgt spid="5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70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ppt_x"/>
                                          </p:val>
                                        </p:tav>
                                        <p:tav tm="100000">
                                          <p:val>
                                            <p:strVal val="#ppt_x"/>
                                          </p:val>
                                        </p:tav>
                                      </p:tavLst>
                                    </p:anim>
                                    <p:anim calcmode="lin" valueType="num">
                                      <p:cBhvr additive="base">
                                        <p:cTn id="60" dur="1000" fill="hold"/>
                                        <p:tgtEl>
                                          <p:spTgt spid="57"/>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8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1000" fill="hold"/>
                                        <p:tgtEl>
                                          <p:spTgt spid="35"/>
                                        </p:tgtEl>
                                        <p:attrNameLst>
                                          <p:attrName>ppt_x</p:attrName>
                                        </p:attrNameLst>
                                      </p:cBhvr>
                                      <p:tavLst>
                                        <p:tav tm="0">
                                          <p:val>
                                            <p:strVal val="#ppt_x"/>
                                          </p:val>
                                        </p:tav>
                                        <p:tav tm="100000">
                                          <p:val>
                                            <p:strVal val="#ppt_x"/>
                                          </p:val>
                                        </p:tav>
                                      </p:tavLst>
                                    </p:anim>
                                    <p:anim calcmode="lin" valueType="num">
                                      <p:cBhvr additive="base">
                                        <p:cTn id="64" dur="10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900"/>
                                  </p:stCondLst>
                                  <p:childTnLst>
                                    <p:set>
                                      <p:cBhvr>
                                        <p:cTn id="66" dur="1" fill="hold">
                                          <p:stCondLst>
                                            <p:cond delay="0"/>
                                          </p:stCondLst>
                                        </p:cTn>
                                        <p:tgtEl>
                                          <p:spTgt spid="59"/>
                                        </p:tgtEl>
                                        <p:attrNameLst>
                                          <p:attrName>style.visibility</p:attrName>
                                        </p:attrNameLst>
                                      </p:cBhvr>
                                      <p:to>
                                        <p:strVal val="visible"/>
                                      </p:to>
                                    </p:set>
                                    <p:anim calcmode="lin" valueType="num">
                                      <p:cBhvr additive="base">
                                        <p:cTn id="67" dur="1000" fill="hold"/>
                                        <p:tgtEl>
                                          <p:spTgt spid="59"/>
                                        </p:tgtEl>
                                        <p:attrNameLst>
                                          <p:attrName>ppt_x</p:attrName>
                                        </p:attrNameLst>
                                      </p:cBhvr>
                                      <p:tavLst>
                                        <p:tav tm="0">
                                          <p:val>
                                            <p:strVal val="#ppt_x"/>
                                          </p:val>
                                        </p:tav>
                                        <p:tav tm="100000">
                                          <p:val>
                                            <p:strVal val="#ppt_x"/>
                                          </p:val>
                                        </p:tav>
                                      </p:tavLst>
                                    </p:anim>
                                    <p:anim calcmode="lin" valueType="num">
                                      <p:cBhvr additive="base">
                                        <p:cTn id="68" dur="1000" fill="hold"/>
                                        <p:tgtEl>
                                          <p:spTgt spid="59"/>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0"/>
                                  </p:stCondLst>
                                  <p:childTnLst>
                                    <p:set>
                                      <p:cBhvr>
                                        <p:cTn id="70" dur="1" fill="hold">
                                          <p:stCondLst>
                                            <p:cond delay="0"/>
                                          </p:stCondLst>
                                        </p:cTn>
                                        <p:tgtEl>
                                          <p:spTgt spid="58"/>
                                        </p:tgtEl>
                                        <p:attrNameLst>
                                          <p:attrName>style.visibility</p:attrName>
                                        </p:attrNameLst>
                                      </p:cBhvr>
                                      <p:to>
                                        <p:strVal val="visible"/>
                                      </p:to>
                                    </p:set>
                                    <p:anim calcmode="lin" valueType="num">
                                      <p:cBhvr additive="base">
                                        <p:cTn id="71" dur="1000" fill="hold"/>
                                        <p:tgtEl>
                                          <p:spTgt spid="58"/>
                                        </p:tgtEl>
                                        <p:attrNameLst>
                                          <p:attrName>ppt_x</p:attrName>
                                        </p:attrNameLst>
                                      </p:cBhvr>
                                      <p:tavLst>
                                        <p:tav tm="0">
                                          <p:val>
                                            <p:strVal val="#ppt_x"/>
                                          </p:val>
                                        </p:tav>
                                        <p:tav tm="100000">
                                          <p:val>
                                            <p:strVal val="#ppt_x"/>
                                          </p:val>
                                        </p:tav>
                                      </p:tavLst>
                                    </p:anim>
                                    <p:anim calcmode="lin" valueType="num">
                                      <p:cBhvr additive="base">
                                        <p:cTn id="72" dur="1000" fill="hold"/>
                                        <p:tgtEl>
                                          <p:spTgt spid="58"/>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2100"/>
                                  </p:stCondLst>
                                  <p:childTnLst>
                                    <p:set>
                                      <p:cBhvr>
                                        <p:cTn id="74" dur="1" fill="hold">
                                          <p:stCondLst>
                                            <p:cond delay="0"/>
                                          </p:stCondLst>
                                        </p:cTn>
                                        <p:tgtEl>
                                          <p:spTgt spid="60"/>
                                        </p:tgtEl>
                                        <p:attrNameLst>
                                          <p:attrName>style.visibility</p:attrName>
                                        </p:attrNameLst>
                                      </p:cBhvr>
                                      <p:to>
                                        <p:strVal val="visible"/>
                                      </p:to>
                                    </p:set>
                                    <p:anim calcmode="lin" valueType="num">
                                      <p:cBhvr additive="base">
                                        <p:cTn id="75" dur="1000" fill="hold"/>
                                        <p:tgtEl>
                                          <p:spTgt spid="60"/>
                                        </p:tgtEl>
                                        <p:attrNameLst>
                                          <p:attrName>ppt_x</p:attrName>
                                        </p:attrNameLst>
                                      </p:cBhvr>
                                      <p:tavLst>
                                        <p:tav tm="0">
                                          <p:val>
                                            <p:strVal val="#ppt_x"/>
                                          </p:val>
                                        </p:tav>
                                        <p:tav tm="100000">
                                          <p:val>
                                            <p:strVal val="#ppt_x"/>
                                          </p:val>
                                        </p:tav>
                                      </p:tavLst>
                                    </p:anim>
                                    <p:anim calcmode="lin" valueType="num">
                                      <p:cBhvr additive="base">
                                        <p:cTn id="76" dur="1000" fill="hold"/>
                                        <p:tgtEl>
                                          <p:spTgt spid="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50" grpId="0"/>
      <p:bldP spid="51" grpId="0"/>
      <p:bldP spid="52" grpId="0"/>
      <p:bldP spid="53" grpId="0"/>
      <p:bldP spid="54" grpId="0"/>
      <p:bldP spid="55" grpId="0"/>
      <p:bldP spid="56" grpId="0"/>
      <p:bldP spid="57" grpId="0"/>
      <p:bldP spid="58" grpId="0"/>
      <p:bldP spid="59" grpId="0"/>
      <p:bldP spid="60" grpId="0"/>
      <p:bldP spid="63" grpId="0"/>
      <p:bldP spid="64"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V.2.9</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Feb 27,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84442863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p:cNvCxnSpPr>
          <p:nvPr/>
        </p:nvCxnSpPr>
        <p:spPr>
          <a:xfrm flipV="1">
            <a:off x="16965336" y="3703608"/>
            <a:ext cx="0" cy="4117275"/>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509294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8147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5779284"/>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a:off x="3378732" y="7300118"/>
            <a:ext cx="0" cy="361726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a:off x="0" y="4304982"/>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5043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5340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8" y="8094191"/>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4268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7" y="7377515"/>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9392310"/>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9671609"/>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effectLst/>
                  <a:uLnTx/>
                  <a:uFillTx/>
                  <a:latin typeface="Century Gothic"/>
                  <a:ea typeface="+mn-ea"/>
                  <a:cs typeface="+mn-cs"/>
                </a:rPr>
                <a:t> 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9422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2614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7" y="384189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3" y="6917059"/>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1" name="TextBox 70">
            <a:extLst>
              <a:ext uri="{FF2B5EF4-FFF2-40B4-BE49-F238E27FC236}">
                <a16:creationId xmlns:a16="http://schemas.microsoft.com/office/drawing/2014/main" id="{C0FB5071-9177-4B4A-9DFB-DA56A6E98B2D}"/>
              </a:ext>
            </a:extLst>
          </p:cNvPr>
          <p:cNvSpPr txBox="1"/>
          <p:nvPr/>
        </p:nvSpPr>
        <p:spPr>
          <a:xfrm>
            <a:off x="1526500" y="1279385"/>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2" name="Rectangle: Rounded Corners 71">
            <a:extLst>
              <a:ext uri="{FF2B5EF4-FFF2-40B4-BE49-F238E27FC236}">
                <a16:creationId xmlns:a16="http://schemas.microsoft.com/office/drawing/2014/main" id="{D3152825-EEF6-4C81-9C9C-4ADBB7D97363}"/>
              </a:ext>
            </a:extLst>
          </p:cNvPr>
          <p:cNvSpPr/>
          <p:nvPr/>
        </p:nvSpPr>
        <p:spPr>
          <a:xfrm>
            <a:off x="1612789" y="225203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463832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iterate type="wd">
                                    <p:tmPct val="10000"/>
                                  </p:iterate>
                                  <p:childTnLst>
                                    <p:set>
                                      <p:cBhvr>
                                        <p:cTn id="6" dur="1" fill="hold">
                                          <p:stCondLst>
                                            <p:cond delay="0"/>
                                          </p:stCondLst>
                                        </p:cTn>
                                        <p:tgtEl>
                                          <p:spTgt spid="71"/>
                                        </p:tgtEl>
                                        <p:attrNameLst>
                                          <p:attrName>style.visibility</p:attrName>
                                        </p:attrNameLst>
                                      </p:cBhvr>
                                      <p:to>
                                        <p:strVal val="visible"/>
                                      </p:to>
                                    </p:set>
                                    <p:anim calcmode="lin" valueType="num">
                                      <p:cBhvr additive="base">
                                        <p:cTn id="7" dur="1000" fill="hold"/>
                                        <p:tgtEl>
                                          <p:spTgt spid="71"/>
                                        </p:tgtEl>
                                        <p:attrNameLst>
                                          <p:attrName>ppt_x</p:attrName>
                                        </p:attrNameLst>
                                      </p:cBhvr>
                                      <p:tavLst>
                                        <p:tav tm="0">
                                          <p:val>
                                            <p:strVal val="0-#ppt_w/2"/>
                                          </p:val>
                                        </p:tav>
                                        <p:tav tm="100000">
                                          <p:val>
                                            <p:strVal val="#ppt_x"/>
                                          </p:val>
                                        </p:tav>
                                      </p:tavLst>
                                    </p:anim>
                                    <p:anim calcmode="lin" valueType="num">
                                      <p:cBhvr additive="base">
                                        <p:cTn id="8" dur="1000" fill="hold"/>
                                        <p:tgtEl>
                                          <p:spTgt spid="7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1000" fill="hold"/>
                                        <p:tgtEl>
                                          <p:spTgt spid="72"/>
                                        </p:tgtEl>
                                        <p:attrNameLst>
                                          <p:attrName>ppt_x</p:attrName>
                                        </p:attrNameLst>
                                      </p:cBhvr>
                                      <p:tavLst>
                                        <p:tav tm="0">
                                          <p:val>
                                            <p:strVal val="0-#ppt_w/2"/>
                                          </p:val>
                                        </p:tav>
                                        <p:tav tm="100000">
                                          <p:val>
                                            <p:strVal val="#ppt_x"/>
                                          </p:val>
                                        </p:tav>
                                      </p:tavLst>
                                    </p:anim>
                                    <p:anim calcmode="lin" valueType="num">
                                      <p:cBhvr additive="base">
                                        <p:cTn id="12" dur="1000" fill="hold"/>
                                        <p:tgtEl>
                                          <p:spTgt spid="72"/>
                                        </p:tgtEl>
                                        <p:attrNameLst>
                                          <p:attrName>ppt_y</p:attrName>
                                        </p:attrNameLst>
                                      </p:cBhvr>
                                      <p:tavLst>
                                        <p:tav tm="0">
                                          <p:val>
                                            <p:strVal val="#ppt_y"/>
                                          </p:val>
                                        </p:tav>
                                        <p:tav tm="100000">
                                          <p:val>
                                            <p:strVal val="#ppt_y"/>
                                          </p:val>
                                        </p:tav>
                                      </p:tavLst>
                                    </p:anim>
                                  </p:childTnLst>
                                </p:cTn>
                              </p:par>
                              <p:par>
                                <p:cTn id="13" presetID="22" presetClass="entr" presetSubtype="8"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left)">
                                      <p:cBhvr>
                                        <p:cTn id="15" dur="3000"/>
                                        <p:tgtEl>
                                          <p:spTgt spid="23"/>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left)">
                                      <p:cBhvr>
                                        <p:cTn id="18" dur="3400"/>
                                        <p:tgtEl>
                                          <p:spTgt spid="52"/>
                                        </p:tgtEl>
                                      </p:cBhvr>
                                    </p:animEffect>
                                  </p:childTnLst>
                                </p:cTn>
                              </p:par>
                              <p:par>
                                <p:cTn id="19" presetID="49" presetClass="entr" presetSubtype="0" decel="100000" fill="hold" nodeType="withEffect">
                                  <p:stCondLst>
                                    <p:cond delay="75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 calcmode="lin" valueType="num">
                                      <p:cBhvr>
                                        <p:cTn id="23" dur="500" fill="hold"/>
                                        <p:tgtEl>
                                          <p:spTgt spid="28"/>
                                        </p:tgtEl>
                                        <p:attrNameLst>
                                          <p:attrName>style.rotation</p:attrName>
                                        </p:attrNameLst>
                                      </p:cBhvr>
                                      <p:tavLst>
                                        <p:tav tm="0">
                                          <p:val>
                                            <p:fltVal val="360"/>
                                          </p:val>
                                        </p:tav>
                                        <p:tav tm="100000">
                                          <p:val>
                                            <p:fltVal val="0"/>
                                          </p:val>
                                        </p:tav>
                                      </p:tavLst>
                                    </p:anim>
                                    <p:animEffect transition="in" filter="fade">
                                      <p:cBhvr>
                                        <p:cTn id="24" dur="500"/>
                                        <p:tgtEl>
                                          <p:spTgt spid="28"/>
                                        </p:tgtEl>
                                      </p:cBhvr>
                                    </p:animEffect>
                                  </p:childTnLst>
                                </p:cTn>
                              </p:par>
                              <p:par>
                                <p:cTn id="25" presetID="49" presetClass="entr" presetSubtype="0" decel="100000"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 calcmode="lin" valueType="num">
                                      <p:cBhvr>
                                        <p:cTn id="29" dur="500" fill="hold"/>
                                        <p:tgtEl>
                                          <p:spTgt spid="29"/>
                                        </p:tgtEl>
                                        <p:attrNameLst>
                                          <p:attrName>style.rotation</p:attrName>
                                        </p:attrNameLst>
                                      </p:cBhvr>
                                      <p:tavLst>
                                        <p:tav tm="0">
                                          <p:val>
                                            <p:fltVal val="360"/>
                                          </p:val>
                                        </p:tav>
                                        <p:tav tm="100000">
                                          <p:val>
                                            <p:fltVal val="0"/>
                                          </p:val>
                                        </p:tav>
                                      </p:tavLst>
                                    </p:anim>
                                    <p:animEffect transition="in" filter="fade">
                                      <p:cBhvr>
                                        <p:cTn id="30" dur="500"/>
                                        <p:tgtEl>
                                          <p:spTgt spid="29"/>
                                        </p:tgtEl>
                                      </p:cBhvr>
                                    </p:animEffect>
                                  </p:childTnLst>
                                </p:cTn>
                              </p:par>
                              <p:par>
                                <p:cTn id="31" presetID="49" presetClass="entr" presetSubtype="0" decel="100000" fill="hold" nodeType="withEffect">
                                  <p:stCondLst>
                                    <p:cond delay="1200"/>
                                  </p:stCondLst>
                                  <p:childTnLst>
                                    <p:set>
                                      <p:cBhvr>
                                        <p:cTn id="32" dur="1" fill="hold">
                                          <p:stCondLst>
                                            <p:cond delay="0"/>
                                          </p:stCondLst>
                                        </p:cTn>
                                        <p:tgtEl>
                                          <p:spTgt spid="33"/>
                                        </p:tgtEl>
                                        <p:attrNameLst>
                                          <p:attrName>style.visibility</p:attrName>
                                        </p:attrNameLst>
                                      </p:cBhvr>
                                      <p:to>
                                        <p:strVal val="visible"/>
                                      </p:to>
                                    </p:set>
                                    <p:anim calcmode="lin" valueType="num">
                                      <p:cBhvr>
                                        <p:cTn id="33" dur="500" fill="hold"/>
                                        <p:tgtEl>
                                          <p:spTgt spid="33"/>
                                        </p:tgtEl>
                                        <p:attrNameLst>
                                          <p:attrName>ppt_w</p:attrName>
                                        </p:attrNameLst>
                                      </p:cBhvr>
                                      <p:tavLst>
                                        <p:tav tm="0">
                                          <p:val>
                                            <p:fltVal val="0"/>
                                          </p:val>
                                        </p:tav>
                                        <p:tav tm="100000">
                                          <p:val>
                                            <p:strVal val="#ppt_w"/>
                                          </p:val>
                                        </p:tav>
                                      </p:tavLst>
                                    </p:anim>
                                    <p:anim calcmode="lin" valueType="num">
                                      <p:cBhvr>
                                        <p:cTn id="34" dur="500" fill="hold"/>
                                        <p:tgtEl>
                                          <p:spTgt spid="33"/>
                                        </p:tgtEl>
                                        <p:attrNameLst>
                                          <p:attrName>ppt_h</p:attrName>
                                        </p:attrNameLst>
                                      </p:cBhvr>
                                      <p:tavLst>
                                        <p:tav tm="0">
                                          <p:val>
                                            <p:fltVal val="0"/>
                                          </p:val>
                                        </p:tav>
                                        <p:tav tm="100000">
                                          <p:val>
                                            <p:strVal val="#ppt_h"/>
                                          </p:val>
                                        </p:tav>
                                      </p:tavLst>
                                    </p:anim>
                                    <p:anim calcmode="lin" valueType="num">
                                      <p:cBhvr>
                                        <p:cTn id="35" dur="500" fill="hold"/>
                                        <p:tgtEl>
                                          <p:spTgt spid="33"/>
                                        </p:tgtEl>
                                        <p:attrNameLst>
                                          <p:attrName>style.rotation</p:attrName>
                                        </p:attrNameLst>
                                      </p:cBhvr>
                                      <p:tavLst>
                                        <p:tav tm="0">
                                          <p:val>
                                            <p:fltVal val="360"/>
                                          </p:val>
                                        </p:tav>
                                        <p:tav tm="100000">
                                          <p:val>
                                            <p:fltVal val="0"/>
                                          </p:val>
                                        </p:tav>
                                      </p:tavLst>
                                    </p:anim>
                                    <p:animEffect transition="in" filter="fade">
                                      <p:cBhvr>
                                        <p:cTn id="36" dur="500"/>
                                        <p:tgtEl>
                                          <p:spTgt spid="33"/>
                                        </p:tgtEl>
                                      </p:cBhvr>
                                    </p:animEffect>
                                  </p:childTnLst>
                                </p:cTn>
                              </p:par>
                              <p:par>
                                <p:cTn id="37" presetID="49" presetClass="entr" presetSubtype="0" decel="100000" fill="hold" nodeType="withEffect">
                                  <p:stCondLst>
                                    <p:cond delay="1400"/>
                                  </p:stCondLst>
                                  <p:childTnLst>
                                    <p:set>
                                      <p:cBhvr>
                                        <p:cTn id="38" dur="1" fill="hold">
                                          <p:stCondLst>
                                            <p:cond delay="0"/>
                                          </p:stCondLst>
                                        </p:cTn>
                                        <p:tgtEl>
                                          <p:spTgt spid="37"/>
                                        </p:tgtEl>
                                        <p:attrNameLst>
                                          <p:attrName>style.visibility</p:attrName>
                                        </p:attrNameLst>
                                      </p:cBhvr>
                                      <p:to>
                                        <p:strVal val="visible"/>
                                      </p:to>
                                    </p:set>
                                    <p:anim calcmode="lin" valueType="num">
                                      <p:cBhvr>
                                        <p:cTn id="39" dur="500" fill="hold"/>
                                        <p:tgtEl>
                                          <p:spTgt spid="37"/>
                                        </p:tgtEl>
                                        <p:attrNameLst>
                                          <p:attrName>ppt_w</p:attrName>
                                        </p:attrNameLst>
                                      </p:cBhvr>
                                      <p:tavLst>
                                        <p:tav tm="0">
                                          <p:val>
                                            <p:fltVal val="0"/>
                                          </p:val>
                                        </p:tav>
                                        <p:tav tm="100000">
                                          <p:val>
                                            <p:strVal val="#ppt_w"/>
                                          </p:val>
                                        </p:tav>
                                      </p:tavLst>
                                    </p:anim>
                                    <p:anim calcmode="lin" valueType="num">
                                      <p:cBhvr>
                                        <p:cTn id="40" dur="500" fill="hold"/>
                                        <p:tgtEl>
                                          <p:spTgt spid="37"/>
                                        </p:tgtEl>
                                        <p:attrNameLst>
                                          <p:attrName>ppt_h</p:attrName>
                                        </p:attrNameLst>
                                      </p:cBhvr>
                                      <p:tavLst>
                                        <p:tav tm="0">
                                          <p:val>
                                            <p:fltVal val="0"/>
                                          </p:val>
                                        </p:tav>
                                        <p:tav tm="100000">
                                          <p:val>
                                            <p:strVal val="#ppt_h"/>
                                          </p:val>
                                        </p:tav>
                                      </p:tavLst>
                                    </p:anim>
                                    <p:anim calcmode="lin" valueType="num">
                                      <p:cBhvr>
                                        <p:cTn id="41" dur="500" fill="hold"/>
                                        <p:tgtEl>
                                          <p:spTgt spid="37"/>
                                        </p:tgtEl>
                                        <p:attrNameLst>
                                          <p:attrName>style.rotation</p:attrName>
                                        </p:attrNameLst>
                                      </p:cBhvr>
                                      <p:tavLst>
                                        <p:tav tm="0">
                                          <p:val>
                                            <p:fltVal val="360"/>
                                          </p:val>
                                        </p:tav>
                                        <p:tav tm="100000">
                                          <p:val>
                                            <p:fltVal val="0"/>
                                          </p:val>
                                        </p:tav>
                                      </p:tavLst>
                                    </p:anim>
                                    <p:animEffect transition="in" filter="fade">
                                      <p:cBhvr>
                                        <p:cTn id="42" dur="500"/>
                                        <p:tgtEl>
                                          <p:spTgt spid="37"/>
                                        </p:tgtEl>
                                      </p:cBhvr>
                                    </p:animEffect>
                                  </p:childTnLst>
                                </p:cTn>
                              </p:par>
                              <p:par>
                                <p:cTn id="43" presetID="49" presetClass="entr" presetSubtype="0" decel="100000" fill="hold" nodeType="withEffect">
                                  <p:stCondLst>
                                    <p:cond delay="1600"/>
                                  </p:stCondLst>
                                  <p:childTnLst>
                                    <p:set>
                                      <p:cBhvr>
                                        <p:cTn id="44" dur="1" fill="hold">
                                          <p:stCondLst>
                                            <p:cond delay="0"/>
                                          </p:stCondLst>
                                        </p:cTn>
                                        <p:tgtEl>
                                          <p:spTgt spid="41"/>
                                        </p:tgtEl>
                                        <p:attrNameLst>
                                          <p:attrName>style.visibility</p:attrName>
                                        </p:attrNameLst>
                                      </p:cBhvr>
                                      <p:to>
                                        <p:strVal val="visible"/>
                                      </p:to>
                                    </p:set>
                                    <p:anim calcmode="lin" valueType="num">
                                      <p:cBhvr>
                                        <p:cTn id="45" dur="500" fill="hold"/>
                                        <p:tgtEl>
                                          <p:spTgt spid="41"/>
                                        </p:tgtEl>
                                        <p:attrNameLst>
                                          <p:attrName>ppt_w</p:attrName>
                                        </p:attrNameLst>
                                      </p:cBhvr>
                                      <p:tavLst>
                                        <p:tav tm="0">
                                          <p:val>
                                            <p:fltVal val="0"/>
                                          </p:val>
                                        </p:tav>
                                        <p:tav tm="100000">
                                          <p:val>
                                            <p:strVal val="#ppt_w"/>
                                          </p:val>
                                        </p:tav>
                                      </p:tavLst>
                                    </p:anim>
                                    <p:anim calcmode="lin" valueType="num">
                                      <p:cBhvr>
                                        <p:cTn id="46" dur="500" fill="hold"/>
                                        <p:tgtEl>
                                          <p:spTgt spid="41"/>
                                        </p:tgtEl>
                                        <p:attrNameLst>
                                          <p:attrName>ppt_h</p:attrName>
                                        </p:attrNameLst>
                                      </p:cBhvr>
                                      <p:tavLst>
                                        <p:tav tm="0">
                                          <p:val>
                                            <p:fltVal val="0"/>
                                          </p:val>
                                        </p:tav>
                                        <p:tav tm="100000">
                                          <p:val>
                                            <p:strVal val="#ppt_h"/>
                                          </p:val>
                                        </p:tav>
                                      </p:tavLst>
                                    </p:anim>
                                    <p:anim calcmode="lin" valueType="num">
                                      <p:cBhvr>
                                        <p:cTn id="47" dur="500" fill="hold"/>
                                        <p:tgtEl>
                                          <p:spTgt spid="41"/>
                                        </p:tgtEl>
                                        <p:attrNameLst>
                                          <p:attrName>style.rotation</p:attrName>
                                        </p:attrNameLst>
                                      </p:cBhvr>
                                      <p:tavLst>
                                        <p:tav tm="0">
                                          <p:val>
                                            <p:fltVal val="360"/>
                                          </p:val>
                                        </p:tav>
                                        <p:tav tm="100000">
                                          <p:val>
                                            <p:fltVal val="0"/>
                                          </p:val>
                                        </p:tav>
                                      </p:tavLst>
                                    </p:anim>
                                    <p:animEffect transition="in" filter="fade">
                                      <p:cBhvr>
                                        <p:cTn id="48" dur="500"/>
                                        <p:tgtEl>
                                          <p:spTgt spid="41"/>
                                        </p:tgtEl>
                                      </p:cBhvr>
                                    </p:animEffect>
                                  </p:childTnLst>
                                </p:cTn>
                              </p:par>
                              <p:par>
                                <p:cTn id="49" presetID="22" presetClass="entr" presetSubtype="1" fill="hold" nodeType="withEffect">
                                  <p:stCondLst>
                                    <p:cond delay="1200"/>
                                  </p:stCondLst>
                                  <p:childTnLst>
                                    <p:set>
                                      <p:cBhvr>
                                        <p:cTn id="50" dur="1" fill="hold">
                                          <p:stCondLst>
                                            <p:cond delay="0"/>
                                          </p:stCondLst>
                                        </p:cTn>
                                        <p:tgtEl>
                                          <p:spTgt spid="60"/>
                                        </p:tgtEl>
                                        <p:attrNameLst>
                                          <p:attrName>style.visibility</p:attrName>
                                        </p:attrNameLst>
                                      </p:cBhvr>
                                      <p:to>
                                        <p:strVal val="visible"/>
                                      </p:to>
                                    </p:set>
                                    <p:animEffect transition="in" filter="wipe(up)">
                                      <p:cBhvr>
                                        <p:cTn id="51" dur="500"/>
                                        <p:tgtEl>
                                          <p:spTgt spid="60"/>
                                        </p:tgtEl>
                                      </p:cBhvr>
                                    </p:animEffect>
                                  </p:childTnLst>
                                </p:cTn>
                              </p:par>
                              <p:par>
                                <p:cTn id="52" presetID="22" presetClass="entr" presetSubtype="1" fill="hold" nodeType="withEffect">
                                  <p:stCondLst>
                                    <p:cond delay="140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500"/>
                                        <p:tgtEl>
                                          <p:spTgt spid="62"/>
                                        </p:tgtEl>
                                      </p:cBhvr>
                                    </p:animEffect>
                                  </p:childTnLst>
                                </p:cTn>
                              </p:par>
                              <p:par>
                                <p:cTn id="55" presetID="22" presetClass="entr" presetSubtype="4" fill="hold" nodeType="withEffect">
                                  <p:stCondLst>
                                    <p:cond delay="1600"/>
                                  </p:stCondLst>
                                  <p:childTnLst>
                                    <p:set>
                                      <p:cBhvr>
                                        <p:cTn id="56" dur="1" fill="hold">
                                          <p:stCondLst>
                                            <p:cond delay="0"/>
                                          </p:stCondLst>
                                        </p:cTn>
                                        <p:tgtEl>
                                          <p:spTgt spid="65"/>
                                        </p:tgtEl>
                                        <p:attrNameLst>
                                          <p:attrName>style.visibility</p:attrName>
                                        </p:attrNameLst>
                                      </p:cBhvr>
                                      <p:to>
                                        <p:strVal val="visible"/>
                                      </p:to>
                                    </p:set>
                                    <p:animEffect transition="in" filter="wipe(down)">
                                      <p:cBhvr>
                                        <p:cTn id="57" dur="500"/>
                                        <p:tgtEl>
                                          <p:spTgt spid="65"/>
                                        </p:tgtEl>
                                      </p:cBhvr>
                                    </p:animEffect>
                                  </p:childTnLst>
                                </p:cTn>
                              </p:par>
                              <p:par>
                                <p:cTn id="58" presetID="22" presetClass="entr" presetSubtype="1" fill="hold" nodeType="withEffect">
                                  <p:stCondLst>
                                    <p:cond delay="1800"/>
                                  </p:stCondLst>
                                  <p:childTnLst>
                                    <p:set>
                                      <p:cBhvr>
                                        <p:cTn id="59" dur="1" fill="hold">
                                          <p:stCondLst>
                                            <p:cond delay="0"/>
                                          </p:stCondLst>
                                        </p:cTn>
                                        <p:tgtEl>
                                          <p:spTgt spid="66"/>
                                        </p:tgtEl>
                                        <p:attrNameLst>
                                          <p:attrName>style.visibility</p:attrName>
                                        </p:attrNameLst>
                                      </p:cBhvr>
                                      <p:to>
                                        <p:strVal val="visible"/>
                                      </p:to>
                                    </p:set>
                                    <p:animEffect transition="in" filter="wipe(up)">
                                      <p:cBhvr>
                                        <p:cTn id="60" dur="500"/>
                                        <p:tgtEl>
                                          <p:spTgt spid="66"/>
                                        </p:tgtEl>
                                      </p:cBhvr>
                                    </p:animEffect>
                                  </p:childTnLst>
                                </p:cTn>
                              </p:par>
                              <p:par>
                                <p:cTn id="61" presetID="22" presetClass="entr" presetSubtype="4" fill="hold" nodeType="withEffect">
                                  <p:stCondLst>
                                    <p:cond delay="2000"/>
                                  </p:stCondLst>
                                  <p:childTnLst>
                                    <p:set>
                                      <p:cBhvr>
                                        <p:cTn id="62" dur="1" fill="hold">
                                          <p:stCondLst>
                                            <p:cond delay="0"/>
                                          </p:stCondLst>
                                        </p:cTn>
                                        <p:tgtEl>
                                          <p:spTgt spid="67"/>
                                        </p:tgtEl>
                                        <p:attrNameLst>
                                          <p:attrName>style.visibility</p:attrName>
                                        </p:attrNameLst>
                                      </p:cBhvr>
                                      <p:to>
                                        <p:strVal val="visible"/>
                                      </p:to>
                                    </p:set>
                                    <p:animEffect transition="in" filter="wipe(down)">
                                      <p:cBhvr>
                                        <p:cTn id="63" dur="500"/>
                                        <p:tgtEl>
                                          <p:spTgt spid="67"/>
                                        </p:tgtEl>
                                      </p:cBhvr>
                                    </p:animEffect>
                                  </p:childTnLst>
                                </p:cTn>
                              </p:par>
                              <p:par>
                                <p:cTn id="64" presetID="10" presetClass="entr" presetSubtype="0" fill="hold" grpId="0" nodeType="withEffect">
                                  <p:stCondLst>
                                    <p:cond delay="1600"/>
                                  </p:stCondLst>
                                  <p:childTnLst>
                                    <p:set>
                                      <p:cBhvr>
                                        <p:cTn id="65" dur="1" fill="hold">
                                          <p:stCondLst>
                                            <p:cond delay="0"/>
                                          </p:stCondLst>
                                        </p:cTn>
                                        <p:tgtEl>
                                          <p:spTgt spid="53"/>
                                        </p:tgtEl>
                                        <p:attrNameLst>
                                          <p:attrName>style.visibility</p:attrName>
                                        </p:attrNameLst>
                                      </p:cBhvr>
                                      <p:to>
                                        <p:strVal val="visible"/>
                                      </p:to>
                                    </p:set>
                                    <p:animEffect transition="in" filter="fade">
                                      <p:cBhvr>
                                        <p:cTn id="66" dur="300"/>
                                        <p:tgtEl>
                                          <p:spTgt spid="53"/>
                                        </p:tgtEl>
                                      </p:cBhvr>
                                    </p:animEffect>
                                  </p:childTnLst>
                                </p:cTn>
                              </p:par>
                              <p:par>
                                <p:cTn id="67" presetID="10" presetClass="entr" presetSubtype="0" fill="hold" nodeType="withEffect">
                                  <p:stCondLst>
                                    <p:cond delay="1800"/>
                                  </p:stCondLst>
                                  <p:childTnLst>
                                    <p:set>
                                      <p:cBhvr>
                                        <p:cTn id="68" dur="1" fill="hold">
                                          <p:stCondLst>
                                            <p:cond delay="0"/>
                                          </p:stCondLst>
                                        </p:cTn>
                                        <p:tgtEl>
                                          <p:spTgt spid="73"/>
                                        </p:tgtEl>
                                        <p:attrNameLst>
                                          <p:attrName>style.visibility</p:attrName>
                                        </p:attrNameLst>
                                      </p:cBhvr>
                                      <p:to>
                                        <p:strVal val="visible"/>
                                      </p:to>
                                    </p:set>
                                    <p:animEffect transition="in" filter="fade">
                                      <p:cBhvr>
                                        <p:cTn id="69" dur="300"/>
                                        <p:tgtEl>
                                          <p:spTgt spid="73"/>
                                        </p:tgtEl>
                                      </p:cBhvr>
                                    </p:animEffect>
                                  </p:childTnLst>
                                </p:cTn>
                              </p:par>
                              <p:par>
                                <p:cTn id="70" presetID="10" presetClass="entr" presetSubtype="0" fill="hold" grpId="0" nodeType="withEffect">
                                  <p:stCondLst>
                                    <p:cond delay="2000"/>
                                  </p:stCondLst>
                                  <p:childTnLst>
                                    <p:set>
                                      <p:cBhvr>
                                        <p:cTn id="71" dur="1" fill="hold">
                                          <p:stCondLst>
                                            <p:cond delay="0"/>
                                          </p:stCondLst>
                                        </p:cTn>
                                        <p:tgtEl>
                                          <p:spTgt spid="57"/>
                                        </p:tgtEl>
                                        <p:attrNameLst>
                                          <p:attrName>style.visibility</p:attrName>
                                        </p:attrNameLst>
                                      </p:cBhvr>
                                      <p:to>
                                        <p:strVal val="visible"/>
                                      </p:to>
                                    </p:set>
                                    <p:animEffect transition="in" filter="fade">
                                      <p:cBhvr>
                                        <p:cTn id="72" dur="300"/>
                                        <p:tgtEl>
                                          <p:spTgt spid="57"/>
                                        </p:tgtEl>
                                      </p:cBhvr>
                                    </p:animEffect>
                                  </p:childTnLst>
                                </p:cTn>
                              </p:par>
                              <p:par>
                                <p:cTn id="73" presetID="10" presetClass="entr" presetSubtype="0" fill="hold" grpId="0" nodeType="withEffect">
                                  <p:stCondLst>
                                    <p:cond delay="2200"/>
                                  </p:stCondLst>
                                  <p:childTnLst>
                                    <p:set>
                                      <p:cBhvr>
                                        <p:cTn id="74" dur="1" fill="hold">
                                          <p:stCondLst>
                                            <p:cond delay="0"/>
                                          </p:stCondLst>
                                        </p:cTn>
                                        <p:tgtEl>
                                          <p:spTgt spid="56"/>
                                        </p:tgtEl>
                                        <p:attrNameLst>
                                          <p:attrName>style.visibility</p:attrName>
                                        </p:attrNameLst>
                                      </p:cBhvr>
                                      <p:to>
                                        <p:strVal val="visible"/>
                                      </p:to>
                                    </p:set>
                                    <p:animEffect transition="in" filter="fade">
                                      <p:cBhvr>
                                        <p:cTn id="75" dur="300"/>
                                        <p:tgtEl>
                                          <p:spTgt spid="56"/>
                                        </p:tgtEl>
                                      </p:cBhvr>
                                    </p:animEffect>
                                  </p:childTnLst>
                                </p:cTn>
                              </p:par>
                              <p:par>
                                <p:cTn id="76" presetID="10" presetClass="entr" presetSubtype="0" fill="hold" nodeType="withEffect">
                                  <p:stCondLst>
                                    <p:cond delay="2400"/>
                                  </p:stCondLst>
                                  <p:childTnLst>
                                    <p:set>
                                      <p:cBhvr>
                                        <p:cTn id="77" dur="1" fill="hold">
                                          <p:stCondLst>
                                            <p:cond delay="0"/>
                                          </p:stCondLst>
                                        </p:cTn>
                                        <p:tgtEl>
                                          <p:spTgt spid="74"/>
                                        </p:tgtEl>
                                        <p:attrNameLst>
                                          <p:attrName>style.visibility</p:attrName>
                                        </p:attrNameLst>
                                      </p:cBhvr>
                                      <p:to>
                                        <p:strVal val="visible"/>
                                      </p:to>
                                    </p:set>
                                    <p:animEffect transition="in" filter="fade">
                                      <p:cBhvr>
                                        <p:cTn id="78"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P spid="71" grpId="0"/>
      <p:bldP spid="7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3" name="Rectangle 62">
            <a:extLst>
              <a:ext uri="{FF2B5EF4-FFF2-40B4-BE49-F238E27FC236}">
                <a16:creationId xmlns:a16="http://schemas.microsoft.com/office/drawing/2014/main" id="{EEA72D2B-4266-4CF4-9DF3-E26282D0F31E}"/>
              </a:ext>
            </a:extLst>
          </p:cNvPr>
          <p:cNvSpPr/>
          <p:nvPr/>
        </p:nvSpPr>
        <p:spPr>
          <a:xfrm>
            <a:off x="0" y="6534835"/>
            <a:ext cx="7815674"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Circle: Hollow 2">
            <a:extLst>
              <a:ext uri="{FF2B5EF4-FFF2-40B4-BE49-F238E27FC236}">
                <a16:creationId xmlns:a16="http://schemas.microsoft.com/office/drawing/2014/main" id="{CE66EDAC-F7CC-45F1-9E51-423D9ADD9DB1}"/>
              </a:ext>
            </a:extLst>
          </p:cNvPr>
          <p:cNvSpPr/>
          <p:nvPr/>
        </p:nvSpPr>
        <p:spPr>
          <a:xfrm>
            <a:off x="7329259" y="1877741"/>
            <a:ext cx="9312402" cy="9312402"/>
          </a:xfrm>
          <a:prstGeom prst="donut">
            <a:avLst>
              <a:gd name="adj" fmla="val 7078"/>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267484" y="663912"/>
            <a:ext cx="2910005" cy="2902422"/>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1" name="TextBox 40">
              <a:extLst>
                <a:ext uri="{FF2B5EF4-FFF2-40B4-BE49-F238E27FC236}">
                  <a16:creationId xmlns:a16="http://schemas.microsoft.com/office/drawing/2014/main" id="{9C303AC4-0E2E-4216-94AB-10DCE224682D}"/>
                </a:ext>
              </a:extLst>
            </p:cNvPr>
            <p:cNvSpPr txBox="1"/>
            <p:nvPr/>
          </p:nvSpPr>
          <p:spPr>
            <a:xfrm>
              <a:off x="3027026" y="5855396"/>
              <a:ext cx="2042604" cy="1933142"/>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13828718" y="3451715"/>
            <a:ext cx="3201005" cy="3192664"/>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9" name="TextBox 48">
              <a:extLst>
                <a:ext uri="{FF2B5EF4-FFF2-40B4-BE49-F238E27FC236}">
                  <a16:creationId xmlns:a16="http://schemas.microsoft.com/office/drawing/2014/main" id="{AB4DBB87-C673-402E-8E6E-67BDC7D478AE}"/>
                </a:ext>
              </a:extLst>
            </p:cNvPr>
            <p:cNvSpPr txBox="1"/>
            <p:nvPr/>
          </p:nvSpPr>
          <p:spPr>
            <a:xfrm>
              <a:off x="3119872" y="5943267"/>
              <a:ext cx="1856913" cy="1757402"/>
            </a:xfrm>
            <a:prstGeom prst="rect">
              <a:avLst/>
            </a:prstGeom>
            <a:noFill/>
          </p:spPr>
          <p:txBody>
            <a:bodyPr wrap="none" rtlCol="0" anchor="ctr">
              <a:spAutoFit/>
            </a:bodyPr>
            <a:lstStyle/>
            <a:p>
              <a:pPr algn="ctr"/>
              <a:r>
                <a:rPr lang="en-US" sz="72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3668667" y="7446804"/>
            <a:ext cx="3521106" cy="3511930"/>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5" name="TextBox 54">
              <a:extLst>
                <a:ext uri="{FF2B5EF4-FFF2-40B4-BE49-F238E27FC236}">
                  <a16:creationId xmlns:a16="http://schemas.microsoft.com/office/drawing/2014/main" id="{26B544A9-5FCB-428C-87FC-9C0C29542AFD}"/>
                </a:ext>
              </a:extLst>
            </p:cNvPr>
            <p:cNvSpPr txBox="1"/>
            <p:nvPr/>
          </p:nvSpPr>
          <p:spPr>
            <a:xfrm>
              <a:off x="3204275" y="6023149"/>
              <a:ext cx="1688102" cy="1597638"/>
            </a:xfrm>
            <a:prstGeom prst="rect">
              <a:avLst/>
            </a:prstGeom>
            <a:noFill/>
          </p:spPr>
          <p:txBody>
            <a:bodyPr wrap="none" rtlCol="0" anchor="ctr">
              <a:spAutoFit/>
            </a:bodyPr>
            <a:lstStyle/>
            <a:p>
              <a:pPr algn="ctr"/>
              <a:r>
                <a:rPr lang="en-US" sz="72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9785878" y="10012639"/>
            <a:ext cx="3873217" cy="3863123"/>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1" name="TextBox 60">
              <a:extLst>
                <a:ext uri="{FF2B5EF4-FFF2-40B4-BE49-F238E27FC236}">
                  <a16:creationId xmlns:a16="http://schemas.microsoft.com/office/drawing/2014/main" id="{36D905B2-749F-4603-A854-2CF57F7161A0}"/>
                </a:ext>
              </a:extLst>
            </p:cNvPr>
            <p:cNvSpPr txBox="1"/>
            <p:nvPr/>
          </p:nvSpPr>
          <p:spPr>
            <a:xfrm>
              <a:off x="3281008" y="6095768"/>
              <a:ext cx="1534638" cy="1452398"/>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08</a:t>
              </a:r>
            </a:p>
          </p:txBody>
        </p:sp>
      </p:grpSp>
      <p:grpSp>
        <p:nvGrpSpPr>
          <p:cNvPr id="8" name="Group 7">
            <a:extLst>
              <a:ext uri="{FF2B5EF4-FFF2-40B4-BE49-F238E27FC236}">
                <a16:creationId xmlns:a16="http://schemas.microsoft.com/office/drawing/2014/main" id="{FEC37198-5DC7-43AE-9253-1588749D92F5}"/>
              </a:ext>
            </a:extLst>
          </p:cNvPr>
          <p:cNvGrpSpPr/>
          <p:nvPr/>
        </p:nvGrpSpPr>
        <p:grpSpPr>
          <a:xfrm>
            <a:off x="14570632" y="757935"/>
            <a:ext cx="4460970" cy="1723621"/>
            <a:chOff x="13893190" y="834229"/>
            <a:chExt cx="4460970" cy="1723621"/>
          </a:xfrm>
        </p:grpSpPr>
        <p:sp>
          <p:nvSpPr>
            <p:cNvPr id="40" name="TextBox 39">
              <a:extLst>
                <a:ext uri="{FF2B5EF4-FFF2-40B4-BE49-F238E27FC236}">
                  <a16:creationId xmlns:a16="http://schemas.microsoft.com/office/drawing/2014/main" id="{FC793AD8-F82A-48BA-B455-F315B5230F35}"/>
                </a:ext>
              </a:extLst>
            </p:cNvPr>
            <p:cNvSpPr txBox="1"/>
            <p:nvPr/>
          </p:nvSpPr>
          <p:spPr>
            <a:xfrm>
              <a:off x="13893190" y="834229"/>
              <a:ext cx="3703258"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1.0 billion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TextBox 66">
              <a:extLst>
                <a:ext uri="{FF2B5EF4-FFF2-40B4-BE49-F238E27FC236}">
                  <a16:creationId xmlns:a16="http://schemas.microsoft.com/office/drawing/2014/main" id="{6AF371CC-35FC-4BDA-9D57-AF5AA8B7601C}"/>
                </a:ext>
              </a:extLst>
            </p:cNvPr>
            <p:cNvSpPr txBox="1"/>
            <p:nvPr/>
          </p:nvSpPr>
          <p:spPr>
            <a:xfrm>
              <a:off x="13893190" y="1634520"/>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grpSp>
      <p:grpSp>
        <p:nvGrpSpPr>
          <p:cNvPr id="9" name="Group 8">
            <a:extLst>
              <a:ext uri="{FF2B5EF4-FFF2-40B4-BE49-F238E27FC236}">
                <a16:creationId xmlns:a16="http://schemas.microsoft.com/office/drawing/2014/main" id="{BBDF41A3-63A6-46EE-A3B7-D55E49F653C5}"/>
              </a:ext>
            </a:extLst>
          </p:cNvPr>
          <p:cNvGrpSpPr/>
          <p:nvPr/>
        </p:nvGrpSpPr>
        <p:grpSpPr>
          <a:xfrm>
            <a:off x="17558862" y="3457638"/>
            <a:ext cx="3611886" cy="2314895"/>
            <a:chOff x="17626978" y="3457638"/>
            <a:chExt cx="3611886" cy="2314895"/>
          </a:xfrm>
        </p:grpSpPr>
        <p:sp>
          <p:nvSpPr>
            <p:cNvPr id="42" name="TextBox 41">
              <a:extLst>
                <a:ext uri="{FF2B5EF4-FFF2-40B4-BE49-F238E27FC236}">
                  <a16:creationId xmlns:a16="http://schemas.microsoft.com/office/drawing/2014/main" id="{BAF8109B-7EE5-4BEF-86B0-750E12440D80}"/>
                </a:ext>
              </a:extLst>
            </p:cNvPr>
            <p:cNvSpPr txBox="1"/>
            <p:nvPr/>
          </p:nvSpPr>
          <p:spPr>
            <a:xfrm>
              <a:off x="17626978" y="3457638"/>
              <a:ext cx="3611886"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0.3 billion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3" name="TextBox 72">
              <a:extLst>
                <a:ext uri="{FF2B5EF4-FFF2-40B4-BE49-F238E27FC236}">
                  <a16:creationId xmlns:a16="http://schemas.microsoft.com/office/drawing/2014/main" id="{300B3069-8CA2-45DC-B0DC-55DAB8AAED97}"/>
                </a:ext>
              </a:extLst>
            </p:cNvPr>
            <p:cNvSpPr txBox="1"/>
            <p:nvPr/>
          </p:nvSpPr>
          <p:spPr>
            <a:xfrm>
              <a:off x="17626978" y="4295205"/>
              <a:ext cx="3576075" cy="1477328"/>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grpSp>
      <p:grpSp>
        <p:nvGrpSpPr>
          <p:cNvPr id="10" name="Group 9">
            <a:extLst>
              <a:ext uri="{FF2B5EF4-FFF2-40B4-BE49-F238E27FC236}">
                <a16:creationId xmlns:a16="http://schemas.microsoft.com/office/drawing/2014/main" id="{693D108F-E49A-4BF9-BF00-854617A24737}"/>
              </a:ext>
            </a:extLst>
          </p:cNvPr>
          <p:cNvGrpSpPr/>
          <p:nvPr/>
        </p:nvGrpSpPr>
        <p:grpSpPr>
          <a:xfrm>
            <a:off x="17722670" y="7710993"/>
            <a:ext cx="3703450" cy="2249934"/>
            <a:chOff x="17965936" y="7786559"/>
            <a:chExt cx="3703450" cy="2249934"/>
          </a:xfrm>
        </p:grpSpPr>
        <p:sp>
          <p:nvSpPr>
            <p:cNvPr id="62" name="TextBox 61">
              <a:extLst>
                <a:ext uri="{FF2B5EF4-FFF2-40B4-BE49-F238E27FC236}">
                  <a16:creationId xmlns:a16="http://schemas.microsoft.com/office/drawing/2014/main" id="{CF12E18B-07B5-4EDA-9FA5-1D01D459C4B3}"/>
                </a:ext>
              </a:extLst>
            </p:cNvPr>
            <p:cNvSpPr txBox="1"/>
            <p:nvPr/>
          </p:nvSpPr>
          <p:spPr>
            <a:xfrm>
              <a:off x="17965936" y="7786559"/>
              <a:ext cx="370345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0.1 billion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127EB44C-B635-4FC3-9FA5-E9ACA81A4D6D}"/>
                </a:ext>
              </a:extLst>
            </p:cNvPr>
            <p:cNvSpPr txBox="1"/>
            <p:nvPr/>
          </p:nvSpPr>
          <p:spPr>
            <a:xfrm>
              <a:off x="17965936" y="8559165"/>
              <a:ext cx="3576076" cy="1477328"/>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grpSp>
      <p:grpSp>
        <p:nvGrpSpPr>
          <p:cNvPr id="11" name="Group 10">
            <a:extLst>
              <a:ext uri="{FF2B5EF4-FFF2-40B4-BE49-F238E27FC236}">
                <a16:creationId xmlns:a16="http://schemas.microsoft.com/office/drawing/2014/main" id="{BAAC1430-6951-437F-BDD6-1EB5F77F2BB6}"/>
              </a:ext>
            </a:extLst>
          </p:cNvPr>
          <p:cNvGrpSpPr/>
          <p:nvPr/>
        </p:nvGrpSpPr>
        <p:grpSpPr>
          <a:xfrm>
            <a:off x="14362411" y="10776380"/>
            <a:ext cx="3773790" cy="2013812"/>
            <a:chOff x="14362411" y="10776380"/>
            <a:chExt cx="3773790" cy="2013812"/>
          </a:xfrm>
        </p:grpSpPr>
        <p:sp>
          <p:nvSpPr>
            <p:cNvPr id="64" name="TextBox 63">
              <a:extLst>
                <a:ext uri="{FF2B5EF4-FFF2-40B4-BE49-F238E27FC236}">
                  <a16:creationId xmlns:a16="http://schemas.microsoft.com/office/drawing/2014/main" id="{726E7EC4-E7CF-41E8-BB08-C22DAD01E923}"/>
                </a:ext>
              </a:extLst>
            </p:cNvPr>
            <p:cNvSpPr txBox="1"/>
            <p:nvPr/>
          </p:nvSpPr>
          <p:spPr>
            <a:xfrm>
              <a:off x="14362411" y="10776380"/>
              <a:ext cx="377379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150 million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Dribble</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5" name="TextBox 74">
              <a:extLst>
                <a:ext uri="{FF2B5EF4-FFF2-40B4-BE49-F238E27FC236}">
                  <a16:creationId xmlns:a16="http://schemas.microsoft.com/office/drawing/2014/main" id="{DDC94B65-70DF-403D-B934-8E056EA55A7C}"/>
                </a:ext>
              </a:extLst>
            </p:cNvPr>
            <p:cNvSpPr txBox="1"/>
            <p:nvPr/>
          </p:nvSpPr>
          <p:spPr>
            <a:xfrm>
              <a:off x="14362411" y="11589863"/>
              <a:ext cx="3686752" cy="1200329"/>
            </a:xfrm>
            <a:prstGeom prst="rect">
              <a:avLst/>
            </a:prstGeom>
            <a:noFill/>
          </p:spPr>
          <p:txBody>
            <a:bodyPr wrap="square" rtlCol="0">
              <a:spAutoFit/>
            </a:bodyPr>
            <a:lstStyle/>
            <a:p>
              <a:r>
                <a:rPr lang="en-US"/>
                <a:t>Aliquam neque mauris, faucibus eget vulputate a, viverra et diam. Maecenas facilisis facilisis odio id varius.</a:t>
              </a:r>
            </a:p>
          </p:txBody>
        </p:sp>
      </p:grpSp>
      <p:sp>
        <p:nvSpPr>
          <p:cNvPr id="84" name="TextBox 83">
            <a:extLst>
              <a:ext uri="{FF2B5EF4-FFF2-40B4-BE49-F238E27FC236}">
                <a16:creationId xmlns:a16="http://schemas.microsoft.com/office/drawing/2014/main" id="{011E380E-3F90-4077-B636-8F2289E23DA9}"/>
              </a:ext>
            </a:extLst>
          </p:cNvPr>
          <p:cNvSpPr txBox="1"/>
          <p:nvPr/>
        </p:nvSpPr>
        <p:spPr>
          <a:xfrm>
            <a:off x="9007974" y="4849830"/>
            <a:ext cx="6216490" cy="2308324"/>
          </a:xfrm>
          <a:prstGeom prst="rect">
            <a:avLst/>
          </a:prstGeom>
          <a:noFill/>
        </p:spPr>
        <p:txBody>
          <a:bodyPr wrap="square" rtlCol="0">
            <a:spAutoFit/>
          </a:bodyPr>
          <a:lstStyle/>
          <a:p>
            <a:r>
              <a:rPr lang="en-US" sz="4800"/>
              <a:t>Create your own presentation with endless possibilities.</a:t>
            </a:r>
          </a:p>
        </p:txBody>
      </p:sp>
      <p:sp>
        <p:nvSpPr>
          <p:cNvPr id="85" name="TextBox 84">
            <a:extLst>
              <a:ext uri="{FF2B5EF4-FFF2-40B4-BE49-F238E27FC236}">
                <a16:creationId xmlns:a16="http://schemas.microsoft.com/office/drawing/2014/main" id="{975C3E67-1F84-41B5-A449-302593F9F92E}"/>
              </a:ext>
            </a:extLst>
          </p:cNvPr>
          <p:cNvSpPr txBox="1"/>
          <p:nvPr/>
        </p:nvSpPr>
        <p:spPr>
          <a:xfrm>
            <a:off x="9007974" y="7249328"/>
            <a:ext cx="5815438" cy="923330"/>
          </a:xfrm>
          <a:prstGeom prst="rect">
            <a:avLst/>
          </a:prstGeom>
          <a:noFill/>
        </p:spPr>
        <p:txBody>
          <a:bodyPr wrap="square" rtlCol="0">
            <a:spAutoFit/>
          </a:bodyPr>
          <a:lstStyle/>
          <a:p>
            <a:r>
              <a:rPr lang="en-US" i="1">
                <a:solidFill>
                  <a:schemeClr val="accent6"/>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275366886"/>
      </p:ext>
    </p:extLst>
  </p:cSld>
  <p:clrMapOvr>
    <a:overrideClrMapping bg1="dk1" tx1="lt1" bg2="dk2" tx2="lt2" accent1="accent1" accent2="accent2" accent3="accent3" accent4="accent4" accent5="accent5" accent6="accent6" hlink="hlink" folHlink="folHlink"/>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1+#ppt_w/2"/>
                                              </p:val>
                                            </p:tav>
                                            <p:tav tm="100000">
                                              <p:val>
                                                <p:strVal val="#ppt_x"/>
                                              </p:val>
                                            </p:tav>
                                          </p:tavLst>
                                        </p:anim>
                                        <p:anim calcmode="lin" valueType="num">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1+#ppt_w/2"/>
                                              </p:val>
                                            </p:tav>
                                            <p:tav tm="100000">
                                              <p:val>
                                                <p:strVal val="#ppt_x"/>
                                              </p:val>
                                            </p:tav>
                                          </p:tavLst>
                                        </p:anim>
                                        <p:anim calcmode="lin" valueType="num">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1+#ppt_w/2"/>
                                              </p:val>
                                            </p:tav>
                                            <p:tav tm="100000">
                                              <p:val>
                                                <p:strVal val="#ppt_x"/>
                                              </p:val>
                                            </p:tav>
                                          </p:tavLst>
                                        </p:anim>
                                        <p:anim calcmode="lin" valueType="num">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1+#ppt_w/2"/>
                                              </p:val>
                                            </p:tav>
                                            <p:tav tm="100000">
                                              <p:val>
                                                <p:strVal val="#ppt_x"/>
                                              </p:val>
                                            </p:tav>
                                          </p:tavLst>
                                        </p:anim>
                                        <p:anim calcmode="lin" valueType="num">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a:stCxn id="44" idx="4"/>
          </p:cNvCxnSpPr>
          <p:nvPr/>
        </p:nvCxnSpPr>
        <p:spPr>
          <a:xfrm flipV="1">
            <a:off x="16965336" y="2207740"/>
            <a:ext cx="0" cy="5700520"/>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509294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8147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5779284"/>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flipV="1">
            <a:off x="3378732" y="229835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flipH="1">
            <a:off x="0" y="4304982"/>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5043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5340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8" y="8094191"/>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4268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7" y="7377515"/>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2062631"/>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9671609"/>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a:t>
              </a:r>
              <a:r>
                <a:rPr kumimoji="0" lang="en-US" sz="3200" b="1" i="0" u="none" strike="noStrike" kern="1200" cap="none" spc="0" normalizeH="0" baseline="0" noProof="0">
                  <a:ln>
                    <a:noFill/>
                  </a:ln>
                  <a:effectLst/>
                  <a:uLnTx/>
                  <a:uFillTx/>
                  <a:latin typeface="Century Gothic"/>
                  <a:ea typeface="+mn-ea"/>
                  <a:cs typeface="+mn-cs"/>
                </a:rPr>
                <a:t> 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9422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2614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7" y="234602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3" y="6917059"/>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Tree>
    <p:extLst>
      <p:ext uri="{BB962C8B-B14F-4D97-AF65-F5344CB8AC3E}">
        <p14:creationId xmlns:p14="http://schemas.microsoft.com/office/powerpoint/2010/main" val="100386666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wipe(left)">
                                      <p:cBhvr>
                                        <p:cTn id="10" dur="3400"/>
                                        <p:tgtEl>
                                          <p:spTgt spid="52"/>
                                        </p:tgtEl>
                                      </p:cBhvr>
                                    </p:animEffect>
                                  </p:childTnLst>
                                </p:cTn>
                              </p:par>
                              <p:par>
                                <p:cTn id="11" presetID="49" presetClass="entr" presetSubtype="0" decel="100000" fill="hold" nodeType="withEffect">
                                  <p:stCondLst>
                                    <p:cond delay="75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par>
                                <p:cTn id="17" presetID="49" presetClass="entr" presetSubtype="0" decel="100000" fill="hold" nodeType="withEffect">
                                  <p:stCondLst>
                                    <p:cond delay="100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 calcmode="lin" valueType="num">
                                      <p:cBhvr>
                                        <p:cTn id="21" dur="500" fill="hold"/>
                                        <p:tgtEl>
                                          <p:spTgt spid="29"/>
                                        </p:tgtEl>
                                        <p:attrNameLst>
                                          <p:attrName>style.rotation</p:attrName>
                                        </p:attrNameLst>
                                      </p:cBhvr>
                                      <p:tavLst>
                                        <p:tav tm="0">
                                          <p:val>
                                            <p:fltVal val="360"/>
                                          </p:val>
                                        </p:tav>
                                        <p:tav tm="100000">
                                          <p:val>
                                            <p:fltVal val="0"/>
                                          </p:val>
                                        </p:tav>
                                      </p:tavLst>
                                    </p:anim>
                                    <p:animEffect transition="in" filter="fade">
                                      <p:cBhvr>
                                        <p:cTn id="22" dur="500"/>
                                        <p:tgtEl>
                                          <p:spTgt spid="29"/>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500" fill="hold"/>
                                        <p:tgtEl>
                                          <p:spTgt spid="33"/>
                                        </p:tgtEl>
                                        <p:attrNameLst>
                                          <p:attrName>ppt_w</p:attrName>
                                        </p:attrNameLst>
                                      </p:cBhvr>
                                      <p:tavLst>
                                        <p:tav tm="0">
                                          <p:val>
                                            <p:fltVal val="0"/>
                                          </p:val>
                                        </p:tav>
                                        <p:tav tm="100000">
                                          <p:val>
                                            <p:strVal val="#ppt_w"/>
                                          </p:val>
                                        </p:tav>
                                      </p:tavLst>
                                    </p:anim>
                                    <p:anim calcmode="lin" valueType="num">
                                      <p:cBhvr>
                                        <p:cTn id="26" dur="500" fill="hold"/>
                                        <p:tgtEl>
                                          <p:spTgt spid="33"/>
                                        </p:tgtEl>
                                        <p:attrNameLst>
                                          <p:attrName>ppt_h</p:attrName>
                                        </p:attrNameLst>
                                      </p:cBhvr>
                                      <p:tavLst>
                                        <p:tav tm="0">
                                          <p:val>
                                            <p:fltVal val="0"/>
                                          </p:val>
                                        </p:tav>
                                        <p:tav tm="100000">
                                          <p:val>
                                            <p:strVal val="#ppt_h"/>
                                          </p:val>
                                        </p:tav>
                                      </p:tavLst>
                                    </p:anim>
                                    <p:anim calcmode="lin" valueType="num">
                                      <p:cBhvr>
                                        <p:cTn id="27" dur="500" fill="hold"/>
                                        <p:tgtEl>
                                          <p:spTgt spid="33"/>
                                        </p:tgtEl>
                                        <p:attrNameLst>
                                          <p:attrName>style.rotation</p:attrName>
                                        </p:attrNameLst>
                                      </p:cBhvr>
                                      <p:tavLst>
                                        <p:tav tm="0">
                                          <p:val>
                                            <p:fltVal val="360"/>
                                          </p:val>
                                        </p:tav>
                                        <p:tav tm="100000">
                                          <p:val>
                                            <p:fltVal val="0"/>
                                          </p:val>
                                        </p:tav>
                                      </p:tavLst>
                                    </p:anim>
                                    <p:animEffect transition="in" filter="fade">
                                      <p:cBhvr>
                                        <p:cTn id="28" dur="500"/>
                                        <p:tgtEl>
                                          <p:spTgt spid="33"/>
                                        </p:tgtEl>
                                      </p:cBhvr>
                                    </p:animEffect>
                                  </p:childTnLst>
                                </p:cTn>
                              </p:par>
                              <p:par>
                                <p:cTn id="29" presetID="49" presetClass="entr" presetSubtype="0" decel="100000" fill="hold" nodeType="withEffect">
                                  <p:stCondLst>
                                    <p:cond delay="1400"/>
                                  </p:stCondLst>
                                  <p:childTnLst>
                                    <p:set>
                                      <p:cBhvr>
                                        <p:cTn id="30" dur="1" fill="hold">
                                          <p:stCondLst>
                                            <p:cond delay="0"/>
                                          </p:stCondLst>
                                        </p:cTn>
                                        <p:tgtEl>
                                          <p:spTgt spid="37"/>
                                        </p:tgtEl>
                                        <p:attrNameLst>
                                          <p:attrName>style.visibility</p:attrName>
                                        </p:attrNameLst>
                                      </p:cBhvr>
                                      <p:to>
                                        <p:strVal val="visible"/>
                                      </p:to>
                                    </p:set>
                                    <p:anim calcmode="lin" valueType="num">
                                      <p:cBhvr>
                                        <p:cTn id="31" dur="500" fill="hold"/>
                                        <p:tgtEl>
                                          <p:spTgt spid="37"/>
                                        </p:tgtEl>
                                        <p:attrNameLst>
                                          <p:attrName>ppt_w</p:attrName>
                                        </p:attrNameLst>
                                      </p:cBhvr>
                                      <p:tavLst>
                                        <p:tav tm="0">
                                          <p:val>
                                            <p:fltVal val="0"/>
                                          </p:val>
                                        </p:tav>
                                        <p:tav tm="100000">
                                          <p:val>
                                            <p:strVal val="#ppt_w"/>
                                          </p:val>
                                        </p:tav>
                                      </p:tavLst>
                                    </p:anim>
                                    <p:anim calcmode="lin" valueType="num">
                                      <p:cBhvr>
                                        <p:cTn id="32" dur="500" fill="hold"/>
                                        <p:tgtEl>
                                          <p:spTgt spid="37"/>
                                        </p:tgtEl>
                                        <p:attrNameLst>
                                          <p:attrName>ppt_h</p:attrName>
                                        </p:attrNameLst>
                                      </p:cBhvr>
                                      <p:tavLst>
                                        <p:tav tm="0">
                                          <p:val>
                                            <p:fltVal val="0"/>
                                          </p:val>
                                        </p:tav>
                                        <p:tav tm="100000">
                                          <p:val>
                                            <p:strVal val="#ppt_h"/>
                                          </p:val>
                                        </p:tav>
                                      </p:tavLst>
                                    </p:anim>
                                    <p:anim calcmode="lin" valueType="num">
                                      <p:cBhvr>
                                        <p:cTn id="33" dur="500" fill="hold"/>
                                        <p:tgtEl>
                                          <p:spTgt spid="37"/>
                                        </p:tgtEl>
                                        <p:attrNameLst>
                                          <p:attrName>style.rotation</p:attrName>
                                        </p:attrNameLst>
                                      </p:cBhvr>
                                      <p:tavLst>
                                        <p:tav tm="0">
                                          <p:val>
                                            <p:fltVal val="360"/>
                                          </p:val>
                                        </p:tav>
                                        <p:tav tm="100000">
                                          <p:val>
                                            <p:fltVal val="0"/>
                                          </p:val>
                                        </p:tav>
                                      </p:tavLst>
                                    </p:anim>
                                    <p:animEffect transition="in" filter="fade">
                                      <p:cBhvr>
                                        <p:cTn id="34" dur="500"/>
                                        <p:tgtEl>
                                          <p:spTgt spid="37"/>
                                        </p:tgtEl>
                                      </p:cBhvr>
                                    </p:animEffect>
                                  </p:childTnLst>
                                </p:cTn>
                              </p:par>
                              <p:par>
                                <p:cTn id="35" presetID="49" presetClass="entr" presetSubtype="0" decel="100000" fill="hold" nodeType="withEffect">
                                  <p:stCondLst>
                                    <p:cond delay="16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 calcmode="lin" valueType="num">
                                      <p:cBhvr>
                                        <p:cTn id="39" dur="500" fill="hold"/>
                                        <p:tgtEl>
                                          <p:spTgt spid="41"/>
                                        </p:tgtEl>
                                        <p:attrNameLst>
                                          <p:attrName>style.rotation</p:attrName>
                                        </p:attrNameLst>
                                      </p:cBhvr>
                                      <p:tavLst>
                                        <p:tav tm="0">
                                          <p:val>
                                            <p:fltVal val="360"/>
                                          </p:val>
                                        </p:tav>
                                        <p:tav tm="100000">
                                          <p:val>
                                            <p:fltVal val="0"/>
                                          </p:val>
                                        </p:tav>
                                      </p:tavLst>
                                    </p:anim>
                                    <p:animEffect transition="in" filter="fade">
                                      <p:cBhvr>
                                        <p:cTn id="40" dur="500"/>
                                        <p:tgtEl>
                                          <p:spTgt spid="41"/>
                                        </p:tgtEl>
                                      </p:cBhvr>
                                    </p:animEffect>
                                  </p:childTnLst>
                                </p:cTn>
                              </p:par>
                              <p:par>
                                <p:cTn id="41" presetID="22" presetClass="entr" presetSubtype="1" fill="hold" nodeType="withEffect">
                                  <p:stCondLst>
                                    <p:cond delay="1200"/>
                                  </p:stCondLst>
                                  <p:childTnLst>
                                    <p:set>
                                      <p:cBhvr>
                                        <p:cTn id="42" dur="1" fill="hold">
                                          <p:stCondLst>
                                            <p:cond delay="0"/>
                                          </p:stCondLst>
                                        </p:cTn>
                                        <p:tgtEl>
                                          <p:spTgt spid="60"/>
                                        </p:tgtEl>
                                        <p:attrNameLst>
                                          <p:attrName>style.visibility</p:attrName>
                                        </p:attrNameLst>
                                      </p:cBhvr>
                                      <p:to>
                                        <p:strVal val="visible"/>
                                      </p:to>
                                    </p:set>
                                    <p:animEffect transition="in" filter="wipe(up)">
                                      <p:cBhvr>
                                        <p:cTn id="43" dur="500"/>
                                        <p:tgtEl>
                                          <p:spTgt spid="60"/>
                                        </p:tgtEl>
                                      </p:cBhvr>
                                    </p:animEffect>
                                  </p:childTnLst>
                                </p:cTn>
                              </p:par>
                              <p:par>
                                <p:cTn id="44" presetID="22" presetClass="entr" presetSubtype="1" fill="hold" nodeType="withEffect">
                                  <p:stCondLst>
                                    <p:cond delay="1400"/>
                                  </p:stCondLst>
                                  <p:childTnLst>
                                    <p:set>
                                      <p:cBhvr>
                                        <p:cTn id="45" dur="1" fill="hold">
                                          <p:stCondLst>
                                            <p:cond delay="0"/>
                                          </p:stCondLst>
                                        </p:cTn>
                                        <p:tgtEl>
                                          <p:spTgt spid="62"/>
                                        </p:tgtEl>
                                        <p:attrNameLst>
                                          <p:attrName>style.visibility</p:attrName>
                                        </p:attrNameLst>
                                      </p:cBhvr>
                                      <p:to>
                                        <p:strVal val="visible"/>
                                      </p:to>
                                    </p:set>
                                    <p:animEffect transition="in" filter="wipe(up)">
                                      <p:cBhvr>
                                        <p:cTn id="46" dur="500"/>
                                        <p:tgtEl>
                                          <p:spTgt spid="62"/>
                                        </p:tgtEl>
                                      </p:cBhvr>
                                    </p:animEffect>
                                  </p:childTnLst>
                                </p:cTn>
                              </p:par>
                              <p:par>
                                <p:cTn id="47" presetID="22" presetClass="entr" presetSubtype="4" fill="hold" nodeType="withEffect">
                                  <p:stCondLst>
                                    <p:cond delay="1600"/>
                                  </p:stCondLst>
                                  <p:childTnLst>
                                    <p:set>
                                      <p:cBhvr>
                                        <p:cTn id="48" dur="1" fill="hold">
                                          <p:stCondLst>
                                            <p:cond delay="0"/>
                                          </p:stCondLst>
                                        </p:cTn>
                                        <p:tgtEl>
                                          <p:spTgt spid="65"/>
                                        </p:tgtEl>
                                        <p:attrNameLst>
                                          <p:attrName>style.visibility</p:attrName>
                                        </p:attrNameLst>
                                      </p:cBhvr>
                                      <p:to>
                                        <p:strVal val="visible"/>
                                      </p:to>
                                    </p:set>
                                    <p:animEffect transition="in" filter="wipe(down)">
                                      <p:cBhvr>
                                        <p:cTn id="49" dur="500"/>
                                        <p:tgtEl>
                                          <p:spTgt spid="65"/>
                                        </p:tgtEl>
                                      </p:cBhvr>
                                    </p:animEffect>
                                  </p:childTnLst>
                                </p:cTn>
                              </p:par>
                              <p:par>
                                <p:cTn id="50" presetID="22" presetClass="entr" presetSubtype="1" fill="hold" nodeType="withEffect">
                                  <p:stCondLst>
                                    <p:cond delay="1800"/>
                                  </p:stCondLst>
                                  <p:childTnLst>
                                    <p:set>
                                      <p:cBhvr>
                                        <p:cTn id="51" dur="1" fill="hold">
                                          <p:stCondLst>
                                            <p:cond delay="0"/>
                                          </p:stCondLst>
                                        </p:cTn>
                                        <p:tgtEl>
                                          <p:spTgt spid="66"/>
                                        </p:tgtEl>
                                        <p:attrNameLst>
                                          <p:attrName>style.visibility</p:attrName>
                                        </p:attrNameLst>
                                      </p:cBhvr>
                                      <p:to>
                                        <p:strVal val="visible"/>
                                      </p:to>
                                    </p:set>
                                    <p:animEffect transition="in" filter="wipe(up)">
                                      <p:cBhvr>
                                        <p:cTn id="52" dur="500"/>
                                        <p:tgtEl>
                                          <p:spTgt spid="66"/>
                                        </p:tgtEl>
                                      </p:cBhvr>
                                    </p:animEffect>
                                  </p:childTnLst>
                                </p:cTn>
                              </p:par>
                              <p:par>
                                <p:cTn id="53" presetID="22" presetClass="entr" presetSubtype="4" fill="hold" nodeType="withEffect">
                                  <p:stCondLst>
                                    <p:cond delay="2000"/>
                                  </p:stCondLst>
                                  <p:childTnLst>
                                    <p:set>
                                      <p:cBhvr>
                                        <p:cTn id="54" dur="1" fill="hold">
                                          <p:stCondLst>
                                            <p:cond delay="0"/>
                                          </p:stCondLst>
                                        </p:cTn>
                                        <p:tgtEl>
                                          <p:spTgt spid="67"/>
                                        </p:tgtEl>
                                        <p:attrNameLst>
                                          <p:attrName>style.visibility</p:attrName>
                                        </p:attrNameLst>
                                      </p:cBhvr>
                                      <p:to>
                                        <p:strVal val="visible"/>
                                      </p:to>
                                    </p:set>
                                    <p:animEffect transition="in" filter="wipe(down)">
                                      <p:cBhvr>
                                        <p:cTn id="55" dur="500"/>
                                        <p:tgtEl>
                                          <p:spTgt spid="67"/>
                                        </p:tgtEl>
                                      </p:cBhvr>
                                    </p:animEffect>
                                  </p:childTnLst>
                                </p:cTn>
                              </p:par>
                              <p:par>
                                <p:cTn id="56" presetID="10" presetClass="entr" presetSubtype="0" fill="hold" grpId="0" nodeType="withEffect">
                                  <p:stCondLst>
                                    <p:cond delay="1600"/>
                                  </p:stCondLst>
                                  <p:childTnLst>
                                    <p:set>
                                      <p:cBhvr>
                                        <p:cTn id="57" dur="1" fill="hold">
                                          <p:stCondLst>
                                            <p:cond delay="0"/>
                                          </p:stCondLst>
                                        </p:cTn>
                                        <p:tgtEl>
                                          <p:spTgt spid="53"/>
                                        </p:tgtEl>
                                        <p:attrNameLst>
                                          <p:attrName>style.visibility</p:attrName>
                                        </p:attrNameLst>
                                      </p:cBhvr>
                                      <p:to>
                                        <p:strVal val="visible"/>
                                      </p:to>
                                    </p:set>
                                    <p:animEffect transition="in" filter="fade">
                                      <p:cBhvr>
                                        <p:cTn id="58" dur="300"/>
                                        <p:tgtEl>
                                          <p:spTgt spid="53"/>
                                        </p:tgtEl>
                                      </p:cBhvr>
                                    </p:animEffect>
                                  </p:childTnLst>
                                </p:cTn>
                              </p:par>
                              <p:par>
                                <p:cTn id="59" presetID="10" presetClass="entr" presetSubtype="0" fill="hold" nodeType="withEffect">
                                  <p:stCondLst>
                                    <p:cond delay="1800"/>
                                  </p:stCondLst>
                                  <p:childTnLst>
                                    <p:set>
                                      <p:cBhvr>
                                        <p:cTn id="60" dur="1" fill="hold">
                                          <p:stCondLst>
                                            <p:cond delay="0"/>
                                          </p:stCondLst>
                                        </p:cTn>
                                        <p:tgtEl>
                                          <p:spTgt spid="73"/>
                                        </p:tgtEl>
                                        <p:attrNameLst>
                                          <p:attrName>style.visibility</p:attrName>
                                        </p:attrNameLst>
                                      </p:cBhvr>
                                      <p:to>
                                        <p:strVal val="visible"/>
                                      </p:to>
                                    </p:set>
                                    <p:animEffect transition="in" filter="fade">
                                      <p:cBhvr>
                                        <p:cTn id="61" dur="300"/>
                                        <p:tgtEl>
                                          <p:spTgt spid="73"/>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57"/>
                                        </p:tgtEl>
                                        <p:attrNameLst>
                                          <p:attrName>style.visibility</p:attrName>
                                        </p:attrNameLst>
                                      </p:cBhvr>
                                      <p:to>
                                        <p:strVal val="visible"/>
                                      </p:to>
                                    </p:set>
                                    <p:animEffect transition="in" filter="fade">
                                      <p:cBhvr>
                                        <p:cTn id="64" dur="300"/>
                                        <p:tgtEl>
                                          <p:spTgt spid="57"/>
                                        </p:tgtEl>
                                      </p:cBhvr>
                                    </p:animEffect>
                                  </p:childTnLst>
                                </p:cTn>
                              </p:par>
                              <p:par>
                                <p:cTn id="65" presetID="10" presetClass="entr" presetSubtype="0" fill="hold" grpId="0" nodeType="withEffect">
                                  <p:stCondLst>
                                    <p:cond delay="2200"/>
                                  </p:stCondLst>
                                  <p:childTnLst>
                                    <p:set>
                                      <p:cBhvr>
                                        <p:cTn id="66" dur="1" fill="hold">
                                          <p:stCondLst>
                                            <p:cond delay="0"/>
                                          </p:stCondLst>
                                        </p:cTn>
                                        <p:tgtEl>
                                          <p:spTgt spid="56"/>
                                        </p:tgtEl>
                                        <p:attrNameLst>
                                          <p:attrName>style.visibility</p:attrName>
                                        </p:attrNameLst>
                                      </p:cBhvr>
                                      <p:to>
                                        <p:strVal val="visible"/>
                                      </p:to>
                                    </p:set>
                                    <p:animEffect transition="in" filter="fade">
                                      <p:cBhvr>
                                        <p:cTn id="67" dur="300"/>
                                        <p:tgtEl>
                                          <p:spTgt spid="56"/>
                                        </p:tgtEl>
                                      </p:cBhvr>
                                    </p:animEffect>
                                  </p:childTnLst>
                                </p:cTn>
                              </p:par>
                              <p:par>
                                <p:cTn id="68" presetID="10" presetClass="entr" presetSubtype="0" fill="hold" nodeType="withEffect">
                                  <p:stCondLst>
                                    <p:cond delay="2400"/>
                                  </p:stCondLst>
                                  <p:childTnLst>
                                    <p:set>
                                      <p:cBhvr>
                                        <p:cTn id="69" dur="1" fill="hold">
                                          <p:stCondLst>
                                            <p:cond delay="0"/>
                                          </p:stCondLst>
                                        </p:cTn>
                                        <p:tgtEl>
                                          <p:spTgt spid="74"/>
                                        </p:tgtEl>
                                        <p:attrNameLst>
                                          <p:attrName>style.visibility</p:attrName>
                                        </p:attrNameLst>
                                      </p:cBhvr>
                                      <p:to>
                                        <p:strVal val="visible"/>
                                      </p:to>
                                    </p:set>
                                    <p:animEffect transition="in" filter="fade">
                                      <p:cBhvr>
                                        <p:cTn id="70"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Lst>
  </p:timing>
</p:sld>
</file>

<file path=ppt/slides/slide1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p:cNvCxnSpPr>
          <p:nvPr/>
        </p:nvCxnSpPr>
        <p:spPr>
          <a:xfrm flipV="1">
            <a:off x="16965336" y="3703608"/>
            <a:ext cx="0" cy="4117275"/>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509294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8147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5779284"/>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a:off x="3378732" y="7300118"/>
            <a:ext cx="0" cy="361726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a:off x="0" y="4304982"/>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5043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5340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8" y="8094191"/>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4268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7" y="7377515"/>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9392310"/>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9671609"/>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effectLst/>
                  <a:uLnTx/>
                  <a:uFillTx/>
                  <a:latin typeface="Century Gothic"/>
                  <a:ea typeface="+mn-ea"/>
                  <a:cs typeface="+mn-cs"/>
                </a:rPr>
                <a:t> 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9422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2614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7" y="384189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3" y="6917059"/>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1" name="TextBox 70">
            <a:extLst>
              <a:ext uri="{FF2B5EF4-FFF2-40B4-BE49-F238E27FC236}">
                <a16:creationId xmlns:a16="http://schemas.microsoft.com/office/drawing/2014/main" id="{C0FB5071-9177-4B4A-9DFB-DA56A6E98B2D}"/>
              </a:ext>
            </a:extLst>
          </p:cNvPr>
          <p:cNvSpPr txBox="1"/>
          <p:nvPr/>
        </p:nvSpPr>
        <p:spPr>
          <a:xfrm>
            <a:off x="1526500" y="1279385"/>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2" name="Rectangle: Rounded Corners 71">
            <a:extLst>
              <a:ext uri="{FF2B5EF4-FFF2-40B4-BE49-F238E27FC236}">
                <a16:creationId xmlns:a16="http://schemas.microsoft.com/office/drawing/2014/main" id="{D3152825-EEF6-4C81-9C9C-4ADBB7D97363}"/>
              </a:ext>
            </a:extLst>
          </p:cNvPr>
          <p:cNvSpPr/>
          <p:nvPr/>
        </p:nvSpPr>
        <p:spPr>
          <a:xfrm>
            <a:off x="1612789" y="225203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24962681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iterate type="wd">
                                    <p:tmPct val="10000"/>
                                  </p:iterate>
                                  <p:childTnLst>
                                    <p:set>
                                      <p:cBhvr>
                                        <p:cTn id="6" dur="1" fill="hold">
                                          <p:stCondLst>
                                            <p:cond delay="0"/>
                                          </p:stCondLst>
                                        </p:cTn>
                                        <p:tgtEl>
                                          <p:spTgt spid="71"/>
                                        </p:tgtEl>
                                        <p:attrNameLst>
                                          <p:attrName>style.visibility</p:attrName>
                                        </p:attrNameLst>
                                      </p:cBhvr>
                                      <p:to>
                                        <p:strVal val="visible"/>
                                      </p:to>
                                    </p:set>
                                    <p:anim calcmode="lin" valueType="num">
                                      <p:cBhvr additive="base">
                                        <p:cTn id="7" dur="1000" fill="hold"/>
                                        <p:tgtEl>
                                          <p:spTgt spid="71"/>
                                        </p:tgtEl>
                                        <p:attrNameLst>
                                          <p:attrName>ppt_x</p:attrName>
                                        </p:attrNameLst>
                                      </p:cBhvr>
                                      <p:tavLst>
                                        <p:tav tm="0">
                                          <p:val>
                                            <p:strVal val="0-#ppt_w/2"/>
                                          </p:val>
                                        </p:tav>
                                        <p:tav tm="100000">
                                          <p:val>
                                            <p:strVal val="#ppt_x"/>
                                          </p:val>
                                        </p:tav>
                                      </p:tavLst>
                                    </p:anim>
                                    <p:anim calcmode="lin" valueType="num">
                                      <p:cBhvr additive="base">
                                        <p:cTn id="8" dur="1000" fill="hold"/>
                                        <p:tgtEl>
                                          <p:spTgt spid="7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1000" fill="hold"/>
                                        <p:tgtEl>
                                          <p:spTgt spid="72"/>
                                        </p:tgtEl>
                                        <p:attrNameLst>
                                          <p:attrName>ppt_x</p:attrName>
                                        </p:attrNameLst>
                                      </p:cBhvr>
                                      <p:tavLst>
                                        <p:tav tm="0">
                                          <p:val>
                                            <p:strVal val="0-#ppt_w/2"/>
                                          </p:val>
                                        </p:tav>
                                        <p:tav tm="100000">
                                          <p:val>
                                            <p:strVal val="#ppt_x"/>
                                          </p:val>
                                        </p:tav>
                                      </p:tavLst>
                                    </p:anim>
                                    <p:anim calcmode="lin" valueType="num">
                                      <p:cBhvr additive="base">
                                        <p:cTn id="12" dur="1000" fill="hold"/>
                                        <p:tgtEl>
                                          <p:spTgt spid="72"/>
                                        </p:tgtEl>
                                        <p:attrNameLst>
                                          <p:attrName>ppt_y</p:attrName>
                                        </p:attrNameLst>
                                      </p:cBhvr>
                                      <p:tavLst>
                                        <p:tav tm="0">
                                          <p:val>
                                            <p:strVal val="#ppt_y"/>
                                          </p:val>
                                        </p:tav>
                                        <p:tav tm="100000">
                                          <p:val>
                                            <p:strVal val="#ppt_y"/>
                                          </p:val>
                                        </p:tav>
                                      </p:tavLst>
                                    </p:anim>
                                  </p:childTnLst>
                                </p:cTn>
                              </p:par>
                              <p:par>
                                <p:cTn id="13" presetID="22" presetClass="entr" presetSubtype="8"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left)">
                                      <p:cBhvr>
                                        <p:cTn id="15" dur="3000"/>
                                        <p:tgtEl>
                                          <p:spTgt spid="23"/>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left)">
                                      <p:cBhvr>
                                        <p:cTn id="18" dur="3400"/>
                                        <p:tgtEl>
                                          <p:spTgt spid="52"/>
                                        </p:tgtEl>
                                      </p:cBhvr>
                                    </p:animEffect>
                                  </p:childTnLst>
                                </p:cTn>
                              </p:par>
                              <p:par>
                                <p:cTn id="19" presetID="49" presetClass="entr" presetSubtype="0" decel="100000" fill="hold" nodeType="withEffect">
                                  <p:stCondLst>
                                    <p:cond delay="75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 calcmode="lin" valueType="num">
                                      <p:cBhvr>
                                        <p:cTn id="23" dur="500" fill="hold"/>
                                        <p:tgtEl>
                                          <p:spTgt spid="28"/>
                                        </p:tgtEl>
                                        <p:attrNameLst>
                                          <p:attrName>style.rotation</p:attrName>
                                        </p:attrNameLst>
                                      </p:cBhvr>
                                      <p:tavLst>
                                        <p:tav tm="0">
                                          <p:val>
                                            <p:fltVal val="360"/>
                                          </p:val>
                                        </p:tav>
                                        <p:tav tm="100000">
                                          <p:val>
                                            <p:fltVal val="0"/>
                                          </p:val>
                                        </p:tav>
                                      </p:tavLst>
                                    </p:anim>
                                    <p:animEffect transition="in" filter="fade">
                                      <p:cBhvr>
                                        <p:cTn id="24" dur="500"/>
                                        <p:tgtEl>
                                          <p:spTgt spid="28"/>
                                        </p:tgtEl>
                                      </p:cBhvr>
                                    </p:animEffect>
                                  </p:childTnLst>
                                </p:cTn>
                              </p:par>
                              <p:par>
                                <p:cTn id="25" presetID="49" presetClass="entr" presetSubtype="0" decel="100000"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 calcmode="lin" valueType="num">
                                      <p:cBhvr>
                                        <p:cTn id="29" dur="500" fill="hold"/>
                                        <p:tgtEl>
                                          <p:spTgt spid="29"/>
                                        </p:tgtEl>
                                        <p:attrNameLst>
                                          <p:attrName>style.rotation</p:attrName>
                                        </p:attrNameLst>
                                      </p:cBhvr>
                                      <p:tavLst>
                                        <p:tav tm="0">
                                          <p:val>
                                            <p:fltVal val="360"/>
                                          </p:val>
                                        </p:tav>
                                        <p:tav tm="100000">
                                          <p:val>
                                            <p:fltVal val="0"/>
                                          </p:val>
                                        </p:tav>
                                      </p:tavLst>
                                    </p:anim>
                                    <p:animEffect transition="in" filter="fade">
                                      <p:cBhvr>
                                        <p:cTn id="30" dur="500"/>
                                        <p:tgtEl>
                                          <p:spTgt spid="29"/>
                                        </p:tgtEl>
                                      </p:cBhvr>
                                    </p:animEffect>
                                  </p:childTnLst>
                                </p:cTn>
                              </p:par>
                              <p:par>
                                <p:cTn id="31" presetID="49" presetClass="entr" presetSubtype="0" decel="100000" fill="hold" nodeType="withEffect">
                                  <p:stCondLst>
                                    <p:cond delay="1200"/>
                                  </p:stCondLst>
                                  <p:childTnLst>
                                    <p:set>
                                      <p:cBhvr>
                                        <p:cTn id="32" dur="1" fill="hold">
                                          <p:stCondLst>
                                            <p:cond delay="0"/>
                                          </p:stCondLst>
                                        </p:cTn>
                                        <p:tgtEl>
                                          <p:spTgt spid="33"/>
                                        </p:tgtEl>
                                        <p:attrNameLst>
                                          <p:attrName>style.visibility</p:attrName>
                                        </p:attrNameLst>
                                      </p:cBhvr>
                                      <p:to>
                                        <p:strVal val="visible"/>
                                      </p:to>
                                    </p:set>
                                    <p:anim calcmode="lin" valueType="num">
                                      <p:cBhvr>
                                        <p:cTn id="33" dur="500" fill="hold"/>
                                        <p:tgtEl>
                                          <p:spTgt spid="33"/>
                                        </p:tgtEl>
                                        <p:attrNameLst>
                                          <p:attrName>ppt_w</p:attrName>
                                        </p:attrNameLst>
                                      </p:cBhvr>
                                      <p:tavLst>
                                        <p:tav tm="0">
                                          <p:val>
                                            <p:fltVal val="0"/>
                                          </p:val>
                                        </p:tav>
                                        <p:tav tm="100000">
                                          <p:val>
                                            <p:strVal val="#ppt_w"/>
                                          </p:val>
                                        </p:tav>
                                      </p:tavLst>
                                    </p:anim>
                                    <p:anim calcmode="lin" valueType="num">
                                      <p:cBhvr>
                                        <p:cTn id="34" dur="500" fill="hold"/>
                                        <p:tgtEl>
                                          <p:spTgt spid="33"/>
                                        </p:tgtEl>
                                        <p:attrNameLst>
                                          <p:attrName>ppt_h</p:attrName>
                                        </p:attrNameLst>
                                      </p:cBhvr>
                                      <p:tavLst>
                                        <p:tav tm="0">
                                          <p:val>
                                            <p:fltVal val="0"/>
                                          </p:val>
                                        </p:tav>
                                        <p:tav tm="100000">
                                          <p:val>
                                            <p:strVal val="#ppt_h"/>
                                          </p:val>
                                        </p:tav>
                                      </p:tavLst>
                                    </p:anim>
                                    <p:anim calcmode="lin" valueType="num">
                                      <p:cBhvr>
                                        <p:cTn id="35" dur="500" fill="hold"/>
                                        <p:tgtEl>
                                          <p:spTgt spid="33"/>
                                        </p:tgtEl>
                                        <p:attrNameLst>
                                          <p:attrName>style.rotation</p:attrName>
                                        </p:attrNameLst>
                                      </p:cBhvr>
                                      <p:tavLst>
                                        <p:tav tm="0">
                                          <p:val>
                                            <p:fltVal val="360"/>
                                          </p:val>
                                        </p:tav>
                                        <p:tav tm="100000">
                                          <p:val>
                                            <p:fltVal val="0"/>
                                          </p:val>
                                        </p:tav>
                                      </p:tavLst>
                                    </p:anim>
                                    <p:animEffect transition="in" filter="fade">
                                      <p:cBhvr>
                                        <p:cTn id="36" dur="500"/>
                                        <p:tgtEl>
                                          <p:spTgt spid="33"/>
                                        </p:tgtEl>
                                      </p:cBhvr>
                                    </p:animEffect>
                                  </p:childTnLst>
                                </p:cTn>
                              </p:par>
                              <p:par>
                                <p:cTn id="37" presetID="49" presetClass="entr" presetSubtype="0" decel="100000" fill="hold" nodeType="withEffect">
                                  <p:stCondLst>
                                    <p:cond delay="1400"/>
                                  </p:stCondLst>
                                  <p:childTnLst>
                                    <p:set>
                                      <p:cBhvr>
                                        <p:cTn id="38" dur="1" fill="hold">
                                          <p:stCondLst>
                                            <p:cond delay="0"/>
                                          </p:stCondLst>
                                        </p:cTn>
                                        <p:tgtEl>
                                          <p:spTgt spid="37"/>
                                        </p:tgtEl>
                                        <p:attrNameLst>
                                          <p:attrName>style.visibility</p:attrName>
                                        </p:attrNameLst>
                                      </p:cBhvr>
                                      <p:to>
                                        <p:strVal val="visible"/>
                                      </p:to>
                                    </p:set>
                                    <p:anim calcmode="lin" valueType="num">
                                      <p:cBhvr>
                                        <p:cTn id="39" dur="500" fill="hold"/>
                                        <p:tgtEl>
                                          <p:spTgt spid="37"/>
                                        </p:tgtEl>
                                        <p:attrNameLst>
                                          <p:attrName>ppt_w</p:attrName>
                                        </p:attrNameLst>
                                      </p:cBhvr>
                                      <p:tavLst>
                                        <p:tav tm="0">
                                          <p:val>
                                            <p:fltVal val="0"/>
                                          </p:val>
                                        </p:tav>
                                        <p:tav tm="100000">
                                          <p:val>
                                            <p:strVal val="#ppt_w"/>
                                          </p:val>
                                        </p:tav>
                                      </p:tavLst>
                                    </p:anim>
                                    <p:anim calcmode="lin" valueType="num">
                                      <p:cBhvr>
                                        <p:cTn id="40" dur="500" fill="hold"/>
                                        <p:tgtEl>
                                          <p:spTgt spid="37"/>
                                        </p:tgtEl>
                                        <p:attrNameLst>
                                          <p:attrName>ppt_h</p:attrName>
                                        </p:attrNameLst>
                                      </p:cBhvr>
                                      <p:tavLst>
                                        <p:tav tm="0">
                                          <p:val>
                                            <p:fltVal val="0"/>
                                          </p:val>
                                        </p:tav>
                                        <p:tav tm="100000">
                                          <p:val>
                                            <p:strVal val="#ppt_h"/>
                                          </p:val>
                                        </p:tav>
                                      </p:tavLst>
                                    </p:anim>
                                    <p:anim calcmode="lin" valueType="num">
                                      <p:cBhvr>
                                        <p:cTn id="41" dur="500" fill="hold"/>
                                        <p:tgtEl>
                                          <p:spTgt spid="37"/>
                                        </p:tgtEl>
                                        <p:attrNameLst>
                                          <p:attrName>style.rotation</p:attrName>
                                        </p:attrNameLst>
                                      </p:cBhvr>
                                      <p:tavLst>
                                        <p:tav tm="0">
                                          <p:val>
                                            <p:fltVal val="360"/>
                                          </p:val>
                                        </p:tav>
                                        <p:tav tm="100000">
                                          <p:val>
                                            <p:fltVal val="0"/>
                                          </p:val>
                                        </p:tav>
                                      </p:tavLst>
                                    </p:anim>
                                    <p:animEffect transition="in" filter="fade">
                                      <p:cBhvr>
                                        <p:cTn id="42" dur="500"/>
                                        <p:tgtEl>
                                          <p:spTgt spid="37"/>
                                        </p:tgtEl>
                                      </p:cBhvr>
                                    </p:animEffect>
                                  </p:childTnLst>
                                </p:cTn>
                              </p:par>
                              <p:par>
                                <p:cTn id="43" presetID="49" presetClass="entr" presetSubtype="0" decel="100000" fill="hold" nodeType="withEffect">
                                  <p:stCondLst>
                                    <p:cond delay="1600"/>
                                  </p:stCondLst>
                                  <p:childTnLst>
                                    <p:set>
                                      <p:cBhvr>
                                        <p:cTn id="44" dur="1" fill="hold">
                                          <p:stCondLst>
                                            <p:cond delay="0"/>
                                          </p:stCondLst>
                                        </p:cTn>
                                        <p:tgtEl>
                                          <p:spTgt spid="41"/>
                                        </p:tgtEl>
                                        <p:attrNameLst>
                                          <p:attrName>style.visibility</p:attrName>
                                        </p:attrNameLst>
                                      </p:cBhvr>
                                      <p:to>
                                        <p:strVal val="visible"/>
                                      </p:to>
                                    </p:set>
                                    <p:anim calcmode="lin" valueType="num">
                                      <p:cBhvr>
                                        <p:cTn id="45" dur="500" fill="hold"/>
                                        <p:tgtEl>
                                          <p:spTgt spid="41"/>
                                        </p:tgtEl>
                                        <p:attrNameLst>
                                          <p:attrName>ppt_w</p:attrName>
                                        </p:attrNameLst>
                                      </p:cBhvr>
                                      <p:tavLst>
                                        <p:tav tm="0">
                                          <p:val>
                                            <p:fltVal val="0"/>
                                          </p:val>
                                        </p:tav>
                                        <p:tav tm="100000">
                                          <p:val>
                                            <p:strVal val="#ppt_w"/>
                                          </p:val>
                                        </p:tav>
                                      </p:tavLst>
                                    </p:anim>
                                    <p:anim calcmode="lin" valueType="num">
                                      <p:cBhvr>
                                        <p:cTn id="46" dur="500" fill="hold"/>
                                        <p:tgtEl>
                                          <p:spTgt spid="41"/>
                                        </p:tgtEl>
                                        <p:attrNameLst>
                                          <p:attrName>ppt_h</p:attrName>
                                        </p:attrNameLst>
                                      </p:cBhvr>
                                      <p:tavLst>
                                        <p:tav tm="0">
                                          <p:val>
                                            <p:fltVal val="0"/>
                                          </p:val>
                                        </p:tav>
                                        <p:tav tm="100000">
                                          <p:val>
                                            <p:strVal val="#ppt_h"/>
                                          </p:val>
                                        </p:tav>
                                      </p:tavLst>
                                    </p:anim>
                                    <p:anim calcmode="lin" valueType="num">
                                      <p:cBhvr>
                                        <p:cTn id="47" dur="500" fill="hold"/>
                                        <p:tgtEl>
                                          <p:spTgt spid="41"/>
                                        </p:tgtEl>
                                        <p:attrNameLst>
                                          <p:attrName>style.rotation</p:attrName>
                                        </p:attrNameLst>
                                      </p:cBhvr>
                                      <p:tavLst>
                                        <p:tav tm="0">
                                          <p:val>
                                            <p:fltVal val="360"/>
                                          </p:val>
                                        </p:tav>
                                        <p:tav tm="100000">
                                          <p:val>
                                            <p:fltVal val="0"/>
                                          </p:val>
                                        </p:tav>
                                      </p:tavLst>
                                    </p:anim>
                                    <p:animEffect transition="in" filter="fade">
                                      <p:cBhvr>
                                        <p:cTn id="48" dur="500"/>
                                        <p:tgtEl>
                                          <p:spTgt spid="41"/>
                                        </p:tgtEl>
                                      </p:cBhvr>
                                    </p:animEffect>
                                  </p:childTnLst>
                                </p:cTn>
                              </p:par>
                              <p:par>
                                <p:cTn id="49" presetID="22" presetClass="entr" presetSubtype="1" fill="hold" nodeType="withEffect">
                                  <p:stCondLst>
                                    <p:cond delay="1200"/>
                                  </p:stCondLst>
                                  <p:childTnLst>
                                    <p:set>
                                      <p:cBhvr>
                                        <p:cTn id="50" dur="1" fill="hold">
                                          <p:stCondLst>
                                            <p:cond delay="0"/>
                                          </p:stCondLst>
                                        </p:cTn>
                                        <p:tgtEl>
                                          <p:spTgt spid="60"/>
                                        </p:tgtEl>
                                        <p:attrNameLst>
                                          <p:attrName>style.visibility</p:attrName>
                                        </p:attrNameLst>
                                      </p:cBhvr>
                                      <p:to>
                                        <p:strVal val="visible"/>
                                      </p:to>
                                    </p:set>
                                    <p:animEffect transition="in" filter="wipe(up)">
                                      <p:cBhvr>
                                        <p:cTn id="51" dur="500"/>
                                        <p:tgtEl>
                                          <p:spTgt spid="60"/>
                                        </p:tgtEl>
                                      </p:cBhvr>
                                    </p:animEffect>
                                  </p:childTnLst>
                                </p:cTn>
                              </p:par>
                              <p:par>
                                <p:cTn id="52" presetID="22" presetClass="entr" presetSubtype="1" fill="hold" nodeType="withEffect">
                                  <p:stCondLst>
                                    <p:cond delay="140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500"/>
                                        <p:tgtEl>
                                          <p:spTgt spid="62"/>
                                        </p:tgtEl>
                                      </p:cBhvr>
                                    </p:animEffect>
                                  </p:childTnLst>
                                </p:cTn>
                              </p:par>
                              <p:par>
                                <p:cTn id="55" presetID="22" presetClass="entr" presetSubtype="4" fill="hold" nodeType="withEffect">
                                  <p:stCondLst>
                                    <p:cond delay="1600"/>
                                  </p:stCondLst>
                                  <p:childTnLst>
                                    <p:set>
                                      <p:cBhvr>
                                        <p:cTn id="56" dur="1" fill="hold">
                                          <p:stCondLst>
                                            <p:cond delay="0"/>
                                          </p:stCondLst>
                                        </p:cTn>
                                        <p:tgtEl>
                                          <p:spTgt spid="65"/>
                                        </p:tgtEl>
                                        <p:attrNameLst>
                                          <p:attrName>style.visibility</p:attrName>
                                        </p:attrNameLst>
                                      </p:cBhvr>
                                      <p:to>
                                        <p:strVal val="visible"/>
                                      </p:to>
                                    </p:set>
                                    <p:animEffect transition="in" filter="wipe(down)">
                                      <p:cBhvr>
                                        <p:cTn id="57" dur="500"/>
                                        <p:tgtEl>
                                          <p:spTgt spid="65"/>
                                        </p:tgtEl>
                                      </p:cBhvr>
                                    </p:animEffect>
                                  </p:childTnLst>
                                </p:cTn>
                              </p:par>
                              <p:par>
                                <p:cTn id="58" presetID="22" presetClass="entr" presetSubtype="1" fill="hold" nodeType="withEffect">
                                  <p:stCondLst>
                                    <p:cond delay="1800"/>
                                  </p:stCondLst>
                                  <p:childTnLst>
                                    <p:set>
                                      <p:cBhvr>
                                        <p:cTn id="59" dur="1" fill="hold">
                                          <p:stCondLst>
                                            <p:cond delay="0"/>
                                          </p:stCondLst>
                                        </p:cTn>
                                        <p:tgtEl>
                                          <p:spTgt spid="66"/>
                                        </p:tgtEl>
                                        <p:attrNameLst>
                                          <p:attrName>style.visibility</p:attrName>
                                        </p:attrNameLst>
                                      </p:cBhvr>
                                      <p:to>
                                        <p:strVal val="visible"/>
                                      </p:to>
                                    </p:set>
                                    <p:animEffect transition="in" filter="wipe(up)">
                                      <p:cBhvr>
                                        <p:cTn id="60" dur="500"/>
                                        <p:tgtEl>
                                          <p:spTgt spid="66"/>
                                        </p:tgtEl>
                                      </p:cBhvr>
                                    </p:animEffect>
                                  </p:childTnLst>
                                </p:cTn>
                              </p:par>
                              <p:par>
                                <p:cTn id="61" presetID="22" presetClass="entr" presetSubtype="4" fill="hold" nodeType="withEffect">
                                  <p:stCondLst>
                                    <p:cond delay="2000"/>
                                  </p:stCondLst>
                                  <p:childTnLst>
                                    <p:set>
                                      <p:cBhvr>
                                        <p:cTn id="62" dur="1" fill="hold">
                                          <p:stCondLst>
                                            <p:cond delay="0"/>
                                          </p:stCondLst>
                                        </p:cTn>
                                        <p:tgtEl>
                                          <p:spTgt spid="67"/>
                                        </p:tgtEl>
                                        <p:attrNameLst>
                                          <p:attrName>style.visibility</p:attrName>
                                        </p:attrNameLst>
                                      </p:cBhvr>
                                      <p:to>
                                        <p:strVal val="visible"/>
                                      </p:to>
                                    </p:set>
                                    <p:animEffect transition="in" filter="wipe(down)">
                                      <p:cBhvr>
                                        <p:cTn id="63" dur="500"/>
                                        <p:tgtEl>
                                          <p:spTgt spid="67"/>
                                        </p:tgtEl>
                                      </p:cBhvr>
                                    </p:animEffect>
                                  </p:childTnLst>
                                </p:cTn>
                              </p:par>
                              <p:par>
                                <p:cTn id="64" presetID="10" presetClass="entr" presetSubtype="0" fill="hold" grpId="0" nodeType="withEffect">
                                  <p:stCondLst>
                                    <p:cond delay="1600"/>
                                  </p:stCondLst>
                                  <p:childTnLst>
                                    <p:set>
                                      <p:cBhvr>
                                        <p:cTn id="65" dur="1" fill="hold">
                                          <p:stCondLst>
                                            <p:cond delay="0"/>
                                          </p:stCondLst>
                                        </p:cTn>
                                        <p:tgtEl>
                                          <p:spTgt spid="53"/>
                                        </p:tgtEl>
                                        <p:attrNameLst>
                                          <p:attrName>style.visibility</p:attrName>
                                        </p:attrNameLst>
                                      </p:cBhvr>
                                      <p:to>
                                        <p:strVal val="visible"/>
                                      </p:to>
                                    </p:set>
                                    <p:animEffect transition="in" filter="fade">
                                      <p:cBhvr>
                                        <p:cTn id="66" dur="300"/>
                                        <p:tgtEl>
                                          <p:spTgt spid="53"/>
                                        </p:tgtEl>
                                      </p:cBhvr>
                                    </p:animEffect>
                                  </p:childTnLst>
                                </p:cTn>
                              </p:par>
                              <p:par>
                                <p:cTn id="67" presetID="10" presetClass="entr" presetSubtype="0" fill="hold" nodeType="withEffect">
                                  <p:stCondLst>
                                    <p:cond delay="1800"/>
                                  </p:stCondLst>
                                  <p:childTnLst>
                                    <p:set>
                                      <p:cBhvr>
                                        <p:cTn id="68" dur="1" fill="hold">
                                          <p:stCondLst>
                                            <p:cond delay="0"/>
                                          </p:stCondLst>
                                        </p:cTn>
                                        <p:tgtEl>
                                          <p:spTgt spid="73"/>
                                        </p:tgtEl>
                                        <p:attrNameLst>
                                          <p:attrName>style.visibility</p:attrName>
                                        </p:attrNameLst>
                                      </p:cBhvr>
                                      <p:to>
                                        <p:strVal val="visible"/>
                                      </p:to>
                                    </p:set>
                                    <p:animEffect transition="in" filter="fade">
                                      <p:cBhvr>
                                        <p:cTn id="69" dur="300"/>
                                        <p:tgtEl>
                                          <p:spTgt spid="73"/>
                                        </p:tgtEl>
                                      </p:cBhvr>
                                    </p:animEffect>
                                  </p:childTnLst>
                                </p:cTn>
                              </p:par>
                              <p:par>
                                <p:cTn id="70" presetID="10" presetClass="entr" presetSubtype="0" fill="hold" grpId="0" nodeType="withEffect">
                                  <p:stCondLst>
                                    <p:cond delay="2000"/>
                                  </p:stCondLst>
                                  <p:childTnLst>
                                    <p:set>
                                      <p:cBhvr>
                                        <p:cTn id="71" dur="1" fill="hold">
                                          <p:stCondLst>
                                            <p:cond delay="0"/>
                                          </p:stCondLst>
                                        </p:cTn>
                                        <p:tgtEl>
                                          <p:spTgt spid="57"/>
                                        </p:tgtEl>
                                        <p:attrNameLst>
                                          <p:attrName>style.visibility</p:attrName>
                                        </p:attrNameLst>
                                      </p:cBhvr>
                                      <p:to>
                                        <p:strVal val="visible"/>
                                      </p:to>
                                    </p:set>
                                    <p:animEffect transition="in" filter="fade">
                                      <p:cBhvr>
                                        <p:cTn id="72" dur="300"/>
                                        <p:tgtEl>
                                          <p:spTgt spid="57"/>
                                        </p:tgtEl>
                                      </p:cBhvr>
                                    </p:animEffect>
                                  </p:childTnLst>
                                </p:cTn>
                              </p:par>
                              <p:par>
                                <p:cTn id="73" presetID="10" presetClass="entr" presetSubtype="0" fill="hold" grpId="0" nodeType="withEffect">
                                  <p:stCondLst>
                                    <p:cond delay="2200"/>
                                  </p:stCondLst>
                                  <p:childTnLst>
                                    <p:set>
                                      <p:cBhvr>
                                        <p:cTn id="74" dur="1" fill="hold">
                                          <p:stCondLst>
                                            <p:cond delay="0"/>
                                          </p:stCondLst>
                                        </p:cTn>
                                        <p:tgtEl>
                                          <p:spTgt spid="56"/>
                                        </p:tgtEl>
                                        <p:attrNameLst>
                                          <p:attrName>style.visibility</p:attrName>
                                        </p:attrNameLst>
                                      </p:cBhvr>
                                      <p:to>
                                        <p:strVal val="visible"/>
                                      </p:to>
                                    </p:set>
                                    <p:animEffect transition="in" filter="fade">
                                      <p:cBhvr>
                                        <p:cTn id="75" dur="300"/>
                                        <p:tgtEl>
                                          <p:spTgt spid="56"/>
                                        </p:tgtEl>
                                      </p:cBhvr>
                                    </p:animEffect>
                                  </p:childTnLst>
                                </p:cTn>
                              </p:par>
                              <p:par>
                                <p:cTn id="76" presetID="10" presetClass="entr" presetSubtype="0" fill="hold" nodeType="withEffect">
                                  <p:stCondLst>
                                    <p:cond delay="2400"/>
                                  </p:stCondLst>
                                  <p:childTnLst>
                                    <p:set>
                                      <p:cBhvr>
                                        <p:cTn id="77" dur="1" fill="hold">
                                          <p:stCondLst>
                                            <p:cond delay="0"/>
                                          </p:stCondLst>
                                        </p:cTn>
                                        <p:tgtEl>
                                          <p:spTgt spid="74"/>
                                        </p:tgtEl>
                                        <p:attrNameLst>
                                          <p:attrName>style.visibility</p:attrName>
                                        </p:attrNameLst>
                                      </p:cBhvr>
                                      <p:to>
                                        <p:strVal val="visible"/>
                                      </p:to>
                                    </p:set>
                                    <p:animEffect transition="in" filter="fade">
                                      <p:cBhvr>
                                        <p:cTn id="78"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P spid="71" grpId="0"/>
      <p:bldP spid="72"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a:stCxn id="44" idx="4"/>
          </p:cNvCxnSpPr>
          <p:nvPr/>
        </p:nvCxnSpPr>
        <p:spPr>
          <a:xfrm flipV="1">
            <a:off x="16965336" y="2207740"/>
            <a:ext cx="0" cy="5700520"/>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509294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81479"/>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5779284"/>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flipV="1">
            <a:off x="3378732" y="229835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flipH="1">
            <a:off x="0" y="4304982"/>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5043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5340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8" y="8094191"/>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4268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7" y="7377515"/>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2062631"/>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9671609"/>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a:t>
              </a:r>
              <a:r>
                <a:rPr kumimoji="0" lang="en-US" sz="3200" b="1" i="0" u="none" strike="noStrike" kern="1200" cap="none" spc="0" normalizeH="0" baseline="0" noProof="0">
                  <a:ln>
                    <a:noFill/>
                  </a:ln>
                  <a:effectLst/>
                  <a:uLnTx/>
                  <a:uFillTx/>
                  <a:latin typeface="Century Gothic"/>
                  <a:ea typeface="+mn-ea"/>
                  <a:cs typeface="+mn-cs"/>
                </a:rPr>
                <a:t> 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9422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2614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7" y="234602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3" y="6917059"/>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Tree>
    <p:extLst>
      <p:ext uri="{BB962C8B-B14F-4D97-AF65-F5344CB8AC3E}">
        <p14:creationId xmlns:p14="http://schemas.microsoft.com/office/powerpoint/2010/main" val="310098196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wipe(left)">
                                      <p:cBhvr>
                                        <p:cTn id="10" dur="3400"/>
                                        <p:tgtEl>
                                          <p:spTgt spid="52"/>
                                        </p:tgtEl>
                                      </p:cBhvr>
                                    </p:animEffect>
                                  </p:childTnLst>
                                </p:cTn>
                              </p:par>
                              <p:par>
                                <p:cTn id="11" presetID="49" presetClass="entr" presetSubtype="0" decel="100000" fill="hold" nodeType="withEffect">
                                  <p:stCondLst>
                                    <p:cond delay="75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par>
                                <p:cTn id="17" presetID="49" presetClass="entr" presetSubtype="0" decel="100000" fill="hold" nodeType="withEffect">
                                  <p:stCondLst>
                                    <p:cond delay="100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 calcmode="lin" valueType="num">
                                      <p:cBhvr>
                                        <p:cTn id="21" dur="500" fill="hold"/>
                                        <p:tgtEl>
                                          <p:spTgt spid="29"/>
                                        </p:tgtEl>
                                        <p:attrNameLst>
                                          <p:attrName>style.rotation</p:attrName>
                                        </p:attrNameLst>
                                      </p:cBhvr>
                                      <p:tavLst>
                                        <p:tav tm="0">
                                          <p:val>
                                            <p:fltVal val="360"/>
                                          </p:val>
                                        </p:tav>
                                        <p:tav tm="100000">
                                          <p:val>
                                            <p:fltVal val="0"/>
                                          </p:val>
                                        </p:tav>
                                      </p:tavLst>
                                    </p:anim>
                                    <p:animEffect transition="in" filter="fade">
                                      <p:cBhvr>
                                        <p:cTn id="22" dur="500"/>
                                        <p:tgtEl>
                                          <p:spTgt spid="29"/>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500" fill="hold"/>
                                        <p:tgtEl>
                                          <p:spTgt spid="33"/>
                                        </p:tgtEl>
                                        <p:attrNameLst>
                                          <p:attrName>ppt_w</p:attrName>
                                        </p:attrNameLst>
                                      </p:cBhvr>
                                      <p:tavLst>
                                        <p:tav tm="0">
                                          <p:val>
                                            <p:fltVal val="0"/>
                                          </p:val>
                                        </p:tav>
                                        <p:tav tm="100000">
                                          <p:val>
                                            <p:strVal val="#ppt_w"/>
                                          </p:val>
                                        </p:tav>
                                      </p:tavLst>
                                    </p:anim>
                                    <p:anim calcmode="lin" valueType="num">
                                      <p:cBhvr>
                                        <p:cTn id="26" dur="500" fill="hold"/>
                                        <p:tgtEl>
                                          <p:spTgt spid="33"/>
                                        </p:tgtEl>
                                        <p:attrNameLst>
                                          <p:attrName>ppt_h</p:attrName>
                                        </p:attrNameLst>
                                      </p:cBhvr>
                                      <p:tavLst>
                                        <p:tav tm="0">
                                          <p:val>
                                            <p:fltVal val="0"/>
                                          </p:val>
                                        </p:tav>
                                        <p:tav tm="100000">
                                          <p:val>
                                            <p:strVal val="#ppt_h"/>
                                          </p:val>
                                        </p:tav>
                                      </p:tavLst>
                                    </p:anim>
                                    <p:anim calcmode="lin" valueType="num">
                                      <p:cBhvr>
                                        <p:cTn id="27" dur="500" fill="hold"/>
                                        <p:tgtEl>
                                          <p:spTgt spid="33"/>
                                        </p:tgtEl>
                                        <p:attrNameLst>
                                          <p:attrName>style.rotation</p:attrName>
                                        </p:attrNameLst>
                                      </p:cBhvr>
                                      <p:tavLst>
                                        <p:tav tm="0">
                                          <p:val>
                                            <p:fltVal val="360"/>
                                          </p:val>
                                        </p:tav>
                                        <p:tav tm="100000">
                                          <p:val>
                                            <p:fltVal val="0"/>
                                          </p:val>
                                        </p:tav>
                                      </p:tavLst>
                                    </p:anim>
                                    <p:animEffect transition="in" filter="fade">
                                      <p:cBhvr>
                                        <p:cTn id="28" dur="500"/>
                                        <p:tgtEl>
                                          <p:spTgt spid="33"/>
                                        </p:tgtEl>
                                      </p:cBhvr>
                                    </p:animEffect>
                                  </p:childTnLst>
                                </p:cTn>
                              </p:par>
                              <p:par>
                                <p:cTn id="29" presetID="49" presetClass="entr" presetSubtype="0" decel="100000" fill="hold" nodeType="withEffect">
                                  <p:stCondLst>
                                    <p:cond delay="1400"/>
                                  </p:stCondLst>
                                  <p:childTnLst>
                                    <p:set>
                                      <p:cBhvr>
                                        <p:cTn id="30" dur="1" fill="hold">
                                          <p:stCondLst>
                                            <p:cond delay="0"/>
                                          </p:stCondLst>
                                        </p:cTn>
                                        <p:tgtEl>
                                          <p:spTgt spid="37"/>
                                        </p:tgtEl>
                                        <p:attrNameLst>
                                          <p:attrName>style.visibility</p:attrName>
                                        </p:attrNameLst>
                                      </p:cBhvr>
                                      <p:to>
                                        <p:strVal val="visible"/>
                                      </p:to>
                                    </p:set>
                                    <p:anim calcmode="lin" valueType="num">
                                      <p:cBhvr>
                                        <p:cTn id="31" dur="500" fill="hold"/>
                                        <p:tgtEl>
                                          <p:spTgt spid="37"/>
                                        </p:tgtEl>
                                        <p:attrNameLst>
                                          <p:attrName>ppt_w</p:attrName>
                                        </p:attrNameLst>
                                      </p:cBhvr>
                                      <p:tavLst>
                                        <p:tav tm="0">
                                          <p:val>
                                            <p:fltVal val="0"/>
                                          </p:val>
                                        </p:tav>
                                        <p:tav tm="100000">
                                          <p:val>
                                            <p:strVal val="#ppt_w"/>
                                          </p:val>
                                        </p:tav>
                                      </p:tavLst>
                                    </p:anim>
                                    <p:anim calcmode="lin" valueType="num">
                                      <p:cBhvr>
                                        <p:cTn id="32" dur="500" fill="hold"/>
                                        <p:tgtEl>
                                          <p:spTgt spid="37"/>
                                        </p:tgtEl>
                                        <p:attrNameLst>
                                          <p:attrName>ppt_h</p:attrName>
                                        </p:attrNameLst>
                                      </p:cBhvr>
                                      <p:tavLst>
                                        <p:tav tm="0">
                                          <p:val>
                                            <p:fltVal val="0"/>
                                          </p:val>
                                        </p:tav>
                                        <p:tav tm="100000">
                                          <p:val>
                                            <p:strVal val="#ppt_h"/>
                                          </p:val>
                                        </p:tav>
                                      </p:tavLst>
                                    </p:anim>
                                    <p:anim calcmode="lin" valueType="num">
                                      <p:cBhvr>
                                        <p:cTn id="33" dur="500" fill="hold"/>
                                        <p:tgtEl>
                                          <p:spTgt spid="37"/>
                                        </p:tgtEl>
                                        <p:attrNameLst>
                                          <p:attrName>style.rotation</p:attrName>
                                        </p:attrNameLst>
                                      </p:cBhvr>
                                      <p:tavLst>
                                        <p:tav tm="0">
                                          <p:val>
                                            <p:fltVal val="360"/>
                                          </p:val>
                                        </p:tav>
                                        <p:tav tm="100000">
                                          <p:val>
                                            <p:fltVal val="0"/>
                                          </p:val>
                                        </p:tav>
                                      </p:tavLst>
                                    </p:anim>
                                    <p:animEffect transition="in" filter="fade">
                                      <p:cBhvr>
                                        <p:cTn id="34" dur="500"/>
                                        <p:tgtEl>
                                          <p:spTgt spid="37"/>
                                        </p:tgtEl>
                                      </p:cBhvr>
                                    </p:animEffect>
                                  </p:childTnLst>
                                </p:cTn>
                              </p:par>
                              <p:par>
                                <p:cTn id="35" presetID="49" presetClass="entr" presetSubtype="0" decel="100000" fill="hold" nodeType="withEffect">
                                  <p:stCondLst>
                                    <p:cond delay="16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 calcmode="lin" valueType="num">
                                      <p:cBhvr>
                                        <p:cTn id="39" dur="500" fill="hold"/>
                                        <p:tgtEl>
                                          <p:spTgt spid="41"/>
                                        </p:tgtEl>
                                        <p:attrNameLst>
                                          <p:attrName>style.rotation</p:attrName>
                                        </p:attrNameLst>
                                      </p:cBhvr>
                                      <p:tavLst>
                                        <p:tav tm="0">
                                          <p:val>
                                            <p:fltVal val="360"/>
                                          </p:val>
                                        </p:tav>
                                        <p:tav tm="100000">
                                          <p:val>
                                            <p:fltVal val="0"/>
                                          </p:val>
                                        </p:tav>
                                      </p:tavLst>
                                    </p:anim>
                                    <p:animEffect transition="in" filter="fade">
                                      <p:cBhvr>
                                        <p:cTn id="40" dur="500"/>
                                        <p:tgtEl>
                                          <p:spTgt spid="41"/>
                                        </p:tgtEl>
                                      </p:cBhvr>
                                    </p:animEffect>
                                  </p:childTnLst>
                                </p:cTn>
                              </p:par>
                              <p:par>
                                <p:cTn id="41" presetID="22" presetClass="entr" presetSubtype="1" fill="hold" nodeType="withEffect">
                                  <p:stCondLst>
                                    <p:cond delay="1200"/>
                                  </p:stCondLst>
                                  <p:childTnLst>
                                    <p:set>
                                      <p:cBhvr>
                                        <p:cTn id="42" dur="1" fill="hold">
                                          <p:stCondLst>
                                            <p:cond delay="0"/>
                                          </p:stCondLst>
                                        </p:cTn>
                                        <p:tgtEl>
                                          <p:spTgt spid="60"/>
                                        </p:tgtEl>
                                        <p:attrNameLst>
                                          <p:attrName>style.visibility</p:attrName>
                                        </p:attrNameLst>
                                      </p:cBhvr>
                                      <p:to>
                                        <p:strVal val="visible"/>
                                      </p:to>
                                    </p:set>
                                    <p:animEffect transition="in" filter="wipe(up)">
                                      <p:cBhvr>
                                        <p:cTn id="43" dur="500"/>
                                        <p:tgtEl>
                                          <p:spTgt spid="60"/>
                                        </p:tgtEl>
                                      </p:cBhvr>
                                    </p:animEffect>
                                  </p:childTnLst>
                                </p:cTn>
                              </p:par>
                              <p:par>
                                <p:cTn id="44" presetID="22" presetClass="entr" presetSubtype="1" fill="hold" nodeType="withEffect">
                                  <p:stCondLst>
                                    <p:cond delay="1400"/>
                                  </p:stCondLst>
                                  <p:childTnLst>
                                    <p:set>
                                      <p:cBhvr>
                                        <p:cTn id="45" dur="1" fill="hold">
                                          <p:stCondLst>
                                            <p:cond delay="0"/>
                                          </p:stCondLst>
                                        </p:cTn>
                                        <p:tgtEl>
                                          <p:spTgt spid="62"/>
                                        </p:tgtEl>
                                        <p:attrNameLst>
                                          <p:attrName>style.visibility</p:attrName>
                                        </p:attrNameLst>
                                      </p:cBhvr>
                                      <p:to>
                                        <p:strVal val="visible"/>
                                      </p:to>
                                    </p:set>
                                    <p:animEffect transition="in" filter="wipe(up)">
                                      <p:cBhvr>
                                        <p:cTn id="46" dur="500"/>
                                        <p:tgtEl>
                                          <p:spTgt spid="62"/>
                                        </p:tgtEl>
                                      </p:cBhvr>
                                    </p:animEffect>
                                  </p:childTnLst>
                                </p:cTn>
                              </p:par>
                              <p:par>
                                <p:cTn id="47" presetID="22" presetClass="entr" presetSubtype="4" fill="hold" nodeType="withEffect">
                                  <p:stCondLst>
                                    <p:cond delay="1600"/>
                                  </p:stCondLst>
                                  <p:childTnLst>
                                    <p:set>
                                      <p:cBhvr>
                                        <p:cTn id="48" dur="1" fill="hold">
                                          <p:stCondLst>
                                            <p:cond delay="0"/>
                                          </p:stCondLst>
                                        </p:cTn>
                                        <p:tgtEl>
                                          <p:spTgt spid="65"/>
                                        </p:tgtEl>
                                        <p:attrNameLst>
                                          <p:attrName>style.visibility</p:attrName>
                                        </p:attrNameLst>
                                      </p:cBhvr>
                                      <p:to>
                                        <p:strVal val="visible"/>
                                      </p:to>
                                    </p:set>
                                    <p:animEffect transition="in" filter="wipe(down)">
                                      <p:cBhvr>
                                        <p:cTn id="49" dur="500"/>
                                        <p:tgtEl>
                                          <p:spTgt spid="65"/>
                                        </p:tgtEl>
                                      </p:cBhvr>
                                    </p:animEffect>
                                  </p:childTnLst>
                                </p:cTn>
                              </p:par>
                              <p:par>
                                <p:cTn id="50" presetID="22" presetClass="entr" presetSubtype="1" fill="hold" nodeType="withEffect">
                                  <p:stCondLst>
                                    <p:cond delay="1800"/>
                                  </p:stCondLst>
                                  <p:childTnLst>
                                    <p:set>
                                      <p:cBhvr>
                                        <p:cTn id="51" dur="1" fill="hold">
                                          <p:stCondLst>
                                            <p:cond delay="0"/>
                                          </p:stCondLst>
                                        </p:cTn>
                                        <p:tgtEl>
                                          <p:spTgt spid="66"/>
                                        </p:tgtEl>
                                        <p:attrNameLst>
                                          <p:attrName>style.visibility</p:attrName>
                                        </p:attrNameLst>
                                      </p:cBhvr>
                                      <p:to>
                                        <p:strVal val="visible"/>
                                      </p:to>
                                    </p:set>
                                    <p:animEffect transition="in" filter="wipe(up)">
                                      <p:cBhvr>
                                        <p:cTn id="52" dur="500"/>
                                        <p:tgtEl>
                                          <p:spTgt spid="66"/>
                                        </p:tgtEl>
                                      </p:cBhvr>
                                    </p:animEffect>
                                  </p:childTnLst>
                                </p:cTn>
                              </p:par>
                              <p:par>
                                <p:cTn id="53" presetID="22" presetClass="entr" presetSubtype="4" fill="hold" nodeType="withEffect">
                                  <p:stCondLst>
                                    <p:cond delay="2000"/>
                                  </p:stCondLst>
                                  <p:childTnLst>
                                    <p:set>
                                      <p:cBhvr>
                                        <p:cTn id="54" dur="1" fill="hold">
                                          <p:stCondLst>
                                            <p:cond delay="0"/>
                                          </p:stCondLst>
                                        </p:cTn>
                                        <p:tgtEl>
                                          <p:spTgt spid="67"/>
                                        </p:tgtEl>
                                        <p:attrNameLst>
                                          <p:attrName>style.visibility</p:attrName>
                                        </p:attrNameLst>
                                      </p:cBhvr>
                                      <p:to>
                                        <p:strVal val="visible"/>
                                      </p:to>
                                    </p:set>
                                    <p:animEffect transition="in" filter="wipe(down)">
                                      <p:cBhvr>
                                        <p:cTn id="55" dur="500"/>
                                        <p:tgtEl>
                                          <p:spTgt spid="67"/>
                                        </p:tgtEl>
                                      </p:cBhvr>
                                    </p:animEffect>
                                  </p:childTnLst>
                                </p:cTn>
                              </p:par>
                              <p:par>
                                <p:cTn id="56" presetID="10" presetClass="entr" presetSubtype="0" fill="hold" grpId="0" nodeType="withEffect">
                                  <p:stCondLst>
                                    <p:cond delay="1600"/>
                                  </p:stCondLst>
                                  <p:childTnLst>
                                    <p:set>
                                      <p:cBhvr>
                                        <p:cTn id="57" dur="1" fill="hold">
                                          <p:stCondLst>
                                            <p:cond delay="0"/>
                                          </p:stCondLst>
                                        </p:cTn>
                                        <p:tgtEl>
                                          <p:spTgt spid="53"/>
                                        </p:tgtEl>
                                        <p:attrNameLst>
                                          <p:attrName>style.visibility</p:attrName>
                                        </p:attrNameLst>
                                      </p:cBhvr>
                                      <p:to>
                                        <p:strVal val="visible"/>
                                      </p:to>
                                    </p:set>
                                    <p:animEffect transition="in" filter="fade">
                                      <p:cBhvr>
                                        <p:cTn id="58" dur="300"/>
                                        <p:tgtEl>
                                          <p:spTgt spid="53"/>
                                        </p:tgtEl>
                                      </p:cBhvr>
                                    </p:animEffect>
                                  </p:childTnLst>
                                </p:cTn>
                              </p:par>
                              <p:par>
                                <p:cTn id="59" presetID="10" presetClass="entr" presetSubtype="0" fill="hold" nodeType="withEffect">
                                  <p:stCondLst>
                                    <p:cond delay="1800"/>
                                  </p:stCondLst>
                                  <p:childTnLst>
                                    <p:set>
                                      <p:cBhvr>
                                        <p:cTn id="60" dur="1" fill="hold">
                                          <p:stCondLst>
                                            <p:cond delay="0"/>
                                          </p:stCondLst>
                                        </p:cTn>
                                        <p:tgtEl>
                                          <p:spTgt spid="73"/>
                                        </p:tgtEl>
                                        <p:attrNameLst>
                                          <p:attrName>style.visibility</p:attrName>
                                        </p:attrNameLst>
                                      </p:cBhvr>
                                      <p:to>
                                        <p:strVal val="visible"/>
                                      </p:to>
                                    </p:set>
                                    <p:animEffect transition="in" filter="fade">
                                      <p:cBhvr>
                                        <p:cTn id="61" dur="300"/>
                                        <p:tgtEl>
                                          <p:spTgt spid="73"/>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57"/>
                                        </p:tgtEl>
                                        <p:attrNameLst>
                                          <p:attrName>style.visibility</p:attrName>
                                        </p:attrNameLst>
                                      </p:cBhvr>
                                      <p:to>
                                        <p:strVal val="visible"/>
                                      </p:to>
                                    </p:set>
                                    <p:animEffect transition="in" filter="fade">
                                      <p:cBhvr>
                                        <p:cTn id="64" dur="300"/>
                                        <p:tgtEl>
                                          <p:spTgt spid="57"/>
                                        </p:tgtEl>
                                      </p:cBhvr>
                                    </p:animEffect>
                                  </p:childTnLst>
                                </p:cTn>
                              </p:par>
                              <p:par>
                                <p:cTn id="65" presetID="10" presetClass="entr" presetSubtype="0" fill="hold" grpId="0" nodeType="withEffect">
                                  <p:stCondLst>
                                    <p:cond delay="2200"/>
                                  </p:stCondLst>
                                  <p:childTnLst>
                                    <p:set>
                                      <p:cBhvr>
                                        <p:cTn id="66" dur="1" fill="hold">
                                          <p:stCondLst>
                                            <p:cond delay="0"/>
                                          </p:stCondLst>
                                        </p:cTn>
                                        <p:tgtEl>
                                          <p:spTgt spid="56"/>
                                        </p:tgtEl>
                                        <p:attrNameLst>
                                          <p:attrName>style.visibility</p:attrName>
                                        </p:attrNameLst>
                                      </p:cBhvr>
                                      <p:to>
                                        <p:strVal val="visible"/>
                                      </p:to>
                                    </p:set>
                                    <p:animEffect transition="in" filter="fade">
                                      <p:cBhvr>
                                        <p:cTn id="67" dur="300"/>
                                        <p:tgtEl>
                                          <p:spTgt spid="56"/>
                                        </p:tgtEl>
                                      </p:cBhvr>
                                    </p:animEffect>
                                  </p:childTnLst>
                                </p:cTn>
                              </p:par>
                              <p:par>
                                <p:cTn id="68" presetID="10" presetClass="entr" presetSubtype="0" fill="hold" nodeType="withEffect">
                                  <p:stCondLst>
                                    <p:cond delay="2400"/>
                                  </p:stCondLst>
                                  <p:childTnLst>
                                    <p:set>
                                      <p:cBhvr>
                                        <p:cTn id="69" dur="1" fill="hold">
                                          <p:stCondLst>
                                            <p:cond delay="0"/>
                                          </p:stCondLst>
                                        </p:cTn>
                                        <p:tgtEl>
                                          <p:spTgt spid="74"/>
                                        </p:tgtEl>
                                        <p:attrNameLst>
                                          <p:attrName>style.visibility</p:attrName>
                                        </p:attrNameLst>
                                      </p:cBhvr>
                                      <p:to>
                                        <p:strVal val="visible"/>
                                      </p:to>
                                    </p:set>
                                    <p:animEffect transition="in" filter="fade">
                                      <p:cBhvr>
                                        <p:cTn id="70"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1" name="Group 270">
            <a:extLst>
              <a:ext uri="{FF2B5EF4-FFF2-40B4-BE49-F238E27FC236}">
                <a16:creationId xmlns:a16="http://schemas.microsoft.com/office/drawing/2014/main" id="{1F6191A6-ED10-4C61-860C-E8CA1F0769A0}"/>
              </a:ext>
            </a:extLst>
          </p:cNvPr>
          <p:cNvGrpSpPr/>
          <p:nvPr/>
        </p:nvGrpSpPr>
        <p:grpSpPr>
          <a:xfrm>
            <a:off x="17088087" y="6299145"/>
            <a:ext cx="8390044" cy="296860"/>
            <a:chOff x="17088087" y="6299145"/>
            <a:chExt cx="8390044" cy="296860"/>
          </a:xfrm>
        </p:grpSpPr>
        <p:pic>
          <p:nvPicPr>
            <p:cNvPr id="261" name="Graphic 260">
              <a:extLst>
                <a:ext uri="{FF2B5EF4-FFF2-40B4-BE49-F238E27FC236}">
                  <a16:creationId xmlns:a16="http://schemas.microsoft.com/office/drawing/2014/main" id="{AE1341FD-A382-434E-AE0F-E1E7D143AF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7088087" y="6299145"/>
              <a:ext cx="2849856" cy="296860"/>
            </a:xfrm>
            <a:prstGeom prst="rect">
              <a:avLst/>
            </a:prstGeom>
          </p:spPr>
        </p:pic>
        <p:pic>
          <p:nvPicPr>
            <p:cNvPr id="263" name="Graphic 262">
              <a:extLst>
                <a:ext uri="{FF2B5EF4-FFF2-40B4-BE49-F238E27FC236}">
                  <a16:creationId xmlns:a16="http://schemas.microsoft.com/office/drawing/2014/main" id="{C1DA5A61-DD09-4F10-9132-04876690C27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9901539" y="6299145"/>
              <a:ext cx="2849856" cy="296860"/>
            </a:xfrm>
            <a:prstGeom prst="rect">
              <a:avLst/>
            </a:prstGeom>
          </p:spPr>
        </p:pic>
        <p:pic>
          <p:nvPicPr>
            <p:cNvPr id="267" name="Graphic 266">
              <a:extLst>
                <a:ext uri="{FF2B5EF4-FFF2-40B4-BE49-F238E27FC236}">
                  <a16:creationId xmlns:a16="http://schemas.microsoft.com/office/drawing/2014/main" id="{12B48DE7-14EF-4014-A824-512E32EDE9D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2628275" y="6299145"/>
              <a:ext cx="2849856" cy="296860"/>
            </a:xfrm>
            <a:prstGeom prst="rect">
              <a:avLst/>
            </a:prstGeom>
          </p:spPr>
        </p:pic>
      </p:grpSp>
      <p:grpSp>
        <p:nvGrpSpPr>
          <p:cNvPr id="270" name="Group 269">
            <a:extLst>
              <a:ext uri="{FF2B5EF4-FFF2-40B4-BE49-F238E27FC236}">
                <a16:creationId xmlns:a16="http://schemas.microsoft.com/office/drawing/2014/main" id="{7B7CE371-37F4-4DB0-A777-E71D42E72933}"/>
              </a:ext>
            </a:extLst>
          </p:cNvPr>
          <p:cNvGrpSpPr/>
          <p:nvPr/>
        </p:nvGrpSpPr>
        <p:grpSpPr>
          <a:xfrm>
            <a:off x="17088087" y="5992390"/>
            <a:ext cx="8399940" cy="910371"/>
            <a:chOff x="17088087" y="5992390"/>
            <a:chExt cx="8399940" cy="910371"/>
          </a:xfrm>
        </p:grpSpPr>
        <p:pic>
          <p:nvPicPr>
            <p:cNvPr id="260" name="Graphic 259">
              <a:extLst>
                <a:ext uri="{FF2B5EF4-FFF2-40B4-BE49-F238E27FC236}">
                  <a16:creationId xmlns:a16="http://schemas.microsoft.com/office/drawing/2014/main" id="{B69D4349-8BD3-42C3-8C4B-D21A7D25434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7088087" y="5992390"/>
              <a:ext cx="2859752" cy="910371"/>
            </a:xfrm>
            <a:prstGeom prst="rect">
              <a:avLst/>
            </a:prstGeom>
          </p:spPr>
        </p:pic>
        <p:pic>
          <p:nvPicPr>
            <p:cNvPr id="262" name="Graphic 261">
              <a:extLst>
                <a:ext uri="{FF2B5EF4-FFF2-40B4-BE49-F238E27FC236}">
                  <a16:creationId xmlns:a16="http://schemas.microsoft.com/office/drawing/2014/main" id="{A7997118-91BE-4FE6-9E84-0756A1D1D7A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901539" y="5992390"/>
              <a:ext cx="2859752" cy="910371"/>
            </a:xfrm>
            <a:prstGeom prst="rect">
              <a:avLst/>
            </a:prstGeom>
          </p:spPr>
        </p:pic>
        <p:pic>
          <p:nvPicPr>
            <p:cNvPr id="266" name="Graphic 265">
              <a:extLst>
                <a:ext uri="{FF2B5EF4-FFF2-40B4-BE49-F238E27FC236}">
                  <a16:creationId xmlns:a16="http://schemas.microsoft.com/office/drawing/2014/main" id="{F32A4C3C-464B-4612-BA12-EC576FF0ECA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628275" y="5992390"/>
              <a:ext cx="2859752" cy="910371"/>
            </a:xfrm>
            <a:prstGeom prst="rect">
              <a:avLst/>
            </a:prstGeom>
          </p:spPr>
        </p:pic>
      </p:grpSp>
      <p:grpSp>
        <p:nvGrpSpPr>
          <p:cNvPr id="232" name="Group 231">
            <a:extLst>
              <a:ext uri="{FF2B5EF4-FFF2-40B4-BE49-F238E27FC236}">
                <a16:creationId xmlns:a16="http://schemas.microsoft.com/office/drawing/2014/main" id="{18FACF9B-F885-4AB0-B315-36A2894EF673}"/>
              </a:ext>
            </a:extLst>
          </p:cNvPr>
          <p:cNvGrpSpPr/>
          <p:nvPr/>
        </p:nvGrpSpPr>
        <p:grpSpPr>
          <a:xfrm>
            <a:off x="-28037335" y="-6464141"/>
            <a:ext cx="40442747" cy="40360281"/>
            <a:chOff x="10038098" y="4270601"/>
            <a:chExt cx="4310979" cy="4302189"/>
          </a:xfrm>
        </p:grpSpPr>
        <p:grpSp>
          <p:nvGrpSpPr>
            <p:cNvPr id="233" name="Group 232">
              <a:extLst>
                <a:ext uri="{FF2B5EF4-FFF2-40B4-BE49-F238E27FC236}">
                  <a16:creationId xmlns:a16="http://schemas.microsoft.com/office/drawing/2014/main" id="{E2CE9CCE-1339-47CE-AC39-0ED6247315C2}"/>
                </a:ext>
              </a:extLst>
            </p:cNvPr>
            <p:cNvGrpSpPr/>
            <p:nvPr/>
          </p:nvGrpSpPr>
          <p:grpSpPr>
            <a:xfrm>
              <a:off x="10038098" y="4270601"/>
              <a:ext cx="4310979" cy="2176974"/>
              <a:chOff x="6642992" y="4270601"/>
              <a:chExt cx="4310979" cy="2176974"/>
            </a:xfrm>
          </p:grpSpPr>
          <p:pic>
            <p:nvPicPr>
              <p:cNvPr id="237" name="Graphic 236">
                <a:extLst>
                  <a:ext uri="{FF2B5EF4-FFF2-40B4-BE49-F238E27FC236}">
                    <a16:creationId xmlns:a16="http://schemas.microsoft.com/office/drawing/2014/main" id="{53F592F7-B141-4177-A88E-07B0BE18223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flipV="1">
                <a:off x="8776997" y="4270601"/>
                <a:ext cx="2176974" cy="2176974"/>
              </a:xfrm>
              <a:prstGeom prst="rect">
                <a:avLst/>
              </a:prstGeom>
            </p:spPr>
          </p:pic>
          <p:pic>
            <p:nvPicPr>
              <p:cNvPr id="238" name="Graphic 237">
                <a:extLst>
                  <a:ext uri="{FF2B5EF4-FFF2-40B4-BE49-F238E27FC236}">
                    <a16:creationId xmlns:a16="http://schemas.microsoft.com/office/drawing/2014/main" id="{7DCFED3F-7716-41A5-95DD-20FD7602565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V="1">
                <a:off x="6642992" y="4270601"/>
                <a:ext cx="2176974" cy="2176974"/>
              </a:xfrm>
              <a:prstGeom prst="rect">
                <a:avLst/>
              </a:prstGeom>
            </p:spPr>
          </p:pic>
        </p:grpSp>
        <p:grpSp>
          <p:nvGrpSpPr>
            <p:cNvPr id="234" name="Group 233">
              <a:extLst>
                <a:ext uri="{FF2B5EF4-FFF2-40B4-BE49-F238E27FC236}">
                  <a16:creationId xmlns:a16="http://schemas.microsoft.com/office/drawing/2014/main" id="{9A63F476-4D7D-4DC1-BD0D-E3833F85248C}"/>
                </a:ext>
              </a:extLst>
            </p:cNvPr>
            <p:cNvGrpSpPr/>
            <p:nvPr/>
          </p:nvGrpSpPr>
          <p:grpSpPr>
            <a:xfrm flipV="1">
              <a:off x="10038098" y="6395816"/>
              <a:ext cx="4310979" cy="2176974"/>
              <a:chOff x="6642992" y="4270601"/>
              <a:chExt cx="4310979" cy="2176974"/>
            </a:xfrm>
          </p:grpSpPr>
          <p:pic>
            <p:nvPicPr>
              <p:cNvPr id="235" name="Graphic 234">
                <a:extLst>
                  <a:ext uri="{FF2B5EF4-FFF2-40B4-BE49-F238E27FC236}">
                    <a16:creationId xmlns:a16="http://schemas.microsoft.com/office/drawing/2014/main" id="{7B046E02-599C-4E6E-B865-17221257DAE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flipV="1">
                <a:off x="8776997" y="4270601"/>
                <a:ext cx="2176974" cy="2176974"/>
              </a:xfrm>
              <a:prstGeom prst="rect">
                <a:avLst/>
              </a:prstGeom>
            </p:spPr>
          </p:pic>
          <p:pic>
            <p:nvPicPr>
              <p:cNvPr id="236" name="Graphic 235">
                <a:extLst>
                  <a:ext uri="{FF2B5EF4-FFF2-40B4-BE49-F238E27FC236}">
                    <a16:creationId xmlns:a16="http://schemas.microsoft.com/office/drawing/2014/main" id="{69339371-9627-4DAC-8029-773EF98EB68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V="1">
                <a:off x="6642992" y="4270601"/>
                <a:ext cx="2176974" cy="2176974"/>
              </a:xfrm>
              <a:prstGeom prst="rect">
                <a:avLst/>
              </a:prstGeom>
            </p:spPr>
          </p:pic>
        </p:grpSp>
      </p:grpSp>
      <p:grpSp>
        <p:nvGrpSpPr>
          <p:cNvPr id="230" name="Group 229">
            <a:extLst>
              <a:ext uri="{FF2B5EF4-FFF2-40B4-BE49-F238E27FC236}">
                <a16:creationId xmlns:a16="http://schemas.microsoft.com/office/drawing/2014/main" id="{859C30C4-63B8-40ED-9328-EF2C6FED011F}"/>
              </a:ext>
            </a:extLst>
          </p:cNvPr>
          <p:cNvGrpSpPr/>
          <p:nvPr/>
        </p:nvGrpSpPr>
        <p:grpSpPr>
          <a:xfrm>
            <a:off x="10038098" y="4335845"/>
            <a:ext cx="4310979" cy="4302189"/>
            <a:chOff x="10038098" y="4270601"/>
            <a:chExt cx="4310979" cy="4302189"/>
          </a:xfrm>
        </p:grpSpPr>
        <p:grpSp>
          <p:nvGrpSpPr>
            <p:cNvPr id="226" name="Group 225">
              <a:extLst>
                <a:ext uri="{FF2B5EF4-FFF2-40B4-BE49-F238E27FC236}">
                  <a16:creationId xmlns:a16="http://schemas.microsoft.com/office/drawing/2014/main" id="{DA838C2E-2B32-4E9E-92AA-8488DB4DBD72}"/>
                </a:ext>
              </a:extLst>
            </p:cNvPr>
            <p:cNvGrpSpPr/>
            <p:nvPr/>
          </p:nvGrpSpPr>
          <p:grpSpPr>
            <a:xfrm>
              <a:off x="10038098" y="4270601"/>
              <a:ext cx="4310979" cy="2176974"/>
              <a:chOff x="6642992" y="4270601"/>
              <a:chExt cx="4310979" cy="2176974"/>
            </a:xfrm>
          </p:grpSpPr>
          <p:pic>
            <p:nvPicPr>
              <p:cNvPr id="224" name="Graphic 223">
                <a:extLst>
                  <a:ext uri="{FF2B5EF4-FFF2-40B4-BE49-F238E27FC236}">
                    <a16:creationId xmlns:a16="http://schemas.microsoft.com/office/drawing/2014/main" id="{317E0827-2764-487F-85F3-E3A864D6D8C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flipH="1" flipV="1">
                <a:off x="8776997" y="4270601"/>
                <a:ext cx="2176974" cy="2176974"/>
              </a:xfrm>
              <a:prstGeom prst="rect">
                <a:avLst/>
              </a:prstGeom>
            </p:spPr>
          </p:pic>
          <p:pic>
            <p:nvPicPr>
              <p:cNvPr id="225" name="Graphic 224">
                <a:extLst>
                  <a:ext uri="{FF2B5EF4-FFF2-40B4-BE49-F238E27FC236}">
                    <a16:creationId xmlns:a16="http://schemas.microsoft.com/office/drawing/2014/main" id="{5AA5D8AC-3C3E-464B-B733-C4562784FD3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flipV="1">
                <a:off x="6642992" y="4270601"/>
                <a:ext cx="2176974" cy="2176974"/>
              </a:xfrm>
              <a:prstGeom prst="rect">
                <a:avLst/>
              </a:prstGeom>
            </p:spPr>
          </p:pic>
        </p:grpSp>
        <p:grpSp>
          <p:nvGrpSpPr>
            <p:cNvPr id="227" name="Group 226">
              <a:extLst>
                <a:ext uri="{FF2B5EF4-FFF2-40B4-BE49-F238E27FC236}">
                  <a16:creationId xmlns:a16="http://schemas.microsoft.com/office/drawing/2014/main" id="{C2F4EE5E-129F-4318-A7DF-447449766077}"/>
                </a:ext>
              </a:extLst>
            </p:cNvPr>
            <p:cNvGrpSpPr/>
            <p:nvPr/>
          </p:nvGrpSpPr>
          <p:grpSpPr>
            <a:xfrm flipV="1">
              <a:off x="10038098" y="6395816"/>
              <a:ext cx="4310979" cy="2176974"/>
              <a:chOff x="6642992" y="4270601"/>
              <a:chExt cx="4310979" cy="2176974"/>
            </a:xfrm>
          </p:grpSpPr>
          <p:pic>
            <p:nvPicPr>
              <p:cNvPr id="228" name="Graphic 227">
                <a:extLst>
                  <a:ext uri="{FF2B5EF4-FFF2-40B4-BE49-F238E27FC236}">
                    <a16:creationId xmlns:a16="http://schemas.microsoft.com/office/drawing/2014/main" id="{C3EB4116-7C5A-43C0-987E-3297200EB43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flipH="1" flipV="1">
                <a:off x="8776997" y="4270601"/>
                <a:ext cx="2176974" cy="2176974"/>
              </a:xfrm>
              <a:prstGeom prst="rect">
                <a:avLst/>
              </a:prstGeom>
            </p:spPr>
          </p:pic>
          <p:pic>
            <p:nvPicPr>
              <p:cNvPr id="229" name="Graphic 228">
                <a:extLst>
                  <a:ext uri="{FF2B5EF4-FFF2-40B4-BE49-F238E27FC236}">
                    <a16:creationId xmlns:a16="http://schemas.microsoft.com/office/drawing/2014/main" id="{7EA37BF1-8C51-4204-9E2B-46E6C025F27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flipV="1">
                <a:off x="6642992" y="4270601"/>
                <a:ext cx="2176974" cy="2176974"/>
              </a:xfrm>
              <a:prstGeom prst="rect">
                <a:avLst/>
              </a:prstGeom>
            </p:spPr>
          </p:pic>
        </p:grpSp>
      </p:grpSp>
      <p:sp>
        <p:nvSpPr>
          <p:cNvPr id="253" name="TextBox 252">
            <a:extLst>
              <a:ext uri="{FF2B5EF4-FFF2-40B4-BE49-F238E27FC236}">
                <a16:creationId xmlns:a16="http://schemas.microsoft.com/office/drawing/2014/main" id="{B563CFE1-A85F-4E5B-A456-C83245926ABB}"/>
              </a:ext>
            </a:extLst>
          </p:cNvPr>
          <p:cNvSpPr txBox="1"/>
          <p:nvPr/>
        </p:nvSpPr>
        <p:spPr>
          <a:xfrm>
            <a:off x="3297160" y="5143845"/>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54" name="Rectangle: Rounded Corners 253">
            <a:extLst>
              <a:ext uri="{FF2B5EF4-FFF2-40B4-BE49-F238E27FC236}">
                <a16:creationId xmlns:a16="http://schemas.microsoft.com/office/drawing/2014/main" id="{B5AE573A-8E29-4263-87E1-2D6CB1743EED}"/>
              </a:ext>
            </a:extLst>
          </p:cNvPr>
          <p:cNvSpPr/>
          <p:nvPr/>
        </p:nvSpPr>
        <p:spPr>
          <a:xfrm>
            <a:off x="3383449" y="611649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
        <p:nvSpPr>
          <p:cNvPr id="255" name="TextBox 254">
            <a:extLst>
              <a:ext uri="{FF2B5EF4-FFF2-40B4-BE49-F238E27FC236}">
                <a16:creationId xmlns:a16="http://schemas.microsoft.com/office/drawing/2014/main" id="{12FCC65A-3B7F-4666-B30C-93D9A417BE82}"/>
              </a:ext>
            </a:extLst>
          </p:cNvPr>
          <p:cNvSpPr txBox="1"/>
          <p:nvPr/>
        </p:nvSpPr>
        <p:spPr>
          <a:xfrm>
            <a:off x="14761657" y="5368453"/>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00855FEF-6816-4AE8-9365-745A4DAAC23E}"/>
              </a:ext>
            </a:extLst>
          </p:cNvPr>
          <p:cNvSpPr>
            <a:spLocks noGrp="1"/>
          </p:cNvSpPr>
          <p:nvPr>
            <p:ph type="pic" sz="quarter" idx="15"/>
          </p:nvPr>
        </p:nvSpPr>
        <p:spPr/>
      </p:sp>
    </p:spTree>
    <p:extLst>
      <p:ext uri="{BB962C8B-B14F-4D97-AF65-F5344CB8AC3E}">
        <p14:creationId xmlns:p14="http://schemas.microsoft.com/office/powerpoint/2010/main" val="151064096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25000" fill="hold"/>
                                        <p:tgtEl>
                                          <p:spTgt spid="232"/>
                                        </p:tgtEl>
                                        <p:attrNameLst>
                                          <p:attrName>r</p:attrName>
                                        </p:attrNameLst>
                                      </p:cBhvr>
                                    </p:animRot>
                                  </p:childTnLst>
                                </p:cTn>
                              </p:par>
                              <p:par>
                                <p:cTn id="7" presetID="2" presetClass="entr" presetSubtype="8" decel="100000" fill="hold" grpId="0" nodeType="withEffect">
                                  <p:stCondLst>
                                    <p:cond delay="0"/>
                                  </p:stCondLst>
                                  <p:iterate type="wd">
                                    <p:tmPct val="10000"/>
                                  </p:iterate>
                                  <p:childTnLst>
                                    <p:set>
                                      <p:cBhvr>
                                        <p:cTn id="8" dur="1" fill="hold">
                                          <p:stCondLst>
                                            <p:cond delay="0"/>
                                          </p:stCondLst>
                                        </p:cTn>
                                        <p:tgtEl>
                                          <p:spTgt spid="253"/>
                                        </p:tgtEl>
                                        <p:attrNameLst>
                                          <p:attrName>style.visibility</p:attrName>
                                        </p:attrNameLst>
                                      </p:cBhvr>
                                      <p:to>
                                        <p:strVal val="visible"/>
                                      </p:to>
                                    </p:set>
                                    <p:anim calcmode="lin" valueType="num">
                                      <p:cBhvr additive="base">
                                        <p:cTn id="9" dur="1000" fill="hold"/>
                                        <p:tgtEl>
                                          <p:spTgt spid="253"/>
                                        </p:tgtEl>
                                        <p:attrNameLst>
                                          <p:attrName>ppt_x</p:attrName>
                                        </p:attrNameLst>
                                      </p:cBhvr>
                                      <p:tavLst>
                                        <p:tav tm="0">
                                          <p:val>
                                            <p:strVal val="0-#ppt_w/2"/>
                                          </p:val>
                                        </p:tav>
                                        <p:tav tm="100000">
                                          <p:val>
                                            <p:strVal val="#ppt_x"/>
                                          </p:val>
                                        </p:tav>
                                      </p:tavLst>
                                    </p:anim>
                                    <p:anim calcmode="lin" valueType="num">
                                      <p:cBhvr additive="base">
                                        <p:cTn id="10" dur="1000" fill="hold"/>
                                        <p:tgtEl>
                                          <p:spTgt spid="253"/>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200"/>
                                  </p:stCondLst>
                                  <p:childTnLst>
                                    <p:set>
                                      <p:cBhvr>
                                        <p:cTn id="12" dur="1" fill="hold">
                                          <p:stCondLst>
                                            <p:cond delay="0"/>
                                          </p:stCondLst>
                                        </p:cTn>
                                        <p:tgtEl>
                                          <p:spTgt spid="254"/>
                                        </p:tgtEl>
                                        <p:attrNameLst>
                                          <p:attrName>style.visibility</p:attrName>
                                        </p:attrNameLst>
                                      </p:cBhvr>
                                      <p:to>
                                        <p:strVal val="visible"/>
                                      </p:to>
                                    </p:set>
                                    <p:anim calcmode="lin" valueType="num">
                                      <p:cBhvr additive="base">
                                        <p:cTn id="13" dur="1000" fill="hold"/>
                                        <p:tgtEl>
                                          <p:spTgt spid="254"/>
                                        </p:tgtEl>
                                        <p:attrNameLst>
                                          <p:attrName>ppt_x</p:attrName>
                                        </p:attrNameLst>
                                      </p:cBhvr>
                                      <p:tavLst>
                                        <p:tav tm="0">
                                          <p:val>
                                            <p:strVal val="0-#ppt_w/2"/>
                                          </p:val>
                                        </p:tav>
                                        <p:tav tm="100000">
                                          <p:val>
                                            <p:strVal val="#ppt_x"/>
                                          </p:val>
                                        </p:tav>
                                      </p:tavLst>
                                    </p:anim>
                                    <p:anim calcmode="lin" valueType="num">
                                      <p:cBhvr additive="base">
                                        <p:cTn id="14" dur="1000" fill="hold"/>
                                        <p:tgtEl>
                                          <p:spTgt spid="254"/>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100"/>
                                  </p:stCondLst>
                                  <p:childTnLst>
                                    <p:set>
                                      <p:cBhvr>
                                        <p:cTn id="16" dur="1" fill="hold">
                                          <p:stCondLst>
                                            <p:cond delay="0"/>
                                          </p:stCondLst>
                                        </p:cTn>
                                        <p:tgtEl>
                                          <p:spTgt spid="255"/>
                                        </p:tgtEl>
                                        <p:attrNameLst>
                                          <p:attrName>style.visibility</p:attrName>
                                        </p:attrNameLst>
                                      </p:cBhvr>
                                      <p:to>
                                        <p:strVal val="visible"/>
                                      </p:to>
                                    </p:set>
                                    <p:anim calcmode="lin" valueType="num">
                                      <p:cBhvr additive="base">
                                        <p:cTn id="17" dur="1500" fill="hold"/>
                                        <p:tgtEl>
                                          <p:spTgt spid="255"/>
                                        </p:tgtEl>
                                        <p:attrNameLst>
                                          <p:attrName>ppt_x</p:attrName>
                                        </p:attrNameLst>
                                      </p:cBhvr>
                                      <p:tavLst>
                                        <p:tav tm="0">
                                          <p:val>
                                            <p:strVal val="1+#ppt_w/2"/>
                                          </p:val>
                                        </p:tav>
                                        <p:tav tm="100000">
                                          <p:val>
                                            <p:strVal val="#ppt_x"/>
                                          </p:val>
                                        </p:tav>
                                      </p:tavLst>
                                    </p:anim>
                                    <p:anim calcmode="lin" valueType="num">
                                      <p:cBhvr additive="base">
                                        <p:cTn id="18" dur="1500" fill="hold"/>
                                        <p:tgtEl>
                                          <p:spTgt spid="255"/>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200"/>
                                  </p:stCondLst>
                                  <p:childTnLst>
                                    <p:set>
                                      <p:cBhvr>
                                        <p:cTn id="20" dur="1" fill="hold">
                                          <p:stCondLst>
                                            <p:cond delay="0"/>
                                          </p:stCondLst>
                                        </p:cTn>
                                        <p:tgtEl>
                                          <p:spTgt spid="270"/>
                                        </p:tgtEl>
                                        <p:attrNameLst>
                                          <p:attrName>style.visibility</p:attrName>
                                        </p:attrNameLst>
                                      </p:cBhvr>
                                      <p:to>
                                        <p:strVal val="visible"/>
                                      </p:to>
                                    </p:set>
                                    <p:anim calcmode="lin" valueType="num">
                                      <p:cBhvr additive="base">
                                        <p:cTn id="21" dur="1500" fill="hold"/>
                                        <p:tgtEl>
                                          <p:spTgt spid="270"/>
                                        </p:tgtEl>
                                        <p:attrNameLst>
                                          <p:attrName>ppt_x</p:attrName>
                                        </p:attrNameLst>
                                      </p:cBhvr>
                                      <p:tavLst>
                                        <p:tav tm="0">
                                          <p:val>
                                            <p:strVal val="1+#ppt_w/2"/>
                                          </p:val>
                                        </p:tav>
                                        <p:tav tm="100000">
                                          <p:val>
                                            <p:strVal val="#ppt_x"/>
                                          </p:val>
                                        </p:tav>
                                      </p:tavLst>
                                    </p:anim>
                                    <p:anim calcmode="lin" valueType="num">
                                      <p:cBhvr additive="base">
                                        <p:cTn id="22" dur="1500" fill="hold"/>
                                        <p:tgtEl>
                                          <p:spTgt spid="270"/>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300"/>
                                  </p:stCondLst>
                                  <p:childTnLst>
                                    <p:set>
                                      <p:cBhvr>
                                        <p:cTn id="24" dur="1" fill="hold">
                                          <p:stCondLst>
                                            <p:cond delay="0"/>
                                          </p:stCondLst>
                                        </p:cTn>
                                        <p:tgtEl>
                                          <p:spTgt spid="271"/>
                                        </p:tgtEl>
                                        <p:attrNameLst>
                                          <p:attrName>style.visibility</p:attrName>
                                        </p:attrNameLst>
                                      </p:cBhvr>
                                      <p:to>
                                        <p:strVal val="visible"/>
                                      </p:to>
                                    </p:set>
                                    <p:anim calcmode="lin" valueType="num">
                                      <p:cBhvr additive="base">
                                        <p:cTn id="25" dur="1500" fill="hold"/>
                                        <p:tgtEl>
                                          <p:spTgt spid="271"/>
                                        </p:tgtEl>
                                        <p:attrNameLst>
                                          <p:attrName>ppt_x</p:attrName>
                                        </p:attrNameLst>
                                      </p:cBhvr>
                                      <p:tavLst>
                                        <p:tav tm="0">
                                          <p:val>
                                            <p:strVal val="1+#ppt_w/2"/>
                                          </p:val>
                                        </p:tav>
                                        <p:tav tm="100000">
                                          <p:val>
                                            <p:strVal val="#ppt_x"/>
                                          </p:val>
                                        </p:tav>
                                      </p:tavLst>
                                    </p:anim>
                                    <p:anim calcmode="lin" valueType="num">
                                      <p:cBhvr additive="base">
                                        <p:cTn id="26" dur="1500" fill="hold"/>
                                        <p:tgtEl>
                                          <p:spTgt spid="2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animBg="1"/>
      <p:bldP spid="25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3" name="Straight Connector 182">
            <a:extLst>
              <a:ext uri="{FF2B5EF4-FFF2-40B4-BE49-F238E27FC236}">
                <a16:creationId xmlns:a16="http://schemas.microsoft.com/office/drawing/2014/main" id="{3A9603B5-405C-43AD-9633-B6419E6501A1}"/>
              </a:ext>
            </a:extLst>
          </p:cNvPr>
          <p:cNvCxnSpPr>
            <a:cxnSpLocks/>
          </p:cNvCxnSpPr>
          <p:nvPr/>
        </p:nvCxnSpPr>
        <p:spPr>
          <a:xfrm>
            <a:off x="15676839" y="629896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4" name="TextBox 183">
            <a:extLst>
              <a:ext uri="{FF2B5EF4-FFF2-40B4-BE49-F238E27FC236}">
                <a16:creationId xmlns:a16="http://schemas.microsoft.com/office/drawing/2014/main" id="{B7499F24-31A9-4EF0-A124-704E29101A44}"/>
              </a:ext>
            </a:extLst>
          </p:cNvPr>
          <p:cNvSpPr txBox="1"/>
          <p:nvPr/>
        </p:nvSpPr>
        <p:spPr>
          <a:xfrm>
            <a:off x="13202723" y="9572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81" name="Straight Connector 180">
            <a:extLst>
              <a:ext uri="{FF2B5EF4-FFF2-40B4-BE49-F238E27FC236}">
                <a16:creationId xmlns:a16="http://schemas.microsoft.com/office/drawing/2014/main" id="{25B1AEC0-8AF3-40CC-86BC-70077B927F87}"/>
              </a:ext>
            </a:extLst>
          </p:cNvPr>
          <p:cNvCxnSpPr>
            <a:cxnSpLocks/>
          </p:cNvCxnSpPr>
          <p:nvPr/>
        </p:nvCxnSpPr>
        <p:spPr>
          <a:xfrm flipV="1">
            <a:off x="19016787"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2" name="TextBox 181">
            <a:extLst>
              <a:ext uri="{FF2B5EF4-FFF2-40B4-BE49-F238E27FC236}">
                <a16:creationId xmlns:a16="http://schemas.microsoft.com/office/drawing/2014/main" id="{70DC0BFC-4E74-4C31-B4DF-7E8A47727348}"/>
              </a:ext>
            </a:extLst>
          </p:cNvPr>
          <p:cNvSpPr txBox="1"/>
          <p:nvPr/>
        </p:nvSpPr>
        <p:spPr>
          <a:xfrm>
            <a:off x="16542671" y="2791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5" name="Straight Connector 174">
            <a:extLst>
              <a:ext uri="{FF2B5EF4-FFF2-40B4-BE49-F238E27FC236}">
                <a16:creationId xmlns:a16="http://schemas.microsoft.com/office/drawing/2014/main" id="{98D94355-7EFF-419A-92B1-31A77919B2CB}"/>
              </a:ext>
            </a:extLst>
          </p:cNvPr>
          <p:cNvCxnSpPr>
            <a:cxnSpLocks/>
          </p:cNvCxnSpPr>
          <p:nvPr/>
        </p:nvCxnSpPr>
        <p:spPr>
          <a:xfrm>
            <a:off x="8837657" y="629896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6" name="TextBox 175">
            <a:extLst>
              <a:ext uri="{FF2B5EF4-FFF2-40B4-BE49-F238E27FC236}">
                <a16:creationId xmlns:a16="http://schemas.microsoft.com/office/drawing/2014/main" id="{1B0D3C40-A588-497D-BDE0-2D2882FB9E6E}"/>
              </a:ext>
            </a:extLst>
          </p:cNvPr>
          <p:cNvSpPr txBox="1"/>
          <p:nvPr/>
        </p:nvSpPr>
        <p:spPr>
          <a:xfrm>
            <a:off x="6363541" y="9572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3" name="Straight Connector 172">
            <a:extLst>
              <a:ext uri="{FF2B5EF4-FFF2-40B4-BE49-F238E27FC236}">
                <a16:creationId xmlns:a16="http://schemas.microsoft.com/office/drawing/2014/main" id="{D3653707-7BDB-4F03-8332-C4F7D45F85DD}"/>
              </a:ext>
            </a:extLst>
          </p:cNvPr>
          <p:cNvCxnSpPr>
            <a:cxnSpLocks/>
          </p:cNvCxnSpPr>
          <p:nvPr/>
        </p:nvCxnSpPr>
        <p:spPr>
          <a:xfrm flipV="1">
            <a:off x="12177605"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4" name="TextBox 173">
            <a:extLst>
              <a:ext uri="{FF2B5EF4-FFF2-40B4-BE49-F238E27FC236}">
                <a16:creationId xmlns:a16="http://schemas.microsoft.com/office/drawing/2014/main" id="{32BE390F-727F-4C9A-8414-EEB09B80739E}"/>
              </a:ext>
            </a:extLst>
          </p:cNvPr>
          <p:cNvSpPr txBox="1"/>
          <p:nvPr/>
        </p:nvSpPr>
        <p:spPr>
          <a:xfrm>
            <a:off x="9703489" y="2791160"/>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1" name="Straight Connector 170">
            <a:extLst>
              <a:ext uri="{FF2B5EF4-FFF2-40B4-BE49-F238E27FC236}">
                <a16:creationId xmlns:a16="http://schemas.microsoft.com/office/drawing/2014/main" id="{DEFC2825-DC34-4FF5-8B7B-29CAB127768F}"/>
              </a:ext>
            </a:extLst>
          </p:cNvPr>
          <p:cNvCxnSpPr>
            <a:cxnSpLocks/>
          </p:cNvCxnSpPr>
          <p:nvPr/>
        </p:nvCxnSpPr>
        <p:spPr>
          <a:xfrm flipV="1">
            <a:off x="5419358"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80A976F-BAB9-44CA-A562-B421446641E6}"/>
              </a:ext>
            </a:extLst>
          </p:cNvPr>
          <p:cNvSpPr txBox="1"/>
          <p:nvPr/>
        </p:nvSpPr>
        <p:spPr>
          <a:xfrm>
            <a:off x="2945242" y="2791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124" name="Group 123">
            <a:extLst>
              <a:ext uri="{FF2B5EF4-FFF2-40B4-BE49-F238E27FC236}">
                <a16:creationId xmlns:a16="http://schemas.microsoft.com/office/drawing/2014/main" id="{689ACFDB-419A-40A9-99E4-0024AA9E3AA0}"/>
              </a:ext>
            </a:extLst>
          </p:cNvPr>
          <p:cNvGrpSpPr/>
          <p:nvPr/>
        </p:nvGrpSpPr>
        <p:grpSpPr>
          <a:xfrm>
            <a:off x="0" y="4587591"/>
            <a:ext cx="24451271" cy="4571129"/>
            <a:chOff x="0" y="4587591"/>
            <a:chExt cx="24451271" cy="4571129"/>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6299145"/>
              <a:ext cx="2849856" cy="296860"/>
            </a:xfrm>
            <a:prstGeom prst="rect">
              <a:avLst/>
            </a:prstGeom>
          </p:spPr>
        </p:pic>
        <p:pic>
          <p:nvPicPr>
            <p:cNvPr id="93" name="Graphic 92">
              <a:extLst>
                <a:ext uri="{FF2B5EF4-FFF2-40B4-BE49-F238E27FC236}">
                  <a16:creationId xmlns:a16="http://schemas.microsoft.com/office/drawing/2014/main" id="{AB91878B-4C6F-4141-AA43-A000471EFC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819996" y="6298968"/>
              <a:ext cx="999429" cy="999429"/>
            </a:xfrm>
            <a:prstGeom prst="rect">
              <a:avLst/>
            </a:prstGeom>
          </p:spPr>
        </p:pic>
        <p:grpSp>
          <p:nvGrpSpPr>
            <p:cNvPr id="98" name="Group 97">
              <a:extLst>
                <a:ext uri="{FF2B5EF4-FFF2-40B4-BE49-F238E27FC236}">
                  <a16:creationId xmlns:a16="http://schemas.microsoft.com/office/drawing/2014/main" id="{AFD4AA67-FE35-4EC9-9CDD-CAD3311D1A0B}"/>
                </a:ext>
              </a:extLst>
            </p:cNvPr>
            <p:cNvGrpSpPr/>
            <p:nvPr/>
          </p:nvGrpSpPr>
          <p:grpSpPr>
            <a:xfrm>
              <a:off x="3523107" y="7298397"/>
              <a:ext cx="3718551" cy="1860323"/>
              <a:chOff x="3523107" y="7298397"/>
              <a:chExt cx="3718551" cy="1860323"/>
            </a:xfrm>
          </p:grpSpPr>
          <p:pic>
            <p:nvPicPr>
              <p:cNvPr id="94" name="Graphic 93">
                <a:extLst>
                  <a:ext uri="{FF2B5EF4-FFF2-40B4-BE49-F238E27FC236}">
                    <a16:creationId xmlns:a16="http://schemas.microsoft.com/office/drawing/2014/main" id="{D6962BA6-D6B0-45FA-A65D-BDDD3570128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23107" y="7298397"/>
                <a:ext cx="1860323" cy="1860323"/>
              </a:xfrm>
              <a:prstGeom prst="rect">
                <a:avLst/>
              </a:prstGeom>
            </p:spPr>
          </p:pic>
          <p:pic>
            <p:nvPicPr>
              <p:cNvPr id="97" name="Graphic 96">
                <a:extLst>
                  <a:ext uri="{FF2B5EF4-FFF2-40B4-BE49-F238E27FC236}">
                    <a16:creationId xmlns:a16="http://schemas.microsoft.com/office/drawing/2014/main" id="{0083B295-55CD-4246-85B9-A00350850DE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5381335" y="7298397"/>
                <a:ext cx="1860323" cy="1860323"/>
              </a:xfrm>
              <a:prstGeom prst="rect">
                <a:avLst/>
              </a:prstGeom>
            </p:spPr>
          </p:pic>
        </p:grpSp>
        <p:pic>
          <p:nvPicPr>
            <p:cNvPr id="95" name="Graphic 94">
              <a:extLst>
                <a:ext uri="{FF2B5EF4-FFF2-40B4-BE49-F238E27FC236}">
                  <a16:creationId xmlns:a16="http://schemas.microsoft.com/office/drawing/2014/main" id="{9FF9975E-1F7D-49F8-98E3-52526E48AA8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944166" y="6448336"/>
              <a:ext cx="296860" cy="850999"/>
            </a:xfrm>
            <a:prstGeom prst="rect">
              <a:avLst/>
            </a:prstGeom>
          </p:spPr>
        </p:pic>
        <p:grpSp>
          <p:nvGrpSpPr>
            <p:cNvPr id="99" name="Group 98">
              <a:extLst>
                <a:ext uri="{FF2B5EF4-FFF2-40B4-BE49-F238E27FC236}">
                  <a16:creationId xmlns:a16="http://schemas.microsoft.com/office/drawing/2014/main" id="{DA86D59E-A655-4833-8D7B-577304DA9582}"/>
                </a:ext>
              </a:extLst>
            </p:cNvPr>
            <p:cNvGrpSpPr/>
            <p:nvPr/>
          </p:nvGrpSpPr>
          <p:grpSpPr>
            <a:xfrm flipV="1">
              <a:off x="6944166" y="4587591"/>
              <a:ext cx="3718551" cy="1860323"/>
              <a:chOff x="3523107" y="7298397"/>
              <a:chExt cx="3718551" cy="1860323"/>
            </a:xfrm>
          </p:grpSpPr>
          <p:pic>
            <p:nvPicPr>
              <p:cNvPr id="100" name="Graphic 99">
                <a:extLst>
                  <a:ext uri="{FF2B5EF4-FFF2-40B4-BE49-F238E27FC236}">
                    <a16:creationId xmlns:a16="http://schemas.microsoft.com/office/drawing/2014/main" id="{EB22CCB4-BF2B-49BA-8FE9-5082BDA673F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23107" y="7298397"/>
                <a:ext cx="1860323" cy="1860323"/>
              </a:xfrm>
              <a:prstGeom prst="rect">
                <a:avLst/>
              </a:prstGeom>
            </p:spPr>
          </p:pic>
          <p:pic>
            <p:nvPicPr>
              <p:cNvPr id="101" name="Graphic 100">
                <a:extLst>
                  <a:ext uri="{FF2B5EF4-FFF2-40B4-BE49-F238E27FC236}">
                    <a16:creationId xmlns:a16="http://schemas.microsoft.com/office/drawing/2014/main" id="{67794E84-18B2-4589-9CF4-43273FEAE04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5381335" y="7298397"/>
                <a:ext cx="1860323" cy="1860323"/>
              </a:xfrm>
              <a:prstGeom prst="rect">
                <a:avLst/>
              </a:prstGeom>
            </p:spPr>
          </p:pic>
        </p:grpSp>
        <p:grpSp>
          <p:nvGrpSpPr>
            <p:cNvPr id="111" name="Group 110">
              <a:extLst>
                <a:ext uri="{FF2B5EF4-FFF2-40B4-BE49-F238E27FC236}">
                  <a16:creationId xmlns:a16="http://schemas.microsoft.com/office/drawing/2014/main" id="{0ABD65EE-4295-4B3F-9224-93A3654B1749}"/>
                </a:ext>
              </a:extLst>
            </p:cNvPr>
            <p:cNvGrpSpPr/>
            <p:nvPr/>
          </p:nvGrpSpPr>
          <p:grpSpPr>
            <a:xfrm>
              <a:off x="10365857" y="4587591"/>
              <a:ext cx="7139610" cy="4571129"/>
              <a:chOff x="10365857" y="4587591"/>
              <a:chExt cx="7139610" cy="4571129"/>
            </a:xfrm>
          </p:grpSpPr>
          <p:grpSp>
            <p:nvGrpSpPr>
              <p:cNvPr id="102" name="Group 101">
                <a:extLst>
                  <a:ext uri="{FF2B5EF4-FFF2-40B4-BE49-F238E27FC236}">
                    <a16:creationId xmlns:a16="http://schemas.microsoft.com/office/drawing/2014/main" id="{443BA97E-35B5-4B90-84DC-A2AD367330EC}"/>
                  </a:ext>
                </a:extLst>
              </p:cNvPr>
              <p:cNvGrpSpPr/>
              <p:nvPr/>
            </p:nvGrpSpPr>
            <p:grpSpPr>
              <a:xfrm>
                <a:off x="10365857" y="7298397"/>
                <a:ext cx="3718551" cy="1860323"/>
                <a:chOff x="3523107" y="7298397"/>
                <a:chExt cx="3718551" cy="1860323"/>
              </a:xfrm>
            </p:grpSpPr>
            <p:pic>
              <p:nvPicPr>
                <p:cNvPr id="103" name="Graphic 102">
                  <a:extLst>
                    <a:ext uri="{FF2B5EF4-FFF2-40B4-BE49-F238E27FC236}">
                      <a16:creationId xmlns:a16="http://schemas.microsoft.com/office/drawing/2014/main" id="{68E0E582-107D-491E-A92B-DB6D47DB036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23107" y="7298397"/>
                  <a:ext cx="1860323" cy="1860323"/>
                </a:xfrm>
                <a:prstGeom prst="rect">
                  <a:avLst/>
                </a:prstGeom>
              </p:spPr>
            </p:pic>
            <p:pic>
              <p:nvPicPr>
                <p:cNvPr id="104" name="Graphic 103">
                  <a:extLst>
                    <a:ext uri="{FF2B5EF4-FFF2-40B4-BE49-F238E27FC236}">
                      <a16:creationId xmlns:a16="http://schemas.microsoft.com/office/drawing/2014/main" id="{6B2C0E6D-8C67-4E9F-8819-05379A5E770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5381335" y="7298397"/>
                  <a:ext cx="1860323" cy="1860323"/>
                </a:xfrm>
                <a:prstGeom prst="rect">
                  <a:avLst/>
                </a:prstGeom>
              </p:spPr>
            </p:pic>
          </p:grpSp>
          <p:pic>
            <p:nvPicPr>
              <p:cNvPr id="105" name="Graphic 104">
                <a:extLst>
                  <a:ext uri="{FF2B5EF4-FFF2-40B4-BE49-F238E27FC236}">
                    <a16:creationId xmlns:a16="http://schemas.microsoft.com/office/drawing/2014/main" id="{893B9CDF-A0B4-4816-8AC2-6FA07B10CF3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3786916" y="6448336"/>
                <a:ext cx="296860" cy="850999"/>
              </a:xfrm>
              <a:prstGeom prst="rect">
                <a:avLst/>
              </a:prstGeom>
            </p:spPr>
          </p:pic>
          <p:grpSp>
            <p:nvGrpSpPr>
              <p:cNvPr id="106" name="Group 105">
                <a:extLst>
                  <a:ext uri="{FF2B5EF4-FFF2-40B4-BE49-F238E27FC236}">
                    <a16:creationId xmlns:a16="http://schemas.microsoft.com/office/drawing/2014/main" id="{F3196B59-A13F-4F83-920B-D16F500033E2}"/>
                  </a:ext>
                </a:extLst>
              </p:cNvPr>
              <p:cNvGrpSpPr/>
              <p:nvPr/>
            </p:nvGrpSpPr>
            <p:grpSpPr>
              <a:xfrm flipV="1">
                <a:off x="13786916" y="4587591"/>
                <a:ext cx="3718551" cy="1860323"/>
                <a:chOff x="3523107" y="7298397"/>
                <a:chExt cx="3718551" cy="1860323"/>
              </a:xfrm>
            </p:grpSpPr>
            <p:pic>
              <p:nvPicPr>
                <p:cNvPr id="107" name="Graphic 106">
                  <a:extLst>
                    <a:ext uri="{FF2B5EF4-FFF2-40B4-BE49-F238E27FC236}">
                      <a16:creationId xmlns:a16="http://schemas.microsoft.com/office/drawing/2014/main" id="{88FF9913-A874-4EAA-A2EA-46121A9DE88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23107" y="7298397"/>
                  <a:ext cx="1860323" cy="1860323"/>
                </a:xfrm>
                <a:prstGeom prst="rect">
                  <a:avLst/>
                </a:prstGeom>
              </p:spPr>
            </p:pic>
            <p:pic>
              <p:nvPicPr>
                <p:cNvPr id="108" name="Graphic 107">
                  <a:extLst>
                    <a:ext uri="{FF2B5EF4-FFF2-40B4-BE49-F238E27FC236}">
                      <a16:creationId xmlns:a16="http://schemas.microsoft.com/office/drawing/2014/main" id="{8E9AF5D3-D411-4955-BE8B-E8A64CEF716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5381335" y="7298397"/>
                  <a:ext cx="1860323" cy="1860323"/>
                </a:xfrm>
                <a:prstGeom prst="rect">
                  <a:avLst/>
                </a:prstGeom>
              </p:spPr>
            </p:pic>
          </p:grpSp>
          <p:pic>
            <p:nvPicPr>
              <p:cNvPr id="110" name="Graphic 109">
                <a:extLst>
                  <a:ext uri="{FF2B5EF4-FFF2-40B4-BE49-F238E27FC236}">
                    <a16:creationId xmlns:a16="http://schemas.microsoft.com/office/drawing/2014/main" id="{9C9DDF3F-9B5E-49DB-BB55-1D545735ABE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365857" y="6448336"/>
                <a:ext cx="296860" cy="850999"/>
              </a:xfrm>
              <a:prstGeom prst="rect">
                <a:avLst/>
              </a:prstGeom>
            </p:spPr>
          </p:pic>
        </p:grpSp>
        <p:grpSp>
          <p:nvGrpSpPr>
            <p:cNvPr id="113" name="Group 112">
              <a:extLst>
                <a:ext uri="{FF2B5EF4-FFF2-40B4-BE49-F238E27FC236}">
                  <a16:creationId xmlns:a16="http://schemas.microsoft.com/office/drawing/2014/main" id="{EAEFD155-745E-4092-A9DA-46E2E613B999}"/>
                </a:ext>
              </a:extLst>
            </p:cNvPr>
            <p:cNvGrpSpPr/>
            <p:nvPr/>
          </p:nvGrpSpPr>
          <p:grpSpPr>
            <a:xfrm>
              <a:off x="17208653" y="7298397"/>
              <a:ext cx="3718551" cy="1860323"/>
              <a:chOff x="3523107" y="7298397"/>
              <a:chExt cx="3718551" cy="1860323"/>
            </a:xfrm>
          </p:grpSpPr>
          <p:pic>
            <p:nvPicPr>
              <p:cNvPr id="119" name="Graphic 118">
                <a:extLst>
                  <a:ext uri="{FF2B5EF4-FFF2-40B4-BE49-F238E27FC236}">
                    <a16:creationId xmlns:a16="http://schemas.microsoft.com/office/drawing/2014/main" id="{BC7761EE-CB85-4875-889E-6132DC84EB6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523107" y="7298397"/>
                <a:ext cx="1860323" cy="1860323"/>
              </a:xfrm>
              <a:prstGeom prst="rect">
                <a:avLst/>
              </a:prstGeom>
            </p:spPr>
          </p:pic>
          <p:pic>
            <p:nvPicPr>
              <p:cNvPr id="120" name="Graphic 119">
                <a:extLst>
                  <a:ext uri="{FF2B5EF4-FFF2-40B4-BE49-F238E27FC236}">
                    <a16:creationId xmlns:a16="http://schemas.microsoft.com/office/drawing/2014/main" id="{CE4A8669-8F47-401C-AD6F-0AA36242003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5381335" y="7298397"/>
                <a:ext cx="1860323" cy="1860323"/>
              </a:xfrm>
              <a:prstGeom prst="rect">
                <a:avLst/>
              </a:prstGeom>
            </p:spPr>
          </p:pic>
        </p:grpSp>
        <p:pic>
          <p:nvPicPr>
            <p:cNvPr id="116" name="Graphic 115">
              <a:extLst>
                <a:ext uri="{FF2B5EF4-FFF2-40B4-BE49-F238E27FC236}">
                  <a16:creationId xmlns:a16="http://schemas.microsoft.com/office/drawing/2014/main" id="{C60142E4-ECC1-49AA-90B9-840CAFEE17B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7208653" y="6448336"/>
              <a:ext cx="296860" cy="850999"/>
            </a:xfrm>
            <a:prstGeom prst="rect">
              <a:avLst/>
            </a:prstGeom>
          </p:spPr>
        </p:pic>
        <p:grpSp>
          <p:nvGrpSpPr>
            <p:cNvPr id="123" name="Group 122">
              <a:extLst>
                <a:ext uri="{FF2B5EF4-FFF2-40B4-BE49-F238E27FC236}">
                  <a16:creationId xmlns:a16="http://schemas.microsoft.com/office/drawing/2014/main" id="{E86B7E55-349C-4E5B-987C-E0198CF85C91}"/>
                </a:ext>
              </a:extLst>
            </p:cNvPr>
            <p:cNvGrpSpPr/>
            <p:nvPr/>
          </p:nvGrpSpPr>
          <p:grpSpPr>
            <a:xfrm flipH="1">
              <a:off x="20631846" y="6298968"/>
              <a:ext cx="3819425" cy="999429"/>
              <a:chOff x="19347344" y="6298968"/>
              <a:chExt cx="3819425" cy="999429"/>
            </a:xfrm>
          </p:grpSpPr>
          <p:pic>
            <p:nvPicPr>
              <p:cNvPr id="121" name="Graphic 120">
                <a:extLst>
                  <a:ext uri="{FF2B5EF4-FFF2-40B4-BE49-F238E27FC236}">
                    <a16:creationId xmlns:a16="http://schemas.microsoft.com/office/drawing/2014/main" id="{1064CF33-6B33-4CEB-93E6-2D9C69A6289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9347344" y="6299145"/>
                <a:ext cx="2849856" cy="296860"/>
              </a:xfrm>
              <a:prstGeom prst="rect">
                <a:avLst/>
              </a:prstGeom>
            </p:spPr>
          </p:pic>
          <p:pic>
            <p:nvPicPr>
              <p:cNvPr id="122" name="Graphic 121">
                <a:extLst>
                  <a:ext uri="{FF2B5EF4-FFF2-40B4-BE49-F238E27FC236}">
                    <a16:creationId xmlns:a16="http://schemas.microsoft.com/office/drawing/2014/main" id="{74154FB9-AB52-4A59-AD94-9F6C9BA4551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167340" y="6298968"/>
                <a:ext cx="999429" cy="999429"/>
              </a:xfrm>
              <a:prstGeom prst="rect">
                <a:avLst/>
              </a:prstGeom>
            </p:spPr>
          </p:pic>
        </p:grpSp>
      </p:grpSp>
      <p:grpSp>
        <p:nvGrpSpPr>
          <p:cNvPr id="185" name="Group 184">
            <a:extLst>
              <a:ext uri="{FF2B5EF4-FFF2-40B4-BE49-F238E27FC236}">
                <a16:creationId xmlns:a16="http://schemas.microsoft.com/office/drawing/2014/main" id="{1BBEB959-EC6C-40D8-8A4B-9CEA7C2BABBE}"/>
              </a:ext>
            </a:extLst>
          </p:cNvPr>
          <p:cNvGrpSpPr/>
          <p:nvPr/>
        </p:nvGrpSpPr>
        <p:grpSpPr>
          <a:xfrm>
            <a:off x="0" y="4270601"/>
            <a:ext cx="24382769" cy="5174799"/>
            <a:chOff x="0" y="4270601"/>
            <a:chExt cx="24382769" cy="5174799"/>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0" y="5992390"/>
              <a:ext cx="2859752" cy="910371"/>
            </a:xfrm>
            <a:prstGeom prst="rect">
              <a:avLst/>
            </a:prstGeom>
          </p:spPr>
        </p:pic>
        <p:pic>
          <p:nvPicPr>
            <p:cNvPr id="63" name="Graphic 62">
              <a:extLst>
                <a:ext uri="{FF2B5EF4-FFF2-40B4-BE49-F238E27FC236}">
                  <a16:creationId xmlns:a16="http://schemas.microsoft.com/office/drawing/2014/main" id="{3AB9BBB4-BECF-4F6A-9AF8-2302A6D0FD6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2819996" y="5992390"/>
              <a:ext cx="1325975" cy="1325975"/>
            </a:xfrm>
            <a:prstGeom prst="rect">
              <a:avLst/>
            </a:prstGeom>
          </p:spPr>
        </p:pic>
        <p:pic>
          <p:nvPicPr>
            <p:cNvPr id="64" name="Graphic 63">
              <a:extLst>
                <a:ext uri="{FF2B5EF4-FFF2-40B4-BE49-F238E27FC236}">
                  <a16:creationId xmlns:a16="http://schemas.microsoft.com/office/drawing/2014/main" id="{B2BA79DE-6D3F-4C90-95A1-834090E37DA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242384" y="7268426"/>
              <a:ext cx="2176974" cy="2176974"/>
            </a:xfrm>
            <a:prstGeom prst="rect">
              <a:avLst/>
            </a:prstGeom>
          </p:spPr>
        </p:pic>
        <p:pic>
          <p:nvPicPr>
            <p:cNvPr id="65" name="Graphic 64">
              <a:extLst>
                <a:ext uri="{FF2B5EF4-FFF2-40B4-BE49-F238E27FC236}">
                  <a16:creationId xmlns:a16="http://schemas.microsoft.com/office/drawing/2014/main" id="{3740FF04-0E1C-4086-B925-1CEBFB485E3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6642992" y="6423854"/>
              <a:ext cx="910371" cy="890580"/>
            </a:xfrm>
            <a:prstGeom prst="rect">
              <a:avLst/>
            </a:prstGeom>
          </p:spPr>
        </p:pic>
        <p:pic>
          <p:nvPicPr>
            <p:cNvPr id="66" name="Graphic 65">
              <a:extLst>
                <a:ext uri="{FF2B5EF4-FFF2-40B4-BE49-F238E27FC236}">
                  <a16:creationId xmlns:a16="http://schemas.microsoft.com/office/drawing/2014/main" id="{F2337B95-D9F1-403F-8E8B-FF648D95B5E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5376389" y="7268426"/>
              <a:ext cx="2176974" cy="2176974"/>
            </a:xfrm>
            <a:prstGeom prst="rect">
              <a:avLst/>
            </a:prstGeom>
          </p:spPr>
        </p:pic>
        <p:pic>
          <p:nvPicPr>
            <p:cNvPr id="68" name="Graphic 67">
              <a:extLst>
                <a:ext uri="{FF2B5EF4-FFF2-40B4-BE49-F238E27FC236}">
                  <a16:creationId xmlns:a16="http://schemas.microsoft.com/office/drawing/2014/main" id="{4170B45B-3FC8-4EEF-95C6-1B0EF334715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flipV="1">
              <a:off x="8776997" y="4270601"/>
              <a:ext cx="2176974" cy="2176974"/>
            </a:xfrm>
            <a:prstGeom prst="rect">
              <a:avLst/>
            </a:prstGeom>
          </p:spPr>
        </p:pic>
        <p:pic>
          <p:nvPicPr>
            <p:cNvPr id="69" name="Graphic 68">
              <a:extLst>
                <a:ext uri="{FF2B5EF4-FFF2-40B4-BE49-F238E27FC236}">
                  <a16:creationId xmlns:a16="http://schemas.microsoft.com/office/drawing/2014/main" id="{D45297BD-9643-4AC9-9A6E-3B2B18CAAFE9}"/>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V="1">
              <a:off x="6642992" y="4270601"/>
              <a:ext cx="2176974" cy="2176974"/>
            </a:xfrm>
            <a:prstGeom prst="rect">
              <a:avLst/>
            </a:prstGeom>
          </p:spPr>
        </p:pic>
        <p:pic>
          <p:nvPicPr>
            <p:cNvPr id="71" name="Graphic 70">
              <a:extLst>
                <a:ext uri="{FF2B5EF4-FFF2-40B4-BE49-F238E27FC236}">
                  <a16:creationId xmlns:a16="http://schemas.microsoft.com/office/drawing/2014/main" id="{34B57D63-E620-4BEF-BA3F-9E8A0EAD1B2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043600" y="6423854"/>
              <a:ext cx="910371" cy="890580"/>
            </a:xfrm>
            <a:prstGeom prst="rect">
              <a:avLst/>
            </a:prstGeom>
          </p:spPr>
        </p:pic>
        <p:pic>
          <p:nvPicPr>
            <p:cNvPr id="72" name="Graphic 71">
              <a:extLst>
                <a:ext uri="{FF2B5EF4-FFF2-40B4-BE49-F238E27FC236}">
                  <a16:creationId xmlns:a16="http://schemas.microsoft.com/office/drawing/2014/main" id="{6A711CE3-2032-46E3-ABDA-FDD4DC21BA43}"/>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43600" y="7268426"/>
              <a:ext cx="2176974" cy="2176974"/>
            </a:xfrm>
            <a:prstGeom prst="rect">
              <a:avLst/>
            </a:prstGeom>
          </p:spPr>
        </p:pic>
        <p:pic>
          <p:nvPicPr>
            <p:cNvPr id="73" name="Graphic 72">
              <a:extLst>
                <a:ext uri="{FF2B5EF4-FFF2-40B4-BE49-F238E27FC236}">
                  <a16:creationId xmlns:a16="http://schemas.microsoft.com/office/drawing/2014/main" id="{96DA5EB0-37D1-4E98-8BF4-EF043490B50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3444208" y="6423854"/>
              <a:ext cx="910371" cy="890580"/>
            </a:xfrm>
            <a:prstGeom prst="rect">
              <a:avLst/>
            </a:prstGeom>
          </p:spPr>
        </p:pic>
        <p:pic>
          <p:nvPicPr>
            <p:cNvPr id="74" name="Graphic 73">
              <a:extLst>
                <a:ext uri="{FF2B5EF4-FFF2-40B4-BE49-F238E27FC236}">
                  <a16:creationId xmlns:a16="http://schemas.microsoft.com/office/drawing/2014/main" id="{1FCD8B12-B1C9-4994-A8CA-1C779948683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2177605" y="7268426"/>
              <a:ext cx="2176974" cy="2176974"/>
            </a:xfrm>
            <a:prstGeom prst="rect">
              <a:avLst/>
            </a:prstGeom>
          </p:spPr>
        </p:pic>
        <p:grpSp>
          <p:nvGrpSpPr>
            <p:cNvPr id="75" name="Group 74">
              <a:extLst>
                <a:ext uri="{FF2B5EF4-FFF2-40B4-BE49-F238E27FC236}">
                  <a16:creationId xmlns:a16="http://schemas.microsoft.com/office/drawing/2014/main" id="{CE1AADB2-A78E-46BD-9608-34A098C66BB0}"/>
                </a:ext>
              </a:extLst>
            </p:cNvPr>
            <p:cNvGrpSpPr/>
            <p:nvPr/>
          </p:nvGrpSpPr>
          <p:grpSpPr>
            <a:xfrm flipH="1" flipV="1">
              <a:off x="13444208" y="4270601"/>
              <a:ext cx="4310979" cy="2176974"/>
              <a:chOff x="3242384" y="3183362"/>
              <a:chExt cx="4310979" cy="2176974"/>
            </a:xfrm>
          </p:grpSpPr>
          <p:pic>
            <p:nvPicPr>
              <p:cNvPr id="76" name="Graphic 75">
                <a:extLst>
                  <a:ext uri="{FF2B5EF4-FFF2-40B4-BE49-F238E27FC236}">
                    <a16:creationId xmlns:a16="http://schemas.microsoft.com/office/drawing/2014/main" id="{256925E0-80F2-4CCE-A6FE-BA49025868A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3242384" y="3183362"/>
                <a:ext cx="2176974" cy="2176974"/>
              </a:xfrm>
              <a:prstGeom prst="rect">
                <a:avLst/>
              </a:prstGeom>
            </p:spPr>
          </p:pic>
          <p:pic>
            <p:nvPicPr>
              <p:cNvPr id="77" name="Graphic 76">
                <a:extLst>
                  <a:ext uri="{FF2B5EF4-FFF2-40B4-BE49-F238E27FC236}">
                    <a16:creationId xmlns:a16="http://schemas.microsoft.com/office/drawing/2014/main" id="{D8C612AB-B1C8-4FEB-8B1B-30D5AE55056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5376389" y="3183362"/>
                <a:ext cx="2176974" cy="2176974"/>
              </a:xfrm>
              <a:prstGeom prst="rect">
                <a:avLst/>
              </a:prstGeom>
            </p:spPr>
          </p:pic>
        </p:grpSp>
        <p:pic>
          <p:nvPicPr>
            <p:cNvPr id="78" name="Graphic 77">
              <a:extLst>
                <a:ext uri="{FF2B5EF4-FFF2-40B4-BE49-F238E27FC236}">
                  <a16:creationId xmlns:a16="http://schemas.microsoft.com/office/drawing/2014/main" id="{9DF318B9-6DD3-42E3-8648-D091FB4D151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6844816" y="6423854"/>
              <a:ext cx="910371" cy="890580"/>
            </a:xfrm>
            <a:prstGeom prst="rect">
              <a:avLst/>
            </a:prstGeom>
          </p:spPr>
        </p:pic>
        <p:pic>
          <p:nvPicPr>
            <p:cNvPr id="81" name="Graphic 80">
              <a:extLst>
                <a:ext uri="{FF2B5EF4-FFF2-40B4-BE49-F238E27FC236}">
                  <a16:creationId xmlns:a16="http://schemas.microsoft.com/office/drawing/2014/main" id="{F93BF75E-DD40-4CAB-A2B4-CCFB3E9410DE}"/>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6833813" y="7268426"/>
              <a:ext cx="2176974" cy="2176974"/>
            </a:xfrm>
            <a:prstGeom prst="rect">
              <a:avLst/>
            </a:prstGeom>
          </p:spPr>
        </p:pic>
        <p:pic>
          <p:nvPicPr>
            <p:cNvPr id="83" name="Graphic 82">
              <a:extLst>
                <a:ext uri="{FF2B5EF4-FFF2-40B4-BE49-F238E27FC236}">
                  <a16:creationId xmlns:a16="http://schemas.microsoft.com/office/drawing/2014/main" id="{D155B3AE-916B-4FA7-B7DD-0968B4EBCC4E}"/>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8967818" y="7268426"/>
              <a:ext cx="2176974" cy="2176974"/>
            </a:xfrm>
            <a:prstGeom prst="rect">
              <a:avLst/>
            </a:prstGeom>
          </p:spPr>
        </p:pic>
        <p:pic>
          <p:nvPicPr>
            <p:cNvPr id="88" name="Graphic 87">
              <a:extLst>
                <a:ext uri="{FF2B5EF4-FFF2-40B4-BE49-F238E27FC236}">
                  <a16:creationId xmlns:a16="http://schemas.microsoft.com/office/drawing/2014/main" id="{7B5085A5-2344-48A9-89A5-3BE95297B528}"/>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flipH="1">
              <a:off x="21523017" y="5992390"/>
              <a:ext cx="2859752" cy="910371"/>
            </a:xfrm>
            <a:prstGeom prst="rect">
              <a:avLst/>
            </a:prstGeom>
          </p:spPr>
        </p:pic>
        <p:pic>
          <p:nvPicPr>
            <p:cNvPr id="89" name="Graphic 88">
              <a:extLst>
                <a:ext uri="{FF2B5EF4-FFF2-40B4-BE49-F238E27FC236}">
                  <a16:creationId xmlns:a16="http://schemas.microsoft.com/office/drawing/2014/main" id="{0801BDB8-954D-48CF-BF5F-D85CB773A37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flipH="1">
              <a:off x="20236798" y="5992390"/>
              <a:ext cx="1325975" cy="1325975"/>
            </a:xfrm>
            <a:prstGeom prst="rect">
              <a:avLst/>
            </a:prstGeom>
          </p:spPr>
        </p:pic>
      </p:grpSp>
      <p:sp>
        <p:nvSpPr>
          <p:cNvPr id="80" name="TextBox 79">
            <a:extLst>
              <a:ext uri="{FF2B5EF4-FFF2-40B4-BE49-F238E27FC236}">
                <a16:creationId xmlns:a16="http://schemas.microsoft.com/office/drawing/2014/main" id="{56210E8A-8387-4154-8189-E53CA4EAEC5C}"/>
              </a:ext>
            </a:extLst>
          </p:cNvPr>
          <p:cNvSpPr txBox="1"/>
          <p:nvPr/>
        </p:nvSpPr>
        <p:spPr>
          <a:xfrm>
            <a:off x="9092032" y="1354335"/>
            <a:ext cx="6203111"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Meet Our Team</a:t>
            </a:r>
          </a:p>
        </p:txBody>
      </p:sp>
      <p:sp>
        <p:nvSpPr>
          <p:cNvPr id="3" name="Picture Placeholder 2">
            <a:extLst>
              <a:ext uri="{FF2B5EF4-FFF2-40B4-BE49-F238E27FC236}">
                <a16:creationId xmlns:a16="http://schemas.microsoft.com/office/drawing/2014/main" id="{97F9B2F9-A4A2-4978-A655-DA6436E38C8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A148561-D634-449D-BDBE-C4163707BB4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80C12263-F998-4C0A-A59A-204E71465597}"/>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3F6A4CD7-69C0-4C92-9C37-53E287373F10}"/>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5FEE6D4-04C6-4DCA-A7D6-AD939A7EB961}"/>
              </a:ext>
            </a:extLst>
          </p:cNvPr>
          <p:cNvSpPr>
            <a:spLocks noGrp="1"/>
          </p:cNvSpPr>
          <p:nvPr>
            <p:ph type="pic" sz="quarter" idx="17"/>
          </p:nvPr>
        </p:nvSpPr>
        <p:spPr/>
      </p:sp>
    </p:spTree>
    <p:extLst>
      <p:ext uri="{BB962C8B-B14F-4D97-AF65-F5344CB8AC3E}">
        <p14:creationId xmlns:p14="http://schemas.microsoft.com/office/powerpoint/2010/main" val="410044345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85"/>
                                        </p:tgtEl>
                                        <p:attrNameLst>
                                          <p:attrName>style.visibility</p:attrName>
                                        </p:attrNameLst>
                                      </p:cBhvr>
                                      <p:to>
                                        <p:strVal val="visible"/>
                                      </p:to>
                                    </p:set>
                                    <p:animEffect transition="in" filter="wipe(left)">
                                      <p:cBhvr>
                                        <p:cTn id="7" dur="3000"/>
                                        <p:tgtEl>
                                          <p:spTgt spid="185"/>
                                        </p:tgtEl>
                                      </p:cBhvr>
                                    </p:animEffect>
                                  </p:childTnLst>
                                </p:cTn>
                              </p:par>
                              <p:par>
                                <p:cTn id="8" presetID="2" presetClass="entr" presetSubtype="1" decel="100000" fill="hold" grpId="0" nodeType="withEffect">
                                  <p:stCondLst>
                                    <p:cond delay="0"/>
                                  </p:stCondLst>
                                  <p:iterate type="wd">
                                    <p:tmPct val="10000"/>
                                  </p:iterate>
                                  <p:childTnLst>
                                    <p:set>
                                      <p:cBhvr>
                                        <p:cTn id="9" dur="1" fill="hold">
                                          <p:stCondLst>
                                            <p:cond delay="0"/>
                                          </p:stCondLst>
                                        </p:cTn>
                                        <p:tgtEl>
                                          <p:spTgt spid="80"/>
                                        </p:tgtEl>
                                        <p:attrNameLst>
                                          <p:attrName>style.visibility</p:attrName>
                                        </p:attrNameLst>
                                      </p:cBhvr>
                                      <p:to>
                                        <p:strVal val="visible"/>
                                      </p:to>
                                    </p:set>
                                    <p:anim calcmode="lin" valueType="num">
                                      <p:cBhvr additive="base">
                                        <p:cTn id="10" dur="1000" fill="hold"/>
                                        <p:tgtEl>
                                          <p:spTgt spid="80"/>
                                        </p:tgtEl>
                                        <p:attrNameLst>
                                          <p:attrName>ppt_x</p:attrName>
                                        </p:attrNameLst>
                                      </p:cBhvr>
                                      <p:tavLst>
                                        <p:tav tm="0">
                                          <p:val>
                                            <p:strVal val="#ppt_x"/>
                                          </p:val>
                                        </p:tav>
                                        <p:tav tm="100000">
                                          <p:val>
                                            <p:strVal val="#ppt_x"/>
                                          </p:val>
                                        </p:tav>
                                      </p:tavLst>
                                    </p:anim>
                                    <p:anim calcmode="lin" valueType="num">
                                      <p:cBhvr additive="base">
                                        <p:cTn id="11" dur="1000" fill="hold"/>
                                        <p:tgtEl>
                                          <p:spTgt spid="80"/>
                                        </p:tgtEl>
                                        <p:attrNameLst>
                                          <p:attrName>ppt_y</p:attrName>
                                        </p:attrNameLst>
                                      </p:cBhvr>
                                      <p:tavLst>
                                        <p:tav tm="0">
                                          <p:val>
                                            <p:strVal val="0-#ppt_h/2"/>
                                          </p:val>
                                        </p:tav>
                                        <p:tav tm="100000">
                                          <p:val>
                                            <p:strVal val="#ppt_y"/>
                                          </p:val>
                                        </p:tav>
                                      </p:tavLst>
                                    </p:anim>
                                  </p:childTnLst>
                                </p:cTn>
                              </p:par>
                              <p:par>
                                <p:cTn id="12" presetID="22" presetClass="entr" presetSubtype="4" fill="hold" nodeType="withEffect">
                                  <p:stCondLst>
                                    <p:cond delay="2000"/>
                                  </p:stCondLst>
                                  <p:childTnLst>
                                    <p:set>
                                      <p:cBhvr>
                                        <p:cTn id="13" dur="1" fill="hold">
                                          <p:stCondLst>
                                            <p:cond delay="0"/>
                                          </p:stCondLst>
                                        </p:cTn>
                                        <p:tgtEl>
                                          <p:spTgt spid="171"/>
                                        </p:tgtEl>
                                        <p:attrNameLst>
                                          <p:attrName>style.visibility</p:attrName>
                                        </p:attrNameLst>
                                      </p:cBhvr>
                                      <p:to>
                                        <p:strVal val="visible"/>
                                      </p:to>
                                    </p:set>
                                    <p:animEffect transition="in" filter="wipe(down)">
                                      <p:cBhvr>
                                        <p:cTn id="14" dur="500"/>
                                        <p:tgtEl>
                                          <p:spTgt spid="171"/>
                                        </p:tgtEl>
                                      </p:cBhvr>
                                    </p:animEffect>
                                  </p:childTnLst>
                                </p:cTn>
                              </p:par>
                              <p:par>
                                <p:cTn id="15" presetID="22" presetClass="entr" presetSubtype="1" fill="hold" nodeType="withEffect">
                                  <p:stCondLst>
                                    <p:cond delay="2300"/>
                                  </p:stCondLst>
                                  <p:childTnLst>
                                    <p:set>
                                      <p:cBhvr>
                                        <p:cTn id="16" dur="1" fill="hold">
                                          <p:stCondLst>
                                            <p:cond delay="0"/>
                                          </p:stCondLst>
                                        </p:cTn>
                                        <p:tgtEl>
                                          <p:spTgt spid="175"/>
                                        </p:tgtEl>
                                        <p:attrNameLst>
                                          <p:attrName>style.visibility</p:attrName>
                                        </p:attrNameLst>
                                      </p:cBhvr>
                                      <p:to>
                                        <p:strVal val="visible"/>
                                      </p:to>
                                    </p:set>
                                    <p:animEffect transition="in" filter="wipe(up)">
                                      <p:cBhvr>
                                        <p:cTn id="17" dur="500"/>
                                        <p:tgtEl>
                                          <p:spTgt spid="175"/>
                                        </p:tgtEl>
                                      </p:cBhvr>
                                    </p:animEffect>
                                  </p:childTnLst>
                                </p:cTn>
                              </p:par>
                              <p:par>
                                <p:cTn id="18" presetID="22" presetClass="entr" presetSubtype="4" fill="hold" nodeType="withEffect">
                                  <p:stCondLst>
                                    <p:cond delay="2600"/>
                                  </p:stCondLst>
                                  <p:childTnLst>
                                    <p:set>
                                      <p:cBhvr>
                                        <p:cTn id="19" dur="1" fill="hold">
                                          <p:stCondLst>
                                            <p:cond delay="0"/>
                                          </p:stCondLst>
                                        </p:cTn>
                                        <p:tgtEl>
                                          <p:spTgt spid="173"/>
                                        </p:tgtEl>
                                        <p:attrNameLst>
                                          <p:attrName>style.visibility</p:attrName>
                                        </p:attrNameLst>
                                      </p:cBhvr>
                                      <p:to>
                                        <p:strVal val="visible"/>
                                      </p:to>
                                    </p:set>
                                    <p:animEffect transition="in" filter="wipe(down)">
                                      <p:cBhvr>
                                        <p:cTn id="20" dur="500"/>
                                        <p:tgtEl>
                                          <p:spTgt spid="173"/>
                                        </p:tgtEl>
                                      </p:cBhvr>
                                    </p:animEffect>
                                  </p:childTnLst>
                                </p:cTn>
                              </p:par>
                              <p:par>
                                <p:cTn id="21" presetID="22" presetClass="entr" presetSubtype="1" fill="hold" nodeType="withEffect">
                                  <p:stCondLst>
                                    <p:cond delay="2900"/>
                                  </p:stCondLst>
                                  <p:childTnLst>
                                    <p:set>
                                      <p:cBhvr>
                                        <p:cTn id="22" dur="1" fill="hold">
                                          <p:stCondLst>
                                            <p:cond delay="0"/>
                                          </p:stCondLst>
                                        </p:cTn>
                                        <p:tgtEl>
                                          <p:spTgt spid="183"/>
                                        </p:tgtEl>
                                        <p:attrNameLst>
                                          <p:attrName>style.visibility</p:attrName>
                                        </p:attrNameLst>
                                      </p:cBhvr>
                                      <p:to>
                                        <p:strVal val="visible"/>
                                      </p:to>
                                    </p:set>
                                    <p:animEffect transition="in" filter="wipe(up)">
                                      <p:cBhvr>
                                        <p:cTn id="23" dur="500"/>
                                        <p:tgtEl>
                                          <p:spTgt spid="183"/>
                                        </p:tgtEl>
                                      </p:cBhvr>
                                    </p:animEffect>
                                  </p:childTnLst>
                                </p:cTn>
                              </p:par>
                              <p:par>
                                <p:cTn id="24" presetID="22" presetClass="entr" presetSubtype="4" fill="hold" nodeType="withEffect">
                                  <p:stCondLst>
                                    <p:cond delay="3200"/>
                                  </p:stCondLst>
                                  <p:childTnLst>
                                    <p:set>
                                      <p:cBhvr>
                                        <p:cTn id="25" dur="1" fill="hold">
                                          <p:stCondLst>
                                            <p:cond delay="0"/>
                                          </p:stCondLst>
                                        </p:cTn>
                                        <p:tgtEl>
                                          <p:spTgt spid="181"/>
                                        </p:tgtEl>
                                        <p:attrNameLst>
                                          <p:attrName>style.visibility</p:attrName>
                                        </p:attrNameLst>
                                      </p:cBhvr>
                                      <p:to>
                                        <p:strVal val="visible"/>
                                      </p:to>
                                    </p:set>
                                    <p:animEffect transition="in" filter="wipe(down)">
                                      <p:cBhvr>
                                        <p:cTn id="26" dur="500"/>
                                        <p:tgtEl>
                                          <p:spTgt spid="181"/>
                                        </p:tgtEl>
                                      </p:cBhvr>
                                    </p:animEffect>
                                  </p:childTnLst>
                                </p:cTn>
                              </p:par>
                              <p:par>
                                <p:cTn id="27" presetID="10" presetClass="entr" presetSubtype="0" fill="hold" grpId="0" nodeType="withEffect">
                                  <p:stCondLst>
                                    <p:cond delay="2500"/>
                                  </p:stCondLst>
                                  <p:childTnLst>
                                    <p:set>
                                      <p:cBhvr>
                                        <p:cTn id="28" dur="1" fill="hold">
                                          <p:stCondLst>
                                            <p:cond delay="0"/>
                                          </p:stCondLst>
                                        </p:cTn>
                                        <p:tgtEl>
                                          <p:spTgt spid="172"/>
                                        </p:tgtEl>
                                        <p:attrNameLst>
                                          <p:attrName>style.visibility</p:attrName>
                                        </p:attrNameLst>
                                      </p:cBhvr>
                                      <p:to>
                                        <p:strVal val="visible"/>
                                      </p:to>
                                    </p:set>
                                    <p:animEffect transition="in" filter="fade">
                                      <p:cBhvr>
                                        <p:cTn id="29" dur="300"/>
                                        <p:tgtEl>
                                          <p:spTgt spid="172"/>
                                        </p:tgtEl>
                                      </p:cBhvr>
                                    </p:animEffect>
                                  </p:childTnLst>
                                </p:cTn>
                              </p:par>
                              <p:par>
                                <p:cTn id="30" presetID="10" presetClass="entr" presetSubtype="0" fill="hold" grpId="0" nodeType="withEffect">
                                  <p:stCondLst>
                                    <p:cond delay="2800"/>
                                  </p:stCondLst>
                                  <p:childTnLst>
                                    <p:set>
                                      <p:cBhvr>
                                        <p:cTn id="31" dur="1" fill="hold">
                                          <p:stCondLst>
                                            <p:cond delay="0"/>
                                          </p:stCondLst>
                                        </p:cTn>
                                        <p:tgtEl>
                                          <p:spTgt spid="176"/>
                                        </p:tgtEl>
                                        <p:attrNameLst>
                                          <p:attrName>style.visibility</p:attrName>
                                        </p:attrNameLst>
                                      </p:cBhvr>
                                      <p:to>
                                        <p:strVal val="visible"/>
                                      </p:to>
                                    </p:set>
                                    <p:animEffect transition="in" filter="fade">
                                      <p:cBhvr>
                                        <p:cTn id="32" dur="300"/>
                                        <p:tgtEl>
                                          <p:spTgt spid="176"/>
                                        </p:tgtEl>
                                      </p:cBhvr>
                                    </p:animEffect>
                                  </p:childTnLst>
                                </p:cTn>
                              </p:par>
                              <p:par>
                                <p:cTn id="33" presetID="10" presetClass="entr" presetSubtype="0" fill="hold" grpId="0" nodeType="withEffect">
                                  <p:stCondLst>
                                    <p:cond delay="3100"/>
                                  </p:stCondLst>
                                  <p:childTnLst>
                                    <p:set>
                                      <p:cBhvr>
                                        <p:cTn id="34" dur="1" fill="hold">
                                          <p:stCondLst>
                                            <p:cond delay="0"/>
                                          </p:stCondLst>
                                        </p:cTn>
                                        <p:tgtEl>
                                          <p:spTgt spid="174"/>
                                        </p:tgtEl>
                                        <p:attrNameLst>
                                          <p:attrName>style.visibility</p:attrName>
                                        </p:attrNameLst>
                                      </p:cBhvr>
                                      <p:to>
                                        <p:strVal val="visible"/>
                                      </p:to>
                                    </p:set>
                                    <p:animEffect transition="in" filter="fade">
                                      <p:cBhvr>
                                        <p:cTn id="35" dur="300"/>
                                        <p:tgtEl>
                                          <p:spTgt spid="174"/>
                                        </p:tgtEl>
                                      </p:cBhvr>
                                    </p:animEffect>
                                  </p:childTnLst>
                                </p:cTn>
                              </p:par>
                              <p:par>
                                <p:cTn id="36" presetID="10" presetClass="entr" presetSubtype="0" fill="hold" grpId="0" nodeType="withEffect">
                                  <p:stCondLst>
                                    <p:cond delay="3400"/>
                                  </p:stCondLst>
                                  <p:childTnLst>
                                    <p:set>
                                      <p:cBhvr>
                                        <p:cTn id="37" dur="1" fill="hold">
                                          <p:stCondLst>
                                            <p:cond delay="0"/>
                                          </p:stCondLst>
                                        </p:cTn>
                                        <p:tgtEl>
                                          <p:spTgt spid="184"/>
                                        </p:tgtEl>
                                        <p:attrNameLst>
                                          <p:attrName>style.visibility</p:attrName>
                                        </p:attrNameLst>
                                      </p:cBhvr>
                                      <p:to>
                                        <p:strVal val="visible"/>
                                      </p:to>
                                    </p:set>
                                    <p:animEffect transition="in" filter="fade">
                                      <p:cBhvr>
                                        <p:cTn id="38" dur="300"/>
                                        <p:tgtEl>
                                          <p:spTgt spid="184"/>
                                        </p:tgtEl>
                                      </p:cBhvr>
                                    </p:animEffect>
                                  </p:childTnLst>
                                </p:cTn>
                              </p:par>
                              <p:par>
                                <p:cTn id="39" presetID="10" presetClass="entr" presetSubtype="0" fill="hold" grpId="0" nodeType="withEffect">
                                  <p:stCondLst>
                                    <p:cond delay="3700"/>
                                  </p:stCondLst>
                                  <p:childTnLst>
                                    <p:set>
                                      <p:cBhvr>
                                        <p:cTn id="40" dur="1" fill="hold">
                                          <p:stCondLst>
                                            <p:cond delay="0"/>
                                          </p:stCondLst>
                                        </p:cTn>
                                        <p:tgtEl>
                                          <p:spTgt spid="182"/>
                                        </p:tgtEl>
                                        <p:attrNameLst>
                                          <p:attrName>style.visibility</p:attrName>
                                        </p:attrNameLst>
                                      </p:cBhvr>
                                      <p:to>
                                        <p:strVal val="visible"/>
                                      </p:to>
                                    </p:set>
                                    <p:animEffect transition="in" filter="fade">
                                      <p:cBhvr>
                                        <p:cTn id="41" dur="3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p:bldP spid="182" grpId="0"/>
      <p:bldP spid="176" grpId="0"/>
      <p:bldP spid="174" grpId="0"/>
      <p:bldP spid="172" grpId="0"/>
      <p:bldP spid="80"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C89C964C-541D-42C8-BBF2-9035D8B94561}"/>
              </a:ext>
            </a:extLst>
          </p:cNvPr>
          <p:cNvSpPr/>
          <p:nvPr/>
        </p:nvSpPr>
        <p:spPr>
          <a:xfrm>
            <a:off x="2877007" y="3218550"/>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Rectangle 190">
            <a:extLst>
              <a:ext uri="{FF2B5EF4-FFF2-40B4-BE49-F238E27FC236}">
                <a16:creationId xmlns:a16="http://schemas.microsoft.com/office/drawing/2014/main" id="{9DF82D93-194D-4815-81C3-387AFB1BEEEA}"/>
              </a:ext>
            </a:extLst>
          </p:cNvPr>
          <p:cNvSpPr/>
          <p:nvPr/>
        </p:nvSpPr>
        <p:spPr>
          <a:xfrm>
            <a:off x="3244394" y="2480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44B870BF-9711-4915-B1DA-89168873AD4E}"/>
              </a:ext>
            </a:extLst>
          </p:cNvPr>
          <p:cNvSpPr txBox="1"/>
          <p:nvPr/>
        </p:nvSpPr>
        <p:spPr>
          <a:xfrm rot="16200000">
            <a:off x="1600852"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192" name="TextBox 191">
            <a:extLst>
              <a:ext uri="{FF2B5EF4-FFF2-40B4-BE49-F238E27FC236}">
                <a16:creationId xmlns:a16="http://schemas.microsoft.com/office/drawing/2014/main" id="{4C9844DF-87BE-4EAD-BAE3-9E8C8B842A75}"/>
              </a:ext>
            </a:extLst>
          </p:cNvPr>
          <p:cNvSpPr txBox="1"/>
          <p:nvPr/>
        </p:nvSpPr>
        <p:spPr>
          <a:xfrm rot="16200000">
            <a:off x="2892883" y="3700184"/>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194" name="Rectangle 193">
            <a:extLst>
              <a:ext uri="{FF2B5EF4-FFF2-40B4-BE49-F238E27FC236}">
                <a16:creationId xmlns:a16="http://schemas.microsoft.com/office/drawing/2014/main" id="{4F163F5B-D551-49C6-8B3F-C7711F6D9AA4}"/>
              </a:ext>
            </a:extLst>
          </p:cNvPr>
          <p:cNvSpPr/>
          <p:nvPr/>
        </p:nvSpPr>
        <p:spPr>
          <a:xfrm>
            <a:off x="7348266" y="3750197"/>
            <a:ext cx="381000" cy="28826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Rectangle 194">
            <a:extLst>
              <a:ext uri="{FF2B5EF4-FFF2-40B4-BE49-F238E27FC236}">
                <a16:creationId xmlns:a16="http://schemas.microsoft.com/office/drawing/2014/main" id="{5A6B31D3-646B-4169-B34E-F2C215798449}"/>
              </a:ext>
            </a:extLst>
          </p:cNvPr>
          <p:cNvSpPr/>
          <p:nvPr/>
        </p:nvSpPr>
        <p:spPr>
          <a:xfrm>
            <a:off x="7715653" y="1990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TextBox 196">
            <a:extLst>
              <a:ext uri="{FF2B5EF4-FFF2-40B4-BE49-F238E27FC236}">
                <a16:creationId xmlns:a16="http://schemas.microsoft.com/office/drawing/2014/main" id="{1CDB8B63-9E38-446B-9731-912F84DA387F}"/>
              </a:ext>
            </a:extLst>
          </p:cNvPr>
          <p:cNvSpPr txBox="1"/>
          <p:nvPr/>
        </p:nvSpPr>
        <p:spPr>
          <a:xfrm rot="16200000">
            <a:off x="6072111"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$4,600\mo</a:t>
            </a:r>
          </a:p>
        </p:txBody>
      </p:sp>
      <p:sp>
        <p:nvSpPr>
          <p:cNvPr id="198" name="TextBox 197">
            <a:extLst>
              <a:ext uri="{FF2B5EF4-FFF2-40B4-BE49-F238E27FC236}">
                <a16:creationId xmlns:a16="http://schemas.microsoft.com/office/drawing/2014/main" id="{4F39CE33-EBC2-40A7-BBCD-37B9C9C446AD}"/>
              </a:ext>
            </a:extLst>
          </p:cNvPr>
          <p:cNvSpPr txBox="1"/>
          <p:nvPr/>
        </p:nvSpPr>
        <p:spPr>
          <a:xfrm rot="16200000">
            <a:off x="7362539"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01" name="Rectangle 200">
            <a:extLst>
              <a:ext uri="{FF2B5EF4-FFF2-40B4-BE49-F238E27FC236}">
                <a16:creationId xmlns:a16="http://schemas.microsoft.com/office/drawing/2014/main" id="{3F313C95-DA6B-49AD-9A10-7FB14A767A75}"/>
              </a:ext>
            </a:extLst>
          </p:cNvPr>
          <p:cNvSpPr/>
          <p:nvPr/>
        </p:nvSpPr>
        <p:spPr>
          <a:xfrm>
            <a:off x="11819525" y="1779616"/>
            <a:ext cx="381000" cy="48532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Rectangle 201">
            <a:extLst>
              <a:ext uri="{FF2B5EF4-FFF2-40B4-BE49-F238E27FC236}">
                <a16:creationId xmlns:a16="http://schemas.microsoft.com/office/drawing/2014/main" id="{B3B92752-0B6C-43A3-A6B1-27CEEE7B2EF1}"/>
              </a:ext>
            </a:extLst>
          </p:cNvPr>
          <p:cNvSpPr/>
          <p:nvPr/>
        </p:nvSpPr>
        <p:spPr>
          <a:xfrm>
            <a:off x="12186912" y="2480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6" name="TextBox 205">
            <a:extLst>
              <a:ext uri="{FF2B5EF4-FFF2-40B4-BE49-F238E27FC236}">
                <a16:creationId xmlns:a16="http://schemas.microsoft.com/office/drawing/2014/main" id="{AF956DCB-05DF-4731-B6F2-9FA47F087B1D}"/>
              </a:ext>
            </a:extLst>
          </p:cNvPr>
          <p:cNvSpPr txBox="1"/>
          <p:nvPr/>
        </p:nvSpPr>
        <p:spPr>
          <a:xfrm rot="16200000">
            <a:off x="10543370"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08" name="TextBox 207">
            <a:extLst>
              <a:ext uri="{FF2B5EF4-FFF2-40B4-BE49-F238E27FC236}">
                <a16:creationId xmlns:a16="http://schemas.microsoft.com/office/drawing/2014/main" id="{45803A9D-1DB3-4F7E-A096-CFDA76E9B07E}"/>
              </a:ext>
            </a:extLst>
          </p:cNvPr>
          <p:cNvSpPr txBox="1"/>
          <p:nvPr/>
        </p:nvSpPr>
        <p:spPr>
          <a:xfrm rot="16200000">
            <a:off x="11833798"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1" name="Rectangle 210">
            <a:extLst>
              <a:ext uri="{FF2B5EF4-FFF2-40B4-BE49-F238E27FC236}">
                <a16:creationId xmlns:a16="http://schemas.microsoft.com/office/drawing/2014/main" id="{D52C8357-7754-40B8-B854-02A6C4387820}"/>
              </a:ext>
            </a:extLst>
          </p:cNvPr>
          <p:cNvSpPr/>
          <p:nvPr/>
        </p:nvSpPr>
        <p:spPr>
          <a:xfrm>
            <a:off x="16290784" y="3218550"/>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69E3CA10-6C02-4A68-AA61-E8AB21371781}"/>
              </a:ext>
            </a:extLst>
          </p:cNvPr>
          <p:cNvSpPr/>
          <p:nvPr/>
        </p:nvSpPr>
        <p:spPr>
          <a:xfrm>
            <a:off x="16658171" y="1990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TextBox 213">
            <a:extLst>
              <a:ext uri="{FF2B5EF4-FFF2-40B4-BE49-F238E27FC236}">
                <a16:creationId xmlns:a16="http://schemas.microsoft.com/office/drawing/2014/main" id="{53C07E0B-020A-4F36-81F4-D0E476FB5A2A}"/>
              </a:ext>
            </a:extLst>
          </p:cNvPr>
          <p:cNvSpPr txBox="1"/>
          <p:nvPr/>
        </p:nvSpPr>
        <p:spPr>
          <a:xfrm rot="16200000">
            <a:off x="15014629"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15" name="TextBox 214">
            <a:extLst>
              <a:ext uri="{FF2B5EF4-FFF2-40B4-BE49-F238E27FC236}">
                <a16:creationId xmlns:a16="http://schemas.microsoft.com/office/drawing/2014/main" id="{66EDCDF8-6CE3-4254-9B3D-14CC2208135F}"/>
              </a:ext>
            </a:extLst>
          </p:cNvPr>
          <p:cNvSpPr txBox="1"/>
          <p:nvPr/>
        </p:nvSpPr>
        <p:spPr>
          <a:xfrm rot="16200000">
            <a:off x="16305057"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7" name="Rectangle 216">
            <a:extLst>
              <a:ext uri="{FF2B5EF4-FFF2-40B4-BE49-F238E27FC236}">
                <a16:creationId xmlns:a16="http://schemas.microsoft.com/office/drawing/2014/main" id="{146F97AC-EF39-4AB9-8D49-453D0CD10C54}"/>
              </a:ext>
            </a:extLst>
          </p:cNvPr>
          <p:cNvSpPr/>
          <p:nvPr/>
        </p:nvSpPr>
        <p:spPr>
          <a:xfrm>
            <a:off x="20762042" y="3842795"/>
            <a:ext cx="381000" cy="2790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8" name="Rectangle 217">
            <a:extLst>
              <a:ext uri="{FF2B5EF4-FFF2-40B4-BE49-F238E27FC236}">
                <a16:creationId xmlns:a16="http://schemas.microsoft.com/office/drawing/2014/main" id="{4FBF3986-C991-4D1F-97A3-7DA7DCBBBD37}"/>
              </a:ext>
            </a:extLst>
          </p:cNvPr>
          <p:cNvSpPr/>
          <p:nvPr/>
        </p:nvSpPr>
        <p:spPr>
          <a:xfrm>
            <a:off x="21129429" y="3333508"/>
            <a:ext cx="381000" cy="32993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TextBox 219">
            <a:extLst>
              <a:ext uri="{FF2B5EF4-FFF2-40B4-BE49-F238E27FC236}">
                <a16:creationId xmlns:a16="http://schemas.microsoft.com/office/drawing/2014/main" id="{70BB2EE9-2F43-40A2-A6FA-8CDCA8FAE36F}"/>
              </a:ext>
            </a:extLst>
          </p:cNvPr>
          <p:cNvSpPr txBox="1"/>
          <p:nvPr/>
        </p:nvSpPr>
        <p:spPr>
          <a:xfrm rot="16200000">
            <a:off x="19485887"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21" name="TextBox 220">
            <a:extLst>
              <a:ext uri="{FF2B5EF4-FFF2-40B4-BE49-F238E27FC236}">
                <a16:creationId xmlns:a16="http://schemas.microsoft.com/office/drawing/2014/main" id="{158FBB5E-CE9D-449E-9BCA-5077F40385C6}"/>
              </a:ext>
            </a:extLst>
          </p:cNvPr>
          <p:cNvSpPr txBox="1"/>
          <p:nvPr/>
        </p:nvSpPr>
        <p:spPr>
          <a:xfrm rot="16200000">
            <a:off x="20776315"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useBgFill="1">
        <p:nvSpPr>
          <p:cNvPr id="39" name="Rectangle 38">
            <a:extLst>
              <a:ext uri="{FF2B5EF4-FFF2-40B4-BE49-F238E27FC236}">
                <a16:creationId xmlns:a16="http://schemas.microsoft.com/office/drawing/2014/main" id="{EC77DDAD-8365-4F91-A114-2651F5DFA4DF}"/>
              </a:ext>
            </a:extLst>
          </p:cNvPr>
          <p:cNvSpPr/>
          <p:nvPr/>
        </p:nvSpPr>
        <p:spPr>
          <a:xfrm>
            <a:off x="1563688" y="6832982"/>
            <a:ext cx="21259800" cy="78664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4912F41-8314-4222-8F8B-62221C55F98F}"/>
              </a:ext>
            </a:extLst>
          </p:cNvPr>
          <p:cNvGrpSpPr/>
          <p:nvPr/>
        </p:nvGrpSpPr>
        <p:grpSpPr>
          <a:xfrm>
            <a:off x="-434375" y="5992390"/>
            <a:ext cx="25255924" cy="910371"/>
            <a:chOff x="-434375" y="5992390"/>
            <a:chExt cx="25255924" cy="910371"/>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34375" y="5992390"/>
              <a:ext cx="2859752" cy="910371"/>
            </a:xfrm>
            <a:prstGeom prst="rect">
              <a:avLst/>
            </a:prstGeom>
          </p:spPr>
        </p:pic>
        <p:pic>
          <p:nvPicPr>
            <p:cNvPr id="141" name="Graphic 140">
              <a:extLst>
                <a:ext uri="{FF2B5EF4-FFF2-40B4-BE49-F238E27FC236}">
                  <a16:creationId xmlns:a16="http://schemas.microsoft.com/office/drawing/2014/main" id="{5BADC16E-94CE-4B5A-887B-884C83669FF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348581" y="5992390"/>
              <a:ext cx="2859752" cy="910371"/>
            </a:xfrm>
            <a:prstGeom prst="rect">
              <a:avLst/>
            </a:prstGeom>
          </p:spPr>
        </p:pic>
        <p:pic>
          <p:nvPicPr>
            <p:cNvPr id="144" name="Graphic 143">
              <a:extLst>
                <a:ext uri="{FF2B5EF4-FFF2-40B4-BE49-F238E27FC236}">
                  <a16:creationId xmlns:a16="http://schemas.microsoft.com/office/drawing/2014/main" id="{0BC6C0D9-5E53-4BB8-8D90-1304883FEE5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171294" y="5992390"/>
              <a:ext cx="2859752" cy="910371"/>
            </a:xfrm>
            <a:prstGeom prst="rect">
              <a:avLst/>
            </a:prstGeom>
          </p:spPr>
        </p:pic>
        <p:pic>
          <p:nvPicPr>
            <p:cNvPr id="147" name="Graphic 146">
              <a:extLst>
                <a:ext uri="{FF2B5EF4-FFF2-40B4-BE49-F238E27FC236}">
                  <a16:creationId xmlns:a16="http://schemas.microsoft.com/office/drawing/2014/main" id="{A5294A95-DE3B-47D6-BCDC-FA4C4407DC2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7954250" y="5992390"/>
              <a:ext cx="2859752" cy="910371"/>
            </a:xfrm>
            <a:prstGeom prst="rect">
              <a:avLst/>
            </a:prstGeom>
          </p:spPr>
        </p:pic>
        <p:pic>
          <p:nvPicPr>
            <p:cNvPr id="161" name="Graphic 160">
              <a:extLst>
                <a:ext uri="{FF2B5EF4-FFF2-40B4-BE49-F238E27FC236}">
                  <a16:creationId xmlns:a16="http://schemas.microsoft.com/office/drawing/2014/main" id="{B298EE07-60C9-4BBF-8219-1BCFD100DB4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750459" y="5992390"/>
              <a:ext cx="2859752" cy="910371"/>
            </a:xfrm>
            <a:prstGeom prst="rect">
              <a:avLst/>
            </a:prstGeom>
          </p:spPr>
        </p:pic>
        <p:pic>
          <p:nvPicPr>
            <p:cNvPr id="159" name="Graphic 158">
              <a:extLst>
                <a:ext uri="{FF2B5EF4-FFF2-40B4-BE49-F238E27FC236}">
                  <a16:creationId xmlns:a16="http://schemas.microsoft.com/office/drawing/2014/main" id="{8579781A-98F0-4281-92AB-D3DFC64CA36E}"/>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3533415" y="5992390"/>
              <a:ext cx="2859752" cy="910371"/>
            </a:xfrm>
            <a:prstGeom prst="rect">
              <a:avLst/>
            </a:prstGeom>
          </p:spPr>
        </p:pic>
        <p:pic>
          <p:nvPicPr>
            <p:cNvPr id="157" name="Graphic 156">
              <a:extLst>
                <a:ext uri="{FF2B5EF4-FFF2-40B4-BE49-F238E27FC236}">
                  <a16:creationId xmlns:a16="http://schemas.microsoft.com/office/drawing/2014/main" id="{00C99AE2-83CA-4729-A8BE-5B1FF1985F8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6356128" y="5992390"/>
              <a:ext cx="2859752" cy="910371"/>
            </a:xfrm>
            <a:prstGeom prst="rect">
              <a:avLst/>
            </a:prstGeom>
          </p:spPr>
        </p:pic>
        <p:pic>
          <p:nvPicPr>
            <p:cNvPr id="155" name="Graphic 154">
              <a:extLst>
                <a:ext uri="{FF2B5EF4-FFF2-40B4-BE49-F238E27FC236}">
                  <a16:creationId xmlns:a16="http://schemas.microsoft.com/office/drawing/2014/main" id="{A3B93C37-2D66-46F4-AC08-1CFE3EC79C4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9139084" y="5992390"/>
              <a:ext cx="2859752" cy="910371"/>
            </a:xfrm>
            <a:prstGeom prst="rect">
              <a:avLst/>
            </a:prstGeom>
          </p:spPr>
        </p:pic>
        <p:pic>
          <p:nvPicPr>
            <p:cNvPr id="164" name="Graphic 163">
              <a:extLst>
                <a:ext uri="{FF2B5EF4-FFF2-40B4-BE49-F238E27FC236}">
                  <a16:creationId xmlns:a16="http://schemas.microsoft.com/office/drawing/2014/main" id="{20F59C31-0F45-4F0B-ADD9-47ADEBD567C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1961797" y="5992390"/>
              <a:ext cx="2859752" cy="910371"/>
            </a:xfrm>
            <a:prstGeom prst="rect">
              <a:avLst/>
            </a:prstGeom>
          </p:spPr>
        </p:pic>
      </p:grpSp>
      <p:grpSp>
        <p:nvGrpSpPr>
          <p:cNvPr id="32" name="Group 31">
            <a:extLst>
              <a:ext uri="{FF2B5EF4-FFF2-40B4-BE49-F238E27FC236}">
                <a16:creationId xmlns:a16="http://schemas.microsoft.com/office/drawing/2014/main" id="{3303D925-E9C5-46B0-9827-C3493ECF231D}"/>
              </a:ext>
            </a:extLst>
          </p:cNvPr>
          <p:cNvGrpSpPr/>
          <p:nvPr/>
        </p:nvGrpSpPr>
        <p:grpSpPr>
          <a:xfrm>
            <a:off x="-434375" y="6299145"/>
            <a:ext cx="25246028" cy="296860"/>
            <a:chOff x="-434375" y="6299145"/>
            <a:chExt cx="25246028" cy="296860"/>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34375" y="6299145"/>
              <a:ext cx="2849856" cy="296860"/>
            </a:xfrm>
            <a:prstGeom prst="rect">
              <a:avLst/>
            </a:prstGeom>
          </p:spPr>
        </p:pic>
        <p:pic>
          <p:nvPicPr>
            <p:cNvPr id="142" name="Graphic 141">
              <a:extLst>
                <a:ext uri="{FF2B5EF4-FFF2-40B4-BE49-F238E27FC236}">
                  <a16:creationId xmlns:a16="http://schemas.microsoft.com/office/drawing/2014/main" id="{EACF4913-6FCC-4067-BCC3-EEC92052459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348581" y="6299145"/>
              <a:ext cx="2849856" cy="296860"/>
            </a:xfrm>
            <a:prstGeom prst="rect">
              <a:avLst/>
            </a:prstGeom>
          </p:spPr>
        </p:pic>
        <p:pic>
          <p:nvPicPr>
            <p:cNvPr id="145" name="Graphic 144">
              <a:extLst>
                <a:ext uri="{FF2B5EF4-FFF2-40B4-BE49-F238E27FC236}">
                  <a16:creationId xmlns:a16="http://schemas.microsoft.com/office/drawing/2014/main" id="{E5C658EA-CA4A-4DA3-B227-6D20053E7D9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171294" y="6299145"/>
              <a:ext cx="2849856" cy="296860"/>
            </a:xfrm>
            <a:prstGeom prst="rect">
              <a:avLst/>
            </a:prstGeom>
          </p:spPr>
        </p:pic>
        <p:pic>
          <p:nvPicPr>
            <p:cNvPr id="148" name="Graphic 147">
              <a:extLst>
                <a:ext uri="{FF2B5EF4-FFF2-40B4-BE49-F238E27FC236}">
                  <a16:creationId xmlns:a16="http://schemas.microsoft.com/office/drawing/2014/main" id="{1B2D1B01-1EF5-44CD-B289-ACD0AE5CED3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954250" y="6299145"/>
              <a:ext cx="2849856" cy="296860"/>
            </a:xfrm>
            <a:prstGeom prst="rect">
              <a:avLst/>
            </a:prstGeom>
          </p:spPr>
        </p:pic>
        <p:pic>
          <p:nvPicPr>
            <p:cNvPr id="162" name="Graphic 161">
              <a:extLst>
                <a:ext uri="{FF2B5EF4-FFF2-40B4-BE49-F238E27FC236}">
                  <a16:creationId xmlns:a16="http://schemas.microsoft.com/office/drawing/2014/main" id="{2C06B1F9-E3C8-46E4-87A0-987EC43A32A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750459" y="6299145"/>
              <a:ext cx="2849856" cy="296860"/>
            </a:xfrm>
            <a:prstGeom prst="rect">
              <a:avLst/>
            </a:prstGeom>
          </p:spPr>
        </p:pic>
        <p:pic>
          <p:nvPicPr>
            <p:cNvPr id="160" name="Graphic 159">
              <a:extLst>
                <a:ext uri="{FF2B5EF4-FFF2-40B4-BE49-F238E27FC236}">
                  <a16:creationId xmlns:a16="http://schemas.microsoft.com/office/drawing/2014/main" id="{858844E9-9F99-448D-94F7-483CB594D5B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3533415" y="6299145"/>
              <a:ext cx="2849856" cy="296860"/>
            </a:xfrm>
            <a:prstGeom prst="rect">
              <a:avLst/>
            </a:prstGeom>
          </p:spPr>
        </p:pic>
        <p:pic>
          <p:nvPicPr>
            <p:cNvPr id="158" name="Graphic 157">
              <a:extLst>
                <a:ext uri="{FF2B5EF4-FFF2-40B4-BE49-F238E27FC236}">
                  <a16:creationId xmlns:a16="http://schemas.microsoft.com/office/drawing/2014/main" id="{5F27CF92-E9DB-4462-9471-7933A46C359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6356128" y="6299145"/>
              <a:ext cx="2849856" cy="296860"/>
            </a:xfrm>
            <a:prstGeom prst="rect">
              <a:avLst/>
            </a:prstGeom>
          </p:spPr>
        </p:pic>
        <p:pic>
          <p:nvPicPr>
            <p:cNvPr id="156" name="Graphic 155">
              <a:extLst>
                <a:ext uri="{FF2B5EF4-FFF2-40B4-BE49-F238E27FC236}">
                  <a16:creationId xmlns:a16="http://schemas.microsoft.com/office/drawing/2014/main" id="{A7F913DB-E51D-4181-AEEA-09691874153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139084" y="6299145"/>
              <a:ext cx="2849856" cy="296860"/>
            </a:xfrm>
            <a:prstGeom prst="rect">
              <a:avLst/>
            </a:prstGeom>
          </p:spPr>
        </p:pic>
        <p:pic>
          <p:nvPicPr>
            <p:cNvPr id="165" name="Graphic 164">
              <a:extLst>
                <a:ext uri="{FF2B5EF4-FFF2-40B4-BE49-F238E27FC236}">
                  <a16:creationId xmlns:a16="http://schemas.microsoft.com/office/drawing/2014/main" id="{A111A9B7-255F-4F48-9486-CE79465E39D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1961797" y="6299145"/>
              <a:ext cx="2849856" cy="296860"/>
            </a:xfrm>
            <a:prstGeom prst="rect">
              <a:avLst/>
            </a:prstGeom>
          </p:spPr>
        </p:pic>
      </p:grpSp>
      <p:sp>
        <p:nvSpPr>
          <p:cNvPr id="170" name="Oval 169">
            <a:extLst>
              <a:ext uri="{FF2B5EF4-FFF2-40B4-BE49-F238E27FC236}">
                <a16:creationId xmlns:a16="http://schemas.microsoft.com/office/drawing/2014/main" id="{BFD2D8F4-3649-4ED0-9EDA-4EB5257C900A}"/>
              </a:ext>
            </a:extLst>
          </p:cNvPr>
          <p:cNvSpPr/>
          <p:nvPr/>
        </p:nvSpPr>
        <p:spPr>
          <a:xfrm>
            <a:off x="2094515"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399D4E0C-6BA6-4531-A74D-E88757D3AD86}"/>
              </a:ext>
            </a:extLst>
          </p:cNvPr>
          <p:cNvSpPr/>
          <p:nvPr/>
        </p:nvSpPr>
        <p:spPr>
          <a:xfrm>
            <a:off x="6565774"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8B6DFF95-C2CD-43BB-9C72-2CD5E29CC134}"/>
              </a:ext>
            </a:extLst>
          </p:cNvPr>
          <p:cNvSpPr/>
          <p:nvPr/>
        </p:nvSpPr>
        <p:spPr>
          <a:xfrm>
            <a:off x="11037033"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Oval 178">
            <a:extLst>
              <a:ext uri="{FF2B5EF4-FFF2-40B4-BE49-F238E27FC236}">
                <a16:creationId xmlns:a16="http://schemas.microsoft.com/office/drawing/2014/main" id="{E4D8F9B4-CEA6-4839-ACF6-D25D0743579A}"/>
              </a:ext>
            </a:extLst>
          </p:cNvPr>
          <p:cNvSpPr/>
          <p:nvPr/>
        </p:nvSpPr>
        <p:spPr>
          <a:xfrm>
            <a:off x="15508292"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Oval 179">
            <a:extLst>
              <a:ext uri="{FF2B5EF4-FFF2-40B4-BE49-F238E27FC236}">
                <a16:creationId xmlns:a16="http://schemas.microsoft.com/office/drawing/2014/main" id="{AB52D6B4-3F1B-44BC-A29B-D0B46016F02C}"/>
              </a:ext>
            </a:extLst>
          </p:cNvPr>
          <p:cNvSpPr/>
          <p:nvPr/>
        </p:nvSpPr>
        <p:spPr>
          <a:xfrm>
            <a:off x="19979550"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TextBox 185">
            <a:extLst>
              <a:ext uri="{FF2B5EF4-FFF2-40B4-BE49-F238E27FC236}">
                <a16:creationId xmlns:a16="http://schemas.microsoft.com/office/drawing/2014/main" id="{82078CBB-E677-42F1-9497-5D65FE8716A4}"/>
              </a:ext>
            </a:extLst>
          </p:cNvPr>
          <p:cNvSpPr txBox="1"/>
          <p:nvPr/>
        </p:nvSpPr>
        <p:spPr>
          <a:xfrm>
            <a:off x="15277934"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7" name="TextBox 186">
            <a:extLst>
              <a:ext uri="{FF2B5EF4-FFF2-40B4-BE49-F238E27FC236}">
                <a16:creationId xmlns:a16="http://schemas.microsoft.com/office/drawing/2014/main" id="{0F61CAB9-2847-4EBD-BDEF-B8855750C564}"/>
              </a:ext>
            </a:extLst>
          </p:cNvPr>
          <p:cNvSpPr txBox="1"/>
          <p:nvPr/>
        </p:nvSpPr>
        <p:spPr>
          <a:xfrm>
            <a:off x="19672406"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8" name="TextBox 187">
            <a:extLst>
              <a:ext uri="{FF2B5EF4-FFF2-40B4-BE49-F238E27FC236}">
                <a16:creationId xmlns:a16="http://schemas.microsoft.com/office/drawing/2014/main" id="{65B1D898-E60F-4EA5-9B87-624F5570BCA0}"/>
              </a:ext>
            </a:extLst>
          </p:cNvPr>
          <p:cNvSpPr txBox="1"/>
          <p:nvPr/>
        </p:nvSpPr>
        <p:spPr>
          <a:xfrm>
            <a:off x="6488988"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9" name="TextBox 188">
            <a:extLst>
              <a:ext uri="{FF2B5EF4-FFF2-40B4-BE49-F238E27FC236}">
                <a16:creationId xmlns:a16="http://schemas.microsoft.com/office/drawing/2014/main" id="{2BFA4D65-FB0C-4280-AEE1-32EAABB3B6B9}"/>
              </a:ext>
            </a:extLst>
          </p:cNvPr>
          <p:cNvSpPr txBox="1"/>
          <p:nvPr/>
        </p:nvSpPr>
        <p:spPr>
          <a:xfrm>
            <a:off x="10883461" y="7804854"/>
            <a:ext cx="2326430" cy="16927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90" name="TextBox 189">
            <a:extLst>
              <a:ext uri="{FF2B5EF4-FFF2-40B4-BE49-F238E27FC236}">
                <a16:creationId xmlns:a16="http://schemas.microsoft.com/office/drawing/2014/main" id="{CF644C2D-5BDE-4F26-B248-06F08DA47163}"/>
              </a:ext>
            </a:extLst>
          </p:cNvPr>
          <p:cNvSpPr txBox="1"/>
          <p:nvPr/>
        </p:nvSpPr>
        <p:spPr>
          <a:xfrm>
            <a:off x="2094515"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CEC7AFCD-5CC3-4025-AF79-F9B82C67A6F3}"/>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CB8A3809-A84F-4A9B-A78F-232ECCA517EF}"/>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E0BBF5E8-7889-4823-A93B-598F33FF0C61}"/>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8BFD3088-9F17-4C2E-A46B-8CF47248AA04}"/>
              </a:ext>
            </a:extLst>
          </p:cNvPr>
          <p:cNvSpPr>
            <a:spLocks noGrp="1"/>
          </p:cNvSpPr>
          <p:nvPr>
            <p:ph type="pic" sz="quarter" idx="18"/>
          </p:nvPr>
        </p:nvSpPr>
        <p:spPr/>
      </p:sp>
      <p:sp>
        <p:nvSpPr>
          <p:cNvPr id="11" name="Picture Placeholder 10">
            <a:extLst>
              <a:ext uri="{FF2B5EF4-FFF2-40B4-BE49-F238E27FC236}">
                <a16:creationId xmlns:a16="http://schemas.microsoft.com/office/drawing/2014/main" id="{07D7457C-9D14-4A12-8359-40B30880510C}"/>
              </a:ext>
            </a:extLst>
          </p:cNvPr>
          <p:cNvSpPr>
            <a:spLocks noGrp="1"/>
          </p:cNvSpPr>
          <p:nvPr>
            <p:ph type="pic" sz="quarter" idx="19"/>
          </p:nvPr>
        </p:nvSpPr>
        <p:spPr/>
      </p:sp>
    </p:spTree>
    <p:extLst>
      <p:ext uri="{BB962C8B-B14F-4D97-AF65-F5344CB8AC3E}">
        <p14:creationId xmlns:p14="http://schemas.microsoft.com/office/powerpoint/2010/main" val="427039978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ppt_x"/>
                                          </p:val>
                                        </p:tav>
                                        <p:tav tm="100000">
                                          <p:val>
                                            <p:strVal val="#ppt_x"/>
                                          </p:val>
                                        </p:tav>
                                      </p:tavLst>
                                    </p:anim>
                                    <p:anim calcmode="lin" valueType="num">
                                      <p:cBhvr additive="base">
                                        <p:cTn id="8" dur="1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91"/>
                                        </p:tgtEl>
                                        <p:attrNameLst>
                                          <p:attrName>style.visibility</p:attrName>
                                        </p:attrNameLst>
                                      </p:cBhvr>
                                      <p:to>
                                        <p:strVal val="visible"/>
                                      </p:to>
                                    </p:set>
                                    <p:anim calcmode="lin" valueType="num">
                                      <p:cBhvr additive="base">
                                        <p:cTn id="11" dur="1000" fill="hold"/>
                                        <p:tgtEl>
                                          <p:spTgt spid="191"/>
                                        </p:tgtEl>
                                        <p:attrNameLst>
                                          <p:attrName>ppt_x</p:attrName>
                                        </p:attrNameLst>
                                      </p:cBhvr>
                                      <p:tavLst>
                                        <p:tav tm="0">
                                          <p:val>
                                            <p:strVal val="#ppt_x"/>
                                          </p:val>
                                        </p:tav>
                                        <p:tav tm="100000">
                                          <p:val>
                                            <p:strVal val="#ppt_x"/>
                                          </p:val>
                                        </p:tav>
                                      </p:tavLst>
                                    </p:anim>
                                    <p:anim calcmode="lin" valueType="num">
                                      <p:cBhvr additive="base">
                                        <p:cTn id="12" dur="1000" fill="hold"/>
                                        <p:tgtEl>
                                          <p:spTgt spid="19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1000" fill="hold"/>
                                        <p:tgtEl>
                                          <p:spTgt spid="33"/>
                                        </p:tgtEl>
                                        <p:attrNameLst>
                                          <p:attrName>ppt_x</p:attrName>
                                        </p:attrNameLst>
                                      </p:cBhvr>
                                      <p:tavLst>
                                        <p:tav tm="0">
                                          <p:val>
                                            <p:strVal val="#ppt_x"/>
                                          </p:val>
                                        </p:tav>
                                        <p:tav tm="100000">
                                          <p:val>
                                            <p:strVal val="#ppt_x"/>
                                          </p:val>
                                        </p:tav>
                                      </p:tavLst>
                                    </p:anim>
                                    <p:anim calcmode="lin" valueType="num">
                                      <p:cBhvr additive="base">
                                        <p:cTn id="16" dur="10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2"/>
                                        </p:tgtEl>
                                        <p:attrNameLst>
                                          <p:attrName>style.visibility</p:attrName>
                                        </p:attrNameLst>
                                      </p:cBhvr>
                                      <p:to>
                                        <p:strVal val="visible"/>
                                      </p:to>
                                    </p:set>
                                    <p:anim calcmode="lin" valueType="num">
                                      <p:cBhvr additive="base">
                                        <p:cTn id="19" dur="1000" fill="hold"/>
                                        <p:tgtEl>
                                          <p:spTgt spid="192"/>
                                        </p:tgtEl>
                                        <p:attrNameLst>
                                          <p:attrName>ppt_x</p:attrName>
                                        </p:attrNameLst>
                                      </p:cBhvr>
                                      <p:tavLst>
                                        <p:tav tm="0">
                                          <p:val>
                                            <p:strVal val="#ppt_x"/>
                                          </p:val>
                                        </p:tav>
                                        <p:tav tm="100000">
                                          <p:val>
                                            <p:strVal val="#ppt_x"/>
                                          </p:val>
                                        </p:tav>
                                      </p:tavLst>
                                    </p:anim>
                                    <p:anim calcmode="lin" valueType="num">
                                      <p:cBhvr additive="base">
                                        <p:cTn id="20" dur="1000" fill="hold"/>
                                        <p:tgtEl>
                                          <p:spTgt spid="19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94"/>
                                        </p:tgtEl>
                                        <p:attrNameLst>
                                          <p:attrName>style.visibility</p:attrName>
                                        </p:attrNameLst>
                                      </p:cBhvr>
                                      <p:to>
                                        <p:strVal val="visible"/>
                                      </p:to>
                                    </p:set>
                                    <p:anim calcmode="lin" valueType="num">
                                      <p:cBhvr additive="base">
                                        <p:cTn id="23" dur="1000" fill="hold"/>
                                        <p:tgtEl>
                                          <p:spTgt spid="194"/>
                                        </p:tgtEl>
                                        <p:attrNameLst>
                                          <p:attrName>ppt_x</p:attrName>
                                        </p:attrNameLst>
                                      </p:cBhvr>
                                      <p:tavLst>
                                        <p:tav tm="0">
                                          <p:val>
                                            <p:strVal val="#ppt_x"/>
                                          </p:val>
                                        </p:tav>
                                        <p:tav tm="100000">
                                          <p:val>
                                            <p:strVal val="#ppt_x"/>
                                          </p:val>
                                        </p:tav>
                                      </p:tavLst>
                                    </p:anim>
                                    <p:anim calcmode="lin" valueType="num">
                                      <p:cBhvr additive="base">
                                        <p:cTn id="24" dur="1000" fill="hold"/>
                                        <p:tgtEl>
                                          <p:spTgt spid="19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1000" fill="hold"/>
                                        <p:tgtEl>
                                          <p:spTgt spid="195"/>
                                        </p:tgtEl>
                                        <p:attrNameLst>
                                          <p:attrName>ppt_x</p:attrName>
                                        </p:attrNameLst>
                                      </p:cBhvr>
                                      <p:tavLst>
                                        <p:tav tm="0">
                                          <p:val>
                                            <p:strVal val="#ppt_x"/>
                                          </p:val>
                                        </p:tav>
                                        <p:tav tm="100000">
                                          <p:val>
                                            <p:strVal val="#ppt_x"/>
                                          </p:val>
                                        </p:tav>
                                      </p:tavLst>
                                    </p:anim>
                                    <p:anim calcmode="lin" valueType="num">
                                      <p:cBhvr additive="base">
                                        <p:cTn id="28" dur="1000" fill="hold"/>
                                        <p:tgtEl>
                                          <p:spTgt spid="19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97"/>
                                        </p:tgtEl>
                                        <p:attrNameLst>
                                          <p:attrName>style.visibility</p:attrName>
                                        </p:attrNameLst>
                                      </p:cBhvr>
                                      <p:to>
                                        <p:strVal val="visible"/>
                                      </p:to>
                                    </p:set>
                                    <p:anim calcmode="lin" valueType="num">
                                      <p:cBhvr additive="base">
                                        <p:cTn id="31" dur="1000" fill="hold"/>
                                        <p:tgtEl>
                                          <p:spTgt spid="197"/>
                                        </p:tgtEl>
                                        <p:attrNameLst>
                                          <p:attrName>ppt_x</p:attrName>
                                        </p:attrNameLst>
                                      </p:cBhvr>
                                      <p:tavLst>
                                        <p:tav tm="0">
                                          <p:val>
                                            <p:strVal val="#ppt_x"/>
                                          </p:val>
                                        </p:tav>
                                        <p:tav tm="100000">
                                          <p:val>
                                            <p:strVal val="#ppt_x"/>
                                          </p:val>
                                        </p:tav>
                                      </p:tavLst>
                                    </p:anim>
                                    <p:anim calcmode="lin" valueType="num">
                                      <p:cBhvr additive="base">
                                        <p:cTn id="32" dur="1000" fill="hold"/>
                                        <p:tgtEl>
                                          <p:spTgt spid="19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98"/>
                                        </p:tgtEl>
                                        <p:attrNameLst>
                                          <p:attrName>style.visibility</p:attrName>
                                        </p:attrNameLst>
                                      </p:cBhvr>
                                      <p:to>
                                        <p:strVal val="visible"/>
                                      </p:to>
                                    </p:set>
                                    <p:anim calcmode="lin" valueType="num">
                                      <p:cBhvr additive="base">
                                        <p:cTn id="35" dur="1000" fill="hold"/>
                                        <p:tgtEl>
                                          <p:spTgt spid="198"/>
                                        </p:tgtEl>
                                        <p:attrNameLst>
                                          <p:attrName>ppt_x</p:attrName>
                                        </p:attrNameLst>
                                      </p:cBhvr>
                                      <p:tavLst>
                                        <p:tav tm="0">
                                          <p:val>
                                            <p:strVal val="#ppt_x"/>
                                          </p:val>
                                        </p:tav>
                                        <p:tav tm="100000">
                                          <p:val>
                                            <p:strVal val="#ppt_x"/>
                                          </p:val>
                                        </p:tav>
                                      </p:tavLst>
                                    </p:anim>
                                    <p:anim calcmode="lin" valueType="num">
                                      <p:cBhvr additive="base">
                                        <p:cTn id="36" dur="1000" fill="hold"/>
                                        <p:tgtEl>
                                          <p:spTgt spid="19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1000" fill="hold"/>
                                        <p:tgtEl>
                                          <p:spTgt spid="201"/>
                                        </p:tgtEl>
                                        <p:attrNameLst>
                                          <p:attrName>ppt_x</p:attrName>
                                        </p:attrNameLst>
                                      </p:cBhvr>
                                      <p:tavLst>
                                        <p:tav tm="0">
                                          <p:val>
                                            <p:strVal val="#ppt_x"/>
                                          </p:val>
                                        </p:tav>
                                        <p:tav tm="100000">
                                          <p:val>
                                            <p:strVal val="#ppt_x"/>
                                          </p:val>
                                        </p:tav>
                                      </p:tavLst>
                                    </p:anim>
                                    <p:anim calcmode="lin" valueType="num">
                                      <p:cBhvr additive="base">
                                        <p:cTn id="40" dur="1000" fill="hold"/>
                                        <p:tgtEl>
                                          <p:spTgt spid="20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02"/>
                                        </p:tgtEl>
                                        <p:attrNameLst>
                                          <p:attrName>style.visibility</p:attrName>
                                        </p:attrNameLst>
                                      </p:cBhvr>
                                      <p:to>
                                        <p:strVal val="visible"/>
                                      </p:to>
                                    </p:set>
                                    <p:anim calcmode="lin" valueType="num">
                                      <p:cBhvr additive="base">
                                        <p:cTn id="43" dur="1000" fill="hold"/>
                                        <p:tgtEl>
                                          <p:spTgt spid="202"/>
                                        </p:tgtEl>
                                        <p:attrNameLst>
                                          <p:attrName>ppt_x</p:attrName>
                                        </p:attrNameLst>
                                      </p:cBhvr>
                                      <p:tavLst>
                                        <p:tav tm="0">
                                          <p:val>
                                            <p:strVal val="#ppt_x"/>
                                          </p:val>
                                        </p:tav>
                                        <p:tav tm="100000">
                                          <p:val>
                                            <p:strVal val="#ppt_x"/>
                                          </p:val>
                                        </p:tav>
                                      </p:tavLst>
                                    </p:anim>
                                    <p:anim calcmode="lin" valueType="num">
                                      <p:cBhvr additive="base">
                                        <p:cTn id="44" dur="1000" fill="hold"/>
                                        <p:tgtEl>
                                          <p:spTgt spid="20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06"/>
                                        </p:tgtEl>
                                        <p:attrNameLst>
                                          <p:attrName>style.visibility</p:attrName>
                                        </p:attrNameLst>
                                      </p:cBhvr>
                                      <p:to>
                                        <p:strVal val="visible"/>
                                      </p:to>
                                    </p:set>
                                    <p:anim calcmode="lin" valueType="num">
                                      <p:cBhvr additive="base">
                                        <p:cTn id="47" dur="1000" fill="hold"/>
                                        <p:tgtEl>
                                          <p:spTgt spid="206"/>
                                        </p:tgtEl>
                                        <p:attrNameLst>
                                          <p:attrName>ppt_x</p:attrName>
                                        </p:attrNameLst>
                                      </p:cBhvr>
                                      <p:tavLst>
                                        <p:tav tm="0">
                                          <p:val>
                                            <p:strVal val="#ppt_x"/>
                                          </p:val>
                                        </p:tav>
                                        <p:tav tm="100000">
                                          <p:val>
                                            <p:strVal val="#ppt_x"/>
                                          </p:val>
                                        </p:tav>
                                      </p:tavLst>
                                    </p:anim>
                                    <p:anim calcmode="lin" valueType="num">
                                      <p:cBhvr additive="base">
                                        <p:cTn id="48" dur="1000" fill="hold"/>
                                        <p:tgtEl>
                                          <p:spTgt spid="206"/>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1000" fill="hold"/>
                                        <p:tgtEl>
                                          <p:spTgt spid="208"/>
                                        </p:tgtEl>
                                        <p:attrNameLst>
                                          <p:attrName>ppt_x</p:attrName>
                                        </p:attrNameLst>
                                      </p:cBhvr>
                                      <p:tavLst>
                                        <p:tav tm="0">
                                          <p:val>
                                            <p:strVal val="#ppt_x"/>
                                          </p:val>
                                        </p:tav>
                                        <p:tav tm="100000">
                                          <p:val>
                                            <p:strVal val="#ppt_x"/>
                                          </p:val>
                                        </p:tav>
                                      </p:tavLst>
                                    </p:anim>
                                    <p:anim calcmode="lin" valueType="num">
                                      <p:cBhvr additive="base">
                                        <p:cTn id="52" dur="10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200"/>
                                  </p:stCondLst>
                                  <p:childTnLst>
                                    <p:set>
                                      <p:cBhvr>
                                        <p:cTn id="54" dur="1" fill="hold">
                                          <p:stCondLst>
                                            <p:cond delay="0"/>
                                          </p:stCondLst>
                                        </p:cTn>
                                        <p:tgtEl>
                                          <p:spTgt spid="211"/>
                                        </p:tgtEl>
                                        <p:attrNameLst>
                                          <p:attrName>style.visibility</p:attrName>
                                        </p:attrNameLst>
                                      </p:cBhvr>
                                      <p:to>
                                        <p:strVal val="visible"/>
                                      </p:to>
                                    </p:set>
                                    <p:anim calcmode="lin" valueType="num">
                                      <p:cBhvr additive="base">
                                        <p:cTn id="55" dur="1000" fill="hold"/>
                                        <p:tgtEl>
                                          <p:spTgt spid="211"/>
                                        </p:tgtEl>
                                        <p:attrNameLst>
                                          <p:attrName>ppt_x</p:attrName>
                                        </p:attrNameLst>
                                      </p:cBhvr>
                                      <p:tavLst>
                                        <p:tav tm="0">
                                          <p:val>
                                            <p:strVal val="#ppt_x"/>
                                          </p:val>
                                        </p:tav>
                                        <p:tav tm="100000">
                                          <p:val>
                                            <p:strVal val="#ppt_x"/>
                                          </p:val>
                                        </p:tav>
                                      </p:tavLst>
                                    </p:anim>
                                    <p:anim calcmode="lin" valueType="num">
                                      <p:cBhvr additive="base">
                                        <p:cTn id="56" dur="1000" fill="hold"/>
                                        <p:tgtEl>
                                          <p:spTgt spid="21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300"/>
                                  </p:stCondLst>
                                  <p:childTnLst>
                                    <p:set>
                                      <p:cBhvr>
                                        <p:cTn id="58" dur="1" fill="hold">
                                          <p:stCondLst>
                                            <p:cond delay="0"/>
                                          </p:stCondLst>
                                        </p:cTn>
                                        <p:tgtEl>
                                          <p:spTgt spid="212"/>
                                        </p:tgtEl>
                                        <p:attrNameLst>
                                          <p:attrName>style.visibility</p:attrName>
                                        </p:attrNameLst>
                                      </p:cBhvr>
                                      <p:to>
                                        <p:strVal val="visible"/>
                                      </p:to>
                                    </p:set>
                                    <p:anim calcmode="lin" valueType="num">
                                      <p:cBhvr additive="base">
                                        <p:cTn id="59" dur="1000" fill="hold"/>
                                        <p:tgtEl>
                                          <p:spTgt spid="212"/>
                                        </p:tgtEl>
                                        <p:attrNameLst>
                                          <p:attrName>ppt_x</p:attrName>
                                        </p:attrNameLst>
                                      </p:cBhvr>
                                      <p:tavLst>
                                        <p:tav tm="0">
                                          <p:val>
                                            <p:strVal val="#ppt_x"/>
                                          </p:val>
                                        </p:tav>
                                        <p:tav tm="100000">
                                          <p:val>
                                            <p:strVal val="#ppt_x"/>
                                          </p:val>
                                        </p:tav>
                                      </p:tavLst>
                                    </p:anim>
                                    <p:anim calcmode="lin" valueType="num">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214"/>
                                        </p:tgtEl>
                                        <p:attrNameLst>
                                          <p:attrName>style.visibility</p:attrName>
                                        </p:attrNameLst>
                                      </p:cBhvr>
                                      <p:to>
                                        <p:strVal val="visible"/>
                                      </p:to>
                                    </p:set>
                                    <p:anim calcmode="lin" valueType="num">
                                      <p:cBhvr additive="base">
                                        <p:cTn id="63" dur="1000" fill="hold"/>
                                        <p:tgtEl>
                                          <p:spTgt spid="214"/>
                                        </p:tgtEl>
                                        <p:attrNameLst>
                                          <p:attrName>ppt_x</p:attrName>
                                        </p:attrNameLst>
                                      </p:cBhvr>
                                      <p:tavLst>
                                        <p:tav tm="0">
                                          <p:val>
                                            <p:strVal val="#ppt_x"/>
                                          </p:val>
                                        </p:tav>
                                        <p:tav tm="100000">
                                          <p:val>
                                            <p:strVal val="#ppt_x"/>
                                          </p:val>
                                        </p:tav>
                                      </p:tavLst>
                                    </p:anim>
                                    <p:anim calcmode="lin" valueType="num">
                                      <p:cBhvr additive="base">
                                        <p:cTn id="64" dur="1000" fill="hold"/>
                                        <p:tgtEl>
                                          <p:spTgt spid="214"/>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500"/>
                                  </p:stCondLst>
                                  <p:childTnLst>
                                    <p:set>
                                      <p:cBhvr>
                                        <p:cTn id="66" dur="1" fill="hold">
                                          <p:stCondLst>
                                            <p:cond delay="0"/>
                                          </p:stCondLst>
                                        </p:cTn>
                                        <p:tgtEl>
                                          <p:spTgt spid="215"/>
                                        </p:tgtEl>
                                        <p:attrNameLst>
                                          <p:attrName>style.visibility</p:attrName>
                                        </p:attrNameLst>
                                      </p:cBhvr>
                                      <p:to>
                                        <p:strVal val="visible"/>
                                      </p:to>
                                    </p:set>
                                    <p:anim calcmode="lin" valueType="num">
                                      <p:cBhvr additive="base">
                                        <p:cTn id="67" dur="1000" fill="hold"/>
                                        <p:tgtEl>
                                          <p:spTgt spid="215"/>
                                        </p:tgtEl>
                                        <p:attrNameLst>
                                          <p:attrName>ppt_x</p:attrName>
                                        </p:attrNameLst>
                                      </p:cBhvr>
                                      <p:tavLst>
                                        <p:tav tm="0">
                                          <p:val>
                                            <p:strVal val="#ppt_x"/>
                                          </p:val>
                                        </p:tav>
                                        <p:tav tm="100000">
                                          <p:val>
                                            <p:strVal val="#ppt_x"/>
                                          </p:val>
                                        </p:tav>
                                      </p:tavLst>
                                    </p:anim>
                                    <p:anim calcmode="lin" valueType="num">
                                      <p:cBhvr additive="base">
                                        <p:cTn id="68" dur="1000" fill="hold"/>
                                        <p:tgtEl>
                                          <p:spTgt spid="215"/>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217"/>
                                        </p:tgtEl>
                                        <p:attrNameLst>
                                          <p:attrName>style.visibility</p:attrName>
                                        </p:attrNameLst>
                                      </p:cBhvr>
                                      <p:to>
                                        <p:strVal val="visible"/>
                                      </p:to>
                                    </p:set>
                                    <p:anim calcmode="lin" valueType="num">
                                      <p:cBhvr additive="base">
                                        <p:cTn id="71" dur="1000" fill="hold"/>
                                        <p:tgtEl>
                                          <p:spTgt spid="217"/>
                                        </p:tgtEl>
                                        <p:attrNameLst>
                                          <p:attrName>ppt_x</p:attrName>
                                        </p:attrNameLst>
                                      </p:cBhvr>
                                      <p:tavLst>
                                        <p:tav tm="0">
                                          <p:val>
                                            <p:strVal val="#ppt_x"/>
                                          </p:val>
                                        </p:tav>
                                        <p:tav tm="100000">
                                          <p:val>
                                            <p:strVal val="#ppt_x"/>
                                          </p:val>
                                        </p:tav>
                                      </p:tavLst>
                                    </p:anim>
                                    <p:anim calcmode="lin" valueType="num">
                                      <p:cBhvr additive="base">
                                        <p:cTn id="72" dur="1000" fill="hold"/>
                                        <p:tgtEl>
                                          <p:spTgt spid="21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1700"/>
                                  </p:stCondLst>
                                  <p:childTnLst>
                                    <p:set>
                                      <p:cBhvr>
                                        <p:cTn id="74" dur="1" fill="hold">
                                          <p:stCondLst>
                                            <p:cond delay="0"/>
                                          </p:stCondLst>
                                        </p:cTn>
                                        <p:tgtEl>
                                          <p:spTgt spid="218"/>
                                        </p:tgtEl>
                                        <p:attrNameLst>
                                          <p:attrName>style.visibility</p:attrName>
                                        </p:attrNameLst>
                                      </p:cBhvr>
                                      <p:to>
                                        <p:strVal val="visible"/>
                                      </p:to>
                                    </p:set>
                                    <p:anim calcmode="lin" valueType="num">
                                      <p:cBhvr additive="base">
                                        <p:cTn id="75" dur="1000" fill="hold"/>
                                        <p:tgtEl>
                                          <p:spTgt spid="218"/>
                                        </p:tgtEl>
                                        <p:attrNameLst>
                                          <p:attrName>ppt_x</p:attrName>
                                        </p:attrNameLst>
                                      </p:cBhvr>
                                      <p:tavLst>
                                        <p:tav tm="0">
                                          <p:val>
                                            <p:strVal val="#ppt_x"/>
                                          </p:val>
                                        </p:tav>
                                        <p:tav tm="100000">
                                          <p:val>
                                            <p:strVal val="#ppt_x"/>
                                          </p:val>
                                        </p:tav>
                                      </p:tavLst>
                                    </p:anim>
                                    <p:anim calcmode="lin" valueType="num">
                                      <p:cBhvr additive="base">
                                        <p:cTn id="76" dur="1000" fill="hold"/>
                                        <p:tgtEl>
                                          <p:spTgt spid="218"/>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1800"/>
                                  </p:stCondLst>
                                  <p:childTnLst>
                                    <p:set>
                                      <p:cBhvr>
                                        <p:cTn id="78" dur="1" fill="hold">
                                          <p:stCondLst>
                                            <p:cond delay="0"/>
                                          </p:stCondLst>
                                        </p:cTn>
                                        <p:tgtEl>
                                          <p:spTgt spid="220"/>
                                        </p:tgtEl>
                                        <p:attrNameLst>
                                          <p:attrName>style.visibility</p:attrName>
                                        </p:attrNameLst>
                                      </p:cBhvr>
                                      <p:to>
                                        <p:strVal val="visible"/>
                                      </p:to>
                                    </p:set>
                                    <p:anim calcmode="lin" valueType="num">
                                      <p:cBhvr additive="base">
                                        <p:cTn id="79" dur="1000" fill="hold"/>
                                        <p:tgtEl>
                                          <p:spTgt spid="220"/>
                                        </p:tgtEl>
                                        <p:attrNameLst>
                                          <p:attrName>ppt_x</p:attrName>
                                        </p:attrNameLst>
                                      </p:cBhvr>
                                      <p:tavLst>
                                        <p:tav tm="0">
                                          <p:val>
                                            <p:strVal val="#ppt_x"/>
                                          </p:val>
                                        </p:tav>
                                        <p:tav tm="100000">
                                          <p:val>
                                            <p:strVal val="#ppt_x"/>
                                          </p:val>
                                        </p:tav>
                                      </p:tavLst>
                                    </p:anim>
                                    <p:anim calcmode="lin" valueType="num">
                                      <p:cBhvr additive="base">
                                        <p:cTn id="80" dur="1000" fill="hold"/>
                                        <p:tgtEl>
                                          <p:spTgt spid="220"/>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1900"/>
                                  </p:stCondLst>
                                  <p:childTnLst>
                                    <p:set>
                                      <p:cBhvr>
                                        <p:cTn id="82" dur="1" fill="hold">
                                          <p:stCondLst>
                                            <p:cond delay="0"/>
                                          </p:stCondLst>
                                        </p:cTn>
                                        <p:tgtEl>
                                          <p:spTgt spid="221"/>
                                        </p:tgtEl>
                                        <p:attrNameLst>
                                          <p:attrName>style.visibility</p:attrName>
                                        </p:attrNameLst>
                                      </p:cBhvr>
                                      <p:to>
                                        <p:strVal val="visible"/>
                                      </p:to>
                                    </p:set>
                                    <p:anim calcmode="lin" valueType="num">
                                      <p:cBhvr additive="base">
                                        <p:cTn id="83" dur="1000" fill="hold"/>
                                        <p:tgtEl>
                                          <p:spTgt spid="221"/>
                                        </p:tgtEl>
                                        <p:attrNameLst>
                                          <p:attrName>ppt_x</p:attrName>
                                        </p:attrNameLst>
                                      </p:cBhvr>
                                      <p:tavLst>
                                        <p:tav tm="0">
                                          <p:val>
                                            <p:strVal val="#ppt_x"/>
                                          </p:val>
                                        </p:tav>
                                        <p:tav tm="100000">
                                          <p:val>
                                            <p:strVal val="#ppt_x"/>
                                          </p:val>
                                        </p:tav>
                                      </p:tavLst>
                                    </p:anim>
                                    <p:anim calcmode="lin" valueType="num">
                                      <p:cBhvr additive="base">
                                        <p:cTn id="84" dur="1000" fill="hold"/>
                                        <p:tgtEl>
                                          <p:spTgt spid="2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1300"/>
                                  </p:stCondLst>
                                  <p:childTnLst>
                                    <p:set>
                                      <p:cBhvr>
                                        <p:cTn id="86" dur="1" fill="hold">
                                          <p:stCondLst>
                                            <p:cond delay="0"/>
                                          </p:stCondLst>
                                        </p:cTn>
                                        <p:tgtEl>
                                          <p:spTgt spid="190"/>
                                        </p:tgtEl>
                                        <p:attrNameLst>
                                          <p:attrName>style.visibility</p:attrName>
                                        </p:attrNameLst>
                                      </p:cBhvr>
                                      <p:to>
                                        <p:strVal val="visible"/>
                                      </p:to>
                                    </p:set>
                                    <p:anim calcmode="lin" valueType="num">
                                      <p:cBhvr additive="base">
                                        <p:cTn id="87" dur="1000" fill="hold"/>
                                        <p:tgtEl>
                                          <p:spTgt spid="190"/>
                                        </p:tgtEl>
                                        <p:attrNameLst>
                                          <p:attrName>ppt_x</p:attrName>
                                        </p:attrNameLst>
                                      </p:cBhvr>
                                      <p:tavLst>
                                        <p:tav tm="0">
                                          <p:val>
                                            <p:strVal val="#ppt_x"/>
                                          </p:val>
                                        </p:tav>
                                        <p:tav tm="100000">
                                          <p:val>
                                            <p:strVal val="#ppt_x"/>
                                          </p:val>
                                        </p:tav>
                                      </p:tavLst>
                                    </p:anim>
                                    <p:anim calcmode="lin" valueType="num">
                                      <p:cBhvr additive="base">
                                        <p:cTn id="88" dur="1000" fill="hold"/>
                                        <p:tgtEl>
                                          <p:spTgt spid="190"/>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400"/>
                                  </p:stCondLst>
                                  <p:childTnLst>
                                    <p:set>
                                      <p:cBhvr>
                                        <p:cTn id="90" dur="1" fill="hold">
                                          <p:stCondLst>
                                            <p:cond delay="0"/>
                                          </p:stCondLst>
                                        </p:cTn>
                                        <p:tgtEl>
                                          <p:spTgt spid="188"/>
                                        </p:tgtEl>
                                        <p:attrNameLst>
                                          <p:attrName>style.visibility</p:attrName>
                                        </p:attrNameLst>
                                      </p:cBhvr>
                                      <p:to>
                                        <p:strVal val="visible"/>
                                      </p:to>
                                    </p:set>
                                    <p:anim calcmode="lin" valueType="num">
                                      <p:cBhvr additive="base">
                                        <p:cTn id="91" dur="1000" fill="hold"/>
                                        <p:tgtEl>
                                          <p:spTgt spid="188"/>
                                        </p:tgtEl>
                                        <p:attrNameLst>
                                          <p:attrName>ppt_x</p:attrName>
                                        </p:attrNameLst>
                                      </p:cBhvr>
                                      <p:tavLst>
                                        <p:tav tm="0">
                                          <p:val>
                                            <p:strVal val="#ppt_x"/>
                                          </p:val>
                                        </p:tav>
                                        <p:tav tm="100000">
                                          <p:val>
                                            <p:strVal val="#ppt_x"/>
                                          </p:val>
                                        </p:tav>
                                      </p:tavLst>
                                    </p:anim>
                                    <p:anim calcmode="lin" valueType="num">
                                      <p:cBhvr additive="base">
                                        <p:cTn id="92" dur="1000" fill="hold"/>
                                        <p:tgtEl>
                                          <p:spTgt spid="188"/>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500"/>
                                  </p:stCondLst>
                                  <p:childTnLst>
                                    <p:set>
                                      <p:cBhvr>
                                        <p:cTn id="94" dur="1" fill="hold">
                                          <p:stCondLst>
                                            <p:cond delay="0"/>
                                          </p:stCondLst>
                                        </p:cTn>
                                        <p:tgtEl>
                                          <p:spTgt spid="189"/>
                                        </p:tgtEl>
                                        <p:attrNameLst>
                                          <p:attrName>style.visibility</p:attrName>
                                        </p:attrNameLst>
                                      </p:cBhvr>
                                      <p:to>
                                        <p:strVal val="visible"/>
                                      </p:to>
                                    </p:set>
                                    <p:anim calcmode="lin" valueType="num">
                                      <p:cBhvr additive="base">
                                        <p:cTn id="95" dur="1000" fill="hold"/>
                                        <p:tgtEl>
                                          <p:spTgt spid="189"/>
                                        </p:tgtEl>
                                        <p:attrNameLst>
                                          <p:attrName>ppt_x</p:attrName>
                                        </p:attrNameLst>
                                      </p:cBhvr>
                                      <p:tavLst>
                                        <p:tav tm="0">
                                          <p:val>
                                            <p:strVal val="#ppt_x"/>
                                          </p:val>
                                        </p:tav>
                                        <p:tav tm="100000">
                                          <p:val>
                                            <p:strVal val="#ppt_x"/>
                                          </p:val>
                                        </p:tav>
                                      </p:tavLst>
                                    </p:anim>
                                    <p:anim calcmode="lin" valueType="num">
                                      <p:cBhvr additive="base">
                                        <p:cTn id="96" dur="1000" fill="hold"/>
                                        <p:tgtEl>
                                          <p:spTgt spid="18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600"/>
                                  </p:stCondLst>
                                  <p:childTnLst>
                                    <p:set>
                                      <p:cBhvr>
                                        <p:cTn id="98" dur="1" fill="hold">
                                          <p:stCondLst>
                                            <p:cond delay="0"/>
                                          </p:stCondLst>
                                        </p:cTn>
                                        <p:tgtEl>
                                          <p:spTgt spid="186"/>
                                        </p:tgtEl>
                                        <p:attrNameLst>
                                          <p:attrName>style.visibility</p:attrName>
                                        </p:attrNameLst>
                                      </p:cBhvr>
                                      <p:to>
                                        <p:strVal val="visible"/>
                                      </p:to>
                                    </p:set>
                                    <p:anim calcmode="lin" valueType="num">
                                      <p:cBhvr additive="base">
                                        <p:cTn id="99" dur="1000" fill="hold"/>
                                        <p:tgtEl>
                                          <p:spTgt spid="186"/>
                                        </p:tgtEl>
                                        <p:attrNameLst>
                                          <p:attrName>ppt_x</p:attrName>
                                        </p:attrNameLst>
                                      </p:cBhvr>
                                      <p:tavLst>
                                        <p:tav tm="0">
                                          <p:val>
                                            <p:strVal val="#ppt_x"/>
                                          </p:val>
                                        </p:tav>
                                        <p:tav tm="100000">
                                          <p:val>
                                            <p:strVal val="#ppt_x"/>
                                          </p:val>
                                        </p:tav>
                                      </p:tavLst>
                                    </p:anim>
                                    <p:anim calcmode="lin" valueType="num">
                                      <p:cBhvr additive="base">
                                        <p:cTn id="100" dur="1000" fill="hold"/>
                                        <p:tgtEl>
                                          <p:spTgt spid="186"/>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700"/>
                                  </p:stCondLst>
                                  <p:childTnLst>
                                    <p:set>
                                      <p:cBhvr>
                                        <p:cTn id="102" dur="1" fill="hold">
                                          <p:stCondLst>
                                            <p:cond delay="0"/>
                                          </p:stCondLst>
                                        </p:cTn>
                                        <p:tgtEl>
                                          <p:spTgt spid="187"/>
                                        </p:tgtEl>
                                        <p:attrNameLst>
                                          <p:attrName>style.visibility</p:attrName>
                                        </p:attrNameLst>
                                      </p:cBhvr>
                                      <p:to>
                                        <p:strVal val="visible"/>
                                      </p:to>
                                    </p:set>
                                    <p:anim calcmode="lin" valueType="num">
                                      <p:cBhvr additive="base">
                                        <p:cTn id="103" dur="1000" fill="hold"/>
                                        <p:tgtEl>
                                          <p:spTgt spid="187"/>
                                        </p:tgtEl>
                                        <p:attrNameLst>
                                          <p:attrName>ppt_x</p:attrName>
                                        </p:attrNameLst>
                                      </p:cBhvr>
                                      <p:tavLst>
                                        <p:tav tm="0">
                                          <p:val>
                                            <p:strVal val="#ppt_x"/>
                                          </p:val>
                                        </p:tav>
                                        <p:tav tm="100000">
                                          <p:val>
                                            <p:strVal val="#ppt_x"/>
                                          </p:val>
                                        </p:tav>
                                      </p:tavLst>
                                    </p:anim>
                                    <p:anim calcmode="lin" valueType="num">
                                      <p:cBhvr additive="base">
                                        <p:cTn id="104" dur="1000" fill="hold"/>
                                        <p:tgtEl>
                                          <p:spTgt spid="1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91" grpId="0" animBg="1"/>
      <p:bldP spid="33" grpId="0"/>
      <p:bldP spid="192" grpId="0"/>
      <p:bldP spid="194" grpId="0" animBg="1"/>
      <p:bldP spid="195" grpId="0" animBg="1"/>
      <p:bldP spid="197" grpId="0"/>
      <p:bldP spid="198" grpId="0"/>
      <p:bldP spid="201" grpId="0" animBg="1"/>
      <p:bldP spid="202" grpId="0" animBg="1"/>
      <p:bldP spid="206" grpId="0"/>
      <p:bldP spid="208" grpId="0"/>
      <p:bldP spid="211" grpId="0" animBg="1"/>
      <p:bldP spid="212" grpId="0" animBg="1"/>
      <p:bldP spid="214" grpId="0"/>
      <p:bldP spid="215" grpId="0"/>
      <p:bldP spid="217" grpId="0" animBg="1"/>
      <p:bldP spid="218" grpId="0" animBg="1"/>
      <p:bldP spid="220" grpId="0"/>
      <p:bldP spid="221" grpId="0"/>
      <p:bldP spid="186" grpId="0"/>
      <p:bldP spid="187" grpId="0"/>
      <p:bldP spid="188" grpId="0"/>
      <p:bldP spid="189" grpId="0"/>
      <p:bldP spid="190" grpId="0"/>
    </p:bldLst>
  </p:timing>
</p:sld>
</file>

<file path=ppt/slides/slide1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1" name="Group 270">
            <a:extLst>
              <a:ext uri="{FF2B5EF4-FFF2-40B4-BE49-F238E27FC236}">
                <a16:creationId xmlns:a16="http://schemas.microsoft.com/office/drawing/2014/main" id="{1F6191A6-ED10-4C61-860C-E8CA1F0769A0}"/>
              </a:ext>
            </a:extLst>
          </p:cNvPr>
          <p:cNvGrpSpPr/>
          <p:nvPr/>
        </p:nvGrpSpPr>
        <p:grpSpPr>
          <a:xfrm>
            <a:off x="17088087" y="6299145"/>
            <a:ext cx="8390044" cy="296860"/>
            <a:chOff x="17088087" y="6299145"/>
            <a:chExt cx="8390044" cy="296860"/>
          </a:xfrm>
        </p:grpSpPr>
        <p:pic>
          <p:nvPicPr>
            <p:cNvPr id="261" name="Graphic 260">
              <a:extLst>
                <a:ext uri="{FF2B5EF4-FFF2-40B4-BE49-F238E27FC236}">
                  <a16:creationId xmlns:a16="http://schemas.microsoft.com/office/drawing/2014/main" id="{AE1341FD-A382-434E-AE0F-E1E7D143AF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088087" y="6299145"/>
              <a:ext cx="2849856" cy="296860"/>
            </a:xfrm>
            <a:prstGeom prst="rect">
              <a:avLst/>
            </a:prstGeom>
          </p:spPr>
        </p:pic>
        <p:pic>
          <p:nvPicPr>
            <p:cNvPr id="263" name="Graphic 262">
              <a:extLst>
                <a:ext uri="{FF2B5EF4-FFF2-40B4-BE49-F238E27FC236}">
                  <a16:creationId xmlns:a16="http://schemas.microsoft.com/office/drawing/2014/main" id="{C1DA5A61-DD09-4F10-9132-04876690C2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901539" y="6299145"/>
              <a:ext cx="2849856" cy="296860"/>
            </a:xfrm>
            <a:prstGeom prst="rect">
              <a:avLst/>
            </a:prstGeom>
          </p:spPr>
        </p:pic>
        <p:pic>
          <p:nvPicPr>
            <p:cNvPr id="267" name="Graphic 266">
              <a:extLst>
                <a:ext uri="{FF2B5EF4-FFF2-40B4-BE49-F238E27FC236}">
                  <a16:creationId xmlns:a16="http://schemas.microsoft.com/office/drawing/2014/main" id="{12B48DE7-14EF-4014-A824-512E32EDE9D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2628275" y="6299145"/>
              <a:ext cx="2849856" cy="296860"/>
            </a:xfrm>
            <a:prstGeom prst="rect">
              <a:avLst/>
            </a:prstGeom>
          </p:spPr>
        </p:pic>
      </p:grpSp>
      <p:grpSp>
        <p:nvGrpSpPr>
          <p:cNvPr id="270" name="Group 269">
            <a:extLst>
              <a:ext uri="{FF2B5EF4-FFF2-40B4-BE49-F238E27FC236}">
                <a16:creationId xmlns:a16="http://schemas.microsoft.com/office/drawing/2014/main" id="{7B7CE371-37F4-4DB0-A777-E71D42E72933}"/>
              </a:ext>
            </a:extLst>
          </p:cNvPr>
          <p:cNvGrpSpPr/>
          <p:nvPr/>
        </p:nvGrpSpPr>
        <p:grpSpPr>
          <a:xfrm>
            <a:off x="17088087" y="5992390"/>
            <a:ext cx="8399940" cy="910371"/>
            <a:chOff x="17088087" y="5992390"/>
            <a:chExt cx="8399940" cy="910371"/>
          </a:xfrm>
        </p:grpSpPr>
        <p:pic>
          <p:nvPicPr>
            <p:cNvPr id="260" name="Graphic 259">
              <a:extLst>
                <a:ext uri="{FF2B5EF4-FFF2-40B4-BE49-F238E27FC236}">
                  <a16:creationId xmlns:a16="http://schemas.microsoft.com/office/drawing/2014/main" id="{B69D4349-8BD3-42C3-8C4B-D21A7D25434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088087" y="5992390"/>
              <a:ext cx="2859752" cy="910371"/>
            </a:xfrm>
            <a:prstGeom prst="rect">
              <a:avLst/>
            </a:prstGeom>
          </p:spPr>
        </p:pic>
        <p:pic>
          <p:nvPicPr>
            <p:cNvPr id="262" name="Graphic 261">
              <a:extLst>
                <a:ext uri="{FF2B5EF4-FFF2-40B4-BE49-F238E27FC236}">
                  <a16:creationId xmlns:a16="http://schemas.microsoft.com/office/drawing/2014/main" id="{A7997118-91BE-4FE6-9E84-0756A1D1D7A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901539" y="5992390"/>
              <a:ext cx="2859752" cy="910371"/>
            </a:xfrm>
            <a:prstGeom prst="rect">
              <a:avLst/>
            </a:prstGeom>
          </p:spPr>
        </p:pic>
        <p:pic>
          <p:nvPicPr>
            <p:cNvPr id="266" name="Graphic 265">
              <a:extLst>
                <a:ext uri="{FF2B5EF4-FFF2-40B4-BE49-F238E27FC236}">
                  <a16:creationId xmlns:a16="http://schemas.microsoft.com/office/drawing/2014/main" id="{F32A4C3C-464B-4612-BA12-EC576FF0ECA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628275" y="5992390"/>
              <a:ext cx="2859752" cy="910371"/>
            </a:xfrm>
            <a:prstGeom prst="rect">
              <a:avLst/>
            </a:prstGeom>
          </p:spPr>
        </p:pic>
      </p:grpSp>
      <p:grpSp>
        <p:nvGrpSpPr>
          <p:cNvPr id="232" name="Group 231">
            <a:extLst>
              <a:ext uri="{FF2B5EF4-FFF2-40B4-BE49-F238E27FC236}">
                <a16:creationId xmlns:a16="http://schemas.microsoft.com/office/drawing/2014/main" id="{18FACF9B-F885-4AB0-B315-36A2894EF673}"/>
              </a:ext>
            </a:extLst>
          </p:cNvPr>
          <p:cNvGrpSpPr/>
          <p:nvPr/>
        </p:nvGrpSpPr>
        <p:grpSpPr>
          <a:xfrm>
            <a:off x="-28037335" y="-6464141"/>
            <a:ext cx="40442747" cy="40360281"/>
            <a:chOff x="10038098" y="4270601"/>
            <a:chExt cx="4310979" cy="4302189"/>
          </a:xfrm>
        </p:grpSpPr>
        <p:grpSp>
          <p:nvGrpSpPr>
            <p:cNvPr id="233" name="Group 232">
              <a:extLst>
                <a:ext uri="{FF2B5EF4-FFF2-40B4-BE49-F238E27FC236}">
                  <a16:creationId xmlns:a16="http://schemas.microsoft.com/office/drawing/2014/main" id="{E2CE9CCE-1339-47CE-AC39-0ED6247315C2}"/>
                </a:ext>
              </a:extLst>
            </p:cNvPr>
            <p:cNvGrpSpPr/>
            <p:nvPr/>
          </p:nvGrpSpPr>
          <p:grpSpPr>
            <a:xfrm>
              <a:off x="10038098" y="4270601"/>
              <a:ext cx="4310979" cy="2176974"/>
              <a:chOff x="6642992" y="4270601"/>
              <a:chExt cx="4310979" cy="2176974"/>
            </a:xfrm>
          </p:grpSpPr>
          <p:pic>
            <p:nvPicPr>
              <p:cNvPr id="237" name="Graphic 236">
                <a:extLst>
                  <a:ext uri="{FF2B5EF4-FFF2-40B4-BE49-F238E27FC236}">
                    <a16:creationId xmlns:a16="http://schemas.microsoft.com/office/drawing/2014/main" id="{53F592F7-B141-4177-A88E-07B0BE18223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8" name="Graphic 237">
                <a:extLst>
                  <a:ext uri="{FF2B5EF4-FFF2-40B4-BE49-F238E27FC236}">
                    <a16:creationId xmlns:a16="http://schemas.microsoft.com/office/drawing/2014/main" id="{7DCFED3F-7716-41A5-95DD-20FD7602565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nvGrpSpPr>
            <p:cNvPr id="234" name="Group 233">
              <a:extLst>
                <a:ext uri="{FF2B5EF4-FFF2-40B4-BE49-F238E27FC236}">
                  <a16:creationId xmlns:a16="http://schemas.microsoft.com/office/drawing/2014/main" id="{9A63F476-4D7D-4DC1-BD0D-E3833F85248C}"/>
                </a:ext>
              </a:extLst>
            </p:cNvPr>
            <p:cNvGrpSpPr/>
            <p:nvPr/>
          </p:nvGrpSpPr>
          <p:grpSpPr>
            <a:xfrm flipV="1">
              <a:off x="10038098" y="6395816"/>
              <a:ext cx="4310979" cy="2176974"/>
              <a:chOff x="6642992" y="4270601"/>
              <a:chExt cx="4310979" cy="2176974"/>
            </a:xfrm>
          </p:grpSpPr>
          <p:pic>
            <p:nvPicPr>
              <p:cNvPr id="235" name="Graphic 234">
                <a:extLst>
                  <a:ext uri="{FF2B5EF4-FFF2-40B4-BE49-F238E27FC236}">
                    <a16:creationId xmlns:a16="http://schemas.microsoft.com/office/drawing/2014/main" id="{7B046E02-599C-4E6E-B865-17221257DAE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6" name="Graphic 235">
                <a:extLst>
                  <a:ext uri="{FF2B5EF4-FFF2-40B4-BE49-F238E27FC236}">
                    <a16:creationId xmlns:a16="http://schemas.microsoft.com/office/drawing/2014/main" id="{69339371-9627-4DAC-8029-773EF98EB6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grpSp>
        <p:nvGrpSpPr>
          <p:cNvPr id="230" name="Group 229">
            <a:extLst>
              <a:ext uri="{FF2B5EF4-FFF2-40B4-BE49-F238E27FC236}">
                <a16:creationId xmlns:a16="http://schemas.microsoft.com/office/drawing/2014/main" id="{859C30C4-63B8-40ED-9328-EF2C6FED011F}"/>
              </a:ext>
            </a:extLst>
          </p:cNvPr>
          <p:cNvGrpSpPr/>
          <p:nvPr/>
        </p:nvGrpSpPr>
        <p:grpSpPr>
          <a:xfrm>
            <a:off x="10038098" y="4335845"/>
            <a:ext cx="4310979" cy="4302189"/>
            <a:chOff x="10038098" y="4270601"/>
            <a:chExt cx="4310979" cy="4302189"/>
          </a:xfrm>
        </p:grpSpPr>
        <p:grpSp>
          <p:nvGrpSpPr>
            <p:cNvPr id="226" name="Group 225">
              <a:extLst>
                <a:ext uri="{FF2B5EF4-FFF2-40B4-BE49-F238E27FC236}">
                  <a16:creationId xmlns:a16="http://schemas.microsoft.com/office/drawing/2014/main" id="{DA838C2E-2B32-4E9E-92AA-8488DB4DBD72}"/>
                </a:ext>
              </a:extLst>
            </p:cNvPr>
            <p:cNvGrpSpPr/>
            <p:nvPr/>
          </p:nvGrpSpPr>
          <p:grpSpPr>
            <a:xfrm>
              <a:off x="10038098" y="4270601"/>
              <a:ext cx="4310979" cy="2176974"/>
              <a:chOff x="6642992" y="4270601"/>
              <a:chExt cx="4310979" cy="2176974"/>
            </a:xfrm>
          </p:grpSpPr>
          <p:pic>
            <p:nvPicPr>
              <p:cNvPr id="224" name="Graphic 223">
                <a:extLst>
                  <a:ext uri="{FF2B5EF4-FFF2-40B4-BE49-F238E27FC236}">
                    <a16:creationId xmlns:a16="http://schemas.microsoft.com/office/drawing/2014/main" id="{317E0827-2764-487F-85F3-E3A864D6D8C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5" name="Graphic 224">
                <a:extLst>
                  <a:ext uri="{FF2B5EF4-FFF2-40B4-BE49-F238E27FC236}">
                    <a16:creationId xmlns:a16="http://schemas.microsoft.com/office/drawing/2014/main" id="{5AA5D8AC-3C3E-464B-B733-C4562784FD3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nvGrpSpPr>
            <p:cNvPr id="227" name="Group 226">
              <a:extLst>
                <a:ext uri="{FF2B5EF4-FFF2-40B4-BE49-F238E27FC236}">
                  <a16:creationId xmlns:a16="http://schemas.microsoft.com/office/drawing/2014/main" id="{C2F4EE5E-129F-4318-A7DF-447449766077}"/>
                </a:ext>
              </a:extLst>
            </p:cNvPr>
            <p:cNvGrpSpPr/>
            <p:nvPr/>
          </p:nvGrpSpPr>
          <p:grpSpPr>
            <a:xfrm flipV="1">
              <a:off x="10038098" y="6395816"/>
              <a:ext cx="4310979" cy="2176974"/>
              <a:chOff x="6642992" y="4270601"/>
              <a:chExt cx="4310979" cy="2176974"/>
            </a:xfrm>
          </p:grpSpPr>
          <p:pic>
            <p:nvPicPr>
              <p:cNvPr id="228" name="Graphic 227">
                <a:extLst>
                  <a:ext uri="{FF2B5EF4-FFF2-40B4-BE49-F238E27FC236}">
                    <a16:creationId xmlns:a16="http://schemas.microsoft.com/office/drawing/2014/main" id="{C3EB4116-7C5A-43C0-987E-3297200EB43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9" name="Graphic 228">
                <a:extLst>
                  <a:ext uri="{FF2B5EF4-FFF2-40B4-BE49-F238E27FC236}">
                    <a16:creationId xmlns:a16="http://schemas.microsoft.com/office/drawing/2014/main" id="{7EA37BF1-8C51-4204-9E2B-46E6C025F27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sp>
        <p:nvSpPr>
          <p:cNvPr id="253" name="TextBox 252">
            <a:extLst>
              <a:ext uri="{FF2B5EF4-FFF2-40B4-BE49-F238E27FC236}">
                <a16:creationId xmlns:a16="http://schemas.microsoft.com/office/drawing/2014/main" id="{B563CFE1-A85F-4E5B-A456-C83245926ABB}"/>
              </a:ext>
            </a:extLst>
          </p:cNvPr>
          <p:cNvSpPr txBox="1"/>
          <p:nvPr/>
        </p:nvSpPr>
        <p:spPr>
          <a:xfrm>
            <a:off x="3297160" y="5143845"/>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54" name="Rectangle: Rounded Corners 253">
            <a:extLst>
              <a:ext uri="{FF2B5EF4-FFF2-40B4-BE49-F238E27FC236}">
                <a16:creationId xmlns:a16="http://schemas.microsoft.com/office/drawing/2014/main" id="{B5AE573A-8E29-4263-87E1-2D6CB1743EED}"/>
              </a:ext>
            </a:extLst>
          </p:cNvPr>
          <p:cNvSpPr/>
          <p:nvPr/>
        </p:nvSpPr>
        <p:spPr>
          <a:xfrm>
            <a:off x="3383449" y="611649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
        <p:nvSpPr>
          <p:cNvPr id="255" name="TextBox 254">
            <a:extLst>
              <a:ext uri="{FF2B5EF4-FFF2-40B4-BE49-F238E27FC236}">
                <a16:creationId xmlns:a16="http://schemas.microsoft.com/office/drawing/2014/main" id="{12FCC65A-3B7F-4666-B30C-93D9A417BE82}"/>
              </a:ext>
            </a:extLst>
          </p:cNvPr>
          <p:cNvSpPr txBox="1"/>
          <p:nvPr/>
        </p:nvSpPr>
        <p:spPr>
          <a:xfrm>
            <a:off x="14761657" y="5368453"/>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00855FEF-6816-4AE8-9365-745A4DAAC23E}"/>
              </a:ext>
            </a:extLst>
          </p:cNvPr>
          <p:cNvSpPr>
            <a:spLocks noGrp="1"/>
          </p:cNvSpPr>
          <p:nvPr>
            <p:ph type="pic" sz="quarter" idx="15"/>
          </p:nvPr>
        </p:nvSpPr>
        <p:spPr/>
      </p:sp>
    </p:spTree>
    <p:extLst>
      <p:ext uri="{BB962C8B-B14F-4D97-AF65-F5344CB8AC3E}">
        <p14:creationId xmlns:p14="http://schemas.microsoft.com/office/powerpoint/2010/main" val="35108373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25000" fill="hold"/>
                                        <p:tgtEl>
                                          <p:spTgt spid="232"/>
                                        </p:tgtEl>
                                        <p:attrNameLst>
                                          <p:attrName>r</p:attrName>
                                        </p:attrNameLst>
                                      </p:cBhvr>
                                    </p:animRot>
                                  </p:childTnLst>
                                </p:cTn>
                              </p:par>
                              <p:par>
                                <p:cTn id="7" presetID="2" presetClass="entr" presetSubtype="8" decel="100000" fill="hold" grpId="0" nodeType="withEffect">
                                  <p:stCondLst>
                                    <p:cond delay="0"/>
                                  </p:stCondLst>
                                  <p:iterate type="wd">
                                    <p:tmPct val="10000"/>
                                  </p:iterate>
                                  <p:childTnLst>
                                    <p:set>
                                      <p:cBhvr>
                                        <p:cTn id="8" dur="1" fill="hold">
                                          <p:stCondLst>
                                            <p:cond delay="0"/>
                                          </p:stCondLst>
                                        </p:cTn>
                                        <p:tgtEl>
                                          <p:spTgt spid="253"/>
                                        </p:tgtEl>
                                        <p:attrNameLst>
                                          <p:attrName>style.visibility</p:attrName>
                                        </p:attrNameLst>
                                      </p:cBhvr>
                                      <p:to>
                                        <p:strVal val="visible"/>
                                      </p:to>
                                    </p:set>
                                    <p:anim calcmode="lin" valueType="num">
                                      <p:cBhvr additive="base">
                                        <p:cTn id="9" dur="1000" fill="hold"/>
                                        <p:tgtEl>
                                          <p:spTgt spid="253"/>
                                        </p:tgtEl>
                                        <p:attrNameLst>
                                          <p:attrName>ppt_x</p:attrName>
                                        </p:attrNameLst>
                                      </p:cBhvr>
                                      <p:tavLst>
                                        <p:tav tm="0">
                                          <p:val>
                                            <p:strVal val="0-#ppt_w/2"/>
                                          </p:val>
                                        </p:tav>
                                        <p:tav tm="100000">
                                          <p:val>
                                            <p:strVal val="#ppt_x"/>
                                          </p:val>
                                        </p:tav>
                                      </p:tavLst>
                                    </p:anim>
                                    <p:anim calcmode="lin" valueType="num">
                                      <p:cBhvr additive="base">
                                        <p:cTn id="10" dur="1000" fill="hold"/>
                                        <p:tgtEl>
                                          <p:spTgt spid="253"/>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200"/>
                                  </p:stCondLst>
                                  <p:childTnLst>
                                    <p:set>
                                      <p:cBhvr>
                                        <p:cTn id="12" dur="1" fill="hold">
                                          <p:stCondLst>
                                            <p:cond delay="0"/>
                                          </p:stCondLst>
                                        </p:cTn>
                                        <p:tgtEl>
                                          <p:spTgt spid="254"/>
                                        </p:tgtEl>
                                        <p:attrNameLst>
                                          <p:attrName>style.visibility</p:attrName>
                                        </p:attrNameLst>
                                      </p:cBhvr>
                                      <p:to>
                                        <p:strVal val="visible"/>
                                      </p:to>
                                    </p:set>
                                    <p:anim calcmode="lin" valueType="num">
                                      <p:cBhvr additive="base">
                                        <p:cTn id="13" dur="1000" fill="hold"/>
                                        <p:tgtEl>
                                          <p:spTgt spid="254"/>
                                        </p:tgtEl>
                                        <p:attrNameLst>
                                          <p:attrName>ppt_x</p:attrName>
                                        </p:attrNameLst>
                                      </p:cBhvr>
                                      <p:tavLst>
                                        <p:tav tm="0">
                                          <p:val>
                                            <p:strVal val="0-#ppt_w/2"/>
                                          </p:val>
                                        </p:tav>
                                        <p:tav tm="100000">
                                          <p:val>
                                            <p:strVal val="#ppt_x"/>
                                          </p:val>
                                        </p:tav>
                                      </p:tavLst>
                                    </p:anim>
                                    <p:anim calcmode="lin" valueType="num">
                                      <p:cBhvr additive="base">
                                        <p:cTn id="14" dur="1000" fill="hold"/>
                                        <p:tgtEl>
                                          <p:spTgt spid="254"/>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100"/>
                                  </p:stCondLst>
                                  <p:childTnLst>
                                    <p:set>
                                      <p:cBhvr>
                                        <p:cTn id="16" dur="1" fill="hold">
                                          <p:stCondLst>
                                            <p:cond delay="0"/>
                                          </p:stCondLst>
                                        </p:cTn>
                                        <p:tgtEl>
                                          <p:spTgt spid="255"/>
                                        </p:tgtEl>
                                        <p:attrNameLst>
                                          <p:attrName>style.visibility</p:attrName>
                                        </p:attrNameLst>
                                      </p:cBhvr>
                                      <p:to>
                                        <p:strVal val="visible"/>
                                      </p:to>
                                    </p:set>
                                    <p:anim calcmode="lin" valueType="num">
                                      <p:cBhvr additive="base">
                                        <p:cTn id="17" dur="1500" fill="hold"/>
                                        <p:tgtEl>
                                          <p:spTgt spid="255"/>
                                        </p:tgtEl>
                                        <p:attrNameLst>
                                          <p:attrName>ppt_x</p:attrName>
                                        </p:attrNameLst>
                                      </p:cBhvr>
                                      <p:tavLst>
                                        <p:tav tm="0">
                                          <p:val>
                                            <p:strVal val="1+#ppt_w/2"/>
                                          </p:val>
                                        </p:tav>
                                        <p:tav tm="100000">
                                          <p:val>
                                            <p:strVal val="#ppt_x"/>
                                          </p:val>
                                        </p:tav>
                                      </p:tavLst>
                                    </p:anim>
                                    <p:anim calcmode="lin" valueType="num">
                                      <p:cBhvr additive="base">
                                        <p:cTn id="18" dur="1500" fill="hold"/>
                                        <p:tgtEl>
                                          <p:spTgt spid="255"/>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200"/>
                                  </p:stCondLst>
                                  <p:childTnLst>
                                    <p:set>
                                      <p:cBhvr>
                                        <p:cTn id="20" dur="1" fill="hold">
                                          <p:stCondLst>
                                            <p:cond delay="0"/>
                                          </p:stCondLst>
                                        </p:cTn>
                                        <p:tgtEl>
                                          <p:spTgt spid="270"/>
                                        </p:tgtEl>
                                        <p:attrNameLst>
                                          <p:attrName>style.visibility</p:attrName>
                                        </p:attrNameLst>
                                      </p:cBhvr>
                                      <p:to>
                                        <p:strVal val="visible"/>
                                      </p:to>
                                    </p:set>
                                    <p:anim calcmode="lin" valueType="num">
                                      <p:cBhvr additive="base">
                                        <p:cTn id="21" dur="1500" fill="hold"/>
                                        <p:tgtEl>
                                          <p:spTgt spid="270"/>
                                        </p:tgtEl>
                                        <p:attrNameLst>
                                          <p:attrName>ppt_x</p:attrName>
                                        </p:attrNameLst>
                                      </p:cBhvr>
                                      <p:tavLst>
                                        <p:tav tm="0">
                                          <p:val>
                                            <p:strVal val="1+#ppt_w/2"/>
                                          </p:val>
                                        </p:tav>
                                        <p:tav tm="100000">
                                          <p:val>
                                            <p:strVal val="#ppt_x"/>
                                          </p:val>
                                        </p:tav>
                                      </p:tavLst>
                                    </p:anim>
                                    <p:anim calcmode="lin" valueType="num">
                                      <p:cBhvr additive="base">
                                        <p:cTn id="22" dur="1500" fill="hold"/>
                                        <p:tgtEl>
                                          <p:spTgt spid="270"/>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300"/>
                                  </p:stCondLst>
                                  <p:childTnLst>
                                    <p:set>
                                      <p:cBhvr>
                                        <p:cTn id="24" dur="1" fill="hold">
                                          <p:stCondLst>
                                            <p:cond delay="0"/>
                                          </p:stCondLst>
                                        </p:cTn>
                                        <p:tgtEl>
                                          <p:spTgt spid="271"/>
                                        </p:tgtEl>
                                        <p:attrNameLst>
                                          <p:attrName>style.visibility</p:attrName>
                                        </p:attrNameLst>
                                      </p:cBhvr>
                                      <p:to>
                                        <p:strVal val="visible"/>
                                      </p:to>
                                    </p:set>
                                    <p:anim calcmode="lin" valueType="num">
                                      <p:cBhvr additive="base">
                                        <p:cTn id="25" dur="1500" fill="hold"/>
                                        <p:tgtEl>
                                          <p:spTgt spid="271"/>
                                        </p:tgtEl>
                                        <p:attrNameLst>
                                          <p:attrName>ppt_x</p:attrName>
                                        </p:attrNameLst>
                                      </p:cBhvr>
                                      <p:tavLst>
                                        <p:tav tm="0">
                                          <p:val>
                                            <p:strVal val="1+#ppt_w/2"/>
                                          </p:val>
                                        </p:tav>
                                        <p:tav tm="100000">
                                          <p:val>
                                            <p:strVal val="#ppt_x"/>
                                          </p:val>
                                        </p:tav>
                                      </p:tavLst>
                                    </p:anim>
                                    <p:anim calcmode="lin" valueType="num">
                                      <p:cBhvr additive="base">
                                        <p:cTn id="26" dur="1500" fill="hold"/>
                                        <p:tgtEl>
                                          <p:spTgt spid="2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animBg="1"/>
      <p:bldP spid="255" grpId="0"/>
    </p:bldLst>
  </p:timing>
</p:sld>
</file>

<file path=ppt/slides/slide1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83" name="Straight Connector 182">
            <a:extLst>
              <a:ext uri="{FF2B5EF4-FFF2-40B4-BE49-F238E27FC236}">
                <a16:creationId xmlns:a16="http://schemas.microsoft.com/office/drawing/2014/main" id="{3A9603B5-405C-43AD-9633-B6419E6501A1}"/>
              </a:ext>
            </a:extLst>
          </p:cNvPr>
          <p:cNvCxnSpPr>
            <a:cxnSpLocks/>
          </p:cNvCxnSpPr>
          <p:nvPr/>
        </p:nvCxnSpPr>
        <p:spPr>
          <a:xfrm>
            <a:off x="15676839" y="629896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4" name="TextBox 183">
            <a:extLst>
              <a:ext uri="{FF2B5EF4-FFF2-40B4-BE49-F238E27FC236}">
                <a16:creationId xmlns:a16="http://schemas.microsoft.com/office/drawing/2014/main" id="{B7499F24-31A9-4EF0-A124-704E29101A44}"/>
              </a:ext>
            </a:extLst>
          </p:cNvPr>
          <p:cNvSpPr txBox="1"/>
          <p:nvPr/>
        </p:nvSpPr>
        <p:spPr>
          <a:xfrm>
            <a:off x="13202723" y="9572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81" name="Straight Connector 180">
            <a:extLst>
              <a:ext uri="{FF2B5EF4-FFF2-40B4-BE49-F238E27FC236}">
                <a16:creationId xmlns:a16="http://schemas.microsoft.com/office/drawing/2014/main" id="{25B1AEC0-8AF3-40CC-86BC-70077B927F87}"/>
              </a:ext>
            </a:extLst>
          </p:cNvPr>
          <p:cNvCxnSpPr>
            <a:cxnSpLocks/>
          </p:cNvCxnSpPr>
          <p:nvPr/>
        </p:nvCxnSpPr>
        <p:spPr>
          <a:xfrm flipV="1">
            <a:off x="19016787"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2" name="TextBox 181">
            <a:extLst>
              <a:ext uri="{FF2B5EF4-FFF2-40B4-BE49-F238E27FC236}">
                <a16:creationId xmlns:a16="http://schemas.microsoft.com/office/drawing/2014/main" id="{70DC0BFC-4E74-4C31-B4DF-7E8A47727348}"/>
              </a:ext>
            </a:extLst>
          </p:cNvPr>
          <p:cNvSpPr txBox="1"/>
          <p:nvPr/>
        </p:nvSpPr>
        <p:spPr>
          <a:xfrm>
            <a:off x="16542671" y="2791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5" name="Straight Connector 174">
            <a:extLst>
              <a:ext uri="{FF2B5EF4-FFF2-40B4-BE49-F238E27FC236}">
                <a16:creationId xmlns:a16="http://schemas.microsoft.com/office/drawing/2014/main" id="{98D94355-7EFF-419A-92B1-31A77919B2CB}"/>
              </a:ext>
            </a:extLst>
          </p:cNvPr>
          <p:cNvCxnSpPr>
            <a:cxnSpLocks/>
          </p:cNvCxnSpPr>
          <p:nvPr/>
        </p:nvCxnSpPr>
        <p:spPr>
          <a:xfrm>
            <a:off x="8837657" y="629896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6" name="TextBox 175">
            <a:extLst>
              <a:ext uri="{FF2B5EF4-FFF2-40B4-BE49-F238E27FC236}">
                <a16:creationId xmlns:a16="http://schemas.microsoft.com/office/drawing/2014/main" id="{1B0D3C40-A588-497D-BDE0-2D2882FB9E6E}"/>
              </a:ext>
            </a:extLst>
          </p:cNvPr>
          <p:cNvSpPr txBox="1"/>
          <p:nvPr/>
        </p:nvSpPr>
        <p:spPr>
          <a:xfrm>
            <a:off x="6363541" y="9572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3" name="Straight Connector 172">
            <a:extLst>
              <a:ext uri="{FF2B5EF4-FFF2-40B4-BE49-F238E27FC236}">
                <a16:creationId xmlns:a16="http://schemas.microsoft.com/office/drawing/2014/main" id="{D3653707-7BDB-4F03-8332-C4F7D45F85DD}"/>
              </a:ext>
            </a:extLst>
          </p:cNvPr>
          <p:cNvCxnSpPr>
            <a:cxnSpLocks/>
          </p:cNvCxnSpPr>
          <p:nvPr/>
        </p:nvCxnSpPr>
        <p:spPr>
          <a:xfrm flipV="1">
            <a:off x="12177605"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4" name="TextBox 173">
            <a:extLst>
              <a:ext uri="{FF2B5EF4-FFF2-40B4-BE49-F238E27FC236}">
                <a16:creationId xmlns:a16="http://schemas.microsoft.com/office/drawing/2014/main" id="{32BE390F-727F-4C9A-8414-EEB09B80739E}"/>
              </a:ext>
            </a:extLst>
          </p:cNvPr>
          <p:cNvSpPr txBox="1"/>
          <p:nvPr/>
        </p:nvSpPr>
        <p:spPr>
          <a:xfrm>
            <a:off x="9703489" y="2791160"/>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1" name="Straight Connector 170">
            <a:extLst>
              <a:ext uri="{FF2B5EF4-FFF2-40B4-BE49-F238E27FC236}">
                <a16:creationId xmlns:a16="http://schemas.microsoft.com/office/drawing/2014/main" id="{DEFC2825-DC34-4FF5-8B7B-29CAB127768F}"/>
              </a:ext>
            </a:extLst>
          </p:cNvPr>
          <p:cNvCxnSpPr>
            <a:cxnSpLocks/>
          </p:cNvCxnSpPr>
          <p:nvPr/>
        </p:nvCxnSpPr>
        <p:spPr>
          <a:xfrm flipV="1">
            <a:off x="5419358" y="3026886"/>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80A976F-BAB9-44CA-A562-B421446641E6}"/>
              </a:ext>
            </a:extLst>
          </p:cNvPr>
          <p:cNvSpPr txBox="1"/>
          <p:nvPr/>
        </p:nvSpPr>
        <p:spPr>
          <a:xfrm>
            <a:off x="2945242" y="2791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124" name="Group 123">
            <a:extLst>
              <a:ext uri="{FF2B5EF4-FFF2-40B4-BE49-F238E27FC236}">
                <a16:creationId xmlns:a16="http://schemas.microsoft.com/office/drawing/2014/main" id="{689ACFDB-419A-40A9-99E4-0024AA9E3AA0}"/>
              </a:ext>
            </a:extLst>
          </p:cNvPr>
          <p:cNvGrpSpPr/>
          <p:nvPr/>
        </p:nvGrpSpPr>
        <p:grpSpPr>
          <a:xfrm>
            <a:off x="0" y="4587591"/>
            <a:ext cx="24451271" cy="4571129"/>
            <a:chOff x="0" y="4587591"/>
            <a:chExt cx="24451271" cy="4571129"/>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6299145"/>
              <a:ext cx="2849856" cy="296860"/>
            </a:xfrm>
            <a:prstGeom prst="rect">
              <a:avLst/>
            </a:prstGeom>
          </p:spPr>
        </p:pic>
        <p:pic>
          <p:nvPicPr>
            <p:cNvPr id="93" name="Graphic 92">
              <a:extLst>
                <a:ext uri="{FF2B5EF4-FFF2-40B4-BE49-F238E27FC236}">
                  <a16:creationId xmlns:a16="http://schemas.microsoft.com/office/drawing/2014/main" id="{AB91878B-4C6F-4141-AA43-A000471EFC5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19996" y="6298968"/>
              <a:ext cx="999429" cy="999429"/>
            </a:xfrm>
            <a:prstGeom prst="rect">
              <a:avLst/>
            </a:prstGeom>
          </p:spPr>
        </p:pic>
        <p:grpSp>
          <p:nvGrpSpPr>
            <p:cNvPr id="98" name="Group 97">
              <a:extLst>
                <a:ext uri="{FF2B5EF4-FFF2-40B4-BE49-F238E27FC236}">
                  <a16:creationId xmlns:a16="http://schemas.microsoft.com/office/drawing/2014/main" id="{AFD4AA67-FE35-4EC9-9CDD-CAD3311D1A0B}"/>
                </a:ext>
              </a:extLst>
            </p:cNvPr>
            <p:cNvGrpSpPr/>
            <p:nvPr/>
          </p:nvGrpSpPr>
          <p:grpSpPr>
            <a:xfrm>
              <a:off x="3523107" y="7298397"/>
              <a:ext cx="3718551" cy="1860323"/>
              <a:chOff x="3523107" y="7298397"/>
              <a:chExt cx="3718551" cy="1860323"/>
            </a:xfrm>
          </p:grpSpPr>
          <p:pic>
            <p:nvPicPr>
              <p:cNvPr id="94" name="Graphic 93">
                <a:extLst>
                  <a:ext uri="{FF2B5EF4-FFF2-40B4-BE49-F238E27FC236}">
                    <a16:creationId xmlns:a16="http://schemas.microsoft.com/office/drawing/2014/main" id="{D6962BA6-D6B0-45FA-A65D-BDDD3570128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97" name="Graphic 96">
                <a:extLst>
                  <a:ext uri="{FF2B5EF4-FFF2-40B4-BE49-F238E27FC236}">
                    <a16:creationId xmlns:a16="http://schemas.microsoft.com/office/drawing/2014/main" id="{0083B295-55CD-4246-85B9-A00350850DE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95" name="Graphic 94">
              <a:extLst>
                <a:ext uri="{FF2B5EF4-FFF2-40B4-BE49-F238E27FC236}">
                  <a16:creationId xmlns:a16="http://schemas.microsoft.com/office/drawing/2014/main" id="{9FF9975E-1F7D-49F8-98E3-52526E48AA8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944166" y="6448336"/>
              <a:ext cx="296860" cy="850999"/>
            </a:xfrm>
            <a:prstGeom prst="rect">
              <a:avLst/>
            </a:prstGeom>
          </p:spPr>
        </p:pic>
        <p:grpSp>
          <p:nvGrpSpPr>
            <p:cNvPr id="99" name="Group 98">
              <a:extLst>
                <a:ext uri="{FF2B5EF4-FFF2-40B4-BE49-F238E27FC236}">
                  <a16:creationId xmlns:a16="http://schemas.microsoft.com/office/drawing/2014/main" id="{DA86D59E-A655-4833-8D7B-577304DA9582}"/>
                </a:ext>
              </a:extLst>
            </p:cNvPr>
            <p:cNvGrpSpPr/>
            <p:nvPr/>
          </p:nvGrpSpPr>
          <p:grpSpPr>
            <a:xfrm flipV="1">
              <a:off x="6944166" y="4587591"/>
              <a:ext cx="3718551" cy="1860323"/>
              <a:chOff x="3523107" y="7298397"/>
              <a:chExt cx="3718551" cy="1860323"/>
            </a:xfrm>
          </p:grpSpPr>
          <p:pic>
            <p:nvPicPr>
              <p:cNvPr id="100" name="Graphic 99">
                <a:extLst>
                  <a:ext uri="{FF2B5EF4-FFF2-40B4-BE49-F238E27FC236}">
                    <a16:creationId xmlns:a16="http://schemas.microsoft.com/office/drawing/2014/main" id="{EB22CCB4-BF2B-49BA-8FE9-5082BDA673F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1" name="Graphic 100">
                <a:extLst>
                  <a:ext uri="{FF2B5EF4-FFF2-40B4-BE49-F238E27FC236}">
                    <a16:creationId xmlns:a16="http://schemas.microsoft.com/office/drawing/2014/main" id="{67794E84-18B2-4589-9CF4-43273FEAE04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grpSp>
          <p:nvGrpSpPr>
            <p:cNvPr id="111" name="Group 110">
              <a:extLst>
                <a:ext uri="{FF2B5EF4-FFF2-40B4-BE49-F238E27FC236}">
                  <a16:creationId xmlns:a16="http://schemas.microsoft.com/office/drawing/2014/main" id="{0ABD65EE-4295-4B3F-9224-93A3654B1749}"/>
                </a:ext>
              </a:extLst>
            </p:cNvPr>
            <p:cNvGrpSpPr/>
            <p:nvPr/>
          </p:nvGrpSpPr>
          <p:grpSpPr>
            <a:xfrm>
              <a:off x="10365857" y="4587591"/>
              <a:ext cx="7139610" cy="4571129"/>
              <a:chOff x="10365857" y="4587591"/>
              <a:chExt cx="7139610" cy="4571129"/>
            </a:xfrm>
          </p:grpSpPr>
          <p:grpSp>
            <p:nvGrpSpPr>
              <p:cNvPr id="102" name="Group 101">
                <a:extLst>
                  <a:ext uri="{FF2B5EF4-FFF2-40B4-BE49-F238E27FC236}">
                    <a16:creationId xmlns:a16="http://schemas.microsoft.com/office/drawing/2014/main" id="{443BA97E-35B5-4B90-84DC-A2AD367330EC}"/>
                  </a:ext>
                </a:extLst>
              </p:cNvPr>
              <p:cNvGrpSpPr/>
              <p:nvPr/>
            </p:nvGrpSpPr>
            <p:grpSpPr>
              <a:xfrm>
                <a:off x="10365857" y="7298397"/>
                <a:ext cx="3718551" cy="1860323"/>
                <a:chOff x="3523107" y="7298397"/>
                <a:chExt cx="3718551" cy="1860323"/>
              </a:xfrm>
            </p:grpSpPr>
            <p:pic>
              <p:nvPicPr>
                <p:cNvPr id="103" name="Graphic 102">
                  <a:extLst>
                    <a:ext uri="{FF2B5EF4-FFF2-40B4-BE49-F238E27FC236}">
                      <a16:creationId xmlns:a16="http://schemas.microsoft.com/office/drawing/2014/main" id="{68E0E582-107D-491E-A92B-DB6D47DB036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4" name="Graphic 103">
                  <a:extLst>
                    <a:ext uri="{FF2B5EF4-FFF2-40B4-BE49-F238E27FC236}">
                      <a16:creationId xmlns:a16="http://schemas.microsoft.com/office/drawing/2014/main" id="{6B2C0E6D-8C67-4E9F-8819-05379A5E770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05" name="Graphic 104">
                <a:extLst>
                  <a:ext uri="{FF2B5EF4-FFF2-40B4-BE49-F238E27FC236}">
                    <a16:creationId xmlns:a16="http://schemas.microsoft.com/office/drawing/2014/main" id="{893B9CDF-A0B4-4816-8AC2-6FA07B10CF3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3786916" y="6448336"/>
                <a:ext cx="296860" cy="850999"/>
              </a:xfrm>
              <a:prstGeom prst="rect">
                <a:avLst/>
              </a:prstGeom>
            </p:spPr>
          </p:pic>
          <p:grpSp>
            <p:nvGrpSpPr>
              <p:cNvPr id="106" name="Group 105">
                <a:extLst>
                  <a:ext uri="{FF2B5EF4-FFF2-40B4-BE49-F238E27FC236}">
                    <a16:creationId xmlns:a16="http://schemas.microsoft.com/office/drawing/2014/main" id="{F3196B59-A13F-4F83-920B-D16F500033E2}"/>
                  </a:ext>
                </a:extLst>
              </p:cNvPr>
              <p:cNvGrpSpPr/>
              <p:nvPr/>
            </p:nvGrpSpPr>
            <p:grpSpPr>
              <a:xfrm flipV="1">
                <a:off x="13786916" y="4587591"/>
                <a:ext cx="3718551" cy="1860323"/>
                <a:chOff x="3523107" y="7298397"/>
                <a:chExt cx="3718551" cy="1860323"/>
              </a:xfrm>
            </p:grpSpPr>
            <p:pic>
              <p:nvPicPr>
                <p:cNvPr id="107" name="Graphic 106">
                  <a:extLst>
                    <a:ext uri="{FF2B5EF4-FFF2-40B4-BE49-F238E27FC236}">
                      <a16:creationId xmlns:a16="http://schemas.microsoft.com/office/drawing/2014/main" id="{88FF9913-A874-4EAA-A2EA-46121A9DE8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8" name="Graphic 107">
                  <a:extLst>
                    <a:ext uri="{FF2B5EF4-FFF2-40B4-BE49-F238E27FC236}">
                      <a16:creationId xmlns:a16="http://schemas.microsoft.com/office/drawing/2014/main" id="{8E9AF5D3-D411-4955-BE8B-E8A64CEF716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0" name="Graphic 109">
                <a:extLst>
                  <a:ext uri="{FF2B5EF4-FFF2-40B4-BE49-F238E27FC236}">
                    <a16:creationId xmlns:a16="http://schemas.microsoft.com/office/drawing/2014/main" id="{9C9DDF3F-9B5E-49DB-BB55-1D545735ABE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365857" y="6448336"/>
                <a:ext cx="296860" cy="850999"/>
              </a:xfrm>
              <a:prstGeom prst="rect">
                <a:avLst/>
              </a:prstGeom>
            </p:spPr>
          </p:pic>
        </p:grpSp>
        <p:grpSp>
          <p:nvGrpSpPr>
            <p:cNvPr id="113" name="Group 112">
              <a:extLst>
                <a:ext uri="{FF2B5EF4-FFF2-40B4-BE49-F238E27FC236}">
                  <a16:creationId xmlns:a16="http://schemas.microsoft.com/office/drawing/2014/main" id="{EAEFD155-745E-4092-A9DA-46E2E613B999}"/>
                </a:ext>
              </a:extLst>
            </p:cNvPr>
            <p:cNvGrpSpPr/>
            <p:nvPr/>
          </p:nvGrpSpPr>
          <p:grpSpPr>
            <a:xfrm>
              <a:off x="17208653" y="7298397"/>
              <a:ext cx="3718551" cy="1860323"/>
              <a:chOff x="3523107" y="7298397"/>
              <a:chExt cx="3718551" cy="1860323"/>
            </a:xfrm>
          </p:grpSpPr>
          <p:pic>
            <p:nvPicPr>
              <p:cNvPr id="119" name="Graphic 118">
                <a:extLst>
                  <a:ext uri="{FF2B5EF4-FFF2-40B4-BE49-F238E27FC236}">
                    <a16:creationId xmlns:a16="http://schemas.microsoft.com/office/drawing/2014/main" id="{BC7761EE-CB85-4875-889E-6132DC84EB6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20" name="Graphic 119">
                <a:extLst>
                  <a:ext uri="{FF2B5EF4-FFF2-40B4-BE49-F238E27FC236}">
                    <a16:creationId xmlns:a16="http://schemas.microsoft.com/office/drawing/2014/main" id="{CE4A8669-8F47-401C-AD6F-0AA36242003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6" name="Graphic 115">
              <a:extLst>
                <a:ext uri="{FF2B5EF4-FFF2-40B4-BE49-F238E27FC236}">
                  <a16:creationId xmlns:a16="http://schemas.microsoft.com/office/drawing/2014/main" id="{C60142E4-ECC1-49AA-90B9-840CAFEE17B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7208653" y="6448336"/>
              <a:ext cx="296860" cy="850999"/>
            </a:xfrm>
            <a:prstGeom prst="rect">
              <a:avLst/>
            </a:prstGeom>
          </p:spPr>
        </p:pic>
        <p:grpSp>
          <p:nvGrpSpPr>
            <p:cNvPr id="123" name="Group 122">
              <a:extLst>
                <a:ext uri="{FF2B5EF4-FFF2-40B4-BE49-F238E27FC236}">
                  <a16:creationId xmlns:a16="http://schemas.microsoft.com/office/drawing/2014/main" id="{E86B7E55-349C-4E5B-987C-E0198CF85C91}"/>
                </a:ext>
              </a:extLst>
            </p:cNvPr>
            <p:cNvGrpSpPr/>
            <p:nvPr/>
          </p:nvGrpSpPr>
          <p:grpSpPr>
            <a:xfrm flipH="1">
              <a:off x="20631846" y="6298968"/>
              <a:ext cx="3819425" cy="999429"/>
              <a:chOff x="19347344" y="6298968"/>
              <a:chExt cx="3819425" cy="999429"/>
            </a:xfrm>
          </p:grpSpPr>
          <p:pic>
            <p:nvPicPr>
              <p:cNvPr id="121" name="Graphic 120">
                <a:extLst>
                  <a:ext uri="{FF2B5EF4-FFF2-40B4-BE49-F238E27FC236}">
                    <a16:creationId xmlns:a16="http://schemas.microsoft.com/office/drawing/2014/main" id="{1064CF33-6B33-4CEB-93E6-2D9C69A6289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347344" y="6299145"/>
                <a:ext cx="2849856" cy="296860"/>
              </a:xfrm>
              <a:prstGeom prst="rect">
                <a:avLst/>
              </a:prstGeom>
            </p:spPr>
          </p:pic>
          <p:pic>
            <p:nvPicPr>
              <p:cNvPr id="122" name="Graphic 121">
                <a:extLst>
                  <a:ext uri="{FF2B5EF4-FFF2-40B4-BE49-F238E27FC236}">
                    <a16:creationId xmlns:a16="http://schemas.microsoft.com/office/drawing/2014/main" id="{74154FB9-AB52-4A59-AD94-9F6C9BA4551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167340" y="6298968"/>
                <a:ext cx="999429" cy="999429"/>
              </a:xfrm>
              <a:prstGeom prst="rect">
                <a:avLst/>
              </a:prstGeom>
            </p:spPr>
          </p:pic>
        </p:grpSp>
      </p:grpSp>
      <p:grpSp>
        <p:nvGrpSpPr>
          <p:cNvPr id="185" name="Group 184">
            <a:extLst>
              <a:ext uri="{FF2B5EF4-FFF2-40B4-BE49-F238E27FC236}">
                <a16:creationId xmlns:a16="http://schemas.microsoft.com/office/drawing/2014/main" id="{1BBEB959-EC6C-40D8-8A4B-9CEA7C2BABBE}"/>
              </a:ext>
            </a:extLst>
          </p:cNvPr>
          <p:cNvGrpSpPr/>
          <p:nvPr/>
        </p:nvGrpSpPr>
        <p:grpSpPr>
          <a:xfrm>
            <a:off x="0" y="4270601"/>
            <a:ext cx="24382769" cy="5174799"/>
            <a:chOff x="0" y="4270601"/>
            <a:chExt cx="24382769" cy="5174799"/>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0" y="5992390"/>
              <a:ext cx="2859752" cy="910371"/>
            </a:xfrm>
            <a:prstGeom prst="rect">
              <a:avLst/>
            </a:prstGeom>
          </p:spPr>
        </p:pic>
        <p:pic>
          <p:nvPicPr>
            <p:cNvPr id="63" name="Graphic 62">
              <a:extLst>
                <a:ext uri="{FF2B5EF4-FFF2-40B4-BE49-F238E27FC236}">
                  <a16:creationId xmlns:a16="http://schemas.microsoft.com/office/drawing/2014/main" id="{3AB9BBB4-BECF-4F6A-9AF8-2302A6D0FD6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819996" y="5992390"/>
              <a:ext cx="1325975" cy="1325975"/>
            </a:xfrm>
            <a:prstGeom prst="rect">
              <a:avLst/>
            </a:prstGeom>
          </p:spPr>
        </p:pic>
        <p:pic>
          <p:nvPicPr>
            <p:cNvPr id="64" name="Graphic 63">
              <a:extLst>
                <a:ext uri="{FF2B5EF4-FFF2-40B4-BE49-F238E27FC236}">
                  <a16:creationId xmlns:a16="http://schemas.microsoft.com/office/drawing/2014/main" id="{B2BA79DE-6D3F-4C90-95A1-834090E37DA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7268426"/>
              <a:ext cx="2176974" cy="2176974"/>
            </a:xfrm>
            <a:prstGeom prst="rect">
              <a:avLst/>
            </a:prstGeom>
          </p:spPr>
        </p:pic>
        <p:pic>
          <p:nvPicPr>
            <p:cNvPr id="65" name="Graphic 64">
              <a:extLst>
                <a:ext uri="{FF2B5EF4-FFF2-40B4-BE49-F238E27FC236}">
                  <a16:creationId xmlns:a16="http://schemas.microsoft.com/office/drawing/2014/main" id="{3740FF04-0E1C-4086-B925-1CEBFB485E34}"/>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642992" y="6423854"/>
              <a:ext cx="910371" cy="890580"/>
            </a:xfrm>
            <a:prstGeom prst="rect">
              <a:avLst/>
            </a:prstGeom>
          </p:spPr>
        </p:pic>
        <p:pic>
          <p:nvPicPr>
            <p:cNvPr id="66" name="Graphic 65">
              <a:extLst>
                <a:ext uri="{FF2B5EF4-FFF2-40B4-BE49-F238E27FC236}">
                  <a16:creationId xmlns:a16="http://schemas.microsoft.com/office/drawing/2014/main" id="{F2337B95-D9F1-403F-8E8B-FF648D95B5E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7268426"/>
              <a:ext cx="2176974" cy="2176974"/>
            </a:xfrm>
            <a:prstGeom prst="rect">
              <a:avLst/>
            </a:prstGeom>
          </p:spPr>
        </p:pic>
        <p:pic>
          <p:nvPicPr>
            <p:cNvPr id="68" name="Graphic 67">
              <a:extLst>
                <a:ext uri="{FF2B5EF4-FFF2-40B4-BE49-F238E27FC236}">
                  <a16:creationId xmlns:a16="http://schemas.microsoft.com/office/drawing/2014/main" id="{4170B45B-3FC8-4EEF-95C6-1B0EF334715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flipV="1">
              <a:off x="8776997" y="4270601"/>
              <a:ext cx="2176974" cy="2176974"/>
            </a:xfrm>
            <a:prstGeom prst="rect">
              <a:avLst/>
            </a:prstGeom>
          </p:spPr>
        </p:pic>
        <p:pic>
          <p:nvPicPr>
            <p:cNvPr id="69" name="Graphic 68">
              <a:extLst>
                <a:ext uri="{FF2B5EF4-FFF2-40B4-BE49-F238E27FC236}">
                  <a16:creationId xmlns:a16="http://schemas.microsoft.com/office/drawing/2014/main" id="{D45297BD-9643-4AC9-9A6E-3B2B18CAAFE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V="1">
              <a:off x="6642992" y="4270601"/>
              <a:ext cx="2176974" cy="2176974"/>
            </a:xfrm>
            <a:prstGeom prst="rect">
              <a:avLst/>
            </a:prstGeom>
          </p:spPr>
        </p:pic>
        <p:pic>
          <p:nvPicPr>
            <p:cNvPr id="71" name="Graphic 70">
              <a:extLst>
                <a:ext uri="{FF2B5EF4-FFF2-40B4-BE49-F238E27FC236}">
                  <a16:creationId xmlns:a16="http://schemas.microsoft.com/office/drawing/2014/main" id="{34B57D63-E620-4BEF-BA3F-9E8A0EAD1B25}"/>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0043600" y="6423854"/>
              <a:ext cx="910371" cy="890580"/>
            </a:xfrm>
            <a:prstGeom prst="rect">
              <a:avLst/>
            </a:prstGeom>
          </p:spPr>
        </p:pic>
        <p:pic>
          <p:nvPicPr>
            <p:cNvPr id="72" name="Graphic 71">
              <a:extLst>
                <a:ext uri="{FF2B5EF4-FFF2-40B4-BE49-F238E27FC236}">
                  <a16:creationId xmlns:a16="http://schemas.microsoft.com/office/drawing/2014/main" id="{6A711CE3-2032-46E3-ABDA-FDD4DC21BA4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043600" y="7268426"/>
              <a:ext cx="2176974" cy="2176974"/>
            </a:xfrm>
            <a:prstGeom prst="rect">
              <a:avLst/>
            </a:prstGeom>
          </p:spPr>
        </p:pic>
        <p:pic>
          <p:nvPicPr>
            <p:cNvPr id="73" name="Graphic 72">
              <a:extLst>
                <a:ext uri="{FF2B5EF4-FFF2-40B4-BE49-F238E27FC236}">
                  <a16:creationId xmlns:a16="http://schemas.microsoft.com/office/drawing/2014/main" id="{96DA5EB0-37D1-4E98-8BF4-EF043490B50F}"/>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3444208" y="6423854"/>
              <a:ext cx="910371" cy="890580"/>
            </a:xfrm>
            <a:prstGeom prst="rect">
              <a:avLst/>
            </a:prstGeom>
          </p:spPr>
        </p:pic>
        <p:pic>
          <p:nvPicPr>
            <p:cNvPr id="74" name="Graphic 73">
              <a:extLst>
                <a:ext uri="{FF2B5EF4-FFF2-40B4-BE49-F238E27FC236}">
                  <a16:creationId xmlns:a16="http://schemas.microsoft.com/office/drawing/2014/main" id="{1FCD8B12-B1C9-4994-A8CA-1C779948683B}"/>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2177605" y="7268426"/>
              <a:ext cx="2176974" cy="2176974"/>
            </a:xfrm>
            <a:prstGeom prst="rect">
              <a:avLst/>
            </a:prstGeom>
          </p:spPr>
        </p:pic>
        <p:grpSp>
          <p:nvGrpSpPr>
            <p:cNvPr id="75" name="Group 74">
              <a:extLst>
                <a:ext uri="{FF2B5EF4-FFF2-40B4-BE49-F238E27FC236}">
                  <a16:creationId xmlns:a16="http://schemas.microsoft.com/office/drawing/2014/main" id="{CE1AADB2-A78E-46BD-9608-34A098C66BB0}"/>
                </a:ext>
              </a:extLst>
            </p:cNvPr>
            <p:cNvGrpSpPr/>
            <p:nvPr/>
          </p:nvGrpSpPr>
          <p:grpSpPr>
            <a:xfrm flipH="1" flipV="1">
              <a:off x="13444208" y="4270601"/>
              <a:ext cx="4310979" cy="2176974"/>
              <a:chOff x="3242384" y="3183362"/>
              <a:chExt cx="4310979" cy="2176974"/>
            </a:xfrm>
          </p:grpSpPr>
          <p:pic>
            <p:nvPicPr>
              <p:cNvPr id="76" name="Graphic 75">
                <a:extLst>
                  <a:ext uri="{FF2B5EF4-FFF2-40B4-BE49-F238E27FC236}">
                    <a16:creationId xmlns:a16="http://schemas.microsoft.com/office/drawing/2014/main" id="{256925E0-80F2-4CCE-A6FE-BA49025868A0}"/>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3183362"/>
                <a:ext cx="2176974" cy="2176974"/>
              </a:xfrm>
              <a:prstGeom prst="rect">
                <a:avLst/>
              </a:prstGeom>
            </p:spPr>
          </p:pic>
          <p:pic>
            <p:nvPicPr>
              <p:cNvPr id="77" name="Graphic 76">
                <a:extLst>
                  <a:ext uri="{FF2B5EF4-FFF2-40B4-BE49-F238E27FC236}">
                    <a16:creationId xmlns:a16="http://schemas.microsoft.com/office/drawing/2014/main" id="{D8C612AB-B1C8-4FEB-8B1B-30D5AE55056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3183362"/>
                <a:ext cx="2176974" cy="2176974"/>
              </a:xfrm>
              <a:prstGeom prst="rect">
                <a:avLst/>
              </a:prstGeom>
            </p:spPr>
          </p:pic>
        </p:grpSp>
        <p:pic>
          <p:nvPicPr>
            <p:cNvPr id="78" name="Graphic 77">
              <a:extLst>
                <a:ext uri="{FF2B5EF4-FFF2-40B4-BE49-F238E27FC236}">
                  <a16:creationId xmlns:a16="http://schemas.microsoft.com/office/drawing/2014/main" id="{9DF318B9-6DD3-42E3-8648-D091FB4D151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6844816" y="6423854"/>
              <a:ext cx="910371" cy="890580"/>
            </a:xfrm>
            <a:prstGeom prst="rect">
              <a:avLst/>
            </a:prstGeom>
          </p:spPr>
        </p:pic>
        <p:pic>
          <p:nvPicPr>
            <p:cNvPr id="81" name="Graphic 80">
              <a:extLst>
                <a:ext uri="{FF2B5EF4-FFF2-40B4-BE49-F238E27FC236}">
                  <a16:creationId xmlns:a16="http://schemas.microsoft.com/office/drawing/2014/main" id="{F93BF75E-DD40-4CAB-A2B4-CCFB3E9410D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6833813" y="7268426"/>
              <a:ext cx="2176974" cy="2176974"/>
            </a:xfrm>
            <a:prstGeom prst="rect">
              <a:avLst/>
            </a:prstGeom>
          </p:spPr>
        </p:pic>
        <p:pic>
          <p:nvPicPr>
            <p:cNvPr id="83" name="Graphic 82">
              <a:extLst>
                <a:ext uri="{FF2B5EF4-FFF2-40B4-BE49-F238E27FC236}">
                  <a16:creationId xmlns:a16="http://schemas.microsoft.com/office/drawing/2014/main" id="{D155B3AE-916B-4FA7-B7DD-0968B4EBCC4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8967818" y="7268426"/>
              <a:ext cx="2176974" cy="2176974"/>
            </a:xfrm>
            <a:prstGeom prst="rect">
              <a:avLst/>
            </a:prstGeom>
          </p:spPr>
        </p:pic>
        <p:pic>
          <p:nvPicPr>
            <p:cNvPr id="88" name="Graphic 87">
              <a:extLst>
                <a:ext uri="{FF2B5EF4-FFF2-40B4-BE49-F238E27FC236}">
                  <a16:creationId xmlns:a16="http://schemas.microsoft.com/office/drawing/2014/main" id="{7B5085A5-2344-48A9-89A5-3BE95297B52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flipH="1">
              <a:off x="21523017" y="5992390"/>
              <a:ext cx="2859752" cy="910371"/>
            </a:xfrm>
            <a:prstGeom prst="rect">
              <a:avLst/>
            </a:prstGeom>
          </p:spPr>
        </p:pic>
        <p:pic>
          <p:nvPicPr>
            <p:cNvPr id="89" name="Graphic 88">
              <a:extLst>
                <a:ext uri="{FF2B5EF4-FFF2-40B4-BE49-F238E27FC236}">
                  <a16:creationId xmlns:a16="http://schemas.microsoft.com/office/drawing/2014/main" id="{0801BDB8-954D-48CF-BF5F-D85CB773A37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flipH="1">
              <a:off x="20236798" y="5992390"/>
              <a:ext cx="1325975" cy="1325975"/>
            </a:xfrm>
            <a:prstGeom prst="rect">
              <a:avLst/>
            </a:prstGeom>
          </p:spPr>
        </p:pic>
      </p:grpSp>
      <p:sp>
        <p:nvSpPr>
          <p:cNvPr id="80" name="TextBox 79">
            <a:extLst>
              <a:ext uri="{FF2B5EF4-FFF2-40B4-BE49-F238E27FC236}">
                <a16:creationId xmlns:a16="http://schemas.microsoft.com/office/drawing/2014/main" id="{56210E8A-8387-4154-8189-E53CA4EAEC5C}"/>
              </a:ext>
            </a:extLst>
          </p:cNvPr>
          <p:cNvSpPr txBox="1"/>
          <p:nvPr/>
        </p:nvSpPr>
        <p:spPr>
          <a:xfrm>
            <a:off x="9092032" y="1354335"/>
            <a:ext cx="6203111"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Meet Our Team</a:t>
            </a:r>
          </a:p>
        </p:txBody>
      </p:sp>
      <p:sp>
        <p:nvSpPr>
          <p:cNvPr id="3" name="Picture Placeholder 2">
            <a:extLst>
              <a:ext uri="{FF2B5EF4-FFF2-40B4-BE49-F238E27FC236}">
                <a16:creationId xmlns:a16="http://schemas.microsoft.com/office/drawing/2014/main" id="{97F9B2F9-A4A2-4978-A655-DA6436E38C8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A148561-D634-449D-BDBE-C4163707BB4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80C12263-F998-4C0A-A59A-204E71465597}"/>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3F6A4CD7-69C0-4C92-9C37-53E287373F10}"/>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5FEE6D4-04C6-4DCA-A7D6-AD939A7EB961}"/>
              </a:ext>
            </a:extLst>
          </p:cNvPr>
          <p:cNvSpPr>
            <a:spLocks noGrp="1"/>
          </p:cNvSpPr>
          <p:nvPr>
            <p:ph type="pic" sz="quarter" idx="17"/>
          </p:nvPr>
        </p:nvSpPr>
        <p:spPr/>
      </p:sp>
    </p:spTree>
    <p:extLst>
      <p:ext uri="{BB962C8B-B14F-4D97-AF65-F5344CB8AC3E}">
        <p14:creationId xmlns:p14="http://schemas.microsoft.com/office/powerpoint/2010/main" val="166860723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85"/>
                                        </p:tgtEl>
                                        <p:attrNameLst>
                                          <p:attrName>style.visibility</p:attrName>
                                        </p:attrNameLst>
                                      </p:cBhvr>
                                      <p:to>
                                        <p:strVal val="visible"/>
                                      </p:to>
                                    </p:set>
                                    <p:animEffect transition="in" filter="wipe(left)">
                                      <p:cBhvr>
                                        <p:cTn id="7" dur="3000"/>
                                        <p:tgtEl>
                                          <p:spTgt spid="185"/>
                                        </p:tgtEl>
                                      </p:cBhvr>
                                    </p:animEffect>
                                  </p:childTnLst>
                                </p:cTn>
                              </p:par>
                              <p:par>
                                <p:cTn id="8" presetID="2" presetClass="entr" presetSubtype="1" decel="100000" fill="hold" grpId="0" nodeType="withEffect">
                                  <p:stCondLst>
                                    <p:cond delay="0"/>
                                  </p:stCondLst>
                                  <p:iterate type="wd">
                                    <p:tmPct val="10000"/>
                                  </p:iterate>
                                  <p:childTnLst>
                                    <p:set>
                                      <p:cBhvr>
                                        <p:cTn id="9" dur="1" fill="hold">
                                          <p:stCondLst>
                                            <p:cond delay="0"/>
                                          </p:stCondLst>
                                        </p:cTn>
                                        <p:tgtEl>
                                          <p:spTgt spid="80"/>
                                        </p:tgtEl>
                                        <p:attrNameLst>
                                          <p:attrName>style.visibility</p:attrName>
                                        </p:attrNameLst>
                                      </p:cBhvr>
                                      <p:to>
                                        <p:strVal val="visible"/>
                                      </p:to>
                                    </p:set>
                                    <p:anim calcmode="lin" valueType="num">
                                      <p:cBhvr additive="base">
                                        <p:cTn id="10" dur="1000" fill="hold"/>
                                        <p:tgtEl>
                                          <p:spTgt spid="80"/>
                                        </p:tgtEl>
                                        <p:attrNameLst>
                                          <p:attrName>ppt_x</p:attrName>
                                        </p:attrNameLst>
                                      </p:cBhvr>
                                      <p:tavLst>
                                        <p:tav tm="0">
                                          <p:val>
                                            <p:strVal val="#ppt_x"/>
                                          </p:val>
                                        </p:tav>
                                        <p:tav tm="100000">
                                          <p:val>
                                            <p:strVal val="#ppt_x"/>
                                          </p:val>
                                        </p:tav>
                                      </p:tavLst>
                                    </p:anim>
                                    <p:anim calcmode="lin" valueType="num">
                                      <p:cBhvr additive="base">
                                        <p:cTn id="11" dur="1000" fill="hold"/>
                                        <p:tgtEl>
                                          <p:spTgt spid="80"/>
                                        </p:tgtEl>
                                        <p:attrNameLst>
                                          <p:attrName>ppt_y</p:attrName>
                                        </p:attrNameLst>
                                      </p:cBhvr>
                                      <p:tavLst>
                                        <p:tav tm="0">
                                          <p:val>
                                            <p:strVal val="0-#ppt_h/2"/>
                                          </p:val>
                                        </p:tav>
                                        <p:tav tm="100000">
                                          <p:val>
                                            <p:strVal val="#ppt_y"/>
                                          </p:val>
                                        </p:tav>
                                      </p:tavLst>
                                    </p:anim>
                                  </p:childTnLst>
                                </p:cTn>
                              </p:par>
                              <p:par>
                                <p:cTn id="12" presetID="22" presetClass="entr" presetSubtype="4" fill="hold" nodeType="withEffect">
                                  <p:stCondLst>
                                    <p:cond delay="2000"/>
                                  </p:stCondLst>
                                  <p:childTnLst>
                                    <p:set>
                                      <p:cBhvr>
                                        <p:cTn id="13" dur="1" fill="hold">
                                          <p:stCondLst>
                                            <p:cond delay="0"/>
                                          </p:stCondLst>
                                        </p:cTn>
                                        <p:tgtEl>
                                          <p:spTgt spid="171"/>
                                        </p:tgtEl>
                                        <p:attrNameLst>
                                          <p:attrName>style.visibility</p:attrName>
                                        </p:attrNameLst>
                                      </p:cBhvr>
                                      <p:to>
                                        <p:strVal val="visible"/>
                                      </p:to>
                                    </p:set>
                                    <p:animEffect transition="in" filter="wipe(down)">
                                      <p:cBhvr>
                                        <p:cTn id="14" dur="500"/>
                                        <p:tgtEl>
                                          <p:spTgt spid="171"/>
                                        </p:tgtEl>
                                      </p:cBhvr>
                                    </p:animEffect>
                                  </p:childTnLst>
                                </p:cTn>
                              </p:par>
                              <p:par>
                                <p:cTn id="15" presetID="22" presetClass="entr" presetSubtype="1" fill="hold" nodeType="withEffect">
                                  <p:stCondLst>
                                    <p:cond delay="2300"/>
                                  </p:stCondLst>
                                  <p:childTnLst>
                                    <p:set>
                                      <p:cBhvr>
                                        <p:cTn id="16" dur="1" fill="hold">
                                          <p:stCondLst>
                                            <p:cond delay="0"/>
                                          </p:stCondLst>
                                        </p:cTn>
                                        <p:tgtEl>
                                          <p:spTgt spid="175"/>
                                        </p:tgtEl>
                                        <p:attrNameLst>
                                          <p:attrName>style.visibility</p:attrName>
                                        </p:attrNameLst>
                                      </p:cBhvr>
                                      <p:to>
                                        <p:strVal val="visible"/>
                                      </p:to>
                                    </p:set>
                                    <p:animEffect transition="in" filter="wipe(up)">
                                      <p:cBhvr>
                                        <p:cTn id="17" dur="500"/>
                                        <p:tgtEl>
                                          <p:spTgt spid="175"/>
                                        </p:tgtEl>
                                      </p:cBhvr>
                                    </p:animEffect>
                                  </p:childTnLst>
                                </p:cTn>
                              </p:par>
                              <p:par>
                                <p:cTn id="18" presetID="22" presetClass="entr" presetSubtype="4" fill="hold" nodeType="withEffect">
                                  <p:stCondLst>
                                    <p:cond delay="2600"/>
                                  </p:stCondLst>
                                  <p:childTnLst>
                                    <p:set>
                                      <p:cBhvr>
                                        <p:cTn id="19" dur="1" fill="hold">
                                          <p:stCondLst>
                                            <p:cond delay="0"/>
                                          </p:stCondLst>
                                        </p:cTn>
                                        <p:tgtEl>
                                          <p:spTgt spid="173"/>
                                        </p:tgtEl>
                                        <p:attrNameLst>
                                          <p:attrName>style.visibility</p:attrName>
                                        </p:attrNameLst>
                                      </p:cBhvr>
                                      <p:to>
                                        <p:strVal val="visible"/>
                                      </p:to>
                                    </p:set>
                                    <p:animEffect transition="in" filter="wipe(down)">
                                      <p:cBhvr>
                                        <p:cTn id="20" dur="500"/>
                                        <p:tgtEl>
                                          <p:spTgt spid="173"/>
                                        </p:tgtEl>
                                      </p:cBhvr>
                                    </p:animEffect>
                                  </p:childTnLst>
                                </p:cTn>
                              </p:par>
                              <p:par>
                                <p:cTn id="21" presetID="22" presetClass="entr" presetSubtype="1" fill="hold" nodeType="withEffect">
                                  <p:stCondLst>
                                    <p:cond delay="2900"/>
                                  </p:stCondLst>
                                  <p:childTnLst>
                                    <p:set>
                                      <p:cBhvr>
                                        <p:cTn id="22" dur="1" fill="hold">
                                          <p:stCondLst>
                                            <p:cond delay="0"/>
                                          </p:stCondLst>
                                        </p:cTn>
                                        <p:tgtEl>
                                          <p:spTgt spid="183"/>
                                        </p:tgtEl>
                                        <p:attrNameLst>
                                          <p:attrName>style.visibility</p:attrName>
                                        </p:attrNameLst>
                                      </p:cBhvr>
                                      <p:to>
                                        <p:strVal val="visible"/>
                                      </p:to>
                                    </p:set>
                                    <p:animEffect transition="in" filter="wipe(up)">
                                      <p:cBhvr>
                                        <p:cTn id="23" dur="500"/>
                                        <p:tgtEl>
                                          <p:spTgt spid="183"/>
                                        </p:tgtEl>
                                      </p:cBhvr>
                                    </p:animEffect>
                                  </p:childTnLst>
                                </p:cTn>
                              </p:par>
                              <p:par>
                                <p:cTn id="24" presetID="22" presetClass="entr" presetSubtype="4" fill="hold" nodeType="withEffect">
                                  <p:stCondLst>
                                    <p:cond delay="3200"/>
                                  </p:stCondLst>
                                  <p:childTnLst>
                                    <p:set>
                                      <p:cBhvr>
                                        <p:cTn id="25" dur="1" fill="hold">
                                          <p:stCondLst>
                                            <p:cond delay="0"/>
                                          </p:stCondLst>
                                        </p:cTn>
                                        <p:tgtEl>
                                          <p:spTgt spid="181"/>
                                        </p:tgtEl>
                                        <p:attrNameLst>
                                          <p:attrName>style.visibility</p:attrName>
                                        </p:attrNameLst>
                                      </p:cBhvr>
                                      <p:to>
                                        <p:strVal val="visible"/>
                                      </p:to>
                                    </p:set>
                                    <p:animEffect transition="in" filter="wipe(down)">
                                      <p:cBhvr>
                                        <p:cTn id="26" dur="500"/>
                                        <p:tgtEl>
                                          <p:spTgt spid="181"/>
                                        </p:tgtEl>
                                      </p:cBhvr>
                                    </p:animEffect>
                                  </p:childTnLst>
                                </p:cTn>
                              </p:par>
                              <p:par>
                                <p:cTn id="27" presetID="10" presetClass="entr" presetSubtype="0" fill="hold" grpId="0" nodeType="withEffect">
                                  <p:stCondLst>
                                    <p:cond delay="2500"/>
                                  </p:stCondLst>
                                  <p:childTnLst>
                                    <p:set>
                                      <p:cBhvr>
                                        <p:cTn id="28" dur="1" fill="hold">
                                          <p:stCondLst>
                                            <p:cond delay="0"/>
                                          </p:stCondLst>
                                        </p:cTn>
                                        <p:tgtEl>
                                          <p:spTgt spid="172"/>
                                        </p:tgtEl>
                                        <p:attrNameLst>
                                          <p:attrName>style.visibility</p:attrName>
                                        </p:attrNameLst>
                                      </p:cBhvr>
                                      <p:to>
                                        <p:strVal val="visible"/>
                                      </p:to>
                                    </p:set>
                                    <p:animEffect transition="in" filter="fade">
                                      <p:cBhvr>
                                        <p:cTn id="29" dur="300"/>
                                        <p:tgtEl>
                                          <p:spTgt spid="172"/>
                                        </p:tgtEl>
                                      </p:cBhvr>
                                    </p:animEffect>
                                  </p:childTnLst>
                                </p:cTn>
                              </p:par>
                              <p:par>
                                <p:cTn id="30" presetID="10" presetClass="entr" presetSubtype="0" fill="hold" grpId="0" nodeType="withEffect">
                                  <p:stCondLst>
                                    <p:cond delay="2800"/>
                                  </p:stCondLst>
                                  <p:childTnLst>
                                    <p:set>
                                      <p:cBhvr>
                                        <p:cTn id="31" dur="1" fill="hold">
                                          <p:stCondLst>
                                            <p:cond delay="0"/>
                                          </p:stCondLst>
                                        </p:cTn>
                                        <p:tgtEl>
                                          <p:spTgt spid="176"/>
                                        </p:tgtEl>
                                        <p:attrNameLst>
                                          <p:attrName>style.visibility</p:attrName>
                                        </p:attrNameLst>
                                      </p:cBhvr>
                                      <p:to>
                                        <p:strVal val="visible"/>
                                      </p:to>
                                    </p:set>
                                    <p:animEffect transition="in" filter="fade">
                                      <p:cBhvr>
                                        <p:cTn id="32" dur="300"/>
                                        <p:tgtEl>
                                          <p:spTgt spid="176"/>
                                        </p:tgtEl>
                                      </p:cBhvr>
                                    </p:animEffect>
                                  </p:childTnLst>
                                </p:cTn>
                              </p:par>
                              <p:par>
                                <p:cTn id="33" presetID="10" presetClass="entr" presetSubtype="0" fill="hold" grpId="0" nodeType="withEffect">
                                  <p:stCondLst>
                                    <p:cond delay="3100"/>
                                  </p:stCondLst>
                                  <p:childTnLst>
                                    <p:set>
                                      <p:cBhvr>
                                        <p:cTn id="34" dur="1" fill="hold">
                                          <p:stCondLst>
                                            <p:cond delay="0"/>
                                          </p:stCondLst>
                                        </p:cTn>
                                        <p:tgtEl>
                                          <p:spTgt spid="174"/>
                                        </p:tgtEl>
                                        <p:attrNameLst>
                                          <p:attrName>style.visibility</p:attrName>
                                        </p:attrNameLst>
                                      </p:cBhvr>
                                      <p:to>
                                        <p:strVal val="visible"/>
                                      </p:to>
                                    </p:set>
                                    <p:animEffect transition="in" filter="fade">
                                      <p:cBhvr>
                                        <p:cTn id="35" dur="300"/>
                                        <p:tgtEl>
                                          <p:spTgt spid="174"/>
                                        </p:tgtEl>
                                      </p:cBhvr>
                                    </p:animEffect>
                                  </p:childTnLst>
                                </p:cTn>
                              </p:par>
                              <p:par>
                                <p:cTn id="36" presetID="10" presetClass="entr" presetSubtype="0" fill="hold" grpId="0" nodeType="withEffect">
                                  <p:stCondLst>
                                    <p:cond delay="3400"/>
                                  </p:stCondLst>
                                  <p:childTnLst>
                                    <p:set>
                                      <p:cBhvr>
                                        <p:cTn id="37" dur="1" fill="hold">
                                          <p:stCondLst>
                                            <p:cond delay="0"/>
                                          </p:stCondLst>
                                        </p:cTn>
                                        <p:tgtEl>
                                          <p:spTgt spid="184"/>
                                        </p:tgtEl>
                                        <p:attrNameLst>
                                          <p:attrName>style.visibility</p:attrName>
                                        </p:attrNameLst>
                                      </p:cBhvr>
                                      <p:to>
                                        <p:strVal val="visible"/>
                                      </p:to>
                                    </p:set>
                                    <p:animEffect transition="in" filter="fade">
                                      <p:cBhvr>
                                        <p:cTn id="38" dur="300"/>
                                        <p:tgtEl>
                                          <p:spTgt spid="184"/>
                                        </p:tgtEl>
                                      </p:cBhvr>
                                    </p:animEffect>
                                  </p:childTnLst>
                                </p:cTn>
                              </p:par>
                              <p:par>
                                <p:cTn id="39" presetID="10" presetClass="entr" presetSubtype="0" fill="hold" grpId="0" nodeType="withEffect">
                                  <p:stCondLst>
                                    <p:cond delay="3700"/>
                                  </p:stCondLst>
                                  <p:childTnLst>
                                    <p:set>
                                      <p:cBhvr>
                                        <p:cTn id="40" dur="1" fill="hold">
                                          <p:stCondLst>
                                            <p:cond delay="0"/>
                                          </p:stCondLst>
                                        </p:cTn>
                                        <p:tgtEl>
                                          <p:spTgt spid="182"/>
                                        </p:tgtEl>
                                        <p:attrNameLst>
                                          <p:attrName>style.visibility</p:attrName>
                                        </p:attrNameLst>
                                      </p:cBhvr>
                                      <p:to>
                                        <p:strVal val="visible"/>
                                      </p:to>
                                    </p:set>
                                    <p:animEffect transition="in" filter="fade">
                                      <p:cBhvr>
                                        <p:cTn id="41" dur="3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p:bldP spid="182" grpId="0"/>
      <p:bldP spid="176" grpId="0"/>
      <p:bldP spid="174" grpId="0"/>
      <p:bldP spid="172" grpId="0"/>
      <p:bldP spid="80" grpId="0"/>
    </p:bldLst>
  </p:timing>
</p:sld>
</file>

<file path=ppt/slides/slide1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C89C964C-541D-42C8-BBF2-9035D8B94561}"/>
              </a:ext>
            </a:extLst>
          </p:cNvPr>
          <p:cNvSpPr/>
          <p:nvPr/>
        </p:nvSpPr>
        <p:spPr>
          <a:xfrm>
            <a:off x="2877007" y="3218550"/>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Rectangle 190">
            <a:extLst>
              <a:ext uri="{FF2B5EF4-FFF2-40B4-BE49-F238E27FC236}">
                <a16:creationId xmlns:a16="http://schemas.microsoft.com/office/drawing/2014/main" id="{9DF82D93-194D-4815-81C3-387AFB1BEEEA}"/>
              </a:ext>
            </a:extLst>
          </p:cNvPr>
          <p:cNvSpPr/>
          <p:nvPr/>
        </p:nvSpPr>
        <p:spPr>
          <a:xfrm>
            <a:off x="3244394" y="2480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44B870BF-9711-4915-B1DA-89168873AD4E}"/>
              </a:ext>
            </a:extLst>
          </p:cNvPr>
          <p:cNvSpPr txBox="1"/>
          <p:nvPr/>
        </p:nvSpPr>
        <p:spPr>
          <a:xfrm rot="16200000">
            <a:off x="1600852"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192" name="TextBox 191">
            <a:extLst>
              <a:ext uri="{FF2B5EF4-FFF2-40B4-BE49-F238E27FC236}">
                <a16:creationId xmlns:a16="http://schemas.microsoft.com/office/drawing/2014/main" id="{4C9844DF-87BE-4EAD-BAE3-9E8C8B842A75}"/>
              </a:ext>
            </a:extLst>
          </p:cNvPr>
          <p:cNvSpPr txBox="1"/>
          <p:nvPr/>
        </p:nvSpPr>
        <p:spPr>
          <a:xfrm rot="16200000">
            <a:off x="2892883" y="3700184"/>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194" name="Rectangle 193">
            <a:extLst>
              <a:ext uri="{FF2B5EF4-FFF2-40B4-BE49-F238E27FC236}">
                <a16:creationId xmlns:a16="http://schemas.microsoft.com/office/drawing/2014/main" id="{4F163F5B-D551-49C6-8B3F-C7711F6D9AA4}"/>
              </a:ext>
            </a:extLst>
          </p:cNvPr>
          <p:cNvSpPr/>
          <p:nvPr/>
        </p:nvSpPr>
        <p:spPr>
          <a:xfrm>
            <a:off x="7348266" y="3750197"/>
            <a:ext cx="381000" cy="28826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Rectangle 194">
            <a:extLst>
              <a:ext uri="{FF2B5EF4-FFF2-40B4-BE49-F238E27FC236}">
                <a16:creationId xmlns:a16="http://schemas.microsoft.com/office/drawing/2014/main" id="{5A6B31D3-646B-4169-B34E-F2C215798449}"/>
              </a:ext>
            </a:extLst>
          </p:cNvPr>
          <p:cNvSpPr/>
          <p:nvPr/>
        </p:nvSpPr>
        <p:spPr>
          <a:xfrm>
            <a:off x="7715653" y="1990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TextBox 196">
            <a:extLst>
              <a:ext uri="{FF2B5EF4-FFF2-40B4-BE49-F238E27FC236}">
                <a16:creationId xmlns:a16="http://schemas.microsoft.com/office/drawing/2014/main" id="{1CDB8B63-9E38-446B-9731-912F84DA387F}"/>
              </a:ext>
            </a:extLst>
          </p:cNvPr>
          <p:cNvSpPr txBox="1"/>
          <p:nvPr/>
        </p:nvSpPr>
        <p:spPr>
          <a:xfrm rot="16200000">
            <a:off x="6072111"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$4,600\mo</a:t>
            </a:r>
          </a:p>
        </p:txBody>
      </p:sp>
      <p:sp>
        <p:nvSpPr>
          <p:cNvPr id="198" name="TextBox 197">
            <a:extLst>
              <a:ext uri="{FF2B5EF4-FFF2-40B4-BE49-F238E27FC236}">
                <a16:creationId xmlns:a16="http://schemas.microsoft.com/office/drawing/2014/main" id="{4F39CE33-EBC2-40A7-BBCD-37B9C9C446AD}"/>
              </a:ext>
            </a:extLst>
          </p:cNvPr>
          <p:cNvSpPr txBox="1"/>
          <p:nvPr/>
        </p:nvSpPr>
        <p:spPr>
          <a:xfrm rot="16200000">
            <a:off x="7362539"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01" name="Rectangle 200">
            <a:extLst>
              <a:ext uri="{FF2B5EF4-FFF2-40B4-BE49-F238E27FC236}">
                <a16:creationId xmlns:a16="http://schemas.microsoft.com/office/drawing/2014/main" id="{3F313C95-DA6B-49AD-9A10-7FB14A767A75}"/>
              </a:ext>
            </a:extLst>
          </p:cNvPr>
          <p:cNvSpPr/>
          <p:nvPr/>
        </p:nvSpPr>
        <p:spPr>
          <a:xfrm>
            <a:off x="11819525" y="1779616"/>
            <a:ext cx="381000" cy="48532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Rectangle 201">
            <a:extLst>
              <a:ext uri="{FF2B5EF4-FFF2-40B4-BE49-F238E27FC236}">
                <a16:creationId xmlns:a16="http://schemas.microsoft.com/office/drawing/2014/main" id="{B3B92752-0B6C-43A3-A6B1-27CEEE7B2EF1}"/>
              </a:ext>
            </a:extLst>
          </p:cNvPr>
          <p:cNvSpPr/>
          <p:nvPr/>
        </p:nvSpPr>
        <p:spPr>
          <a:xfrm>
            <a:off x="12186912" y="2480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6" name="TextBox 205">
            <a:extLst>
              <a:ext uri="{FF2B5EF4-FFF2-40B4-BE49-F238E27FC236}">
                <a16:creationId xmlns:a16="http://schemas.microsoft.com/office/drawing/2014/main" id="{AF956DCB-05DF-4731-B6F2-9FA47F087B1D}"/>
              </a:ext>
            </a:extLst>
          </p:cNvPr>
          <p:cNvSpPr txBox="1"/>
          <p:nvPr/>
        </p:nvSpPr>
        <p:spPr>
          <a:xfrm rot="16200000">
            <a:off x="10543370"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08" name="TextBox 207">
            <a:extLst>
              <a:ext uri="{FF2B5EF4-FFF2-40B4-BE49-F238E27FC236}">
                <a16:creationId xmlns:a16="http://schemas.microsoft.com/office/drawing/2014/main" id="{45803A9D-1DB3-4F7E-A096-CFDA76E9B07E}"/>
              </a:ext>
            </a:extLst>
          </p:cNvPr>
          <p:cNvSpPr txBox="1"/>
          <p:nvPr/>
        </p:nvSpPr>
        <p:spPr>
          <a:xfrm rot="16200000">
            <a:off x="11833798"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1" name="Rectangle 210">
            <a:extLst>
              <a:ext uri="{FF2B5EF4-FFF2-40B4-BE49-F238E27FC236}">
                <a16:creationId xmlns:a16="http://schemas.microsoft.com/office/drawing/2014/main" id="{D52C8357-7754-40B8-B854-02A6C4387820}"/>
              </a:ext>
            </a:extLst>
          </p:cNvPr>
          <p:cNvSpPr/>
          <p:nvPr/>
        </p:nvSpPr>
        <p:spPr>
          <a:xfrm>
            <a:off x="16290784" y="3218550"/>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69E3CA10-6C02-4A68-AA61-E8AB21371781}"/>
              </a:ext>
            </a:extLst>
          </p:cNvPr>
          <p:cNvSpPr/>
          <p:nvPr/>
        </p:nvSpPr>
        <p:spPr>
          <a:xfrm>
            <a:off x="16658171" y="1990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TextBox 213">
            <a:extLst>
              <a:ext uri="{FF2B5EF4-FFF2-40B4-BE49-F238E27FC236}">
                <a16:creationId xmlns:a16="http://schemas.microsoft.com/office/drawing/2014/main" id="{53C07E0B-020A-4F36-81F4-D0E476FB5A2A}"/>
              </a:ext>
            </a:extLst>
          </p:cNvPr>
          <p:cNvSpPr txBox="1"/>
          <p:nvPr/>
        </p:nvSpPr>
        <p:spPr>
          <a:xfrm rot="16200000">
            <a:off x="15014629"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15" name="TextBox 214">
            <a:extLst>
              <a:ext uri="{FF2B5EF4-FFF2-40B4-BE49-F238E27FC236}">
                <a16:creationId xmlns:a16="http://schemas.microsoft.com/office/drawing/2014/main" id="{66EDCDF8-6CE3-4254-9B3D-14CC2208135F}"/>
              </a:ext>
            </a:extLst>
          </p:cNvPr>
          <p:cNvSpPr txBox="1"/>
          <p:nvPr/>
        </p:nvSpPr>
        <p:spPr>
          <a:xfrm rot="16200000">
            <a:off x="16305057"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7" name="Rectangle 216">
            <a:extLst>
              <a:ext uri="{FF2B5EF4-FFF2-40B4-BE49-F238E27FC236}">
                <a16:creationId xmlns:a16="http://schemas.microsoft.com/office/drawing/2014/main" id="{146F97AC-EF39-4AB9-8D49-453D0CD10C54}"/>
              </a:ext>
            </a:extLst>
          </p:cNvPr>
          <p:cNvSpPr/>
          <p:nvPr/>
        </p:nvSpPr>
        <p:spPr>
          <a:xfrm>
            <a:off x="20762042" y="3842795"/>
            <a:ext cx="381000" cy="2790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8" name="Rectangle 217">
            <a:extLst>
              <a:ext uri="{FF2B5EF4-FFF2-40B4-BE49-F238E27FC236}">
                <a16:creationId xmlns:a16="http://schemas.microsoft.com/office/drawing/2014/main" id="{4FBF3986-C991-4D1F-97A3-7DA7DCBBBD37}"/>
              </a:ext>
            </a:extLst>
          </p:cNvPr>
          <p:cNvSpPr/>
          <p:nvPr/>
        </p:nvSpPr>
        <p:spPr>
          <a:xfrm>
            <a:off x="21129429" y="3333508"/>
            <a:ext cx="381000" cy="32993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TextBox 219">
            <a:extLst>
              <a:ext uri="{FF2B5EF4-FFF2-40B4-BE49-F238E27FC236}">
                <a16:creationId xmlns:a16="http://schemas.microsoft.com/office/drawing/2014/main" id="{70BB2EE9-2F43-40A2-A6FA-8CDCA8FAE36F}"/>
              </a:ext>
            </a:extLst>
          </p:cNvPr>
          <p:cNvSpPr txBox="1"/>
          <p:nvPr/>
        </p:nvSpPr>
        <p:spPr>
          <a:xfrm rot="16200000">
            <a:off x="19485887" y="3700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21" name="TextBox 220">
            <a:extLst>
              <a:ext uri="{FF2B5EF4-FFF2-40B4-BE49-F238E27FC236}">
                <a16:creationId xmlns:a16="http://schemas.microsoft.com/office/drawing/2014/main" id="{158FBB5E-CE9D-449E-9BCA-5077F40385C6}"/>
              </a:ext>
            </a:extLst>
          </p:cNvPr>
          <p:cNvSpPr txBox="1"/>
          <p:nvPr/>
        </p:nvSpPr>
        <p:spPr>
          <a:xfrm rot="16200000">
            <a:off x="20776315" y="3700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useBgFill="1">
        <p:nvSpPr>
          <p:cNvPr id="39" name="Rectangle 38">
            <a:extLst>
              <a:ext uri="{FF2B5EF4-FFF2-40B4-BE49-F238E27FC236}">
                <a16:creationId xmlns:a16="http://schemas.microsoft.com/office/drawing/2014/main" id="{EC77DDAD-8365-4F91-A114-2651F5DFA4DF}"/>
              </a:ext>
            </a:extLst>
          </p:cNvPr>
          <p:cNvSpPr/>
          <p:nvPr/>
        </p:nvSpPr>
        <p:spPr>
          <a:xfrm>
            <a:off x="1563688" y="6832982"/>
            <a:ext cx="21259800" cy="78664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4912F41-8314-4222-8F8B-62221C55F98F}"/>
              </a:ext>
            </a:extLst>
          </p:cNvPr>
          <p:cNvGrpSpPr/>
          <p:nvPr/>
        </p:nvGrpSpPr>
        <p:grpSpPr>
          <a:xfrm>
            <a:off x="-434375" y="5992390"/>
            <a:ext cx="25255924" cy="910371"/>
            <a:chOff x="-434375" y="5992390"/>
            <a:chExt cx="25255924" cy="910371"/>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4375" y="5992390"/>
              <a:ext cx="2859752" cy="910371"/>
            </a:xfrm>
            <a:prstGeom prst="rect">
              <a:avLst/>
            </a:prstGeom>
          </p:spPr>
        </p:pic>
        <p:pic>
          <p:nvPicPr>
            <p:cNvPr id="141" name="Graphic 140">
              <a:extLst>
                <a:ext uri="{FF2B5EF4-FFF2-40B4-BE49-F238E27FC236}">
                  <a16:creationId xmlns:a16="http://schemas.microsoft.com/office/drawing/2014/main" id="{5BADC16E-94CE-4B5A-887B-884C83669FF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48581" y="5992390"/>
              <a:ext cx="2859752" cy="910371"/>
            </a:xfrm>
            <a:prstGeom prst="rect">
              <a:avLst/>
            </a:prstGeom>
          </p:spPr>
        </p:pic>
        <p:pic>
          <p:nvPicPr>
            <p:cNvPr id="144" name="Graphic 143">
              <a:extLst>
                <a:ext uri="{FF2B5EF4-FFF2-40B4-BE49-F238E27FC236}">
                  <a16:creationId xmlns:a16="http://schemas.microsoft.com/office/drawing/2014/main" id="{0BC6C0D9-5E53-4BB8-8D90-1304883FEE5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71294" y="5992390"/>
              <a:ext cx="2859752" cy="910371"/>
            </a:xfrm>
            <a:prstGeom prst="rect">
              <a:avLst/>
            </a:prstGeom>
          </p:spPr>
        </p:pic>
        <p:pic>
          <p:nvPicPr>
            <p:cNvPr id="147" name="Graphic 146">
              <a:extLst>
                <a:ext uri="{FF2B5EF4-FFF2-40B4-BE49-F238E27FC236}">
                  <a16:creationId xmlns:a16="http://schemas.microsoft.com/office/drawing/2014/main" id="{A5294A95-DE3B-47D6-BCDC-FA4C4407DC2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54250" y="5992390"/>
              <a:ext cx="2859752" cy="910371"/>
            </a:xfrm>
            <a:prstGeom prst="rect">
              <a:avLst/>
            </a:prstGeom>
          </p:spPr>
        </p:pic>
        <p:pic>
          <p:nvPicPr>
            <p:cNvPr id="161" name="Graphic 160">
              <a:extLst>
                <a:ext uri="{FF2B5EF4-FFF2-40B4-BE49-F238E27FC236}">
                  <a16:creationId xmlns:a16="http://schemas.microsoft.com/office/drawing/2014/main" id="{B298EE07-60C9-4BBF-8219-1BCFD100DB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50459" y="5992390"/>
              <a:ext cx="2859752" cy="910371"/>
            </a:xfrm>
            <a:prstGeom prst="rect">
              <a:avLst/>
            </a:prstGeom>
          </p:spPr>
        </p:pic>
        <p:pic>
          <p:nvPicPr>
            <p:cNvPr id="159" name="Graphic 158">
              <a:extLst>
                <a:ext uri="{FF2B5EF4-FFF2-40B4-BE49-F238E27FC236}">
                  <a16:creationId xmlns:a16="http://schemas.microsoft.com/office/drawing/2014/main" id="{8579781A-98F0-4281-92AB-D3DFC64CA36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533415" y="5992390"/>
              <a:ext cx="2859752" cy="910371"/>
            </a:xfrm>
            <a:prstGeom prst="rect">
              <a:avLst/>
            </a:prstGeom>
          </p:spPr>
        </p:pic>
        <p:pic>
          <p:nvPicPr>
            <p:cNvPr id="157" name="Graphic 156">
              <a:extLst>
                <a:ext uri="{FF2B5EF4-FFF2-40B4-BE49-F238E27FC236}">
                  <a16:creationId xmlns:a16="http://schemas.microsoft.com/office/drawing/2014/main" id="{00C99AE2-83CA-4729-A8BE-5B1FF1985F8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6128" y="5992390"/>
              <a:ext cx="2859752" cy="910371"/>
            </a:xfrm>
            <a:prstGeom prst="rect">
              <a:avLst/>
            </a:prstGeom>
          </p:spPr>
        </p:pic>
        <p:pic>
          <p:nvPicPr>
            <p:cNvPr id="155" name="Graphic 154">
              <a:extLst>
                <a:ext uri="{FF2B5EF4-FFF2-40B4-BE49-F238E27FC236}">
                  <a16:creationId xmlns:a16="http://schemas.microsoft.com/office/drawing/2014/main" id="{A3B93C37-2D66-46F4-AC08-1CFE3EC79C4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139084" y="5992390"/>
              <a:ext cx="2859752" cy="910371"/>
            </a:xfrm>
            <a:prstGeom prst="rect">
              <a:avLst/>
            </a:prstGeom>
          </p:spPr>
        </p:pic>
        <p:pic>
          <p:nvPicPr>
            <p:cNvPr id="164" name="Graphic 163">
              <a:extLst>
                <a:ext uri="{FF2B5EF4-FFF2-40B4-BE49-F238E27FC236}">
                  <a16:creationId xmlns:a16="http://schemas.microsoft.com/office/drawing/2014/main" id="{20F59C31-0F45-4F0B-ADD9-47ADEBD567C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961797" y="5992390"/>
              <a:ext cx="2859752" cy="910371"/>
            </a:xfrm>
            <a:prstGeom prst="rect">
              <a:avLst/>
            </a:prstGeom>
          </p:spPr>
        </p:pic>
      </p:grpSp>
      <p:grpSp>
        <p:nvGrpSpPr>
          <p:cNvPr id="32" name="Group 31">
            <a:extLst>
              <a:ext uri="{FF2B5EF4-FFF2-40B4-BE49-F238E27FC236}">
                <a16:creationId xmlns:a16="http://schemas.microsoft.com/office/drawing/2014/main" id="{3303D925-E9C5-46B0-9827-C3493ECF231D}"/>
              </a:ext>
            </a:extLst>
          </p:cNvPr>
          <p:cNvGrpSpPr/>
          <p:nvPr/>
        </p:nvGrpSpPr>
        <p:grpSpPr>
          <a:xfrm>
            <a:off x="-434375" y="6299145"/>
            <a:ext cx="25246028" cy="296860"/>
            <a:chOff x="-434375" y="6299145"/>
            <a:chExt cx="25246028" cy="296860"/>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34375" y="6299145"/>
              <a:ext cx="2849856" cy="296860"/>
            </a:xfrm>
            <a:prstGeom prst="rect">
              <a:avLst/>
            </a:prstGeom>
          </p:spPr>
        </p:pic>
        <p:pic>
          <p:nvPicPr>
            <p:cNvPr id="142" name="Graphic 141">
              <a:extLst>
                <a:ext uri="{FF2B5EF4-FFF2-40B4-BE49-F238E27FC236}">
                  <a16:creationId xmlns:a16="http://schemas.microsoft.com/office/drawing/2014/main" id="{EACF4913-6FCC-4067-BCC3-EEC92052459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48581" y="6299145"/>
              <a:ext cx="2849856" cy="296860"/>
            </a:xfrm>
            <a:prstGeom prst="rect">
              <a:avLst/>
            </a:prstGeom>
          </p:spPr>
        </p:pic>
        <p:pic>
          <p:nvPicPr>
            <p:cNvPr id="145" name="Graphic 144">
              <a:extLst>
                <a:ext uri="{FF2B5EF4-FFF2-40B4-BE49-F238E27FC236}">
                  <a16:creationId xmlns:a16="http://schemas.microsoft.com/office/drawing/2014/main" id="{E5C658EA-CA4A-4DA3-B227-6D20053E7D9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171294" y="6299145"/>
              <a:ext cx="2849856" cy="296860"/>
            </a:xfrm>
            <a:prstGeom prst="rect">
              <a:avLst/>
            </a:prstGeom>
          </p:spPr>
        </p:pic>
        <p:pic>
          <p:nvPicPr>
            <p:cNvPr id="148" name="Graphic 147">
              <a:extLst>
                <a:ext uri="{FF2B5EF4-FFF2-40B4-BE49-F238E27FC236}">
                  <a16:creationId xmlns:a16="http://schemas.microsoft.com/office/drawing/2014/main" id="{1B2D1B01-1EF5-44CD-B289-ACD0AE5CED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954250" y="6299145"/>
              <a:ext cx="2849856" cy="296860"/>
            </a:xfrm>
            <a:prstGeom prst="rect">
              <a:avLst/>
            </a:prstGeom>
          </p:spPr>
        </p:pic>
        <p:pic>
          <p:nvPicPr>
            <p:cNvPr id="162" name="Graphic 161">
              <a:extLst>
                <a:ext uri="{FF2B5EF4-FFF2-40B4-BE49-F238E27FC236}">
                  <a16:creationId xmlns:a16="http://schemas.microsoft.com/office/drawing/2014/main" id="{2C06B1F9-E3C8-46E4-87A0-987EC43A32A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50459" y="6299145"/>
              <a:ext cx="2849856" cy="296860"/>
            </a:xfrm>
            <a:prstGeom prst="rect">
              <a:avLst/>
            </a:prstGeom>
          </p:spPr>
        </p:pic>
        <p:pic>
          <p:nvPicPr>
            <p:cNvPr id="160" name="Graphic 159">
              <a:extLst>
                <a:ext uri="{FF2B5EF4-FFF2-40B4-BE49-F238E27FC236}">
                  <a16:creationId xmlns:a16="http://schemas.microsoft.com/office/drawing/2014/main" id="{858844E9-9F99-448D-94F7-483CB594D5B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533415" y="6299145"/>
              <a:ext cx="2849856" cy="296860"/>
            </a:xfrm>
            <a:prstGeom prst="rect">
              <a:avLst/>
            </a:prstGeom>
          </p:spPr>
        </p:pic>
        <p:pic>
          <p:nvPicPr>
            <p:cNvPr id="158" name="Graphic 157">
              <a:extLst>
                <a:ext uri="{FF2B5EF4-FFF2-40B4-BE49-F238E27FC236}">
                  <a16:creationId xmlns:a16="http://schemas.microsoft.com/office/drawing/2014/main" id="{5F27CF92-E9DB-4462-9471-7933A46C359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56128" y="6299145"/>
              <a:ext cx="2849856" cy="296860"/>
            </a:xfrm>
            <a:prstGeom prst="rect">
              <a:avLst/>
            </a:prstGeom>
          </p:spPr>
        </p:pic>
        <p:pic>
          <p:nvPicPr>
            <p:cNvPr id="156" name="Graphic 155">
              <a:extLst>
                <a:ext uri="{FF2B5EF4-FFF2-40B4-BE49-F238E27FC236}">
                  <a16:creationId xmlns:a16="http://schemas.microsoft.com/office/drawing/2014/main" id="{A7F913DB-E51D-4181-AEEA-0969187415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39084" y="6299145"/>
              <a:ext cx="2849856" cy="296860"/>
            </a:xfrm>
            <a:prstGeom prst="rect">
              <a:avLst/>
            </a:prstGeom>
          </p:spPr>
        </p:pic>
        <p:pic>
          <p:nvPicPr>
            <p:cNvPr id="165" name="Graphic 164">
              <a:extLst>
                <a:ext uri="{FF2B5EF4-FFF2-40B4-BE49-F238E27FC236}">
                  <a16:creationId xmlns:a16="http://schemas.microsoft.com/office/drawing/2014/main" id="{A111A9B7-255F-4F48-9486-CE79465E39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1961797" y="6299145"/>
              <a:ext cx="2849856" cy="296860"/>
            </a:xfrm>
            <a:prstGeom prst="rect">
              <a:avLst/>
            </a:prstGeom>
          </p:spPr>
        </p:pic>
      </p:grpSp>
      <p:sp>
        <p:nvSpPr>
          <p:cNvPr id="170" name="Oval 169">
            <a:extLst>
              <a:ext uri="{FF2B5EF4-FFF2-40B4-BE49-F238E27FC236}">
                <a16:creationId xmlns:a16="http://schemas.microsoft.com/office/drawing/2014/main" id="{BFD2D8F4-3649-4ED0-9EDA-4EB5257C900A}"/>
              </a:ext>
            </a:extLst>
          </p:cNvPr>
          <p:cNvSpPr/>
          <p:nvPr/>
        </p:nvSpPr>
        <p:spPr>
          <a:xfrm>
            <a:off x="2094515"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399D4E0C-6BA6-4531-A74D-E88757D3AD86}"/>
              </a:ext>
            </a:extLst>
          </p:cNvPr>
          <p:cNvSpPr/>
          <p:nvPr/>
        </p:nvSpPr>
        <p:spPr>
          <a:xfrm>
            <a:off x="6565774"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8B6DFF95-C2CD-43BB-9C72-2CD5E29CC134}"/>
              </a:ext>
            </a:extLst>
          </p:cNvPr>
          <p:cNvSpPr/>
          <p:nvPr/>
        </p:nvSpPr>
        <p:spPr>
          <a:xfrm>
            <a:off x="11037033"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Oval 178">
            <a:extLst>
              <a:ext uri="{FF2B5EF4-FFF2-40B4-BE49-F238E27FC236}">
                <a16:creationId xmlns:a16="http://schemas.microsoft.com/office/drawing/2014/main" id="{E4D8F9B4-CEA6-4839-ACF6-D25D0743579A}"/>
              </a:ext>
            </a:extLst>
          </p:cNvPr>
          <p:cNvSpPr/>
          <p:nvPr/>
        </p:nvSpPr>
        <p:spPr>
          <a:xfrm>
            <a:off x="15508292"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Oval 179">
            <a:extLst>
              <a:ext uri="{FF2B5EF4-FFF2-40B4-BE49-F238E27FC236}">
                <a16:creationId xmlns:a16="http://schemas.microsoft.com/office/drawing/2014/main" id="{AB52D6B4-3F1B-44BC-A29B-D0B46016F02C}"/>
              </a:ext>
            </a:extLst>
          </p:cNvPr>
          <p:cNvSpPr/>
          <p:nvPr/>
        </p:nvSpPr>
        <p:spPr>
          <a:xfrm>
            <a:off x="19979550" y="5291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TextBox 185">
            <a:extLst>
              <a:ext uri="{FF2B5EF4-FFF2-40B4-BE49-F238E27FC236}">
                <a16:creationId xmlns:a16="http://schemas.microsoft.com/office/drawing/2014/main" id="{82078CBB-E677-42F1-9497-5D65FE8716A4}"/>
              </a:ext>
            </a:extLst>
          </p:cNvPr>
          <p:cNvSpPr txBox="1"/>
          <p:nvPr/>
        </p:nvSpPr>
        <p:spPr>
          <a:xfrm>
            <a:off x="15277934"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7" name="TextBox 186">
            <a:extLst>
              <a:ext uri="{FF2B5EF4-FFF2-40B4-BE49-F238E27FC236}">
                <a16:creationId xmlns:a16="http://schemas.microsoft.com/office/drawing/2014/main" id="{0F61CAB9-2847-4EBD-BDEF-B8855750C564}"/>
              </a:ext>
            </a:extLst>
          </p:cNvPr>
          <p:cNvSpPr txBox="1"/>
          <p:nvPr/>
        </p:nvSpPr>
        <p:spPr>
          <a:xfrm>
            <a:off x="19672406"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8" name="TextBox 187">
            <a:extLst>
              <a:ext uri="{FF2B5EF4-FFF2-40B4-BE49-F238E27FC236}">
                <a16:creationId xmlns:a16="http://schemas.microsoft.com/office/drawing/2014/main" id="{65B1D898-E60F-4EA5-9B87-624F5570BCA0}"/>
              </a:ext>
            </a:extLst>
          </p:cNvPr>
          <p:cNvSpPr txBox="1"/>
          <p:nvPr/>
        </p:nvSpPr>
        <p:spPr>
          <a:xfrm>
            <a:off x="6488988"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9" name="TextBox 188">
            <a:extLst>
              <a:ext uri="{FF2B5EF4-FFF2-40B4-BE49-F238E27FC236}">
                <a16:creationId xmlns:a16="http://schemas.microsoft.com/office/drawing/2014/main" id="{2BFA4D65-FB0C-4280-AEE1-32EAABB3B6B9}"/>
              </a:ext>
            </a:extLst>
          </p:cNvPr>
          <p:cNvSpPr txBox="1"/>
          <p:nvPr/>
        </p:nvSpPr>
        <p:spPr>
          <a:xfrm>
            <a:off x="10883461" y="7804854"/>
            <a:ext cx="2326430" cy="16927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90" name="TextBox 189">
            <a:extLst>
              <a:ext uri="{FF2B5EF4-FFF2-40B4-BE49-F238E27FC236}">
                <a16:creationId xmlns:a16="http://schemas.microsoft.com/office/drawing/2014/main" id="{CF644C2D-5BDE-4F26-B248-06F08DA47163}"/>
              </a:ext>
            </a:extLst>
          </p:cNvPr>
          <p:cNvSpPr txBox="1"/>
          <p:nvPr/>
        </p:nvSpPr>
        <p:spPr>
          <a:xfrm>
            <a:off x="2094515" y="7804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CEC7AFCD-5CC3-4025-AF79-F9B82C67A6F3}"/>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CB8A3809-A84F-4A9B-A78F-232ECCA517EF}"/>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E0BBF5E8-7889-4823-A93B-598F33FF0C61}"/>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8BFD3088-9F17-4C2E-A46B-8CF47248AA04}"/>
              </a:ext>
            </a:extLst>
          </p:cNvPr>
          <p:cNvSpPr>
            <a:spLocks noGrp="1"/>
          </p:cNvSpPr>
          <p:nvPr>
            <p:ph type="pic" sz="quarter" idx="18"/>
          </p:nvPr>
        </p:nvSpPr>
        <p:spPr/>
      </p:sp>
      <p:sp>
        <p:nvSpPr>
          <p:cNvPr id="11" name="Picture Placeholder 10">
            <a:extLst>
              <a:ext uri="{FF2B5EF4-FFF2-40B4-BE49-F238E27FC236}">
                <a16:creationId xmlns:a16="http://schemas.microsoft.com/office/drawing/2014/main" id="{07D7457C-9D14-4A12-8359-40B30880510C}"/>
              </a:ext>
            </a:extLst>
          </p:cNvPr>
          <p:cNvSpPr>
            <a:spLocks noGrp="1"/>
          </p:cNvSpPr>
          <p:nvPr>
            <p:ph type="pic" sz="quarter" idx="19"/>
          </p:nvPr>
        </p:nvSpPr>
        <p:spPr/>
      </p:sp>
    </p:spTree>
    <p:extLst>
      <p:ext uri="{BB962C8B-B14F-4D97-AF65-F5344CB8AC3E}">
        <p14:creationId xmlns:p14="http://schemas.microsoft.com/office/powerpoint/2010/main" val="2018066069"/>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ppt_x"/>
                                          </p:val>
                                        </p:tav>
                                        <p:tav tm="100000">
                                          <p:val>
                                            <p:strVal val="#ppt_x"/>
                                          </p:val>
                                        </p:tav>
                                      </p:tavLst>
                                    </p:anim>
                                    <p:anim calcmode="lin" valueType="num">
                                      <p:cBhvr additive="base">
                                        <p:cTn id="8" dur="1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91"/>
                                        </p:tgtEl>
                                        <p:attrNameLst>
                                          <p:attrName>style.visibility</p:attrName>
                                        </p:attrNameLst>
                                      </p:cBhvr>
                                      <p:to>
                                        <p:strVal val="visible"/>
                                      </p:to>
                                    </p:set>
                                    <p:anim calcmode="lin" valueType="num">
                                      <p:cBhvr additive="base">
                                        <p:cTn id="11" dur="1000" fill="hold"/>
                                        <p:tgtEl>
                                          <p:spTgt spid="191"/>
                                        </p:tgtEl>
                                        <p:attrNameLst>
                                          <p:attrName>ppt_x</p:attrName>
                                        </p:attrNameLst>
                                      </p:cBhvr>
                                      <p:tavLst>
                                        <p:tav tm="0">
                                          <p:val>
                                            <p:strVal val="#ppt_x"/>
                                          </p:val>
                                        </p:tav>
                                        <p:tav tm="100000">
                                          <p:val>
                                            <p:strVal val="#ppt_x"/>
                                          </p:val>
                                        </p:tav>
                                      </p:tavLst>
                                    </p:anim>
                                    <p:anim calcmode="lin" valueType="num">
                                      <p:cBhvr additive="base">
                                        <p:cTn id="12" dur="1000" fill="hold"/>
                                        <p:tgtEl>
                                          <p:spTgt spid="19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1000" fill="hold"/>
                                        <p:tgtEl>
                                          <p:spTgt spid="33"/>
                                        </p:tgtEl>
                                        <p:attrNameLst>
                                          <p:attrName>ppt_x</p:attrName>
                                        </p:attrNameLst>
                                      </p:cBhvr>
                                      <p:tavLst>
                                        <p:tav tm="0">
                                          <p:val>
                                            <p:strVal val="#ppt_x"/>
                                          </p:val>
                                        </p:tav>
                                        <p:tav tm="100000">
                                          <p:val>
                                            <p:strVal val="#ppt_x"/>
                                          </p:val>
                                        </p:tav>
                                      </p:tavLst>
                                    </p:anim>
                                    <p:anim calcmode="lin" valueType="num">
                                      <p:cBhvr additive="base">
                                        <p:cTn id="16" dur="10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2"/>
                                        </p:tgtEl>
                                        <p:attrNameLst>
                                          <p:attrName>style.visibility</p:attrName>
                                        </p:attrNameLst>
                                      </p:cBhvr>
                                      <p:to>
                                        <p:strVal val="visible"/>
                                      </p:to>
                                    </p:set>
                                    <p:anim calcmode="lin" valueType="num">
                                      <p:cBhvr additive="base">
                                        <p:cTn id="19" dur="1000" fill="hold"/>
                                        <p:tgtEl>
                                          <p:spTgt spid="192"/>
                                        </p:tgtEl>
                                        <p:attrNameLst>
                                          <p:attrName>ppt_x</p:attrName>
                                        </p:attrNameLst>
                                      </p:cBhvr>
                                      <p:tavLst>
                                        <p:tav tm="0">
                                          <p:val>
                                            <p:strVal val="#ppt_x"/>
                                          </p:val>
                                        </p:tav>
                                        <p:tav tm="100000">
                                          <p:val>
                                            <p:strVal val="#ppt_x"/>
                                          </p:val>
                                        </p:tav>
                                      </p:tavLst>
                                    </p:anim>
                                    <p:anim calcmode="lin" valueType="num">
                                      <p:cBhvr additive="base">
                                        <p:cTn id="20" dur="1000" fill="hold"/>
                                        <p:tgtEl>
                                          <p:spTgt spid="19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94"/>
                                        </p:tgtEl>
                                        <p:attrNameLst>
                                          <p:attrName>style.visibility</p:attrName>
                                        </p:attrNameLst>
                                      </p:cBhvr>
                                      <p:to>
                                        <p:strVal val="visible"/>
                                      </p:to>
                                    </p:set>
                                    <p:anim calcmode="lin" valueType="num">
                                      <p:cBhvr additive="base">
                                        <p:cTn id="23" dur="1000" fill="hold"/>
                                        <p:tgtEl>
                                          <p:spTgt spid="194"/>
                                        </p:tgtEl>
                                        <p:attrNameLst>
                                          <p:attrName>ppt_x</p:attrName>
                                        </p:attrNameLst>
                                      </p:cBhvr>
                                      <p:tavLst>
                                        <p:tav tm="0">
                                          <p:val>
                                            <p:strVal val="#ppt_x"/>
                                          </p:val>
                                        </p:tav>
                                        <p:tav tm="100000">
                                          <p:val>
                                            <p:strVal val="#ppt_x"/>
                                          </p:val>
                                        </p:tav>
                                      </p:tavLst>
                                    </p:anim>
                                    <p:anim calcmode="lin" valueType="num">
                                      <p:cBhvr additive="base">
                                        <p:cTn id="24" dur="1000" fill="hold"/>
                                        <p:tgtEl>
                                          <p:spTgt spid="19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1000" fill="hold"/>
                                        <p:tgtEl>
                                          <p:spTgt spid="195"/>
                                        </p:tgtEl>
                                        <p:attrNameLst>
                                          <p:attrName>ppt_x</p:attrName>
                                        </p:attrNameLst>
                                      </p:cBhvr>
                                      <p:tavLst>
                                        <p:tav tm="0">
                                          <p:val>
                                            <p:strVal val="#ppt_x"/>
                                          </p:val>
                                        </p:tav>
                                        <p:tav tm="100000">
                                          <p:val>
                                            <p:strVal val="#ppt_x"/>
                                          </p:val>
                                        </p:tav>
                                      </p:tavLst>
                                    </p:anim>
                                    <p:anim calcmode="lin" valueType="num">
                                      <p:cBhvr additive="base">
                                        <p:cTn id="28" dur="1000" fill="hold"/>
                                        <p:tgtEl>
                                          <p:spTgt spid="19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97"/>
                                        </p:tgtEl>
                                        <p:attrNameLst>
                                          <p:attrName>style.visibility</p:attrName>
                                        </p:attrNameLst>
                                      </p:cBhvr>
                                      <p:to>
                                        <p:strVal val="visible"/>
                                      </p:to>
                                    </p:set>
                                    <p:anim calcmode="lin" valueType="num">
                                      <p:cBhvr additive="base">
                                        <p:cTn id="31" dur="1000" fill="hold"/>
                                        <p:tgtEl>
                                          <p:spTgt spid="197"/>
                                        </p:tgtEl>
                                        <p:attrNameLst>
                                          <p:attrName>ppt_x</p:attrName>
                                        </p:attrNameLst>
                                      </p:cBhvr>
                                      <p:tavLst>
                                        <p:tav tm="0">
                                          <p:val>
                                            <p:strVal val="#ppt_x"/>
                                          </p:val>
                                        </p:tav>
                                        <p:tav tm="100000">
                                          <p:val>
                                            <p:strVal val="#ppt_x"/>
                                          </p:val>
                                        </p:tav>
                                      </p:tavLst>
                                    </p:anim>
                                    <p:anim calcmode="lin" valueType="num">
                                      <p:cBhvr additive="base">
                                        <p:cTn id="32" dur="1000" fill="hold"/>
                                        <p:tgtEl>
                                          <p:spTgt spid="19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98"/>
                                        </p:tgtEl>
                                        <p:attrNameLst>
                                          <p:attrName>style.visibility</p:attrName>
                                        </p:attrNameLst>
                                      </p:cBhvr>
                                      <p:to>
                                        <p:strVal val="visible"/>
                                      </p:to>
                                    </p:set>
                                    <p:anim calcmode="lin" valueType="num">
                                      <p:cBhvr additive="base">
                                        <p:cTn id="35" dur="1000" fill="hold"/>
                                        <p:tgtEl>
                                          <p:spTgt spid="198"/>
                                        </p:tgtEl>
                                        <p:attrNameLst>
                                          <p:attrName>ppt_x</p:attrName>
                                        </p:attrNameLst>
                                      </p:cBhvr>
                                      <p:tavLst>
                                        <p:tav tm="0">
                                          <p:val>
                                            <p:strVal val="#ppt_x"/>
                                          </p:val>
                                        </p:tav>
                                        <p:tav tm="100000">
                                          <p:val>
                                            <p:strVal val="#ppt_x"/>
                                          </p:val>
                                        </p:tav>
                                      </p:tavLst>
                                    </p:anim>
                                    <p:anim calcmode="lin" valueType="num">
                                      <p:cBhvr additive="base">
                                        <p:cTn id="36" dur="1000" fill="hold"/>
                                        <p:tgtEl>
                                          <p:spTgt spid="19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1000" fill="hold"/>
                                        <p:tgtEl>
                                          <p:spTgt spid="201"/>
                                        </p:tgtEl>
                                        <p:attrNameLst>
                                          <p:attrName>ppt_x</p:attrName>
                                        </p:attrNameLst>
                                      </p:cBhvr>
                                      <p:tavLst>
                                        <p:tav tm="0">
                                          <p:val>
                                            <p:strVal val="#ppt_x"/>
                                          </p:val>
                                        </p:tav>
                                        <p:tav tm="100000">
                                          <p:val>
                                            <p:strVal val="#ppt_x"/>
                                          </p:val>
                                        </p:tav>
                                      </p:tavLst>
                                    </p:anim>
                                    <p:anim calcmode="lin" valueType="num">
                                      <p:cBhvr additive="base">
                                        <p:cTn id="40" dur="1000" fill="hold"/>
                                        <p:tgtEl>
                                          <p:spTgt spid="20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02"/>
                                        </p:tgtEl>
                                        <p:attrNameLst>
                                          <p:attrName>style.visibility</p:attrName>
                                        </p:attrNameLst>
                                      </p:cBhvr>
                                      <p:to>
                                        <p:strVal val="visible"/>
                                      </p:to>
                                    </p:set>
                                    <p:anim calcmode="lin" valueType="num">
                                      <p:cBhvr additive="base">
                                        <p:cTn id="43" dur="1000" fill="hold"/>
                                        <p:tgtEl>
                                          <p:spTgt spid="202"/>
                                        </p:tgtEl>
                                        <p:attrNameLst>
                                          <p:attrName>ppt_x</p:attrName>
                                        </p:attrNameLst>
                                      </p:cBhvr>
                                      <p:tavLst>
                                        <p:tav tm="0">
                                          <p:val>
                                            <p:strVal val="#ppt_x"/>
                                          </p:val>
                                        </p:tav>
                                        <p:tav tm="100000">
                                          <p:val>
                                            <p:strVal val="#ppt_x"/>
                                          </p:val>
                                        </p:tav>
                                      </p:tavLst>
                                    </p:anim>
                                    <p:anim calcmode="lin" valueType="num">
                                      <p:cBhvr additive="base">
                                        <p:cTn id="44" dur="1000" fill="hold"/>
                                        <p:tgtEl>
                                          <p:spTgt spid="20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06"/>
                                        </p:tgtEl>
                                        <p:attrNameLst>
                                          <p:attrName>style.visibility</p:attrName>
                                        </p:attrNameLst>
                                      </p:cBhvr>
                                      <p:to>
                                        <p:strVal val="visible"/>
                                      </p:to>
                                    </p:set>
                                    <p:anim calcmode="lin" valueType="num">
                                      <p:cBhvr additive="base">
                                        <p:cTn id="47" dur="1000" fill="hold"/>
                                        <p:tgtEl>
                                          <p:spTgt spid="206"/>
                                        </p:tgtEl>
                                        <p:attrNameLst>
                                          <p:attrName>ppt_x</p:attrName>
                                        </p:attrNameLst>
                                      </p:cBhvr>
                                      <p:tavLst>
                                        <p:tav tm="0">
                                          <p:val>
                                            <p:strVal val="#ppt_x"/>
                                          </p:val>
                                        </p:tav>
                                        <p:tav tm="100000">
                                          <p:val>
                                            <p:strVal val="#ppt_x"/>
                                          </p:val>
                                        </p:tav>
                                      </p:tavLst>
                                    </p:anim>
                                    <p:anim calcmode="lin" valueType="num">
                                      <p:cBhvr additive="base">
                                        <p:cTn id="48" dur="1000" fill="hold"/>
                                        <p:tgtEl>
                                          <p:spTgt spid="206"/>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1000" fill="hold"/>
                                        <p:tgtEl>
                                          <p:spTgt spid="208"/>
                                        </p:tgtEl>
                                        <p:attrNameLst>
                                          <p:attrName>ppt_x</p:attrName>
                                        </p:attrNameLst>
                                      </p:cBhvr>
                                      <p:tavLst>
                                        <p:tav tm="0">
                                          <p:val>
                                            <p:strVal val="#ppt_x"/>
                                          </p:val>
                                        </p:tav>
                                        <p:tav tm="100000">
                                          <p:val>
                                            <p:strVal val="#ppt_x"/>
                                          </p:val>
                                        </p:tav>
                                      </p:tavLst>
                                    </p:anim>
                                    <p:anim calcmode="lin" valueType="num">
                                      <p:cBhvr additive="base">
                                        <p:cTn id="52" dur="10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200"/>
                                  </p:stCondLst>
                                  <p:childTnLst>
                                    <p:set>
                                      <p:cBhvr>
                                        <p:cTn id="54" dur="1" fill="hold">
                                          <p:stCondLst>
                                            <p:cond delay="0"/>
                                          </p:stCondLst>
                                        </p:cTn>
                                        <p:tgtEl>
                                          <p:spTgt spid="211"/>
                                        </p:tgtEl>
                                        <p:attrNameLst>
                                          <p:attrName>style.visibility</p:attrName>
                                        </p:attrNameLst>
                                      </p:cBhvr>
                                      <p:to>
                                        <p:strVal val="visible"/>
                                      </p:to>
                                    </p:set>
                                    <p:anim calcmode="lin" valueType="num">
                                      <p:cBhvr additive="base">
                                        <p:cTn id="55" dur="1000" fill="hold"/>
                                        <p:tgtEl>
                                          <p:spTgt spid="211"/>
                                        </p:tgtEl>
                                        <p:attrNameLst>
                                          <p:attrName>ppt_x</p:attrName>
                                        </p:attrNameLst>
                                      </p:cBhvr>
                                      <p:tavLst>
                                        <p:tav tm="0">
                                          <p:val>
                                            <p:strVal val="#ppt_x"/>
                                          </p:val>
                                        </p:tav>
                                        <p:tav tm="100000">
                                          <p:val>
                                            <p:strVal val="#ppt_x"/>
                                          </p:val>
                                        </p:tav>
                                      </p:tavLst>
                                    </p:anim>
                                    <p:anim calcmode="lin" valueType="num">
                                      <p:cBhvr additive="base">
                                        <p:cTn id="56" dur="1000" fill="hold"/>
                                        <p:tgtEl>
                                          <p:spTgt spid="21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300"/>
                                  </p:stCondLst>
                                  <p:childTnLst>
                                    <p:set>
                                      <p:cBhvr>
                                        <p:cTn id="58" dur="1" fill="hold">
                                          <p:stCondLst>
                                            <p:cond delay="0"/>
                                          </p:stCondLst>
                                        </p:cTn>
                                        <p:tgtEl>
                                          <p:spTgt spid="212"/>
                                        </p:tgtEl>
                                        <p:attrNameLst>
                                          <p:attrName>style.visibility</p:attrName>
                                        </p:attrNameLst>
                                      </p:cBhvr>
                                      <p:to>
                                        <p:strVal val="visible"/>
                                      </p:to>
                                    </p:set>
                                    <p:anim calcmode="lin" valueType="num">
                                      <p:cBhvr additive="base">
                                        <p:cTn id="59" dur="1000" fill="hold"/>
                                        <p:tgtEl>
                                          <p:spTgt spid="212"/>
                                        </p:tgtEl>
                                        <p:attrNameLst>
                                          <p:attrName>ppt_x</p:attrName>
                                        </p:attrNameLst>
                                      </p:cBhvr>
                                      <p:tavLst>
                                        <p:tav tm="0">
                                          <p:val>
                                            <p:strVal val="#ppt_x"/>
                                          </p:val>
                                        </p:tav>
                                        <p:tav tm="100000">
                                          <p:val>
                                            <p:strVal val="#ppt_x"/>
                                          </p:val>
                                        </p:tav>
                                      </p:tavLst>
                                    </p:anim>
                                    <p:anim calcmode="lin" valueType="num">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214"/>
                                        </p:tgtEl>
                                        <p:attrNameLst>
                                          <p:attrName>style.visibility</p:attrName>
                                        </p:attrNameLst>
                                      </p:cBhvr>
                                      <p:to>
                                        <p:strVal val="visible"/>
                                      </p:to>
                                    </p:set>
                                    <p:anim calcmode="lin" valueType="num">
                                      <p:cBhvr additive="base">
                                        <p:cTn id="63" dur="1000" fill="hold"/>
                                        <p:tgtEl>
                                          <p:spTgt spid="214"/>
                                        </p:tgtEl>
                                        <p:attrNameLst>
                                          <p:attrName>ppt_x</p:attrName>
                                        </p:attrNameLst>
                                      </p:cBhvr>
                                      <p:tavLst>
                                        <p:tav tm="0">
                                          <p:val>
                                            <p:strVal val="#ppt_x"/>
                                          </p:val>
                                        </p:tav>
                                        <p:tav tm="100000">
                                          <p:val>
                                            <p:strVal val="#ppt_x"/>
                                          </p:val>
                                        </p:tav>
                                      </p:tavLst>
                                    </p:anim>
                                    <p:anim calcmode="lin" valueType="num">
                                      <p:cBhvr additive="base">
                                        <p:cTn id="64" dur="1000" fill="hold"/>
                                        <p:tgtEl>
                                          <p:spTgt spid="214"/>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500"/>
                                  </p:stCondLst>
                                  <p:childTnLst>
                                    <p:set>
                                      <p:cBhvr>
                                        <p:cTn id="66" dur="1" fill="hold">
                                          <p:stCondLst>
                                            <p:cond delay="0"/>
                                          </p:stCondLst>
                                        </p:cTn>
                                        <p:tgtEl>
                                          <p:spTgt spid="215"/>
                                        </p:tgtEl>
                                        <p:attrNameLst>
                                          <p:attrName>style.visibility</p:attrName>
                                        </p:attrNameLst>
                                      </p:cBhvr>
                                      <p:to>
                                        <p:strVal val="visible"/>
                                      </p:to>
                                    </p:set>
                                    <p:anim calcmode="lin" valueType="num">
                                      <p:cBhvr additive="base">
                                        <p:cTn id="67" dur="1000" fill="hold"/>
                                        <p:tgtEl>
                                          <p:spTgt spid="215"/>
                                        </p:tgtEl>
                                        <p:attrNameLst>
                                          <p:attrName>ppt_x</p:attrName>
                                        </p:attrNameLst>
                                      </p:cBhvr>
                                      <p:tavLst>
                                        <p:tav tm="0">
                                          <p:val>
                                            <p:strVal val="#ppt_x"/>
                                          </p:val>
                                        </p:tav>
                                        <p:tav tm="100000">
                                          <p:val>
                                            <p:strVal val="#ppt_x"/>
                                          </p:val>
                                        </p:tav>
                                      </p:tavLst>
                                    </p:anim>
                                    <p:anim calcmode="lin" valueType="num">
                                      <p:cBhvr additive="base">
                                        <p:cTn id="68" dur="1000" fill="hold"/>
                                        <p:tgtEl>
                                          <p:spTgt spid="215"/>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217"/>
                                        </p:tgtEl>
                                        <p:attrNameLst>
                                          <p:attrName>style.visibility</p:attrName>
                                        </p:attrNameLst>
                                      </p:cBhvr>
                                      <p:to>
                                        <p:strVal val="visible"/>
                                      </p:to>
                                    </p:set>
                                    <p:anim calcmode="lin" valueType="num">
                                      <p:cBhvr additive="base">
                                        <p:cTn id="71" dur="1000" fill="hold"/>
                                        <p:tgtEl>
                                          <p:spTgt spid="217"/>
                                        </p:tgtEl>
                                        <p:attrNameLst>
                                          <p:attrName>ppt_x</p:attrName>
                                        </p:attrNameLst>
                                      </p:cBhvr>
                                      <p:tavLst>
                                        <p:tav tm="0">
                                          <p:val>
                                            <p:strVal val="#ppt_x"/>
                                          </p:val>
                                        </p:tav>
                                        <p:tav tm="100000">
                                          <p:val>
                                            <p:strVal val="#ppt_x"/>
                                          </p:val>
                                        </p:tav>
                                      </p:tavLst>
                                    </p:anim>
                                    <p:anim calcmode="lin" valueType="num">
                                      <p:cBhvr additive="base">
                                        <p:cTn id="72" dur="1000" fill="hold"/>
                                        <p:tgtEl>
                                          <p:spTgt spid="21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1700"/>
                                  </p:stCondLst>
                                  <p:childTnLst>
                                    <p:set>
                                      <p:cBhvr>
                                        <p:cTn id="74" dur="1" fill="hold">
                                          <p:stCondLst>
                                            <p:cond delay="0"/>
                                          </p:stCondLst>
                                        </p:cTn>
                                        <p:tgtEl>
                                          <p:spTgt spid="218"/>
                                        </p:tgtEl>
                                        <p:attrNameLst>
                                          <p:attrName>style.visibility</p:attrName>
                                        </p:attrNameLst>
                                      </p:cBhvr>
                                      <p:to>
                                        <p:strVal val="visible"/>
                                      </p:to>
                                    </p:set>
                                    <p:anim calcmode="lin" valueType="num">
                                      <p:cBhvr additive="base">
                                        <p:cTn id="75" dur="1000" fill="hold"/>
                                        <p:tgtEl>
                                          <p:spTgt spid="218"/>
                                        </p:tgtEl>
                                        <p:attrNameLst>
                                          <p:attrName>ppt_x</p:attrName>
                                        </p:attrNameLst>
                                      </p:cBhvr>
                                      <p:tavLst>
                                        <p:tav tm="0">
                                          <p:val>
                                            <p:strVal val="#ppt_x"/>
                                          </p:val>
                                        </p:tav>
                                        <p:tav tm="100000">
                                          <p:val>
                                            <p:strVal val="#ppt_x"/>
                                          </p:val>
                                        </p:tav>
                                      </p:tavLst>
                                    </p:anim>
                                    <p:anim calcmode="lin" valueType="num">
                                      <p:cBhvr additive="base">
                                        <p:cTn id="76" dur="1000" fill="hold"/>
                                        <p:tgtEl>
                                          <p:spTgt spid="218"/>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1800"/>
                                  </p:stCondLst>
                                  <p:childTnLst>
                                    <p:set>
                                      <p:cBhvr>
                                        <p:cTn id="78" dur="1" fill="hold">
                                          <p:stCondLst>
                                            <p:cond delay="0"/>
                                          </p:stCondLst>
                                        </p:cTn>
                                        <p:tgtEl>
                                          <p:spTgt spid="220"/>
                                        </p:tgtEl>
                                        <p:attrNameLst>
                                          <p:attrName>style.visibility</p:attrName>
                                        </p:attrNameLst>
                                      </p:cBhvr>
                                      <p:to>
                                        <p:strVal val="visible"/>
                                      </p:to>
                                    </p:set>
                                    <p:anim calcmode="lin" valueType="num">
                                      <p:cBhvr additive="base">
                                        <p:cTn id="79" dur="1000" fill="hold"/>
                                        <p:tgtEl>
                                          <p:spTgt spid="220"/>
                                        </p:tgtEl>
                                        <p:attrNameLst>
                                          <p:attrName>ppt_x</p:attrName>
                                        </p:attrNameLst>
                                      </p:cBhvr>
                                      <p:tavLst>
                                        <p:tav tm="0">
                                          <p:val>
                                            <p:strVal val="#ppt_x"/>
                                          </p:val>
                                        </p:tav>
                                        <p:tav tm="100000">
                                          <p:val>
                                            <p:strVal val="#ppt_x"/>
                                          </p:val>
                                        </p:tav>
                                      </p:tavLst>
                                    </p:anim>
                                    <p:anim calcmode="lin" valueType="num">
                                      <p:cBhvr additive="base">
                                        <p:cTn id="80" dur="1000" fill="hold"/>
                                        <p:tgtEl>
                                          <p:spTgt spid="220"/>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1900"/>
                                  </p:stCondLst>
                                  <p:childTnLst>
                                    <p:set>
                                      <p:cBhvr>
                                        <p:cTn id="82" dur="1" fill="hold">
                                          <p:stCondLst>
                                            <p:cond delay="0"/>
                                          </p:stCondLst>
                                        </p:cTn>
                                        <p:tgtEl>
                                          <p:spTgt spid="221"/>
                                        </p:tgtEl>
                                        <p:attrNameLst>
                                          <p:attrName>style.visibility</p:attrName>
                                        </p:attrNameLst>
                                      </p:cBhvr>
                                      <p:to>
                                        <p:strVal val="visible"/>
                                      </p:to>
                                    </p:set>
                                    <p:anim calcmode="lin" valueType="num">
                                      <p:cBhvr additive="base">
                                        <p:cTn id="83" dur="1000" fill="hold"/>
                                        <p:tgtEl>
                                          <p:spTgt spid="221"/>
                                        </p:tgtEl>
                                        <p:attrNameLst>
                                          <p:attrName>ppt_x</p:attrName>
                                        </p:attrNameLst>
                                      </p:cBhvr>
                                      <p:tavLst>
                                        <p:tav tm="0">
                                          <p:val>
                                            <p:strVal val="#ppt_x"/>
                                          </p:val>
                                        </p:tav>
                                        <p:tav tm="100000">
                                          <p:val>
                                            <p:strVal val="#ppt_x"/>
                                          </p:val>
                                        </p:tav>
                                      </p:tavLst>
                                    </p:anim>
                                    <p:anim calcmode="lin" valueType="num">
                                      <p:cBhvr additive="base">
                                        <p:cTn id="84" dur="1000" fill="hold"/>
                                        <p:tgtEl>
                                          <p:spTgt spid="2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1300"/>
                                  </p:stCondLst>
                                  <p:childTnLst>
                                    <p:set>
                                      <p:cBhvr>
                                        <p:cTn id="86" dur="1" fill="hold">
                                          <p:stCondLst>
                                            <p:cond delay="0"/>
                                          </p:stCondLst>
                                        </p:cTn>
                                        <p:tgtEl>
                                          <p:spTgt spid="190"/>
                                        </p:tgtEl>
                                        <p:attrNameLst>
                                          <p:attrName>style.visibility</p:attrName>
                                        </p:attrNameLst>
                                      </p:cBhvr>
                                      <p:to>
                                        <p:strVal val="visible"/>
                                      </p:to>
                                    </p:set>
                                    <p:anim calcmode="lin" valueType="num">
                                      <p:cBhvr additive="base">
                                        <p:cTn id="87" dur="1000" fill="hold"/>
                                        <p:tgtEl>
                                          <p:spTgt spid="190"/>
                                        </p:tgtEl>
                                        <p:attrNameLst>
                                          <p:attrName>ppt_x</p:attrName>
                                        </p:attrNameLst>
                                      </p:cBhvr>
                                      <p:tavLst>
                                        <p:tav tm="0">
                                          <p:val>
                                            <p:strVal val="#ppt_x"/>
                                          </p:val>
                                        </p:tav>
                                        <p:tav tm="100000">
                                          <p:val>
                                            <p:strVal val="#ppt_x"/>
                                          </p:val>
                                        </p:tav>
                                      </p:tavLst>
                                    </p:anim>
                                    <p:anim calcmode="lin" valueType="num">
                                      <p:cBhvr additive="base">
                                        <p:cTn id="88" dur="1000" fill="hold"/>
                                        <p:tgtEl>
                                          <p:spTgt spid="190"/>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400"/>
                                  </p:stCondLst>
                                  <p:childTnLst>
                                    <p:set>
                                      <p:cBhvr>
                                        <p:cTn id="90" dur="1" fill="hold">
                                          <p:stCondLst>
                                            <p:cond delay="0"/>
                                          </p:stCondLst>
                                        </p:cTn>
                                        <p:tgtEl>
                                          <p:spTgt spid="188"/>
                                        </p:tgtEl>
                                        <p:attrNameLst>
                                          <p:attrName>style.visibility</p:attrName>
                                        </p:attrNameLst>
                                      </p:cBhvr>
                                      <p:to>
                                        <p:strVal val="visible"/>
                                      </p:to>
                                    </p:set>
                                    <p:anim calcmode="lin" valueType="num">
                                      <p:cBhvr additive="base">
                                        <p:cTn id="91" dur="1000" fill="hold"/>
                                        <p:tgtEl>
                                          <p:spTgt spid="188"/>
                                        </p:tgtEl>
                                        <p:attrNameLst>
                                          <p:attrName>ppt_x</p:attrName>
                                        </p:attrNameLst>
                                      </p:cBhvr>
                                      <p:tavLst>
                                        <p:tav tm="0">
                                          <p:val>
                                            <p:strVal val="#ppt_x"/>
                                          </p:val>
                                        </p:tav>
                                        <p:tav tm="100000">
                                          <p:val>
                                            <p:strVal val="#ppt_x"/>
                                          </p:val>
                                        </p:tav>
                                      </p:tavLst>
                                    </p:anim>
                                    <p:anim calcmode="lin" valueType="num">
                                      <p:cBhvr additive="base">
                                        <p:cTn id="92" dur="1000" fill="hold"/>
                                        <p:tgtEl>
                                          <p:spTgt spid="188"/>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500"/>
                                  </p:stCondLst>
                                  <p:childTnLst>
                                    <p:set>
                                      <p:cBhvr>
                                        <p:cTn id="94" dur="1" fill="hold">
                                          <p:stCondLst>
                                            <p:cond delay="0"/>
                                          </p:stCondLst>
                                        </p:cTn>
                                        <p:tgtEl>
                                          <p:spTgt spid="189"/>
                                        </p:tgtEl>
                                        <p:attrNameLst>
                                          <p:attrName>style.visibility</p:attrName>
                                        </p:attrNameLst>
                                      </p:cBhvr>
                                      <p:to>
                                        <p:strVal val="visible"/>
                                      </p:to>
                                    </p:set>
                                    <p:anim calcmode="lin" valueType="num">
                                      <p:cBhvr additive="base">
                                        <p:cTn id="95" dur="1000" fill="hold"/>
                                        <p:tgtEl>
                                          <p:spTgt spid="189"/>
                                        </p:tgtEl>
                                        <p:attrNameLst>
                                          <p:attrName>ppt_x</p:attrName>
                                        </p:attrNameLst>
                                      </p:cBhvr>
                                      <p:tavLst>
                                        <p:tav tm="0">
                                          <p:val>
                                            <p:strVal val="#ppt_x"/>
                                          </p:val>
                                        </p:tav>
                                        <p:tav tm="100000">
                                          <p:val>
                                            <p:strVal val="#ppt_x"/>
                                          </p:val>
                                        </p:tav>
                                      </p:tavLst>
                                    </p:anim>
                                    <p:anim calcmode="lin" valueType="num">
                                      <p:cBhvr additive="base">
                                        <p:cTn id="96" dur="1000" fill="hold"/>
                                        <p:tgtEl>
                                          <p:spTgt spid="18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600"/>
                                  </p:stCondLst>
                                  <p:childTnLst>
                                    <p:set>
                                      <p:cBhvr>
                                        <p:cTn id="98" dur="1" fill="hold">
                                          <p:stCondLst>
                                            <p:cond delay="0"/>
                                          </p:stCondLst>
                                        </p:cTn>
                                        <p:tgtEl>
                                          <p:spTgt spid="186"/>
                                        </p:tgtEl>
                                        <p:attrNameLst>
                                          <p:attrName>style.visibility</p:attrName>
                                        </p:attrNameLst>
                                      </p:cBhvr>
                                      <p:to>
                                        <p:strVal val="visible"/>
                                      </p:to>
                                    </p:set>
                                    <p:anim calcmode="lin" valueType="num">
                                      <p:cBhvr additive="base">
                                        <p:cTn id="99" dur="1000" fill="hold"/>
                                        <p:tgtEl>
                                          <p:spTgt spid="186"/>
                                        </p:tgtEl>
                                        <p:attrNameLst>
                                          <p:attrName>ppt_x</p:attrName>
                                        </p:attrNameLst>
                                      </p:cBhvr>
                                      <p:tavLst>
                                        <p:tav tm="0">
                                          <p:val>
                                            <p:strVal val="#ppt_x"/>
                                          </p:val>
                                        </p:tav>
                                        <p:tav tm="100000">
                                          <p:val>
                                            <p:strVal val="#ppt_x"/>
                                          </p:val>
                                        </p:tav>
                                      </p:tavLst>
                                    </p:anim>
                                    <p:anim calcmode="lin" valueType="num">
                                      <p:cBhvr additive="base">
                                        <p:cTn id="100" dur="1000" fill="hold"/>
                                        <p:tgtEl>
                                          <p:spTgt spid="186"/>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700"/>
                                  </p:stCondLst>
                                  <p:childTnLst>
                                    <p:set>
                                      <p:cBhvr>
                                        <p:cTn id="102" dur="1" fill="hold">
                                          <p:stCondLst>
                                            <p:cond delay="0"/>
                                          </p:stCondLst>
                                        </p:cTn>
                                        <p:tgtEl>
                                          <p:spTgt spid="187"/>
                                        </p:tgtEl>
                                        <p:attrNameLst>
                                          <p:attrName>style.visibility</p:attrName>
                                        </p:attrNameLst>
                                      </p:cBhvr>
                                      <p:to>
                                        <p:strVal val="visible"/>
                                      </p:to>
                                    </p:set>
                                    <p:anim calcmode="lin" valueType="num">
                                      <p:cBhvr additive="base">
                                        <p:cTn id="103" dur="1000" fill="hold"/>
                                        <p:tgtEl>
                                          <p:spTgt spid="187"/>
                                        </p:tgtEl>
                                        <p:attrNameLst>
                                          <p:attrName>ppt_x</p:attrName>
                                        </p:attrNameLst>
                                      </p:cBhvr>
                                      <p:tavLst>
                                        <p:tav tm="0">
                                          <p:val>
                                            <p:strVal val="#ppt_x"/>
                                          </p:val>
                                        </p:tav>
                                        <p:tav tm="100000">
                                          <p:val>
                                            <p:strVal val="#ppt_x"/>
                                          </p:val>
                                        </p:tav>
                                      </p:tavLst>
                                    </p:anim>
                                    <p:anim calcmode="lin" valueType="num">
                                      <p:cBhvr additive="base">
                                        <p:cTn id="104" dur="1000" fill="hold"/>
                                        <p:tgtEl>
                                          <p:spTgt spid="1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91" grpId="0" animBg="1"/>
      <p:bldP spid="33" grpId="0"/>
      <p:bldP spid="192" grpId="0"/>
      <p:bldP spid="194" grpId="0" animBg="1"/>
      <p:bldP spid="195" grpId="0" animBg="1"/>
      <p:bldP spid="197" grpId="0"/>
      <p:bldP spid="198" grpId="0"/>
      <p:bldP spid="201" grpId="0" animBg="1"/>
      <p:bldP spid="202" grpId="0" animBg="1"/>
      <p:bldP spid="206" grpId="0"/>
      <p:bldP spid="208" grpId="0"/>
      <p:bldP spid="211" grpId="0" animBg="1"/>
      <p:bldP spid="212" grpId="0" animBg="1"/>
      <p:bldP spid="214" grpId="0"/>
      <p:bldP spid="215" grpId="0"/>
      <p:bldP spid="217" grpId="0" animBg="1"/>
      <p:bldP spid="218" grpId="0" animBg="1"/>
      <p:bldP spid="220" grpId="0"/>
      <p:bldP spid="221" grpId="0"/>
      <p:bldP spid="186" grpId="0"/>
      <p:bldP spid="187" grpId="0"/>
      <p:bldP spid="188" grpId="0"/>
      <p:bldP spid="189" grpId="0"/>
      <p:bldP spid="190"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65F1488-38D5-4600-8437-0CD384AF8CF2}"/>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36">
            <a:extLst>
              <a:ext uri="{FF2B5EF4-FFF2-40B4-BE49-F238E27FC236}">
                <a16:creationId xmlns:a16="http://schemas.microsoft.com/office/drawing/2014/main" id="{2BE2BFAB-C278-4BD6-9F17-BA3816C7B76E}"/>
              </a:ext>
            </a:extLst>
          </p:cNvPr>
          <p:cNvSpPr>
            <a:spLocks noEditPoints="1"/>
          </p:cNvSpPr>
          <p:nvPr/>
        </p:nvSpPr>
        <p:spPr bwMode="auto">
          <a:xfrm>
            <a:off x="3235581" y="3419633"/>
            <a:ext cx="6873240" cy="6876733"/>
          </a:xfrm>
          <a:custGeom>
            <a:avLst/>
            <a:gdLst>
              <a:gd name="T0" fmla="*/ 1028 w 1966"/>
              <a:gd name="T1" fmla="*/ 1939 h 1966"/>
              <a:gd name="T2" fmla="*/ 1029 w 1966"/>
              <a:gd name="T3" fmla="*/ 1964 h 1966"/>
              <a:gd name="T4" fmla="*/ 830 w 1966"/>
              <a:gd name="T5" fmla="*/ 1939 h 1966"/>
              <a:gd name="T6" fmla="*/ 485 w 1966"/>
              <a:gd name="T7" fmla="*/ 1808 h 1966"/>
              <a:gd name="T8" fmla="*/ 787 w 1966"/>
              <a:gd name="T9" fmla="*/ 1921 h 1966"/>
              <a:gd name="T10" fmla="*/ 1216 w 1966"/>
              <a:gd name="T11" fmla="*/ 1934 h 1966"/>
              <a:gd name="T12" fmla="*/ 1291 w 1966"/>
              <a:gd name="T13" fmla="*/ 1882 h 1966"/>
              <a:gd name="T14" fmla="*/ 1408 w 1966"/>
              <a:gd name="T15" fmla="*/ 1825 h 1966"/>
              <a:gd name="T16" fmla="*/ 1431 w 1966"/>
              <a:gd name="T17" fmla="*/ 1840 h 1966"/>
              <a:gd name="T18" fmla="*/ 1345 w 1966"/>
              <a:gd name="T19" fmla="*/ 1886 h 1966"/>
              <a:gd name="T20" fmla="*/ 1253 w 1966"/>
              <a:gd name="T21" fmla="*/ 1922 h 1966"/>
              <a:gd name="T22" fmla="*/ 469 w 1966"/>
              <a:gd name="T23" fmla="*/ 1780 h 1966"/>
              <a:gd name="T24" fmla="*/ 373 w 1966"/>
              <a:gd name="T25" fmla="*/ 1714 h 1966"/>
              <a:gd name="T26" fmla="*/ 215 w 1966"/>
              <a:gd name="T27" fmla="*/ 1513 h 1966"/>
              <a:gd name="T28" fmla="*/ 414 w 1966"/>
              <a:gd name="T29" fmla="*/ 1717 h 1966"/>
              <a:gd name="T30" fmla="*/ 1548 w 1966"/>
              <a:gd name="T31" fmla="*/ 1738 h 1966"/>
              <a:gd name="T32" fmla="*/ 1579 w 1966"/>
              <a:gd name="T33" fmla="*/ 1691 h 1966"/>
              <a:gd name="T34" fmla="*/ 1726 w 1966"/>
              <a:gd name="T35" fmla="*/ 1543 h 1966"/>
              <a:gd name="T36" fmla="*/ 169 w 1966"/>
              <a:gd name="T37" fmla="*/ 1496 h 1966"/>
              <a:gd name="T38" fmla="*/ 144 w 1966"/>
              <a:gd name="T39" fmla="*/ 1461 h 1966"/>
              <a:gd name="T40" fmla="*/ 21 w 1966"/>
              <a:gd name="T41" fmla="*/ 1169 h 1966"/>
              <a:gd name="T42" fmla="*/ 159 w 1966"/>
              <a:gd name="T43" fmla="*/ 1437 h 1966"/>
              <a:gd name="T44" fmla="*/ 1833 w 1966"/>
              <a:gd name="T45" fmla="*/ 1393 h 1966"/>
              <a:gd name="T46" fmla="*/ 1858 w 1966"/>
              <a:gd name="T47" fmla="*/ 1374 h 1966"/>
              <a:gd name="T48" fmla="*/ 1962 w 1966"/>
              <a:gd name="T49" fmla="*/ 1064 h 1966"/>
              <a:gd name="T50" fmla="*/ 12 w 1966"/>
              <a:gd name="T51" fmla="*/ 1126 h 1966"/>
              <a:gd name="T52" fmla="*/ 2 w 1966"/>
              <a:gd name="T53" fmla="*/ 938 h 1966"/>
              <a:gd name="T54" fmla="*/ 29 w 1966"/>
              <a:gd name="T55" fmla="*/ 1090 h 1966"/>
              <a:gd name="T56" fmla="*/ 1965 w 1966"/>
              <a:gd name="T57" fmla="*/ 1021 h 1966"/>
              <a:gd name="T58" fmla="*/ 1882 w 1966"/>
              <a:gd name="T59" fmla="*/ 666 h 1966"/>
              <a:gd name="T60" fmla="*/ 1953 w 1966"/>
              <a:gd name="T61" fmla="*/ 990 h 1966"/>
              <a:gd name="T62" fmla="*/ 65 w 1966"/>
              <a:gd name="T63" fmla="*/ 703 h 1966"/>
              <a:gd name="T64" fmla="*/ 215 w 1966"/>
              <a:gd name="T65" fmla="*/ 413 h 1966"/>
              <a:gd name="T66" fmla="*/ 1866 w 1966"/>
              <a:gd name="T67" fmla="*/ 637 h 1966"/>
              <a:gd name="T68" fmla="*/ 1782 w 1966"/>
              <a:gd name="T69" fmla="*/ 492 h 1966"/>
              <a:gd name="T70" fmla="*/ 1691 w 1966"/>
              <a:gd name="T71" fmla="*/ 386 h 1966"/>
              <a:gd name="T72" fmla="*/ 1741 w 1966"/>
              <a:gd name="T73" fmla="*/ 401 h 1966"/>
              <a:gd name="T74" fmla="*/ 1870 w 1966"/>
              <a:gd name="T75" fmla="*/ 588 h 1966"/>
              <a:gd name="T76" fmla="*/ 262 w 1966"/>
              <a:gd name="T77" fmla="*/ 381 h 1966"/>
              <a:gd name="T78" fmla="*/ 413 w 1966"/>
              <a:gd name="T79" fmla="*/ 215 h 1966"/>
              <a:gd name="T80" fmla="*/ 510 w 1966"/>
              <a:gd name="T81" fmla="*/ 141 h 1966"/>
              <a:gd name="T82" fmla="*/ 472 w 1966"/>
              <a:gd name="T83" fmla="*/ 199 h 1966"/>
              <a:gd name="T84" fmla="*/ 283 w 1966"/>
              <a:gd name="T85" fmla="*/ 373 h 1966"/>
              <a:gd name="T86" fmla="*/ 1609 w 1966"/>
              <a:gd name="T87" fmla="*/ 299 h 1966"/>
              <a:gd name="T88" fmla="*/ 1346 w 1966"/>
              <a:gd name="T89" fmla="*/ 104 h 1966"/>
              <a:gd name="T90" fmla="*/ 1618 w 1966"/>
              <a:gd name="T91" fmla="*/ 277 h 1966"/>
              <a:gd name="T92" fmla="*/ 546 w 1966"/>
              <a:gd name="T93" fmla="*/ 118 h 1966"/>
              <a:gd name="T94" fmla="*/ 584 w 1966"/>
              <a:gd name="T95" fmla="*/ 97 h 1966"/>
              <a:gd name="T96" fmla="*/ 890 w 1966"/>
              <a:gd name="T97" fmla="*/ 30 h 1966"/>
              <a:gd name="T98" fmla="*/ 1308 w 1966"/>
              <a:gd name="T99" fmla="*/ 77 h 1966"/>
              <a:gd name="T100" fmla="*/ 1276 w 1966"/>
              <a:gd name="T101" fmla="*/ 78 h 1966"/>
              <a:gd name="T102" fmla="*/ 1167 w 1966"/>
              <a:gd name="T103" fmla="*/ 46 h 1966"/>
              <a:gd name="T104" fmla="*/ 1062 w 1966"/>
              <a:gd name="T105" fmla="*/ 29 h 1966"/>
              <a:gd name="T106" fmla="*/ 1052 w 1966"/>
              <a:gd name="T107" fmla="*/ 2 h 1966"/>
              <a:gd name="T108" fmla="*/ 1124 w 1966"/>
              <a:gd name="T109" fmla="*/ 11 h 1966"/>
              <a:gd name="T110" fmla="*/ 1285 w 1966"/>
              <a:gd name="T111" fmla="*/ 54 h 1966"/>
              <a:gd name="T112" fmla="*/ 943 w 1966"/>
              <a:gd name="T113" fmla="*/ 13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6" h="1966">
                <a:moveTo>
                  <a:pt x="984" y="1966"/>
                </a:moveTo>
                <a:cubicBezTo>
                  <a:pt x="941" y="1966"/>
                  <a:pt x="899" y="1962"/>
                  <a:pt x="858" y="1956"/>
                </a:cubicBezTo>
                <a:cubicBezTo>
                  <a:pt x="858" y="1956"/>
                  <a:pt x="858" y="1956"/>
                  <a:pt x="858" y="1956"/>
                </a:cubicBezTo>
                <a:cubicBezTo>
                  <a:pt x="854" y="1956"/>
                  <a:pt x="851" y="1954"/>
                  <a:pt x="849" y="1951"/>
                </a:cubicBezTo>
                <a:cubicBezTo>
                  <a:pt x="847" y="1949"/>
                  <a:pt x="846" y="1945"/>
                  <a:pt x="847" y="1942"/>
                </a:cubicBezTo>
                <a:cubicBezTo>
                  <a:pt x="848" y="1935"/>
                  <a:pt x="854" y="1930"/>
                  <a:pt x="861" y="1931"/>
                </a:cubicBezTo>
                <a:cubicBezTo>
                  <a:pt x="902" y="1937"/>
                  <a:pt x="943" y="1940"/>
                  <a:pt x="984" y="1940"/>
                </a:cubicBezTo>
                <a:cubicBezTo>
                  <a:pt x="998" y="1940"/>
                  <a:pt x="1013" y="1940"/>
                  <a:pt x="1028" y="1939"/>
                </a:cubicBezTo>
                <a:cubicBezTo>
                  <a:pt x="1028" y="1939"/>
                  <a:pt x="1028" y="1939"/>
                  <a:pt x="1028" y="1939"/>
                </a:cubicBezTo>
                <a:cubicBezTo>
                  <a:pt x="1039" y="1938"/>
                  <a:pt x="1050" y="1938"/>
                  <a:pt x="1061" y="1937"/>
                </a:cubicBezTo>
                <a:cubicBezTo>
                  <a:pt x="1097" y="1933"/>
                  <a:pt x="1133" y="1927"/>
                  <a:pt x="1169" y="1919"/>
                </a:cubicBezTo>
                <a:cubicBezTo>
                  <a:pt x="1175" y="1918"/>
                  <a:pt x="1182" y="1922"/>
                  <a:pt x="1184" y="1929"/>
                </a:cubicBezTo>
                <a:cubicBezTo>
                  <a:pt x="1185" y="1936"/>
                  <a:pt x="1181" y="1943"/>
                  <a:pt x="1174" y="1944"/>
                </a:cubicBezTo>
                <a:cubicBezTo>
                  <a:pt x="1137" y="1953"/>
                  <a:pt x="1100" y="1959"/>
                  <a:pt x="1063" y="1962"/>
                </a:cubicBezTo>
                <a:cubicBezTo>
                  <a:pt x="1052" y="1963"/>
                  <a:pt x="1041" y="1964"/>
                  <a:pt x="1030" y="1964"/>
                </a:cubicBezTo>
                <a:cubicBezTo>
                  <a:pt x="1029" y="1964"/>
                  <a:pt x="1029" y="1964"/>
                  <a:pt x="1029" y="1964"/>
                </a:cubicBezTo>
                <a:cubicBezTo>
                  <a:pt x="1029" y="1964"/>
                  <a:pt x="1029" y="1964"/>
                  <a:pt x="1029" y="1964"/>
                </a:cubicBezTo>
                <a:cubicBezTo>
                  <a:pt x="1014" y="1965"/>
                  <a:pt x="999" y="1966"/>
                  <a:pt x="984" y="1966"/>
                </a:cubicBezTo>
                <a:close/>
                <a:moveTo>
                  <a:pt x="818" y="1949"/>
                </a:moveTo>
                <a:cubicBezTo>
                  <a:pt x="817" y="1949"/>
                  <a:pt x="816" y="1949"/>
                  <a:pt x="815" y="1949"/>
                </a:cubicBezTo>
                <a:cubicBezTo>
                  <a:pt x="812" y="1949"/>
                  <a:pt x="809" y="1947"/>
                  <a:pt x="807" y="1944"/>
                </a:cubicBezTo>
                <a:cubicBezTo>
                  <a:pt x="805" y="1941"/>
                  <a:pt x="804" y="1938"/>
                  <a:pt x="805" y="1934"/>
                </a:cubicBezTo>
                <a:cubicBezTo>
                  <a:pt x="806" y="1927"/>
                  <a:pt x="813" y="1923"/>
                  <a:pt x="820" y="1924"/>
                </a:cubicBezTo>
                <a:cubicBezTo>
                  <a:pt x="827" y="1926"/>
                  <a:pt x="831" y="1932"/>
                  <a:pt x="830" y="1939"/>
                </a:cubicBezTo>
                <a:cubicBezTo>
                  <a:pt x="829" y="1945"/>
                  <a:pt x="824" y="1949"/>
                  <a:pt x="818" y="1949"/>
                </a:cubicBezTo>
                <a:close/>
                <a:moveTo>
                  <a:pt x="776" y="1940"/>
                </a:moveTo>
                <a:cubicBezTo>
                  <a:pt x="775" y="1940"/>
                  <a:pt x="774" y="1940"/>
                  <a:pt x="773" y="1940"/>
                </a:cubicBezTo>
                <a:cubicBezTo>
                  <a:pt x="741" y="1932"/>
                  <a:pt x="710" y="1922"/>
                  <a:pt x="679" y="1910"/>
                </a:cubicBezTo>
                <a:cubicBezTo>
                  <a:pt x="664" y="1905"/>
                  <a:pt x="649" y="1899"/>
                  <a:pt x="635" y="1892"/>
                </a:cubicBezTo>
                <a:cubicBezTo>
                  <a:pt x="589" y="1872"/>
                  <a:pt x="546" y="1849"/>
                  <a:pt x="505" y="1822"/>
                </a:cubicBezTo>
                <a:cubicBezTo>
                  <a:pt x="505" y="1821"/>
                  <a:pt x="505" y="1821"/>
                  <a:pt x="505" y="1821"/>
                </a:cubicBezTo>
                <a:cubicBezTo>
                  <a:pt x="485" y="1808"/>
                  <a:pt x="485" y="1808"/>
                  <a:pt x="485" y="1808"/>
                </a:cubicBezTo>
                <a:cubicBezTo>
                  <a:pt x="479" y="1804"/>
                  <a:pt x="478" y="1796"/>
                  <a:pt x="482" y="1790"/>
                </a:cubicBezTo>
                <a:cubicBezTo>
                  <a:pt x="484" y="1787"/>
                  <a:pt x="488" y="1785"/>
                  <a:pt x="493" y="1785"/>
                </a:cubicBezTo>
                <a:cubicBezTo>
                  <a:pt x="495" y="1785"/>
                  <a:pt x="498" y="1785"/>
                  <a:pt x="500" y="1787"/>
                </a:cubicBezTo>
                <a:cubicBezTo>
                  <a:pt x="520" y="1800"/>
                  <a:pt x="520" y="1800"/>
                  <a:pt x="520" y="1800"/>
                </a:cubicBezTo>
                <a:cubicBezTo>
                  <a:pt x="559" y="1827"/>
                  <a:pt x="601" y="1850"/>
                  <a:pt x="645" y="1869"/>
                </a:cubicBezTo>
                <a:cubicBezTo>
                  <a:pt x="659" y="1875"/>
                  <a:pt x="674" y="1881"/>
                  <a:pt x="688" y="1887"/>
                </a:cubicBezTo>
                <a:cubicBezTo>
                  <a:pt x="718" y="1898"/>
                  <a:pt x="748" y="1907"/>
                  <a:pt x="779" y="1915"/>
                </a:cubicBezTo>
                <a:cubicBezTo>
                  <a:pt x="783" y="1916"/>
                  <a:pt x="785" y="1918"/>
                  <a:pt x="787" y="1921"/>
                </a:cubicBezTo>
                <a:cubicBezTo>
                  <a:pt x="789" y="1924"/>
                  <a:pt x="789" y="1927"/>
                  <a:pt x="789" y="1931"/>
                </a:cubicBezTo>
                <a:cubicBezTo>
                  <a:pt x="787" y="1936"/>
                  <a:pt x="782" y="1940"/>
                  <a:pt x="776" y="1940"/>
                </a:cubicBezTo>
                <a:close/>
                <a:moveTo>
                  <a:pt x="1212" y="1934"/>
                </a:moveTo>
                <a:cubicBezTo>
                  <a:pt x="1207" y="1934"/>
                  <a:pt x="1202" y="1930"/>
                  <a:pt x="1200" y="1925"/>
                </a:cubicBezTo>
                <a:cubicBezTo>
                  <a:pt x="1198" y="1918"/>
                  <a:pt x="1202" y="1911"/>
                  <a:pt x="1209" y="1909"/>
                </a:cubicBezTo>
                <a:cubicBezTo>
                  <a:pt x="1216" y="1907"/>
                  <a:pt x="1223" y="1911"/>
                  <a:pt x="1225" y="1918"/>
                </a:cubicBezTo>
                <a:cubicBezTo>
                  <a:pt x="1227" y="1925"/>
                  <a:pt x="1223" y="1932"/>
                  <a:pt x="1216" y="1934"/>
                </a:cubicBezTo>
                <a:cubicBezTo>
                  <a:pt x="1216" y="1934"/>
                  <a:pt x="1216" y="1934"/>
                  <a:pt x="1216" y="1934"/>
                </a:cubicBezTo>
                <a:cubicBezTo>
                  <a:pt x="1215" y="1934"/>
                  <a:pt x="1214" y="1934"/>
                  <a:pt x="1212" y="1934"/>
                </a:cubicBezTo>
                <a:close/>
                <a:moveTo>
                  <a:pt x="1253" y="1922"/>
                </a:moveTo>
                <a:cubicBezTo>
                  <a:pt x="1248" y="1922"/>
                  <a:pt x="1243" y="1918"/>
                  <a:pt x="1241" y="1913"/>
                </a:cubicBezTo>
                <a:cubicBezTo>
                  <a:pt x="1240" y="1910"/>
                  <a:pt x="1240" y="1906"/>
                  <a:pt x="1242" y="1903"/>
                </a:cubicBezTo>
                <a:cubicBezTo>
                  <a:pt x="1243" y="1900"/>
                  <a:pt x="1246" y="1898"/>
                  <a:pt x="1249" y="1897"/>
                </a:cubicBezTo>
                <a:cubicBezTo>
                  <a:pt x="1260" y="1893"/>
                  <a:pt x="1270" y="1889"/>
                  <a:pt x="1282" y="1885"/>
                </a:cubicBezTo>
                <a:cubicBezTo>
                  <a:pt x="1285" y="1884"/>
                  <a:pt x="1288" y="1883"/>
                  <a:pt x="1291" y="1882"/>
                </a:cubicBezTo>
                <a:cubicBezTo>
                  <a:pt x="1291" y="1882"/>
                  <a:pt x="1291" y="1882"/>
                  <a:pt x="1291" y="1882"/>
                </a:cubicBezTo>
                <a:cubicBezTo>
                  <a:pt x="1297" y="1880"/>
                  <a:pt x="1302" y="1877"/>
                  <a:pt x="1309" y="1874"/>
                </a:cubicBezTo>
                <a:cubicBezTo>
                  <a:pt x="1310" y="1874"/>
                  <a:pt x="1311" y="1873"/>
                  <a:pt x="1312" y="1873"/>
                </a:cubicBezTo>
                <a:cubicBezTo>
                  <a:pt x="1334" y="1863"/>
                  <a:pt x="1334" y="1863"/>
                  <a:pt x="1334" y="1863"/>
                </a:cubicBezTo>
                <a:cubicBezTo>
                  <a:pt x="1348" y="1856"/>
                  <a:pt x="1363" y="1850"/>
                  <a:pt x="1376" y="1842"/>
                </a:cubicBezTo>
                <a:cubicBezTo>
                  <a:pt x="1376" y="1842"/>
                  <a:pt x="1376" y="1842"/>
                  <a:pt x="1376" y="1842"/>
                </a:cubicBezTo>
                <a:cubicBezTo>
                  <a:pt x="1401" y="1829"/>
                  <a:pt x="1401" y="1829"/>
                  <a:pt x="1401" y="1829"/>
                </a:cubicBezTo>
                <a:cubicBezTo>
                  <a:pt x="1401" y="1829"/>
                  <a:pt x="1401" y="1828"/>
                  <a:pt x="1401" y="1828"/>
                </a:cubicBezTo>
                <a:cubicBezTo>
                  <a:pt x="1408" y="1825"/>
                  <a:pt x="1408" y="1825"/>
                  <a:pt x="1408" y="1825"/>
                </a:cubicBezTo>
                <a:cubicBezTo>
                  <a:pt x="1410" y="1823"/>
                  <a:pt x="1412" y="1822"/>
                  <a:pt x="1414" y="1821"/>
                </a:cubicBezTo>
                <a:cubicBezTo>
                  <a:pt x="1415" y="1820"/>
                  <a:pt x="1417" y="1819"/>
                  <a:pt x="1418" y="1819"/>
                </a:cubicBezTo>
                <a:cubicBezTo>
                  <a:pt x="1453" y="1797"/>
                  <a:pt x="1486" y="1773"/>
                  <a:pt x="1518" y="1747"/>
                </a:cubicBezTo>
                <a:cubicBezTo>
                  <a:pt x="1520" y="1745"/>
                  <a:pt x="1523" y="1744"/>
                  <a:pt x="1526" y="1744"/>
                </a:cubicBezTo>
                <a:cubicBezTo>
                  <a:pt x="1530" y="1744"/>
                  <a:pt x="1533" y="1746"/>
                  <a:pt x="1536" y="1749"/>
                </a:cubicBezTo>
                <a:cubicBezTo>
                  <a:pt x="1538" y="1752"/>
                  <a:pt x="1539" y="1755"/>
                  <a:pt x="1538" y="1758"/>
                </a:cubicBezTo>
                <a:cubicBezTo>
                  <a:pt x="1538" y="1762"/>
                  <a:pt x="1537" y="1765"/>
                  <a:pt x="1534" y="1767"/>
                </a:cubicBezTo>
                <a:cubicBezTo>
                  <a:pt x="1501" y="1794"/>
                  <a:pt x="1467" y="1819"/>
                  <a:pt x="1431" y="1840"/>
                </a:cubicBezTo>
                <a:cubicBezTo>
                  <a:pt x="1430" y="1841"/>
                  <a:pt x="1429" y="1842"/>
                  <a:pt x="1428" y="1842"/>
                </a:cubicBezTo>
                <a:cubicBezTo>
                  <a:pt x="1426" y="1844"/>
                  <a:pt x="1423" y="1845"/>
                  <a:pt x="1421" y="1847"/>
                </a:cubicBezTo>
                <a:cubicBezTo>
                  <a:pt x="1414" y="1850"/>
                  <a:pt x="1414" y="1850"/>
                  <a:pt x="1414" y="1850"/>
                </a:cubicBezTo>
                <a:cubicBezTo>
                  <a:pt x="1415" y="1850"/>
                  <a:pt x="1415" y="1850"/>
                  <a:pt x="1415" y="1850"/>
                </a:cubicBezTo>
                <a:cubicBezTo>
                  <a:pt x="1410" y="1853"/>
                  <a:pt x="1410" y="1853"/>
                  <a:pt x="1410" y="1853"/>
                </a:cubicBezTo>
                <a:cubicBezTo>
                  <a:pt x="1389" y="1865"/>
                  <a:pt x="1389" y="1865"/>
                  <a:pt x="1389" y="1865"/>
                </a:cubicBezTo>
                <a:cubicBezTo>
                  <a:pt x="1374" y="1872"/>
                  <a:pt x="1360" y="1879"/>
                  <a:pt x="1345" y="1886"/>
                </a:cubicBezTo>
                <a:cubicBezTo>
                  <a:pt x="1345" y="1886"/>
                  <a:pt x="1345" y="1886"/>
                  <a:pt x="1345" y="1886"/>
                </a:cubicBezTo>
                <a:cubicBezTo>
                  <a:pt x="1322" y="1896"/>
                  <a:pt x="1322" y="1896"/>
                  <a:pt x="1322" y="1896"/>
                </a:cubicBezTo>
                <a:cubicBezTo>
                  <a:pt x="1321" y="1897"/>
                  <a:pt x="1320" y="1897"/>
                  <a:pt x="1319" y="1898"/>
                </a:cubicBezTo>
                <a:cubicBezTo>
                  <a:pt x="1313" y="1900"/>
                  <a:pt x="1306" y="1903"/>
                  <a:pt x="1300" y="1906"/>
                </a:cubicBezTo>
                <a:cubicBezTo>
                  <a:pt x="1296" y="1907"/>
                  <a:pt x="1293" y="1908"/>
                  <a:pt x="1290" y="1909"/>
                </a:cubicBezTo>
                <a:cubicBezTo>
                  <a:pt x="1279" y="1913"/>
                  <a:pt x="1268" y="1917"/>
                  <a:pt x="1257" y="1921"/>
                </a:cubicBezTo>
                <a:cubicBezTo>
                  <a:pt x="1257" y="1921"/>
                  <a:pt x="1257" y="1921"/>
                  <a:pt x="1257" y="1921"/>
                </a:cubicBezTo>
                <a:cubicBezTo>
                  <a:pt x="1257" y="1921"/>
                  <a:pt x="1257" y="1921"/>
                  <a:pt x="1257" y="1921"/>
                </a:cubicBezTo>
                <a:cubicBezTo>
                  <a:pt x="1255" y="1922"/>
                  <a:pt x="1254" y="1922"/>
                  <a:pt x="1253" y="1922"/>
                </a:cubicBezTo>
                <a:close/>
                <a:moveTo>
                  <a:pt x="459" y="1785"/>
                </a:moveTo>
                <a:cubicBezTo>
                  <a:pt x="458" y="1785"/>
                  <a:pt x="458" y="1785"/>
                  <a:pt x="458" y="1785"/>
                </a:cubicBezTo>
                <a:cubicBezTo>
                  <a:pt x="456" y="1785"/>
                  <a:pt x="453" y="1784"/>
                  <a:pt x="451" y="1782"/>
                </a:cubicBezTo>
                <a:cubicBezTo>
                  <a:pt x="448" y="1780"/>
                  <a:pt x="446" y="1777"/>
                  <a:pt x="446" y="1773"/>
                </a:cubicBezTo>
                <a:cubicBezTo>
                  <a:pt x="445" y="1770"/>
                  <a:pt x="446" y="1767"/>
                  <a:pt x="448" y="1764"/>
                </a:cubicBezTo>
                <a:cubicBezTo>
                  <a:pt x="451" y="1761"/>
                  <a:pt x="455" y="1759"/>
                  <a:pt x="459" y="1759"/>
                </a:cubicBezTo>
                <a:cubicBezTo>
                  <a:pt x="461" y="1759"/>
                  <a:pt x="464" y="1760"/>
                  <a:pt x="466" y="1762"/>
                </a:cubicBezTo>
                <a:cubicBezTo>
                  <a:pt x="472" y="1766"/>
                  <a:pt x="473" y="1774"/>
                  <a:pt x="469" y="1780"/>
                </a:cubicBezTo>
                <a:cubicBezTo>
                  <a:pt x="466" y="1783"/>
                  <a:pt x="462" y="1785"/>
                  <a:pt x="459" y="1785"/>
                </a:cubicBezTo>
                <a:close/>
                <a:moveTo>
                  <a:pt x="426" y="1758"/>
                </a:moveTo>
                <a:cubicBezTo>
                  <a:pt x="423" y="1758"/>
                  <a:pt x="420" y="1756"/>
                  <a:pt x="418" y="1754"/>
                </a:cubicBezTo>
                <a:cubicBezTo>
                  <a:pt x="409" y="1747"/>
                  <a:pt x="409" y="1747"/>
                  <a:pt x="409" y="1747"/>
                </a:cubicBezTo>
                <a:cubicBezTo>
                  <a:pt x="404" y="1743"/>
                  <a:pt x="400" y="1739"/>
                  <a:pt x="396" y="1736"/>
                </a:cubicBezTo>
                <a:cubicBezTo>
                  <a:pt x="395" y="1734"/>
                  <a:pt x="393" y="1732"/>
                  <a:pt x="391" y="1730"/>
                </a:cubicBezTo>
                <a:cubicBezTo>
                  <a:pt x="391" y="1730"/>
                  <a:pt x="391" y="1730"/>
                  <a:pt x="391" y="1730"/>
                </a:cubicBezTo>
                <a:cubicBezTo>
                  <a:pt x="373" y="1714"/>
                  <a:pt x="373" y="1714"/>
                  <a:pt x="373" y="1714"/>
                </a:cubicBezTo>
                <a:cubicBezTo>
                  <a:pt x="252" y="1592"/>
                  <a:pt x="252" y="1592"/>
                  <a:pt x="252" y="1592"/>
                </a:cubicBezTo>
                <a:cubicBezTo>
                  <a:pt x="227" y="1566"/>
                  <a:pt x="227" y="1566"/>
                  <a:pt x="227" y="1566"/>
                </a:cubicBezTo>
                <a:cubicBezTo>
                  <a:pt x="223" y="1562"/>
                  <a:pt x="219" y="1558"/>
                  <a:pt x="216" y="1553"/>
                </a:cubicBezTo>
                <a:cubicBezTo>
                  <a:pt x="214" y="1552"/>
                  <a:pt x="213" y="1550"/>
                  <a:pt x="211" y="1548"/>
                </a:cubicBezTo>
                <a:cubicBezTo>
                  <a:pt x="196" y="1530"/>
                  <a:pt x="196" y="1530"/>
                  <a:pt x="196" y="1530"/>
                </a:cubicBezTo>
                <a:cubicBezTo>
                  <a:pt x="193" y="1527"/>
                  <a:pt x="192" y="1524"/>
                  <a:pt x="193" y="1521"/>
                </a:cubicBezTo>
                <a:cubicBezTo>
                  <a:pt x="193" y="1517"/>
                  <a:pt x="194" y="1514"/>
                  <a:pt x="197" y="1512"/>
                </a:cubicBezTo>
                <a:cubicBezTo>
                  <a:pt x="202" y="1508"/>
                  <a:pt x="211" y="1508"/>
                  <a:pt x="215" y="1513"/>
                </a:cubicBezTo>
                <a:cubicBezTo>
                  <a:pt x="230" y="1531"/>
                  <a:pt x="230" y="1531"/>
                  <a:pt x="230" y="1531"/>
                </a:cubicBezTo>
                <a:cubicBezTo>
                  <a:pt x="232" y="1533"/>
                  <a:pt x="234" y="1535"/>
                  <a:pt x="235" y="1537"/>
                </a:cubicBezTo>
                <a:cubicBezTo>
                  <a:pt x="239" y="1541"/>
                  <a:pt x="242" y="1545"/>
                  <a:pt x="246" y="1549"/>
                </a:cubicBezTo>
                <a:cubicBezTo>
                  <a:pt x="246" y="1549"/>
                  <a:pt x="246" y="1549"/>
                  <a:pt x="246" y="1549"/>
                </a:cubicBezTo>
                <a:cubicBezTo>
                  <a:pt x="270" y="1575"/>
                  <a:pt x="270" y="1575"/>
                  <a:pt x="270" y="1575"/>
                </a:cubicBezTo>
                <a:cubicBezTo>
                  <a:pt x="391" y="1695"/>
                  <a:pt x="391" y="1695"/>
                  <a:pt x="391" y="1695"/>
                </a:cubicBezTo>
                <a:cubicBezTo>
                  <a:pt x="408" y="1712"/>
                  <a:pt x="408" y="1712"/>
                  <a:pt x="408" y="1712"/>
                </a:cubicBezTo>
                <a:cubicBezTo>
                  <a:pt x="410" y="1714"/>
                  <a:pt x="412" y="1715"/>
                  <a:pt x="414" y="1717"/>
                </a:cubicBezTo>
                <a:cubicBezTo>
                  <a:pt x="418" y="1721"/>
                  <a:pt x="422" y="1725"/>
                  <a:pt x="425" y="1728"/>
                </a:cubicBezTo>
                <a:cubicBezTo>
                  <a:pt x="425" y="1728"/>
                  <a:pt x="425" y="1728"/>
                  <a:pt x="425" y="1728"/>
                </a:cubicBezTo>
                <a:cubicBezTo>
                  <a:pt x="434" y="1735"/>
                  <a:pt x="434" y="1735"/>
                  <a:pt x="434" y="1735"/>
                </a:cubicBezTo>
                <a:cubicBezTo>
                  <a:pt x="437" y="1737"/>
                  <a:pt x="438" y="1740"/>
                  <a:pt x="439" y="1744"/>
                </a:cubicBezTo>
                <a:cubicBezTo>
                  <a:pt x="439" y="1747"/>
                  <a:pt x="438" y="1751"/>
                  <a:pt x="435" y="1753"/>
                </a:cubicBezTo>
                <a:cubicBezTo>
                  <a:pt x="433" y="1756"/>
                  <a:pt x="430" y="1758"/>
                  <a:pt x="426" y="1758"/>
                </a:cubicBezTo>
                <a:close/>
                <a:moveTo>
                  <a:pt x="1558" y="1742"/>
                </a:moveTo>
                <a:cubicBezTo>
                  <a:pt x="1554" y="1742"/>
                  <a:pt x="1551" y="1740"/>
                  <a:pt x="1548" y="1738"/>
                </a:cubicBezTo>
                <a:cubicBezTo>
                  <a:pt x="1544" y="1733"/>
                  <a:pt x="1544" y="1725"/>
                  <a:pt x="1549" y="1720"/>
                </a:cubicBezTo>
                <a:cubicBezTo>
                  <a:pt x="1549" y="1720"/>
                  <a:pt x="1549" y="1720"/>
                  <a:pt x="1549" y="1720"/>
                </a:cubicBezTo>
                <a:cubicBezTo>
                  <a:pt x="1554" y="1715"/>
                  <a:pt x="1563" y="1716"/>
                  <a:pt x="1567" y="1721"/>
                </a:cubicBezTo>
                <a:cubicBezTo>
                  <a:pt x="1572" y="1726"/>
                  <a:pt x="1572" y="1734"/>
                  <a:pt x="1566" y="1739"/>
                </a:cubicBezTo>
                <a:cubicBezTo>
                  <a:pt x="1564" y="1741"/>
                  <a:pt x="1561" y="1742"/>
                  <a:pt x="1558" y="1742"/>
                </a:cubicBezTo>
                <a:close/>
                <a:moveTo>
                  <a:pt x="1588" y="1713"/>
                </a:moveTo>
                <a:cubicBezTo>
                  <a:pt x="1585" y="1713"/>
                  <a:pt x="1582" y="1711"/>
                  <a:pt x="1579" y="1709"/>
                </a:cubicBezTo>
                <a:cubicBezTo>
                  <a:pt x="1574" y="1704"/>
                  <a:pt x="1574" y="1696"/>
                  <a:pt x="1579" y="1691"/>
                </a:cubicBezTo>
                <a:cubicBezTo>
                  <a:pt x="1671" y="1599"/>
                  <a:pt x="1671" y="1599"/>
                  <a:pt x="1671" y="1599"/>
                </a:cubicBezTo>
                <a:cubicBezTo>
                  <a:pt x="1676" y="1594"/>
                  <a:pt x="1684" y="1594"/>
                  <a:pt x="1689" y="1599"/>
                </a:cubicBezTo>
                <a:cubicBezTo>
                  <a:pt x="1694" y="1604"/>
                  <a:pt x="1694" y="1612"/>
                  <a:pt x="1689" y="1617"/>
                </a:cubicBezTo>
                <a:cubicBezTo>
                  <a:pt x="1597" y="1709"/>
                  <a:pt x="1597" y="1709"/>
                  <a:pt x="1597" y="1709"/>
                </a:cubicBezTo>
                <a:cubicBezTo>
                  <a:pt x="1595" y="1711"/>
                  <a:pt x="1592" y="1713"/>
                  <a:pt x="1588" y="1713"/>
                </a:cubicBezTo>
                <a:close/>
                <a:moveTo>
                  <a:pt x="1735" y="1564"/>
                </a:moveTo>
                <a:cubicBezTo>
                  <a:pt x="1732" y="1564"/>
                  <a:pt x="1729" y="1563"/>
                  <a:pt x="1727" y="1561"/>
                </a:cubicBezTo>
                <a:cubicBezTo>
                  <a:pt x="1721" y="1556"/>
                  <a:pt x="1721" y="1548"/>
                  <a:pt x="1726" y="1543"/>
                </a:cubicBezTo>
                <a:cubicBezTo>
                  <a:pt x="1757" y="1508"/>
                  <a:pt x="1786" y="1470"/>
                  <a:pt x="1811" y="1430"/>
                </a:cubicBezTo>
                <a:cubicBezTo>
                  <a:pt x="1813" y="1426"/>
                  <a:pt x="1817" y="1424"/>
                  <a:pt x="1822" y="1424"/>
                </a:cubicBezTo>
                <a:cubicBezTo>
                  <a:pt x="1824" y="1424"/>
                  <a:pt x="1827" y="1424"/>
                  <a:pt x="1829" y="1426"/>
                </a:cubicBezTo>
                <a:cubicBezTo>
                  <a:pt x="1835" y="1430"/>
                  <a:pt x="1836" y="1437"/>
                  <a:pt x="1833" y="1443"/>
                </a:cubicBezTo>
                <a:cubicBezTo>
                  <a:pt x="1807" y="1485"/>
                  <a:pt x="1777" y="1524"/>
                  <a:pt x="1745" y="1560"/>
                </a:cubicBezTo>
                <a:cubicBezTo>
                  <a:pt x="1742" y="1563"/>
                  <a:pt x="1739" y="1564"/>
                  <a:pt x="1735" y="1564"/>
                </a:cubicBezTo>
                <a:close/>
                <a:moveTo>
                  <a:pt x="179" y="1501"/>
                </a:moveTo>
                <a:cubicBezTo>
                  <a:pt x="175" y="1501"/>
                  <a:pt x="172" y="1499"/>
                  <a:pt x="169" y="1496"/>
                </a:cubicBezTo>
                <a:cubicBezTo>
                  <a:pt x="167" y="1493"/>
                  <a:pt x="166" y="1490"/>
                  <a:pt x="167" y="1486"/>
                </a:cubicBezTo>
                <a:cubicBezTo>
                  <a:pt x="167" y="1483"/>
                  <a:pt x="169" y="1480"/>
                  <a:pt x="172" y="1478"/>
                </a:cubicBezTo>
                <a:cubicBezTo>
                  <a:pt x="174" y="1476"/>
                  <a:pt x="177" y="1475"/>
                  <a:pt x="179" y="1475"/>
                </a:cubicBezTo>
                <a:cubicBezTo>
                  <a:pt x="183" y="1475"/>
                  <a:pt x="187" y="1477"/>
                  <a:pt x="189" y="1480"/>
                </a:cubicBezTo>
                <a:cubicBezTo>
                  <a:pt x="194" y="1486"/>
                  <a:pt x="193" y="1494"/>
                  <a:pt x="187" y="1498"/>
                </a:cubicBezTo>
                <a:cubicBezTo>
                  <a:pt x="185" y="1500"/>
                  <a:pt x="182" y="1501"/>
                  <a:pt x="179" y="1501"/>
                </a:cubicBezTo>
                <a:close/>
                <a:moveTo>
                  <a:pt x="155" y="1466"/>
                </a:moveTo>
                <a:cubicBezTo>
                  <a:pt x="151" y="1466"/>
                  <a:pt x="147" y="1464"/>
                  <a:pt x="144" y="1461"/>
                </a:cubicBezTo>
                <a:cubicBezTo>
                  <a:pt x="142" y="1457"/>
                  <a:pt x="139" y="1453"/>
                  <a:pt x="138" y="1450"/>
                </a:cubicBezTo>
                <a:cubicBezTo>
                  <a:pt x="114" y="1413"/>
                  <a:pt x="92" y="1373"/>
                  <a:pt x="74" y="1333"/>
                </a:cubicBezTo>
                <a:cubicBezTo>
                  <a:pt x="74" y="1332"/>
                  <a:pt x="74" y="1332"/>
                  <a:pt x="74" y="1332"/>
                </a:cubicBezTo>
                <a:cubicBezTo>
                  <a:pt x="74" y="1332"/>
                  <a:pt x="74" y="1332"/>
                  <a:pt x="74" y="1332"/>
                </a:cubicBezTo>
                <a:cubicBezTo>
                  <a:pt x="66" y="1313"/>
                  <a:pt x="58" y="1294"/>
                  <a:pt x="51" y="1275"/>
                </a:cubicBezTo>
                <a:cubicBezTo>
                  <a:pt x="39" y="1242"/>
                  <a:pt x="29" y="1207"/>
                  <a:pt x="21" y="1170"/>
                </a:cubicBezTo>
                <a:cubicBezTo>
                  <a:pt x="21" y="1171"/>
                  <a:pt x="21" y="1171"/>
                  <a:pt x="21" y="1171"/>
                </a:cubicBezTo>
                <a:cubicBezTo>
                  <a:pt x="21" y="1169"/>
                  <a:pt x="21" y="1169"/>
                  <a:pt x="21" y="1169"/>
                </a:cubicBezTo>
                <a:cubicBezTo>
                  <a:pt x="20" y="1165"/>
                  <a:pt x="20" y="1162"/>
                  <a:pt x="22" y="1159"/>
                </a:cubicBezTo>
                <a:cubicBezTo>
                  <a:pt x="24" y="1156"/>
                  <a:pt x="27" y="1154"/>
                  <a:pt x="30" y="1154"/>
                </a:cubicBezTo>
                <a:cubicBezTo>
                  <a:pt x="37" y="1152"/>
                  <a:pt x="44" y="1157"/>
                  <a:pt x="45" y="1163"/>
                </a:cubicBezTo>
                <a:cubicBezTo>
                  <a:pt x="53" y="1199"/>
                  <a:pt x="63" y="1233"/>
                  <a:pt x="75" y="1266"/>
                </a:cubicBezTo>
                <a:cubicBezTo>
                  <a:pt x="82" y="1285"/>
                  <a:pt x="89" y="1303"/>
                  <a:pt x="97" y="1322"/>
                </a:cubicBezTo>
                <a:cubicBezTo>
                  <a:pt x="97" y="1322"/>
                  <a:pt x="97" y="1322"/>
                  <a:pt x="97" y="1322"/>
                </a:cubicBezTo>
                <a:cubicBezTo>
                  <a:pt x="115" y="1362"/>
                  <a:pt x="136" y="1400"/>
                  <a:pt x="159" y="1436"/>
                </a:cubicBezTo>
                <a:cubicBezTo>
                  <a:pt x="159" y="1437"/>
                  <a:pt x="159" y="1437"/>
                  <a:pt x="159" y="1437"/>
                </a:cubicBezTo>
                <a:cubicBezTo>
                  <a:pt x="161" y="1440"/>
                  <a:pt x="163" y="1443"/>
                  <a:pt x="165" y="1446"/>
                </a:cubicBezTo>
                <a:cubicBezTo>
                  <a:pt x="169" y="1452"/>
                  <a:pt x="168" y="1460"/>
                  <a:pt x="162" y="1464"/>
                </a:cubicBezTo>
                <a:cubicBezTo>
                  <a:pt x="160" y="1465"/>
                  <a:pt x="157" y="1466"/>
                  <a:pt x="155" y="1466"/>
                </a:cubicBezTo>
                <a:close/>
                <a:moveTo>
                  <a:pt x="1844" y="1413"/>
                </a:moveTo>
                <a:cubicBezTo>
                  <a:pt x="1841" y="1413"/>
                  <a:pt x="1839" y="1412"/>
                  <a:pt x="1837" y="1411"/>
                </a:cubicBezTo>
                <a:cubicBezTo>
                  <a:pt x="1834" y="1410"/>
                  <a:pt x="1832" y="1407"/>
                  <a:pt x="1831" y="1404"/>
                </a:cubicBezTo>
                <a:cubicBezTo>
                  <a:pt x="1830" y="1400"/>
                  <a:pt x="1831" y="1397"/>
                  <a:pt x="1833" y="1394"/>
                </a:cubicBezTo>
                <a:cubicBezTo>
                  <a:pt x="1833" y="1393"/>
                  <a:pt x="1833" y="1393"/>
                  <a:pt x="1833" y="1393"/>
                </a:cubicBezTo>
                <a:cubicBezTo>
                  <a:pt x="1833" y="1393"/>
                  <a:pt x="1833" y="1393"/>
                  <a:pt x="1833" y="1393"/>
                </a:cubicBezTo>
                <a:cubicBezTo>
                  <a:pt x="1835" y="1390"/>
                  <a:pt x="1839" y="1387"/>
                  <a:pt x="1844" y="1387"/>
                </a:cubicBezTo>
                <a:cubicBezTo>
                  <a:pt x="1846" y="1387"/>
                  <a:pt x="1848" y="1388"/>
                  <a:pt x="1850" y="1389"/>
                </a:cubicBezTo>
                <a:cubicBezTo>
                  <a:pt x="1853" y="1391"/>
                  <a:pt x="1855" y="1393"/>
                  <a:pt x="1856" y="1397"/>
                </a:cubicBezTo>
                <a:cubicBezTo>
                  <a:pt x="1857" y="1400"/>
                  <a:pt x="1856" y="1403"/>
                  <a:pt x="1855" y="1406"/>
                </a:cubicBezTo>
                <a:cubicBezTo>
                  <a:pt x="1852" y="1410"/>
                  <a:pt x="1848" y="1413"/>
                  <a:pt x="1844" y="1413"/>
                </a:cubicBezTo>
                <a:close/>
                <a:moveTo>
                  <a:pt x="1864" y="1375"/>
                </a:moveTo>
                <a:cubicBezTo>
                  <a:pt x="1862" y="1375"/>
                  <a:pt x="1860" y="1375"/>
                  <a:pt x="1858" y="1374"/>
                </a:cubicBezTo>
                <a:cubicBezTo>
                  <a:pt x="1855" y="1373"/>
                  <a:pt x="1853" y="1370"/>
                  <a:pt x="1851" y="1367"/>
                </a:cubicBezTo>
                <a:cubicBezTo>
                  <a:pt x="1850" y="1363"/>
                  <a:pt x="1851" y="1360"/>
                  <a:pt x="1852" y="1357"/>
                </a:cubicBezTo>
                <a:cubicBezTo>
                  <a:pt x="1875" y="1311"/>
                  <a:pt x="1894" y="1263"/>
                  <a:pt x="1908" y="1214"/>
                </a:cubicBezTo>
                <a:cubicBezTo>
                  <a:pt x="1909" y="1210"/>
                  <a:pt x="1910" y="1205"/>
                  <a:pt x="1911" y="1201"/>
                </a:cubicBezTo>
                <a:cubicBezTo>
                  <a:pt x="1911" y="1201"/>
                  <a:pt x="1911" y="1201"/>
                  <a:pt x="1911" y="1201"/>
                </a:cubicBezTo>
                <a:cubicBezTo>
                  <a:pt x="1924" y="1155"/>
                  <a:pt x="1932" y="1108"/>
                  <a:pt x="1936" y="1061"/>
                </a:cubicBezTo>
                <a:cubicBezTo>
                  <a:pt x="1937" y="1054"/>
                  <a:pt x="1943" y="1049"/>
                  <a:pt x="1950" y="1050"/>
                </a:cubicBezTo>
                <a:cubicBezTo>
                  <a:pt x="1957" y="1050"/>
                  <a:pt x="1962" y="1057"/>
                  <a:pt x="1962" y="1064"/>
                </a:cubicBezTo>
                <a:cubicBezTo>
                  <a:pt x="1957" y="1112"/>
                  <a:pt x="1948" y="1161"/>
                  <a:pt x="1936" y="1208"/>
                </a:cubicBezTo>
                <a:cubicBezTo>
                  <a:pt x="1935" y="1212"/>
                  <a:pt x="1934" y="1216"/>
                  <a:pt x="1932" y="1221"/>
                </a:cubicBezTo>
                <a:cubicBezTo>
                  <a:pt x="1918" y="1271"/>
                  <a:pt x="1899" y="1321"/>
                  <a:pt x="1875" y="1368"/>
                </a:cubicBezTo>
                <a:cubicBezTo>
                  <a:pt x="1875" y="1368"/>
                  <a:pt x="1875" y="1368"/>
                  <a:pt x="1875" y="1368"/>
                </a:cubicBezTo>
                <a:cubicBezTo>
                  <a:pt x="1873" y="1373"/>
                  <a:pt x="1868" y="1375"/>
                  <a:pt x="1864" y="1375"/>
                </a:cubicBezTo>
                <a:close/>
                <a:moveTo>
                  <a:pt x="25" y="1137"/>
                </a:moveTo>
                <a:cubicBezTo>
                  <a:pt x="19" y="1137"/>
                  <a:pt x="14" y="1133"/>
                  <a:pt x="13" y="1127"/>
                </a:cubicBezTo>
                <a:cubicBezTo>
                  <a:pt x="12" y="1126"/>
                  <a:pt x="12" y="1126"/>
                  <a:pt x="12" y="1126"/>
                </a:cubicBezTo>
                <a:cubicBezTo>
                  <a:pt x="11" y="1119"/>
                  <a:pt x="16" y="1113"/>
                  <a:pt x="23" y="1112"/>
                </a:cubicBezTo>
                <a:cubicBezTo>
                  <a:pt x="30" y="1111"/>
                  <a:pt x="36" y="1115"/>
                  <a:pt x="38" y="1122"/>
                </a:cubicBezTo>
                <a:cubicBezTo>
                  <a:pt x="39" y="1129"/>
                  <a:pt x="34" y="1136"/>
                  <a:pt x="27" y="1137"/>
                </a:cubicBezTo>
                <a:cubicBezTo>
                  <a:pt x="26" y="1137"/>
                  <a:pt x="26" y="1137"/>
                  <a:pt x="25" y="1137"/>
                </a:cubicBezTo>
                <a:close/>
                <a:moveTo>
                  <a:pt x="19" y="1095"/>
                </a:moveTo>
                <a:cubicBezTo>
                  <a:pt x="13" y="1095"/>
                  <a:pt x="7" y="1090"/>
                  <a:pt x="6" y="1084"/>
                </a:cubicBezTo>
                <a:cubicBezTo>
                  <a:pt x="2" y="1051"/>
                  <a:pt x="0" y="1017"/>
                  <a:pt x="0" y="983"/>
                </a:cubicBezTo>
                <a:cubicBezTo>
                  <a:pt x="0" y="968"/>
                  <a:pt x="1" y="953"/>
                  <a:pt x="2" y="938"/>
                </a:cubicBezTo>
                <a:cubicBezTo>
                  <a:pt x="5" y="881"/>
                  <a:pt x="13" y="823"/>
                  <a:pt x="27" y="768"/>
                </a:cubicBezTo>
                <a:cubicBezTo>
                  <a:pt x="28" y="768"/>
                  <a:pt x="28" y="768"/>
                  <a:pt x="28" y="768"/>
                </a:cubicBezTo>
                <a:cubicBezTo>
                  <a:pt x="29" y="761"/>
                  <a:pt x="36" y="757"/>
                  <a:pt x="43" y="759"/>
                </a:cubicBezTo>
                <a:cubicBezTo>
                  <a:pt x="50" y="760"/>
                  <a:pt x="54" y="767"/>
                  <a:pt x="52" y="774"/>
                </a:cubicBezTo>
                <a:cubicBezTo>
                  <a:pt x="38" y="828"/>
                  <a:pt x="30" y="884"/>
                  <a:pt x="27" y="939"/>
                </a:cubicBezTo>
                <a:cubicBezTo>
                  <a:pt x="26" y="953"/>
                  <a:pt x="26" y="968"/>
                  <a:pt x="26" y="983"/>
                </a:cubicBezTo>
                <a:cubicBezTo>
                  <a:pt x="26" y="1016"/>
                  <a:pt x="28" y="1049"/>
                  <a:pt x="32" y="1081"/>
                </a:cubicBezTo>
                <a:cubicBezTo>
                  <a:pt x="32" y="1084"/>
                  <a:pt x="31" y="1088"/>
                  <a:pt x="29" y="1090"/>
                </a:cubicBezTo>
                <a:cubicBezTo>
                  <a:pt x="27" y="1093"/>
                  <a:pt x="24" y="1095"/>
                  <a:pt x="21" y="1095"/>
                </a:cubicBezTo>
                <a:cubicBezTo>
                  <a:pt x="20" y="1095"/>
                  <a:pt x="20" y="1095"/>
                  <a:pt x="19" y="1095"/>
                </a:cubicBezTo>
                <a:close/>
                <a:moveTo>
                  <a:pt x="1952" y="1033"/>
                </a:moveTo>
                <a:cubicBezTo>
                  <a:pt x="1952" y="1033"/>
                  <a:pt x="1952" y="1033"/>
                  <a:pt x="1952" y="1033"/>
                </a:cubicBezTo>
                <a:cubicBezTo>
                  <a:pt x="1948" y="1033"/>
                  <a:pt x="1945" y="1031"/>
                  <a:pt x="1943" y="1029"/>
                </a:cubicBezTo>
                <a:cubicBezTo>
                  <a:pt x="1940" y="1026"/>
                  <a:pt x="1939" y="1023"/>
                  <a:pt x="1939" y="1020"/>
                </a:cubicBezTo>
                <a:cubicBezTo>
                  <a:pt x="1940" y="1013"/>
                  <a:pt x="1946" y="1007"/>
                  <a:pt x="1953" y="1007"/>
                </a:cubicBezTo>
                <a:cubicBezTo>
                  <a:pt x="1960" y="1008"/>
                  <a:pt x="1965" y="1014"/>
                  <a:pt x="1965" y="1021"/>
                </a:cubicBezTo>
                <a:cubicBezTo>
                  <a:pt x="1965" y="1028"/>
                  <a:pt x="1959" y="1033"/>
                  <a:pt x="1952" y="1033"/>
                </a:cubicBezTo>
                <a:close/>
                <a:moveTo>
                  <a:pt x="1953" y="990"/>
                </a:moveTo>
                <a:cubicBezTo>
                  <a:pt x="1953" y="990"/>
                  <a:pt x="1953" y="990"/>
                  <a:pt x="1953" y="990"/>
                </a:cubicBezTo>
                <a:cubicBezTo>
                  <a:pt x="1946" y="990"/>
                  <a:pt x="1940" y="985"/>
                  <a:pt x="1940" y="978"/>
                </a:cubicBezTo>
                <a:cubicBezTo>
                  <a:pt x="1940" y="932"/>
                  <a:pt x="1936" y="885"/>
                  <a:pt x="1928" y="839"/>
                </a:cubicBezTo>
                <a:cubicBezTo>
                  <a:pt x="1926" y="830"/>
                  <a:pt x="1924" y="821"/>
                  <a:pt x="1923" y="812"/>
                </a:cubicBezTo>
                <a:cubicBezTo>
                  <a:pt x="1913" y="766"/>
                  <a:pt x="1900" y="720"/>
                  <a:pt x="1882" y="676"/>
                </a:cubicBezTo>
                <a:cubicBezTo>
                  <a:pt x="1881" y="673"/>
                  <a:pt x="1881" y="669"/>
                  <a:pt x="1882" y="666"/>
                </a:cubicBezTo>
                <a:cubicBezTo>
                  <a:pt x="1884" y="663"/>
                  <a:pt x="1886" y="661"/>
                  <a:pt x="1889" y="659"/>
                </a:cubicBezTo>
                <a:cubicBezTo>
                  <a:pt x="1891" y="659"/>
                  <a:pt x="1892" y="658"/>
                  <a:pt x="1894" y="658"/>
                </a:cubicBezTo>
                <a:cubicBezTo>
                  <a:pt x="1899" y="658"/>
                  <a:pt x="1904" y="662"/>
                  <a:pt x="1906" y="666"/>
                </a:cubicBezTo>
                <a:cubicBezTo>
                  <a:pt x="1924" y="712"/>
                  <a:pt x="1938" y="759"/>
                  <a:pt x="1948" y="807"/>
                </a:cubicBezTo>
                <a:cubicBezTo>
                  <a:pt x="1949" y="816"/>
                  <a:pt x="1951" y="825"/>
                  <a:pt x="1953" y="834"/>
                </a:cubicBezTo>
                <a:cubicBezTo>
                  <a:pt x="1961" y="882"/>
                  <a:pt x="1965" y="930"/>
                  <a:pt x="1966" y="978"/>
                </a:cubicBezTo>
                <a:cubicBezTo>
                  <a:pt x="1966" y="981"/>
                  <a:pt x="1964" y="984"/>
                  <a:pt x="1962" y="987"/>
                </a:cubicBezTo>
                <a:cubicBezTo>
                  <a:pt x="1960" y="989"/>
                  <a:pt x="1956" y="990"/>
                  <a:pt x="1953" y="990"/>
                </a:cubicBezTo>
                <a:close/>
                <a:moveTo>
                  <a:pt x="51" y="743"/>
                </a:moveTo>
                <a:cubicBezTo>
                  <a:pt x="50" y="743"/>
                  <a:pt x="49" y="743"/>
                  <a:pt x="48" y="742"/>
                </a:cubicBezTo>
                <a:cubicBezTo>
                  <a:pt x="41" y="740"/>
                  <a:pt x="37" y="733"/>
                  <a:pt x="39" y="726"/>
                </a:cubicBezTo>
                <a:cubicBezTo>
                  <a:pt x="41" y="721"/>
                  <a:pt x="46" y="717"/>
                  <a:pt x="51" y="717"/>
                </a:cubicBezTo>
                <a:cubicBezTo>
                  <a:pt x="53" y="717"/>
                  <a:pt x="54" y="717"/>
                  <a:pt x="55" y="718"/>
                </a:cubicBezTo>
                <a:cubicBezTo>
                  <a:pt x="62" y="720"/>
                  <a:pt x="66" y="727"/>
                  <a:pt x="63" y="734"/>
                </a:cubicBezTo>
                <a:cubicBezTo>
                  <a:pt x="62" y="739"/>
                  <a:pt x="57" y="743"/>
                  <a:pt x="51" y="743"/>
                </a:cubicBezTo>
                <a:close/>
                <a:moveTo>
                  <a:pt x="65" y="703"/>
                </a:moveTo>
                <a:cubicBezTo>
                  <a:pt x="63" y="703"/>
                  <a:pt x="62" y="702"/>
                  <a:pt x="60" y="702"/>
                </a:cubicBezTo>
                <a:cubicBezTo>
                  <a:pt x="57" y="701"/>
                  <a:pt x="55" y="698"/>
                  <a:pt x="53" y="695"/>
                </a:cubicBezTo>
                <a:cubicBezTo>
                  <a:pt x="52" y="692"/>
                  <a:pt x="52" y="689"/>
                  <a:pt x="53" y="685"/>
                </a:cubicBezTo>
                <a:cubicBezTo>
                  <a:pt x="69" y="640"/>
                  <a:pt x="90" y="596"/>
                  <a:pt x="115" y="553"/>
                </a:cubicBezTo>
                <a:cubicBezTo>
                  <a:pt x="115" y="553"/>
                  <a:pt x="115" y="553"/>
                  <a:pt x="115" y="553"/>
                </a:cubicBezTo>
                <a:cubicBezTo>
                  <a:pt x="115" y="553"/>
                  <a:pt x="115" y="553"/>
                  <a:pt x="115" y="553"/>
                </a:cubicBezTo>
                <a:cubicBezTo>
                  <a:pt x="115" y="553"/>
                  <a:pt x="115" y="553"/>
                  <a:pt x="115" y="553"/>
                </a:cubicBezTo>
                <a:cubicBezTo>
                  <a:pt x="143" y="503"/>
                  <a:pt x="177" y="456"/>
                  <a:pt x="215" y="413"/>
                </a:cubicBezTo>
                <a:cubicBezTo>
                  <a:pt x="219" y="408"/>
                  <a:pt x="227" y="407"/>
                  <a:pt x="233" y="412"/>
                </a:cubicBezTo>
                <a:cubicBezTo>
                  <a:pt x="238" y="416"/>
                  <a:pt x="238" y="424"/>
                  <a:pt x="234" y="430"/>
                </a:cubicBezTo>
                <a:cubicBezTo>
                  <a:pt x="197" y="472"/>
                  <a:pt x="165" y="517"/>
                  <a:pt x="137" y="566"/>
                </a:cubicBezTo>
                <a:cubicBezTo>
                  <a:pt x="137" y="566"/>
                  <a:pt x="137" y="566"/>
                  <a:pt x="137" y="566"/>
                </a:cubicBezTo>
                <a:cubicBezTo>
                  <a:pt x="113" y="607"/>
                  <a:pt x="93" y="650"/>
                  <a:pt x="77" y="694"/>
                </a:cubicBezTo>
                <a:cubicBezTo>
                  <a:pt x="75" y="699"/>
                  <a:pt x="70" y="703"/>
                  <a:pt x="65" y="703"/>
                </a:cubicBezTo>
                <a:close/>
                <a:moveTo>
                  <a:pt x="1878" y="645"/>
                </a:moveTo>
                <a:cubicBezTo>
                  <a:pt x="1873" y="645"/>
                  <a:pt x="1868" y="642"/>
                  <a:pt x="1866" y="637"/>
                </a:cubicBezTo>
                <a:cubicBezTo>
                  <a:pt x="1863" y="631"/>
                  <a:pt x="1866" y="623"/>
                  <a:pt x="1872" y="620"/>
                </a:cubicBezTo>
                <a:cubicBezTo>
                  <a:pt x="1874" y="620"/>
                  <a:pt x="1876" y="619"/>
                  <a:pt x="1878" y="619"/>
                </a:cubicBezTo>
                <a:cubicBezTo>
                  <a:pt x="1883" y="619"/>
                  <a:pt x="1887" y="622"/>
                  <a:pt x="1889" y="627"/>
                </a:cubicBezTo>
                <a:cubicBezTo>
                  <a:pt x="1892" y="633"/>
                  <a:pt x="1889" y="641"/>
                  <a:pt x="1883" y="644"/>
                </a:cubicBezTo>
                <a:cubicBezTo>
                  <a:pt x="1881" y="644"/>
                  <a:pt x="1879" y="645"/>
                  <a:pt x="1878" y="645"/>
                </a:cubicBezTo>
                <a:close/>
                <a:moveTo>
                  <a:pt x="1859" y="607"/>
                </a:moveTo>
                <a:cubicBezTo>
                  <a:pt x="1854" y="607"/>
                  <a:pt x="1850" y="604"/>
                  <a:pt x="1848" y="600"/>
                </a:cubicBezTo>
                <a:cubicBezTo>
                  <a:pt x="1829" y="562"/>
                  <a:pt x="1806" y="526"/>
                  <a:pt x="1782" y="492"/>
                </a:cubicBezTo>
                <a:cubicBezTo>
                  <a:pt x="1775" y="482"/>
                  <a:pt x="1768" y="473"/>
                  <a:pt x="1761" y="464"/>
                </a:cubicBezTo>
                <a:cubicBezTo>
                  <a:pt x="1759" y="462"/>
                  <a:pt x="1758" y="461"/>
                  <a:pt x="1757" y="459"/>
                </a:cubicBezTo>
                <a:cubicBezTo>
                  <a:pt x="1756" y="458"/>
                  <a:pt x="1754" y="456"/>
                  <a:pt x="1753" y="454"/>
                </a:cubicBezTo>
                <a:cubicBezTo>
                  <a:pt x="1752" y="453"/>
                  <a:pt x="1752" y="453"/>
                  <a:pt x="1752" y="453"/>
                </a:cubicBezTo>
                <a:cubicBezTo>
                  <a:pt x="1742" y="441"/>
                  <a:pt x="1732" y="429"/>
                  <a:pt x="1722" y="418"/>
                </a:cubicBezTo>
                <a:cubicBezTo>
                  <a:pt x="1722" y="418"/>
                  <a:pt x="1722" y="418"/>
                  <a:pt x="1722" y="418"/>
                </a:cubicBezTo>
                <a:cubicBezTo>
                  <a:pt x="1705" y="400"/>
                  <a:pt x="1705" y="400"/>
                  <a:pt x="1705" y="400"/>
                </a:cubicBezTo>
                <a:cubicBezTo>
                  <a:pt x="1700" y="395"/>
                  <a:pt x="1694" y="389"/>
                  <a:pt x="1691" y="386"/>
                </a:cubicBezTo>
                <a:cubicBezTo>
                  <a:pt x="1691" y="386"/>
                  <a:pt x="1691" y="386"/>
                  <a:pt x="1691" y="386"/>
                </a:cubicBezTo>
                <a:cubicBezTo>
                  <a:pt x="1660" y="355"/>
                  <a:pt x="1660" y="355"/>
                  <a:pt x="1660" y="355"/>
                </a:cubicBezTo>
                <a:cubicBezTo>
                  <a:pt x="1658" y="353"/>
                  <a:pt x="1656" y="349"/>
                  <a:pt x="1656" y="346"/>
                </a:cubicBezTo>
                <a:cubicBezTo>
                  <a:pt x="1656" y="343"/>
                  <a:pt x="1658" y="339"/>
                  <a:pt x="1660" y="337"/>
                </a:cubicBezTo>
                <a:cubicBezTo>
                  <a:pt x="1665" y="332"/>
                  <a:pt x="1673" y="332"/>
                  <a:pt x="1678" y="337"/>
                </a:cubicBezTo>
                <a:cubicBezTo>
                  <a:pt x="1709" y="367"/>
                  <a:pt x="1709" y="367"/>
                  <a:pt x="1709" y="367"/>
                </a:cubicBezTo>
                <a:cubicBezTo>
                  <a:pt x="1712" y="371"/>
                  <a:pt x="1717" y="376"/>
                  <a:pt x="1722" y="381"/>
                </a:cubicBezTo>
                <a:cubicBezTo>
                  <a:pt x="1741" y="401"/>
                  <a:pt x="1741" y="401"/>
                  <a:pt x="1741" y="401"/>
                </a:cubicBezTo>
                <a:cubicBezTo>
                  <a:pt x="1752" y="413"/>
                  <a:pt x="1762" y="426"/>
                  <a:pt x="1773" y="438"/>
                </a:cubicBezTo>
                <a:cubicBezTo>
                  <a:pt x="1773" y="438"/>
                  <a:pt x="1773" y="438"/>
                  <a:pt x="1773" y="438"/>
                </a:cubicBezTo>
                <a:cubicBezTo>
                  <a:pt x="1774" y="440"/>
                  <a:pt x="1775" y="441"/>
                  <a:pt x="1776" y="443"/>
                </a:cubicBezTo>
                <a:cubicBezTo>
                  <a:pt x="1777" y="444"/>
                  <a:pt x="1777" y="444"/>
                  <a:pt x="1777" y="444"/>
                </a:cubicBezTo>
                <a:cubicBezTo>
                  <a:pt x="1778" y="445"/>
                  <a:pt x="1779" y="447"/>
                  <a:pt x="1781" y="448"/>
                </a:cubicBezTo>
                <a:cubicBezTo>
                  <a:pt x="1788" y="458"/>
                  <a:pt x="1795" y="467"/>
                  <a:pt x="1802" y="477"/>
                </a:cubicBezTo>
                <a:cubicBezTo>
                  <a:pt x="1828" y="512"/>
                  <a:pt x="1851" y="549"/>
                  <a:pt x="1870" y="588"/>
                </a:cubicBezTo>
                <a:cubicBezTo>
                  <a:pt x="1870" y="588"/>
                  <a:pt x="1870" y="588"/>
                  <a:pt x="1870" y="588"/>
                </a:cubicBezTo>
                <a:cubicBezTo>
                  <a:pt x="1872" y="591"/>
                  <a:pt x="1872" y="595"/>
                  <a:pt x="1871" y="598"/>
                </a:cubicBezTo>
                <a:cubicBezTo>
                  <a:pt x="1870" y="601"/>
                  <a:pt x="1868" y="604"/>
                  <a:pt x="1865" y="605"/>
                </a:cubicBezTo>
                <a:cubicBezTo>
                  <a:pt x="1863" y="606"/>
                  <a:pt x="1861" y="607"/>
                  <a:pt x="1859" y="607"/>
                </a:cubicBezTo>
                <a:close/>
                <a:moveTo>
                  <a:pt x="253" y="403"/>
                </a:moveTo>
                <a:cubicBezTo>
                  <a:pt x="253" y="403"/>
                  <a:pt x="253" y="403"/>
                  <a:pt x="253" y="403"/>
                </a:cubicBezTo>
                <a:cubicBezTo>
                  <a:pt x="250" y="403"/>
                  <a:pt x="246" y="402"/>
                  <a:pt x="244" y="399"/>
                </a:cubicBezTo>
                <a:cubicBezTo>
                  <a:pt x="239" y="394"/>
                  <a:pt x="239" y="386"/>
                  <a:pt x="244" y="381"/>
                </a:cubicBezTo>
                <a:cubicBezTo>
                  <a:pt x="249" y="376"/>
                  <a:pt x="257" y="376"/>
                  <a:pt x="262" y="381"/>
                </a:cubicBezTo>
                <a:cubicBezTo>
                  <a:pt x="267" y="386"/>
                  <a:pt x="267" y="394"/>
                  <a:pt x="262" y="399"/>
                </a:cubicBezTo>
                <a:cubicBezTo>
                  <a:pt x="260" y="402"/>
                  <a:pt x="256" y="403"/>
                  <a:pt x="253" y="403"/>
                </a:cubicBezTo>
                <a:close/>
                <a:moveTo>
                  <a:pt x="283" y="373"/>
                </a:moveTo>
                <a:cubicBezTo>
                  <a:pt x="279" y="373"/>
                  <a:pt x="276" y="371"/>
                  <a:pt x="274" y="369"/>
                </a:cubicBezTo>
                <a:cubicBezTo>
                  <a:pt x="269" y="364"/>
                  <a:pt x="269" y="356"/>
                  <a:pt x="274" y="351"/>
                </a:cubicBezTo>
                <a:cubicBezTo>
                  <a:pt x="376" y="249"/>
                  <a:pt x="376" y="249"/>
                  <a:pt x="376" y="249"/>
                </a:cubicBezTo>
                <a:cubicBezTo>
                  <a:pt x="400" y="226"/>
                  <a:pt x="400" y="226"/>
                  <a:pt x="400" y="226"/>
                </a:cubicBezTo>
                <a:cubicBezTo>
                  <a:pt x="405" y="222"/>
                  <a:pt x="409" y="218"/>
                  <a:pt x="413" y="215"/>
                </a:cubicBezTo>
                <a:cubicBezTo>
                  <a:pt x="415" y="213"/>
                  <a:pt x="417" y="211"/>
                  <a:pt x="419" y="210"/>
                </a:cubicBezTo>
                <a:cubicBezTo>
                  <a:pt x="437" y="194"/>
                  <a:pt x="437" y="194"/>
                  <a:pt x="437" y="194"/>
                </a:cubicBezTo>
                <a:cubicBezTo>
                  <a:pt x="457" y="179"/>
                  <a:pt x="457" y="179"/>
                  <a:pt x="457" y="179"/>
                </a:cubicBezTo>
                <a:cubicBezTo>
                  <a:pt x="459" y="177"/>
                  <a:pt x="461" y="176"/>
                  <a:pt x="463" y="174"/>
                </a:cubicBezTo>
                <a:cubicBezTo>
                  <a:pt x="467" y="171"/>
                  <a:pt x="472" y="167"/>
                  <a:pt x="476" y="164"/>
                </a:cubicBezTo>
                <a:cubicBezTo>
                  <a:pt x="496" y="150"/>
                  <a:pt x="496" y="150"/>
                  <a:pt x="496" y="150"/>
                </a:cubicBezTo>
                <a:cubicBezTo>
                  <a:pt x="501" y="147"/>
                  <a:pt x="505" y="144"/>
                  <a:pt x="510" y="141"/>
                </a:cubicBezTo>
                <a:cubicBezTo>
                  <a:pt x="510" y="141"/>
                  <a:pt x="510" y="141"/>
                  <a:pt x="510" y="141"/>
                </a:cubicBezTo>
                <a:cubicBezTo>
                  <a:pt x="512" y="139"/>
                  <a:pt x="514" y="139"/>
                  <a:pt x="517" y="139"/>
                </a:cubicBezTo>
                <a:cubicBezTo>
                  <a:pt x="521" y="139"/>
                  <a:pt x="525" y="141"/>
                  <a:pt x="527" y="144"/>
                </a:cubicBezTo>
                <a:cubicBezTo>
                  <a:pt x="531" y="150"/>
                  <a:pt x="529" y="158"/>
                  <a:pt x="524" y="162"/>
                </a:cubicBezTo>
                <a:cubicBezTo>
                  <a:pt x="519" y="165"/>
                  <a:pt x="515" y="168"/>
                  <a:pt x="511" y="171"/>
                </a:cubicBezTo>
                <a:cubicBezTo>
                  <a:pt x="511" y="171"/>
                  <a:pt x="511" y="171"/>
                  <a:pt x="511" y="171"/>
                </a:cubicBezTo>
                <a:cubicBezTo>
                  <a:pt x="491" y="185"/>
                  <a:pt x="491" y="185"/>
                  <a:pt x="491" y="185"/>
                </a:cubicBezTo>
                <a:cubicBezTo>
                  <a:pt x="487" y="188"/>
                  <a:pt x="483" y="191"/>
                  <a:pt x="478" y="194"/>
                </a:cubicBezTo>
                <a:cubicBezTo>
                  <a:pt x="476" y="196"/>
                  <a:pt x="474" y="197"/>
                  <a:pt x="472" y="199"/>
                </a:cubicBezTo>
                <a:cubicBezTo>
                  <a:pt x="454" y="213"/>
                  <a:pt x="454" y="213"/>
                  <a:pt x="454" y="213"/>
                </a:cubicBezTo>
                <a:cubicBezTo>
                  <a:pt x="436" y="229"/>
                  <a:pt x="436" y="229"/>
                  <a:pt x="436" y="229"/>
                </a:cubicBezTo>
                <a:cubicBezTo>
                  <a:pt x="433" y="231"/>
                  <a:pt x="431" y="232"/>
                  <a:pt x="429" y="234"/>
                </a:cubicBezTo>
                <a:cubicBezTo>
                  <a:pt x="425" y="238"/>
                  <a:pt x="421" y="241"/>
                  <a:pt x="418" y="244"/>
                </a:cubicBezTo>
                <a:cubicBezTo>
                  <a:pt x="388" y="272"/>
                  <a:pt x="388" y="272"/>
                  <a:pt x="388" y="272"/>
                </a:cubicBezTo>
                <a:cubicBezTo>
                  <a:pt x="388" y="272"/>
                  <a:pt x="388" y="272"/>
                  <a:pt x="388" y="272"/>
                </a:cubicBezTo>
                <a:cubicBezTo>
                  <a:pt x="292" y="369"/>
                  <a:pt x="292" y="369"/>
                  <a:pt x="292" y="369"/>
                </a:cubicBezTo>
                <a:cubicBezTo>
                  <a:pt x="289" y="371"/>
                  <a:pt x="286" y="373"/>
                  <a:pt x="283" y="373"/>
                </a:cubicBezTo>
                <a:close/>
                <a:moveTo>
                  <a:pt x="1639" y="329"/>
                </a:moveTo>
                <a:cubicBezTo>
                  <a:pt x="1636" y="329"/>
                  <a:pt x="1632" y="327"/>
                  <a:pt x="1630" y="325"/>
                </a:cubicBezTo>
                <a:cubicBezTo>
                  <a:pt x="1628" y="323"/>
                  <a:pt x="1626" y="319"/>
                  <a:pt x="1626" y="316"/>
                </a:cubicBezTo>
                <a:cubicBezTo>
                  <a:pt x="1626" y="313"/>
                  <a:pt x="1628" y="309"/>
                  <a:pt x="1630" y="307"/>
                </a:cubicBezTo>
                <a:cubicBezTo>
                  <a:pt x="1635" y="302"/>
                  <a:pt x="1643" y="302"/>
                  <a:pt x="1648" y="307"/>
                </a:cubicBezTo>
                <a:cubicBezTo>
                  <a:pt x="1653" y="312"/>
                  <a:pt x="1653" y="320"/>
                  <a:pt x="1648" y="325"/>
                </a:cubicBezTo>
                <a:cubicBezTo>
                  <a:pt x="1646" y="327"/>
                  <a:pt x="1642" y="329"/>
                  <a:pt x="1639" y="329"/>
                </a:cubicBezTo>
                <a:close/>
                <a:moveTo>
                  <a:pt x="1609" y="299"/>
                </a:moveTo>
                <a:cubicBezTo>
                  <a:pt x="1606" y="299"/>
                  <a:pt x="1602" y="297"/>
                  <a:pt x="1600" y="295"/>
                </a:cubicBezTo>
                <a:cubicBezTo>
                  <a:pt x="1577" y="271"/>
                  <a:pt x="1577" y="271"/>
                  <a:pt x="1577" y="271"/>
                </a:cubicBezTo>
                <a:cubicBezTo>
                  <a:pt x="1560" y="255"/>
                  <a:pt x="1560" y="255"/>
                  <a:pt x="1560" y="255"/>
                </a:cubicBezTo>
                <a:cubicBezTo>
                  <a:pt x="1533" y="230"/>
                  <a:pt x="1504" y="206"/>
                  <a:pt x="1474" y="184"/>
                </a:cubicBezTo>
                <a:cubicBezTo>
                  <a:pt x="1474" y="184"/>
                  <a:pt x="1474" y="184"/>
                  <a:pt x="1474" y="184"/>
                </a:cubicBezTo>
                <a:cubicBezTo>
                  <a:pt x="1453" y="169"/>
                  <a:pt x="1431" y="154"/>
                  <a:pt x="1409" y="141"/>
                </a:cubicBezTo>
                <a:cubicBezTo>
                  <a:pt x="1391" y="130"/>
                  <a:pt x="1372" y="120"/>
                  <a:pt x="1353" y="111"/>
                </a:cubicBezTo>
                <a:cubicBezTo>
                  <a:pt x="1350" y="109"/>
                  <a:pt x="1348" y="107"/>
                  <a:pt x="1346" y="104"/>
                </a:cubicBezTo>
                <a:cubicBezTo>
                  <a:pt x="1345" y="100"/>
                  <a:pt x="1346" y="97"/>
                  <a:pt x="1347" y="94"/>
                </a:cubicBezTo>
                <a:cubicBezTo>
                  <a:pt x="1349" y="90"/>
                  <a:pt x="1354" y="87"/>
                  <a:pt x="1358" y="87"/>
                </a:cubicBezTo>
                <a:cubicBezTo>
                  <a:pt x="1360" y="87"/>
                  <a:pt x="1362" y="87"/>
                  <a:pt x="1364" y="88"/>
                </a:cubicBezTo>
                <a:cubicBezTo>
                  <a:pt x="1384" y="98"/>
                  <a:pt x="1403" y="108"/>
                  <a:pt x="1422" y="119"/>
                </a:cubicBezTo>
                <a:cubicBezTo>
                  <a:pt x="1445" y="133"/>
                  <a:pt x="1467" y="148"/>
                  <a:pt x="1489" y="164"/>
                </a:cubicBezTo>
                <a:cubicBezTo>
                  <a:pt x="1520" y="186"/>
                  <a:pt x="1550" y="211"/>
                  <a:pt x="1577" y="237"/>
                </a:cubicBezTo>
                <a:cubicBezTo>
                  <a:pt x="1594" y="253"/>
                  <a:pt x="1594" y="253"/>
                  <a:pt x="1594" y="253"/>
                </a:cubicBezTo>
                <a:cubicBezTo>
                  <a:pt x="1618" y="277"/>
                  <a:pt x="1618" y="277"/>
                  <a:pt x="1618" y="277"/>
                </a:cubicBezTo>
                <a:cubicBezTo>
                  <a:pt x="1620" y="279"/>
                  <a:pt x="1622" y="283"/>
                  <a:pt x="1622" y="286"/>
                </a:cubicBezTo>
                <a:cubicBezTo>
                  <a:pt x="1622" y="289"/>
                  <a:pt x="1620" y="293"/>
                  <a:pt x="1618" y="295"/>
                </a:cubicBezTo>
                <a:cubicBezTo>
                  <a:pt x="1616" y="297"/>
                  <a:pt x="1612" y="299"/>
                  <a:pt x="1609" y="299"/>
                </a:cubicBezTo>
                <a:close/>
                <a:moveTo>
                  <a:pt x="553" y="142"/>
                </a:moveTo>
                <a:cubicBezTo>
                  <a:pt x="553" y="142"/>
                  <a:pt x="553" y="142"/>
                  <a:pt x="553" y="142"/>
                </a:cubicBezTo>
                <a:cubicBezTo>
                  <a:pt x="548" y="142"/>
                  <a:pt x="544" y="139"/>
                  <a:pt x="542" y="135"/>
                </a:cubicBezTo>
                <a:cubicBezTo>
                  <a:pt x="540" y="133"/>
                  <a:pt x="539" y="129"/>
                  <a:pt x="540" y="126"/>
                </a:cubicBezTo>
                <a:cubicBezTo>
                  <a:pt x="541" y="123"/>
                  <a:pt x="543" y="120"/>
                  <a:pt x="546" y="118"/>
                </a:cubicBezTo>
                <a:cubicBezTo>
                  <a:pt x="548" y="117"/>
                  <a:pt x="550" y="116"/>
                  <a:pt x="553" y="116"/>
                </a:cubicBezTo>
                <a:cubicBezTo>
                  <a:pt x="557" y="116"/>
                  <a:pt x="561" y="119"/>
                  <a:pt x="564" y="123"/>
                </a:cubicBezTo>
                <a:cubicBezTo>
                  <a:pt x="567" y="129"/>
                  <a:pt x="565" y="136"/>
                  <a:pt x="559" y="140"/>
                </a:cubicBezTo>
                <a:cubicBezTo>
                  <a:pt x="557" y="141"/>
                  <a:pt x="555" y="142"/>
                  <a:pt x="553" y="142"/>
                </a:cubicBezTo>
                <a:close/>
                <a:moveTo>
                  <a:pt x="590" y="121"/>
                </a:moveTo>
                <a:cubicBezTo>
                  <a:pt x="585" y="121"/>
                  <a:pt x="581" y="119"/>
                  <a:pt x="578" y="114"/>
                </a:cubicBezTo>
                <a:cubicBezTo>
                  <a:pt x="577" y="111"/>
                  <a:pt x="577" y="108"/>
                  <a:pt x="578" y="105"/>
                </a:cubicBezTo>
                <a:cubicBezTo>
                  <a:pt x="579" y="101"/>
                  <a:pt x="581" y="99"/>
                  <a:pt x="584" y="97"/>
                </a:cubicBezTo>
                <a:cubicBezTo>
                  <a:pt x="626" y="75"/>
                  <a:pt x="671" y="56"/>
                  <a:pt x="718" y="41"/>
                </a:cubicBezTo>
                <a:cubicBezTo>
                  <a:pt x="718" y="41"/>
                  <a:pt x="718" y="41"/>
                  <a:pt x="718" y="41"/>
                </a:cubicBezTo>
                <a:cubicBezTo>
                  <a:pt x="719" y="41"/>
                  <a:pt x="719" y="41"/>
                  <a:pt x="719" y="41"/>
                </a:cubicBezTo>
                <a:cubicBezTo>
                  <a:pt x="719" y="41"/>
                  <a:pt x="719" y="41"/>
                  <a:pt x="719" y="41"/>
                </a:cubicBezTo>
                <a:cubicBezTo>
                  <a:pt x="764" y="27"/>
                  <a:pt x="811" y="16"/>
                  <a:pt x="857" y="9"/>
                </a:cubicBezTo>
                <a:cubicBezTo>
                  <a:pt x="867" y="7"/>
                  <a:pt x="877" y="6"/>
                  <a:pt x="887" y="5"/>
                </a:cubicBezTo>
                <a:cubicBezTo>
                  <a:pt x="894" y="4"/>
                  <a:pt x="900" y="9"/>
                  <a:pt x="901" y="16"/>
                </a:cubicBezTo>
                <a:cubicBezTo>
                  <a:pt x="902" y="23"/>
                  <a:pt x="897" y="29"/>
                  <a:pt x="890" y="30"/>
                </a:cubicBezTo>
                <a:cubicBezTo>
                  <a:pt x="880" y="31"/>
                  <a:pt x="871" y="32"/>
                  <a:pt x="861" y="34"/>
                </a:cubicBezTo>
                <a:cubicBezTo>
                  <a:pt x="816" y="41"/>
                  <a:pt x="770" y="51"/>
                  <a:pt x="727" y="65"/>
                </a:cubicBezTo>
                <a:cubicBezTo>
                  <a:pt x="681" y="80"/>
                  <a:pt x="637" y="98"/>
                  <a:pt x="596" y="120"/>
                </a:cubicBezTo>
                <a:cubicBezTo>
                  <a:pt x="594" y="121"/>
                  <a:pt x="592" y="121"/>
                  <a:pt x="590" y="121"/>
                </a:cubicBezTo>
                <a:close/>
                <a:moveTo>
                  <a:pt x="1320" y="95"/>
                </a:moveTo>
                <a:cubicBezTo>
                  <a:pt x="1318" y="95"/>
                  <a:pt x="1316" y="94"/>
                  <a:pt x="1315" y="93"/>
                </a:cubicBezTo>
                <a:cubicBezTo>
                  <a:pt x="1312" y="92"/>
                  <a:pt x="1309" y="90"/>
                  <a:pt x="1308" y="86"/>
                </a:cubicBezTo>
                <a:cubicBezTo>
                  <a:pt x="1307" y="83"/>
                  <a:pt x="1307" y="80"/>
                  <a:pt x="1308" y="77"/>
                </a:cubicBezTo>
                <a:cubicBezTo>
                  <a:pt x="1310" y="72"/>
                  <a:pt x="1315" y="69"/>
                  <a:pt x="1320" y="69"/>
                </a:cubicBezTo>
                <a:cubicBezTo>
                  <a:pt x="1322" y="69"/>
                  <a:pt x="1323" y="69"/>
                  <a:pt x="1325" y="70"/>
                </a:cubicBezTo>
                <a:cubicBezTo>
                  <a:pt x="1326" y="70"/>
                  <a:pt x="1326" y="70"/>
                  <a:pt x="1326" y="70"/>
                </a:cubicBezTo>
                <a:cubicBezTo>
                  <a:pt x="1326" y="70"/>
                  <a:pt x="1326" y="70"/>
                  <a:pt x="1326" y="70"/>
                </a:cubicBezTo>
                <a:cubicBezTo>
                  <a:pt x="1332" y="74"/>
                  <a:pt x="1334" y="81"/>
                  <a:pt x="1332" y="87"/>
                </a:cubicBezTo>
                <a:cubicBezTo>
                  <a:pt x="1330" y="91"/>
                  <a:pt x="1325" y="95"/>
                  <a:pt x="1320" y="95"/>
                </a:cubicBezTo>
                <a:close/>
                <a:moveTo>
                  <a:pt x="1281" y="79"/>
                </a:moveTo>
                <a:cubicBezTo>
                  <a:pt x="1279" y="79"/>
                  <a:pt x="1278" y="78"/>
                  <a:pt x="1276" y="78"/>
                </a:cubicBezTo>
                <a:cubicBezTo>
                  <a:pt x="1263" y="73"/>
                  <a:pt x="1249" y="68"/>
                  <a:pt x="1236" y="64"/>
                </a:cubicBezTo>
                <a:cubicBezTo>
                  <a:pt x="1235" y="64"/>
                  <a:pt x="1235" y="64"/>
                  <a:pt x="1235" y="64"/>
                </a:cubicBezTo>
                <a:cubicBezTo>
                  <a:pt x="1224" y="60"/>
                  <a:pt x="1212" y="57"/>
                  <a:pt x="1200" y="54"/>
                </a:cubicBezTo>
                <a:cubicBezTo>
                  <a:pt x="1196" y="53"/>
                  <a:pt x="1193" y="52"/>
                  <a:pt x="1190" y="51"/>
                </a:cubicBezTo>
                <a:cubicBezTo>
                  <a:pt x="1190" y="51"/>
                  <a:pt x="1190" y="51"/>
                  <a:pt x="1190" y="51"/>
                </a:cubicBezTo>
                <a:cubicBezTo>
                  <a:pt x="1184" y="49"/>
                  <a:pt x="1178" y="48"/>
                  <a:pt x="1172" y="47"/>
                </a:cubicBezTo>
                <a:cubicBezTo>
                  <a:pt x="1170" y="46"/>
                  <a:pt x="1169" y="46"/>
                  <a:pt x="1167" y="46"/>
                </a:cubicBezTo>
                <a:cubicBezTo>
                  <a:pt x="1167" y="46"/>
                  <a:pt x="1167" y="46"/>
                  <a:pt x="1167" y="46"/>
                </a:cubicBezTo>
                <a:cubicBezTo>
                  <a:pt x="1144" y="40"/>
                  <a:pt x="1144" y="40"/>
                  <a:pt x="1144" y="40"/>
                </a:cubicBezTo>
                <a:cubicBezTo>
                  <a:pt x="1120" y="36"/>
                  <a:pt x="1120" y="36"/>
                  <a:pt x="1120" y="36"/>
                </a:cubicBezTo>
                <a:cubicBezTo>
                  <a:pt x="1118" y="36"/>
                  <a:pt x="1116" y="36"/>
                  <a:pt x="1115" y="35"/>
                </a:cubicBezTo>
                <a:cubicBezTo>
                  <a:pt x="1113" y="35"/>
                  <a:pt x="1113" y="35"/>
                  <a:pt x="1113" y="35"/>
                </a:cubicBezTo>
                <a:cubicBezTo>
                  <a:pt x="1108" y="34"/>
                  <a:pt x="1102" y="33"/>
                  <a:pt x="1097" y="33"/>
                </a:cubicBezTo>
                <a:cubicBezTo>
                  <a:pt x="1073" y="30"/>
                  <a:pt x="1073" y="30"/>
                  <a:pt x="1073" y="30"/>
                </a:cubicBezTo>
                <a:cubicBezTo>
                  <a:pt x="1072" y="30"/>
                  <a:pt x="1071" y="30"/>
                  <a:pt x="1070" y="30"/>
                </a:cubicBezTo>
                <a:cubicBezTo>
                  <a:pt x="1067" y="29"/>
                  <a:pt x="1064" y="29"/>
                  <a:pt x="1062" y="29"/>
                </a:cubicBezTo>
                <a:cubicBezTo>
                  <a:pt x="1050" y="28"/>
                  <a:pt x="1050" y="28"/>
                  <a:pt x="1050" y="28"/>
                </a:cubicBezTo>
                <a:cubicBezTo>
                  <a:pt x="1028" y="26"/>
                  <a:pt x="1005" y="25"/>
                  <a:pt x="982" y="25"/>
                </a:cubicBezTo>
                <a:cubicBezTo>
                  <a:pt x="979" y="25"/>
                  <a:pt x="976" y="25"/>
                  <a:pt x="973" y="25"/>
                </a:cubicBezTo>
                <a:cubicBezTo>
                  <a:pt x="973" y="25"/>
                  <a:pt x="973" y="25"/>
                  <a:pt x="973" y="25"/>
                </a:cubicBezTo>
                <a:cubicBezTo>
                  <a:pt x="966" y="25"/>
                  <a:pt x="960" y="20"/>
                  <a:pt x="960" y="13"/>
                </a:cubicBezTo>
                <a:cubicBezTo>
                  <a:pt x="960" y="6"/>
                  <a:pt x="966" y="0"/>
                  <a:pt x="973" y="0"/>
                </a:cubicBezTo>
                <a:cubicBezTo>
                  <a:pt x="977" y="0"/>
                  <a:pt x="980" y="0"/>
                  <a:pt x="982" y="0"/>
                </a:cubicBezTo>
                <a:cubicBezTo>
                  <a:pt x="1005" y="0"/>
                  <a:pt x="1029" y="1"/>
                  <a:pt x="1052" y="2"/>
                </a:cubicBezTo>
                <a:cubicBezTo>
                  <a:pt x="1064" y="3"/>
                  <a:pt x="1064" y="3"/>
                  <a:pt x="1064" y="3"/>
                </a:cubicBezTo>
                <a:cubicBezTo>
                  <a:pt x="1067" y="4"/>
                  <a:pt x="1070" y="4"/>
                  <a:pt x="1073" y="4"/>
                </a:cubicBezTo>
                <a:cubicBezTo>
                  <a:pt x="1074" y="4"/>
                  <a:pt x="1075" y="5"/>
                  <a:pt x="1076" y="5"/>
                </a:cubicBezTo>
                <a:cubicBezTo>
                  <a:pt x="1076" y="5"/>
                  <a:pt x="1076" y="5"/>
                  <a:pt x="1076" y="5"/>
                </a:cubicBezTo>
                <a:cubicBezTo>
                  <a:pt x="1100" y="8"/>
                  <a:pt x="1100" y="8"/>
                  <a:pt x="1100" y="8"/>
                </a:cubicBezTo>
                <a:cubicBezTo>
                  <a:pt x="1106" y="8"/>
                  <a:pt x="1111" y="9"/>
                  <a:pt x="1117" y="10"/>
                </a:cubicBezTo>
                <a:cubicBezTo>
                  <a:pt x="1119" y="10"/>
                  <a:pt x="1119" y="10"/>
                  <a:pt x="1119" y="10"/>
                </a:cubicBezTo>
                <a:cubicBezTo>
                  <a:pt x="1121" y="11"/>
                  <a:pt x="1123" y="11"/>
                  <a:pt x="1124" y="11"/>
                </a:cubicBezTo>
                <a:cubicBezTo>
                  <a:pt x="1149" y="15"/>
                  <a:pt x="1149" y="15"/>
                  <a:pt x="1149" y="15"/>
                </a:cubicBezTo>
                <a:cubicBezTo>
                  <a:pt x="1172" y="21"/>
                  <a:pt x="1172" y="21"/>
                  <a:pt x="1172" y="21"/>
                </a:cubicBezTo>
                <a:cubicBezTo>
                  <a:pt x="1174" y="21"/>
                  <a:pt x="1176" y="21"/>
                  <a:pt x="1178" y="22"/>
                </a:cubicBezTo>
                <a:cubicBezTo>
                  <a:pt x="1184" y="23"/>
                  <a:pt x="1190" y="25"/>
                  <a:pt x="1197" y="26"/>
                </a:cubicBezTo>
                <a:cubicBezTo>
                  <a:pt x="1200" y="27"/>
                  <a:pt x="1203" y="28"/>
                  <a:pt x="1207" y="29"/>
                </a:cubicBezTo>
                <a:cubicBezTo>
                  <a:pt x="1219" y="32"/>
                  <a:pt x="1231" y="36"/>
                  <a:pt x="1244" y="40"/>
                </a:cubicBezTo>
                <a:cubicBezTo>
                  <a:pt x="1244" y="40"/>
                  <a:pt x="1244" y="40"/>
                  <a:pt x="1244" y="40"/>
                </a:cubicBezTo>
                <a:cubicBezTo>
                  <a:pt x="1257" y="44"/>
                  <a:pt x="1271" y="49"/>
                  <a:pt x="1285" y="54"/>
                </a:cubicBezTo>
                <a:cubicBezTo>
                  <a:pt x="1292" y="57"/>
                  <a:pt x="1295" y="64"/>
                  <a:pt x="1292" y="70"/>
                </a:cubicBezTo>
                <a:cubicBezTo>
                  <a:pt x="1291" y="75"/>
                  <a:pt x="1286" y="79"/>
                  <a:pt x="1281" y="79"/>
                </a:cubicBezTo>
                <a:close/>
                <a:moveTo>
                  <a:pt x="931" y="27"/>
                </a:moveTo>
                <a:cubicBezTo>
                  <a:pt x="924" y="27"/>
                  <a:pt x="918" y="21"/>
                  <a:pt x="918" y="15"/>
                </a:cubicBezTo>
                <a:cubicBezTo>
                  <a:pt x="917" y="8"/>
                  <a:pt x="923" y="2"/>
                  <a:pt x="930" y="1"/>
                </a:cubicBezTo>
                <a:cubicBezTo>
                  <a:pt x="930" y="1"/>
                  <a:pt x="930" y="1"/>
                  <a:pt x="930" y="1"/>
                </a:cubicBezTo>
                <a:cubicBezTo>
                  <a:pt x="930" y="1"/>
                  <a:pt x="930" y="1"/>
                  <a:pt x="930" y="1"/>
                </a:cubicBezTo>
                <a:cubicBezTo>
                  <a:pt x="937" y="1"/>
                  <a:pt x="943" y="6"/>
                  <a:pt x="943" y="13"/>
                </a:cubicBezTo>
                <a:cubicBezTo>
                  <a:pt x="944" y="20"/>
                  <a:pt x="938" y="26"/>
                  <a:pt x="931" y="27"/>
                </a:cubicBezTo>
                <a:cubicBezTo>
                  <a:pt x="931" y="27"/>
                  <a:pt x="931" y="27"/>
                  <a:pt x="931" y="2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7">
            <a:extLst>
              <a:ext uri="{FF2B5EF4-FFF2-40B4-BE49-F238E27FC236}">
                <a16:creationId xmlns:a16="http://schemas.microsoft.com/office/drawing/2014/main" id="{98DE8AD9-4CD9-4281-AF3B-66A8BE85A522}"/>
              </a:ext>
            </a:extLst>
          </p:cNvPr>
          <p:cNvSpPr>
            <a:spLocks noEditPoints="1"/>
          </p:cNvSpPr>
          <p:nvPr/>
        </p:nvSpPr>
        <p:spPr bwMode="auto">
          <a:xfrm>
            <a:off x="3424176" y="3597751"/>
            <a:ext cx="6496050" cy="6510020"/>
          </a:xfrm>
          <a:custGeom>
            <a:avLst/>
            <a:gdLst>
              <a:gd name="T0" fmla="*/ 930 w 1858"/>
              <a:gd name="T1" fmla="*/ 1835 h 1861"/>
              <a:gd name="T2" fmla="*/ 1175 w 1858"/>
              <a:gd name="T3" fmla="*/ 1796 h 1861"/>
              <a:gd name="T4" fmla="*/ 1276 w 1858"/>
              <a:gd name="T5" fmla="*/ 1754 h 1861"/>
              <a:gd name="T6" fmla="*/ 1244 w 1858"/>
              <a:gd name="T7" fmla="*/ 1797 h 1861"/>
              <a:gd name="T8" fmla="*/ 972 w 1858"/>
              <a:gd name="T9" fmla="*/ 1859 h 1861"/>
              <a:gd name="T10" fmla="*/ 758 w 1858"/>
              <a:gd name="T11" fmla="*/ 1842 h 1861"/>
              <a:gd name="T12" fmla="*/ 773 w 1858"/>
              <a:gd name="T13" fmla="*/ 1833 h 1861"/>
              <a:gd name="T14" fmla="*/ 481 w 1858"/>
              <a:gd name="T15" fmla="*/ 1726 h 1861"/>
              <a:gd name="T16" fmla="*/ 400 w 1858"/>
              <a:gd name="T17" fmla="*/ 1663 h 1861"/>
              <a:gd name="T18" fmla="*/ 358 w 1858"/>
              <a:gd name="T19" fmla="*/ 1625 h 1861"/>
              <a:gd name="T20" fmla="*/ 391 w 1858"/>
              <a:gd name="T21" fmla="*/ 1622 h 1861"/>
              <a:gd name="T22" fmla="*/ 433 w 1858"/>
              <a:gd name="T23" fmla="*/ 1658 h 1861"/>
              <a:gd name="T24" fmla="*/ 495 w 1858"/>
              <a:gd name="T25" fmla="*/ 1705 h 1861"/>
              <a:gd name="T26" fmla="*/ 1319 w 1858"/>
              <a:gd name="T27" fmla="*/ 1759 h 1861"/>
              <a:gd name="T28" fmla="*/ 1336 w 1858"/>
              <a:gd name="T29" fmla="*/ 1721 h 1861"/>
              <a:gd name="T30" fmla="*/ 1346 w 1858"/>
              <a:gd name="T31" fmla="*/ 1745 h 1861"/>
              <a:gd name="T32" fmla="*/ 1373 w 1858"/>
              <a:gd name="T33" fmla="*/ 1713 h 1861"/>
              <a:gd name="T34" fmla="*/ 1503 w 1858"/>
              <a:gd name="T35" fmla="*/ 1586 h 1861"/>
              <a:gd name="T36" fmla="*/ 1521 w 1858"/>
              <a:gd name="T37" fmla="*/ 1604 h 1861"/>
              <a:gd name="T38" fmla="*/ 1384 w 1858"/>
              <a:gd name="T39" fmla="*/ 1718 h 1861"/>
              <a:gd name="T40" fmla="*/ 224 w 1858"/>
              <a:gd name="T41" fmla="*/ 1472 h 1861"/>
              <a:gd name="T42" fmla="*/ 256 w 1858"/>
              <a:gd name="T43" fmla="*/ 1518 h 1861"/>
              <a:gd name="T44" fmla="*/ 1807 w 1858"/>
              <a:gd name="T45" fmla="*/ 1176 h 1861"/>
              <a:gd name="T46" fmla="*/ 195 w 1858"/>
              <a:gd name="T47" fmla="*/ 1458 h 1861"/>
              <a:gd name="T48" fmla="*/ 48 w 1858"/>
              <a:gd name="T49" fmla="*/ 1206 h 1861"/>
              <a:gd name="T50" fmla="*/ 15 w 1858"/>
              <a:gd name="T51" fmla="*/ 990 h 1861"/>
              <a:gd name="T52" fmla="*/ 72 w 1858"/>
              <a:gd name="T53" fmla="*/ 1197 h 1861"/>
              <a:gd name="T54" fmla="*/ 214 w 1858"/>
              <a:gd name="T55" fmla="*/ 1441 h 1861"/>
              <a:gd name="T56" fmla="*/ 1803 w 1858"/>
              <a:gd name="T57" fmla="*/ 1144 h 1861"/>
              <a:gd name="T58" fmla="*/ 1815 w 1858"/>
              <a:gd name="T59" fmla="*/ 1160 h 1861"/>
              <a:gd name="T60" fmla="*/ 1832 w 1858"/>
              <a:gd name="T61" fmla="*/ 932 h 1861"/>
              <a:gd name="T62" fmla="*/ 1764 w 1858"/>
              <a:gd name="T63" fmla="*/ 581 h 1861"/>
              <a:gd name="T64" fmla="*/ 1858 w 1858"/>
              <a:gd name="T65" fmla="*/ 932 h 1861"/>
              <a:gd name="T66" fmla="*/ 1 w 1858"/>
              <a:gd name="T67" fmla="*/ 961 h 1861"/>
              <a:gd name="T68" fmla="*/ 26 w 1858"/>
              <a:gd name="T69" fmla="*/ 927 h 1861"/>
              <a:gd name="T70" fmla="*/ 15 w 1858"/>
              <a:gd name="T71" fmla="*/ 897 h 1861"/>
              <a:gd name="T72" fmla="*/ 86 w 1858"/>
              <a:gd name="T73" fmla="*/ 569 h 1861"/>
              <a:gd name="T74" fmla="*/ 108 w 1858"/>
              <a:gd name="T75" fmla="*/ 581 h 1861"/>
              <a:gd name="T76" fmla="*/ 1739 w 1858"/>
              <a:gd name="T77" fmla="*/ 561 h 1861"/>
              <a:gd name="T78" fmla="*/ 1756 w 1858"/>
              <a:gd name="T79" fmla="*/ 566 h 1861"/>
              <a:gd name="T80" fmla="*/ 1665 w 1858"/>
              <a:gd name="T81" fmla="*/ 447 h 1861"/>
              <a:gd name="T82" fmla="*/ 1599 w 1858"/>
              <a:gd name="T83" fmla="*/ 373 h 1861"/>
              <a:gd name="T84" fmla="*/ 1357 w 1858"/>
              <a:gd name="T85" fmla="*/ 155 h 1861"/>
              <a:gd name="T86" fmla="*/ 1616 w 1858"/>
              <a:gd name="T87" fmla="*/ 355 h 1861"/>
              <a:gd name="T88" fmla="*/ 1685 w 1858"/>
              <a:gd name="T89" fmla="*/ 432 h 1861"/>
              <a:gd name="T90" fmla="*/ 216 w 1858"/>
              <a:gd name="T91" fmla="*/ 413 h 1861"/>
              <a:gd name="T92" fmla="*/ 248 w 1858"/>
              <a:gd name="T93" fmla="*/ 384 h 1861"/>
              <a:gd name="T94" fmla="*/ 260 w 1858"/>
              <a:gd name="T95" fmla="*/ 336 h 1861"/>
              <a:gd name="T96" fmla="*/ 418 w 1858"/>
              <a:gd name="T97" fmla="*/ 184 h 1861"/>
              <a:gd name="T98" fmla="*/ 504 w 1858"/>
              <a:gd name="T99" fmla="*/ 123 h 1861"/>
              <a:gd name="T100" fmla="*/ 518 w 1858"/>
              <a:gd name="T101" fmla="*/ 144 h 1861"/>
              <a:gd name="T102" fmla="*/ 451 w 1858"/>
              <a:gd name="T103" fmla="*/ 191 h 1861"/>
              <a:gd name="T104" fmla="*/ 370 w 1858"/>
              <a:gd name="T105" fmla="*/ 263 h 1861"/>
              <a:gd name="T106" fmla="*/ 1292 w 1858"/>
              <a:gd name="T107" fmla="*/ 117 h 1861"/>
              <a:gd name="T108" fmla="*/ 1327 w 1858"/>
              <a:gd name="T109" fmla="*/ 135 h 1861"/>
              <a:gd name="T110" fmla="*/ 1122 w 1858"/>
              <a:gd name="T111" fmla="*/ 52 h 1861"/>
              <a:gd name="T112" fmla="*/ 1058 w 1858"/>
              <a:gd name="T113" fmla="*/ 39 h 1861"/>
              <a:gd name="T114" fmla="*/ 992 w 1858"/>
              <a:gd name="T115" fmla="*/ 31 h 1861"/>
              <a:gd name="T116" fmla="*/ 811 w 1858"/>
              <a:gd name="T117" fmla="*/ 11 h 1861"/>
              <a:gd name="T118" fmla="*/ 1055 w 1858"/>
              <a:gd name="T119" fmla="*/ 12 h 1861"/>
              <a:gd name="T120" fmla="*/ 1111 w 1858"/>
              <a:gd name="T121" fmla="*/ 23 h 1861"/>
              <a:gd name="T122" fmla="*/ 1271 w 1858"/>
              <a:gd name="T123" fmla="*/ 92 h 1861"/>
              <a:gd name="T124" fmla="*/ 734 w 1858"/>
              <a:gd name="T125" fmla="*/ 26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8" h="1861">
                <a:moveTo>
                  <a:pt x="930" y="1861"/>
                </a:moveTo>
                <a:cubicBezTo>
                  <a:pt x="886" y="1861"/>
                  <a:pt x="843" y="1857"/>
                  <a:pt x="801" y="1850"/>
                </a:cubicBezTo>
                <a:cubicBezTo>
                  <a:pt x="794" y="1849"/>
                  <a:pt x="789" y="1843"/>
                  <a:pt x="790" y="1836"/>
                </a:cubicBezTo>
                <a:cubicBezTo>
                  <a:pt x="791" y="1829"/>
                  <a:pt x="798" y="1824"/>
                  <a:pt x="805" y="1825"/>
                </a:cubicBezTo>
                <a:cubicBezTo>
                  <a:pt x="846" y="1832"/>
                  <a:pt x="888" y="1835"/>
                  <a:pt x="930" y="1835"/>
                </a:cubicBezTo>
                <a:cubicBezTo>
                  <a:pt x="930" y="1835"/>
                  <a:pt x="930" y="1835"/>
                  <a:pt x="930" y="1835"/>
                </a:cubicBezTo>
                <a:cubicBezTo>
                  <a:pt x="943" y="1835"/>
                  <a:pt x="957" y="1835"/>
                  <a:pt x="971" y="1834"/>
                </a:cubicBezTo>
                <a:cubicBezTo>
                  <a:pt x="971" y="1834"/>
                  <a:pt x="971" y="1834"/>
                  <a:pt x="971" y="1834"/>
                </a:cubicBezTo>
                <a:cubicBezTo>
                  <a:pt x="981" y="1833"/>
                  <a:pt x="992" y="1833"/>
                  <a:pt x="1002" y="1832"/>
                </a:cubicBezTo>
                <a:cubicBezTo>
                  <a:pt x="1060" y="1826"/>
                  <a:pt x="1118" y="1814"/>
                  <a:pt x="1175" y="1796"/>
                </a:cubicBezTo>
                <a:cubicBezTo>
                  <a:pt x="1186" y="1792"/>
                  <a:pt x="1196" y="1788"/>
                  <a:pt x="1207" y="1784"/>
                </a:cubicBezTo>
                <a:cubicBezTo>
                  <a:pt x="1210" y="1783"/>
                  <a:pt x="1214" y="1782"/>
                  <a:pt x="1217" y="1781"/>
                </a:cubicBezTo>
                <a:cubicBezTo>
                  <a:pt x="1222" y="1779"/>
                  <a:pt x="1228" y="1776"/>
                  <a:pt x="1234" y="1774"/>
                </a:cubicBezTo>
                <a:cubicBezTo>
                  <a:pt x="1258" y="1763"/>
                  <a:pt x="1258" y="1763"/>
                  <a:pt x="1258" y="1763"/>
                </a:cubicBezTo>
                <a:cubicBezTo>
                  <a:pt x="1264" y="1760"/>
                  <a:pt x="1270" y="1757"/>
                  <a:pt x="1276" y="1754"/>
                </a:cubicBezTo>
                <a:cubicBezTo>
                  <a:pt x="1282" y="1751"/>
                  <a:pt x="1290" y="1754"/>
                  <a:pt x="1293" y="1760"/>
                </a:cubicBezTo>
                <a:cubicBezTo>
                  <a:pt x="1296" y="1766"/>
                  <a:pt x="1293" y="1774"/>
                  <a:pt x="1287" y="1777"/>
                </a:cubicBezTo>
                <a:cubicBezTo>
                  <a:pt x="1281" y="1780"/>
                  <a:pt x="1275" y="1783"/>
                  <a:pt x="1268" y="1786"/>
                </a:cubicBezTo>
                <a:cubicBezTo>
                  <a:pt x="1268" y="1786"/>
                  <a:pt x="1268" y="1786"/>
                  <a:pt x="1268" y="1786"/>
                </a:cubicBezTo>
                <a:cubicBezTo>
                  <a:pt x="1244" y="1797"/>
                  <a:pt x="1244" y="1797"/>
                  <a:pt x="1244" y="1797"/>
                </a:cubicBezTo>
                <a:cubicBezTo>
                  <a:pt x="1238" y="1800"/>
                  <a:pt x="1232" y="1802"/>
                  <a:pt x="1226" y="1804"/>
                </a:cubicBezTo>
                <a:cubicBezTo>
                  <a:pt x="1223" y="1806"/>
                  <a:pt x="1219" y="1807"/>
                  <a:pt x="1216" y="1808"/>
                </a:cubicBezTo>
                <a:cubicBezTo>
                  <a:pt x="1205" y="1812"/>
                  <a:pt x="1194" y="1816"/>
                  <a:pt x="1183" y="1820"/>
                </a:cubicBezTo>
                <a:cubicBezTo>
                  <a:pt x="1124" y="1839"/>
                  <a:pt x="1064" y="1852"/>
                  <a:pt x="1004" y="1857"/>
                </a:cubicBezTo>
                <a:cubicBezTo>
                  <a:pt x="993" y="1858"/>
                  <a:pt x="983" y="1859"/>
                  <a:pt x="972" y="1859"/>
                </a:cubicBezTo>
                <a:cubicBezTo>
                  <a:pt x="972" y="1859"/>
                  <a:pt x="972" y="1859"/>
                  <a:pt x="972" y="1859"/>
                </a:cubicBezTo>
                <a:cubicBezTo>
                  <a:pt x="958" y="1860"/>
                  <a:pt x="944" y="1861"/>
                  <a:pt x="930" y="1861"/>
                </a:cubicBezTo>
                <a:cubicBezTo>
                  <a:pt x="930" y="1861"/>
                  <a:pt x="930" y="1861"/>
                  <a:pt x="930" y="1861"/>
                </a:cubicBezTo>
                <a:close/>
                <a:moveTo>
                  <a:pt x="761" y="1843"/>
                </a:moveTo>
                <a:cubicBezTo>
                  <a:pt x="760" y="1843"/>
                  <a:pt x="759" y="1843"/>
                  <a:pt x="758" y="1842"/>
                </a:cubicBezTo>
                <a:cubicBezTo>
                  <a:pt x="747" y="1840"/>
                  <a:pt x="736" y="1837"/>
                  <a:pt x="725" y="1834"/>
                </a:cubicBezTo>
                <a:cubicBezTo>
                  <a:pt x="718" y="1833"/>
                  <a:pt x="714" y="1826"/>
                  <a:pt x="716" y="1819"/>
                </a:cubicBezTo>
                <a:cubicBezTo>
                  <a:pt x="717" y="1812"/>
                  <a:pt x="724" y="1808"/>
                  <a:pt x="731" y="1810"/>
                </a:cubicBezTo>
                <a:cubicBezTo>
                  <a:pt x="742" y="1813"/>
                  <a:pt x="753" y="1815"/>
                  <a:pt x="764" y="1818"/>
                </a:cubicBezTo>
                <a:cubicBezTo>
                  <a:pt x="770" y="1819"/>
                  <a:pt x="775" y="1826"/>
                  <a:pt x="773" y="1833"/>
                </a:cubicBezTo>
                <a:cubicBezTo>
                  <a:pt x="772" y="1839"/>
                  <a:pt x="767" y="1843"/>
                  <a:pt x="761" y="1843"/>
                </a:cubicBezTo>
                <a:close/>
                <a:moveTo>
                  <a:pt x="687" y="1823"/>
                </a:moveTo>
                <a:cubicBezTo>
                  <a:pt x="686" y="1823"/>
                  <a:pt x="684" y="1823"/>
                  <a:pt x="683" y="1823"/>
                </a:cubicBezTo>
                <a:cubicBezTo>
                  <a:pt x="670" y="1818"/>
                  <a:pt x="657" y="1814"/>
                  <a:pt x="644" y="1809"/>
                </a:cubicBezTo>
                <a:cubicBezTo>
                  <a:pt x="586" y="1787"/>
                  <a:pt x="531" y="1759"/>
                  <a:pt x="481" y="1726"/>
                </a:cubicBezTo>
                <a:cubicBezTo>
                  <a:pt x="459" y="1710"/>
                  <a:pt x="459" y="1710"/>
                  <a:pt x="459" y="1710"/>
                </a:cubicBezTo>
                <a:cubicBezTo>
                  <a:pt x="454" y="1707"/>
                  <a:pt x="449" y="1703"/>
                  <a:pt x="443" y="1699"/>
                </a:cubicBezTo>
                <a:cubicBezTo>
                  <a:pt x="423" y="1683"/>
                  <a:pt x="423" y="1683"/>
                  <a:pt x="423" y="1683"/>
                </a:cubicBezTo>
                <a:cubicBezTo>
                  <a:pt x="421" y="1681"/>
                  <a:pt x="419" y="1680"/>
                  <a:pt x="417" y="1678"/>
                </a:cubicBezTo>
                <a:cubicBezTo>
                  <a:pt x="400" y="1663"/>
                  <a:pt x="400" y="1663"/>
                  <a:pt x="400" y="1663"/>
                </a:cubicBezTo>
                <a:cubicBezTo>
                  <a:pt x="400" y="1663"/>
                  <a:pt x="400" y="1663"/>
                  <a:pt x="400" y="1663"/>
                </a:cubicBezTo>
                <a:cubicBezTo>
                  <a:pt x="391" y="1656"/>
                  <a:pt x="391" y="1656"/>
                  <a:pt x="391" y="1656"/>
                </a:cubicBezTo>
                <a:cubicBezTo>
                  <a:pt x="387" y="1652"/>
                  <a:pt x="383" y="1649"/>
                  <a:pt x="379" y="1645"/>
                </a:cubicBezTo>
                <a:cubicBezTo>
                  <a:pt x="378" y="1644"/>
                  <a:pt x="376" y="1642"/>
                  <a:pt x="374" y="1640"/>
                </a:cubicBezTo>
                <a:cubicBezTo>
                  <a:pt x="358" y="1625"/>
                  <a:pt x="358" y="1625"/>
                  <a:pt x="358" y="1625"/>
                </a:cubicBezTo>
                <a:cubicBezTo>
                  <a:pt x="277" y="1544"/>
                  <a:pt x="277" y="1544"/>
                  <a:pt x="277" y="1544"/>
                </a:cubicBezTo>
                <a:cubicBezTo>
                  <a:pt x="272" y="1539"/>
                  <a:pt x="272" y="1531"/>
                  <a:pt x="277" y="1526"/>
                </a:cubicBezTo>
                <a:cubicBezTo>
                  <a:pt x="282" y="1521"/>
                  <a:pt x="290" y="1521"/>
                  <a:pt x="295" y="1526"/>
                </a:cubicBezTo>
                <a:cubicBezTo>
                  <a:pt x="375" y="1606"/>
                  <a:pt x="375" y="1606"/>
                  <a:pt x="375" y="1606"/>
                </a:cubicBezTo>
                <a:cubicBezTo>
                  <a:pt x="391" y="1622"/>
                  <a:pt x="391" y="1622"/>
                  <a:pt x="391" y="1622"/>
                </a:cubicBezTo>
                <a:cubicBezTo>
                  <a:pt x="393" y="1623"/>
                  <a:pt x="395" y="1625"/>
                  <a:pt x="397" y="1627"/>
                </a:cubicBezTo>
                <a:cubicBezTo>
                  <a:pt x="400" y="1630"/>
                  <a:pt x="404" y="1633"/>
                  <a:pt x="407" y="1636"/>
                </a:cubicBezTo>
                <a:cubicBezTo>
                  <a:pt x="416" y="1644"/>
                  <a:pt x="416" y="1644"/>
                  <a:pt x="416" y="1644"/>
                </a:cubicBezTo>
                <a:cubicBezTo>
                  <a:pt x="416" y="1644"/>
                  <a:pt x="416" y="1644"/>
                  <a:pt x="416" y="1644"/>
                </a:cubicBezTo>
                <a:cubicBezTo>
                  <a:pt x="433" y="1658"/>
                  <a:pt x="433" y="1658"/>
                  <a:pt x="433" y="1658"/>
                </a:cubicBezTo>
                <a:cubicBezTo>
                  <a:pt x="435" y="1660"/>
                  <a:pt x="437" y="1661"/>
                  <a:pt x="438" y="1663"/>
                </a:cubicBezTo>
                <a:cubicBezTo>
                  <a:pt x="439" y="1663"/>
                  <a:pt x="440" y="1664"/>
                  <a:pt x="441" y="1665"/>
                </a:cubicBezTo>
                <a:cubicBezTo>
                  <a:pt x="459" y="1679"/>
                  <a:pt x="459" y="1679"/>
                  <a:pt x="459" y="1679"/>
                </a:cubicBezTo>
                <a:cubicBezTo>
                  <a:pt x="464" y="1683"/>
                  <a:pt x="469" y="1686"/>
                  <a:pt x="474" y="1689"/>
                </a:cubicBezTo>
                <a:cubicBezTo>
                  <a:pt x="495" y="1705"/>
                  <a:pt x="495" y="1705"/>
                  <a:pt x="495" y="1705"/>
                </a:cubicBezTo>
                <a:cubicBezTo>
                  <a:pt x="544" y="1737"/>
                  <a:pt x="597" y="1764"/>
                  <a:pt x="653" y="1785"/>
                </a:cubicBezTo>
                <a:cubicBezTo>
                  <a:pt x="666" y="1790"/>
                  <a:pt x="678" y="1794"/>
                  <a:pt x="691" y="1798"/>
                </a:cubicBezTo>
                <a:cubicBezTo>
                  <a:pt x="698" y="1800"/>
                  <a:pt x="701" y="1808"/>
                  <a:pt x="699" y="1814"/>
                </a:cubicBezTo>
                <a:cubicBezTo>
                  <a:pt x="697" y="1820"/>
                  <a:pt x="692" y="1823"/>
                  <a:pt x="687" y="1823"/>
                </a:cubicBezTo>
                <a:close/>
                <a:moveTo>
                  <a:pt x="1319" y="1759"/>
                </a:moveTo>
                <a:cubicBezTo>
                  <a:pt x="1315" y="1759"/>
                  <a:pt x="1310" y="1756"/>
                  <a:pt x="1308" y="1752"/>
                </a:cubicBezTo>
                <a:cubicBezTo>
                  <a:pt x="1305" y="1746"/>
                  <a:pt x="1307" y="1738"/>
                  <a:pt x="1313" y="1735"/>
                </a:cubicBezTo>
                <a:cubicBezTo>
                  <a:pt x="1327" y="1727"/>
                  <a:pt x="1327" y="1727"/>
                  <a:pt x="1327" y="1727"/>
                </a:cubicBezTo>
                <a:cubicBezTo>
                  <a:pt x="1328" y="1726"/>
                  <a:pt x="1330" y="1725"/>
                  <a:pt x="1332" y="1724"/>
                </a:cubicBezTo>
                <a:cubicBezTo>
                  <a:pt x="1336" y="1721"/>
                  <a:pt x="1336" y="1721"/>
                  <a:pt x="1336" y="1721"/>
                </a:cubicBezTo>
                <a:cubicBezTo>
                  <a:pt x="1338" y="1720"/>
                  <a:pt x="1340" y="1719"/>
                  <a:pt x="1342" y="1718"/>
                </a:cubicBezTo>
                <a:cubicBezTo>
                  <a:pt x="1348" y="1714"/>
                  <a:pt x="1355" y="1716"/>
                  <a:pt x="1359" y="1722"/>
                </a:cubicBezTo>
                <a:cubicBezTo>
                  <a:pt x="1363" y="1728"/>
                  <a:pt x="1361" y="1736"/>
                  <a:pt x="1355" y="1740"/>
                </a:cubicBezTo>
                <a:cubicBezTo>
                  <a:pt x="1353" y="1741"/>
                  <a:pt x="1351" y="1742"/>
                  <a:pt x="1349" y="1743"/>
                </a:cubicBezTo>
                <a:cubicBezTo>
                  <a:pt x="1346" y="1745"/>
                  <a:pt x="1346" y="1745"/>
                  <a:pt x="1346" y="1745"/>
                </a:cubicBezTo>
                <a:cubicBezTo>
                  <a:pt x="1344" y="1747"/>
                  <a:pt x="1341" y="1748"/>
                  <a:pt x="1339" y="1749"/>
                </a:cubicBezTo>
                <a:cubicBezTo>
                  <a:pt x="1325" y="1757"/>
                  <a:pt x="1325" y="1757"/>
                  <a:pt x="1325" y="1757"/>
                </a:cubicBezTo>
                <a:cubicBezTo>
                  <a:pt x="1323" y="1758"/>
                  <a:pt x="1321" y="1759"/>
                  <a:pt x="1319" y="1759"/>
                </a:cubicBezTo>
                <a:close/>
                <a:moveTo>
                  <a:pt x="1384" y="1718"/>
                </a:moveTo>
                <a:cubicBezTo>
                  <a:pt x="1380" y="1718"/>
                  <a:pt x="1376" y="1716"/>
                  <a:pt x="1373" y="1713"/>
                </a:cubicBezTo>
                <a:cubicBezTo>
                  <a:pt x="1369" y="1707"/>
                  <a:pt x="1371" y="1699"/>
                  <a:pt x="1376" y="1695"/>
                </a:cubicBezTo>
                <a:cubicBezTo>
                  <a:pt x="1412" y="1670"/>
                  <a:pt x="1445" y="1643"/>
                  <a:pt x="1476" y="1613"/>
                </a:cubicBezTo>
                <a:cubicBezTo>
                  <a:pt x="1490" y="1599"/>
                  <a:pt x="1490" y="1599"/>
                  <a:pt x="1490" y="1599"/>
                </a:cubicBezTo>
                <a:cubicBezTo>
                  <a:pt x="1503" y="1586"/>
                  <a:pt x="1503" y="1586"/>
                  <a:pt x="1503" y="1586"/>
                </a:cubicBezTo>
                <a:cubicBezTo>
                  <a:pt x="1503" y="1586"/>
                  <a:pt x="1503" y="1586"/>
                  <a:pt x="1503" y="1586"/>
                </a:cubicBezTo>
                <a:cubicBezTo>
                  <a:pt x="1579" y="1510"/>
                  <a:pt x="1579" y="1510"/>
                  <a:pt x="1579" y="1510"/>
                </a:cubicBezTo>
                <a:cubicBezTo>
                  <a:pt x="1584" y="1505"/>
                  <a:pt x="1592" y="1505"/>
                  <a:pt x="1597" y="1510"/>
                </a:cubicBezTo>
                <a:cubicBezTo>
                  <a:pt x="1602" y="1515"/>
                  <a:pt x="1602" y="1523"/>
                  <a:pt x="1597" y="1528"/>
                </a:cubicBezTo>
                <a:cubicBezTo>
                  <a:pt x="1521" y="1604"/>
                  <a:pt x="1521" y="1604"/>
                  <a:pt x="1521" y="1604"/>
                </a:cubicBezTo>
                <a:cubicBezTo>
                  <a:pt x="1521" y="1604"/>
                  <a:pt x="1521" y="1604"/>
                  <a:pt x="1521" y="1604"/>
                </a:cubicBezTo>
                <a:cubicBezTo>
                  <a:pt x="1521" y="1604"/>
                  <a:pt x="1521" y="1604"/>
                  <a:pt x="1521" y="1604"/>
                </a:cubicBezTo>
                <a:cubicBezTo>
                  <a:pt x="1502" y="1623"/>
                  <a:pt x="1502" y="1623"/>
                  <a:pt x="1502" y="1623"/>
                </a:cubicBezTo>
                <a:cubicBezTo>
                  <a:pt x="1493" y="1631"/>
                  <a:pt x="1493" y="1631"/>
                  <a:pt x="1493" y="1631"/>
                </a:cubicBezTo>
                <a:cubicBezTo>
                  <a:pt x="1462" y="1662"/>
                  <a:pt x="1427" y="1691"/>
                  <a:pt x="1391" y="1716"/>
                </a:cubicBezTo>
                <a:cubicBezTo>
                  <a:pt x="1389" y="1717"/>
                  <a:pt x="1386" y="1718"/>
                  <a:pt x="1384" y="1718"/>
                </a:cubicBezTo>
                <a:close/>
                <a:moveTo>
                  <a:pt x="256" y="1518"/>
                </a:moveTo>
                <a:cubicBezTo>
                  <a:pt x="253" y="1518"/>
                  <a:pt x="250" y="1517"/>
                  <a:pt x="247" y="1514"/>
                </a:cubicBezTo>
                <a:cubicBezTo>
                  <a:pt x="236" y="1503"/>
                  <a:pt x="236" y="1503"/>
                  <a:pt x="236" y="1503"/>
                </a:cubicBezTo>
                <a:cubicBezTo>
                  <a:pt x="223" y="1490"/>
                  <a:pt x="223" y="1490"/>
                  <a:pt x="223" y="1490"/>
                </a:cubicBezTo>
                <a:cubicBezTo>
                  <a:pt x="219" y="1485"/>
                  <a:pt x="219" y="1477"/>
                  <a:pt x="224" y="1472"/>
                </a:cubicBezTo>
                <a:cubicBezTo>
                  <a:pt x="229" y="1467"/>
                  <a:pt x="237" y="1467"/>
                  <a:pt x="242" y="1472"/>
                </a:cubicBezTo>
                <a:cubicBezTo>
                  <a:pt x="255" y="1486"/>
                  <a:pt x="255" y="1486"/>
                  <a:pt x="255" y="1486"/>
                </a:cubicBezTo>
                <a:cubicBezTo>
                  <a:pt x="265" y="1496"/>
                  <a:pt x="265" y="1496"/>
                  <a:pt x="265" y="1496"/>
                </a:cubicBezTo>
                <a:cubicBezTo>
                  <a:pt x="270" y="1501"/>
                  <a:pt x="270" y="1509"/>
                  <a:pt x="265" y="1514"/>
                </a:cubicBezTo>
                <a:cubicBezTo>
                  <a:pt x="263" y="1517"/>
                  <a:pt x="260" y="1518"/>
                  <a:pt x="256" y="1518"/>
                </a:cubicBezTo>
                <a:close/>
                <a:moveTo>
                  <a:pt x="1641" y="1477"/>
                </a:moveTo>
                <a:cubicBezTo>
                  <a:pt x="1638" y="1477"/>
                  <a:pt x="1635" y="1476"/>
                  <a:pt x="1632" y="1474"/>
                </a:cubicBezTo>
                <a:cubicBezTo>
                  <a:pt x="1627" y="1469"/>
                  <a:pt x="1627" y="1461"/>
                  <a:pt x="1631" y="1456"/>
                </a:cubicBezTo>
                <a:cubicBezTo>
                  <a:pt x="1702" y="1377"/>
                  <a:pt x="1757" y="1283"/>
                  <a:pt x="1791" y="1184"/>
                </a:cubicBezTo>
                <a:cubicBezTo>
                  <a:pt x="1793" y="1177"/>
                  <a:pt x="1800" y="1174"/>
                  <a:pt x="1807" y="1176"/>
                </a:cubicBezTo>
                <a:cubicBezTo>
                  <a:pt x="1813" y="1178"/>
                  <a:pt x="1817" y="1185"/>
                  <a:pt x="1815" y="1192"/>
                </a:cubicBezTo>
                <a:cubicBezTo>
                  <a:pt x="1780" y="1295"/>
                  <a:pt x="1723" y="1392"/>
                  <a:pt x="1650" y="1473"/>
                </a:cubicBezTo>
                <a:cubicBezTo>
                  <a:pt x="1648" y="1476"/>
                  <a:pt x="1644" y="1477"/>
                  <a:pt x="1641" y="1477"/>
                </a:cubicBezTo>
                <a:close/>
                <a:moveTo>
                  <a:pt x="204" y="1462"/>
                </a:moveTo>
                <a:cubicBezTo>
                  <a:pt x="201" y="1462"/>
                  <a:pt x="197" y="1461"/>
                  <a:pt x="195" y="1458"/>
                </a:cubicBezTo>
                <a:cubicBezTo>
                  <a:pt x="183" y="1444"/>
                  <a:pt x="183" y="1444"/>
                  <a:pt x="183" y="1444"/>
                </a:cubicBezTo>
                <a:cubicBezTo>
                  <a:pt x="174" y="1433"/>
                  <a:pt x="164" y="1420"/>
                  <a:pt x="155" y="1408"/>
                </a:cubicBezTo>
                <a:cubicBezTo>
                  <a:pt x="141" y="1387"/>
                  <a:pt x="141" y="1387"/>
                  <a:pt x="141" y="1387"/>
                </a:cubicBezTo>
                <a:cubicBezTo>
                  <a:pt x="137" y="1382"/>
                  <a:pt x="133" y="1376"/>
                  <a:pt x="129" y="1370"/>
                </a:cubicBezTo>
                <a:cubicBezTo>
                  <a:pt x="96" y="1319"/>
                  <a:pt x="69" y="1263"/>
                  <a:pt x="48" y="1206"/>
                </a:cubicBezTo>
                <a:cubicBezTo>
                  <a:pt x="44" y="1195"/>
                  <a:pt x="40" y="1184"/>
                  <a:pt x="37" y="1173"/>
                </a:cubicBezTo>
                <a:cubicBezTo>
                  <a:pt x="37" y="1173"/>
                  <a:pt x="37" y="1173"/>
                  <a:pt x="37" y="1173"/>
                </a:cubicBezTo>
                <a:cubicBezTo>
                  <a:pt x="23" y="1127"/>
                  <a:pt x="12" y="1078"/>
                  <a:pt x="6" y="1028"/>
                </a:cubicBezTo>
                <a:cubicBezTo>
                  <a:pt x="5" y="1020"/>
                  <a:pt x="4" y="1012"/>
                  <a:pt x="4" y="1004"/>
                </a:cubicBezTo>
                <a:cubicBezTo>
                  <a:pt x="3" y="997"/>
                  <a:pt x="8" y="991"/>
                  <a:pt x="15" y="990"/>
                </a:cubicBezTo>
                <a:cubicBezTo>
                  <a:pt x="22" y="990"/>
                  <a:pt x="28" y="995"/>
                  <a:pt x="29" y="1002"/>
                </a:cubicBezTo>
                <a:cubicBezTo>
                  <a:pt x="30" y="1010"/>
                  <a:pt x="31" y="1017"/>
                  <a:pt x="31" y="1025"/>
                </a:cubicBezTo>
                <a:cubicBezTo>
                  <a:pt x="37" y="1074"/>
                  <a:pt x="47" y="1121"/>
                  <a:pt x="61" y="1165"/>
                </a:cubicBezTo>
                <a:cubicBezTo>
                  <a:pt x="61" y="1165"/>
                  <a:pt x="61" y="1165"/>
                  <a:pt x="61" y="1165"/>
                </a:cubicBezTo>
                <a:cubicBezTo>
                  <a:pt x="65" y="1176"/>
                  <a:pt x="68" y="1187"/>
                  <a:pt x="72" y="1197"/>
                </a:cubicBezTo>
                <a:cubicBezTo>
                  <a:pt x="92" y="1253"/>
                  <a:pt x="119" y="1306"/>
                  <a:pt x="150" y="1356"/>
                </a:cubicBezTo>
                <a:cubicBezTo>
                  <a:pt x="154" y="1362"/>
                  <a:pt x="158" y="1367"/>
                  <a:pt x="162" y="1373"/>
                </a:cubicBezTo>
                <a:cubicBezTo>
                  <a:pt x="176" y="1393"/>
                  <a:pt x="176" y="1393"/>
                  <a:pt x="176" y="1393"/>
                </a:cubicBezTo>
                <a:cubicBezTo>
                  <a:pt x="185" y="1405"/>
                  <a:pt x="194" y="1417"/>
                  <a:pt x="203" y="1428"/>
                </a:cubicBezTo>
                <a:cubicBezTo>
                  <a:pt x="214" y="1441"/>
                  <a:pt x="214" y="1441"/>
                  <a:pt x="214" y="1441"/>
                </a:cubicBezTo>
                <a:cubicBezTo>
                  <a:pt x="218" y="1447"/>
                  <a:pt x="218" y="1455"/>
                  <a:pt x="213" y="1459"/>
                </a:cubicBezTo>
                <a:cubicBezTo>
                  <a:pt x="210" y="1461"/>
                  <a:pt x="207" y="1462"/>
                  <a:pt x="204" y="1462"/>
                </a:cubicBezTo>
                <a:close/>
                <a:moveTo>
                  <a:pt x="1815" y="1160"/>
                </a:moveTo>
                <a:cubicBezTo>
                  <a:pt x="1814" y="1160"/>
                  <a:pt x="1813" y="1160"/>
                  <a:pt x="1812" y="1160"/>
                </a:cubicBezTo>
                <a:cubicBezTo>
                  <a:pt x="1805" y="1158"/>
                  <a:pt x="1801" y="1151"/>
                  <a:pt x="1803" y="1144"/>
                </a:cubicBezTo>
                <a:cubicBezTo>
                  <a:pt x="1806" y="1133"/>
                  <a:pt x="1809" y="1123"/>
                  <a:pt x="1811" y="1112"/>
                </a:cubicBezTo>
                <a:cubicBezTo>
                  <a:pt x="1813" y="1105"/>
                  <a:pt x="1820" y="1101"/>
                  <a:pt x="1827" y="1102"/>
                </a:cubicBezTo>
                <a:cubicBezTo>
                  <a:pt x="1833" y="1104"/>
                  <a:pt x="1838" y="1111"/>
                  <a:pt x="1836" y="1118"/>
                </a:cubicBezTo>
                <a:cubicBezTo>
                  <a:pt x="1833" y="1129"/>
                  <a:pt x="1831" y="1140"/>
                  <a:pt x="1827" y="1151"/>
                </a:cubicBezTo>
                <a:cubicBezTo>
                  <a:pt x="1826" y="1157"/>
                  <a:pt x="1821" y="1160"/>
                  <a:pt x="1815" y="1160"/>
                </a:cubicBezTo>
                <a:close/>
                <a:moveTo>
                  <a:pt x="1832" y="1086"/>
                </a:moveTo>
                <a:cubicBezTo>
                  <a:pt x="1832" y="1086"/>
                  <a:pt x="1831" y="1086"/>
                  <a:pt x="1830" y="1086"/>
                </a:cubicBezTo>
                <a:cubicBezTo>
                  <a:pt x="1823" y="1084"/>
                  <a:pt x="1818" y="1078"/>
                  <a:pt x="1820" y="1071"/>
                </a:cubicBezTo>
                <a:cubicBezTo>
                  <a:pt x="1825" y="1039"/>
                  <a:pt x="1829" y="1006"/>
                  <a:pt x="1831" y="973"/>
                </a:cubicBezTo>
                <a:cubicBezTo>
                  <a:pt x="1832" y="960"/>
                  <a:pt x="1832" y="946"/>
                  <a:pt x="1832" y="932"/>
                </a:cubicBezTo>
                <a:cubicBezTo>
                  <a:pt x="1832" y="923"/>
                  <a:pt x="1832" y="914"/>
                  <a:pt x="1832" y="905"/>
                </a:cubicBezTo>
                <a:cubicBezTo>
                  <a:pt x="1832" y="905"/>
                  <a:pt x="1832" y="905"/>
                  <a:pt x="1832" y="905"/>
                </a:cubicBezTo>
                <a:cubicBezTo>
                  <a:pt x="1830" y="869"/>
                  <a:pt x="1827" y="833"/>
                  <a:pt x="1821" y="797"/>
                </a:cubicBezTo>
                <a:cubicBezTo>
                  <a:pt x="1809" y="729"/>
                  <a:pt x="1788" y="662"/>
                  <a:pt x="1758" y="598"/>
                </a:cubicBezTo>
                <a:cubicBezTo>
                  <a:pt x="1755" y="592"/>
                  <a:pt x="1758" y="584"/>
                  <a:pt x="1764" y="581"/>
                </a:cubicBezTo>
                <a:cubicBezTo>
                  <a:pt x="1770" y="578"/>
                  <a:pt x="1778" y="581"/>
                  <a:pt x="1781" y="587"/>
                </a:cubicBezTo>
                <a:cubicBezTo>
                  <a:pt x="1812" y="653"/>
                  <a:pt x="1834" y="722"/>
                  <a:pt x="1846" y="793"/>
                </a:cubicBezTo>
                <a:cubicBezTo>
                  <a:pt x="1852" y="830"/>
                  <a:pt x="1856" y="867"/>
                  <a:pt x="1857" y="904"/>
                </a:cubicBezTo>
                <a:cubicBezTo>
                  <a:pt x="1857" y="904"/>
                  <a:pt x="1857" y="904"/>
                  <a:pt x="1857" y="904"/>
                </a:cubicBezTo>
                <a:cubicBezTo>
                  <a:pt x="1858" y="913"/>
                  <a:pt x="1858" y="923"/>
                  <a:pt x="1858" y="932"/>
                </a:cubicBezTo>
                <a:cubicBezTo>
                  <a:pt x="1858" y="946"/>
                  <a:pt x="1857" y="961"/>
                  <a:pt x="1857" y="975"/>
                </a:cubicBezTo>
                <a:cubicBezTo>
                  <a:pt x="1855" y="1008"/>
                  <a:pt x="1851" y="1042"/>
                  <a:pt x="1845" y="1075"/>
                </a:cubicBezTo>
                <a:cubicBezTo>
                  <a:pt x="1844" y="1081"/>
                  <a:pt x="1838" y="1086"/>
                  <a:pt x="1832" y="1086"/>
                </a:cubicBezTo>
                <a:close/>
                <a:moveTo>
                  <a:pt x="14" y="973"/>
                </a:moveTo>
                <a:cubicBezTo>
                  <a:pt x="7" y="973"/>
                  <a:pt x="1" y="968"/>
                  <a:pt x="1" y="961"/>
                </a:cubicBezTo>
                <a:cubicBezTo>
                  <a:pt x="1" y="952"/>
                  <a:pt x="0" y="942"/>
                  <a:pt x="0" y="932"/>
                </a:cubicBezTo>
                <a:cubicBezTo>
                  <a:pt x="0" y="927"/>
                  <a:pt x="0" y="927"/>
                  <a:pt x="0" y="927"/>
                </a:cubicBezTo>
                <a:cubicBezTo>
                  <a:pt x="0" y="920"/>
                  <a:pt x="6" y="914"/>
                  <a:pt x="13" y="914"/>
                </a:cubicBezTo>
                <a:cubicBezTo>
                  <a:pt x="13" y="914"/>
                  <a:pt x="13" y="914"/>
                  <a:pt x="13" y="914"/>
                </a:cubicBezTo>
                <a:cubicBezTo>
                  <a:pt x="20" y="914"/>
                  <a:pt x="26" y="920"/>
                  <a:pt x="26" y="927"/>
                </a:cubicBezTo>
                <a:cubicBezTo>
                  <a:pt x="26" y="932"/>
                  <a:pt x="26" y="932"/>
                  <a:pt x="26" y="932"/>
                </a:cubicBezTo>
                <a:cubicBezTo>
                  <a:pt x="26" y="941"/>
                  <a:pt x="26" y="951"/>
                  <a:pt x="26" y="960"/>
                </a:cubicBezTo>
                <a:cubicBezTo>
                  <a:pt x="27" y="967"/>
                  <a:pt x="21" y="973"/>
                  <a:pt x="14" y="973"/>
                </a:cubicBezTo>
                <a:cubicBezTo>
                  <a:pt x="14" y="973"/>
                  <a:pt x="14" y="973"/>
                  <a:pt x="14" y="973"/>
                </a:cubicBezTo>
                <a:close/>
                <a:moveTo>
                  <a:pt x="15" y="897"/>
                </a:moveTo>
                <a:cubicBezTo>
                  <a:pt x="14" y="897"/>
                  <a:pt x="14" y="897"/>
                  <a:pt x="14" y="897"/>
                </a:cubicBezTo>
                <a:cubicBezTo>
                  <a:pt x="7" y="897"/>
                  <a:pt x="1" y="891"/>
                  <a:pt x="2" y="884"/>
                </a:cubicBezTo>
                <a:cubicBezTo>
                  <a:pt x="6" y="810"/>
                  <a:pt x="21" y="737"/>
                  <a:pt x="45" y="667"/>
                </a:cubicBezTo>
                <a:cubicBezTo>
                  <a:pt x="56" y="634"/>
                  <a:pt x="70" y="601"/>
                  <a:pt x="86" y="569"/>
                </a:cubicBezTo>
                <a:cubicBezTo>
                  <a:pt x="86" y="569"/>
                  <a:pt x="86" y="569"/>
                  <a:pt x="86" y="569"/>
                </a:cubicBezTo>
                <a:cubicBezTo>
                  <a:pt x="112" y="518"/>
                  <a:pt x="143" y="469"/>
                  <a:pt x="179" y="424"/>
                </a:cubicBezTo>
                <a:cubicBezTo>
                  <a:pt x="183" y="419"/>
                  <a:pt x="191" y="418"/>
                  <a:pt x="197" y="423"/>
                </a:cubicBezTo>
                <a:cubicBezTo>
                  <a:pt x="202" y="427"/>
                  <a:pt x="203" y="435"/>
                  <a:pt x="199" y="440"/>
                </a:cubicBezTo>
                <a:cubicBezTo>
                  <a:pt x="164" y="484"/>
                  <a:pt x="133" y="531"/>
                  <a:pt x="109" y="581"/>
                </a:cubicBezTo>
                <a:cubicBezTo>
                  <a:pt x="108" y="581"/>
                  <a:pt x="108" y="581"/>
                  <a:pt x="108" y="581"/>
                </a:cubicBezTo>
                <a:cubicBezTo>
                  <a:pt x="93" y="612"/>
                  <a:pt x="80" y="643"/>
                  <a:pt x="69" y="675"/>
                </a:cubicBezTo>
                <a:cubicBezTo>
                  <a:pt x="45" y="743"/>
                  <a:pt x="31" y="814"/>
                  <a:pt x="27" y="885"/>
                </a:cubicBezTo>
                <a:cubicBezTo>
                  <a:pt x="27" y="892"/>
                  <a:pt x="21" y="897"/>
                  <a:pt x="15" y="897"/>
                </a:cubicBezTo>
                <a:close/>
                <a:moveTo>
                  <a:pt x="1750" y="568"/>
                </a:moveTo>
                <a:cubicBezTo>
                  <a:pt x="1746" y="568"/>
                  <a:pt x="1741" y="565"/>
                  <a:pt x="1739" y="561"/>
                </a:cubicBezTo>
                <a:cubicBezTo>
                  <a:pt x="1734" y="551"/>
                  <a:pt x="1728" y="541"/>
                  <a:pt x="1723" y="532"/>
                </a:cubicBezTo>
                <a:cubicBezTo>
                  <a:pt x="1719" y="526"/>
                  <a:pt x="1721" y="518"/>
                  <a:pt x="1727" y="514"/>
                </a:cubicBezTo>
                <a:cubicBezTo>
                  <a:pt x="1733" y="511"/>
                  <a:pt x="1741" y="513"/>
                  <a:pt x="1745" y="519"/>
                </a:cubicBezTo>
                <a:cubicBezTo>
                  <a:pt x="1751" y="529"/>
                  <a:pt x="1756" y="539"/>
                  <a:pt x="1762" y="549"/>
                </a:cubicBezTo>
                <a:cubicBezTo>
                  <a:pt x="1765" y="555"/>
                  <a:pt x="1763" y="563"/>
                  <a:pt x="1756" y="566"/>
                </a:cubicBezTo>
                <a:cubicBezTo>
                  <a:pt x="1755" y="567"/>
                  <a:pt x="1752" y="568"/>
                  <a:pt x="1750" y="568"/>
                </a:cubicBezTo>
                <a:close/>
                <a:moveTo>
                  <a:pt x="1711" y="502"/>
                </a:moveTo>
                <a:cubicBezTo>
                  <a:pt x="1707" y="502"/>
                  <a:pt x="1703" y="500"/>
                  <a:pt x="1701" y="496"/>
                </a:cubicBezTo>
                <a:cubicBezTo>
                  <a:pt x="1695" y="488"/>
                  <a:pt x="1690" y="480"/>
                  <a:pt x="1684" y="472"/>
                </a:cubicBezTo>
                <a:cubicBezTo>
                  <a:pt x="1678" y="464"/>
                  <a:pt x="1671" y="455"/>
                  <a:pt x="1665" y="447"/>
                </a:cubicBezTo>
                <a:cubicBezTo>
                  <a:pt x="1662" y="444"/>
                  <a:pt x="1660" y="441"/>
                  <a:pt x="1657" y="437"/>
                </a:cubicBezTo>
                <a:cubicBezTo>
                  <a:pt x="1655" y="435"/>
                  <a:pt x="1655" y="435"/>
                  <a:pt x="1655" y="435"/>
                </a:cubicBezTo>
                <a:cubicBezTo>
                  <a:pt x="1646" y="425"/>
                  <a:pt x="1637" y="414"/>
                  <a:pt x="1628" y="404"/>
                </a:cubicBezTo>
                <a:cubicBezTo>
                  <a:pt x="1611" y="385"/>
                  <a:pt x="1611" y="385"/>
                  <a:pt x="1611" y="385"/>
                </a:cubicBezTo>
                <a:cubicBezTo>
                  <a:pt x="1606" y="381"/>
                  <a:pt x="1602" y="376"/>
                  <a:pt x="1599" y="373"/>
                </a:cubicBezTo>
                <a:cubicBezTo>
                  <a:pt x="1594" y="368"/>
                  <a:pt x="1594" y="368"/>
                  <a:pt x="1594" y="368"/>
                </a:cubicBezTo>
                <a:cubicBezTo>
                  <a:pt x="1594" y="368"/>
                  <a:pt x="1594" y="368"/>
                  <a:pt x="1594" y="368"/>
                </a:cubicBezTo>
                <a:cubicBezTo>
                  <a:pt x="1484" y="258"/>
                  <a:pt x="1484" y="258"/>
                  <a:pt x="1484" y="258"/>
                </a:cubicBezTo>
                <a:cubicBezTo>
                  <a:pt x="1468" y="243"/>
                  <a:pt x="1468" y="243"/>
                  <a:pt x="1468" y="243"/>
                </a:cubicBezTo>
                <a:cubicBezTo>
                  <a:pt x="1434" y="211"/>
                  <a:pt x="1396" y="181"/>
                  <a:pt x="1357" y="155"/>
                </a:cubicBezTo>
                <a:cubicBezTo>
                  <a:pt x="1351" y="151"/>
                  <a:pt x="1349" y="143"/>
                  <a:pt x="1353" y="137"/>
                </a:cubicBezTo>
                <a:cubicBezTo>
                  <a:pt x="1357" y="131"/>
                  <a:pt x="1365" y="130"/>
                  <a:pt x="1371" y="133"/>
                </a:cubicBezTo>
                <a:cubicBezTo>
                  <a:pt x="1412" y="160"/>
                  <a:pt x="1450" y="191"/>
                  <a:pt x="1486" y="225"/>
                </a:cubicBezTo>
                <a:cubicBezTo>
                  <a:pt x="1502" y="240"/>
                  <a:pt x="1502" y="240"/>
                  <a:pt x="1502" y="240"/>
                </a:cubicBezTo>
                <a:cubicBezTo>
                  <a:pt x="1616" y="355"/>
                  <a:pt x="1616" y="355"/>
                  <a:pt x="1616" y="355"/>
                </a:cubicBezTo>
                <a:cubicBezTo>
                  <a:pt x="1620" y="358"/>
                  <a:pt x="1624" y="363"/>
                  <a:pt x="1629" y="368"/>
                </a:cubicBezTo>
                <a:cubicBezTo>
                  <a:pt x="1647" y="386"/>
                  <a:pt x="1647" y="386"/>
                  <a:pt x="1647" y="386"/>
                </a:cubicBezTo>
                <a:cubicBezTo>
                  <a:pt x="1656" y="397"/>
                  <a:pt x="1666" y="408"/>
                  <a:pt x="1675" y="419"/>
                </a:cubicBezTo>
                <a:cubicBezTo>
                  <a:pt x="1677" y="421"/>
                  <a:pt x="1677" y="421"/>
                  <a:pt x="1677" y="421"/>
                </a:cubicBezTo>
                <a:cubicBezTo>
                  <a:pt x="1680" y="425"/>
                  <a:pt x="1682" y="428"/>
                  <a:pt x="1685" y="432"/>
                </a:cubicBezTo>
                <a:cubicBezTo>
                  <a:pt x="1691" y="440"/>
                  <a:pt x="1698" y="449"/>
                  <a:pt x="1705" y="458"/>
                </a:cubicBezTo>
                <a:cubicBezTo>
                  <a:pt x="1710" y="466"/>
                  <a:pt x="1716" y="474"/>
                  <a:pt x="1722" y="482"/>
                </a:cubicBezTo>
                <a:cubicBezTo>
                  <a:pt x="1726" y="488"/>
                  <a:pt x="1724" y="496"/>
                  <a:pt x="1718" y="500"/>
                </a:cubicBezTo>
                <a:cubicBezTo>
                  <a:pt x="1716" y="501"/>
                  <a:pt x="1714" y="502"/>
                  <a:pt x="1711" y="502"/>
                </a:cubicBezTo>
                <a:close/>
                <a:moveTo>
                  <a:pt x="216" y="413"/>
                </a:moveTo>
                <a:cubicBezTo>
                  <a:pt x="213" y="413"/>
                  <a:pt x="210" y="412"/>
                  <a:pt x="208" y="410"/>
                </a:cubicBezTo>
                <a:cubicBezTo>
                  <a:pt x="202" y="405"/>
                  <a:pt x="202" y="397"/>
                  <a:pt x="207" y="392"/>
                </a:cubicBezTo>
                <a:cubicBezTo>
                  <a:pt x="214" y="383"/>
                  <a:pt x="222" y="375"/>
                  <a:pt x="230" y="366"/>
                </a:cubicBezTo>
                <a:cubicBezTo>
                  <a:pt x="235" y="361"/>
                  <a:pt x="243" y="361"/>
                  <a:pt x="248" y="366"/>
                </a:cubicBezTo>
                <a:cubicBezTo>
                  <a:pt x="253" y="371"/>
                  <a:pt x="253" y="379"/>
                  <a:pt x="248" y="384"/>
                </a:cubicBezTo>
                <a:cubicBezTo>
                  <a:pt x="241" y="392"/>
                  <a:pt x="233" y="400"/>
                  <a:pt x="226" y="409"/>
                </a:cubicBezTo>
                <a:cubicBezTo>
                  <a:pt x="223" y="411"/>
                  <a:pt x="220" y="413"/>
                  <a:pt x="216" y="413"/>
                </a:cubicBezTo>
                <a:close/>
                <a:moveTo>
                  <a:pt x="269" y="358"/>
                </a:moveTo>
                <a:cubicBezTo>
                  <a:pt x="266" y="358"/>
                  <a:pt x="263" y="357"/>
                  <a:pt x="260" y="354"/>
                </a:cubicBezTo>
                <a:cubicBezTo>
                  <a:pt x="255" y="349"/>
                  <a:pt x="255" y="341"/>
                  <a:pt x="260" y="336"/>
                </a:cubicBezTo>
                <a:cubicBezTo>
                  <a:pt x="358" y="238"/>
                  <a:pt x="358" y="238"/>
                  <a:pt x="358" y="238"/>
                </a:cubicBezTo>
                <a:cubicBezTo>
                  <a:pt x="383" y="215"/>
                  <a:pt x="383" y="215"/>
                  <a:pt x="383" y="215"/>
                </a:cubicBezTo>
                <a:cubicBezTo>
                  <a:pt x="387" y="211"/>
                  <a:pt x="391" y="208"/>
                  <a:pt x="395" y="204"/>
                </a:cubicBezTo>
                <a:cubicBezTo>
                  <a:pt x="396" y="203"/>
                  <a:pt x="398" y="201"/>
                  <a:pt x="400" y="199"/>
                </a:cubicBezTo>
                <a:cubicBezTo>
                  <a:pt x="418" y="184"/>
                  <a:pt x="418" y="184"/>
                  <a:pt x="418" y="184"/>
                </a:cubicBezTo>
                <a:cubicBezTo>
                  <a:pt x="436" y="170"/>
                  <a:pt x="436" y="170"/>
                  <a:pt x="436" y="170"/>
                </a:cubicBezTo>
                <a:cubicBezTo>
                  <a:pt x="438" y="169"/>
                  <a:pt x="440" y="167"/>
                  <a:pt x="441" y="166"/>
                </a:cubicBezTo>
                <a:cubicBezTo>
                  <a:pt x="446" y="163"/>
                  <a:pt x="450" y="160"/>
                  <a:pt x="454" y="156"/>
                </a:cubicBezTo>
                <a:cubicBezTo>
                  <a:pt x="473" y="144"/>
                  <a:pt x="473" y="144"/>
                  <a:pt x="473" y="144"/>
                </a:cubicBezTo>
                <a:cubicBezTo>
                  <a:pt x="483" y="136"/>
                  <a:pt x="494" y="129"/>
                  <a:pt x="504" y="123"/>
                </a:cubicBezTo>
                <a:cubicBezTo>
                  <a:pt x="504" y="123"/>
                  <a:pt x="505" y="123"/>
                  <a:pt x="505" y="123"/>
                </a:cubicBezTo>
                <a:cubicBezTo>
                  <a:pt x="553" y="93"/>
                  <a:pt x="605" y="68"/>
                  <a:pt x="660" y="49"/>
                </a:cubicBezTo>
                <a:cubicBezTo>
                  <a:pt x="666" y="46"/>
                  <a:pt x="674" y="50"/>
                  <a:pt x="676" y="56"/>
                </a:cubicBezTo>
                <a:cubicBezTo>
                  <a:pt x="678" y="63"/>
                  <a:pt x="675" y="70"/>
                  <a:pt x="668" y="73"/>
                </a:cubicBezTo>
                <a:cubicBezTo>
                  <a:pt x="615" y="91"/>
                  <a:pt x="565" y="115"/>
                  <a:pt x="518" y="144"/>
                </a:cubicBezTo>
                <a:cubicBezTo>
                  <a:pt x="518" y="144"/>
                  <a:pt x="518" y="144"/>
                  <a:pt x="518" y="144"/>
                </a:cubicBezTo>
                <a:cubicBezTo>
                  <a:pt x="507" y="151"/>
                  <a:pt x="497" y="158"/>
                  <a:pt x="487" y="164"/>
                </a:cubicBezTo>
                <a:cubicBezTo>
                  <a:pt x="469" y="177"/>
                  <a:pt x="469" y="177"/>
                  <a:pt x="469" y="177"/>
                </a:cubicBezTo>
                <a:cubicBezTo>
                  <a:pt x="465" y="180"/>
                  <a:pt x="461" y="183"/>
                  <a:pt x="457" y="186"/>
                </a:cubicBezTo>
                <a:cubicBezTo>
                  <a:pt x="455" y="188"/>
                  <a:pt x="453" y="189"/>
                  <a:pt x="451" y="191"/>
                </a:cubicBezTo>
                <a:cubicBezTo>
                  <a:pt x="434" y="204"/>
                  <a:pt x="434" y="204"/>
                  <a:pt x="434" y="204"/>
                </a:cubicBezTo>
                <a:cubicBezTo>
                  <a:pt x="417" y="219"/>
                  <a:pt x="417" y="219"/>
                  <a:pt x="417" y="219"/>
                </a:cubicBezTo>
                <a:cubicBezTo>
                  <a:pt x="415" y="220"/>
                  <a:pt x="413" y="222"/>
                  <a:pt x="411" y="224"/>
                </a:cubicBezTo>
                <a:cubicBezTo>
                  <a:pt x="407" y="227"/>
                  <a:pt x="404" y="230"/>
                  <a:pt x="400" y="233"/>
                </a:cubicBezTo>
                <a:cubicBezTo>
                  <a:pt x="370" y="263"/>
                  <a:pt x="370" y="263"/>
                  <a:pt x="370" y="263"/>
                </a:cubicBezTo>
                <a:cubicBezTo>
                  <a:pt x="278" y="354"/>
                  <a:pt x="278" y="354"/>
                  <a:pt x="278" y="354"/>
                </a:cubicBezTo>
                <a:cubicBezTo>
                  <a:pt x="276" y="357"/>
                  <a:pt x="272" y="358"/>
                  <a:pt x="269" y="358"/>
                </a:cubicBezTo>
                <a:close/>
                <a:moveTo>
                  <a:pt x="1327" y="135"/>
                </a:moveTo>
                <a:cubicBezTo>
                  <a:pt x="1325" y="135"/>
                  <a:pt x="1323" y="134"/>
                  <a:pt x="1321" y="133"/>
                </a:cubicBezTo>
                <a:cubicBezTo>
                  <a:pt x="1312" y="127"/>
                  <a:pt x="1302" y="122"/>
                  <a:pt x="1292" y="117"/>
                </a:cubicBezTo>
                <a:cubicBezTo>
                  <a:pt x="1286" y="114"/>
                  <a:pt x="1283" y="106"/>
                  <a:pt x="1286" y="100"/>
                </a:cubicBezTo>
                <a:cubicBezTo>
                  <a:pt x="1290" y="93"/>
                  <a:pt x="1297" y="91"/>
                  <a:pt x="1304" y="94"/>
                </a:cubicBezTo>
                <a:cubicBezTo>
                  <a:pt x="1314" y="100"/>
                  <a:pt x="1324" y="105"/>
                  <a:pt x="1334" y="111"/>
                </a:cubicBezTo>
                <a:cubicBezTo>
                  <a:pt x="1340" y="114"/>
                  <a:pt x="1342" y="122"/>
                  <a:pt x="1338" y="128"/>
                </a:cubicBezTo>
                <a:cubicBezTo>
                  <a:pt x="1336" y="132"/>
                  <a:pt x="1332" y="135"/>
                  <a:pt x="1327" y="135"/>
                </a:cubicBezTo>
                <a:close/>
                <a:moveTo>
                  <a:pt x="1260" y="100"/>
                </a:moveTo>
                <a:cubicBezTo>
                  <a:pt x="1258" y="100"/>
                  <a:pt x="1256" y="99"/>
                  <a:pt x="1254" y="99"/>
                </a:cubicBezTo>
                <a:cubicBezTo>
                  <a:pt x="1225" y="86"/>
                  <a:pt x="1196" y="74"/>
                  <a:pt x="1165" y="64"/>
                </a:cubicBezTo>
                <a:cubicBezTo>
                  <a:pt x="1155" y="61"/>
                  <a:pt x="1144" y="58"/>
                  <a:pt x="1133" y="55"/>
                </a:cubicBezTo>
                <a:cubicBezTo>
                  <a:pt x="1129" y="54"/>
                  <a:pt x="1126" y="53"/>
                  <a:pt x="1122" y="52"/>
                </a:cubicBezTo>
                <a:cubicBezTo>
                  <a:pt x="1117" y="51"/>
                  <a:pt x="1112" y="50"/>
                  <a:pt x="1106" y="48"/>
                </a:cubicBezTo>
                <a:cubicBezTo>
                  <a:pt x="1096" y="46"/>
                  <a:pt x="1096" y="46"/>
                  <a:pt x="1096" y="46"/>
                </a:cubicBezTo>
                <a:cubicBezTo>
                  <a:pt x="1096" y="46"/>
                  <a:pt x="1096" y="46"/>
                  <a:pt x="1096" y="46"/>
                </a:cubicBezTo>
                <a:cubicBezTo>
                  <a:pt x="1079" y="42"/>
                  <a:pt x="1079" y="42"/>
                  <a:pt x="1079" y="42"/>
                </a:cubicBezTo>
                <a:cubicBezTo>
                  <a:pt x="1058" y="39"/>
                  <a:pt x="1058" y="39"/>
                  <a:pt x="1058" y="39"/>
                </a:cubicBezTo>
                <a:cubicBezTo>
                  <a:pt x="1055" y="38"/>
                  <a:pt x="1053" y="38"/>
                  <a:pt x="1050" y="38"/>
                </a:cubicBezTo>
                <a:cubicBezTo>
                  <a:pt x="1045" y="37"/>
                  <a:pt x="1041" y="36"/>
                  <a:pt x="1036" y="35"/>
                </a:cubicBezTo>
                <a:cubicBezTo>
                  <a:pt x="1010" y="32"/>
                  <a:pt x="1010" y="32"/>
                  <a:pt x="1010" y="32"/>
                </a:cubicBezTo>
                <a:cubicBezTo>
                  <a:pt x="1007" y="32"/>
                  <a:pt x="1005" y="32"/>
                  <a:pt x="1003" y="31"/>
                </a:cubicBezTo>
                <a:cubicBezTo>
                  <a:pt x="992" y="31"/>
                  <a:pt x="992" y="31"/>
                  <a:pt x="992" y="31"/>
                </a:cubicBezTo>
                <a:cubicBezTo>
                  <a:pt x="932" y="26"/>
                  <a:pt x="873" y="28"/>
                  <a:pt x="815" y="36"/>
                </a:cubicBezTo>
                <a:cubicBezTo>
                  <a:pt x="804" y="38"/>
                  <a:pt x="792" y="40"/>
                  <a:pt x="781" y="42"/>
                </a:cubicBezTo>
                <a:cubicBezTo>
                  <a:pt x="774" y="43"/>
                  <a:pt x="767" y="39"/>
                  <a:pt x="766" y="32"/>
                </a:cubicBezTo>
                <a:cubicBezTo>
                  <a:pt x="765" y="25"/>
                  <a:pt x="769" y="18"/>
                  <a:pt x="776" y="17"/>
                </a:cubicBezTo>
                <a:cubicBezTo>
                  <a:pt x="788" y="15"/>
                  <a:pt x="800" y="13"/>
                  <a:pt x="811" y="11"/>
                </a:cubicBezTo>
                <a:cubicBezTo>
                  <a:pt x="871" y="2"/>
                  <a:pt x="933" y="0"/>
                  <a:pt x="994" y="5"/>
                </a:cubicBezTo>
                <a:cubicBezTo>
                  <a:pt x="1005" y="6"/>
                  <a:pt x="1005" y="6"/>
                  <a:pt x="1005" y="6"/>
                </a:cubicBezTo>
                <a:cubicBezTo>
                  <a:pt x="1008" y="6"/>
                  <a:pt x="1010" y="7"/>
                  <a:pt x="1013" y="7"/>
                </a:cubicBezTo>
                <a:cubicBezTo>
                  <a:pt x="1039" y="10"/>
                  <a:pt x="1039" y="10"/>
                  <a:pt x="1039" y="10"/>
                </a:cubicBezTo>
                <a:cubicBezTo>
                  <a:pt x="1044" y="11"/>
                  <a:pt x="1050" y="12"/>
                  <a:pt x="1055" y="12"/>
                </a:cubicBezTo>
                <a:cubicBezTo>
                  <a:pt x="1057" y="13"/>
                  <a:pt x="1059" y="13"/>
                  <a:pt x="1062" y="14"/>
                </a:cubicBezTo>
                <a:cubicBezTo>
                  <a:pt x="1085" y="18"/>
                  <a:pt x="1085" y="18"/>
                  <a:pt x="1085" y="18"/>
                </a:cubicBezTo>
                <a:cubicBezTo>
                  <a:pt x="1101" y="21"/>
                  <a:pt x="1101" y="21"/>
                  <a:pt x="1101" y="21"/>
                </a:cubicBezTo>
                <a:cubicBezTo>
                  <a:pt x="1101" y="21"/>
                  <a:pt x="1101" y="21"/>
                  <a:pt x="1101" y="21"/>
                </a:cubicBezTo>
                <a:cubicBezTo>
                  <a:pt x="1111" y="23"/>
                  <a:pt x="1111" y="23"/>
                  <a:pt x="1111" y="23"/>
                </a:cubicBezTo>
                <a:cubicBezTo>
                  <a:pt x="1117" y="25"/>
                  <a:pt x="1123" y="26"/>
                  <a:pt x="1129" y="28"/>
                </a:cubicBezTo>
                <a:cubicBezTo>
                  <a:pt x="1133" y="29"/>
                  <a:pt x="1136" y="30"/>
                  <a:pt x="1139" y="30"/>
                </a:cubicBezTo>
                <a:cubicBezTo>
                  <a:pt x="1150" y="33"/>
                  <a:pt x="1162" y="36"/>
                  <a:pt x="1173" y="40"/>
                </a:cubicBezTo>
                <a:cubicBezTo>
                  <a:pt x="1204" y="50"/>
                  <a:pt x="1235" y="62"/>
                  <a:pt x="1265" y="75"/>
                </a:cubicBezTo>
                <a:cubicBezTo>
                  <a:pt x="1271" y="78"/>
                  <a:pt x="1274" y="86"/>
                  <a:pt x="1271" y="92"/>
                </a:cubicBezTo>
                <a:cubicBezTo>
                  <a:pt x="1269" y="97"/>
                  <a:pt x="1264" y="100"/>
                  <a:pt x="1260" y="100"/>
                </a:cubicBezTo>
                <a:close/>
                <a:moveTo>
                  <a:pt x="704" y="60"/>
                </a:moveTo>
                <a:cubicBezTo>
                  <a:pt x="699" y="60"/>
                  <a:pt x="694" y="57"/>
                  <a:pt x="692" y="51"/>
                </a:cubicBezTo>
                <a:cubicBezTo>
                  <a:pt x="690" y="44"/>
                  <a:pt x="694" y="37"/>
                  <a:pt x="701" y="35"/>
                </a:cubicBezTo>
                <a:cubicBezTo>
                  <a:pt x="712" y="32"/>
                  <a:pt x="723" y="29"/>
                  <a:pt x="734" y="26"/>
                </a:cubicBezTo>
                <a:cubicBezTo>
                  <a:pt x="741" y="25"/>
                  <a:pt x="748" y="29"/>
                  <a:pt x="749" y="36"/>
                </a:cubicBezTo>
                <a:cubicBezTo>
                  <a:pt x="751" y="43"/>
                  <a:pt x="747" y="49"/>
                  <a:pt x="740" y="51"/>
                </a:cubicBezTo>
                <a:cubicBezTo>
                  <a:pt x="729" y="54"/>
                  <a:pt x="719" y="57"/>
                  <a:pt x="708" y="60"/>
                </a:cubicBezTo>
                <a:cubicBezTo>
                  <a:pt x="707" y="60"/>
                  <a:pt x="706" y="60"/>
                  <a:pt x="704" y="6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8">
            <a:extLst>
              <a:ext uri="{FF2B5EF4-FFF2-40B4-BE49-F238E27FC236}">
                <a16:creationId xmlns:a16="http://schemas.microsoft.com/office/drawing/2014/main" id="{D498CAD1-A964-414A-8D0B-E796754A3746}"/>
              </a:ext>
            </a:extLst>
          </p:cNvPr>
          <p:cNvSpPr>
            <a:spLocks noEditPoints="1"/>
          </p:cNvSpPr>
          <p:nvPr/>
        </p:nvSpPr>
        <p:spPr bwMode="auto">
          <a:xfrm>
            <a:off x="3612771" y="3789838"/>
            <a:ext cx="6118860" cy="6129338"/>
          </a:xfrm>
          <a:custGeom>
            <a:avLst/>
            <a:gdLst>
              <a:gd name="T0" fmla="*/ 876 w 1750"/>
              <a:gd name="T1" fmla="*/ 1726 h 1752"/>
              <a:gd name="T2" fmla="*/ 1086 w 1750"/>
              <a:gd name="T3" fmla="*/ 1708 h 1752"/>
              <a:gd name="T4" fmla="*/ 876 w 1750"/>
              <a:gd name="T5" fmla="*/ 1752 h 1752"/>
              <a:gd name="T6" fmla="*/ 619 w 1750"/>
              <a:gd name="T7" fmla="*/ 1680 h 1752"/>
              <a:gd name="T8" fmla="*/ 1102 w 1750"/>
              <a:gd name="T9" fmla="*/ 1703 h 1752"/>
              <a:gd name="T10" fmla="*/ 1150 w 1750"/>
              <a:gd name="T11" fmla="*/ 1700 h 1752"/>
              <a:gd name="T12" fmla="*/ 571 w 1750"/>
              <a:gd name="T13" fmla="*/ 1688 h 1752"/>
              <a:gd name="T14" fmla="*/ 422 w 1750"/>
              <a:gd name="T15" fmla="*/ 1601 h 1752"/>
              <a:gd name="T16" fmla="*/ 357 w 1750"/>
              <a:gd name="T17" fmla="*/ 1546 h 1752"/>
              <a:gd name="T18" fmla="*/ 360 w 1750"/>
              <a:gd name="T19" fmla="*/ 1513 h 1752"/>
              <a:gd name="T20" fmla="*/ 418 w 1750"/>
              <a:gd name="T21" fmla="*/ 1566 h 1752"/>
              <a:gd name="T22" fmla="*/ 451 w 1750"/>
              <a:gd name="T23" fmla="*/ 1590 h 1752"/>
              <a:gd name="T24" fmla="*/ 1185 w 1750"/>
              <a:gd name="T25" fmla="*/ 1684 h 1752"/>
              <a:gd name="T26" fmla="*/ 1245 w 1750"/>
              <a:gd name="T27" fmla="*/ 1626 h 1752"/>
              <a:gd name="T28" fmla="*/ 1384 w 1750"/>
              <a:gd name="T29" fmla="*/ 1519 h 1752"/>
              <a:gd name="T30" fmla="*/ 1409 w 1750"/>
              <a:gd name="T31" fmla="*/ 1530 h 1752"/>
              <a:gd name="T32" fmla="*/ 1264 w 1750"/>
              <a:gd name="T33" fmla="*/ 1644 h 1752"/>
              <a:gd name="T34" fmla="*/ 1185 w 1750"/>
              <a:gd name="T35" fmla="*/ 1684 h 1752"/>
              <a:gd name="T36" fmla="*/ 206 w 1750"/>
              <a:gd name="T37" fmla="*/ 1376 h 1752"/>
              <a:gd name="T38" fmla="*/ 238 w 1750"/>
              <a:gd name="T39" fmla="*/ 1423 h 1752"/>
              <a:gd name="T40" fmla="*/ 1651 w 1750"/>
              <a:gd name="T41" fmla="*/ 1224 h 1752"/>
              <a:gd name="T42" fmla="*/ 177 w 1750"/>
              <a:gd name="T43" fmla="*/ 1362 h 1752"/>
              <a:gd name="T44" fmla="*/ 82 w 1750"/>
              <a:gd name="T45" fmla="*/ 1218 h 1752"/>
              <a:gd name="T46" fmla="*/ 37 w 1750"/>
              <a:gd name="T47" fmla="*/ 1002 h 1752"/>
              <a:gd name="T48" fmla="*/ 165 w 1750"/>
              <a:gd name="T49" fmla="*/ 1306 h 1752"/>
              <a:gd name="T50" fmla="*/ 1664 w 1750"/>
              <a:gd name="T51" fmla="*/ 1210 h 1752"/>
              <a:gd name="T52" fmla="*/ 1690 w 1750"/>
              <a:gd name="T53" fmla="*/ 1172 h 1752"/>
              <a:gd name="T54" fmla="*/ 1682 w 1750"/>
              <a:gd name="T55" fmla="*/ 1123 h 1752"/>
              <a:gd name="T56" fmla="*/ 1724 w 1750"/>
              <a:gd name="T57" fmla="*/ 877 h 1752"/>
              <a:gd name="T58" fmla="*/ 1738 w 1750"/>
              <a:gd name="T59" fmla="*/ 747 h 1752"/>
              <a:gd name="T60" fmla="*/ 1720 w 1750"/>
              <a:gd name="T61" fmla="*/ 1085 h 1752"/>
              <a:gd name="T62" fmla="*/ 2 w 1750"/>
              <a:gd name="T63" fmla="*/ 929 h 1752"/>
              <a:gd name="T64" fmla="*/ 18 w 1750"/>
              <a:gd name="T65" fmla="*/ 975 h 1752"/>
              <a:gd name="T66" fmla="*/ 42 w 1750"/>
              <a:gd name="T67" fmla="*/ 630 h 1752"/>
              <a:gd name="T68" fmla="*/ 43 w 1750"/>
              <a:gd name="T69" fmla="*/ 720 h 1752"/>
              <a:gd name="T70" fmla="*/ 13 w 1750"/>
              <a:gd name="T71" fmla="*/ 899 h 1752"/>
              <a:gd name="T72" fmla="*/ 1719 w 1750"/>
              <a:gd name="T73" fmla="*/ 665 h 1752"/>
              <a:gd name="T74" fmla="*/ 1682 w 1750"/>
              <a:gd name="T75" fmla="*/ 632 h 1752"/>
              <a:gd name="T76" fmla="*/ 1561 w 1750"/>
              <a:gd name="T77" fmla="*/ 416 h 1752"/>
              <a:gd name="T78" fmla="*/ 1468 w 1750"/>
              <a:gd name="T79" fmla="*/ 317 h 1752"/>
              <a:gd name="T80" fmla="*/ 1553 w 1750"/>
              <a:gd name="T81" fmla="*/ 368 h 1752"/>
              <a:gd name="T82" fmla="*/ 1601 w 1750"/>
              <a:gd name="T83" fmla="*/ 426 h 1752"/>
              <a:gd name="T84" fmla="*/ 130 w 1750"/>
              <a:gd name="T85" fmla="*/ 488 h 1752"/>
              <a:gd name="T86" fmla="*/ 160 w 1750"/>
              <a:gd name="T87" fmla="*/ 455 h 1752"/>
              <a:gd name="T88" fmla="*/ 165 w 1750"/>
              <a:gd name="T89" fmla="*/ 406 h 1752"/>
              <a:gd name="T90" fmla="*/ 365 w 1750"/>
              <a:gd name="T91" fmla="*/ 199 h 1752"/>
              <a:gd name="T92" fmla="*/ 420 w 1750"/>
              <a:gd name="T93" fmla="*/ 154 h 1752"/>
              <a:gd name="T94" fmla="*/ 446 w 1750"/>
              <a:gd name="T95" fmla="*/ 166 h 1752"/>
              <a:gd name="T96" fmla="*/ 393 w 1750"/>
              <a:gd name="T97" fmla="*/ 209 h 1752"/>
              <a:gd name="T98" fmla="*/ 239 w 1750"/>
              <a:gd name="T99" fmla="*/ 360 h 1752"/>
              <a:gd name="T100" fmla="*/ 1414 w 1750"/>
              <a:gd name="T101" fmla="*/ 263 h 1752"/>
              <a:gd name="T102" fmla="*/ 1447 w 1750"/>
              <a:gd name="T103" fmla="*/ 291 h 1752"/>
              <a:gd name="T104" fmla="*/ 1208 w 1750"/>
              <a:gd name="T105" fmla="*/ 107 h 1752"/>
              <a:gd name="T106" fmla="*/ 1052 w 1750"/>
              <a:gd name="T107" fmla="*/ 49 h 1752"/>
              <a:gd name="T108" fmla="*/ 1103 w 1750"/>
              <a:gd name="T109" fmla="*/ 37 h 1752"/>
              <a:gd name="T110" fmla="*/ 1402 w 1750"/>
              <a:gd name="T111" fmla="*/ 233 h 1752"/>
              <a:gd name="T112" fmla="*/ 515 w 1750"/>
              <a:gd name="T113" fmla="*/ 93 h 1752"/>
              <a:gd name="T114" fmla="*/ 559 w 1750"/>
              <a:gd name="T115" fmla="*/ 98 h 1752"/>
              <a:gd name="T116" fmla="*/ 935 w 1750"/>
              <a:gd name="T117" fmla="*/ 4 h 1752"/>
              <a:gd name="T118" fmla="*/ 769 w 1750"/>
              <a:gd name="T119" fmla="*/ 35 h 1752"/>
              <a:gd name="T120" fmla="*/ 1012 w 1750"/>
              <a:gd name="T121" fmla="*/ 40 h 1752"/>
              <a:gd name="T122" fmla="*/ 983 w 1750"/>
              <a:gd name="T123" fmla="*/ 9 h 1752"/>
              <a:gd name="T124" fmla="*/ 1014 w 1750"/>
              <a:gd name="T125" fmla="*/ 4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0" h="1752">
                <a:moveTo>
                  <a:pt x="876" y="1752"/>
                </a:moveTo>
                <a:cubicBezTo>
                  <a:pt x="811" y="1752"/>
                  <a:pt x="746" y="1743"/>
                  <a:pt x="684" y="1727"/>
                </a:cubicBezTo>
                <a:cubicBezTo>
                  <a:pt x="678" y="1726"/>
                  <a:pt x="674" y="1719"/>
                  <a:pt x="675" y="1712"/>
                </a:cubicBezTo>
                <a:cubicBezTo>
                  <a:pt x="677" y="1705"/>
                  <a:pt x="684" y="1701"/>
                  <a:pt x="691" y="1703"/>
                </a:cubicBezTo>
                <a:cubicBezTo>
                  <a:pt x="751" y="1718"/>
                  <a:pt x="813" y="1726"/>
                  <a:pt x="876" y="1726"/>
                </a:cubicBezTo>
                <a:cubicBezTo>
                  <a:pt x="886" y="1726"/>
                  <a:pt x="896" y="1726"/>
                  <a:pt x="906" y="1725"/>
                </a:cubicBezTo>
                <a:cubicBezTo>
                  <a:pt x="906" y="1725"/>
                  <a:pt x="906" y="1725"/>
                  <a:pt x="906" y="1725"/>
                </a:cubicBezTo>
                <a:cubicBezTo>
                  <a:pt x="918" y="1725"/>
                  <a:pt x="930" y="1724"/>
                  <a:pt x="943" y="1723"/>
                </a:cubicBezTo>
                <a:cubicBezTo>
                  <a:pt x="985" y="1719"/>
                  <a:pt x="1028" y="1711"/>
                  <a:pt x="1070" y="1700"/>
                </a:cubicBezTo>
                <a:cubicBezTo>
                  <a:pt x="1077" y="1698"/>
                  <a:pt x="1084" y="1702"/>
                  <a:pt x="1086" y="1708"/>
                </a:cubicBezTo>
                <a:cubicBezTo>
                  <a:pt x="1088" y="1715"/>
                  <a:pt x="1084" y="1722"/>
                  <a:pt x="1077" y="1724"/>
                </a:cubicBezTo>
                <a:cubicBezTo>
                  <a:pt x="1033" y="1736"/>
                  <a:pt x="989" y="1744"/>
                  <a:pt x="945" y="1748"/>
                </a:cubicBezTo>
                <a:cubicBezTo>
                  <a:pt x="932" y="1750"/>
                  <a:pt x="920" y="1750"/>
                  <a:pt x="907" y="1751"/>
                </a:cubicBezTo>
                <a:cubicBezTo>
                  <a:pt x="907" y="1751"/>
                  <a:pt x="907" y="1751"/>
                  <a:pt x="907" y="1751"/>
                </a:cubicBezTo>
                <a:cubicBezTo>
                  <a:pt x="896" y="1751"/>
                  <a:pt x="886" y="1752"/>
                  <a:pt x="876" y="1752"/>
                </a:cubicBezTo>
                <a:close/>
                <a:moveTo>
                  <a:pt x="647" y="1716"/>
                </a:moveTo>
                <a:cubicBezTo>
                  <a:pt x="646" y="1716"/>
                  <a:pt x="644" y="1716"/>
                  <a:pt x="643" y="1715"/>
                </a:cubicBezTo>
                <a:cubicBezTo>
                  <a:pt x="632" y="1712"/>
                  <a:pt x="621" y="1708"/>
                  <a:pt x="610" y="1704"/>
                </a:cubicBezTo>
                <a:cubicBezTo>
                  <a:pt x="604" y="1701"/>
                  <a:pt x="601" y="1694"/>
                  <a:pt x="603" y="1687"/>
                </a:cubicBezTo>
                <a:cubicBezTo>
                  <a:pt x="605" y="1681"/>
                  <a:pt x="613" y="1678"/>
                  <a:pt x="619" y="1680"/>
                </a:cubicBezTo>
                <a:cubicBezTo>
                  <a:pt x="630" y="1684"/>
                  <a:pt x="640" y="1688"/>
                  <a:pt x="651" y="1691"/>
                </a:cubicBezTo>
                <a:cubicBezTo>
                  <a:pt x="658" y="1693"/>
                  <a:pt x="661" y="1700"/>
                  <a:pt x="659" y="1707"/>
                </a:cubicBezTo>
                <a:cubicBezTo>
                  <a:pt x="657" y="1712"/>
                  <a:pt x="652" y="1716"/>
                  <a:pt x="647" y="1716"/>
                </a:cubicBezTo>
                <a:close/>
                <a:moveTo>
                  <a:pt x="1114" y="1712"/>
                </a:moveTo>
                <a:cubicBezTo>
                  <a:pt x="1109" y="1712"/>
                  <a:pt x="1104" y="1709"/>
                  <a:pt x="1102" y="1703"/>
                </a:cubicBezTo>
                <a:cubicBezTo>
                  <a:pt x="1100" y="1697"/>
                  <a:pt x="1103" y="1690"/>
                  <a:pt x="1110" y="1687"/>
                </a:cubicBezTo>
                <a:cubicBezTo>
                  <a:pt x="1118" y="1685"/>
                  <a:pt x="1126" y="1682"/>
                  <a:pt x="1133" y="1679"/>
                </a:cubicBezTo>
                <a:cubicBezTo>
                  <a:pt x="1136" y="1678"/>
                  <a:pt x="1139" y="1677"/>
                  <a:pt x="1142" y="1676"/>
                </a:cubicBezTo>
                <a:cubicBezTo>
                  <a:pt x="1148" y="1673"/>
                  <a:pt x="1155" y="1677"/>
                  <a:pt x="1158" y="1683"/>
                </a:cubicBezTo>
                <a:cubicBezTo>
                  <a:pt x="1160" y="1690"/>
                  <a:pt x="1157" y="1697"/>
                  <a:pt x="1150" y="1700"/>
                </a:cubicBezTo>
                <a:cubicBezTo>
                  <a:pt x="1148" y="1701"/>
                  <a:pt x="1145" y="1702"/>
                  <a:pt x="1142" y="1703"/>
                </a:cubicBezTo>
                <a:cubicBezTo>
                  <a:pt x="1135" y="1706"/>
                  <a:pt x="1126" y="1709"/>
                  <a:pt x="1118" y="1712"/>
                </a:cubicBezTo>
                <a:cubicBezTo>
                  <a:pt x="1117" y="1712"/>
                  <a:pt x="1115" y="1712"/>
                  <a:pt x="1114" y="1712"/>
                </a:cubicBezTo>
                <a:close/>
                <a:moveTo>
                  <a:pt x="576" y="1689"/>
                </a:moveTo>
                <a:cubicBezTo>
                  <a:pt x="574" y="1689"/>
                  <a:pt x="572" y="1688"/>
                  <a:pt x="571" y="1688"/>
                </a:cubicBezTo>
                <a:cubicBezTo>
                  <a:pt x="531" y="1670"/>
                  <a:pt x="492" y="1649"/>
                  <a:pt x="457" y="1626"/>
                </a:cubicBezTo>
                <a:cubicBezTo>
                  <a:pt x="436" y="1611"/>
                  <a:pt x="436" y="1611"/>
                  <a:pt x="436" y="1611"/>
                </a:cubicBezTo>
                <a:cubicBezTo>
                  <a:pt x="432" y="1608"/>
                  <a:pt x="427" y="1605"/>
                  <a:pt x="422" y="1601"/>
                </a:cubicBezTo>
                <a:cubicBezTo>
                  <a:pt x="422" y="1601"/>
                  <a:pt x="422" y="1601"/>
                  <a:pt x="422" y="1601"/>
                </a:cubicBezTo>
                <a:cubicBezTo>
                  <a:pt x="422" y="1601"/>
                  <a:pt x="422" y="1601"/>
                  <a:pt x="422" y="1601"/>
                </a:cubicBezTo>
                <a:cubicBezTo>
                  <a:pt x="403" y="1586"/>
                  <a:pt x="403" y="1586"/>
                  <a:pt x="403" y="1586"/>
                </a:cubicBezTo>
                <a:cubicBezTo>
                  <a:pt x="401" y="1584"/>
                  <a:pt x="399" y="1583"/>
                  <a:pt x="397" y="1581"/>
                </a:cubicBezTo>
                <a:cubicBezTo>
                  <a:pt x="373" y="1560"/>
                  <a:pt x="373" y="1560"/>
                  <a:pt x="373" y="1560"/>
                </a:cubicBezTo>
                <a:cubicBezTo>
                  <a:pt x="369" y="1557"/>
                  <a:pt x="366" y="1554"/>
                  <a:pt x="362" y="1551"/>
                </a:cubicBezTo>
                <a:cubicBezTo>
                  <a:pt x="360" y="1549"/>
                  <a:pt x="359" y="1547"/>
                  <a:pt x="357" y="1546"/>
                </a:cubicBezTo>
                <a:cubicBezTo>
                  <a:pt x="342" y="1531"/>
                  <a:pt x="342" y="1531"/>
                  <a:pt x="342" y="1531"/>
                </a:cubicBezTo>
                <a:cubicBezTo>
                  <a:pt x="259" y="1449"/>
                  <a:pt x="259" y="1449"/>
                  <a:pt x="259" y="1449"/>
                </a:cubicBezTo>
                <a:cubicBezTo>
                  <a:pt x="254" y="1444"/>
                  <a:pt x="254" y="1436"/>
                  <a:pt x="259" y="1431"/>
                </a:cubicBezTo>
                <a:cubicBezTo>
                  <a:pt x="264" y="1426"/>
                  <a:pt x="272" y="1426"/>
                  <a:pt x="277" y="1431"/>
                </a:cubicBezTo>
                <a:cubicBezTo>
                  <a:pt x="360" y="1513"/>
                  <a:pt x="360" y="1513"/>
                  <a:pt x="360" y="1513"/>
                </a:cubicBezTo>
                <a:cubicBezTo>
                  <a:pt x="374" y="1527"/>
                  <a:pt x="374" y="1527"/>
                  <a:pt x="374" y="1527"/>
                </a:cubicBezTo>
                <a:cubicBezTo>
                  <a:pt x="376" y="1529"/>
                  <a:pt x="378" y="1531"/>
                  <a:pt x="380" y="1532"/>
                </a:cubicBezTo>
                <a:cubicBezTo>
                  <a:pt x="383" y="1535"/>
                  <a:pt x="386" y="1538"/>
                  <a:pt x="389" y="1541"/>
                </a:cubicBezTo>
                <a:cubicBezTo>
                  <a:pt x="413" y="1562"/>
                  <a:pt x="413" y="1562"/>
                  <a:pt x="413" y="1562"/>
                </a:cubicBezTo>
                <a:cubicBezTo>
                  <a:pt x="415" y="1563"/>
                  <a:pt x="416" y="1564"/>
                  <a:pt x="418" y="1566"/>
                </a:cubicBezTo>
                <a:cubicBezTo>
                  <a:pt x="419" y="1566"/>
                  <a:pt x="420" y="1567"/>
                  <a:pt x="421" y="1568"/>
                </a:cubicBezTo>
                <a:cubicBezTo>
                  <a:pt x="437" y="1580"/>
                  <a:pt x="437" y="1580"/>
                  <a:pt x="437" y="1580"/>
                </a:cubicBezTo>
                <a:cubicBezTo>
                  <a:pt x="437" y="1580"/>
                  <a:pt x="437" y="1580"/>
                  <a:pt x="437" y="1580"/>
                </a:cubicBezTo>
                <a:cubicBezTo>
                  <a:pt x="438" y="1581"/>
                  <a:pt x="438" y="1581"/>
                  <a:pt x="438" y="1581"/>
                </a:cubicBezTo>
                <a:cubicBezTo>
                  <a:pt x="442" y="1584"/>
                  <a:pt x="446" y="1587"/>
                  <a:pt x="451" y="1590"/>
                </a:cubicBezTo>
                <a:cubicBezTo>
                  <a:pt x="471" y="1605"/>
                  <a:pt x="471" y="1605"/>
                  <a:pt x="471" y="1605"/>
                </a:cubicBezTo>
                <a:cubicBezTo>
                  <a:pt x="505" y="1627"/>
                  <a:pt x="542" y="1647"/>
                  <a:pt x="581" y="1664"/>
                </a:cubicBezTo>
                <a:cubicBezTo>
                  <a:pt x="587" y="1667"/>
                  <a:pt x="590" y="1675"/>
                  <a:pt x="587" y="1681"/>
                </a:cubicBezTo>
                <a:cubicBezTo>
                  <a:pt x="585" y="1686"/>
                  <a:pt x="581" y="1689"/>
                  <a:pt x="576" y="1689"/>
                </a:cubicBezTo>
                <a:close/>
                <a:moveTo>
                  <a:pt x="1185" y="1684"/>
                </a:moveTo>
                <a:cubicBezTo>
                  <a:pt x="1180" y="1684"/>
                  <a:pt x="1175" y="1681"/>
                  <a:pt x="1173" y="1676"/>
                </a:cubicBezTo>
                <a:cubicBezTo>
                  <a:pt x="1171" y="1670"/>
                  <a:pt x="1174" y="1662"/>
                  <a:pt x="1180" y="1660"/>
                </a:cubicBezTo>
                <a:cubicBezTo>
                  <a:pt x="1181" y="1659"/>
                  <a:pt x="1181" y="1659"/>
                  <a:pt x="1181" y="1659"/>
                </a:cubicBezTo>
                <a:cubicBezTo>
                  <a:pt x="1194" y="1653"/>
                  <a:pt x="1206" y="1647"/>
                  <a:pt x="1218" y="1641"/>
                </a:cubicBezTo>
                <a:cubicBezTo>
                  <a:pt x="1245" y="1626"/>
                  <a:pt x="1245" y="1626"/>
                  <a:pt x="1245" y="1626"/>
                </a:cubicBezTo>
                <a:cubicBezTo>
                  <a:pt x="1247" y="1625"/>
                  <a:pt x="1249" y="1623"/>
                  <a:pt x="1251" y="1622"/>
                </a:cubicBezTo>
                <a:cubicBezTo>
                  <a:pt x="1254" y="1620"/>
                  <a:pt x="1254" y="1620"/>
                  <a:pt x="1254" y="1620"/>
                </a:cubicBezTo>
                <a:cubicBezTo>
                  <a:pt x="1291" y="1597"/>
                  <a:pt x="1327" y="1571"/>
                  <a:pt x="1360" y="1541"/>
                </a:cubicBezTo>
                <a:cubicBezTo>
                  <a:pt x="1360" y="1541"/>
                  <a:pt x="1360" y="1541"/>
                  <a:pt x="1360" y="1541"/>
                </a:cubicBezTo>
                <a:cubicBezTo>
                  <a:pt x="1368" y="1534"/>
                  <a:pt x="1376" y="1527"/>
                  <a:pt x="1384" y="1519"/>
                </a:cubicBezTo>
                <a:cubicBezTo>
                  <a:pt x="1398" y="1506"/>
                  <a:pt x="1398" y="1506"/>
                  <a:pt x="1398" y="1506"/>
                </a:cubicBezTo>
                <a:cubicBezTo>
                  <a:pt x="1481" y="1423"/>
                  <a:pt x="1481" y="1423"/>
                  <a:pt x="1481" y="1423"/>
                </a:cubicBezTo>
                <a:cubicBezTo>
                  <a:pt x="1486" y="1418"/>
                  <a:pt x="1494" y="1418"/>
                  <a:pt x="1499" y="1423"/>
                </a:cubicBezTo>
                <a:cubicBezTo>
                  <a:pt x="1504" y="1428"/>
                  <a:pt x="1504" y="1436"/>
                  <a:pt x="1499" y="1441"/>
                </a:cubicBezTo>
                <a:cubicBezTo>
                  <a:pt x="1409" y="1530"/>
                  <a:pt x="1409" y="1530"/>
                  <a:pt x="1409" y="1530"/>
                </a:cubicBezTo>
                <a:cubicBezTo>
                  <a:pt x="1402" y="1538"/>
                  <a:pt x="1402" y="1538"/>
                  <a:pt x="1402" y="1538"/>
                </a:cubicBezTo>
                <a:cubicBezTo>
                  <a:pt x="1394" y="1545"/>
                  <a:pt x="1386" y="1553"/>
                  <a:pt x="1377" y="1560"/>
                </a:cubicBezTo>
                <a:cubicBezTo>
                  <a:pt x="1377" y="1560"/>
                  <a:pt x="1377" y="1560"/>
                  <a:pt x="1377" y="1560"/>
                </a:cubicBezTo>
                <a:cubicBezTo>
                  <a:pt x="1343" y="1591"/>
                  <a:pt x="1306" y="1618"/>
                  <a:pt x="1267" y="1642"/>
                </a:cubicBezTo>
                <a:cubicBezTo>
                  <a:pt x="1264" y="1644"/>
                  <a:pt x="1264" y="1644"/>
                  <a:pt x="1264" y="1644"/>
                </a:cubicBezTo>
                <a:cubicBezTo>
                  <a:pt x="1262" y="1645"/>
                  <a:pt x="1260" y="1646"/>
                  <a:pt x="1258" y="1648"/>
                </a:cubicBezTo>
                <a:cubicBezTo>
                  <a:pt x="1230" y="1663"/>
                  <a:pt x="1230" y="1663"/>
                  <a:pt x="1230" y="1663"/>
                </a:cubicBezTo>
                <a:cubicBezTo>
                  <a:pt x="1217" y="1670"/>
                  <a:pt x="1205" y="1676"/>
                  <a:pt x="1193" y="1682"/>
                </a:cubicBezTo>
                <a:cubicBezTo>
                  <a:pt x="1190" y="1683"/>
                  <a:pt x="1190" y="1683"/>
                  <a:pt x="1190" y="1683"/>
                </a:cubicBezTo>
                <a:cubicBezTo>
                  <a:pt x="1188" y="1684"/>
                  <a:pt x="1187" y="1684"/>
                  <a:pt x="1185" y="1684"/>
                </a:cubicBezTo>
                <a:close/>
                <a:moveTo>
                  <a:pt x="238" y="1423"/>
                </a:moveTo>
                <a:cubicBezTo>
                  <a:pt x="235" y="1423"/>
                  <a:pt x="232" y="1421"/>
                  <a:pt x="229" y="1419"/>
                </a:cubicBezTo>
                <a:cubicBezTo>
                  <a:pt x="221" y="1410"/>
                  <a:pt x="221" y="1410"/>
                  <a:pt x="221" y="1410"/>
                </a:cubicBezTo>
                <a:cubicBezTo>
                  <a:pt x="206" y="1394"/>
                  <a:pt x="206" y="1394"/>
                  <a:pt x="206" y="1394"/>
                </a:cubicBezTo>
                <a:cubicBezTo>
                  <a:pt x="201" y="1389"/>
                  <a:pt x="201" y="1381"/>
                  <a:pt x="206" y="1376"/>
                </a:cubicBezTo>
                <a:cubicBezTo>
                  <a:pt x="211" y="1372"/>
                  <a:pt x="219" y="1372"/>
                  <a:pt x="224" y="1377"/>
                </a:cubicBezTo>
                <a:cubicBezTo>
                  <a:pt x="239" y="1392"/>
                  <a:pt x="239" y="1392"/>
                  <a:pt x="239" y="1392"/>
                </a:cubicBezTo>
                <a:cubicBezTo>
                  <a:pt x="247" y="1401"/>
                  <a:pt x="247" y="1401"/>
                  <a:pt x="247" y="1401"/>
                </a:cubicBezTo>
                <a:cubicBezTo>
                  <a:pt x="252" y="1406"/>
                  <a:pt x="252" y="1414"/>
                  <a:pt x="247" y="1419"/>
                </a:cubicBezTo>
                <a:cubicBezTo>
                  <a:pt x="245" y="1421"/>
                  <a:pt x="242" y="1423"/>
                  <a:pt x="238" y="1423"/>
                </a:cubicBezTo>
                <a:close/>
                <a:moveTo>
                  <a:pt x="1547" y="1386"/>
                </a:moveTo>
                <a:cubicBezTo>
                  <a:pt x="1544" y="1386"/>
                  <a:pt x="1541" y="1385"/>
                  <a:pt x="1538" y="1383"/>
                </a:cubicBezTo>
                <a:cubicBezTo>
                  <a:pt x="1533" y="1378"/>
                  <a:pt x="1533" y="1370"/>
                  <a:pt x="1537" y="1365"/>
                </a:cubicBezTo>
                <a:cubicBezTo>
                  <a:pt x="1574" y="1323"/>
                  <a:pt x="1607" y="1278"/>
                  <a:pt x="1634" y="1229"/>
                </a:cubicBezTo>
                <a:cubicBezTo>
                  <a:pt x="1637" y="1223"/>
                  <a:pt x="1645" y="1221"/>
                  <a:pt x="1651" y="1224"/>
                </a:cubicBezTo>
                <a:cubicBezTo>
                  <a:pt x="1657" y="1227"/>
                  <a:pt x="1659" y="1235"/>
                  <a:pt x="1656" y="1241"/>
                </a:cubicBezTo>
                <a:cubicBezTo>
                  <a:pt x="1628" y="1292"/>
                  <a:pt x="1595" y="1339"/>
                  <a:pt x="1556" y="1382"/>
                </a:cubicBezTo>
                <a:cubicBezTo>
                  <a:pt x="1554" y="1385"/>
                  <a:pt x="1550" y="1386"/>
                  <a:pt x="1547" y="1386"/>
                </a:cubicBezTo>
                <a:close/>
                <a:moveTo>
                  <a:pt x="187" y="1367"/>
                </a:moveTo>
                <a:cubicBezTo>
                  <a:pt x="183" y="1367"/>
                  <a:pt x="179" y="1365"/>
                  <a:pt x="177" y="1362"/>
                </a:cubicBezTo>
                <a:cubicBezTo>
                  <a:pt x="171" y="1355"/>
                  <a:pt x="171" y="1355"/>
                  <a:pt x="171" y="1355"/>
                </a:cubicBezTo>
                <a:cubicBezTo>
                  <a:pt x="162" y="1343"/>
                  <a:pt x="153" y="1332"/>
                  <a:pt x="145" y="1321"/>
                </a:cubicBezTo>
                <a:cubicBezTo>
                  <a:pt x="131" y="1302"/>
                  <a:pt x="131" y="1302"/>
                  <a:pt x="131" y="1302"/>
                </a:cubicBezTo>
                <a:cubicBezTo>
                  <a:pt x="128" y="1297"/>
                  <a:pt x="124" y="1291"/>
                  <a:pt x="120" y="1285"/>
                </a:cubicBezTo>
                <a:cubicBezTo>
                  <a:pt x="107" y="1264"/>
                  <a:pt x="94" y="1241"/>
                  <a:pt x="82" y="1218"/>
                </a:cubicBezTo>
                <a:cubicBezTo>
                  <a:pt x="82" y="1218"/>
                  <a:pt x="82" y="1218"/>
                  <a:pt x="82" y="1218"/>
                </a:cubicBezTo>
                <a:cubicBezTo>
                  <a:pt x="68" y="1191"/>
                  <a:pt x="55" y="1162"/>
                  <a:pt x="45" y="1133"/>
                </a:cubicBezTo>
                <a:cubicBezTo>
                  <a:pt x="30" y="1093"/>
                  <a:pt x="19" y="1050"/>
                  <a:pt x="12" y="1006"/>
                </a:cubicBezTo>
                <a:cubicBezTo>
                  <a:pt x="10" y="999"/>
                  <a:pt x="15" y="993"/>
                  <a:pt x="22" y="991"/>
                </a:cubicBezTo>
                <a:cubicBezTo>
                  <a:pt x="29" y="990"/>
                  <a:pt x="36" y="995"/>
                  <a:pt x="37" y="1002"/>
                </a:cubicBezTo>
                <a:cubicBezTo>
                  <a:pt x="44" y="1044"/>
                  <a:pt x="55" y="1085"/>
                  <a:pt x="69" y="1124"/>
                </a:cubicBezTo>
                <a:cubicBezTo>
                  <a:pt x="79" y="1152"/>
                  <a:pt x="91" y="1180"/>
                  <a:pt x="105" y="1207"/>
                </a:cubicBezTo>
                <a:cubicBezTo>
                  <a:pt x="116" y="1229"/>
                  <a:pt x="128" y="1251"/>
                  <a:pt x="142" y="1272"/>
                </a:cubicBezTo>
                <a:cubicBezTo>
                  <a:pt x="145" y="1277"/>
                  <a:pt x="148" y="1282"/>
                  <a:pt x="152" y="1287"/>
                </a:cubicBezTo>
                <a:cubicBezTo>
                  <a:pt x="165" y="1306"/>
                  <a:pt x="165" y="1306"/>
                  <a:pt x="165" y="1306"/>
                </a:cubicBezTo>
                <a:cubicBezTo>
                  <a:pt x="173" y="1317"/>
                  <a:pt x="182" y="1328"/>
                  <a:pt x="190" y="1339"/>
                </a:cubicBezTo>
                <a:cubicBezTo>
                  <a:pt x="196" y="1346"/>
                  <a:pt x="196" y="1346"/>
                  <a:pt x="196" y="1346"/>
                </a:cubicBezTo>
                <a:cubicBezTo>
                  <a:pt x="201" y="1351"/>
                  <a:pt x="200" y="1359"/>
                  <a:pt x="195" y="1364"/>
                </a:cubicBezTo>
                <a:cubicBezTo>
                  <a:pt x="193" y="1366"/>
                  <a:pt x="190" y="1367"/>
                  <a:pt x="187" y="1367"/>
                </a:cubicBezTo>
                <a:close/>
                <a:moveTo>
                  <a:pt x="1664" y="1210"/>
                </a:moveTo>
                <a:cubicBezTo>
                  <a:pt x="1662" y="1210"/>
                  <a:pt x="1661" y="1210"/>
                  <a:pt x="1659" y="1209"/>
                </a:cubicBezTo>
                <a:cubicBezTo>
                  <a:pt x="1652" y="1206"/>
                  <a:pt x="1650" y="1198"/>
                  <a:pt x="1653" y="1192"/>
                </a:cubicBezTo>
                <a:cubicBezTo>
                  <a:pt x="1658" y="1182"/>
                  <a:pt x="1662" y="1172"/>
                  <a:pt x="1666" y="1162"/>
                </a:cubicBezTo>
                <a:cubicBezTo>
                  <a:pt x="1669" y="1155"/>
                  <a:pt x="1677" y="1152"/>
                  <a:pt x="1683" y="1155"/>
                </a:cubicBezTo>
                <a:cubicBezTo>
                  <a:pt x="1690" y="1158"/>
                  <a:pt x="1693" y="1165"/>
                  <a:pt x="1690" y="1172"/>
                </a:cubicBezTo>
                <a:cubicBezTo>
                  <a:pt x="1685" y="1182"/>
                  <a:pt x="1681" y="1193"/>
                  <a:pt x="1676" y="1203"/>
                </a:cubicBezTo>
                <a:cubicBezTo>
                  <a:pt x="1674" y="1208"/>
                  <a:pt x="1669" y="1210"/>
                  <a:pt x="1664" y="1210"/>
                </a:cubicBezTo>
                <a:close/>
                <a:moveTo>
                  <a:pt x="1694" y="1140"/>
                </a:moveTo>
                <a:cubicBezTo>
                  <a:pt x="1692" y="1140"/>
                  <a:pt x="1691" y="1140"/>
                  <a:pt x="1689" y="1139"/>
                </a:cubicBezTo>
                <a:cubicBezTo>
                  <a:pt x="1683" y="1137"/>
                  <a:pt x="1679" y="1129"/>
                  <a:pt x="1682" y="1123"/>
                </a:cubicBezTo>
                <a:cubicBezTo>
                  <a:pt x="1687" y="1108"/>
                  <a:pt x="1692" y="1093"/>
                  <a:pt x="1696" y="1078"/>
                </a:cubicBezTo>
                <a:cubicBezTo>
                  <a:pt x="1711" y="1025"/>
                  <a:pt x="1720" y="971"/>
                  <a:pt x="1723" y="916"/>
                </a:cubicBezTo>
                <a:cubicBezTo>
                  <a:pt x="1723" y="911"/>
                  <a:pt x="1723" y="911"/>
                  <a:pt x="1723" y="911"/>
                </a:cubicBezTo>
                <a:cubicBezTo>
                  <a:pt x="1723" y="911"/>
                  <a:pt x="1723" y="911"/>
                  <a:pt x="1723" y="911"/>
                </a:cubicBezTo>
                <a:cubicBezTo>
                  <a:pt x="1724" y="900"/>
                  <a:pt x="1724" y="888"/>
                  <a:pt x="1724" y="877"/>
                </a:cubicBezTo>
                <a:cubicBezTo>
                  <a:pt x="1724" y="836"/>
                  <a:pt x="1721" y="793"/>
                  <a:pt x="1713" y="751"/>
                </a:cubicBezTo>
                <a:cubicBezTo>
                  <a:pt x="1713" y="749"/>
                  <a:pt x="1713" y="747"/>
                  <a:pt x="1712" y="745"/>
                </a:cubicBezTo>
                <a:cubicBezTo>
                  <a:pt x="1711" y="738"/>
                  <a:pt x="1716" y="731"/>
                  <a:pt x="1722" y="730"/>
                </a:cubicBezTo>
                <a:cubicBezTo>
                  <a:pt x="1729" y="729"/>
                  <a:pt x="1736" y="733"/>
                  <a:pt x="1737" y="740"/>
                </a:cubicBezTo>
                <a:cubicBezTo>
                  <a:pt x="1738" y="742"/>
                  <a:pt x="1738" y="745"/>
                  <a:pt x="1738" y="747"/>
                </a:cubicBezTo>
                <a:cubicBezTo>
                  <a:pt x="1746" y="790"/>
                  <a:pt x="1750" y="834"/>
                  <a:pt x="1750" y="877"/>
                </a:cubicBezTo>
                <a:cubicBezTo>
                  <a:pt x="1750" y="889"/>
                  <a:pt x="1749" y="900"/>
                  <a:pt x="1749" y="912"/>
                </a:cubicBezTo>
                <a:cubicBezTo>
                  <a:pt x="1749" y="912"/>
                  <a:pt x="1749" y="912"/>
                  <a:pt x="1749" y="912"/>
                </a:cubicBezTo>
                <a:cubicBezTo>
                  <a:pt x="1749" y="917"/>
                  <a:pt x="1749" y="917"/>
                  <a:pt x="1749" y="917"/>
                </a:cubicBezTo>
                <a:cubicBezTo>
                  <a:pt x="1745" y="974"/>
                  <a:pt x="1736" y="1030"/>
                  <a:pt x="1720" y="1085"/>
                </a:cubicBezTo>
                <a:cubicBezTo>
                  <a:pt x="1716" y="1101"/>
                  <a:pt x="1711" y="1116"/>
                  <a:pt x="1706" y="1131"/>
                </a:cubicBezTo>
                <a:cubicBezTo>
                  <a:pt x="1704" y="1137"/>
                  <a:pt x="1699" y="1140"/>
                  <a:pt x="1694" y="1140"/>
                </a:cubicBezTo>
                <a:close/>
                <a:moveTo>
                  <a:pt x="18" y="975"/>
                </a:moveTo>
                <a:cubicBezTo>
                  <a:pt x="12" y="975"/>
                  <a:pt x="6" y="970"/>
                  <a:pt x="5" y="964"/>
                </a:cubicBezTo>
                <a:cubicBezTo>
                  <a:pt x="4" y="952"/>
                  <a:pt x="3" y="941"/>
                  <a:pt x="2" y="929"/>
                </a:cubicBezTo>
                <a:cubicBezTo>
                  <a:pt x="2" y="922"/>
                  <a:pt x="7" y="916"/>
                  <a:pt x="14" y="916"/>
                </a:cubicBezTo>
                <a:cubicBezTo>
                  <a:pt x="21" y="915"/>
                  <a:pt x="27" y="920"/>
                  <a:pt x="28" y="927"/>
                </a:cubicBezTo>
                <a:cubicBezTo>
                  <a:pt x="28" y="938"/>
                  <a:pt x="29" y="950"/>
                  <a:pt x="31" y="961"/>
                </a:cubicBezTo>
                <a:cubicBezTo>
                  <a:pt x="32" y="968"/>
                  <a:pt x="27" y="974"/>
                  <a:pt x="20" y="975"/>
                </a:cubicBezTo>
                <a:cubicBezTo>
                  <a:pt x="19" y="975"/>
                  <a:pt x="19" y="975"/>
                  <a:pt x="18" y="975"/>
                </a:cubicBezTo>
                <a:close/>
                <a:moveTo>
                  <a:pt x="13" y="899"/>
                </a:moveTo>
                <a:cubicBezTo>
                  <a:pt x="6" y="899"/>
                  <a:pt x="1" y="893"/>
                  <a:pt x="0" y="886"/>
                </a:cubicBezTo>
                <a:cubicBezTo>
                  <a:pt x="0" y="883"/>
                  <a:pt x="0" y="880"/>
                  <a:pt x="0" y="877"/>
                </a:cubicBezTo>
                <a:cubicBezTo>
                  <a:pt x="0" y="823"/>
                  <a:pt x="6" y="768"/>
                  <a:pt x="18" y="715"/>
                </a:cubicBezTo>
                <a:cubicBezTo>
                  <a:pt x="24" y="686"/>
                  <a:pt x="32" y="657"/>
                  <a:pt x="42" y="630"/>
                </a:cubicBezTo>
                <a:cubicBezTo>
                  <a:pt x="56" y="587"/>
                  <a:pt x="75" y="545"/>
                  <a:pt x="97" y="506"/>
                </a:cubicBezTo>
                <a:cubicBezTo>
                  <a:pt x="101" y="500"/>
                  <a:pt x="109" y="497"/>
                  <a:pt x="115" y="501"/>
                </a:cubicBezTo>
                <a:cubicBezTo>
                  <a:pt x="121" y="504"/>
                  <a:pt x="123" y="512"/>
                  <a:pt x="120" y="518"/>
                </a:cubicBezTo>
                <a:cubicBezTo>
                  <a:pt x="98" y="557"/>
                  <a:pt x="80" y="597"/>
                  <a:pt x="66" y="638"/>
                </a:cubicBezTo>
                <a:cubicBezTo>
                  <a:pt x="57" y="665"/>
                  <a:pt x="49" y="692"/>
                  <a:pt x="43" y="720"/>
                </a:cubicBezTo>
                <a:cubicBezTo>
                  <a:pt x="43" y="720"/>
                  <a:pt x="43" y="720"/>
                  <a:pt x="43" y="720"/>
                </a:cubicBezTo>
                <a:cubicBezTo>
                  <a:pt x="32" y="772"/>
                  <a:pt x="26" y="824"/>
                  <a:pt x="26" y="877"/>
                </a:cubicBezTo>
                <a:cubicBezTo>
                  <a:pt x="26" y="880"/>
                  <a:pt x="26" y="883"/>
                  <a:pt x="26" y="886"/>
                </a:cubicBezTo>
                <a:cubicBezTo>
                  <a:pt x="26" y="893"/>
                  <a:pt x="20" y="899"/>
                  <a:pt x="13" y="899"/>
                </a:cubicBezTo>
                <a:cubicBezTo>
                  <a:pt x="13" y="899"/>
                  <a:pt x="13" y="899"/>
                  <a:pt x="13" y="899"/>
                </a:cubicBezTo>
                <a:close/>
                <a:moveTo>
                  <a:pt x="1716" y="714"/>
                </a:moveTo>
                <a:cubicBezTo>
                  <a:pt x="1710" y="714"/>
                  <a:pt x="1705" y="710"/>
                  <a:pt x="1704" y="704"/>
                </a:cubicBezTo>
                <a:cubicBezTo>
                  <a:pt x="1701" y="693"/>
                  <a:pt x="1698" y="682"/>
                  <a:pt x="1695" y="672"/>
                </a:cubicBezTo>
                <a:cubicBezTo>
                  <a:pt x="1693" y="665"/>
                  <a:pt x="1697" y="658"/>
                  <a:pt x="1704" y="656"/>
                </a:cubicBezTo>
                <a:cubicBezTo>
                  <a:pt x="1710" y="654"/>
                  <a:pt x="1718" y="658"/>
                  <a:pt x="1719" y="665"/>
                </a:cubicBezTo>
                <a:cubicBezTo>
                  <a:pt x="1723" y="676"/>
                  <a:pt x="1726" y="687"/>
                  <a:pt x="1728" y="698"/>
                </a:cubicBezTo>
                <a:cubicBezTo>
                  <a:pt x="1730" y="705"/>
                  <a:pt x="1726" y="712"/>
                  <a:pt x="1719" y="713"/>
                </a:cubicBezTo>
                <a:cubicBezTo>
                  <a:pt x="1718" y="714"/>
                  <a:pt x="1717" y="714"/>
                  <a:pt x="1716" y="714"/>
                </a:cubicBezTo>
                <a:close/>
                <a:moveTo>
                  <a:pt x="1694" y="640"/>
                </a:moveTo>
                <a:cubicBezTo>
                  <a:pt x="1689" y="640"/>
                  <a:pt x="1684" y="637"/>
                  <a:pt x="1682" y="632"/>
                </a:cubicBezTo>
                <a:cubicBezTo>
                  <a:pt x="1659" y="567"/>
                  <a:pt x="1627" y="505"/>
                  <a:pt x="1586" y="449"/>
                </a:cubicBezTo>
                <a:cubicBezTo>
                  <a:pt x="1584" y="447"/>
                  <a:pt x="1582" y="444"/>
                  <a:pt x="1581" y="441"/>
                </a:cubicBezTo>
                <a:cubicBezTo>
                  <a:pt x="1581" y="441"/>
                  <a:pt x="1581" y="441"/>
                  <a:pt x="1581" y="441"/>
                </a:cubicBezTo>
                <a:cubicBezTo>
                  <a:pt x="1577" y="436"/>
                  <a:pt x="1573" y="431"/>
                  <a:pt x="1569" y="426"/>
                </a:cubicBezTo>
                <a:cubicBezTo>
                  <a:pt x="1566" y="423"/>
                  <a:pt x="1564" y="420"/>
                  <a:pt x="1561" y="416"/>
                </a:cubicBezTo>
                <a:cubicBezTo>
                  <a:pt x="1558" y="412"/>
                  <a:pt x="1558" y="412"/>
                  <a:pt x="1558" y="412"/>
                </a:cubicBezTo>
                <a:cubicBezTo>
                  <a:pt x="1550" y="403"/>
                  <a:pt x="1542" y="394"/>
                  <a:pt x="1534" y="385"/>
                </a:cubicBezTo>
                <a:cubicBezTo>
                  <a:pt x="1517" y="367"/>
                  <a:pt x="1517" y="367"/>
                  <a:pt x="1517" y="367"/>
                </a:cubicBezTo>
                <a:cubicBezTo>
                  <a:pt x="1513" y="363"/>
                  <a:pt x="1509" y="359"/>
                  <a:pt x="1506" y="356"/>
                </a:cubicBezTo>
                <a:cubicBezTo>
                  <a:pt x="1468" y="317"/>
                  <a:pt x="1468" y="317"/>
                  <a:pt x="1468" y="317"/>
                </a:cubicBezTo>
                <a:cubicBezTo>
                  <a:pt x="1463" y="312"/>
                  <a:pt x="1463" y="304"/>
                  <a:pt x="1468" y="299"/>
                </a:cubicBezTo>
                <a:cubicBezTo>
                  <a:pt x="1473" y="294"/>
                  <a:pt x="1481" y="294"/>
                  <a:pt x="1486" y="299"/>
                </a:cubicBezTo>
                <a:cubicBezTo>
                  <a:pt x="1524" y="338"/>
                  <a:pt x="1524" y="338"/>
                  <a:pt x="1524" y="338"/>
                </a:cubicBezTo>
                <a:cubicBezTo>
                  <a:pt x="1528" y="341"/>
                  <a:pt x="1532" y="345"/>
                  <a:pt x="1536" y="350"/>
                </a:cubicBezTo>
                <a:cubicBezTo>
                  <a:pt x="1553" y="368"/>
                  <a:pt x="1553" y="368"/>
                  <a:pt x="1553" y="368"/>
                </a:cubicBezTo>
                <a:cubicBezTo>
                  <a:pt x="1561" y="377"/>
                  <a:pt x="1569" y="386"/>
                  <a:pt x="1577" y="396"/>
                </a:cubicBezTo>
                <a:cubicBezTo>
                  <a:pt x="1581" y="401"/>
                  <a:pt x="1581" y="401"/>
                  <a:pt x="1581" y="401"/>
                </a:cubicBezTo>
                <a:cubicBezTo>
                  <a:pt x="1584" y="404"/>
                  <a:pt x="1586" y="407"/>
                  <a:pt x="1589" y="411"/>
                </a:cubicBezTo>
                <a:cubicBezTo>
                  <a:pt x="1593" y="416"/>
                  <a:pt x="1597" y="421"/>
                  <a:pt x="1601" y="426"/>
                </a:cubicBezTo>
                <a:cubicBezTo>
                  <a:pt x="1601" y="426"/>
                  <a:pt x="1601" y="426"/>
                  <a:pt x="1601" y="426"/>
                </a:cubicBezTo>
                <a:cubicBezTo>
                  <a:pt x="1603" y="429"/>
                  <a:pt x="1605" y="432"/>
                  <a:pt x="1607" y="434"/>
                </a:cubicBezTo>
                <a:cubicBezTo>
                  <a:pt x="1649" y="492"/>
                  <a:pt x="1682" y="556"/>
                  <a:pt x="1706" y="623"/>
                </a:cubicBezTo>
                <a:cubicBezTo>
                  <a:pt x="1709" y="630"/>
                  <a:pt x="1705" y="637"/>
                  <a:pt x="1698" y="640"/>
                </a:cubicBezTo>
                <a:cubicBezTo>
                  <a:pt x="1697" y="640"/>
                  <a:pt x="1696" y="640"/>
                  <a:pt x="1694" y="640"/>
                </a:cubicBezTo>
                <a:close/>
                <a:moveTo>
                  <a:pt x="130" y="488"/>
                </a:moveTo>
                <a:cubicBezTo>
                  <a:pt x="128" y="488"/>
                  <a:pt x="126" y="488"/>
                  <a:pt x="124" y="486"/>
                </a:cubicBezTo>
                <a:cubicBezTo>
                  <a:pt x="118" y="483"/>
                  <a:pt x="116" y="475"/>
                  <a:pt x="120" y="469"/>
                </a:cubicBezTo>
                <a:cubicBezTo>
                  <a:pt x="126" y="459"/>
                  <a:pt x="132" y="450"/>
                  <a:pt x="139" y="440"/>
                </a:cubicBezTo>
                <a:cubicBezTo>
                  <a:pt x="143" y="434"/>
                  <a:pt x="151" y="433"/>
                  <a:pt x="157" y="437"/>
                </a:cubicBezTo>
                <a:cubicBezTo>
                  <a:pt x="163" y="441"/>
                  <a:pt x="164" y="449"/>
                  <a:pt x="160" y="455"/>
                </a:cubicBezTo>
                <a:cubicBezTo>
                  <a:pt x="153" y="464"/>
                  <a:pt x="147" y="473"/>
                  <a:pt x="141" y="483"/>
                </a:cubicBezTo>
                <a:cubicBezTo>
                  <a:pt x="139" y="486"/>
                  <a:pt x="135" y="488"/>
                  <a:pt x="130" y="488"/>
                </a:cubicBezTo>
                <a:close/>
                <a:moveTo>
                  <a:pt x="175" y="426"/>
                </a:moveTo>
                <a:cubicBezTo>
                  <a:pt x="172" y="426"/>
                  <a:pt x="169" y="425"/>
                  <a:pt x="167" y="424"/>
                </a:cubicBezTo>
                <a:cubicBezTo>
                  <a:pt x="161" y="419"/>
                  <a:pt x="161" y="411"/>
                  <a:pt x="165" y="406"/>
                </a:cubicBezTo>
                <a:cubicBezTo>
                  <a:pt x="183" y="383"/>
                  <a:pt x="202" y="362"/>
                  <a:pt x="221" y="342"/>
                </a:cubicBezTo>
                <a:cubicBezTo>
                  <a:pt x="282" y="281"/>
                  <a:pt x="282" y="281"/>
                  <a:pt x="282" y="281"/>
                </a:cubicBezTo>
                <a:cubicBezTo>
                  <a:pt x="282" y="281"/>
                  <a:pt x="282" y="281"/>
                  <a:pt x="282" y="281"/>
                </a:cubicBezTo>
                <a:cubicBezTo>
                  <a:pt x="342" y="221"/>
                  <a:pt x="342" y="221"/>
                  <a:pt x="342" y="221"/>
                </a:cubicBezTo>
                <a:cubicBezTo>
                  <a:pt x="365" y="199"/>
                  <a:pt x="365" y="199"/>
                  <a:pt x="365" y="199"/>
                </a:cubicBezTo>
                <a:cubicBezTo>
                  <a:pt x="369" y="196"/>
                  <a:pt x="373" y="193"/>
                  <a:pt x="376" y="190"/>
                </a:cubicBezTo>
                <a:cubicBezTo>
                  <a:pt x="378" y="188"/>
                  <a:pt x="380" y="187"/>
                  <a:pt x="381" y="185"/>
                </a:cubicBezTo>
                <a:cubicBezTo>
                  <a:pt x="398" y="171"/>
                  <a:pt x="398" y="171"/>
                  <a:pt x="398" y="171"/>
                </a:cubicBezTo>
                <a:cubicBezTo>
                  <a:pt x="415" y="158"/>
                  <a:pt x="415" y="158"/>
                  <a:pt x="415" y="158"/>
                </a:cubicBezTo>
                <a:cubicBezTo>
                  <a:pt x="417" y="157"/>
                  <a:pt x="418" y="155"/>
                  <a:pt x="420" y="154"/>
                </a:cubicBezTo>
                <a:cubicBezTo>
                  <a:pt x="424" y="151"/>
                  <a:pt x="428" y="148"/>
                  <a:pt x="432" y="145"/>
                </a:cubicBezTo>
                <a:cubicBezTo>
                  <a:pt x="449" y="133"/>
                  <a:pt x="449" y="133"/>
                  <a:pt x="449" y="133"/>
                </a:cubicBezTo>
                <a:cubicBezTo>
                  <a:pt x="454" y="129"/>
                  <a:pt x="462" y="131"/>
                  <a:pt x="466" y="137"/>
                </a:cubicBezTo>
                <a:cubicBezTo>
                  <a:pt x="470" y="142"/>
                  <a:pt x="469" y="150"/>
                  <a:pt x="463" y="154"/>
                </a:cubicBezTo>
                <a:cubicBezTo>
                  <a:pt x="446" y="166"/>
                  <a:pt x="446" y="166"/>
                  <a:pt x="446" y="166"/>
                </a:cubicBezTo>
                <a:cubicBezTo>
                  <a:pt x="443" y="168"/>
                  <a:pt x="439" y="171"/>
                  <a:pt x="436" y="174"/>
                </a:cubicBezTo>
                <a:cubicBezTo>
                  <a:pt x="434" y="175"/>
                  <a:pt x="432" y="177"/>
                  <a:pt x="430" y="178"/>
                </a:cubicBezTo>
                <a:cubicBezTo>
                  <a:pt x="414" y="191"/>
                  <a:pt x="414" y="191"/>
                  <a:pt x="414" y="191"/>
                </a:cubicBezTo>
                <a:cubicBezTo>
                  <a:pt x="398" y="205"/>
                  <a:pt x="398" y="205"/>
                  <a:pt x="398" y="205"/>
                </a:cubicBezTo>
                <a:cubicBezTo>
                  <a:pt x="396" y="206"/>
                  <a:pt x="395" y="208"/>
                  <a:pt x="393" y="209"/>
                </a:cubicBezTo>
                <a:cubicBezTo>
                  <a:pt x="389" y="212"/>
                  <a:pt x="386" y="215"/>
                  <a:pt x="383" y="218"/>
                </a:cubicBezTo>
                <a:cubicBezTo>
                  <a:pt x="354" y="246"/>
                  <a:pt x="354" y="246"/>
                  <a:pt x="354" y="246"/>
                </a:cubicBezTo>
                <a:cubicBezTo>
                  <a:pt x="300" y="299"/>
                  <a:pt x="300" y="299"/>
                  <a:pt x="300" y="299"/>
                </a:cubicBezTo>
                <a:cubicBezTo>
                  <a:pt x="300" y="299"/>
                  <a:pt x="300" y="299"/>
                  <a:pt x="300" y="299"/>
                </a:cubicBezTo>
                <a:cubicBezTo>
                  <a:pt x="239" y="360"/>
                  <a:pt x="239" y="360"/>
                  <a:pt x="239" y="360"/>
                </a:cubicBezTo>
                <a:cubicBezTo>
                  <a:pt x="220" y="379"/>
                  <a:pt x="202" y="400"/>
                  <a:pt x="185" y="422"/>
                </a:cubicBezTo>
                <a:cubicBezTo>
                  <a:pt x="182" y="425"/>
                  <a:pt x="179" y="426"/>
                  <a:pt x="175" y="426"/>
                </a:cubicBezTo>
                <a:close/>
                <a:moveTo>
                  <a:pt x="1447" y="291"/>
                </a:moveTo>
                <a:cubicBezTo>
                  <a:pt x="1443" y="291"/>
                  <a:pt x="1440" y="290"/>
                  <a:pt x="1438" y="287"/>
                </a:cubicBezTo>
                <a:cubicBezTo>
                  <a:pt x="1414" y="263"/>
                  <a:pt x="1414" y="263"/>
                  <a:pt x="1414" y="263"/>
                </a:cubicBezTo>
                <a:cubicBezTo>
                  <a:pt x="1409" y="258"/>
                  <a:pt x="1409" y="250"/>
                  <a:pt x="1414" y="245"/>
                </a:cubicBezTo>
                <a:cubicBezTo>
                  <a:pt x="1419" y="240"/>
                  <a:pt x="1427" y="240"/>
                  <a:pt x="1432" y="245"/>
                </a:cubicBezTo>
                <a:cubicBezTo>
                  <a:pt x="1456" y="269"/>
                  <a:pt x="1456" y="269"/>
                  <a:pt x="1456" y="269"/>
                </a:cubicBezTo>
                <a:cubicBezTo>
                  <a:pt x="1461" y="274"/>
                  <a:pt x="1461" y="282"/>
                  <a:pt x="1456" y="287"/>
                </a:cubicBezTo>
                <a:cubicBezTo>
                  <a:pt x="1453" y="290"/>
                  <a:pt x="1450" y="291"/>
                  <a:pt x="1447" y="291"/>
                </a:cubicBezTo>
                <a:close/>
                <a:moveTo>
                  <a:pt x="1393" y="237"/>
                </a:moveTo>
                <a:cubicBezTo>
                  <a:pt x="1389" y="237"/>
                  <a:pt x="1386" y="236"/>
                  <a:pt x="1384" y="234"/>
                </a:cubicBezTo>
                <a:cubicBezTo>
                  <a:pt x="1377" y="227"/>
                  <a:pt x="1377" y="227"/>
                  <a:pt x="1377" y="227"/>
                </a:cubicBezTo>
                <a:cubicBezTo>
                  <a:pt x="1337" y="189"/>
                  <a:pt x="1293" y="156"/>
                  <a:pt x="1246" y="128"/>
                </a:cubicBezTo>
                <a:cubicBezTo>
                  <a:pt x="1234" y="121"/>
                  <a:pt x="1221" y="114"/>
                  <a:pt x="1208" y="107"/>
                </a:cubicBezTo>
                <a:cubicBezTo>
                  <a:pt x="1208" y="107"/>
                  <a:pt x="1208" y="107"/>
                  <a:pt x="1208" y="107"/>
                </a:cubicBezTo>
                <a:cubicBezTo>
                  <a:pt x="1172" y="89"/>
                  <a:pt x="1134" y="73"/>
                  <a:pt x="1095" y="61"/>
                </a:cubicBezTo>
                <a:cubicBezTo>
                  <a:pt x="1085" y="58"/>
                  <a:pt x="1076" y="55"/>
                  <a:pt x="1065" y="52"/>
                </a:cubicBezTo>
                <a:cubicBezTo>
                  <a:pt x="1062" y="51"/>
                  <a:pt x="1059" y="51"/>
                  <a:pt x="1055" y="50"/>
                </a:cubicBezTo>
                <a:cubicBezTo>
                  <a:pt x="1054" y="49"/>
                  <a:pt x="1053" y="49"/>
                  <a:pt x="1052" y="49"/>
                </a:cubicBezTo>
                <a:cubicBezTo>
                  <a:pt x="1046" y="47"/>
                  <a:pt x="1042" y="40"/>
                  <a:pt x="1043" y="33"/>
                </a:cubicBezTo>
                <a:cubicBezTo>
                  <a:pt x="1045" y="26"/>
                  <a:pt x="1052" y="22"/>
                  <a:pt x="1059" y="24"/>
                </a:cubicBezTo>
                <a:cubicBezTo>
                  <a:pt x="1060" y="24"/>
                  <a:pt x="1061" y="25"/>
                  <a:pt x="1062" y="25"/>
                </a:cubicBezTo>
                <a:cubicBezTo>
                  <a:pt x="1065" y="26"/>
                  <a:pt x="1069" y="27"/>
                  <a:pt x="1072" y="28"/>
                </a:cubicBezTo>
                <a:cubicBezTo>
                  <a:pt x="1082" y="30"/>
                  <a:pt x="1093" y="33"/>
                  <a:pt x="1103" y="37"/>
                </a:cubicBezTo>
                <a:cubicBezTo>
                  <a:pt x="1143" y="49"/>
                  <a:pt x="1182" y="66"/>
                  <a:pt x="1220" y="85"/>
                </a:cubicBezTo>
                <a:cubicBezTo>
                  <a:pt x="1233" y="91"/>
                  <a:pt x="1246" y="99"/>
                  <a:pt x="1259" y="106"/>
                </a:cubicBezTo>
                <a:cubicBezTo>
                  <a:pt x="1308" y="135"/>
                  <a:pt x="1353" y="170"/>
                  <a:pt x="1395" y="209"/>
                </a:cubicBezTo>
                <a:cubicBezTo>
                  <a:pt x="1401" y="215"/>
                  <a:pt x="1401" y="215"/>
                  <a:pt x="1401" y="215"/>
                </a:cubicBezTo>
                <a:cubicBezTo>
                  <a:pt x="1406" y="220"/>
                  <a:pt x="1407" y="228"/>
                  <a:pt x="1402" y="233"/>
                </a:cubicBezTo>
                <a:cubicBezTo>
                  <a:pt x="1399" y="236"/>
                  <a:pt x="1396" y="237"/>
                  <a:pt x="1393" y="237"/>
                </a:cubicBezTo>
                <a:close/>
                <a:moveTo>
                  <a:pt x="491" y="134"/>
                </a:moveTo>
                <a:cubicBezTo>
                  <a:pt x="487" y="134"/>
                  <a:pt x="483" y="131"/>
                  <a:pt x="481" y="127"/>
                </a:cubicBezTo>
                <a:cubicBezTo>
                  <a:pt x="477" y="121"/>
                  <a:pt x="479" y="114"/>
                  <a:pt x="485" y="110"/>
                </a:cubicBezTo>
                <a:cubicBezTo>
                  <a:pt x="495" y="104"/>
                  <a:pt x="505" y="98"/>
                  <a:pt x="515" y="93"/>
                </a:cubicBezTo>
                <a:cubicBezTo>
                  <a:pt x="521" y="89"/>
                  <a:pt x="529" y="92"/>
                  <a:pt x="532" y="98"/>
                </a:cubicBezTo>
                <a:cubicBezTo>
                  <a:pt x="535" y="104"/>
                  <a:pt x="533" y="112"/>
                  <a:pt x="527" y="115"/>
                </a:cubicBezTo>
                <a:cubicBezTo>
                  <a:pt x="517" y="120"/>
                  <a:pt x="507" y="126"/>
                  <a:pt x="498" y="132"/>
                </a:cubicBezTo>
                <a:cubicBezTo>
                  <a:pt x="496" y="133"/>
                  <a:pt x="494" y="134"/>
                  <a:pt x="491" y="134"/>
                </a:cubicBezTo>
                <a:close/>
                <a:moveTo>
                  <a:pt x="559" y="98"/>
                </a:moveTo>
                <a:cubicBezTo>
                  <a:pt x="554" y="98"/>
                  <a:pt x="549" y="95"/>
                  <a:pt x="547" y="90"/>
                </a:cubicBezTo>
                <a:cubicBezTo>
                  <a:pt x="544" y="84"/>
                  <a:pt x="547" y="76"/>
                  <a:pt x="553" y="73"/>
                </a:cubicBezTo>
                <a:cubicBezTo>
                  <a:pt x="605" y="49"/>
                  <a:pt x="660" y="31"/>
                  <a:pt x="717" y="18"/>
                </a:cubicBezTo>
                <a:cubicBezTo>
                  <a:pt x="733" y="15"/>
                  <a:pt x="749" y="12"/>
                  <a:pt x="765" y="10"/>
                </a:cubicBezTo>
                <a:cubicBezTo>
                  <a:pt x="821" y="1"/>
                  <a:pt x="878" y="0"/>
                  <a:pt x="935" y="4"/>
                </a:cubicBezTo>
                <a:cubicBezTo>
                  <a:pt x="940" y="4"/>
                  <a:pt x="940" y="4"/>
                  <a:pt x="940" y="4"/>
                </a:cubicBezTo>
                <a:cubicBezTo>
                  <a:pt x="947" y="5"/>
                  <a:pt x="952" y="11"/>
                  <a:pt x="951" y="18"/>
                </a:cubicBezTo>
                <a:cubicBezTo>
                  <a:pt x="951" y="25"/>
                  <a:pt x="945" y="30"/>
                  <a:pt x="938" y="30"/>
                </a:cubicBezTo>
                <a:cubicBezTo>
                  <a:pt x="933" y="29"/>
                  <a:pt x="933" y="29"/>
                  <a:pt x="933" y="29"/>
                </a:cubicBezTo>
                <a:cubicBezTo>
                  <a:pt x="878" y="25"/>
                  <a:pt x="822" y="27"/>
                  <a:pt x="769" y="35"/>
                </a:cubicBezTo>
                <a:cubicBezTo>
                  <a:pt x="753" y="37"/>
                  <a:pt x="737" y="40"/>
                  <a:pt x="722" y="43"/>
                </a:cubicBezTo>
                <a:cubicBezTo>
                  <a:pt x="667" y="55"/>
                  <a:pt x="614" y="73"/>
                  <a:pt x="564" y="96"/>
                </a:cubicBezTo>
                <a:cubicBezTo>
                  <a:pt x="562" y="97"/>
                  <a:pt x="561" y="98"/>
                  <a:pt x="559" y="98"/>
                </a:cubicBezTo>
                <a:close/>
                <a:moveTo>
                  <a:pt x="1014" y="40"/>
                </a:moveTo>
                <a:cubicBezTo>
                  <a:pt x="1014" y="40"/>
                  <a:pt x="1013" y="40"/>
                  <a:pt x="1012" y="40"/>
                </a:cubicBezTo>
                <a:cubicBezTo>
                  <a:pt x="995" y="37"/>
                  <a:pt x="995" y="37"/>
                  <a:pt x="995" y="37"/>
                </a:cubicBezTo>
                <a:cubicBezTo>
                  <a:pt x="993" y="37"/>
                  <a:pt x="990" y="36"/>
                  <a:pt x="988" y="36"/>
                </a:cubicBezTo>
                <a:cubicBezTo>
                  <a:pt x="985" y="35"/>
                  <a:pt x="982" y="35"/>
                  <a:pt x="979" y="34"/>
                </a:cubicBezTo>
                <a:cubicBezTo>
                  <a:pt x="972" y="33"/>
                  <a:pt x="967" y="27"/>
                  <a:pt x="968" y="20"/>
                </a:cubicBezTo>
                <a:cubicBezTo>
                  <a:pt x="969" y="13"/>
                  <a:pt x="976" y="8"/>
                  <a:pt x="983" y="9"/>
                </a:cubicBezTo>
                <a:cubicBezTo>
                  <a:pt x="986" y="10"/>
                  <a:pt x="989" y="10"/>
                  <a:pt x="992" y="11"/>
                </a:cubicBezTo>
                <a:cubicBezTo>
                  <a:pt x="994" y="11"/>
                  <a:pt x="997" y="12"/>
                  <a:pt x="999" y="12"/>
                </a:cubicBezTo>
                <a:cubicBezTo>
                  <a:pt x="1016" y="15"/>
                  <a:pt x="1016" y="15"/>
                  <a:pt x="1016" y="15"/>
                </a:cubicBezTo>
                <a:cubicBezTo>
                  <a:pt x="1023" y="16"/>
                  <a:pt x="1028" y="23"/>
                  <a:pt x="1027" y="30"/>
                </a:cubicBezTo>
                <a:cubicBezTo>
                  <a:pt x="1026" y="36"/>
                  <a:pt x="1020" y="40"/>
                  <a:pt x="1014" y="4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9">
            <a:extLst>
              <a:ext uri="{FF2B5EF4-FFF2-40B4-BE49-F238E27FC236}">
                <a16:creationId xmlns:a16="http://schemas.microsoft.com/office/drawing/2014/main" id="{D63C786E-7360-4FBD-A78C-7F17E41CEB3B}"/>
              </a:ext>
            </a:extLst>
          </p:cNvPr>
          <p:cNvSpPr>
            <a:spLocks noEditPoints="1"/>
          </p:cNvSpPr>
          <p:nvPr/>
        </p:nvSpPr>
        <p:spPr bwMode="auto">
          <a:xfrm>
            <a:off x="3801366" y="3983672"/>
            <a:ext cx="5741670" cy="5745163"/>
          </a:xfrm>
          <a:custGeom>
            <a:avLst/>
            <a:gdLst>
              <a:gd name="T0" fmla="*/ 564 w 1642"/>
              <a:gd name="T1" fmla="*/ 1566 h 1643"/>
              <a:gd name="T2" fmla="*/ 904 w 1642"/>
              <a:gd name="T3" fmla="*/ 1625 h 1643"/>
              <a:gd name="T4" fmla="*/ 923 w 1642"/>
              <a:gd name="T5" fmla="*/ 1613 h 1643"/>
              <a:gd name="T6" fmla="*/ 934 w 1642"/>
              <a:gd name="T7" fmla="*/ 1633 h 1643"/>
              <a:gd name="T8" fmla="*/ 1060 w 1642"/>
              <a:gd name="T9" fmla="*/ 1574 h 1643"/>
              <a:gd name="T10" fmla="*/ 1164 w 1642"/>
              <a:gd name="T11" fmla="*/ 1524 h 1643"/>
              <a:gd name="T12" fmla="*/ 1283 w 1642"/>
              <a:gd name="T13" fmla="*/ 1469 h 1643"/>
              <a:gd name="T14" fmla="*/ 1176 w 1642"/>
              <a:gd name="T15" fmla="*/ 1546 h 1643"/>
              <a:gd name="T16" fmla="*/ 1069 w 1642"/>
              <a:gd name="T17" fmla="*/ 1597 h 1643"/>
              <a:gd name="T18" fmla="*/ 515 w 1642"/>
              <a:gd name="T19" fmla="*/ 1572 h 1643"/>
              <a:gd name="T20" fmla="*/ 477 w 1642"/>
              <a:gd name="T21" fmla="*/ 1552 h 1643"/>
              <a:gd name="T22" fmla="*/ 385 w 1642"/>
              <a:gd name="T23" fmla="*/ 1491 h 1643"/>
              <a:gd name="T24" fmla="*/ 340 w 1642"/>
              <a:gd name="T25" fmla="*/ 1452 h 1643"/>
              <a:gd name="T26" fmla="*/ 236 w 1642"/>
              <a:gd name="T27" fmla="*/ 1312 h 1643"/>
              <a:gd name="T28" fmla="*/ 393 w 1642"/>
              <a:gd name="T29" fmla="*/ 1465 h 1643"/>
              <a:gd name="T30" fmla="*/ 419 w 1642"/>
              <a:gd name="T31" fmla="*/ 1485 h 1643"/>
              <a:gd name="T32" fmla="*/ 483 w 1642"/>
              <a:gd name="T33" fmla="*/ 1554 h 1643"/>
              <a:gd name="T34" fmla="*/ 1314 w 1642"/>
              <a:gd name="T35" fmla="*/ 1440 h 1643"/>
              <a:gd name="T36" fmla="*/ 1412 w 1642"/>
              <a:gd name="T37" fmla="*/ 1342 h 1643"/>
              <a:gd name="T38" fmla="*/ 206 w 1642"/>
              <a:gd name="T39" fmla="*/ 1281 h 1643"/>
              <a:gd name="T40" fmla="*/ 1443 w 1642"/>
              <a:gd name="T41" fmla="*/ 1274 h 1643"/>
              <a:gd name="T42" fmla="*/ 1462 w 1642"/>
              <a:gd name="T43" fmla="*/ 1291 h 1643"/>
              <a:gd name="T44" fmla="*/ 123 w 1642"/>
              <a:gd name="T45" fmla="*/ 1218 h 1643"/>
              <a:gd name="T46" fmla="*/ 15 w 1642"/>
              <a:gd name="T47" fmla="*/ 947 h 1643"/>
              <a:gd name="T48" fmla="*/ 143 w 1642"/>
              <a:gd name="T49" fmla="*/ 1202 h 1643"/>
              <a:gd name="T50" fmla="*/ 1522 w 1642"/>
              <a:gd name="T51" fmla="*/ 1191 h 1643"/>
              <a:gd name="T52" fmla="*/ 1549 w 1642"/>
              <a:gd name="T53" fmla="*/ 1156 h 1643"/>
              <a:gd name="T54" fmla="*/ 1616 w 1642"/>
              <a:gd name="T55" fmla="*/ 817 h 1643"/>
              <a:gd name="T56" fmla="*/ 1637 w 1642"/>
              <a:gd name="T57" fmla="*/ 903 h 1643"/>
              <a:gd name="T58" fmla="*/ 9 w 1642"/>
              <a:gd name="T59" fmla="*/ 905 h 1643"/>
              <a:gd name="T60" fmla="*/ 2 w 1642"/>
              <a:gd name="T61" fmla="*/ 871 h 1643"/>
              <a:gd name="T62" fmla="*/ 73 w 1642"/>
              <a:gd name="T63" fmla="*/ 527 h 1643"/>
              <a:gd name="T64" fmla="*/ 16 w 1642"/>
              <a:gd name="T65" fmla="*/ 883 h 1643"/>
              <a:gd name="T66" fmla="*/ 1628 w 1642"/>
              <a:gd name="T67" fmla="*/ 787 h 1643"/>
              <a:gd name="T68" fmla="*/ 1492 w 1642"/>
              <a:gd name="T69" fmla="*/ 409 h 1643"/>
              <a:gd name="T70" fmla="*/ 1631 w 1642"/>
              <a:gd name="T71" fmla="*/ 701 h 1643"/>
              <a:gd name="T72" fmla="*/ 81 w 1642"/>
              <a:gd name="T73" fmla="*/ 495 h 1643"/>
              <a:gd name="T74" fmla="*/ 113 w 1642"/>
              <a:gd name="T75" fmla="*/ 477 h 1643"/>
              <a:gd name="T76" fmla="*/ 327 w 1642"/>
              <a:gd name="T77" fmla="*/ 204 h 1643"/>
              <a:gd name="T78" fmla="*/ 338 w 1642"/>
              <a:gd name="T79" fmla="*/ 229 h 1643"/>
              <a:gd name="T80" fmla="*/ 1464 w 1642"/>
              <a:gd name="T81" fmla="*/ 394 h 1643"/>
              <a:gd name="T82" fmla="*/ 1446 w 1642"/>
              <a:gd name="T83" fmla="*/ 367 h 1643"/>
              <a:gd name="T84" fmla="*/ 1257 w 1642"/>
              <a:gd name="T85" fmla="*/ 185 h 1643"/>
              <a:gd name="T86" fmla="*/ 1273 w 1642"/>
              <a:gd name="T87" fmla="*/ 166 h 1643"/>
              <a:gd name="T88" fmla="*/ 1455 w 1642"/>
              <a:gd name="T89" fmla="*/ 363 h 1643"/>
              <a:gd name="T90" fmla="*/ 361 w 1642"/>
              <a:gd name="T91" fmla="*/ 173 h 1643"/>
              <a:gd name="T92" fmla="*/ 391 w 1642"/>
              <a:gd name="T93" fmla="*/ 164 h 1643"/>
              <a:gd name="T94" fmla="*/ 465 w 1642"/>
              <a:gd name="T95" fmla="*/ 97 h 1643"/>
              <a:gd name="T96" fmla="*/ 478 w 1642"/>
              <a:gd name="T97" fmla="*/ 119 h 1643"/>
              <a:gd name="T98" fmla="*/ 1161 w 1642"/>
              <a:gd name="T99" fmla="*/ 115 h 1643"/>
              <a:gd name="T100" fmla="*/ 1172 w 1642"/>
              <a:gd name="T101" fmla="*/ 109 h 1643"/>
              <a:gd name="T102" fmla="*/ 988 w 1642"/>
              <a:gd name="T103" fmla="*/ 47 h 1643"/>
              <a:gd name="T104" fmla="*/ 914 w 1642"/>
              <a:gd name="T105" fmla="*/ 32 h 1643"/>
              <a:gd name="T106" fmla="*/ 782 w 1642"/>
              <a:gd name="T107" fmla="*/ 14 h 1643"/>
              <a:gd name="T108" fmla="*/ 917 w 1642"/>
              <a:gd name="T109" fmla="*/ 7 h 1643"/>
              <a:gd name="T110" fmla="*/ 994 w 1642"/>
              <a:gd name="T111" fmla="*/ 22 h 1643"/>
              <a:gd name="T112" fmla="*/ 1123 w 1642"/>
              <a:gd name="T113" fmla="*/ 96 h 1643"/>
              <a:gd name="T114" fmla="*/ 753 w 1642"/>
              <a:gd name="T115" fmla="*/ 29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2" h="1643">
                <a:moveTo>
                  <a:pt x="822" y="1643"/>
                </a:moveTo>
                <a:cubicBezTo>
                  <a:pt x="817" y="1643"/>
                  <a:pt x="812" y="1642"/>
                  <a:pt x="807" y="1642"/>
                </a:cubicBezTo>
                <a:cubicBezTo>
                  <a:pt x="726" y="1641"/>
                  <a:pt x="648" y="1626"/>
                  <a:pt x="574" y="1598"/>
                </a:cubicBezTo>
                <a:cubicBezTo>
                  <a:pt x="568" y="1595"/>
                  <a:pt x="561" y="1593"/>
                  <a:pt x="554" y="1590"/>
                </a:cubicBezTo>
                <a:cubicBezTo>
                  <a:pt x="548" y="1587"/>
                  <a:pt x="545" y="1580"/>
                  <a:pt x="547" y="1573"/>
                </a:cubicBezTo>
                <a:cubicBezTo>
                  <a:pt x="549" y="1569"/>
                  <a:pt x="554" y="1565"/>
                  <a:pt x="559" y="1565"/>
                </a:cubicBezTo>
                <a:cubicBezTo>
                  <a:pt x="561" y="1565"/>
                  <a:pt x="562" y="1566"/>
                  <a:pt x="564" y="1566"/>
                </a:cubicBezTo>
                <a:cubicBezTo>
                  <a:pt x="570" y="1569"/>
                  <a:pt x="577" y="1572"/>
                  <a:pt x="583" y="1574"/>
                </a:cubicBezTo>
                <a:cubicBezTo>
                  <a:pt x="654" y="1601"/>
                  <a:pt x="729" y="1615"/>
                  <a:pt x="807" y="1617"/>
                </a:cubicBezTo>
                <a:cubicBezTo>
                  <a:pt x="807" y="1617"/>
                  <a:pt x="807" y="1617"/>
                  <a:pt x="808" y="1617"/>
                </a:cubicBezTo>
                <a:cubicBezTo>
                  <a:pt x="812" y="1617"/>
                  <a:pt x="817" y="1617"/>
                  <a:pt x="822" y="1617"/>
                </a:cubicBezTo>
                <a:cubicBezTo>
                  <a:pt x="842" y="1617"/>
                  <a:pt x="863" y="1616"/>
                  <a:pt x="884" y="1614"/>
                </a:cubicBezTo>
                <a:cubicBezTo>
                  <a:pt x="886" y="1614"/>
                  <a:pt x="888" y="1614"/>
                  <a:pt x="890" y="1614"/>
                </a:cubicBezTo>
                <a:cubicBezTo>
                  <a:pt x="897" y="1613"/>
                  <a:pt x="904" y="1618"/>
                  <a:pt x="904" y="1625"/>
                </a:cubicBezTo>
                <a:cubicBezTo>
                  <a:pt x="905" y="1632"/>
                  <a:pt x="900" y="1638"/>
                  <a:pt x="893" y="1639"/>
                </a:cubicBezTo>
                <a:cubicBezTo>
                  <a:pt x="892" y="1639"/>
                  <a:pt x="892" y="1639"/>
                  <a:pt x="892" y="1639"/>
                </a:cubicBezTo>
                <a:cubicBezTo>
                  <a:pt x="890" y="1639"/>
                  <a:pt x="888" y="1639"/>
                  <a:pt x="886" y="1640"/>
                </a:cubicBezTo>
                <a:cubicBezTo>
                  <a:pt x="865" y="1642"/>
                  <a:pt x="843" y="1643"/>
                  <a:pt x="822" y="1643"/>
                </a:cubicBezTo>
                <a:close/>
                <a:moveTo>
                  <a:pt x="934" y="1633"/>
                </a:moveTo>
                <a:cubicBezTo>
                  <a:pt x="927" y="1633"/>
                  <a:pt x="922" y="1629"/>
                  <a:pt x="921" y="1623"/>
                </a:cubicBezTo>
                <a:cubicBezTo>
                  <a:pt x="921" y="1619"/>
                  <a:pt x="921" y="1616"/>
                  <a:pt x="923" y="1613"/>
                </a:cubicBezTo>
                <a:cubicBezTo>
                  <a:pt x="925" y="1610"/>
                  <a:pt x="928" y="1609"/>
                  <a:pt x="932" y="1608"/>
                </a:cubicBezTo>
                <a:cubicBezTo>
                  <a:pt x="938" y="1607"/>
                  <a:pt x="945" y="1612"/>
                  <a:pt x="946" y="1619"/>
                </a:cubicBezTo>
                <a:cubicBezTo>
                  <a:pt x="947" y="1622"/>
                  <a:pt x="946" y="1625"/>
                  <a:pt x="944" y="1628"/>
                </a:cubicBezTo>
                <a:cubicBezTo>
                  <a:pt x="942" y="1631"/>
                  <a:pt x="939" y="1633"/>
                  <a:pt x="936" y="1633"/>
                </a:cubicBezTo>
                <a:cubicBezTo>
                  <a:pt x="935" y="1633"/>
                  <a:pt x="935" y="1633"/>
                  <a:pt x="935" y="1633"/>
                </a:cubicBezTo>
                <a:cubicBezTo>
                  <a:pt x="935" y="1633"/>
                  <a:pt x="935" y="1633"/>
                  <a:pt x="935" y="1633"/>
                </a:cubicBezTo>
                <a:cubicBezTo>
                  <a:pt x="935" y="1633"/>
                  <a:pt x="934" y="1633"/>
                  <a:pt x="934" y="1633"/>
                </a:cubicBezTo>
                <a:close/>
                <a:moveTo>
                  <a:pt x="975" y="1625"/>
                </a:moveTo>
                <a:cubicBezTo>
                  <a:pt x="969" y="1625"/>
                  <a:pt x="964" y="1621"/>
                  <a:pt x="963" y="1615"/>
                </a:cubicBezTo>
                <a:cubicBezTo>
                  <a:pt x="962" y="1612"/>
                  <a:pt x="963" y="1609"/>
                  <a:pt x="964" y="1606"/>
                </a:cubicBezTo>
                <a:cubicBezTo>
                  <a:pt x="966" y="1603"/>
                  <a:pt x="969" y="1601"/>
                  <a:pt x="972" y="1600"/>
                </a:cubicBezTo>
                <a:cubicBezTo>
                  <a:pt x="993" y="1595"/>
                  <a:pt x="1013" y="1590"/>
                  <a:pt x="1033" y="1583"/>
                </a:cubicBezTo>
                <a:cubicBezTo>
                  <a:pt x="1033" y="1583"/>
                  <a:pt x="1033" y="1583"/>
                  <a:pt x="1033" y="1583"/>
                </a:cubicBezTo>
                <a:cubicBezTo>
                  <a:pt x="1042" y="1580"/>
                  <a:pt x="1051" y="1577"/>
                  <a:pt x="1060" y="1574"/>
                </a:cubicBezTo>
                <a:cubicBezTo>
                  <a:pt x="1063" y="1572"/>
                  <a:pt x="1066" y="1571"/>
                  <a:pt x="1069" y="1570"/>
                </a:cubicBezTo>
                <a:cubicBezTo>
                  <a:pt x="1069" y="1570"/>
                  <a:pt x="1069" y="1570"/>
                  <a:pt x="1069" y="1570"/>
                </a:cubicBezTo>
                <a:cubicBezTo>
                  <a:pt x="1074" y="1568"/>
                  <a:pt x="1079" y="1566"/>
                  <a:pt x="1083" y="1564"/>
                </a:cubicBezTo>
                <a:cubicBezTo>
                  <a:pt x="1084" y="1564"/>
                  <a:pt x="1086" y="1563"/>
                  <a:pt x="1087" y="1563"/>
                </a:cubicBezTo>
                <a:cubicBezTo>
                  <a:pt x="1107" y="1554"/>
                  <a:pt x="1107" y="1554"/>
                  <a:pt x="1107" y="1554"/>
                </a:cubicBezTo>
                <a:cubicBezTo>
                  <a:pt x="1117" y="1549"/>
                  <a:pt x="1128" y="1544"/>
                  <a:pt x="1138" y="1538"/>
                </a:cubicBezTo>
                <a:cubicBezTo>
                  <a:pt x="1164" y="1524"/>
                  <a:pt x="1164" y="1524"/>
                  <a:pt x="1164" y="1524"/>
                </a:cubicBezTo>
                <a:cubicBezTo>
                  <a:pt x="1165" y="1523"/>
                  <a:pt x="1167" y="1522"/>
                  <a:pt x="1169" y="1521"/>
                </a:cubicBezTo>
                <a:cubicBezTo>
                  <a:pt x="1170" y="1520"/>
                  <a:pt x="1171" y="1520"/>
                  <a:pt x="1172" y="1519"/>
                </a:cubicBezTo>
                <a:cubicBezTo>
                  <a:pt x="1181" y="1513"/>
                  <a:pt x="1191" y="1507"/>
                  <a:pt x="1200" y="1501"/>
                </a:cubicBezTo>
                <a:cubicBezTo>
                  <a:pt x="1223" y="1485"/>
                  <a:pt x="1245" y="1468"/>
                  <a:pt x="1266" y="1450"/>
                </a:cubicBezTo>
                <a:cubicBezTo>
                  <a:pt x="1271" y="1445"/>
                  <a:pt x="1280" y="1446"/>
                  <a:pt x="1284" y="1451"/>
                </a:cubicBezTo>
                <a:cubicBezTo>
                  <a:pt x="1286" y="1454"/>
                  <a:pt x="1287" y="1457"/>
                  <a:pt x="1287" y="1460"/>
                </a:cubicBezTo>
                <a:cubicBezTo>
                  <a:pt x="1287" y="1464"/>
                  <a:pt x="1285" y="1467"/>
                  <a:pt x="1283" y="1469"/>
                </a:cubicBezTo>
                <a:cubicBezTo>
                  <a:pt x="1261" y="1488"/>
                  <a:pt x="1238" y="1506"/>
                  <a:pt x="1215" y="1522"/>
                </a:cubicBezTo>
                <a:cubicBezTo>
                  <a:pt x="1214" y="1522"/>
                  <a:pt x="1214" y="1522"/>
                  <a:pt x="1214" y="1522"/>
                </a:cubicBezTo>
                <a:cubicBezTo>
                  <a:pt x="1214" y="1522"/>
                  <a:pt x="1214" y="1522"/>
                  <a:pt x="1214" y="1522"/>
                </a:cubicBezTo>
                <a:cubicBezTo>
                  <a:pt x="1205" y="1529"/>
                  <a:pt x="1195" y="1535"/>
                  <a:pt x="1185" y="1541"/>
                </a:cubicBezTo>
                <a:cubicBezTo>
                  <a:pt x="1184" y="1541"/>
                  <a:pt x="1183" y="1542"/>
                  <a:pt x="1182" y="1543"/>
                </a:cubicBezTo>
                <a:cubicBezTo>
                  <a:pt x="1180" y="1544"/>
                  <a:pt x="1179" y="1545"/>
                  <a:pt x="1176" y="1546"/>
                </a:cubicBezTo>
                <a:cubicBezTo>
                  <a:pt x="1176" y="1546"/>
                  <a:pt x="1176" y="1546"/>
                  <a:pt x="1176" y="1546"/>
                </a:cubicBezTo>
                <a:cubicBezTo>
                  <a:pt x="1150" y="1561"/>
                  <a:pt x="1150" y="1561"/>
                  <a:pt x="1150" y="1561"/>
                </a:cubicBezTo>
                <a:cubicBezTo>
                  <a:pt x="1140" y="1566"/>
                  <a:pt x="1129" y="1572"/>
                  <a:pt x="1118" y="1577"/>
                </a:cubicBezTo>
                <a:cubicBezTo>
                  <a:pt x="1115" y="1578"/>
                  <a:pt x="1115" y="1578"/>
                  <a:pt x="1115" y="1578"/>
                </a:cubicBezTo>
                <a:cubicBezTo>
                  <a:pt x="1097" y="1586"/>
                  <a:pt x="1097" y="1586"/>
                  <a:pt x="1097" y="1586"/>
                </a:cubicBezTo>
                <a:cubicBezTo>
                  <a:pt x="1096" y="1587"/>
                  <a:pt x="1094" y="1587"/>
                  <a:pt x="1093" y="1588"/>
                </a:cubicBezTo>
                <a:cubicBezTo>
                  <a:pt x="1088" y="1590"/>
                  <a:pt x="1083" y="1592"/>
                  <a:pt x="1078" y="1594"/>
                </a:cubicBezTo>
                <a:cubicBezTo>
                  <a:pt x="1075" y="1595"/>
                  <a:pt x="1072" y="1596"/>
                  <a:pt x="1069" y="1597"/>
                </a:cubicBezTo>
                <a:cubicBezTo>
                  <a:pt x="1060" y="1601"/>
                  <a:pt x="1051" y="1604"/>
                  <a:pt x="1041" y="1607"/>
                </a:cubicBezTo>
                <a:cubicBezTo>
                  <a:pt x="1021" y="1614"/>
                  <a:pt x="1000" y="1620"/>
                  <a:pt x="980" y="1624"/>
                </a:cubicBezTo>
                <a:cubicBezTo>
                  <a:pt x="980" y="1624"/>
                  <a:pt x="980" y="1624"/>
                  <a:pt x="980" y="1624"/>
                </a:cubicBezTo>
                <a:cubicBezTo>
                  <a:pt x="978" y="1625"/>
                  <a:pt x="978" y="1625"/>
                  <a:pt x="978" y="1625"/>
                </a:cubicBezTo>
                <a:cubicBezTo>
                  <a:pt x="977" y="1625"/>
                  <a:pt x="976" y="1625"/>
                  <a:pt x="975" y="1625"/>
                </a:cubicBezTo>
                <a:close/>
                <a:moveTo>
                  <a:pt x="520" y="1574"/>
                </a:moveTo>
                <a:cubicBezTo>
                  <a:pt x="518" y="1574"/>
                  <a:pt x="517" y="1573"/>
                  <a:pt x="515" y="1572"/>
                </a:cubicBezTo>
                <a:cubicBezTo>
                  <a:pt x="508" y="1569"/>
                  <a:pt x="506" y="1562"/>
                  <a:pt x="509" y="1555"/>
                </a:cubicBezTo>
                <a:cubicBezTo>
                  <a:pt x="511" y="1551"/>
                  <a:pt x="516" y="1548"/>
                  <a:pt x="520" y="1548"/>
                </a:cubicBezTo>
                <a:cubicBezTo>
                  <a:pt x="522" y="1548"/>
                  <a:pt x="524" y="1549"/>
                  <a:pt x="526" y="1549"/>
                </a:cubicBezTo>
                <a:cubicBezTo>
                  <a:pt x="532" y="1552"/>
                  <a:pt x="535" y="1560"/>
                  <a:pt x="532" y="1566"/>
                </a:cubicBezTo>
                <a:cubicBezTo>
                  <a:pt x="530" y="1571"/>
                  <a:pt x="525" y="1574"/>
                  <a:pt x="520" y="1574"/>
                </a:cubicBezTo>
                <a:close/>
                <a:moveTo>
                  <a:pt x="483" y="1554"/>
                </a:moveTo>
                <a:cubicBezTo>
                  <a:pt x="481" y="1554"/>
                  <a:pt x="478" y="1553"/>
                  <a:pt x="477" y="1552"/>
                </a:cubicBezTo>
                <a:cubicBezTo>
                  <a:pt x="462" y="1544"/>
                  <a:pt x="447" y="1535"/>
                  <a:pt x="433" y="1526"/>
                </a:cubicBezTo>
                <a:cubicBezTo>
                  <a:pt x="433" y="1526"/>
                  <a:pt x="433" y="1526"/>
                  <a:pt x="433" y="1526"/>
                </a:cubicBezTo>
                <a:cubicBezTo>
                  <a:pt x="417" y="1514"/>
                  <a:pt x="417" y="1514"/>
                  <a:pt x="417" y="1514"/>
                </a:cubicBezTo>
                <a:cubicBezTo>
                  <a:pt x="416" y="1514"/>
                  <a:pt x="415" y="1513"/>
                  <a:pt x="413" y="1512"/>
                </a:cubicBezTo>
                <a:cubicBezTo>
                  <a:pt x="410" y="1510"/>
                  <a:pt x="407" y="1508"/>
                  <a:pt x="404" y="1505"/>
                </a:cubicBezTo>
                <a:cubicBezTo>
                  <a:pt x="402" y="1504"/>
                  <a:pt x="401" y="1503"/>
                  <a:pt x="400" y="1502"/>
                </a:cubicBezTo>
                <a:cubicBezTo>
                  <a:pt x="385" y="1491"/>
                  <a:pt x="385" y="1491"/>
                  <a:pt x="385" y="1491"/>
                </a:cubicBezTo>
                <a:cubicBezTo>
                  <a:pt x="384" y="1490"/>
                  <a:pt x="383" y="1489"/>
                  <a:pt x="382" y="1489"/>
                </a:cubicBezTo>
                <a:cubicBezTo>
                  <a:pt x="381" y="1487"/>
                  <a:pt x="379" y="1486"/>
                  <a:pt x="377" y="1484"/>
                </a:cubicBezTo>
                <a:cubicBezTo>
                  <a:pt x="377" y="1484"/>
                  <a:pt x="377" y="1484"/>
                  <a:pt x="377" y="1484"/>
                </a:cubicBezTo>
                <a:cubicBezTo>
                  <a:pt x="355" y="1465"/>
                  <a:pt x="355" y="1465"/>
                  <a:pt x="355" y="1465"/>
                </a:cubicBezTo>
                <a:cubicBezTo>
                  <a:pt x="351" y="1462"/>
                  <a:pt x="348" y="1459"/>
                  <a:pt x="345" y="1456"/>
                </a:cubicBezTo>
                <a:cubicBezTo>
                  <a:pt x="343" y="1454"/>
                  <a:pt x="342" y="1453"/>
                  <a:pt x="340" y="1452"/>
                </a:cubicBezTo>
                <a:cubicBezTo>
                  <a:pt x="340" y="1452"/>
                  <a:pt x="340" y="1452"/>
                  <a:pt x="340" y="1452"/>
                </a:cubicBezTo>
                <a:cubicBezTo>
                  <a:pt x="326" y="1438"/>
                  <a:pt x="326" y="1438"/>
                  <a:pt x="326" y="1438"/>
                </a:cubicBezTo>
                <a:cubicBezTo>
                  <a:pt x="313" y="1425"/>
                  <a:pt x="313" y="1425"/>
                  <a:pt x="313" y="1425"/>
                </a:cubicBezTo>
                <a:cubicBezTo>
                  <a:pt x="217" y="1329"/>
                  <a:pt x="217" y="1329"/>
                  <a:pt x="217" y="1329"/>
                </a:cubicBezTo>
                <a:cubicBezTo>
                  <a:pt x="217" y="1329"/>
                  <a:pt x="217" y="1329"/>
                  <a:pt x="217" y="1329"/>
                </a:cubicBezTo>
                <a:cubicBezTo>
                  <a:pt x="215" y="1327"/>
                  <a:pt x="214" y="1324"/>
                  <a:pt x="214" y="1321"/>
                </a:cubicBezTo>
                <a:cubicBezTo>
                  <a:pt x="214" y="1317"/>
                  <a:pt x="215" y="1314"/>
                  <a:pt x="218" y="1312"/>
                </a:cubicBezTo>
                <a:cubicBezTo>
                  <a:pt x="222" y="1307"/>
                  <a:pt x="231" y="1307"/>
                  <a:pt x="236" y="1312"/>
                </a:cubicBezTo>
                <a:cubicBezTo>
                  <a:pt x="344" y="1420"/>
                  <a:pt x="344" y="1420"/>
                  <a:pt x="344" y="1420"/>
                </a:cubicBezTo>
                <a:cubicBezTo>
                  <a:pt x="358" y="1433"/>
                  <a:pt x="358" y="1433"/>
                  <a:pt x="358" y="1433"/>
                </a:cubicBezTo>
                <a:cubicBezTo>
                  <a:pt x="358" y="1433"/>
                  <a:pt x="358" y="1433"/>
                  <a:pt x="358" y="1433"/>
                </a:cubicBezTo>
                <a:cubicBezTo>
                  <a:pt x="359" y="1435"/>
                  <a:pt x="361" y="1436"/>
                  <a:pt x="363" y="1438"/>
                </a:cubicBezTo>
                <a:cubicBezTo>
                  <a:pt x="366" y="1441"/>
                  <a:pt x="368" y="1443"/>
                  <a:pt x="371" y="1446"/>
                </a:cubicBezTo>
                <a:cubicBezTo>
                  <a:pt x="371" y="1446"/>
                  <a:pt x="371" y="1446"/>
                  <a:pt x="371" y="1446"/>
                </a:cubicBezTo>
                <a:cubicBezTo>
                  <a:pt x="393" y="1465"/>
                  <a:pt x="393" y="1465"/>
                  <a:pt x="393" y="1465"/>
                </a:cubicBezTo>
                <a:cubicBezTo>
                  <a:pt x="395" y="1466"/>
                  <a:pt x="396" y="1467"/>
                  <a:pt x="398" y="1468"/>
                </a:cubicBezTo>
                <a:cubicBezTo>
                  <a:pt x="399" y="1469"/>
                  <a:pt x="400" y="1470"/>
                  <a:pt x="401" y="1471"/>
                </a:cubicBezTo>
                <a:cubicBezTo>
                  <a:pt x="401" y="1471"/>
                  <a:pt x="401" y="1471"/>
                  <a:pt x="401" y="1471"/>
                </a:cubicBezTo>
                <a:cubicBezTo>
                  <a:pt x="401" y="1471"/>
                  <a:pt x="401" y="1471"/>
                  <a:pt x="401" y="1471"/>
                </a:cubicBezTo>
                <a:cubicBezTo>
                  <a:pt x="416" y="1483"/>
                  <a:pt x="416" y="1483"/>
                  <a:pt x="416" y="1483"/>
                </a:cubicBezTo>
                <a:cubicBezTo>
                  <a:pt x="417" y="1483"/>
                  <a:pt x="418" y="1484"/>
                  <a:pt x="419" y="1485"/>
                </a:cubicBezTo>
                <a:cubicBezTo>
                  <a:pt x="419" y="1485"/>
                  <a:pt x="419" y="1485"/>
                  <a:pt x="419" y="1485"/>
                </a:cubicBezTo>
                <a:cubicBezTo>
                  <a:pt x="422" y="1487"/>
                  <a:pt x="425" y="1489"/>
                  <a:pt x="429" y="1492"/>
                </a:cubicBezTo>
                <a:cubicBezTo>
                  <a:pt x="430" y="1492"/>
                  <a:pt x="430" y="1493"/>
                  <a:pt x="431" y="1494"/>
                </a:cubicBezTo>
                <a:cubicBezTo>
                  <a:pt x="447" y="1505"/>
                  <a:pt x="447" y="1505"/>
                  <a:pt x="447" y="1505"/>
                </a:cubicBezTo>
                <a:cubicBezTo>
                  <a:pt x="461" y="1514"/>
                  <a:pt x="475" y="1522"/>
                  <a:pt x="489" y="1530"/>
                </a:cubicBezTo>
                <a:cubicBezTo>
                  <a:pt x="492" y="1532"/>
                  <a:pt x="494" y="1535"/>
                  <a:pt x="495" y="1538"/>
                </a:cubicBezTo>
                <a:cubicBezTo>
                  <a:pt x="496" y="1541"/>
                  <a:pt x="496" y="1545"/>
                  <a:pt x="494" y="1548"/>
                </a:cubicBezTo>
                <a:cubicBezTo>
                  <a:pt x="492" y="1552"/>
                  <a:pt x="487" y="1554"/>
                  <a:pt x="483" y="1554"/>
                </a:cubicBezTo>
                <a:close/>
                <a:moveTo>
                  <a:pt x="1305" y="1443"/>
                </a:moveTo>
                <a:cubicBezTo>
                  <a:pt x="1302" y="1443"/>
                  <a:pt x="1299" y="1442"/>
                  <a:pt x="1296" y="1439"/>
                </a:cubicBezTo>
                <a:cubicBezTo>
                  <a:pt x="1294" y="1437"/>
                  <a:pt x="1293" y="1434"/>
                  <a:pt x="1293" y="1430"/>
                </a:cubicBezTo>
                <a:cubicBezTo>
                  <a:pt x="1293" y="1427"/>
                  <a:pt x="1294" y="1424"/>
                  <a:pt x="1297" y="1421"/>
                </a:cubicBezTo>
                <a:cubicBezTo>
                  <a:pt x="1302" y="1417"/>
                  <a:pt x="1310" y="1417"/>
                  <a:pt x="1315" y="1422"/>
                </a:cubicBezTo>
                <a:cubicBezTo>
                  <a:pt x="1317" y="1424"/>
                  <a:pt x="1318" y="1428"/>
                  <a:pt x="1318" y="1431"/>
                </a:cubicBezTo>
                <a:cubicBezTo>
                  <a:pt x="1318" y="1434"/>
                  <a:pt x="1317" y="1437"/>
                  <a:pt x="1314" y="1440"/>
                </a:cubicBezTo>
                <a:cubicBezTo>
                  <a:pt x="1312" y="1442"/>
                  <a:pt x="1309" y="1443"/>
                  <a:pt x="1305" y="1443"/>
                </a:cubicBezTo>
                <a:close/>
                <a:moveTo>
                  <a:pt x="1336" y="1413"/>
                </a:moveTo>
                <a:cubicBezTo>
                  <a:pt x="1332" y="1413"/>
                  <a:pt x="1329" y="1412"/>
                  <a:pt x="1327" y="1410"/>
                </a:cubicBezTo>
                <a:cubicBezTo>
                  <a:pt x="1322" y="1405"/>
                  <a:pt x="1322" y="1397"/>
                  <a:pt x="1327" y="1392"/>
                </a:cubicBezTo>
                <a:cubicBezTo>
                  <a:pt x="1394" y="1324"/>
                  <a:pt x="1394" y="1324"/>
                  <a:pt x="1394" y="1324"/>
                </a:cubicBezTo>
                <a:cubicBezTo>
                  <a:pt x="1399" y="1319"/>
                  <a:pt x="1408" y="1319"/>
                  <a:pt x="1412" y="1324"/>
                </a:cubicBezTo>
                <a:cubicBezTo>
                  <a:pt x="1417" y="1329"/>
                  <a:pt x="1417" y="1337"/>
                  <a:pt x="1412" y="1342"/>
                </a:cubicBezTo>
                <a:cubicBezTo>
                  <a:pt x="1345" y="1410"/>
                  <a:pt x="1345" y="1410"/>
                  <a:pt x="1345" y="1410"/>
                </a:cubicBezTo>
                <a:cubicBezTo>
                  <a:pt x="1342" y="1412"/>
                  <a:pt x="1339" y="1413"/>
                  <a:pt x="1336" y="1413"/>
                </a:cubicBezTo>
                <a:close/>
                <a:moveTo>
                  <a:pt x="197" y="1303"/>
                </a:moveTo>
                <a:cubicBezTo>
                  <a:pt x="193" y="1303"/>
                  <a:pt x="190" y="1302"/>
                  <a:pt x="188" y="1299"/>
                </a:cubicBezTo>
                <a:cubicBezTo>
                  <a:pt x="185" y="1297"/>
                  <a:pt x="184" y="1293"/>
                  <a:pt x="184" y="1290"/>
                </a:cubicBezTo>
                <a:cubicBezTo>
                  <a:pt x="184" y="1287"/>
                  <a:pt x="186" y="1283"/>
                  <a:pt x="188" y="1281"/>
                </a:cubicBezTo>
                <a:cubicBezTo>
                  <a:pt x="193" y="1276"/>
                  <a:pt x="202" y="1277"/>
                  <a:pt x="206" y="1281"/>
                </a:cubicBezTo>
                <a:cubicBezTo>
                  <a:pt x="209" y="1284"/>
                  <a:pt x="210" y="1287"/>
                  <a:pt x="210" y="1291"/>
                </a:cubicBezTo>
                <a:cubicBezTo>
                  <a:pt x="210" y="1294"/>
                  <a:pt x="208" y="1297"/>
                  <a:pt x="206" y="1299"/>
                </a:cubicBezTo>
                <a:cubicBezTo>
                  <a:pt x="203" y="1302"/>
                  <a:pt x="200" y="1303"/>
                  <a:pt x="197" y="1303"/>
                </a:cubicBezTo>
                <a:close/>
                <a:moveTo>
                  <a:pt x="1453" y="1295"/>
                </a:moveTo>
                <a:cubicBezTo>
                  <a:pt x="1449" y="1295"/>
                  <a:pt x="1446" y="1294"/>
                  <a:pt x="1444" y="1292"/>
                </a:cubicBezTo>
                <a:cubicBezTo>
                  <a:pt x="1442" y="1289"/>
                  <a:pt x="1440" y="1286"/>
                  <a:pt x="1440" y="1283"/>
                </a:cubicBezTo>
                <a:cubicBezTo>
                  <a:pt x="1440" y="1279"/>
                  <a:pt x="1441" y="1276"/>
                  <a:pt x="1443" y="1274"/>
                </a:cubicBezTo>
                <a:cubicBezTo>
                  <a:pt x="1462" y="1253"/>
                  <a:pt x="1479" y="1231"/>
                  <a:pt x="1495" y="1208"/>
                </a:cubicBezTo>
                <a:cubicBezTo>
                  <a:pt x="1497" y="1205"/>
                  <a:pt x="1501" y="1203"/>
                  <a:pt x="1505" y="1203"/>
                </a:cubicBezTo>
                <a:cubicBezTo>
                  <a:pt x="1508" y="1203"/>
                  <a:pt x="1510" y="1204"/>
                  <a:pt x="1513" y="1205"/>
                </a:cubicBezTo>
                <a:cubicBezTo>
                  <a:pt x="1515" y="1207"/>
                  <a:pt x="1517" y="1210"/>
                  <a:pt x="1518" y="1213"/>
                </a:cubicBezTo>
                <a:cubicBezTo>
                  <a:pt x="1518" y="1217"/>
                  <a:pt x="1518" y="1220"/>
                  <a:pt x="1516" y="1223"/>
                </a:cubicBezTo>
                <a:cubicBezTo>
                  <a:pt x="1499" y="1246"/>
                  <a:pt x="1481" y="1269"/>
                  <a:pt x="1462" y="1290"/>
                </a:cubicBezTo>
                <a:cubicBezTo>
                  <a:pt x="1462" y="1291"/>
                  <a:pt x="1462" y="1291"/>
                  <a:pt x="1462" y="1291"/>
                </a:cubicBezTo>
                <a:cubicBezTo>
                  <a:pt x="1460" y="1293"/>
                  <a:pt x="1456" y="1295"/>
                  <a:pt x="1453" y="1295"/>
                </a:cubicBezTo>
                <a:close/>
                <a:moveTo>
                  <a:pt x="169" y="1271"/>
                </a:moveTo>
                <a:cubicBezTo>
                  <a:pt x="165" y="1271"/>
                  <a:pt x="162" y="1269"/>
                  <a:pt x="159" y="1267"/>
                </a:cubicBezTo>
                <a:cubicBezTo>
                  <a:pt x="158" y="1265"/>
                  <a:pt x="158" y="1265"/>
                  <a:pt x="158" y="1265"/>
                </a:cubicBezTo>
                <a:cubicBezTo>
                  <a:pt x="150" y="1255"/>
                  <a:pt x="142" y="1245"/>
                  <a:pt x="134" y="1234"/>
                </a:cubicBezTo>
                <a:cubicBezTo>
                  <a:pt x="134" y="1234"/>
                  <a:pt x="134" y="1234"/>
                  <a:pt x="134" y="1234"/>
                </a:cubicBezTo>
                <a:cubicBezTo>
                  <a:pt x="123" y="1218"/>
                  <a:pt x="123" y="1218"/>
                  <a:pt x="123" y="1218"/>
                </a:cubicBezTo>
                <a:cubicBezTo>
                  <a:pt x="122" y="1217"/>
                  <a:pt x="122" y="1217"/>
                  <a:pt x="121" y="1216"/>
                </a:cubicBezTo>
                <a:cubicBezTo>
                  <a:pt x="118" y="1211"/>
                  <a:pt x="115" y="1207"/>
                  <a:pt x="112" y="1201"/>
                </a:cubicBezTo>
                <a:cubicBezTo>
                  <a:pt x="111" y="1200"/>
                  <a:pt x="110" y="1198"/>
                  <a:pt x="109" y="1196"/>
                </a:cubicBezTo>
                <a:cubicBezTo>
                  <a:pt x="82" y="1153"/>
                  <a:pt x="59" y="1107"/>
                  <a:pt x="42" y="1059"/>
                </a:cubicBezTo>
                <a:cubicBezTo>
                  <a:pt x="30" y="1027"/>
                  <a:pt x="20" y="992"/>
                  <a:pt x="14" y="957"/>
                </a:cubicBezTo>
                <a:cubicBezTo>
                  <a:pt x="14" y="957"/>
                  <a:pt x="14" y="957"/>
                  <a:pt x="14" y="957"/>
                </a:cubicBezTo>
                <a:cubicBezTo>
                  <a:pt x="13" y="953"/>
                  <a:pt x="14" y="950"/>
                  <a:pt x="15" y="947"/>
                </a:cubicBezTo>
                <a:cubicBezTo>
                  <a:pt x="17" y="944"/>
                  <a:pt x="20" y="943"/>
                  <a:pt x="24" y="942"/>
                </a:cubicBezTo>
                <a:cubicBezTo>
                  <a:pt x="30" y="941"/>
                  <a:pt x="37" y="945"/>
                  <a:pt x="39" y="952"/>
                </a:cubicBezTo>
                <a:cubicBezTo>
                  <a:pt x="45" y="986"/>
                  <a:pt x="54" y="1020"/>
                  <a:pt x="66" y="1051"/>
                </a:cubicBezTo>
                <a:cubicBezTo>
                  <a:pt x="82" y="1097"/>
                  <a:pt x="104" y="1141"/>
                  <a:pt x="130" y="1183"/>
                </a:cubicBezTo>
                <a:cubicBezTo>
                  <a:pt x="131" y="1184"/>
                  <a:pt x="132" y="1186"/>
                  <a:pt x="133" y="1188"/>
                </a:cubicBezTo>
                <a:cubicBezTo>
                  <a:pt x="133" y="1188"/>
                  <a:pt x="133" y="1188"/>
                  <a:pt x="133" y="1188"/>
                </a:cubicBezTo>
                <a:cubicBezTo>
                  <a:pt x="136" y="1193"/>
                  <a:pt x="139" y="1197"/>
                  <a:pt x="143" y="1202"/>
                </a:cubicBezTo>
                <a:cubicBezTo>
                  <a:pt x="155" y="1219"/>
                  <a:pt x="155" y="1219"/>
                  <a:pt x="155" y="1219"/>
                </a:cubicBezTo>
                <a:cubicBezTo>
                  <a:pt x="163" y="1230"/>
                  <a:pt x="171" y="1240"/>
                  <a:pt x="178" y="1249"/>
                </a:cubicBezTo>
                <a:cubicBezTo>
                  <a:pt x="179" y="1250"/>
                  <a:pt x="179" y="1250"/>
                  <a:pt x="179" y="1250"/>
                </a:cubicBezTo>
                <a:cubicBezTo>
                  <a:pt x="183" y="1255"/>
                  <a:pt x="183" y="1263"/>
                  <a:pt x="177" y="1268"/>
                </a:cubicBezTo>
                <a:cubicBezTo>
                  <a:pt x="175" y="1270"/>
                  <a:pt x="172" y="1271"/>
                  <a:pt x="169" y="1271"/>
                </a:cubicBezTo>
                <a:close/>
                <a:moveTo>
                  <a:pt x="1528" y="1193"/>
                </a:moveTo>
                <a:cubicBezTo>
                  <a:pt x="1526" y="1193"/>
                  <a:pt x="1524" y="1192"/>
                  <a:pt x="1522" y="1191"/>
                </a:cubicBezTo>
                <a:cubicBezTo>
                  <a:pt x="1516" y="1187"/>
                  <a:pt x="1514" y="1180"/>
                  <a:pt x="1518" y="1174"/>
                </a:cubicBezTo>
                <a:cubicBezTo>
                  <a:pt x="1520" y="1170"/>
                  <a:pt x="1524" y="1167"/>
                  <a:pt x="1528" y="1167"/>
                </a:cubicBezTo>
                <a:cubicBezTo>
                  <a:pt x="1531" y="1167"/>
                  <a:pt x="1533" y="1168"/>
                  <a:pt x="1535" y="1169"/>
                </a:cubicBezTo>
                <a:cubicBezTo>
                  <a:pt x="1538" y="1171"/>
                  <a:pt x="1540" y="1174"/>
                  <a:pt x="1541" y="1177"/>
                </a:cubicBezTo>
                <a:cubicBezTo>
                  <a:pt x="1542" y="1180"/>
                  <a:pt x="1541" y="1184"/>
                  <a:pt x="1539" y="1187"/>
                </a:cubicBezTo>
                <a:cubicBezTo>
                  <a:pt x="1537" y="1191"/>
                  <a:pt x="1533" y="1193"/>
                  <a:pt x="1528" y="1193"/>
                </a:cubicBezTo>
                <a:close/>
                <a:moveTo>
                  <a:pt x="1549" y="1156"/>
                </a:moveTo>
                <a:cubicBezTo>
                  <a:pt x="1547" y="1156"/>
                  <a:pt x="1545" y="1156"/>
                  <a:pt x="1543" y="1155"/>
                </a:cubicBezTo>
                <a:cubicBezTo>
                  <a:pt x="1537" y="1151"/>
                  <a:pt x="1535" y="1144"/>
                  <a:pt x="1538" y="1137"/>
                </a:cubicBezTo>
                <a:cubicBezTo>
                  <a:pt x="1560" y="1096"/>
                  <a:pt x="1577" y="1053"/>
                  <a:pt x="1590" y="1008"/>
                </a:cubicBezTo>
                <a:cubicBezTo>
                  <a:pt x="1600" y="973"/>
                  <a:pt x="1607" y="937"/>
                  <a:pt x="1612" y="900"/>
                </a:cubicBezTo>
                <a:cubicBezTo>
                  <a:pt x="1613" y="886"/>
                  <a:pt x="1614" y="872"/>
                  <a:pt x="1615" y="858"/>
                </a:cubicBezTo>
                <a:cubicBezTo>
                  <a:pt x="1616" y="846"/>
                  <a:pt x="1616" y="834"/>
                  <a:pt x="1616" y="822"/>
                </a:cubicBezTo>
                <a:cubicBezTo>
                  <a:pt x="1616" y="820"/>
                  <a:pt x="1616" y="819"/>
                  <a:pt x="1616" y="817"/>
                </a:cubicBezTo>
                <a:cubicBezTo>
                  <a:pt x="1616" y="814"/>
                  <a:pt x="1617" y="810"/>
                  <a:pt x="1620" y="808"/>
                </a:cubicBezTo>
                <a:cubicBezTo>
                  <a:pt x="1622" y="805"/>
                  <a:pt x="1625" y="804"/>
                  <a:pt x="1629" y="804"/>
                </a:cubicBezTo>
                <a:cubicBezTo>
                  <a:pt x="1629" y="804"/>
                  <a:pt x="1629" y="804"/>
                  <a:pt x="1629" y="804"/>
                </a:cubicBezTo>
                <a:cubicBezTo>
                  <a:pt x="1636" y="804"/>
                  <a:pt x="1642" y="810"/>
                  <a:pt x="1642" y="817"/>
                </a:cubicBezTo>
                <a:cubicBezTo>
                  <a:pt x="1642" y="819"/>
                  <a:pt x="1642" y="820"/>
                  <a:pt x="1642" y="822"/>
                </a:cubicBezTo>
                <a:cubicBezTo>
                  <a:pt x="1642" y="834"/>
                  <a:pt x="1641" y="847"/>
                  <a:pt x="1641" y="859"/>
                </a:cubicBezTo>
                <a:cubicBezTo>
                  <a:pt x="1640" y="874"/>
                  <a:pt x="1639" y="889"/>
                  <a:pt x="1637" y="903"/>
                </a:cubicBezTo>
                <a:cubicBezTo>
                  <a:pt x="1632" y="941"/>
                  <a:pt x="1625" y="979"/>
                  <a:pt x="1615" y="1015"/>
                </a:cubicBezTo>
                <a:cubicBezTo>
                  <a:pt x="1601" y="1061"/>
                  <a:pt x="1583" y="1106"/>
                  <a:pt x="1561" y="1149"/>
                </a:cubicBezTo>
                <a:cubicBezTo>
                  <a:pt x="1558" y="1153"/>
                  <a:pt x="1554" y="1156"/>
                  <a:pt x="1549" y="1156"/>
                </a:cubicBezTo>
                <a:close/>
                <a:moveTo>
                  <a:pt x="19" y="925"/>
                </a:moveTo>
                <a:cubicBezTo>
                  <a:pt x="13" y="925"/>
                  <a:pt x="7" y="920"/>
                  <a:pt x="7" y="914"/>
                </a:cubicBezTo>
                <a:cubicBezTo>
                  <a:pt x="7" y="914"/>
                  <a:pt x="7" y="914"/>
                  <a:pt x="7" y="914"/>
                </a:cubicBezTo>
                <a:cubicBezTo>
                  <a:pt x="6" y="911"/>
                  <a:pt x="7" y="907"/>
                  <a:pt x="9" y="905"/>
                </a:cubicBezTo>
                <a:cubicBezTo>
                  <a:pt x="11" y="902"/>
                  <a:pt x="14" y="900"/>
                  <a:pt x="18" y="900"/>
                </a:cubicBezTo>
                <a:cubicBezTo>
                  <a:pt x="24" y="899"/>
                  <a:pt x="31" y="904"/>
                  <a:pt x="32" y="911"/>
                </a:cubicBezTo>
                <a:cubicBezTo>
                  <a:pt x="32" y="914"/>
                  <a:pt x="31" y="918"/>
                  <a:pt x="29" y="920"/>
                </a:cubicBezTo>
                <a:cubicBezTo>
                  <a:pt x="27" y="923"/>
                  <a:pt x="24" y="925"/>
                  <a:pt x="21" y="925"/>
                </a:cubicBezTo>
                <a:cubicBezTo>
                  <a:pt x="20" y="925"/>
                  <a:pt x="20" y="925"/>
                  <a:pt x="19" y="925"/>
                </a:cubicBezTo>
                <a:close/>
                <a:moveTo>
                  <a:pt x="15" y="883"/>
                </a:moveTo>
                <a:cubicBezTo>
                  <a:pt x="8" y="883"/>
                  <a:pt x="3" y="878"/>
                  <a:pt x="2" y="871"/>
                </a:cubicBezTo>
                <a:cubicBezTo>
                  <a:pt x="1" y="855"/>
                  <a:pt x="0" y="838"/>
                  <a:pt x="0" y="822"/>
                </a:cubicBezTo>
                <a:cubicBezTo>
                  <a:pt x="0" y="809"/>
                  <a:pt x="1" y="797"/>
                  <a:pt x="1" y="785"/>
                </a:cubicBezTo>
                <a:cubicBezTo>
                  <a:pt x="5" y="719"/>
                  <a:pt x="17" y="655"/>
                  <a:pt x="39" y="592"/>
                </a:cubicBezTo>
                <a:cubicBezTo>
                  <a:pt x="45" y="573"/>
                  <a:pt x="53" y="553"/>
                  <a:pt x="62" y="534"/>
                </a:cubicBezTo>
                <a:cubicBezTo>
                  <a:pt x="62" y="533"/>
                  <a:pt x="62" y="533"/>
                  <a:pt x="62" y="533"/>
                </a:cubicBezTo>
                <a:cubicBezTo>
                  <a:pt x="62" y="533"/>
                  <a:pt x="62" y="533"/>
                  <a:pt x="62" y="533"/>
                </a:cubicBezTo>
                <a:cubicBezTo>
                  <a:pt x="64" y="529"/>
                  <a:pt x="69" y="527"/>
                  <a:pt x="73" y="527"/>
                </a:cubicBezTo>
                <a:cubicBezTo>
                  <a:pt x="75" y="527"/>
                  <a:pt x="77" y="527"/>
                  <a:pt x="79" y="528"/>
                </a:cubicBezTo>
                <a:cubicBezTo>
                  <a:pt x="85" y="531"/>
                  <a:pt x="88" y="538"/>
                  <a:pt x="85" y="545"/>
                </a:cubicBezTo>
                <a:cubicBezTo>
                  <a:pt x="77" y="563"/>
                  <a:pt x="69" y="582"/>
                  <a:pt x="63" y="601"/>
                </a:cubicBezTo>
                <a:cubicBezTo>
                  <a:pt x="42" y="661"/>
                  <a:pt x="30" y="723"/>
                  <a:pt x="27" y="786"/>
                </a:cubicBezTo>
                <a:cubicBezTo>
                  <a:pt x="26" y="798"/>
                  <a:pt x="26" y="810"/>
                  <a:pt x="26" y="822"/>
                </a:cubicBezTo>
                <a:cubicBezTo>
                  <a:pt x="26" y="838"/>
                  <a:pt x="26" y="854"/>
                  <a:pt x="28" y="869"/>
                </a:cubicBezTo>
                <a:cubicBezTo>
                  <a:pt x="28" y="876"/>
                  <a:pt x="23" y="882"/>
                  <a:pt x="16" y="883"/>
                </a:cubicBezTo>
                <a:cubicBezTo>
                  <a:pt x="15" y="883"/>
                  <a:pt x="15" y="883"/>
                  <a:pt x="15" y="883"/>
                </a:cubicBezTo>
                <a:close/>
                <a:moveTo>
                  <a:pt x="1627" y="787"/>
                </a:moveTo>
                <a:cubicBezTo>
                  <a:pt x="1621" y="787"/>
                  <a:pt x="1615" y="782"/>
                  <a:pt x="1615" y="775"/>
                </a:cubicBezTo>
                <a:cubicBezTo>
                  <a:pt x="1614" y="768"/>
                  <a:pt x="1619" y="762"/>
                  <a:pt x="1626" y="762"/>
                </a:cubicBezTo>
                <a:cubicBezTo>
                  <a:pt x="1634" y="761"/>
                  <a:pt x="1639" y="767"/>
                  <a:pt x="1640" y="774"/>
                </a:cubicBezTo>
                <a:cubicBezTo>
                  <a:pt x="1640" y="774"/>
                  <a:pt x="1640" y="774"/>
                  <a:pt x="1640" y="774"/>
                </a:cubicBezTo>
                <a:cubicBezTo>
                  <a:pt x="1640" y="781"/>
                  <a:pt x="1635" y="787"/>
                  <a:pt x="1628" y="787"/>
                </a:cubicBezTo>
                <a:cubicBezTo>
                  <a:pt x="1628" y="787"/>
                  <a:pt x="1628" y="787"/>
                  <a:pt x="1627" y="787"/>
                </a:cubicBezTo>
                <a:close/>
                <a:moveTo>
                  <a:pt x="1623" y="745"/>
                </a:moveTo>
                <a:cubicBezTo>
                  <a:pt x="1617" y="745"/>
                  <a:pt x="1611" y="740"/>
                  <a:pt x="1610" y="734"/>
                </a:cubicBezTo>
                <a:cubicBezTo>
                  <a:pt x="1609" y="725"/>
                  <a:pt x="1608" y="715"/>
                  <a:pt x="1606" y="705"/>
                </a:cubicBezTo>
                <a:cubicBezTo>
                  <a:pt x="1594" y="633"/>
                  <a:pt x="1570" y="563"/>
                  <a:pt x="1534" y="498"/>
                </a:cubicBezTo>
                <a:cubicBezTo>
                  <a:pt x="1520" y="473"/>
                  <a:pt x="1506" y="450"/>
                  <a:pt x="1489" y="427"/>
                </a:cubicBezTo>
                <a:cubicBezTo>
                  <a:pt x="1485" y="421"/>
                  <a:pt x="1487" y="413"/>
                  <a:pt x="1492" y="409"/>
                </a:cubicBezTo>
                <a:cubicBezTo>
                  <a:pt x="1495" y="408"/>
                  <a:pt x="1497" y="407"/>
                  <a:pt x="1500" y="407"/>
                </a:cubicBezTo>
                <a:cubicBezTo>
                  <a:pt x="1504" y="407"/>
                  <a:pt x="1508" y="409"/>
                  <a:pt x="1510" y="412"/>
                </a:cubicBezTo>
                <a:cubicBezTo>
                  <a:pt x="1527" y="435"/>
                  <a:pt x="1542" y="460"/>
                  <a:pt x="1556" y="485"/>
                </a:cubicBezTo>
                <a:cubicBezTo>
                  <a:pt x="1556" y="485"/>
                  <a:pt x="1556" y="485"/>
                  <a:pt x="1556" y="485"/>
                </a:cubicBezTo>
                <a:cubicBezTo>
                  <a:pt x="1556" y="485"/>
                  <a:pt x="1556" y="485"/>
                  <a:pt x="1556" y="485"/>
                </a:cubicBezTo>
                <a:cubicBezTo>
                  <a:pt x="1556" y="486"/>
                  <a:pt x="1556" y="486"/>
                  <a:pt x="1556" y="486"/>
                </a:cubicBezTo>
                <a:cubicBezTo>
                  <a:pt x="1593" y="554"/>
                  <a:pt x="1619" y="626"/>
                  <a:pt x="1631" y="701"/>
                </a:cubicBezTo>
                <a:cubicBezTo>
                  <a:pt x="1633" y="711"/>
                  <a:pt x="1634" y="721"/>
                  <a:pt x="1636" y="731"/>
                </a:cubicBezTo>
                <a:cubicBezTo>
                  <a:pt x="1637" y="738"/>
                  <a:pt x="1632" y="744"/>
                  <a:pt x="1625" y="745"/>
                </a:cubicBezTo>
                <a:cubicBezTo>
                  <a:pt x="1624" y="745"/>
                  <a:pt x="1624" y="745"/>
                  <a:pt x="1623" y="745"/>
                </a:cubicBezTo>
                <a:close/>
                <a:moveTo>
                  <a:pt x="92" y="514"/>
                </a:moveTo>
                <a:cubicBezTo>
                  <a:pt x="90" y="514"/>
                  <a:pt x="88" y="514"/>
                  <a:pt x="86" y="513"/>
                </a:cubicBezTo>
                <a:cubicBezTo>
                  <a:pt x="83" y="511"/>
                  <a:pt x="81" y="508"/>
                  <a:pt x="80" y="505"/>
                </a:cubicBezTo>
                <a:cubicBezTo>
                  <a:pt x="79" y="502"/>
                  <a:pt x="79" y="498"/>
                  <a:pt x="81" y="495"/>
                </a:cubicBezTo>
                <a:cubicBezTo>
                  <a:pt x="81" y="495"/>
                  <a:pt x="81" y="495"/>
                  <a:pt x="81" y="495"/>
                </a:cubicBezTo>
                <a:cubicBezTo>
                  <a:pt x="81" y="495"/>
                  <a:pt x="81" y="495"/>
                  <a:pt x="81" y="495"/>
                </a:cubicBezTo>
                <a:cubicBezTo>
                  <a:pt x="83" y="491"/>
                  <a:pt x="87" y="489"/>
                  <a:pt x="92" y="489"/>
                </a:cubicBezTo>
                <a:cubicBezTo>
                  <a:pt x="94" y="489"/>
                  <a:pt x="96" y="489"/>
                  <a:pt x="98" y="490"/>
                </a:cubicBezTo>
                <a:cubicBezTo>
                  <a:pt x="104" y="493"/>
                  <a:pt x="106" y="501"/>
                  <a:pt x="103" y="507"/>
                </a:cubicBezTo>
                <a:cubicBezTo>
                  <a:pt x="101" y="511"/>
                  <a:pt x="97" y="514"/>
                  <a:pt x="92" y="514"/>
                </a:cubicBezTo>
                <a:close/>
                <a:moveTo>
                  <a:pt x="113" y="477"/>
                </a:moveTo>
                <a:cubicBezTo>
                  <a:pt x="110" y="477"/>
                  <a:pt x="108" y="476"/>
                  <a:pt x="106" y="475"/>
                </a:cubicBezTo>
                <a:cubicBezTo>
                  <a:pt x="100" y="472"/>
                  <a:pt x="98" y="464"/>
                  <a:pt x="102" y="458"/>
                </a:cubicBezTo>
                <a:cubicBezTo>
                  <a:pt x="117" y="433"/>
                  <a:pt x="133" y="409"/>
                  <a:pt x="151" y="387"/>
                </a:cubicBezTo>
                <a:cubicBezTo>
                  <a:pt x="168" y="365"/>
                  <a:pt x="186" y="345"/>
                  <a:pt x="206" y="325"/>
                </a:cubicBezTo>
                <a:cubicBezTo>
                  <a:pt x="320" y="211"/>
                  <a:pt x="320" y="211"/>
                  <a:pt x="320" y="211"/>
                </a:cubicBezTo>
                <a:cubicBezTo>
                  <a:pt x="321" y="210"/>
                  <a:pt x="321" y="210"/>
                  <a:pt x="322" y="209"/>
                </a:cubicBezTo>
                <a:cubicBezTo>
                  <a:pt x="323" y="208"/>
                  <a:pt x="325" y="206"/>
                  <a:pt x="327" y="204"/>
                </a:cubicBezTo>
                <a:cubicBezTo>
                  <a:pt x="329" y="202"/>
                  <a:pt x="329" y="202"/>
                  <a:pt x="329" y="202"/>
                </a:cubicBezTo>
                <a:cubicBezTo>
                  <a:pt x="334" y="198"/>
                  <a:pt x="342" y="198"/>
                  <a:pt x="347" y="203"/>
                </a:cubicBezTo>
                <a:cubicBezTo>
                  <a:pt x="349" y="205"/>
                  <a:pt x="350" y="208"/>
                  <a:pt x="350" y="212"/>
                </a:cubicBezTo>
                <a:cubicBezTo>
                  <a:pt x="350" y="215"/>
                  <a:pt x="349" y="218"/>
                  <a:pt x="346" y="221"/>
                </a:cubicBezTo>
                <a:cubicBezTo>
                  <a:pt x="344" y="223"/>
                  <a:pt x="344" y="223"/>
                  <a:pt x="344" y="223"/>
                </a:cubicBezTo>
                <a:cubicBezTo>
                  <a:pt x="343" y="224"/>
                  <a:pt x="342" y="225"/>
                  <a:pt x="340" y="227"/>
                </a:cubicBezTo>
                <a:cubicBezTo>
                  <a:pt x="339" y="228"/>
                  <a:pt x="339" y="228"/>
                  <a:pt x="338" y="229"/>
                </a:cubicBezTo>
                <a:cubicBezTo>
                  <a:pt x="338" y="229"/>
                  <a:pt x="338" y="229"/>
                  <a:pt x="338" y="229"/>
                </a:cubicBezTo>
                <a:cubicBezTo>
                  <a:pt x="224" y="343"/>
                  <a:pt x="224" y="343"/>
                  <a:pt x="224" y="343"/>
                </a:cubicBezTo>
                <a:cubicBezTo>
                  <a:pt x="205" y="362"/>
                  <a:pt x="187" y="382"/>
                  <a:pt x="171" y="403"/>
                </a:cubicBezTo>
                <a:cubicBezTo>
                  <a:pt x="154" y="424"/>
                  <a:pt x="138" y="447"/>
                  <a:pt x="124" y="471"/>
                </a:cubicBezTo>
                <a:cubicBezTo>
                  <a:pt x="121" y="475"/>
                  <a:pt x="117" y="477"/>
                  <a:pt x="113" y="477"/>
                </a:cubicBezTo>
                <a:close/>
                <a:moveTo>
                  <a:pt x="1474" y="399"/>
                </a:moveTo>
                <a:cubicBezTo>
                  <a:pt x="1470" y="399"/>
                  <a:pt x="1467" y="397"/>
                  <a:pt x="1464" y="394"/>
                </a:cubicBezTo>
                <a:cubicBezTo>
                  <a:pt x="1462" y="392"/>
                  <a:pt x="1461" y="388"/>
                  <a:pt x="1461" y="385"/>
                </a:cubicBezTo>
                <a:cubicBezTo>
                  <a:pt x="1462" y="382"/>
                  <a:pt x="1463" y="379"/>
                  <a:pt x="1466" y="376"/>
                </a:cubicBezTo>
                <a:cubicBezTo>
                  <a:pt x="1471" y="372"/>
                  <a:pt x="1479" y="373"/>
                  <a:pt x="1484" y="378"/>
                </a:cubicBezTo>
                <a:cubicBezTo>
                  <a:pt x="1486" y="380"/>
                  <a:pt x="1487" y="384"/>
                  <a:pt x="1487" y="387"/>
                </a:cubicBezTo>
                <a:cubicBezTo>
                  <a:pt x="1486" y="390"/>
                  <a:pt x="1485" y="394"/>
                  <a:pt x="1482" y="396"/>
                </a:cubicBezTo>
                <a:cubicBezTo>
                  <a:pt x="1480" y="398"/>
                  <a:pt x="1477" y="399"/>
                  <a:pt x="1474" y="399"/>
                </a:cubicBezTo>
                <a:close/>
                <a:moveTo>
                  <a:pt x="1446" y="367"/>
                </a:moveTo>
                <a:cubicBezTo>
                  <a:pt x="1443" y="367"/>
                  <a:pt x="1439" y="365"/>
                  <a:pt x="1437" y="363"/>
                </a:cubicBezTo>
                <a:cubicBezTo>
                  <a:pt x="1425" y="350"/>
                  <a:pt x="1425" y="350"/>
                  <a:pt x="1425" y="350"/>
                </a:cubicBezTo>
                <a:cubicBezTo>
                  <a:pt x="1421" y="346"/>
                  <a:pt x="1417" y="342"/>
                  <a:pt x="1414" y="339"/>
                </a:cubicBezTo>
                <a:cubicBezTo>
                  <a:pt x="1414" y="339"/>
                  <a:pt x="1414" y="339"/>
                  <a:pt x="1414" y="339"/>
                </a:cubicBezTo>
                <a:cubicBezTo>
                  <a:pt x="1300" y="225"/>
                  <a:pt x="1300" y="225"/>
                  <a:pt x="1300" y="225"/>
                </a:cubicBezTo>
                <a:cubicBezTo>
                  <a:pt x="1286" y="212"/>
                  <a:pt x="1286" y="212"/>
                  <a:pt x="1286" y="212"/>
                </a:cubicBezTo>
                <a:cubicBezTo>
                  <a:pt x="1277" y="203"/>
                  <a:pt x="1267" y="194"/>
                  <a:pt x="1257" y="185"/>
                </a:cubicBezTo>
                <a:cubicBezTo>
                  <a:pt x="1256" y="185"/>
                  <a:pt x="1256" y="185"/>
                  <a:pt x="1256" y="185"/>
                </a:cubicBezTo>
                <a:cubicBezTo>
                  <a:pt x="1235" y="167"/>
                  <a:pt x="1213" y="150"/>
                  <a:pt x="1190" y="135"/>
                </a:cubicBezTo>
                <a:cubicBezTo>
                  <a:pt x="1187" y="134"/>
                  <a:pt x="1185" y="131"/>
                  <a:pt x="1184" y="127"/>
                </a:cubicBezTo>
                <a:cubicBezTo>
                  <a:pt x="1184" y="124"/>
                  <a:pt x="1184" y="121"/>
                  <a:pt x="1186" y="118"/>
                </a:cubicBezTo>
                <a:cubicBezTo>
                  <a:pt x="1189" y="114"/>
                  <a:pt x="1193" y="112"/>
                  <a:pt x="1197" y="112"/>
                </a:cubicBezTo>
                <a:cubicBezTo>
                  <a:pt x="1199" y="112"/>
                  <a:pt x="1202" y="113"/>
                  <a:pt x="1204" y="114"/>
                </a:cubicBezTo>
                <a:cubicBezTo>
                  <a:pt x="1228" y="130"/>
                  <a:pt x="1251" y="147"/>
                  <a:pt x="1273" y="166"/>
                </a:cubicBezTo>
                <a:cubicBezTo>
                  <a:pt x="1283" y="175"/>
                  <a:pt x="1294" y="184"/>
                  <a:pt x="1304" y="193"/>
                </a:cubicBezTo>
                <a:cubicBezTo>
                  <a:pt x="1318" y="207"/>
                  <a:pt x="1318" y="207"/>
                  <a:pt x="1318" y="207"/>
                </a:cubicBezTo>
                <a:cubicBezTo>
                  <a:pt x="1432" y="321"/>
                  <a:pt x="1432" y="321"/>
                  <a:pt x="1432" y="321"/>
                </a:cubicBezTo>
                <a:cubicBezTo>
                  <a:pt x="1435" y="324"/>
                  <a:pt x="1439" y="328"/>
                  <a:pt x="1442" y="332"/>
                </a:cubicBezTo>
                <a:cubicBezTo>
                  <a:pt x="1444" y="333"/>
                  <a:pt x="1445" y="334"/>
                  <a:pt x="1446" y="335"/>
                </a:cubicBezTo>
                <a:cubicBezTo>
                  <a:pt x="1455" y="345"/>
                  <a:pt x="1455" y="345"/>
                  <a:pt x="1455" y="345"/>
                </a:cubicBezTo>
                <a:cubicBezTo>
                  <a:pt x="1460" y="350"/>
                  <a:pt x="1460" y="358"/>
                  <a:pt x="1455" y="363"/>
                </a:cubicBezTo>
                <a:cubicBezTo>
                  <a:pt x="1452" y="366"/>
                  <a:pt x="1449" y="367"/>
                  <a:pt x="1446" y="367"/>
                </a:cubicBezTo>
                <a:close/>
                <a:moveTo>
                  <a:pt x="369" y="195"/>
                </a:moveTo>
                <a:cubicBezTo>
                  <a:pt x="365" y="195"/>
                  <a:pt x="362" y="194"/>
                  <a:pt x="359" y="191"/>
                </a:cubicBezTo>
                <a:cubicBezTo>
                  <a:pt x="357" y="188"/>
                  <a:pt x="356" y="185"/>
                  <a:pt x="356" y="182"/>
                </a:cubicBezTo>
                <a:cubicBezTo>
                  <a:pt x="356" y="179"/>
                  <a:pt x="358" y="176"/>
                  <a:pt x="360" y="173"/>
                </a:cubicBezTo>
                <a:cubicBezTo>
                  <a:pt x="360" y="173"/>
                  <a:pt x="360" y="173"/>
                  <a:pt x="360" y="173"/>
                </a:cubicBezTo>
                <a:cubicBezTo>
                  <a:pt x="361" y="173"/>
                  <a:pt x="361" y="173"/>
                  <a:pt x="361" y="173"/>
                </a:cubicBezTo>
                <a:cubicBezTo>
                  <a:pt x="366" y="169"/>
                  <a:pt x="374" y="169"/>
                  <a:pt x="378" y="174"/>
                </a:cubicBezTo>
                <a:cubicBezTo>
                  <a:pt x="383" y="180"/>
                  <a:pt x="382" y="188"/>
                  <a:pt x="377" y="192"/>
                </a:cubicBezTo>
                <a:cubicBezTo>
                  <a:pt x="377" y="193"/>
                  <a:pt x="377" y="193"/>
                  <a:pt x="377" y="193"/>
                </a:cubicBezTo>
                <a:cubicBezTo>
                  <a:pt x="377" y="193"/>
                  <a:pt x="377" y="193"/>
                  <a:pt x="377" y="193"/>
                </a:cubicBezTo>
                <a:cubicBezTo>
                  <a:pt x="375" y="194"/>
                  <a:pt x="372" y="195"/>
                  <a:pt x="369" y="195"/>
                </a:cubicBezTo>
                <a:close/>
                <a:moveTo>
                  <a:pt x="402" y="169"/>
                </a:moveTo>
                <a:cubicBezTo>
                  <a:pt x="398" y="169"/>
                  <a:pt x="394" y="167"/>
                  <a:pt x="391" y="164"/>
                </a:cubicBezTo>
                <a:cubicBezTo>
                  <a:pt x="389" y="161"/>
                  <a:pt x="389" y="157"/>
                  <a:pt x="389" y="154"/>
                </a:cubicBezTo>
                <a:cubicBezTo>
                  <a:pt x="389" y="151"/>
                  <a:pt x="391" y="148"/>
                  <a:pt x="394" y="146"/>
                </a:cubicBezTo>
                <a:cubicBezTo>
                  <a:pt x="395" y="144"/>
                  <a:pt x="397" y="143"/>
                  <a:pt x="399" y="142"/>
                </a:cubicBezTo>
                <a:cubicBezTo>
                  <a:pt x="402" y="139"/>
                  <a:pt x="406" y="137"/>
                  <a:pt x="410" y="134"/>
                </a:cubicBezTo>
                <a:cubicBezTo>
                  <a:pt x="410" y="134"/>
                  <a:pt x="410" y="134"/>
                  <a:pt x="410" y="134"/>
                </a:cubicBezTo>
                <a:cubicBezTo>
                  <a:pt x="426" y="123"/>
                  <a:pt x="426" y="123"/>
                  <a:pt x="426" y="123"/>
                </a:cubicBezTo>
                <a:cubicBezTo>
                  <a:pt x="439" y="114"/>
                  <a:pt x="452" y="105"/>
                  <a:pt x="465" y="97"/>
                </a:cubicBezTo>
                <a:cubicBezTo>
                  <a:pt x="502" y="76"/>
                  <a:pt x="542" y="57"/>
                  <a:pt x="583" y="42"/>
                </a:cubicBezTo>
                <a:cubicBezTo>
                  <a:pt x="623" y="28"/>
                  <a:pt x="665" y="17"/>
                  <a:pt x="708" y="10"/>
                </a:cubicBezTo>
                <a:cubicBezTo>
                  <a:pt x="715" y="9"/>
                  <a:pt x="721" y="13"/>
                  <a:pt x="722" y="20"/>
                </a:cubicBezTo>
                <a:cubicBezTo>
                  <a:pt x="723" y="24"/>
                  <a:pt x="722" y="27"/>
                  <a:pt x="720" y="30"/>
                </a:cubicBezTo>
                <a:cubicBezTo>
                  <a:pt x="718" y="32"/>
                  <a:pt x="715" y="34"/>
                  <a:pt x="712" y="35"/>
                </a:cubicBezTo>
                <a:cubicBezTo>
                  <a:pt x="629" y="49"/>
                  <a:pt x="549" y="78"/>
                  <a:pt x="479" y="119"/>
                </a:cubicBezTo>
                <a:cubicBezTo>
                  <a:pt x="478" y="119"/>
                  <a:pt x="478" y="119"/>
                  <a:pt x="478" y="119"/>
                </a:cubicBezTo>
                <a:cubicBezTo>
                  <a:pt x="465" y="127"/>
                  <a:pt x="452" y="135"/>
                  <a:pt x="440" y="144"/>
                </a:cubicBezTo>
                <a:cubicBezTo>
                  <a:pt x="424" y="155"/>
                  <a:pt x="424" y="155"/>
                  <a:pt x="424" y="155"/>
                </a:cubicBezTo>
                <a:cubicBezTo>
                  <a:pt x="421" y="157"/>
                  <a:pt x="418" y="159"/>
                  <a:pt x="415" y="162"/>
                </a:cubicBezTo>
                <a:cubicBezTo>
                  <a:pt x="413" y="163"/>
                  <a:pt x="411" y="165"/>
                  <a:pt x="409" y="166"/>
                </a:cubicBezTo>
                <a:cubicBezTo>
                  <a:pt x="407" y="168"/>
                  <a:pt x="404" y="169"/>
                  <a:pt x="402" y="169"/>
                </a:cubicBezTo>
                <a:close/>
                <a:moveTo>
                  <a:pt x="1161" y="115"/>
                </a:moveTo>
                <a:cubicBezTo>
                  <a:pt x="1161" y="115"/>
                  <a:pt x="1161" y="115"/>
                  <a:pt x="1161" y="115"/>
                </a:cubicBezTo>
                <a:cubicBezTo>
                  <a:pt x="1158" y="115"/>
                  <a:pt x="1156" y="115"/>
                  <a:pt x="1154" y="114"/>
                </a:cubicBezTo>
                <a:cubicBezTo>
                  <a:pt x="1154" y="113"/>
                  <a:pt x="1154" y="113"/>
                  <a:pt x="1154" y="113"/>
                </a:cubicBezTo>
                <a:cubicBezTo>
                  <a:pt x="1154" y="113"/>
                  <a:pt x="1154" y="113"/>
                  <a:pt x="1154" y="113"/>
                </a:cubicBezTo>
                <a:cubicBezTo>
                  <a:pt x="1148" y="110"/>
                  <a:pt x="1146" y="102"/>
                  <a:pt x="1150" y="96"/>
                </a:cubicBezTo>
                <a:cubicBezTo>
                  <a:pt x="1152" y="92"/>
                  <a:pt x="1156" y="90"/>
                  <a:pt x="1161" y="90"/>
                </a:cubicBezTo>
                <a:cubicBezTo>
                  <a:pt x="1163" y="90"/>
                  <a:pt x="1165" y="90"/>
                  <a:pt x="1167" y="92"/>
                </a:cubicBezTo>
                <a:cubicBezTo>
                  <a:pt x="1173" y="95"/>
                  <a:pt x="1175" y="103"/>
                  <a:pt x="1172" y="109"/>
                </a:cubicBezTo>
                <a:cubicBezTo>
                  <a:pt x="1169" y="113"/>
                  <a:pt x="1165" y="115"/>
                  <a:pt x="1161" y="115"/>
                </a:cubicBezTo>
                <a:close/>
                <a:moveTo>
                  <a:pt x="1123" y="96"/>
                </a:moveTo>
                <a:cubicBezTo>
                  <a:pt x="1121" y="96"/>
                  <a:pt x="1119" y="95"/>
                  <a:pt x="1118" y="94"/>
                </a:cubicBezTo>
                <a:cubicBezTo>
                  <a:pt x="1088" y="80"/>
                  <a:pt x="1056" y="67"/>
                  <a:pt x="1025" y="57"/>
                </a:cubicBezTo>
                <a:cubicBezTo>
                  <a:pt x="1025" y="57"/>
                  <a:pt x="1025" y="57"/>
                  <a:pt x="1025" y="57"/>
                </a:cubicBezTo>
                <a:cubicBezTo>
                  <a:pt x="1016" y="54"/>
                  <a:pt x="1007" y="52"/>
                  <a:pt x="998" y="50"/>
                </a:cubicBezTo>
                <a:cubicBezTo>
                  <a:pt x="995" y="49"/>
                  <a:pt x="991" y="48"/>
                  <a:pt x="988" y="47"/>
                </a:cubicBezTo>
                <a:cubicBezTo>
                  <a:pt x="988" y="47"/>
                  <a:pt x="988" y="47"/>
                  <a:pt x="988" y="47"/>
                </a:cubicBezTo>
                <a:cubicBezTo>
                  <a:pt x="983" y="46"/>
                  <a:pt x="979" y="45"/>
                  <a:pt x="974" y="44"/>
                </a:cubicBezTo>
                <a:cubicBezTo>
                  <a:pt x="973" y="43"/>
                  <a:pt x="971" y="43"/>
                  <a:pt x="970" y="43"/>
                </a:cubicBezTo>
                <a:cubicBezTo>
                  <a:pt x="951" y="39"/>
                  <a:pt x="951" y="39"/>
                  <a:pt x="951" y="39"/>
                </a:cubicBezTo>
                <a:cubicBezTo>
                  <a:pt x="932" y="35"/>
                  <a:pt x="932" y="35"/>
                  <a:pt x="932" y="35"/>
                </a:cubicBezTo>
                <a:cubicBezTo>
                  <a:pt x="930" y="35"/>
                  <a:pt x="927" y="35"/>
                  <a:pt x="925" y="34"/>
                </a:cubicBezTo>
                <a:cubicBezTo>
                  <a:pt x="921" y="33"/>
                  <a:pt x="917" y="33"/>
                  <a:pt x="914" y="32"/>
                </a:cubicBezTo>
                <a:cubicBezTo>
                  <a:pt x="913" y="32"/>
                  <a:pt x="913" y="32"/>
                  <a:pt x="913" y="32"/>
                </a:cubicBezTo>
                <a:cubicBezTo>
                  <a:pt x="894" y="30"/>
                  <a:pt x="894" y="30"/>
                  <a:pt x="894" y="30"/>
                </a:cubicBezTo>
                <a:cubicBezTo>
                  <a:pt x="893" y="30"/>
                  <a:pt x="891" y="30"/>
                  <a:pt x="890" y="30"/>
                </a:cubicBezTo>
                <a:cubicBezTo>
                  <a:pt x="888" y="29"/>
                  <a:pt x="886" y="29"/>
                  <a:pt x="885" y="29"/>
                </a:cubicBezTo>
                <a:cubicBezTo>
                  <a:pt x="875" y="28"/>
                  <a:pt x="875" y="28"/>
                  <a:pt x="875" y="28"/>
                </a:cubicBezTo>
                <a:cubicBezTo>
                  <a:pt x="848" y="26"/>
                  <a:pt x="822" y="26"/>
                  <a:pt x="795" y="27"/>
                </a:cubicBezTo>
                <a:cubicBezTo>
                  <a:pt x="788" y="27"/>
                  <a:pt x="782" y="21"/>
                  <a:pt x="782" y="14"/>
                </a:cubicBezTo>
                <a:cubicBezTo>
                  <a:pt x="781" y="11"/>
                  <a:pt x="783" y="8"/>
                  <a:pt x="785" y="5"/>
                </a:cubicBezTo>
                <a:cubicBezTo>
                  <a:pt x="787" y="3"/>
                  <a:pt x="790" y="1"/>
                  <a:pt x="794" y="1"/>
                </a:cubicBezTo>
                <a:cubicBezTo>
                  <a:pt x="821" y="0"/>
                  <a:pt x="849" y="1"/>
                  <a:pt x="877" y="3"/>
                </a:cubicBezTo>
                <a:cubicBezTo>
                  <a:pt x="887" y="4"/>
                  <a:pt x="887" y="4"/>
                  <a:pt x="887" y="4"/>
                </a:cubicBezTo>
                <a:cubicBezTo>
                  <a:pt x="889" y="4"/>
                  <a:pt x="892" y="4"/>
                  <a:pt x="894" y="4"/>
                </a:cubicBezTo>
                <a:cubicBezTo>
                  <a:pt x="895" y="5"/>
                  <a:pt x="896" y="5"/>
                  <a:pt x="897" y="5"/>
                </a:cubicBezTo>
                <a:cubicBezTo>
                  <a:pt x="917" y="7"/>
                  <a:pt x="917" y="7"/>
                  <a:pt x="917" y="7"/>
                </a:cubicBezTo>
                <a:cubicBezTo>
                  <a:pt x="921" y="8"/>
                  <a:pt x="926" y="8"/>
                  <a:pt x="930" y="9"/>
                </a:cubicBezTo>
                <a:cubicBezTo>
                  <a:pt x="932" y="10"/>
                  <a:pt x="934" y="10"/>
                  <a:pt x="936" y="10"/>
                </a:cubicBezTo>
                <a:cubicBezTo>
                  <a:pt x="936" y="10"/>
                  <a:pt x="936" y="10"/>
                  <a:pt x="936" y="10"/>
                </a:cubicBezTo>
                <a:cubicBezTo>
                  <a:pt x="956" y="14"/>
                  <a:pt x="956" y="14"/>
                  <a:pt x="956" y="14"/>
                </a:cubicBezTo>
                <a:cubicBezTo>
                  <a:pt x="975" y="18"/>
                  <a:pt x="975" y="18"/>
                  <a:pt x="975" y="18"/>
                </a:cubicBezTo>
                <a:cubicBezTo>
                  <a:pt x="977" y="18"/>
                  <a:pt x="978" y="18"/>
                  <a:pt x="979" y="19"/>
                </a:cubicBezTo>
                <a:cubicBezTo>
                  <a:pt x="984" y="20"/>
                  <a:pt x="989" y="21"/>
                  <a:pt x="994" y="22"/>
                </a:cubicBezTo>
                <a:cubicBezTo>
                  <a:pt x="995" y="22"/>
                  <a:pt x="995" y="22"/>
                  <a:pt x="995" y="22"/>
                </a:cubicBezTo>
                <a:cubicBezTo>
                  <a:pt x="998" y="23"/>
                  <a:pt x="1001" y="24"/>
                  <a:pt x="1005" y="25"/>
                </a:cubicBezTo>
                <a:cubicBezTo>
                  <a:pt x="1014" y="28"/>
                  <a:pt x="1023" y="30"/>
                  <a:pt x="1033" y="33"/>
                </a:cubicBezTo>
                <a:cubicBezTo>
                  <a:pt x="1066" y="44"/>
                  <a:pt x="1098" y="56"/>
                  <a:pt x="1129" y="72"/>
                </a:cubicBezTo>
                <a:cubicBezTo>
                  <a:pt x="1132" y="73"/>
                  <a:pt x="1134" y="76"/>
                  <a:pt x="1135" y="79"/>
                </a:cubicBezTo>
                <a:cubicBezTo>
                  <a:pt x="1136" y="82"/>
                  <a:pt x="1136" y="85"/>
                  <a:pt x="1135" y="89"/>
                </a:cubicBezTo>
                <a:cubicBezTo>
                  <a:pt x="1132" y="93"/>
                  <a:pt x="1128" y="96"/>
                  <a:pt x="1123" y="96"/>
                </a:cubicBezTo>
                <a:close/>
                <a:moveTo>
                  <a:pt x="752" y="30"/>
                </a:moveTo>
                <a:cubicBezTo>
                  <a:pt x="745" y="29"/>
                  <a:pt x="740" y="25"/>
                  <a:pt x="739" y="18"/>
                </a:cubicBezTo>
                <a:cubicBezTo>
                  <a:pt x="739" y="11"/>
                  <a:pt x="744" y="5"/>
                  <a:pt x="751" y="4"/>
                </a:cubicBezTo>
                <a:cubicBezTo>
                  <a:pt x="751" y="4"/>
                  <a:pt x="751" y="4"/>
                  <a:pt x="751" y="4"/>
                </a:cubicBezTo>
                <a:cubicBezTo>
                  <a:pt x="751" y="4"/>
                  <a:pt x="751" y="4"/>
                  <a:pt x="751" y="4"/>
                </a:cubicBezTo>
                <a:cubicBezTo>
                  <a:pt x="758" y="4"/>
                  <a:pt x="764" y="9"/>
                  <a:pt x="765" y="16"/>
                </a:cubicBezTo>
                <a:cubicBezTo>
                  <a:pt x="765" y="23"/>
                  <a:pt x="760" y="29"/>
                  <a:pt x="753" y="29"/>
                </a:cubicBezTo>
                <a:cubicBezTo>
                  <a:pt x="753" y="29"/>
                  <a:pt x="752" y="30"/>
                  <a:pt x="752" y="3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0">
            <a:extLst>
              <a:ext uri="{FF2B5EF4-FFF2-40B4-BE49-F238E27FC236}">
                <a16:creationId xmlns:a16="http://schemas.microsoft.com/office/drawing/2014/main" id="{376513CB-2322-4890-B2E2-59806EC62CCD}"/>
              </a:ext>
            </a:extLst>
          </p:cNvPr>
          <p:cNvSpPr>
            <a:spLocks/>
          </p:cNvSpPr>
          <p:nvPr/>
        </p:nvSpPr>
        <p:spPr bwMode="auto">
          <a:xfrm>
            <a:off x="3965514" y="4168775"/>
            <a:ext cx="5392420" cy="5371465"/>
          </a:xfrm>
          <a:custGeom>
            <a:avLst/>
            <a:gdLst>
              <a:gd name="T0" fmla="*/ 416 w 1542"/>
              <a:gd name="T1" fmla="*/ 1428 h 1536"/>
              <a:gd name="T2" fmla="*/ 372 w 1542"/>
              <a:gd name="T3" fmla="*/ 1395 h 1536"/>
              <a:gd name="T4" fmla="*/ 344 w 1542"/>
              <a:gd name="T5" fmla="*/ 1372 h 1536"/>
              <a:gd name="T6" fmla="*/ 317 w 1542"/>
              <a:gd name="T7" fmla="*/ 1347 h 1536"/>
              <a:gd name="T8" fmla="*/ 186 w 1542"/>
              <a:gd name="T9" fmla="*/ 1215 h 1536"/>
              <a:gd name="T10" fmla="*/ 165 w 1542"/>
              <a:gd name="T11" fmla="*/ 1192 h 1536"/>
              <a:gd name="T12" fmla="*/ 119 w 1542"/>
              <a:gd name="T13" fmla="*/ 1133 h 1536"/>
              <a:gd name="T14" fmla="*/ 12 w 1542"/>
              <a:gd name="T15" fmla="*/ 846 h 1536"/>
              <a:gd name="T16" fmla="*/ 298 w 1542"/>
              <a:gd name="T17" fmla="*/ 209 h 1536"/>
              <a:gd name="T18" fmla="*/ 337 w 1542"/>
              <a:gd name="T19" fmla="*/ 171 h 1536"/>
              <a:gd name="T20" fmla="*/ 365 w 1542"/>
              <a:gd name="T21" fmla="*/ 147 h 1536"/>
              <a:gd name="T22" fmla="*/ 394 w 1542"/>
              <a:gd name="T23" fmla="*/ 124 h 1536"/>
              <a:gd name="T24" fmla="*/ 826 w 1542"/>
              <a:gd name="T25" fmla="*/ 4 h 1536"/>
              <a:gd name="T26" fmla="*/ 862 w 1542"/>
              <a:gd name="T27" fmla="*/ 8 h 1536"/>
              <a:gd name="T28" fmla="*/ 899 w 1542"/>
              <a:gd name="T29" fmla="*/ 14 h 1536"/>
              <a:gd name="T30" fmla="*/ 944 w 1542"/>
              <a:gd name="T31" fmla="*/ 24 h 1536"/>
              <a:gd name="T32" fmla="*/ 1219 w 1542"/>
              <a:gd name="T33" fmla="*/ 179 h 1536"/>
              <a:gd name="T34" fmla="*/ 1363 w 1542"/>
              <a:gd name="T35" fmla="*/ 323 h 1536"/>
              <a:gd name="T36" fmla="*/ 1390 w 1542"/>
              <a:gd name="T37" fmla="*/ 354 h 1536"/>
              <a:gd name="T38" fmla="*/ 1418 w 1542"/>
              <a:gd name="T39" fmla="*/ 390 h 1536"/>
              <a:gd name="T40" fmla="*/ 1516 w 1542"/>
              <a:gd name="T41" fmla="*/ 947 h 1536"/>
              <a:gd name="T42" fmla="*/ 1356 w 1542"/>
              <a:gd name="T43" fmla="*/ 1185 h 1536"/>
              <a:gd name="T44" fmla="*/ 1506 w 1542"/>
              <a:gd name="T45" fmla="*/ 662 h 1536"/>
              <a:gd name="T46" fmla="*/ 1376 w 1542"/>
              <a:gd name="T47" fmla="*/ 376 h 1536"/>
              <a:gd name="T48" fmla="*/ 1345 w 1542"/>
              <a:gd name="T49" fmla="*/ 341 h 1536"/>
              <a:gd name="T50" fmla="*/ 1202 w 1542"/>
              <a:gd name="T51" fmla="*/ 198 h 1536"/>
              <a:gd name="T52" fmla="*/ 938 w 1542"/>
              <a:gd name="T53" fmla="*/ 49 h 1536"/>
              <a:gd name="T54" fmla="*/ 894 w 1542"/>
              <a:gd name="T55" fmla="*/ 39 h 1536"/>
              <a:gd name="T56" fmla="*/ 859 w 1542"/>
              <a:gd name="T57" fmla="*/ 33 h 1536"/>
              <a:gd name="T58" fmla="*/ 824 w 1542"/>
              <a:gd name="T59" fmla="*/ 29 h 1536"/>
              <a:gd name="T60" fmla="*/ 409 w 1542"/>
              <a:gd name="T61" fmla="*/ 145 h 1536"/>
              <a:gd name="T62" fmla="*/ 381 w 1542"/>
              <a:gd name="T63" fmla="*/ 167 h 1536"/>
              <a:gd name="T64" fmla="*/ 355 w 1542"/>
              <a:gd name="T65" fmla="*/ 189 h 1536"/>
              <a:gd name="T66" fmla="*/ 316 w 1542"/>
              <a:gd name="T67" fmla="*/ 227 h 1536"/>
              <a:gd name="T68" fmla="*/ 37 w 1542"/>
              <a:gd name="T69" fmla="*/ 843 h 1536"/>
              <a:gd name="T70" fmla="*/ 132 w 1542"/>
              <a:gd name="T71" fmla="*/ 1106 h 1536"/>
              <a:gd name="T72" fmla="*/ 171 w 1542"/>
              <a:gd name="T73" fmla="*/ 1160 h 1536"/>
              <a:gd name="T74" fmla="*/ 188 w 1542"/>
              <a:gd name="T75" fmla="*/ 1180 h 1536"/>
              <a:gd name="T76" fmla="*/ 220 w 1542"/>
              <a:gd name="T77" fmla="*/ 1214 h 1536"/>
              <a:gd name="T78" fmla="*/ 352 w 1542"/>
              <a:gd name="T79" fmla="*/ 1345 h 1536"/>
              <a:gd name="T80" fmla="*/ 385 w 1542"/>
              <a:gd name="T81" fmla="*/ 1373 h 1536"/>
              <a:gd name="T82" fmla="*/ 412 w 1542"/>
              <a:gd name="T83" fmla="*/ 1394 h 1536"/>
              <a:gd name="T84" fmla="*/ 832 w 1542"/>
              <a:gd name="T85" fmla="*/ 1508 h 1536"/>
              <a:gd name="T86" fmla="*/ 1003 w 1542"/>
              <a:gd name="T87" fmla="*/ 1467 h 1536"/>
              <a:gd name="T88" fmla="*/ 1066 w 1542"/>
              <a:gd name="T89" fmla="*/ 1437 h 1536"/>
              <a:gd name="T90" fmla="*/ 1097 w 1542"/>
              <a:gd name="T91" fmla="*/ 1420 h 1536"/>
              <a:gd name="T92" fmla="*/ 1309 w 1542"/>
              <a:gd name="T93" fmla="*/ 1233 h 1536"/>
              <a:gd name="T94" fmla="*/ 1291 w 1542"/>
              <a:gd name="T95" fmla="*/ 1287 h 1536"/>
              <a:gd name="T96" fmla="*/ 1107 w 1542"/>
              <a:gd name="T97" fmla="*/ 1443 h 1536"/>
              <a:gd name="T98" fmla="*/ 1050 w 1542"/>
              <a:gd name="T99" fmla="*/ 1474 h 1536"/>
              <a:gd name="T100" fmla="*/ 1011 w 1542"/>
              <a:gd name="T101" fmla="*/ 1491 h 1536"/>
              <a:gd name="T102" fmla="*/ 834 w 1542"/>
              <a:gd name="T103" fmla="*/ 153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2" h="1536">
                <a:moveTo>
                  <a:pt x="775" y="1536"/>
                </a:moveTo>
                <a:cubicBezTo>
                  <a:pt x="696" y="1536"/>
                  <a:pt x="618" y="1522"/>
                  <a:pt x="546" y="1494"/>
                </a:cubicBezTo>
                <a:cubicBezTo>
                  <a:pt x="500" y="1477"/>
                  <a:pt x="456" y="1454"/>
                  <a:pt x="416" y="1428"/>
                </a:cubicBezTo>
                <a:cubicBezTo>
                  <a:pt x="398" y="1415"/>
                  <a:pt x="398" y="1415"/>
                  <a:pt x="398" y="1415"/>
                </a:cubicBezTo>
                <a:cubicBezTo>
                  <a:pt x="394" y="1412"/>
                  <a:pt x="390" y="1410"/>
                  <a:pt x="386" y="1406"/>
                </a:cubicBezTo>
                <a:cubicBezTo>
                  <a:pt x="372" y="1395"/>
                  <a:pt x="372" y="1395"/>
                  <a:pt x="372" y="1395"/>
                </a:cubicBezTo>
                <a:cubicBezTo>
                  <a:pt x="371" y="1395"/>
                  <a:pt x="370" y="1394"/>
                  <a:pt x="369" y="1393"/>
                </a:cubicBezTo>
                <a:cubicBezTo>
                  <a:pt x="368" y="1392"/>
                  <a:pt x="366" y="1391"/>
                  <a:pt x="364" y="1390"/>
                </a:cubicBezTo>
                <a:cubicBezTo>
                  <a:pt x="344" y="1372"/>
                  <a:pt x="344" y="1372"/>
                  <a:pt x="344" y="1372"/>
                </a:cubicBezTo>
                <a:cubicBezTo>
                  <a:pt x="341" y="1369"/>
                  <a:pt x="338" y="1366"/>
                  <a:pt x="335" y="1364"/>
                </a:cubicBezTo>
                <a:cubicBezTo>
                  <a:pt x="333" y="1362"/>
                  <a:pt x="332" y="1361"/>
                  <a:pt x="330" y="1359"/>
                </a:cubicBezTo>
                <a:cubicBezTo>
                  <a:pt x="317" y="1347"/>
                  <a:pt x="317" y="1347"/>
                  <a:pt x="317" y="1347"/>
                </a:cubicBezTo>
                <a:cubicBezTo>
                  <a:pt x="304" y="1334"/>
                  <a:pt x="304" y="1334"/>
                  <a:pt x="304" y="1334"/>
                </a:cubicBezTo>
                <a:cubicBezTo>
                  <a:pt x="203" y="1232"/>
                  <a:pt x="203" y="1232"/>
                  <a:pt x="203" y="1232"/>
                </a:cubicBezTo>
                <a:cubicBezTo>
                  <a:pt x="197" y="1227"/>
                  <a:pt x="191" y="1221"/>
                  <a:pt x="186" y="1215"/>
                </a:cubicBezTo>
                <a:cubicBezTo>
                  <a:pt x="183" y="1212"/>
                  <a:pt x="180" y="1209"/>
                  <a:pt x="178" y="1206"/>
                </a:cubicBezTo>
                <a:cubicBezTo>
                  <a:pt x="175" y="1203"/>
                  <a:pt x="172" y="1200"/>
                  <a:pt x="169" y="1197"/>
                </a:cubicBezTo>
                <a:cubicBezTo>
                  <a:pt x="168" y="1195"/>
                  <a:pt x="167" y="1194"/>
                  <a:pt x="165" y="1192"/>
                </a:cubicBezTo>
                <a:cubicBezTo>
                  <a:pt x="151" y="1176"/>
                  <a:pt x="151" y="1176"/>
                  <a:pt x="151" y="1176"/>
                </a:cubicBezTo>
                <a:cubicBezTo>
                  <a:pt x="144" y="1167"/>
                  <a:pt x="138" y="1158"/>
                  <a:pt x="131" y="1150"/>
                </a:cubicBezTo>
                <a:cubicBezTo>
                  <a:pt x="119" y="1133"/>
                  <a:pt x="119" y="1133"/>
                  <a:pt x="119" y="1133"/>
                </a:cubicBezTo>
                <a:cubicBezTo>
                  <a:pt x="116" y="1128"/>
                  <a:pt x="113" y="1124"/>
                  <a:pt x="110" y="1119"/>
                </a:cubicBezTo>
                <a:cubicBezTo>
                  <a:pt x="84" y="1078"/>
                  <a:pt x="62" y="1034"/>
                  <a:pt x="46" y="988"/>
                </a:cubicBezTo>
                <a:cubicBezTo>
                  <a:pt x="29" y="944"/>
                  <a:pt x="18" y="896"/>
                  <a:pt x="12" y="846"/>
                </a:cubicBezTo>
                <a:cubicBezTo>
                  <a:pt x="0" y="750"/>
                  <a:pt x="11" y="650"/>
                  <a:pt x="43" y="557"/>
                </a:cubicBezTo>
                <a:cubicBezTo>
                  <a:pt x="74" y="465"/>
                  <a:pt x="128" y="380"/>
                  <a:pt x="197" y="311"/>
                </a:cubicBezTo>
                <a:cubicBezTo>
                  <a:pt x="298" y="209"/>
                  <a:pt x="298" y="209"/>
                  <a:pt x="298" y="209"/>
                </a:cubicBezTo>
                <a:cubicBezTo>
                  <a:pt x="301" y="206"/>
                  <a:pt x="304" y="204"/>
                  <a:pt x="306" y="201"/>
                </a:cubicBezTo>
                <a:cubicBezTo>
                  <a:pt x="312" y="195"/>
                  <a:pt x="318" y="189"/>
                  <a:pt x="324" y="183"/>
                </a:cubicBezTo>
                <a:cubicBezTo>
                  <a:pt x="337" y="171"/>
                  <a:pt x="337" y="171"/>
                  <a:pt x="337" y="171"/>
                </a:cubicBezTo>
                <a:cubicBezTo>
                  <a:pt x="340" y="168"/>
                  <a:pt x="343" y="166"/>
                  <a:pt x="346" y="163"/>
                </a:cubicBezTo>
                <a:cubicBezTo>
                  <a:pt x="348" y="162"/>
                  <a:pt x="350" y="160"/>
                  <a:pt x="351" y="159"/>
                </a:cubicBezTo>
                <a:cubicBezTo>
                  <a:pt x="365" y="147"/>
                  <a:pt x="365" y="147"/>
                  <a:pt x="365" y="147"/>
                </a:cubicBezTo>
                <a:cubicBezTo>
                  <a:pt x="379" y="136"/>
                  <a:pt x="379" y="136"/>
                  <a:pt x="379" y="136"/>
                </a:cubicBezTo>
                <a:cubicBezTo>
                  <a:pt x="381" y="134"/>
                  <a:pt x="383" y="133"/>
                  <a:pt x="384" y="132"/>
                </a:cubicBezTo>
                <a:cubicBezTo>
                  <a:pt x="388" y="129"/>
                  <a:pt x="391" y="127"/>
                  <a:pt x="394" y="124"/>
                </a:cubicBezTo>
                <a:cubicBezTo>
                  <a:pt x="409" y="114"/>
                  <a:pt x="409" y="114"/>
                  <a:pt x="409" y="114"/>
                </a:cubicBezTo>
                <a:cubicBezTo>
                  <a:pt x="488" y="60"/>
                  <a:pt x="581" y="23"/>
                  <a:pt x="680" y="8"/>
                </a:cubicBezTo>
                <a:cubicBezTo>
                  <a:pt x="727" y="1"/>
                  <a:pt x="777" y="0"/>
                  <a:pt x="826" y="4"/>
                </a:cubicBezTo>
                <a:cubicBezTo>
                  <a:pt x="835" y="4"/>
                  <a:pt x="835" y="4"/>
                  <a:pt x="835" y="4"/>
                </a:cubicBezTo>
                <a:cubicBezTo>
                  <a:pt x="837" y="5"/>
                  <a:pt x="839" y="5"/>
                  <a:pt x="841" y="5"/>
                </a:cubicBezTo>
                <a:cubicBezTo>
                  <a:pt x="862" y="8"/>
                  <a:pt x="862" y="8"/>
                  <a:pt x="862" y="8"/>
                </a:cubicBezTo>
                <a:cubicBezTo>
                  <a:pt x="866" y="8"/>
                  <a:pt x="870" y="9"/>
                  <a:pt x="874" y="9"/>
                </a:cubicBezTo>
                <a:cubicBezTo>
                  <a:pt x="876" y="10"/>
                  <a:pt x="878" y="10"/>
                  <a:pt x="880" y="10"/>
                </a:cubicBezTo>
                <a:cubicBezTo>
                  <a:pt x="899" y="14"/>
                  <a:pt x="899" y="14"/>
                  <a:pt x="899" y="14"/>
                </a:cubicBezTo>
                <a:cubicBezTo>
                  <a:pt x="921" y="18"/>
                  <a:pt x="921" y="18"/>
                  <a:pt x="921" y="18"/>
                </a:cubicBezTo>
                <a:cubicBezTo>
                  <a:pt x="925" y="19"/>
                  <a:pt x="930" y="20"/>
                  <a:pt x="935" y="22"/>
                </a:cubicBezTo>
                <a:cubicBezTo>
                  <a:pt x="938" y="23"/>
                  <a:pt x="941" y="23"/>
                  <a:pt x="944" y="24"/>
                </a:cubicBezTo>
                <a:cubicBezTo>
                  <a:pt x="952" y="27"/>
                  <a:pt x="961" y="29"/>
                  <a:pt x="970" y="32"/>
                </a:cubicBezTo>
                <a:cubicBezTo>
                  <a:pt x="1016" y="46"/>
                  <a:pt x="1061" y="66"/>
                  <a:pt x="1103" y="91"/>
                </a:cubicBezTo>
                <a:cubicBezTo>
                  <a:pt x="1145" y="116"/>
                  <a:pt x="1184" y="146"/>
                  <a:pt x="1219" y="179"/>
                </a:cubicBezTo>
                <a:cubicBezTo>
                  <a:pt x="1232" y="192"/>
                  <a:pt x="1232" y="192"/>
                  <a:pt x="1232" y="192"/>
                </a:cubicBezTo>
                <a:cubicBezTo>
                  <a:pt x="1347" y="306"/>
                  <a:pt x="1347" y="306"/>
                  <a:pt x="1347" y="306"/>
                </a:cubicBezTo>
                <a:cubicBezTo>
                  <a:pt x="1353" y="312"/>
                  <a:pt x="1358" y="318"/>
                  <a:pt x="1363" y="323"/>
                </a:cubicBezTo>
                <a:cubicBezTo>
                  <a:pt x="1366" y="326"/>
                  <a:pt x="1369" y="329"/>
                  <a:pt x="1372" y="332"/>
                </a:cubicBezTo>
                <a:cubicBezTo>
                  <a:pt x="1372" y="333"/>
                  <a:pt x="1372" y="333"/>
                  <a:pt x="1372" y="333"/>
                </a:cubicBezTo>
                <a:cubicBezTo>
                  <a:pt x="1378" y="340"/>
                  <a:pt x="1384" y="347"/>
                  <a:pt x="1390" y="354"/>
                </a:cubicBezTo>
                <a:cubicBezTo>
                  <a:pt x="1396" y="361"/>
                  <a:pt x="1396" y="361"/>
                  <a:pt x="1396" y="361"/>
                </a:cubicBezTo>
                <a:cubicBezTo>
                  <a:pt x="1399" y="364"/>
                  <a:pt x="1401" y="367"/>
                  <a:pt x="1404" y="371"/>
                </a:cubicBezTo>
                <a:cubicBezTo>
                  <a:pt x="1409" y="377"/>
                  <a:pt x="1414" y="383"/>
                  <a:pt x="1418" y="390"/>
                </a:cubicBezTo>
                <a:cubicBezTo>
                  <a:pt x="1476" y="470"/>
                  <a:pt x="1515" y="562"/>
                  <a:pt x="1531" y="657"/>
                </a:cubicBezTo>
                <a:cubicBezTo>
                  <a:pt x="1539" y="707"/>
                  <a:pt x="1542" y="756"/>
                  <a:pt x="1540" y="803"/>
                </a:cubicBezTo>
                <a:cubicBezTo>
                  <a:pt x="1537" y="852"/>
                  <a:pt x="1529" y="901"/>
                  <a:pt x="1516" y="947"/>
                </a:cubicBezTo>
                <a:cubicBezTo>
                  <a:pt x="1489" y="1040"/>
                  <a:pt x="1441" y="1128"/>
                  <a:pt x="1375" y="1202"/>
                </a:cubicBezTo>
                <a:cubicBezTo>
                  <a:pt x="1370" y="1207"/>
                  <a:pt x="1362" y="1207"/>
                  <a:pt x="1357" y="1203"/>
                </a:cubicBezTo>
                <a:cubicBezTo>
                  <a:pt x="1352" y="1198"/>
                  <a:pt x="1351" y="1190"/>
                  <a:pt x="1356" y="1185"/>
                </a:cubicBezTo>
                <a:cubicBezTo>
                  <a:pt x="1419" y="1114"/>
                  <a:pt x="1466" y="1030"/>
                  <a:pt x="1491" y="940"/>
                </a:cubicBezTo>
                <a:cubicBezTo>
                  <a:pt x="1504" y="895"/>
                  <a:pt x="1512" y="849"/>
                  <a:pt x="1514" y="802"/>
                </a:cubicBezTo>
                <a:cubicBezTo>
                  <a:pt x="1517" y="756"/>
                  <a:pt x="1514" y="709"/>
                  <a:pt x="1506" y="662"/>
                </a:cubicBezTo>
                <a:cubicBezTo>
                  <a:pt x="1491" y="570"/>
                  <a:pt x="1453" y="481"/>
                  <a:pt x="1398" y="404"/>
                </a:cubicBezTo>
                <a:cubicBezTo>
                  <a:pt x="1393" y="398"/>
                  <a:pt x="1389" y="392"/>
                  <a:pt x="1384" y="386"/>
                </a:cubicBezTo>
                <a:cubicBezTo>
                  <a:pt x="1381" y="383"/>
                  <a:pt x="1379" y="380"/>
                  <a:pt x="1376" y="376"/>
                </a:cubicBezTo>
                <a:cubicBezTo>
                  <a:pt x="1371" y="370"/>
                  <a:pt x="1371" y="370"/>
                  <a:pt x="1371" y="370"/>
                </a:cubicBezTo>
                <a:cubicBezTo>
                  <a:pt x="1365" y="363"/>
                  <a:pt x="1359" y="356"/>
                  <a:pt x="1353" y="350"/>
                </a:cubicBezTo>
                <a:cubicBezTo>
                  <a:pt x="1351" y="347"/>
                  <a:pt x="1348" y="344"/>
                  <a:pt x="1345" y="341"/>
                </a:cubicBezTo>
                <a:cubicBezTo>
                  <a:pt x="1340" y="335"/>
                  <a:pt x="1334" y="330"/>
                  <a:pt x="1329" y="324"/>
                </a:cubicBezTo>
                <a:cubicBezTo>
                  <a:pt x="1215" y="210"/>
                  <a:pt x="1215" y="210"/>
                  <a:pt x="1215" y="210"/>
                </a:cubicBezTo>
                <a:cubicBezTo>
                  <a:pt x="1202" y="198"/>
                  <a:pt x="1202" y="198"/>
                  <a:pt x="1202" y="198"/>
                </a:cubicBezTo>
                <a:cubicBezTo>
                  <a:pt x="1168" y="165"/>
                  <a:pt x="1130" y="137"/>
                  <a:pt x="1090" y="113"/>
                </a:cubicBezTo>
                <a:cubicBezTo>
                  <a:pt x="1050" y="89"/>
                  <a:pt x="1006" y="70"/>
                  <a:pt x="962" y="56"/>
                </a:cubicBezTo>
                <a:cubicBezTo>
                  <a:pt x="954" y="53"/>
                  <a:pt x="946" y="51"/>
                  <a:pt x="938" y="49"/>
                </a:cubicBezTo>
                <a:cubicBezTo>
                  <a:pt x="934" y="48"/>
                  <a:pt x="931" y="47"/>
                  <a:pt x="928" y="46"/>
                </a:cubicBezTo>
                <a:cubicBezTo>
                  <a:pt x="923" y="45"/>
                  <a:pt x="919" y="44"/>
                  <a:pt x="915" y="43"/>
                </a:cubicBezTo>
                <a:cubicBezTo>
                  <a:pt x="894" y="39"/>
                  <a:pt x="894" y="39"/>
                  <a:pt x="894" y="39"/>
                </a:cubicBezTo>
                <a:cubicBezTo>
                  <a:pt x="876" y="36"/>
                  <a:pt x="876" y="36"/>
                  <a:pt x="876" y="36"/>
                </a:cubicBezTo>
                <a:cubicBezTo>
                  <a:pt x="874" y="35"/>
                  <a:pt x="872" y="35"/>
                  <a:pt x="870" y="35"/>
                </a:cubicBezTo>
                <a:cubicBezTo>
                  <a:pt x="866" y="34"/>
                  <a:pt x="863" y="33"/>
                  <a:pt x="859" y="33"/>
                </a:cubicBezTo>
                <a:cubicBezTo>
                  <a:pt x="838" y="30"/>
                  <a:pt x="838" y="30"/>
                  <a:pt x="838" y="30"/>
                </a:cubicBezTo>
                <a:cubicBezTo>
                  <a:pt x="836" y="30"/>
                  <a:pt x="834" y="30"/>
                  <a:pt x="833" y="30"/>
                </a:cubicBezTo>
                <a:cubicBezTo>
                  <a:pt x="824" y="29"/>
                  <a:pt x="824" y="29"/>
                  <a:pt x="824" y="29"/>
                </a:cubicBezTo>
                <a:cubicBezTo>
                  <a:pt x="777" y="25"/>
                  <a:pt x="729" y="27"/>
                  <a:pt x="683" y="34"/>
                </a:cubicBezTo>
                <a:cubicBezTo>
                  <a:pt x="589" y="48"/>
                  <a:pt x="499" y="83"/>
                  <a:pt x="424" y="135"/>
                </a:cubicBezTo>
                <a:cubicBezTo>
                  <a:pt x="409" y="145"/>
                  <a:pt x="409" y="145"/>
                  <a:pt x="409" y="145"/>
                </a:cubicBezTo>
                <a:cubicBezTo>
                  <a:pt x="406" y="147"/>
                  <a:pt x="403" y="150"/>
                  <a:pt x="400" y="152"/>
                </a:cubicBezTo>
                <a:cubicBezTo>
                  <a:pt x="398" y="153"/>
                  <a:pt x="397" y="155"/>
                  <a:pt x="395" y="156"/>
                </a:cubicBezTo>
                <a:cubicBezTo>
                  <a:pt x="381" y="167"/>
                  <a:pt x="381" y="167"/>
                  <a:pt x="381" y="167"/>
                </a:cubicBezTo>
                <a:cubicBezTo>
                  <a:pt x="368" y="178"/>
                  <a:pt x="368" y="178"/>
                  <a:pt x="368" y="178"/>
                </a:cubicBezTo>
                <a:cubicBezTo>
                  <a:pt x="366" y="180"/>
                  <a:pt x="365" y="181"/>
                  <a:pt x="363" y="182"/>
                </a:cubicBezTo>
                <a:cubicBezTo>
                  <a:pt x="360" y="185"/>
                  <a:pt x="357" y="187"/>
                  <a:pt x="355" y="189"/>
                </a:cubicBezTo>
                <a:cubicBezTo>
                  <a:pt x="342" y="202"/>
                  <a:pt x="342" y="202"/>
                  <a:pt x="342" y="202"/>
                </a:cubicBezTo>
                <a:cubicBezTo>
                  <a:pt x="336" y="208"/>
                  <a:pt x="330" y="214"/>
                  <a:pt x="324" y="219"/>
                </a:cubicBezTo>
                <a:cubicBezTo>
                  <a:pt x="322" y="222"/>
                  <a:pt x="319" y="224"/>
                  <a:pt x="316" y="227"/>
                </a:cubicBezTo>
                <a:cubicBezTo>
                  <a:pt x="215" y="329"/>
                  <a:pt x="215" y="329"/>
                  <a:pt x="215" y="329"/>
                </a:cubicBezTo>
                <a:cubicBezTo>
                  <a:pt x="148" y="395"/>
                  <a:pt x="97" y="477"/>
                  <a:pt x="67" y="565"/>
                </a:cubicBezTo>
                <a:cubicBezTo>
                  <a:pt x="36" y="655"/>
                  <a:pt x="26" y="751"/>
                  <a:pt x="37" y="843"/>
                </a:cubicBezTo>
                <a:cubicBezTo>
                  <a:pt x="43" y="891"/>
                  <a:pt x="54" y="937"/>
                  <a:pt x="69" y="979"/>
                </a:cubicBezTo>
                <a:cubicBezTo>
                  <a:pt x="85" y="1024"/>
                  <a:pt x="106" y="1066"/>
                  <a:pt x="132" y="1105"/>
                </a:cubicBezTo>
                <a:cubicBezTo>
                  <a:pt x="132" y="1106"/>
                  <a:pt x="132" y="1106"/>
                  <a:pt x="132" y="1106"/>
                </a:cubicBezTo>
                <a:cubicBezTo>
                  <a:pt x="134" y="1110"/>
                  <a:pt x="137" y="1114"/>
                  <a:pt x="140" y="1118"/>
                </a:cubicBezTo>
                <a:cubicBezTo>
                  <a:pt x="152" y="1135"/>
                  <a:pt x="152" y="1135"/>
                  <a:pt x="152" y="1135"/>
                </a:cubicBezTo>
                <a:cubicBezTo>
                  <a:pt x="158" y="1143"/>
                  <a:pt x="165" y="1152"/>
                  <a:pt x="171" y="1160"/>
                </a:cubicBezTo>
                <a:cubicBezTo>
                  <a:pt x="173" y="1162"/>
                  <a:pt x="173" y="1162"/>
                  <a:pt x="173" y="1162"/>
                </a:cubicBezTo>
                <a:cubicBezTo>
                  <a:pt x="184" y="1176"/>
                  <a:pt x="184" y="1176"/>
                  <a:pt x="184" y="1176"/>
                </a:cubicBezTo>
                <a:cubicBezTo>
                  <a:pt x="186" y="1177"/>
                  <a:pt x="187" y="1179"/>
                  <a:pt x="188" y="1180"/>
                </a:cubicBezTo>
                <a:cubicBezTo>
                  <a:pt x="191" y="1183"/>
                  <a:pt x="193" y="1186"/>
                  <a:pt x="196" y="1188"/>
                </a:cubicBezTo>
                <a:cubicBezTo>
                  <a:pt x="199" y="1192"/>
                  <a:pt x="202" y="1195"/>
                  <a:pt x="205" y="1198"/>
                </a:cubicBezTo>
                <a:cubicBezTo>
                  <a:pt x="210" y="1203"/>
                  <a:pt x="215" y="1209"/>
                  <a:pt x="220" y="1214"/>
                </a:cubicBezTo>
                <a:cubicBezTo>
                  <a:pt x="335" y="1329"/>
                  <a:pt x="335" y="1329"/>
                  <a:pt x="335" y="1329"/>
                </a:cubicBezTo>
                <a:cubicBezTo>
                  <a:pt x="348" y="1341"/>
                  <a:pt x="348" y="1341"/>
                  <a:pt x="348" y="1341"/>
                </a:cubicBezTo>
                <a:cubicBezTo>
                  <a:pt x="349" y="1342"/>
                  <a:pt x="351" y="1344"/>
                  <a:pt x="352" y="1345"/>
                </a:cubicBezTo>
                <a:cubicBezTo>
                  <a:pt x="355" y="1348"/>
                  <a:pt x="357" y="1350"/>
                  <a:pt x="360" y="1352"/>
                </a:cubicBezTo>
                <a:cubicBezTo>
                  <a:pt x="381" y="1370"/>
                  <a:pt x="381" y="1370"/>
                  <a:pt x="381" y="1370"/>
                </a:cubicBezTo>
                <a:cubicBezTo>
                  <a:pt x="382" y="1371"/>
                  <a:pt x="383" y="1372"/>
                  <a:pt x="385" y="1373"/>
                </a:cubicBezTo>
                <a:cubicBezTo>
                  <a:pt x="386" y="1374"/>
                  <a:pt x="386" y="1375"/>
                  <a:pt x="387" y="1375"/>
                </a:cubicBezTo>
                <a:cubicBezTo>
                  <a:pt x="401" y="1386"/>
                  <a:pt x="401" y="1386"/>
                  <a:pt x="401" y="1386"/>
                </a:cubicBezTo>
                <a:cubicBezTo>
                  <a:pt x="405" y="1389"/>
                  <a:pt x="409" y="1392"/>
                  <a:pt x="412" y="1394"/>
                </a:cubicBezTo>
                <a:cubicBezTo>
                  <a:pt x="430" y="1407"/>
                  <a:pt x="430" y="1407"/>
                  <a:pt x="430" y="1407"/>
                </a:cubicBezTo>
                <a:cubicBezTo>
                  <a:pt x="468" y="1432"/>
                  <a:pt x="510" y="1454"/>
                  <a:pt x="555" y="1470"/>
                </a:cubicBezTo>
                <a:cubicBezTo>
                  <a:pt x="641" y="1503"/>
                  <a:pt x="737" y="1516"/>
                  <a:pt x="832" y="1508"/>
                </a:cubicBezTo>
                <a:cubicBezTo>
                  <a:pt x="878" y="1503"/>
                  <a:pt x="924" y="1494"/>
                  <a:pt x="969" y="1479"/>
                </a:cubicBezTo>
                <a:cubicBezTo>
                  <a:pt x="977" y="1476"/>
                  <a:pt x="985" y="1473"/>
                  <a:pt x="993" y="1470"/>
                </a:cubicBezTo>
                <a:cubicBezTo>
                  <a:pt x="996" y="1469"/>
                  <a:pt x="999" y="1468"/>
                  <a:pt x="1003" y="1467"/>
                </a:cubicBezTo>
                <a:cubicBezTo>
                  <a:pt x="1007" y="1465"/>
                  <a:pt x="1011" y="1464"/>
                  <a:pt x="1015" y="1462"/>
                </a:cubicBezTo>
                <a:cubicBezTo>
                  <a:pt x="1039" y="1451"/>
                  <a:pt x="1039" y="1451"/>
                  <a:pt x="1039" y="1451"/>
                </a:cubicBezTo>
                <a:cubicBezTo>
                  <a:pt x="1048" y="1447"/>
                  <a:pt x="1057" y="1442"/>
                  <a:pt x="1066" y="1437"/>
                </a:cubicBezTo>
                <a:cubicBezTo>
                  <a:pt x="1089" y="1424"/>
                  <a:pt x="1089" y="1424"/>
                  <a:pt x="1089" y="1424"/>
                </a:cubicBezTo>
                <a:cubicBezTo>
                  <a:pt x="1091" y="1424"/>
                  <a:pt x="1092" y="1423"/>
                  <a:pt x="1094" y="1422"/>
                </a:cubicBezTo>
                <a:cubicBezTo>
                  <a:pt x="1097" y="1420"/>
                  <a:pt x="1097" y="1420"/>
                  <a:pt x="1097" y="1420"/>
                </a:cubicBezTo>
                <a:cubicBezTo>
                  <a:pt x="1137" y="1396"/>
                  <a:pt x="1174" y="1367"/>
                  <a:pt x="1208" y="1334"/>
                </a:cubicBezTo>
                <a:cubicBezTo>
                  <a:pt x="1230" y="1312"/>
                  <a:pt x="1252" y="1290"/>
                  <a:pt x="1273" y="1269"/>
                </a:cubicBezTo>
                <a:cubicBezTo>
                  <a:pt x="1285" y="1257"/>
                  <a:pt x="1297" y="1245"/>
                  <a:pt x="1309" y="1233"/>
                </a:cubicBezTo>
                <a:cubicBezTo>
                  <a:pt x="1314" y="1228"/>
                  <a:pt x="1322" y="1228"/>
                  <a:pt x="1327" y="1233"/>
                </a:cubicBezTo>
                <a:cubicBezTo>
                  <a:pt x="1332" y="1238"/>
                  <a:pt x="1332" y="1246"/>
                  <a:pt x="1327" y="1251"/>
                </a:cubicBezTo>
                <a:cubicBezTo>
                  <a:pt x="1315" y="1263"/>
                  <a:pt x="1303" y="1275"/>
                  <a:pt x="1291" y="1287"/>
                </a:cubicBezTo>
                <a:cubicBezTo>
                  <a:pt x="1270" y="1308"/>
                  <a:pt x="1248" y="1330"/>
                  <a:pt x="1225" y="1352"/>
                </a:cubicBezTo>
                <a:cubicBezTo>
                  <a:pt x="1190" y="1386"/>
                  <a:pt x="1151" y="1416"/>
                  <a:pt x="1110" y="1442"/>
                </a:cubicBezTo>
                <a:cubicBezTo>
                  <a:pt x="1107" y="1443"/>
                  <a:pt x="1107" y="1443"/>
                  <a:pt x="1107" y="1443"/>
                </a:cubicBezTo>
                <a:cubicBezTo>
                  <a:pt x="1106" y="1444"/>
                  <a:pt x="1104" y="1446"/>
                  <a:pt x="1102" y="1447"/>
                </a:cubicBezTo>
                <a:cubicBezTo>
                  <a:pt x="1078" y="1460"/>
                  <a:pt x="1078" y="1460"/>
                  <a:pt x="1078" y="1460"/>
                </a:cubicBezTo>
                <a:cubicBezTo>
                  <a:pt x="1069" y="1465"/>
                  <a:pt x="1059" y="1470"/>
                  <a:pt x="1050" y="1474"/>
                </a:cubicBezTo>
                <a:cubicBezTo>
                  <a:pt x="1045" y="1476"/>
                  <a:pt x="1045" y="1476"/>
                  <a:pt x="1045" y="1476"/>
                </a:cubicBezTo>
                <a:cubicBezTo>
                  <a:pt x="1025" y="1485"/>
                  <a:pt x="1025" y="1485"/>
                  <a:pt x="1025" y="1485"/>
                </a:cubicBezTo>
                <a:cubicBezTo>
                  <a:pt x="1021" y="1487"/>
                  <a:pt x="1016" y="1489"/>
                  <a:pt x="1011" y="1491"/>
                </a:cubicBezTo>
                <a:cubicBezTo>
                  <a:pt x="1008" y="1492"/>
                  <a:pt x="1005" y="1493"/>
                  <a:pt x="1002" y="1494"/>
                </a:cubicBezTo>
                <a:cubicBezTo>
                  <a:pt x="994" y="1497"/>
                  <a:pt x="986" y="1500"/>
                  <a:pt x="977" y="1503"/>
                </a:cubicBezTo>
                <a:cubicBezTo>
                  <a:pt x="930" y="1518"/>
                  <a:pt x="882" y="1528"/>
                  <a:pt x="834" y="1533"/>
                </a:cubicBezTo>
                <a:cubicBezTo>
                  <a:pt x="814" y="1535"/>
                  <a:pt x="795" y="1536"/>
                  <a:pt x="775" y="15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41">
            <a:extLst>
              <a:ext uri="{FF2B5EF4-FFF2-40B4-BE49-F238E27FC236}">
                <a16:creationId xmlns:a16="http://schemas.microsoft.com/office/drawing/2014/main" id="{624C7793-5765-4971-A601-E5B1655CC2D6}"/>
              </a:ext>
            </a:extLst>
          </p:cNvPr>
          <p:cNvSpPr>
            <a:spLocks noEditPoints="1"/>
          </p:cNvSpPr>
          <p:nvPr/>
        </p:nvSpPr>
        <p:spPr bwMode="auto">
          <a:xfrm>
            <a:off x="4180303" y="4357370"/>
            <a:ext cx="4983798" cy="4994275"/>
          </a:xfrm>
          <a:custGeom>
            <a:avLst/>
            <a:gdLst>
              <a:gd name="T0" fmla="*/ 766 w 1426"/>
              <a:gd name="T1" fmla="*/ 1400 h 1428"/>
              <a:gd name="T2" fmla="*/ 922 w 1426"/>
              <a:gd name="T3" fmla="*/ 1363 h 1428"/>
              <a:gd name="T4" fmla="*/ 946 w 1426"/>
              <a:gd name="T5" fmla="*/ 1380 h 1428"/>
              <a:gd name="T6" fmla="*/ 864 w 1426"/>
              <a:gd name="T7" fmla="*/ 1408 h 1428"/>
              <a:gd name="T8" fmla="*/ 563 w 1426"/>
              <a:gd name="T9" fmla="*/ 1408 h 1428"/>
              <a:gd name="T10" fmla="*/ 580 w 1426"/>
              <a:gd name="T11" fmla="*/ 1400 h 1428"/>
              <a:gd name="T12" fmla="*/ 443 w 1426"/>
              <a:gd name="T13" fmla="*/ 1363 h 1428"/>
              <a:gd name="T14" fmla="*/ 344 w 1426"/>
              <a:gd name="T15" fmla="*/ 1299 h 1428"/>
              <a:gd name="T16" fmla="*/ 306 w 1426"/>
              <a:gd name="T17" fmla="*/ 1266 h 1428"/>
              <a:gd name="T18" fmla="*/ 260 w 1426"/>
              <a:gd name="T19" fmla="*/ 1184 h 1428"/>
              <a:gd name="T20" fmla="*/ 354 w 1426"/>
              <a:gd name="T21" fmla="*/ 1274 h 1428"/>
              <a:gd name="T22" fmla="*/ 386 w 1426"/>
              <a:gd name="T23" fmla="*/ 1298 h 1428"/>
              <a:gd name="T24" fmla="*/ 539 w 1426"/>
              <a:gd name="T25" fmla="*/ 1388 h 1428"/>
              <a:gd name="T26" fmla="*/ 980 w 1426"/>
              <a:gd name="T27" fmla="*/ 1337 h 1428"/>
              <a:gd name="T28" fmla="*/ 1006 w 1426"/>
              <a:gd name="T29" fmla="*/ 1336 h 1428"/>
              <a:gd name="T30" fmla="*/ 1228 w 1426"/>
              <a:gd name="T31" fmla="*/ 1140 h 1428"/>
              <a:gd name="T32" fmla="*/ 221 w 1426"/>
              <a:gd name="T33" fmla="*/ 1176 h 1428"/>
              <a:gd name="T34" fmla="*/ 191 w 1426"/>
              <a:gd name="T35" fmla="*/ 1146 h 1428"/>
              <a:gd name="T36" fmla="*/ 145 w 1426"/>
              <a:gd name="T37" fmla="*/ 1103 h 1428"/>
              <a:gd name="T38" fmla="*/ 114 w 1426"/>
              <a:gd name="T39" fmla="*/ 1064 h 1428"/>
              <a:gd name="T40" fmla="*/ 15 w 1426"/>
              <a:gd name="T41" fmla="*/ 844 h 1428"/>
              <a:gd name="T42" fmla="*/ 116 w 1426"/>
              <a:gd name="T43" fmla="*/ 1023 h 1428"/>
              <a:gd name="T44" fmla="*/ 164 w 1426"/>
              <a:gd name="T45" fmla="*/ 1086 h 1428"/>
              <a:gd name="T46" fmla="*/ 200 w 1426"/>
              <a:gd name="T47" fmla="*/ 1124 h 1428"/>
              <a:gd name="T48" fmla="*/ 1306 w 1426"/>
              <a:gd name="T49" fmla="*/ 1029 h 1428"/>
              <a:gd name="T50" fmla="*/ 1274 w 1426"/>
              <a:gd name="T51" fmla="*/ 1111 h 1428"/>
              <a:gd name="T52" fmla="*/ 1327 w 1426"/>
              <a:gd name="T53" fmla="*/ 994 h 1428"/>
              <a:gd name="T54" fmla="*/ 1349 w 1426"/>
              <a:gd name="T55" fmla="*/ 1006 h 1428"/>
              <a:gd name="T56" fmla="*/ 1378 w 1426"/>
              <a:gd name="T57" fmla="*/ 872 h 1428"/>
              <a:gd name="T58" fmla="*/ 1405 w 1426"/>
              <a:gd name="T59" fmla="*/ 618 h 1428"/>
              <a:gd name="T60" fmla="*/ 1369 w 1426"/>
              <a:gd name="T61" fmla="*/ 967 h 1428"/>
              <a:gd name="T62" fmla="*/ 7 w 1426"/>
              <a:gd name="T63" fmla="*/ 801 h 1428"/>
              <a:gd name="T64" fmla="*/ 21 w 1426"/>
              <a:gd name="T65" fmla="*/ 812 h 1428"/>
              <a:gd name="T66" fmla="*/ 2 w 1426"/>
              <a:gd name="T67" fmla="*/ 672 h 1428"/>
              <a:gd name="T68" fmla="*/ 98 w 1426"/>
              <a:gd name="T69" fmla="*/ 437 h 1428"/>
              <a:gd name="T70" fmla="*/ 16 w 1426"/>
              <a:gd name="T71" fmla="*/ 770 h 1428"/>
              <a:gd name="T72" fmla="*/ 1410 w 1426"/>
              <a:gd name="T73" fmla="*/ 596 h 1428"/>
              <a:gd name="T74" fmla="*/ 1293 w 1426"/>
              <a:gd name="T75" fmla="*/ 382 h 1428"/>
              <a:gd name="T76" fmla="*/ 1253 w 1426"/>
              <a:gd name="T77" fmla="*/ 332 h 1428"/>
              <a:gd name="T78" fmla="*/ 1197 w 1426"/>
              <a:gd name="T79" fmla="*/ 276 h 1428"/>
              <a:gd name="T80" fmla="*/ 1271 w 1426"/>
              <a:gd name="T81" fmla="*/ 315 h 1428"/>
              <a:gd name="T82" fmla="*/ 1293 w 1426"/>
              <a:gd name="T83" fmla="*/ 341 h 1428"/>
              <a:gd name="T84" fmla="*/ 109 w 1426"/>
              <a:gd name="T85" fmla="*/ 407 h 1428"/>
              <a:gd name="T86" fmla="*/ 122 w 1426"/>
              <a:gd name="T87" fmla="*/ 392 h 1428"/>
              <a:gd name="T88" fmla="*/ 124 w 1426"/>
              <a:gd name="T89" fmla="*/ 352 h 1428"/>
              <a:gd name="T90" fmla="*/ 312 w 1426"/>
              <a:gd name="T91" fmla="*/ 157 h 1428"/>
              <a:gd name="T92" fmla="*/ 356 w 1426"/>
              <a:gd name="T93" fmla="*/ 121 h 1428"/>
              <a:gd name="T94" fmla="*/ 383 w 1426"/>
              <a:gd name="T95" fmla="*/ 133 h 1428"/>
              <a:gd name="T96" fmla="*/ 342 w 1426"/>
              <a:gd name="T97" fmla="*/ 165 h 1428"/>
              <a:gd name="T98" fmla="*/ 306 w 1426"/>
              <a:gd name="T99" fmla="*/ 198 h 1428"/>
              <a:gd name="T100" fmla="*/ 1167 w 1426"/>
              <a:gd name="T101" fmla="*/ 246 h 1428"/>
              <a:gd name="T102" fmla="*/ 1146 w 1426"/>
              <a:gd name="T103" fmla="*/ 220 h 1428"/>
              <a:gd name="T104" fmla="*/ 1002 w 1426"/>
              <a:gd name="T105" fmla="*/ 106 h 1428"/>
              <a:gd name="T106" fmla="*/ 857 w 1426"/>
              <a:gd name="T107" fmla="*/ 46 h 1428"/>
              <a:gd name="T108" fmla="*/ 892 w 1426"/>
              <a:gd name="T109" fmla="*/ 29 h 1428"/>
              <a:gd name="T110" fmla="*/ 1121 w 1426"/>
              <a:gd name="T111" fmla="*/ 165 h 1428"/>
              <a:gd name="T112" fmla="*/ 411 w 1426"/>
              <a:gd name="T113" fmla="*/ 112 h 1428"/>
              <a:gd name="T114" fmla="*/ 422 w 1426"/>
              <a:gd name="T115" fmla="*/ 92 h 1428"/>
              <a:gd name="T116" fmla="*/ 442 w 1426"/>
              <a:gd name="T117" fmla="*/ 67 h 1428"/>
              <a:gd name="T118" fmla="*/ 774 w 1426"/>
              <a:gd name="T119" fmla="*/ 5 h 1428"/>
              <a:gd name="T120" fmla="*/ 774 w 1426"/>
              <a:gd name="T121" fmla="*/ 30 h 1428"/>
              <a:gd name="T122" fmla="*/ 453 w 1426"/>
              <a:gd name="T123" fmla="*/ 90 h 1428"/>
              <a:gd name="T124" fmla="*/ 808 w 1426"/>
              <a:gd name="T125" fmla="*/ 31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6" h="1428">
                <a:moveTo>
                  <a:pt x="714" y="1428"/>
                </a:moveTo>
                <a:cubicBezTo>
                  <a:pt x="678" y="1428"/>
                  <a:pt x="641" y="1424"/>
                  <a:pt x="606" y="1418"/>
                </a:cubicBezTo>
                <a:cubicBezTo>
                  <a:pt x="600" y="1417"/>
                  <a:pt x="595" y="1410"/>
                  <a:pt x="596" y="1403"/>
                </a:cubicBezTo>
                <a:cubicBezTo>
                  <a:pt x="597" y="1397"/>
                  <a:pt x="603" y="1393"/>
                  <a:pt x="609" y="1393"/>
                </a:cubicBezTo>
                <a:cubicBezTo>
                  <a:pt x="609" y="1393"/>
                  <a:pt x="610" y="1393"/>
                  <a:pt x="611" y="1393"/>
                </a:cubicBezTo>
                <a:cubicBezTo>
                  <a:pt x="661" y="1402"/>
                  <a:pt x="714" y="1404"/>
                  <a:pt x="766" y="1400"/>
                </a:cubicBezTo>
                <a:cubicBezTo>
                  <a:pt x="796" y="1397"/>
                  <a:pt x="827" y="1391"/>
                  <a:pt x="858" y="1383"/>
                </a:cubicBezTo>
                <a:cubicBezTo>
                  <a:pt x="869" y="1381"/>
                  <a:pt x="880" y="1377"/>
                  <a:pt x="891" y="1373"/>
                </a:cubicBezTo>
                <a:cubicBezTo>
                  <a:pt x="892" y="1373"/>
                  <a:pt x="892" y="1373"/>
                  <a:pt x="892" y="1373"/>
                </a:cubicBezTo>
                <a:cubicBezTo>
                  <a:pt x="898" y="1371"/>
                  <a:pt x="905" y="1369"/>
                  <a:pt x="912" y="1366"/>
                </a:cubicBezTo>
                <a:cubicBezTo>
                  <a:pt x="915" y="1365"/>
                  <a:pt x="918" y="1364"/>
                  <a:pt x="922" y="1363"/>
                </a:cubicBezTo>
                <a:cubicBezTo>
                  <a:pt x="922" y="1363"/>
                  <a:pt x="922" y="1363"/>
                  <a:pt x="922" y="1363"/>
                </a:cubicBezTo>
                <a:cubicBezTo>
                  <a:pt x="922" y="1362"/>
                  <a:pt x="922" y="1362"/>
                  <a:pt x="922" y="1362"/>
                </a:cubicBezTo>
                <a:cubicBezTo>
                  <a:pt x="925" y="1361"/>
                  <a:pt x="929" y="1360"/>
                  <a:pt x="933" y="1358"/>
                </a:cubicBezTo>
                <a:cubicBezTo>
                  <a:pt x="934" y="1357"/>
                  <a:pt x="935" y="1357"/>
                  <a:pt x="936" y="1357"/>
                </a:cubicBezTo>
                <a:cubicBezTo>
                  <a:pt x="938" y="1356"/>
                  <a:pt x="939" y="1356"/>
                  <a:pt x="941" y="1356"/>
                </a:cubicBezTo>
                <a:cubicBezTo>
                  <a:pt x="946" y="1356"/>
                  <a:pt x="951" y="1359"/>
                  <a:pt x="953" y="1363"/>
                </a:cubicBezTo>
                <a:cubicBezTo>
                  <a:pt x="956" y="1370"/>
                  <a:pt x="953" y="1377"/>
                  <a:pt x="946" y="1380"/>
                </a:cubicBezTo>
                <a:cubicBezTo>
                  <a:pt x="945" y="1380"/>
                  <a:pt x="944" y="1381"/>
                  <a:pt x="943" y="1381"/>
                </a:cubicBezTo>
                <a:cubicBezTo>
                  <a:pt x="939" y="1383"/>
                  <a:pt x="935" y="1385"/>
                  <a:pt x="931" y="1386"/>
                </a:cubicBezTo>
                <a:cubicBezTo>
                  <a:pt x="928" y="1387"/>
                  <a:pt x="925" y="1389"/>
                  <a:pt x="922" y="1390"/>
                </a:cubicBezTo>
                <a:cubicBezTo>
                  <a:pt x="914" y="1393"/>
                  <a:pt x="907" y="1395"/>
                  <a:pt x="899" y="1398"/>
                </a:cubicBezTo>
                <a:cubicBezTo>
                  <a:pt x="899" y="1398"/>
                  <a:pt x="899" y="1398"/>
                  <a:pt x="899" y="1398"/>
                </a:cubicBezTo>
                <a:cubicBezTo>
                  <a:pt x="888" y="1401"/>
                  <a:pt x="876" y="1405"/>
                  <a:pt x="864" y="1408"/>
                </a:cubicBezTo>
                <a:cubicBezTo>
                  <a:pt x="832" y="1416"/>
                  <a:pt x="800" y="1422"/>
                  <a:pt x="768" y="1425"/>
                </a:cubicBezTo>
                <a:cubicBezTo>
                  <a:pt x="750" y="1427"/>
                  <a:pt x="732" y="1428"/>
                  <a:pt x="714" y="1428"/>
                </a:cubicBezTo>
                <a:close/>
                <a:moveTo>
                  <a:pt x="567" y="1409"/>
                </a:moveTo>
                <a:cubicBezTo>
                  <a:pt x="566" y="1409"/>
                  <a:pt x="565" y="1409"/>
                  <a:pt x="564" y="1409"/>
                </a:cubicBezTo>
                <a:cubicBezTo>
                  <a:pt x="563" y="1408"/>
                  <a:pt x="563" y="1408"/>
                  <a:pt x="563" y="1408"/>
                </a:cubicBezTo>
                <a:cubicBezTo>
                  <a:pt x="563" y="1408"/>
                  <a:pt x="563" y="1408"/>
                  <a:pt x="563" y="1408"/>
                </a:cubicBezTo>
                <a:cubicBezTo>
                  <a:pt x="560" y="1407"/>
                  <a:pt x="558" y="1405"/>
                  <a:pt x="556" y="1403"/>
                </a:cubicBezTo>
                <a:cubicBezTo>
                  <a:pt x="555" y="1400"/>
                  <a:pt x="554" y="1397"/>
                  <a:pt x="555" y="1393"/>
                </a:cubicBezTo>
                <a:cubicBezTo>
                  <a:pt x="557" y="1387"/>
                  <a:pt x="564" y="1382"/>
                  <a:pt x="570" y="1384"/>
                </a:cubicBezTo>
                <a:cubicBezTo>
                  <a:pt x="570" y="1384"/>
                  <a:pt x="570" y="1384"/>
                  <a:pt x="570" y="1384"/>
                </a:cubicBezTo>
                <a:cubicBezTo>
                  <a:pt x="570" y="1384"/>
                  <a:pt x="570" y="1384"/>
                  <a:pt x="570" y="1384"/>
                </a:cubicBezTo>
                <a:cubicBezTo>
                  <a:pt x="577" y="1386"/>
                  <a:pt x="581" y="1393"/>
                  <a:pt x="580" y="1400"/>
                </a:cubicBezTo>
                <a:cubicBezTo>
                  <a:pt x="578" y="1405"/>
                  <a:pt x="573" y="1409"/>
                  <a:pt x="567" y="1409"/>
                </a:cubicBezTo>
                <a:close/>
                <a:moveTo>
                  <a:pt x="527" y="1397"/>
                </a:moveTo>
                <a:cubicBezTo>
                  <a:pt x="525" y="1397"/>
                  <a:pt x="524" y="1397"/>
                  <a:pt x="522" y="1396"/>
                </a:cubicBezTo>
                <a:cubicBezTo>
                  <a:pt x="516" y="1394"/>
                  <a:pt x="510" y="1392"/>
                  <a:pt x="504" y="1390"/>
                </a:cubicBezTo>
                <a:cubicBezTo>
                  <a:pt x="483" y="1382"/>
                  <a:pt x="462" y="1373"/>
                  <a:pt x="443" y="1363"/>
                </a:cubicBezTo>
                <a:cubicBezTo>
                  <a:pt x="443" y="1363"/>
                  <a:pt x="443" y="1363"/>
                  <a:pt x="443" y="1363"/>
                </a:cubicBezTo>
                <a:cubicBezTo>
                  <a:pt x="443" y="1363"/>
                  <a:pt x="442" y="1363"/>
                  <a:pt x="442" y="1362"/>
                </a:cubicBezTo>
                <a:cubicBezTo>
                  <a:pt x="422" y="1352"/>
                  <a:pt x="403" y="1341"/>
                  <a:pt x="385" y="1329"/>
                </a:cubicBezTo>
                <a:cubicBezTo>
                  <a:pt x="371" y="1319"/>
                  <a:pt x="371" y="1319"/>
                  <a:pt x="371" y="1319"/>
                </a:cubicBezTo>
                <a:cubicBezTo>
                  <a:pt x="370" y="1319"/>
                  <a:pt x="369" y="1318"/>
                  <a:pt x="368" y="1317"/>
                </a:cubicBezTo>
                <a:cubicBezTo>
                  <a:pt x="365" y="1315"/>
                  <a:pt x="361" y="1312"/>
                  <a:pt x="357" y="1309"/>
                </a:cubicBezTo>
                <a:cubicBezTo>
                  <a:pt x="344" y="1299"/>
                  <a:pt x="344" y="1299"/>
                  <a:pt x="344" y="1299"/>
                </a:cubicBezTo>
                <a:cubicBezTo>
                  <a:pt x="344" y="1299"/>
                  <a:pt x="343" y="1298"/>
                  <a:pt x="342" y="1298"/>
                </a:cubicBezTo>
                <a:cubicBezTo>
                  <a:pt x="341" y="1296"/>
                  <a:pt x="339" y="1295"/>
                  <a:pt x="337" y="1294"/>
                </a:cubicBezTo>
                <a:cubicBezTo>
                  <a:pt x="337" y="1294"/>
                  <a:pt x="337" y="1294"/>
                  <a:pt x="337" y="1294"/>
                </a:cubicBezTo>
                <a:cubicBezTo>
                  <a:pt x="319" y="1278"/>
                  <a:pt x="319" y="1278"/>
                  <a:pt x="319" y="1278"/>
                </a:cubicBezTo>
                <a:cubicBezTo>
                  <a:pt x="316" y="1275"/>
                  <a:pt x="313" y="1272"/>
                  <a:pt x="310" y="1270"/>
                </a:cubicBezTo>
                <a:cubicBezTo>
                  <a:pt x="309" y="1269"/>
                  <a:pt x="308" y="1267"/>
                  <a:pt x="306" y="1266"/>
                </a:cubicBezTo>
                <a:cubicBezTo>
                  <a:pt x="306" y="1266"/>
                  <a:pt x="306" y="1266"/>
                  <a:pt x="306" y="1266"/>
                </a:cubicBezTo>
                <a:cubicBezTo>
                  <a:pt x="294" y="1255"/>
                  <a:pt x="294" y="1255"/>
                  <a:pt x="294" y="1255"/>
                </a:cubicBezTo>
                <a:cubicBezTo>
                  <a:pt x="242" y="1202"/>
                  <a:pt x="242" y="1202"/>
                  <a:pt x="242" y="1202"/>
                </a:cubicBezTo>
                <a:cubicBezTo>
                  <a:pt x="239" y="1200"/>
                  <a:pt x="238" y="1197"/>
                  <a:pt x="238" y="1193"/>
                </a:cubicBezTo>
                <a:cubicBezTo>
                  <a:pt x="238" y="1190"/>
                  <a:pt x="239" y="1187"/>
                  <a:pt x="242" y="1184"/>
                </a:cubicBezTo>
                <a:cubicBezTo>
                  <a:pt x="247" y="1179"/>
                  <a:pt x="255" y="1179"/>
                  <a:pt x="260" y="1184"/>
                </a:cubicBezTo>
                <a:cubicBezTo>
                  <a:pt x="312" y="1236"/>
                  <a:pt x="312" y="1236"/>
                  <a:pt x="312" y="1236"/>
                </a:cubicBezTo>
                <a:cubicBezTo>
                  <a:pt x="324" y="1248"/>
                  <a:pt x="324" y="1248"/>
                  <a:pt x="324" y="1248"/>
                </a:cubicBezTo>
                <a:cubicBezTo>
                  <a:pt x="325" y="1249"/>
                  <a:pt x="327" y="1250"/>
                  <a:pt x="328" y="1252"/>
                </a:cubicBezTo>
                <a:cubicBezTo>
                  <a:pt x="331" y="1254"/>
                  <a:pt x="333" y="1256"/>
                  <a:pt x="335" y="1258"/>
                </a:cubicBezTo>
                <a:cubicBezTo>
                  <a:pt x="335" y="1258"/>
                  <a:pt x="335" y="1258"/>
                  <a:pt x="335" y="1258"/>
                </a:cubicBezTo>
                <a:cubicBezTo>
                  <a:pt x="354" y="1274"/>
                  <a:pt x="354" y="1274"/>
                  <a:pt x="354" y="1274"/>
                </a:cubicBezTo>
                <a:cubicBezTo>
                  <a:pt x="355" y="1275"/>
                  <a:pt x="356" y="1276"/>
                  <a:pt x="357" y="1277"/>
                </a:cubicBezTo>
                <a:cubicBezTo>
                  <a:pt x="358" y="1278"/>
                  <a:pt x="359" y="1278"/>
                  <a:pt x="360" y="1279"/>
                </a:cubicBezTo>
                <a:cubicBezTo>
                  <a:pt x="360" y="1279"/>
                  <a:pt x="360" y="1279"/>
                  <a:pt x="360" y="1279"/>
                </a:cubicBezTo>
                <a:cubicBezTo>
                  <a:pt x="373" y="1289"/>
                  <a:pt x="373" y="1289"/>
                  <a:pt x="373" y="1289"/>
                </a:cubicBezTo>
                <a:cubicBezTo>
                  <a:pt x="376" y="1292"/>
                  <a:pt x="379" y="1294"/>
                  <a:pt x="383" y="1296"/>
                </a:cubicBezTo>
                <a:cubicBezTo>
                  <a:pt x="384" y="1297"/>
                  <a:pt x="385" y="1298"/>
                  <a:pt x="386" y="1298"/>
                </a:cubicBezTo>
                <a:cubicBezTo>
                  <a:pt x="399" y="1308"/>
                  <a:pt x="399" y="1308"/>
                  <a:pt x="399" y="1308"/>
                </a:cubicBezTo>
                <a:cubicBezTo>
                  <a:pt x="416" y="1319"/>
                  <a:pt x="435" y="1330"/>
                  <a:pt x="454" y="1340"/>
                </a:cubicBezTo>
                <a:cubicBezTo>
                  <a:pt x="454" y="1340"/>
                  <a:pt x="454" y="1340"/>
                  <a:pt x="454" y="1340"/>
                </a:cubicBezTo>
                <a:cubicBezTo>
                  <a:pt x="473" y="1350"/>
                  <a:pt x="493" y="1358"/>
                  <a:pt x="513" y="1366"/>
                </a:cubicBezTo>
                <a:cubicBezTo>
                  <a:pt x="519" y="1368"/>
                  <a:pt x="524" y="1370"/>
                  <a:pt x="531" y="1372"/>
                </a:cubicBezTo>
                <a:cubicBezTo>
                  <a:pt x="537" y="1374"/>
                  <a:pt x="541" y="1382"/>
                  <a:pt x="539" y="1388"/>
                </a:cubicBezTo>
                <a:cubicBezTo>
                  <a:pt x="537" y="1394"/>
                  <a:pt x="532" y="1397"/>
                  <a:pt x="527" y="1397"/>
                </a:cubicBezTo>
                <a:close/>
                <a:moveTo>
                  <a:pt x="980" y="1363"/>
                </a:moveTo>
                <a:cubicBezTo>
                  <a:pt x="975" y="1363"/>
                  <a:pt x="970" y="1360"/>
                  <a:pt x="968" y="1356"/>
                </a:cubicBezTo>
                <a:cubicBezTo>
                  <a:pt x="967" y="1353"/>
                  <a:pt x="966" y="1349"/>
                  <a:pt x="968" y="1346"/>
                </a:cubicBezTo>
                <a:cubicBezTo>
                  <a:pt x="969" y="1343"/>
                  <a:pt x="971" y="1340"/>
                  <a:pt x="974" y="1339"/>
                </a:cubicBezTo>
                <a:cubicBezTo>
                  <a:pt x="976" y="1338"/>
                  <a:pt x="978" y="1337"/>
                  <a:pt x="980" y="1337"/>
                </a:cubicBezTo>
                <a:cubicBezTo>
                  <a:pt x="984" y="1337"/>
                  <a:pt x="989" y="1340"/>
                  <a:pt x="991" y="1344"/>
                </a:cubicBezTo>
                <a:cubicBezTo>
                  <a:pt x="994" y="1351"/>
                  <a:pt x="992" y="1358"/>
                  <a:pt x="985" y="1362"/>
                </a:cubicBezTo>
                <a:cubicBezTo>
                  <a:pt x="985" y="1362"/>
                  <a:pt x="985" y="1362"/>
                  <a:pt x="985" y="1362"/>
                </a:cubicBezTo>
                <a:cubicBezTo>
                  <a:pt x="984" y="1362"/>
                  <a:pt x="982" y="1363"/>
                  <a:pt x="980" y="1363"/>
                </a:cubicBezTo>
                <a:close/>
                <a:moveTo>
                  <a:pt x="1017" y="1342"/>
                </a:moveTo>
                <a:cubicBezTo>
                  <a:pt x="1012" y="1342"/>
                  <a:pt x="1008" y="1340"/>
                  <a:pt x="1006" y="1336"/>
                </a:cubicBezTo>
                <a:cubicBezTo>
                  <a:pt x="1004" y="1333"/>
                  <a:pt x="1003" y="1330"/>
                  <a:pt x="1004" y="1326"/>
                </a:cubicBezTo>
                <a:cubicBezTo>
                  <a:pt x="1005" y="1323"/>
                  <a:pt x="1007" y="1320"/>
                  <a:pt x="1010" y="1319"/>
                </a:cubicBezTo>
                <a:cubicBezTo>
                  <a:pt x="1045" y="1297"/>
                  <a:pt x="1079" y="1271"/>
                  <a:pt x="1109" y="1241"/>
                </a:cubicBezTo>
                <a:cubicBezTo>
                  <a:pt x="1121" y="1229"/>
                  <a:pt x="1121" y="1229"/>
                  <a:pt x="1121" y="1229"/>
                </a:cubicBezTo>
                <a:cubicBezTo>
                  <a:pt x="1210" y="1140"/>
                  <a:pt x="1210" y="1140"/>
                  <a:pt x="1210" y="1140"/>
                </a:cubicBezTo>
                <a:cubicBezTo>
                  <a:pt x="1215" y="1136"/>
                  <a:pt x="1223" y="1136"/>
                  <a:pt x="1228" y="1140"/>
                </a:cubicBezTo>
                <a:cubicBezTo>
                  <a:pt x="1233" y="1145"/>
                  <a:pt x="1233" y="1153"/>
                  <a:pt x="1228" y="1158"/>
                </a:cubicBezTo>
                <a:cubicBezTo>
                  <a:pt x="1133" y="1254"/>
                  <a:pt x="1133" y="1254"/>
                  <a:pt x="1133" y="1254"/>
                </a:cubicBezTo>
                <a:cubicBezTo>
                  <a:pt x="1127" y="1259"/>
                  <a:pt x="1127" y="1259"/>
                  <a:pt x="1127" y="1259"/>
                </a:cubicBezTo>
                <a:cubicBezTo>
                  <a:pt x="1095" y="1290"/>
                  <a:pt x="1060" y="1317"/>
                  <a:pt x="1023" y="1340"/>
                </a:cubicBezTo>
                <a:cubicBezTo>
                  <a:pt x="1021" y="1341"/>
                  <a:pt x="1019" y="1342"/>
                  <a:pt x="1017" y="1342"/>
                </a:cubicBezTo>
                <a:close/>
                <a:moveTo>
                  <a:pt x="221" y="1176"/>
                </a:moveTo>
                <a:cubicBezTo>
                  <a:pt x="217" y="1176"/>
                  <a:pt x="214" y="1175"/>
                  <a:pt x="212" y="1172"/>
                </a:cubicBezTo>
                <a:cubicBezTo>
                  <a:pt x="207" y="1167"/>
                  <a:pt x="207" y="1159"/>
                  <a:pt x="212" y="1154"/>
                </a:cubicBezTo>
                <a:cubicBezTo>
                  <a:pt x="217" y="1149"/>
                  <a:pt x="225" y="1149"/>
                  <a:pt x="230" y="1154"/>
                </a:cubicBezTo>
                <a:cubicBezTo>
                  <a:pt x="235" y="1159"/>
                  <a:pt x="235" y="1167"/>
                  <a:pt x="230" y="1172"/>
                </a:cubicBezTo>
                <a:cubicBezTo>
                  <a:pt x="227" y="1175"/>
                  <a:pt x="224" y="1176"/>
                  <a:pt x="221" y="1176"/>
                </a:cubicBezTo>
                <a:close/>
                <a:moveTo>
                  <a:pt x="191" y="1146"/>
                </a:moveTo>
                <a:cubicBezTo>
                  <a:pt x="191" y="1146"/>
                  <a:pt x="191" y="1146"/>
                  <a:pt x="191" y="1146"/>
                </a:cubicBezTo>
                <a:cubicBezTo>
                  <a:pt x="187" y="1146"/>
                  <a:pt x="184" y="1145"/>
                  <a:pt x="182" y="1142"/>
                </a:cubicBezTo>
                <a:cubicBezTo>
                  <a:pt x="173" y="1134"/>
                  <a:pt x="173" y="1134"/>
                  <a:pt x="173" y="1134"/>
                </a:cubicBezTo>
                <a:cubicBezTo>
                  <a:pt x="156" y="1116"/>
                  <a:pt x="156" y="1116"/>
                  <a:pt x="156" y="1116"/>
                </a:cubicBezTo>
                <a:cubicBezTo>
                  <a:pt x="153" y="1113"/>
                  <a:pt x="151" y="1110"/>
                  <a:pt x="148" y="1107"/>
                </a:cubicBezTo>
                <a:cubicBezTo>
                  <a:pt x="147" y="1106"/>
                  <a:pt x="146" y="1104"/>
                  <a:pt x="145" y="1103"/>
                </a:cubicBezTo>
                <a:cubicBezTo>
                  <a:pt x="134" y="1090"/>
                  <a:pt x="134" y="1090"/>
                  <a:pt x="134" y="1090"/>
                </a:cubicBezTo>
                <a:cubicBezTo>
                  <a:pt x="133" y="1089"/>
                  <a:pt x="132" y="1087"/>
                  <a:pt x="130" y="1086"/>
                </a:cubicBezTo>
                <a:cubicBezTo>
                  <a:pt x="128" y="1083"/>
                  <a:pt x="126" y="1080"/>
                  <a:pt x="124" y="1078"/>
                </a:cubicBezTo>
                <a:cubicBezTo>
                  <a:pt x="124" y="1078"/>
                  <a:pt x="124" y="1078"/>
                  <a:pt x="124" y="1078"/>
                </a:cubicBezTo>
                <a:cubicBezTo>
                  <a:pt x="124" y="1078"/>
                  <a:pt x="124" y="1077"/>
                  <a:pt x="124" y="1077"/>
                </a:cubicBezTo>
                <a:cubicBezTo>
                  <a:pt x="120" y="1072"/>
                  <a:pt x="117" y="1068"/>
                  <a:pt x="114" y="1064"/>
                </a:cubicBezTo>
                <a:cubicBezTo>
                  <a:pt x="114" y="1064"/>
                  <a:pt x="114" y="1064"/>
                  <a:pt x="114" y="1064"/>
                </a:cubicBezTo>
                <a:cubicBezTo>
                  <a:pt x="104" y="1050"/>
                  <a:pt x="104" y="1050"/>
                  <a:pt x="104" y="1050"/>
                </a:cubicBezTo>
                <a:cubicBezTo>
                  <a:pt x="103" y="1049"/>
                  <a:pt x="103" y="1048"/>
                  <a:pt x="102" y="1048"/>
                </a:cubicBezTo>
                <a:cubicBezTo>
                  <a:pt x="100" y="1044"/>
                  <a:pt x="97" y="1040"/>
                  <a:pt x="94" y="1036"/>
                </a:cubicBezTo>
                <a:cubicBezTo>
                  <a:pt x="70" y="998"/>
                  <a:pt x="51" y="958"/>
                  <a:pt x="35" y="916"/>
                </a:cubicBezTo>
                <a:cubicBezTo>
                  <a:pt x="27" y="893"/>
                  <a:pt x="20" y="869"/>
                  <a:pt x="15" y="844"/>
                </a:cubicBezTo>
                <a:cubicBezTo>
                  <a:pt x="14" y="841"/>
                  <a:pt x="14" y="837"/>
                  <a:pt x="16" y="834"/>
                </a:cubicBezTo>
                <a:cubicBezTo>
                  <a:pt x="18" y="832"/>
                  <a:pt x="21" y="830"/>
                  <a:pt x="24" y="829"/>
                </a:cubicBezTo>
                <a:cubicBezTo>
                  <a:pt x="31" y="827"/>
                  <a:pt x="38" y="832"/>
                  <a:pt x="39" y="839"/>
                </a:cubicBezTo>
                <a:cubicBezTo>
                  <a:pt x="45" y="862"/>
                  <a:pt x="51" y="886"/>
                  <a:pt x="59" y="907"/>
                </a:cubicBezTo>
                <a:cubicBezTo>
                  <a:pt x="74" y="948"/>
                  <a:pt x="93" y="986"/>
                  <a:pt x="116" y="1022"/>
                </a:cubicBezTo>
                <a:cubicBezTo>
                  <a:pt x="116" y="1023"/>
                  <a:pt x="116" y="1023"/>
                  <a:pt x="116" y="1023"/>
                </a:cubicBezTo>
                <a:cubicBezTo>
                  <a:pt x="118" y="1026"/>
                  <a:pt x="121" y="1030"/>
                  <a:pt x="124" y="1034"/>
                </a:cubicBezTo>
                <a:cubicBezTo>
                  <a:pt x="134" y="1049"/>
                  <a:pt x="134" y="1049"/>
                  <a:pt x="134" y="1049"/>
                </a:cubicBezTo>
                <a:cubicBezTo>
                  <a:pt x="137" y="1053"/>
                  <a:pt x="140" y="1057"/>
                  <a:pt x="144" y="1062"/>
                </a:cubicBezTo>
                <a:cubicBezTo>
                  <a:pt x="146" y="1064"/>
                  <a:pt x="148" y="1067"/>
                  <a:pt x="150" y="1069"/>
                </a:cubicBezTo>
                <a:cubicBezTo>
                  <a:pt x="151" y="1071"/>
                  <a:pt x="152" y="1072"/>
                  <a:pt x="154" y="1074"/>
                </a:cubicBezTo>
                <a:cubicBezTo>
                  <a:pt x="164" y="1086"/>
                  <a:pt x="164" y="1086"/>
                  <a:pt x="164" y="1086"/>
                </a:cubicBezTo>
                <a:cubicBezTo>
                  <a:pt x="164" y="1086"/>
                  <a:pt x="164" y="1086"/>
                  <a:pt x="164" y="1086"/>
                </a:cubicBezTo>
                <a:cubicBezTo>
                  <a:pt x="166" y="1088"/>
                  <a:pt x="167" y="1090"/>
                  <a:pt x="168" y="1091"/>
                </a:cubicBezTo>
                <a:cubicBezTo>
                  <a:pt x="170" y="1094"/>
                  <a:pt x="172" y="1096"/>
                  <a:pt x="174" y="1098"/>
                </a:cubicBezTo>
                <a:cubicBezTo>
                  <a:pt x="175" y="1098"/>
                  <a:pt x="175" y="1098"/>
                  <a:pt x="175" y="1098"/>
                </a:cubicBezTo>
                <a:cubicBezTo>
                  <a:pt x="192" y="1116"/>
                  <a:pt x="192" y="1116"/>
                  <a:pt x="192" y="1116"/>
                </a:cubicBezTo>
                <a:cubicBezTo>
                  <a:pt x="200" y="1124"/>
                  <a:pt x="200" y="1124"/>
                  <a:pt x="200" y="1124"/>
                </a:cubicBezTo>
                <a:cubicBezTo>
                  <a:pt x="205" y="1129"/>
                  <a:pt x="205" y="1137"/>
                  <a:pt x="200" y="1142"/>
                </a:cubicBezTo>
                <a:cubicBezTo>
                  <a:pt x="197" y="1145"/>
                  <a:pt x="194" y="1146"/>
                  <a:pt x="191" y="1146"/>
                </a:cubicBezTo>
                <a:close/>
                <a:moveTo>
                  <a:pt x="1264" y="1116"/>
                </a:moveTo>
                <a:cubicBezTo>
                  <a:pt x="1261" y="1116"/>
                  <a:pt x="1258" y="1115"/>
                  <a:pt x="1256" y="1112"/>
                </a:cubicBezTo>
                <a:cubicBezTo>
                  <a:pt x="1251" y="1108"/>
                  <a:pt x="1250" y="1100"/>
                  <a:pt x="1255" y="1094"/>
                </a:cubicBezTo>
                <a:cubicBezTo>
                  <a:pt x="1273" y="1074"/>
                  <a:pt x="1290" y="1052"/>
                  <a:pt x="1306" y="1029"/>
                </a:cubicBezTo>
                <a:cubicBezTo>
                  <a:pt x="1308" y="1025"/>
                  <a:pt x="1312" y="1023"/>
                  <a:pt x="1316" y="1023"/>
                </a:cubicBezTo>
                <a:cubicBezTo>
                  <a:pt x="1319" y="1023"/>
                  <a:pt x="1321" y="1024"/>
                  <a:pt x="1323" y="1025"/>
                </a:cubicBezTo>
                <a:cubicBezTo>
                  <a:pt x="1326" y="1027"/>
                  <a:pt x="1328" y="1030"/>
                  <a:pt x="1329" y="1033"/>
                </a:cubicBezTo>
                <a:cubicBezTo>
                  <a:pt x="1329" y="1037"/>
                  <a:pt x="1329" y="1040"/>
                  <a:pt x="1327" y="1043"/>
                </a:cubicBezTo>
                <a:cubicBezTo>
                  <a:pt x="1311" y="1067"/>
                  <a:pt x="1293" y="1090"/>
                  <a:pt x="1274" y="1111"/>
                </a:cubicBezTo>
                <a:cubicBezTo>
                  <a:pt x="1274" y="1111"/>
                  <a:pt x="1274" y="1111"/>
                  <a:pt x="1274" y="1111"/>
                </a:cubicBezTo>
                <a:cubicBezTo>
                  <a:pt x="1271" y="1114"/>
                  <a:pt x="1268" y="1116"/>
                  <a:pt x="1264" y="1116"/>
                </a:cubicBezTo>
                <a:close/>
                <a:moveTo>
                  <a:pt x="1338" y="1012"/>
                </a:moveTo>
                <a:cubicBezTo>
                  <a:pt x="1336" y="1012"/>
                  <a:pt x="1334" y="1012"/>
                  <a:pt x="1332" y="1011"/>
                </a:cubicBezTo>
                <a:cubicBezTo>
                  <a:pt x="1329" y="1009"/>
                  <a:pt x="1327" y="1006"/>
                  <a:pt x="1326" y="1003"/>
                </a:cubicBezTo>
                <a:cubicBezTo>
                  <a:pt x="1325" y="1000"/>
                  <a:pt x="1326" y="997"/>
                  <a:pt x="1327" y="994"/>
                </a:cubicBezTo>
                <a:cubicBezTo>
                  <a:pt x="1327" y="994"/>
                  <a:pt x="1327" y="994"/>
                  <a:pt x="1327" y="994"/>
                </a:cubicBezTo>
                <a:cubicBezTo>
                  <a:pt x="1327" y="993"/>
                  <a:pt x="1327" y="993"/>
                  <a:pt x="1327" y="993"/>
                </a:cubicBezTo>
                <a:cubicBezTo>
                  <a:pt x="1329" y="989"/>
                  <a:pt x="1334" y="987"/>
                  <a:pt x="1338" y="987"/>
                </a:cubicBezTo>
                <a:cubicBezTo>
                  <a:pt x="1341" y="987"/>
                  <a:pt x="1343" y="988"/>
                  <a:pt x="1345" y="989"/>
                </a:cubicBezTo>
                <a:cubicBezTo>
                  <a:pt x="1348" y="990"/>
                  <a:pt x="1350" y="993"/>
                  <a:pt x="1351" y="996"/>
                </a:cubicBezTo>
                <a:cubicBezTo>
                  <a:pt x="1351" y="1000"/>
                  <a:pt x="1351" y="1003"/>
                  <a:pt x="1349" y="1006"/>
                </a:cubicBezTo>
                <a:cubicBezTo>
                  <a:pt x="1349" y="1006"/>
                  <a:pt x="1349" y="1006"/>
                  <a:pt x="1349" y="1006"/>
                </a:cubicBezTo>
                <a:cubicBezTo>
                  <a:pt x="1347" y="1010"/>
                  <a:pt x="1343" y="1012"/>
                  <a:pt x="1338" y="1012"/>
                </a:cubicBezTo>
                <a:close/>
                <a:moveTo>
                  <a:pt x="1358" y="975"/>
                </a:moveTo>
                <a:cubicBezTo>
                  <a:pt x="1356" y="975"/>
                  <a:pt x="1354" y="974"/>
                  <a:pt x="1352" y="974"/>
                </a:cubicBezTo>
                <a:cubicBezTo>
                  <a:pt x="1349" y="972"/>
                  <a:pt x="1347" y="970"/>
                  <a:pt x="1346" y="966"/>
                </a:cubicBezTo>
                <a:cubicBezTo>
                  <a:pt x="1345" y="963"/>
                  <a:pt x="1345" y="960"/>
                  <a:pt x="1346" y="957"/>
                </a:cubicBezTo>
                <a:cubicBezTo>
                  <a:pt x="1359" y="929"/>
                  <a:pt x="1370" y="900"/>
                  <a:pt x="1378" y="872"/>
                </a:cubicBezTo>
                <a:cubicBezTo>
                  <a:pt x="1390" y="830"/>
                  <a:pt x="1397" y="788"/>
                  <a:pt x="1399" y="745"/>
                </a:cubicBezTo>
                <a:cubicBezTo>
                  <a:pt x="1400" y="735"/>
                  <a:pt x="1400" y="725"/>
                  <a:pt x="1400" y="716"/>
                </a:cubicBezTo>
                <a:cubicBezTo>
                  <a:pt x="1400" y="715"/>
                  <a:pt x="1400" y="715"/>
                  <a:pt x="1400" y="715"/>
                </a:cubicBezTo>
                <a:cubicBezTo>
                  <a:pt x="1400" y="688"/>
                  <a:pt x="1398" y="660"/>
                  <a:pt x="1394" y="633"/>
                </a:cubicBezTo>
                <a:cubicBezTo>
                  <a:pt x="1394" y="629"/>
                  <a:pt x="1395" y="626"/>
                  <a:pt x="1397" y="623"/>
                </a:cubicBezTo>
                <a:cubicBezTo>
                  <a:pt x="1399" y="621"/>
                  <a:pt x="1402" y="619"/>
                  <a:pt x="1405" y="618"/>
                </a:cubicBezTo>
                <a:cubicBezTo>
                  <a:pt x="1412" y="617"/>
                  <a:pt x="1418" y="622"/>
                  <a:pt x="1419" y="629"/>
                </a:cubicBezTo>
                <a:cubicBezTo>
                  <a:pt x="1424" y="658"/>
                  <a:pt x="1426" y="687"/>
                  <a:pt x="1426" y="715"/>
                </a:cubicBezTo>
                <a:cubicBezTo>
                  <a:pt x="1426" y="716"/>
                  <a:pt x="1426" y="716"/>
                  <a:pt x="1426" y="716"/>
                </a:cubicBezTo>
                <a:cubicBezTo>
                  <a:pt x="1426" y="726"/>
                  <a:pt x="1425" y="736"/>
                  <a:pt x="1425" y="746"/>
                </a:cubicBezTo>
                <a:cubicBezTo>
                  <a:pt x="1422" y="791"/>
                  <a:pt x="1415" y="836"/>
                  <a:pt x="1403" y="879"/>
                </a:cubicBezTo>
                <a:cubicBezTo>
                  <a:pt x="1394" y="909"/>
                  <a:pt x="1383" y="939"/>
                  <a:pt x="1369" y="967"/>
                </a:cubicBezTo>
                <a:cubicBezTo>
                  <a:pt x="1369" y="968"/>
                  <a:pt x="1369" y="968"/>
                  <a:pt x="1369" y="968"/>
                </a:cubicBezTo>
                <a:cubicBezTo>
                  <a:pt x="1369" y="968"/>
                  <a:pt x="1369" y="968"/>
                  <a:pt x="1369" y="968"/>
                </a:cubicBezTo>
                <a:cubicBezTo>
                  <a:pt x="1367" y="972"/>
                  <a:pt x="1362" y="975"/>
                  <a:pt x="1358" y="975"/>
                </a:cubicBezTo>
                <a:close/>
                <a:moveTo>
                  <a:pt x="19" y="812"/>
                </a:moveTo>
                <a:cubicBezTo>
                  <a:pt x="19" y="812"/>
                  <a:pt x="19" y="812"/>
                  <a:pt x="19" y="812"/>
                </a:cubicBezTo>
                <a:cubicBezTo>
                  <a:pt x="13" y="812"/>
                  <a:pt x="8" y="808"/>
                  <a:pt x="7" y="801"/>
                </a:cubicBezTo>
                <a:cubicBezTo>
                  <a:pt x="7" y="801"/>
                  <a:pt x="7" y="801"/>
                  <a:pt x="7" y="801"/>
                </a:cubicBezTo>
                <a:cubicBezTo>
                  <a:pt x="6" y="798"/>
                  <a:pt x="7" y="795"/>
                  <a:pt x="9" y="792"/>
                </a:cubicBezTo>
                <a:cubicBezTo>
                  <a:pt x="11" y="789"/>
                  <a:pt x="14" y="788"/>
                  <a:pt x="18" y="787"/>
                </a:cubicBezTo>
                <a:cubicBezTo>
                  <a:pt x="24" y="786"/>
                  <a:pt x="31" y="791"/>
                  <a:pt x="32" y="798"/>
                </a:cubicBezTo>
                <a:cubicBezTo>
                  <a:pt x="33" y="801"/>
                  <a:pt x="32" y="804"/>
                  <a:pt x="30" y="807"/>
                </a:cubicBezTo>
                <a:cubicBezTo>
                  <a:pt x="28" y="810"/>
                  <a:pt x="25" y="812"/>
                  <a:pt x="21" y="812"/>
                </a:cubicBezTo>
                <a:cubicBezTo>
                  <a:pt x="21" y="812"/>
                  <a:pt x="20" y="812"/>
                  <a:pt x="19" y="812"/>
                </a:cubicBezTo>
                <a:close/>
                <a:moveTo>
                  <a:pt x="15" y="770"/>
                </a:moveTo>
                <a:cubicBezTo>
                  <a:pt x="15" y="770"/>
                  <a:pt x="15" y="770"/>
                  <a:pt x="15" y="770"/>
                </a:cubicBezTo>
                <a:cubicBezTo>
                  <a:pt x="8" y="770"/>
                  <a:pt x="2" y="765"/>
                  <a:pt x="2" y="758"/>
                </a:cubicBezTo>
                <a:cubicBezTo>
                  <a:pt x="1" y="744"/>
                  <a:pt x="0" y="729"/>
                  <a:pt x="0" y="715"/>
                </a:cubicBezTo>
                <a:cubicBezTo>
                  <a:pt x="0" y="701"/>
                  <a:pt x="1" y="686"/>
                  <a:pt x="2" y="672"/>
                </a:cubicBezTo>
                <a:cubicBezTo>
                  <a:pt x="6" y="620"/>
                  <a:pt x="16" y="569"/>
                  <a:pt x="33" y="520"/>
                </a:cubicBezTo>
                <a:cubicBezTo>
                  <a:pt x="44" y="487"/>
                  <a:pt x="59" y="455"/>
                  <a:pt x="76" y="425"/>
                </a:cubicBezTo>
                <a:cubicBezTo>
                  <a:pt x="78" y="421"/>
                  <a:pt x="82" y="418"/>
                  <a:pt x="87" y="418"/>
                </a:cubicBezTo>
                <a:cubicBezTo>
                  <a:pt x="89" y="418"/>
                  <a:pt x="91" y="419"/>
                  <a:pt x="93" y="420"/>
                </a:cubicBezTo>
                <a:cubicBezTo>
                  <a:pt x="96" y="421"/>
                  <a:pt x="98" y="424"/>
                  <a:pt x="99" y="427"/>
                </a:cubicBezTo>
                <a:cubicBezTo>
                  <a:pt x="100" y="431"/>
                  <a:pt x="100" y="434"/>
                  <a:pt x="98" y="437"/>
                </a:cubicBezTo>
                <a:cubicBezTo>
                  <a:pt x="82" y="466"/>
                  <a:pt x="68" y="497"/>
                  <a:pt x="57" y="529"/>
                </a:cubicBezTo>
                <a:cubicBezTo>
                  <a:pt x="41" y="576"/>
                  <a:pt x="31" y="624"/>
                  <a:pt x="27" y="674"/>
                </a:cubicBezTo>
                <a:cubicBezTo>
                  <a:pt x="26" y="687"/>
                  <a:pt x="26" y="701"/>
                  <a:pt x="26" y="715"/>
                </a:cubicBezTo>
                <a:cubicBezTo>
                  <a:pt x="26" y="729"/>
                  <a:pt x="26" y="743"/>
                  <a:pt x="27" y="757"/>
                </a:cubicBezTo>
                <a:cubicBezTo>
                  <a:pt x="28" y="760"/>
                  <a:pt x="27" y="763"/>
                  <a:pt x="24" y="766"/>
                </a:cubicBezTo>
                <a:cubicBezTo>
                  <a:pt x="22" y="768"/>
                  <a:pt x="19" y="770"/>
                  <a:pt x="16" y="770"/>
                </a:cubicBezTo>
                <a:cubicBezTo>
                  <a:pt x="15" y="770"/>
                  <a:pt x="15" y="770"/>
                  <a:pt x="15" y="770"/>
                </a:cubicBezTo>
                <a:close/>
                <a:moveTo>
                  <a:pt x="1399" y="602"/>
                </a:moveTo>
                <a:cubicBezTo>
                  <a:pt x="1393" y="602"/>
                  <a:pt x="1388" y="598"/>
                  <a:pt x="1387" y="592"/>
                </a:cubicBezTo>
                <a:cubicBezTo>
                  <a:pt x="1385" y="585"/>
                  <a:pt x="1390" y="578"/>
                  <a:pt x="1397" y="577"/>
                </a:cubicBezTo>
                <a:cubicBezTo>
                  <a:pt x="1403" y="575"/>
                  <a:pt x="1410" y="580"/>
                  <a:pt x="1412" y="587"/>
                </a:cubicBezTo>
                <a:cubicBezTo>
                  <a:pt x="1412" y="590"/>
                  <a:pt x="1412" y="593"/>
                  <a:pt x="1410" y="596"/>
                </a:cubicBezTo>
                <a:cubicBezTo>
                  <a:pt x="1408" y="599"/>
                  <a:pt x="1405" y="601"/>
                  <a:pt x="1402" y="602"/>
                </a:cubicBezTo>
                <a:cubicBezTo>
                  <a:pt x="1401" y="602"/>
                  <a:pt x="1400" y="602"/>
                  <a:pt x="1399" y="602"/>
                </a:cubicBezTo>
                <a:close/>
                <a:moveTo>
                  <a:pt x="1389" y="561"/>
                </a:moveTo>
                <a:cubicBezTo>
                  <a:pt x="1389" y="561"/>
                  <a:pt x="1389" y="561"/>
                  <a:pt x="1389" y="561"/>
                </a:cubicBezTo>
                <a:cubicBezTo>
                  <a:pt x="1383" y="561"/>
                  <a:pt x="1378" y="557"/>
                  <a:pt x="1377" y="552"/>
                </a:cubicBezTo>
                <a:cubicBezTo>
                  <a:pt x="1359" y="491"/>
                  <a:pt x="1330" y="434"/>
                  <a:pt x="1293" y="382"/>
                </a:cubicBezTo>
                <a:cubicBezTo>
                  <a:pt x="1289" y="377"/>
                  <a:pt x="1285" y="372"/>
                  <a:pt x="1281" y="366"/>
                </a:cubicBezTo>
                <a:cubicBezTo>
                  <a:pt x="1278" y="363"/>
                  <a:pt x="1276" y="360"/>
                  <a:pt x="1273" y="356"/>
                </a:cubicBezTo>
                <a:cubicBezTo>
                  <a:pt x="1271" y="354"/>
                  <a:pt x="1269" y="352"/>
                  <a:pt x="1267" y="349"/>
                </a:cubicBezTo>
                <a:cubicBezTo>
                  <a:pt x="1264" y="345"/>
                  <a:pt x="1260" y="341"/>
                  <a:pt x="1256" y="337"/>
                </a:cubicBezTo>
                <a:cubicBezTo>
                  <a:pt x="1256" y="336"/>
                  <a:pt x="1256" y="336"/>
                  <a:pt x="1256" y="336"/>
                </a:cubicBezTo>
                <a:cubicBezTo>
                  <a:pt x="1255" y="335"/>
                  <a:pt x="1254" y="334"/>
                  <a:pt x="1253" y="332"/>
                </a:cubicBezTo>
                <a:cubicBezTo>
                  <a:pt x="1253" y="332"/>
                  <a:pt x="1253" y="332"/>
                  <a:pt x="1253" y="332"/>
                </a:cubicBezTo>
                <a:cubicBezTo>
                  <a:pt x="1241" y="320"/>
                  <a:pt x="1241" y="320"/>
                  <a:pt x="1241" y="320"/>
                </a:cubicBezTo>
                <a:cubicBezTo>
                  <a:pt x="1240" y="319"/>
                  <a:pt x="1239" y="318"/>
                  <a:pt x="1238" y="317"/>
                </a:cubicBezTo>
                <a:cubicBezTo>
                  <a:pt x="1236" y="314"/>
                  <a:pt x="1233" y="312"/>
                  <a:pt x="1230" y="309"/>
                </a:cubicBezTo>
                <a:cubicBezTo>
                  <a:pt x="1230" y="308"/>
                  <a:pt x="1230" y="308"/>
                  <a:pt x="1230" y="308"/>
                </a:cubicBezTo>
                <a:cubicBezTo>
                  <a:pt x="1197" y="276"/>
                  <a:pt x="1197" y="276"/>
                  <a:pt x="1197" y="276"/>
                </a:cubicBezTo>
                <a:cubicBezTo>
                  <a:pt x="1192" y="271"/>
                  <a:pt x="1192" y="263"/>
                  <a:pt x="1197" y="258"/>
                </a:cubicBezTo>
                <a:cubicBezTo>
                  <a:pt x="1202" y="253"/>
                  <a:pt x="1210" y="253"/>
                  <a:pt x="1215" y="258"/>
                </a:cubicBezTo>
                <a:cubicBezTo>
                  <a:pt x="1248" y="291"/>
                  <a:pt x="1248" y="291"/>
                  <a:pt x="1248" y="291"/>
                </a:cubicBezTo>
                <a:cubicBezTo>
                  <a:pt x="1251" y="294"/>
                  <a:pt x="1254" y="297"/>
                  <a:pt x="1257" y="300"/>
                </a:cubicBezTo>
                <a:cubicBezTo>
                  <a:pt x="1258" y="301"/>
                  <a:pt x="1259" y="302"/>
                  <a:pt x="1260" y="303"/>
                </a:cubicBezTo>
                <a:cubicBezTo>
                  <a:pt x="1271" y="315"/>
                  <a:pt x="1271" y="315"/>
                  <a:pt x="1271" y="315"/>
                </a:cubicBezTo>
                <a:cubicBezTo>
                  <a:pt x="1272" y="316"/>
                  <a:pt x="1274" y="318"/>
                  <a:pt x="1275" y="319"/>
                </a:cubicBezTo>
                <a:cubicBezTo>
                  <a:pt x="1275" y="319"/>
                  <a:pt x="1275" y="319"/>
                  <a:pt x="1275" y="319"/>
                </a:cubicBezTo>
                <a:cubicBezTo>
                  <a:pt x="1275" y="319"/>
                  <a:pt x="1275" y="320"/>
                  <a:pt x="1275" y="320"/>
                </a:cubicBezTo>
                <a:cubicBezTo>
                  <a:pt x="1279" y="324"/>
                  <a:pt x="1283" y="329"/>
                  <a:pt x="1287" y="333"/>
                </a:cubicBezTo>
                <a:cubicBezTo>
                  <a:pt x="1289" y="336"/>
                  <a:pt x="1291" y="338"/>
                  <a:pt x="1293" y="340"/>
                </a:cubicBezTo>
                <a:cubicBezTo>
                  <a:pt x="1293" y="341"/>
                  <a:pt x="1293" y="341"/>
                  <a:pt x="1293" y="341"/>
                </a:cubicBezTo>
                <a:cubicBezTo>
                  <a:pt x="1296" y="344"/>
                  <a:pt x="1298" y="347"/>
                  <a:pt x="1301" y="350"/>
                </a:cubicBezTo>
                <a:cubicBezTo>
                  <a:pt x="1305" y="356"/>
                  <a:pt x="1309" y="361"/>
                  <a:pt x="1314" y="367"/>
                </a:cubicBezTo>
                <a:cubicBezTo>
                  <a:pt x="1353" y="422"/>
                  <a:pt x="1382" y="481"/>
                  <a:pt x="1401" y="545"/>
                </a:cubicBezTo>
                <a:cubicBezTo>
                  <a:pt x="1403" y="551"/>
                  <a:pt x="1399" y="558"/>
                  <a:pt x="1392" y="560"/>
                </a:cubicBezTo>
                <a:cubicBezTo>
                  <a:pt x="1391" y="561"/>
                  <a:pt x="1390" y="561"/>
                  <a:pt x="1389" y="561"/>
                </a:cubicBezTo>
                <a:close/>
                <a:moveTo>
                  <a:pt x="109" y="407"/>
                </a:moveTo>
                <a:cubicBezTo>
                  <a:pt x="107" y="407"/>
                  <a:pt x="104" y="407"/>
                  <a:pt x="102" y="405"/>
                </a:cubicBezTo>
                <a:cubicBezTo>
                  <a:pt x="99" y="403"/>
                  <a:pt x="97" y="400"/>
                  <a:pt x="97" y="397"/>
                </a:cubicBezTo>
                <a:cubicBezTo>
                  <a:pt x="96" y="394"/>
                  <a:pt x="97" y="390"/>
                  <a:pt x="98" y="388"/>
                </a:cubicBezTo>
                <a:cubicBezTo>
                  <a:pt x="101" y="384"/>
                  <a:pt x="105" y="382"/>
                  <a:pt x="109" y="382"/>
                </a:cubicBezTo>
                <a:cubicBezTo>
                  <a:pt x="112" y="382"/>
                  <a:pt x="114" y="383"/>
                  <a:pt x="116" y="384"/>
                </a:cubicBezTo>
                <a:cubicBezTo>
                  <a:pt x="119" y="386"/>
                  <a:pt x="121" y="389"/>
                  <a:pt x="122" y="392"/>
                </a:cubicBezTo>
                <a:cubicBezTo>
                  <a:pt x="122" y="395"/>
                  <a:pt x="122" y="399"/>
                  <a:pt x="120" y="402"/>
                </a:cubicBezTo>
                <a:cubicBezTo>
                  <a:pt x="117" y="405"/>
                  <a:pt x="113" y="407"/>
                  <a:pt x="109" y="407"/>
                </a:cubicBezTo>
                <a:close/>
                <a:moveTo>
                  <a:pt x="134" y="373"/>
                </a:moveTo>
                <a:cubicBezTo>
                  <a:pt x="131" y="373"/>
                  <a:pt x="128" y="372"/>
                  <a:pt x="126" y="370"/>
                </a:cubicBezTo>
                <a:cubicBezTo>
                  <a:pt x="123" y="368"/>
                  <a:pt x="122" y="365"/>
                  <a:pt x="121" y="362"/>
                </a:cubicBezTo>
                <a:cubicBezTo>
                  <a:pt x="121" y="358"/>
                  <a:pt x="122" y="355"/>
                  <a:pt x="124" y="352"/>
                </a:cubicBezTo>
                <a:cubicBezTo>
                  <a:pt x="139" y="332"/>
                  <a:pt x="156" y="313"/>
                  <a:pt x="174" y="295"/>
                </a:cubicBezTo>
                <a:cubicBezTo>
                  <a:pt x="288" y="180"/>
                  <a:pt x="288" y="180"/>
                  <a:pt x="288" y="180"/>
                </a:cubicBezTo>
                <a:cubicBezTo>
                  <a:pt x="289" y="180"/>
                  <a:pt x="290" y="179"/>
                  <a:pt x="290" y="178"/>
                </a:cubicBezTo>
                <a:cubicBezTo>
                  <a:pt x="292" y="177"/>
                  <a:pt x="293" y="175"/>
                  <a:pt x="295" y="174"/>
                </a:cubicBezTo>
                <a:cubicBezTo>
                  <a:pt x="295" y="174"/>
                  <a:pt x="295" y="174"/>
                  <a:pt x="295" y="174"/>
                </a:cubicBezTo>
                <a:cubicBezTo>
                  <a:pt x="312" y="157"/>
                  <a:pt x="312" y="157"/>
                  <a:pt x="312" y="157"/>
                </a:cubicBezTo>
                <a:cubicBezTo>
                  <a:pt x="316" y="154"/>
                  <a:pt x="319" y="152"/>
                  <a:pt x="321" y="149"/>
                </a:cubicBezTo>
                <a:cubicBezTo>
                  <a:pt x="323" y="148"/>
                  <a:pt x="324" y="147"/>
                  <a:pt x="325" y="146"/>
                </a:cubicBezTo>
                <a:cubicBezTo>
                  <a:pt x="325" y="146"/>
                  <a:pt x="325" y="146"/>
                  <a:pt x="325" y="146"/>
                </a:cubicBezTo>
                <a:cubicBezTo>
                  <a:pt x="338" y="135"/>
                  <a:pt x="338" y="135"/>
                  <a:pt x="338" y="135"/>
                </a:cubicBezTo>
                <a:cubicBezTo>
                  <a:pt x="352" y="124"/>
                  <a:pt x="352" y="124"/>
                  <a:pt x="352" y="124"/>
                </a:cubicBezTo>
                <a:cubicBezTo>
                  <a:pt x="353" y="123"/>
                  <a:pt x="354" y="122"/>
                  <a:pt x="356" y="121"/>
                </a:cubicBezTo>
                <a:cubicBezTo>
                  <a:pt x="359" y="119"/>
                  <a:pt x="362" y="116"/>
                  <a:pt x="365" y="114"/>
                </a:cubicBezTo>
                <a:cubicBezTo>
                  <a:pt x="368" y="112"/>
                  <a:pt x="368" y="112"/>
                  <a:pt x="368" y="112"/>
                </a:cubicBezTo>
                <a:cubicBezTo>
                  <a:pt x="370" y="111"/>
                  <a:pt x="373" y="110"/>
                  <a:pt x="375" y="110"/>
                </a:cubicBezTo>
                <a:cubicBezTo>
                  <a:pt x="379" y="110"/>
                  <a:pt x="383" y="112"/>
                  <a:pt x="386" y="115"/>
                </a:cubicBezTo>
                <a:cubicBezTo>
                  <a:pt x="388" y="118"/>
                  <a:pt x="388" y="121"/>
                  <a:pt x="388" y="125"/>
                </a:cubicBezTo>
                <a:cubicBezTo>
                  <a:pt x="387" y="128"/>
                  <a:pt x="385" y="131"/>
                  <a:pt x="383" y="133"/>
                </a:cubicBezTo>
                <a:cubicBezTo>
                  <a:pt x="379" y="135"/>
                  <a:pt x="379" y="135"/>
                  <a:pt x="379" y="135"/>
                </a:cubicBezTo>
                <a:cubicBezTo>
                  <a:pt x="377" y="137"/>
                  <a:pt x="375" y="139"/>
                  <a:pt x="372" y="141"/>
                </a:cubicBezTo>
                <a:cubicBezTo>
                  <a:pt x="371" y="142"/>
                  <a:pt x="369" y="143"/>
                  <a:pt x="367" y="145"/>
                </a:cubicBezTo>
                <a:cubicBezTo>
                  <a:pt x="367" y="145"/>
                  <a:pt x="367" y="145"/>
                  <a:pt x="367" y="145"/>
                </a:cubicBezTo>
                <a:cubicBezTo>
                  <a:pt x="354" y="155"/>
                  <a:pt x="354" y="155"/>
                  <a:pt x="354" y="155"/>
                </a:cubicBezTo>
                <a:cubicBezTo>
                  <a:pt x="342" y="165"/>
                  <a:pt x="342" y="165"/>
                  <a:pt x="342" y="165"/>
                </a:cubicBezTo>
                <a:cubicBezTo>
                  <a:pt x="341" y="166"/>
                  <a:pt x="339" y="168"/>
                  <a:pt x="337" y="169"/>
                </a:cubicBezTo>
                <a:cubicBezTo>
                  <a:pt x="335" y="171"/>
                  <a:pt x="332" y="173"/>
                  <a:pt x="330" y="175"/>
                </a:cubicBezTo>
                <a:cubicBezTo>
                  <a:pt x="330" y="175"/>
                  <a:pt x="330" y="175"/>
                  <a:pt x="330" y="175"/>
                </a:cubicBezTo>
                <a:cubicBezTo>
                  <a:pt x="312" y="193"/>
                  <a:pt x="312" y="193"/>
                  <a:pt x="312" y="193"/>
                </a:cubicBezTo>
                <a:cubicBezTo>
                  <a:pt x="311" y="193"/>
                  <a:pt x="310" y="195"/>
                  <a:pt x="309" y="196"/>
                </a:cubicBezTo>
                <a:cubicBezTo>
                  <a:pt x="308" y="197"/>
                  <a:pt x="307" y="198"/>
                  <a:pt x="306" y="198"/>
                </a:cubicBezTo>
                <a:cubicBezTo>
                  <a:pt x="306" y="198"/>
                  <a:pt x="306" y="198"/>
                  <a:pt x="306" y="198"/>
                </a:cubicBezTo>
                <a:cubicBezTo>
                  <a:pt x="192" y="313"/>
                  <a:pt x="192" y="313"/>
                  <a:pt x="192" y="313"/>
                </a:cubicBezTo>
                <a:cubicBezTo>
                  <a:pt x="175" y="330"/>
                  <a:pt x="159" y="348"/>
                  <a:pt x="144" y="368"/>
                </a:cubicBezTo>
                <a:cubicBezTo>
                  <a:pt x="141" y="371"/>
                  <a:pt x="138" y="373"/>
                  <a:pt x="134" y="373"/>
                </a:cubicBezTo>
                <a:close/>
                <a:moveTo>
                  <a:pt x="1176" y="250"/>
                </a:moveTo>
                <a:cubicBezTo>
                  <a:pt x="1173" y="250"/>
                  <a:pt x="1170" y="248"/>
                  <a:pt x="1167" y="246"/>
                </a:cubicBezTo>
                <a:cubicBezTo>
                  <a:pt x="1162" y="241"/>
                  <a:pt x="1162" y="233"/>
                  <a:pt x="1167" y="228"/>
                </a:cubicBezTo>
                <a:cubicBezTo>
                  <a:pt x="1172" y="223"/>
                  <a:pt x="1181" y="223"/>
                  <a:pt x="1185" y="228"/>
                </a:cubicBezTo>
                <a:cubicBezTo>
                  <a:pt x="1188" y="230"/>
                  <a:pt x="1189" y="234"/>
                  <a:pt x="1189" y="237"/>
                </a:cubicBezTo>
                <a:cubicBezTo>
                  <a:pt x="1189" y="240"/>
                  <a:pt x="1188" y="244"/>
                  <a:pt x="1185" y="246"/>
                </a:cubicBezTo>
                <a:cubicBezTo>
                  <a:pt x="1183" y="248"/>
                  <a:pt x="1180" y="250"/>
                  <a:pt x="1176" y="250"/>
                </a:cubicBezTo>
                <a:close/>
                <a:moveTo>
                  <a:pt x="1146" y="220"/>
                </a:moveTo>
                <a:cubicBezTo>
                  <a:pt x="1146" y="220"/>
                  <a:pt x="1146" y="220"/>
                  <a:pt x="1146" y="220"/>
                </a:cubicBezTo>
                <a:cubicBezTo>
                  <a:pt x="1143" y="220"/>
                  <a:pt x="1140" y="218"/>
                  <a:pt x="1137" y="216"/>
                </a:cubicBezTo>
                <a:cubicBezTo>
                  <a:pt x="1116" y="194"/>
                  <a:pt x="1116" y="194"/>
                  <a:pt x="1116" y="194"/>
                </a:cubicBezTo>
                <a:cubicBezTo>
                  <a:pt x="1104" y="183"/>
                  <a:pt x="1104" y="183"/>
                  <a:pt x="1104" y="183"/>
                </a:cubicBezTo>
                <a:cubicBezTo>
                  <a:pt x="1073" y="153"/>
                  <a:pt x="1038" y="127"/>
                  <a:pt x="1002" y="106"/>
                </a:cubicBezTo>
                <a:cubicBezTo>
                  <a:pt x="1002" y="106"/>
                  <a:pt x="1002" y="106"/>
                  <a:pt x="1002" y="106"/>
                </a:cubicBezTo>
                <a:cubicBezTo>
                  <a:pt x="981" y="93"/>
                  <a:pt x="958" y="82"/>
                  <a:pt x="936" y="72"/>
                </a:cubicBezTo>
                <a:cubicBezTo>
                  <a:pt x="935" y="72"/>
                  <a:pt x="935" y="72"/>
                  <a:pt x="935" y="72"/>
                </a:cubicBezTo>
                <a:cubicBezTo>
                  <a:pt x="919" y="65"/>
                  <a:pt x="902" y="59"/>
                  <a:pt x="884" y="53"/>
                </a:cubicBezTo>
                <a:cubicBezTo>
                  <a:pt x="884" y="53"/>
                  <a:pt x="884" y="53"/>
                  <a:pt x="884" y="53"/>
                </a:cubicBezTo>
                <a:cubicBezTo>
                  <a:pt x="877" y="51"/>
                  <a:pt x="870" y="49"/>
                  <a:pt x="863" y="47"/>
                </a:cubicBezTo>
                <a:cubicBezTo>
                  <a:pt x="861" y="47"/>
                  <a:pt x="859" y="46"/>
                  <a:pt x="857" y="46"/>
                </a:cubicBezTo>
                <a:cubicBezTo>
                  <a:pt x="850" y="44"/>
                  <a:pt x="846" y="37"/>
                  <a:pt x="848" y="30"/>
                </a:cubicBezTo>
                <a:cubicBezTo>
                  <a:pt x="849" y="24"/>
                  <a:pt x="854" y="21"/>
                  <a:pt x="860" y="21"/>
                </a:cubicBezTo>
                <a:cubicBezTo>
                  <a:pt x="861" y="21"/>
                  <a:pt x="862" y="21"/>
                  <a:pt x="863" y="21"/>
                </a:cubicBezTo>
                <a:cubicBezTo>
                  <a:pt x="865" y="22"/>
                  <a:pt x="867" y="22"/>
                  <a:pt x="869" y="23"/>
                </a:cubicBezTo>
                <a:cubicBezTo>
                  <a:pt x="877" y="25"/>
                  <a:pt x="884" y="27"/>
                  <a:pt x="892" y="29"/>
                </a:cubicBezTo>
                <a:cubicBezTo>
                  <a:pt x="892" y="29"/>
                  <a:pt x="892" y="29"/>
                  <a:pt x="892" y="29"/>
                </a:cubicBezTo>
                <a:cubicBezTo>
                  <a:pt x="910" y="35"/>
                  <a:pt x="928" y="41"/>
                  <a:pt x="945" y="49"/>
                </a:cubicBezTo>
                <a:cubicBezTo>
                  <a:pt x="945" y="49"/>
                  <a:pt x="945" y="49"/>
                  <a:pt x="945" y="49"/>
                </a:cubicBezTo>
                <a:cubicBezTo>
                  <a:pt x="945" y="49"/>
                  <a:pt x="946" y="49"/>
                  <a:pt x="946" y="49"/>
                </a:cubicBezTo>
                <a:cubicBezTo>
                  <a:pt x="969" y="59"/>
                  <a:pt x="992" y="71"/>
                  <a:pt x="1014" y="84"/>
                </a:cubicBezTo>
                <a:cubicBezTo>
                  <a:pt x="1015" y="84"/>
                  <a:pt x="1015" y="84"/>
                  <a:pt x="1015" y="84"/>
                </a:cubicBezTo>
                <a:cubicBezTo>
                  <a:pt x="1053" y="106"/>
                  <a:pt x="1089" y="134"/>
                  <a:pt x="1121" y="165"/>
                </a:cubicBezTo>
                <a:cubicBezTo>
                  <a:pt x="1133" y="176"/>
                  <a:pt x="1133" y="176"/>
                  <a:pt x="1133" y="176"/>
                </a:cubicBezTo>
                <a:cubicBezTo>
                  <a:pt x="1155" y="198"/>
                  <a:pt x="1155" y="198"/>
                  <a:pt x="1155" y="198"/>
                </a:cubicBezTo>
                <a:cubicBezTo>
                  <a:pt x="1158" y="200"/>
                  <a:pt x="1159" y="204"/>
                  <a:pt x="1159" y="207"/>
                </a:cubicBezTo>
                <a:cubicBezTo>
                  <a:pt x="1159" y="210"/>
                  <a:pt x="1158" y="214"/>
                  <a:pt x="1155" y="216"/>
                </a:cubicBezTo>
                <a:cubicBezTo>
                  <a:pt x="1153" y="218"/>
                  <a:pt x="1150" y="220"/>
                  <a:pt x="1146" y="220"/>
                </a:cubicBezTo>
                <a:close/>
                <a:moveTo>
                  <a:pt x="411" y="112"/>
                </a:moveTo>
                <a:cubicBezTo>
                  <a:pt x="406" y="112"/>
                  <a:pt x="402" y="110"/>
                  <a:pt x="400" y="106"/>
                </a:cubicBezTo>
                <a:cubicBezTo>
                  <a:pt x="398" y="103"/>
                  <a:pt x="397" y="99"/>
                  <a:pt x="398" y="96"/>
                </a:cubicBezTo>
                <a:cubicBezTo>
                  <a:pt x="399" y="93"/>
                  <a:pt x="401" y="90"/>
                  <a:pt x="404" y="88"/>
                </a:cubicBezTo>
                <a:cubicBezTo>
                  <a:pt x="404" y="88"/>
                  <a:pt x="404" y="88"/>
                  <a:pt x="404" y="88"/>
                </a:cubicBezTo>
                <a:cubicBezTo>
                  <a:pt x="406" y="87"/>
                  <a:pt x="408" y="86"/>
                  <a:pt x="411" y="86"/>
                </a:cubicBezTo>
                <a:cubicBezTo>
                  <a:pt x="415" y="86"/>
                  <a:pt x="419" y="89"/>
                  <a:pt x="422" y="92"/>
                </a:cubicBezTo>
                <a:cubicBezTo>
                  <a:pt x="425" y="98"/>
                  <a:pt x="423" y="106"/>
                  <a:pt x="417" y="110"/>
                </a:cubicBezTo>
                <a:cubicBezTo>
                  <a:pt x="415" y="111"/>
                  <a:pt x="413" y="112"/>
                  <a:pt x="411" y="112"/>
                </a:cubicBezTo>
                <a:close/>
                <a:moveTo>
                  <a:pt x="448" y="91"/>
                </a:moveTo>
                <a:cubicBezTo>
                  <a:pt x="443" y="91"/>
                  <a:pt x="438" y="88"/>
                  <a:pt x="436" y="84"/>
                </a:cubicBezTo>
                <a:cubicBezTo>
                  <a:pt x="435" y="81"/>
                  <a:pt x="434" y="78"/>
                  <a:pt x="436" y="74"/>
                </a:cubicBezTo>
                <a:cubicBezTo>
                  <a:pt x="437" y="71"/>
                  <a:pt x="439" y="68"/>
                  <a:pt x="442" y="67"/>
                </a:cubicBezTo>
                <a:cubicBezTo>
                  <a:pt x="467" y="54"/>
                  <a:pt x="494" y="43"/>
                  <a:pt x="522" y="33"/>
                </a:cubicBezTo>
                <a:cubicBezTo>
                  <a:pt x="556" y="22"/>
                  <a:pt x="591" y="13"/>
                  <a:pt x="627" y="8"/>
                </a:cubicBezTo>
                <a:cubicBezTo>
                  <a:pt x="670" y="2"/>
                  <a:pt x="716" y="0"/>
                  <a:pt x="760" y="4"/>
                </a:cubicBezTo>
                <a:cubicBezTo>
                  <a:pt x="760" y="4"/>
                  <a:pt x="760" y="4"/>
                  <a:pt x="760" y="4"/>
                </a:cubicBezTo>
                <a:cubicBezTo>
                  <a:pt x="769" y="4"/>
                  <a:pt x="769" y="4"/>
                  <a:pt x="769" y="4"/>
                </a:cubicBezTo>
                <a:cubicBezTo>
                  <a:pt x="771" y="4"/>
                  <a:pt x="773" y="5"/>
                  <a:pt x="774" y="5"/>
                </a:cubicBezTo>
                <a:cubicBezTo>
                  <a:pt x="775" y="5"/>
                  <a:pt x="776" y="5"/>
                  <a:pt x="777" y="5"/>
                </a:cubicBezTo>
                <a:cubicBezTo>
                  <a:pt x="778" y="5"/>
                  <a:pt x="778" y="5"/>
                  <a:pt x="778" y="5"/>
                </a:cubicBezTo>
                <a:cubicBezTo>
                  <a:pt x="785" y="6"/>
                  <a:pt x="790" y="12"/>
                  <a:pt x="789" y="19"/>
                </a:cubicBezTo>
                <a:cubicBezTo>
                  <a:pt x="789" y="26"/>
                  <a:pt x="782" y="31"/>
                  <a:pt x="775" y="31"/>
                </a:cubicBezTo>
                <a:cubicBezTo>
                  <a:pt x="774" y="30"/>
                  <a:pt x="774" y="30"/>
                  <a:pt x="774" y="30"/>
                </a:cubicBezTo>
                <a:cubicBezTo>
                  <a:pt x="774" y="30"/>
                  <a:pt x="774" y="30"/>
                  <a:pt x="774" y="30"/>
                </a:cubicBezTo>
                <a:cubicBezTo>
                  <a:pt x="773" y="30"/>
                  <a:pt x="772" y="30"/>
                  <a:pt x="771" y="30"/>
                </a:cubicBezTo>
                <a:cubicBezTo>
                  <a:pt x="769" y="30"/>
                  <a:pt x="768" y="30"/>
                  <a:pt x="767" y="30"/>
                </a:cubicBezTo>
                <a:cubicBezTo>
                  <a:pt x="759" y="29"/>
                  <a:pt x="759" y="29"/>
                  <a:pt x="759" y="29"/>
                </a:cubicBezTo>
                <a:cubicBezTo>
                  <a:pt x="715" y="26"/>
                  <a:pt x="672" y="27"/>
                  <a:pt x="630" y="33"/>
                </a:cubicBezTo>
                <a:cubicBezTo>
                  <a:pt x="596" y="38"/>
                  <a:pt x="562" y="46"/>
                  <a:pt x="530" y="57"/>
                </a:cubicBezTo>
                <a:cubicBezTo>
                  <a:pt x="503" y="66"/>
                  <a:pt x="478" y="77"/>
                  <a:pt x="453" y="90"/>
                </a:cubicBezTo>
                <a:cubicBezTo>
                  <a:pt x="452" y="91"/>
                  <a:pt x="450" y="91"/>
                  <a:pt x="448" y="91"/>
                </a:cubicBezTo>
                <a:close/>
                <a:moveTo>
                  <a:pt x="819" y="37"/>
                </a:moveTo>
                <a:cubicBezTo>
                  <a:pt x="819" y="37"/>
                  <a:pt x="819" y="37"/>
                  <a:pt x="819" y="37"/>
                </a:cubicBezTo>
                <a:cubicBezTo>
                  <a:pt x="819" y="37"/>
                  <a:pt x="819" y="37"/>
                  <a:pt x="819" y="37"/>
                </a:cubicBezTo>
                <a:cubicBezTo>
                  <a:pt x="818" y="37"/>
                  <a:pt x="817" y="37"/>
                  <a:pt x="817" y="37"/>
                </a:cubicBezTo>
                <a:cubicBezTo>
                  <a:pt x="813" y="36"/>
                  <a:pt x="810" y="34"/>
                  <a:pt x="808" y="31"/>
                </a:cubicBezTo>
                <a:cubicBezTo>
                  <a:pt x="806" y="29"/>
                  <a:pt x="806" y="25"/>
                  <a:pt x="806" y="22"/>
                </a:cubicBezTo>
                <a:cubicBezTo>
                  <a:pt x="807" y="15"/>
                  <a:pt x="814" y="10"/>
                  <a:pt x="821" y="11"/>
                </a:cubicBezTo>
                <a:cubicBezTo>
                  <a:pt x="828" y="13"/>
                  <a:pt x="832" y="19"/>
                  <a:pt x="831" y="26"/>
                </a:cubicBezTo>
                <a:cubicBezTo>
                  <a:pt x="830" y="32"/>
                  <a:pt x="825" y="37"/>
                  <a:pt x="819" y="3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42">
            <a:extLst>
              <a:ext uri="{FF2B5EF4-FFF2-40B4-BE49-F238E27FC236}">
                <a16:creationId xmlns:a16="http://schemas.microsoft.com/office/drawing/2014/main" id="{32D10E20-837B-4E00-A39E-F387032B59EC}"/>
              </a:ext>
            </a:extLst>
          </p:cNvPr>
          <p:cNvSpPr>
            <a:spLocks noEditPoints="1"/>
          </p:cNvSpPr>
          <p:nvPr/>
        </p:nvSpPr>
        <p:spPr bwMode="auto">
          <a:xfrm>
            <a:off x="4368898" y="4552950"/>
            <a:ext cx="4606608" cy="4610100"/>
          </a:xfrm>
          <a:custGeom>
            <a:avLst/>
            <a:gdLst>
              <a:gd name="T0" fmla="*/ 661 w 1318"/>
              <a:gd name="T1" fmla="*/ 1292 h 1318"/>
              <a:gd name="T2" fmla="*/ 474 w 1318"/>
              <a:gd name="T3" fmla="*/ 1285 h 1318"/>
              <a:gd name="T4" fmla="*/ 324 w 1318"/>
              <a:gd name="T5" fmla="*/ 1201 h 1318"/>
              <a:gd name="T6" fmla="*/ 340 w 1318"/>
              <a:gd name="T7" fmla="*/ 1181 h 1318"/>
              <a:gd name="T8" fmla="*/ 483 w 1318"/>
              <a:gd name="T9" fmla="*/ 1261 h 1318"/>
              <a:gd name="T10" fmla="*/ 691 w 1318"/>
              <a:gd name="T11" fmla="*/ 1304 h 1318"/>
              <a:gd name="T12" fmla="*/ 848 w 1318"/>
              <a:gd name="T13" fmla="*/ 1256 h 1318"/>
              <a:gd name="T14" fmla="*/ 874 w 1318"/>
              <a:gd name="T15" fmla="*/ 1245 h 1318"/>
              <a:gd name="T16" fmla="*/ 983 w 1318"/>
              <a:gd name="T17" fmla="*/ 1177 h 1318"/>
              <a:gd name="T18" fmla="*/ 937 w 1318"/>
              <a:gd name="T19" fmla="*/ 1241 h 1318"/>
              <a:gd name="T20" fmla="*/ 873 w 1318"/>
              <a:gd name="T21" fmla="*/ 1274 h 1318"/>
              <a:gd name="T22" fmla="*/ 848 w 1318"/>
              <a:gd name="T23" fmla="*/ 1283 h 1318"/>
              <a:gd name="T24" fmla="*/ 299 w 1318"/>
              <a:gd name="T25" fmla="*/ 1175 h 1318"/>
              <a:gd name="T26" fmla="*/ 312 w 1318"/>
              <a:gd name="T27" fmla="*/ 1162 h 1318"/>
              <a:gd name="T28" fmla="*/ 1014 w 1318"/>
              <a:gd name="T29" fmla="*/ 1150 h 1318"/>
              <a:gd name="T30" fmla="*/ 260 w 1318"/>
              <a:gd name="T31" fmla="*/ 1142 h 1318"/>
              <a:gd name="T32" fmla="*/ 132 w 1318"/>
              <a:gd name="T33" fmla="*/ 1012 h 1318"/>
              <a:gd name="T34" fmla="*/ 93 w 1318"/>
              <a:gd name="T35" fmla="*/ 961 h 1318"/>
              <a:gd name="T36" fmla="*/ 107 w 1318"/>
              <a:gd name="T37" fmla="*/ 937 h 1318"/>
              <a:gd name="T38" fmla="*/ 151 w 1318"/>
              <a:gd name="T39" fmla="*/ 995 h 1318"/>
              <a:gd name="T40" fmla="*/ 278 w 1318"/>
              <a:gd name="T41" fmla="*/ 1124 h 1318"/>
              <a:gd name="T42" fmla="*/ 1044 w 1318"/>
              <a:gd name="T43" fmla="*/ 1120 h 1318"/>
              <a:gd name="T44" fmla="*/ 1170 w 1318"/>
              <a:gd name="T45" fmla="*/ 1024 h 1318"/>
              <a:gd name="T46" fmla="*/ 1262 w 1318"/>
              <a:gd name="T47" fmla="*/ 897 h 1318"/>
              <a:gd name="T48" fmla="*/ 39 w 1318"/>
              <a:gd name="T49" fmla="*/ 860 h 1318"/>
              <a:gd name="T50" fmla="*/ 56 w 1318"/>
              <a:gd name="T51" fmla="*/ 867 h 1318"/>
              <a:gd name="T52" fmla="*/ 1256 w 1318"/>
              <a:gd name="T53" fmla="*/ 848 h 1318"/>
              <a:gd name="T54" fmla="*/ 1268 w 1318"/>
              <a:gd name="T55" fmla="*/ 866 h 1318"/>
              <a:gd name="T56" fmla="*/ 23 w 1318"/>
              <a:gd name="T57" fmla="*/ 503 h 1318"/>
              <a:gd name="T58" fmla="*/ 26 w 1318"/>
              <a:gd name="T59" fmla="*/ 659 h 1318"/>
              <a:gd name="T60" fmla="*/ 37 w 1318"/>
              <a:gd name="T61" fmla="*/ 828 h 1318"/>
              <a:gd name="T62" fmla="*/ 1292 w 1318"/>
              <a:gd name="T63" fmla="*/ 659 h 1318"/>
              <a:gd name="T64" fmla="*/ 1282 w 1318"/>
              <a:gd name="T65" fmla="*/ 491 h 1318"/>
              <a:gd name="T66" fmla="*/ 1317 w 1318"/>
              <a:gd name="T67" fmla="*/ 687 h 1318"/>
              <a:gd name="T68" fmla="*/ 45 w 1318"/>
              <a:gd name="T69" fmla="*/ 477 h 1318"/>
              <a:gd name="T70" fmla="*/ 54 w 1318"/>
              <a:gd name="T71" fmla="*/ 454 h 1318"/>
              <a:gd name="T72" fmla="*/ 1256 w 1318"/>
              <a:gd name="T73" fmla="*/ 468 h 1318"/>
              <a:gd name="T74" fmla="*/ 1279 w 1318"/>
              <a:gd name="T75" fmla="*/ 469 h 1318"/>
              <a:gd name="T76" fmla="*/ 137 w 1318"/>
              <a:gd name="T77" fmla="*/ 299 h 1318"/>
              <a:gd name="T78" fmla="*/ 176 w 1318"/>
              <a:gd name="T79" fmla="*/ 295 h 1318"/>
              <a:gd name="T80" fmla="*/ 1195 w 1318"/>
              <a:gd name="T81" fmla="*/ 358 h 1318"/>
              <a:gd name="T82" fmla="*/ 1146 w 1318"/>
              <a:gd name="T83" fmla="*/ 299 h 1318"/>
              <a:gd name="T84" fmla="*/ 1037 w 1318"/>
              <a:gd name="T85" fmla="*/ 185 h 1318"/>
              <a:gd name="T86" fmla="*/ 1167 w 1318"/>
              <a:gd name="T87" fmla="*/ 284 h 1318"/>
              <a:gd name="T88" fmla="*/ 1216 w 1318"/>
              <a:gd name="T89" fmla="*/ 343 h 1318"/>
              <a:gd name="T90" fmla="*/ 297 w 1318"/>
              <a:gd name="T91" fmla="*/ 170 h 1318"/>
              <a:gd name="T92" fmla="*/ 297 w 1318"/>
              <a:gd name="T93" fmla="*/ 170 h 1318"/>
              <a:gd name="T94" fmla="*/ 1029 w 1318"/>
              <a:gd name="T95" fmla="*/ 164 h 1318"/>
              <a:gd name="T96" fmla="*/ 331 w 1318"/>
              <a:gd name="T97" fmla="*/ 111 h 1318"/>
              <a:gd name="T98" fmla="*/ 580 w 1318"/>
              <a:gd name="T99" fmla="*/ 5 h 1318"/>
              <a:gd name="T100" fmla="*/ 457 w 1318"/>
              <a:gd name="T101" fmla="*/ 66 h 1318"/>
              <a:gd name="T102" fmla="*/ 336 w 1318"/>
              <a:gd name="T103" fmla="*/ 139 h 1318"/>
              <a:gd name="T104" fmla="*/ 836 w 1318"/>
              <a:gd name="T105" fmla="*/ 57 h 1318"/>
              <a:gd name="T106" fmla="*/ 776 w 1318"/>
              <a:gd name="T107" fmla="*/ 39 h 1318"/>
              <a:gd name="T108" fmla="*/ 730 w 1318"/>
              <a:gd name="T109" fmla="*/ 30 h 1318"/>
              <a:gd name="T110" fmla="*/ 691 w 1318"/>
              <a:gd name="T111" fmla="*/ 22 h 1318"/>
              <a:gd name="T112" fmla="*/ 733 w 1318"/>
              <a:gd name="T113" fmla="*/ 5 h 1318"/>
              <a:gd name="T114" fmla="*/ 781 w 1318"/>
              <a:gd name="T115" fmla="*/ 14 h 1318"/>
              <a:gd name="T116" fmla="*/ 933 w 1318"/>
              <a:gd name="T117" fmla="*/ 74 h 1318"/>
              <a:gd name="T118" fmla="*/ 988 w 1318"/>
              <a:gd name="T119" fmla="*/ 140 h 1318"/>
              <a:gd name="T120" fmla="*/ 658 w 1318"/>
              <a:gd name="T121" fmla="*/ 25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8" h="1318">
                <a:moveTo>
                  <a:pt x="662" y="1318"/>
                </a:moveTo>
                <a:cubicBezTo>
                  <a:pt x="661" y="1318"/>
                  <a:pt x="661" y="1318"/>
                  <a:pt x="661" y="1318"/>
                </a:cubicBezTo>
                <a:cubicBezTo>
                  <a:pt x="654" y="1318"/>
                  <a:pt x="649" y="1312"/>
                  <a:pt x="649" y="1305"/>
                </a:cubicBezTo>
                <a:cubicBezTo>
                  <a:pt x="649" y="1301"/>
                  <a:pt x="650" y="1298"/>
                  <a:pt x="652" y="1296"/>
                </a:cubicBezTo>
                <a:cubicBezTo>
                  <a:pt x="655" y="1293"/>
                  <a:pt x="658" y="1292"/>
                  <a:pt x="661" y="1292"/>
                </a:cubicBezTo>
                <a:cubicBezTo>
                  <a:pt x="661" y="1292"/>
                  <a:pt x="661" y="1292"/>
                  <a:pt x="661" y="1292"/>
                </a:cubicBezTo>
                <a:cubicBezTo>
                  <a:pt x="668" y="1292"/>
                  <a:pt x="674" y="1298"/>
                  <a:pt x="674" y="1305"/>
                </a:cubicBezTo>
                <a:cubicBezTo>
                  <a:pt x="674" y="1308"/>
                  <a:pt x="673" y="1311"/>
                  <a:pt x="670" y="1314"/>
                </a:cubicBezTo>
                <a:cubicBezTo>
                  <a:pt x="668" y="1316"/>
                  <a:pt x="665" y="1318"/>
                  <a:pt x="662" y="1318"/>
                </a:cubicBezTo>
                <a:close/>
                <a:moveTo>
                  <a:pt x="619" y="1316"/>
                </a:moveTo>
                <a:cubicBezTo>
                  <a:pt x="619" y="1316"/>
                  <a:pt x="618" y="1316"/>
                  <a:pt x="618" y="1316"/>
                </a:cubicBezTo>
                <a:cubicBezTo>
                  <a:pt x="568" y="1312"/>
                  <a:pt x="520" y="1302"/>
                  <a:pt x="474" y="1285"/>
                </a:cubicBezTo>
                <a:cubicBezTo>
                  <a:pt x="472" y="1284"/>
                  <a:pt x="471" y="1284"/>
                  <a:pt x="469" y="1283"/>
                </a:cubicBezTo>
                <a:cubicBezTo>
                  <a:pt x="430" y="1268"/>
                  <a:pt x="394" y="1250"/>
                  <a:pt x="361" y="1228"/>
                </a:cubicBezTo>
                <a:cubicBezTo>
                  <a:pt x="348" y="1219"/>
                  <a:pt x="348" y="1219"/>
                  <a:pt x="348" y="1219"/>
                </a:cubicBezTo>
                <a:cubicBezTo>
                  <a:pt x="347" y="1219"/>
                  <a:pt x="347" y="1218"/>
                  <a:pt x="346" y="1217"/>
                </a:cubicBezTo>
                <a:cubicBezTo>
                  <a:pt x="343" y="1215"/>
                  <a:pt x="339" y="1213"/>
                  <a:pt x="336" y="1210"/>
                </a:cubicBezTo>
                <a:cubicBezTo>
                  <a:pt x="324" y="1201"/>
                  <a:pt x="324" y="1201"/>
                  <a:pt x="324" y="1201"/>
                </a:cubicBezTo>
                <a:cubicBezTo>
                  <a:pt x="324" y="1201"/>
                  <a:pt x="324" y="1201"/>
                  <a:pt x="324" y="1201"/>
                </a:cubicBezTo>
                <a:cubicBezTo>
                  <a:pt x="323" y="1200"/>
                  <a:pt x="323" y="1200"/>
                  <a:pt x="323" y="1200"/>
                </a:cubicBezTo>
                <a:cubicBezTo>
                  <a:pt x="318" y="1196"/>
                  <a:pt x="317" y="1188"/>
                  <a:pt x="321" y="1183"/>
                </a:cubicBezTo>
                <a:cubicBezTo>
                  <a:pt x="324" y="1179"/>
                  <a:pt x="327" y="1178"/>
                  <a:pt x="331" y="1178"/>
                </a:cubicBezTo>
                <a:cubicBezTo>
                  <a:pt x="334" y="1178"/>
                  <a:pt x="337" y="1179"/>
                  <a:pt x="339" y="1180"/>
                </a:cubicBezTo>
                <a:cubicBezTo>
                  <a:pt x="339" y="1180"/>
                  <a:pt x="339" y="1181"/>
                  <a:pt x="340" y="1181"/>
                </a:cubicBezTo>
                <a:cubicBezTo>
                  <a:pt x="352" y="1190"/>
                  <a:pt x="352" y="1190"/>
                  <a:pt x="352" y="1190"/>
                </a:cubicBezTo>
                <a:cubicBezTo>
                  <a:pt x="354" y="1192"/>
                  <a:pt x="357" y="1194"/>
                  <a:pt x="360" y="1196"/>
                </a:cubicBezTo>
                <a:cubicBezTo>
                  <a:pt x="361" y="1197"/>
                  <a:pt x="362" y="1198"/>
                  <a:pt x="363" y="1198"/>
                </a:cubicBezTo>
                <a:cubicBezTo>
                  <a:pt x="375" y="1207"/>
                  <a:pt x="375" y="1207"/>
                  <a:pt x="375" y="1207"/>
                </a:cubicBezTo>
                <a:cubicBezTo>
                  <a:pt x="406" y="1228"/>
                  <a:pt x="441" y="1245"/>
                  <a:pt x="478" y="1259"/>
                </a:cubicBezTo>
                <a:cubicBezTo>
                  <a:pt x="480" y="1260"/>
                  <a:pt x="481" y="1260"/>
                  <a:pt x="483" y="1261"/>
                </a:cubicBezTo>
                <a:cubicBezTo>
                  <a:pt x="526" y="1277"/>
                  <a:pt x="572" y="1287"/>
                  <a:pt x="620" y="1291"/>
                </a:cubicBezTo>
                <a:cubicBezTo>
                  <a:pt x="623" y="1291"/>
                  <a:pt x="626" y="1292"/>
                  <a:pt x="629" y="1295"/>
                </a:cubicBezTo>
                <a:cubicBezTo>
                  <a:pt x="631" y="1298"/>
                  <a:pt x="632" y="1301"/>
                  <a:pt x="632" y="1304"/>
                </a:cubicBezTo>
                <a:cubicBezTo>
                  <a:pt x="631" y="1311"/>
                  <a:pt x="626" y="1316"/>
                  <a:pt x="619" y="1316"/>
                </a:cubicBezTo>
                <a:close/>
                <a:moveTo>
                  <a:pt x="704" y="1316"/>
                </a:moveTo>
                <a:cubicBezTo>
                  <a:pt x="697" y="1316"/>
                  <a:pt x="692" y="1311"/>
                  <a:pt x="691" y="1304"/>
                </a:cubicBezTo>
                <a:cubicBezTo>
                  <a:pt x="691" y="1297"/>
                  <a:pt x="696" y="1291"/>
                  <a:pt x="703" y="1290"/>
                </a:cubicBezTo>
                <a:cubicBezTo>
                  <a:pt x="704" y="1290"/>
                  <a:pt x="705" y="1290"/>
                  <a:pt x="707" y="1290"/>
                </a:cubicBezTo>
                <a:cubicBezTo>
                  <a:pt x="745" y="1286"/>
                  <a:pt x="783" y="1278"/>
                  <a:pt x="820" y="1266"/>
                </a:cubicBezTo>
                <a:cubicBezTo>
                  <a:pt x="821" y="1266"/>
                  <a:pt x="821" y="1266"/>
                  <a:pt x="821" y="1266"/>
                </a:cubicBezTo>
                <a:cubicBezTo>
                  <a:pt x="827" y="1264"/>
                  <a:pt x="833" y="1262"/>
                  <a:pt x="839" y="1260"/>
                </a:cubicBezTo>
                <a:cubicBezTo>
                  <a:pt x="842" y="1259"/>
                  <a:pt x="845" y="1257"/>
                  <a:pt x="848" y="1256"/>
                </a:cubicBezTo>
                <a:cubicBezTo>
                  <a:pt x="848" y="1256"/>
                  <a:pt x="848" y="1256"/>
                  <a:pt x="848" y="1256"/>
                </a:cubicBezTo>
                <a:cubicBezTo>
                  <a:pt x="851" y="1255"/>
                  <a:pt x="854" y="1254"/>
                  <a:pt x="858" y="1252"/>
                </a:cubicBezTo>
                <a:cubicBezTo>
                  <a:pt x="859" y="1252"/>
                  <a:pt x="860" y="1251"/>
                  <a:pt x="861" y="1251"/>
                </a:cubicBezTo>
                <a:cubicBezTo>
                  <a:pt x="862" y="1250"/>
                  <a:pt x="862" y="1250"/>
                  <a:pt x="862" y="1250"/>
                </a:cubicBezTo>
                <a:cubicBezTo>
                  <a:pt x="863" y="1250"/>
                  <a:pt x="863" y="1250"/>
                  <a:pt x="863" y="1250"/>
                </a:cubicBezTo>
                <a:cubicBezTo>
                  <a:pt x="874" y="1245"/>
                  <a:pt x="874" y="1245"/>
                  <a:pt x="874" y="1245"/>
                </a:cubicBezTo>
                <a:cubicBezTo>
                  <a:pt x="877" y="1244"/>
                  <a:pt x="879" y="1243"/>
                  <a:pt x="881" y="1242"/>
                </a:cubicBezTo>
                <a:cubicBezTo>
                  <a:pt x="888" y="1238"/>
                  <a:pt x="894" y="1235"/>
                  <a:pt x="900" y="1232"/>
                </a:cubicBezTo>
                <a:cubicBezTo>
                  <a:pt x="920" y="1221"/>
                  <a:pt x="920" y="1221"/>
                  <a:pt x="920" y="1221"/>
                </a:cubicBezTo>
                <a:cubicBezTo>
                  <a:pt x="921" y="1221"/>
                  <a:pt x="922" y="1220"/>
                  <a:pt x="923" y="1219"/>
                </a:cubicBezTo>
                <a:cubicBezTo>
                  <a:pt x="924" y="1219"/>
                  <a:pt x="925" y="1218"/>
                  <a:pt x="926" y="1218"/>
                </a:cubicBezTo>
                <a:cubicBezTo>
                  <a:pt x="945" y="1206"/>
                  <a:pt x="965" y="1192"/>
                  <a:pt x="983" y="1177"/>
                </a:cubicBezTo>
                <a:cubicBezTo>
                  <a:pt x="985" y="1176"/>
                  <a:pt x="988" y="1175"/>
                  <a:pt x="991" y="1175"/>
                </a:cubicBezTo>
                <a:cubicBezTo>
                  <a:pt x="994" y="1175"/>
                  <a:pt x="998" y="1176"/>
                  <a:pt x="1001" y="1179"/>
                </a:cubicBezTo>
                <a:cubicBezTo>
                  <a:pt x="1003" y="1182"/>
                  <a:pt x="1004" y="1185"/>
                  <a:pt x="1003" y="1189"/>
                </a:cubicBezTo>
                <a:cubicBezTo>
                  <a:pt x="1003" y="1192"/>
                  <a:pt x="1001" y="1195"/>
                  <a:pt x="999" y="1197"/>
                </a:cubicBezTo>
                <a:cubicBezTo>
                  <a:pt x="980" y="1213"/>
                  <a:pt x="960" y="1227"/>
                  <a:pt x="939" y="1239"/>
                </a:cubicBezTo>
                <a:cubicBezTo>
                  <a:pt x="938" y="1240"/>
                  <a:pt x="938" y="1240"/>
                  <a:pt x="937" y="1241"/>
                </a:cubicBezTo>
                <a:cubicBezTo>
                  <a:pt x="935" y="1242"/>
                  <a:pt x="934" y="1243"/>
                  <a:pt x="932" y="1244"/>
                </a:cubicBezTo>
                <a:cubicBezTo>
                  <a:pt x="912" y="1255"/>
                  <a:pt x="912" y="1255"/>
                  <a:pt x="912" y="1255"/>
                </a:cubicBezTo>
                <a:cubicBezTo>
                  <a:pt x="906" y="1258"/>
                  <a:pt x="899" y="1261"/>
                  <a:pt x="892" y="1265"/>
                </a:cubicBezTo>
                <a:cubicBezTo>
                  <a:pt x="890" y="1266"/>
                  <a:pt x="888" y="1267"/>
                  <a:pt x="885" y="1268"/>
                </a:cubicBezTo>
                <a:cubicBezTo>
                  <a:pt x="885" y="1268"/>
                  <a:pt x="885" y="1268"/>
                  <a:pt x="885" y="1268"/>
                </a:cubicBezTo>
                <a:cubicBezTo>
                  <a:pt x="873" y="1274"/>
                  <a:pt x="873" y="1274"/>
                  <a:pt x="873" y="1274"/>
                </a:cubicBezTo>
                <a:cubicBezTo>
                  <a:pt x="873" y="1274"/>
                  <a:pt x="872" y="1274"/>
                  <a:pt x="872" y="1274"/>
                </a:cubicBezTo>
                <a:cubicBezTo>
                  <a:pt x="871" y="1274"/>
                  <a:pt x="871" y="1274"/>
                  <a:pt x="871" y="1274"/>
                </a:cubicBezTo>
                <a:cubicBezTo>
                  <a:pt x="870" y="1275"/>
                  <a:pt x="869" y="1275"/>
                  <a:pt x="868" y="1276"/>
                </a:cubicBezTo>
                <a:cubicBezTo>
                  <a:pt x="865" y="1277"/>
                  <a:pt x="861" y="1279"/>
                  <a:pt x="857" y="1280"/>
                </a:cubicBezTo>
                <a:cubicBezTo>
                  <a:pt x="857" y="1280"/>
                  <a:pt x="857" y="1280"/>
                  <a:pt x="857" y="1280"/>
                </a:cubicBezTo>
                <a:cubicBezTo>
                  <a:pt x="854" y="1281"/>
                  <a:pt x="851" y="1282"/>
                  <a:pt x="848" y="1283"/>
                </a:cubicBezTo>
                <a:cubicBezTo>
                  <a:pt x="842" y="1286"/>
                  <a:pt x="835" y="1288"/>
                  <a:pt x="828" y="1290"/>
                </a:cubicBezTo>
                <a:cubicBezTo>
                  <a:pt x="789" y="1303"/>
                  <a:pt x="749" y="1312"/>
                  <a:pt x="709" y="1315"/>
                </a:cubicBezTo>
                <a:cubicBezTo>
                  <a:pt x="708" y="1315"/>
                  <a:pt x="708" y="1315"/>
                  <a:pt x="708" y="1315"/>
                </a:cubicBezTo>
                <a:cubicBezTo>
                  <a:pt x="707" y="1316"/>
                  <a:pt x="706" y="1316"/>
                  <a:pt x="705" y="1316"/>
                </a:cubicBezTo>
                <a:cubicBezTo>
                  <a:pt x="705" y="1316"/>
                  <a:pt x="704" y="1316"/>
                  <a:pt x="704" y="1316"/>
                </a:cubicBezTo>
                <a:close/>
                <a:moveTo>
                  <a:pt x="299" y="1175"/>
                </a:moveTo>
                <a:cubicBezTo>
                  <a:pt x="296" y="1175"/>
                  <a:pt x="293" y="1174"/>
                  <a:pt x="290" y="1172"/>
                </a:cubicBezTo>
                <a:cubicBezTo>
                  <a:pt x="290" y="1172"/>
                  <a:pt x="290" y="1172"/>
                  <a:pt x="290" y="1172"/>
                </a:cubicBezTo>
                <a:cubicBezTo>
                  <a:pt x="288" y="1170"/>
                  <a:pt x="287" y="1166"/>
                  <a:pt x="286" y="1163"/>
                </a:cubicBezTo>
                <a:cubicBezTo>
                  <a:pt x="286" y="1160"/>
                  <a:pt x="288" y="1156"/>
                  <a:pt x="290" y="1154"/>
                </a:cubicBezTo>
                <a:cubicBezTo>
                  <a:pt x="295" y="1149"/>
                  <a:pt x="303" y="1149"/>
                  <a:pt x="308" y="1153"/>
                </a:cubicBezTo>
                <a:cubicBezTo>
                  <a:pt x="310" y="1156"/>
                  <a:pt x="312" y="1159"/>
                  <a:pt x="312" y="1162"/>
                </a:cubicBezTo>
                <a:cubicBezTo>
                  <a:pt x="312" y="1166"/>
                  <a:pt x="311" y="1169"/>
                  <a:pt x="308" y="1171"/>
                </a:cubicBezTo>
                <a:cubicBezTo>
                  <a:pt x="306" y="1174"/>
                  <a:pt x="303" y="1175"/>
                  <a:pt x="299" y="1175"/>
                </a:cubicBezTo>
                <a:close/>
                <a:moveTo>
                  <a:pt x="1022" y="1172"/>
                </a:moveTo>
                <a:cubicBezTo>
                  <a:pt x="1019" y="1172"/>
                  <a:pt x="1016" y="1171"/>
                  <a:pt x="1013" y="1168"/>
                </a:cubicBezTo>
                <a:cubicBezTo>
                  <a:pt x="1008" y="1163"/>
                  <a:pt x="1009" y="1155"/>
                  <a:pt x="1014" y="1150"/>
                </a:cubicBezTo>
                <a:cubicBezTo>
                  <a:pt x="1014" y="1150"/>
                  <a:pt x="1014" y="1150"/>
                  <a:pt x="1014" y="1150"/>
                </a:cubicBezTo>
                <a:cubicBezTo>
                  <a:pt x="1014" y="1150"/>
                  <a:pt x="1014" y="1150"/>
                  <a:pt x="1014" y="1150"/>
                </a:cubicBezTo>
                <a:cubicBezTo>
                  <a:pt x="1019" y="1145"/>
                  <a:pt x="1027" y="1146"/>
                  <a:pt x="1032" y="1150"/>
                </a:cubicBezTo>
                <a:cubicBezTo>
                  <a:pt x="1037" y="1156"/>
                  <a:pt x="1036" y="1164"/>
                  <a:pt x="1031" y="1168"/>
                </a:cubicBezTo>
                <a:cubicBezTo>
                  <a:pt x="1029" y="1171"/>
                  <a:pt x="1026" y="1172"/>
                  <a:pt x="1022" y="1172"/>
                </a:cubicBezTo>
                <a:close/>
                <a:moveTo>
                  <a:pt x="269" y="1146"/>
                </a:moveTo>
                <a:cubicBezTo>
                  <a:pt x="265" y="1146"/>
                  <a:pt x="262" y="1144"/>
                  <a:pt x="260" y="1142"/>
                </a:cubicBezTo>
                <a:cubicBezTo>
                  <a:pt x="158" y="1040"/>
                  <a:pt x="158" y="1040"/>
                  <a:pt x="158" y="1040"/>
                </a:cubicBezTo>
                <a:cubicBezTo>
                  <a:pt x="158" y="1040"/>
                  <a:pt x="158" y="1040"/>
                  <a:pt x="157" y="1039"/>
                </a:cubicBezTo>
                <a:cubicBezTo>
                  <a:pt x="142" y="1023"/>
                  <a:pt x="142" y="1023"/>
                  <a:pt x="142" y="1023"/>
                </a:cubicBezTo>
                <a:cubicBezTo>
                  <a:pt x="139" y="1021"/>
                  <a:pt x="137" y="1018"/>
                  <a:pt x="135" y="1015"/>
                </a:cubicBezTo>
                <a:cubicBezTo>
                  <a:pt x="134" y="1014"/>
                  <a:pt x="133" y="1013"/>
                  <a:pt x="132" y="1012"/>
                </a:cubicBezTo>
                <a:cubicBezTo>
                  <a:pt x="132" y="1012"/>
                  <a:pt x="132" y="1012"/>
                  <a:pt x="132" y="1012"/>
                </a:cubicBezTo>
                <a:cubicBezTo>
                  <a:pt x="122" y="1000"/>
                  <a:pt x="122" y="1000"/>
                  <a:pt x="122" y="1000"/>
                </a:cubicBezTo>
                <a:cubicBezTo>
                  <a:pt x="120" y="998"/>
                  <a:pt x="119" y="996"/>
                  <a:pt x="117" y="994"/>
                </a:cubicBezTo>
                <a:cubicBezTo>
                  <a:pt x="113" y="988"/>
                  <a:pt x="108" y="982"/>
                  <a:pt x="103" y="976"/>
                </a:cubicBezTo>
                <a:cubicBezTo>
                  <a:pt x="103" y="976"/>
                  <a:pt x="103" y="976"/>
                  <a:pt x="103" y="976"/>
                </a:cubicBezTo>
                <a:cubicBezTo>
                  <a:pt x="95" y="963"/>
                  <a:pt x="95" y="963"/>
                  <a:pt x="95" y="963"/>
                </a:cubicBezTo>
                <a:cubicBezTo>
                  <a:pt x="94" y="963"/>
                  <a:pt x="94" y="962"/>
                  <a:pt x="93" y="961"/>
                </a:cubicBezTo>
                <a:cubicBezTo>
                  <a:pt x="91" y="958"/>
                  <a:pt x="88" y="955"/>
                  <a:pt x="86" y="951"/>
                </a:cubicBezTo>
                <a:cubicBezTo>
                  <a:pt x="75" y="934"/>
                  <a:pt x="66" y="917"/>
                  <a:pt x="57" y="899"/>
                </a:cubicBezTo>
                <a:cubicBezTo>
                  <a:pt x="54" y="893"/>
                  <a:pt x="56" y="885"/>
                  <a:pt x="63" y="882"/>
                </a:cubicBezTo>
                <a:cubicBezTo>
                  <a:pt x="64" y="881"/>
                  <a:pt x="66" y="881"/>
                  <a:pt x="68" y="881"/>
                </a:cubicBezTo>
                <a:cubicBezTo>
                  <a:pt x="73" y="881"/>
                  <a:pt x="78" y="884"/>
                  <a:pt x="80" y="888"/>
                </a:cubicBezTo>
                <a:cubicBezTo>
                  <a:pt x="88" y="905"/>
                  <a:pt x="97" y="921"/>
                  <a:pt x="107" y="937"/>
                </a:cubicBezTo>
                <a:cubicBezTo>
                  <a:pt x="108" y="937"/>
                  <a:pt x="108" y="937"/>
                  <a:pt x="108" y="937"/>
                </a:cubicBezTo>
                <a:cubicBezTo>
                  <a:pt x="110" y="940"/>
                  <a:pt x="112" y="944"/>
                  <a:pt x="114" y="947"/>
                </a:cubicBezTo>
                <a:cubicBezTo>
                  <a:pt x="124" y="961"/>
                  <a:pt x="124" y="961"/>
                  <a:pt x="124" y="961"/>
                </a:cubicBezTo>
                <a:cubicBezTo>
                  <a:pt x="128" y="967"/>
                  <a:pt x="133" y="972"/>
                  <a:pt x="137" y="978"/>
                </a:cubicBezTo>
                <a:cubicBezTo>
                  <a:pt x="139" y="980"/>
                  <a:pt x="140" y="982"/>
                  <a:pt x="141" y="984"/>
                </a:cubicBezTo>
                <a:cubicBezTo>
                  <a:pt x="151" y="995"/>
                  <a:pt x="151" y="995"/>
                  <a:pt x="151" y="995"/>
                </a:cubicBezTo>
                <a:cubicBezTo>
                  <a:pt x="152" y="997"/>
                  <a:pt x="154" y="998"/>
                  <a:pt x="155" y="999"/>
                </a:cubicBezTo>
                <a:cubicBezTo>
                  <a:pt x="157" y="1002"/>
                  <a:pt x="159" y="1004"/>
                  <a:pt x="160" y="1005"/>
                </a:cubicBezTo>
                <a:cubicBezTo>
                  <a:pt x="160" y="1006"/>
                  <a:pt x="160" y="1006"/>
                  <a:pt x="160" y="1006"/>
                </a:cubicBezTo>
                <a:cubicBezTo>
                  <a:pt x="176" y="1022"/>
                  <a:pt x="176" y="1022"/>
                  <a:pt x="176" y="1022"/>
                </a:cubicBezTo>
                <a:cubicBezTo>
                  <a:pt x="176" y="1022"/>
                  <a:pt x="176" y="1022"/>
                  <a:pt x="176" y="1022"/>
                </a:cubicBezTo>
                <a:cubicBezTo>
                  <a:pt x="278" y="1124"/>
                  <a:pt x="278" y="1124"/>
                  <a:pt x="278" y="1124"/>
                </a:cubicBezTo>
                <a:cubicBezTo>
                  <a:pt x="283" y="1129"/>
                  <a:pt x="283" y="1137"/>
                  <a:pt x="278" y="1142"/>
                </a:cubicBezTo>
                <a:cubicBezTo>
                  <a:pt x="275" y="1144"/>
                  <a:pt x="272" y="1146"/>
                  <a:pt x="269" y="1146"/>
                </a:cubicBezTo>
                <a:close/>
                <a:moveTo>
                  <a:pt x="1053" y="1142"/>
                </a:moveTo>
                <a:cubicBezTo>
                  <a:pt x="1049" y="1142"/>
                  <a:pt x="1046" y="1141"/>
                  <a:pt x="1044" y="1138"/>
                </a:cubicBezTo>
                <a:cubicBezTo>
                  <a:pt x="1041" y="1136"/>
                  <a:pt x="1040" y="1133"/>
                  <a:pt x="1040" y="1129"/>
                </a:cubicBezTo>
                <a:cubicBezTo>
                  <a:pt x="1040" y="1126"/>
                  <a:pt x="1041" y="1123"/>
                  <a:pt x="1044" y="1120"/>
                </a:cubicBezTo>
                <a:cubicBezTo>
                  <a:pt x="1118" y="1046"/>
                  <a:pt x="1118" y="1046"/>
                  <a:pt x="1118" y="1046"/>
                </a:cubicBezTo>
                <a:cubicBezTo>
                  <a:pt x="1123" y="1041"/>
                  <a:pt x="1131" y="1041"/>
                  <a:pt x="1136" y="1046"/>
                </a:cubicBezTo>
                <a:cubicBezTo>
                  <a:pt x="1141" y="1051"/>
                  <a:pt x="1141" y="1059"/>
                  <a:pt x="1136" y="1064"/>
                </a:cubicBezTo>
                <a:cubicBezTo>
                  <a:pt x="1062" y="1138"/>
                  <a:pt x="1062" y="1138"/>
                  <a:pt x="1062" y="1138"/>
                </a:cubicBezTo>
                <a:cubicBezTo>
                  <a:pt x="1059" y="1141"/>
                  <a:pt x="1056" y="1142"/>
                  <a:pt x="1053" y="1142"/>
                </a:cubicBezTo>
                <a:close/>
                <a:moveTo>
                  <a:pt x="1170" y="1024"/>
                </a:moveTo>
                <a:cubicBezTo>
                  <a:pt x="1167" y="1024"/>
                  <a:pt x="1164" y="1022"/>
                  <a:pt x="1162" y="1020"/>
                </a:cubicBezTo>
                <a:cubicBezTo>
                  <a:pt x="1156" y="1016"/>
                  <a:pt x="1156" y="1008"/>
                  <a:pt x="1161" y="1002"/>
                </a:cubicBezTo>
                <a:cubicBezTo>
                  <a:pt x="1192" y="967"/>
                  <a:pt x="1219" y="928"/>
                  <a:pt x="1239" y="886"/>
                </a:cubicBezTo>
                <a:cubicBezTo>
                  <a:pt x="1242" y="882"/>
                  <a:pt x="1246" y="879"/>
                  <a:pt x="1251" y="879"/>
                </a:cubicBezTo>
                <a:cubicBezTo>
                  <a:pt x="1253" y="879"/>
                  <a:pt x="1255" y="879"/>
                  <a:pt x="1256" y="880"/>
                </a:cubicBezTo>
                <a:cubicBezTo>
                  <a:pt x="1263" y="883"/>
                  <a:pt x="1265" y="891"/>
                  <a:pt x="1262" y="897"/>
                </a:cubicBezTo>
                <a:cubicBezTo>
                  <a:pt x="1240" y="941"/>
                  <a:pt x="1213" y="982"/>
                  <a:pt x="1180" y="1019"/>
                </a:cubicBezTo>
                <a:cubicBezTo>
                  <a:pt x="1180" y="1019"/>
                  <a:pt x="1180" y="1019"/>
                  <a:pt x="1180" y="1019"/>
                </a:cubicBezTo>
                <a:cubicBezTo>
                  <a:pt x="1177" y="1022"/>
                  <a:pt x="1174" y="1024"/>
                  <a:pt x="1170" y="1024"/>
                </a:cubicBezTo>
                <a:close/>
                <a:moveTo>
                  <a:pt x="51" y="868"/>
                </a:moveTo>
                <a:cubicBezTo>
                  <a:pt x="51" y="868"/>
                  <a:pt x="51" y="868"/>
                  <a:pt x="51" y="868"/>
                </a:cubicBezTo>
                <a:cubicBezTo>
                  <a:pt x="46" y="868"/>
                  <a:pt x="41" y="865"/>
                  <a:pt x="39" y="860"/>
                </a:cubicBezTo>
                <a:cubicBezTo>
                  <a:pt x="36" y="853"/>
                  <a:pt x="40" y="846"/>
                  <a:pt x="46" y="843"/>
                </a:cubicBezTo>
                <a:cubicBezTo>
                  <a:pt x="48" y="843"/>
                  <a:pt x="49" y="842"/>
                  <a:pt x="51" y="842"/>
                </a:cubicBezTo>
                <a:cubicBezTo>
                  <a:pt x="56" y="842"/>
                  <a:pt x="60" y="845"/>
                  <a:pt x="62" y="849"/>
                </a:cubicBezTo>
                <a:cubicBezTo>
                  <a:pt x="62" y="849"/>
                  <a:pt x="62" y="849"/>
                  <a:pt x="62" y="849"/>
                </a:cubicBezTo>
                <a:cubicBezTo>
                  <a:pt x="63" y="850"/>
                  <a:pt x="63" y="850"/>
                  <a:pt x="63" y="850"/>
                </a:cubicBezTo>
                <a:cubicBezTo>
                  <a:pt x="65" y="857"/>
                  <a:pt x="62" y="864"/>
                  <a:pt x="56" y="867"/>
                </a:cubicBezTo>
                <a:cubicBezTo>
                  <a:pt x="54" y="867"/>
                  <a:pt x="53" y="868"/>
                  <a:pt x="51" y="868"/>
                </a:cubicBezTo>
                <a:close/>
                <a:moveTo>
                  <a:pt x="1268" y="866"/>
                </a:moveTo>
                <a:cubicBezTo>
                  <a:pt x="1266" y="866"/>
                  <a:pt x="1265" y="865"/>
                  <a:pt x="1263" y="865"/>
                </a:cubicBezTo>
                <a:cubicBezTo>
                  <a:pt x="1260" y="864"/>
                  <a:pt x="1258" y="861"/>
                  <a:pt x="1256" y="858"/>
                </a:cubicBezTo>
                <a:cubicBezTo>
                  <a:pt x="1255" y="855"/>
                  <a:pt x="1255" y="851"/>
                  <a:pt x="1256" y="848"/>
                </a:cubicBezTo>
                <a:cubicBezTo>
                  <a:pt x="1256" y="848"/>
                  <a:pt x="1256" y="848"/>
                  <a:pt x="1256" y="848"/>
                </a:cubicBezTo>
                <a:cubicBezTo>
                  <a:pt x="1258" y="843"/>
                  <a:pt x="1263" y="840"/>
                  <a:pt x="1268" y="840"/>
                </a:cubicBezTo>
                <a:cubicBezTo>
                  <a:pt x="1270" y="840"/>
                  <a:pt x="1271" y="841"/>
                  <a:pt x="1273" y="841"/>
                </a:cubicBezTo>
                <a:cubicBezTo>
                  <a:pt x="1279" y="844"/>
                  <a:pt x="1282" y="851"/>
                  <a:pt x="1280" y="857"/>
                </a:cubicBezTo>
                <a:cubicBezTo>
                  <a:pt x="1280" y="857"/>
                  <a:pt x="1280" y="857"/>
                  <a:pt x="1280" y="857"/>
                </a:cubicBezTo>
                <a:cubicBezTo>
                  <a:pt x="1280" y="858"/>
                  <a:pt x="1280" y="858"/>
                  <a:pt x="1280" y="858"/>
                </a:cubicBezTo>
                <a:cubicBezTo>
                  <a:pt x="1278" y="863"/>
                  <a:pt x="1273" y="866"/>
                  <a:pt x="1268" y="866"/>
                </a:cubicBezTo>
                <a:close/>
                <a:moveTo>
                  <a:pt x="37" y="828"/>
                </a:moveTo>
                <a:cubicBezTo>
                  <a:pt x="31" y="828"/>
                  <a:pt x="26" y="824"/>
                  <a:pt x="24" y="819"/>
                </a:cubicBezTo>
                <a:cubicBezTo>
                  <a:pt x="15" y="789"/>
                  <a:pt x="8" y="757"/>
                  <a:pt x="4" y="723"/>
                </a:cubicBezTo>
                <a:cubicBezTo>
                  <a:pt x="2" y="707"/>
                  <a:pt x="1" y="690"/>
                  <a:pt x="1" y="673"/>
                </a:cubicBezTo>
                <a:cubicBezTo>
                  <a:pt x="0" y="669"/>
                  <a:pt x="0" y="664"/>
                  <a:pt x="0" y="659"/>
                </a:cubicBezTo>
                <a:cubicBezTo>
                  <a:pt x="0" y="606"/>
                  <a:pt x="8" y="554"/>
                  <a:pt x="23" y="503"/>
                </a:cubicBezTo>
                <a:cubicBezTo>
                  <a:pt x="23" y="503"/>
                  <a:pt x="23" y="503"/>
                  <a:pt x="23" y="503"/>
                </a:cubicBezTo>
                <a:cubicBezTo>
                  <a:pt x="23" y="502"/>
                  <a:pt x="23" y="502"/>
                  <a:pt x="23" y="502"/>
                </a:cubicBezTo>
                <a:cubicBezTo>
                  <a:pt x="25" y="497"/>
                  <a:pt x="30" y="493"/>
                  <a:pt x="36" y="493"/>
                </a:cubicBezTo>
                <a:cubicBezTo>
                  <a:pt x="37" y="493"/>
                  <a:pt x="38" y="493"/>
                  <a:pt x="39" y="493"/>
                </a:cubicBezTo>
                <a:cubicBezTo>
                  <a:pt x="46" y="495"/>
                  <a:pt x="50" y="503"/>
                  <a:pt x="48" y="509"/>
                </a:cubicBezTo>
                <a:cubicBezTo>
                  <a:pt x="33" y="558"/>
                  <a:pt x="26" y="608"/>
                  <a:pt x="26" y="659"/>
                </a:cubicBezTo>
                <a:cubicBezTo>
                  <a:pt x="26" y="663"/>
                  <a:pt x="26" y="668"/>
                  <a:pt x="26" y="673"/>
                </a:cubicBezTo>
                <a:cubicBezTo>
                  <a:pt x="26" y="689"/>
                  <a:pt x="28" y="704"/>
                  <a:pt x="30" y="720"/>
                </a:cubicBezTo>
                <a:cubicBezTo>
                  <a:pt x="33" y="752"/>
                  <a:pt x="40" y="783"/>
                  <a:pt x="49" y="811"/>
                </a:cubicBezTo>
                <a:cubicBezTo>
                  <a:pt x="50" y="814"/>
                  <a:pt x="49" y="818"/>
                  <a:pt x="48" y="821"/>
                </a:cubicBezTo>
                <a:cubicBezTo>
                  <a:pt x="46" y="824"/>
                  <a:pt x="44" y="826"/>
                  <a:pt x="40" y="827"/>
                </a:cubicBezTo>
                <a:cubicBezTo>
                  <a:pt x="39" y="828"/>
                  <a:pt x="38" y="828"/>
                  <a:pt x="37" y="828"/>
                </a:cubicBezTo>
                <a:close/>
                <a:moveTo>
                  <a:pt x="1282" y="826"/>
                </a:moveTo>
                <a:cubicBezTo>
                  <a:pt x="1281" y="826"/>
                  <a:pt x="1279" y="825"/>
                  <a:pt x="1278" y="825"/>
                </a:cubicBezTo>
                <a:cubicBezTo>
                  <a:pt x="1272" y="823"/>
                  <a:pt x="1268" y="816"/>
                  <a:pt x="1270" y="809"/>
                </a:cubicBezTo>
                <a:cubicBezTo>
                  <a:pt x="1271" y="806"/>
                  <a:pt x="1272" y="803"/>
                  <a:pt x="1272" y="801"/>
                </a:cubicBezTo>
                <a:cubicBezTo>
                  <a:pt x="1283" y="763"/>
                  <a:pt x="1289" y="725"/>
                  <a:pt x="1291" y="686"/>
                </a:cubicBezTo>
                <a:cubicBezTo>
                  <a:pt x="1292" y="677"/>
                  <a:pt x="1292" y="668"/>
                  <a:pt x="1292" y="659"/>
                </a:cubicBezTo>
                <a:cubicBezTo>
                  <a:pt x="1292" y="655"/>
                  <a:pt x="1292" y="650"/>
                  <a:pt x="1292" y="646"/>
                </a:cubicBezTo>
                <a:cubicBezTo>
                  <a:pt x="1291" y="621"/>
                  <a:pt x="1289" y="596"/>
                  <a:pt x="1284" y="570"/>
                </a:cubicBezTo>
                <a:cubicBezTo>
                  <a:pt x="1281" y="549"/>
                  <a:pt x="1276" y="528"/>
                  <a:pt x="1270" y="507"/>
                </a:cubicBezTo>
                <a:cubicBezTo>
                  <a:pt x="1269" y="504"/>
                  <a:pt x="1269" y="501"/>
                  <a:pt x="1271" y="498"/>
                </a:cubicBezTo>
                <a:cubicBezTo>
                  <a:pt x="1272" y="495"/>
                  <a:pt x="1275" y="492"/>
                  <a:pt x="1278" y="491"/>
                </a:cubicBezTo>
                <a:cubicBezTo>
                  <a:pt x="1279" y="491"/>
                  <a:pt x="1281" y="491"/>
                  <a:pt x="1282" y="491"/>
                </a:cubicBezTo>
                <a:cubicBezTo>
                  <a:pt x="1287" y="491"/>
                  <a:pt x="1292" y="494"/>
                  <a:pt x="1294" y="500"/>
                </a:cubicBezTo>
                <a:cubicBezTo>
                  <a:pt x="1301" y="521"/>
                  <a:pt x="1306" y="544"/>
                  <a:pt x="1310" y="566"/>
                </a:cubicBezTo>
                <a:cubicBezTo>
                  <a:pt x="1314" y="592"/>
                  <a:pt x="1317" y="619"/>
                  <a:pt x="1317" y="645"/>
                </a:cubicBezTo>
                <a:cubicBezTo>
                  <a:pt x="1317" y="645"/>
                  <a:pt x="1317" y="645"/>
                  <a:pt x="1317" y="645"/>
                </a:cubicBezTo>
                <a:cubicBezTo>
                  <a:pt x="1318" y="650"/>
                  <a:pt x="1318" y="655"/>
                  <a:pt x="1318" y="659"/>
                </a:cubicBezTo>
                <a:cubicBezTo>
                  <a:pt x="1318" y="669"/>
                  <a:pt x="1317" y="678"/>
                  <a:pt x="1317" y="687"/>
                </a:cubicBezTo>
                <a:cubicBezTo>
                  <a:pt x="1315" y="728"/>
                  <a:pt x="1308" y="769"/>
                  <a:pt x="1297" y="808"/>
                </a:cubicBezTo>
                <a:cubicBezTo>
                  <a:pt x="1296" y="810"/>
                  <a:pt x="1295" y="813"/>
                  <a:pt x="1294" y="816"/>
                </a:cubicBezTo>
                <a:cubicBezTo>
                  <a:pt x="1294" y="817"/>
                  <a:pt x="1294" y="817"/>
                  <a:pt x="1294" y="817"/>
                </a:cubicBezTo>
                <a:cubicBezTo>
                  <a:pt x="1293" y="822"/>
                  <a:pt x="1288" y="826"/>
                  <a:pt x="1282" y="826"/>
                </a:cubicBezTo>
                <a:close/>
                <a:moveTo>
                  <a:pt x="50" y="478"/>
                </a:moveTo>
                <a:cubicBezTo>
                  <a:pt x="48" y="478"/>
                  <a:pt x="46" y="478"/>
                  <a:pt x="45" y="477"/>
                </a:cubicBezTo>
                <a:cubicBezTo>
                  <a:pt x="42" y="476"/>
                  <a:pt x="39" y="474"/>
                  <a:pt x="38" y="471"/>
                </a:cubicBezTo>
                <a:cubicBezTo>
                  <a:pt x="37" y="468"/>
                  <a:pt x="36" y="465"/>
                  <a:pt x="37" y="462"/>
                </a:cubicBezTo>
                <a:cubicBezTo>
                  <a:pt x="37" y="462"/>
                  <a:pt x="37" y="462"/>
                  <a:pt x="37" y="462"/>
                </a:cubicBezTo>
                <a:cubicBezTo>
                  <a:pt x="38" y="461"/>
                  <a:pt x="38" y="461"/>
                  <a:pt x="38" y="461"/>
                </a:cubicBezTo>
                <a:cubicBezTo>
                  <a:pt x="40" y="456"/>
                  <a:pt x="44" y="453"/>
                  <a:pt x="50" y="453"/>
                </a:cubicBezTo>
                <a:cubicBezTo>
                  <a:pt x="51" y="453"/>
                  <a:pt x="53" y="453"/>
                  <a:pt x="54" y="454"/>
                </a:cubicBezTo>
                <a:cubicBezTo>
                  <a:pt x="61" y="456"/>
                  <a:pt x="64" y="464"/>
                  <a:pt x="61" y="470"/>
                </a:cubicBezTo>
                <a:cubicBezTo>
                  <a:pt x="59" y="475"/>
                  <a:pt x="55" y="478"/>
                  <a:pt x="50" y="478"/>
                </a:cubicBezTo>
                <a:close/>
                <a:moveTo>
                  <a:pt x="1268" y="476"/>
                </a:moveTo>
                <a:cubicBezTo>
                  <a:pt x="1262" y="476"/>
                  <a:pt x="1258" y="473"/>
                  <a:pt x="1256" y="468"/>
                </a:cubicBezTo>
                <a:cubicBezTo>
                  <a:pt x="1256" y="468"/>
                  <a:pt x="1256" y="468"/>
                  <a:pt x="1256" y="468"/>
                </a:cubicBezTo>
                <a:cubicBezTo>
                  <a:pt x="1256" y="468"/>
                  <a:pt x="1256" y="468"/>
                  <a:pt x="1256" y="468"/>
                </a:cubicBezTo>
                <a:cubicBezTo>
                  <a:pt x="1255" y="465"/>
                  <a:pt x="1255" y="462"/>
                  <a:pt x="1256" y="458"/>
                </a:cubicBezTo>
                <a:cubicBezTo>
                  <a:pt x="1257" y="455"/>
                  <a:pt x="1260" y="453"/>
                  <a:pt x="1263" y="452"/>
                </a:cubicBezTo>
                <a:cubicBezTo>
                  <a:pt x="1264" y="451"/>
                  <a:pt x="1266" y="451"/>
                  <a:pt x="1268" y="451"/>
                </a:cubicBezTo>
                <a:cubicBezTo>
                  <a:pt x="1273" y="451"/>
                  <a:pt x="1277" y="454"/>
                  <a:pt x="1279" y="459"/>
                </a:cubicBezTo>
                <a:cubicBezTo>
                  <a:pt x="1279" y="459"/>
                  <a:pt x="1279" y="459"/>
                  <a:pt x="1279" y="459"/>
                </a:cubicBezTo>
                <a:cubicBezTo>
                  <a:pt x="1281" y="462"/>
                  <a:pt x="1281" y="465"/>
                  <a:pt x="1279" y="469"/>
                </a:cubicBezTo>
                <a:cubicBezTo>
                  <a:pt x="1278" y="472"/>
                  <a:pt x="1276" y="474"/>
                  <a:pt x="1272" y="475"/>
                </a:cubicBezTo>
                <a:cubicBezTo>
                  <a:pt x="1271" y="476"/>
                  <a:pt x="1269" y="476"/>
                  <a:pt x="1268" y="476"/>
                </a:cubicBezTo>
                <a:close/>
                <a:moveTo>
                  <a:pt x="67" y="439"/>
                </a:moveTo>
                <a:cubicBezTo>
                  <a:pt x="65" y="439"/>
                  <a:pt x="63" y="439"/>
                  <a:pt x="61" y="438"/>
                </a:cubicBezTo>
                <a:cubicBezTo>
                  <a:pt x="55" y="435"/>
                  <a:pt x="52" y="427"/>
                  <a:pt x="55" y="421"/>
                </a:cubicBezTo>
                <a:cubicBezTo>
                  <a:pt x="77" y="377"/>
                  <a:pt x="105" y="336"/>
                  <a:pt x="137" y="299"/>
                </a:cubicBezTo>
                <a:cubicBezTo>
                  <a:pt x="144" y="291"/>
                  <a:pt x="151" y="284"/>
                  <a:pt x="158" y="277"/>
                </a:cubicBezTo>
                <a:cubicBezTo>
                  <a:pt x="257" y="178"/>
                  <a:pt x="257" y="178"/>
                  <a:pt x="257" y="178"/>
                </a:cubicBezTo>
                <a:cubicBezTo>
                  <a:pt x="262" y="173"/>
                  <a:pt x="271" y="173"/>
                  <a:pt x="275" y="178"/>
                </a:cubicBezTo>
                <a:cubicBezTo>
                  <a:pt x="278" y="180"/>
                  <a:pt x="279" y="183"/>
                  <a:pt x="279" y="187"/>
                </a:cubicBezTo>
                <a:cubicBezTo>
                  <a:pt x="279" y="190"/>
                  <a:pt x="278" y="193"/>
                  <a:pt x="275" y="196"/>
                </a:cubicBezTo>
                <a:cubicBezTo>
                  <a:pt x="176" y="295"/>
                  <a:pt x="176" y="295"/>
                  <a:pt x="176" y="295"/>
                </a:cubicBezTo>
                <a:cubicBezTo>
                  <a:pt x="169" y="302"/>
                  <a:pt x="163" y="309"/>
                  <a:pt x="156" y="316"/>
                </a:cubicBezTo>
                <a:cubicBezTo>
                  <a:pt x="125" y="351"/>
                  <a:pt x="99" y="390"/>
                  <a:pt x="78" y="432"/>
                </a:cubicBezTo>
                <a:cubicBezTo>
                  <a:pt x="76" y="437"/>
                  <a:pt x="72" y="439"/>
                  <a:pt x="67" y="439"/>
                </a:cubicBezTo>
                <a:close/>
                <a:moveTo>
                  <a:pt x="1250" y="438"/>
                </a:moveTo>
                <a:cubicBezTo>
                  <a:pt x="1245" y="438"/>
                  <a:pt x="1241" y="435"/>
                  <a:pt x="1239" y="430"/>
                </a:cubicBezTo>
                <a:cubicBezTo>
                  <a:pt x="1226" y="405"/>
                  <a:pt x="1212" y="381"/>
                  <a:pt x="1195" y="358"/>
                </a:cubicBezTo>
                <a:cubicBezTo>
                  <a:pt x="1192" y="353"/>
                  <a:pt x="1188" y="349"/>
                  <a:pt x="1185" y="344"/>
                </a:cubicBezTo>
                <a:cubicBezTo>
                  <a:pt x="1182" y="341"/>
                  <a:pt x="1180" y="338"/>
                  <a:pt x="1177" y="334"/>
                </a:cubicBezTo>
                <a:cubicBezTo>
                  <a:pt x="1175" y="332"/>
                  <a:pt x="1173" y="330"/>
                  <a:pt x="1171" y="327"/>
                </a:cubicBezTo>
                <a:cubicBezTo>
                  <a:pt x="1167" y="322"/>
                  <a:pt x="1163" y="317"/>
                  <a:pt x="1159" y="313"/>
                </a:cubicBezTo>
                <a:cubicBezTo>
                  <a:pt x="1148" y="302"/>
                  <a:pt x="1148" y="302"/>
                  <a:pt x="1148" y="302"/>
                </a:cubicBezTo>
                <a:cubicBezTo>
                  <a:pt x="1147" y="301"/>
                  <a:pt x="1147" y="300"/>
                  <a:pt x="1146" y="299"/>
                </a:cubicBezTo>
                <a:cubicBezTo>
                  <a:pt x="1145" y="298"/>
                  <a:pt x="1144" y="297"/>
                  <a:pt x="1143" y="296"/>
                </a:cubicBezTo>
                <a:cubicBezTo>
                  <a:pt x="1143" y="296"/>
                  <a:pt x="1143" y="296"/>
                  <a:pt x="1143" y="296"/>
                </a:cubicBezTo>
                <a:cubicBezTo>
                  <a:pt x="1141" y="295"/>
                  <a:pt x="1140" y="293"/>
                  <a:pt x="1138" y="291"/>
                </a:cubicBezTo>
                <a:cubicBezTo>
                  <a:pt x="1138" y="291"/>
                  <a:pt x="1138" y="291"/>
                  <a:pt x="1138" y="291"/>
                </a:cubicBezTo>
                <a:cubicBezTo>
                  <a:pt x="1041" y="194"/>
                  <a:pt x="1041" y="194"/>
                  <a:pt x="1041" y="194"/>
                </a:cubicBezTo>
                <a:cubicBezTo>
                  <a:pt x="1039" y="192"/>
                  <a:pt x="1037" y="189"/>
                  <a:pt x="1037" y="185"/>
                </a:cubicBezTo>
                <a:cubicBezTo>
                  <a:pt x="1037" y="182"/>
                  <a:pt x="1039" y="179"/>
                  <a:pt x="1041" y="176"/>
                </a:cubicBezTo>
                <a:cubicBezTo>
                  <a:pt x="1046" y="171"/>
                  <a:pt x="1054" y="171"/>
                  <a:pt x="1059" y="176"/>
                </a:cubicBezTo>
                <a:cubicBezTo>
                  <a:pt x="1155" y="273"/>
                  <a:pt x="1155" y="273"/>
                  <a:pt x="1155" y="273"/>
                </a:cubicBezTo>
                <a:cubicBezTo>
                  <a:pt x="1158" y="275"/>
                  <a:pt x="1160" y="277"/>
                  <a:pt x="1161" y="279"/>
                </a:cubicBezTo>
                <a:cubicBezTo>
                  <a:pt x="1162" y="279"/>
                  <a:pt x="1163" y="280"/>
                  <a:pt x="1163" y="281"/>
                </a:cubicBezTo>
                <a:cubicBezTo>
                  <a:pt x="1164" y="282"/>
                  <a:pt x="1166" y="283"/>
                  <a:pt x="1167" y="284"/>
                </a:cubicBezTo>
                <a:cubicBezTo>
                  <a:pt x="1177" y="295"/>
                  <a:pt x="1177" y="295"/>
                  <a:pt x="1177" y="295"/>
                </a:cubicBezTo>
                <a:cubicBezTo>
                  <a:pt x="1182" y="301"/>
                  <a:pt x="1186" y="306"/>
                  <a:pt x="1191" y="311"/>
                </a:cubicBezTo>
                <a:cubicBezTo>
                  <a:pt x="1193" y="313"/>
                  <a:pt x="1195" y="316"/>
                  <a:pt x="1197" y="318"/>
                </a:cubicBezTo>
                <a:cubicBezTo>
                  <a:pt x="1198" y="319"/>
                  <a:pt x="1198" y="319"/>
                  <a:pt x="1198" y="319"/>
                </a:cubicBezTo>
                <a:cubicBezTo>
                  <a:pt x="1200" y="322"/>
                  <a:pt x="1202" y="325"/>
                  <a:pt x="1205" y="328"/>
                </a:cubicBezTo>
                <a:cubicBezTo>
                  <a:pt x="1208" y="333"/>
                  <a:pt x="1212" y="338"/>
                  <a:pt x="1216" y="343"/>
                </a:cubicBezTo>
                <a:cubicBezTo>
                  <a:pt x="1233" y="367"/>
                  <a:pt x="1249" y="393"/>
                  <a:pt x="1262" y="419"/>
                </a:cubicBezTo>
                <a:cubicBezTo>
                  <a:pt x="1262" y="419"/>
                  <a:pt x="1262" y="419"/>
                  <a:pt x="1262" y="419"/>
                </a:cubicBezTo>
                <a:cubicBezTo>
                  <a:pt x="1262" y="419"/>
                  <a:pt x="1262" y="419"/>
                  <a:pt x="1262" y="419"/>
                </a:cubicBezTo>
                <a:cubicBezTo>
                  <a:pt x="1265" y="426"/>
                  <a:pt x="1262" y="433"/>
                  <a:pt x="1256" y="436"/>
                </a:cubicBezTo>
                <a:cubicBezTo>
                  <a:pt x="1254" y="437"/>
                  <a:pt x="1252" y="438"/>
                  <a:pt x="1250" y="438"/>
                </a:cubicBezTo>
                <a:close/>
                <a:moveTo>
                  <a:pt x="297" y="170"/>
                </a:moveTo>
                <a:cubicBezTo>
                  <a:pt x="293" y="170"/>
                  <a:pt x="290" y="168"/>
                  <a:pt x="287" y="166"/>
                </a:cubicBezTo>
                <a:cubicBezTo>
                  <a:pt x="283" y="161"/>
                  <a:pt x="283" y="153"/>
                  <a:pt x="288" y="148"/>
                </a:cubicBezTo>
                <a:cubicBezTo>
                  <a:pt x="293" y="143"/>
                  <a:pt x="301" y="143"/>
                  <a:pt x="306" y="148"/>
                </a:cubicBezTo>
                <a:cubicBezTo>
                  <a:pt x="308" y="151"/>
                  <a:pt x="309" y="154"/>
                  <a:pt x="309" y="157"/>
                </a:cubicBezTo>
                <a:cubicBezTo>
                  <a:pt x="309" y="161"/>
                  <a:pt x="308" y="164"/>
                  <a:pt x="305" y="166"/>
                </a:cubicBezTo>
                <a:cubicBezTo>
                  <a:pt x="303" y="169"/>
                  <a:pt x="300" y="170"/>
                  <a:pt x="297" y="170"/>
                </a:cubicBezTo>
                <a:close/>
                <a:moveTo>
                  <a:pt x="1020" y="168"/>
                </a:moveTo>
                <a:cubicBezTo>
                  <a:pt x="1017" y="168"/>
                  <a:pt x="1014" y="167"/>
                  <a:pt x="1011" y="165"/>
                </a:cubicBezTo>
                <a:cubicBezTo>
                  <a:pt x="1009" y="162"/>
                  <a:pt x="1007" y="159"/>
                  <a:pt x="1007" y="156"/>
                </a:cubicBezTo>
                <a:cubicBezTo>
                  <a:pt x="1007" y="153"/>
                  <a:pt x="1008" y="149"/>
                  <a:pt x="1011" y="147"/>
                </a:cubicBezTo>
                <a:cubicBezTo>
                  <a:pt x="1015" y="142"/>
                  <a:pt x="1024" y="142"/>
                  <a:pt x="1029" y="146"/>
                </a:cubicBezTo>
                <a:cubicBezTo>
                  <a:pt x="1034" y="151"/>
                  <a:pt x="1034" y="159"/>
                  <a:pt x="1029" y="164"/>
                </a:cubicBezTo>
                <a:cubicBezTo>
                  <a:pt x="1027" y="167"/>
                  <a:pt x="1023" y="168"/>
                  <a:pt x="1020" y="168"/>
                </a:cubicBezTo>
                <a:close/>
                <a:moveTo>
                  <a:pt x="328" y="142"/>
                </a:moveTo>
                <a:cubicBezTo>
                  <a:pt x="324" y="142"/>
                  <a:pt x="321" y="140"/>
                  <a:pt x="318" y="137"/>
                </a:cubicBezTo>
                <a:cubicBezTo>
                  <a:pt x="316" y="134"/>
                  <a:pt x="315" y="131"/>
                  <a:pt x="316" y="127"/>
                </a:cubicBezTo>
                <a:cubicBezTo>
                  <a:pt x="316" y="124"/>
                  <a:pt x="318" y="121"/>
                  <a:pt x="321" y="119"/>
                </a:cubicBezTo>
                <a:cubicBezTo>
                  <a:pt x="331" y="111"/>
                  <a:pt x="331" y="111"/>
                  <a:pt x="331" y="111"/>
                </a:cubicBezTo>
                <a:cubicBezTo>
                  <a:pt x="332" y="110"/>
                  <a:pt x="333" y="109"/>
                  <a:pt x="334" y="108"/>
                </a:cubicBezTo>
                <a:cubicBezTo>
                  <a:pt x="337" y="106"/>
                  <a:pt x="340" y="104"/>
                  <a:pt x="343" y="102"/>
                </a:cubicBezTo>
                <a:cubicBezTo>
                  <a:pt x="343" y="102"/>
                  <a:pt x="343" y="102"/>
                  <a:pt x="343" y="102"/>
                </a:cubicBezTo>
                <a:cubicBezTo>
                  <a:pt x="355" y="93"/>
                  <a:pt x="355" y="93"/>
                  <a:pt x="355" y="93"/>
                </a:cubicBezTo>
                <a:cubicBezTo>
                  <a:pt x="383" y="74"/>
                  <a:pt x="414" y="57"/>
                  <a:pt x="447" y="43"/>
                </a:cubicBezTo>
                <a:cubicBezTo>
                  <a:pt x="489" y="25"/>
                  <a:pt x="534" y="12"/>
                  <a:pt x="580" y="5"/>
                </a:cubicBezTo>
                <a:cubicBezTo>
                  <a:pt x="592" y="4"/>
                  <a:pt x="603" y="2"/>
                  <a:pt x="615" y="1"/>
                </a:cubicBezTo>
                <a:cubicBezTo>
                  <a:pt x="615" y="1"/>
                  <a:pt x="615" y="1"/>
                  <a:pt x="615" y="1"/>
                </a:cubicBezTo>
                <a:cubicBezTo>
                  <a:pt x="621" y="1"/>
                  <a:pt x="628" y="6"/>
                  <a:pt x="628" y="13"/>
                </a:cubicBezTo>
                <a:cubicBezTo>
                  <a:pt x="629" y="20"/>
                  <a:pt x="624" y="26"/>
                  <a:pt x="617" y="27"/>
                </a:cubicBezTo>
                <a:cubicBezTo>
                  <a:pt x="606" y="28"/>
                  <a:pt x="595" y="29"/>
                  <a:pt x="584" y="30"/>
                </a:cubicBezTo>
                <a:cubicBezTo>
                  <a:pt x="540" y="37"/>
                  <a:pt x="497" y="49"/>
                  <a:pt x="457" y="66"/>
                </a:cubicBezTo>
                <a:cubicBezTo>
                  <a:pt x="456" y="67"/>
                  <a:pt x="456" y="67"/>
                  <a:pt x="456" y="67"/>
                </a:cubicBezTo>
                <a:cubicBezTo>
                  <a:pt x="425" y="80"/>
                  <a:pt x="396" y="96"/>
                  <a:pt x="370" y="114"/>
                </a:cubicBezTo>
                <a:cubicBezTo>
                  <a:pt x="357" y="123"/>
                  <a:pt x="357" y="123"/>
                  <a:pt x="357" y="123"/>
                </a:cubicBezTo>
                <a:cubicBezTo>
                  <a:pt x="355" y="124"/>
                  <a:pt x="353" y="126"/>
                  <a:pt x="351" y="128"/>
                </a:cubicBezTo>
                <a:cubicBezTo>
                  <a:pt x="349" y="129"/>
                  <a:pt x="348" y="130"/>
                  <a:pt x="346" y="132"/>
                </a:cubicBezTo>
                <a:cubicBezTo>
                  <a:pt x="336" y="139"/>
                  <a:pt x="336" y="139"/>
                  <a:pt x="336" y="139"/>
                </a:cubicBezTo>
                <a:cubicBezTo>
                  <a:pt x="334" y="141"/>
                  <a:pt x="331" y="142"/>
                  <a:pt x="328" y="142"/>
                </a:cubicBezTo>
                <a:close/>
                <a:moveTo>
                  <a:pt x="988" y="140"/>
                </a:moveTo>
                <a:cubicBezTo>
                  <a:pt x="985" y="140"/>
                  <a:pt x="982" y="139"/>
                  <a:pt x="980" y="138"/>
                </a:cubicBezTo>
                <a:cubicBezTo>
                  <a:pt x="961" y="122"/>
                  <a:pt x="941" y="108"/>
                  <a:pt x="920" y="96"/>
                </a:cubicBezTo>
                <a:cubicBezTo>
                  <a:pt x="920" y="96"/>
                  <a:pt x="920" y="96"/>
                  <a:pt x="920" y="96"/>
                </a:cubicBezTo>
                <a:cubicBezTo>
                  <a:pt x="893" y="80"/>
                  <a:pt x="865" y="67"/>
                  <a:pt x="836" y="57"/>
                </a:cubicBezTo>
                <a:cubicBezTo>
                  <a:pt x="829" y="54"/>
                  <a:pt x="822" y="51"/>
                  <a:pt x="814" y="49"/>
                </a:cubicBezTo>
                <a:cubicBezTo>
                  <a:pt x="814" y="49"/>
                  <a:pt x="814" y="49"/>
                  <a:pt x="814" y="49"/>
                </a:cubicBezTo>
                <a:cubicBezTo>
                  <a:pt x="808" y="47"/>
                  <a:pt x="802" y="45"/>
                  <a:pt x="795" y="43"/>
                </a:cubicBezTo>
                <a:cubicBezTo>
                  <a:pt x="792" y="43"/>
                  <a:pt x="789" y="42"/>
                  <a:pt x="786" y="41"/>
                </a:cubicBezTo>
                <a:cubicBezTo>
                  <a:pt x="786" y="41"/>
                  <a:pt x="786" y="41"/>
                  <a:pt x="786" y="41"/>
                </a:cubicBezTo>
                <a:cubicBezTo>
                  <a:pt x="783" y="40"/>
                  <a:pt x="780" y="39"/>
                  <a:pt x="776" y="39"/>
                </a:cubicBezTo>
                <a:cubicBezTo>
                  <a:pt x="775" y="38"/>
                  <a:pt x="773" y="38"/>
                  <a:pt x="772" y="38"/>
                </a:cubicBezTo>
                <a:cubicBezTo>
                  <a:pt x="758" y="35"/>
                  <a:pt x="758" y="35"/>
                  <a:pt x="758" y="35"/>
                </a:cubicBezTo>
                <a:cubicBezTo>
                  <a:pt x="743" y="32"/>
                  <a:pt x="743" y="32"/>
                  <a:pt x="743" y="32"/>
                </a:cubicBezTo>
                <a:cubicBezTo>
                  <a:pt x="741" y="32"/>
                  <a:pt x="740" y="31"/>
                  <a:pt x="738" y="31"/>
                </a:cubicBezTo>
                <a:cubicBezTo>
                  <a:pt x="735" y="31"/>
                  <a:pt x="732" y="30"/>
                  <a:pt x="730" y="30"/>
                </a:cubicBezTo>
                <a:cubicBezTo>
                  <a:pt x="730" y="30"/>
                  <a:pt x="730" y="30"/>
                  <a:pt x="730" y="30"/>
                </a:cubicBezTo>
                <a:cubicBezTo>
                  <a:pt x="715" y="28"/>
                  <a:pt x="715" y="28"/>
                  <a:pt x="715" y="28"/>
                </a:cubicBezTo>
                <a:cubicBezTo>
                  <a:pt x="714" y="28"/>
                  <a:pt x="712" y="28"/>
                  <a:pt x="711" y="28"/>
                </a:cubicBezTo>
                <a:cubicBezTo>
                  <a:pt x="710" y="28"/>
                  <a:pt x="709" y="27"/>
                  <a:pt x="708" y="27"/>
                </a:cubicBezTo>
                <a:cubicBezTo>
                  <a:pt x="708" y="27"/>
                  <a:pt x="708" y="27"/>
                  <a:pt x="708" y="27"/>
                </a:cubicBezTo>
                <a:cubicBezTo>
                  <a:pt x="699" y="27"/>
                  <a:pt x="699" y="27"/>
                  <a:pt x="699" y="27"/>
                </a:cubicBezTo>
                <a:cubicBezTo>
                  <a:pt x="696" y="26"/>
                  <a:pt x="693" y="25"/>
                  <a:pt x="691" y="22"/>
                </a:cubicBezTo>
                <a:cubicBezTo>
                  <a:pt x="688" y="20"/>
                  <a:pt x="687" y="16"/>
                  <a:pt x="688" y="13"/>
                </a:cubicBezTo>
                <a:cubicBezTo>
                  <a:pt x="688" y="6"/>
                  <a:pt x="694" y="1"/>
                  <a:pt x="701" y="1"/>
                </a:cubicBezTo>
                <a:cubicBezTo>
                  <a:pt x="710" y="2"/>
                  <a:pt x="710" y="2"/>
                  <a:pt x="710" y="2"/>
                </a:cubicBezTo>
                <a:cubicBezTo>
                  <a:pt x="712" y="2"/>
                  <a:pt x="714" y="2"/>
                  <a:pt x="715" y="3"/>
                </a:cubicBezTo>
                <a:cubicBezTo>
                  <a:pt x="716" y="3"/>
                  <a:pt x="717" y="3"/>
                  <a:pt x="718" y="3"/>
                </a:cubicBezTo>
                <a:cubicBezTo>
                  <a:pt x="733" y="5"/>
                  <a:pt x="733" y="5"/>
                  <a:pt x="733" y="5"/>
                </a:cubicBezTo>
                <a:cubicBezTo>
                  <a:pt x="736" y="5"/>
                  <a:pt x="740" y="6"/>
                  <a:pt x="743" y="6"/>
                </a:cubicBezTo>
                <a:cubicBezTo>
                  <a:pt x="744" y="6"/>
                  <a:pt x="746" y="7"/>
                  <a:pt x="747" y="7"/>
                </a:cubicBezTo>
                <a:cubicBezTo>
                  <a:pt x="747" y="7"/>
                  <a:pt x="747" y="7"/>
                  <a:pt x="747" y="7"/>
                </a:cubicBezTo>
                <a:cubicBezTo>
                  <a:pt x="763" y="10"/>
                  <a:pt x="763" y="10"/>
                  <a:pt x="763" y="10"/>
                </a:cubicBezTo>
                <a:cubicBezTo>
                  <a:pt x="778" y="13"/>
                  <a:pt x="778" y="13"/>
                  <a:pt x="778" y="13"/>
                </a:cubicBezTo>
                <a:cubicBezTo>
                  <a:pt x="779" y="13"/>
                  <a:pt x="780" y="13"/>
                  <a:pt x="781" y="14"/>
                </a:cubicBezTo>
                <a:cubicBezTo>
                  <a:pt x="785" y="14"/>
                  <a:pt x="789" y="15"/>
                  <a:pt x="793" y="16"/>
                </a:cubicBezTo>
                <a:cubicBezTo>
                  <a:pt x="793" y="16"/>
                  <a:pt x="793" y="16"/>
                  <a:pt x="793" y="16"/>
                </a:cubicBezTo>
                <a:cubicBezTo>
                  <a:pt x="796" y="17"/>
                  <a:pt x="799" y="18"/>
                  <a:pt x="802" y="19"/>
                </a:cubicBezTo>
                <a:cubicBezTo>
                  <a:pt x="808" y="21"/>
                  <a:pt x="815" y="22"/>
                  <a:pt x="822" y="25"/>
                </a:cubicBezTo>
                <a:cubicBezTo>
                  <a:pt x="830" y="27"/>
                  <a:pt x="838" y="30"/>
                  <a:pt x="845" y="33"/>
                </a:cubicBezTo>
                <a:cubicBezTo>
                  <a:pt x="876" y="44"/>
                  <a:pt x="905" y="58"/>
                  <a:pt x="933" y="74"/>
                </a:cubicBezTo>
                <a:cubicBezTo>
                  <a:pt x="933" y="74"/>
                  <a:pt x="933" y="74"/>
                  <a:pt x="933" y="74"/>
                </a:cubicBezTo>
                <a:cubicBezTo>
                  <a:pt x="955" y="87"/>
                  <a:pt x="976" y="102"/>
                  <a:pt x="996" y="118"/>
                </a:cubicBezTo>
                <a:cubicBezTo>
                  <a:pt x="996" y="118"/>
                  <a:pt x="996" y="118"/>
                  <a:pt x="996" y="118"/>
                </a:cubicBezTo>
                <a:cubicBezTo>
                  <a:pt x="999" y="120"/>
                  <a:pt x="1000" y="123"/>
                  <a:pt x="1001" y="126"/>
                </a:cubicBezTo>
                <a:cubicBezTo>
                  <a:pt x="1001" y="130"/>
                  <a:pt x="1000" y="133"/>
                  <a:pt x="998" y="136"/>
                </a:cubicBezTo>
                <a:cubicBezTo>
                  <a:pt x="995" y="139"/>
                  <a:pt x="992" y="140"/>
                  <a:pt x="988" y="140"/>
                </a:cubicBezTo>
                <a:close/>
                <a:moveTo>
                  <a:pt x="658" y="25"/>
                </a:moveTo>
                <a:cubicBezTo>
                  <a:pt x="658" y="25"/>
                  <a:pt x="658" y="25"/>
                  <a:pt x="658" y="25"/>
                </a:cubicBezTo>
                <a:cubicBezTo>
                  <a:pt x="651" y="25"/>
                  <a:pt x="645" y="19"/>
                  <a:pt x="645" y="12"/>
                </a:cubicBezTo>
                <a:cubicBezTo>
                  <a:pt x="645" y="5"/>
                  <a:pt x="651" y="0"/>
                  <a:pt x="658" y="0"/>
                </a:cubicBezTo>
                <a:cubicBezTo>
                  <a:pt x="665" y="0"/>
                  <a:pt x="671" y="5"/>
                  <a:pt x="671" y="12"/>
                </a:cubicBezTo>
                <a:cubicBezTo>
                  <a:pt x="671" y="19"/>
                  <a:pt x="665" y="25"/>
                  <a:pt x="658"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43">
            <a:extLst>
              <a:ext uri="{FF2B5EF4-FFF2-40B4-BE49-F238E27FC236}">
                <a16:creationId xmlns:a16="http://schemas.microsoft.com/office/drawing/2014/main" id="{BAA02137-4B68-4F14-BB14-750F2D43DD9A}"/>
              </a:ext>
            </a:extLst>
          </p:cNvPr>
          <p:cNvSpPr>
            <a:spLocks noEditPoints="1"/>
          </p:cNvSpPr>
          <p:nvPr/>
        </p:nvSpPr>
        <p:spPr bwMode="auto">
          <a:xfrm>
            <a:off x="4557493" y="4741545"/>
            <a:ext cx="4229418" cy="4232910"/>
          </a:xfrm>
          <a:custGeom>
            <a:avLst/>
            <a:gdLst>
              <a:gd name="T0" fmla="*/ 434 w 1210"/>
              <a:gd name="T1" fmla="*/ 1179 h 1210"/>
              <a:gd name="T2" fmla="*/ 304 w 1210"/>
              <a:gd name="T3" fmla="*/ 1105 h 1210"/>
              <a:gd name="T4" fmla="*/ 284 w 1210"/>
              <a:gd name="T5" fmla="*/ 1072 h 1210"/>
              <a:gd name="T6" fmla="*/ 319 w 1210"/>
              <a:gd name="T7" fmla="*/ 1085 h 1210"/>
              <a:gd name="T8" fmla="*/ 443 w 1210"/>
              <a:gd name="T9" fmla="*/ 1155 h 1210"/>
              <a:gd name="T10" fmla="*/ 648 w 1210"/>
              <a:gd name="T11" fmla="*/ 1182 h 1210"/>
              <a:gd name="T12" fmla="*/ 774 w 1210"/>
              <a:gd name="T13" fmla="*/ 1152 h 1210"/>
              <a:gd name="T14" fmla="*/ 807 w 1210"/>
              <a:gd name="T15" fmla="*/ 1166 h 1210"/>
              <a:gd name="T16" fmla="*/ 757 w 1210"/>
              <a:gd name="T17" fmla="*/ 1185 h 1210"/>
              <a:gd name="T18" fmla="*/ 843 w 1210"/>
              <a:gd name="T19" fmla="*/ 1133 h 1210"/>
              <a:gd name="T20" fmla="*/ 890 w 1210"/>
              <a:gd name="T21" fmla="*/ 1117 h 1210"/>
              <a:gd name="T22" fmla="*/ 943 w 1210"/>
              <a:gd name="T23" fmla="*/ 1054 h 1210"/>
              <a:gd name="T24" fmla="*/ 1044 w 1210"/>
              <a:gd name="T25" fmla="*/ 972 h 1210"/>
              <a:gd name="T26" fmla="*/ 218 w 1210"/>
              <a:gd name="T27" fmla="*/ 1024 h 1210"/>
              <a:gd name="T28" fmla="*/ 236 w 1210"/>
              <a:gd name="T29" fmla="*/ 1006 h 1210"/>
              <a:gd name="T30" fmla="*/ 152 w 1210"/>
              <a:gd name="T31" fmla="*/ 958 h 1210"/>
              <a:gd name="T32" fmla="*/ 119 w 1210"/>
              <a:gd name="T33" fmla="*/ 922 h 1210"/>
              <a:gd name="T34" fmla="*/ 93 w 1210"/>
              <a:gd name="T35" fmla="*/ 890 h 1210"/>
              <a:gd name="T36" fmla="*/ 4 w 1210"/>
              <a:gd name="T37" fmla="*/ 663 h 1210"/>
              <a:gd name="T38" fmla="*/ 27 w 1210"/>
              <a:gd name="T39" fmla="*/ 446 h 1210"/>
              <a:gd name="T40" fmla="*/ 51 w 1210"/>
              <a:gd name="T41" fmla="*/ 454 h 1210"/>
              <a:gd name="T42" fmla="*/ 29 w 1210"/>
              <a:gd name="T43" fmla="*/ 660 h 1210"/>
              <a:gd name="T44" fmla="*/ 105 w 1210"/>
              <a:gd name="T45" fmla="*/ 862 h 1210"/>
              <a:gd name="T46" fmla="*/ 138 w 1210"/>
              <a:gd name="T47" fmla="*/ 906 h 1210"/>
              <a:gd name="T48" fmla="*/ 170 w 1210"/>
              <a:gd name="T49" fmla="*/ 940 h 1210"/>
              <a:gd name="T50" fmla="*/ 1068 w 1210"/>
              <a:gd name="T51" fmla="*/ 930 h 1210"/>
              <a:gd name="T52" fmla="*/ 1184 w 1210"/>
              <a:gd name="T53" fmla="*/ 605 h 1210"/>
              <a:gd name="T54" fmla="*/ 1210 w 1210"/>
              <a:gd name="T55" fmla="*/ 605 h 1210"/>
              <a:gd name="T56" fmla="*/ 1076 w 1210"/>
              <a:gd name="T57" fmla="*/ 933 h 1210"/>
              <a:gd name="T58" fmla="*/ 1171 w 1210"/>
              <a:gd name="T59" fmla="*/ 496 h 1210"/>
              <a:gd name="T60" fmla="*/ 1203 w 1210"/>
              <a:gd name="T61" fmla="*/ 525 h 1210"/>
              <a:gd name="T62" fmla="*/ 1142 w 1210"/>
              <a:gd name="T63" fmla="*/ 411 h 1210"/>
              <a:gd name="T64" fmla="*/ 1075 w 1210"/>
              <a:gd name="T65" fmla="*/ 307 h 1210"/>
              <a:gd name="T66" fmla="*/ 1045 w 1210"/>
              <a:gd name="T67" fmla="*/ 275 h 1210"/>
              <a:gd name="T68" fmla="*/ 931 w 1210"/>
              <a:gd name="T69" fmla="*/ 161 h 1210"/>
              <a:gd name="T70" fmla="*/ 753 w 1210"/>
              <a:gd name="T71" fmla="*/ 36 h 1210"/>
              <a:gd name="T72" fmla="*/ 949 w 1210"/>
              <a:gd name="T73" fmla="*/ 142 h 1210"/>
              <a:gd name="T74" fmla="*/ 1071 w 1210"/>
              <a:gd name="T75" fmla="*/ 265 h 1210"/>
              <a:gd name="T76" fmla="*/ 1102 w 1210"/>
              <a:gd name="T77" fmla="*/ 299 h 1210"/>
              <a:gd name="T78" fmla="*/ 1159 w 1210"/>
              <a:gd name="T79" fmla="*/ 417 h 1210"/>
              <a:gd name="T80" fmla="*/ 67 w 1210"/>
              <a:gd name="T81" fmla="*/ 358 h 1210"/>
              <a:gd name="T82" fmla="*/ 89 w 1210"/>
              <a:gd name="T83" fmla="*/ 371 h 1210"/>
              <a:gd name="T84" fmla="*/ 124 w 1210"/>
              <a:gd name="T85" fmla="*/ 281 h 1210"/>
              <a:gd name="T86" fmla="*/ 278 w 1210"/>
              <a:gd name="T87" fmla="*/ 127 h 1210"/>
              <a:gd name="T88" fmla="*/ 309 w 1210"/>
              <a:gd name="T89" fmla="*/ 100 h 1210"/>
              <a:gd name="T90" fmla="*/ 404 w 1210"/>
              <a:gd name="T91" fmla="*/ 43 h 1210"/>
              <a:gd name="T92" fmla="*/ 582 w 1210"/>
              <a:gd name="T93" fmla="*/ 26 h 1210"/>
              <a:gd name="T94" fmla="*/ 335 w 1210"/>
              <a:gd name="T95" fmla="*/ 112 h 1210"/>
              <a:gd name="T96" fmla="*/ 305 w 1210"/>
              <a:gd name="T97" fmla="*/ 137 h 1210"/>
              <a:gd name="T98" fmla="*/ 278 w 1210"/>
              <a:gd name="T99" fmla="*/ 161 h 1210"/>
              <a:gd name="T100" fmla="*/ 708 w 1210"/>
              <a:gd name="T101" fmla="*/ 36 h 1210"/>
              <a:gd name="T102" fmla="*/ 676 w 1210"/>
              <a:gd name="T103" fmla="*/ 31 h 1210"/>
              <a:gd name="T104" fmla="*/ 680 w 1210"/>
              <a:gd name="T105" fmla="*/ 5 h 1210"/>
              <a:gd name="T106" fmla="*/ 720 w 1210"/>
              <a:gd name="T107" fmla="*/ 26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0" h="1210">
                <a:moveTo>
                  <a:pt x="606" y="1210"/>
                </a:moveTo>
                <a:cubicBezTo>
                  <a:pt x="549" y="1210"/>
                  <a:pt x="494" y="1200"/>
                  <a:pt x="442" y="1182"/>
                </a:cubicBezTo>
                <a:cubicBezTo>
                  <a:pt x="442" y="1182"/>
                  <a:pt x="442" y="1182"/>
                  <a:pt x="442" y="1182"/>
                </a:cubicBezTo>
                <a:cubicBezTo>
                  <a:pt x="439" y="1181"/>
                  <a:pt x="437" y="1180"/>
                  <a:pt x="434" y="1179"/>
                </a:cubicBezTo>
                <a:cubicBezTo>
                  <a:pt x="399" y="1165"/>
                  <a:pt x="366" y="1149"/>
                  <a:pt x="337" y="1129"/>
                </a:cubicBezTo>
                <a:cubicBezTo>
                  <a:pt x="323" y="1119"/>
                  <a:pt x="323" y="1119"/>
                  <a:pt x="323" y="1119"/>
                </a:cubicBezTo>
                <a:cubicBezTo>
                  <a:pt x="320" y="1117"/>
                  <a:pt x="317" y="1115"/>
                  <a:pt x="314" y="1113"/>
                </a:cubicBezTo>
                <a:cubicBezTo>
                  <a:pt x="304" y="1105"/>
                  <a:pt x="304" y="1105"/>
                  <a:pt x="304" y="1105"/>
                </a:cubicBezTo>
                <a:cubicBezTo>
                  <a:pt x="303" y="1104"/>
                  <a:pt x="302" y="1104"/>
                  <a:pt x="302" y="1103"/>
                </a:cubicBezTo>
                <a:cubicBezTo>
                  <a:pt x="300" y="1102"/>
                  <a:pt x="299" y="1101"/>
                  <a:pt x="298" y="1100"/>
                </a:cubicBezTo>
                <a:cubicBezTo>
                  <a:pt x="285" y="1090"/>
                  <a:pt x="285" y="1090"/>
                  <a:pt x="285" y="1090"/>
                </a:cubicBezTo>
                <a:cubicBezTo>
                  <a:pt x="280" y="1085"/>
                  <a:pt x="279" y="1077"/>
                  <a:pt x="284" y="1072"/>
                </a:cubicBezTo>
                <a:cubicBezTo>
                  <a:pt x="289" y="1066"/>
                  <a:pt x="297" y="1066"/>
                  <a:pt x="302" y="1070"/>
                </a:cubicBezTo>
                <a:cubicBezTo>
                  <a:pt x="314" y="1081"/>
                  <a:pt x="314" y="1081"/>
                  <a:pt x="314" y="1081"/>
                </a:cubicBezTo>
                <a:cubicBezTo>
                  <a:pt x="315" y="1082"/>
                  <a:pt x="316" y="1082"/>
                  <a:pt x="317" y="1083"/>
                </a:cubicBezTo>
                <a:cubicBezTo>
                  <a:pt x="318" y="1083"/>
                  <a:pt x="319" y="1084"/>
                  <a:pt x="319" y="1085"/>
                </a:cubicBezTo>
                <a:cubicBezTo>
                  <a:pt x="330" y="1093"/>
                  <a:pt x="330" y="1093"/>
                  <a:pt x="330" y="1093"/>
                </a:cubicBezTo>
                <a:cubicBezTo>
                  <a:pt x="332" y="1095"/>
                  <a:pt x="335" y="1096"/>
                  <a:pt x="337" y="1098"/>
                </a:cubicBezTo>
                <a:cubicBezTo>
                  <a:pt x="351" y="1108"/>
                  <a:pt x="351" y="1108"/>
                  <a:pt x="351" y="1108"/>
                </a:cubicBezTo>
                <a:cubicBezTo>
                  <a:pt x="379" y="1126"/>
                  <a:pt x="410" y="1142"/>
                  <a:pt x="443" y="1155"/>
                </a:cubicBezTo>
                <a:cubicBezTo>
                  <a:pt x="446" y="1156"/>
                  <a:pt x="448" y="1157"/>
                  <a:pt x="451" y="1158"/>
                </a:cubicBezTo>
                <a:cubicBezTo>
                  <a:pt x="451" y="1158"/>
                  <a:pt x="451" y="1158"/>
                  <a:pt x="451" y="1158"/>
                </a:cubicBezTo>
                <a:cubicBezTo>
                  <a:pt x="500" y="1175"/>
                  <a:pt x="552" y="1184"/>
                  <a:pt x="606" y="1184"/>
                </a:cubicBezTo>
                <a:cubicBezTo>
                  <a:pt x="620" y="1184"/>
                  <a:pt x="634" y="1183"/>
                  <a:pt x="648" y="1182"/>
                </a:cubicBezTo>
                <a:cubicBezTo>
                  <a:pt x="682" y="1179"/>
                  <a:pt x="716" y="1172"/>
                  <a:pt x="750" y="1161"/>
                </a:cubicBezTo>
                <a:cubicBezTo>
                  <a:pt x="750" y="1161"/>
                  <a:pt x="750" y="1161"/>
                  <a:pt x="750" y="1161"/>
                </a:cubicBezTo>
                <a:cubicBezTo>
                  <a:pt x="755" y="1159"/>
                  <a:pt x="760" y="1157"/>
                  <a:pt x="766" y="1155"/>
                </a:cubicBezTo>
                <a:cubicBezTo>
                  <a:pt x="769" y="1154"/>
                  <a:pt x="771" y="1153"/>
                  <a:pt x="774" y="1152"/>
                </a:cubicBezTo>
                <a:cubicBezTo>
                  <a:pt x="777" y="1151"/>
                  <a:pt x="780" y="1150"/>
                  <a:pt x="783" y="1149"/>
                </a:cubicBezTo>
                <a:cubicBezTo>
                  <a:pt x="797" y="1142"/>
                  <a:pt x="797" y="1142"/>
                  <a:pt x="797" y="1142"/>
                </a:cubicBezTo>
                <a:cubicBezTo>
                  <a:pt x="803" y="1140"/>
                  <a:pt x="811" y="1143"/>
                  <a:pt x="814" y="1149"/>
                </a:cubicBezTo>
                <a:cubicBezTo>
                  <a:pt x="816" y="1156"/>
                  <a:pt x="814" y="1163"/>
                  <a:pt x="807" y="1166"/>
                </a:cubicBezTo>
                <a:cubicBezTo>
                  <a:pt x="793" y="1172"/>
                  <a:pt x="793" y="1172"/>
                  <a:pt x="793" y="1172"/>
                </a:cubicBezTo>
                <a:cubicBezTo>
                  <a:pt x="790" y="1173"/>
                  <a:pt x="786" y="1175"/>
                  <a:pt x="783" y="1176"/>
                </a:cubicBezTo>
                <a:cubicBezTo>
                  <a:pt x="780" y="1177"/>
                  <a:pt x="778" y="1178"/>
                  <a:pt x="775" y="1179"/>
                </a:cubicBezTo>
                <a:cubicBezTo>
                  <a:pt x="769" y="1181"/>
                  <a:pt x="763" y="1183"/>
                  <a:pt x="757" y="1185"/>
                </a:cubicBezTo>
                <a:cubicBezTo>
                  <a:pt x="722" y="1197"/>
                  <a:pt x="686" y="1204"/>
                  <a:pt x="650" y="1208"/>
                </a:cubicBezTo>
                <a:cubicBezTo>
                  <a:pt x="635" y="1209"/>
                  <a:pt x="620" y="1210"/>
                  <a:pt x="606" y="1210"/>
                </a:cubicBezTo>
                <a:close/>
                <a:moveTo>
                  <a:pt x="854" y="1139"/>
                </a:moveTo>
                <a:cubicBezTo>
                  <a:pt x="850" y="1139"/>
                  <a:pt x="846" y="1137"/>
                  <a:pt x="843" y="1133"/>
                </a:cubicBezTo>
                <a:cubicBezTo>
                  <a:pt x="840" y="1127"/>
                  <a:pt x="842" y="1119"/>
                  <a:pt x="848" y="1115"/>
                </a:cubicBezTo>
                <a:cubicBezTo>
                  <a:pt x="857" y="1109"/>
                  <a:pt x="866" y="1103"/>
                  <a:pt x="875" y="1097"/>
                </a:cubicBezTo>
                <a:cubicBezTo>
                  <a:pt x="881" y="1092"/>
                  <a:pt x="889" y="1094"/>
                  <a:pt x="893" y="1099"/>
                </a:cubicBezTo>
                <a:cubicBezTo>
                  <a:pt x="897" y="1105"/>
                  <a:pt x="896" y="1113"/>
                  <a:pt x="890" y="1117"/>
                </a:cubicBezTo>
                <a:cubicBezTo>
                  <a:pt x="881" y="1124"/>
                  <a:pt x="871" y="1131"/>
                  <a:pt x="861" y="1137"/>
                </a:cubicBezTo>
                <a:cubicBezTo>
                  <a:pt x="859" y="1138"/>
                  <a:pt x="857" y="1139"/>
                  <a:pt x="854" y="1139"/>
                </a:cubicBezTo>
                <a:close/>
                <a:moveTo>
                  <a:pt x="952" y="1058"/>
                </a:moveTo>
                <a:cubicBezTo>
                  <a:pt x="949" y="1058"/>
                  <a:pt x="946" y="1057"/>
                  <a:pt x="943" y="1054"/>
                </a:cubicBezTo>
                <a:cubicBezTo>
                  <a:pt x="938" y="1049"/>
                  <a:pt x="938" y="1041"/>
                  <a:pt x="943" y="1036"/>
                </a:cubicBezTo>
                <a:cubicBezTo>
                  <a:pt x="1026" y="954"/>
                  <a:pt x="1026" y="954"/>
                  <a:pt x="1026" y="954"/>
                </a:cubicBezTo>
                <a:cubicBezTo>
                  <a:pt x="1031" y="949"/>
                  <a:pt x="1039" y="949"/>
                  <a:pt x="1044" y="954"/>
                </a:cubicBezTo>
                <a:cubicBezTo>
                  <a:pt x="1049" y="959"/>
                  <a:pt x="1049" y="967"/>
                  <a:pt x="1044" y="972"/>
                </a:cubicBezTo>
                <a:cubicBezTo>
                  <a:pt x="961" y="1054"/>
                  <a:pt x="961" y="1054"/>
                  <a:pt x="961" y="1054"/>
                </a:cubicBezTo>
                <a:cubicBezTo>
                  <a:pt x="959" y="1057"/>
                  <a:pt x="956" y="1058"/>
                  <a:pt x="952" y="1058"/>
                </a:cubicBezTo>
                <a:close/>
                <a:moveTo>
                  <a:pt x="227" y="1027"/>
                </a:moveTo>
                <a:cubicBezTo>
                  <a:pt x="224" y="1027"/>
                  <a:pt x="220" y="1026"/>
                  <a:pt x="218" y="1024"/>
                </a:cubicBezTo>
                <a:cubicBezTo>
                  <a:pt x="194" y="1000"/>
                  <a:pt x="194" y="1000"/>
                  <a:pt x="194" y="1000"/>
                </a:cubicBezTo>
                <a:cubicBezTo>
                  <a:pt x="189" y="995"/>
                  <a:pt x="189" y="987"/>
                  <a:pt x="194" y="982"/>
                </a:cubicBezTo>
                <a:cubicBezTo>
                  <a:pt x="199" y="977"/>
                  <a:pt x="207" y="977"/>
                  <a:pt x="212" y="982"/>
                </a:cubicBezTo>
                <a:cubicBezTo>
                  <a:pt x="236" y="1006"/>
                  <a:pt x="236" y="1006"/>
                  <a:pt x="236" y="1006"/>
                </a:cubicBezTo>
                <a:cubicBezTo>
                  <a:pt x="241" y="1011"/>
                  <a:pt x="241" y="1019"/>
                  <a:pt x="236" y="1024"/>
                </a:cubicBezTo>
                <a:cubicBezTo>
                  <a:pt x="233" y="1026"/>
                  <a:pt x="230" y="1027"/>
                  <a:pt x="227" y="1027"/>
                </a:cubicBezTo>
                <a:close/>
                <a:moveTo>
                  <a:pt x="161" y="961"/>
                </a:moveTo>
                <a:cubicBezTo>
                  <a:pt x="158" y="961"/>
                  <a:pt x="154" y="960"/>
                  <a:pt x="152" y="958"/>
                </a:cubicBezTo>
                <a:cubicBezTo>
                  <a:pt x="142" y="948"/>
                  <a:pt x="142" y="948"/>
                  <a:pt x="142" y="948"/>
                </a:cubicBezTo>
                <a:cubicBezTo>
                  <a:pt x="128" y="933"/>
                  <a:pt x="128" y="933"/>
                  <a:pt x="128" y="933"/>
                </a:cubicBezTo>
                <a:cubicBezTo>
                  <a:pt x="126" y="931"/>
                  <a:pt x="124" y="928"/>
                  <a:pt x="122" y="926"/>
                </a:cubicBezTo>
                <a:cubicBezTo>
                  <a:pt x="121" y="925"/>
                  <a:pt x="120" y="923"/>
                  <a:pt x="119" y="922"/>
                </a:cubicBezTo>
                <a:cubicBezTo>
                  <a:pt x="109" y="912"/>
                  <a:pt x="109" y="912"/>
                  <a:pt x="109" y="912"/>
                </a:cubicBezTo>
                <a:cubicBezTo>
                  <a:pt x="104" y="905"/>
                  <a:pt x="104" y="905"/>
                  <a:pt x="104" y="905"/>
                </a:cubicBezTo>
                <a:cubicBezTo>
                  <a:pt x="100" y="900"/>
                  <a:pt x="97" y="895"/>
                  <a:pt x="93" y="890"/>
                </a:cubicBezTo>
                <a:cubicBezTo>
                  <a:pt x="93" y="890"/>
                  <a:pt x="93" y="890"/>
                  <a:pt x="93" y="890"/>
                </a:cubicBezTo>
                <a:cubicBezTo>
                  <a:pt x="84" y="877"/>
                  <a:pt x="84" y="877"/>
                  <a:pt x="84" y="877"/>
                </a:cubicBezTo>
                <a:cubicBezTo>
                  <a:pt x="82" y="874"/>
                  <a:pt x="79" y="871"/>
                  <a:pt x="77" y="867"/>
                </a:cubicBezTo>
                <a:cubicBezTo>
                  <a:pt x="58" y="837"/>
                  <a:pt x="41" y="804"/>
                  <a:pt x="29" y="769"/>
                </a:cubicBezTo>
                <a:cubicBezTo>
                  <a:pt x="17" y="737"/>
                  <a:pt x="9" y="701"/>
                  <a:pt x="4" y="663"/>
                </a:cubicBezTo>
                <a:cubicBezTo>
                  <a:pt x="2" y="650"/>
                  <a:pt x="1" y="638"/>
                  <a:pt x="1" y="625"/>
                </a:cubicBezTo>
                <a:cubicBezTo>
                  <a:pt x="1" y="625"/>
                  <a:pt x="1" y="625"/>
                  <a:pt x="1" y="625"/>
                </a:cubicBezTo>
                <a:cubicBezTo>
                  <a:pt x="1" y="618"/>
                  <a:pt x="0" y="612"/>
                  <a:pt x="0" y="605"/>
                </a:cubicBezTo>
                <a:cubicBezTo>
                  <a:pt x="0" y="551"/>
                  <a:pt x="9" y="497"/>
                  <a:pt x="27" y="446"/>
                </a:cubicBezTo>
                <a:cubicBezTo>
                  <a:pt x="27" y="445"/>
                  <a:pt x="27" y="445"/>
                  <a:pt x="27" y="445"/>
                </a:cubicBezTo>
                <a:cubicBezTo>
                  <a:pt x="29" y="438"/>
                  <a:pt x="37" y="435"/>
                  <a:pt x="43" y="437"/>
                </a:cubicBezTo>
                <a:cubicBezTo>
                  <a:pt x="50" y="440"/>
                  <a:pt x="53" y="447"/>
                  <a:pt x="51" y="454"/>
                </a:cubicBezTo>
                <a:cubicBezTo>
                  <a:pt x="51" y="454"/>
                  <a:pt x="51" y="454"/>
                  <a:pt x="51" y="454"/>
                </a:cubicBezTo>
                <a:cubicBezTo>
                  <a:pt x="34" y="503"/>
                  <a:pt x="26" y="554"/>
                  <a:pt x="26" y="605"/>
                </a:cubicBezTo>
                <a:cubicBezTo>
                  <a:pt x="26" y="611"/>
                  <a:pt x="26" y="618"/>
                  <a:pt x="26" y="624"/>
                </a:cubicBezTo>
                <a:cubicBezTo>
                  <a:pt x="26" y="624"/>
                  <a:pt x="26" y="624"/>
                  <a:pt x="26" y="624"/>
                </a:cubicBezTo>
                <a:cubicBezTo>
                  <a:pt x="27" y="636"/>
                  <a:pt x="28" y="648"/>
                  <a:pt x="29" y="660"/>
                </a:cubicBezTo>
                <a:cubicBezTo>
                  <a:pt x="34" y="696"/>
                  <a:pt x="42" y="730"/>
                  <a:pt x="53" y="761"/>
                </a:cubicBezTo>
                <a:cubicBezTo>
                  <a:pt x="65" y="793"/>
                  <a:pt x="80" y="825"/>
                  <a:pt x="99" y="854"/>
                </a:cubicBezTo>
                <a:cubicBezTo>
                  <a:pt x="99" y="854"/>
                  <a:pt x="99" y="854"/>
                  <a:pt x="99" y="854"/>
                </a:cubicBezTo>
                <a:cubicBezTo>
                  <a:pt x="101" y="857"/>
                  <a:pt x="103" y="860"/>
                  <a:pt x="105" y="862"/>
                </a:cubicBezTo>
                <a:cubicBezTo>
                  <a:pt x="113" y="875"/>
                  <a:pt x="113" y="875"/>
                  <a:pt x="113" y="875"/>
                </a:cubicBezTo>
                <a:cubicBezTo>
                  <a:pt x="117" y="880"/>
                  <a:pt x="121" y="884"/>
                  <a:pt x="124" y="889"/>
                </a:cubicBezTo>
                <a:cubicBezTo>
                  <a:pt x="129" y="896"/>
                  <a:pt x="129" y="896"/>
                  <a:pt x="129" y="896"/>
                </a:cubicBezTo>
                <a:cubicBezTo>
                  <a:pt x="138" y="906"/>
                  <a:pt x="138" y="906"/>
                  <a:pt x="138" y="906"/>
                </a:cubicBezTo>
                <a:cubicBezTo>
                  <a:pt x="139" y="907"/>
                  <a:pt x="140" y="908"/>
                  <a:pt x="141" y="909"/>
                </a:cubicBezTo>
                <a:cubicBezTo>
                  <a:pt x="143" y="911"/>
                  <a:pt x="144" y="913"/>
                  <a:pt x="146" y="915"/>
                </a:cubicBezTo>
                <a:cubicBezTo>
                  <a:pt x="146" y="915"/>
                  <a:pt x="146" y="915"/>
                  <a:pt x="146" y="915"/>
                </a:cubicBezTo>
                <a:cubicBezTo>
                  <a:pt x="170" y="940"/>
                  <a:pt x="170" y="940"/>
                  <a:pt x="170" y="940"/>
                </a:cubicBezTo>
                <a:cubicBezTo>
                  <a:pt x="175" y="945"/>
                  <a:pt x="175" y="953"/>
                  <a:pt x="170" y="958"/>
                </a:cubicBezTo>
                <a:cubicBezTo>
                  <a:pt x="167" y="960"/>
                  <a:pt x="164" y="961"/>
                  <a:pt x="161" y="961"/>
                </a:cubicBezTo>
                <a:close/>
                <a:moveTo>
                  <a:pt x="1076" y="933"/>
                </a:moveTo>
                <a:cubicBezTo>
                  <a:pt x="1073" y="933"/>
                  <a:pt x="1070" y="932"/>
                  <a:pt x="1068" y="930"/>
                </a:cubicBezTo>
                <a:cubicBezTo>
                  <a:pt x="1062" y="926"/>
                  <a:pt x="1062" y="917"/>
                  <a:pt x="1067" y="912"/>
                </a:cubicBezTo>
                <a:cubicBezTo>
                  <a:pt x="1113" y="860"/>
                  <a:pt x="1148" y="798"/>
                  <a:pt x="1166" y="732"/>
                </a:cubicBezTo>
                <a:cubicBezTo>
                  <a:pt x="1176" y="699"/>
                  <a:pt x="1182" y="664"/>
                  <a:pt x="1184" y="629"/>
                </a:cubicBezTo>
                <a:cubicBezTo>
                  <a:pt x="1184" y="621"/>
                  <a:pt x="1184" y="613"/>
                  <a:pt x="1184" y="605"/>
                </a:cubicBezTo>
                <a:cubicBezTo>
                  <a:pt x="1184" y="599"/>
                  <a:pt x="1184" y="593"/>
                  <a:pt x="1184" y="586"/>
                </a:cubicBezTo>
                <a:cubicBezTo>
                  <a:pt x="1184" y="579"/>
                  <a:pt x="1189" y="573"/>
                  <a:pt x="1196" y="573"/>
                </a:cubicBezTo>
                <a:cubicBezTo>
                  <a:pt x="1203" y="573"/>
                  <a:pt x="1209" y="578"/>
                  <a:pt x="1209" y="585"/>
                </a:cubicBezTo>
                <a:cubicBezTo>
                  <a:pt x="1210" y="592"/>
                  <a:pt x="1210" y="599"/>
                  <a:pt x="1210" y="605"/>
                </a:cubicBezTo>
                <a:cubicBezTo>
                  <a:pt x="1210" y="614"/>
                  <a:pt x="1209" y="622"/>
                  <a:pt x="1209" y="631"/>
                </a:cubicBezTo>
                <a:cubicBezTo>
                  <a:pt x="1207" y="667"/>
                  <a:pt x="1201" y="704"/>
                  <a:pt x="1191" y="739"/>
                </a:cubicBezTo>
                <a:cubicBezTo>
                  <a:pt x="1171" y="808"/>
                  <a:pt x="1135" y="874"/>
                  <a:pt x="1086" y="929"/>
                </a:cubicBezTo>
                <a:cubicBezTo>
                  <a:pt x="1083" y="932"/>
                  <a:pt x="1080" y="933"/>
                  <a:pt x="1076" y="933"/>
                </a:cubicBezTo>
                <a:close/>
                <a:moveTo>
                  <a:pt x="1190" y="540"/>
                </a:moveTo>
                <a:cubicBezTo>
                  <a:pt x="1184" y="540"/>
                  <a:pt x="1179" y="535"/>
                  <a:pt x="1178" y="529"/>
                </a:cubicBezTo>
                <a:cubicBezTo>
                  <a:pt x="1177" y="525"/>
                  <a:pt x="1177" y="525"/>
                  <a:pt x="1177" y="525"/>
                </a:cubicBezTo>
                <a:cubicBezTo>
                  <a:pt x="1176" y="516"/>
                  <a:pt x="1174" y="506"/>
                  <a:pt x="1171" y="496"/>
                </a:cubicBezTo>
                <a:cubicBezTo>
                  <a:pt x="1170" y="490"/>
                  <a:pt x="1174" y="483"/>
                  <a:pt x="1181" y="481"/>
                </a:cubicBezTo>
                <a:cubicBezTo>
                  <a:pt x="1188" y="480"/>
                  <a:pt x="1195" y="484"/>
                  <a:pt x="1196" y="491"/>
                </a:cubicBezTo>
                <a:cubicBezTo>
                  <a:pt x="1199" y="501"/>
                  <a:pt x="1201" y="511"/>
                  <a:pt x="1202" y="521"/>
                </a:cubicBezTo>
                <a:cubicBezTo>
                  <a:pt x="1203" y="525"/>
                  <a:pt x="1203" y="525"/>
                  <a:pt x="1203" y="525"/>
                </a:cubicBezTo>
                <a:cubicBezTo>
                  <a:pt x="1204" y="532"/>
                  <a:pt x="1199" y="538"/>
                  <a:pt x="1192" y="539"/>
                </a:cubicBezTo>
                <a:cubicBezTo>
                  <a:pt x="1192" y="539"/>
                  <a:pt x="1191" y="540"/>
                  <a:pt x="1190" y="540"/>
                </a:cubicBezTo>
                <a:close/>
                <a:moveTo>
                  <a:pt x="1153" y="418"/>
                </a:moveTo>
                <a:cubicBezTo>
                  <a:pt x="1148" y="418"/>
                  <a:pt x="1144" y="416"/>
                  <a:pt x="1142" y="411"/>
                </a:cubicBezTo>
                <a:cubicBezTo>
                  <a:pt x="1129" y="385"/>
                  <a:pt x="1114" y="359"/>
                  <a:pt x="1097" y="335"/>
                </a:cubicBezTo>
                <a:cubicBezTo>
                  <a:pt x="1095" y="331"/>
                  <a:pt x="1092" y="327"/>
                  <a:pt x="1088" y="323"/>
                </a:cubicBezTo>
                <a:cubicBezTo>
                  <a:pt x="1086" y="320"/>
                  <a:pt x="1084" y="318"/>
                  <a:pt x="1082" y="315"/>
                </a:cubicBezTo>
                <a:cubicBezTo>
                  <a:pt x="1079" y="312"/>
                  <a:pt x="1077" y="309"/>
                  <a:pt x="1075" y="307"/>
                </a:cubicBezTo>
                <a:cubicBezTo>
                  <a:pt x="1072" y="303"/>
                  <a:pt x="1068" y="299"/>
                  <a:pt x="1065" y="295"/>
                </a:cubicBezTo>
                <a:cubicBezTo>
                  <a:pt x="1056" y="285"/>
                  <a:pt x="1056" y="285"/>
                  <a:pt x="1056" y="285"/>
                </a:cubicBezTo>
                <a:cubicBezTo>
                  <a:pt x="1055" y="284"/>
                  <a:pt x="1054" y="283"/>
                  <a:pt x="1053" y="282"/>
                </a:cubicBezTo>
                <a:cubicBezTo>
                  <a:pt x="1051" y="280"/>
                  <a:pt x="1049" y="278"/>
                  <a:pt x="1045" y="275"/>
                </a:cubicBezTo>
                <a:cubicBezTo>
                  <a:pt x="1041" y="270"/>
                  <a:pt x="1041" y="270"/>
                  <a:pt x="1041" y="270"/>
                </a:cubicBezTo>
                <a:cubicBezTo>
                  <a:pt x="1041" y="270"/>
                  <a:pt x="1041" y="270"/>
                  <a:pt x="1041" y="270"/>
                </a:cubicBezTo>
                <a:cubicBezTo>
                  <a:pt x="1041" y="270"/>
                  <a:pt x="1041" y="270"/>
                  <a:pt x="1041" y="270"/>
                </a:cubicBezTo>
                <a:cubicBezTo>
                  <a:pt x="931" y="161"/>
                  <a:pt x="931" y="161"/>
                  <a:pt x="931" y="161"/>
                </a:cubicBezTo>
                <a:cubicBezTo>
                  <a:pt x="921" y="151"/>
                  <a:pt x="921" y="151"/>
                  <a:pt x="921" y="151"/>
                </a:cubicBezTo>
                <a:cubicBezTo>
                  <a:pt x="896" y="127"/>
                  <a:pt x="868" y="106"/>
                  <a:pt x="839" y="88"/>
                </a:cubicBezTo>
                <a:cubicBezTo>
                  <a:pt x="814" y="74"/>
                  <a:pt x="788" y="62"/>
                  <a:pt x="761" y="52"/>
                </a:cubicBezTo>
                <a:cubicBezTo>
                  <a:pt x="754" y="50"/>
                  <a:pt x="750" y="42"/>
                  <a:pt x="753" y="36"/>
                </a:cubicBezTo>
                <a:cubicBezTo>
                  <a:pt x="755" y="29"/>
                  <a:pt x="763" y="26"/>
                  <a:pt x="769" y="28"/>
                </a:cubicBezTo>
                <a:cubicBezTo>
                  <a:pt x="798" y="38"/>
                  <a:pt x="825" y="51"/>
                  <a:pt x="852" y="67"/>
                </a:cubicBezTo>
                <a:cubicBezTo>
                  <a:pt x="883" y="85"/>
                  <a:pt x="912" y="108"/>
                  <a:pt x="939" y="133"/>
                </a:cubicBezTo>
                <a:cubicBezTo>
                  <a:pt x="949" y="142"/>
                  <a:pt x="949" y="142"/>
                  <a:pt x="949" y="142"/>
                </a:cubicBezTo>
                <a:cubicBezTo>
                  <a:pt x="1059" y="252"/>
                  <a:pt x="1059" y="252"/>
                  <a:pt x="1059" y="252"/>
                </a:cubicBezTo>
                <a:cubicBezTo>
                  <a:pt x="1059" y="253"/>
                  <a:pt x="1059" y="253"/>
                  <a:pt x="1059" y="253"/>
                </a:cubicBezTo>
                <a:cubicBezTo>
                  <a:pt x="1063" y="257"/>
                  <a:pt x="1063" y="257"/>
                  <a:pt x="1063" y="257"/>
                </a:cubicBezTo>
                <a:cubicBezTo>
                  <a:pt x="1067" y="260"/>
                  <a:pt x="1069" y="263"/>
                  <a:pt x="1071" y="265"/>
                </a:cubicBezTo>
                <a:cubicBezTo>
                  <a:pt x="1083" y="278"/>
                  <a:pt x="1083" y="278"/>
                  <a:pt x="1083" y="278"/>
                </a:cubicBezTo>
                <a:cubicBezTo>
                  <a:pt x="1087" y="282"/>
                  <a:pt x="1091" y="286"/>
                  <a:pt x="1094" y="290"/>
                </a:cubicBezTo>
                <a:cubicBezTo>
                  <a:pt x="1097" y="293"/>
                  <a:pt x="1099" y="296"/>
                  <a:pt x="1101" y="298"/>
                </a:cubicBezTo>
                <a:cubicBezTo>
                  <a:pt x="1102" y="299"/>
                  <a:pt x="1102" y="299"/>
                  <a:pt x="1102" y="299"/>
                </a:cubicBezTo>
                <a:cubicBezTo>
                  <a:pt x="1104" y="302"/>
                  <a:pt x="1106" y="305"/>
                  <a:pt x="1108" y="308"/>
                </a:cubicBezTo>
                <a:cubicBezTo>
                  <a:pt x="1112" y="312"/>
                  <a:pt x="1115" y="316"/>
                  <a:pt x="1118" y="320"/>
                </a:cubicBezTo>
                <a:cubicBezTo>
                  <a:pt x="1136" y="346"/>
                  <a:pt x="1152" y="372"/>
                  <a:pt x="1165" y="400"/>
                </a:cubicBezTo>
                <a:cubicBezTo>
                  <a:pt x="1168" y="407"/>
                  <a:pt x="1165" y="414"/>
                  <a:pt x="1159" y="417"/>
                </a:cubicBezTo>
                <a:cubicBezTo>
                  <a:pt x="1157" y="418"/>
                  <a:pt x="1155" y="418"/>
                  <a:pt x="1153" y="418"/>
                </a:cubicBezTo>
                <a:close/>
                <a:moveTo>
                  <a:pt x="78" y="378"/>
                </a:moveTo>
                <a:cubicBezTo>
                  <a:pt x="76" y="378"/>
                  <a:pt x="74" y="377"/>
                  <a:pt x="72" y="376"/>
                </a:cubicBezTo>
                <a:cubicBezTo>
                  <a:pt x="66" y="372"/>
                  <a:pt x="64" y="364"/>
                  <a:pt x="67" y="358"/>
                </a:cubicBezTo>
                <a:cubicBezTo>
                  <a:pt x="73" y="348"/>
                  <a:pt x="79" y="338"/>
                  <a:pt x="86" y="329"/>
                </a:cubicBezTo>
                <a:cubicBezTo>
                  <a:pt x="90" y="323"/>
                  <a:pt x="98" y="322"/>
                  <a:pt x="104" y="326"/>
                </a:cubicBezTo>
                <a:cubicBezTo>
                  <a:pt x="110" y="330"/>
                  <a:pt x="111" y="338"/>
                  <a:pt x="107" y="343"/>
                </a:cubicBezTo>
                <a:cubicBezTo>
                  <a:pt x="101" y="352"/>
                  <a:pt x="95" y="362"/>
                  <a:pt x="89" y="371"/>
                </a:cubicBezTo>
                <a:cubicBezTo>
                  <a:pt x="87" y="375"/>
                  <a:pt x="83" y="378"/>
                  <a:pt x="78" y="378"/>
                </a:cubicBezTo>
                <a:close/>
                <a:moveTo>
                  <a:pt x="133" y="302"/>
                </a:moveTo>
                <a:cubicBezTo>
                  <a:pt x="130" y="302"/>
                  <a:pt x="127" y="301"/>
                  <a:pt x="125" y="299"/>
                </a:cubicBezTo>
                <a:cubicBezTo>
                  <a:pt x="119" y="294"/>
                  <a:pt x="119" y="286"/>
                  <a:pt x="124" y="281"/>
                </a:cubicBezTo>
                <a:cubicBezTo>
                  <a:pt x="130" y="274"/>
                  <a:pt x="136" y="268"/>
                  <a:pt x="142" y="261"/>
                </a:cubicBezTo>
                <a:cubicBezTo>
                  <a:pt x="260" y="144"/>
                  <a:pt x="260" y="144"/>
                  <a:pt x="260" y="144"/>
                </a:cubicBezTo>
                <a:cubicBezTo>
                  <a:pt x="261" y="142"/>
                  <a:pt x="262" y="141"/>
                  <a:pt x="263" y="140"/>
                </a:cubicBezTo>
                <a:cubicBezTo>
                  <a:pt x="278" y="127"/>
                  <a:pt x="278" y="127"/>
                  <a:pt x="278" y="127"/>
                </a:cubicBezTo>
                <a:cubicBezTo>
                  <a:pt x="280" y="125"/>
                  <a:pt x="282" y="123"/>
                  <a:pt x="284" y="121"/>
                </a:cubicBezTo>
                <a:cubicBezTo>
                  <a:pt x="286" y="120"/>
                  <a:pt x="287" y="119"/>
                  <a:pt x="288" y="118"/>
                </a:cubicBezTo>
                <a:cubicBezTo>
                  <a:pt x="299" y="108"/>
                  <a:pt x="299" y="108"/>
                  <a:pt x="299" y="108"/>
                </a:cubicBezTo>
                <a:cubicBezTo>
                  <a:pt x="309" y="100"/>
                  <a:pt x="309" y="100"/>
                  <a:pt x="309" y="100"/>
                </a:cubicBezTo>
                <a:cubicBezTo>
                  <a:pt x="311" y="99"/>
                  <a:pt x="312" y="98"/>
                  <a:pt x="313" y="97"/>
                </a:cubicBezTo>
                <a:cubicBezTo>
                  <a:pt x="316" y="95"/>
                  <a:pt x="318" y="93"/>
                  <a:pt x="321" y="91"/>
                </a:cubicBezTo>
                <a:cubicBezTo>
                  <a:pt x="332" y="84"/>
                  <a:pt x="332" y="84"/>
                  <a:pt x="332" y="84"/>
                </a:cubicBezTo>
                <a:cubicBezTo>
                  <a:pt x="354" y="68"/>
                  <a:pt x="378" y="55"/>
                  <a:pt x="404" y="43"/>
                </a:cubicBezTo>
                <a:cubicBezTo>
                  <a:pt x="445" y="25"/>
                  <a:pt x="489" y="12"/>
                  <a:pt x="534" y="5"/>
                </a:cubicBezTo>
                <a:cubicBezTo>
                  <a:pt x="549" y="2"/>
                  <a:pt x="565" y="1"/>
                  <a:pt x="581" y="0"/>
                </a:cubicBezTo>
                <a:cubicBezTo>
                  <a:pt x="588" y="0"/>
                  <a:pt x="594" y="5"/>
                  <a:pt x="594" y="12"/>
                </a:cubicBezTo>
                <a:cubicBezTo>
                  <a:pt x="594" y="19"/>
                  <a:pt x="589" y="25"/>
                  <a:pt x="582" y="26"/>
                </a:cubicBezTo>
                <a:cubicBezTo>
                  <a:pt x="567" y="26"/>
                  <a:pt x="552" y="28"/>
                  <a:pt x="538" y="30"/>
                </a:cubicBezTo>
                <a:cubicBezTo>
                  <a:pt x="495" y="36"/>
                  <a:pt x="453" y="49"/>
                  <a:pt x="414" y="66"/>
                </a:cubicBezTo>
                <a:cubicBezTo>
                  <a:pt x="390" y="77"/>
                  <a:pt x="367" y="90"/>
                  <a:pt x="346" y="105"/>
                </a:cubicBezTo>
                <a:cubicBezTo>
                  <a:pt x="335" y="112"/>
                  <a:pt x="335" y="112"/>
                  <a:pt x="335" y="112"/>
                </a:cubicBezTo>
                <a:cubicBezTo>
                  <a:pt x="333" y="114"/>
                  <a:pt x="331" y="115"/>
                  <a:pt x="329" y="117"/>
                </a:cubicBezTo>
                <a:cubicBezTo>
                  <a:pt x="328" y="118"/>
                  <a:pt x="326" y="119"/>
                  <a:pt x="325" y="120"/>
                </a:cubicBezTo>
                <a:cubicBezTo>
                  <a:pt x="315" y="128"/>
                  <a:pt x="315" y="128"/>
                  <a:pt x="315" y="128"/>
                </a:cubicBezTo>
                <a:cubicBezTo>
                  <a:pt x="305" y="137"/>
                  <a:pt x="305" y="137"/>
                  <a:pt x="305" y="137"/>
                </a:cubicBezTo>
                <a:cubicBezTo>
                  <a:pt x="304" y="138"/>
                  <a:pt x="302" y="139"/>
                  <a:pt x="301" y="140"/>
                </a:cubicBezTo>
                <a:cubicBezTo>
                  <a:pt x="299" y="142"/>
                  <a:pt x="297" y="143"/>
                  <a:pt x="295" y="145"/>
                </a:cubicBezTo>
                <a:cubicBezTo>
                  <a:pt x="280" y="159"/>
                  <a:pt x="280" y="159"/>
                  <a:pt x="280" y="159"/>
                </a:cubicBezTo>
                <a:cubicBezTo>
                  <a:pt x="280" y="160"/>
                  <a:pt x="279" y="161"/>
                  <a:pt x="278" y="161"/>
                </a:cubicBezTo>
                <a:cubicBezTo>
                  <a:pt x="160" y="279"/>
                  <a:pt x="160" y="279"/>
                  <a:pt x="160" y="279"/>
                </a:cubicBezTo>
                <a:cubicBezTo>
                  <a:pt x="154" y="285"/>
                  <a:pt x="148" y="292"/>
                  <a:pt x="143" y="298"/>
                </a:cubicBezTo>
                <a:cubicBezTo>
                  <a:pt x="140" y="301"/>
                  <a:pt x="137" y="302"/>
                  <a:pt x="133" y="302"/>
                </a:cubicBezTo>
                <a:close/>
                <a:moveTo>
                  <a:pt x="708" y="36"/>
                </a:moveTo>
                <a:cubicBezTo>
                  <a:pt x="707" y="36"/>
                  <a:pt x="706" y="36"/>
                  <a:pt x="705" y="36"/>
                </a:cubicBezTo>
                <a:cubicBezTo>
                  <a:pt x="694" y="34"/>
                  <a:pt x="694" y="34"/>
                  <a:pt x="694" y="34"/>
                </a:cubicBezTo>
                <a:cubicBezTo>
                  <a:pt x="681" y="31"/>
                  <a:pt x="681" y="31"/>
                  <a:pt x="681" y="31"/>
                </a:cubicBezTo>
                <a:cubicBezTo>
                  <a:pt x="679" y="31"/>
                  <a:pt x="677" y="31"/>
                  <a:pt x="676" y="31"/>
                </a:cubicBezTo>
                <a:cubicBezTo>
                  <a:pt x="675" y="30"/>
                  <a:pt x="673" y="30"/>
                  <a:pt x="672" y="30"/>
                </a:cubicBezTo>
                <a:cubicBezTo>
                  <a:pt x="665" y="29"/>
                  <a:pt x="661" y="22"/>
                  <a:pt x="662" y="15"/>
                </a:cubicBezTo>
                <a:cubicBezTo>
                  <a:pt x="663" y="8"/>
                  <a:pt x="670" y="4"/>
                  <a:pt x="677" y="5"/>
                </a:cubicBezTo>
                <a:cubicBezTo>
                  <a:pt x="678" y="5"/>
                  <a:pt x="679" y="5"/>
                  <a:pt x="680" y="5"/>
                </a:cubicBezTo>
                <a:cubicBezTo>
                  <a:pt x="682" y="6"/>
                  <a:pt x="683" y="6"/>
                  <a:pt x="685" y="6"/>
                </a:cubicBezTo>
                <a:cubicBezTo>
                  <a:pt x="699" y="9"/>
                  <a:pt x="699" y="9"/>
                  <a:pt x="699" y="9"/>
                </a:cubicBezTo>
                <a:cubicBezTo>
                  <a:pt x="711" y="11"/>
                  <a:pt x="711" y="11"/>
                  <a:pt x="711" y="11"/>
                </a:cubicBezTo>
                <a:cubicBezTo>
                  <a:pt x="717" y="13"/>
                  <a:pt x="722" y="20"/>
                  <a:pt x="720" y="26"/>
                </a:cubicBezTo>
                <a:cubicBezTo>
                  <a:pt x="719" y="32"/>
                  <a:pt x="714" y="36"/>
                  <a:pt x="708" y="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44">
            <a:extLst>
              <a:ext uri="{FF2B5EF4-FFF2-40B4-BE49-F238E27FC236}">
                <a16:creationId xmlns:a16="http://schemas.microsoft.com/office/drawing/2014/main" id="{5F701CB2-64E1-4758-9AAA-AD2CE93D44D7}"/>
              </a:ext>
            </a:extLst>
          </p:cNvPr>
          <p:cNvSpPr>
            <a:spLocks noEditPoints="1"/>
          </p:cNvSpPr>
          <p:nvPr/>
        </p:nvSpPr>
        <p:spPr bwMode="auto">
          <a:xfrm>
            <a:off x="4746088" y="4926647"/>
            <a:ext cx="3852228" cy="3859213"/>
          </a:xfrm>
          <a:custGeom>
            <a:avLst/>
            <a:gdLst>
              <a:gd name="T0" fmla="*/ 414 w 1102"/>
              <a:gd name="T1" fmla="*/ 1054 h 1103"/>
              <a:gd name="T2" fmla="*/ 679 w 1102"/>
              <a:gd name="T3" fmla="*/ 1056 h 1103"/>
              <a:gd name="T4" fmla="*/ 711 w 1102"/>
              <a:gd name="T5" fmla="*/ 1045 h 1103"/>
              <a:gd name="T6" fmla="*/ 755 w 1102"/>
              <a:gd name="T7" fmla="*/ 1037 h 1103"/>
              <a:gd name="T8" fmla="*/ 721 w 1102"/>
              <a:gd name="T9" fmla="*/ 1068 h 1103"/>
              <a:gd name="T10" fmla="*/ 591 w 1102"/>
              <a:gd name="T11" fmla="*/ 1101 h 1103"/>
              <a:gd name="T12" fmla="*/ 341 w 1102"/>
              <a:gd name="T13" fmla="*/ 1034 h 1103"/>
              <a:gd name="T14" fmla="*/ 801 w 1102"/>
              <a:gd name="T15" fmla="*/ 1020 h 1103"/>
              <a:gd name="T16" fmla="*/ 838 w 1102"/>
              <a:gd name="T17" fmla="*/ 958 h 1103"/>
              <a:gd name="T18" fmla="*/ 856 w 1102"/>
              <a:gd name="T19" fmla="*/ 976 h 1103"/>
              <a:gd name="T20" fmla="*/ 801 w 1102"/>
              <a:gd name="T21" fmla="*/ 1020 h 1103"/>
              <a:gd name="T22" fmla="*/ 278 w 1102"/>
              <a:gd name="T23" fmla="*/ 1005 h 1103"/>
              <a:gd name="T24" fmla="*/ 246 w 1102"/>
              <a:gd name="T25" fmla="*/ 977 h 1103"/>
              <a:gd name="T26" fmla="*/ 273 w 1102"/>
              <a:gd name="T27" fmla="*/ 967 h 1103"/>
              <a:gd name="T28" fmla="*/ 295 w 1102"/>
              <a:gd name="T29" fmla="*/ 986 h 1103"/>
              <a:gd name="T30" fmla="*/ 305 w 1102"/>
              <a:gd name="T31" fmla="*/ 1011 h 1103"/>
              <a:gd name="T32" fmla="*/ 891 w 1102"/>
              <a:gd name="T33" fmla="*/ 905 h 1103"/>
              <a:gd name="T34" fmla="*/ 188 w 1102"/>
              <a:gd name="T35" fmla="*/ 918 h 1103"/>
              <a:gd name="T36" fmla="*/ 97 w 1102"/>
              <a:gd name="T37" fmla="*/ 824 h 1103"/>
              <a:gd name="T38" fmla="*/ 76 w 1102"/>
              <a:gd name="T39" fmla="*/ 795 h 1103"/>
              <a:gd name="T40" fmla="*/ 10 w 1102"/>
              <a:gd name="T41" fmla="*/ 620 h 1103"/>
              <a:gd name="T42" fmla="*/ 91 w 1102"/>
              <a:gd name="T43" fmla="*/ 772 h 1103"/>
              <a:gd name="T44" fmla="*/ 112 w 1102"/>
              <a:gd name="T45" fmla="*/ 802 h 1103"/>
              <a:gd name="T46" fmla="*/ 132 w 1102"/>
              <a:gd name="T47" fmla="*/ 826 h 1103"/>
              <a:gd name="T48" fmla="*/ 197 w 1102"/>
              <a:gd name="T49" fmla="*/ 922 h 1103"/>
              <a:gd name="T50" fmla="*/ 1012 w 1102"/>
              <a:gd name="T51" fmla="*/ 771 h 1103"/>
              <a:gd name="T52" fmla="*/ 992 w 1102"/>
              <a:gd name="T53" fmla="*/ 840 h 1103"/>
              <a:gd name="T54" fmla="*/ 1043 w 1102"/>
              <a:gd name="T55" fmla="*/ 722 h 1103"/>
              <a:gd name="T56" fmla="*/ 1055 w 1102"/>
              <a:gd name="T57" fmla="*/ 730 h 1103"/>
              <a:gd name="T58" fmla="*/ 1076 w 1102"/>
              <a:gd name="T59" fmla="*/ 552 h 1103"/>
              <a:gd name="T60" fmla="*/ 1056 w 1102"/>
              <a:gd name="T61" fmla="*/ 426 h 1103"/>
              <a:gd name="T62" fmla="*/ 1047 w 1102"/>
              <a:gd name="T63" fmla="*/ 399 h 1103"/>
              <a:gd name="T64" fmla="*/ 1024 w 1102"/>
              <a:gd name="T65" fmla="*/ 315 h 1103"/>
              <a:gd name="T66" fmla="*/ 1077 w 1102"/>
              <a:gd name="T67" fmla="*/ 406 h 1103"/>
              <a:gd name="T68" fmla="*/ 1084 w 1102"/>
              <a:gd name="T69" fmla="*/ 430 h 1103"/>
              <a:gd name="T70" fmla="*/ 1089 w 1102"/>
              <a:gd name="T71" fmla="*/ 657 h 1103"/>
              <a:gd name="T72" fmla="*/ 13 w 1102"/>
              <a:gd name="T73" fmla="*/ 548 h 1103"/>
              <a:gd name="T74" fmla="*/ 5 w 1102"/>
              <a:gd name="T75" fmla="*/ 491 h 1103"/>
              <a:gd name="T76" fmla="*/ 30 w 1102"/>
              <a:gd name="T77" fmla="*/ 494 h 1103"/>
              <a:gd name="T78" fmla="*/ 46 w 1102"/>
              <a:gd name="T79" fmla="*/ 358 h 1103"/>
              <a:gd name="T80" fmla="*/ 247 w 1102"/>
              <a:gd name="T81" fmla="*/ 126 h 1103"/>
              <a:gd name="T82" fmla="*/ 274 w 1102"/>
              <a:gd name="T83" fmla="*/ 102 h 1103"/>
              <a:gd name="T84" fmla="*/ 282 w 1102"/>
              <a:gd name="T85" fmla="*/ 128 h 1103"/>
              <a:gd name="T86" fmla="*/ 264 w 1102"/>
              <a:gd name="T87" fmla="*/ 145 h 1103"/>
              <a:gd name="T88" fmla="*/ 58 w 1102"/>
              <a:gd name="T89" fmla="*/ 376 h 1103"/>
              <a:gd name="T90" fmla="*/ 960 w 1102"/>
              <a:gd name="T91" fmla="*/ 267 h 1103"/>
              <a:gd name="T92" fmla="*/ 945 w 1102"/>
              <a:gd name="T93" fmla="*/ 216 h 1103"/>
              <a:gd name="T94" fmla="*/ 981 w 1102"/>
              <a:gd name="T95" fmla="*/ 252 h 1103"/>
              <a:gd name="T96" fmla="*/ 983 w 1102"/>
              <a:gd name="T97" fmla="*/ 286 h 1103"/>
              <a:gd name="T98" fmla="*/ 901 w 1102"/>
              <a:gd name="T99" fmla="*/ 177 h 1103"/>
              <a:gd name="T100" fmla="*/ 830 w 1102"/>
              <a:gd name="T101" fmla="*/ 137 h 1103"/>
              <a:gd name="T102" fmla="*/ 660 w 1102"/>
              <a:gd name="T103" fmla="*/ 41 h 1103"/>
              <a:gd name="T104" fmla="*/ 629 w 1102"/>
              <a:gd name="T105" fmla="*/ 34 h 1103"/>
              <a:gd name="T106" fmla="*/ 595 w 1102"/>
              <a:gd name="T107" fmla="*/ 28 h 1103"/>
              <a:gd name="T108" fmla="*/ 518 w 1102"/>
              <a:gd name="T109" fmla="*/ 14 h 1103"/>
              <a:gd name="T110" fmla="*/ 596 w 1102"/>
              <a:gd name="T111" fmla="*/ 3 h 1103"/>
              <a:gd name="T112" fmla="*/ 634 w 1102"/>
              <a:gd name="T113" fmla="*/ 9 h 1103"/>
              <a:gd name="T114" fmla="*/ 681 w 1102"/>
              <a:gd name="T115" fmla="*/ 21 h 1103"/>
              <a:gd name="T116" fmla="*/ 852 w 1102"/>
              <a:gd name="T117" fmla="*/ 129 h 1103"/>
              <a:gd name="T118" fmla="*/ 325 w 1102"/>
              <a:gd name="T119" fmla="*/ 69 h 1103"/>
              <a:gd name="T120" fmla="*/ 337 w 1102"/>
              <a:gd name="T121" fmla="*/ 85 h 1103"/>
              <a:gd name="T122" fmla="*/ 460 w 1102"/>
              <a:gd name="T123" fmla="*/ 10 h 1103"/>
              <a:gd name="T124" fmla="*/ 398 w 1102"/>
              <a:gd name="T125" fmla="*/ 5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03">
                <a:moveTo>
                  <a:pt x="552" y="1103"/>
                </a:moveTo>
                <a:cubicBezTo>
                  <a:pt x="502" y="1103"/>
                  <a:pt x="455" y="1095"/>
                  <a:pt x="410" y="1079"/>
                </a:cubicBezTo>
                <a:cubicBezTo>
                  <a:pt x="407" y="1078"/>
                  <a:pt x="404" y="1076"/>
                  <a:pt x="403" y="1073"/>
                </a:cubicBezTo>
                <a:cubicBezTo>
                  <a:pt x="401" y="1069"/>
                  <a:pt x="401" y="1066"/>
                  <a:pt x="402" y="1063"/>
                </a:cubicBezTo>
                <a:cubicBezTo>
                  <a:pt x="404" y="1058"/>
                  <a:pt x="409" y="1054"/>
                  <a:pt x="414" y="1054"/>
                </a:cubicBezTo>
                <a:cubicBezTo>
                  <a:pt x="416" y="1054"/>
                  <a:pt x="417" y="1055"/>
                  <a:pt x="418" y="1055"/>
                </a:cubicBezTo>
                <a:cubicBezTo>
                  <a:pt x="460" y="1070"/>
                  <a:pt x="505" y="1077"/>
                  <a:pt x="552" y="1077"/>
                </a:cubicBezTo>
                <a:cubicBezTo>
                  <a:pt x="564" y="1077"/>
                  <a:pt x="576" y="1077"/>
                  <a:pt x="589" y="1075"/>
                </a:cubicBezTo>
                <a:cubicBezTo>
                  <a:pt x="619" y="1073"/>
                  <a:pt x="649" y="1066"/>
                  <a:pt x="679" y="1057"/>
                </a:cubicBezTo>
                <a:cubicBezTo>
                  <a:pt x="679" y="1056"/>
                  <a:pt x="679" y="1056"/>
                  <a:pt x="679" y="1056"/>
                </a:cubicBezTo>
                <a:cubicBezTo>
                  <a:pt x="683" y="1055"/>
                  <a:pt x="688" y="1054"/>
                  <a:pt x="692" y="1052"/>
                </a:cubicBezTo>
                <a:cubicBezTo>
                  <a:pt x="695" y="1051"/>
                  <a:pt x="698" y="1050"/>
                  <a:pt x="701" y="1049"/>
                </a:cubicBezTo>
                <a:cubicBezTo>
                  <a:pt x="701" y="1049"/>
                  <a:pt x="701" y="1049"/>
                  <a:pt x="701" y="1049"/>
                </a:cubicBezTo>
                <a:cubicBezTo>
                  <a:pt x="703" y="1048"/>
                  <a:pt x="705" y="1047"/>
                  <a:pt x="708" y="1046"/>
                </a:cubicBezTo>
                <a:cubicBezTo>
                  <a:pt x="709" y="1045"/>
                  <a:pt x="710" y="1045"/>
                  <a:pt x="711" y="1045"/>
                </a:cubicBezTo>
                <a:cubicBezTo>
                  <a:pt x="721" y="1040"/>
                  <a:pt x="721" y="1040"/>
                  <a:pt x="721" y="1040"/>
                </a:cubicBezTo>
                <a:cubicBezTo>
                  <a:pt x="724" y="1039"/>
                  <a:pt x="726" y="1037"/>
                  <a:pt x="729" y="1036"/>
                </a:cubicBezTo>
                <a:cubicBezTo>
                  <a:pt x="732" y="1035"/>
                  <a:pt x="735" y="1033"/>
                  <a:pt x="738" y="1032"/>
                </a:cubicBezTo>
                <a:cubicBezTo>
                  <a:pt x="740" y="1031"/>
                  <a:pt x="742" y="1030"/>
                  <a:pt x="744" y="1030"/>
                </a:cubicBezTo>
                <a:cubicBezTo>
                  <a:pt x="748" y="1030"/>
                  <a:pt x="753" y="1033"/>
                  <a:pt x="755" y="1037"/>
                </a:cubicBezTo>
                <a:cubicBezTo>
                  <a:pt x="758" y="1044"/>
                  <a:pt x="756" y="1051"/>
                  <a:pt x="749" y="1054"/>
                </a:cubicBezTo>
                <a:cubicBezTo>
                  <a:pt x="746" y="1056"/>
                  <a:pt x="743" y="1058"/>
                  <a:pt x="740" y="1059"/>
                </a:cubicBezTo>
                <a:cubicBezTo>
                  <a:pt x="737" y="1060"/>
                  <a:pt x="735" y="1062"/>
                  <a:pt x="732" y="1063"/>
                </a:cubicBezTo>
                <a:cubicBezTo>
                  <a:pt x="732" y="1063"/>
                  <a:pt x="732" y="1063"/>
                  <a:pt x="732" y="1063"/>
                </a:cubicBezTo>
                <a:cubicBezTo>
                  <a:pt x="721" y="1068"/>
                  <a:pt x="721" y="1068"/>
                  <a:pt x="721" y="1068"/>
                </a:cubicBezTo>
                <a:cubicBezTo>
                  <a:pt x="720" y="1068"/>
                  <a:pt x="719" y="1069"/>
                  <a:pt x="718" y="1069"/>
                </a:cubicBezTo>
                <a:cubicBezTo>
                  <a:pt x="715" y="1070"/>
                  <a:pt x="712" y="1072"/>
                  <a:pt x="709" y="1073"/>
                </a:cubicBezTo>
                <a:cubicBezTo>
                  <a:pt x="707" y="1074"/>
                  <a:pt x="704" y="1074"/>
                  <a:pt x="702" y="1075"/>
                </a:cubicBezTo>
                <a:cubicBezTo>
                  <a:pt x="697" y="1077"/>
                  <a:pt x="692" y="1079"/>
                  <a:pt x="686" y="1081"/>
                </a:cubicBezTo>
                <a:cubicBezTo>
                  <a:pt x="655" y="1091"/>
                  <a:pt x="623" y="1098"/>
                  <a:pt x="591" y="1101"/>
                </a:cubicBezTo>
                <a:cubicBezTo>
                  <a:pt x="578" y="1102"/>
                  <a:pt x="565" y="1103"/>
                  <a:pt x="552" y="1103"/>
                </a:cubicBezTo>
                <a:close/>
                <a:moveTo>
                  <a:pt x="352" y="1053"/>
                </a:moveTo>
                <a:cubicBezTo>
                  <a:pt x="350" y="1053"/>
                  <a:pt x="348" y="1052"/>
                  <a:pt x="346" y="1051"/>
                </a:cubicBezTo>
                <a:cubicBezTo>
                  <a:pt x="343" y="1049"/>
                  <a:pt x="341" y="1047"/>
                  <a:pt x="340" y="1044"/>
                </a:cubicBezTo>
                <a:cubicBezTo>
                  <a:pt x="339" y="1040"/>
                  <a:pt x="339" y="1037"/>
                  <a:pt x="341" y="1034"/>
                </a:cubicBezTo>
                <a:cubicBezTo>
                  <a:pt x="343" y="1030"/>
                  <a:pt x="347" y="1027"/>
                  <a:pt x="352" y="1027"/>
                </a:cubicBezTo>
                <a:cubicBezTo>
                  <a:pt x="354" y="1027"/>
                  <a:pt x="356" y="1028"/>
                  <a:pt x="358" y="1029"/>
                </a:cubicBezTo>
                <a:cubicBezTo>
                  <a:pt x="364" y="1032"/>
                  <a:pt x="367" y="1040"/>
                  <a:pt x="363" y="1046"/>
                </a:cubicBezTo>
                <a:cubicBezTo>
                  <a:pt x="361" y="1050"/>
                  <a:pt x="357" y="1053"/>
                  <a:pt x="352" y="1053"/>
                </a:cubicBezTo>
                <a:close/>
                <a:moveTo>
                  <a:pt x="801" y="1020"/>
                </a:moveTo>
                <a:cubicBezTo>
                  <a:pt x="797" y="1020"/>
                  <a:pt x="793" y="1018"/>
                  <a:pt x="791" y="1015"/>
                </a:cubicBezTo>
                <a:cubicBezTo>
                  <a:pt x="789" y="1012"/>
                  <a:pt x="788" y="1009"/>
                  <a:pt x="788" y="1005"/>
                </a:cubicBezTo>
                <a:cubicBezTo>
                  <a:pt x="789" y="1002"/>
                  <a:pt x="791" y="999"/>
                  <a:pt x="793" y="997"/>
                </a:cubicBezTo>
                <a:cubicBezTo>
                  <a:pt x="808" y="986"/>
                  <a:pt x="821" y="975"/>
                  <a:pt x="834" y="962"/>
                </a:cubicBezTo>
                <a:cubicBezTo>
                  <a:pt x="838" y="958"/>
                  <a:pt x="838" y="958"/>
                  <a:pt x="838" y="958"/>
                </a:cubicBezTo>
                <a:cubicBezTo>
                  <a:pt x="843" y="953"/>
                  <a:pt x="843" y="953"/>
                  <a:pt x="843" y="953"/>
                </a:cubicBezTo>
                <a:cubicBezTo>
                  <a:pt x="848" y="949"/>
                  <a:pt x="856" y="949"/>
                  <a:pt x="861" y="953"/>
                </a:cubicBezTo>
                <a:cubicBezTo>
                  <a:pt x="863" y="956"/>
                  <a:pt x="865" y="959"/>
                  <a:pt x="865" y="962"/>
                </a:cubicBezTo>
                <a:cubicBezTo>
                  <a:pt x="865" y="966"/>
                  <a:pt x="864" y="969"/>
                  <a:pt x="861" y="971"/>
                </a:cubicBezTo>
                <a:cubicBezTo>
                  <a:pt x="856" y="976"/>
                  <a:pt x="856" y="976"/>
                  <a:pt x="856" y="976"/>
                </a:cubicBezTo>
                <a:cubicBezTo>
                  <a:pt x="852" y="980"/>
                  <a:pt x="852" y="980"/>
                  <a:pt x="852" y="980"/>
                </a:cubicBezTo>
                <a:cubicBezTo>
                  <a:pt x="838" y="994"/>
                  <a:pt x="824" y="1006"/>
                  <a:pt x="809" y="1017"/>
                </a:cubicBezTo>
                <a:cubicBezTo>
                  <a:pt x="808" y="1017"/>
                  <a:pt x="808" y="1017"/>
                  <a:pt x="808" y="1017"/>
                </a:cubicBezTo>
                <a:cubicBezTo>
                  <a:pt x="808" y="1017"/>
                  <a:pt x="808" y="1017"/>
                  <a:pt x="808" y="1017"/>
                </a:cubicBezTo>
                <a:cubicBezTo>
                  <a:pt x="806" y="1019"/>
                  <a:pt x="804" y="1020"/>
                  <a:pt x="801" y="1020"/>
                </a:cubicBezTo>
                <a:close/>
                <a:moveTo>
                  <a:pt x="295" y="1015"/>
                </a:moveTo>
                <a:cubicBezTo>
                  <a:pt x="293" y="1015"/>
                  <a:pt x="290" y="1015"/>
                  <a:pt x="288" y="1013"/>
                </a:cubicBezTo>
                <a:cubicBezTo>
                  <a:pt x="283" y="1009"/>
                  <a:pt x="283" y="1009"/>
                  <a:pt x="283" y="1009"/>
                </a:cubicBezTo>
                <a:cubicBezTo>
                  <a:pt x="283" y="1009"/>
                  <a:pt x="282" y="1009"/>
                  <a:pt x="282" y="1008"/>
                </a:cubicBezTo>
                <a:cubicBezTo>
                  <a:pt x="281" y="1008"/>
                  <a:pt x="279" y="1007"/>
                  <a:pt x="278" y="1005"/>
                </a:cubicBezTo>
                <a:cubicBezTo>
                  <a:pt x="265" y="994"/>
                  <a:pt x="265" y="994"/>
                  <a:pt x="265" y="994"/>
                </a:cubicBezTo>
                <a:cubicBezTo>
                  <a:pt x="262" y="992"/>
                  <a:pt x="260" y="990"/>
                  <a:pt x="258" y="988"/>
                </a:cubicBezTo>
                <a:cubicBezTo>
                  <a:pt x="257" y="987"/>
                  <a:pt x="256" y="986"/>
                  <a:pt x="256" y="985"/>
                </a:cubicBezTo>
                <a:cubicBezTo>
                  <a:pt x="255" y="985"/>
                  <a:pt x="255" y="985"/>
                  <a:pt x="255" y="985"/>
                </a:cubicBezTo>
                <a:cubicBezTo>
                  <a:pt x="246" y="977"/>
                  <a:pt x="246" y="977"/>
                  <a:pt x="246" y="977"/>
                </a:cubicBezTo>
                <a:cubicBezTo>
                  <a:pt x="236" y="966"/>
                  <a:pt x="236" y="966"/>
                  <a:pt x="236" y="966"/>
                </a:cubicBezTo>
                <a:cubicBezTo>
                  <a:pt x="231" y="961"/>
                  <a:pt x="231" y="953"/>
                  <a:pt x="236" y="948"/>
                </a:cubicBezTo>
                <a:cubicBezTo>
                  <a:pt x="241" y="944"/>
                  <a:pt x="249" y="944"/>
                  <a:pt x="254" y="948"/>
                </a:cubicBezTo>
                <a:cubicBezTo>
                  <a:pt x="264" y="959"/>
                  <a:pt x="264" y="959"/>
                  <a:pt x="264" y="959"/>
                </a:cubicBezTo>
                <a:cubicBezTo>
                  <a:pt x="273" y="967"/>
                  <a:pt x="273" y="967"/>
                  <a:pt x="273" y="967"/>
                </a:cubicBezTo>
                <a:cubicBezTo>
                  <a:pt x="274" y="968"/>
                  <a:pt x="275" y="969"/>
                  <a:pt x="277" y="970"/>
                </a:cubicBezTo>
                <a:cubicBezTo>
                  <a:pt x="278" y="972"/>
                  <a:pt x="280" y="973"/>
                  <a:pt x="281" y="974"/>
                </a:cubicBezTo>
                <a:cubicBezTo>
                  <a:pt x="281" y="974"/>
                  <a:pt x="281" y="974"/>
                  <a:pt x="281" y="974"/>
                </a:cubicBezTo>
                <a:cubicBezTo>
                  <a:pt x="295" y="986"/>
                  <a:pt x="295" y="986"/>
                  <a:pt x="295" y="986"/>
                </a:cubicBezTo>
                <a:cubicBezTo>
                  <a:pt x="295" y="986"/>
                  <a:pt x="295" y="986"/>
                  <a:pt x="295" y="986"/>
                </a:cubicBezTo>
                <a:cubicBezTo>
                  <a:pt x="295" y="987"/>
                  <a:pt x="296" y="987"/>
                  <a:pt x="297" y="988"/>
                </a:cubicBezTo>
                <a:cubicBezTo>
                  <a:pt x="297" y="988"/>
                  <a:pt x="298" y="989"/>
                  <a:pt x="299" y="989"/>
                </a:cubicBezTo>
                <a:cubicBezTo>
                  <a:pt x="299" y="989"/>
                  <a:pt x="299" y="989"/>
                  <a:pt x="299" y="989"/>
                </a:cubicBezTo>
                <a:cubicBezTo>
                  <a:pt x="303" y="993"/>
                  <a:pt x="303" y="993"/>
                  <a:pt x="303" y="993"/>
                </a:cubicBezTo>
                <a:cubicBezTo>
                  <a:pt x="309" y="997"/>
                  <a:pt x="310" y="1005"/>
                  <a:pt x="305" y="1011"/>
                </a:cubicBezTo>
                <a:cubicBezTo>
                  <a:pt x="303" y="1014"/>
                  <a:pt x="299" y="1015"/>
                  <a:pt x="295" y="1015"/>
                </a:cubicBezTo>
                <a:close/>
                <a:moveTo>
                  <a:pt x="900" y="927"/>
                </a:moveTo>
                <a:cubicBezTo>
                  <a:pt x="897" y="927"/>
                  <a:pt x="893" y="926"/>
                  <a:pt x="891" y="923"/>
                </a:cubicBezTo>
                <a:cubicBezTo>
                  <a:pt x="889" y="921"/>
                  <a:pt x="887" y="918"/>
                  <a:pt x="887" y="914"/>
                </a:cubicBezTo>
                <a:cubicBezTo>
                  <a:pt x="887" y="911"/>
                  <a:pt x="889" y="908"/>
                  <a:pt x="891" y="905"/>
                </a:cubicBezTo>
                <a:cubicBezTo>
                  <a:pt x="896" y="900"/>
                  <a:pt x="904" y="900"/>
                  <a:pt x="909" y="905"/>
                </a:cubicBezTo>
                <a:cubicBezTo>
                  <a:pt x="914" y="910"/>
                  <a:pt x="914" y="918"/>
                  <a:pt x="909" y="923"/>
                </a:cubicBezTo>
                <a:cubicBezTo>
                  <a:pt x="907" y="926"/>
                  <a:pt x="903" y="927"/>
                  <a:pt x="900" y="927"/>
                </a:cubicBezTo>
                <a:close/>
                <a:moveTo>
                  <a:pt x="197" y="922"/>
                </a:moveTo>
                <a:cubicBezTo>
                  <a:pt x="194" y="922"/>
                  <a:pt x="190" y="921"/>
                  <a:pt x="188" y="918"/>
                </a:cubicBezTo>
                <a:cubicBezTo>
                  <a:pt x="126" y="856"/>
                  <a:pt x="126" y="856"/>
                  <a:pt x="126" y="856"/>
                </a:cubicBezTo>
                <a:cubicBezTo>
                  <a:pt x="114" y="843"/>
                  <a:pt x="114" y="843"/>
                  <a:pt x="114" y="843"/>
                </a:cubicBezTo>
                <a:cubicBezTo>
                  <a:pt x="111" y="841"/>
                  <a:pt x="109" y="839"/>
                  <a:pt x="108" y="837"/>
                </a:cubicBezTo>
                <a:cubicBezTo>
                  <a:pt x="107" y="836"/>
                  <a:pt x="106" y="835"/>
                  <a:pt x="106" y="834"/>
                </a:cubicBezTo>
                <a:cubicBezTo>
                  <a:pt x="97" y="824"/>
                  <a:pt x="97" y="824"/>
                  <a:pt x="97" y="824"/>
                </a:cubicBezTo>
                <a:cubicBezTo>
                  <a:pt x="95" y="822"/>
                  <a:pt x="93" y="819"/>
                  <a:pt x="91" y="817"/>
                </a:cubicBezTo>
                <a:cubicBezTo>
                  <a:pt x="89" y="813"/>
                  <a:pt x="86" y="809"/>
                  <a:pt x="83" y="805"/>
                </a:cubicBezTo>
                <a:cubicBezTo>
                  <a:pt x="82" y="805"/>
                  <a:pt x="82" y="805"/>
                  <a:pt x="82" y="805"/>
                </a:cubicBezTo>
                <a:cubicBezTo>
                  <a:pt x="76" y="795"/>
                  <a:pt x="76" y="795"/>
                  <a:pt x="76" y="795"/>
                </a:cubicBezTo>
                <a:cubicBezTo>
                  <a:pt x="76" y="795"/>
                  <a:pt x="76" y="795"/>
                  <a:pt x="76" y="795"/>
                </a:cubicBezTo>
                <a:cubicBezTo>
                  <a:pt x="75" y="795"/>
                  <a:pt x="75" y="794"/>
                  <a:pt x="74" y="793"/>
                </a:cubicBezTo>
                <a:cubicBezTo>
                  <a:pt x="73" y="791"/>
                  <a:pt x="71" y="788"/>
                  <a:pt x="69" y="785"/>
                </a:cubicBezTo>
                <a:cubicBezTo>
                  <a:pt x="51" y="758"/>
                  <a:pt x="37" y="729"/>
                  <a:pt x="26" y="698"/>
                </a:cubicBezTo>
                <a:cubicBezTo>
                  <a:pt x="18" y="677"/>
                  <a:pt x="12" y="654"/>
                  <a:pt x="8" y="630"/>
                </a:cubicBezTo>
                <a:cubicBezTo>
                  <a:pt x="7" y="627"/>
                  <a:pt x="8" y="623"/>
                  <a:pt x="10" y="620"/>
                </a:cubicBezTo>
                <a:cubicBezTo>
                  <a:pt x="12" y="618"/>
                  <a:pt x="14" y="616"/>
                  <a:pt x="18" y="615"/>
                </a:cubicBezTo>
                <a:cubicBezTo>
                  <a:pt x="25" y="614"/>
                  <a:pt x="31" y="619"/>
                  <a:pt x="33" y="625"/>
                </a:cubicBezTo>
                <a:cubicBezTo>
                  <a:pt x="37" y="648"/>
                  <a:pt x="42" y="670"/>
                  <a:pt x="50" y="689"/>
                </a:cubicBezTo>
                <a:cubicBezTo>
                  <a:pt x="60" y="718"/>
                  <a:pt x="74" y="746"/>
                  <a:pt x="90" y="771"/>
                </a:cubicBezTo>
                <a:cubicBezTo>
                  <a:pt x="91" y="772"/>
                  <a:pt x="91" y="772"/>
                  <a:pt x="91" y="772"/>
                </a:cubicBezTo>
                <a:cubicBezTo>
                  <a:pt x="92" y="774"/>
                  <a:pt x="93" y="776"/>
                  <a:pt x="95" y="779"/>
                </a:cubicBezTo>
                <a:cubicBezTo>
                  <a:pt x="96" y="780"/>
                  <a:pt x="96" y="780"/>
                  <a:pt x="97" y="781"/>
                </a:cubicBezTo>
                <a:cubicBezTo>
                  <a:pt x="97" y="781"/>
                  <a:pt x="97" y="781"/>
                  <a:pt x="97" y="781"/>
                </a:cubicBezTo>
                <a:cubicBezTo>
                  <a:pt x="103" y="790"/>
                  <a:pt x="103" y="790"/>
                  <a:pt x="103" y="790"/>
                </a:cubicBezTo>
                <a:cubicBezTo>
                  <a:pt x="106" y="794"/>
                  <a:pt x="109" y="798"/>
                  <a:pt x="112" y="802"/>
                </a:cubicBezTo>
                <a:cubicBezTo>
                  <a:pt x="114" y="804"/>
                  <a:pt x="115" y="806"/>
                  <a:pt x="117" y="809"/>
                </a:cubicBezTo>
                <a:cubicBezTo>
                  <a:pt x="125" y="817"/>
                  <a:pt x="125" y="817"/>
                  <a:pt x="125" y="817"/>
                </a:cubicBezTo>
                <a:cubicBezTo>
                  <a:pt x="126" y="819"/>
                  <a:pt x="127" y="820"/>
                  <a:pt x="128" y="821"/>
                </a:cubicBezTo>
                <a:cubicBezTo>
                  <a:pt x="129" y="823"/>
                  <a:pt x="131" y="824"/>
                  <a:pt x="132" y="825"/>
                </a:cubicBezTo>
                <a:cubicBezTo>
                  <a:pt x="132" y="826"/>
                  <a:pt x="132" y="826"/>
                  <a:pt x="132" y="826"/>
                </a:cubicBezTo>
                <a:cubicBezTo>
                  <a:pt x="150" y="845"/>
                  <a:pt x="150" y="845"/>
                  <a:pt x="150" y="845"/>
                </a:cubicBezTo>
                <a:cubicBezTo>
                  <a:pt x="206" y="900"/>
                  <a:pt x="206" y="900"/>
                  <a:pt x="206" y="900"/>
                </a:cubicBezTo>
                <a:cubicBezTo>
                  <a:pt x="208" y="903"/>
                  <a:pt x="210" y="906"/>
                  <a:pt x="210" y="909"/>
                </a:cubicBezTo>
                <a:cubicBezTo>
                  <a:pt x="210" y="913"/>
                  <a:pt x="208" y="916"/>
                  <a:pt x="206" y="918"/>
                </a:cubicBezTo>
                <a:cubicBezTo>
                  <a:pt x="204" y="921"/>
                  <a:pt x="200" y="922"/>
                  <a:pt x="197" y="922"/>
                </a:cubicBezTo>
                <a:close/>
                <a:moveTo>
                  <a:pt x="982" y="844"/>
                </a:moveTo>
                <a:cubicBezTo>
                  <a:pt x="979" y="844"/>
                  <a:pt x="976" y="843"/>
                  <a:pt x="973" y="841"/>
                </a:cubicBezTo>
                <a:cubicBezTo>
                  <a:pt x="971" y="839"/>
                  <a:pt x="969" y="836"/>
                  <a:pt x="969" y="832"/>
                </a:cubicBezTo>
                <a:cubicBezTo>
                  <a:pt x="969" y="829"/>
                  <a:pt x="970" y="826"/>
                  <a:pt x="972" y="823"/>
                </a:cubicBezTo>
                <a:cubicBezTo>
                  <a:pt x="987" y="807"/>
                  <a:pt x="1000" y="789"/>
                  <a:pt x="1012" y="771"/>
                </a:cubicBezTo>
                <a:cubicBezTo>
                  <a:pt x="1015" y="767"/>
                  <a:pt x="1019" y="765"/>
                  <a:pt x="1023" y="765"/>
                </a:cubicBezTo>
                <a:cubicBezTo>
                  <a:pt x="1025" y="765"/>
                  <a:pt x="1028" y="766"/>
                  <a:pt x="1030" y="767"/>
                </a:cubicBezTo>
                <a:cubicBezTo>
                  <a:pt x="1033" y="769"/>
                  <a:pt x="1035" y="772"/>
                  <a:pt x="1035" y="775"/>
                </a:cubicBezTo>
                <a:cubicBezTo>
                  <a:pt x="1036" y="778"/>
                  <a:pt x="1035" y="782"/>
                  <a:pt x="1034" y="784"/>
                </a:cubicBezTo>
                <a:cubicBezTo>
                  <a:pt x="1021" y="804"/>
                  <a:pt x="1007" y="823"/>
                  <a:pt x="992" y="840"/>
                </a:cubicBezTo>
                <a:cubicBezTo>
                  <a:pt x="991" y="840"/>
                  <a:pt x="991" y="840"/>
                  <a:pt x="991" y="840"/>
                </a:cubicBezTo>
                <a:cubicBezTo>
                  <a:pt x="989" y="843"/>
                  <a:pt x="985" y="844"/>
                  <a:pt x="982" y="844"/>
                </a:cubicBezTo>
                <a:close/>
                <a:moveTo>
                  <a:pt x="1055" y="730"/>
                </a:moveTo>
                <a:cubicBezTo>
                  <a:pt x="1053" y="730"/>
                  <a:pt x="1051" y="730"/>
                  <a:pt x="1050" y="729"/>
                </a:cubicBezTo>
                <a:cubicBezTo>
                  <a:pt x="1047" y="728"/>
                  <a:pt x="1044" y="726"/>
                  <a:pt x="1043" y="722"/>
                </a:cubicBezTo>
                <a:cubicBezTo>
                  <a:pt x="1042" y="719"/>
                  <a:pt x="1042" y="716"/>
                  <a:pt x="1043" y="713"/>
                </a:cubicBezTo>
                <a:cubicBezTo>
                  <a:pt x="1045" y="708"/>
                  <a:pt x="1050" y="705"/>
                  <a:pt x="1055" y="705"/>
                </a:cubicBezTo>
                <a:cubicBezTo>
                  <a:pt x="1057" y="705"/>
                  <a:pt x="1058" y="705"/>
                  <a:pt x="1060" y="706"/>
                </a:cubicBezTo>
                <a:cubicBezTo>
                  <a:pt x="1066" y="709"/>
                  <a:pt x="1069" y="716"/>
                  <a:pt x="1066" y="723"/>
                </a:cubicBezTo>
                <a:cubicBezTo>
                  <a:pt x="1064" y="727"/>
                  <a:pt x="1060" y="730"/>
                  <a:pt x="1055" y="730"/>
                </a:cubicBezTo>
                <a:close/>
                <a:moveTo>
                  <a:pt x="1076" y="666"/>
                </a:moveTo>
                <a:cubicBezTo>
                  <a:pt x="1075" y="666"/>
                  <a:pt x="1074" y="666"/>
                  <a:pt x="1073" y="666"/>
                </a:cubicBezTo>
                <a:cubicBezTo>
                  <a:pt x="1067" y="664"/>
                  <a:pt x="1062" y="657"/>
                  <a:pt x="1064" y="650"/>
                </a:cubicBezTo>
                <a:cubicBezTo>
                  <a:pt x="1070" y="625"/>
                  <a:pt x="1074" y="599"/>
                  <a:pt x="1076" y="573"/>
                </a:cubicBezTo>
                <a:cubicBezTo>
                  <a:pt x="1076" y="567"/>
                  <a:pt x="1076" y="559"/>
                  <a:pt x="1076" y="552"/>
                </a:cubicBezTo>
                <a:cubicBezTo>
                  <a:pt x="1076" y="529"/>
                  <a:pt x="1074" y="506"/>
                  <a:pt x="1070" y="481"/>
                </a:cubicBezTo>
                <a:cubicBezTo>
                  <a:pt x="1070" y="481"/>
                  <a:pt x="1070" y="481"/>
                  <a:pt x="1070" y="481"/>
                </a:cubicBezTo>
                <a:cubicBezTo>
                  <a:pt x="1068" y="466"/>
                  <a:pt x="1064" y="451"/>
                  <a:pt x="1060" y="437"/>
                </a:cubicBezTo>
                <a:cubicBezTo>
                  <a:pt x="1059" y="435"/>
                  <a:pt x="1059" y="433"/>
                  <a:pt x="1058" y="431"/>
                </a:cubicBezTo>
                <a:cubicBezTo>
                  <a:pt x="1057" y="429"/>
                  <a:pt x="1057" y="428"/>
                  <a:pt x="1056" y="426"/>
                </a:cubicBezTo>
                <a:cubicBezTo>
                  <a:pt x="1056" y="426"/>
                  <a:pt x="1056" y="426"/>
                  <a:pt x="1056" y="426"/>
                </a:cubicBezTo>
                <a:cubicBezTo>
                  <a:pt x="1056" y="424"/>
                  <a:pt x="1055" y="422"/>
                  <a:pt x="1055" y="421"/>
                </a:cubicBezTo>
                <a:cubicBezTo>
                  <a:pt x="1054" y="419"/>
                  <a:pt x="1054" y="417"/>
                  <a:pt x="1053" y="415"/>
                </a:cubicBezTo>
                <a:cubicBezTo>
                  <a:pt x="1053" y="415"/>
                  <a:pt x="1053" y="415"/>
                  <a:pt x="1053" y="415"/>
                </a:cubicBezTo>
                <a:cubicBezTo>
                  <a:pt x="1047" y="399"/>
                  <a:pt x="1047" y="399"/>
                  <a:pt x="1047" y="399"/>
                </a:cubicBezTo>
                <a:cubicBezTo>
                  <a:pt x="1044" y="394"/>
                  <a:pt x="1044" y="394"/>
                  <a:pt x="1044" y="394"/>
                </a:cubicBezTo>
                <a:cubicBezTo>
                  <a:pt x="1036" y="373"/>
                  <a:pt x="1025" y="353"/>
                  <a:pt x="1013" y="334"/>
                </a:cubicBezTo>
                <a:cubicBezTo>
                  <a:pt x="1011" y="331"/>
                  <a:pt x="1011" y="328"/>
                  <a:pt x="1012" y="325"/>
                </a:cubicBezTo>
                <a:cubicBezTo>
                  <a:pt x="1012" y="321"/>
                  <a:pt x="1014" y="318"/>
                  <a:pt x="1017" y="317"/>
                </a:cubicBezTo>
                <a:cubicBezTo>
                  <a:pt x="1019" y="315"/>
                  <a:pt x="1022" y="315"/>
                  <a:pt x="1024" y="315"/>
                </a:cubicBezTo>
                <a:cubicBezTo>
                  <a:pt x="1028" y="315"/>
                  <a:pt x="1032" y="317"/>
                  <a:pt x="1035" y="321"/>
                </a:cubicBezTo>
                <a:cubicBezTo>
                  <a:pt x="1047" y="341"/>
                  <a:pt x="1058" y="362"/>
                  <a:pt x="1068" y="383"/>
                </a:cubicBezTo>
                <a:cubicBezTo>
                  <a:pt x="1068" y="384"/>
                  <a:pt x="1068" y="384"/>
                  <a:pt x="1068" y="384"/>
                </a:cubicBezTo>
                <a:cubicBezTo>
                  <a:pt x="1070" y="389"/>
                  <a:pt x="1070" y="389"/>
                  <a:pt x="1070" y="389"/>
                </a:cubicBezTo>
                <a:cubicBezTo>
                  <a:pt x="1077" y="406"/>
                  <a:pt x="1077" y="406"/>
                  <a:pt x="1077" y="406"/>
                </a:cubicBezTo>
                <a:cubicBezTo>
                  <a:pt x="1078" y="409"/>
                  <a:pt x="1079" y="412"/>
                  <a:pt x="1079" y="414"/>
                </a:cubicBezTo>
                <a:cubicBezTo>
                  <a:pt x="1080" y="415"/>
                  <a:pt x="1080" y="417"/>
                  <a:pt x="1080" y="418"/>
                </a:cubicBezTo>
                <a:cubicBezTo>
                  <a:pt x="1081" y="418"/>
                  <a:pt x="1081" y="418"/>
                  <a:pt x="1081" y="418"/>
                </a:cubicBezTo>
                <a:cubicBezTo>
                  <a:pt x="1081" y="419"/>
                  <a:pt x="1081" y="421"/>
                  <a:pt x="1082" y="422"/>
                </a:cubicBezTo>
                <a:cubicBezTo>
                  <a:pt x="1083" y="425"/>
                  <a:pt x="1083" y="427"/>
                  <a:pt x="1084" y="430"/>
                </a:cubicBezTo>
                <a:cubicBezTo>
                  <a:pt x="1084" y="430"/>
                  <a:pt x="1084" y="430"/>
                  <a:pt x="1084" y="430"/>
                </a:cubicBezTo>
                <a:cubicBezTo>
                  <a:pt x="1088" y="445"/>
                  <a:pt x="1093" y="461"/>
                  <a:pt x="1095" y="477"/>
                </a:cubicBezTo>
                <a:cubicBezTo>
                  <a:pt x="1099" y="503"/>
                  <a:pt x="1102" y="528"/>
                  <a:pt x="1102" y="552"/>
                </a:cubicBezTo>
                <a:cubicBezTo>
                  <a:pt x="1102" y="560"/>
                  <a:pt x="1101" y="567"/>
                  <a:pt x="1101" y="575"/>
                </a:cubicBezTo>
                <a:cubicBezTo>
                  <a:pt x="1099" y="602"/>
                  <a:pt x="1095" y="630"/>
                  <a:pt x="1089" y="657"/>
                </a:cubicBezTo>
                <a:cubicBezTo>
                  <a:pt x="1087" y="662"/>
                  <a:pt x="1082" y="666"/>
                  <a:pt x="1076" y="666"/>
                </a:cubicBezTo>
                <a:close/>
                <a:moveTo>
                  <a:pt x="13" y="573"/>
                </a:moveTo>
                <a:cubicBezTo>
                  <a:pt x="13" y="573"/>
                  <a:pt x="13" y="573"/>
                  <a:pt x="13" y="573"/>
                </a:cubicBezTo>
                <a:cubicBezTo>
                  <a:pt x="6" y="573"/>
                  <a:pt x="1" y="567"/>
                  <a:pt x="0" y="560"/>
                </a:cubicBezTo>
                <a:cubicBezTo>
                  <a:pt x="0" y="553"/>
                  <a:pt x="6" y="548"/>
                  <a:pt x="13" y="548"/>
                </a:cubicBezTo>
                <a:cubicBezTo>
                  <a:pt x="20" y="547"/>
                  <a:pt x="26" y="553"/>
                  <a:pt x="26" y="560"/>
                </a:cubicBezTo>
                <a:cubicBezTo>
                  <a:pt x="26" y="567"/>
                  <a:pt x="20" y="573"/>
                  <a:pt x="13" y="573"/>
                </a:cubicBezTo>
                <a:close/>
                <a:moveTo>
                  <a:pt x="17" y="505"/>
                </a:moveTo>
                <a:cubicBezTo>
                  <a:pt x="17" y="505"/>
                  <a:pt x="16" y="505"/>
                  <a:pt x="16" y="505"/>
                </a:cubicBezTo>
                <a:cubicBezTo>
                  <a:pt x="9" y="504"/>
                  <a:pt x="4" y="498"/>
                  <a:pt x="5" y="491"/>
                </a:cubicBezTo>
                <a:cubicBezTo>
                  <a:pt x="8" y="468"/>
                  <a:pt x="13" y="445"/>
                  <a:pt x="20" y="423"/>
                </a:cubicBezTo>
                <a:cubicBezTo>
                  <a:pt x="22" y="417"/>
                  <a:pt x="26" y="414"/>
                  <a:pt x="32" y="414"/>
                </a:cubicBezTo>
                <a:cubicBezTo>
                  <a:pt x="33" y="414"/>
                  <a:pt x="35" y="414"/>
                  <a:pt x="36" y="414"/>
                </a:cubicBezTo>
                <a:cubicBezTo>
                  <a:pt x="43" y="416"/>
                  <a:pt x="46" y="423"/>
                  <a:pt x="44" y="430"/>
                </a:cubicBezTo>
                <a:cubicBezTo>
                  <a:pt x="38" y="451"/>
                  <a:pt x="33" y="473"/>
                  <a:pt x="30" y="494"/>
                </a:cubicBezTo>
                <a:cubicBezTo>
                  <a:pt x="29" y="501"/>
                  <a:pt x="24" y="505"/>
                  <a:pt x="17" y="505"/>
                </a:cubicBezTo>
                <a:close/>
                <a:moveTo>
                  <a:pt x="58" y="376"/>
                </a:moveTo>
                <a:cubicBezTo>
                  <a:pt x="58" y="376"/>
                  <a:pt x="58" y="376"/>
                  <a:pt x="58" y="376"/>
                </a:cubicBezTo>
                <a:cubicBezTo>
                  <a:pt x="56" y="376"/>
                  <a:pt x="54" y="376"/>
                  <a:pt x="52" y="375"/>
                </a:cubicBezTo>
                <a:cubicBezTo>
                  <a:pt x="46" y="372"/>
                  <a:pt x="43" y="364"/>
                  <a:pt x="46" y="358"/>
                </a:cubicBezTo>
                <a:cubicBezTo>
                  <a:pt x="67" y="317"/>
                  <a:pt x="94" y="279"/>
                  <a:pt x="127" y="246"/>
                </a:cubicBezTo>
                <a:cubicBezTo>
                  <a:pt x="246" y="127"/>
                  <a:pt x="246" y="127"/>
                  <a:pt x="246" y="127"/>
                </a:cubicBezTo>
                <a:cubicBezTo>
                  <a:pt x="246" y="127"/>
                  <a:pt x="247" y="126"/>
                  <a:pt x="247" y="126"/>
                </a:cubicBezTo>
                <a:cubicBezTo>
                  <a:pt x="247" y="126"/>
                  <a:pt x="247" y="126"/>
                  <a:pt x="247" y="126"/>
                </a:cubicBezTo>
                <a:cubicBezTo>
                  <a:pt x="247" y="126"/>
                  <a:pt x="247" y="126"/>
                  <a:pt x="247" y="126"/>
                </a:cubicBezTo>
                <a:cubicBezTo>
                  <a:pt x="260" y="114"/>
                  <a:pt x="260" y="114"/>
                  <a:pt x="260" y="114"/>
                </a:cubicBezTo>
                <a:cubicBezTo>
                  <a:pt x="262" y="111"/>
                  <a:pt x="265" y="109"/>
                  <a:pt x="266" y="108"/>
                </a:cubicBezTo>
                <a:cubicBezTo>
                  <a:pt x="267" y="107"/>
                  <a:pt x="268" y="106"/>
                  <a:pt x="269" y="106"/>
                </a:cubicBezTo>
                <a:cubicBezTo>
                  <a:pt x="269" y="106"/>
                  <a:pt x="269" y="106"/>
                  <a:pt x="269" y="106"/>
                </a:cubicBezTo>
                <a:cubicBezTo>
                  <a:pt x="274" y="102"/>
                  <a:pt x="274" y="102"/>
                  <a:pt x="274" y="102"/>
                </a:cubicBezTo>
                <a:cubicBezTo>
                  <a:pt x="279" y="97"/>
                  <a:pt x="287" y="98"/>
                  <a:pt x="292" y="103"/>
                </a:cubicBezTo>
                <a:cubicBezTo>
                  <a:pt x="296" y="108"/>
                  <a:pt x="296" y="116"/>
                  <a:pt x="290" y="121"/>
                </a:cubicBezTo>
                <a:cubicBezTo>
                  <a:pt x="286" y="125"/>
                  <a:pt x="286" y="125"/>
                  <a:pt x="286" y="125"/>
                </a:cubicBezTo>
                <a:cubicBezTo>
                  <a:pt x="286" y="125"/>
                  <a:pt x="286" y="125"/>
                  <a:pt x="286" y="125"/>
                </a:cubicBezTo>
                <a:cubicBezTo>
                  <a:pt x="285" y="126"/>
                  <a:pt x="283" y="127"/>
                  <a:pt x="282" y="128"/>
                </a:cubicBezTo>
                <a:cubicBezTo>
                  <a:pt x="280" y="129"/>
                  <a:pt x="279" y="131"/>
                  <a:pt x="278" y="132"/>
                </a:cubicBezTo>
                <a:cubicBezTo>
                  <a:pt x="278" y="132"/>
                  <a:pt x="278" y="132"/>
                  <a:pt x="278" y="132"/>
                </a:cubicBezTo>
                <a:cubicBezTo>
                  <a:pt x="264" y="144"/>
                  <a:pt x="264" y="144"/>
                  <a:pt x="264" y="144"/>
                </a:cubicBezTo>
                <a:cubicBezTo>
                  <a:pt x="264" y="144"/>
                  <a:pt x="264" y="144"/>
                  <a:pt x="264" y="144"/>
                </a:cubicBezTo>
                <a:cubicBezTo>
                  <a:pt x="264" y="145"/>
                  <a:pt x="264" y="145"/>
                  <a:pt x="264" y="145"/>
                </a:cubicBezTo>
                <a:cubicBezTo>
                  <a:pt x="264" y="145"/>
                  <a:pt x="264" y="145"/>
                  <a:pt x="264" y="145"/>
                </a:cubicBezTo>
                <a:cubicBezTo>
                  <a:pt x="259" y="150"/>
                  <a:pt x="259" y="150"/>
                  <a:pt x="259" y="150"/>
                </a:cubicBezTo>
                <a:cubicBezTo>
                  <a:pt x="145" y="264"/>
                  <a:pt x="145" y="264"/>
                  <a:pt x="145" y="264"/>
                </a:cubicBezTo>
                <a:cubicBezTo>
                  <a:pt x="114" y="295"/>
                  <a:pt x="88" y="331"/>
                  <a:pt x="69" y="369"/>
                </a:cubicBezTo>
                <a:cubicBezTo>
                  <a:pt x="67" y="374"/>
                  <a:pt x="62" y="376"/>
                  <a:pt x="58" y="376"/>
                </a:cubicBezTo>
                <a:close/>
                <a:moveTo>
                  <a:pt x="983" y="286"/>
                </a:moveTo>
                <a:cubicBezTo>
                  <a:pt x="980" y="286"/>
                  <a:pt x="976" y="284"/>
                  <a:pt x="974" y="282"/>
                </a:cubicBezTo>
                <a:cubicBezTo>
                  <a:pt x="973" y="280"/>
                  <a:pt x="972" y="279"/>
                  <a:pt x="971" y="278"/>
                </a:cubicBezTo>
                <a:cubicBezTo>
                  <a:pt x="963" y="270"/>
                  <a:pt x="963" y="270"/>
                  <a:pt x="963" y="270"/>
                </a:cubicBezTo>
                <a:cubicBezTo>
                  <a:pt x="962" y="269"/>
                  <a:pt x="961" y="268"/>
                  <a:pt x="960" y="267"/>
                </a:cubicBezTo>
                <a:cubicBezTo>
                  <a:pt x="958" y="265"/>
                  <a:pt x="956" y="263"/>
                  <a:pt x="953" y="260"/>
                </a:cubicBezTo>
                <a:cubicBezTo>
                  <a:pt x="953" y="260"/>
                  <a:pt x="953" y="260"/>
                  <a:pt x="953" y="260"/>
                </a:cubicBezTo>
                <a:cubicBezTo>
                  <a:pt x="927" y="234"/>
                  <a:pt x="927" y="234"/>
                  <a:pt x="927" y="234"/>
                </a:cubicBezTo>
                <a:cubicBezTo>
                  <a:pt x="922" y="229"/>
                  <a:pt x="922" y="221"/>
                  <a:pt x="927" y="216"/>
                </a:cubicBezTo>
                <a:cubicBezTo>
                  <a:pt x="932" y="211"/>
                  <a:pt x="940" y="211"/>
                  <a:pt x="945" y="216"/>
                </a:cubicBezTo>
                <a:cubicBezTo>
                  <a:pt x="946" y="217"/>
                  <a:pt x="946" y="217"/>
                  <a:pt x="946" y="217"/>
                </a:cubicBezTo>
                <a:cubicBezTo>
                  <a:pt x="971" y="242"/>
                  <a:pt x="971" y="242"/>
                  <a:pt x="971" y="242"/>
                </a:cubicBezTo>
                <a:cubicBezTo>
                  <a:pt x="971" y="242"/>
                  <a:pt x="971" y="242"/>
                  <a:pt x="971" y="242"/>
                </a:cubicBezTo>
                <a:cubicBezTo>
                  <a:pt x="975" y="245"/>
                  <a:pt x="977" y="248"/>
                  <a:pt x="979" y="250"/>
                </a:cubicBezTo>
                <a:cubicBezTo>
                  <a:pt x="979" y="251"/>
                  <a:pt x="980" y="251"/>
                  <a:pt x="981" y="252"/>
                </a:cubicBezTo>
                <a:cubicBezTo>
                  <a:pt x="990" y="261"/>
                  <a:pt x="990" y="261"/>
                  <a:pt x="990" y="261"/>
                </a:cubicBezTo>
                <a:cubicBezTo>
                  <a:pt x="991" y="262"/>
                  <a:pt x="992" y="263"/>
                  <a:pt x="993" y="265"/>
                </a:cubicBezTo>
                <a:cubicBezTo>
                  <a:pt x="993" y="265"/>
                  <a:pt x="993" y="265"/>
                  <a:pt x="993" y="265"/>
                </a:cubicBezTo>
                <a:cubicBezTo>
                  <a:pt x="997" y="270"/>
                  <a:pt x="997" y="278"/>
                  <a:pt x="992" y="283"/>
                </a:cubicBezTo>
                <a:cubicBezTo>
                  <a:pt x="989" y="285"/>
                  <a:pt x="986" y="286"/>
                  <a:pt x="983" y="286"/>
                </a:cubicBezTo>
                <a:close/>
                <a:moveTo>
                  <a:pt x="888" y="189"/>
                </a:moveTo>
                <a:cubicBezTo>
                  <a:pt x="884" y="189"/>
                  <a:pt x="881" y="188"/>
                  <a:pt x="879" y="186"/>
                </a:cubicBezTo>
                <a:cubicBezTo>
                  <a:pt x="874" y="181"/>
                  <a:pt x="874" y="173"/>
                  <a:pt x="879" y="168"/>
                </a:cubicBezTo>
                <a:cubicBezTo>
                  <a:pt x="884" y="163"/>
                  <a:pt x="892" y="163"/>
                  <a:pt x="897" y="168"/>
                </a:cubicBezTo>
                <a:cubicBezTo>
                  <a:pt x="899" y="170"/>
                  <a:pt x="901" y="173"/>
                  <a:pt x="901" y="177"/>
                </a:cubicBezTo>
                <a:cubicBezTo>
                  <a:pt x="901" y="180"/>
                  <a:pt x="899" y="183"/>
                  <a:pt x="897" y="186"/>
                </a:cubicBezTo>
                <a:cubicBezTo>
                  <a:pt x="894" y="188"/>
                  <a:pt x="891" y="189"/>
                  <a:pt x="888" y="189"/>
                </a:cubicBezTo>
                <a:close/>
                <a:moveTo>
                  <a:pt x="840" y="142"/>
                </a:moveTo>
                <a:cubicBezTo>
                  <a:pt x="836" y="142"/>
                  <a:pt x="833" y="140"/>
                  <a:pt x="831" y="138"/>
                </a:cubicBezTo>
                <a:cubicBezTo>
                  <a:pt x="830" y="137"/>
                  <a:pt x="830" y="137"/>
                  <a:pt x="830" y="137"/>
                </a:cubicBezTo>
                <a:cubicBezTo>
                  <a:pt x="808" y="116"/>
                  <a:pt x="783" y="98"/>
                  <a:pt x="757" y="82"/>
                </a:cubicBezTo>
                <a:cubicBezTo>
                  <a:pt x="757" y="82"/>
                  <a:pt x="757" y="82"/>
                  <a:pt x="757" y="82"/>
                </a:cubicBezTo>
                <a:cubicBezTo>
                  <a:pt x="731" y="67"/>
                  <a:pt x="703" y="54"/>
                  <a:pt x="674" y="45"/>
                </a:cubicBezTo>
                <a:cubicBezTo>
                  <a:pt x="673" y="45"/>
                  <a:pt x="673" y="45"/>
                  <a:pt x="673" y="45"/>
                </a:cubicBezTo>
                <a:cubicBezTo>
                  <a:pt x="669" y="43"/>
                  <a:pt x="665" y="42"/>
                  <a:pt x="660" y="41"/>
                </a:cubicBezTo>
                <a:cubicBezTo>
                  <a:pt x="657" y="40"/>
                  <a:pt x="654" y="39"/>
                  <a:pt x="651" y="39"/>
                </a:cubicBezTo>
                <a:cubicBezTo>
                  <a:pt x="651" y="38"/>
                  <a:pt x="651" y="38"/>
                  <a:pt x="651" y="38"/>
                </a:cubicBezTo>
                <a:cubicBezTo>
                  <a:pt x="649" y="38"/>
                  <a:pt x="647" y="37"/>
                  <a:pt x="644" y="37"/>
                </a:cubicBezTo>
                <a:cubicBezTo>
                  <a:pt x="643" y="37"/>
                  <a:pt x="642" y="36"/>
                  <a:pt x="640" y="36"/>
                </a:cubicBezTo>
                <a:cubicBezTo>
                  <a:pt x="629" y="34"/>
                  <a:pt x="629" y="34"/>
                  <a:pt x="629" y="34"/>
                </a:cubicBezTo>
                <a:cubicBezTo>
                  <a:pt x="618" y="32"/>
                  <a:pt x="618" y="32"/>
                  <a:pt x="618" y="32"/>
                </a:cubicBezTo>
                <a:cubicBezTo>
                  <a:pt x="616" y="31"/>
                  <a:pt x="614" y="31"/>
                  <a:pt x="613" y="31"/>
                </a:cubicBezTo>
                <a:cubicBezTo>
                  <a:pt x="611" y="30"/>
                  <a:pt x="609" y="30"/>
                  <a:pt x="607" y="30"/>
                </a:cubicBezTo>
                <a:cubicBezTo>
                  <a:pt x="607" y="30"/>
                  <a:pt x="607" y="30"/>
                  <a:pt x="607" y="30"/>
                </a:cubicBezTo>
                <a:cubicBezTo>
                  <a:pt x="595" y="28"/>
                  <a:pt x="595" y="28"/>
                  <a:pt x="595" y="28"/>
                </a:cubicBezTo>
                <a:cubicBezTo>
                  <a:pt x="594" y="28"/>
                  <a:pt x="593" y="28"/>
                  <a:pt x="592" y="28"/>
                </a:cubicBezTo>
                <a:cubicBezTo>
                  <a:pt x="591" y="28"/>
                  <a:pt x="590" y="28"/>
                  <a:pt x="590" y="28"/>
                </a:cubicBezTo>
                <a:cubicBezTo>
                  <a:pt x="584" y="27"/>
                  <a:pt x="584" y="27"/>
                  <a:pt x="584" y="27"/>
                </a:cubicBezTo>
                <a:cubicBezTo>
                  <a:pt x="566" y="26"/>
                  <a:pt x="548" y="26"/>
                  <a:pt x="531" y="27"/>
                </a:cubicBezTo>
                <a:cubicBezTo>
                  <a:pt x="524" y="27"/>
                  <a:pt x="518" y="21"/>
                  <a:pt x="518" y="14"/>
                </a:cubicBezTo>
                <a:cubicBezTo>
                  <a:pt x="517" y="11"/>
                  <a:pt x="519" y="8"/>
                  <a:pt x="521" y="5"/>
                </a:cubicBezTo>
                <a:cubicBezTo>
                  <a:pt x="523" y="3"/>
                  <a:pt x="526" y="1"/>
                  <a:pt x="530" y="1"/>
                </a:cubicBezTo>
                <a:cubicBezTo>
                  <a:pt x="548" y="0"/>
                  <a:pt x="567" y="1"/>
                  <a:pt x="586" y="2"/>
                </a:cubicBezTo>
                <a:cubicBezTo>
                  <a:pt x="592" y="2"/>
                  <a:pt x="592" y="2"/>
                  <a:pt x="592" y="2"/>
                </a:cubicBezTo>
                <a:cubicBezTo>
                  <a:pt x="593" y="3"/>
                  <a:pt x="595" y="3"/>
                  <a:pt x="596" y="3"/>
                </a:cubicBezTo>
                <a:cubicBezTo>
                  <a:pt x="597" y="3"/>
                  <a:pt x="597" y="3"/>
                  <a:pt x="598" y="3"/>
                </a:cubicBezTo>
                <a:cubicBezTo>
                  <a:pt x="609" y="5"/>
                  <a:pt x="609" y="5"/>
                  <a:pt x="609" y="5"/>
                </a:cubicBezTo>
                <a:cubicBezTo>
                  <a:pt x="613" y="5"/>
                  <a:pt x="616" y="5"/>
                  <a:pt x="618" y="6"/>
                </a:cubicBezTo>
                <a:cubicBezTo>
                  <a:pt x="620" y="6"/>
                  <a:pt x="621" y="6"/>
                  <a:pt x="622" y="6"/>
                </a:cubicBezTo>
                <a:cubicBezTo>
                  <a:pt x="634" y="9"/>
                  <a:pt x="634" y="9"/>
                  <a:pt x="634" y="9"/>
                </a:cubicBezTo>
                <a:cubicBezTo>
                  <a:pt x="646" y="11"/>
                  <a:pt x="646" y="11"/>
                  <a:pt x="646" y="11"/>
                </a:cubicBezTo>
                <a:cubicBezTo>
                  <a:pt x="647" y="11"/>
                  <a:pt x="648" y="12"/>
                  <a:pt x="649" y="12"/>
                </a:cubicBezTo>
                <a:cubicBezTo>
                  <a:pt x="652" y="12"/>
                  <a:pt x="655" y="13"/>
                  <a:pt x="658" y="14"/>
                </a:cubicBezTo>
                <a:cubicBezTo>
                  <a:pt x="661" y="15"/>
                  <a:pt x="663" y="15"/>
                  <a:pt x="666" y="16"/>
                </a:cubicBezTo>
                <a:cubicBezTo>
                  <a:pt x="671" y="17"/>
                  <a:pt x="676" y="19"/>
                  <a:pt x="681" y="21"/>
                </a:cubicBezTo>
                <a:cubicBezTo>
                  <a:pt x="712" y="31"/>
                  <a:pt x="742" y="44"/>
                  <a:pt x="770" y="60"/>
                </a:cubicBezTo>
                <a:cubicBezTo>
                  <a:pt x="770" y="60"/>
                  <a:pt x="770" y="60"/>
                  <a:pt x="770" y="60"/>
                </a:cubicBezTo>
                <a:cubicBezTo>
                  <a:pt x="798" y="77"/>
                  <a:pt x="824" y="96"/>
                  <a:pt x="848" y="119"/>
                </a:cubicBezTo>
                <a:cubicBezTo>
                  <a:pt x="848" y="120"/>
                  <a:pt x="848" y="120"/>
                  <a:pt x="848" y="120"/>
                </a:cubicBezTo>
                <a:cubicBezTo>
                  <a:pt x="851" y="122"/>
                  <a:pt x="852" y="125"/>
                  <a:pt x="852" y="129"/>
                </a:cubicBezTo>
                <a:cubicBezTo>
                  <a:pt x="852" y="132"/>
                  <a:pt x="851" y="135"/>
                  <a:pt x="849" y="138"/>
                </a:cubicBezTo>
                <a:cubicBezTo>
                  <a:pt x="846" y="140"/>
                  <a:pt x="843" y="142"/>
                  <a:pt x="840" y="142"/>
                </a:cubicBezTo>
                <a:close/>
                <a:moveTo>
                  <a:pt x="337" y="85"/>
                </a:moveTo>
                <a:cubicBezTo>
                  <a:pt x="333" y="85"/>
                  <a:pt x="329" y="82"/>
                  <a:pt x="326" y="78"/>
                </a:cubicBezTo>
                <a:cubicBezTo>
                  <a:pt x="324" y="75"/>
                  <a:pt x="324" y="72"/>
                  <a:pt x="325" y="69"/>
                </a:cubicBezTo>
                <a:cubicBezTo>
                  <a:pt x="326" y="65"/>
                  <a:pt x="328" y="63"/>
                  <a:pt x="331" y="61"/>
                </a:cubicBezTo>
                <a:cubicBezTo>
                  <a:pt x="333" y="60"/>
                  <a:pt x="335" y="59"/>
                  <a:pt x="337" y="59"/>
                </a:cubicBezTo>
                <a:cubicBezTo>
                  <a:pt x="342" y="59"/>
                  <a:pt x="346" y="61"/>
                  <a:pt x="348" y="65"/>
                </a:cubicBezTo>
                <a:cubicBezTo>
                  <a:pt x="352" y="71"/>
                  <a:pt x="350" y="79"/>
                  <a:pt x="344" y="83"/>
                </a:cubicBezTo>
                <a:cubicBezTo>
                  <a:pt x="342" y="84"/>
                  <a:pt x="339" y="85"/>
                  <a:pt x="337" y="85"/>
                </a:cubicBezTo>
                <a:close/>
                <a:moveTo>
                  <a:pt x="398" y="55"/>
                </a:moveTo>
                <a:cubicBezTo>
                  <a:pt x="393" y="55"/>
                  <a:pt x="388" y="52"/>
                  <a:pt x="386" y="47"/>
                </a:cubicBezTo>
                <a:cubicBezTo>
                  <a:pt x="385" y="44"/>
                  <a:pt x="385" y="40"/>
                  <a:pt x="386" y="37"/>
                </a:cubicBezTo>
                <a:cubicBezTo>
                  <a:pt x="388" y="34"/>
                  <a:pt x="390" y="31"/>
                  <a:pt x="393" y="30"/>
                </a:cubicBezTo>
                <a:cubicBezTo>
                  <a:pt x="415" y="22"/>
                  <a:pt x="437" y="15"/>
                  <a:pt x="460" y="10"/>
                </a:cubicBezTo>
                <a:cubicBezTo>
                  <a:pt x="467" y="9"/>
                  <a:pt x="474" y="13"/>
                  <a:pt x="475" y="20"/>
                </a:cubicBezTo>
                <a:cubicBezTo>
                  <a:pt x="476" y="23"/>
                  <a:pt x="476" y="27"/>
                  <a:pt x="474" y="30"/>
                </a:cubicBezTo>
                <a:cubicBezTo>
                  <a:pt x="472" y="32"/>
                  <a:pt x="469" y="34"/>
                  <a:pt x="466" y="35"/>
                </a:cubicBezTo>
                <a:cubicBezTo>
                  <a:pt x="444" y="40"/>
                  <a:pt x="423" y="46"/>
                  <a:pt x="403" y="54"/>
                </a:cubicBezTo>
                <a:cubicBezTo>
                  <a:pt x="401" y="55"/>
                  <a:pt x="400" y="55"/>
                  <a:pt x="398" y="5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6F0737E4-D1D4-44AA-BE2B-29C3E6B54DC2}"/>
              </a:ext>
            </a:extLst>
          </p:cNvPr>
          <p:cNvGrpSpPr/>
          <p:nvPr/>
        </p:nvGrpSpPr>
        <p:grpSpPr>
          <a:xfrm>
            <a:off x="3590865" y="4234883"/>
            <a:ext cx="6329008" cy="1542893"/>
            <a:chOff x="4320061" y="3762454"/>
            <a:chExt cx="6329008" cy="1542893"/>
          </a:xfrm>
        </p:grpSpPr>
        <p:sp>
          <p:nvSpPr>
            <p:cNvPr id="55" name="Rectangle: Rounded Corners 54">
              <a:extLst>
                <a:ext uri="{FF2B5EF4-FFF2-40B4-BE49-F238E27FC236}">
                  <a16:creationId xmlns:a16="http://schemas.microsoft.com/office/drawing/2014/main" id="{E2B4A7F5-DD8B-494B-B577-887C6AA6244D}"/>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Rectangle: Rounded Corners 55">
              <a:extLst>
                <a:ext uri="{FF2B5EF4-FFF2-40B4-BE49-F238E27FC236}">
                  <a16:creationId xmlns:a16="http://schemas.microsoft.com/office/drawing/2014/main" id="{F300C904-CF0B-473A-BEF5-6DD3E6E552AD}"/>
                </a:ext>
              </a:extLst>
            </p:cNvPr>
            <p:cNvSpPr/>
            <p:nvPr/>
          </p:nvSpPr>
          <p:spPr>
            <a:xfrm>
              <a:off x="4531399" y="3954301"/>
              <a:ext cx="1157332" cy="1159198"/>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57" name="TextBox 56">
              <a:extLst>
                <a:ext uri="{FF2B5EF4-FFF2-40B4-BE49-F238E27FC236}">
                  <a16:creationId xmlns:a16="http://schemas.microsoft.com/office/drawing/2014/main" id="{1F028D16-8106-4E2C-B5CF-14ABA9529CC0}"/>
                </a:ext>
              </a:extLst>
            </p:cNvPr>
            <p:cNvSpPr txBox="1"/>
            <p:nvPr/>
          </p:nvSpPr>
          <p:spPr>
            <a:xfrm>
              <a:off x="6011393" y="3938590"/>
              <a:ext cx="2576346"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Landing Page</a:t>
              </a:r>
            </a:p>
          </p:txBody>
        </p:sp>
        <p:sp>
          <p:nvSpPr>
            <p:cNvPr id="58" name="TextBox 57">
              <a:extLst>
                <a:ext uri="{FF2B5EF4-FFF2-40B4-BE49-F238E27FC236}">
                  <a16:creationId xmlns:a16="http://schemas.microsoft.com/office/drawing/2014/main" id="{841BC1ED-88DE-4F6C-BF17-5CE3D3815ED9}"/>
                </a:ext>
              </a:extLst>
            </p:cNvPr>
            <p:cNvSpPr txBox="1"/>
            <p:nvPr/>
          </p:nvSpPr>
          <p:spPr>
            <a:xfrm>
              <a:off x="6026946" y="4457106"/>
              <a:ext cx="446066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800" b="0" i="0" u="none" strike="noStrike" kern="1200" cap="none" spc="0" normalizeH="0" baseline="0" noProof="0">
                <a:ln>
                  <a:noFill/>
                </a:ln>
                <a:effectLst/>
                <a:uLnTx/>
                <a:uFillTx/>
                <a:latin typeface="Calibri"/>
                <a:ea typeface="+mn-ea"/>
                <a:cs typeface="+mn-cs"/>
              </a:endParaRPr>
            </a:p>
          </p:txBody>
        </p:sp>
        <p:sp>
          <p:nvSpPr>
            <p:cNvPr id="59" name="Rectangle 58">
              <a:extLst>
                <a:ext uri="{FF2B5EF4-FFF2-40B4-BE49-F238E27FC236}">
                  <a16:creationId xmlns:a16="http://schemas.microsoft.com/office/drawing/2014/main" id="{49934CAB-F181-4071-B42F-D10BD75F80D1}"/>
                </a:ext>
              </a:extLst>
            </p:cNvPr>
            <p:cNvSpPr/>
            <p:nvPr/>
          </p:nvSpPr>
          <p:spPr>
            <a:xfrm>
              <a:off x="4587012" y="3897356"/>
              <a:ext cx="1031051" cy="1107996"/>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Open Sans" panose="020B0606030504020204" pitchFamily="34" charset="0"/>
                </a:rPr>
                <a:t>p</a:t>
              </a:r>
            </a:p>
          </p:txBody>
        </p:sp>
      </p:grpSp>
      <p:grpSp>
        <p:nvGrpSpPr>
          <p:cNvPr id="60" name="Group 59">
            <a:extLst>
              <a:ext uri="{FF2B5EF4-FFF2-40B4-BE49-F238E27FC236}">
                <a16:creationId xmlns:a16="http://schemas.microsoft.com/office/drawing/2014/main" id="{611E8CB6-1F7C-4832-B3A4-3ED2E78BDC60}"/>
              </a:ext>
            </a:extLst>
          </p:cNvPr>
          <p:cNvGrpSpPr/>
          <p:nvPr/>
        </p:nvGrpSpPr>
        <p:grpSpPr>
          <a:xfrm>
            <a:off x="3018453" y="6086553"/>
            <a:ext cx="7473833" cy="1542893"/>
            <a:chOff x="4320060" y="5663825"/>
            <a:chExt cx="7473833" cy="1542893"/>
          </a:xfrm>
        </p:grpSpPr>
        <p:sp>
          <p:nvSpPr>
            <p:cNvPr id="61" name="Rectangle: Rounded Corners 60">
              <a:extLst>
                <a:ext uri="{FF2B5EF4-FFF2-40B4-BE49-F238E27FC236}">
                  <a16:creationId xmlns:a16="http://schemas.microsoft.com/office/drawing/2014/main" id="{704C435E-FEF0-4AB1-853E-E278D2503D72}"/>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Rectangle: Rounded Corners 61">
              <a:extLst>
                <a:ext uri="{FF2B5EF4-FFF2-40B4-BE49-F238E27FC236}">
                  <a16:creationId xmlns:a16="http://schemas.microsoft.com/office/drawing/2014/main" id="{FC45A3C7-D821-45BB-9667-F65CEAD0259B}"/>
                </a:ext>
              </a:extLst>
            </p:cNvPr>
            <p:cNvSpPr/>
            <p:nvPr/>
          </p:nvSpPr>
          <p:spPr>
            <a:xfrm>
              <a:off x="4531399" y="5855672"/>
              <a:ext cx="1157332" cy="1159198"/>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63" name="TextBox 62">
              <a:extLst>
                <a:ext uri="{FF2B5EF4-FFF2-40B4-BE49-F238E27FC236}">
                  <a16:creationId xmlns:a16="http://schemas.microsoft.com/office/drawing/2014/main" id="{5ADFBAE2-A606-49AE-B72C-04562389BD52}"/>
                </a:ext>
              </a:extLst>
            </p:cNvPr>
            <p:cNvSpPr txBox="1"/>
            <p:nvPr/>
          </p:nvSpPr>
          <p:spPr>
            <a:xfrm>
              <a:off x="6026946" y="5839961"/>
              <a:ext cx="3363421"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Cloud Technology</a:t>
              </a:r>
            </a:p>
          </p:txBody>
        </p:sp>
        <p:sp>
          <p:nvSpPr>
            <p:cNvPr id="64" name="TextBox 63">
              <a:extLst>
                <a:ext uri="{FF2B5EF4-FFF2-40B4-BE49-F238E27FC236}">
                  <a16:creationId xmlns:a16="http://schemas.microsoft.com/office/drawing/2014/main" id="{1509446D-6B26-4D12-A1B7-68F52477732C}"/>
                </a:ext>
              </a:extLst>
            </p:cNvPr>
            <p:cNvSpPr txBox="1"/>
            <p:nvPr/>
          </p:nvSpPr>
          <p:spPr>
            <a:xfrm>
              <a:off x="6026945" y="6358477"/>
              <a:ext cx="56135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 elementum. Quisque pellentesque</a:t>
              </a:r>
              <a:endParaRPr kumimoji="0" lang="en-US" sz="1800" b="0" i="0" u="none" strike="noStrike" kern="1200" cap="none" spc="0" normalizeH="0" baseline="0" noProof="0">
                <a:ln>
                  <a:noFill/>
                </a:ln>
                <a:effectLst/>
                <a:uLnTx/>
                <a:uFillTx/>
                <a:latin typeface="Calibri"/>
                <a:ea typeface="+mn-ea"/>
                <a:cs typeface="+mn-cs"/>
              </a:endParaRPr>
            </a:p>
          </p:txBody>
        </p:sp>
        <p:sp>
          <p:nvSpPr>
            <p:cNvPr id="65" name="Rectangle 64">
              <a:extLst>
                <a:ext uri="{FF2B5EF4-FFF2-40B4-BE49-F238E27FC236}">
                  <a16:creationId xmlns:a16="http://schemas.microsoft.com/office/drawing/2014/main" id="{B84D7256-5F68-47A5-B222-6CC12A6A71A6}"/>
                </a:ext>
              </a:extLst>
            </p:cNvPr>
            <p:cNvSpPr/>
            <p:nvPr/>
          </p:nvSpPr>
          <p:spPr>
            <a:xfrm>
              <a:off x="4587013" y="579872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c</a:t>
              </a:r>
            </a:p>
          </p:txBody>
        </p:sp>
      </p:grpSp>
      <p:grpSp>
        <p:nvGrpSpPr>
          <p:cNvPr id="66" name="Group 65">
            <a:extLst>
              <a:ext uri="{FF2B5EF4-FFF2-40B4-BE49-F238E27FC236}">
                <a16:creationId xmlns:a16="http://schemas.microsoft.com/office/drawing/2014/main" id="{51931B07-CE9C-4207-83B9-ABF1A56E8C62}"/>
              </a:ext>
            </a:extLst>
          </p:cNvPr>
          <p:cNvGrpSpPr/>
          <p:nvPr/>
        </p:nvGrpSpPr>
        <p:grpSpPr>
          <a:xfrm>
            <a:off x="4038599" y="7938224"/>
            <a:ext cx="5433540" cy="1542893"/>
            <a:chOff x="4320061" y="7465795"/>
            <a:chExt cx="5433540" cy="1542893"/>
          </a:xfrm>
        </p:grpSpPr>
        <p:sp>
          <p:nvSpPr>
            <p:cNvPr id="67" name="Rectangle: Rounded Corners 66">
              <a:extLst>
                <a:ext uri="{FF2B5EF4-FFF2-40B4-BE49-F238E27FC236}">
                  <a16:creationId xmlns:a16="http://schemas.microsoft.com/office/drawing/2014/main" id="{A5B5B76A-714D-49A5-9DEB-B16C7024BB92}"/>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Rectangle: Rounded Corners 67">
              <a:extLst>
                <a:ext uri="{FF2B5EF4-FFF2-40B4-BE49-F238E27FC236}">
                  <a16:creationId xmlns:a16="http://schemas.microsoft.com/office/drawing/2014/main" id="{695AE625-ADF0-47D7-9733-43B69DCF8258}"/>
                </a:ext>
              </a:extLst>
            </p:cNvPr>
            <p:cNvSpPr/>
            <p:nvPr/>
          </p:nvSpPr>
          <p:spPr>
            <a:xfrm>
              <a:off x="4531399" y="7657642"/>
              <a:ext cx="1157332" cy="1159198"/>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69" name="TextBox 68">
              <a:extLst>
                <a:ext uri="{FF2B5EF4-FFF2-40B4-BE49-F238E27FC236}">
                  <a16:creationId xmlns:a16="http://schemas.microsoft.com/office/drawing/2014/main" id="{713DC29A-A244-4908-8E5D-F14BC72B0202}"/>
                </a:ext>
              </a:extLst>
            </p:cNvPr>
            <p:cNvSpPr txBox="1"/>
            <p:nvPr/>
          </p:nvSpPr>
          <p:spPr>
            <a:xfrm>
              <a:off x="6026946" y="7641931"/>
              <a:ext cx="1869423"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Protected</a:t>
              </a:r>
            </a:p>
          </p:txBody>
        </p:sp>
        <p:sp>
          <p:nvSpPr>
            <p:cNvPr id="70" name="TextBox 69">
              <a:extLst>
                <a:ext uri="{FF2B5EF4-FFF2-40B4-BE49-F238E27FC236}">
                  <a16:creationId xmlns:a16="http://schemas.microsoft.com/office/drawing/2014/main" id="{EF2A7085-E12C-41C9-8B61-76A61B514DA5}"/>
                </a:ext>
              </a:extLst>
            </p:cNvPr>
            <p:cNvSpPr txBox="1"/>
            <p:nvPr/>
          </p:nvSpPr>
          <p:spPr>
            <a:xfrm>
              <a:off x="6026945" y="8160447"/>
              <a:ext cx="337105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800" b="0" i="0" u="none" strike="noStrike" kern="1200" cap="none" spc="0" normalizeH="0" baseline="0" noProof="0">
                <a:ln>
                  <a:noFill/>
                </a:ln>
                <a:effectLst/>
                <a:uLnTx/>
                <a:uFillTx/>
                <a:latin typeface="Calibri"/>
                <a:ea typeface="+mn-ea"/>
                <a:cs typeface="+mn-cs"/>
              </a:endParaRPr>
            </a:p>
          </p:txBody>
        </p:sp>
        <p:sp>
          <p:nvSpPr>
            <p:cNvPr id="71" name="Rectangle 70">
              <a:extLst>
                <a:ext uri="{FF2B5EF4-FFF2-40B4-BE49-F238E27FC236}">
                  <a16:creationId xmlns:a16="http://schemas.microsoft.com/office/drawing/2014/main" id="{71539B6B-EF9C-4105-987D-A3DBEB8A4DE4}"/>
                </a:ext>
              </a:extLst>
            </p:cNvPr>
            <p:cNvSpPr/>
            <p:nvPr/>
          </p:nvSpPr>
          <p:spPr>
            <a:xfrm>
              <a:off x="4587013" y="760069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d</a:t>
              </a:r>
            </a:p>
          </p:txBody>
        </p:sp>
      </p:grpSp>
      <p:sp>
        <p:nvSpPr>
          <p:cNvPr id="87" name="Arrow: Chevron 86">
            <a:extLst>
              <a:ext uri="{FF2B5EF4-FFF2-40B4-BE49-F238E27FC236}">
                <a16:creationId xmlns:a16="http://schemas.microsoft.com/office/drawing/2014/main" id="{723D2BB6-6347-4C8C-A1CD-1743CABC08F3}"/>
              </a:ext>
            </a:extLst>
          </p:cNvPr>
          <p:cNvSpPr/>
          <p:nvPr/>
        </p:nvSpPr>
        <p:spPr>
          <a:xfrm>
            <a:off x="24899489" y="1295400"/>
            <a:ext cx="5788325" cy="11049000"/>
          </a:xfrm>
          <a:prstGeom prst="chevron">
            <a:avLst>
              <a:gd name="adj" fmla="val 498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Arrow: Chevron 47">
            <a:extLst>
              <a:ext uri="{FF2B5EF4-FFF2-40B4-BE49-F238E27FC236}">
                <a16:creationId xmlns:a16="http://schemas.microsoft.com/office/drawing/2014/main" id="{BE0B715E-E132-4149-BF98-1C16715EC28A}"/>
              </a:ext>
            </a:extLst>
          </p:cNvPr>
          <p:cNvSpPr/>
          <p:nvPr/>
        </p:nvSpPr>
        <p:spPr>
          <a:xfrm>
            <a:off x="10662249" y="1295400"/>
            <a:ext cx="5788325" cy="11049000"/>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Arrow: Chevron 46">
            <a:extLst>
              <a:ext uri="{FF2B5EF4-FFF2-40B4-BE49-F238E27FC236}">
                <a16:creationId xmlns:a16="http://schemas.microsoft.com/office/drawing/2014/main" id="{22B01ECC-6204-4A3B-954E-925431AF9E90}"/>
              </a:ext>
            </a:extLst>
          </p:cNvPr>
          <p:cNvSpPr/>
          <p:nvPr/>
        </p:nvSpPr>
        <p:spPr>
          <a:xfrm>
            <a:off x="16450574" y="1295400"/>
            <a:ext cx="5788325" cy="11049000"/>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Arrow: Chevron 85">
            <a:extLst>
              <a:ext uri="{FF2B5EF4-FFF2-40B4-BE49-F238E27FC236}">
                <a16:creationId xmlns:a16="http://schemas.microsoft.com/office/drawing/2014/main" id="{7B0C76F5-8E5B-4117-B54A-94C22BDD13A4}"/>
              </a:ext>
            </a:extLst>
          </p:cNvPr>
          <p:cNvSpPr/>
          <p:nvPr/>
        </p:nvSpPr>
        <p:spPr>
          <a:xfrm>
            <a:off x="30687814" y="1295400"/>
            <a:ext cx="5788325" cy="11049000"/>
          </a:xfrm>
          <a:prstGeom prst="chevron">
            <a:avLst>
              <a:gd name="adj" fmla="val 4983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82A778CD-EEF8-4D83-85F0-DDCA2D9907A7}"/>
              </a:ext>
            </a:extLst>
          </p:cNvPr>
          <p:cNvSpPr txBox="1"/>
          <p:nvPr/>
        </p:nvSpPr>
        <p:spPr>
          <a:xfrm>
            <a:off x="13713369" y="5565338"/>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51" name="Rectangle: Rounded Corners 50">
            <a:extLst>
              <a:ext uri="{FF2B5EF4-FFF2-40B4-BE49-F238E27FC236}">
                <a16:creationId xmlns:a16="http://schemas.microsoft.com/office/drawing/2014/main" id="{A31F0213-7220-4E4C-A5CB-F61BADF03C5F}"/>
              </a:ext>
            </a:extLst>
          </p:cNvPr>
          <p:cNvSpPr/>
          <p:nvPr/>
        </p:nvSpPr>
        <p:spPr>
          <a:xfrm>
            <a:off x="13799658" y="653798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Tree>
    <p:extLst>
      <p:ext uri="{BB962C8B-B14F-4D97-AF65-F5344CB8AC3E}">
        <p14:creationId xmlns:p14="http://schemas.microsoft.com/office/powerpoint/2010/main" val="2630203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500" fill="hold"/>
                                        <p:tgtEl>
                                          <p:spTgt spid="47"/>
                                        </p:tgtEl>
                                        <p:attrNameLst>
                                          <p:attrName>ppt_x</p:attrName>
                                        </p:attrNameLst>
                                      </p:cBhvr>
                                      <p:tavLst>
                                        <p:tav tm="0">
                                          <p:val>
                                            <p:strVal val="0-#ppt_w/2"/>
                                          </p:val>
                                        </p:tav>
                                        <p:tav tm="100000">
                                          <p:val>
                                            <p:strVal val="#ppt_x"/>
                                          </p:val>
                                        </p:tav>
                                      </p:tavLst>
                                    </p:anim>
                                    <p:anim calcmode="lin" valueType="num">
                                      <p:cBhvr additive="base">
                                        <p:cTn id="12" dur="15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500" fill="hold"/>
                                        <p:tgtEl>
                                          <p:spTgt spid="48"/>
                                        </p:tgtEl>
                                        <p:attrNameLst>
                                          <p:attrName>ppt_x</p:attrName>
                                        </p:attrNameLst>
                                      </p:cBhvr>
                                      <p:tavLst>
                                        <p:tav tm="0">
                                          <p:val>
                                            <p:strVal val="0-#ppt_w/2"/>
                                          </p:val>
                                        </p:tav>
                                        <p:tav tm="100000">
                                          <p:val>
                                            <p:strVal val="#ppt_x"/>
                                          </p:val>
                                        </p:tav>
                                      </p:tavLst>
                                    </p:anim>
                                    <p:anim calcmode="lin" valueType="num">
                                      <p:cBhvr additive="base">
                                        <p:cTn id="16" dur="15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500"/>
                                  </p:stCondLst>
                                  <p:iterate type="wd">
                                    <p:tmPct val="10000"/>
                                  </p:iterate>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1+#ppt_w/2"/>
                                          </p:val>
                                        </p:tav>
                                        <p:tav tm="100000">
                                          <p:val>
                                            <p:strVal val="#ppt_x"/>
                                          </p:val>
                                        </p:tav>
                                      </p:tavLst>
                                    </p:anim>
                                    <p:anim calcmode="lin" valueType="num">
                                      <p:cBhvr additive="base">
                                        <p:cTn id="20" dur="10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1000" fill="hold"/>
                                        <p:tgtEl>
                                          <p:spTgt spid="51"/>
                                        </p:tgtEl>
                                        <p:attrNameLst>
                                          <p:attrName>ppt_x</p:attrName>
                                        </p:attrNameLst>
                                      </p:cBhvr>
                                      <p:tavLst>
                                        <p:tav tm="0">
                                          <p:val>
                                            <p:strVal val="1+#ppt_w/2"/>
                                          </p:val>
                                        </p:tav>
                                        <p:tav tm="100000">
                                          <p:val>
                                            <p:strVal val="#ppt_x"/>
                                          </p:val>
                                        </p:tav>
                                      </p:tavLst>
                                    </p:anim>
                                    <p:anim calcmode="lin" valueType="num">
                                      <p:cBhvr additive="base">
                                        <p:cTn id="24" dur="10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100"/>
                                  </p:stCondLst>
                                  <p:childTnLst>
                                    <p:set>
                                      <p:cBhvr>
                                        <p:cTn id="26" dur="1" fill="hold">
                                          <p:stCondLst>
                                            <p:cond delay="0"/>
                                          </p:stCondLst>
                                        </p:cTn>
                                        <p:tgtEl>
                                          <p:spTgt spid="54"/>
                                        </p:tgtEl>
                                        <p:attrNameLst>
                                          <p:attrName>style.visibility</p:attrName>
                                        </p:attrNameLst>
                                      </p:cBhvr>
                                      <p:to>
                                        <p:strVal val="visible"/>
                                      </p:to>
                                    </p:set>
                                    <p:anim calcmode="lin" valueType="num">
                                      <p:cBhvr additive="base">
                                        <p:cTn id="27" dur="1000" fill="hold"/>
                                        <p:tgtEl>
                                          <p:spTgt spid="54"/>
                                        </p:tgtEl>
                                        <p:attrNameLst>
                                          <p:attrName>ppt_x</p:attrName>
                                        </p:attrNameLst>
                                      </p:cBhvr>
                                      <p:tavLst>
                                        <p:tav tm="0">
                                          <p:val>
                                            <p:strVal val="0-#ppt_w/2"/>
                                          </p:val>
                                        </p:tav>
                                        <p:tav tm="100000">
                                          <p:val>
                                            <p:strVal val="#ppt_x"/>
                                          </p:val>
                                        </p:tav>
                                      </p:tavLst>
                                    </p:anim>
                                    <p:anim calcmode="lin" valueType="num">
                                      <p:cBhvr additive="base">
                                        <p:cTn id="28" dur="1000" fill="hold"/>
                                        <p:tgtEl>
                                          <p:spTgt spid="54"/>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2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0-#ppt_w/2"/>
                                          </p:val>
                                        </p:tav>
                                        <p:tav tm="100000">
                                          <p:val>
                                            <p:strVal val="#ppt_x"/>
                                          </p:val>
                                        </p:tav>
                                      </p:tavLst>
                                    </p:anim>
                                    <p:anim calcmode="lin" valueType="num">
                                      <p:cBhvr additive="base">
                                        <p:cTn id="32" dur="1000" fill="hold"/>
                                        <p:tgtEl>
                                          <p:spTgt spid="60"/>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300"/>
                                  </p:stCondLst>
                                  <p:childTnLst>
                                    <p:set>
                                      <p:cBhvr>
                                        <p:cTn id="34" dur="1" fill="hold">
                                          <p:stCondLst>
                                            <p:cond delay="0"/>
                                          </p:stCondLst>
                                        </p:cTn>
                                        <p:tgtEl>
                                          <p:spTgt spid="66"/>
                                        </p:tgtEl>
                                        <p:attrNameLst>
                                          <p:attrName>style.visibility</p:attrName>
                                        </p:attrNameLst>
                                      </p:cBhvr>
                                      <p:to>
                                        <p:strVal val="visible"/>
                                      </p:to>
                                    </p:set>
                                    <p:anim calcmode="lin" valueType="num">
                                      <p:cBhvr additive="base">
                                        <p:cTn id="35" dur="1000" fill="hold"/>
                                        <p:tgtEl>
                                          <p:spTgt spid="66"/>
                                        </p:tgtEl>
                                        <p:attrNameLst>
                                          <p:attrName>ppt_x</p:attrName>
                                        </p:attrNameLst>
                                      </p:cBhvr>
                                      <p:tavLst>
                                        <p:tav tm="0">
                                          <p:val>
                                            <p:strVal val="0-#ppt_w/2"/>
                                          </p:val>
                                        </p:tav>
                                        <p:tav tm="100000">
                                          <p:val>
                                            <p:strVal val="#ppt_x"/>
                                          </p:val>
                                        </p:tav>
                                      </p:tavLst>
                                    </p:anim>
                                    <p:anim calcmode="lin" valueType="num">
                                      <p:cBhvr additive="base">
                                        <p:cTn id="36" dur="1000" fill="hold"/>
                                        <p:tgtEl>
                                          <p:spTgt spid="66"/>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1300"/>
                                  </p:stCondLst>
                                  <p:childTnLst>
                                    <p:set>
                                      <p:cBhvr>
                                        <p:cTn id="38" dur="1" fill="hold">
                                          <p:stCondLst>
                                            <p:cond delay="0"/>
                                          </p:stCondLst>
                                        </p:cTn>
                                        <p:tgtEl>
                                          <p:spTgt spid="76"/>
                                        </p:tgtEl>
                                        <p:attrNameLst>
                                          <p:attrName>style.visibility</p:attrName>
                                        </p:attrNameLst>
                                      </p:cBhvr>
                                      <p:to>
                                        <p:strVal val="visible"/>
                                      </p:to>
                                    </p:set>
                                    <p:anim calcmode="lin" valueType="num">
                                      <p:cBhvr>
                                        <p:cTn id="39" dur="500" fill="hold"/>
                                        <p:tgtEl>
                                          <p:spTgt spid="76"/>
                                        </p:tgtEl>
                                        <p:attrNameLst>
                                          <p:attrName>ppt_w</p:attrName>
                                        </p:attrNameLst>
                                      </p:cBhvr>
                                      <p:tavLst>
                                        <p:tav tm="0">
                                          <p:val>
                                            <p:fltVal val="0"/>
                                          </p:val>
                                        </p:tav>
                                        <p:tav tm="100000">
                                          <p:val>
                                            <p:strVal val="#ppt_w"/>
                                          </p:val>
                                        </p:tav>
                                      </p:tavLst>
                                    </p:anim>
                                    <p:anim calcmode="lin" valueType="num">
                                      <p:cBhvr>
                                        <p:cTn id="40" dur="500" fill="hold"/>
                                        <p:tgtEl>
                                          <p:spTgt spid="76"/>
                                        </p:tgtEl>
                                        <p:attrNameLst>
                                          <p:attrName>ppt_h</p:attrName>
                                        </p:attrNameLst>
                                      </p:cBhvr>
                                      <p:tavLst>
                                        <p:tav tm="0">
                                          <p:val>
                                            <p:fltVal val="0"/>
                                          </p:val>
                                        </p:tav>
                                        <p:tav tm="100000">
                                          <p:val>
                                            <p:strVal val="#ppt_h"/>
                                          </p:val>
                                        </p:tav>
                                      </p:tavLst>
                                    </p:anim>
                                    <p:anim calcmode="lin" valueType="num">
                                      <p:cBhvr>
                                        <p:cTn id="41" dur="500" fill="hold"/>
                                        <p:tgtEl>
                                          <p:spTgt spid="76"/>
                                        </p:tgtEl>
                                        <p:attrNameLst>
                                          <p:attrName>style.rotation</p:attrName>
                                        </p:attrNameLst>
                                      </p:cBhvr>
                                      <p:tavLst>
                                        <p:tav tm="0">
                                          <p:val>
                                            <p:fltVal val="360"/>
                                          </p:val>
                                        </p:tav>
                                        <p:tav tm="100000">
                                          <p:val>
                                            <p:fltVal val="0"/>
                                          </p:val>
                                        </p:tav>
                                      </p:tavLst>
                                    </p:anim>
                                    <p:animEffect transition="in" filter="fade">
                                      <p:cBhvr>
                                        <p:cTn id="42" dur="500"/>
                                        <p:tgtEl>
                                          <p:spTgt spid="76"/>
                                        </p:tgtEl>
                                      </p:cBhvr>
                                    </p:animEffect>
                                  </p:childTnLst>
                                </p:cTn>
                              </p:par>
                              <p:par>
                                <p:cTn id="43" presetID="49" presetClass="entr" presetSubtype="0" decel="100000" fill="hold" grpId="0" nodeType="withEffect">
                                  <p:stCondLst>
                                    <p:cond delay="1400"/>
                                  </p:stCondLst>
                                  <p:childTnLst>
                                    <p:set>
                                      <p:cBhvr>
                                        <p:cTn id="44" dur="1" fill="hold">
                                          <p:stCondLst>
                                            <p:cond delay="0"/>
                                          </p:stCondLst>
                                        </p:cTn>
                                        <p:tgtEl>
                                          <p:spTgt spid="77"/>
                                        </p:tgtEl>
                                        <p:attrNameLst>
                                          <p:attrName>style.visibility</p:attrName>
                                        </p:attrNameLst>
                                      </p:cBhvr>
                                      <p:to>
                                        <p:strVal val="visible"/>
                                      </p:to>
                                    </p:set>
                                    <p:anim calcmode="lin" valueType="num">
                                      <p:cBhvr>
                                        <p:cTn id="45" dur="500" fill="hold"/>
                                        <p:tgtEl>
                                          <p:spTgt spid="77"/>
                                        </p:tgtEl>
                                        <p:attrNameLst>
                                          <p:attrName>ppt_w</p:attrName>
                                        </p:attrNameLst>
                                      </p:cBhvr>
                                      <p:tavLst>
                                        <p:tav tm="0">
                                          <p:val>
                                            <p:fltVal val="0"/>
                                          </p:val>
                                        </p:tav>
                                        <p:tav tm="100000">
                                          <p:val>
                                            <p:strVal val="#ppt_w"/>
                                          </p:val>
                                        </p:tav>
                                      </p:tavLst>
                                    </p:anim>
                                    <p:anim calcmode="lin" valueType="num">
                                      <p:cBhvr>
                                        <p:cTn id="46" dur="500" fill="hold"/>
                                        <p:tgtEl>
                                          <p:spTgt spid="77"/>
                                        </p:tgtEl>
                                        <p:attrNameLst>
                                          <p:attrName>ppt_h</p:attrName>
                                        </p:attrNameLst>
                                      </p:cBhvr>
                                      <p:tavLst>
                                        <p:tav tm="0">
                                          <p:val>
                                            <p:fltVal val="0"/>
                                          </p:val>
                                        </p:tav>
                                        <p:tav tm="100000">
                                          <p:val>
                                            <p:strVal val="#ppt_h"/>
                                          </p:val>
                                        </p:tav>
                                      </p:tavLst>
                                    </p:anim>
                                    <p:anim calcmode="lin" valueType="num">
                                      <p:cBhvr>
                                        <p:cTn id="47" dur="500" fill="hold"/>
                                        <p:tgtEl>
                                          <p:spTgt spid="77"/>
                                        </p:tgtEl>
                                        <p:attrNameLst>
                                          <p:attrName>style.rotation</p:attrName>
                                        </p:attrNameLst>
                                      </p:cBhvr>
                                      <p:tavLst>
                                        <p:tav tm="0">
                                          <p:val>
                                            <p:fltVal val="360"/>
                                          </p:val>
                                        </p:tav>
                                        <p:tav tm="100000">
                                          <p:val>
                                            <p:fltVal val="0"/>
                                          </p:val>
                                        </p:tav>
                                      </p:tavLst>
                                    </p:anim>
                                    <p:animEffect transition="in" filter="fade">
                                      <p:cBhvr>
                                        <p:cTn id="48" dur="500"/>
                                        <p:tgtEl>
                                          <p:spTgt spid="77"/>
                                        </p:tgtEl>
                                      </p:cBhvr>
                                    </p:animEffect>
                                  </p:childTnLst>
                                </p:cTn>
                              </p:par>
                              <p:par>
                                <p:cTn id="49" presetID="49" presetClass="entr" presetSubtype="0" decel="100000" fill="hold" grpId="0" nodeType="withEffect">
                                  <p:stCondLst>
                                    <p:cond delay="1500"/>
                                  </p:stCondLst>
                                  <p:childTnLst>
                                    <p:set>
                                      <p:cBhvr>
                                        <p:cTn id="50" dur="1" fill="hold">
                                          <p:stCondLst>
                                            <p:cond delay="0"/>
                                          </p:stCondLst>
                                        </p:cTn>
                                        <p:tgtEl>
                                          <p:spTgt spid="78"/>
                                        </p:tgtEl>
                                        <p:attrNameLst>
                                          <p:attrName>style.visibility</p:attrName>
                                        </p:attrNameLst>
                                      </p:cBhvr>
                                      <p:to>
                                        <p:strVal val="visible"/>
                                      </p:to>
                                    </p:set>
                                    <p:anim calcmode="lin" valueType="num">
                                      <p:cBhvr>
                                        <p:cTn id="51" dur="500" fill="hold"/>
                                        <p:tgtEl>
                                          <p:spTgt spid="78"/>
                                        </p:tgtEl>
                                        <p:attrNameLst>
                                          <p:attrName>ppt_w</p:attrName>
                                        </p:attrNameLst>
                                      </p:cBhvr>
                                      <p:tavLst>
                                        <p:tav tm="0">
                                          <p:val>
                                            <p:fltVal val="0"/>
                                          </p:val>
                                        </p:tav>
                                        <p:tav tm="100000">
                                          <p:val>
                                            <p:strVal val="#ppt_w"/>
                                          </p:val>
                                        </p:tav>
                                      </p:tavLst>
                                    </p:anim>
                                    <p:anim calcmode="lin" valueType="num">
                                      <p:cBhvr>
                                        <p:cTn id="52" dur="500" fill="hold"/>
                                        <p:tgtEl>
                                          <p:spTgt spid="78"/>
                                        </p:tgtEl>
                                        <p:attrNameLst>
                                          <p:attrName>ppt_h</p:attrName>
                                        </p:attrNameLst>
                                      </p:cBhvr>
                                      <p:tavLst>
                                        <p:tav tm="0">
                                          <p:val>
                                            <p:fltVal val="0"/>
                                          </p:val>
                                        </p:tav>
                                        <p:tav tm="100000">
                                          <p:val>
                                            <p:strVal val="#ppt_h"/>
                                          </p:val>
                                        </p:tav>
                                      </p:tavLst>
                                    </p:anim>
                                    <p:anim calcmode="lin" valueType="num">
                                      <p:cBhvr>
                                        <p:cTn id="53" dur="500" fill="hold"/>
                                        <p:tgtEl>
                                          <p:spTgt spid="78"/>
                                        </p:tgtEl>
                                        <p:attrNameLst>
                                          <p:attrName>style.rotation</p:attrName>
                                        </p:attrNameLst>
                                      </p:cBhvr>
                                      <p:tavLst>
                                        <p:tav tm="0">
                                          <p:val>
                                            <p:fltVal val="360"/>
                                          </p:val>
                                        </p:tav>
                                        <p:tav tm="100000">
                                          <p:val>
                                            <p:fltVal val="0"/>
                                          </p:val>
                                        </p:tav>
                                      </p:tavLst>
                                    </p:anim>
                                    <p:animEffect transition="in" filter="fade">
                                      <p:cBhvr>
                                        <p:cTn id="54" dur="500"/>
                                        <p:tgtEl>
                                          <p:spTgt spid="78"/>
                                        </p:tgtEl>
                                      </p:cBhvr>
                                    </p:animEffect>
                                  </p:childTnLst>
                                </p:cTn>
                              </p:par>
                              <p:par>
                                <p:cTn id="55" presetID="49" presetClass="entr" presetSubtype="0" decel="100000" fill="hold" grpId="0" nodeType="withEffect">
                                  <p:stCondLst>
                                    <p:cond delay="1600"/>
                                  </p:stCondLst>
                                  <p:childTnLst>
                                    <p:set>
                                      <p:cBhvr>
                                        <p:cTn id="56" dur="1" fill="hold">
                                          <p:stCondLst>
                                            <p:cond delay="0"/>
                                          </p:stCondLst>
                                        </p:cTn>
                                        <p:tgtEl>
                                          <p:spTgt spid="79"/>
                                        </p:tgtEl>
                                        <p:attrNameLst>
                                          <p:attrName>style.visibility</p:attrName>
                                        </p:attrNameLst>
                                      </p:cBhvr>
                                      <p:to>
                                        <p:strVal val="visible"/>
                                      </p:to>
                                    </p:set>
                                    <p:anim calcmode="lin" valueType="num">
                                      <p:cBhvr>
                                        <p:cTn id="57" dur="500" fill="hold"/>
                                        <p:tgtEl>
                                          <p:spTgt spid="79"/>
                                        </p:tgtEl>
                                        <p:attrNameLst>
                                          <p:attrName>ppt_w</p:attrName>
                                        </p:attrNameLst>
                                      </p:cBhvr>
                                      <p:tavLst>
                                        <p:tav tm="0">
                                          <p:val>
                                            <p:fltVal val="0"/>
                                          </p:val>
                                        </p:tav>
                                        <p:tav tm="100000">
                                          <p:val>
                                            <p:strVal val="#ppt_w"/>
                                          </p:val>
                                        </p:tav>
                                      </p:tavLst>
                                    </p:anim>
                                    <p:anim calcmode="lin" valueType="num">
                                      <p:cBhvr>
                                        <p:cTn id="58" dur="500" fill="hold"/>
                                        <p:tgtEl>
                                          <p:spTgt spid="79"/>
                                        </p:tgtEl>
                                        <p:attrNameLst>
                                          <p:attrName>ppt_h</p:attrName>
                                        </p:attrNameLst>
                                      </p:cBhvr>
                                      <p:tavLst>
                                        <p:tav tm="0">
                                          <p:val>
                                            <p:fltVal val="0"/>
                                          </p:val>
                                        </p:tav>
                                        <p:tav tm="100000">
                                          <p:val>
                                            <p:strVal val="#ppt_h"/>
                                          </p:val>
                                        </p:tav>
                                      </p:tavLst>
                                    </p:anim>
                                    <p:anim calcmode="lin" valueType="num">
                                      <p:cBhvr>
                                        <p:cTn id="59" dur="500" fill="hold"/>
                                        <p:tgtEl>
                                          <p:spTgt spid="79"/>
                                        </p:tgtEl>
                                        <p:attrNameLst>
                                          <p:attrName>style.rotation</p:attrName>
                                        </p:attrNameLst>
                                      </p:cBhvr>
                                      <p:tavLst>
                                        <p:tav tm="0">
                                          <p:val>
                                            <p:fltVal val="360"/>
                                          </p:val>
                                        </p:tav>
                                        <p:tav tm="100000">
                                          <p:val>
                                            <p:fltVal val="0"/>
                                          </p:val>
                                        </p:tav>
                                      </p:tavLst>
                                    </p:anim>
                                    <p:animEffect transition="in" filter="fade">
                                      <p:cBhvr>
                                        <p:cTn id="60" dur="500"/>
                                        <p:tgtEl>
                                          <p:spTgt spid="79"/>
                                        </p:tgtEl>
                                      </p:cBhvr>
                                    </p:animEffect>
                                  </p:childTnLst>
                                </p:cTn>
                              </p:par>
                              <p:par>
                                <p:cTn id="61" presetID="49" presetClass="entr" presetSubtype="0" decel="100000" fill="hold" grpId="0" nodeType="withEffect">
                                  <p:stCondLst>
                                    <p:cond delay="1700"/>
                                  </p:stCondLst>
                                  <p:childTnLst>
                                    <p:set>
                                      <p:cBhvr>
                                        <p:cTn id="62" dur="1" fill="hold">
                                          <p:stCondLst>
                                            <p:cond delay="0"/>
                                          </p:stCondLst>
                                        </p:cTn>
                                        <p:tgtEl>
                                          <p:spTgt spid="80"/>
                                        </p:tgtEl>
                                        <p:attrNameLst>
                                          <p:attrName>style.visibility</p:attrName>
                                        </p:attrNameLst>
                                      </p:cBhvr>
                                      <p:to>
                                        <p:strVal val="visible"/>
                                      </p:to>
                                    </p:set>
                                    <p:anim calcmode="lin" valueType="num">
                                      <p:cBhvr>
                                        <p:cTn id="63" dur="500" fill="hold"/>
                                        <p:tgtEl>
                                          <p:spTgt spid="80"/>
                                        </p:tgtEl>
                                        <p:attrNameLst>
                                          <p:attrName>ppt_w</p:attrName>
                                        </p:attrNameLst>
                                      </p:cBhvr>
                                      <p:tavLst>
                                        <p:tav tm="0">
                                          <p:val>
                                            <p:fltVal val="0"/>
                                          </p:val>
                                        </p:tav>
                                        <p:tav tm="100000">
                                          <p:val>
                                            <p:strVal val="#ppt_w"/>
                                          </p:val>
                                        </p:tav>
                                      </p:tavLst>
                                    </p:anim>
                                    <p:anim calcmode="lin" valueType="num">
                                      <p:cBhvr>
                                        <p:cTn id="64" dur="500" fill="hold"/>
                                        <p:tgtEl>
                                          <p:spTgt spid="80"/>
                                        </p:tgtEl>
                                        <p:attrNameLst>
                                          <p:attrName>ppt_h</p:attrName>
                                        </p:attrNameLst>
                                      </p:cBhvr>
                                      <p:tavLst>
                                        <p:tav tm="0">
                                          <p:val>
                                            <p:fltVal val="0"/>
                                          </p:val>
                                        </p:tav>
                                        <p:tav tm="100000">
                                          <p:val>
                                            <p:strVal val="#ppt_h"/>
                                          </p:val>
                                        </p:tav>
                                      </p:tavLst>
                                    </p:anim>
                                    <p:anim calcmode="lin" valueType="num">
                                      <p:cBhvr>
                                        <p:cTn id="65" dur="500" fill="hold"/>
                                        <p:tgtEl>
                                          <p:spTgt spid="80"/>
                                        </p:tgtEl>
                                        <p:attrNameLst>
                                          <p:attrName>style.rotation</p:attrName>
                                        </p:attrNameLst>
                                      </p:cBhvr>
                                      <p:tavLst>
                                        <p:tav tm="0">
                                          <p:val>
                                            <p:fltVal val="360"/>
                                          </p:val>
                                        </p:tav>
                                        <p:tav tm="100000">
                                          <p:val>
                                            <p:fltVal val="0"/>
                                          </p:val>
                                        </p:tav>
                                      </p:tavLst>
                                    </p:anim>
                                    <p:animEffect transition="in" filter="fade">
                                      <p:cBhvr>
                                        <p:cTn id="66" dur="500"/>
                                        <p:tgtEl>
                                          <p:spTgt spid="80"/>
                                        </p:tgtEl>
                                      </p:cBhvr>
                                    </p:animEffect>
                                  </p:childTnLst>
                                </p:cTn>
                              </p:par>
                              <p:par>
                                <p:cTn id="67" presetID="49" presetClass="entr" presetSubtype="0" decel="100000" fill="hold" grpId="0" nodeType="withEffect">
                                  <p:stCondLst>
                                    <p:cond delay="1800"/>
                                  </p:stCondLst>
                                  <p:childTnLst>
                                    <p:set>
                                      <p:cBhvr>
                                        <p:cTn id="68" dur="1" fill="hold">
                                          <p:stCondLst>
                                            <p:cond delay="0"/>
                                          </p:stCondLst>
                                        </p:cTn>
                                        <p:tgtEl>
                                          <p:spTgt spid="81"/>
                                        </p:tgtEl>
                                        <p:attrNameLst>
                                          <p:attrName>style.visibility</p:attrName>
                                        </p:attrNameLst>
                                      </p:cBhvr>
                                      <p:to>
                                        <p:strVal val="visible"/>
                                      </p:to>
                                    </p:set>
                                    <p:anim calcmode="lin" valueType="num">
                                      <p:cBhvr>
                                        <p:cTn id="69" dur="500" fill="hold"/>
                                        <p:tgtEl>
                                          <p:spTgt spid="81"/>
                                        </p:tgtEl>
                                        <p:attrNameLst>
                                          <p:attrName>ppt_w</p:attrName>
                                        </p:attrNameLst>
                                      </p:cBhvr>
                                      <p:tavLst>
                                        <p:tav tm="0">
                                          <p:val>
                                            <p:fltVal val="0"/>
                                          </p:val>
                                        </p:tav>
                                        <p:tav tm="100000">
                                          <p:val>
                                            <p:strVal val="#ppt_w"/>
                                          </p:val>
                                        </p:tav>
                                      </p:tavLst>
                                    </p:anim>
                                    <p:anim calcmode="lin" valueType="num">
                                      <p:cBhvr>
                                        <p:cTn id="70" dur="500" fill="hold"/>
                                        <p:tgtEl>
                                          <p:spTgt spid="81"/>
                                        </p:tgtEl>
                                        <p:attrNameLst>
                                          <p:attrName>ppt_h</p:attrName>
                                        </p:attrNameLst>
                                      </p:cBhvr>
                                      <p:tavLst>
                                        <p:tav tm="0">
                                          <p:val>
                                            <p:fltVal val="0"/>
                                          </p:val>
                                        </p:tav>
                                        <p:tav tm="100000">
                                          <p:val>
                                            <p:strVal val="#ppt_h"/>
                                          </p:val>
                                        </p:tav>
                                      </p:tavLst>
                                    </p:anim>
                                    <p:anim calcmode="lin" valueType="num">
                                      <p:cBhvr>
                                        <p:cTn id="71" dur="500" fill="hold"/>
                                        <p:tgtEl>
                                          <p:spTgt spid="81"/>
                                        </p:tgtEl>
                                        <p:attrNameLst>
                                          <p:attrName>style.rotation</p:attrName>
                                        </p:attrNameLst>
                                      </p:cBhvr>
                                      <p:tavLst>
                                        <p:tav tm="0">
                                          <p:val>
                                            <p:fltVal val="360"/>
                                          </p:val>
                                        </p:tav>
                                        <p:tav tm="100000">
                                          <p:val>
                                            <p:fltVal val="0"/>
                                          </p:val>
                                        </p:tav>
                                      </p:tavLst>
                                    </p:anim>
                                    <p:animEffect transition="in" filter="fade">
                                      <p:cBhvr>
                                        <p:cTn id="72" dur="500"/>
                                        <p:tgtEl>
                                          <p:spTgt spid="81"/>
                                        </p:tgtEl>
                                      </p:cBhvr>
                                    </p:animEffect>
                                  </p:childTnLst>
                                </p:cTn>
                              </p:par>
                              <p:par>
                                <p:cTn id="73" presetID="49" presetClass="entr" presetSubtype="0" decel="100000" fill="hold" grpId="0" nodeType="withEffect">
                                  <p:stCondLst>
                                    <p:cond delay="1900"/>
                                  </p:stCondLst>
                                  <p:childTnLst>
                                    <p:set>
                                      <p:cBhvr>
                                        <p:cTn id="74" dur="1" fill="hold">
                                          <p:stCondLst>
                                            <p:cond delay="0"/>
                                          </p:stCondLst>
                                        </p:cTn>
                                        <p:tgtEl>
                                          <p:spTgt spid="82"/>
                                        </p:tgtEl>
                                        <p:attrNameLst>
                                          <p:attrName>style.visibility</p:attrName>
                                        </p:attrNameLst>
                                      </p:cBhvr>
                                      <p:to>
                                        <p:strVal val="visible"/>
                                      </p:to>
                                    </p:set>
                                    <p:anim calcmode="lin" valueType="num">
                                      <p:cBhvr>
                                        <p:cTn id="75" dur="500" fill="hold"/>
                                        <p:tgtEl>
                                          <p:spTgt spid="82"/>
                                        </p:tgtEl>
                                        <p:attrNameLst>
                                          <p:attrName>ppt_w</p:attrName>
                                        </p:attrNameLst>
                                      </p:cBhvr>
                                      <p:tavLst>
                                        <p:tav tm="0">
                                          <p:val>
                                            <p:fltVal val="0"/>
                                          </p:val>
                                        </p:tav>
                                        <p:tav tm="100000">
                                          <p:val>
                                            <p:strVal val="#ppt_w"/>
                                          </p:val>
                                        </p:tav>
                                      </p:tavLst>
                                    </p:anim>
                                    <p:anim calcmode="lin" valueType="num">
                                      <p:cBhvr>
                                        <p:cTn id="76" dur="500" fill="hold"/>
                                        <p:tgtEl>
                                          <p:spTgt spid="82"/>
                                        </p:tgtEl>
                                        <p:attrNameLst>
                                          <p:attrName>ppt_h</p:attrName>
                                        </p:attrNameLst>
                                      </p:cBhvr>
                                      <p:tavLst>
                                        <p:tav tm="0">
                                          <p:val>
                                            <p:fltVal val="0"/>
                                          </p:val>
                                        </p:tav>
                                        <p:tav tm="100000">
                                          <p:val>
                                            <p:strVal val="#ppt_h"/>
                                          </p:val>
                                        </p:tav>
                                      </p:tavLst>
                                    </p:anim>
                                    <p:anim calcmode="lin" valueType="num">
                                      <p:cBhvr>
                                        <p:cTn id="77" dur="500" fill="hold"/>
                                        <p:tgtEl>
                                          <p:spTgt spid="82"/>
                                        </p:tgtEl>
                                        <p:attrNameLst>
                                          <p:attrName>style.rotation</p:attrName>
                                        </p:attrNameLst>
                                      </p:cBhvr>
                                      <p:tavLst>
                                        <p:tav tm="0">
                                          <p:val>
                                            <p:fltVal val="360"/>
                                          </p:val>
                                        </p:tav>
                                        <p:tav tm="100000">
                                          <p:val>
                                            <p:fltVal val="0"/>
                                          </p:val>
                                        </p:tav>
                                      </p:tavLst>
                                    </p:anim>
                                    <p:animEffect transition="in" filter="fade">
                                      <p:cBhvr>
                                        <p:cTn id="78" dur="500"/>
                                        <p:tgtEl>
                                          <p:spTgt spid="82"/>
                                        </p:tgtEl>
                                      </p:cBhvr>
                                    </p:animEffect>
                                  </p:childTnLst>
                                </p:cTn>
                              </p:par>
                              <p:par>
                                <p:cTn id="79" presetID="49" presetClass="entr" presetSubtype="0" decel="100000" fill="hold" grpId="0" nodeType="withEffect">
                                  <p:stCondLst>
                                    <p:cond delay="2000"/>
                                  </p:stCondLst>
                                  <p:childTnLst>
                                    <p:set>
                                      <p:cBhvr>
                                        <p:cTn id="80" dur="1" fill="hold">
                                          <p:stCondLst>
                                            <p:cond delay="0"/>
                                          </p:stCondLst>
                                        </p:cTn>
                                        <p:tgtEl>
                                          <p:spTgt spid="83"/>
                                        </p:tgtEl>
                                        <p:attrNameLst>
                                          <p:attrName>style.visibility</p:attrName>
                                        </p:attrNameLst>
                                      </p:cBhvr>
                                      <p:to>
                                        <p:strVal val="visible"/>
                                      </p:to>
                                    </p:set>
                                    <p:anim calcmode="lin" valueType="num">
                                      <p:cBhvr>
                                        <p:cTn id="81" dur="500" fill="hold"/>
                                        <p:tgtEl>
                                          <p:spTgt spid="83"/>
                                        </p:tgtEl>
                                        <p:attrNameLst>
                                          <p:attrName>ppt_w</p:attrName>
                                        </p:attrNameLst>
                                      </p:cBhvr>
                                      <p:tavLst>
                                        <p:tav tm="0">
                                          <p:val>
                                            <p:fltVal val="0"/>
                                          </p:val>
                                        </p:tav>
                                        <p:tav tm="100000">
                                          <p:val>
                                            <p:strVal val="#ppt_w"/>
                                          </p:val>
                                        </p:tav>
                                      </p:tavLst>
                                    </p:anim>
                                    <p:anim calcmode="lin" valueType="num">
                                      <p:cBhvr>
                                        <p:cTn id="82" dur="500" fill="hold"/>
                                        <p:tgtEl>
                                          <p:spTgt spid="83"/>
                                        </p:tgtEl>
                                        <p:attrNameLst>
                                          <p:attrName>ppt_h</p:attrName>
                                        </p:attrNameLst>
                                      </p:cBhvr>
                                      <p:tavLst>
                                        <p:tav tm="0">
                                          <p:val>
                                            <p:fltVal val="0"/>
                                          </p:val>
                                        </p:tav>
                                        <p:tav tm="100000">
                                          <p:val>
                                            <p:strVal val="#ppt_h"/>
                                          </p:val>
                                        </p:tav>
                                      </p:tavLst>
                                    </p:anim>
                                    <p:anim calcmode="lin" valueType="num">
                                      <p:cBhvr>
                                        <p:cTn id="83" dur="500" fill="hold"/>
                                        <p:tgtEl>
                                          <p:spTgt spid="83"/>
                                        </p:tgtEl>
                                        <p:attrNameLst>
                                          <p:attrName>style.rotation</p:attrName>
                                        </p:attrNameLst>
                                      </p:cBhvr>
                                      <p:tavLst>
                                        <p:tav tm="0">
                                          <p:val>
                                            <p:fltVal val="360"/>
                                          </p:val>
                                        </p:tav>
                                        <p:tav tm="100000">
                                          <p:val>
                                            <p:fltVal val="0"/>
                                          </p:val>
                                        </p:tav>
                                      </p:tavLst>
                                    </p:anim>
                                    <p:animEffect transition="in" filter="fade">
                                      <p:cBhvr>
                                        <p:cTn id="84" dur="500"/>
                                        <p:tgtEl>
                                          <p:spTgt spid="83"/>
                                        </p:tgtEl>
                                      </p:cBhvr>
                                    </p:animEffect>
                                  </p:childTnLst>
                                </p:cTn>
                              </p:par>
                              <p:par>
                                <p:cTn id="85" presetID="49" presetClass="entr" presetSubtype="0" decel="100000" fill="hold" grpId="0" nodeType="withEffect">
                                  <p:stCondLst>
                                    <p:cond delay="2100"/>
                                  </p:stCondLst>
                                  <p:childTnLst>
                                    <p:set>
                                      <p:cBhvr>
                                        <p:cTn id="86" dur="1" fill="hold">
                                          <p:stCondLst>
                                            <p:cond delay="0"/>
                                          </p:stCondLst>
                                        </p:cTn>
                                        <p:tgtEl>
                                          <p:spTgt spid="84"/>
                                        </p:tgtEl>
                                        <p:attrNameLst>
                                          <p:attrName>style.visibility</p:attrName>
                                        </p:attrNameLst>
                                      </p:cBhvr>
                                      <p:to>
                                        <p:strVal val="visible"/>
                                      </p:to>
                                    </p:set>
                                    <p:anim calcmode="lin" valueType="num">
                                      <p:cBhvr>
                                        <p:cTn id="87" dur="500" fill="hold"/>
                                        <p:tgtEl>
                                          <p:spTgt spid="84"/>
                                        </p:tgtEl>
                                        <p:attrNameLst>
                                          <p:attrName>ppt_w</p:attrName>
                                        </p:attrNameLst>
                                      </p:cBhvr>
                                      <p:tavLst>
                                        <p:tav tm="0">
                                          <p:val>
                                            <p:fltVal val="0"/>
                                          </p:val>
                                        </p:tav>
                                        <p:tav tm="100000">
                                          <p:val>
                                            <p:strVal val="#ppt_w"/>
                                          </p:val>
                                        </p:tav>
                                      </p:tavLst>
                                    </p:anim>
                                    <p:anim calcmode="lin" valueType="num">
                                      <p:cBhvr>
                                        <p:cTn id="88" dur="500" fill="hold"/>
                                        <p:tgtEl>
                                          <p:spTgt spid="84"/>
                                        </p:tgtEl>
                                        <p:attrNameLst>
                                          <p:attrName>ppt_h</p:attrName>
                                        </p:attrNameLst>
                                      </p:cBhvr>
                                      <p:tavLst>
                                        <p:tav tm="0">
                                          <p:val>
                                            <p:fltVal val="0"/>
                                          </p:val>
                                        </p:tav>
                                        <p:tav tm="100000">
                                          <p:val>
                                            <p:strVal val="#ppt_h"/>
                                          </p:val>
                                        </p:tav>
                                      </p:tavLst>
                                    </p:anim>
                                    <p:anim calcmode="lin" valueType="num">
                                      <p:cBhvr>
                                        <p:cTn id="89" dur="500" fill="hold"/>
                                        <p:tgtEl>
                                          <p:spTgt spid="84"/>
                                        </p:tgtEl>
                                        <p:attrNameLst>
                                          <p:attrName>style.rotation</p:attrName>
                                        </p:attrNameLst>
                                      </p:cBhvr>
                                      <p:tavLst>
                                        <p:tav tm="0">
                                          <p:val>
                                            <p:fltVal val="360"/>
                                          </p:val>
                                        </p:tav>
                                        <p:tav tm="100000">
                                          <p:val>
                                            <p:fltVal val="0"/>
                                          </p:val>
                                        </p:tav>
                                      </p:tavLst>
                                    </p:anim>
                                    <p:animEffect transition="in" filter="fade">
                                      <p:cBhvr>
                                        <p:cTn id="90" dur="500"/>
                                        <p:tgtEl>
                                          <p:spTgt spid="84"/>
                                        </p:tgtEl>
                                      </p:cBhvr>
                                    </p:animEffect>
                                  </p:childTnLst>
                                </p:cTn>
                              </p:par>
                              <p:par>
                                <p:cTn id="91" presetID="8" presetClass="emph" presetSubtype="0" repeatCount="indefinite" fill="hold" grpId="1" nodeType="withEffect">
                                  <p:stCondLst>
                                    <p:cond delay="1250"/>
                                  </p:stCondLst>
                                  <p:childTnLst>
                                    <p:animRot by="21600000">
                                      <p:cBhvr>
                                        <p:cTn id="92" dur="13000" fill="hold"/>
                                        <p:tgtEl>
                                          <p:spTgt spid="76"/>
                                        </p:tgtEl>
                                        <p:attrNameLst>
                                          <p:attrName>r</p:attrName>
                                        </p:attrNameLst>
                                      </p:cBhvr>
                                    </p:animRot>
                                  </p:childTnLst>
                                </p:cTn>
                              </p:par>
                              <p:par>
                                <p:cTn id="93" presetID="8" presetClass="emph" presetSubtype="0" repeatCount="indefinite" fill="hold" grpId="1" nodeType="withEffect">
                                  <p:stCondLst>
                                    <p:cond delay="1250"/>
                                  </p:stCondLst>
                                  <p:childTnLst>
                                    <p:animRot by="-21600000">
                                      <p:cBhvr>
                                        <p:cTn id="94" dur="13000" fill="hold"/>
                                        <p:tgtEl>
                                          <p:spTgt spid="77"/>
                                        </p:tgtEl>
                                        <p:attrNameLst>
                                          <p:attrName>r</p:attrName>
                                        </p:attrNameLst>
                                      </p:cBhvr>
                                    </p:animRot>
                                  </p:childTnLst>
                                </p:cTn>
                              </p:par>
                              <p:par>
                                <p:cTn id="95" presetID="8" presetClass="emph" presetSubtype="0" repeatCount="indefinite" fill="hold" grpId="1" nodeType="withEffect">
                                  <p:stCondLst>
                                    <p:cond delay="1250"/>
                                  </p:stCondLst>
                                  <p:childTnLst>
                                    <p:animRot by="21600000">
                                      <p:cBhvr>
                                        <p:cTn id="96" dur="13000" fill="hold"/>
                                        <p:tgtEl>
                                          <p:spTgt spid="78"/>
                                        </p:tgtEl>
                                        <p:attrNameLst>
                                          <p:attrName>r</p:attrName>
                                        </p:attrNameLst>
                                      </p:cBhvr>
                                    </p:animRot>
                                  </p:childTnLst>
                                </p:cTn>
                              </p:par>
                              <p:par>
                                <p:cTn id="97" presetID="8" presetClass="emph" presetSubtype="0" repeatCount="indefinite" fill="hold" grpId="1" nodeType="withEffect">
                                  <p:stCondLst>
                                    <p:cond delay="1250"/>
                                  </p:stCondLst>
                                  <p:childTnLst>
                                    <p:animRot by="-21600000">
                                      <p:cBhvr>
                                        <p:cTn id="98" dur="13000" fill="hold"/>
                                        <p:tgtEl>
                                          <p:spTgt spid="79"/>
                                        </p:tgtEl>
                                        <p:attrNameLst>
                                          <p:attrName>r</p:attrName>
                                        </p:attrNameLst>
                                      </p:cBhvr>
                                    </p:animRot>
                                  </p:childTnLst>
                                </p:cTn>
                              </p:par>
                              <p:par>
                                <p:cTn id="99" presetID="8" presetClass="emph" presetSubtype="0" repeatCount="indefinite" fill="hold" grpId="1" nodeType="withEffect">
                                  <p:stCondLst>
                                    <p:cond delay="1250"/>
                                  </p:stCondLst>
                                  <p:childTnLst>
                                    <p:animRot by="21600000">
                                      <p:cBhvr>
                                        <p:cTn id="100" dur="13000" fill="hold"/>
                                        <p:tgtEl>
                                          <p:spTgt spid="80"/>
                                        </p:tgtEl>
                                        <p:attrNameLst>
                                          <p:attrName>r</p:attrName>
                                        </p:attrNameLst>
                                      </p:cBhvr>
                                    </p:animRot>
                                  </p:childTnLst>
                                </p:cTn>
                              </p:par>
                              <p:par>
                                <p:cTn id="101" presetID="8" presetClass="emph" presetSubtype="0" repeatCount="indefinite" fill="hold" grpId="1" nodeType="withEffect">
                                  <p:stCondLst>
                                    <p:cond delay="1250"/>
                                  </p:stCondLst>
                                  <p:childTnLst>
                                    <p:animRot by="-21600000">
                                      <p:cBhvr>
                                        <p:cTn id="102" dur="13000" fill="hold"/>
                                        <p:tgtEl>
                                          <p:spTgt spid="81"/>
                                        </p:tgtEl>
                                        <p:attrNameLst>
                                          <p:attrName>r</p:attrName>
                                        </p:attrNameLst>
                                      </p:cBhvr>
                                    </p:animRot>
                                  </p:childTnLst>
                                </p:cTn>
                              </p:par>
                              <p:par>
                                <p:cTn id="103" presetID="8" presetClass="emph" presetSubtype="0" repeatCount="indefinite" fill="hold" grpId="1" nodeType="withEffect">
                                  <p:stCondLst>
                                    <p:cond delay="1250"/>
                                  </p:stCondLst>
                                  <p:childTnLst>
                                    <p:animRot by="21600000">
                                      <p:cBhvr>
                                        <p:cTn id="104" dur="13000" fill="hold"/>
                                        <p:tgtEl>
                                          <p:spTgt spid="82"/>
                                        </p:tgtEl>
                                        <p:attrNameLst>
                                          <p:attrName>r</p:attrName>
                                        </p:attrNameLst>
                                      </p:cBhvr>
                                    </p:animRot>
                                  </p:childTnLst>
                                </p:cTn>
                              </p:par>
                              <p:par>
                                <p:cTn id="105" presetID="8" presetClass="emph" presetSubtype="0" repeatCount="indefinite" fill="hold" grpId="1" nodeType="withEffect">
                                  <p:stCondLst>
                                    <p:cond delay="1250"/>
                                  </p:stCondLst>
                                  <p:childTnLst>
                                    <p:animRot by="-21600000">
                                      <p:cBhvr>
                                        <p:cTn id="106" dur="13000" fill="hold"/>
                                        <p:tgtEl>
                                          <p:spTgt spid="83"/>
                                        </p:tgtEl>
                                        <p:attrNameLst>
                                          <p:attrName>r</p:attrName>
                                        </p:attrNameLst>
                                      </p:cBhvr>
                                    </p:animRot>
                                  </p:childTnLst>
                                </p:cTn>
                              </p:par>
                              <p:par>
                                <p:cTn id="107" presetID="8" presetClass="emph" presetSubtype="0" repeatCount="indefinite" fill="hold" grpId="1" nodeType="withEffect">
                                  <p:stCondLst>
                                    <p:cond delay="1250"/>
                                  </p:stCondLst>
                                  <p:childTnLst>
                                    <p:animRot by="21600000">
                                      <p:cBhvr>
                                        <p:cTn id="108" dur="13000" fill="hold"/>
                                        <p:tgtEl>
                                          <p:spTgt spid="84"/>
                                        </p:tgtEl>
                                        <p:attrNameLst>
                                          <p:attrName>r</p:attrName>
                                        </p:attrNameLst>
                                      </p:cBhvr>
                                    </p:animRot>
                                  </p:childTnLst>
                                </p:cTn>
                              </p:par>
                              <p:par>
                                <p:cTn id="109" presetID="2" presetClass="entr" presetSubtype="8" decel="100000" fill="hold" grpId="0" nodeType="withEffect">
                                  <p:stCondLst>
                                    <p:cond delay="100"/>
                                  </p:stCondLst>
                                  <p:childTnLst>
                                    <p:set>
                                      <p:cBhvr>
                                        <p:cTn id="110" dur="1" fill="hold">
                                          <p:stCondLst>
                                            <p:cond delay="0"/>
                                          </p:stCondLst>
                                        </p:cTn>
                                        <p:tgtEl>
                                          <p:spTgt spid="86"/>
                                        </p:tgtEl>
                                        <p:attrNameLst>
                                          <p:attrName>style.visibility</p:attrName>
                                        </p:attrNameLst>
                                      </p:cBhvr>
                                      <p:to>
                                        <p:strVal val="visible"/>
                                      </p:to>
                                    </p:set>
                                    <p:anim calcmode="lin" valueType="num">
                                      <p:cBhvr additive="base">
                                        <p:cTn id="111" dur="1500" fill="hold"/>
                                        <p:tgtEl>
                                          <p:spTgt spid="86"/>
                                        </p:tgtEl>
                                        <p:attrNameLst>
                                          <p:attrName>ppt_x</p:attrName>
                                        </p:attrNameLst>
                                      </p:cBhvr>
                                      <p:tavLst>
                                        <p:tav tm="0">
                                          <p:val>
                                            <p:strVal val="0-#ppt_w/2"/>
                                          </p:val>
                                        </p:tav>
                                        <p:tav tm="100000">
                                          <p:val>
                                            <p:strVal val="#ppt_x"/>
                                          </p:val>
                                        </p:tav>
                                      </p:tavLst>
                                    </p:anim>
                                    <p:anim calcmode="lin" valueType="num">
                                      <p:cBhvr additive="base">
                                        <p:cTn id="112" dur="1500" fill="hold"/>
                                        <p:tgtEl>
                                          <p:spTgt spid="86"/>
                                        </p:tgtEl>
                                        <p:attrNameLst>
                                          <p:attrName>ppt_y</p:attrName>
                                        </p:attrNameLst>
                                      </p:cBhvr>
                                      <p:tavLst>
                                        <p:tav tm="0">
                                          <p:val>
                                            <p:strVal val="#ppt_y"/>
                                          </p:val>
                                        </p:tav>
                                        <p:tav tm="100000">
                                          <p:val>
                                            <p:strVal val="#ppt_y"/>
                                          </p:val>
                                        </p:tav>
                                      </p:tavLst>
                                    </p:anim>
                                  </p:childTnLst>
                                </p:cTn>
                              </p:par>
                              <p:par>
                                <p:cTn id="113" presetID="2" presetClass="entr" presetSubtype="8" decel="100000" fill="hold" grpId="0" nodeType="withEffect">
                                  <p:stCondLst>
                                    <p:cond delay="500"/>
                                  </p:stCondLst>
                                  <p:childTnLst>
                                    <p:set>
                                      <p:cBhvr>
                                        <p:cTn id="114" dur="1" fill="hold">
                                          <p:stCondLst>
                                            <p:cond delay="0"/>
                                          </p:stCondLst>
                                        </p:cTn>
                                        <p:tgtEl>
                                          <p:spTgt spid="87"/>
                                        </p:tgtEl>
                                        <p:attrNameLst>
                                          <p:attrName>style.visibility</p:attrName>
                                        </p:attrNameLst>
                                      </p:cBhvr>
                                      <p:to>
                                        <p:strVal val="visible"/>
                                      </p:to>
                                    </p:set>
                                    <p:anim calcmode="lin" valueType="num">
                                      <p:cBhvr additive="base">
                                        <p:cTn id="115" dur="1500" fill="hold"/>
                                        <p:tgtEl>
                                          <p:spTgt spid="87"/>
                                        </p:tgtEl>
                                        <p:attrNameLst>
                                          <p:attrName>ppt_x</p:attrName>
                                        </p:attrNameLst>
                                      </p:cBhvr>
                                      <p:tavLst>
                                        <p:tav tm="0">
                                          <p:val>
                                            <p:strVal val="0-#ppt_w/2"/>
                                          </p:val>
                                        </p:tav>
                                        <p:tav tm="100000">
                                          <p:val>
                                            <p:strVal val="#ppt_x"/>
                                          </p:val>
                                        </p:tav>
                                      </p:tavLst>
                                    </p:anim>
                                    <p:anim calcmode="lin" valueType="num">
                                      <p:cBhvr additive="base">
                                        <p:cTn id="116" dur="15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7" grpId="0" animBg="1"/>
      <p:bldP spid="48" grpId="0" animBg="1"/>
      <p:bldP spid="47" grpId="0" animBg="1"/>
      <p:bldP spid="86" grpId="0" animBg="1"/>
      <p:bldP spid="50" grpId="0"/>
      <p:bldP spid="5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23B5958D-0D06-4F27-A18A-7CEB2DA5C4B5}"/>
              </a:ext>
            </a:extLst>
          </p:cNvPr>
          <p:cNvGrpSpPr/>
          <p:nvPr/>
        </p:nvGrpSpPr>
        <p:grpSpPr>
          <a:xfrm>
            <a:off x="1226242" y="6068568"/>
            <a:ext cx="2961337" cy="3686752"/>
            <a:chOff x="6332898" y="3541839"/>
            <a:chExt cx="3583218" cy="4460970"/>
          </a:xfrm>
        </p:grpSpPr>
        <p:sp>
          <p:nvSpPr>
            <p:cNvPr id="3" name="Rectangle: Rounded Corners 2">
              <a:extLst>
                <a:ext uri="{FF2B5EF4-FFF2-40B4-BE49-F238E27FC236}">
                  <a16:creationId xmlns:a16="http://schemas.microsoft.com/office/drawing/2014/main" id="{A6ECD437-BB8A-4262-BE7C-0672B42C4125}"/>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 name="Rectangle: Rounded Corners 3">
              <a:extLst>
                <a:ext uri="{FF2B5EF4-FFF2-40B4-BE49-F238E27FC236}">
                  <a16:creationId xmlns:a16="http://schemas.microsoft.com/office/drawing/2014/main" id="{45D5951C-F699-49FC-A5C7-A52302CEE190}"/>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 name="Rectangle: Rounded Corners 4">
              <a:extLst>
                <a:ext uri="{FF2B5EF4-FFF2-40B4-BE49-F238E27FC236}">
                  <a16:creationId xmlns:a16="http://schemas.microsoft.com/office/drawing/2014/main" id="{4F8F36F3-7D7B-4996-9774-C07EDEDD3339}"/>
                </a:ext>
              </a:extLst>
            </p:cNvPr>
            <p:cNvSpPr/>
            <p:nvPr/>
          </p:nvSpPr>
          <p:spPr>
            <a:xfrm rot="16200000">
              <a:off x="5698557" y="4743623"/>
              <a:ext cx="4055427" cy="2057400"/>
            </a:xfrm>
            <a:prstGeom prst="roundRect">
              <a:avLst>
                <a:gd name="adj" fmla="val 50000"/>
              </a:avLst>
            </a:prstGeom>
            <a:gradFill flip="none" rotWithShape="1">
              <a:gsLst>
                <a:gs pos="100000">
                  <a:schemeClr val="bg2">
                    <a:lumMod val="50000"/>
                  </a:schemeClr>
                </a:gs>
                <a:gs pos="0">
                  <a:schemeClr val="accent1"/>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 name="Rectangle: Rounded Corners 5">
              <a:extLst>
                <a:ext uri="{FF2B5EF4-FFF2-40B4-BE49-F238E27FC236}">
                  <a16:creationId xmlns:a16="http://schemas.microsoft.com/office/drawing/2014/main" id="{8FE38E03-7015-4F3D-987B-F0B86167FA7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8" name="Rectangle: Rounded Corners 7">
              <a:extLst>
                <a:ext uri="{FF2B5EF4-FFF2-40B4-BE49-F238E27FC236}">
                  <a16:creationId xmlns:a16="http://schemas.microsoft.com/office/drawing/2014/main" id="{F0B46E02-EAF2-413C-8D29-7DBD34DD10C3}"/>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7" name="TextBox 6">
              <a:extLst>
                <a:ext uri="{FF2B5EF4-FFF2-40B4-BE49-F238E27FC236}">
                  <a16:creationId xmlns:a16="http://schemas.microsoft.com/office/drawing/2014/main" id="{E60E4729-514C-4BBA-A158-2D895A1360FE}"/>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11" name="Group 10">
            <a:extLst>
              <a:ext uri="{FF2B5EF4-FFF2-40B4-BE49-F238E27FC236}">
                <a16:creationId xmlns:a16="http://schemas.microsoft.com/office/drawing/2014/main" id="{CBBD08DD-53CE-4AAA-A3FA-BA8183BDB576}"/>
              </a:ext>
            </a:extLst>
          </p:cNvPr>
          <p:cNvGrpSpPr/>
          <p:nvPr/>
        </p:nvGrpSpPr>
        <p:grpSpPr>
          <a:xfrm>
            <a:off x="8583771" y="6068568"/>
            <a:ext cx="2961337" cy="3686752"/>
            <a:chOff x="6332898" y="3541839"/>
            <a:chExt cx="3583218" cy="4460970"/>
          </a:xfrm>
        </p:grpSpPr>
        <p:sp>
          <p:nvSpPr>
            <p:cNvPr id="12" name="Rectangle: Rounded Corners 11">
              <a:extLst>
                <a:ext uri="{FF2B5EF4-FFF2-40B4-BE49-F238E27FC236}">
                  <a16:creationId xmlns:a16="http://schemas.microsoft.com/office/drawing/2014/main" id="{E50CAFB7-2CBC-40D3-9E0A-9D687DE09058}"/>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3" name="Rectangle: Rounded Corners 12">
              <a:extLst>
                <a:ext uri="{FF2B5EF4-FFF2-40B4-BE49-F238E27FC236}">
                  <a16:creationId xmlns:a16="http://schemas.microsoft.com/office/drawing/2014/main" id="{DB5DBDE2-9461-497F-8AF4-279DFD616B6A}"/>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4" name="Rectangle: Rounded Corners 13">
              <a:extLst>
                <a:ext uri="{FF2B5EF4-FFF2-40B4-BE49-F238E27FC236}">
                  <a16:creationId xmlns:a16="http://schemas.microsoft.com/office/drawing/2014/main" id="{C06852DA-F61D-4C1A-A619-057744687A8A}"/>
                </a:ext>
              </a:extLst>
            </p:cNvPr>
            <p:cNvSpPr/>
            <p:nvPr/>
          </p:nvSpPr>
          <p:spPr>
            <a:xfrm rot="16200000">
              <a:off x="5698557" y="4743623"/>
              <a:ext cx="4055427" cy="2057400"/>
            </a:xfrm>
            <a:prstGeom prst="roundRect">
              <a:avLst>
                <a:gd name="adj" fmla="val 50000"/>
              </a:avLst>
            </a:prstGeom>
            <a:gradFill flip="none" rotWithShape="1">
              <a:gsLst>
                <a:gs pos="100000">
                  <a:schemeClr val="accent6">
                    <a:lumMod val="75000"/>
                  </a:schemeClr>
                </a:gs>
                <a:gs pos="0">
                  <a:schemeClr val="accent2"/>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5" name="Rectangle: Rounded Corners 14">
              <a:extLst>
                <a:ext uri="{FF2B5EF4-FFF2-40B4-BE49-F238E27FC236}">
                  <a16:creationId xmlns:a16="http://schemas.microsoft.com/office/drawing/2014/main" id="{5A44AB15-4776-4EC1-B522-317F24340D0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6" name="Rectangle: Rounded Corners 15">
              <a:extLst>
                <a:ext uri="{FF2B5EF4-FFF2-40B4-BE49-F238E27FC236}">
                  <a16:creationId xmlns:a16="http://schemas.microsoft.com/office/drawing/2014/main" id="{E379AF7C-5BB8-41E2-93F2-F6B45C0037DA}"/>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7" name="TextBox 16">
              <a:extLst>
                <a:ext uri="{FF2B5EF4-FFF2-40B4-BE49-F238E27FC236}">
                  <a16:creationId xmlns:a16="http://schemas.microsoft.com/office/drawing/2014/main" id="{F08CD721-DEB9-4032-B489-D290BA645725}"/>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25" name="Group 24">
            <a:extLst>
              <a:ext uri="{FF2B5EF4-FFF2-40B4-BE49-F238E27FC236}">
                <a16:creationId xmlns:a16="http://schemas.microsoft.com/office/drawing/2014/main" id="{D3C84F65-9736-4663-B2CB-168EBD8E1E0B}"/>
              </a:ext>
            </a:extLst>
          </p:cNvPr>
          <p:cNvGrpSpPr/>
          <p:nvPr/>
        </p:nvGrpSpPr>
        <p:grpSpPr>
          <a:xfrm>
            <a:off x="15941300" y="6068568"/>
            <a:ext cx="2961337" cy="3686752"/>
            <a:chOff x="6332898" y="3541839"/>
            <a:chExt cx="3583218" cy="4460970"/>
          </a:xfrm>
        </p:grpSpPr>
        <p:sp>
          <p:nvSpPr>
            <p:cNvPr id="26" name="Rectangle: Rounded Corners 25">
              <a:extLst>
                <a:ext uri="{FF2B5EF4-FFF2-40B4-BE49-F238E27FC236}">
                  <a16:creationId xmlns:a16="http://schemas.microsoft.com/office/drawing/2014/main" id="{551A8DAE-AF0A-47E9-A87B-9757D632BE4E}"/>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7" name="Rectangle: Rounded Corners 26">
              <a:extLst>
                <a:ext uri="{FF2B5EF4-FFF2-40B4-BE49-F238E27FC236}">
                  <a16:creationId xmlns:a16="http://schemas.microsoft.com/office/drawing/2014/main" id="{57BAC546-81C8-4B7A-9499-3CB6A9206E1D}"/>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8" name="Rectangle: Rounded Corners 27">
              <a:extLst>
                <a:ext uri="{FF2B5EF4-FFF2-40B4-BE49-F238E27FC236}">
                  <a16:creationId xmlns:a16="http://schemas.microsoft.com/office/drawing/2014/main" id="{21782C67-D721-4A4D-8191-44EA6E991F9D}"/>
                </a:ext>
              </a:extLst>
            </p:cNvPr>
            <p:cNvSpPr/>
            <p:nvPr/>
          </p:nvSpPr>
          <p:spPr>
            <a:xfrm rot="16200000">
              <a:off x="5698557" y="4743623"/>
              <a:ext cx="4055427" cy="2057400"/>
            </a:xfrm>
            <a:prstGeom prst="roundRect">
              <a:avLst>
                <a:gd name="adj" fmla="val 50000"/>
              </a:avLst>
            </a:prstGeom>
            <a:gradFill flip="none" rotWithShape="1">
              <a:gsLst>
                <a:gs pos="100000">
                  <a:schemeClr val="accent5"/>
                </a:gs>
                <a:gs pos="0">
                  <a:schemeClr val="bg2">
                    <a:lumMod val="50000"/>
                  </a:schemeClr>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9" name="Rectangle: Rounded Corners 28">
              <a:extLst>
                <a:ext uri="{FF2B5EF4-FFF2-40B4-BE49-F238E27FC236}">
                  <a16:creationId xmlns:a16="http://schemas.microsoft.com/office/drawing/2014/main" id="{7F61DAD5-DA5A-419D-922F-636BD4B1DF7B}"/>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0" name="Rectangle: Rounded Corners 29">
              <a:extLst>
                <a:ext uri="{FF2B5EF4-FFF2-40B4-BE49-F238E27FC236}">
                  <a16:creationId xmlns:a16="http://schemas.microsoft.com/office/drawing/2014/main" id="{86AA9181-2D07-4F59-8949-A88620843732}"/>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1" name="TextBox 30">
              <a:extLst>
                <a:ext uri="{FF2B5EF4-FFF2-40B4-BE49-F238E27FC236}">
                  <a16:creationId xmlns:a16="http://schemas.microsoft.com/office/drawing/2014/main" id="{FAFB2BE3-CDAF-49A5-81B5-DDF5C1084501}"/>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sp>
        <p:nvSpPr>
          <p:cNvPr id="32" name="TextBox 31">
            <a:extLst>
              <a:ext uri="{FF2B5EF4-FFF2-40B4-BE49-F238E27FC236}">
                <a16:creationId xmlns:a16="http://schemas.microsoft.com/office/drawing/2014/main" id="{FD7CCBBF-A40A-47B0-B564-FB322AE77077}"/>
              </a:ext>
            </a:extLst>
          </p:cNvPr>
          <p:cNvSpPr txBox="1"/>
          <p:nvPr/>
        </p:nvSpPr>
        <p:spPr>
          <a:xfrm>
            <a:off x="4811492" y="123155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grpSp>
        <p:nvGrpSpPr>
          <p:cNvPr id="33" name="Group 32">
            <a:extLst>
              <a:ext uri="{FF2B5EF4-FFF2-40B4-BE49-F238E27FC236}">
                <a16:creationId xmlns:a16="http://schemas.microsoft.com/office/drawing/2014/main" id="{DA7EB7B7-CCBD-4BB0-9644-7C1FB5D761D7}"/>
              </a:ext>
            </a:extLst>
          </p:cNvPr>
          <p:cNvGrpSpPr/>
          <p:nvPr/>
        </p:nvGrpSpPr>
        <p:grpSpPr>
          <a:xfrm>
            <a:off x="4272874" y="5773267"/>
            <a:ext cx="4392172" cy="4277352"/>
            <a:chOff x="9859815" y="5043975"/>
            <a:chExt cx="4392172" cy="4277352"/>
          </a:xfrm>
        </p:grpSpPr>
        <p:sp>
          <p:nvSpPr>
            <p:cNvPr id="34" name="TextBox 33">
              <a:extLst>
                <a:ext uri="{FF2B5EF4-FFF2-40B4-BE49-F238E27FC236}">
                  <a16:creationId xmlns:a16="http://schemas.microsoft.com/office/drawing/2014/main" id="{0F8AB0C2-DE74-458D-97E3-5272AF00C2F5}"/>
                </a:ext>
              </a:extLst>
            </p:cNvPr>
            <p:cNvSpPr txBox="1"/>
            <p:nvPr/>
          </p:nvSpPr>
          <p:spPr>
            <a:xfrm>
              <a:off x="10248085"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SEO Analysis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35" name="TextBox 34">
              <a:extLst>
                <a:ext uri="{FF2B5EF4-FFF2-40B4-BE49-F238E27FC236}">
                  <a16:creationId xmlns:a16="http://schemas.microsoft.com/office/drawing/2014/main" id="{99A2CCAE-8812-47DF-8EE2-0F6C24F689EF}"/>
                </a:ext>
              </a:extLst>
            </p:cNvPr>
            <p:cNvSpPr txBox="1"/>
            <p:nvPr/>
          </p:nvSpPr>
          <p:spPr>
            <a:xfrm>
              <a:off x="10248085"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one</a:t>
              </a:r>
              <a:endParaRPr lang="en-US" dirty="0">
                <a:solidFill>
                  <a:schemeClr val="tx1">
                    <a:lumMod val="90000"/>
                    <a:lumOff val="10000"/>
                  </a:schemeClr>
                </a:solidFill>
              </a:endParaRPr>
            </a:p>
          </p:txBody>
        </p:sp>
        <p:sp>
          <p:nvSpPr>
            <p:cNvPr id="36" name="Isosceles Triangle 35">
              <a:extLst>
                <a:ext uri="{FF2B5EF4-FFF2-40B4-BE49-F238E27FC236}">
                  <a16:creationId xmlns:a16="http://schemas.microsoft.com/office/drawing/2014/main" id="{FED90BFB-79E1-48F3-A187-40B34F923D6E}"/>
                </a:ext>
              </a:extLst>
            </p:cNvPr>
            <p:cNvSpPr/>
            <p:nvPr/>
          </p:nvSpPr>
          <p:spPr>
            <a:xfrm rot="5400000">
              <a:off x="9789385"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7" name="TextBox 36">
              <a:extLst>
                <a:ext uri="{FF2B5EF4-FFF2-40B4-BE49-F238E27FC236}">
                  <a16:creationId xmlns:a16="http://schemas.microsoft.com/office/drawing/2014/main" id="{CB91ACEC-3D69-4305-A3A6-9CC014AD5710}"/>
                </a:ext>
              </a:extLst>
            </p:cNvPr>
            <p:cNvSpPr txBox="1"/>
            <p:nvPr/>
          </p:nvSpPr>
          <p:spPr>
            <a:xfrm>
              <a:off x="10248084" y="5897953"/>
              <a:ext cx="2867840" cy="923330"/>
            </a:xfrm>
            <a:prstGeom prst="rect">
              <a:avLst/>
            </a:prstGeom>
            <a:noFill/>
          </p:spPr>
          <p:txBody>
            <a:bodyPr wrap="square" rtlCol="0" anchor="ctr">
              <a:spAutoFit/>
            </a:bodyPr>
            <a:lstStyle/>
            <a:p>
              <a:r>
                <a:rPr lang="en-US" sz="5400" b="1" dirty="0">
                  <a:solidFill>
                    <a:schemeClr val="accent1"/>
                  </a:solidFill>
                  <a:latin typeface="+mj-lt"/>
                </a:rPr>
                <a:t>4’570</a:t>
              </a:r>
            </a:p>
          </p:txBody>
        </p:sp>
      </p:grpSp>
      <p:grpSp>
        <p:nvGrpSpPr>
          <p:cNvPr id="38" name="Group 37">
            <a:extLst>
              <a:ext uri="{FF2B5EF4-FFF2-40B4-BE49-F238E27FC236}">
                <a16:creationId xmlns:a16="http://schemas.microsoft.com/office/drawing/2014/main" id="{BC0C00CE-B67A-48CF-98A8-DDBFF50C3258}"/>
              </a:ext>
            </a:extLst>
          </p:cNvPr>
          <p:cNvGrpSpPr/>
          <p:nvPr/>
        </p:nvGrpSpPr>
        <p:grpSpPr>
          <a:xfrm>
            <a:off x="11739822" y="5603619"/>
            <a:ext cx="4392171" cy="4277352"/>
            <a:chOff x="14764494" y="5043975"/>
            <a:chExt cx="4392171" cy="4277352"/>
          </a:xfrm>
        </p:grpSpPr>
        <p:sp>
          <p:nvSpPr>
            <p:cNvPr id="39" name="TextBox 38">
              <a:extLst>
                <a:ext uri="{FF2B5EF4-FFF2-40B4-BE49-F238E27FC236}">
                  <a16:creationId xmlns:a16="http://schemas.microsoft.com/office/drawing/2014/main" id="{06A36040-6DCB-4862-BF98-3B00D77F13FB}"/>
                </a:ext>
              </a:extLst>
            </p:cNvPr>
            <p:cNvSpPr txBox="1"/>
            <p:nvPr/>
          </p:nvSpPr>
          <p:spPr>
            <a:xfrm>
              <a:off x="15152763"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Social Groups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0" name="TextBox 39">
              <a:extLst>
                <a:ext uri="{FF2B5EF4-FFF2-40B4-BE49-F238E27FC236}">
                  <a16:creationId xmlns:a16="http://schemas.microsoft.com/office/drawing/2014/main" id="{DE79DCE2-70C6-461A-8E7F-C94840BE3051}"/>
                </a:ext>
              </a:extLst>
            </p:cNvPr>
            <p:cNvSpPr txBox="1"/>
            <p:nvPr/>
          </p:nvSpPr>
          <p:spPr>
            <a:xfrm>
              <a:off x="15152763"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two</a:t>
              </a:r>
              <a:endParaRPr lang="en-US" dirty="0">
                <a:solidFill>
                  <a:schemeClr val="tx1">
                    <a:lumMod val="90000"/>
                    <a:lumOff val="10000"/>
                  </a:schemeClr>
                </a:solidFill>
              </a:endParaRPr>
            </a:p>
          </p:txBody>
        </p:sp>
        <p:sp>
          <p:nvSpPr>
            <p:cNvPr id="41" name="Isosceles Triangle 40">
              <a:extLst>
                <a:ext uri="{FF2B5EF4-FFF2-40B4-BE49-F238E27FC236}">
                  <a16:creationId xmlns:a16="http://schemas.microsoft.com/office/drawing/2014/main" id="{1852578E-6EC5-4B03-A7DF-B1D275F4D015}"/>
                </a:ext>
              </a:extLst>
            </p:cNvPr>
            <p:cNvSpPr/>
            <p:nvPr/>
          </p:nvSpPr>
          <p:spPr>
            <a:xfrm rot="5400000">
              <a:off x="14694064"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2" name="TextBox 41">
              <a:extLst>
                <a:ext uri="{FF2B5EF4-FFF2-40B4-BE49-F238E27FC236}">
                  <a16:creationId xmlns:a16="http://schemas.microsoft.com/office/drawing/2014/main" id="{DCBE964C-3900-4CBD-A6A5-BA9A36FDCEAF}"/>
                </a:ext>
              </a:extLst>
            </p:cNvPr>
            <p:cNvSpPr txBox="1"/>
            <p:nvPr/>
          </p:nvSpPr>
          <p:spPr>
            <a:xfrm>
              <a:off x="15152762" y="5897953"/>
              <a:ext cx="2867840" cy="923330"/>
            </a:xfrm>
            <a:prstGeom prst="rect">
              <a:avLst/>
            </a:prstGeom>
            <a:noFill/>
          </p:spPr>
          <p:txBody>
            <a:bodyPr wrap="square" rtlCol="0" anchor="ctr">
              <a:spAutoFit/>
            </a:bodyPr>
            <a:lstStyle/>
            <a:p>
              <a:r>
                <a:rPr lang="en-US" sz="5400" b="1" dirty="0">
                  <a:solidFill>
                    <a:schemeClr val="accent1"/>
                  </a:solidFill>
                  <a:latin typeface="+mj-lt"/>
                </a:rPr>
                <a:t>2’210</a:t>
              </a:r>
            </a:p>
          </p:txBody>
        </p:sp>
      </p:grpSp>
      <p:grpSp>
        <p:nvGrpSpPr>
          <p:cNvPr id="43" name="Group 42">
            <a:extLst>
              <a:ext uri="{FF2B5EF4-FFF2-40B4-BE49-F238E27FC236}">
                <a16:creationId xmlns:a16="http://schemas.microsoft.com/office/drawing/2014/main" id="{60B4A7C0-D891-41F8-989F-9397553112BA}"/>
              </a:ext>
            </a:extLst>
          </p:cNvPr>
          <p:cNvGrpSpPr/>
          <p:nvPr/>
        </p:nvGrpSpPr>
        <p:grpSpPr>
          <a:xfrm>
            <a:off x="19107783" y="5433971"/>
            <a:ext cx="4392171" cy="4277352"/>
            <a:chOff x="19248880" y="5043975"/>
            <a:chExt cx="4392171" cy="4277352"/>
          </a:xfrm>
        </p:grpSpPr>
        <p:sp>
          <p:nvSpPr>
            <p:cNvPr id="44" name="TextBox 43">
              <a:extLst>
                <a:ext uri="{FF2B5EF4-FFF2-40B4-BE49-F238E27FC236}">
                  <a16:creationId xmlns:a16="http://schemas.microsoft.com/office/drawing/2014/main" id="{7E3C3BFB-FA03-43FA-9534-C2FE2842AA9C}"/>
                </a:ext>
              </a:extLst>
            </p:cNvPr>
            <p:cNvSpPr txBox="1"/>
            <p:nvPr/>
          </p:nvSpPr>
          <p:spPr>
            <a:xfrm>
              <a:off x="19637149"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Direct Web</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5" name="Isosceles Triangle 44">
              <a:extLst>
                <a:ext uri="{FF2B5EF4-FFF2-40B4-BE49-F238E27FC236}">
                  <a16:creationId xmlns:a16="http://schemas.microsoft.com/office/drawing/2014/main" id="{FA1DE142-59CE-454E-AA71-68E8D71F659A}"/>
                </a:ext>
              </a:extLst>
            </p:cNvPr>
            <p:cNvSpPr/>
            <p:nvPr/>
          </p:nvSpPr>
          <p:spPr>
            <a:xfrm rot="5400000">
              <a:off x="19178450"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6" name="TextBox 45">
              <a:extLst>
                <a:ext uri="{FF2B5EF4-FFF2-40B4-BE49-F238E27FC236}">
                  <a16:creationId xmlns:a16="http://schemas.microsoft.com/office/drawing/2014/main" id="{65D21A85-AA4C-407E-ACF9-04F1322FBE7C}"/>
                </a:ext>
              </a:extLst>
            </p:cNvPr>
            <p:cNvSpPr txBox="1"/>
            <p:nvPr/>
          </p:nvSpPr>
          <p:spPr>
            <a:xfrm>
              <a:off x="19637149" y="5897953"/>
              <a:ext cx="2867840" cy="923330"/>
            </a:xfrm>
            <a:prstGeom prst="rect">
              <a:avLst/>
            </a:prstGeom>
            <a:noFill/>
          </p:spPr>
          <p:txBody>
            <a:bodyPr wrap="square" rtlCol="0" anchor="ctr">
              <a:spAutoFit/>
            </a:bodyPr>
            <a:lstStyle/>
            <a:p>
              <a:r>
                <a:rPr lang="en-US" sz="5400" b="1" dirty="0">
                  <a:solidFill>
                    <a:schemeClr val="accent1"/>
                  </a:solidFill>
                  <a:latin typeface="+mj-lt"/>
                </a:rPr>
                <a:t>587</a:t>
              </a:r>
            </a:p>
          </p:txBody>
        </p:sp>
        <p:sp>
          <p:nvSpPr>
            <p:cNvPr id="47" name="TextBox 46">
              <a:extLst>
                <a:ext uri="{FF2B5EF4-FFF2-40B4-BE49-F238E27FC236}">
                  <a16:creationId xmlns:a16="http://schemas.microsoft.com/office/drawing/2014/main" id="{B8A99408-26CD-457B-8C49-D89C18AAE88B}"/>
                </a:ext>
              </a:extLst>
            </p:cNvPr>
            <p:cNvSpPr txBox="1"/>
            <p:nvPr/>
          </p:nvSpPr>
          <p:spPr>
            <a:xfrm>
              <a:off x="19637149"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three</a:t>
              </a:r>
              <a:endParaRPr lang="en-US" dirty="0">
                <a:solidFill>
                  <a:schemeClr val="tx1">
                    <a:lumMod val="90000"/>
                    <a:lumOff val="10000"/>
                  </a:schemeClr>
                </a:solidFill>
              </a:endParaRPr>
            </a:p>
          </p:txBody>
        </p:sp>
      </p:grpSp>
      <p:sp>
        <p:nvSpPr>
          <p:cNvPr id="48" name="TextBox 47">
            <a:extLst>
              <a:ext uri="{FF2B5EF4-FFF2-40B4-BE49-F238E27FC236}">
                <a16:creationId xmlns:a16="http://schemas.microsoft.com/office/drawing/2014/main" id="{9AD556C6-8083-4DDE-85BD-C9C59161CFD4}"/>
              </a:ext>
            </a:extLst>
          </p:cNvPr>
          <p:cNvSpPr txBox="1"/>
          <p:nvPr/>
        </p:nvSpPr>
        <p:spPr>
          <a:xfrm>
            <a:off x="7661924" y="3314350"/>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14150564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14:bounceEnd="60000">
                                          <p:cBhvr additive="base">
                                            <p:cTn id="15"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ppt_x"/>
                                              </p:val>
                                            </p:tav>
                                            <p:tav tm="100000">
                                              <p:val>
                                                <p:strVal val="#ppt_x"/>
                                              </p:val>
                                            </p:tav>
                                          </p:tavLst>
                                        </p:anim>
                                        <p:anim calcmode="lin" valueType="num">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1563688" y="1295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718666"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6878638" y="1295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11037199"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12193588" y="1295400"/>
            <a:ext cx="5314950" cy="11049000"/>
          </a:xfrm>
          <a:prstGeom prst="chevron">
            <a:avLst>
              <a:gd name="adj" fmla="val 0"/>
            </a:avLst>
          </a:prstGeom>
          <a:solidFill>
            <a:schemeClr val="tx1"/>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16337817"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17508538" y="1295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21638435"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979C6BDE-99A6-4863-B4C5-B9D71905F617}"/>
              </a:ext>
            </a:extLst>
          </p:cNvPr>
          <p:cNvSpPr txBox="1"/>
          <p:nvPr/>
        </p:nvSpPr>
        <p:spPr>
          <a:xfrm>
            <a:off x="2588408"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46" name="TextBox 145">
            <a:extLst>
              <a:ext uri="{FF2B5EF4-FFF2-40B4-BE49-F238E27FC236}">
                <a16:creationId xmlns:a16="http://schemas.microsoft.com/office/drawing/2014/main" id="{BC490CB8-E9E9-4ED9-A86B-F64185F912F5}"/>
              </a:ext>
            </a:extLst>
          </p:cNvPr>
          <p:cNvSpPr txBox="1"/>
          <p:nvPr/>
        </p:nvSpPr>
        <p:spPr>
          <a:xfrm>
            <a:off x="2588406"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147" name="Rectangle 146">
            <a:extLst>
              <a:ext uri="{FF2B5EF4-FFF2-40B4-BE49-F238E27FC236}">
                <a16:creationId xmlns:a16="http://schemas.microsoft.com/office/drawing/2014/main" id="{10DC76FA-88A1-42C5-8DEC-84EC546DE421}"/>
              </a:ext>
            </a:extLst>
          </p:cNvPr>
          <p:cNvSpPr/>
          <p:nvPr/>
        </p:nvSpPr>
        <p:spPr>
          <a:xfrm>
            <a:off x="2588407"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u</a:t>
            </a:r>
          </a:p>
        </p:txBody>
      </p:sp>
      <p:sp>
        <p:nvSpPr>
          <p:cNvPr id="149" name="TextBox 148">
            <a:extLst>
              <a:ext uri="{FF2B5EF4-FFF2-40B4-BE49-F238E27FC236}">
                <a16:creationId xmlns:a16="http://schemas.microsoft.com/office/drawing/2014/main" id="{1090A67F-4640-4AE7-967E-1E5CA4267913}"/>
              </a:ext>
            </a:extLst>
          </p:cNvPr>
          <p:cNvSpPr txBox="1"/>
          <p:nvPr/>
        </p:nvSpPr>
        <p:spPr>
          <a:xfrm>
            <a:off x="7943315"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0" name="TextBox 149">
            <a:extLst>
              <a:ext uri="{FF2B5EF4-FFF2-40B4-BE49-F238E27FC236}">
                <a16:creationId xmlns:a16="http://schemas.microsoft.com/office/drawing/2014/main" id="{A5441253-9B1D-4ED6-80EA-EB4978DC3D02}"/>
              </a:ext>
            </a:extLst>
          </p:cNvPr>
          <p:cNvSpPr txBox="1"/>
          <p:nvPr/>
        </p:nvSpPr>
        <p:spPr>
          <a:xfrm>
            <a:off x="7943313"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151" name="Rectangle 150">
            <a:extLst>
              <a:ext uri="{FF2B5EF4-FFF2-40B4-BE49-F238E27FC236}">
                <a16:creationId xmlns:a16="http://schemas.microsoft.com/office/drawing/2014/main" id="{2D827DAB-955C-418B-A2A4-3AFBEAEC73A1}"/>
              </a:ext>
            </a:extLst>
          </p:cNvPr>
          <p:cNvSpPr/>
          <p:nvPr/>
        </p:nvSpPr>
        <p:spPr>
          <a:xfrm>
            <a:off x="7943314"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v</a:t>
            </a:r>
          </a:p>
        </p:txBody>
      </p:sp>
      <p:sp>
        <p:nvSpPr>
          <p:cNvPr id="153" name="TextBox 152">
            <a:extLst>
              <a:ext uri="{FF2B5EF4-FFF2-40B4-BE49-F238E27FC236}">
                <a16:creationId xmlns:a16="http://schemas.microsoft.com/office/drawing/2014/main" id="{DF3232A0-5A1B-4DFD-AFCA-DDBB0C1451E4}"/>
              </a:ext>
            </a:extLst>
          </p:cNvPr>
          <p:cNvSpPr txBox="1"/>
          <p:nvPr/>
        </p:nvSpPr>
        <p:spPr>
          <a:xfrm>
            <a:off x="13288964"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Nulla sem lacus, placerat non cursus et, rhoncus rutrum neque. Mauris gravida turpis nunc, vel consequat tortor malesuada a.</a:t>
            </a:r>
          </a:p>
        </p:txBody>
      </p:sp>
      <p:sp>
        <p:nvSpPr>
          <p:cNvPr id="154" name="TextBox 153">
            <a:extLst>
              <a:ext uri="{FF2B5EF4-FFF2-40B4-BE49-F238E27FC236}">
                <a16:creationId xmlns:a16="http://schemas.microsoft.com/office/drawing/2014/main" id="{CC347457-89EB-4CB4-A189-0726BDAA9F15}"/>
              </a:ext>
            </a:extLst>
          </p:cNvPr>
          <p:cNvSpPr txBox="1"/>
          <p:nvPr/>
        </p:nvSpPr>
        <p:spPr>
          <a:xfrm>
            <a:off x="13288962"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bg1"/>
                </a:solidFill>
                <a:effectLst/>
                <a:uLnTx/>
                <a:uFillTx/>
                <a:latin typeface="Century Gothic"/>
                <a:ea typeface="+mn-ea"/>
                <a:cs typeface="+mn-cs"/>
              </a:rPr>
              <a:t>Option 03</a:t>
            </a:r>
          </a:p>
        </p:txBody>
      </p:sp>
      <p:sp>
        <p:nvSpPr>
          <p:cNvPr id="155" name="Rectangle 154">
            <a:extLst>
              <a:ext uri="{FF2B5EF4-FFF2-40B4-BE49-F238E27FC236}">
                <a16:creationId xmlns:a16="http://schemas.microsoft.com/office/drawing/2014/main" id="{D8AAADFD-E464-40C9-9939-E1B269043376}"/>
              </a:ext>
            </a:extLst>
          </p:cNvPr>
          <p:cNvSpPr/>
          <p:nvPr/>
        </p:nvSpPr>
        <p:spPr>
          <a:xfrm>
            <a:off x="13288963" y="4769197"/>
            <a:ext cx="878545" cy="1107996"/>
          </a:xfrm>
          <a:prstGeom prst="rect">
            <a:avLst/>
          </a:prstGeom>
        </p:spPr>
        <p:txBody>
          <a:bodyPr wrap="square" anchor="ctr">
            <a:spAutoFit/>
          </a:bodyPr>
          <a:lstStyle/>
          <a:p>
            <a:pPr algn="ctr">
              <a:defRPr/>
            </a:pPr>
            <a:r>
              <a:rPr lang="en-US" sz="6600">
                <a:solidFill>
                  <a:schemeClr val="bg1"/>
                </a:solidFill>
                <a:latin typeface="Designball-Documents-02" pitchFamily="2" charset="0"/>
                <a:ea typeface="Open Sans" panose="020B0606030504020204" pitchFamily="34" charset="0"/>
                <a:cs typeface="Open Sans" panose="020B0606030504020204" pitchFamily="34" charset="0"/>
              </a:rPr>
              <a:t>e</a:t>
            </a:r>
          </a:p>
        </p:txBody>
      </p:sp>
      <p:sp>
        <p:nvSpPr>
          <p:cNvPr id="157" name="TextBox 156">
            <a:extLst>
              <a:ext uri="{FF2B5EF4-FFF2-40B4-BE49-F238E27FC236}">
                <a16:creationId xmlns:a16="http://schemas.microsoft.com/office/drawing/2014/main" id="{C95B512B-6530-4C15-B54E-6846F6B78203}"/>
              </a:ext>
            </a:extLst>
          </p:cNvPr>
          <p:cNvSpPr txBox="1"/>
          <p:nvPr/>
        </p:nvSpPr>
        <p:spPr>
          <a:xfrm>
            <a:off x="18413294"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8" name="TextBox 157">
            <a:extLst>
              <a:ext uri="{FF2B5EF4-FFF2-40B4-BE49-F238E27FC236}">
                <a16:creationId xmlns:a16="http://schemas.microsoft.com/office/drawing/2014/main" id="{559B323D-7A6C-40E4-A6DF-190CB2C36A40}"/>
              </a:ext>
            </a:extLst>
          </p:cNvPr>
          <p:cNvSpPr txBox="1"/>
          <p:nvPr/>
        </p:nvSpPr>
        <p:spPr>
          <a:xfrm>
            <a:off x="18413292"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04</a:t>
            </a:r>
          </a:p>
        </p:txBody>
      </p:sp>
      <p:sp>
        <p:nvSpPr>
          <p:cNvPr id="159" name="Rectangle 158">
            <a:extLst>
              <a:ext uri="{FF2B5EF4-FFF2-40B4-BE49-F238E27FC236}">
                <a16:creationId xmlns:a16="http://schemas.microsoft.com/office/drawing/2014/main" id="{C66A6CD7-BA5E-40DA-A2B3-D0EE930E8367}"/>
              </a:ext>
            </a:extLst>
          </p:cNvPr>
          <p:cNvSpPr/>
          <p:nvPr/>
        </p:nvSpPr>
        <p:spPr>
          <a:xfrm>
            <a:off x="18413293"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b</a:t>
            </a:r>
          </a:p>
        </p:txBody>
      </p:sp>
    </p:spTree>
    <p:extLst>
      <p:ext uri="{BB962C8B-B14F-4D97-AF65-F5344CB8AC3E}">
        <p14:creationId xmlns:p14="http://schemas.microsoft.com/office/powerpoint/2010/main" val="218234947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0"/>
                                        </p:tgtEl>
                                        <p:attrNameLst>
                                          <p:attrName>style.visibility</p:attrName>
                                        </p:attrNameLst>
                                      </p:cBhvr>
                                      <p:to>
                                        <p:strVal val="visible"/>
                                      </p:to>
                                    </p:set>
                                    <p:anim calcmode="lin" valueType="num">
                                      <p:cBhvr additive="base">
                                        <p:cTn id="7" dur="1000" fill="hold"/>
                                        <p:tgtEl>
                                          <p:spTgt spid="140"/>
                                        </p:tgtEl>
                                        <p:attrNameLst>
                                          <p:attrName>ppt_x</p:attrName>
                                        </p:attrNameLst>
                                      </p:cBhvr>
                                      <p:tavLst>
                                        <p:tav tm="0">
                                          <p:val>
                                            <p:strVal val="1+#ppt_w/2"/>
                                          </p:val>
                                        </p:tav>
                                        <p:tav tm="100000">
                                          <p:val>
                                            <p:strVal val="#ppt_x"/>
                                          </p:val>
                                        </p:tav>
                                      </p:tavLst>
                                    </p:anim>
                                    <p:anim calcmode="lin" valueType="num">
                                      <p:cBhvr additive="base">
                                        <p:cTn id="8" dur="1000" fill="hold"/>
                                        <p:tgtEl>
                                          <p:spTgt spid="14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41"/>
                                        </p:tgtEl>
                                        <p:attrNameLst>
                                          <p:attrName>style.visibility</p:attrName>
                                        </p:attrNameLst>
                                      </p:cBhvr>
                                      <p:to>
                                        <p:strVal val="visible"/>
                                      </p:to>
                                    </p:set>
                                    <p:anim calcmode="lin" valueType="num">
                                      <p:cBhvr additive="base">
                                        <p:cTn id="11" dur="1000" fill="hold"/>
                                        <p:tgtEl>
                                          <p:spTgt spid="141"/>
                                        </p:tgtEl>
                                        <p:attrNameLst>
                                          <p:attrName>ppt_x</p:attrName>
                                        </p:attrNameLst>
                                      </p:cBhvr>
                                      <p:tavLst>
                                        <p:tav tm="0">
                                          <p:val>
                                            <p:strVal val="1+#ppt_w/2"/>
                                          </p:val>
                                        </p:tav>
                                        <p:tav tm="100000">
                                          <p:val>
                                            <p:strVal val="#ppt_x"/>
                                          </p:val>
                                        </p:tav>
                                      </p:tavLst>
                                    </p:anim>
                                    <p:anim calcmode="lin" valueType="num">
                                      <p:cBhvr additive="base">
                                        <p:cTn id="12" dur="1000" fill="hold"/>
                                        <p:tgtEl>
                                          <p:spTgt spid="14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1+#ppt_w/2"/>
                                          </p:val>
                                        </p:tav>
                                        <p:tav tm="100000">
                                          <p:val>
                                            <p:strVal val="#ppt_x"/>
                                          </p:val>
                                        </p:tav>
                                      </p:tavLst>
                                    </p:anim>
                                    <p:anim calcmode="lin" valueType="num">
                                      <p:cBhvr additive="base">
                                        <p:cTn id="16" dur="1000" fill="hold"/>
                                        <p:tgtEl>
                                          <p:spTgt spid="14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1" grpId="0" animBg="1"/>
      <p:bldP spid="142" grpId="0" animBg="1"/>
      <p:bldP spid="143"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80A057F9-AEF4-4D2E-9365-D37C170EBF4B}"/>
              </a:ext>
            </a:extLst>
          </p:cNvPr>
          <p:cNvSpPr txBox="1"/>
          <p:nvPr/>
        </p:nvSpPr>
        <p:spPr>
          <a:xfrm>
            <a:off x="3097647" y="2538594"/>
            <a:ext cx="7403633" cy="710963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solidFill>
                  <a:schemeClr val="bg1">
                    <a:lumMod val="95000"/>
                  </a:schemeClr>
                </a:solidFill>
                <a:effectLst/>
                <a:uLnTx/>
                <a:uFillTx/>
                <a:latin typeface="Century Gothic"/>
                <a:ea typeface="+mn-ea"/>
                <a:cs typeface="+mn-cs"/>
              </a:rPr>
              <a:t>Creating inspiring ideas and building brands that truly matter to people.</a:t>
            </a:r>
          </a:p>
        </p:txBody>
      </p:sp>
      <p:sp>
        <p:nvSpPr>
          <p:cNvPr id="40" name="TextBox 39">
            <a:extLst>
              <a:ext uri="{FF2B5EF4-FFF2-40B4-BE49-F238E27FC236}">
                <a16:creationId xmlns:a16="http://schemas.microsoft.com/office/drawing/2014/main" id="{C4AB90CA-6A1E-4097-A25D-38FACEA11D69}"/>
              </a:ext>
            </a:extLst>
          </p:cNvPr>
          <p:cNvSpPr txBox="1"/>
          <p:nvPr/>
        </p:nvSpPr>
        <p:spPr>
          <a:xfrm>
            <a:off x="3153106" y="10026820"/>
            <a:ext cx="7067550"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lumMod val="95000"/>
                  </a:schemeClr>
                </a:solidFill>
                <a:effectLst/>
                <a:uLnTx/>
                <a:uFillTx/>
                <a:latin typeface="Calibri"/>
                <a:ea typeface="+mn-ea"/>
                <a:cs typeface="+mn-cs"/>
              </a:rPr>
              <a:t>Fusce tincidunt eget ligula vitae hendrerit. Phasellus id ligula ut enim elementum bibendum eget eget magna. Fusce in magna diam. </a:t>
            </a:r>
          </a:p>
        </p:txBody>
      </p:sp>
      <p:sp>
        <p:nvSpPr>
          <p:cNvPr id="32" name="Arrow: Chevron 31">
            <a:extLst>
              <a:ext uri="{FF2B5EF4-FFF2-40B4-BE49-F238E27FC236}">
                <a16:creationId xmlns:a16="http://schemas.microsoft.com/office/drawing/2014/main" id="{EEDF4346-DBEC-403F-B34E-E56B24A4F0B6}"/>
              </a:ext>
            </a:extLst>
          </p:cNvPr>
          <p:cNvSpPr/>
          <p:nvPr/>
        </p:nvSpPr>
        <p:spPr>
          <a:xfrm flipH="1">
            <a:off x="9171141" y="1295400"/>
            <a:ext cx="19903196" cy="11049000"/>
          </a:xfrm>
          <a:prstGeom prst="chevron">
            <a:avLst>
              <a:gd name="adj" fmla="val 20498"/>
            </a:avLst>
          </a:prstGeom>
          <a:solidFill>
            <a:schemeClr val="accent1"/>
          </a:solidFill>
          <a:ln>
            <a:noFill/>
          </a:ln>
          <a:effectLst>
            <a:outerShdw blurRad="927100" dist="2260600" dir="10800000" sx="89000" sy="89000" algn="r" rotWithShape="0">
              <a:srgbClr val="000000">
                <a:alpha val="7098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11250952" y="1295400"/>
            <a:ext cx="19903196" cy="11049000"/>
          </a:xfrm>
          <a:prstGeom prst="chevron">
            <a:avLst>
              <a:gd name="adj" fmla="val 2049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36227408" y="1295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14372373" y="1295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20647530" y="1295400"/>
            <a:ext cx="5314950" cy="11049000"/>
          </a:xfrm>
          <a:prstGeom prst="chevron">
            <a:avLst>
              <a:gd name="adj" fmla="val 0"/>
            </a:avLst>
          </a:prstGeom>
          <a:solidFill>
            <a:schemeClr val="accent3"/>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30912458" y="1295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A5F473B1-F65C-43A2-94A7-195AD7A349BE}"/>
              </a:ext>
            </a:extLst>
          </p:cNvPr>
          <p:cNvSpPr/>
          <p:nvPr/>
        </p:nvSpPr>
        <p:spPr>
          <a:xfrm>
            <a:off x="9020340" y="14331682"/>
            <a:ext cx="432297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https://unsplash.com/photos/eFQgJT6KlmU</a:t>
            </a:r>
          </a:p>
        </p:txBody>
      </p:sp>
      <p:sp>
        <p:nvSpPr>
          <p:cNvPr id="43" name="TextBox 42">
            <a:extLst>
              <a:ext uri="{FF2B5EF4-FFF2-40B4-BE49-F238E27FC236}">
                <a16:creationId xmlns:a16="http://schemas.microsoft.com/office/drawing/2014/main" id="{88FDACE1-D6D4-446E-9648-F2C7FDC59FDA}"/>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
        <p:nvSpPr>
          <p:cNvPr id="3" name="Picture Placeholder 2">
            <a:extLst>
              <a:ext uri="{FF2B5EF4-FFF2-40B4-BE49-F238E27FC236}">
                <a16:creationId xmlns:a16="http://schemas.microsoft.com/office/drawing/2014/main" id="{7B0FBC00-74E1-46D4-A552-3B6401AE4BD6}"/>
              </a:ext>
            </a:extLst>
          </p:cNvPr>
          <p:cNvSpPr>
            <a:spLocks noGrp="1"/>
          </p:cNvSpPr>
          <p:nvPr>
            <p:ph type="pic" sz="quarter" idx="13"/>
          </p:nvPr>
        </p:nvSpPr>
        <p:spPr/>
      </p:sp>
    </p:spTree>
    <p:extLst>
      <p:ext uri="{BB962C8B-B14F-4D97-AF65-F5344CB8AC3E}">
        <p14:creationId xmlns:p14="http://schemas.microsoft.com/office/powerpoint/2010/main" val="248696261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10000"/>
                                  </p:iterate>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1+#ppt_w/2"/>
                                          </p:val>
                                        </p:tav>
                                        <p:tav tm="100000">
                                          <p:val>
                                            <p:strVal val="#ppt_x"/>
                                          </p:val>
                                        </p:tav>
                                      </p:tavLst>
                                    </p:anim>
                                    <p:anim calcmode="lin" valueType="num">
                                      <p:cBhvr additive="base">
                                        <p:cTn id="8" dur="1500" fill="hold"/>
                                        <p:tgtEl>
                                          <p:spTgt spid="3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Lst>
  </p:timing>
</p:sld>
</file>

<file path=ppt/slides/slide1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65F1488-38D5-4600-8437-0CD384AF8CF2}"/>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36">
            <a:extLst>
              <a:ext uri="{FF2B5EF4-FFF2-40B4-BE49-F238E27FC236}">
                <a16:creationId xmlns:a16="http://schemas.microsoft.com/office/drawing/2014/main" id="{2BE2BFAB-C278-4BD6-9F17-BA3816C7B76E}"/>
              </a:ext>
            </a:extLst>
          </p:cNvPr>
          <p:cNvSpPr>
            <a:spLocks noEditPoints="1"/>
          </p:cNvSpPr>
          <p:nvPr/>
        </p:nvSpPr>
        <p:spPr bwMode="auto">
          <a:xfrm>
            <a:off x="3235581" y="3419633"/>
            <a:ext cx="6873240" cy="6876733"/>
          </a:xfrm>
          <a:custGeom>
            <a:avLst/>
            <a:gdLst>
              <a:gd name="T0" fmla="*/ 1028 w 1966"/>
              <a:gd name="T1" fmla="*/ 1939 h 1966"/>
              <a:gd name="T2" fmla="*/ 1029 w 1966"/>
              <a:gd name="T3" fmla="*/ 1964 h 1966"/>
              <a:gd name="T4" fmla="*/ 830 w 1966"/>
              <a:gd name="T5" fmla="*/ 1939 h 1966"/>
              <a:gd name="T6" fmla="*/ 485 w 1966"/>
              <a:gd name="T7" fmla="*/ 1808 h 1966"/>
              <a:gd name="T8" fmla="*/ 787 w 1966"/>
              <a:gd name="T9" fmla="*/ 1921 h 1966"/>
              <a:gd name="T10" fmla="*/ 1216 w 1966"/>
              <a:gd name="T11" fmla="*/ 1934 h 1966"/>
              <a:gd name="T12" fmla="*/ 1291 w 1966"/>
              <a:gd name="T13" fmla="*/ 1882 h 1966"/>
              <a:gd name="T14" fmla="*/ 1408 w 1966"/>
              <a:gd name="T15" fmla="*/ 1825 h 1966"/>
              <a:gd name="T16" fmla="*/ 1431 w 1966"/>
              <a:gd name="T17" fmla="*/ 1840 h 1966"/>
              <a:gd name="T18" fmla="*/ 1345 w 1966"/>
              <a:gd name="T19" fmla="*/ 1886 h 1966"/>
              <a:gd name="T20" fmla="*/ 1253 w 1966"/>
              <a:gd name="T21" fmla="*/ 1922 h 1966"/>
              <a:gd name="T22" fmla="*/ 469 w 1966"/>
              <a:gd name="T23" fmla="*/ 1780 h 1966"/>
              <a:gd name="T24" fmla="*/ 373 w 1966"/>
              <a:gd name="T25" fmla="*/ 1714 h 1966"/>
              <a:gd name="T26" fmla="*/ 215 w 1966"/>
              <a:gd name="T27" fmla="*/ 1513 h 1966"/>
              <a:gd name="T28" fmla="*/ 414 w 1966"/>
              <a:gd name="T29" fmla="*/ 1717 h 1966"/>
              <a:gd name="T30" fmla="*/ 1548 w 1966"/>
              <a:gd name="T31" fmla="*/ 1738 h 1966"/>
              <a:gd name="T32" fmla="*/ 1579 w 1966"/>
              <a:gd name="T33" fmla="*/ 1691 h 1966"/>
              <a:gd name="T34" fmla="*/ 1726 w 1966"/>
              <a:gd name="T35" fmla="*/ 1543 h 1966"/>
              <a:gd name="T36" fmla="*/ 169 w 1966"/>
              <a:gd name="T37" fmla="*/ 1496 h 1966"/>
              <a:gd name="T38" fmla="*/ 144 w 1966"/>
              <a:gd name="T39" fmla="*/ 1461 h 1966"/>
              <a:gd name="T40" fmla="*/ 21 w 1966"/>
              <a:gd name="T41" fmla="*/ 1169 h 1966"/>
              <a:gd name="T42" fmla="*/ 159 w 1966"/>
              <a:gd name="T43" fmla="*/ 1437 h 1966"/>
              <a:gd name="T44" fmla="*/ 1833 w 1966"/>
              <a:gd name="T45" fmla="*/ 1393 h 1966"/>
              <a:gd name="T46" fmla="*/ 1858 w 1966"/>
              <a:gd name="T47" fmla="*/ 1374 h 1966"/>
              <a:gd name="T48" fmla="*/ 1962 w 1966"/>
              <a:gd name="T49" fmla="*/ 1064 h 1966"/>
              <a:gd name="T50" fmla="*/ 12 w 1966"/>
              <a:gd name="T51" fmla="*/ 1126 h 1966"/>
              <a:gd name="T52" fmla="*/ 2 w 1966"/>
              <a:gd name="T53" fmla="*/ 938 h 1966"/>
              <a:gd name="T54" fmla="*/ 29 w 1966"/>
              <a:gd name="T55" fmla="*/ 1090 h 1966"/>
              <a:gd name="T56" fmla="*/ 1965 w 1966"/>
              <a:gd name="T57" fmla="*/ 1021 h 1966"/>
              <a:gd name="T58" fmla="*/ 1882 w 1966"/>
              <a:gd name="T59" fmla="*/ 666 h 1966"/>
              <a:gd name="T60" fmla="*/ 1953 w 1966"/>
              <a:gd name="T61" fmla="*/ 990 h 1966"/>
              <a:gd name="T62" fmla="*/ 65 w 1966"/>
              <a:gd name="T63" fmla="*/ 703 h 1966"/>
              <a:gd name="T64" fmla="*/ 215 w 1966"/>
              <a:gd name="T65" fmla="*/ 413 h 1966"/>
              <a:gd name="T66" fmla="*/ 1866 w 1966"/>
              <a:gd name="T67" fmla="*/ 637 h 1966"/>
              <a:gd name="T68" fmla="*/ 1782 w 1966"/>
              <a:gd name="T69" fmla="*/ 492 h 1966"/>
              <a:gd name="T70" fmla="*/ 1691 w 1966"/>
              <a:gd name="T71" fmla="*/ 386 h 1966"/>
              <a:gd name="T72" fmla="*/ 1741 w 1966"/>
              <a:gd name="T73" fmla="*/ 401 h 1966"/>
              <a:gd name="T74" fmla="*/ 1870 w 1966"/>
              <a:gd name="T75" fmla="*/ 588 h 1966"/>
              <a:gd name="T76" fmla="*/ 262 w 1966"/>
              <a:gd name="T77" fmla="*/ 381 h 1966"/>
              <a:gd name="T78" fmla="*/ 413 w 1966"/>
              <a:gd name="T79" fmla="*/ 215 h 1966"/>
              <a:gd name="T80" fmla="*/ 510 w 1966"/>
              <a:gd name="T81" fmla="*/ 141 h 1966"/>
              <a:gd name="T82" fmla="*/ 472 w 1966"/>
              <a:gd name="T83" fmla="*/ 199 h 1966"/>
              <a:gd name="T84" fmla="*/ 283 w 1966"/>
              <a:gd name="T85" fmla="*/ 373 h 1966"/>
              <a:gd name="T86" fmla="*/ 1609 w 1966"/>
              <a:gd name="T87" fmla="*/ 299 h 1966"/>
              <a:gd name="T88" fmla="*/ 1346 w 1966"/>
              <a:gd name="T89" fmla="*/ 104 h 1966"/>
              <a:gd name="T90" fmla="*/ 1618 w 1966"/>
              <a:gd name="T91" fmla="*/ 277 h 1966"/>
              <a:gd name="T92" fmla="*/ 546 w 1966"/>
              <a:gd name="T93" fmla="*/ 118 h 1966"/>
              <a:gd name="T94" fmla="*/ 584 w 1966"/>
              <a:gd name="T95" fmla="*/ 97 h 1966"/>
              <a:gd name="T96" fmla="*/ 890 w 1966"/>
              <a:gd name="T97" fmla="*/ 30 h 1966"/>
              <a:gd name="T98" fmla="*/ 1308 w 1966"/>
              <a:gd name="T99" fmla="*/ 77 h 1966"/>
              <a:gd name="T100" fmla="*/ 1276 w 1966"/>
              <a:gd name="T101" fmla="*/ 78 h 1966"/>
              <a:gd name="T102" fmla="*/ 1167 w 1966"/>
              <a:gd name="T103" fmla="*/ 46 h 1966"/>
              <a:gd name="T104" fmla="*/ 1062 w 1966"/>
              <a:gd name="T105" fmla="*/ 29 h 1966"/>
              <a:gd name="T106" fmla="*/ 1052 w 1966"/>
              <a:gd name="T107" fmla="*/ 2 h 1966"/>
              <a:gd name="T108" fmla="*/ 1124 w 1966"/>
              <a:gd name="T109" fmla="*/ 11 h 1966"/>
              <a:gd name="T110" fmla="*/ 1285 w 1966"/>
              <a:gd name="T111" fmla="*/ 54 h 1966"/>
              <a:gd name="T112" fmla="*/ 943 w 1966"/>
              <a:gd name="T113" fmla="*/ 13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6" h="1966">
                <a:moveTo>
                  <a:pt x="984" y="1966"/>
                </a:moveTo>
                <a:cubicBezTo>
                  <a:pt x="941" y="1966"/>
                  <a:pt x="899" y="1962"/>
                  <a:pt x="858" y="1956"/>
                </a:cubicBezTo>
                <a:cubicBezTo>
                  <a:pt x="858" y="1956"/>
                  <a:pt x="858" y="1956"/>
                  <a:pt x="858" y="1956"/>
                </a:cubicBezTo>
                <a:cubicBezTo>
                  <a:pt x="854" y="1956"/>
                  <a:pt x="851" y="1954"/>
                  <a:pt x="849" y="1951"/>
                </a:cubicBezTo>
                <a:cubicBezTo>
                  <a:pt x="847" y="1949"/>
                  <a:pt x="846" y="1945"/>
                  <a:pt x="847" y="1942"/>
                </a:cubicBezTo>
                <a:cubicBezTo>
                  <a:pt x="848" y="1935"/>
                  <a:pt x="854" y="1930"/>
                  <a:pt x="861" y="1931"/>
                </a:cubicBezTo>
                <a:cubicBezTo>
                  <a:pt x="902" y="1937"/>
                  <a:pt x="943" y="1940"/>
                  <a:pt x="984" y="1940"/>
                </a:cubicBezTo>
                <a:cubicBezTo>
                  <a:pt x="998" y="1940"/>
                  <a:pt x="1013" y="1940"/>
                  <a:pt x="1028" y="1939"/>
                </a:cubicBezTo>
                <a:cubicBezTo>
                  <a:pt x="1028" y="1939"/>
                  <a:pt x="1028" y="1939"/>
                  <a:pt x="1028" y="1939"/>
                </a:cubicBezTo>
                <a:cubicBezTo>
                  <a:pt x="1039" y="1938"/>
                  <a:pt x="1050" y="1938"/>
                  <a:pt x="1061" y="1937"/>
                </a:cubicBezTo>
                <a:cubicBezTo>
                  <a:pt x="1097" y="1933"/>
                  <a:pt x="1133" y="1927"/>
                  <a:pt x="1169" y="1919"/>
                </a:cubicBezTo>
                <a:cubicBezTo>
                  <a:pt x="1175" y="1918"/>
                  <a:pt x="1182" y="1922"/>
                  <a:pt x="1184" y="1929"/>
                </a:cubicBezTo>
                <a:cubicBezTo>
                  <a:pt x="1185" y="1936"/>
                  <a:pt x="1181" y="1943"/>
                  <a:pt x="1174" y="1944"/>
                </a:cubicBezTo>
                <a:cubicBezTo>
                  <a:pt x="1137" y="1953"/>
                  <a:pt x="1100" y="1959"/>
                  <a:pt x="1063" y="1962"/>
                </a:cubicBezTo>
                <a:cubicBezTo>
                  <a:pt x="1052" y="1963"/>
                  <a:pt x="1041" y="1964"/>
                  <a:pt x="1030" y="1964"/>
                </a:cubicBezTo>
                <a:cubicBezTo>
                  <a:pt x="1029" y="1964"/>
                  <a:pt x="1029" y="1964"/>
                  <a:pt x="1029" y="1964"/>
                </a:cubicBezTo>
                <a:cubicBezTo>
                  <a:pt x="1029" y="1964"/>
                  <a:pt x="1029" y="1964"/>
                  <a:pt x="1029" y="1964"/>
                </a:cubicBezTo>
                <a:cubicBezTo>
                  <a:pt x="1014" y="1965"/>
                  <a:pt x="999" y="1966"/>
                  <a:pt x="984" y="1966"/>
                </a:cubicBezTo>
                <a:close/>
                <a:moveTo>
                  <a:pt x="818" y="1949"/>
                </a:moveTo>
                <a:cubicBezTo>
                  <a:pt x="817" y="1949"/>
                  <a:pt x="816" y="1949"/>
                  <a:pt x="815" y="1949"/>
                </a:cubicBezTo>
                <a:cubicBezTo>
                  <a:pt x="812" y="1949"/>
                  <a:pt x="809" y="1947"/>
                  <a:pt x="807" y="1944"/>
                </a:cubicBezTo>
                <a:cubicBezTo>
                  <a:pt x="805" y="1941"/>
                  <a:pt x="804" y="1938"/>
                  <a:pt x="805" y="1934"/>
                </a:cubicBezTo>
                <a:cubicBezTo>
                  <a:pt x="806" y="1927"/>
                  <a:pt x="813" y="1923"/>
                  <a:pt x="820" y="1924"/>
                </a:cubicBezTo>
                <a:cubicBezTo>
                  <a:pt x="827" y="1926"/>
                  <a:pt x="831" y="1932"/>
                  <a:pt x="830" y="1939"/>
                </a:cubicBezTo>
                <a:cubicBezTo>
                  <a:pt x="829" y="1945"/>
                  <a:pt x="824" y="1949"/>
                  <a:pt x="818" y="1949"/>
                </a:cubicBezTo>
                <a:close/>
                <a:moveTo>
                  <a:pt x="776" y="1940"/>
                </a:moveTo>
                <a:cubicBezTo>
                  <a:pt x="775" y="1940"/>
                  <a:pt x="774" y="1940"/>
                  <a:pt x="773" y="1940"/>
                </a:cubicBezTo>
                <a:cubicBezTo>
                  <a:pt x="741" y="1932"/>
                  <a:pt x="710" y="1922"/>
                  <a:pt x="679" y="1910"/>
                </a:cubicBezTo>
                <a:cubicBezTo>
                  <a:pt x="664" y="1905"/>
                  <a:pt x="649" y="1899"/>
                  <a:pt x="635" y="1892"/>
                </a:cubicBezTo>
                <a:cubicBezTo>
                  <a:pt x="589" y="1872"/>
                  <a:pt x="546" y="1849"/>
                  <a:pt x="505" y="1822"/>
                </a:cubicBezTo>
                <a:cubicBezTo>
                  <a:pt x="505" y="1821"/>
                  <a:pt x="505" y="1821"/>
                  <a:pt x="505" y="1821"/>
                </a:cubicBezTo>
                <a:cubicBezTo>
                  <a:pt x="485" y="1808"/>
                  <a:pt x="485" y="1808"/>
                  <a:pt x="485" y="1808"/>
                </a:cubicBezTo>
                <a:cubicBezTo>
                  <a:pt x="479" y="1804"/>
                  <a:pt x="478" y="1796"/>
                  <a:pt x="482" y="1790"/>
                </a:cubicBezTo>
                <a:cubicBezTo>
                  <a:pt x="484" y="1787"/>
                  <a:pt x="488" y="1785"/>
                  <a:pt x="493" y="1785"/>
                </a:cubicBezTo>
                <a:cubicBezTo>
                  <a:pt x="495" y="1785"/>
                  <a:pt x="498" y="1785"/>
                  <a:pt x="500" y="1787"/>
                </a:cubicBezTo>
                <a:cubicBezTo>
                  <a:pt x="520" y="1800"/>
                  <a:pt x="520" y="1800"/>
                  <a:pt x="520" y="1800"/>
                </a:cubicBezTo>
                <a:cubicBezTo>
                  <a:pt x="559" y="1827"/>
                  <a:pt x="601" y="1850"/>
                  <a:pt x="645" y="1869"/>
                </a:cubicBezTo>
                <a:cubicBezTo>
                  <a:pt x="659" y="1875"/>
                  <a:pt x="674" y="1881"/>
                  <a:pt x="688" y="1887"/>
                </a:cubicBezTo>
                <a:cubicBezTo>
                  <a:pt x="718" y="1898"/>
                  <a:pt x="748" y="1907"/>
                  <a:pt x="779" y="1915"/>
                </a:cubicBezTo>
                <a:cubicBezTo>
                  <a:pt x="783" y="1916"/>
                  <a:pt x="785" y="1918"/>
                  <a:pt x="787" y="1921"/>
                </a:cubicBezTo>
                <a:cubicBezTo>
                  <a:pt x="789" y="1924"/>
                  <a:pt x="789" y="1927"/>
                  <a:pt x="789" y="1931"/>
                </a:cubicBezTo>
                <a:cubicBezTo>
                  <a:pt x="787" y="1936"/>
                  <a:pt x="782" y="1940"/>
                  <a:pt x="776" y="1940"/>
                </a:cubicBezTo>
                <a:close/>
                <a:moveTo>
                  <a:pt x="1212" y="1934"/>
                </a:moveTo>
                <a:cubicBezTo>
                  <a:pt x="1207" y="1934"/>
                  <a:pt x="1202" y="1930"/>
                  <a:pt x="1200" y="1925"/>
                </a:cubicBezTo>
                <a:cubicBezTo>
                  <a:pt x="1198" y="1918"/>
                  <a:pt x="1202" y="1911"/>
                  <a:pt x="1209" y="1909"/>
                </a:cubicBezTo>
                <a:cubicBezTo>
                  <a:pt x="1216" y="1907"/>
                  <a:pt x="1223" y="1911"/>
                  <a:pt x="1225" y="1918"/>
                </a:cubicBezTo>
                <a:cubicBezTo>
                  <a:pt x="1227" y="1925"/>
                  <a:pt x="1223" y="1932"/>
                  <a:pt x="1216" y="1934"/>
                </a:cubicBezTo>
                <a:cubicBezTo>
                  <a:pt x="1216" y="1934"/>
                  <a:pt x="1216" y="1934"/>
                  <a:pt x="1216" y="1934"/>
                </a:cubicBezTo>
                <a:cubicBezTo>
                  <a:pt x="1215" y="1934"/>
                  <a:pt x="1214" y="1934"/>
                  <a:pt x="1212" y="1934"/>
                </a:cubicBezTo>
                <a:close/>
                <a:moveTo>
                  <a:pt x="1253" y="1922"/>
                </a:moveTo>
                <a:cubicBezTo>
                  <a:pt x="1248" y="1922"/>
                  <a:pt x="1243" y="1918"/>
                  <a:pt x="1241" y="1913"/>
                </a:cubicBezTo>
                <a:cubicBezTo>
                  <a:pt x="1240" y="1910"/>
                  <a:pt x="1240" y="1906"/>
                  <a:pt x="1242" y="1903"/>
                </a:cubicBezTo>
                <a:cubicBezTo>
                  <a:pt x="1243" y="1900"/>
                  <a:pt x="1246" y="1898"/>
                  <a:pt x="1249" y="1897"/>
                </a:cubicBezTo>
                <a:cubicBezTo>
                  <a:pt x="1260" y="1893"/>
                  <a:pt x="1270" y="1889"/>
                  <a:pt x="1282" y="1885"/>
                </a:cubicBezTo>
                <a:cubicBezTo>
                  <a:pt x="1285" y="1884"/>
                  <a:pt x="1288" y="1883"/>
                  <a:pt x="1291" y="1882"/>
                </a:cubicBezTo>
                <a:cubicBezTo>
                  <a:pt x="1291" y="1882"/>
                  <a:pt x="1291" y="1882"/>
                  <a:pt x="1291" y="1882"/>
                </a:cubicBezTo>
                <a:cubicBezTo>
                  <a:pt x="1297" y="1880"/>
                  <a:pt x="1302" y="1877"/>
                  <a:pt x="1309" y="1874"/>
                </a:cubicBezTo>
                <a:cubicBezTo>
                  <a:pt x="1310" y="1874"/>
                  <a:pt x="1311" y="1873"/>
                  <a:pt x="1312" y="1873"/>
                </a:cubicBezTo>
                <a:cubicBezTo>
                  <a:pt x="1334" y="1863"/>
                  <a:pt x="1334" y="1863"/>
                  <a:pt x="1334" y="1863"/>
                </a:cubicBezTo>
                <a:cubicBezTo>
                  <a:pt x="1348" y="1856"/>
                  <a:pt x="1363" y="1850"/>
                  <a:pt x="1376" y="1842"/>
                </a:cubicBezTo>
                <a:cubicBezTo>
                  <a:pt x="1376" y="1842"/>
                  <a:pt x="1376" y="1842"/>
                  <a:pt x="1376" y="1842"/>
                </a:cubicBezTo>
                <a:cubicBezTo>
                  <a:pt x="1401" y="1829"/>
                  <a:pt x="1401" y="1829"/>
                  <a:pt x="1401" y="1829"/>
                </a:cubicBezTo>
                <a:cubicBezTo>
                  <a:pt x="1401" y="1829"/>
                  <a:pt x="1401" y="1828"/>
                  <a:pt x="1401" y="1828"/>
                </a:cubicBezTo>
                <a:cubicBezTo>
                  <a:pt x="1408" y="1825"/>
                  <a:pt x="1408" y="1825"/>
                  <a:pt x="1408" y="1825"/>
                </a:cubicBezTo>
                <a:cubicBezTo>
                  <a:pt x="1410" y="1823"/>
                  <a:pt x="1412" y="1822"/>
                  <a:pt x="1414" y="1821"/>
                </a:cubicBezTo>
                <a:cubicBezTo>
                  <a:pt x="1415" y="1820"/>
                  <a:pt x="1417" y="1819"/>
                  <a:pt x="1418" y="1819"/>
                </a:cubicBezTo>
                <a:cubicBezTo>
                  <a:pt x="1453" y="1797"/>
                  <a:pt x="1486" y="1773"/>
                  <a:pt x="1518" y="1747"/>
                </a:cubicBezTo>
                <a:cubicBezTo>
                  <a:pt x="1520" y="1745"/>
                  <a:pt x="1523" y="1744"/>
                  <a:pt x="1526" y="1744"/>
                </a:cubicBezTo>
                <a:cubicBezTo>
                  <a:pt x="1530" y="1744"/>
                  <a:pt x="1533" y="1746"/>
                  <a:pt x="1536" y="1749"/>
                </a:cubicBezTo>
                <a:cubicBezTo>
                  <a:pt x="1538" y="1752"/>
                  <a:pt x="1539" y="1755"/>
                  <a:pt x="1538" y="1758"/>
                </a:cubicBezTo>
                <a:cubicBezTo>
                  <a:pt x="1538" y="1762"/>
                  <a:pt x="1537" y="1765"/>
                  <a:pt x="1534" y="1767"/>
                </a:cubicBezTo>
                <a:cubicBezTo>
                  <a:pt x="1501" y="1794"/>
                  <a:pt x="1467" y="1819"/>
                  <a:pt x="1431" y="1840"/>
                </a:cubicBezTo>
                <a:cubicBezTo>
                  <a:pt x="1430" y="1841"/>
                  <a:pt x="1429" y="1842"/>
                  <a:pt x="1428" y="1842"/>
                </a:cubicBezTo>
                <a:cubicBezTo>
                  <a:pt x="1426" y="1844"/>
                  <a:pt x="1423" y="1845"/>
                  <a:pt x="1421" y="1847"/>
                </a:cubicBezTo>
                <a:cubicBezTo>
                  <a:pt x="1414" y="1850"/>
                  <a:pt x="1414" y="1850"/>
                  <a:pt x="1414" y="1850"/>
                </a:cubicBezTo>
                <a:cubicBezTo>
                  <a:pt x="1415" y="1850"/>
                  <a:pt x="1415" y="1850"/>
                  <a:pt x="1415" y="1850"/>
                </a:cubicBezTo>
                <a:cubicBezTo>
                  <a:pt x="1410" y="1853"/>
                  <a:pt x="1410" y="1853"/>
                  <a:pt x="1410" y="1853"/>
                </a:cubicBezTo>
                <a:cubicBezTo>
                  <a:pt x="1389" y="1865"/>
                  <a:pt x="1389" y="1865"/>
                  <a:pt x="1389" y="1865"/>
                </a:cubicBezTo>
                <a:cubicBezTo>
                  <a:pt x="1374" y="1872"/>
                  <a:pt x="1360" y="1879"/>
                  <a:pt x="1345" y="1886"/>
                </a:cubicBezTo>
                <a:cubicBezTo>
                  <a:pt x="1345" y="1886"/>
                  <a:pt x="1345" y="1886"/>
                  <a:pt x="1345" y="1886"/>
                </a:cubicBezTo>
                <a:cubicBezTo>
                  <a:pt x="1322" y="1896"/>
                  <a:pt x="1322" y="1896"/>
                  <a:pt x="1322" y="1896"/>
                </a:cubicBezTo>
                <a:cubicBezTo>
                  <a:pt x="1321" y="1897"/>
                  <a:pt x="1320" y="1897"/>
                  <a:pt x="1319" y="1898"/>
                </a:cubicBezTo>
                <a:cubicBezTo>
                  <a:pt x="1313" y="1900"/>
                  <a:pt x="1306" y="1903"/>
                  <a:pt x="1300" y="1906"/>
                </a:cubicBezTo>
                <a:cubicBezTo>
                  <a:pt x="1296" y="1907"/>
                  <a:pt x="1293" y="1908"/>
                  <a:pt x="1290" y="1909"/>
                </a:cubicBezTo>
                <a:cubicBezTo>
                  <a:pt x="1279" y="1913"/>
                  <a:pt x="1268" y="1917"/>
                  <a:pt x="1257" y="1921"/>
                </a:cubicBezTo>
                <a:cubicBezTo>
                  <a:pt x="1257" y="1921"/>
                  <a:pt x="1257" y="1921"/>
                  <a:pt x="1257" y="1921"/>
                </a:cubicBezTo>
                <a:cubicBezTo>
                  <a:pt x="1257" y="1921"/>
                  <a:pt x="1257" y="1921"/>
                  <a:pt x="1257" y="1921"/>
                </a:cubicBezTo>
                <a:cubicBezTo>
                  <a:pt x="1255" y="1922"/>
                  <a:pt x="1254" y="1922"/>
                  <a:pt x="1253" y="1922"/>
                </a:cubicBezTo>
                <a:close/>
                <a:moveTo>
                  <a:pt x="459" y="1785"/>
                </a:moveTo>
                <a:cubicBezTo>
                  <a:pt x="458" y="1785"/>
                  <a:pt x="458" y="1785"/>
                  <a:pt x="458" y="1785"/>
                </a:cubicBezTo>
                <a:cubicBezTo>
                  <a:pt x="456" y="1785"/>
                  <a:pt x="453" y="1784"/>
                  <a:pt x="451" y="1782"/>
                </a:cubicBezTo>
                <a:cubicBezTo>
                  <a:pt x="448" y="1780"/>
                  <a:pt x="446" y="1777"/>
                  <a:pt x="446" y="1773"/>
                </a:cubicBezTo>
                <a:cubicBezTo>
                  <a:pt x="445" y="1770"/>
                  <a:pt x="446" y="1767"/>
                  <a:pt x="448" y="1764"/>
                </a:cubicBezTo>
                <a:cubicBezTo>
                  <a:pt x="451" y="1761"/>
                  <a:pt x="455" y="1759"/>
                  <a:pt x="459" y="1759"/>
                </a:cubicBezTo>
                <a:cubicBezTo>
                  <a:pt x="461" y="1759"/>
                  <a:pt x="464" y="1760"/>
                  <a:pt x="466" y="1762"/>
                </a:cubicBezTo>
                <a:cubicBezTo>
                  <a:pt x="472" y="1766"/>
                  <a:pt x="473" y="1774"/>
                  <a:pt x="469" y="1780"/>
                </a:cubicBezTo>
                <a:cubicBezTo>
                  <a:pt x="466" y="1783"/>
                  <a:pt x="462" y="1785"/>
                  <a:pt x="459" y="1785"/>
                </a:cubicBezTo>
                <a:close/>
                <a:moveTo>
                  <a:pt x="426" y="1758"/>
                </a:moveTo>
                <a:cubicBezTo>
                  <a:pt x="423" y="1758"/>
                  <a:pt x="420" y="1756"/>
                  <a:pt x="418" y="1754"/>
                </a:cubicBezTo>
                <a:cubicBezTo>
                  <a:pt x="409" y="1747"/>
                  <a:pt x="409" y="1747"/>
                  <a:pt x="409" y="1747"/>
                </a:cubicBezTo>
                <a:cubicBezTo>
                  <a:pt x="404" y="1743"/>
                  <a:pt x="400" y="1739"/>
                  <a:pt x="396" y="1736"/>
                </a:cubicBezTo>
                <a:cubicBezTo>
                  <a:pt x="395" y="1734"/>
                  <a:pt x="393" y="1732"/>
                  <a:pt x="391" y="1730"/>
                </a:cubicBezTo>
                <a:cubicBezTo>
                  <a:pt x="391" y="1730"/>
                  <a:pt x="391" y="1730"/>
                  <a:pt x="391" y="1730"/>
                </a:cubicBezTo>
                <a:cubicBezTo>
                  <a:pt x="373" y="1714"/>
                  <a:pt x="373" y="1714"/>
                  <a:pt x="373" y="1714"/>
                </a:cubicBezTo>
                <a:cubicBezTo>
                  <a:pt x="252" y="1592"/>
                  <a:pt x="252" y="1592"/>
                  <a:pt x="252" y="1592"/>
                </a:cubicBezTo>
                <a:cubicBezTo>
                  <a:pt x="227" y="1566"/>
                  <a:pt x="227" y="1566"/>
                  <a:pt x="227" y="1566"/>
                </a:cubicBezTo>
                <a:cubicBezTo>
                  <a:pt x="223" y="1562"/>
                  <a:pt x="219" y="1558"/>
                  <a:pt x="216" y="1553"/>
                </a:cubicBezTo>
                <a:cubicBezTo>
                  <a:pt x="214" y="1552"/>
                  <a:pt x="213" y="1550"/>
                  <a:pt x="211" y="1548"/>
                </a:cubicBezTo>
                <a:cubicBezTo>
                  <a:pt x="196" y="1530"/>
                  <a:pt x="196" y="1530"/>
                  <a:pt x="196" y="1530"/>
                </a:cubicBezTo>
                <a:cubicBezTo>
                  <a:pt x="193" y="1527"/>
                  <a:pt x="192" y="1524"/>
                  <a:pt x="193" y="1521"/>
                </a:cubicBezTo>
                <a:cubicBezTo>
                  <a:pt x="193" y="1517"/>
                  <a:pt x="194" y="1514"/>
                  <a:pt x="197" y="1512"/>
                </a:cubicBezTo>
                <a:cubicBezTo>
                  <a:pt x="202" y="1508"/>
                  <a:pt x="211" y="1508"/>
                  <a:pt x="215" y="1513"/>
                </a:cubicBezTo>
                <a:cubicBezTo>
                  <a:pt x="230" y="1531"/>
                  <a:pt x="230" y="1531"/>
                  <a:pt x="230" y="1531"/>
                </a:cubicBezTo>
                <a:cubicBezTo>
                  <a:pt x="232" y="1533"/>
                  <a:pt x="234" y="1535"/>
                  <a:pt x="235" y="1537"/>
                </a:cubicBezTo>
                <a:cubicBezTo>
                  <a:pt x="239" y="1541"/>
                  <a:pt x="242" y="1545"/>
                  <a:pt x="246" y="1549"/>
                </a:cubicBezTo>
                <a:cubicBezTo>
                  <a:pt x="246" y="1549"/>
                  <a:pt x="246" y="1549"/>
                  <a:pt x="246" y="1549"/>
                </a:cubicBezTo>
                <a:cubicBezTo>
                  <a:pt x="270" y="1575"/>
                  <a:pt x="270" y="1575"/>
                  <a:pt x="270" y="1575"/>
                </a:cubicBezTo>
                <a:cubicBezTo>
                  <a:pt x="391" y="1695"/>
                  <a:pt x="391" y="1695"/>
                  <a:pt x="391" y="1695"/>
                </a:cubicBezTo>
                <a:cubicBezTo>
                  <a:pt x="408" y="1712"/>
                  <a:pt x="408" y="1712"/>
                  <a:pt x="408" y="1712"/>
                </a:cubicBezTo>
                <a:cubicBezTo>
                  <a:pt x="410" y="1714"/>
                  <a:pt x="412" y="1715"/>
                  <a:pt x="414" y="1717"/>
                </a:cubicBezTo>
                <a:cubicBezTo>
                  <a:pt x="418" y="1721"/>
                  <a:pt x="422" y="1725"/>
                  <a:pt x="425" y="1728"/>
                </a:cubicBezTo>
                <a:cubicBezTo>
                  <a:pt x="425" y="1728"/>
                  <a:pt x="425" y="1728"/>
                  <a:pt x="425" y="1728"/>
                </a:cubicBezTo>
                <a:cubicBezTo>
                  <a:pt x="434" y="1735"/>
                  <a:pt x="434" y="1735"/>
                  <a:pt x="434" y="1735"/>
                </a:cubicBezTo>
                <a:cubicBezTo>
                  <a:pt x="437" y="1737"/>
                  <a:pt x="438" y="1740"/>
                  <a:pt x="439" y="1744"/>
                </a:cubicBezTo>
                <a:cubicBezTo>
                  <a:pt x="439" y="1747"/>
                  <a:pt x="438" y="1751"/>
                  <a:pt x="435" y="1753"/>
                </a:cubicBezTo>
                <a:cubicBezTo>
                  <a:pt x="433" y="1756"/>
                  <a:pt x="430" y="1758"/>
                  <a:pt x="426" y="1758"/>
                </a:cubicBezTo>
                <a:close/>
                <a:moveTo>
                  <a:pt x="1558" y="1742"/>
                </a:moveTo>
                <a:cubicBezTo>
                  <a:pt x="1554" y="1742"/>
                  <a:pt x="1551" y="1740"/>
                  <a:pt x="1548" y="1738"/>
                </a:cubicBezTo>
                <a:cubicBezTo>
                  <a:pt x="1544" y="1733"/>
                  <a:pt x="1544" y="1725"/>
                  <a:pt x="1549" y="1720"/>
                </a:cubicBezTo>
                <a:cubicBezTo>
                  <a:pt x="1549" y="1720"/>
                  <a:pt x="1549" y="1720"/>
                  <a:pt x="1549" y="1720"/>
                </a:cubicBezTo>
                <a:cubicBezTo>
                  <a:pt x="1554" y="1715"/>
                  <a:pt x="1563" y="1716"/>
                  <a:pt x="1567" y="1721"/>
                </a:cubicBezTo>
                <a:cubicBezTo>
                  <a:pt x="1572" y="1726"/>
                  <a:pt x="1572" y="1734"/>
                  <a:pt x="1566" y="1739"/>
                </a:cubicBezTo>
                <a:cubicBezTo>
                  <a:pt x="1564" y="1741"/>
                  <a:pt x="1561" y="1742"/>
                  <a:pt x="1558" y="1742"/>
                </a:cubicBezTo>
                <a:close/>
                <a:moveTo>
                  <a:pt x="1588" y="1713"/>
                </a:moveTo>
                <a:cubicBezTo>
                  <a:pt x="1585" y="1713"/>
                  <a:pt x="1582" y="1711"/>
                  <a:pt x="1579" y="1709"/>
                </a:cubicBezTo>
                <a:cubicBezTo>
                  <a:pt x="1574" y="1704"/>
                  <a:pt x="1574" y="1696"/>
                  <a:pt x="1579" y="1691"/>
                </a:cubicBezTo>
                <a:cubicBezTo>
                  <a:pt x="1671" y="1599"/>
                  <a:pt x="1671" y="1599"/>
                  <a:pt x="1671" y="1599"/>
                </a:cubicBezTo>
                <a:cubicBezTo>
                  <a:pt x="1676" y="1594"/>
                  <a:pt x="1684" y="1594"/>
                  <a:pt x="1689" y="1599"/>
                </a:cubicBezTo>
                <a:cubicBezTo>
                  <a:pt x="1694" y="1604"/>
                  <a:pt x="1694" y="1612"/>
                  <a:pt x="1689" y="1617"/>
                </a:cubicBezTo>
                <a:cubicBezTo>
                  <a:pt x="1597" y="1709"/>
                  <a:pt x="1597" y="1709"/>
                  <a:pt x="1597" y="1709"/>
                </a:cubicBezTo>
                <a:cubicBezTo>
                  <a:pt x="1595" y="1711"/>
                  <a:pt x="1592" y="1713"/>
                  <a:pt x="1588" y="1713"/>
                </a:cubicBezTo>
                <a:close/>
                <a:moveTo>
                  <a:pt x="1735" y="1564"/>
                </a:moveTo>
                <a:cubicBezTo>
                  <a:pt x="1732" y="1564"/>
                  <a:pt x="1729" y="1563"/>
                  <a:pt x="1727" y="1561"/>
                </a:cubicBezTo>
                <a:cubicBezTo>
                  <a:pt x="1721" y="1556"/>
                  <a:pt x="1721" y="1548"/>
                  <a:pt x="1726" y="1543"/>
                </a:cubicBezTo>
                <a:cubicBezTo>
                  <a:pt x="1757" y="1508"/>
                  <a:pt x="1786" y="1470"/>
                  <a:pt x="1811" y="1430"/>
                </a:cubicBezTo>
                <a:cubicBezTo>
                  <a:pt x="1813" y="1426"/>
                  <a:pt x="1817" y="1424"/>
                  <a:pt x="1822" y="1424"/>
                </a:cubicBezTo>
                <a:cubicBezTo>
                  <a:pt x="1824" y="1424"/>
                  <a:pt x="1827" y="1424"/>
                  <a:pt x="1829" y="1426"/>
                </a:cubicBezTo>
                <a:cubicBezTo>
                  <a:pt x="1835" y="1430"/>
                  <a:pt x="1836" y="1437"/>
                  <a:pt x="1833" y="1443"/>
                </a:cubicBezTo>
                <a:cubicBezTo>
                  <a:pt x="1807" y="1485"/>
                  <a:pt x="1777" y="1524"/>
                  <a:pt x="1745" y="1560"/>
                </a:cubicBezTo>
                <a:cubicBezTo>
                  <a:pt x="1742" y="1563"/>
                  <a:pt x="1739" y="1564"/>
                  <a:pt x="1735" y="1564"/>
                </a:cubicBezTo>
                <a:close/>
                <a:moveTo>
                  <a:pt x="179" y="1501"/>
                </a:moveTo>
                <a:cubicBezTo>
                  <a:pt x="175" y="1501"/>
                  <a:pt x="172" y="1499"/>
                  <a:pt x="169" y="1496"/>
                </a:cubicBezTo>
                <a:cubicBezTo>
                  <a:pt x="167" y="1493"/>
                  <a:pt x="166" y="1490"/>
                  <a:pt x="167" y="1486"/>
                </a:cubicBezTo>
                <a:cubicBezTo>
                  <a:pt x="167" y="1483"/>
                  <a:pt x="169" y="1480"/>
                  <a:pt x="172" y="1478"/>
                </a:cubicBezTo>
                <a:cubicBezTo>
                  <a:pt x="174" y="1476"/>
                  <a:pt x="177" y="1475"/>
                  <a:pt x="179" y="1475"/>
                </a:cubicBezTo>
                <a:cubicBezTo>
                  <a:pt x="183" y="1475"/>
                  <a:pt x="187" y="1477"/>
                  <a:pt x="189" y="1480"/>
                </a:cubicBezTo>
                <a:cubicBezTo>
                  <a:pt x="194" y="1486"/>
                  <a:pt x="193" y="1494"/>
                  <a:pt x="187" y="1498"/>
                </a:cubicBezTo>
                <a:cubicBezTo>
                  <a:pt x="185" y="1500"/>
                  <a:pt x="182" y="1501"/>
                  <a:pt x="179" y="1501"/>
                </a:cubicBezTo>
                <a:close/>
                <a:moveTo>
                  <a:pt x="155" y="1466"/>
                </a:moveTo>
                <a:cubicBezTo>
                  <a:pt x="151" y="1466"/>
                  <a:pt x="147" y="1464"/>
                  <a:pt x="144" y="1461"/>
                </a:cubicBezTo>
                <a:cubicBezTo>
                  <a:pt x="142" y="1457"/>
                  <a:pt x="139" y="1453"/>
                  <a:pt x="138" y="1450"/>
                </a:cubicBezTo>
                <a:cubicBezTo>
                  <a:pt x="114" y="1413"/>
                  <a:pt x="92" y="1373"/>
                  <a:pt x="74" y="1333"/>
                </a:cubicBezTo>
                <a:cubicBezTo>
                  <a:pt x="74" y="1332"/>
                  <a:pt x="74" y="1332"/>
                  <a:pt x="74" y="1332"/>
                </a:cubicBezTo>
                <a:cubicBezTo>
                  <a:pt x="74" y="1332"/>
                  <a:pt x="74" y="1332"/>
                  <a:pt x="74" y="1332"/>
                </a:cubicBezTo>
                <a:cubicBezTo>
                  <a:pt x="66" y="1313"/>
                  <a:pt x="58" y="1294"/>
                  <a:pt x="51" y="1275"/>
                </a:cubicBezTo>
                <a:cubicBezTo>
                  <a:pt x="39" y="1242"/>
                  <a:pt x="29" y="1207"/>
                  <a:pt x="21" y="1170"/>
                </a:cubicBezTo>
                <a:cubicBezTo>
                  <a:pt x="21" y="1171"/>
                  <a:pt x="21" y="1171"/>
                  <a:pt x="21" y="1171"/>
                </a:cubicBezTo>
                <a:cubicBezTo>
                  <a:pt x="21" y="1169"/>
                  <a:pt x="21" y="1169"/>
                  <a:pt x="21" y="1169"/>
                </a:cubicBezTo>
                <a:cubicBezTo>
                  <a:pt x="20" y="1165"/>
                  <a:pt x="20" y="1162"/>
                  <a:pt x="22" y="1159"/>
                </a:cubicBezTo>
                <a:cubicBezTo>
                  <a:pt x="24" y="1156"/>
                  <a:pt x="27" y="1154"/>
                  <a:pt x="30" y="1154"/>
                </a:cubicBezTo>
                <a:cubicBezTo>
                  <a:pt x="37" y="1152"/>
                  <a:pt x="44" y="1157"/>
                  <a:pt x="45" y="1163"/>
                </a:cubicBezTo>
                <a:cubicBezTo>
                  <a:pt x="53" y="1199"/>
                  <a:pt x="63" y="1233"/>
                  <a:pt x="75" y="1266"/>
                </a:cubicBezTo>
                <a:cubicBezTo>
                  <a:pt x="82" y="1285"/>
                  <a:pt x="89" y="1303"/>
                  <a:pt x="97" y="1322"/>
                </a:cubicBezTo>
                <a:cubicBezTo>
                  <a:pt x="97" y="1322"/>
                  <a:pt x="97" y="1322"/>
                  <a:pt x="97" y="1322"/>
                </a:cubicBezTo>
                <a:cubicBezTo>
                  <a:pt x="115" y="1362"/>
                  <a:pt x="136" y="1400"/>
                  <a:pt x="159" y="1436"/>
                </a:cubicBezTo>
                <a:cubicBezTo>
                  <a:pt x="159" y="1437"/>
                  <a:pt x="159" y="1437"/>
                  <a:pt x="159" y="1437"/>
                </a:cubicBezTo>
                <a:cubicBezTo>
                  <a:pt x="161" y="1440"/>
                  <a:pt x="163" y="1443"/>
                  <a:pt x="165" y="1446"/>
                </a:cubicBezTo>
                <a:cubicBezTo>
                  <a:pt x="169" y="1452"/>
                  <a:pt x="168" y="1460"/>
                  <a:pt x="162" y="1464"/>
                </a:cubicBezTo>
                <a:cubicBezTo>
                  <a:pt x="160" y="1465"/>
                  <a:pt x="157" y="1466"/>
                  <a:pt x="155" y="1466"/>
                </a:cubicBezTo>
                <a:close/>
                <a:moveTo>
                  <a:pt x="1844" y="1413"/>
                </a:moveTo>
                <a:cubicBezTo>
                  <a:pt x="1841" y="1413"/>
                  <a:pt x="1839" y="1412"/>
                  <a:pt x="1837" y="1411"/>
                </a:cubicBezTo>
                <a:cubicBezTo>
                  <a:pt x="1834" y="1410"/>
                  <a:pt x="1832" y="1407"/>
                  <a:pt x="1831" y="1404"/>
                </a:cubicBezTo>
                <a:cubicBezTo>
                  <a:pt x="1830" y="1400"/>
                  <a:pt x="1831" y="1397"/>
                  <a:pt x="1833" y="1394"/>
                </a:cubicBezTo>
                <a:cubicBezTo>
                  <a:pt x="1833" y="1393"/>
                  <a:pt x="1833" y="1393"/>
                  <a:pt x="1833" y="1393"/>
                </a:cubicBezTo>
                <a:cubicBezTo>
                  <a:pt x="1833" y="1393"/>
                  <a:pt x="1833" y="1393"/>
                  <a:pt x="1833" y="1393"/>
                </a:cubicBezTo>
                <a:cubicBezTo>
                  <a:pt x="1835" y="1390"/>
                  <a:pt x="1839" y="1387"/>
                  <a:pt x="1844" y="1387"/>
                </a:cubicBezTo>
                <a:cubicBezTo>
                  <a:pt x="1846" y="1387"/>
                  <a:pt x="1848" y="1388"/>
                  <a:pt x="1850" y="1389"/>
                </a:cubicBezTo>
                <a:cubicBezTo>
                  <a:pt x="1853" y="1391"/>
                  <a:pt x="1855" y="1393"/>
                  <a:pt x="1856" y="1397"/>
                </a:cubicBezTo>
                <a:cubicBezTo>
                  <a:pt x="1857" y="1400"/>
                  <a:pt x="1856" y="1403"/>
                  <a:pt x="1855" y="1406"/>
                </a:cubicBezTo>
                <a:cubicBezTo>
                  <a:pt x="1852" y="1410"/>
                  <a:pt x="1848" y="1413"/>
                  <a:pt x="1844" y="1413"/>
                </a:cubicBezTo>
                <a:close/>
                <a:moveTo>
                  <a:pt x="1864" y="1375"/>
                </a:moveTo>
                <a:cubicBezTo>
                  <a:pt x="1862" y="1375"/>
                  <a:pt x="1860" y="1375"/>
                  <a:pt x="1858" y="1374"/>
                </a:cubicBezTo>
                <a:cubicBezTo>
                  <a:pt x="1855" y="1373"/>
                  <a:pt x="1853" y="1370"/>
                  <a:pt x="1851" y="1367"/>
                </a:cubicBezTo>
                <a:cubicBezTo>
                  <a:pt x="1850" y="1363"/>
                  <a:pt x="1851" y="1360"/>
                  <a:pt x="1852" y="1357"/>
                </a:cubicBezTo>
                <a:cubicBezTo>
                  <a:pt x="1875" y="1311"/>
                  <a:pt x="1894" y="1263"/>
                  <a:pt x="1908" y="1214"/>
                </a:cubicBezTo>
                <a:cubicBezTo>
                  <a:pt x="1909" y="1210"/>
                  <a:pt x="1910" y="1205"/>
                  <a:pt x="1911" y="1201"/>
                </a:cubicBezTo>
                <a:cubicBezTo>
                  <a:pt x="1911" y="1201"/>
                  <a:pt x="1911" y="1201"/>
                  <a:pt x="1911" y="1201"/>
                </a:cubicBezTo>
                <a:cubicBezTo>
                  <a:pt x="1924" y="1155"/>
                  <a:pt x="1932" y="1108"/>
                  <a:pt x="1936" y="1061"/>
                </a:cubicBezTo>
                <a:cubicBezTo>
                  <a:pt x="1937" y="1054"/>
                  <a:pt x="1943" y="1049"/>
                  <a:pt x="1950" y="1050"/>
                </a:cubicBezTo>
                <a:cubicBezTo>
                  <a:pt x="1957" y="1050"/>
                  <a:pt x="1962" y="1057"/>
                  <a:pt x="1962" y="1064"/>
                </a:cubicBezTo>
                <a:cubicBezTo>
                  <a:pt x="1957" y="1112"/>
                  <a:pt x="1948" y="1161"/>
                  <a:pt x="1936" y="1208"/>
                </a:cubicBezTo>
                <a:cubicBezTo>
                  <a:pt x="1935" y="1212"/>
                  <a:pt x="1934" y="1216"/>
                  <a:pt x="1932" y="1221"/>
                </a:cubicBezTo>
                <a:cubicBezTo>
                  <a:pt x="1918" y="1271"/>
                  <a:pt x="1899" y="1321"/>
                  <a:pt x="1875" y="1368"/>
                </a:cubicBezTo>
                <a:cubicBezTo>
                  <a:pt x="1875" y="1368"/>
                  <a:pt x="1875" y="1368"/>
                  <a:pt x="1875" y="1368"/>
                </a:cubicBezTo>
                <a:cubicBezTo>
                  <a:pt x="1873" y="1373"/>
                  <a:pt x="1868" y="1375"/>
                  <a:pt x="1864" y="1375"/>
                </a:cubicBezTo>
                <a:close/>
                <a:moveTo>
                  <a:pt x="25" y="1137"/>
                </a:moveTo>
                <a:cubicBezTo>
                  <a:pt x="19" y="1137"/>
                  <a:pt x="14" y="1133"/>
                  <a:pt x="13" y="1127"/>
                </a:cubicBezTo>
                <a:cubicBezTo>
                  <a:pt x="12" y="1126"/>
                  <a:pt x="12" y="1126"/>
                  <a:pt x="12" y="1126"/>
                </a:cubicBezTo>
                <a:cubicBezTo>
                  <a:pt x="11" y="1119"/>
                  <a:pt x="16" y="1113"/>
                  <a:pt x="23" y="1112"/>
                </a:cubicBezTo>
                <a:cubicBezTo>
                  <a:pt x="30" y="1111"/>
                  <a:pt x="36" y="1115"/>
                  <a:pt x="38" y="1122"/>
                </a:cubicBezTo>
                <a:cubicBezTo>
                  <a:pt x="39" y="1129"/>
                  <a:pt x="34" y="1136"/>
                  <a:pt x="27" y="1137"/>
                </a:cubicBezTo>
                <a:cubicBezTo>
                  <a:pt x="26" y="1137"/>
                  <a:pt x="26" y="1137"/>
                  <a:pt x="25" y="1137"/>
                </a:cubicBezTo>
                <a:close/>
                <a:moveTo>
                  <a:pt x="19" y="1095"/>
                </a:moveTo>
                <a:cubicBezTo>
                  <a:pt x="13" y="1095"/>
                  <a:pt x="7" y="1090"/>
                  <a:pt x="6" y="1084"/>
                </a:cubicBezTo>
                <a:cubicBezTo>
                  <a:pt x="2" y="1051"/>
                  <a:pt x="0" y="1017"/>
                  <a:pt x="0" y="983"/>
                </a:cubicBezTo>
                <a:cubicBezTo>
                  <a:pt x="0" y="968"/>
                  <a:pt x="1" y="953"/>
                  <a:pt x="2" y="938"/>
                </a:cubicBezTo>
                <a:cubicBezTo>
                  <a:pt x="5" y="881"/>
                  <a:pt x="13" y="823"/>
                  <a:pt x="27" y="768"/>
                </a:cubicBezTo>
                <a:cubicBezTo>
                  <a:pt x="28" y="768"/>
                  <a:pt x="28" y="768"/>
                  <a:pt x="28" y="768"/>
                </a:cubicBezTo>
                <a:cubicBezTo>
                  <a:pt x="29" y="761"/>
                  <a:pt x="36" y="757"/>
                  <a:pt x="43" y="759"/>
                </a:cubicBezTo>
                <a:cubicBezTo>
                  <a:pt x="50" y="760"/>
                  <a:pt x="54" y="767"/>
                  <a:pt x="52" y="774"/>
                </a:cubicBezTo>
                <a:cubicBezTo>
                  <a:pt x="38" y="828"/>
                  <a:pt x="30" y="884"/>
                  <a:pt x="27" y="939"/>
                </a:cubicBezTo>
                <a:cubicBezTo>
                  <a:pt x="26" y="953"/>
                  <a:pt x="26" y="968"/>
                  <a:pt x="26" y="983"/>
                </a:cubicBezTo>
                <a:cubicBezTo>
                  <a:pt x="26" y="1016"/>
                  <a:pt x="28" y="1049"/>
                  <a:pt x="32" y="1081"/>
                </a:cubicBezTo>
                <a:cubicBezTo>
                  <a:pt x="32" y="1084"/>
                  <a:pt x="31" y="1088"/>
                  <a:pt x="29" y="1090"/>
                </a:cubicBezTo>
                <a:cubicBezTo>
                  <a:pt x="27" y="1093"/>
                  <a:pt x="24" y="1095"/>
                  <a:pt x="21" y="1095"/>
                </a:cubicBezTo>
                <a:cubicBezTo>
                  <a:pt x="20" y="1095"/>
                  <a:pt x="20" y="1095"/>
                  <a:pt x="19" y="1095"/>
                </a:cubicBezTo>
                <a:close/>
                <a:moveTo>
                  <a:pt x="1952" y="1033"/>
                </a:moveTo>
                <a:cubicBezTo>
                  <a:pt x="1952" y="1033"/>
                  <a:pt x="1952" y="1033"/>
                  <a:pt x="1952" y="1033"/>
                </a:cubicBezTo>
                <a:cubicBezTo>
                  <a:pt x="1948" y="1033"/>
                  <a:pt x="1945" y="1031"/>
                  <a:pt x="1943" y="1029"/>
                </a:cubicBezTo>
                <a:cubicBezTo>
                  <a:pt x="1940" y="1026"/>
                  <a:pt x="1939" y="1023"/>
                  <a:pt x="1939" y="1020"/>
                </a:cubicBezTo>
                <a:cubicBezTo>
                  <a:pt x="1940" y="1013"/>
                  <a:pt x="1946" y="1007"/>
                  <a:pt x="1953" y="1007"/>
                </a:cubicBezTo>
                <a:cubicBezTo>
                  <a:pt x="1960" y="1008"/>
                  <a:pt x="1965" y="1014"/>
                  <a:pt x="1965" y="1021"/>
                </a:cubicBezTo>
                <a:cubicBezTo>
                  <a:pt x="1965" y="1028"/>
                  <a:pt x="1959" y="1033"/>
                  <a:pt x="1952" y="1033"/>
                </a:cubicBezTo>
                <a:close/>
                <a:moveTo>
                  <a:pt x="1953" y="990"/>
                </a:moveTo>
                <a:cubicBezTo>
                  <a:pt x="1953" y="990"/>
                  <a:pt x="1953" y="990"/>
                  <a:pt x="1953" y="990"/>
                </a:cubicBezTo>
                <a:cubicBezTo>
                  <a:pt x="1946" y="990"/>
                  <a:pt x="1940" y="985"/>
                  <a:pt x="1940" y="978"/>
                </a:cubicBezTo>
                <a:cubicBezTo>
                  <a:pt x="1940" y="932"/>
                  <a:pt x="1936" y="885"/>
                  <a:pt x="1928" y="839"/>
                </a:cubicBezTo>
                <a:cubicBezTo>
                  <a:pt x="1926" y="830"/>
                  <a:pt x="1924" y="821"/>
                  <a:pt x="1923" y="812"/>
                </a:cubicBezTo>
                <a:cubicBezTo>
                  <a:pt x="1913" y="766"/>
                  <a:pt x="1900" y="720"/>
                  <a:pt x="1882" y="676"/>
                </a:cubicBezTo>
                <a:cubicBezTo>
                  <a:pt x="1881" y="673"/>
                  <a:pt x="1881" y="669"/>
                  <a:pt x="1882" y="666"/>
                </a:cubicBezTo>
                <a:cubicBezTo>
                  <a:pt x="1884" y="663"/>
                  <a:pt x="1886" y="661"/>
                  <a:pt x="1889" y="659"/>
                </a:cubicBezTo>
                <a:cubicBezTo>
                  <a:pt x="1891" y="659"/>
                  <a:pt x="1892" y="658"/>
                  <a:pt x="1894" y="658"/>
                </a:cubicBezTo>
                <a:cubicBezTo>
                  <a:pt x="1899" y="658"/>
                  <a:pt x="1904" y="662"/>
                  <a:pt x="1906" y="666"/>
                </a:cubicBezTo>
                <a:cubicBezTo>
                  <a:pt x="1924" y="712"/>
                  <a:pt x="1938" y="759"/>
                  <a:pt x="1948" y="807"/>
                </a:cubicBezTo>
                <a:cubicBezTo>
                  <a:pt x="1949" y="816"/>
                  <a:pt x="1951" y="825"/>
                  <a:pt x="1953" y="834"/>
                </a:cubicBezTo>
                <a:cubicBezTo>
                  <a:pt x="1961" y="882"/>
                  <a:pt x="1965" y="930"/>
                  <a:pt x="1966" y="978"/>
                </a:cubicBezTo>
                <a:cubicBezTo>
                  <a:pt x="1966" y="981"/>
                  <a:pt x="1964" y="984"/>
                  <a:pt x="1962" y="987"/>
                </a:cubicBezTo>
                <a:cubicBezTo>
                  <a:pt x="1960" y="989"/>
                  <a:pt x="1956" y="990"/>
                  <a:pt x="1953" y="990"/>
                </a:cubicBezTo>
                <a:close/>
                <a:moveTo>
                  <a:pt x="51" y="743"/>
                </a:moveTo>
                <a:cubicBezTo>
                  <a:pt x="50" y="743"/>
                  <a:pt x="49" y="743"/>
                  <a:pt x="48" y="742"/>
                </a:cubicBezTo>
                <a:cubicBezTo>
                  <a:pt x="41" y="740"/>
                  <a:pt x="37" y="733"/>
                  <a:pt x="39" y="726"/>
                </a:cubicBezTo>
                <a:cubicBezTo>
                  <a:pt x="41" y="721"/>
                  <a:pt x="46" y="717"/>
                  <a:pt x="51" y="717"/>
                </a:cubicBezTo>
                <a:cubicBezTo>
                  <a:pt x="53" y="717"/>
                  <a:pt x="54" y="717"/>
                  <a:pt x="55" y="718"/>
                </a:cubicBezTo>
                <a:cubicBezTo>
                  <a:pt x="62" y="720"/>
                  <a:pt x="66" y="727"/>
                  <a:pt x="63" y="734"/>
                </a:cubicBezTo>
                <a:cubicBezTo>
                  <a:pt x="62" y="739"/>
                  <a:pt x="57" y="743"/>
                  <a:pt x="51" y="743"/>
                </a:cubicBezTo>
                <a:close/>
                <a:moveTo>
                  <a:pt x="65" y="703"/>
                </a:moveTo>
                <a:cubicBezTo>
                  <a:pt x="63" y="703"/>
                  <a:pt x="62" y="702"/>
                  <a:pt x="60" y="702"/>
                </a:cubicBezTo>
                <a:cubicBezTo>
                  <a:pt x="57" y="701"/>
                  <a:pt x="55" y="698"/>
                  <a:pt x="53" y="695"/>
                </a:cubicBezTo>
                <a:cubicBezTo>
                  <a:pt x="52" y="692"/>
                  <a:pt x="52" y="689"/>
                  <a:pt x="53" y="685"/>
                </a:cubicBezTo>
                <a:cubicBezTo>
                  <a:pt x="69" y="640"/>
                  <a:pt x="90" y="596"/>
                  <a:pt x="115" y="553"/>
                </a:cubicBezTo>
                <a:cubicBezTo>
                  <a:pt x="115" y="553"/>
                  <a:pt x="115" y="553"/>
                  <a:pt x="115" y="553"/>
                </a:cubicBezTo>
                <a:cubicBezTo>
                  <a:pt x="115" y="553"/>
                  <a:pt x="115" y="553"/>
                  <a:pt x="115" y="553"/>
                </a:cubicBezTo>
                <a:cubicBezTo>
                  <a:pt x="115" y="553"/>
                  <a:pt x="115" y="553"/>
                  <a:pt x="115" y="553"/>
                </a:cubicBezTo>
                <a:cubicBezTo>
                  <a:pt x="143" y="503"/>
                  <a:pt x="177" y="456"/>
                  <a:pt x="215" y="413"/>
                </a:cubicBezTo>
                <a:cubicBezTo>
                  <a:pt x="219" y="408"/>
                  <a:pt x="227" y="407"/>
                  <a:pt x="233" y="412"/>
                </a:cubicBezTo>
                <a:cubicBezTo>
                  <a:pt x="238" y="416"/>
                  <a:pt x="238" y="424"/>
                  <a:pt x="234" y="430"/>
                </a:cubicBezTo>
                <a:cubicBezTo>
                  <a:pt x="197" y="472"/>
                  <a:pt x="165" y="517"/>
                  <a:pt x="137" y="566"/>
                </a:cubicBezTo>
                <a:cubicBezTo>
                  <a:pt x="137" y="566"/>
                  <a:pt x="137" y="566"/>
                  <a:pt x="137" y="566"/>
                </a:cubicBezTo>
                <a:cubicBezTo>
                  <a:pt x="113" y="607"/>
                  <a:pt x="93" y="650"/>
                  <a:pt x="77" y="694"/>
                </a:cubicBezTo>
                <a:cubicBezTo>
                  <a:pt x="75" y="699"/>
                  <a:pt x="70" y="703"/>
                  <a:pt x="65" y="703"/>
                </a:cubicBezTo>
                <a:close/>
                <a:moveTo>
                  <a:pt x="1878" y="645"/>
                </a:moveTo>
                <a:cubicBezTo>
                  <a:pt x="1873" y="645"/>
                  <a:pt x="1868" y="642"/>
                  <a:pt x="1866" y="637"/>
                </a:cubicBezTo>
                <a:cubicBezTo>
                  <a:pt x="1863" y="631"/>
                  <a:pt x="1866" y="623"/>
                  <a:pt x="1872" y="620"/>
                </a:cubicBezTo>
                <a:cubicBezTo>
                  <a:pt x="1874" y="620"/>
                  <a:pt x="1876" y="619"/>
                  <a:pt x="1878" y="619"/>
                </a:cubicBezTo>
                <a:cubicBezTo>
                  <a:pt x="1883" y="619"/>
                  <a:pt x="1887" y="622"/>
                  <a:pt x="1889" y="627"/>
                </a:cubicBezTo>
                <a:cubicBezTo>
                  <a:pt x="1892" y="633"/>
                  <a:pt x="1889" y="641"/>
                  <a:pt x="1883" y="644"/>
                </a:cubicBezTo>
                <a:cubicBezTo>
                  <a:pt x="1881" y="644"/>
                  <a:pt x="1879" y="645"/>
                  <a:pt x="1878" y="645"/>
                </a:cubicBezTo>
                <a:close/>
                <a:moveTo>
                  <a:pt x="1859" y="607"/>
                </a:moveTo>
                <a:cubicBezTo>
                  <a:pt x="1854" y="607"/>
                  <a:pt x="1850" y="604"/>
                  <a:pt x="1848" y="600"/>
                </a:cubicBezTo>
                <a:cubicBezTo>
                  <a:pt x="1829" y="562"/>
                  <a:pt x="1806" y="526"/>
                  <a:pt x="1782" y="492"/>
                </a:cubicBezTo>
                <a:cubicBezTo>
                  <a:pt x="1775" y="482"/>
                  <a:pt x="1768" y="473"/>
                  <a:pt x="1761" y="464"/>
                </a:cubicBezTo>
                <a:cubicBezTo>
                  <a:pt x="1759" y="462"/>
                  <a:pt x="1758" y="461"/>
                  <a:pt x="1757" y="459"/>
                </a:cubicBezTo>
                <a:cubicBezTo>
                  <a:pt x="1756" y="458"/>
                  <a:pt x="1754" y="456"/>
                  <a:pt x="1753" y="454"/>
                </a:cubicBezTo>
                <a:cubicBezTo>
                  <a:pt x="1752" y="453"/>
                  <a:pt x="1752" y="453"/>
                  <a:pt x="1752" y="453"/>
                </a:cubicBezTo>
                <a:cubicBezTo>
                  <a:pt x="1742" y="441"/>
                  <a:pt x="1732" y="429"/>
                  <a:pt x="1722" y="418"/>
                </a:cubicBezTo>
                <a:cubicBezTo>
                  <a:pt x="1722" y="418"/>
                  <a:pt x="1722" y="418"/>
                  <a:pt x="1722" y="418"/>
                </a:cubicBezTo>
                <a:cubicBezTo>
                  <a:pt x="1705" y="400"/>
                  <a:pt x="1705" y="400"/>
                  <a:pt x="1705" y="400"/>
                </a:cubicBezTo>
                <a:cubicBezTo>
                  <a:pt x="1700" y="395"/>
                  <a:pt x="1694" y="389"/>
                  <a:pt x="1691" y="386"/>
                </a:cubicBezTo>
                <a:cubicBezTo>
                  <a:pt x="1691" y="386"/>
                  <a:pt x="1691" y="386"/>
                  <a:pt x="1691" y="386"/>
                </a:cubicBezTo>
                <a:cubicBezTo>
                  <a:pt x="1660" y="355"/>
                  <a:pt x="1660" y="355"/>
                  <a:pt x="1660" y="355"/>
                </a:cubicBezTo>
                <a:cubicBezTo>
                  <a:pt x="1658" y="353"/>
                  <a:pt x="1656" y="349"/>
                  <a:pt x="1656" y="346"/>
                </a:cubicBezTo>
                <a:cubicBezTo>
                  <a:pt x="1656" y="343"/>
                  <a:pt x="1658" y="339"/>
                  <a:pt x="1660" y="337"/>
                </a:cubicBezTo>
                <a:cubicBezTo>
                  <a:pt x="1665" y="332"/>
                  <a:pt x="1673" y="332"/>
                  <a:pt x="1678" y="337"/>
                </a:cubicBezTo>
                <a:cubicBezTo>
                  <a:pt x="1709" y="367"/>
                  <a:pt x="1709" y="367"/>
                  <a:pt x="1709" y="367"/>
                </a:cubicBezTo>
                <a:cubicBezTo>
                  <a:pt x="1712" y="371"/>
                  <a:pt x="1717" y="376"/>
                  <a:pt x="1722" y="381"/>
                </a:cubicBezTo>
                <a:cubicBezTo>
                  <a:pt x="1741" y="401"/>
                  <a:pt x="1741" y="401"/>
                  <a:pt x="1741" y="401"/>
                </a:cubicBezTo>
                <a:cubicBezTo>
                  <a:pt x="1752" y="413"/>
                  <a:pt x="1762" y="426"/>
                  <a:pt x="1773" y="438"/>
                </a:cubicBezTo>
                <a:cubicBezTo>
                  <a:pt x="1773" y="438"/>
                  <a:pt x="1773" y="438"/>
                  <a:pt x="1773" y="438"/>
                </a:cubicBezTo>
                <a:cubicBezTo>
                  <a:pt x="1774" y="440"/>
                  <a:pt x="1775" y="441"/>
                  <a:pt x="1776" y="443"/>
                </a:cubicBezTo>
                <a:cubicBezTo>
                  <a:pt x="1777" y="444"/>
                  <a:pt x="1777" y="444"/>
                  <a:pt x="1777" y="444"/>
                </a:cubicBezTo>
                <a:cubicBezTo>
                  <a:pt x="1778" y="445"/>
                  <a:pt x="1779" y="447"/>
                  <a:pt x="1781" y="448"/>
                </a:cubicBezTo>
                <a:cubicBezTo>
                  <a:pt x="1788" y="458"/>
                  <a:pt x="1795" y="467"/>
                  <a:pt x="1802" y="477"/>
                </a:cubicBezTo>
                <a:cubicBezTo>
                  <a:pt x="1828" y="512"/>
                  <a:pt x="1851" y="549"/>
                  <a:pt x="1870" y="588"/>
                </a:cubicBezTo>
                <a:cubicBezTo>
                  <a:pt x="1870" y="588"/>
                  <a:pt x="1870" y="588"/>
                  <a:pt x="1870" y="588"/>
                </a:cubicBezTo>
                <a:cubicBezTo>
                  <a:pt x="1872" y="591"/>
                  <a:pt x="1872" y="595"/>
                  <a:pt x="1871" y="598"/>
                </a:cubicBezTo>
                <a:cubicBezTo>
                  <a:pt x="1870" y="601"/>
                  <a:pt x="1868" y="604"/>
                  <a:pt x="1865" y="605"/>
                </a:cubicBezTo>
                <a:cubicBezTo>
                  <a:pt x="1863" y="606"/>
                  <a:pt x="1861" y="607"/>
                  <a:pt x="1859" y="607"/>
                </a:cubicBezTo>
                <a:close/>
                <a:moveTo>
                  <a:pt x="253" y="403"/>
                </a:moveTo>
                <a:cubicBezTo>
                  <a:pt x="253" y="403"/>
                  <a:pt x="253" y="403"/>
                  <a:pt x="253" y="403"/>
                </a:cubicBezTo>
                <a:cubicBezTo>
                  <a:pt x="250" y="403"/>
                  <a:pt x="246" y="402"/>
                  <a:pt x="244" y="399"/>
                </a:cubicBezTo>
                <a:cubicBezTo>
                  <a:pt x="239" y="394"/>
                  <a:pt x="239" y="386"/>
                  <a:pt x="244" y="381"/>
                </a:cubicBezTo>
                <a:cubicBezTo>
                  <a:pt x="249" y="376"/>
                  <a:pt x="257" y="376"/>
                  <a:pt x="262" y="381"/>
                </a:cubicBezTo>
                <a:cubicBezTo>
                  <a:pt x="267" y="386"/>
                  <a:pt x="267" y="394"/>
                  <a:pt x="262" y="399"/>
                </a:cubicBezTo>
                <a:cubicBezTo>
                  <a:pt x="260" y="402"/>
                  <a:pt x="256" y="403"/>
                  <a:pt x="253" y="403"/>
                </a:cubicBezTo>
                <a:close/>
                <a:moveTo>
                  <a:pt x="283" y="373"/>
                </a:moveTo>
                <a:cubicBezTo>
                  <a:pt x="279" y="373"/>
                  <a:pt x="276" y="371"/>
                  <a:pt x="274" y="369"/>
                </a:cubicBezTo>
                <a:cubicBezTo>
                  <a:pt x="269" y="364"/>
                  <a:pt x="269" y="356"/>
                  <a:pt x="274" y="351"/>
                </a:cubicBezTo>
                <a:cubicBezTo>
                  <a:pt x="376" y="249"/>
                  <a:pt x="376" y="249"/>
                  <a:pt x="376" y="249"/>
                </a:cubicBezTo>
                <a:cubicBezTo>
                  <a:pt x="400" y="226"/>
                  <a:pt x="400" y="226"/>
                  <a:pt x="400" y="226"/>
                </a:cubicBezTo>
                <a:cubicBezTo>
                  <a:pt x="405" y="222"/>
                  <a:pt x="409" y="218"/>
                  <a:pt x="413" y="215"/>
                </a:cubicBezTo>
                <a:cubicBezTo>
                  <a:pt x="415" y="213"/>
                  <a:pt x="417" y="211"/>
                  <a:pt x="419" y="210"/>
                </a:cubicBezTo>
                <a:cubicBezTo>
                  <a:pt x="437" y="194"/>
                  <a:pt x="437" y="194"/>
                  <a:pt x="437" y="194"/>
                </a:cubicBezTo>
                <a:cubicBezTo>
                  <a:pt x="457" y="179"/>
                  <a:pt x="457" y="179"/>
                  <a:pt x="457" y="179"/>
                </a:cubicBezTo>
                <a:cubicBezTo>
                  <a:pt x="459" y="177"/>
                  <a:pt x="461" y="176"/>
                  <a:pt x="463" y="174"/>
                </a:cubicBezTo>
                <a:cubicBezTo>
                  <a:pt x="467" y="171"/>
                  <a:pt x="472" y="167"/>
                  <a:pt x="476" y="164"/>
                </a:cubicBezTo>
                <a:cubicBezTo>
                  <a:pt x="496" y="150"/>
                  <a:pt x="496" y="150"/>
                  <a:pt x="496" y="150"/>
                </a:cubicBezTo>
                <a:cubicBezTo>
                  <a:pt x="501" y="147"/>
                  <a:pt x="505" y="144"/>
                  <a:pt x="510" y="141"/>
                </a:cubicBezTo>
                <a:cubicBezTo>
                  <a:pt x="510" y="141"/>
                  <a:pt x="510" y="141"/>
                  <a:pt x="510" y="141"/>
                </a:cubicBezTo>
                <a:cubicBezTo>
                  <a:pt x="512" y="139"/>
                  <a:pt x="514" y="139"/>
                  <a:pt x="517" y="139"/>
                </a:cubicBezTo>
                <a:cubicBezTo>
                  <a:pt x="521" y="139"/>
                  <a:pt x="525" y="141"/>
                  <a:pt x="527" y="144"/>
                </a:cubicBezTo>
                <a:cubicBezTo>
                  <a:pt x="531" y="150"/>
                  <a:pt x="529" y="158"/>
                  <a:pt x="524" y="162"/>
                </a:cubicBezTo>
                <a:cubicBezTo>
                  <a:pt x="519" y="165"/>
                  <a:pt x="515" y="168"/>
                  <a:pt x="511" y="171"/>
                </a:cubicBezTo>
                <a:cubicBezTo>
                  <a:pt x="511" y="171"/>
                  <a:pt x="511" y="171"/>
                  <a:pt x="511" y="171"/>
                </a:cubicBezTo>
                <a:cubicBezTo>
                  <a:pt x="491" y="185"/>
                  <a:pt x="491" y="185"/>
                  <a:pt x="491" y="185"/>
                </a:cubicBezTo>
                <a:cubicBezTo>
                  <a:pt x="487" y="188"/>
                  <a:pt x="483" y="191"/>
                  <a:pt x="478" y="194"/>
                </a:cubicBezTo>
                <a:cubicBezTo>
                  <a:pt x="476" y="196"/>
                  <a:pt x="474" y="197"/>
                  <a:pt x="472" y="199"/>
                </a:cubicBezTo>
                <a:cubicBezTo>
                  <a:pt x="454" y="213"/>
                  <a:pt x="454" y="213"/>
                  <a:pt x="454" y="213"/>
                </a:cubicBezTo>
                <a:cubicBezTo>
                  <a:pt x="436" y="229"/>
                  <a:pt x="436" y="229"/>
                  <a:pt x="436" y="229"/>
                </a:cubicBezTo>
                <a:cubicBezTo>
                  <a:pt x="433" y="231"/>
                  <a:pt x="431" y="232"/>
                  <a:pt x="429" y="234"/>
                </a:cubicBezTo>
                <a:cubicBezTo>
                  <a:pt x="425" y="238"/>
                  <a:pt x="421" y="241"/>
                  <a:pt x="418" y="244"/>
                </a:cubicBezTo>
                <a:cubicBezTo>
                  <a:pt x="388" y="272"/>
                  <a:pt x="388" y="272"/>
                  <a:pt x="388" y="272"/>
                </a:cubicBezTo>
                <a:cubicBezTo>
                  <a:pt x="388" y="272"/>
                  <a:pt x="388" y="272"/>
                  <a:pt x="388" y="272"/>
                </a:cubicBezTo>
                <a:cubicBezTo>
                  <a:pt x="292" y="369"/>
                  <a:pt x="292" y="369"/>
                  <a:pt x="292" y="369"/>
                </a:cubicBezTo>
                <a:cubicBezTo>
                  <a:pt x="289" y="371"/>
                  <a:pt x="286" y="373"/>
                  <a:pt x="283" y="373"/>
                </a:cubicBezTo>
                <a:close/>
                <a:moveTo>
                  <a:pt x="1639" y="329"/>
                </a:moveTo>
                <a:cubicBezTo>
                  <a:pt x="1636" y="329"/>
                  <a:pt x="1632" y="327"/>
                  <a:pt x="1630" y="325"/>
                </a:cubicBezTo>
                <a:cubicBezTo>
                  <a:pt x="1628" y="323"/>
                  <a:pt x="1626" y="319"/>
                  <a:pt x="1626" y="316"/>
                </a:cubicBezTo>
                <a:cubicBezTo>
                  <a:pt x="1626" y="313"/>
                  <a:pt x="1628" y="309"/>
                  <a:pt x="1630" y="307"/>
                </a:cubicBezTo>
                <a:cubicBezTo>
                  <a:pt x="1635" y="302"/>
                  <a:pt x="1643" y="302"/>
                  <a:pt x="1648" y="307"/>
                </a:cubicBezTo>
                <a:cubicBezTo>
                  <a:pt x="1653" y="312"/>
                  <a:pt x="1653" y="320"/>
                  <a:pt x="1648" y="325"/>
                </a:cubicBezTo>
                <a:cubicBezTo>
                  <a:pt x="1646" y="327"/>
                  <a:pt x="1642" y="329"/>
                  <a:pt x="1639" y="329"/>
                </a:cubicBezTo>
                <a:close/>
                <a:moveTo>
                  <a:pt x="1609" y="299"/>
                </a:moveTo>
                <a:cubicBezTo>
                  <a:pt x="1606" y="299"/>
                  <a:pt x="1602" y="297"/>
                  <a:pt x="1600" y="295"/>
                </a:cubicBezTo>
                <a:cubicBezTo>
                  <a:pt x="1577" y="271"/>
                  <a:pt x="1577" y="271"/>
                  <a:pt x="1577" y="271"/>
                </a:cubicBezTo>
                <a:cubicBezTo>
                  <a:pt x="1560" y="255"/>
                  <a:pt x="1560" y="255"/>
                  <a:pt x="1560" y="255"/>
                </a:cubicBezTo>
                <a:cubicBezTo>
                  <a:pt x="1533" y="230"/>
                  <a:pt x="1504" y="206"/>
                  <a:pt x="1474" y="184"/>
                </a:cubicBezTo>
                <a:cubicBezTo>
                  <a:pt x="1474" y="184"/>
                  <a:pt x="1474" y="184"/>
                  <a:pt x="1474" y="184"/>
                </a:cubicBezTo>
                <a:cubicBezTo>
                  <a:pt x="1453" y="169"/>
                  <a:pt x="1431" y="154"/>
                  <a:pt x="1409" y="141"/>
                </a:cubicBezTo>
                <a:cubicBezTo>
                  <a:pt x="1391" y="130"/>
                  <a:pt x="1372" y="120"/>
                  <a:pt x="1353" y="111"/>
                </a:cubicBezTo>
                <a:cubicBezTo>
                  <a:pt x="1350" y="109"/>
                  <a:pt x="1348" y="107"/>
                  <a:pt x="1346" y="104"/>
                </a:cubicBezTo>
                <a:cubicBezTo>
                  <a:pt x="1345" y="100"/>
                  <a:pt x="1346" y="97"/>
                  <a:pt x="1347" y="94"/>
                </a:cubicBezTo>
                <a:cubicBezTo>
                  <a:pt x="1349" y="90"/>
                  <a:pt x="1354" y="87"/>
                  <a:pt x="1358" y="87"/>
                </a:cubicBezTo>
                <a:cubicBezTo>
                  <a:pt x="1360" y="87"/>
                  <a:pt x="1362" y="87"/>
                  <a:pt x="1364" y="88"/>
                </a:cubicBezTo>
                <a:cubicBezTo>
                  <a:pt x="1384" y="98"/>
                  <a:pt x="1403" y="108"/>
                  <a:pt x="1422" y="119"/>
                </a:cubicBezTo>
                <a:cubicBezTo>
                  <a:pt x="1445" y="133"/>
                  <a:pt x="1467" y="148"/>
                  <a:pt x="1489" y="164"/>
                </a:cubicBezTo>
                <a:cubicBezTo>
                  <a:pt x="1520" y="186"/>
                  <a:pt x="1550" y="211"/>
                  <a:pt x="1577" y="237"/>
                </a:cubicBezTo>
                <a:cubicBezTo>
                  <a:pt x="1594" y="253"/>
                  <a:pt x="1594" y="253"/>
                  <a:pt x="1594" y="253"/>
                </a:cubicBezTo>
                <a:cubicBezTo>
                  <a:pt x="1618" y="277"/>
                  <a:pt x="1618" y="277"/>
                  <a:pt x="1618" y="277"/>
                </a:cubicBezTo>
                <a:cubicBezTo>
                  <a:pt x="1620" y="279"/>
                  <a:pt x="1622" y="283"/>
                  <a:pt x="1622" y="286"/>
                </a:cubicBezTo>
                <a:cubicBezTo>
                  <a:pt x="1622" y="289"/>
                  <a:pt x="1620" y="293"/>
                  <a:pt x="1618" y="295"/>
                </a:cubicBezTo>
                <a:cubicBezTo>
                  <a:pt x="1616" y="297"/>
                  <a:pt x="1612" y="299"/>
                  <a:pt x="1609" y="299"/>
                </a:cubicBezTo>
                <a:close/>
                <a:moveTo>
                  <a:pt x="553" y="142"/>
                </a:moveTo>
                <a:cubicBezTo>
                  <a:pt x="553" y="142"/>
                  <a:pt x="553" y="142"/>
                  <a:pt x="553" y="142"/>
                </a:cubicBezTo>
                <a:cubicBezTo>
                  <a:pt x="548" y="142"/>
                  <a:pt x="544" y="139"/>
                  <a:pt x="542" y="135"/>
                </a:cubicBezTo>
                <a:cubicBezTo>
                  <a:pt x="540" y="133"/>
                  <a:pt x="539" y="129"/>
                  <a:pt x="540" y="126"/>
                </a:cubicBezTo>
                <a:cubicBezTo>
                  <a:pt x="541" y="123"/>
                  <a:pt x="543" y="120"/>
                  <a:pt x="546" y="118"/>
                </a:cubicBezTo>
                <a:cubicBezTo>
                  <a:pt x="548" y="117"/>
                  <a:pt x="550" y="116"/>
                  <a:pt x="553" y="116"/>
                </a:cubicBezTo>
                <a:cubicBezTo>
                  <a:pt x="557" y="116"/>
                  <a:pt x="561" y="119"/>
                  <a:pt x="564" y="123"/>
                </a:cubicBezTo>
                <a:cubicBezTo>
                  <a:pt x="567" y="129"/>
                  <a:pt x="565" y="136"/>
                  <a:pt x="559" y="140"/>
                </a:cubicBezTo>
                <a:cubicBezTo>
                  <a:pt x="557" y="141"/>
                  <a:pt x="555" y="142"/>
                  <a:pt x="553" y="142"/>
                </a:cubicBezTo>
                <a:close/>
                <a:moveTo>
                  <a:pt x="590" y="121"/>
                </a:moveTo>
                <a:cubicBezTo>
                  <a:pt x="585" y="121"/>
                  <a:pt x="581" y="119"/>
                  <a:pt x="578" y="114"/>
                </a:cubicBezTo>
                <a:cubicBezTo>
                  <a:pt x="577" y="111"/>
                  <a:pt x="577" y="108"/>
                  <a:pt x="578" y="105"/>
                </a:cubicBezTo>
                <a:cubicBezTo>
                  <a:pt x="579" y="101"/>
                  <a:pt x="581" y="99"/>
                  <a:pt x="584" y="97"/>
                </a:cubicBezTo>
                <a:cubicBezTo>
                  <a:pt x="626" y="75"/>
                  <a:pt x="671" y="56"/>
                  <a:pt x="718" y="41"/>
                </a:cubicBezTo>
                <a:cubicBezTo>
                  <a:pt x="718" y="41"/>
                  <a:pt x="718" y="41"/>
                  <a:pt x="718" y="41"/>
                </a:cubicBezTo>
                <a:cubicBezTo>
                  <a:pt x="719" y="41"/>
                  <a:pt x="719" y="41"/>
                  <a:pt x="719" y="41"/>
                </a:cubicBezTo>
                <a:cubicBezTo>
                  <a:pt x="719" y="41"/>
                  <a:pt x="719" y="41"/>
                  <a:pt x="719" y="41"/>
                </a:cubicBezTo>
                <a:cubicBezTo>
                  <a:pt x="764" y="27"/>
                  <a:pt x="811" y="16"/>
                  <a:pt x="857" y="9"/>
                </a:cubicBezTo>
                <a:cubicBezTo>
                  <a:pt x="867" y="7"/>
                  <a:pt x="877" y="6"/>
                  <a:pt x="887" y="5"/>
                </a:cubicBezTo>
                <a:cubicBezTo>
                  <a:pt x="894" y="4"/>
                  <a:pt x="900" y="9"/>
                  <a:pt x="901" y="16"/>
                </a:cubicBezTo>
                <a:cubicBezTo>
                  <a:pt x="902" y="23"/>
                  <a:pt x="897" y="29"/>
                  <a:pt x="890" y="30"/>
                </a:cubicBezTo>
                <a:cubicBezTo>
                  <a:pt x="880" y="31"/>
                  <a:pt x="871" y="32"/>
                  <a:pt x="861" y="34"/>
                </a:cubicBezTo>
                <a:cubicBezTo>
                  <a:pt x="816" y="41"/>
                  <a:pt x="770" y="51"/>
                  <a:pt x="727" y="65"/>
                </a:cubicBezTo>
                <a:cubicBezTo>
                  <a:pt x="681" y="80"/>
                  <a:pt x="637" y="98"/>
                  <a:pt x="596" y="120"/>
                </a:cubicBezTo>
                <a:cubicBezTo>
                  <a:pt x="594" y="121"/>
                  <a:pt x="592" y="121"/>
                  <a:pt x="590" y="121"/>
                </a:cubicBezTo>
                <a:close/>
                <a:moveTo>
                  <a:pt x="1320" y="95"/>
                </a:moveTo>
                <a:cubicBezTo>
                  <a:pt x="1318" y="95"/>
                  <a:pt x="1316" y="94"/>
                  <a:pt x="1315" y="93"/>
                </a:cubicBezTo>
                <a:cubicBezTo>
                  <a:pt x="1312" y="92"/>
                  <a:pt x="1309" y="90"/>
                  <a:pt x="1308" y="86"/>
                </a:cubicBezTo>
                <a:cubicBezTo>
                  <a:pt x="1307" y="83"/>
                  <a:pt x="1307" y="80"/>
                  <a:pt x="1308" y="77"/>
                </a:cubicBezTo>
                <a:cubicBezTo>
                  <a:pt x="1310" y="72"/>
                  <a:pt x="1315" y="69"/>
                  <a:pt x="1320" y="69"/>
                </a:cubicBezTo>
                <a:cubicBezTo>
                  <a:pt x="1322" y="69"/>
                  <a:pt x="1323" y="69"/>
                  <a:pt x="1325" y="70"/>
                </a:cubicBezTo>
                <a:cubicBezTo>
                  <a:pt x="1326" y="70"/>
                  <a:pt x="1326" y="70"/>
                  <a:pt x="1326" y="70"/>
                </a:cubicBezTo>
                <a:cubicBezTo>
                  <a:pt x="1326" y="70"/>
                  <a:pt x="1326" y="70"/>
                  <a:pt x="1326" y="70"/>
                </a:cubicBezTo>
                <a:cubicBezTo>
                  <a:pt x="1332" y="74"/>
                  <a:pt x="1334" y="81"/>
                  <a:pt x="1332" y="87"/>
                </a:cubicBezTo>
                <a:cubicBezTo>
                  <a:pt x="1330" y="91"/>
                  <a:pt x="1325" y="95"/>
                  <a:pt x="1320" y="95"/>
                </a:cubicBezTo>
                <a:close/>
                <a:moveTo>
                  <a:pt x="1281" y="79"/>
                </a:moveTo>
                <a:cubicBezTo>
                  <a:pt x="1279" y="79"/>
                  <a:pt x="1278" y="78"/>
                  <a:pt x="1276" y="78"/>
                </a:cubicBezTo>
                <a:cubicBezTo>
                  <a:pt x="1263" y="73"/>
                  <a:pt x="1249" y="68"/>
                  <a:pt x="1236" y="64"/>
                </a:cubicBezTo>
                <a:cubicBezTo>
                  <a:pt x="1235" y="64"/>
                  <a:pt x="1235" y="64"/>
                  <a:pt x="1235" y="64"/>
                </a:cubicBezTo>
                <a:cubicBezTo>
                  <a:pt x="1224" y="60"/>
                  <a:pt x="1212" y="57"/>
                  <a:pt x="1200" y="54"/>
                </a:cubicBezTo>
                <a:cubicBezTo>
                  <a:pt x="1196" y="53"/>
                  <a:pt x="1193" y="52"/>
                  <a:pt x="1190" y="51"/>
                </a:cubicBezTo>
                <a:cubicBezTo>
                  <a:pt x="1190" y="51"/>
                  <a:pt x="1190" y="51"/>
                  <a:pt x="1190" y="51"/>
                </a:cubicBezTo>
                <a:cubicBezTo>
                  <a:pt x="1184" y="49"/>
                  <a:pt x="1178" y="48"/>
                  <a:pt x="1172" y="47"/>
                </a:cubicBezTo>
                <a:cubicBezTo>
                  <a:pt x="1170" y="46"/>
                  <a:pt x="1169" y="46"/>
                  <a:pt x="1167" y="46"/>
                </a:cubicBezTo>
                <a:cubicBezTo>
                  <a:pt x="1167" y="46"/>
                  <a:pt x="1167" y="46"/>
                  <a:pt x="1167" y="46"/>
                </a:cubicBezTo>
                <a:cubicBezTo>
                  <a:pt x="1144" y="40"/>
                  <a:pt x="1144" y="40"/>
                  <a:pt x="1144" y="40"/>
                </a:cubicBezTo>
                <a:cubicBezTo>
                  <a:pt x="1120" y="36"/>
                  <a:pt x="1120" y="36"/>
                  <a:pt x="1120" y="36"/>
                </a:cubicBezTo>
                <a:cubicBezTo>
                  <a:pt x="1118" y="36"/>
                  <a:pt x="1116" y="36"/>
                  <a:pt x="1115" y="35"/>
                </a:cubicBezTo>
                <a:cubicBezTo>
                  <a:pt x="1113" y="35"/>
                  <a:pt x="1113" y="35"/>
                  <a:pt x="1113" y="35"/>
                </a:cubicBezTo>
                <a:cubicBezTo>
                  <a:pt x="1108" y="34"/>
                  <a:pt x="1102" y="33"/>
                  <a:pt x="1097" y="33"/>
                </a:cubicBezTo>
                <a:cubicBezTo>
                  <a:pt x="1073" y="30"/>
                  <a:pt x="1073" y="30"/>
                  <a:pt x="1073" y="30"/>
                </a:cubicBezTo>
                <a:cubicBezTo>
                  <a:pt x="1072" y="30"/>
                  <a:pt x="1071" y="30"/>
                  <a:pt x="1070" y="30"/>
                </a:cubicBezTo>
                <a:cubicBezTo>
                  <a:pt x="1067" y="29"/>
                  <a:pt x="1064" y="29"/>
                  <a:pt x="1062" y="29"/>
                </a:cubicBezTo>
                <a:cubicBezTo>
                  <a:pt x="1050" y="28"/>
                  <a:pt x="1050" y="28"/>
                  <a:pt x="1050" y="28"/>
                </a:cubicBezTo>
                <a:cubicBezTo>
                  <a:pt x="1028" y="26"/>
                  <a:pt x="1005" y="25"/>
                  <a:pt x="982" y="25"/>
                </a:cubicBezTo>
                <a:cubicBezTo>
                  <a:pt x="979" y="25"/>
                  <a:pt x="976" y="25"/>
                  <a:pt x="973" y="25"/>
                </a:cubicBezTo>
                <a:cubicBezTo>
                  <a:pt x="973" y="25"/>
                  <a:pt x="973" y="25"/>
                  <a:pt x="973" y="25"/>
                </a:cubicBezTo>
                <a:cubicBezTo>
                  <a:pt x="966" y="25"/>
                  <a:pt x="960" y="20"/>
                  <a:pt x="960" y="13"/>
                </a:cubicBezTo>
                <a:cubicBezTo>
                  <a:pt x="960" y="6"/>
                  <a:pt x="966" y="0"/>
                  <a:pt x="973" y="0"/>
                </a:cubicBezTo>
                <a:cubicBezTo>
                  <a:pt x="977" y="0"/>
                  <a:pt x="980" y="0"/>
                  <a:pt x="982" y="0"/>
                </a:cubicBezTo>
                <a:cubicBezTo>
                  <a:pt x="1005" y="0"/>
                  <a:pt x="1029" y="1"/>
                  <a:pt x="1052" y="2"/>
                </a:cubicBezTo>
                <a:cubicBezTo>
                  <a:pt x="1064" y="3"/>
                  <a:pt x="1064" y="3"/>
                  <a:pt x="1064" y="3"/>
                </a:cubicBezTo>
                <a:cubicBezTo>
                  <a:pt x="1067" y="4"/>
                  <a:pt x="1070" y="4"/>
                  <a:pt x="1073" y="4"/>
                </a:cubicBezTo>
                <a:cubicBezTo>
                  <a:pt x="1074" y="4"/>
                  <a:pt x="1075" y="5"/>
                  <a:pt x="1076" y="5"/>
                </a:cubicBezTo>
                <a:cubicBezTo>
                  <a:pt x="1076" y="5"/>
                  <a:pt x="1076" y="5"/>
                  <a:pt x="1076" y="5"/>
                </a:cubicBezTo>
                <a:cubicBezTo>
                  <a:pt x="1100" y="8"/>
                  <a:pt x="1100" y="8"/>
                  <a:pt x="1100" y="8"/>
                </a:cubicBezTo>
                <a:cubicBezTo>
                  <a:pt x="1106" y="8"/>
                  <a:pt x="1111" y="9"/>
                  <a:pt x="1117" y="10"/>
                </a:cubicBezTo>
                <a:cubicBezTo>
                  <a:pt x="1119" y="10"/>
                  <a:pt x="1119" y="10"/>
                  <a:pt x="1119" y="10"/>
                </a:cubicBezTo>
                <a:cubicBezTo>
                  <a:pt x="1121" y="11"/>
                  <a:pt x="1123" y="11"/>
                  <a:pt x="1124" y="11"/>
                </a:cubicBezTo>
                <a:cubicBezTo>
                  <a:pt x="1149" y="15"/>
                  <a:pt x="1149" y="15"/>
                  <a:pt x="1149" y="15"/>
                </a:cubicBezTo>
                <a:cubicBezTo>
                  <a:pt x="1172" y="21"/>
                  <a:pt x="1172" y="21"/>
                  <a:pt x="1172" y="21"/>
                </a:cubicBezTo>
                <a:cubicBezTo>
                  <a:pt x="1174" y="21"/>
                  <a:pt x="1176" y="21"/>
                  <a:pt x="1178" y="22"/>
                </a:cubicBezTo>
                <a:cubicBezTo>
                  <a:pt x="1184" y="23"/>
                  <a:pt x="1190" y="25"/>
                  <a:pt x="1197" y="26"/>
                </a:cubicBezTo>
                <a:cubicBezTo>
                  <a:pt x="1200" y="27"/>
                  <a:pt x="1203" y="28"/>
                  <a:pt x="1207" y="29"/>
                </a:cubicBezTo>
                <a:cubicBezTo>
                  <a:pt x="1219" y="32"/>
                  <a:pt x="1231" y="36"/>
                  <a:pt x="1244" y="40"/>
                </a:cubicBezTo>
                <a:cubicBezTo>
                  <a:pt x="1244" y="40"/>
                  <a:pt x="1244" y="40"/>
                  <a:pt x="1244" y="40"/>
                </a:cubicBezTo>
                <a:cubicBezTo>
                  <a:pt x="1257" y="44"/>
                  <a:pt x="1271" y="49"/>
                  <a:pt x="1285" y="54"/>
                </a:cubicBezTo>
                <a:cubicBezTo>
                  <a:pt x="1292" y="57"/>
                  <a:pt x="1295" y="64"/>
                  <a:pt x="1292" y="70"/>
                </a:cubicBezTo>
                <a:cubicBezTo>
                  <a:pt x="1291" y="75"/>
                  <a:pt x="1286" y="79"/>
                  <a:pt x="1281" y="79"/>
                </a:cubicBezTo>
                <a:close/>
                <a:moveTo>
                  <a:pt x="931" y="27"/>
                </a:moveTo>
                <a:cubicBezTo>
                  <a:pt x="924" y="27"/>
                  <a:pt x="918" y="21"/>
                  <a:pt x="918" y="15"/>
                </a:cubicBezTo>
                <a:cubicBezTo>
                  <a:pt x="917" y="8"/>
                  <a:pt x="923" y="2"/>
                  <a:pt x="930" y="1"/>
                </a:cubicBezTo>
                <a:cubicBezTo>
                  <a:pt x="930" y="1"/>
                  <a:pt x="930" y="1"/>
                  <a:pt x="930" y="1"/>
                </a:cubicBezTo>
                <a:cubicBezTo>
                  <a:pt x="930" y="1"/>
                  <a:pt x="930" y="1"/>
                  <a:pt x="930" y="1"/>
                </a:cubicBezTo>
                <a:cubicBezTo>
                  <a:pt x="937" y="1"/>
                  <a:pt x="943" y="6"/>
                  <a:pt x="943" y="13"/>
                </a:cubicBezTo>
                <a:cubicBezTo>
                  <a:pt x="944" y="20"/>
                  <a:pt x="938" y="26"/>
                  <a:pt x="931" y="27"/>
                </a:cubicBezTo>
                <a:cubicBezTo>
                  <a:pt x="931" y="27"/>
                  <a:pt x="931" y="27"/>
                  <a:pt x="931" y="2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7">
            <a:extLst>
              <a:ext uri="{FF2B5EF4-FFF2-40B4-BE49-F238E27FC236}">
                <a16:creationId xmlns:a16="http://schemas.microsoft.com/office/drawing/2014/main" id="{98DE8AD9-4CD9-4281-AF3B-66A8BE85A522}"/>
              </a:ext>
            </a:extLst>
          </p:cNvPr>
          <p:cNvSpPr>
            <a:spLocks noEditPoints="1"/>
          </p:cNvSpPr>
          <p:nvPr/>
        </p:nvSpPr>
        <p:spPr bwMode="auto">
          <a:xfrm>
            <a:off x="3424176" y="3597751"/>
            <a:ext cx="6496050" cy="6510020"/>
          </a:xfrm>
          <a:custGeom>
            <a:avLst/>
            <a:gdLst>
              <a:gd name="T0" fmla="*/ 930 w 1858"/>
              <a:gd name="T1" fmla="*/ 1835 h 1861"/>
              <a:gd name="T2" fmla="*/ 1175 w 1858"/>
              <a:gd name="T3" fmla="*/ 1796 h 1861"/>
              <a:gd name="T4" fmla="*/ 1276 w 1858"/>
              <a:gd name="T5" fmla="*/ 1754 h 1861"/>
              <a:gd name="T6" fmla="*/ 1244 w 1858"/>
              <a:gd name="T7" fmla="*/ 1797 h 1861"/>
              <a:gd name="T8" fmla="*/ 972 w 1858"/>
              <a:gd name="T9" fmla="*/ 1859 h 1861"/>
              <a:gd name="T10" fmla="*/ 758 w 1858"/>
              <a:gd name="T11" fmla="*/ 1842 h 1861"/>
              <a:gd name="T12" fmla="*/ 773 w 1858"/>
              <a:gd name="T13" fmla="*/ 1833 h 1861"/>
              <a:gd name="T14" fmla="*/ 481 w 1858"/>
              <a:gd name="T15" fmla="*/ 1726 h 1861"/>
              <a:gd name="T16" fmla="*/ 400 w 1858"/>
              <a:gd name="T17" fmla="*/ 1663 h 1861"/>
              <a:gd name="T18" fmla="*/ 358 w 1858"/>
              <a:gd name="T19" fmla="*/ 1625 h 1861"/>
              <a:gd name="T20" fmla="*/ 391 w 1858"/>
              <a:gd name="T21" fmla="*/ 1622 h 1861"/>
              <a:gd name="T22" fmla="*/ 433 w 1858"/>
              <a:gd name="T23" fmla="*/ 1658 h 1861"/>
              <a:gd name="T24" fmla="*/ 495 w 1858"/>
              <a:gd name="T25" fmla="*/ 1705 h 1861"/>
              <a:gd name="T26" fmla="*/ 1319 w 1858"/>
              <a:gd name="T27" fmla="*/ 1759 h 1861"/>
              <a:gd name="T28" fmla="*/ 1336 w 1858"/>
              <a:gd name="T29" fmla="*/ 1721 h 1861"/>
              <a:gd name="T30" fmla="*/ 1346 w 1858"/>
              <a:gd name="T31" fmla="*/ 1745 h 1861"/>
              <a:gd name="T32" fmla="*/ 1373 w 1858"/>
              <a:gd name="T33" fmla="*/ 1713 h 1861"/>
              <a:gd name="T34" fmla="*/ 1503 w 1858"/>
              <a:gd name="T35" fmla="*/ 1586 h 1861"/>
              <a:gd name="T36" fmla="*/ 1521 w 1858"/>
              <a:gd name="T37" fmla="*/ 1604 h 1861"/>
              <a:gd name="T38" fmla="*/ 1384 w 1858"/>
              <a:gd name="T39" fmla="*/ 1718 h 1861"/>
              <a:gd name="T40" fmla="*/ 224 w 1858"/>
              <a:gd name="T41" fmla="*/ 1472 h 1861"/>
              <a:gd name="T42" fmla="*/ 256 w 1858"/>
              <a:gd name="T43" fmla="*/ 1518 h 1861"/>
              <a:gd name="T44" fmla="*/ 1807 w 1858"/>
              <a:gd name="T45" fmla="*/ 1176 h 1861"/>
              <a:gd name="T46" fmla="*/ 195 w 1858"/>
              <a:gd name="T47" fmla="*/ 1458 h 1861"/>
              <a:gd name="T48" fmla="*/ 48 w 1858"/>
              <a:gd name="T49" fmla="*/ 1206 h 1861"/>
              <a:gd name="T50" fmla="*/ 15 w 1858"/>
              <a:gd name="T51" fmla="*/ 990 h 1861"/>
              <a:gd name="T52" fmla="*/ 72 w 1858"/>
              <a:gd name="T53" fmla="*/ 1197 h 1861"/>
              <a:gd name="T54" fmla="*/ 214 w 1858"/>
              <a:gd name="T55" fmla="*/ 1441 h 1861"/>
              <a:gd name="T56" fmla="*/ 1803 w 1858"/>
              <a:gd name="T57" fmla="*/ 1144 h 1861"/>
              <a:gd name="T58" fmla="*/ 1815 w 1858"/>
              <a:gd name="T59" fmla="*/ 1160 h 1861"/>
              <a:gd name="T60" fmla="*/ 1832 w 1858"/>
              <a:gd name="T61" fmla="*/ 932 h 1861"/>
              <a:gd name="T62" fmla="*/ 1764 w 1858"/>
              <a:gd name="T63" fmla="*/ 581 h 1861"/>
              <a:gd name="T64" fmla="*/ 1858 w 1858"/>
              <a:gd name="T65" fmla="*/ 932 h 1861"/>
              <a:gd name="T66" fmla="*/ 1 w 1858"/>
              <a:gd name="T67" fmla="*/ 961 h 1861"/>
              <a:gd name="T68" fmla="*/ 26 w 1858"/>
              <a:gd name="T69" fmla="*/ 927 h 1861"/>
              <a:gd name="T70" fmla="*/ 15 w 1858"/>
              <a:gd name="T71" fmla="*/ 897 h 1861"/>
              <a:gd name="T72" fmla="*/ 86 w 1858"/>
              <a:gd name="T73" fmla="*/ 569 h 1861"/>
              <a:gd name="T74" fmla="*/ 108 w 1858"/>
              <a:gd name="T75" fmla="*/ 581 h 1861"/>
              <a:gd name="T76" fmla="*/ 1739 w 1858"/>
              <a:gd name="T77" fmla="*/ 561 h 1861"/>
              <a:gd name="T78" fmla="*/ 1756 w 1858"/>
              <a:gd name="T79" fmla="*/ 566 h 1861"/>
              <a:gd name="T80" fmla="*/ 1665 w 1858"/>
              <a:gd name="T81" fmla="*/ 447 h 1861"/>
              <a:gd name="T82" fmla="*/ 1599 w 1858"/>
              <a:gd name="T83" fmla="*/ 373 h 1861"/>
              <a:gd name="T84" fmla="*/ 1357 w 1858"/>
              <a:gd name="T85" fmla="*/ 155 h 1861"/>
              <a:gd name="T86" fmla="*/ 1616 w 1858"/>
              <a:gd name="T87" fmla="*/ 355 h 1861"/>
              <a:gd name="T88" fmla="*/ 1685 w 1858"/>
              <a:gd name="T89" fmla="*/ 432 h 1861"/>
              <a:gd name="T90" fmla="*/ 216 w 1858"/>
              <a:gd name="T91" fmla="*/ 413 h 1861"/>
              <a:gd name="T92" fmla="*/ 248 w 1858"/>
              <a:gd name="T93" fmla="*/ 384 h 1861"/>
              <a:gd name="T94" fmla="*/ 260 w 1858"/>
              <a:gd name="T95" fmla="*/ 336 h 1861"/>
              <a:gd name="T96" fmla="*/ 418 w 1858"/>
              <a:gd name="T97" fmla="*/ 184 h 1861"/>
              <a:gd name="T98" fmla="*/ 504 w 1858"/>
              <a:gd name="T99" fmla="*/ 123 h 1861"/>
              <a:gd name="T100" fmla="*/ 518 w 1858"/>
              <a:gd name="T101" fmla="*/ 144 h 1861"/>
              <a:gd name="T102" fmla="*/ 451 w 1858"/>
              <a:gd name="T103" fmla="*/ 191 h 1861"/>
              <a:gd name="T104" fmla="*/ 370 w 1858"/>
              <a:gd name="T105" fmla="*/ 263 h 1861"/>
              <a:gd name="T106" fmla="*/ 1292 w 1858"/>
              <a:gd name="T107" fmla="*/ 117 h 1861"/>
              <a:gd name="T108" fmla="*/ 1327 w 1858"/>
              <a:gd name="T109" fmla="*/ 135 h 1861"/>
              <a:gd name="T110" fmla="*/ 1122 w 1858"/>
              <a:gd name="T111" fmla="*/ 52 h 1861"/>
              <a:gd name="T112" fmla="*/ 1058 w 1858"/>
              <a:gd name="T113" fmla="*/ 39 h 1861"/>
              <a:gd name="T114" fmla="*/ 992 w 1858"/>
              <a:gd name="T115" fmla="*/ 31 h 1861"/>
              <a:gd name="T116" fmla="*/ 811 w 1858"/>
              <a:gd name="T117" fmla="*/ 11 h 1861"/>
              <a:gd name="T118" fmla="*/ 1055 w 1858"/>
              <a:gd name="T119" fmla="*/ 12 h 1861"/>
              <a:gd name="T120" fmla="*/ 1111 w 1858"/>
              <a:gd name="T121" fmla="*/ 23 h 1861"/>
              <a:gd name="T122" fmla="*/ 1271 w 1858"/>
              <a:gd name="T123" fmla="*/ 92 h 1861"/>
              <a:gd name="T124" fmla="*/ 734 w 1858"/>
              <a:gd name="T125" fmla="*/ 26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8" h="1861">
                <a:moveTo>
                  <a:pt x="930" y="1861"/>
                </a:moveTo>
                <a:cubicBezTo>
                  <a:pt x="886" y="1861"/>
                  <a:pt x="843" y="1857"/>
                  <a:pt x="801" y="1850"/>
                </a:cubicBezTo>
                <a:cubicBezTo>
                  <a:pt x="794" y="1849"/>
                  <a:pt x="789" y="1843"/>
                  <a:pt x="790" y="1836"/>
                </a:cubicBezTo>
                <a:cubicBezTo>
                  <a:pt x="791" y="1829"/>
                  <a:pt x="798" y="1824"/>
                  <a:pt x="805" y="1825"/>
                </a:cubicBezTo>
                <a:cubicBezTo>
                  <a:pt x="846" y="1832"/>
                  <a:pt x="888" y="1835"/>
                  <a:pt x="930" y="1835"/>
                </a:cubicBezTo>
                <a:cubicBezTo>
                  <a:pt x="930" y="1835"/>
                  <a:pt x="930" y="1835"/>
                  <a:pt x="930" y="1835"/>
                </a:cubicBezTo>
                <a:cubicBezTo>
                  <a:pt x="943" y="1835"/>
                  <a:pt x="957" y="1835"/>
                  <a:pt x="971" y="1834"/>
                </a:cubicBezTo>
                <a:cubicBezTo>
                  <a:pt x="971" y="1834"/>
                  <a:pt x="971" y="1834"/>
                  <a:pt x="971" y="1834"/>
                </a:cubicBezTo>
                <a:cubicBezTo>
                  <a:pt x="981" y="1833"/>
                  <a:pt x="992" y="1833"/>
                  <a:pt x="1002" y="1832"/>
                </a:cubicBezTo>
                <a:cubicBezTo>
                  <a:pt x="1060" y="1826"/>
                  <a:pt x="1118" y="1814"/>
                  <a:pt x="1175" y="1796"/>
                </a:cubicBezTo>
                <a:cubicBezTo>
                  <a:pt x="1186" y="1792"/>
                  <a:pt x="1196" y="1788"/>
                  <a:pt x="1207" y="1784"/>
                </a:cubicBezTo>
                <a:cubicBezTo>
                  <a:pt x="1210" y="1783"/>
                  <a:pt x="1214" y="1782"/>
                  <a:pt x="1217" y="1781"/>
                </a:cubicBezTo>
                <a:cubicBezTo>
                  <a:pt x="1222" y="1779"/>
                  <a:pt x="1228" y="1776"/>
                  <a:pt x="1234" y="1774"/>
                </a:cubicBezTo>
                <a:cubicBezTo>
                  <a:pt x="1258" y="1763"/>
                  <a:pt x="1258" y="1763"/>
                  <a:pt x="1258" y="1763"/>
                </a:cubicBezTo>
                <a:cubicBezTo>
                  <a:pt x="1264" y="1760"/>
                  <a:pt x="1270" y="1757"/>
                  <a:pt x="1276" y="1754"/>
                </a:cubicBezTo>
                <a:cubicBezTo>
                  <a:pt x="1282" y="1751"/>
                  <a:pt x="1290" y="1754"/>
                  <a:pt x="1293" y="1760"/>
                </a:cubicBezTo>
                <a:cubicBezTo>
                  <a:pt x="1296" y="1766"/>
                  <a:pt x="1293" y="1774"/>
                  <a:pt x="1287" y="1777"/>
                </a:cubicBezTo>
                <a:cubicBezTo>
                  <a:pt x="1281" y="1780"/>
                  <a:pt x="1275" y="1783"/>
                  <a:pt x="1268" y="1786"/>
                </a:cubicBezTo>
                <a:cubicBezTo>
                  <a:pt x="1268" y="1786"/>
                  <a:pt x="1268" y="1786"/>
                  <a:pt x="1268" y="1786"/>
                </a:cubicBezTo>
                <a:cubicBezTo>
                  <a:pt x="1244" y="1797"/>
                  <a:pt x="1244" y="1797"/>
                  <a:pt x="1244" y="1797"/>
                </a:cubicBezTo>
                <a:cubicBezTo>
                  <a:pt x="1238" y="1800"/>
                  <a:pt x="1232" y="1802"/>
                  <a:pt x="1226" y="1804"/>
                </a:cubicBezTo>
                <a:cubicBezTo>
                  <a:pt x="1223" y="1806"/>
                  <a:pt x="1219" y="1807"/>
                  <a:pt x="1216" y="1808"/>
                </a:cubicBezTo>
                <a:cubicBezTo>
                  <a:pt x="1205" y="1812"/>
                  <a:pt x="1194" y="1816"/>
                  <a:pt x="1183" y="1820"/>
                </a:cubicBezTo>
                <a:cubicBezTo>
                  <a:pt x="1124" y="1839"/>
                  <a:pt x="1064" y="1852"/>
                  <a:pt x="1004" y="1857"/>
                </a:cubicBezTo>
                <a:cubicBezTo>
                  <a:pt x="993" y="1858"/>
                  <a:pt x="983" y="1859"/>
                  <a:pt x="972" y="1859"/>
                </a:cubicBezTo>
                <a:cubicBezTo>
                  <a:pt x="972" y="1859"/>
                  <a:pt x="972" y="1859"/>
                  <a:pt x="972" y="1859"/>
                </a:cubicBezTo>
                <a:cubicBezTo>
                  <a:pt x="958" y="1860"/>
                  <a:pt x="944" y="1861"/>
                  <a:pt x="930" y="1861"/>
                </a:cubicBezTo>
                <a:cubicBezTo>
                  <a:pt x="930" y="1861"/>
                  <a:pt x="930" y="1861"/>
                  <a:pt x="930" y="1861"/>
                </a:cubicBezTo>
                <a:close/>
                <a:moveTo>
                  <a:pt x="761" y="1843"/>
                </a:moveTo>
                <a:cubicBezTo>
                  <a:pt x="760" y="1843"/>
                  <a:pt x="759" y="1843"/>
                  <a:pt x="758" y="1842"/>
                </a:cubicBezTo>
                <a:cubicBezTo>
                  <a:pt x="747" y="1840"/>
                  <a:pt x="736" y="1837"/>
                  <a:pt x="725" y="1834"/>
                </a:cubicBezTo>
                <a:cubicBezTo>
                  <a:pt x="718" y="1833"/>
                  <a:pt x="714" y="1826"/>
                  <a:pt x="716" y="1819"/>
                </a:cubicBezTo>
                <a:cubicBezTo>
                  <a:pt x="717" y="1812"/>
                  <a:pt x="724" y="1808"/>
                  <a:pt x="731" y="1810"/>
                </a:cubicBezTo>
                <a:cubicBezTo>
                  <a:pt x="742" y="1813"/>
                  <a:pt x="753" y="1815"/>
                  <a:pt x="764" y="1818"/>
                </a:cubicBezTo>
                <a:cubicBezTo>
                  <a:pt x="770" y="1819"/>
                  <a:pt x="775" y="1826"/>
                  <a:pt x="773" y="1833"/>
                </a:cubicBezTo>
                <a:cubicBezTo>
                  <a:pt x="772" y="1839"/>
                  <a:pt x="767" y="1843"/>
                  <a:pt x="761" y="1843"/>
                </a:cubicBezTo>
                <a:close/>
                <a:moveTo>
                  <a:pt x="687" y="1823"/>
                </a:moveTo>
                <a:cubicBezTo>
                  <a:pt x="686" y="1823"/>
                  <a:pt x="684" y="1823"/>
                  <a:pt x="683" y="1823"/>
                </a:cubicBezTo>
                <a:cubicBezTo>
                  <a:pt x="670" y="1818"/>
                  <a:pt x="657" y="1814"/>
                  <a:pt x="644" y="1809"/>
                </a:cubicBezTo>
                <a:cubicBezTo>
                  <a:pt x="586" y="1787"/>
                  <a:pt x="531" y="1759"/>
                  <a:pt x="481" y="1726"/>
                </a:cubicBezTo>
                <a:cubicBezTo>
                  <a:pt x="459" y="1710"/>
                  <a:pt x="459" y="1710"/>
                  <a:pt x="459" y="1710"/>
                </a:cubicBezTo>
                <a:cubicBezTo>
                  <a:pt x="454" y="1707"/>
                  <a:pt x="449" y="1703"/>
                  <a:pt x="443" y="1699"/>
                </a:cubicBezTo>
                <a:cubicBezTo>
                  <a:pt x="423" y="1683"/>
                  <a:pt x="423" y="1683"/>
                  <a:pt x="423" y="1683"/>
                </a:cubicBezTo>
                <a:cubicBezTo>
                  <a:pt x="421" y="1681"/>
                  <a:pt x="419" y="1680"/>
                  <a:pt x="417" y="1678"/>
                </a:cubicBezTo>
                <a:cubicBezTo>
                  <a:pt x="400" y="1663"/>
                  <a:pt x="400" y="1663"/>
                  <a:pt x="400" y="1663"/>
                </a:cubicBezTo>
                <a:cubicBezTo>
                  <a:pt x="400" y="1663"/>
                  <a:pt x="400" y="1663"/>
                  <a:pt x="400" y="1663"/>
                </a:cubicBezTo>
                <a:cubicBezTo>
                  <a:pt x="391" y="1656"/>
                  <a:pt x="391" y="1656"/>
                  <a:pt x="391" y="1656"/>
                </a:cubicBezTo>
                <a:cubicBezTo>
                  <a:pt x="387" y="1652"/>
                  <a:pt x="383" y="1649"/>
                  <a:pt x="379" y="1645"/>
                </a:cubicBezTo>
                <a:cubicBezTo>
                  <a:pt x="378" y="1644"/>
                  <a:pt x="376" y="1642"/>
                  <a:pt x="374" y="1640"/>
                </a:cubicBezTo>
                <a:cubicBezTo>
                  <a:pt x="358" y="1625"/>
                  <a:pt x="358" y="1625"/>
                  <a:pt x="358" y="1625"/>
                </a:cubicBezTo>
                <a:cubicBezTo>
                  <a:pt x="277" y="1544"/>
                  <a:pt x="277" y="1544"/>
                  <a:pt x="277" y="1544"/>
                </a:cubicBezTo>
                <a:cubicBezTo>
                  <a:pt x="272" y="1539"/>
                  <a:pt x="272" y="1531"/>
                  <a:pt x="277" y="1526"/>
                </a:cubicBezTo>
                <a:cubicBezTo>
                  <a:pt x="282" y="1521"/>
                  <a:pt x="290" y="1521"/>
                  <a:pt x="295" y="1526"/>
                </a:cubicBezTo>
                <a:cubicBezTo>
                  <a:pt x="375" y="1606"/>
                  <a:pt x="375" y="1606"/>
                  <a:pt x="375" y="1606"/>
                </a:cubicBezTo>
                <a:cubicBezTo>
                  <a:pt x="391" y="1622"/>
                  <a:pt x="391" y="1622"/>
                  <a:pt x="391" y="1622"/>
                </a:cubicBezTo>
                <a:cubicBezTo>
                  <a:pt x="393" y="1623"/>
                  <a:pt x="395" y="1625"/>
                  <a:pt x="397" y="1627"/>
                </a:cubicBezTo>
                <a:cubicBezTo>
                  <a:pt x="400" y="1630"/>
                  <a:pt x="404" y="1633"/>
                  <a:pt x="407" y="1636"/>
                </a:cubicBezTo>
                <a:cubicBezTo>
                  <a:pt x="416" y="1644"/>
                  <a:pt x="416" y="1644"/>
                  <a:pt x="416" y="1644"/>
                </a:cubicBezTo>
                <a:cubicBezTo>
                  <a:pt x="416" y="1644"/>
                  <a:pt x="416" y="1644"/>
                  <a:pt x="416" y="1644"/>
                </a:cubicBezTo>
                <a:cubicBezTo>
                  <a:pt x="433" y="1658"/>
                  <a:pt x="433" y="1658"/>
                  <a:pt x="433" y="1658"/>
                </a:cubicBezTo>
                <a:cubicBezTo>
                  <a:pt x="435" y="1660"/>
                  <a:pt x="437" y="1661"/>
                  <a:pt x="438" y="1663"/>
                </a:cubicBezTo>
                <a:cubicBezTo>
                  <a:pt x="439" y="1663"/>
                  <a:pt x="440" y="1664"/>
                  <a:pt x="441" y="1665"/>
                </a:cubicBezTo>
                <a:cubicBezTo>
                  <a:pt x="459" y="1679"/>
                  <a:pt x="459" y="1679"/>
                  <a:pt x="459" y="1679"/>
                </a:cubicBezTo>
                <a:cubicBezTo>
                  <a:pt x="464" y="1683"/>
                  <a:pt x="469" y="1686"/>
                  <a:pt x="474" y="1689"/>
                </a:cubicBezTo>
                <a:cubicBezTo>
                  <a:pt x="495" y="1705"/>
                  <a:pt x="495" y="1705"/>
                  <a:pt x="495" y="1705"/>
                </a:cubicBezTo>
                <a:cubicBezTo>
                  <a:pt x="544" y="1737"/>
                  <a:pt x="597" y="1764"/>
                  <a:pt x="653" y="1785"/>
                </a:cubicBezTo>
                <a:cubicBezTo>
                  <a:pt x="666" y="1790"/>
                  <a:pt x="678" y="1794"/>
                  <a:pt x="691" y="1798"/>
                </a:cubicBezTo>
                <a:cubicBezTo>
                  <a:pt x="698" y="1800"/>
                  <a:pt x="701" y="1808"/>
                  <a:pt x="699" y="1814"/>
                </a:cubicBezTo>
                <a:cubicBezTo>
                  <a:pt x="697" y="1820"/>
                  <a:pt x="692" y="1823"/>
                  <a:pt x="687" y="1823"/>
                </a:cubicBezTo>
                <a:close/>
                <a:moveTo>
                  <a:pt x="1319" y="1759"/>
                </a:moveTo>
                <a:cubicBezTo>
                  <a:pt x="1315" y="1759"/>
                  <a:pt x="1310" y="1756"/>
                  <a:pt x="1308" y="1752"/>
                </a:cubicBezTo>
                <a:cubicBezTo>
                  <a:pt x="1305" y="1746"/>
                  <a:pt x="1307" y="1738"/>
                  <a:pt x="1313" y="1735"/>
                </a:cubicBezTo>
                <a:cubicBezTo>
                  <a:pt x="1327" y="1727"/>
                  <a:pt x="1327" y="1727"/>
                  <a:pt x="1327" y="1727"/>
                </a:cubicBezTo>
                <a:cubicBezTo>
                  <a:pt x="1328" y="1726"/>
                  <a:pt x="1330" y="1725"/>
                  <a:pt x="1332" y="1724"/>
                </a:cubicBezTo>
                <a:cubicBezTo>
                  <a:pt x="1336" y="1721"/>
                  <a:pt x="1336" y="1721"/>
                  <a:pt x="1336" y="1721"/>
                </a:cubicBezTo>
                <a:cubicBezTo>
                  <a:pt x="1338" y="1720"/>
                  <a:pt x="1340" y="1719"/>
                  <a:pt x="1342" y="1718"/>
                </a:cubicBezTo>
                <a:cubicBezTo>
                  <a:pt x="1348" y="1714"/>
                  <a:pt x="1355" y="1716"/>
                  <a:pt x="1359" y="1722"/>
                </a:cubicBezTo>
                <a:cubicBezTo>
                  <a:pt x="1363" y="1728"/>
                  <a:pt x="1361" y="1736"/>
                  <a:pt x="1355" y="1740"/>
                </a:cubicBezTo>
                <a:cubicBezTo>
                  <a:pt x="1353" y="1741"/>
                  <a:pt x="1351" y="1742"/>
                  <a:pt x="1349" y="1743"/>
                </a:cubicBezTo>
                <a:cubicBezTo>
                  <a:pt x="1346" y="1745"/>
                  <a:pt x="1346" y="1745"/>
                  <a:pt x="1346" y="1745"/>
                </a:cubicBezTo>
                <a:cubicBezTo>
                  <a:pt x="1344" y="1747"/>
                  <a:pt x="1341" y="1748"/>
                  <a:pt x="1339" y="1749"/>
                </a:cubicBezTo>
                <a:cubicBezTo>
                  <a:pt x="1325" y="1757"/>
                  <a:pt x="1325" y="1757"/>
                  <a:pt x="1325" y="1757"/>
                </a:cubicBezTo>
                <a:cubicBezTo>
                  <a:pt x="1323" y="1758"/>
                  <a:pt x="1321" y="1759"/>
                  <a:pt x="1319" y="1759"/>
                </a:cubicBezTo>
                <a:close/>
                <a:moveTo>
                  <a:pt x="1384" y="1718"/>
                </a:moveTo>
                <a:cubicBezTo>
                  <a:pt x="1380" y="1718"/>
                  <a:pt x="1376" y="1716"/>
                  <a:pt x="1373" y="1713"/>
                </a:cubicBezTo>
                <a:cubicBezTo>
                  <a:pt x="1369" y="1707"/>
                  <a:pt x="1371" y="1699"/>
                  <a:pt x="1376" y="1695"/>
                </a:cubicBezTo>
                <a:cubicBezTo>
                  <a:pt x="1412" y="1670"/>
                  <a:pt x="1445" y="1643"/>
                  <a:pt x="1476" y="1613"/>
                </a:cubicBezTo>
                <a:cubicBezTo>
                  <a:pt x="1490" y="1599"/>
                  <a:pt x="1490" y="1599"/>
                  <a:pt x="1490" y="1599"/>
                </a:cubicBezTo>
                <a:cubicBezTo>
                  <a:pt x="1503" y="1586"/>
                  <a:pt x="1503" y="1586"/>
                  <a:pt x="1503" y="1586"/>
                </a:cubicBezTo>
                <a:cubicBezTo>
                  <a:pt x="1503" y="1586"/>
                  <a:pt x="1503" y="1586"/>
                  <a:pt x="1503" y="1586"/>
                </a:cubicBezTo>
                <a:cubicBezTo>
                  <a:pt x="1579" y="1510"/>
                  <a:pt x="1579" y="1510"/>
                  <a:pt x="1579" y="1510"/>
                </a:cubicBezTo>
                <a:cubicBezTo>
                  <a:pt x="1584" y="1505"/>
                  <a:pt x="1592" y="1505"/>
                  <a:pt x="1597" y="1510"/>
                </a:cubicBezTo>
                <a:cubicBezTo>
                  <a:pt x="1602" y="1515"/>
                  <a:pt x="1602" y="1523"/>
                  <a:pt x="1597" y="1528"/>
                </a:cubicBezTo>
                <a:cubicBezTo>
                  <a:pt x="1521" y="1604"/>
                  <a:pt x="1521" y="1604"/>
                  <a:pt x="1521" y="1604"/>
                </a:cubicBezTo>
                <a:cubicBezTo>
                  <a:pt x="1521" y="1604"/>
                  <a:pt x="1521" y="1604"/>
                  <a:pt x="1521" y="1604"/>
                </a:cubicBezTo>
                <a:cubicBezTo>
                  <a:pt x="1521" y="1604"/>
                  <a:pt x="1521" y="1604"/>
                  <a:pt x="1521" y="1604"/>
                </a:cubicBezTo>
                <a:cubicBezTo>
                  <a:pt x="1502" y="1623"/>
                  <a:pt x="1502" y="1623"/>
                  <a:pt x="1502" y="1623"/>
                </a:cubicBezTo>
                <a:cubicBezTo>
                  <a:pt x="1493" y="1631"/>
                  <a:pt x="1493" y="1631"/>
                  <a:pt x="1493" y="1631"/>
                </a:cubicBezTo>
                <a:cubicBezTo>
                  <a:pt x="1462" y="1662"/>
                  <a:pt x="1427" y="1691"/>
                  <a:pt x="1391" y="1716"/>
                </a:cubicBezTo>
                <a:cubicBezTo>
                  <a:pt x="1389" y="1717"/>
                  <a:pt x="1386" y="1718"/>
                  <a:pt x="1384" y="1718"/>
                </a:cubicBezTo>
                <a:close/>
                <a:moveTo>
                  <a:pt x="256" y="1518"/>
                </a:moveTo>
                <a:cubicBezTo>
                  <a:pt x="253" y="1518"/>
                  <a:pt x="250" y="1517"/>
                  <a:pt x="247" y="1514"/>
                </a:cubicBezTo>
                <a:cubicBezTo>
                  <a:pt x="236" y="1503"/>
                  <a:pt x="236" y="1503"/>
                  <a:pt x="236" y="1503"/>
                </a:cubicBezTo>
                <a:cubicBezTo>
                  <a:pt x="223" y="1490"/>
                  <a:pt x="223" y="1490"/>
                  <a:pt x="223" y="1490"/>
                </a:cubicBezTo>
                <a:cubicBezTo>
                  <a:pt x="219" y="1485"/>
                  <a:pt x="219" y="1477"/>
                  <a:pt x="224" y="1472"/>
                </a:cubicBezTo>
                <a:cubicBezTo>
                  <a:pt x="229" y="1467"/>
                  <a:pt x="237" y="1467"/>
                  <a:pt x="242" y="1472"/>
                </a:cubicBezTo>
                <a:cubicBezTo>
                  <a:pt x="255" y="1486"/>
                  <a:pt x="255" y="1486"/>
                  <a:pt x="255" y="1486"/>
                </a:cubicBezTo>
                <a:cubicBezTo>
                  <a:pt x="265" y="1496"/>
                  <a:pt x="265" y="1496"/>
                  <a:pt x="265" y="1496"/>
                </a:cubicBezTo>
                <a:cubicBezTo>
                  <a:pt x="270" y="1501"/>
                  <a:pt x="270" y="1509"/>
                  <a:pt x="265" y="1514"/>
                </a:cubicBezTo>
                <a:cubicBezTo>
                  <a:pt x="263" y="1517"/>
                  <a:pt x="260" y="1518"/>
                  <a:pt x="256" y="1518"/>
                </a:cubicBezTo>
                <a:close/>
                <a:moveTo>
                  <a:pt x="1641" y="1477"/>
                </a:moveTo>
                <a:cubicBezTo>
                  <a:pt x="1638" y="1477"/>
                  <a:pt x="1635" y="1476"/>
                  <a:pt x="1632" y="1474"/>
                </a:cubicBezTo>
                <a:cubicBezTo>
                  <a:pt x="1627" y="1469"/>
                  <a:pt x="1627" y="1461"/>
                  <a:pt x="1631" y="1456"/>
                </a:cubicBezTo>
                <a:cubicBezTo>
                  <a:pt x="1702" y="1377"/>
                  <a:pt x="1757" y="1283"/>
                  <a:pt x="1791" y="1184"/>
                </a:cubicBezTo>
                <a:cubicBezTo>
                  <a:pt x="1793" y="1177"/>
                  <a:pt x="1800" y="1174"/>
                  <a:pt x="1807" y="1176"/>
                </a:cubicBezTo>
                <a:cubicBezTo>
                  <a:pt x="1813" y="1178"/>
                  <a:pt x="1817" y="1185"/>
                  <a:pt x="1815" y="1192"/>
                </a:cubicBezTo>
                <a:cubicBezTo>
                  <a:pt x="1780" y="1295"/>
                  <a:pt x="1723" y="1392"/>
                  <a:pt x="1650" y="1473"/>
                </a:cubicBezTo>
                <a:cubicBezTo>
                  <a:pt x="1648" y="1476"/>
                  <a:pt x="1644" y="1477"/>
                  <a:pt x="1641" y="1477"/>
                </a:cubicBezTo>
                <a:close/>
                <a:moveTo>
                  <a:pt x="204" y="1462"/>
                </a:moveTo>
                <a:cubicBezTo>
                  <a:pt x="201" y="1462"/>
                  <a:pt x="197" y="1461"/>
                  <a:pt x="195" y="1458"/>
                </a:cubicBezTo>
                <a:cubicBezTo>
                  <a:pt x="183" y="1444"/>
                  <a:pt x="183" y="1444"/>
                  <a:pt x="183" y="1444"/>
                </a:cubicBezTo>
                <a:cubicBezTo>
                  <a:pt x="174" y="1433"/>
                  <a:pt x="164" y="1420"/>
                  <a:pt x="155" y="1408"/>
                </a:cubicBezTo>
                <a:cubicBezTo>
                  <a:pt x="141" y="1387"/>
                  <a:pt x="141" y="1387"/>
                  <a:pt x="141" y="1387"/>
                </a:cubicBezTo>
                <a:cubicBezTo>
                  <a:pt x="137" y="1382"/>
                  <a:pt x="133" y="1376"/>
                  <a:pt x="129" y="1370"/>
                </a:cubicBezTo>
                <a:cubicBezTo>
                  <a:pt x="96" y="1319"/>
                  <a:pt x="69" y="1263"/>
                  <a:pt x="48" y="1206"/>
                </a:cubicBezTo>
                <a:cubicBezTo>
                  <a:pt x="44" y="1195"/>
                  <a:pt x="40" y="1184"/>
                  <a:pt x="37" y="1173"/>
                </a:cubicBezTo>
                <a:cubicBezTo>
                  <a:pt x="37" y="1173"/>
                  <a:pt x="37" y="1173"/>
                  <a:pt x="37" y="1173"/>
                </a:cubicBezTo>
                <a:cubicBezTo>
                  <a:pt x="23" y="1127"/>
                  <a:pt x="12" y="1078"/>
                  <a:pt x="6" y="1028"/>
                </a:cubicBezTo>
                <a:cubicBezTo>
                  <a:pt x="5" y="1020"/>
                  <a:pt x="4" y="1012"/>
                  <a:pt x="4" y="1004"/>
                </a:cubicBezTo>
                <a:cubicBezTo>
                  <a:pt x="3" y="997"/>
                  <a:pt x="8" y="991"/>
                  <a:pt x="15" y="990"/>
                </a:cubicBezTo>
                <a:cubicBezTo>
                  <a:pt x="22" y="990"/>
                  <a:pt x="28" y="995"/>
                  <a:pt x="29" y="1002"/>
                </a:cubicBezTo>
                <a:cubicBezTo>
                  <a:pt x="30" y="1010"/>
                  <a:pt x="31" y="1017"/>
                  <a:pt x="31" y="1025"/>
                </a:cubicBezTo>
                <a:cubicBezTo>
                  <a:pt x="37" y="1074"/>
                  <a:pt x="47" y="1121"/>
                  <a:pt x="61" y="1165"/>
                </a:cubicBezTo>
                <a:cubicBezTo>
                  <a:pt x="61" y="1165"/>
                  <a:pt x="61" y="1165"/>
                  <a:pt x="61" y="1165"/>
                </a:cubicBezTo>
                <a:cubicBezTo>
                  <a:pt x="65" y="1176"/>
                  <a:pt x="68" y="1187"/>
                  <a:pt x="72" y="1197"/>
                </a:cubicBezTo>
                <a:cubicBezTo>
                  <a:pt x="92" y="1253"/>
                  <a:pt x="119" y="1306"/>
                  <a:pt x="150" y="1356"/>
                </a:cubicBezTo>
                <a:cubicBezTo>
                  <a:pt x="154" y="1362"/>
                  <a:pt x="158" y="1367"/>
                  <a:pt x="162" y="1373"/>
                </a:cubicBezTo>
                <a:cubicBezTo>
                  <a:pt x="176" y="1393"/>
                  <a:pt x="176" y="1393"/>
                  <a:pt x="176" y="1393"/>
                </a:cubicBezTo>
                <a:cubicBezTo>
                  <a:pt x="185" y="1405"/>
                  <a:pt x="194" y="1417"/>
                  <a:pt x="203" y="1428"/>
                </a:cubicBezTo>
                <a:cubicBezTo>
                  <a:pt x="214" y="1441"/>
                  <a:pt x="214" y="1441"/>
                  <a:pt x="214" y="1441"/>
                </a:cubicBezTo>
                <a:cubicBezTo>
                  <a:pt x="218" y="1447"/>
                  <a:pt x="218" y="1455"/>
                  <a:pt x="213" y="1459"/>
                </a:cubicBezTo>
                <a:cubicBezTo>
                  <a:pt x="210" y="1461"/>
                  <a:pt x="207" y="1462"/>
                  <a:pt x="204" y="1462"/>
                </a:cubicBezTo>
                <a:close/>
                <a:moveTo>
                  <a:pt x="1815" y="1160"/>
                </a:moveTo>
                <a:cubicBezTo>
                  <a:pt x="1814" y="1160"/>
                  <a:pt x="1813" y="1160"/>
                  <a:pt x="1812" y="1160"/>
                </a:cubicBezTo>
                <a:cubicBezTo>
                  <a:pt x="1805" y="1158"/>
                  <a:pt x="1801" y="1151"/>
                  <a:pt x="1803" y="1144"/>
                </a:cubicBezTo>
                <a:cubicBezTo>
                  <a:pt x="1806" y="1133"/>
                  <a:pt x="1809" y="1123"/>
                  <a:pt x="1811" y="1112"/>
                </a:cubicBezTo>
                <a:cubicBezTo>
                  <a:pt x="1813" y="1105"/>
                  <a:pt x="1820" y="1101"/>
                  <a:pt x="1827" y="1102"/>
                </a:cubicBezTo>
                <a:cubicBezTo>
                  <a:pt x="1833" y="1104"/>
                  <a:pt x="1838" y="1111"/>
                  <a:pt x="1836" y="1118"/>
                </a:cubicBezTo>
                <a:cubicBezTo>
                  <a:pt x="1833" y="1129"/>
                  <a:pt x="1831" y="1140"/>
                  <a:pt x="1827" y="1151"/>
                </a:cubicBezTo>
                <a:cubicBezTo>
                  <a:pt x="1826" y="1157"/>
                  <a:pt x="1821" y="1160"/>
                  <a:pt x="1815" y="1160"/>
                </a:cubicBezTo>
                <a:close/>
                <a:moveTo>
                  <a:pt x="1832" y="1086"/>
                </a:moveTo>
                <a:cubicBezTo>
                  <a:pt x="1832" y="1086"/>
                  <a:pt x="1831" y="1086"/>
                  <a:pt x="1830" y="1086"/>
                </a:cubicBezTo>
                <a:cubicBezTo>
                  <a:pt x="1823" y="1084"/>
                  <a:pt x="1818" y="1078"/>
                  <a:pt x="1820" y="1071"/>
                </a:cubicBezTo>
                <a:cubicBezTo>
                  <a:pt x="1825" y="1039"/>
                  <a:pt x="1829" y="1006"/>
                  <a:pt x="1831" y="973"/>
                </a:cubicBezTo>
                <a:cubicBezTo>
                  <a:pt x="1832" y="960"/>
                  <a:pt x="1832" y="946"/>
                  <a:pt x="1832" y="932"/>
                </a:cubicBezTo>
                <a:cubicBezTo>
                  <a:pt x="1832" y="923"/>
                  <a:pt x="1832" y="914"/>
                  <a:pt x="1832" y="905"/>
                </a:cubicBezTo>
                <a:cubicBezTo>
                  <a:pt x="1832" y="905"/>
                  <a:pt x="1832" y="905"/>
                  <a:pt x="1832" y="905"/>
                </a:cubicBezTo>
                <a:cubicBezTo>
                  <a:pt x="1830" y="869"/>
                  <a:pt x="1827" y="833"/>
                  <a:pt x="1821" y="797"/>
                </a:cubicBezTo>
                <a:cubicBezTo>
                  <a:pt x="1809" y="729"/>
                  <a:pt x="1788" y="662"/>
                  <a:pt x="1758" y="598"/>
                </a:cubicBezTo>
                <a:cubicBezTo>
                  <a:pt x="1755" y="592"/>
                  <a:pt x="1758" y="584"/>
                  <a:pt x="1764" y="581"/>
                </a:cubicBezTo>
                <a:cubicBezTo>
                  <a:pt x="1770" y="578"/>
                  <a:pt x="1778" y="581"/>
                  <a:pt x="1781" y="587"/>
                </a:cubicBezTo>
                <a:cubicBezTo>
                  <a:pt x="1812" y="653"/>
                  <a:pt x="1834" y="722"/>
                  <a:pt x="1846" y="793"/>
                </a:cubicBezTo>
                <a:cubicBezTo>
                  <a:pt x="1852" y="830"/>
                  <a:pt x="1856" y="867"/>
                  <a:pt x="1857" y="904"/>
                </a:cubicBezTo>
                <a:cubicBezTo>
                  <a:pt x="1857" y="904"/>
                  <a:pt x="1857" y="904"/>
                  <a:pt x="1857" y="904"/>
                </a:cubicBezTo>
                <a:cubicBezTo>
                  <a:pt x="1858" y="913"/>
                  <a:pt x="1858" y="923"/>
                  <a:pt x="1858" y="932"/>
                </a:cubicBezTo>
                <a:cubicBezTo>
                  <a:pt x="1858" y="946"/>
                  <a:pt x="1857" y="961"/>
                  <a:pt x="1857" y="975"/>
                </a:cubicBezTo>
                <a:cubicBezTo>
                  <a:pt x="1855" y="1008"/>
                  <a:pt x="1851" y="1042"/>
                  <a:pt x="1845" y="1075"/>
                </a:cubicBezTo>
                <a:cubicBezTo>
                  <a:pt x="1844" y="1081"/>
                  <a:pt x="1838" y="1086"/>
                  <a:pt x="1832" y="1086"/>
                </a:cubicBezTo>
                <a:close/>
                <a:moveTo>
                  <a:pt x="14" y="973"/>
                </a:moveTo>
                <a:cubicBezTo>
                  <a:pt x="7" y="973"/>
                  <a:pt x="1" y="968"/>
                  <a:pt x="1" y="961"/>
                </a:cubicBezTo>
                <a:cubicBezTo>
                  <a:pt x="1" y="952"/>
                  <a:pt x="0" y="942"/>
                  <a:pt x="0" y="932"/>
                </a:cubicBezTo>
                <a:cubicBezTo>
                  <a:pt x="0" y="927"/>
                  <a:pt x="0" y="927"/>
                  <a:pt x="0" y="927"/>
                </a:cubicBezTo>
                <a:cubicBezTo>
                  <a:pt x="0" y="920"/>
                  <a:pt x="6" y="914"/>
                  <a:pt x="13" y="914"/>
                </a:cubicBezTo>
                <a:cubicBezTo>
                  <a:pt x="13" y="914"/>
                  <a:pt x="13" y="914"/>
                  <a:pt x="13" y="914"/>
                </a:cubicBezTo>
                <a:cubicBezTo>
                  <a:pt x="20" y="914"/>
                  <a:pt x="26" y="920"/>
                  <a:pt x="26" y="927"/>
                </a:cubicBezTo>
                <a:cubicBezTo>
                  <a:pt x="26" y="932"/>
                  <a:pt x="26" y="932"/>
                  <a:pt x="26" y="932"/>
                </a:cubicBezTo>
                <a:cubicBezTo>
                  <a:pt x="26" y="941"/>
                  <a:pt x="26" y="951"/>
                  <a:pt x="26" y="960"/>
                </a:cubicBezTo>
                <a:cubicBezTo>
                  <a:pt x="27" y="967"/>
                  <a:pt x="21" y="973"/>
                  <a:pt x="14" y="973"/>
                </a:cubicBezTo>
                <a:cubicBezTo>
                  <a:pt x="14" y="973"/>
                  <a:pt x="14" y="973"/>
                  <a:pt x="14" y="973"/>
                </a:cubicBezTo>
                <a:close/>
                <a:moveTo>
                  <a:pt x="15" y="897"/>
                </a:moveTo>
                <a:cubicBezTo>
                  <a:pt x="14" y="897"/>
                  <a:pt x="14" y="897"/>
                  <a:pt x="14" y="897"/>
                </a:cubicBezTo>
                <a:cubicBezTo>
                  <a:pt x="7" y="897"/>
                  <a:pt x="1" y="891"/>
                  <a:pt x="2" y="884"/>
                </a:cubicBezTo>
                <a:cubicBezTo>
                  <a:pt x="6" y="810"/>
                  <a:pt x="21" y="737"/>
                  <a:pt x="45" y="667"/>
                </a:cubicBezTo>
                <a:cubicBezTo>
                  <a:pt x="56" y="634"/>
                  <a:pt x="70" y="601"/>
                  <a:pt x="86" y="569"/>
                </a:cubicBezTo>
                <a:cubicBezTo>
                  <a:pt x="86" y="569"/>
                  <a:pt x="86" y="569"/>
                  <a:pt x="86" y="569"/>
                </a:cubicBezTo>
                <a:cubicBezTo>
                  <a:pt x="112" y="518"/>
                  <a:pt x="143" y="469"/>
                  <a:pt x="179" y="424"/>
                </a:cubicBezTo>
                <a:cubicBezTo>
                  <a:pt x="183" y="419"/>
                  <a:pt x="191" y="418"/>
                  <a:pt x="197" y="423"/>
                </a:cubicBezTo>
                <a:cubicBezTo>
                  <a:pt x="202" y="427"/>
                  <a:pt x="203" y="435"/>
                  <a:pt x="199" y="440"/>
                </a:cubicBezTo>
                <a:cubicBezTo>
                  <a:pt x="164" y="484"/>
                  <a:pt x="133" y="531"/>
                  <a:pt x="109" y="581"/>
                </a:cubicBezTo>
                <a:cubicBezTo>
                  <a:pt x="108" y="581"/>
                  <a:pt x="108" y="581"/>
                  <a:pt x="108" y="581"/>
                </a:cubicBezTo>
                <a:cubicBezTo>
                  <a:pt x="93" y="612"/>
                  <a:pt x="80" y="643"/>
                  <a:pt x="69" y="675"/>
                </a:cubicBezTo>
                <a:cubicBezTo>
                  <a:pt x="45" y="743"/>
                  <a:pt x="31" y="814"/>
                  <a:pt x="27" y="885"/>
                </a:cubicBezTo>
                <a:cubicBezTo>
                  <a:pt x="27" y="892"/>
                  <a:pt x="21" y="897"/>
                  <a:pt x="15" y="897"/>
                </a:cubicBezTo>
                <a:close/>
                <a:moveTo>
                  <a:pt x="1750" y="568"/>
                </a:moveTo>
                <a:cubicBezTo>
                  <a:pt x="1746" y="568"/>
                  <a:pt x="1741" y="565"/>
                  <a:pt x="1739" y="561"/>
                </a:cubicBezTo>
                <a:cubicBezTo>
                  <a:pt x="1734" y="551"/>
                  <a:pt x="1728" y="541"/>
                  <a:pt x="1723" y="532"/>
                </a:cubicBezTo>
                <a:cubicBezTo>
                  <a:pt x="1719" y="526"/>
                  <a:pt x="1721" y="518"/>
                  <a:pt x="1727" y="514"/>
                </a:cubicBezTo>
                <a:cubicBezTo>
                  <a:pt x="1733" y="511"/>
                  <a:pt x="1741" y="513"/>
                  <a:pt x="1745" y="519"/>
                </a:cubicBezTo>
                <a:cubicBezTo>
                  <a:pt x="1751" y="529"/>
                  <a:pt x="1756" y="539"/>
                  <a:pt x="1762" y="549"/>
                </a:cubicBezTo>
                <a:cubicBezTo>
                  <a:pt x="1765" y="555"/>
                  <a:pt x="1763" y="563"/>
                  <a:pt x="1756" y="566"/>
                </a:cubicBezTo>
                <a:cubicBezTo>
                  <a:pt x="1755" y="567"/>
                  <a:pt x="1752" y="568"/>
                  <a:pt x="1750" y="568"/>
                </a:cubicBezTo>
                <a:close/>
                <a:moveTo>
                  <a:pt x="1711" y="502"/>
                </a:moveTo>
                <a:cubicBezTo>
                  <a:pt x="1707" y="502"/>
                  <a:pt x="1703" y="500"/>
                  <a:pt x="1701" y="496"/>
                </a:cubicBezTo>
                <a:cubicBezTo>
                  <a:pt x="1695" y="488"/>
                  <a:pt x="1690" y="480"/>
                  <a:pt x="1684" y="472"/>
                </a:cubicBezTo>
                <a:cubicBezTo>
                  <a:pt x="1678" y="464"/>
                  <a:pt x="1671" y="455"/>
                  <a:pt x="1665" y="447"/>
                </a:cubicBezTo>
                <a:cubicBezTo>
                  <a:pt x="1662" y="444"/>
                  <a:pt x="1660" y="441"/>
                  <a:pt x="1657" y="437"/>
                </a:cubicBezTo>
                <a:cubicBezTo>
                  <a:pt x="1655" y="435"/>
                  <a:pt x="1655" y="435"/>
                  <a:pt x="1655" y="435"/>
                </a:cubicBezTo>
                <a:cubicBezTo>
                  <a:pt x="1646" y="425"/>
                  <a:pt x="1637" y="414"/>
                  <a:pt x="1628" y="404"/>
                </a:cubicBezTo>
                <a:cubicBezTo>
                  <a:pt x="1611" y="385"/>
                  <a:pt x="1611" y="385"/>
                  <a:pt x="1611" y="385"/>
                </a:cubicBezTo>
                <a:cubicBezTo>
                  <a:pt x="1606" y="381"/>
                  <a:pt x="1602" y="376"/>
                  <a:pt x="1599" y="373"/>
                </a:cubicBezTo>
                <a:cubicBezTo>
                  <a:pt x="1594" y="368"/>
                  <a:pt x="1594" y="368"/>
                  <a:pt x="1594" y="368"/>
                </a:cubicBezTo>
                <a:cubicBezTo>
                  <a:pt x="1594" y="368"/>
                  <a:pt x="1594" y="368"/>
                  <a:pt x="1594" y="368"/>
                </a:cubicBezTo>
                <a:cubicBezTo>
                  <a:pt x="1484" y="258"/>
                  <a:pt x="1484" y="258"/>
                  <a:pt x="1484" y="258"/>
                </a:cubicBezTo>
                <a:cubicBezTo>
                  <a:pt x="1468" y="243"/>
                  <a:pt x="1468" y="243"/>
                  <a:pt x="1468" y="243"/>
                </a:cubicBezTo>
                <a:cubicBezTo>
                  <a:pt x="1434" y="211"/>
                  <a:pt x="1396" y="181"/>
                  <a:pt x="1357" y="155"/>
                </a:cubicBezTo>
                <a:cubicBezTo>
                  <a:pt x="1351" y="151"/>
                  <a:pt x="1349" y="143"/>
                  <a:pt x="1353" y="137"/>
                </a:cubicBezTo>
                <a:cubicBezTo>
                  <a:pt x="1357" y="131"/>
                  <a:pt x="1365" y="130"/>
                  <a:pt x="1371" y="133"/>
                </a:cubicBezTo>
                <a:cubicBezTo>
                  <a:pt x="1412" y="160"/>
                  <a:pt x="1450" y="191"/>
                  <a:pt x="1486" y="225"/>
                </a:cubicBezTo>
                <a:cubicBezTo>
                  <a:pt x="1502" y="240"/>
                  <a:pt x="1502" y="240"/>
                  <a:pt x="1502" y="240"/>
                </a:cubicBezTo>
                <a:cubicBezTo>
                  <a:pt x="1616" y="355"/>
                  <a:pt x="1616" y="355"/>
                  <a:pt x="1616" y="355"/>
                </a:cubicBezTo>
                <a:cubicBezTo>
                  <a:pt x="1620" y="358"/>
                  <a:pt x="1624" y="363"/>
                  <a:pt x="1629" y="368"/>
                </a:cubicBezTo>
                <a:cubicBezTo>
                  <a:pt x="1647" y="386"/>
                  <a:pt x="1647" y="386"/>
                  <a:pt x="1647" y="386"/>
                </a:cubicBezTo>
                <a:cubicBezTo>
                  <a:pt x="1656" y="397"/>
                  <a:pt x="1666" y="408"/>
                  <a:pt x="1675" y="419"/>
                </a:cubicBezTo>
                <a:cubicBezTo>
                  <a:pt x="1677" y="421"/>
                  <a:pt x="1677" y="421"/>
                  <a:pt x="1677" y="421"/>
                </a:cubicBezTo>
                <a:cubicBezTo>
                  <a:pt x="1680" y="425"/>
                  <a:pt x="1682" y="428"/>
                  <a:pt x="1685" y="432"/>
                </a:cubicBezTo>
                <a:cubicBezTo>
                  <a:pt x="1691" y="440"/>
                  <a:pt x="1698" y="449"/>
                  <a:pt x="1705" y="458"/>
                </a:cubicBezTo>
                <a:cubicBezTo>
                  <a:pt x="1710" y="466"/>
                  <a:pt x="1716" y="474"/>
                  <a:pt x="1722" y="482"/>
                </a:cubicBezTo>
                <a:cubicBezTo>
                  <a:pt x="1726" y="488"/>
                  <a:pt x="1724" y="496"/>
                  <a:pt x="1718" y="500"/>
                </a:cubicBezTo>
                <a:cubicBezTo>
                  <a:pt x="1716" y="501"/>
                  <a:pt x="1714" y="502"/>
                  <a:pt x="1711" y="502"/>
                </a:cubicBezTo>
                <a:close/>
                <a:moveTo>
                  <a:pt x="216" y="413"/>
                </a:moveTo>
                <a:cubicBezTo>
                  <a:pt x="213" y="413"/>
                  <a:pt x="210" y="412"/>
                  <a:pt x="208" y="410"/>
                </a:cubicBezTo>
                <a:cubicBezTo>
                  <a:pt x="202" y="405"/>
                  <a:pt x="202" y="397"/>
                  <a:pt x="207" y="392"/>
                </a:cubicBezTo>
                <a:cubicBezTo>
                  <a:pt x="214" y="383"/>
                  <a:pt x="222" y="375"/>
                  <a:pt x="230" y="366"/>
                </a:cubicBezTo>
                <a:cubicBezTo>
                  <a:pt x="235" y="361"/>
                  <a:pt x="243" y="361"/>
                  <a:pt x="248" y="366"/>
                </a:cubicBezTo>
                <a:cubicBezTo>
                  <a:pt x="253" y="371"/>
                  <a:pt x="253" y="379"/>
                  <a:pt x="248" y="384"/>
                </a:cubicBezTo>
                <a:cubicBezTo>
                  <a:pt x="241" y="392"/>
                  <a:pt x="233" y="400"/>
                  <a:pt x="226" y="409"/>
                </a:cubicBezTo>
                <a:cubicBezTo>
                  <a:pt x="223" y="411"/>
                  <a:pt x="220" y="413"/>
                  <a:pt x="216" y="413"/>
                </a:cubicBezTo>
                <a:close/>
                <a:moveTo>
                  <a:pt x="269" y="358"/>
                </a:moveTo>
                <a:cubicBezTo>
                  <a:pt x="266" y="358"/>
                  <a:pt x="263" y="357"/>
                  <a:pt x="260" y="354"/>
                </a:cubicBezTo>
                <a:cubicBezTo>
                  <a:pt x="255" y="349"/>
                  <a:pt x="255" y="341"/>
                  <a:pt x="260" y="336"/>
                </a:cubicBezTo>
                <a:cubicBezTo>
                  <a:pt x="358" y="238"/>
                  <a:pt x="358" y="238"/>
                  <a:pt x="358" y="238"/>
                </a:cubicBezTo>
                <a:cubicBezTo>
                  <a:pt x="383" y="215"/>
                  <a:pt x="383" y="215"/>
                  <a:pt x="383" y="215"/>
                </a:cubicBezTo>
                <a:cubicBezTo>
                  <a:pt x="387" y="211"/>
                  <a:pt x="391" y="208"/>
                  <a:pt x="395" y="204"/>
                </a:cubicBezTo>
                <a:cubicBezTo>
                  <a:pt x="396" y="203"/>
                  <a:pt x="398" y="201"/>
                  <a:pt x="400" y="199"/>
                </a:cubicBezTo>
                <a:cubicBezTo>
                  <a:pt x="418" y="184"/>
                  <a:pt x="418" y="184"/>
                  <a:pt x="418" y="184"/>
                </a:cubicBezTo>
                <a:cubicBezTo>
                  <a:pt x="436" y="170"/>
                  <a:pt x="436" y="170"/>
                  <a:pt x="436" y="170"/>
                </a:cubicBezTo>
                <a:cubicBezTo>
                  <a:pt x="438" y="169"/>
                  <a:pt x="440" y="167"/>
                  <a:pt x="441" y="166"/>
                </a:cubicBezTo>
                <a:cubicBezTo>
                  <a:pt x="446" y="163"/>
                  <a:pt x="450" y="160"/>
                  <a:pt x="454" y="156"/>
                </a:cubicBezTo>
                <a:cubicBezTo>
                  <a:pt x="473" y="144"/>
                  <a:pt x="473" y="144"/>
                  <a:pt x="473" y="144"/>
                </a:cubicBezTo>
                <a:cubicBezTo>
                  <a:pt x="483" y="136"/>
                  <a:pt x="494" y="129"/>
                  <a:pt x="504" y="123"/>
                </a:cubicBezTo>
                <a:cubicBezTo>
                  <a:pt x="504" y="123"/>
                  <a:pt x="505" y="123"/>
                  <a:pt x="505" y="123"/>
                </a:cubicBezTo>
                <a:cubicBezTo>
                  <a:pt x="553" y="93"/>
                  <a:pt x="605" y="68"/>
                  <a:pt x="660" y="49"/>
                </a:cubicBezTo>
                <a:cubicBezTo>
                  <a:pt x="666" y="46"/>
                  <a:pt x="674" y="50"/>
                  <a:pt x="676" y="56"/>
                </a:cubicBezTo>
                <a:cubicBezTo>
                  <a:pt x="678" y="63"/>
                  <a:pt x="675" y="70"/>
                  <a:pt x="668" y="73"/>
                </a:cubicBezTo>
                <a:cubicBezTo>
                  <a:pt x="615" y="91"/>
                  <a:pt x="565" y="115"/>
                  <a:pt x="518" y="144"/>
                </a:cubicBezTo>
                <a:cubicBezTo>
                  <a:pt x="518" y="144"/>
                  <a:pt x="518" y="144"/>
                  <a:pt x="518" y="144"/>
                </a:cubicBezTo>
                <a:cubicBezTo>
                  <a:pt x="507" y="151"/>
                  <a:pt x="497" y="158"/>
                  <a:pt x="487" y="164"/>
                </a:cubicBezTo>
                <a:cubicBezTo>
                  <a:pt x="469" y="177"/>
                  <a:pt x="469" y="177"/>
                  <a:pt x="469" y="177"/>
                </a:cubicBezTo>
                <a:cubicBezTo>
                  <a:pt x="465" y="180"/>
                  <a:pt x="461" y="183"/>
                  <a:pt x="457" y="186"/>
                </a:cubicBezTo>
                <a:cubicBezTo>
                  <a:pt x="455" y="188"/>
                  <a:pt x="453" y="189"/>
                  <a:pt x="451" y="191"/>
                </a:cubicBezTo>
                <a:cubicBezTo>
                  <a:pt x="434" y="204"/>
                  <a:pt x="434" y="204"/>
                  <a:pt x="434" y="204"/>
                </a:cubicBezTo>
                <a:cubicBezTo>
                  <a:pt x="417" y="219"/>
                  <a:pt x="417" y="219"/>
                  <a:pt x="417" y="219"/>
                </a:cubicBezTo>
                <a:cubicBezTo>
                  <a:pt x="415" y="220"/>
                  <a:pt x="413" y="222"/>
                  <a:pt x="411" y="224"/>
                </a:cubicBezTo>
                <a:cubicBezTo>
                  <a:pt x="407" y="227"/>
                  <a:pt x="404" y="230"/>
                  <a:pt x="400" y="233"/>
                </a:cubicBezTo>
                <a:cubicBezTo>
                  <a:pt x="370" y="263"/>
                  <a:pt x="370" y="263"/>
                  <a:pt x="370" y="263"/>
                </a:cubicBezTo>
                <a:cubicBezTo>
                  <a:pt x="278" y="354"/>
                  <a:pt x="278" y="354"/>
                  <a:pt x="278" y="354"/>
                </a:cubicBezTo>
                <a:cubicBezTo>
                  <a:pt x="276" y="357"/>
                  <a:pt x="272" y="358"/>
                  <a:pt x="269" y="358"/>
                </a:cubicBezTo>
                <a:close/>
                <a:moveTo>
                  <a:pt x="1327" y="135"/>
                </a:moveTo>
                <a:cubicBezTo>
                  <a:pt x="1325" y="135"/>
                  <a:pt x="1323" y="134"/>
                  <a:pt x="1321" y="133"/>
                </a:cubicBezTo>
                <a:cubicBezTo>
                  <a:pt x="1312" y="127"/>
                  <a:pt x="1302" y="122"/>
                  <a:pt x="1292" y="117"/>
                </a:cubicBezTo>
                <a:cubicBezTo>
                  <a:pt x="1286" y="114"/>
                  <a:pt x="1283" y="106"/>
                  <a:pt x="1286" y="100"/>
                </a:cubicBezTo>
                <a:cubicBezTo>
                  <a:pt x="1290" y="93"/>
                  <a:pt x="1297" y="91"/>
                  <a:pt x="1304" y="94"/>
                </a:cubicBezTo>
                <a:cubicBezTo>
                  <a:pt x="1314" y="100"/>
                  <a:pt x="1324" y="105"/>
                  <a:pt x="1334" y="111"/>
                </a:cubicBezTo>
                <a:cubicBezTo>
                  <a:pt x="1340" y="114"/>
                  <a:pt x="1342" y="122"/>
                  <a:pt x="1338" y="128"/>
                </a:cubicBezTo>
                <a:cubicBezTo>
                  <a:pt x="1336" y="132"/>
                  <a:pt x="1332" y="135"/>
                  <a:pt x="1327" y="135"/>
                </a:cubicBezTo>
                <a:close/>
                <a:moveTo>
                  <a:pt x="1260" y="100"/>
                </a:moveTo>
                <a:cubicBezTo>
                  <a:pt x="1258" y="100"/>
                  <a:pt x="1256" y="99"/>
                  <a:pt x="1254" y="99"/>
                </a:cubicBezTo>
                <a:cubicBezTo>
                  <a:pt x="1225" y="86"/>
                  <a:pt x="1196" y="74"/>
                  <a:pt x="1165" y="64"/>
                </a:cubicBezTo>
                <a:cubicBezTo>
                  <a:pt x="1155" y="61"/>
                  <a:pt x="1144" y="58"/>
                  <a:pt x="1133" y="55"/>
                </a:cubicBezTo>
                <a:cubicBezTo>
                  <a:pt x="1129" y="54"/>
                  <a:pt x="1126" y="53"/>
                  <a:pt x="1122" y="52"/>
                </a:cubicBezTo>
                <a:cubicBezTo>
                  <a:pt x="1117" y="51"/>
                  <a:pt x="1112" y="50"/>
                  <a:pt x="1106" y="48"/>
                </a:cubicBezTo>
                <a:cubicBezTo>
                  <a:pt x="1096" y="46"/>
                  <a:pt x="1096" y="46"/>
                  <a:pt x="1096" y="46"/>
                </a:cubicBezTo>
                <a:cubicBezTo>
                  <a:pt x="1096" y="46"/>
                  <a:pt x="1096" y="46"/>
                  <a:pt x="1096" y="46"/>
                </a:cubicBezTo>
                <a:cubicBezTo>
                  <a:pt x="1079" y="42"/>
                  <a:pt x="1079" y="42"/>
                  <a:pt x="1079" y="42"/>
                </a:cubicBezTo>
                <a:cubicBezTo>
                  <a:pt x="1058" y="39"/>
                  <a:pt x="1058" y="39"/>
                  <a:pt x="1058" y="39"/>
                </a:cubicBezTo>
                <a:cubicBezTo>
                  <a:pt x="1055" y="38"/>
                  <a:pt x="1053" y="38"/>
                  <a:pt x="1050" y="38"/>
                </a:cubicBezTo>
                <a:cubicBezTo>
                  <a:pt x="1045" y="37"/>
                  <a:pt x="1041" y="36"/>
                  <a:pt x="1036" y="35"/>
                </a:cubicBezTo>
                <a:cubicBezTo>
                  <a:pt x="1010" y="32"/>
                  <a:pt x="1010" y="32"/>
                  <a:pt x="1010" y="32"/>
                </a:cubicBezTo>
                <a:cubicBezTo>
                  <a:pt x="1007" y="32"/>
                  <a:pt x="1005" y="32"/>
                  <a:pt x="1003" y="31"/>
                </a:cubicBezTo>
                <a:cubicBezTo>
                  <a:pt x="992" y="31"/>
                  <a:pt x="992" y="31"/>
                  <a:pt x="992" y="31"/>
                </a:cubicBezTo>
                <a:cubicBezTo>
                  <a:pt x="932" y="26"/>
                  <a:pt x="873" y="28"/>
                  <a:pt x="815" y="36"/>
                </a:cubicBezTo>
                <a:cubicBezTo>
                  <a:pt x="804" y="38"/>
                  <a:pt x="792" y="40"/>
                  <a:pt x="781" y="42"/>
                </a:cubicBezTo>
                <a:cubicBezTo>
                  <a:pt x="774" y="43"/>
                  <a:pt x="767" y="39"/>
                  <a:pt x="766" y="32"/>
                </a:cubicBezTo>
                <a:cubicBezTo>
                  <a:pt x="765" y="25"/>
                  <a:pt x="769" y="18"/>
                  <a:pt x="776" y="17"/>
                </a:cubicBezTo>
                <a:cubicBezTo>
                  <a:pt x="788" y="15"/>
                  <a:pt x="800" y="13"/>
                  <a:pt x="811" y="11"/>
                </a:cubicBezTo>
                <a:cubicBezTo>
                  <a:pt x="871" y="2"/>
                  <a:pt x="933" y="0"/>
                  <a:pt x="994" y="5"/>
                </a:cubicBezTo>
                <a:cubicBezTo>
                  <a:pt x="1005" y="6"/>
                  <a:pt x="1005" y="6"/>
                  <a:pt x="1005" y="6"/>
                </a:cubicBezTo>
                <a:cubicBezTo>
                  <a:pt x="1008" y="6"/>
                  <a:pt x="1010" y="7"/>
                  <a:pt x="1013" y="7"/>
                </a:cubicBezTo>
                <a:cubicBezTo>
                  <a:pt x="1039" y="10"/>
                  <a:pt x="1039" y="10"/>
                  <a:pt x="1039" y="10"/>
                </a:cubicBezTo>
                <a:cubicBezTo>
                  <a:pt x="1044" y="11"/>
                  <a:pt x="1050" y="12"/>
                  <a:pt x="1055" y="12"/>
                </a:cubicBezTo>
                <a:cubicBezTo>
                  <a:pt x="1057" y="13"/>
                  <a:pt x="1059" y="13"/>
                  <a:pt x="1062" y="14"/>
                </a:cubicBezTo>
                <a:cubicBezTo>
                  <a:pt x="1085" y="18"/>
                  <a:pt x="1085" y="18"/>
                  <a:pt x="1085" y="18"/>
                </a:cubicBezTo>
                <a:cubicBezTo>
                  <a:pt x="1101" y="21"/>
                  <a:pt x="1101" y="21"/>
                  <a:pt x="1101" y="21"/>
                </a:cubicBezTo>
                <a:cubicBezTo>
                  <a:pt x="1101" y="21"/>
                  <a:pt x="1101" y="21"/>
                  <a:pt x="1101" y="21"/>
                </a:cubicBezTo>
                <a:cubicBezTo>
                  <a:pt x="1111" y="23"/>
                  <a:pt x="1111" y="23"/>
                  <a:pt x="1111" y="23"/>
                </a:cubicBezTo>
                <a:cubicBezTo>
                  <a:pt x="1117" y="25"/>
                  <a:pt x="1123" y="26"/>
                  <a:pt x="1129" y="28"/>
                </a:cubicBezTo>
                <a:cubicBezTo>
                  <a:pt x="1133" y="29"/>
                  <a:pt x="1136" y="30"/>
                  <a:pt x="1139" y="30"/>
                </a:cubicBezTo>
                <a:cubicBezTo>
                  <a:pt x="1150" y="33"/>
                  <a:pt x="1162" y="36"/>
                  <a:pt x="1173" y="40"/>
                </a:cubicBezTo>
                <a:cubicBezTo>
                  <a:pt x="1204" y="50"/>
                  <a:pt x="1235" y="62"/>
                  <a:pt x="1265" y="75"/>
                </a:cubicBezTo>
                <a:cubicBezTo>
                  <a:pt x="1271" y="78"/>
                  <a:pt x="1274" y="86"/>
                  <a:pt x="1271" y="92"/>
                </a:cubicBezTo>
                <a:cubicBezTo>
                  <a:pt x="1269" y="97"/>
                  <a:pt x="1264" y="100"/>
                  <a:pt x="1260" y="100"/>
                </a:cubicBezTo>
                <a:close/>
                <a:moveTo>
                  <a:pt x="704" y="60"/>
                </a:moveTo>
                <a:cubicBezTo>
                  <a:pt x="699" y="60"/>
                  <a:pt x="694" y="57"/>
                  <a:pt x="692" y="51"/>
                </a:cubicBezTo>
                <a:cubicBezTo>
                  <a:pt x="690" y="44"/>
                  <a:pt x="694" y="37"/>
                  <a:pt x="701" y="35"/>
                </a:cubicBezTo>
                <a:cubicBezTo>
                  <a:pt x="712" y="32"/>
                  <a:pt x="723" y="29"/>
                  <a:pt x="734" y="26"/>
                </a:cubicBezTo>
                <a:cubicBezTo>
                  <a:pt x="741" y="25"/>
                  <a:pt x="748" y="29"/>
                  <a:pt x="749" y="36"/>
                </a:cubicBezTo>
                <a:cubicBezTo>
                  <a:pt x="751" y="43"/>
                  <a:pt x="747" y="49"/>
                  <a:pt x="740" y="51"/>
                </a:cubicBezTo>
                <a:cubicBezTo>
                  <a:pt x="729" y="54"/>
                  <a:pt x="719" y="57"/>
                  <a:pt x="708" y="60"/>
                </a:cubicBezTo>
                <a:cubicBezTo>
                  <a:pt x="707" y="60"/>
                  <a:pt x="706" y="60"/>
                  <a:pt x="704" y="6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8">
            <a:extLst>
              <a:ext uri="{FF2B5EF4-FFF2-40B4-BE49-F238E27FC236}">
                <a16:creationId xmlns:a16="http://schemas.microsoft.com/office/drawing/2014/main" id="{D498CAD1-A964-414A-8D0B-E796754A3746}"/>
              </a:ext>
            </a:extLst>
          </p:cNvPr>
          <p:cNvSpPr>
            <a:spLocks noEditPoints="1"/>
          </p:cNvSpPr>
          <p:nvPr/>
        </p:nvSpPr>
        <p:spPr bwMode="auto">
          <a:xfrm>
            <a:off x="3612771" y="3789838"/>
            <a:ext cx="6118860" cy="6129338"/>
          </a:xfrm>
          <a:custGeom>
            <a:avLst/>
            <a:gdLst>
              <a:gd name="T0" fmla="*/ 876 w 1750"/>
              <a:gd name="T1" fmla="*/ 1726 h 1752"/>
              <a:gd name="T2" fmla="*/ 1086 w 1750"/>
              <a:gd name="T3" fmla="*/ 1708 h 1752"/>
              <a:gd name="T4" fmla="*/ 876 w 1750"/>
              <a:gd name="T5" fmla="*/ 1752 h 1752"/>
              <a:gd name="T6" fmla="*/ 619 w 1750"/>
              <a:gd name="T7" fmla="*/ 1680 h 1752"/>
              <a:gd name="T8" fmla="*/ 1102 w 1750"/>
              <a:gd name="T9" fmla="*/ 1703 h 1752"/>
              <a:gd name="T10" fmla="*/ 1150 w 1750"/>
              <a:gd name="T11" fmla="*/ 1700 h 1752"/>
              <a:gd name="T12" fmla="*/ 571 w 1750"/>
              <a:gd name="T13" fmla="*/ 1688 h 1752"/>
              <a:gd name="T14" fmla="*/ 422 w 1750"/>
              <a:gd name="T15" fmla="*/ 1601 h 1752"/>
              <a:gd name="T16" fmla="*/ 357 w 1750"/>
              <a:gd name="T17" fmla="*/ 1546 h 1752"/>
              <a:gd name="T18" fmla="*/ 360 w 1750"/>
              <a:gd name="T19" fmla="*/ 1513 h 1752"/>
              <a:gd name="T20" fmla="*/ 418 w 1750"/>
              <a:gd name="T21" fmla="*/ 1566 h 1752"/>
              <a:gd name="T22" fmla="*/ 451 w 1750"/>
              <a:gd name="T23" fmla="*/ 1590 h 1752"/>
              <a:gd name="T24" fmla="*/ 1185 w 1750"/>
              <a:gd name="T25" fmla="*/ 1684 h 1752"/>
              <a:gd name="T26" fmla="*/ 1245 w 1750"/>
              <a:gd name="T27" fmla="*/ 1626 h 1752"/>
              <a:gd name="T28" fmla="*/ 1384 w 1750"/>
              <a:gd name="T29" fmla="*/ 1519 h 1752"/>
              <a:gd name="T30" fmla="*/ 1409 w 1750"/>
              <a:gd name="T31" fmla="*/ 1530 h 1752"/>
              <a:gd name="T32" fmla="*/ 1264 w 1750"/>
              <a:gd name="T33" fmla="*/ 1644 h 1752"/>
              <a:gd name="T34" fmla="*/ 1185 w 1750"/>
              <a:gd name="T35" fmla="*/ 1684 h 1752"/>
              <a:gd name="T36" fmla="*/ 206 w 1750"/>
              <a:gd name="T37" fmla="*/ 1376 h 1752"/>
              <a:gd name="T38" fmla="*/ 238 w 1750"/>
              <a:gd name="T39" fmla="*/ 1423 h 1752"/>
              <a:gd name="T40" fmla="*/ 1651 w 1750"/>
              <a:gd name="T41" fmla="*/ 1224 h 1752"/>
              <a:gd name="T42" fmla="*/ 177 w 1750"/>
              <a:gd name="T43" fmla="*/ 1362 h 1752"/>
              <a:gd name="T44" fmla="*/ 82 w 1750"/>
              <a:gd name="T45" fmla="*/ 1218 h 1752"/>
              <a:gd name="T46" fmla="*/ 37 w 1750"/>
              <a:gd name="T47" fmla="*/ 1002 h 1752"/>
              <a:gd name="T48" fmla="*/ 165 w 1750"/>
              <a:gd name="T49" fmla="*/ 1306 h 1752"/>
              <a:gd name="T50" fmla="*/ 1664 w 1750"/>
              <a:gd name="T51" fmla="*/ 1210 h 1752"/>
              <a:gd name="T52" fmla="*/ 1690 w 1750"/>
              <a:gd name="T53" fmla="*/ 1172 h 1752"/>
              <a:gd name="T54" fmla="*/ 1682 w 1750"/>
              <a:gd name="T55" fmla="*/ 1123 h 1752"/>
              <a:gd name="T56" fmla="*/ 1724 w 1750"/>
              <a:gd name="T57" fmla="*/ 877 h 1752"/>
              <a:gd name="T58" fmla="*/ 1738 w 1750"/>
              <a:gd name="T59" fmla="*/ 747 h 1752"/>
              <a:gd name="T60" fmla="*/ 1720 w 1750"/>
              <a:gd name="T61" fmla="*/ 1085 h 1752"/>
              <a:gd name="T62" fmla="*/ 2 w 1750"/>
              <a:gd name="T63" fmla="*/ 929 h 1752"/>
              <a:gd name="T64" fmla="*/ 18 w 1750"/>
              <a:gd name="T65" fmla="*/ 975 h 1752"/>
              <a:gd name="T66" fmla="*/ 42 w 1750"/>
              <a:gd name="T67" fmla="*/ 630 h 1752"/>
              <a:gd name="T68" fmla="*/ 43 w 1750"/>
              <a:gd name="T69" fmla="*/ 720 h 1752"/>
              <a:gd name="T70" fmla="*/ 13 w 1750"/>
              <a:gd name="T71" fmla="*/ 899 h 1752"/>
              <a:gd name="T72" fmla="*/ 1719 w 1750"/>
              <a:gd name="T73" fmla="*/ 665 h 1752"/>
              <a:gd name="T74" fmla="*/ 1682 w 1750"/>
              <a:gd name="T75" fmla="*/ 632 h 1752"/>
              <a:gd name="T76" fmla="*/ 1561 w 1750"/>
              <a:gd name="T77" fmla="*/ 416 h 1752"/>
              <a:gd name="T78" fmla="*/ 1468 w 1750"/>
              <a:gd name="T79" fmla="*/ 317 h 1752"/>
              <a:gd name="T80" fmla="*/ 1553 w 1750"/>
              <a:gd name="T81" fmla="*/ 368 h 1752"/>
              <a:gd name="T82" fmla="*/ 1601 w 1750"/>
              <a:gd name="T83" fmla="*/ 426 h 1752"/>
              <a:gd name="T84" fmla="*/ 130 w 1750"/>
              <a:gd name="T85" fmla="*/ 488 h 1752"/>
              <a:gd name="T86" fmla="*/ 160 w 1750"/>
              <a:gd name="T87" fmla="*/ 455 h 1752"/>
              <a:gd name="T88" fmla="*/ 165 w 1750"/>
              <a:gd name="T89" fmla="*/ 406 h 1752"/>
              <a:gd name="T90" fmla="*/ 365 w 1750"/>
              <a:gd name="T91" fmla="*/ 199 h 1752"/>
              <a:gd name="T92" fmla="*/ 420 w 1750"/>
              <a:gd name="T93" fmla="*/ 154 h 1752"/>
              <a:gd name="T94" fmla="*/ 446 w 1750"/>
              <a:gd name="T95" fmla="*/ 166 h 1752"/>
              <a:gd name="T96" fmla="*/ 393 w 1750"/>
              <a:gd name="T97" fmla="*/ 209 h 1752"/>
              <a:gd name="T98" fmla="*/ 239 w 1750"/>
              <a:gd name="T99" fmla="*/ 360 h 1752"/>
              <a:gd name="T100" fmla="*/ 1414 w 1750"/>
              <a:gd name="T101" fmla="*/ 263 h 1752"/>
              <a:gd name="T102" fmla="*/ 1447 w 1750"/>
              <a:gd name="T103" fmla="*/ 291 h 1752"/>
              <a:gd name="T104" fmla="*/ 1208 w 1750"/>
              <a:gd name="T105" fmla="*/ 107 h 1752"/>
              <a:gd name="T106" fmla="*/ 1052 w 1750"/>
              <a:gd name="T107" fmla="*/ 49 h 1752"/>
              <a:gd name="T108" fmla="*/ 1103 w 1750"/>
              <a:gd name="T109" fmla="*/ 37 h 1752"/>
              <a:gd name="T110" fmla="*/ 1402 w 1750"/>
              <a:gd name="T111" fmla="*/ 233 h 1752"/>
              <a:gd name="T112" fmla="*/ 515 w 1750"/>
              <a:gd name="T113" fmla="*/ 93 h 1752"/>
              <a:gd name="T114" fmla="*/ 559 w 1750"/>
              <a:gd name="T115" fmla="*/ 98 h 1752"/>
              <a:gd name="T116" fmla="*/ 935 w 1750"/>
              <a:gd name="T117" fmla="*/ 4 h 1752"/>
              <a:gd name="T118" fmla="*/ 769 w 1750"/>
              <a:gd name="T119" fmla="*/ 35 h 1752"/>
              <a:gd name="T120" fmla="*/ 1012 w 1750"/>
              <a:gd name="T121" fmla="*/ 40 h 1752"/>
              <a:gd name="T122" fmla="*/ 983 w 1750"/>
              <a:gd name="T123" fmla="*/ 9 h 1752"/>
              <a:gd name="T124" fmla="*/ 1014 w 1750"/>
              <a:gd name="T125" fmla="*/ 4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0" h="1752">
                <a:moveTo>
                  <a:pt x="876" y="1752"/>
                </a:moveTo>
                <a:cubicBezTo>
                  <a:pt x="811" y="1752"/>
                  <a:pt x="746" y="1743"/>
                  <a:pt x="684" y="1727"/>
                </a:cubicBezTo>
                <a:cubicBezTo>
                  <a:pt x="678" y="1726"/>
                  <a:pt x="674" y="1719"/>
                  <a:pt x="675" y="1712"/>
                </a:cubicBezTo>
                <a:cubicBezTo>
                  <a:pt x="677" y="1705"/>
                  <a:pt x="684" y="1701"/>
                  <a:pt x="691" y="1703"/>
                </a:cubicBezTo>
                <a:cubicBezTo>
                  <a:pt x="751" y="1718"/>
                  <a:pt x="813" y="1726"/>
                  <a:pt x="876" y="1726"/>
                </a:cubicBezTo>
                <a:cubicBezTo>
                  <a:pt x="886" y="1726"/>
                  <a:pt x="896" y="1726"/>
                  <a:pt x="906" y="1725"/>
                </a:cubicBezTo>
                <a:cubicBezTo>
                  <a:pt x="906" y="1725"/>
                  <a:pt x="906" y="1725"/>
                  <a:pt x="906" y="1725"/>
                </a:cubicBezTo>
                <a:cubicBezTo>
                  <a:pt x="918" y="1725"/>
                  <a:pt x="930" y="1724"/>
                  <a:pt x="943" y="1723"/>
                </a:cubicBezTo>
                <a:cubicBezTo>
                  <a:pt x="985" y="1719"/>
                  <a:pt x="1028" y="1711"/>
                  <a:pt x="1070" y="1700"/>
                </a:cubicBezTo>
                <a:cubicBezTo>
                  <a:pt x="1077" y="1698"/>
                  <a:pt x="1084" y="1702"/>
                  <a:pt x="1086" y="1708"/>
                </a:cubicBezTo>
                <a:cubicBezTo>
                  <a:pt x="1088" y="1715"/>
                  <a:pt x="1084" y="1722"/>
                  <a:pt x="1077" y="1724"/>
                </a:cubicBezTo>
                <a:cubicBezTo>
                  <a:pt x="1033" y="1736"/>
                  <a:pt x="989" y="1744"/>
                  <a:pt x="945" y="1748"/>
                </a:cubicBezTo>
                <a:cubicBezTo>
                  <a:pt x="932" y="1750"/>
                  <a:pt x="920" y="1750"/>
                  <a:pt x="907" y="1751"/>
                </a:cubicBezTo>
                <a:cubicBezTo>
                  <a:pt x="907" y="1751"/>
                  <a:pt x="907" y="1751"/>
                  <a:pt x="907" y="1751"/>
                </a:cubicBezTo>
                <a:cubicBezTo>
                  <a:pt x="896" y="1751"/>
                  <a:pt x="886" y="1752"/>
                  <a:pt x="876" y="1752"/>
                </a:cubicBezTo>
                <a:close/>
                <a:moveTo>
                  <a:pt x="647" y="1716"/>
                </a:moveTo>
                <a:cubicBezTo>
                  <a:pt x="646" y="1716"/>
                  <a:pt x="644" y="1716"/>
                  <a:pt x="643" y="1715"/>
                </a:cubicBezTo>
                <a:cubicBezTo>
                  <a:pt x="632" y="1712"/>
                  <a:pt x="621" y="1708"/>
                  <a:pt x="610" y="1704"/>
                </a:cubicBezTo>
                <a:cubicBezTo>
                  <a:pt x="604" y="1701"/>
                  <a:pt x="601" y="1694"/>
                  <a:pt x="603" y="1687"/>
                </a:cubicBezTo>
                <a:cubicBezTo>
                  <a:pt x="605" y="1681"/>
                  <a:pt x="613" y="1678"/>
                  <a:pt x="619" y="1680"/>
                </a:cubicBezTo>
                <a:cubicBezTo>
                  <a:pt x="630" y="1684"/>
                  <a:pt x="640" y="1688"/>
                  <a:pt x="651" y="1691"/>
                </a:cubicBezTo>
                <a:cubicBezTo>
                  <a:pt x="658" y="1693"/>
                  <a:pt x="661" y="1700"/>
                  <a:pt x="659" y="1707"/>
                </a:cubicBezTo>
                <a:cubicBezTo>
                  <a:pt x="657" y="1712"/>
                  <a:pt x="652" y="1716"/>
                  <a:pt x="647" y="1716"/>
                </a:cubicBezTo>
                <a:close/>
                <a:moveTo>
                  <a:pt x="1114" y="1712"/>
                </a:moveTo>
                <a:cubicBezTo>
                  <a:pt x="1109" y="1712"/>
                  <a:pt x="1104" y="1709"/>
                  <a:pt x="1102" y="1703"/>
                </a:cubicBezTo>
                <a:cubicBezTo>
                  <a:pt x="1100" y="1697"/>
                  <a:pt x="1103" y="1690"/>
                  <a:pt x="1110" y="1687"/>
                </a:cubicBezTo>
                <a:cubicBezTo>
                  <a:pt x="1118" y="1685"/>
                  <a:pt x="1126" y="1682"/>
                  <a:pt x="1133" y="1679"/>
                </a:cubicBezTo>
                <a:cubicBezTo>
                  <a:pt x="1136" y="1678"/>
                  <a:pt x="1139" y="1677"/>
                  <a:pt x="1142" y="1676"/>
                </a:cubicBezTo>
                <a:cubicBezTo>
                  <a:pt x="1148" y="1673"/>
                  <a:pt x="1155" y="1677"/>
                  <a:pt x="1158" y="1683"/>
                </a:cubicBezTo>
                <a:cubicBezTo>
                  <a:pt x="1160" y="1690"/>
                  <a:pt x="1157" y="1697"/>
                  <a:pt x="1150" y="1700"/>
                </a:cubicBezTo>
                <a:cubicBezTo>
                  <a:pt x="1148" y="1701"/>
                  <a:pt x="1145" y="1702"/>
                  <a:pt x="1142" y="1703"/>
                </a:cubicBezTo>
                <a:cubicBezTo>
                  <a:pt x="1135" y="1706"/>
                  <a:pt x="1126" y="1709"/>
                  <a:pt x="1118" y="1712"/>
                </a:cubicBezTo>
                <a:cubicBezTo>
                  <a:pt x="1117" y="1712"/>
                  <a:pt x="1115" y="1712"/>
                  <a:pt x="1114" y="1712"/>
                </a:cubicBezTo>
                <a:close/>
                <a:moveTo>
                  <a:pt x="576" y="1689"/>
                </a:moveTo>
                <a:cubicBezTo>
                  <a:pt x="574" y="1689"/>
                  <a:pt x="572" y="1688"/>
                  <a:pt x="571" y="1688"/>
                </a:cubicBezTo>
                <a:cubicBezTo>
                  <a:pt x="531" y="1670"/>
                  <a:pt x="492" y="1649"/>
                  <a:pt x="457" y="1626"/>
                </a:cubicBezTo>
                <a:cubicBezTo>
                  <a:pt x="436" y="1611"/>
                  <a:pt x="436" y="1611"/>
                  <a:pt x="436" y="1611"/>
                </a:cubicBezTo>
                <a:cubicBezTo>
                  <a:pt x="432" y="1608"/>
                  <a:pt x="427" y="1605"/>
                  <a:pt x="422" y="1601"/>
                </a:cubicBezTo>
                <a:cubicBezTo>
                  <a:pt x="422" y="1601"/>
                  <a:pt x="422" y="1601"/>
                  <a:pt x="422" y="1601"/>
                </a:cubicBezTo>
                <a:cubicBezTo>
                  <a:pt x="422" y="1601"/>
                  <a:pt x="422" y="1601"/>
                  <a:pt x="422" y="1601"/>
                </a:cubicBezTo>
                <a:cubicBezTo>
                  <a:pt x="403" y="1586"/>
                  <a:pt x="403" y="1586"/>
                  <a:pt x="403" y="1586"/>
                </a:cubicBezTo>
                <a:cubicBezTo>
                  <a:pt x="401" y="1584"/>
                  <a:pt x="399" y="1583"/>
                  <a:pt x="397" y="1581"/>
                </a:cubicBezTo>
                <a:cubicBezTo>
                  <a:pt x="373" y="1560"/>
                  <a:pt x="373" y="1560"/>
                  <a:pt x="373" y="1560"/>
                </a:cubicBezTo>
                <a:cubicBezTo>
                  <a:pt x="369" y="1557"/>
                  <a:pt x="366" y="1554"/>
                  <a:pt x="362" y="1551"/>
                </a:cubicBezTo>
                <a:cubicBezTo>
                  <a:pt x="360" y="1549"/>
                  <a:pt x="359" y="1547"/>
                  <a:pt x="357" y="1546"/>
                </a:cubicBezTo>
                <a:cubicBezTo>
                  <a:pt x="342" y="1531"/>
                  <a:pt x="342" y="1531"/>
                  <a:pt x="342" y="1531"/>
                </a:cubicBezTo>
                <a:cubicBezTo>
                  <a:pt x="259" y="1449"/>
                  <a:pt x="259" y="1449"/>
                  <a:pt x="259" y="1449"/>
                </a:cubicBezTo>
                <a:cubicBezTo>
                  <a:pt x="254" y="1444"/>
                  <a:pt x="254" y="1436"/>
                  <a:pt x="259" y="1431"/>
                </a:cubicBezTo>
                <a:cubicBezTo>
                  <a:pt x="264" y="1426"/>
                  <a:pt x="272" y="1426"/>
                  <a:pt x="277" y="1431"/>
                </a:cubicBezTo>
                <a:cubicBezTo>
                  <a:pt x="360" y="1513"/>
                  <a:pt x="360" y="1513"/>
                  <a:pt x="360" y="1513"/>
                </a:cubicBezTo>
                <a:cubicBezTo>
                  <a:pt x="374" y="1527"/>
                  <a:pt x="374" y="1527"/>
                  <a:pt x="374" y="1527"/>
                </a:cubicBezTo>
                <a:cubicBezTo>
                  <a:pt x="376" y="1529"/>
                  <a:pt x="378" y="1531"/>
                  <a:pt x="380" y="1532"/>
                </a:cubicBezTo>
                <a:cubicBezTo>
                  <a:pt x="383" y="1535"/>
                  <a:pt x="386" y="1538"/>
                  <a:pt x="389" y="1541"/>
                </a:cubicBezTo>
                <a:cubicBezTo>
                  <a:pt x="413" y="1562"/>
                  <a:pt x="413" y="1562"/>
                  <a:pt x="413" y="1562"/>
                </a:cubicBezTo>
                <a:cubicBezTo>
                  <a:pt x="415" y="1563"/>
                  <a:pt x="416" y="1564"/>
                  <a:pt x="418" y="1566"/>
                </a:cubicBezTo>
                <a:cubicBezTo>
                  <a:pt x="419" y="1566"/>
                  <a:pt x="420" y="1567"/>
                  <a:pt x="421" y="1568"/>
                </a:cubicBezTo>
                <a:cubicBezTo>
                  <a:pt x="437" y="1580"/>
                  <a:pt x="437" y="1580"/>
                  <a:pt x="437" y="1580"/>
                </a:cubicBezTo>
                <a:cubicBezTo>
                  <a:pt x="437" y="1580"/>
                  <a:pt x="437" y="1580"/>
                  <a:pt x="437" y="1580"/>
                </a:cubicBezTo>
                <a:cubicBezTo>
                  <a:pt x="438" y="1581"/>
                  <a:pt x="438" y="1581"/>
                  <a:pt x="438" y="1581"/>
                </a:cubicBezTo>
                <a:cubicBezTo>
                  <a:pt x="442" y="1584"/>
                  <a:pt x="446" y="1587"/>
                  <a:pt x="451" y="1590"/>
                </a:cubicBezTo>
                <a:cubicBezTo>
                  <a:pt x="471" y="1605"/>
                  <a:pt x="471" y="1605"/>
                  <a:pt x="471" y="1605"/>
                </a:cubicBezTo>
                <a:cubicBezTo>
                  <a:pt x="505" y="1627"/>
                  <a:pt x="542" y="1647"/>
                  <a:pt x="581" y="1664"/>
                </a:cubicBezTo>
                <a:cubicBezTo>
                  <a:pt x="587" y="1667"/>
                  <a:pt x="590" y="1675"/>
                  <a:pt x="587" y="1681"/>
                </a:cubicBezTo>
                <a:cubicBezTo>
                  <a:pt x="585" y="1686"/>
                  <a:pt x="581" y="1689"/>
                  <a:pt x="576" y="1689"/>
                </a:cubicBezTo>
                <a:close/>
                <a:moveTo>
                  <a:pt x="1185" y="1684"/>
                </a:moveTo>
                <a:cubicBezTo>
                  <a:pt x="1180" y="1684"/>
                  <a:pt x="1175" y="1681"/>
                  <a:pt x="1173" y="1676"/>
                </a:cubicBezTo>
                <a:cubicBezTo>
                  <a:pt x="1171" y="1670"/>
                  <a:pt x="1174" y="1662"/>
                  <a:pt x="1180" y="1660"/>
                </a:cubicBezTo>
                <a:cubicBezTo>
                  <a:pt x="1181" y="1659"/>
                  <a:pt x="1181" y="1659"/>
                  <a:pt x="1181" y="1659"/>
                </a:cubicBezTo>
                <a:cubicBezTo>
                  <a:pt x="1194" y="1653"/>
                  <a:pt x="1206" y="1647"/>
                  <a:pt x="1218" y="1641"/>
                </a:cubicBezTo>
                <a:cubicBezTo>
                  <a:pt x="1245" y="1626"/>
                  <a:pt x="1245" y="1626"/>
                  <a:pt x="1245" y="1626"/>
                </a:cubicBezTo>
                <a:cubicBezTo>
                  <a:pt x="1247" y="1625"/>
                  <a:pt x="1249" y="1623"/>
                  <a:pt x="1251" y="1622"/>
                </a:cubicBezTo>
                <a:cubicBezTo>
                  <a:pt x="1254" y="1620"/>
                  <a:pt x="1254" y="1620"/>
                  <a:pt x="1254" y="1620"/>
                </a:cubicBezTo>
                <a:cubicBezTo>
                  <a:pt x="1291" y="1597"/>
                  <a:pt x="1327" y="1571"/>
                  <a:pt x="1360" y="1541"/>
                </a:cubicBezTo>
                <a:cubicBezTo>
                  <a:pt x="1360" y="1541"/>
                  <a:pt x="1360" y="1541"/>
                  <a:pt x="1360" y="1541"/>
                </a:cubicBezTo>
                <a:cubicBezTo>
                  <a:pt x="1368" y="1534"/>
                  <a:pt x="1376" y="1527"/>
                  <a:pt x="1384" y="1519"/>
                </a:cubicBezTo>
                <a:cubicBezTo>
                  <a:pt x="1398" y="1506"/>
                  <a:pt x="1398" y="1506"/>
                  <a:pt x="1398" y="1506"/>
                </a:cubicBezTo>
                <a:cubicBezTo>
                  <a:pt x="1481" y="1423"/>
                  <a:pt x="1481" y="1423"/>
                  <a:pt x="1481" y="1423"/>
                </a:cubicBezTo>
                <a:cubicBezTo>
                  <a:pt x="1486" y="1418"/>
                  <a:pt x="1494" y="1418"/>
                  <a:pt x="1499" y="1423"/>
                </a:cubicBezTo>
                <a:cubicBezTo>
                  <a:pt x="1504" y="1428"/>
                  <a:pt x="1504" y="1436"/>
                  <a:pt x="1499" y="1441"/>
                </a:cubicBezTo>
                <a:cubicBezTo>
                  <a:pt x="1409" y="1530"/>
                  <a:pt x="1409" y="1530"/>
                  <a:pt x="1409" y="1530"/>
                </a:cubicBezTo>
                <a:cubicBezTo>
                  <a:pt x="1402" y="1538"/>
                  <a:pt x="1402" y="1538"/>
                  <a:pt x="1402" y="1538"/>
                </a:cubicBezTo>
                <a:cubicBezTo>
                  <a:pt x="1394" y="1545"/>
                  <a:pt x="1386" y="1553"/>
                  <a:pt x="1377" y="1560"/>
                </a:cubicBezTo>
                <a:cubicBezTo>
                  <a:pt x="1377" y="1560"/>
                  <a:pt x="1377" y="1560"/>
                  <a:pt x="1377" y="1560"/>
                </a:cubicBezTo>
                <a:cubicBezTo>
                  <a:pt x="1343" y="1591"/>
                  <a:pt x="1306" y="1618"/>
                  <a:pt x="1267" y="1642"/>
                </a:cubicBezTo>
                <a:cubicBezTo>
                  <a:pt x="1264" y="1644"/>
                  <a:pt x="1264" y="1644"/>
                  <a:pt x="1264" y="1644"/>
                </a:cubicBezTo>
                <a:cubicBezTo>
                  <a:pt x="1262" y="1645"/>
                  <a:pt x="1260" y="1646"/>
                  <a:pt x="1258" y="1648"/>
                </a:cubicBezTo>
                <a:cubicBezTo>
                  <a:pt x="1230" y="1663"/>
                  <a:pt x="1230" y="1663"/>
                  <a:pt x="1230" y="1663"/>
                </a:cubicBezTo>
                <a:cubicBezTo>
                  <a:pt x="1217" y="1670"/>
                  <a:pt x="1205" y="1676"/>
                  <a:pt x="1193" y="1682"/>
                </a:cubicBezTo>
                <a:cubicBezTo>
                  <a:pt x="1190" y="1683"/>
                  <a:pt x="1190" y="1683"/>
                  <a:pt x="1190" y="1683"/>
                </a:cubicBezTo>
                <a:cubicBezTo>
                  <a:pt x="1188" y="1684"/>
                  <a:pt x="1187" y="1684"/>
                  <a:pt x="1185" y="1684"/>
                </a:cubicBezTo>
                <a:close/>
                <a:moveTo>
                  <a:pt x="238" y="1423"/>
                </a:moveTo>
                <a:cubicBezTo>
                  <a:pt x="235" y="1423"/>
                  <a:pt x="232" y="1421"/>
                  <a:pt x="229" y="1419"/>
                </a:cubicBezTo>
                <a:cubicBezTo>
                  <a:pt x="221" y="1410"/>
                  <a:pt x="221" y="1410"/>
                  <a:pt x="221" y="1410"/>
                </a:cubicBezTo>
                <a:cubicBezTo>
                  <a:pt x="206" y="1394"/>
                  <a:pt x="206" y="1394"/>
                  <a:pt x="206" y="1394"/>
                </a:cubicBezTo>
                <a:cubicBezTo>
                  <a:pt x="201" y="1389"/>
                  <a:pt x="201" y="1381"/>
                  <a:pt x="206" y="1376"/>
                </a:cubicBezTo>
                <a:cubicBezTo>
                  <a:pt x="211" y="1372"/>
                  <a:pt x="219" y="1372"/>
                  <a:pt x="224" y="1377"/>
                </a:cubicBezTo>
                <a:cubicBezTo>
                  <a:pt x="239" y="1392"/>
                  <a:pt x="239" y="1392"/>
                  <a:pt x="239" y="1392"/>
                </a:cubicBezTo>
                <a:cubicBezTo>
                  <a:pt x="247" y="1401"/>
                  <a:pt x="247" y="1401"/>
                  <a:pt x="247" y="1401"/>
                </a:cubicBezTo>
                <a:cubicBezTo>
                  <a:pt x="252" y="1406"/>
                  <a:pt x="252" y="1414"/>
                  <a:pt x="247" y="1419"/>
                </a:cubicBezTo>
                <a:cubicBezTo>
                  <a:pt x="245" y="1421"/>
                  <a:pt x="242" y="1423"/>
                  <a:pt x="238" y="1423"/>
                </a:cubicBezTo>
                <a:close/>
                <a:moveTo>
                  <a:pt x="1547" y="1386"/>
                </a:moveTo>
                <a:cubicBezTo>
                  <a:pt x="1544" y="1386"/>
                  <a:pt x="1541" y="1385"/>
                  <a:pt x="1538" y="1383"/>
                </a:cubicBezTo>
                <a:cubicBezTo>
                  <a:pt x="1533" y="1378"/>
                  <a:pt x="1533" y="1370"/>
                  <a:pt x="1537" y="1365"/>
                </a:cubicBezTo>
                <a:cubicBezTo>
                  <a:pt x="1574" y="1323"/>
                  <a:pt x="1607" y="1278"/>
                  <a:pt x="1634" y="1229"/>
                </a:cubicBezTo>
                <a:cubicBezTo>
                  <a:pt x="1637" y="1223"/>
                  <a:pt x="1645" y="1221"/>
                  <a:pt x="1651" y="1224"/>
                </a:cubicBezTo>
                <a:cubicBezTo>
                  <a:pt x="1657" y="1227"/>
                  <a:pt x="1659" y="1235"/>
                  <a:pt x="1656" y="1241"/>
                </a:cubicBezTo>
                <a:cubicBezTo>
                  <a:pt x="1628" y="1292"/>
                  <a:pt x="1595" y="1339"/>
                  <a:pt x="1556" y="1382"/>
                </a:cubicBezTo>
                <a:cubicBezTo>
                  <a:pt x="1554" y="1385"/>
                  <a:pt x="1550" y="1386"/>
                  <a:pt x="1547" y="1386"/>
                </a:cubicBezTo>
                <a:close/>
                <a:moveTo>
                  <a:pt x="187" y="1367"/>
                </a:moveTo>
                <a:cubicBezTo>
                  <a:pt x="183" y="1367"/>
                  <a:pt x="179" y="1365"/>
                  <a:pt x="177" y="1362"/>
                </a:cubicBezTo>
                <a:cubicBezTo>
                  <a:pt x="171" y="1355"/>
                  <a:pt x="171" y="1355"/>
                  <a:pt x="171" y="1355"/>
                </a:cubicBezTo>
                <a:cubicBezTo>
                  <a:pt x="162" y="1343"/>
                  <a:pt x="153" y="1332"/>
                  <a:pt x="145" y="1321"/>
                </a:cubicBezTo>
                <a:cubicBezTo>
                  <a:pt x="131" y="1302"/>
                  <a:pt x="131" y="1302"/>
                  <a:pt x="131" y="1302"/>
                </a:cubicBezTo>
                <a:cubicBezTo>
                  <a:pt x="128" y="1297"/>
                  <a:pt x="124" y="1291"/>
                  <a:pt x="120" y="1285"/>
                </a:cubicBezTo>
                <a:cubicBezTo>
                  <a:pt x="107" y="1264"/>
                  <a:pt x="94" y="1241"/>
                  <a:pt x="82" y="1218"/>
                </a:cubicBezTo>
                <a:cubicBezTo>
                  <a:pt x="82" y="1218"/>
                  <a:pt x="82" y="1218"/>
                  <a:pt x="82" y="1218"/>
                </a:cubicBezTo>
                <a:cubicBezTo>
                  <a:pt x="68" y="1191"/>
                  <a:pt x="55" y="1162"/>
                  <a:pt x="45" y="1133"/>
                </a:cubicBezTo>
                <a:cubicBezTo>
                  <a:pt x="30" y="1093"/>
                  <a:pt x="19" y="1050"/>
                  <a:pt x="12" y="1006"/>
                </a:cubicBezTo>
                <a:cubicBezTo>
                  <a:pt x="10" y="999"/>
                  <a:pt x="15" y="993"/>
                  <a:pt x="22" y="991"/>
                </a:cubicBezTo>
                <a:cubicBezTo>
                  <a:pt x="29" y="990"/>
                  <a:pt x="36" y="995"/>
                  <a:pt x="37" y="1002"/>
                </a:cubicBezTo>
                <a:cubicBezTo>
                  <a:pt x="44" y="1044"/>
                  <a:pt x="55" y="1085"/>
                  <a:pt x="69" y="1124"/>
                </a:cubicBezTo>
                <a:cubicBezTo>
                  <a:pt x="79" y="1152"/>
                  <a:pt x="91" y="1180"/>
                  <a:pt x="105" y="1207"/>
                </a:cubicBezTo>
                <a:cubicBezTo>
                  <a:pt x="116" y="1229"/>
                  <a:pt x="128" y="1251"/>
                  <a:pt x="142" y="1272"/>
                </a:cubicBezTo>
                <a:cubicBezTo>
                  <a:pt x="145" y="1277"/>
                  <a:pt x="148" y="1282"/>
                  <a:pt x="152" y="1287"/>
                </a:cubicBezTo>
                <a:cubicBezTo>
                  <a:pt x="165" y="1306"/>
                  <a:pt x="165" y="1306"/>
                  <a:pt x="165" y="1306"/>
                </a:cubicBezTo>
                <a:cubicBezTo>
                  <a:pt x="173" y="1317"/>
                  <a:pt x="182" y="1328"/>
                  <a:pt x="190" y="1339"/>
                </a:cubicBezTo>
                <a:cubicBezTo>
                  <a:pt x="196" y="1346"/>
                  <a:pt x="196" y="1346"/>
                  <a:pt x="196" y="1346"/>
                </a:cubicBezTo>
                <a:cubicBezTo>
                  <a:pt x="201" y="1351"/>
                  <a:pt x="200" y="1359"/>
                  <a:pt x="195" y="1364"/>
                </a:cubicBezTo>
                <a:cubicBezTo>
                  <a:pt x="193" y="1366"/>
                  <a:pt x="190" y="1367"/>
                  <a:pt x="187" y="1367"/>
                </a:cubicBezTo>
                <a:close/>
                <a:moveTo>
                  <a:pt x="1664" y="1210"/>
                </a:moveTo>
                <a:cubicBezTo>
                  <a:pt x="1662" y="1210"/>
                  <a:pt x="1661" y="1210"/>
                  <a:pt x="1659" y="1209"/>
                </a:cubicBezTo>
                <a:cubicBezTo>
                  <a:pt x="1652" y="1206"/>
                  <a:pt x="1650" y="1198"/>
                  <a:pt x="1653" y="1192"/>
                </a:cubicBezTo>
                <a:cubicBezTo>
                  <a:pt x="1658" y="1182"/>
                  <a:pt x="1662" y="1172"/>
                  <a:pt x="1666" y="1162"/>
                </a:cubicBezTo>
                <a:cubicBezTo>
                  <a:pt x="1669" y="1155"/>
                  <a:pt x="1677" y="1152"/>
                  <a:pt x="1683" y="1155"/>
                </a:cubicBezTo>
                <a:cubicBezTo>
                  <a:pt x="1690" y="1158"/>
                  <a:pt x="1693" y="1165"/>
                  <a:pt x="1690" y="1172"/>
                </a:cubicBezTo>
                <a:cubicBezTo>
                  <a:pt x="1685" y="1182"/>
                  <a:pt x="1681" y="1193"/>
                  <a:pt x="1676" y="1203"/>
                </a:cubicBezTo>
                <a:cubicBezTo>
                  <a:pt x="1674" y="1208"/>
                  <a:pt x="1669" y="1210"/>
                  <a:pt x="1664" y="1210"/>
                </a:cubicBezTo>
                <a:close/>
                <a:moveTo>
                  <a:pt x="1694" y="1140"/>
                </a:moveTo>
                <a:cubicBezTo>
                  <a:pt x="1692" y="1140"/>
                  <a:pt x="1691" y="1140"/>
                  <a:pt x="1689" y="1139"/>
                </a:cubicBezTo>
                <a:cubicBezTo>
                  <a:pt x="1683" y="1137"/>
                  <a:pt x="1679" y="1129"/>
                  <a:pt x="1682" y="1123"/>
                </a:cubicBezTo>
                <a:cubicBezTo>
                  <a:pt x="1687" y="1108"/>
                  <a:pt x="1692" y="1093"/>
                  <a:pt x="1696" y="1078"/>
                </a:cubicBezTo>
                <a:cubicBezTo>
                  <a:pt x="1711" y="1025"/>
                  <a:pt x="1720" y="971"/>
                  <a:pt x="1723" y="916"/>
                </a:cubicBezTo>
                <a:cubicBezTo>
                  <a:pt x="1723" y="911"/>
                  <a:pt x="1723" y="911"/>
                  <a:pt x="1723" y="911"/>
                </a:cubicBezTo>
                <a:cubicBezTo>
                  <a:pt x="1723" y="911"/>
                  <a:pt x="1723" y="911"/>
                  <a:pt x="1723" y="911"/>
                </a:cubicBezTo>
                <a:cubicBezTo>
                  <a:pt x="1724" y="900"/>
                  <a:pt x="1724" y="888"/>
                  <a:pt x="1724" y="877"/>
                </a:cubicBezTo>
                <a:cubicBezTo>
                  <a:pt x="1724" y="836"/>
                  <a:pt x="1721" y="793"/>
                  <a:pt x="1713" y="751"/>
                </a:cubicBezTo>
                <a:cubicBezTo>
                  <a:pt x="1713" y="749"/>
                  <a:pt x="1713" y="747"/>
                  <a:pt x="1712" y="745"/>
                </a:cubicBezTo>
                <a:cubicBezTo>
                  <a:pt x="1711" y="738"/>
                  <a:pt x="1716" y="731"/>
                  <a:pt x="1722" y="730"/>
                </a:cubicBezTo>
                <a:cubicBezTo>
                  <a:pt x="1729" y="729"/>
                  <a:pt x="1736" y="733"/>
                  <a:pt x="1737" y="740"/>
                </a:cubicBezTo>
                <a:cubicBezTo>
                  <a:pt x="1738" y="742"/>
                  <a:pt x="1738" y="745"/>
                  <a:pt x="1738" y="747"/>
                </a:cubicBezTo>
                <a:cubicBezTo>
                  <a:pt x="1746" y="790"/>
                  <a:pt x="1750" y="834"/>
                  <a:pt x="1750" y="877"/>
                </a:cubicBezTo>
                <a:cubicBezTo>
                  <a:pt x="1750" y="889"/>
                  <a:pt x="1749" y="900"/>
                  <a:pt x="1749" y="912"/>
                </a:cubicBezTo>
                <a:cubicBezTo>
                  <a:pt x="1749" y="912"/>
                  <a:pt x="1749" y="912"/>
                  <a:pt x="1749" y="912"/>
                </a:cubicBezTo>
                <a:cubicBezTo>
                  <a:pt x="1749" y="917"/>
                  <a:pt x="1749" y="917"/>
                  <a:pt x="1749" y="917"/>
                </a:cubicBezTo>
                <a:cubicBezTo>
                  <a:pt x="1745" y="974"/>
                  <a:pt x="1736" y="1030"/>
                  <a:pt x="1720" y="1085"/>
                </a:cubicBezTo>
                <a:cubicBezTo>
                  <a:pt x="1716" y="1101"/>
                  <a:pt x="1711" y="1116"/>
                  <a:pt x="1706" y="1131"/>
                </a:cubicBezTo>
                <a:cubicBezTo>
                  <a:pt x="1704" y="1137"/>
                  <a:pt x="1699" y="1140"/>
                  <a:pt x="1694" y="1140"/>
                </a:cubicBezTo>
                <a:close/>
                <a:moveTo>
                  <a:pt x="18" y="975"/>
                </a:moveTo>
                <a:cubicBezTo>
                  <a:pt x="12" y="975"/>
                  <a:pt x="6" y="970"/>
                  <a:pt x="5" y="964"/>
                </a:cubicBezTo>
                <a:cubicBezTo>
                  <a:pt x="4" y="952"/>
                  <a:pt x="3" y="941"/>
                  <a:pt x="2" y="929"/>
                </a:cubicBezTo>
                <a:cubicBezTo>
                  <a:pt x="2" y="922"/>
                  <a:pt x="7" y="916"/>
                  <a:pt x="14" y="916"/>
                </a:cubicBezTo>
                <a:cubicBezTo>
                  <a:pt x="21" y="915"/>
                  <a:pt x="27" y="920"/>
                  <a:pt x="28" y="927"/>
                </a:cubicBezTo>
                <a:cubicBezTo>
                  <a:pt x="28" y="938"/>
                  <a:pt x="29" y="950"/>
                  <a:pt x="31" y="961"/>
                </a:cubicBezTo>
                <a:cubicBezTo>
                  <a:pt x="32" y="968"/>
                  <a:pt x="27" y="974"/>
                  <a:pt x="20" y="975"/>
                </a:cubicBezTo>
                <a:cubicBezTo>
                  <a:pt x="19" y="975"/>
                  <a:pt x="19" y="975"/>
                  <a:pt x="18" y="975"/>
                </a:cubicBezTo>
                <a:close/>
                <a:moveTo>
                  <a:pt x="13" y="899"/>
                </a:moveTo>
                <a:cubicBezTo>
                  <a:pt x="6" y="899"/>
                  <a:pt x="1" y="893"/>
                  <a:pt x="0" y="886"/>
                </a:cubicBezTo>
                <a:cubicBezTo>
                  <a:pt x="0" y="883"/>
                  <a:pt x="0" y="880"/>
                  <a:pt x="0" y="877"/>
                </a:cubicBezTo>
                <a:cubicBezTo>
                  <a:pt x="0" y="823"/>
                  <a:pt x="6" y="768"/>
                  <a:pt x="18" y="715"/>
                </a:cubicBezTo>
                <a:cubicBezTo>
                  <a:pt x="24" y="686"/>
                  <a:pt x="32" y="657"/>
                  <a:pt x="42" y="630"/>
                </a:cubicBezTo>
                <a:cubicBezTo>
                  <a:pt x="56" y="587"/>
                  <a:pt x="75" y="545"/>
                  <a:pt x="97" y="506"/>
                </a:cubicBezTo>
                <a:cubicBezTo>
                  <a:pt x="101" y="500"/>
                  <a:pt x="109" y="497"/>
                  <a:pt x="115" y="501"/>
                </a:cubicBezTo>
                <a:cubicBezTo>
                  <a:pt x="121" y="504"/>
                  <a:pt x="123" y="512"/>
                  <a:pt x="120" y="518"/>
                </a:cubicBezTo>
                <a:cubicBezTo>
                  <a:pt x="98" y="557"/>
                  <a:pt x="80" y="597"/>
                  <a:pt x="66" y="638"/>
                </a:cubicBezTo>
                <a:cubicBezTo>
                  <a:pt x="57" y="665"/>
                  <a:pt x="49" y="692"/>
                  <a:pt x="43" y="720"/>
                </a:cubicBezTo>
                <a:cubicBezTo>
                  <a:pt x="43" y="720"/>
                  <a:pt x="43" y="720"/>
                  <a:pt x="43" y="720"/>
                </a:cubicBezTo>
                <a:cubicBezTo>
                  <a:pt x="32" y="772"/>
                  <a:pt x="26" y="824"/>
                  <a:pt x="26" y="877"/>
                </a:cubicBezTo>
                <a:cubicBezTo>
                  <a:pt x="26" y="880"/>
                  <a:pt x="26" y="883"/>
                  <a:pt x="26" y="886"/>
                </a:cubicBezTo>
                <a:cubicBezTo>
                  <a:pt x="26" y="893"/>
                  <a:pt x="20" y="899"/>
                  <a:pt x="13" y="899"/>
                </a:cubicBezTo>
                <a:cubicBezTo>
                  <a:pt x="13" y="899"/>
                  <a:pt x="13" y="899"/>
                  <a:pt x="13" y="899"/>
                </a:cubicBezTo>
                <a:close/>
                <a:moveTo>
                  <a:pt x="1716" y="714"/>
                </a:moveTo>
                <a:cubicBezTo>
                  <a:pt x="1710" y="714"/>
                  <a:pt x="1705" y="710"/>
                  <a:pt x="1704" y="704"/>
                </a:cubicBezTo>
                <a:cubicBezTo>
                  <a:pt x="1701" y="693"/>
                  <a:pt x="1698" y="682"/>
                  <a:pt x="1695" y="672"/>
                </a:cubicBezTo>
                <a:cubicBezTo>
                  <a:pt x="1693" y="665"/>
                  <a:pt x="1697" y="658"/>
                  <a:pt x="1704" y="656"/>
                </a:cubicBezTo>
                <a:cubicBezTo>
                  <a:pt x="1710" y="654"/>
                  <a:pt x="1718" y="658"/>
                  <a:pt x="1719" y="665"/>
                </a:cubicBezTo>
                <a:cubicBezTo>
                  <a:pt x="1723" y="676"/>
                  <a:pt x="1726" y="687"/>
                  <a:pt x="1728" y="698"/>
                </a:cubicBezTo>
                <a:cubicBezTo>
                  <a:pt x="1730" y="705"/>
                  <a:pt x="1726" y="712"/>
                  <a:pt x="1719" y="713"/>
                </a:cubicBezTo>
                <a:cubicBezTo>
                  <a:pt x="1718" y="714"/>
                  <a:pt x="1717" y="714"/>
                  <a:pt x="1716" y="714"/>
                </a:cubicBezTo>
                <a:close/>
                <a:moveTo>
                  <a:pt x="1694" y="640"/>
                </a:moveTo>
                <a:cubicBezTo>
                  <a:pt x="1689" y="640"/>
                  <a:pt x="1684" y="637"/>
                  <a:pt x="1682" y="632"/>
                </a:cubicBezTo>
                <a:cubicBezTo>
                  <a:pt x="1659" y="567"/>
                  <a:pt x="1627" y="505"/>
                  <a:pt x="1586" y="449"/>
                </a:cubicBezTo>
                <a:cubicBezTo>
                  <a:pt x="1584" y="447"/>
                  <a:pt x="1582" y="444"/>
                  <a:pt x="1581" y="441"/>
                </a:cubicBezTo>
                <a:cubicBezTo>
                  <a:pt x="1581" y="441"/>
                  <a:pt x="1581" y="441"/>
                  <a:pt x="1581" y="441"/>
                </a:cubicBezTo>
                <a:cubicBezTo>
                  <a:pt x="1577" y="436"/>
                  <a:pt x="1573" y="431"/>
                  <a:pt x="1569" y="426"/>
                </a:cubicBezTo>
                <a:cubicBezTo>
                  <a:pt x="1566" y="423"/>
                  <a:pt x="1564" y="420"/>
                  <a:pt x="1561" y="416"/>
                </a:cubicBezTo>
                <a:cubicBezTo>
                  <a:pt x="1558" y="412"/>
                  <a:pt x="1558" y="412"/>
                  <a:pt x="1558" y="412"/>
                </a:cubicBezTo>
                <a:cubicBezTo>
                  <a:pt x="1550" y="403"/>
                  <a:pt x="1542" y="394"/>
                  <a:pt x="1534" y="385"/>
                </a:cubicBezTo>
                <a:cubicBezTo>
                  <a:pt x="1517" y="367"/>
                  <a:pt x="1517" y="367"/>
                  <a:pt x="1517" y="367"/>
                </a:cubicBezTo>
                <a:cubicBezTo>
                  <a:pt x="1513" y="363"/>
                  <a:pt x="1509" y="359"/>
                  <a:pt x="1506" y="356"/>
                </a:cubicBezTo>
                <a:cubicBezTo>
                  <a:pt x="1468" y="317"/>
                  <a:pt x="1468" y="317"/>
                  <a:pt x="1468" y="317"/>
                </a:cubicBezTo>
                <a:cubicBezTo>
                  <a:pt x="1463" y="312"/>
                  <a:pt x="1463" y="304"/>
                  <a:pt x="1468" y="299"/>
                </a:cubicBezTo>
                <a:cubicBezTo>
                  <a:pt x="1473" y="294"/>
                  <a:pt x="1481" y="294"/>
                  <a:pt x="1486" y="299"/>
                </a:cubicBezTo>
                <a:cubicBezTo>
                  <a:pt x="1524" y="338"/>
                  <a:pt x="1524" y="338"/>
                  <a:pt x="1524" y="338"/>
                </a:cubicBezTo>
                <a:cubicBezTo>
                  <a:pt x="1528" y="341"/>
                  <a:pt x="1532" y="345"/>
                  <a:pt x="1536" y="350"/>
                </a:cubicBezTo>
                <a:cubicBezTo>
                  <a:pt x="1553" y="368"/>
                  <a:pt x="1553" y="368"/>
                  <a:pt x="1553" y="368"/>
                </a:cubicBezTo>
                <a:cubicBezTo>
                  <a:pt x="1561" y="377"/>
                  <a:pt x="1569" y="386"/>
                  <a:pt x="1577" y="396"/>
                </a:cubicBezTo>
                <a:cubicBezTo>
                  <a:pt x="1581" y="401"/>
                  <a:pt x="1581" y="401"/>
                  <a:pt x="1581" y="401"/>
                </a:cubicBezTo>
                <a:cubicBezTo>
                  <a:pt x="1584" y="404"/>
                  <a:pt x="1586" y="407"/>
                  <a:pt x="1589" y="411"/>
                </a:cubicBezTo>
                <a:cubicBezTo>
                  <a:pt x="1593" y="416"/>
                  <a:pt x="1597" y="421"/>
                  <a:pt x="1601" y="426"/>
                </a:cubicBezTo>
                <a:cubicBezTo>
                  <a:pt x="1601" y="426"/>
                  <a:pt x="1601" y="426"/>
                  <a:pt x="1601" y="426"/>
                </a:cubicBezTo>
                <a:cubicBezTo>
                  <a:pt x="1603" y="429"/>
                  <a:pt x="1605" y="432"/>
                  <a:pt x="1607" y="434"/>
                </a:cubicBezTo>
                <a:cubicBezTo>
                  <a:pt x="1649" y="492"/>
                  <a:pt x="1682" y="556"/>
                  <a:pt x="1706" y="623"/>
                </a:cubicBezTo>
                <a:cubicBezTo>
                  <a:pt x="1709" y="630"/>
                  <a:pt x="1705" y="637"/>
                  <a:pt x="1698" y="640"/>
                </a:cubicBezTo>
                <a:cubicBezTo>
                  <a:pt x="1697" y="640"/>
                  <a:pt x="1696" y="640"/>
                  <a:pt x="1694" y="640"/>
                </a:cubicBezTo>
                <a:close/>
                <a:moveTo>
                  <a:pt x="130" y="488"/>
                </a:moveTo>
                <a:cubicBezTo>
                  <a:pt x="128" y="488"/>
                  <a:pt x="126" y="488"/>
                  <a:pt x="124" y="486"/>
                </a:cubicBezTo>
                <a:cubicBezTo>
                  <a:pt x="118" y="483"/>
                  <a:pt x="116" y="475"/>
                  <a:pt x="120" y="469"/>
                </a:cubicBezTo>
                <a:cubicBezTo>
                  <a:pt x="126" y="459"/>
                  <a:pt x="132" y="450"/>
                  <a:pt x="139" y="440"/>
                </a:cubicBezTo>
                <a:cubicBezTo>
                  <a:pt x="143" y="434"/>
                  <a:pt x="151" y="433"/>
                  <a:pt x="157" y="437"/>
                </a:cubicBezTo>
                <a:cubicBezTo>
                  <a:pt x="163" y="441"/>
                  <a:pt x="164" y="449"/>
                  <a:pt x="160" y="455"/>
                </a:cubicBezTo>
                <a:cubicBezTo>
                  <a:pt x="153" y="464"/>
                  <a:pt x="147" y="473"/>
                  <a:pt x="141" y="483"/>
                </a:cubicBezTo>
                <a:cubicBezTo>
                  <a:pt x="139" y="486"/>
                  <a:pt x="135" y="488"/>
                  <a:pt x="130" y="488"/>
                </a:cubicBezTo>
                <a:close/>
                <a:moveTo>
                  <a:pt x="175" y="426"/>
                </a:moveTo>
                <a:cubicBezTo>
                  <a:pt x="172" y="426"/>
                  <a:pt x="169" y="425"/>
                  <a:pt x="167" y="424"/>
                </a:cubicBezTo>
                <a:cubicBezTo>
                  <a:pt x="161" y="419"/>
                  <a:pt x="161" y="411"/>
                  <a:pt x="165" y="406"/>
                </a:cubicBezTo>
                <a:cubicBezTo>
                  <a:pt x="183" y="383"/>
                  <a:pt x="202" y="362"/>
                  <a:pt x="221" y="342"/>
                </a:cubicBezTo>
                <a:cubicBezTo>
                  <a:pt x="282" y="281"/>
                  <a:pt x="282" y="281"/>
                  <a:pt x="282" y="281"/>
                </a:cubicBezTo>
                <a:cubicBezTo>
                  <a:pt x="282" y="281"/>
                  <a:pt x="282" y="281"/>
                  <a:pt x="282" y="281"/>
                </a:cubicBezTo>
                <a:cubicBezTo>
                  <a:pt x="342" y="221"/>
                  <a:pt x="342" y="221"/>
                  <a:pt x="342" y="221"/>
                </a:cubicBezTo>
                <a:cubicBezTo>
                  <a:pt x="365" y="199"/>
                  <a:pt x="365" y="199"/>
                  <a:pt x="365" y="199"/>
                </a:cubicBezTo>
                <a:cubicBezTo>
                  <a:pt x="369" y="196"/>
                  <a:pt x="373" y="193"/>
                  <a:pt x="376" y="190"/>
                </a:cubicBezTo>
                <a:cubicBezTo>
                  <a:pt x="378" y="188"/>
                  <a:pt x="380" y="187"/>
                  <a:pt x="381" y="185"/>
                </a:cubicBezTo>
                <a:cubicBezTo>
                  <a:pt x="398" y="171"/>
                  <a:pt x="398" y="171"/>
                  <a:pt x="398" y="171"/>
                </a:cubicBezTo>
                <a:cubicBezTo>
                  <a:pt x="415" y="158"/>
                  <a:pt x="415" y="158"/>
                  <a:pt x="415" y="158"/>
                </a:cubicBezTo>
                <a:cubicBezTo>
                  <a:pt x="417" y="157"/>
                  <a:pt x="418" y="155"/>
                  <a:pt x="420" y="154"/>
                </a:cubicBezTo>
                <a:cubicBezTo>
                  <a:pt x="424" y="151"/>
                  <a:pt x="428" y="148"/>
                  <a:pt x="432" y="145"/>
                </a:cubicBezTo>
                <a:cubicBezTo>
                  <a:pt x="449" y="133"/>
                  <a:pt x="449" y="133"/>
                  <a:pt x="449" y="133"/>
                </a:cubicBezTo>
                <a:cubicBezTo>
                  <a:pt x="454" y="129"/>
                  <a:pt x="462" y="131"/>
                  <a:pt x="466" y="137"/>
                </a:cubicBezTo>
                <a:cubicBezTo>
                  <a:pt x="470" y="142"/>
                  <a:pt x="469" y="150"/>
                  <a:pt x="463" y="154"/>
                </a:cubicBezTo>
                <a:cubicBezTo>
                  <a:pt x="446" y="166"/>
                  <a:pt x="446" y="166"/>
                  <a:pt x="446" y="166"/>
                </a:cubicBezTo>
                <a:cubicBezTo>
                  <a:pt x="443" y="168"/>
                  <a:pt x="439" y="171"/>
                  <a:pt x="436" y="174"/>
                </a:cubicBezTo>
                <a:cubicBezTo>
                  <a:pt x="434" y="175"/>
                  <a:pt x="432" y="177"/>
                  <a:pt x="430" y="178"/>
                </a:cubicBezTo>
                <a:cubicBezTo>
                  <a:pt x="414" y="191"/>
                  <a:pt x="414" y="191"/>
                  <a:pt x="414" y="191"/>
                </a:cubicBezTo>
                <a:cubicBezTo>
                  <a:pt x="398" y="205"/>
                  <a:pt x="398" y="205"/>
                  <a:pt x="398" y="205"/>
                </a:cubicBezTo>
                <a:cubicBezTo>
                  <a:pt x="396" y="206"/>
                  <a:pt x="395" y="208"/>
                  <a:pt x="393" y="209"/>
                </a:cubicBezTo>
                <a:cubicBezTo>
                  <a:pt x="389" y="212"/>
                  <a:pt x="386" y="215"/>
                  <a:pt x="383" y="218"/>
                </a:cubicBezTo>
                <a:cubicBezTo>
                  <a:pt x="354" y="246"/>
                  <a:pt x="354" y="246"/>
                  <a:pt x="354" y="246"/>
                </a:cubicBezTo>
                <a:cubicBezTo>
                  <a:pt x="300" y="299"/>
                  <a:pt x="300" y="299"/>
                  <a:pt x="300" y="299"/>
                </a:cubicBezTo>
                <a:cubicBezTo>
                  <a:pt x="300" y="299"/>
                  <a:pt x="300" y="299"/>
                  <a:pt x="300" y="299"/>
                </a:cubicBezTo>
                <a:cubicBezTo>
                  <a:pt x="239" y="360"/>
                  <a:pt x="239" y="360"/>
                  <a:pt x="239" y="360"/>
                </a:cubicBezTo>
                <a:cubicBezTo>
                  <a:pt x="220" y="379"/>
                  <a:pt x="202" y="400"/>
                  <a:pt x="185" y="422"/>
                </a:cubicBezTo>
                <a:cubicBezTo>
                  <a:pt x="182" y="425"/>
                  <a:pt x="179" y="426"/>
                  <a:pt x="175" y="426"/>
                </a:cubicBezTo>
                <a:close/>
                <a:moveTo>
                  <a:pt x="1447" y="291"/>
                </a:moveTo>
                <a:cubicBezTo>
                  <a:pt x="1443" y="291"/>
                  <a:pt x="1440" y="290"/>
                  <a:pt x="1438" y="287"/>
                </a:cubicBezTo>
                <a:cubicBezTo>
                  <a:pt x="1414" y="263"/>
                  <a:pt x="1414" y="263"/>
                  <a:pt x="1414" y="263"/>
                </a:cubicBezTo>
                <a:cubicBezTo>
                  <a:pt x="1409" y="258"/>
                  <a:pt x="1409" y="250"/>
                  <a:pt x="1414" y="245"/>
                </a:cubicBezTo>
                <a:cubicBezTo>
                  <a:pt x="1419" y="240"/>
                  <a:pt x="1427" y="240"/>
                  <a:pt x="1432" y="245"/>
                </a:cubicBezTo>
                <a:cubicBezTo>
                  <a:pt x="1456" y="269"/>
                  <a:pt x="1456" y="269"/>
                  <a:pt x="1456" y="269"/>
                </a:cubicBezTo>
                <a:cubicBezTo>
                  <a:pt x="1461" y="274"/>
                  <a:pt x="1461" y="282"/>
                  <a:pt x="1456" y="287"/>
                </a:cubicBezTo>
                <a:cubicBezTo>
                  <a:pt x="1453" y="290"/>
                  <a:pt x="1450" y="291"/>
                  <a:pt x="1447" y="291"/>
                </a:cubicBezTo>
                <a:close/>
                <a:moveTo>
                  <a:pt x="1393" y="237"/>
                </a:moveTo>
                <a:cubicBezTo>
                  <a:pt x="1389" y="237"/>
                  <a:pt x="1386" y="236"/>
                  <a:pt x="1384" y="234"/>
                </a:cubicBezTo>
                <a:cubicBezTo>
                  <a:pt x="1377" y="227"/>
                  <a:pt x="1377" y="227"/>
                  <a:pt x="1377" y="227"/>
                </a:cubicBezTo>
                <a:cubicBezTo>
                  <a:pt x="1337" y="189"/>
                  <a:pt x="1293" y="156"/>
                  <a:pt x="1246" y="128"/>
                </a:cubicBezTo>
                <a:cubicBezTo>
                  <a:pt x="1234" y="121"/>
                  <a:pt x="1221" y="114"/>
                  <a:pt x="1208" y="107"/>
                </a:cubicBezTo>
                <a:cubicBezTo>
                  <a:pt x="1208" y="107"/>
                  <a:pt x="1208" y="107"/>
                  <a:pt x="1208" y="107"/>
                </a:cubicBezTo>
                <a:cubicBezTo>
                  <a:pt x="1172" y="89"/>
                  <a:pt x="1134" y="73"/>
                  <a:pt x="1095" y="61"/>
                </a:cubicBezTo>
                <a:cubicBezTo>
                  <a:pt x="1085" y="58"/>
                  <a:pt x="1076" y="55"/>
                  <a:pt x="1065" y="52"/>
                </a:cubicBezTo>
                <a:cubicBezTo>
                  <a:pt x="1062" y="51"/>
                  <a:pt x="1059" y="51"/>
                  <a:pt x="1055" y="50"/>
                </a:cubicBezTo>
                <a:cubicBezTo>
                  <a:pt x="1054" y="49"/>
                  <a:pt x="1053" y="49"/>
                  <a:pt x="1052" y="49"/>
                </a:cubicBezTo>
                <a:cubicBezTo>
                  <a:pt x="1046" y="47"/>
                  <a:pt x="1042" y="40"/>
                  <a:pt x="1043" y="33"/>
                </a:cubicBezTo>
                <a:cubicBezTo>
                  <a:pt x="1045" y="26"/>
                  <a:pt x="1052" y="22"/>
                  <a:pt x="1059" y="24"/>
                </a:cubicBezTo>
                <a:cubicBezTo>
                  <a:pt x="1060" y="24"/>
                  <a:pt x="1061" y="25"/>
                  <a:pt x="1062" y="25"/>
                </a:cubicBezTo>
                <a:cubicBezTo>
                  <a:pt x="1065" y="26"/>
                  <a:pt x="1069" y="27"/>
                  <a:pt x="1072" y="28"/>
                </a:cubicBezTo>
                <a:cubicBezTo>
                  <a:pt x="1082" y="30"/>
                  <a:pt x="1093" y="33"/>
                  <a:pt x="1103" y="37"/>
                </a:cubicBezTo>
                <a:cubicBezTo>
                  <a:pt x="1143" y="49"/>
                  <a:pt x="1182" y="66"/>
                  <a:pt x="1220" y="85"/>
                </a:cubicBezTo>
                <a:cubicBezTo>
                  <a:pt x="1233" y="91"/>
                  <a:pt x="1246" y="99"/>
                  <a:pt x="1259" y="106"/>
                </a:cubicBezTo>
                <a:cubicBezTo>
                  <a:pt x="1308" y="135"/>
                  <a:pt x="1353" y="170"/>
                  <a:pt x="1395" y="209"/>
                </a:cubicBezTo>
                <a:cubicBezTo>
                  <a:pt x="1401" y="215"/>
                  <a:pt x="1401" y="215"/>
                  <a:pt x="1401" y="215"/>
                </a:cubicBezTo>
                <a:cubicBezTo>
                  <a:pt x="1406" y="220"/>
                  <a:pt x="1407" y="228"/>
                  <a:pt x="1402" y="233"/>
                </a:cubicBezTo>
                <a:cubicBezTo>
                  <a:pt x="1399" y="236"/>
                  <a:pt x="1396" y="237"/>
                  <a:pt x="1393" y="237"/>
                </a:cubicBezTo>
                <a:close/>
                <a:moveTo>
                  <a:pt x="491" y="134"/>
                </a:moveTo>
                <a:cubicBezTo>
                  <a:pt x="487" y="134"/>
                  <a:pt x="483" y="131"/>
                  <a:pt x="481" y="127"/>
                </a:cubicBezTo>
                <a:cubicBezTo>
                  <a:pt x="477" y="121"/>
                  <a:pt x="479" y="114"/>
                  <a:pt x="485" y="110"/>
                </a:cubicBezTo>
                <a:cubicBezTo>
                  <a:pt x="495" y="104"/>
                  <a:pt x="505" y="98"/>
                  <a:pt x="515" y="93"/>
                </a:cubicBezTo>
                <a:cubicBezTo>
                  <a:pt x="521" y="89"/>
                  <a:pt x="529" y="92"/>
                  <a:pt x="532" y="98"/>
                </a:cubicBezTo>
                <a:cubicBezTo>
                  <a:pt x="535" y="104"/>
                  <a:pt x="533" y="112"/>
                  <a:pt x="527" y="115"/>
                </a:cubicBezTo>
                <a:cubicBezTo>
                  <a:pt x="517" y="120"/>
                  <a:pt x="507" y="126"/>
                  <a:pt x="498" y="132"/>
                </a:cubicBezTo>
                <a:cubicBezTo>
                  <a:pt x="496" y="133"/>
                  <a:pt x="494" y="134"/>
                  <a:pt x="491" y="134"/>
                </a:cubicBezTo>
                <a:close/>
                <a:moveTo>
                  <a:pt x="559" y="98"/>
                </a:moveTo>
                <a:cubicBezTo>
                  <a:pt x="554" y="98"/>
                  <a:pt x="549" y="95"/>
                  <a:pt x="547" y="90"/>
                </a:cubicBezTo>
                <a:cubicBezTo>
                  <a:pt x="544" y="84"/>
                  <a:pt x="547" y="76"/>
                  <a:pt x="553" y="73"/>
                </a:cubicBezTo>
                <a:cubicBezTo>
                  <a:pt x="605" y="49"/>
                  <a:pt x="660" y="31"/>
                  <a:pt x="717" y="18"/>
                </a:cubicBezTo>
                <a:cubicBezTo>
                  <a:pt x="733" y="15"/>
                  <a:pt x="749" y="12"/>
                  <a:pt x="765" y="10"/>
                </a:cubicBezTo>
                <a:cubicBezTo>
                  <a:pt x="821" y="1"/>
                  <a:pt x="878" y="0"/>
                  <a:pt x="935" y="4"/>
                </a:cubicBezTo>
                <a:cubicBezTo>
                  <a:pt x="940" y="4"/>
                  <a:pt x="940" y="4"/>
                  <a:pt x="940" y="4"/>
                </a:cubicBezTo>
                <a:cubicBezTo>
                  <a:pt x="947" y="5"/>
                  <a:pt x="952" y="11"/>
                  <a:pt x="951" y="18"/>
                </a:cubicBezTo>
                <a:cubicBezTo>
                  <a:pt x="951" y="25"/>
                  <a:pt x="945" y="30"/>
                  <a:pt x="938" y="30"/>
                </a:cubicBezTo>
                <a:cubicBezTo>
                  <a:pt x="933" y="29"/>
                  <a:pt x="933" y="29"/>
                  <a:pt x="933" y="29"/>
                </a:cubicBezTo>
                <a:cubicBezTo>
                  <a:pt x="878" y="25"/>
                  <a:pt x="822" y="27"/>
                  <a:pt x="769" y="35"/>
                </a:cubicBezTo>
                <a:cubicBezTo>
                  <a:pt x="753" y="37"/>
                  <a:pt x="737" y="40"/>
                  <a:pt x="722" y="43"/>
                </a:cubicBezTo>
                <a:cubicBezTo>
                  <a:pt x="667" y="55"/>
                  <a:pt x="614" y="73"/>
                  <a:pt x="564" y="96"/>
                </a:cubicBezTo>
                <a:cubicBezTo>
                  <a:pt x="562" y="97"/>
                  <a:pt x="561" y="98"/>
                  <a:pt x="559" y="98"/>
                </a:cubicBezTo>
                <a:close/>
                <a:moveTo>
                  <a:pt x="1014" y="40"/>
                </a:moveTo>
                <a:cubicBezTo>
                  <a:pt x="1014" y="40"/>
                  <a:pt x="1013" y="40"/>
                  <a:pt x="1012" y="40"/>
                </a:cubicBezTo>
                <a:cubicBezTo>
                  <a:pt x="995" y="37"/>
                  <a:pt x="995" y="37"/>
                  <a:pt x="995" y="37"/>
                </a:cubicBezTo>
                <a:cubicBezTo>
                  <a:pt x="993" y="37"/>
                  <a:pt x="990" y="36"/>
                  <a:pt x="988" y="36"/>
                </a:cubicBezTo>
                <a:cubicBezTo>
                  <a:pt x="985" y="35"/>
                  <a:pt x="982" y="35"/>
                  <a:pt x="979" y="34"/>
                </a:cubicBezTo>
                <a:cubicBezTo>
                  <a:pt x="972" y="33"/>
                  <a:pt x="967" y="27"/>
                  <a:pt x="968" y="20"/>
                </a:cubicBezTo>
                <a:cubicBezTo>
                  <a:pt x="969" y="13"/>
                  <a:pt x="976" y="8"/>
                  <a:pt x="983" y="9"/>
                </a:cubicBezTo>
                <a:cubicBezTo>
                  <a:pt x="986" y="10"/>
                  <a:pt x="989" y="10"/>
                  <a:pt x="992" y="11"/>
                </a:cubicBezTo>
                <a:cubicBezTo>
                  <a:pt x="994" y="11"/>
                  <a:pt x="997" y="12"/>
                  <a:pt x="999" y="12"/>
                </a:cubicBezTo>
                <a:cubicBezTo>
                  <a:pt x="1016" y="15"/>
                  <a:pt x="1016" y="15"/>
                  <a:pt x="1016" y="15"/>
                </a:cubicBezTo>
                <a:cubicBezTo>
                  <a:pt x="1023" y="16"/>
                  <a:pt x="1028" y="23"/>
                  <a:pt x="1027" y="30"/>
                </a:cubicBezTo>
                <a:cubicBezTo>
                  <a:pt x="1026" y="36"/>
                  <a:pt x="1020" y="40"/>
                  <a:pt x="1014" y="4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9">
            <a:extLst>
              <a:ext uri="{FF2B5EF4-FFF2-40B4-BE49-F238E27FC236}">
                <a16:creationId xmlns:a16="http://schemas.microsoft.com/office/drawing/2014/main" id="{D63C786E-7360-4FBD-A78C-7F17E41CEB3B}"/>
              </a:ext>
            </a:extLst>
          </p:cNvPr>
          <p:cNvSpPr>
            <a:spLocks noEditPoints="1"/>
          </p:cNvSpPr>
          <p:nvPr/>
        </p:nvSpPr>
        <p:spPr bwMode="auto">
          <a:xfrm>
            <a:off x="3801366" y="3983672"/>
            <a:ext cx="5741670" cy="5745163"/>
          </a:xfrm>
          <a:custGeom>
            <a:avLst/>
            <a:gdLst>
              <a:gd name="T0" fmla="*/ 564 w 1642"/>
              <a:gd name="T1" fmla="*/ 1566 h 1643"/>
              <a:gd name="T2" fmla="*/ 904 w 1642"/>
              <a:gd name="T3" fmla="*/ 1625 h 1643"/>
              <a:gd name="T4" fmla="*/ 923 w 1642"/>
              <a:gd name="T5" fmla="*/ 1613 h 1643"/>
              <a:gd name="T6" fmla="*/ 934 w 1642"/>
              <a:gd name="T7" fmla="*/ 1633 h 1643"/>
              <a:gd name="T8" fmla="*/ 1060 w 1642"/>
              <a:gd name="T9" fmla="*/ 1574 h 1643"/>
              <a:gd name="T10" fmla="*/ 1164 w 1642"/>
              <a:gd name="T11" fmla="*/ 1524 h 1643"/>
              <a:gd name="T12" fmla="*/ 1283 w 1642"/>
              <a:gd name="T13" fmla="*/ 1469 h 1643"/>
              <a:gd name="T14" fmla="*/ 1176 w 1642"/>
              <a:gd name="T15" fmla="*/ 1546 h 1643"/>
              <a:gd name="T16" fmla="*/ 1069 w 1642"/>
              <a:gd name="T17" fmla="*/ 1597 h 1643"/>
              <a:gd name="T18" fmla="*/ 515 w 1642"/>
              <a:gd name="T19" fmla="*/ 1572 h 1643"/>
              <a:gd name="T20" fmla="*/ 477 w 1642"/>
              <a:gd name="T21" fmla="*/ 1552 h 1643"/>
              <a:gd name="T22" fmla="*/ 385 w 1642"/>
              <a:gd name="T23" fmla="*/ 1491 h 1643"/>
              <a:gd name="T24" fmla="*/ 340 w 1642"/>
              <a:gd name="T25" fmla="*/ 1452 h 1643"/>
              <a:gd name="T26" fmla="*/ 236 w 1642"/>
              <a:gd name="T27" fmla="*/ 1312 h 1643"/>
              <a:gd name="T28" fmla="*/ 393 w 1642"/>
              <a:gd name="T29" fmla="*/ 1465 h 1643"/>
              <a:gd name="T30" fmla="*/ 419 w 1642"/>
              <a:gd name="T31" fmla="*/ 1485 h 1643"/>
              <a:gd name="T32" fmla="*/ 483 w 1642"/>
              <a:gd name="T33" fmla="*/ 1554 h 1643"/>
              <a:gd name="T34" fmla="*/ 1314 w 1642"/>
              <a:gd name="T35" fmla="*/ 1440 h 1643"/>
              <a:gd name="T36" fmla="*/ 1412 w 1642"/>
              <a:gd name="T37" fmla="*/ 1342 h 1643"/>
              <a:gd name="T38" fmla="*/ 206 w 1642"/>
              <a:gd name="T39" fmla="*/ 1281 h 1643"/>
              <a:gd name="T40" fmla="*/ 1443 w 1642"/>
              <a:gd name="T41" fmla="*/ 1274 h 1643"/>
              <a:gd name="T42" fmla="*/ 1462 w 1642"/>
              <a:gd name="T43" fmla="*/ 1291 h 1643"/>
              <a:gd name="T44" fmla="*/ 123 w 1642"/>
              <a:gd name="T45" fmla="*/ 1218 h 1643"/>
              <a:gd name="T46" fmla="*/ 15 w 1642"/>
              <a:gd name="T47" fmla="*/ 947 h 1643"/>
              <a:gd name="T48" fmla="*/ 143 w 1642"/>
              <a:gd name="T49" fmla="*/ 1202 h 1643"/>
              <a:gd name="T50" fmla="*/ 1522 w 1642"/>
              <a:gd name="T51" fmla="*/ 1191 h 1643"/>
              <a:gd name="T52" fmla="*/ 1549 w 1642"/>
              <a:gd name="T53" fmla="*/ 1156 h 1643"/>
              <a:gd name="T54" fmla="*/ 1616 w 1642"/>
              <a:gd name="T55" fmla="*/ 817 h 1643"/>
              <a:gd name="T56" fmla="*/ 1637 w 1642"/>
              <a:gd name="T57" fmla="*/ 903 h 1643"/>
              <a:gd name="T58" fmla="*/ 9 w 1642"/>
              <a:gd name="T59" fmla="*/ 905 h 1643"/>
              <a:gd name="T60" fmla="*/ 2 w 1642"/>
              <a:gd name="T61" fmla="*/ 871 h 1643"/>
              <a:gd name="T62" fmla="*/ 73 w 1642"/>
              <a:gd name="T63" fmla="*/ 527 h 1643"/>
              <a:gd name="T64" fmla="*/ 16 w 1642"/>
              <a:gd name="T65" fmla="*/ 883 h 1643"/>
              <a:gd name="T66" fmla="*/ 1628 w 1642"/>
              <a:gd name="T67" fmla="*/ 787 h 1643"/>
              <a:gd name="T68" fmla="*/ 1492 w 1642"/>
              <a:gd name="T69" fmla="*/ 409 h 1643"/>
              <a:gd name="T70" fmla="*/ 1631 w 1642"/>
              <a:gd name="T71" fmla="*/ 701 h 1643"/>
              <a:gd name="T72" fmla="*/ 81 w 1642"/>
              <a:gd name="T73" fmla="*/ 495 h 1643"/>
              <a:gd name="T74" fmla="*/ 113 w 1642"/>
              <a:gd name="T75" fmla="*/ 477 h 1643"/>
              <a:gd name="T76" fmla="*/ 327 w 1642"/>
              <a:gd name="T77" fmla="*/ 204 h 1643"/>
              <a:gd name="T78" fmla="*/ 338 w 1642"/>
              <a:gd name="T79" fmla="*/ 229 h 1643"/>
              <a:gd name="T80" fmla="*/ 1464 w 1642"/>
              <a:gd name="T81" fmla="*/ 394 h 1643"/>
              <a:gd name="T82" fmla="*/ 1446 w 1642"/>
              <a:gd name="T83" fmla="*/ 367 h 1643"/>
              <a:gd name="T84" fmla="*/ 1257 w 1642"/>
              <a:gd name="T85" fmla="*/ 185 h 1643"/>
              <a:gd name="T86" fmla="*/ 1273 w 1642"/>
              <a:gd name="T87" fmla="*/ 166 h 1643"/>
              <a:gd name="T88" fmla="*/ 1455 w 1642"/>
              <a:gd name="T89" fmla="*/ 363 h 1643"/>
              <a:gd name="T90" fmla="*/ 361 w 1642"/>
              <a:gd name="T91" fmla="*/ 173 h 1643"/>
              <a:gd name="T92" fmla="*/ 391 w 1642"/>
              <a:gd name="T93" fmla="*/ 164 h 1643"/>
              <a:gd name="T94" fmla="*/ 465 w 1642"/>
              <a:gd name="T95" fmla="*/ 97 h 1643"/>
              <a:gd name="T96" fmla="*/ 478 w 1642"/>
              <a:gd name="T97" fmla="*/ 119 h 1643"/>
              <a:gd name="T98" fmla="*/ 1161 w 1642"/>
              <a:gd name="T99" fmla="*/ 115 h 1643"/>
              <a:gd name="T100" fmla="*/ 1172 w 1642"/>
              <a:gd name="T101" fmla="*/ 109 h 1643"/>
              <a:gd name="T102" fmla="*/ 988 w 1642"/>
              <a:gd name="T103" fmla="*/ 47 h 1643"/>
              <a:gd name="T104" fmla="*/ 914 w 1642"/>
              <a:gd name="T105" fmla="*/ 32 h 1643"/>
              <a:gd name="T106" fmla="*/ 782 w 1642"/>
              <a:gd name="T107" fmla="*/ 14 h 1643"/>
              <a:gd name="T108" fmla="*/ 917 w 1642"/>
              <a:gd name="T109" fmla="*/ 7 h 1643"/>
              <a:gd name="T110" fmla="*/ 994 w 1642"/>
              <a:gd name="T111" fmla="*/ 22 h 1643"/>
              <a:gd name="T112" fmla="*/ 1123 w 1642"/>
              <a:gd name="T113" fmla="*/ 96 h 1643"/>
              <a:gd name="T114" fmla="*/ 753 w 1642"/>
              <a:gd name="T115" fmla="*/ 29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2" h="1643">
                <a:moveTo>
                  <a:pt x="822" y="1643"/>
                </a:moveTo>
                <a:cubicBezTo>
                  <a:pt x="817" y="1643"/>
                  <a:pt x="812" y="1642"/>
                  <a:pt x="807" y="1642"/>
                </a:cubicBezTo>
                <a:cubicBezTo>
                  <a:pt x="726" y="1641"/>
                  <a:pt x="648" y="1626"/>
                  <a:pt x="574" y="1598"/>
                </a:cubicBezTo>
                <a:cubicBezTo>
                  <a:pt x="568" y="1595"/>
                  <a:pt x="561" y="1593"/>
                  <a:pt x="554" y="1590"/>
                </a:cubicBezTo>
                <a:cubicBezTo>
                  <a:pt x="548" y="1587"/>
                  <a:pt x="545" y="1580"/>
                  <a:pt x="547" y="1573"/>
                </a:cubicBezTo>
                <a:cubicBezTo>
                  <a:pt x="549" y="1569"/>
                  <a:pt x="554" y="1565"/>
                  <a:pt x="559" y="1565"/>
                </a:cubicBezTo>
                <a:cubicBezTo>
                  <a:pt x="561" y="1565"/>
                  <a:pt x="562" y="1566"/>
                  <a:pt x="564" y="1566"/>
                </a:cubicBezTo>
                <a:cubicBezTo>
                  <a:pt x="570" y="1569"/>
                  <a:pt x="577" y="1572"/>
                  <a:pt x="583" y="1574"/>
                </a:cubicBezTo>
                <a:cubicBezTo>
                  <a:pt x="654" y="1601"/>
                  <a:pt x="729" y="1615"/>
                  <a:pt x="807" y="1617"/>
                </a:cubicBezTo>
                <a:cubicBezTo>
                  <a:pt x="807" y="1617"/>
                  <a:pt x="807" y="1617"/>
                  <a:pt x="808" y="1617"/>
                </a:cubicBezTo>
                <a:cubicBezTo>
                  <a:pt x="812" y="1617"/>
                  <a:pt x="817" y="1617"/>
                  <a:pt x="822" y="1617"/>
                </a:cubicBezTo>
                <a:cubicBezTo>
                  <a:pt x="842" y="1617"/>
                  <a:pt x="863" y="1616"/>
                  <a:pt x="884" y="1614"/>
                </a:cubicBezTo>
                <a:cubicBezTo>
                  <a:pt x="886" y="1614"/>
                  <a:pt x="888" y="1614"/>
                  <a:pt x="890" y="1614"/>
                </a:cubicBezTo>
                <a:cubicBezTo>
                  <a:pt x="897" y="1613"/>
                  <a:pt x="904" y="1618"/>
                  <a:pt x="904" y="1625"/>
                </a:cubicBezTo>
                <a:cubicBezTo>
                  <a:pt x="905" y="1632"/>
                  <a:pt x="900" y="1638"/>
                  <a:pt x="893" y="1639"/>
                </a:cubicBezTo>
                <a:cubicBezTo>
                  <a:pt x="892" y="1639"/>
                  <a:pt x="892" y="1639"/>
                  <a:pt x="892" y="1639"/>
                </a:cubicBezTo>
                <a:cubicBezTo>
                  <a:pt x="890" y="1639"/>
                  <a:pt x="888" y="1639"/>
                  <a:pt x="886" y="1640"/>
                </a:cubicBezTo>
                <a:cubicBezTo>
                  <a:pt x="865" y="1642"/>
                  <a:pt x="843" y="1643"/>
                  <a:pt x="822" y="1643"/>
                </a:cubicBezTo>
                <a:close/>
                <a:moveTo>
                  <a:pt x="934" y="1633"/>
                </a:moveTo>
                <a:cubicBezTo>
                  <a:pt x="927" y="1633"/>
                  <a:pt x="922" y="1629"/>
                  <a:pt x="921" y="1623"/>
                </a:cubicBezTo>
                <a:cubicBezTo>
                  <a:pt x="921" y="1619"/>
                  <a:pt x="921" y="1616"/>
                  <a:pt x="923" y="1613"/>
                </a:cubicBezTo>
                <a:cubicBezTo>
                  <a:pt x="925" y="1610"/>
                  <a:pt x="928" y="1609"/>
                  <a:pt x="932" y="1608"/>
                </a:cubicBezTo>
                <a:cubicBezTo>
                  <a:pt x="938" y="1607"/>
                  <a:pt x="945" y="1612"/>
                  <a:pt x="946" y="1619"/>
                </a:cubicBezTo>
                <a:cubicBezTo>
                  <a:pt x="947" y="1622"/>
                  <a:pt x="946" y="1625"/>
                  <a:pt x="944" y="1628"/>
                </a:cubicBezTo>
                <a:cubicBezTo>
                  <a:pt x="942" y="1631"/>
                  <a:pt x="939" y="1633"/>
                  <a:pt x="936" y="1633"/>
                </a:cubicBezTo>
                <a:cubicBezTo>
                  <a:pt x="935" y="1633"/>
                  <a:pt x="935" y="1633"/>
                  <a:pt x="935" y="1633"/>
                </a:cubicBezTo>
                <a:cubicBezTo>
                  <a:pt x="935" y="1633"/>
                  <a:pt x="935" y="1633"/>
                  <a:pt x="935" y="1633"/>
                </a:cubicBezTo>
                <a:cubicBezTo>
                  <a:pt x="935" y="1633"/>
                  <a:pt x="934" y="1633"/>
                  <a:pt x="934" y="1633"/>
                </a:cubicBezTo>
                <a:close/>
                <a:moveTo>
                  <a:pt x="975" y="1625"/>
                </a:moveTo>
                <a:cubicBezTo>
                  <a:pt x="969" y="1625"/>
                  <a:pt x="964" y="1621"/>
                  <a:pt x="963" y="1615"/>
                </a:cubicBezTo>
                <a:cubicBezTo>
                  <a:pt x="962" y="1612"/>
                  <a:pt x="963" y="1609"/>
                  <a:pt x="964" y="1606"/>
                </a:cubicBezTo>
                <a:cubicBezTo>
                  <a:pt x="966" y="1603"/>
                  <a:pt x="969" y="1601"/>
                  <a:pt x="972" y="1600"/>
                </a:cubicBezTo>
                <a:cubicBezTo>
                  <a:pt x="993" y="1595"/>
                  <a:pt x="1013" y="1590"/>
                  <a:pt x="1033" y="1583"/>
                </a:cubicBezTo>
                <a:cubicBezTo>
                  <a:pt x="1033" y="1583"/>
                  <a:pt x="1033" y="1583"/>
                  <a:pt x="1033" y="1583"/>
                </a:cubicBezTo>
                <a:cubicBezTo>
                  <a:pt x="1042" y="1580"/>
                  <a:pt x="1051" y="1577"/>
                  <a:pt x="1060" y="1574"/>
                </a:cubicBezTo>
                <a:cubicBezTo>
                  <a:pt x="1063" y="1572"/>
                  <a:pt x="1066" y="1571"/>
                  <a:pt x="1069" y="1570"/>
                </a:cubicBezTo>
                <a:cubicBezTo>
                  <a:pt x="1069" y="1570"/>
                  <a:pt x="1069" y="1570"/>
                  <a:pt x="1069" y="1570"/>
                </a:cubicBezTo>
                <a:cubicBezTo>
                  <a:pt x="1074" y="1568"/>
                  <a:pt x="1079" y="1566"/>
                  <a:pt x="1083" y="1564"/>
                </a:cubicBezTo>
                <a:cubicBezTo>
                  <a:pt x="1084" y="1564"/>
                  <a:pt x="1086" y="1563"/>
                  <a:pt x="1087" y="1563"/>
                </a:cubicBezTo>
                <a:cubicBezTo>
                  <a:pt x="1107" y="1554"/>
                  <a:pt x="1107" y="1554"/>
                  <a:pt x="1107" y="1554"/>
                </a:cubicBezTo>
                <a:cubicBezTo>
                  <a:pt x="1117" y="1549"/>
                  <a:pt x="1128" y="1544"/>
                  <a:pt x="1138" y="1538"/>
                </a:cubicBezTo>
                <a:cubicBezTo>
                  <a:pt x="1164" y="1524"/>
                  <a:pt x="1164" y="1524"/>
                  <a:pt x="1164" y="1524"/>
                </a:cubicBezTo>
                <a:cubicBezTo>
                  <a:pt x="1165" y="1523"/>
                  <a:pt x="1167" y="1522"/>
                  <a:pt x="1169" y="1521"/>
                </a:cubicBezTo>
                <a:cubicBezTo>
                  <a:pt x="1170" y="1520"/>
                  <a:pt x="1171" y="1520"/>
                  <a:pt x="1172" y="1519"/>
                </a:cubicBezTo>
                <a:cubicBezTo>
                  <a:pt x="1181" y="1513"/>
                  <a:pt x="1191" y="1507"/>
                  <a:pt x="1200" y="1501"/>
                </a:cubicBezTo>
                <a:cubicBezTo>
                  <a:pt x="1223" y="1485"/>
                  <a:pt x="1245" y="1468"/>
                  <a:pt x="1266" y="1450"/>
                </a:cubicBezTo>
                <a:cubicBezTo>
                  <a:pt x="1271" y="1445"/>
                  <a:pt x="1280" y="1446"/>
                  <a:pt x="1284" y="1451"/>
                </a:cubicBezTo>
                <a:cubicBezTo>
                  <a:pt x="1286" y="1454"/>
                  <a:pt x="1287" y="1457"/>
                  <a:pt x="1287" y="1460"/>
                </a:cubicBezTo>
                <a:cubicBezTo>
                  <a:pt x="1287" y="1464"/>
                  <a:pt x="1285" y="1467"/>
                  <a:pt x="1283" y="1469"/>
                </a:cubicBezTo>
                <a:cubicBezTo>
                  <a:pt x="1261" y="1488"/>
                  <a:pt x="1238" y="1506"/>
                  <a:pt x="1215" y="1522"/>
                </a:cubicBezTo>
                <a:cubicBezTo>
                  <a:pt x="1214" y="1522"/>
                  <a:pt x="1214" y="1522"/>
                  <a:pt x="1214" y="1522"/>
                </a:cubicBezTo>
                <a:cubicBezTo>
                  <a:pt x="1214" y="1522"/>
                  <a:pt x="1214" y="1522"/>
                  <a:pt x="1214" y="1522"/>
                </a:cubicBezTo>
                <a:cubicBezTo>
                  <a:pt x="1205" y="1529"/>
                  <a:pt x="1195" y="1535"/>
                  <a:pt x="1185" y="1541"/>
                </a:cubicBezTo>
                <a:cubicBezTo>
                  <a:pt x="1184" y="1541"/>
                  <a:pt x="1183" y="1542"/>
                  <a:pt x="1182" y="1543"/>
                </a:cubicBezTo>
                <a:cubicBezTo>
                  <a:pt x="1180" y="1544"/>
                  <a:pt x="1179" y="1545"/>
                  <a:pt x="1176" y="1546"/>
                </a:cubicBezTo>
                <a:cubicBezTo>
                  <a:pt x="1176" y="1546"/>
                  <a:pt x="1176" y="1546"/>
                  <a:pt x="1176" y="1546"/>
                </a:cubicBezTo>
                <a:cubicBezTo>
                  <a:pt x="1150" y="1561"/>
                  <a:pt x="1150" y="1561"/>
                  <a:pt x="1150" y="1561"/>
                </a:cubicBezTo>
                <a:cubicBezTo>
                  <a:pt x="1140" y="1566"/>
                  <a:pt x="1129" y="1572"/>
                  <a:pt x="1118" y="1577"/>
                </a:cubicBezTo>
                <a:cubicBezTo>
                  <a:pt x="1115" y="1578"/>
                  <a:pt x="1115" y="1578"/>
                  <a:pt x="1115" y="1578"/>
                </a:cubicBezTo>
                <a:cubicBezTo>
                  <a:pt x="1097" y="1586"/>
                  <a:pt x="1097" y="1586"/>
                  <a:pt x="1097" y="1586"/>
                </a:cubicBezTo>
                <a:cubicBezTo>
                  <a:pt x="1096" y="1587"/>
                  <a:pt x="1094" y="1587"/>
                  <a:pt x="1093" y="1588"/>
                </a:cubicBezTo>
                <a:cubicBezTo>
                  <a:pt x="1088" y="1590"/>
                  <a:pt x="1083" y="1592"/>
                  <a:pt x="1078" y="1594"/>
                </a:cubicBezTo>
                <a:cubicBezTo>
                  <a:pt x="1075" y="1595"/>
                  <a:pt x="1072" y="1596"/>
                  <a:pt x="1069" y="1597"/>
                </a:cubicBezTo>
                <a:cubicBezTo>
                  <a:pt x="1060" y="1601"/>
                  <a:pt x="1051" y="1604"/>
                  <a:pt x="1041" y="1607"/>
                </a:cubicBezTo>
                <a:cubicBezTo>
                  <a:pt x="1021" y="1614"/>
                  <a:pt x="1000" y="1620"/>
                  <a:pt x="980" y="1624"/>
                </a:cubicBezTo>
                <a:cubicBezTo>
                  <a:pt x="980" y="1624"/>
                  <a:pt x="980" y="1624"/>
                  <a:pt x="980" y="1624"/>
                </a:cubicBezTo>
                <a:cubicBezTo>
                  <a:pt x="978" y="1625"/>
                  <a:pt x="978" y="1625"/>
                  <a:pt x="978" y="1625"/>
                </a:cubicBezTo>
                <a:cubicBezTo>
                  <a:pt x="977" y="1625"/>
                  <a:pt x="976" y="1625"/>
                  <a:pt x="975" y="1625"/>
                </a:cubicBezTo>
                <a:close/>
                <a:moveTo>
                  <a:pt x="520" y="1574"/>
                </a:moveTo>
                <a:cubicBezTo>
                  <a:pt x="518" y="1574"/>
                  <a:pt x="517" y="1573"/>
                  <a:pt x="515" y="1572"/>
                </a:cubicBezTo>
                <a:cubicBezTo>
                  <a:pt x="508" y="1569"/>
                  <a:pt x="506" y="1562"/>
                  <a:pt x="509" y="1555"/>
                </a:cubicBezTo>
                <a:cubicBezTo>
                  <a:pt x="511" y="1551"/>
                  <a:pt x="516" y="1548"/>
                  <a:pt x="520" y="1548"/>
                </a:cubicBezTo>
                <a:cubicBezTo>
                  <a:pt x="522" y="1548"/>
                  <a:pt x="524" y="1549"/>
                  <a:pt x="526" y="1549"/>
                </a:cubicBezTo>
                <a:cubicBezTo>
                  <a:pt x="532" y="1552"/>
                  <a:pt x="535" y="1560"/>
                  <a:pt x="532" y="1566"/>
                </a:cubicBezTo>
                <a:cubicBezTo>
                  <a:pt x="530" y="1571"/>
                  <a:pt x="525" y="1574"/>
                  <a:pt x="520" y="1574"/>
                </a:cubicBezTo>
                <a:close/>
                <a:moveTo>
                  <a:pt x="483" y="1554"/>
                </a:moveTo>
                <a:cubicBezTo>
                  <a:pt x="481" y="1554"/>
                  <a:pt x="478" y="1553"/>
                  <a:pt x="477" y="1552"/>
                </a:cubicBezTo>
                <a:cubicBezTo>
                  <a:pt x="462" y="1544"/>
                  <a:pt x="447" y="1535"/>
                  <a:pt x="433" y="1526"/>
                </a:cubicBezTo>
                <a:cubicBezTo>
                  <a:pt x="433" y="1526"/>
                  <a:pt x="433" y="1526"/>
                  <a:pt x="433" y="1526"/>
                </a:cubicBezTo>
                <a:cubicBezTo>
                  <a:pt x="417" y="1514"/>
                  <a:pt x="417" y="1514"/>
                  <a:pt x="417" y="1514"/>
                </a:cubicBezTo>
                <a:cubicBezTo>
                  <a:pt x="416" y="1514"/>
                  <a:pt x="415" y="1513"/>
                  <a:pt x="413" y="1512"/>
                </a:cubicBezTo>
                <a:cubicBezTo>
                  <a:pt x="410" y="1510"/>
                  <a:pt x="407" y="1508"/>
                  <a:pt x="404" y="1505"/>
                </a:cubicBezTo>
                <a:cubicBezTo>
                  <a:pt x="402" y="1504"/>
                  <a:pt x="401" y="1503"/>
                  <a:pt x="400" y="1502"/>
                </a:cubicBezTo>
                <a:cubicBezTo>
                  <a:pt x="385" y="1491"/>
                  <a:pt x="385" y="1491"/>
                  <a:pt x="385" y="1491"/>
                </a:cubicBezTo>
                <a:cubicBezTo>
                  <a:pt x="384" y="1490"/>
                  <a:pt x="383" y="1489"/>
                  <a:pt x="382" y="1489"/>
                </a:cubicBezTo>
                <a:cubicBezTo>
                  <a:pt x="381" y="1487"/>
                  <a:pt x="379" y="1486"/>
                  <a:pt x="377" y="1484"/>
                </a:cubicBezTo>
                <a:cubicBezTo>
                  <a:pt x="377" y="1484"/>
                  <a:pt x="377" y="1484"/>
                  <a:pt x="377" y="1484"/>
                </a:cubicBezTo>
                <a:cubicBezTo>
                  <a:pt x="355" y="1465"/>
                  <a:pt x="355" y="1465"/>
                  <a:pt x="355" y="1465"/>
                </a:cubicBezTo>
                <a:cubicBezTo>
                  <a:pt x="351" y="1462"/>
                  <a:pt x="348" y="1459"/>
                  <a:pt x="345" y="1456"/>
                </a:cubicBezTo>
                <a:cubicBezTo>
                  <a:pt x="343" y="1454"/>
                  <a:pt x="342" y="1453"/>
                  <a:pt x="340" y="1452"/>
                </a:cubicBezTo>
                <a:cubicBezTo>
                  <a:pt x="340" y="1452"/>
                  <a:pt x="340" y="1452"/>
                  <a:pt x="340" y="1452"/>
                </a:cubicBezTo>
                <a:cubicBezTo>
                  <a:pt x="326" y="1438"/>
                  <a:pt x="326" y="1438"/>
                  <a:pt x="326" y="1438"/>
                </a:cubicBezTo>
                <a:cubicBezTo>
                  <a:pt x="313" y="1425"/>
                  <a:pt x="313" y="1425"/>
                  <a:pt x="313" y="1425"/>
                </a:cubicBezTo>
                <a:cubicBezTo>
                  <a:pt x="217" y="1329"/>
                  <a:pt x="217" y="1329"/>
                  <a:pt x="217" y="1329"/>
                </a:cubicBezTo>
                <a:cubicBezTo>
                  <a:pt x="217" y="1329"/>
                  <a:pt x="217" y="1329"/>
                  <a:pt x="217" y="1329"/>
                </a:cubicBezTo>
                <a:cubicBezTo>
                  <a:pt x="215" y="1327"/>
                  <a:pt x="214" y="1324"/>
                  <a:pt x="214" y="1321"/>
                </a:cubicBezTo>
                <a:cubicBezTo>
                  <a:pt x="214" y="1317"/>
                  <a:pt x="215" y="1314"/>
                  <a:pt x="218" y="1312"/>
                </a:cubicBezTo>
                <a:cubicBezTo>
                  <a:pt x="222" y="1307"/>
                  <a:pt x="231" y="1307"/>
                  <a:pt x="236" y="1312"/>
                </a:cubicBezTo>
                <a:cubicBezTo>
                  <a:pt x="344" y="1420"/>
                  <a:pt x="344" y="1420"/>
                  <a:pt x="344" y="1420"/>
                </a:cubicBezTo>
                <a:cubicBezTo>
                  <a:pt x="358" y="1433"/>
                  <a:pt x="358" y="1433"/>
                  <a:pt x="358" y="1433"/>
                </a:cubicBezTo>
                <a:cubicBezTo>
                  <a:pt x="358" y="1433"/>
                  <a:pt x="358" y="1433"/>
                  <a:pt x="358" y="1433"/>
                </a:cubicBezTo>
                <a:cubicBezTo>
                  <a:pt x="359" y="1435"/>
                  <a:pt x="361" y="1436"/>
                  <a:pt x="363" y="1438"/>
                </a:cubicBezTo>
                <a:cubicBezTo>
                  <a:pt x="366" y="1441"/>
                  <a:pt x="368" y="1443"/>
                  <a:pt x="371" y="1446"/>
                </a:cubicBezTo>
                <a:cubicBezTo>
                  <a:pt x="371" y="1446"/>
                  <a:pt x="371" y="1446"/>
                  <a:pt x="371" y="1446"/>
                </a:cubicBezTo>
                <a:cubicBezTo>
                  <a:pt x="393" y="1465"/>
                  <a:pt x="393" y="1465"/>
                  <a:pt x="393" y="1465"/>
                </a:cubicBezTo>
                <a:cubicBezTo>
                  <a:pt x="395" y="1466"/>
                  <a:pt x="396" y="1467"/>
                  <a:pt x="398" y="1468"/>
                </a:cubicBezTo>
                <a:cubicBezTo>
                  <a:pt x="399" y="1469"/>
                  <a:pt x="400" y="1470"/>
                  <a:pt x="401" y="1471"/>
                </a:cubicBezTo>
                <a:cubicBezTo>
                  <a:pt x="401" y="1471"/>
                  <a:pt x="401" y="1471"/>
                  <a:pt x="401" y="1471"/>
                </a:cubicBezTo>
                <a:cubicBezTo>
                  <a:pt x="401" y="1471"/>
                  <a:pt x="401" y="1471"/>
                  <a:pt x="401" y="1471"/>
                </a:cubicBezTo>
                <a:cubicBezTo>
                  <a:pt x="416" y="1483"/>
                  <a:pt x="416" y="1483"/>
                  <a:pt x="416" y="1483"/>
                </a:cubicBezTo>
                <a:cubicBezTo>
                  <a:pt x="417" y="1483"/>
                  <a:pt x="418" y="1484"/>
                  <a:pt x="419" y="1485"/>
                </a:cubicBezTo>
                <a:cubicBezTo>
                  <a:pt x="419" y="1485"/>
                  <a:pt x="419" y="1485"/>
                  <a:pt x="419" y="1485"/>
                </a:cubicBezTo>
                <a:cubicBezTo>
                  <a:pt x="422" y="1487"/>
                  <a:pt x="425" y="1489"/>
                  <a:pt x="429" y="1492"/>
                </a:cubicBezTo>
                <a:cubicBezTo>
                  <a:pt x="430" y="1492"/>
                  <a:pt x="430" y="1493"/>
                  <a:pt x="431" y="1494"/>
                </a:cubicBezTo>
                <a:cubicBezTo>
                  <a:pt x="447" y="1505"/>
                  <a:pt x="447" y="1505"/>
                  <a:pt x="447" y="1505"/>
                </a:cubicBezTo>
                <a:cubicBezTo>
                  <a:pt x="461" y="1514"/>
                  <a:pt x="475" y="1522"/>
                  <a:pt x="489" y="1530"/>
                </a:cubicBezTo>
                <a:cubicBezTo>
                  <a:pt x="492" y="1532"/>
                  <a:pt x="494" y="1535"/>
                  <a:pt x="495" y="1538"/>
                </a:cubicBezTo>
                <a:cubicBezTo>
                  <a:pt x="496" y="1541"/>
                  <a:pt x="496" y="1545"/>
                  <a:pt x="494" y="1548"/>
                </a:cubicBezTo>
                <a:cubicBezTo>
                  <a:pt x="492" y="1552"/>
                  <a:pt x="487" y="1554"/>
                  <a:pt x="483" y="1554"/>
                </a:cubicBezTo>
                <a:close/>
                <a:moveTo>
                  <a:pt x="1305" y="1443"/>
                </a:moveTo>
                <a:cubicBezTo>
                  <a:pt x="1302" y="1443"/>
                  <a:pt x="1299" y="1442"/>
                  <a:pt x="1296" y="1439"/>
                </a:cubicBezTo>
                <a:cubicBezTo>
                  <a:pt x="1294" y="1437"/>
                  <a:pt x="1293" y="1434"/>
                  <a:pt x="1293" y="1430"/>
                </a:cubicBezTo>
                <a:cubicBezTo>
                  <a:pt x="1293" y="1427"/>
                  <a:pt x="1294" y="1424"/>
                  <a:pt x="1297" y="1421"/>
                </a:cubicBezTo>
                <a:cubicBezTo>
                  <a:pt x="1302" y="1417"/>
                  <a:pt x="1310" y="1417"/>
                  <a:pt x="1315" y="1422"/>
                </a:cubicBezTo>
                <a:cubicBezTo>
                  <a:pt x="1317" y="1424"/>
                  <a:pt x="1318" y="1428"/>
                  <a:pt x="1318" y="1431"/>
                </a:cubicBezTo>
                <a:cubicBezTo>
                  <a:pt x="1318" y="1434"/>
                  <a:pt x="1317" y="1437"/>
                  <a:pt x="1314" y="1440"/>
                </a:cubicBezTo>
                <a:cubicBezTo>
                  <a:pt x="1312" y="1442"/>
                  <a:pt x="1309" y="1443"/>
                  <a:pt x="1305" y="1443"/>
                </a:cubicBezTo>
                <a:close/>
                <a:moveTo>
                  <a:pt x="1336" y="1413"/>
                </a:moveTo>
                <a:cubicBezTo>
                  <a:pt x="1332" y="1413"/>
                  <a:pt x="1329" y="1412"/>
                  <a:pt x="1327" y="1410"/>
                </a:cubicBezTo>
                <a:cubicBezTo>
                  <a:pt x="1322" y="1405"/>
                  <a:pt x="1322" y="1397"/>
                  <a:pt x="1327" y="1392"/>
                </a:cubicBezTo>
                <a:cubicBezTo>
                  <a:pt x="1394" y="1324"/>
                  <a:pt x="1394" y="1324"/>
                  <a:pt x="1394" y="1324"/>
                </a:cubicBezTo>
                <a:cubicBezTo>
                  <a:pt x="1399" y="1319"/>
                  <a:pt x="1408" y="1319"/>
                  <a:pt x="1412" y="1324"/>
                </a:cubicBezTo>
                <a:cubicBezTo>
                  <a:pt x="1417" y="1329"/>
                  <a:pt x="1417" y="1337"/>
                  <a:pt x="1412" y="1342"/>
                </a:cubicBezTo>
                <a:cubicBezTo>
                  <a:pt x="1345" y="1410"/>
                  <a:pt x="1345" y="1410"/>
                  <a:pt x="1345" y="1410"/>
                </a:cubicBezTo>
                <a:cubicBezTo>
                  <a:pt x="1342" y="1412"/>
                  <a:pt x="1339" y="1413"/>
                  <a:pt x="1336" y="1413"/>
                </a:cubicBezTo>
                <a:close/>
                <a:moveTo>
                  <a:pt x="197" y="1303"/>
                </a:moveTo>
                <a:cubicBezTo>
                  <a:pt x="193" y="1303"/>
                  <a:pt x="190" y="1302"/>
                  <a:pt x="188" y="1299"/>
                </a:cubicBezTo>
                <a:cubicBezTo>
                  <a:pt x="185" y="1297"/>
                  <a:pt x="184" y="1293"/>
                  <a:pt x="184" y="1290"/>
                </a:cubicBezTo>
                <a:cubicBezTo>
                  <a:pt x="184" y="1287"/>
                  <a:pt x="186" y="1283"/>
                  <a:pt x="188" y="1281"/>
                </a:cubicBezTo>
                <a:cubicBezTo>
                  <a:pt x="193" y="1276"/>
                  <a:pt x="202" y="1277"/>
                  <a:pt x="206" y="1281"/>
                </a:cubicBezTo>
                <a:cubicBezTo>
                  <a:pt x="209" y="1284"/>
                  <a:pt x="210" y="1287"/>
                  <a:pt x="210" y="1291"/>
                </a:cubicBezTo>
                <a:cubicBezTo>
                  <a:pt x="210" y="1294"/>
                  <a:pt x="208" y="1297"/>
                  <a:pt x="206" y="1299"/>
                </a:cubicBezTo>
                <a:cubicBezTo>
                  <a:pt x="203" y="1302"/>
                  <a:pt x="200" y="1303"/>
                  <a:pt x="197" y="1303"/>
                </a:cubicBezTo>
                <a:close/>
                <a:moveTo>
                  <a:pt x="1453" y="1295"/>
                </a:moveTo>
                <a:cubicBezTo>
                  <a:pt x="1449" y="1295"/>
                  <a:pt x="1446" y="1294"/>
                  <a:pt x="1444" y="1292"/>
                </a:cubicBezTo>
                <a:cubicBezTo>
                  <a:pt x="1442" y="1289"/>
                  <a:pt x="1440" y="1286"/>
                  <a:pt x="1440" y="1283"/>
                </a:cubicBezTo>
                <a:cubicBezTo>
                  <a:pt x="1440" y="1279"/>
                  <a:pt x="1441" y="1276"/>
                  <a:pt x="1443" y="1274"/>
                </a:cubicBezTo>
                <a:cubicBezTo>
                  <a:pt x="1462" y="1253"/>
                  <a:pt x="1479" y="1231"/>
                  <a:pt x="1495" y="1208"/>
                </a:cubicBezTo>
                <a:cubicBezTo>
                  <a:pt x="1497" y="1205"/>
                  <a:pt x="1501" y="1203"/>
                  <a:pt x="1505" y="1203"/>
                </a:cubicBezTo>
                <a:cubicBezTo>
                  <a:pt x="1508" y="1203"/>
                  <a:pt x="1510" y="1204"/>
                  <a:pt x="1513" y="1205"/>
                </a:cubicBezTo>
                <a:cubicBezTo>
                  <a:pt x="1515" y="1207"/>
                  <a:pt x="1517" y="1210"/>
                  <a:pt x="1518" y="1213"/>
                </a:cubicBezTo>
                <a:cubicBezTo>
                  <a:pt x="1518" y="1217"/>
                  <a:pt x="1518" y="1220"/>
                  <a:pt x="1516" y="1223"/>
                </a:cubicBezTo>
                <a:cubicBezTo>
                  <a:pt x="1499" y="1246"/>
                  <a:pt x="1481" y="1269"/>
                  <a:pt x="1462" y="1290"/>
                </a:cubicBezTo>
                <a:cubicBezTo>
                  <a:pt x="1462" y="1291"/>
                  <a:pt x="1462" y="1291"/>
                  <a:pt x="1462" y="1291"/>
                </a:cubicBezTo>
                <a:cubicBezTo>
                  <a:pt x="1460" y="1293"/>
                  <a:pt x="1456" y="1295"/>
                  <a:pt x="1453" y="1295"/>
                </a:cubicBezTo>
                <a:close/>
                <a:moveTo>
                  <a:pt x="169" y="1271"/>
                </a:moveTo>
                <a:cubicBezTo>
                  <a:pt x="165" y="1271"/>
                  <a:pt x="162" y="1269"/>
                  <a:pt x="159" y="1267"/>
                </a:cubicBezTo>
                <a:cubicBezTo>
                  <a:pt x="158" y="1265"/>
                  <a:pt x="158" y="1265"/>
                  <a:pt x="158" y="1265"/>
                </a:cubicBezTo>
                <a:cubicBezTo>
                  <a:pt x="150" y="1255"/>
                  <a:pt x="142" y="1245"/>
                  <a:pt x="134" y="1234"/>
                </a:cubicBezTo>
                <a:cubicBezTo>
                  <a:pt x="134" y="1234"/>
                  <a:pt x="134" y="1234"/>
                  <a:pt x="134" y="1234"/>
                </a:cubicBezTo>
                <a:cubicBezTo>
                  <a:pt x="123" y="1218"/>
                  <a:pt x="123" y="1218"/>
                  <a:pt x="123" y="1218"/>
                </a:cubicBezTo>
                <a:cubicBezTo>
                  <a:pt x="122" y="1217"/>
                  <a:pt x="122" y="1217"/>
                  <a:pt x="121" y="1216"/>
                </a:cubicBezTo>
                <a:cubicBezTo>
                  <a:pt x="118" y="1211"/>
                  <a:pt x="115" y="1207"/>
                  <a:pt x="112" y="1201"/>
                </a:cubicBezTo>
                <a:cubicBezTo>
                  <a:pt x="111" y="1200"/>
                  <a:pt x="110" y="1198"/>
                  <a:pt x="109" y="1196"/>
                </a:cubicBezTo>
                <a:cubicBezTo>
                  <a:pt x="82" y="1153"/>
                  <a:pt x="59" y="1107"/>
                  <a:pt x="42" y="1059"/>
                </a:cubicBezTo>
                <a:cubicBezTo>
                  <a:pt x="30" y="1027"/>
                  <a:pt x="20" y="992"/>
                  <a:pt x="14" y="957"/>
                </a:cubicBezTo>
                <a:cubicBezTo>
                  <a:pt x="14" y="957"/>
                  <a:pt x="14" y="957"/>
                  <a:pt x="14" y="957"/>
                </a:cubicBezTo>
                <a:cubicBezTo>
                  <a:pt x="13" y="953"/>
                  <a:pt x="14" y="950"/>
                  <a:pt x="15" y="947"/>
                </a:cubicBezTo>
                <a:cubicBezTo>
                  <a:pt x="17" y="944"/>
                  <a:pt x="20" y="943"/>
                  <a:pt x="24" y="942"/>
                </a:cubicBezTo>
                <a:cubicBezTo>
                  <a:pt x="30" y="941"/>
                  <a:pt x="37" y="945"/>
                  <a:pt x="39" y="952"/>
                </a:cubicBezTo>
                <a:cubicBezTo>
                  <a:pt x="45" y="986"/>
                  <a:pt x="54" y="1020"/>
                  <a:pt x="66" y="1051"/>
                </a:cubicBezTo>
                <a:cubicBezTo>
                  <a:pt x="82" y="1097"/>
                  <a:pt x="104" y="1141"/>
                  <a:pt x="130" y="1183"/>
                </a:cubicBezTo>
                <a:cubicBezTo>
                  <a:pt x="131" y="1184"/>
                  <a:pt x="132" y="1186"/>
                  <a:pt x="133" y="1188"/>
                </a:cubicBezTo>
                <a:cubicBezTo>
                  <a:pt x="133" y="1188"/>
                  <a:pt x="133" y="1188"/>
                  <a:pt x="133" y="1188"/>
                </a:cubicBezTo>
                <a:cubicBezTo>
                  <a:pt x="136" y="1193"/>
                  <a:pt x="139" y="1197"/>
                  <a:pt x="143" y="1202"/>
                </a:cubicBezTo>
                <a:cubicBezTo>
                  <a:pt x="155" y="1219"/>
                  <a:pt x="155" y="1219"/>
                  <a:pt x="155" y="1219"/>
                </a:cubicBezTo>
                <a:cubicBezTo>
                  <a:pt x="163" y="1230"/>
                  <a:pt x="171" y="1240"/>
                  <a:pt x="178" y="1249"/>
                </a:cubicBezTo>
                <a:cubicBezTo>
                  <a:pt x="179" y="1250"/>
                  <a:pt x="179" y="1250"/>
                  <a:pt x="179" y="1250"/>
                </a:cubicBezTo>
                <a:cubicBezTo>
                  <a:pt x="183" y="1255"/>
                  <a:pt x="183" y="1263"/>
                  <a:pt x="177" y="1268"/>
                </a:cubicBezTo>
                <a:cubicBezTo>
                  <a:pt x="175" y="1270"/>
                  <a:pt x="172" y="1271"/>
                  <a:pt x="169" y="1271"/>
                </a:cubicBezTo>
                <a:close/>
                <a:moveTo>
                  <a:pt x="1528" y="1193"/>
                </a:moveTo>
                <a:cubicBezTo>
                  <a:pt x="1526" y="1193"/>
                  <a:pt x="1524" y="1192"/>
                  <a:pt x="1522" y="1191"/>
                </a:cubicBezTo>
                <a:cubicBezTo>
                  <a:pt x="1516" y="1187"/>
                  <a:pt x="1514" y="1180"/>
                  <a:pt x="1518" y="1174"/>
                </a:cubicBezTo>
                <a:cubicBezTo>
                  <a:pt x="1520" y="1170"/>
                  <a:pt x="1524" y="1167"/>
                  <a:pt x="1528" y="1167"/>
                </a:cubicBezTo>
                <a:cubicBezTo>
                  <a:pt x="1531" y="1167"/>
                  <a:pt x="1533" y="1168"/>
                  <a:pt x="1535" y="1169"/>
                </a:cubicBezTo>
                <a:cubicBezTo>
                  <a:pt x="1538" y="1171"/>
                  <a:pt x="1540" y="1174"/>
                  <a:pt x="1541" y="1177"/>
                </a:cubicBezTo>
                <a:cubicBezTo>
                  <a:pt x="1542" y="1180"/>
                  <a:pt x="1541" y="1184"/>
                  <a:pt x="1539" y="1187"/>
                </a:cubicBezTo>
                <a:cubicBezTo>
                  <a:pt x="1537" y="1191"/>
                  <a:pt x="1533" y="1193"/>
                  <a:pt x="1528" y="1193"/>
                </a:cubicBezTo>
                <a:close/>
                <a:moveTo>
                  <a:pt x="1549" y="1156"/>
                </a:moveTo>
                <a:cubicBezTo>
                  <a:pt x="1547" y="1156"/>
                  <a:pt x="1545" y="1156"/>
                  <a:pt x="1543" y="1155"/>
                </a:cubicBezTo>
                <a:cubicBezTo>
                  <a:pt x="1537" y="1151"/>
                  <a:pt x="1535" y="1144"/>
                  <a:pt x="1538" y="1137"/>
                </a:cubicBezTo>
                <a:cubicBezTo>
                  <a:pt x="1560" y="1096"/>
                  <a:pt x="1577" y="1053"/>
                  <a:pt x="1590" y="1008"/>
                </a:cubicBezTo>
                <a:cubicBezTo>
                  <a:pt x="1600" y="973"/>
                  <a:pt x="1607" y="937"/>
                  <a:pt x="1612" y="900"/>
                </a:cubicBezTo>
                <a:cubicBezTo>
                  <a:pt x="1613" y="886"/>
                  <a:pt x="1614" y="872"/>
                  <a:pt x="1615" y="858"/>
                </a:cubicBezTo>
                <a:cubicBezTo>
                  <a:pt x="1616" y="846"/>
                  <a:pt x="1616" y="834"/>
                  <a:pt x="1616" y="822"/>
                </a:cubicBezTo>
                <a:cubicBezTo>
                  <a:pt x="1616" y="820"/>
                  <a:pt x="1616" y="819"/>
                  <a:pt x="1616" y="817"/>
                </a:cubicBezTo>
                <a:cubicBezTo>
                  <a:pt x="1616" y="814"/>
                  <a:pt x="1617" y="810"/>
                  <a:pt x="1620" y="808"/>
                </a:cubicBezTo>
                <a:cubicBezTo>
                  <a:pt x="1622" y="805"/>
                  <a:pt x="1625" y="804"/>
                  <a:pt x="1629" y="804"/>
                </a:cubicBezTo>
                <a:cubicBezTo>
                  <a:pt x="1629" y="804"/>
                  <a:pt x="1629" y="804"/>
                  <a:pt x="1629" y="804"/>
                </a:cubicBezTo>
                <a:cubicBezTo>
                  <a:pt x="1636" y="804"/>
                  <a:pt x="1642" y="810"/>
                  <a:pt x="1642" y="817"/>
                </a:cubicBezTo>
                <a:cubicBezTo>
                  <a:pt x="1642" y="819"/>
                  <a:pt x="1642" y="820"/>
                  <a:pt x="1642" y="822"/>
                </a:cubicBezTo>
                <a:cubicBezTo>
                  <a:pt x="1642" y="834"/>
                  <a:pt x="1641" y="847"/>
                  <a:pt x="1641" y="859"/>
                </a:cubicBezTo>
                <a:cubicBezTo>
                  <a:pt x="1640" y="874"/>
                  <a:pt x="1639" y="889"/>
                  <a:pt x="1637" y="903"/>
                </a:cubicBezTo>
                <a:cubicBezTo>
                  <a:pt x="1632" y="941"/>
                  <a:pt x="1625" y="979"/>
                  <a:pt x="1615" y="1015"/>
                </a:cubicBezTo>
                <a:cubicBezTo>
                  <a:pt x="1601" y="1061"/>
                  <a:pt x="1583" y="1106"/>
                  <a:pt x="1561" y="1149"/>
                </a:cubicBezTo>
                <a:cubicBezTo>
                  <a:pt x="1558" y="1153"/>
                  <a:pt x="1554" y="1156"/>
                  <a:pt x="1549" y="1156"/>
                </a:cubicBezTo>
                <a:close/>
                <a:moveTo>
                  <a:pt x="19" y="925"/>
                </a:moveTo>
                <a:cubicBezTo>
                  <a:pt x="13" y="925"/>
                  <a:pt x="7" y="920"/>
                  <a:pt x="7" y="914"/>
                </a:cubicBezTo>
                <a:cubicBezTo>
                  <a:pt x="7" y="914"/>
                  <a:pt x="7" y="914"/>
                  <a:pt x="7" y="914"/>
                </a:cubicBezTo>
                <a:cubicBezTo>
                  <a:pt x="6" y="911"/>
                  <a:pt x="7" y="907"/>
                  <a:pt x="9" y="905"/>
                </a:cubicBezTo>
                <a:cubicBezTo>
                  <a:pt x="11" y="902"/>
                  <a:pt x="14" y="900"/>
                  <a:pt x="18" y="900"/>
                </a:cubicBezTo>
                <a:cubicBezTo>
                  <a:pt x="24" y="899"/>
                  <a:pt x="31" y="904"/>
                  <a:pt x="32" y="911"/>
                </a:cubicBezTo>
                <a:cubicBezTo>
                  <a:pt x="32" y="914"/>
                  <a:pt x="31" y="918"/>
                  <a:pt x="29" y="920"/>
                </a:cubicBezTo>
                <a:cubicBezTo>
                  <a:pt x="27" y="923"/>
                  <a:pt x="24" y="925"/>
                  <a:pt x="21" y="925"/>
                </a:cubicBezTo>
                <a:cubicBezTo>
                  <a:pt x="20" y="925"/>
                  <a:pt x="20" y="925"/>
                  <a:pt x="19" y="925"/>
                </a:cubicBezTo>
                <a:close/>
                <a:moveTo>
                  <a:pt x="15" y="883"/>
                </a:moveTo>
                <a:cubicBezTo>
                  <a:pt x="8" y="883"/>
                  <a:pt x="3" y="878"/>
                  <a:pt x="2" y="871"/>
                </a:cubicBezTo>
                <a:cubicBezTo>
                  <a:pt x="1" y="855"/>
                  <a:pt x="0" y="838"/>
                  <a:pt x="0" y="822"/>
                </a:cubicBezTo>
                <a:cubicBezTo>
                  <a:pt x="0" y="809"/>
                  <a:pt x="1" y="797"/>
                  <a:pt x="1" y="785"/>
                </a:cubicBezTo>
                <a:cubicBezTo>
                  <a:pt x="5" y="719"/>
                  <a:pt x="17" y="655"/>
                  <a:pt x="39" y="592"/>
                </a:cubicBezTo>
                <a:cubicBezTo>
                  <a:pt x="45" y="573"/>
                  <a:pt x="53" y="553"/>
                  <a:pt x="62" y="534"/>
                </a:cubicBezTo>
                <a:cubicBezTo>
                  <a:pt x="62" y="533"/>
                  <a:pt x="62" y="533"/>
                  <a:pt x="62" y="533"/>
                </a:cubicBezTo>
                <a:cubicBezTo>
                  <a:pt x="62" y="533"/>
                  <a:pt x="62" y="533"/>
                  <a:pt x="62" y="533"/>
                </a:cubicBezTo>
                <a:cubicBezTo>
                  <a:pt x="64" y="529"/>
                  <a:pt x="69" y="527"/>
                  <a:pt x="73" y="527"/>
                </a:cubicBezTo>
                <a:cubicBezTo>
                  <a:pt x="75" y="527"/>
                  <a:pt x="77" y="527"/>
                  <a:pt x="79" y="528"/>
                </a:cubicBezTo>
                <a:cubicBezTo>
                  <a:pt x="85" y="531"/>
                  <a:pt x="88" y="538"/>
                  <a:pt x="85" y="545"/>
                </a:cubicBezTo>
                <a:cubicBezTo>
                  <a:pt x="77" y="563"/>
                  <a:pt x="69" y="582"/>
                  <a:pt x="63" y="601"/>
                </a:cubicBezTo>
                <a:cubicBezTo>
                  <a:pt x="42" y="661"/>
                  <a:pt x="30" y="723"/>
                  <a:pt x="27" y="786"/>
                </a:cubicBezTo>
                <a:cubicBezTo>
                  <a:pt x="26" y="798"/>
                  <a:pt x="26" y="810"/>
                  <a:pt x="26" y="822"/>
                </a:cubicBezTo>
                <a:cubicBezTo>
                  <a:pt x="26" y="838"/>
                  <a:pt x="26" y="854"/>
                  <a:pt x="28" y="869"/>
                </a:cubicBezTo>
                <a:cubicBezTo>
                  <a:pt x="28" y="876"/>
                  <a:pt x="23" y="882"/>
                  <a:pt x="16" y="883"/>
                </a:cubicBezTo>
                <a:cubicBezTo>
                  <a:pt x="15" y="883"/>
                  <a:pt x="15" y="883"/>
                  <a:pt x="15" y="883"/>
                </a:cubicBezTo>
                <a:close/>
                <a:moveTo>
                  <a:pt x="1627" y="787"/>
                </a:moveTo>
                <a:cubicBezTo>
                  <a:pt x="1621" y="787"/>
                  <a:pt x="1615" y="782"/>
                  <a:pt x="1615" y="775"/>
                </a:cubicBezTo>
                <a:cubicBezTo>
                  <a:pt x="1614" y="768"/>
                  <a:pt x="1619" y="762"/>
                  <a:pt x="1626" y="762"/>
                </a:cubicBezTo>
                <a:cubicBezTo>
                  <a:pt x="1634" y="761"/>
                  <a:pt x="1639" y="767"/>
                  <a:pt x="1640" y="774"/>
                </a:cubicBezTo>
                <a:cubicBezTo>
                  <a:pt x="1640" y="774"/>
                  <a:pt x="1640" y="774"/>
                  <a:pt x="1640" y="774"/>
                </a:cubicBezTo>
                <a:cubicBezTo>
                  <a:pt x="1640" y="781"/>
                  <a:pt x="1635" y="787"/>
                  <a:pt x="1628" y="787"/>
                </a:cubicBezTo>
                <a:cubicBezTo>
                  <a:pt x="1628" y="787"/>
                  <a:pt x="1628" y="787"/>
                  <a:pt x="1627" y="787"/>
                </a:cubicBezTo>
                <a:close/>
                <a:moveTo>
                  <a:pt x="1623" y="745"/>
                </a:moveTo>
                <a:cubicBezTo>
                  <a:pt x="1617" y="745"/>
                  <a:pt x="1611" y="740"/>
                  <a:pt x="1610" y="734"/>
                </a:cubicBezTo>
                <a:cubicBezTo>
                  <a:pt x="1609" y="725"/>
                  <a:pt x="1608" y="715"/>
                  <a:pt x="1606" y="705"/>
                </a:cubicBezTo>
                <a:cubicBezTo>
                  <a:pt x="1594" y="633"/>
                  <a:pt x="1570" y="563"/>
                  <a:pt x="1534" y="498"/>
                </a:cubicBezTo>
                <a:cubicBezTo>
                  <a:pt x="1520" y="473"/>
                  <a:pt x="1506" y="450"/>
                  <a:pt x="1489" y="427"/>
                </a:cubicBezTo>
                <a:cubicBezTo>
                  <a:pt x="1485" y="421"/>
                  <a:pt x="1487" y="413"/>
                  <a:pt x="1492" y="409"/>
                </a:cubicBezTo>
                <a:cubicBezTo>
                  <a:pt x="1495" y="408"/>
                  <a:pt x="1497" y="407"/>
                  <a:pt x="1500" y="407"/>
                </a:cubicBezTo>
                <a:cubicBezTo>
                  <a:pt x="1504" y="407"/>
                  <a:pt x="1508" y="409"/>
                  <a:pt x="1510" y="412"/>
                </a:cubicBezTo>
                <a:cubicBezTo>
                  <a:pt x="1527" y="435"/>
                  <a:pt x="1542" y="460"/>
                  <a:pt x="1556" y="485"/>
                </a:cubicBezTo>
                <a:cubicBezTo>
                  <a:pt x="1556" y="485"/>
                  <a:pt x="1556" y="485"/>
                  <a:pt x="1556" y="485"/>
                </a:cubicBezTo>
                <a:cubicBezTo>
                  <a:pt x="1556" y="485"/>
                  <a:pt x="1556" y="485"/>
                  <a:pt x="1556" y="485"/>
                </a:cubicBezTo>
                <a:cubicBezTo>
                  <a:pt x="1556" y="486"/>
                  <a:pt x="1556" y="486"/>
                  <a:pt x="1556" y="486"/>
                </a:cubicBezTo>
                <a:cubicBezTo>
                  <a:pt x="1593" y="554"/>
                  <a:pt x="1619" y="626"/>
                  <a:pt x="1631" y="701"/>
                </a:cubicBezTo>
                <a:cubicBezTo>
                  <a:pt x="1633" y="711"/>
                  <a:pt x="1634" y="721"/>
                  <a:pt x="1636" y="731"/>
                </a:cubicBezTo>
                <a:cubicBezTo>
                  <a:pt x="1637" y="738"/>
                  <a:pt x="1632" y="744"/>
                  <a:pt x="1625" y="745"/>
                </a:cubicBezTo>
                <a:cubicBezTo>
                  <a:pt x="1624" y="745"/>
                  <a:pt x="1624" y="745"/>
                  <a:pt x="1623" y="745"/>
                </a:cubicBezTo>
                <a:close/>
                <a:moveTo>
                  <a:pt x="92" y="514"/>
                </a:moveTo>
                <a:cubicBezTo>
                  <a:pt x="90" y="514"/>
                  <a:pt x="88" y="514"/>
                  <a:pt x="86" y="513"/>
                </a:cubicBezTo>
                <a:cubicBezTo>
                  <a:pt x="83" y="511"/>
                  <a:pt x="81" y="508"/>
                  <a:pt x="80" y="505"/>
                </a:cubicBezTo>
                <a:cubicBezTo>
                  <a:pt x="79" y="502"/>
                  <a:pt x="79" y="498"/>
                  <a:pt x="81" y="495"/>
                </a:cubicBezTo>
                <a:cubicBezTo>
                  <a:pt x="81" y="495"/>
                  <a:pt x="81" y="495"/>
                  <a:pt x="81" y="495"/>
                </a:cubicBezTo>
                <a:cubicBezTo>
                  <a:pt x="81" y="495"/>
                  <a:pt x="81" y="495"/>
                  <a:pt x="81" y="495"/>
                </a:cubicBezTo>
                <a:cubicBezTo>
                  <a:pt x="83" y="491"/>
                  <a:pt x="87" y="489"/>
                  <a:pt x="92" y="489"/>
                </a:cubicBezTo>
                <a:cubicBezTo>
                  <a:pt x="94" y="489"/>
                  <a:pt x="96" y="489"/>
                  <a:pt x="98" y="490"/>
                </a:cubicBezTo>
                <a:cubicBezTo>
                  <a:pt x="104" y="493"/>
                  <a:pt x="106" y="501"/>
                  <a:pt x="103" y="507"/>
                </a:cubicBezTo>
                <a:cubicBezTo>
                  <a:pt x="101" y="511"/>
                  <a:pt x="97" y="514"/>
                  <a:pt x="92" y="514"/>
                </a:cubicBezTo>
                <a:close/>
                <a:moveTo>
                  <a:pt x="113" y="477"/>
                </a:moveTo>
                <a:cubicBezTo>
                  <a:pt x="110" y="477"/>
                  <a:pt x="108" y="476"/>
                  <a:pt x="106" y="475"/>
                </a:cubicBezTo>
                <a:cubicBezTo>
                  <a:pt x="100" y="472"/>
                  <a:pt x="98" y="464"/>
                  <a:pt x="102" y="458"/>
                </a:cubicBezTo>
                <a:cubicBezTo>
                  <a:pt x="117" y="433"/>
                  <a:pt x="133" y="409"/>
                  <a:pt x="151" y="387"/>
                </a:cubicBezTo>
                <a:cubicBezTo>
                  <a:pt x="168" y="365"/>
                  <a:pt x="186" y="345"/>
                  <a:pt x="206" y="325"/>
                </a:cubicBezTo>
                <a:cubicBezTo>
                  <a:pt x="320" y="211"/>
                  <a:pt x="320" y="211"/>
                  <a:pt x="320" y="211"/>
                </a:cubicBezTo>
                <a:cubicBezTo>
                  <a:pt x="321" y="210"/>
                  <a:pt x="321" y="210"/>
                  <a:pt x="322" y="209"/>
                </a:cubicBezTo>
                <a:cubicBezTo>
                  <a:pt x="323" y="208"/>
                  <a:pt x="325" y="206"/>
                  <a:pt x="327" y="204"/>
                </a:cubicBezTo>
                <a:cubicBezTo>
                  <a:pt x="329" y="202"/>
                  <a:pt x="329" y="202"/>
                  <a:pt x="329" y="202"/>
                </a:cubicBezTo>
                <a:cubicBezTo>
                  <a:pt x="334" y="198"/>
                  <a:pt x="342" y="198"/>
                  <a:pt x="347" y="203"/>
                </a:cubicBezTo>
                <a:cubicBezTo>
                  <a:pt x="349" y="205"/>
                  <a:pt x="350" y="208"/>
                  <a:pt x="350" y="212"/>
                </a:cubicBezTo>
                <a:cubicBezTo>
                  <a:pt x="350" y="215"/>
                  <a:pt x="349" y="218"/>
                  <a:pt x="346" y="221"/>
                </a:cubicBezTo>
                <a:cubicBezTo>
                  <a:pt x="344" y="223"/>
                  <a:pt x="344" y="223"/>
                  <a:pt x="344" y="223"/>
                </a:cubicBezTo>
                <a:cubicBezTo>
                  <a:pt x="343" y="224"/>
                  <a:pt x="342" y="225"/>
                  <a:pt x="340" y="227"/>
                </a:cubicBezTo>
                <a:cubicBezTo>
                  <a:pt x="339" y="228"/>
                  <a:pt x="339" y="228"/>
                  <a:pt x="338" y="229"/>
                </a:cubicBezTo>
                <a:cubicBezTo>
                  <a:pt x="338" y="229"/>
                  <a:pt x="338" y="229"/>
                  <a:pt x="338" y="229"/>
                </a:cubicBezTo>
                <a:cubicBezTo>
                  <a:pt x="224" y="343"/>
                  <a:pt x="224" y="343"/>
                  <a:pt x="224" y="343"/>
                </a:cubicBezTo>
                <a:cubicBezTo>
                  <a:pt x="205" y="362"/>
                  <a:pt x="187" y="382"/>
                  <a:pt x="171" y="403"/>
                </a:cubicBezTo>
                <a:cubicBezTo>
                  <a:pt x="154" y="424"/>
                  <a:pt x="138" y="447"/>
                  <a:pt x="124" y="471"/>
                </a:cubicBezTo>
                <a:cubicBezTo>
                  <a:pt x="121" y="475"/>
                  <a:pt x="117" y="477"/>
                  <a:pt x="113" y="477"/>
                </a:cubicBezTo>
                <a:close/>
                <a:moveTo>
                  <a:pt x="1474" y="399"/>
                </a:moveTo>
                <a:cubicBezTo>
                  <a:pt x="1470" y="399"/>
                  <a:pt x="1467" y="397"/>
                  <a:pt x="1464" y="394"/>
                </a:cubicBezTo>
                <a:cubicBezTo>
                  <a:pt x="1462" y="392"/>
                  <a:pt x="1461" y="388"/>
                  <a:pt x="1461" y="385"/>
                </a:cubicBezTo>
                <a:cubicBezTo>
                  <a:pt x="1462" y="382"/>
                  <a:pt x="1463" y="379"/>
                  <a:pt x="1466" y="376"/>
                </a:cubicBezTo>
                <a:cubicBezTo>
                  <a:pt x="1471" y="372"/>
                  <a:pt x="1479" y="373"/>
                  <a:pt x="1484" y="378"/>
                </a:cubicBezTo>
                <a:cubicBezTo>
                  <a:pt x="1486" y="380"/>
                  <a:pt x="1487" y="384"/>
                  <a:pt x="1487" y="387"/>
                </a:cubicBezTo>
                <a:cubicBezTo>
                  <a:pt x="1486" y="390"/>
                  <a:pt x="1485" y="394"/>
                  <a:pt x="1482" y="396"/>
                </a:cubicBezTo>
                <a:cubicBezTo>
                  <a:pt x="1480" y="398"/>
                  <a:pt x="1477" y="399"/>
                  <a:pt x="1474" y="399"/>
                </a:cubicBezTo>
                <a:close/>
                <a:moveTo>
                  <a:pt x="1446" y="367"/>
                </a:moveTo>
                <a:cubicBezTo>
                  <a:pt x="1443" y="367"/>
                  <a:pt x="1439" y="365"/>
                  <a:pt x="1437" y="363"/>
                </a:cubicBezTo>
                <a:cubicBezTo>
                  <a:pt x="1425" y="350"/>
                  <a:pt x="1425" y="350"/>
                  <a:pt x="1425" y="350"/>
                </a:cubicBezTo>
                <a:cubicBezTo>
                  <a:pt x="1421" y="346"/>
                  <a:pt x="1417" y="342"/>
                  <a:pt x="1414" y="339"/>
                </a:cubicBezTo>
                <a:cubicBezTo>
                  <a:pt x="1414" y="339"/>
                  <a:pt x="1414" y="339"/>
                  <a:pt x="1414" y="339"/>
                </a:cubicBezTo>
                <a:cubicBezTo>
                  <a:pt x="1300" y="225"/>
                  <a:pt x="1300" y="225"/>
                  <a:pt x="1300" y="225"/>
                </a:cubicBezTo>
                <a:cubicBezTo>
                  <a:pt x="1286" y="212"/>
                  <a:pt x="1286" y="212"/>
                  <a:pt x="1286" y="212"/>
                </a:cubicBezTo>
                <a:cubicBezTo>
                  <a:pt x="1277" y="203"/>
                  <a:pt x="1267" y="194"/>
                  <a:pt x="1257" y="185"/>
                </a:cubicBezTo>
                <a:cubicBezTo>
                  <a:pt x="1256" y="185"/>
                  <a:pt x="1256" y="185"/>
                  <a:pt x="1256" y="185"/>
                </a:cubicBezTo>
                <a:cubicBezTo>
                  <a:pt x="1235" y="167"/>
                  <a:pt x="1213" y="150"/>
                  <a:pt x="1190" y="135"/>
                </a:cubicBezTo>
                <a:cubicBezTo>
                  <a:pt x="1187" y="134"/>
                  <a:pt x="1185" y="131"/>
                  <a:pt x="1184" y="127"/>
                </a:cubicBezTo>
                <a:cubicBezTo>
                  <a:pt x="1184" y="124"/>
                  <a:pt x="1184" y="121"/>
                  <a:pt x="1186" y="118"/>
                </a:cubicBezTo>
                <a:cubicBezTo>
                  <a:pt x="1189" y="114"/>
                  <a:pt x="1193" y="112"/>
                  <a:pt x="1197" y="112"/>
                </a:cubicBezTo>
                <a:cubicBezTo>
                  <a:pt x="1199" y="112"/>
                  <a:pt x="1202" y="113"/>
                  <a:pt x="1204" y="114"/>
                </a:cubicBezTo>
                <a:cubicBezTo>
                  <a:pt x="1228" y="130"/>
                  <a:pt x="1251" y="147"/>
                  <a:pt x="1273" y="166"/>
                </a:cubicBezTo>
                <a:cubicBezTo>
                  <a:pt x="1283" y="175"/>
                  <a:pt x="1294" y="184"/>
                  <a:pt x="1304" y="193"/>
                </a:cubicBezTo>
                <a:cubicBezTo>
                  <a:pt x="1318" y="207"/>
                  <a:pt x="1318" y="207"/>
                  <a:pt x="1318" y="207"/>
                </a:cubicBezTo>
                <a:cubicBezTo>
                  <a:pt x="1432" y="321"/>
                  <a:pt x="1432" y="321"/>
                  <a:pt x="1432" y="321"/>
                </a:cubicBezTo>
                <a:cubicBezTo>
                  <a:pt x="1435" y="324"/>
                  <a:pt x="1439" y="328"/>
                  <a:pt x="1442" y="332"/>
                </a:cubicBezTo>
                <a:cubicBezTo>
                  <a:pt x="1444" y="333"/>
                  <a:pt x="1445" y="334"/>
                  <a:pt x="1446" y="335"/>
                </a:cubicBezTo>
                <a:cubicBezTo>
                  <a:pt x="1455" y="345"/>
                  <a:pt x="1455" y="345"/>
                  <a:pt x="1455" y="345"/>
                </a:cubicBezTo>
                <a:cubicBezTo>
                  <a:pt x="1460" y="350"/>
                  <a:pt x="1460" y="358"/>
                  <a:pt x="1455" y="363"/>
                </a:cubicBezTo>
                <a:cubicBezTo>
                  <a:pt x="1452" y="366"/>
                  <a:pt x="1449" y="367"/>
                  <a:pt x="1446" y="367"/>
                </a:cubicBezTo>
                <a:close/>
                <a:moveTo>
                  <a:pt x="369" y="195"/>
                </a:moveTo>
                <a:cubicBezTo>
                  <a:pt x="365" y="195"/>
                  <a:pt x="362" y="194"/>
                  <a:pt x="359" y="191"/>
                </a:cubicBezTo>
                <a:cubicBezTo>
                  <a:pt x="357" y="188"/>
                  <a:pt x="356" y="185"/>
                  <a:pt x="356" y="182"/>
                </a:cubicBezTo>
                <a:cubicBezTo>
                  <a:pt x="356" y="179"/>
                  <a:pt x="358" y="176"/>
                  <a:pt x="360" y="173"/>
                </a:cubicBezTo>
                <a:cubicBezTo>
                  <a:pt x="360" y="173"/>
                  <a:pt x="360" y="173"/>
                  <a:pt x="360" y="173"/>
                </a:cubicBezTo>
                <a:cubicBezTo>
                  <a:pt x="361" y="173"/>
                  <a:pt x="361" y="173"/>
                  <a:pt x="361" y="173"/>
                </a:cubicBezTo>
                <a:cubicBezTo>
                  <a:pt x="366" y="169"/>
                  <a:pt x="374" y="169"/>
                  <a:pt x="378" y="174"/>
                </a:cubicBezTo>
                <a:cubicBezTo>
                  <a:pt x="383" y="180"/>
                  <a:pt x="382" y="188"/>
                  <a:pt x="377" y="192"/>
                </a:cubicBezTo>
                <a:cubicBezTo>
                  <a:pt x="377" y="193"/>
                  <a:pt x="377" y="193"/>
                  <a:pt x="377" y="193"/>
                </a:cubicBezTo>
                <a:cubicBezTo>
                  <a:pt x="377" y="193"/>
                  <a:pt x="377" y="193"/>
                  <a:pt x="377" y="193"/>
                </a:cubicBezTo>
                <a:cubicBezTo>
                  <a:pt x="375" y="194"/>
                  <a:pt x="372" y="195"/>
                  <a:pt x="369" y="195"/>
                </a:cubicBezTo>
                <a:close/>
                <a:moveTo>
                  <a:pt x="402" y="169"/>
                </a:moveTo>
                <a:cubicBezTo>
                  <a:pt x="398" y="169"/>
                  <a:pt x="394" y="167"/>
                  <a:pt x="391" y="164"/>
                </a:cubicBezTo>
                <a:cubicBezTo>
                  <a:pt x="389" y="161"/>
                  <a:pt x="389" y="157"/>
                  <a:pt x="389" y="154"/>
                </a:cubicBezTo>
                <a:cubicBezTo>
                  <a:pt x="389" y="151"/>
                  <a:pt x="391" y="148"/>
                  <a:pt x="394" y="146"/>
                </a:cubicBezTo>
                <a:cubicBezTo>
                  <a:pt x="395" y="144"/>
                  <a:pt x="397" y="143"/>
                  <a:pt x="399" y="142"/>
                </a:cubicBezTo>
                <a:cubicBezTo>
                  <a:pt x="402" y="139"/>
                  <a:pt x="406" y="137"/>
                  <a:pt x="410" y="134"/>
                </a:cubicBezTo>
                <a:cubicBezTo>
                  <a:pt x="410" y="134"/>
                  <a:pt x="410" y="134"/>
                  <a:pt x="410" y="134"/>
                </a:cubicBezTo>
                <a:cubicBezTo>
                  <a:pt x="426" y="123"/>
                  <a:pt x="426" y="123"/>
                  <a:pt x="426" y="123"/>
                </a:cubicBezTo>
                <a:cubicBezTo>
                  <a:pt x="439" y="114"/>
                  <a:pt x="452" y="105"/>
                  <a:pt x="465" y="97"/>
                </a:cubicBezTo>
                <a:cubicBezTo>
                  <a:pt x="502" y="76"/>
                  <a:pt x="542" y="57"/>
                  <a:pt x="583" y="42"/>
                </a:cubicBezTo>
                <a:cubicBezTo>
                  <a:pt x="623" y="28"/>
                  <a:pt x="665" y="17"/>
                  <a:pt x="708" y="10"/>
                </a:cubicBezTo>
                <a:cubicBezTo>
                  <a:pt x="715" y="9"/>
                  <a:pt x="721" y="13"/>
                  <a:pt x="722" y="20"/>
                </a:cubicBezTo>
                <a:cubicBezTo>
                  <a:pt x="723" y="24"/>
                  <a:pt x="722" y="27"/>
                  <a:pt x="720" y="30"/>
                </a:cubicBezTo>
                <a:cubicBezTo>
                  <a:pt x="718" y="32"/>
                  <a:pt x="715" y="34"/>
                  <a:pt x="712" y="35"/>
                </a:cubicBezTo>
                <a:cubicBezTo>
                  <a:pt x="629" y="49"/>
                  <a:pt x="549" y="78"/>
                  <a:pt x="479" y="119"/>
                </a:cubicBezTo>
                <a:cubicBezTo>
                  <a:pt x="478" y="119"/>
                  <a:pt x="478" y="119"/>
                  <a:pt x="478" y="119"/>
                </a:cubicBezTo>
                <a:cubicBezTo>
                  <a:pt x="465" y="127"/>
                  <a:pt x="452" y="135"/>
                  <a:pt x="440" y="144"/>
                </a:cubicBezTo>
                <a:cubicBezTo>
                  <a:pt x="424" y="155"/>
                  <a:pt x="424" y="155"/>
                  <a:pt x="424" y="155"/>
                </a:cubicBezTo>
                <a:cubicBezTo>
                  <a:pt x="421" y="157"/>
                  <a:pt x="418" y="159"/>
                  <a:pt x="415" y="162"/>
                </a:cubicBezTo>
                <a:cubicBezTo>
                  <a:pt x="413" y="163"/>
                  <a:pt x="411" y="165"/>
                  <a:pt x="409" y="166"/>
                </a:cubicBezTo>
                <a:cubicBezTo>
                  <a:pt x="407" y="168"/>
                  <a:pt x="404" y="169"/>
                  <a:pt x="402" y="169"/>
                </a:cubicBezTo>
                <a:close/>
                <a:moveTo>
                  <a:pt x="1161" y="115"/>
                </a:moveTo>
                <a:cubicBezTo>
                  <a:pt x="1161" y="115"/>
                  <a:pt x="1161" y="115"/>
                  <a:pt x="1161" y="115"/>
                </a:cubicBezTo>
                <a:cubicBezTo>
                  <a:pt x="1158" y="115"/>
                  <a:pt x="1156" y="115"/>
                  <a:pt x="1154" y="114"/>
                </a:cubicBezTo>
                <a:cubicBezTo>
                  <a:pt x="1154" y="113"/>
                  <a:pt x="1154" y="113"/>
                  <a:pt x="1154" y="113"/>
                </a:cubicBezTo>
                <a:cubicBezTo>
                  <a:pt x="1154" y="113"/>
                  <a:pt x="1154" y="113"/>
                  <a:pt x="1154" y="113"/>
                </a:cubicBezTo>
                <a:cubicBezTo>
                  <a:pt x="1148" y="110"/>
                  <a:pt x="1146" y="102"/>
                  <a:pt x="1150" y="96"/>
                </a:cubicBezTo>
                <a:cubicBezTo>
                  <a:pt x="1152" y="92"/>
                  <a:pt x="1156" y="90"/>
                  <a:pt x="1161" y="90"/>
                </a:cubicBezTo>
                <a:cubicBezTo>
                  <a:pt x="1163" y="90"/>
                  <a:pt x="1165" y="90"/>
                  <a:pt x="1167" y="92"/>
                </a:cubicBezTo>
                <a:cubicBezTo>
                  <a:pt x="1173" y="95"/>
                  <a:pt x="1175" y="103"/>
                  <a:pt x="1172" y="109"/>
                </a:cubicBezTo>
                <a:cubicBezTo>
                  <a:pt x="1169" y="113"/>
                  <a:pt x="1165" y="115"/>
                  <a:pt x="1161" y="115"/>
                </a:cubicBezTo>
                <a:close/>
                <a:moveTo>
                  <a:pt x="1123" y="96"/>
                </a:moveTo>
                <a:cubicBezTo>
                  <a:pt x="1121" y="96"/>
                  <a:pt x="1119" y="95"/>
                  <a:pt x="1118" y="94"/>
                </a:cubicBezTo>
                <a:cubicBezTo>
                  <a:pt x="1088" y="80"/>
                  <a:pt x="1056" y="67"/>
                  <a:pt x="1025" y="57"/>
                </a:cubicBezTo>
                <a:cubicBezTo>
                  <a:pt x="1025" y="57"/>
                  <a:pt x="1025" y="57"/>
                  <a:pt x="1025" y="57"/>
                </a:cubicBezTo>
                <a:cubicBezTo>
                  <a:pt x="1016" y="54"/>
                  <a:pt x="1007" y="52"/>
                  <a:pt x="998" y="50"/>
                </a:cubicBezTo>
                <a:cubicBezTo>
                  <a:pt x="995" y="49"/>
                  <a:pt x="991" y="48"/>
                  <a:pt x="988" y="47"/>
                </a:cubicBezTo>
                <a:cubicBezTo>
                  <a:pt x="988" y="47"/>
                  <a:pt x="988" y="47"/>
                  <a:pt x="988" y="47"/>
                </a:cubicBezTo>
                <a:cubicBezTo>
                  <a:pt x="983" y="46"/>
                  <a:pt x="979" y="45"/>
                  <a:pt x="974" y="44"/>
                </a:cubicBezTo>
                <a:cubicBezTo>
                  <a:pt x="973" y="43"/>
                  <a:pt x="971" y="43"/>
                  <a:pt x="970" y="43"/>
                </a:cubicBezTo>
                <a:cubicBezTo>
                  <a:pt x="951" y="39"/>
                  <a:pt x="951" y="39"/>
                  <a:pt x="951" y="39"/>
                </a:cubicBezTo>
                <a:cubicBezTo>
                  <a:pt x="932" y="35"/>
                  <a:pt x="932" y="35"/>
                  <a:pt x="932" y="35"/>
                </a:cubicBezTo>
                <a:cubicBezTo>
                  <a:pt x="930" y="35"/>
                  <a:pt x="927" y="35"/>
                  <a:pt x="925" y="34"/>
                </a:cubicBezTo>
                <a:cubicBezTo>
                  <a:pt x="921" y="33"/>
                  <a:pt x="917" y="33"/>
                  <a:pt x="914" y="32"/>
                </a:cubicBezTo>
                <a:cubicBezTo>
                  <a:pt x="913" y="32"/>
                  <a:pt x="913" y="32"/>
                  <a:pt x="913" y="32"/>
                </a:cubicBezTo>
                <a:cubicBezTo>
                  <a:pt x="894" y="30"/>
                  <a:pt x="894" y="30"/>
                  <a:pt x="894" y="30"/>
                </a:cubicBezTo>
                <a:cubicBezTo>
                  <a:pt x="893" y="30"/>
                  <a:pt x="891" y="30"/>
                  <a:pt x="890" y="30"/>
                </a:cubicBezTo>
                <a:cubicBezTo>
                  <a:pt x="888" y="29"/>
                  <a:pt x="886" y="29"/>
                  <a:pt x="885" y="29"/>
                </a:cubicBezTo>
                <a:cubicBezTo>
                  <a:pt x="875" y="28"/>
                  <a:pt x="875" y="28"/>
                  <a:pt x="875" y="28"/>
                </a:cubicBezTo>
                <a:cubicBezTo>
                  <a:pt x="848" y="26"/>
                  <a:pt x="822" y="26"/>
                  <a:pt x="795" y="27"/>
                </a:cubicBezTo>
                <a:cubicBezTo>
                  <a:pt x="788" y="27"/>
                  <a:pt x="782" y="21"/>
                  <a:pt x="782" y="14"/>
                </a:cubicBezTo>
                <a:cubicBezTo>
                  <a:pt x="781" y="11"/>
                  <a:pt x="783" y="8"/>
                  <a:pt x="785" y="5"/>
                </a:cubicBezTo>
                <a:cubicBezTo>
                  <a:pt x="787" y="3"/>
                  <a:pt x="790" y="1"/>
                  <a:pt x="794" y="1"/>
                </a:cubicBezTo>
                <a:cubicBezTo>
                  <a:pt x="821" y="0"/>
                  <a:pt x="849" y="1"/>
                  <a:pt x="877" y="3"/>
                </a:cubicBezTo>
                <a:cubicBezTo>
                  <a:pt x="887" y="4"/>
                  <a:pt x="887" y="4"/>
                  <a:pt x="887" y="4"/>
                </a:cubicBezTo>
                <a:cubicBezTo>
                  <a:pt x="889" y="4"/>
                  <a:pt x="892" y="4"/>
                  <a:pt x="894" y="4"/>
                </a:cubicBezTo>
                <a:cubicBezTo>
                  <a:pt x="895" y="5"/>
                  <a:pt x="896" y="5"/>
                  <a:pt x="897" y="5"/>
                </a:cubicBezTo>
                <a:cubicBezTo>
                  <a:pt x="917" y="7"/>
                  <a:pt x="917" y="7"/>
                  <a:pt x="917" y="7"/>
                </a:cubicBezTo>
                <a:cubicBezTo>
                  <a:pt x="921" y="8"/>
                  <a:pt x="926" y="8"/>
                  <a:pt x="930" y="9"/>
                </a:cubicBezTo>
                <a:cubicBezTo>
                  <a:pt x="932" y="10"/>
                  <a:pt x="934" y="10"/>
                  <a:pt x="936" y="10"/>
                </a:cubicBezTo>
                <a:cubicBezTo>
                  <a:pt x="936" y="10"/>
                  <a:pt x="936" y="10"/>
                  <a:pt x="936" y="10"/>
                </a:cubicBezTo>
                <a:cubicBezTo>
                  <a:pt x="956" y="14"/>
                  <a:pt x="956" y="14"/>
                  <a:pt x="956" y="14"/>
                </a:cubicBezTo>
                <a:cubicBezTo>
                  <a:pt x="975" y="18"/>
                  <a:pt x="975" y="18"/>
                  <a:pt x="975" y="18"/>
                </a:cubicBezTo>
                <a:cubicBezTo>
                  <a:pt x="977" y="18"/>
                  <a:pt x="978" y="18"/>
                  <a:pt x="979" y="19"/>
                </a:cubicBezTo>
                <a:cubicBezTo>
                  <a:pt x="984" y="20"/>
                  <a:pt x="989" y="21"/>
                  <a:pt x="994" y="22"/>
                </a:cubicBezTo>
                <a:cubicBezTo>
                  <a:pt x="995" y="22"/>
                  <a:pt x="995" y="22"/>
                  <a:pt x="995" y="22"/>
                </a:cubicBezTo>
                <a:cubicBezTo>
                  <a:pt x="998" y="23"/>
                  <a:pt x="1001" y="24"/>
                  <a:pt x="1005" y="25"/>
                </a:cubicBezTo>
                <a:cubicBezTo>
                  <a:pt x="1014" y="28"/>
                  <a:pt x="1023" y="30"/>
                  <a:pt x="1033" y="33"/>
                </a:cubicBezTo>
                <a:cubicBezTo>
                  <a:pt x="1066" y="44"/>
                  <a:pt x="1098" y="56"/>
                  <a:pt x="1129" y="72"/>
                </a:cubicBezTo>
                <a:cubicBezTo>
                  <a:pt x="1132" y="73"/>
                  <a:pt x="1134" y="76"/>
                  <a:pt x="1135" y="79"/>
                </a:cubicBezTo>
                <a:cubicBezTo>
                  <a:pt x="1136" y="82"/>
                  <a:pt x="1136" y="85"/>
                  <a:pt x="1135" y="89"/>
                </a:cubicBezTo>
                <a:cubicBezTo>
                  <a:pt x="1132" y="93"/>
                  <a:pt x="1128" y="96"/>
                  <a:pt x="1123" y="96"/>
                </a:cubicBezTo>
                <a:close/>
                <a:moveTo>
                  <a:pt x="752" y="30"/>
                </a:moveTo>
                <a:cubicBezTo>
                  <a:pt x="745" y="29"/>
                  <a:pt x="740" y="25"/>
                  <a:pt x="739" y="18"/>
                </a:cubicBezTo>
                <a:cubicBezTo>
                  <a:pt x="739" y="11"/>
                  <a:pt x="744" y="5"/>
                  <a:pt x="751" y="4"/>
                </a:cubicBezTo>
                <a:cubicBezTo>
                  <a:pt x="751" y="4"/>
                  <a:pt x="751" y="4"/>
                  <a:pt x="751" y="4"/>
                </a:cubicBezTo>
                <a:cubicBezTo>
                  <a:pt x="751" y="4"/>
                  <a:pt x="751" y="4"/>
                  <a:pt x="751" y="4"/>
                </a:cubicBezTo>
                <a:cubicBezTo>
                  <a:pt x="758" y="4"/>
                  <a:pt x="764" y="9"/>
                  <a:pt x="765" y="16"/>
                </a:cubicBezTo>
                <a:cubicBezTo>
                  <a:pt x="765" y="23"/>
                  <a:pt x="760" y="29"/>
                  <a:pt x="753" y="29"/>
                </a:cubicBezTo>
                <a:cubicBezTo>
                  <a:pt x="753" y="29"/>
                  <a:pt x="752" y="30"/>
                  <a:pt x="752" y="3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0">
            <a:extLst>
              <a:ext uri="{FF2B5EF4-FFF2-40B4-BE49-F238E27FC236}">
                <a16:creationId xmlns:a16="http://schemas.microsoft.com/office/drawing/2014/main" id="{376513CB-2322-4890-B2E2-59806EC62CCD}"/>
              </a:ext>
            </a:extLst>
          </p:cNvPr>
          <p:cNvSpPr>
            <a:spLocks/>
          </p:cNvSpPr>
          <p:nvPr/>
        </p:nvSpPr>
        <p:spPr bwMode="auto">
          <a:xfrm>
            <a:off x="3965514" y="4168775"/>
            <a:ext cx="5392420" cy="5371465"/>
          </a:xfrm>
          <a:custGeom>
            <a:avLst/>
            <a:gdLst>
              <a:gd name="T0" fmla="*/ 416 w 1542"/>
              <a:gd name="T1" fmla="*/ 1428 h 1536"/>
              <a:gd name="T2" fmla="*/ 372 w 1542"/>
              <a:gd name="T3" fmla="*/ 1395 h 1536"/>
              <a:gd name="T4" fmla="*/ 344 w 1542"/>
              <a:gd name="T5" fmla="*/ 1372 h 1536"/>
              <a:gd name="T6" fmla="*/ 317 w 1542"/>
              <a:gd name="T7" fmla="*/ 1347 h 1536"/>
              <a:gd name="T8" fmla="*/ 186 w 1542"/>
              <a:gd name="T9" fmla="*/ 1215 h 1536"/>
              <a:gd name="T10" fmla="*/ 165 w 1542"/>
              <a:gd name="T11" fmla="*/ 1192 h 1536"/>
              <a:gd name="T12" fmla="*/ 119 w 1542"/>
              <a:gd name="T13" fmla="*/ 1133 h 1536"/>
              <a:gd name="T14" fmla="*/ 12 w 1542"/>
              <a:gd name="T15" fmla="*/ 846 h 1536"/>
              <a:gd name="T16" fmla="*/ 298 w 1542"/>
              <a:gd name="T17" fmla="*/ 209 h 1536"/>
              <a:gd name="T18" fmla="*/ 337 w 1542"/>
              <a:gd name="T19" fmla="*/ 171 h 1536"/>
              <a:gd name="T20" fmla="*/ 365 w 1542"/>
              <a:gd name="T21" fmla="*/ 147 h 1536"/>
              <a:gd name="T22" fmla="*/ 394 w 1542"/>
              <a:gd name="T23" fmla="*/ 124 h 1536"/>
              <a:gd name="T24" fmla="*/ 826 w 1542"/>
              <a:gd name="T25" fmla="*/ 4 h 1536"/>
              <a:gd name="T26" fmla="*/ 862 w 1542"/>
              <a:gd name="T27" fmla="*/ 8 h 1536"/>
              <a:gd name="T28" fmla="*/ 899 w 1542"/>
              <a:gd name="T29" fmla="*/ 14 h 1536"/>
              <a:gd name="T30" fmla="*/ 944 w 1542"/>
              <a:gd name="T31" fmla="*/ 24 h 1536"/>
              <a:gd name="T32" fmla="*/ 1219 w 1542"/>
              <a:gd name="T33" fmla="*/ 179 h 1536"/>
              <a:gd name="T34" fmla="*/ 1363 w 1542"/>
              <a:gd name="T35" fmla="*/ 323 h 1536"/>
              <a:gd name="T36" fmla="*/ 1390 w 1542"/>
              <a:gd name="T37" fmla="*/ 354 h 1536"/>
              <a:gd name="T38" fmla="*/ 1418 w 1542"/>
              <a:gd name="T39" fmla="*/ 390 h 1536"/>
              <a:gd name="T40" fmla="*/ 1516 w 1542"/>
              <a:gd name="T41" fmla="*/ 947 h 1536"/>
              <a:gd name="T42" fmla="*/ 1356 w 1542"/>
              <a:gd name="T43" fmla="*/ 1185 h 1536"/>
              <a:gd name="T44" fmla="*/ 1506 w 1542"/>
              <a:gd name="T45" fmla="*/ 662 h 1536"/>
              <a:gd name="T46" fmla="*/ 1376 w 1542"/>
              <a:gd name="T47" fmla="*/ 376 h 1536"/>
              <a:gd name="T48" fmla="*/ 1345 w 1542"/>
              <a:gd name="T49" fmla="*/ 341 h 1536"/>
              <a:gd name="T50" fmla="*/ 1202 w 1542"/>
              <a:gd name="T51" fmla="*/ 198 h 1536"/>
              <a:gd name="T52" fmla="*/ 938 w 1542"/>
              <a:gd name="T53" fmla="*/ 49 h 1536"/>
              <a:gd name="T54" fmla="*/ 894 w 1542"/>
              <a:gd name="T55" fmla="*/ 39 h 1536"/>
              <a:gd name="T56" fmla="*/ 859 w 1542"/>
              <a:gd name="T57" fmla="*/ 33 h 1536"/>
              <a:gd name="T58" fmla="*/ 824 w 1542"/>
              <a:gd name="T59" fmla="*/ 29 h 1536"/>
              <a:gd name="T60" fmla="*/ 409 w 1542"/>
              <a:gd name="T61" fmla="*/ 145 h 1536"/>
              <a:gd name="T62" fmla="*/ 381 w 1542"/>
              <a:gd name="T63" fmla="*/ 167 h 1536"/>
              <a:gd name="T64" fmla="*/ 355 w 1542"/>
              <a:gd name="T65" fmla="*/ 189 h 1536"/>
              <a:gd name="T66" fmla="*/ 316 w 1542"/>
              <a:gd name="T67" fmla="*/ 227 h 1536"/>
              <a:gd name="T68" fmla="*/ 37 w 1542"/>
              <a:gd name="T69" fmla="*/ 843 h 1536"/>
              <a:gd name="T70" fmla="*/ 132 w 1542"/>
              <a:gd name="T71" fmla="*/ 1106 h 1536"/>
              <a:gd name="T72" fmla="*/ 171 w 1542"/>
              <a:gd name="T73" fmla="*/ 1160 h 1536"/>
              <a:gd name="T74" fmla="*/ 188 w 1542"/>
              <a:gd name="T75" fmla="*/ 1180 h 1536"/>
              <a:gd name="T76" fmla="*/ 220 w 1542"/>
              <a:gd name="T77" fmla="*/ 1214 h 1536"/>
              <a:gd name="T78" fmla="*/ 352 w 1542"/>
              <a:gd name="T79" fmla="*/ 1345 h 1536"/>
              <a:gd name="T80" fmla="*/ 385 w 1542"/>
              <a:gd name="T81" fmla="*/ 1373 h 1536"/>
              <a:gd name="T82" fmla="*/ 412 w 1542"/>
              <a:gd name="T83" fmla="*/ 1394 h 1536"/>
              <a:gd name="T84" fmla="*/ 832 w 1542"/>
              <a:gd name="T85" fmla="*/ 1508 h 1536"/>
              <a:gd name="T86" fmla="*/ 1003 w 1542"/>
              <a:gd name="T87" fmla="*/ 1467 h 1536"/>
              <a:gd name="T88" fmla="*/ 1066 w 1542"/>
              <a:gd name="T89" fmla="*/ 1437 h 1536"/>
              <a:gd name="T90" fmla="*/ 1097 w 1542"/>
              <a:gd name="T91" fmla="*/ 1420 h 1536"/>
              <a:gd name="T92" fmla="*/ 1309 w 1542"/>
              <a:gd name="T93" fmla="*/ 1233 h 1536"/>
              <a:gd name="T94" fmla="*/ 1291 w 1542"/>
              <a:gd name="T95" fmla="*/ 1287 h 1536"/>
              <a:gd name="T96" fmla="*/ 1107 w 1542"/>
              <a:gd name="T97" fmla="*/ 1443 h 1536"/>
              <a:gd name="T98" fmla="*/ 1050 w 1542"/>
              <a:gd name="T99" fmla="*/ 1474 h 1536"/>
              <a:gd name="T100" fmla="*/ 1011 w 1542"/>
              <a:gd name="T101" fmla="*/ 1491 h 1536"/>
              <a:gd name="T102" fmla="*/ 834 w 1542"/>
              <a:gd name="T103" fmla="*/ 153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2" h="1536">
                <a:moveTo>
                  <a:pt x="775" y="1536"/>
                </a:moveTo>
                <a:cubicBezTo>
                  <a:pt x="696" y="1536"/>
                  <a:pt x="618" y="1522"/>
                  <a:pt x="546" y="1494"/>
                </a:cubicBezTo>
                <a:cubicBezTo>
                  <a:pt x="500" y="1477"/>
                  <a:pt x="456" y="1454"/>
                  <a:pt x="416" y="1428"/>
                </a:cubicBezTo>
                <a:cubicBezTo>
                  <a:pt x="398" y="1415"/>
                  <a:pt x="398" y="1415"/>
                  <a:pt x="398" y="1415"/>
                </a:cubicBezTo>
                <a:cubicBezTo>
                  <a:pt x="394" y="1412"/>
                  <a:pt x="390" y="1410"/>
                  <a:pt x="386" y="1406"/>
                </a:cubicBezTo>
                <a:cubicBezTo>
                  <a:pt x="372" y="1395"/>
                  <a:pt x="372" y="1395"/>
                  <a:pt x="372" y="1395"/>
                </a:cubicBezTo>
                <a:cubicBezTo>
                  <a:pt x="371" y="1395"/>
                  <a:pt x="370" y="1394"/>
                  <a:pt x="369" y="1393"/>
                </a:cubicBezTo>
                <a:cubicBezTo>
                  <a:pt x="368" y="1392"/>
                  <a:pt x="366" y="1391"/>
                  <a:pt x="364" y="1390"/>
                </a:cubicBezTo>
                <a:cubicBezTo>
                  <a:pt x="344" y="1372"/>
                  <a:pt x="344" y="1372"/>
                  <a:pt x="344" y="1372"/>
                </a:cubicBezTo>
                <a:cubicBezTo>
                  <a:pt x="341" y="1369"/>
                  <a:pt x="338" y="1366"/>
                  <a:pt x="335" y="1364"/>
                </a:cubicBezTo>
                <a:cubicBezTo>
                  <a:pt x="333" y="1362"/>
                  <a:pt x="332" y="1361"/>
                  <a:pt x="330" y="1359"/>
                </a:cubicBezTo>
                <a:cubicBezTo>
                  <a:pt x="317" y="1347"/>
                  <a:pt x="317" y="1347"/>
                  <a:pt x="317" y="1347"/>
                </a:cubicBezTo>
                <a:cubicBezTo>
                  <a:pt x="304" y="1334"/>
                  <a:pt x="304" y="1334"/>
                  <a:pt x="304" y="1334"/>
                </a:cubicBezTo>
                <a:cubicBezTo>
                  <a:pt x="203" y="1232"/>
                  <a:pt x="203" y="1232"/>
                  <a:pt x="203" y="1232"/>
                </a:cubicBezTo>
                <a:cubicBezTo>
                  <a:pt x="197" y="1227"/>
                  <a:pt x="191" y="1221"/>
                  <a:pt x="186" y="1215"/>
                </a:cubicBezTo>
                <a:cubicBezTo>
                  <a:pt x="183" y="1212"/>
                  <a:pt x="180" y="1209"/>
                  <a:pt x="178" y="1206"/>
                </a:cubicBezTo>
                <a:cubicBezTo>
                  <a:pt x="175" y="1203"/>
                  <a:pt x="172" y="1200"/>
                  <a:pt x="169" y="1197"/>
                </a:cubicBezTo>
                <a:cubicBezTo>
                  <a:pt x="168" y="1195"/>
                  <a:pt x="167" y="1194"/>
                  <a:pt x="165" y="1192"/>
                </a:cubicBezTo>
                <a:cubicBezTo>
                  <a:pt x="151" y="1176"/>
                  <a:pt x="151" y="1176"/>
                  <a:pt x="151" y="1176"/>
                </a:cubicBezTo>
                <a:cubicBezTo>
                  <a:pt x="144" y="1167"/>
                  <a:pt x="138" y="1158"/>
                  <a:pt x="131" y="1150"/>
                </a:cubicBezTo>
                <a:cubicBezTo>
                  <a:pt x="119" y="1133"/>
                  <a:pt x="119" y="1133"/>
                  <a:pt x="119" y="1133"/>
                </a:cubicBezTo>
                <a:cubicBezTo>
                  <a:pt x="116" y="1128"/>
                  <a:pt x="113" y="1124"/>
                  <a:pt x="110" y="1119"/>
                </a:cubicBezTo>
                <a:cubicBezTo>
                  <a:pt x="84" y="1078"/>
                  <a:pt x="62" y="1034"/>
                  <a:pt x="46" y="988"/>
                </a:cubicBezTo>
                <a:cubicBezTo>
                  <a:pt x="29" y="944"/>
                  <a:pt x="18" y="896"/>
                  <a:pt x="12" y="846"/>
                </a:cubicBezTo>
                <a:cubicBezTo>
                  <a:pt x="0" y="750"/>
                  <a:pt x="11" y="650"/>
                  <a:pt x="43" y="557"/>
                </a:cubicBezTo>
                <a:cubicBezTo>
                  <a:pt x="74" y="465"/>
                  <a:pt x="128" y="380"/>
                  <a:pt x="197" y="311"/>
                </a:cubicBezTo>
                <a:cubicBezTo>
                  <a:pt x="298" y="209"/>
                  <a:pt x="298" y="209"/>
                  <a:pt x="298" y="209"/>
                </a:cubicBezTo>
                <a:cubicBezTo>
                  <a:pt x="301" y="206"/>
                  <a:pt x="304" y="204"/>
                  <a:pt x="306" y="201"/>
                </a:cubicBezTo>
                <a:cubicBezTo>
                  <a:pt x="312" y="195"/>
                  <a:pt x="318" y="189"/>
                  <a:pt x="324" y="183"/>
                </a:cubicBezTo>
                <a:cubicBezTo>
                  <a:pt x="337" y="171"/>
                  <a:pt x="337" y="171"/>
                  <a:pt x="337" y="171"/>
                </a:cubicBezTo>
                <a:cubicBezTo>
                  <a:pt x="340" y="168"/>
                  <a:pt x="343" y="166"/>
                  <a:pt x="346" y="163"/>
                </a:cubicBezTo>
                <a:cubicBezTo>
                  <a:pt x="348" y="162"/>
                  <a:pt x="350" y="160"/>
                  <a:pt x="351" y="159"/>
                </a:cubicBezTo>
                <a:cubicBezTo>
                  <a:pt x="365" y="147"/>
                  <a:pt x="365" y="147"/>
                  <a:pt x="365" y="147"/>
                </a:cubicBezTo>
                <a:cubicBezTo>
                  <a:pt x="379" y="136"/>
                  <a:pt x="379" y="136"/>
                  <a:pt x="379" y="136"/>
                </a:cubicBezTo>
                <a:cubicBezTo>
                  <a:pt x="381" y="134"/>
                  <a:pt x="383" y="133"/>
                  <a:pt x="384" y="132"/>
                </a:cubicBezTo>
                <a:cubicBezTo>
                  <a:pt x="388" y="129"/>
                  <a:pt x="391" y="127"/>
                  <a:pt x="394" y="124"/>
                </a:cubicBezTo>
                <a:cubicBezTo>
                  <a:pt x="409" y="114"/>
                  <a:pt x="409" y="114"/>
                  <a:pt x="409" y="114"/>
                </a:cubicBezTo>
                <a:cubicBezTo>
                  <a:pt x="488" y="60"/>
                  <a:pt x="581" y="23"/>
                  <a:pt x="680" y="8"/>
                </a:cubicBezTo>
                <a:cubicBezTo>
                  <a:pt x="727" y="1"/>
                  <a:pt x="777" y="0"/>
                  <a:pt x="826" y="4"/>
                </a:cubicBezTo>
                <a:cubicBezTo>
                  <a:pt x="835" y="4"/>
                  <a:pt x="835" y="4"/>
                  <a:pt x="835" y="4"/>
                </a:cubicBezTo>
                <a:cubicBezTo>
                  <a:pt x="837" y="5"/>
                  <a:pt x="839" y="5"/>
                  <a:pt x="841" y="5"/>
                </a:cubicBezTo>
                <a:cubicBezTo>
                  <a:pt x="862" y="8"/>
                  <a:pt x="862" y="8"/>
                  <a:pt x="862" y="8"/>
                </a:cubicBezTo>
                <a:cubicBezTo>
                  <a:pt x="866" y="8"/>
                  <a:pt x="870" y="9"/>
                  <a:pt x="874" y="9"/>
                </a:cubicBezTo>
                <a:cubicBezTo>
                  <a:pt x="876" y="10"/>
                  <a:pt x="878" y="10"/>
                  <a:pt x="880" y="10"/>
                </a:cubicBezTo>
                <a:cubicBezTo>
                  <a:pt x="899" y="14"/>
                  <a:pt x="899" y="14"/>
                  <a:pt x="899" y="14"/>
                </a:cubicBezTo>
                <a:cubicBezTo>
                  <a:pt x="921" y="18"/>
                  <a:pt x="921" y="18"/>
                  <a:pt x="921" y="18"/>
                </a:cubicBezTo>
                <a:cubicBezTo>
                  <a:pt x="925" y="19"/>
                  <a:pt x="930" y="20"/>
                  <a:pt x="935" y="22"/>
                </a:cubicBezTo>
                <a:cubicBezTo>
                  <a:pt x="938" y="23"/>
                  <a:pt x="941" y="23"/>
                  <a:pt x="944" y="24"/>
                </a:cubicBezTo>
                <a:cubicBezTo>
                  <a:pt x="952" y="27"/>
                  <a:pt x="961" y="29"/>
                  <a:pt x="970" y="32"/>
                </a:cubicBezTo>
                <a:cubicBezTo>
                  <a:pt x="1016" y="46"/>
                  <a:pt x="1061" y="66"/>
                  <a:pt x="1103" y="91"/>
                </a:cubicBezTo>
                <a:cubicBezTo>
                  <a:pt x="1145" y="116"/>
                  <a:pt x="1184" y="146"/>
                  <a:pt x="1219" y="179"/>
                </a:cubicBezTo>
                <a:cubicBezTo>
                  <a:pt x="1232" y="192"/>
                  <a:pt x="1232" y="192"/>
                  <a:pt x="1232" y="192"/>
                </a:cubicBezTo>
                <a:cubicBezTo>
                  <a:pt x="1347" y="306"/>
                  <a:pt x="1347" y="306"/>
                  <a:pt x="1347" y="306"/>
                </a:cubicBezTo>
                <a:cubicBezTo>
                  <a:pt x="1353" y="312"/>
                  <a:pt x="1358" y="318"/>
                  <a:pt x="1363" y="323"/>
                </a:cubicBezTo>
                <a:cubicBezTo>
                  <a:pt x="1366" y="326"/>
                  <a:pt x="1369" y="329"/>
                  <a:pt x="1372" y="332"/>
                </a:cubicBezTo>
                <a:cubicBezTo>
                  <a:pt x="1372" y="333"/>
                  <a:pt x="1372" y="333"/>
                  <a:pt x="1372" y="333"/>
                </a:cubicBezTo>
                <a:cubicBezTo>
                  <a:pt x="1378" y="340"/>
                  <a:pt x="1384" y="347"/>
                  <a:pt x="1390" y="354"/>
                </a:cubicBezTo>
                <a:cubicBezTo>
                  <a:pt x="1396" y="361"/>
                  <a:pt x="1396" y="361"/>
                  <a:pt x="1396" y="361"/>
                </a:cubicBezTo>
                <a:cubicBezTo>
                  <a:pt x="1399" y="364"/>
                  <a:pt x="1401" y="367"/>
                  <a:pt x="1404" y="371"/>
                </a:cubicBezTo>
                <a:cubicBezTo>
                  <a:pt x="1409" y="377"/>
                  <a:pt x="1414" y="383"/>
                  <a:pt x="1418" y="390"/>
                </a:cubicBezTo>
                <a:cubicBezTo>
                  <a:pt x="1476" y="470"/>
                  <a:pt x="1515" y="562"/>
                  <a:pt x="1531" y="657"/>
                </a:cubicBezTo>
                <a:cubicBezTo>
                  <a:pt x="1539" y="707"/>
                  <a:pt x="1542" y="756"/>
                  <a:pt x="1540" y="803"/>
                </a:cubicBezTo>
                <a:cubicBezTo>
                  <a:pt x="1537" y="852"/>
                  <a:pt x="1529" y="901"/>
                  <a:pt x="1516" y="947"/>
                </a:cubicBezTo>
                <a:cubicBezTo>
                  <a:pt x="1489" y="1040"/>
                  <a:pt x="1441" y="1128"/>
                  <a:pt x="1375" y="1202"/>
                </a:cubicBezTo>
                <a:cubicBezTo>
                  <a:pt x="1370" y="1207"/>
                  <a:pt x="1362" y="1207"/>
                  <a:pt x="1357" y="1203"/>
                </a:cubicBezTo>
                <a:cubicBezTo>
                  <a:pt x="1352" y="1198"/>
                  <a:pt x="1351" y="1190"/>
                  <a:pt x="1356" y="1185"/>
                </a:cubicBezTo>
                <a:cubicBezTo>
                  <a:pt x="1419" y="1114"/>
                  <a:pt x="1466" y="1030"/>
                  <a:pt x="1491" y="940"/>
                </a:cubicBezTo>
                <a:cubicBezTo>
                  <a:pt x="1504" y="895"/>
                  <a:pt x="1512" y="849"/>
                  <a:pt x="1514" y="802"/>
                </a:cubicBezTo>
                <a:cubicBezTo>
                  <a:pt x="1517" y="756"/>
                  <a:pt x="1514" y="709"/>
                  <a:pt x="1506" y="662"/>
                </a:cubicBezTo>
                <a:cubicBezTo>
                  <a:pt x="1491" y="570"/>
                  <a:pt x="1453" y="481"/>
                  <a:pt x="1398" y="404"/>
                </a:cubicBezTo>
                <a:cubicBezTo>
                  <a:pt x="1393" y="398"/>
                  <a:pt x="1389" y="392"/>
                  <a:pt x="1384" y="386"/>
                </a:cubicBezTo>
                <a:cubicBezTo>
                  <a:pt x="1381" y="383"/>
                  <a:pt x="1379" y="380"/>
                  <a:pt x="1376" y="376"/>
                </a:cubicBezTo>
                <a:cubicBezTo>
                  <a:pt x="1371" y="370"/>
                  <a:pt x="1371" y="370"/>
                  <a:pt x="1371" y="370"/>
                </a:cubicBezTo>
                <a:cubicBezTo>
                  <a:pt x="1365" y="363"/>
                  <a:pt x="1359" y="356"/>
                  <a:pt x="1353" y="350"/>
                </a:cubicBezTo>
                <a:cubicBezTo>
                  <a:pt x="1351" y="347"/>
                  <a:pt x="1348" y="344"/>
                  <a:pt x="1345" y="341"/>
                </a:cubicBezTo>
                <a:cubicBezTo>
                  <a:pt x="1340" y="335"/>
                  <a:pt x="1334" y="330"/>
                  <a:pt x="1329" y="324"/>
                </a:cubicBezTo>
                <a:cubicBezTo>
                  <a:pt x="1215" y="210"/>
                  <a:pt x="1215" y="210"/>
                  <a:pt x="1215" y="210"/>
                </a:cubicBezTo>
                <a:cubicBezTo>
                  <a:pt x="1202" y="198"/>
                  <a:pt x="1202" y="198"/>
                  <a:pt x="1202" y="198"/>
                </a:cubicBezTo>
                <a:cubicBezTo>
                  <a:pt x="1168" y="165"/>
                  <a:pt x="1130" y="137"/>
                  <a:pt x="1090" y="113"/>
                </a:cubicBezTo>
                <a:cubicBezTo>
                  <a:pt x="1050" y="89"/>
                  <a:pt x="1006" y="70"/>
                  <a:pt x="962" y="56"/>
                </a:cubicBezTo>
                <a:cubicBezTo>
                  <a:pt x="954" y="53"/>
                  <a:pt x="946" y="51"/>
                  <a:pt x="938" y="49"/>
                </a:cubicBezTo>
                <a:cubicBezTo>
                  <a:pt x="934" y="48"/>
                  <a:pt x="931" y="47"/>
                  <a:pt x="928" y="46"/>
                </a:cubicBezTo>
                <a:cubicBezTo>
                  <a:pt x="923" y="45"/>
                  <a:pt x="919" y="44"/>
                  <a:pt x="915" y="43"/>
                </a:cubicBezTo>
                <a:cubicBezTo>
                  <a:pt x="894" y="39"/>
                  <a:pt x="894" y="39"/>
                  <a:pt x="894" y="39"/>
                </a:cubicBezTo>
                <a:cubicBezTo>
                  <a:pt x="876" y="36"/>
                  <a:pt x="876" y="36"/>
                  <a:pt x="876" y="36"/>
                </a:cubicBezTo>
                <a:cubicBezTo>
                  <a:pt x="874" y="35"/>
                  <a:pt x="872" y="35"/>
                  <a:pt x="870" y="35"/>
                </a:cubicBezTo>
                <a:cubicBezTo>
                  <a:pt x="866" y="34"/>
                  <a:pt x="863" y="33"/>
                  <a:pt x="859" y="33"/>
                </a:cubicBezTo>
                <a:cubicBezTo>
                  <a:pt x="838" y="30"/>
                  <a:pt x="838" y="30"/>
                  <a:pt x="838" y="30"/>
                </a:cubicBezTo>
                <a:cubicBezTo>
                  <a:pt x="836" y="30"/>
                  <a:pt x="834" y="30"/>
                  <a:pt x="833" y="30"/>
                </a:cubicBezTo>
                <a:cubicBezTo>
                  <a:pt x="824" y="29"/>
                  <a:pt x="824" y="29"/>
                  <a:pt x="824" y="29"/>
                </a:cubicBezTo>
                <a:cubicBezTo>
                  <a:pt x="777" y="25"/>
                  <a:pt x="729" y="27"/>
                  <a:pt x="683" y="34"/>
                </a:cubicBezTo>
                <a:cubicBezTo>
                  <a:pt x="589" y="48"/>
                  <a:pt x="499" y="83"/>
                  <a:pt x="424" y="135"/>
                </a:cubicBezTo>
                <a:cubicBezTo>
                  <a:pt x="409" y="145"/>
                  <a:pt x="409" y="145"/>
                  <a:pt x="409" y="145"/>
                </a:cubicBezTo>
                <a:cubicBezTo>
                  <a:pt x="406" y="147"/>
                  <a:pt x="403" y="150"/>
                  <a:pt x="400" y="152"/>
                </a:cubicBezTo>
                <a:cubicBezTo>
                  <a:pt x="398" y="153"/>
                  <a:pt x="397" y="155"/>
                  <a:pt x="395" y="156"/>
                </a:cubicBezTo>
                <a:cubicBezTo>
                  <a:pt x="381" y="167"/>
                  <a:pt x="381" y="167"/>
                  <a:pt x="381" y="167"/>
                </a:cubicBezTo>
                <a:cubicBezTo>
                  <a:pt x="368" y="178"/>
                  <a:pt x="368" y="178"/>
                  <a:pt x="368" y="178"/>
                </a:cubicBezTo>
                <a:cubicBezTo>
                  <a:pt x="366" y="180"/>
                  <a:pt x="365" y="181"/>
                  <a:pt x="363" y="182"/>
                </a:cubicBezTo>
                <a:cubicBezTo>
                  <a:pt x="360" y="185"/>
                  <a:pt x="357" y="187"/>
                  <a:pt x="355" y="189"/>
                </a:cubicBezTo>
                <a:cubicBezTo>
                  <a:pt x="342" y="202"/>
                  <a:pt x="342" y="202"/>
                  <a:pt x="342" y="202"/>
                </a:cubicBezTo>
                <a:cubicBezTo>
                  <a:pt x="336" y="208"/>
                  <a:pt x="330" y="214"/>
                  <a:pt x="324" y="219"/>
                </a:cubicBezTo>
                <a:cubicBezTo>
                  <a:pt x="322" y="222"/>
                  <a:pt x="319" y="224"/>
                  <a:pt x="316" y="227"/>
                </a:cubicBezTo>
                <a:cubicBezTo>
                  <a:pt x="215" y="329"/>
                  <a:pt x="215" y="329"/>
                  <a:pt x="215" y="329"/>
                </a:cubicBezTo>
                <a:cubicBezTo>
                  <a:pt x="148" y="395"/>
                  <a:pt x="97" y="477"/>
                  <a:pt x="67" y="565"/>
                </a:cubicBezTo>
                <a:cubicBezTo>
                  <a:pt x="36" y="655"/>
                  <a:pt x="26" y="751"/>
                  <a:pt x="37" y="843"/>
                </a:cubicBezTo>
                <a:cubicBezTo>
                  <a:pt x="43" y="891"/>
                  <a:pt x="54" y="937"/>
                  <a:pt x="69" y="979"/>
                </a:cubicBezTo>
                <a:cubicBezTo>
                  <a:pt x="85" y="1024"/>
                  <a:pt x="106" y="1066"/>
                  <a:pt x="132" y="1105"/>
                </a:cubicBezTo>
                <a:cubicBezTo>
                  <a:pt x="132" y="1106"/>
                  <a:pt x="132" y="1106"/>
                  <a:pt x="132" y="1106"/>
                </a:cubicBezTo>
                <a:cubicBezTo>
                  <a:pt x="134" y="1110"/>
                  <a:pt x="137" y="1114"/>
                  <a:pt x="140" y="1118"/>
                </a:cubicBezTo>
                <a:cubicBezTo>
                  <a:pt x="152" y="1135"/>
                  <a:pt x="152" y="1135"/>
                  <a:pt x="152" y="1135"/>
                </a:cubicBezTo>
                <a:cubicBezTo>
                  <a:pt x="158" y="1143"/>
                  <a:pt x="165" y="1152"/>
                  <a:pt x="171" y="1160"/>
                </a:cubicBezTo>
                <a:cubicBezTo>
                  <a:pt x="173" y="1162"/>
                  <a:pt x="173" y="1162"/>
                  <a:pt x="173" y="1162"/>
                </a:cubicBezTo>
                <a:cubicBezTo>
                  <a:pt x="184" y="1176"/>
                  <a:pt x="184" y="1176"/>
                  <a:pt x="184" y="1176"/>
                </a:cubicBezTo>
                <a:cubicBezTo>
                  <a:pt x="186" y="1177"/>
                  <a:pt x="187" y="1179"/>
                  <a:pt x="188" y="1180"/>
                </a:cubicBezTo>
                <a:cubicBezTo>
                  <a:pt x="191" y="1183"/>
                  <a:pt x="193" y="1186"/>
                  <a:pt x="196" y="1188"/>
                </a:cubicBezTo>
                <a:cubicBezTo>
                  <a:pt x="199" y="1192"/>
                  <a:pt x="202" y="1195"/>
                  <a:pt x="205" y="1198"/>
                </a:cubicBezTo>
                <a:cubicBezTo>
                  <a:pt x="210" y="1203"/>
                  <a:pt x="215" y="1209"/>
                  <a:pt x="220" y="1214"/>
                </a:cubicBezTo>
                <a:cubicBezTo>
                  <a:pt x="335" y="1329"/>
                  <a:pt x="335" y="1329"/>
                  <a:pt x="335" y="1329"/>
                </a:cubicBezTo>
                <a:cubicBezTo>
                  <a:pt x="348" y="1341"/>
                  <a:pt x="348" y="1341"/>
                  <a:pt x="348" y="1341"/>
                </a:cubicBezTo>
                <a:cubicBezTo>
                  <a:pt x="349" y="1342"/>
                  <a:pt x="351" y="1344"/>
                  <a:pt x="352" y="1345"/>
                </a:cubicBezTo>
                <a:cubicBezTo>
                  <a:pt x="355" y="1348"/>
                  <a:pt x="357" y="1350"/>
                  <a:pt x="360" y="1352"/>
                </a:cubicBezTo>
                <a:cubicBezTo>
                  <a:pt x="381" y="1370"/>
                  <a:pt x="381" y="1370"/>
                  <a:pt x="381" y="1370"/>
                </a:cubicBezTo>
                <a:cubicBezTo>
                  <a:pt x="382" y="1371"/>
                  <a:pt x="383" y="1372"/>
                  <a:pt x="385" y="1373"/>
                </a:cubicBezTo>
                <a:cubicBezTo>
                  <a:pt x="386" y="1374"/>
                  <a:pt x="386" y="1375"/>
                  <a:pt x="387" y="1375"/>
                </a:cubicBezTo>
                <a:cubicBezTo>
                  <a:pt x="401" y="1386"/>
                  <a:pt x="401" y="1386"/>
                  <a:pt x="401" y="1386"/>
                </a:cubicBezTo>
                <a:cubicBezTo>
                  <a:pt x="405" y="1389"/>
                  <a:pt x="409" y="1392"/>
                  <a:pt x="412" y="1394"/>
                </a:cubicBezTo>
                <a:cubicBezTo>
                  <a:pt x="430" y="1407"/>
                  <a:pt x="430" y="1407"/>
                  <a:pt x="430" y="1407"/>
                </a:cubicBezTo>
                <a:cubicBezTo>
                  <a:pt x="468" y="1432"/>
                  <a:pt x="510" y="1454"/>
                  <a:pt x="555" y="1470"/>
                </a:cubicBezTo>
                <a:cubicBezTo>
                  <a:pt x="641" y="1503"/>
                  <a:pt x="737" y="1516"/>
                  <a:pt x="832" y="1508"/>
                </a:cubicBezTo>
                <a:cubicBezTo>
                  <a:pt x="878" y="1503"/>
                  <a:pt x="924" y="1494"/>
                  <a:pt x="969" y="1479"/>
                </a:cubicBezTo>
                <a:cubicBezTo>
                  <a:pt x="977" y="1476"/>
                  <a:pt x="985" y="1473"/>
                  <a:pt x="993" y="1470"/>
                </a:cubicBezTo>
                <a:cubicBezTo>
                  <a:pt x="996" y="1469"/>
                  <a:pt x="999" y="1468"/>
                  <a:pt x="1003" y="1467"/>
                </a:cubicBezTo>
                <a:cubicBezTo>
                  <a:pt x="1007" y="1465"/>
                  <a:pt x="1011" y="1464"/>
                  <a:pt x="1015" y="1462"/>
                </a:cubicBezTo>
                <a:cubicBezTo>
                  <a:pt x="1039" y="1451"/>
                  <a:pt x="1039" y="1451"/>
                  <a:pt x="1039" y="1451"/>
                </a:cubicBezTo>
                <a:cubicBezTo>
                  <a:pt x="1048" y="1447"/>
                  <a:pt x="1057" y="1442"/>
                  <a:pt x="1066" y="1437"/>
                </a:cubicBezTo>
                <a:cubicBezTo>
                  <a:pt x="1089" y="1424"/>
                  <a:pt x="1089" y="1424"/>
                  <a:pt x="1089" y="1424"/>
                </a:cubicBezTo>
                <a:cubicBezTo>
                  <a:pt x="1091" y="1424"/>
                  <a:pt x="1092" y="1423"/>
                  <a:pt x="1094" y="1422"/>
                </a:cubicBezTo>
                <a:cubicBezTo>
                  <a:pt x="1097" y="1420"/>
                  <a:pt x="1097" y="1420"/>
                  <a:pt x="1097" y="1420"/>
                </a:cubicBezTo>
                <a:cubicBezTo>
                  <a:pt x="1137" y="1396"/>
                  <a:pt x="1174" y="1367"/>
                  <a:pt x="1208" y="1334"/>
                </a:cubicBezTo>
                <a:cubicBezTo>
                  <a:pt x="1230" y="1312"/>
                  <a:pt x="1252" y="1290"/>
                  <a:pt x="1273" y="1269"/>
                </a:cubicBezTo>
                <a:cubicBezTo>
                  <a:pt x="1285" y="1257"/>
                  <a:pt x="1297" y="1245"/>
                  <a:pt x="1309" y="1233"/>
                </a:cubicBezTo>
                <a:cubicBezTo>
                  <a:pt x="1314" y="1228"/>
                  <a:pt x="1322" y="1228"/>
                  <a:pt x="1327" y="1233"/>
                </a:cubicBezTo>
                <a:cubicBezTo>
                  <a:pt x="1332" y="1238"/>
                  <a:pt x="1332" y="1246"/>
                  <a:pt x="1327" y="1251"/>
                </a:cubicBezTo>
                <a:cubicBezTo>
                  <a:pt x="1315" y="1263"/>
                  <a:pt x="1303" y="1275"/>
                  <a:pt x="1291" y="1287"/>
                </a:cubicBezTo>
                <a:cubicBezTo>
                  <a:pt x="1270" y="1308"/>
                  <a:pt x="1248" y="1330"/>
                  <a:pt x="1225" y="1352"/>
                </a:cubicBezTo>
                <a:cubicBezTo>
                  <a:pt x="1190" y="1386"/>
                  <a:pt x="1151" y="1416"/>
                  <a:pt x="1110" y="1442"/>
                </a:cubicBezTo>
                <a:cubicBezTo>
                  <a:pt x="1107" y="1443"/>
                  <a:pt x="1107" y="1443"/>
                  <a:pt x="1107" y="1443"/>
                </a:cubicBezTo>
                <a:cubicBezTo>
                  <a:pt x="1106" y="1444"/>
                  <a:pt x="1104" y="1446"/>
                  <a:pt x="1102" y="1447"/>
                </a:cubicBezTo>
                <a:cubicBezTo>
                  <a:pt x="1078" y="1460"/>
                  <a:pt x="1078" y="1460"/>
                  <a:pt x="1078" y="1460"/>
                </a:cubicBezTo>
                <a:cubicBezTo>
                  <a:pt x="1069" y="1465"/>
                  <a:pt x="1059" y="1470"/>
                  <a:pt x="1050" y="1474"/>
                </a:cubicBezTo>
                <a:cubicBezTo>
                  <a:pt x="1045" y="1476"/>
                  <a:pt x="1045" y="1476"/>
                  <a:pt x="1045" y="1476"/>
                </a:cubicBezTo>
                <a:cubicBezTo>
                  <a:pt x="1025" y="1485"/>
                  <a:pt x="1025" y="1485"/>
                  <a:pt x="1025" y="1485"/>
                </a:cubicBezTo>
                <a:cubicBezTo>
                  <a:pt x="1021" y="1487"/>
                  <a:pt x="1016" y="1489"/>
                  <a:pt x="1011" y="1491"/>
                </a:cubicBezTo>
                <a:cubicBezTo>
                  <a:pt x="1008" y="1492"/>
                  <a:pt x="1005" y="1493"/>
                  <a:pt x="1002" y="1494"/>
                </a:cubicBezTo>
                <a:cubicBezTo>
                  <a:pt x="994" y="1497"/>
                  <a:pt x="986" y="1500"/>
                  <a:pt x="977" y="1503"/>
                </a:cubicBezTo>
                <a:cubicBezTo>
                  <a:pt x="930" y="1518"/>
                  <a:pt x="882" y="1528"/>
                  <a:pt x="834" y="1533"/>
                </a:cubicBezTo>
                <a:cubicBezTo>
                  <a:pt x="814" y="1535"/>
                  <a:pt x="795" y="1536"/>
                  <a:pt x="775" y="15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41">
            <a:extLst>
              <a:ext uri="{FF2B5EF4-FFF2-40B4-BE49-F238E27FC236}">
                <a16:creationId xmlns:a16="http://schemas.microsoft.com/office/drawing/2014/main" id="{624C7793-5765-4971-A601-E5B1655CC2D6}"/>
              </a:ext>
            </a:extLst>
          </p:cNvPr>
          <p:cNvSpPr>
            <a:spLocks noEditPoints="1"/>
          </p:cNvSpPr>
          <p:nvPr/>
        </p:nvSpPr>
        <p:spPr bwMode="auto">
          <a:xfrm>
            <a:off x="4180303" y="4357370"/>
            <a:ext cx="4983798" cy="4994275"/>
          </a:xfrm>
          <a:custGeom>
            <a:avLst/>
            <a:gdLst>
              <a:gd name="T0" fmla="*/ 766 w 1426"/>
              <a:gd name="T1" fmla="*/ 1400 h 1428"/>
              <a:gd name="T2" fmla="*/ 922 w 1426"/>
              <a:gd name="T3" fmla="*/ 1363 h 1428"/>
              <a:gd name="T4" fmla="*/ 946 w 1426"/>
              <a:gd name="T5" fmla="*/ 1380 h 1428"/>
              <a:gd name="T6" fmla="*/ 864 w 1426"/>
              <a:gd name="T7" fmla="*/ 1408 h 1428"/>
              <a:gd name="T8" fmla="*/ 563 w 1426"/>
              <a:gd name="T9" fmla="*/ 1408 h 1428"/>
              <a:gd name="T10" fmla="*/ 580 w 1426"/>
              <a:gd name="T11" fmla="*/ 1400 h 1428"/>
              <a:gd name="T12" fmla="*/ 443 w 1426"/>
              <a:gd name="T13" fmla="*/ 1363 h 1428"/>
              <a:gd name="T14" fmla="*/ 344 w 1426"/>
              <a:gd name="T15" fmla="*/ 1299 h 1428"/>
              <a:gd name="T16" fmla="*/ 306 w 1426"/>
              <a:gd name="T17" fmla="*/ 1266 h 1428"/>
              <a:gd name="T18" fmla="*/ 260 w 1426"/>
              <a:gd name="T19" fmla="*/ 1184 h 1428"/>
              <a:gd name="T20" fmla="*/ 354 w 1426"/>
              <a:gd name="T21" fmla="*/ 1274 h 1428"/>
              <a:gd name="T22" fmla="*/ 386 w 1426"/>
              <a:gd name="T23" fmla="*/ 1298 h 1428"/>
              <a:gd name="T24" fmla="*/ 539 w 1426"/>
              <a:gd name="T25" fmla="*/ 1388 h 1428"/>
              <a:gd name="T26" fmla="*/ 980 w 1426"/>
              <a:gd name="T27" fmla="*/ 1337 h 1428"/>
              <a:gd name="T28" fmla="*/ 1006 w 1426"/>
              <a:gd name="T29" fmla="*/ 1336 h 1428"/>
              <a:gd name="T30" fmla="*/ 1228 w 1426"/>
              <a:gd name="T31" fmla="*/ 1140 h 1428"/>
              <a:gd name="T32" fmla="*/ 221 w 1426"/>
              <a:gd name="T33" fmla="*/ 1176 h 1428"/>
              <a:gd name="T34" fmla="*/ 191 w 1426"/>
              <a:gd name="T35" fmla="*/ 1146 h 1428"/>
              <a:gd name="T36" fmla="*/ 145 w 1426"/>
              <a:gd name="T37" fmla="*/ 1103 h 1428"/>
              <a:gd name="T38" fmla="*/ 114 w 1426"/>
              <a:gd name="T39" fmla="*/ 1064 h 1428"/>
              <a:gd name="T40" fmla="*/ 15 w 1426"/>
              <a:gd name="T41" fmla="*/ 844 h 1428"/>
              <a:gd name="T42" fmla="*/ 116 w 1426"/>
              <a:gd name="T43" fmla="*/ 1023 h 1428"/>
              <a:gd name="T44" fmla="*/ 164 w 1426"/>
              <a:gd name="T45" fmla="*/ 1086 h 1428"/>
              <a:gd name="T46" fmla="*/ 200 w 1426"/>
              <a:gd name="T47" fmla="*/ 1124 h 1428"/>
              <a:gd name="T48" fmla="*/ 1306 w 1426"/>
              <a:gd name="T49" fmla="*/ 1029 h 1428"/>
              <a:gd name="T50" fmla="*/ 1274 w 1426"/>
              <a:gd name="T51" fmla="*/ 1111 h 1428"/>
              <a:gd name="T52" fmla="*/ 1327 w 1426"/>
              <a:gd name="T53" fmla="*/ 994 h 1428"/>
              <a:gd name="T54" fmla="*/ 1349 w 1426"/>
              <a:gd name="T55" fmla="*/ 1006 h 1428"/>
              <a:gd name="T56" fmla="*/ 1378 w 1426"/>
              <a:gd name="T57" fmla="*/ 872 h 1428"/>
              <a:gd name="T58" fmla="*/ 1405 w 1426"/>
              <a:gd name="T59" fmla="*/ 618 h 1428"/>
              <a:gd name="T60" fmla="*/ 1369 w 1426"/>
              <a:gd name="T61" fmla="*/ 967 h 1428"/>
              <a:gd name="T62" fmla="*/ 7 w 1426"/>
              <a:gd name="T63" fmla="*/ 801 h 1428"/>
              <a:gd name="T64" fmla="*/ 21 w 1426"/>
              <a:gd name="T65" fmla="*/ 812 h 1428"/>
              <a:gd name="T66" fmla="*/ 2 w 1426"/>
              <a:gd name="T67" fmla="*/ 672 h 1428"/>
              <a:gd name="T68" fmla="*/ 98 w 1426"/>
              <a:gd name="T69" fmla="*/ 437 h 1428"/>
              <a:gd name="T70" fmla="*/ 16 w 1426"/>
              <a:gd name="T71" fmla="*/ 770 h 1428"/>
              <a:gd name="T72" fmla="*/ 1410 w 1426"/>
              <a:gd name="T73" fmla="*/ 596 h 1428"/>
              <a:gd name="T74" fmla="*/ 1293 w 1426"/>
              <a:gd name="T75" fmla="*/ 382 h 1428"/>
              <a:gd name="T76" fmla="*/ 1253 w 1426"/>
              <a:gd name="T77" fmla="*/ 332 h 1428"/>
              <a:gd name="T78" fmla="*/ 1197 w 1426"/>
              <a:gd name="T79" fmla="*/ 276 h 1428"/>
              <a:gd name="T80" fmla="*/ 1271 w 1426"/>
              <a:gd name="T81" fmla="*/ 315 h 1428"/>
              <a:gd name="T82" fmla="*/ 1293 w 1426"/>
              <a:gd name="T83" fmla="*/ 341 h 1428"/>
              <a:gd name="T84" fmla="*/ 109 w 1426"/>
              <a:gd name="T85" fmla="*/ 407 h 1428"/>
              <a:gd name="T86" fmla="*/ 122 w 1426"/>
              <a:gd name="T87" fmla="*/ 392 h 1428"/>
              <a:gd name="T88" fmla="*/ 124 w 1426"/>
              <a:gd name="T89" fmla="*/ 352 h 1428"/>
              <a:gd name="T90" fmla="*/ 312 w 1426"/>
              <a:gd name="T91" fmla="*/ 157 h 1428"/>
              <a:gd name="T92" fmla="*/ 356 w 1426"/>
              <a:gd name="T93" fmla="*/ 121 h 1428"/>
              <a:gd name="T94" fmla="*/ 383 w 1426"/>
              <a:gd name="T95" fmla="*/ 133 h 1428"/>
              <a:gd name="T96" fmla="*/ 342 w 1426"/>
              <a:gd name="T97" fmla="*/ 165 h 1428"/>
              <a:gd name="T98" fmla="*/ 306 w 1426"/>
              <a:gd name="T99" fmla="*/ 198 h 1428"/>
              <a:gd name="T100" fmla="*/ 1167 w 1426"/>
              <a:gd name="T101" fmla="*/ 246 h 1428"/>
              <a:gd name="T102" fmla="*/ 1146 w 1426"/>
              <a:gd name="T103" fmla="*/ 220 h 1428"/>
              <a:gd name="T104" fmla="*/ 1002 w 1426"/>
              <a:gd name="T105" fmla="*/ 106 h 1428"/>
              <a:gd name="T106" fmla="*/ 857 w 1426"/>
              <a:gd name="T107" fmla="*/ 46 h 1428"/>
              <a:gd name="T108" fmla="*/ 892 w 1426"/>
              <a:gd name="T109" fmla="*/ 29 h 1428"/>
              <a:gd name="T110" fmla="*/ 1121 w 1426"/>
              <a:gd name="T111" fmla="*/ 165 h 1428"/>
              <a:gd name="T112" fmla="*/ 411 w 1426"/>
              <a:gd name="T113" fmla="*/ 112 h 1428"/>
              <a:gd name="T114" fmla="*/ 422 w 1426"/>
              <a:gd name="T115" fmla="*/ 92 h 1428"/>
              <a:gd name="T116" fmla="*/ 442 w 1426"/>
              <a:gd name="T117" fmla="*/ 67 h 1428"/>
              <a:gd name="T118" fmla="*/ 774 w 1426"/>
              <a:gd name="T119" fmla="*/ 5 h 1428"/>
              <a:gd name="T120" fmla="*/ 774 w 1426"/>
              <a:gd name="T121" fmla="*/ 30 h 1428"/>
              <a:gd name="T122" fmla="*/ 453 w 1426"/>
              <a:gd name="T123" fmla="*/ 90 h 1428"/>
              <a:gd name="T124" fmla="*/ 808 w 1426"/>
              <a:gd name="T125" fmla="*/ 31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6" h="1428">
                <a:moveTo>
                  <a:pt x="714" y="1428"/>
                </a:moveTo>
                <a:cubicBezTo>
                  <a:pt x="678" y="1428"/>
                  <a:pt x="641" y="1424"/>
                  <a:pt x="606" y="1418"/>
                </a:cubicBezTo>
                <a:cubicBezTo>
                  <a:pt x="600" y="1417"/>
                  <a:pt x="595" y="1410"/>
                  <a:pt x="596" y="1403"/>
                </a:cubicBezTo>
                <a:cubicBezTo>
                  <a:pt x="597" y="1397"/>
                  <a:pt x="603" y="1393"/>
                  <a:pt x="609" y="1393"/>
                </a:cubicBezTo>
                <a:cubicBezTo>
                  <a:pt x="609" y="1393"/>
                  <a:pt x="610" y="1393"/>
                  <a:pt x="611" y="1393"/>
                </a:cubicBezTo>
                <a:cubicBezTo>
                  <a:pt x="661" y="1402"/>
                  <a:pt x="714" y="1404"/>
                  <a:pt x="766" y="1400"/>
                </a:cubicBezTo>
                <a:cubicBezTo>
                  <a:pt x="796" y="1397"/>
                  <a:pt x="827" y="1391"/>
                  <a:pt x="858" y="1383"/>
                </a:cubicBezTo>
                <a:cubicBezTo>
                  <a:pt x="869" y="1381"/>
                  <a:pt x="880" y="1377"/>
                  <a:pt x="891" y="1373"/>
                </a:cubicBezTo>
                <a:cubicBezTo>
                  <a:pt x="892" y="1373"/>
                  <a:pt x="892" y="1373"/>
                  <a:pt x="892" y="1373"/>
                </a:cubicBezTo>
                <a:cubicBezTo>
                  <a:pt x="898" y="1371"/>
                  <a:pt x="905" y="1369"/>
                  <a:pt x="912" y="1366"/>
                </a:cubicBezTo>
                <a:cubicBezTo>
                  <a:pt x="915" y="1365"/>
                  <a:pt x="918" y="1364"/>
                  <a:pt x="922" y="1363"/>
                </a:cubicBezTo>
                <a:cubicBezTo>
                  <a:pt x="922" y="1363"/>
                  <a:pt x="922" y="1363"/>
                  <a:pt x="922" y="1363"/>
                </a:cubicBezTo>
                <a:cubicBezTo>
                  <a:pt x="922" y="1362"/>
                  <a:pt x="922" y="1362"/>
                  <a:pt x="922" y="1362"/>
                </a:cubicBezTo>
                <a:cubicBezTo>
                  <a:pt x="925" y="1361"/>
                  <a:pt x="929" y="1360"/>
                  <a:pt x="933" y="1358"/>
                </a:cubicBezTo>
                <a:cubicBezTo>
                  <a:pt x="934" y="1357"/>
                  <a:pt x="935" y="1357"/>
                  <a:pt x="936" y="1357"/>
                </a:cubicBezTo>
                <a:cubicBezTo>
                  <a:pt x="938" y="1356"/>
                  <a:pt x="939" y="1356"/>
                  <a:pt x="941" y="1356"/>
                </a:cubicBezTo>
                <a:cubicBezTo>
                  <a:pt x="946" y="1356"/>
                  <a:pt x="951" y="1359"/>
                  <a:pt x="953" y="1363"/>
                </a:cubicBezTo>
                <a:cubicBezTo>
                  <a:pt x="956" y="1370"/>
                  <a:pt x="953" y="1377"/>
                  <a:pt x="946" y="1380"/>
                </a:cubicBezTo>
                <a:cubicBezTo>
                  <a:pt x="945" y="1380"/>
                  <a:pt x="944" y="1381"/>
                  <a:pt x="943" y="1381"/>
                </a:cubicBezTo>
                <a:cubicBezTo>
                  <a:pt x="939" y="1383"/>
                  <a:pt x="935" y="1385"/>
                  <a:pt x="931" y="1386"/>
                </a:cubicBezTo>
                <a:cubicBezTo>
                  <a:pt x="928" y="1387"/>
                  <a:pt x="925" y="1389"/>
                  <a:pt x="922" y="1390"/>
                </a:cubicBezTo>
                <a:cubicBezTo>
                  <a:pt x="914" y="1393"/>
                  <a:pt x="907" y="1395"/>
                  <a:pt x="899" y="1398"/>
                </a:cubicBezTo>
                <a:cubicBezTo>
                  <a:pt x="899" y="1398"/>
                  <a:pt x="899" y="1398"/>
                  <a:pt x="899" y="1398"/>
                </a:cubicBezTo>
                <a:cubicBezTo>
                  <a:pt x="888" y="1401"/>
                  <a:pt x="876" y="1405"/>
                  <a:pt x="864" y="1408"/>
                </a:cubicBezTo>
                <a:cubicBezTo>
                  <a:pt x="832" y="1416"/>
                  <a:pt x="800" y="1422"/>
                  <a:pt x="768" y="1425"/>
                </a:cubicBezTo>
                <a:cubicBezTo>
                  <a:pt x="750" y="1427"/>
                  <a:pt x="732" y="1428"/>
                  <a:pt x="714" y="1428"/>
                </a:cubicBezTo>
                <a:close/>
                <a:moveTo>
                  <a:pt x="567" y="1409"/>
                </a:moveTo>
                <a:cubicBezTo>
                  <a:pt x="566" y="1409"/>
                  <a:pt x="565" y="1409"/>
                  <a:pt x="564" y="1409"/>
                </a:cubicBezTo>
                <a:cubicBezTo>
                  <a:pt x="563" y="1408"/>
                  <a:pt x="563" y="1408"/>
                  <a:pt x="563" y="1408"/>
                </a:cubicBezTo>
                <a:cubicBezTo>
                  <a:pt x="563" y="1408"/>
                  <a:pt x="563" y="1408"/>
                  <a:pt x="563" y="1408"/>
                </a:cubicBezTo>
                <a:cubicBezTo>
                  <a:pt x="560" y="1407"/>
                  <a:pt x="558" y="1405"/>
                  <a:pt x="556" y="1403"/>
                </a:cubicBezTo>
                <a:cubicBezTo>
                  <a:pt x="555" y="1400"/>
                  <a:pt x="554" y="1397"/>
                  <a:pt x="555" y="1393"/>
                </a:cubicBezTo>
                <a:cubicBezTo>
                  <a:pt x="557" y="1387"/>
                  <a:pt x="564" y="1382"/>
                  <a:pt x="570" y="1384"/>
                </a:cubicBezTo>
                <a:cubicBezTo>
                  <a:pt x="570" y="1384"/>
                  <a:pt x="570" y="1384"/>
                  <a:pt x="570" y="1384"/>
                </a:cubicBezTo>
                <a:cubicBezTo>
                  <a:pt x="570" y="1384"/>
                  <a:pt x="570" y="1384"/>
                  <a:pt x="570" y="1384"/>
                </a:cubicBezTo>
                <a:cubicBezTo>
                  <a:pt x="577" y="1386"/>
                  <a:pt x="581" y="1393"/>
                  <a:pt x="580" y="1400"/>
                </a:cubicBezTo>
                <a:cubicBezTo>
                  <a:pt x="578" y="1405"/>
                  <a:pt x="573" y="1409"/>
                  <a:pt x="567" y="1409"/>
                </a:cubicBezTo>
                <a:close/>
                <a:moveTo>
                  <a:pt x="527" y="1397"/>
                </a:moveTo>
                <a:cubicBezTo>
                  <a:pt x="525" y="1397"/>
                  <a:pt x="524" y="1397"/>
                  <a:pt x="522" y="1396"/>
                </a:cubicBezTo>
                <a:cubicBezTo>
                  <a:pt x="516" y="1394"/>
                  <a:pt x="510" y="1392"/>
                  <a:pt x="504" y="1390"/>
                </a:cubicBezTo>
                <a:cubicBezTo>
                  <a:pt x="483" y="1382"/>
                  <a:pt x="462" y="1373"/>
                  <a:pt x="443" y="1363"/>
                </a:cubicBezTo>
                <a:cubicBezTo>
                  <a:pt x="443" y="1363"/>
                  <a:pt x="443" y="1363"/>
                  <a:pt x="443" y="1363"/>
                </a:cubicBezTo>
                <a:cubicBezTo>
                  <a:pt x="443" y="1363"/>
                  <a:pt x="442" y="1363"/>
                  <a:pt x="442" y="1362"/>
                </a:cubicBezTo>
                <a:cubicBezTo>
                  <a:pt x="422" y="1352"/>
                  <a:pt x="403" y="1341"/>
                  <a:pt x="385" y="1329"/>
                </a:cubicBezTo>
                <a:cubicBezTo>
                  <a:pt x="371" y="1319"/>
                  <a:pt x="371" y="1319"/>
                  <a:pt x="371" y="1319"/>
                </a:cubicBezTo>
                <a:cubicBezTo>
                  <a:pt x="370" y="1319"/>
                  <a:pt x="369" y="1318"/>
                  <a:pt x="368" y="1317"/>
                </a:cubicBezTo>
                <a:cubicBezTo>
                  <a:pt x="365" y="1315"/>
                  <a:pt x="361" y="1312"/>
                  <a:pt x="357" y="1309"/>
                </a:cubicBezTo>
                <a:cubicBezTo>
                  <a:pt x="344" y="1299"/>
                  <a:pt x="344" y="1299"/>
                  <a:pt x="344" y="1299"/>
                </a:cubicBezTo>
                <a:cubicBezTo>
                  <a:pt x="344" y="1299"/>
                  <a:pt x="343" y="1298"/>
                  <a:pt x="342" y="1298"/>
                </a:cubicBezTo>
                <a:cubicBezTo>
                  <a:pt x="341" y="1296"/>
                  <a:pt x="339" y="1295"/>
                  <a:pt x="337" y="1294"/>
                </a:cubicBezTo>
                <a:cubicBezTo>
                  <a:pt x="337" y="1294"/>
                  <a:pt x="337" y="1294"/>
                  <a:pt x="337" y="1294"/>
                </a:cubicBezTo>
                <a:cubicBezTo>
                  <a:pt x="319" y="1278"/>
                  <a:pt x="319" y="1278"/>
                  <a:pt x="319" y="1278"/>
                </a:cubicBezTo>
                <a:cubicBezTo>
                  <a:pt x="316" y="1275"/>
                  <a:pt x="313" y="1272"/>
                  <a:pt x="310" y="1270"/>
                </a:cubicBezTo>
                <a:cubicBezTo>
                  <a:pt x="309" y="1269"/>
                  <a:pt x="308" y="1267"/>
                  <a:pt x="306" y="1266"/>
                </a:cubicBezTo>
                <a:cubicBezTo>
                  <a:pt x="306" y="1266"/>
                  <a:pt x="306" y="1266"/>
                  <a:pt x="306" y="1266"/>
                </a:cubicBezTo>
                <a:cubicBezTo>
                  <a:pt x="294" y="1255"/>
                  <a:pt x="294" y="1255"/>
                  <a:pt x="294" y="1255"/>
                </a:cubicBezTo>
                <a:cubicBezTo>
                  <a:pt x="242" y="1202"/>
                  <a:pt x="242" y="1202"/>
                  <a:pt x="242" y="1202"/>
                </a:cubicBezTo>
                <a:cubicBezTo>
                  <a:pt x="239" y="1200"/>
                  <a:pt x="238" y="1197"/>
                  <a:pt x="238" y="1193"/>
                </a:cubicBezTo>
                <a:cubicBezTo>
                  <a:pt x="238" y="1190"/>
                  <a:pt x="239" y="1187"/>
                  <a:pt x="242" y="1184"/>
                </a:cubicBezTo>
                <a:cubicBezTo>
                  <a:pt x="247" y="1179"/>
                  <a:pt x="255" y="1179"/>
                  <a:pt x="260" y="1184"/>
                </a:cubicBezTo>
                <a:cubicBezTo>
                  <a:pt x="312" y="1236"/>
                  <a:pt x="312" y="1236"/>
                  <a:pt x="312" y="1236"/>
                </a:cubicBezTo>
                <a:cubicBezTo>
                  <a:pt x="324" y="1248"/>
                  <a:pt x="324" y="1248"/>
                  <a:pt x="324" y="1248"/>
                </a:cubicBezTo>
                <a:cubicBezTo>
                  <a:pt x="325" y="1249"/>
                  <a:pt x="327" y="1250"/>
                  <a:pt x="328" y="1252"/>
                </a:cubicBezTo>
                <a:cubicBezTo>
                  <a:pt x="331" y="1254"/>
                  <a:pt x="333" y="1256"/>
                  <a:pt x="335" y="1258"/>
                </a:cubicBezTo>
                <a:cubicBezTo>
                  <a:pt x="335" y="1258"/>
                  <a:pt x="335" y="1258"/>
                  <a:pt x="335" y="1258"/>
                </a:cubicBezTo>
                <a:cubicBezTo>
                  <a:pt x="354" y="1274"/>
                  <a:pt x="354" y="1274"/>
                  <a:pt x="354" y="1274"/>
                </a:cubicBezTo>
                <a:cubicBezTo>
                  <a:pt x="355" y="1275"/>
                  <a:pt x="356" y="1276"/>
                  <a:pt x="357" y="1277"/>
                </a:cubicBezTo>
                <a:cubicBezTo>
                  <a:pt x="358" y="1278"/>
                  <a:pt x="359" y="1278"/>
                  <a:pt x="360" y="1279"/>
                </a:cubicBezTo>
                <a:cubicBezTo>
                  <a:pt x="360" y="1279"/>
                  <a:pt x="360" y="1279"/>
                  <a:pt x="360" y="1279"/>
                </a:cubicBezTo>
                <a:cubicBezTo>
                  <a:pt x="373" y="1289"/>
                  <a:pt x="373" y="1289"/>
                  <a:pt x="373" y="1289"/>
                </a:cubicBezTo>
                <a:cubicBezTo>
                  <a:pt x="376" y="1292"/>
                  <a:pt x="379" y="1294"/>
                  <a:pt x="383" y="1296"/>
                </a:cubicBezTo>
                <a:cubicBezTo>
                  <a:pt x="384" y="1297"/>
                  <a:pt x="385" y="1298"/>
                  <a:pt x="386" y="1298"/>
                </a:cubicBezTo>
                <a:cubicBezTo>
                  <a:pt x="399" y="1308"/>
                  <a:pt x="399" y="1308"/>
                  <a:pt x="399" y="1308"/>
                </a:cubicBezTo>
                <a:cubicBezTo>
                  <a:pt x="416" y="1319"/>
                  <a:pt x="435" y="1330"/>
                  <a:pt x="454" y="1340"/>
                </a:cubicBezTo>
                <a:cubicBezTo>
                  <a:pt x="454" y="1340"/>
                  <a:pt x="454" y="1340"/>
                  <a:pt x="454" y="1340"/>
                </a:cubicBezTo>
                <a:cubicBezTo>
                  <a:pt x="473" y="1350"/>
                  <a:pt x="493" y="1358"/>
                  <a:pt x="513" y="1366"/>
                </a:cubicBezTo>
                <a:cubicBezTo>
                  <a:pt x="519" y="1368"/>
                  <a:pt x="524" y="1370"/>
                  <a:pt x="531" y="1372"/>
                </a:cubicBezTo>
                <a:cubicBezTo>
                  <a:pt x="537" y="1374"/>
                  <a:pt x="541" y="1382"/>
                  <a:pt x="539" y="1388"/>
                </a:cubicBezTo>
                <a:cubicBezTo>
                  <a:pt x="537" y="1394"/>
                  <a:pt x="532" y="1397"/>
                  <a:pt x="527" y="1397"/>
                </a:cubicBezTo>
                <a:close/>
                <a:moveTo>
                  <a:pt x="980" y="1363"/>
                </a:moveTo>
                <a:cubicBezTo>
                  <a:pt x="975" y="1363"/>
                  <a:pt x="970" y="1360"/>
                  <a:pt x="968" y="1356"/>
                </a:cubicBezTo>
                <a:cubicBezTo>
                  <a:pt x="967" y="1353"/>
                  <a:pt x="966" y="1349"/>
                  <a:pt x="968" y="1346"/>
                </a:cubicBezTo>
                <a:cubicBezTo>
                  <a:pt x="969" y="1343"/>
                  <a:pt x="971" y="1340"/>
                  <a:pt x="974" y="1339"/>
                </a:cubicBezTo>
                <a:cubicBezTo>
                  <a:pt x="976" y="1338"/>
                  <a:pt x="978" y="1337"/>
                  <a:pt x="980" y="1337"/>
                </a:cubicBezTo>
                <a:cubicBezTo>
                  <a:pt x="984" y="1337"/>
                  <a:pt x="989" y="1340"/>
                  <a:pt x="991" y="1344"/>
                </a:cubicBezTo>
                <a:cubicBezTo>
                  <a:pt x="994" y="1351"/>
                  <a:pt x="992" y="1358"/>
                  <a:pt x="985" y="1362"/>
                </a:cubicBezTo>
                <a:cubicBezTo>
                  <a:pt x="985" y="1362"/>
                  <a:pt x="985" y="1362"/>
                  <a:pt x="985" y="1362"/>
                </a:cubicBezTo>
                <a:cubicBezTo>
                  <a:pt x="984" y="1362"/>
                  <a:pt x="982" y="1363"/>
                  <a:pt x="980" y="1363"/>
                </a:cubicBezTo>
                <a:close/>
                <a:moveTo>
                  <a:pt x="1017" y="1342"/>
                </a:moveTo>
                <a:cubicBezTo>
                  <a:pt x="1012" y="1342"/>
                  <a:pt x="1008" y="1340"/>
                  <a:pt x="1006" y="1336"/>
                </a:cubicBezTo>
                <a:cubicBezTo>
                  <a:pt x="1004" y="1333"/>
                  <a:pt x="1003" y="1330"/>
                  <a:pt x="1004" y="1326"/>
                </a:cubicBezTo>
                <a:cubicBezTo>
                  <a:pt x="1005" y="1323"/>
                  <a:pt x="1007" y="1320"/>
                  <a:pt x="1010" y="1319"/>
                </a:cubicBezTo>
                <a:cubicBezTo>
                  <a:pt x="1045" y="1297"/>
                  <a:pt x="1079" y="1271"/>
                  <a:pt x="1109" y="1241"/>
                </a:cubicBezTo>
                <a:cubicBezTo>
                  <a:pt x="1121" y="1229"/>
                  <a:pt x="1121" y="1229"/>
                  <a:pt x="1121" y="1229"/>
                </a:cubicBezTo>
                <a:cubicBezTo>
                  <a:pt x="1210" y="1140"/>
                  <a:pt x="1210" y="1140"/>
                  <a:pt x="1210" y="1140"/>
                </a:cubicBezTo>
                <a:cubicBezTo>
                  <a:pt x="1215" y="1136"/>
                  <a:pt x="1223" y="1136"/>
                  <a:pt x="1228" y="1140"/>
                </a:cubicBezTo>
                <a:cubicBezTo>
                  <a:pt x="1233" y="1145"/>
                  <a:pt x="1233" y="1153"/>
                  <a:pt x="1228" y="1158"/>
                </a:cubicBezTo>
                <a:cubicBezTo>
                  <a:pt x="1133" y="1254"/>
                  <a:pt x="1133" y="1254"/>
                  <a:pt x="1133" y="1254"/>
                </a:cubicBezTo>
                <a:cubicBezTo>
                  <a:pt x="1127" y="1259"/>
                  <a:pt x="1127" y="1259"/>
                  <a:pt x="1127" y="1259"/>
                </a:cubicBezTo>
                <a:cubicBezTo>
                  <a:pt x="1095" y="1290"/>
                  <a:pt x="1060" y="1317"/>
                  <a:pt x="1023" y="1340"/>
                </a:cubicBezTo>
                <a:cubicBezTo>
                  <a:pt x="1021" y="1341"/>
                  <a:pt x="1019" y="1342"/>
                  <a:pt x="1017" y="1342"/>
                </a:cubicBezTo>
                <a:close/>
                <a:moveTo>
                  <a:pt x="221" y="1176"/>
                </a:moveTo>
                <a:cubicBezTo>
                  <a:pt x="217" y="1176"/>
                  <a:pt x="214" y="1175"/>
                  <a:pt x="212" y="1172"/>
                </a:cubicBezTo>
                <a:cubicBezTo>
                  <a:pt x="207" y="1167"/>
                  <a:pt x="207" y="1159"/>
                  <a:pt x="212" y="1154"/>
                </a:cubicBezTo>
                <a:cubicBezTo>
                  <a:pt x="217" y="1149"/>
                  <a:pt x="225" y="1149"/>
                  <a:pt x="230" y="1154"/>
                </a:cubicBezTo>
                <a:cubicBezTo>
                  <a:pt x="235" y="1159"/>
                  <a:pt x="235" y="1167"/>
                  <a:pt x="230" y="1172"/>
                </a:cubicBezTo>
                <a:cubicBezTo>
                  <a:pt x="227" y="1175"/>
                  <a:pt x="224" y="1176"/>
                  <a:pt x="221" y="1176"/>
                </a:cubicBezTo>
                <a:close/>
                <a:moveTo>
                  <a:pt x="191" y="1146"/>
                </a:moveTo>
                <a:cubicBezTo>
                  <a:pt x="191" y="1146"/>
                  <a:pt x="191" y="1146"/>
                  <a:pt x="191" y="1146"/>
                </a:cubicBezTo>
                <a:cubicBezTo>
                  <a:pt x="187" y="1146"/>
                  <a:pt x="184" y="1145"/>
                  <a:pt x="182" y="1142"/>
                </a:cubicBezTo>
                <a:cubicBezTo>
                  <a:pt x="173" y="1134"/>
                  <a:pt x="173" y="1134"/>
                  <a:pt x="173" y="1134"/>
                </a:cubicBezTo>
                <a:cubicBezTo>
                  <a:pt x="156" y="1116"/>
                  <a:pt x="156" y="1116"/>
                  <a:pt x="156" y="1116"/>
                </a:cubicBezTo>
                <a:cubicBezTo>
                  <a:pt x="153" y="1113"/>
                  <a:pt x="151" y="1110"/>
                  <a:pt x="148" y="1107"/>
                </a:cubicBezTo>
                <a:cubicBezTo>
                  <a:pt x="147" y="1106"/>
                  <a:pt x="146" y="1104"/>
                  <a:pt x="145" y="1103"/>
                </a:cubicBezTo>
                <a:cubicBezTo>
                  <a:pt x="134" y="1090"/>
                  <a:pt x="134" y="1090"/>
                  <a:pt x="134" y="1090"/>
                </a:cubicBezTo>
                <a:cubicBezTo>
                  <a:pt x="133" y="1089"/>
                  <a:pt x="132" y="1087"/>
                  <a:pt x="130" y="1086"/>
                </a:cubicBezTo>
                <a:cubicBezTo>
                  <a:pt x="128" y="1083"/>
                  <a:pt x="126" y="1080"/>
                  <a:pt x="124" y="1078"/>
                </a:cubicBezTo>
                <a:cubicBezTo>
                  <a:pt x="124" y="1078"/>
                  <a:pt x="124" y="1078"/>
                  <a:pt x="124" y="1078"/>
                </a:cubicBezTo>
                <a:cubicBezTo>
                  <a:pt x="124" y="1078"/>
                  <a:pt x="124" y="1077"/>
                  <a:pt x="124" y="1077"/>
                </a:cubicBezTo>
                <a:cubicBezTo>
                  <a:pt x="120" y="1072"/>
                  <a:pt x="117" y="1068"/>
                  <a:pt x="114" y="1064"/>
                </a:cubicBezTo>
                <a:cubicBezTo>
                  <a:pt x="114" y="1064"/>
                  <a:pt x="114" y="1064"/>
                  <a:pt x="114" y="1064"/>
                </a:cubicBezTo>
                <a:cubicBezTo>
                  <a:pt x="104" y="1050"/>
                  <a:pt x="104" y="1050"/>
                  <a:pt x="104" y="1050"/>
                </a:cubicBezTo>
                <a:cubicBezTo>
                  <a:pt x="103" y="1049"/>
                  <a:pt x="103" y="1048"/>
                  <a:pt x="102" y="1048"/>
                </a:cubicBezTo>
                <a:cubicBezTo>
                  <a:pt x="100" y="1044"/>
                  <a:pt x="97" y="1040"/>
                  <a:pt x="94" y="1036"/>
                </a:cubicBezTo>
                <a:cubicBezTo>
                  <a:pt x="70" y="998"/>
                  <a:pt x="51" y="958"/>
                  <a:pt x="35" y="916"/>
                </a:cubicBezTo>
                <a:cubicBezTo>
                  <a:pt x="27" y="893"/>
                  <a:pt x="20" y="869"/>
                  <a:pt x="15" y="844"/>
                </a:cubicBezTo>
                <a:cubicBezTo>
                  <a:pt x="14" y="841"/>
                  <a:pt x="14" y="837"/>
                  <a:pt x="16" y="834"/>
                </a:cubicBezTo>
                <a:cubicBezTo>
                  <a:pt x="18" y="832"/>
                  <a:pt x="21" y="830"/>
                  <a:pt x="24" y="829"/>
                </a:cubicBezTo>
                <a:cubicBezTo>
                  <a:pt x="31" y="827"/>
                  <a:pt x="38" y="832"/>
                  <a:pt x="39" y="839"/>
                </a:cubicBezTo>
                <a:cubicBezTo>
                  <a:pt x="45" y="862"/>
                  <a:pt x="51" y="886"/>
                  <a:pt x="59" y="907"/>
                </a:cubicBezTo>
                <a:cubicBezTo>
                  <a:pt x="74" y="948"/>
                  <a:pt x="93" y="986"/>
                  <a:pt x="116" y="1022"/>
                </a:cubicBezTo>
                <a:cubicBezTo>
                  <a:pt x="116" y="1023"/>
                  <a:pt x="116" y="1023"/>
                  <a:pt x="116" y="1023"/>
                </a:cubicBezTo>
                <a:cubicBezTo>
                  <a:pt x="118" y="1026"/>
                  <a:pt x="121" y="1030"/>
                  <a:pt x="124" y="1034"/>
                </a:cubicBezTo>
                <a:cubicBezTo>
                  <a:pt x="134" y="1049"/>
                  <a:pt x="134" y="1049"/>
                  <a:pt x="134" y="1049"/>
                </a:cubicBezTo>
                <a:cubicBezTo>
                  <a:pt x="137" y="1053"/>
                  <a:pt x="140" y="1057"/>
                  <a:pt x="144" y="1062"/>
                </a:cubicBezTo>
                <a:cubicBezTo>
                  <a:pt x="146" y="1064"/>
                  <a:pt x="148" y="1067"/>
                  <a:pt x="150" y="1069"/>
                </a:cubicBezTo>
                <a:cubicBezTo>
                  <a:pt x="151" y="1071"/>
                  <a:pt x="152" y="1072"/>
                  <a:pt x="154" y="1074"/>
                </a:cubicBezTo>
                <a:cubicBezTo>
                  <a:pt x="164" y="1086"/>
                  <a:pt x="164" y="1086"/>
                  <a:pt x="164" y="1086"/>
                </a:cubicBezTo>
                <a:cubicBezTo>
                  <a:pt x="164" y="1086"/>
                  <a:pt x="164" y="1086"/>
                  <a:pt x="164" y="1086"/>
                </a:cubicBezTo>
                <a:cubicBezTo>
                  <a:pt x="166" y="1088"/>
                  <a:pt x="167" y="1090"/>
                  <a:pt x="168" y="1091"/>
                </a:cubicBezTo>
                <a:cubicBezTo>
                  <a:pt x="170" y="1094"/>
                  <a:pt x="172" y="1096"/>
                  <a:pt x="174" y="1098"/>
                </a:cubicBezTo>
                <a:cubicBezTo>
                  <a:pt x="175" y="1098"/>
                  <a:pt x="175" y="1098"/>
                  <a:pt x="175" y="1098"/>
                </a:cubicBezTo>
                <a:cubicBezTo>
                  <a:pt x="192" y="1116"/>
                  <a:pt x="192" y="1116"/>
                  <a:pt x="192" y="1116"/>
                </a:cubicBezTo>
                <a:cubicBezTo>
                  <a:pt x="200" y="1124"/>
                  <a:pt x="200" y="1124"/>
                  <a:pt x="200" y="1124"/>
                </a:cubicBezTo>
                <a:cubicBezTo>
                  <a:pt x="205" y="1129"/>
                  <a:pt x="205" y="1137"/>
                  <a:pt x="200" y="1142"/>
                </a:cubicBezTo>
                <a:cubicBezTo>
                  <a:pt x="197" y="1145"/>
                  <a:pt x="194" y="1146"/>
                  <a:pt x="191" y="1146"/>
                </a:cubicBezTo>
                <a:close/>
                <a:moveTo>
                  <a:pt x="1264" y="1116"/>
                </a:moveTo>
                <a:cubicBezTo>
                  <a:pt x="1261" y="1116"/>
                  <a:pt x="1258" y="1115"/>
                  <a:pt x="1256" y="1112"/>
                </a:cubicBezTo>
                <a:cubicBezTo>
                  <a:pt x="1251" y="1108"/>
                  <a:pt x="1250" y="1100"/>
                  <a:pt x="1255" y="1094"/>
                </a:cubicBezTo>
                <a:cubicBezTo>
                  <a:pt x="1273" y="1074"/>
                  <a:pt x="1290" y="1052"/>
                  <a:pt x="1306" y="1029"/>
                </a:cubicBezTo>
                <a:cubicBezTo>
                  <a:pt x="1308" y="1025"/>
                  <a:pt x="1312" y="1023"/>
                  <a:pt x="1316" y="1023"/>
                </a:cubicBezTo>
                <a:cubicBezTo>
                  <a:pt x="1319" y="1023"/>
                  <a:pt x="1321" y="1024"/>
                  <a:pt x="1323" y="1025"/>
                </a:cubicBezTo>
                <a:cubicBezTo>
                  <a:pt x="1326" y="1027"/>
                  <a:pt x="1328" y="1030"/>
                  <a:pt x="1329" y="1033"/>
                </a:cubicBezTo>
                <a:cubicBezTo>
                  <a:pt x="1329" y="1037"/>
                  <a:pt x="1329" y="1040"/>
                  <a:pt x="1327" y="1043"/>
                </a:cubicBezTo>
                <a:cubicBezTo>
                  <a:pt x="1311" y="1067"/>
                  <a:pt x="1293" y="1090"/>
                  <a:pt x="1274" y="1111"/>
                </a:cubicBezTo>
                <a:cubicBezTo>
                  <a:pt x="1274" y="1111"/>
                  <a:pt x="1274" y="1111"/>
                  <a:pt x="1274" y="1111"/>
                </a:cubicBezTo>
                <a:cubicBezTo>
                  <a:pt x="1271" y="1114"/>
                  <a:pt x="1268" y="1116"/>
                  <a:pt x="1264" y="1116"/>
                </a:cubicBezTo>
                <a:close/>
                <a:moveTo>
                  <a:pt x="1338" y="1012"/>
                </a:moveTo>
                <a:cubicBezTo>
                  <a:pt x="1336" y="1012"/>
                  <a:pt x="1334" y="1012"/>
                  <a:pt x="1332" y="1011"/>
                </a:cubicBezTo>
                <a:cubicBezTo>
                  <a:pt x="1329" y="1009"/>
                  <a:pt x="1327" y="1006"/>
                  <a:pt x="1326" y="1003"/>
                </a:cubicBezTo>
                <a:cubicBezTo>
                  <a:pt x="1325" y="1000"/>
                  <a:pt x="1326" y="997"/>
                  <a:pt x="1327" y="994"/>
                </a:cubicBezTo>
                <a:cubicBezTo>
                  <a:pt x="1327" y="994"/>
                  <a:pt x="1327" y="994"/>
                  <a:pt x="1327" y="994"/>
                </a:cubicBezTo>
                <a:cubicBezTo>
                  <a:pt x="1327" y="993"/>
                  <a:pt x="1327" y="993"/>
                  <a:pt x="1327" y="993"/>
                </a:cubicBezTo>
                <a:cubicBezTo>
                  <a:pt x="1329" y="989"/>
                  <a:pt x="1334" y="987"/>
                  <a:pt x="1338" y="987"/>
                </a:cubicBezTo>
                <a:cubicBezTo>
                  <a:pt x="1341" y="987"/>
                  <a:pt x="1343" y="988"/>
                  <a:pt x="1345" y="989"/>
                </a:cubicBezTo>
                <a:cubicBezTo>
                  <a:pt x="1348" y="990"/>
                  <a:pt x="1350" y="993"/>
                  <a:pt x="1351" y="996"/>
                </a:cubicBezTo>
                <a:cubicBezTo>
                  <a:pt x="1351" y="1000"/>
                  <a:pt x="1351" y="1003"/>
                  <a:pt x="1349" y="1006"/>
                </a:cubicBezTo>
                <a:cubicBezTo>
                  <a:pt x="1349" y="1006"/>
                  <a:pt x="1349" y="1006"/>
                  <a:pt x="1349" y="1006"/>
                </a:cubicBezTo>
                <a:cubicBezTo>
                  <a:pt x="1347" y="1010"/>
                  <a:pt x="1343" y="1012"/>
                  <a:pt x="1338" y="1012"/>
                </a:cubicBezTo>
                <a:close/>
                <a:moveTo>
                  <a:pt x="1358" y="975"/>
                </a:moveTo>
                <a:cubicBezTo>
                  <a:pt x="1356" y="975"/>
                  <a:pt x="1354" y="974"/>
                  <a:pt x="1352" y="974"/>
                </a:cubicBezTo>
                <a:cubicBezTo>
                  <a:pt x="1349" y="972"/>
                  <a:pt x="1347" y="970"/>
                  <a:pt x="1346" y="966"/>
                </a:cubicBezTo>
                <a:cubicBezTo>
                  <a:pt x="1345" y="963"/>
                  <a:pt x="1345" y="960"/>
                  <a:pt x="1346" y="957"/>
                </a:cubicBezTo>
                <a:cubicBezTo>
                  <a:pt x="1359" y="929"/>
                  <a:pt x="1370" y="900"/>
                  <a:pt x="1378" y="872"/>
                </a:cubicBezTo>
                <a:cubicBezTo>
                  <a:pt x="1390" y="830"/>
                  <a:pt x="1397" y="788"/>
                  <a:pt x="1399" y="745"/>
                </a:cubicBezTo>
                <a:cubicBezTo>
                  <a:pt x="1400" y="735"/>
                  <a:pt x="1400" y="725"/>
                  <a:pt x="1400" y="716"/>
                </a:cubicBezTo>
                <a:cubicBezTo>
                  <a:pt x="1400" y="715"/>
                  <a:pt x="1400" y="715"/>
                  <a:pt x="1400" y="715"/>
                </a:cubicBezTo>
                <a:cubicBezTo>
                  <a:pt x="1400" y="688"/>
                  <a:pt x="1398" y="660"/>
                  <a:pt x="1394" y="633"/>
                </a:cubicBezTo>
                <a:cubicBezTo>
                  <a:pt x="1394" y="629"/>
                  <a:pt x="1395" y="626"/>
                  <a:pt x="1397" y="623"/>
                </a:cubicBezTo>
                <a:cubicBezTo>
                  <a:pt x="1399" y="621"/>
                  <a:pt x="1402" y="619"/>
                  <a:pt x="1405" y="618"/>
                </a:cubicBezTo>
                <a:cubicBezTo>
                  <a:pt x="1412" y="617"/>
                  <a:pt x="1418" y="622"/>
                  <a:pt x="1419" y="629"/>
                </a:cubicBezTo>
                <a:cubicBezTo>
                  <a:pt x="1424" y="658"/>
                  <a:pt x="1426" y="687"/>
                  <a:pt x="1426" y="715"/>
                </a:cubicBezTo>
                <a:cubicBezTo>
                  <a:pt x="1426" y="716"/>
                  <a:pt x="1426" y="716"/>
                  <a:pt x="1426" y="716"/>
                </a:cubicBezTo>
                <a:cubicBezTo>
                  <a:pt x="1426" y="726"/>
                  <a:pt x="1425" y="736"/>
                  <a:pt x="1425" y="746"/>
                </a:cubicBezTo>
                <a:cubicBezTo>
                  <a:pt x="1422" y="791"/>
                  <a:pt x="1415" y="836"/>
                  <a:pt x="1403" y="879"/>
                </a:cubicBezTo>
                <a:cubicBezTo>
                  <a:pt x="1394" y="909"/>
                  <a:pt x="1383" y="939"/>
                  <a:pt x="1369" y="967"/>
                </a:cubicBezTo>
                <a:cubicBezTo>
                  <a:pt x="1369" y="968"/>
                  <a:pt x="1369" y="968"/>
                  <a:pt x="1369" y="968"/>
                </a:cubicBezTo>
                <a:cubicBezTo>
                  <a:pt x="1369" y="968"/>
                  <a:pt x="1369" y="968"/>
                  <a:pt x="1369" y="968"/>
                </a:cubicBezTo>
                <a:cubicBezTo>
                  <a:pt x="1367" y="972"/>
                  <a:pt x="1362" y="975"/>
                  <a:pt x="1358" y="975"/>
                </a:cubicBezTo>
                <a:close/>
                <a:moveTo>
                  <a:pt x="19" y="812"/>
                </a:moveTo>
                <a:cubicBezTo>
                  <a:pt x="19" y="812"/>
                  <a:pt x="19" y="812"/>
                  <a:pt x="19" y="812"/>
                </a:cubicBezTo>
                <a:cubicBezTo>
                  <a:pt x="13" y="812"/>
                  <a:pt x="8" y="808"/>
                  <a:pt x="7" y="801"/>
                </a:cubicBezTo>
                <a:cubicBezTo>
                  <a:pt x="7" y="801"/>
                  <a:pt x="7" y="801"/>
                  <a:pt x="7" y="801"/>
                </a:cubicBezTo>
                <a:cubicBezTo>
                  <a:pt x="6" y="798"/>
                  <a:pt x="7" y="795"/>
                  <a:pt x="9" y="792"/>
                </a:cubicBezTo>
                <a:cubicBezTo>
                  <a:pt x="11" y="789"/>
                  <a:pt x="14" y="788"/>
                  <a:pt x="18" y="787"/>
                </a:cubicBezTo>
                <a:cubicBezTo>
                  <a:pt x="24" y="786"/>
                  <a:pt x="31" y="791"/>
                  <a:pt x="32" y="798"/>
                </a:cubicBezTo>
                <a:cubicBezTo>
                  <a:pt x="33" y="801"/>
                  <a:pt x="32" y="804"/>
                  <a:pt x="30" y="807"/>
                </a:cubicBezTo>
                <a:cubicBezTo>
                  <a:pt x="28" y="810"/>
                  <a:pt x="25" y="812"/>
                  <a:pt x="21" y="812"/>
                </a:cubicBezTo>
                <a:cubicBezTo>
                  <a:pt x="21" y="812"/>
                  <a:pt x="20" y="812"/>
                  <a:pt x="19" y="812"/>
                </a:cubicBezTo>
                <a:close/>
                <a:moveTo>
                  <a:pt x="15" y="770"/>
                </a:moveTo>
                <a:cubicBezTo>
                  <a:pt x="15" y="770"/>
                  <a:pt x="15" y="770"/>
                  <a:pt x="15" y="770"/>
                </a:cubicBezTo>
                <a:cubicBezTo>
                  <a:pt x="8" y="770"/>
                  <a:pt x="2" y="765"/>
                  <a:pt x="2" y="758"/>
                </a:cubicBezTo>
                <a:cubicBezTo>
                  <a:pt x="1" y="744"/>
                  <a:pt x="0" y="729"/>
                  <a:pt x="0" y="715"/>
                </a:cubicBezTo>
                <a:cubicBezTo>
                  <a:pt x="0" y="701"/>
                  <a:pt x="1" y="686"/>
                  <a:pt x="2" y="672"/>
                </a:cubicBezTo>
                <a:cubicBezTo>
                  <a:pt x="6" y="620"/>
                  <a:pt x="16" y="569"/>
                  <a:pt x="33" y="520"/>
                </a:cubicBezTo>
                <a:cubicBezTo>
                  <a:pt x="44" y="487"/>
                  <a:pt x="59" y="455"/>
                  <a:pt x="76" y="425"/>
                </a:cubicBezTo>
                <a:cubicBezTo>
                  <a:pt x="78" y="421"/>
                  <a:pt x="82" y="418"/>
                  <a:pt x="87" y="418"/>
                </a:cubicBezTo>
                <a:cubicBezTo>
                  <a:pt x="89" y="418"/>
                  <a:pt x="91" y="419"/>
                  <a:pt x="93" y="420"/>
                </a:cubicBezTo>
                <a:cubicBezTo>
                  <a:pt x="96" y="421"/>
                  <a:pt x="98" y="424"/>
                  <a:pt x="99" y="427"/>
                </a:cubicBezTo>
                <a:cubicBezTo>
                  <a:pt x="100" y="431"/>
                  <a:pt x="100" y="434"/>
                  <a:pt x="98" y="437"/>
                </a:cubicBezTo>
                <a:cubicBezTo>
                  <a:pt x="82" y="466"/>
                  <a:pt x="68" y="497"/>
                  <a:pt x="57" y="529"/>
                </a:cubicBezTo>
                <a:cubicBezTo>
                  <a:pt x="41" y="576"/>
                  <a:pt x="31" y="624"/>
                  <a:pt x="27" y="674"/>
                </a:cubicBezTo>
                <a:cubicBezTo>
                  <a:pt x="26" y="687"/>
                  <a:pt x="26" y="701"/>
                  <a:pt x="26" y="715"/>
                </a:cubicBezTo>
                <a:cubicBezTo>
                  <a:pt x="26" y="729"/>
                  <a:pt x="26" y="743"/>
                  <a:pt x="27" y="757"/>
                </a:cubicBezTo>
                <a:cubicBezTo>
                  <a:pt x="28" y="760"/>
                  <a:pt x="27" y="763"/>
                  <a:pt x="24" y="766"/>
                </a:cubicBezTo>
                <a:cubicBezTo>
                  <a:pt x="22" y="768"/>
                  <a:pt x="19" y="770"/>
                  <a:pt x="16" y="770"/>
                </a:cubicBezTo>
                <a:cubicBezTo>
                  <a:pt x="15" y="770"/>
                  <a:pt x="15" y="770"/>
                  <a:pt x="15" y="770"/>
                </a:cubicBezTo>
                <a:close/>
                <a:moveTo>
                  <a:pt x="1399" y="602"/>
                </a:moveTo>
                <a:cubicBezTo>
                  <a:pt x="1393" y="602"/>
                  <a:pt x="1388" y="598"/>
                  <a:pt x="1387" y="592"/>
                </a:cubicBezTo>
                <a:cubicBezTo>
                  <a:pt x="1385" y="585"/>
                  <a:pt x="1390" y="578"/>
                  <a:pt x="1397" y="577"/>
                </a:cubicBezTo>
                <a:cubicBezTo>
                  <a:pt x="1403" y="575"/>
                  <a:pt x="1410" y="580"/>
                  <a:pt x="1412" y="587"/>
                </a:cubicBezTo>
                <a:cubicBezTo>
                  <a:pt x="1412" y="590"/>
                  <a:pt x="1412" y="593"/>
                  <a:pt x="1410" y="596"/>
                </a:cubicBezTo>
                <a:cubicBezTo>
                  <a:pt x="1408" y="599"/>
                  <a:pt x="1405" y="601"/>
                  <a:pt x="1402" y="602"/>
                </a:cubicBezTo>
                <a:cubicBezTo>
                  <a:pt x="1401" y="602"/>
                  <a:pt x="1400" y="602"/>
                  <a:pt x="1399" y="602"/>
                </a:cubicBezTo>
                <a:close/>
                <a:moveTo>
                  <a:pt x="1389" y="561"/>
                </a:moveTo>
                <a:cubicBezTo>
                  <a:pt x="1389" y="561"/>
                  <a:pt x="1389" y="561"/>
                  <a:pt x="1389" y="561"/>
                </a:cubicBezTo>
                <a:cubicBezTo>
                  <a:pt x="1383" y="561"/>
                  <a:pt x="1378" y="557"/>
                  <a:pt x="1377" y="552"/>
                </a:cubicBezTo>
                <a:cubicBezTo>
                  <a:pt x="1359" y="491"/>
                  <a:pt x="1330" y="434"/>
                  <a:pt x="1293" y="382"/>
                </a:cubicBezTo>
                <a:cubicBezTo>
                  <a:pt x="1289" y="377"/>
                  <a:pt x="1285" y="372"/>
                  <a:pt x="1281" y="366"/>
                </a:cubicBezTo>
                <a:cubicBezTo>
                  <a:pt x="1278" y="363"/>
                  <a:pt x="1276" y="360"/>
                  <a:pt x="1273" y="356"/>
                </a:cubicBezTo>
                <a:cubicBezTo>
                  <a:pt x="1271" y="354"/>
                  <a:pt x="1269" y="352"/>
                  <a:pt x="1267" y="349"/>
                </a:cubicBezTo>
                <a:cubicBezTo>
                  <a:pt x="1264" y="345"/>
                  <a:pt x="1260" y="341"/>
                  <a:pt x="1256" y="337"/>
                </a:cubicBezTo>
                <a:cubicBezTo>
                  <a:pt x="1256" y="336"/>
                  <a:pt x="1256" y="336"/>
                  <a:pt x="1256" y="336"/>
                </a:cubicBezTo>
                <a:cubicBezTo>
                  <a:pt x="1255" y="335"/>
                  <a:pt x="1254" y="334"/>
                  <a:pt x="1253" y="332"/>
                </a:cubicBezTo>
                <a:cubicBezTo>
                  <a:pt x="1253" y="332"/>
                  <a:pt x="1253" y="332"/>
                  <a:pt x="1253" y="332"/>
                </a:cubicBezTo>
                <a:cubicBezTo>
                  <a:pt x="1241" y="320"/>
                  <a:pt x="1241" y="320"/>
                  <a:pt x="1241" y="320"/>
                </a:cubicBezTo>
                <a:cubicBezTo>
                  <a:pt x="1240" y="319"/>
                  <a:pt x="1239" y="318"/>
                  <a:pt x="1238" y="317"/>
                </a:cubicBezTo>
                <a:cubicBezTo>
                  <a:pt x="1236" y="314"/>
                  <a:pt x="1233" y="312"/>
                  <a:pt x="1230" y="309"/>
                </a:cubicBezTo>
                <a:cubicBezTo>
                  <a:pt x="1230" y="308"/>
                  <a:pt x="1230" y="308"/>
                  <a:pt x="1230" y="308"/>
                </a:cubicBezTo>
                <a:cubicBezTo>
                  <a:pt x="1197" y="276"/>
                  <a:pt x="1197" y="276"/>
                  <a:pt x="1197" y="276"/>
                </a:cubicBezTo>
                <a:cubicBezTo>
                  <a:pt x="1192" y="271"/>
                  <a:pt x="1192" y="263"/>
                  <a:pt x="1197" y="258"/>
                </a:cubicBezTo>
                <a:cubicBezTo>
                  <a:pt x="1202" y="253"/>
                  <a:pt x="1210" y="253"/>
                  <a:pt x="1215" y="258"/>
                </a:cubicBezTo>
                <a:cubicBezTo>
                  <a:pt x="1248" y="291"/>
                  <a:pt x="1248" y="291"/>
                  <a:pt x="1248" y="291"/>
                </a:cubicBezTo>
                <a:cubicBezTo>
                  <a:pt x="1251" y="294"/>
                  <a:pt x="1254" y="297"/>
                  <a:pt x="1257" y="300"/>
                </a:cubicBezTo>
                <a:cubicBezTo>
                  <a:pt x="1258" y="301"/>
                  <a:pt x="1259" y="302"/>
                  <a:pt x="1260" y="303"/>
                </a:cubicBezTo>
                <a:cubicBezTo>
                  <a:pt x="1271" y="315"/>
                  <a:pt x="1271" y="315"/>
                  <a:pt x="1271" y="315"/>
                </a:cubicBezTo>
                <a:cubicBezTo>
                  <a:pt x="1272" y="316"/>
                  <a:pt x="1274" y="318"/>
                  <a:pt x="1275" y="319"/>
                </a:cubicBezTo>
                <a:cubicBezTo>
                  <a:pt x="1275" y="319"/>
                  <a:pt x="1275" y="319"/>
                  <a:pt x="1275" y="319"/>
                </a:cubicBezTo>
                <a:cubicBezTo>
                  <a:pt x="1275" y="319"/>
                  <a:pt x="1275" y="320"/>
                  <a:pt x="1275" y="320"/>
                </a:cubicBezTo>
                <a:cubicBezTo>
                  <a:pt x="1279" y="324"/>
                  <a:pt x="1283" y="329"/>
                  <a:pt x="1287" y="333"/>
                </a:cubicBezTo>
                <a:cubicBezTo>
                  <a:pt x="1289" y="336"/>
                  <a:pt x="1291" y="338"/>
                  <a:pt x="1293" y="340"/>
                </a:cubicBezTo>
                <a:cubicBezTo>
                  <a:pt x="1293" y="341"/>
                  <a:pt x="1293" y="341"/>
                  <a:pt x="1293" y="341"/>
                </a:cubicBezTo>
                <a:cubicBezTo>
                  <a:pt x="1296" y="344"/>
                  <a:pt x="1298" y="347"/>
                  <a:pt x="1301" y="350"/>
                </a:cubicBezTo>
                <a:cubicBezTo>
                  <a:pt x="1305" y="356"/>
                  <a:pt x="1309" y="361"/>
                  <a:pt x="1314" y="367"/>
                </a:cubicBezTo>
                <a:cubicBezTo>
                  <a:pt x="1353" y="422"/>
                  <a:pt x="1382" y="481"/>
                  <a:pt x="1401" y="545"/>
                </a:cubicBezTo>
                <a:cubicBezTo>
                  <a:pt x="1403" y="551"/>
                  <a:pt x="1399" y="558"/>
                  <a:pt x="1392" y="560"/>
                </a:cubicBezTo>
                <a:cubicBezTo>
                  <a:pt x="1391" y="561"/>
                  <a:pt x="1390" y="561"/>
                  <a:pt x="1389" y="561"/>
                </a:cubicBezTo>
                <a:close/>
                <a:moveTo>
                  <a:pt x="109" y="407"/>
                </a:moveTo>
                <a:cubicBezTo>
                  <a:pt x="107" y="407"/>
                  <a:pt x="104" y="407"/>
                  <a:pt x="102" y="405"/>
                </a:cubicBezTo>
                <a:cubicBezTo>
                  <a:pt x="99" y="403"/>
                  <a:pt x="97" y="400"/>
                  <a:pt x="97" y="397"/>
                </a:cubicBezTo>
                <a:cubicBezTo>
                  <a:pt x="96" y="394"/>
                  <a:pt x="97" y="390"/>
                  <a:pt x="98" y="388"/>
                </a:cubicBezTo>
                <a:cubicBezTo>
                  <a:pt x="101" y="384"/>
                  <a:pt x="105" y="382"/>
                  <a:pt x="109" y="382"/>
                </a:cubicBezTo>
                <a:cubicBezTo>
                  <a:pt x="112" y="382"/>
                  <a:pt x="114" y="383"/>
                  <a:pt x="116" y="384"/>
                </a:cubicBezTo>
                <a:cubicBezTo>
                  <a:pt x="119" y="386"/>
                  <a:pt x="121" y="389"/>
                  <a:pt x="122" y="392"/>
                </a:cubicBezTo>
                <a:cubicBezTo>
                  <a:pt x="122" y="395"/>
                  <a:pt x="122" y="399"/>
                  <a:pt x="120" y="402"/>
                </a:cubicBezTo>
                <a:cubicBezTo>
                  <a:pt x="117" y="405"/>
                  <a:pt x="113" y="407"/>
                  <a:pt x="109" y="407"/>
                </a:cubicBezTo>
                <a:close/>
                <a:moveTo>
                  <a:pt x="134" y="373"/>
                </a:moveTo>
                <a:cubicBezTo>
                  <a:pt x="131" y="373"/>
                  <a:pt x="128" y="372"/>
                  <a:pt x="126" y="370"/>
                </a:cubicBezTo>
                <a:cubicBezTo>
                  <a:pt x="123" y="368"/>
                  <a:pt x="122" y="365"/>
                  <a:pt x="121" y="362"/>
                </a:cubicBezTo>
                <a:cubicBezTo>
                  <a:pt x="121" y="358"/>
                  <a:pt x="122" y="355"/>
                  <a:pt x="124" y="352"/>
                </a:cubicBezTo>
                <a:cubicBezTo>
                  <a:pt x="139" y="332"/>
                  <a:pt x="156" y="313"/>
                  <a:pt x="174" y="295"/>
                </a:cubicBezTo>
                <a:cubicBezTo>
                  <a:pt x="288" y="180"/>
                  <a:pt x="288" y="180"/>
                  <a:pt x="288" y="180"/>
                </a:cubicBezTo>
                <a:cubicBezTo>
                  <a:pt x="289" y="180"/>
                  <a:pt x="290" y="179"/>
                  <a:pt x="290" y="178"/>
                </a:cubicBezTo>
                <a:cubicBezTo>
                  <a:pt x="292" y="177"/>
                  <a:pt x="293" y="175"/>
                  <a:pt x="295" y="174"/>
                </a:cubicBezTo>
                <a:cubicBezTo>
                  <a:pt x="295" y="174"/>
                  <a:pt x="295" y="174"/>
                  <a:pt x="295" y="174"/>
                </a:cubicBezTo>
                <a:cubicBezTo>
                  <a:pt x="312" y="157"/>
                  <a:pt x="312" y="157"/>
                  <a:pt x="312" y="157"/>
                </a:cubicBezTo>
                <a:cubicBezTo>
                  <a:pt x="316" y="154"/>
                  <a:pt x="319" y="152"/>
                  <a:pt x="321" y="149"/>
                </a:cubicBezTo>
                <a:cubicBezTo>
                  <a:pt x="323" y="148"/>
                  <a:pt x="324" y="147"/>
                  <a:pt x="325" y="146"/>
                </a:cubicBezTo>
                <a:cubicBezTo>
                  <a:pt x="325" y="146"/>
                  <a:pt x="325" y="146"/>
                  <a:pt x="325" y="146"/>
                </a:cubicBezTo>
                <a:cubicBezTo>
                  <a:pt x="338" y="135"/>
                  <a:pt x="338" y="135"/>
                  <a:pt x="338" y="135"/>
                </a:cubicBezTo>
                <a:cubicBezTo>
                  <a:pt x="352" y="124"/>
                  <a:pt x="352" y="124"/>
                  <a:pt x="352" y="124"/>
                </a:cubicBezTo>
                <a:cubicBezTo>
                  <a:pt x="353" y="123"/>
                  <a:pt x="354" y="122"/>
                  <a:pt x="356" y="121"/>
                </a:cubicBezTo>
                <a:cubicBezTo>
                  <a:pt x="359" y="119"/>
                  <a:pt x="362" y="116"/>
                  <a:pt x="365" y="114"/>
                </a:cubicBezTo>
                <a:cubicBezTo>
                  <a:pt x="368" y="112"/>
                  <a:pt x="368" y="112"/>
                  <a:pt x="368" y="112"/>
                </a:cubicBezTo>
                <a:cubicBezTo>
                  <a:pt x="370" y="111"/>
                  <a:pt x="373" y="110"/>
                  <a:pt x="375" y="110"/>
                </a:cubicBezTo>
                <a:cubicBezTo>
                  <a:pt x="379" y="110"/>
                  <a:pt x="383" y="112"/>
                  <a:pt x="386" y="115"/>
                </a:cubicBezTo>
                <a:cubicBezTo>
                  <a:pt x="388" y="118"/>
                  <a:pt x="388" y="121"/>
                  <a:pt x="388" y="125"/>
                </a:cubicBezTo>
                <a:cubicBezTo>
                  <a:pt x="387" y="128"/>
                  <a:pt x="385" y="131"/>
                  <a:pt x="383" y="133"/>
                </a:cubicBezTo>
                <a:cubicBezTo>
                  <a:pt x="379" y="135"/>
                  <a:pt x="379" y="135"/>
                  <a:pt x="379" y="135"/>
                </a:cubicBezTo>
                <a:cubicBezTo>
                  <a:pt x="377" y="137"/>
                  <a:pt x="375" y="139"/>
                  <a:pt x="372" y="141"/>
                </a:cubicBezTo>
                <a:cubicBezTo>
                  <a:pt x="371" y="142"/>
                  <a:pt x="369" y="143"/>
                  <a:pt x="367" y="145"/>
                </a:cubicBezTo>
                <a:cubicBezTo>
                  <a:pt x="367" y="145"/>
                  <a:pt x="367" y="145"/>
                  <a:pt x="367" y="145"/>
                </a:cubicBezTo>
                <a:cubicBezTo>
                  <a:pt x="354" y="155"/>
                  <a:pt x="354" y="155"/>
                  <a:pt x="354" y="155"/>
                </a:cubicBezTo>
                <a:cubicBezTo>
                  <a:pt x="342" y="165"/>
                  <a:pt x="342" y="165"/>
                  <a:pt x="342" y="165"/>
                </a:cubicBezTo>
                <a:cubicBezTo>
                  <a:pt x="341" y="166"/>
                  <a:pt x="339" y="168"/>
                  <a:pt x="337" y="169"/>
                </a:cubicBezTo>
                <a:cubicBezTo>
                  <a:pt x="335" y="171"/>
                  <a:pt x="332" y="173"/>
                  <a:pt x="330" y="175"/>
                </a:cubicBezTo>
                <a:cubicBezTo>
                  <a:pt x="330" y="175"/>
                  <a:pt x="330" y="175"/>
                  <a:pt x="330" y="175"/>
                </a:cubicBezTo>
                <a:cubicBezTo>
                  <a:pt x="312" y="193"/>
                  <a:pt x="312" y="193"/>
                  <a:pt x="312" y="193"/>
                </a:cubicBezTo>
                <a:cubicBezTo>
                  <a:pt x="311" y="193"/>
                  <a:pt x="310" y="195"/>
                  <a:pt x="309" y="196"/>
                </a:cubicBezTo>
                <a:cubicBezTo>
                  <a:pt x="308" y="197"/>
                  <a:pt x="307" y="198"/>
                  <a:pt x="306" y="198"/>
                </a:cubicBezTo>
                <a:cubicBezTo>
                  <a:pt x="306" y="198"/>
                  <a:pt x="306" y="198"/>
                  <a:pt x="306" y="198"/>
                </a:cubicBezTo>
                <a:cubicBezTo>
                  <a:pt x="192" y="313"/>
                  <a:pt x="192" y="313"/>
                  <a:pt x="192" y="313"/>
                </a:cubicBezTo>
                <a:cubicBezTo>
                  <a:pt x="175" y="330"/>
                  <a:pt x="159" y="348"/>
                  <a:pt x="144" y="368"/>
                </a:cubicBezTo>
                <a:cubicBezTo>
                  <a:pt x="141" y="371"/>
                  <a:pt x="138" y="373"/>
                  <a:pt x="134" y="373"/>
                </a:cubicBezTo>
                <a:close/>
                <a:moveTo>
                  <a:pt x="1176" y="250"/>
                </a:moveTo>
                <a:cubicBezTo>
                  <a:pt x="1173" y="250"/>
                  <a:pt x="1170" y="248"/>
                  <a:pt x="1167" y="246"/>
                </a:cubicBezTo>
                <a:cubicBezTo>
                  <a:pt x="1162" y="241"/>
                  <a:pt x="1162" y="233"/>
                  <a:pt x="1167" y="228"/>
                </a:cubicBezTo>
                <a:cubicBezTo>
                  <a:pt x="1172" y="223"/>
                  <a:pt x="1181" y="223"/>
                  <a:pt x="1185" y="228"/>
                </a:cubicBezTo>
                <a:cubicBezTo>
                  <a:pt x="1188" y="230"/>
                  <a:pt x="1189" y="234"/>
                  <a:pt x="1189" y="237"/>
                </a:cubicBezTo>
                <a:cubicBezTo>
                  <a:pt x="1189" y="240"/>
                  <a:pt x="1188" y="244"/>
                  <a:pt x="1185" y="246"/>
                </a:cubicBezTo>
                <a:cubicBezTo>
                  <a:pt x="1183" y="248"/>
                  <a:pt x="1180" y="250"/>
                  <a:pt x="1176" y="250"/>
                </a:cubicBezTo>
                <a:close/>
                <a:moveTo>
                  <a:pt x="1146" y="220"/>
                </a:moveTo>
                <a:cubicBezTo>
                  <a:pt x="1146" y="220"/>
                  <a:pt x="1146" y="220"/>
                  <a:pt x="1146" y="220"/>
                </a:cubicBezTo>
                <a:cubicBezTo>
                  <a:pt x="1143" y="220"/>
                  <a:pt x="1140" y="218"/>
                  <a:pt x="1137" y="216"/>
                </a:cubicBezTo>
                <a:cubicBezTo>
                  <a:pt x="1116" y="194"/>
                  <a:pt x="1116" y="194"/>
                  <a:pt x="1116" y="194"/>
                </a:cubicBezTo>
                <a:cubicBezTo>
                  <a:pt x="1104" y="183"/>
                  <a:pt x="1104" y="183"/>
                  <a:pt x="1104" y="183"/>
                </a:cubicBezTo>
                <a:cubicBezTo>
                  <a:pt x="1073" y="153"/>
                  <a:pt x="1038" y="127"/>
                  <a:pt x="1002" y="106"/>
                </a:cubicBezTo>
                <a:cubicBezTo>
                  <a:pt x="1002" y="106"/>
                  <a:pt x="1002" y="106"/>
                  <a:pt x="1002" y="106"/>
                </a:cubicBezTo>
                <a:cubicBezTo>
                  <a:pt x="981" y="93"/>
                  <a:pt x="958" y="82"/>
                  <a:pt x="936" y="72"/>
                </a:cubicBezTo>
                <a:cubicBezTo>
                  <a:pt x="935" y="72"/>
                  <a:pt x="935" y="72"/>
                  <a:pt x="935" y="72"/>
                </a:cubicBezTo>
                <a:cubicBezTo>
                  <a:pt x="919" y="65"/>
                  <a:pt x="902" y="59"/>
                  <a:pt x="884" y="53"/>
                </a:cubicBezTo>
                <a:cubicBezTo>
                  <a:pt x="884" y="53"/>
                  <a:pt x="884" y="53"/>
                  <a:pt x="884" y="53"/>
                </a:cubicBezTo>
                <a:cubicBezTo>
                  <a:pt x="877" y="51"/>
                  <a:pt x="870" y="49"/>
                  <a:pt x="863" y="47"/>
                </a:cubicBezTo>
                <a:cubicBezTo>
                  <a:pt x="861" y="47"/>
                  <a:pt x="859" y="46"/>
                  <a:pt x="857" y="46"/>
                </a:cubicBezTo>
                <a:cubicBezTo>
                  <a:pt x="850" y="44"/>
                  <a:pt x="846" y="37"/>
                  <a:pt x="848" y="30"/>
                </a:cubicBezTo>
                <a:cubicBezTo>
                  <a:pt x="849" y="24"/>
                  <a:pt x="854" y="21"/>
                  <a:pt x="860" y="21"/>
                </a:cubicBezTo>
                <a:cubicBezTo>
                  <a:pt x="861" y="21"/>
                  <a:pt x="862" y="21"/>
                  <a:pt x="863" y="21"/>
                </a:cubicBezTo>
                <a:cubicBezTo>
                  <a:pt x="865" y="22"/>
                  <a:pt x="867" y="22"/>
                  <a:pt x="869" y="23"/>
                </a:cubicBezTo>
                <a:cubicBezTo>
                  <a:pt x="877" y="25"/>
                  <a:pt x="884" y="27"/>
                  <a:pt x="892" y="29"/>
                </a:cubicBezTo>
                <a:cubicBezTo>
                  <a:pt x="892" y="29"/>
                  <a:pt x="892" y="29"/>
                  <a:pt x="892" y="29"/>
                </a:cubicBezTo>
                <a:cubicBezTo>
                  <a:pt x="910" y="35"/>
                  <a:pt x="928" y="41"/>
                  <a:pt x="945" y="49"/>
                </a:cubicBezTo>
                <a:cubicBezTo>
                  <a:pt x="945" y="49"/>
                  <a:pt x="945" y="49"/>
                  <a:pt x="945" y="49"/>
                </a:cubicBezTo>
                <a:cubicBezTo>
                  <a:pt x="945" y="49"/>
                  <a:pt x="946" y="49"/>
                  <a:pt x="946" y="49"/>
                </a:cubicBezTo>
                <a:cubicBezTo>
                  <a:pt x="969" y="59"/>
                  <a:pt x="992" y="71"/>
                  <a:pt x="1014" y="84"/>
                </a:cubicBezTo>
                <a:cubicBezTo>
                  <a:pt x="1015" y="84"/>
                  <a:pt x="1015" y="84"/>
                  <a:pt x="1015" y="84"/>
                </a:cubicBezTo>
                <a:cubicBezTo>
                  <a:pt x="1053" y="106"/>
                  <a:pt x="1089" y="134"/>
                  <a:pt x="1121" y="165"/>
                </a:cubicBezTo>
                <a:cubicBezTo>
                  <a:pt x="1133" y="176"/>
                  <a:pt x="1133" y="176"/>
                  <a:pt x="1133" y="176"/>
                </a:cubicBezTo>
                <a:cubicBezTo>
                  <a:pt x="1155" y="198"/>
                  <a:pt x="1155" y="198"/>
                  <a:pt x="1155" y="198"/>
                </a:cubicBezTo>
                <a:cubicBezTo>
                  <a:pt x="1158" y="200"/>
                  <a:pt x="1159" y="204"/>
                  <a:pt x="1159" y="207"/>
                </a:cubicBezTo>
                <a:cubicBezTo>
                  <a:pt x="1159" y="210"/>
                  <a:pt x="1158" y="214"/>
                  <a:pt x="1155" y="216"/>
                </a:cubicBezTo>
                <a:cubicBezTo>
                  <a:pt x="1153" y="218"/>
                  <a:pt x="1150" y="220"/>
                  <a:pt x="1146" y="220"/>
                </a:cubicBezTo>
                <a:close/>
                <a:moveTo>
                  <a:pt x="411" y="112"/>
                </a:moveTo>
                <a:cubicBezTo>
                  <a:pt x="406" y="112"/>
                  <a:pt x="402" y="110"/>
                  <a:pt x="400" y="106"/>
                </a:cubicBezTo>
                <a:cubicBezTo>
                  <a:pt x="398" y="103"/>
                  <a:pt x="397" y="99"/>
                  <a:pt x="398" y="96"/>
                </a:cubicBezTo>
                <a:cubicBezTo>
                  <a:pt x="399" y="93"/>
                  <a:pt x="401" y="90"/>
                  <a:pt x="404" y="88"/>
                </a:cubicBezTo>
                <a:cubicBezTo>
                  <a:pt x="404" y="88"/>
                  <a:pt x="404" y="88"/>
                  <a:pt x="404" y="88"/>
                </a:cubicBezTo>
                <a:cubicBezTo>
                  <a:pt x="406" y="87"/>
                  <a:pt x="408" y="86"/>
                  <a:pt x="411" y="86"/>
                </a:cubicBezTo>
                <a:cubicBezTo>
                  <a:pt x="415" y="86"/>
                  <a:pt x="419" y="89"/>
                  <a:pt x="422" y="92"/>
                </a:cubicBezTo>
                <a:cubicBezTo>
                  <a:pt x="425" y="98"/>
                  <a:pt x="423" y="106"/>
                  <a:pt x="417" y="110"/>
                </a:cubicBezTo>
                <a:cubicBezTo>
                  <a:pt x="415" y="111"/>
                  <a:pt x="413" y="112"/>
                  <a:pt x="411" y="112"/>
                </a:cubicBezTo>
                <a:close/>
                <a:moveTo>
                  <a:pt x="448" y="91"/>
                </a:moveTo>
                <a:cubicBezTo>
                  <a:pt x="443" y="91"/>
                  <a:pt x="438" y="88"/>
                  <a:pt x="436" y="84"/>
                </a:cubicBezTo>
                <a:cubicBezTo>
                  <a:pt x="435" y="81"/>
                  <a:pt x="434" y="78"/>
                  <a:pt x="436" y="74"/>
                </a:cubicBezTo>
                <a:cubicBezTo>
                  <a:pt x="437" y="71"/>
                  <a:pt x="439" y="68"/>
                  <a:pt x="442" y="67"/>
                </a:cubicBezTo>
                <a:cubicBezTo>
                  <a:pt x="467" y="54"/>
                  <a:pt x="494" y="43"/>
                  <a:pt x="522" y="33"/>
                </a:cubicBezTo>
                <a:cubicBezTo>
                  <a:pt x="556" y="22"/>
                  <a:pt x="591" y="13"/>
                  <a:pt x="627" y="8"/>
                </a:cubicBezTo>
                <a:cubicBezTo>
                  <a:pt x="670" y="2"/>
                  <a:pt x="716" y="0"/>
                  <a:pt x="760" y="4"/>
                </a:cubicBezTo>
                <a:cubicBezTo>
                  <a:pt x="760" y="4"/>
                  <a:pt x="760" y="4"/>
                  <a:pt x="760" y="4"/>
                </a:cubicBezTo>
                <a:cubicBezTo>
                  <a:pt x="769" y="4"/>
                  <a:pt x="769" y="4"/>
                  <a:pt x="769" y="4"/>
                </a:cubicBezTo>
                <a:cubicBezTo>
                  <a:pt x="771" y="4"/>
                  <a:pt x="773" y="5"/>
                  <a:pt x="774" y="5"/>
                </a:cubicBezTo>
                <a:cubicBezTo>
                  <a:pt x="775" y="5"/>
                  <a:pt x="776" y="5"/>
                  <a:pt x="777" y="5"/>
                </a:cubicBezTo>
                <a:cubicBezTo>
                  <a:pt x="778" y="5"/>
                  <a:pt x="778" y="5"/>
                  <a:pt x="778" y="5"/>
                </a:cubicBezTo>
                <a:cubicBezTo>
                  <a:pt x="785" y="6"/>
                  <a:pt x="790" y="12"/>
                  <a:pt x="789" y="19"/>
                </a:cubicBezTo>
                <a:cubicBezTo>
                  <a:pt x="789" y="26"/>
                  <a:pt x="782" y="31"/>
                  <a:pt x="775" y="31"/>
                </a:cubicBezTo>
                <a:cubicBezTo>
                  <a:pt x="774" y="30"/>
                  <a:pt x="774" y="30"/>
                  <a:pt x="774" y="30"/>
                </a:cubicBezTo>
                <a:cubicBezTo>
                  <a:pt x="774" y="30"/>
                  <a:pt x="774" y="30"/>
                  <a:pt x="774" y="30"/>
                </a:cubicBezTo>
                <a:cubicBezTo>
                  <a:pt x="773" y="30"/>
                  <a:pt x="772" y="30"/>
                  <a:pt x="771" y="30"/>
                </a:cubicBezTo>
                <a:cubicBezTo>
                  <a:pt x="769" y="30"/>
                  <a:pt x="768" y="30"/>
                  <a:pt x="767" y="30"/>
                </a:cubicBezTo>
                <a:cubicBezTo>
                  <a:pt x="759" y="29"/>
                  <a:pt x="759" y="29"/>
                  <a:pt x="759" y="29"/>
                </a:cubicBezTo>
                <a:cubicBezTo>
                  <a:pt x="715" y="26"/>
                  <a:pt x="672" y="27"/>
                  <a:pt x="630" y="33"/>
                </a:cubicBezTo>
                <a:cubicBezTo>
                  <a:pt x="596" y="38"/>
                  <a:pt x="562" y="46"/>
                  <a:pt x="530" y="57"/>
                </a:cubicBezTo>
                <a:cubicBezTo>
                  <a:pt x="503" y="66"/>
                  <a:pt x="478" y="77"/>
                  <a:pt x="453" y="90"/>
                </a:cubicBezTo>
                <a:cubicBezTo>
                  <a:pt x="452" y="91"/>
                  <a:pt x="450" y="91"/>
                  <a:pt x="448" y="91"/>
                </a:cubicBezTo>
                <a:close/>
                <a:moveTo>
                  <a:pt x="819" y="37"/>
                </a:moveTo>
                <a:cubicBezTo>
                  <a:pt x="819" y="37"/>
                  <a:pt x="819" y="37"/>
                  <a:pt x="819" y="37"/>
                </a:cubicBezTo>
                <a:cubicBezTo>
                  <a:pt x="819" y="37"/>
                  <a:pt x="819" y="37"/>
                  <a:pt x="819" y="37"/>
                </a:cubicBezTo>
                <a:cubicBezTo>
                  <a:pt x="818" y="37"/>
                  <a:pt x="817" y="37"/>
                  <a:pt x="817" y="37"/>
                </a:cubicBezTo>
                <a:cubicBezTo>
                  <a:pt x="813" y="36"/>
                  <a:pt x="810" y="34"/>
                  <a:pt x="808" y="31"/>
                </a:cubicBezTo>
                <a:cubicBezTo>
                  <a:pt x="806" y="29"/>
                  <a:pt x="806" y="25"/>
                  <a:pt x="806" y="22"/>
                </a:cubicBezTo>
                <a:cubicBezTo>
                  <a:pt x="807" y="15"/>
                  <a:pt x="814" y="10"/>
                  <a:pt x="821" y="11"/>
                </a:cubicBezTo>
                <a:cubicBezTo>
                  <a:pt x="828" y="13"/>
                  <a:pt x="832" y="19"/>
                  <a:pt x="831" y="26"/>
                </a:cubicBezTo>
                <a:cubicBezTo>
                  <a:pt x="830" y="32"/>
                  <a:pt x="825" y="37"/>
                  <a:pt x="819" y="3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42">
            <a:extLst>
              <a:ext uri="{FF2B5EF4-FFF2-40B4-BE49-F238E27FC236}">
                <a16:creationId xmlns:a16="http://schemas.microsoft.com/office/drawing/2014/main" id="{32D10E20-837B-4E00-A39E-F387032B59EC}"/>
              </a:ext>
            </a:extLst>
          </p:cNvPr>
          <p:cNvSpPr>
            <a:spLocks noEditPoints="1"/>
          </p:cNvSpPr>
          <p:nvPr/>
        </p:nvSpPr>
        <p:spPr bwMode="auto">
          <a:xfrm>
            <a:off x="4368898" y="4552950"/>
            <a:ext cx="4606608" cy="4610100"/>
          </a:xfrm>
          <a:custGeom>
            <a:avLst/>
            <a:gdLst>
              <a:gd name="T0" fmla="*/ 661 w 1318"/>
              <a:gd name="T1" fmla="*/ 1292 h 1318"/>
              <a:gd name="T2" fmla="*/ 474 w 1318"/>
              <a:gd name="T3" fmla="*/ 1285 h 1318"/>
              <a:gd name="T4" fmla="*/ 324 w 1318"/>
              <a:gd name="T5" fmla="*/ 1201 h 1318"/>
              <a:gd name="T6" fmla="*/ 340 w 1318"/>
              <a:gd name="T7" fmla="*/ 1181 h 1318"/>
              <a:gd name="T8" fmla="*/ 483 w 1318"/>
              <a:gd name="T9" fmla="*/ 1261 h 1318"/>
              <a:gd name="T10" fmla="*/ 691 w 1318"/>
              <a:gd name="T11" fmla="*/ 1304 h 1318"/>
              <a:gd name="T12" fmla="*/ 848 w 1318"/>
              <a:gd name="T13" fmla="*/ 1256 h 1318"/>
              <a:gd name="T14" fmla="*/ 874 w 1318"/>
              <a:gd name="T15" fmla="*/ 1245 h 1318"/>
              <a:gd name="T16" fmla="*/ 983 w 1318"/>
              <a:gd name="T17" fmla="*/ 1177 h 1318"/>
              <a:gd name="T18" fmla="*/ 937 w 1318"/>
              <a:gd name="T19" fmla="*/ 1241 h 1318"/>
              <a:gd name="T20" fmla="*/ 873 w 1318"/>
              <a:gd name="T21" fmla="*/ 1274 h 1318"/>
              <a:gd name="T22" fmla="*/ 848 w 1318"/>
              <a:gd name="T23" fmla="*/ 1283 h 1318"/>
              <a:gd name="T24" fmla="*/ 299 w 1318"/>
              <a:gd name="T25" fmla="*/ 1175 h 1318"/>
              <a:gd name="T26" fmla="*/ 312 w 1318"/>
              <a:gd name="T27" fmla="*/ 1162 h 1318"/>
              <a:gd name="T28" fmla="*/ 1014 w 1318"/>
              <a:gd name="T29" fmla="*/ 1150 h 1318"/>
              <a:gd name="T30" fmla="*/ 260 w 1318"/>
              <a:gd name="T31" fmla="*/ 1142 h 1318"/>
              <a:gd name="T32" fmla="*/ 132 w 1318"/>
              <a:gd name="T33" fmla="*/ 1012 h 1318"/>
              <a:gd name="T34" fmla="*/ 93 w 1318"/>
              <a:gd name="T35" fmla="*/ 961 h 1318"/>
              <a:gd name="T36" fmla="*/ 107 w 1318"/>
              <a:gd name="T37" fmla="*/ 937 h 1318"/>
              <a:gd name="T38" fmla="*/ 151 w 1318"/>
              <a:gd name="T39" fmla="*/ 995 h 1318"/>
              <a:gd name="T40" fmla="*/ 278 w 1318"/>
              <a:gd name="T41" fmla="*/ 1124 h 1318"/>
              <a:gd name="T42" fmla="*/ 1044 w 1318"/>
              <a:gd name="T43" fmla="*/ 1120 h 1318"/>
              <a:gd name="T44" fmla="*/ 1170 w 1318"/>
              <a:gd name="T45" fmla="*/ 1024 h 1318"/>
              <a:gd name="T46" fmla="*/ 1262 w 1318"/>
              <a:gd name="T47" fmla="*/ 897 h 1318"/>
              <a:gd name="T48" fmla="*/ 39 w 1318"/>
              <a:gd name="T49" fmla="*/ 860 h 1318"/>
              <a:gd name="T50" fmla="*/ 56 w 1318"/>
              <a:gd name="T51" fmla="*/ 867 h 1318"/>
              <a:gd name="T52" fmla="*/ 1256 w 1318"/>
              <a:gd name="T53" fmla="*/ 848 h 1318"/>
              <a:gd name="T54" fmla="*/ 1268 w 1318"/>
              <a:gd name="T55" fmla="*/ 866 h 1318"/>
              <a:gd name="T56" fmla="*/ 23 w 1318"/>
              <a:gd name="T57" fmla="*/ 503 h 1318"/>
              <a:gd name="T58" fmla="*/ 26 w 1318"/>
              <a:gd name="T59" fmla="*/ 659 h 1318"/>
              <a:gd name="T60" fmla="*/ 37 w 1318"/>
              <a:gd name="T61" fmla="*/ 828 h 1318"/>
              <a:gd name="T62" fmla="*/ 1292 w 1318"/>
              <a:gd name="T63" fmla="*/ 659 h 1318"/>
              <a:gd name="T64" fmla="*/ 1282 w 1318"/>
              <a:gd name="T65" fmla="*/ 491 h 1318"/>
              <a:gd name="T66" fmla="*/ 1317 w 1318"/>
              <a:gd name="T67" fmla="*/ 687 h 1318"/>
              <a:gd name="T68" fmla="*/ 45 w 1318"/>
              <a:gd name="T69" fmla="*/ 477 h 1318"/>
              <a:gd name="T70" fmla="*/ 54 w 1318"/>
              <a:gd name="T71" fmla="*/ 454 h 1318"/>
              <a:gd name="T72" fmla="*/ 1256 w 1318"/>
              <a:gd name="T73" fmla="*/ 468 h 1318"/>
              <a:gd name="T74" fmla="*/ 1279 w 1318"/>
              <a:gd name="T75" fmla="*/ 469 h 1318"/>
              <a:gd name="T76" fmla="*/ 137 w 1318"/>
              <a:gd name="T77" fmla="*/ 299 h 1318"/>
              <a:gd name="T78" fmla="*/ 176 w 1318"/>
              <a:gd name="T79" fmla="*/ 295 h 1318"/>
              <a:gd name="T80" fmla="*/ 1195 w 1318"/>
              <a:gd name="T81" fmla="*/ 358 h 1318"/>
              <a:gd name="T82" fmla="*/ 1146 w 1318"/>
              <a:gd name="T83" fmla="*/ 299 h 1318"/>
              <a:gd name="T84" fmla="*/ 1037 w 1318"/>
              <a:gd name="T85" fmla="*/ 185 h 1318"/>
              <a:gd name="T86" fmla="*/ 1167 w 1318"/>
              <a:gd name="T87" fmla="*/ 284 h 1318"/>
              <a:gd name="T88" fmla="*/ 1216 w 1318"/>
              <a:gd name="T89" fmla="*/ 343 h 1318"/>
              <a:gd name="T90" fmla="*/ 297 w 1318"/>
              <a:gd name="T91" fmla="*/ 170 h 1318"/>
              <a:gd name="T92" fmla="*/ 297 w 1318"/>
              <a:gd name="T93" fmla="*/ 170 h 1318"/>
              <a:gd name="T94" fmla="*/ 1029 w 1318"/>
              <a:gd name="T95" fmla="*/ 164 h 1318"/>
              <a:gd name="T96" fmla="*/ 331 w 1318"/>
              <a:gd name="T97" fmla="*/ 111 h 1318"/>
              <a:gd name="T98" fmla="*/ 580 w 1318"/>
              <a:gd name="T99" fmla="*/ 5 h 1318"/>
              <a:gd name="T100" fmla="*/ 457 w 1318"/>
              <a:gd name="T101" fmla="*/ 66 h 1318"/>
              <a:gd name="T102" fmla="*/ 336 w 1318"/>
              <a:gd name="T103" fmla="*/ 139 h 1318"/>
              <a:gd name="T104" fmla="*/ 836 w 1318"/>
              <a:gd name="T105" fmla="*/ 57 h 1318"/>
              <a:gd name="T106" fmla="*/ 776 w 1318"/>
              <a:gd name="T107" fmla="*/ 39 h 1318"/>
              <a:gd name="T108" fmla="*/ 730 w 1318"/>
              <a:gd name="T109" fmla="*/ 30 h 1318"/>
              <a:gd name="T110" fmla="*/ 691 w 1318"/>
              <a:gd name="T111" fmla="*/ 22 h 1318"/>
              <a:gd name="T112" fmla="*/ 733 w 1318"/>
              <a:gd name="T113" fmla="*/ 5 h 1318"/>
              <a:gd name="T114" fmla="*/ 781 w 1318"/>
              <a:gd name="T115" fmla="*/ 14 h 1318"/>
              <a:gd name="T116" fmla="*/ 933 w 1318"/>
              <a:gd name="T117" fmla="*/ 74 h 1318"/>
              <a:gd name="T118" fmla="*/ 988 w 1318"/>
              <a:gd name="T119" fmla="*/ 140 h 1318"/>
              <a:gd name="T120" fmla="*/ 658 w 1318"/>
              <a:gd name="T121" fmla="*/ 25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8" h="1318">
                <a:moveTo>
                  <a:pt x="662" y="1318"/>
                </a:moveTo>
                <a:cubicBezTo>
                  <a:pt x="661" y="1318"/>
                  <a:pt x="661" y="1318"/>
                  <a:pt x="661" y="1318"/>
                </a:cubicBezTo>
                <a:cubicBezTo>
                  <a:pt x="654" y="1318"/>
                  <a:pt x="649" y="1312"/>
                  <a:pt x="649" y="1305"/>
                </a:cubicBezTo>
                <a:cubicBezTo>
                  <a:pt x="649" y="1301"/>
                  <a:pt x="650" y="1298"/>
                  <a:pt x="652" y="1296"/>
                </a:cubicBezTo>
                <a:cubicBezTo>
                  <a:pt x="655" y="1293"/>
                  <a:pt x="658" y="1292"/>
                  <a:pt x="661" y="1292"/>
                </a:cubicBezTo>
                <a:cubicBezTo>
                  <a:pt x="661" y="1292"/>
                  <a:pt x="661" y="1292"/>
                  <a:pt x="661" y="1292"/>
                </a:cubicBezTo>
                <a:cubicBezTo>
                  <a:pt x="668" y="1292"/>
                  <a:pt x="674" y="1298"/>
                  <a:pt x="674" y="1305"/>
                </a:cubicBezTo>
                <a:cubicBezTo>
                  <a:pt x="674" y="1308"/>
                  <a:pt x="673" y="1311"/>
                  <a:pt x="670" y="1314"/>
                </a:cubicBezTo>
                <a:cubicBezTo>
                  <a:pt x="668" y="1316"/>
                  <a:pt x="665" y="1318"/>
                  <a:pt x="662" y="1318"/>
                </a:cubicBezTo>
                <a:close/>
                <a:moveTo>
                  <a:pt x="619" y="1316"/>
                </a:moveTo>
                <a:cubicBezTo>
                  <a:pt x="619" y="1316"/>
                  <a:pt x="618" y="1316"/>
                  <a:pt x="618" y="1316"/>
                </a:cubicBezTo>
                <a:cubicBezTo>
                  <a:pt x="568" y="1312"/>
                  <a:pt x="520" y="1302"/>
                  <a:pt x="474" y="1285"/>
                </a:cubicBezTo>
                <a:cubicBezTo>
                  <a:pt x="472" y="1284"/>
                  <a:pt x="471" y="1284"/>
                  <a:pt x="469" y="1283"/>
                </a:cubicBezTo>
                <a:cubicBezTo>
                  <a:pt x="430" y="1268"/>
                  <a:pt x="394" y="1250"/>
                  <a:pt x="361" y="1228"/>
                </a:cubicBezTo>
                <a:cubicBezTo>
                  <a:pt x="348" y="1219"/>
                  <a:pt x="348" y="1219"/>
                  <a:pt x="348" y="1219"/>
                </a:cubicBezTo>
                <a:cubicBezTo>
                  <a:pt x="347" y="1219"/>
                  <a:pt x="347" y="1218"/>
                  <a:pt x="346" y="1217"/>
                </a:cubicBezTo>
                <a:cubicBezTo>
                  <a:pt x="343" y="1215"/>
                  <a:pt x="339" y="1213"/>
                  <a:pt x="336" y="1210"/>
                </a:cubicBezTo>
                <a:cubicBezTo>
                  <a:pt x="324" y="1201"/>
                  <a:pt x="324" y="1201"/>
                  <a:pt x="324" y="1201"/>
                </a:cubicBezTo>
                <a:cubicBezTo>
                  <a:pt x="324" y="1201"/>
                  <a:pt x="324" y="1201"/>
                  <a:pt x="324" y="1201"/>
                </a:cubicBezTo>
                <a:cubicBezTo>
                  <a:pt x="323" y="1200"/>
                  <a:pt x="323" y="1200"/>
                  <a:pt x="323" y="1200"/>
                </a:cubicBezTo>
                <a:cubicBezTo>
                  <a:pt x="318" y="1196"/>
                  <a:pt x="317" y="1188"/>
                  <a:pt x="321" y="1183"/>
                </a:cubicBezTo>
                <a:cubicBezTo>
                  <a:pt x="324" y="1179"/>
                  <a:pt x="327" y="1178"/>
                  <a:pt x="331" y="1178"/>
                </a:cubicBezTo>
                <a:cubicBezTo>
                  <a:pt x="334" y="1178"/>
                  <a:pt x="337" y="1179"/>
                  <a:pt x="339" y="1180"/>
                </a:cubicBezTo>
                <a:cubicBezTo>
                  <a:pt x="339" y="1180"/>
                  <a:pt x="339" y="1181"/>
                  <a:pt x="340" y="1181"/>
                </a:cubicBezTo>
                <a:cubicBezTo>
                  <a:pt x="352" y="1190"/>
                  <a:pt x="352" y="1190"/>
                  <a:pt x="352" y="1190"/>
                </a:cubicBezTo>
                <a:cubicBezTo>
                  <a:pt x="354" y="1192"/>
                  <a:pt x="357" y="1194"/>
                  <a:pt x="360" y="1196"/>
                </a:cubicBezTo>
                <a:cubicBezTo>
                  <a:pt x="361" y="1197"/>
                  <a:pt x="362" y="1198"/>
                  <a:pt x="363" y="1198"/>
                </a:cubicBezTo>
                <a:cubicBezTo>
                  <a:pt x="375" y="1207"/>
                  <a:pt x="375" y="1207"/>
                  <a:pt x="375" y="1207"/>
                </a:cubicBezTo>
                <a:cubicBezTo>
                  <a:pt x="406" y="1228"/>
                  <a:pt x="441" y="1245"/>
                  <a:pt x="478" y="1259"/>
                </a:cubicBezTo>
                <a:cubicBezTo>
                  <a:pt x="480" y="1260"/>
                  <a:pt x="481" y="1260"/>
                  <a:pt x="483" y="1261"/>
                </a:cubicBezTo>
                <a:cubicBezTo>
                  <a:pt x="526" y="1277"/>
                  <a:pt x="572" y="1287"/>
                  <a:pt x="620" y="1291"/>
                </a:cubicBezTo>
                <a:cubicBezTo>
                  <a:pt x="623" y="1291"/>
                  <a:pt x="626" y="1292"/>
                  <a:pt x="629" y="1295"/>
                </a:cubicBezTo>
                <a:cubicBezTo>
                  <a:pt x="631" y="1298"/>
                  <a:pt x="632" y="1301"/>
                  <a:pt x="632" y="1304"/>
                </a:cubicBezTo>
                <a:cubicBezTo>
                  <a:pt x="631" y="1311"/>
                  <a:pt x="626" y="1316"/>
                  <a:pt x="619" y="1316"/>
                </a:cubicBezTo>
                <a:close/>
                <a:moveTo>
                  <a:pt x="704" y="1316"/>
                </a:moveTo>
                <a:cubicBezTo>
                  <a:pt x="697" y="1316"/>
                  <a:pt x="692" y="1311"/>
                  <a:pt x="691" y="1304"/>
                </a:cubicBezTo>
                <a:cubicBezTo>
                  <a:pt x="691" y="1297"/>
                  <a:pt x="696" y="1291"/>
                  <a:pt x="703" y="1290"/>
                </a:cubicBezTo>
                <a:cubicBezTo>
                  <a:pt x="704" y="1290"/>
                  <a:pt x="705" y="1290"/>
                  <a:pt x="707" y="1290"/>
                </a:cubicBezTo>
                <a:cubicBezTo>
                  <a:pt x="745" y="1286"/>
                  <a:pt x="783" y="1278"/>
                  <a:pt x="820" y="1266"/>
                </a:cubicBezTo>
                <a:cubicBezTo>
                  <a:pt x="821" y="1266"/>
                  <a:pt x="821" y="1266"/>
                  <a:pt x="821" y="1266"/>
                </a:cubicBezTo>
                <a:cubicBezTo>
                  <a:pt x="827" y="1264"/>
                  <a:pt x="833" y="1262"/>
                  <a:pt x="839" y="1260"/>
                </a:cubicBezTo>
                <a:cubicBezTo>
                  <a:pt x="842" y="1259"/>
                  <a:pt x="845" y="1257"/>
                  <a:pt x="848" y="1256"/>
                </a:cubicBezTo>
                <a:cubicBezTo>
                  <a:pt x="848" y="1256"/>
                  <a:pt x="848" y="1256"/>
                  <a:pt x="848" y="1256"/>
                </a:cubicBezTo>
                <a:cubicBezTo>
                  <a:pt x="851" y="1255"/>
                  <a:pt x="854" y="1254"/>
                  <a:pt x="858" y="1252"/>
                </a:cubicBezTo>
                <a:cubicBezTo>
                  <a:pt x="859" y="1252"/>
                  <a:pt x="860" y="1251"/>
                  <a:pt x="861" y="1251"/>
                </a:cubicBezTo>
                <a:cubicBezTo>
                  <a:pt x="862" y="1250"/>
                  <a:pt x="862" y="1250"/>
                  <a:pt x="862" y="1250"/>
                </a:cubicBezTo>
                <a:cubicBezTo>
                  <a:pt x="863" y="1250"/>
                  <a:pt x="863" y="1250"/>
                  <a:pt x="863" y="1250"/>
                </a:cubicBezTo>
                <a:cubicBezTo>
                  <a:pt x="874" y="1245"/>
                  <a:pt x="874" y="1245"/>
                  <a:pt x="874" y="1245"/>
                </a:cubicBezTo>
                <a:cubicBezTo>
                  <a:pt x="877" y="1244"/>
                  <a:pt x="879" y="1243"/>
                  <a:pt x="881" y="1242"/>
                </a:cubicBezTo>
                <a:cubicBezTo>
                  <a:pt x="888" y="1238"/>
                  <a:pt x="894" y="1235"/>
                  <a:pt x="900" y="1232"/>
                </a:cubicBezTo>
                <a:cubicBezTo>
                  <a:pt x="920" y="1221"/>
                  <a:pt x="920" y="1221"/>
                  <a:pt x="920" y="1221"/>
                </a:cubicBezTo>
                <a:cubicBezTo>
                  <a:pt x="921" y="1221"/>
                  <a:pt x="922" y="1220"/>
                  <a:pt x="923" y="1219"/>
                </a:cubicBezTo>
                <a:cubicBezTo>
                  <a:pt x="924" y="1219"/>
                  <a:pt x="925" y="1218"/>
                  <a:pt x="926" y="1218"/>
                </a:cubicBezTo>
                <a:cubicBezTo>
                  <a:pt x="945" y="1206"/>
                  <a:pt x="965" y="1192"/>
                  <a:pt x="983" y="1177"/>
                </a:cubicBezTo>
                <a:cubicBezTo>
                  <a:pt x="985" y="1176"/>
                  <a:pt x="988" y="1175"/>
                  <a:pt x="991" y="1175"/>
                </a:cubicBezTo>
                <a:cubicBezTo>
                  <a:pt x="994" y="1175"/>
                  <a:pt x="998" y="1176"/>
                  <a:pt x="1001" y="1179"/>
                </a:cubicBezTo>
                <a:cubicBezTo>
                  <a:pt x="1003" y="1182"/>
                  <a:pt x="1004" y="1185"/>
                  <a:pt x="1003" y="1189"/>
                </a:cubicBezTo>
                <a:cubicBezTo>
                  <a:pt x="1003" y="1192"/>
                  <a:pt x="1001" y="1195"/>
                  <a:pt x="999" y="1197"/>
                </a:cubicBezTo>
                <a:cubicBezTo>
                  <a:pt x="980" y="1213"/>
                  <a:pt x="960" y="1227"/>
                  <a:pt x="939" y="1239"/>
                </a:cubicBezTo>
                <a:cubicBezTo>
                  <a:pt x="938" y="1240"/>
                  <a:pt x="938" y="1240"/>
                  <a:pt x="937" y="1241"/>
                </a:cubicBezTo>
                <a:cubicBezTo>
                  <a:pt x="935" y="1242"/>
                  <a:pt x="934" y="1243"/>
                  <a:pt x="932" y="1244"/>
                </a:cubicBezTo>
                <a:cubicBezTo>
                  <a:pt x="912" y="1255"/>
                  <a:pt x="912" y="1255"/>
                  <a:pt x="912" y="1255"/>
                </a:cubicBezTo>
                <a:cubicBezTo>
                  <a:pt x="906" y="1258"/>
                  <a:pt x="899" y="1261"/>
                  <a:pt x="892" y="1265"/>
                </a:cubicBezTo>
                <a:cubicBezTo>
                  <a:pt x="890" y="1266"/>
                  <a:pt x="888" y="1267"/>
                  <a:pt x="885" y="1268"/>
                </a:cubicBezTo>
                <a:cubicBezTo>
                  <a:pt x="885" y="1268"/>
                  <a:pt x="885" y="1268"/>
                  <a:pt x="885" y="1268"/>
                </a:cubicBezTo>
                <a:cubicBezTo>
                  <a:pt x="873" y="1274"/>
                  <a:pt x="873" y="1274"/>
                  <a:pt x="873" y="1274"/>
                </a:cubicBezTo>
                <a:cubicBezTo>
                  <a:pt x="873" y="1274"/>
                  <a:pt x="872" y="1274"/>
                  <a:pt x="872" y="1274"/>
                </a:cubicBezTo>
                <a:cubicBezTo>
                  <a:pt x="871" y="1274"/>
                  <a:pt x="871" y="1274"/>
                  <a:pt x="871" y="1274"/>
                </a:cubicBezTo>
                <a:cubicBezTo>
                  <a:pt x="870" y="1275"/>
                  <a:pt x="869" y="1275"/>
                  <a:pt x="868" y="1276"/>
                </a:cubicBezTo>
                <a:cubicBezTo>
                  <a:pt x="865" y="1277"/>
                  <a:pt x="861" y="1279"/>
                  <a:pt x="857" y="1280"/>
                </a:cubicBezTo>
                <a:cubicBezTo>
                  <a:pt x="857" y="1280"/>
                  <a:pt x="857" y="1280"/>
                  <a:pt x="857" y="1280"/>
                </a:cubicBezTo>
                <a:cubicBezTo>
                  <a:pt x="854" y="1281"/>
                  <a:pt x="851" y="1282"/>
                  <a:pt x="848" y="1283"/>
                </a:cubicBezTo>
                <a:cubicBezTo>
                  <a:pt x="842" y="1286"/>
                  <a:pt x="835" y="1288"/>
                  <a:pt x="828" y="1290"/>
                </a:cubicBezTo>
                <a:cubicBezTo>
                  <a:pt x="789" y="1303"/>
                  <a:pt x="749" y="1312"/>
                  <a:pt x="709" y="1315"/>
                </a:cubicBezTo>
                <a:cubicBezTo>
                  <a:pt x="708" y="1315"/>
                  <a:pt x="708" y="1315"/>
                  <a:pt x="708" y="1315"/>
                </a:cubicBezTo>
                <a:cubicBezTo>
                  <a:pt x="707" y="1316"/>
                  <a:pt x="706" y="1316"/>
                  <a:pt x="705" y="1316"/>
                </a:cubicBezTo>
                <a:cubicBezTo>
                  <a:pt x="705" y="1316"/>
                  <a:pt x="704" y="1316"/>
                  <a:pt x="704" y="1316"/>
                </a:cubicBezTo>
                <a:close/>
                <a:moveTo>
                  <a:pt x="299" y="1175"/>
                </a:moveTo>
                <a:cubicBezTo>
                  <a:pt x="296" y="1175"/>
                  <a:pt x="293" y="1174"/>
                  <a:pt x="290" y="1172"/>
                </a:cubicBezTo>
                <a:cubicBezTo>
                  <a:pt x="290" y="1172"/>
                  <a:pt x="290" y="1172"/>
                  <a:pt x="290" y="1172"/>
                </a:cubicBezTo>
                <a:cubicBezTo>
                  <a:pt x="288" y="1170"/>
                  <a:pt x="287" y="1166"/>
                  <a:pt x="286" y="1163"/>
                </a:cubicBezTo>
                <a:cubicBezTo>
                  <a:pt x="286" y="1160"/>
                  <a:pt x="288" y="1156"/>
                  <a:pt x="290" y="1154"/>
                </a:cubicBezTo>
                <a:cubicBezTo>
                  <a:pt x="295" y="1149"/>
                  <a:pt x="303" y="1149"/>
                  <a:pt x="308" y="1153"/>
                </a:cubicBezTo>
                <a:cubicBezTo>
                  <a:pt x="310" y="1156"/>
                  <a:pt x="312" y="1159"/>
                  <a:pt x="312" y="1162"/>
                </a:cubicBezTo>
                <a:cubicBezTo>
                  <a:pt x="312" y="1166"/>
                  <a:pt x="311" y="1169"/>
                  <a:pt x="308" y="1171"/>
                </a:cubicBezTo>
                <a:cubicBezTo>
                  <a:pt x="306" y="1174"/>
                  <a:pt x="303" y="1175"/>
                  <a:pt x="299" y="1175"/>
                </a:cubicBezTo>
                <a:close/>
                <a:moveTo>
                  <a:pt x="1022" y="1172"/>
                </a:moveTo>
                <a:cubicBezTo>
                  <a:pt x="1019" y="1172"/>
                  <a:pt x="1016" y="1171"/>
                  <a:pt x="1013" y="1168"/>
                </a:cubicBezTo>
                <a:cubicBezTo>
                  <a:pt x="1008" y="1163"/>
                  <a:pt x="1009" y="1155"/>
                  <a:pt x="1014" y="1150"/>
                </a:cubicBezTo>
                <a:cubicBezTo>
                  <a:pt x="1014" y="1150"/>
                  <a:pt x="1014" y="1150"/>
                  <a:pt x="1014" y="1150"/>
                </a:cubicBezTo>
                <a:cubicBezTo>
                  <a:pt x="1014" y="1150"/>
                  <a:pt x="1014" y="1150"/>
                  <a:pt x="1014" y="1150"/>
                </a:cubicBezTo>
                <a:cubicBezTo>
                  <a:pt x="1019" y="1145"/>
                  <a:pt x="1027" y="1146"/>
                  <a:pt x="1032" y="1150"/>
                </a:cubicBezTo>
                <a:cubicBezTo>
                  <a:pt x="1037" y="1156"/>
                  <a:pt x="1036" y="1164"/>
                  <a:pt x="1031" y="1168"/>
                </a:cubicBezTo>
                <a:cubicBezTo>
                  <a:pt x="1029" y="1171"/>
                  <a:pt x="1026" y="1172"/>
                  <a:pt x="1022" y="1172"/>
                </a:cubicBezTo>
                <a:close/>
                <a:moveTo>
                  <a:pt x="269" y="1146"/>
                </a:moveTo>
                <a:cubicBezTo>
                  <a:pt x="265" y="1146"/>
                  <a:pt x="262" y="1144"/>
                  <a:pt x="260" y="1142"/>
                </a:cubicBezTo>
                <a:cubicBezTo>
                  <a:pt x="158" y="1040"/>
                  <a:pt x="158" y="1040"/>
                  <a:pt x="158" y="1040"/>
                </a:cubicBezTo>
                <a:cubicBezTo>
                  <a:pt x="158" y="1040"/>
                  <a:pt x="158" y="1040"/>
                  <a:pt x="157" y="1039"/>
                </a:cubicBezTo>
                <a:cubicBezTo>
                  <a:pt x="142" y="1023"/>
                  <a:pt x="142" y="1023"/>
                  <a:pt x="142" y="1023"/>
                </a:cubicBezTo>
                <a:cubicBezTo>
                  <a:pt x="139" y="1021"/>
                  <a:pt x="137" y="1018"/>
                  <a:pt x="135" y="1015"/>
                </a:cubicBezTo>
                <a:cubicBezTo>
                  <a:pt x="134" y="1014"/>
                  <a:pt x="133" y="1013"/>
                  <a:pt x="132" y="1012"/>
                </a:cubicBezTo>
                <a:cubicBezTo>
                  <a:pt x="132" y="1012"/>
                  <a:pt x="132" y="1012"/>
                  <a:pt x="132" y="1012"/>
                </a:cubicBezTo>
                <a:cubicBezTo>
                  <a:pt x="122" y="1000"/>
                  <a:pt x="122" y="1000"/>
                  <a:pt x="122" y="1000"/>
                </a:cubicBezTo>
                <a:cubicBezTo>
                  <a:pt x="120" y="998"/>
                  <a:pt x="119" y="996"/>
                  <a:pt x="117" y="994"/>
                </a:cubicBezTo>
                <a:cubicBezTo>
                  <a:pt x="113" y="988"/>
                  <a:pt x="108" y="982"/>
                  <a:pt x="103" y="976"/>
                </a:cubicBezTo>
                <a:cubicBezTo>
                  <a:pt x="103" y="976"/>
                  <a:pt x="103" y="976"/>
                  <a:pt x="103" y="976"/>
                </a:cubicBezTo>
                <a:cubicBezTo>
                  <a:pt x="95" y="963"/>
                  <a:pt x="95" y="963"/>
                  <a:pt x="95" y="963"/>
                </a:cubicBezTo>
                <a:cubicBezTo>
                  <a:pt x="94" y="963"/>
                  <a:pt x="94" y="962"/>
                  <a:pt x="93" y="961"/>
                </a:cubicBezTo>
                <a:cubicBezTo>
                  <a:pt x="91" y="958"/>
                  <a:pt x="88" y="955"/>
                  <a:pt x="86" y="951"/>
                </a:cubicBezTo>
                <a:cubicBezTo>
                  <a:pt x="75" y="934"/>
                  <a:pt x="66" y="917"/>
                  <a:pt x="57" y="899"/>
                </a:cubicBezTo>
                <a:cubicBezTo>
                  <a:pt x="54" y="893"/>
                  <a:pt x="56" y="885"/>
                  <a:pt x="63" y="882"/>
                </a:cubicBezTo>
                <a:cubicBezTo>
                  <a:pt x="64" y="881"/>
                  <a:pt x="66" y="881"/>
                  <a:pt x="68" y="881"/>
                </a:cubicBezTo>
                <a:cubicBezTo>
                  <a:pt x="73" y="881"/>
                  <a:pt x="78" y="884"/>
                  <a:pt x="80" y="888"/>
                </a:cubicBezTo>
                <a:cubicBezTo>
                  <a:pt x="88" y="905"/>
                  <a:pt x="97" y="921"/>
                  <a:pt x="107" y="937"/>
                </a:cubicBezTo>
                <a:cubicBezTo>
                  <a:pt x="108" y="937"/>
                  <a:pt x="108" y="937"/>
                  <a:pt x="108" y="937"/>
                </a:cubicBezTo>
                <a:cubicBezTo>
                  <a:pt x="110" y="940"/>
                  <a:pt x="112" y="944"/>
                  <a:pt x="114" y="947"/>
                </a:cubicBezTo>
                <a:cubicBezTo>
                  <a:pt x="124" y="961"/>
                  <a:pt x="124" y="961"/>
                  <a:pt x="124" y="961"/>
                </a:cubicBezTo>
                <a:cubicBezTo>
                  <a:pt x="128" y="967"/>
                  <a:pt x="133" y="972"/>
                  <a:pt x="137" y="978"/>
                </a:cubicBezTo>
                <a:cubicBezTo>
                  <a:pt x="139" y="980"/>
                  <a:pt x="140" y="982"/>
                  <a:pt x="141" y="984"/>
                </a:cubicBezTo>
                <a:cubicBezTo>
                  <a:pt x="151" y="995"/>
                  <a:pt x="151" y="995"/>
                  <a:pt x="151" y="995"/>
                </a:cubicBezTo>
                <a:cubicBezTo>
                  <a:pt x="152" y="997"/>
                  <a:pt x="154" y="998"/>
                  <a:pt x="155" y="999"/>
                </a:cubicBezTo>
                <a:cubicBezTo>
                  <a:pt x="157" y="1002"/>
                  <a:pt x="159" y="1004"/>
                  <a:pt x="160" y="1005"/>
                </a:cubicBezTo>
                <a:cubicBezTo>
                  <a:pt x="160" y="1006"/>
                  <a:pt x="160" y="1006"/>
                  <a:pt x="160" y="1006"/>
                </a:cubicBezTo>
                <a:cubicBezTo>
                  <a:pt x="176" y="1022"/>
                  <a:pt x="176" y="1022"/>
                  <a:pt x="176" y="1022"/>
                </a:cubicBezTo>
                <a:cubicBezTo>
                  <a:pt x="176" y="1022"/>
                  <a:pt x="176" y="1022"/>
                  <a:pt x="176" y="1022"/>
                </a:cubicBezTo>
                <a:cubicBezTo>
                  <a:pt x="278" y="1124"/>
                  <a:pt x="278" y="1124"/>
                  <a:pt x="278" y="1124"/>
                </a:cubicBezTo>
                <a:cubicBezTo>
                  <a:pt x="283" y="1129"/>
                  <a:pt x="283" y="1137"/>
                  <a:pt x="278" y="1142"/>
                </a:cubicBezTo>
                <a:cubicBezTo>
                  <a:pt x="275" y="1144"/>
                  <a:pt x="272" y="1146"/>
                  <a:pt x="269" y="1146"/>
                </a:cubicBezTo>
                <a:close/>
                <a:moveTo>
                  <a:pt x="1053" y="1142"/>
                </a:moveTo>
                <a:cubicBezTo>
                  <a:pt x="1049" y="1142"/>
                  <a:pt x="1046" y="1141"/>
                  <a:pt x="1044" y="1138"/>
                </a:cubicBezTo>
                <a:cubicBezTo>
                  <a:pt x="1041" y="1136"/>
                  <a:pt x="1040" y="1133"/>
                  <a:pt x="1040" y="1129"/>
                </a:cubicBezTo>
                <a:cubicBezTo>
                  <a:pt x="1040" y="1126"/>
                  <a:pt x="1041" y="1123"/>
                  <a:pt x="1044" y="1120"/>
                </a:cubicBezTo>
                <a:cubicBezTo>
                  <a:pt x="1118" y="1046"/>
                  <a:pt x="1118" y="1046"/>
                  <a:pt x="1118" y="1046"/>
                </a:cubicBezTo>
                <a:cubicBezTo>
                  <a:pt x="1123" y="1041"/>
                  <a:pt x="1131" y="1041"/>
                  <a:pt x="1136" y="1046"/>
                </a:cubicBezTo>
                <a:cubicBezTo>
                  <a:pt x="1141" y="1051"/>
                  <a:pt x="1141" y="1059"/>
                  <a:pt x="1136" y="1064"/>
                </a:cubicBezTo>
                <a:cubicBezTo>
                  <a:pt x="1062" y="1138"/>
                  <a:pt x="1062" y="1138"/>
                  <a:pt x="1062" y="1138"/>
                </a:cubicBezTo>
                <a:cubicBezTo>
                  <a:pt x="1059" y="1141"/>
                  <a:pt x="1056" y="1142"/>
                  <a:pt x="1053" y="1142"/>
                </a:cubicBezTo>
                <a:close/>
                <a:moveTo>
                  <a:pt x="1170" y="1024"/>
                </a:moveTo>
                <a:cubicBezTo>
                  <a:pt x="1167" y="1024"/>
                  <a:pt x="1164" y="1022"/>
                  <a:pt x="1162" y="1020"/>
                </a:cubicBezTo>
                <a:cubicBezTo>
                  <a:pt x="1156" y="1016"/>
                  <a:pt x="1156" y="1008"/>
                  <a:pt x="1161" y="1002"/>
                </a:cubicBezTo>
                <a:cubicBezTo>
                  <a:pt x="1192" y="967"/>
                  <a:pt x="1219" y="928"/>
                  <a:pt x="1239" y="886"/>
                </a:cubicBezTo>
                <a:cubicBezTo>
                  <a:pt x="1242" y="882"/>
                  <a:pt x="1246" y="879"/>
                  <a:pt x="1251" y="879"/>
                </a:cubicBezTo>
                <a:cubicBezTo>
                  <a:pt x="1253" y="879"/>
                  <a:pt x="1255" y="879"/>
                  <a:pt x="1256" y="880"/>
                </a:cubicBezTo>
                <a:cubicBezTo>
                  <a:pt x="1263" y="883"/>
                  <a:pt x="1265" y="891"/>
                  <a:pt x="1262" y="897"/>
                </a:cubicBezTo>
                <a:cubicBezTo>
                  <a:pt x="1240" y="941"/>
                  <a:pt x="1213" y="982"/>
                  <a:pt x="1180" y="1019"/>
                </a:cubicBezTo>
                <a:cubicBezTo>
                  <a:pt x="1180" y="1019"/>
                  <a:pt x="1180" y="1019"/>
                  <a:pt x="1180" y="1019"/>
                </a:cubicBezTo>
                <a:cubicBezTo>
                  <a:pt x="1177" y="1022"/>
                  <a:pt x="1174" y="1024"/>
                  <a:pt x="1170" y="1024"/>
                </a:cubicBezTo>
                <a:close/>
                <a:moveTo>
                  <a:pt x="51" y="868"/>
                </a:moveTo>
                <a:cubicBezTo>
                  <a:pt x="51" y="868"/>
                  <a:pt x="51" y="868"/>
                  <a:pt x="51" y="868"/>
                </a:cubicBezTo>
                <a:cubicBezTo>
                  <a:pt x="46" y="868"/>
                  <a:pt x="41" y="865"/>
                  <a:pt x="39" y="860"/>
                </a:cubicBezTo>
                <a:cubicBezTo>
                  <a:pt x="36" y="853"/>
                  <a:pt x="40" y="846"/>
                  <a:pt x="46" y="843"/>
                </a:cubicBezTo>
                <a:cubicBezTo>
                  <a:pt x="48" y="843"/>
                  <a:pt x="49" y="842"/>
                  <a:pt x="51" y="842"/>
                </a:cubicBezTo>
                <a:cubicBezTo>
                  <a:pt x="56" y="842"/>
                  <a:pt x="60" y="845"/>
                  <a:pt x="62" y="849"/>
                </a:cubicBezTo>
                <a:cubicBezTo>
                  <a:pt x="62" y="849"/>
                  <a:pt x="62" y="849"/>
                  <a:pt x="62" y="849"/>
                </a:cubicBezTo>
                <a:cubicBezTo>
                  <a:pt x="63" y="850"/>
                  <a:pt x="63" y="850"/>
                  <a:pt x="63" y="850"/>
                </a:cubicBezTo>
                <a:cubicBezTo>
                  <a:pt x="65" y="857"/>
                  <a:pt x="62" y="864"/>
                  <a:pt x="56" y="867"/>
                </a:cubicBezTo>
                <a:cubicBezTo>
                  <a:pt x="54" y="867"/>
                  <a:pt x="53" y="868"/>
                  <a:pt x="51" y="868"/>
                </a:cubicBezTo>
                <a:close/>
                <a:moveTo>
                  <a:pt x="1268" y="866"/>
                </a:moveTo>
                <a:cubicBezTo>
                  <a:pt x="1266" y="866"/>
                  <a:pt x="1265" y="865"/>
                  <a:pt x="1263" y="865"/>
                </a:cubicBezTo>
                <a:cubicBezTo>
                  <a:pt x="1260" y="864"/>
                  <a:pt x="1258" y="861"/>
                  <a:pt x="1256" y="858"/>
                </a:cubicBezTo>
                <a:cubicBezTo>
                  <a:pt x="1255" y="855"/>
                  <a:pt x="1255" y="851"/>
                  <a:pt x="1256" y="848"/>
                </a:cubicBezTo>
                <a:cubicBezTo>
                  <a:pt x="1256" y="848"/>
                  <a:pt x="1256" y="848"/>
                  <a:pt x="1256" y="848"/>
                </a:cubicBezTo>
                <a:cubicBezTo>
                  <a:pt x="1258" y="843"/>
                  <a:pt x="1263" y="840"/>
                  <a:pt x="1268" y="840"/>
                </a:cubicBezTo>
                <a:cubicBezTo>
                  <a:pt x="1270" y="840"/>
                  <a:pt x="1271" y="841"/>
                  <a:pt x="1273" y="841"/>
                </a:cubicBezTo>
                <a:cubicBezTo>
                  <a:pt x="1279" y="844"/>
                  <a:pt x="1282" y="851"/>
                  <a:pt x="1280" y="857"/>
                </a:cubicBezTo>
                <a:cubicBezTo>
                  <a:pt x="1280" y="857"/>
                  <a:pt x="1280" y="857"/>
                  <a:pt x="1280" y="857"/>
                </a:cubicBezTo>
                <a:cubicBezTo>
                  <a:pt x="1280" y="858"/>
                  <a:pt x="1280" y="858"/>
                  <a:pt x="1280" y="858"/>
                </a:cubicBezTo>
                <a:cubicBezTo>
                  <a:pt x="1278" y="863"/>
                  <a:pt x="1273" y="866"/>
                  <a:pt x="1268" y="866"/>
                </a:cubicBezTo>
                <a:close/>
                <a:moveTo>
                  <a:pt x="37" y="828"/>
                </a:moveTo>
                <a:cubicBezTo>
                  <a:pt x="31" y="828"/>
                  <a:pt x="26" y="824"/>
                  <a:pt x="24" y="819"/>
                </a:cubicBezTo>
                <a:cubicBezTo>
                  <a:pt x="15" y="789"/>
                  <a:pt x="8" y="757"/>
                  <a:pt x="4" y="723"/>
                </a:cubicBezTo>
                <a:cubicBezTo>
                  <a:pt x="2" y="707"/>
                  <a:pt x="1" y="690"/>
                  <a:pt x="1" y="673"/>
                </a:cubicBezTo>
                <a:cubicBezTo>
                  <a:pt x="0" y="669"/>
                  <a:pt x="0" y="664"/>
                  <a:pt x="0" y="659"/>
                </a:cubicBezTo>
                <a:cubicBezTo>
                  <a:pt x="0" y="606"/>
                  <a:pt x="8" y="554"/>
                  <a:pt x="23" y="503"/>
                </a:cubicBezTo>
                <a:cubicBezTo>
                  <a:pt x="23" y="503"/>
                  <a:pt x="23" y="503"/>
                  <a:pt x="23" y="503"/>
                </a:cubicBezTo>
                <a:cubicBezTo>
                  <a:pt x="23" y="502"/>
                  <a:pt x="23" y="502"/>
                  <a:pt x="23" y="502"/>
                </a:cubicBezTo>
                <a:cubicBezTo>
                  <a:pt x="25" y="497"/>
                  <a:pt x="30" y="493"/>
                  <a:pt x="36" y="493"/>
                </a:cubicBezTo>
                <a:cubicBezTo>
                  <a:pt x="37" y="493"/>
                  <a:pt x="38" y="493"/>
                  <a:pt x="39" y="493"/>
                </a:cubicBezTo>
                <a:cubicBezTo>
                  <a:pt x="46" y="495"/>
                  <a:pt x="50" y="503"/>
                  <a:pt x="48" y="509"/>
                </a:cubicBezTo>
                <a:cubicBezTo>
                  <a:pt x="33" y="558"/>
                  <a:pt x="26" y="608"/>
                  <a:pt x="26" y="659"/>
                </a:cubicBezTo>
                <a:cubicBezTo>
                  <a:pt x="26" y="663"/>
                  <a:pt x="26" y="668"/>
                  <a:pt x="26" y="673"/>
                </a:cubicBezTo>
                <a:cubicBezTo>
                  <a:pt x="26" y="689"/>
                  <a:pt x="28" y="704"/>
                  <a:pt x="30" y="720"/>
                </a:cubicBezTo>
                <a:cubicBezTo>
                  <a:pt x="33" y="752"/>
                  <a:pt x="40" y="783"/>
                  <a:pt x="49" y="811"/>
                </a:cubicBezTo>
                <a:cubicBezTo>
                  <a:pt x="50" y="814"/>
                  <a:pt x="49" y="818"/>
                  <a:pt x="48" y="821"/>
                </a:cubicBezTo>
                <a:cubicBezTo>
                  <a:pt x="46" y="824"/>
                  <a:pt x="44" y="826"/>
                  <a:pt x="40" y="827"/>
                </a:cubicBezTo>
                <a:cubicBezTo>
                  <a:pt x="39" y="828"/>
                  <a:pt x="38" y="828"/>
                  <a:pt x="37" y="828"/>
                </a:cubicBezTo>
                <a:close/>
                <a:moveTo>
                  <a:pt x="1282" y="826"/>
                </a:moveTo>
                <a:cubicBezTo>
                  <a:pt x="1281" y="826"/>
                  <a:pt x="1279" y="825"/>
                  <a:pt x="1278" y="825"/>
                </a:cubicBezTo>
                <a:cubicBezTo>
                  <a:pt x="1272" y="823"/>
                  <a:pt x="1268" y="816"/>
                  <a:pt x="1270" y="809"/>
                </a:cubicBezTo>
                <a:cubicBezTo>
                  <a:pt x="1271" y="806"/>
                  <a:pt x="1272" y="803"/>
                  <a:pt x="1272" y="801"/>
                </a:cubicBezTo>
                <a:cubicBezTo>
                  <a:pt x="1283" y="763"/>
                  <a:pt x="1289" y="725"/>
                  <a:pt x="1291" y="686"/>
                </a:cubicBezTo>
                <a:cubicBezTo>
                  <a:pt x="1292" y="677"/>
                  <a:pt x="1292" y="668"/>
                  <a:pt x="1292" y="659"/>
                </a:cubicBezTo>
                <a:cubicBezTo>
                  <a:pt x="1292" y="655"/>
                  <a:pt x="1292" y="650"/>
                  <a:pt x="1292" y="646"/>
                </a:cubicBezTo>
                <a:cubicBezTo>
                  <a:pt x="1291" y="621"/>
                  <a:pt x="1289" y="596"/>
                  <a:pt x="1284" y="570"/>
                </a:cubicBezTo>
                <a:cubicBezTo>
                  <a:pt x="1281" y="549"/>
                  <a:pt x="1276" y="528"/>
                  <a:pt x="1270" y="507"/>
                </a:cubicBezTo>
                <a:cubicBezTo>
                  <a:pt x="1269" y="504"/>
                  <a:pt x="1269" y="501"/>
                  <a:pt x="1271" y="498"/>
                </a:cubicBezTo>
                <a:cubicBezTo>
                  <a:pt x="1272" y="495"/>
                  <a:pt x="1275" y="492"/>
                  <a:pt x="1278" y="491"/>
                </a:cubicBezTo>
                <a:cubicBezTo>
                  <a:pt x="1279" y="491"/>
                  <a:pt x="1281" y="491"/>
                  <a:pt x="1282" y="491"/>
                </a:cubicBezTo>
                <a:cubicBezTo>
                  <a:pt x="1287" y="491"/>
                  <a:pt x="1292" y="494"/>
                  <a:pt x="1294" y="500"/>
                </a:cubicBezTo>
                <a:cubicBezTo>
                  <a:pt x="1301" y="521"/>
                  <a:pt x="1306" y="544"/>
                  <a:pt x="1310" y="566"/>
                </a:cubicBezTo>
                <a:cubicBezTo>
                  <a:pt x="1314" y="592"/>
                  <a:pt x="1317" y="619"/>
                  <a:pt x="1317" y="645"/>
                </a:cubicBezTo>
                <a:cubicBezTo>
                  <a:pt x="1317" y="645"/>
                  <a:pt x="1317" y="645"/>
                  <a:pt x="1317" y="645"/>
                </a:cubicBezTo>
                <a:cubicBezTo>
                  <a:pt x="1318" y="650"/>
                  <a:pt x="1318" y="655"/>
                  <a:pt x="1318" y="659"/>
                </a:cubicBezTo>
                <a:cubicBezTo>
                  <a:pt x="1318" y="669"/>
                  <a:pt x="1317" y="678"/>
                  <a:pt x="1317" y="687"/>
                </a:cubicBezTo>
                <a:cubicBezTo>
                  <a:pt x="1315" y="728"/>
                  <a:pt x="1308" y="769"/>
                  <a:pt x="1297" y="808"/>
                </a:cubicBezTo>
                <a:cubicBezTo>
                  <a:pt x="1296" y="810"/>
                  <a:pt x="1295" y="813"/>
                  <a:pt x="1294" y="816"/>
                </a:cubicBezTo>
                <a:cubicBezTo>
                  <a:pt x="1294" y="817"/>
                  <a:pt x="1294" y="817"/>
                  <a:pt x="1294" y="817"/>
                </a:cubicBezTo>
                <a:cubicBezTo>
                  <a:pt x="1293" y="822"/>
                  <a:pt x="1288" y="826"/>
                  <a:pt x="1282" y="826"/>
                </a:cubicBezTo>
                <a:close/>
                <a:moveTo>
                  <a:pt x="50" y="478"/>
                </a:moveTo>
                <a:cubicBezTo>
                  <a:pt x="48" y="478"/>
                  <a:pt x="46" y="478"/>
                  <a:pt x="45" y="477"/>
                </a:cubicBezTo>
                <a:cubicBezTo>
                  <a:pt x="42" y="476"/>
                  <a:pt x="39" y="474"/>
                  <a:pt x="38" y="471"/>
                </a:cubicBezTo>
                <a:cubicBezTo>
                  <a:pt x="37" y="468"/>
                  <a:pt x="36" y="465"/>
                  <a:pt x="37" y="462"/>
                </a:cubicBezTo>
                <a:cubicBezTo>
                  <a:pt x="37" y="462"/>
                  <a:pt x="37" y="462"/>
                  <a:pt x="37" y="462"/>
                </a:cubicBezTo>
                <a:cubicBezTo>
                  <a:pt x="38" y="461"/>
                  <a:pt x="38" y="461"/>
                  <a:pt x="38" y="461"/>
                </a:cubicBezTo>
                <a:cubicBezTo>
                  <a:pt x="40" y="456"/>
                  <a:pt x="44" y="453"/>
                  <a:pt x="50" y="453"/>
                </a:cubicBezTo>
                <a:cubicBezTo>
                  <a:pt x="51" y="453"/>
                  <a:pt x="53" y="453"/>
                  <a:pt x="54" y="454"/>
                </a:cubicBezTo>
                <a:cubicBezTo>
                  <a:pt x="61" y="456"/>
                  <a:pt x="64" y="464"/>
                  <a:pt x="61" y="470"/>
                </a:cubicBezTo>
                <a:cubicBezTo>
                  <a:pt x="59" y="475"/>
                  <a:pt x="55" y="478"/>
                  <a:pt x="50" y="478"/>
                </a:cubicBezTo>
                <a:close/>
                <a:moveTo>
                  <a:pt x="1268" y="476"/>
                </a:moveTo>
                <a:cubicBezTo>
                  <a:pt x="1262" y="476"/>
                  <a:pt x="1258" y="473"/>
                  <a:pt x="1256" y="468"/>
                </a:cubicBezTo>
                <a:cubicBezTo>
                  <a:pt x="1256" y="468"/>
                  <a:pt x="1256" y="468"/>
                  <a:pt x="1256" y="468"/>
                </a:cubicBezTo>
                <a:cubicBezTo>
                  <a:pt x="1256" y="468"/>
                  <a:pt x="1256" y="468"/>
                  <a:pt x="1256" y="468"/>
                </a:cubicBezTo>
                <a:cubicBezTo>
                  <a:pt x="1255" y="465"/>
                  <a:pt x="1255" y="462"/>
                  <a:pt x="1256" y="458"/>
                </a:cubicBezTo>
                <a:cubicBezTo>
                  <a:pt x="1257" y="455"/>
                  <a:pt x="1260" y="453"/>
                  <a:pt x="1263" y="452"/>
                </a:cubicBezTo>
                <a:cubicBezTo>
                  <a:pt x="1264" y="451"/>
                  <a:pt x="1266" y="451"/>
                  <a:pt x="1268" y="451"/>
                </a:cubicBezTo>
                <a:cubicBezTo>
                  <a:pt x="1273" y="451"/>
                  <a:pt x="1277" y="454"/>
                  <a:pt x="1279" y="459"/>
                </a:cubicBezTo>
                <a:cubicBezTo>
                  <a:pt x="1279" y="459"/>
                  <a:pt x="1279" y="459"/>
                  <a:pt x="1279" y="459"/>
                </a:cubicBezTo>
                <a:cubicBezTo>
                  <a:pt x="1281" y="462"/>
                  <a:pt x="1281" y="465"/>
                  <a:pt x="1279" y="469"/>
                </a:cubicBezTo>
                <a:cubicBezTo>
                  <a:pt x="1278" y="472"/>
                  <a:pt x="1276" y="474"/>
                  <a:pt x="1272" y="475"/>
                </a:cubicBezTo>
                <a:cubicBezTo>
                  <a:pt x="1271" y="476"/>
                  <a:pt x="1269" y="476"/>
                  <a:pt x="1268" y="476"/>
                </a:cubicBezTo>
                <a:close/>
                <a:moveTo>
                  <a:pt x="67" y="439"/>
                </a:moveTo>
                <a:cubicBezTo>
                  <a:pt x="65" y="439"/>
                  <a:pt x="63" y="439"/>
                  <a:pt x="61" y="438"/>
                </a:cubicBezTo>
                <a:cubicBezTo>
                  <a:pt x="55" y="435"/>
                  <a:pt x="52" y="427"/>
                  <a:pt x="55" y="421"/>
                </a:cubicBezTo>
                <a:cubicBezTo>
                  <a:pt x="77" y="377"/>
                  <a:pt x="105" y="336"/>
                  <a:pt x="137" y="299"/>
                </a:cubicBezTo>
                <a:cubicBezTo>
                  <a:pt x="144" y="291"/>
                  <a:pt x="151" y="284"/>
                  <a:pt x="158" y="277"/>
                </a:cubicBezTo>
                <a:cubicBezTo>
                  <a:pt x="257" y="178"/>
                  <a:pt x="257" y="178"/>
                  <a:pt x="257" y="178"/>
                </a:cubicBezTo>
                <a:cubicBezTo>
                  <a:pt x="262" y="173"/>
                  <a:pt x="271" y="173"/>
                  <a:pt x="275" y="178"/>
                </a:cubicBezTo>
                <a:cubicBezTo>
                  <a:pt x="278" y="180"/>
                  <a:pt x="279" y="183"/>
                  <a:pt x="279" y="187"/>
                </a:cubicBezTo>
                <a:cubicBezTo>
                  <a:pt x="279" y="190"/>
                  <a:pt x="278" y="193"/>
                  <a:pt x="275" y="196"/>
                </a:cubicBezTo>
                <a:cubicBezTo>
                  <a:pt x="176" y="295"/>
                  <a:pt x="176" y="295"/>
                  <a:pt x="176" y="295"/>
                </a:cubicBezTo>
                <a:cubicBezTo>
                  <a:pt x="169" y="302"/>
                  <a:pt x="163" y="309"/>
                  <a:pt x="156" y="316"/>
                </a:cubicBezTo>
                <a:cubicBezTo>
                  <a:pt x="125" y="351"/>
                  <a:pt x="99" y="390"/>
                  <a:pt x="78" y="432"/>
                </a:cubicBezTo>
                <a:cubicBezTo>
                  <a:pt x="76" y="437"/>
                  <a:pt x="72" y="439"/>
                  <a:pt x="67" y="439"/>
                </a:cubicBezTo>
                <a:close/>
                <a:moveTo>
                  <a:pt x="1250" y="438"/>
                </a:moveTo>
                <a:cubicBezTo>
                  <a:pt x="1245" y="438"/>
                  <a:pt x="1241" y="435"/>
                  <a:pt x="1239" y="430"/>
                </a:cubicBezTo>
                <a:cubicBezTo>
                  <a:pt x="1226" y="405"/>
                  <a:pt x="1212" y="381"/>
                  <a:pt x="1195" y="358"/>
                </a:cubicBezTo>
                <a:cubicBezTo>
                  <a:pt x="1192" y="353"/>
                  <a:pt x="1188" y="349"/>
                  <a:pt x="1185" y="344"/>
                </a:cubicBezTo>
                <a:cubicBezTo>
                  <a:pt x="1182" y="341"/>
                  <a:pt x="1180" y="338"/>
                  <a:pt x="1177" y="334"/>
                </a:cubicBezTo>
                <a:cubicBezTo>
                  <a:pt x="1175" y="332"/>
                  <a:pt x="1173" y="330"/>
                  <a:pt x="1171" y="327"/>
                </a:cubicBezTo>
                <a:cubicBezTo>
                  <a:pt x="1167" y="322"/>
                  <a:pt x="1163" y="317"/>
                  <a:pt x="1159" y="313"/>
                </a:cubicBezTo>
                <a:cubicBezTo>
                  <a:pt x="1148" y="302"/>
                  <a:pt x="1148" y="302"/>
                  <a:pt x="1148" y="302"/>
                </a:cubicBezTo>
                <a:cubicBezTo>
                  <a:pt x="1147" y="301"/>
                  <a:pt x="1147" y="300"/>
                  <a:pt x="1146" y="299"/>
                </a:cubicBezTo>
                <a:cubicBezTo>
                  <a:pt x="1145" y="298"/>
                  <a:pt x="1144" y="297"/>
                  <a:pt x="1143" y="296"/>
                </a:cubicBezTo>
                <a:cubicBezTo>
                  <a:pt x="1143" y="296"/>
                  <a:pt x="1143" y="296"/>
                  <a:pt x="1143" y="296"/>
                </a:cubicBezTo>
                <a:cubicBezTo>
                  <a:pt x="1141" y="295"/>
                  <a:pt x="1140" y="293"/>
                  <a:pt x="1138" y="291"/>
                </a:cubicBezTo>
                <a:cubicBezTo>
                  <a:pt x="1138" y="291"/>
                  <a:pt x="1138" y="291"/>
                  <a:pt x="1138" y="291"/>
                </a:cubicBezTo>
                <a:cubicBezTo>
                  <a:pt x="1041" y="194"/>
                  <a:pt x="1041" y="194"/>
                  <a:pt x="1041" y="194"/>
                </a:cubicBezTo>
                <a:cubicBezTo>
                  <a:pt x="1039" y="192"/>
                  <a:pt x="1037" y="189"/>
                  <a:pt x="1037" y="185"/>
                </a:cubicBezTo>
                <a:cubicBezTo>
                  <a:pt x="1037" y="182"/>
                  <a:pt x="1039" y="179"/>
                  <a:pt x="1041" y="176"/>
                </a:cubicBezTo>
                <a:cubicBezTo>
                  <a:pt x="1046" y="171"/>
                  <a:pt x="1054" y="171"/>
                  <a:pt x="1059" y="176"/>
                </a:cubicBezTo>
                <a:cubicBezTo>
                  <a:pt x="1155" y="273"/>
                  <a:pt x="1155" y="273"/>
                  <a:pt x="1155" y="273"/>
                </a:cubicBezTo>
                <a:cubicBezTo>
                  <a:pt x="1158" y="275"/>
                  <a:pt x="1160" y="277"/>
                  <a:pt x="1161" y="279"/>
                </a:cubicBezTo>
                <a:cubicBezTo>
                  <a:pt x="1162" y="279"/>
                  <a:pt x="1163" y="280"/>
                  <a:pt x="1163" y="281"/>
                </a:cubicBezTo>
                <a:cubicBezTo>
                  <a:pt x="1164" y="282"/>
                  <a:pt x="1166" y="283"/>
                  <a:pt x="1167" y="284"/>
                </a:cubicBezTo>
                <a:cubicBezTo>
                  <a:pt x="1177" y="295"/>
                  <a:pt x="1177" y="295"/>
                  <a:pt x="1177" y="295"/>
                </a:cubicBezTo>
                <a:cubicBezTo>
                  <a:pt x="1182" y="301"/>
                  <a:pt x="1186" y="306"/>
                  <a:pt x="1191" y="311"/>
                </a:cubicBezTo>
                <a:cubicBezTo>
                  <a:pt x="1193" y="313"/>
                  <a:pt x="1195" y="316"/>
                  <a:pt x="1197" y="318"/>
                </a:cubicBezTo>
                <a:cubicBezTo>
                  <a:pt x="1198" y="319"/>
                  <a:pt x="1198" y="319"/>
                  <a:pt x="1198" y="319"/>
                </a:cubicBezTo>
                <a:cubicBezTo>
                  <a:pt x="1200" y="322"/>
                  <a:pt x="1202" y="325"/>
                  <a:pt x="1205" y="328"/>
                </a:cubicBezTo>
                <a:cubicBezTo>
                  <a:pt x="1208" y="333"/>
                  <a:pt x="1212" y="338"/>
                  <a:pt x="1216" y="343"/>
                </a:cubicBezTo>
                <a:cubicBezTo>
                  <a:pt x="1233" y="367"/>
                  <a:pt x="1249" y="393"/>
                  <a:pt x="1262" y="419"/>
                </a:cubicBezTo>
                <a:cubicBezTo>
                  <a:pt x="1262" y="419"/>
                  <a:pt x="1262" y="419"/>
                  <a:pt x="1262" y="419"/>
                </a:cubicBezTo>
                <a:cubicBezTo>
                  <a:pt x="1262" y="419"/>
                  <a:pt x="1262" y="419"/>
                  <a:pt x="1262" y="419"/>
                </a:cubicBezTo>
                <a:cubicBezTo>
                  <a:pt x="1265" y="426"/>
                  <a:pt x="1262" y="433"/>
                  <a:pt x="1256" y="436"/>
                </a:cubicBezTo>
                <a:cubicBezTo>
                  <a:pt x="1254" y="437"/>
                  <a:pt x="1252" y="438"/>
                  <a:pt x="1250" y="438"/>
                </a:cubicBezTo>
                <a:close/>
                <a:moveTo>
                  <a:pt x="297" y="170"/>
                </a:moveTo>
                <a:cubicBezTo>
                  <a:pt x="293" y="170"/>
                  <a:pt x="290" y="168"/>
                  <a:pt x="287" y="166"/>
                </a:cubicBezTo>
                <a:cubicBezTo>
                  <a:pt x="283" y="161"/>
                  <a:pt x="283" y="153"/>
                  <a:pt x="288" y="148"/>
                </a:cubicBezTo>
                <a:cubicBezTo>
                  <a:pt x="293" y="143"/>
                  <a:pt x="301" y="143"/>
                  <a:pt x="306" y="148"/>
                </a:cubicBezTo>
                <a:cubicBezTo>
                  <a:pt x="308" y="151"/>
                  <a:pt x="309" y="154"/>
                  <a:pt x="309" y="157"/>
                </a:cubicBezTo>
                <a:cubicBezTo>
                  <a:pt x="309" y="161"/>
                  <a:pt x="308" y="164"/>
                  <a:pt x="305" y="166"/>
                </a:cubicBezTo>
                <a:cubicBezTo>
                  <a:pt x="303" y="169"/>
                  <a:pt x="300" y="170"/>
                  <a:pt x="297" y="170"/>
                </a:cubicBezTo>
                <a:close/>
                <a:moveTo>
                  <a:pt x="1020" y="168"/>
                </a:moveTo>
                <a:cubicBezTo>
                  <a:pt x="1017" y="168"/>
                  <a:pt x="1014" y="167"/>
                  <a:pt x="1011" y="165"/>
                </a:cubicBezTo>
                <a:cubicBezTo>
                  <a:pt x="1009" y="162"/>
                  <a:pt x="1007" y="159"/>
                  <a:pt x="1007" y="156"/>
                </a:cubicBezTo>
                <a:cubicBezTo>
                  <a:pt x="1007" y="153"/>
                  <a:pt x="1008" y="149"/>
                  <a:pt x="1011" y="147"/>
                </a:cubicBezTo>
                <a:cubicBezTo>
                  <a:pt x="1015" y="142"/>
                  <a:pt x="1024" y="142"/>
                  <a:pt x="1029" y="146"/>
                </a:cubicBezTo>
                <a:cubicBezTo>
                  <a:pt x="1034" y="151"/>
                  <a:pt x="1034" y="159"/>
                  <a:pt x="1029" y="164"/>
                </a:cubicBezTo>
                <a:cubicBezTo>
                  <a:pt x="1027" y="167"/>
                  <a:pt x="1023" y="168"/>
                  <a:pt x="1020" y="168"/>
                </a:cubicBezTo>
                <a:close/>
                <a:moveTo>
                  <a:pt x="328" y="142"/>
                </a:moveTo>
                <a:cubicBezTo>
                  <a:pt x="324" y="142"/>
                  <a:pt x="321" y="140"/>
                  <a:pt x="318" y="137"/>
                </a:cubicBezTo>
                <a:cubicBezTo>
                  <a:pt x="316" y="134"/>
                  <a:pt x="315" y="131"/>
                  <a:pt x="316" y="127"/>
                </a:cubicBezTo>
                <a:cubicBezTo>
                  <a:pt x="316" y="124"/>
                  <a:pt x="318" y="121"/>
                  <a:pt x="321" y="119"/>
                </a:cubicBezTo>
                <a:cubicBezTo>
                  <a:pt x="331" y="111"/>
                  <a:pt x="331" y="111"/>
                  <a:pt x="331" y="111"/>
                </a:cubicBezTo>
                <a:cubicBezTo>
                  <a:pt x="332" y="110"/>
                  <a:pt x="333" y="109"/>
                  <a:pt x="334" y="108"/>
                </a:cubicBezTo>
                <a:cubicBezTo>
                  <a:pt x="337" y="106"/>
                  <a:pt x="340" y="104"/>
                  <a:pt x="343" y="102"/>
                </a:cubicBezTo>
                <a:cubicBezTo>
                  <a:pt x="343" y="102"/>
                  <a:pt x="343" y="102"/>
                  <a:pt x="343" y="102"/>
                </a:cubicBezTo>
                <a:cubicBezTo>
                  <a:pt x="355" y="93"/>
                  <a:pt x="355" y="93"/>
                  <a:pt x="355" y="93"/>
                </a:cubicBezTo>
                <a:cubicBezTo>
                  <a:pt x="383" y="74"/>
                  <a:pt x="414" y="57"/>
                  <a:pt x="447" y="43"/>
                </a:cubicBezTo>
                <a:cubicBezTo>
                  <a:pt x="489" y="25"/>
                  <a:pt x="534" y="12"/>
                  <a:pt x="580" y="5"/>
                </a:cubicBezTo>
                <a:cubicBezTo>
                  <a:pt x="592" y="4"/>
                  <a:pt x="603" y="2"/>
                  <a:pt x="615" y="1"/>
                </a:cubicBezTo>
                <a:cubicBezTo>
                  <a:pt x="615" y="1"/>
                  <a:pt x="615" y="1"/>
                  <a:pt x="615" y="1"/>
                </a:cubicBezTo>
                <a:cubicBezTo>
                  <a:pt x="621" y="1"/>
                  <a:pt x="628" y="6"/>
                  <a:pt x="628" y="13"/>
                </a:cubicBezTo>
                <a:cubicBezTo>
                  <a:pt x="629" y="20"/>
                  <a:pt x="624" y="26"/>
                  <a:pt x="617" y="27"/>
                </a:cubicBezTo>
                <a:cubicBezTo>
                  <a:pt x="606" y="28"/>
                  <a:pt x="595" y="29"/>
                  <a:pt x="584" y="30"/>
                </a:cubicBezTo>
                <a:cubicBezTo>
                  <a:pt x="540" y="37"/>
                  <a:pt x="497" y="49"/>
                  <a:pt x="457" y="66"/>
                </a:cubicBezTo>
                <a:cubicBezTo>
                  <a:pt x="456" y="67"/>
                  <a:pt x="456" y="67"/>
                  <a:pt x="456" y="67"/>
                </a:cubicBezTo>
                <a:cubicBezTo>
                  <a:pt x="425" y="80"/>
                  <a:pt x="396" y="96"/>
                  <a:pt x="370" y="114"/>
                </a:cubicBezTo>
                <a:cubicBezTo>
                  <a:pt x="357" y="123"/>
                  <a:pt x="357" y="123"/>
                  <a:pt x="357" y="123"/>
                </a:cubicBezTo>
                <a:cubicBezTo>
                  <a:pt x="355" y="124"/>
                  <a:pt x="353" y="126"/>
                  <a:pt x="351" y="128"/>
                </a:cubicBezTo>
                <a:cubicBezTo>
                  <a:pt x="349" y="129"/>
                  <a:pt x="348" y="130"/>
                  <a:pt x="346" y="132"/>
                </a:cubicBezTo>
                <a:cubicBezTo>
                  <a:pt x="336" y="139"/>
                  <a:pt x="336" y="139"/>
                  <a:pt x="336" y="139"/>
                </a:cubicBezTo>
                <a:cubicBezTo>
                  <a:pt x="334" y="141"/>
                  <a:pt x="331" y="142"/>
                  <a:pt x="328" y="142"/>
                </a:cubicBezTo>
                <a:close/>
                <a:moveTo>
                  <a:pt x="988" y="140"/>
                </a:moveTo>
                <a:cubicBezTo>
                  <a:pt x="985" y="140"/>
                  <a:pt x="982" y="139"/>
                  <a:pt x="980" y="138"/>
                </a:cubicBezTo>
                <a:cubicBezTo>
                  <a:pt x="961" y="122"/>
                  <a:pt x="941" y="108"/>
                  <a:pt x="920" y="96"/>
                </a:cubicBezTo>
                <a:cubicBezTo>
                  <a:pt x="920" y="96"/>
                  <a:pt x="920" y="96"/>
                  <a:pt x="920" y="96"/>
                </a:cubicBezTo>
                <a:cubicBezTo>
                  <a:pt x="893" y="80"/>
                  <a:pt x="865" y="67"/>
                  <a:pt x="836" y="57"/>
                </a:cubicBezTo>
                <a:cubicBezTo>
                  <a:pt x="829" y="54"/>
                  <a:pt x="822" y="51"/>
                  <a:pt x="814" y="49"/>
                </a:cubicBezTo>
                <a:cubicBezTo>
                  <a:pt x="814" y="49"/>
                  <a:pt x="814" y="49"/>
                  <a:pt x="814" y="49"/>
                </a:cubicBezTo>
                <a:cubicBezTo>
                  <a:pt x="808" y="47"/>
                  <a:pt x="802" y="45"/>
                  <a:pt x="795" y="43"/>
                </a:cubicBezTo>
                <a:cubicBezTo>
                  <a:pt x="792" y="43"/>
                  <a:pt x="789" y="42"/>
                  <a:pt x="786" y="41"/>
                </a:cubicBezTo>
                <a:cubicBezTo>
                  <a:pt x="786" y="41"/>
                  <a:pt x="786" y="41"/>
                  <a:pt x="786" y="41"/>
                </a:cubicBezTo>
                <a:cubicBezTo>
                  <a:pt x="783" y="40"/>
                  <a:pt x="780" y="39"/>
                  <a:pt x="776" y="39"/>
                </a:cubicBezTo>
                <a:cubicBezTo>
                  <a:pt x="775" y="38"/>
                  <a:pt x="773" y="38"/>
                  <a:pt x="772" y="38"/>
                </a:cubicBezTo>
                <a:cubicBezTo>
                  <a:pt x="758" y="35"/>
                  <a:pt x="758" y="35"/>
                  <a:pt x="758" y="35"/>
                </a:cubicBezTo>
                <a:cubicBezTo>
                  <a:pt x="743" y="32"/>
                  <a:pt x="743" y="32"/>
                  <a:pt x="743" y="32"/>
                </a:cubicBezTo>
                <a:cubicBezTo>
                  <a:pt x="741" y="32"/>
                  <a:pt x="740" y="31"/>
                  <a:pt x="738" y="31"/>
                </a:cubicBezTo>
                <a:cubicBezTo>
                  <a:pt x="735" y="31"/>
                  <a:pt x="732" y="30"/>
                  <a:pt x="730" y="30"/>
                </a:cubicBezTo>
                <a:cubicBezTo>
                  <a:pt x="730" y="30"/>
                  <a:pt x="730" y="30"/>
                  <a:pt x="730" y="30"/>
                </a:cubicBezTo>
                <a:cubicBezTo>
                  <a:pt x="715" y="28"/>
                  <a:pt x="715" y="28"/>
                  <a:pt x="715" y="28"/>
                </a:cubicBezTo>
                <a:cubicBezTo>
                  <a:pt x="714" y="28"/>
                  <a:pt x="712" y="28"/>
                  <a:pt x="711" y="28"/>
                </a:cubicBezTo>
                <a:cubicBezTo>
                  <a:pt x="710" y="28"/>
                  <a:pt x="709" y="27"/>
                  <a:pt x="708" y="27"/>
                </a:cubicBezTo>
                <a:cubicBezTo>
                  <a:pt x="708" y="27"/>
                  <a:pt x="708" y="27"/>
                  <a:pt x="708" y="27"/>
                </a:cubicBezTo>
                <a:cubicBezTo>
                  <a:pt x="699" y="27"/>
                  <a:pt x="699" y="27"/>
                  <a:pt x="699" y="27"/>
                </a:cubicBezTo>
                <a:cubicBezTo>
                  <a:pt x="696" y="26"/>
                  <a:pt x="693" y="25"/>
                  <a:pt x="691" y="22"/>
                </a:cubicBezTo>
                <a:cubicBezTo>
                  <a:pt x="688" y="20"/>
                  <a:pt x="687" y="16"/>
                  <a:pt x="688" y="13"/>
                </a:cubicBezTo>
                <a:cubicBezTo>
                  <a:pt x="688" y="6"/>
                  <a:pt x="694" y="1"/>
                  <a:pt x="701" y="1"/>
                </a:cubicBezTo>
                <a:cubicBezTo>
                  <a:pt x="710" y="2"/>
                  <a:pt x="710" y="2"/>
                  <a:pt x="710" y="2"/>
                </a:cubicBezTo>
                <a:cubicBezTo>
                  <a:pt x="712" y="2"/>
                  <a:pt x="714" y="2"/>
                  <a:pt x="715" y="3"/>
                </a:cubicBezTo>
                <a:cubicBezTo>
                  <a:pt x="716" y="3"/>
                  <a:pt x="717" y="3"/>
                  <a:pt x="718" y="3"/>
                </a:cubicBezTo>
                <a:cubicBezTo>
                  <a:pt x="733" y="5"/>
                  <a:pt x="733" y="5"/>
                  <a:pt x="733" y="5"/>
                </a:cubicBezTo>
                <a:cubicBezTo>
                  <a:pt x="736" y="5"/>
                  <a:pt x="740" y="6"/>
                  <a:pt x="743" y="6"/>
                </a:cubicBezTo>
                <a:cubicBezTo>
                  <a:pt x="744" y="6"/>
                  <a:pt x="746" y="7"/>
                  <a:pt x="747" y="7"/>
                </a:cubicBezTo>
                <a:cubicBezTo>
                  <a:pt x="747" y="7"/>
                  <a:pt x="747" y="7"/>
                  <a:pt x="747" y="7"/>
                </a:cubicBezTo>
                <a:cubicBezTo>
                  <a:pt x="763" y="10"/>
                  <a:pt x="763" y="10"/>
                  <a:pt x="763" y="10"/>
                </a:cubicBezTo>
                <a:cubicBezTo>
                  <a:pt x="778" y="13"/>
                  <a:pt x="778" y="13"/>
                  <a:pt x="778" y="13"/>
                </a:cubicBezTo>
                <a:cubicBezTo>
                  <a:pt x="779" y="13"/>
                  <a:pt x="780" y="13"/>
                  <a:pt x="781" y="14"/>
                </a:cubicBezTo>
                <a:cubicBezTo>
                  <a:pt x="785" y="14"/>
                  <a:pt x="789" y="15"/>
                  <a:pt x="793" y="16"/>
                </a:cubicBezTo>
                <a:cubicBezTo>
                  <a:pt x="793" y="16"/>
                  <a:pt x="793" y="16"/>
                  <a:pt x="793" y="16"/>
                </a:cubicBezTo>
                <a:cubicBezTo>
                  <a:pt x="796" y="17"/>
                  <a:pt x="799" y="18"/>
                  <a:pt x="802" y="19"/>
                </a:cubicBezTo>
                <a:cubicBezTo>
                  <a:pt x="808" y="21"/>
                  <a:pt x="815" y="22"/>
                  <a:pt x="822" y="25"/>
                </a:cubicBezTo>
                <a:cubicBezTo>
                  <a:pt x="830" y="27"/>
                  <a:pt x="838" y="30"/>
                  <a:pt x="845" y="33"/>
                </a:cubicBezTo>
                <a:cubicBezTo>
                  <a:pt x="876" y="44"/>
                  <a:pt x="905" y="58"/>
                  <a:pt x="933" y="74"/>
                </a:cubicBezTo>
                <a:cubicBezTo>
                  <a:pt x="933" y="74"/>
                  <a:pt x="933" y="74"/>
                  <a:pt x="933" y="74"/>
                </a:cubicBezTo>
                <a:cubicBezTo>
                  <a:pt x="955" y="87"/>
                  <a:pt x="976" y="102"/>
                  <a:pt x="996" y="118"/>
                </a:cubicBezTo>
                <a:cubicBezTo>
                  <a:pt x="996" y="118"/>
                  <a:pt x="996" y="118"/>
                  <a:pt x="996" y="118"/>
                </a:cubicBezTo>
                <a:cubicBezTo>
                  <a:pt x="999" y="120"/>
                  <a:pt x="1000" y="123"/>
                  <a:pt x="1001" y="126"/>
                </a:cubicBezTo>
                <a:cubicBezTo>
                  <a:pt x="1001" y="130"/>
                  <a:pt x="1000" y="133"/>
                  <a:pt x="998" y="136"/>
                </a:cubicBezTo>
                <a:cubicBezTo>
                  <a:pt x="995" y="139"/>
                  <a:pt x="992" y="140"/>
                  <a:pt x="988" y="140"/>
                </a:cubicBezTo>
                <a:close/>
                <a:moveTo>
                  <a:pt x="658" y="25"/>
                </a:moveTo>
                <a:cubicBezTo>
                  <a:pt x="658" y="25"/>
                  <a:pt x="658" y="25"/>
                  <a:pt x="658" y="25"/>
                </a:cubicBezTo>
                <a:cubicBezTo>
                  <a:pt x="651" y="25"/>
                  <a:pt x="645" y="19"/>
                  <a:pt x="645" y="12"/>
                </a:cubicBezTo>
                <a:cubicBezTo>
                  <a:pt x="645" y="5"/>
                  <a:pt x="651" y="0"/>
                  <a:pt x="658" y="0"/>
                </a:cubicBezTo>
                <a:cubicBezTo>
                  <a:pt x="665" y="0"/>
                  <a:pt x="671" y="5"/>
                  <a:pt x="671" y="12"/>
                </a:cubicBezTo>
                <a:cubicBezTo>
                  <a:pt x="671" y="19"/>
                  <a:pt x="665" y="25"/>
                  <a:pt x="658"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43">
            <a:extLst>
              <a:ext uri="{FF2B5EF4-FFF2-40B4-BE49-F238E27FC236}">
                <a16:creationId xmlns:a16="http://schemas.microsoft.com/office/drawing/2014/main" id="{BAA02137-4B68-4F14-BB14-750F2D43DD9A}"/>
              </a:ext>
            </a:extLst>
          </p:cNvPr>
          <p:cNvSpPr>
            <a:spLocks noEditPoints="1"/>
          </p:cNvSpPr>
          <p:nvPr/>
        </p:nvSpPr>
        <p:spPr bwMode="auto">
          <a:xfrm>
            <a:off x="4557493" y="4741545"/>
            <a:ext cx="4229418" cy="4232910"/>
          </a:xfrm>
          <a:custGeom>
            <a:avLst/>
            <a:gdLst>
              <a:gd name="T0" fmla="*/ 434 w 1210"/>
              <a:gd name="T1" fmla="*/ 1179 h 1210"/>
              <a:gd name="T2" fmla="*/ 304 w 1210"/>
              <a:gd name="T3" fmla="*/ 1105 h 1210"/>
              <a:gd name="T4" fmla="*/ 284 w 1210"/>
              <a:gd name="T5" fmla="*/ 1072 h 1210"/>
              <a:gd name="T6" fmla="*/ 319 w 1210"/>
              <a:gd name="T7" fmla="*/ 1085 h 1210"/>
              <a:gd name="T8" fmla="*/ 443 w 1210"/>
              <a:gd name="T9" fmla="*/ 1155 h 1210"/>
              <a:gd name="T10" fmla="*/ 648 w 1210"/>
              <a:gd name="T11" fmla="*/ 1182 h 1210"/>
              <a:gd name="T12" fmla="*/ 774 w 1210"/>
              <a:gd name="T13" fmla="*/ 1152 h 1210"/>
              <a:gd name="T14" fmla="*/ 807 w 1210"/>
              <a:gd name="T15" fmla="*/ 1166 h 1210"/>
              <a:gd name="T16" fmla="*/ 757 w 1210"/>
              <a:gd name="T17" fmla="*/ 1185 h 1210"/>
              <a:gd name="T18" fmla="*/ 843 w 1210"/>
              <a:gd name="T19" fmla="*/ 1133 h 1210"/>
              <a:gd name="T20" fmla="*/ 890 w 1210"/>
              <a:gd name="T21" fmla="*/ 1117 h 1210"/>
              <a:gd name="T22" fmla="*/ 943 w 1210"/>
              <a:gd name="T23" fmla="*/ 1054 h 1210"/>
              <a:gd name="T24" fmla="*/ 1044 w 1210"/>
              <a:gd name="T25" fmla="*/ 972 h 1210"/>
              <a:gd name="T26" fmla="*/ 218 w 1210"/>
              <a:gd name="T27" fmla="*/ 1024 h 1210"/>
              <a:gd name="T28" fmla="*/ 236 w 1210"/>
              <a:gd name="T29" fmla="*/ 1006 h 1210"/>
              <a:gd name="T30" fmla="*/ 152 w 1210"/>
              <a:gd name="T31" fmla="*/ 958 h 1210"/>
              <a:gd name="T32" fmla="*/ 119 w 1210"/>
              <a:gd name="T33" fmla="*/ 922 h 1210"/>
              <a:gd name="T34" fmla="*/ 93 w 1210"/>
              <a:gd name="T35" fmla="*/ 890 h 1210"/>
              <a:gd name="T36" fmla="*/ 4 w 1210"/>
              <a:gd name="T37" fmla="*/ 663 h 1210"/>
              <a:gd name="T38" fmla="*/ 27 w 1210"/>
              <a:gd name="T39" fmla="*/ 446 h 1210"/>
              <a:gd name="T40" fmla="*/ 51 w 1210"/>
              <a:gd name="T41" fmla="*/ 454 h 1210"/>
              <a:gd name="T42" fmla="*/ 29 w 1210"/>
              <a:gd name="T43" fmla="*/ 660 h 1210"/>
              <a:gd name="T44" fmla="*/ 105 w 1210"/>
              <a:gd name="T45" fmla="*/ 862 h 1210"/>
              <a:gd name="T46" fmla="*/ 138 w 1210"/>
              <a:gd name="T47" fmla="*/ 906 h 1210"/>
              <a:gd name="T48" fmla="*/ 170 w 1210"/>
              <a:gd name="T49" fmla="*/ 940 h 1210"/>
              <a:gd name="T50" fmla="*/ 1068 w 1210"/>
              <a:gd name="T51" fmla="*/ 930 h 1210"/>
              <a:gd name="T52" fmla="*/ 1184 w 1210"/>
              <a:gd name="T53" fmla="*/ 605 h 1210"/>
              <a:gd name="T54" fmla="*/ 1210 w 1210"/>
              <a:gd name="T55" fmla="*/ 605 h 1210"/>
              <a:gd name="T56" fmla="*/ 1076 w 1210"/>
              <a:gd name="T57" fmla="*/ 933 h 1210"/>
              <a:gd name="T58" fmla="*/ 1171 w 1210"/>
              <a:gd name="T59" fmla="*/ 496 h 1210"/>
              <a:gd name="T60" fmla="*/ 1203 w 1210"/>
              <a:gd name="T61" fmla="*/ 525 h 1210"/>
              <a:gd name="T62" fmla="*/ 1142 w 1210"/>
              <a:gd name="T63" fmla="*/ 411 h 1210"/>
              <a:gd name="T64" fmla="*/ 1075 w 1210"/>
              <a:gd name="T65" fmla="*/ 307 h 1210"/>
              <a:gd name="T66" fmla="*/ 1045 w 1210"/>
              <a:gd name="T67" fmla="*/ 275 h 1210"/>
              <a:gd name="T68" fmla="*/ 931 w 1210"/>
              <a:gd name="T69" fmla="*/ 161 h 1210"/>
              <a:gd name="T70" fmla="*/ 753 w 1210"/>
              <a:gd name="T71" fmla="*/ 36 h 1210"/>
              <a:gd name="T72" fmla="*/ 949 w 1210"/>
              <a:gd name="T73" fmla="*/ 142 h 1210"/>
              <a:gd name="T74" fmla="*/ 1071 w 1210"/>
              <a:gd name="T75" fmla="*/ 265 h 1210"/>
              <a:gd name="T76" fmla="*/ 1102 w 1210"/>
              <a:gd name="T77" fmla="*/ 299 h 1210"/>
              <a:gd name="T78" fmla="*/ 1159 w 1210"/>
              <a:gd name="T79" fmla="*/ 417 h 1210"/>
              <a:gd name="T80" fmla="*/ 67 w 1210"/>
              <a:gd name="T81" fmla="*/ 358 h 1210"/>
              <a:gd name="T82" fmla="*/ 89 w 1210"/>
              <a:gd name="T83" fmla="*/ 371 h 1210"/>
              <a:gd name="T84" fmla="*/ 124 w 1210"/>
              <a:gd name="T85" fmla="*/ 281 h 1210"/>
              <a:gd name="T86" fmla="*/ 278 w 1210"/>
              <a:gd name="T87" fmla="*/ 127 h 1210"/>
              <a:gd name="T88" fmla="*/ 309 w 1210"/>
              <a:gd name="T89" fmla="*/ 100 h 1210"/>
              <a:gd name="T90" fmla="*/ 404 w 1210"/>
              <a:gd name="T91" fmla="*/ 43 h 1210"/>
              <a:gd name="T92" fmla="*/ 582 w 1210"/>
              <a:gd name="T93" fmla="*/ 26 h 1210"/>
              <a:gd name="T94" fmla="*/ 335 w 1210"/>
              <a:gd name="T95" fmla="*/ 112 h 1210"/>
              <a:gd name="T96" fmla="*/ 305 w 1210"/>
              <a:gd name="T97" fmla="*/ 137 h 1210"/>
              <a:gd name="T98" fmla="*/ 278 w 1210"/>
              <a:gd name="T99" fmla="*/ 161 h 1210"/>
              <a:gd name="T100" fmla="*/ 708 w 1210"/>
              <a:gd name="T101" fmla="*/ 36 h 1210"/>
              <a:gd name="T102" fmla="*/ 676 w 1210"/>
              <a:gd name="T103" fmla="*/ 31 h 1210"/>
              <a:gd name="T104" fmla="*/ 680 w 1210"/>
              <a:gd name="T105" fmla="*/ 5 h 1210"/>
              <a:gd name="T106" fmla="*/ 720 w 1210"/>
              <a:gd name="T107" fmla="*/ 26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0" h="1210">
                <a:moveTo>
                  <a:pt x="606" y="1210"/>
                </a:moveTo>
                <a:cubicBezTo>
                  <a:pt x="549" y="1210"/>
                  <a:pt x="494" y="1200"/>
                  <a:pt x="442" y="1182"/>
                </a:cubicBezTo>
                <a:cubicBezTo>
                  <a:pt x="442" y="1182"/>
                  <a:pt x="442" y="1182"/>
                  <a:pt x="442" y="1182"/>
                </a:cubicBezTo>
                <a:cubicBezTo>
                  <a:pt x="439" y="1181"/>
                  <a:pt x="437" y="1180"/>
                  <a:pt x="434" y="1179"/>
                </a:cubicBezTo>
                <a:cubicBezTo>
                  <a:pt x="399" y="1165"/>
                  <a:pt x="366" y="1149"/>
                  <a:pt x="337" y="1129"/>
                </a:cubicBezTo>
                <a:cubicBezTo>
                  <a:pt x="323" y="1119"/>
                  <a:pt x="323" y="1119"/>
                  <a:pt x="323" y="1119"/>
                </a:cubicBezTo>
                <a:cubicBezTo>
                  <a:pt x="320" y="1117"/>
                  <a:pt x="317" y="1115"/>
                  <a:pt x="314" y="1113"/>
                </a:cubicBezTo>
                <a:cubicBezTo>
                  <a:pt x="304" y="1105"/>
                  <a:pt x="304" y="1105"/>
                  <a:pt x="304" y="1105"/>
                </a:cubicBezTo>
                <a:cubicBezTo>
                  <a:pt x="303" y="1104"/>
                  <a:pt x="302" y="1104"/>
                  <a:pt x="302" y="1103"/>
                </a:cubicBezTo>
                <a:cubicBezTo>
                  <a:pt x="300" y="1102"/>
                  <a:pt x="299" y="1101"/>
                  <a:pt x="298" y="1100"/>
                </a:cubicBezTo>
                <a:cubicBezTo>
                  <a:pt x="285" y="1090"/>
                  <a:pt x="285" y="1090"/>
                  <a:pt x="285" y="1090"/>
                </a:cubicBezTo>
                <a:cubicBezTo>
                  <a:pt x="280" y="1085"/>
                  <a:pt x="279" y="1077"/>
                  <a:pt x="284" y="1072"/>
                </a:cubicBezTo>
                <a:cubicBezTo>
                  <a:pt x="289" y="1066"/>
                  <a:pt x="297" y="1066"/>
                  <a:pt x="302" y="1070"/>
                </a:cubicBezTo>
                <a:cubicBezTo>
                  <a:pt x="314" y="1081"/>
                  <a:pt x="314" y="1081"/>
                  <a:pt x="314" y="1081"/>
                </a:cubicBezTo>
                <a:cubicBezTo>
                  <a:pt x="315" y="1082"/>
                  <a:pt x="316" y="1082"/>
                  <a:pt x="317" y="1083"/>
                </a:cubicBezTo>
                <a:cubicBezTo>
                  <a:pt x="318" y="1083"/>
                  <a:pt x="319" y="1084"/>
                  <a:pt x="319" y="1085"/>
                </a:cubicBezTo>
                <a:cubicBezTo>
                  <a:pt x="330" y="1093"/>
                  <a:pt x="330" y="1093"/>
                  <a:pt x="330" y="1093"/>
                </a:cubicBezTo>
                <a:cubicBezTo>
                  <a:pt x="332" y="1095"/>
                  <a:pt x="335" y="1096"/>
                  <a:pt x="337" y="1098"/>
                </a:cubicBezTo>
                <a:cubicBezTo>
                  <a:pt x="351" y="1108"/>
                  <a:pt x="351" y="1108"/>
                  <a:pt x="351" y="1108"/>
                </a:cubicBezTo>
                <a:cubicBezTo>
                  <a:pt x="379" y="1126"/>
                  <a:pt x="410" y="1142"/>
                  <a:pt x="443" y="1155"/>
                </a:cubicBezTo>
                <a:cubicBezTo>
                  <a:pt x="446" y="1156"/>
                  <a:pt x="448" y="1157"/>
                  <a:pt x="451" y="1158"/>
                </a:cubicBezTo>
                <a:cubicBezTo>
                  <a:pt x="451" y="1158"/>
                  <a:pt x="451" y="1158"/>
                  <a:pt x="451" y="1158"/>
                </a:cubicBezTo>
                <a:cubicBezTo>
                  <a:pt x="500" y="1175"/>
                  <a:pt x="552" y="1184"/>
                  <a:pt x="606" y="1184"/>
                </a:cubicBezTo>
                <a:cubicBezTo>
                  <a:pt x="620" y="1184"/>
                  <a:pt x="634" y="1183"/>
                  <a:pt x="648" y="1182"/>
                </a:cubicBezTo>
                <a:cubicBezTo>
                  <a:pt x="682" y="1179"/>
                  <a:pt x="716" y="1172"/>
                  <a:pt x="750" y="1161"/>
                </a:cubicBezTo>
                <a:cubicBezTo>
                  <a:pt x="750" y="1161"/>
                  <a:pt x="750" y="1161"/>
                  <a:pt x="750" y="1161"/>
                </a:cubicBezTo>
                <a:cubicBezTo>
                  <a:pt x="755" y="1159"/>
                  <a:pt x="760" y="1157"/>
                  <a:pt x="766" y="1155"/>
                </a:cubicBezTo>
                <a:cubicBezTo>
                  <a:pt x="769" y="1154"/>
                  <a:pt x="771" y="1153"/>
                  <a:pt x="774" y="1152"/>
                </a:cubicBezTo>
                <a:cubicBezTo>
                  <a:pt x="777" y="1151"/>
                  <a:pt x="780" y="1150"/>
                  <a:pt x="783" y="1149"/>
                </a:cubicBezTo>
                <a:cubicBezTo>
                  <a:pt x="797" y="1142"/>
                  <a:pt x="797" y="1142"/>
                  <a:pt x="797" y="1142"/>
                </a:cubicBezTo>
                <a:cubicBezTo>
                  <a:pt x="803" y="1140"/>
                  <a:pt x="811" y="1143"/>
                  <a:pt x="814" y="1149"/>
                </a:cubicBezTo>
                <a:cubicBezTo>
                  <a:pt x="816" y="1156"/>
                  <a:pt x="814" y="1163"/>
                  <a:pt x="807" y="1166"/>
                </a:cubicBezTo>
                <a:cubicBezTo>
                  <a:pt x="793" y="1172"/>
                  <a:pt x="793" y="1172"/>
                  <a:pt x="793" y="1172"/>
                </a:cubicBezTo>
                <a:cubicBezTo>
                  <a:pt x="790" y="1173"/>
                  <a:pt x="786" y="1175"/>
                  <a:pt x="783" y="1176"/>
                </a:cubicBezTo>
                <a:cubicBezTo>
                  <a:pt x="780" y="1177"/>
                  <a:pt x="778" y="1178"/>
                  <a:pt x="775" y="1179"/>
                </a:cubicBezTo>
                <a:cubicBezTo>
                  <a:pt x="769" y="1181"/>
                  <a:pt x="763" y="1183"/>
                  <a:pt x="757" y="1185"/>
                </a:cubicBezTo>
                <a:cubicBezTo>
                  <a:pt x="722" y="1197"/>
                  <a:pt x="686" y="1204"/>
                  <a:pt x="650" y="1208"/>
                </a:cubicBezTo>
                <a:cubicBezTo>
                  <a:pt x="635" y="1209"/>
                  <a:pt x="620" y="1210"/>
                  <a:pt x="606" y="1210"/>
                </a:cubicBezTo>
                <a:close/>
                <a:moveTo>
                  <a:pt x="854" y="1139"/>
                </a:moveTo>
                <a:cubicBezTo>
                  <a:pt x="850" y="1139"/>
                  <a:pt x="846" y="1137"/>
                  <a:pt x="843" y="1133"/>
                </a:cubicBezTo>
                <a:cubicBezTo>
                  <a:pt x="840" y="1127"/>
                  <a:pt x="842" y="1119"/>
                  <a:pt x="848" y="1115"/>
                </a:cubicBezTo>
                <a:cubicBezTo>
                  <a:pt x="857" y="1109"/>
                  <a:pt x="866" y="1103"/>
                  <a:pt x="875" y="1097"/>
                </a:cubicBezTo>
                <a:cubicBezTo>
                  <a:pt x="881" y="1092"/>
                  <a:pt x="889" y="1094"/>
                  <a:pt x="893" y="1099"/>
                </a:cubicBezTo>
                <a:cubicBezTo>
                  <a:pt x="897" y="1105"/>
                  <a:pt x="896" y="1113"/>
                  <a:pt x="890" y="1117"/>
                </a:cubicBezTo>
                <a:cubicBezTo>
                  <a:pt x="881" y="1124"/>
                  <a:pt x="871" y="1131"/>
                  <a:pt x="861" y="1137"/>
                </a:cubicBezTo>
                <a:cubicBezTo>
                  <a:pt x="859" y="1138"/>
                  <a:pt x="857" y="1139"/>
                  <a:pt x="854" y="1139"/>
                </a:cubicBezTo>
                <a:close/>
                <a:moveTo>
                  <a:pt x="952" y="1058"/>
                </a:moveTo>
                <a:cubicBezTo>
                  <a:pt x="949" y="1058"/>
                  <a:pt x="946" y="1057"/>
                  <a:pt x="943" y="1054"/>
                </a:cubicBezTo>
                <a:cubicBezTo>
                  <a:pt x="938" y="1049"/>
                  <a:pt x="938" y="1041"/>
                  <a:pt x="943" y="1036"/>
                </a:cubicBezTo>
                <a:cubicBezTo>
                  <a:pt x="1026" y="954"/>
                  <a:pt x="1026" y="954"/>
                  <a:pt x="1026" y="954"/>
                </a:cubicBezTo>
                <a:cubicBezTo>
                  <a:pt x="1031" y="949"/>
                  <a:pt x="1039" y="949"/>
                  <a:pt x="1044" y="954"/>
                </a:cubicBezTo>
                <a:cubicBezTo>
                  <a:pt x="1049" y="959"/>
                  <a:pt x="1049" y="967"/>
                  <a:pt x="1044" y="972"/>
                </a:cubicBezTo>
                <a:cubicBezTo>
                  <a:pt x="961" y="1054"/>
                  <a:pt x="961" y="1054"/>
                  <a:pt x="961" y="1054"/>
                </a:cubicBezTo>
                <a:cubicBezTo>
                  <a:pt x="959" y="1057"/>
                  <a:pt x="956" y="1058"/>
                  <a:pt x="952" y="1058"/>
                </a:cubicBezTo>
                <a:close/>
                <a:moveTo>
                  <a:pt x="227" y="1027"/>
                </a:moveTo>
                <a:cubicBezTo>
                  <a:pt x="224" y="1027"/>
                  <a:pt x="220" y="1026"/>
                  <a:pt x="218" y="1024"/>
                </a:cubicBezTo>
                <a:cubicBezTo>
                  <a:pt x="194" y="1000"/>
                  <a:pt x="194" y="1000"/>
                  <a:pt x="194" y="1000"/>
                </a:cubicBezTo>
                <a:cubicBezTo>
                  <a:pt x="189" y="995"/>
                  <a:pt x="189" y="987"/>
                  <a:pt x="194" y="982"/>
                </a:cubicBezTo>
                <a:cubicBezTo>
                  <a:pt x="199" y="977"/>
                  <a:pt x="207" y="977"/>
                  <a:pt x="212" y="982"/>
                </a:cubicBezTo>
                <a:cubicBezTo>
                  <a:pt x="236" y="1006"/>
                  <a:pt x="236" y="1006"/>
                  <a:pt x="236" y="1006"/>
                </a:cubicBezTo>
                <a:cubicBezTo>
                  <a:pt x="241" y="1011"/>
                  <a:pt x="241" y="1019"/>
                  <a:pt x="236" y="1024"/>
                </a:cubicBezTo>
                <a:cubicBezTo>
                  <a:pt x="233" y="1026"/>
                  <a:pt x="230" y="1027"/>
                  <a:pt x="227" y="1027"/>
                </a:cubicBezTo>
                <a:close/>
                <a:moveTo>
                  <a:pt x="161" y="961"/>
                </a:moveTo>
                <a:cubicBezTo>
                  <a:pt x="158" y="961"/>
                  <a:pt x="154" y="960"/>
                  <a:pt x="152" y="958"/>
                </a:cubicBezTo>
                <a:cubicBezTo>
                  <a:pt x="142" y="948"/>
                  <a:pt x="142" y="948"/>
                  <a:pt x="142" y="948"/>
                </a:cubicBezTo>
                <a:cubicBezTo>
                  <a:pt x="128" y="933"/>
                  <a:pt x="128" y="933"/>
                  <a:pt x="128" y="933"/>
                </a:cubicBezTo>
                <a:cubicBezTo>
                  <a:pt x="126" y="931"/>
                  <a:pt x="124" y="928"/>
                  <a:pt x="122" y="926"/>
                </a:cubicBezTo>
                <a:cubicBezTo>
                  <a:pt x="121" y="925"/>
                  <a:pt x="120" y="923"/>
                  <a:pt x="119" y="922"/>
                </a:cubicBezTo>
                <a:cubicBezTo>
                  <a:pt x="109" y="912"/>
                  <a:pt x="109" y="912"/>
                  <a:pt x="109" y="912"/>
                </a:cubicBezTo>
                <a:cubicBezTo>
                  <a:pt x="104" y="905"/>
                  <a:pt x="104" y="905"/>
                  <a:pt x="104" y="905"/>
                </a:cubicBezTo>
                <a:cubicBezTo>
                  <a:pt x="100" y="900"/>
                  <a:pt x="97" y="895"/>
                  <a:pt x="93" y="890"/>
                </a:cubicBezTo>
                <a:cubicBezTo>
                  <a:pt x="93" y="890"/>
                  <a:pt x="93" y="890"/>
                  <a:pt x="93" y="890"/>
                </a:cubicBezTo>
                <a:cubicBezTo>
                  <a:pt x="84" y="877"/>
                  <a:pt x="84" y="877"/>
                  <a:pt x="84" y="877"/>
                </a:cubicBezTo>
                <a:cubicBezTo>
                  <a:pt x="82" y="874"/>
                  <a:pt x="79" y="871"/>
                  <a:pt x="77" y="867"/>
                </a:cubicBezTo>
                <a:cubicBezTo>
                  <a:pt x="58" y="837"/>
                  <a:pt x="41" y="804"/>
                  <a:pt x="29" y="769"/>
                </a:cubicBezTo>
                <a:cubicBezTo>
                  <a:pt x="17" y="737"/>
                  <a:pt x="9" y="701"/>
                  <a:pt x="4" y="663"/>
                </a:cubicBezTo>
                <a:cubicBezTo>
                  <a:pt x="2" y="650"/>
                  <a:pt x="1" y="638"/>
                  <a:pt x="1" y="625"/>
                </a:cubicBezTo>
                <a:cubicBezTo>
                  <a:pt x="1" y="625"/>
                  <a:pt x="1" y="625"/>
                  <a:pt x="1" y="625"/>
                </a:cubicBezTo>
                <a:cubicBezTo>
                  <a:pt x="1" y="618"/>
                  <a:pt x="0" y="612"/>
                  <a:pt x="0" y="605"/>
                </a:cubicBezTo>
                <a:cubicBezTo>
                  <a:pt x="0" y="551"/>
                  <a:pt x="9" y="497"/>
                  <a:pt x="27" y="446"/>
                </a:cubicBezTo>
                <a:cubicBezTo>
                  <a:pt x="27" y="445"/>
                  <a:pt x="27" y="445"/>
                  <a:pt x="27" y="445"/>
                </a:cubicBezTo>
                <a:cubicBezTo>
                  <a:pt x="29" y="438"/>
                  <a:pt x="37" y="435"/>
                  <a:pt x="43" y="437"/>
                </a:cubicBezTo>
                <a:cubicBezTo>
                  <a:pt x="50" y="440"/>
                  <a:pt x="53" y="447"/>
                  <a:pt x="51" y="454"/>
                </a:cubicBezTo>
                <a:cubicBezTo>
                  <a:pt x="51" y="454"/>
                  <a:pt x="51" y="454"/>
                  <a:pt x="51" y="454"/>
                </a:cubicBezTo>
                <a:cubicBezTo>
                  <a:pt x="34" y="503"/>
                  <a:pt x="26" y="554"/>
                  <a:pt x="26" y="605"/>
                </a:cubicBezTo>
                <a:cubicBezTo>
                  <a:pt x="26" y="611"/>
                  <a:pt x="26" y="618"/>
                  <a:pt x="26" y="624"/>
                </a:cubicBezTo>
                <a:cubicBezTo>
                  <a:pt x="26" y="624"/>
                  <a:pt x="26" y="624"/>
                  <a:pt x="26" y="624"/>
                </a:cubicBezTo>
                <a:cubicBezTo>
                  <a:pt x="27" y="636"/>
                  <a:pt x="28" y="648"/>
                  <a:pt x="29" y="660"/>
                </a:cubicBezTo>
                <a:cubicBezTo>
                  <a:pt x="34" y="696"/>
                  <a:pt x="42" y="730"/>
                  <a:pt x="53" y="761"/>
                </a:cubicBezTo>
                <a:cubicBezTo>
                  <a:pt x="65" y="793"/>
                  <a:pt x="80" y="825"/>
                  <a:pt x="99" y="854"/>
                </a:cubicBezTo>
                <a:cubicBezTo>
                  <a:pt x="99" y="854"/>
                  <a:pt x="99" y="854"/>
                  <a:pt x="99" y="854"/>
                </a:cubicBezTo>
                <a:cubicBezTo>
                  <a:pt x="101" y="857"/>
                  <a:pt x="103" y="860"/>
                  <a:pt x="105" y="862"/>
                </a:cubicBezTo>
                <a:cubicBezTo>
                  <a:pt x="113" y="875"/>
                  <a:pt x="113" y="875"/>
                  <a:pt x="113" y="875"/>
                </a:cubicBezTo>
                <a:cubicBezTo>
                  <a:pt x="117" y="880"/>
                  <a:pt x="121" y="884"/>
                  <a:pt x="124" y="889"/>
                </a:cubicBezTo>
                <a:cubicBezTo>
                  <a:pt x="129" y="896"/>
                  <a:pt x="129" y="896"/>
                  <a:pt x="129" y="896"/>
                </a:cubicBezTo>
                <a:cubicBezTo>
                  <a:pt x="138" y="906"/>
                  <a:pt x="138" y="906"/>
                  <a:pt x="138" y="906"/>
                </a:cubicBezTo>
                <a:cubicBezTo>
                  <a:pt x="139" y="907"/>
                  <a:pt x="140" y="908"/>
                  <a:pt x="141" y="909"/>
                </a:cubicBezTo>
                <a:cubicBezTo>
                  <a:pt x="143" y="911"/>
                  <a:pt x="144" y="913"/>
                  <a:pt x="146" y="915"/>
                </a:cubicBezTo>
                <a:cubicBezTo>
                  <a:pt x="146" y="915"/>
                  <a:pt x="146" y="915"/>
                  <a:pt x="146" y="915"/>
                </a:cubicBezTo>
                <a:cubicBezTo>
                  <a:pt x="170" y="940"/>
                  <a:pt x="170" y="940"/>
                  <a:pt x="170" y="940"/>
                </a:cubicBezTo>
                <a:cubicBezTo>
                  <a:pt x="175" y="945"/>
                  <a:pt x="175" y="953"/>
                  <a:pt x="170" y="958"/>
                </a:cubicBezTo>
                <a:cubicBezTo>
                  <a:pt x="167" y="960"/>
                  <a:pt x="164" y="961"/>
                  <a:pt x="161" y="961"/>
                </a:cubicBezTo>
                <a:close/>
                <a:moveTo>
                  <a:pt x="1076" y="933"/>
                </a:moveTo>
                <a:cubicBezTo>
                  <a:pt x="1073" y="933"/>
                  <a:pt x="1070" y="932"/>
                  <a:pt x="1068" y="930"/>
                </a:cubicBezTo>
                <a:cubicBezTo>
                  <a:pt x="1062" y="926"/>
                  <a:pt x="1062" y="917"/>
                  <a:pt x="1067" y="912"/>
                </a:cubicBezTo>
                <a:cubicBezTo>
                  <a:pt x="1113" y="860"/>
                  <a:pt x="1148" y="798"/>
                  <a:pt x="1166" y="732"/>
                </a:cubicBezTo>
                <a:cubicBezTo>
                  <a:pt x="1176" y="699"/>
                  <a:pt x="1182" y="664"/>
                  <a:pt x="1184" y="629"/>
                </a:cubicBezTo>
                <a:cubicBezTo>
                  <a:pt x="1184" y="621"/>
                  <a:pt x="1184" y="613"/>
                  <a:pt x="1184" y="605"/>
                </a:cubicBezTo>
                <a:cubicBezTo>
                  <a:pt x="1184" y="599"/>
                  <a:pt x="1184" y="593"/>
                  <a:pt x="1184" y="586"/>
                </a:cubicBezTo>
                <a:cubicBezTo>
                  <a:pt x="1184" y="579"/>
                  <a:pt x="1189" y="573"/>
                  <a:pt x="1196" y="573"/>
                </a:cubicBezTo>
                <a:cubicBezTo>
                  <a:pt x="1203" y="573"/>
                  <a:pt x="1209" y="578"/>
                  <a:pt x="1209" y="585"/>
                </a:cubicBezTo>
                <a:cubicBezTo>
                  <a:pt x="1210" y="592"/>
                  <a:pt x="1210" y="599"/>
                  <a:pt x="1210" y="605"/>
                </a:cubicBezTo>
                <a:cubicBezTo>
                  <a:pt x="1210" y="614"/>
                  <a:pt x="1209" y="622"/>
                  <a:pt x="1209" y="631"/>
                </a:cubicBezTo>
                <a:cubicBezTo>
                  <a:pt x="1207" y="667"/>
                  <a:pt x="1201" y="704"/>
                  <a:pt x="1191" y="739"/>
                </a:cubicBezTo>
                <a:cubicBezTo>
                  <a:pt x="1171" y="808"/>
                  <a:pt x="1135" y="874"/>
                  <a:pt x="1086" y="929"/>
                </a:cubicBezTo>
                <a:cubicBezTo>
                  <a:pt x="1083" y="932"/>
                  <a:pt x="1080" y="933"/>
                  <a:pt x="1076" y="933"/>
                </a:cubicBezTo>
                <a:close/>
                <a:moveTo>
                  <a:pt x="1190" y="540"/>
                </a:moveTo>
                <a:cubicBezTo>
                  <a:pt x="1184" y="540"/>
                  <a:pt x="1179" y="535"/>
                  <a:pt x="1178" y="529"/>
                </a:cubicBezTo>
                <a:cubicBezTo>
                  <a:pt x="1177" y="525"/>
                  <a:pt x="1177" y="525"/>
                  <a:pt x="1177" y="525"/>
                </a:cubicBezTo>
                <a:cubicBezTo>
                  <a:pt x="1176" y="516"/>
                  <a:pt x="1174" y="506"/>
                  <a:pt x="1171" y="496"/>
                </a:cubicBezTo>
                <a:cubicBezTo>
                  <a:pt x="1170" y="490"/>
                  <a:pt x="1174" y="483"/>
                  <a:pt x="1181" y="481"/>
                </a:cubicBezTo>
                <a:cubicBezTo>
                  <a:pt x="1188" y="480"/>
                  <a:pt x="1195" y="484"/>
                  <a:pt x="1196" y="491"/>
                </a:cubicBezTo>
                <a:cubicBezTo>
                  <a:pt x="1199" y="501"/>
                  <a:pt x="1201" y="511"/>
                  <a:pt x="1202" y="521"/>
                </a:cubicBezTo>
                <a:cubicBezTo>
                  <a:pt x="1203" y="525"/>
                  <a:pt x="1203" y="525"/>
                  <a:pt x="1203" y="525"/>
                </a:cubicBezTo>
                <a:cubicBezTo>
                  <a:pt x="1204" y="532"/>
                  <a:pt x="1199" y="538"/>
                  <a:pt x="1192" y="539"/>
                </a:cubicBezTo>
                <a:cubicBezTo>
                  <a:pt x="1192" y="539"/>
                  <a:pt x="1191" y="540"/>
                  <a:pt x="1190" y="540"/>
                </a:cubicBezTo>
                <a:close/>
                <a:moveTo>
                  <a:pt x="1153" y="418"/>
                </a:moveTo>
                <a:cubicBezTo>
                  <a:pt x="1148" y="418"/>
                  <a:pt x="1144" y="416"/>
                  <a:pt x="1142" y="411"/>
                </a:cubicBezTo>
                <a:cubicBezTo>
                  <a:pt x="1129" y="385"/>
                  <a:pt x="1114" y="359"/>
                  <a:pt x="1097" y="335"/>
                </a:cubicBezTo>
                <a:cubicBezTo>
                  <a:pt x="1095" y="331"/>
                  <a:pt x="1092" y="327"/>
                  <a:pt x="1088" y="323"/>
                </a:cubicBezTo>
                <a:cubicBezTo>
                  <a:pt x="1086" y="320"/>
                  <a:pt x="1084" y="318"/>
                  <a:pt x="1082" y="315"/>
                </a:cubicBezTo>
                <a:cubicBezTo>
                  <a:pt x="1079" y="312"/>
                  <a:pt x="1077" y="309"/>
                  <a:pt x="1075" y="307"/>
                </a:cubicBezTo>
                <a:cubicBezTo>
                  <a:pt x="1072" y="303"/>
                  <a:pt x="1068" y="299"/>
                  <a:pt x="1065" y="295"/>
                </a:cubicBezTo>
                <a:cubicBezTo>
                  <a:pt x="1056" y="285"/>
                  <a:pt x="1056" y="285"/>
                  <a:pt x="1056" y="285"/>
                </a:cubicBezTo>
                <a:cubicBezTo>
                  <a:pt x="1055" y="284"/>
                  <a:pt x="1054" y="283"/>
                  <a:pt x="1053" y="282"/>
                </a:cubicBezTo>
                <a:cubicBezTo>
                  <a:pt x="1051" y="280"/>
                  <a:pt x="1049" y="278"/>
                  <a:pt x="1045" y="275"/>
                </a:cubicBezTo>
                <a:cubicBezTo>
                  <a:pt x="1041" y="270"/>
                  <a:pt x="1041" y="270"/>
                  <a:pt x="1041" y="270"/>
                </a:cubicBezTo>
                <a:cubicBezTo>
                  <a:pt x="1041" y="270"/>
                  <a:pt x="1041" y="270"/>
                  <a:pt x="1041" y="270"/>
                </a:cubicBezTo>
                <a:cubicBezTo>
                  <a:pt x="1041" y="270"/>
                  <a:pt x="1041" y="270"/>
                  <a:pt x="1041" y="270"/>
                </a:cubicBezTo>
                <a:cubicBezTo>
                  <a:pt x="931" y="161"/>
                  <a:pt x="931" y="161"/>
                  <a:pt x="931" y="161"/>
                </a:cubicBezTo>
                <a:cubicBezTo>
                  <a:pt x="921" y="151"/>
                  <a:pt x="921" y="151"/>
                  <a:pt x="921" y="151"/>
                </a:cubicBezTo>
                <a:cubicBezTo>
                  <a:pt x="896" y="127"/>
                  <a:pt x="868" y="106"/>
                  <a:pt x="839" y="88"/>
                </a:cubicBezTo>
                <a:cubicBezTo>
                  <a:pt x="814" y="74"/>
                  <a:pt x="788" y="62"/>
                  <a:pt x="761" y="52"/>
                </a:cubicBezTo>
                <a:cubicBezTo>
                  <a:pt x="754" y="50"/>
                  <a:pt x="750" y="42"/>
                  <a:pt x="753" y="36"/>
                </a:cubicBezTo>
                <a:cubicBezTo>
                  <a:pt x="755" y="29"/>
                  <a:pt x="763" y="26"/>
                  <a:pt x="769" y="28"/>
                </a:cubicBezTo>
                <a:cubicBezTo>
                  <a:pt x="798" y="38"/>
                  <a:pt x="825" y="51"/>
                  <a:pt x="852" y="67"/>
                </a:cubicBezTo>
                <a:cubicBezTo>
                  <a:pt x="883" y="85"/>
                  <a:pt x="912" y="108"/>
                  <a:pt x="939" y="133"/>
                </a:cubicBezTo>
                <a:cubicBezTo>
                  <a:pt x="949" y="142"/>
                  <a:pt x="949" y="142"/>
                  <a:pt x="949" y="142"/>
                </a:cubicBezTo>
                <a:cubicBezTo>
                  <a:pt x="1059" y="252"/>
                  <a:pt x="1059" y="252"/>
                  <a:pt x="1059" y="252"/>
                </a:cubicBezTo>
                <a:cubicBezTo>
                  <a:pt x="1059" y="253"/>
                  <a:pt x="1059" y="253"/>
                  <a:pt x="1059" y="253"/>
                </a:cubicBezTo>
                <a:cubicBezTo>
                  <a:pt x="1063" y="257"/>
                  <a:pt x="1063" y="257"/>
                  <a:pt x="1063" y="257"/>
                </a:cubicBezTo>
                <a:cubicBezTo>
                  <a:pt x="1067" y="260"/>
                  <a:pt x="1069" y="263"/>
                  <a:pt x="1071" y="265"/>
                </a:cubicBezTo>
                <a:cubicBezTo>
                  <a:pt x="1083" y="278"/>
                  <a:pt x="1083" y="278"/>
                  <a:pt x="1083" y="278"/>
                </a:cubicBezTo>
                <a:cubicBezTo>
                  <a:pt x="1087" y="282"/>
                  <a:pt x="1091" y="286"/>
                  <a:pt x="1094" y="290"/>
                </a:cubicBezTo>
                <a:cubicBezTo>
                  <a:pt x="1097" y="293"/>
                  <a:pt x="1099" y="296"/>
                  <a:pt x="1101" y="298"/>
                </a:cubicBezTo>
                <a:cubicBezTo>
                  <a:pt x="1102" y="299"/>
                  <a:pt x="1102" y="299"/>
                  <a:pt x="1102" y="299"/>
                </a:cubicBezTo>
                <a:cubicBezTo>
                  <a:pt x="1104" y="302"/>
                  <a:pt x="1106" y="305"/>
                  <a:pt x="1108" y="308"/>
                </a:cubicBezTo>
                <a:cubicBezTo>
                  <a:pt x="1112" y="312"/>
                  <a:pt x="1115" y="316"/>
                  <a:pt x="1118" y="320"/>
                </a:cubicBezTo>
                <a:cubicBezTo>
                  <a:pt x="1136" y="346"/>
                  <a:pt x="1152" y="372"/>
                  <a:pt x="1165" y="400"/>
                </a:cubicBezTo>
                <a:cubicBezTo>
                  <a:pt x="1168" y="407"/>
                  <a:pt x="1165" y="414"/>
                  <a:pt x="1159" y="417"/>
                </a:cubicBezTo>
                <a:cubicBezTo>
                  <a:pt x="1157" y="418"/>
                  <a:pt x="1155" y="418"/>
                  <a:pt x="1153" y="418"/>
                </a:cubicBezTo>
                <a:close/>
                <a:moveTo>
                  <a:pt x="78" y="378"/>
                </a:moveTo>
                <a:cubicBezTo>
                  <a:pt x="76" y="378"/>
                  <a:pt x="74" y="377"/>
                  <a:pt x="72" y="376"/>
                </a:cubicBezTo>
                <a:cubicBezTo>
                  <a:pt x="66" y="372"/>
                  <a:pt x="64" y="364"/>
                  <a:pt x="67" y="358"/>
                </a:cubicBezTo>
                <a:cubicBezTo>
                  <a:pt x="73" y="348"/>
                  <a:pt x="79" y="338"/>
                  <a:pt x="86" y="329"/>
                </a:cubicBezTo>
                <a:cubicBezTo>
                  <a:pt x="90" y="323"/>
                  <a:pt x="98" y="322"/>
                  <a:pt x="104" y="326"/>
                </a:cubicBezTo>
                <a:cubicBezTo>
                  <a:pt x="110" y="330"/>
                  <a:pt x="111" y="338"/>
                  <a:pt x="107" y="343"/>
                </a:cubicBezTo>
                <a:cubicBezTo>
                  <a:pt x="101" y="352"/>
                  <a:pt x="95" y="362"/>
                  <a:pt x="89" y="371"/>
                </a:cubicBezTo>
                <a:cubicBezTo>
                  <a:pt x="87" y="375"/>
                  <a:pt x="83" y="378"/>
                  <a:pt x="78" y="378"/>
                </a:cubicBezTo>
                <a:close/>
                <a:moveTo>
                  <a:pt x="133" y="302"/>
                </a:moveTo>
                <a:cubicBezTo>
                  <a:pt x="130" y="302"/>
                  <a:pt x="127" y="301"/>
                  <a:pt x="125" y="299"/>
                </a:cubicBezTo>
                <a:cubicBezTo>
                  <a:pt x="119" y="294"/>
                  <a:pt x="119" y="286"/>
                  <a:pt x="124" y="281"/>
                </a:cubicBezTo>
                <a:cubicBezTo>
                  <a:pt x="130" y="274"/>
                  <a:pt x="136" y="268"/>
                  <a:pt x="142" y="261"/>
                </a:cubicBezTo>
                <a:cubicBezTo>
                  <a:pt x="260" y="144"/>
                  <a:pt x="260" y="144"/>
                  <a:pt x="260" y="144"/>
                </a:cubicBezTo>
                <a:cubicBezTo>
                  <a:pt x="261" y="142"/>
                  <a:pt x="262" y="141"/>
                  <a:pt x="263" y="140"/>
                </a:cubicBezTo>
                <a:cubicBezTo>
                  <a:pt x="278" y="127"/>
                  <a:pt x="278" y="127"/>
                  <a:pt x="278" y="127"/>
                </a:cubicBezTo>
                <a:cubicBezTo>
                  <a:pt x="280" y="125"/>
                  <a:pt x="282" y="123"/>
                  <a:pt x="284" y="121"/>
                </a:cubicBezTo>
                <a:cubicBezTo>
                  <a:pt x="286" y="120"/>
                  <a:pt x="287" y="119"/>
                  <a:pt x="288" y="118"/>
                </a:cubicBezTo>
                <a:cubicBezTo>
                  <a:pt x="299" y="108"/>
                  <a:pt x="299" y="108"/>
                  <a:pt x="299" y="108"/>
                </a:cubicBezTo>
                <a:cubicBezTo>
                  <a:pt x="309" y="100"/>
                  <a:pt x="309" y="100"/>
                  <a:pt x="309" y="100"/>
                </a:cubicBezTo>
                <a:cubicBezTo>
                  <a:pt x="311" y="99"/>
                  <a:pt x="312" y="98"/>
                  <a:pt x="313" y="97"/>
                </a:cubicBezTo>
                <a:cubicBezTo>
                  <a:pt x="316" y="95"/>
                  <a:pt x="318" y="93"/>
                  <a:pt x="321" y="91"/>
                </a:cubicBezTo>
                <a:cubicBezTo>
                  <a:pt x="332" y="84"/>
                  <a:pt x="332" y="84"/>
                  <a:pt x="332" y="84"/>
                </a:cubicBezTo>
                <a:cubicBezTo>
                  <a:pt x="354" y="68"/>
                  <a:pt x="378" y="55"/>
                  <a:pt x="404" y="43"/>
                </a:cubicBezTo>
                <a:cubicBezTo>
                  <a:pt x="445" y="25"/>
                  <a:pt x="489" y="12"/>
                  <a:pt x="534" y="5"/>
                </a:cubicBezTo>
                <a:cubicBezTo>
                  <a:pt x="549" y="2"/>
                  <a:pt x="565" y="1"/>
                  <a:pt x="581" y="0"/>
                </a:cubicBezTo>
                <a:cubicBezTo>
                  <a:pt x="588" y="0"/>
                  <a:pt x="594" y="5"/>
                  <a:pt x="594" y="12"/>
                </a:cubicBezTo>
                <a:cubicBezTo>
                  <a:pt x="594" y="19"/>
                  <a:pt x="589" y="25"/>
                  <a:pt x="582" y="26"/>
                </a:cubicBezTo>
                <a:cubicBezTo>
                  <a:pt x="567" y="26"/>
                  <a:pt x="552" y="28"/>
                  <a:pt x="538" y="30"/>
                </a:cubicBezTo>
                <a:cubicBezTo>
                  <a:pt x="495" y="36"/>
                  <a:pt x="453" y="49"/>
                  <a:pt x="414" y="66"/>
                </a:cubicBezTo>
                <a:cubicBezTo>
                  <a:pt x="390" y="77"/>
                  <a:pt x="367" y="90"/>
                  <a:pt x="346" y="105"/>
                </a:cubicBezTo>
                <a:cubicBezTo>
                  <a:pt x="335" y="112"/>
                  <a:pt x="335" y="112"/>
                  <a:pt x="335" y="112"/>
                </a:cubicBezTo>
                <a:cubicBezTo>
                  <a:pt x="333" y="114"/>
                  <a:pt x="331" y="115"/>
                  <a:pt x="329" y="117"/>
                </a:cubicBezTo>
                <a:cubicBezTo>
                  <a:pt x="328" y="118"/>
                  <a:pt x="326" y="119"/>
                  <a:pt x="325" y="120"/>
                </a:cubicBezTo>
                <a:cubicBezTo>
                  <a:pt x="315" y="128"/>
                  <a:pt x="315" y="128"/>
                  <a:pt x="315" y="128"/>
                </a:cubicBezTo>
                <a:cubicBezTo>
                  <a:pt x="305" y="137"/>
                  <a:pt x="305" y="137"/>
                  <a:pt x="305" y="137"/>
                </a:cubicBezTo>
                <a:cubicBezTo>
                  <a:pt x="304" y="138"/>
                  <a:pt x="302" y="139"/>
                  <a:pt x="301" y="140"/>
                </a:cubicBezTo>
                <a:cubicBezTo>
                  <a:pt x="299" y="142"/>
                  <a:pt x="297" y="143"/>
                  <a:pt x="295" y="145"/>
                </a:cubicBezTo>
                <a:cubicBezTo>
                  <a:pt x="280" y="159"/>
                  <a:pt x="280" y="159"/>
                  <a:pt x="280" y="159"/>
                </a:cubicBezTo>
                <a:cubicBezTo>
                  <a:pt x="280" y="160"/>
                  <a:pt x="279" y="161"/>
                  <a:pt x="278" y="161"/>
                </a:cubicBezTo>
                <a:cubicBezTo>
                  <a:pt x="160" y="279"/>
                  <a:pt x="160" y="279"/>
                  <a:pt x="160" y="279"/>
                </a:cubicBezTo>
                <a:cubicBezTo>
                  <a:pt x="154" y="285"/>
                  <a:pt x="148" y="292"/>
                  <a:pt x="143" y="298"/>
                </a:cubicBezTo>
                <a:cubicBezTo>
                  <a:pt x="140" y="301"/>
                  <a:pt x="137" y="302"/>
                  <a:pt x="133" y="302"/>
                </a:cubicBezTo>
                <a:close/>
                <a:moveTo>
                  <a:pt x="708" y="36"/>
                </a:moveTo>
                <a:cubicBezTo>
                  <a:pt x="707" y="36"/>
                  <a:pt x="706" y="36"/>
                  <a:pt x="705" y="36"/>
                </a:cubicBezTo>
                <a:cubicBezTo>
                  <a:pt x="694" y="34"/>
                  <a:pt x="694" y="34"/>
                  <a:pt x="694" y="34"/>
                </a:cubicBezTo>
                <a:cubicBezTo>
                  <a:pt x="681" y="31"/>
                  <a:pt x="681" y="31"/>
                  <a:pt x="681" y="31"/>
                </a:cubicBezTo>
                <a:cubicBezTo>
                  <a:pt x="679" y="31"/>
                  <a:pt x="677" y="31"/>
                  <a:pt x="676" y="31"/>
                </a:cubicBezTo>
                <a:cubicBezTo>
                  <a:pt x="675" y="30"/>
                  <a:pt x="673" y="30"/>
                  <a:pt x="672" y="30"/>
                </a:cubicBezTo>
                <a:cubicBezTo>
                  <a:pt x="665" y="29"/>
                  <a:pt x="661" y="22"/>
                  <a:pt x="662" y="15"/>
                </a:cubicBezTo>
                <a:cubicBezTo>
                  <a:pt x="663" y="8"/>
                  <a:pt x="670" y="4"/>
                  <a:pt x="677" y="5"/>
                </a:cubicBezTo>
                <a:cubicBezTo>
                  <a:pt x="678" y="5"/>
                  <a:pt x="679" y="5"/>
                  <a:pt x="680" y="5"/>
                </a:cubicBezTo>
                <a:cubicBezTo>
                  <a:pt x="682" y="6"/>
                  <a:pt x="683" y="6"/>
                  <a:pt x="685" y="6"/>
                </a:cubicBezTo>
                <a:cubicBezTo>
                  <a:pt x="699" y="9"/>
                  <a:pt x="699" y="9"/>
                  <a:pt x="699" y="9"/>
                </a:cubicBezTo>
                <a:cubicBezTo>
                  <a:pt x="711" y="11"/>
                  <a:pt x="711" y="11"/>
                  <a:pt x="711" y="11"/>
                </a:cubicBezTo>
                <a:cubicBezTo>
                  <a:pt x="717" y="13"/>
                  <a:pt x="722" y="20"/>
                  <a:pt x="720" y="26"/>
                </a:cubicBezTo>
                <a:cubicBezTo>
                  <a:pt x="719" y="32"/>
                  <a:pt x="714" y="36"/>
                  <a:pt x="708" y="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44">
            <a:extLst>
              <a:ext uri="{FF2B5EF4-FFF2-40B4-BE49-F238E27FC236}">
                <a16:creationId xmlns:a16="http://schemas.microsoft.com/office/drawing/2014/main" id="{5F701CB2-64E1-4758-9AAA-AD2CE93D44D7}"/>
              </a:ext>
            </a:extLst>
          </p:cNvPr>
          <p:cNvSpPr>
            <a:spLocks noEditPoints="1"/>
          </p:cNvSpPr>
          <p:nvPr/>
        </p:nvSpPr>
        <p:spPr bwMode="auto">
          <a:xfrm>
            <a:off x="4746088" y="4926647"/>
            <a:ext cx="3852228" cy="3859213"/>
          </a:xfrm>
          <a:custGeom>
            <a:avLst/>
            <a:gdLst>
              <a:gd name="T0" fmla="*/ 414 w 1102"/>
              <a:gd name="T1" fmla="*/ 1054 h 1103"/>
              <a:gd name="T2" fmla="*/ 679 w 1102"/>
              <a:gd name="T3" fmla="*/ 1056 h 1103"/>
              <a:gd name="T4" fmla="*/ 711 w 1102"/>
              <a:gd name="T5" fmla="*/ 1045 h 1103"/>
              <a:gd name="T6" fmla="*/ 755 w 1102"/>
              <a:gd name="T7" fmla="*/ 1037 h 1103"/>
              <a:gd name="T8" fmla="*/ 721 w 1102"/>
              <a:gd name="T9" fmla="*/ 1068 h 1103"/>
              <a:gd name="T10" fmla="*/ 591 w 1102"/>
              <a:gd name="T11" fmla="*/ 1101 h 1103"/>
              <a:gd name="T12" fmla="*/ 341 w 1102"/>
              <a:gd name="T13" fmla="*/ 1034 h 1103"/>
              <a:gd name="T14" fmla="*/ 801 w 1102"/>
              <a:gd name="T15" fmla="*/ 1020 h 1103"/>
              <a:gd name="T16" fmla="*/ 838 w 1102"/>
              <a:gd name="T17" fmla="*/ 958 h 1103"/>
              <a:gd name="T18" fmla="*/ 856 w 1102"/>
              <a:gd name="T19" fmla="*/ 976 h 1103"/>
              <a:gd name="T20" fmla="*/ 801 w 1102"/>
              <a:gd name="T21" fmla="*/ 1020 h 1103"/>
              <a:gd name="T22" fmla="*/ 278 w 1102"/>
              <a:gd name="T23" fmla="*/ 1005 h 1103"/>
              <a:gd name="T24" fmla="*/ 246 w 1102"/>
              <a:gd name="T25" fmla="*/ 977 h 1103"/>
              <a:gd name="T26" fmla="*/ 273 w 1102"/>
              <a:gd name="T27" fmla="*/ 967 h 1103"/>
              <a:gd name="T28" fmla="*/ 295 w 1102"/>
              <a:gd name="T29" fmla="*/ 986 h 1103"/>
              <a:gd name="T30" fmla="*/ 305 w 1102"/>
              <a:gd name="T31" fmla="*/ 1011 h 1103"/>
              <a:gd name="T32" fmla="*/ 891 w 1102"/>
              <a:gd name="T33" fmla="*/ 905 h 1103"/>
              <a:gd name="T34" fmla="*/ 188 w 1102"/>
              <a:gd name="T35" fmla="*/ 918 h 1103"/>
              <a:gd name="T36" fmla="*/ 97 w 1102"/>
              <a:gd name="T37" fmla="*/ 824 h 1103"/>
              <a:gd name="T38" fmla="*/ 76 w 1102"/>
              <a:gd name="T39" fmla="*/ 795 h 1103"/>
              <a:gd name="T40" fmla="*/ 10 w 1102"/>
              <a:gd name="T41" fmla="*/ 620 h 1103"/>
              <a:gd name="T42" fmla="*/ 91 w 1102"/>
              <a:gd name="T43" fmla="*/ 772 h 1103"/>
              <a:gd name="T44" fmla="*/ 112 w 1102"/>
              <a:gd name="T45" fmla="*/ 802 h 1103"/>
              <a:gd name="T46" fmla="*/ 132 w 1102"/>
              <a:gd name="T47" fmla="*/ 826 h 1103"/>
              <a:gd name="T48" fmla="*/ 197 w 1102"/>
              <a:gd name="T49" fmla="*/ 922 h 1103"/>
              <a:gd name="T50" fmla="*/ 1012 w 1102"/>
              <a:gd name="T51" fmla="*/ 771 h 1103"/>
              <a:gd name="T52" fmla="*/ 992 w 1102"/>
              <a:gd name="T53" fmla="*/ 840 h 1103"/>
              <a:gd name="T54" fmla="*/ 1043 w 1102"/>
              <a:gd name="T55" fmla="*/ 722 h 1103"/>
              <a:gd name="T56" fmla="*/ 1055 w 1102"/>
              <a:gd name="T57" fmla="*/ 730 h 1103"/>
              <a:gd name="T58" fmla="*/ 1076 w 1102"/>
              <a:gd name="T59" fmla="*/ 552 h 1103"/>
              <a:gd name="T60" fmla="*/ 1056 w 1102"/>
              <a:gd name="T61" fmla="*/ 426 h 1103"/>
              <a:gd name="T62" fmla="*/ 1047 w 1102"/>
              <a:gd name="T63" fmla="*/ 399 h 1103"/>
              <a:gd name="T64" fmla="*/ 1024 w 1102"/>
              <a:gd name="T65" fmla="*/ 315 h 1103"/>
              <a:gd name="T66" fmla="*/ 1077 w 1102"/>
              <a:gd name="T67" fmla="*/ 406 h 1103"/>
              <a:gd name="T68" fmla="*/ 1084 w 1102"/>
              <a:gd name="T69" fmla="*/ 430 h 1103"/>
              <a:gd name="T70" fmla="*/ 1089 w 1102"/>
              <a:gd name="T71" fmla="*/ 657 h 1103"/>
              <a:gd name="T72" fmla="*/ 13 w 1102"/>
              <a:gd name="T73" fmla="*/ 548 h 1103"/>
              <a:gd name="T74" fmla="*/ 5 w 1102"/>
              <a:gd name="T75" fmla="*/ 491 h 1103"/>
              <a:gd name="T76" fmla="*/ 30 w 1102"/>
              <a:gd name="T77" fmla="*/ 494 h 1103"/>
              <a:gd name="T78" fmla="*/ 46 w 1102"/>
              <a:gd name="T79" fmla="*/ 358 h 1103"/>
              <a:gd name="T80" fmla="*/ 247 w 1102"/>
              <a:gd name="T81" fmla="*/ 126 h 1103"/>
              <a:gd name="T82" fmla="*/ 274 w 1102"/>
              <a:gd name="T83" fmla="*/ 102 h 1103"/>
              <a:gd name="T84" fmla="*/ 282 w 1102"/>
              <a:gd name="T85" fmla="*/ 128 h 1103"/>
              <a:gd name="T86" fmla="*/ 264 w 1102"/>
              <a:gd name="T87" fmla="*/ 145 h 1103"/>
              <a:gd name="T88" fmla="*/ 58 w 1102"/>
              <a:gd name="T89" fmla="*/ 376 h 1103"/>
              <a:gd name="T90" fmla="*/ 960 w 1102"/>
              <a:gd name="T91" fmla="*/ 267 h 1103"/>
              <a:gd name="T92" fmla="*/ 945 w 1102"/>
              <a:gd name="T93" fmla="*/ 216 h 1103"/>
              <a:gd name="T94" fmla="*/ 981 w 1102"/>
              <a:gd name="T95" fmla="*/ 252 h 1103"/>
              <a:gd name="T96" fmla="*/ 983 w 1102"/>
              <a:gd name="T97" fmla="*/ 286 h 1103"/>
              <a:gd name="T98" fmla="*/ 901 w 1102"/>
              <a:gd name="T99" fmla="*/ 177 h 1103"/>
              <a:gd name="T100" fmla="*/ 830 w 1102"/>
              <a:gd name="T101" fmla="*/ 137 h 1103"/>
              <a:gd name="T102" fmla="*/ 660 w 1102"/>
              <a:gd name="T103" fmla="*/ 41 h 1103"/>
              <a:gd name="T104" fmla="*/ 629 w 1102"/>
              <a:gd name="T105" fmla="*/ 34 h 1103"/>
              <a:gd name="T106" fmla="*/ 595 w 1102"/>
              <a:gd name="T107" fmla="*/ 28 h 1103"/>
              <a:gd name="T108" fmla="*/ 518 w 1102"/>
              <a:gd name="T109" fmla="*/ 14 h 1103"/>
              <a:gd name="T110" fmla="*/ 596 w 1102"/>
              <a:gd name="T111" fmla="*/ 3 h 1103"/>
              <a:gd name="T112" fmla="*/ 634 w 1102"/>
              <a:gd name="T113" fmla="*/ 9 h 1103"/>
              <a:gd name="T114" fmla="*/ 681 w 1102"/>
              <a:gd name="T115" fmla="*/ 21 h 1103"/>
              <a:gd name="T116" fmla="*/ 852 w 1102"/>
              <a:gd name="T117" fmla="*/ 129 h 1103"/>
              <a:gd name="T118" fmla="*/ 325 w 1102"/>
              <a:gd name="T119" fmla="*/ 69 h 1103"/>
              <a:gd name="T120" fmla="*/ 337 w 1102"/>
              <a:gd name="T121" fmla="*/ 85 h 1103"/>
              <a:gd name="T122" fmla="*/ 460 w 1102"/>
              <a:gd name="T123" fmla="*/ 10 h 1103"/>
              <a:gd name="T124" fmla="*/ 398 w 1102"/>
              <a:gd name="T125" fmla="*/ 5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03">
                <a:moveTo>
                  <a:pt x="552" y="1103"/>
                </a:moveTo>
                <a:cubicBezTo>
                  <a:pt x="502" y="1103"/>
                  <a:pt x="455" y="1095"/>
                  <a:pt x="410" y="1079"/>
                </a:cubicBezTo>
                <a:cubicBezTo>
                  <a:pt x="407" y="1078"/>
                  <a:pt x="404" y="1076"/>
                  <a:pt x="403" y="1073"/>
                </a:cubicBezTo>
                <a:cubicBezTo>
                  <a:pt x="401" y="1069"/>
                  <a:pt x="401" y="1066"/>
                  <a:pt x="402" y="1063"/>
                </a:cubicBezTo>
                <a:cubicBezTo>
                  <a:pt x="404" y="1058"/>
                  <a:pt x="409" y="1054"/>
                  <a:pt x="414" y="1054"/>
                </a:cubicBezTo>
                <a:cubicBezTo>
                  <a:pt x="416" y="1054"/>
                  <a:pt x="417" y="1055"/>
                  <a:pt x="418" y="1055"/>
                </a:cubicBezTo>
                <a:cubicBezTo>
                  <a:pt x="460" y="1070"/>
                  <a:pt x="505" y="1077"/>
                  <a:pt x="552" y="1077"/>
                </a:cubicBezTo>
                <a:cubicBezTo>
                  <a:pt x="564" y="1077"/>
                  <a:pt x="576" y="1077"/>
                  <a:pt x="589" y="1075"/>
                </a:cubicBezTo>
                <a:cubicBezTo>
                  <a:pt x="619" y="1073"/>
                  <a:pt x="649" y="1066"/>
                  <a:pt x="679" y="1057"/>
                </a:cubicBezTo>
                <a:cubicBezTo>
                  <a:pt x="679" y="1056"/>
                  <a:pt x="679" y="1056"/>
                  <a:pt x="679" y="1056"/>
                </a:cubicBezTo>
                <a:cubicBezTo>
                  <a:pt x="683" y="1055"/>
                  <a:pt x="688" y="1054"/>
                  <a:pt x="692" y="1052"/>
                </a:cubicBezTo>
                <a:cubicBezTo>
                  <a:pt x="695" y="1051"/>
                  <a:pt x="698" y="1050"/>
                  <a:pt x="701" y="1049"/>
                </a:cubicBezTo>
                <a:cubicBezTo>
                  <a:pt x="701" y="1049"/>
                  <a:pt x="701" y="1049"/>
                  <a:pt x="701" y="1049"/>
                </a:cubicBezTo>
                <a:cubicBezTo>
                  <a:pt x="703" y="1048"/>
                  <a:pt x="705" y="1047"/>
                  <a:pt x="708" y="1046"/>
                </a:cubicBezTo>
                <a:cubicBezTo>
                  <a:pt x="709" y="1045"/>
                  <a:pt x="710" y="1045"/>
                  <a:pt x="711" y="1045"/>
                </a:cubicBezTo>
                <a:cubicBezTo>
                  <a:pt x="721" y="1040"/>
                  <a:pt x="721" y="1040"/>
                  <a:pt x="721" y="1040"/>
                </a:cubicBezTo>
                <a:cubicBezTo>
                  <a:pt x="724" y="1039"/>
                  <a:pt x="726" y="1037"/>
                  <a:pt x="729" y="1036"/>
                </a:cubicBezTo>
                <a:cubicBezTo>
                  <a:pt x="732" y="1035"/>
                  <a:pt x="735" y="1033"/>
                  <a:pt x="738" y="1032"/>
                </a:cubicBezTo>
                <a:cubicBezTo>
                  <a:pt x="740" y="1031"/>
                  <a:pt x="742" y="1030"/>
                  <a:pt x="744" y="1030"/>
                </a:cubicBezTo>
                <a:cubicBezTo>
                  <a:pt x="748" y="1030"/>
                  <a:pt x="753" y="1033"/>
                  <a:pt x="755" y="1037"/>
                </a:cubicBezTo>
                <a:cubicBezTo>
                  <a:pt x="758" y="1044"/>
                  <a:pt x="756" y="1051"/>
                  <a:pt x="749" y="1054"/>
                </a:cubicBezTo>
                <a:cubicBezTo>
                  <a:pt x="746" y="1056"/>
                  <a:pt x="743" y="1058"/>
                  <a:pt x="740" y="1059"/>
                </a:cubicBezTo>
                <a:cubicBezTo>
                  <a:pt x="737" y="1060"/>
                  <a:pt x="735" y="1062"/>
                  <a:pt x="732" y="1063"/>
                </a:cubicBezTo>
                <a:cubicBezTo>
                  <a:pt x="732" y="1063"/>
                  <a:pt x="732" y="1063"/>
                  <a:pt x="732" y="1063"/>
                </a:cubicBezTo>
                <a:cubicBezTo>
                  <a:pt x="721" y="1068"/>
                  <a:pt x="721" y="1068"/>
                  <a:pt x="721" y="1068"/>
                </a:cubicBezTo>
                <a:cubicBezTo>
                  <a:pt x="720" y="1068"/>
                  <a:pt x="719" y="1069"/>
                  <a:pt x="718" y="1069"/>
                </a:cubicBezTo>
                <a:cubicBezTo>
                  <a:pt x="715" y="1070"/>
                  <a:pt x="712" y="1072"/>
                  <a:pt x="709" y="1073"/>
                </a:cubicBezTo>
                <a:cubicBezTo>
                  <a:pt x="707" y="1074"/>
                  <a:pt x="704" y="1074"/>
                  <a:pt x="702" y="1075"/>
                </a:cubicBezTo>
                <a:cubicBezTo>
                  <a:pt x="697" y="1077"/>
                  <a:pt x="692" y="1079"/>
                  <a:pt x="686" y="1081"/>
                </a:cubicBezTo>
                <a:cubicBezTo>
                  <a:pt x="655" y="1091"/>
                  <a:pt x="623" y="1098"/>
                  <a:pt x="591" y="1101"/>
                </a:cubicBezTo>
                <a:cubicBezTo>
                  <a:pt x="578" y="1102"/>
                  <a:pt x="565" y="1103"/>
                  <a:pt x="552" y="1103"/>
                </a:cubicBezTo>
                <a:close/>
                <a:moveTo>
                  <a:pt x="352" y="1053"/>
                </a:moveTo>
                <a:cubicBezTo>
                  <a:pt x="350" y="1053"/>
                  <a:pt x="348" y="1052"/>
                  <a:pt x="346" y="1051"/>
                </a:cubicBezTo>
                <a:cubicBezTo>
                  <a:pt x="343" y="1049"/>
                  <a:pt x="341" y="1047"/>
                  <a:pt x="340" y="1044"/>
                </a:cubicBezTo>
                <a:cubicBezTo>
                  <a:pt x="339" y="1040"/>
                  <a:pt x="339" y="1037"/>
                  <a:pt x="341" y="1034"/>
                </a:cubicBezTo>
                <a:cubicBezTo>
                  <a:pt x="343" y="1030"/>
                  <a:pt x="347" y="1027"/>
                  <a:pt x="352" y="1027"/>
                </a:cubicBezTo>
                <a:cubicBezTo>
                  <a:pt x="354" y="1027"/>
                  <a:pt x="356" y="1028"/>
                  <a:pt x="358" y="1029"/>
                </a:cubicBezTo>
                <a:cubicBezTo>
                  <a:pt x="364" y="1032"/>
                  <a:pt x="367" y="1040"/>
                  <a:pt x="363" y="1046"/>
                </a:cubicBezTo>
                <a:cubicBezTo>
                  <a:pt x="361" y="1050"/>
                  <a:pt x="357" y="1053"/>
                  <a:pt x="352" y="1053"/>
                </a:cubicBezTo>
                <a:close/>
                <a:moveTo>
                  <a:pt x="801" y="1020"/>
                </a:moveTo>
                <a:cubicBezTo>
                  <a:pt x="797" y="1020"/>
                  <a:pt x="793" y="1018"/>
                  <a:pt x="791" y="1015"/>
                </a:cubicBezTo>
                <a:cubicBezTo>
                  <a:pt x="789" y="1012"/>
                  <a:pt x="788" y="1009"/>
                  <a:pt x="788" y="1005"/>
                </a:cubicBezTo>
                <a:cubicBezTo>
                  <a:pt x="789" y="1002"/>
                  <a:pt x="791" y="999"/>
                  <a:pt x="793" y="997"/>
                </a:cubicBezTo>
                <a:cubicBezTo>
                  <a:pt x="808" y="986"/>
                  <a:pt x="821" y="975"/>
                  <a:pt x="834" y="962"/>
                </a:cubicBezTo>
                <a:cubicBezTo>
                  <a:pt x="838" y="958"/>
                  <a:pt x="838" y="958"/>
                  <a:pt x="838" y="958"/>
                </a:cubicBezTo>
                <a:cubicBezTo>
                  <a:pt x="843" y="953"/>
                  <a:pt x="843" y="953"/>
                  <a:pt x="843" y="953"/>
                </a:cubicBezTo>
                <a:cubicBezTo>
                  <a:pt x="848" y="949"/>
                  <a:pt x="856" y="949"/>
                  <a:pt x="861" y="953"/>
                </a:cubicBezTo>
                <a:cubicBezTo>
                  <a:pt x="863" y="956"/>
                  <a:pt x="865" y="959"/>
                  <a:pt x="865" y="962"/>
                </a:cubicBezTo>
                <a:cubicBezTo>
                  <a:pt x="865" y="966"/>
                  <a:pt x="864" y="969"/>
                  <a:pt x="861" y="971"/>
                </a:cubicBezTo>
                <a:cubicBezTo>
                  <a:pt x="856" y="976"/>
                  <a:pt x="856" y="976"/>
                  <a:pt x="856" y="976"/>
                </a:cubicBezTo>
                <a:cubicBezTo>
                  <a:pt x="852" y="980"/>
                  <a:pt x="852" y="980"/>
                  <a:pt x="852" y="980"/>
                </a:cubicBezTo>
                <a:cubicBezTo>
                  <a:pt x="838" y="994"/>
                  <a:pt x="824" y="1006"/>
                  <a:pt x="809" y="1017"/>
                </a:cubicBezTo>
                <a:cubicBezTo>
                  <a:pt x="808" y="1017"/>
                  <a:pt x="808" y="1017"/>
                  <a:pt x="808" y="1017"/>
                </a:cubicBezTo>
                <a:cubicBezTo>
                  <a:pt x="808" y="1017"/>
                  <a:pt x="808" y="1017"/>
                  <a:pt x="808" y="1017"/>
                </a:cubicBezTo>
                <a:cubicBezTo>
                  <a:pt x="806" y="1019"/>
                  <a:pt x="804" y="1020"/>
                  <a:pt x="801" y="1020"/>
                </a:cubicBezTo>
                <a:close/>
                <a:moveTo>
                  <a:pt x="295" y="1015"/>
                </a:moveTo>
                <a:cubicBezTo>
                  <a:pt x="293" y="1015"/>
                  <a:pt x="290" y="1015"/>
                  <a:pt x="288" y="1013"/>
                </a:cubicBezTo>
                <a:cubicBezTo>
                  <a:pt x="283" y="1009"/>
                  <a:pt x="283" y="1009"/>
                  <a:pt x="283" y="1009"/>
                </a:cubicBezTo>
                <a:cubicBezTo>
                  <a:pt x="283" y="1009"/>
                  <a:pt x="282" y="1009"/>
                  <a:pt x="282" y="1008"/>
                </a:cubicBezTo>
                <a:cubicBezTo>
                  <a:pt x="281" y="1008"/>
                  <a:pt x="279" y="1007"/>
                  <a:pt x="278" y="1005"/>
                </a:cubicBezTo>
                <a:cubicBezTo>
                  <a:pt x="265" y="994"/>
                  <a:pt x="265" y="994"/>
                  <a:pt x="265" y="994"/>
                </a:cubicBezTo>
                <a:cubicBezTo>
                  <a:pt x="262" y="992"/>
                  <a:pt x="260" y="990"/>
                  <a:pt x="258" y="988"/>
                </a:cubicBezTo>
                <a:cubicBezTo>
                  <a:pt x="257" y="987"/>
                  <a:pt x="256" y="986"/>
                  <a:pt x="256" y="985"/>
                </a:cubicBezTo>
                <a:cubicBezTo>
                  <a:pt x="255" y="985"/>
                  <a:pt x="255" y="985"/>
                  <a:pt x="255" y="985"/>
                </a:cubicBezTo>
                <a:cubicBezTo>
                  <a:pt x="246" y="977"/>
                  <a:pt x="246" y="977"/>
                  <a:pt x="246" y="977"/>
                </a:cubicBezTo>
                <a:cubicBezTo>
                  <a:pt x="236" y="966"/>
                  <a:pt x="236" y="966"/>
                  <a:pt x="236" y="966"/>
                </a:cubicBezTo>
                <a:cubicBezTo>
                  <a:pt x="231" y="961"/>
                  <a:pt x="231" y="953"/>
                  <a:pt x="236" y="948"/>
                </a:cubicBezTo>
                <a:cubicBezTo>
                  <a:pt x="241" y="944"/>
                  <a:pt x="249" y="944"/>
                  <a:pt x="254" y="948"/>
                </a:cubicBezTo>
                <a:cubicBezTo>
                  <a:pt x="264" y="959"/>
                  <a:pt x="264" y="959"/>
                  <a:pt x="264" y="959"/>
                </a:cubicBezTo>
                <a:cubicBezTo>
                  <a:pt x="273" y="967"/>
                  <a:pt x="273" y="967"/>
                  <a:pt x="273" y="967"/>
                </a:cubicBezTo>
                <a:cubicBezTo>
                  <a:pt x="274" y="968"/>
                  <a:pt x="275" y="969"/>
                  <a:pt x="277" y="970"/>
                </a:cubicBezTo>
                <a:cubicBezTo>
                  <a:pt x="278" y="972"/>
                  <a:pt x="280" y="973"/>
                  <a:pt x="281" y="974"/>
                </a:cubicBezTo>
                <a:cubicBezTo>
                  <a:pt x="281" y="974"/>
                  <a:pt x="281" y="974"/>
                  <a:pt x="281" y="974"/>
                </a:cubicBezTo>
                <a:cubicBezTo>
                  <a:pt x="295" y="986"/>
                  <a:pt x="295" y="986"/>
                  <a:pt x="295" y="986"/>
                </a:cubicBezTo>
                <a:cubicBezTo>
                  <a:pt x="295" y="986"/>
                  <a:pt x="295" y="986"/>
                  <a:pt x="295" y="986"/>
                </a:cubicBezTo>
                <a:cubicBezTo>
                  <a:pt x="295" y="987"/>
                  <a:pt x="296" y="987"/>
                  <a:pt x="297" y="988"/>
                </a:cubicBezTo>
                <a:cubicBezTo>
                  <a:pt x="297" y="988"/>
                  <a:pt x="298" y="989"/>
                  <a:pt x="299" y="989"/>
                </a:cubicBezTo>
                <a:cubicBezTo>
                  <a:pt x="299" y="989"/>
                  <a:pt x="299" y="989"/>
                  <a:pt x="299" y="989"/>
                </a:cubicBezTo>
                <a:cubicBezTo>
                  <a:pt x="303" y="993"/>
                  <a:pt x="303" y="993"/>
                  <a:pt x="303" y="993"/>
                </a:cubicBezTo>
                <a:cubicBezTo>
                  <a:pt x="309" y="997"/>
                  <a:pt x="310" y="1005"/>
                  <a:pt x="305" y="1011"/>
                </a:cubicBezTo>
                <a:cubicBezTo>
                  <a:pt x="303" y="1014"/>
                  <a:pt x="299" y="1015"/>
                  <a:pt x="295" y="1015"/>
                </a:cubicBezTo>
                <a:close/>
                <a:moveTo>
                  <a:pt x="900" y="927"/>
                </a:moveTo>
                <a:cubicBezTo>
                  <a:pt x="897" y="927"/>
                  <a:pt x="893" y="926"/>
                  <a:pt x="891" y="923"/>
                </a:cubicBezTo>
                <a:cubicBezTo>
                  <a:pt x="889" y="921"/>
                  <a:pt x="887" y="918"/>
                  <a:pt x="887" y="914"/>
                </a:cubicBezTo>
                <a:cubicBezTo>
                  <a:pt x="887" y="911"/>
                  <a:pt x="889" y="908"/>
                  <a:pt x="891" y="905"/>
                </a:cubicBezTo>
                <a:cubicBezTo>
                  <a:pt x="896" y="900"/>
                  <a:pt x="904" y="900"/>
                  <a:pt x="909" y="905"/>
                </a:cubicBezTo>
                <a:cubicBezTo>
                  <a:pt x="914" y="910"/>
                  <a:pt x="914" y="918"/>
                  <a:pt x="909" y="923"/>
                </a:cubicBezTo>
                <a:cubicBezTo>
                  <a:pt x="907" y="926"/>
                  <a:pt x="903" y="927"/>
                  <a:pt x="900" y="927"/>
                </a:cubicBezTo>
                <a:close/>
                <a:moveTo>
                  <a:pt x="197" y="922"/>
                </a:moveTo>
                <a:cubicBezTo>
                  <a:pt x="194" y="922"/>
                  <a:pt x="190" y="921"/>
                  <a:pt x="188" y="918"/>
                </a:cubicBezTo>
                <a:cubicBezTo>
                  <a:pt x="126" y="856"/>
                  <a:pt x="126" y="856"/>
                  <a:pt x="126" y="856"/>
                </a:cubicBezTo>
                <a:cubicBezTo>
                  <a:pt x="114" y="843"/>
                  <a:pt x="114" y="843"/>
                  <a:pt x="114" y="843"/>
                </a:cubicBezTo>
                <a:cubicBezTo>
                  <a:pt x="111" y="841"/>
                  <a:pt x="109" y="839"/>
                  <a:pt x="108" y="837"/>
                </a:cubicBezTo>
                <a:cubicBezTo>
                  <a:pt x="107" y="836"/>
                  <a:pt x="106" y="835"/>
                  <a:pt x="106" y="834"/>
                </a:cubicBezTo>
                <a:cubicBezTo>
                  <a:pt x="97" y="824"/>
                  <a:pt x="97" y="824"/>
                  <a:pt x="97" y="824"/>
                </a:cubicBezTo>
                <a:cubicBezTo>
                  <a:pt x="95" y="822"/>
                  <a:pt x="93" y="819"/>
                  <a:pt x="91" y="817"/>
                </a:cubicBezTo>
                <a:cubicBezTo>
                  <a:pt x="89" y="813"/>
                  <a:pt x="86" y="809"/>
                  <a:pt x="83" y="805"/>
                </a:cubicBezTo>
                <a:cubicBezTo>
                  <a:pt x="82" y="805"/>
                  <a:pt x="82" y="805"/>
                  <a:pt x="82" y="805"/>
                </a:cubicBezTo>
                <a:cubicBezTo>
                  <a:pt x="76" y="795"/>
                  <a:pt x="76" y="795"/>
                  <a:pt x="76" y="795"/>
                </a:cubicBezTo>
                <a:cubicBezTo>
                  <a:pt x="76" y="795"/>
                  <a:pt x="76" y="795"/>
                  <a:pt x="76" y="795"/>
                </a:cubicBezTo>
                <a:cubicBezTo>
                  <a:pt x="75" y="795"/>
                  <a:pt x="75" y="794"/>
                  <a:pt x="74" y="793"/>
                </a:cubicBezTo>
                <a:cubicBezTo>
                  <a:pt x="73" y="791"/>
                  <a:pt x="71" y="788"/>
                  <a:pt x="69" y="785"/>
                </a:cubicBezTo>
                <a:cubicBezTo>
                  <a:pt x="51" y="758"/>
                  <a:pt x="37" y="729"/>
                  <a:pt x="26" y="698"/>
                </a:cubicBezTo>
                <a:cubicBezTo>
                  <a:pt x="18" y="677"/>
                  <a:pt x="12" y="654"/>
                  <a:pt x="8" y="630"/>
                </a:cubicBezTo>
                <a:cubicBezTo>
                  <a:pt x="7" y="627"/>
                  <a:pt x="8" y="623"/>
                  <a:pt x="10" y="620"/>
                </a:cubicBezTo>
                <a:cubicBezTo>
                  <a:pt x="12" y="618"/>
                  <a:pt x="14" y="616"/>
                  <a:pt x="18" y="615"/>
                </a:cubicBezTo>
                <a:cubicBezTo>
                  <a:pt x="25" y="614"/>
                  <a:pt x="31" y="619"/>
                  <a:pt x="33" y="625"/>
                </a:cubicBezTo>
                <a:cubicBezTo>
                  <a:pt x="37" y="648"/>
                  <a:pt x="42" y="670"/>
                  <a:pt x="50" y="689"/>
                </a:cubicBezTo>
                <a:cubicBezTo>
                  <a:pt x="60" y="718"/>
                  <a:pt x="74" y="746"/>
                  <a:pt x="90" y="771"/>
                </a:cubicBezTo>
                <a:cubicBezTo>
                  <a:pt x="91" y="772"/>
                  <a:pt x="91" y="772"/>
                  <a:pt x="91" y="772"/>
                </a:cubicBezTo>
                <a:cubicBezTo>
                  <a:pt x="92" y="774"/>
                  <a:pt x="93" y="776"/>
                  <a:pt x="95" y="779"/>
                </a:cubicBezTo>
                <a:cubicBezTo>
                  <a:pt x="96" y="780"/>
                  <a:pt x="96" y="780"/>
                  <a:pt x="97" y="781"/>
                </a:cubicBezTo>
                <a:cubicBezTo>
                  <a:pt x="97" y="781"/>
                  <a:pt x="97" y="781"/>
                  <a:pt x="97" y="781"/>
                </a:cubicBezTo>
                <a:cubicBezTo>
                  <a:pt x="103" y="790"/>
                  <a:pt x="103" y="790"/>
                  <a:pt x="103" y="790"/>
                </a:cubicBezTo>
                <a:cubicBezTo>
                  <a:pt x="106" y="794"/>
                  <a:pt x="109" y="798"/>
                  <a:pt x="112" y="802"/>
                </a:cubicBezTo>
                <a:cubicBezTo>
                  <a:pt x="114" y="804"/>
                  <a:pt x="115" y="806"/>
                  <a:pt x="117" y="809"/>
                </a:cubicBezTo>
                <a:cubicBezTo>
                  <a:pt x="125" y="817"/>
                  <a:pt x="125" y="817"/>
                  <a:pt x="125" y="817"/>
                </a:cubicBezTo>
                <a:cubicBezTo>
                  <a:pt x="126" y="819"/>
                  <a:pt x="127" y="820"/>
                  <a:pt x="128" y="821"/>
                </a:cubicBezTo>
                <a:cubicBezTo>
                  <a:pt x="129" y="823"/>
                  <a:pt x="131" y="824"/>
                  <a:pt x="132" y="825"/>
                </a:cubicBezTo>
                <a:cubicBezTo>
                  <a:pt x="132" y="826"/>
                  <a:pt x="132" y="826"/>
                  <a:pt x="132" y="826"/>
                </a:cubicBezTo>
                <a:cubicBezTo>
                  <a:pt x="150" y="845"/>
                  <a:pt x="150" y="845"/>
                  <a:pt x="150" y="845"/>
                </a:cubicBezTo>
                <a:cubicBezTo>
                  <a:pt x="206" y="900"/>
                  <a:pt x="206" y="900"/>
                  <a:pt x="206" y="900"/>
                </a:cubicBezTo>
                <a:cubicBezTo>
                  <a:pt x="208" y="903"/>
                  <a:pt x="210" y="906"/>
                  <a:pt x="210" y="909"/>
                </a:cubicBezTo>
                <a:cubicBezTo>
                  <a:pt x="210" y="913"/>
                  <a:pt x="208" y="916"/>
                  <a:pt x="206" y="918"/>
                </a:cubicBezTo>
                <a:cubicBezTo>
                  <a:pt x="204" y="921"/>
                  <a:pt x="200" y="922"/>
                  <a:pt x="197" y="922"/>
                </a:cubicBezTo>
                <a:close/>
                <a:moveTo>
                  <a:pt x="982" y="844"/>
                </a:moveTo>
                <a:cubicBezTo>
                  <a:pt x="979" y="844"/>
                  <a:pt x="976" y="843"/>
                  <a:pt x="973" y="841"/>
                </a:cubicBezTo>
                <a:cubicBezTo>
                  <a:pt x="971" y="839"/>
                  <a:pt x="969" y="836"/>
                  <a:pt x="969" y="832"/>
                </a:cubicBezTo>
                <a:cubicBezTo>
                  <a:pt x="969" y="829"/>
                  <a:pt x="970" y="826"/>
                  <a:pt x="972" y="823"/>
                </a:cubicBezTo>
                <a:cubicBezTo>
                  <a:pt x="987" y="807"/>
                  <a:pt x="1000" y="789"/>
                  <a:pt x="1012" y="771"/>
                </a:cubicBezTo>
                <a:cubicBezTo>
                  <a:pt x="1015" y="767"/>
                  <a:pt x="1019" y="765"/>
                  <a:pt x="1023" y="765"/>
                </a:cubicBezTo>
                <a:cubicBezTo>
                  <a:pt x="1025" y="765"/>
                  <a:pt x="1028" y="766"/>
                  <a:pt x="1030" y="767"/>
                </a:cubicBezTo>
                <a:cubicBezTo>
                  <a:pt x="1033" y="769"/>
                  <a:pt x="1035" y="772"/>
                  <a:pt x="1035" y="775"/>
                </a:cubicBezTo>
                <a:cubicBezTo>
                  <a:pt x="1036" y="778"/>
                  <a:pt x="1035" y="782"/>
                  <a:pt x="1034" y="784"/>
                </a:cubicBezTo>
                <a:cubicBezTo>
                  <a:pt x="1021" y="804"/>
                  <a:pt x="1007" y="823"/>
                  <a:pt x="992" y="840"/>
                </a:cubicBezTo>
                <a:cubicBezTo>
                  <a:pt x="991" y="840"/>
                  <a:pt x="991" y="840"/>
                  <a:pt x="991" y="840"/>
                </a:cubicBezTo>
                <a:cubicBezTo>
                  <a:pt x="989" y="843"/>
                  <a:pt x="985" y="844"/>
                  <a:pt x="982" y="844"/>
                </a:cubicBezTo>
                <a:close/>
                <a:moveTo>
                  <a:pt x="1055" y="730"/>
                </a:moveTo>
                <a:cubicBezTo>
                  <a:pt x="1053" y="730"/>
                  <a:pt x="1051" y="730"/>
                  <a:pt x="1050" y="729"/>
                </a:cubicBezTo>
                <a:cubicBezTo>
                  <a:pt x="1047" y="728"/>
                  <a:pt x="1044" y="726"/>
                  <a:pt x="1043" y="722"/>
                </a:cubicBezTo>
                <a:cubicBezTo>
                  <a:pt x="1042" y="719"/>
                  <a:pt x="1042" y="716"/>
                  <a:pt x="1043" y="713"/>
                </a:cubicBezTo>
                <a:cubicBezTo>
                  <a:pt x="1045" y="708"/>
                  <a:pt x="1050" y="705"/>
                  <a:pt x="1055" y="705"/>
                </a:cubicBezTo>
                <a:cubicBezTo>
                  <a:pt x="1057" y="705"/>
                  <a:pt x="1058" y="705"/>
                  <a:pt x="1060" y="706"/>
                </a:cubicBezTo>
                <a:cubicBezTo>
                  <a:pt x="1066" y="709"/>
                  <a:pt x="1069" y="716"/>
                  <a:pt x="1066" y="723"/>
                </a:cubicBezTo>
                <a:cubicBezTo>
                  <a:pt x="1064" y="727"/>
                  <a:pt x="1060" y="730"/>
                  <a:pt x="1055" y="730"/>
                </a:cubicBezTo>
                <a:close/>
                <a:moveTo>
                  <a:pt x="1076" y="666"/>
                </a:moveTo>
                <a:cubicBezTo>
                  <a:pt x="1075" y="666"/>
                  <a:pt x="1074" y="666"/>
                  <a:pt x="1073" y="666"/>
                </a:cubicBezTo>
                <a:cubicBezTo>
                  <a:pt x="1067" y="664"/>
                  <a:pt x="1062" y="657"/>
                  <a:pt x="1064" y="650"/>
                </a:cubicBezTo>
                <a:cubicBezTo>
                  <a:pt x="1070" y="625"/>
                  <a:pt x="1074" y="599"/>
                  <a:pt x="1076" y="573"/>
                </a:cubicBezTo>
                <a:cubicBezTo>
                  <a:pt x="1076" y="567"/>
                  <a:pt x="1076" y="559"/>
                  <a:pt x="1076" y="552"/>
                </a:cubicBezTo>
                <a:cubicBezTo>
                  <a:pt x="1076" y="529"/>
                  <a:pt x="1074" y="506"/>
                  <a:pt x="1070" y="481"/>
                </a:cubicBezTo>
                <a:cubicBezTo>
                  <a:pt x="1070" y="481"/>
                  <a:pt x="1070" y="481"/>
                  <a:pt x="1070" y="481"/>
                </a:cubicBezTo>
                <a:cubicBezTo>
                  <a:pt x="1068" y="466"/>
                  <a:pt x="1064" y="451"/>
                  <a:pt x="1060" y="437"/>
                </a:cubicBezTo>
                <a:cubicBezTo>
                  <a:pt x="1059" y="435"/>
                  <a:pt x="1059" y="433"/>
                  <a:pt x="1058" y="431"/>
                </a:cubicBezTo>
                <a:cubicBezTo>
                  <a:pt x="1057" y="429"/>
                  <a:pt x="1057" y="428"/>
                  <a:pt x="1056" y="426"/>
                </a:cubicBezTo>
                <a:cubicBezTo>
                  <a:pt x="1056" y="426"/>
                  <a:pt x="1056" y="426"/>
                  <a:pt x="1056" y="426"/>
                </a:cubicBezTo>
                <a:cubicBezTo>
                  <a:pt x="1056" y="424"/>
                  <a:pt x="1055" y="422"/>
                  <a:pt x="1055" y="421"/>
                </a:cubicBezTo>
                <a:cubicBezTo>
                  <a:pt x="1054" y="419"/>
                  <a:pt x="1054" y="417"/>
                  <a:pt x="1053" y="415"/>
                </a:cubicBezTo>
                <a:cubicBezTo>
                  <a:pt x="1053" y="415"/>
                  <a:pt x="1053" y="415"/>
                  <a:pt x="1053" y="415"/>
                </a:cubicBezTo>
                <a:cubicBezTo>
                  <a:pt x="1047" y="399"/>
                  <a:pt x="1047" y="399"/>
                  <a:pt x="1047" y="399"/>
                </a:cubicBezTo>
                <a:cubicBezTo>
                  <a:pt x="1044" y="394"/>
                  <a:pt x="1044" y="394"/>
                  <a:pt x="1044" y="394"/>
                </a:cubicBezTo>
                <a:cubicBezTo>
                  <a:pt x="1036" y="373"/>
                  <a:pt x="1025" y="353"/>
                  <a:pt x="1013" y="334"/>
                </a:cubicBezTo>
                <a:cubicBezTo>
                  <a:pt x="1011" y="331"/>
                  <a:pt x="1011" y="328"/>
                  <a:pt x="1012" y="325"/>
                </a:cubicBezTo>
                <a:cubicBezTo>
                  <a:pt x="1012" y="321"/>
                  <a:pt x="1014" y="318"/>
                  <a:pt x="1017" y="317"/>
                </a:cubicBezTo>
                <a:cubicBezTo>
                  <a:pt x="1019" y="315"/>
                  <a:pt x="1022" y="315"/>
                  <a:pt x="1024" y="315"/>
                </a:cubicBezTo>
                <a:cubicBezTo>
                  <a:pt x="1028" y="315"/>
                  <a:pt x="1032" y="317"/>
                  <a:pt x="1035" y="321"/>
                </a:cubicBezTo>
                <a:cubicBezTo>
                  <a:pt x="1047" y="341"/>
                  <a:pt x="1058" y="362"/>
                  <a:pt x="1068" y="383"/>
                </a:cubicBezTo>
                <a:cubicBezTo>
                  <a:pt x="1068" y="384"/>
                  <a:pt x="1068" y="384"/>
                  <a:pt x="1068" y="384"/>
                </a:cubicBezTo>
                <a:cubicBezTo>
                  <a:pt x="1070" y="389"/>
                  <a:pt x="1070" y="389"/>
                  <a:pt x="1070" y="389"/>
                </a:cubicBezTo>
                <a:cubicBezTo>
                  <a:pt x="1077" y="406"/>
                  <a:pt x="1077" y="406"/>
                  <a:pt x="1077" y="406"/>
                </a:cubicBezTo>
                <a:cubicBezTo>
                  <a:pt x="1078" y="409"/>
                  <a:pt x="1079" y="412"/>
                  <a:pt x="1079" y="414"/>
                </a:cubicBezTo>
                <a:cubicBezTo>
                  <a:pt x="1080" y="415"/>
                  <a:pt x="1080" y="417"/>
                  <a:pt x="1080" y="418"/>
                </a:cubicBezTo>
                <a:cubicBezTo>
                  <a:pt x="1081" y="418"/>
                  <a:pt x="1081" y="418"/>
                  <a:pt x="1081" y="418"/>
                </a:cubicBezTo>
                <a:cubicBezTo>
                  <a:pt x="1081" y="419"/>
                  <a:pt x="1081" y="421"/>
                  <a:pt x="1082" y="422"/>
                </a:cubicBezTo>
                <a:cubicBezTo>
                  <a:pt x="1083" y="425"/>
                  <a:pt x="1083" y="427"/>
                  <a:pt x="1084" y="430"/>
                </a:cubicBezTo>
                <a:cubicBezTo>
                  <a:pt x="1084" y="430"/>
                  <a:pt x="1084" y="430"/>
                  <a:pt x="1084" y="430"/>
                </a:cubicBezTo>
                <a:cubicBezTo>
                  <a:pt x="1088" y="445"/>
                  <a:pt x="1093" y="461"/>
                  <a:pt x="1095" y="477"/>
                </a:cubicBezTo>
                <a:cubicBezTo>
                  <a:pt x="1099" y="503"/>
                  <a:pt x="1102" y="528"/>
                  <a:pt x="1102" y="552"/>
                </a:cubicBezTo>
                <a:cubicBezTo>
                  <a:pt x="1102" y="560"/>
                  <a:pt x="1101" y="567"/>
                  <a:pt x="1101" y="575"/>
                </a:cubicBezTo>
                <a:cubicBezTo>
                  <a:pt x="1099" y="602"/>
                  <a:pt x="1095" y="630"/>
                  <a:pt x="1089" y="657"/>
                </a:cubicBezTo>
                <a:cubicBezTo>
                  <a:pt x="1087" y="662"/>
                  <a:pt x="1082" y="666"/>
                  <a:pt x="1076" y="666"/>
                </a:cubicBezTo>
                <a:close/>
                <a:moveTo>
                  <a:pt x="13" y="573"/>
                </a:moveTo>
                <a:cubicBezTo>
                  <a:pt x="13" y="573"/>
                  <a:pt x="13" y="573"/>
                  <a:pt x="13" y="573"/>
                </a:cubicBezTo>
                <a:cubicBezTo>
                  <a:pt x="6" y="573"/>
                  <a:pt x="1" y="567"/>
                  <a:pt x="0" y="560"/>
                </a:cubicBezTo>
                <a:cubicBezTo>
                  <a:pt x="0" y="553"/>
                  <a:pt x="6" y="548"/>
                  <a:pt x="13" y="548"/>
                </a:cubicBezTo>
                <a:cubicBezTo>
                  <a:pt x="20" y="547"/>
                  <a:pt x="26" y="553"/>
                  <a:pt x="26" y="560"/>
                </a:cubicBezTo>
                <a:cubicBezTo>
                  <a:pt x="26" y="567"/>
                  <a:pt x="20" y="573"/>
                  <a:pt x="13" y="573"/>
                </a:cubicBezTo>
                <a:close/>
                <a:moveTo>
                  <a:pt x="17" y="505"/>
                </a:moveTo>
                <a:cubicBezTo>
                  <a:pt x="17" y="505"/>
                  <a:pt x="16" y="505"/>
                  <a:pt x="16" y="505"/>
                </a:cubicBezTo>
                <a:cubicBezTo>
                  <a:pt x="9" y="504"/>
                  <a:pt x="4" y="498"/>
                  <a:pt x="5" y="491"/>
                </a:cubicBezTo>
                <a:cubicBezTo>
                  <a:pt x="8" y="468"/>
                  <a:pt x="13" y="445"/>
                  <a:pt x="20" y="423"/>
                </a:cubicBezTo>
                <a:cubicBezTo>
                  <a:pt x="22" y="417"/>
                  <a:pt x="26" y="414"/>
                  <a:pt x="32" y="414"/>
                </a:cubicBezTo>
                <a:cubicBezTo>
                  <a:pt x="33" y="414"/>
                  <a:pt x="35" y="414"/>
                  <a:pt x="36" y="414"/>
                </a:cubicBezTo>
                <a:cubicBezTo>
                  <a:pt x="43" y="416"/>
                  <a:pt x="46" y="423"/>
                  <a:pt x="44" y="430"/>
                </a:cubicBezTo>
                <a:cubicBezTo>
                  <a:pt x="38" y="451"/>
                  <a:pt x="33" y="473"/>
                  <a:pt x="30" y="494"/>
                </a:cubicBezTo>
                <a:cubicBezTo>
                  <a:pt x="29" y="501"/>
                  <a:pt x="24" y="505"/>
                  <a:pt x="17" y="505"/>
                </a:cubicBezTo>
                <a:close/>
                <a:moveTo>
                  <a:pt x="58" y="376"/>
                </a:moveTo>
                <a:cubicBezTo>
                  <a:pt x="58" y="376"/>
                  <a:pt x="58" y="376"/>
                  <a:pt x="58" y="376"/>
                </a:cubicBezTo>
                <a:cubicBezTo>
                  <a:pt x="56" y="376"/>
                  <a:pt x="54" y="376"/>
                  <a:pt x="52" y="375"/>
                </a:cubicBezTo>
                <a:cubicBezTo>
                  <a:pt x="46" y="372"/>
                  <a:pt x="43" y="364"/>
                  <a:pt x="46" y="358"/>
                </a:cubicBezTo>
                <a:cubicBezTo>
                  <a:pt x="67" y="317"/>
                  <a:pt x="94" y="279"/>
                  <a:pt x="127" y="246"/>
                </a:cubicBezTo>
                <a:cubicBezTo>
                  <a:pt x="246" y="127"/>
                  <a:pt x="246" y="127"/>
                  <a:pt x="246" y="127"/>
                </a:cubicBezTo>
                <a:cubicBezTo>
                  <a:pt x="246" y="127"/>
                  <a:pt x="247" y="126"/>
                  <a:pt x="247" y="126"/>
                </a:cubicBezTo>
                <a:cubicBezTo>
                  <a:pt x="247" y="126"/>
                  <a:pt x="247" y="126"/>
                  <a:pt x="247" y="126"/>
                </a:cubicBezTo>
                <a:cubicBezTo>
                  <a:pt x="247" y="126"/>
                  <a:pt x="247" y="126"/>
                  <a:pt x="247" y="126"/>
                </a:cubicBezTo>
                <a:cubicBezTo>
                  <a:pt x="260" y="114"/>
                  <a:pt x="260" y="114"/>
                  <a:pt x="260" y="114"/>
                </a:cubicBezTo>
                <a:cubicBezTo>
                  <a:pt x="262" y="111"/>
                  <a:pt x="265" y="109"/>
                  <a:pt x="266" y="108"/>
                </a:cubicBezTo>
                <a:cubicBezTo>
                  <a:pt x="267" y="107"/>
                  <a:pt x="268" y="106"/>
                  <a:pt x="269" y="106"/>
                </a:cubicBezTo>
                <a:cubicBezTo>
                  <a:pt x="269" y="106"/>
                  <a:pt x="269" y="106"/>
                  <a:pt x="269" y="106"/>
                </a:cubicBezTo>
                <a:cubicBezTo>
                  <a:pt x="274" y="102"/>
                  <a:pt x="274" y="102"/>
                  <a:pt x="274" y="102"/>
                </a:cubicBezTo>
                <a:cubicBezTo>
                  <a:pt x="279" y="97"/>
                  <a:pt x="287" y="98"/>
                  <a:pt x="292" y="103"/>
                </a:cubicBezTo>
                <a:cubicBezTo>
                  <a:pt x="296" y="108"/>
                  <a:pt x="296" y="116"/>
                  <a:pt x="290" y="121"/>
                </a:cubicBezTo>
                <a:cubicBezTo>
                  <a:pt x="286" y="125"/>
                  <a:pt x="286" y="125"/>
                  <a:pt x="286" y="125"/>
                </a:cubicBezTo>
                <a:cubicBezTo>
                  <a:pt x="286" y="125"/>
                  <a:pt x="286" y="125"/>
                  <a:pt x="286" y="125"/>
                </a:cubicBezTo>
                <a:cubicBezTo>
                  <a:pt x="285" y="126"/>
                  <a:pt x="283" y="127"/>
                  <a:pt x="282" y="128"/>
                </a:cubicBezTo>
                <a:cubicBezTo>
                  <a:pt x="280" y="129"/>
                  <a:pt x="279" y="131"/>
                  <a:pt x="278" y="132"/>
                </a:cubicBezTo>
                <a:cubicBezTo>
                  <a:pt x="278" y="132"/>
                  <a:pt x="278" y="132"/>
                  <a:pt x="278" y="132"/>
                </a:cubicBezTo>
                <a:cubicBezTo>
                  <a:pt x="264" y="144"/>
                  <a:pt x="264" y="144"/>
                  <a:pt x="264" y="144"/>
                </a:cubicBezTo>
                <a:cubicBezTo>
                  <a:pt x="264" y="144"/>
                  <a:pt x="264" y="144"/>
                  <a:pt x="264" y="144"/>
                </a:cubicBezTo>
                <a:cubicBezTo>
                  <a:pt x="264" y="145"/>
                  <a:pt x="264" y="145"/>
                  <a:pt x="264" y="145"/>
                </a:cubicBezTo>
                <a:cubicBezTo>
                  <a:pt x="264" y="145"/>
                  <a:pt x="264" y="145"/>
                  <a:pt x="264" y="145"/>
                </a:cubicBezTo>
                <a:cubicBezTo>
                  <a:pt x="259" y="150"/>
                  <a:pt x="259" y="150"/>
                  <a:pt x="259" y="150"/>
                </a:cubicBezTo>
                <a:cubicBezTo>
                  <a:pt x="145" y="264"/>
                  <a:pt x="145" y="264"/>
                  <a:pt x="145" y="264"/>
                </a:cubicBezTo>
                <a:cubicBezTo>
                  <a:pt x="114" y="295"/>
                  <a:pt x="88" y="331"/>
                  <a:pt x="69" y="369"/>
                </a:cubicBezTo>
                <a:cubicBezTo>
                  <a:pt x="67" y="374"/>
                  <a:pt x="62" y="376"/>
                  <a:pt x="58" y="376"/>
                </a:cubicBezTo>
                <a:close/>
                <a:moveTo>
                  <a:pt x="983" y="286"/>
                </a:moveTo>
                <a:cubicBezTo>
                  <a:pt x="980" y="286"/>
                  <a:pt x="976" y="284"/>
                  <a:pt x="974" y="282"/>
                </a:cubicBezTo>
                <a:cubicBezTo>
                  <a:pt x="973" y="280"/>
                  <a:pt x="972" y="279"/>
                  <a:pt x="971" y="278"/>
                </a:cubicBezTo>
                <a:cubicBezTo>
                  <a:pt x="963" y="270"/>
                  <a:pt x="963" y="270"/>
                  <a:pt x="963" y="270"/>
                </a:cubicBezTo>
                <a:cubicBezTo>
                  <a:pt x="962" y="269"/>
                  <a:pt x="961" y="268"/>
                  <a:pt x="960" y="267"/>
                </a:cubicBezTo>
                <a:cubicBezTo>
                  <a:pt x="958" y="265"/>
                  <a:pt x="956" y="263"/>
                  <a:pt x="953" y="260"/>
                </a:cubicBezTo>
                <a:cubicBezTo>
                  <a:pt x="953" y="260"/>
                  <a:pt x="953" y="260"/>
                  <a:pt x="953" y="260"/>
                </a:cubicBezTo>
                <a:cubicBezTo>
                  <a:pt x="927" y="234"/>
                  <a:pt x="927" y="234"/>
                  <a:pt x="927" y="234"/>
                </a:cubicBezTo>
                <a:cubicBezTo>
                  <a:pt x="922" y="229"/>
                  <a:pt x="922" y="221"/>
                  <a:pt x="927" y="216"/>
                </a:cubicBezTo>
                <a:cubicBezTo>
                  <a:pt x="932" y="211"/>
                  <a:pt x="940" y="211"/>
                  <a:pt x="945" y="216"/>
                </a:cubicBezTo>
                <a:cubicBezTo>
                  <a:pt x="946" y="217"/>
                  <a:pt x="946" y="217"/>
                  <a:pt x="946" y="217"/>
                </a:cubicBezTo>
                <a:cubicBezTo>
                  <a:pt x="971" y="242"/>
                  <a:pt x="971" y="242"/>
                  <a:pt x="971" y="242"/>
                </a:cubicBezTo>
                <a:cubicBezTo>
                  <a:pt x="971" y="242"/>
                  <a:pt x="971" y="242"/>
                  <a:pt x="971" y="242"/>
                </a:cubicBezTo>
                <a:cubicBezTo>
                  <a:pt x="975" y="245"/>
                  <a:pt x="977" y="248"/>
                  <a:pt x="979" y="250"/>
                </a:cubicBezTo>
                <a:cubicBezTo>
                  <a:pt x="979" y="251"/>
                  <a:pt x="980" y="251"/>
                  <a:pt x="981" y="252"/>
                </a:cubicBezTo>
                <a:cubicBezTo>
                  <a:pt x="990" y="261"/>
                  <a:pt x="990" y="261"/>
                  <a:pt x="990" y="261"/>
                </a:cubicBezTo>
                <a:cubicBezTo>
                  <a:pt x="991" y="262"/>
                  <a:pt x="992" y="263"/>
                  <a:pt x="993" y="265"/>
                </a:cubicBezTo>
                <a:cubicBezTo>
                  <a:pt x="993" y="265"/>
                  <a:pt x="993" y="265"/>
                  <a:pt x="993" y="265"/>
                </a:cubicBezTo>
                <a:cubicBezTo>
                  <a:pt x="997" y="270"/>
                  <a:pt x="997" y="278"/>
                  <a:pt x="992" y="283"/>
                </a:cubicBezTo>
                <a:cubicBezTo>
                  <a:pt x="989" y="285"/>
                  <a:pt x="986" y="286"/>
                  <a:pt x="983" y="286"/>
                </a:cubicBezTo>
                <a:close/>
                <a:moveTo>
                  <a:pt x="888" y="189"/>
                </a:moveTo>
                <a:cubicBezTo>
                  <a:pt x="884" y="189"/>
                  <a:pt x="881" y="188"/>
                  <a:pt x="879" y="186"/>
                </a:cubicBezTo>
                <a:cubicBezTo>
                  <a:pt x="874" y="181"/>
                  <a:pt x="874" y="173"/>
                  <a:pt x="879" y="168"/>
                </a:cubicBezTo>
                <a:cubicBezTo>
                  <a:pt x="884" y="163"/>
                  <a:pt x="892" y="163"/>
                  <a:pt x="897" y="168"/>
                </a:cubicBezTo>
                <a:cubicBezTo>
                  <a:pt x="899" y="170"/>
                  <a:pt x="901" y="173"/>
                  <a:pt x="901" y="177"/>
                </a:cubicBezTo>
                <a:cubicBezTo>
                  <a:pt x="901" y="180"/>
                  <a:pt x="899" y="183"/>
                  <a:pt x="897" y="186"/>
                </a:cubicBezTo>
                <a:cubicBezTo>
                  <a:pt x="894" y="188"/>
                  <a:pt x="891" y="189"/>
                  <a:pt x="888" y="189"/>
                </a:cubicBezTo>
                <a:close/>
                <a:moveTo>
                  <a:pt x="840" y="142"/>
                </a:moveTo>
                <a:cubicBezTo>
                  <a:pt x="836" y="142"/>
                  <a:pt x="833" y="140"/>
                  <a:pt x="831" y="138"/>
                </a:cubicBezTo>
                <a:cubicBezTo>
                  <a:pt x="830" y="137"/>
                  <a:pt x="830" y="137"/>
                  <a:pt x="830" y="137"/>
                </a:cubicBezTo>
                <a:cubicBezTo>
                  <a:pt x="808" y="116"/>
                  <a:pt x="783" y="98"/>
                  <a:pt x="757" y="82"/>
                </a:cubicBezTo>
                <a:cubicBezTo>
                  <a:pt x="757" y="82"/>
                  <a:pt x="757" y="82"/>
                  <a:pt x="757" y="82"/>
                </a:cubicBezTo>
                <a:cubicBezTo>
                  <a:pt x="731" y="67"/>
                  <a:pt x="703" y="54"/>
                  <a:pt x="674" y="45"/>
                </a:cubicBezTo>
                <a:cubicBezTo>
                  <a:pt x="673" y="45"/>
                  <a:pt x="673" y="45"/>
                  <a:pt x="673" y="45"/>
                </a:cubicBezTo>
                <a:cubicBezTo>
                  <a:pt x="669" y="43"/>
                  <a:pt x="665" y="42"/>
                  <a:pt x="660" y="41"/>
                </a:cubicBezTo>
                <a:cubicBezTo>
                  <a:pt x="657" y="40"/>
                  <a:pt x="654" y="39"/>
                  <a:pt x="651" y="39"/>
                </a:cubicBezTo>
                <a:cubicBezTo>
                  <a:pt x="651" y="38"/>
                  <a:pt x="651" y="38"/>
                  <a:pt x="651" y="38"/>
                </a:cubicBezTo>
                <a:cubicBezTo>
                  <a:pt x="649" y="38"/>
                  <a:pt x="647" y="37"/>
                  <a:pt x="644" y="37"/>
                </a:cubicBezTo>
                <a:cubicBezTo>
                  <a:pt x="643" y="37"/>
                  <a:pt x="642" y="36"/>
                  <a:pt x="640" y="36"/>
                </a:cubicBezTo>
                <a:cubicBezTo>
                  <a:pt x="629" y="34"/>
                  <a:pt x="629" y="34"/>
                  <a:pt x="629" y="34"/>
                </a:cubicBezTo>
                <a:cubicBezTo>
                  <a:pt x="618" y="32"/>
                  <a:pt x="618" y="32"/>
                  <a:pt x="618" y="32"/>
                </a:cubicBezTo>
                <a:cubicBezTo>
                  <a:pt x="616" y="31"/>
                  <a:pt x="614" y="31"/>
                  <a:pt x="613" y="31"/>
                </a:cubicBezTo>
                <a:cubicBezTo>
                  <a:pt x="611" y="30"/>
                  <a:pt x="609" y="30"/>
                  <a:pt x="607" y="30"/>
                </a:cubicBezTo>
                <a:cubicBezTo>
                  <a:pt x="607" y="30"/>
                  <a:pt x="607" y="30"/>
                  <a:pt x="607" y="30"/>
                </a:cubicBezTo>
                <a:cubicBezTo>
                  <a:pt x="595" y="28"/>
                  <a:pt x="595" y="28"/>
                  <a:pt x="595" y="28"/>
                </a:cubicBezTo>
                <a:cubicBezTo>
                  <a:pt x="594" y="28"/>
                  <a:pt x="593" y="28"/>
                  <a:pt x="592" y="28"/>
                </a:cubicBezTo>
                <a:cubicBezTo>
                  <a:pt x="591" y="28"/>
                  <a:pt x="590" y="28"/>
                  <a:pt x="590" y="28"/>
                </a:cubicBezTo>
                <a:cubicBezTo>
                  <a:pt x="584" y="27"/>
                  <a:pt x="584" y="27"/>
                  <a:pt x="584" y="27"/>
                </a:cubicBezTo>
                <a:cubicBezTo>
                  <a:pt x="566" y="26"/>
                  <a:pt x="548" y="26"/>
                  <a:pt x="531" y="27"/>
                </a:cubicBezTo>
                <a:cubicBezTo>
                  <a:pt x="524" y="27"/>
                  <a:pt x="518" y="21"/>
                  <a:pt x="518" y="14"/>
                </a:cubicBezTo>
                <a:cubicBezTo>
                  <a:pt x="517" y="11"/>
                  <a:pt x="519" y="8"/>
                  <a:pt x="521" y="5"/>
                </a:cubicBezTo>
                <a:cubicBezTo>
                  <a:pt x="523" y="3"/>
                  <a:pt x="526" y="1"/>
                  <a:pt x="530" y="1"/>
                </a:cubicBezTo>
                <a:cubicBezTo>
                  <a:pt x="548" y="0"/>
                  <a:pt x="567" y="1"/>
                  <a:pt x="586" y="2"/>
                </a:cubicBezTo>
                <a:cubicBezTo>
                  <a:pt x="592" y="2"/>
                  <a:pt x="592" y="2"/>
                  <a:pt x="592" y="2"/>
                </a:cubicBezTo>
                <a:cubicBezTo>
                  <a:pt x="593" y="3"/>
                  <a:pt x="595" y="3"/>
                  <a:pt x="596" y="3"/>
                </a:cubicBezTo>
                <a:cubicBezTo>
                  <a:pt x="597" y="3"/>
                  <a:pt x="597" y="3"/>
                  <a:pt x="598" y="3"/>
                </a:cubicBezTo>
                <a:cubicBezTo>
                  <a:pt x="609" y="5"/>
                  <a:pt x="609" y="5"/>
                  <a:pt x="609" y="5"/>
                </a:cubicBezTo>
                <a:cubicBezTo>
                  <a:pt x="613" y="5"/>
                  <a:pt x="616" y="5"/>
                  <a:pt x="618" y="6"/>
                </a:cubicBezTo>
                <a:cubicBezTo>
                  <a:pt x="620" y="6"/>
                  <a:pt x="621" y="6"/>
                  <a:pt x="622" y="6"/>
                </a:cubicBezTo>
                <a:cubicBezTo>
                  <a:pt x="634" y="9"/>
                  <a:pt x="634" y="9"/>
                  <a:pt x="634" y="9"/>
                </a:cubicBezTo>
                <a:cubicBezTo>
                  <a:pt x="646" y="11"/>
                  <a:pt x="646" y="11"/>
                  <a:pt x="646" y="11"/>
                </a:cubicBezTo>
                <a:cubicBezTo>
                  <a:pt x="647" y="11"/>
                  <a:pt x="648" y="12"/>
                  <a:pt x="649" y="12"/>
                </a:cubicBezTo>
                <a:cubicBezTo>
                  <a:pt x="652" y="12"/>
                  <a:pt x="655" y="13"/>
                  <a:pt x="658" y="14"/>
                </a:cubicBezTo>
                <a:cubicBezTo>
                  <a:pt x="661" y="15"/>
                  <a:pt x="663" y="15"/>
                  <a:pt x="666" y="16"/>
                </a:cubicBezTo>
                <a:cubicBezTo>
                  <a:pt x="671" y="17"/>
                  <a:pt x="676" y="19"/>
                  <a:pt x="681" y="21"/>
                </a:cubicBezTo>
                <a:cubicBezTo>
                  <a:pt x="712" y="31"/>
                  <a:pt x="742" y="44"/>
                  <a:pt x="770" y="60"/>
                </a:cubicBezTo>
                <a:cubicBezTo>
                  <a:pt x="770" y="60"/>
                  <a:pt x="770" y="60"/>
                  <a:pt x="770" y="60"/>
                </a:cubicBezTo>
                <a:cubicBezTo>
                  <a:pt x="798" y="77"/>
                  <a:pt x="824" y="96"/>
                  <a:pt x="848" y="119"/>
                </a:cubicBezTo>
                <a:cubicBezTo>
                  <a:pt x="848" y="120"/>
                  <a:pt x="848" y="120"/>
                  <a:pt x="848" y="120"/>
                </a:cubicBezTo>
                <a:cubicBezTo>
                  <a:pt x="851" y="122"/>
                  <a:pt x="852" y="125"/>
                  <a:pt x="852" y="129"/>
                </a:cubicBezTo>
                <a:cubicBezTo>
                  <a:pt x="852" y="132"/>
                  <a:pt x="851" y="135"/>
                  <a:pt x="849" y="138"/>
                </a:cubicBezTo>
                <a:cubicBezTo>
                  <a:pt x="846" y="140"/>
                  <a:pt x="843" y="142"/>
                  <a:pt x="840" y="142"/>
                </a:cubicBezTo>
                <a:close/>
                <a:moveTo>
                  <a:pt x="337" y="85"/>
                </a:moveTo>
                <a:cubicBezTo>
                  <a:pt x="333" y="85"/>
                  <a:pt x="329" y="82"/>
                  <a:pt x="326" y="78"/>
                </a:cubicBezTo>
                <a:cubicBezTo>
                  <a:pt x="324" y="75"/>
                  <a:pt x="324" y="72"/>
                  <a:pt x="325" y="69"/>
                </a:cubicBezTo>
                <a:cubicBezTo>
                  <a:pt x="326" y="65"/>
                  <a:pt x="328" y="63"/>
                  <a:pt x="331" y="61"/>
                </a:cubicBezTo>
                <a:cubicBezTo>
                  <a:pt x="333" y="60"/>
                  <a:pt x="335" y="59"/>
                  <a:pt x="337" y="59"/>
                </a:cubicBezTo>
                <a:cubicBezTo>
                  <a:pt x="342" y="59"/>
                  <a:pt x="346" y="61"/>
                  <a:pt x="348" y="65"/>
                </a:cubicBezTo>
                <a:cubicBezTo>
                  <a:pt x="352" y="71"/>
                  <a:pt x="350" y="79"/>
                  <a:pt x="344" y="83"/>
                </a:cubicBezTo>
                <a:cubicBezTo>
                  <a:pt x="342" y="84"/>
                  <a:pt x="339" y="85"/>
                  <a:pt x="337" y="85"/>
                </a:cubicBezTo>
                <a:close/>
                <a:moveTo>
                  <a:pt x="398" y="55"/>
                </a:moveTo>
                <a:cubicBezTo>
                  <a:pt x="393" y="55"/>
                  <a:pt x="388" y="52"/>
                  <a:pt x="386" y="47"/>
                </a:cubicBezTo>
                <a:cubicBezTo>
                  <a:pt x="385" y="44"/>
                  <a:pt x="385" y="40"/>
                  <a:pt x="386" y="37"/>
                </a:cubicBezTo>
                <a:cubicBezTo>
                  <a:pt x="388" y="34"/>
                  <a:pt x="390" y="31"/>
                  <a:pt x="393" y="30"/>
                </a:cubicBezTo>
                <a:cubicBezTo>
                  <a:pt x="415" y="22"/>
                  <a:pt x="437" y="15"/>
                  <a:pt x="460" y="10"/>
                </a:cubicBezTo>
                <a:cubicBezTo>
                  <a:pt x="467" y="9"/>
                  <a:pt x="474" y="13"/>
                  <a:pt x="475" y="20"/>
                </a:cubicBezTo>
                <a:cubicBezTo>
                  <a:pt x="476" y="23"/>
                  <a:pt x="476" y="27"/>
                  <a:pt x="474" y="30"/>
                </a:cubicBezTo>
                <a:cubicBezTo>
                  <a:pt x="472" y="32"/>
                  <a:pt x="469" y="34"/>
                  <a:pt x="466" y="35"/>
                </a:cubicBezTo>
                <a:cubicBezTo>
                  <a:pt x="444" y="40"/>
                  <a:pt x="423" y="46"/>
                  <a:pt x="403" y="54"/>
                </a:cubicBezTo>
                <a:cubicBezTo>
                  <a:pt x="401" y="55"/>
                  <a:pt x="400" y="55"/>
                  <a:pt x="398" y="5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6F0737E4-D1D4-44AA-BE2B-29C3E6B54DC2}"/>
              </a:ext>
            </a:extLst>
          </p:cNvPr>
          <p:cNvGrpSpPr/>
          <p:nvPr/>
        </p:nvGrpSpPr>
        <p:grpSpPr>
          <a:xfrm>
            <a:off x="3590865" y="4234883"/>
            <a:ext cx="6329008" cy="1542893"/>
            <a:chOff x="4320061" y="3762454"/>
            <a:chExt cx="6329008" cy="1542893"/>
          </a:xfrm>
        </p:grpSpPr>
        <p:sp>
          <p:nvSpPr>
            <p:cNvPr id="55" name="Rectangle: Rounded Corners 54">
              <a:extLst>
                <a:ext uri="{FF2B5EF4-FFF2-40B4-BE49-F238E27FC236}">
                  <a16:creationId xmlns:a16="http://schemas.microsoft.com/office/drawing/2014/main" id="{E2B4A7F5-DD8B-494B-B577-887C6AA6244D}"/>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Rectangle: Rounded Corners 55">
              <a:extLst>
                <a:ext uri="{FF2B5EF4-FFF2-40B4-BE49-F238E27FC236}">
                  <a16:creationId xmlns:a16="http://schemas.microsoft.com/office/drawing/2014/main" id="{F300C904-CF0B-473A-BEF5-6DD3E6E552AD}"/>
                </a:ext>
              </a:extLst>
            </p:cNvPr>
            <p:cNvSpPr/>
            <p:nvPr/>
          </p:nvSpPr>
          <p:spPr>
            <a:xfrm>
              <a:off x="4531399" y="3954301"/>
              <a:ext cx="1157332" cy="1159198"/>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57" name="TextBox 56">
              <a:extLst>
                <a:ext uri="{FF2B5EF4-FFF2-40B4-BE49-F238E27FC236}">
                  <a16:creationId xmlns:a16="http://schemas.microsoft.com/office/drawing/2014/main" id="{1F028D16-8106-4E2C-B5CF-14ABA9529CC0}"/>
                </a:ext>
              </a:extLst>
            </p:cNvPr>
            <p:cNvSpPr txBox="1"/>
            <p:nvPr/>
          </p:nvSpPr>
          <p:spPr>
            <a:xfrm>
              <a:off x="6011393" y="3938590"/>
              <a:ext cx="2576346"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Landing Page</a:t>
              </a:r>
            </a:p>
          </p:txBody>
        </p:sp>
        <p:sp>
          <p:nvSpPr>
            <p:cNvPr id="58" name="TextBox 57">
              <a:extLst>
                <a:ext uri="{FF2B5EF4-FFF2-40B4-BE49-F238E27FC236}">
                  <a16:creationId xmlns:a16="http://schemas.microsoft.com/office/drawing/2014/main" id="{841BC1ED-88DE-4F6C-BF17-5CE3D3815ED9}"/>
                </a:ext>
              </a:extLst>
            </p:cNvPr>
            <p:cNvSpPr txBox="1"/>
            <p:nvPr/>
          </p:nvSpPr>
          <p:spPr>
            <a:xfrm>
              <a:off x="6026946" y="4457106"/>
              <a:ext cx="446066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800" b="0" i="0" u="none" strike="noStrike" kern="1200" cap="none" spc="0" normalizeH="0" baseline="0" noProof="0">
                <a:ln>
                  <a:noFill/>
                </a:ln>
                <a:effectLst/>
                <a:uLnTx/>
                <a:uFillTx/>
                <a:latin typeface="Calibri"/>
                <a:ea typeface="+mn-ea"/>
                <a:cs typeface="+mn-cs"/>
              </a:endParaRPr>
            </a:p>
          </p:txBody>
        </p:sp>
        <p:sp>
          <p:nvSpPr>
            <p:cNvPr id="59" name="Rectangle 58">
              <a:extLst>
                <a:ext uri="{FF2B5EF4-FFF2-40B4-BE49-F238E27FC236}">
                  <a16:creationId xmlns:a16="http://schemas.microsoft.com/office/drawing/2014/main" id="{49934CAB-F181-4071-B42F-D10BD75F80D1}"/>
                </a:ext>
              </a:extLst>
            </p:cNvPr>
            <p:cNvSpPr/>
            <p:nvPr/>
          </p:nvSpPr>
          <p:spPr>
            <a:xfrm>
              <a:off x="4587012" y="3897356"/>
              <a:ext cx="1031051" cy="1107996"/>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Open Sans" panose="020B0606030504020204" pitchFamily="34" charset="0"/>
                </a:rPr>
                <a:t>p</a:t>
              </a:r>
            </a:p>
          </p:txBody>
        </p:sp>
      </p:grpSp>
      <p:grpSp>
        <p:nvGrpSpPr>
          <p:cNvPr id="60" name="Group 59">
            <a:extLst>
              <a:ext uri="{FF2B5EF4-FFF2-40B4-BE49-F238E27FC236}">
                <a16:creationId xmlns:a16="http://schemas.microsoft.com/office/drawing/2014/main" id="{611E8CB6-1F7C-4832-B3A4-3ED2E78BDC60}"/>
              </a:ext>
            </a:extLst>
          </p:cNvPr>
          <p:cNvGrpSpPr/>
          <p:nvPr/>
        </p:nvGrpSpPr>
        <p:grpSpPr>
          <a:xfrm>
            <a:off x="3018453" y="6086553"/>
            <a:ext cx="7473833" cy="1542893"/>
            <a:chOff x="4320060" y="5663825"/>
            <a:chExt cx="7473833" cy="1542893"/>
          </a:xfrm>
        </p:grpSpPr>
        <p:sp>
          <p:nvSpPr>
            <p:cNvPr id="61" name="Rectangle: Rounded Corners 60">
              <a:extLst>
                <a:ext uri="{FF2B5EF4-FFF2-40B4-BE49-F238E27FC236}">
                  <a16:creationId xmlns:a16="http://schemas.microsoft.com/office/drawing/2014/main" id="{704C435E-FEF0-4AB1-853E-E278D2503D72}"/>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Rectangle: Rounded Corners 61">
              <a:extLst>
                <a:ext uri="{FF2B5EF4-FFF2-40B4-BE49-F238E27FC236}">
                  <a16:creationId xmlns:a16="http://schemas.microsoft.com/office/drawing/2014/main" id="{FC45A3C7-D821-45BB-9667-F65CEAD0259B}"/>
                </a:ext>
              </a:extLst>
            </p:cNvPr>
            <p:cNvSpPr/>
            <p:nvPr/>
          </p:nvSpPr>
          <p:spPr>
            <a:xfrm>
              <a:off x="4531399" y="5855672"/>
              <a:ext cx="1157332" cy="1159198"/>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63" name="TextBox 62">
              <a:extLst>
                <a:ext uri="{FF2B5EF4-FFF2-40B4-BE49-F238E27FC236}">
                  <a16:creationId xmlns:a16="http://schemas.microsoft.com/office/drawing/2014/main" id="{5ADFBAE2-A606-49AE-B72C-04562389BD52}"/>
                </a:ext>
              </a:extLst>
            </p:cNvPr>
            <p:cNvSpPr txBox="1"/>
            <p:nvPr/>
          </p:nvSpPr>
          <p:spPr>
            <a:xfrm>
              <a:off x="6026946" y="5839961"/>
              <a:ext cx="3363421"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Cloud Technology</a:t>
              </a:r>
            </a:p>
          </p:txBody>
        </p:sp>
        <p:sp>
          <p:nvSpPr>
            <p:cNvPr id="64" name="TextBox 63">
              <a:extLst>
                <a:ext uri="{FF2B5EF4-FFF2-40B4-BE49-F238E27FC236}">
                  <a16:creationId xmlns:a16="http://schemas.microsoft.com/office/drawing/2014/main" id="{1509446D-6B26-4D12-A1B7-68F52477732C}"/>
                </a:ext>
              </a:extLst>
            </p:cNvPr>
            <p:cNvSpPr txBox="1"/>
            <p:nvPr/>
          </p:nvSpPr>
          <p:spPr>
            <a:xfrm>
              <a:off x="6026945" y="6358477"/>
              <a:ext cx="56135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 elementum. Quisque pellentesque</a:t>
              </a:r>
              <a:endParaRPr kumimoji="0" lang="en-US" sz="1800" b="0" i="0" u="none" strike="noStrike" kern="1200" cap="none" spc="0" normalizeH="0" baseline="0" noProof="0">
                <a:ln>
                  <a:noFill/>
                </a:ln>
                <a:effectLst/>
                <a:uLnTx/>
                <a:uFillTx/>
                <a:latin typeface="Calibri"/>
                <a:ea typeface="+mn-ea"/>
                <a:cs typeface="+mn-cs"/>
              </a:endParaRPr>
            </a:p>
          </p:txBody>
        </p:sp>
        <p:sp>
          <p:nvSpPr>
            <p:cNvPr id="65" name="Rectangle 64">
              <a:extLst>
                <a:ext uri="{FF2B5EF4-FFF2-40B4-BE49-F238E27FC236}">
                  <a16:creationId xmlns:a16="http://schemas.microsoft.com/office/drawing/2014/main" id="{B84D7256-5F68-47A5-B222-6CC12A6A71A6}"/>
                </a:ext>
              </a:extLst>
            </p:cNvPr>
            <p:cNvSpPr/>
            <p:nvPr/>
          </p:nvSpPr>
          <p:spPr>
            <a:xfrm>
              <a:off x="4587013" y="579872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c</a:t>
              </a:r>
            </a:p>
          </p:txBody>
        </p:sp>
      </p:grpSp>
      <p:grpSp>
        <p:nvGrpSpPr>
          <p:cNvPr id="66" name="Group 65">
            <a:extLst>
              <a:ext uri="{FF2B5EF4-FFF2-40B4-BE49-F238E27FC236}">
                <a16:creationId xmlns:a16="http://schemas.microsoft.com/office/drawing/2014/main" id="{51931B07-CE9C-4207-83B9-ABF1A56E8C62}"/>
              </a:ext>
            </a:extLst>
          </p:cNvPr>
          <p:cNvGrpSpPr/>
          <p:nvPr/>
        </p:nvGrpSpPr>
        <p:grpSpPr>
          <a:xfrm>
            <a:off x="4038599" y="7938224"/>
            <a:ext cx="5433540" cy="1542893"/>
            <a:chOff x="4320061" y="7465795"/>
            <a:chExt cx="5433540" cy="1542893"/>
          </a:xfrm>
        </p:grpSpPr>
        <p:sp>
          <p:nvSpPr>
            <p:cNvPr id="67" name="Rectangle: Rounded Corners 66">
              <a:extLst>
                <a:ext uri="{FF2B5EF4-FFF2-40B4-BE49-F238E27FC236}">
                  <a16:creationId xmlns:a16="http://schemas.microsoft.com/office/drawing/2014/main" id="{A5B5B76A-714D-49A5-9DEB-B16C7024BB92}"/>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Rectangle: Rounded Corners 67">
              <a:extLst>
                <a:ext uri="{FF2B5EF4-FFF2-40B4-BE49-F238E27FC236}">
                  <a16:creationId xmlns:a16="http://schemas.microsoft.com/office/drawing/2014/main" id="{695AE625-ADF0-47D7-9733-43B69DCF8258}"/>
                </a:ext>
              </a:extLst>
            </p:cNvPr>
            <p:cNvSpPr/>
            <p:nvPr/>
          </p:nvSpPr>
          <p:spPr>
            <a:xfrm>
              <a:off x="4531399" y="7657642"/>
              <a:ext cx="1157332" cy="1159198"/>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69" name="TextBox 68">
              <a:extLst>
                <a:ext uri="{FF2B5EF4-FFF2-40B4-BE49-F238E27FC236}">
                  <a16:creationId xmlns:a16="http://schemas.microsoft.com/office/drawing/2014/main" id="{713DC29A-A244-4908-8E5D-F14BC72B0202}"/>
                </a:ext>
              </a:extLst>
            </p:cNvPr>
            <p:cNvSpPr txBox="1"/>
            <p:nvPr/>
          </p:nvSpPr>
          <p:spPr>
            <a:xfrm>
              <a:off x="6026946" y="7641931"/>
              <a:ext cx="1869423"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Protected</a:t>
              </a:r>
            </a:p>
          </p:txBody>
        </p:sp>
        <p:sp>
          <p:nvSpPr>
            <p:cNvPr id="70" name="TextBox 69">
              <a:extLst>
                <a:ext uri="{FF2B5EF4-FFF2-40B4-BE49-F238E27FC236}">
                  <a16:creationId xmlns:a16="http://schemas.microsoft.com/office/drawing/2014/main" id="{EF2A7085-E12C-41C9-8B61-76A61B514DA5}"/>
                </a:ext>
              </a:extLst>
            </p:cNvPr>
            <p:cNvSpPr txBox="1"/>
            <p:nvPr/>
          </p:nvSpPr>
          <p:spPr>
            <a:xfrm>
              <a:off x="6026945" y="8160447"/>
              <a:ext cx="337105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800" b="0" i="0" u="none" strike="noStrike" kern="1200" cap="none" spc="0" normalizeH="0" baseline="0" noProof="0">
                <a:ln>
                  <a:noFill/>
                </a:ln>
                <a:effectLst/>
                <a:uLnTx/>
                <a:uFillTx/>
                <a:latin typeface="Calibri"/>
                <a:ea typeface="+mn-ea"/>
                <a:cs typeface="+mn-cs"/>
              </a:endParaRPr>
            </a:p>
          </p:txBody>
        </p:sp>
        <p:sp>
          <p:nvSpPr>
            <p:cNvPr id="71" name="Rectangle 70">
              <a:extLst>
                <a:ext uri="{FF2B5EF4-FFF2-40B4-BE49-F238E27FC236}">
                  <a16:creationId xmlns:a16="http://schemas.microsoft.com/office/drawing/2014/main" id="{71539B6B-EF9C-4105-987D-A3DBEB8A4DE4}"/>
                </a:ext>
              </a:extLst>
            </p:cNvPr>
            <p:cNvSpPr/>
            <p:nvPr/>
          </p:nvSpPr>
          <p:spPr>
            <a:xfrm>
              <a:off x="4587013" y="760069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d</a:t>
              </a:r>
            </a:p>
          </p:txBody>
        </p:sp>
      </p:grpSp>
      <p:sp>
        <p:nvSpPr>
          <p:cNvPr id="87" name="Arrow: Chevron 86">
            <a:extLst>
              <a:ext uri="{FF2B5EF4-FFF2-40B4-BE49-F238E27FC236}">
                <a16:creationId xmlns:a16="http://schemas.microsoft.com/office/drawing/2014/main" id="{723D2BB6-6347-4C8C-A1CD-1743CABC08F3}"/>
              </a:ext>
            </a:extLst>
          </p:cNvPr>
          <p:cNvSpPr/>
          <p:nvPr/>
        </p:nvSpPr>
        <p:spPr>
          <a:xfrm>
            <a:off x="24899489" y="1295400"/>
            <a:ext cx="5788325" cy="11049000"/>
          </a:xfrm>
          <a:prstGeom prst="chevron">
            <a:avLst>
              <a:gd name="adj" fmla="val 498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Arrow: Chevron 47">
            <a:extLst>
              <a:ext uri="{FF2B5EF4-FFF2-40B4-BE49-F238E27FC236}">
                <a16:creationId xmlns:a16="http://schemas.microsoft.com/office/drawing/2014/main" id="{BE0B715E-E132-4149-BF98-1C16715EC28A}"/>
              </a:ext>
            </a:extLst>
          </p:cNvPr>
          <p:cNvSpPr/>
          <p:nvPr/>
        </p:nvSpPr>
        <p:spPr>
          <a:xfrm>
            <a:off x="10662249" y="1295400"/>
            <a:ext cx="5788325" cy="11049000"/>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Arrow: Chevron 46">
            <a:extLst>
              <a:ext uri="{FF2B5EF4-FFF2-40B4-BE49-F238E27FC236}">
                <a16:creationId xmlns:a16="http://schemas.microsoft.com/office/drawing/2014/main" id="{22B01ECC-6204-4A3B-954E-925431AF9E90}"/>
              </a:ext>
            </a:extLst>
          </p:cNvPr>
          <p:cNvSpPr/>
          <p:nvPr/>
        </p:nvSpPr>
        <p:spPr>
          <a:xfrm>
            <a:off x="16450574" y="1295400"/>
            <a:ext cx="5788325" cy="11049000"/>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Arrow: Chevron 85">
            <a:extLst>
              <a:ext uri="{FF2B5EF4-FFF2-40B4-BE49-F238E27FC236}">
                <a16:creationId xmlns:a16="http://schemas.microsoft.com/office/drawing/2014/main" id="{7B0C76F5-8E5B-4117-B54A-94C22BDD13A4}"/>
              </a:ext>
            </a:extLst>
          </p:cNvPr>
          <p:cNvSpPr/>
          <p:nvPr/>
        </p:nvSpPr>
        <p:spPr>
          <a:xfrm>
            <a:off x="30687814" y="1295400"/>
            <a:ext cx="5788325" cy="11049000"/>
          </a:xfrm>
          <a:prstGeom prst="chevron">
            <a:avLst>
              <a:gd name="adj" fmla="val 4983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82A778CD-EEF8-4D83-85F0-DDCA2D9907A7}"/>
              </a:ext>
            </a:extLst>
          </p:cNvPr>
          <p:cNvSpPr txBox="1"/>
          <p:nvPr/>
        </p:nvSpPr>
        <p:spPr>
          <a:xfrm>
            <a:off x="13713369" y="5565338"/>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377DFF"/>
                </a:solidFill>
                <a:effectLst/>
                <a:uLnTx/>
                <a:uFillTx/>
                <a:latin typeface="Century Gothic"/>
                <a:ea typeface="+mn-ea"/>
                <a:cs typeface="+mn-cs"/>
              </a:rPr>
              <a:t>Creating inspiring ideas and building brands </a:t>
            </a:r>
          </a:p>
        </p:txBody>
      </p:sp>
      <p:sp>
        <p:nvSpPr>
          <p:cNvPr id="51" name="Rectangle: Rounded Corners 50">
            <a:extLst>
              <a:ext uri="{FF2B5EF4-FFF2-40B4-BE49-F238E27FC236}">
                <a16:creationId xmlns:a16="http://schemas.microsoft.com/office/drawing/2014/main" id="{A31F0213-7220-4E4C-A5CB-F61BADF03C5F}"/>
              </a:ext>
            </a:extLst>
          </p:cNvPr>
          <p:cNvSpPr/>
          <p:nvPr/>
        </p:nvSpPr>
        <p:spPr>
          <a:xfrm>
            <a:off x="13799658" y="653798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Tree>
    <p:extLst>
      <p:ext uri="{BB962C8B-B14F-4D97-AF65-F5344CB8AC3E}">
        <p14:creationId xmlns:p14="http://schemas.microsoft.com/office/powerpoint/2010/main" val="7861411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500" fill="hold"/>
                                        <p:tgtEl>
                                          <p:spTgt spid="47"/>
                                        </p:tgtEl>
                                        <p:attrNameLst>
                                          <p:attrName>ppt_x</p:attrName>
                                        </p:attrNameLst>
                                      </p:cBhvr>
                                      <p:tavLst>
                                        <p:tav tm="0">
                                          <p:val>
                                            <p:strVal val="0-#ppt_w/2"/>
                                          </p:val>
                                        </p:tav>
                                        <p:tav tm="100000">
                                          <p:val>
                                            <p:strVal val="#ppt_x"/>
                                          </p:val>
                                        </p:tav>
                                      </p:tavLst>
                                    </p:anim>
                                    <p:anim calcmode="lin" valueType="num">
                                      <p:cBhvr additive="base">
                                        <p:cTn id="12" dur="15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500" fill="hold"/>
                                        <p:tgtEl>
                                          <p:spTgt spid="48"/>
                                        </p:tgtEl>
                                        <p:attrNameLst>
                                          <p:attrName>ppt_x</p:attrName>
                                        </p:attrNameLst>
                                      </p:cBhvr>
                                      <p:tavLst>
                                        <p:tav tm="0">
                                          <p:val>
                                            <p:strVal val="0-#ppt_w/2"/>
                                          </p:val>
                                        </p:tav>
                                        <p:tav tm="100000">
                                          <p:val>
                                            <p:strVal val="#ppt_x"/>
                                          </p:val>
                                        </p:tav>
                                      </p:tavLst>
                                    </p:anim>
                                    <p:anim calcmode="lin" valueType="num">
                                      <p:cBhvr additive="base">
                                        <p:cTn id="16" dur="15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500"/>
                                  </p:stCondLst>
                                  <p:iterate type="wd">
                                    <p:tmPct val="10000"/>
                                  </p:iterate>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1+#ppt_w/2"/>
                                          </p:val>
                                        </p:tav>
                                        <p:tav tm="100000">
                                          <p:val>
                                            <p:strVal val="#ppt_x"/>
                                          </p:val>
                                        </p:tav>
                                      </p:tavLst>
                                    </p:anim>
                                    <p:anim calcmode="lin" valueType="num">
                                      <p:cBhvr additive="base">
                                        <p:cTn id="20" dur="10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1000" fill="hold"/>
                                        <p:tgtEl>
                                          <p:spTgt spid="51"/>
                                        </p:tgtEl>
                                        <p:attrNameLst>
                                          <p:attrName>ppt_x</p:attrName>
                                        </p:attrNameLst>
                                      </p:cBhvr>
                                      <p:tavLst>
                                        <p:tav tm="0">
                                          <p:val>
                                            <p:strVal val="1+#ppt_w/2"/>
                                          </p:val>
                                        </p:tav>
                                        <p:tav tm="100000">
                                          <p:val>
                                            <p:strVal val="#ppt_x"/>
                                          </p:val>
                                        </p:tav>
                                      </p:tavLst>
                                    </p:anim>
                                    <p:anim calcmode="lin" valueType="num">
                                      <p:cBhvr additive="base">
                                        <p:cTn id="24" dur="10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100"/>
                                  </p:stCondLst>
                                  <p:childTnLst>
                                    <p:set>
                                      <p:cBhvr>
                                        <p:cTn id="26" dur="1" fill="hold">
                                          <p:stCondLst>
                                            <p:cond delay="0"/>
                                          </p:stCondLst>
                                        </p:cTn>
                                        <p:tgtEl>
                                          <p:spTgt spid="54"/>
                                        </p:tgtEl>
                                        <p:attrNameLst>
                                          <p:attrName>style.visibility</p:attrName>
                                        </p:attrNameLst>
                                      </p:cBhvr>
                                      <p:to>
                                        <p:strVal val="visible"/>
                                      </p:to>
                                    </p:set>
                                    <p:anim calcmode="lin" valueType="num">
                                      <p:cBhvr additive="base">
                                        <p:cTn id="27" dur="1000" fill="hold"/>
                                        <p:tgtEl>
                                          <p:spTgt spid="54"/>
                                        </p:tgtEl>
                                        <p:attrNameLst>
                                          <p:attrName>ppt_x</p:attrName>
                                        </p:attrNameLst>
                                      </p:cBhvr>
                                      <p:tavLst>
                                        <p:tav tm="0">
                                          <p:val>
                                            <p:strVal val="0-#ppt_w/2"/>
                                          </p:val>
                                        </p:tav>
                                        <p:tav tm="100000">
                                          <p:val>
                                            <p:strVal val="#ppt_x"/>
                                          </p:val>
                                        </p:tav>
                                      </p:tavLst>
                                    </p:anim>
                                    <p:anim calcmode="lin" valueType="num">
                                      <p:cBhvr additive="base">
                                        <p:cTn id="28" dur="1000" fill="hold"/>
                                        <p:tgtEl>
                                          <p:spTgt spid="54"/>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2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0-#ppt_w/2"/>
                                          </p:val>
                                        </p:tav>
                                        <p:tav tm="100000">
                                          <p:val>
                                            <p:strVal val="#ppt_x"/>
                                          </p:val>
                                        </p:tav>
                                      </p:tavLst>
                                    </p:anim>
                                    <p:anim calcmode="lin" valueType="num">
                                      <p:cBhvr additive="base">
                                        <p:cTn id="32" dur="1000" fill="hold"/>
                                        <p:tgtEl>
                                          <p:spTgt spid="60"/>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300"/>
                                  </p:stCondLst>
                                  <p:childTnLst>
                                    <p:set>
                                      <p:cBhvr>
                                        <p:cTn id="34" dur="1" fill="hold">
                                          <p:stCondLst>
                                            <p:cond delay="0"/>
                                          </p:stCondLst>
                                        </p:cTn>
                                        <p:tgtEl>
                                          <p:spTgt spid="66"/>
                                        </p:tgtEl>
                                        <p:attrNameLst>
                                          <p:attrName>style.visibility</p:attrName>
                                        </p:attrNameLst>
                                      </p:cBhvr>
                                      <p:to>
                                        <p:strVal val="visible"/>
                                      </p:to>
                                    </p:set>
                                    <p:anim calcmode="lin" valueType="num">
                                      <p:cBhvr additive="base">
                                        <p:cTn id="35" dur="1000" fill="hold"/>
                                        <p:tgtEl>
                                          <p:spTgt spid="66"/>
                                        </p:tgtEl>
                                        <p:attrNameLst>
                                          <p:attrName>ppt_x</p:attrName>
                                        </p:attrNameLst>
                                      </p:cBhvr>
                                      <p:tavLst>
                                        <p:tav tm="0">
                                          <p:val>
                                            <p:strVal val="0-#ppt_w/2"/>
                                          </p:val>
                                        </p:tav>
                                        <p:tav tm="100000">
                                          <p:val>
                                            <p:strVal val="#ppt_x"/>
                                          </p:val>
                                        </p:tav>
                                      </p:tavLst>
                                    </p:anim>
                                    <p:anim calcmode="lin" valueType="num">
                                      <p:cBhvr additive="base">
                                        <p:cTn id="36" dur="1000" fill="hold"/>
                                        <p:tgtEl>
                                          <p:spTgt spid="66"/>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1300"/>
                                  </p:stCondLst>
                                  <p:childTnLst>
                                    <p:set>
                                      <p:cBhvr>
                                        <p:cTn id="38" dur="1" fill="hold">
                                          <p:stCondLst>
                                            <p:cond delay="0"/>
                                          </p:stCondLst>
                                        </p:cTn>
                                        <p:tgtEl>
                                          <p:spTgt spid="76"/>
                                        </p:tgtEl>
                                        <p:attrNameLst>
                                          <p:attrName>style.visibility</p:attrName>
                                        </p:attrNameLst>
                                      </p:cBhvr>
                                      <p:to>
                                        <p:strVal val="visible"/>
                                      </p:to>
                                    </p:set>
                                    <p:anim calcmode="lin" valueType="num">
                                      <p:cBhvr>
                                        <p:cTn id="39" dur="500" fill="hold"/>
                                        <p:tgtEl>
                                          <p:spTgt spid="76"/>
                                        </p:tgtEl>
                                        <p:attrNameLst>
                                          <p:attrName>ppt_w</p:attrName>
                                        </p:attrNameLst>
                                      </p:cBhvr>
                                      <p:tavLst>
                                        <p:tav tm="0">
                                          <p:val>
                                            <p:fltVal val="0"/>
                                          </p:val>
                                        </p:tav>
                                        <p:tav tm="100000">
                                          <p:val>
                                            <p:strVal val="#ppt_w"/>
                                          </p:val>
                                        </p:tav>
                                      </p:tavLst>
                                    </p:anim>
                                    <p:anim calcmode="lin" valueType="num">
                                      <p:cBhvr>
                                        <p:cTn id="40" dur="500" fill="hold"/>
                                        <p:tgtEl>
                                          <p:spTgt spid="76"/>
                                        </p:tgtEl>
                                        <p:attrNameLst>
                                          <p:attrName>ppt_h</p:attrName>
                                        </p:attrNameLst>
                                      </p:cBhvr>
                                      <p:tavLst>
                                        <p:tav tm="0">
                                          <p:val>
                                            <p:fltVal val="0"/>
                                          </p:val>
                                        </p:tav>
                                        <p:tav tm="100000">
                                          <p:val>
                                            <p:strVal val="#ppt_h"/>
                                          </p:val>
                                        </p:tav>
                                      </p:tavLst>
                                    </p:anim>
                                    <p:anim calcmode="lin" valueType="num">
                                      <p:cBhvr>
                                        <p:cTn id="41" dur="500" fill="hold"/>
                                        <p:tgtEl>
                                          <p:spTgt spid="76"/>
                                        </p:tgtEl>
                                        <p:attrNameLst>
                                          <p:attrName>style.rotation</p:attrName>
                                        </p:attrNameLst>
                                      </p:cBhvr>
                                      <p:tavLst>
                                        <p:tav tm="0">
                                          <p:val>
                                            <p:fltVal val="360"/>
                                          </p:val>
                                        </p:tav>
                                        <p:tav tm="100000">
                                          <p:val>
                                            <p:fltVal val="0"/>
                                          </p:val>
                                        </p:tav>
                                      </p:tavLst>
                                    </p:anim>
                                    <p:animEffect transition="in" filter="fade">
                                      <p:cBhvr>
                                        <p:cTn id="42" dur="500"/>
                                        <p:tgtEl>
                                          <p:spTgt spid="76"/>
                                        </p:tgtEl>
                                      </p:cBhvr>
                                    </p:animEffect>
                                  </p:childTnLst>
                                </p:cTn>
                              </p:par>
                              <p:par>
                                <p:cTn id="43" presetID="49" presetClass="entr" presetSubtype="0" decel="100000" fill="hold" grpId="0" nodeType="withEffect">
                                  <p:stCondLst>
                                    <p:cond delay="1400"/>
                                  </p:stCondLst>
                                  <p:childTnLst>
                                    <p:set>
                                      <p:cBhvr>
                                        <p:cTn id="44" dur="1" fill="hold">
                                          <p:stCondLst>
                                            <p:cond delay="0"/>
                                          </p:stCondLst>
                                        </p:cTn>
                                        <p:tgtEl>
                                          <p:spTgt spid="77"/>
                                        </p:tgtEl>
                                        <p:attrNameLst>
                                          <p:attrName>style.visibility</p:attrName>
                                        </p:attrNameLst>
                                      </p:cBhvr>
                                      <p:to>
                                        <p:strVal val="visible"/>
                                      </p:to>
                                    </p:set>
                                    <p:anim calcmode="lin" valueType="num">
                                      <p:cBhvr>
                                        <p:cTn id="45" dur="500" fill="hold"/>
                                        <p:tgtEl>
                                          <p:spTgt spid="77"/>
                                        </p:tgtEl>
                                        <p:attrNameLst>
                                          <p:attrName>ppt_w</p:attrName>
                                        </p:attrNameLst>
                                      </p:cBhvr>
                                      <p:tavLst>
                                        <p:tav tm="0">
                                          <p:val>
                                            <p:fltVal val="0"/>
                                          </p:val>
                                        </p:tav>
                                        <p:tav tm="100000">
                                          <p:val>
                                            <p:strVal val="#ppt_w"/>
                                          </p:val>
                                        </p:tav>
                                      </p:tavLst>
                                    </p:anim>
                                    <p:anim calcmode="lin" valueType="num">
                                      <p:cBhvr>
                                        <p:cTn id="46" dur="500" fill="hold"/>
                                        <p:tgtEl>
                                          <p:spTgt spid="77"/>
                                        </p:tgtEl>
                                        <p:attrNameLst>
                                          <p:attrName>ppt_h</p:attrName>
                                        </p:attrNameLst>
                                      </p:cBhvr>
                                      <p:tavLst>
                                        <p:tav tm="0">
                                          <p:val>
                                            <p:fltVal val="0"/>
                                          </p:val>
                                        </p:tav>
                                        <p:tav tm="100000">
                                          <p:val>
                                            <p:strVal val="#ppt_h"/>
                                          </p:val>
                                        </p:tav>
                                      </p:tavLst>
                                    </p:anim>
                                    <p:anim calcmode="lin" valueType="num">
                                      <p:cBhvr>
                                        <p:cTn id="47" dur="500" fill="hold"/>
                                        <p:tgtEl>
                                          <p:spTgt spid="77"/>
                                        </p:tgtEl>
                                        <p:attrNameLst>
                                          <p:attrName>style.rotation</p:attrName>
                                        </p:attrNameLst>
                                      </p:cBhvr>
                                      <p:tavLst>
                                        <p:tav tm="0">
                                          <p:val>
                                            <p:fltVal val="360"/>
                                          </p:val>
                                        </p:tav>
                                        <p:tav tm="100000">
                                          <p:val>
                                            <p:fltVal val="0"/>
                                          </p:val>
                                        </p:tav>
                                      </p:tavLst>
                                    </p:anim>
                                    <p:animEffect transition="in" filter="fade">
                                      <p:cBhvr>
                                        <p:cTn id="48" dur="500"/>
                                        <p:tgtEl>
                                          <p:spTgt spid="77"/>
                                        </p:tgtEl>
                                      </p:cBhvr>
                                    </p:animEffect>
                                  </p:childTnLst>
                                </p:cTn>
                              </p:par>
                              <p:par>
                                <p:cTn id="49" presetID="49" presetClass="entr" presetSubtype="0" decel="100000" fill="hold" grpId="0" nodeType="withEffect">
                                  <p:stCondLst>
                                    <p:cond delay="1500"/>
                                  </p:stCondLst>
                                  <p:childTnLst>
                                    <p:set>
                                      <p:cBhvr>
                                        <p:cTn id="50" dur="1" fill="hold">
                                          <p:stCondLst>
                                            <p:cond delay="0"/>
                                          </p:stCondLst>
                                        </p:cTn>
                                        <p:tgtEl>
                                          <p:spTgt spid="78"/>
                                        </p:tgtEl>
                                        <p:attrNameLst>
                                          <p:attrName>style.visibility</p:attrName>
                                        </p:attrNameLst>
                                      </p:cBhvr>
                                      <p:to>
                                        <p:strVal val="visible"/>
                                      </p:to>
                                    </p:set>
                                    <p:anim calcmode="lin" valueType="num">
                                      <p:cBhvr>
                                        <p:cTn id="51" dur="500" fill="hold"/>
                                        <p:tgtEl>
                                          <p:spTgt spid="78"/>
                                        </p:tgtEl>
                                        <p:attrNameLst>
                                          <p:attrName>ppt_w</p:attrName>
                                        </p:attrNameLst>
                                      </p:cBhvr>
                                      <p:tavLst>
                                        <p:tav tm="0">
                                          <p:val>
                                            <p:fltVal val="0"/>
                                          </p:val>
                                        </p:tav>
                                        <p:tav tm="100000">
                                          <p:val>
                                            <p:strVal val="#ppt_w"/>
                                          </p:val>
                                        </p:tav>
                                      </p:tavLst>
                                    </p:anim>
                                    <p:anim calcmode="lin" valueType="num">
                                      <p:cBhvr>
                                        <p:cTn id="52" dur="500" fill="hold"/>
                                        <p:tgtEl>
                                          <p:spTgt spid="78"/>
                                        </p:tgtEl>
                                        <p:attrNameLst>
                                          <p:attrName>ppt_h</p:attrName>
                                        </p:attrNameLst>
                                      </p:cBhvr>
                                      <p:tavLst>
                                        <p:tav tm="0">
                                          <p:val>
                                            <p:fltVal val="0"/>
                                          </p:val>
                                        </p:tav>
                                        <p:tav tm="100000">
                                          <p:val>
                                            <p:strVal val="#ppt_h"/>
                                          </p:val>
                                        </p:tav>
                                      </p:tavLst>
                                    </p:anim>
                                    <p:anim calcmode="lin" valueType="num">
                                      <p:cBhvr>
                                        <p:cTn id="53" dur="500" fill="hold"/>
                                        <p:tgtEl>
                                          <p:spTgt spid="78"/>
                                        </p:tgtEl>
                                        <p:attrNameLst>
                                          <p:attrName>style.rotation</p:attrName>
                                        </p:attrNameLst>
                                      </p:cBhvr>
                                      <p:tavLst>
                                        <p:tav tm="0">
                                          <p:val>
                                            <p:fltVal val="360"/>
                                          </p:val>
                                        </p:tav>
                                        <p:tav tm="100000">
                                          <p:val>
                                            <p:fltVal val="0"/>
                                          </p:val>
                                        </p:tav>
                                      </p:tavLst>
                                    </p:anim>
                                    <p:animEffect transition="in" filter="fade">
                                      <p:cBhvr>
                                        <p:cTn id="54" dur="500"/>
                                        <p:tgtEl>
                                          <p:spTgt spid="78"/>
                                        </p:tgtEl>
                                      </p:cBhvr>
                                    </p:animEffect>
                                  </p:childTnLst>
                                </p:cTn>
                              </p:par>
                              <p:par>
                                <p:cTn id="55" presetID="49" presetClass="entr" presetSubtype="0" decel="100000" fill="hold" grpId="0" nodeType="withEffect">
                                  <p:stCondLst>
                                    <p:cond delay="1600"/>
                                  </p:stCondLst>
                                  <p:childTnLst>
                                    <p:set>
                                      <p:cBhvr>
                                        <p:cTn id="56" dur="1" fill="hold">
                                          <p:stCondLst>
                                            <p:cond delay="0"/>
                                          </p:stCondLst>
                                        </p:cTn>
                                        <p:tgtEl>
                                          <p:spTgt spid="79"/>
                                        </p:tgtEl>
                                        <p:attrNameLst>
                                          <p:attrName>style.visibility</p:attrName>
                                        </p:attrNameLst>
                                      </p:cBhvr>
                                      <p:to>
                                        <p:strVal val="visible"/>
                                      </p:to>
                                    </p:set>
                                    <p:anim calcmode="lin" valueType="num">
                                      <p:cBhvr>
                                        <p:cTn id="57" dur="500" fill="hold"/>
                                        <p:tgtEl>
                                          <p:spTgt spid="79"/>
                                        </p:tgtEl>
                                        <p:attrNameLst>
                                          <p:attrName>ppt_w</p:attrName>
                                        </p:attrNameLst>
                                      </p:cBhvr>
                                      <p:tavLst>
                                        <p:tav tm="0">
                                          <p:val>
                                            <p:fltVal val="0"/>
                                          </p:val>
                                        </p:tav>
                                        <p:tav tm="100000">
                                          <p:val>
                                            <p:strVal val="#ppt_w"/>
                                          </p:val>
                                        </p:tav>
                                      </p:tavLst>
                                    </p:anim>
                                    <p:anim calcmode="lin" valueType="num">
                                      <p:cBhvr>
                                        <p:cTn id="58" dur="500" fill="hold"/>
                                        <p:tgtEl>
                                          <p:spTgt spid="79"/>
                                        </p:tgtEl>
                                        <p:attrNameLst>
                                          <p:attrName>ppt_h</p:attrName>
                                        </p:attrNameLst>
                                      </p:cBhvr>
                                      <p:tavLst>
                                        <p:tav tm="0">
                                          <p:val>
                                            <p:fltVal val="0"/>
                                          </p:val>
                                        </p:tav>
                                        <p:tav tm="100000">
                                          <p:val>
                                            <p:strVal val="#ppt_h"/>
                                          </p:val>
                                        </p:tav>
                                      </p:tavLst>
                                    </p:anim>
                                    <p:anim calcmode="lin" valueType="num">
                                      <p:cBhvr>
                                        <p:cTn id="59" dur="500" fill="hold"/>
                                        <p:tgtEl>
                                          <p:spTgt spid="79"/>
                                        </p:tgtEl>
                                        <p:attrNameLst>
                                          <p:attrName>style.rotation</p:attrName>
                                        </p:attrNameLst>
                                      </p:cBhvr>
                                      <p:tavLst>
                                        <p:tav tm="0">
                                          <p:val>
                                            <p:fltVal val="360"/>
                                          </p:val>
                                        </p:tav>
                                        <p:tav tm="100000">
                                          <p:val>
                                            <p:fltVal val="0"/>
                                          </p:val>
                                        </p:tav>
                                      </p:tavLst>
                                    </p:anim>
                                    <p:animEffect transition="in" filter="fade">
                                      <p:cBhvr>
                                        <p:cTn id="60" dur="500"/>
                                        <p:tgtEl>
                                          <p:spTgt spid="79"/>
                                        </p:tgtEl>
                                      </p:cBhvr>
                                    </p:animEffect>
                                  </p:childTnLst>
                                </p:cTn>
                              </p:par>
                              <p:par>
                                <p:cTn id="61" presetID="49" presetClass="entr" presetSubtype="0" decel="100000" fill="hold" grpId="0" nodeType="withEffect">
                                  <p:stCondLst>
                                    <p:cond delay="1700"/>
                                  </p:stCondLst>
                                  <p:childTnLst>
                                    <p:set>
                                      <p:cBhvr>
                                        <p:cTn id="62" dur="1" fill="hold">
                                          <p:stCondLst>
                                            <p:cond delay="0"/>
                                          </p:stCondLst>
                                        </p:cTn>
                                        <p:tgtEl>
                                          <p:spTgt spid="80"/>
                                        </p:tgtEl>
                                        <p:attrNameLst>
                                          <p:attrName>style.visibility</p:attrName>
                                        </p:attrNameLst>
                                      </p:cBhvr>
                                      <p:to>
                                        <p:strVal val="visible"/>
                                      </p:to>
                                    </p:set>
                                    <p:anim calcmode="lin" valueType="num">
                                      <p:cBhvr>
                                        <p:cTn id="63" dur="500" fill="hold"/>
                                        <p:tgtEl>
                                          <p:spTgt spid="80"/>
                                        </p:tgtEl>
                                        <p:attrNameLst>
                                          <p:attrName>ppt_w</p:attrName>
                                        </p:attrNameLst>
                                      </p:cBhvr>
                                      <p:tavLst>
                                        <p:tav tm="0">
                                          <p:val>
                                            <p:fltVal val="0"/>
                                          </p:val>
                                        </p:tav>
                                        <p:tav tm="100000">
                                          <p:val>
                                            <p:strVal val="#ppt_w"/>
                                          </p:val>
                                        </p:tav>
                                      </p:tavLst>
                                    </p:anim>
                                    <p:anim calcmode="lin" valueType="num">
                                      <p:cBhvr>
                                        <p:cTn id="64" dur="500" fill="hold"/>
                                        <p:tgtEl>
                                          <p:spTgt spid="80"/>
                                        </p:tgtEl>
                                        <p:attrNameLst>
                                          <p:attrName>ppt_h</p:attrName>
                                        </p:attrNameLst>
                                      </p:cBhvr>
                                      <p:tavLst>
                                        <p:tav tm="0">
                                          <p:val>
                                            <p:fltVal val="0"/>
                                          </p:val>
                                        </p:tav>
                                        <p:tav tm="100000">
                                          <p:val>
                                            <p:strVal val="#ppt_h"/>
                                          </p:val>
                                        </p:tav>
                                      </p:tavLst>
                                    </p:anim>
                                    <p:anim calcmode="lin" valueType="num">
                                      <p:cBhvr>
                                        <p:cTn id="65" dur="500" fill="hold"/>
                                        <p:tgtEl>
                                          <p:spTgt spid="80"/>
                                        </p:tgtEl>
                                        <p:attrNameLst>
                                          <p:attrName>style.rotation</p:attrName>
                                        </p:attrNameLst>
                                      </p:cBhvr>
                                      <p:tavLst>
                                        <p:tav tm="0">
                                          <p:val>
                                            <p:fltVal val="360"/>
                                          </p:val>
                                        </p:tav>
                                        <p:tav tm="100000">
                                          <p:val>
                                            <p:fltVal val="0"/>
                                          </p:val>
                                        </p:tav>
                                      </p:tavLst>
                                    </p:anim>
                                    <p:animEffect transition="in" filter="fade">
                                      <p:cBhvr>
                                        <p:cTn id="66" dur="500"/>
                                        <p:tgtEl>
                                          <p:spTgt spid="80"/>
                                        </p:tgtEl>
                                      </p:cBhvr>
                                    </p:animEffect>
                                  </p:childTnLst>
                                </p:cTn>
                              </p:par>
                              <p:par>
                                <p:cTn id="67" presetID="49" presetClass="entr" presetSubtype="0" decel="100000" fill="hold" grpId="0" nodeType="withEffect">
                                  <p:stCondLst>
                                    <p:cond delay="1800"/>
                                  </p:stCondLst>
                                  <p:childTnLst>
                                    <p:set>
                                      <p:cBhvr>
                                        <p:cTn id="68" dur="1" fill="hold">
                                          <p:stCondLst>
                                            <p:cond delay="0"/>
                                          </p:stCondLst>
                                        </p:cTn>
                                        <p:tgtEl>
                                          <p:spTgt spid="81"/>
                                        </p:tgtEl>
                                        <p:attrNameLst>
                                          <p:attrName>style.visibility</p:attrName>
                                        </p:attrNameLst>
                                      </p:cBhvr>
                                      <p:to>
                                        <p:strVal val="visible"/>
                                      </p:to>
                                    </p:set>
                                    <p:anim calcmode="lin" valueType="num">
                                      <p:cBhvr>
                                        <p:cTn id="69" dur="500" fill="hold"/>
                                        <p:tgtEl>
                                          <p:spTgt spid="81"/>
                                        </p:tgtEl>
                                        <p:attrNameLst>
                                          <p:attrName>ppt_w</p:attrName>
                                        </p:attrNameLst>
                                      </p:cBhvr>
                                      <p:tavLst>
                                        <p:tav tm="0">
                                          <p:val>
                                            <p:fltVal val="0"/>
                                          </p:val>
                                        </p:tav>
                                        <p:tav tm="100000">
                                          <p:val>
                                            <p:strVal val="#ppt_w"/>
                                          </p:val>
                                        </p:tav>
                                      </p:tavLst>
                                    </p:anim>
                                    <p:anim calcmode="lin" valueType="num">
                                      <p:cBhvr>
                                        <p:cTn id="70" dur="500" fill="hold"/>
                                        <p:tgtEl>
                                          <p:spTgt spid="81"/>
                                        </p:tgtEl>
                                        <p:attrNameLst>
                                          <p:attrName>ppt_h</p:attrName>
                                        </p:attrNameLst>
                                      </p:cBhvr>
                                      <p:tavLst>
                                        <p:tav tm="0">
                                          <p:val>
                                            <p:fltVal val="0"/>
                                          </p:val>
                                        </p:tav>
                                        <p:tav tm="100000">
                                          <p:val>
                                            <p:strVal val="#ppt_h"/>
                                          </p:val>
                                        </p:tav>
                                      </p:tavLst>
                                    </p:anim>
                                    <p:anim calcmode="lin" valueType="num">
                                      <p:cBhvr>
                                        <p:cTn id="71" dur="500" fill="hold"/>
                                        <p:tgtEl>
                                          <p:spTgt spid="81"/>
                                        </p:tgtEl>
                                        <p:attrNameLst>
                                          <p:attrName>style.rotation</p:attrName>
                                        </p:attrNameLst>
                                      </p:cBhvr>
                                      <p:tavLst>
                                        <p:tav tm="0">
                                          <p:val>
                                            <p:fltVal val="360"/>
                                          </p:val>
                                        </p:tav>
                                        <p:tav tm="100000">
                                          <p:val>
                                            <p:fltVal val="0"/>
                                          </p:val>
                                        </p:tav>
                                      </p:tavLst>
                                    </p:anim>
                                    <p:animEffect transition="in" filter="fade">
                                      <p:cBhvr>
                                        <p:cTn id="72" dur="500"/>
                                        <p:tgtEl>
                                          <p:spTgt spid="81"/>
                                        </p:tgtEl>
                                      </p:cBhvr>
                                    </p:animEffect>
                                  </p:childTnLst>
                                </p:cTn>
                              </p:par>
                              <p:par>
                                <p:cTn id="73" presetID="49" presetClass="entr" presetSubtype="0" decel="100000" fill="hold" grpId="0" nodeType="withEffect">
                                  <p:stCondLst>
                                    <p:cond delay="1900"/>
                                  </p:stCondLst>
                                  <p:childTnLst>
                                    <p:set>
                                      <p:cBhvr>
                                        <p:cTn id="74" dur="1" fill="hold">
                                          <p:stCondLst>
                                            <p:cond delay="0"/>
                                          </p:stCondLst>
                                        </p:cTn>
                                        <p:tgtEl>
                                          <p:spTgt spid="82"/>
                                        </p:tgtEl>
                                        <p:attrNameLst>
                                          <p:attrName>style.visibility</p:attrName>
                                        </p:attrNameLst>
                                      </p:cBhvr>
                                      <p:to>
                                        <p:strVal val="visible"/>
                                      </p:to>
                                    </p:set>
                                    <p:anim calcmode="lin" valueType="num">
                                      <p:cBhvr>
                                        <p:cTn id="75" dur="500" fill="hold"/>
                                        <p:tgtEl>
                                          <p:spTgt spid="82"/>
                                        </p:tgtEl>
                                        <p:attrNameLst>
                                          <p:attrName>ppt_w</p:attrName>
                                        </p:attrNameLst>
                                      </p:cBhvr>
                                      <p:tavLst>
                                        <p:tav tm="0">
                                          <p:val>
                                            <p:fltVal val="0"/>
                                          </p:val>
                                        </p:tav>
                                        <p:tav tm="100000">
                                          <p:val>
                                            <p:strVal val="#ppt_w"/>
                                          </p:val>
                                        </p:tav>
                                      </p:tavLst>
                                    </p:anim>
                                    <p:anim calcmode="lin" valueType="num">
                                      <p:cBhvr>
                                        <p:cTn id="76" dur="500" fill="hold"/>
                                        <p:tgtEl>
                                          <p:spTgt spid="82"/>
                                        </p:tgtEl>
                                        <p:attrNameLst>
                                          <p:attrName>ppt_h</p:attrName>
                                        </p:attrNameLst>
                                      </p:cBhvr>
                                      <p:tavLst>
                                        <p:tav tm="0">
                                          <p:val>
                                            <p:fltVal val="0"/>
                                          </p:val>
                                        </p:tav>
                                        <p:tav tm="100000">
                                          <p:val>
                                            <p:strVal val="#ppt_h"/>
                                          </p:val>
                                        </p:tav>
                                      </p:tavLst>
                                    </p:anim>
                                    <p:anim calcmode="lin" valueType="num">
                                      <p:cBhvr>
                                        <p:cTn id="77" dur="500" fill="hold"/>
                                        <p:tgtEl>
                                          <p:spTgt spid="82"/>
                                        </p:tgtEl>
                                        <p:attrNameLst>
                                          <p:attrName>style.rotation</p:attrName>
                                        </p:attrNameLst>
                                      </p:cBhvr>
                                      <p:tavLst>
                                        <p:tav tm="0">
                                          <p:val>
                                            <p:fltVal val="360"/>
                                          </p:val>
                                        </p:tav>
                                        <p:tav tm="100000">
                                          <p:val>
                                            <p:fltVal val="0"/>
                                          </p:val>
                                        </p:tav>
                                      </p:tavLst>
                                    </p:anim>
                                    <p:animEffect transition="in" filter="fade">
                                      <p:cBhvr>
                                        <p:cTn id="78" dur="500"/>
                                        <p:tgtEl>
                                          <p:spTgt spid="82"/>
                                        </p:tgtEl>
                                      </p:cBhvr>
                                    </p:animEffect>
                                  </p:childTnLst>
                                </p:cTn>
                              </p:par>
                              <p:par>
                                <p:cTn id="79" presetID="49" presetClass="entr" presetSubtype="0" decel="100000" fill="hold" grpId="0" nodeType="withEffect">
                                  <p:stCondLst>
                                    <p:cond delay="2000"/>
                                  </p:stCondLst>
                                  <p:childTnLst>
                                    <p:set>
                                      <p:cBhvr>
                                        <p:cTn id="80" dur="1" fill="hold">
                                          <p:stCondLst>
                                            <p:cond delay="0"/>
                                          </p:stCondLst>
                                        </p:cTn>
                                        <p:tgtEl>
                                          <p:spTgt spid="83"/>
                                        </p:tgtEl>
                                        <p:attrNameLst>
                                          <p:attrName>style.visibility</p:attrName>
                                        </p:attrNameLst>
                                      </p:cBhvr>
                                      <p:to>
                                        <p:strVal val="visible"/>
                                      </p:to>
                                    </p:set>
                                    <p:anim calcmode="lin" valueType="num">
                                      <p:cBhvr>
                                        <p:cTn id="81" dur="500" fill="hold"/>
                                        <p:tgtEl>
                                          <p:spTgt spid="83"/>
                                        </p:tgtEl>
                                        <p:attrNameLst>
                                          <p:attrName>ppt_w</p:attrName>
                                        </p:attrNameLst>
                                      </p:cBhvr>
                                      <p:tavLst>
                                        <p:tav tm="0">
                                          <p:val>
                                            <p:fltVal val="0"/>
                                          </p:val>
                                        </p:tav>
                                        <p:tav tm="100000">
                                          <p:val>
                                            <p:strVal val="#ppt_w"/>
                                          </p:val>
                                        </p:tav>
                                      </p:tavLst>
                                    </p:anim>
                                    <p:anim calcmode="lin" valueType="num">
                                      <p:cBhvr>
                                        <p:cTn id="82" dur="500" fill="hold"/>
                                        <p:tgtEl>
                                          <p:spTgt spid="83"/>
                                        </p:tgtEl>
                                        <p:attrNameLst>
                                          <p:attrName>ppt_h</p:attrName>
                                        </p:attrNameLst>
                                      </p:cBhvr>
                                      <p:tavLst>
                                        <p:tav tm="0">
                                          <p:val>
                                            <p:fltVal val="0"/>
                                          </p:val>
                                        </p:tav>
                                        <p:tav tm="100000">
                                          <p:val>
                                            <p:strVal val="#ppt_h"/>
                                          </p:val>
                                        </p:tav>
                                      </p:tavLst>
                                    </p:anim>
                                    <p:anim calcmode="lin" valueType="num">
                                      <p:cBhvr>
                                        <p:cTn id="83" dur="500" fill="hold"/>
                                        <p:tgtEl>
                                          <p:spTgt spid="83"/>
                                        </p:tgtEl>
                                        <p:attrNameLst>
                                          <p:attrName>style.rotation</p:attrName>
                                        </p:attrNameLst>
                                      </p:cBhvr>
                                      <p:tavLst>
                                        <p:tav tm="0">
                                          <p:val>
                                            <p:fltVal val="360"/>
                                          </p:val>
                                        </p:tav>
                                        <p:tav tm="100000">
                                          <p:val>
                                            <p:fltVal val="0"/>
                                          </p:val>
                                        </p:tav>
                                      </p:tavLst>
                                    </p:anim>
                                    <p:animEffect transition="in" filter="fade">
                                      <p:cBhvr>
                                        <p:cTn id="84" dur="500"/>
                                        <p:tgtEl>
                                          <p:spTgt spid="83"/>
                                        </p:tgtEl>
                                      </p:cBhvr>
                                    </p:animEffect>
                                  </p:childTnLst>
                                </p:cTn>
                              </p:par>
                              <p:par>
                                <p:cTn id="85" presetID="49" presetClass="entr" presetSubtype="0" decel="100000" fill="hold" grpId="0" nodeType="withEffect">
                                  <p:stCondLst>
                                    <p:cond delay="2100"/>
                                  </p:stCondLst>
                                  <p:childTnLst>
                                    <p:set>
                                      <p:cBhvr>
                                        <p:cTn id="86" dur="1" fill="hold">
                                          <p:stCondLst>
                                            <p:cond delay="0"/>
                                          </p:stCondLst>
                                        </p:cTn>
                                        <p:tgtEl>
                                          <p:spTgt spid="84"/>
                                        </p:tgtEl>
                                        <p:attrNameLst>
                                          <p:attrName>style.visibility</p:attrName>
                                        </p:attrNameLst>
                                      </p:cBhvr>
                                      <p:to>
                                        <p:strVal val="visible"/>
                                      </p:to>
                                    </p:set>
                                    <p:anim calcmode="lin" valueType="num">
                                      <p:cBhvr>
                                        <p:cTn id="87" dur="500" fill="hold"/>
                                        <p:tgtEl>
                                          <p:spTgt spid="84"/>
                                        </p:tgtEl>
                                        <p:attrNameLst>
                                          <p:attrName>ppt_w</p:attrName>
                                        </p:attrNameLst>
                                      </p:cBhvr>
                                      <p:tavLst>
                                        <p:tav tm="0">
                                          <p:val>
                                            <p:fltVal val="0"/>
                                          </p:val>
                                        </p:tav>
                                        <p:tav tm="100000">
                                          <p:val>
                                            <p:strVal val="#ppt_w"/>
                                          </p:val>
                                        </p:tav>
                                      </p:tavLst>
                                    </p:anim>
                                    <p:anim calcmode="lin" valueType="num">
                                      <p:cBhvr>
                                        <p:cTn id="88" dur="500" fill="hold"/>
                                        <p:tgtEl>
                                          <p:spTgt spid="84"/>
                                        </p:tgtEl>
                                        <p:attrNameLst>
                                          <p:attrName>ppt_h</p:attrName>
                                        </p:attrNameLst>
                                      </p:cBhvr>
                                      <p:tavLst>
                                        <p:tav tm="0">
                                          <p:val>
                                            <p:fltVal val="0"/>
                                          </p:val>
                                        </p:tav>
                                        <p:tav tm="100000">
                                          <p:val>
                                            <p:strVal val="#ppt_h"/>
                                          </p:val>
                                        </p:tav>
                                      </p:tavLst>
                                    </p:anim>
                                    <p:anim calcmode="lin" valueType="num">
                                      <p:cBhvr>
                                        <p:cTn id="89" dur="500" fill="hold"/>
                                        <p:tgtEl>
                                          <p:spTgt spid="84"/>
                                        </p:tgtEl>
                                        <p:attrNameLst>
                                          <p:attrName>style.rotation</p:attrName>
                                        </p:attrNameLst>
                                      </p:cBhvr>
                                      <p:tavLst>
                                        <p:tav tm="0">
                                          <p:val>
                                            <p:fltVal val="360"/>
                                          </p:val>
                                        </p:tav>
                                        <p:tav tm="100000">
                                          <p:val>
                                            <p:fltVal val="0"/>
                                          </p:val>
                                        </p:tav>
                                      </p:tavLst>
                                    </p:anim>
                                    <p:animEffect transition="in" filter="fade">
                                      <p:cBhvr>
                                        <p:cTn id="90" dur="500"/>
                                        <p:tgtEl>
                                          <p:spTgt spid="84"/>
                                        </p:tgtEl>
                                      </p:cBhvr>
                                    </p:animEffect>
                                  </p:childTnLst>
                                </p:cTn>
                              </p:par>
                              <p:par>
                                <p:cTn id="91" presetID="8" presetClass="emph" presetSubtype="0" repeatCount="indefinite" fill="hold" grpId="1" nodeType="withEffect">
                                  <p:stCondLst>
                                    <p:cond delay="1250"/>
                                  </p:stCondLst>
                                  <p:childTnLst>
                                    <p:animRot by="21600000">
                                      <p:cBhvr>
                                        <p:cTn id="92" dur="13000" fill="hold"/>
                                        <p:tgtEl>
                                          <p:spTgt spid="76"/>
                                        </p:tgtEl>
                                        <p:attrNameLst>
                                          <p:attrName>r</p:attrName>
                                        </p:attrNameLst>
                                      </p:cBhvr>
                                    </p:animRot>
                                  </p:childTnLst>
                                </p:cTn>
                              </p:par>
                              <p:par>
                                <p:cTn id="93" presetID="8" presetClass="emph" presetSubtype="0" repeatCount="indefinite" fill="hold" grpId="1" nodeType="withEffect">
                                  <p:stCondLst>
                                    <p:cond delay="1250"/>
                                  </p:stCondLst>
                                  <p:childTnLst>
                                    <p:animRot by="-21600000">
                                      <p:cBhvr>
                                        <p:cTn id="94" dur="13000" fill="hold"/>
                                        <p:tgtEl>
                                          <p:spTgt spid="77"/>
                                        </p:tgtEl>
                                        <p:attrNameLst>
                                          <p:attrName>r</p:attrName>
                                        </p:attrNameLst>
                                      </p:cBhvr>
                                    </p:animRot>
                                  </p:childTnLst>
                                </p:cTn>
                              </p:par>
                              <p:par>
                                <p:cTn id="95" presetID="8" presetClass="emph" presetSubtype="0" repeatCount="indefinite" fill="hold" grpId="1" nodeType="withEffect">
                                  <p:stCondLst>
                                    <p:cond delay="1250"/>
                                  </p:stCondLst>
                                  <p:childTnLst>
                                    <p:animRot by="21600000">
                                      <p:cBhvr>
                                        <p:cTn id="96" dur="13000" fill="hold"/>
                                        <p:tgtEl>
                                          <p:spTgt spid="78"/>
                                        </p:tgtEl>
                                        <p:attrNameLst>
                                          <p:attrName>r</p:attrName>
                                        </p:attrNameLst>
                                      </p:cBhvr>
                                    </p:animRot>
                                  </p:childTnLst>
                                </p:cTn>
                              </p:par>
                              <p:par>
                                <p:cTn id="97" presetID="8" presetClass="emph" presetSubtype="0" repeatCount="indefinite" fill="hold" grpId="1" nodeType="withEffect">
                                  <p:stCondLst>
                                    <p:cond delay="1250"/>
                                  </p:stCondLst>
                                  <p:childTnLst>
                                    <p:animRot by="-21600000">
                                      <p:cBhvr>
                                        <p:cTn id="98" dur="13000" fill="hold"/>
                                        <p:tgtEl>
                                          <p:spTgt spid="79"/>
                                        </p:tgtEl>
                                        <p:attrNameLst>
                                          <p:attrName>r</p:attrName>
                                        </p:attrNameLst>
                                      </p:cBhvr>
                                    </p:animRot>
                                  </p:childTnLst>
                                </p:cTn>
                              </p:par>
                              <p:par>
                                <p:cTn id="99" presetID="8" presetClass="emph" presetSubtype="0" repeatCount="indefinite" fill="hold" grpId="1" nodeType="withEffect">
                                  <p:stCondLst>
                                    <p:cond delay="1250"/>
                                  </p:stCondLst>
                                  <p:childTnLst>
                                    <p:animRot by="21600000">
                                      <p:cBhvr>
                                        <p:cTn id="100" dur="13000" fill="hold"/>
                                        <p:tgtEl>
                                          <p:spTgt spid="80"/>
                                        </p:tgtEl>
                                        <p:attrNameLst>
                                          <p:attrName>r</p:attrName>
                                        </p:attrNameLst>
                                      </p:cBhvr>
                                    </p:animRot>
                                  </p:childTnLst>
                                </p:cTn>
                              </p:par>
                              <p:par>
                                <p:cTn id="101" presetID="8" presetClass="emph" presetSubtype="0" repeatCount="indefinite" fill="hold" grpId="1" nodeType="withEffect">
                                  <p:stCondLst>
                                    <p:cond delay="1250"/>
                                  </p:stCondLst>
                                  <p:childTnLst>
                                    <p:animRot by="-21600000">
                                      <p:cBhvr>
                                        <p:cTn id="102" dur="13000" fill="hold"/>
                                        <p:tgtEl>
                                          <p:spTgt spid="81"/>
                                        </p:tgtEl>
                                        <p:attrNameLst>
                                          <p:attrName>r</p:attrName>
                                        </p:attrNameLst>
                                      </p:cBhvr>
                                    </p:animRot>
                                  </p:childTnLst>
                                </p:cTn>
                              </p:par>
                              <p:par>
                                <p:cTn id="103" presetID="8" presetClass="emph" presetSubtype="0" repeatCount="indefinite" fill="hold" grpId="1" nodeType="withEffect">
                                  <p:stCondLst>
                                    <p:cond delay="1250"/>
                                  </p:stCondLst>
                                  <p:childTnLst>
                                    <p:animRot by="21600000">
                                      <p:cBhvr>
                                        <p:cTn id="104" dur="13000" fill="hold"/>
                                        <p:tgtEl>
                                          <p:spTgt spid="82"/>
                                        </p:tgtEl>
                                        <p:attrNameLst>
                                          <p:attrName>r</p:attrName>
                                        </p:attrNameLst>
                                      </p:cBhvr>
                                    </p:animRot>
                                  </p:childTnLst>
                                </p:cTn>
                              </p:par>
                              <p:par>
                                <p:cTn id="105" presetID="8" presetClass="emph" presetSubtype="0" repeatCount="indefinite" fill="hold" grpId="1" nodeType="withEffect">
                                  <p:stCondLst>
                                    <p:cond delay="1250"/>
                                  </p:stCondLst>
                                  <p:childTnLst>
                                    <p:animRot by="-21600000">
                                      <p:cBhvr>
                                        <p:cTn id="106" dur="13000" fill="hold"/>
                                        <p:tgtEl>
                                          <p:spTgt spid="83"/>
                                        </p:tgtEl>
                                        <p:attrNameLst>
                                          <p:attrName>r</p:attrName>
                                        </p:attrNameLst>
                                      </p:cBhvr>
                                    </p:animRot>
                                  </p:childTnLst>
                                </p:cTn>
                              </p:par>
                              <p:par>
                                <p:cTn id="107" presetID="8" presetClass="emph" presetSubtype="0" repeatCount="indefinite" fill="hold" grpId="1" nodeType="withEffect">
                                  <p:stCondLst>
                                    <p:cond delay="1250"/>
                                  </p:stCondLst>
                                  <p:childTnLst>
                                    <p:animRot by="21600000">
                                      <p:cBhvr>
                                        <p:cTn id="108" dur="13000" fill="hold"/>
                                        <p:tgtEl>
                                          <p:spTgt spid="84"/>
                                        </p:tgtEl>
                                        <p:attrNameLst>
                                          <p:attrName>r</p:attrName>
                                        </p:attrNameLst>
                                      </p:cBhvr>
                                    </p:animRot>
                                  </p:childTnLst>
                                </p:cTn>
                              </p:par>
                              <p:par>
                                <p:cTn id="109" presetID="2" presetClass="entr" presetSubtype="8" decel="100000" fill="hold" grpId="0" nodeType="withEffect">
                                  <p:stCondLst>
                                    <p:cond delay="100"/>
                                  </p:stCondLst>
                                  <p:childTnLst>
                                    <p:set>
                                      <p:cBhvr>
                                        <p:cTn id="110" dur="1" fill="hold">
                                          <p:stCondLst>
                                            <p:cond delay="0"/>
                                          </p:stCondLst>
                                        </p:cTn>
                                        <p:tgtEl>
                                          <p:spTgt spid="86"/>
                                        </p:tgtEl>
                                        <p:attrNameLst>
                                          <p:attrName>style.visibility</p:attrName>
                                        </p:attrNameLst>
                                      </p:cBhvr>
                                      <p:to>
                                        <p:strVal val="visible"/>
                                      </p:to>
                                    </p:set>
                                    <p:anim calcmode="lin" valueType="num">
                                      <p:cBhvr additive="base">
                                        <p:cTn id="111" dur="1500" fill="hold"/>
                                        <p:tgtEl>
                                          <p:spTgt spid="86"/>
                                        </p:tgtEl>
                                        <p:attrNameLst>
                                          <p:attrName>ppt_x</p:attrName>
                                        </p:attrNameLst>
                                      </p:cBhvr>
                                      <p:tavLst>
                                        <p:tav tm="0">
                                          <p:val>
                                            <p:strVal val="0-#ppt_w/2"/>
                                          </p:val>
                                        </p:tav>
                                        <p:tav tm="100000">
                                          <p:val>
                                            <p:strVal val="#ppt_x"/>
                                          </p:val>
                                        </p:tav>
                                      </p:tavLst>
                                    </p:anim>
                                    <p:anim calcmode="lin" valueType="num">
                                      <p:cBhvr additive="base">
                                        <p:cTn id="112" dur="1500" fill="hold"/>
                                        <p:tgtEl>
                                          <p:spTgt spid="86"/>
                                        </p:tgtEl>
                                        <p:attrNameLst>
                                          <p:attrName>ppt_y</p:attrName>
                                        </p:attrNameLst>
                                      </p:cBhvr>
                                      <p:tavLst>
                                        <p:tav tm="0">
                                          <p:val>
                                            <p:strVal val="#ppt_y"/>
                                          </p:val>
                                        </p:tav>
                                        <p:tav tm="100000">
                                          <p:val>
                                            <p:strVal val="#ppt_y"/>
                                          </p:val>
                                        </p:tav>
                                      </p:tavLst>
                                    </p:anim>
                                  </p:childTnLst>
                                </p:cTn>
                              </p:par>
                              <p:par>
                                <p:cTn id="113" presetID="2" presetClass="entr" presetSubtype="8" decel="100000" fill="hold" grpId="0" nodeType="withEffect">
                                  <p:stCondLst>
                                    <p:cond delay="500"/>
                                  </p:stCondLst>
                                  <p:childTnLst>
                                    <p:set>
                                      <p:cBhvr>
                                        <p:cTn id="114" dur="1" fill="hold">
                                          <p:stCondLst>
                                            <p:cond delay="0"/>
                                          </p:stCondLst>
                                        </p:cTn>
                                        <p:tgtEl>
                                          <p:spTgt spid="87"/>
                                        </p:tgtEl>
                                        <p:attrNameLst>
                                          <p:attrName>style.visibility</p:attrName>
                                        </p:attrNameLst>
                                      </p:cBhvr>
                                      <p:to>
                                        <p:strVal val="visible"/>
                                      </p:to>
                                    </p:set>
                                    <p:anim calcmode="lin" valueType="num">
                                      <p:cBhvr additive="base">
                                        <p:cTn id="115" dur="1500" fill="hold"/>
                                        <p:tgtEl>
                                          <p:spTgt spid="87"/>
                                        </p:tgtEl>
                                        <p:attrNameLst>
                                          <p:attrName>ppt_x</p:attrName>
                                        </p:attrNameLst>
                                      </p:cBhvr>
                                      <p:tavLst>
                                        <p:tav tm="0">
                                          <p:val>
                                            <p:strVal val="0-#ppt_w/2"/>
                                          </p:val>
                                        </p:tav>
                                        <p:tav tm="100000">
                                          <p:val>
                                            <p:strVal val="#ppt_x"/>
                                          </p:val>
                                        </p:tav>
                                      </p:tavLst>
                                    </p:anim>
                                    <p:anim calcmode="lin" valueType="num">
                                      <p:cBhvr additive="base">
                                        <p:cTn id="116" dur="15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7" grpId="0" animBg="1"/>
      <p:bldP spid="48" grpId="0" animBg="1"/>
      <p:bldP spid="47" grpId="0" animBg="1"/>
      <p:bldP spid="86" grpId="0" animBg="1"/>
      <p:bldP spid="50" grpId="0"/>
      <p:bldP spid="5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1563688" y="1295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718666"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6878638" y="1295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11037199"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12193588" y="1295400"/>
            <a:ext cx="5314950" cy="11049000"/>
          </a:xfrm>
          <a:prstGeom prst="chevron">
            <a:avLst>
              <a:gd name="adj" fmla="val 0"/>
            </a:avLst>
          </a:prstGeom>
          <a:solidFill>
            <a:schemeClr val="tx1"/>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16337817"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17508538" y="1295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21638435"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979C6BDE-99A6-4863-B4C5-B9D71905F617}"/>
              </a:ext>
            </a:extLst>
          </p:cNvPr>
          <p:cNvSpPr txBox="1"/>
          <p:nvPr/>
        </p:nvSpPr>
        <p:spPr>
          <a:xfrm>
            <a:off x="2588408"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46" name="TextBox 145">
            <a:extLst>
              <a:ext uri="{FF2B5EF4-FFF2-40B4-BE49-F238E27FC236}">
                <a16:creationId xmlns:a16="http://schemas.microsoft.com/office/drawing/2014/main" id="{BC490CB8-E9E9-4ED9-A86B-F64185F912F5}"/>
              </a:ext>
            </a:extLst>
          </p:cNvPr>
          <p:cNvSpPr txBox="1"/>
          <p:nvPr/>
        </p:nvSpPr>
        <p:spPr>
          <a:xfrm>
            <a:off x="2588406"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147" name="Rectangle 146">
            <a:extLst>
              <a:ext uri="{FF2B5EF4-FFF2-40B4-BE49-F238E27FC236}">
                <a16:creationId xmlns:a16="http://schemas.microsoft.com/office/drawing/2014/main" id="{10DC76FA-88A1-42C5-8DEC-84EC546DE421}"/>
              </a:ext>
            </a:extLst>
          </p:cNvPr>
          <p:cNvSpPr/>
          <p:nvPr/>
        </p:nvSpPr>
        <p:spPr>
          <a:xfrm>
            <a:off x="2588407"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u</a:t>
            </a:r>
          </a:p>
        </p:txBody>
      </p:sp>
      <p:sp>
        <p:nvSpPr>
          <p:cNvPr id="149" name="TextBox 148">
            <a:extLst>
              <a:ext uri="{FF2B5EF4-FFF2-40B4-BE49-F238E27FC236}">
                <a16:creationId xmlns:a16="http://schemas.microsoft.com/office/drawing/2014/main" id="{1090A67F-4640-4AE7-967E-1E5CA4267913}"/>
              </a:ext>
            </a:extLst>
          </p:cNvPr>
          <p:cNvSpPr txBox="1"/>
          <p:nvPr/>
        </p:nvSpPr>
        <p:spPr>
          <a:xfrm>
            <a:off x="7943315"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0" name="TextBox 149">
            <a:extLst>
              <a:ext uri="{FF2B5EF4-FFF2-40B4-BE49-F238E27FC236}">
                <a16:creationId xmlns:a16="http://schemas.microsoft.com/office/drawing/2014/main" id="{A5441253-9B1D-4ED6-80EA-EB4978DC3D02}"/>
              </a:ext>
            </a:extLst>
          </p:cNvPr>
          <p:cNvSpPr txBox="1"/>
          <p:nvPr/>
        </p:nvSpPr>
        <p:spPr>
          <a:xfrm>
            <a:off x="7943313"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151" name="Rectangle 150">
            <a:extLst>
              <a:ext uri="{FF2B5EF4-FFF2-40B4-BE49-F238E27FC236}">
                <a16:creationId xmlns:a16="http://schemas.microsoft.com/office/drawing/2014/main" id="{2D827DAB-955C-418B-A2A4-3AFBEAEC73A1}"/>
              </a:ext>
            </a:extLst>
          </p:cNvPr>
          <p:cNvSpPr/>
          <p:nvPr/>
        </p:nvSpPr>
        <p:spPr>
          <a:xfrm>
            <a:off x="7943314"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v</a:t>
            </a:r>
          </a:p>
        </p:txBody>
      </p:sp>
      <p:sp>
        <p:nvSpPr>
          <p:cNvPr id="153" name="TextBox 152">
            <a:extLst>
              <a:ext uri="{FF2B5EF4-FFF2-40B4-BE49-F238E27FC236}">
                <a16:creationId xmlns:a16="http://schemas.microsoft.com/office/drawing/2014/main" id="{DF3232A0-5A1B-4DFD-AFCA-DDBB0C1451E4}"/>
              </a:ext>
            </a:extLst>
          </p:cNvPr>
          <p:cNvSpPr txBox="1"/>
          <p:nvPr/>
        </p:nvSpPr>
        <p:spPr>
          <a:xfrm>
            <a:off x="13288964"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Nulla sem lacus, placerat non cursus et, rhoncus rutrum neque. Mauris gravida turpis nunc, vel consequat tortor malesuada a.</a:t>
            </a:r>
          </a:p>
        </p:txBody>
      </p:sp>
      <p:sp>
        <p:nvSpPr>
          <p:cNvPr id="154" name="TextBox 153">
            <a:extLst>
              <a:ext uri="{FF2B5EF4-FFF2-40B4-BE49-F238E27FC236}">
                <a16:creationId xmlns:a16="http://schemas.microsoft.com/office/drawing/2014/main" id="{CC347457-89EB-4CB4-A189-0726BDAA9F15}"/>
              </a:ext>
            </a:extLst>
          </p:cNvPr>
          <p:cNvSpPr txBox="1"/>
          <p:nvPr/>
        </p:nvSpPr>
        <p:spPr>
          <a:xfrm>
            <a:off x="13288962"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bg1"/>
                </a:solidFill>
                <a:effectLst/>
                <a:uLnTx/>
                <a:uFillTx/>
                <a:latin typeface="Century Gothic"/>
                <a:ea typeface="+mn-ea"/>
                <a:cs typeface="+mn-cs"/>
              </a:rPr>
              <a:t>Option 03</a:t>
            </a:r>
          </a:p>
        </p:txBody>
      </p:sp>
      <p:sp>
        <p:nvSpPr>
          <p:cNvPr id="155" name="Rectangle 154">
            <a:extLst>
              <a:ext uri="{FF2B5EF4-FFF2-40B4-BE49-F238E27FC236}">
                <a16:creationId xmlns:a16="http://schemas.microsoft.com/office/drawing/2014/main" id="{D8AAADFD-E464-40C9-9939-E1B269043376}"/>
              </a:ext>
            </a:extLst>
          </p:cNvPr>
          <p:cNvSpPr/>
          <p:nvPr/>
        </p:nvSpPr>
        <p:spPr>
          <a:xfrm>
            <a:off x="13288963" y="4769197"/>
            <a:ext cx="878545" cy="1107996"/>
          </a:xfrm>
          <a:prstGeom prst="rect">
            <a:avLst/>
          </a:prstGeom>
        </p:spPr>
        <p:txBody>
          <a:bodyPr wrap="square" anchor="ctr">
            <a:spAutoFit/>
          </a:bodyPr>
          <a:lstStyle/>
          <a:p>
            <a:pPr algn="ctr">
              <a:defRPr/>
            </a:pPr>
            <a:r>
              <a:rPr lang="en-US" sz="6600">
                <a:solidFill>
                  <a:schemeClr val="bg1"/>
                </a:solidFill>
                <a:latin typeface="Designball-Documents-02" pitchFamily="2" charset="0"/>
                <a:ea typeface="Open Sans" panose="020B0606030504020204" pitchFamily="34" charset="0"/>
                <a:cs typeface="Open Sans" panose="020B0606030504020204" pitchFamily="34" charset="0"/>
              </a:rPr>
              <a:t>e</a:t>
            </a:r>
          </a:p>
        </p:txBody>
      </p:sp>
      <p:sp>
        <p:nvSpPr>
          <p:cNvPr id="157" name="TextBox 156">
            <a:extLst>
              <a:ext uri="{FF2B5EF4-FFF2-40B4-BE49-F238E27FC236}">
                <a16:creationId xmlns:a16="http://schemas.microsoft.com/office/drawing/2014/main" id="{C95B512B-6530-4C15-B54E-6846F6B78203}"/>
              </a:ext>
            </a:extLst>
          </p:cNvPr>
          <p:cNvSpPr txBox="1"/>
          <p:nvPr/>
        </p:nvSpPr>
        <p:spPr>
          <a:xfrm>
            <a:off x="18413294" y="6779334"/>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8" name="TextBox 157">
            <a:extLst>
              <a:ext uri="{FF2B5EF4-FFF2-40B4-BE49-F238E27FC236}">
                <a16:creationId xmlns:a16="http://schemas.microsoft.com/office/drawing/2014/main" id="{559B323D-7A6C-40E4-A6DF-190CB2C36A40}"/>
              </a:ext>
            </a:extLst>
          </p:cNvPr>
          <p:cNvSpPr txBox="1"/>
          <p:nvPr/>
        </p:nvSpPr>
        <p:spPr>
          <a:xfrm>
            <a:off x="18413292" y="6122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04</a:t>
            </a:r>
          </a:p>
        </p:txBody>
      </p:sp>
      <p:sp>
        <p:nvSpPr>
          <p:cNvPr id="159" name="Rectangle 158">
            <a:extLst>
              <a:ext uri="{FF2B5EF4-FFF2-40B4-BE49-F238E27FC236}">
                <a16:creationId xmlns:a16="http://schemas.microsoft.com/office/drawing/2014/main" id="{C66A6CD7-BA5E-40DA-A2B3-D0EE930E8367}"/>
              </a:ext>
            </a:extLst>
          </p:cNvPr>
          <p:cNvSpPr/>
          <p:nvPr/>
        </p:nvSpPr>
        <p:spPr>
          <a:xfrm>
            <a:off x="18413293" y="4769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b</a:t>
            </a:r>
          </a:p>
        </p:txBody>
      </p:sp>
    </p:spTree>
    <p:extLst>
      <p:ext uri="{BB962C8B-B14F-4D97-AF65-F5344CB8AC3E}">
        <p14:creationId xmlns:p14="http://schemas.microsoft.com/office/powerpoint/2010/main" val="28911494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0"/>
                                        </p:tgtEl>
                                        <p:attrNameLst>
                                          <p:attrName>style.visibility</p:attrName>
                                        </p:attrNameLst>
                                      </p:cBhvr>
                                      <p:to>
                                        <p:strVal val="visible"/>
                                      </p:to>
                                    </p:set>
                                    <p:anim calcmode="lin" valueType="num">
                                      <p:cBhvr additive="base">
                                        <p:cTn id="7" dur="1000" fill="hold"/>
                                        <p:tgtEl>
                                          <p:spTgt spid="140"/>
                                        </p:tgtEl>
                                        <p:attrNameLst>
                                          <p:attrName>ppt_x</p:attrName>
                                        </p:attrNameLst>
                                      </p:cBhvr>
                                      <p:tavLst>
                                        <p:tav tm="0">
                                          <p:val>
                                            <p:strVal val="1+#ppt_w/2"/>
                                          </p:val>
                                        </p:tav>
                                        <p:tav tm="100000">
                                          <p:val>
                                            <p:strVal val="#ppt_x"/>
                                          </p:val>
                                        </p:tav>
                                      </p:tavLst>
                                    </p:anim>
                                    <p:anim calcmode="lin" valueType="num">
                                      <p:cBhvr additive="base">
                                        <p:cTn id="8" dur="1000" fill="hold"/>
                                        <p:tgtEl>
                                          <p:spTgt spid="14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41"/>
                                        </p:tgtEl>
                                        <p:attrNameLst>
                                          <p:attrName>style.visibility</p:attrName>
                                        </p:attrNameLst>
                                      </p:cBhvr>
                                      <p:to>
                                        <p:strVal val="visible"/>
                                      </p:to>
                                    </p:set>
                                    <p:anim calcmode="lin" valueType="num">
                                      <p:cBhvr additive="base">
                                        <p:cTn id="11" dur="1000" fill="hold"/>
                                        <p:tgtEl>
                                          <p:spTgt spid="141"/>
                                        </p:tgtEl>
                                        <p:attrNameLst>
                                          <p:attrName>ppt_x</p:attrName>
                                        </p:attrNameLst>
                                      </p:cBhvr>
                                      <p:tavLst>
                                        <p:tav tm="0">
                                          <p:val>
                                            <p:strVal val="1+#ppt_w/2"/>
                                          </p:val>
                                        </p:tav>
                                        <p:tav tm="100000">
                                          <p:val>
                                            <p:strVal val="#ppt_x"/>
                                          </p:val>
                                        </p:tav>
                                      </p:tavLst>
                                    </p:anim>
                                    <p:anim calcmode="lin" valueType="num">
                                      <p:cBhvr additive="base">
                                        <p:cTn id="12" dur="1000" fill="hold"/>
                                        <p:tgtEl>
                                          <p:spTgt spid="14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1+#ppt_w/2"/>
                                          </p:val>
                                        </p:tav>
                                        <p:tav tm="100000">
                                          <p:val>
                                            <p:strVal val="#ppt_x"/>
                                          </p:val>
                                        </p:tav>
                                      </p:tavLst>
                                    </p:anim>
                                    <p:anim calcmode="lin" valueType="num">
                                      <p:cBhvr additive="base">
                                        <p:cTn id="16" dur="1000" fill="hold"/>
                                        <p:tgtEl>
                                          <p:spTgt spid="14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1" grpId="0" animBg="1"/>
      <p:bldP spid="142" grpId="0" animBg="1"/>
      <p:bldP spid="14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400"/>
            <a:ext cx="21259800"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80A057F9-AEF4-4D2E-9365-D37C170EBF4B}"/>
              </a:ext>
            </a:extLst>
          </p:cNvPr>
          <p:cNvSpPr txBox="1"/>
          <p:nvPr/>
        </p:nvSpPr>
        <p:spPr>
          <a:xfrm>
            <a:off x="3097647" y="2538594"/>
            <a:ext cx="7403633" cy="710963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solidFill>
                  <a:schemeClr val="bg1">
                    <a:lumMod val="95000"/>
                  </a:schemeClr>
                </a:solidFill>
                <a:effectLst/>
                <a:uLnTx/>
                <a:uFillTx/>
                <a:latin typeface="Century Gothic"/>
                <a:ea typeface="+mn-ea"/>
                <a:cs typeface="+mn-cs"/>
              </a:rPr>
              <a:t>Creating inspiring ideas and building brands that truly matter to people.</a:t>
            </a:r>
          </a:p>
        </p:txBody>
      </p:sp>
      <p:sp>
        <p:nvSpPr>
          <p:cNvPr id="40" name="TextBox 39">
            <a:extLst>
              <a:ext uri="{FF2B5EF4-FFF2-40B4-BE49-F238E27FC236}">
                <a16:creationId xmlns:a16="http://schemas.microsoft.com/office/drawing/2014/main" id="{C4AB90CA-6A1E-4097-A25D-38FACEA11D69}"/>
              </a:ext>
            </a:extLst>
          </p:cNvPr>
          <p:cNvSpPr txBox="1"/>
          <p:nvPr/>
        </p:nvSpPr>
        <p:spPr>
          <a:xfrm>
            <a:off x="3153106" y="10026820"/>
            <a:ext cx="7067550"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lumMod val="95000"/>
                  </a:schemeClr>
                </a:solidFill>
                <a:effectLst/>
                <a:uLnTx/>
                <a:uFillTx/>
                <a:latin typeface="Calibri"/>
                <a:ea typeface="+mn-ea"/>
                <a:cs typeface="+mn-cs"/>
              </a:rPr>
              <a:t>Fusce tincidunt eget ligula vitae hendrerit. Phasellus id ligula ut enim elementum bibendum eget eget magna. Fusce in magna diam. </a:t>
            </a:r>
          </a:p>
        </p:txBody>
      </p:sp>
      <p:sp>
        <p:nvSpPr>
          <p:cNvPr id="32" name="Arrow: Chevron 31">
            <a:extLst>
              <a:ext uri="{FF2B5EF4-FFF2-40B4-BE49-F238E27FC236}">
                <a16:creationId xmlns:a16="http://schemas.microsoft.com/office/drawing/2014/main" id="{EEDF4346-DBEC-403F-B34E-E56B24A4F0B6}"/>
              </a:ext>
            </a:extLst>
          </p:cNvPr>
          <p:cNvSpPr/>
          <p:nvPr/>
        </p:nvSpPr>
        <p:spPr>
          <a:xfrm flipH="1">
            <a:off x="9171141" y="1295400"/>
            <a:ext cx="19903196" cy="11049000"/>
          </a:xfrm>
          <a:prstGeom prst="chevron">
            <a:avLst>
              <a:gd name="adj" fmla="val 20498"/>
            </a:avLst>
          </a:prstGeom>
          <a:solidFill>
            <a:schemeClr val="accent1"/>
          </a:solidFill>
          <a:ln>
            <a:noFill/>
          </a:ln>
          <a:effectLst>
            <a:outerShdw blurRad="927100" dist="2260600" dir="10800000" sx="89000" sy="89000" algn="r" rotWithShape="0">
              <a:srgbClr val="000000">
                <a:alpha val="7098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11250952" y="1295400"/>
            <a:ext cx="19903196" cy="11049000"/>
          </a:xfrm>
          <a:prstGeom prst="chevron">
            <a:avLst>
              <a:gd name="adj" fmla="val 2049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36227408" y="1295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14372373" y="1295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20647530" y="1295400"/>
            <a:ext cx="5314950" cy="11049000"/>
          </a:xfrm>
          <a:prstGeom prst="chevron">
            <a:avLst>
              <a:gd name="adj" fmla="val 0"/>
            </a:avLst>
          </a:prstGeom>
          <a:solidFill>
            <a:schemeClr val="accent3"/>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5574280" y="1295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30912458" y="1295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A5F473B1-F65C-43A2-94A7-195AD7A349BE}"/>
              </a:ext>
            </a:extLst>
          </p:cNvPr>
          <p:cNvSpPr/>
          <p:nvPr/>
        </p:nvSpPr>
        <p:spPr>
          <a:xfrm>
            <a:off x="9020340" y="14331682"/>
            <a:ext cx="432297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https://unsplash.com/photos/eFQgJT6KlmU</a:t>
            </a:r>
          </a:p>
        </p:txBody>
      </p:sp>
      <p:sp>
        <p:nvSpPr>
          <p:cNvPr id="43" name="TextBox 42">
            <a:extLst>
              <a:ext uri="{FF2B5EF4-FFF2-40B4-BE49-F238E27FC236}">
                <a16:creationId xmlns:a16="http://schemas.microsoft.com/office/drawing/2014/main" id="{88FDACE1-D6D4-446E-9648-F2C7FDC59FDA}"/>
              </a:ext>
            </a:extLst>
          </p:cNvPr>
          <p:cNvSpPr txBox="1"/>
          <p:nvPr/>
        </p:nvSpPr>
        <p:spPr>
          <a:xfrm>
            <a:off x="-120840" y="13962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
        <p:nvSpPr>
          <p:cNvPr id="3" name="Picture Placeholder 2">
            <a:extLst>
              <a:ext uri="{FF2B5EF4-FFF2-40B4-BE49-F238E27FC236}">
                <a16:creationId xmlns:a16="http://schemas.microsoft.com/office/drawing/2014/main" id="{7B0FBC00-74E1-46D4-A552-3B6401AE4BD6}"/>
              </a:ext>
            </a:extLst>
          </p:cNvPr>
          <p:cNvSpPr>
            <a:spLocks noGrp="1"/>
          </p:cNvSpPr>
          <p:nvPr>
            <p:ph type="pic" sz="quarter" idx="13"/>
          </p:nvPr>
        </p:nvSpPr>
        <p:spPr/>
      </p:sp>
    </p:spTree>
    <p:extLst>
      <p:ext uri="{BB962C8B-B14F-4D97-AF65-F5344CB8AC3E}">
        <p14:creationId xmlns:p14="http://schemas.microsoft.com/office/powerpoint/2010/main" val="362472488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10000"/>
                                  </p:iterate>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1+#ppt_w/2"/>
                                          </p:val>
                                        </p:tav>
                                        <p:tav tm="100000">
                                          <p:val>
                                            <p:strVal val="#ppt_x"/>
                                          </p:val>
                                        </p:tav>
                                      </p:tavLst>
                                    </p:anim>
                                    <p:anim calcmode="lin" valueType="num">
                                      <p:cBhvr additive="base">
                                        <p:cTn id="8" dur="1500" fill="hold"/>
                                        <p:tgtEl>
                                          <p:spTgt spid="3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1" name="Graphic 450">
            <a:extLst>
              <a:ext uri="{FF2B5EF4-FFF2-40B4-BE49-F238E27FC236}">
                <a16:creationId xmlns:a16="http://schemas.microsoft.com/office/drawing/2014/main" id="{FD3E87AD-AE15-4247-9E26-C0FECFB2709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561157" y="1295400"/>
            <a:ext cx="125522" cy="11045952"/>
          </a:xfrm>
          <a:prstGeom prst="rect">
            <a:avLst/>
          </a:prstGeom>
        </p:spPr>
      </p:pic>
      <p:pic>
        <p:nvPicPr>
          <p:cNvPr id="452" name="Graphic 451">
            <a:extLst>
              <a:ext uri="{FF2B5EF4-FFF2-40B4-BE49-F238E27FC236}">
                <a16:creationId xmlns:a16="http://schemas.microsoft.com/office/drawing/2014/main" id="{3BCB1B21-2776-48A1-9DDB-5166EA5567E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2700496" y="1295400"/>
            <a:ext cx="125522" cy="11045952"/>
          </a:xfrm>
          <a:prstGeom prst="rect">
            <a:avLst/>
          </a:prstGeom>
        </p:spPr>
      </p:pic>
      <p:pic>
        <p:nvPicPr>
          <p:cNvPr id="453" name="Graphic 452">
            <a:extLst>
              <a:ext uri="{FF2B5EF4-FFF2-40B4-BE49-F238E27FC236}">
                <a16:creationId xmlns:a16="http://schemas.microsoft.com/office/drawing/2014/main" id="{0393762C-48C8-40CB-AE02-A60B94DCD70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071110" y="1295400"/>
            <a:ext cx="125522" cy="11045952"/>
          </a:xfrm>
          <a:prstGeom prst="rect">
            <a:avLst/>
          </a:prstGeom>
        </p:spPr>
      </p:pic>
      <p:pic>
        <p:nvPicPr>
          <p:cNvPr id="454" name="Graphic 453">
            <a:extLst>
              <a:ext uri="{FF2B5EF4-FFF2-40B4-BE49-F238E27FC236}">
                <a16:creationId xmlns:a16="http://schemas.microsoft.com/office/drawing/2014/main" id="{FB798520-ADE7-468B-80FC-64A548EE33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81063" y="1295400"/>
            <a:ext cx="125522" cy="11045952"/>
          </a:xfrm>
          <a:prstGeom prst="rect">
            <a:avLst/>
          </a:prstGeom>
        </p:spPr>
      </p:pic>
      <p:pic>
        <p:nvPicPr>
          <p:cNvPr id="455" name="Graphic 454">
            <a:extLst>
              <a:ext uri="{FF2B5EF4-FFF2-40B4-BE49-F238E27FC236}">
                <a16:creationId xmlns:a16="http://schemas.microsoft.com/office/drawing/2014/main" id="{D081E778-ADC6-485C-B88C-4453B177563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091016" y="1295400"/>
            <a:ext cx="125522" cy="11045952"/>
          </a:xfrm>
          <a:prstGeom prst="rect">
            <a:avLst/>
          </a:prstGeom>
        </p:spPr>
      </p:pic>
      <p:pic>
        <p:nvPicPr>
          <p:cNvPr id="456" name="Graphic 455">
            <a:extLst>
              <a:ext uri="{FF2B5EF4-FFF2-40B4-BE49-F238E27FC236}">
                <a16:creationId xmlns:a16="http://schemas.microsoft.com/office/drawing/2014/main" id="{6B9A65F2-D85D-434A-BD76-82F0A6B273B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600969" y="1295400"/>
            <a:ext cx="125522" cy="11045952"/>
          </a:xfrm>
          <a:prstGeom prst="rect">
            <a:avLst/>
          </a:prstGeom>
        </p:spPr>
      </p:pic>
      <p:pic>
        <p:nvPicPr>
          <p:cNvPr id="457" name="Graphic 456">
            <a:extLst>
              <a:ext uri="{FF2B5EF4-FFF2-40B4-BE49-F238E27FC236}">
                <a16:creationId xmlns:a16="http://schemas.microsoft.com/office/drawing/2014/main" id="{C5A313B2-F9F5-45AD-9EFE-460782DADD5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110922" y="1295400"/>
            <a:ext cx="125522" cy="11045952"/>
          </a:xfrm>
          <a:prstGeom prst="rect">
            <a:avLst/>
          </a:prstGeom>
        </p:spPr>
      </p:pic>
      <p:pic>
        <p:nvPicPr>
          <p:cNvPr id="458" name="Graphic 457">
            <a:extLst>
              <a:ext uri="{FF2B5EF4-FFF2-40B4-BE49-F238E27FC236}">
                <a16:creationId xmlns:a16="http://schemas.microsoft.com/office/drawing/2014/main" id="{FFF98DD9-A28F-43CC-A722-17861E2D256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620875" y="1295400"/>
            <a:ext cx="125522" cy="11045952"/>
          </a:xfrm>
          <a:prstGeom prst="rect">
            <a:avLst/>
          </a:prstGeom>
        </p:spPr>
      </p:pic>
      <p:pic>
        <p:nvPicPr>
          <p:cNvPr id="459" name="Graphic 458">
            <a:extLst>
              <a:ext uri="{FF2B5EF4-FFF2-40B4-BE49-F238E27FC236}">
                <a16:creationId xmlns:a16="http://schemas.microsoft.com/office/drawing/2014/main" id="{6AFA3156-4F54-47DF-AD47-2EA064149AA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2130828" y="1295400"/>
            <a:ext cx="125522" cy="11045952"/>
          </a:xfrm>
          <a:prstGeom prst="rect">
            <a:avLst/>
          </a:prstGeom>
        </p:spPr>
      </p:pic>
      <p:pic>
        <p:nvPicPr>
          <p:cNvPr id="460" name="Graphic 459">
            <a:extLst>
              <a:ext uri="{FF2B5EF4-FFF2-40B4-BE49-F238E27FC236}">
                <a16:creationId xmlns:a16="http://schemas.microsoft.com/office/drawing/2014/main" id="{B0CCEA36-9A96-4775-8283-509521CF9E1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640781" y="1295400"/>
            <a:ext cx="125522" cy="11045952"/>
          </a:xfrm>
          <a:prstGeom prst="rect">
            <a:avLst/>
          </a:prstGeom>
        </p:spPr>
      </p:pic>
      <p:pic>
        <p:nvPicPr>
          <p:cNvPr id="461" name="Graphic 460">
            <a:extLst>
              <a:ext uri="{FF2B5EF4-FFF2-40B4-BE49-F238E27FC236}">
                <a16:creationId xmlns:a16="http://schemas.microsoft.com/office/drawing/2014/main" id="{836F35FC-0EBA-492A-8E5E-46E4D4BD58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5150734" y="1295400"/>
            <a:ext cx="125522" cy="11045952"/>
          </a:xfrm>
          <a:prstGeom prst="rect">
            <a:avLst/>
          </a:prstGeom>
        </p:spPr>
      </p:pic>
      <p:pic>
        <p:nvPicPr>
          <p:cNvPr id="462" name="Graphic 461">
            <a:extLst>
              <a:ext uri="{FF2B5EF4-FFF2-40B4-BE49-F238E27FC236}">
                <a16:creationId xmlns:a16="http://schemas.microsoft.com/office/drawing/2014/main" id="{88664125-6354-4B9B-A988-072E7F6725B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660687" y="1295400"/>
            <a:ext cx="125522" cy="11045952"/>
          </a:xfrm>
          <a:prstGeom prst="rect">
            <a:avLst/>
          </a:prstGeom>
        </p:spPr>
      </p:pic>
      <p:pic>
        <p:nvPicPr>
          <p:cNvPr id="463" name="Graphic 462">
            <a:extLst>
              <a:ext uri="{FF2B5EF4-FFF2-40B4-BE49-F238E27FC236}">
                <a16:creationId xmlns:a16="http://schemas.microsoft.com/office/drawing/2014/main" id="{8C9C8C2F-2AE0-4F2C-9839-6A73ED3E0D5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8170640" y="1295400"/>
            <a:ext cx="125522" cy="11045952"/>
          </a:xfrm>
          <a:prstGeom prst="rect">
            <a:avLst/>
          </a:prstGeom>
        </p:spPr>
      </p:pic>
      <p:pic>
        <p:nvPicPr>
          <p:cNvPr id="464" name="Graphic 463">
            <a:extLst>
              <a:ext uri="{FF2B5EF4-FFF2-40B4-BE49-F238E27FC236}">
                <a16:creationId xmlns:a16="http://schemas.microsoft.com/office/drawing/2014/main" id="{B097C0A6-448F-4712-B45A-8D4F1323733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680593" y="1295400"/>
            <a:ext cx="125522" cy="11045952"/>
          </a:xfrm>
          <a:prstGeom prst="rect">
            <a:avLst/>
          </a:prstGeom>
        </p:spPr>
      </p:pic>
      <p:pic>
        <p:nvPicPr>
          <p:cNvPr id="465" name="Graphic 464">
            <a:extLst>
              <a:ext uri="{FF2B5EF4-FFF2-40B4-BE49-F238E27FC236}">
                <a16:creationId xmlns:a16="http://schemas.microsoft.com/office/drawing/2014/main" id="{F13BA15E-E142-4F93-8000-CF0F9A43DB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190546" y="1295400"/>
            <a:ext cx="125522" cy="11045952"/>
          </a:xfrm>
          <a:prstGeom prst="rect">
            <a:avLst/>
          </a:prstGeom>
        </p:spPr>
      </p:pic>
      <p:sp>
        <p:nvSpPr>
          <p:cNvPr id="466" name="TextBox 465">
            <a:extLst>
              <a:ext uri="{FF2B5EF4-FFF2-40B4-BE49-F238E27FC236}">
                <a16:creationId xmlns:a16="http://schemas.microsoft.com/office/drawing/2014/main" id="{2BE9592D-46EA-48D7-86A2-EC45509315D5}"/>
              </a:ext>
            </a:extLst>
          </p:cNvPr>
          <p:cNvSpPr txBox="1"/>
          <p:nvPr/>
        </p:nvSpPr>
        <p:spPr>
          <a:xfrm>
            <a:off x="4234891" y="4204342"/>
            <a:ext cx="7403633"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entury Gothic"/>
                <a:ea typeface="+mn-ea"/>
                <a:cs typeface="+mn-cs"/>
              </a:rPr>
              <a:t>Creating</a:t>
            </a:r>
          </a:p>
        </p:txBody>
      </p:sp>
      <p:sp>
        <p:nvSpPr>
          <p:cNvPr id="467" name="TextBox 466">
            <a:extLst>
              <a:ext uri="{FF2B5EF4-FFF2-40B4-BE49-F238E27FC236}">
                <a16:creationId xmlns:a16="http://schemas.microsoft.com/office/drawing/2014/main" id="{1CE9B3C2-CAEE-48AC-8686-5F9A7ECB19FA}"/>
              </a:ext>
            </a:extLst>
          </p:cNvPr>
          <p:cNvSpPr txBox="1"/>
          <p:nvPr/>
        </p:nvSpPr>
        <p:spPr>
          <a:xfrm>
            <a:off x="7445245" y="5750005"/>
            <a:ext cx="9496684"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INSPIRING</a:t>
            </a:r>
          </a:p>
        </p:txBody>
      </p:sp>
      <p:sp>
        <p:nvSpPr>
          <p:cNvPr id="468" name="TextBox 467">
            <a:extLst>
              <a:ext uri="{FF2B5EF4-FFF2-40B4-BE49-F238E27FC236}">
                <a16:creationId xmlns:a16="http://schemas.microsoft.com/office/drawing/2014/main" id="{BB67E0FA-A012-4F84-A73C-2B130F62C501}"/>
              </a:ext>
            </a:extLst>
          </p:cNvPr>
          <p:cNvSpPr txBox="1"/>
          <p:nvPr/>
        </p:nvSpPr>
        <p:spPr>
          <a:xfrm>
            <a:off x="16277540" y="7965996"/>
            <a:ext cx="2562254"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alibri"/>
                <a:ea typeface="+mn-ea"/>
                <a:cs typeface="+mn-cs"/>
              </a:rPr>
              <a:t>ideas</a:t>
            </a:r>
            <a:endParaRPr kumimoji="0" lang="en-US" sz="7600" b="1" i="0" u="none" strike="noStrike" kern="1200" cap="none" spc="0" normalizeH="0" baseline="0" noProof="0">
              <a:ln>
                <a:noFill/>
              </a:ln>
              <a:effectLst/>
              <a:uLnTx/>
              <a:uFillTx/>
              <a:latin typeface="Century Gothic"/>
              <a:ea typeface="+mn-ea"/>
              <a:cs typeface="+mn-cs"/>
            </a:endParaRPr>
          </a:p>
        </p:txBody>
      </p:sp>
      <p:cxnSp>
        <p:nvCxnSpPr>
          <p:cNvPr id="470" name="Straight Connector 469">
            <a:extLst>
              <a:ext uri="{FF2B5EF4-FFF2-40B4-BE49-F238E27FC236}">
                <a16:creationId xmlns:a16="http://schemas.microsoft.com/office/drawing/2014/main" id="{168E08A5-757D-4ACB-93B4-4A35AD8589ED}"/>
              </a:ext>
            </a:extLst>
          </p:cNvPr>
          <p:cNvCxnSpPr/>
          <p:nvPr/>
        </p:nvCxnSpPr>
        <p:spPr>
          <a:xfrm>
            <a:off x="3138055" y="2576945"/>
            <a:ext cx="1496290"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88AEEFA-0636-46D9-BF78-2DA1F2103FCE}"/>
              </a:ext>
            </a:extLst>
          </p:cNvPr>
          <p:cNvCxnSpPr/>
          <p:nvPr/>
        </p:nvCxnSpPr>
        <p:spPr>
          <a:xfrm flipV="1">
            <a:off x="4641273" y="2583873"/>
            <a:ext cx="1517072" cy="120534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4BCF29C-AD5E-4C89-9EF0-DF293E4E8611}"/>
              </a:ext>
            </a:extLst>
          </p:cNvPr>
          <p:cNvCxnSpPr/>
          <p:nvPr/>
        </p:nvCxnSpPr>
        <p:spPr>
          <a:xfrm flipH="1">
            <a:off x="3138055" y="3789218"/>
            <a:ext cx="1503218"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30A76E53-B85D-46BA-B5FE-508DBD1D3519}"/>
              </a:ext>
            </a:extLst>
          </p:cNvPr>
          <p:cNvCxnSpPr/>
          <p:nvPr/>
        </p:nvCxnSpPr>
        <p:spPr>
          <a:xfrm flipH="1">
            <a:off x="15213494" y="3782291"/>
            <a:ext cx="1509953" cy="6927"/>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08DE607B-EC4C-4BC2-92D0-F9C782D0B5C6}"/>
              </a:ext>
            </a:extLst>
          </p:cNvPr>
          <p:cNvCxnSpPr/>
          <p:nvPr/>
        </p:nvCxnSpPr>
        <p:spPr>
          <a:xfrm>
            <a:off x="16723447" y="3789218"/>
            <a:ext cx="0"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A96C711C-8FF8-4E15-BD88-A5F44B1C00E1}"/>
              </a:ext>
            </a:extLst>
          </p:cNvPr>
          <p:cNvCxnSpPr/>
          <p:nvPr/>
        </p:nvCxnSpPr>
        <p:spPr>
          <a:xfrm flipH="1" flipV="1">
            <a:off x="13703542" y="2576945"/>
            <a:ext cx="3019905"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C4DCAD5A-5C72-4FC5-A33C-C86B7F90AC5E}"/>
              </a:ext>
            </a:extLst>
          </p:cNvPr>
          <p:cNvCxnSpPr/>
          <p:nvPr/>
        </p:nvCxnSpPr>
        <p:spPr>
          <a:xfrm>
            <a:off x="16723447" y="3796145"/>
            <a:ext cx="1509954"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19EC762-D2A2-4E75-8FE9-B1109B433F0D}"/>
              </a:ext>
            </a:extLst>
          </p:cNvPr>
          <p:cNvCxnSpPr>
            <a:cxnSpLocks/>
          </p:cNvCxnSpPr>
          <p:nvPr/>
        </p:nvCxnSpPr>
        <p:spPr>
          <a:xfrm flipV="1">
            <a:off x="16723446" y="2570019"/>
            <a:ext cx="1509953" cy="1226126"/>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49842F0-EE8B-4DC1-B1D9-BBFEDDDF3A03}"/>
              </a:ext>
            </a:extLst>
          </p:cNvPr>
          <p:cNvCxnSpPr>
            <a:cxnSpLocks/>
          </p:cNvCxnSpPr>
          <p:nvPr/>
        </p:nvCxnSpPr>
        <p:spPr>
          <a:xfrm>
            <a:off x="6153776" y="8637198"/>
            <a:ext cx="1509954" cy="123567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9DE05BB-FAA9-4F5D-ABA1-8386F2BF45C1}"/>
              </a:ext>
            </a:extLst>
          </p:cNvPr>
          <p:cNvCxnSpPr>
            <a:cxnSpLocks/>
          </p:cNvCxnSpPr>
          <p:nvPr/>
        </p:nvCxnSpPr>
        <p:spPr>
          <a:xfrm>
            <a:off x="7663729" y="9851366"/>
            <a:ext cx="3019907"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381C84C9-C206-4A5B-BCF6-8A576C8F9123}"/>
              </a:ext>
            </a:extLst>
          </p:cNvPr>
          <p:cNvCxnSpPr>
            <a:cxnSpLocks/>
          </p:cNvCxnSpPr>
          <p:nvPr/>
        </p:nvCxnSpPr>
        <p:spPr>
          <a:xfrm flipH="1">
            <a:off x="6153776" y="9862118"/>
            <a:ext cx="1509955" cy="1201259"/>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CD424343-724A-4E07-B8C7-4CD5C5A865C0}"/>
              </a:ext>
            </a:extLst>
          </p:cNvPr>
          <p:cNvCxnSpPr>
            <a:cxnSpLocks/>
          </p:cNvCxnSpPr>
          <p:nvPr/>
        </p:nvCxnSpPr>
        <p:spPr>
          <a:xfrm flipV="1">
            <a:off x="10683636" y="9851366"/>
            <a:ext cx="1509951" cy="121201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BEC7359F-1A64-4630-9E2B-C370FC293DCE}"/>
              </a:ext>
            </a:extLst>
          </p:cNvPr>
          <p:cNvCxnSpPr/>
          <p:nvPr/>
        </p:nvCxnSpPr>
        <p:spPr>
          <a:xfrm>
            <a:off x="15213494" y="9851366"/>
            <a:ext cx="3019905"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8CE1665E-B0B9-4B2D-AAD3-8ED34041AD42}"/>
              </a:ext>
            </a:extLst>
          </p:cNvPr>
          <p:cNvCxnSpPr>
            <a:cxnSpLocks/>
          </p:cNvCxnSpPr>
          <p:nvPr/>
        </p:nvCxnSpPr>
        <p:spPr>
          <a:xfrm flipH="1">
            <a:off x="13703542" y="11052872"/>
            <a:ext cx="4529857" cy="122810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73F7488C-F4EB-4539-8A87-0B96698268AF}"/>
              </a:ext>
            </a:extLst>
          </p:cNvPr>
          <p:cNvCxnSpPr/>
          <p:nvPr/>
        </p:nvCxnSpPr>
        <p:spPr>
          <a:xfrm flipV="1">
            <a:off x="1623918" y="8637198"/>
            <a:ext cx="3017355" cy="122492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9D7BB2FA-6CE6-43B9-A07D-18B7195901B9}"/>
              </a:ext>
            </a:extLst>
          </p:cNvPr>
          <p:cNvCxnSpPr/>
          <p:nvPr/>
        </p:nvCxnSpPr>
        <p:spPr>
          <a:xfrm flipH="1">
            <a:off x="3133871" y="8637198"/>
            <a:ext cx="1507402" cy="2415674"/>
          </a:xfrm>
          <a:prstGeom prst="line">
            <a:avLst/>
          </a:prstGeom>
          <a:ln w="254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27469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1"/>
                                        </p:tgtEl>
                                        <p:attrNameLst>
                                          <p:attrName>style.visibility</p:attrName>
                                        </p:attrNameLst>
                                      </p:cBhvr>
                                      <p:to>
                                        <p:strVal val="visible"/>
                                      </p:to>
                                    </p:set>
                                    <p:anim calcmode="lin" valueType="num">
                                      <p:cBhvr additive="base">
                                        <p:cTn id="7" dur="1000" fill="hold"/>
                                        <p:tgtEl>
                                          <p:spTgt spid="451"/>
                                        </p:tgtEl>
                                        <p:attrNameLst>
                                          <p:attrName>ppt_x</p:attrName>
                                        </p:attrNameLst>
                                      </p:cBhvr>
                                      <p:tavLst>
                                        <p:tav tm="0">
                                          <p:val>
                                            <p:strVal val="#ppt_x"/>
                                          </p:val>
                                        </p:tav>
                                        <p:tav tm="100000">
                                          <p:val>
                                            <p:strVal val="#ppt_x"/>
                                          </p:val>
                                        </p:tav>
                                      </p:tavLst>
                                    </p:anim>
                                    <p:anim calcmode="lin" valueType="num">
                                      <p:cBhvr additive="base">
                                        <p:cTn id="8" dur="1000" fill="hold"/>
                                        <p:tgtEl>
                                          <p:spTgt spid="45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52"/>
                                        </p:tgtEl>
                                        <p:attrNameLst>
                                          <p:attrName>style.visibility</p:attrName>
                                        </p:attrNameLst>
                                      </p:cBhvr>
                                      <p:to>
                                        <p:strVal val="visible"/>
                                      </p:to>
                                    </p:set>
                                    <p:anim calcmode="lin" valueType="num">
                                      <p:cBhvr additive="base">
                                        <p:cTn id="11" dur="1000" fill="hold"/>
                                        <p:tgtEl>
                                          <p:spTgt spid="452"/>
                                        </p:tgtEl>
                                        <p:attrNameLst>
                                          <p:attrName>ppt_x</p:attrName>
                                        </p:attrNameLst>
                                      </p:cBhvr>
                                      <p:tavLst>
                                        <p:tav tm="0">
                                          <p:val>
                                            <p:strVal val="#ppt_x"/>
                                          </p:val>
                                        </p:tav>
                                        <p:tav tm="100000">
                                          <p:val>
                                            <p:strVal val="#ppt_x"/>
                                          </p:val>
                                        </p:tav>
                                      </p:tavLst>
                                    </p:anim>
                                    <p:anim calcmode="lin" valueType="num">
                                      <p:cBhvr additive="base">
                                        <p:cTn id="12" dur="1000" fill="hold"/>
                                        <p:tgtEl>
                                          <p:spTgt spid="45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53"/>
                                        </p:tgtEl>
                                        <p:attrNameLst>
                                          <p:attrName>style.visibility</p:attrName>
                                        </p:attrNameLst>
                                      </p:cBhvr>
                                      <p:to>
                                        <p:strVal val="visible"/>
                                      </p:to>
                                    </p:set>
                                    <p:anim calcmode="lin" valueType="num">
                                      <p:cBhvr additive="base">
                                        <p:cTn id="15" dur="1000" fill="hold"/>
                                        <p:tgtEl>
                                          <p:spTgt spid="453"/>
                                        </p:tgtEl>
                                        <p:attrNameLst>
                                          <p:attrName>ppt_x</p:attrName>
                                        </p:attrNameLst>
                                      </p:cBhvr>
                                      <p:tavLst>
                                        <p:tav tm="0">
                                          <p:val>
                                            <p:strVal val="#ppt_x"/>
                                          </p:val>
                                        </p:tav>
                                        <p:tav tm="100000">
                                          <p:val>
                                            <p:strVal val="#ppt_x"/>
                                          </p:val>
                                        </p:tav>
                                      </p:tavLst>
                                    </p:anim>
                                    <p:anim calcmode="lin" valueType="num">
                                      <p:cBhvr additive="base">
                                        <p:cTn id="16" dur="1000" fill="hold"/>
                                        <p:tgtEl>
                                          <p:spTgt spid="45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54"/>
                                        </p:tgtEl>
                                        <p:attrNameLst>
                                          <p:attrName>style.visibility</p:attrName>
                                        </p:attrNameLst>
                                      </p:cBhvr>
                                      <p:to>
                                        <p:strVal val="visible"/>
                                      </p:to>
                                    </p:set>
                                    <p:anim calcmode="lin" valueType="num">
                                      <p:cBhvr additive="base">
                                        <p:cTn id="19" dur="1000" fill="hold"/>
                                        <p:tgtEl>
                                          <p:spTgt spid="454"/>
                                        </p:tgtEl>
                                        <p:attrNameLst>
                                          <p:attrName>ppt_x</p:attrName>
                                        </p:attrNameLst>
                                      </p:cBhvr>
                                      <p:tavLst>
                                        <p:tav tm="0">
                                          <p:val>
                                            <p:strVal val="#ppt_x"/>
                                          </p:val>
                                        </p:tav>
                                        <p:tav tm="100000">
                                          <p:val>
                                            <p:strVal val="#ppt_x"/>
                                          </p:val>
                                        </p:tav>
                                      </p:tavLst>
                                    </p:anim>
                                    <p:anim calcmode="lin" valueType="num">
                                      <p:cBhvr additive="base">
                                        <p:cTn id="20" dur="1000" fill="hold"/>
                                        <p:tgtEl>
                                          <p:spTgt spid="45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55"/>
                                        </p:tgtEl>
                                        <p:attrNameLst>
                                          <p:attrName>style.visibility</p:attrName>
                                        </p:attrNameLst>
                                      </p:cBhvr>
                                      <p:to>
                                        <p:strVal val="visible"/>
                                      </p:to>
                                    </p:set>
                                    <p:anim calcmode="lin" valueType="num">
                                      <p:cBhvr additive="base">
                                        <p:cTn id="23" dur="1000" fill="hold"/>
                                        <p:tgtEl>
                                          <p:spTgt spid="455"/>
                                        </p:tgtEl>
                                        <p:attrNameLst>
                                          <p:attrName>ppt_x</p:attrName>
                                        </p:attrNameLst>
                                      </p:cBhvr>
                                      <p:tavLst>
                                        <p:tav tm="0">
                                          <p:val>
                                            <p:strVal val="#ppt_x"/>
                                          </p:val>
                                        </p:tav>
                                        <p:tav tm="100000">
                                          <p:val>
                                            <p:strVal val="#ppt_x"/>
                                          </p:val>
                                        </p:tav>
                                      </p:tavLst>
                                    </p:anim>
                                    <p:anim calcmode="lin" valueType="num">
                                      <p:cBhvr additive="base">
                                        <p:cTn id="24" dur="1000" fill="hold"/>
                                        <p:tgtEl>
                                          <p:spTgt spid="45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56"/>
                                        </p:tgtEl>
                                        <p:attrNameLst>
                                          <p:attrName>style.visibility</p:attrName>
                                        </p:attrNameLst>
                                      </p:cBhvr>
                                      <p:to>
                                        <p:strVal val="visible"/>
                                      </p:to>
                                    </p:set>
                                    <p:anim calcmode="lin" valueType="num">
                                      <p:cBhvr additive="base">
                                        <p:cTn id="27" dur="1000" fill="hold"/>
                                        <p:tgtEl>
                                          <p:spTgt spid="456"/>
                                        </p:tgtEl>
                                        <p:attrNameLst>
                                          <p:attrName>ppt_x</p:attrName>
                                        </p:attrNameLst>
                                      </p:cBhvr>
                                      <p:tavLst>
                                        <p:tav tm="0">
                                          <p:val>
                                            <p:strVal val="#ppt_x"/>
                                          </p:val>
                                        </p:tav>
                                        <p:tav tm="100000">
                                          <p:val>
                                            <p:strVal val="#ppt_x"/>
                                          </p:val>
                                        </p:tav>
                                      </p:tavLst>
                                    </p:anim>
                                    <p:anim calcmode="lin" valueType="num">
                                      <p:cBhvr additive="base">
                                        <p:cTn id="28" dur="1000" fill="hold"/>
                                        <p:tgtEl>
                                          <p:spTgt spid="456"/>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457"/>
                                        </p:tgtEl>
                                        <p:attrNameLst>
                                          <p:attrName>style.visibility</p:attrName>
                                        </p:attrNameLst>
                                      </p:cBhvr>
                                      <p:to>
                                        <p:strVal val="visible"/>
                                      </p:to>
                                    </p:set>
                                    <p:anim calcmode="lin" valueType="num">
                                      <p:cBhvr additive="base">
                                        <p:cTn id="31" dur="1000" fill="hold"/>
                                        <p:tgtEl>
                                          <p:spTgt spid="457"/>
                                        </p:tgtEl>
                                        <p:attrNameLst>
                                          <p:attrName>ppt_x</p:attrName>
                                        </p:attrNameLst>
                                      </p:cBhvr>
                                      <p:tavLst>
                                        <p:tav tm="0">
                                          <p:val>
                                            <p:strVal val="#ppt_x"/>
                                          </p:val>
                                        </p:tav>
                                        <p:tav tm="100000">
                                          <p:val>
                                            <p:strVal val="#ppt_x"/>
                                          </p:val>
                                        </p:tav>
                                      </p:tavLst>
                                    </p:anim>
                                    <p:anim calcmode="lin" valueType="num">
                                      <p:cBhvr additive="base">
                                        <p:cTn id="32" dur="1000" fill="hold"/>
                                        <p:tgtEl>
                                          <p:spTgt spid="457"/>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458"/>
                                        </p:tgtEl>
                                        <p:attrNameLst>
                                          <p:attrName>style.visibility</p:attrName>
                                        </p:attrNameLst>
                                      </p:cBhvr>
                                      <p:to>
                                        <p:strVal val="visible"/>
                                      </p:to>
                                    </p:set>
                                    <p:anim calcmode="lin" valueType="num">
                                      <p:cBhvr additive="base">
                                        <p:cTn id="35" dur="1000" fill="hold"/>
                                        <p:tgtEl>
                                          <p:spTgt spid="458"/>
                                        </p:tgtEl>
                                        <p:attrNameLst>
                                          <p:attrName>ppt_x</p:attrName>
                                        </p:attrNameLst>
                                      </p:cBhvr>
                                      <p:tavLst>
                                        <p:tav tm="0">
                                          <p:val>
                                            <p:strVal val="#ppt_x"/>
                                          </p:val>
                                        </p:tav>
                                        <p:tav tm="100000">
                                          <p:val>
                                            <p:strVal val="#ppt_x"/>
                                          </p:val>
                                        </p:tav>
                                      </p:tavLst>
                                    </p:anim>
                                    <p:anim calcmode="lin" valueType="num">
                                      <p:cBhvr additive="base">
                                        <p:cTn id="36" dur="1000" fill="hold"/>
                                        <p:tgtEl>
                                          <p:spTgt spid="458"/>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459"/>
                                        </p:tgtEl>
                                        <p:attrNameLst>
                                          <p:attrName>style.visibility</p:attrName>
                                        </p:attrNameLst>
                                      </p:cBhvr>
                                      <p:to>
                                        <p:strVal val="visible"/>
                                      </p:to>
                                    </p:set>
                                    <p:anim calcmode="lin" valueType="num">
                                      <p:cBhvr additive="base">
                                        <p:cTn id="39" dur="1000" fill="hold"/>
                                        <p:tgtEl>
                                          <p:spTgt spid="459"/>
                                        </p:tgtEl>
                                        <p:attrNameLst>
                                          <p:attrName>ppt_x</p:attrName>
                                        </p:attrNameLst>
                                      </p:cBhvr>
                                      <p:tavLst>
                                        <p:tav tm="0">
                                          <p:val>
                                            <p:strVal val="#ppt_x"/>
                                          </p:val>
                                        </p:tav>
                                        <p:tav tm="100000">
                                          <p:val>
                                            <p:strVal val="#ppt_x"/>
                                          </p:val>
                                        </p:tav>
                                      </p:tavLst>
                                    </p:anim>
                                    <p:anim calcmode="lin" valueType="num">
                                      <p:cBhvr additive="base">
                                        <p:cTn id="40" dur="1000" fill="hold"/>
                                        <p:tgtEl>
                                          <p:spTgt spid="45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900"/>
                                  </p:stCondLst>
                                  <p:childTnLst>
                                    <p:set>
                                      <p:cBhvr>
                                        <p:cTn id="42" dur="1" fill="hold">
                                          <p:stCondLst>
                                            <p:cond delay="0"/>
                                          </p:stCondLst>
                                        </p:cTn>
                                        <p:tgtEl>
                                          <p:spTgt spid="460"/>
                                        </p:tgtEl>
                                        <p:attrNameLst>
                                          <p:attrName>style.visibility</p:attrName>
                                        </p:attrNameLst>
                                      </p:cBhvr>
                                      <p:to>
                                        <p:strVal val="visible"/>
                                      </p:to>
                                    </p:set>
                                    <p:anim calcmode="lin" valueType="num">
                                      <p:cBhvr additive="base">
                                        <p:cTn id="43" dur="1000" fill="hold"/>
                                        <p:tgtEl>
                                          <p:spTgt spid="460"/>
                                        </p:tgtEl>
                                        <p:attrNameLst>
                                          <p:attrName>ppt_x</p:attrName>
                                        </p:attrNameLst>
                                      </p:cBhvr>
                                      <p:tavLst>
                                        <p:tav tm="0">
                                          <p:val>
                                            <p:strVal val="#ppt_x"/>
                                          </p:val>
                                        </p:tav>
                                        <p:tav tm="100000">
                                          <p:val>
                                            <p:strVal val="#ppt_x"/>
                                          </p:val>
                                        </p:tav>
                                      </p:tavLst>
                                    </p:anim>
                                    <p:anim calcmode="lin" valueType="num">
                                      <p:cBhvr additive="base">
                                        <p:cTn id="44" dur="1000" fill="hold"/>
                                        <p:tgtEl>
                                          <p:spTgt spid="460"/>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200"/>
                                  </p:stCondLst>
                                  <p:childTnLst>
                                    <p:set>
                                      <p:cBhvr>
                                        <p:cTn id="46" dur="1" fill="hold">
                                          <p:stCondLst>
                                            <p:cond delay="0"/>
                                          </p:stCondLst>
                                        </p:cTn>
                                        <p:tgtEl>
                                          <p:spTgt spid="461"/>
                                        </p:tgtEl>
                                        <p:attrNameLst>
                                          <p:attrName>style.visibility</p:attrName>
                                        </p:attrNameLst>
                                      </p:cBhvr>
                                      <p:to>
                                        <p:strVal val="visible"/>
                                      </p:to>
                                    </p:set>
                                    <p:anim calcmode="lin" valueType="num">
                                      <p:cBhvr additive="base">
                                        <p:cTn id="47" dur="1000" fill="hold"/>
                                        <p:tgtEl>
                                          <p:spTgt spid="461"/>
                                        </p:tgtEl>
                                        <p:attrNameLst>
                                          <p:attrName>ppt_x</p:attrName>
                                        </p:attrNameLst>
                                      </p:cBhvr>
                                      <p:tavLst>
                                        <p:tav tm="0">
                                          <p:val>
                                            <p:strVal val="#ppt_x"/>
                                          </p:val>
                                        </p:tav>
                                        <p:tav tm="100000">
                                          <p:val>
                                            <p:strVal val="#ppt_x"/>
                                          </p:val>
                                        </p:tav>
                                      </p:tavLst>
                                    </p:anim>
                                    <p:anim calcmode="lin" valueType="num">
                                      <p:cBhvr additive="base">
                                        <p:cTn id="48" dur="1000" fill="hold"/>
                                        <p:tgtEl>
                                          <p:spTgt spid="46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700"/>
                                  </p:stCondLst>
                                  <p:childTnLst>
                                    <p:set>
                                      <p:cBhvr>
                                        <p:cTn id="50" dur="1" fill="hold">
                                          <p:stCondLst>
                                            <p:cond delay="0"/>
                                          </p:stCondLst>
                                        </p:cTn>
                                        <p:tgtEl>
                                          <p:spTgt spid="462"/>
                                        </p:tgtEl>
                                        <p:attrNameLst>
                                          <p:attrName>style.visibility</p:attrName>
                                        </p:attrNameLst>
                                      </p:cBhvr>
                                      <p:to>
                                        <p:strVal val="visible"/>
                                      </p:to>
                                    </p:set>
                                    <p:anim calcmode="lin" valueType="num">
                                      <p:cBhvr additive="base">
                                        <p:cTn id="51" dur="1000" fill="hold"/>
                                        <p:tgtEl>
                                          <p:spTgt spid="462"/>
                                        </p:tgtEl>
                                        <p:attrNameLst>
                                          <p:attrName>ppt_x</p:attrName>
                                        </p:attrNameLst>
                                      </p:cBhvr>
                                      <p:tavLst>
                                        <p:tav tm="0">
                                          <p:val>
                                            <p:strVal val="#ppt_x"/>
                                          </p:val>
                                        </p:tav>
                                        <p:tav tm="100000">
                                          <p:val>
                                            <p:strVal val="#ppt_x"/>
                                          </p:val>
                                        </p:tav>
                                      </p:tavLst>
                                    </p:anim>
                                    <p:anim calcmode="lin" valueType="num">
                                      <p:cBhvr additive="base">
                                        <p:cTn id="52" dur="1000" fill="hold"/>
                                        <p:tgtEl>
                                          <p:spTgt spid="4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600"/>
                                  </p:stCondLst>
                                  <p:childTnLst>
                                    <p:set>
                                      <p:cBhvr>
                                        <p:cTn id="54" dur="1" fill="hold">
                                          <p:stCondLst>
                                            <p:cond delay="0"/>
                                          </p:stCondLst>
                                        </p:cTn>
                                        <p:tgtEl>
                                          <p:spTgt spid="463"/>
                                        </p:tgtEl>
                                        <p:attrNameLst>
                                          <p:attrName>style.visibility</p:attrName>
                                        </p:attrNameLst>
                                      </p:cBhvr>
                                      <p:to>
                                        <p:strVal val="visible"/>
                                      </p:to>
                                    </p:set>
                                    <p:anim calcmode="lin" valueType="num">
                                      <p:cBhvr additive="base">
                                        <p:cTn id="55" dur="1000" fill="hold"/>
                                        <p:tgtEl>
                                          <p:spTgt spid="463"/>
                                        </p:tgtEl>
                                        <p:attrNameLst>
                                          <p:attrName>ppt_x</p:attrName>
                                        </p:attrNameLst>
                                      </p:cBhvr>
                                      <p:tavLst>
                                        <p:tav tm="0">
                                          <p:val>
                                            <p:strVal val="#ppt_x"/>
                                          </p:val>
                                        </p:tav>
                                        <p:tav tm="100000">
                                          <p:val>
                                            <p:strVal val="#ppt_x"/>
                                          </p:val>
                                        </p:tav>
                                      </p:tavLst>
                                    </p:anim>
                                    <p:anim calcmode="lin" valueType="num">
                                      <p:cBhvr additive="base">
                                        <p:cTn id="56" dur="1000" fill="hold"/>
                                        <p:tgtEl>
                                          <p:spTgt spid="463"/>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464"/>
                                        </p:tgtEl>
                                        <p:attrNameLst>
                                          <p:attrName>style.visibility</p:attrName>
                                        </p:attrNameLst>
                                      </p:cBhvr>
                                      <p:to>
                                        <p:strVal val="visible"/>
                                      </p:to>
                                    </p:set>
                                    <p:anim calcmode="lin" valueType="num">
                                      <p:cBhvr additive="base">
                                        <p:cTn id="59" dur="1000" fill="hold"/>
                                        <p:tgtEl>
                                          <p:spTgt spid="464"/>
                                        </p:tgtEl>
                                        <p:attrNameLst>
                                          <p:attrName>ppt_x</p:attrName>
                                        </p:attrNameLst>
                                      </p:cBhvr>
                                      <p:tavLst>
                                        <p:tav tm="0">
                                          <p:val>
                                            <p:strVal val="#ppt_x"/>
                                          </p:val>
                                        </p:tav>
                                        <p:tav tm="100000">
                                          <p:val>
                                            <p:strVal val="#ppt_x"/>
                                          </p:val>
                                        </p:tav>
                                      </p:tavLst>
                                    </p:anim>
                                    <p:anim calcmode="lin" valueType="num">
                                      <p:cBhvr additive="base">
                                        <p:cTn id="60" dur="1000" fill="hold"/>
                                        <p:tgtEl>
                                          <p:spTgt spid="464"/>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465"/>
                                        </p:tgtEl>
                                        <p:attrNameLst>
                                          <p:attrName>style.visibility</p:attrName>
                                        </p:attrNameLst>
                                      </p:cBhvr>
                                      <p:to>
                                        <p:strVal val="visible"/>
                                      </p:to>
                                    </p:set>
                                    <p:anim calcmode="lin" valueType="num">
                                      <p:cBhvr additive="base">
                                        <p:cTn id="63" dur="2100" fill="hold"/>
                                        <p:tgtEl>
                                          <p:spTgt spid="465"/>
                                        </p:tgtEl>
                                        <p:attrNameLst>
                                          <p:attrName>ppt_x</p:attrName>
                                        </p:attrNameLst>
                                      </p:cBhvr>
                                      <p:tavLst>
                                        <p:tav tm="0">
                                          <p:val>
                                            <p:strVal val="#ppt_x"/>
                                          </p:val>
                                        </p:tav>
                                        <p:tav tm="100000">
                                          <p:val>
                                            <p:strVal val="#ppt_x"/>
                                          </p:val>
                                        </p:tav>
                                      </p:tavLst>
                                    </p:anim>
                                    <p:anim calcmode="lin" valueType="num">
                                      <p:cBhvr additive="base">
                                        <p:cTn id="64" dur="2100" fill="hold"/>
                                        <p:tgtEl>
                                          <p:spTgt spid="46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iterate type="wd">
                                    <p:tmPct val="10000"/>
                                  </p:iterate>
                                  <p:childTnLst>
                                    <p:set>
                                      <p:cBhvr>
                                        <p:cTn id="66" dur="1" fill="hold">
                                          <p:stCondLst>
                                            <p:cond delay="0"/>
                                          </p:stCondLst>
                                        </p:cTn>
                                        <p:tgtEl>
                                          <p:spTgt spid="466"/>
                                        </p:tgtEl>
                                        <p:attrNameLst>
                                          <p:attrName>style.visibility</p:attrName>
                                        </p:attrNameLst>
                                      </p:cBhvr>
                                      <p:to>
                                        <p:strVal val="visible"/>
                                      </p:to>
                                    </p:set>
                                    <p:anim calcmode="lin" valueType="num">
                                      <p:cBhvr additive="base">
                                        <p:cTn id="67" dur="1500" fill="hold"/>
                                        <p:tgtEl>
                                          <p:spTgt spid="466"/>
                                        </p:tgtEl>
                                        <p:attrNameLst>
                                          <p:attrName>ppt_x</p:attrName>
                                        </p:attrNameLst>
                                      </p:cBhvr>
                                      <p:tavLst>
                                        <p:tav tm="0">
                                          <p:val>
                                            <p:strVal val="#ppt_x"/>
                                          </p:val>
                                        </p:tav>
                                        <p:tav tm="100000">
                                          <p:val>
                                            <p:strVal val="#ppt_x"/>
                                          </p:val>
                                        </p:tav>
                                      </p:tavLst>
                                    </p:anim>
                                    <p:anim calcmode="lin" valueType="num">
                                      <p:cBhvr additive="base">
                                        <p:cTn id="68" dur="1500" fill="hold"/>
                                        <p:tgtEl>
                                          <p:spTgt spid="46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iterate type="wd">
                                    <p:tmPct val="10000"/>
                                  </p:iterate>
                                  <p:childTnLst>
                                    <p:set>
                                      <p:cBhvr>
                                        <p:cTn id="70" dur="1" fill="hold">
                                          <p:stCondLst>
                                            <p:cond delay="0"/>
                                          </p:stCondLst>
                                        </p:cTn>
                                        <p:tgtEl>
                                          <p:spTgt spid="467"/>
                                        </p:tgtEl>
                                        <p:attrNameLst>
                                          <p:attrName>style.visibility</p:attrName>
                                        </p:attrNameLst>
                                      </p:cBhvr>
                                      <p:to>
                                        <p:strVal val="visible"/>
                                      </p:to>
                                    </p:set>
                                    <p:anim calcmode="lin" valueType="num">
                                      <p:cBhvr additive="base">
                                        <p:cTn id="71" dur="1500" fill="hold"/>
                                        <p:tgtEl>
                                          <p:spTgt spid="467"/>
                                        </p:tgtEl>
                                        <p:attrNameLst>
                                          <p:attrName>ppt_x</p:attrName>
                                        </p:attrNameLst>
                                      </p:cBhvr>
                                      <p:tavLst>
                                        <p:tav tm="0">
                                          <p:val>
                                            <p:strVal val="#ppt_x"/>
                                          </p:val>
                                        </p:tav>
                                        <p:tav tm="100000">
                                          <p:val>
                                            <p:strVal val="#ppt_x"/>
                                          </p:val>
                                        </p:tav>
                                      </p:tavLst>
                                    </p:anim>
                                    <p:anim calcmode="lin" valueType="num">
                                      <p:cBhvr additive="base">
                                        <p:cTn id="72" dur="1500" fill="hold"/>
                                        <p:tgtEl>
                                          <p:spTgt spid="46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400"/>
                                  </p:stCondLst>
                                  <p:iterate type="wd">
                                    <p:tmPct val="10000"/>
                                  </p:iterate>
                                  <p:childTnLst>
                                    <p:set>
                                      <p:cBhvr>
                                        <p:cTn id="74" dur="1" fill="hold">
                                          <p:stCondLst>
                                            <p:cond delay="0"/>
                                          </p:stCondLst>
                                        </p:cTn>
                                        <p:tgtEl>
                                          <p:spTgt spid="468"/>
                                        </p:tgtEl>
                                        <p:attrNameLst>
                                          <p:attrName>style.visibility</p:attrName>
                                        </p:attrNameLst>
                                      </p:cBhvr>
                                      <p:to>
                                        <p:strVal val="visible"/>
                                      </p:to>
                                    </p:set>
                                    <p:anim calcmode="lin" valueType="num">
                                      <p:cBhvr additive="base">
                                        <p:cTn id="75" dur="1500" fill="hold"/>
                                        <p:tgtEl>
                                          <p:spTgt spid="468"/>
                                        </p:tgtEl>
                                        <p:attrNameLst>
                                          <p:attrName>ppt_x</p:attrName>
                                        </p:attrNameLst>
                                      </p:cBhvr>
                                      <p:tavLst>
                                        <p:tav tm="0">
                                          <p:val>
                                            <p:strVal val="#ppt_x"/>
                                          </p:val>
                                        </p:tav>
                                        <p:tav tm="100000">
                                          <p:val>
                                            <p:strVal val="#ppt_x"/>
                                          </p:val>
                                        </p:tav>
                                      </p:tavLst>
                                    </p:anim>
                                    <p:anim calcmode="lin" valueType="num">
                                      <p:cBhvr additive="base">
                                        <p:cTn id="76" dur="1500" fill="hold"/>
                                        <p:tgtEl>
                                          <p:spTgt spid="468"/>
                                        </p:tgtEl>
                                        <p:attrNameLst>
                                          <p:attrName>ppt_y</p:attrName>
                                        </p:attrNameLst>
                                      </p:cBhvr>
                                      <p:tavLst>
                                        <p:tav tm="0">
                                          <p:val>
                                            <p:strVal val="1+#ppt_h/2"/>
                                          </p:val>
                                        </p:tav>
                                        <p:tav tm="100000">
                                          <p:val>
                                            <p:strVal val="#ppt_y"/>
                                          </p:val>
                                        </p:tav>
                                      </p:tavLst>
                                    </p:anim>
                                  </p:childTnLst>
                                </p:cTn>
                              </p:par>
                              <p:par>
                                <p:cTn id="77" presetID="22" presetClass="entr" presetSubtype="2" fill="hold" nodeType="withEffect">
                                  <p:stCondLst>
                                    <p:cond delay="2100"/>
                                  </p:stCondLst>
                                  <p:childTnLst>
                                    <p:set>
                                      <p:cBhvr>
                                        <p:cTn id="78" dur="1" fill="hold">
                                          <p:stCondLst>
                                            <p:cond delay="0"/>
                                          </p:stCondLst>
                                        </p:cTn>
                                        <p:tgtEl>
                                          <p:spTgt spid="470"/>
                                        </p:tgtEl>
                                        <p:attrNameLst>
                                          <p:attrName>style.visibility</p:attrName>
                                        </p:attrNameLst>
                                      </p:cBhvr>
                                      <p:to>
                                        <p:strVal val="visible"/>
                                      </p:to>
                                    </p:set>
                                    <p:animEffect transition="in" filter="wipe(right)">
                                      <p:cBhvr>
                                        <p:cTn id="79" dur="1000"/>
                                        <p:tgtEl>
                                          <p:spTgt spid="470"/>
                                        </p:tgtEl>
                                      </p:cBhvr>
                                    </p:animEffect>
                                  </p:childTnLst>
                                </p:cTn>
                              </p:par>
                              <p:par>
                                <p:cTn id="80" presetID="22" presetClass="entr" presetSubtype="8" fill="hold" nodeType="withEffect">
                                  <p:stCondLst>
                                    <p:cond delay="2200"/>
                                  </p:stCondLst>
                                  <p:childTnLst>
                                    <p:set>
                                      <p:cBhvr>
                                        <p:cTn id="81" dur="1" fill="hold">
                                          <p:stCondLst>
                                            <p:cond delay="0"/>
                                          </p:stCondLst>
                                        </p:cTn>
                                        <p:tgtEl>
                                          <p:spTgt spid="472"/>
                                        </p:tgtEl>
                                        <p:attrNameLst>
                                          <p:attrName>style.visibility</p:attrName>
                                        </p:attrNameLst>
                                      </p:cBhvr>
                                      <p:to>
                                        <p:strVal val="visible"/>
                                      </p:to>
                                    </p:set>
                                    <p:animEffect transition="in" filter="wipe(left)">
                                      <p:cBhvr>
                                        <p:cTn id="82" dur="1000"/>
                                        <p:tgtEl>
                                          <p:spTgt spid="472"/>
                                        </p:tgtEl>
                                      </p:cBhvr>
                                    </p:animEffect>
                                  </p:childTnLst>
                                </p:cTn>
                              </p:par>
                              <p:par>
                                <p:cTn id="83" presetID="22" presetClass="entr" presetSubtype="2" fill="hold" nodeType="withEffect">
                                  <p:stCondLst>
                                    <p:cond delay="2300"/>
                                  </p:stCondLst>
                                  <p:childTnLst>
                                    <p:set>
                                      <p:cBhvr>
                                        <p:cTn id="84" dur="1" fill="hold">
                                          <p:stCondLst>
                                            <p:cond delay="0"/>
                                          </p:stCondLst>
                                        </p:cTn>
                                        <p:tgtEl>
                                          <p:spTgt spid="474"/>
                                        </p:tgtEl>
                                        <p:attrNameLst>
                                          <p:attrName>style.visibility</p:attrName>
                                        </p:attrNameLst>
                                      </p:cBhvr>
                                      <p:to>
                                        <p:strVal val="visible"/>
                                      </p:to>
                                    </p:set>
                                    <p:animEffect transition="in" filter="wipe(right)">
                                      <p:cBhvr>
                                        <p:cTn id="85" dur="1000"/>
                                        <p:tgtEl>
                                          <p:spTgt spid="474"/>
                                        </p:tgtEl>
                                      </p:cBhvr>
                                    </p:animEffect>
                                  </p:childTnLst>
                                </p:cTn>
                              </p:par>
                              <p:par>
                                <p:cTn id="86" presetID="22" presetClass="entr" presetSubtype="2" fill="hold" nodeType="withEffect">
                                  <p:stCondLst>
                                    <p:cond delay="2000"/>
                                  </p:stCondLst>
                                  <p:childTnLst>
                                    <p:set>
                                      <p:cBhvr>
                                        <p:cTn id="87" dur="1" fill="hold">
                                          <p:stCondLst>
                                            <p:cond delay="0"/>
                                          </p:stCondLst>
                                        </p:cTn>
                                        <p:tgtEl>
                                          <p:spTgt spid="509"/>
                                        </p:tgtEl>
                                        <p:attrNameLst>
                                          <p:attrName>style.visibility</p:attrName>
                                        </p:attrNameLst>
                                      </p:cBhvr>
                                      <p:to>
                                        <p:strVal val="visible"/>
                                      </p:to>
                                    </p:set>
                                    <p:animEffect transition="in" filter="wipe(right)">
                                      <p:cBhvr>
                                        <p:cTn id="88" dur="1000"/>
                                        <p:tgtEl>
                                          <p:spTgt spid="509"/>
                                        </p:tgtEl>
                                      </p:cBhvr>
                                    </p:animEffect>
                                  </p:childTnLst>
                                </p:cTn>
                              </p:par>
                              <p:par>
                                <p:cTn id="89" presetID="22" presetClass="entr" presetSubtype="1" fill="hold" nodeType="withEffect">
                                  <p:stCondLst>
                                    <p:cond delay="2500"/>
                                  </p:stCondLst>
                                  <p:childTnLst>
                                    <p:set>
                                      <p:cBhvr>
                                        <p:cTn id="90" dur="1" fill="hold">
                                          <p:stCondLst>
                                            <p:cond delay="0"/>
                                          </p:stCondLst>
                                        </p:cTn>
                                        <p:tgtEl>
                                          <p:spTgt spid="511"/>
                                        </p:tgtEl>
                                        <p:attrNameLst>
                                          <p:attrName>style.visibility</p:attrName>
                                        </p:attrNameLst>
                                      </p:cBhvr>
                                      <p:to>
                                        <p:strVal val="visible"/>
                                      </p:to>
                                    </p:set>
                                    <p:animEffect transition="in" filter="wipe(up)">
                                      <p:cBhvr>
                                        <p:cTn id="91" dur="1000"/>
                                        <p:tgtEl>
                                          <p:spTgt spid="511"/>
                                        </p:tgtEl>
                                      </p:cBhvr>
                                    </p:animEffect>
                                  </p:childTnLst>
                                </p:cTn>
                              </p:par>
                              <p:par>
                                <p:cTn id="92" presetID="22" presetClass="entr" presetSubtype="2" fill="hold" nodeType="withEffect">
                                  <p:stCondLst>
                                    <p:cond delay="2200"/>
                                  </p:stCondLst>
                                  <p:childTnLst>
                                    <p:set>
                                      <p:cBhvr>
                                        <p:cTn id="93" dur="1" fill="hold">
                                          <p:stCondLst>
                                            <p:cond delay="0"/>
                                          </p:stCondLst>
                                        </p:cTn>
                                        <p:tgtEl>
                                          <p:spTgt spid="476"/>
                                        </p:tgtEl>
                                        <p:attrNameLst>
                                          <p:attrName>style.visibility</p:attrName>
                                        </p:attrNameLst>
                                      </p:cBhvr>
                                      <p:to>
                                        <p:strVal val="visible"/>
                                      </p:to>
                                    </p:set>
                                    <p:animEffect transition="in" filter="wipe(right)">
                                      <p:cBhvr>
                                        <p:cTn id="94" dur="1000"/>
                                        <p:tgtEl>
                                          <p:spTgt spid="476"/>
                                        </p:tgtEl>
                                      </p:cBhvr>
                                    </p:animEffect>
                                  </p:childTnLst>
                                </p:cTn>
                              </p:par>
                              <p:par>
                                <p:cTn id="95" presetID="22" presetClass="entr" presetSubtype="1" fill="hold" nodeType="withEffect">
                                  <p:stCondLst>
                                    <p:cond delay="2700"/>
                                  </p:stCondLst>
                                  <p:childTnLst>
                                    <p:set>
                                      <p:cBhvr>
                                        <p:cTn id="96" dur="1" fill="hold">
                                          <p:stCondLst>
                                            <p:cond delay="0"/>
                                          </p:stCondLst>
                                        </p:cTn>
                                        <p:tgtEl>
                                          <p:spTgt spid="478"/>
                                        </p:tgtEl>
                                        <p:attrNameLst>
                                          <p:attrName>style.visibility</p:attrName>
                                        </p:attrNameLst>
                                      </p:cBhvr>
                                      <p:to>
                                        <p:strVal val="visible"/>
                                      </p:to>
                                    </p:set>
                                    <p:animEffect transition="in" filter="wipe(up)">
                                      <p:cBhvr>
                                        <p:cTn id="97" dur="1000"/>
                                        <p:tgtEl>
                                          <p:spTgt spid="478"/>
                                        </p:tgtEl>
                                      </p:cBhvr>
                                    </p:animEffect>
                                  </p:childTnLst>
                                </p:cTn>
                              </p:par>
                              <p:par>
                                <p:cTn id="98" presetID="22" presetClass="entr" presetSubtype="2" fill="hold" nodeType="withEffect">
                                  <p:stCondLst>
                                    <p:cond delay="2400"/>
                                  </p:stCondLst>
                                  <p:childTnLst>
                                    <p:set>
                                      <p:cBhvr>
                                        <p:cTn id="99" dur="1" fill="hold">
                                          <p:stCondLst>
                                            <p:cond delay="0"/>
                                          </p:stCondLst>
                                        </p:cTn>
                                        <p:tgtEl>
                                          <p:spTgt spid="480"/>
                                        </p:tgtEl>
                                        <p:attrNameLst>
                                          <p:attrName>style.visibility</p:attrName>
                                        </p:attrNameLst>
                                      </p:cBhvr>
                                      <p:to>
                                        <p:strVal val="visible"/>
                                      </p:to>
                                    </p:set>
                                    <p:animEffect transition="in" filter="wipe(right)">
                                      <p:cBhvr>
                                        <p:cTn id="100" dur="1000"/>
                                        <p:tgtEl>
                                          <p:spTgt spid="480"/>
                                        </p:tgtEl>
                                      </p:cBhvr>
                                    </p:animEffect>
                                  </p:childTnLst>
                                </p:cTn>
                              </p:par>
                              <p:par>
                                <p:cTn id="101" presetID="22" presetClass="entr" presetSubtype="8" fill="hold" nodeType="withEffect">
                                  <p:stCondLst>
                                    <p:cond delay="2900"/>
                                  </p:stCondLst>
                                  <p:childTnLst>
                                    <p:set>
                                      <p:cBhvr>
                                        <p:cTn id="102" dur="1" fill="hold">
                                          <p:stCondLst>
                                            <p:cond delay="0"/>
                                          </p:stCondLst>
                                        </p:cTn>
                                        <p:tgtEl>
                                          <p:spTgt spid="482"/>
                                        </p:tgtEl>
                                        <p:attrNameLst>
                                          <p:attrName>style.visibility</p:attrName>
                                        </p:attrNameLst>
                                      </p:cBhvr>
                                      <p:to>
                                        <p:strVal val="visible"/>
                                      </p:to>
                                    </p:set>
                                    <p:animEffect transition="in" filter="wipe(left)">
                                      <p:cBhvr>
                                        <p:cTn id="103" dur="1000"/>
                                        <p:tgtEl>
                                          <p:spTgt spid="482"/>
                                        </p:tgtEl>
                                      </p:cBhvr>
                                    </p:animEffect>
                                  </p:childTnLst>
                                </p:cTn>
                              </p:par>
                              <p:par>
                                <p:cTn id="104" presetID="22" presetClass="entr" presetSubtype="8" fill="hold" nodeType="withEffect">
                                  <p:stCondLst>
                                    <p:cond delay="2300"/>
                                  </p:stCondLst>
                                  <p:childTnLst>
                                    <p:set>
                                      <p:cBhvr>
                                        <p:cTn id="105" dur="1" fill="hold">
                                          <p:stCondLst>
                                            <p:cond delay="0"/>
                                          </p:stCondLst>
                                        </p:cTn>
                                        <p:tgtEl>
                                          <p:spTgt spid="484"/>
                                        </p:tgtEl>
                                        <p:attrNameLst>
                                          <p:attrName>style.visibility</p:attrName>
                                        </p:attrNameLst>
                                      </p:cBhvr>
                                      <p:to>
                                        <p:strVal val="visible"/>
                                      </p:to>
                                    </p:set>
                                    <p:animEffect transition="in" filter="wipe(left)">
                                      <p:cBhvr>
                                        <p:cTn id="106" dur="1000"/>
                                        <p:tgtEl>
                                          <p:spTgt spid="484"/>
                                        </p:tgtEl>
                                      </p:cBhvr>
                                    </p:animEffect>
                                  </p:childTnLst>
                                </p:cTn>
                              </p:par>
                              <p:par>
                                <p:cTn id="107" presetID="22" presetClass="entr" presetSubtype="2" fill="hold" nodeType="withEffect">
                                  <p:stCondLst>
                                    <p:cond delay="3100"/>
                                  </p:stCondLst>
                                  <p:childTnLst>
                                    <p:set>
                                      <p:cBhvr>
                                        <p:cTn id="108" dur="1" fill="hold">
                                          <p:stCondLst>
                                            <p:cond delay="0"/>
                                          </p:stCondLst>
                                        </p:cTn>
                                        <p:tgtEl>
                                          <p:spTgt spid="487"/>
                                        </p:tgtEl>
                                        <p:attrNameLst>
                                          <p:attrName>style.visibility</p:attrName>
                                        </p:attrNameLst>
                                      </p:cBhvr>
                                      <p:to>
                                        <p:strVal val="visible"/>
                                      </p:to>
                                    </p:set>
                                    <p:animEffect transition="in" filter="wipe(right)">
                                      <p:cBhvr>
                                        <p:cTn id="109" dur="1000"/>
                                        <p:tgtEl>
                                          <p:spTgt spid="487"/>
                                        </p:tgtEl>
                                      </p:cBhvr>
                                    </p:animEffect>
                                  </p:childTnLst>
                                </p:cTn>
                              </p:par>
                              <p:par>
                                <p:cTn id="110" presetID="22" presetClass="entr" presetSubtype="8" fill="hold" nodeType="withEffect">
                                  <p:stCondLst>
                                    <p:cond delay="2600"/>
                                  </p:stCondLst>
                                  <p:childTnLst>
                                    <p:set>
                                      <p:cBhvr>
                                        <p:cTn id="111" dur="1" fill="hold">
                                          <p:stCondLst>
                                            <p:cond delay="0"/>
                                          </p:stCondLst>
                                        </p:cTn>
                                        <p:tgtEl>
                                          <p:spTgt spid="489"/>
                                        </p:tgtEl>
                                        <p:attrNameLst>
                                          <p:attrName>style.visibility</p:attrName>
                                        </p:attrNameLst>
                                      </p:cBhvr>
                                      <p:to>
                                        <p:strVal val="visible"/>
                                      </p:to>
                                    </p:set>
                                    <p:animEffect transition="in" filter="wipe(left)">
                                      <p:cBhvr>
                                        <p:cTn id="112" dur="1000"/>
                                        <p:tgtEl>
                                          <p:spTgt spid="489"/>
                                        </p:tgtEl>
                                      </p:cBhvr>
                                    </p:animEffect>
                                  </p:childTnLst>
                                </p:cTn>
                              </p:par>
                              <p:par>
                                <p:cTn id="113" presetID="22" presetClass="entr" presetSubtype="2" fill="hold" nodeType="withEffect">
                                  <p:stCondLst>
                                    <p:cond delay="2700"/>
                                  </p:stCondLst>
                                  <p:childTnLst>
                                    <p:set>
                                      <p:cBhvr>
                                        <p:cTn id="114" dur="1" fill="hold">
                                          <p:stCondLst>
                                            <p:cond delay="0"/>
                                          </p:stCondLst>
                                        </p:cTn>
                                        <p:tgtEl>
                                          <p:spTgt spid="491"/>
                                        </p:tgtEl>
                                        <p:attrNameLst>
                                          <p:attrName>style.visibility</p:attrName>
                                        </p:attrNameLst>
                                      </p:cBhvr>
                                      <p:to>
                                        <p:strVal val="visible"/>
                                      </p:to>
                                    </p:set>
                                    <p:animEffect transition="in" filter="wipe(right)">
                                      <p:cBhvr>
                                        <p:cTn id="115" dur="1000"/>
                                        <p:tgtEl>
                                          <p:spTgt spid="491"/>
                                        </p:tgtEl>
                                      </p:cBhvr>
                                    </p:animEffect>
                                  </p:childTnLst>
                                </p:cTn>
                              </p:par>
                              <p:par>
                                <p:cTn id="116" presetID="22" presetClass="entr" presetSubtype="8" fill="hold" nodeType="withEffect">
                                  <p:stCondLst>
                                    <p:cond delay="2500"/>
                                  </p:stCondLst>
                                  <p:childTnLst>
                                    <p:set>
                                      <p:cBhvr>
                                        <p:cTn id="117" dur="1" fill="hold">
                                          <p:stCondLst>
                                            <p:cond delay="0"/>
                                          </p:stCondLst>
                                        </p:cTn>
                                        <p:tgtEl>
                                          <p:spTgt spid="497"/>
                                        </p:tgtEl>
                                        <p:attrNameLst>
                                          <p:attrName>style.visibility</p:attrName>
                                        </p:attrNameLst>
                                      </p:cBhvr>
                                      <p:to>
                                        <p:strVal val="visible"/>
                                      </p:to>
                                    </p:set>
                                    <p:animEffect transition="in" filter="wipe(left)">
                                      <p:cBhvr>
                                        <p:cTn id="118" dur="1000"/>
                                        <p:tgtEl>
                                          <p:spTgt spid="497"/>
                                        </p:tgtEl>
                                      </p:cBhvr>
                                    </p:animEffect>
                                  </p:childTnLst>
                                </p:cTn>
                              </p:par>
                              <p:par>
                                <p:cTn id="119" presetID="22" presetClass="entr" presetSubtype="2" fill="hold" nodeType="withEffect">
                                  <p:stCondLst>
                                    <p:cond delay="2900"/>
                                  </p:stCondLst>
                                  <p:childTnLst>
                                    <p:set>
                                      <p:cBhvr>
                                        <p:cTn id="120" dur="1" fill="hold">
                                          <p:stCondLst>
                                            <p:cond delay="0"/>
                                          </p:stCondLst>
                                        </p:cTn>
                                        <p:tgtEl>
                                          <p:spTgt spid="502"/>
                                        </p:tgtEl>
                                        <p:attrNameLst>
                                          <p:attrName>style.visibility</p:attrName>
                                        </p:attrNameLst>
                                      </p:cBhvr>
                                      <p:to>
                                        <p:strVal val="visible"/>
                                      </p:to>
                                    </p:set>
                                    <p:animEffect transition="in" filter="wipe(right)">
                                      <p:cBhvr>
                                        <p:cTn id="121" dur="1000"/>
                                        <p:tgtEl>
                                          <p:spTgt spid="502"/>
                                        </p:tgtEl>
                                      </p:cBhvr>
                                    </p:animEffect>
                                  </p:childTnLst>
                                </p:cTn>
                              </p:par>
                              <p:par>
                                <p:cTn id="122" presetID="22" presetClass="entr" presetSubtype="2" fill="hold" nodeType="withEffect">
                                  <p:stCondLst>
                                    <p:cond delay="3000"/>
                                  </p:stCondLst>
                                  <p:childTnLst>
                                    <p:set>
                                      <p:cBhvr>
                                        <p:cTn id="123" dur="1" fill="hold">
                                          <p:stCondLst>
                                            <p:cond delay="0"/>
                                          </p:stCondLst>
                                        </p:cTn>
                                        <p:tgtEl>
                                          <p:spTgt spid="504"/>
                                        </p:tgtEl>
                                        <p:attrNameLst>
                                          <p:attrName>style.visibility</p:attrName>
                                        </p:attrNameLst>
                                      </p:cBhvr>
                                      <p:to>
                                        <p:strVal val="visible"/>
                                      </p:to>
                                    </p:set>
                                    <p:animEffect transition="in" filter="wipe(right)">
                                      <p:cBhvr>
                                        <p:cTn id="124" dur="1000"/>
                                        <p:tgtEl>
                                          <p:spTgt spid="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 grpId="0"/>
      <p:bldP spid="467" grpId="0"/>
      <p:bldP spid="468" grpId="0"/>
    </p:bldLst>
  </p:timing>
</p:sld>
</file>

<file path=ppt/slides/slide1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451" name="Graphic 450">
            <a:extLst>
              <a:ext uri="{FF2B5EF4-FFF2-40B4-BE49-F238E27FC236}">
                <a16:creationId xmlns:a16="http://schemas.microsoft.com/office/drawing/2014/main" id="{FD3E87AD-AE15-4247-9E26-C0FECFB2709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61157" y="1295400"/>
            <a:ext cx="125522" cy="11045952"/>
          </a:xfrm>
          <a:prstGeom prst="rect">
            <a:avLst/>
          </a:prstGeom>
        </p:spPr>
      </p:pic>
      <p:pic>
        <p:nvPicPr>
          <p:cNvPr id="452" name="Graphic 451">
            <a:extLst>
              <a:ext uri="{FF2B5EF4-FFF2-40B4-BE49-F238E27FC236}">
                <a16:creationId xmlns:a16="http://schemas.microsoft.com/office/drawing/2014/main" id="{3BCB1B21-2776-48A1-9DDB-5166EA5567E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700496" y="1295400"/>
            <a:ext cx="125522" cy="11045952"/>
          </a:xfrm>
          <a:prstGeom prst="rect">
            <a:avLst/>
          </a:prstGeom>
        </p:spPr>
      </p:pic>
      <p:pic>
        <p:nvPicPr>
          <p:cNvPr id="453" name="Graphic 452">
            <a:extLst>
              <a:ext uri="{FF2B5EF4-FFF2-40B4-BE49-F238E27FC236}">
                <a16:creationId xmlns:a16="http://schemas.microsoft.com/office/drawing/2014/main" id="{0393762C-48C8-40CB-AE02-A60B94DCD70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071110" y="1295400"/>
            <a:ext cx="125522" cy="11045952"/>
          </a:xfrm>
          <a:prstGeom prst="rect">
            <a:avLst/>
          </a:prstGeom>
        </p:spPr>
      </p:pic>
      <p:pic>
        <p:nvPicPr>
          <p:cNvPr id="454" name="Graphic 453">
            <a:extLst>
              <a:ext uri="{FF2B5EF4-FFF2-40B4-BE49-F238E27FC236}">
                <a16:creationId xmlns:a16="http://schemas.microsoft.com/office/drawing/2014/main" id="{FB798520-ADE7-468B-80FC-64A548EE338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581063" y="1295400"/>
            <a:ext cx="125522" cy="11045952"/>
          </a:xfrm>
          <a:prstGeom prst="rect">
            <a:avLst/>
          </a:prstGeom>
        </p:spPr>
      </p:pic>
      <p:pic>
        <p:nvPicPr>
          <p:cNvPr id="455" name="Graphic 454">
            <a:extLst>
              <a:ext uri="{FF2B5EF4-FFF2-40B4-BE49-F238E27FC236}">
                <a16:creationId xmlns:a16="http://schemas.microsoft.com/office/drawing/2014/main" id="{D081E778-ADC6-485C-B88C-4453B177563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91016" y="1295400"/>
            <a:ext cx="125522" cy="11045952"/>
          </a:xfrm>
          <a:prstGeom prst="rect">
            <a:avLst/>
          </a:prstGeom>
        </p:spPr>
      </p:pic>
      <p:pic>
        <p:nvPicPr>
          <p:cNvPr id="456" name="Graphic 455">
            <a:extLst>
              <a:ext uri="{FF2B5EF4-FFF2-40B4-BE49-F238E27FC236}">
                <a16:creationId xmlns:a16="http://schemas.microsoft.com/office/drawing/2014/main" id="{6B9A65F2-D85D-434A-BD76-82F0A6B273B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00969" y="1295400"/>
            <a:ext cx="125522" cy="11045952"/>
          </a:xfrm>
          <a:prstGeom prst="rect">
            <a:avLst/>
          </a:prstGeom>
        </p:spPr>
      </p:pic>
      <p:pic>
        <p:nvPicPr>
          <p:cNvPr id="457" name="Graphic 456">
            <a:extLst>
              <a:ext uri="{FF2B5EF4-FFF2-40B4-BE49-F238E27FC236}">
                <a16:creationId xmlns:a16="http://schemas.microsoft.com/office/drawing/2014/main" id="{C5A313B2-F9F5-45AD-9EFE-460782DADD5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110922" y="1295400"/>
            <a:ext cx="125522" cy="11045952"/>
          </a:xfrm>
          <a:prstGeom prst="rect">
            <a:avLst/>
          </a:prstGeom>
        </p:spPr>
      </p:pic>
      <p:pic>
        <p:nvPicPr>
          <p:cNvPr id="458" name="Graphic 457">
            <a:extLst>
              <a:ext uri="{FF2B5EF4-FFF2-40B4-BE49-F238E27FC236}">
                <a16:creationId xmlns:a16="http://schemas.microsoft.com/office/drawing/2014/main" id="{FFF98DD9-A28F-43CC-A722-17861E2D256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620875" y="1295400"/>
            <a:ext cx="125522" cy="11045952"/>
          </a:xfrm>
          <a:prstGeom prst="rect">
            <a:avLst/>
          </a:prstGeom>
        </p:spPr>
      </p:pic>
      <p:pic>
        <p:nvPicPr>
          <p:cNvPr id="459" name="Graphic 458">
            <a:extLst>
              <a:ext uri="{FF2B5EF4-FFF2-40B4-BE49-F238E27FC236}">
                <a16:creationId xmlns:a16="http://schemas.microsoft.com/office/drawing/2014/main" id="{6AFA3156-4F54-47DF-AD47-2EA064149A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2130828" y="1295400"/>
            <a:ext cx="125522" cy="11045952"/>
          </a:xfrm>
          <a:prstGeom prst="rect">
            <a:avLst/>
          </a:prstGeom>
        </p:spPr>
      </p:pic>
      <p:pic>
        <p:nvPicPr>
          <p:cNvPr id="460" name="Graphic 459">
            <a:extLst>
              <a:ext uri="{FF2B5EF4-FFF2-40B4-BE49-F238E27FC236}">
                <a16:creationId xmlns:a16="http://schemas.microsoft.com/office/drawing/2014/main" id="{B0CCEA36-9A96-4775-8283-509521CF9E1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3640781" y="1295400"/>
            <a:ext cx="125522" cy="11045952"/>
          </a:xfrm>
          <a:prstGeom prst="rect">
            <a:avLst/>
          </a:prstGeom>
        </p:spPr>
      </p:pic>
      <p:pic>
        <p:nvPicPr>
          <p:cNvPr id="461" name="Graphic 460">
            <a:extLst>
              <a:ext uri="{FF2B5EF4-FFF2-40B4-BE49-F238E27FC236}">
                <a16:creationId xmlns:a16="http://schemas.microsoft.com/office/drawing/2014/main" id="{836F35FC-0EBA-492A-8E5E-46E4D4BD581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150734" y="1295400"/>
            <a:ext cx="125522" cy="11045952"/>
          </a:xfrm>
          <a:prstGeom prst="rect">
            <a:avLst/>
          </a:prstGeom>
        </p:spPr>
      </p:pic>
      <p:pic>
        <p:nvPicPr>
          <p:cNvPr id="462" name="Graphic 461">
            <a:extLst>
              <a:ext uri="{FF2B5EF4-FFF2-40B4-BE49-F238E27FC236}">
                <a16:creationId xmlns:a16="http://schemas.microsoft.com/office/drawing/2014/main" id="{88664125-6354-4B9B-A988-072E7F6725B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6660687" y="1295400"/>
            <a:ext cx="125522" cy="11045952"/>
          </a:xfrm>
          <a:prstGeom prst="rect">
            <a:avLst/>
          </a:prstGeom>
        </p:spPr>
      </p:pic>
      <p:pic>
        <p:nvPicPr>
          <p:cNvPr id="463" name="Graphic 462">
            <a:extLst>
              <a:ext uri="{FF2B5EF4-FFF2-40B4-BE49-F238E27FC236}">
                <a16:creationId xmlns:a16="http://schemas.microsoft.com/office/drawing/2014/main" id="{8C9C8C2F-2AE0-4F2C-9839-6A73ED3E0D5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8170640" y="1295400"/>
            <a:ext cx="125522" cy="11045952"/>
          </a:xfrm>
          <a:prstGeom prst="rect">
            <a:avLst/>
          </a:prstGeom>
        </p:spPr>
      </p:pic>
      <p:pic>
        <p:nvPicPr>
          <p:cNvPr id="464" name="Graphic 463">
            <a:extLst>
              <a:ext uri="{FF2B5EF4-FFF2-40B4-BE49-F238E27FC236}">
                <a16:creationId xmlns:a16="http://schemas.microsoft.com/office/drawing/2014/main" id="{B097C0A6-448F-4712-B45A-8D4F1323733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680593" y="1295400"/>
            <a:ext cx="125522" cy="11045952"/>
          </a:xfrm>
          <a:prstGeom prst="rect">
            <a:avLst/>
          </a:prstGeom>
        </p:spPr>
      </p:pic>
      <p:pic>
        <p:nvPicPr>
          <p:cNvPr id="465" name="Graphic 464">
            <a:extLst>
              <a:ext uri="{FF2B5EF4-FFF2-40B4-BE49-F238E27FC236}">
                <a16:creationId xmlns:a16="http://schemas.microsoft.com/office/drawing/2014/main" id="{F13BA15E-E142-4F93-8000-CF0F9A43DB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1190546" y="1295400"/>
            <a:ext cx="125522" cy="11045952"/>
          </a:xfrm>
          <a:prstGeom prst="rect">
            <a:avLst/>
          </a:prstGeom>
        </p:spPr>
      </p:pic>
      <p:sp>
        <p:nvSpPr>
          <p:cNvPr id="466" name="TextBox 465">
            <a:extLst>
              <a:ext uri="{FF2B5EF4-FFF2-40B4-BE49-F238E27FC236}">
                <a16:creationId xmlns:a16="http://schemas.microsoft.com/office/drawing/2014/main" id="{2BE9592D-46EA-48D7-86A2-EC45509315D5}"/>
              </a:ext>
            </a:extLst>
          </p:cNvPr>
          <p:cNvSpPr txBox="1"/>
          <p:nvPr/>
        </p:nvSpPr>
        <p:spPr>
          <a:xfrm>
            <a:off x="4234891" y="4204342"/>
            <a:ext cx="7403633"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entury Gothic"/>
                <a:ea typeface="+mn-ea"/>
                <a:cs typeface="+mn-cs"/>
              </a:rPr>
              <a:t>Creating</a:t>
            </a:r>
          </a:p>
        </p:txBody>
      </p:sp>
      <p:sp>
        <p:nvSpPr>
          <p:cNvPr id="467" name="TextBox 466">
            <a:extLst>
              <a:ext uri="{FF2B5EF4-FFF2-40B4-BE49-F238E27FC236}">
                <a16:creationId xmlns:a16="http://schemas.microsoft.com/office/drawing/2014/main" id="{1CE9B3C2-CAEE-48AC-8686-5F9A7ECB19FA}"/>
              </a:ext>
            </a:extLst>
          </p:cNvPr>
          <p:cNvSpPr txBox="1"/>
          <p:nvPr/>
        </p:nvSpPr>
        <p:spPr>
          <a:xfrm>
            <a:off x="7445245" y="5750005"/>
            <a:ext cx="9496684"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INSPIRING</a:t>
            </a:r>
          </a:p>
        </p:txBody>
      </p:sp>
      <p:sp>
        <p:nvSpPr>
          <p:cNvPr id="468" name="TextBox 467">
            <a:extLst>
              <a:ext uri="{FF2B5EF4-FFF2-40B4-BE49-F238E27FC236}">
                <a16:creationId xmlns:a16="http://schemas.microsoft.com/office/drawing/2014/main" id="{BB67E0FA-A012-4F84-A73C-2B130F62C501}"/>
              </a:ext>
            </a:extLst>
          </p:cNvPr>
          <p:cNvSpPr txBox="1"/>
          <p:nvPr/>
        </p:nvSpPr>
        <p:spPr>
          <a:xfrm>
            <a:off x="16277540" y="7965996"/>
            <a:ext cx="2562254"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alibri"/>
                <a:ea typeface="+mn-ea"/>
                <a:cs typeface="+mn-cs"/>
              </a:rPr>
              <a:t>ideas</a:t>
            </a:r>
            <a:endParaRPr kumimoji="0" lang="en-US" sz="7600" b="1" i="0" u="none" strike="noStrike" kern="1200" cap="none" spc="0" normalizeH="0" baseline="0" noProof="0">
              <a:ln>
                <a:noFill/>
              </a:ln>
              <a:effectLst/>
              <a:uLnTx/>
              <a:uFillTx/>
              <a:latin typeface="Century Gothic"/>
              <a:ea typeface="+mn-ea"/>
              <a:cs typeface="+mn-cs"/>
            </a:endParaRPr>
          </a:p>
        </p:txBody>
      </p:sp>
      <p:cxnSp>
        <p:nvCxnSpPr>
          <p:cNvPr id="470" name="Straight Connector 469">
            <a:extLst>
              <a:ext uri="{FF2B5EF4-FFF2-40B4-BE49-F238E27FC236}">
                <a16:creationId xmlns:a16="http://schemas.microsoft.com/office/drawing/2014/main" id="{168E08A5-757D-4ACB-93B4-4A35AD8589ED}"/>
              </a:ext>
            </a:extLst>
          </p:cNvPr>
          <p:cNvCxnSpPr/>
          <p:nvPr/>
        </p:nvCxnSpPr>
        <p:spPr>
          <a:xfrm>
            <a:off x="3138055" y="2576945"/>
            <a:ext cx="1496290"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88AEEFA-0636-46D9-BF78-2DA1F2103FCE}"/>
              </a:ext>
            </a:extLst>
          </p:cNvPr>
          <p:cNvCxnSpPr/>
          <p:nvPr/>
        </p:nvCxnSpPr>
        <p:spPr>
          <a:xfrm flipV="1">
            <a:off x="4641273" y="2583873"/>
            <a:ext cx="1517072" cy="120534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4BCF29C-AD5E-4C89-9EF0-DF293E4E8611}"/>
              </a:ext>
            </a:extLst>
          </p:cNvPr>
          <p:cNvCxnSpPr/>
          <p:nvPr/>
        </p:nvCxnSpPr>
        <p:spPr>
          <a:xfrm flipH="1">
            <a:off x="3138055" y="3789218"/>
            <a:ext cx="1503218"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30A76E53-B85D-46BA-B5FE-508DBD1D3519}"/>
              </a:ext>
            </a:extLst>
          </p:cNvPr>
          <p:cNvCxnSpPr/>
          <p:nvPr/>
        </p:nvCxnSpPr>
        <p:spPr>
          <a:xfrm flipH="1">
            <a:off x="15213494" y="3782291"/>
            <a:ext cx="1509953" cy="6927"/>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08DE607B-EC4C-4BC2-92D0-F9C782D0B5C6}"/>
              </a:ext>
            </a:extLst>
          </p:cNvPr>
          <p:cNvCxnSpPr/>
          <p:nvPr/>
        </p:nvCxnSpPr>
        <p:spPr>
          <a:xfrm>
            <a:off x="16723447" y="3789218"/>
            <a:ext cx="0"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A96C711C-8FF8-4E15-BD88-A5F44B1C00E1}"/>
              </a:ext>
            </a:extLst>
          </p:cNvPr>
          <p:cNvCxnSpPr/>
          <p:nvPr/>
        </p:nvCxnSpPr>
        <p:spPr>
          <a:xfrm flipH="1" flipV="1">
            <a:off x="13703542" y="2576945"/>
            <a:ext cx="3019905"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C4DCAD5A-5C72-4FC5-A33C-C86B7F90AC5E}"/>
              </a:ext>
            </a:extLst>
          </p:cNvPr>
          <p:cNvCxnSpPr/>
          <p:nvPr/>
        </p:nvCxnSpPr>
        <p:spPr>
          <a:xfrm>
            <a:off x="16723447" y="3796145"/>
            <a:ext cx="1509954"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19EC762-D2A2-4E75-8FE9-B1109B433F0D}"/>
              </a:ext>
            </a:extLst>
          </p:cNvPr>
          <p:cNvCxnSpPr>
            <a:cxnSpLocks/>
          </p:cNvCxnSpPr>
          <p:nvPr/>
        </p:nvCxnSpPr>
        <p:spPr>
          <a:xfrm flipV="1">
            <a:off x="16723446" y="2570019"/>
            <a:ext cx="1509953" cy="1226126"/>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49842F0-EE8B-4DC1-B1D9-BBFEDDDF3A03}"/>
              </a:ext>
            </a:extLst>
          </p:cNvPr>
          <p:cNvCxnSpPr>
            <a:cxnSpLocks/>
          </p:cNvCxnSpPr>
          <p:nvPr/>
        </p:nvCxnSpPr>
        <p:spPr>
          <a:xfrm>
            <a:off x="6153776" y="8637198"/>
            <a:ext cx="1509954" cy="123567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9DE05BB-FAA9-4F5D-ABA1-8386F2BF45C1}"/>
              </a:ext>
            </a:extLst>
          </p:cNvPr>
          <p:cNvCxnSpPr>
            <a:cxnSpLocks/>
          </p:cNvCxnSpPr>
          <p:nvPr/>
        </p:nvCxnSpPr>
        <p:spPr>
          <a:xfrm>
            <a:off x="7663729" y="9851366"/>
            <a:ext cx="3019907"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381C84C9-C206-4A5B-BCF6-8A576C8F9123}"/>
              </a:ext>
            </a:extLst>
          </p:cNvPr>
          <p:cNvCxnSpPr>
            <a:cxnSpLocks/>
          </p:cNvCxnSpPr>
          <p:nvPr/>
        </p:nvCxnSpPr>
        <p:spPr>
          <a:xfrm flipH="1">
            <a:off x="6153776" y="9862118"/>
            <a:ext cx="1509955" cy="1201259"/>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CD424343-724A-4E07-B8C7-4CD5C5A865C0}"/>
              </a:ext>
            </a:extLst>
          </p:cNvPr>
          <p:cNvCxnSpPr>
            <a:cxnSpLocks/>
          </p:cNvCxnSpPr>
          <p:nvPr/>
        </p:nvCxnSpPr>
        <p:spPr>
          <a:xfrm flipV="1">
            <a:off x="10683636" y="9851366"/>
            <a:ext cx="1509951" cy="121201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BEC7359F-1A64-4630-9E2B-C370FC293DCE}"/>
              </a:ext>
            </a:extLst>
          </p:cNvPr>
          <p:cNvCxnSpPr/>
          <p:nvPr/>
        </p:nvCxnSpPr>
        <p:spPr>
          <a:xfrm>
            <a:off x="15213494" y="9851366"/>
            <a:ext cx="3019905"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8CE1665E-B0B9-4B2D-AAD3-8ED34041AD42}"/>
              </a:ext>
            </a:extLst>
          </p:cNvPr>
          <p:cNvCxnSpPr>
            <a:cxnSpLocks/>
          </p:cNvCxnSpPr>
          <p:nvPr/>
        </p:nvCxnSpPr>
        <p:spPr>
          <a:xfrm flipH="1">
            <a:off x="13703542" y="11052872"/>
            <a:ext cx="4529857" cy="122810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73F7488C-F4EB-4539-8A87-0B96698268AF}"/>
              </a:ext>
            </a:extLst>
          </p:cNvPr>
          <p:cNvCxnSpPr/>
          <p:nvPr/>
        </p:nvCxnSpPr>
        <p:spPr>
          <a:xfrm flipV="1">
            <a:off x="1623918" y="8637198"/>
            <a:ext cx="3017355" cy="122492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9D7BB2FA-6CE6-43B9-A07D-18B7195901B9}"/>
              </a:ext>
            </a:extLst>
          </p:cNvPr>
          <p:cNvCxnSpPr/>
          <p:nvPr/>
        </p:nvCxnSpPr>
        <p:spPr>
          <a:xfrm flipH="1">
            <a:off x="3133871" y="8637198"/>
            <a:ext cx="1507402" cy="2415674"/>
          </a:xfrm>
          <a:prstGeom prst="line">
            <a:avLst/>
          </a:prstGeom>
          <a:ln w="254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1043591"/>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1"/>
                                        </p:tgtEl>
                                        <p:attrNameLst>
                                          <p:attrName>style.visibility</p:attrName>
                                        </p:attrNameLst>
                                      </p:cBhvr>
                                      <p:to>
                                        <p:strVal val="visible"/>
                                      </p:to>
                                    </p:set>
                                    <p:anim calcmode="lin" valueType="num">
                                      <p:cBhvr additive="base">
                                        <p:cTn id="7" dur="1000" fill="hold"/>
                                        <p:tgtEl>
                                          <p:spTgt spid="451"/>
                                        </p:tgtEl>
                                        <p:attrNameLst>
                                          <p:attrName>ppt_x</p:attrName>
                                        </p:attrNameLst>
                                      </p:cBhvr>
                                      <p:tavLst>
                                        <p:tav tm="0">
                                          <p:val>
                                            <p:strVal val="#ppt_x"/>
                                          </p:val>
                                        </p:tav>
                                        <p:tav tm="100000">
                                          <p:val>
                                            <p:strVal val="#ppt_x"/>
                                          </p:val>
                                        </p:tav>
                                      </p:tavLst>
                                    </p:anim>
                                    <p:anim calcmode="lin" valueType="num">
                                      <p:cBhvr additive="base">
                                        <p:cTn id="8" dur="1000" fill="hold"/>
                                        <p:tgtEl>
                                          <p:spTgt spid="45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52"/>
                                        </p:tgtEl>
                                        <p:attrNameLst>
                                          <p:attrName>style.visibility</p:attrName>
                                        </p:attrNameLst>
                                      </p:cBhvr>
                                      <p:to>
                                        <p:strVal val="visible"/>
                                      </p:to>
                                    </p:set>
                                    <p:anim calcmode="lin" valueType="num">
                                      <p:cBhvr additive="base">
                                        <p:cTn id="11" dur="1000" fill="hold"/>
                                        <p:tgtEl>
                                          <p:spTgt spid="452"/>
                                        </p:tgtEl>
                                        <p:attrNameLst>
                                          <p:attrName>ppt_x</p:attrName>
                                        </p:attrNameLst>
                                      </p:cBhvr>
                                      <p:tavLst>
                                        <p:tav tm="0">
                                          <p:val>
                                            <p:strVal val="#ppt_x"/>
                                          </p:val>
                                        </p:tav>
                                        <p:tav tm="100000">
                                          <p:val>
                                            <p:strVal val="#ppt_x"/>
                                          </p:val>
                                        </p:tav>
                                      </p:tavLst>
                                    </p:anim>
                                    <p:anim calcmode="lin" valueType="num">
                                      <p:cBhvr additive="base">
                                        <p:cTn id="12" dur="1000" fill="hold"/>
                                        <p:tgtEl>
                                          <p:spTgt spid="45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53"/>
                                        </p:tgtEl>
                                        <p:attrNameLst>
                                          <p:attrName>style.visibility</p:attrName>
                                        </p:attrNameLst>
                                      </p:cBhvr>
                                      <p:to>
                                        <p:strVal val="visible"/>
                                      </p:to>
                                    </p:set>
                                    <p:anim calcmode="lin" valueType="num">
                                      <p:cBhvr additive="base">
                                        <p:cTn id="15" dur="1000" fill="hold"/>
                                        <p:tgtEl>
                                          <p:spTgt spid="453"/>
                                        </p:tgtEl>
                                        <p:attrNameLst>
                                          <p:attrName>ppt_x</p:attrName>
                                        </p:attrNameLst>
                                      </p:cBhvr>
                                      <p:tavLst>
                                        <p:tav tm="0">
                                          <p:val>
                                            <p:strVal val="#ppt_x"/>
                                          </p:val>
                                        </p:tav>
                                        <p:tav tm="100000">
                                          <p:val>
                                            <p:strVal val="#ppt_x"/>
                                          </p:val>
                                        </p:tav>
                                      </p:tavLst>
                                    </p:anim>
                                    <p:anim calcmode="lin" valueType="num">
                                      <p:cBhvr additive="base">
                                        <p:cTn id="16" dur="1000" fill="hold"/>
                                        <p:tgtEl>
                                          <p:spTgt spid="45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54"/>
                                        </p:tgtEl>
                                        <p:attrNameLst>
                                          <p:attrName>style.visibility</p:attrName>
                                        </p:attrNameLst>
                                      </p:cBhvr>
                                      <p:to>
                                        <p:strVal val="visible"/>
                                      </p:to>
                                    </p:set>
                                    <p:anim calcmode="lin" valueType="num">
                                      <p:cBhvr additive="base">
                                        <p:cTn id="19" dur="1000" fill="hold"/>
                                        <p:tgtEl>
                                          <p:spTgt spid="454"/>
                                        </p:tgtEl>
                                        <p:attrNameLst>
                                          <p:attrName>ppt_x</p:attrName>
                                        </p:attrNameLst>
                                      </p:cBhvr>
                                      <p:tavLst>
                                        <p:tav tm="0">
                                          <p:val>
                                            <p:strVal val="#ppt_x"/>
                                          </p:val>
                                        </p:tav>
                                        <p:tav tm="100000">
                                          <p:val>
                                            <p:strVal val="#ppt_x"/>
                                          </p:val>
                                        </p:tav>
                                      </p:tavLst>
                                    </p:anim>
                                    <p:anim calcmode="lin" valueType="num">
                                      <p:cBhvr additive="base">
                                        <p:cTn id="20" dur="1000" fill="hold"/>
                                        <p:tgtEl>
                                          <p:spTgt spid="45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55"/>
                                        </p:tgtEl>
                                        <p:attrNameLst>
                                          <p:attrName>style.visibility</p:attrName>
                                        </p:attrNameLst>
                                      </p:cBhvr>
                                      <p:to>
                                        <p:strVal val="visible"/>
                                      </p:to>
                                    </p:set>
                                    <p:anim calcmode="lin" valueType="num">
                                      <p:cBhvr additive="base">
                                        <p:cTn id="23" dur="1000" fill="hold"/>
                                        <p:tgtEl>
                                          <p:spTgt spid="455"/>
                                        </p:tgtEl>
                                        <p:attrNameLst>
                                          <p:attrName>ppt_x</p:attrName>
                                        </p:attrNameLst>
                                      </p:cBhvr>
                                      <p:tavLst>
                                        <p:tav tm="0">
                                          <p:val>
                                            <p:strVal val="#ppt_x"/>
                                          </p:val>
                                        </p:tav>
                                        <p:tav tm="100000">
                                          <p:val>
                                            <p:strVal val="#ppt_x"/>
                                          </p:val>
                                        </p:tav>
                                      </p:tavLst>
                                    </p:anim>
                                    <p:anim calcmode="lin" valueType="num">
                                      <p:cBhvr additive="base">
                                        <p:cTn id="24" dur="1000" fill="hold"/>
                                        <p:tgtEl>
                                          <p:spTgt spid="45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56"/>
                                        </p:tgtEl>
                                        <p:attrNameLst>
                                          <p:attrName>style.visibility</p:attrName>
                                        </p:attrNameLst>
                                      </p:cBhvr>
                                      <p:to>
                                        <p:strVal val="visible"/>
                                      </p:to>
                                    </p:set>
                                    <p:anim calcmode="lin" valueType="num">
                                      <p:cBhvr additive="base">
                                        <p:cTn id="27" dur="1000" fill="hold"/>
                                        <p:tgtEl>
                                          <p:spTgt spid="456"/>
                                        </p:tgtEl>
                                        <p:attrNameLst>
                                          <p:attrName>ppt_x</p:attrName>
                                        </p:attrNameLst>
                                      </p:cBhvr>
                                      <p:tavLst>
                                        <p:tav tm="0">
                                          <p:val>
                                            <p:strVal val="#ppt_x"/>
                                          </p:val>
                                        </p:tav>
                                        <p:tav tm="100000">
                                          <p:val>
                                            <p:strVal val="#ppt_x"/>
                                          </p:val>
                                        </p:tav>
                                      </p:tavLst>
                                    </p:anim>
                                    <p:anim calcmode="lin" valueType="num">
                                      <p:cBhvr additive="base">
                                        <p:cTn id="28" dur="1000" fill="hold"/>
                                        <p:tgtEl>
                                          <p:spTgt spid="456"/>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457"/>
                                        </p:tgtEl>
                                        <p:attrNameLst>
                                          <p:attrName>style.visibility</p:attrName>
                                        </p:attrNameLst>
                                      </p:cBhvr>
                                      <p:to>
                                        <p:strVal val="visible"/>
                                      </p:to>
                                    </p:set>
                                    <p:anim calcmode="lin" valueType="num">
                                      <p:cBhvr additive="base">
                                        <p:cTn id="31" dur="1000" fill="hold"/>
                                        <p:tgtEl>
                                          <p:spTgt spid="457"/>
                                        </p:tgtEl>
                                        <p:attrNameLst>
                                          <p:attrName>ppt_x</p:attrName>
                                        </p:attrNameLst>
                                      </p:cBhvr>
                                      <p:tavLst>
                                        <p:tav tm="0">
                                          <p:val>
                                            <p:strVal val="#ppt_x"/>
                                          </p:val>
                                        </p:tav>
                                        <p:tav tm="100000">
                                          <p:val>
                                            <p:strVal val="#ppt_x"/>
                                          </p:val>
                                        </p:tav>
                                      </p:tavLst>
                                    </p:anim>
                                    <p:anim calcmode="lin" valueType="num">
                                      <p:cBhvr additive="base">
                                        <p:cTn id="32" dur="1000" fill="hold"/>
                                        <p:tgtEl>
                                          <p:spTgt spid="457"/>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458"/>
                                        </p:tgtEl>
                                        <p:attrNameLst>
                                          <p:attrName>style.visibility</p:attrName>
                                        </p:attrNameLst>
                                      </p:cBhvr>
                                      <p:to>
                                        <p:strVal val="visible"/>
                                      </p:to>
                                    </p:set>
                                    <p:anim calcmode="lin" valueType="num">
                                      <p:cBhvr additive="base">
                                        <p:cTn id="35" dur="1000" fill="hold"/>
                                        <p:tgtEl>
                                          <p:spTgt spid="458"/>
                                        </p:tgtEl>
                                        <p:attrNameLst>
                                          <p:attrName>ppt_x</p:attrName>
                                        </p:attrNameLst>
                                      </p:cBhvr>
                                      <p:tavLst>
                                        <p:tav tm="0">
                                          <p:val>
                                            <p:strVal val="#ppt_x"/>
                                          </p:val>
                                        </p:tav>
                                        <p:tav tm="100000">
                                          <p:val>
                                            <p:strVal val="#ppt_x"/>
                                          </p:val>
                                        </p:tav>
                                      </p:tavLst>
                                    </p:anim>
                                    <p:anim calcmode="lin" valueType="num">
                                      <p:cBhvr additive="base">
                                        <p:cTn id="36" dur="1000" fill="hold"/>
                                        <p:tgtEl>
                                          <p:spTgt spid="458"/>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459"/>
                                        </p:tgtEl>
                                        <p:attrNameLst>
                                          <p:attrName>style.visibility</p:attrName>
                                        </p:attrNameLst>
                                      </p:cBhvr>
                                      <p:to>
                                        <p:strVal val="visible"/>
                                      </p:to>
                                    </p:set>
                                    <p:anim calcmode="lin" valueType="num">
                                      <p:cBhvr additive="base">
                                        <p:cTn id="39" dur="1000" fill="hold"/>
                                        <p:tgtEl>
                                          <p:spTgt spid="459"/>
                                        </p:tgtEl>
                                        <p:attrNameLst>
                                          <p:attrName>ppt_x</p:attrName>
                                        </p:attrNameLst>
                                      </p:cBhvr>
                                      <p:tavLst>
                                        <p:tav tm="0">
                                          <p:val>
                                            <p:strVal val="#ppt_x"/>
                                          </p:val>
                                        </p:tav>
                                        <p:tav tm="100000">
                                          <p:val>
                                            <p:strVal val="#ppt_x"/>
                                          </p:val>
                                        </p:tav>
                                      </p:tavLst>
                                    </p:anim>
                                    <p:anim calcmode="lin" valueType="num">
                                      <p:cBhvr additive="base">
                                        <p:cTn id="40" dur="1000" fill="hold"/>
                                        <p:tgtEl>
                                          <p:spTgt spid="45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900"/>
                                  </p:stCondLst>
                                  <p:childTnLst>
                                    <p:set>
                                      <p:cBhvr>
                                        <p:cTn id="42" dur="1" fill="hold">
                                          <p:stCondLst>
                                            <p:cond delay="0"/>
                                          </p:stCondLst>
                                        </p:cTn>
                                        <p:tgtEl>
                                          <p:spTgt spid="460"/>
                                        </p:tgtEl>
                                        <p:attrNameLst>
                                          <p:attrName>style.visibility</p:attrName>
                                        </p:attrNameLst>
                                      </p:cBhvr>
                                      <p:to>
                                        <p:strVal val="visible"/>
                                      </p:to>
                                    </p:set>
                                    <p:anim calcmode="lin" valueType="num">
                                      <p:cBhvr additive="base">
                                        <p:cTn id="43" dur="1000" fill="hold"/>
                                        <p:tgtEl>
                                          <p:spTgt spid="460"/>
                                        </p:tgtEl>
                                        <p:attrNameLst>
                                          <p:attrName>ppt_x</p:attrName>
                                        </p:attrNameLst>
                                      </p:cBhvr>
                                      <p:tavLst>
                                        <p:tav tm="0">
                                          <p:val>
                                            <p:strVal val="#ppt_x"/>
                                          </p:val>
                                        </p:tav>
                                        <p:tav tm="100000">
                                          <p:val>
                                            <p:strVal val="#ppt_x"/>
                                          </p:val>
                                        </p:tav>
                                      </p:tavLst>
                                    </p:anim>
                                    <p:anim calcmode="lin" valueType="num">
                                      <p:cBhvr additive="base">
                                        <p:cTn id="44" dur="1000" fill="hold"/>
                                        <p:tgtEl>
                                          <p:spTgt spid="460"/>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200"/>
                                  </p:stCondLst>
                                  <p:childTnLst>
                                    <p:set>
                                      <p:cBhvr>
                                        <p:cTn id="46" dur="1" fill="hold">
                                          <p:stCondLst>
                                            <p:cond delay="0"/>
                                          </p:stCondLst>
                                        </p:cTn>
                                        <p:tgtEl>
                                          <p:spTgt spid="461"/>
                                        </p:tgtEl>
                                        <p:attrNameLst>
                                          <p:attrName>style.visibility</p:attrName>
                                        </p:attrNameLst>
                                      </p:cBhvr>
                                      <p:to>
                                        <p:strVal val="visible"/>
                                      </p:to>
                                    </p:set>
                                    <p:anim calcmode="lin" valueType="num">
                                      <p:cBhvr additive="base">
                                        <p:cTn id="47" dur="1000" fill="hold"/>
                                        <p:tgtEl>
                                          <p:spTgt spid="461"/>
                                        </p:tgtEl>
                                        <p:attrNameLst>
                                          <p:attrName>ppt_x</p:attrName>
                                        </p:attrNameLst>
                                      </p:cBhvr>
                                      <p:tavLst>
                                        <p:tav tm="0">
                                          <p:val>
                                            <p:strVal val="#ppt_x"/>
                                          </p:val>
                                        </p:tav>
                                        <p:tav tm="100000">
                                          <p:val>
                                            <p:strVal val="#ppt_x"/>
                                          </p:val>
                                        </p:tav>
                                      </p:tavLst>
                                    </p:anim>
                                    <p:anim calcmode="lin" valueType="num">
                                      <p:cBhvr additive="base">
                                        <p:cTn id="48" dur="1000" fill="hold"/>
                                        <p:tgtEl>
                                          <p:spTgt spid="46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700"/>
                                  </p:stCondLst>
                                  <p:childTnLst>
                                    <p:set>
                                      <p:cBhvr>
                                        <p:cTn id="50" dur="1" fill="hold">
                                          <p:stCondLst>
                                            <p:cond delay="0"/>
                                          </p:stCondLst>
                                        </p:cTn>
                                        <p:tgtEl>
                                          <p:spTgt spid="462"/>
                                        </p:tgtEl>
                                        <p:attrNameLst>
                                          <p:attrName>style.visibility</p:attrName>
                                        </p:attrNameLst>
                                      </p:cBhvr>
                                      <p:to>
                                        <p:strVal val="visible"/>
                                      </p:to>
                                    </p:set>
                                    <p:anim calcmode="lin" valueType="num">
                                      <p:cBhvr additive="base">
                                        <p:cTn id="51" dur="1000" fill="hold"/>
                                        <p:tgtEl>
                                          <p:spTgt spid="462"/>
                                        </p:tgtEl>
                                        <p:attrNameLst>
                                          <p:attrName>ppt_x</p:attrName>
                                        </p:attrNameLst>
                                      </p:cBhvr>
                                      <p:tavLst>
                                        <p:tav tm="0">
                                          <p:val>
                                            <p:strVal val="#ppt_x"/>
                                          </p:val>
                                        </p:tav>
                                        <p:tav tm="100000">
                                          <p:val>
                                            <p:strVal val="#ppt_x"/>
                                          </p:val>
                                        </p:tav>
                                      </p:tavLst>
                                    </p:anim>
                                    <p:anim calcmode="lin" valueType="num">
                                      <p:cBhvr additive="base">
                                        <p:cTn id="52" dur="1000" fill="hold"/>
                                        <p:tgtEl>
                                          <p:spTgt spid="4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600"/>
                                  </p:stCondLst>
                                  <p:childTnLst>
                                    <p:set>
                                      <p:cBhvr>
                                        <p:cTn id="54" dur="1" fill="hold">
                                          <p:stCondLst>
                                            <p:cond delay="0"/>
                                          </p:stCondLst>
                                        </p:cTn>
                                        <p:tgtEl>
                                          <p:spTgt spid="463"/>
                                        </p:tgtEl>
                                        <p:attrNameLst>
                                          <p:attrName>style.visibility</p:attrName>
                                        </p:attrNameLst>
                                      </p:cBhvr>
                                      <p:to>
                                        <p:strVal val="visible"/>
                                      </p:to>
                                    </p:set>
                                    <p:anim calcmode="lin" valueType="num">
                                      <p:cBhvr additive="base">
                                        <p:cTn id="55" dur="1000" fill="hold"/>
                                        <p:tgtEl>
                                          <p:spTgt spid="463"/>
                                        </p:tgtEl>
                                        <p:attrNameLst>
                                          <p:attrName>ppt_x</p:attrName>
                                        </p:attrNameLst>
                                      </p:cBhvr>
                                      <p:tavLst>
                                        <p:tav tm="0">
                                          <p:val>
                                            <p:strVal val="#ppt_x"/>
                                          </p:val>
                                        </p:tav>
                                        <p:tav tm="100000">
                                          <p:val>
                                            <p:strVal val="#ppt_x"/>
                                          </p:val>
                                        </p:tav>
                                      </p:tavLst>
                                    </p:anim>
                                    <p:anim calcmode="lin" valueType="num">
                                      <p:cBhvr additive="base">
                                        <p:cTn id="56" dur="1000" fill="hold"/>
                                        <p:tgtEl>
                                          <p:spTgt spid="463"/>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464"/>
                                        </p:tgtEl>
                                        <p:attrNameLst>
                                          <p:attrName>style.visibility</p:attrName>
                                        </p:attrNameLst>
                                      </p:cBhvr>
                                      <p:to>
                                        <p:strVal val="visible"/>
                                      </p:to>
                                    </p:set>
                                    <p:anim calcmode="lin" valueType="num">
                                      <p:cBhvr additive="base">
                                        <p:cTn id="59" dur="1000" fill="hold"/>
                                        <p:tgtEl>
                                          <p:spTgt spid="464"/>
                                        </p:tgtEl>
                                        <p:attrNameLst>
                                          <p:attrName>ppt_x</p:attrName>
                                        </p:attrNameLst>
                                      </p:cBhvr>
                                      <p:tavLst>
                                        <p:tav tm="0">
                                          <p:val>
                                            <p:strVal val="#ppt_x"/>
                                          </p:val>
                                        </p:tav>
                                        <p:tav tm="100000">
                                          <p:val>
                                            <p:strVal val="#ppt_x"/>
                                          </p:val>
                                        </p:tav>
                                      </p:tavLst>
                                    </p:anim>
                                    <p:anim calcmode="lin" valueType="num">
                                      <p:cBhvr additive="base">
                                        <p:cTn id="60" dur="1000" fill="hold"/>
                                        <p:tgtEl>
                                          <p:spTgt spid="464"/>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465"/>
                                        </p:tgtEl>
                                        <p:attrNameLst>
                                          <p:attrName>style.visibility</p:attrName>
                                        </p:attrNameLst>
                                      </p:cBhvr>
                                      <p:to>
                                        <p:strVal val="visible"/>
                                      </p:to>
                                    </p:set>
                                    <p:anim calcmode="lin" valueType="num">
                                      <p:cBhvr additive="base">
                                        <p:cTn id="63" dur="2100" fill="hold"/>
                                        <p:tgtEl>
                                          <p:spTgt spid="465"/>
                                        </p:tgtEl>
                                        <p:attrNameLst>
                                          <p:attrName>ppt_x</p:attrName>
                                        </p:attrNameLst>
                                      </p:cBhvr>
                                      <p:tavLst>
                                        <p:tav tm="0">
                                          <p:val>
                                            <p:strVal val="#ppt_x"/>
                                          </p:val>
                                        </p:tav>
                                        <p:tav tm="100000">
                                          <p:val>
                                            <p:strVal val="#ppt_x"/>
                                          </p:val>
                                        </p:tav>
                                      </p:tavLst>
                                    </p:anim>
                                    <p:anim calcmode="lin" valueType="num">
                                      <p:cBhvr additive="base">
                                        <p:cTn id="64" dur="2100" fill="hold"/>
                                        <p:tgtEl>
                                          <p:spTgt spid="46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iterate type="wd">
                                    <p:tmPct val="10000"/>
                                  </p:iterate>
                                  <p:childTnLst>
                                    <p:set>
                                      <p:cBhvr>
                                        <p:cTn id="66" dur="1" fill="hold">
                                          <p:stCondLst>
                                            <p:cond delay="0"/>
                                          </p:stCondLst>
                                        </p:cTn>
                                        <p:tgtEl>
                                          <p:spTgt spid="466"/>
                                        </p:tgtEl>
                                        <p:attrNameLst>
                                          <p:attrName>style.visibility</p:attrName>
                                        </p:attrNameLst>
                                      </p:cBhvr>
                                      <p:to>
                                        <p:strVal val="visible"/>
                                      </p:to>
                                    </p:set>
                                    <p:anim calcmode="lin" valueType="num">
                                      <p:cBhvr additive="base">
                                        <p:cTn id="67" dur="1500" fill="hold"/>
                                        <p:tgtEl>
                                          <p:spTgt spid="466"/>
                                        </p:tgtEl>
                                        <p:attrNameLst>
                                          <p:attrName>ppt_x</p:attrName>
                                        </p:attrNameLst>
                                      </p:cBhvr>
                                      <p:tavLst>
                                        <p:tav tm="0">
                                          <p:val>
                                            <p:strVal val="#ppt_x"/>
                                          </p:val>
                                        </p:tav>
                                        <p:tav tm="100000">
                                          <p:val>
                                            <p:strVal val="#ppt_x"/>
                                          </p:val>
                                        </p:tav>
                                      </p:tavLst>
                                    </p:anim>
                                    <p:anim calcmode="lin" valueType="num">
                                      <p:cBhvr additive="base">
                                        <p:cTn id="68" dur="1500" fill="hold"/>
                                        <p:tgtEl>
                                          <p:spTgt spid="46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iterate type="wd">
                                    <p:tmPct val="10000"/>
                                  </p:iterate>
                                  <p:childTnLst>
                                    <p:set>
                                      <p:cBhvr>
                                        <p:cTn id="70" dur="1" fill="hold">
                                          <p:stCondLst>
                                            <p:cond delay="0"/>
                                          </p:stCondLst>
                                        </p:cTn>
                                        <p:tgtEl>
                                          <p:spTgt spid="467"/>
                                        </p:tgtEl>
                                        <p:attrNameLst>
                                          <p:attrName>style.visibility</p:attrName>
                                        </p:attrNameLst>
                                      </p:cBhvr>
                                      <p:to>
                                        <p:strVal val="visible"/>
                                      </p:to>
                                    </p:set>
                                    <p:anim calcmode="lin" valueType="num">
                                      <p:cBhvr additive="base">
                                        <p:cTn id="71" dur="1500" fill="hold"/>
                                        <p:tgtEl>
                                          <p:spTgt spid="467"/>
                                        </p:tgtEl>
                                        <p:attrNameLst>
                                          <p:attrName>ppt_x</p:attrName>
                                        </p:attrNameLst>
                                      </p:cBhvr>
                                      <p:tavLst>
                                        <p:tav tm="0">
                                          <p:val>
                                            <p:strVal val="#ppt_x"/>
                                          </p:val>
                                        </p:tav>
                                        <p:tav tm="100000">
                                          <p:val>
                                            <p:strVal val="#ppt_x"/>
                                          </p:val>
                                        </p:tav>
                                      </p:tavLst>
                                    </p:anim>
                                    <p:anim calcmode="lin" valueType="num">
                                      <p:cBhvr additive="base">
                                        <p:cTn id="72" dur="1500" fill="hold"/>
                                        <p:tgtEl>
                                          <p:spTgt spid="46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400"/>
                                  </p:stCondLst>
                                  <p:iterate type="wd">
                                    <p:tmPct val="10000"/>
                                  </p:iterate>
                                  <p:childTnLst>
                                    <p:set>
                                      <p:cBhvr>
                                        <p:cTn id="74" dur="1" fill="hold">
                                          <p:stCondLst>
                                            <p:cond delay="0"/>
                                          </p:stCondLst>
                                        </p:cTn>
                                        <p:tgtEl>
                                          <p:spTgt spid="468"/>
                                        </p:tgtEl>
                                        <p:attrNameLst>
                                          <p:attrName>style.visibility</p:attrName>
                                        </p:attrNameLst>
                                      </p:cBhvr>
                                      <p:to>
                                        <p:strVal val="visible"/>
                                      </p:to>
                                    </p:set>
                                    <p:anim calcmode="lin" valueType="num">
                                      <p:cBhvr additive="base">
                                        <p:cTn id="75" dur="1500" fill="hold"/>
                                        <p:tgtEl>
                                          <p:spTgt spid="468"/>
                                        </p:tgtEl>
                                        <p:attrNameLst>
                                          <p:attrName>ppt_x</p:attrName>
                                        </p:attrNameLst>
                                      </p:cBhvr>
                                      <p:tavLst>
                                        <p:tav tm="0">
                                          <p:val>
                                            <p:strVal val="#ppt_x"/>
                                          </p:val>
                                        </p:tav>
                                        <p:tav tm="100000">
                                          <p:val>
                                            <p:strVal val="#ppt_x"/>
                                          </p:val>
                                        </p:tav>
                                      </p:tavLst>
                                    </p:anim>
                                    <p:anim calcmode="lin" valueType="num">
                                      <p:cBhvr additive="base">
                                        <p:cTn id="76" dur="1500" fill="hold"/>
                                        <p:tgtEl>
                                          <p:spTgt spid="468"/>
                                        </p:tgtEl>
                                        <p:attrNameLst>
                                          <p:attrName>ppt_y</p:attrName>
                                        </p:attrNameLst>
                                      </p:cBhvr>
                                      <p:tavLst>
                                        <p:tav tm="0">
                                          <p:val>
                                            <p:strVal val="1+#ppt_h/2"/>
                                          </p:val>
                                        </p:tav>
                                        <p:tav tm="100000">
                                          <p:val>
                                            <p:strVal val="#ppt_y"/>
                                          </p:val>
                                        </p:tav>
                                      </p:tavLst>
                                    </p:anim>
                                  </p:childTnLst>
                                </p:cTn>
                              </p:par>
                              <p:par>
                                <p:cTn id="77" presetID="22" presetClass="entr" presetSubtype="2" fill="hold" nodeType="withEffect">
                                  <p:stCondLst>
                                    <p:cond delay="2100"/>
                                  </p:stCondLst>
                                  <p:childTnLst>
                                    <p:set>
                                      <p:cBhvr>
                                        <p:cTn id="78" dur="1" fill="hold">
                                          <p:stCondLst>
                                            <p:cond delay="0"/>
                                          </p:stCondLst>
                                        </p:cTn>
                                        <p:tgtEl>
                                          <p:spTgt spid="470"/>
                                        </p:tgtEl>
                                        <p:attrNameLst>
                                          <p:attrName>style.visibility</p:attrName>
                                        </p:attrNameLst>
                                      </p:cBhvr>
                                      <p:to>
                                        <p:strVal val="visible"/>
                                      </p:to>
                                    </p:set>
                                    <p:animEffect transition="in" filter="wipe(right)">
                                      <p:cBhvr>
                                        <p:cTn id="79" dur="1000"/>
                                        <p:tgtEl>
                                          <p:spTgt spid="470"/>
                                        </p:tgtEl>
                                      </p:cBhvr>
                                    </p:animEffect>
                                  </p:childTnLst>
                                </p:cTn>
                              </p:par>
                              <p:par>
                                <p:cTn id="80" presetID="22" presetClass="entr" presetSubtype="8" fill="hold" nodeType="withEffect">
                                  <p:stCondLst>
                                    <p:cond delay="2200"/>
                                  </p:stCondLst>
                                  <p:childTnLst>
                                    <p:set>
                                      <p:cBhvr>
                                        <p:cTn id="81" dur="1" fill="hold">
                                          <p:stCondLst>
                                            <p:cond delay="0"/>
                                          </p:stCondLst>
                                        </p:cTn>
                                        <p:tgtEl>
                                          <p:spTgt spid="472"/>
                                        </p:tgtEl>
                                        <p:attrNameLst>
                                          <p:attrName>style.visibility</p:attrName>
                                        </p:attrNameLst>
                                      </p:cBhvr>
                                      <p:to>
                                        <p:strVal val="visible"/>
                                      </p:to>
                                    </p:set>
                                    <p:animEffect transition="in" filter="wipe(left)">
                                      <p:cBhvr>
                                        <p:cTn id="82" dur="1000"/>
                                        <p:tgtEl>
                                          <p:spTgt spid="472"/>
                                        </p:tgtEl>
                                      </p:cBhvr>
                                    </p:animEffect>
                                  </p:childTnLst>
                                </p:cTn>
                              </p:par>
                              <p:par>
                                <p:cTn id="83" presetID="22" presetClass="entr" presetSubtype="2" fill="hold" nodeType="withEffect">
                                  <p:stCondLst>
                                    <p:cond delay="2300"/>
                                  </p:stCondLst>
                                  <p:childTnLst>
                                    <p:set>
                                      <p:cBhvr>
                                        <p:cTn id="84" dur="1" fill="hold">
                                          <p:stCondLst>
                                            <p:cond delay="0"/>
                                          </p:stCondLst>
                                        </p:cTn>
                                        <p:tgtEl>
                                          <p:spTgt spid="474"/>
                                        </p:tgtEl>
                                        <p:attrNameLst>
                                          <p:attrName>style.visibility</p:attrName>
                                        </p:attrNameLst>
                                      </p:cBhvr>
                                      <p:to>
                                        <p:strVal val="visible"/>
                                      </p:to>
                                    </p:set>
                                    <p:animEffect transition="in" filter="wipe(right)">
                                      <p:cBhvr>
                                        <p:cTn id="85" dur="1000"/>
                                        <p:tgtEl>
                                          <p:spTgt spid="474"/>
                                        </p:tgtEl>
                                      </p:cBhvr>
                                    </p:animEffect>
                                  </p:childTnLst>
                                </p:cTn>
                              </p:par>
                              <p:par>
                                <p:cTn id="86" presetID="22" presetClass="entr" presetSubtype="2" fill="hold" nodeType="withEffect">
                                  <p:stCondLst>
                                    <p:cond delay="2000"/>
                                  </p:stCondLst>
                                  <p:childTnLst>
                                    <p:set>
                                      <p:cBhvr>
                                        <p:cTn id="87" dur="1" fill="hold">
                                          <p:stCondLst>
                                            <p:cond delay="0"/>
                                          </p:stCondLst>
                                        </p:cTn>
                                        <p:tgtEl>
                                          <p:spTgt spid="509"/>
                                        </p:tgtEl>
                                        <p:attrNameLst>
                                          <p:attrName>style.visibility</p:attrName>
                                        </p:attrNameLst>
                                      </p:cBhvr>
                                      <p:to>
                                        <p:strVal val="visible"/>
                                      </p:to>
                                    </p:set>
                                    <p:animEffect transition="in" filter="wipe(right)">
                                      <p:cBhvr>
                                        <p:cTn id="88" dur="1000"/>
                                        <p:tgtEl>
                                          <p:spTgt spid="509"/>
                                        </p:tgtEl>
                                      </p:cBhvr>
                                    </p:animEffect>
                                  </p:childTnLst>
                                </p:cTn>
                              </p:par>
                              <p:par>
                                <p:cTn id="89" presetID="22" presetClass="entr" presetSubtype="1" fill="hold" nodeType="withEffect">
                                  <p:stCondLst>
                                    <p:cond delay="2500"/>
                                  </p:stCondLst>
                                  <p:childTnLst>
                                    <p:set>
                                      <p:cBhvr>
                                        <p:cTn id="90" dur="1" fill="hold">
                                          <p:stCondLst>
                                            <p:cond delay="0"/>
                                          </p:stCondLst>
                                        </p:cTn>
                                        <p:tgtEl>
                                          <p:spTgt spid="511"/>
                                        </p:tgtEl>
                                        <p:attrNameLst>
                                          <p:attrName>style.visibility</p:attrName>
                                        </p:attrNameLst>
                                      </p:cBhvr>
                                      <p:to>
                                        <p:strVal val="visible"/>
                                      </p:to>
                                    </p:set>
                                    <p:animEffect transition="in" filter="wipe(up)">
                                      <p:cBhvr>
                                        <p:cTn id="91" dur="1000"/>
                                        <p:tgtEl>
                                          <p:spTgt spid="511"/>
                                        </p:tgtEl>
                                      </p:cBhvr>
                                    </p:animEffect>
                                  </p:childTnLst>
                                </p:cTn>
                              </p:par>
                              <p:par>
                                <p:cTn id="92" presetID="22" presetClass="entr" presetSubtype="2" fill="hold" nodeType="withEffect">
                                  <p:stCondLst>
                                    <p:cond delay="2200"/>
                                  </p:stCondLst>
                                  <p:childTnLst>
                                    <p:set>
                                      <p:cBhvr>
                                        <p:cTn id="93" dur="1" fill="hold">
                                          <p:stCondLst>
                                            <p:cond delay="0"/>
                                          </p:stCondLst>
                                        </p:cTn>
                                        <p:tgtEl>
                                          <p:spTgt spid="476"/>
                                        </p:tgtEl>
                                        <p:attrNameLst>
                                          <p:attrName>style.visibility</p:attrName>
                                        </p:attrNameLst>
                                      </p:cBhvr>
                                      <p:to>
                                        <p:strVal val="visible"/>
                                      </p:to>
                                    </p:set>
                                    <p:animEffect transition="in" filter="wipe(right)">
                                      <p:cBhvr>
                                        <p:cTn id="94" dur="1000"/>
                                        <p:tgtEl>
                                          <p:spTgt spid="476"/>
                                        </p:tgtEl>
                                      </p:cBhvr>
                                    </p:animEffect>
                                  </p:childTnLst>
                                </p:cTn>
                              </p:par>
                              <p:par>
                                <p:cTn id="95" presetID="22" presetClass="entr" presetSubtype="1" fill="hold" nodeType="withEffect">
                                  <p:stCondLst>
                                    <p:cond delay="2700"/>
                                  </p:stCondLst>
                                  <p:childTnLst>
                                    <p:set>
                                      <p:cBhvr>
                                        <p:cTn id="96" dur="1" fill="hold">
                                          <p:stCondLst>
                                            <p:cond delay="0"/>
                                          </p:stCondLst>
                                        </p:cTn>
                                        <p:tgtEl>
                                          <p:spTgt spid="478"/>
                                        </p:tgtEl>
                                        <p:attrNameLst>
                                          <p:attrName>style.visibility</p:attrName>
                                        </p:attrNameLst>
                                      </p:cBhvr>
                                      <p:to>
                                        <p:strVal val="visible"/>
                                      </p:to>
                                    </p:set>
                                    <p:animEffect transition="in" filter="wipe(up)">
                                      <p:cBhvr>
                                        <p:cTn id="97" dur="1000"/>
                                        <p:tgtEl>
                                          <p:spTgt spid="478"/>
                                        </p:tgtEl>
                                      </p:cBhvr>
                                    </p:animEffect>
                                  </p:childTnLst>
                                </p:cTn>
                              </p:par>
                              <p:par>
                                <p:cTn id="98" presetID="22" presetClass="entr" presetSubtype="2" fill="hold" nodeType="withEffect">
                                  <p:stCondLst>
                                    <p:cond delay="2400"/>
                                  </p:stCondLst>
                                  <p:childTnLst>
                                    <p:set>
                                      <p:cBhvr>
                                        <p:cTn id="99" dur="1" fill="hold">
                                          <p:stCondLst>
                                            <p:cond delay="0"/>
                                          </p:stCondLst>
                                        </p:cTn>
                                        <p:tgtEl>
                                          <p:spTgt spid="480"/>
                                        </p:tgtEl>
                                        <p:attrNameLst>
                                          <p:attrName>style.visibility</p:attrName>
                                        </p:attrNameLst>
                                      </p:cBhvr>
                                      <p:to>
                                        <p:strVal val="visible"/>
                                      </p:to>
                                    </p:set>
                                    <p:animEffect transition="in" filter="wipe(right)">
                                      <p:cBhvr>
                                        <p:cTn id="100" dur="1000"/>
                                        <p:tgtEl>
                                          <p:spTgt spid="480"/>
                                        </p:tgtEl>
                                      </p:cBhvr>
                                    </p:animEffect>
                                  </p:childTnLst>
                                </p:cTn>
                              </p:par>
                              <p:par>
                                <p:cTn id="101" presetID="22" presetClass="entr" presetSubtype="8" fill="hold" nodeType="withEffect">
                                  <p:stCondLst>
                                    <p:cond delay="2900"/>
                                  </p:stCondLst>
                                  <p:childTnLst>
                                    <p:set>
                                      <p:cBhvr>
                                        <p:cTn id="102" dur="1" fill="hold">
                                          <p:stCondLst>
                                            <p:cond delay="0"/>
                                          </p:stCondLst>
                                        </p:cTn>
                                        <p:tgtEl>
                                          <p:spTgt spid="482"/>
                                        </p:tgtEl>
                                        <p:attrNameLst>
                                          <p:attrName>style.visibility</p:attrName>
                                        </p:attrNameLst>
                                      </p:cBhvr>
                                      <p:to>
                                        <p:strVal val="visible"/>
                                      </p:to>
                                    </p:set>
                                    <p:animEffect transition="in" filter="wipe(left)">
                                      <p:cBhvr>
                                        <p:cTn id="103" dur="1000"/>
                                        <p:tgtEl>
                                          <p:spTgt spid="482"/>
                                        </p:tgtEl>
                                      </p:cBhvr>
                                    </p:animEffect>
                                  </p:childTnLst>
                                </p:cTn>
                              </p:par>
                              <p:par>
                                <p:cTn id="104" presetID="22" presetClass="entr" presetSubtype="8" fill="hold" nodeType="withEffect">
                                  <p:stCondLst>
                                    <p:cond delay="2300"/>
                                  </p:stCondLst>
                                  <p:childTnLst>
                                    <p:set>
                                      <p:cBhvr>
                                        <p:cTn id="105" dur="1" fill="hold">
                                          <p:stCondLst>
                                            <p:cond delay="0"/>
                                          </p:stCondLst>
                                        </p:cTn>
                                        <p:tgtEl>
                                          <p:spTgt spid="484"/>
                                        </p:tgtEl>
                                        <p:attrNameLst>
                                          <p:attrName>style.visibility</p:attrName>
                                        </p:attrNameLst>
                                      </p:cBhvr>
                                      <p:to>
                                        <p:strVal val="visible"/>
                                      </p:to>
                                    </p:set>
                                    <p:animEffect transition="in" filter="wipe(left)">
                                      <p:cBhvr>
                                        <p:cTn id="106" dur="1000"/>
                                        <p:tgtEl>
                                          <p:spTgt spid="484"/>
                                        </p:tgtEl>
                                      </p:cBhvr>
                                    </p:animEffect>
                                  </p:childTnLst>
                                </p:cTn>
                              </p:par>
                              <p:par>
                                <p:cTn id="107" presetID="22" presetClass="entr" presetSubtype="2" fill="hold" nodeType="withEffect">
                                  <p:stCondLst>
                                    <p:cond delay="3100"/>
                                  </p:stCondLst>
                                  <p:childTnLst>
                                    <p:set>
                                      <p:cBhvr>
                                        <p:cTn id="108" dur="1" fill="hold">
                                          <p:stCondLst>
                                            <p:cond delay="0"/>
                                          </p:stCondLst>
                                        </p:cTn>
                                        <p:tgtEl>
                                          <p:spTgt spid="487"/>
                                        </p:tgtEl>
                                        <p:attrNameLst>
                                          <p:attrName>style.visibility</p:attrName>
                                        </p:attrNameLst>
                                      </p:cBhvr>
                                      <p:to>
                                        <p:strVal val="visible"/>
                                      </p:to>
                                    </p:set>
                                    <p:animEffect transition="in" filter="wipe(right)">
                                      <p:cBhvr>
                                        <p:cTn id="109" dur="1000"/>
                                        <p:tgtEl>
                                          <p:spTgt spid="487"/>
                                        </p:tgtEl>
                                      </p:cBhvr>
                                    </p:animEffect>
                                  </p:childTnLst>
                                </p:cTn>
                              </p:par>
                              <p:par>
                                <p:cTn id="110" presetID="22" presetClass="entr" presetSubtype="8" fill="hold" nodeType="withEffect">
                                  <p:stCondLst>
                                    <p:cond delay="2600"/>
                                  </p:stCondLst>
                                  <p:childTnLst>
                                    <p:set>
                                      <p:cBhvr>
                                        <p:cTn id="111" dur="1" fill="hold">
                                          <p:stCondLst>
                                            <p:cond delay="0"/>
                                          </p:stCondLst>
                                        </p:cTn>
                                        <p:tgtEl>
                                          <p:spTgt spid="489"/>
                                        </p:tgtEl>
                                        <p:attrNameLst>
                                          <p:attrName>style.visibility</p:attrName>
                                        </p:attrNameLst>
                                      </p:cBhvr>
                                      <p:to>
                                        <p:strVal val="visible"/>
                                      </p:to>
                                    </p:set>
                                    <p:animEffect transition="in" filter="wipe(left)">
                                      <p:cBhvr>
                                        <p:cTn id="112" dur="1000"/>
                                        <p:tgtEl>
                                          <p:spTgt spid="489"/>
                                        </p:tgtEl>
                                      </p:cBhvr>
                                    </p:animEffect>
                                  </p:childTnLst>
                                </p:cTn>
                              </p:par>
                              <p:par>
                                <p:cTn id="113" presetID="22" presetClass="entr" presetSubtype="2" fill="hold" nodeType="withEffect">
                                  <p:stCondLst>
                                    <p:cond delay="2700"/>
                                  </p:stCondLst>
                                  <p:childTnLst>
                                    <p:set>
                                      <p:cBhvr>
                                        <p:cTn id="114" dur="1" fill="hold">
                                          <p:stCondLst>
                                            <p:cond delay="0"/>
                                          </p:stCondLst>
                                        </p:cTn>
                                        <p:tgtEl>
                                          <p:spTgt spid="491"/>
                                        </p:tgtEl>
                                        <p:attrNameLst>
                                          <p:attrName>style.visibility</p:attrName>
                                        </p:attrNameLst>
                                      </p:cBhvr>
                                      <p:to>
                                        <p:strVal val="visible"/>
                                      </p:to>
                                    </p:set>
                                    <p:animEffect transition="in" filter="wipe(right)">
                                      <p:cBhvr>
                                        <p:cTn id="115" dur="1000"/>
                                        <p:tgtEl>
                                          <p:spTgt spid="491"/>
                                        </p:tgtEl>
                                      </p:cBhvr>
                                    </p:animEffect>
                                  </p:childTnLst>
                                </p:cTn>
                              </p:par>
                              <p:par>
                                <p:cTn id="116" presetID="22" presetClass="entr" presetSubtype="8" fill="hold" nodeType="withEffect">
                                  <p:stCondLst>
                                    <p:cond delay="2500"/>
                                  </p:stCondLst>
                                  <p:childTnLst>
                                    <p:set>
                                      <p:cBhvr>
                                        <p:cTn id="117" dur="1" fill="hold">
                                          <p:stCondLst>
                                            <p:cond delay="0"/>
                                          </p:stCondLst>
                                        </p:cTn>
                                        <p:tgtEl>
                                          <p:spTgt spid="497"/>
                                        </p:tgtEl>
                                        <p:attrNameLst>
                                          <p:attrName>style.visibility</p:attrName>
                                        </p:attrNameLst>
                                      </p:cBhvr>
                                      <p:to>
                                        <p:strVal val="visible"/>
                                      </p:to>
                                    </p:set>
                                    <p:animEffect transition="in" filter="wipe(left)">
                                      <p:cBhvr>
                                        <p:cTn id="118" dur="1000"/>
                                        <p:tgtEl>
                                          <p:spTgt spid="497"/>
                                        </p:tgtEl>
                                      </p:cBhvr>
                                    </p:animEffect>
                                  </p:childTnLst>
                                </p:cTn>
                              </p:par>
                              <p:par>
                                <p:cTn id="119" presetID="22" presetClass="entr" presetSubtype="2" fill="hold" nodeType="withEffect">
                                  <p:stCondLst>
                                    <p:cond delay="2900"/>
                                  </p:stCondLst>
                                  <p:childTnLst>
                                    <p:set>
                                      <p:cBhvr>
                                        <p:cTn id="120" dur="1" fill="hold">
                                          <p:stCondLst>
                                            <p:cond delay="0"/>
                                          </p:stCondLst>
                                        </p:cTn>
                                        <p:tgtEl>
                                          <p:spTgt spid="502"/>
                                        </p:tgtEl>
                                        <p:attrNameLst>
                                          <p:attrName>style.visibility</p:attrName>
                                        </p:attrNameLst>
                                      </p:cBhvr>
                                      <p:to>
                                        <p:strVal val="visible"/>
                                      </p:to>
                                    </p:set>
                                    <p:animEffect transition="in" filter="wipe(right)">
                                      <p:cBhvr>
                                        <p:cTn id="121" dur="1000"/>
                                        <p:tgtEl>
                                          <p:spTgt spid="502"/>
                                        </p:tgtEl>
                                      </p:cBhvr>
                                    </p:animEffect>
                                  </p:childTnLst>
                                </p:cTn>
                              </p:par>
                              <p:par>
                                <p:cTn id="122" presetID="22" presetClass="entr" presetSubtype="2" fill="hold" nodeType="withEffect">
                                  <p:stCondLst>
                                    <p:cond delay="3000"/>
                                  </p:stCondLst>
                                  <p:childTnLst>
                                    <p:set>
                                      <p:cBhvr>
                                        <p:cTn id="123" dur="1" fill="hold">
                                          <p:stCondLst>
                                            <p:cond delay="0"/>
                                          </p:stCondLst>
                                        </p:cTn>
                                        <p:tgtEl>
                                          <p:spTgt spid="504"/>
                                        </p:tgtEl>
                                        <p:attrNameLst>
                                          <p:attrName>style.visibility</p:attrName>
                                        </p:attrNameLst>
                                      </p:cBhvr>
                                      <p:to>
                                        <p:strVal val="visible"/>
                                      </p:to>
                                    </p:set>
                                    <p:animEffect transition="in" filter="wipe(right)">
                                      <p:cBhvr>
                                        <p:cTn id="124" dur="1000"/>
                                        <p:tgtEl>
                                          <p:spTgt spid="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 grpId="0"/>
      <p:bldP spid="467" grpId="0"/>
      <p:bldP spid="468"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C3D7B1F8-D3A6-4809-A550-0633CD45FABE}"/>
              </a:ext>
            </a:extLst>
          </p:cNvPr>
          <p:cNvSpPr>
            <a:spLocks noEditPoints="1"/>
          </p:cNvSpPr>
          <p:nvPr/>
        </p:nvSpPr>
        <p:spPr bwMode="auto">
          <a:xfrm>
            <a:off x="8894762" y="3557588"/>
            <a:ext cx="6597650" cy="6600825"/>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7A9C8164-320D-48C7-A0F7-D1696BB87EFD}"/>
              </a:ext>
            </a:extLst>
          </p:cNvPr>
          <p:cNvSpPr>
            <a:spLocks noEditPoints="1"/>
          </p:cNvSpPr>
          <p:nvPr/>
        </p:nvSpPr>
        <p:spPr bwMode="auto">
          <a:xfrm>
            <a:off x="9009062" y="3665538"/>
            <a:ext cx="6369050" cy="6378575"/>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A392C95-40C2-449D-9AE7-AC994DD4B089}"/>
              </a:ext>
            </a:extLst>
          </p:cNvPr>
          <p:cNvSpPr>
            <a:spLocks noEditPoints="1"/>
          </p:cNvSpPr>
          <p:nvPr/>
        </p:nvSpPr>
        <p:spPr bwMode="auto">
          <a:xfrm>
            <a:off x="9123362" y="3783013"/>
            <a:ext cx="6143625" cy="6146800"/>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787703D4-3CC0-4039-AC7E-F0AC9E3CEF1B}"/>
              </a:ext>
            </a:extLst>
          </p:cNvPr>
          <p:cNvSpPr>
            <a:spLocks noEditPoints="1"/>
          </p:cNvSpPr>
          <p:nvPr/>
        </p:nvSpPr>
        <p:spPr bwMode="auto">
          <a:xfrm>
            <a:off x="9234487" y="3900488"/>
            <a:ext cx="5915025" cy="5915025"/>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BB1FF430-D241-4710-BD11-A750923701DF}"/>
              </a:ext>
            </a:extLst>
          </p:cNvPr>
          <p:cNvSpPr>
            <a:spLocks/>
          </p:cNvSpPr>
          <p:nvPr/>
        </p:nvSpPr>
        <p:spPr bwMode="auto">
          <a:xfrm>
            <a:off x="9339262" y="3995738"/>
            <a:ext cx="5721350" cy="5705475"/>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250BFA0E-E377-4251-95AD-25EB8729EA96}"/>
              </a:ext>
            </a:extLst>
          </p:cNvPr>
          <p:cNvSpPr>
            <a:spLocks noEditPoints="1"/>
          </p:cNvSpPr>
          <p:nvPr/>
        </p:nvSpPr>
        <p:spPr bwMode="auto">
          <a:xfrm>
            <a:off x="9466262" y="4122738"/>
            <a:ext cx="5454650" cy="5462588"/>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AD8F959F-211E-4D26-996F-1F73BF8C7298}"/>
              </a:ext>
            </a:extLst>
          </p:cNvPr>
          <p:cNvSpPr>
            <a:spLocks noEditPoints="1"/>
          </p:cNvSpPr>
          <p:nvPr/>
        </p:nvSpPr>
        <p:spPr bwMode="auto">
          <a:xfrm>
            <a:off x="9580562" y="4241801"/>
            <a:ext cx="5229225" cy="5229225"/>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9ED9CFE3-ACD7-4CAB-BAB3-0DF1E60EABD9}"/>
              </a:ext>
            </a:extLst>
          </p:cNvPr>
          <p:cNvSpPr>
            <a:spLocks noEditPoints="1"/>
          </p:cNvSpPr>
          <p:nvPr/>
        </p:nvSpPr>
        <p:spPr bwMode="auto">
          <a:xfrm>
            <a:off x="9699625" y="4362451"/>
            <a:ext cx="4995863" cy="4994275"/>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C5CEC1D-D1D4-4550-A78C-551284B22354}"/>
              </a:ext>
            </a:extLst>
          </p:cNvPr>
          <p:cNvSpPr>
            <a:spLocks noEditPoints="1"/>
          </p:cNvSpPr>
          <p:nvPr/>
        </p:nvSpPr>
        <p:spPr bwMode="auto">
          <a:xfrm>
            <a:off x="9813925" y="4473576"/>
            <a:ext cx="4762500" cy="476885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8F5E4C03-9CBD-45A3-B625-9F6B0A065CBF}"/>
              </a:ext>
            </a:extLst>
          </p:cNvPr>
          <p:cNvSpPr txBox="1"/>
          <p:nvPr/>
        </p:nvSpPr>
        <p:spPr>
          <a:xfrm>
            <a:off x="4665382" y="5926976"/>
            <a:ext cx="15056410"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outerShdw blurRad="292100" sx="102000" sy="102000" algn="ctr" rotWithShape="0">
                    <a:srgbClr val="377DFF">
                      <a:lumMod val="75000"/>
                      <a:alpha val="60000"/>
                    </a:srgbClr>
                  </a:outerShdw>
                </a:effectLst>
                <a:uLnTx/>
                <a:uFillTx/>
                <a:latin typeface="Century Gothic"/>
                <a:ea typeface="+mn-ea"/>
                <a:cs typeface="+mn-cs"/>
              </a:rPr>
              <a:t>DIGITAL ARMOR</a:t>
            </a:r>
          </a:p>
        </p:txBody>
      </p:sp>
      <p:sp>
        <p:nvSpPr>
          <p:cNvPr id="22" name="Isosceles Triangle 21">
            <a:extLst>
              <a:ext uri="{FF2B5EF4-FFF2-40B4-BE49-F238E27FC236}">
                <a16:creationId xmlns:a16="http://schemas.microsoft.com/office/drawing/2014/main" id="{7E4407C2-9513-4614-894C-808C0D6D6C9E}"/>
              </a:ext>
            </a:extLst>
          </p:cNvPr>
          <p:cNvSpPr/>
          <p:nvPr/>
        </p:nvSpPr>
        <p:spPr>
          <a:xfrm rot="3613037">
            <a:off x="1541588" y="7461209"/>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Isosceles Triangle 22">
            <a:extLst>
              <a:ext uri="{FF2B5EF4-FFF2-40B4-BE49-F238E27FC236}">
                <a16:creationId xmlns:a16="http://schemas.microsoft.com/office/drawing/2014/main" id="{80B1060E-861E-498F-83DD-2903921641C5}"/>
              </a:ext>
            </a:extLst>
          </p:cNvPr>
          <p:cNvSpPr/>
          <p:nvPr/>
        </p:nvSpPr>
        <p:spPr>
          <a:xfrm rot="4497915">
            <a:off x="-3308295" y="598876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Isosceles Triangle 23">
            <a:extLst>
              <a:ext uri="{FF2B5EF4-FFF2-40B4-BE49-F238E27FC236}">
                <a16:creationId xmlns:a16="http://schemas.microsoft.com/office/drawing/2014/main" id="{FF4AB709-683B-49A1-A6F1-117F4D90DFB7}"/>
              </a:ext>
            </a:extLst>
          </p:cNvPr>
          <p:cNvSpPr/>
          <p:nvPr/>
        </p:nvSpPr>
        <p:spPr>
          <a:xfrm rot="5400000">
            <a:off x="-1577175" y="160094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Isosceles Triangle 24">
            <a:extLst>
              <a:ext uri="{FF2B5EF4-FFF2-40B4-BE49-F238E27FC236}">
                <a16:creationId xmlns:a16="http://schemas.microsoft.com/office/drawing/2014/main" id="{3A9505B9-AE83-4654-B47F-261296BA1FAD}"/>
              </a:ext>
            </a:extLst>
          </p:cNvPr>
          <p:cNvSpPr/>
          <p:nvPr/>
        </p:nvSpPr>
        <p:spPr>
          <a:xfrm rot="6321745">
            <a:off x="430566" y="-134340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Isosceles Triangle 25">
            <a:extLst>
              <a:ext uri="{FF2B5EF4-FFF2-40B4-BE49-F238E27FC236}">
                <a16:creationId xmlns:a16="http://schemas.microsoft.com/office/drawing/2014/main" id="{57E8BEB9-A8E9-4925-A538-C003A58206BE}"/>
              </a:ext>
            </a:extLst>
          </p:cNvPr>
          <p:cNvSpPr/>
          <p:nvPr/>
        </p:nvSpPr>
        <p:spPr>
          <a:xfrm rot="7230427">
            <a:off x="-506840" y="-5027278"/>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Isosceles Triangle 26">
            <a:extLst>
              <a:ext uri="{FF2B5EF4-FFF2-40B4-BE49-F238E27FC236}">
                <a16:creationId xmlns:a16="http://schemas.microsoft.com/office/drawing/2014/main" id="{42E0EAEF-7FB3-4CD2-87AD-CF309505A30A}"/>
              </a:ext>
            </a:extLst>
          </p:cNvPr>
          <p:cNvSpPr/>
          <p:nvPr/>
        </p:nvSpPr>
        <p:spPr>
          <a:xfrm rot="8862247">
            <a:off x="7197278" y="-4421016"/>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3B9CA2FE-2528-4CB8-9511-BCA156E80144}"/>
              </a:ext>
            </a:extLst>
          </p:cNvPr>
          <p:cNvSpPr/>
          <p:nvPr/>
        </p:nvSpPr>
        <p:spPr>
          <a:xfrm rot="1866752">
            <a:off x="7328919" y="10736130"/>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Isosceles Triangle 28">
            <a:extLst>
              <a:ext uri="{FF2B5EF4-FFF2-40B4-BE49-F238E27FC236}">
                <a16:creationId xmlns:a16="http://schemas.microsoft.com/office/drawing/2014/main" id="{63ADF9FF-EAAB-43BC-91AF-C1ADFDFB5E5A}"/>
              </a:ext>
            </a:extLst>
          </p:cNvPr>
          <p:cNvSpPr/>
          <p:nvPr/>
        </p:nvSpPr>
        <p:spPr>
          <a:xfrm>
            <a:off x="11309832" y="12351313"/>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Isosceles Triangle 29">
            <a:extLst>
              <a:ext uri="{FF2B5EF4-FFF2-40B4-BE49-F238E27FC236}">
                <a16:creationId xmlns:a16="http://schemas.microsoft.com/office/drawing/2014/main" id="{CC29BC6A-75F6-416D-860A-B0FCF43B6EB5}"/>
              </a:ext>
            </a:extLst>
          </p:cNvPr>
          <p:cNvSpPr/>
          <p:nvPr/>
        </p:nvSpPr>
        <p:spPr>
          <a:xfrm rot="12401311">
            <a:off x="15929649" y="-5630370"/>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Isosceles Triangle 30">
            <a:extLst>
              <a:ext uri="{FF2B5EF4-FFF2-40B4-BE49-F238E27FC236}">
                <a16:creationId xmlns:a16="http://schemas.microsoft.com/office/drawing/2014/main" id="{71F62105-EC06-4648-8355-EF04ECA26B0E}"/>
              </a:ext>
            </a:extLst>
          </p:cNvPr>
          <p:cNvSpPr/>
          <p:nvPr/>
        </p:nvSpPr>
        <p:spPr>
          <a:xfrm rot="14353407">
            <a:off x="20997717" y="-369136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Isosceles Triangle 31">
            <a:extLst>
              <a:ext uri="{FF2B5EF4-FFF2-40B4-BE49-F238E27FC236}">
                <a16:creationId xmlns:a16="http://schemas.microsoft.com/office/drawing/2014/main" id="{720B2EAE-8B7E-4A3A-BB4D-0175D358DFC0}"/>
              </a:ext>
            </a:extLst>
          </p:cNvPr>
          <p:cNvSpPr/>
          <p:nvPr/>
        </p:nvSpPr>
        <p:spPr>
          <a:xfrm rot="15113362">
            <a:off x="26304640" y="-290972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Isosceles Triangle 33">
            <a:extLst>
              <a:ext uri="{FF2B5EF4-FFF2-40B4-BE49-F238E27FC236}">
                <a16:creationId xmlns:a16="http://schemas.microsoft.com/office/drawing/2014/main" id="{8C12672C-D99B-4D74-81FC-0FDA26FC3B96}"/>
              </a:ext>
            </a:extLst>
          </p:cNvPr>
          <p:cNvSpPr/>
          <p:nvPr/>
        </p:nvSpPr>
        <p:spPr>
          <a:xfrm rot="16200000" flipH="1">
            <a:off x="23866012" y="160094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Isosceles Triangle 34">
            <a:extLst>
              <a:ext uri="{FF2B5EF4-FFF2-40B4-BE49-F238E27FC236}">
                <a16:creationId xmlns:a16="http://schemas.microsoft.com/office/drawing/2014/main" id="{2DE42DCB-F547-4D84-B75B-53B851BA26A5}"/>
              </a:ext>
            </a:extLst>
          </p:cNvPr>
          <p:cNvSpPr/>
          <p:nvPr/>
        </p:nvSpPr>
        <p:spPr>
          <a:xfrm rot="17866094">
            <a:off x="20298860" y="671195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Isosceles Triangle 35">
            <a:extLst>
              <a:ext uri="{FF2B5EF4-FFF2-40B4-BE49-F238E27FC236}">
                <a16:creationId xmlns:a16="http://schemas.microsoft.com/office/drawing/2014/main" id="{233520CE-3750-4A69-A2C3-40D21431FF28}"/>
              </a:ext>
            </a:extLst>
          </p:cNvPr>
          <p:cNvSpPr/>
          <p:nvPr/>
        </p:nvSpPr>
        <p:spPr>
          <a:xfrm rot="19685964">
            <a:off x="16367527" y="9971735"/>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Isosceles Triangle 36">
            <a:extLst>
              <a:ext uri="{FF2B5EF4-FFF2-40B4-BE49-F238E27FC236}">
                <a16:creationId xmlns:a16="http://schemas.microsoft.com/office/drawing/2014/main" id="{927D4255-F4EA-48D3-A2DD-545CD94A5077}"/>
              </a:ext>
            </a:extLst>
          </p:cNvPr>
          <p:cNvSpPr/>
          <p:nvPr/>
        </p:nvSpPr>
        <p:spPr>
          <a:xfrm rot="17409105">
            <a:off x="26188479" y="6456427"/>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Isosceles Triangle 37">
            <a:extLst>
              <a:ext uri="{FF2B5EF4-FFF2-40B4-BE49-F238E27FC236}">
                <a16:creationId xmlns:a16="http://schemas.microsoft.com/office/drawing/2014/main" id="{5A56C08A-8FE1-4C2D-90B1-ED14380150CD}"/>
              </a:ext>
            </a:extLst>
          </p:cNvPr>
          <p:cNvSpPr/>
          <p:nvPr/>
        </p:nvSpPr>
        <p:spPr>
          <a:xfrm rot="18581234">
            <a:off x="22378854" y="1091123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Isosceles Triangle 38">
            <a:extLst>
              <a:ext uri="{FF2B5EF4-FFF2-40B4-BE49-F238E27FC236}">
                <a16:creationId xmlns:a16="http://schemas.microsoft.com/office/drawing/2014/main" id="{65CA3EAC-1532-44A0-BBC1-8ED4885AE1ED}"/>
              </a:ext>
            </a:extLst>
          </p:cNvPr>
          <p:cNvSpPr/>
          <p:nvPr/>
        </p:nvSpPr>
        <p:spPr>
          <a:xfrm rot="2676964">
            <a:off x="3345371" y="11853260"/>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Rectangle: Rounded Corners 39">
            <a:extLst>
              <a:ext uri="{FF2B5EF4-FFF2-40B4-BE49-F238E27FC236}">
                <a16:creationId xmlns:a16="http://schemas.microsoft.com/office/drawing/2014/main" id="{9583D539-87E7-4A13-934F-A2E55E09649F}"/>
              </a:ext>
            </a:extLst>
          </p:cNvPr>
          <p:cNvSpPr/>
          <p:nvPr/>
        </p:nvSpPr>
        <p:spPr>
          <a:xfrm>
            <a:off x="10934241" y="503047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Our Special Product</a:t>
            </a:r>
          </a:p>
        </p:txBody>
      </p:sp>
      <p:sp>
        <p:nvSpPr>
          <p:cNvPr id="41" name="TextBox 40">
            <a:extLst>
              <a:ext uri="{FF2B5EF4-FFF2-40B4-BE49-F238E27FC236}">
                <a16:creationId xmlns:a16="http://schemas.microsoft.com/office/drawing/2014/main" id="{12CF2A33-BDA0-4126-B9A6-EE13B077B3C0}"/>
              </a:ext>
            </a:extLst>
          </p:cNvPr>
          <p:cNvSpPr txBox="1"/>
          <p:nvPr/>
        </p:nvSpPr>
        <p:spPr>
          <a:xfrm>
            <a:off x="10198863" y="7949764"/>
            <a:ext cx="3989448"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a:t>
            </a:r>
          </a:p>
        </p:txBody>
      </p:sp>
    </p:spTree>
    <p:extLst>
      <p:ext uri="{BB962C8B-B14F-4D97-AF65-F5344CB8AC3E}">
        <p14:creationId xmlns:p14="http://schemas.microsoft.com/office/powerpoint/2010/main" val="650071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0000"/>
                                  </p:iterate>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repeatCount="indefinite" accel="50000" decel="50000" autoRev="1" fill="hold" grpId="0" nodeType="withEffect">
                                  <p:stCondLst>
                                    <p:cond delay="0"/>
                                  </p:stCondLst>
                                  <p:childTnLst>
                                    <p:animMotion origin="layout" path="M -4.46947E-6 1.66667E-6 L 0.07578 -0.07801 " pathEditMode="relative" rAng="0" ptsTypes="AA">
                                      <p:cBhvr>
                                        <p:cTn id="9" dur="2000" fill="hold"/>
                                        <p:tgtEl>
                                          <p:spTgt spid="22"/>
                                        </p:tgtEl>
                                        <p:attrNameLst>
                                          <p:attrName>ppt_x</p:attrName>
                                          <p:attrName>ppt_y</p:attrName>
                                        </p:attrNameLst>
                                      </p:cBhvr>
                                      <p:rCtr x="3789" y="-3900"/>
                                    </p:animMotion>
                                  </p:childTnLst>
                                </p:cTn>
                              </p:par>
                              <p:par>
                                <p:cTn id="10" presetID="42" presetClass="path" presetSubtype="0" repeatCount="indefinite" accel="50000" decel="50000" autoRev="1" fill="hold" grpId="0" nodeType="withEffect">
                                  <p:stCondLst>
                                    <p:cond delay="1000"/>
                                  </p:stCondLst>
                                  <p:childTnLst>
                                    <p:animMotion origin="layout" path="M -3.17407E-6 2.59259E-6 L 0.06985 -0.11783 " pathEditMode="relative" rAng="0" ptsTypes="AA">
                                      <p:cBhvr>
                                        <p:cTn id="11" dur="2000" fill="hold"/>
                                        <p:tgtEl>
                                          <p:spTgt spid="39"/>
                                        </p:tgtEl>
                                        <p:attrNameLst>
                                          <p:attrName>ppt_x</p:attrName>
                                          <p:attrName>ppt_y</p:attrName>
                                        </p:attrNameLst>
                                      </p:cBhvr>
                                      <p:rCtr x="3489" y="-5891"/>
                                    </p:animMotion>
                                  </p:childTnLst>
                                </p:cTn>
                              </p:par>
                              <p:par>
                                <p:cTn id="12" presetID="42" presetClass="path" presetSubtype="0" repeatCount="indefinite" accel="50000" decel="50000" autoRev="1" fill="hold" grpId="0" nodeType="withEffect">
                                  <p:stCondLst>
                                    <p:cond delay="0"/>
                                  </p:stCondLst>
                                  <p:childTnLst>
                                    <p:animMotion origin="layout" path="M -3.35764E-6 4.07407E-6 L 0.04648 -0.12408 " pathEditMode="relative" rAng="0" ptsTypes="AA">
                                      <p:cBhvr>
                                        <p:cTn id="13" dur="2000" fill="hold"/>
                                        <p:tgtEl>
                                          <p:spTgt spid="28"/>
                                        </p:tgtEl>
                                        <p:attrNameLst>
                                          <p:attrName>ppt_x</p:attrName>
                                          <p:attrName>ppt_y</p:attrName>
                                        </p:attrNameLst>
                                      </p:cBhvr>
                                      <p:rCtr x="2324" y="-6204"/>
                                    </p:animMotion>
                                  </p:childTnLst>
                                </p:cTn>
                              </p:par>
                              <p:par>
                                <p:cTn id="14" presetID="42" presetClass="path" presetSubtype="0" repeatCount="indefinite" accel="50000" decel="50000" autoRev="1" fill="hold" grpId="0" nodeType="withEffect">
                                  <p:stCondLst>
                                    <p:cond delay="1000"/>
                                  </p:stCondLst>
                                  <p:childTnLst>
                                    <p:animMotion origin="layout" path="M 1.74587E-6 -4.25926E-6 L 0.0013 -0.07164 " pathEditMode="relative" rAng="0" ptsTypes="AA">
                                      <p:cBhvr>
                                        <p:cTn id="15" dur="2000" fill="hold"/>
                                        <p:tgtEl>
                                          <p:spTgt spid="29"/>
                                        </p:tgtEl>
                                        <p:attrNameLst>
                                          <p:attrName>ppt_x</p:attrName>
                                          <p:attrName>ppt_y</p:attrName>
                                        </p:attrNameLst>
                                      </p:cBhvr>
                                      <p:rCtr x="65" y="-3588"/>
                                    </p:animMotion>
                                  </p:childTnLst>
                                </p:cTn>
                              </p:par>
                              <p:par>
                                <p:cTn id="16" presetID="42" presetClass="path" presetSubtype="0" repeatCount="indefinite" accel="50000" decel="50000" autoRev="1" fill="hold" grpId="0" nodeType="withEffect">
                                  <p:stCondLst>
                                    <p:cond delay="0"/>
                                  </p:stCondLst>
                                  <p:childTnLst>
                                    <p:animMotion origin="layout" path="M -3.12459E-6 -7.40741E-7 L -0.01614 -0.04641 " pathEditMode="relative" rAng="0" ptsTypes="AA">
                                      <p:cBhvr>
                                        <p:cTn id="17" dur="2000" fill="hold"/>
                                        <p:tgtEl>
                                          <p:spTgt spid="36"/>
                                        </p:tgtEl>
                                        <p:attrNameLst>
                                          <p:attrName>ppt_x</p:attrName>
                                          <p:attrName>ppt_y</p:attrName>
                                        </p:attrNameLst>
                                      </p:cBhvr>
                                      <p:rCtr x="-807" y="-2326"/>
                                    </p:animMotion>
                                  </p:childTnLst>
                                </p:cTn>
                              </p:par>
                              <p:par>
                                <p:cTn id="18" presetID="42" presetClass="path" presetSubtype="0" repeatCount="indefinite" accel="50000" decel="50000" autoRev="1" fill="hold" grpId="0" nodeType="withEffect">
                                  <p:stCondLst>
                                    <p:cond delay="1000"/>
                                  </p:stCondLst>
                                  <p:childTnLst>
                                    <p:animMotion origin="layout" path="M -5.05143E-7 7.40741E-7 L -0.09074 -0.14352 " pathEditMode="relative" rAng="0" ptsTypes="AA">
                                      <p:cBhvr>
                                        <p:cTn id="19" dur="2000" fill="hold"/>
                                        <p:tgtEl>
                                          <p:spTgt spid="38"/>
                                        </p:tgtEl>
                                        <p:attrNameLst>
                                          <p:attrName>ppt_x</p:attrName>
                                          <p:attrName>ppt_y</p:attrName>
                                        </p:attrNameLst>
                                      </p:cBhvr>
                                      <p:rCtr x="-4537" y="-7176"/>
                                    </p:animMotion>
                                  </p:childTnLst>
                                </p:cTn>
                              </p:par>
                              <p:par>
                                <p:cTn id="20" presetID="42" presetClass="path" presetSubtype="0" repeatCount="indefinite" accel="50000" decel="50000" autoRev="1" fill="hold" grpId="0" nodeType="withEffect">
                                  <p:stCondLst>
                                    <p:cond delay="0"/>
                                  </p:stCondLst>
                                  <p:childTnLst>
                                    <p:animMotion origin="layout" path="M 4.84963E-6 5E-6 L -0.02826 -0.02465 " pathEditMode="relative" rAng="0" ptsTypes="AA">
                                      <p:cBhvr>
                                        <p:cTn id="21" dur="2000" fill="hold"/>
                                        <p:tgtEl>
                                          <p:spTgt spid="35"/>
                                        </p:tgtEl>
                                        <p:attrNameLst>
                                          <p:attrName>ppt_x</p:attrName>
                                          <p:attrName>ppt_y</p:attrName>
                                        </p:attrNameLst>
                                      </p:cBhvr>
                                      <p:rCtr x="-1413" y="-1238"/>
                                    </p:animMotion>
                                  </p:childTnLst>
                                </p:cTn>
                              </p:par>
                              <p:par>
                                <p:cTn id="22" presetID="42" presetClass="path" presetSubtype="0" repeatCount="indefinite" accel="50000" decel="50000" autoRev="1" fill="hold" grpId="0" nodeType="withEffect">
                                  <p:stCondLst>
                                    <p:cond delay="1000"/>
                                  </p:stCondLst>
                                  <p:childTnLst>
                                    <p:animMotion origin="layout" path="M -1.62739E-7 -7.40741E-7 L -0.13377 -0.08843 " pathEditMode="relative" rAng="0" ptsTypes="AA">
                                      <p:cBhvr>
                                        <p:cTn id="23" dur="2000" fill="hold"/>
                                        <p:tgtEl>
                                          <p:spTgt spid="37"/>
                                        </p:tgtEl>
                                        <p:attrNameLst>
                                          <p:attrName>ppt_x</p:attrName>
                                          <p:attrName>ppt_y</p:attrName>
                                        </p:attrNameLst>
                                      </p:cBhvr>
                                      <p:rCtr x="-6692" y="-4421"/>
                                    </p:animMotion>
                                  </p:childTnLst>
                                </p:cTn>
                              </p:par>
                              <p:par>
                                <p:cTn id="24" presetID="42" presetClass="path" presetSubtype="0" repeatCount="indefinite" accel="50000" decel="50000" autoRev="1" fill="hold" grpId="0" nodeType="withEffect">
                                  <p:stCondLst>
                                    <p:cond delay="0"/>
                                  </p:stCondLst>
                                  <p:childTnLst>
                                    <p:animMotion origin="layout" path="M 4.8327E-6 -3.51852E-6 L -0.08157 0.00475 " pathEditMode="relative" rAng="0" ptsTypes="AA">
                                      <p:cBhvr>
                                        <p:cTn id="25" dur="2000" fill="hold"/>
                                        <p:tgtEl>
                                          <p:spTgt spid="34"/>
                                        </p:tgtEl>
                                        <p:attrNameLst>
                                          <p:attrName>ppt_x</p:attrName>
                                          <p:attrName>ppt_y</p:attrName>
                                        </p:attrNameLst>
                                      </p:cBhvr>
                                      <p:rCtr x="-4081" y="231"/>
                                    </p:animMotion>
                                  </p:childTnLst>
                                </p:cTn>
                              </p:par>
                              <p:par>
                                <p:cTn id="26" presetID="42" presetClass="path" presetSubtype="0" repeatCount="indefinite" accel="50000" decel="50000" autoRev="1" fill="hold" grpId="0" nodeType="withEffect">
                                  <p:stCondLst>
                                    <p:cond delay="1000"/>
                                  </p:stCondLst>
                                  <p:childTnLst>
                                    <p:animMotion origin="layout" path="M -2.14816E-6 -3.7037E-7 L -0.10656 0.06377 " pathEditMode="relative" rAng="0" ptsTypes="AA">
                                      <p:cBhvr>
                                        <p:cTn id="27" dur="2000" fill="hold"/>
                                        <p:tgtEl>
                                          <p:spTgt spid="32"/>
                                        </p:tgtEl>
                                        <p:attrNameLst>
                                          <p:attrName>ppt_x</p:attrName>
                                          <p:attrName>ppt_y</p:attrName>
                                        </p:attrNameLst>
                                      </p:cBhvr>
                                      <p:rCtr x="-5331" y="3183"/>
                                    </p:animMotion>
                                  </p:childTnLst>
                                </p:cTn>
                              </p:par>
                              <p:par>
                                <p:cTn id="28" presetID="42" presetClass="path" presetSubtype="0" repeatCount="indefinite" accel="50000" decel="50000" autoRev="1" fill="hold" grpId="0" nodeType="withEffect">
                                  <p:stCondLst>
                                    <p:cond delay="0"/>
                                  </p:stCondLst>
                                  <p:childTnLst>
                                    <p:animMotion origin="layout" path="M 2.74574E-6 4.07407E-6 L 0.03528 -0.0375 " pathEditMode="relative" rAng="0" ptsTypes="AA">
                                      <p:cBhvr>
                                        <p:cTn id="29" dur="2000" fill="hold"/>
                                        <p:tgtEl>
                                          <p:spTgt spid="31"/>
                                        </p:tgtEl>
                                        <p:attrNameLst>
                                          <p:attrName>ppt_x</p:attrName>
                                          <p:attrName>ppt_y</p:attrName>
                                        </p:attrNameLst>
                                      </p:cBhvr>
                                      <p:rCtr x="1764" y="-1875"/>
                                    </p:animMotion>
                                  </p:childTnLst>
                                </p:cTn>
                              </p:par>
                              <p:par>
                                <p:cTn id="30" presetID="42" presetClass="path" presetSubtype="0" repeatCount="indefinite" accel="50000" decel="50000" autoRev="1" fill="hold" grpId="0" nodeType="withEffect">
                                  <p:stCondLst>
                                    <p:cond delay="1000"/>
                                  </p:stCondLst>
                                  <p:childTnLst>
                                    <p:animMotion origin="layout" path="M 3.28603E-6 1.48148E-6 L -0.01699 0.05463 " pathEditMode="relative" rAng="0" ptsTypes="AA">
                                      <p:cBhvr>
                                        <p:cTn id="31" dur="2000" fill="hold"/>
                                        <p:tgtEl>
                                          <p:spTgt spid="30"/>
                                        </p:tgtEl>
                                        <p:attrNameLst>
                                          <p:attrName>ppt_x</p:attrName>
                                          <p:attrName>ppt_y</p:attrName>
                                        </p:attrNameLst>
                                      </p:cBhvr>
                                      <p:rCtr x="-853" y="2731"/>
                                    </p:animMotion>
                                  </p:childTnLst>
                                </p:cTn>
                              </p:par>
                              <p:par>
                                <p:cTn id="32" presetID="42" presetClass="path" presetSubtype="0" repeatCount="indefinite" accel="50000" decel="50000" autoRev="1" fill="hold" grpId="0" nodeType="withEffect">
                                  <p:stCondLst>
                                    <p:cond delay="0"/>
                                  </p:stCondLst>
                                  <p:childTnLst>
                                    <p:animMotion origin="layout" path="M -4.15311E-7 2.77778E-6 L 0.01966 0.06065 " pathEditMode="relative" rAng="0" ptsTypes="AA">
                                      <p:cBhvr>
                                        <p:cTn id="33" dur="2000" fill="hold"/>
                                        <p:tgtEl>
                                          <p:spTgt spid="27"/>
                                        </p:tgtEl>
                                        <p:attrNameLst>
                                          <p:attrName>ppt_x</p:attrName>
                                          <p:attrName>ppt_y</p:attrName>
                                        </p:attrNameLst>
                                      </p:cBhvr>
                                      <p:rCtr x="983" y="3032"/>
                                    </p:animMotion>
                                  </p:childTnLst>
                                </p:cTn>
                              </p:par>
                              <p:par>
                                <p:cTn id="34" presetID="42" presetClass="path" presetSubtype="0" repeatCount="indefinite" accel="50000" decel="50000" autoRev="1" fill="hold" grpId="0" nodeType="withEffect">
                                  <p:stCondLst>
                                    <p:cond delay="1000"/>
                                  </p:stCondLst>
                                  <p:childTnLst>
                                    <p:animMotion origin="layout" path="M -1.02851E-6 4.07407E-6 L 0.05299 0.0478 " pathEditMode="relative" rAng="0" ptsTypes="AA">
                                      <p:cBhvr>
                                        <p:cTn id="35" dur="2000" fill="hold"/>
                                        <p:tgtEl>
                                          <p:spTgt spid="26"/>
                                        </p:tgtEl>
                                        <p:attrNameLst>
                                          <p:attrName>ppt_x</p:attrName>
                                          <p:attrName>ppt_y</p:attrName>
                                        </p:attrNameLst>
                                      </p:cBhvr>
                                      <p:rCtr x="2649" y="2384"/>
                                    </p:animMotion>
                                  </p:childTnLst>
                                </p:cTn>
                              </p:par>
                              <p:par>
                                <p:cTn id="36" presetID="42" presetClass="path" presetSubtype="0" repeatCount="indefinite" accel="50000" decel="50000" autoRev="1" fill="hold" grpId="0" nodeType="withEffect">
                                  <p:stCondLst>
                                    <p:cond delay="0"/>
                                  </p:stCondLst>
                                  <p:childTnLst>
                                    <p:animMotion origin="layout" path="M 2.514E-6 -1.85185E-7 L 0.09107 0.04549 " pathEditMode="relative" rAng="0" ptsTypes="AA">
                                      <p:cBhvr>
                                        <p:cTn id="37" dur="2000" fill="hold"/>
                                        <p:tgtEl>
                                          <p:spTgt spid="25"/>
                                        </p:tgtEl>
                                        <p:attrNameLst>
                                          <p:attrName>ppt_x</p:attrName>
                                          <p:attrName>ppt_y</p:attrName>
                                        </p:attrNameLst>
                                      </p:cBhvr>
                                      <p:rCtr x="4550" y="2269"/>
                                    </p:animMotion>
                                  </p:childTnLst>
                                </p:cTn>
                              </p:par>
                              <p:par>
                                <p:cTn id="38" presetID="42" presetClass="path" presetSubtype="0" repeatCount="indefinite" accel="50000" decel="50000" autoRev="1" fill="hold" grpId="0" nodeType="withEffect">
                                  <p:stCondLst>
                                    <p:cond delay="1000"/>
                                  </p:stCondLst>
                                  <p:childTnLst>
                                    <p:animMotion origin="layout" path="M 3.467E-6 -3.51852E-6 L 0.07395 0.00961 " pathEditMode="relative" rAng="0" ptsTypes="AA">
                                      <p:cBhvr>
                                        <p:cTn id="39" dur="2000" fill="hold"/>
                                        <p:tgtEl>
                                          <p:spTgt spid="24"/>
                                        </p:tgtEl>
                                        <p:attrNameLst>
                                          <p:attrName>ppt_x</p:attrName>
                                          <p:attrName>ppt_y</p:attrName>
                                        </p:attrNameLst>
                                      </p:cBhvr>
                                      <p:rCtr x="3697" y="475"/>
                                    </p:animMotion>
                                  </p:childTnLst>
                                </p:cTn>
                              </p:par>
                              <p:par>
                                <p:cTn id="40" presetID="42" presetClass="path" presetSubtype="0" repeatCount="indefinite" accel="50000" decel="50000" autoRev="1" fill="hold" grpId="0" nodeType="withEffect">
                                  <p:stCondLst>
                                    <p:cond delay="0"/>
                                  </p:stCondLst>
                                  <p:childTnLst>
                                    <p:animMotion origin="layout" path="M 2.86551E-6 -9.25926E-7 L 0.11196 -0.04653 " pathEditMode="relative" rAng="0" ptsTypes="AA">
                                      <p:cBhvr>
                                        <p:cTn id="41" dur="2000" fill="hold"/>
                                        <p:tgtEl>
                                          <p:spTgt spid="23"/>
                                        </p:tgtEl>
                                        <p:attrNameLst>
                                          <p:attrName>ppt_x</p:attrName>
                                          <p:attrName>ppt_y</p:attrName>
                                        </p:attrNameLst>
                                      </p:cBhvr>
                                      <p:rCtr x="5598" y="-2326"/>
                                    </p:animMotion>
                                  </p:childTnLst>
                                </p:cTn>
                              </p:par>
                              <p:par>
                                <p:cTn id="42" presetID="49" presetClass="entr" presetSubtype="0" decel="10000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 calcmode="lin" valueType="num">
                                      <p:cBhvr>
                                        <p:cTn id="44" dur="1000" fill="hold"/>
                                        <p:tgtEl>
                                          <p:spTgt spid="8"/>
                                        </p:tgtEl>
                                        <p:attrNameLst>
                                          <p:attrName>ppt_w</p:attrName>
                                        </p:attrNameLst>
                                      </p:cBhvr>
                                      <p:tavLst>
                                        <p:tav tm="0">
                                          <p:val>
                                            <p:fltVal val="0"/>
                                          </p:val>
                                        </p:tav>
                                        <p:tav tm="100000">
                                          <p:val>
                                            <p:strVal val="#ppt_w"/>
                                          </p:val>
                                        </p:tav>
                                      </p:tavLst>
                                    </p:anim>
                                    <p:anim calcmode="lin" valueType="num">
                                      <p:cBhvr>
                                        <p:cTn id="45" dur="1000" fill="hold"/>
                                        <p:tgtEl>
                                          <p:spTgt spid="8"/>
                                        </p:tgtEl>
                                        <p:attrNameLst>
                                          <p:attrName>ppt_h</p:attrName>
                                        </p:attrNameLst>
                                      </p:cBhvr>
                                      <p:tavLst>
                                        <p:tav tm="0">
                                          <p:val>
                                            <p:fltVal val="0"/>
                                          </p:val>
                                        </p:tav>
                                        <p:tav tm="100000">
                                          <p:val>
                                            <p:strVal val="#ppt_h"/>
                                          </p:val>
                                        </p:tav>
                                      </p:tavLst>
                                    </p:anim>
                                    <p:anim calcmode="lin" valueType="num">
                                      <p:cBhvr>
                                        <p:cTn id="46" dur="1000" fill="hold"/>
                                        <p:tgtEl>
                                          <p:spTgt spid="8"/>
                                        </p:tgtEl>
                                        <p:attrNameLst>
                                          <p:attrName>style.rotation</p:attrName>
                                        </p:attrNameLst>
                                      </p:cBhvr>
                                      <p:tavLst>
                                        <p:tav tm="0">
                                          <p:val>
                                            <p:fltVal val="360"/>
                                          </p:val>
                                        </p:tav>
                                        <p:tav tm="100000">
                                          <p:val>
                                            <p:fltVal val="0"/>
                                          </p:val>
                                        </p:tav>
                                      </p:tavLst>
                                    </p:anim>
                                    <p:animEffect transition="in" filter="fade">
                                      <p:cBhvr>
                                        <p:cTn id="47" dur="1000"/>
                                        <p:tgtEl>
                                          <p:spTgt spid="8"/>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9"/>
                                        </p:tgtEl>
                                        <p:attrNameLst>
                                          <p:attrName>style.visibility</p:attrName>
                                        </p:attrNameLst>
                                      </p:cBhvr>
                                      <p:to>
                                        <p:strVal val="visible"/>
                                      </p:to>
                                    </p:set>
                                    <p:anim calcmode="lin" valueType="num">
                                      <p:cBhvr>
                                        <p:cTn id="50" dur="1000" fill="hold"/>
                                        <p:tgtEl>
                                          <p:spTgt spid="9"/>
                                        </p:tgtEl>
                                        <p:attrNameLst>
                                          <p:attrName>ppt_w</p:attrName>
                                        </p:attrNameLst>
                                      </p:cBhvr>
                                      <p:tavLst>
                                        <p:tav tm="0">
                                          <p:val>
                                            <p:fltVal val="0"/>
                                          </p:val>
                                        </p:tav>
                                        <p:tav tm="100000">
                                          <p:val>
                                            <p:strVal val="#ppt_w"/>
                                          </p:val>
                                        </p:tav>
                                      </p:tavLst>
                                    </p:anim>
                                    <p:anim calcmode="lin" valueType="num">
                                      <p:cBhvr>
                                        <p:cTn id="51" dur="1000" fill="hold"/>
                                        <p:tgtEl>
                                          <p:spTgt spid="9"/>
                                        </p:tgtEl>
                                        <p:attrNameLst>
                                          <p:attrName>ppt_h</p:attrName>
                                        </p:attrNameLst>
                                      </p:cBhvr>
                                      <p:tavLst>
                                        <p:tav tm="0">
                                          <p:val>
                                            <p:fltVal val="0"/>
                                          </p:val>
                                        </p:tav>
                                        <p:tav tm="100000">
                                          <p:val>
                                            <p:strVal val="#ppt_h"/>
                                          </p:val>
                                        </p:tav>
                                      </p:tavLst>
                                    </p:anim>
                                    <p:anim calcmode="lin" valueType="num">
                                      <p:cBhvr>
                                        <p:cTn id="52" dur="1000" fill="hold"/>
                                        <p:tgtEl>
                                          <p:spTgt spid="9"/>
                                        </p:tgtEl>
                                        <p:attrNameLst>
                                          <p:attrName>style.rotation</p:attrName>
                                        </p:attrNameLst>
                                      </p:cBhvr>
                                      <p:tavLst>
                                        <p:tav tm="0">
                                          <p:val>
                                            <p:fltVal val="360"/>
                                          </p:val>
                                        </p:tav>
                                        <p:tav tm="100000">
                                          <p:val>
                                            <p:fltVal val="0"/>
                                          </p:val>
                                        </p:tav>
                                      </p:tavLst>
                                    </p:anim>
                                    <p:animEffect transition="in" filter="fade">
                                      <p:cBhvr>
                                        <p:cTn id="53" dur="1000"/>
                                        <p:tgtEl>
                                          <p:spTgt spid="9"/>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10"/>
                                        </p:tgtEl>
                                        <p:attrNameLst>
                                          <p:attrName>style.visibility</p:attrName>
                                        </p:attrNameLst>
                                      </p:cBhvr>
                                      <p:to>
                                        <p:strVal val="visible"/>
                                      </p:to>
                                    </p:set>
                                    <p:anim calcmode="lin" valueType="num">
                                      <p:cBhvr>
                                        <p:cTn id="56" dur="1000" fill="hold"/>
                                        <p:tgtEl>
                                          <p:spTgt spid="10"/>
                                        </p:tgtEl>
                                        <p:attrNameLst>
                                          <p:attrName>ppt_w</p:attrName>
                                        </p:attrNameLst>
                                      </p:cBhvr>
                                      <p:tavLst>
                                        <p:tav tm="0">
                                          <p:val>
                                            <p:fltVal val="0"/>
                                          </p:val>
                                        </p:tav>
                                        <p:tav tm="100000">
                                          <p:val>
                                            <p:strVal val="#ppt_w"/>
                                          </p:val>
                                        </p:tav>
                                      </p:tavLst>
                                    </p:anim>
                                    <p:anim calcmode="lin" valueType="num">
                                      <p:cBhvr>
                                        <p:cTn id="57" dur="1000" fill="hold"/>
                                        <p:tgtEl>
                                          <p:spTgt spid="10"/>
                                        </p:tgtEl>
                                        <p:attrNameLst>
                                          <p:attrName>ppt_h</p:attrName>
                                        </p:attrNameLst>
                                      </p:cBhvr>
                                      <p:tavLst>
                                        <p:tav tm="0">
                                          <p:val>
                                            <p:fltVal val="0"/>
                                          </p:val>
                                        </p:tav>
                                        <p:tav tm="100000">
                                          <p:val>
                                            <p:strVal val="#ppt_h"/>
                                          </p:val>
                                        </p:tav>
                                      </p:tavLst>
                                    </p:anim>
                                    <p:anim calcmode="lin" valueType="num">
                                      <p:cBhvr>
                                        <p:cTn id="58" dur="1000" fill="hold"/>
                                        <p:tgtEl>
                                          <p:spTgt spid="10"/>
                                        </p:tgtEl>
                                        <p:attrNameLst>
                                          <p:attrName>style.rotation</p:attrName>
                                        </p:attrNameLst>
                                      </p:cBhvr>
                                      <p:tavLst>
                                        <p:tav tm="0">
                                          <p:val>
                                            <p:fltVal val="360"/>
                                          </p:val>
                                        </p:tav>
                                        <p:tav tm="100000">
                                          <p:val>
                                            <p:fltVal val="0"/>
                                          </p:val>
                                        </p:tav>
                                      </p:tavLst>
                                    </p:anim>
                                    <p:animEffect transition="in" filter="fade">
                                      <p:cBhvr>
                                        <p:cTn id="59" dur="1000"/>
                                        <p:tgtEl>
                                          <p:spTgt spid="10"/>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11"/>
                                        </p:tgtEl>
                                        <p:attrNameLst>
                                          <p:attrName>style.visibility</p:attrName>
                                        </p:attrNameLst>
                                      </p:cBhvr>
                                      <p:to>
                                        <p:strVal val="visible"/>
                                      </p:to>
                                    </p:set>
                                    <p:anim calcmode="lin" valueType="num">
                                      <p:cBhvr>
                                        <p:cTn id="62" dur="1000" fill="hold"/>
                                        <p:tgtEl>
                                          <p:spTgt spid="11"/>
                                        </p:tgtEl>
                                        <p:attrNameLst>
                                          <p:attrName>ppt_w</p:attrName>
                                        </p:attrNameLst>
                                      </p:cBhvr>
                                      <p:tavLst>
                                        <p:tav tm="0">
                                          <p:val>
                                            <p:fltVal val="0"/>
                                          </p:val>
                                        </p:tav>
                                        <p:tav tm="100000">
                                          <p:val>
                                            <p:strVal val="#ppt_w"/>
                                          </p:val>
                                        </p:tav>
                                      </p:tavLst>
                                    </p:anim>
                                    <p:anim calcmode="lin" valueType="num">
                                      <p:cBhvr>
                                        <p:cTn id="63" dur="1000" fill="hold"/>
                                        <p:tgtEl>
                                          <p:spTgt spid="11"/>
                                        </p:tgtEl>
                                        <p:attrNameLst>
                                          <p:attrName>ppt_h</p:attrName>
                                        </p:attrNameLst>
                                      </p:cBhvr>
                                      <p:tavLst>
                                        <p:tav tm="0">
                                          <p:val>
                                            <p:fltVal val="0"/>
                                          </p:val>
                                        </p:tav>
                                        <p:tav tm="100000">
                                          <p:val>
                                            <p:strVal val="#ppt_h"/>
                                          </p:val>
                                        </p:tav>
                                      </p:tavLst>
                                    </p:anim>
                                    <p:anim calcmode="lin" valueType="num">
                                      <p:cBhvr>
                                        <p:cTn id="64" dur="1000" fill="hold"/>
                                        <p:tgtEl>
                                          <p:spTgt spid="11"/>
                                        </p:tgtEl>
                                        <p:attrNameLst>
                                          <p:attrName>style.rotation</p:attrName>
                                        </p:attrNameLst>
                                      </p:cBhvr>
                                      <p:tavLst>
                                        <p:tav tm="0">
                                          <p:val>
                                            <p:fltVal val="360"/>
                                          </p:val>
                                        </p:tav>
                                        <p:tav tm="100000">
                                          <p:val>
                                            <p:fltVal val="0"/>
                                          </p:val>
                                        </p:tav>
                                      </p:tavLst>
                                    </p:anim>
                                    <p:animEffect transition="in" filter="fade">
                                      <p:cBhvr>
                                        <p:cTn id="65" dur="1000"/>
                                        <p:tgtEl>
                                          <p:spTgt spid="11"/>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 calcmode="lin" valueType="num">
                                      <p:cBhvr>
                                        <p:cTn id="68" dur="1000" fill="hold"/>
                                        <p:tgtEl>
                                          <p:spTgt spid="12"/>
                                        </p:tgtEl>
                                        <p:attrNameLst>
                                          <p:attrName>ppt_w</p:attrName>
                                        </p:attrNameLst>
                                      </p:cBhvr>
                                      <p:tavLst>
                                        <p:tav tm="0">
                                          <p:val>
                                            <p:fltVal val="0"/>
                                          </p:val>
                                        </p:tav>
                                        <p:tav tm="100000">
                                          <p:val>
                                            <p:strVal val="#ppt_w"/>
                                          </p:val>
                                        </p:tav>
                                      </p:tavLst>
                                    </p:anim>
                                    <p:anim calcmode="lin" valueType="num">
                                      <p:cBhvr>
                                        <p:cTn id="69" dur="1000" fill="hold"/>
                                        <p:tgtEl>
                                          <p:spTgt spid="12"/>
                                        </p:tgtEl>
                                        <p:attrNameLst>
                                          <p:attrName>ppt_h</p:attrName>
                                        </p:attrNameLst>
                                      </p:cBhvr>
                                      <p:tavLst>
                                        <p:tav tm="0">
                                          <p:val>
                                            <p:fltVal val="0"/>
                                          </p:val>
                                        </p:tav>
                                        <p:tav tm="100000">
                                          <p:val>
                                            <p:strVal val="#ppt_h"/>
                                          </p:val>
                                        </p:tav>
                                      </p:tavLst>
                                    </p:anim>
                                    <p:anim calcmode="lin" valueType="num">
                                      <p:cBhvr>
                                        <p:cTn id="70" dur="1000" fill="hold"/>
                                        <p:tgtEl>
                                          <p:spTgt spid="12"/>
                                        </p:tgtEl>
                                        <p:attrNameLst>
                                          <p:attrName>style.rotation</p:attrName>
                                        </p:attrNameLst>
                                      </p:cBhvr>
                                      <p:tavLst>
                                        <p:tav tm="0">
                                          <p:val>
                                            <p:fltVal val="360"/>
                                          </p:val>
                                        </p:tav>
                                        <p:tav tm="100000">
                                          <p:val>
                                            <p:fltVal val="0"/>
                                          </p:val>
                                        </p:tav>
                                      </p:tavLst>
                                    </p:anim>
                                    <p:animEffect transition="in" filter="fade">
                                      <p:cBhvr>
                                        <p:cTn id="71" dur="1000"/>
                                        <p:tgtEl>
                                          <p:spTgt spid="12"/>
                                        </p:tgtEl>
                                      </p:cBhvr>
                                    </p:animEffect>
                                  </p:childTnLst>
                                </p:cTn>
                              </p:par>
                              <p:par>
                                <p:cTn id="72" presetID="49" presetClass="entr" presetSubtype="0" decel="100000" fill="hold" grpId="0" nodeType="withEffect">
                                  <p:stCondLst>
                                    <p:cond delay="500"/>
                                  </p:stCondLst>
                                  <p:childTnLst>
                                    <p:set>
                                      <p:cBhvr>
                                        <p:cTn id="73" dur="1" fill="hold">
                                          <p:stCondLst>
                                            <p:cond delay="0"/>
                                          </p:stCondLst>
                                        </p:cTn>
                                        <p:tgtEl>
                                          <p:spTgt spid="13"/>
                                        </p:tgtEl>
                                        <p:attrNameLst>
                                          <p:attrName>style.visibility</p:attrName>
                                        </p:attrNameLst>
                                      </p:cBhvr>
                                      <p:to>
                                        <p:strVal val="visible"/>
                                      </p:to>
                                    </p:set>
                                    <p:anim calcmode="lin" valueType="num">
                                      <p:cBhvr>
                                        <p:cTn id="74" dur="1000" fill="hold"/>
                                        <p:tgtEl>
                                          <p:spTgt spid="13"/>
                                        </p:tgtEl>
                                        <p:attrNameLst>
                                          <p:attrName>ppt_w</p:attrName>
                                        </p:attrNameLst>
                                      </p:cBhvr>
                                      <p:tavLst>
                                        <p:tav tm="0">
                                          <p:val>
                                            <p:fltVal val="0"/>
                                          </p:val>
                                        </p:tav>
                                        <p:tav tm="100000">
                                          <p:val>
                                            <p:strVal val="#ppt_w"/>
                                          </p:val>
                                        </p:tav>
                                      </p:tavLst>
                                    </p:anim>
                                    <p:anim calcmode="lin" valueType="num">
                                      <p:cBhvr>
                                        <p:cTn id="75" dur="1000" fill="hold"/>
                                        <p:tgtEl>
                                          <p:spTgt spid="13"/>
                                        </p:tgtEl>
                                        <p:attrNameLst>
                                          <p:attrName>ppt_h</p:attrName>
                                        </p:attrNameLst>
                                      </p:cBhvr>
                                      <p:tavLst>
                                        <p:tav tm="0">
                                          <p:val>
                                            <p:fltVal val="0"/>
                                          </p:val>
                                        </p:tav>
                                        <p:tav tm="100000">
                                          <p:val>
                                            <p:strVal val="#ppt_h"/>
                                          </p:val>
                                        </p:tav>
                                      </p:tavLst>
                                    </p:anim>
                                    <p:anim calcmode="lin" valueType="num">
                                      <p:cBhvr>
                                        <p:cTn id="76" dur="1000" fill="hold"/>
                                        <p:tgtEl>
                                          <p:spTgt spid="13"/>
                                        </p:tgtEl>
                                        <p:attrNameLst>
                                          <p:attrName>style.rotation</p:attrName>
                                        </p:attrNameLst>
                                      </p:cBhvr>
                                      <p:tavLst>
                                        <p:tav tm="0">
                                          <p:val>
                                            <p:fltVal val="360"/>
                                          </p:val>
                                        </p:tav>
                                        <p:tav tm="100000">
                                          <p:val>
                                            <p:fltVal val="0"/>
                                          </p:val>
                                        </p:tav>
                                      </p:tavLst>
                                    </p:anim>
                                    <p:animEffect transition="in" filter="fade">
                                      <p:cBhvr>
                                        <p:cTn id="77" dur="1000"/>
                                        <p:tgtEl>
                                          <p:spTgt spid="13"/>
                                        </p:tgtEl>
                                      </p:cBhvr>
                                    </p:animEffect>
                                  </p:childTnLst>
                                </p:cTn>
                              </p:par>
                              <p:par>
                                <p:cTn id="78" presetID="49" presetClass="entr" presetSubtype="0" decel="100000" fill="hold" grpId="0" nodeType="withEffect">
                                  <p:stCondLst>
                                    <p:cond delay="600"/>
                                  </p:stCondLst>
                                  <p:childTnLst>
                                    <p:set>
                                      <p:cBhvr>
                                        <p:cTn id="79" dur="1" fill="hold">
                                          <p:stCondLst>
                                            <p:cond delay="0"/>
                                          </p:stCondLst>
                                        </p:cTn>
                                        <p:tgtEl>
                                          <p:spTgt spid="14"/>
                                        </p:tgtEl>
                                        <p:attrNameLst>
                                          <p:attrName>style.visibility</p:attrName>
                                        </p:attrNameLst>
                                      </p:cBhvr>
                                      <p:to>
                                        <p:strVal val="visible"/>
                                      </p:to>
                                    </p:set>
                                    <p:anim calcmode="lin" valueType="num">
                                      <p:cBhvr>
                                        <p:cTn id="80" dur="1000" fill="hold"/>
                                        <p:tgtEl>
                                          <p:spTgt spid="14"/>
                                        </p:tgtEl>
                                        <p:attrNameLst>
                                          <p:attrName>ppt_w</p:attrName>
                                        </p:attrNameLst>
                                      </p:cBhvr>
                                      <p:tavLst>
                                        <p:tav tm="0">
                                          <p:val>
                                            <p:fltVal val="0"/>
                                          </p:val>
                                        </p:tav>
                                        <p:tav tm="100000">
                                          <p:val>
                                            <p:strVal val="#ppt_w"/>
                                          </p:val>
                                        </p:tav>
                                      </p:tavLst>
                                    </p:anim>
                                    <p:anim calcmode="lin" valueType="num">
                                      <p:cBhvr>
                                        <p:cTn id="81" dur="1000" fill="hold"/>
                                        <p:tgtEl>
                                          <p:spTgt spid="14"/>
                                        </p:tgtEl>
                                        <p:attrNameLst>
                                          <p:attrName>ppt_h</p:attrName>
                                        </p:attrNameLst>
                                      </p:cBhvr>
                                      <p:tavLst>
                                        <p:tav tm="0">
                                          <p:val>
                                            <p:fltVal val="0"/>
                                          </p:val>
                                        </p:tav>
                                        <p:tav tm="100000">
                                          <p:val>
                                            <p:strVal val="#ppt_h"/>
                                          </p:val>
                                        </p:tav>
                                      </p:tavLst>
                                    </p:anim>
                                    <p:anim calcmode="lin" valueType="num">
                                      <p:cBhvr>
                                        <p:cTn id="82" dur="1000" fill="hold"/>
                                        <p:tgtEl>
                                          <p:spTgt spid="14"/>
                                        </p:tgtEl>
                                        <p:attrNameLst>
                                          <p:attrName>style.rotation</p:attrName>
                                        </p:attrNameLst>
                                      </p:cBhvr>
                                      <p:tavLst>
                                        <p:tav tm="0">
                                          <p:val>
                                            <p:fltVal val="360"/>
                                          </p:val>
                                        </p:tav>
                                        <p:tav tm="100000">
                                          <p:val>
                                            <p:fltVal val="0"/>
                                          </p:val>
                                        </p:tav>
                                      </p:tavLst>
                                    </p:anim>
                                    <p:animEffect transition="in" filter="fade">
                                      <p:cBhvr>
                                        <p:cTn id="83" dur="1000"/>
                                        <p:tgtEl>
                                          <p:spTgt spid="14"/>
                                        </p:tgtEl>
                                      </p:cBhvr>
                                    </p:animEffect>
                                  </p:childTnLst>
                                </p:cTn>
                              </p:par>
                              <p:par>
                                <p:cTn id="84" presetID="49" presetClass="entr" presetSubtype="0" decel="100000" fill="hold" grpId="0" nodeType="withEffect">
                                  <p:stCondLst>
                                    <p:cond delay="700"/>
                                  </p:stCondLst>
                                  <p:childTnLst>
                                    <p:set>
                                      <p:cBhvr>
                                        <p:cTn id="85" dur="1" fill="hold">
                                          <p:stCondLst>
                                            <p:cond delay="0"/>
                                          </p:stCondLst>
                                        </p:cTn>
                                        <p:tgtEl>
                                          <p:spTgt spid="15"/>
                                        </p:tgtEl>
                                        <p:attrNameLst>
                                          <p:attrName>style.visibility</p:attrName>
                                        </p:attrNameLst>
                                      </p:cBhvr>
                                      <p:to>
                                        <p:strVal val="visible"/>
                                      </p:to>
                                    </p:set>
                                    <p:anim calcmode="lin" valueType="num">
                                      <p:cBhvr>
                                        <p:cTn id="86" dur="1000" fill="hold"/>
                                        <p:tgtEl>
                                          <p:spTgt spid="15"/>
                                        </p:tgtEl>
                                        <p:attrNameLst>
                                          <p:attrName>ppt_w</p:attrName>
                                        </p:attrNameLst>
                                      </p:cBhvr>
                                      <p:tavLst>
                                        <p:tav tm="0">
                                          <p:val>
                                            <p:fltVal val="0"/>
                                          </p:val>
                                        </p:tav>
                                        <p:tav tm="100000">
                                          <p:val>
                                            <p:strVal val="#ppt_w"/>
                                          </p:val>
                                        </p:tav>
                                      </p:tavLst>
                                    </p:anim>
                                    <p:anim calcmode="lin" valueType="num">
                                      <p:cBhvr>
                                        <p:cTn id="87" dur="1000" fill="hold"/>
                                        <p:tgtEl>
                                          <p:spTgt spid="15"/>
                                        </p:tgtEl>
                                        <p:attrNameLst>
                                          <p:attrName>ppt_h</p:attrName>
                                        </p:attrNameLst>
                                      </p:cBhvr>
                                      <p:tavLst>
                                        <p:tav tm="0">
                                          <p:val>
                                            <p:fltVal val="0"/>
                                          </p:val>
                                        </p:tav>
                                        <p:tav tm="100000">
                                          <p:val>
                                            <p:strVal val="#ppt_h"/>
                                          </p:val>
                                        </p:tav>
                                      </p:tavLst>
                                    </p:anim>
                                    <p:anim calcmode="lin" valueType="num">
                                      <p:cBhvr>
                                        <p:cTn id="88" dur="1000" fill="hold"/>
                                        <p:tgtEl>
                                          <p:spTgt spid="15"/>
                                        </p:tgtEl>
                                        <p:attrNameLst>
                                          <p:attrName>style.rotation</p:attrName>
                                        </p:attrNameLst>
                                      </p:cBhvr>
                                      <p:tavLst>
                                        <p:tav tm="0">
                                          <p:val>
                                            <p:fltVal val="360"/>
                                          </p:val>
                                        </p:tav>
                                        <p:tav tm="100000">
                                          <p:val>
                                            <p:fltVal val="0"/>
                                          </p:val>
                                        </p:tav>
                                      </p:tavLst>
                                    </p:anim>
                                    <p:animEffect transition="in" filter="fade">
                                      <p:cBhvr>
                                        <p:cTn id="89" dur="1000"/>
                                        <p:tgtEl>
                                          <p:spTgt spid="15"/>
                                        </p:tgtEl>
                                      </p:cBhvr>
                                    </p:animEffect>
                                  </p:childTnLst>
                                </p:cTn>
                              </p:par>
                              <p:par>
                                <p:cTn id="90" presetID="49" presetClass="entr" presetSubtype="0" decel="100000" fill="hold" grpId="0" nodeType="withEffect">
                                  <p:stCondLst>
                                    <p:cond delay="800"/>
                                  </p:stCondLst>
                                  <p:childTnLst>
                                    <p:set>
                                      <p:cBhvr>
                                        <p:cTn id="91" dur="1" fill="hold">
                                          <p:stCondLst>
                                            <p:cond delay="0"/>
                                          </p:stCondLst>
                                        </p:cTn>
                                        <p:tgtEl>
                                          <p:spTgt spid="16"/>
                                        </p:tgtEl>
                                        <p:attrNameLst>
                                          <p:attrName>style.visibility</p:attrName>
                                        </p:attrNameLst>
                                      </p:cBhvr>
                                      <p:to>
                                        <p:strVal val="visible"/>
                                      </p:to>
                                    </p:set>
                                    <p:anim calcmode="lin" valueType="num">
                                      <p:cBhvr>
                                        <p:cTn id="92" dur="1000" fill="hold"/>
                                        <p:tgtEl>
                                          <p:spTgt spid="16"/>
                                        </p:tgtEl>
                                        <p:attrNameLst>
                                          <p:attrName>ppt_w</p:attrName>
                                        </p:attrNameLst>
                                      </p:cBhvr>
                                      <p:tavLst>
                                        <p:tav tm="0">
                                          <p:val>
                                            <p:fltVal val="0"/>
                                          </p:val>
                                        </p:tav>
                                        <p:tav tm="100000">
                                          <p:val>
                                            <p:strVal val="#ppt_w"/>
                                          </p:val>
                                        </p:tav>
                                      </p:tavLst>
                                    </p:anim>
                                    <p:anim calcmode="lin" valueType="num">
                                      <p:cBhvr>
                                        <p:cTn id="93" dur="1000" fill="hold"/>
                                        <p:tgtEl>
                                          <p:spTgt spid="16"/>
                                        </p:tgtEl>
                                        <p:attrNameLst>
                                          <p:attrName>ppt_h</p:attrName>
                                        </p:attrNameLst>
                                      </p:cBhvr>
                                      <p:tavLst>
                                        <p:tav tm="0">
                                          <p:val>
                                            <p:fltVal val="0"/>
                                          </p:val>
                                        </p:tav>
                                        <p:tav tm="100000">
                                          <p:val>
                                            <p:strVal val="#ppt_h"/>
                                          </p:val>
                                        </p:tav>
                                      </p:tavLst>
                                    </p:anim>
                                    <p:anim calcmode="lin" valueType="num">
                                      <p:cBhvr>
                                        <p:cTn id="94" dur="1000" fill="hold"/>
                                        <p:tgtEl>
                                          <p:spTgt spid="16"/>
                                        </p:tgtEl>
                                        <p:attrNameLst>
                                          <p:attrName>style.rotation</p:attrName>
                                        </p:attrNameLst>
                                      </p:cBhvr>
                                      <p:tavLst>
                                        <p:tav tm="0">
                                          <p:val>
                                            <p:fltVal val="360"/>
                                          </p:val>
                                        </p:tav>
                                        <p:tav tm="100000">
                                          <p:val>
                                            <p:fltVal val="0"/>
                                          </p:val>
                                        </p:tav>
                                      </p:tavLst>
                                    </p:anim>
                                    <p:animEffect transition="in" filter="fade">
                                      <p:cBhvr>
                                        <p:cTn id="95" dur="1000"/>
                                        <p:tgtEl>
                                          <p:spTgt spid="16"/>
                                        </p:tgtEl>
                                      </p:cBhvr>
                                    </p:animEffect>
                                  </p:childTnLst>
                                </p:cTn>
                              </p:par>
                              <p:par>
                                <p:cTn id="96" presetID="8" presetClass="emph" presetSubtype="0" repeatCount="indefinite" fill="hold" grpId="1" nodeType="withEffect">
                                  <p:stCondLst>
                                    <p:cond delay="0"/>
                                  </p:stCondLst>
                                  <p:childTnLst>
                                    <p:animRot by="21600000">
                                      <p:cBhvr>
                                        <p:cTn id="97" dur="12000" fill="hold"/>
                                        <p:tgtEl>
                                          <p:spTgt spid="8"/>
                                        </p:tgtEl>
                                        <p:attrNameLst>
                                          <p:attrName>r</p:attrName>
                                        </p:attrNameLst>
                                      </p:cBhvr>
                                    </p:animRot>
                                  </p:childTnLst>
                                </p:cTn>
                              </p:par>
                              <p:par>
                                <p:cTn id="98" presetID="8" presetClass="emph" presetSubtype="0" repeatCount="indefinite" fill="hold" grpId="1" nodeType="withEffect">
                                  <p:stCondLst>
                                    <p:cond delay="0"/>
                                  </p:stCondLst>
                                  <p:childTnLst>
                                    <p:animRot by="-21600000">
                                      <p:cBhvr>
                                        <p:cTn id="99" dur="12000" fill="hold"/>
                                        <p:tgtEl>
                                          <p:spTgt spid="9"/>
                                        </p:tgtEl>
                                        <p:attrNameLst>
                                          <p:attrName>r</p:attrName>
                                        </p:attrNameLst>
                                      </p:cBhvr>
                                    </p:animRot>
                                  </p:childTnLst>
                                </p:cTn>
                              </p:par>
                              <p:par>
                                <p:cTn id="100" presetID="8" presetClass="emph" presetSubtype="0" repeatCount="indefinite" fill="hold" grpId="1" nodeType="withEffect">
                                  <p:stCondLst>
                                    <p:cond delay="0"/>
                                  </p:stCondLst>
                                  <p:childTnLst>
                                    <p:animRot by="21600000">
                                      <p:cBhvr>
                                        <p:cTn id="101" dur="12000" fill="hold"/>
                                        <p:tgtEl>
                                          <p:spTgt spid="10"/>
                                        </p:tgtEl>
                                        <p:attrNameLst>
                                          <p:attrName>r</p:attrName>
                                        </p:attrNameLst>
                                      </p:cBhvr>
                                    </p:animRot>
                                  </p:childTnLst>
                                </p:cTn>
                              </p:par>
                              <p:par>
                                <p:cTn id="102" presetID="8" presetClass="emph" presetSubtype="0" repeatCount="indefinite" fill="hold" grpId="1" nodeType="withEffect">
                                  <p:stCondLst>
                                    <p:cond delay="0"/>
                                  </p:stCondLst>
                                  <p:childTnLst>
                                    <p:animRot by="-21600000">
                                      <p:cBhvr>
                                        <p:cTn id="103" dur="12000" fill="hold"/>
                                        <p:tgtEl>
                                          <p:spTgt spid="11"/>
                                        </p:tgtEl>
                                        <p:attrNameLst>
                                          <p:attrName>r</p:attrName>
                                        </p:attrNameLst>
                                      </p:cBhvr>
                                    </p:animRot>
                                  </p:childTnLst>
                                </p:cTn>
                              </p:par>
                              <p:par>
                                <p:cTn id="104" presetID="8" presetClass="emph" presetSubtype="0" repeatCount="indefinite" fill="hold" grpId="1" nodeType="withEffect">
                                  <p:stCondLst>
                                    <p:cond delay="0"/>
                                  </p:stCondLst>
                                  <p:childTnLst>
                                    <p:animRot by="21600000">
                                      <p:cBhvr>
                                        <p:cTn id="105" dur="12000" fill="hold"/>
                                        <p:tgtEl>
                                          <p:spTgt spid="12"/>
                                        </p:tgtEl>
                                        <p:attrNameLst>
                                          <p:attrName>r</p:attrName>
                                        </p:attrNameLst>
                                      </p:cBhvr>
                                    </p:animRot>
                                  </p:childTnLst>
                                </p:cTn>
                              </p:par>
                              <p:par>
                                <p:cTn id="106" presetID="8" presetClass="emph" presetSubtype="0" repeatCount="indefinite" fill="hold" grpId="1" nodeType="withEffect">
                                  <p:stCondLst>
                                    <p:cond delay="0"/>
                                  </p:stCondLst>
                                  <p:childTnLst>
                                    <p:animRot by="-21600000">
                                      <p:cBhvr>
                                        <p:cTn id="107" dur="12000" fill="hold"/>
                                        <p:tgtEl>
                                          <p:spTgt spid="13"/>
                                        </p:tgtEl>
                                        <p:attrNameLst>
                                          <p:attrName>r</p:attrName>
                                        </p:attrNameLst>
                                      </p:cBhvr>
                                    </p:animRot>
                                  </p:childTnLst>
                                </p:cTn>
                              </p:par>
                              <p:par>
                                <p:cTn id="108" presetID="8" presetClass="emph" presetSubtype="0" repeatCount="indefinite" fill="hold" grpId="1" nodeType="withEffect">
                                  <p:stCondLst>
                                    <p:cond delay="0"/>
                                  </p:stCondLst>
                                  <p:childTnLst>
                                    <p:animRot by="21600000">
                                      <p:cBhvr>
                                        <p:cTn id="109" dur="12000" fill="hold"/>
                                        <p:tgtEl>
                                          <p:spTgt spid="14"/>
                                        </p:tgtEl>
                                        <p:attrNameLst>
                                          <p:attrName>r</p:attrName>
                                        </p:attrNameLst>
                                      </p:cBhvr>
                                    </p:animRot>
                                  </p:childTnLst>
                                </p:cTn>
                              </p:par>
                              <p:par>
                                <p:cTn id="110" presetID="8" presetClass="emph" presetSubtype="0" repeatCount="indefinite" fill="hold" grpId="1" nodeType="withEffect">
                                  <p:stCondLst>
                                    <p:cond delay="0"/>
                                  </p:stCondLst>
                                  <p:childTnLst>
                                    <p:animRot by="-21600000">
                                      <p:cBhvr>
                                        <p:cTn id="111" dur="12000" fill="hold"/>
                                        <p:tgtEl>
                                          <p:spTgt spid="15"/>
                                        </p:tgtEl>
                                        <p:attrNameLst>
                                          <p:attrName>r</p:attrName>
                                        </p:attrNameLst>
                                      </p:cBhvr>
                                    </p:animRot>
                                  </p:childTnLst>
                                </p:cTn>
                              </p:par>
                              <p:par>
                                <p:cTn id="112" presetID="8" presetClass="emph" presetSubtype="0" repeatCount="indefinite" fill="hold" grpId="1" nodeType="withEffect">
                                  <p:stCondLst>
                                    <p:cond delay="0"/>
                                  </p:stCondLst>
                                  <p:childTnLst>
                                    <p:animRot by="21600000">
                                      <p:cBhvr>
                                        <p:cTn id="113" dur="12000" fill="hold"/>
                                        <p:tgtEl>
                                          <p:spTgt spid="16"/>
                                        </p:tgtEl>
                                        <p:attrNameLst>
                                          <p:attrName>r</p:attrName>
                                        </p:attrNameLst>
                                      </p:cBhvr>
                                    </p:animRot>
                                  </p:childTnLst>
                                </p:cTn>
                              </p:par>
                              <p:par>
                                <p:cTn id="114" presetID="2" presetClass="entr" presetSubtype="1" decel="100000" fill="hold" grpId="0" nodeType="withEffect">
                                  <p:stCondLst>
                                    <p:cond delay="500"/>
                                  </p:stCondLst>
                                  <p:childTnLst>
                                    <p:set>
                                      <p:cBhvr>
                                        <p:cTn id="115" dur="1" fill="hold">
                                          <p:stCondLst>
                                            <p:cond delay="0"/>
                                          </p:stCondLst>
                                        </p:cTn>
                                        <p:tgtEl>
                                          <p:spTgt spid="40"/>
                                        </p:tgtEl>
                                        <p:attrNameLst>
                                          <p:attrName>style.visibility</p:attrName>
                                        </p:attrNameLst>
                                      </p:cBhvr>
                                      <p:to>
                                        <p:strVal val="visible"/>
                                      </p:to>
                                    </p:set>
                                    <p:anim calcmode="lin" valueType="num">
                                      <p:cBhvr additive="base">
                                        <p:cTn id="116" dur="1000" fill="hold"/>
                                        <p:tgtEl>
                                          <p:spTgt spid="40"/>
                                        </p:tgtEl>
                                        <p:attrNameLst>
                                          <p:attrName>ppt_x</p:attrName>
                                        </p:attrNameLst>
                                      </p:cBhvr>
                                      <p:tavLst>
                                        <p:tav tm="0">
                                          <p:val>
                                            <p:strVal val="#ppt_x"/>
                                          </p:val>
                                        </p:tav>
                                        <p:tav tm="100000">
                                          <p:val>
                                            <p:strVal val="#ppt_x"/>
                                          </p:val>
                                        </p:tav>
                                      </p:tavLst>
                                    </p:anim>
                                    <p:anim calcmode="lin" valueType="num">
                                      <p:cBhvr additive="base">
                                        <p:cTn id="117" dur="1000" fill="hold"/>
                                        <p:tgtEl>
                                          <p:spTgt spid="40"/>
                                        </p:tgtEl>
                                        <p:attrNameLst>
                                          <p:attrName>ppt_y</p:attrName>
                                        </p:attrNameLst>
                                      </p:cBhvr>
                                      <p:tavLst>
                                        <p:tav tm="0">
                                          <p:val>
                                            <p:strVal val="0-#ppt_h/2"/>
                                          </p:val>
                                        </p:tav>
                                        <p:tav tm="100000">
                                          <p:val>
                                            <p:strVal val="#ppt_y"/>
                                          </p:val>
                                        </p:tav>
                                      </p:tavLst>
                                    </p:anim>
                                  </p:childTnLst>
                                </p:cTn>
                              </p:par>
                              <p:par>
                                <p:cTn id="118" presetID="10" presetClass="entr" presetSubtype="0" fill="hold" grpId="0" nodeType="withEffect">
                                  <p:stCondLst>
                                    <p:cond delay="0"/>
                                  </p:stCondLst>
                                  <p:iterate type="wd">
                                    <p:tmPct val="10000"/>
                                  </p:iterate>
                                  <p:childTnLst>
                                    <p:set>
                                      <p:cBhvr>
                                        <p:cTn id="119" dur="1" fill="hold">
                                          <p:stCondLst>
                                            <p:cond delay="0"/>
                                          </p:stCondLst>
                                        </p:cTn>
                                        <p:tgtEl>
                                          <p:spTgt spid="41"/>
                                        </p:tgtEl>
                                        <p:attrNameLst>
                                          <p:attrName>style.visibility</p:attrName>
                                        </p:attrNameLst>
                                      </p:cBhvr>
                                      <p:to>
                                        <p:strVal val="visible"/>
                                      </p:to>
                                    </p:set>
                                    <p:animEffect transition="in" filter="fade">
                                      <p:cBhvr>
                                        <p:cTn id="12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4" grpId="0"/>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p:bldLst>
  </p:timing>
</p:sld>
</file>

<file path=ppt/slides/slide1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C3D7B1F8-D3A6-4809-A550-0633CD45FABE}"/>
              </a:ext>
            </a:extLst>
          </p:cNvPr>
          <p:cNvSpPr>
            <a:spLocks noEditPoints="1"/>
          </p:cNvSpPr>
          <p:nvPr/>
        </p:nvSpPr>
        <p:spPr bwMode="auto">
          <a:xfrm>
            <a:off x="8894762" y="3557588"/>
            <a:ext cx="6597650" cy="6600825"/>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7A9C8164-320D-48C7-A0F7-D1696BB87EFD}"/>
              </a:ext>
            </a:extLst>
          </p:cNvPr>
          <p:cNvSpPr>
            <a:spLocks noEditPoints="1"/>
          </p:cNvSpPr>
          <p:nvPr/>
        </p:nvSpPr>
        <p:spPr bwMode="auto">
          <a:xfrm>
            <a:off x="9009062" y="3665538"/>
            <a:ext cx="6369050" cy="6378575"/>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A392C95-40C2-449D-9AE7-AC994DD4B089}"/>
              </a:ext>
            </a:extLst>
          </p:cNvPr>
          <p:cNvSpPr>
            <a:spLocks noEditPoints="1"/>
          </p:cNvSpPr>
          <p:nvPr/>
        </p:nvSpPr>
        <p:spPr bwMode="auto">
          <a:xfrm>
            <a:off x="9123362" y="3783013"/>
            <a:ext cx="6143625" cy="6146800"/>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787703D4-3CC0-4039-AC7E-F0AC9E3CEF1B}"/>
              </a:ext>
            </a:extLst>
          </p:cNvPr>
          <p:cNvSpPr>
            <a:spLocks noEditPoints="1"/>
          </p:cNvSpPr>
          <p:nvPr/>
        </p:nvSpPr>
        <p:spPr bwMode="auto">
          <a:xfrm>
            <a:off x="9234487" y="3900488"/>
            <a:ext cx="5915025" cy="5915025"/>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BB1FF430-D241-4710-BD11-A750923701DF}"/>
              </a:ext>
            </a:extLst>
          </p:cNvPr>
          <p:cNvSpPr>
            <a:spLocks/>
          </p:cNvSpPr>
          <p:nvPr/>
        </p:nvSpPr>
        <p:spPr bwMode="auto">
          <a:xfrm>
            <a:off x="9339262" y="3995738"/>
            <a:ext cx="5721350" cy="5705475"/>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250BFA0E-E377-4251-95AD-25EB8729EA96}"/>
              </a:ext>
            </a:extLst>
          </p:cNvPr>
          <p:cNvSpPr>
            <a:spLocks noEditPoints="1"/>
          </p:cNvSpPr>
          <p:nvPr/>
        </p:nvSpPr>
        <p:spPr bwMode="auto">
          <a:xfrm>
            <a:off x="9466262" y="4122738"/>
            <a:ext cx="5454650" cy="5462588"/>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AD8F959F-211E-4D26-996F-1F73BF8C7298}"/>
              </a:ext>
            </a:extLst>
          </p:cNvPr>
          <p:cNvSpPr>
            <a:spLocks noEditPoints="1"/>
          </p:cNvSpPr>
          <p:nvPr/>
        </p:nvSpPr>
        <p:spPr bwMode="auto">
          <a:xfrm>
            <a:off x="9580562" y="4241801"/>
            <a:ext cx="5229225" cy="5229225"/>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9ED9CFE3-ACD7-4CAB-BAB3-0DF1E60EABD9}"/>
              </a:ext>
            </a:extLst>
          </p:cNvPr>
          <p:cNvSpPr>
            <a:spLocks noEditPoints="1"/>
          </p:cNvSpPr>
          <p:nvPr/>
        </p:nvSpPr>
        <p:spPr bwMode="auto">
          <a:xfrm>
            <a:off x="9699625" y="4362451"/>
            <a:ext cx="4995863" cy="4994275"/>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C5CEC1D-D1D4-4550-A78C-551284B22354}"/>
              </a:ext>
            </a:extLst>
          </p:cNvPr>
          <p:cNvSpPr>
            <a:spLocks noEditPoints="1"/>
          </p:cNvSpPr>
          <p:nvPr/>
        </p:nvSpPr>
        <p:spPr bwMode="auto">
          <a:xfrm>
            <a:off x="9813925" y="4473576"/>
            <a:ext cx="4762500" cy="476885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8F5E4C03-9CBD-45A3-B625-9F6B0A065CBF}"/>
              </a:ext>
            </a:extLst>
          </p:cNvPr>
          <p:cNvSpPr txBox="1"/>
          <p:nvPr/>
        </p:nvSpPr>
        <p:spPr>
          <a:xfrm>
            <a:off x="4665382" y="5926976"/>
            <a:ext cx="15056410"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outerShdw blurRad="292100" sx="102000" sy="102000" algn="ctr" rotWithShape="0">
                    <a:srgbClr val="377DFF">
                      <a:lumMod val="75000"/>
                      <a:alpha val="60000"/>
                    </a:srgbClr>
                  </a:outerShdw>
                </a:effectLst>
                <a:uLnTx/>
                <a:uFillTx/>
                <a:latin typeface="Century Gothic"/>
                <a:ea typeface="+mn-ea"/>
                <a:cs typeface="+mn-cs"/>
              </a:rPr>
              <a:t>DIGITAL ARMOR</a:t>
            </a:r>
          </a:p>
        </p:txBody>
      </p:sp>
      <p:sp>
        <p:nvSpPr>
          <p:cNvPr id="22" name="Isosceles Triangle 21">
            <a:extLst>
              <a:ext uri="{FF2B5EF4-FFF2-40B4-BE49-F238E27FC236}">
                <a16:creationId xmlns:a16="http://schemas.microsoft.com/office/drawing/2014/main" id="{7E4407C2-9513-4614-894C-808C0D6D6C9E}"/>
              </a:ext>
            </a:extLst>
          </p:cNvPr>
          <p:cNvSpPr/>
          <p:nvPr/>
        </p:nvSpPr>
        <p:spPr>
          <a:xfrm rot="3613037">
            <a:off x="1541588" y="7461209"/>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Isosceles Triangle 22">
            <a:extLst>
              <a:ext uri="{FF2B5EF4-FFF2-40B4-BE49-F238E27FC236}">
                <a16:creationId xmlns:a16="http://schemas.microsoft.com/office/drawing/2014/main" id="{80B1060E-861E-498F-83DD-2903921641C5}"/>
              </a:ext>
            </a:extLst>
          </p:cNvPr>
          <p:cNvSpPr/>
          <p:nvPr/>
        </p:nvSpPr>
        <p:spPr>
          <a:xfrm rot="4497915">
            <a:off x="-3308295" y="598876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Isosceles Triangle 23">
            <a:extLst>
              <a:ext uri="{FF2B5EF4-FFF2-40B4-BE49-F238E27FC236}">
                <a16:creationId xmlns:a16="http://schemas.microsoft.com/office/drawing/2014/main" id="{FF4AB709-683B-49A1-A6F1-117F4D90DFB7}"/>
              </a:ext>
            </a:extLst>
          </p:cNvPr>
          <p:cNvSpPr/>
          <p:nvPr/>
        </p:nvSpPr>
        <p:spPr>
          <a:xfrm rot="5400000">
            <a:off x="-1577175" y="160094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Isosceles Triangle 24">
            <a:extLst>
              <a:ext uri="{FF2B5EF4-FFF2-40B4-BE49-F238E27FC236}">
                <a16:creationId xmlns:a16="http://schemas.microsoft.com/office/drawing/2014/main" id="{3A9505B9-AE83-4654-B47F-261296BA1FAD}"/>
              </a:ext>
            </a:extLst>
          </p:cNvPr>
          <p:cNvSpPr/>
          <p:nvPr/>
        </p:nvSpPr>
        <p:spPr>
          <a:xfrm rot="6321745">
            <a:off x="430566" y="-134340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Isosceles Triangle 25">
            <a:extLst>
              <a:ext uri="{FF2B5EF4-FFF2-40B4-BE49-F238E27FC236}">
                <a16:creationId xmlns:a16="http://schemas.microsoft.com/office/drawing/2014/main" id="{57E8BEB9-A8E9-4925-A538-C003A58206BE}"/>
              </a:ext>
            </a:extLst>
          </p:cNvPr>
          <p:cNvSpPr/>
          <p:nvPr/>
        </p:nvSpPr>
        <p:spPr>
          <a:xfrm rot="7230427">
            <a:off x="-506840" y="-5027278"/>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Isosceles Triangle 26">
            <a:extLst>
              <a:ext uri="{FF2B5EF4-FFF2-40B4-BE49-F238E27FC236}">
                <a16:creationId xmlns:a16="http://schemas.microsoft.com/office/drawing/2014/main" id="{42E0EAEF-7FB3-4CD2-87AD-CF309505A30A}"/>
              </a:ext>
            </a:extLst>
          </p:cNvPr>
          <p:cNvSpPr/>
          <p:nvPr/>
        </p:nvSpPr>
        <p:spPr>
          <a:xfrm rot="8862247">
            <a:off x="7197278" y="-4421016"/>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3B9CA2FE-2528-4CB8-9511-BCA156E80144}"/>
              </a:ext>
            </a:extLst>
          </p:cNvPr>
          <p:cNvSpPr/>
          <p:nvPr/>
        </p:nvSpPr>
        <p:spPr>
          <a:xfrm rot="1866752">
            <a:off x="7328919" y="10736130"/>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Isosceles Triangle 28">
            <a:extLst>
              <a:ext uri="{FF2B5EF4-FFF2-40B4-BE49-F238E27FC236}">
                <a16:creationId xmlns:a16="http://schemas.microsoft.com/office/drawing/2014/main" id="{63ADF9FF-EAAB-43BC-91AF-C1ADFDFB5E5A}"/>
              </a:ext>
            </a:extLst>
          </p:cNvPr>
          <p:cNvSpPr/>
          <p:nvPr/>
        </p:nvSpPr>
        <p:spPr>
          <a:xfrm>
            <a:off x="11309832" y="12351313"/>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Isosceles Triangle 29">
            <a:extLst>
              <a:ext uri="{FF2B5EF4-FFF2-40B4-BE49-F238E27FC236}">
                <a16:creationId xmlns:a16="http://schemas.microsoft.com/office/drawing/2014/main" id="{CC29BC6A-75F6-416D-860A-B0FCF43B6EB5}"/>
              </a:ext>
            </a:extLst>
          </p:cNvPr>
          <p:cNvSpPr/>
          <p:nvPr/>
        </p:nvSpPr>
        <p:spPr>
          <a:xfrm rot="12401311">
            <a:off x="15929649" y="-5630370"/>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Isosceles Triangle 30">
            <a:extLst>
              <a:ext uri="{FF2B5EF4-FFF2-40B4-BE49-F238E27FC236}">
                <a16:creationId xmlns:a16="http://schemas.microsoft.com/office/drawing/2014/main" id="{71F62105-EC06-4648-8355-EF04ECA26B0E}"/>
              </a:ext>
            </a:extLst>
          </p:cNvPr>
          <p:cNvSpPr/>
          <p:nvPr/>
        </p:nvSpPr>
        <p:spPr>
          <a:xfrm rot="14353407">
            <a:off x="20997717" y="-369136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Isosceles Triangle 31">
            <a:extLst>
              <a:ext uri="{FF2B5EF4-FFF2-40B4-BE49-F238E27FC236}">
                <a16:creationId xmlns:a16="http://schemas.microsoft.com/office/drawing/2014/main" id="{720B2EAE-8B7E-4A3A-BB4D-0175D358DFC0}"/>
              </a:ext>
            </a:extLst>
          </p:cNvPr>
          <p:cNvSpPr/>
          <p:nvPr/>
        </p:nvSpPr>
        <p:spPr>
          <a:xfrm rot="15113362">
            <a:off x="26304640" y="-290972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Isosceles Triangle 33">
            <a:extLst>
              <a:ext uri="{FF2B5EF4-FFF2-40B4-BE49-F238E27FC236}">
                <a16:creationId xmlns:a16="http://schemas.microsoft.com/office/drawing/2014/main" id="{8C12672C-D99B-4D74-81FC-0FDA26FC3B96}"/>
              </a:ext>
            </a:extLst>
          </p:cNvPr>
          <p:cNvSpPr/>
          <p:nvPr/>
        </p:nvSpPr>
        <p:spPr>
          <a:xfrm rot="16200000" flipH="1">
            <a:off x="23866012" y="160094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Isosceles Triangle 34">
            <a:extLst>
              <a:ext uri="{FF2B5EF4-FFF2-40B4-BE49-F238E27FC236}">
                <a16:creationId xmlns:a16="http://schemas.microsoft.com/office/drawing/2014/main" id="{2DE42DCB-F547-4D84-B75B-53B851BA26A5}"/>
              </a:ext>
            </a:extLst>
          </p:cNvPr>
          <p:cNvSpPr/>
          <p:nvPr/>
        </p:nvSpPr>
        <p:spPr>
          <a:xfrm rot="17866094">
            <a:off x="20298860" y="671195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Isosceles Triangle 35">
            <a:extLst>
              <a:ext uri="{FF2B5EF4-FFF2-40B4-BE49-F238E27FC236}">
                <a16:creationId xmlns:a16="http://schemas.microsoft.com/office/drawing/2014/main" id="{233520CE-3750-4A69-A2C3-40D21431FF28}"/>
              </a:ext>
            </a:extLst>
          </p:cNvPr>
          <p:cNvSpPr/>
          <p:nvPr/>
        </p:nvSpPr>
        <p:spPr>
          <a:xfrm rot="19685964">
            <a:off x="16367527" y="9971735"/>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Isosceles Triangle 36">
            <a:extLst>
              <a:ext uri="{FF2B5EF4-FFF2-40B4-BE49-F238E27FC236}">
                <a16:creationId xmlns:a16="http://schemas.microsoft.com/office/drawing/2014/main" id="{927D4255-F4EA-48D3-A2DD-545CD94A5077}"/>
              </a:ext>
            </a:extLst>
          </p:cNvPr>
          <p:cNvSpPr/>
          <p:nvPr/>
        </p:nvSpPr>
        <p:spPr>
          <a:xfrm rot="17409105">
            <a:off x="26188479" y="6456427"/>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Isosceles Triangle 37">
            <a:extLst>
              <a:ext uri="{FF2B5EF4-FFF2-40B4-BE49-F238E27FC236}">
                <a16:creationId xmlns:a16="http://schemas.microsoft.com/office/drawing/2014/main" id="{5A56C08A-8FE1-4C2D-90B1-ED14380150CD}"/>
              </a:ext>
            </a:extLst>
          </p:cNvPr>
          <p:cNvSpPr/>
          <p:nvPr/>
        </p:nvSpPr>
        <p:spPr>
          <a:xfrm rot="18581234">
            <a:off x="22378854" y="1091123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Isosceles Triangle 38">
            <a:extLst>
              <a:ext uri="{FF2B5EF4-FFF2-40B4-BE49-F238E27FC236}">
                <a16:creationId xmlns:a16="http://schemas.microsoft.com/office/drawing/2014/main" id="{65CA3EAC-1532-44A0-BBC1-8ED4885AE1ED}"/>
              </a:ext>
            </a:extLst>
          </p:cNvPr>
          <p:cNvSpPr/>
          <p:nvPr/>
        </p:nvSpPr>
        <p:spPr>
          <a:xfrm rot="2676964">
            <a:off x="3345371" y="11853260"/>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Rectangle: Rounded Corners 39">
            <a:extLst>
              <a:ext uri="{FF2B5EF4-FFF2-40B4-BE49-F238E27FC236}">
                <a16:creationId xmlns:a16="http://schemas.microsoft.com/office/drawing/2014/main" id="{9583D539-87E7-4A13-934F-A2E55E09649F}"/>
              </a:ext>
            </a:extLst>
          </p:cNvPr>
          <p:cNvSpPr/>
          <p:nvPr/>
        </p:nvSpPr>
        <p:spPr>
          <a:xfrm>
            <a:off x="10934241" y="503047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Our Special Product</a:t>
            </a:r>
          </a:p>
        </p:txBody>
      </p:sp>
      <p:sp>
        <p:nvSpPr>
          <p:cNvPr id="41" name="TextBox 40">
            <a:extLst>
              <a:ext uri="{FF2B5EF4-FFF2-40B4-BE49-F238E27FC236}">
                <a16:creationId xmlns:a16="http://schemas.microsoft.com/office/drawing/2014/main" id="{12CF2A33-BDA0-4126-B9A6-EE13B077B3C0}"/>
              </a:ext>
            </a:extLst>
          </p:cNvPr>
          <p:cNvSpPr txBox="1"/>
          <p:nvPr/>
        </p:nvSpPr>
        <p:spPr>
          <a:xfrm>
            <a:off x="10198863" y="7949764"/>
            <a:ext cx="3989448"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a:t>
            </a:r>
          </a:p>
        </p:txBody>
      </p:sp>
    </p:spTree>
    <p:extLst>
      <p:ext uri="{BB962C8B-B14F-4D97-AF65-F5344CB8AC3E}">
        <p14:creationId xmlns:p14="http://schemas.microsoft.com/office/powerpoint/2010/main" val="372623285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0000"/>
                                  </p:iterate>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repeatCount="indefinite" accel="50000" decel="50000" autoRev="1" fill="hold" grpId="0" nodeType="withEffect">
                                  <p:stCondLst>
                                    <p:cond delay="0"/>
                                  </p:stCondLst>
                                  <p:childTnLst>
                                    <p:animMotion origin="layout" path="M -4.46947E-6 1.66667E-6 L 0.07578 -0.07801 " pathEditMode="relative" rAng="0" ptsTypes="AA">
                                      <p:cBhvr>
                                        <p:cTn id="9" dur="2000" fill="hold"/>
                                        <p:tgtEl>
                                          <p:spTgt spid="22"/>
                                        </p:tgtEl>
                                        <p:attrNameLst>
                                          <p:attrName>ppt_x</p:attrName>
                                          <p:attrName>ppt_y</p:attrName>
                                        </p:attrNameLst>
                                      </p:cBhvr>
                                      <p:rCtr x="3789" y="-3900"/>
                                    </p:animMotion>
                                  </p:childTnLst>
                                </p:cTn>
                              </p:par>
                              <p:par>
                                <p:cTn id="10" presetID="42" presetClass="path" presetSubtype="0" repeatCount="indefinite" accel="50000" decel="50000" autoRev="1" fill="hold" grpId="0" nodeType="withEffect">
                                  <p:stCondLst>
                                    <p:cond delay="1000"/>
                                  </p:stCondLst>
                                  <p:childTnLst>
                                    <p:animMotion origin="layout" path="M -3.17407E-6 2.59259E-6 L 0.06985 -0.11783 " pathEditMode="relative" rAng="0" ptsTypes="AA">
                                      <p:cBhvr>
                                        <p:cTn id="11" dur="2000" fill="hold"/>
                                        <p:tgtEl>
                                          <p:spTgt spid="39"/>
                                        </p:tgtEl>
                                        <p:attrNameLst>
                                          <p:attrName>ppt_x</p:attrName>
                                          <p:attrName>ppt_y</p:attrName>
                                        </p:attrNameLst>
                                      </p:cBhvr>
                                      <p:rCtr x="3489" y="-5891"/>
                                    </p:animMotion>
                                  </p:childTnLst>
                                </p:cTn>
                              </p:par>
                              <p:par>
                                <p:cTn id="12" presetID="42" presetClass="path" presetSubtype="0" repeatCount="indefinite" accel="50000" decel="50000" autoRev="1" fill="hold" grpId="0" nodeType="withEffect">
                                  <p:stCondLst>
                                    <p:cond delay="0"/>
                                  </p:stCondLst>
                                  <p:childTnLst>
                                    <p:animMotion origin="layout" path="M -3.35764E-6 4.07407E-6 L 0.04648 -0.12408 " pathEditMode="relative" rAng="0" ptsTypes="AA">
                                      <p:cBhvr>
                                        <p:cTn id="13" dur="2000" fill="hold"/>
                                        <p:tgtEl>
                                          <p:spTgt spid="28"/>
                                        </p:tgtEl>
                                        <p:attrNameLst>
                                          <p:attrName>ppt_x</p:attrName>
                                          <p:attrName>ppt_y</p:attrName>
                                        </p:attrNameLst>
                                      </p:cBhvr>
                                      <p:rCtr x="2324" y="-6204"/>
                                    </p:animMotion>
                                  </p:childTnLst>
                                </p:cTn>
                              </p:par>
                              <p:par>
                                <p:cTn id="14" presetID="42" presetClass="path" presetSubtype="0" repeatCount="indefinite" accel="50000" decel="50000" autoRev="1" fill="hold" grpId="0" nodeType="withEffect">
                                  <p:stCondLst>
                                    <p:cond delay="1000"/>
                                  </p:stCondLst>
                                  <p:childTnLst>
                                    <p:animMotion origin="layout" path="M 1.74587E-6 -4.25926E-6 L 0.0013 -0.07164 " pathEditMode="relative" rAng="0" ptsTypes="AA">
                                      <p:cBhvr>
                                        <p:cTn id="15" dur="2000" fill="hold"/>
                                        <p:tgtEl>
                                          <p:spTgt spid="29"/>
                                        </p:tgtEl>
                                        <p:attrNameLst>
                                          <p:attrName>ppt_x</p:attrName>
                                          <p:attrName>ppt_y</p:attrName>
                                        </p:attrNameLst>
                                      </p:cBhvr>
                                      <p:rCtr x="65" y="-3588"/>
                                    </p:animMotion>
                                  </p:childTnLst>
                                </p:cTn>
                              </p:par>
                              <p:par>
                                <p:cTn id="16" presetID="42" presetClass="path" presetSubtype="0" repeatCount="indefinite" accel="50000" decel="50000" autoRev="1" fill="hold" grpId="0" nodeType="withEffect">
                                  <p:stCondLst>
                                    <p:cond delay="0"/>
                                  </p:stCondLst>
                                  <p:childTnLst>
                                    <p:animMotion origin="layout" path="M -3.12459E-6 -7.40741E-7 L -0.01614 -0.04641 " pathEditMode="relative" rAng="0" ptsTypes="AA">
                                      <p:cBhvr>
                                        <p:cTn id="17" dur="2000" fill="hold"/>
                                        <p:tgtEl>
                                          <p:spTgt spid="36"/>
                                        </p:tgtEl>
                                        <p:attrNameLst>
                                          <p:attrName>ppt_x</p:attrName>
                                          <p:attrName>ppt_y</p:attrName>
                                        </p:attrNameLst>
                                      </p:cBhvr>
                                      <p:rCtr x="-807" y="-2326"/>
                                    </p:animMotion>
                                  </p:childTnLst>
                                </p:cTn>
                              </p:par>
                              <p:par>
                                <p:cTn id="18" presetID="42" presetClass="path" presetSubtype="0" repeatCount="indefinite" accel="50000" decel="50000" autoRev="1" fill="hold" grpId="0" nodeType="withEffect">
                                  <p:stCondLst>
                                    <p:cond delay="1000"/>
                                  </p:stCondLst>
                                  <p:childTnLst>
                                    <p:animMotion origin="layout" path="M -5.05143E-7 7.40741E-7 L -0.09074 -0.14352 " pathEditMode="relative" rAng="0" ptsTypes="AA">
                                      <p:cBhvr>
                                        <p:cTn id="19" dur="2000" fill="hold"/>
                                        <p:tgtEl>
                                          <p:spTgt spid="38"/>
                                        </p:tgtEl>
                                        <p:attrNameLst>
                                          <p:attrName>ppt_x</p:attrName>
                                          <p:attrName>ppt_y</p:attrName>
                                        </p:attrNameLst>
                                      </p:cBhvr>
                                      <p:rCtr x="-4537" y="-7176"/>
                                    </p:animMotion>
                                  </p:childTnLst>
                                </p:cTn>
                              </p:par>
                              <p:par>
                                <p:cTn id="20" presetID="42" presetClass="path" presetSubtype="0" repeatCount="indefinite" accel="50000" decel="50000" autoRev="1" fill="hold" grpId="0" nodeType="withEffect">
                                  <p:stCondLst>
                                    <p:cond delay="0"/>
                                  </p:stCondLst>
                                  <p:childTnLst>
                                    <p:animMotion origin="layout" path="M 4.84963E-6 5E-6 L -0.02826 -0.02465 " pathEditMode="relative" rAng="0" ptsTypes="AA">
                                      <p:cBhvr>
                                        <p:cTn id="21" dur="2000" fill="hold"/>
                                        <p:tgtEl>
                                          <p:spTgt spid="35"/>
                                        </p:tgtEl>
                                        <p:attrNameLst>
                                          <p:attrName>ppt_x</p:attrName>
                                          <p:attrName>ppt_y</p:attrName>
                                        </p:attrNameLst>
                                      </p:cBhvr>
                                      <p:rCtr x="-1413" y="-1238"/>
                                    </p:animMotion>
                                  </p:childTnLst>
                                </p:cTn>
                              </p:par>
                              <p:par>
                                <p:cTn id="22" presetID="42" presetClass="path" presetSubtype="0" repeatCount="indefinite" accel="50000" decel="50000" autoRev="1" fill="hold" grpId="0" nodeType="withEffect">
                                  <p:stCondLst>
                                    <p:cond delay="1000"/>
                                  </p:stCondLst>
                                  <p:childTnLst>
                                    <p:animMotion origin="layout" path="M -1.62739E-7 -7.40741E-7 L -0.13377 -0.08843 " pathEditMode="relative" rAng="0" ptsTypes="AA">
                                      <p:cBhvr>
                                        <p:cTn id="23" dur="2000" fill="hold"/>
                                        <p:tgtEl>
                                          <p:spTgt spid="37"/>
                                        </p:tgtEl>
                                        <p:attrNameLst>
                                          <p:attrName>ppt_x</p:attrName>
                                          <p:attrName>ppt_y</p:attrName>
                                        </p:attrNameLst>
                                      </p:cBhvr>
                                      <p:rCtr x="-6692" y="-4421"/>
                                    </p:animMotion>
                                  </p:childTnLst>
                                </p:cTn>
                              </p:par>
                              <p:par>
                                <p:cTn id="24" presetID="42" presetClass="path" presetSubtype="0" repeatCount="indefinite" accel="50000" decel="50000" autoRev="1" fill="hold" grpId="0" nodeType="withEffect">
                                  <p:stCondLst>
                                    <p:cond delay="0"/>
                                  </p:stCondLst>
                                  <p:childTnLst>
                                    <p:animMotion origin="layout" path="M 4.8327E-6 -3.51852E-6 L -0.08157 0.00475 " pathEditMode="relative" rAng="0" ptsTypes="AA">
                                      <p:cBhvr>
                                        <p:cTn id="25" dur="2000" fill="hold"/>
                                        <p:tgtEl>
                                          <p:spTgt spid="34"/>
                                        </p:tgtEl>
                                        <p:attrNameLst>
                                          <p:attrName>ppt_x</p:attrName>
                                          <p:attrName>ppt_y</p:attrName>
                                        </p:attrNameLst>
                                      </p:cBhvr>
                                      <p:rCtr x="-4081" y="231"/>
                                    </p:animMotion>
                                  </p:childTnLst>
                                </p:cTn>
                              </p:par>
                              <p:par>
                                <p:cTn id="26" presetID="42" presetClass="path" presetSubtype="0" repeatCount="indefinite" accel="50000" decel="50000" autoRev="1" fill="hold" grpId="0" nodeType="withEffect">
                                  <p:stCondLst>
                                    <p:cond delay="1000"/>
                                  </p:stCondLst>
                                  <p:childTnLst>
                                    <p:animMotion origin="layout" path="M -2.14816E-6 -3.7037E-7 L -0.10656 0.06377 " pathEditMode="relative" rAng="0" ptsTypes="AA">
                                      <p:cBhvr>
                                        <p:cTn id="27" dur="2000" fill="hold"/>
                                        <p:tgtEl>
                                          <p:spTgt spid="32"/>
                                        </p:tgtEl>
                                        <p:attrNameLst>
                                          <p:attrName>ppt_x</p:attrName>
                                          <p:attrName>ppt_y</p:attrName>
                                        </p:attrNameLst>
                                      </p:cBhvr>
                                      <p:rCtr x="-5331" y="3183"/>
                                    </p:animMotion>
                                  </p:childTnLst>
                                </p:cTn>
                              </p:par>
                              <p:par>
                                <p:cTn id="28" presetID="42" presetClass="path" presetSubtype="0" repeatCount="indefinite" accel="50000" decel="50000" autoRev="1" fill="hold" grpId="0" nodeType="withEffect">
                                  <p:stCondLst>
                                    <p:cond delay="0"/>
                                  </p:stCondLst>
                                  <p:childTnLst>
                                    <p:animMotion origin="layout" path="M 2.74574E-6 4.07407E-6 L 0.03528 -0.0375 " pathEditMode="relative" rAng="0" ptsTypes="AA">
                                      <p:cBhvr>
                                        <p:cTn id="29" dur="2000" fill="hold"/>
                                        <p:tgtEl>
                                          <p:spTgt spid="31"/>
                                        </p:tgtEl>
                                        <p:attrNameLst>
                                          <p:attrName>ppt_x</p:attrName>
                                          <p:attrName>ppt_y</p:attrName>
                                        </p:attrNameLst>
                                      </p:cBhvr>
                                      <p:rCtr x="1764" y="-1875"/>
                                    </p:animMotion>
                                  </p:childTnLst>
                                </p:cTn>
                              </p:par>
                              <p:par>
                                <p:cTn id="30" presetID="42" presetClass="path" presetSubtype="0" repeatCount="indefinite" accel="50000" decel="50000" autoRev="1" fill="hold" grpId="0" nodeType="withEffect">
                                  <p:stCondLst>
                                    <p:cond delay="1000"/>
                                  </p:stCondLst>
                                  <p:childTnLst>
                                    <p:animMotion origin="layout" path="M 3.28603E-6 1.48148E-6 L -0.01699 0.05463 " pathEditMode="relative" rAng="0" ptsTypes="AA">
                                      <p:cBhvr>
                                        <p:cTn id="31" dur="2000" fill="hold"/>
                                        <p:tgtEl>
                                          <p:spTgt spid="30"/>
                                        </p:tgtEl>
                                        <p:attrNameLst>
                                          <p:attrName>ppt_x</p:attrName>
                                          <p:attrName>ppt_y</p:attrName>
                                        </p:attrNameLst>
                                      </p:cBhvr>
                                      <p:rCtr x="-853" y="2731"/>
                                    </p:animMotion>
                                  </p:childTnLst>
                                </p:cTn>
                              </p:par>
                              <p:par>
                                <p:cTn id="32" presetID="42" presetClass="path" presetSubtype="0" repeatCount="indefinite" accel="50000" decel="50000" autoRev="1" fill="hold" grpId="0" nodeType="withEffect">
                                  <p:stCondLst>
                                    <p:cond delay="0"/>
                                  </p:stCondLst>
                                  <p:childTnLst>
                                    <p:animMotion origin="layout" path="M -4.15311E-7 2.77778E-6 L 0.01966 0.06065 " pathEditMode="relative" rAng="0" ptsTypes="AA">
                                      <p:cBhvr>
                                        <p:cTn id="33" dur="2000" fill="hold"/>
                                        <p:tgtEl>
                                          <p:spTgt spid="27"/>
                                        </p:tgtEl>
                                        <p:attrNameLst>
                                          <p:attrName>ppt_x</p:attrName>
                                          <p:attrName>ppt_y</p:attrName>
                                        </p:attrNameLst>
                                      </p:cBhvr>
                                      <p:rCtr x="983" y="3032"/>
                                    </p:animMotion>
                                  </p:childTnLst>
                                </p:cTn>
                              </p:par>
                              <p:par>
                                <p:cTn id="34" presetID="42" presetClass="path" presetSubtype="0" repeatCount="indefinite" accel="50000" decel="50000" autoRev="1" fill="hold" grpId="0" nodeType="withEffect">
                                  <p:stCondLst>
                                    <p:cond delay="1000"/>
                                  </p:stCondLst>
                                  <p:childTnLst>
                                    <p:animMotion origin="layout" path="M -1.02851E-6 4.07407E-6 L 0.05299 0.0478 " pathEditMode="relative" rAng="0" ptsTypes="AA">
                                      <p:cBhvr>
                                        <p:cTn id="35" dur="2000" fill="hold"/>
                                        <p:tgtEl>
                                          <p:spTgt spid="26"/>
                                        </p:tgtEl>
                                        <p:attrNameLst>
                                          <p:attrName>ppt_x</p:attrName>
                                          <p:attrName>ppt_y</p:attrName>
                                        </p:attrNameLst>
                                      </p:cBhvr>
                                      <p:rCtr x="2649" y="2384"/>
                                    </p:animMotion>
                                  </p:childTnLst>
                                </p:cTn>
                              </p:par>
                              <p:par>
                                <p:cTn id="36" presetID="42" presetClass="path" presetSubtype="0" repeatCount="indefinite" accel="50000" decel="50000" autoRev="1" fill="hold" grpId="0" nodeType="withEffect">
                                  <p:stCondLst>
                                    <p:cond delay="0"/>
                                  </p:stCondLst>
                                  <p:childTnLst>
                                    <p:animMotion origin="layout" path="M 2.514E-6 -1.85185E-7 L 0.09107 0.04549 " pathEditMode="relative" rAng="0" ptsTypes="AA">
                                      <p:cBhvr>
                                        <p:cTn id="37" dur="2000" fill="hold"/>
                                        <p:tgtEl>
                                          <p:spTgt spid="25"/>
                                        </p:tgtEl>
                                        <p:attrNameLst>
                                          <p:attrName>ppt_x</p:attrName>
                                          <p:attrName>ppt_y</p:attrName>
                                        </p:attrNameLst>
                                      </p:cBhvr>
                                      <p:rCtr x="4550" y="2269"/>
                                    </p:animMotion>
                                  </p:childTnLst>
                                </p:cTn>
                              </p:par>
                              <p:par>
                                <p:cTn id="38" presetID="42" presetClass="path" presetSubtype="0" repeatCount="indefinite" accel="50000" decel="50000" autoRev="1" fill="hold" grpId="0" nodeType="withEffect">
                                  <p:stCondLst>
                                    <p:cond delay="1000"/>
                                  </p:stCondLst>
                                  <p:childTnLst>
                                    <p:animMotion origin="layout" path="M 3.467E-6 -3.51852E-6 L 0.07395 0.00961 " pathEditMode="relative" rAng="0" ptsTypes="AA">
                                      <p:cBhvr>
                                        <p:cTn id="39" dur="2000" fill="hold"/>
                                        <p:tgtEl>
                                          <p:spTgt spid="24"/>
                                        </p:tgtEl>
                                        <p:attrNameLst>
                                          <p:attrName>ppt_x</p:attrName>
                                          <p:attrName>ppt_y</p:attrName>
                                        </p:attrNameLst>
                                      </p:cBhvr>
                                      <p:rCtr x="3697" y="475"/>
                                    </p:animMotion>
                                  </p:childTnLst>
                                </p:cTn>
                              </p:par>
                              <p:par>
                                <p:cTn id="40" presetID="42" presetClass="path" presetSubtype="0" repeatCount="indefinite" accel="50000" decel="50000" autoRev="1" fill="hold" grpId="0" nodeType="withEffect">
                                  <p:stCondLst>
                                    <p:cond delay="0"/>
                                  </p:stCondLst>
                                  <p:childTnLst>
                                    <p:animMotion origin="layout" path="M 2.86551E-6 -9.25926E-7 L 0.11196 -0.04653 " pathEditMode="relative" rAng="0" ptsTypes="AA">
                                      <p:cBhvr>
                                        <p:cTn id="41" dur="2000" fill="hold"/>
                                        <p:tgtEl>
                                          <p:spTgt spid="23"/>
                                        </p:tgtEl>
                                        <p:attrNameLst>
                                          <p:attrName>ppt_x</p:attrName>
                                          <p:attrName>ppt_y</p:attrName>
                                        </p:attrNameLst>
                                      </p:cBhvr>
                                      <p:rCtr x="5598" y="-2326"/>
                                    </p:animMotion>
                                  </p:childTnLst>
                                </p:cTn>
                              </p:par>
                              <p:par>
                                <p:cTn id="42" presetID="49" presetClass="entr" presetSubtype="0" decel="10000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 calcmode="lin" valueType="num">
                                      <p:cBhvr>
                                        <p:cTn id="44" dur="1000" fill="hold"/>
                                        <p:tgtEl>
                                          <p:spTgt spid="8"/>
                                        </p:tgtEl>
                                        <p:attrNameLst>
                                          <p:attrName>ppt_w</p:attrName>
                                        </p:attrNameLst>
                                      </p:cBhvr>
                                      <p:tavLst>
                                        <p:tav tm="0">
                                          <p:val>
                                            <p:fltVal val="0"/>
                                          </p:val>
                                        </p:tav>
                                        <p:tav tm="100000">
                                          <p:val>
                                            <p:strVal val="#ppt_w"/>
                                          </p:val>
                                        </p:tav>
                                      </p:tavLst>
                                    </p:anim>
                                    <p:anim calcmode="lin" valueType="num">
                                      <p:cBhvr>
                                        <p:cTn id="45" dur="1000" fill="hold"/>
                                        <p:tgtEl>
                                          <p:spTgt spid="8"/>
                                        </p:tgtEl>
                                        <p:attrNameLst>
                                          <p:attrName>ppt_h</p:attrName>
                                        </p:attrNameLst>
                                      </p:cBhvr>
                                      <p:tavLst>
                                        <p:tav tm="0">
                                          <p:val>
                                            <p:fltVal val="0"/>
                                          </p:val>
                                        </p:tav>
                                        <p:tav tm="100000">
                                          <p:val>
                                            <p:strVal val="#ppt_h"/>
                                          </p:val>
                                        </p:tav>
                                      </p:tavLst>
                                    </p:anim>
                                    <p:anim calcmode="lin" valueType="num">
                                      <p:cBhvr>
                                        <p:cTn id="46" dur="1000" fill="hold"/>
                                        <p:tgtEl>
                                          <p:spTgt spid="8"/>
                                        </p:tgtEl>
                                        <p:attrNameLst>
                                          <p:attrName>style.rotation</p:attrName>
                                        </p:attrNameLst>
                                      </p:cBhvr>
                                      <p:tavLst>
                                        <p:tav tm="0">
                                          <p:val>
                                            <p:fltVal val="360"/>
                                          </p:val>
                                        </p:tav>
                                        <p:tav tm="100000">
                                          <p:val>
                                            <p:fltVal val="0"/>
                                          </p:val>
                                        </p:tav>
                                      </p:tavLst>
                                    </p:anim>
                                    <p:animEffect transition="in" filter="fade">
                                      <p:cBhvr>
                                        <p:cTn id="47" dur="1000"/>
                                        <p:tgtEl>
                                          <p:spTgt spid="8"/>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9"/>
                                        </p:tgtEl>
                                        <p:attrNameLst>
                                          <p:attrName>style.visibility</p:attrName>
                                        </p:attrNameLst>
                                      </p:cBhvr>
                                      <p:to>
                                        <p:strVal val="visible"/>
                                      </p:to>
                                    </p:set>
                                    <p:anim calcmode="lin" valueType="num">
                                      <p:cBhvr>
                                        <p:cTn id="50" dur="1000" fill="hold"/>
                                        <p:tgtEl>
                                          <p:spTgt spid="9"/>
                                        </p:tgtEl>
                                        <p:attrNameLst>
                                          <p:attrName>ppt_w</p:attrName>
                                        </p:attrNameLst>
                                      </p:cBhvr>
                                      <p:tavLst>
                                        <p:tav tm="0">
                                          <p:val>
                                            <p:fltVal val="0"/>
                                          </p:val>
                                        </p:tav>
                                        <p:tav tm="100000">
                                          <p:val>
                                            <p:strVal val="#ppt_w"/>
                                          </p:val>
                                        </p:tav>
                                      </p:tavLst>
                                    </p:anim>
                                    <p:anim calcmode="lin" valueType="num">
                                      <p:cBhvr>
                                        <p:cTn id="51" dur="1000" fill="hold"/>
                                        <p:tgtEl>
                                          <p:spTgt spid="9"/>
                                        </p:tgtEl>
                                        <p:attrNameLst>
                                          <p:attrName>ppt_h</p:attrName>
                                        </p:attrNameLst>
                                      </p:cBhvr>
                                      <p:tavLst>
                                        <p:tav tm="0">
                                          <p:val>
                                            <p:fltVal val="0"/>
                                          </p:val>
                                        </p:tav>
                                        <p:tav tm="100000">
                                          <p:val>
                                            <p:strVal val="#ppt_h"/>
                                          </p:val>
                                        </p:tav>
                                      </p:tavLst>
                                    </p:anim>
                                    <p:anim calcmode="lin" valueType="num">
                                      <p:cBhvr>
                                        <p:cTn id="52" dur="1000" fill="hold"/>
                                        <p:tgtEl>
                                          <p:spTgt spid="9"/>
                                        </p:tgtEl>
                                        <p:attrNameLst>
                                          <p:attrName>style.rotation</p:attrName>
                                        </p:attrNameLst>
                                      </p:cBhvr>
                                      <p:tavLst>
                                        <p:tav tm="0">
                                          <p:val>
                                            <p:fltVal val="360"/>
                                          </p:val>
                                        </p:tav>
                                        <p:tav tm="100000">
                                          <p:val>
                                            <p:fltVal val="0"/>
                                          </p:val>
                                        </p:tav>
                                      </p:tavLst>
                                    </p:anim>
                                    <p:animEffect transition="in" filter="fade">
                                      <p:cBhvr>
                                        <p:cTn id="53" dur="1000"/>
                                        <p:tgtEl>
                                          <p:spTgt spid="9"/>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10"/>
                                        </p:tgtEl>
                                        <p:attrNameLst>
                                          <p:attrName>style.visibility</p:attrName>
                                        </p:attrNameLst>
                                      </p:cBhvr>
                                      <p:to>
                                        <p:strVal val="visible"/>
                                      </p:to>
                                    </p:set>
                                    <p:anim calcmode="lin" valueType="num">
                                      <p:cBhvr>
                                        <p:cTn id="56" dur="1000" fill="hold"/>
                                        <p:tgtEl>
                                          <p:spTgt spid="10"/>
                                        </p:tgtEl>
                                        <p:attrNameLst>
                                          <p:attrName>ppt_w</p:attrName>
                                        </p:attrNameLst>
                                      </p:cBhvr>
                                      <p:tavLst>
                                        <p:tav tm="0">
                                          <p:val>
                                            <p:fltVal val="0"/>
                                          </p:val>
                                        </p:tav>
                                        <p:tav tm="100000">
                                          <p:val>
                                            <p:strVal val="#ppt_w"/>
                                          </p:val>
                                        </p:tav>
                                      </p:tavLst>
                                    </p:anim>
                                    <p:anim calcmode="lin" valueType="num">
                                      <p:cBhvr>
                                        <p:cTn id="57" dur="1000" fill="hold"/>
                                        <p:tgtEl>
                                          <p:spTgt spid="10"/>
                                        </p:tgtEl>
                                        <p:attrNameLst>
                                          <p:attrName>ppt_h</p:attrName>
                                        </p:attrNameLst>
                                      </p:cBhvr>
                                      <p:tavLst>
                                        <p:tav tm="0">
                                          <p:val>
                                            <p:fltVal val="0"/>
                                          </p:val>
                                        </p:tav>
                                        <p:tav tm="100000">
                                          <p:val>
                                            <p:strVal val="#ppt_h"/>
                                          </p:val>
                                        </p:tav>
                                      </p:tavLst>
                                    </p:anim>
                                    <p:anim calcmode="lin" valueType="num">
                                      <p:cBhvr>
                                        <p:cTn id="58" dur="1000" fill="hold"/>
                                        <p:tgtEl>
                                          <p:spTgt spid="10"/>
                                        </p:tgtEl>
                                        <p:attrNameLst>
                                          <p:attrName>style.rotation</p:attrName>
                                        </p:attrNameLst>
                                      </p:cBhvr>
                                      <p:tavLst>
                                        <p:tav tm="0">
                                          <p:val>
                                            <p:fltVal val="360"/>
                                          </p:val>
                                        </p:tav>
                                        <p:tav tm="100000">
                                          <p:val>
                                            <p:fltVal val="0"/>
                                          </p:val>
                                        </p:tav>
                                      </p:tavLst>
                                    </p:anim>
                                    <p:animEffect transition="in" filter="fade">
                                      <p:cBhvr>
                                        <p:cTn id="59" dur="1000"/>
                                        <p:tgtEl>
                                          <p:spTgt spid="10"/>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11"/>
                                        </p:tgtEl>
                                        <p:attrNameLst>
                                          <p:attrName>style.visibility</p:attrName>
                                        </p:attrNameLst>
                                      </p:cBhvr>
                                      <p:to>
                                        <p:strVal val="visible"/>
                                      </p:to>
                                    </p:set>
                                    <p:anim calcmode="lin" valueType="num">
                                      <p:cBhvr>
                                        <p:cTn id="62" dur="1000" fill="hold"/>
                                        <p:tgtEl>
                                          <p:spTgt spid="11"/>
                                        </p:tgtEl>
                                        <p:attrNameLst>
                                          <p:attrName>ppt_w</p:attrName>
                                        </p:attrNameLst>
                                      </p:cBhvr>
                                      <p:tavLst>
                                        <p:tav tm="0">
                                          <p:val>
                                            <p:fltVal val="0"/>
                                          </p:val>
                                        </p:tav>
                                        <p:tav tm="100000">
                                          <p:val>
                                            <p:strVal val="#ppt_w"/>
                                          </p:val>
                                        </p:tav>
                                      </p:tavLst>
                                    </p:anim>
                                    <p:anim calcmode="lin" valueType="num">
                                      <p:cBhvr>
                                        <p:cTn id="63" dur="1000" fill="hold"/>
                                        <p:tgtEl>
                                          <p:spTgt spid="11"/>
                                        </p:tgtEl>
                                        <p:attrNameLst>
                                          <p:attrName>ppt_h</p:attrName>
                                        </p:attrNameLst>
                                      </p:cBhvr>
                                      <p:tavLst>
                                        <p:tav tm="0">
                                          <p:val>
                                            <p:fltVal val="0"/>
                                          </p:val>
                                        </p:tav>
                                        <p:tav tm="100000">
                                          <p:val>
                                            <p:strVal val="#ppt_h"/>
                                          </p:val>
                                        </p:tav>
                                      </p:tavLst>
                                    </p:anim>
                                    <p:anim calcmode="lin" valueType="num">
                                      <p:cBhvr>
                                        <p:cTn id="64" dur="1000" fill="hold"/>
                                        <p:tgtEl>
                                          <p:spTgt spid="11"/>
                                        </p:tgtEl>
                                        <p:attrNameLst>
                                          <p:attrName>style.rotation</p:attrName>
                                        </p:attrNameLst>
                                      </p:cBhvr>
                                      <p:tavLst>
                                        <p:tav tm="0">
                                          <p:val>
                                            <p:fltVal val="360"/>
                                          </p:val>
                                        </p:tav>
                                        <p:tav tm="100000">
                                          <p:val>
                                            <p:fltVal val="0"/>
                                          </p:val>
                                        </p:tav>
                                      </p:tavLst>
                                    </p:anim>
                                    <p:animEffect transition="in" filter="fade">
                                      <p:cBhvr>
                                        <p:cTn id="65" dur="1000"/>
                                        <p:tgtEl>
                                          <p:spTgt spid="11"/>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 calcmode="lin" valueType="num">
                                      <p:cBhvr>
                                        <p:cTn id="68" dur="1000" fill="hold"/>
                                        <p:tgtEl>
                                          <p:spTgt spid="12"/>
                                        </p:tgtEl>
                                        <p:attrNameLst>
                                          <p:attrName>ppt_w</p:attrName>
                                        </p:attrNameLst>
                                      </p:cBhvr>
                                      <p:tavLst>
                                        <p:tav tm="0">
                                          <p:val>
                                            <p:fltVal val="0"/>
                                          </p:val>
                                        </p:tav>
                                        <p:tav tm="100000">
                                          <p:val>
                                            <p:strVal val="#ppt_w"/>
                                          </p:val>
                                        </p:tav>
                                      </p:tavLst>
                                    </p:anim>
                                    <p:anim calcmode="lin" valueType="num">
                                      <p:cBhvr>
                                        <p:cTn id="69" dur="1000" fill="hold"/>
                                        <p:tgtEl>
                                          <p:spTgt spid="12"/>
                                        </p:tgtEl>
                                        <p:attrNameLst>
                                          <p:attrName>ppt_h</p:attrName>
                                        </p:attrNameLst>
                                      </p:cBhvr>
                                      <p:tavLst>
                                        <p:tav tm="0">
                                          <p:val>
                                            <p:fltVal val="0"/>
                                          </p:val>
                                        </p:tav>
                                        <p:tav tm="100000">
                                          <p:val>
                                            <p:strVal val="#ppt_h"/>
                                          </p:val>
                                        </p:tav>
                                      </p:tavLst>
                                    </p:anim>
                                    <p:anim calcmode="lin" valueType="num">
                                      <p:cBhvr>
                                        <p:cTn id="70" dur="1000" fill="hold"/>
                                        <p:tgtEl>
                                          <p:spTgt spid="12"/>
                                        </p:tgtEl>
                                        <p:attrNameLst>
                                          <p:attrName>style.rotation</p:attrName>
                                        </p:attrNameLst>
                                      </p:cBhvr>
                                      <p:tavLst>
                                        <p:tav tm="0">
                                          <p:val>
                                            <p:fltVal val="360"/>
                                          </p:val>
                                        </p:tav>
                                        <p:tav tm="100000">
                                          <p:val>
                                            <p:fltVal val="0"/>
                                          </p:val>
                                        </p:tav>
                                      </p:tavLst>
                                    </p:anim>
                                    <p:animEffect transition="in" filter="fade">
                                      <p:cBhvr>
                                        <p:cTn id="71" dur="1000"/>
                                        <p:tgtEl>
                                          <p:spTgt spid="12"/>
                                        </p:tgtEl>
                                      </p:cBhvr>
                                    </p:animEffect>
                                  </p:childTnLst>
                                </p:cTn>
                              </p:par>
                              <p:par>
                                <p:cTn id="72" presetID="49" presetClass="entr" presetSubtype="0" decel="100000" fill="hold" grpId="0" nodeType="withEffect">
                                  <p:stCondLst>
                                    <p:cond delay="500"/>
                                  </p:stCondLst>
                                  <p:childTnLst>
                                    <p:set>
                                      <p:cBhvr>
                                        <p:cTn id="73" dur="1" fill="hold">
                                          <p:stCondLst>
                                            <p:cond delay="0"/>
                                          </p:stCondLst>
                                        </p:cTn>
                                        <p:tgtEl>
                                          <p:spTgt spid="13"/>
                                        </p:tgtEl>
                                        <p:attrNameLst>
                                          <p:attrName>style.visibility</p:attrName>
                                        </p:attrNameLst>
                                      </p:cBhvr>
                                      <p:to>
                                        <p:strVal val="visible"/>
                                      </p:to>
                                    </p:set>
                                    <p:anim calcmode="lin" valueType="num">
                                      <p:cBhvr>
                                        <p:cTn id="74" dur="1000" fill="hold"/>
                                        <p:tgtEl>
                                          <p:spTgt spid="13"/>
                                        </p:tgtEl>
                                        <p:attrNameLst>
                                          <p:attrName>ppt_w</p:attrName>
                                        </p:attrNameLst>
                                      </p:cBhvr>
                                      <p:tavLst>
                                        <p:tav tm="0">
                                          <p:val>
                                            <p:fltVal val="0"/>
                                          </p:val>
                                        </p:tav>
                                        <p:tav tm="100000">
                                          <p:val>
                                            <p:strVal val="#ppt_w"/>
                                          </p:val>
                                        </p:tav>
                                      </p:tavLst>
                                    </p:anim>
                                    <p:anim calcmode="lin" valueType="num">
                                      <p:cBhvr>
                                        <p:cTn id="75" dur="1000" fill="hold"/>
                                        <p:tgtEl>
                                          <p:spTgt spid="13"/>
                                        </p:tgtEl>
                                        <p:attrNameLst>
                                          <p:attrName>ppt_h</p:attrName>
                                        </p:attrNameLst>
                                      </p:cBhvr>
                                      <p:tavLst>
                                        <p:tav tm="0">
                                          <p:val>
                                            <p:fltVal val="0"/>
                                          </p:val>
                                        </p:tav>
                                        <p:tav tm="100000">
                                          <p:val>
                                            <p:strVal val="#ppt_h"/>
                                          </p:val>
                                        </p:tav>
                                      </p:tavLst>
                                    </p:anim>
                                    <p:anim calcmode="lin" valueType="num">
                                      <p:cBhvr>
                                        <p:cTn id="76" dur="1000" fill="hold"/>
                                        <p:tgtEl>
                                          <p:spTgt spid="13"/>
                                        </p:tgtEl>
                                        <p:attrNameLst>
                                          <p:attrName>style.rotation</p:attrName>
                                        </p:attrNameLst>
                                      </p:cBhvr>
                                      <p:tavLst>
                                        <p:tav tm="0">
                                          <p:val>
                                            <p:fltVal val="360"/>
                                          </p:val>
                                        </p:tav>
                                        <p:tav tm="100000">
                                          <p:val>
                                            <p:fltVal val="0"/>
                                          </p:val>
                                        </p:tav>
                                      </p:tavLst>
                                    </p:anim>
                                    <p:animEffect transition="in" filter="fade">
                                      <p:cBhvr>
                                        <p:cTn id="77" dur="1000"/>
                                        <p:tgtEl>
                                          <p:spTgt spid="13"/>
                                        </p:tgtEl>
                                      </p:cBhvr>
                                    </p:animEffect>
                                  </p:childTnLst>
                                </p:cTn>
                              </p:par>
                              <p:par>
                                <p:cTn id="78" presetID="49" presetClass="entr" presetSubtype="0" decel="100000" fill="hold" grpId="0" nodeType="withEffect">
                                  <p:stCondLst>
                                    <p:cond delay="600"/>
                                  </p:stCondLst>
                                  <p:childTnLst>
                                    <p:set>
                                      <p:cBhvr>
                                        <p:cTn id="79" dur="1" fill="hold">
                                          <p:stCondLst>
                                            <p:cond delay="0"/>
                                          </p:stCondLst>
                                        </p:cTn>
                                        <p:tgtEl>
                                          <p:spTgt spid="14"/>
                                        </p:tgtEl>
                                        <p:attrNameLst>
                                          <p:attrName>style.visibility</p:attrName>
                                        </p:attrNameLst>
                                      </p:cBhvr>
                                      <p:to>
                                        <p:strVal val="visible"/>
                                      </p:to>
                                    </p:set>
                                    <p:anim calcmode="lin" valueType="num">
                                      <p:cBhvr>
                                        <p:cTn id="80" dur="1000" fill="hold"/>
                                        <p:tgtEl>
                                          <p:spTgt spid="14"/>
                                        </p:tgtEl>
                                        <p:attrNameLst>
                                          <p:attrName>ppt_w</p:attrName>
                                        </p:attrNameLst>
                                      </p:cBhvr>
                                      <p:tavLst>
                                        <p:tav tm="0">
                                          <p:val>
                                            <p:fltVal val="0"/>
                                          </p:val>
                                        </p:tav>
                                        <p:tav tm="100000">
                                          <p:val>
                                            <p:strVal val="#ppt_w"/>
                                          </p:val>
                                        </p:tav>
                                      </p:tavLst>
                                    </p:anim>
                                    <p:anim calcmode="lin" valueType="num">
                                      <p:cBhvr>
                                        <p:cTn id="81" dur="1000" fill="hold"/>
                                        <p:tgtEl>
                                          <p:spTgt spid="14"/>
                                        </p:tgtEl>
                                        <p:attrNameLst>
                                          <p:attrName>ppt_h</p:attrName>
                                        </p:attrNameLst>
                                      </p:cBhvr>
                                      <p:tavLst>
                                        <p:tav tm="0">
                                          <p:val>
                                            <p:fltVal val="0"/>
                                          </p:val>
                                        </p:tav>
                                        <p:tav tm="100000">
                                          <p:val>
                                            <p:strVal val="#ppt_h"/>
                                          </p:val>
                                        </p:tav>
                                      </p:tavLst>
                                    </p:anim>
                                    <p:anim calcmode="lin" valueType="num">
                                      <p:cBhvr>
                                        <p:cTn id="82" dur="1000" fill="hold"/>
                                        <p:tgtEl>
                                          <p:spTgt spid="14"/>
                                        </p:tgtEl>
                                        <p:attrNameLst>
                                          <p:attrName>style.rotation</p:attrName>
                                        </p:attrNameLst>
                                      </p:cBhvr>
                                      <p:tavLst>
                                        <p:tav tm="0">
                                          <p:val>
                                            <p:fltVal val="360"/>
                                          </p:val>
                                        </p:tav>
                                        <p:tav tm="100000">
                                          <p:val>
                                            <p:fltVal val="0"/>
                                          </p:val>
                                        </p:tav>
                                      </p:tavLst>
                                    </p:anim>
                                    <p:animEffect transition="in" filter="fade">
                                      <p:cBhvr>
                                        <p:cTn id="83" dur="1000"/>
                                        <p:tgtEl>
                                          <p:spTgt spid="14"/>
                                        </p:tgtEl>
                                      </p:cBhvr>
                                    </p:animEffect>
                                  </p:childTnLst>
                                </p:cTn>
                              </p:par>
                              <p:par>
                                <p:cTn id="84" presetID="49" presetClass="entr" presetSubtype="0" decel="100000" fill="hold" grpId="0" nodeType="withEffect">
                                  <p:stCondLst>
                                    <p:cond delay="700"/>
                                  </p:stCondLst>
                                  <p:childTnLst>
                                    <p:set>
                                      <p:cBhvr>
                                        <p:cTn id="85" dur="1" fill="hold">
                                          <p:stCondLst>
                                            <p:cond delay="0"/>
                                          </p:stCondLst>
                                        </p:cTn>
                                        <p:tgtEl>
                                          <p:spTgt spid="15"/>
                                        </p:tgtEl>
                                        <p:attrNameLst>
                                          <p:attrName>style.visibility</p:attrName>
                                        </p:attrNameLst>
                                      </p:cBhvr>
                                      <p:to>
                                        <p:strVal val="visible"/>
                                      </p:to>
                                    </p:set>
                                    <p:anim calcmode="lin" valueType="num">
                                      <p:cBhvr>
                                        <p:cTn id="86" dur="1000" fill="hold"/>
                                        <p:tgtEl>
                                          <p:spTgt spid="15"/>
                                        </p:tgtEl>
                                        <p:attrNameLst>
                                          <p:attrName>ppt_w</p:attrName>
                                        </p:attrNameLst>
                                      </p:cBhvr>
                                      <p:tavLst>
                                        <p:tav tm="0">
                                          <p:val>
                                            <p:fltVal val="0"/>
                                          </p:val>
                                        </p:tav>
                                        <p:tav tm="100000">
                                          <p:val>
                                            <p:strVal val="#ppt_w"/>
                                          </p:val>
                                        </p:tav>
                                      </p:tavLst>
                                    </p:anim>
                                    <p:anim calcmode="lin" valueType="num">
                                      <p:cBhvr>
                                        <p:cTn id="87" dur="1000" fill="hold"/>
                                        <p:tgtEl>
                                          <p:spTgt spid="15"/>
                                        </p:tgtEl>
                                        <p:attrNameLst>
                                          <p:attrName>ppt_h</p:attrName>
                                        </p:attrNameLst>
                                      </p:cBhvr>
                                      <p:tavLst>
                                        <p:tav tm="0">
                                          <p:val>
                                            <p:fltVal val="0"/>
                                          </p:val>
                                        </p:tav>
                                        <p:tav tm="100000">
                                          <p:val>
                                            <p:strVal val="#ppt_h"/>
                                          </p:val>
                                        </p:tav>
                                      </p:tavLst>
                                    </p:anim>
                                    <p:anim calcmode="lin" valueType="num">
                                      <p:cBhvr>
                                        <p:cTn id="88" dur="1000" fill="hold"/>
                                        <p:tgtEl>
                                          <p:spTgt spid="15"/>
                                        </p:tgtEl>
                                        <p:attrNameLst>
                                          <p:attrName>style.rotation</p:attrName>
                                        </p:attrNameLst>
                                      </p:cBhvr>
                                      <p:tavLst>
                                        <p:tav tm="0">
                                          <p:val>
                                            <p:fltVal val="360"/>
                                          </p:val>
                                        </p:tav>
                                        <p:tav tm="100000">
                                          <p:val>
                                            <p:fltVal val="0"/>
                                          </p:val>
                                        </p:tav>
                                      </p:tavLst>
                                    </p:anim>
                                    <p:animEffect transition="in" filter="fade">
                                      <p:cBhvr>
                                        <p:cTn id="89" dur="1000"/>
                                        <p:tgtEl>
                                          <p:spTgt spid="15"/>
                                        </p:tgtEl>
                                      </p:cBhvr>
                                    </p:animEffect>
                                  </p:childTnLst>
                                </p:cTn>
                              </p:par>
                              <p:par>
                                <p:cTn id="90" presetID="49" presetClass="entr" presetSubtype="0" decel="100000" fill="hold" grpId="0" nodeType="withEffect">
                                  <p:stCondLst>
                                    <p:cond delay="800"/>
                                  </p:stCondLst>
                                  <p:childTnLst>
                                    <p:set>
                                      <p:cBhvr>
                                        <p:cTn id="91" dur="1" fill="hold">
                                          <p:stCondLst>
                                            <p:cond delay="0"/>
                                          </p:stCondLst>
                                        </p:cTn>
                                        <p:tgtEl>
                                          <p:spTgt spid="16"/>
                                        </p:tgtEl>
                                        <p:attrNameLst>
                                          <p:attrName>style.visibility</p:attrName>
                                        </p:attrNameLst>
                                      </p:cBhvr>
                                      <p:to>
                                        <p:strVal val="visible"/>
                                      </p:to>
                                    </p:set>
                                    <p:anim calcmode="lin" valueType="num">
                                      <p:cBhvr>
                                        <p:cTn id="92" dur="1000" fill="hold"/>
                                        <p:tgtEl>
                                          <p:spTgt spid="16"/>
                                        </p:tgtEl>
                                        <p:attrNameLst>
                                          <p:attrName>ppt_w</p:attrName>
                                        </p:attrNameLst>
                                      </p:cBhvr>
                                      <p:tavLst>
                                        <p:tav tm="0">
                                          <p:val>
                                            <p:fltVal val="0"/>
                                          </p:val>
                                        </p:tav>
                                        <p:tav tm="100000">
                                          <p:val>
                                            <p:strVal val="#ppt_w"/>
                                          </p:val>
                                        </p:tav>
                                      </p:tavLst>
                                    </p:anim>
                                    <p:anim calcmode="lin" valueType="num">
                                      <p:cBhvr>
                                        <p:cTn id="93" dur="1000" fill="hold"/>
                                        <p:tgtEl>
                                          <p:spTgt spid="16"/>
                                        </p:tgtEl>
                                        <p:attrNameLst>
                                          <p:attrName>ppt_h</p:attrName>
                                        </p:attrNameLst>
                                      </p:cBhvr>
                                      <p:tavLst>
                                        <p:tav tm="0">
                                          <p:val>
                                            <p:fltVal val="0"/>
                                          </p:val>
                                        </p:tav>
                                        <p:tav tm="100000">
                                          <p:val>
                                            <p:strVal val="#ppt_h"/>
                                          </p:val>
                                        </p:tav>
                                      </p:tavLst>
                                    </p:anim>
                                    <p:anim calcmode="lin" valueType="num">
                                      <p:cBhvr>
                                        <p:cTn id="94" dur="1000" fill="hold"/>
                                        <p:tgtEl>
                                          <p:spTgt spid="16"/>
                                        </p:tgtEl>
                                        <p:attrNameLst>
                                          <p:attrName>style.rotation</p:attrName>
                                        </p:attrNameLst>
                                      </p:cBhvr>
                                      <p:tavLst>
                                        <p:tav tm="0">
                                          <p:val>
                                            <p:fltVal val="360"/>
                                          </p:val>
                                        </p:tav>
                                        <p:tav tm="100000">
                                          <p:val>
                                            <p:fltVal val="0"/>
                                          </p:val>
                                        </p:tav>
                                      </p:tavLst>
                                    </p:anim>
                                    <p:animEffect transition="in" filter="fade">
                                      <p:cBhvr>
                                        <p:cTn id="95" dur="1000"/>
                                        <p:tgtEl>
                                          <p:spTgt spid="16"/>
                                        </p:tgtEl>
                                      </p:cBhvr>
                                    </p:animEffect>
                                  </p:childTnLst>
                                </p:cTn>
                              </p:par>
                              <p:par>
                                <p:cTn id="96" presetID="8" presetClass="emph" presetSubtype="0" repeatCount="indefinite" fill="hold" grpId="1" nodeType="withEffect">
                                  <p:stCondLst>
                                    <p:cond delay="0"/>
                                  </p:stCondLst>
                                  <p:childTnLst>
                                    <p:animRot by="21600000">
                                      <p:cBhvr>
                                        <p:cTn id="97" dur="12000" fill="hold"/>
                                        <p:tgtEl>
                                          <p:spTgt spid="8"/>
                                        </p:tgtEl>
                                        <p:attrNameLst>
                                          <p:attrName>r</p:attrName>
                                        </p:attrNameLst>
                                      </p:cBhvr>
                                    </p:animRot>
                                  </p:childTnLst>
                                </p:cTn>
                              </p:par>
                              <p:par>
                                <p:cTn id="98" presetID="8" presetClass="emph" presetSubtype="0" repeatCount="indefinite" fill="hold" grpId="1" nodeType="withEffect">
                                  <p:stCondLst>
                                    <p:cond delay="0"/>
                                  </p:stCondLst>
                                  <p:childTnLst>
                                    <p:animRot by="-21600000">
                                      <p:cBhvr>
                                        <p:cTn id="99" dur="12000" fill="hold"/>
                                        <p:tgtEl>
                                          <p:spTgt spid="9"/>
                                        </p:tgtEl>
                                        <p:attrNameLst>
                                          <p:attrName>r</p:attrName>
                                        </p:attrNameLst>
                                      </p:cBhvr>
                                    </p:animRot>
                                  </p:childTnLst>
                                </p:cTn>
                              </p:par>
                              <p:par>
                                <p:cTn id="100" presetID="8" presetClass="emph" presetSubtype="0" repeatCount="indefinite" fill="hold" grpId="1" nodeType="withEffect">
                                  <p:stCondLst>
                                    <p:cond delay="0"/>
                                  </p:stCondLst>
                                  <p:childTnLst>
                                    <p:animRot by="21600000">
                                      <p:cBhvr>
                                        <p:cTn id="101" dur="12000" fill="hold"/>
                                        <p:tgtEl>
                                          <p:spTgt spid="10"/>
                                        </p:tgtEl>
                                        <p:attrNameLst>
                                          <p:attrName>r</p:attrName>
                                        </p:attrNameLst>
                                      </p:cBhvr>
                                    </p:animRot>
                                  </p:childTnLst>
                                </p:cTn>
                              </p:par>
                              <p:par>
                                <p:cTn id="102" presetID="8" presetClass="emph" presetSubtype="0" repeatCount="indefinite" fill="hold" grpId="1" nodeType="withEffect">
                                  <p:stCondLst>
                                    <p:cond delay="0"/>
                                  </p:stCondLst>
                                  <p:childTnLst>
                                    <p:animRot by="-21600000">
                                      <p:cBhvr>
                                        <p:cTn id="103" dur="12000" fill="hold"/>
                                        <p:tgtEl>
                                          <p:spTgt spid="11"/>
                                        </p:tgtEl>
                                        <p:attrNameLst>
                                          <p:attrName>r</p:attrName>
                                        </p:attrNameLst>
                                      </p:cBhvr>
                                    </p:animRot>
                                  </p:childTnLst>
                                </p:cTn>
                              </p:par>
                              <p:par>
                                <p:cTn id="104" presetID="8" presetClass="emph" presetSubtype="0" repeatCount="indefinite" fill="hold" grpId="1" nodeType="withEffect">
                                  <p:stCondLst>
                                    <p:cond delay="0"/>
                                  </p:stCondLst>
                                  <p:childTnLst>
                                    <p:animRot by="21600000">
                                      <p:cBhvr>
                                        <p:cTn id="105" dur="12000" fill="hold"/>
                                        <p:tgtEl>
                                          <p:spTgt spid="12"/>
                                        </p:tgtEl>
                                        <p:attrNameLst>
                                          <p:attrName>r</p:attrName>
                                        </p:attrNameLst>
                                      </p:cBhvr>
                                    </p:animRot>
                                  </p:childTnLst>
                                </p:cTn>
                              </p:par>
                              <p:par>
                                <p:cTn id="106" presetID="8" presetClass="emph" presetSubtype="0" repeatCount="indefinite" fill="hold" grpId="1" nodeType="withEffect">
                                  <p:stCondLst>
                                    <p:cond delay="0"/>
                                  </p:stCondLst>
                                  <p:childTnLst>
                                    <p:animRot by="-21600000">
                                      <p:cBhvr>
                                        <p:cTn id="107" dur="12000" fill="hold"/>
                                        <p:tgtEl>
                                          <p:spTgt spid="13"/>
                                        </p:tgtEl>
                                        <p:attrNameLst>
                                          <p:attrName>r</p:attrName>
                                        </p:attrNameLst>
                                      </p:cBhvr>
                                    </p:animRot>
                                  </p:childTnLst>
                                </p:cTn>
                              </p:par>
                              <p:par>
                                <p:cTn id="108" presetID="8" presetClass="emph" presetSubtype="0" repeatCount="indefinite" fill="hold" grpId="1" nodeType="withEffect">
                                  <p:stCondLst>
                                    <p:cond delay="0"/>
                                  </p:stCondLst>
                                  <p:childTnLst>
                                    <p:animRot by="21600000">
                                      <p:cBhvr>
                                        <p:cTn id="109" dur="12000" fill="hold"/>
                                        <p:tgtEl>
                                          <p:spTgt spid="14"/>
                                        </p:tgtEl>
                                        <p:attrNameLst>
                                          <p:attrName>r</p:attrName>
                                        </p:attrNameLst>
                                      </p:cBhvr>
                                    </p:animRot>
                                  </p:childTnLst>
                                </p:cTn>
                              </p:par>
                              <p:par>
                                <p:cTn id="110" presetID="8" presetClass="emph" presetSubtype="0" repeatCount="indefinite" fill="hold" grpId="1" nodeType="withEffect">
                                  <p:stCondLst>
                                    <p:cond delay="0"/>
                                  </p:stCondLst>
                                  <p:childTnLst>
                                    <p:animRot by="-21600000">
                                      <p:cBhvr>
                                        <p:cTn id="111" dur="12000" fill="hold"/>
                                        <p:tgtEl>
                                          <p:spTgt spid="15"/>
                                        </p:tgtEl>
                                        <p:attrNameLst>
                                          <p:attrName>r</p:attrName>
                                        </p:attrNameLst>
                                      </p:cBhvr>
                                    </p:animRot>
                                  </p:childTnLst>
                                </p:cTn>
                              </p:par>
                              <p:par>
                                <p:cTn id="112" presetID="8" presetClass="emph" presetSubtype="0" repeatCount="indefinite" fill="hold" grpId="1" nodeType="withEffect">
                                  <p:stCondLst>
                                    <p:cond delay="0"/>
                                  </p:stCondLst>
                                  <p:childTnLst>
                                    <p:animRot by="21600000">
                                      <p:cBhvr>
                                        <p:cTn id="113" dur="12000" fill="hold"/>
                                        <p:tgtEl>
                                          <p:spTgt spid="16"/>
                                        </p:tgtEl>
                                        <p:attrNameLst>
                                          <p:attrName>r</p:attrName>
                                        </p:attrNameLst>
                                      </p:cBhvr>
                                    </p:animRot>
                                  </p:childTnLst>
                                </p:cTn>
                              </p:par>
                              <p:par>
                                <p:cTn id="114" presetID="2" presetClass="entr" presetSubtype="1" decel="100000" fill="hold" grpId="0" nodeType="withEffect">
                                  <p:stCondLst>
                                    <p:cond delay="500"/>
                                  </p:stCondLst>
                                  <p:childTnLst>
                                    <p:set>
                                      <p:cBhvr>
                                        <p:cTn id="115" dur="1" fill="hold">
                                          <p:stCondLst>
                                            <p:cond delay="0"/>
                                          </p:stCondLst>
                                        </p:cTn>
                                        <p:tgtEl>
                                          <p:spTgt spid="40"/>
                                        </p:tgtEl>
                                        <p:attrNameLst>
                                          <p:attrName>style.visibility</p:attrName>
                                        </p:attrNameLst>
                                      </p:cBhvr>
                                      <p:to>
                                        <p:strVal val="visible"/>
                                      </p:to>
                                    </p:set>
                                    <p:anim calcmode="lin" valueType="num">
                                      <p:cBhvr additive="base">
                                        <p:cTn id="116" dur="1000" fill="hold"/>
                                        <p:tgtEl>
                                          <p:spTgt spid="40"/>
                                        </p:tgtEl>
                                        <p:attrNameLst>
                                          <p:attrName>ppt_x</p:attrName>
                                        </p:attrNameLst>
                                      </p:cBhvr>
                                      <p:tavLst>
                                        <p:tav tm="0">
                                          <p:val>
                                            <p:strVal val="#ppt_x"/>
                                          </p:val>
                                        </p:tav>
                                        <p:tav tm="100000">
                                          <p:val>
                                            <p:strVal val="#ppt_x"/>
                                          </p:val>
                                        </p:tav>
                                      </p:tavLst>
                                    </p:anim>
                                    <p:anim calcmode="lin" valueType="num">
                                      <p:cBhvr additive="base">
                                        <p:cTn id="117" dur="1000" fill="hold"/>
                                        <p:tgtEl>
                                          <p:spTgt spid="40"/>
                                        </p:tgtEl>
                                        <p:attrNameLst>
                                          <p:attrName>ppt_y</p:attrName>
                                        </p:attrNameLst>
                                      </p:cBhvr>
                                      <p:tavLst>
                                        <p:tav tm="0">
                                          <p:val>
                                            <p:strVal val="0-#ppt_h/2"/>
                                          </p:val>
                                        </p:tav>
                                        <p:tav tm="100000">
                                          <p:val>
                                            <p:strVal val="#ppt_y"/>
                                          </p:val>
                                        </p:tav>
                                      </p:tavLst>
                                    </p:anim>
                                  </p:childTnLst>
                                </p:cTn>
                              </p:par>
                              <p:par>
                                <p:cTn id="118" presetID="10" presetClass="entr" presetSubtype="0" fill="hold" grpId="0" nodeType="withEffect">
                                  <p:stCondLst>
                                    <p:cond delay="0"/>
                                  </p:stCondLst>
                                  <p:iterate type="wd">
                                    <p:tmPct val="10000"/>
                                  </p:iterate>
                                  <p:childTnLst>
                                    <p:set>
                                      <p:cBhvr>
                                        <p:cTn id="119" dur="1" fill="hold">
                                          <p:stCondLst>
                                            <p:cond delay="0"/>
                                          </p:stCondLst>
                                        </p:cTn>
                                        <p:tgtEl>
                                          <p:spTgt spid="41"/>
                                        </p:tgtEl>
                                        <p:attrNameLst>
                                          <p:attrName>style.visibility</p:attrName>
                                        </p:attrNameLst>
                                      </p:cBhvr>
                                      <p:to>
                                        <p:strVal val="visible"/>
                                      </p:to>
                                    </p:set>
                                    <p:animEffect transition="in" filter="fade">
                                      <p:cBhvr>
                                        <p:cTn id="12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4" grpId="0"/>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5512" y="1315121"/>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font check!!!</a:t>
            </a:r>
            <a:endParaRPr kumimoji="0" lang="en-US" sz="55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4944" y="3856722"/>
            <a:ext cx="20437310" cy="1200329"/>
          </a:xfrm>
          <a:prstGeom prst="rect">
            <a:avLst/>
          </a:prstGeom>
        </p:spPr>
        <p:txBody>
          <a:bodyPr wrap="square">
            <a:spAutoFit/>
          </a:bodyPr>
          <a:lstStyle/>
          <a:p>
            <a:pPr lvl="0" algn="ctr">
              <a:defRPr/>
            </a:pPr>
            <a:r>
              <a:rPr kumimoji="0" lang="en-US" sz="3600" b="0" i="0" u="none" strike="noStrike" kern="1200" cap="none" spc="0" normalizeH="0" baseline="0" noProof="0">
                <a:ln>
                  <a:noFill/>
                </a:ln>
                <a:solidFill>
                  <a:srgbClr val="FFFFFF"/>
                </a:solidFill>
                <a:effectLst/>
                <a:uLnTx/>
                <a:uFillTx/>
                <a:latin typeface="Lato"/>
                <a:ea typeface="+mn-ea"/>
                <a:cs typeface="+mn-cs"/>
              </a:rPr>
              <a:t>This presentation uses the </a:t>
            </a:r>
            <a:r>
              <a:rPr lang="en-US" sz="3600">
                <a:solidFill>
                  <a:srgbClr val="FFFFFF"/>
                </a:solidFill>
              </a:rPr>
              <a:t>Open Sans</a:t>
            </a:r>
            <a:r>
              <a:rPr kumimoji="0" lang="en-US" sz="3600" b="0" i="0" u="none" strike="noStrike" kern="1200" cap="none" spc="0" normalizeH="0" baseline="0" noProof="0">
                <a:ln>
                  <a:noFill/>
                </a:ln>
                <a:solidFill>
                  <a:srgbClr val="FFFFFF"/>
                </a:solidFill>
                <a:effectLst/>
                <a:uLnTx/>
                <a:uFillTx/>
                <a:latin typeface="Lato"/>
                <a:ea typeface="+mn-ea"/>
                <a:cs typeface="+mn-cs"/>
              </a:rPr>
              <a:t> family of fonts,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4" name="Rectangle 3"/>
          <p:cNvSpPr/>
          <p:nvPr/>
        </p:nvSpPr>
        <p:spPr>
          <a:xfrm>
            <a:off x="2375924" y="5309597"/>
            <a:ext cx="19635338" cy="646331"/>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Open Sans.</a:t>
            </a:r>
          </a:p>
        </p:txBody>
      </p:sp>
      <p:sp>
        <p:nvSpPr>
          <p:cNvPr id="5" name="Rectangle 4"/>
          <p:cNvSpPr/>
          <p:nvPr/>
        </p:nvSpPr>
        <p:spPr>
          <a:xfrm>
            <a:off x="7221262" y="6285524"/>
            <a:ext cx="5006598" cy="4524315"/>
          </a:xfrm>
          <a:prstGeom prst="rect">
            <a:avLst/>
          </a:prstGeom>
        </p:spPr>
        <p:txBody>
          <a:bodyPr wrap="square" numCol="1" spcCol="822960">
            <a:spAutoFit/>
          </a:bodyPr>
          <a:lstStyle/>
          <a:p>
            <a:pPr lvl="0">
              <a:defRPr/>
            </a:pPr>
            <a:r>
              <a:rPr lang="en-US" sz="3600">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Open Sans Light</a:t>
            </a:r>
          </a:p>
          <a:p>
            <a:pPr lvl="0">
              <a:defRPr/>
            </a:pPr>
            <a:r>
              <a:rPr lang="en-US" sz="3600" i="1">
                <a:solidFill>
                  <a:srgbClr val="FFFFFF"/>
                </a:solidFill>
                <a:latin typeface="Open Sans Light" panose="020B0306030504020204" pitchFamily="34" charset="0"/>
                <a:ea typeface="Open Sans Light" panose="020B0306030504020204" pitchFamily="34" charset="0"/>
                <a:cs typeface="Open Sans Light" panose="020B0306030504020204" pitchFamily="34" charset="0"/>
              </a:rPr>
              <a:t>Open Sans Light</a:t>
            </a:r>
          </a:p>
          <a:p>
            <a:pPr lvl="0">
              <a:defRPr/>
            </a:pPr>
            <a:r>
              <a:rPr lang="en-US" sz="3600">
                <a:solidFill>
                  <a:srgbClr val="FFFFFF"/>
                </a:solidFill>
                <a:latin typeface="Open Sans" pitchFamily="34" charset="0"/>
                <a:ea typeface="Open Sans" pitchFamily="34" charset="0"/>
                <a:cs typeface="Open Sans" pitchFamily="34" charset="0"/>
              </a:rPr>
              <a:t>Open Sans</a:t>
            </a:r>
          </a:p>
          <a:p>
            <a:pPr lvl="0">
              <a:defRPr/>
            </a:pPr>
            <a:r>
              <a:rPr lang="en-US" sz="3600" i="1">
                <a:solidFill>
                  <a:srgbClr val="FFFFFF"/>
                </a:solidFill>
                <a:latin typeface="Open Sans" pitchFamily="34" charset="0"/>
                <a:ea typeface="Open Sans" pitchFamily="34" charset="0"/>
                <a:cs typeface="Open Sans" pitchFamily="34" charset="0"/>
              </a:rPr>
              <a:t>Open Sans</a:t>
            </a:r>
          </a:p>
          <a:p>
            <a:pPr lvl="0">
              <a:defRPr/>
            </a:pPr>
            <a:r>
              <a:rPr lang="en-US" sz="3600">
                <a:solidFill>
                  <a:srgbClr val="FFFFFF"/>
                </a:solidFill>
                <a:latin typeface="Open Sans Semibold" pitchFamily="34" charset="0"/>
                <a:ea typeface="Open Sans Semibold" pitchFamily="34" charset="0"/>
                <a:cs typeface="Open Sans Semibold" pitchFamily="34" charset="0"/>
              </a:rPr>
              <a:t>Open Sans Semibold</a:t>
            </a:r>
          </a:p>
          <a:p>
            <a:pPr lvl="0">
              <a:defRPr/>
            </a:pPr>
            <a:r>
              <a:rPr lang="en-US" sz="3600" i="1">
                <a:solidFill>
                  <a:srgbClr val="FFFFFF"/>
                </a:solidFill>
                <a:latin typeface="Open Sans Semibold" pitchFamily="34" charset="0"/>
                <a:ea typeface="Open Sans Semibold" pitchFamily="34" charset="0"/>
                <a:cs typeface="Open Sans Semibold" pitchFamily="34" charset="0"/>
              </a:rPr>
              <a:t>Open Sans Semibold</a:t>
            </a:r>
          </a:p>
          <a:p>
            <a:pPr lvl="0">
              <a:defRPr/>
            </a:pPr>
            <a:r>
              <a:rPr lang="en-US" sz="3600">
                <a:solidFill>
                  <a:srgbClr val="FFFFFF"/>
                </a:solidFill>
                <a:latin typeface="Open Sans Extrabold" pitchFamily="34" charset="0"/>
                <a:ea typeface="Open Sans Extrabold" pitchFamily="34" charset="0"/>
                <a:cs typeface="Open Sans Extrabold" pitchFamily="34" charset="0"/>
              </a:rPr>
              <a:t>Open Sans Bold</a:t>
            </a:r>
          </a:p>
          <a:p>
            <a:pPr lvl="0">
              <a:defRPr/>
            </a:pPr>
            <a:r>
              <a:rPr lang="en-US" sz="3600" i="1">
                <a:solidFill>
                  <a:srgbClr val="FFFFFF"/>
                </a:solidFill>
                <a:latin typeface="Open Sans Extrabold" pitchFamily="34" charset="0"/>
                <a:ea typeface="Open Sans Extrabold" pitchFamily="34" charset="0"/>
                <a:cs typeface="Open Sans Extrabold" pitchFamily="34" charset="0"/>
              </a:rPr>
              <a:t>Open Sans Bold</a:t>
            </a:r>
          </a:p>
        </p:txBody>
      </p:sp>
      <p:sp>
        <p:nvSpPr>
          <p:cNvPr id="7" name="Rectangle 6"/>
          <p:cNvSpPr/>
          <p:nvPr/>
        </p:nvSpPr>
        <p:spPr>
          <a:xfrm>
            <a:off x="2375924" y="11139436"/>
            <a:ext cx="19635338" cy="1200329"/>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mn-ea"/>
                <a:cs typeface="+mn-cs"/>
              </a:rPr>
              <a:t>If the left looks different, you need to reinstall Open Sans family of fonts, quit </a:t>
            </a:r>
            <a:r>
              <a:rPr kumimoji="0" lang="en-US" sz="3600" b="0" i="0" u="none" strike="noStrike" kern="1200" cap="none" spc="0" normalizeH="0" baseline="0" noProof="0">
                <a:ln>
                  <a:noFill/>
                </a:ln>
                <a:solidFill>
                  <a:srgbClr val="FF0000"/>
                </a:solidFill>
                <a:effectLst/>
                <a:uLnTx/>
                <a:uFillTx/>
                <a:latin typeface="Lato"/>
                <a:ea typeface="+mn-ea"/>
                <a:cs typeface="+mn-cs"/>
              </a:rPr>
              <a:t>PowerPoint and restart</a:t>
            </a:r>
          </a:p>
        </p:txBody>
      </p:sp>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405260" y="6285524"/>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23B5958D-0D06-4F27-A18A-7CEB2DA5C4B5}"/>
              </a:ext>
            </a:extLst>
          </p:cNvPr>
          <p:cNvGrpSpPr/>
          <p:nvPr/>
        </p:nvGrpSpPr>
        <p:grpSpPr>
          <a:xfrm>
            <a:off x="1226242" y="6068568"/>
            <a:ext cx="2961337" cy="3686752"/>
            <a:chOff x="6332898" y="3541839"/>
            <a:chExt cx="3583218" cy="4460970"/>
          </a:xfrm>
        </p:grpSpPr>
        <p:sp>
          <p:nvSpPr>
            <p:cNvPr id="3" name="Rectangle: Rounded Corners 2">
              <a:extLst>
                <a:ext uri="{FF2B5EF4-FFF2-40B4-BE49-F238E27FC236}">
                  <a16:creationId xmlns:a16="http://schemas.microsoft.com/office/drawing/2014/main" id="{A6ECD437-BB8A-4262-BE7C-0672B42C4125}"/>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 name="Rectangle: Rounded Corners 3">
              <a:extLst>
                <a:ext uri="{FF2B5EF4-FFF2-40B4-BE49-F238E27FC236}">
                  <a16:creationId xmlns:a16="http://schemas.microsoft.com/office/drawing/2014/main" id="{45D5951C-F699-49FC-A5C7-A52302CEE190}"/>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 name="Rectangle: Rounded Corners 4">
              <a:extLst>
                <a:ext uri="{FF2B5EF4-FFF2-40B4-BE49-F238E27FC236}">
                  <a16:creationId xmlns:a16="http://schemas.microsoft.com/office/drawing/2014/main" id="{4F8F36F3-7D7B-4996-9774-C07EDEDD3339}"/>
                </a:ext>
              </a:extLst>
            </p:cNvPr>
            <p:cNvSpPr/>
            <p:nvPr/>
          </p:nvSpPr>
          <p:spPr>
            <a:xfrm rot="16200000">
              <a:off x="5698557" y="4743623"/>
              <a:ext cx="4055427" cy="2057400"/>
            </a:xfrm>
            <a:prstGeom prst="roundRect">
              <a:avLst>
                <a:gd name="adj" fmla="val 50000"/>
              </a:avLst>
            </a:prstGeom>
            <a:gradFill flip="none" rotWithShape="1">
              <a:gsLst>
                <a:gs pos="100000">
                  <a:schemeClr val="bg2">
                    <a:lumMod val="50000"/>
                  </a:schemeClr>
                </a:gs>
                <a:gs pos="0">
                  <a:schemeClr val="accent1"/>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 name="Rectangle: Rounded Corners 5">
              <a:extLst>
                <a:ext uri="{FF2B5EF4-FFF2-40B4-BE49-F238E27FC236}">
                  <a16:creationId xmlns:a16="http://schemas.microsoft.com/office/drawing/2014/main" id="{8FE38E03-7015-4F3D-987B-F0B86167FA7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8" name="Rectangle: Rounded Corners 7">
              <a:extLst>
                <a:ext uri="{FF2B5EF4-FFF2-40B4-BE49-F238E27FC236}">
                  <a16:creationId xmlns:a16="http://schemas.microsoft.com/office/drawing/2014/main" id="{F0B46E02-EAF2-413C-8D29-7DBD34DD10C3}"/>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7" name="TextBox 6">
              <a:extLst>
                <a:ext uri="{FF2B5EF4-FFF2-40B4-BE49-F238E27FC236}">
                  <a16:creationId xmlns:a16="http://schemas.microsoft.com/office/drawing/2014/main" id="{E60E4729-514C-4BBA-A158-2D895A1360FE}"/>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11" name="Group 10">
            <a:extLst>
              <a:ext uri="{FF2B5EF4-FFF2-40B4-BE49-F238E27FC236}">
                <a16:creationId xmlns:a16="http://schemas.microsoft.com/office/drawing/2014/main" id="{CBBD08DD-53CE-4AAA-A3FA-BA8183BDB576}"/>
              </a:ext>
            </a:extLst>
          </p:cNvPr>
          <p:cNvGrpSpPr/>
          <p:nvPr/>
        </p:nvGrpSpPr>
        <p:grpSpPr>
          <a:xfrm>
            <a:off x="8583771" y="6068568"/>
            <a:ext cx="2961337" cy="3686752"/>
            <a:chOff x="6332898" y="3541839"/>
            <a:chExt cx="3583218" cy="4460970"/>
          </a:xfrm>
        </p:grpSpPr>
        <p:sp>
          <p:nvSpPr>
            <p:cNvPr id="12" name="Rectangle: Rounded Corners 11">
              <a:extLst>
                <a:ext uri="{FF2B5EF4-FFF2-40B4-BE49-F238E27FC236}">
                  <a16:creationId xmlns:a16="http://schemas.microsoft.com/office/drawing/2014/main" id="{E50CAFB7-2CBC-40D3-9E0A-9D687DE09058}"/>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3" name="Rectangle: Rounded Corners 12">
              <a:extLst>
                <a:ext uri="{FF2B5EF4-FFF2-40B4-BE49-F238E27FC236}">
                  <a16:creationId xmlns:a16="http://schemas.microsoft.com/office/drawing/2014/main" id="{DB5DBDE2-9461-497F-8AF4-279DFD616B6A}"/>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4" name="Rectangle: Rounded Corners 13">
              <a:extLst>
                <a:ext uri="{FF2B5EF4-FFF2-40B4-BE49-F238E27FC236}">
                  <a16:creationId xmlns:a16="http://schemas.microsoft.com/office/drawing/2014/main" id="{C06852DA-F61D-4C1A-A619-057744687A8A}"/>
                </a:ext>
              </a:extLst>
            </p:cNvPr>
            <p:cNvSpPr/>
            <p:nvPr/>
          </p:nvSpPr>
          <p:spPr>
            <a:xfrm rot="16200000">
              <a:off x="5698557" y="4743623"/>
              <a:ext cx="4055427" cy="2057400"/>
            </a:xfrm>
            <a:prstGeom prst="roundRect">
              <a:avLst>
                <a:gd name="adj" fmla="val 50000"/>
              </a:avLst>
            </a:prstGeom>
            <a:gradFill flip="none" rotWithShape="1">
              <a:gsLst>
                <a:gs pos="100000">
                  <a:schemeClr val="accent6">
                    <a:lumMod val="75000"/>
                  </a:schemeClr>
                </a:gs>
                <a:gs pos="0">
                  <a:schemeClr val="accent2"/>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5" name="Rectangle: Rounded Corners 14">
              <a:extLst>
                <a:ext uri="{FF2B5EF4-FFF2-40B4-BE49-F238E27FC236}">
                  <a16:creationId xmlns:a16="http://schemas.microsoft.com/office/drawing/2014/main" id="{5A44AB15-4776-4EC1-B522-317F24340D0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6" name="Rectangle: Rounded Corners 15">
              <a:extLst>
                <a:ext uri="{FF2B5EF4-FFF2-40B4-BE49-F238E27FC236}">
                  <a16:creationId xmlns:a16="http://schemas.microsoft.com/office/drawing/2014/main" id="{E379AF7C-5BB8-41E2-93F2-F6B45C0037DA}"/>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7" name="TextBox 16">
              <a:extLst>
                <a:ext uri="{FF2B5EF4-FFF2-40B4-BE49-F238E27FC236}">
                  <a16:creationId xmlns:a16="http://schemas.microsoft.com/office/drawing/2014/main" id="{F08CD721-DEB9-4032-B489-D290BA645725}"/>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25" name="Group 24">
            <a:extLst>
              <a:ext uri="{FF2B5EF4-FFF2-40B4-BE49-F238E27FC236}">
                <a16:creationId xmlns:a16="http://schemas.microsoft.com/office/drawing/2014/main" id="{D3C84F65-9736-4663-B2CB-168EBD8E1E0B}"/>
              </a:ext>
            </a:extLst>
          </p:cNvPr>
          <p:cNvGrpSpPr/>
          <p:nvPr/>
        </p:nvGrpSpPr>
        <p:grpSpPr>
          <a:xfrm>
            <a:off x="15941300" y="6068568"/>
            <a:ext cx="2961337" cy="3686752"/>
            <a:chOff x="6332898" y="3541839"/>
            <a:chExt cx="3583218" cy="4460970"/>
          </a:xfrm>
        </p:grpSpPr>
        <p:sp>
          <p:nvSpPr>
            <p:cNvPr id="26" name="Rectangle: Rounded Corners 25">
              <a:extLst>
                <a:ext uri="{FF2B5EF4-FFF2-40B4-BE49-F238E27FC236}">
                  <a16:creationId xmlns:a16="http://schemas.microsoft.com/office/drawing/2014/main" id="{551A8DAE-AF0A-47E9-A87B-9757D632BE4E}"/>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7" name="Rectangle: Rounded Corners 26">
              <a:extLst>
                <a:ext uri="{FF2B5EF4-FFF2-40B4-BE49-F238E27FC236}">
                  <a16:creationId xmlns:a16="http://schemas.microsoft.com/office/drawing/2014/main" id="{57BAC546-81C8-4B7A-9499-3CB6A9206E1D}"/>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8" name="Rectangle: Rounded Corners 27">
              <a:extLst>
                <a:ext uri="{FF2B5EF4-FFF2-40B4-BE49-F238E27FC236}">
                  <a16:creationId xmlns:a16="http://schemas.microsoft.com/office/drawing/2014/main" id="{21782C67-D721-4A4D-8191-44EA6E991F9D}"/>
                </a:ext>
              </a:extLst>
            </p:cNvPr>
            <p:cNvSpPr/>
            <p:nvPr/>
          </p:nvSpPr>
          <p:spPr>
            <a:xfrm rot="16200000">
              <a:off x="5698557" y="4743623"/>
              <a:ext cx="4055427" cy="2057400"/>
            </a:xfrm>
            <a:prstGeom prst="roundRect">
              <a:avLst>
                <a:gd name="adj" fmla="val 50000"/>
              </a:avLst>
            </a:prstGeom>
            <a:gradFill flip="none" rotWithShape="1">
              <a:gsLst>
                <a:gs pos="100000">
                  <a:schemeClr val="accent5"/>
                </a:gs>
                <a:gs pos="0">
                  <a:schemeClr val="bg2">
                    <a:lumMod val="50000"/>
                  </a:schemeClr>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9" name="Rectangle: Rounded Corners 28">
              <a:extLst>
                <a:ext uri="{FF2B5EF4-FFF2-40B4-BE49-F238E27FC236}">
                  <a16:creationId xmlns:a16="http://schemas.microsoft.com/office/drawing/2014/main" id="{7F61DAD5-DA5A-419D-922F-636BD4B1DF7B}"/>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0" name="Rectangle: Rounded Corners 29">
              <a:extLst>
                <a:ext uri="{FF2B5EF4-FFF2-40B4-BE49-F238E27FC236}">
                  <a16:creationId xmlns:a16="http://schemas.microsoft.com/office/drawing/2014/main" id="{86AA9181-2D07-4F59-8949-A88620843732}"/>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1" name="TextBox 30">
              <a:extLst>
                <a:ext uri="{FF2B5EF4-FFF2-40B4-BE49-F238E27FC236}">
                  <a16:creationId xmlns:a16="http://schemas.microsoft.com/office/drawing/2014/main" id="{FAFB2BE3-CDAF-49A5-81B5-DDF5C1084501}"/>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sp>
        <p:nvSpPr>
          <p:cNvPr id="32" name="TextBox 31">
            <a:extLst>
              <a:ext uri="{FF2B5EF4-FFF2-40B4-BE49-F238E27FC236}">
                <a16:creationId xmlns:a16="http://schemas.microsoft.com/office/drawing/2014/main" id="{FD7CCBBF-A40A-47B0-B564-FB322AE77077}"/>
              </a:ext>
            </a:extLst>
          </p:cNvPr>
          <p:cNvSpPr txBox="1"/>
          <p:nvPr/>
        </p:nvSpPr>
        <p:spPr>
          <a:xfrm>
            <a:off x="4811492" y="123155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grpSp>
        <p:nvGrpSpPr>
          <p:cNvPr id="33" name="Group 32">
            <a:extLst>
              <a:ext uri="{FF2B5EF4-FFF2-40B4-BE49-F238E27FC236}">
                <a16:creationId xmlns:a16="http://schemas.microsoft.com/office/drawing/2014/main" id="{DA7EB7B7-CCBD-4BB0-9644-7C1FB5D761D7}"/>
              </a:ext>
            </a:extLst>
          </p:cNvPr>
          <p:cNvGrpSpPr/>
          <p:nvPr/>
        </p:nvGrpSpPr>
        <p:grpSpPr>
          <a:xfrm>
            <a:off x="4272874" y="5773267"/>
            <a:ext cx="4392172" cy="4277352"/>
            <a:chOff x="9859815" y="5043975"/>
            <a:chExt cx="4392172" cy="4277352"/>
          </a:xfrm>
        </p:grpSpPr>
        <p:sp>
          <p:nvSpPr>
            <p:cNvPr id="34" name="TextBox 33">
              <a:extLst>
                <a:ext uri="{FF2B5EF4-FFF2-40B4-BE49-F238E27FC236}">
                  <a16:creationId xmlns:a16="http://schemas.microsoft.com/office/drawing/2014/main" id="{0F8AB0C2-DE74-458D-97E3-5272AF00C2F5}"/>
                </a:ext>
              </a:extLst>
            </p:cNvPr>
            <p:cNvSpPr txBox="1"/>
            <p:nvPr/>
          </p:nvSpPr>
          <p:spPr>
            <a:xfrm>
              <a:off x="10248085"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SEO Analysis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35" name="TextBox 34">
              <a:extLst>
                <a:ext uri="{FF2B5EF4-FFF2-40B4-BE49-F238E27FC236}">
                  <a16:creationId xmlns:a16="http://schemas.microsoft.com/office/drawing/2014/main" id="{99A2CCAE-8812-47DF-8EE2-0F6C24F689EF}"/>
                </a:ext>
              </a:extLst>
            </p:cNvPr>
            <p:cNvSpPr txBox="1"/>
            <p:nvPr/>
          </p:nvSpPr>
          <p:spPr>
            <a:xfrm>
              <a:off x="10248085"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one</a:t>
              </a:r>
              <a:endParaRPr lang="en-US" dirty="0">
                <a:solidFill>
                  <a:schemeClr val="tx1">
                    <a:lumMod val="90000"/>
                    <a:lumOff val="10000"/>
                  </a:schemeClr>
                </a:solidFill>
              </a:endParaRPr>
            </a:p>
          </p:txBody>
        </p:sp>
        <p:sp>
          <p:nvSpPr>
            <p:cNvPr id="36" name="Isosceles Triangle 35">
              <a:extLst>
                <a:ext uri="{FF2B5EF4-FFF2-40B4-BE49-F238E27FC236}">
                  <a16:creationId xmlns:a16="http://schemas.microsoft.com/office/drawing/2014/main" id="{FED90BFB-79E1-48F3-A187-40B34F923D6E}"/>
                </a:ext>
              </a:extLst>
            </p:cNvPr>
            <p:cNvSpPr/>
            <p:nvPr/>
          </p:nvSpPr>
          <p:spPr>
            <a:xfrm rot="5400000">
              <a:off x="9789385"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7" name="TextBox 36">
              <a:extLst>
                <a:ext uri="{FF2B5EF4-FFF2-40B4-BE49-F238E27FC236}">
                  <a16:creationId xmlns:a16="http://schemas.microsoft.com/office/drawing/2014/main" id="{CB91ACEC-3D69-4305-A3A6-9CC014AD5710}"/>
                </a:ext>
              </a:extLst>
            </p:cNvPr>
            <p:cNvSpPr txBox="1"/>
            <p:nvPr/>
          </p:nvSpPr>
          <p:spPr>
            <a:xfrm>
              <a:off x="10248084" y="5897953"/>
              <a:ext cx="2867840" cy="923330"/>
            </a:xfrm>
            <a:prstGeom prst="rect">
              <a:avLst/>
            </a:prstGeom>
            <a:noFill/>
          </p:spPr>
          <p:txBody>
            <a:bodyPr wrap="square" rtlCol="0" anchor="ctr">
              <a:spAutoFit/>
            </a:bodyPr>
            <a:lstStyle/>
            <a:p>
              <a:r>
                <a:rPr lang="en-US" sz="5400" b="1" dirty="0">
                  <a:solidFill>
                    <a:schemeClr val="accent1"/>
                  </a:solidFill>
                  <a:latin typeface="+mj-lt"/>
                </a:rPr>
                <a:t>4’570</a:t>
              </a:r>
            </a:p>
          </p:txBody>
        </p:sp>
      </p:grpSp>
      <p:grpSp>
        <p:nvGrpSpPr>
          <p:cNvPr id="38" name="Group 37">
            <a:extLst>
              <a:ext uri="{FF2B5EF4-FFF2-40B4-BE49-F238E27FC236}">
                <a16:creationId xmlns:a16="http://schemas.microsoft.com/office/drawing/2014/main" id="{BC0C00CE-B67A-48CF-98A8-DDBFF50C3258}"/>
              </a:ext>
            </a:extLst>
          </p:cNvPr>
          <p:cNvGrpSpPr/>
          <p:nvPr/>
        </p:nvGrpSpPr>
        <p:grpSpPr>
          <a:xfrm>
            <a:off x="11739822" y="5603619"/>
            <a:ext cx="4392171" cy="4277352"/>
            <a:chOff x="14764494" y="5043975"/>
            <a:chExt cx="4392171" cy="4277352"/>
          </a:xfrm>
        </p:grpSpPr>
        <p:sp>
          <p:nvSpPr>
            <p:cNvPr id="39" name="TextBox 38">
              <a:extLst>
                <a:ext uri="{FF2B5EF4-FFF2-40B4-BE49-F238E27FC236}">
                  <a16:creationId xmlns:a16="http://schemas.microsoft.com/office/drawing/2014/main" id="{06A36040-6DCB-4862-BF98-3B00D77F13FB}"/>
                </a:ext>
              </a:extLst>
            </p:cNvPr>
            <p:cNvSpPr txBox="1"/>
            <p:nvPr/>
          </p:nvSpPr>
          <p:spPr>
            <a:xfrm>
              <a:off x="15152763"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Social Groups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0" name="TextBox 39">
              <a:extLst>
                <a:ext uri="{FF2B5EF4-FFF2-40B4-BE49-F238E27FC236}">
                  <a16:creationId xmlns:a16="http://schemas.microsoft.com/office/drawing/2014/main" id="{DE79DCE2-70C6-461A-8E7F-C94840BE3051}"/>
                </a:ext>
              </a:extLst>
            </p:cNvPr>
            <p:cNvSpPr txBox="1"/>
            <p:nvPr/>
          </p:nvSpPr>
          <p:spPr>
            <a:xfrm>
              <a:off x="15152763"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two</a:t>
              </a:r>
              <a:endParaRPr lang="en-US" dirty="0">
                <a:solidFill>
                  <a:schemeClr val="tx1">
                    <a:lumMod val="90000"/>
                    <a:lumOff val="10000"/>
                  </a:schemeClr>
                </a:solidFill>
              </a:endParaRPr>
            </a:p>
          </p:txBody>
        </p:sp>
        <p:sp>
          <p:nvSpPr>
            <p:cNvPr id="41" name="Isosceles Triangle 40">
              <a:extLst>
                <a:ext uri="{FF2B5EF4-FFF2-40B4-BE49-F238E27FC236}">
                  <a16:creationId xmlns:a16="http://schemas.microsoft.com/office/drawing/2014/main" id="{1852578E-6EC5-4B03-A7DF-B1D275F4D015}"/>
                </a:ext>
              </a:extLst>
            </p:cNvPr>
            <p:cNvSpPr/>
            <p:nvPr/>
          </p:nvSpPr>
          <p:spPr>
            <a:xfrm rot="5400000">
              <a:off x="14694064"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2" name="TextBox 41">
              <a:extLst>
                <a:ext uri="{FF2B5EF4-FFF2-40B4-BE49-F238E27FC236}">
                  <a16:creationId xmlns:a16="http://schemas.microsoft.com/office/drawing/2014/main" id="{DCBE964C-3900-4CBD-A6A5-BA9A36FDCEAF}"/>
                </a:ext>
              </a:extLst>
            </p:cNvPr>
            <p:cNvSpPr txBox="1"/>
            <p:nvPr/>
          </p:nvSpPr>
          <p:spPr>
            <a:xfrm>
              <a:off x="15152762" y="5897953"/>
              <a:ext cx="2867840" cy="923330"/>
            </a:xfrm>
            <a:prstGeom prst="rect">
              <a:avLst/>
            </a:prstGeom>
            <a:noFill/>
          </p:spPr>
          <p:txBody>
            <a:bodyPr wrap="square" rtlCol="0" anchor="ctr">
              <a:spAutoFit/>
            </a:bodyPr>
            <a:lstStyle/>
            <a:p>
              <a:r>
                <a:rPr lang="en-US" sz="5400" b="1" dirty="0">
                  <a:solidFill>
                    <a:schemeClr val="accent1"/>
                  </a:solidFill>
                  <a:latin typeface="+mj-lt"/>
                </a:rPr>
                <a:t>2’210</a:t>
              </a:r>
            </a:p>
          </p:txBody>
        </p:sp>
      </p:grpSp>
      <p:grpSp>
        <p:nvGrpSpPr>
          <p:cNvPr id="43" name="Group 42">
            <a:extLst>
              <a:ext uri="{FF2B5EF4-FFF2-40B4-BE49-F238E27FC236}">
                <a16:creationId xmlns:a16="http://schemas.microsoft.com/office/drawing/2014/main" id="{60B4A7C0-D891-41F8-989F-9397553112BA}"/>
              </a:ext>
            </a:extLst>
          </p:cNvPr>
          <p:cNvGrpSpPr/>
          <p:nvPr/>
        </p:nvGrpSpPr>
        <p:grpSpPr>
          <a:xfrm>
            <a:off x="19107783" y="5433971"/>
            <a:ext cx="4392171" cy="4277352"/>
            <a:chOff x="19248880" y="5043975"/>
            <a:chExt cx="4392171" cy="4277352"/>
          </a:xfrm>
        </p:grpSpPr>
        <p:sp>
          <p:nvSpPr>
            <p:cNvPr id="44" name="TextBox 43">
              <a:extLst>
                <a:ext uri="{FF2B5EF4-FFF2-40B4-BE49-F238E27FC236}">
                  <a16:creationId xmlns:a16="http://schemas.microsoft.com/office/drawing/2014/main" id="{7E3C3BFB-FA03-43FA-9534-C2FE2842AA9C}"/>
                </a:ext>
              </a:extLst>
            </p:cNvPr>
            <p:cNvSpPr txBox="1"/>
            <p:nvPr/>
          </p:nvSpPr>
          <p:spPr>
            <a:xfrm>
              <a:off x="19637149"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Direct Web</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5" name="Isosceles Triangle 44">
              <a:extLst>
                <a:ext uri="{FF2B5EF4-FFF2-40B4-BE49-F238E27FC236}">
                  <a16:creationId xmlns:a16="http://schemas.microsoft.com/office/drawing/2014/main" id="{FA1DE142-59CE-454E-AA71-68E8D71F659A}"/>
                </a:ext>
              </a:extLst>
            </p:cNvPr>
            <p:cNvSpPr/>
            <p:nvPr/>
          </p:nvSpPr>
          <p:spPr>
            <a:xfrm rot="5400000">
              <a:off x="19178450"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6" name="TextBox 45">
              <a:extLst>
                <a:ext uri="{FF2B5EF4-FFF2-40B4-BE49-F238E27FC236}">
                  <a16:creationId xmlns:a16="http://schemas.microsoft.com/office/drawing/2014/main" id="{65D21A85-AA4C-407E-ACF9-04F1322FBE7C}"/>
                </a:ext>
              </a:extLst>
            </p:cNvPr>
            <p:cNvSpPr txBox="1"/>
            <p:nvPr/>
          </p:nvSpPr>
          <p:spPr>
            <a:xfrm>
              <a:off x="19637149" y="5897953"/>
              <a:ext cx="2867840" cy="923330"/>
            </a:xfrm>
            <a:prstGeom prst="rect">
              <a:avLst/>
            </a:prstGeom>
            <a:noFill/>
          </p:spPr>
          <p:txBody>
            <a:bodyPr wrap="square" rtlCol="0" anchor="ctr">
              <a:spAutoFit/>
            </a:bodyPr>
            <a:lstStyle/>
            <a:p>
              <a:r>
                <a:rPr lang="en-US" sz="5400" b="1" dirty="0">
                  <a:solidFill>
                    <a:schemeClr val="accent1"/>
                  </a:solidFill>
                  <a:latin typeface="+mj-lt"/>
                </a:rPr>
                <a:t>587</a:t>
              </a:r>
            </a:p>
          </p:txBody>
        </p:sp>
        <p:sp>
          <p:nvSpPr>
            <p:cNvPr id="47" name="TextBox 46">
              <a:extLst>
                <a:ext uri="{FF2B5EF4-FFF2-40B4-BE49-F238E27FC236}">
                  <a16:creationId xmlns:a16="http://schemas.microsoft.com/office/drawing/2014/main" id="{B8A99408-26CD-457B-8C49-D89C18AAE88B}"/>
                </a:ext>
              </a:extLst>
            </p:cNvPr>
            <p:cNvSpPr txBox="1"/>
            <p:nvPr/>
          </p:nvSpPr>
          <p:spPr>
            <a:xfrm>
              <a:off x="19637149"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three</a:t>
              </a:r>
              <a:endParaRPr lang="en-US" dirty="0">
                <a:solidFill>
                  <a:schemeClr val="tx1">
                    <a:lumMod val="90000"/>
                    <a:lumOff val="10000"/>
                  </a:schemeClr>
                </a:solidFill>
              </a:endParaRPr>
            </a:p>
          </p:txBody>
        </p:sp>
      </p:grpSp>
      <p:sp>
        <p:nvSpPr>
          <p:cNvPr id="48" name="TextBox 47">
            <a:extLst>
              <a:ext uri="{FF2B5EF4-FFF2-40B4-BE49-F238E27FC236}">
                <a16:creationId xmlns:a16="http://schemas.microsoft.com/office/drawing/2014/main" id="{9AD556C6-8083-4DDE-85BD-C9C59161CFD4}"/>
              </a:ext>
            </a:extLst>
          </p:cNvPr>
          <p:cNvSpPr txBox="1"/>
          <p:nvPr/>
        </p:nvSpPr>
        <p:spPr>
          <a:xfrm>
            <a:off x="7661924" y="3314350"/>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1552006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14:bounceEnd="60000">
                                          <p:cBhvr additive="base">
                                            <p:cTn id="15"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ppt_x"/>
                                              </p:val>
                                            </p:tav>
                                            <p:tav tm="100000">
                                              <p:val>
                                                <p:strVal val="#ppt_x"/>
                                              </p:val>
                                            </p:tav>
                                          </p:tavLst>
                                        </p:anim>
                                        <p:anim calcmode="lin" valueType="num">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Circle: Hollow 40">
            <a:extLst>
              <a:ext uri="{FF2B5EF4-FFF2-40B4-BE49-F238E27FC236}">
                <a16:creationId xmlns:a16="http://schemas.microsoft.com/office/drawing/2014/main" id="{10D84DFE-F17C-4DB4-98EE-1AF71CDAB256}"/>
              </a:ext>
            </a:extLst>
          </p:cNvPr>
          <p:cNvSpPr/>
          <p:nvPr/>
        </p:nvSpPr>
        <p:spPr>
          <a:xfrm>
            <a:off x="9302453" y="4915131"/>
            <a:ext cx="5782268" cy="5782268"/>
          </a:xfrm>
          <a:prstGeom prst="donut">
            <a:avLst>
              <a:gd name="adj" fmla="val 1005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 name="Group 1">
            <a:extLst>
              <a:ext uri="{FF2B5EF4-FFF2-40B4-BE49-F238E27FC236}">
                <a16:creationId xmlns:a16="http://schemas.microsoft.com/office/drawing/2014/main" id="{2D93141D-0981-424D-AFAE-CF796DDCA694}"/>
              </a:ext>
            </a:extLst>
          </p:cNvPr>
          <p:cNvGrpSpPr/>
          <p:nvPr/>
        </p:nvGrpSpPr>
        <p:grpSpPr>
          <a:xfrm>
            <a:off x="7199300" y="3504522"/>
            <a:ext cx="4686593" cy="4674379"/>
            <a:chOff x="1260256" y="4945824"/>
            <a:chExt cx="4686593" cy="4674379"/>
          </a:xfrm>
        </p:grpSpPr>
        <p:sp>
          <p:nvSpPr>
            <p:cNvPr id="3" name="Oval 2">
              <a:extLst>
                <a:ext uri="{FF2B5EF4-FFF2-40B4-BE49-F238E27FC236}">
                  <a16:creationId xmlns:a16="http://schemas.microsoft.com/office/drawing/2014/main" id="{BCD1AD92-BA40-4B3E-8E8A-1D8D53C60C7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Oval 3">
              <a:extLst>
                <a:ext uri="{FF2B5EF4-FFF2-40B4-BE49-F238E27FC236}">
                  <a16:creationId xmlns:a16="http://schemas.microsoft.com/office/drawing/2014/main" id="{9C07E68B-ECAF-40F4-B818-B38E600496C6}"/>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val 4">
              <a:extLst>
                <a:ext uri="{FF2B5EF4-FFF2-40B4-BE49-F238E27FC236}">
                  <a16:creationId xmlns:a16="http://schemas.microsoft.com/office/drawing/2014/main" id="{12B3CFA4-2334-48F8-8A48-94A96FDA51B7}"/>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030F47C0-A0F7-47A7-94A7-6FF75F75DBC6}"/>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B8C04007-DE57-41C6-A846-4F48DB884653}"/>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8" name="Group 7">
            <a:extLst>
              <a:ext uri="{FF2B5EF4-FFF2-40B4-BE49-F238E27FC236}">
                <a16:creationId xmlns:a16="http://schemas.microsoft.com/office/drawing/2014/main" id="{5FF96A4E-C571-4096-8B92-FC3C548F4E45}"/>
              </a:ext>
            </a:extLst>
          </p:cNvPr>
          <p:cNvGrpSpPr/>
          <p:nvPr/>
        </p:nvGrpSpPr>
        <p:grpSpPr>
          <a:xfrm>
            <a:off x="11702820" y="3504522"/>
            <a:ext cx="4686593" cy="4674379"/>
            <a:chOff x="1260256" y="4945824"/>
            <a:chExt cx="4686593" cy="4674379"/>
          </a:xfrm>
        </p:grpSpPr>
        <p:sp>
          <p:nvSpPr>
            <p:cNvPr id="9" name="Oval 8">
              <a:extLst>
                <a:ext uri="{FF2B5EF4-FFF2-40B4-BE49-F238E27FC236}">
                  <a16:creationId xmlns:a16="http://schemas.microsoft.com/office/drawing/2014/main" id="{28D6CC3B-6EE6-40BD-8085-87549F4F129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Oval 9">
              <a:extLst>
                <a:ext uri="{FF2B5EF4-FFF2-40B4-BE49-F238E27FC236}">
                  <a16:creationId xmlns:a16="http://schemas.microsoft.com/office/drawing/2014/main" id="{6033D165-BEAB-4CB3-AC72-67621E7BB9D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val 10">
              <a:extLst>
                <a:ext uri="{FF2B5EF4-FFF2-40B4-BE49-F238E27FC236}">
                  <a16:creationId xmlns:a16="http://schemas.microsoft.com/office/drawing/2014/main" id="{9AD66D12-18AB-4650-A8E9-AD172B843E2A}"/>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Rounded Corners 11">
              <a:extLst>
                <a:ext uri="{FF2B5EF4-FFF2-40B4-BE49-F238E27FC236}">
                  <a16:creationId xmlns:a16="http://schemas.microsoft.com/office/drawing/2014/main" id="{FF5CEEFC-1F9A-4E57-8682-6C88C4189A74}"/>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D768C1C0-2FDD-4A12-8478-BE4B8E7A6C98}"/>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sp>
        <p:nvSpPr>
          <p:cNvPr id="26" name="TextBox 25">
            <a:extLst>
              <a:ext uri="{FF2B5EF4-FFF2-40B4-BE49-F238E27FC236}">
                <a16:creationId xmlns:a16="http://schemas.microsoft.com/office/drawing/2014/main" id="{93BC8645-A997-4862-82FE-F899DC065058}"/>
              </a:ext>
            </a:extLst>
          </p:cNvPr>
          <p:cNvSpPr txBox="1"/>
          <p:nvPr/>
        </p:nvSpPr>
        <p:spPr>
          <a:xfrm>
            <a:off x="6647310" y="1295081"/>
            <a:ext cx="11092555" cy="1446550"/>
          </a:xfrm>
          <a:prstGeom prst="rect">
            <a:avLst/>
          </a:prstGeom>
          <a:noFill/>
        </p:spPr>
        <p:txBody>
          <a:bodyPr wrap="square" rtlCol="0">
            <a:spAutoFit/>
          </a:bodyPr>
          <a:lstStyle/>
          <a:p>
            <a:pPr algn="ctr"/>
            <a:r>
              <a:rPr lang="en-US" sz="4400"/>
              <a:t>Create your own </a:t>
            </a:r>
          </a:p>
          <a:p>
            <a:pPr algn="ctr"/>
            <a:r>
              <a:rPr lang="en-US" sz="4400"/>
              <a:t>presentation with endless possibilities.</a:t>
            </a:r>
          </a:p>
        </p:txBody>
      </p:sp>
      <p:sp>
        <p:nvSpPr>
          <p:cNvPr id="27" name="TextBox 26">
            <a:extLst>
              <a:ext uri="{FF2B5EF4-FFF2-40B4-BE49-F238E27FC236}">
                <a16:creationId xmlns:a16="http://schemas.microsoft.com/office/drawing/2014/main" id="{531DC38C-E9B7-4582-8B3B-84908F1B6F47}"/>
              </a:ext>
            </a:extLst>
          </p:cNvPr>
          <p:cNvSpPr txBox="1"/>
          <p:nvPr/>
        </p:nvSpPr>
        <p:spPr>
          <a:xfrm>
            <a:off x="5261314" y="4249053"/>
            <a:ext cx="2174206" cy="2308324"/>
          </a:xfrm>
          <a:prstGeom prst="rect">
            <a:avLst/>
          </a:prstGeom>
          <a:noFill/>
        </p:spPr>
        <p:txBody>
          <a:bodyPr wrap="square" rtlCol="0">
            <a:spAutoFit/>
          </a:bodyPr>
          <a:lstStyle/>
          <a:p>
            <a:r>
              <a:rPr lang="en-US" sz="2400" b="1">
                <a:latin typeface="+mj-lt"/>
              </a:rPr>
              <a:t>Email </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28" name="TextBox 27">
            <a:extLst>
              <a:ext uri="{FF2B5EF4-FFF2-40B4-BE49-F238E27FC236}">
                <a16:creationId xmlns:a16="http://schemas.microsoft.com/office/drawing/2014/main" id="{F7ECC9ED-42BA-4B3E-8D23-EC69EC9684D6}"/>
              </a:ext>
            </a:extLst>
          </p:cNvPr>
          <p:cNvSpPr txBox="1"/>
          <p:nvPr/>
        </p:nvSpPr>
        <p:spPr>
          <a:xfrm>
            <a:off x="5261314" y="8788777"/>
            <a:ext cx="2174206" cy="2308324"/>
          </a:xfrm>
          <a:prstGeom prst="rect">
            <a:avLst/>
          </a:prstGeom>
          <a:noFill/>
        </p:spPr>
        <p:txBody>
          <a:bodyPr wrap="square" rtlCol="0">
            <a:spAutoFit/>
          </a:bodyPr>
          <a:lstStyle/>
          <a:p>
            <a:r>
              <a:rPr lang="en-US" sz="2400" b="1">
                <a:latin typeface="+mj-lt"/>
              </a:rPr>
              <a:t>SEO </a:t>
            </a:r>
          </a:p>
          <a:p>
            <a:r>
              <a:rPr lang="en-US" sz="2400" b="1">
                <a:latin typeface="+mj-lt"/>
              </a:rPr>
              <a:t>Target</a:t>
            </a:r>
          </a:p>
          <a:p>
            <a:endParaRPr lang="en-US" sz="2400" b="1">
              <a:latin typeface="+mj-lt"/>
            </a:endParaRPr>
          </a:p>
          <a:p>
            <a:r>
              <a:rPr lang="en-US"/>
              <a:t>Lorem ipsum dolor sit amet, consectetur adipiscing elit.</a:t>
            </a:r>
            <a:endParaRPr lang="en-US" sz="2400"/>
          </a:p>
        </p:txBody>
      </p:sp>
      <p:sp>
        <p:nvSpPr>
          <p:cNvPr id="29" name="TextBox 28">
            <a:extLst>
              <a:ext uri="{FF2B5EF4-FFF2-40B4-BE49-F238E27FC236}">
                <a16:creationId xmlns:a16="http://schemas.microsoft.com/office/drawing/2014/main" id="{1E74E9FF-7E0C-4CD7-985C-58A771DC2F96}"/>
              </a:ext>
            </a:extLst>
          </p:cNvPr>
          <p:cNvSpPr txBox="1"/>
          <p:nvPr/>
        </p:nvSpPr>
        <p:spPr>
          <a:xfrm>
            <a:off x="17053478" y="4249053"/>
            <a:ext cx="2174206" cy="2308324"/>
          </a:xfrm>
          <a:prstGeom prst="rect">
            <a:avLst/>
          </a:prstGeom>
          <a:noFill/>
        </p:spPr>
        <p:txBody>
          <a:bodyPr wrap="square" rtlCol="0">
            <a:spAutoFit/>
          </a:bodyPr>
          <a:lstStyle/>
          <a:p>
            <a:r>
              <a:rPr lang="en-US" sz="2400" b="1">
                <a:latin typeface="+mj-lt"/>
              </a:rPr>
              <a:t>Analyzing</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30" name="TextBox 29">
            <a:extLst>
              <a:ext uri="{FF2B5EF4-FFF2-40B4-BE49-F238E27FC236}">
                <a16:creationId xmlns:a16="http://schemas.microsoft.com/office/drawing/2014/main" id="{CF7F3B41-7085-45E2-B06A-B4708B9F06DF}"/>
              </a:ext>
            </a:extLst>
          </p:cNvPr>
          <p:cNvSpPr txBox="1"/>
          <p:nvPr/>
        </p:nvSpPr>
        <p:spPr>
          <a:xfrm>
            <a:off x="17053478" y="8788777"/>
            <a:ext cx="2174206" cy="2308324"/>
          </a:xfrm>
          <a:prstGeom prst="rect">
            <a:avLst/>
          </a:prstGeom>
          <a:noFill/>
        </p:spPr>
        <p:txBody>
          <a:bodyPr wrap="square" rtlCol="0">
            <a:spAutoFit/>
          </a:bodyPr>
          <a:lstStyle/>
          <a:p>
            <a:r>
              <a:rPr lang="en-US" sz="2400" b="1">
                <a:latin typeface="+mj-lt"/>
              </a:rPr>
              <a:t>Social</a:t>
            </a:r>
          </a:p>
          <a:p>
            <a:r>
              <a:rPr lang="en-US" sz="2400" b="1">
                <a:latin typeface="+mj-lt"/>
              </a:rPr>
              <a:t>Advertising</a:t>
            </a:r>
          </a:p>
          <a:p>
            <a:endParaRPr lang="en-US" sz="2400" b="1">
              <a:latin typeface="+mj-lt"/>
            </a:endParaRPr>
          </a:p>
          <a:p>
            <a:r>
              <a:rPr lang="en-US"/>
              <a:t>Lorem ipsum dolor sit amet, consectetur adipiscing elit.</a:t>
            </a:r>
            <a:endParaRPr lang="en-US" sz="2400"/>
          </a:p>
        </p:txBody>
      </p:sp>
      <p:grpSp>
        <p:nvGrpSpPr>
          <p:cNvPr id="14" name="Group 13">
            <a:extLst>
              <a:ext uri="{FF2B5EF4-FFF2-40B4-BE49-F238E27FC236}">
                <a16:creationId xmlns:a16="http://schemas.microsoft.com/office/drawing/2014/main" id="{50A9E416-7804-4718-8D49-B8624857263E}"/>
              </a:ext>
            </a:extLst>
          </p:cNvPr>
          <p:cNvGrpSpPr/>
          <p:nvPr/>
        </p:nvGrpSpPr>
        <p:grpSpPr>
          <a:xfrm>
            <a:off x="7199300" y="7941951"/>
            <a:ext cx="4686593" cy="4674379"/>
            <a:chOff x="1260256" y="4945824"/>
            <a:chExt cx="4686593" cy="4674379"/>
          </a:xfrm>
        </p:grpSpPr>
        <p:sp>
          <p:nvSpPr>
            <p:cNvPr id="15" name="Oval 14">
              <a:extLst>
                <a:ext uri="{FF2B5EF4-FFF2-40B4-BE49-F238E27FC236}">
                  <a16:creationId xmlns:a16="http://schemas.microsoft.com/office/drawing/2014/main" id="{CD80AC1B-A77B-4D31-8E98-9CE95DE12EB1}"/>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 name="Oval 15">
              <a:extLst>
                <a:ext uri="{FF2B5EF4-FFF2-40B4-BE49-F238E27FC236}">
                  <a16:creationId xmlns:a16="http://schemas.microsoft.com/office/drawing/2014/main" id="{E61FE02A-E0E4-4291-9B8C-0F8C4380AE28}"/>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 name="Oval 16">
              <a:extLst>
                <a:ext uri="{FF2B5EF4-FFF2-40B4-BE49-F238E27FC236}">
                  <a16:creationId xmlns:a16="http://schemas.microsoft.com/office/drawing/2014/main" id="{DDA29FB4-6E64-46F2-A35E-9009C9DA315F}"/>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601E6D31-9B86-4E0B-B9EA-D31AFE684D4F}"/>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E17E8D5E-1422-45E3-BC1B-40164B2C4D54}"/>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20" name="Group 19">
            <a:extLst>
              <a:ext uri="{FF2B5EF4-FFF2-40B4-BE49-F238E27FC236}">
                <a16:creationId xmlns:a16="http://schemas.microsoft.com/office/drawing/2014/main" id="{DFBD3E64-3229-4E1E-9331-AD7938970934}"/>
              </a:ext>
            </a:extLst>
          </p:cNvPr>
          <p:cNvGrpSpPr/>
          <p:nvPr/>
        </p:nvGrpSpPr>
        <p:grpSpPr>
          <a:xfrm>
            <a:off x="11683803" y="7928298"/>
            <a:ext cx="4686593" cy="4674379"/>
            <a:chOff x="1260256" y="4945824"/>
            <a:chExt cx="4686593" cy="4674379"/>
          </a:xfrm>
        </p:grpSpPr>
        <p:sp>
          <p:nvSpPr>
            <p:cNvPr id="21" name="Oval 20">
              <a:extLst>
                <a:ext uri="{FF2B5EF4-FFF2-40B4-BE49-F238E27FC236}">
                  <a16:creationId xmlns:a16="http://schemas.microsoft.com/office/drawing/2014/main" id="{790761F9-EE02-4D63-89B8-D8408703CA4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Oval 21">
              <a:extLst>
                <a:ext uri="{FF2B5EF4-FFF2-40B4-BE49-F238E27FC236}">
                  <a16:creationId xmlns:a16="http://schemas.microsoft.com/office/drawing/2014/main" id="{A7C093CA-D52C-45E4-9E35-95D66AA3F0E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3" name="Oval 22">
              <a:extLst>
                <a:ext uri="{FF2B5EF4-FFF2-40B4-BE49-F238E27FC236}">
                  <a16:creationId xmlns:a16="http://schemas.microsoft.com/office/drawing/2014/main" id="{311EBEC6-835C-42C4-8DE4-D3035D1DEF39}"/>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Rounded Corners 23">
              <a:extLst>
                <a:ext uri="{FF2B5EF4-FFF2-40B4-BE49-F238E27FC236}">
                  <a16:creationId xmlns:a16="http://schemas.microsoft.com/office/drawing/2014/main" id="{F70B0B7B-8813-4EFD-8DD3-549C288ED117}"/>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E10B7E3C-87B1-4CA3-B50F-0532C16D56AC}"/>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Tree>
    <p:extLst>
      <p:ext uri="{BB962C8B-B14F-4D97-AF65-F5344CB8AC3E}">
        <p14:creationId xmlns:p14="http://schemas.microsoft.com/office/powerpoint/2010/main" val="379181602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0000">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14:bounceEnd="60000">
                                          <p:cBhvr additive="base">
                                            <p:cTn id="1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60000">
                                          <p:cBhvr additive="base">
                                            <p:cTn id="15" dur="1500" fill="hold"/>
                                            <p:tgtEl>
                                              <p:spTgt spid="14"/>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ppt_x"/>
                                              </p:val>
                                            </p:tav>
                                            <p:tav tm="100000">
                                              <p:val>
                                                <p:strVal val="#ppt_x"/>
                                              </p:val>
                                            </p:tav>
                                          </p:tavLst>
                                        </p:anim>
                                        <p:anim calcmode="lin" valueType="num">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Circle: Hollow 40">
            <a:extLst>
              <a:ext uri="{FF2B5EF4-FFF2-40B4-BE49-F238E27FC236}">
                <a16:creationId xmlns:a16="http://schemas.microsoft.com/office/drawing/2014/main" id="{10D84DFE-F17C-4DB4-98EE-1AF71CDAB256}"/>
              </a:ext>
            </a:extLst>
          </p:cNvPr>
          <p:cNvSpPr/>
          <p:nvPr/>
        </p:nvSpPr>
        <p:spPr>
          <a:xfrm>
            <a:off x="9302453" y="4915131"/>
            <a:ext cx="5782268" cy="5782268"/>
          </a:xfrm>
          <a:prstGeom prst="donut">
            <a:avLst>
              <a:gd name="adj" fmla="val 1005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 name="Group 1">
            <a:extLst>
              <a:ext uri="{FF2B5EF4-FFF2-40B4-BE49-F238E27FC236}">
                <a16:creationId xmlns:a16="http://schemas.microsoft.com/office/drawing/2014/main" id="{2D93141D-0981-424D-AFAE-CF796DDCA694}"/>
              </a:ext>
            </a:extLst>
          </p:cNvPr>
          <p:cNvGrpSpPr/>
          <p:nvPr/>
        </p:nvGrpSpPr>
        <p:grpSpPr>
          <a:xfrm>
            <a:off x="7199300" y="3504522"/>
            <a:ext cx="4686593" cy="4674379"/>
            <a:chOff x="1260256" y="4945824"/>
            <a:chExt cx="4686593" cy="4674379"/>
          </a:xfrm>
        </p:grpSpPr>
        <p:sp>
          <p:nvSpPr>
            <p:cNvPr id="3" name="Oval 2">
              <a:extLst>
                <a:ext uri="{FF2B5EF4-FFF2-40B4-BE49-F238E27FC236}">
                  <a16:creationId xmlns:a16="http://schemas.microsoft.com/office/drawing/2014/main" id="{BCD1AD92-BA40-4B3E-8E8A-1D8D53C60C7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Oval 3">
              <a:extLst>
                <a:ext uri="{FF2B5EF4-FFF2-40B4-BE49-F238E27FC236}">
                  <a16:creationId xmlns:a16="http://schemas.microsoft.com/office/drawing/2014/main" id="{9C07E68B-ECAF-40F4-B818-B38E600496C6}"/>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val 4">
              <a:extLst>
                <a:ext uri="{FF2B5EF4-FFF2-40B4-BE49-F238E27FC236}">
                  <a16:creationId xmlns:a16="http://schemas.microsoft.com/office/drawing/2014/main" id="{12B3CFA4-2334-48F8-8A48-94A96FDA51B7}"/>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030F47C0-A0F7-47A7-94A7-6FF75F75DBC6}"/>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B8C04007-DE57-41C6-A846-4F48DB884653}"/>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8" name="Group 7">
            <a:extLst>
              <a:ext uri="{FF2B5EF4-FFF2-40B4-BE49-F238E27FC236}">
                <a16:creationId xmlns:a16="http://schemas.microsoft.com/office/drawing/2014/main" id="{5FF96A4E-C571-4096-8B92-FC3C548F4E45}"/>
              </a:ext>
            </a:extLst>
          </p:cNvPr>
          <p:cNvGrpSpPr/>
          <p:nvPr/>
        </p:nvGrpSpPr>
        <p:grpSpPr>
          <a:xfrm>
            <a:off x="11702820" y="3504522"/>
            <a:ext cx="4686593" cy="4674379"/>
            <a:chOff x="1260256" y="4945824"/>
            <a:chExt cx="4686593" cy="4674379"/>
          </a:xfrm>
        </p:grpSpPr>
        <p:sp>
          <p:nvSpPr>
            <p:cNvPr id="9" name="Oval 8">
              <a:extLst>
                <a:ext uri="{FF2B5EF4-FFF2-40B4-BE49-F238E27FC236}">
                  <a16:creationId xmlns:a16="http://schemas.microsoft.com/office/drawing/2014/main" id="{28D6CC3B-6EE6-40BD-8085-87549F4F129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Oval 9">
              <a:extLst>
                <a:ext uri="{FF2B5EF4-FFF2-40B4-BE49-F238E27FC236}">
                  <a16:creationId xmlns:a16="http://schemas.microsoft.com/office/drawing/2014/main" id="{6033D165-BEAB-4CB3-AC72-67621E7BB9D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val 10">
              <a:extLst>
                <a:ext uri="{FF2B5EF4-FFF2-40B4-BE49-F238E27FC236}">
                  <a16:creationId xmlns:a16="http://schemas.microsoft.com/office/drawing/2014/main" id="{9AD66D12-18AB-4650-A8E9-AD172B843E2A}"/>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Rounded Corners 11">
              <a:extLst>
                <a:ext uri="{FF2B5EF4-FFF2-40B4-BE49-F238E27FC236}">
                  <a16:creationId xmlns:a16="http://schemas.microsoft.com/office/drawing/2014/main" id="{FF5CEEFC-1F9A-4E57-8682-6C88C4189A74}"/>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D768C1C0-2FDD-4A12-8478-BE4B8E7A6C98}"/>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sp>
        <p:nvSpPr>
          <p:cNvPr id="26" name="TextBox 25">
            <a:extLst>
              <a:ext uri="{FF2B5EF4-FFF2-40B4-BE49-F238E27FC236}">
                <a16:creationId xmlns:a16="http://schemas.microsoft.com/office/drawing/2014/main" id="{93BC8645-A997-4862-82FE-F899DC065058}"/>
              </a:ext>
            </a:extLst>
          </p:cNvPr>
          <p:cNvSpPr txBox="1"/>
          <p:nvPr/>
        </p:nvSpPr>
        <p:spPr>
          <a:xfrm>
            <a:off x="6647310" y="1295081"/>
            <a:ext cx="11092555" cy="1446550"/>
          </a:xfrm>
          <a:prstGeom prst="rect">
            <a:avLst/>
          </a:prstGeom>
          <a:noFill/>
        </p:spPr>
        <p:txBody>
          <a:bodyPr wrap="square" rtlCol="0">
            <a:spAutoFit/>
          </a:bodyPr>
          <a:lstStyle/>
          <a:p>
            <a:pPr algn="ctr"/>
            <a:r>
              <a:rPr lang="en-US" sz="4400"/>
              <a:t>Create your own </a:t>
            </a:r>
          </a:p>
          <a:p>
            <a:pPr algn="ctr"/>
            <a:r>
              <a:rPr lang="en-US" sz="4400"/>
              <a:t>presentation with endless possibilities.</a:t>
            </a:r>
          </a:p>
        </p:txBody>
      </p:sp>
      <p:sp>
        <p:nvSpPr>
          <p:cNvPr id="27" name="TextBox 26">
            <a:extLst>
              <a:ext uri="{FF2B5EF4-FFF2-40B4-BE49-F238E27FC236}">
                <a16:creationId xmlns:a16="http://schemas.microsoft.com/office/drawing/2014/main" id="{531DC38C-E9B7-4582-8B3B-84908F1B6F47}"/>
              </a:ext>
            </a:extLst>
          </p:cNvPr>
          <p:cNvSpPr txBox="1"/>
          <p:nvPr/>
        </p:nvSpPr>
        <p:spPr>
          <a:xfrm>
            <a:off x="5261314" y="4249053"/>
            <a:ext cx="2174206" cy="2308324"/>
          </a:xfrm>
          <a:prstGeom prst="rect">
            <a:avLst/>
          </a:prstGeom>
          <a:noFill/>
        </p:spPr>
        <p:txBody>
          <a:bodyPr wrap="square" rtlCol="0">
            <a:spAutoFit/>
          </a:bodyPr>
          <a:lstStyle/>
          <a:p>
            <a:r>
              <a:rPr lang="en-US" sz="2400" b="1">
                <a:latin typeface="+mj-lt"/>
              </a:rPr>
              <a:t>Email </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28" name="TextBox 27">
            <a:extLst>
              <a:ext uri="{FF2B5EF4-FFF2-40B4-BE49-F238E27FC236}">
                <a16:creationId xmlns:a16="http://schemas.microsoft.com/office/drawing/2014/main" id="{F7ECC9ED-42BA-4B3E-8D23-EC69EC9684D6}"/>
              </a:ext>
            </a:extLst>
          </p:cNvPr>
          <p:cNvSpPr txBox="1"/>
          <p:nvPr/>
        </p:nvSpPr>
        <p:spPr>
          <a:xfrm>
            <a:off x="5261314" y="8788777"/>
            <a:ext cx="2174206" cy="2308324"/>
          </a:xfrm>
          <a:prstGeom prst="rect">
            <a:avLst/>
          </a:prstGeom>
          <a:noFill/>
        </p:spPr>
        <p:txBody>
          <a:bodyPr wrap="square" rtlCol="0">
            <a:spAutoFit/>
          </a:bodyPr>
          <a:lstStyle/>
          <a:p>
            <a:r>
              <a:rPr lang="en-US" sz="2400" b="1">
                <a:latin typeface="+mj-lt"/>
              </a:rPr>
              <a:t>SEO </a:t>
            </a:r>
          </a:p>
          <a:p>
            <a:r>
              <a:rPr lang="en-US" sz="2400" b="1">
                <a:latin typeface="+mj-lt"/>
              </a:rPr>
              <a:t>Target</a:t>
            </a:r>
          </a:p>
          <a:p>
            <a:endParaRPr lang="en-US" sz="2400" b="1">
              <a:latin typeface="+mj-lt"/>
            </a:endParaRPr>
          </a:p>
          <a:p>
            <a:r>
              <a:rPr lang="en-US"/>
              <a:t>Lorem ipsum dolor sit amet, consectetur adipiscing elit.</a:t>
            </a:r>
            <a:endParaRPr lang="en-US" sz="2400"/>
          </a:p>
        </p:txBody>
      </p:sp>
      <p:sp>
        <p:nvSpPr>
          <p:cNvPr id="29" name="TextBox 28">
            <a:extLst>
              <a:ext uri="{FF2B5EF4-FFF2-40B4-BE49-F238E27FC236}">
                <a16:creationId xmlns:a16="http://schemas.microsoft.com/office/drawing/2014/main" id="{1E74E9FF-7E0C-4CD7-985C-58A771DC2F96}"/>
              </a:ext>
            </a:extLst>
          </p:cNvPr>
          <p:cNvSpPr txBox="1"/>
          <p:nvPr/>
        </p:nvSpPr>
        <p:spPr>
          <a:xfrm>
            <a:off x="17053478" y="4249053"/>
            <a:ext cx="2174206" cy="2308324"/>
          </a:xfrm>
          <a:prstGeom prst="rect">
            <a:avLst/>
          </a:prstGeom>
          <a:noFill/>
        </p:spPr>
        <p:txBody>
          <a:bodyPr wrap="square" rtlCol="0">
            <a:spAutoFit/>
          </a:bodyPr>
          <a:lstStyle/>
          <a:p>
            <a:r>
              <a:rPr lang="en-US" sz="2400" b="1">
                <a:latin typeface="+mj-lt"/>
              </a:rPr>
              <a:t>Analyzing</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30" name="TextBox 29">
            <a:extLst>
              <a:ext uri="{FF2B5EF4-FFF2-40B4-BE49-F238E27FC236}">
                <a16:creationId xmlns:a16="http://schemas.microsoft.com/office/drawing/2014/main" id="{CF7F3B41-7085-45E2-B06A-B4708B9F06DF}"/>
              </a:ext>
            </a:extLst>
          </p:cNvPr>
          <p:cNvSpPr txBox="1"/>
          <p:nvPr/>
        </p:nvSpPr>
        <p:spPr>
          <a:xfrm>
            <a:off x="17053478" y="8788777"/>
            <a:ext cx="2174206" cy="2308324"/>
          </a:xfrm>
          <a:prstGeom prst="rect">
            <a:avLst/>
          </a:prstGeom>
          <a:noFill/>
        </p:spPr>
        <p:txBody>
          <a:bodyPr wrap="square" rtlCol="0">
            <a:spAutoFit/>
          </a:bodyPr>
          <a:lstStyle/>
          <a:p>
            <a:r>
              <a:rPr lang="en-US" sz="2400" b="1">
                <a:latin typeface="+mj-lt"/>
              </a:rPr>
              <a:t>Social</a:t>
            </a:r>
          </a:p>
          <a:p>
            <a:r>
              <a:rPr lang="en-US" sz="2400" b="1">
                <a:latin typeface="+mj-lt"/>
              </a:rPr>
              <a:t>Advertising</a:t>
            </a:r>
          </a:p>
          <a:p>
            <a:endParaRPr lang="en-US" sz="2400" b="1">
              <a:latin typeface="+mj-lt"/>
            </a:endParaRPr>
          </a:p>
          <a:p>
            <a:r>
              <a:rPr lang="en-US"/>
              <a:t>Lorem ipsum dolor sit amet, consectetur adipiscing elit.</a:t>
            </a:r>
            <a:endParaRPr lang="en-US" sz="2400"/>
          </a:p>
        </p:txBody>
      </p:sp>
      <p:grpSp>
        <p:nvGrpSpPr>
          <p:cNvPr id="14" name="Group 13">
            <a:extLst>
              <a:ext uri="{FF2B5EF4-FFF2-40B4-BE49-F238E27FC236}">
                <a16:creationId xmlns:a16="http://schemas.microsoft.com/office/drawing/2014/main" id="{50A9E416-7804-4718-8D49-B8624857263E}"/>
              </a:ext>
            </a:extLst>
          </p:cNvPr>
          <p:cNvGrpSpPr/>
          <p:nvPr/>
        </p:nvGrpSpPr>
        <p:grpSpPr>
          <a:xfrm>
            <a:off x="7199300" y="7941951"/>
            <a:ext cx="4686593" cy="4674379"/>
            <a:chOff x="1260256" y="4945824"/>
            <a:chExt cx="4686593" cy="4674379"/>
          </a:xfrm>
        </p:grpSpPr>
        <p:sp>
          <p:nvSpPr>
            <p:cNvPr id="15" name="Oval 14">
              <a:extLst>
                <a:ext uri="{FF2B5EF4-FFF2-40B4-BE49-F238E27FC236}">
                  <a16:creationId xmlns:a16="http://schemas.microsoft.com/office/drawing/2014/main" id="{CD80AC1B-A77B-4D31-8E98-9CE95DE12EB1}"/>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 name="Oval 15">
              <a:extLst>
                <a:ext uri="{FF2B5EF4-FFF2-40B4-BE49-F238E27FC236}">
                  <a16:creationId xmlns:a16="http://schemas.microsoft.com/office/drawing/2014/main" id="{E61FE02A-E0E4-4291-9B8C-0F8C4380AE28}"/>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 name="Oval 16">
              <a:extLst>
                <a:ext uri="{FF2B5EF4-FFF2-40B4-BE49-F238E27FC236}">
                  <a16:creationId xmlns:a16="http://schemas.microsoft.com/office/drawing/2014/main" id="{DDA29FB4-6E64-46F2-A35E-9009C9DA315F}"/>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601E6D31-9B86-4E0B-B9EA-D31AFE684D4F}"/>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E17E8D5E-1422-45E3-BC1B-40164B2C4D54}"/>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20" name="Group 19">
            <a:extLst>
              <a:ext uri="{FF2B5EF4-FFF2-40B4-BE49-F238E27FC236}">
                <a16:creationId xmlns:a16="http://schemas.microsoft.com/office/drawing/2014/main" id="{DFBD3E64-3229-4E1E-9331-AD7938970934}"/>
              </a:ext>
            </a:extLst>
          </p:cNvPr>
          <p:cNvGrpSpPr/>
          <p:nvPr/>
        </p:nvGrpSpPr>
        <p:grpSpPr>
          <a:xfrm>
            <a:off x="11683803" y="7928298"/>
            <a:ext cx="4686593" cy="4674379"/>
            <a:chOff x="1260256" y="4945824"/>
            <a:chExt cx="4686593" cy="4674379"/>
          </a:xfrm>
        </p:grpSpPr>
        <p:sp>
          <p:nvSpPr>
            <p:cNvPr id="21" name="Oval 20">
              <a:extLst>
                <a:ext uri="{FF2B5EF4-FFF2-40B4-BE49-F238E27FC236}">
                  <a16:creationId xmlns:a16="http://schemas.microsoft.com/office/drawing/2014/main" id="{790761F9-EE02-4D63-89B8-D8408703CA4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Oval 21">
              <a:extLst>
                <a:ext uri="{FF2B5EF4-FFF2-40B4-BE49-F238E27FC236}">
                  <a16:creationId xmlns:a16="http://schemas.microsoft.com/office/drawing/2014/main" id="{A7C093CA-D52C-45E4-9E35-95D66AA3F0E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3" name="Oval 22">
              <a:extLst>
                <a:ext uri="{FF2B5EF4-FFF2-40B4-BE49-F238E27FC236}">
                  <a16:creationId xmlns:a16="http://schemas.microsoft.com/office/drawing/2014/main" id="{311EBEC6-835C-42C4-8DE4-D3035D1DEF39}"/>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Rounded Corners 23">
              <a:extLst>
                <a:ext uri="{FF2B5EF4-FFF2-40B4-BE49-F238E27FC236}">
                  <a16:creationId xmlns:a16="http://schemas.microsoft.com/office/drawing/2014/main" id="{F70B0B7B-8813-4EFD-8DD3-549C288ED117}"/>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E10B7E3C-87B1-4CA3-B50F-0532C16D56AC}"/>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Tree>
    <p:extLst>
      <p:ext uri="{BB962C8B-B14F-4D97-AF65-F5344CB8AC3E}">
        <p14:creationId xmlns:p14="http://schemas.microsoft.com/office/powerpoint/2010/main" val="35037372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0000">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14:bounceEnd="60000">
                                          <p:cBhvr additive="base">
                                            <p:cTn id="1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60000">
                                          <p:cBhvr additive="base">
                                            <p:cTn id="15" dur="1500" fill="hold"/>
                                            <p:tgtEl>
                                              <p:spTgt spid="14"/>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ppt_x"/>
                                              </p:val>
                                            </p:tav>
                                            <p:tav tm="100000">
                                              <p:val>
                                                <p:strVal val="#ppt_x"/>
                                              </p:val>
                                            </p:tav>
                                          </p:tavLst>
                                        </p:anim>
                                        <p:anim calcmode="lin" valueType="num">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E0B22655-F233-4A98-9772-86EEFEDFF71D}"/>
              </a:ext>
            </a:extLst>
          </p:cNvPr>
          <p:cNvGrpSpPr/>
          <p:nvPr/>
        </p:nvGrpSpPr>
        <p:grpSpPr>
          <a:xfrm>
            <a:off x="7318349" y="11337484"/>
            <a:ext cx="9750477" cy="2159887"/>
            <a:chOff x="7318349" y="11337484"/>
            <a:chExt cx="9750477" cy="2159887"/>
          </a:xfrm>
        </p:grpSpPr>
        <p:sp>
          <p:nvSpPr>
            <p:cNvPr id="13" name="Oval 12">
              <a:extLst>
                <a:ext uri="{FF2B5EF4-FFF2-40B4-BE49-F238E27FC236}">
                  <a16:creationId xmlns:a16="http://schemas.microsoft.com/office/drawing/2014/main" id="{3F173363-8CD7-4830-A93B-2386A7DABAD5}"/>
                </a:ext>
              </a:extLst>
            </p:cNvPr>
            <p:cNvSpPr/>
            <p:nvPr/>
          </p:nvSpPr>
          <p:spPr>
            <a:xfrm>
              <a:off x="7318349" y="11337484"/>
              <a:ext cx="9750477" cy="2159887"/>
            </a:xfrm>
            <a:prstGeom prst="ellipse">
              <a:avLst/>
            </a:prstGeom>
            <a:solidFill>
              <a:srgbClr val="000000">
                <a:alpha val="17000"/>
              </a:srgbClr>
            </a:solidFill>
            <a:ln>
              <a:noFill/>
            </a:ln>
            <a:effectLst>
              <a:softEdge rad="546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F538C215-3B6A-4BF2-9366-6738995FF38D}"/>
                </a:ext>
              </a:extLst>
            </p:cNvPr>
            <p:cNvSpPr/>
            <p:nvPr/>
          </p:nvSpPr>
          <p:spPr>
            <a:xfrm>
              <a:off x="8530749" y="11795760"/>
              <a:ext cx="7325677" cy="1341120"/>
            </a:xfrm>
            <a:prstGeom prst="ellipse">
              <a:avLst/>
            </a:prstGeom>
            <a:solidFill>
              <a:srgbClr val="000000">
                <a:alpha val="61000"/>
              </a:srgbClr>
            </a:solidFill>
            <a:ln>
              <a:noFill/>
            </a:ln>
            <a:effectLst>
              <a:softEdge rad="558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Freeform 7">
            <a:extLst>
              <a:ext uri="{FF2B5EF4-FFF2-40B4-BE49-F238E27FC236}">
                <a16:creationId xmlns:a16="http://schemas.microsoft.com/office/drawing/2014/main" id="{14E55ADD-7C1E-4B52-9166-E160FB046DF4}"/>
              </a:ext>
            </a:extLst>
          </p:cNvPr>
          <p:cNvSpPr>
            <a:spLocks/>
          </p:cNvSpPr>
          <p:nvPr/>
        </p:nvSpPr>
        <p:spPr bwMode="auto">
          <a:xfrm>
            <a:off x="9090026" y="6991351"/>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20C968ED-94D6-4916-8448-D666399A7CA0}"/>
              </a:ext>
            </a:extLst>
          </p:cNvPr>
          <p:cNvSpPr>
            <a:spLocks/>
          </p:cNvSpPr>
          <p:nvPr/>
        </p:nvSpPr>
        <p:spPr bwMode="auto">
          <a:xfrm>
            <a:off x="9123363" y="3427413"/>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EF49480-E8D7-4FA3-ABF5-CBA605DA0822}"/>
              </a:ext>
            </a:extLst>
          </p:cNvPr>
          <p:cNvSpPr>
            <a:spLocks/>
          </p:cNvSpPr>
          <p:nvPr/>
        </p:nvSpPr>
        <p:spPr bwMode="auto">
          <a:xfrm>
            <a:off x="8753476" y="4757738"/>
            <a:ext cx="6891338" cy="3835400"/>
          </a:xfrm>
          <a:custGeom>
            <a:avLst/>
            <a:gdLst>
              <a:gd name="T0" fmla="*/ 1367 w 2495"/>
              <a:gd name="T1" fmla="*/ 1043 h 1388"/>
              <a:gd name="T2" fmla="*/ 1942 w 2495"/>
              <a:gd name="T3" fmla="*/ 783 h 1388"/>
              <a:gd name="T4" fmla="*/ 2482 w 2495"/>
              <a:gd name="T5" fmla="*/ 850 h 1388"/>
              <a:gd name="T6" fmla="*/ 2454 w 2495"/>
              <a:gd name="T7" fmla="*/ 546 h 1388"/>
              <a:gd name="T8" fmla="*/ 2397 w 2495"/>
              <a:gd name="T9" fmla="*/ 301 h 1388"/>
              <a:gd name="T10" fmla="*/ 1364 w 2495"/>
              <a:gd name="T11" fmla="*/ 379 h 1388"/>
              <a:gd name="T12" fmla="*/ 720 w 2495"/>
              <a:gd name="T13" fmla="*/ 662 h 1388"/>
              <a:gd name="T14" fmla="*/ 34 w 2495"/>
              <a:gd name="T15" fmla="*/ 511 h 1388"/>
              <a:gd name="T16" fmla="*/ 28 w 2495"/>
              <a:gd name="T17" fmla="*/ 979 h 1388"/>
              <a:gd name="T18" fmla="*/ 56 w 2495"/>
              <a:gd name="T19" fmla="*/ 1113 h 1388"/>
              <a:gd name="T20" fmla="*/ 1367 w 2495"/>
              <a:gd name="T21" fmla="*/ 1043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5" h="1388">
                <a:moveTo>
                  <a:pt x="1367" y="1043"/>
                </a:moveTo>
                <a:cubicBezTo>
                  <a:pt x="1544" y="930"/>
                  <a:pt x="1727" y="813"/>
                  <a:pt x="1942" y="783"/>
                </a:cubicBezTo>
                <a:cubicBezTo>
                  <a:pt x="2117" y="759"/>
                  <a:pt x="2295" y="749"/>
                  <a:pt x="2482" y="850"/>
                </a:cubicBezTo>
                <a:cubicBezTo>
                  <a:pt x="2495" y="734"/>
                  <a:pt x="2467" y="659"/>
                  <a:pt x="2454" y="546"/>
                </a:cubicBezTo>
                <a:cubicBezTo>
                  <a:pt x="2444" y="462"/>
                  <a:pt x="2427" y="377"/>
                  <a:pt x="2397" y="301"/>
                </a:cubicBezTo>
                <a:cubicBezTo>
                  <a:pt x="1952" y="0"/>
                  <a:pt x="1692" y="169"/>
                  <a:pt x="1364" y="379"/>
                </a:cubicBezTo>
                <a:cubicBezTo>
                  <a:pt x="1171" y="502"/>
                  <a:pt x="971" y="629"/>
                  <a:pt x="720" y="662"/>
                </a:cubicBezTo>
                <a:cubicBezTo>
                  <a:pt x="503" y="690"/>
                  <a:pt x="276" y="641"/>
                  <a:pt x="34" y="511"/>
                </a:cubicBezTo>
                <a:cubicBezTo>
                  <a:pt x="3" y="661"/>
                  <a:pt x="0" y="819"/>
                  <a:pt x="28" y="979"/>
                </a:cubicBezTo>
                <a:cubicBezTo>
                  <a:pt x="34" y="1008"/>
                  <a:pt x="49" y="1084"/>
                  <a:pt x="56" y="1113"/>
                </a:cubicBezTo>
                <a:cubicBezTo>
                  <a:pt x="786" y="1388"/>
                  <a:pt x="1009" y="1272"/>
                  <a:pt x="1367" y="104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BC5B74F0-91BB-4671-8583-0BC10B930AA6}"/>
              </a:ext>
            </a:extLst>
          </p:cNvPr>
          <p:cNvSpPr>
            <a:spLocks/>
          </p:cNvSpPr>
          <p:nvPr/>
        </p:nvSpPr>
        <p:spPr bwMode="auto">
          <a:xfrm>
            <a:off x="8767763" y="5138738"/>
            <a:ext cx="6848475" cy="3416300"/>
          </a:xfrm>
          <a:custGeom>
            <a:avLst/>
            <a:gdLst>
              <a:gd name="T0" fmla="*/ 1174 w 2480"/>
              <a:gd name="T1" fmla="*/ 922 h 1236"/>
              <a:gd name="T2" fmla="*/ 562 w 2480"/>
              <a:gd name="T3" fmla="*/ 768 h 1236"/>
              <a:gd name="T4" fmla="*/ 51 w 2480"/>
              <a:gd name="T5" fmla="*/ 975 h 1236"/>
              <a:gd name="T6" fmla="*/ 0 w 2480"/>
              <a:gd name="T7" fmla="*/ 622 h 1236"/>
              <a:gd name="T8" fmla="*/ 25 w 2480"/>
              <a:gd name="T9" fmla="*/ 374 h 1236"/>
              <a:gd name="T10" fmla="*/ 1059 w 2480"/>
              <a:gd name="T11" fmla="*/ 267 h 1236"/>
              <a:gd name="T12" fmla="*/ 1743 w 2480"/>
              <a:gd name="T13" fmla="*/ 433 h 1236"/>
              <a:gd name="T14" fmla="*/ 2392 w 2480"/>
              <a:gd name="T15" fmla="*/ 163 h 1236"/>
              <a:gd name="T16" fmla="*/ 2480 w 2480"/>
              <a:gd name="T17" fmla="*/ 622 h 1236"/>
              <a:gd name="T18" fmla="*/ 2477 w 2480"/>
              <a:gd name="T19" fmla="*/ 712 h 1236"/>
              <a:gd name="T20" fmla="*/ 1174 w 2480"/>
              <a:gd name="T21" fmla="*/ 922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0" h="1236">
                <a:moveTo>
                  <a:pt x="1174" y="922"/>
                </a:moveTo>
                <a:cubicBezTo>
                  <a:pt x="979" y="842"/>
                  <a:pt x="778" y="759"/>
                  <a:pt x="562" y="768"/>
                </a:cubicBezTo>
                <a:cubicBezTo>
                  <a:pt x="385" y="775"/>
                  <a:pt x="217" y="843"/>
                  <a:pt x="51" y="975"/>
                </a:cubicBezTo>
                <a:cubicBezTo>
                  <a:pt x="18" y="863"/>
                  <a:pt x="0" y="745"/>
                  <a:pt x="0" y="622"/>
                </a:cubicBezTo>
                <a:cubicBezTo>
                  <a:pt x="0" y="537"/>
                  <a:pt x="8" y="454"/>
                  <a:pt x="25" y="374"/>
                </a:cubicBezTo>
                <a:cubicBezTo>
                  <a:pt x="410" y="0"/>
                  <a:pt x="699" y="119"/>
                  <a:pt x="1059" y="267"/>
                </a:cubicBezTo>
                <a:cubicBezTo>
                  <a:pt x="1271" y="355"/>
                  <a:pt x="1490" y="445"/>
                  <a:pt x="1743" y="433"/>
                </a:cubicBezTo>
                <a:cubicBezTo>
                  <a:pt x="1962" y="422"/>
                  <a:pt x="2176" y="333"/>
                  <a:pt x="2392" y="163"/>
                </a:cubicBezTo>
                <a:cubicBezTo>
                  <a:pt x="2449" y="305"/>
                  <a:pt x="2480" y="460"/>
                  <a:pt x="2480" y="622"/>
                </a:cubicBezTo>
                <a:cubicBezTo>
                  <a:pt x="2480" y="652"/>
                  <a:pt x="2479" y="682"/>
                  <a:pt x="2477" y="712"/>
                </a:cubicBezTo>
                <a:cubicBezTo>
                  <a:pt x="1938" y="1236"/>
                  <a:pt x="1566" y="1084"/>
                  <a:pt x="1174" y="922"/>
                </a:cubicBezTo>
                <a:close/>
              </a:path>
            </a:pathLst>
          </a:custGeom>
          <a:gradFill flip="none" rotWithShape="1">
            <a:gsLst>
              <a:gs pos="100000">
                <a:schemeClr val="tx2"/>
              </a:gs>
              <a:gs pos="0">
                <a:schemeClr val="accent1"/>
              </a:gs>
            </a:gsLst>
            <a:path path="circle">
              <a:fillToRect r="100000" b="100000"/>
            </a:path>
            <a:tileRect l="-100000" t="-100000"/>
          </a:gradFill>
          <a:ln>
            <a:noFill/>
          </a:ln>
          <a:effectLst>
            <a:innerShdw blurRad="1016000" dist="381000">
              <a:prstClr val="black">
                <a:alpha val="17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19534440-05E3-48DE-B799-3ADEE7B26AA1}"/>
              </a:ext>
            </a:extLst>
          </p:cNvPr>
          <p:cNvSpPr>
            <a:spLocks/>
          </p:cNvSpPr>
          <p:nvPr/>
        </p:nvSpPr>
        <p:spPr bwMode="auto">
          <a:xfrm>
            <a:off x="9123363" y="3430588"/>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901700" dist="622300" dir="16200000">
              <a:prstClr val="black">
                <a:alpha val="16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 name="Freeform 10">
            <a:extLst>
              <a:ext uri="{FF2B5EF4-FFF2-40B4-BE49-F238E27FC236}">
                <a16:creationId xmlns:a16="http://schemas.microsoft.com/office/drawing/2014/main" id="{BAB10A5C-4F80-4B9F-9B70-37F5AD78B194}"/>
              </a:ext>
            </a:extLst>
          </p:cNvPr>
          <p:cNvSpPr>
            <a:spLocks/>
          </p:cNvSpPr>
          <p:nvPr/>
        </p:nvSpPr>
        <p:spPr bwMode="auto">
          <a:xfrm>
            <a:off x="9090026" y="7424738"/>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749300" dist="533400" dir="5400000">
              <a:prstClr val="black">
                <a:alpha val="10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9E2E2250-E932-40B7-B593-D478AD824AB8}"/>
              </a:ext>
            </a:extLst>
          </p:cNvPr>
          <p:cNvGrpSpPr/>
          <p:nvPr/>
        </p:nvGrpSpPr>
        <p:grpSpPr>
          <a:xfrm>
            <a:off x="17453403" y="4110729"/>
            <a:ext cx="4638908" cy="1294018"/>
            <a:chOff x="16726829" y="4303455"/>
            <a:chExt cx="4638908" cy="1294018"/>
          </a:xfrm>
        </p:grpSpPr>
        <p:sp>
          <p:nvSpPr>
            <p:cNvPr id="15" name="TextBox 14">
              <a:extLst>
                <a:ext uri="{FF2B5EF4-FFF2-40B4-BE49-F238E27FC236}">
                  <a16:creationId xmlns:a16="http://schemas.microsoft.com/office/drawing/2014/main" id="{11FC8488-45E7-4344-BE5F-FF35E30D6B84}"/>
                </a:ext>
              </a:extLst>
            </p:cNvPr>
            <p:cNvSpPr txBox="1"/>
            <p:nvPr/>
          </p:nvSpPr>
          <p:spPr>
            <a:xfrm>
              <a:off x="16726829" y="4303455"/>
              <a:ext cx="2646878" cy="461665"/>
            </a:xfrm>
            <a:prstGeom prst="rect">
              <a:avLst/>
            </a:prstGeom>
            <a:noFill/>
          </p:spPr>
          <p:txBody>
            <a:bodyPr wrap="none" rtlCol="0">
              <a:spAutoFit/>
            </a:bodyPr>
            <a:lstStyle/>
            <a:p>
              <a:r>
                <a:rPr lang="en-US" sz="2400">
                  <a:latin typeface="+mj-lt"/>
                </a:rPr>
                <a:t>ANNUAL </a:t>
              </a:r>
              <a:r>
                <a:rPr lang="en-US" sz="2400" b="1">
                  <a:latin typeface="+mj-lt"/>
                </a:rPr>
                <a:t>REPORT</a:t>
              </a:r>
            </a:p>
          </p:txBody>
        </p:sp>
        <p:sp>
          <p:nvSpPr>
            <p:cNvPr id="16" name="TextBox 15">
              <a:extLst>
                <a:ext uri="{FF2B5EF4-FFF2-40B4-BE49-F238E27FC236}">
                  <a16:creationId xmlns:a16="http://schemas.microsoft.com/office/drawing/2014/main" id="{A566872C-7C11-4B68-8DD2-2B18547F39C5}"/>
                </a:ext>
              </a:extLst>
            </p:cNvPr>
            <p:cNvSpPr txBox="1"/>
            <p:nvPr/>
          </p:nvSpPr>
          <p:spPr>
            <a:xfrm>
              <a:off x="16726829" y="4951142"/>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17" name="Group 16">
            <a:extLst>
              <a:ext uri="{FF2B5EF4-FFF2-40B4-BE49-F238E27FC236}">
                <a16:creationId xmlns:a16="http://schemas.microsoft.com/office/drawing/2014/main" id="{043C5967-DF1D-45CE-A811-61F0D16D86B8}"/>
              </a:ext>
            </a:extLst>
          </p:cNvPr>
          <p:cNvGrpSpPr/>
          <p:nvPr/>
        </p:nvGrpSpPr>
        <p:grpSpPr>
          <a:xfrm>
            <a:off x="17780827" y="6013734"/>
            <a:ext cx="4638908" cy="1294018"/>
            <a:chOff x="17054253" y="6235833"/>
            <a:chExt cx="4638908" cy="1294018"/>
          </a:xfrm>
        </p:grpSpPr>
        <p:sp>
          <p:nvSpPr>
            <p:cNvPr id="18" name="TextBox 17">
              <a:extLst>
                <a:ext uri="{FF2B5EF4-FFF2-40B4-BE49-F238E27FC236}">
                  <a16:creationId xmlns:a16="http://schemas.microsoft.com/office/drawing/2014/main" id="{98853BC5-0884-4A15-8E68-3A36EA350726}"/>
                </a:ext>
              </a:extLst>
            </p:cNvPr>
            <p:cNvSpPr txBox="1"/>
            <p:nvPr/>
          </p:nvSpPr>
          <p:spPr>
            <a:xfrm>
              <a:off x="17054253" y="6235833"/>
              <a:ext cx="2190023" cy="461665"/>
            </a:xfrm>
            <a:prstGeom prst="rect">
              <a:avLst/>
            </a:prstGeom>
            <a:noFill/>
          </p:spPr>
          <p:txBody>
            <a:bodyPr wrap="none" rtlCol="0">
              <a:spAutoFit/>
            </a:bodyPr>
            <a:lstStyle/>
            <a:p>
              <a:r>
                <a:rPr lang="en-US" sz="2400">
                  <a:latin typeface="+mj-lt"/>
                </a:rPr>
                <a:t>SALES </a:t>
              </a:r>
              <a:r>
                <a:rPr lang="en-US" sz="2400" b="1">
                  <a:latin typeface="+mj-lt"/>
                </a:rPr>
                <a:t>REPORT</a:t>
              </a:r>
            </a:p>
          </p:txBody>
        </p:sp>
        <p:sp>
          <p:nvSpPr>
            <p:cNvPr id="19" name="TextBox 18">
              <a:extLst>
                <a:ext uri="{FF2B5EF4-FFF2-40B4-BE49-F238E27FC236}">
                  <a16:creationId xmlns:a16="http://schemas.microsoft.com/office/drawing/2014/main" id="{0EDF2938-DFDF-49BF-ABF8-2B5297C78801}"/>
                </a:ext>
              </a:extLst>
            </p:cNvPr>
            <p:cNvSpPr txBox="1"/>
            <p:nvPr/>
          </p:nvSpPr>
          <p:spPr>
            <a:xfrm>
              <a:off x="17054253" y="6883520"/>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20" name="Group 19">
            <a:extLst>
              <a:ext uri="{FF2B5EF4-FFF2-40B4-BE49-F238E27FC236}">
                <a16:creationId xmlns:a16="http://schemas.microsoft.com/office/drawing/2014/main" id="{B9DE033D-6ACD-464A-A3DE-5C2BFF3E46D0}"/>
              </a:ext>
            </a:extLst>
          </p:cNvPr>
          <p:cNvGrpSpPr/>
          <p:nvPr/>
        </p:nvGrpSpPr>
        <p:grpSpPr>
          <a:xfrm>
            <a:off x="17453403" y="7916740"/>
            <a:ext cx="4638908" cy="1294018"/>
            <a:chOff x="16726829" y="8109466"/>
            <a:chExt cx="4638908" cy="1294018"/>
          </a:xfrm>
        </p:grpSpPr>
        <p:sp>
          <p:nvSpPr>
            <p:cNvPr id="21" name="TextBox 20">
              <a:extLst>
                <a:ext uri="{FF2B5EF4-FFF2-40B4-BE49-F238E27FC236}">
                  <a16:creationId xmlns:a16="http://schemas.microsoft.com/office/drawing/2014/main" id="{39BBE6E8-22E5-4A7C-B718-631D8A8CE5AC}"/>
                </a:ext>
              </a:extLst>
            </p:cNvPr>
            <p:cNvSpPr txBox="1"/>
            <p:nvPr/>
          </p:nvSpPr>
          <p:spPr>
            <a:xfrm>
              <a:off x="16726829" y="8109466"/>
              <a:ext cx="2507418" cy="461665"/>
            </a:xfrm>
            <a:prstGeom prst="rect">
              <a:avLst/>
            </a:prstGeom>
            <a:noFill/>
          </p:spPr>
          <p:txBody>
            <a:bodyPr wrap="none" rtlCol="0">
              <a:spAutoFit/>
            </a:bodyPr>
            <a:lstStyle/>
            <a:p>
              <a:r>
                <a:rPr lang="en-US" sz="2400">
                  <a:latin typeface="+mj-lt"/>
                </a:rPr>
                <a:t>CASH </a:t>
              </a:r>
              <a:r>
                <a:rPr lang="en-US" sz="2400" b="1">
                  <a:latin typeface="+mj-lt"/>
                </a:rPr>
                <a:t>BALANCE</a:t>
              </a:r>
            </a:p>
          </p:txBody>
        </p:sp>
        <p:sp>
          <p:nvSpPr>
            <p:cNvPr id="22" name="TextBox 21">
              <a:extLst>
                <a:ext uri="{FF2B5EF4-FFF2-40B4-BE49-F238E27FC236}">
                  <a16:creationId xmlns:a16="http://schemas.microsoft.com/office/drawing/2014/main" id="{234D7695-E71B-4331-9469-D3D0F6E504F6}"/>
                </a:ext>
              </a:extLst>
            </p:cNvPr>
            <p:cNvSpPr txBox="1"/>
            <p:nvPr/>
          </p:nvSpPr>
          <p:spPr>
            <a:xfrm>
              <a:off x="16726829" y="8757153"/>
              <a:ext cx="4638908" cy="646331"/>
            </a:xfrm>
            <a:prstGeom prst="rect">
              <a:avLst/>
            </a:prstGeom>
            <a:noFill/>
          </p:spPr>
          <p:txBody>
            <a:bodyPr wrap="square" rtlCol="0">
              <a:spAutoFit/>
            </a:bodyPr>
            <a:lstStyle/>
            <a:p>
              <a:r>
                <a:rPr lang="en-US"/>
                <a:t>Aliquam et ante nunc fusce tincidunt eget ligula vitae hendrerit. </a:t>
              </a:r>
            </a:p>
          </p:txBody>
        </p:sp>
      </p:grpSp>
      <p:sp>
        <p:nvSpPr>
          <p:cNvPr id="23" name="TextBox 22">
            <a:extLst>
              <a:ext uri="{FF2B5EF4-FFF2-40B4-BE49-F238E27FC236}">
                <a16:creationId xmlns:a16="http://schemas.microsoft.com/office/drawing/2014/main" id="{C85C5A08-DD20-445E-BF16-685E14681B71}"/>
              </a:ext>
            </a:extLst>
          </p:cNvPr>
          <p:cNvSpPr txBox="1"/>
          <p:nvPr/>
        </p:nvSpPr>
        <p:spPr>
          <a:xfrm>
            <a:off x="1967440" y="3711746"/>
            <a:ext cx="6416160" cy="3046988"/>
          </a:xfrm>
          <a:prstGeom prst="rect">
            <a:avLst/>
          </a:prstGeom>
          <a:noFill/>
        </p:spPr>
        <p:txBody>
          <a:bodyPr wrap="square" rtlCol="0">
            <a:spAutoFit/>
          </a:bodyPr>
          <a:lstStyle/>
          <a:p>
            <a:r>
              <a:rPr lang="en-US" sz="4800" b="1">
                <a:latin typeface="+mj-lt"/>
              </a:rPr>
              <a:t>Globally visualize functional value without  invested vortals.</a:t>
            </a:r>
          </a:p>
        </p:txBody>
      </p:sp>
      <p:sp>
        <p:nvSpPr>
          <p:cNvPr id="24" name="TextBox 23">
            <a:extLst>
              <a:ext uri="{FF2B5EF4-FFF2-40B4-BE49-F238E27FC236}">
                <a16:creationId xmlns:a16="http://schemas.microsoft.com/office/drawing/2014/main" id="{9981A9CA-FBAB-4182-A2E2-C781308F25FA}"/>
              </a:ext>
            </a:extLst>
          </p:cNvPr>
          <p:cNvSpPr txBox="1"/>
          <p:nvPr/>
        </p:nvSpPr>
        <p:spPr>
          <a:xfrm>
            <a:off x="1967440" y="6987141"/>
            <a:ext cx="4994030" cy="1754326"/>
          </a:xfrm>
          <a:prstGeom prst="rect">
            <a:avLst/>
          </a:prstGeom>
          <a:noFill/>
        </p:spPr>
        <p:txBody>
          <a:bodyPr wrap="square" rtlCol="0">
            <a:spAutoFit/>
          </a:bodyPr>
          <a:lstStyle/>
          <a:p>
            <a:pPr>
              <a:lnSpc>
                <a:spcPct val="150000"/>
              </a:lnSpc>
            </a:pPr>
            <a:r>
              <a:rPr lang="en-US"/>
              <a:t>Donec vitae dolor sed urna laoreet consectetur et a odio. Cras vestibulum diam id risus convallis maximus. Lorem ipsum dolor sit amet, consectetur adipiscing elit. </a:t>
            </a:r>
          </a:p>
        </p:txBody>
      </p:sp>
      <p:sp>
        <p:nvSpPr>
          <p:cNvPr id="26" name="TextBox 25">
            <a:extLst>
              <a:ext uri="{FF2B5EF4-FFF2-40B4-BE49-F238E27FC236}">
                <a16:creationId xmlns:a16="http://schemas.microsoft.com/office/drawing/2014/main" id="{ABA2D968-2156-4432-9636-B2E414168A82}"/>
              </a:ext>
            </a:extLst>
          </p:cNvPr>
          <p:cNvSpPr txBox="1"/>
          <p:nvPr/>
        </p:nvSpPr>
        <p:spPr>
          <a:xfrm>
            <a:off x="10341958" y="6434992"/>
            <a:ext cx="3703258"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1.0 billion</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BDAF0B32-BF40-4E8E-A4CC-711A54F98755}"/>
              </a:ext>
            </a:extLst>
          </p:cNvPr>
          <p:cNvSpPr txBox="1"/>
          <p:nvPr/>
        </p:nvSpPr>
        <p:spPr>
          <a:xfrm>
            <a:off x="11142654" y="4145873"/>
            <a:ext cx="2266967"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6,500</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Stock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TextBox 27">
            <a:extLst>
              <a:ext uri="{FF2B5EF4-FFF2-40B4-BE49-F238E27FC236}">
                <a16:creationId xmlns:a16="http://schemas.microsoft.com/office/drawing/2014/main" id="{F1C243EA-F197-41F1-B9AF-41611865B293}"/>
              </a:ext>
            </a:extLst>
          </p:cNvPr>
          <p:cNvSpPr txBox="1"/>
          <p:nvPr/>
        </p:nvSpPr>
        <p:spPr>
          <a:xfrm>
            <a:off x="11123422" y="8960777"/>
            <a:ext cx="2140330"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1.2x</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Faster</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28696953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14:presetBounceEnd="60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0000">
                                          <p:cBhvr additive="base">
                                            <p:cTn id="7" dur="1500" fill="hold"/>
                                            <p:tgtEl>
                                              <p:spTgt spid="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14:presetBounceEnd="60000">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14:bounceEnd="60000">
                                          <p:cBhvr additive="base">
                                            <p:cTn id="11"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14:bounceEnd="60000">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14:presetBounceEnd="60000">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14:bounceEnd="60000">
                                          <p:cBhvr additive="base">
                                            <p:cTn id="19"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14:presetBounceEnd="6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60000">
                                          <p:cBhvr additive="base">
                                            <p:cTn id="23"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14:presetBounceEnd="60000">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14:bounceEnd="60000">
                                          <p:cBhvr additive="base">
                                            <p:cTn id="27"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ppt_x"/>
                                              </p:val>
                                            </p:tav>
                                            <p:tav tm="100000">
                                              <p:val>
                                                <p:strVal val="#ppt_x"/>
                                              </p:val>
                                            </p:tav>
                                          </p:tavLst>
                                        </p:anim>
                                        <p:anim calcmode="lin" valueType="num">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ppt_x"/>
                                              </p:val>
                                            </p:tav>
                                            <p:tav tm="100000">
                                              <p:val>
                                                <p:strVal val="#ppt_x"/>
                                              </p:val>
                                            </p:tav>
                                          </p:tavLst>
                                        </p:anim>
                                        <p:anim calcmode="lin" valueType="num">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E0B22655-F233-4A98-9772-86EEFEDFF71D}"/>
              </a:ext>
            </a:extLst>
          </p:cNvPr>
          <p:cNvGrpSpPr/>
          <p:nvPr/>
        </p:nvGrpSpPr>
        <p:grpSpPr>
          <a:xfrm>
            <a:off x="7318349" y="11337484"/>
            <a:ext cx="9750477" cy="2159887"/>
            <a:chOff x="7318349" y="11337484"/>
            <a:chExt cx="9750477" cy="2159887"/>
          </a:xfrm>
        </p:grpSpPr>
        <p:sp>
          <p:nvSpPr>
            <p:cNvPr id="13" name="Oval 12">
              <a:extLst>
                <a:ext uri="{FF2B5EF4-FFF2-40B4-BE49-F238E27FC236}">
                  <a16:creationId xmlns:a16="http://schemas.microsoft.com/office/drawing/2014/main" id="{3F173363-8CD7-4830-A93B-2386A7DABAD5}"/>
                </a:ext>
              </a:extLst>
            </p:cNvPr>
            <p:cNvSpPr/>
            <p:nvPr/>
          </p:nvSpPr>
          <p:spPr>
            <a:xfrm>
              <a:off x="7318349" y="11337484"/>
              <a:ext cx="9750477" cy="2159887"/>
            </a:xfrm>
            <a:prstGeom prst="ellipse">
              <a:avLst/>
            </a:prstGeom>
            <a:solidFill>
              <a:srgbClr val="000000">
                <a:alpha val="17000"/>
              </a:srgbClr>
            </a:solidFill>
            <a:ln>
              <a:noFill/>
            </a:ln>
            <a:effectLst>
              <a:softEdge rad="546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F538C215-3B6A-4BF2-9366-6738995FF38D}"/>
                </a:ext>
              </a:extLst>
            </p:cNvPr>
            <p:cNvSpPr/>
            <p:nvPr/>
          </p:nvSpPr>
          <p:spPr>
            <a:xfrm>
              <a:off x="8530749" y="11795760"/>
              <a:ext cx="7325677" cy="1341120"/>
            </a:xfrm>
            <a:prstGeom prst="ellipse">
              <a:avLst/>
            </a:prstGeom>
            <a:solidFill>
              <a:srgbClr val="000000">
                <a:alpha val="61000"/>
              </a:srgbClr>
            </a:solidFill>
            <a:ln>
              <a:noFill/>
            </a:ln>
            <a:effectLst>
              <a:softEdge rad="558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Freeform 7">
            <a:extLst>
              <a:ext uri="{FF2B5EF4-FFF2-40B4-BE49-F238E27FC236}">
                <a16:creationId xmlns:a16="http://schemas.microsoft.com/office/drawing/2014/main" id="{14E55ADD-7C1E-4B52-9166-E160FB046DF4}"/>
              </a:ext>
            </a:extLst>
          </p:cNvPr>
          <p:cNvSpPr>
            <a:spLocks/>
          </p:cNvSpPr>
          <p:nvPr/>
        </p:nvSpPr>
        <p:spPr bwMode="auto">
          <a:xfrm>
            <a:off x="9090026" y="6991351"/>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20C968ED-94D6-4916-8448-D666399A7CA0}"/>
              </a:ext>
            </a:extLst>
          </p:cNvPr>
          <p:cNvSpPr>
            <a:spLocks/>
          </p:cNvSpPr>
          <p:nvPr/>
        </p:nvSpPr>
        <p:spPr bwMode="auto">
          <a:xfrm>
            <a:off x="9123363" y="3427413"/>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EF49480-E8D7-4FA3-ABF5-CBA605DA0822}"/>
              </a:ext>
            </a:extLst>
          </p:cNvPr>
          <p:cNvSpPr>
            <a:spLocks/>
          </p:cNvSpPr>
          <p:nvPr/>
        </p:nvSpPr>
        <p:spPr bwMode="auto">
          <a:xfrm>
            <a:off x="8753476" y="4757738"/>
            <a:ext cx="6891338" cy="3835400"/>
          </a:xfrm>
          <a:custGeom>
            <a:avLst/>
            <a:gdLst>
              <a:gd name="T0" fmla="*/ 1367 w 2495"/>
              <a:gd name="T1" fmla="*/ 1043 h 1388"/>
              <a:gd name="T2" fmla="*/ 1942 w 2495"/>
              <a:gd name="T3" fmla="*/ 783 h 1388"/>
              <a:gd name="T4" fmla="*/ 2482 w 2495"/>
              <a:gd name="T5" fmla="*/ 850 h 1388"/>
              <a:gd name="T6" fmla="*/ 2454 w 2495"/>
              <a:gd name="T7" fmla="*/ 546 h 1388"/>
              <a:gd name="T8" fmla="*/ 2397 w 2495"/>
              <a:gd name="T9" fmla="*/ 301 h 1388"/>
              <a:gd name="T10" fmla="*/ 1364 w 2495"/>
              <a:gd name="T11" fmla="*/ 379 h 1388"/>
              <a:gd name="T12" fmla="*/ 720 w 2495"/>
              <a:gd name="T13" fmla="*/ 662 h 1388"/>
              <a:gd name="T14" fmla="*/ 34 w 2495"/>
              <a:gd name="T15" fmla="*/ 511 h 1388"/>
              <a:gd name="T16" fmla="*/ 28 w 2495"/>
              <a:gd name="T17" fmla="*/ 979 h 1388"/>
              <a:gd name="T18" fmla="*/ 56 w 2495"/>
              <a:gd name="T19" fmla="*/ 1113 h 1388"/>
              <a:gd name="T20" fmla="*/ 1367 w 2495"/>
              <a:gd name="T21" fmla="*/ 1043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5" h="1388">
                <a:moveTo>
                  <a:pt x="1367" y="1043"/>
                </a:moveTo>
                <a:cubicBezTo>
                  <a:pt x="1544" y="930"/>
                  <a:pt x="1727" y="813"/>
                  <a:pt x="1942" y="783"/>
                </a:cubicBezTo>
                <a:cubicBezTo>
                  <a:pt x="2117" y="759"/>
                  <a:pt x="2295" y="749"/>
                  <a:pt x="2482" y="850"/>
                </a:cubicBezTo>
                <a:cubicBezTo>
                  <a:pt x="2495" y="734"/>
                  <a:pt x="2467" y="659"/>
                  <a:pt x="2454" y="546"/>
                </a:cubicBezTo>
                <a:cubicBezTo>
                  <a:pt x="2444" y="462"/>
                  <a:pt x="2427" y="377"/>
                  <a:pt x="2397" y="301"/>
                </a:cubicBezTo>
                <a:cubicBezTo>
                  <a:pt x="1952" y="0"/>
                  <a:pt x="1692" y="169"/>
                  <a:pt x="1364" y="379"/>
                </a:cubicBezTo>
                <a:cubicBezTo>
                  <a:pt x="1171" y="502"/>
                  <a:pt x="971" y="629"/>
                  <a:pt x="720" y="662"/>
                </a:cubicBezTo>
                <a:cubicBezTo>
                  <a:pt x="503" y="690"/>
                  <a:pt x="276" y="641"/>
                  <a:pt x="34" y="511"/>
                </a:cubicBezTo>
                <a:cubicBezTo>
                  <a:pt x="3" y="661"/>
                  <a:pt x="0" y="819"/>
                  <a:pt x="28" y="979"/>
                </a:cubicBezTo>
                <a:cubicBezTo>
                  <a:pt x="34" y="1008"/>
                  <a:pt x="49" y="1084"/>
                  <a:pt x="56" y="1113"/>
                </a:cubicBezTo>
                <a:cubicBezTo>
                  <a:pt x="786" y="1388"/>
                  <a:pt x="1009" y="1272"/>
                  <a:pt x="1367" y="104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BC5B74F0-91BB-4671-8583-0BC10B930AA6}"/>
              </a:ext>
            </a:extLst>
          </p:cNvPr>
          <p:cNvSpPr>
            <a:spLocks/>
          </p:cNvSpPr>
          <p:nvPr/>
        </p:nvSpPr>
        <p:spPr bwMode="auto">
          <a:xfrm>
            <a:off x="8767763" y="5138738"/>
            <a:ext cx="6848475" cy="3416300"/>
          </a:xfrm>
          <a:custGeom>
            <a:avLst/>
            <a:gdLst>
              <a:gd name="T0" fmla="*/ 1174 w 2480"/>
              <a:gd name="T1" fmla="*/ 922 h 1236"/>
              <a:gd name="T2" fmla="*/ 562 w 2480"/>
              <a:gd name="T3" fmla="*/ 768 h 1236"/>
              <a:gd name="T4" fmla="*/ 51 w 2480"/>
              <a:gd name="T5" fmla="*/ 975 h 1236"/>
              <a:gd name="T6" fmla="*/ 0 w 2480"/>
              <a:gd name="T7" fmla="*/ 622 h 1236"/>
              <a:gd name="T8" fmla="*/ 25 w 2480"/>
              <a:gd name="T9" fmla="*/ 374 h 1236"/>
              <a:gd name="T10" fmla="*/ 1059 w 2480"/>
              <a:gd name="T11" fmla="*/ 267 h 1236"/>
              <a:gd name="T12" fmla="*/ 1743 w 2480"/>
              <a:gd name="T13" fmla="*/ 433 h 1236"/>
              <a:gd name="T14" fmla="*/ 2392 w 2480"/>
              <a:gd name="T15" fmla="*/ 163 h 1236"/>
              <a:gd name="T16" fmla="*/ 2480 w 2480"/>
              <a:gd name="T17" fmla="*/ 622 h 1236"/>
              <a:gd name="T18" fmla="*/ 2477 w 2480"/>
              <a:gd name="T19" fmla="*/ 712 h 1236"/>
              <a:gd name="T20" fmla="*/ 1174 w 2480"/>
              <a:gd name="T21" fmla="*/ 922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0" h="1236">
                <a:moveTo>
                  <a:pt x="1174" y="922"/>
                </a:moveTo>
                <a:cubicBezTo>
                  <a:pt x="979" y="842"/>
                  <a:pt x="778" y="759"/>
                  <a:pt x="562" y="768"/>
                </a:cubicBezTo>
                <a:cubicBezTo>
                  <a:pt x="385" y="775"/>
                  <a:pt x="217" y="843"/>
                  <a:pt x="51" y="975"/>
                </a:cubicBezTo>
                <a:cubicBezTo>
                  <a:pt x="18" y="863"/>
                  <a:pt x="0" y="745"/>
                  <a:pt x="0" y="622"/>
                </a:cubicBezTo>
                <a:cubicBezTo>
                  <a:pt x="0" y="537"/>
                  <a:pt x="8" y="454"/>
                  <a:pt x="25" y="374"/>
                </a:cubicBezTo>
                <a:cubicBezTo>
                  <a:pt x="410" y="0"/>
                  <a:pt x="699" y="119"/>
                  <a:pt x="1059" y="267"/>
                </a:cubicBezTo>
                <a:cubicBezTo>
                  <a:pt x="1271" y="355"/>
                  <a:pt x="1490" y="445"/>
                  <a:pt x="1743" y="433"/>
                </a:cubicBezTo>
                <a:cubicBezTo>
                  <a:pt x="1962" y="422"/>
                  <a:pt x="2176" y="333"/>
                  <a:pt x="2392" y="163"/>
                </a:cubicBezTo>
                <a:cubicBezTo>
                  <a:pt x="2449" y="305"/>
                  <a:pt x="2480" y="460"/>
                  <a:pt x="2480" y="622"/>
                </a:cubicBezTo>
                <a:cubicBezTo>
                  <a:pt x="2480" y="652"/>
                  <a:pt x="2479" y="682"/>
                  <a:pt x="2477" y="712"/>
                </a:cubicBezTo>
                <a:cubicBezTo>
                  <a:pt x="1938" y="1236"/>
                  <a:pt x="1566" y="1084"/>
                  <a:pt x="1174" y="922"/>
                </a:cubicBezTo>
                <a:close/>
              </a:path>
            </a:pathLst>
          </a:custGeom>
          <a:gradFill flip="none" rotWithShape="1">
            <a:gsLst>
              <a:gs pos="100000">
                <a:schemeClr val="tx2"/>
              </a:gs>
              <a:gs pos="0">
                <a:schemeClr val="accent1"/>
              </a:gs>
            </a:gsLst>
            <a:path path="circle">
              <a:fillToRect r="100000" b="100000"/>
            </a:path>
            <a:tileRect l="-100000" t="-100000"/>
          </a:gradFill>
          <a:ln>
            <a:noFill/>
          </a:ln>
          <a:effectLst>
            <a:innerShdw blurRad="1016000" dist="381000">
              <a:prstClr val="black">
                <a:alpha val="17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19534440-05E3-48DE-B799-3ADEE7B26AA1}"/>
              </a:ext>
            </a:extLst>
          </p:cNvPr>
          <p:cNvSpPr>
            <a:spLocks/>
          </p:cNvSpPr>
          <p:nvPr/>
        </p:nvSpPr>
        <p:spPr bwMode="auto">
          <a:xfrm>
            <a:off x="9123363" y="3430588"/>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901700" dist="622300" dir="16200000">
              <a:prstClr val="black">
                <a:alpha val="16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 name="Freeform 10">
            <a:extLst>
              <a:ext uri="{FF2B5EF4-FFF2-40B4-BE49-F238E27FC236}">
                <a16:creationId xmlns:a16="http://schemas.microsoft.com/office/drawing/2014/main" id="{BAB10A5C-4F80-4B9F-9B70-37F5AD78B194}"/>
              </a:ext>
            </a:extLst>
          </p:cNvPr>
          <p:cNvSpPr>
            <a:spLocks/>
          </p:cNvSpPr>
          <p:nvPr/>
        </p:nvSpPr>
        <p:spPr bwMode="auto">
          <a:xfrm>
            <a:off x="9090026" y="7424738"/>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749300" dist="533400" dir="5400000">
              <a:prstClr val="black">
                <a:alpha val="10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9E2E2250-E932-40B7-B593-D478AD824AB8}"/>
              </a:ext>
            </a:extLst>
          </p:cNvPr>
          <p:cNvGrpSpPr/>
          <p:nvPr/>
        </p:nvGrpSpPr>
        <p:grpSpPr>
          <a:xfrm>
            <a:off x="17453403" y="4110729"/>
            <a:ext cx="4638908" cy="1294018"/>
            <a:chOff x="16726829" y="4303455"/>
            <a:chExt cx="4638908" cy="1294018"/>
          </a:xfrm>
        </p:grpSpPr>
        <p:sp>
          <p:nvSpPr>
            <p:cNvPr id="15" name="TextBox 14">
              <a:extLst>
                <a:ext uri="{FF2B5EF4-FFF2-40B4-BE49-F238E27FC236}">
                  <a16:creationId xmlns:a16="http://schemas.microsoft.com/office/drawing/2014/main" id="{11FC8488-45E7-4344-BE5F-FF35E30D6B84}"/>
                </a:ext>
              </a:extLst>
            </p:cNvPr>
            <p:cNvSpPr txBox="1"/>
            <p:nvPr/>
          </p:nvSpPr>
          <p:spPr>
            <a:xfrm>
              <a:off x="16726829" y="4303455"/>
              <a:ext cx="2646878" cy="461665"/>
            </a:xfrm>
            <a:prstGeom prst="rect">
              <a:avLst/>
            </a:prstGeom>
            <a:noFill/>
          </p:spPr>
          <p:txBody>
            <a:bodyPr wrap="none" rtlCol="0">
              <a:spAutoFit/>
            </a:bodyPr>
            <a:lstStyle/>
            <a:p>
              <a:r>
                <a:rPr lang="en-US" sz="2400">
                  <a:latin typeface="+mj-lt"/>
                </a:rPr>
                <a:t>ANNUAL </a:t>
              </a:r>
              <a:r>
                <a:rPr lang="en-US" sz="2400" b="1">
                  <a:latin typeface="+mj-lt"/>
                </a:rPr>
                <a:t>REPORT</a:t>
              </a:r>
            </a:p>
          </p:txBody>
        </p:sp>
        <p:sp>
          <p:nvSpPr>
            <p:cNvPr id="16" name="TextBox 15">
              <a:extLst>
                <a:ext uri="{FF2B5EF4-FFF2-40B4-BE49-F238E27FC236}">
                  <a16:creationId xmlns:a16="http://schemas.microsoft.com/office/drawing/2014/main" id="{A566872C-7C11-4B68-8DD2-2B18547F39C5}"/>
                </a:ext>
              </a:extLst>
            </p:cNvPr>
            <p:cNvSpPr txBox="1"/>
            <p:nvPr/>
          </p:nvSpPr>
          <p:spPr>
            <a:xfrm>
              <a:off x="16726829" y="4951142"/>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17" name="Group 16">
            <a:extLst>
              <a:ext uri="{FF2B5EF4-FFF2-40B4-BE49-F238E27FC236}">
                <a16:creationId xmlns:a16="http://schemas.microsoft.com/office/drawing/2014/main" id="{043C5967-DF1D-45CE-A811-61F0D16D86B8}"/>
              </a:ext>
            </a:extLst>
          </p:cNvPr>
          <p:cNvGrpSpPr/>
          <p:nvPr/>
        </p:nvGrpSpPr>
        <p:grpSpPr>
          <a:xfrm>
            <a:off x="17780827" y="6013734"/>
            <a:ext cx="4638908" cy="1294018"/>
            <a:chOff x="17054253" y="6235833"/>
            <a:chExt cx="4638908" cy="1294018"/>
          </a:xfrm>
        </p:grpSpPr>
        <p:sp>
          <p:nvSpPr>
            <p:cNvPr id="18" name="TextBox 17">
              <a:extLst>
                <a:ext uri="{FF2B5EF4-FFF2-40B4-BE49-F238E27FC236}">
                  <a16:creationId xmlns:a16="http://schemas.microsoft.com/office/drawing/2014/main" id="{98853BC5-0884-4A15-8E68-3A36EA350726}"/>
                </a:ext>
              </a:extLst>
            </p:cNvPr>
            <p:cNvSpPr txBox="1"/>
            <p:nvPr/>
          </p:nvSpPr>
          <p:spPr>
            <a:xfrm>
              <a:off x="17054253" y="6235833"/>
              <a:ext cx="2190023" cy="461665"/>
            </a:xfrm>
            <a:prstGeom prst="rect">
              <a:avLst/>
            </a:prstGeom>
            <a:noFill/>
          </p:spPr>
          <p:txBody>
            <a:bodyPr wrap="none" rtlCol="0">
              <a:spAutoFit/>
            </a:bodyPr>
            <a:lstStyle/>
            <a:p>
              <a:r>
                <a:rPr lang="en-US" sz="2400">
                  <a:latin typeface="+mj-lt"/>
                </a:rPr>
                <a:t>SALES </a:t>
              </a:r>
              <a:r>
                <a:rPr lang="en-US" sz="2400" b="1">
                  <a:latin typeface="+mj-lt"/>
                </a:rPr>
                <a:t>REPORT</a:t>
              </a:r>
            </a:p>
          </p:txBody>
        </p:sp>
        <p:sp>
          <p:nvSpPr>
            <p:cNvPr id="19" name="TextBox 18">
              <a:extLst>
                <a:ext uri="{FF2B5EF4-FFF2-40B4-BE49-F238E27FC236}">
                  <a16:creationId xmlns:a16="http://schemas.microsoft.com/office/drawing/2014/main" id="{0EDF2938-DFDF-49BF-ABF8-2B5297C78801}"/>
                </a:ext>
              </a:extLst>
            </p:cNvPr>
            <p:cNvSpPr txBox="1"/>
            <p:nvPr/>
          </p:nvSpPr>
          <p:spPr>
            <a:xfrm>
              <a:off x="17054253" y="6883520"/>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20" name="Group 19">
            <a:extLst>
              <a:ext uri="{FF2B5EF4-FFF2-40B4-BE49-F238E27FC236}">
                <a16:creationId xmlns:a16="http://schemas.microsoft.com/office/drawing/2014/main" id="{B9DE033D-6ACD-464A-A3DE-5C2BFF3E46D0}"/>
              </a:ext>
            </a:extLst>
          </p:cNvPr>
          <p:cNvGrpSpPr/>
          <p:nvPr/>
        </p:nvGrpSpPr>
        <p:grpSpPr>
          <a:xfrm>
            <a:off x="17453403" y="7916740"/>
            <a:ext cx="4638908" cy="1294018"/>
            <a:chOff x="16726829" y="8109466"/>
            <a:chExt cx="4638908" cy="1294018"/>
          </a:xfrm>
        </p:grpSpPr>
        <p:sp>
          <p:nvSpPr>
            <p:cNvPr id="21" name="TextBox 20">
              <a:extLst>
                <a:ext uri="{FF2B5EF4-FFF2-40B4-BE49-F238E27FC236}">
                  <a16:creationId xmlns:a16="http://schemas.microsoft.com/office/drawing/2014/main" id="{39BBE6E8-22E5-4A7C-B718-631D8A8CE5AC}"/>
                </a:ext>
              </a:extLst>
            </p:cNvPr>
            <p:cNvSpPr txBox="1"/>
            <p:nvPr/>
          </p:nvSpPr>
          <p:spPr>
            <a:xfrm>
              <a:off x="16726829" y="8109466"/>
              <a:ext cx="2507418" cy="461665"/>
            </a:xfrm>
            <a:prstGeom prst="rect">
              <a:avLst/>
            </a:prstGeom>
            <a:noFill/>
          </p:spPr>
          <p:txBody>
            <a:bodyPr wrap="none" rtlCol="0">
              <a:spAutoFit/>
            </a:bodyPr>
            <a:lstStyle/>
            <a:p>
              <a:r>
                <a:rPr lang="en-US" sz="2400">
                  <a:latin typeface="+mj-lt"/>
                </a:rPr>
                <a:t>CASH </a:t>
              </a:r>
              <a:r>
                <a:rPr lang="en-US" sz="2400" b="1">
                  <a:latin typeface="+mj-lt"/>
                </a:rPr>
                <a:t>BALANCE</a:t>
              </a:r>
            </a:p>
          </p:txBody>
        </p:sp>
        <p:sp>
          <p:nvSpPr>
            <p:cNvPr id="22" name="TextBox 21">
              <a:extLst>
                <a:ext uri="{FF2B5EF4-FFF2-40B4-BE49-F238E27FC236}">
                  <a16:creationId xmlns:a16="http://schemas.microsoft.com/office/drawing/2014/main" id="{234D7695-E71B-4331-9469-D3D0F6E504F6}"/>
                </a:ext>
              </a:extLst>
            </p:cNvPr>
            <p:cNvSpPr txBox="1"/>
            <p:nvPr/>
          </p:nvSpPr>
          <p:spPr>
            <a:xfrm>
              <a:off x="16726829" y="8757153"/>
              <a:ext cx="4638908" cy="646331"/>
            </a:xfrm>
            <a:prstGeom prst="rect">
              <a:avLst/>
            </a:prstGeom>
            <a:noFill/>
          </p:spPr>
          <p:txBody>
            <a:bodyPr wrap="square" rtlCol="0">
              <a:spAutoFit/>
            </a:bodyPr>
            <a:lstStyle/>
            <a:p>
              <a:r>
                <a:rPr lang="en-US"/>
                <a:t>Aliquam et ante nunc fusce tincidunt eget ligula vitae hendrerit. </a:t>
              </a:r>
            </a:p>
          </p:txBody>
        </p:sp>
      </p:grpSp>
      <p:sp>
        <p:nvSpPr>
          <p:cNvPr id="23" name="TextBox 22">
            <a:extLst>
              <a:ext uri="{FF2B5EF4-FFF2-40B4-BE49-F238E27FC236}">
                <a16:creationId xmlns:a16="http://schemas.microsoft.com/office/drawing/2014/main" id="{C85C5A08-DD20-445E-BF16-685E14681B71}"/>
              </a:ext>
            </a:extLst>
          </p:cNvPr>
          <p:cNvSpPr txBox="1"/>
          <p:nvPr/>
        </p:nvSpPr>
        <p:spPr>
          <a:xfrm>
            <a:off x="1967440" y="3711746"/>
            <a:ext cx="6416160" cy="3046988"/>
          </a:xfrm>
          <a:prstGeom prst="rect">
            <a:avLst/>
          </a:prstGeom>
          <a:noFill/>
        </p:spPr>
        <p:txBody>
          <a:bodyPr wrap="square" rtlCol="0">
            <a:spAutoFit/>
          </a:bodyPr>
          <a:lstStyle/>
          <a:p>
            <a:r>
              <a:rPr lang="en-US" sz="4800" b="1">
                <a:latin typeface="+mj-lt"/>
              </a:rPr>
              <a:t>Globally visualize functional value without  invested vortals.</a:t>
            </a:r>
          </a:p>
        </p:txBody>
      </p:sp>
      <p:sp>
        <p:nvSpPr>
          <p:cNvPr id="24" name="TextBox 23">
            <a:extLst>
              <a:ext uri="{FF2B5EF4-FFF2-40B4-BE49-F238E27FC236}">
                <a16:creationId xmlns:a16="http://schemas.microsoft.com/office/drawing/2014/main" id="{9981A9CA-FBAB-4182-A2E2-C781308F25FA}"/>
              </a:ext>
            </a:extLst>
          </p:cNvPr>
          <p:cNvSpPr txBox="1"/>
          <p:nvPr/>
        </p:nvSpPr>
        <p:spPr>
          <a:xfrm>
            <a:off x="1967440" y="6987141"/>
            <a:ext cx="4994030" cy="1754326"/>
          </a:xfrm>
          <a:prstGeom prst="rect">
            <a:avLst/>
          </a:prstGeom>
          <a:noFill/>
        </p:spPr>
        <p:txBody>
          <a:bodyPr wrap="square" rtlCol="0">
            <a:spAutoFit/>
          </a:bodyPr>
          <a:lstStyle/>
          <a:p>
            <a:pPr>
              <a:lnSpc>
                <a:spcPct val="150000"/>
              </a:lnSpc>
            </a:pPr>
            <a:r>
              <a:rPr lang="en-US"/>
              <a:t>Donec vitae dolor sed urna laoreet consectetur et a odio. Cras vestibulum diam id risus convallis maximus. Lorem ipsum dolor sit amet, consectetur adipiscing elit. </a:t>
            </a:r>
          </a:p>
        </p:txBody>
      </p:sp>
      <p:sp>
        <p:nvSpPr>
          <p:cNvPr id="26" name="TextBox 25">
            <a:extLst>
              <a:ext uri="{FF2B5EF4-FFF2-40B4-BE49-F238E27FC236}">
                <a16:creationId xmlns:a16="http://schemas.microsoft.com/office/drawing/2014/main" id="{ABA2D968-2156-4432-9636-B2E414168A82}"/>
              </a:ext>
            </a:extLst>
          </p:cNvPr>
          <p:cNvSpPr txBox="1"/>
          <p:nvPr/>
        </p:nvSpPr>
        <p:spPr>
          <a:xfrm>
            <a:off x="10341958" y="6434992"/>
            <a:ext cx="3703258"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1.0 billion</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BDAF0B32-BF40-4E8E-A4CC-711A54F98755}"/>
              </a:ext>
            </a:extLst>
          </p:cNvPr>
          <p:cNvSpPr txBox="1"/>
          <p:nvPr/>
        </p:nvSpPr>
        <p:spPr>
          <a:xfrm>
            <a:off x="11142654" y="4145873"/>
            <a:ext cx="2266967"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6,500</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Stock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TextBox 27">
            <a:extLst>
              <a:ext uri="{FF2B5EF4-FFF2-40B4-BE49-F238E27FC236}">
                <a16:creationId xmlns:a16="http://schemas.microsoft.com/office/drawing/2014/main" id="{F1C243EA-F197-41F1-B9AF-41611865B293}"/>
              </a:ext>
            </a:extLst>
          </p:cNvPr>
          <p:cNvSpPr txBox="1"/>
          <p:nvPr/>
        </p:nvSpPr>
        <p:spPr>
          <a:xfrm>
            <a:off x="11123422" y="8960777"/>
            <a:ext cx="2140330"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1.2x</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Faster</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26271365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14:presetBounceEnd="60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0000">
                                          <p:cBhvr additive="base">
                                            <p:cTn id="7" dur="1500" fill="hold"/>
                                            <p:tgtEl>
                                              <p:spTgt spid="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14:presetBounceEnd="60000">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14:bounceEnd="60000">
                                          <p:cBhvr additive="base">
                                            <p:cTn id="11"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14:bounceEnd="60000">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14:presetBounceEnd="60000">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14:bounceEnd="60000">
                                          <p:cBhvr additive="base">
                                            <p:cTn id="19"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14:presetBounceEnd="6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60000">
                                          <p:cBhvr additive="base">
                                            <p:cTn id="23"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14:presetBounceEnd="60000">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14:bounceEnd="60000">
                                          <p:cBhvr additive="base">
                                            <p:cTn id="27"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ppt_x"/>
                                              </p:val>
                                            </p:tav>
                                            <p:tav tm="100000">
                                              <p:val>
                                                <p:strVal val="#ppt_x"/>
                                              </p:val>
                                            </p:tav>
                                          </p:tavLst>
                                        </p:anim>
                                        <p:anim calcmode="lin" valueType="num">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ppt_x"/>
                                              </p:val>
                                            </p:tav>
                                            <p:tav tm="100000">
                                              <p:val>
                                                <p:strVal val="#ppt_x"/>
                                              </p:val>
                                            </p:tav>
                                          </p:tavLst>
                                        </p:anim>
                                        <p:anim calcmode="lin" valueType="num">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0215539D-02BE-4C98-B1B7-856A515A2199}"/>
              </a:ext>
            </a:extLst>
          </p:cNvPr>
          <p:cNvSpPr/>
          <p:nvPr/>
        </p:nvSpPr>
        <p:spPr>
          <a:xfrm>
            <a:off x="14696346" y="2867781"/>
            <a:ext cx="883421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33" name="TextBox 32">
            <a:extLst>
              <a:ext uri="{FF2B5EF4-FFF2-40B4-BE49-F238E27FC236}">
                <a16:creationId xmlns:a16="http://schemas.microsoft.com/office/drawing/2014/main" id="{93B34F49-13DF-4740-87F3-73A33B21EEC8}"/>
              </a:ext>
            </a:extLst>
          </p:cNvPr>
          <p:cNvSpPr txBox="1"/>
          <p:nvPr/>
        </p:nvSpPr>
        <p:spPr>
          <a:xfrm>
            <a:off x="16269100" y="3988787"/>
            <a:ext cx="6055320" cy="1938992"/>
          </a:xfrm>
          <a:prstGeom prst="rect">
            <a:avLst/>
          </a:prstGeom>
          <a:noFill/>
        </p:spPr>
        <p:txBody>
          <a:bodyPr wrap="square" rtlCol="0">
            <a:spAutoFit/>
          </a:bodyPr>
          <a:lstStyle/>
          <a:p>
            <a:pPr algn="ctr"/>
            <a:r>
              <a:rPr lang="en-US" sz="4000" b="1">
                <a:latin typeface="+mj-lt"/>
              </a:rPr>
              <a:t>Globally visualize functional value without  invested vortals.</a:t>
            </a:r>
          </a:p>
        </p:txBody>
      </p:sp>
      <p:sp>
        <p:nvSpPr>
          <p:cNvPr id="34" name="TextBox 33">
            <a:extLst>
              <a:ext uri="{FF2B5EF4-FFF2-40B4-BE49-F238E27FC236}">
                <a16:creationId xmlns:a16="http://schemas.microsoft.com/office/drawing/2014/main" id="{447A5D0B-1861-44C5-BFB5-471372F20839}"/>
              </a:ext>
            </a:extLst>
          </p:cNvPr>
          <p:cNvSpPr txBox="1"/>
          <p:nvPr/>
        </p:nvSpPr>
        <p:spPr>
          <a:xfrm>
            <a:off x="16269100" y="6701230"/>
            <a:ext cx="6055320" cy="1338828"/>
          </a:xfrm>
          <a:prstGeom prst="rect">
            <a:avLst/>
          </a:prstGeom>
          <a:noFill/>
        </p:spPr>
        <p:txBody>
          <a:bodyPr wrap="square" rtlCol="0">
            <a:spAutoFit/>
          </a:bodyPr>
          <a:lstStyle/>
          <a:p>
            <a:pPr algn="ctr">
              <a:lnSpc>
                <a:spcPct val="150000"/>
              </a:lnSpc>
            </a:pPr>
            <a:r>
              <a:rPr lang="en-US"/>
              <a:t>Donec vitae dolor sed urna laoreet consectetur et a odio. Cras vestibulum diam id risus convallis maximus. Lorem ipsum dolor sit amet, consectetur adipiscing elit. </a:t>
            </a:r>
          </a:p>
        </p:txBody>
      </p:sp>
      <p:sp>
        <p:nvSpPr>
          <p:cNvPr id="35" name="TextBox 34">
            <a:extLst>
              <a:ext uri="{FF2B5EF4-FFF2-40B4-BE49-F238E27FC236}">
                <a16:creationId xmlns:a16="http://schemas.microsoft.com/office/drawing/2014/main" id="{A2273872-6D49-4070-8C95-59DBFDEFE70E}"/>
              </a:ext>
            </a:extLst>
          </p:cNvPr>
          <p:cNvSpPr txBox="1"/>
          <p:nvPr/>
        </p:nvSpPr>
        <p:spPr>
          <a:xfrm>
            <a:off x="18451880" y="8940049"/>
            <a:ext cx="1689760" cy="510778"/>
          </a:xfrm>
          <a:prstGeom prst="roundRect">
            <a:avLst/>
          </a:prstGeom>
          <a:solidFill>
            <a:schemeClr val="accent1"/>
          </a:solidFill>
        </p:spPr>
        <p:txBody>
          <a:bodyPr wrap="none" lIns="182880" tIns="91440" rIns="182880" bIns="91440" rtlCol="0">
            <a:spAutoFit/>
          </a:bodyPr>
          <a:lstStyle/>
          <a:p>
            <a:pPr algn="ctr"/>
            <a:r>
              <a:rPr lang="en-US">
                <a:solidFill>
                  <a:srgbClr val="FFFFFF"/>
                </a:solidFill>
              </a:rPr>
              <a:t>VISIT MORE &gt;</a:t>
            </a:r>
          </a:p>
        </p:txBody>
      </p:sp>
      <p:sp>
        <p:nvSpPr>
          <p:cNvPr id="8" name="Freeform 5">
            <a:extLst>
              <a:ext uri="{FF2B5EF4-FFF2-40B4-BE49-F238E27FC236}">
                <a16:creationId xmlns:a16="http://schemas.microsoft.com/office/drawing/2014/main" id="{613C8D64-D825-4495-8C48-75E4C2DDE989}"/>
              </a:ext>
            </a:extLst>
          </p:cNvPr>
          <p:cNvSpPr>
            <a:spLocks/>
          </p:cNvSpPr>
          <p:nvPr/>
        </p:nvSpPr>
        <p:spPr bwMode="auto">
          <a:xfrm>
            <a:off x="9040813" y="3429000"/>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C403A641-A3A2-45F5-9BFC-EA23308CA8E6}"/>
              </a:ext>
            </a:extLst>
          </p:cNvPr>
          <p:cNvSpPr>
            <a:spLocks/>
          </p:cNvSpPr>
          <p:nvPr/>
        </p:nvSpPr>
        <p:spPr bwMode="auto">
          <a:xfrm>
            <a:off x="9007475" y="6992938"/>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a:extLst>
              <a:ext uri="{FF2B5EF4-FFF2-40B4-BE49-F238E27FC236}">
                <a16:creationId xmlns:a16="http://schemas.microsoft.com/office/drawing/2014/main" id="{D49F7AC3-9BD3-4A31-8BBC-7593DFCDA034}"/>
              </a:ext>
            </a:extLst>
          </p:cNvPr>
          <p:cNvSpPr>
            <a:spLocks noChangeArrowheads="1"/>
          </p:cNvSpPr>
          <p:nvPr/>
        </p:nvSpPr>
        <p:spPr bwMode="auto">
          <a:xfrm>
            <a:off x="9153459" y="3816350"/>
            <a:ext cx="6080257" cy="6083301"/>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 name="Freeform 8">
            <a:extLst>
              <a:ext uri="{FF2B5EF4-FFF2-40B4-BE49-F238E27FC236}">
                <a16:creationId xmlns:a16="http://schemas.microsoft.com/office/drawing/2014/main" id="{00533726-A921-48A5-B480-FD75B7B88648}"/>
              </a:ext>
            </a:extLst>
          </p:cNvPr>
          <p:cNvSpPr>
            <a:spLocks/>
          </p:cNvSpPr>
          <p:nvPr/>
        </p:nvSpPr>
        <p:spPr bwMode="auto">
          <a:xfrm>
            <a:off x="9007475" y="7426325"/>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solidFill>
            <a:schemeClr val="accent1"/>
          </a:solidFill>
          <a:ln>
            <a:noFill/>
          </a:ln>
          <a:effectLst>
            <a:outerShdw blurRad="393700" dist="190500" dir="16200000" sx="97000" sy="97000"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6" name="TextBox 15">
            <a:extLst>
              <a:ext uri="{FF2B5EF4-FFF2-40B4-BE49-F238E27FC236}">
                <a16:creationId xmlns:a16="http://schemas.microsoft.com/office/drawing/2014/main" id="{CE89EE0B-D935-4DB1-8147-988549AC9E36}"/>
              </a:ext>
            </a:extLst>
          </p:cNvPr>
          <p:cNvSpPr txBox="1"/>
          <p:nvPr/>
        </p:nvSpPr>
        <p:spPr>
          <a:xfrm>
            <a:off x="9690828" y="5205819"/>
            <a:ext cx="4960012" cy="1862048"/>
          </a:xfrm>
          <a:prstGeom prst="rect">
            <a:avLst/>
          </a:prstGeom>
          <a:noFill/>
        </p:spPr>
        <p:txBody>
          <a:bodyPr wrap="none" rtlCol="0" anchor="b">
            <a:spAutoFit/>
          </a:bodyPr>
          <a:lstStyle/>
          <a:p>
            <a:pPr algn="ctr"/>
            <a:r>
              <a:rPr lang="en-US" sz="115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p:txBody>
      </p:sp>
      <p:sp>
        <p:nvSpPr>
          <p:cNvPr id="17" name="TextBox 16">
            <a:extLst>
              <a:ext uri="{FF2B5EF4-FFF2-40B4-BE49-F238E27FC236}">
                <a16:creationId xmlns:a16="http://schemas.microsoft.com/office/drawing/2014/main" id="{6F0A5E92-E9F7-459A-AAD7-03DF0403097A}"/>
              </a:ext>
            </a:extLst>
          </p:cNvPr>
          <p:cNvSpPr txBox="1"/>
          <p:nvPr/>
        </p:nvSpPr>
        <p:spPr>
          <a:xfrm>
            <a:off x="9738236" y="6910032"/>
            <a:ext cx="4910703" cy="646331"/>
          </a:xfrm>
          <a:prstGeom prst="rect">
            <a:avLst/>
          </a:prstGeom>
          <a:noFill/>
        </p:spPr>
        <p:txBody>
          <a:bodyPr wrap="none" rtlCol="0">
            <a:spAutoFit/>
          </a:bodyPr>
          <a:lstStyle/>
          <a:p>
            <a:r>
              <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Active users in here</a:t>
            </a:r>
          </a:p>
        </p:txBody>
      </p:sp>
      <p:sp>
        <p:nvSpPr>
          <p:cNvPr id="12" name="Freeform 9">
            <a:extLst>
              <a:ext uri="{FF2B5EF4-FFF2-40B4-BE49-F238E27FC236}">
                <a16:creationId xmlns:a16="http://schemas.microsoft.com/office/drawing/2014/main" id="{6C09E521-8273-4AAF-B889-DC42FAE543CF}"/>
              </a:ext>
            </a:extLst>
          </p:cNvPr>
          <p:cNvSpPr>
            <a:spLocks/>
          </p:cNvSpPr>
          <p:nvPr/>
        </p:nvSpPr>
        <p:spPr bwMode="auto">
          <a:xfrm>
            <a:off x="9040813" y="3432175"/>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solidFill>
            <a:schemeClr val="accent6"/>
          </a:solidFill>
          <a:ln>
            <a:noFill/>
          </a:ln>
          <a:effectLst>
            <a:outerShdw blurRad="406400" dist="254000" dir="5400000" sx="93000" sy="93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0DD3F9E8-FEE0-4F06-B75F-A93613B343F3}"/>
              </a:ext>
            </a:extLst>
          </p:cNvPr>
          <p:cNvSpPr txBox="1"/>
          <p:nvPr/>
        </p:nvSpPr>
        <p:spPr>
          <a:xfrm>
            <a:off x="1465382" y="3652122"/>
            <a:ext cx="5260346" cy="830997"/>
          </a:xfrm>
          <a:prstGeom prst="rect">
            <a:avLst/>
          </a:prstGeom>
          <a:noFill/>
        </p:spPr>
        <p:txBody>
          <a:bodyPr wrap="square" rtlCol="0" anchor="b">
            <a:spAutoFit/>
          </a:bodyPr>
          <a:lstStyle/>
          <a:p>
            <a:pPr algn="r"/>
            <a:r>
              <a:rPr lang="en-US" sz="4800" b="1">
                <a:latin typeface="+mj-lt"/>
              </a:rPr>
              <a:t>Seone Capital</a:t>
            </a:r>
          </a:p>
        </p:txBody>
      </p:sp>
      <p:grpSp>
        <p:nvGrpSpPr>
          <p:cNvPr id="19" name="Group 18">
            <a:extLst>
              <a:ext uri="{FF2B5EF4-FFF2-40B4-BE49-F238E27FC236}">
                <a16:creationId xmlns:a16="http://schemas.microsoft.com/office/drawing/2014/main" id="{D1217F0D-DFED-4E9F-93F4-215A07B0E9B6}"/>
              </a:ext>
            </a:extLst>
          </p:cNvPr>
          <p:cNvGrpSpPr/>
          <p:nvPr/>
        </p:nvGrpSpPr>
        <p:grpSpPr>
          <a:xfrm>
            <a:off x="2257943" y="4637008"/>
            <a:ext cx="4467785" cy="0"/>
            <a:chOff x="16620565" y="4448175"/>
            <a:chExt cx="4467785" cy="0"/>
          </a:xfrm>
        </p:grpSpPr>
        <p:cxnSp>
          <p:nvCxnSpPr>
            <p:cNvPr id="20" name="Straight Connector 19">
              <a:extLst>
                <a:ext uri="{FF2B5EF4-FFF2-40B4-BE49-F238E27FC236}">
                  <a16:creationId xmlns:a16="http://schemas.microsoft.com/office/drawing/2014/main" id="{69094323-79A6-404B-9998-B26045DCF5B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78A2FC-AC11-433D-81B7-2F756C9BD1CD}"/>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9289654C-5006-4D7B-80B4-2F3E552B674F}"/>
              </a:ext>
            </a:extLst>
          </p:cNvPr>
          <p:cNvSpPr txBox="1"/>
          <p:nvPr/>
        </p:nvSpPr>
        <p:spPr>
          <a:xfrm>
            <a:off x="6852874" y="4483119"/>
            <a:ext cx="495300" cy="307777"/>
          </a:xfrm>
          <a:prstGeom prst="rect">
            <a:avLst/>
          </a:prstGeom>
          <a:noFill/>
        </p:spPr>
        <p:txBody>
          <a:bodyPr wrap="square" rtlCol="0" anchor="ctr">
            <a:spAutoFit/>
          </a:bodyPr>
          <a:lstStyle/>
          <a:p>
            <a:pPr algn="ctr"/>
            <a:r>
              <a:rPr lang="en-US" sz="1400" b="1"/>
              <a:t>01</a:t>
            </a:r>
          </a:p>
        </p:txBody>
      </p:sp>
      <p:sp>
        <p:nvSpPr>
          <p:cNvPr id="23" name="TextBox 22">
            <a:extLst>
              <a:ext uri="{FF2B5EF4-FFF2-40B4-BE49-F238E27FC236}">
                <a16:creationId xmlns:a16="http://schemas.microsoft.com/office/drawing/2014/main" id="{4A481E57-0DE7-4E9F-906F-51ACF20E7C20}"/>
              </a:ext>
            </a:extLst>
          </p:cNvPr>
          <p:cNvSpPr txBox="1"/>
          <p:nvPr/>
        </p:nvSpPr>
        <p:spPr>
          <a:xfrm>
            <a:off x="2650144" y="4790896"/>
            <a:ext cx="4075584" cy="646331"/>
          </a:xfrm>
          <a:prstGeom prst="rect">
            <a:avLst/>
          </a:prstGeom>
          <a:noFill/>
        </p:spPr>
        <p:txBody>
          <a:bodyPr wrap="square" rtlCol="0">
            <a:spAutoFit/>
          </a:bodyPr>
          <a:lstStyle/>
          <a:p>
            <a:pPr algn="r"/>
            <a:r>
              <a:rPr lang="en-US"/>
              <a:t>Donec vitae dolor sed urna laoreet consectetur et a odio.</a:t>
            </a:r>
          </a:p>
        </p:txBody>
      </p:sp>
      <p:sp>
        <p:nvSpPr>
          <p:cNvPr id="24" name="TextBox 23">
            <a:extLst>
              <a:ext uri="{FF2B5EF4-FFF2-40B4-BE49-F238E27FC236}">
                <a16:creationId xmlns:a16="http://schemas.microsoft.com/office/drawing/2014/main" id="{4F1DA7D5-5963-4BD6-9D95-E37679DAC923}"/>
              </a:ext>
            </a:extLst>
          </p:cNvPr>
          <p:cNvSpPr txBox="1"/>
          <p:nvPr/>
        </p:nvSpPr>
        <p:spPr>
          <a:xfrm>
            <a:off x="2257943" y="6237447"/>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5" name="Straight Connector 24">
            <a:extLst>
              <a:ext uri="{FF2B5EF4-FFF2-40B4-BE49-F238E27FC236}">
                <a16:creationId xmlns:a16="http://schemas.microsoft.com/office/drawing/2014/main" id="{D22965F4-B2F8-45B9-B730-AD1A4D24C9AE}"/>
              </a:ext>
            </a:extLst>
          </p:cNvPr>
          <p:cNvCxnSpPr>
            <a:cxnSpLocks/>
          </p:cNvCxnSpPr>
          <p:nvPr/>
        </p:nvCxnSpPr>
        <p:spPr>
          <a:xfrm>
            <a:off x="3372928" y="697611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2101B37-AE72-4E6B-99D3-61B73325A8CC}"/>
              </a:ext>
            </a:extLst>
          </p:cNvPr>
          <p:cNvSpPr txBox="1"/>
          <p:nvPr/>
        </p:nvSpPr>
        <p:spPr>
          <a:xfrm>
            <a:off x="6852874" y="6822222"/>
            <a:ext cx="495300" cy="307777"/>
          </a:xfrm>
          <a:prstGeom prst="rect">
            <a:avLst/>
          </a:prstGeom>
          <a:noFill/>
        </p:spPr>
        <p:txBody>
          <a:bodyPr wrap="square" rtlCol="0" anchor="ctr">
            <a:spAutoFit/>
          </a:bodyPr>
          <a:lstStyle/>
          <a:p>
            <a:pPr algn="ctr"/>
            <a:r>
              <a:rPr lang="en-US" sz="1400" b="1"/>
              <a:t>02</a:t>
            </a:r>
          </a:p>
        </p:txBody>
      </p:sp>
      <p:sp>
        <p:nvSpPr>
          <p:cNvPr id="27" name="TextBox 26">
            <a:extLst>
              <a:ext uri="{FF2B5EF4-FFF2-40B4-BE49-F238E27FC236}">
                <a16:creationId xmlns:a16="http://schemas.microsoft.com/office/drawing/2014/main" id="{034FF430-F4B9-47ED-A755-3AB004CB4211}"/>
              </a:ext>
            </a:extLst>
          </p:cNvPr>
          <p:cNvSpPr txBox="1"/>
          <p:nvPr/>
        </p:nvSpPr>
        <p:spPr>
          <a:xfrm>
            <a:off x="2650144" y="7129999"/>
            <a:ext cx="4075584" cy="369332"/>
          </a:xfrm>
          <a:prstGeom prst="rect">
            <a:avLst/>
          </a:prstGeom>
          <a:noFill/>
        </p:spPr>
        <p:txBody>
          <a:bodyPr wrap="square" rtlCol="0">
            <a:spAutoFit/>
          </a:bodyPr>
          <a:lstStyle/>
          <a:p>
            <a:pPr algn="r"/>
            <a:r>
              <a:rPr lang="en-US"/>
              <a:t>Donec vitae dolor sed urna laoreet</a:t>
            </a:r>
          </a:p>
        </p:txBody>
      </p:sp>
      <p:sp>
        <p:nvSpPr>
          <p:cNvPr id="28" name="TextBox 27">
            <a:extLst>
              <a:ext uri="{FF2B5EF4-FFF2-40B4-BE49-F238E27FC236}">
                <a16:creationId xmlns:a16="http://schemas.microsoft.com/office/drawing/2014/main" id="{4847DEFB-D976-4B37-9B61-F2AA41112905}"/>
              </a:ext>
            </a:extLst>
          </p:cNvPr>
          <p:cNvSpPr txBox="1"/>
          <p:nvPr/>
        </p:nvSpPr>
        <p:spPr>
          <a:xfrm>
            <a:off x="2257943" y="8566018"/>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9" name="Straight Connector 28">
            <a:extLst>
              <a:ext uri="{FF2B5EF4-FFF2-40B4-BE49-F238E27FC236}">
                <a16:creationId xmlns:a16="http://schemas.microsoft.com/office/drawing/2014/main" id="{FD7320B4-D029-4780-9E0E-E78D8DB45A27}"/>
              </a:ext>
            </a:extLst>
          </p:cNvPr>
          <p:cNvCxnSpPr>
            <a:cxnSpLocks/>
          </p:cNvCxnSpPr>
          <p:nvPr/>
        </p:nvCxnSpPr>
        <p:spPr>
          <a:xfrm>
            <a:off x="2512987" y="930468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09B5B06F-DC14-4DAC-B851-BC039A277E95}"/>
              </a:ext>
            </a:extLst>
          </p:cNvPr>
          <p:cNvSpPr txBox="1"/>
          <p:nvPr/>
        </p:nvSpPr>
        <p:spPr>
          <a:xfrm>
            <a:off x="6852874" y="9150793"/>
            <a:ext cx="495300" cy="307777"/>
          </a:xfrm>
          <a:prstGeom prst="rect">
            <a:avLst/>
          </a:prstGeom>
          <a:noFill/>
        </p:spPr>
        <p:txBody>
          <a:bodyPr wrap="square" rtlCol="0" anchor="ctr">
            <a:spAutoFit/>
          </a:bodyPr>
          <a:lstStyle/>
          <a:p>
            <a:pPr algn="ctr"/>
            <a:r>
              <a:rPr lang="en-US" sz="1400" b="1"/>
              <a:t>03</a:t>
            </a:r>
          </a:p>
        </p:txBody>
      </p:sp>
      <p:sp>
        <p:nvSpPr>
          <p:cNvPr id="31" name="TextBox 30">
            <a:extLst>
              <a:ext uri="{FF2B5EF4-FFF2-40B4-BE49-F238E27FC236}">
                <a16:creationId xmlns:a16="http://schemas.microsoft.com/office/drawing/2014/main" id="{4FB09F33-6A68-4235-BBD7-23D4ECBDF8CC}"/>
              </a:ext>
            </a:extLst>
          </p:cNvPr>
          <p:cNvSpPr txBox="1"/>
          <p:nvPr/>
        </p:nvSpPr>
        <p:spPr>
          <a:xfrm>
            <a:off x="2650144" y="945857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211711608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14:presetBounceEnd="60000">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14:bounceEnd="60000">
                                          <p:cBhvr additive="base">
                                            <p:cTn id="7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14:presetBounceEnd="60000">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14:bounceEnd="60000">
                                          <p:cBhvr additive="base">
                                            <p:cTn id="75" dur="1500" fill="hold"/>
                                            <p:tgtEl>
                                              <p:spTgt spid="12"/>
                                            </p:tgtEl>
                                            <p:attrNameLst>
                                              <p:attrName>ppt_x</p:attrName>
                                            </p:attrNameLst>
                                          </p:cBhvr>
                                          <p:tavLst>
                                            <p:tav tm="0">
                                              <p:val>
                                                <p:strVal val="#ppt_x"/>
                                              </p:val>
                                            </p:tav>
                                            <p:tav tm="100000">
                                              <p:val>
                                                <p:strVal val="#ppt_x"/>
                                              </p:val>
                                            </p:tav>
                                          </p:tavLst>
                                        </p:anim>
                                        <p:anim calcmode="lin" valueType="num" p14:bounceEnd="60000">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14:presetBounceEnd="60000">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14:bounceEnd="60000">
                                          <p:cBhvr additive="base">
                                            <p:cTn id="79"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14:presetBounceEnd="60000">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14:bounceEnd="60000">
                                          <p:cBhvr additive="base">
                                            <p:cTn id="83"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1500" fill="hold"/>
                                            <p:tgtEl>
                                              <p:spTgt spid="8"/>
                                            </p:tgtEl>
                                            <p:attrNameLst>
                                              <p:attrName>ppt_x</p:attrName>
                                            </p:attrNameLst>
                                          </p:cBhvr>
                                          <p:tavLst>
                                            <p:tav tm="0">
                                              <p:val>
                                                <p:strVal val="#ppt_x"/>
                                              </p:val>
                                            </p:tav>
                                            <p:tav tm="100000">
                                              <p:val>
                                                <p:strVal val="#ppt_x"/>
                                              </p:val>
                                            </p:tav>
                                          </p:tavLst>
                                        </p:anim>
                                        <p:anim calcmode="lin" valueType="num">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cBhvr additive="base">
                                            <p:cTn id="75" dur="1500" fill="hold"/>
                                            <p:tgtEl>
                                              <p:spTgt spid="12"/>
                                            </p:tgtEl>
                                            <p:attrNameLst>
                                              <p:attrName>ppt_x</p:attrName>
                                            </p:attrNameLst>
                                          </p:cBhvr>
                                          <p:tavLst>
                                            <p:tav tm="0">
                                              <p:val>
                                                <p:strVal val="#ppt_x"/>
                                              </p:val>
                                            </p:tav>
                                            <p:tav tm="100000">
                                              <p:val>
                                                <p:strVal val="#ppt_x"/>
                                              </p:val>
                                            </p:tav>
                                          </p:tavLst>
                                        </p:anim>
                                        <p:anim calcmode="lin" valueType="num">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1500" fill="hold"/>
                                            <p:tgtEl>
                                              <p:spTgt spid="9"/>
                                            </p:tgtEl>
                                            <p:attrNameLst>
                                              <p:attrName>ppt_x</p:attrName>
                                            </p:attrNameLst>
                                          </p:cBhvr>
                                          <p:tavLst>
                                            <p:tav tm="0">
                                              <p:val>
                                                <p:strVal val="#ppt_x"/>
                                              </p:val>
                                            </p:tav>
                                            <p:tav tm="100000">
                                              <p:val>
                                                <p:strVal val="#ppt_x"/>
                                              </p:val>
                                            </p:tav>
                                          </p:tavLst>
                                        </p:anim>
                                        <p:anim calcmode="lin" valueType="num">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cBhvr additive="base">
                                            <p:cTn id="83" dur="1500" fill="hold"/>
                                            <p:tgtEl>
                                              <p:spTgt spid="11"/>
                                            </p:tgtEl>
                                            <p:attrNameLst>
                                              <p:attrName>ppt_x</p:attrName>
                                            </p:attrNameLst>
                                          </p:cBhvr>
                                          <p:tavLst>
                                            <p:tav tm="0">
                                              <p:val>
                                                <p:strVal val="#ppt_x"/>
                                              </p:val>
                                            </p:tav>
                                            <p:tav tm="100000">
                                              <p:val>
                                                <p:strVal val="#ppt_x"/>
                                              </p:val>
                                            </p:tav>
                                          </p:tavLst>
                                        </p:anim>
                                        <p:anim calcmode="lin" valueType="num">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0215539D-02BE-4C98-B1B7-856A515A2199}"/>
              </a:ext>
            </a:extLst>
          </p:cNvPr>
          <p:cNvSpPr/>
          <p:nvPr/>
        </p:nvSpPr>
        <p:spPr>
          <a:xfrm>
            <a:off x="14696346" y="2867781"/>
            <a:ext cx="883421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33" name="TextBox 32">
            <a:extLst>
              <a:ext uri="{FF2B5EF4-FFF2-40B4-BE49-F238E27FC236}">
                <a16:creationId xmlns:a16="http://schemas.microsoft.com/office/drawing/2014/main" id="{93B34F49-13DF-4740-87F3-73A33B21EEC8}"/>
              </a:ext>
            </a:extLst>
          </p:cNvPr>
          <p:cNvSpPr txBox="1"/>
          <p:nvPr/>
        </p:nvSpPr>
        <p:spPr>
          <a:xfrm>
            <a:off x="16269100" y="3988787"/>
            <a:ext cx="6055320" cy="1938992"/>
          </a:xfrm>
          <a:prstGeom prst="rect">
            <a:avLst/>
          </a:prstGeom>
          <a:noFill/>
        </p:spPr>
        <p:txBody>
          <a:bodyPr wrap="square" rtlCol="0">
            <a:spAutoFit/>
          </a:bodyPr>
          <a:lstStyle/>
          <a:p>
            <a:pPr algn="ctr"/>
            <a:r>
              <a:rPr lang="en-US" sz="4000" b="1">
                <a:latin typeface="+mj-lt"/>
              </a:rPr>
              <a:t>Globally visualize functional value without  invested vortals.</a:t>
            </a:r>
          </a:p>
        </p:txBody>
      </p:sp>
      <p:sp>
        <p:nvSpPr>
          <p:cNvPr id="34" name="TextBox 33">
            <a:extLst>
              <a:ext uri="{FF2B5EF4-FFF2-40B4-BE49-F238E27FC236}">
                <a16:creationId xmlns:a16="http://schemas.microsoft.com/office/drawing/2014/main" id="{447A5D0B-1861-44C5-BFB5-471372F20839}"/>
              </a:ext>
            </a:extLst>
          </p:cNvPr>
          <p:cNvSpPr txBox="1"/>
          <p:nvPr/>
        </p:nvSpPr>
        <p:spPr>
          <a:xfrm>
            <a:off x="16269100" y="6701230"/>
            <a:ext cx="6055320" cy="1338828"/>
          </a:xfrm>
          <a:prstGeom prst="rect">
            <a:avLst/>
          </a:prstGeom>
          <a:noFill/>
        </p:spPr>
        <p:txBody>
          <a:bodyPr wrap="square" rtlCol="0">
            <a:spAutoFit/>
          </a:bodyPr>
          <a:lstStyle/>
          <a:p>
            <a:pPr algn="ctr">
              <a:lnSpc>
                <a:spcPct val="150000"/>
              </a:lnSpc>
            </a:pPr>
            <a:r>
              <a:rPr lang="en-US"/>
              <a:t>Donec vitae dolor sed urna laoreet consectetur et a odio. Cras vestibulum diam id risus convallis maximus. Lorem ipsum dolor sit amet, consectetur adipiscing elit. </a:t>
            </a:r>
          </a:p>
        </p:txBody>
      </p:sp>
      <p:sp>
        <p:nvSpPr>
          <p:cNvPr id="35" name="TextBox 34">
            <a:extLst>
              <a:ext uri="{FF2B5EF4-FFF2-40B4-BE49-F238E27FC236}">
                <a16:creationId xmlns:a16="http://schemas.microsoft.com/office/drawing/2014/main" id="{A2273872-6D49-4070-8C95-59DBFDEFE70E}"/>
              </a:ext>
            </a:extLst>
          </p:cNvPr>
          <p:cNvSpPr txBox="1"/>
          <p:nvPr/>
        </p:nvSpPr>
        <p:spPr>
          <a:xfrm>
            <a:off x="18451880" y="8940049"/>
            <a:ext cx="1689760" cy="510778"/>
          </a:xfrm>
          <a:prstGeom prst="roundRect">
            <a:avLst/>
          </a:prstGeom>
          <a:solidFill>
            <a:schemeClr val="accent1"/>
          </a:solidFill>
        </p:spPr>
        <p:txBody>
          <a:bodyPr wrap="none" lIns="182880" tIns="91440" rIns="182880" bIns="91440" rtlCol="0">
            <a:spAutoFit/>
          </a:bodyPr>
          <a:lstStyle/>
          <a:p>
            <a:pPr algn="ctr"/>
            <a:r>
              <a:rPr lang="en-US">
                <a:solidFill>
                  <a:srgbClr val="FFFFFF"/>
                </a:solidFill>
              </a:rPr>
              <a:t>VISIT MORE &gt;</a:t>
            </a:r>
          </a:p>
        </p:txBody>
      </p:sp>
      <p:sp>
        <p:nvSpPr>
          <p:cNvPr id="8" name="Freeform 5">
            <a:extLst>
              <a:ext uri="{FF2B5EF4-FFF2-40B4-BE49-F238E27FC236}">
                <a16:creationId xmlns:a16="http://schemas.microsoft.com/office/drawing/2014/main" id="{613C8D64-D825-4495-8C48-75E4C2DDE989}"/>
              </a:ext>
            </a:extLst>
          </p:cNvPr>
          <p:cNvSpPr>
            <a:spLocks/>
          </p:cNvSpPr>
          <p:nvPr/>
        </p:nvSpPr>
        <p:spPr bwMode="auto">
          <a:xfrm>
            <a:off x="9040813" y="3429000"/>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C403A641-A3A2-45F5-9BFC-EA23308CA8E6}"/>
              </a:ext>
            </a:extLst>
          </p:cNvPr>
          <p:cNvSpPr>
            <a:spLocks/>
          </p:cNvSpPr>
          <p:nvPr/>
        </p:nvSpPr>
        <p:spPr bwMode="auto">
          <a:xfrm>
            <a:off x="9007475" y="6992938"/>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a:extLst>
              <a:ext uri="{FF2B5EF4-FFF2-40B4-BE49-F238E27FC236}">
                <a16:creationId xmlns:a16="http://schemas.microsoft.com/office/drawing/2014/main" id="{D49F7AC3-9BD3-4A31-8BBC-7593DFCDA034}"/>
              </a:ext>
            </a:extLst>
          </p:cNvPr>
          <p:cNvSpPr>
            <a:spLocks noChangeArrowheads="1"/>
          </p:cNvSpPr>
          <p:nvPr/>
        </p:nvSpPr>
        <p:spPr bwMode="auto">
          <a:xfrm>
            <a:off x="9153459" y="3816350"/>
            <a:ext cx="6080257" cy="6083301"/>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1" name="Freeform 8">
            <a:extLst>
              <a:ext uri="{FF2B5EF4-FFF2-40B4-BE49-F238E27FC236}">
                <a16:creationId xmlns:a16="http://schemas.microsoft.com/office/drawing/2014/main" id="{00533726-A921-48A5-B480-FD75B7B88648}"/>
              </a:ext>
            </a:extLst>
          </p:cNvPr>
          <p:cNvSpPr>
            <a:spLocks/>
          </p:cNvSpPr>
          <p:nvPr/>
        </p:nvSpPr>
        <p:spPr bwMode="auto">
          <a:xfrm>
            <a:off x="9007475" y="7426325"/>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solidFill>
            <a:schemeClr val="accent1"/>
          </a:solidFill>
          <a:ln>
            <a:noFill/>
          </a:ln>
          <a:effectLst>
            <a:outerShdw blurRad="393700" dist="190500" dir="16200000" sx="97000" sy="97000"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6" name="TextBox 15">
            <a:extLst>
              <a:ext uri="{FF2B5EF4-FFF2-40B4-BE49-F238E27FC236}">
                <a16:creationId xmlns:a16="http://schemas.microsoft.com/office/drawing/2014/main" id="{CE89EE0B-D935-4DB1-8147-988549AC9E36}"/>
              </a:ext>
            </a:extLst>
          </p:cNvPr>
          <p:cNvSpPr txBox="1"/>
          <p:nvPr/>
        </p:nvSpPr>
        <p:spPr>
          <a:xfrm>
            <a:off x="9690828" y="5205819"/>
            <a:ext cx="4960012" cy="1862048"/>
          </a:xfrm>
          <a:prstGeom prst="rect">
            <a:avLst/>
          </a:prstGeom>
          <a:noFill/>
        </p:spPr>
        <p:txBody>
          <a:bodyPr wrap="none" rtlCol="0" anchor="b">
            <a:spAutoFit/>
          </a:bodyPr>
          <a:lstStyle/>
          <a:p>
            <a:pPr algn="ctr"/>
            <a:r>
              <a:rPr lang="en-US" sz="115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p:txBody>
      </p:sp>
      <p:sp>
        <p:nvSpPr>
          <p:cNvPr id="17" name="TextBox 16">
            <a:extLst>
              <a:ext uri="{FF2B5EF4-FFF2-40B4-BE49-F238E27FC236}">
                <a16:creationId xmlns:a16="http://schemas.microsoft.com/office/drawing/2014/main" id="{6F0A5E92-E9F7-459A-AAD7-03DF0403097A}"/>
              </a:ext>
            </a:extLst>
          </p:cNvPr>
          <p:cNvSpPr txBox="1"/>
          <p:nvPr/>
        </p:nvSpPr>
        <p:spPr>
          <a:xfrm>
            <a:off x="9738236" y="6910032"/>
            <a:ext cx="4910703" cy="646331"/>
          </a:xfrm>
          <a:prstGeom prst="rect">
            <a:avLst/>
          </a:prstGeom>
          <a:noFill/>
        </p:spPr>
        <p:txBody>
          <a:bodyPr wrap="none" rtlCol="0">
            <a:spAutoFit/>
          </a:bodyPr>
          <a:lstStyle/>
          <a:p>
            <a:r>
              <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Active users in here</a:t>
            </a:r>
          </a:p>
        </p:txBody>
      </p:sp>
      <p:sp>
        <p:nvSpPr>
          <p:cNvPr id="12" name="Freeform 9">
            <a:extLst>
              <a:ext uri="{FF2B5EF4-FFF2-40B4-BE49-F238E27FC236}">
                <a16:creationId xmlns:a16="http://schemas.microsoft.com/office/drawing/2014/main" id="{6C09E521-8273-4AAF-B889-DC42FAE543CF}"/>
              </a:ext>
            </a:extLst>
          </p:cNvPr>
          <p:cNvSpPr>
            <a:spLocks/>
          </p:cNvSpPr>
          <p:nvPr/>
        </p:nvSpPr>
        <p:spPr bwMode="auto">
          <a:xfrm>
            <a:off x="9040813" y="3432175"/>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solidFill>
            <a:schemeClr val="accent6"/>
          </a:solidFill>
          <a:ln>
            <a:noFill/>
          </a:ln>
          <a:effectLst>
            <a:outerShdw blurRad="406400" dist="254000" dir="5400000" sx="93000" sy="93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0DD3F9E8-FEE0-4F06-B75F-A93613B343F3}"/>
              </a:ext>
            </a:extLst>
          </p:cNvPr>
          <p:cNvSpPr txBox="1"/>
          <p:nvPr/>
        </p:nvSpPr>
        <p:spPr>
          <a:xfrm>
            <a:off x="1465382" y="3652122"/>
            <a:ext cx="5260346" cy="830997"/>
          </a:xfrm>
          <a:prstGeom prst="rect">
            <a:avLst/>
          </a:prstGeom>
          <a:noFill/>
        </p:spPr>
        <p:txBody>
          <a:bodyPr wrap="square" rtlCol="0" anchor="b">
            <a:spAutoFit/>
          </a:bodyPr>
          <a:lstStyle/>
          <a:p>
            <a:pPr algn="r"/>
            <a:r>
              <a:rPr lang="en-US" sz="4800" b="1">
                <a:latin typeface="+mj-lt"/>
              </a:rPr>
              <a:t>Seone Capital</a:t>
            </a:r>
          </a:p>
        </p:txBody>
      </p:sp>
      <p:grpSp>
        <p:nvGrpSpPr>
          <p:cNvPr id="19" name="Group 18">
            <a:extLst>
              <a:ext uri="{FF2B5EF4-FFF2-40B4-BE49-F238E27FC236}">
                <a16:creationId xmlns:a16="http://schemas.microsoft.com/office/drawing/2014/main" id="{D1217F0D-DFED-4E9F-93F4-215A07B0E9B6}"/>
              </a:ext>
            </a:extLst>
          </p:cNvPr>
          <p:cNvGrpSpPr/>
          <p:nvPr/>
        </p:nvGrpSpPr>
        <p:grpSpPr>
          <a:xfrm>
            <a:off x="2257943" y="4637008"/>
            <a:ext cx="4467785" cy="0"/>
            <a:chOff x="16620565" y="4448175"/>
            <a:chExt cx="4467785" cy="0"/>
          </a:xfrm>
        </p:grpSpPr>
        <p:cxnSp>
          <p:nvCxnSpPr>
            <p:cNvPr id="20" name="Straight Connector 19">
              <a:extLst>
                <a:ext uri="{FF2B5EF4-FFF2-40B4-BE49-F238E27FC236}">
                  <a16:creationId xmlns:a16="http://schemas.microsoft.com/office/drawing/2014/main" id="{69094323-79A6-404B-9998-B26045DCF5B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78A2FC-AC11-433D-81B7-2F756C9BD1CD}"/>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9289654C-5006-4D7B-80B4-2F3E552B674F}"/>
              </a:ext>
            </a:extLst>
          </p:cNvPr>
          <p:cNvSpPr txBox="1"/>
          <p:nvPr/>
        </p:nvSpPr>
        <p:spPr>
          <a:xfrm>
            <a:off x="6852874" y="4483119"/>
            <a:ext cx="495300" cy="307777"/>
          </a:xfrm>
          <a:prstGeom prst="rect">
            <a:avLst/>
          </a:prstGeom>
          <a:noFill/>
        </p:spPr>
        <p:txBody>
          <a:bodyPr wrap="square" rtlCol="0" anchor="ctr">
            <a:spAutoFit/>
          </a:bodyPr>
          <a:lstStyle/>
          <a:p>
            <a:pPr algn="ctr"/>
            <a:r>
              <a:rPr lang="en-US" sz="1400" b="1"/>
              <a:t>01</a:t>
            </a:r>
          </a:p>
        </p:txBody>
      </p:sp>
      <p:sp>
        <p:nvSpPr>
          <p:cNvPr id="23" name="TextBox 22">
            <a:extLst>
              <a:ext uri="{FF2B5EF4-FFF2-40B4-BE49-F238E27FC236}">
                <a16:creationId xmlns:a16="http://schemas.microsoft.com/office/drawing/2014/main" id="{4A481E57-0DE7-4E9F-906F-51ACF20E7C20}"/>
              </a:ext>
            </a:extLst>
          </p:cNvPr>
          <p:cNvSpPr txBox="1"/>
          <p:nvPr/>
        </p:nvSpPr>
        <p:spPr>
          <a:xfrm>
            <a:off x="2650144" y="4790896"/>
            <a:ext cx="4075584" cy="646331"/>
          </a:xfrm>
          <a:prstGeom prst="rect">
            <a:avLst/>
          </a:prstGeom>
          <a:noFill/>
        </p:spPr>
        <p:txBody>
          <a:bodyPr wrap="square" rtlCol="0">
            <a:spAutoFit/>
          </a:bodyPr>
          <a:lstStyle/>
          <a:p>
            <a:pPr algn="r"/>
            <a:r>
              <a:rPr lang="en-US"/>
              <a:t>Donec vitae dolor sed urna laoreet consectetur et a odio.</a:t>
            </a:r>
          </a:p>
        </p:txBody>
      </p:sp>
      <p:sp>
        <p:nvSpPr>
          <p:cNvPr id="24" name="TextBox 23">
            <a:extLst>
              <a:ext uri="{FF2B5EF4-FFF2-40B4-BE49-F238E27FC236}">
                <a16:creationId xmlns:a16="http://schemas.microsoft.com/office/drawing/2014/main" id="{4F1DA7D5-5963-4BD6-9D95-E37679DAC923}"/>
              </a:ext>
            </a:extLst>
          </p:cNvPr>
          <p:cNvSpPr txBox="1"/>
          <p:nvPr/>
        </p:nvSpPr>
        <p:spPr>
          <a:xfrm>
            <a:off x="2257943" y="6237447"/>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5" name="Straight Connector 24">
            <a:extLst>
              <a:ext uri="{FF2B5EF4-FFF2-40B4-BE49-F238E27FC236}">
                <a16:creationId xmlns:a16="http://schemas.microsoft.com/office/drawing/2014/main" id="{D22965F4-B2F8-45B9-B730-AD1A4D24C9AE}"/>
              </a:ext>
            </a:extLst>
          </p:cNvPr>
          <p:cNvCxnSpPr>
            <a:cxnSpLocks/>
          </p:cNvCxnSpPr>
          <p:nvPr/>
        </p:nvCxnSpPr>
        <p:spPr>
          <a:xfrm>
            <a:off x="3372928" y="697611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2101B37-AE72-4E6B-99D3-61B73325A8CC}"/>
              </a:ext>
            </a:extLst>
          </p:cNvPr>
          <p:cNvSpPr txBox="1"/>
          <p:nvPr/>
        </p:nvSpPr>
        <p:spPr>
          <a:xfrm>
            <a:off x="6852874" y="6822222"/>
            <a:ext cx="495300" cy="307777"/>
          </a:xfrm>
          <a:prstGeom prst="rect">
            <a:avLst/>
          </a:prstGeom>
          <a:noFill/>
        </p:spPr>
        <p:txBody>
          <a:bodyPr wrap="square" rtlCol="0" anchor="ctr">
            <a:spAutoFit/>
          </a:bodyPr>
          <a:lstStyle/>
          <a:p>
            <a:pPr algn="ctr"/>
            <a:r>
              <a:rPr lang="en-US" sz="1400" b="1"/>
              <a:t>02</a:t>
            </a:r>
          </a:p>
        </p:txBody>
      </p:sp>
      <p:sp>
        <p:nvSpPr>
          <p:cNvPr id="27" name="TextBox 26">
            <a:extLst>
              <a:ext uri="{FF2B5EF4-FFF2-40B4-BE49-F238E27FC236}">
                <a16:creationId xmlns:a16="http://schemas.microsoft.com/office/drawing/2014/main" id="{034FF430-F4B9-47ED-A755-3AB004CB4211}"/>
              </a:ext>
            </a:extLst>
          </p:cNvPr>
          <p:cNvSpPr txBox="1"/>
          <p:nvPr/>
        </p:nvSpPr>
        <p:spPr>
          <a:xfrm>
            <a:off x="2650144" y="7129999"/>
            <a:ext cx="4075584" cy="369332"/>
          </a:xfrm>
          <a:prstGeom prst="rect">
            <a:avLst/>
          </a:prstGeom>
          <a:noFill/>
        </p:spPr>
        <p:txBody>
          <a:bodyPr wrap="square" rtlCol="0">
            <a:spAutoFit/>
          </a:bodyPr>
          <a:lstStyle/>
          <a:p>
            <a:pPr algn="r"/>
            <a:r>
              <a:rPr lang="en-US"/>
              <a:t>Donec vitae dolor sed urna laoreet</a:t>
            </a:r>
          </a:p>
        </p:txBody>
      </p:sp>
      <p:sp>
        <p:nvSpPr>
          <p:cNvPr id="28" name="TextBox 27">
            <a:extLst>
              <a:ext uri="{FF2B5EF4-FFF2-40B4-BE49-F238E27FC236}">
                <a16:creationId xmlns:a16="http://schemas.microsoft.com/office/drawing/2014/main" id="{4847DEFB-D976-4B37-9B61-F2AA41112905}"/>
              </a:ext>
            </a:extLst>
          </p:cNvPr>
          <p:cNvSpPr txBox="1"/>
          <p:nvPr/>
        </p:nvSpPr>
        <p:spPr>
          <a:xfrm>
            <a:off x="2257943" y="8566018"/>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9" name="Straight Connector 28">
            <a:extLst>
              <a:ext uri="{FF2B5EF4-FFF2-40B4-BE49-F238E27FC236}">
                <a16:creationId xmlns:a16="http://schemas.microsoft.com/office/drawing/2014/main" id="{FD7320B4-D029-4780-9E0E-E78D8DB45A27}"/>
              </a:ext>
            </a:extLst>
          </p:cNvPr>
          <p:cNvCxnSpPr>
            <a:cxnSpLocks/>
          </p:cNvCxnSpPr>
          <p:nvPr/>
        </p:nvCxnSpPr>
        <p:spPr>
          <a:xfrm>
            <a:off x="2512987" y="930468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09B5B06F-DC14-4DAC-B851-BC039A277E95}"/>
              </a:ext>
            </a:extLst>
          </p:cNvPr>
          <p:cNvSpPr txBox="1"/>
          <p:nvPr/>
        </p:nvSpPr>
        <p:spPr>
          <a:xfrm>
            <a:off x="6852874" y="9150793"/>
            <a:ext cx="495300" cy="307777"/>
          </a:xfrm>
          <a:prstGeom prst="rect">
            <a:avLst/>
          </a:prstGeom>
          <a:noFill/>
        </p:spPr>
        <p:txBody>
          <a:bodyPr wrap="square" rtlCol="0" anchor="ctr">
            <a:spAutoFit/>
          </a:bodyPr>
          <a:lstStyle/>
          <a:p>
            <a:pPr algn="ctr"/>
            <a:r>
              <a:rPr lang="en-US" sz="1400" b="1"/>
              <a:t>03</a:t>
            </a:r>
          </a:p>
        </p:txBody>
      </p:sp>
      <p:sp>
        <p:nvSpPr>
          <p:cNvPr id="31" name="TextBox 30">
            <a:extLst>
              <a:ext uri="{FF2B5EF4-FFF2-40B4-BE49-F238E27FC236}">
                <a16:creationId xmlns:a16="http://schemas.microsoft.com/office/drawing/2014/main" id="{4FB09F33-6A68-4235-BBD7-23D4ECBDF8CC}"/>
              </a:ext>
            </a:extLst>
          </p:cNvPr>
          <p:cNvSpPr txBox="1"/>
          <p:nvPr/>
        </p:nvSpPr>
        <p:spPr>
          <a:xfrm>
            <a:off x="2650144" y="945857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68379903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14:presetBounceEnd="60000">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14:bounceEnd="60000">
                                          <p:cBhvr additive="base">
                                            <p:cTn id="7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14:presetBounceEnd="60000">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14:bounceEnd="60000">
                                          <p:cBhvr additive="base">
                                            <p:cTn id="75" dur="1500" fill="hold"/>
                                            <p:tgtEl>
                                              <p:spTgt spid="12"/>
                                            </p:tgtEl>
                                            <p:attrNameLst>
                                              <p:attrName>ppt_x</p:attrName>
                                            </p:attrNameLst>
                                          </p:cBhvr>
                                          <p:tavLst>
                                            <p:tav tm="0">
                                              <p:val>
                                                <p:strVal val="#ppt_x"/>
                                              </p:val>
                                            </p:tav>
                                            <p:tav tm="100000">
                                              <p:val>
                                                <p:strVal val="#ppt_x"/>
                                              </p:val>
                                            </p:tav>
                                          </p:tavLst>
                                        </p:anim>
                                        <p:anim calcmode="lin" valueType="num" p14:bounceEnd="60000">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14:presetBounceEnd="60000">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14:bounceEnd="60000">
                                          <p:cBhvr additive="base">
                                            <p:cTn id="79"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14:presetBounceEnd="60000">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14:bounceEnd="60000">
                                          <p:cBhvr additive="base">
                                            <p:cTn id="83"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1500" fill="hold"/>
                                            <p:tgtEl>
                                              <p:spTgt spid="8"/>
                                            </p:tgtEl>
                                            <p:attrNameLst>
                                              <p:attrName>ppt_x</p:attrName>
                                            </p:attrNameLst>
                                          </p:cBhvr>
                                          <p:tavLst>
                                            <p:tav tm="0">
                                              <p:val>
                                                <p:strVal val="#ppt_x"/>
                                              </p:val>
                                            </p:tav>
                                            <p:tav tm="100000">
                                              <p:val>
                                                <p:strVal val="#ppt_x"/>
                                              </p:val>
                                            </p:tav>
                                          </p:tavLst>
                                        </p:anim>
                                        <p:anim calcmode="lin" valueType="num">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cBhvr additive="base">
                                            <p:cTn id="75" dur="1500" fill="hold"/>
                                            <p:tgtEl>
                                              <p:spTgt spid="12"/>
                                            </p:tgtEl>
                                            <p:attrNameLst>
                                              <p:attrName>ppt_x</p:attrName>
                                            </p:attrNameLst>
                                          </p:cBhvr>
                                          <p:tavLst>
                                            <p:tav tm="0">
                                              <p:val>
                                                <p:strVal val="#ppt_x"/>
                                              </p:val>
                                            </p:tav>
                                            <p:tav tm="100000">
                                              <p:val>
                                                <p:strVal val="#ppt_x"/>
                                              </p:val>
                                            </p:tav>
                                          </p:tavLst>
                                        </p:anim>
                                        <p:anim calcmode="lin" valueType="num">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1500" fill="hold"/>
                                            <p:tgtEl>
                                              <p:spTgt spid="9"/>
                                            </p:tgtEl>
                                            <p:attrNameLst>
                                              <p:attrName>ppt_x</p:attrName>
                                            </p:attrNameLst>
                                          </p:cBhvr>
                                          <p:tavLst>
                                            <p:tav tm="0">
                                              <p:val>
                                                <p:strVal val="#ppt_x"/>
                                              </p:val>
                                            </p:tav>
                                            <p:tav tm="100000">
                                              <p:val>
                                                <p:strVal val="#ppt_x"/>
                                              </p:val>
                                            </p:tav>
                                          </p:tavLst>
                                        </p:anim>
                                        <p:anim calcmode="lin" valueType="num">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cBhvr additive="base">
                                            <p:cTn id="83" dur="1500" fill="hold"/>
                                            <p:tgtEl>
                                              <p:spTgt spid="11"/>
                                            </p:tgtEl>
                                            <p:attrNameLst>
                                              <p:attrName>ppt_x</p:attrName>
                                            </p:attrNameLst>
                                          </p:cBhvr>
                                          <p:tavLst>
                                            <p:tav tm="0">
                                              <p:val>
                                                <p:strVal val="#ppt_x"/>
                                              </p:val>
                                            </p:tav>
                                            <p:tav tm="100000">
                                              <p:val>
                                                <p:strVal val="#ppt_x"/>
                                              </p:val>
                                            </p:tav>
                                          </p:tavLst>
                                        </p:anim>
                                        <p:anim calcmode="lin" valueType="num">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V.2.1</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Sep 05,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9910495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7" name="Group 136">
            <a:extLst>
              <a:ext uri="{FF2B5EF4-FFF2-40B4-BE49-F238E27FC236}">
                <a16:creationId xmlns:a16="http://schemas.microsoft.com/office/drawing/2014/main" id="{3E4414D0-F7FB-4D51-9F95-F27EDB270F15}"/>
              </a:ext>
            </a:extLst>
          </p:cNvPr>
          <p:cNvGrpSpPr/>
          <p:nvPr/>
        </p:nvGrpSpPr>
        <p:grpSpPr>
          <a:xfrm>
            <a:off x="9526588" y="4042851"/>
            <a:ext cx="12652375" cy="7610475"/>
            <a:chOff x="5868988" y="4160838"/>
            <a:chExt cx="12652375" cy="7610475"/>
          </a:xfrm>
        </p:grpSpPr>
        <p:sp>
          <p:nvSpPr>
            <p:cNvPr id="6" name="Freeform 5">
              <a:extLst>
                <a:ext uri="{FF2B5EF4-FFF2-40B4-BE49-F238E27FC236}">
                  <a16:creationId xmlns:a16="http://schemas.microsoft.com/office/drawing/2014/main" id="{BC535A71-3851-44DC-9D49-AB9E011E8ABB}"/>
                </a:ext>
              </a:extLst>
            </p:cNvPr>
            <p:cNvSpPr>
              <a:spLocks/>
            </p:cNvSpPr>
            <p:nvPr/>
          </p:nvSpPr>
          <p:spPr bwMode="auto">
            <a:xfrm>
              <a:off x="6045200" y="4662488"/>
              <a:ext cx="12301538" cy="710882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CECEFC92-2A50-48BA-9CF9-D0E2E38CCB63}"/>
                </a:ext>
              </a:extLst>
            </p:cNvPr>
            <p:cNvSpPr>
              <a:spLocks/>
            </p:cNvSpPr>
            <p:nvPr/>
          </p:nvSpPr>
          <p:spPr bwMode="auto">
            <a:xfrm>
              <a:off x="5868988" y="4160838"/>
              <a:ext cx="12652375" cy="7308850"/>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29F837AE-8F2F-4E77-9B37-82F91D69BA01}"/>
                </a:ext>
              </a:extLst>
            </p:cNvPr>
            <p:cNvSpPr>
              <a:spLocks/>
            </p:cNvSpPr>
            <p:nvPr/>
          </p:nvSpPr>
          <p:spPr bwMode="auto">
            <a:xfrm>
              <a:off x="8005763" y="5392738"/>
              <a:ext cx="8380413" cy="4843463"/>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9" name="Group 148">
            <a:extLst>
              <a:ext uri="{FF2B5EF4-FFF2-40B4-BE49-F238E27FC236}">
                <a16:creationId xmlns:a16="http://schemas.microsoft.com/office/drawing/2014/main" id="{4F1D0D36-9B0D-4231-B813-6F5E80642577}"/>
              </a:ext>
            </a:extLst>
          </p:cNvPr>
          <p:cNvGrpSpPr/>
          <p:nvPr/>
        </p:nvGrpSpPr>
        <p:grpSpPr>
          <a:xfrm>
            <a:off x="12488863" y="4365114"/>
            <a:ext cx="6751638" cy="5302250"/>
            <a:chOff x="8831263" y="4483101"/>
            <a:chExt cx="6751638" cy="5302250"/>
          </a:xfrm>
        </p:grpSpPr>
        <p:sp>
          <p:nvSpPr>
            <p:cNvPr id="9" name="Rectangle 8">
              <a:extLst>
                <a:ext uri="{FF2B5EF4-FFF2-40B4-BE49-F238E27FC236}">
                  <a16:creationId xmlns:a16="http://schemas.microsoft.com/office/drawing/2014/main" id="{9242F9AD-E387-4222-92FA-32825B8547F3}"/>
                </a:ext>
              </a:extLst>
            </p:cNvPr>
            <p:cNvSpPr>
              <a:spLocks noChangeArrowheads="1"/>
            </p:cNvSpPr>
            <p:nvPr/>
          </p:nvSpPr>
          <p:spPr bwMode="auto">
            <a:xfrm>
              <a:off x="9123363" y="78105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2AAB330F-0EC5-48FF-B0F5-B76C30815C46}"/>
                </a:ext>
              </a:extLst>
            </p:cNvPr>
            <p:cNvSpPr>
              <a:spLocks/>
            </p:cNvSpPr>
            <p:nvPr/>
          </p:nvSpPr>
          <p:spPr bwMode="auto">
            <a:xfrm>
              <a:off x="9123363" y="78105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8091FD2-AA53-4CBF-8192-3558A95D0B3F}"/>
                </a:ext>
              </a:extLst>
            </p:cNvPr>
            <p:cNvSpPr>
              <a:spLocks/>
            </p:cNvSpPr>
            <p:nvPr/>
          </p:nvSpPr>
          <p:spPr bwMode="auto">
            <a:xfrm>
              <a:off x="8831263" y="5426076"/>
              <a:ext cx="6657975" cy="3844925"/>
            </a:xfrm>
            <a:custGeom>
              <a:avLst/>
              <a:gdLst>
                <a:gd name="T0" fmla="*/ 0 w 4194"/>
                <a:gd name="T1" fmla="*/ 1455 h 2422"/>
                <a:gd name="T2" fmla="*/ 2516 w 4194"/>
                <a:gd name="T3" fmla="*/ 0 h 2422"/>
                <a:gd name="T4" fmla="*/ 4194 w 4194"/>
                <a:gd name="T5" fmla="*/ 969 h 2422"/>
                <a:gd name="T6" fmla="*/ 1678 w 4194"/>
                <a:gd name="T7" fmla="*/ 2422 h 2422"/>
                <a:gd name="T8" fmla="*/ 0 w 4194"/>
                <a:gd name="T9" fmla="*/ 1455 h 2422"/>
              </a:gdLst>
              <a:ahLst/>
              <a:cxnLst>
                <a:cxn ang="0">
                  <a:pos x="T0" y="T1"/>
                </a:cxn>
                <a:cxn ang="0">
                  <a:pos x="T2" y="T3"/>
                </a:cxn>
                <a:cxn ang="0">
                  <a:pos x="T4" y="T5"/>
                </a:cxn>
                <a:cxn ang="0">
                  <a:pos x="T6" y="T7"/>
                </a:cxn>
                <a:cxn ang="0">
                  <a:pos x="T8" y="T9"/>
                </a:cxn>
              </a:cxnLst>
              <a:rect l="0" t="0" r="r" b="b"/>
              <a:pathLst>
                <a:path w="4194" h="2422">
                  <a:moveTo>
                    <a:pt x="0" y="1455"/>
                  </a:moveTo>
                  <a:lnTo>
                    <a:pt x="2516" y="0"/>
                  </a:lnTo>
                  <a:lnTo>
                    <a:pt x="4194" y="969"/>
                  </a:lnTo>
                  <a:lnTo>
                    <a:pt x="1678" y="2422"/>
                  </a:lnTo>
                  <a:lnTo>
                    <a:pt x="0" y="1455"/>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8D7EC53D-BCC7-4853-ACB6-16C77E365BD5}"/>
                </a:ext>
              </a:extLst>
            </p:cNvPr>
            <p:cNvSpPr>
              <a:spLocks/>
            </p:cNvSpPr>
            <p:nvPr/>
          </p:nvSpPr>
          <p:spPr bwMode="auto">
            <a:xfrm>
              <a:off x="11495088" y="6964363"/>
              <a:ext cx="4087813" cy="2820988"/>
            </a:xfrm>
            <a:custGeom>
              <a:avLst/>
              <a:gdLst>
                <a:gd name="T0" fmla="*/ 0 w 1481"/>
                <a:gd name="T1" fmla="*/ 835 h 1021"/>
                <a:gd name="T2" fmla="*/ 0 w 1481"/>
                <a:gd name="T3" fmla="*/ 1021 h 1021"/>
                <a:gd name="T4" fmla="*/ 1447 w 1481"/>
                <a:gd name="T5" fmla="*/ 186 h 1021"/>
                <a:gd name="T6" fmla="*/ 1447 w 1481"/>
                <a:gd name="T7" fmla="*/ 0 h 1021"/>
                <a:gd name="T8" fmla="*/ 0 w 1481"/>
                <a:gd name="T9" fmla="*/ 835 h 1021"/>
              </a:gdLst>
              <a:ahLst/>
              <a:cxnLst>
                <a:cxn ang="0">
                  <a:pos x="T0" y="T1"/>
                </a:cxn>
                <a:cxn ang="0">
                  <a:pos x="T2" y="T3"/>
                </a:cxn>
                <a:cxn ang="0">
                  <a:pos x="T4" y="T5"/>
                </a:cxn>
                <a:cxn ang="0">
                  <a:pos x="T6" y="T7"/>
                </a:cxn>
                <a:cxn ang="0">
                  <a:pos x="T8" y="T9"/>
                </a:cxn>
              </a:cxnLst>
              <a:rect l="0" t="0" r="r" b="b"/>
              <a:pathLst>
                <a:path w="1481" h="1021">
                  <a:moveTo>
                    <a:pt x="0" y="835"/>
                  </a:moveTo>
                  <a:cubicBezTo>
                    <a:pt x="34" y="897"/>
                    <a:pt x="34" y="959"/>
                    <a:pt x="0" y="1021"/>
                  </a:cubicBezTo>
                  <a:cubicBezTo>
                    <a:pt x="1447" y="186"/>
                    <a:pt x="1447" y="186"/>
                    <a:pt x="1447" y="186"/>
                  </a:cubicBezTo>
                  <a:cubicBezTo>
                    <a:pt x="1481" y="124"/>
                    <a:pt x="1481" y="62"/>
                    <a:pt x="1447" y="0"/>
                  </a:cubicBezTo>
                  <a:lnTo>
                    <a:pt x="0" y="835"/>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86DDD017-535A-4531-A496-050984E20659}"/>
                </a:ext>
              </a:extLst>
            </p:cNvPr>
            <p:cNvSpPr>
              <a:spLocks/>
            </p:cNvSpPr>
            <p:nvPr/>
          </p:nvSpPr>
          <p:spPr bwMode="auto">
            <a:xfrm>
              <a:off x="8831263" y="7732713"/>
              <a:ext cx="2757488" cy="2052638"/>
            </a:xfrm>
            <a:custGeom>
              <a:avLst/>
              <a:gdLst>
                <a:gd name="T0" fmla="*/ 965 w 999"/>
                <a:gd name="T1" fmla="*/ 743 h 743"/>
                <a:gd name="T2" fmla="*/ 0 w 999"/>
                <a:gd name="T3" fmla="*/ 186 h 743"/>
                <a:gd name="T4" fmla="*/ 0 w 999"/>
                <a:gd name="T5" fmla="*/ 174 h 743"/>
                <a:gd name="T6" fmla="*/ 15 w 999"/>
                <a:gd name="T7" fmla="*/ 183 h 743"/>
                <a:gd name="T8" fmla="*/ 957 w 999"/>
                <a:gd name="T9" fmla="*/ 729 h 743"/>
                <a:gd name="T10" fmla="*/ 955 w 999"/>
                <a:gd name="T11" fmla="*/ 565 h 743"/>
                <a:gd name="T12" fmla="*/ 15 w 999"/>
                <a:gd name="T13" fmla="*/ 21 h 743"/>
                <a:gd name="T14" fmla="*/ 15 w 999"/>
                <a:gd name="T15" fmla="*/ 21 h 743"/>
                <a:gd name="T16" fmla="*/ 0 w 999"/>
                <a:gd name="T17" fmla="*/ 13 h 743"/>
                <a:gd name="T18" fmla="*/ 0 w 999"/>
                <a:gd name="T19" fmla="*/ 0 h 743"/>
                <a:gd name="T20" fmla="*/ 965 w 999"/>
                <a:gd name="T21" fmla="*/ 557 h 743"/>
                <a:gd name="T22" fmla="*/ 965 w 999"/>
                <a:gd name="T23" fmla="*/ 74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9" h="743">
                  <a:moveTo>
                    <a:pt x="965" y="743"/>
                  </a:moveTo>
                  <a:cubicBezTo>
                    <a:pt x="0" y="186"/>
                    <a:pt x="0" y="186"/>
                    <a:pt x="0" y="186"/>
                  </a:cubicBezTo>
                  <a:cubicBezTo>
                    <a:pt x="0" y="174"/>
                    <a:pt x="0" y="174"/>
                    <a:pt x="0" y="174"/>
                  </a:cubicBezTo>
                  <a:cubicBezTo>
                    <a:pt x="15" y="183"/>
                    <a:pt x="15" y="183"/>
                    <a:pt x="15" y="183"/>
                  </a:cubicBezTo>
                  <a:cubicBezTo>
                    <a:pt x="957" y="729"/>
                    <a:pt x="957" y="729"/>
                    <a:pt x="957" y="729"/>
                  </a:cubicBezTo>
                  <a:cubicBezTo>
                    <a:pt x="981" y="685"/>
                    <a:pt x="984" y="626"/>
                    <a:pt x="955" y="565"/>
                  </a:cubicBezTo>
                  <a:cubicBezTo>
                    <a:pt x="15" y="21"/>
                    <a:pt x="15" y="21"/>
                    <a:pt x="15" y="21"/>
                  </a:cubicBezTo>
                  <a:cubicBezTo>
                    <a:pt x="15" y="21"/>
                    <a:pt x="15" y="21"/>
                    <a:pt x="15" y="21"/>
                  </a:cubicBezTo>
                  <a:cubicBezTo>
                    <a:pt x="0" y="13"/>
                    <a:pt x="0" y="13"/>
                    <a:pt x="0" y="13"/>
                  </a:cubicBezTo>
                  <a:cubicBezTo>
                    <a:pt x="0" y="0"/>
                    <a:pt x="0" y="0"/>
                    <a:pt x="0" y="0"/>
                  </a:cubicBezTo>
                  <a:cubicBezTo>
                    <a:pt x="965" y="557"/>
                    <a:pt x="965" y="557"/>
                    <a:pt x="965" y="557"/>
                  </a:cubicBezTo>
                  <a:cubicBezTo>
                    <a:pt x="999" y="619"/>
                    <a:pt x="999" y="681"/>
                    <a:pt x="965" y="743"/>
                  </a:cubicBezTo>
                  <a:close/>
                </a:path>
              </a:pathLst>
            </a:custGeom>
            <a:solidFill>
              <a:srgbClr val="D3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5751C071-0D2E-466C-8F83-A3397D7043A5}"/>
                </a:ext>
              </a:extLst>
            </p:cNvPr>
            <p:cNvSpPr>
              <a:spLocks/>
            </p:cNvSpPr>
            <p:nvPr/>
          </p:nvSpPr>
          <p:spPr bwMode="auto">
            <a:xfrm>
              <a:off x="8872538" y="7789863"/>
              <a:ext cx="2652713" cy="1955800"/>
            </a:xfrm>
            <a:custGeom>
              <a:avLst/>
              <a:gdLst>
                <a:gd name="T0" fmla="*/ 961 w 961"/>
                <a:gd name="T1" fmla="*/ 642 h 708"/>
                <a:gd name="T2" fmla="*/ 956 w 961"/>
                <a:gd name="T3" fmla="*/ 673 h 708"/>
                <a:gd name="T4" fmla="*/ 952 w 961"/>
                <a:gd name="T5" fmla="*/ 685 h 708"/>
                <a:gd name="T6" fmla="*/ 942 w 961"/>
                <a:gd name="T7" fmla="*/ 708 h 708"/>
                <a:gd name="T8" fmla="*/ 0 w 961"/>
                <a:gd name="T9" fmla="*/ 162 h 708"/>
                <a:gd name="T10" fmla="*/ 0 w 961"/>
                <a:gd name="T11" fmla="*/ 0 h 708"/>
                <a:gd name="T12" fmla="*/ 940 w 961"/>
                <a:gd name="T13" fmla="*/ 544 h 708"/>
                <a:gd name="T14" fmla="*/ 952 w 961"/>
                <a:gd name="T15" fmla="*/ 575 h 708"/>
                <a:gd name="T16" fmla="*/ 957 w 961"/>
                <a:gd name="T17" fmla="*/ 592 h 708"/>
                <a:gd name="T18" fmla="*/ 961 w 961"/>
                <a:gd name="T19" fmla="*/ 628 h 708"/>
                <a:gd name="T20" fmla="*/ 961 w 961"/>
                <a:gd name="T21" fmla="*/ 64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708">
                  <a:moveTo>
                    <a:pt x="961" y="642"/>
                  </a:moveTo>
                  <a:cubicBezTo>
                    <a:pt x="960" y="653"/>
                    <a:pt x="959" y="663"/>
                    <a:pt x="956" y="673"/>
                  </a:cubicBezTo>
                  <a:cubicBezTo>
                    <a:pt x="955" y="677"/>
                    <a:pt x="954" y="681"/>
                    <a:pt x="952" y="685"/>
                  </a:cubicBezTo>
                  <a:cubicBezTo>
                    <a:pt x="950" y="693"/>
                    <a:pt x="946" y="701"/>
                    <a:pt x="942" y="708"/>
                  </a:cubicBezTo>
                  <a:cubicBezTo>
                    <a:pt x="0" y="162"/>
                    <a:pt x="0" y="162"/>
                    <a:pt x="0" y="162"/>
                  </a:cubicBezTo>
                  <a:cubicBezTo>
                    <a:pt x="0" y="0"/>
                    <a:pt x="0" y="0"/>
                    <a:pt x="0" y="0"/>
                  </a:cubicBezTo>
                  <a:cubicBezTo>
                    <a:pt x="940" y="544"/>
                    <a:pt x="940" y="544"/>
                    <a:pt x="940" y="544"/>
                  </a:cubicBezTo>
                  <a:cubicBezTo>
                    <a:pt x="945" y="554"/>
                    <a:pt x="949" y="565"/>
                    <a:pt x="952" y="575"/>
                  </a:cubicBezTo>
                  <a:cubicBezTo>
                    <a:pt x="954" y="581"/>
                    <a:pt x="956" y="586"/>
                    <a:pt x="957" y="592"/>
                  </a:cubicBezTo>
                  <a:cubicBezTo>
                    <a:pt x="959" y="604"/>
                    <a:pt x="961" y="616"/>
                    <a:pt x="961" y="628"/>
                  </a:cubicBezTo>
                  <a:cubicBezTo>
                    <a:pt x="961" y="633"/>
                    <a:pt x="961" y="637"/>
                    <a:pt x="961" y="642"/>
                  </a:cubicBez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07B2266E-40BA-4A92-BEEE-C28B1B846EBA}"/>
                </a:ext>
              </a:extLst>
            </p:cNvPr>
            <p:cNvSpPr>
              <a:spLocks/>
            </p:cNvSpPr>
            <p:nvPr/>
          </p:nvSpPr>
          <p:spPr bwMode="auto">
            <a:xfrm>
              <a:off x="8872538" y="7859713"/>
              <a:ext cx="2641600" cy="1566863"/>
            </a:xfrm>
            <a:custGeom>
              <a:avLst/>
              <a:gdLst>
                <a:gd name="T0" fmla="*/ 957 w 957"/>
                <a:gd name="T1" fmla="*/ 567 h 567"/>
                <a:gd name="T2" fmla="*/ 0 w 957"/>
                <a:gd name="T3" fmla="*/ 15 h 567"/>
                <a:gd name="T4" fmla="*/ 0 w 957"/>
                <a:gd name="T5" fmla="*/ 0 h 567"/>
                <a:gd name="T6" fmla="*/ 952 w 957"/>
                <a:gd name="T7" fmla="*/ 550 h 567"/>
                <a:gd name="T8" fmla="*/ 957 w 957"/>
                <a:gd name="T9" fmla="*/ 567 h 567"/>
              </a:gdLst>
              <a:ahLst/>
              <a:cxnLst>
                <a:cxn ang="0">
                  <a:pos x="T0" y="T1"/>
                </a:cxn>
                <a:cxn ang="0">
                  <a:pos x="T2" y="T3"/>
                </a:cxn>
                <a:cxn ang="0">
                  <a:pos x="T4" y="T5"/>
                </a:cxn>
                <a:cxn ang="0">
                  <a:pos x="T6" y="T7"/>
                </a:cxn>
                <a:cxn ang="0">
                  <a:pos x="T8" y="T9"/>
                </a:cxn>
              </a:cxnLst>
              <a:rect l="0" t="0" r="r" b="b"/>
              <a:pathLst>
                <a:path w="957" h="567">
                  <a:moveTo>
                    <a:pt x="957" y="567"/>
                  </a:moveTo>
                  <a:cubicBezTo>
                    <a:pt x="0" y="15"/>
                    <a:pt x="0" y="15"/>
                    <a:pt x="0" y="15"/>
                  </a:cubicBezTo>
                  <a:cubicBezTo>
                    <a:pt x="0" y="0"/>
                    <a:pt x="0" y="0"/>
                    <a:pt x="0" y="0"/>
                  </a:cubicBezTo>
                  <a:cubicBezTo>
                    <a:pt x="952" y="550"/>
                    <a:pt x="952" y="550"/>
                    <a:pt x="952" y="550"/>
                  </a:cubicBezTo>
                  <a:cubicBezTo>
                    <a:pt x="954" y="556"/>
                    <a:pt x="956" y="561"/>
                    <a:pt x="957" y="567"/>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2ABA8B66-AFC8-4B58-B4D9-11F6F9923CC2}"/>
                </a:ext>
              </a:extLst>
            </p:cNvPr>
            <p:cNvSpPr>
              <a:spLocks/>
            </p:cNvSpPr>
            <p:nvPr/>
          </p:nvSpPr>
          <p:spPr bwMode="auto">
            <a:xfrm>
              <a:off x="8872538" y="7991476"/>
              <a:ext cx="2652713" cy="1573213"/>
            </a:xfrm>
            <a:custGeom>
              <a:avLst/>
              <a:gdLst>
                <a:gd name="T0" fmla="*/ 961 w 961"/>
                <a:gd name="T1" fmla="*/ 569 h 569"/>
                <a:gd name="T2" fmla="*/ 0 w 961"/>
                <a:gd name="T3" fmla="*/ 15 h 569"/>
                <a:gd name="T4" fmla="*/ 0 w 961"/>
                <a:gd name="T5" fmla="*/ 0 h 569"/>
                <a:gd name="T6" fmla="*/ 961 w 961"/>
                <a:gd name="T7" fmla="*/ 555 h 569"/>
                <a:gd name="T8" fmla="*/ 961 w 961"/>
                <a:gd name="T9" fmla="*/ 569 h 569"/>
              </a:gdLst>
              <a:ahLst/>
              <a:cxnLst>
                <a:cxn ang="0">
                  <a:pos x="T0" y="T1"/>
                </a:cxn>
                <a:cxn ang="0">
                  <a:pos x="T2" y="T3"/>
                </a:cxn>
                <a:cxn ang="0">
                  <a:pos x="T4" y="T5"/>
                </a:cxn>
                <a:cxn ang="0">
                  <a:pos x="T6" y="T7"/>
                </a:cxn>
                <a:cxn ang="0">
                  <a:pos x="T8" y="T9"/>
                </a:cxn>
              </a:cxnLst>
              <a:rect l="0" t="0" r="r" b="b"/>
              <a:pathLst>
                <a:path w="961" h="569">
                  <a:moveTo>
                    <a:pt x="961" y="569"/>
                  </a:moveTo>
                  <a:cubicBezTo>
                    <a:pt x="0" y="15"/>
                    <a:pt x="0" y="15"/>
                    <a:pt x="0" y="15"/>
                  </a:cubicBezTo>
                  <a:cubicBezTo>
                    <a:pt x="0" y="0"/>
                    <a:pt x="0" y="0"/>
                    <a:pt x="0" y="0"/>
                  </a:cubicBezTo>
                  <a:cubicBezTo>
                    <a:pt x="961" y="555"/>
                    <a:pt x="961" y="555"/>
                    <a:pt x="961" y="555"/>
                  </a:cubicBezTo>
                  <a:cubicBezTo>
                    <a:pt x="961" y="560"/>
                    <a:pt x="961" y="564"/>
                    <a:pt x="961" y="569"/>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C28327CA-71B1-4897-873E-9D09B9AA2DAF}"/>
                </a:ext>
              </a:extLst>
            </p:cNvPr>
            <p:cNvSpPr>
              <a:spLocks/>
            </p:cNvSpPr>
            <p:nvPr/>
          </p:nvSpPr>
          <p:spPr bwMode="auto">
            <a:xfrm>
              <a:off x="8872538" y="8124826"/>
              <a:ext cx="2638425" cy="1557338"/>
            </a:xfrm>
            <a:custGeom>
              <a:avLst/>
              <a:gdLst>
                <a:gd name="T0" fmla="*/ 956 w 956"/>
                <a:gd name="T1" fmla="*/ 552 h 564"/>
                <a:gd name="T2" fmla="*/ 952 w 956"/>
                <a:gd name="T3" fmla="*/ 564 h 564"/>
                <a:gd name="T4" fmla="*/ 0 w 956"/>
                <a:gd name="T5" fmla="*/ 15 h 564"/>
                <a:gd name="T6" fmla="*/ 0 w 956"/>
                <a:gd name="T7" fmla="*/ 0 h 564"/>
                <a:gd name="T8" fmla="*/ 956 w 956"/>
                <a:gd name="T9" fmla="*/ 552 h 564"/>
              </a:gdLst>
              <a:ahLst/>
              <a:cxnLst>
                <a:cxn ang="0">
                  <a:pos x="T0" y="T1"/>
                </a:cxn>
                <a:cxn ang="0">
                  <a:pos x="T2" y="T3"/>
                </a:cxn>
                <a:cxn ang="0">
                  <a:pos x="T4" y="T5"/>
                </a:cxn>
                <a:cxn ang="0">
                  <a:pos x="T6" y="T7"/>
                </a:cxn>
                <a:cxn ang="0">
                  <a:pos x="T8" y="T9"/>
                </a:cxn>
              </a:cxnLst>
              <a:rect l="0" t="0" r="r" b="b"/>
              <a:pathLst>
                <a:path w="956" h="564">
                  <a:moveTo>
                    <a:pt x="956" y="552"/>
                  </a:moveTo>
                  <a:cubicBezTo>
                    <a:pt x="955" y="556"/>
                    <a:pt x="954" y="560"/>
                    <a:pt x="952" y="564"/>
                  </a:cubicBezTo>
                  <a:cubicBezTo>
                    <a:pt x="0" y="15"/>
                    <a:pt x="0" y="15"/>
                    <a:pt x="0" y="15"/>
                  </a:cubicBezTo>
                  <a:cubicBezTo>
                    <a:pt x="0" y="0"/>
                    <a:pt x="0" y="0"/>
                    <a:pt x="0" y="0"/>
                  </a:cubicBezTo>
                  <a:lnTo>
                    <a:pt x="956" y="552"/>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2761E66B-99C8-4EFD-B81B-AB37E38DACB2}"/>
                </a:ext>
              </a:extLst>
            </p:cNvPr>
            <p:cNvSpPr>
              <a:spLocks/>
            </p:cNvSpPr>
            <p:nvPr/>
          </p:nvSpPr>
          <p:spPr bwMode="auto">
            <a:xfrm>
              <a:off x="8831263" y="8188326"/>
              <a:ext cx="2652713" cy="1557338"/>
            </a:xfrm>
            <a:custGeom>
              <a:avLst/>
              <a:gdLst>
                <a:gd name="T0" fmla="*/ 0 w 1671"/>
                <a:gd name="T1" fmla="*/ 16 h 981"/>
                <a:gd name="T2" fmla="*/ 26 w 1671"/>
                <a:gd name="T3" fmla="*/ 0 h 981"/>
                <a:gd name="T4" fmla="*/ 26 w 1671"/>
                <a:gd name="T5" fmla="*/ 19 h 981"/>
                <a:gd name="T6" fmla="*/ 1671 w 1671"/>
                <a:gd name="T7" fmla="*/ 969 h 981"/>
                <a:gd name="T8" fmla="*/ 1664 w 1671"/>
                <a:gd name="T9" fmla="*/ 981 h 981"/>
                <a:gd name="T10" fmla="*/ 0 w 1671"/>
                <a:gd name="T11" fmla="*/ 16 h 981"/>
              </a:gdLst>
              <a:ahLst/>
              <a:cxnLst>
                <a:cxn ang="0">
                  <a:pos x="T0" y="T1"/>
                </a:cxn>
                <a:cxn ang="0">
                  <a:pos x="T2" y="T3"/>
                </a:cxn>
                <a:cxn ang="0">
                  <a:pos x="T4" y="T5"/>
                </a:cxn>
                <a:cxn ang="0">
                  <a:pos x="T6" y="T7"/>
                </a:cxn>
                <a:cxn ang="0">
                  <a:pos x="T8" y="T9"/>
                </a:cxn>
                <a:cxn ang="0">
                  <a:pos x="T10" y="T11"/>
                </a:cxn>
              </a:cxnLst>
              <a:rect l="0" t="0" r="r" b="b"/>
              <a:pathLst>
                <a:path w="1671" h="981">
                  <a:moveTo>
                    <a:pt x="0" y="16"/>
                  </a:moveTo>
                  <a:lnTo>
                    <a:pt x="26" y="0"/>
                  </a:lnTo>
                  <a:lnTo>
                    <a:pt x="26" y="19"/>
                  </a:lnTo>
                  <a:lnTo>
                    <a:pt x="1671" y="969"/>
                  </a:lnTo>
                  <a:lnTo>
                    <a:pt x="1664" y="981"/>
                  </a:lnTo>
                  <a:lnTo>
                    <a:pt x="0" y="16"/>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F72F51CC-2E4A-4A74-9563-68C6802211A9}"/>
                </a:ext>
              </a:extLst>
            </p:cNvPr>
            <p:cNvSpPr>
              <a:spLocks/>
            </p:cNvSpPr>
            <p:nvPr/>
          </p:nvSpPr>
          <p:spPr bwMode="auto">
            <a:xfrm>
              <a:off x="11214100" y="6800851"/>
              <a:ext cx="4035425" cy="2332038"/>
            </a:xfrm>
            <a:custGeom>
              <a:avLst/>
              <a:gdLst>
                <a:gd name="T0" fmla="*/ 26 w 2542"/>
                <a:gd name="T1" fmla="*/ 1469 h 1469"/>
                <a:gd name="T2" fmla="*/ 2542 w 2542"/>
                <a:gd name="T3" fmla="*/ 16 h 1469"/>
                <a:gd name="T4" fmla="*/ 2516 w 2542"/>
                <a:gd name="T5" fmla="*/ 0 h 1469"/>
                <a:gd name="T6" fmla="*/ 0 w 2542"/>
                <a:gd name="T7" fmla="*/ 1455 h 1469"/>
                <a:gd name="T8" fmla="*/ 26 w 2542"/>
                <a:gd name="T9" fmla="*/ 1469 h 1469"/>
              </a:gdLst>
              <a:ahLst/>
              <a:cxnLst>
                <a:cxn ang="0">
                  <a:pos x="T0" y="T1"/>
                </a:cxn>
                <a:cxn ang="0">
                  <a:pos x="T2" y="T3"/>
                </a:cxn>
                <a:cxn ang="0">
                  <a:pos x="T4" y="T5"/>
                </a:cxn>
                <a:cxn ang="0">
                  <a:pos x="T6" y="T7"/>
                </a:cxn>
                <a:cxn ang="0">
                  <a:pos x="T8" y="T9"/>
                </a:cxn>
              </a:cxnLst>
              <a:rect l="0" t="0" r="r" b="b"/>
              <a:pathLst>
                <a:path w="2542" h="1469">
                  <a:moveTo>
                    <a:pt x="26" y="1469"/>
                  </a:moveTo>
                  <a:lnTo>
                    <a:pt x="2542" y="16"/>
                  </a:lnTo>
                  <a:lnTo>
                    <a:pt x="2516" y="0"/>
                  </a:lnTo>
                  <a:lnTo>
                    <a:pt x="0" y="1455"/>
                  </a:lnTo>
                  <a:lnTo>
                    <a:pt x="26" y="1469"/>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Rectangle 19">
              <a:extLst>
                <a:ext uri="{FF2B5EF4-FFF2-40B4-BE49-F238E27FC236}">
                  <a16:creationId xmlns:a16="http://schemas.microsoft.com/office/drawing/2014/main" id="{7DC52F17-2B9A-44DD-8ED0-A5463809F5B3}"/>
                </a:ext>
              </a:extLst>
            </p:cNvPr>
            <p:cNvSpPr>
              <a:spLocks noChangeArrowheads="1"/>
            </p:cNvSpPr>
            <p:nvPr/>
          </p:nvSpPr>
          <p:spPr bwMode="auto">
            <a:xfrm>
              <a:off x="9123363" y="44831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7708B616-359D-4575-A9A1-A5B69BD556EF}"/>
                </a:ext>
              </a:extLst>
            </p:cNvPr>
            <p:cNvSpPr>
              <a:spLocks/>
            </p:cNvSpPr>
            <p:nvPr/>
          </p:nvSpPr>
          <p:spPr bwMode="auto">
            <a:xfrm>
              <a:off x="9123363" y="44831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3" name="Group 142">
            <a:extLst>
              <a:ext uri="{FF2B5EF4-FFF2-40B4-BE49-F238E27FC236}">
                <a16:creationId xmlns:a16="http://schemas.microsoft.com/office/drawing/2014/main" id="{94E808B9-D0E9-44DF-A650-389E05978BD7}"/>
              </a:ext>
            </a:extLst>
          </p:cNvPr>
          <p:cNvGrpSpPr/>
          <p:nvPr/>
        </p:nvGrpSpPr>
        <p:grpSpPr>
          <a:xfrm>
            <a:off x="19191288" y="8332276"/>
            <a:ext cx="960437" cy="668338"/>
            <a:chOff x="15533688" y="8450263"/>
            <a:chExt cx="960437" cy="668338"/>
          </a:xfrm>
        </p:grpSpPr>
        <p:sp>
          <p:nvSpPr>
            <p:cNvPr id="98" name="Freeform 97">
              <a:extLst>
                <a:ext uri="{FF2B5EF4-FFF2-40B4-BE49-F238E27FC236}">
                  <a16:creationId xmlns:a16="http://schemas.microsoft.com/office/drawing/2014/main" id="{1507C602-95E9-46EE-B3CF-32D65C108C45}"/>
                </a:ext>
              </a:extLst>
            </p:cNvPr>
            <p:cNvSpPr>
              <a:spLocks/>
            </p:cNvSpPr>
            <p:nvPr/>
          </p:nvSpPr>
          <p:spPr bwMode="auto">
            <a:xfrm>
              <a:off x="15533688" y="8450263"/>
              <a:ext cx="481013" cy="668338"/>
            </a:xfrm>
            <a:custGeom>
              <a:avLst/>
              <a:gdLst>
                <a:gd name="T0" fmla="*/ 303 w 303"/>
                <a:gd name="T1" fmla="*/ 0 h 421"/>
                <a:gd name="T2" fmla="*/ 0 w 303"/>
                <a:gd name="T3" fmla="*/ 246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6"/>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3350366C-78E0-4D31-8687-F85F775B345C}"/>
                </a:ext>
              </a:extLst>
            </p:cNvPr>
            <p:cNvSpPr>
              <a:spLocks/>
            </p:cNvSpPr>
            <p:nvPr/>
          </p:nvSpPr>
          <p:spPr bwMode="auto">
            <a:xfrm>
              <a:off x="16014700" y="8450263"/>
              <a:ext cx="479425" cy="668338"/>
            </a:xfrm>
            <a:custGeom>
              <a:avLst/>
              <a:gdLst>
                <a:gd name="T0" fmla="*/ 302 w 302"/>
                <a:gd name="T1" fmla="*/ 246 h 421"/>
                <a:gd name="T2" fmla="*/ 0 w 302"/>
                <a:gd name="T3" fmla="*/ 0 h 421"/>
                <a:gd name="T4" fmla="*/ 0 w 302"/>
                <a:gd name="T5" fmla="*/ 421 h 421"/>
                <a:gd name="T6" fmla="*/ 302 w 302"/>
                <a:gd name="T7" fmla="*/ 246 h 421"/>
              </a:gdLst>
              <a:ahLst/>
              <a:cxnLst>
                <a:cxn ang="0">
                  <a:pos x="T0" y="T1"/>
                </a:cxn>
                <a:cxn ang="0">
                  <a:pos x="T2" y="T3"/>
                </a:cxn>
                <a:cxn ang="0">
                  <a:pos x="T4" y="T5"/>
                </a:cxn>
                <a:cxn ang="0">
                  <a:pos x="T6" y="T7"/>
                </a:cxn>
              </a:cxnLst>
              <a:rect l="0" t="0" r="r" b="b"/>
              <a:pathLst>
                <a:path w="302" h="421">
                  <a:moveTo>
                    <a:pt x="302" y="246"/>
                  </a:moveTo>
                  <a:lnTo>
                    <a:pt x="0" y="0"/>
                  </a:lnTo>
                  <a:lnTo>
                    <a:pt x="0" y="421"/>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8" name="Group 137">
            <a:extLst>
              <a:ext uri="{FF2B5EF4-FFF2-40B4-BE49-F238E27FC236}">
                <a16:creationId xmlns:a16="http://schemas.microsoft.com/office/drawing/2014/main" id="{B53D54A6-D262-4A27-AF6B-67C49EA6D02C}"/>
              </a:ext>
            </a:extLst>
          </p:cNvPr>
          <p:cNvGrpSpPr/>
          <p:nvPr/>
        </p:nvGrpSpPr>
        <p:grpSpPr>
          <a:xfrm>
            <a:off x="13874750" y="5235064"/>
            <a:ext cx="501650" cy="368300"/>
            <a:chOff x="10217150" y="5353051"/>
            <a:chExt cx="501650" cy="368300"/>
          </a:xfrm>
        </p:grpSpPr>
        <p:sp>
          <p:nvSpPr>
            <p:cNvPr id="100" name="Freeform 99">
              <a:extLst>
                <a:ext uri="{FF2B5EF4-FFF2-40B4-BE49-F238E27FC236}">
                  <a16:creationId xmlns:a16="http://schemas.microsoft.com/office/drawing/2014/main" id="{1771A5F1-419B-4366-86BF-9E0B07B0C7ED}"/>
                </a:ext>
              </a:extLst>
            </p:cNvPr>
            <p:cNvSpPr>
              <a:spLocks noEditPoints="1"/>
            </p:cNvSpPr>
            <p:nvPr/>
          </p:nvSpPr>
          <p:spPr bwMode="auto">
            <a:xfrm>
              <a:off x="10217150" y="5414963"/>
              <a:ext cx="501650" cy="306388"/>
            </a:xfrm>
            <a:custGeom>
              <a:avLst/>
              <a:gdLst>
                <a:gd name="T0" fmla="*/ 2 w 182"/>
                <a:gd name="T1" fmla="*/ 44 h 111"/>
                <a:gd name="T2" fmla="*/ 27 w 182"/>
                <a:gd name="T3" fmla="*/ 18 h 111"/>
                <a:gd name="T4" fmla="*/ 44 w 182"/>
                <a:gd name="T5" fmla="*/ 10 h 111"/>
                <a:gd name="T6" fmla="*/ 137 w 182"/>
                <a:gd name="T7" fmla="*/ 10 h 111"/>
                <a:gd name="T8" fmla="*/ 155 w 182"/>
                <a:gd name="T9" fmla="*/ 18 h 111"/>
                <a:gd name="T10" fmla="*/ 180 w 182"/>
                <a:gd name="T11" fmla="*/ 44 h 111"/>
                <a:gd name="T12" fmla="*/ 182 w 182"/>
                <a:gd name="T13" fmla="*/ 55 h 111"/>
                <a:gd name="T14" fmla="*/ 155 w 182"/>
                <a:gd name="T15" fmla="*/ 93 h 111"/>
                <a:gd name="T16" fmla="*/ 140 w 182"/>
                <a:gd name="T17" fmla="*/ 100 h 111"/>
                <a:gd name="T18" fmla="*/ 42 w 182"/>
                <a:gd name="T19" fmla="*/ 100 h 111"/>
                <a:gd name="T20" fmla="*/ 27 w 182"/>
                <a:gd name="T21" fmla="*/ 93 h 111"/>
                <a:gd name="T22" fmla="*/ 0 w 182"/>
                <a:gd name="T23" fmla="*/ 55 h 111"/>
                <a:gd name="T24" fmla="*/ 2 w 182"/>
                <a:gd name="T25" fmla="*/ 44 h 111"/>
                <a:gd name="T26" fmla="*/ 134 w 182"/>
                <a:gd name="T27" fmla="*/ 30 h 111"/>
                <a:gd name="T28" fmla="*/ 47 w 182"/>
                <a:gd name="T29" fmla="*/ 30 h 111"/>
                <a:gd name="T30" fmla="*/ 33 w 182"/>
                <a:gd name="T31" fmla="*/ 44 h 111"/>
                <a:gd name="T32" fmla="*/ 44 w 182"/>
                <a:gd name="T33" fmla="*/ 79 h 111"/>
                <a:gd name="T34" fmla="*/ 47 w 182"/>
                <a:gd name="T35" fmla="*/ 81 h 111"/>
                <a:gd name="T36" fmla="*/ 134 w 182"/>
                <a:gd name="T37" fmla="*/ 81 h 111"/>
                <a:gd name="T38" fmla="*/ 137 w 182"/>
                <a:gd name="T39" fmla="*/ 79 h 111"/>
                <a:gd name="T40" fmla="*/ 149 w 182"/>
                <a:gd name="T41" fmla="*/ 44 h 111"/>
                <a:gd name="T42" fmla="*/ 134 w 182"/>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 y="44"/>
                  </a:moveTo>
                  <a:cubicBezTo>
                    <a:pt x="5" y="35"/>
                    <a:pt x="14" y="26"/>
                    <a:pt x="27" y="18"/>
                  </a:cubicBezTo>
                  <a:cubicBezTo>
                    <a:pt x="32" y="15"/>
                    <a:pt x="38" y="12"/>
                    <a:pt x="44" y="10"/>
                  </a:cubicBezTo>
                  <a:cubicBezTo>
                    <a:pt x="73" y="0"/>
                    <a:pt x="109" y="0"/>
                    <a:pt x="137" y="10"/>
                  </a:cubicBezTo>
                  <a:cubicBezTo>
                    <a:pt x="144" y="12"/>
                    <a:pt x="150" y="15"/>
                    <a:pt x="155" y="18"/>
                  </a:cubicBezTo>
                  <a:cubicBezTo>
                    <a:pt x="168" y="26"/>
                    <a:pt x="176" y="35"/>
                    <a:pt x="180" y="44"/>
                  </a:cubicBezTo>
                  <a:cubicBezTo>
                    <a:pt x="181" y="48"/>
                    <a:pt x="182" y="52"/>
                    <a:pt x="182" y="55"/>
                  </a:cubicBezTo>
                  <a:cubicBezTo>
                    <a:pt x="182" y="69"/>
                    <a:pt x="173" y="82"/>
                    <a:pt x="155" y="93"/>
                  </a:cubicBezTo>
                  <a:cubicBezTo>
                    <a:pt x="151" y="95"/>
                    <a:pt x="145" y="98"/>
                    <a:pt x="140" y="100"/>
                  </a:cubicBezTo>
                  <a:cubicBezTo>
                    <a:pt x="110" y="111"/>
                    <a:pt x="72" y="111"/>
                    <a:pt x="42" y="100"/>
                  </a:cubicBezTo>
                  <a:cubicBezTo>
                    <a:pt x="37" y="98"/>
                    <a:pt x="31" y="95"/>
                    <a:pt x="27" y="93"/>
                  </a:cubicBezTo>
                  <a:cubicBezTo>
                    <a:pt x="9" y="82"/>
                    <a:pt x="0" y="69"/>
                    <a:pt x="0" y="55"/>
                  </a:cubicBezTo>
                  <a:cubicBezTo>
                    <a:pt x="0" y="52"/>
                    <a:pt x="1" y="48"/>
                    <a:pt x="2" y="44"/>
                  </a:cubicBezTo>
                  <a:close/>
                  <a:moveTo>
                    <a:pt x="134" y="30"/>
                  </a:moveTo>
                  <a:cubicBezTo>
                    <a:pt x="110" y="16"/>
                    <a:pt x="71" y="16"/>
                    <a:pt x="47" y="30"/>
                  </a:cubicBezTo>
                  <a:cubicBezTo>
                    <a:pt x="40" y="34"/>
                    <a:pt x="35" y="39"/>
                    <a:pt x="33" y="44"/>
                  </a:cubicBezTo>
                  <a:cubicBezTo>
                    <a:pt x="26" y="56"/>
                    <a:pt x="30" y="69"/>
                    <a:pt x="44" y="79"/>
                  </a:cubicBezTo>
                  <a:cubicBezTo>
                    <a:pt x="45" y="79"/>
                    <a:pt x="46" y="80"/>
                    <a:pt x="47" y="81"/>
                  </a:cubicBezTo>
                  <a:cubicBezTo>
                    <a:pt x="71" y="94"/>
                    <a:pt x="110" y="94"/>
                    <a:pt x="134" y="81"/>
                  </a:cubicBezTo>
                  <a:cubicBezTo>
                    <a:pt x="135" y="80"/>
                    <a:pt x="136" y="79"/>
                    <a:pt x="137" y="79"/>
                  </a:cubicBezTo>
                  <a:cubicBezTo>
                    <a:pt x="152" y="69"/>
                    <a:pt x="156" y="56"/>
                    <a:pt x="149" y="44"/>
                  </a:cubicBezTo>
                  <a:cubicBezTo>
                    <a:pt x="147"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8AD3DCA1-E879-4125-99AC-BB1C4CBBEA5A}"/>
                </a:ext>
              </a:extLst>
            </p:cNvPr>
            <p:cNvSpPr>
              <a:spLocks noEditPoints="1"/>
            </p:cNvSpPr>
            <p:nvPr/>
          </p:nvSpPr>
          <p:spPr bwMode="auto">
            <a:xfrm>
              <a:off x="10217150" y="5384801"/>
              <a:ext cx="501650" cy="306388"/>
            </a:xfrm>
            <a:custGeom>
              <a:avLst/>
              <a:gdLst>
                <a:gd name="T0" fmla="*/ 27 w 182"/>
                <a:gd name="T1" fmla="*/ 7 h 111"/>
                <a:gd name="T2" fmla="*/ 42 w 182"/>
                <a:gd name="T3" fmla="*/ 0 h 111"/>
                <a:gd name="T4" fmla="*/ 140 w 182"/>
                <a:gd name="T5" fmla="*/ 0 h 111"/>
                <a:gd name="T6" fmla="*/ 155 w 182"/>
                <a:gd name="T7" fmla="*/ 7 h 111"/>
                <a:gd name="T8" fmla="*/ 182 w 182"/>
                <a:gd name="T9" fmla="*/ 44 h 111"/>
                <a:gd name="T10" fmla="*/ 182 w 182"/>
                <a:gd name="T11" fmla="*/ 66 h 111"/>
                <a:gd name="T12" fmla="*/ 155 w 182"/>
                <a:gd name="T13" fmla="*/ 104 h 111"/>
                <a:gd name="T14" fmla="*/ 140 w 182"/>
                <a:gd name="T15" fmla="*/ 111 h 111"/>
                <a:gd name="T16" fmla="*/ 42 w 182"/>
                <a:gd name="T17" fmla="*/ 111 h 111"/>
                <a:gd name="T18" fmla="*/ 27 w 182"/>
                <a:gd name="T19" fmla="*/ 104 h 111"/>
                <a:gd name="T20" fmla="*/ 0 w 182"/>
                <a:gd name="T21" fmla="*/ 66 h 111"/>
                <a:gd name="T22" fmla="*/ 0 w 182"/>
                <a:gd name="T23" fmla="*/ 44 h 111"/>
                <a:gd name="T24" fmla="*/ 27 w 182"/>
                <a:gd name="T25" fmla="*/ 7 h 111"/>
                <a:gd name="T26" fmla="*/ 134 w 182"/>
                <a:gd name="T27" fmla="*/ 70 h 111"/>
                <a:gd name="T28" fmla="*/ 149 w 182"/>
                <a:gd name="T29" fmla="*/ 55 h 111"/>
                <a:gd name="T30" fmla="*/ 134 w 182"/>
                <a:gd name="T31" fmla="*/ 41 h 111"/>
                <a:gd name="T32" fmla="*/ 47 w 182"/>
                <a:gd name="T33" fmla="*/ 41 h 111"/>
                <a:gd name="T34" fmla="*/ 33 w 182"/>
                <a:gd name="T35" fmla="*/ 55 h 111"/>
                <a:gd name="T36" fmla="*/ 47 w 182"/>
                <a:gd name="T37" fmla="*/ 70 h 111"/>
                <a:gd name="T38" fmla="*/ 134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1" y="5"/>
                    <a:pt x="37" y="2"/>
                    <a:pt x="42" y="0"/>
                  </a:cubicBezTo>
                  <a:cubicBezTo>
                    <a:pt x="140" y="0"/>
                    <a:pt x="140" y="0"/>
                    <a:pt x="140" y="0"/>
                  </a:cubicBezTo>
                  <a:cubicBezTo>
                    <a:pt x="145" y="2"/>
                    <a:pt x="151" y="5"/>
                    <a:pt x="155" y="7"/>
                  </a:cubicBezTo>
                  <a:cubicBezTo>
                    <a:pt x="173" y="18"/>
                    <a:pt x="182" y="31"/>
                    <a:pt x="182" y="44"/>
                  </a:cubicBezTo>
                  <a:cubicBezTo>
                    <a:pt x="182" y="66"/>
                    <a:pt x="182" y="66"/>
                    <a:pt x="182" y="66"/>
                  </a:cubicBezTo>
                  <a:cubicBezTo>
                    <a:pt x="182" y="80"/>
                    <a:pt x="173" y="93"/>
                    <a:pt x="155" y="104"/>
                  </a:cubicBezTo>
                  <a:cubicBezTo>
                    <a:pt x="151" y="106"/>
                    <a:pt x="145" y="109"/>
                    <a:pt x="140" y="111"/>
                  </a:cubicBezTo>
                  <a:cubicBezTo>
                    <a:pt x="42" y="111"/>
                    <a:pt x="42" y="111"/>
                    <a:pt x="42" y="111"/>
                  </a:cubicBezTo>
                  <a:cubicBezTo>
                    <a:pt x="37" y="109"/>
                    <a:pt x="31" y="106"/>
                    <a:pt x="27" y="104"/>
                  </a:cubicBezTo>
                  <a:cubicBezTo>
                    <a:pt x="9" y="93"/>
                    <a:pt x="0" y="80"/>
                    <a:pt x="0" y="66"/>
                  </a:cubicBezTo>
                  <a:cubicBezTo>
                    <a:pt x="0" y="44"/>
                    <a:pt x="0" y="44"/>
                    <a:pt x="0" y="44"/>
                  </a:cubicBezTo>
                  <a:cubicBezTo>
                    <a:pt x="0" y="31"/>
                    <a:pt x="9" y="18"/>
                    <a:pt x="27" y="7"/>
                  </a:cubicBezTo>
                  <a:close/>
                  <a:moveTo>
                    <a:pt x="134" y="70"/>
                  </a:moveTo>
                  <a:cubicBezTo>
                    <a:pt x="142" y="65"/>
                    <a:pt x="147" y="61"/>
                    <a:pt x="149" y="55"/>
                  </a:cubicBezTo>
                  <a:cubicBezTo>
                    <a:pt x="147" y="50"/>
                    <a:pt x="142" y="45"/>
                    <a:pt x="134" y="41"/>
                  </a:cubicBezTo>
                  <a:cubicBezTo>
                    <a:pt x="110" y="27"/>
                    <a:pt x="71" y="27"/>
                    <a:pt x="47" y="41"/>
                  </a:cubicBezTo>
                  <a:cubicBezTo>
                    <a:pt x="40" y="45"/>
                    <a:pt x="35" y="50"/>
                    <a:pt x="33" y="55"/>
                  </a:cubicBezTo>
                  <a:cubicBezTo>
                    <a:pt x="35" y="61"/>
                    <a:pt x="40" y="65"/>
                    <a:pt x="47" y="70"/>
                  </a:cubicBezTo>
                  <a:cubicBezTo>
                    <a:pt x="71" y="83"/>
                    <a:pt x="110" y="83"/>
                    <a:pt x="134"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60EF761D-B0DF-4A04-AAA5-6993D8776752}"/>
                </a:ext>
              </a:extLst>
            </p:cNvPr>
            <p:cNvSpPr>
              <a:spLocks noEditPoints="1"/>
            </p:cNvSpPr>
            <p:nvPr/>
          </p:nvSpPr>
          <p:spPr bwMode="auto">
            <a:xfrm>
              <a:off x="10217150" y="5353051"/>
              <a:ext cx="501650" cy="304800"/>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3 h 110"/>
                <a:gd name="T14" fmla="*/ 137 w 182"/>
                <a:gd name="T15" fmla="*/ 101 h 110"/>
                <a:gd name="T16" fmla="*/ 44 w 182"/>
                <a:gd name="T17" fmla="*/ 101 h 110"/>
                <a:gd name="T18" fmla="*/ 27 w 182"/>
                <a:gd name="T19" fmla="*/ 93 h 110"/>
                <a:gd name="T20" fmla="*/ 2 w 182"/>
                <a:gd name="T21" fmla="*/ 66 h 110"/>
                <a:gd name="T22" fmla="*/ 0 w 182"/>
                <a:gd name="T23" fmla="*/ 55 h 110"/>
                <a:gd name="T24" fmla="*/ 27 w 182"/>
                <a:gd name="T25" fmla="*/ 18 h 110"/>
                <a:gd name="T26" fmla="*/ 33 w 182"/>
                <a:gd name="T27" fmla="*/ 66 h 110"/>
                <a:gd name="T28" fmla="*/ 47 w 182"/>
                <a:gd name="T29" fmla="*/ 81 h 110"/>
                <a:gd name="T30" fmla="*/ 134 w 182"/>
                <a:gd name="T31" fmla="*/ 81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3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6"/>
                    <a:pt x="37" y="13"/>
                    <a:pt x="42" y="11"/>
                  </a:cubicBezTo>
                  <a:cubicBezTo>
                    <a:pt x="72" y="0"/>
                    <a:pt x="110" y="0"/>
                    <a:pt x="140" y="11"/>
                  </a:cubicBezTo>
                  <a:cubicBezTo>
                    <a:pt x="145" y="13"/>
                    <a:pt x="151" y="16"/>
                    <a:pt x="155" y="18"/>
                  </a:cubicBezTo>
                  <a:cubicBezTo>
                    <a:pt x="173" y="29"/>
                    <a:pt x="182" y="42"/>
                    <a:pt x="182" y="55"/>
                  </a:cubicBezTo>
                  <a:cubicBezTo>
                    <a:pt x="182" y="59"/>
                    <a:pt x="181" y="63"/>
                    <a:pt x="180" y="66"/>
                  </a:cubicBezTo>
                  <a:cubicBezTo>
                    <a:pt x="176" y="76"/>
                    <a:pt x="168" y="85"/>
                    <a:pt x="155" y="93"/>
                  </a:cubicBezTo>
                  <a:cubicBezTo>
                    <a:pt x="150" y="96"/>
                    <a:pt x="144" y="98"/>
                    <a:pt x="137" y="101"/>
                  </a:cubicBezTo>
                  <a:cubicBezTo>
                    <a:pt x="109" y="110"/>
                    <a:pt x="73" y="110"/>
                    <a:pt x="44" y="101"/>
                  </a:cubicBezTo>
                  <a:cubicBezTo>
                    <a:pt x="38" y="98"/>
                    <a:pt x="32" y="96"/>
                    <a:pt x="27" y="93"/>
                  </a:cubicBezTo>
                  <a:cubicBezTo>
                    <a:pt x="14" y="85"/>
                    <a:pt x="5" y="76"/>
                    <a:pt x="2" y="66"/>
                  </a:cubicBezTo>
                  <a:cubicBezTo>
                    <a:pt x="1" y="63"/>
                    <a:pt x="0" y="59"/>
                    <a:pt x="0" y="55"/>
                  </a:cubicBezTo>
                  <a:cubicBezTo>
                    <a:pt x="0" y="42"/>
                    <a:pt x="9" y="29"/>
                    <a:pt x="27" y="18"/>
                  </a:cubicBezTo>
                  <a:close/>
                  <a:moveTo>
                    <a:pt x="33" y="66"/>
                  </a:moveTo>
                  <a:cubicBezTo>
                    <a:pt x="35" y="72"/>
                    <a:pt x="40" y="76"/>
                    <a:pt x="47" y="81"/>
                  </a:cubicBezTo>
                  <a:cubicBezTo>
                    <a:pt x="71" y="94"/>
                    <a:pt x="110" y="94"/>
                    <a:pt x="134" y="81"/>
                  </a:cubicBezTo>
                  <a:cubicBezTo>
                    <a:pt x="142" y="76"/>
                    <a:pt x="147" y="72"/>
                    <a:pt x="149" y="66"/>
                  </a:cubicBezTo>
                  <a:cubicBezTo>
                    <a:pt x="156" y="55"/>
                    <a:pt x="152" y="42"/>
                    <a:pt x="137" y="32"/>
                  </a:cubicBezTo>
                  <a:cubicBezTo>
                    <a:pt x="136" y="32"/>
                    <a:pt x="135" y="31"/>
                    <a:pt x="134" y="30"/>
                  </a:cubicBezTo>
                  <a:cubicBezTo>
                    <a:pt x="110" y="17"/>
                    <a:pt x="71" y="17"/>
                    <a:pt x="47" y="30"/>
                  </a:cubicBezTo>
                  <a:cubicBezTo>
                    <a:pt x="46" y="31"/>
                    <a:pt x="45" y="32"/>
                    <a:pt x="44" y="32"/>
                  </a:cubicBezTo>
                  <a:cubicBezTo>
                    <a:pt x="30" y="42"/>
                    <a:pt x="26"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5" name="Group 144">
            <a:extLst>
              <a:ext uri="{FF2B5EF4-FFF2-40B4-BE49-F238E27FC236}">
                <a16:creationId xmlns:a16="http://schemas.microsoft.com/office/drawing/2014/main" id="{29343D7D-B01F-46BE-81F7-432A4E92938E}"/>
              </a:ext>
            </a:extLst>
          </p:cNvPr>
          <p:cNvGrpSpPr/>
          <p:nvPr/>
        </p:nvGrpSpPr>
        <p:grpSpPr>
          <a:xfrm>
            <a:off x="15754350" y="9840401"/>
            <a:ext cx="1038225" cy="757238"/>
            <a:chOff x="12096750" y="9958388"/>
            <a:chExt cx="1038225" cy="757238"/>
          </a:xfrm>
        </p:grpSpPr>
        <p:sp>
          <p:nvSpPr>
            <p:cNvPr id="103" name="Freeform 102">
              <a:extLst>
                <a:ext uri="{FF2B5EF4-FFF2-40B4-BE49-F238E27FC236}">
                  <a16:creationId xmlns:a16="http://schemas.microsoft.com/office/drawing/2014/main" id="{3D3A8B6E-A13E-4A65-80A6-900465AEB1F9}"/>
                </a:ext>
              </a:extLst>
            </p:cNvPr>
            <p:cNvSpPr>
              <a:spLocks noEditPoints="1"/>
            </p:cNvSpPr>
            <p:nvPr/>
          </p:nvSpPr>
          <p:spPr bwMode="auto">
            <a:xfrm>
              <a:off x="12096750" y="10086976"/>
              <a:ext cx="1038225" cy="628650"/>
            </a:xfrm>
            <a:custGeom>
              <a:avLst/>
              <a:gdLst>
                <a:gd name="T0" fmla="*/ 4 w 376"/>
                <a:gd name="T1" fmla="*/ 91 h 228"/>
                <a:gd name="T2" fmla="*/ 55 w 376"/>
                <a:gd name="T3" fmla="*/ 37 h 228"/>
                <a:gd name="T4" fmla="*/ 92 w 376"/>
                <a:gd name="T5" fmla="*/ 20 h 228"/>
                <a:gd name="T6" fmla="*/ 284 w 376"/>
                <a:gd name="T7" fmla="*/ 20 h 228"/>
                <a:gd name="T8" fmla="*/ 321 w 376"/>
                <a:gd name="T9" fmla="*/ 37 h 228"/>
                <a:gd name="T10" fmla="*/ 372 w 376"/>
                <a:gd name="T11" fmla="*/ 91 h 228"/>
                <a:gd name="T12" fmla="*/ 376 w 376"/>
                <a:gd name="T13" fmla="*/ 114 h 228"/>
                <a:gd name="T14" fmla="*/ 321 w 376"/>
                <a:gd name="T15" fmla="*/ 190 h 228"/>
                <a:gd name="T16" fmla="*/ 289 w 376"/>
                <a:gd name="T17" fmla="*/ 205 h 228"/>
                <a:gd name="T18" fmla="*/ 87 w 376"/>
                <a:gd name="T19" fmla="*/ 205 h 228"/>
                <a:gd name="T20" fmla="*/ 55 w 376"/>
                <a:gd name="T21" fmla="*/ 190 h 228"/>
                <a:gd name="T22" fmla="*/ 0 w 376"/>
                <a:gd name="T23" fmla="*/ 114 h 228"/>
                <a:gd name="T24" fmla="*/ 4 w 376"/>
                <a:gd name="T25" fmla="*/ 91 h 228"/>
                <a:gd name="T26" fmla="*/ 278 w 376"/>
                <a:gd name="T27" fmla="*/ 62 h 228"/>
                <a:gd name="T28" fmla="*/ 98 w 376"/>
                <a:gd name="T29" fmla="*/ 62 h 228"/>
                <a:gd name="T30" fmla="*/ 67 w 376"/>
                <a:gd name="T31" fmla="*/ 91 h 228"/>
                <a:gd name="T32" fmla="*/ 92 w 376"/>
                <a:gd name="T33" fmla="*/ 162 h 228"/>
                <a:gd name="T34" fmla="*/ 98 w 376"/>
                <a:gd name="T35" fmla="*/ 166 h 228"/>
                <a:gd name="T36" fmla="*/ 278 w 376"/>
                <a:gd name="T37" fmla="*/ 166 h 228"/>
                <a:gd name="T38" fmla="*/ 284 w 376"/>
                <a:gd name="T39" fmla="*/ 162 h 228"/>
                <a:gd name="T40" fmla="*/ 309 w 376"/>
                <a:gd name="T41" fmla="*/ 91 h 228"/>
                <a:gd name="T42" fmla="*/ 278 w 376"/>
                <a:gd name="T4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4" y="91"/>
                  </a:moveTo>
                  <a:cubicBezTo>
                    <a:pt x="12" y="71"/>
                    <a:pt x="29" y="52"/>
                    <a:pt x="55" y="37"/>
                  </a:cubicBezTo>
                  <a:cubicBezTo>
                    <a:pt x="66" y="30"/>
                    <a:pt x="79" y="25"/>
                    <a:pt x="92" y="20"/>
                  </a:cubicBezTo>
                  <a:cubicBezTo>
                    <a:pt x="151" y="0"/>
                    <a:pt x="225" y="0"/>
                    <a:pt x="284" y="20"/>
                  </a:cubicBezTo>
                  <a:cubicBezTo>
                    <a:pt x="297" y="25"/>
                    <a:pt x="310" y="30"/>
                    <a:pt x="321" y="37"/>
                  </a:cubicBezTo>
                  <a:cubicBezTo>
                    <a:pt x="348" y="52"/>
                    <a:pt x="364" y="71"/>
                    <a:pt x="372" y="91"/>
                  </a:cubicBezTo>
                  <a:cubicBezTo>
                    <a:pt x="375" y="99"/>
                    <a:pt x="376" y="106"/>
                    <a:pt x="376" y="114"/>
                  </a:cubicBezTo>
                  <a:cubicBezTo>
                    <a:pt x="376" y="142"/>
                    <a:pt x="358" y="169"/>
                    <a:pt x="321" y="190"/>
                  </a:cubicBezTo>
                  <a:cubicBezTo>
                    <a:pt x="311" y="196"/>
                    <a:pt x="300" y="201"/>
                    <a:pt x="289" y="205"/>
                  </a:cubicBezTo>
                  <a:cubicBezTo>
                    <a:pt x="228" y="228"/>
                    <a:pt x="148" y="228"/>
                    <a:pt x="87" y="205"/>
                  </a:cubicBezTo>
                  <a:cubicBezTo>
                    <a:pt x="76" y="201"/>
                    <a:pt x="65" y="196"/>
                    <a:pt x="55" y="190"/>
                  </a:cubicBezTo>
                  <a:cubicBezTo>
                    <a:pt x="18" y="169"/>
                    <a:pt x="0" y="142"/>
                    <a:pt x="0" y="114"/>
                  </a:cubicBezTo>
                  <a:cubicBezTo>
                    <a:pt x="0" y="106"/>
                    <a:pt x="2" y="99"/>
                    <a:pt x="4" y="91"/>
                  </a:cubicBezTo>
                  <a:close/>
                  <a:moveTo>
                    <a:pt x="278" y="62"/>
                  </a:moveTo>
                  <a:cubicBezTo>
                    <a:pt x="228" y="33"/>
                    <a:pt x="148" y="33"/>
                    <a:pt x="98" y="62"/>
                  </a:cubicBezTo>
                  <a:cubicBezTo>
                    <a:pt x="84" y="70"/>
                    <a:pt x="73" y="80"/>
                    <a:pt x="67" y="91"/>
                  </a:cubicBezTo>
                  <a:cubicBezTo>
                    <a:pt x="54" y="115"/>
                    <a:pt x="62" y="142"/>
                    <a:pt x="92" y="162"/>
                  </a:cubicBezTo>
                  <a:cubicBezTo>
                    <a:pt x="94" y="163"/>
                    <a:pt x="96" y="164"/>
                    <a:pt x="98" y="166"/>
                  </a:cubicBezTo>
                  <a:cubicBezTo>
                    <a:pt x="148" y="194"/>
                    <a:pt x="228" y="194"/>
                    <a:pt x="278" y="166"/>
                  </a:cubicBezTo>
                  <a:cubicBezTo>
                    <a:pt x="280" y="164"/>
                    <a:pt x="282" y="163"/>
                    <a:pt x="284" y="162"/>
                  </a:cubicBezTo>
                  <a:cubicBezTo>
                    <a:pt x="314" y="142"/>
                    <a:pt x="322" y="115"/>
                    <a:pt x="309" y="91"/>
                  </a:cubicBezTo>
                  <a:cubicBezTo>
                    <a:pt x="303" y="80"/>
                    <a:pt x="292" y="70"/>
                    <a:pt x="278" y="62"/>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0D358BF6-DFEC-4544-88BF-1F8CF6C737A7}"/>
                </a:ext>
              </a:extLst>
            </p:cNvPr>
            <p:cNvSpPr>
              <a:spLocks noEditPoints="1"/>
            </p:cNvSpPr>
            <p:nvPr/>
          </p:nvSpPr>
          <p:spPr bwMode="auto">
            <a:xfrm>
              <a:off x="12096750" y="10021888"/>
              <a:ext cx="1038225" cy="630238"/>
            </a:xfrm>
            <a:custGeom>
              <a:avLst/>
              <a:gdLst>
                <a:gd name="T0" fmla="*/ 55 w 376"/>
                <a:gd name="T1" fmla="*/ 15 h 228"/>
                <a:gd name="T2" fmla="*/ 87 w 376"/>
                <a:gd name="T3" fmla="*/ 0 h 228"/>
                <a:gd name="T4" fmla="*/ 289 w 376"/>
                <a:gd name="T5" fmla="*/ 0 h 228"/>
                <a:gd name="T6" fmla="*/ 321 w 376"/>
                <a:gd name="T7" fmla="*/ 15 h 228"/>
                <a:gd name="T8" fmla="*/ 376 w 376"/>
                <a:gd name="T9" fmla="*/ 91 h 228"/>
                <a:gd name="T10" fmla="*/ 376 w 376"/>
                <a:gd name="T11" fmla="*/ 137 h 228"/>
                <a:gd name="T12" fmla="*/ 321 w 376"/>
                <a:gd name="T13" fmla="*/ 213 h 228"/>
                <a:gd name="T14" fmla="*/ 289 w 376"/>
                <a:gd name="T15" fmla="*/ 228 h 228"/>
                <a:gd name="T16" fmla="*/ 87 w 376"/>
                <a:gd name="T17" fmla="*/ 228 h 228"/>
                <a:gd name="T18" fmla="*/ 55 w 376"/>
                <a:gd name="T19" fmla="*/ 213 h 228"/>
                <a:gd name="T20" fmla="*/ 0 w 376"/>
                <a:gd name="T21" fmla="*/ 137 h 228"/>
                <a:gd name="T22" fmla="*/ 0 w 376"/>
                <a:gd name="T23" fmla="*/ 91 h 228"/>
                <a:gd name="T24" fmla="*/ 55 w 376"/>
                <a:gd name="T25" fmla="*/ 15 h 228"/>
                <a:gd name="T26" fmla="*/ 278 w 376"/>
                <a:gd name="T27" fmla="*/ 143 h 228"/>
                <a:gd name="T28" fmla="*/ 309 w 376"/>
                <a:gd name="T29" fmla="*/ 114 h 228"/>
                <a:gd name="T30" fmla="*/ 278 w 376"/>
                <a:gd name="T31" fmla="*/ 85 h 228"/>
                <a:gd name="T32" fmla="*/ 98 w 376"/>
                <a:gd name="T33" fmla="*/ 85 h 228"/>
                <a:gd name="T34" fmla="*/ 67 w 376"/>
                <a:gd name="T35" fmla="*/ 114 h 228"/>
                <a:gd name="T36" fmla="*/ 98 w 376"/>
                <a:gd name="T37" fmla="*/ 143 h 228"/>
                <a:gd name="T38" fmla="*/ 278 w 376"/>
                <a:gd name="T39" fmla="*/ 14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6" h="228">
                  <a:moveTo>
                    <a:pt x="55" y="15"/>
                  </a:moveTo>
                  <a:cubicBezTo>
                    <a:pt x="65" y="9"/>
                    <a:pt x="76" y="4"/>
                    <a:pt x="87" y="0"/>
                  </a:cubicBezTo>
                  <a:cubicBezTo>
                    <a:pt x="289" y="0"/>
                    <a:pt x="289" y="0"/>
                    <a:pt x="289" y="0"/>
                  </a:cubicBezTo>
                  <a:cubicBezTo>
                    <a:pt x="300" y="4"/>
                    <a:pt x="311" y="9"/>
                    <a:pt x="321" y="15"/>
                  </a:cubicBezTo>
                  <a:cubicBezTo>
                    <a:pt x="358" y="36"/>
                    <a:pt x="376" y="64"/>
                    <a:pt x="376" y="91"/>
                  </a:cubicBezTo>
                  <a:cubicBezTo>
                    <a:pt x="376" y="137"/>
                    <a:pt x="376" y="137"/>
                    <a:pt x="376" y="137"/>
                  </a:cubicBezTo>
                  <a:cubicBezTo>
                    <a:pt x="376" y="165"/>
                    <a:pt x="358" y="192"/>
                    <a:pt x="321" y="213"/>
                  </a:cubicBezTo>
                  <a:cubicBezTo>
                    <a:pt x="311" y="219"/>
                    <a:pt x="300" y="224"/>
                    <a:pt x="289" y="228"/>
                  </a:cubicBezTo>
                  <a:cubicBezTo>
                    <a:pt x="87" y="228"/>
                    <a:pt x="87" y="228"/>
                    <a:pt x="87" y="228"/>
                  </a:cubicBezTo>
                  <a:cubicBezTo>
                    <a:pt x="76" y="224"/>
                    <a:pt x="65" y="219"/>
                    <a:pt x="55" y="213"/>
                  </a:cubicBezTo>
                  <a:cubicBezTo>
                    <a:pt x="18" y="192"/>
                    <a:pt x="0" y="165"/>
                    <a:pt x="0" y="137"/>
                  </a:cubicBezTo>
                  <a:cubicBezTo>
                    <a:pt x="0" y="91"/>
                    <a:pt x="0" y="91"/>
                    <a:pt x="0" y="91"/>
                  </a:cubicBezTo>
                  <a:cubicBezTo>
                    <a:pt x="0" y="64"/>
                    <a:pt x="18" y="36"/>
                    <a:pt x="55" y="15"/>
                  </a:cubicBezTo>
                  <a:close/>
                  <a:moveTo>
                    <a:pt x="278" y="143"/>
                  </a:moveTo>
                  <a:cubicBezTo>
                    <a:pt x="292" y="135"/>
                    <a:pt x="303" y="125"/>
                    <a:pt x="309" y="114"/>
                  </a:cubicBezTo>
                  <a:cubicBezTo>
                    <a:pt x="303" y="103"/>
                    <a:pt x="292" y="93"/>
                    <a:pt x="278" y="85"/>
                  </a:cubicBezTo>
                  <a:cubicBezTo>
                    <a:pt x="228" y="56"/>
                    <a:pt x="148" y="56"/>
                    <a:pt x="98" y="85"/>
                  </a:cubicBezTo>
                  <a:cubicBezTo>
                    <a:pt x="84" y="93"/>
                    <a:pt x="73" y="103"/>
                    <a:pt x="67" y="114"/>
                  </a:cubicBezTo>
                  <a:cubicBezTo>
                    <a:pt x="73" y="125"/>
                    <a:pt x="84" y="135"/>
                    <a:pt x="98" y="143"/>
                  </a:cubicBezTo>
                  <a:cubicBezTo>
                    <a:pt x="148" y="172"/>
                    <a:pt x="228" y="172"/>
                    <a:pt x="278" y="143"/>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3B31C50D-139E-4C62-9C99-0E8CEDCC94F3}"/>
                </a:ext>
              </a:extLst>
            </p:cNvPr>
            <p:cNvSpPr>
              <a:spLocks noEditPoints="1"/>
            </p:cNvSpPr>
            <p:nvPr/>
          </p:nvSpPr>
          <p:spPr bwMode="auto">
            <a:xfrm>
              <a:off x="12096750" y="9958388"/>
              <a:ext cx="1038225" cy="630238"/>
            </a:xfrm>
            <a:custGeom>
              <a:avLst/>
              <a:gdLst>
                <a:gd name="T0" fmla="*/ 55 w 376"/>
                <a:gd name="T1" fmla="*/ 38 h 228"/>
                <a:gd name="T2" fmla="*/ 87 w 376"/>
                <a:gd name="T3" fmla="*/ 23 h 228"/>
                <a:gd name="T4" fmla="*/ 289 w 376"/>
                <a:gd name="T5" fmla="*/ 23 h 228"/>
                <a:gd name="T6" fmla="*/ 321 w 376"/>
                <a:gd name="T7" fmla="*/ 38 h 228"/>
                <a:gd name="T8" fmla="*/ 376 w 376"/>
                <a:gd name="T9" fmla="*/ 114 h 228"/>
                <a:gd name="T10" fmla="*/ 372 w 376"/>
                <a:gd name="T11" fmla="*/ 137 h 228"/>
                <a:gd name="T12" fmla="*/ 321 w 376"/>
                <a:gd name="T13" fmla="*/ 191 h 228"/>
                <a:gd name="T14" fmla="*/ 284 w 376"/>
                <a:gd name="T15" fmla="*/ 208 h 228"/>
                <a:gd name="T16" fmla="*/ 92 w 376"/>
                <a:gd name="T17" fmla="*/ 208 h 228"/>
                <a:gd name="T18" fmla="*/ 55 w 376"/>
                <a:gd name="T19" fmla="*/ 191 h 228"/>
                <a:gd name="T20" fmla="*/ 4 w 376"/>
                <a:gd name="T21" fmla="*/ 137 h 228"/>
                <a:gd name="T22" fmla="*/ 0 w 376"/>
                <a:gd name="T23" fmla="*/ 114 h 228"/>
                <a:gd name="T24" fmla="*/ 55 w 376"/>
                <a:gd name="T25" fmla="*/ 38 h 228"/>
                <a:gd name="T26" fmla="*/ 67 w 376"/>
                <a:gd name="T27" fmla="*/ 137 h 228"/>
                <a:gd name="T28" fmla="*/ 98 w 376"/>
                <a:gd name="T29" fmla="*/ 166 h 228"/>
                <a:gd name="T30" fmla="*/ 278 w 376"/>
                <a:gd name="T31" fmla="*/ 166 h 228"/>
                <a:gd name="T32" fmla="*/ 309 w 376"/>
                <a:gd name="T33" fmla="*/ 137 h 228"/>
                <a:gd name="T34" fmla="*/ 284 w 376"/>
                <a:gd name="T35" fmla="*/ 66 h 228"/>
                <a:gd name="T36" fmla="*/ 278 w 376"/>
                <a:gd name="T37" fmla="*/ 63 h 228"/>
                <a:gd name="T38" fmla="*/ 98 w 376"/>
                <a:gd name="T39" fmla="*/ 63 h 228"/>
                <a:gd name="T40" fmla="*/ 92 w 376"/>
                <a:gd name="T41" fmla="*/ 66 h 228"/>
                <a:gd name="T42" fmla="*/ 67 w 376"/>
                <a:gd name="T43" fmla="*/ 13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55" y="38"/>
                  </a:moveTo>
                  <a:cubicBezTo>
                    <a:pt x="65" y="32"/>
                    <a:pt x="76" y="27"/>
                    <a:pt x="87" y="23"/>
                  </a:cubicBezTo>
                  <a:cubicBezTo>
                    <a:pt x="148" y="0"/>
                    <a:pt x="228" y="0"/>
                    <a:pt x="289" y="23"/>
                  </a:cubicBezTo>
                  <a:cubicBezTo>
                    <a:pt x="300" y="27"/>
                    <a:pt x="311" y="32"/>
                    <a:pt x="321" y="38"/>
                  </a:cubicBezTo>
                  <a:cubicBezTo>
                    <a:pt x="358" y="59"/>
                    <a:pt x="376" y="87"/>
                    <a:pt x="376" y="114"/>
                  </a:cubicBezTo>
                  <a:cubicBezTo>
                    <a:pt x="376" y="122"/>
                    <a:pt x="375" y="130"/>
                    <a:pt x="372" y="137"/>
                  </a:cubicBezTo>
                  <a:cubicBezTo>
                    <a:pt x="364" y="157"/>
                    <a:pt x="348" y="176"/>
                    <a:pt x="321" y="191"/>
                  </a:cubicBezTo>
                  <a:cubicBezTo>
                    <a:pt x="310" y="198"/>
                    <a:pt x="297" y="203"/>
                    <a:pt x="284" y="208"/>
                  </a:cubicBezTo>
                  <a:cubicBezTo>
                    <a:pt x="225" y="228"/>
                    <a:pt x="151" y="228"/>
                    <a:pt x="92" y="208"/>
                  </a:cubicBezTo>
                  <a:cubicBezTo>
                    <a:pt x="79" y="203"/>
                    <a:pt x="66" y="198"/>
                    <a:pt x="55" y="191"/>
                  </a:cubicBezTo>
                  <a:cubicBezTo>
                    <a:pt x="29" y="176"/>
                    <a:pt x="12" y="157"/>
                    <a:pt x="4" y="137"/>
                  </a:cubicBezTo>
                  <a:cubicBezTo>
                    <a:pt x="2" y="130"/>
                    <a:pt x="0" y="122"/>
                    <a:pt x="0" y="114"/>
                  </a:cubicBezTo>
                  <a:cubicBezTo>
                    <a:pt x="0" y="87"/>
                    <a:pt x="18" y="59"/>
                    <a:pt x="55" y="38"/>
                  </a:cubicBezTo>
                  <a:close/>
                  <a:moveTo>
                    <a:pt x="67" y="137"/>
                  </a:moveTo>
                  <a:cubicBezTo>
                    <a:pt x="73" y="148"/>
                    <a:pt x="84" y="158"/>
                    <a:pt x="98" y="166"/>
                  </a:cubicBezTo>
                  <a:cubicBezTo>
                    <a:pt x="148" y="195"/>
                    <a:pt x="228" y="195"/>
                    <a:pt x="278" y="166"/>
                  </a:cubicBezTo>
                  <a:cubicBezTo>
                    <a:pt x="292" y="158"/>
                    <a:pt x="303" y="148"/>
                    <a:pt x="309" y="137"/>
                  </a:cubicBezTo>
                  <a:cubicBezTo>
                    <a:pt x="322" y="113"/>
                    <a:pt x="314" y="86"/>
                    <a:pt x="284" y="66"/>
                  </a:cubicBezTo>
                  <a:cubicBezTo>
                    <a:pt x="282" y="65"/>
                    <a:pt x="280" y="64"/>
                    <a:pt x="278" y="63"/>
                  </a:cubicBezTo>
                  <a:cubicBezTo>
                    <a:pt x="228" y="34"/>
                    <a:pt x="148" y="34"/>
                    <a:pt x="98" y="63"/>
                  </a:cubicBezTo>
                  <a:cubicBezTo>
                    <a:pt x="96" y="64"/>
                    <a:pt x="94" y="65"/>
                    <a:pt x="92" y="66"/>
                  </a:cubicBezTo>
                  <a:cubicBezTo>
                    <a:pt x="62" y="86"/>
                    <a:pt x="54" y="113"/>
                    <a:pt x="67" y="13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0" name="Group 139">
            <a:extLst>
              <a:ext uri="{FF2B5EF4-FFF2-40B4-BE49-F238E27FC236}">
                <a16:creationId xmlns:a16="http://schemas.microsoft.com/office/drawing/2014/main" id="{A1072A6F-F420-441D-8C36-A34F07743EE9}"/>
              </a:ext>
            </a:extLst>
          </p:cNvPr>
          <p:cNvGrpSpPr/>
          <p:nvPr/>
        </p:nvGrpSpPr>
        <p:grpSpPr>
          <a:xfrm>
            <a:off x="11188700" y="6968614"/>
            <a:ext cx="369888" cy="427038"/>
            <a:chOff x="7531100" y="7086601"/>
            <a:chExt cx="369888" cy="427038"/>
          </a:xfrm>
        </p:grpSpPr>
        <p:sp>
          <p:nvSpPr>
            <p:cNvPr id="106" name="Freeform 105">
              <a:extLst>
                <a:ext uri="{FF2B5EF4-FFF2-40B4-BE49-F238E27FC236}">
                  <a16:creationId xmlns:a16="http://schemas.microsoft.com/office/drawing/2014/main" id="{0047BDC9-A435-425D-83DF-7D981BB99745}"/>
                </a:ext>
              </a:extLst>
            </p:cNvPr>
            <p:cNvSpPr>
              <a:spLocks/>
            </p:cNvSpPr>
            <p:nvPr/>
          </p:nvSpPr>
          <p:spPr bwMode="auto">
            <a:xfrm>
              <a:off x="7531100" y="7086601"/>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2420C935-8B1C-426C-A6F0-0CB9BDF8442A}"/>
                </a:ext>
              </a:extLst>
            </p:cNvPr>
            <p:cNvSpPr>
              <a:spLocks/>
            </p:cNvSpPr>
            <p:nvPr/>
          </p:nvSpPr>
          <p:spPr bwMode="auto">
            <a:xfrm>
              <a:off x="7713663" y="7191376"/>
              <a:ext cx="187325" cy="322263"/>
            </a:xfrm>
            <a:custGeom>
              <a:avLst/>
              <a:gdLst>
                <a:gd name="T0" fmla="*/ 118 w 118"/>
                <a:gd name="T1" fmla="*/ 0 h 203"/>
                <a:gd name="T2" fmla="*/ 118 w 118"/>
                <a:gd name="T3" fmla="*/ 134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4"/>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70366C8C-CD1F-4DC4-BBFC-2686F75CC737}"/>
                </a:ext>
              </a:extLst>
            </p:cNvPr>
            <p:cNvSpPr>
              <a:spLocks/>
            </p:cNvSpPr>
            <p:nvPr/>
          </p:nvSpPr>
          <p:spPr bwMode="auto">
            <a:xfrm>
              <a:off x="7531100" y="7191376"/>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2" name="Group 141">
            <a:extLst>
              <a:ext uri="{FF2B5EF4-FFF2-40B4-BE49-F238E27FC236}">
                <a16:creationId xmlns:a16="http://schemas.microsoft.com/office/drawing/2014/main" id="{5DC1B286-8007-4CE1-AAEE-C26F7FF2D96F}"/>
              </a:ext>
            </a:extLst>
          </p:cNvPr>
          <p:cNvGrpSpPr/>
          <p:nvPr/>
        </p:nvGrpSpPr>
        <p:grpSpPr>
          <a:xfrm>
            <a:off x="19785013" y="5893876"/>
            <a:ext cx="623888" cy="1441450"/>
            <a:chOff x="16127413" y="6011863"/>
            <a:chExt cx="623888" cy="1441450"/>
          </a:xfrm>
        </p:grpSpPr>
        <p:sp>
          <p:nvSpPr>
            <p:cNvPr id="109" name="Freeform 108">
              <a:extLst>
                <a:ext uri="{FF2B5EF4-FFF2-40B4-BE49-F238E27FC236}">
                  <a16:creationId xmlns:a16="http://schemas.microsoft.com/office/drawing/2014/main" id="{0657EB6D-4C65-4BE8-A295-AEDFAA4CEC4C}"/>
                </a:ext>
              </a:extLst>
            </p:cNvPr>
            <p:cNvSpPr>
              <a:spLocks/>
            </p:cNvSpPr>
            <p:nvPr/>
          </p:nvSpPr>
          <p:spPr bwMode="auto">
            <a:xfrm>
              <a:off x="16186150" y="7221538"/>
              <a:ext cx="506413" cy="231775"/>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2"/>
                    <a:pt x="27" y="63"/>
                  </a:cubicBezTo>
                  <a:cubicBezTo>
                    <a:pt x="63" y="84"/>
                    <a:pt x="121" y="84"/>
                    <a:pt x="157" y="63"/>
                  </a:cubicBezTo>
                  <a:cubicBezTo>
                    <a:pt x="175" y="52"/>
                    <a:pt x="184" y="39"/>
                    <a:pt x="184" y="25"/>
                  </a:cubicBezTo>
                  <a:cubicBezTo>
                    <a:pt x="184" y="0"/>
                    <a:pt x="184" y="0"/>
                    <a:pt x="184" y="0"/>
                  </a:cubicBezTo>
                  <a:lnTo>
                    <a:pt x="17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C86BE0D-F365-4FBE-8323-DB9A2F4B83BF}"/>
                </a:ext>
              </a:extLst>
            </p:cNvPr>
            <p:cNvSpPr>
              <a:spLocks/>
            </p:cNvSpPr>
            <p:nvPr/>
          </p:nvSpPr>
          <p:spPr bwMode="auto">
            <a:xfrm>
              <a:off x="16186150" y="7204076"/>
              <a:ext cx="506413" cy="233363"/>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3"/>
                    <a:pt x="27" y="63"/>
                  </a:cubicBezTo>
                  <a:cubicBezTo>
                    <a:pt x="63" y="84"/>
                    <a:pt x="121" y="84"/>
                    <a:pt x="157" y="63"/>
                  </a:cubicBezTo>
                  <a:cubicBezTo>
                    <a:pt x="175" y="53"/>
                    <a:pt x="184" y="39"/>
                    <a:pt x="184" y="25"/>
                  </a:cubicBezTo>
                  <a:cubicBezTo>
                    <a:pt x="184" y="0"/>
                    <a:pt x="184" y="0"/>
                    <a:pt x="184" y="0"/>
                  </a:cubicBezTo>
                  <a:lnTo>
                    <a:pt x="173"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FD701A2-9178-4989-8A97-FE0E9B658C17}"/>
                </a:ext>
              </a:extLst>
            </p:cNvPr>
            <p:cNvSpPr>
              <a:spLocks/>
            </p:cNvSpPr>
            <p:nvPr/>
          </p:nvSpPr>
          <p:spPr bwMode="auto">
            <a:xfrm>
              <a:off x="16160750" y="7043738"/>
              <a:ext cx="557213" cy="323850"/>
            </a:xfrm>
            <a:custGeom>
              <a:avLst/>
              <a:gdLst>
                <a:gd name="T0" fmla="*/ 166 w 202"/>
                <a:gd name="T1" fmla="*/ 96 h 117"/>
                <a:gd name="T2" fmla="*/ 36 w 202"/>
                <a:gd name="T3" fmla="*/ 96 h 117"/>
                <a:gd name="T4" fmla="*/ 36 w 202"/>
                <a:gd name="T5" fmla="*/ 21 h 117"/>
                <a:gd name="T6" fmla="*/ 166 w 202"/>
                <a:gd name="T7" fmla="*/ 21 h 117"/>
                <a:gd name="T8" fmla="*/ 166 w 202"/>
                <a:gd name="T9" fmla="*/ 96 h 117"/>
              </a:gdLst>
              <a:ahLst/>
              <a:cxnLst>
                <a:cxn ang="0">
                  <a:pos x="T0" y="T1"/>
                </a:cxn>
                <a:cxn ang="0">
                  <a:pos x="T2" y="T3"/>
                </a:cxn>
                <a:cxn ang="0">
                  <a:pos x="T4" y="T5"/>
                </a:cxn>
                <a:cxn ang="0">
                  <a:pos x="T6" y="T7"/>
                </a:cxn>
                <a:cxn ang="0">
                  <a:pos x="T8" y="T9"/>
                </a:cxn>
              </a:cxnLst>
              <a:rect l="0" t="0" r="r" b="b"/>
              <a:pathLst>
                <a:path w="202" h="117">
                  <a:moveTo>
                    <a:pt x="166" y="96"/>
                  </a:moveTo>
                  <a:cubicBezTo>
                    <a:pt x="130" y="117"/>
                    <a:pt x="72" y="117"/>
                    <a:pt x="36" y="96"/>
                  </a:cubicBezTo>
                  <a:cubicBezTo>
                    <a:pt x="0" y="75"/>
                    <a:pt x="0" y="41"/>
                    <a:pt x="36" y="21"/>
                  </a:cubicBezTo>
                  <a:cubicBezTo>
                    <a:pt x="72" y="0"/>
                    <a:pt x="130" y="0"/>
                    <a:pt x="166" y="21"/>
                  </a:cubicBezTo>
                  <a:cubicBezTo>
                    <a:pt x="202" y="41"/>
                    <a:pt x="202" y="75"/>
                    <a:pt x="166" y="96"/>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28DE3A06-2F9D-43C6-BD95-6E28D03BEFD2}"/>
                </a:ext>
              </a:extLst>
            </p:cNvPr>
            <p:cNvSpPr>
              <a:spLocks/>
            </p:cNvSpPr>
            <p:nvPr/>
          </p:nvSpPr>
          <p:spPr bwMode="auto">
            <a:xfrm>
              <a:off x="16302038" y="7124701"/>
              <a:ext cx="274638" cy="160338"/>
            </a:xfrm>
            <a:custGeom>
              <a:avLst/>
              <a:gdLst>
                <a:gd name="T0" fmla="*/ 82 w 100"/>
                <a:gd name="T1" fmla="*/ 48 h 58"/>
                <a:gd name="T2" fmla="*/ 18 w 100"/>
                <a:gd name="T3" fmla="*/ 48 h 58"/>
                <a:gd name="T4" fmla="*/ 18 w 100"/>
                <a:gd name="T5" fmla="*/ 11 h 58"/>
                <a:gd name="T6" fmla="*/ 82 w 100"/>
                <a:gd name="T7" fmla="*/ 11 h 58"/>
                <a:gd name="T8" fmla="*/ 82 w 100"/>
                <a:gd name="T9" fmla="*/ 48 h 58"/>
              </a:gdLst>
              <a:ahLst/>
              <a:cxnLst>
                <a:cxn ang="0">
                  <a:pos x="T0" y="T1"/>
                </a:cxn>
                <a:cxn ang="0">
                  <a:pos x="T2" y="T3"/>
                </a:cxn>
                <a:cxn ang="0">
                  <a:pos x="T4" y="T5"/>
                </a:cxn>
                <a:cxn ang="0">
                  <a:pos x="T6" y="T7"/>
                </a:cxn>
                <a:cxn ang="0">
                  <a:pos x="T8" y="T9"/>
                </a:cxn>
              </a:cxnLst>
              <a:rect l="0" t="0" r="r" b="b"/>
              <a:pathLst>
                <a:path w="100" h="58">
                  <a:moveTo>
                    <a:pt x="82" y="48"/>
                  </a:moveTo>
                  <a:cubicBezTo>
                    <a:pt x="64" y="58"/>
                    <a:pt x="36" y="58"/>
                    <a:pt x="18" y="48"/>
                  </a:cubicBezTo>
                  <a:cubicBezTo>
                    <a:pt x="0" y="38"/>
                    <a:pt x="0" y="21"/>
                    <a:pt x="18" y="11"/>
                  </a:cubicBezTo>
                  <a:cubicBezTo>
                    <a:pt x="36" y="0"/>
                    <a:pt x="64" y="0"/>
                    <a:pt x="82" y="11"/>
                  </a:cubicBezTo>
                  <a:cubicBezTo>
                    <a:pt x="100" y="21"/>
                    <a:pt x="100" y="38"/>
                    <a:pt x="82" y="4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E9C4BC63-66E4-4D1A-99AE-05C4D6706E09}"/>
                </a:ext>
              </a:extLst>
            </p:cNvPr>
            <p:cNvSpPr>
              <a:spLocks/>
            </p:cNvSpPr>
            <p:nvPr/>
          </p:nvSpPr>
          <p:spPr bwMode="auto">
            <a:xfrm>
              <a:off x="16403638" y="6629401"/>
              <a:ext cx="71438" cy="596900"/>
            </a:xfrm>
            <a:custGeom>
              <a:avLst/>
              <a:gdLst>
                <a:gd name="T0" fmla="*/ 22 w 26"/>
                <a:gd name="T1" fmla="*/ 3 h 216"/>
                <a:gd name="T2" fmla="*/ 4 w 26"/>
                <a:gd name="T3" fmla="*/ 3 h 216"/>
                <a:gd name="T4" fmla="*/ 0 w 26"/>
                <a:gd name="T5" fmla="*/ 9 h 216"/>
                <a:gd name="T6" fmla="*/ 0 w 26"/>
                <a:gd name="T7" fmla="*/ 208 h 216"/>
                <a:gd name="T8" fmla="*/ 4 w 26"/>
                <a:gd name="T9" fmla="*/ 213 h 216"/>
                <a:gd name="T10" fmla="*/ 22 w 26"/>
                <a:gd name="T11" fmla="*/ 213 h 216"/>
                <a:gd name="T12" fmla="*/ 26 w 26"/>
                <a:gd name="T13" fmla="*/ 208 h 216"/>
                <a:gd name="T14" fmla="*/ 26 w 26"/>
                <a:gd name="T15" fmla="*/ 9 h 216"/>
                <a:gd name="T16" fmla="*/ 22 w 26"/>
                <a:gd name="T17" fmla="*/ 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6">
                  <a:moveTo>
                    <a:pt x="22" y="3"/>
                  </a:moveTo>
                  <a:cubicBezTo>
                    <a:pt x="17" y="0"/>
                    <a:pt x="9" y="0"/>
                    <a:pt x="4" y="3"/>
                  </a:cubicBezTo>
                  <a:cubicBezTo>
                    <a:pt x="1" y="5"/>
                    <a:pt x="0" y="7"/>
                    <a:pt x="0" y="9"/>
                  </a:cubicBezTo>
                  <a:cubicBezTo>
                    <a:pt x="0" y="208"/>
                    <a:pt x="0" y="208"/>
                    <a:pt x="0" y="208"/>
                  </a:cubicBezTo>
                  <a:cubicBezTo>
                    <a:pt x="0" y="210"/>
                    <a:pt x="1" y="212"/>
                    <a:pt x="4" y="213"/>
                  </a:cubicBezTo>
                  <a:cubicBezTo>
                    <a:pt x="9" y="216"/>
                    <a:pt x="17" y="216"/>
                    <a:pt x="22" y="213"/>
                  </a:cubicBezTo>
                  <a:cubicBezTo>
                    <a:pt x="25" y="212"/>
                    <a:pt x="26" y="210"/>
                    <a:pt x="26" y="208"/>
                  </a:cubicBezTo>
                  <a:cubicBezTo>
                    <a:pt x="26" y="9"/>
                    <a:pt x="26" y="9"/>
                    <a:pt x="26" y="9"/>
                  </a:cubicBezTo>
                  <a:cubicBezTo>
                    <a:pt x="26" y="7"/>
                    <a:pt x="25" y="5"/>
                    <a:pt x="22"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3681A06D-EF17-425F-9F23-B433DB65DC45}"/>
                </a:ext>
              </a:extLst>
            </p:cNvPr>
            <p:cNvSpPr>
              <a:spLocks/>
            </p:cNvSpPr>
            <p:nvPr/>
          </p:nvSpPr>
          <p:spPr bwMode="auto">
            <a:xfrm>
              <a:off x="16127413" y="6011863"/>
              <a:ext cx="311150" cy="1079500"/>
            </a:xfrm>
            <a:custGeom>
              <a:avLst/>
              <a:gdLst>
                <a:gd name="T0" fmla="*/ 196 w 196"/>
                <a:gd name="T1" fmla="*/ 0 h 680"/>
                <a:gd name="T2" fmla="*/ 0 w 196"/>
                <a:gd name="T3" fmla="*/ 567 h 680"/>
                <a:gd name="T4" fmla="*/ 196 w 196"/>
                <a:gd name="T5" fmla="*/ 680 h 680"/>
                <a:gd name="T6" fmla="*/ 196 w 196"/>
                <a:gd name="T7" fmla="*/ 0 h 680"/>
              </a:gdLst>
              <a:ahLst/>
              <a:cxnLst>
                <a:cxn ang="0">
                  <a:pos x="T0" y="T1"/>
                </a:cxn>
                <a:cxn ang="0">
                  <a:pos x="T2" y="T3"/>
                </a:cxn>
                <a:cxn ang="0">
                  <a:pos x="T4" y="T5"/>
                </a:cxn>
                <a:cxn ang="0">
                  <a:pos x="T6" y="T7"/>
                </a:cxn>
              </a:cxnLst>
              <a:rect l="0" t="0" r="r" b="b"/>
              <a:pathLst>
                <a:path w="196" h="680">
                  <a:moveTo>
                    <a:pt x="196" y="0"/>
                  </a:moveTo>
                  <a:lnTo>
                    <a:pt x="0" y="567"/>
                  </a:lnTo>
                  <a:lnTo>
                    <a:pt x="196" y="680"/>
                  </a:lnTo>
                  <a:lnTo>
                    <a:pt x="196"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2BA12ABD-7F03-40A9-B2BB-5F034AA471EF}"/>
                </a:ext>
              </a:extLst>
            </p:cNvPr>
            <p:cNvSpPr>
              <a:spLocks/>
            </p:cNvSpPr>
            <p:nvPr/>
          </p:nvSpPr>
          <p:spPr bwMode="auto">
            <a:xfrm>
              <a:off x="16438563" y="6011863"/>
              <a:ext cx="312738" cy="1079500"/>
            </a:xfrm>
            <a:custGeom>
              <a:avLst/>
              <a:gdLst>
                <a:gd name="T0" fmla="*/ 0 w 197"/>
                <a:gd name="T1" fmla="*/ 0 h 680"/>
                <a:gd name="T2" fmla="*/ 197 w 197"/>
                <a:gd name="T3" fmla="*/ 567 h 680"/>
                <a:gd name="T4" fmla="*/ 0 w 197"/>
                <a:gd name="T5" fmla="*/ 680 h 680"/>
                <a:gd name="T6" fmla="*/ 0 w 197"/>
                <a:gd name="T7" fmla="*/ 0 h 680"/>
              </a:gdLst>
              <a:ahLst/>
              <a:cxnLst>
                <a:cxn ang="0">
                  <a:pos x="T0" y="T1"/>
                </a:cxn>
                <a:cxn ang="0">
                  <a:pos x="T2" y="T3"/>
                </a:cxn>
                <a:cxn ang="0">
                  <a:pos x="T4" y="T5"/>
                </a:cxn>
                <a:cxn ang="0">
                  <a:pos x="T6" y="T7"/>
                </a:cxn>
              </a:cxnLst>
              <a:rect l="0" t="0" r="r" b="b"/>
              <a:pathLst>
                <a:path w="197" h="680">
                  <a:moveTo>
                    <a:pt x="0" y="0"/>
                  </a:moveTo>
                  <a:lnTo>
                    <a:pt x="197" y="567"/>
                  </a:lnTo>
                  <a:lnTo>
                    <a:pt x="0" y="680"/>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9" name="Group 138">
            <a:extLst>
              <a:ext uri="{FF2B5EF4-FFF2-40B4-BE49-F238E27FC236}">
                <a16:creationId xmlns:a16="http://schemas.microsoft.com/office/drawing/2014/main" id="{947EB9F3-2C83-45B0-8502-052B1F9B3755}"/>
              </a:ext>
            </a:extLst>
          </p:cNvPr>
          <p:cNvGrpSpPr/>
          <p:nvPr/>
        </p:nvGrpSpPr>
        <p:grpSpPr>
          <a:xfrm>
            <a:off x="12209463" y="4893751"/>
            <a:ext cx="850900" cy="1968500"/>
            <a:chOff x="8551863" y="5011738"/>
            <a:chExt cx="850900" cy="1968500"/>
          </a:xfrm>
        </p:grpSpPr>
        <p:sp>
          <p:nvSpPr>
            <p:cNvPr id="116" name="Freeform 115">
              <a:extLst>
                <a:ext uri="{FF2B5EF4-FFF2-40B4-BE49-F238E27FC236}">
                  <a16:creationId xmlns:a16="http://schemas.microsoft.com/office/drawing/2014/main" id="{17B3B371-3CE7-41A2-A526-2AE334552B9E}"/>
                </a:ext>
              </a:extLst>
            </p:cNvPr>
            <p:cNvSpPr>
              <a:spLocks/>
            </p:cNvSpPr>
            <p:nvPr/>
          </p:nvSpPr>
          <p:spPr bwMode="auto">
            <a:xfrm>
              <a:off x="8632825" y="666591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D6010BB-DDB6-4517-A8D2-324962E1C148}"/>
                </a:ext>
              </a:extLst>
            </p:cNvPr>
            <p:cNvSpPr>
              <a:spLocks/>
            </p:cNvSpPr>
            <p:nvPr/>
          </p:nvSpPr>
          <p:spPr bwMode="auto">
            <a:xfrm>
              <a:off x="8632825" y="664368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CC3DED4-953D-4224-B9F0-8D288B2F5CCC}"/>
                </a:ext>
              </a:extLst>
            </p:cNvPr>
            <p:cNvSpPr>
              <a:spLocks/>
            </p:cNvSpPr>
            <p:nvPr/>
          </p:nvSpPr>
          <p:spPr bwMode="auto">
            <a:xfrm>
              <a:off x="8596313" y="642302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49" y="131"/>
                  </a:cubicBezTo>
                  <a:cubicBezTo>
                    <a:pt x="0" y="103"/>
                    <a:pt x="0" y="57"/>
                    <a:pt x="49"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E902DD18-5B62-4C7A-A7FC-C627A47CCD89}"/>
                </a:ext>
              </a:extLst>
            </p:cNvPr>
            <p:cNvSpPr>
              <a:spLocks/>
            </p:cNvSpPr>
            <p:nvPr/>
          </p:nvSpPr>
          <p:spPr bwMode="auto">
            <a:xfrm>
              <a:off x="8789988" y="6532563"/>
              <a:ext cx="377825" cy="219075"/>
            </a:xfrm>
            <a:custGeom>
              <a:avLst/>
              <a:gdLst>
                <a:gd name="T0" fmla="*/ 112 w 137"/>
                <a:gd name="T1" fmla="*/ 65 h 79"/>
                <a:gd name="T2" fmla="*/ 24 w 137"/>
                <a:gd name="T3" fmla="*/ 65 h 79"/>
                <a:gd name="T4" fmla="*/ 24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4" y="65"/>
                  </a:cubicBezTo>
                  <a:cubicBezTo>
                    <a:pt x="0" y="51"/>
                    <a:pt x="0" y="28"/>
                    <a:pt x="24"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1627B542-C95B-475E-A39A-F342F96A1E16}"/>
                </a:ext>
              </a:extLst>
            </p:cNvPr>
            <p:cNvSpPr>
              <a:spLocks/>
            </p:cNvSpPr>
            <p:nvPr/>
          </p:nvSpPr>
          <p:spPr bwMode="auto">
            <a:xfrm>
              <a:off x="8929688" y="585946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8C78912F-4D48-4FF8-90EB-5B75527164B3}"/>
                </a:ext>
              </a:extLst>
            </p:cNvPr>
            <p:cNvSpPr>
              <a:spLocks/>
            </p:cNvSpPr>
            <p:nvPr/>
          </p:nvSpPr>
          <p:spPr bwMode="auto">
            <a:xfrm>
              <a:off x="8551863" y="5011738"/>
              <a:ext cx="425450" cy="1474788"/>
            </a:xfrm>
            <a:custGeom>
              <a:avLst/>
              <a:gdLst>
                <a:gd name="T0" fmla="*/ 268 w 268"/>
                <a:gd name="T1" fmla="*/ 0 h 929"/>
                <a:gd name="T2" fmla="*/ 0 w 268"/>
                <a:gd name="T3" fmla="*/ 774 h 929"/>
                <a:gd name="T4" fmla="*/ 268 w 268"/>
                <a:gd name="T5" fmla="*/ 929 h 929"/>
                <a:gd name="T6" fmla="*/ 268 w 268"/>
                <a:gd name="T7" fmla="*/ 0 h 929"/>
              </a:gdLst>
              <a:ahLst/>
              <a:cxnLst>
                <a:cxn ang="0">
                  <a:pos x="T0" y="T1"/>
                </a:cxn>
                <a:cxn ang="0">
                  <a:pos x="T2" y="T3"/>
                </a:cxn>
                <a:cxn ang="0">
                  <a:pos x="T4" y="T5"/>
                </a:cxn>
                <a:cxn ang="0">
                  <a:pos x="T6" y="T7"/>
                </a:cxn>
              </a:cxnLst>
              <a:rect l="0" t="0" r="r" b="b"/>
              <a:pathLst>
                <a:path w="268" h="929">
                  <a:moveTo>
                    <a:pt x="268" y="0"/>
                  </a:moveTo>
                  <a:lnTo>
                    <a:pt x="0" y="774"/>
                  </a:lnTo>
                  <a:lnTo>
                    <a:pt x="268" y="929"/>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4F678F67-64F2-4498-8C1B-9473C253E72F}"/>
                </a:ext>
              </a:extLst>
            </p:cNvPr>
            <p:cNvSpPr>
              <a:spLocks/>
            </p:cNvSpPr>
            <p:nvPr/>
          </p:nvSpPr>
          <p:spPr bwMode="auto">
            <a:xfrm>
              <a:off x="8977313" y="5011738"/>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4" name="Group 143">
            <a:extLst>
              <a:ext uri="{FF2B5EF4-FFF2-40B4-BE49-F238E27FC236}">
                <a16:creationId xmlns:a16="http://schemas.microsoft.com/office/drawing/2014/main" id="{3A8E8CE9-CE82-4882-B5A5-FCE43DC59005}"/>
              </a:ext>
            </a:extLst>
          </p:cNvPr>
          <p:cNvGrpSpPr/>
          <p:nvPr/>
        </p:nvGrpSpPr>
        <p:grpSpPr>
          <a:xfrm>
            <a:off x="17400588" y="8443401"/>
            <a:ext cx="760413" cy="1966913"/>
            <a:chOff x="13742988" y="8561388"/>
            <a:chExt cx="760413" cy="1966913"/>
          </a:xfrm>
        </p:grpSpPr>
        <p:sp>
          <p:nvSpPr>
            <p:cNvPr id="123" name="Freeform 122">
              <a:extLst>
                <a:ext uri="{FF2B5EF4-FFF2-40B4-BE49-F238E27FC236}">
                  <a16:creationId xmlns:a16="http://schemas.microsoft.com/office/drawing/2014/main" id="{9DB4560E-F5FD-4140-B06E-FD944ED64CAE}"/>
                </a:ext>
              </a:extLst>
            </p:cNvPr>
            <p:cNvSpPr>
              <a:spLocks/>
            </p:cNvSpPr>
            <p:nvPr/>
          </p:nvSpPr>
          <p:spPr bwMode="auto">
            <a:xfrm>
              <a:off x="13774738" y="10213976"/>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48C21810-6E7D-4F5B-AE3B-0230A9A5F5B9}"/>
                </a:ext>
              </a:extLst>
            </p:cNvPr>
            <p:cNvSpPr>
              <a:spLocks/>
            </p:cNvSpPr>
            <p:nvPr/>
          </p:nvSpPr>
          <p:spPr bwMode="auto">
            <a:xfrm>
              <a:off x="13774738" y="10191751"/>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E5A0F464-35FF-4F3D-9596-ED5071765C4A}"/>
                </a:ext>
              </a:extLst>
            </p:cNvPr>
            <p:cNvSpPr>
              <a:spLocks/>
            </p:cNvSpPr>
            <p:nvPr/>
          </p:nvSpPr>
          <p:spPr bwMode="auto">
            <a:xfrm>
              <a:off x="13742988" y="9969501"/>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3"/>
                    <a:pt x="0" y="57"/>
                    <a:pt x="49" y="28"/>
                  </a:cubicBezTo>
                  <a:cubicBezTo>
                    <a:pt x="98" y="0"/>
                    <a:pt x="177"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FA83E8B-1632-447E-8479-482DC88D5CBB}"/>
                </a:ext>
              </a:extLst>
            </p:cNvPr>
            <p:cNvSpPr>
              <a:spLocks/>
            </p:cNvSpPr>
            <p:nvPr/>
          </p:nvSpPr>
          <p:spPr bwMode="auto">
            <a:xfrm>
              <a:off x="13931900" y="10080626"/>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BBF0B00-6E39-4694-9EDE-F15103A9CB12}"/>
                </a:ext>
              </a:extLst>
            </p:cNvPr>
            <p:cNvSpPr>
              <a:spLocks/>
            </p:cNvSpPr>
            <p:nvPr/>
          </p:nvSpPr>
          <p:spPr bwMode="auto">
            <a:xfrm>
              <a:off x="14073188" y="9405938"/>
              <a:ext cx="96838" cy="815975"/>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Oval 127">
              <a:extLst>
                <a:ext uri="{FF2B5EF4-FFF2-40B4-BE49-F238E27FC236}">
                  <a16:creationId xmlns:a16="http://schemas.microsoft.com/office/drawing/2014/main" id="{6DE44823-F6CA-4163-B122-AED9D1336AA4}"/>
                </a:ext>
              </a:extLst>
            </p:cNvPr>
            <p:cNvSpPr>
              <a:spLocks noChangeArrowheads="1"/>
            </p:cNvSpPr>
            <p:nvPr/>
          </p:nvSpPr>
          <p:spPr bwMode="auto">
            <a:xfrm>
              <a:off x="13784263" y="8561388"/>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CFC540B9-46D3-4F69-BE6B-C7249823BD46}"/>
                </a:ext>
              </a:extLst>
            </p:cNvPr>
            <p:cNvSpPr>
              <a:spLocks/>
            </p:cNvSpPr>
            <p:nvPr/>
          </p:nvSpPr>
          <p:spPr bwMode="auto">
            <a:xfrm>
              <a:off x="13890625" y="8662988"/>
              <a:ext cx="569913" cy="1230313"/>
            </a:xfrm>
            <a:custGeom>
              <a:avLst/>
              <a:gdLst>
                <a:gd name="T0" fmla="*/ 148 w 206"/>
                <a:gd name="T1" fmla="*/ 0 h 445"/>
                <a:gd name="T2" fmla="*/ 160 w 206"/>
                <a:gd name="T3" fmla="*/ 110 h 445"/>
                <a:gd name="T4" fmla="*/ 21 w 206"/>
                <a:gd name="T5" fmla="*/ 383 h 445"/>
                <a:gd name="T6" fmla="*/ 0 w 206"/>
                <a:gd name="T7" fmla="*/ 380 h 445"/>
                <a:gd name="T8" fmla="*/ 84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4" y="445"/>
                  </a:cubicBezTo>
                  <a:cubicBezTo>
                    <a:pt x="151" y="445"/>
                    <a:pt x="206" y="337"/>
                    <a:pt x="206" y="204"/>
                  </a:cubicBezTo>
                  <a:cubicBezTo>
                    <a:pt x="206" y="118"/>
                    <a:pt x="183" y="42"/>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1" name="Group 140">
            <a:extLst>
              <a:ext uri="{FF2B5EF4-FFF2-40B4-BE49-F238E27FC236}">
                <a16:creationId xmlns:a16="http://schemas.microsoft.com/office/drawing/2014/main" id="{29F68BD6-54DA-4DAF-ABB1-80FA8412849B}"/>
              </a:ext>
            </a:extLst>
          </p:cNvPr>
          <p:cNvGrpSpPr/>
          <p:nvPr/>
        </p:nvGrpSpPr>
        <p:grpSpPr>
          <a:xfrm>
            <a:off x="11442700" y="7946514"/>
            <a:ext cx="552450" cy="1425575"/>
            <a:chOff x="7785100" y="8064501"/>
            <a:chExt cx="552450" cy="1425575"/>
          </a:xfrm>
        </p:grpSpPr>
        <p:sp>
          <p:nvSpPr>
            <p:cNvPr id="130" name="Freeform 129">
              <a:extLst>
                <a:ext uri="{FF2B5EF4-FFF2-40B4-BE49-F238E27FC236}">
                  <a16:creationId xmlns:a16="http://schemas.microsoft.com/office/drawing/2014/main" id="{6592281E-8228-4FA8-B1F8-D9EEE8976283}"/>
                </a:ext>
              </a:extLst>
            </p:cNvPr>
            <p:cNvSpPr>
              <a:spLocks/>
            </p:cNvSpPr>
            <p:nvPr/>
          </p:nvSpPr>
          <p:spPr bwMode="auto">
            <a:xfrm>
              <a:off x="7808913" y="9259888"/>
              <a:ext cx="503238" cy="230188"/>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31B3BBBB-F0E5-4B41-B58E-E576CFCAAB7F}"/>
                </a:ext>
              </a:extLst>
            </p:cNvPr>
            <p:cNvSpPr>
              <a:spLocks/>
            </p:cNvSpPr>
            <p:nvPr/>
          </p:nvSpPr>
          <p:spPr bwMode="auto">
            <a:xfrm>
              <a:off x="7808913" y="9244013"/>
              <a:ext cx="503238" cy="228600"/>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063CB6B-0531-4BAB-BBF9-840A2E698E04}"/>
                </a:ext>
              </a:extLst>
            </p:cNvPr>
            <p:cNvSpPr>
              <a:spLocks/>
            </p:cNvSpPr>
            <p:nvPr/>
          </p:nvSpPr>
          <p:spPr bwMode="auto">
            <a:xfrm>
              <a:off x="7785100" y="9083676"/>
              <a:ext cx="552450" cy="320675"/>
            </a:xfrm>
            <a:custGeom>
              <a:avLst/>
              <a:gdLst>
                <a:gd name="T0" fmla="*/ 164 w 200"/>
                <a:gd name="T1" fmla="*/ 95 h 116"/>
                <a:gd name="T2" fmla="*/ 35 w 200"/>
                <a:gd name="T3" fmla="*/ 95 h 116"/>
                <a:gd name="T4" fmla="*/ 35 w 200"/>
                <a:gd name="T5" fmla="*/ 21 h 116"/>
                <a:gd name="T6" fmla="*/ 164 w 200"/>
                <a:gd name="T7" fmla="*/ 21 h 116"/>
                <a:gd name="T8" fmla="*/ 164 w 200"/>
                <a:gd name="T9" fmla="*/ 95 h 116"/>
              </a:gdLst>
              <a:ahLst/>
              <a:cxnLst>
                <a:cxn ang="0">
                  <a:pos x="T0" y="T1"/>
                </a:cxn>
                <a:cxn ang="0">
                  <a:pos x="T2" y="T3"/>
                </a:cxn>
                <a:cxn ang="0">
                  <a:pos x="T4" y="T5"/>
                </a:cxn>
                <a:cxn ang="0">
                  <a:pos x="T6" y="T7"/>
                </a:cxn>
                <a:cxn ang="0">
                  <a:pos x="T8" y="T9"/>
                </a:cxn>
              </a:cxnLst>
              <a:rect l="0" t="0" r="r" b="b"/>
              <a:pathLst>
                <a:path w="200" h="116">
                  <a:moveTo>
                    <a:pt x="164" y="95"/>
                  </a:moveTo>
                  <a:cubicBezTo>
                    <a:pt x="129" y="116"/>
                    <a:pt x="71" y="116"/>
                    <a:pt x="35" y="95"/>
                  </a:cubicBezTo>
                  <a:cubicBezTo>
                    <a:pt x="0" y="75"/>
                    <a:pt x="0" y="41"/>
                    <a:pt x="35" y="21"/>
                  </a:cubicBezTo>
                  <a:cubicBezTo>
                    <a:pt x="71" y="0"/>
                    <a:pt x="129" y="0"/>
                    <a:pt x="164" y="21"/>
                  </a:cubicBezTo>
                  <a:cubicBezTo>
                    <a:pt x="200" y="41"/>
                    <a:pt x="200" y="75"/>
                    <a:pt x="164" y="95"/>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98B53112-1534-4E44-9C90-E77A4931512D}"/>
                </a:ext>
              </a:extLst>
            </p:cNvPr>
            <p:cNvSpPr>
              <a:spLocks/>
            </p:cNvSpPr>
            <p:nvPr/>
          </p:nvSpPr>
          <p:spPr bwMode="auto">
            <a:xfrm>
              <a:off x="7923213" y="9166226"/>
              <a:ext cx="273050" cy="157163"/>
            </a:xfrm>
            <a:custGeom>
              <a:avLst/>
              <a:gdLst>
                <a:gd name="T0" fmla="*/ 82 w 99"/>
                <a:gd name="T1" fmla="*/ 47 h 57"/>
                <a:gd name="T2" fmla="*/ 18 w 99"/>
                <a:gd name="T3" fmla="*/ 47 h 57"/>
                <a:gd name="T4" fmla="*/ 18 w 99"/>
                <a:gd name="T5" fmla="*/ 10 h 57"/>
                <a:gd name="T6" fmla="*/ 82 w 99"/>
                <a:gd name="T7" fmla="*/ 10 h 57"/>
                <a:gd name="T8" fmla="*/ 82 w 99"/>
                <a:gd name="T9" fmla="*/ 47 h 57"/>
              </a:gdLst>
              <a:ahLst/>
              <a:cxnLst>
                <a:cxn ang="0">
                  <a:pos x="T0" y="T1"/>
                </a:cxn>
                <a:cxn ang="0">
                  <a:pos x="T2" y="T3"/>
                </a:cxn>
                <a:cxn ang="0">
                  <a:pos x="T4" y="T5"/>
                </a:cxn>
                <a:cxn ang="0">
                  <a:pos x="T6" y="T7"/>
                </a:cxn>
                <a:cxn ang="0">
                  <a:pos x="T8" y="T9"/>
                </a:cxn>
              </a:cxnLst>
              <a:rect l="0" t="0" r="r" b="b"/>
              <a:pathLst>
                <a:path w="99" h="57">
                  <a:moveTo>
                    <a:pt x="82" y="47"/>
                  </a:moveTo>
                  <a:cubicBezTo>
                    <a:pt x="64" y="57"/>
                    <a:pt x="36" y="57"/>
                    <a:pt x="18" y="47"/>
                  </a:cubicBezTo>
                  <a:cubicBezTo>
                    <a:pt x="0" y="36"/>
                    <a:pt x="0" y="20"/>
                    <a:pt x="18" y="10"/>
                  </a:cubicBezTo>
                  <a:cubicBezTo>
                    <a:pt x="36" y="0"/>
                    <a:pt x="64" y="0"/>
                    <a:pt x="82" y="10"/>
                  </a:cubicBezTo>
                  <a:cubicBezTo>
                    <a:pt x="99" y="20"/>
                    <a:pt x="99" y="36"/>
                    <a:pt x="82" y="4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7F223E8-B5B2-4DBD-BFF0-127103C3938E}"/>
                </a:ext>
              </a:extLst>
            </p:cNvPr>
            <p:cNvSpPr>
              <a:spLocks/>
            </p:cNvSpPr>
            <p:nvPr/>
          </p:nvSpPr>
          <p:spPr bwMode="auto">
            <a:xfrm>
              <a:off x="8024813" y="8677276"/>
              <a:ext cx="69850" cy="588963"/>
            </a:xfrm>
            <a:custGeom>
              <a:avLst/>
              <a:gdLst>
                <a:gd name="T0" fmla="*/ 22 w 25"/>
                <a:gd name="T1" fmla="*/ 2 h 213"/>
                <a:gd name="T2" fmla="*/ 4 w 25"/>
                <a:gd name="T3" fmla="*/ 2 h 213"/>
                <a:gd name="T4" fmla="*/ 0 w 25"/>
                <a:gd name="T5" fmla="*/ 8 h 213"/>
                <a:gd name="T6" fmla="*/ 0 w 25"/>
                <a:gd name="T7" fmla="*/ 205 h 213"/>
                <a:gd name="T8" fmla="*/ 4 w 25"/>
                <a:gd name="T9" fmla="*/ 210 h 213"/>
                <a:gd name="T10" fmla="*/ 22 w 25"/>
                <a:gd name="T11" fmla="*/ 210 h 213"/>
                <a:gd name="T12" fmla="*/ 25 w 25"/>
                <a:gd name="T13" fmla="*/ 205 h 213"/>
                <a:gd name="T14" fmla="*/ 25 w 25"/>
                <a:gd name="T15" fmla="*/ 8 h 213"/>
                <a:gd name="T16" fmla="*/ 22 w 25"/>
                <a:gd name="T17" fmla="*/ 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3">
                  <a:moveTo>
                    <a:pt x="22" y="2"/>
                  </a:moveTo>
                  <a:cubicBezTo>
                    <a:pt x="17" y="0"/>
                    <a:pt x="9" y="0"/>
                    <a:pt x="4" y="2"/>
                  </a:cubicBezTo>
                  <a:cubicBezTo>
                    <a:pt x="1" y="4"/>
                    <a:pt x="0" y="6"/>
                    <a:pt x="0" y="8"/>
                  </a:cubicBezTo>
                  <a:cubicBezTo>
                    <a:pt x="0" y="205"/>
                    <a:pt x="0" y="205"/>
                    <a:pt x="0" y="205"/>
                  </a:cubicBezTo>
                  <a:cubicBezTo>
                    <a:pt x="0" y="207"/>
                    <a:pt x="1" y="209"/>
                    <a:pt x="4" y="210"/>
                  </a:cubicBezTo>
                  <a:cubicBezTo>
                    <a:pt x="9" y="213"/>
                    <a:pt x="17" y="213"/>
                    <a:pt x="22" y="210"/>
                  </a:cubicBezTo>
                  <a:cubicBezTo>
                    <a:pt x="24" y="209"/>
                    <a:pt x="25" y="207"/>
                    <a:pt x="25" y="205"/>
                  </a:cubicBezTo>
                  <a:cubicBezTo>
                    <a:pt x="25" y="8"/>
                    <a:pt x="25" y="8"/>
                    <a:pt x="25" y="8"/>
                  </a:cubicBezTo>
                  <a:cubicBezTo>
                    <a:pt x="25" y="6"/>
                    <a:pt x="24" y="4"/>
                    <a:pt x="22" y="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Oval 134">
              <a:extLst>
                <a:ext uri="{FF2B5EF4-FFF2-40B4-BE49-F238E27FC236}">
                  <a16:creationId xmlns:a16="http://schemas.microsoft.com/office/drawing/2014/main" id="{7BD2A1E6-CD76-49E7-917D-A2251D32CEBB}"/>
                </a:ext>
              </a:extLst>
            </p:cNvPr>
            <p:cNvSpPr>
              <a:spLocks noChangeArrowheads="1"/>
            </p:cNvSpPr>
            <p:nvPr/>
          </p:nvSpPr>
          <p:spPr bwMode="auto">
            <a:xfrm>
              <a:off x="7815263" y="8064501"/>
              <a:ext cx="490538" cy="9636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4DE0EAB8-AD9F-437B-8257-69596D26DEEF}"/>
                </a:ext>
              </a:extLst>
            </p:cNvPr>
            <p:cNvSpPr>
              <a:spLocks/>
            </p:cNvSpPr>
            <p:nvPr/>
          </p:nvSpPr>
          <p:spPr bwMode="auto">
            <a:xfrm>
              <a:off x="7893050" y="8139113"/>
              <a:ext cx="412750" cy="889000"/>
            </a:xfrm>
            <a:custGeom>
              <a:avLst/>
              <a:gdLst>
                <a:gd name="T0" fmla="*/ 108 w 150"/>
                <a:gd name="T1" fmla="*/ 0 h 322"/>
                <a:gd name="T2" fmla="*/ 116 w 150"/>
                <a:gd name="T3" fmla="*/ 79 h 322"/>
                <a:gd name="T4" fmla="*/ 16 w 150"/>
                <a:gd name="T5" fmla="*/ 277 h 322"/>
                <a:gd name="T6" fmla="*/ 0 w 150"/>
                <a:gd name="T7" fmla="*/ 275 h 322"/>
                <a:gd name="T8" fmla="*/ 61 w 150"/>
                <a:gd name="T9" fmla="*/ 322 h 322"/>
                <a:gd name="T10" fmla="*/ 150 w 150"/>
                <a:gd name="T11" fmla="*/ 148 h 322"/>
                <a:gd name="T12" fmla="*/ 108 w 150"/>
                <a:gd name="T13" fmla="*/ 0 h 322"/>
              </a:gdLst>
              <a:ahLst/>
              <a:cxnLst>
                <a:cxn ang="0">
                  <a:pos x="T0" y="T1"/>
                </a:cxn>
                <a:cxn ang="0">
                  <a:pos x="T2" y="T3"/>
                </a:cxn>
                <a:cxn ang="0">
                  <a:pos x="T4" y="T5"/>
                </a:cxn>
                <a:cxn ang="0">
                  <a:pos x="T6" y="T7"/>
                </a:cxn>
                <a:cxn ang="0">
                  <a:pos x="T8" y="T9"/>
                </a:cxn>
                <a:cxn ang="0">
                  <a:pos x="T10" y="T11"/>
                </a:cxn>
                <a:cxn ang="0">
                  <a:pos x="T12" y="T13"/>
                </a:cxn>
              </a:cxnLst>
              <a:rect l="0" t="0" r="r" b="b"/>
              <a:pathLst>
                <a:path w="150" h="322">
                  <a:moveTo>
                    <a:pt x="108" y="0"/>
                  </a:moveTo>
                  <a:cubicBezTo>
                    <a:pt x="113" y="24"/>
                    <a:pt x="116" y="51"/>
                    <a:pt x="116" y="79"/>
                  </a:cubicBezTo>
                  <a:cubicBezTo>
                    <a:pt x="116" y="189"/>
                    <a:pt x="71" y="277"/>
                    <a:pt x="16" y="277"/>
                  </a:cubicBezTo>
                  <a:cubicBezTo>
                    <a:pt x="10" y="277"/>
                    <a:pt x="5" y="276"/>
                    <a:pt x="0" y="275"/>
                  </a:cubicBezTo>
                  <a:cubicBezTo>
                    <a:pt x="16" y="304"/>
                    <a:pt x="37" y="322"/>
                    <a:pt x="61" y="322"/>
                  </a:cubicBezTo>
                  <a:cubicBezTo>
                    <a:pt x="110" y="322"/>
                    <a:pt x="150" y="244"/>
                    <a:pt x="150" y="148"/>
                  </a:cubicBezTo>
                  <a:cubicBezTo>
                    <a:pt x="150" y="85"/>
                    <a:pt x="133" y="30"/>
                    <a:pt x="10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8" name="Group 147">
            <a:extLst>
              <a:ext uri="{FF2B5EF4-FFF2-40B4-BE49-F238E27FC236}">
                <a16:creationId xmlns:a16="http://schemas.microsoft.com/office/drawing/2014/main" id="{3DA9423E-D164-4103-ADAD-23233856CEC2}"/>
              </a:ext>
            </a:extLst>
          </p:cNvPr>
          <p:cNvGrpSpPr/>
          <p:nvPr/>
        </p:nvGrpSpPr>
        <p:grpSpPr>
          <a:xfrm>
            <a:off x="12945269" y="5337456"/>
            <a:ext cx="5457825" cy="3638551"/>
            <a:chOff x="9256713" y="5392738"/>
            <a:chExt cx="5457825" cy="3638551"/>
          </a:xfrm>
        </p:grpSpPr>
        <p:sp>
          <p:nvSpPr>
            <p:cNvPr id="23" name="Freeform 22">
              <a:extLst>
                <a:ext uri="{FF2B5EF4-FFF2-40B4-BE49-F238E27FC236}">
                  <a16:creationId xmlns:a16="http://schemas.microsoft.com/office/drawing/2014/main" id="{368DD86F-C586-4358-95E0-CFD32242E9A3}"/>
                </a:ext>
              </a:extLst>
            </p:cNvPr>
            <p:cNvSpPr>
              <a:spLocks/>
            </p:cNvSpPr>
            <p:nvPr/>
          </p:nvSpPr>
          <p:spPr bwMode="auto">
            <a:xfrm>
              <a:off x="11764963" y="6840538"/>
              <a:ext cx="2949575" cy="2190750"/>
            </a:xfrm>
            <a:custGeom>
              <a:avLst/>
              <a:gdLst>
                <a:gd name="T0" fmla="*/ 0 w 1858"/>
                <a:gd name="T1" fmla="*/ 1073 h 1380"/>
                <a:gd name="T2" fmla="*/ 0 w 1858"/>
                <a:gd name="T3" fmla="*/ 1380 h 1380"/>
                <a:gd name="T4" fmla="*/ 1858 w 1858"/>
                <a:gd name="T5" fmla="*/ 306 h 1380"/>
                <a:gd name="T6" fmla="*/ 1858 w 1858"/>
                <a:gd name="T7" fmla="*/ 0 h 1380"/>
                <a:gd name="T8" fmla="*/ 0 w 1858"/>
                <a:gd name="T9" fmla="*/ 1073 h 1380"/>
              </a:gdLst>
              <a:ahLst/>
              <a:cxnLst>
                <a:cxn ang="0">
                  <a:pos x="T0" y="T1"/>
                </a:cxn>
                <a:cxn ang="0">
                  <a:pos x="T2" y="T3"/>
                </a:cxn>
                <a:cxn ang="0">
                  <a:pos x="T4" y="T5"/>
                </a:cxn>
                <a:cxn ang="0">
                  <a:pos x="T6" y="T7"/>
                </a:cxn>
                <a:cxn ang="0">
                  <a:pos x="T8" y="T9"/>
                </a:cxn>
              </a:cxnLst>
              <a:rect l="0" t="0" r="r" b="b"/>
              <a:pathLst>
                <a:path w="1858" h="1380">
                  <a:moveTo>
                    <a:pt x="0" y="1073"/>
                  </a:moveTo>
                  <a:lnTo>
                    <a:pt x="0" y="1380"/>
                  </a:lnTo>
                  <a:lnTo>
                    <a:pt x="1858" y="306"/>
                  </a:lnTo>
                  <a:lnTo>
                    <a:pt x="1858" y="0"/>
                  </a:lnTo>
                  <a:lnTo>
                    <a:pt x="0" y="1073"/>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56A49E-BE00-4CBE-BA45-BED847F51932}"/>
                </a:ext>
              </a:extLst>
            </p:cNvPr>
            <p:cNvSpPr>
              <a:spLocks/>
            </p:cNvSpPr>
            <p:nvPr/>
          </p:nvSpPr>
          <p:spPr bwMode="auto">
            <a:xfrm>
              <a:off x="9256713" y="5392738"/>
              <a:ext cx="5457825" cy="3151188"/>
            </a:xfrm>
            <a:custGeom>
              <a:avLst/>
              <a:gdLst>
                <a:gd name="T0" fmla="*/ 0 w 3438"/>
                <a:gd name="T1" fmla="*/ 1073 h 1985"/>
                <a:gd name="T2" fmla="*/ 1580 w 3438"/>
                <a:gd name="T3" fmla="*/ 1985 h 1985"/>
                <a:gd name="T4" fmla="*/ 3438 w 3438"/>
                <a:gd name="T5" fmla="*/ 912 h 1985"/>
                <a:gd name="T6" fmla="*/ 1859 w 3438"/>
                <a:gd name="T7" fmla="*/ 0 h 1985"/>
                <a:gd name="T8" fmla="*/ 0 w 3438"/>
                <a:gd name="T9" fmla="*/ 1073 h 1985"/>
              </a:gdLst>
              <a:ahLst/>
              <a:cxnLst>
                <a:cxn ang="0">
                  <a:pos x="T0" y="T1"/>
                </a:cxn>
                <a:cxn ang="0">
                  <a:pos x="T2" y="T3"/>
                </a:cxn>
                <a:cxn ang="0">
                  <a:pos x="T4" y="T5"/>
                </a:cxn>
                <a:cxn ang="0">
                  <a:pos x="T6" y="T7"/>
                </a:cxn>
                <a:cxn ang="0">
                  <a:pos x="T8" y="T9"/>
                </a:cxn>
              </a:cxnLst>
              <a:rect l="0" t="0" r="r" b="b"/>
              <a:pathLst>
                <a:path w="3438" h="1985">
                  <a:moveTo>
                    <a:pt x="0" y="1073"/>
                  </a:moveTo>
                  <a:lnTo>
                    <a:pt x="1580" y="1985"/>
                  </a:lnTo>
                  <a:lnTo>
                    <a:pt x="3438" y="912"/>
                  </a:lnTo>
                  <a:lnTo>
                    <a:pt x="1859" y="0"/>
                  </a:lnTo>
                  <a:lnTo>
                    <a:pt x="0" y="107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F727A841-9B81-49A5-8176-2A3F1A2492D9}"/>
                </a:ext>
              </a:extLst>
            </p:cNvPr>
            <p:cNvSpPr>
              <a:spLocks/>
            </p:cNvSpPr>
            <p:nvPr/>
          </p:nvSpPr>
          <p:spPr bwMode="auto">
            <a:xfrm>
              <a:off x="9256713" y="7096126"/>
              <a:ext cx="2508250" cy="1935163"/>
            </a:xfrm>
            <a:custGeom>
              <a:avLst/>
              <a:gdLst>
                <a:gd name="T0" fmla="*/ 1580 w 1580"/>
                <a:gd name="T1" fmla="*/ 912 h 1219"/>
                <a:gd name="T2" fmla="*/ 0 w 1580"/>
                <a:gd name="T3" fmla="*/ 0 h 1219"/>
                <a:gd name="T4" fmla="*/ 0 w 1580"/>
                <a:gd name="T5" fmla="*/ 32 h 1219"/>
                <a:gd name="T6" fmla="*/ 1556 w 1580"/>
                <a:gd name="T7" fmla="*/ 930 h 1219"/>
                <a:gd name="T8" fmla="*/ 1556 w 1580"/>
                <a:gd name="T9" fmla="*/ 1173 h 1219"/>
                <a:gd name="T10" fmla="*/ 0 w 1580"/>
                <a:gd name="T11" fmla="*/ 275 h 1219"/>
                <a:gd name="T12" fmla="*/ 0 w 1580"/>
                <a:gd name="T13" fmla="*/ 307 h 1219"/>
                <a:gd name="T14" fmla="*/ 1580 w 1580"/>
                <a:gd name="T15" fmla="*/ 1219 h 1219"/>
                <a:gd name="T16" fmla="*/ 1580 w 1580"/>
                <a:gd name="T17" fmla="*/ 1187 h 1219"/>
                <a:gd name="T18" fmla="*/ 1580 w 1580"/>
                <a:gd name="T19" fmla="*/ 1187 h 1219"/>
                <a:gd name="T20" fmla="*/ 1580 w 1580"/>
                <a:gd name="T21" fmla="*/ 944 h 1219"/>
                <a:gd name="T22" fmla="*/ 1580 w 1580"/>
                <a:gd name="T23" fmla="*/ 91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0" h="1219">
                  <a:moveTo>
                    <a:pt x="1580" y="912"/>
                  </a:moveTo>
                  <a:lnTo>
                    <a:pt x="0" y="0"/>
                  </a:lnTo>
                  <a:lnTo>
                    <a:pt x="0" y="32"/>
                  </a:lnTo>
                  <a:lnTo>
                    <a:pt x="1556" y="930"/>
                  </a:lnTo>
                  <a:lnTo>
                    <a:pt x="1556" y="1173"/>
                  </a:lnTo>
                  <a:lnTo>
                    <a:pt x="0" y="275"/>
                  </a:lnTo>
                  <a:lnTo>
                    <a:pt x="0" y="307"/>
                  </a:lnTo>
                  <a:lnTo>
                    <a:pt x="1580" y="1219"/>
                  </a:lnTo>
                  <a:lnTo>
                    <a:pt x="1580" y="1187"/>
                  </a:lnTo>
                  <a:lnTo>
                    <a:pt x="1580" y="1187"/>
                  </a:lnTo>
                  <a:lnTo>
                    <a:pt x="1580" y="944"/>
                  </a:lnTo>
                  <a:lnTo>
                    <a:pt x="1580" y="912"/>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D9DC54F-A7F3-465D-9099-0FBBDFFAC780}"/>
                </a:ext>
              </a:extLst>
            </p:cNvPr>
            <p:cNvSpPr>
              <a:spLocks/>
            </p:cNvSpPr>
            <p:nvPr/>
          </p:nvSpPr>
          <p:spPr bwMode="auto">
            <a:xfrm>
              <a:off x="9294813" y="7165976"/>
              <a:ext cx="2432050" cy="1792288"/>
            </a:xfrm>
            <a:custGeom>
              <a:avLst/>
              <a:gdLst>
                <a:gd name="T0" fmla="*/ 1532 w 1532"/>
                <a:gd name="T1" fmla="*/ 886 h 1129"/>
                <a:gd name="T2" fmla="*/ 1532 w 1532"/>
                <a:gd name="T3" fmla="*/ 1129 h 1129"/>
                <a:gd name="T4" fmla="*/ 0 w 1532"/>
                <a:gd name="T5" fmla="*/ 245 h 1129"/>
                <a:gd name="T6" fmla="*/ 0 w 1532"/>
                <a:gd name="T7" fmla="*/ 0 h 1129"/>
                <a:gd name="T8" fmla="*/ 1532 w 1532"/>
                <a:gd name="T9" fmla="*/ 886 h 1129"/>
              </a:gdLst>
              <a:ahLst/>
              <a:cxnLst>
                <a:cxn ang="0">
                  <a:pos x="T0" y="T1"/>
                </a:cxn>
                <a:cxn ang="0">
                  <a:pos x="T2" y="T3"/>
                </a:cxn>
                <a:cxn ang="0">
                  <a:pos x="T4" y="T5"/>
                </a:cxn>
                <a:cxn ang="0">
                  <a:pos x="T6" y="T7"/>
                </a:cxn>
                <a:cxn ang="0">
                  <a:pos x="T8" y="T9"/>
                </a:cxn>
              </a:cxnLst>
              <a:rect l="0" t="0" r="r" b="b"/>
              <a:pathLst>
                <a:path w="1532" h="1129">
                  <a:moveTo>
                    <a:pt x="1532" y="886"/>
                  </a:moveTo>
                  <a:lnTo>
                    <a:pt x="1532" y="1129"/>
                  </a:lnTo>
                  <a:lnTo>
                    <a:pt x="0" y="245"/>
                  </a:lnTo>
                  <a:lnTo>
                    <a:pt x="0" y="0"/>
                  </a:lnTo>
                  <a:lnTo>
                    <a:pt x="1532" y="8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0D468BFE-F04D-4CA3-97FF-E9734FD7CEFA}"/>
                </a:ext>
              </a:extLst>
            </p:cNvPr>
            <p:cNvSpPr>
              <a:spLocks/>
            </p:cNvSpPr>
            <p:nvPr/>
          </p:nvSpPr>
          <p:spPr bwMode="auto">
            <a:xfrm>
              <a:off x="9294813" y="7456488"/>
              <a:ext cx="2432050" cy="1441450"/>
            </a:xfrm>
            <a:custGeom>
              <a:avLst/>
              <a:gdLst>
                <a:gd name="T0" fmla="*/ 1532 w 1532"/>
                <a:gd name="T1" fmla="*/ 884 h 908"/>
                <a:gd name="T2" fmla="*/ 1532 w 1532"/>
                <a:gd name="T3" fmla="*/ 908 h 908"/>
                <a:gd name="T4" fmla="*/ 0 w 1532"/>
                <a:gd name="T5" fmla="*/ 24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4"/>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596DA9A-16F7-496D-B393-4CE73B2AB22D}"/>
                </a:ext>
              </a:extLst>
            </p:cNvPr>
            <p:cNvSpPr>
              <a:spLocks/>
            </p:cNvSpPr>
            <p:nvPr/>
          </p:nvSpPr>
          <p:spPr bwMode="auto">
            <a:xfrm>
              <a:off x="9294813" y="7342188"/>
              <a:ext cx="2432050" cy="1443038"/>
            </a:xfrm>
            <a:custGeom>
              <a:avLst/>
              <a:gdLst>
                <a:gd name="T0" fmla="*/ 1532 w 1532"/>
                <a:gd name="T1" fmla="*/ 884 h 909"/>
                <a:gd name="T2" fmla="*/ 1532 w 1532"/>
                <a:gd name="T3" fmla="*/ 909 h 909"/>
                <a:gd name="T4" fmla="*/ 0 w 1532"/>
                <a:gd name="T5" fmla="*/ 25 h 909"/>
                <a:gd name="T6" fmla="*/ 0 w 1532"/>
                <a:gd name="T7" fmla="*/ 0 h 909"/>
                <a:gd name="T8" fmla="*/ 1532 w 1532"/>
                <a:gd name="T9" fmla="*/ 884 h 909"/>
              </a:gdLst>
              <a:ahLst/>
              <a:cxnLst>
                <a:cxn ang="0">
                  <a:pos x="T0" y="T1"/>
                </a:cxn>
                <a:cxn ang="0">
                  <a:pos x="T2" y="T3"/>
                </a:cxn>
                <a:cxn ang="0">
                  <a:pos x="T4" y="T5"/>
                </a:cxn>
                <a:cxn ang="0">
                  <a:pos x="T6" y="T7"/>
                </a:cxn>
                <a:cxn ang="0">
                  <a:pos x="T8" y="T9"/>
                </a:cxn>
              </a:cxnLst>
              <a:rect l="0" t="0" r="r" b="b"/>
              <a:pathLst>
                <a:path w="1532" h="909">
                  <a:moveTo>
                    <a:pt x="1532" y="884"/>
                  </a:moveTo>
                  <a:lnTo>
                    <a:pt x="1532" y="909"/>
                  </a:lnTo>
                  <a:lnTo>
                    <a:pt x="0" y="25"/>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45F88F89-EC58-4580-A0DB-A5F1435E1807}"/>
                </a:ext>
              </a:extLst>
            </p:cNvPr>
            <p:cNvSpPr>
              <a:spLocks/>
            </p:cNvSpPr>
            <p:nvPr/>
          </p:nvSpPr>
          <p:spPr bwMode="auto">
            <a:xfrm>
              <a:off x="9294813" y="7229476"/>
              <a:ext cx="2432050" cy="1441450"/>
            </a:xfrm>
            <a:custGeom>
              <a:avLst/>
              <a:gdLst>
                <a:gd name="T0" fmla="*/ 1532 w 1532"/>
                <a:gd name="T1" fmla="*/ 884 h 908"/>
                <a:gd name="T2" fmla="*/ 1532 w 1532"/>
                <a:gd name="T3" fmla="*/ 908 h 908"/>
                <a:gd name="T4" fmla="*/ 0 w 1532"/>
                <a:gd name="T5" fmla="*/ 23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3"/>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7" name="Group 146">
            <a:extLst>
              <a:ext uri="{FF2B5EF4-FFF2-40B4-BE49-F238E27FC236}">
                <a16:creationId xmlns:a16="http://schemas.microsoft.com/office/drawing/2014/main" id="{25DEF381-0006-457A-8932-2E3F05A03DF0}"/>
              </a:ext>
            </a:extLst>
          </p:cNvPr>
          <p:cNvGrpSpPr/>
          <p:nvPr/>
        </p:nvGrpSpPr>
        <p:grpSpPr>
          <a:xfrm>
            <a:off x="13739815" y="5318408"/>
            <a:ext cx="4065588" cy="2759075"/>
            <a:chOff x="10079038" y="5299076"/>
            <a:chExt cx="4065588" cy="2759075"/>
          </a:xfrm>
        </p:grpSpPr>
        <p:sp>
          <p:nvSpPr>
            <p:cNvPr id="31" name="Freeform 30">
              <a:extLst>
                <a:ext uri="{FF2B5EF4-FFF2-40B4-BE49-F238E27FC236}">
                  <a16:creationId xmlns:a16="http://schemas.microsoft.com/office/drawing/2014/main" id="{F2C1FEA7-7BB2-48F6-93DB-359CC74A662B}"/>
                </a:ext>
              </a:extLst>
            </p:cNvPr>
            <p:cNvSpPr>
              <a:spLocks/>
            </p:cNvSpPr>
            <p:nvPr/>
          </p:nvSpPr>
          <p:spPr bwMode="auto">
            <a:xfrm>
              <a:off x="11671300" y="6218238"/>
              <a:ext cx="2473325" cy="1839913"/>
            </a:xfrm>
            <a:custGeom>
              <a:avLst/>
              <a:gdLst>
                <a:gd name="T0" fmla="*/ 0 w 1558"/>
                <a:gd name="T1" fmla="*/ 902 h 1159"/>
                <a:gd name="T2" fmla="*/ 0 w 1558"/>
                <a:gd name="T3" fmla="*/ 1159 h 1159"/>
                <a:gd name="T4" fmla="*/ 1558 w 1558"/>
                <a:gd name="T5" fmla="*/ 258 h 1159"/>
                <a:gd name="T6" fmla="*/ 1558 w 1558"/>
                <a:gd name="T7" fmla="*/ 0 h 1159"/>
                <a:gd name="T8" fmla="*/ 0 w 1558"/>
                <a:gd name="T9" fmla="*/ 902 h 1159"/>
              </a:gdLst>
              <a:ahLst/>
              <a:cxnLst>
                <a:cxn ang="0">
                  <a:pos x="T0" y="T1"/>
                </a:cxn>
                <a:cxn ang="0">
                  <a:pos x="T2" y="T3"/>
                </a:cxn>
                <a:cxn ang="0">
                  <a:pos x="T4" y="T5"/>
                </a:cxn>
                <a:cxn ang="0">
                  <a:pos x="T6" y="T7"/>
                </a:cxn>
                <a:cxn ang="0">
                  <a:pos x="T8" y="T9"/>
                </a:cxn>
              </a:cxnLst>
              <a:rect l="0" t="0" r="r" b="b"/>
              <a:pathLst>
                <a:path w="1558" h="1159">
                  <a:moveTo>
                    <a:pt x="0" y="902"/>
                  </a:moveTo>
                  <a:lnTo>
                    <a:pt x="0" y="1159"/>
                  </a:lnTo>
                  <a:lnTo>
                    <a:pt x="1558" y="258"/>
                  </a:lnTo>
                  <a:lnTo>
                    <a:pt x="1558" y="0"/>
                  </a:lnTo>
                  <a:lnTo>
                    <a:pt x="0" y="90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CCE05101-3593-4992-B065-6E84C2C8C8CC}"/>
                </a:ext>
              </a:extLst>
            </p:cNvPr>
            <p:cNvSpPr>
              <a:spLocks/>
            </p:cNvSpPr>
            <p:nvPr/>
          </p:nvSpPr>
          <p:spPr bwMode="auto">
            <a:xfrm>
              <a:off x="10079038" y="5299076"/>
              <a:ext cx="4065588" cy="2351088"/>
            </a:xfrm>
            <a:custGeom>
              <a:avLst/>
              <a:gdLst>
                <a:gd name="T0" fmla="*/ 0 w 2561"/>
                <a:gd name="T1" fmla="*/ 901 h 1481"/>
                <a:gd name="T2" fmla="*/ 1003 w 2561"/>
                <a:gd name="T3" fmla="*/ 1481 h 1481"/>
                <a:gd name="T4" fmla="*/ 2561 w 2561"/>
                <a:gd name="T5" fmla="*/ 579 h 1481"/>
                <a:gd name="T6" fmla="*/ 1560 w 2561"/>
                <a:gd name="T7" fmla="*/ 0 h 1481"/>
                <a:gd name="T8" fmla="*/ 0 w 2561"/>
                <a:gd name="T9" fmla="*/ 901 h 1481"/>
              </a:gdLst>
              <a:ahLst/>
              <a:cxnLst>
                <a:cxn ang="0">
                  <a:pos x="T0" y="T1"/>
                </a:cxn>
                <a:cxn ang="0">
                  <a:pos x="T2" y="T3"/>
                </a:cxn>
                <a:cxn ang="0">
                  <a:pos x="T4" y="T5"/>
                </a:cxn>
                <a:cxn ang="0">
                  <a:pos x="T6" y="T7"/>
                </a:cxn>
                <a:cxn ang="0">
                  <a:pos x="T8" y="T9"/>
                </a:cxn>
              </a:cxnLst>
              <a:rect l="0" t="0" r="r" b="b"/>
              <a:pathLst>
                <a:path w="2561" h="1481">
                  <a:moveTo>
                    <a:pt x="0" y="901"/>
                  </a:moveTo>
                  <a:lnTo>
                    <a:pt x="1003" y="1481"/>
                  </a:lnTo>
                  <a:lnTo>
                    <a:pt x="2561" y="579"/>
                  </a:lnTo>
                  <a:lnTo>
                    <a:pt x="1560" y="0"/>
                  </a:lnTo>
                  <a:lnTo>
                    <a:pt x="0" y="9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6F14E30-5BCC-4EFA-A3FF-A3F746D555B1}"/>
                </a:ext>
              </a:extLst>
            </p:cNvPr>
            <p:cNvSpPr>
              <a:spLocks/>
            </p:cNvSpPr>
            <p:nvPr/>
          </p:nvSpPr>
          <p:spPr bwMode="auto">
            <a:xfrm>
              <a:off x="10079038" y="6729413"/>
              <a:ext cx="1592263" cy="1328738"/>
            </a:xfrm>
            <a:custGeom>
              <a:avLst/>
              <a:gdLst>
                <a:gd name="T0" fmla="*/ 1003 w 1003"/>
                <a:gd name="T1" fmla="*/ 580 h 837"/>
                <a:gd name="T2" fmla="*/ 0 w 1003"/>
                <a:gd name="T3" fmla="*/ 0 h 837"/>
                <a:gd name="T4" fmla="*/ 0 w 1003"/>
                <a:gd name="T5" fmla="*/ 26 h 837"/>
                <a:gd name="T6" fmla="*/ 982 w 1003"/>
                <a:gd name="T7" fmla="*/ 593 h 837"/>
                <a:gd name="T8" fmla="*/ 982 w 1003"/>
                <a:gd name="T9" fmla="*/ 799 h 837"/>
                <a:gd name="T10" fmla="*/ 0 w 1003"/>
                <a:gd name="T11" fmla="*/ 231 h 837"/>
                <a:gd name="T12" fmla="*/ 0 w 1003"/>
                <a:gd name="T13" fmla="*/ 258 h 837"/>
                <a:gd name="T14" fmla="*/ 1003 w 1003"/>
                <a:gd name="T15" fmla="*/ 837 h 837"/>
                <a:gd name="T16" fmla="*/ 1003 w 1003"/>
                <a:gd name="T17" fmla="*/ 811 h 837"/>
                <a:gd name="T18" fmla="*/ 1003 w 1003"/>
                <a:gd name="T19" fmla="*/ 811 h 837"/>
                <a:gd name="T20" fmla="*/ 1003 w 1003"/>
                <a:gd name="T21" fmla="*/ 606 h 837"/>
                <a:gd name="T22" fmla="*/ 1003 w 1003"/>
                <a:gd name="T23"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837">
                  <a:moveTo>
                    <a:pt x="1003" y="580"/>
                  </a:moveTo>
                  <a:lnTo>
                    <a:pt x="0" y="0"/>
                  </a:lnTo>
                  <a:lnTo>
                    <a:pt x="0" y="26"/>
                  </a:lnTo>
                  <a:lnTo>
                    <a:pt x="982" y="593"/>
                  </a:lnTo>
                  <a:lnTo>
                    <a:pt x="982" y="799"/>
                  </a:lnTo>
                  <a:lnTo>
                    <a:pt x="0" y="231"/>
                  </a:lnTo>
                  <a:lnTo>
                    <a:pt x="0" y="258"/>
                  </a:lnTo>
                  <a:lnTo>
                    <a:pt x="1003" y="837"/>
                  </a:lnTo>
                  <a:lnTo>
                    <a:pt x="1003" y="811"/>
                  </a:lnTo>
                  <a:lnTo>
                    <a:pt x="1003" y="811"/>
                  </a:lnTo>
                  <a:lnTo>
                    <a:pt x="1003" y="606"/>
                  </a:lnTo>
                  <a:lnTo>
                    <a:pt x="1003" y="58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1BCD0D5-66AE-491E-AB1E-7AC989D2BBB0}"/>
                </a:ext>
              </a:extLst>
            </p:cNvPr>
            <p:cNvSpPr>
              <a:spLocks/>
            </p:cNvSpPr>
            <p:nvPr/>
          </p:nvSpPr>
          <p:spPr bwMode="auto">
            <a:xfrm>
              <a:off x="10112375" y="6788151"/>
              <a:ext cx="1525588" cy="1209675"/>
            </a:xfrm>
            <a:custGeom>
              <a:avLst/>
              <a:gdLst>
                <a:gd name="T0" fmla="*/ 961 w 961"/>
                <a:gd name="T1" fmla="*/ 556 h 762"/>
                <a:gd name="T2" fmla="*/ 961 w 961"/>
                <a:gd name="T3" fmla="*/ 762 h 762"/>
                <a:gd name="T4" fmla="*/ 0 w 961"/>
                <a:gd name="T5" fmla="*/ 207 h 762"/>
                <a:gd name="T6" fmla="*/ 0 w 961"/>
                <a:gd name="T7" fmla="*/ 0 h 762"/>
                <a:gd name="T8" fmla="*/ 961 w 961"/>
                <a:gd name="T9" fmla="*/ 556 h 762"/>
              </a:gdLst>
              <a:ahLst/>
              <a:cxnLst>
                <a:cxn ang="0">
                  <a:pos x="T0" y="T1"/>
                </a:cxn>
                <a:cxn ang="0">
                  <a:pos x="T2" y="T3"/>
                </a:cxn>
                <a:cxn ang="0">
                  <a:pos x="T4" y="T5"/>
                </a:cxn>
                <a:cxn ang="0">
                  <a:pos x="T6" y="T7"/>
                </a:cxn>
                <a:cxn ang="0">
                  <a:pos x="T8" y="T9"/>
                </a:cxn>
              </a:cxnLst>
              <a:rect l="0" t="0" r="r" b="b"/>
              <a:pathLst>
                <a:path w="961" h="762">
                  <a:moveTo>
                    <a:pt x="961" y="556"/>
                  </a:moveTo>
                  <a:lnTo>
                    <a:pt x="961" y="762"/>
                  </a:lnTo>
                  <a:lnTo>
                    <a:pt x="0" y="207"/>
                  </a:lnTo>
                  <a:lnTo>
                    <a:pt x="0" y="0"/>
                  </a:lnTo>
                  <a:lnTo>
                    <a:pt x="961" y="5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77BF86BA-20A8-4615-AF8A-36E5ECE6BA7A}"/>
                </a:ext>
              </a:extLst>
            </p:cNvPr>
            <p:cNvSpPr>
              <a:spLocks/>
            </p:cNvSpPr>
            <p:nvPr/>
          </p:nvSpPr>
          <p:spPr bwMode="auto">
            <a:xfrm>
              <a:off x="10112375" y="70310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D7870A1F-2EF4-4814-B67F-59EB249A92CA}"/>
                </a:ext>
              </a:extLst>
            </p:cNvPr>
            <p:cNvSpPr>
              <a:spLocks/>
            </p:cNvSpPr>
            <p:nvPr/>
          </p:nvSpPr>
          <p:spPr bwMode="auto">
            <a:xfrm>
              <a:off x="10112375" y="6937376"/>
              <a:ext cx="1525588" cy="914400"/>
            </a:xfrm>
            <a:custGeom>
              <a:avLst/>
              <a:gdLst>
                <a:gd name="T0" fmla="*/ 961 w 961"/>
                <a:gd name="T1" fmla="*/ 555 h 576"/>
                <a:gd name="T2" fmla="*/ 961 w 961"/>
                <a:gd name="T3" fmla="*/ 576 h 576"/>
                <a:gd name="T4" fmla="*/ 0 w 961"/>
                <a:gd name="T5" fmla="*/ 19 h 576"/>
                <a:gd name="T6" fmla="*/ 0 w 961"/>
                <a:gd name="T7" fmla="*/ 0 h 576"/>
                <a:gd name="T8" fmla="*/ 961 w 961"/>
                <a:gd name="T9" fmla="*/ 555 h 576"/>
              </a:gdLst>
              <a:ahLst/>
              <a:cxnLst>
                <a:cxn ang="0">
                  <a:pos x="T0" y="T1"/>
                </a:cxn>
                <a:cxn ang="0">
                  <a:pos x="T2" y="T3"/>
                </a:cxn>
                <a:cxn ang="0">
                  <a:pos x="T4" y="T5"/>
                </a:cxn>
                <a:cxn ang="0">
                  <a:pos x="T6" y="T7"/>
                </a:cxn>
                <a:cxn ang="0">
                  <a:pos x="T8" y="T9"/>
                </a:cxn>
              </a:cxnLst>
              <a:rect l="0" t="0" r="r" b="b"/>
              <a:pathLst>
                <a:path w="961" h="576">
                  <a:moveTo>
                    <a:pt x="961" y="555"/>
                  </a:moveTo>
                  <a:lnTo>
                    <a:pt x="961" y="576"/>
                  </a:lnTo>
                  <a:lnTo>
                    <a:pt x="0" y="19"/>
                  </a:lnTo>
                  <a:lnTo>
                    <a:pt x="0" y="0"/>
                  </a:lnTo>
                  <a:lnTo>
                    <a:pt x="961" y="55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9E2513D6-B59C-4DA4-A1A9-510B3700F7B7}"/>
                </a:ext>
              </a:extLst>
            </p:cNvPr>
            <p:cNvSpPr>
              <a:spLocks/>
            </p:cNvSpPr>
            <p:nvPr/>
          </p:nvSpPr>
          <p:spPr bwMode="auto">
            <a:xfrm>
              <a:off x="10112375" y="68405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33A618AB-850B-4BEA-A877-6F60389065A3}"/>
                </a:ext>
              </a:extLst>
            </p:cNvPr>
            <p:cNvSpPr>
              <a:spLocks/>
            </p:cNvSpPr>
            <p:nvPr/>
          </p:nvSpPr>
          <p:spPr bwMode="auto">
            <a:xfrm>
              <a:off x="10669588" y="6464301"/>
              <a:ext cx="1444625" cy="835025"/>
            </a:xfrm>
            <a:custGeom>
              <a:avLst/>
              <a:gdLst>
                <a:gd name="T0" fmla="*/ 130 w 910"/>
                <a:gd name="T1" fmla="*/ 0 h 526"/>
                <a:gd name="T2" fmla="*/ 910 w 910"/>
                <a:gd name="T3" fmla="*/ 449 h 526"/>
                <a:gd name="T4" fmla="*/ 779 w 910"/>
                <a:gd name="T5" fmla="*/ 526 h 526"/>
                <a:gd name="T6" fmla="*/ 0 w 910"/>
                <a:gd name="T7" fmla="*/ 75 h 526"/>
                <a:gd name="T8" fmla="*/ 130 w 910"/>
                <a:gd name="T9" fmla="*/ 0 h 526"/>
              </a:gdLst>
              <a:ahLst/>
              <a:cxnLst>
                <a:cxn ang="0">
                  <a:pos x="T0" y="T1"/>
                </a:cxn>
                <a:cxn ang="0">
                  <a:pos x="T2" y="T3"/>
                </a:cxn>
                <a:cxn ang="0">
                  <a:pos x="T4" y="T5"/>
                </a:cxn>
                <a:cxn ang="0">
                  <a:pos x="T6" y="T7"/>
                </a:cxn>
                <a:cxn ang="0">
                  <a:pos x="T8" y="T9"/>
                </a:cxn>
              </a:cxnLst>
              <a:rect l="0" t="0" r="r" b="b"/>
              <a:pathLst>
                <a:path w="910" h="526">
                  <a:moveTo>
                    <a:pt x="130" y="0"/>
                  </a:moveTo>
                  <a:lnTo>
                    <a:pt x="910" y="449"/>
                  </a:lnTo>
                  <a:lnTo>
                    <a:pt x="779" y="526"/>
                  </a:lnTo>
                  <a:lnTo>
                    <a:pt x="0" y="75"/>
                  </a:lnTo>
                  <a:lnTo>
                    <a:pt x="13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05410B30-189B-46A3-AF0C-15825C1BDDB6}"/>
                </a:ext>
              </a:extLst>
            </p:cNvPr>
            <p:cNvSpPr>
              <a:spLocks/>
            </p:cNvSpPr>
            <p:nvPr/>
          </p:nvSpPr>
          <p:spPr bwMode="auto">
            <a:xfrm>
              <a:off x="11066463" y="6469063"/>
              <a:ext cx="1033463" cy="596900"/>
            </a:xfrm>
            <a:custGeom>
              <a:avLst/>
              <a:gdLst>
                <a:gd name="T0" fmla="*/ 49 w 651"/>
                <a:gd name="T1" fmla="*/ 0 h 376"/>
                <a:gd name="T2" fmla="*/ 651 w 651"/>
                <a:gd name="T3" fmla="*/ 349 h 376"/>
                <a:gd name="T4" fmla="*/ 602 w 651"/>
                <a:gd name="T5" fmla="*/ 376 h 376"/>
                <a:gd name="T6" fmla="*/ 0 w 651"/>
                <a:gd name="T7" fmla="*/ 30 h 376"/>
                <a:gd name="T8" fmla="*/ 49 w 651"/>
                <a:gd name="T9" fmla="*/ 0 h 376"/>
              </a:gdLst>
              <a:ahLst/>
              <a:cxnLst>
                <a:cxn ang="0">
                  <a:pos x="T0" y="T1"/>
                </a:cxn>
                <a:cxn ang="0">
                  <a:pos x="T2" y="T3"/>
                </a:cxn>
                <a:cxn ang="0">
                  <a:pos x="T4" y="T5"/>
                </a:cxn>
                <a:cxn ang="0">
                  <a:pos x="T6" y="T7"/>
                </a:cxn>
                <a:cxn ang="0">
                  <a:pos x="T8" y="T9"/>
                </a:cxn>
              </a:cxnLst>
              <a:rect l="0" t="0" r="r" b="b"/>
              <a:pathLst>
                <a:path w="651" h="376">
                  <a:moveTo>
                    <a:pt x="49" y="0"/>
                  </a:moveTo>
                  <a:lnTo>
                    <a:pt x="651" y="349"/>
                  </a:lnTo>
                  <a:lnTo>
                    <a:pt x="602" y="376"/>
                  </a:lnTo>
                  <a:lnTo>
                    <a:pt x="0" y="30"/>
                  </a:lnTo>
                  <a:lnTo>
                    <a:pt x="4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28A82F87-3454-4F01-9655-DC236B157BED}"/>
                </a:ext>
              </a:extLst>
            </p:cNvPr>
            <p:cNvSpPr>
              <a:spLocks/>
            </p:cNvSpPr>
            <p:nvPr/>
          </p:nvSpPr>
          <p:spPr bwMode="auto">
            <a:xfrm>
              <a:off x="12403138" y="5851526"/>
              <a:ext cx="742950" cy="427038"/>
            </a:xfrm>
            <a:custGeom>
              <a:avLst/>
              <a:gdLst>
                <a:gd name="T0" fmla="*/ 19 w 468"/>
                <a:gd name="T1" fmla="*/ 0 h 269"/>
                <a:gd name="T2" fmla="*/ 468 w 468"/>
                <a:gd name="T3" fmla="*/ 259 h 269"/>
                <a:gd name="T4" fmla="*/ 449 w 468"/>
                <a:gd name="T5" fmla="*/ 269 h 269"/>
                <a:gd name="T6" fmla="*/ 0 w 468"/>
                <a:gd name="T7" fmla="*/ 10 h 269"/>
                <a:gd name="T8" fmla="*/ 19 w 468"/>
                <a:gd name="T9" fmla="*/ 0 h 269"/>
              </a:gdLst>
              <a:ahLst/>
              <a:cxnLst>
                <a:cxn ang="0">
                  <a:pos x="T0" y="T1"/>
                </a:cxn>
                <a:cxn ang="0">
                  <a:pos x="T2" y="T3"/>
                </a:cxn>
                <a:cxn ang="0">
                  <a:pos x="T4" y="T5"/>
                </a:cxn>
                <a:cxn ang="0">
                  <a:pos x="T6" y="T7"/>
                </a:cxn>
                <a:cxn ang="0">
                  <a:pos x="T8" y="T9"/>
                </a:cxn>
              </a:cxnLst>
              <a:rect l="0" t="0" r="r" b="b"/>
              <a:pathLst>
                <a:path w="468" h="269">
                  <a:moveTo>
                    <a:pt x="19" y="0"/>
                  </a:moveTo>
                  <a:lnTo>
                    <a:pt x="468" y="259"/>
                  </a:lnTo>
                  <a:lnTo>
                    <a:pt x="449" y="269"/>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3D5FF2FA-FD68-462C-9CAF-C16F105C3F78}"/>
                </a:ext>
              </a:extLst>
            </p:cNvPr>
            <p:cNvSpPr>
              <a:spLocks/>
            </p:cNvSpPr>
            <p:nvPr/>
          </p:nvSpPr>
          <p:spPr bwMode="auto">
            <a:xfrm>
              <a:off x="12452350" y="5822951"/>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7B6F55AC-9B4C-4F5E-86A9-40CD3841531E}"/>
                </a:ext>
              </a:extLst>
            </p:cNvPr>
            <p:cNvSpPr>
              <a:spLocks/>
            </p:cNvSpPr>
            <p:nvPr/>
          </p:nvSpPr>
          <p:spPr bwMode="auto">
            <a:xfrm>
              <a:off x="12499975" y="5795963"/>
              <a:ext cx="742950" cy="428625"/>
            </a:xfrm>
            <a:custGeom>
              <a:avLst/>
              <a:gdLst>
                <a:gd name="T0" fmla="*/ 19 w 468"/>
                <a:gd name="T1" fmla="*/ 0 h 270"/>
                <a:gd name="T2" fmla="*/ 468 w 468"/>
                <a:gd name="T3" fmla="*/ 259 h 270"/>
                <a:gd name="T4" fmla="*/ 449 w 468"/>
                <a:gd name="T5" fmla="*/ 270 h 270"/>
                <a:gd name="T6" fmla="*/ 0 w 468"/>
                <a:gd name="T7" fmla="*/ 10 h 270"/>
                <a:gd name="T8" fmla="*/ 19 w 468"/>
                <a:gd name="T9" fmla="*/ 0 h 270"/>
              </a:gdLst>
              <a:ahLst/>
              <a:cxnLst>
                <a:cxn ang="0">
                  <a:pos x="T0" y="T1"/>
                </a:cxn>
                <a:cxn ang="0">
                  <a:pos x="T2" y="T3"/>
                </a:cxn>
                <a:cxn ang="0">
                  <a:pos x="T4" y="T5"/>
                </a:cxn>
                <a:cxn ang="0">
                  <a:pos x="T6" y="T7"/>
                </a:cxn>
                <a:cxn ang="0">
                  <a:pos x="T8" y="T9"/>
                </a:cxn>
              </a:cxnLst>
              <a:rect l="0" t="0" r="r" b="b"/>
              <a:pathLst>
                <a:path w="468" h="270">
                  <a:moveTo>
                    <a:pt x="19" y="0"/>
                  </a:moveTo>
                  <a:lnTo>
                    <a:pt x="468" y="259"/>
                  </a:lnTo>
                  <a:lnTo>
                    <a:pt x="449" y="270"/>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A7CA4F32-6BBB-4F25-BCB6-F0AADA69C567}"/>
                </a:ext>
              </a:extLst>
            </p:cNvPr>
            <p:cNvSpPr>
              <a:spLocks/>
            </p:cNvSpPr>
            <p:nvPr/>
          </p:nvSpPr>
          <p:spPr bwMode="auto">
            <a:xfrm>
              <a:off x="12549188" y="5767388"/>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84165C01-80A7-450C-9684-7EAADA50E1E3}"/>
                </a:ext>
              </a:extLst>
            </p:cNvPr>
            <p:cNvSpPr>
              <a:spLocks/>
            </p:cNvSpPr>
            <p:nvPr/>
          </p:nvSpPr>
          <p:spPr bwMode="auto">
            <a:xfrm>
              <a:off x="12914313" y="5830888"/>
              <a:ext cx="266700" cy="155575"/>
            </a:xfrm>
            <a:custGeom>
              <a:avLst/>
              <a:gdLst>
                <a:gd name="T0" fmla="*/ 17 w 168"/>
                <a:gd name="T1" fmla="*/ 0 h 98"/>
                <a:gd name="T2" fmla="*/ 168 w 168"/>
                <a:gd name="T3" fmla="*/ 87 h 98"/>
                <a:gd name="T4" fmla="*/ 151 w 168"/>
                <a:gd name="T5" fmla="*/ 98 h 98"/>
                <a:gd name="T6" fmla="*/ 0 w 168"/>
                <a:gd name="T7" fmla="*/ 11 h 98"/>
                <a:gd name="T8" fmla="*/ 17 w 168"/>
                <a:gd name="T9" fmla="*/ 0 h 98"/>
              </a:gdLst>
              <a:ahLst/>
              <a:cxnLst>
                <a:cxn ang="0">
                  <a:pos x="T0" y="T1"/>
                </a:cxn>
                <a:cxn ang="0">
                  <a:pos x="T2" y="T3"/>
                </a:cxn>
                <a:cxn ang="0">
                  <a:pos x="T4" y="T5"/>
                </a:cxn>
                <a:cxn ang="0">
                  <a:pos x="T6" y="T7"/>
                </a:cxn>
                <a:cxn ang="0">
                  <a:pos x="T8" y="T9"/>
                </a:cxn>
              </a:cxnLst>
              <a:rect l="0" t="0" r="r" b="b"/>
              <a:pathLst>
                <a:path w="168" h="98">
                  <a:moveTo>
                    <a:pt x="17" y="0"/>
                  </a:moveTo>
                  <a:lnTo>
                    <a:pt x="168" y="87"/>
                  </a:lnTo>
                  <a:lnTo>
                    <a:pt x="151" y="98"/>
                  </a:lnTo>
                  <a:lnTo>
                    <a:pt x="0" y="11"/>
                  </a:lnTo>
                  <a:lnTo>
                    <a:pt x="17"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56C49CB1-7315-40BA-9ECD-CED9AC500D75}"/>
                </a:ext>
              </a:extLst>
            </p:cNvPr>
            <p:cNvSpPr>
              <a:spLocks/>
            </p:cNvSpPr>
            <p:nvPr/>
          </p:nvSpPr>
          <p:spPr bwMode="auto">
            <a:xfrm>
              <a:off x="12406313" y="6099176"/>
              <a:ext cx="311150" cy="179388"/>
            </a:xfrm>
            <a:custGeom>
              <a:avLst/>
              <a:gdLst>
                <a:gd name="T0" fmla="*/ 3 w 196"/>
                <a:gd name="T1" fmla="*/ 0 h 113"/>
                <a:gd name="T2" fmla="*/ 196 w 196"/>
                <a:gd name="T3" fmla="*/ 112 h 113"/>
                <a:gd name="T4" fmla="*/ 193 w 196"/>
                <a:gd name="T5" fmla="*/ 113 h 113"/>
                <a:gd name="T6" fmla="*/ 0 w 196"/>
                <a:gd name="T7" fmla="*/ 2 h 113"/>
                <a:gd name="T8" fmla="*/ 3 w 196"/>
                <a:gd name="T9" fmla="*/ 0 h 113"/>
              </a:gdLst>
              <a:ahLst/>
              <a:cxnLst>
                <a:cxn ang="0">
                  <a:pos x="T0" y="T1"/>
                </a:cxn>
                <a:cxn ang="0">
                  <a:pos x="T2" y="T3"/>
                </a:cxn>
                <a:cxn ang="0">
                  <a:pos x="T4" y="T5"/>
                </a:cxn>
                <a:cxn ang="0">
                  <a:pos x="T6" y="T7"/>
                </a:cxn>
                <a:cxn ang="0">
                  <a:pos x="T8" y="T9"/>
                </a:cxn>
              </a:cxnLst>
              <a:rect l="0" t="0" r="r" b="b"/>
              <a:pathLst>
                <a:path w="196" h="113">
                  <a:moveTo>
                    <a:pt x="3" y="0"/>
                  </a:moveTo>
                  <a:lnTo>
                    <a:pt x="196" y="112"/>
                  </a:lnTo>
                  <a:lnTo>
                    <a:pt x="193" y="113"/>
                  </a:lnTo>
                  <a:lnTo>
                    <a:pt x="0" y="2"/>
                  </a:lnTo>
                  <a:lnTo>
                    <a:pt x="3"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6" name="Group 145">
            <a:extLst>
              <a:ext uri="{FF2B5EF4-FFF2-40B4-BE49-F238E27FC236}">
                <a16:creationId xmlns:a16="http://schemas.microsoft.com/office/drawing/2014/main" id="{F955D448-A5B7-469A-8D6E-4378B5F580BE}"/>
              </a:ext>
            </a:extLst>
          </p:cNvPr>
          <p:cNvGrpSpPr/>
          <p:nvPr/>
        </p:nvGrpSpPr>
        <p:grpSpPr>
          <a:xfrm>
            <a:off x="15047912" y="2199764"/>
            <a:ext cx="1606550" cy="4489450"/>
            <a:chOff x="11268075" y="2254251"/>
            <a:chExt cx="1606550" cy="4489450"/>
          </a:xfrm>
        </p:grpSpPr>
        <p:sp>
          <p:nvSpPr>
            <p:cNvPr id="46" name="Freeform 45">
              <a:extLst>
                <a:ext uri="{FF2B5EF4-FFF2-40B4-BE49-F238E27FC236}">
                  <a16:creationId xmlns:a16="http://schemas.microsoft.com/office/drawing/2014/main" id="{2164E67E-792E-4A3F-BCC7-3EAF0EE1028E}"/>
                </a:ext>
              </a:extLst>
            </p:cNvPr>
            <p:cNvSpPr>
              <a:spLocks/>
            </p:cNvSpPr>
            <p:nvPr/>
          </p:nvSpPr>
          <p:spPr bwMode="auto">
            <a:xfrm>
              <a:off x="11583988" y="2254251"/>
              <a:ext cx="490538" cy="444500"/>
            </a:xfrm>
            <a:custGeom>
              <a:avLst/>
              <a:gdLst>
                <a:gd name="T0" fmla="*/ 178 w 178"/>
                <a:gd name="T1" fmla="*/ 106 h 161"/>
                <a:gd name="T2" fmla="*/ 163 w 178"/>
                <a:gd name="T3" fmla="*/ 108 h 161"/>
                <a:gd name="T4" fmla="*/ 140 w 178"/>
                <a:gd name="T5" fmla="*/ 146 h 161"/>
                <a:gd name="T6" fmla="*/ 147 w 178"/>
                <a:gd name="T7" fmla="*/ 161 h 161"/>
                <a:gd name="T8" fmla="*/ 13 w 178"/>
                <a:gd name="T9" fmla="*/ 85 h 161"/>
                <a:gd name="T10" fmla="*/ 11 w 178"/>
                <a:gd name="T11" fmla="*/ 84 h 161"/>
                <a:gd name="T12" fmla="*/ 0 w 178"/>
                <a:gd name="T13" fmla="*/ 62 h 161"/>
                <a:gd name="T14" fmla="*/ 32 w 178"/>
                <a:gd name="T15" fmla="*/ 6 h 161"/>
                <a:gd name="T16" fmla="*/ 56 w 178"/>
                <a:gd name="T17" fmla="*/ 4 h 161"/>
                <a:gd name="T18" fmla="*/ 56 w 178"/>
                <a:gd name="T19" fmla="*/ 5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9" y="105"/>
                    <a:pt x="163" y="108"/>
                  </a:cubicBezTo>
                  <a:cubicBezTo>
                    <a:pt x="150" y="115"/>
                    <a:pt x="140" y="132"/>
                    <a:pt x="140" y="146"/>
                  </a:cubicBezTo>
                  <a:cubicBezTo>
                    <a:pt x="140" y="153"/>
                    <a:pt x="143" y="158"/>
                    <a:pt x="147" y="161"/>
                  </a:cubicBezTo>
                  <a:cubicBezTo>
                    <a:pt x="13" y="85"/>
                    <a:pt x="13" y="85"/>
                    <a:pt x="13" y="85"/>
                  </a:cubicBezTo>
                  <a:cubicBezTo>
                    <a:pt x="11" y="84"/>
                    <a:pt x="11" y="84"/>
                    <a:pt x="11" y="84"/>
                  </a:cubicBezTo>
                  <a:cubicBezTo>
                    <a:pt x="4" y="81"/>
                    <a:pt x="0" y="73"/>
                    <a:pt x="0" y="62"/>
                  </a:cubicBezTo>
                  <a:cubicBezTo>
                    <a:pt x="0" y="42"/>
                    <a:pt x="15" y="16"/>
                    <a:pt x="32" y="6"/>
                  </a:cubicBezTo>
                  <a:cubicBezTo>
                    <a:pt x="42" y="1"/>
                    <a:pt x="50" y="0"/>
                    <a:pt x="56" y="4"/>
                  </a:cubicBezTo>
                  <a:cubicBezTo>
                    <a:pt x="56" y="5"/>
                    <a:pt x="56" y="5"/>
                    <a:pt x="56" y="5"/>
                  </a:cubicBezTo>
                  <a:cubicBezTo>
                    <a:pt x="57" y="5"/>
                    <a:pt x="58" y="5"/>
                    <a:pt x="58" y="6"/>
                  </a:cubicBezTo>
                  <a:lnTo>
                    <a:pt x="178" y="106"/>
                  </a:lnTo>
                  <a:close/>
                </a:path>
              </a:pathLst>
            </a:custGeom>
            <a:solidFill>
              <a:srgbClr val="609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BDA27EA-442B-43E6-A593-62025ECFFB41}"/>
                </a:ext>
              </a:extLst>
            </p:cNvPr>
            <p:cNvSpPr>
              <a:spLocks/>
            </p:cNvSpPr>
            <p:nvPr/>
          </p:nvSpPr>
          <p:spPr bwMode="auto">
            <a:xfrm>
              <a:off x="11969750" y="2541588"/>
              <a:ext cx="123825" cy="161925"/>
            </a:xfrm>
            <a:custGeom>
              <a:avLst/>
              <a:gdLst>
                <a:gd name="T0" fmla="*/ 45 w 45"/>
                <a:gd name="T1" fmla="*/ 17 h 59"/>
                <a:gd name="T2" fmla="*/ 23 w 45"/>
                <a:gd name="T3" fmla="*/ 55 h 59"/>
                <a:gd name="T4" fmla="*/ 7 w 45"/>
                <a:gd name="T5" fmla="*/ 57 h 59"/>
                <a:gd name="T6" fmla="*/ 7 w 45"/>
                <a:gd name="T7" fmla="*/ 57 h 59"/>
                <a:gd name="T8" fmla="*/ 0 w 45"/>
                <a:gd name="T9" fmla="*/ 42 h 59"/>
                <a:gd name="T10" fmla="*/ 23 w 45"/>
                <a:gd name="T11" fmla="*/ 4 h 59"/>
                <a:gd name="T12" fmla="*/ 38 w 45"/>
                <a:gd name="T13" fmla="*/ 2 h 59"/>
                <a:gd name="T14" fmla="*/ 45 w 45"/>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45" y="17"/>
                  </a:moveTo>
                  <a:cubicBezTo>
                    <a:pt x="45" y="31"/>
                    <a:pt x="35" y="48"/>
                    <a:pt x="23" y="55"/>
                  </a:cubicBezTo>
                  <a:cubicBezTo>
                    <a:pt x="16" y="59"/>
                    <a:pt x="11" y="59"/>
                    <a:pt x="7" y="57"/>
                  </a:cubicBezTo>
                  <a:cubicBezTo>
                    <a:pt x="7" y="57"/>
                    <a:pt x="7" y="57"/>
                    <a:pt x="7" y="57"/>
                  </a:cubicBezTo>
                  <a:cubicBezTo>
                    <a:pt x="3" y="54"/>
                    <a:pt x="0" y="49"/>
                    <a:pt x="0" y="42"/>
                  </a:cubicBezTo>
                  <a:cubicBezTo>
                    <a:pt x="0" y="28"/>
                    <a:pt x="10" y="11"/>
                    <a:pt x="23" y="4"/>
                  </a:cubicBezTo>
                  <a:cubicBezTo>
                    <a:pt x="29" y="1"/>
                    <a:pt x="34" y="0"/>
                    <a:pt x="38" y="2"/>
                  </a:cubicBezTo>
                  <a:cubicBezTo>
                    <a:pt x="42" y="4"/>
                    <a:pt x="45" y="9"/>
                    <a:pt x="4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E71AF090-1652-44AB-967D-9BA3AFAE01B5}"/>
                </a:ext>
              </a:extLst>
            </p:cNvPr>
            <p:cNvSpPr>
              <a:spLocks/>
            </p:cNvSpPr>
            <p:nvPr/>
          </p:nvSpPr>
          <p:spPr bwMode="auto">
            <a:xfrm>
              <a:off x="12018963" y="2598738"/>
              <a:ext cx="58738" cy="77788"/>
            </a:xfrm>
            <a:custGeom>
              <a:avLst/>
              <a:gdLst>
                <a:gd name="T0" fmla="*/ 21 w 21"/>
                <a:gd name="T1" fmla="*/ 8 h 28"/>
                <a:gd name="T2" fmla="*/ 11 w 21"/>
                <a:gd name="T3" fmla="*/ 26 h 28"/>
                <a:gd name="T4" fmla="*/ 3 w 21"/>
                <a:gd name="T5" fmla="*/ 26 h 28"/>
                <a:gd name="T6" fmla="*/ 0 w 21"/>
                <a:gd name="T7" fmla="*/ 20 h 28"/>
                <a:gd name="T8" fmla="*/ 11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7" y="22"/>
                    <a:pt x="11" y="26"/>
                  </a:cubicBezTo>
                  <a:cubicBezTo>
                    <a:pt x="8" y="28"/>
                    <a:pt x="5" y="28"/>
                    <a:pt x="3" y="26"/>
                  </a:cubicBezTo>
                  <a:cubicBezTo>
                    <a:pt x="1" y="25"/>
                    <a:pt x="0" y="23"/>
                    <a:pt x="0" y="20"/>
                  </a:cubicBezTo>
                  <a:cubicBezTo>
                    <a:pt x="0" y="13"/>
                    <a:pt x="5" y="5"/>
                    <a:pt x="11" y="2"/>
                  </a:cubicBezTo>
                  <a:cubicBezTo>
                    <a:pt x="14"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10A2CD4-E86E-4F3F-9AAD-39281F854718}"/>
                </a:ext>
              </a:extLst>
            </p:cNvPr>
            <p:cNvSpPr>
              <a:spLocks/>
            </p:cNvSpPr>
            <p:nvPr/>
          </p:nvSpPr>
          <p:spPr bwMode="auto">
            <a:xfrm>
              <a:off x="12014200" y="2662238"/>
              <a:ext cx="3175" cy="3175"/>
            </a:xfrm>
            <a:custGeom>
              <a:avLst/>
              <a:gdLst>
                <a:gd name="T0" fmla="*/ 0 w 2"/>
                <a:gd name="T1" fmla="*/ 2 h 2"/>
                <a:gd name="T2" fmla="*/ 0 w 2"/>
                <a:gd name="T3" fmla="*/ 2 h 2"/>
                <a:gd name="T4" fmla="*/ 0 w 2"/>
                <a:gd name="T5" fmla="*/ 0 h 2"/>
                <a:gd name="T6" fmla="*/ 0 w 2"/>
                <a:gd name="T7" fmla="*/ 2 h 2"/>
                <a:gd name="T8" fmla="*/ 0 w 2"/>
                <a:gd name="T9" fmla="*/ 2 h 2"/>
                <a:gd name="T10" fmla="*/ 2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2"/>
                  </a:lnTo>
                  <a:lnTo>
                    <a:pt x="0" y="2"/>
                  </a:lnTo>
                  <a:lnTo>
                    <a:pt x="2" y="0"/>
                  </a:lnTo>
                  <a:lnTo>
                    <a:pt x="2" y="0"/>
                  </a:lnTo>
                  <a:lnTo>
                    <a:pt x="2"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4135DA9-4975-4120-BF92-96B26195083E}"/>
                </a:ext>
              </a:extLst>
            </p:cNvPr>
            <p:cNvSpPr>
              <a:spLocks/>
            </p:cNvSpPr>
            <p:nvPr/>
          </p:nvSpPr>
          <p:spPr bwMode="auto">
            <a:xfrm>
              <a:off x="12028488" y="2671763"/>
              <a:ext cx="0" cy="1588"/>
            </a:xfrm>
            <a:custGeom>
              <a:avLst/>
              <a:gdLst>
                <a:gd name="T0" fmla="*/ 0 h 1"/>
                <a:gd name="T1" fmla="*/ 0 h 1"/>
                <a:gd name="T2" fmla="*/ 0 h 1"/>
                <a:gd name="T3" fmla="*/ 1 h 1"/>
                <a:gd name="T4" fmla="*/ 0 h 1"/>
              </a:gdLst>
              <a:ahLst/>
              <a:cxnLst>
                <a:cxn ang="0">
                  <a:pos x="0" y="T0"/>
                </a:cxn>
                <a:cxn ang="0">
                  <a:pos x="0" y="T1"/>
                </a:cxn>
                <a:cxn ang="0">
                  <a:pos x="0" y="T2"/>
                </a:cxn>
                <a:cxn ang="0">
                  <a:pos x="0" y="T3"/>
                </a:cxn>
                <a:cxn ang="0">
                  <a:pos x="0" y="T4"/>
                </a:cxn>
              </a:cxnLst>
              <a:rect l="0" t="0" r="r" b="b"/>
              <a:pathLst>
                <a:path h="1">
                  <a:moveTo>
                    <a:pt x="0" y="0"/>
                  </a:moveTo>
                  <a:lnTo>
                    <a:pt x="0" y="0"/>
                  </a:lnTo>
                  <a:lnTo>
                    <a:pt x="0" y="0"/>
                  </a:lnTo>
                  <a:lnTo>
                    <a:pt x="0" y="1"/>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7F814C4-D2CF-4D6E-BC54-B96F35AC3ED2}"/>
                </a:ext>
              </a:extLst>
            </p:cNvPr>
            <p:cNvSpPr>
              <a:spLocks/>
            </p:cNvSpPr>
            <p:nvPr/>
          </p:nvSpPr>
          <p:spPr bwMode="auto">
            <a:xfrm>
              <a:off x="12028488" y="2671763"/>
              <a:ext cx="0" cy="1588"/>
            </a:xfrm>
            <a:custGeom>
              <a:avLst/>
              <a:gdLst>
                <a:gd name="T0" fmla="*/ 0 h 1"/>
                <a:gd name="T1" fmla="*/ 0 h 1"/>
                <a:gd name="T2" fmla="*/ 0 h 1"/>
                <a:gd name="T3" fmla="*/ 1 h 1"/>
              </a:gdLst>
              <a:ahLst/>
              <a:cxnLst>
                <a:cxn ang="0">
                  <a:pos x="0" y="T0"/>
                </a:cxn>
                <a:cxn ang="0">
                  <a:pos x="0" y="T1"/>
                </a:cxn>
                <a:cxn ang="0">
                  <a:pos x="0" y="T2"/>
                </a:cxn>
                <a:cxn ang="0">
                  <a:pos x="0" y="T3"/>
                </a:cxn>
              </a:cxnLst>
              <a:rect l="0" t="0" r="r" b="b"/>
              <a:pathLst>
                <a:path h="1">
                  <a:moveTo>
                    <a:pt x="0" y="0"/>
                  </a:moveTo>
                  <a:lnTo>
                    <a:pt x="0" y="0"/>
                  </a:lnTo>
                  <a:lnTo>
                    <a:pt x="0" y="0"/>
                  </a:lnTo>
                  <a:lnTo>
                    <a:pt x="0"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D04BDC2E-2527-45AA-9B60-452E404D22CB}"/>
                </a:ext>
              </a:extLst>
            </p:cNvPr>
            <p:cNvSpPr>
              <a:spLocks/>
            </p:cNvSpPr>
            <p:nvPr/>
          </p:nvSpPr>
          <p:spPr bwMode="auto">
            <a:xfrm>
              <a:off x="12006263" y="2590801"/>
              <a:ext cx="63500" cy="80963"/>
            </a:xfrm>
            <a:custGeom>
              <a:avLst/>
              <a:gdLst>
                <a:gd name="T0" fmla="*/ 23 w 23"/>
                <a:gd name="T1" fmla="*/ 4 h 29"/>
                <a:gd name="T2" fmla="*/ 23 w 23"/>
                <a:gd name="T3" fmla="*/ 4 h 29"/>
                <a:gd name="T4" fmla="*/ 16 w 23"/>
                <a:gd name="T5" fmla="*/ 5 h 29"/>
                <a:gd name="T6" fmla="*/ 5 w 23"/>
                <a:gd name="T7" fmla="*/ 23 h 29"/>
                <a:gd name="T8" fmla="*/ 8 w 23"/>
                <a:gd name="T9" fmla="*/ 29 h 29"/>
                <a:gd name="T10" fmla="*/ 3 w 23"/>
                <a:gd name="T11" fmla="*/ 26 h 29"/>
                <a:gd name="T12" fmla="*/ 3 w 23"/>
                <a:gd name="T13" fmla="*/ 26 h 29"/>
                <a:gd name="T14" fmla="*/ 3 w 23"/>
                <a:gd name="T15" fmla="*/ 26 h 29"/>
                <a:gd name="T16" fmla="*/ 2 w 23"/>
                <a:gd name="T17" fmla="*/ 26 h 29"/>
                <a:gd name="T18" fmla="*/ 2 w 23"/>
                <a:gd name="T19" fmla="*/ 26 h 29"/>
                <a:gd name="T20" fmla="*/ 0 w 23"/>
                <a:gd name="T21" fmla="*/ 19 h 29"/>
                <a:gd name="T22" fmla="*/ 10 w 23"/>
                <a:gd name="T23" fmla="*/ 1 h 29"/>
                <a:gd name="T24" fmla="*/ 17 w 23"/>
                <a:gd name="T25" fmla="*/ 0 h 29"/>
                <a:gd name="T26" fmla="*/ 17 w 23"/>
                <a:gd name="T27" fmla="*/ 0 h 29"/>
                <a:gd name="T28" fmla="*/ 17 w 23"/>
                <a:gd name="T29" fmla="*/ 0 h 29"/>
                <a:gd name="T30" fmla="*/ 23 w 23"/>
                <a:gd name="T31"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23" y="4"/>
                  </a:moveTo>
                  <a:cubicBezTo>
                    <a:pt x="23" y="4"/>
                    <a:pt x="23" y="4"/>
                    <a:pt x="23" y="4"/>
                  </a:cubicBezTo>
                  <a:cubicBezTo>
                    <a:pt x="21" y="3"/>
                    <a:pt x="19" y="3"/>
                    <a:pt x="16" y="5"/>
                  </a:cubicBezTo>
                  <a:cubicBezTo>
                    <a:pt x="10" y="8"/>
                    <a:pt x="5" y="16"/>
                    <a:pt x="5" y="23"/>
                  </a:cubicBezTo>
                  <a:cubicBezTo>
                    <a:pt x="5" y="26"/>
                    <a:pt x="6" y="28"/>
                    <a:pt x="8" y="29"/>
                  </a:cubicBezTo>
                  <a:cubicBezTo>
                    <a:pt x="3" y="26"/>
                    <a:pt x="3" y="26"/>
                    <a:pt x="3" y="26"/>
                  </a:cubicBezTo>
                  <a:cubicBezTo>
                    <a:pt x="3" y="26"/>
                    <a:pt x="3" y="26"/>
                    <a:pt x="3" y="26"/>
                  </a:cubicBezTo>
                  <a:cubicBezTo>
                    <a:pt x="3" y="26"/>
                    <a:pt x="3" y="26"/>
                    <a:pt x="3" y="26"/>
                  </a:cubicBezTo>
                  <a:cubicBezTo>
                    <a:pt x="2" y="26"/>
                    <a:pt x="2" y="26"/>
                    <a:pt x="2" y="26"/>
                  </a:cubicBezTo>
                  <a:cubicBezTo>
                    <a:pt x="2" y="26"/>
                    <a:pt x="2" y="26"/>
                    <a:pt x="2" y="26"/>
                  </a:cubicBezTo>
                  <a:cubicBezTo>
                    <a:pt x="1" y="24"/>
                    <a:pt x="0" y="22"/>
                    <a:pt x="0" y="19"/>
                  </a:cubicBezTo>
                  <a:cubicBezTo>
                    <a:pt x="0" y="13"/>
                    <a:pt x="5" y="5"/>
                    <a:pt x="10" y="1"/>
                  </a:cubicBezTo>
                  <a:cubicBezTo>
                    <a:pt x="13" y="0"/>
                    <a:pt x="15" y="0"/>
                    <a:pt x="17" y="0"/>
                  </a:cubicBezTo>
                  <a:cubicBezTo>
                    <a:pt x="17" y="0"/>
                    <a:pt x="17" y="0"/>
                    <a:pt x="17" y="0"/>
                  </a:cubicBezTo>
                  <a:cubicBezTo>
                    <a:pt x="17" y="0"/>
                    <a:pt x="17" y="0"/>
                    <a:pt x="17" y="0"/>
                  </a:cubicBezTo>
                  <a:lnTo>
                    <a:pt x="23" y="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5FC5D766-CDAE-459C-8586-4C8031ED4267}"/>
                </a:ext>
              </a:extLst>
            </p:cNvPr>
            <p:cNvSpPr>
              <a:spLocks/>
            </p:cNvSpPr>
            <p:nvPr/>
          </p:nvSpPr>
          <p:spPr bwMode="auto">
            <a:xfrm>
              <a:off x="12036425" y="2617788"/>
              <a:ext cx="26988" cy="39688"/>
            </a:xfrm>
            <a:custGeom>
              <a:avLst/>
              <a:gdLst>
                <a:gd name="T0" fmla="*/ 10 w 10"/>
                <a:gd name="T1" fmla="*/ 4 h 14"/>
                <a:gd name="T2" fmla="*/ 5 w 10"/>
                <a:gd name="T3" fmla="*/ 12 h 14"/>
                <a:gd name="T4" fmla="*/ 0 w 10"/>
                <a:gd name="T5" fmla="*/ 9 h 14"/>
                <a:gd name="T6" fmla="*/ 5 w 10"/>
                <a:gd name="T7" fmla="*/ 1 h 14"/>
                <a:gd name="T8" fmla="*/ 10 w 10"/>
                <a:gd name="T9" fmla="*/ 4 h 14"/>
              </a:gdLst>
              <a:ahLst/>
              <a:cxnLst>
                <a:cxn ang="0">
                  <a:pos x="T0" y="T1"/>
                </a:cxn>
                <a:cxn ang="0">
                  <a:pos x="T2" y="T3"/>
                </a:cxn>
                <a:cxn ang="0">
                  <a:pos x="T4" y="T5"/>
                </a:cxn>
                <a:cxn ang="0">
                  <a:pos x="T6" y="T7"/>
                </a:cxn>
                <a:cxn ang="0">
                  <a:pos x="T8" y="T9"/>
                </a:cxn>
              </a:cxnLst>
              <a:rect l="0" t="0" r="r" b="b"/>
              <a:pathLst>
                <a:path w="10" h="14">
                  <a:moveTo>
                    <a:pt x="10" y="4"/>
                  </a:moveTo>
                  <a:cubicBezTo>
                    <a:pt x="10" y="7"/>
                    <a:pt x="7" y="11"/>
                    <a:pt x="5" y="12"/>
                  </a:cubicBezTo>
                  <a:cubicBezTo>
                    <a:pt x="2" y="14"/>
                    <a:pt x="0" y="12"/>
                    <a:pt x="0" y="9"/>
                  </a:cubicBezTo>
                  <a:cubicBezTo>
                    <a:pt x="0" y="7"/>
                    <a:pt x="2" y="3"/>
                    <a:pt x="5" y="1"/>
                  </a:cubicBezTo>
                  <a:cubicBezTo>
                    <a:pt x="7" y="0"/>
                    <a:pt x="10" y="1"/>
                    <a:pt x="10"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BA3DE20-9CD8-4B46-BF60-F59548F92003}"/>
                </a:ext>
              </a:extLst>
            </p:cNvPr>
            <p:cNvSpPr>
              <a:spLocks/>
            </p:cNvSpPr>
            <p:nvPr/>
          </p:nvSpPr>
          <p:spPr bwMode="auto">
            <a:xfrm>
              <a:off x="11434763" y="2341563"/>
              <a:ext cx="490538" cy="446088"/>
            </a:xfrm>
            <a:custGeom>
              <a:avLst/>
              <a:gdLst>
                <a:gd name="T0" fmla="*/ 178 w 178"/>
                <a:gd name="T1" fmla="*/ 106 h 161"/>
                <a:gd name="T2" fmla="*/ 162 w 178"/>
                <a:gd name="T3" fmla="*/ 108 h 161"/>
                <a:gd name="T4" fmla="*/ 140 w 178"/>
                <a:gd name="T5" fmla="*/ 146 h 161"/>
                <a:gd name="T6" fmla="*/ 146 w 178"/>
                <a:gd name="T7" fmla="*/ 161 h 161"/>
                <a:gd name="T8" fmla="*/ 12 w 178"/>
                <a:gd name="T9" fmla="*/ 85 h 161"/>
                <a:gd name="T10" fmla="*/ 10 w 178"/>
                <a:gd name="T11" fmla="*/ 84 h 161"/>
                <a:gd name="T12" fmla="*/ 0 w 178"/>
                <a:gd name="T13" fmla="*/ 62 h 161"/>
                <a:gd name="T14" fmla="*/ 32 w 178"/>
                <a:gd name="T15" fmla="*/ 6 h 161"/>
                <a:gd name="T16" fmla="*/ 56 w 178"/>
                <a:gd name="T17" fmla="*/ 4 h 161"/>
                <a:gd name="T18" fmla="*/ 56 w 178"/>
                <a:gd name="T19" fmla="*/ 4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8" y="104"/>
                    <a:pt x="162" y="108"/>
                  </a:cubicBezTo>
                  <a:cubicBezTo>
                    <a:pt x="150" y="115"/>
                    <a:pt x="140" y="132"/>
                    <a:pt x="140" y="146"/>
                  </a:cubicBezTo>
                  <a:cubicBezTo>
                    <a:pt x="140" y="153"/>
                    <a:pt x="142" y="158"/>
                    <a:pt x="146" y="161"/>
                  </a:cubicBezTo>
                  <a:cubicBezTo>
                    <a:pt x="12" y="85"/>
                    <a:pt x="12" y="85"/>
                    <a:pt x="12" y="85"/>
                  </a:cubicBezTo>
                  <a:cubicBezTo>
                    <a:pt x="10" y="84"/>
                    <a:pt x="10" y="84"/>
                    <a:pt x="10" y="84"/>
                  </a:cubicBezTo>
                  <a:cubicBezTo>
                    <a:pt x="4" y="81"/>
                    <a:pt x="0" y="73"/>
                    <a:pt x="0" y="62"/>
                  </a:cubicBezTo>
                  <a:cubicBezTo>
                    <a:pt x="0" y="42"/>
                    <a:pt x="14" y="16"/>
                    <a:pt x="32" y="6"/>
                  </a:cubicBezTo>
                  <a:cubicBezTo>
                    <a:pt x="41" y="1"/>
                    <a:pt x="50" y="0"/>
                    <a:pt x="56" y="4"/>
                  </a:cubicBezTo>
                  <a:cubicBezTo>
                    <a:pt x="56" y="4"/>
                    <a:pt x="56" y="4"/>
                    <a:pt x="56" y="4"/>
                  </a:cubicBezTo>
                  <a:cubicBezTo>
                    <a:pt x="57" y="5"/>
                    <a:pt x="57" y="5"/>
                    <a:pt x="58" y="6"/>
                  </a:cubicBezTo>
                  <a:lnTo>
                    <a:pt x="178" y="10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78CAD67-D409-4833-89CF-D73DA04D8FE3}"/>
                </a:ext>
              </a:extLst>
            </p:cNvPr>
            <p:cNvSpPr>
              <a:spLocks/>
            </p:cNvSpPr>
            <p:nvPr/>
          </p:nvSpPr>
          <p:spPr bwMode="auto">
            <a:xfrm>
              <a:off x="11820525" y="2628901"/>
              <a:ext cx="122238" cy="163513"/>
            </a:xfrm>
            <a:custGeom>
              <a:avLst/>
              <a:gdLst>
                <a:gd name="T0" fmla="*/ 44 w 44"/>
                <a:gd name="T1" fmla="*/ 17 h 59"/>
                <a:gd name="T2" fmla="*/ 22 w 44"/>
                <a:gd name="T3" fmla="*/ 55 h 59"/>
                <a:gd name="T4" fmla="*/ 6 w 44"/>
                <a:gd name="T5" fmla="*/ 57 h 59"/>
                <a:gd name="T6" fmla="*/ 6 w 44"/>
                <a:gd name="T7" fmla="*/ 57 h 59"/>
                <a:gd name="T8" fmla="*/ 0 w 44"/>
                <a:gd name="T9" fmla="*/ 42 h 59"/>
                <a:gd name="T10" fmla="*/ 22 w 44"/>
                <a:gd name="T11" fmla="*/ 4 h 59"/>
                <a:gd name="T12" fmla="*/ 38 w 44"/>
                <a:gd name="T13" fmla="*/ 2 h 59"/>
                <a:gd name="T14" fmla="*/ 44 w 44"/>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9">
                  <a:moveTo>
                    <a:pt x="44" y="17"/>
                  </a:moveTo>
                  <a:cubicBezTo>
                    <a:pt x="44" y="31"/>
                    <a:pt x="35" y="48"/>
                    <a:pt x="22" y="55"/>
                  </a:cubicBezTo>
                  <a:cubicBezTo>
                    <a:pt x="16" y="59"/>
                    <a:pt x="10" y="59"/>
                    <a:pt x="6" y="57"/>
                  </a:cubicBezTo>
                  <a:cubicBezTo>
                    <a:pt x="6" y="57"/>
                    <a:pt x="6" y="57"/>
                    <a:pt x="6" y="57"/>
                  </a:cubicBezTo>
                  <a:cubicBezTo>
                    <a:pt x="2" y="54"/>
                    <a:pt x="0" y="49"/>
                    <a:pt x="0" y="42"/>
                  </a:cubicBezTo>
                  <a:cubicBezTo>
                    <a:pt x="0" y="28"/>
                    <a:pt x="10" y="11"/>
                    <a:pt x="22" y="4"/>
                  </a:cubicBezTo>
                  <a:cubicBezTo>
                    <a:pt x="28" y="0"/>
                    <a:pt x="34" y="0"/>
                    <a:pt x="38" y="2"/>
                  </a:cubicBezTo>
                  <a:cubicBezTo>
                    <a:pt x="42" y="4"/>
                    <a:pt x="44" y="9"/>
                    <a:pt x="44"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3E2F5BC2-6753-4E6C-9C2D-DD3A4C1F698F}"/>
                </a:ext>
              </a:extLst>
            </p:cNvPr>
            <p:cNvSpPr>
              <a:spLocks/>
            </p:cNvSpPr>
            <p:nvPr/>
          </p:nvSpPr>
          <p:spPr bwMode="auto">
            <a:xfrm>
              <a:off x="11869738" y="2687638"/>
              <a:ext cx="58738" cy="77788"/>
            </a:xfrm>
            <a:custGeom>
              <a:avLst/>
              <a:gdLst>
                <a:gd name="T0" fmla="*/ 21 w 21"/>
                <a:gd name="T1" fmla="*/ 8 h 28"/>
                <a:gd name="T2" fmla="*/ 10 w 21"/>
                <a:gd name="T3" fmla="*/ 26 h 28"/>
                <a:gd name="T4" fmla="*/ 2 w 21"/>
                <a:gd name="T5" fmla="*/ 26 h 28"/>
                <a:gd name="T6" fmla="*/ 0 w 21"/>
                <a:gd name="T7" fmla="*/ 20 h 28"/>
                <a:gd name="T8" fmla="*/ 10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6" y="22"/>
                    <a:pt x="10" y="26"/>
                  </a:cubicBezTo>
                  <a:cubicBezTo>
                    <a:pt x="7" y="28"/>
                    <a:pt x="4" y="28"/>
                    <a:pt x="2" y="26"/>
                  </a:cubicBezTo>
                  <a:cubicBezTo>
                    <a:pt x="1" y="25"/>
                    <a:pt x="0" y="23"/>
                    <a:pt x="0" y="20"/>
                  </a:cubicBezTo>
                  <a:cubicBezTo>
                    <a:pt x="0" y="13"/>
                    <a:pt x="5" y="5"/>
                    <a:pt x="10" y="2"/>
                  </a:cubicBezTo>
                  <a:cubicBezTo>
                    <a:pt x="13"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3C712F5-6A49-466D-A760-EA6B4D656DFD}"/>
                </a:ext>
              </a:extLst>
            </p:cNvPr>
            <p:cNvSpPr>
              <a:spLocks/>
            </p:cNvSpPr>
            <p:nvPr/>
          </p:nvSpPr>
          <p:spPr bwMode="auto">
            <a:xfrm>
              <a:off x="11864975" y="2751138"/>
              <a:ext cx="0" cy="3175"/>
            </a:xfrm>
            <a:custGeom>
              <a:avLst/>
              <a:gdLst>
                <a:gd name="T0" fmla="*/ 2 h 2"/>
                <a:gd name="T1" fmla="*/ 2 h 2"/>
                <a:gd name="T2" fmla="*/ 0 h 2"/>
                <a:gd name="T3" fmla="*/ 2 h 2"/>
                <a:gd name="T4" fmla="*/ 2 h 2"/>
                <a:gd name="T5" fmla="*/ 0 h 2"/>
                <a:gd name="T6" fmla="*/ 0 h 2"/>
                <a:gd name="T7" fmla="*/ 0 h 2"/>
                <a:gd name="T8" fmla="*/ 0 h 2"/>
                <a:gd name="T9" fmla="*/ 2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0"/>
                  </a:lnTo>
                  <a:lnTo>
                    <a:pt x="0" y="2"/>
                  </a:lnTo>
                  <a:lnTo>
                    <a:pt x="0" y="2"/>
                  </a:lnTo>
                  <a:lnTo>
                    <a:pt x="0" y="0"/>
                  </a:lnTo>
                  <a:lnTo>
                    <a:pt x="0" y="0"/>
                  </a:lnTo>
                  <a:lnTo>
                    <a:pt x="0"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Rectangle 58">
              <a:extLst>
                <a:ext uri="{FF2B5EF4-FFF2-40B4-BE49-F238E27FC236}">
                  <a16:creationId xmlns:a16="http://schemas.microsoft.com/office/drawing/2014/main" id="{5478FF1A-F388-4B9C-B9DD-17E49BC40D60}"/>
                </a:ext>
              </a:extLst>
            </p:cNvPr>
            <p:cNvSpPr>
              <a:spLocks noChangeArrowheads="1"/>
            </p:cNvSpPr>
            <p:nvPr/>
          </p:nvSpPr>
          <p:spPr bwMode="auto">
            <a:xfrm>
              <a:off x="11876088" y="2759076"/>
              <a:ext cx="3175" cy="1588"/>
            </a:xfrm>
            <a:prstGeom prst="rect">
              <a:avLst/>
            </a:prstGeom>
            <a:solidFill>
              <a:srgbClr val="457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E8240295-7997-41D8-AAF7-EF8A22C7033F}"/>
                </a:ext>
              </a:extLst>
            </p:cNvPr>
            <p:cNvSpPr>
              <a:spLocks/>
            </p:cNvSpPr>
            <p:nvPr/>
          </p:nvSpPr>
          <p:spPr bwMode="auto">
            <a:xfrm>
              <a:off x="11876088" y="2759076"/>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7ACD637D-EAC4-416C-8798-69EA1AEAB7B3}"/>
                </a:ext>
              </a:extLst>
            </p:cNvPr>
            <p:cNvSpPr>
              <a:spLocks/>
            </p:cNvSpPr>
            <p:nvPr/>
          </p:nvSpPr>
          <p:spPr bwMode="auto">
            <a:xfrm>
              <a:off x="11857038" y="2676526"/>
              <a:ext cx="63500" cy="82550"/>
            </a:xfrm>
            <a:custGeom>
              <a:avLst/>
              <a:gdLst>
                <a:gd name="T0" fmla="*/ 23 w 23"/>
                <a:gd name="T1" fmla="*/ 5 h 30"/>
                <a:gd name="T2" fmla="*/ 23 w 23"/>
                <a:gd name="T3" fmla="*/ 5 h 30"/>
                <a:gd name="T4" fmla="*/ 15 w 23"/>
                <a:gd name="T5" fmla="*/ 6 h 30"/>
                <a:gd name="T6" fmla="*/ 5 w 23"/>
                <a:gd name="T7" fmla="*/ 24 h 30"/>
                <a:gd name="T8" fmla="*/ 7 w 23"/>
                <a:gd name="T9" fmla="*/ 30 h 30"/>
                <a:gd name="T10" fmla="*/ 3 w 23"/>
                <a:gd name="T11" fmla="*/ 27 h 30"/>
                <a:gd name="T12" fmla="*/ 3 w 23"/>
                <a:gd name="T13" fmla="*/ 27 h 30"/>
                <a:gd name="T14" fmla="*/ 3 w 23"/>
                <a:gd name="T15" fmla="*/ 27 h 30"/>
                <a:gd name="T16" fmla="*/ 2 w 23"/>
                <a:gd name="T17" fmla="*/ 27 h 30"/>
                <a:gd name="T18" fmla="*/ 2 w 23"/>
                <a:gd name="T19" fmla="*/ 27 h 30"/>
                <a:gd name="T20" fmla="*/ 0 w 23"/>
                <a:gd name="T21" fmla="*/ 20 h 30"/>
                <a:gd name="T22" fmla="*/ 10 w 23"/>
                <a:gd name="T23" fmla="*/ 2 h 30"/>
                <a:gd name="T24" fmla="*/ 17 w 23"/>
                <a:gd name="T25" fmla="*/ 1 h 30"/>
                <a:gd name="T26" fmla="*/ 17 w 23"/>
                <a:gd name="T27" fmla="*/ 1 h 30"/>
                <a:gd name="T28" fmla="*/ 17 w 23"/>
                <a:gd name="T29" fmla="*/ 1 h 30"/>
                <a:gd name="T30" fmla="*/ 23 w 23"/>
                <a:gd name="T3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23" y="5"/>
                  </a:moveTo>
                  <a:cubicBezTo>
                    <a:pt x="23" y="5"/>
                    <a:pt x="23" y="5"/>
                    <a:pt x="23" y="5"/>
                  </a:cubicBezTo>
                  <a:cubicBezTo>
                    <a:pt x="21" y="4"/>
                    <a:pt x="18" y="4"/>
                    <a:pt x="15" y="6"/>
                  </a:cubicBezTo>
                  <a:cubicBezTo>
                    <a:pt x="10" y="9"/>
                    <a:pt x="5" y="17"/>
                    <a:pt x="5" y="24"/>
                  </a:cubicBezTo>
                  <a:cubicBezTo>
                    <a:pt x="5" y="27"/>
                    <a:pt x="6" y="29"/>
                    <a:pt x="7" y="30"/>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0" y="25"/>
                    <a:pt x="0" y="23"/>
                    <a:pt x="0" y="20"/>
                  </a:cubicBezTo>
                  <a:cubicBezTo>
                    <a:pt x="0" y="14"/>
                    <a:pt x="4" y="6"/>
                    <a:pt x="10" y="2"/>
                  </a:cubicBezTo>
                  <a:cubicBezTo>
                    <a:pt x="12" y="1"/>
                    <a:pt x="15" y="0"/>
                    <a:pt x="17" y="1"/>
                  </a:cubicBezTo>
                  <a:cubicBezTo>
                    <a:pt x="17" y="1"/>
                    <a:pt x="17" y="1"/>
                    <a:pt x="17" y="1"/>
                  </a:cubicBezTo>
                  <a:cubicBezTo>
                    <a:pt x="17" y="1"/>
                    <a:pt x="17" y="1"/>
                    <a:pt x="17" y="1"/>
                  </a:cubicBezTo>
                  <a:lnTo>
                    <a:pt x="23" y="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6A35D-1218-4891-A756-B76FFADA42E1}"/>
                </a:ext>
              </a:extLst>
            </p:cNvPr>
            <p:cNvSpPr>
              <a:spLocks/>
            </p:cNvSpPr>
            <p:nvPr/>
          </p:nvSpPr>
          <p:spPr bwMode="auto">
            <a:xfrm>
              <a:off x="11887200" y="2706688"/>
              <a:ext cx="25400" cy="38100"/>
            </a:xfrm>
            <a:custGeom>
              <a:avLst/>
              <a:gdLst>
                <a:gd name="T0" fmla="*/ 9 w 9"/>
                <a:gd name="T1" fmla="*/ 4 h 14"/>
                <a:gd name="T2" fmla="*/ 4 w 9"/>
                <a:gd name="T3" fmla="*/ 12 h 14"/>
                <a:gd name="T4" fmla="*/ 0 w 9"/>
                <a:gd name="T5" fmla="*/ 9 h 14"/>
                <a:gd name="T6" fmla="*/ 4 w 9"/>
                <a:gd name="T7" fmla="*/ 1 h 14"/>
                <a:gd name="T8" fmla="*/ 9 w 9"/>
                <a:gd name="T9" fmla="*/ 4 h 14"/>
              </a:gdLst>
              <a:ahLst/>
              <a:cxnLst>
                <a:cxn ang="0">
                  <a:pos x="T0" y="T1"/>
                </a:cxn>
                <a:cxn ang="0">
                  <a:pos x="T2" y="T3"/>
                </a:cxn>
                <a:cxn ang="0">
                  <a:pos x="T4" y="T5"/>
                </a:cxn>
                <a:cxn ang="0">
                  <a:pos x="T6" y="T7"/>
                </a:cxn>
                <a:cxn ang="0">
                  <a:pos x="T8" y="T9"/>
                </a:cxn>
              </a:cxnLst>
              <a:rect l="0" t="0" r="r" b="b"/>
              <a:pathLst>
                <a:path w="9" h="14">
                  <a:moveTo>
                    <a:pt x="9" y="4"/>
                  </a:moveTo>
                  <a:cubicBezTo>
                    <a:pt x="9" y="7"/>
                    <a:pt x="7" y="11"/>
                    <a:pt x="4" y="12"/>
                  </a:cubicBezTo>
                  <a:cubicBezTo>
                    <a:pt x="2" y="14"/>
                    <a:pt x="0" y="12"/>
                    <a:pt x="0" y="9"/>
                  </a:cubicBezTo>
                  <a:cubicBezTo>
                    <a:pt x="0" y="6"/>
                    <a:pt x="2" y="3"/>
                    <a:pt x="4" y="1"/>
                  </a:cubicBezTo>
                  <a:cubicBezTo>
                    <a:pt x="7" y="0"/>
                    <a:pt x="9" y="1"/>
                    <a:pt x="9"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2F4697C2-B025-4130-B394-8506560CA3D9}"/>
                </a:ext>
              </a:extLst>
            </p:cNvPr>
            <p:cNvSpPr>
              <a:spLocks/>
            </p:cNvSpPr>
            <p:nvPr/>
          </p:nvSpPr>
          <p:spPr bwMode="auto">
            <a:xfrm>
              <a:off x="11809413" y="2427288"/>
              <a:ext cx="485775" cy="219075"/>
            </a:xfrm>
            <a:custGeom>
              <a:avLst/>
              <a:gdLst>
                <a:gd name="T0" fmla="*/ 176 w 176"/>
                <a:gd name="T1" fmla="*/ 43 h 79"/>
                <a:gd name="T2" fmla="*/ 125 w 176"/>
                <a:gd name="T3" fmla="*/ 43 h 79"/>
                <a:gd name="T4" fmla="*/ 107 w 176"/>
                <a:gd name="T5" fmla="*/ 65 h 79"/>
                <a:gd name="T6" fmla="*/ 98 w 176"/>
                <a:gd name="T7" fmla="*/ 70 h 79"/>
                <a:gd name="T8" fmla="*/ 68 w 176"/>
                <a:gd name="T9" fmla="*/ 79 h 79"/>
                <a:gd name="T10" fmla="*/ 66 w 176"/>
                <a:gd name="T11" fmla="*/ 73 h 79"/>
                <a:gd name="T12" fmla="*/ 87 w 176"/>
                <a:gd name="T13" fmla="*/ 55 h 79"/>
                <a:gd name="T14" fmla="*/ 21 w 176"/>
                <a:gd name="T15" fmla="*/ 64 h 79"/>
                <a:gd name="T16" fmla="*/ 18 w 176"/>
                <a:gd name="T17" fmla="*/ 58 h 79"/>
                <a:gd name="T18" fmla="*/ 54 w 176"/>
                <a:gd name="T19" fmla="*/ 44 h 79"/>
                <a:gd name="T20" fmla="*/ 5 w 176"/>
                <a:gd name="T21" fmla="*/ 41 h 79"/>
                <a:gd name="T22" fmla="*/ 2 w 176"/>
                <a:gd name="T23" fmla="*/ 35 h 79"/>
                <a:gd name="T24" fmla="*/ 46 w 176"/>
                <a:gd name="T25" fmla="*/ 29 h 79"/>
                <a:gd name="T26" fmla="*/ 11 w 176"/>
                <a:gd name="T27" fmla="*/ 19 h 79"/>
                <a:gd name="T28" fmla="*/ 11 w 176"/>
                <a:gd name="T29" fmla="*/ 14 h 79"/>
                <a:gd name="T30" fmla="*/ 57 w 176"/>
                <a:gd name="T31" fmla="*/ 15 h 79"/>
                <a:gd name="T32" fmla="*/ 26 w 176"/>
                <a:gd name="T33" fmla="*/ 4 h 79"/>
                <a:gd name="T34" fmla="*/ 26 w 176"/>
                <a:gd name="T35" fmla="*/ 0 h 79"/>
                <a:gd name="T36" fmla="*/ 33 w 176"/>
                <a:gd name="T37" fmla="*/ 1 h 79"/>
                <a:gd name="T38" fmla="*/ 172 w 176"/>
                <a:gd name="T39" fmla="*/ 4 h 79"/>
                <a:gd name="T40" fmla="*/ 176 w 176"/>
                <a:gd name="T41"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6" h="79">
                  <a:moveTo>
                    <a:pt x="176" y="43"/>
                  </a:moveTo>
                  <a:cubicBezTo>
                    <a:pt x="125" y="43"/>
                    <a:pt x="125" y="43"/>
                    <a:pt x="125" y="43"/>
                  </a:cubicBezTo>
                  <a:cubicBezTo>
                    <a:pt x="107" y="65"/>
                    <a:pt x="107" y="65"/>
                    <a:pt x="107" y="65"/>
                  </a:cubicBezTo>
                  <a:cubicBezTo>
                    <a:pt x="105" y="68"/>
                    <a:pt x="102" y="69"/>
                    <a:pt x="98" y="70"/>
                  </a:cubicBezTo>
                  <a:cubicBezTo>
                    <a:pt x="89" y="71"/>
                    <a:pt x="79" y="75"/>
                    <a:pt x="68" y="79"/>
                  </a:cubicBezTo>
                  <a:cubicBezTo>
                    <a:pt x="65" y="78"/>
                    <a:pt x="65" y="76"/>
                    <a:pt x="66" y="73"/>
                  </a:cubicBezTo>
                  <a:cubicBezTo>
                    <a:pt x="74" y="69"/>
                    <a:pt x="81" y="62"/>
                    <a:pt x="87" y="55"/>
                  </a:cubicBezTo>
                  <a:cubicBezTo>
                    <a:pt x="62" y="60"/>
                    <a:pt x="39" y="64"/>
                    <a:pt x="21" y="64"/>
                  </a:cubicBezTo>
                  <a:cubicBezTo>
                    <a:pt x="18" y="62"/>
                    <a:pt x="17" y="60"/>
                    <a:pt x="18" y="58"/>
                  </a:cubicBezTo>
                  <a:cubicBezTo>
                    <a:pt x="33" y="55"/>
                    <a:pt x="46" y="51"/>
                    <a:pt x="54" y="44"/>
                  </a:cubicBezTo>
                  <a:cubicBezTo>
                    <a:pt x="39" y="45"/>
                    <a:pt x="22" y="44"/>
                    <a:pt x="5" y="41"/>
                  </a:cubicBezTo>
                  <a:cubicBezTo>
                    <a:pt x="0" y="39"/>
                    <a:pt x="0" y="37"/>
                    <a:pt x="2" y="35"/>
                  </a:cubicBezTo>
                  <a:cubicBezTo>
                    <a:pt x="20" y="36"/>
                    <a:pt x="35" y="34"/>
                    <a:pt x="46" y="29"/>
                  </a:cubicBezTo>
                  <a:cubicBezTo>
                    <a:pt x="34" y="28"/>
                    <a:pt x="22" y="25"/>
                    <a:pt x="11" y="19"/>
                  </a:cubicBezTo>
                  <a:cubicBezTo>
                    <a:pt x="8" y="17"/>
                    <a:pt x="8" y="16"/>
                    <a:pt x="11" y="14"/>
                  </a:cubicBezTo>
                  <a:cubicBezTo>
                    <a:pt x="28" y="17"/>
                    <a:pt x="44" y="18"/>
                    <a:pt x="57" y="15"/>
                  </a:cubicBezTo>
                  <a:cubicBezTo>
                    <a:pt x="45" y="12"/>
                    <a:pt x="35" y="9"/>
                    <a:pt x="26" y="4"/>
                  </a:cubicBezTo>
                  <a:cubicBezTo>
                    <a:pt x="25" y="3"/>
                    <a:pt x="25" y="1"/>
                    <a:pt x="26" y="0"/>
                  </a:cubicBezTo>
                  <a:cubicBezTo>
                    <a:pt x="33" y="1"/>
                    <a:pt x="33" y="1"/>
                    <a:pt x="33" y="1"/>
                  </a:cubicBezTo>
                  <a:cubicBezTo>
                    <a:pt x="51" y="5"/>
                    <a:pt x="121" y="3"/>
                    <a:pt x="172" y="4"/>
                  </a:cubicBezTo>
                  <a:lnTo>
                    <a:pt x="176" y="43"/>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68599932-9FED-4211-80ED-0445C70006B9}"/>
                </a:ext>
              </a:extLst>
            </p:cNvPr>
            <p:cNvSpPr>
              <a:spLocks/>
            </p:cNvSpPr>
            <p:nvPr/>
          </p:nvSpPr>
          <p:spPr bwMode="auto">
            <a:xfrm>
              <a:off x="12050713" y="2565401"/>
              <a:ext cx="31750" cy="17463"/>
            </a:xfrm>
            <a:custGeom>
              <a:avLst/>
              <a:gdLst>
                <a:gd name="T0" fmla="*/ 0 w 12"/>
                <a:gd name="T1" fmla="*/ 5 h 6"/>
                <a:gd name="T2" fmla="*/ 2 w 12"/>
                <a:gd name="T3" fmla="*/ 4 h 6"/>
                <a:gd name="T4" fmla="*/ 6 w 12"/>
                <a:gd name="T5" fmla="*/ 3 h 6"/>
                <a:gd name="T6" fmla="*/ 10 w 12"/>
                <a:gd name="T7" fmla="*/ 1 h 6"/>
                <a:gd name="T8" fmla="*/ 12 w 12"/>
                <a:gd name="T9" fmla="*/ 0 h 6"/>
                <a:gd name="T10" fmla="*/ 11 w 12"/>
                <a:gd name="T11" fmla="*/ 2 h 6"/>
                <a:gd name="T12" fmla="*/ 7 w 12"/>
                <a:gd name="T13" fmla="*/ 5 h 6"/>
                <a:gd name="T14" fmla="*/ 2 w 12"/>
                <a:gd name="T15" fmla="*/ 6 h 6"/>
                <a:gd name="T16" fmla="*/ 0 w 1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5"/>
                  </a:moveTo>
                  <a:cubicBezTo>
                    <a:pt x="0" y="5"/>
                    <a:pt x="1" y="5"/>
                    <a:pt x="2" y="4"/>
                  </a:cubicBezTo>
                  <a:cubicBezTo>
                    <a:pt x="3" y="4"/>
                    <a:pt x="5" y="4"/>
                    <a:pt x="6" y="3"/>
                  </a:cubicBezTo>
                  <a:cubicBezTo>
                    <a:pt x="8" y="2"/>
                    <a:pt x="9" y="2"/>
                    <a:pt x="10" y="1"/>
                  </a:cubicBezTo>
                  <a:cubicBezTo>
                    <a:pt x="11" y="1"/>
                    <a:pt x="12" y="0"/>
                    <a:pt x="12" y="0"/>
                  </a:cubicBezTo>
                  <a:cubicBezTo>
                    <a:pt x="12" y="0"/>
                    <a:pt x="12" y="1"/>
                    <a:pt x="11" y="2"/>
                  </a:cubicBezTo>
                  <a:cubicBezTo>
                    <a:pt x="10" y="3"/>
                    <a:pt x="9" y="5"/>
                    <a:pt x="7" y="5"/>
                  </a:cubicBezTo>
                  <a:cubicBezTo>
                    <a:pt x="5" y="6"/>
                    <a:pt x="4" y="6"/>
                    <a:pt x="2" y="6"/>
                  </a:cubicBezTo>
                  <a:cubicBezTo>
                    <a:pt x="1" y="6"/>
                    <a:pt x="0" y="5"/>
                    <a:pt x="0"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0A67D36-DA7A-4C78-AD4A-343F3CF832DA}"/>
                </a:ext>
              </a:extLst>
            </p:cNvPr>
            <p:cNvSpPr>
              <a:spLocks/>
            </p:cNvSpPr>
            <p:nvPr/>
          </p:nvSpPr>
          <p:spPr bwMode="auto">
            <a:xfrm>
              <a:off x="11966575" y="2554288"/>
              <a:ext cx="30163" cy="22225"/>
            </a:xfrm>
            <a:custGeom>
              <a:avLst/>
              <a:gdLst>
                <a:gd name="T0" fmla="*/ 7 w 11"/>
                <a:gd name="T1" fmla="*/ 8 h 8"/>
                <a:gd name="T2" fmla="*/ 4 w 11"/>
                <a:gd name="T3" fmla="*/ 8 h 8"/>
                <a:gd name="T4" fmla="*/ 1 w 11"/>
                <a:gd name="T5" fmla="*/ 6 h 8"/>
                <a:gd name="T6" fmla="*/ 2 w 11"/>
                <a:gd name="T7" fmla="*/ 3 h 8"/>
                <a:gd name="T8" fmla="*/ 4 w 11"/>
                <a:gd name="T9" fmla="*/ 0 h 8"/>
                <a:gd name="T10" fmla="*/ 7 w 11"/>
                <a:gd name="T11" fmla="*/ 0 h 8"/>
                <a:gd name="T12" fmla="*/ 10 w 11"/>
                <a:gd name="T13" fmla="*/ 2 h 8"/>
                <a:gd name="T14" fmla="*/ 9 w 11"/>
                <a:gd name="T15" fmla="*/ 5 h 8"/>
                <a:gd name="T16" fmla="*/ 7 w 11"/>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7" y="8"/>
                  </a:moveTo>
                  <a:cubicBezTo>
                    <a:pt x="7" y="8"/>
                    <a:pt x="5" y="8"/>
                    <a:pt x="4" y="8"/>
                  </a:cubicBezTo>
                  <a:cubicBezTo>
                    <a:pt x="2" y="8"/>
                    <a:pt x="1" y="7"/>
                    <a:pt x="1" y="6"/>
                  </a:cubicBezTo>
                  <a:cubicBezTo>
                    <a:pt x="0" y="5"/>
                    <a:pt x="1" y="4"/>
                    <a:pt x="2" y="3"/>
                  </a:cubicBezTo>
                  <a:cubicBezTo>
                    <a:pt x="2" y="1"/>
                    <a:pt x="4" y="0"/>
                    <a:pt x="4" y="0"/>
                  </a:cubicBezTo>
                  <a:cubicBezTo>
                    <a:pt x="4" y="0"/>
                    <a:pt x="6" y="0"/>
                    <a:pt x="7" y="0"/>
                  </a:cubicBezTo>
                  <a:cubicBezTo>
                    <a:pt x="9" y="0"/>
                    <a:pt x="10" y="1"/>
                    <a:pt x="10" y="2"/>
                  </a:cubicBezTo>
                  <a:cubicBezTo>
                    <a:pt x="11" y="3"/>
                    <a:pt x="10" y="4"/>
                    <a:pt x="9" y="5"/>
                  </a:cubicBezTo>
                  <a:cubicBezTo>
                    <a:pt x="8" y="7"/>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09ADF2E6-9237-4146-A9D6-1C9F2D159DAD}"/>
                </a:ext>
              </a:extLst>
            </p:cNvPr>
            <p:cNvSpPr>
              <a:spLocks/>
            </p:cNvSpPr>
            <p:nvPr/>
          </p:nvSpPr>
          <p:spPr bwMode="auto">
            <a:xfrm>
              <a:off x="11950700" y="2516188"/>
              <a:ext cx="26988" cy="19050"/>
            </a:xfrm>
            <a:custGeom>
              <a:avLst/>
              <a:gdLst>
                <a:gd name="T0" fmla="*/ 6 w 10"/>
                <a:gd name="T1" fmla="*/ 7 h 7"/>
                <a:gd name="T2" fmla="*/ 3 w 10"/>
                <a:gd name="T3" fmla="*/ 6 h 7"/>
                <a:gd name="T4" fmla="*/ 0 w 10"/>
                <a:gd name="T5" fmla="*/ 5 h 7"/>
                <a:gd name="T6" fmla="*/ 2 w 10"/>
                <a:gd name="T7" fmla="*/ 2 h 7"/>
                <a:gd name="T8" fmla="*/ 4 w 10"/>
                <a:gd name="T9" fmla="*/ 0 h 7"/>
                <a:gd name="T10" fmla="*/ 7 w 10"/>
                <a:gd name="T11" fmla="*/ 0 h 7"/>
                <a:gd name="T12" fmla="*/ 10 w 10"/>
                <a:gd name="T13" fmla="*/ 2 h 7"/>
                <a:gd name="T14" fmla="*/ 9 w 10"/>
                <a:gd name="T15" fmla="*/ 5 h 7"/>
                <a:gd name="T16" fmla="*/ 6 w 10"/>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6" y="7"/>
                  </a:moveTo>
                  <a:cubicBezTo>
                    <a:pt x="6" y="7"/>
                    <a:pt x="4" y="7"/>
                    <a:pt x="3" y="6"/>
                  </a:cubicBezTo>
                  <a:cubicBezTo>
                    <a:pt x="2" y="6"/>
                    <a:pt x="1" y="6"/>
                    <a:pt x="0" y="5"/>
                  </a:cubicBezTo>
                  <a:cubicBezTo>
                    <a:pt x="0" y="4"/>
                    <a:pt x="1" y="3"/>
                    <a:pt x="2" y="2"/>
                  </a:cubicBezTo>
                  <a:cubicBezTo>
                    <a:pt x="3" y="1"/>
                    <a:pt x="4" y="0"/>
                    <a:pt x="4" y="0"/>
                  </a:cubicBezTo>
                  <a:cubicBezTo>
                    <a:pt x="4" y="0"/>
                    <a:pt x="6" y="0"/>
                    <a:pt x="7" y="0"/>
                  </a:cubicBezTo>
                  <a:cubicBezTo>
                    <a:pt x="9" y="1"/>
                    <a:pt x="10" y="1"/>
                    <a:pt x="10" y="2"/>
                  </a:cubicBezTo>
                  <a:cubicBezTo>
                    <a:pt x="10" y="3"/>
                    <a:pt x="10" y="4"/>
                    <a:pt x="9" y="5"/>
                  </a:cubicBezTo>
                  <a:cubicBezTo>
                    <a:pt x="8" y="6"/>
                    <a:pt x="6" y="7"/>
                    <a:pt x="6" y="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6E14EB6D-72A7-4AE3-A2D6-F657A8F3072D}"/>
                </a:ext>
              </a:extLst>
            </p:cNvPr>
            <p:cNvSpPr>
              <a:spLocks/>
            </p:cNvSpPr>
            <p:nvPr/>
          </p:nvSpPr>
          <p:spPr bwMode="auto">
            <a:xfrm>
              <a:off x="11958638" y="2479676"/>
              <a:ext cx="28575" cy="20638"/>
            </a:xfrm>
            <a:custGeom>
              <a:avLst/>
              <a:gdLst>
                <a:gd name="T0" fmla="*/ 4 w 10"/>
                <a:gd name="T1" fmla="*/ 6 h 7"/>
                <a:gd name="T2" fmla="*/ 2 w 10"/>
                <a:gd name="T3" fmla="*/ 4 h 7"/>
                <a:gd name="T4" fmla="*/ 1 w 10"/>
                <a:gd name="T5" fmla="*/ 1 h 7"/>
                <a:gd name="T6" fmla="*/ 4 w 10"/>
                <a:gd name="T7" fmla="*/ 0 h 7"/>
                <a:gd name="T8" fmla="*/ 7 w 10"/>
                <a:gd name="T9" fmla="*/ 1 h 7"/>
                <a:gd name="T10" fmla="*/ 9 w 10"/>
                <a:gd name="T11" fmla="*/ 3 h 7"/>
                <a:gd name="T12" fmla="*/ 9 w 10"/>
                <a:gd name="T13" fmla="*/ 6 h 7"/>
                <a:gd name="T14" fmla="*/ 7 w 10"/>
                <a:gd name="T15" fmla="*/ 7 h 7"/>
                <a:gd name="T16" fmla="*/ 4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4" y="6"/>
                  </a:moveTo>
                  <a:cubicBezTo>
                    <a:pt x="4" y="6"/>
                    <a:pt x="2" y="5"/>
                    <a:pt x="2" y="4"/>
                  </a:cubicBezTo>
                  <a:cubicBezTo>
                    <a:pt x="1" y="2"/>
                    <a:pt x="0" y="1"/>
                    <a:pt x="1" y="1"/>
                  </a:cubicBezTo>
                  <a:cubicBezTo>
                    <a:pt x="1" y="0"/>
                    <a:pt x="2" y="0"/>
                    <a:pt x="4" y="0"/>
                  </a:cubicBezTo>
                  <a:cubicBezTo>
                    <a:pt x="5" y="0"/>
                    <a:pt x="7" y="1"/>
                    <a:pt x="7" y="1"/>
                  </a:cubicBezTo>
                  <a:cubicBezTo>
                    <a:pt x="7" y="1"/>
                    <a:pt x="8" y="2"/>
                    <a:pt x="9" y="3"/>
                  </a:cubicBezTo>
                  <a:cubicBezTo>
                    <a:pt x="9" y="4"/>
                    <a:pt x="10" y="5"/>
                    <a:pt x="9" y="6"/>
                  </a:cubicBezTo>
                  <a:cubicBezTo>
                    <a:pt x="9" y="7"/>
                    <a:pt x="8" y="7"/>
                    <a:pt x="7" y="7"/>
                  </a:cubicBezTo>
                  <a:cubicBezTo>
                    <a:pt x="5" y="6"/>
                    <a:pt x="4" y="6"/>
                    <a:pt x="4"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C178B5-663F-4212-9668-A8094E0E9A68}"/>
                </a:ext>
              </a:extLst>
            </p:cNvPr>
            <p:cNvSpPr>
              <a:spLocks/>
            </p:cNvSpPr>
            <p:nvPr/>
          </p:nvSpPr>
          <p:spPr bwMode="auto">
            <a:xfrm>
              <a:off x="11961813" y="2449513"/>
              <a:ext cx="30163" cy="14288"/>
            </a:xfrm>
            <a:custGeom>
              <a:avLst/>
              <a:gdLst>
                <a:gd name="T0" fmla="*/ 6 w 11"/>
                <a:gd name="T1" fmla="*/ 5 h 5"/>
                <a:gd name="T2" fmla="*/ 3 w 11"/>
                <a:gd name="T3" fmla="*/ 5 h 5"/>
                <a:gd name="T4" fmla="*/ 1 w 11"/>
                <a:gd name="T5" fmla="*/ 4 h 5"/>
                <a:gd name="T6" fmla="*/ 2 w 11"/>
                <a:gd name="T7" fmla="*/ 2 h 5"/>
                <a:gd name="T8" fmla="*/ 5 w 11"/>
                <a:gd name="T9" fmla="*/ 1 h 5"/>
                <a:gd name="T10" fmla="*/ 8 w 11"/>
                <a:gd name="T11" fmla="*/ 1 h 5"/>
                <a:gd name="T12" fmla="*/ 11 w 11"/>
                <a:gd name="T13" fmla="*/ 2 h 5"/>
                <a:gd name="T14" fmla="*/ 9 w 11"/>
                <a:gd name="T15" fmla="*/ 3 h 5"/>
                <a:gd name="T16" fmla="*/ 6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6" y="5"/>
                  </a:moveTo>
                  <a:cubicBezTo>
                    <a:pt x="6" y="5"/>
                    <a:pt x="4" y="5"/>
                    <a:pt x="3" y="5"/>
                  </a:cubicBezTo>
                  <a:cubicBezTo>
                    <a:pt x="2" y="4"/>
                    <a:pt x="1" y="4"/>
                    <a:pt x="1" y="4"/>
                  </a:cubicBezTo>
                  <a:cubicBezTo>
                    <a:pt x="0" y="3"/>
                    <a:pt x="1" y="2"/>
                    <a:pt x="2" y="2"/>
                  </a:cubicBezTo>
                  <a:cubicBezTo>
                    <a:pt x="3" y="1"/>
                    <a:pt x="5" y="1"/>
                    <a:pt x="5" y="1"/>
                  </a:cubicBezTo>
                  <a:cubicBezTo>
                    <a:pt x="5" y="1"/>
                    <a:pt x="7" y="0"/>
                    <a:pt x="8" y="1"/>
                  </a:cubicBezTo>
                  <a:cubicBezTo>
                    <a:pt x="9" y="1"/>
                    <a:pt x="10" y="1"/>
                    <a:pt x="11" y="2"/>
                  </a:cubicBezTo>
                  <a:cubicBezTo>
                    <a:pt x="11" y="2"/>
                    <a:pt x="10" y="3"/>
                    <a:pt x="9" y="3"/>
                  </a:cubicBezTo>
                  <a:cubicBezTo>
                    <a:pt x="8" y="4"/>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F22CB649-8093-478D-B78C-8F0339D0A171}"/>
                </a:ext>
              </a:extLst>
            </p:cNvPr>
            <p:cNvSpPr>
              <a:spLocks/>
            </p:cNvSpPr>
            <p:nvPr/>
          </p:nvSpPr>
          <p:spPr bwMode="auto">
            <a:xfrm>
              <a:off x="11464925" y="2511426"/>
              <a:ext cx="352425" cy="438150"/>
            </a:xfrm>
            <a:custGeom>
              <a:avLst/>
              <a:gdLst>
                <a:gd name="T0" fmla="*/ 32 w 128"/>
                <a:gd name="T1" fmla="*/ 159 h 159"/>
                <a:gd name="T2" fmla="*/ 57 w 128"/>
                <a:gd name="T3" fmla="*/ 115 h 159"/>
                <a:gd name="T4" fmla="*/ 86 w 128"/>
                <a:gd name="T5" fmla="*/ 110 h 159"/>
                <a:gd name="T6" fmla="*/ 94 w 128"/>
                <a:gd name="T7" fmla="*/ 105 h 159"/>
                <a:gd name="T8" fmla="*/ 117 w 128"/>
                <a:gd name="T9" fmla="*/ 84 h 159"/>
                <a:gd name="T10" fmla="*/ 113 w 128"/>
                <a:gd name="T11" fmla="*/ 79 h 159"/>
                <a:gd name="T12" fmla="*/ 87 w 128"/>
                <a:gd name="T13" fmla="*/ 88 h 159"/>
                <a:gd name="T14" fmla="*/ 128 w 128"/>
                <a:gd name="T15" fmla="*/ 35 h 159"/>
                <a:gd name="T16" fmla="*/ 125 w 128"/>
                <a:gd name="T17" fmla="*/ 30 h 159"/>
                <a:gd name="T18" fmla="*/ 94 w 128"/>
                <a:gd name="T19" fmla="*/ 54 h 159"/>
                <a:gd name="T20" fmla="*/ 116 w 128"/>
                <a:gd name="T21" fmla="*/ 10 h 159"/>
                <a:gd name="T22" fmla="*/ 113 w 128"/>
                <a:gd name="T23" fmla="*/ 5 h 159"/>
                <a:gd name="T24" fmla="*/ 85 w 128"/>
                <a:gd name="T25" fmla="*/ 40 h 159"/>
                <a:gd name="T26" fmla="*/ 94 w 128"/>
                <a:gd name="T27" fmla="*/ 4 h 159"/>
                <a:gd name="T28" fmla="*/ 90 w 128"/>
                <a:gd name="T29" fmla="*/ 2 h 159"/>
                <a:gd name="T30" fmla="*/ 67 w 128"/>
                <a:gd name="T31" fmla="*/ 42 h 159"/>
                <a:gd name="T32" fmla="*/ 74 w 128"/>
                <a:gd name="T33" fmla="*/ 10 h 159"/>
                <a:gd name="T34" fmla="*/ 70 w 128"/>
                <a:gd name="T35" fmla="*/ 8 h 159"/>
                <a:gd name="T36" fmla="*/ 67 w 128"/>
                <a:gd name="T37" fmla="*/ 15 h 159"/>
                <a:gd name="T38" fmla="*/ 0 w 128"/>
                <a:gd name="T39" fmla="*/ 136 h 159"/>
                <a:gd name="T40" fmla="*/ 32 w 128"/>
                <a:gd name="T4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59">
                  <a:moveTo>
                    <a:pt x="32" y="159"/>
                  </a:moveTo>
                  <a:cubicBezTo>
                    <a:pt x="57" y="115"/>
                    <a:pt x="57" y="115"/>
                    <a:pt x="57" y="115"/>
                  </a:cubicBezTo>
                  <a:cubicBezTo>
                    <a:pt x="86" y="110"/>
                    <a:pt x="86" y="110"/>
                    <a:pt x="86" y="110"/>
                  </a:cubicBezTo>
                  <a:cubicBezTo>
                    <a:pt x="89" y="110"/>
                    <a:pt x="92" y="108"/>
                    <a:pt x="94" y="105"/>
                  </a:cubicBezTo>
                  <a:cubicBezTo>
                    <a:pt x="100" y="98"/>
                    <a:pt x="108" y="91"/>
                    <a:pt x="117" y="84"/>
                  </a:cubicBezTo>
                  <a:cubicBezTo>
                    <a:pt x="118" y="80"/>
                    <a:pt x="116" y="79"/>
                    <a:pt x="113" y="79"/>
                  </a:cubicBezTo>
                  <a:cubicBezTo>
                    <a:pt x="105" y="84"/>
                    <a:pt x="96" y="87"/>
                    <a:pt x="87" y="88"/>
                  </a:cubicBezTo>
                  <a:cubicBezTo>
                    <a:pt x="104" y="69"/>
                    <a:pt x="119" y="51"/>
                    <a:pt x="128" y="35"/>
                  </a:cubicBezTo>
                  <a:cubicBezTo>
                    <a:pt x="128" y="32"/>
                    <a:pt x="127" y="30"/>
                    <a:pt x="125" y="30"/>
                  </a:cubicBezTo>
                  <a:cubicBezTo>
                    <a:pt x="114" y="42"/>
                    <a:pt x="104" y="50"/>
                    <a:pt x="94" y="54"/>
                  </a:cubicBezTo>
                  <a:cubicBezTo>
                    <a:pt x="102" y="41"/>
                    <a:pt x="110" y="27"/>
                    <a:pt x="116" y="10"/>
                  </a:cubicBezTo>
                  <a:cubicBezTo>
                    <a:pt x="117" y="5"/>
                    <a:pt x="115" y="4"/>
                    <a:pt x="113" y="5"/>
                  </a:cubicBezTo>
                  <a:cubicBezTo>
                    <a:pt x="104" y="20"/>
                    <a:pt x="95" y="33"/>
                    <a:pt x="85" y="40"/>
                  </a:cubicBezTo>
                  <a:cubicBezTo>
                    <a:pt x="90" y="29"/>
                    <a:pt x="93" y="17"/>
                    <a:pt x="94" y="4"/>
                  </a:cubicBezTo>
                  <a:cubicBezTo>
                    <a:pt x="94" y="1"/>
                    <a:pt x="93" y="0"/>
                    <a:pt x="90" y="2"/>
                  </a:cubicBezTo>
                  <a:cubicBezTo>
                    <a:pt x="84" y="18"/>
                    <a:pt x="77" y="32"/>
                    <a:pt x="67" y="42"/>
                  </a:cubicBezTo>
                  <a:cubicBezTo>
                    <a:pt x="71" y="31"/>
                    <a:pt x="73" y="20"/>
                    <a:pt x="74" y="10"/>
                  </a:cubicBezTo>
                  <a:cubicBezTo>
                    <a:pt x="73" y="8"/>
                    <a:pt x="72" y="7"/>
                    <a:pt x="70" y="8"/>
                  </a:cubicBezTo>
                  <a:cubicBezTo>
                    <a:pt x="67" y="15"/>
                    <a:pt x="67" y="15"/>
                    <a:pt x="67" y="15"/>
                  </a:cubicBezTo>
                  <a:cubicBezTo>
                    <a:pt x="62" y="32"/>
                    <a:pt x="25" y="92"/>
                    <a:pt x="0" y="136"/>
                  </a:cubicBezTo>
                  <a:lnTo>
                    <a:pt x="32" y="159"/>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34685208-200B-41CF-970A-18398BE3D19C}"/>
                </a:ext>
              </a:extLst>
            </p:cNvPr>
            <p:cNvSpPr>
              <a:spLocks/>
            </p:cNvSpPr>
            <p:nvPr/>
          </p:nvSpPr>
          <p:spPr bwMode="auto">
            <a:xfrm>
              <a:off x="11677650" y="2754313"/>
              <a:ext cx="26988" cy="22225"/>
            </a:xfrm>
            <a:custGeom>
              <a:avLst/>
              <a:gdLst>
                <a:gd name="T0" fmla="*/ 10 w 10"/>
                <a:gd name="T1" fmla="*/ 0 h 8"/>
                <a:gd name="T2" fmla="*/ 8 w 10"/>
                <a:gd name="T3" fmla="*/ 2 h 8"/>
                <a:gd name="T4" fmla="*/ 5 w 10"/>
                <a:gd name="T5" fmla="*/ 4 h 8"/>
                <a:gd name="T6" fmla="*/ 2 w 10"/>
                <a:gd name="T7" fmla="*/ 7 h 8"/>
                <a:gd name="T8" fmla="*/ 0 w 10"/>
                <a:gd name="T9" fmla="*/ 8 h 8"/>
                <a:gd name="T10" fmla="*/ 2 w 10"/>
                <a:gd name="T11" fmla="*/ 8 h 8"/>
                <a:gd name="T12" fmla="*/ 7 w 10"/>
                <a:gd name="T13" fmla="*/ 6 h 8"/>
                <a:gd name="T14" fmla="*/ 10 w 10"/>
                <a:gd name="T15" fmla="*/ 3 h 8"/>
                <a:gd name="T16" fmla="*/ 10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10" y="0"/>
                  </a:moveTo>
                  <a:cubicBezTo>
                    <a:pt x="10" y="0"/>
                    <a:pt x="9" y="1"/>
                    <a:pt x="8" y="2"/>
                  </a:cubicBezTo>
                  <a:cubicBezTo>
                    <a:pt x="7" y="2"/>
                    <a:pt x="6" y="4"/>
                    <a:pt x="5" y="4"/>
                  </a:cubicBezTo>
                  <a:cubicBezTo>
                    <a:pt x="4" y="6"/>
                    <a:pt x="3" y="6"/>
                    <a:pt x="2" y="7"/>
                  </a:cubicBezTo>
                  <a:cubicBezTo>
                    <a:pt x="1" y="8"/>
                    <a:pt x="0" y="8"/>
                    <a:pt x="0" y="8"/>
                  </a:cubicBezTo>
                  <a:cubicBezTo>
                    <a:pt x="0" y="8"/>
                    <a:pt x="1" y="8"/>
                    <a:pt x="2" y="8"/>
                  </a:cubicBezTo>
                  <a:cubicBezTo>
                    <a:pt x="3" y="8"/>
                    <a:pt x="5" y="8"/>
                    <a:pt x="7" y="6"/>
                  </a:cubicBezTo>
                  <a:cubicBezTo>
                    <a:pt x="8" y="5"/>
                    <a:pt x="9" y="4"/>
                    <a:pt x="10" y="3"/>
                  </a:cubicBezTo>
                  <a:cubicBezTo>
                    <a:pt x="10" y="1"/>
                    <a:pt x="10" y="0"/>
                    <a:pt x="1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E9C6A18-A6B2-4979-905E-30B5BDADA751}"/>
                </a:ext>
              </a:extLst>
            </p:cNvPr>
            <p:cNvSpPr>
              <a:spLocks/>
            </p:cNvSpPr>
            <p:nvPr/>
          </p:nvSpPr>
          <p:spPr bwMode="auto">
            <a:xfrm>
              <a:off x="11712575" y="2676526"/>
              <a:ext cx="28575" cy="25400"/>
            </a:xfrm>
            <a:custGeom>
              <a:avLst/>
              <a:gdLst>
                <a:gd name="T0" fmla="*/ 7 w 10"/>
                <a:gd name="T1" fmla="*/ 8 h 9"/>
                <a:gd name="T2" fmla="*/ 9 w 10"/>
                <a:gd name="T3" fmla="*/ 5 h 9"/>
                <a:gd name="T4" fmla="*/ 9 w 10"/>
                <a:gd name="T5" fmla="*/ 1 h 9"/>
                <a:gd name="T6" fmla="*/ 6 w 10"/>
                <a:gd name="T7" fmla="*/ 0 h 9"/>
                <a:gd name="T8" fmla="*/ 3 w 10"/>
                <a:gd name="T9" fmla="*/ 1 h 9"/>
                <a:gd name="T10" fmla="*/ 1 w 10"/>
                <a:gd name="T11" fmla="*/ 4 h 9"/>
                <a:gd name="T12" fmla="*/ 1 w 10"/>
                <a:gd name="T13" fmla="*/ 7 h 9"/>
                <a:gd name="T14" fmla="*/ 4 w 10"/>
                <a:gd name="T15" fmla="*/ 8 h 9"/>
                <a:gd name="T16" fmla="*/ 7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7" y="8"/>
                  </a:moveTo>
                  <a:cubicBezTo>
                    <a:pt x="7" y="8"/>
                    <a:pt x="8" y="6"/>
                    <a:pt x="9" y="5"/>
                  </a:cubicBezTo>
                  <a:cubicBezTo>
                    <a:pt x="10" y="4"/>
                    <a:pt x="10" y="2"/>
                    <a:pt x="9" y="1"/>
                  </a:cubicBezTo>
                  <a:cubicBezTo>
                    <a:pt x="8" y="1"/>
                    <a:pt x="7" y="0"/>
                    <a:pt x="6" y="0"/>
                  </a:cubicBezTo>
                  <a:cubicBezTo>
                    <a:pt x="4" y="1"/>
                    <a:pt x="3" y="1"/>
                    <a:pt x="3" y="1"/>
                  </a:cubicBezTo>
                  <a:cubicBezTo>
                    <a:pt x="3" y="1"/>
                    <a:pt x="2" y="3"/>
                    <a:pt x="1" y="4"/>
                  </a:cubicBezTo>
                  <a:cubicBezTo>
                    <a:pt x="0" y="5"/>
                    <a:pt x="0" y="7"/>
                    <a:pt x="1" y="7"/>
                  </a:cubicBezTo>
                  <a:cubicBezTo>
                    <a:pt x="1" y="8"/>
                    <a:pt x="3" y="9"/>
                    <a:pt x="4" y="8"/>
                  </a:cubicBezTo>
                  <a:cubicBezTo>
                    <a:pt x="6" y="8"/>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E6C559B-C11D-454A-B6DB-1A808CA3B715}"/>
                </a:ext>
              </a:extLst>
            </p:cNvPr>
            <p:cNvSpPr>
              <a:spLocks/>
            </p:cNvSpPr>
            <p:nvPr/>
          </p:nvSpPr>
          <p:spPr bwMode="auto">
            <a:xfrm>
              <a:off x="11688763" y="2643188"/>
              <a:ext cx="23813" cy="22225"/>
            </a:xfrm>
            <a:custGeom>
              <a:avLst/>
              <a:gdLst>
                <a:gd name="T0" fmla="*/ 7 w 9"/>
                <a:gd name="T1" fmla="*/ 6 h 8"/>
                <a:gd name="T2" fmla="*/ 8 w 9"/>
                <a:gd name="T3" fmla="*/ 3 h 8"/>
                <a:gd name="T4" fmla="*/ 8 w 9"/>
                <a:gd name="T5" fmla="*/ 0 h 8"/>
                <a:gd name="T6" fmla="*/ 5 w 9"/>
                <a:gd name="T7" fmla="*/ 0 h 8"/>
                <a:gd name="T8" fmla="*/ 2 w 9"/>
                <a:gd name="T9" fmla="*/ 1 h 8"/>
                <a:gd name="T10" fmla="*/ 1 w 9"/>
                <a:gd name="T11" fmla="*/ 4 h 8"/>
                <a:gd name="T12" fmla="*/ 1 w 9"/>
                <a:gd name="T13" fmla="*/ 7 h 8"/>
                <a:gd name="T14" fmla="*/ 4 w 9"/>
                <a:gd name="T15" fmla="*/ 7 h 8"/>
                <a:gd name="T16" fmla="*/ 7 w 9"/>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7" y="6"/>
                  </a:moveTo>
                  <a:cubicBezTo>
                    <a:pt x="7" y="6"/>
                    <a:pt x="8" y="5"/>
                    <a:pt x="8" y="3"/>
                  </a:cubicBezTo>
                  <a:cubicBezTo>
                    <a:pt x="9" y="2"/>
                    <a:pt x="9" y="1"/>
                    <a:pt x="8" y="0"/>
                  </a:cubicBezTo>
                  <a:cubicBezTo>
                    <a:pt x="7" y="0"/>
                    <a:pt x="6" y="0"/>
                    <a:pt x="5" y="0"/>
                  </a:cubicBezTo>
                  <a:cubicBezTo>
                    <a:pt x="4" y="0"/>
                    <a:pt x="2" y="1"/>
                    <a:pt x="2" y="1"/>
                  </a:cubicBezTo>
                  <a:cubicBezTo>
                    <a:pt x="2" y="1"/>
                    <a:pt x="1" y="3"/>
                    <a:pt x="1" y="4"/>
                  </a:cubicBezTo>
                  <a:cubicBezTo>
                    <a:pt x="0" y="5"/>
                    <a:pt x="0" y="7"/>
                    <a:pt x="1" y="7"/>
                  </a:cubicBezTo>
                  <a:cubicBezTo>
                    <a:pt x="1" y="8"/>
                    <a:pt x="3" y="8"/>
                    <a:pt x="4" y="7"/>
                  </a:cubicBezTo>
                  <a:cubicBezTo>
                    <a:pt x="5" y="7"/>
                    <a:pt x="7" y="6"/>
                    <a:pt x="7"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0D6FB77D-E6C6-4E2B-AEAD-5B9FFB4FAA5E}"/>
                </a:ext>
              </a:extLst>
            </p:cNvPr>
            <p:cNvSpPr>
              <a:spLocks/>
            </p:cNvSpPr>
            <p:nvPr/>
          </p:nvSpPr>
          <p:spPr bwMode="auto">
            <a:xfrm>
              <a:off x="11658600" y="2628901"/>
              <a:ext cx="15875" cy="28575"/>
            </a:xfrm>
            <a:custGeom>
              <a:avLst/>
              <a:gdLst>
                <a:gd name="T0" fmla="*/ 6 w 6"/>
                <a:gd name="T1" fmla="*/ 5 h 10"/>
                <a:gd name="T2" fmla="*/ 5 w 6"/>
                <a:gd name="T3" fmla="*/ 2 h 10"/>
                <a:gd name="T4" fmla="*/ 3 w 6"/>
                <a:gd name="T5" fmla="*/ 0 h 10"/>
                <a:gd name="T6" fmla="*/ 1 w 6"/>
                <a:gd name="T7" fmla="*/ 2 h 10"/>
                <a:gd name="T8" fmla="*/ 0 w 6"/>
                <a:gd name="T9" fmla="*/ 5 h 10"/>
                <a:gd name="T10" fmla="*/ 1 w 6"/>
                <a:gd name="T11" fmla="*/ 8 h 10"/>
                <a:gd name="T12" fmla="*/ 3 w 6"/>
                <a:gd name="T13" fmla="*/ 10 h 10"/>
                <a:gd name="T14" fmla="*/ 5 w 6"/>
                <a:gd name="T15" fmla="*/ 8 h 10"/>
                <a:gd name="T16" fmla="*/ 6 w 6"/>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6" y="5"/>
                  </a:moveTo>
                  <a:cubicBezTo>
                    <a:pt x="6" y="5"/>
                    <a:pt x="5" y="3"/>
                    <a:pt x="5" y="2"/>
                  </a:cubicBezTo>
                  <a:cubicBezTo>
                    <a:pt x="4" y="0"/>
                    <a:pt x="3" y="0"/>
                    <a:pt x="3" y="0"/>
                  </a:cubicBezTo>
                  <a:cubicBezTo>
                    <a:pt x="2" y="0"/>
                    <a:pt x="1" y="0"/>
                    <a:pt x="1" y="2"/>
                  </a:cubicBezTo>
                  <a:cubicBezTo>
                    <a:pt x="0" y="3"/>
                    <a:pt x="0" y="5"/>
                    <a:pt x="0" y="5"/>
                  </a:cubicBezTo>
                  <a:cubicBezTo>
                    <a:pt x="0" y="5"/>
                    <a:pt x="0" y="6"/>
                    <a:pt x="1" y="8"/>
                  </a:cubicBezTo>
                  <a:cubicBezTo>
                    <a:pt x="1" y="9"/>
                    <a:pt x="2" y="10"/>
                    <a:pt x="3" y="10"/>
                  </a:cubicBezTo>
                  <a:cubicBezTo>
                    <a:pt x="4" y="10"/>
                    <a:pt x="4" y="9"/>
                    <a:pt x="5" y="8"/>
                  </a:cubicBezTo>
                  <a:cubicBezTo>
                    <a:pt x="5" y="6"/>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2857844-8649-4FF7-8FF7-5BB9581F9422}"/>
                </a:ext>
              </a:extLst>
            </p:cNvPr>
            <p:cNvSpPr>
              <a:spLocks/>
            </p:cNvSpPr>
            <p:nvPr/>
          </p:nvSpPr>
          <p:spPr bwMode="auto">
            <a:xfrm>
              <a:off x="11625263" y="2617788"/>
              <a:ext cx="22225" cy="22225"/>
            </a:xfrm>
            <a:custGeom>
              <a:avLst/>
              <a:gdLst>
                <a:gd name="T0" fmla="*/ 5 w 8"/>
                <a:gd name="T1" fmla="*/ 5 h 8"/>
                <a:gd name="T2" fmla="*/ 7 w 8"/>
                <a:gd name="T3" fmla="*/ 3 h 8"/>
                <a:gd name="T4" fmla="*/ 7 w 8"/>
                <a:gd name="T5" fmla="*/ 0 h 8"/>
                <a:gd name="T6" fmla="*/ 5 w 8"/>
                <a:gd name="T7" fmla="*/ 1 h 8"/>
                <a:gd name="T8" fmla="*/ 2 w 8"/>
                <a:gd name="T9" fmla="*/ 3 h 8"/>
                <a:gd name="T10" fmla="*/ 1 w 8"/>
                <a:gd name="T11" fmla="*/ 5 h 8"/>
                <a:gd name="T12" fmla="*/ 1 w 8"/>
                <a:gd name="T13" fmla="*/ 8 h 8"/>
                <a:gd name="T14" fmla="*/ 3 w 8"/>
                <a:gd name="T15" fmla="*/ 7 h 8"/>
                <a:gd name="T16" fmla="*/ 5 w 8"/>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5" y="5"/>
                  </a:moveTo>
                  <a:cubicBezTo>
                    <a:pt x="5" y="5"/>
                    <a:pt x="6" y="4"/>
                    <a:pt x="7" y="3"/>
                  </a:cubicBezTo>
                  <a:cubicBezTo>
                    <a:pt x="7" y="1"/>
                    <a:pt x="8" y="0"/>
                    <a:pt x="7" y="0"/>
                  </a:cubicBezTo>
                  <a:cubicBezTo>
                    <a:pt x="7" y="0"/>
                    <a:pt x="6" y="0"/>
                    <a:pt x="5" y="1"/>
                  </a:cubicBezTo>
                  <a:cubicBezTo>
                    <a:pt x="4" y="1"/>
                    <a:pt x="2" y="3"/>
                    <a:pt x="2" y="3"/>
                  </a:cubicBezTo>
                  <a:cubicBezTo>
                    <a:pt x="2" y="3"/>
                    <a:pt x="1" y="4"/>
                    <a:pt x="1" y="5"/>
                  </a:cubicBezTo>
                  <a:cubicBezTo>
                    <a:pt x="0" y="6"/>
                    <a:pt x="0" y="7"/>
                    <a:pt x="1" y="8"/>
                  </a:cubicBezTo>
                  <a:cubicBezTo>
                    <a:pt x="1" y="8"/>
                    <a:pt x="2" y="8"/>
                    <a:pt x="3" y="7"/>
                  </a:cubicBezTo>
                  <a:cubicBezTo>
                    <a:pt x="4" y="6"/>
                    <a:pt x="5" y="5"/>
                    <a:pt x="5"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BBFD614F-6BEC-4DB8-A05F-89EF1B3A27E1}"/>
                </a:ext>
              </a:extLst>
            </p:cNvPr>
            <p:cNvSpPr>
              <a:spLocks/>
            </p:cNvSpPr>
            <p:nvPr/>
          </p:nvSpPr>
          <p:spPr bwMode="auto">
            <a:xfrm>
              <a:off x="12058650" y="6542088"/>
              <a:ext cx="352425" cy="201613"/>
            </a:xfrm>
            <a:custGeom>
              <a:avLst/>
              <a:gdLst>
                <a:gd name="T0" fmla="*/ 120 w 128"/>
                <a:gd name="T1" fmla="*/ 32 h 73"/>
                <a:gd name="T2" fmla="*/ 97 w 128"/>
                <a:gd name="T3" fmla="*/ 72 h 73"/>
                <a:gd name="T4" fmla="*/ 90 w 128"/>
                <a:gd name="T5" fmla="*/ 69 h 73"/>
                <a:gd name="T6" fmla="*/ 39 w 128"/>
                <a:gd name="T7" fmla="*/ 39 h 73"/>
                <a:gd name="T8" fmla="*/ 36 w 128"/>
                <a:gd name="T9" fmla="*/ 38 h 73"/>
                <a:gd name="T10" fmla="*/ 4 w 128"/>
                <a:gd name="T11" fmla="*/ 22 h 73"/>
                <a:gd name="T12" fmla="*/ 3 w 128"/>
                <a:gd name="T13" fmla="*/ 10 h 73"/>
                <a:gd name="T14" fmla="*/ 40 w 128"/>
                <a:gd name="T15" fmla="*/ 13 h 73"/>
                <a:gd name="T16" fmla="*/ 120 w 128"/>
                <a:gd name="T17"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3">
                  <a:moveTo>
                    <a:pt x="120" y="32"/>
                  </a:moveTo>
                  <a:cubicBezTo>
                    <a:pt x="128" y="62"/>
                    <a:pt x="119" y="73"/>
                    <a:pt x="97" y="72"/>
                  </a:cubicBezTo>
                  <a:cubicBezTo>
                    <a:pt x="95" y="72"/>
                    <a:pt x="92" y="71"/>
                    <a:pt x="90" y="69"/>
                  </a:cubicBezTo>
                  <a:cubicBezTo>
                    <a:pt x="73" y="55"/>
                    <a:pt x="56" y="45"/>
                    <a:pt x="39" y="39"/>
                  </a:cubicBezTo>
                  <a:cubicBezTo>
                    <a:pt x="38" y="38"/>
                    <a:pt x="37" y="38"/>
                    <a:pt x="36" y="38"/>
                  </a:cubicBezTo>
                  <a:cubicBezTo>
                    <a:pt x="24" y="38"/>
                    <a:pt x="14" y="32"/>
                    <a:pt x="4" y="22"/>
                  </a:cubicBezTo>
                  <a:cubicBezTo>
                    <a:pt x="1" y="19"/>
                    <a:pt x="0" y="14"/>
                    <a:pt x="3" y="10"/>
                  </a:cubicBezTo>
                  <a:cubicBezTo>
                    <a:pt x="9" y="0"/>
                    <a:pt x="24" y="4"/>
                    <a:pt x="40" y="13"/>
                  </a:cubicBezTo>
                  <a:lnTo>
                    <a:pt x="120" y="3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41FF978E-3452-4703-A3C0-EAE7671D2328}"/>
                </a:ext>
              </a:extLst>
            </p:cNvPr>
            <p:cNvSpPr>
              <a:spLocks/>
            </p:cNvSpPr>
            <p:nvPr/>
          </p:nvSpPr>
          <p:spPr bwMode="auto">
            <a:xfrm>
              <a:off x="11710988" y="6575426"/>
              <a:ext cx="374650" cy="142875"/>
            </a:xfrm>
            <a:custGeom>
              <a:avLst/>
              <a:gdLst>
                <a:gd name="T0" fmla="*/ 121 w 136"/>
                <a:gd name="T1" fmla="*/ 7 h 52"/>
                <a:gd name="T2" fmla="*/ 107 w 136"/>
                <a:gd name="T3" fmla="*/ 52 h 52"/>
                <a:gd name="T4" fmla="*/ 100 w 136"/>
                <a:gd name="T5" fmla="*/ 50 h 52"/>
                <a:gd name="T6" fmla="*/ 43 w 136"/>
                <a:gd name="T7" fmla="*/ 32 h 52"/>
                <a:gd name="T8" fmla="*/ 40 w 136"/>
                <a:gd name="T9" fmla="*/ 32 h 52"/>
                <a:gd name="T10" fmla="*/ 6 w 136"/>
                <a:gd name="T11" fmla="*/ 23 h 52"/>
                <a:gd name="T12" fmla="*/ 2 w 136"/>
                <a:gd name="T13" fmla="*/ 12 h 52"/>
                <a:gd name="T14" fmla="*/ 39 w 136"/>
                <a:gd name="T15" fmla="*/ 6 h 52"/>
                <a:gd name="T16" fmla="*/ 121 w 136"/>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52">
                  <a:moveTo>
                    <a:pt x="121" y="7"/>
                  </a:moveTo>
                  <a:cubicBezTo>
                    <a:pt x="136" y="35"/>
                    <a:pt x="129" y="48"/>
                    <a:pt x="107" y="52"/>
                  </a:cubicBezTo>
                  <a:cubicBezTo>
                    <a:pt x="105" y="52"/>
                    <a:pt x="102" y="51"/>
                    <a:pt x="100" y="50"/>
                  </a:cubicBezTo>
                  <a:cubicBezTo>
                    <a:pt x="81" y="40"/>
                    <a:pt x="62" y="34"/>
                    <a:pt x="43" y="32"/>
                  </a:cubicBezTo>
                  <a:cubicBezTo>
                    <a:pt x="42" y="32"/>
                    <a:pt x="41" y="32"/>
                    <a:pt x="40" y="32"/>
                  </a:cubicBezTo>
                  <a:cubicBezTo>
                    <a:pt x="29" y="35"/>
                    <a:pt x="18" y="31"/>
                    <a:pt x="6" y="23"/>
                  </a:cubicBezTo>
                  <a:cubicBezTo>
                    <a:pt x="2" y="21"/>
                    <a:pt x="0" y="16"/>
                    <a:pt x="2" y="12"/>
                  </a:cubicBezTo>
                  <a:cubicBezTo>
                    <a:pt x="6" y="0"/>
                    <a:pt x="21" y="1"/>
                    <a:pt x="39" y="6"/>
                  </a:cubicBezTo>
                  <a:lnTo>
                    <a:pt x="121"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484C759-AFBB-43B6-8EEB-2B7174B07A8E}"/>
                </a:ext>
              </a:extLst>
            </p:cNvPr>
            <p:cNvSpPr>
              <a:spLocks/>
            </p:cNvSpPr>
            <p:nvPr/>
          </p:nvSpPr>
          <p:spPr bwMode="auto">
            <a:xfrm>
              <a:off x="12134850" y="6416676"/>
              <a:ext cx="265113" cy="260350"/>
            </a:xfrm>
            <a:custGeom>
              <a:avLst/>
              <a:gdLst>
                <a:gd name="T0" fmla="*/ 3 w 96"/>
                <a:gd name="T1" fmla="*/ 65 h 94"/>
                <a:gd name="T2" fmla="*/ 88 w 96"/>
                <a:gd name="T3" fmla="*/ 90 h 94"/>
                <a:gd name="T4" fmla="*/ 91 w 96"/>
                <a:gd name="T5" fmla="*/ 86 h 94"/>
                <a:gd name="T6" fmla="*/ 92 w 96"/>
                <a:gd name="T7" fmla="*/ 77 h 94"/>
                <a:gd name="T8" fmla="*/ 95 w 96"/>
                <a:gd name="T9" fmla="*/ 7 h 94"/>
                <a:gd name="T10" fmla="*/ 96 w 96"/>
                <a:gd name="T11" fmla="*/ 4 h 94"/>
                <a:gd name="T12" fmla="*/ 92 w 96"/>
                <a:gd name="T13" fmla="*/ 0 h 94"/>
                <a:gd name="T14" fmla="*/ 61 w 96"/>
                <a:gd name="T15" fmla="*/ 0 h 94"/>
                <a:gd name="T16" fmla="*/ 57 w 96"/>
                <a:gd name="T17" fmla="*/ 3 h 94"/>
                <a:gd name="T18" fmla="*/ 57 w 96"/>
                <a:gd name="T19" fmla="*/ 7 h 94"/>
                <a:gd name="T20" fmla="*/ 56 w 96"/>
                <a:gd name="T21" fmla="*/ 14 h 94"/>
                <a:gd name="T22" fmla="*/ 55 w 96"/>
                <a:gd name="T23" fmla="*/ 47 h 94"/>
                <a:gd name="T24" fmla="*/ 54 w 96"/>
                <a:gd name="T25" fmla="*/ 49 h 94"/>
                <a:gd name="T26" fmla="*/ 12 w 96"/>
                <a:gd name="T27" fmla="*/ 58 h 94"/>
                <a:gd name="T28" fmla="*/ 12 w 96"/>
                <a:gd name="T29" fmla="*/ 58 h 94"/>
                <a:gd name="T30" fmla="*/ 5 w 96"/>
                <a:gd name="T31" fmla="*/ 58 h 94"/>
                <a:gd name="T32" fmla="*/ 3 w 96"/>
                <a:gd name="T33"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4">
                  <a:moveTo>
                    <a:pt x="3" y="65"/>
                  </a:moveTo>
                  <a:cubicBezTo>
                    <a:pt x="27" y="84"/>
                    <a:pt x="55" y="94"/>
                    <a:pt x="88" y="90"/>
                  </a:cubicBezTo>
                  <a:cubicBezTo>
                    <a:pt x="90" y="90"/>
                    <a:pt x="91" y="88"/>
                    <a:pt x="91" y="86"/>
                  </a:cubicBezTo>
                  <a:cubicBezTo>
                    <a:pt x="92" y="77"/>
                    <a:pt x="92" y="77"/>
                    <a:pt x="92" y="77"/>
                  </a:cubicBezTo>
                  <a:cubicBezTo>
                    <a:pt x="95" y="7"/>
                    <a:pt x="95" y="7"/>
                    <a:pt x="95" y="7"/>
                  </a:cubicBezTo>
                  <a:cubicBezTo>
                    <a:pt x="96" y="4"/>
                    <a:pt x="96" y="4"/>
                    <a:pt x="96" y="4"/>
                  </a:cubicBezTo>
                  <a:cubicBezTo>
                    <a:pt x="96" y="2"/>
                    <a:pt x="94" y="0"/>
                    <a:pt x="92" y="0"/>
                  </a:cubicBezTo>
                  <a:cubicBezTo>
                    <a:pt x="61" y="0"/>
                    <a:pt x="61" y="0"/>
                    <a:pt x="61" y="0"/>
                  </a:cubicBezTo>
                  <a:cubicBezTo>
                    <a:pt x="59" y="0"/>
                    <a:pt x="57" y="1"/>
                    <a:pt x="57" y="3"/>
                  </a:cubicBezTo>
                  <a:cubicBezTo>
                    <a:pt x="57" y="7"/>
                    <a:pt x="57" y="7"/>
                    <a:pt x="57" y="7"/>
                  </a:cubicBezTo>
                  <a:cubicBezTo>
                    <a:pt x="56" y="14"/>
                    <a:pt x="56" y="14"/>
                    <a:pt x="56" y="14"/>
                  </a:cubicBezTo>
                  <a:cubicBezTo>
                    <a:pt x="55" y="47"/>
                    <a:pt x="55" y="47"/>
                    <a:pt x="55" y="47"/>
                  </a:cubicBezTo>
                  <a:cubicBezTo>
                    <a:pt x="55" y="48"/>
                    <a:pt x="54" y="49"/>
                    <a:pt x="54" y="49"/>
                  </a:cubicBezTo>
                  <a:cubicBezTo>
                    <a:pt x="47" y="55"/>
                    <a:pt x="32" y="57"/>
                    <a:pt x="12" y="58"/>
                  </a:cubicBezTo>
                  <a:cubicBezTo>
                    <a:pt x="12" y="58"/>
                    <a:pt x="12" y="58"/>
                    <a:pt x="12" y="58"/>
                  </a:cubicBezTo>
                  <a:cubicBezTo>
                    <a:pt x="10" y="58"/>
                    <a:pt x="8" y="58"/>
                    <a:pt x="5" y="58"/>
                  </a:cubicBezTo>
                  <a:cubicBezTo>
                    <a:pt x="1" y="58"/>
                    <a:pt x="0" y="63"/>
                    <a:pt x="3" y="65"/>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7F3C1978-8207-4836-815D-35987A88D9D2}"/>
                </a:ext>
              </a:extLst>
            </p:cNvPr>
            <p:cNvSpPr>
              <a:spLocks/>
            </p:cNvSpPr>
            <p:nvPr/>
          </p:nvSpPr>
          <p:spPr bwMode="auto">
            <a:xfrm>
              <a:off x="11787188" y="6386513"/>
              <a:ext cx="263525" cy="279400"/>
            </a:xfrm>
            <a:custGeom>
              <a:avLst/>
              <a:gdLst>
                <a:gd name="T0" fmla="*/ 81 w 95"/>
                <a:gd name="T1" fmla="*/ 3 h 101"/>
                <a:gd name="T2" fmla="*/ 95 w 95"/>
                <a:gd name="T3" fmla="*/ 85 h 101"/>
                <a:gd name="T4" fmla="*/ 92 w 95"/>
                <a:gd name="T5" fmla="*/ 89 h 101"/>
                <a:gd name="T6" fmla="*/ 3 w 95"/>
                <a:gd name="T7" fmla="*/ 83 h 101"/>
                <a:gd name="T8" fmla="*/ 4 w 95"/>
                <a:gd name="T9" fmla="*/ 76 h 101"/>
                <a:gd name="T10" fmla="*/ 50 w 95"/>
                <a:gd name="T11" fmla="*/ 57 h 101"/>
                <a:gd name="T12" fmla="*/ 50 w 95"/>
                <a:gd name="T13" fmla="*/ 54 h 101"/>
                <a:gd name="T14" fmla="*/ 43 w 95"/>
                <a:gd name="T15" fmla="*/ 11 h 101"/>
                <a:gd name="T16" fmla="*/ 46 w 95"/>
                <a:gd name="T17" fmla="*/ 7 h 101"/>
                <a:gd name="T18" fmla="*/ 76 w 95"/>
                <a:gd name="T19" fmla="*/ 0 h 101"/>
                <a:gd name="T20" fmla="*/ 81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81" y="3"/>
                  </a:moveTo>
                  <a:cubicBezTo>
                    <a:pt x="95" y="85"/>
                    <a:pt x="95" y="85"/>
                    <a:pt x="95" y="85"/>
                  </a:cubicBezTo>
                  <a:cubicBezTo>
                    <a:pt x="95" y="86"/>
                    <a:pt x="94" y="88"/>
                    <a:pt x="92" y="89"/>
                  </a:cubicBezTo>
                  <a:cubicBezTo>
                    <a:pt x="61" y="101"/>
                    <a:pt x="31" y="97"/>
                    <a:pt x="3" y="83"/>
                  </a:cubicBezTo>
                  <a:cubicBezTo>
                    <a:pt x="0" y="82"/>
                    <a:pt x="1" y="77"/>
                    <a:pt x="4" y="76"/>
                  </a:cubicBezTo>
                  <a:cubicBezTo>
                    <a:pt x="27" y="71"/>
                    <a:pt x="44" y="65"/>
                    <a:pt x="50" y="57"/>
                  </a:cubicBezTo>
                  <a:cubicBezTo>
                    <a:pt x="50" y="56"/>
                    <a:pt x="50" y="55"/>
                    <a:pt x="50" y="54"/>
                  </a:cubicBezTo>
                  <a:cubicBezTo>
                    <a:pt x="43" y="11"/>
                    <a:pt x="43" y="11"/>
                    <a:pt x="43" y="11"/>
                  </a:cubicBezTo>
                  <a:cubicBezTo>
                    <a:pt x="43" y="9"/>
                    <a:pt x="44" y="7"/>
                    <a:pt x="46" y="7"/>
                  </a:cubicBezTo>
                  <a:cubicBezTo>
                    <a:pt x="76" y="0"/>
                    <a:pt x="76" y="0"/>
                    <a:pt x="76" y="0"/>
                  </a:cubicBezTo>
                  <a:cubicBezTo>
                    <a:pt x="78" y="0"/>
                    <a:pt x="80" y="1"/>
                    <a:pt x="81"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A5D9DC59-22EC-41BC-B7E7-2BAD40159DA1}"/>
                </a:ext>
              </a:extLst>
            </p:cNvPr>
            <p:cNvSpPr>
              <a:spLocks/>
            </p:cNvSpPr>
            <p:nvPr/>
          </p:nvSpPr>
          <p:spPr bwMode="auto">
            <a:xfrm>
              <a:off x="11704638" y="4464051"/>
              <a:ext cx="1022350" cy="2005013"/>
            </a:xfrm>
            <a:custGeom>
              <a:avLst/>
              <a:gdLst>
                <a:gd name="T0" fmla="*/ 0 w 370"/>
                <a:gd name="T1" fmla="*/ 384 h 726"/>
                <a:gd name="T2" fmla="*/ 70 w 370"/>
                <a:gd name="T3" fmla="*/ 726 h 726"/>
                <a:gd name="T4" fmla="*/ 76 w 370"/>
                <a:gd name="T5" fmla="*/ 724 h 726"/>
                <a:gd name="T6" fmla="*/ 85 w 370"/>
                <a:gd name="T7" fmla="*/ 722 h 726"/>
                <a:gd name="T8" fmla="*/ 114 w 370"/>
                <a:gd name="T9" fmla="*/ 716 h 726"/>
                <a:gd name="T10" fmla="*/ 120 w 370"/>
                <a:gd name="T11" fmla="*/ 714 h 726"/>
                <a:gd name="T12" fmla="*/ 117 w 370"/>
                <a:gd name="T13" fmla="*/ 578 h 726"/>
                <a:gd name="T14" fmla="*/ 93 w 370"/>
                <a:gd name="T15" fmla="*/ 378 h 726"/>
                <a:gd name="T16" fmla="*/ 182 w 370"/>
                <a:gd name="T17" fmla="*/ 214 h 726"/>
                <a:gd name="T18" fmla="*/ 184 w 370"/>
                <a:gd name="T19" fmla="*/ 212 h 726"/>
                <a:gd name="T20" fmla="*/ 185 w 370"/>
                <a:gd name="T21" fmla="*/ 212 h 726"/>
                <a:gd name="T22" fmla="*/ 190 w 370"/>
                <a:gd name="T23" fmla="*/ 216 h 726"/>
                <a:gd name="T24" fmla="*/ 201 w 370"/>
                <a:gd name="T25" fmla="*/ 378 h 726"/>
                <a:gd name="T26" fmla="*/ 208 w 370"/>
                <a:gd name="T27" fmla="*/ 714 h 726"/>
                <a:gd name="T28" fmla="*/ 262 w 370"/>
                <a:gd name="T29" fmla="*/ 714 h 726"/>
                <a:gd name="T30" fmla="*/ 283 w 370"/>
                <a:gd name="T31" fmla="*/ 562 h 726"/>
                <a:gd name="T32" fmla="*/ 291 w 370"/>
                <a:gd name="T33" fmla="*/ 382 h 726"/>
                <a:gd name="T34" fmla="*/ 330 w 370"/>
                <a:gd name="T35" fmla="*/ 158 h 726"/>
                <a:gd name="T36" fmla="*/ 316 w 370"/>
                <a:gd name="T37" fmla="*/ 0 h 726"/>
                <a:gd name="T38" fmla="*/ 316 w 370"/>
                <a:gd name="T39" fmla="*/ 0 h 726"/>
                <a:gd name="T40" fmla="*/ 316 w 370"/>
                <a:gd name="T41" fmla="*/ 0 h 726"/>
                <a:gd name="T42" fmla="*/ 84 w 370"/>
                <a:gd name="T43" fmla="*/ 23 h 726"/>
                <a:gd name="T44" fmla="*/ 62 w 370"/>
                <a:gd name="T45" fmla="*/ 25 h 726"/>
                <a:gd name="T46" fmla="*/ 60 w 370"/>
                <a:gd name="T47" fmla="*/ 31 h 726"/>
                <a:gd name="T48" fmla="*/ 0 w 370"/>
                <a:gd name="T49" fmla="*/ 384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0" h="726">
                  <a:moveTo>
                    <a:pt x="0" y="384"/>
                  </a:moveTo>
                  <a:cubicBezTo>
                    <a:pt x="70" y="726"/>
                    <a:pt x="70" y="726"/>
                    <a:pt x="70" y="726"/>
                  </a:cubicBezTo>
                  <a:cubicBezTo>
                    <a:pt x="76" y="724"/>
                    <a:pt x="76" y="724"/>
                    <a:pt x="76" y="724"/>
                  </a:cubicBezTo>
                  <a:cubicBezTo>
                    <a:pt x="85" y="722"/>
                    <a:pt x="85" y="722"/>
                    <a:pt x="85" y="722"/>
                  </a:cubicBezTo>
                  <a:cubicBezTo>
                    <a:pt x="114" y="716"/>
                    <a:pt x="114" y="716"/>
                    <a:pt x="114" y="716"/>
                  </a:cubicBezTo>
                  <a:cubicBezTo>
                    <a:pt x="120" y="714"/>
                    <a:pt x="120" y="714"/>
                    <a:pt x="120" y="714"/>
                  </a:cubicBezTo>
                  <a:cubicBezTo>
                    <a:pt x="110" y="670"/>
                    <a:pt x="109" y="625"/>
                    <a:pt x="117" y="578"/>
                  </a:cubicBezTo>
                  <a:cubicBezTo>
                    <a:pt x="121" y="494"/>
                    <a:pt x="125" y="411"/>
                    <a:pt x="93" y="378"/>
                  </a:cubicBezTo>
                  <a:cubicBezTo>
                    <a:pt x="120" y="344"/>
                    <a:pt x="156" y="275"/>
                    <a:pt x="182" y="214"/>
                  </a:cubicBezTo>
                  <a:cubicBezTo>
                    <a:pt x="183" y="213"/>
                    <a:pt x="184" y="213"/>
                    <a:pt x="184" y="212"/>
                  </a:cubicBezTo>
                  <a:cubicBezTo>
                    <a:pt x="185" y="212"/>
                    <a:pt x="185" y="212"/>
                    <a:pt x="185" y="212"/>
                  </a:cubicBezTo>
                  <a:cubicBezTo>
                    <a:pt x="187" y="211"/>
                    <a:pt x="190" y="213"/>
                    <a:pt x="190" y="216"/>
                  </a:cubicBezTo>
                  <a:cubicBezTo>
                    <a:pt x="189" y="260"/>
                    <a:pt x="186" y="328"/>
                    <a:pt x="201" y="378"/>
                  </a:cubicBezTo>
                  <a:cubicBezTo>
                    <a:pt x="208" y="714"/>
                    <a:pt x="208" y="714"/>
                    <a:pt x="208" y="714"/>
                  </a:cubicBezTo>
                  <a:cubicBezTo>
                    <a:pt x="262" y="714"/>
                    <a:pt x="262" y="714"/>
                    <a:pt x="262" y="714"/>
                  </a:cubicBezTo>
                  <a:cubicBezTo>
                    <a:pt x="260" y="672"/>
                    <a:pt x="267" y="621"/>
                    <a:pt x="283" y="562"/>
                  </a:cubicBezTo>
                  <a:cubicBezTo>
                    <a:pt x="299" y="490"/>
                    <a:pt x="314" y="419"/>
                    <a:pt x="291" y="382"/>
                  </a:cubicBezTo>
                  <a:cubicBezTo>
                    <a:pt x="286" y="310"/>
                    <a:pt x="317" y="238"/>
                    <a:pt x="330" y="158"/>
                  </a:cubicBezTo>
                  <a:cubicBezTo>
                    <a:pt x="370" y="104"/>
                    <a:pt x="366" y="48"/>
                    <a:pt x="316" y="0"/>
                  </a:cubicBezTo>
                  <a:cubicBezTo>
                    <a:pt x="316" y="0"/>
                    <a:pt x="316" y="0"/>
                    <a:pt x="316" y="0"/>
                  </a:cubicBezTo>
                  <a:cubicBezTo>
                    <a:pt x="316" y="0"/>
                    <a:pt x="316" y="0"/>
                    <a:pt x="316" y="0"/>
                  </a:cubicBezTo>
                  <a:cubicBezTo>
                    <a:pt x="84" y="23"/>
                    <a:pt x="84" y="23"/>
                    <a:pt x="84" y="23"/>
                  </a:cubicBezTo>
                  <a:cubicBezTo>
                    <a:pt x="62" y="25"/>
                    <a:pt x="62" y="25"/>
                    <a:pt x="62" y="25"/>
                  </a:cubicBezTo>
                  <a:cubicBezTo>
                    <a:pt x="62" y="27"/>
                    <a:pt x="61" y="29"/>
                    <a:pt x="60" y="31"/>
                  </a:cubicBezTo>
                  <a:cubicBezTo>
                    <a:pt x="23" y="132"/>
                    <a:pt x="5" y="252"/>
                    <a:pt x="0"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34832B15-0B72-404F-B0D3-18E94A30E197}"/>
                </a:ext>
              </a:extLst>
            </p:cNvPr>
            <p:cNvSpPr>
              <a:spLocks/>
            </p:cNvSpPr>
            <p:nvPr/>
          </p:nvSpPr>
          <p:spPr bwMode="auto">
            <a:xfrm>
              <a:off x="11704638" y="4532313"/>
              <a:ext cx="234950" cy="1936750"/>
            </a:xfrm>
            <a:custGeom>
              <a:avLst/>
              <a:gdLst>
                <a:gd name="T0" fmla="*/ 0 w 85"/>
                <a:gd name="T1" fmla="*/ 359 h 701"/>
                <a:gd name="T2" fmla="*/ 70 w 85"/>
                <a:gd name="T3" fmla="*/ 701 h 701"/>
                <a:gd name="T4" fmla="*/ 76 w 85"/>
                <a:gd name="T5" fmla="*/ 699 h 701"/>
                <a:gd name="T6" fmla="*/ 85 w 85"/>
                <a:gd name="T7" fmla="*/ 697 h 701"/>
                <a:gd name="T8" fmla="*/ 81 w 85"/>
                <a:gd name="T9" fmla="*/ 677 h 701"/>
                <a:gd name="T10" fmla="*/ 16 w 85"/>
                <a:gd name="T11" fmla="*/ 359 h 701"/>
                <a:gd name="T12" fmla="*/ 77 w 85"/>
                <a:gd name="T13" fmla="*/ 4 h 701"/>
                <a:gd name="T14" fmla="*/ 77 w 85"/>
                <a:gd name="T15" fmla="*/ 3 h 701"/>
                <a:gd name="T16" fmla="*/ 78 w 85"/>
                <a:gd name="T17" fmla="*/ 0 h 701"/>
                <a:gd name="T18" fmla="*/ 62 w 85"/>
                <a:gd name="T19" fmla="*/ 0 h 701"/>
                <a:gd name="T20" fmla="*/ 60 w 85"/>
                <a:gd name="T21" fmla="*/ 6 h 701"/>
                <a:gd name="T22" fmla="*/ 0 w 85"/>
                <a:gd name="T23" fmla="*/ 35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1">
                  <a:moveTo>
                    <a:pt x="0" y="359"/>
                  </a:moveTo>
                  <a:cubicBezTo>
                    <a:pt x="70" y="701"/>
                    <a:pt x="70" y="701"/>
                    <a:pt x="70" y="701"/>
                  </a:cubicBezTo>
                  <a:cubicBezTo>
                    <a:pt x="76" y="699"/>
                    <a:pt x="76" y="699"/>
                    <a:pt x="76" y="699"/>
                  </a:cubicBezTo>
                  <a:cubicBezTo>
                    <a:pt x="85" y="697"/>
                    <a:pt x="85" y="697"/>
                    <a:pt x="85" y="697"/>
                  </a:cubicBezTo>
                  <a:cubicBezTo>
                    <a:pt x="81" y="677"/>
                    <a:pt x="81" y="677"/>
                    <a:pt x="81" y="677"/>
                  </a:cubicBezTo>
                  <a:cubicBezTo>
                    <a:pt x="16" y="359"/>
                    <a:pt x="16" y="359"/>
                    <a:pt x="16" y="359"/>
                  </a:cubicBezTo>
                  <a:cubicBezTo>
                    <a:pt x="21" y="226"/>
                    <a:pt x="40" y="106"/>
                    <a:pt x="77" y="4"/>
                  </a:cubicBezTo>
                  <a:cubicBezTo>
                    <a:pt x="77" y="4"/>
                    <a:pt x="77" y="3"/>
                    <a:pt x="77" y="3"/>
                  </a:cubicBezTo>
                  <a:cubicBezTo>
                    <a:pt x="78" y="2"/>
                    <a:pt x="78" y="1"/>
                    <a:pt x="78" y="0"/>
                  </a:cubicBezTo>
                  <a:cubicBezTo>
                    <a:pt x="62" y="0"/>
                    <a:pt x="62" y="0"/>
                    <a:pt x="62" y="0"/>
                  </a:cubicBezTo>
                  <a:cubicBezTo>
                    <a:pt x="62" y="2"/>
                    <a:pt x="61" y="4"/>
                    <a:pt x="60" y="6"/>
                  </a:cubicBezTo>
                  <a:cubicBezTo>
                    <a:pt x="23" y="107"/>
                    <a:pt x="5" y="227"/>
                    <a:pt x="0"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7A694F7B-D066-44B8-B237-58FD9C531FE6}"/>
                </a:ext>
              </a:extLst>
            </p:cNvPr>
            <p:cNvSpPr>
              <a:spLocks/>
            </p:cNvSpPr>
            <p:nvPr/>
          </p:nvSpPr>
          <p:spPr bwMode="auto">
            <a:xfrm>
              <a:off x="11861800" y="2425701"/>
              <a:ext cx="495300" cy="615950"/>
            </a:xfrm>
            <a:custGeom>
              <a:avLst/>
              <a:gdLst>
                <a:gd name="T0" fmla="*/ 179 w 179"/>
                <a:gd name="T1" fmla="*/ 31 h 223"/>
                <a:gd name="T2" fmla="*/ 97 w 179"/>
                <a:gd name="T3" fmla="*/ 0 h 223"/>
                <a:gd name="T4" fmla="*/ 9 w 179"/>
                <a:gd name="T5" fmla="*/ 36 h 223"/>
                <a:gd name="T6" fmla="*/ 1 w 179"/>
                <a:gd name="T7" fmla="*/ 78 h 223"/>
                <a:gd name="T8" fmla="*/ 1 w 179"/>
                <a:gd name="T9" fmla="*/ 108 h 223"/>
                <a:gd name="T10" fmla="*/ 5 w 179"/>
                <a:gd name="T11" fmla="*/ 138 h 223"/>
                <a:gd name="T12" fmla="*/ 11 w 179"/>
                <a:gd name="T13" fmla="*/ 158 h 223"/>
                <a:gd name="T14" fmla="*/ 33 w 179"/>
                <a:gd name="T15" fmla="*/ 202 h 223"/>
                <a:gd name="T16" fmla="*/ 156 w 179"/>
                <a:gd name="T17" fmla="*/ 207 h 223"/>
                <a:gd name="T18" fmla="*/ 179 w 179"/>
                <a:gd name="T19" fmla="*/ 130 h 223"/>
                <a:gd name="T20" fmla="*/ 179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179" y="31"/>
                  </a:moveTo>
                  <a:cubicBezTo>
                    <a:pt x="97" y="0"/>
                    <a:pt x="97" y="0"/>
                    <a:pt x="97" y="0"/>
                  </a:cubicBezTo>
                  <a:cubicBezTo>
                    <a:pt x="9" y="36"/>
                    <a:pt x="9" y="36"/>
                    <a:pt x="9" y="36"/>
                  </a:cubicBezTo>
                  <a:cubicBezTo>
                    <a:pt x="1" y="78"/>
                    <a:pt x="1" y="78"/>
                    <a:pt x="1" y="78"/>
                  </a:cubicBezTo>
                  <a:cubicBezTo>
                    <a:pt x="0" y="88"/>
                    <a:pt x="0" y="98"/>
                    <a:pt x="1" y="108"/>
                  </a:cubicBezTo>
                  <a:cubicBezTo>
                    <a:pt x="5" y="138"/>
                    <a:pt x="5" y="138"/>
                    <a:pt x="5" y="138"/>
                  </a:cubicBezTo>
                  <a:cubicBezTo>
                    <a:pt x="6" y="147"/>
                    <a:pt x="10" y="152"/>
                    <a:pt x="11" y="158"/>
                  </a:cubicBezTo>
                  <a:cubicBezTo>
                    <a:pt x="16" y="172"/>
                    <a:pt x="22" y="188"/>
                    <a:pt x="33" y="202"/>
                  </a:cubicBezTo>
                  <a:cubicBezTo>
                    <a:pt x="41" y="213"/>
                    <a:pt x="123" y="223"/>
                    <a:pt x="156" y="207"/>
                  </a:cubicBezTo>
                  <a:cubicBezTo>
                    <a:pt x="179" y="130"/>
                    <a:pt x="179" y="130"/>
                    <a:pt x="179" y="130"/>
                  </a:cubicBezTo>
                  <a:lnTo>
                    <a:pt x="179"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9B972719-934F-4DB7-A7CA-38877621BFC9}"/>
                </a:ext>
              </a:extLst>
            </p:cNvPr>
            <p:cNvSpPr>
              <a:spLocks/>
            </p:cNvSpPr>
            <p:nvPr/>
          </p:nvSpPr>
          <p:spPr bwMode="auto">
            <a:xfrm>
              <a:off x="12025313" y="2944813"/>
              <a:ext cx="277813" cy="377825"/>
            </a:xfrm>
            <a:custGeom>
              <a:avLst/>
              <a:gdLst>
                <a:gd name="T0" fmla="*/ 94 w 101"/>
                <a:gd name="T1" fmla="*/ 0 h 137"/>
                <a:gd name="T2" fmla="*/ 101 w 101"/>
                <a:gd name="T3" fmla="*/ 124 h 137"/>
                <a:gd name="T4" fmla="*/ 0 w 101"/>
                <a:gd name="T5" fmla="*/ 137 h 137"/>
                <a:gd name="T6" fmla="*/ 12 w 101"/>
                <a:gd name="T7" fmla="*/ 5 h 137"/>
                <a:gd name="T8" fmla="*/ 94 w 101"/>
                <a:gd name="T9" fmla="*/ 0 h 137"/>
              </a:gdLst>
              <a:ahLst/>
              <a:cxnLst>
                <a:cxn ang="0">
                  <a:pos x="T0" y="T1"/>
                </a:cxn>
                <a:cxn ang="0">
                  <a:pos x="T2" y="T3"/>
                </a:cxn>
                <a:cxn ang="0">
                  <a:pos x="T4" y="T5"/>
                </a:cxn>
                <a:cxn ang="0">
                  <a:pos x="T6" y="T7"/>
                </a:cxn>
                <a:cxn ang="0">
                  <a:pos x="T8" y="T9"/>
                </a:cxn>
              </a:cxnLst>
              <a:rect l="0" t="0" r="r" b="b"/>
              <a:pathLst>
                <a:path w="101" h="137">
                  <a:moveTo>
                    <a:pt x="94" y="0"/>
                  </a:moveTo>
                  <a:cubicBezTo>
                    <a:pt x="101" y="124"/>
                    <a:pt x="101" y="124"/>
                    <a:pt x="101" y="124"/>
                  </a:cubicBezTo>
                  <a:cubicBezTo>
                    <a:pt x="0" y="137"/>
                    <a:pt x="0" y="137"/>
                    <a:pt x="0" y="137"/>
                  </a:cubicBezTo>
                  <a:cubicBezTo>
                    <a:pt x="17" y="105"/>
                    <a:pt x="19" y="59"/>
                    <a:pt x="12" y="5"/>
                  </a:cubicBezTo>
                  <a:lnTo>
                    <a:pt x="9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3B52A723-5F7D-4237-BFFC-70131746C3A8}"/>
                </a:ext>
              </a:extLst>
            </p:cNvPr>
            <p:cNvSpPr>
              <a:spLocks/>
            </p:cNvSpPr>
            <p:nvPr/>
          </p:nvSpPr>
          <p:spPr bwMode="auto">
            <a:xfrm>
              <a:off x="11793538" y="3165476"/>
              <a:ext cx="785813" cy="1450975"/>
            </a:xfrm>
            <a:custGeom>
              <a:avLst/>
              <a:gdLst>
                <a:gd name="T0" fmla="*/ 16 w 285"/>
                <a:gd name="T1" fmla="*/ 240 h 525"/>
                <a:gd name="T2" fmla="*/ 15 w 285"/>
                <a:gd name="T3" fmla="*/ 260 h 525"/>
                <a:gd name="T4" fmla="*/ 35 w 285"/>
                <a:gd name="T5" fmla="*/ 312 h 525"/>
                <a:gd name="T6" fmla="*/ 49 w 285"/>
                <a:gd name="T7" fmla="*/ 337 h 525"/>
                <a:gd name="T8" fmla="*/ 30 w 285"/>
                <a:gd name="T9" fmla="*/ 495 h 525"/>
                <a:gd name="T10" fmla="*/ 44 w 285"/>
                <a:gd name="T11" fmla="*/ 499 h 525"/>
                <a:gd name="T12" fmla="*/ 45 w 285"/>
                <a:gd name="T13" fmla="*/ 499 h 525"/>
                <a:gd name="T14" fmla="*/ 285 w 285"/>
                <a:gd name="T15" fmla="*/ 473 h 525"/>
                <a:gd name="T16" fmla="*/ 284 w 285"/>
                <a:gd name="T17" fmla="*/ 470 h 525"/>
                <a:gd name="T18" fmla="*/ 284 w 285"/>
                <a:gd name="T19" fmla="*/ 470 h 525"/>
                <a:gd name="T20" fmla="*/ 252 w 285"/>
                <a:gd name="T21" fmla="*/ 295 h 525"/>
                <a:gd name="T22" fmla="*/ 255 w 285"/>
                <a:gd name="T23" fmla="*/ 80 h 525"/>
                <a:gd name="T24" fmla="*/ 236 w 285"/>
                <a:gd name="T25" fmla="*/ 5 h 525"/>
                <a:gd name="T26" fmla="*/ 183 w 285"/>
                <a:gd name="T27" fmla="*/ 4 h 525"/>
                <a:gd name="T28" fmla="*/ 102 w 285"/>
                <a:gd name="T29" fmla="*/ 41 h 525"/>
                <a:gd name="T30" fmla="*/ 89 w 285"/>
                <a:gd name="T31" fmla="*/ 47 h 525"/>
                <a:gd name="T32" fmla="*/ 58 w 285"/>
                <a:gd name="T33" fmla="*/ 61 h 525"/>
                <a:gd name="T34" fmla="*/ 3 w 285"/>
                <a:gd name="T35" fmla="*/ 78 h 525"/>
                <a:gd name="T36" fmla="*/ 0 w 285"/>
                <a:gd name="T37" fmla="*/ 79 h 525"/>
                <a:gd name="T38" fmla="*/ 27 w 285"/>
                <a:gd name="T39" fmla="*/ 212 h 525"/>
                <a:gd name="T40" fmla="*/ 17 w 285"/>
                <a:gd name="T41" fmla="*/ 239 h 525"/>
                <a:gd name="T42" fmla="*/ 16 w 285"/>
                <a:gd name="T43" fmla="*/ 24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5">
                  <a:moveTo>
                    <a:pt x="16" y="240"/>
                  </a:moveTo>
                  <a:cubicBezTo>
                    <a:pt x="15" y="246"/>
                    <a:pt x="14" y="253"/>
                    <a:pt x="15" y="260"/>
                  </a:cubicBezTo>
                  <a:cubicBezTo>
                    <a:pt x="15" y="280"/>
                    <a:pt x="23" y="298"/>
                    <a:pt x="35" y="312"/>
                  </a:cubicBezTo>
                  <a:cubicBezTo>
                    <a:pt x="42" y="319"/>
                    <a:pt x="47" y="328"/>
                    <a:pt x="49" y="337"/>
                  </a:cubicBezTo>
                  <a:cubicBezTo>
                    <a:pt x="60" y="380"/>
                    <a:pt x="51" y="434"/>
                    <a:pt x="30" y="495"/>
                  </a:cubicBezTo>
                  <a:cubicBezTo>
                    <a:pt x="35" y="496"/>
                    <a:pt x="39" y="497"/>
                    <a:pt x="44" y="499"/>
                  </a:cubicBezTo>
                  <a:cubicBezTo>
                    <a:pt x="44" y="499"/>
                    <a:pt x="44" y="499"/>
                    <a:pt x="45" y="499"/>
                  </a:cubicBezTo>
                  <a:cubicBezTo>
                    <a:pt x="139" y="525"/>
                    <a:pt x="220" y="525"/>
                    <a:pt x="285" y="473"/>
                  </a:cubicBezTo>
                  <a:cubicBezTo>
                    <a:pt x="284" y="472"/>
                    <a:pt x="284" y="471"/>
                    <a:pt x="284" y="470"/>
                  </a:cubicBezTo>
                  <a:cubicBezTo>
                    <a:pt x="284" y="470"/>
                    <a:pt x="284" y="470"/>
                    <a:pt x="284" y="470"/>
                  </a:cubicBezTo>
                  <a:cubicBezTo>
                    <a:pt x="268" y="415"/>
                    <a:pt x="257" y="356"/>
                    <a:pt x="252" y="295"/>
                  </a:cubicBezTo>
                  <a:cubicBezTo>
                    <a:pt x="246" y="225"/>
                    <a:pt x="247" y="152"/>
                    <a:pt x="255" y="80"/>
                  </a:cubicBezTo>
                  <a:cubicBezTo>
                    <a:pt x="236" y="5"/>
                    <a:pt x="236" y="5"/>
                    <a:pt x="236" y="5"/>
                  </a:cubicBezTo>
                  <a:cubicBezTo>
                    <a:pt x="217" y="0"/>
                    <a:pt x="200" y="0"/>
                    <a:pt x="183" y="4"/>
                  </a:cubicBezTo>
                  <a:cubicBezTo>
                    <a:pt x="157" y="10"/>
                    <a:pt x="132" y="25"/>
                    <a:pt x="102" y="41"/>
                  </a:cubicBezTo>
                  <a:cubicBezTo>
                    <a:pt x="98" y="43"/>
                    <a:pt x="93" y="45"/>
                    <a:pt x="89" y="47"/>
                  </a:cubicBezTo>
                  <a:cubicBezTo>
                    <a:pt x="79" y="52"/>
                    <a:pt x="69" y="57"/>
                    <a:pt x="58" y="61"/>
                  </a:cubicBezTo>
                  <a:cubicBezTo>
                    <a:pt x="41" y="68"/>
                    <a:pt x="23" y="74"/>
                    <a:pt x="3" y="78"/>
                  </a:cubicBezTo>
                  <a:cubicBezTo>
                    <a:pt x="2" y="79"/>
                    <a:pt x="1" y="79"/>
                    <a:pt x="0" y="79"/>
                  </a:cubicBezTo>
                  <a:cubicBezTo>
                    <a:pt x="27" y="212"/>
                    <a:pt x="27" y="212"/>
                    <a:pt x="27" y="212"/>
                  </a:cubicBezTo>
                  <a:cubicBezTo>
                    <a:pt x="22" y="220"/>
                    <a:pt x="19" y="229"/>
                    <a:pt x="17" y="239"/>
                  </a:cubicBezTo>
                  <a:cubicBezTo>
                    <a:pt x="17" y="239"/>
                    <a:pt x="17" y="239"/>
                    <a:pt x="16" y="24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4E601EAA-320D-4865-887B-F45D036987EA}"/>
                </a:ext>
              </a:extLst>
            </p:cNvPr>
            <p:cNvSpPr>
              <a:spLocks/>
            </p:cNvSpPr>
            <p:nvPr/>
          </p:nvSpPr>
          <p:spPr bwMode="auto">
            <a:xfrm>
              <a:off x="11268075" y="2990851"/>
              <a:ext cx="750888" cy="666750"/>
            </a:xfrm>
            <a:custGeom>
              <a:avLst/>
              <a:gdLst>
                <a:gd name="T0" fmla="*/ 272 w 272"/>
                <a:gd name="T1" fmla="*/ 168 h 241"/>
                <a:gd name="T2" fmla="*/ 215 w 272"/>
                <a:gd name="T3" fmla="*/ 241 h 241"/>
                <a:gd name="T4" fmla="*/ 9 w 272"/>
                <a:gd name="T5" fmla="*/ 59 h 241"/>
                <a:gd name="T6" fmla="*/ 2 w 272"/>
                <a:gd name="T7" fmla="*/ 38 h 241"/>
                <a:gd name="T8" fmla="*/ 34 w 272"/>
                <a:gd name="T9" fmla="*/ 0 h 241"/>
                <a:gd name="T10" fmla="*/ 272 w 272"/>
                <a:gd name="T11" fmla="*/ 168 h 241"/>
              </a:gdLst>
              <a:ahLst/>
              <a:cxnLst>
                <a:cxn ang="0">
                  <a:pos x="T0" y="T1"/>
                </a:cxn>
                <a:cxn ang="0">
                  <a:pos x="T2" y="T3"/>
                </a:cxn>
                <a:cxn ang="0">
                  <a:pos x="T4" y="T5"/>
                </a:cxn>
                <a:cxn ang="0">
                  <a:pos x="T6" y="T7"/>
                </a:cxn>
                <a:cxn ang="0">
                  <a:pos x="T8" y="T9"/>
                </a:cxn>
                <a:cxn ang="0">
                  <a:pos x="T10" y="T11"/>
                </a:cxn>
              </a:cxnLst>
              <a:rect l="0" t="0" r="r" b="b"/>
              <a:pathLst>
                <a:path w="272" h="241">
                  <a:moveTo>
                    <a:pt x="272" y="168"/>
                  </a:moveTo>
                  <a:cubicBezTo>
                    <a:pt x="215" y="241"/>
                    <a:pt x="215" y="241"/>
                    <a:pt x="215" y="241"/>
                  </a:cubicBezTo>
                  <a:cubicBezTo>
                    <a:pt x="183" y="223"/>
                    <a:pt x="72" y="112"/>
                    <a:pt x="9" y="59"/>
                  </a:cubicBezTo>
                  <a:cubicBezTo>
                    <a:pt x="3" y="54"/>
                    <a:pt x="0" y="46"/>
                    <a:pt x="2" y="38"/>
                  </a:cubicBezTo>
                  <a:cubicBezTo>
                    <a:pt x="7" y="27"/>
                    <a:pt x="19" y="15"/>
                    <a:pt x="34" y="0"/>
                  </a:cubicBezTo>
                  <a:cubicBezTo>
                    <a:pt x="144" y="66"/>
                    <a:pt x="246" y="128"/>
                    <a:pt x="272" y="16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6BD86C36-CA2F-4608-A9FD-A2B2BEB38D75}"/>
                </a:ext>
              </a:extLst>
            </p:cNvPr>
            <p:cNvSpPr>
              <a:spLocks/>
            </p:cNvSpPr>
            <p:nvPr/>
          </p:nvSpPr>
          <p:spPr bwMode="auto">
            <a:xfrm>
              <a:off x="11301413" y="2736851"/>
              <a:ext cx="334963" cy="530225"/>
            </a:xfrm>
            <a:custGeom>
              <a:avLst/>
              <a:gdLst>
                <a:gd name="T0" fmla="*/ 40 w 121"/>
                <a:gd name="T1" fmla="*/ 192 h 192"/>
                <a:gd name="T2" fmla="*/ 120 w 121"/>
                <a:gd name="T3" fmla="*/ 35 h 192"/>
                <a:gd name="T4" fmla="*/ 120 w 121"/>
                <a:gd name="T5" fmla="*/ 28 h 192"/>
                <a:gd name="T6" fmla="*/ 96 w 121"/>
                <a:gd name="T7" fmla="*/ 2 h 192"/>
                <a:gd name="T8" fmla="*/ 85 w 121"/>
                <a:gd name="T9" fmla="*/ 6 h 192"/>
                <a:gd name="T10" fmla="*/ 0 w 121"/>
                <a:gd name="T11" fmla="*/ 114 h 192"/>
                <a:gd name="T12" fmla="*/ 40 w 121"/>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1" h="192">
                  <a:moveTo>
                    <a:pt x="40" y="192"/>
                  </a:moveTo>
                  <a:cubicBezTo>
                    <a:pt x="70" y="117"/>
                    <a:pt x="96" y="75"/>
                    <a:pt x="120" y="35"/>
                  </a:cubicBezTo>
                  <a:cubicBezTo>
                    <a:pt x="121" y="33"/>
                    <a:pt x="121" y="30"/>
                    <a:pt x="120" y="28"/>
                  </a:cubicBezTo>
                  <a:cubicBezTo>
                    <a:pt x="116" y="15"/>
                    <a:pt x="108" y="7"/>
                    <a:pt x="96" y="2"/>
                  </a:cubicBezTo>
                  <a:cubicBezTo>
                    <a:pt x="92" y="0"/>
                    <a:pt x="87" y="2"/>
                    <a:pt x="85" y="6"/>
                  </a:cubicBezTo>
                  <a:cubicBezTo>
                    <a:pt x="69" y="41"/>
                    <a:pt x="47" y="46"/>
                    <a:pt x="0" y="114"/>
                  </a:cubicBezTo>
                  <a:lnTo>
                    <a:pt x="40" y="1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074A88E7-587A-4A03-B181-E650BD6B138F}"/>
                </a:ext>
              </a:extLst>
            </p:cNvPr>
            <p:cNvSpPr>
              <a:spLocks/>
            </p:cNvSpPr>
            <p:nvPr/>
          </p:nvSpPr>
          <p:spPr bwMode="auto">
            <a:xfrm>
              <a:off x="11861800" y="2351088"/>
              <a:ext cx="1012825" cy="1660525"/>
            </a:xfrm>
            <a:custGeom>
              <a:avLst/>
              <a:gdLst>
                <a:gd name="T0" fmla="*/ 186 w 367"/>
                <a:gd name="T1" fmla="*/ 30 h 601"/>
                <a:gd name="T2" fmla="*/ 275 w 367"/>
                <a:gd name="T3" fmla="*/ 173 h 601"/>
                <a:gd name="T4" fmla="*/ 319 w 367"/>
                <a:gd name="T5" fmla="*/ 289 h 601"/>
                <a:gd name="T6" fmla="*/ 360 w 367"/>
                <a:gd name="T7" fmla="*/ 429 h 601"/>
                <a:gd name="T8" fmla="*/ 139 w 367"/>
                <a:gd name="T9" fmla="*/ 599 h 601"/>
                <a:gd name="T10" fmla="*/ 95 w 367"/>
                <a:gd name="T11" fmla="*/ 582 h 601"/>
                <a:gd name="T12" fmla="*/ 69 w 367"/>
                <a:gd name="T13" fmla="*/ 379 h 601"/>
                <a:gd name="T14" fmla="*/ 73 w 367"/>
                <a:gd name="T15" fmla="*/ 367 h 601"/>
                <a:gd name="T16" fmla="*/ 68 w 367"/>
                <a:gd name="T17" fmla="*/ 236 h 601"/>
                <a:gd name="T18" fmla="*/ 54 w 367"/>
                <a:gd name="T19" fmla="*/ 212 h 601"/>
                <a:gd name="T20" fmla="*/ 4 w 367"/>
                <a:gd name="T21" fmla="*/ 103 h 601"/>
                <a:gd name="T22" fmla="*/ 19 w 367"/>
                <a:gd name="T23" fmla="*/ 47 h 601"/>
                <a:gd name="T24" fmla="*/ 171 w 367"/>
                <a:gd name="T25" fmla="*/ 24 h 601"/>
                <a:gd name="T26" fmla="*/ 186 w 367"/>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7" h="601">
                  <a:moveTo>
                    <a:pt x="186" y="30"/>
                  </a:moveTo>
                  <a:cubicBezTo>
                    <a:pt x="256" y="68"/>
                    <a:pt x="280" y="117"/>
                    <a:pt x="275" y="173"/>
                  </a:cubicBezTo>
                  <a:cubicBezTo>
                    <a:pt x="271" y="216"/>
                    <a:pt x="288" y="259"/>
                    <a:pt x="319" y="289"/>
                  </a:cubicBezTo>
                  <a:cubicBezTo>
                    <a:pt x="357" y="325"/>
                    <a:pt x="367" y="374"/>
                    <a:pt x="360" y="429"/>
                  </a:cubicBezTo>
                  <a:cubicBezTo>
                    <a:pt x="344" y="557"/>
                    <a:pt x="259" y="601"/>
                    <a:pt x="139" y="599"/>
                  </a:cubicBezTo>
                  <a:cubicBezTo>
                    <a:pt x="122" y="598"/>
                    <a:pt x="107" y="592"/>
                    <a:pt x="95" y="582"/>
                  </a:cubicBezTo>
                  <a:cubicBezTo>
                    <a:pt x="40" y="532"/>
                    <a:pt x="34" y="464"/>
                    <a:pt x="69" y="379"/>
                  </a:cubicBezTo>
                  <a:cubicBezTo>
                    <a:pt x="70" y="375"/>
                    <a:pt x="72" y="371"/>
                    <a:pt x="73" y="367"/>
                  </a:cubicBezTo>
                  <a:cubicBezTo>
                    <a:pt x="82" y="319"/>
                    <a:pt x="80" y="275"/>
                    <a:pt x="68" y="236"/>
                  </a:cubicBezTo>
                  <a:cubicBezTo>
                    <a:pt x="65" y="227"/>
                    <a:pt x="60" y="219"/>
                    <a:pt x="54" y="212"/>
                  </a:cubicBezTo>
                  <a:cubicBezTo>
                    <a:pt x="32" y="187"/>
                    <a:pt x="15" y="151"/>
                    <a:pt x="4" y="103"/>
                  </a:cubicBezTo>
                  <a:cubicBezTo>
                    <a:pt x="0" y="84"/>
                    <a:pt x="5" y="63"/>
                    <a:pt x="19" y="47"/>
                  </a:cubicBezTo>
                  <a:cubicBezTo>
                    <a:pt x="50" y="11"/>
                    <a:pt x="99" y="0"/>
                    <a:pt x="171" y="24"/>
                  </a:cubicBezTo>
                  <a:cubicBezTo>
                    <a:pt x="177" y="26"/>
                    <a:pt x="182" y="28"/>
                    <a:pt x="186"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414FF184-C782-4447-A38E-A854387FB3B5}"/>
                </a:ext>
              </a:extLst>
            </p:cNvPr>
            <p:cNvSpPr>
              <a:spLocks/>
            </p:cNvSpPr>
            <p:nvPr/>
          </p:nvSpPr>
          <p:spPr bwMode="auto">
            <a:xfrm>
              <a:off x="11861800" y="2393951"/>
              <a:ext cx="750888" cy="1614488"/>
            </a:xfrm>
            <a:custGeom>
              <a:avLst/>
              <a:gdLst>
                <a:gd name="T0" fmla="*/ 54 w 272"/>
                <a:gd name="T1" fmla="*/ 196 h 584"/>
                <a:gd name="T2" fmla="*/ 4 w 272"/>
                <a:gd name="T3" fmla="*/ 87 h 584"/>
                <a:gd name="T4" fmla="*/ 19 w 272"/>
                <a:gd name="T5" fmla="*/ 31 h 584"/>
                <a:gd name="T6" fmla="*/ 69 w 272"/>
                <a:gd name="T7" fmla="*/ 0 h 584"/>
                <a:gd name="T8" fmla="*/ 45 w 272"/>
                <a:gd name="T9" fmla="*/ 20 h 584"/>
                <a:gd name="T10" fmla="*/ 31 w 272"/>
                <a:gd name="T11" fmla="*/ 76 h 584"/>
                <a:gd name="T12" fmla="*/ 81 w 272"/>
                <a:gd name="T13" fmla="*/ 184 h 584"/>
                <a:gd name="T14" fmla="*/ 94 w 272"/>
                <a:gd name="T15" fmla="*/ 208 h 584"/>
                <a:gd name="T16" fmla="*/ 99 w 272"/>
                <a:gd name="T17" fmla="*/ 339 h 584"/>
                <a:gd name="T18" fmla="*/ 95 w 272"/>
                <a:gd name="T19" fmla="*/ 352 h 584"/>
                <a:gd name="T20" fmla="*/ 121 w 272"/>
                <a:gd name="T21" fmla="*/ 554 h 584"/>
                <a:gd name="T22" fmla="*/ 165 w 272"/>
                <a:gd name="T23" fmla="*/ 571 h 584"/>
                <a:gd name="T24" fmla="*/ 272 w 272"/>
                <a:gd name="T25" fmla="*/ 557 h 584"/>
                <a:gd name="T26" fmla="*/ 139 w 272"/>
                <a:gd name="T27" fmla="*/ 583 h 584"/>
                <a:gd name="T28" fmla="*/ 95 w 272"/>
                <a:gd name="T29" fmla="*/ 566 h 584"/>
                <a:gd name="T30" fmla="*/ 69 w 272"/>
                <a:gd name="T31" fmla="*/ 363 h 584"/>
                <a:gd name="T32" fmla="*/ 73 w 272"/>
                <a:gd name="T33" fmla="*/ 351 h 584"/>
                <a:gd name="T34" fmla="*/ 68 w 272"/>
                <a:gd name="T35" fmla="*/ 220 h 584"/>
                <a:gd name="T36" fmla="*/ 54 w 272"/>
                <a:gd name="T37" fmla="*/ 19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2" h="584">
                  <a:moveTo>
                    <a:pt x="54" y="196"/>
                  </a:moveTo>
                  <a:cubicBezTo>
                    <a:pt x="32" y="171"/>
                    <a:pt x="15" y="135"/>
                    <a:pt x="4" y="87"/>
                  </a:cubicBezTo>
                  <a:cubicBezTo>
                    <a:pt x="0" y="68"/>
                    <a:pt x="5" y="47"/>
                    <a:pt x="19" y="31"/>
                  </a:cubicBezTo>
                  <a:cubicBezTo>
                    <a:pt x="32" y="16"/>
                    <a:pt x="49" y="5"/>
                    <a:pt x="69" y="0"/>
                  </a:cubicBezTo>
                  <a:cubicBezTo>
                    <a:pt x="60" y="5"/>
                    <a:pt x="52" y="12"/>
                    <a:pt x="45" y="20"/>
                  </a:cubicBezTo>
                  <a:cubicBezTo>
                    <a:pt x="32" y="35"/>
                    <a:pt x="27" y="56"/>
                    <a:pt x="31" y="76"/>
                  </a:cubicBezTo>
                  <a:cubicBezTo>
                    <a:pt x="42" y="124"/>
                    <a:pt x="58" y="160"/>
                    <a:pt x="81" y="184"/>
                  </a:cubicBezTo>
                  <a:cubicBezTo>
                    <a:pt x="87" y="191"/>
                    <a:pt x="91" y="199"/>
                    <a:pt x="94" y="208"/>
                  </a:cubicBezTo>
                  <a:cubicBezTo>
                    <a:pt x="107" y="248"/>
                    <a:pt x="109" y="291"/>
                    <a:pt x="99" y="339"/>
                  </a:cubicBezTo>
                  <a:cubicBezTo>
                    <a:pt x="98" y="343"/>
                    <a:pt x="97" y="348"/>
                    <a:pt x="95" y="352"/>
                  </a:cubicBezTo>
                  <a:cubicBezTo>
                    <a:pt x="60" y="436"/>
                    <a:pt x="67" y="504"/>
                    <a:pt x="121" y="554"/>
                  </a:cubicBezTo>
                  <a:cubicBezTo>
                    <a:pt x="133" y="565"/>
                    <a:pt x="149" y="571"/>
                    <a:pt x="165" y="571"/>
                  </a:cubicBezTo>
                  <a:cubicBezTo>
                    <a:pt x="205" y="572"/>
                    <a:pt x="241" y="567"/>
                    <a:pt x="272" y="557"/>
                  </a:cubicBezTo>
                  <a:cubicBezTo>
                    <a:pt x="236" y="576"/>
                    <a:pt x="191" y="584"/>
                    <a:pt x="139" y="583"/>
                  </a:cubicBezTo>
                  <a:cubicBezTo>
                    <a:pt x="122" y="582"/>
                    <a:pt x="107" y="576"/>
                    <a:pt x="95" y="566"/>
                  </a:cubicBezTo>
                  <a:cubicBezTo>
                    <a:pt x="40" y="516"/>
                    <a:pt x="34" y="448"/>
                    <a:pt x="69" y="363"/>
                  </a:cubicBezTo>
                  <a:cubicBezTo>
                    <a:pt x="70" y="359"/>
                    <a:pt x="72" y="355"/>
                    <a:pt x="73" y="351"/>
                  </a:cubicBezTo>
                  <a:cubicBezTo>
                    <a:pt x="82" y="303"/>
                    <a:pt x="80" y="259"/>
                    <a:pt x="68" y="220"/>
                  </a:cubicBezTo>
                  <a:cubicBezTo>
                    <a:pt x="65" y="211"/>
                    <a:pt x="60" y="203"/>
                    <a:pt x="54" y="196"/>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7ED01B08-BD34-4496-93D9-846AA06A32EC}"/>
                </a:ext>
              </a:extLst>
            </p:cNvPr>
            <p:cNvSpPr>
              <a:spLocks/>
            </p:cNvSpPr>
            <p:nvPr/>
          </p:nvSpPr>
          <p:spPr bwMode="auto">
            <a:xfrm>
              <a:off x="11834813" y="3732213"/>
              <a:ext cx="298450" cy="811213"/>
            </a:xfrm>
            <a:custGeom>
              <a:avLst/>
              <a:gdLst>
                <a:gd name="T0" fmla="*/ 15 w 108"/>
                <a:gd name="T1" fmla="*/ 290 h 294"/>
                <a:gd name="T2" fmla="*/ 29 w 108"/>
                <a:gd name="T3" fmla="*/ 294 h 294"/>
                <a:gd name="T4" fmla="*/ 30 w 108"/>
                <a:gd name="T5" fmla="*/ 293 h 294"/>
                <a:gd name="T6" fmla="*/ 37 w 108"/>
                <a:gd name="T7" fmla="*/ 288 h 294"/>
                <a:gd name="T8" fmla="*/ 57 w 108"/>
                <a:gd name="T9" fmla="*/ 142 h 294"/>
                <a:gd name="T10" fmla="*/ 19 w 108"/>
                <a:gd name="T11" fmla="*/ 6 h 294"/>
                <a:gd name="T12" fmla="*/ 22 w 108"/>
                <a:gd name="T13" fmla="*/ 0 h 294"/>
                <a:gd name="T14" fmla="*/ 4 w 108"/>
                <a:gd name="T15" fmla="*/ 30 h 294"/>
                <a:gd name="T16" fmla="*/ 1 w 108"/>
                <a:gd name="T17" fmla="*/ 35 h 294"/>
                <a:gd name="T18" fmla="*/ 0 w 108"/>
                <a:gd name="T19" fmla="*/ 55 h 294"/>
                <a:gd name="T20" fmla="*/ 20 w 108"/>
                <a:gd name="T21" fmla="*/ 107 h 294"/>
                <a:gd name="T22" fmla="*/ 34 w 108"/>
                <a:gd name="T23" fmla="*/ 132 h 294"/>
                <a:gd name="T24" fmla="*/ 15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15" y="290"/>
                  </a:moveTo>
                  <a:cubicBezTo>
                    <a:pt x="20" y="291"/>
                    <a:pt x="24" y="292"/>
                    <a:pt x="29" y="294"/>
                  </a:cubicBezTo>
                  <a:cubicBezTo>
                    <a:pt x="29" y="294"/>
                    <a:pt x="29" y="293"/>
                    <a:pt x="30" y="293"/>
                  </a:cubicBezTo>
                  <a:cubicBezTo>
                    <a:pt x="32" y="292"/>
                    <a:pt x="34" y="290"/>
                    <a:pt x="37" y="288"/>
                  </a:cubicBezTo>
                  <a:cubicBezTo>
                    <a:pt x="59" y="271"/>
                    <a:pt x="108" y="222"/>
                    <a:pt x="57" y="142"/>
                  </a:cubicBezTo>
                  <a:cubicBezTo>
                    <a:pt x="8" y="66"/>
                    <a:pt x="14" y="23"/>
                    <a:pt x="19" y="6"/>
                  </a:cubicBezTo>
                  <a:cubicBezTo>
                    <a:pt x="20" y="4"/>
                    <a:pt x="21" y="2"/>
                    <a:pt x="22" y="0"/>
                  </a:cubicBezTo>
                  <a:cubicBezTo>
                    <a:pt x="4" y="30"/>
                    <a:pt x="4" y="30"/>
                    <a:pt x="4" y="30"/>
                  </a:cubicBezTo>
                  <a:cubicBezTo>
                    <a:pt x="1" y="35"/>
                    <a:pt x="1" y="35"/>
                    <a:pt x="1" y="35"/>
                  </a:cubicBezTo>
                  <a:cubicBezTo>
                    <a:pt x="0" y="55"/>
                    <a:pt x="0" y="55"/>
                    <a:pt x="0" y="55"/>
                  </a:cubicBezTo>
                  <a:cubicBezTo>
                    <a:pt x="0" y="75"/>
                    <a:pt x="8" y="93"/>
                    <a:pt x="20" y="107"/>
                  </a:cubicBezTo>
                  <a:cubicBezTo>
                    <a:pt x="27" y="114"/>
                    <a:pt x="32" y="123"/>
                    <a:pt x="34" y="132"/>
                  </a:cubicBezTo>
                  <a:cubicBezTo>
                    <a:pt x="45" y="175"/>
                    <a:pt x="36" y="229"/>
                    <a:pt x="15"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0A1A328C-424F-4DD9-A2BC-C91BB48E6128}"/>
                </a:ext>
              </a:extLst>
            </p:cNvPr>
            <p:cNvSpPr>
              <a:spLocks/>
            </p:cNvSpPr>
            <p:nvPr/>
          </p:nvSpPr>
          <p:spPr bwMode="auto">
            <a:xfrm>
              <a:off x="12215813" y="4978401"/>
              <a:ext cx="141288" cy="1458913"/>
            </a:xfrm>
            <a:custGeom>
              <a:avLst/>
              <a:gdLst>
                <a:gd name="T0" fmla="*/ 0 w 51"/>
                <a:gd name="T1" fmla="*/ 26 h 528"/>
                <a:gd name="T2" fmla="*/ 5 w 51"/>
                <a:gd name="T3" fmla="*/ 30 h 528"/>
                <a:gd name="T4" fmla="*/ 16 w 51"/>
                <a:gd name="T5" fmla="*/ 192 h 528"/>
                <a:gd name="T6" fmla="*/ 23 w 51"/>
                <a:gd name="T7" fmla="*/ 528 h 528"/>
                <a:gd name="T8" fmla="*/ 34 w 51"/>
                <a:gd name="T9" fmla="*/ 528 h 528"/>
                <a:gd name="T10" fmla="*/ 34 w 51"/>
                <a:gd name="T11" fmla="*/ 521 h 528"/>
                <a:gd name="T12" fmla="*/ 31 w 51"/>
                <a:gd name="T13" fmla="*/ 194 h 528"/>
                <a:gd name="T14" fmla="*/ 22 w 51"/>
                <a:gd name="T15" fmla="*/ 0 h 528"/>
                <a:gd name="T16" fmla="*/ 20 w 51"/>
                <a:gd name="T17" fmla="*/ 2 h 528"/>
                <a:gd name="T18" fmla="*/ 0 w 51"/>
                <a:gd name="T19" fmla="*/ 25 h 528"/>
                <a:gd name="T20" fmla="*/ 0 w 51"/>
                <a:gd name="T21" fmla="*/ 25 h 528"/>
                <a:gd name="T22" fmla="*/ 0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0" y="26"/>
                  </a:moveTo>
                  <a:cubicBezTo>
                    <a:pt x="2" y="25"/>
                    <a:pt x="5" y="27"/>
                    <a:pt x="5" y="30"/>
                  </a:cubicBezTo>
                  <a:cubicBezTo>
                    <a:pt x="4" y="74"/>
                    <a:pt x="1" y="142"/>
                    <a:pt x="16" y="192"/>
                  </a:cubicBezTo>
                  <a:cubicBezTo>
                    <a:pt x="23" y="528"/>
                    <a:pt x="23" y="528"/>
                    <a:pt x="23" y="528"/>
                  </a:cubicBezTo>
                  <a:cubicBezTo>
                    <a:pt x="34" y="528"/>
                    <a:pt x="34" y="528"/>
                    <a:pt x="34" y="528"/>
                  </a:cubicBezTo>
                  <a:cubicBezTo>
                    <a:pt x="34" y="521"/>
                    <a:pt x="34" y="521"/>
                    <a:pt x="34" y="521"/>
                  </a:cubicBezTo>
                  <a:cubicBezTo>
                    <a:pt x="48" y="411"/>
                    <a:pt x="51" y="302"/>
                    <a:pt x="31" y="194"/>
                  </a:cubicBezTo>
                  <a:cubicBezTo>
                    <a:pt x="27" y="128"/>
                    <a:pt x="26" y="63"/>
                    <a:pt x="22" y="0"/>
                  </a:cubicBezTo>
                  <a:cubicBezTo>
                    <a:pt x="20" y="2"/>
                    <a:pt x="20" y="2"/>
                    <a:pt x="20" y="2"/>
                  </a:cubicBezTo>
                  <a:cubicBezTo>
                    <a:pt x="0" y="25"/>
                    <a:pt x="0" y="25"/>
                    <a:pt x="0" y="25"/>
                  </a:cubicBezTo>
                  <a:cubicBezTo>
                    <a:pt x="0" y="25"/>
                    <a:pt x="0" y="25"/>
                    <a:pt x="0" y="25"/>
                  </a:cubicBezTo>
                  <a:lnTo>
                    <a:pt x="0"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4778673-30D0-4625-A120-586187862EB9}"/>
                </a:ext>
              </a:extLst>
            </p:cNvPr>
            <p:cNvSpPr>
              <a:spLocks/>
            </p:cNvSpPr>
            <p:nvPr/>
          </p:nvSpPr>
          <p:spPr bwMode="auto">
            <a:xfrm>
              <a:off x="11895138" y="37290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3E6097CE-0D3E-4DE2-823F-FB26BA5967FC}"/>
                </a:ext>
              </a:extLst>
            </p:cNvPr>
            <p:cNvSpPr>
              <a:spLocks/>
            </p:cNvSpPr>
            <p:nvPr/>
          </p:nvSpPr>
          <p:spPr bwMode="auto">
            <a:xfrm>
              <a:off x="12260263" y="4043363"/>
              <a:ext cx="225425" cy="450850"/>
            </a:xfrm>
            <a:custGeom>
              <a:avLst/>
              <a:gdLst>
                <a:gd name="T0" fmla="*/ 74 w 82"/>
                <a:gd name="T1" fmla="*/ 0 h 163"/>
                <a:gd name="T2" fmla="*/ 74 w 82"/>
                <a:gd name="T3" fmla="*/ 8 h 163"/>
                <a:gd name="T4" fmla="*/ 73 w 82"/>
                <a:gd name="T5" fmla="*/ 31 h 163"/>
                <a:gd name="T6" fmla="*/ 72 w 82"/>
                <a:gd name="T7" fmla="*/ 45 h 163"/>
                <a:gd name="T8" fmla="*/ 71 w 82"/>
                <a:gd name="T9" fmla="*/ 62 h 163"/>
                <a:gd name="T10" fmla="*/ 68 w 82"/>
                <a:gd name="T11" fmla="*/ 79 h 163"/>
                <a:gd name="T12" fmla="*/ 63 w 82"/>
                <a:gd name="T13" fmla="*/ 96 h 163"/>
                <a:gd name="T14" fmla="*/ 56 w 82"/>
                <a:gd name="T15" fmla="*/ 112 h 163"/>
                <a:gd name="T16" fmla="*/ 48 w 82"/>
                <a:gd name="T17" fmla="*/ 127 h 163"/>
                <a:gd name="T18" fmla="*/ 46 w 82"/>
                <a:gd name="T19" fmla="*/ 130 h 163"/>
                <a:gd name="T20" fmla="*/ 43 w 82"/>
                <a:gd name="T21" fmla="*/ 134 h 163"/>
                <a:gd name="T22" fmla="*/ 38 w 82"/>
                <a:gd name="T23" fmla="*/ 139 h 163"/>
                <a:gd name="T24" fmla="*/ 32 w 82"/>
                <a:gd name="T25" fmla="*/ 144 h 163"/>
                <a:gd name="T26" fmla="*/ 27 w 82"/>
                <a:gd name="T27" fmla="*/ 149 h 163"/>
                <a:gd name="T28" fmla="*/ 17 w 82"/>
                <a:gd name="T29" fmla="*/ 156 h 163"/>
                <a:gd name="T30" fmla="*/ 8 w 82"/>
                <a:gd name="T31" fmla="*/ 160 h 163"/>
                <a:gd name="T32" fmla="*/ 0 w 82"/>
                <a:gd name="T33" fmla="*/ 163 h 163"/>
                <a:gd name="T34" fmla="*/ 9 w 82"/>
                <a:gd name="T35" fmla="*/ 162 h 163"/>
                <a:gd name="T36" fmla="*/ 18 w 82"/>
                <a:gd name="T37" fmla="*/ 160 h 163"/>
                <a:gd name="T38" fmla="*/ 31 w 82"/>
                <a:gd name="T39" fmla="*/ 155 h 163"/>
                <a:gd name="T40" fmla="*/ 37 w 82"/>
                <a:gd name="T41" fmla="*/ 151 h 163"/>
                <a:gd name="T42" fmla="*/ 44 w 82"/>
                <a:gd name="T43" fmla="*/ 146 h 163"/>
                <a:gd name="T44" fmla="*/ 50 w 82"/>
                <a:gd name="T45" fmla="*/ 140 h 163"/>
                <a:gd name="T46" fmla="*/ 53 w 82"/>
                <a:gd name="T47" fmla="*/ 137 h 163"/>
                <a:gd name="T48" fmla="*/ 56 w 82"/>
                <a:gd name="T49" fmla="*/ 134 h 163"/>
                <a:gd name="T50" fmla="*/ 67 w 82"/>
                <a:gd name="T51" fmla="*/ 118 h 163"/>
                <a:gd name="T52" fmla="*/ 74 w 82"/>
                <a:gd name="T53" fmla="*/ 100 h 163"/>
                <a:gd name="T54" fmla="*/ 79 w 82"/>
                <a:gd name="T55" fmla="*/ 81 h 163"/>
                <a:gd name="T56" fmla="*/ 81 w 82"/>
                <a:gd name="T57" fmla="*/ 63 h 163"/>
                <a:gd name="T58" fmla="*/ 81 w 82"/>
                <a:gd name="T59" fmla="*/ 46 h 163"/>
                <a:gd name="T60" fmla="*/ 80 w 82"/>
                <a:gd name="T61" fmla="*/ 30 h 163"/>
                <a:gd name="T62" fmla="*/ 76 w 82"/>
                <a:gd name="T63" fmla="*/ 8 h 163"/>
                <a:gd name="T64" fmla="*/ 74 w 82"/>
                <a:gd name="T6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3">
                  <a:moveTo>
                    <a:pt x="74" y="0"/>
                  </a:moveTo>
                  <a:cubicBezTo>
                    <a:pt x="74" y="0"/>
                    <a:pt x="74" y="3"/>
                    <a:pt x="74" y="8"/>
                  </a:cubicBezTo>
                  <a:cubicBezTo>
                    <a:pt x="74" y="14"/>
                    <a:pt x="74" y="21"/>
                    <a:pt x="73" y="31"/>
                  </a:cubicBezTo>
                  <a:cubicBezTo>
                    <a:pt x="73" y="35"/>
                    <a:pt x="73" y="40"/>
                    <a:pt x="72" y="45"/>
                  </a:cubicBezTo>
                  <a:cubicBezTo>
                    <a:pt x="72" y="51"/>
                    <a:pt x="71" y="56"/>
                    <a:pt x="71" y="62"/>
                  </a:cubicBezTo>
                  <a:cubicBezTo>
                    <a:pt x="70" y="67"/>
                    <a:pt x="69" y="73"/>
                    <a:pt x="68" y="79"/>
                  </a:cubicBezTo>
                  <a:cubicBezTo>
                    <a:pt x="66" y="85"/>
                    <a:pt x="65" y="90"/>
                    <a:pt x="63" y="96"/>
                  </a:cubicBezTo>
                  <a:cubicBezTo>
                    <a:pt x="61" y="102"/>
                    <a:pt x="59" y="107"/>
                    <a:pt x="56" y="112"/>
                  </a:cubicBezTo>
                  <a:cubicBezTo>
                    <a:pt x="54" y="118"/>
                    <a:pt x="51" y="123"/>
                    <a:pt x="48" y="127"/>
                  </a:cubicBezTo>
                  <a:cubicBezTo>
                    <a:pt x="47" y="128"/>
                    <a:pt x="46" y="129"/>
                    <a:pt x="46" y="130"/>
                  </a:cubicBezTo>
                  <a:cubicBezTo>
                    <a:pt x="45" y="132"/>
                    <a:pt x="44" y="133"/>
                    <a:pt x="43" y="134"/>
                  </a:cubicBezTo>
                  <a:cubicBezTo>
                    <a:pt x="41" y="136"/>
                    <a:pt x="40" y="138"/>
                    <a:pt x="38" y="139"/>
                  </a:cubicBezTo>
                  <a:cubicBezTo>
                    <a:pt x="36" y="141"/>
                    <a:pt x="34" y="143"/>
                    <a:pt x="32" y="144"/>
                  </a:cubicBezTo>
                  <a:cubicBezTo>
                    <a:pt x="31" y="146"/>
                    <a:pt x="29" y="147"/>
                    <a:pt x="27" y="149"/>
                  </a:cubicBezTo>
                  <a:cubicBezTo>
                    <a:pt x="23" y="152"/>
                    <a:pt x="20" y="153"/>
                    <a:pt x="17" y="156"/>
                  </a:cubicBezTo>
                  <a:cubicBezTo>
                    <a:pt x="13" y="157"/>
                    <a:pt x="10" y="159"/>
                    <a:pt x="8" y="160"/>
                  </a:cubicBezTo>
                  <a:cubicBezTo>
                    <a:pt x="3" y="162"/>
                    <a:pt x="0" y="163"/>
                    <a:pt x="0" y="163"/>
                  </a:cubicBezTo>
                  <a:cubicBezTo>
                    <a:pt x="0" y="163"/>
                    <a:pt x="3" y="163"/>
                    <a:pt x="9" y="162"/>
                  </a:cubicBezTo>
                  <a:cubicBezTo>
                    <a:pt x="11" y="162"/>
                    <a:pt x="15" y="161"/>
                    <a:pt x="18" y="160"/>
                  </a:cubicBezTo>
                  <a:cubicBezTo>
                    <a:pt x="22" y="158"/>
                    <a:pt x="26" y="157"/>
                    <a:pt x="31" y="155"/>
                  </a:cubicBezTo>
                  <a:cubicBezTo>
                    <a:pt x="33" y="154"/>
                    <a:pt x="35" y="152"/>
                    <a:pt x="37" y="151"/>
                  </a:cubicBezTo>
                  <a:cubicBezTo>
                    <a:pt x="39" y="149"/>
                    <a:pt x="42" y="148"/>
                    <a:pt x="44" y="146"/>
                  </a:cubicBezTo>
                  <a:cubicBezTo>
                    <a:pt x="46" y="144"/>
                    <a:pt x="48" y="142"/>
                    <a:pt x="50" y="140"/>
                  </a:cubicBezTo>
                  <a:cubicBezTo>
                    <a:pt x="51" y="139"/>
                    <a:pt x="52" y="138"/>
                    <a:pt x="53" y="137"/>
                  </a:cubicBezTo>
                  <a:cubicBezTo>
                    <a:pt x="54" y="136"/>
                    <a:pt x="55" y="135"/>
                    <a:pt x="56" y="134"/>
                  </a:cubicBezTo>
                  <a:cubicBezTo>
                    <a:pt x="60" y="129"/>
                    <a:pt x="64" y="123"/>
                    <a:pt x="67" y="118"/>
                  </a:cubicBezTo>
                  <a:cubicBezTo>
                    <a:pt x="70" y="112"/>
                    <a:pt x="72" y="106"/>
                    <a:pt x="74" y="100"/>
                  </a:cubicBezTo>
                  <a:cubicBezTo>
                    <a:pt x="76" y="94"/>
                    <a:pt x="78" y="87"/>
                    <a:pt x="79" y="81"/>
                  </a:cubicBezTo>
                  <a:cubicBezTo>
                    <a:pt x="80" y="75"/>
                    <a:pt x="81" y="69"/>
                    <a:pt x="81" y="63"/>
                  </a:cubicBezTo>
                  <a:cubicBezTo>
                    <a:pt x="82" y="57"/>
                    <a:pt x="81" y="51"/>
                    <a:pt x="81" y="46"/>
                  </a:cubicBezTo>
                  <a:cubicBezTo>
                    <a:pt x="81" y="40"/>
                    <a:pt x="81" y="35"/>
                    <a:pt x="80" y="30"/>
                  </a:cubicBezTo>
                  <a:cubicBezTo>
                    <a:pt x="79" y="21"/>
                    <a:pt x="77" y="13"/>
                    <a:pt x="76" y="8"/>
                  </a:cubicBezTo>
                  <a:cubicBezTo>
                    <a:pt x="75" y="2"/>
                    <a:pt x="74" y="0"/>
                    <a:pt x="7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B92143B8-5B5B-4619-954F-8EB38042692A}"/>
                </a:ext>
              </a:extLst>
            </p:cNvPr>
            <p:cNvSpPr>
              <a:spLocks/>
            </p:cNvSpPr>
            <p:nvPr/>
          </p:nvSpPr>
          <p:spPr bwMode="auto">
            <a:xfrm>
              <a:off x="12099925" y="3244851"/>
              <a:ext cx="203200" cy="677863"/>
            </a:xfrm>
            <a:custGeom>
              <a:avLst/>
              <a:gdLst>
                <a:gd name="T0" fmla="*/ 61 w 74"/>
                <a:gd name="T1" fmla="*/ 0 h 245"/>
                <a:gd name="T2" fmla="*/ 54 w 74"/>
                <a:gd name="T3" fmla="*/ 9 h 245"/>
                <a:gd name="T4" fmla="*/ 45 w 74"/>
                <a:gd name="T5" fmla="*/ 20 h 245"/>
                <a:gd name="T6" fmla="*/ 40 w 74"/>
                <a:gd name="T7" fmla="*/ 27 h 245"/>
                <a:gd name="T8" fmla="*/ 35 w 74"/>
                <a:gd name="T9" fmla="*/ 36 h 245"/>
                <a:gd name="T10" fmla="*/ 24 w 74"/>
                <a:gd name="T11" fmla="*/ 54 h 245"/>
                <a:gd name="T12" fmla="*/ 14 w 74"/>
                <a:gd name="T13" fmla="*/ 77 h 245"/>
                <a:gd name="T14" fmla="*/ 6 w 74"/>
                <a:gd name="T15" fmla="*/ 102 h 245"/>
                <a:gd name="T16" fmla="*/ 1 w 74"/>
                <a:gd name="T17" fmla="*/ 129 h 245"/>
                <a:gd name="T18" fmla="*/ 2 w 74"/>
                <a:gd name="T19" fmla="*/ 157 h 245"/>
                <a:gd name="T20" fmla="*/ 9 w 74"/>
                <a:gd name="T21" fmla="*/ 183 h 245"/>
                <a:gd name="T22" fmla="*/ 21 w 74"/>
                <a:gd name="T23" fmla="*/ 205 h 245"/>
                <a:gd name="T24" fmla="*/ 36 w 74"/>
                <a:gd name="T25" fmla="*/ 221 h 245"/>
                <a:gd name="T26" fmla="*/ 44 w 74"/>
                <a:gd name="T27" fmla="*/ 228 h 245"/>
                <a:gd name="T28" fmla="*/ 51 w 74"/>
                <a:gd name="T29" fmla="*/ 233 h 245"/>
                <a:gd name="T30" fmla="*/ 57 w 74"/>
                <a:gd name="T31" fmla="*/ 237 h 245"/>
                <a:gd name="T32" fmla="*/ 63 w 74"/>
                <a:gd name="T33" fmla="*/ 240 h 245"/>
                <a:gd name="T34" fmla="*/ 71 w 74"/>
                <a:gd name="T35" fmla="*/ 244 h 245"/>
                <a:gd name="T36" fmla="*/ 74 w 74"/>
                <a:gd name="T37" fmla="*/ 245 h 245"/>
                <a:gd name="T38" fmla="*/ 72 w 74"/>
                <a:gd name="T39" fmla="*/ 243 h 245"/>
                <a:gd name="T40" fmla="*/ 65 w 74"/>
                <a:gd name="T41" fmla="*/ 237 h 245"/>
                <a:gd name="T42" fmla="*/ 60 w 74"/>
                <a:gd name="T43" fmla="*/ 233 h 245"/>
                <a:gd name="T44" fmla="*/ 55 w 74"/>
                <a:gd name="T45" fmla="*/ 228 h 245"/>
                <a:gd name="T46" fmla="*/ 43 w 74"/>
                <a:gd name="T47" fmla="*/ 215 h 245"/>
                <a:gd name="T48" fmla="*/ 37 w 74"/>
                <a:gd name="T49" fmla="*/ 207 h 245"/>
                <a:gd name="T50" fmla="*/ 34 w 74"/>
                <a:gd name="T51" fmla="*/ 203 h 245"/>
                <a:gd name="T52" fmla="*/ 31 w 74"/>
                <a:gd name="T53" fmla="*/ 198 h 245"/>
                <a:gd name="T54" fmla="*/ 22 w 74"/>
                <a:gd name="T55" fmla="*/ 178 h 245"/>
                <a:gd name="T56" fmla="*/ 17 w 74"/>
                <a:gd name="T57" fmla="*/ 130 h 245"/>
                <a:gd name="T58" fmla="*/ 21 w 74"/>
                <a:gd name="T59" fmla="*/ 105 h 245"/>
                <a:gd name="T60" fmla="*/ 27 w 74"/>
                <a:gd name="T61" fmla="*/ 81 h 245"/>
                <a:gd name="T62" fmla="*/ 35 w 74"/>
                <a:gd name="T63" fmla="*/ 59 h 245"/>
                <a:gd name="T64" fmla="*/ 43 w 74"/>
                <a:gd name="T65" fmla="*/ 40 h 245"/>
                <a:gd name="T66" fmla="*/ 50 w 74"/>
                <a:gd name="T67" fmla="*/ 23 h 245"/>
                <a:gd name="T68" fmla="*/ 56 w 74"/>
                <a:gd name="T69" fmla="*/ 11 h 245"/>
                <a:gd name="T70" fmla="*/ 61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61" y="0"/>
                  </a:moveTo>
                  <a:cubicBezTo>
                    <a:pt x="61" y="0"/>
                    <a:pt x="59" y="3"/>
                    <a:pt x="54" y="9"/>
                  </a:cubicBezTo>
                  <a:cubicBezTo>
                    <a:pt x="51" y="12"/>
                    <a:pt x="48" y="16"/>
                    <a:pt x="45" y="20"/>
                  </a:cubicBezTo>
                  <a:cubicBezTo>
                    <a:pt x="44" y="23"/>
                    <a:pt x="42" y="25"/>
                    <a:pt x="40" y="27"/>
                  </a:cubicBezTo>
                  <a:cubicBezTo>
                    <a:pt x="39" y="30"/>
                    <a:pt x="37" y="33"/>
                    <a:pt x="35" y="36"/>
                  </a:cubicBezTo>
                  <a:cubicBezTo>
                    <a:pt x="32" y="41"/>
                    <a:pt x="28" y="48"/>
                    <a:pt x="24" y="54"/>
                  </a:cubicBezTo>
                  <a:cubicBezTo>
                    <a:pt x="21" y="61"/>
                    <a:pt x="17" y="69"/>
                    <a:pt x="14" y="77"/>
                  </a:cubicBezTo>
                  <a:cubicBezTo>
                    <a:pt x="11" y="84"/>
                    <a:pt x="8" y="93"/>
                    <a:pt x="6" y="102"/>
                  </a:cubicBezTo>
                  <a:cubicBezTo>
                    <a:pt x="3" y="110"/>
                    <a:pt x="2" y="119"/>
                    <a:pt x="1" y="129"/>
                  </a:cubicBezTo>
                  <a:cubicBezTo>
                    <a:pt x="0" y="138"/>
                    <a:pt x="0" y="147"/>
                    <a:pt x="2" y="157"/>
                  </a:cubicBezTo>
                  <a:cubicBezTo>
                    <a:pt x="3" y="166"/>
                    <a:pt x="5" y="175"/>
                    <a:pt x="9" y="183"/>
                  </a:cubicBezTo>
                  <a:cubicBezTo>
                    <a:pt x="12" y="191"/>
                    <a:pt x="16" y="198"/>
                    <a:pt x="21" y="205"/>
                  </a:cubicBezTo>
                  <a:cubicBezTo>
                    <a:pt x="26" y="212"/>
                    <a:pt x="31" y="217"/>
                    <a:pt x="36" y="221"/>
                  </a:cubicBezTo>
                  <a:cubicBezTo>
                    <a:pt x="39" y="224"/>
                    <a:pt x="41" y="226"/>
                    <a:pt x="44" y="228"/>
                  </a:cubicBezTo>
                  <a:cubicBezTo>
                    <a:pt x="46" y="230"/>
                    <a:pt x="49" y="231"/>
                    <a:pt x="51" y="233"/>
                  </a:cubicBezTo>
                  <a:cubicBezTo>
                    <a:pt x="53" y="234"/>
                    <a:pt x="55" y="236"/>
                    <a:pt x="57" y="237"/>
                  </a:cubicBezTo>
                  <a:cubicBezTo>
                    <a:pt x="59" y="238"/>
                    <a:pt x="61" y="239"/>
                    <a:pt x="63" y="240"/>
                  </a:cubicBezTo>
                  <a:cubicBezTo>
                    <a:pt x="67" y="242"/>
                    <a:pt x="69" y="243"/>
                    <a:pt x="71" y="244"/>
                  </a:cubicBezTo>
                  <a:cubicBezTo>
                    <a:pt x="73" y="245"/>
                    <a:pt x="74" y="245"/>
                    <a:pt x="74" y="245"/>
                  </a:cubicBezTo>
                  <a:cubicBezTo>
                    <a:pt x="74" y="245"/>
                    <a:pt x="73" y="244"/>
                    <a:pt x="72" y="243"/>
                  </a:cubicBezTo>
                  <a:cubicBezTo>
                    <a:pt x="70" y="242"/>
                    <a:pt x="68" y="240"/>
                    <a:pt x="65" y="237"/>
                  </a:cubicBezTo>
                  <a:cubicBezTo>
                    <a:pt x="63" y="236"/>
                    <a:pt x="62" y="235"/>
                    <a:pt x="60" y="233"/>
                  </a:cubicBezTo>
                  <a:cubicBezTo>
                    <a:pt x="58" y="232"/>
                    <a:pt x="57" y="230"/>
                    <a:pt x="55" y="228"/>
                  </a:cubicBezTo>
                  <a:cubicBezTo>
                    <a:pt x="51" y="224"/>
                    <a:pt x="47" y="220"/>
                    <a:pt x="43" y="215"/>
                  </a:cubicBezTo>
                  <a:cubicBezTo>
                    <a:pt x="41" y="213"/>
                    <a:pt x="39" y="210"/>
                    <a:pt x="37" y="207"/>
                  </a:cubicBezTo>
                  <a:cubicBezTo>
                    <a:pt x="36" y="206"/>
                    <a:pt x="35" y="204"/>
                    <a:pt x="34" y="203"/>
                  </a:cubicBezTo>
                  <a:cubicBezTo>
                    <a:pt x="33" y="201"/>
                    <a:pt x="32" y="200"/>
                    <a:pt x="31" y="198"/>
                  </a:cubicBezTo>
                  <a:cubicBezTo>
                    <a:pt x="27" y="192"/>
                    <a:pt x="24" y="185"/>
                    <a:pt x="22" y="178"/>
                  </a:cubicBezTo>
                  <a:cubicBezTo>
                    <a:pt x="17" y="163"/>
                    <a:pt x="15" y="147"/>
                    <a:pt x="17" y="130"/>
                  </a:cubicBezTo>
                  <a:cubicBezTo>
                    <a:pt x="18" y="122"/>
                    <a:pt x="19" y="113"/>
                    <a:pt x="21" y="105"/>
                  </a:cubicBezTo>
                  <a:cubicBezTo>
                    <a:pt x="23" y="97"/>
                    <a:pt x="25" y="89"/>
                    <a:pt x="27" y="81"/>
                  </a:cubicBezTo>
                  <a:cubicBezTo>
                    <a:pt x="30" y="74"/>
                    <a:pt x="32" y="66"/>
                    <a:pt x="35" y="59"/>
                  </a:cubicBezTo>
                  <a:cubicBezTo>
                    <a:pt x="38" y="52"/>
                    <a:pt x="41" y="46"/>
                    <a:pt x="43" y="40"/>
                  </a:cubicBezTo>
                  <a:cubicBezTo>
                    <a:pt x="46" y="34"/>
                    <a:pt x="48" y="28"/>
                    <a:pt x="50" y="23"/>
                  </a:cubicBezTo>
                  <a:cubicBezTo>
                    <a:pt x="53" y="19"/>
                    <a:pt x="55" y="14"/>
                    <a:pt x="56" y="11"/>
                  </a:cubicBezTo>
                  <a:cubicBezTo>
                    <a:pt x="60" y="4"/>
                    <a:pt x="61" y="0"/>
                    <a:pt x="61"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E782415F-FF54-4DA6-ADE3-26C1ABA42CBA}"/>
                </a:ext>
              </a:extLst>
            </p:cNvPr>
            <p:cNvSpPr>
              <a:spLocks/>
            </p:cNvSpPr>
            <p:nvPr/>
          </p:nvSpPr>
          <p:spPr bwMode="auto">
            <a:xfrm>
              <a:off x="12485688" y="2732088"/>
              <a:ext cx="260350" cy="1003300"/>
            </a:xfrm>
            <a:custGeom>
              <a:avLst/>
              <a:gdLst>
                <a:gd name="T0" fmla="*/ 14 w 94"/>
                <a:gd name="T1" fmla="*/ 0 h 363"/>
                <a:gd name="T2" fmla="*/ 12 w 94"/>
                <a:gd name="T3" fmla="*/ 4 h 363"/>
                <a:gd name="T4" fmla="*/ 9 w 94"/>
                <a:gd name="T5" fmla="*/ 16 h 363"/>
                <a:gd name="T6" fmla="*/ 1 w 94"/>
                <a:gd name="T7" fmla="*/ 60 h 363"/>
                <a:gd name="T8" fmla="*/ 1 w 94"/>
                <a:gd name="T9" fmla="*/ 90 h 363"/>
                <a:gd name="T10" fmla="*/ 4 w 94"/>
                <a:gd name="T11" fmla="*/ 123 h 363"/>
                <a:gd name="T12" fmla="*/ 14 w 94"/>
                <a:gd name="T13" fmla="*/ 158 h 363"/>
                <a:gd name="T14" fmla="*/ 31 w 94"/>
                <a:gd name="T15" fmla="*/ 192 h 363"/>
                <a:gd name="T16" fmla="*/ 37 w 94"/>
                <a:gd name="T17" fmla="*/ 200 h 363"/>
                <a:gd name="T18" fmla="*/ 43 w 94"/>
                <a:gd name="T19" fmla="*/ 207 h 363"/>
                <a:gd name="T20" fmla="*/ 48 w 94"/>
                <a:gd name="T21" fmla="*/ 214 h 363"/>
                <a:gd name="T22" fmla="*/ 54 w 94"/>
                <a:gd name="T23" fmla="*/ 221 h 363"/>
                <a:gd name="T24" fmla="*/ 72 w 94"/>
                <a:gd name="T25" fmla="*/ 249 h 363"/>
                <a:gd name="T26" fmla="*/ 81 w 94"/>
                <a:gd name="T27" fmla="*/ 278 h 363"/>
                <a:gd name="T28" fmla="*/ 83 w 94"/>
                <a:gd name="T29" fmla="*/ 306 h 363"/>
                <a:gd name="T30" fmla="*/ 79 w 94"/>
                <a:gd name="T31" fmla="*/ 330 h 363"/>
                <a:gd name="T32" fmla="*/ 72 w 94"/>
                <a:gd name="T33" fmla="*/ 348 h 363"/>
                <a:gd name="T34" fmla="*/ 65 w 94"/>
                <a:gd name="T35" fmla="*/ 363 h 363"/>
                <a:gd name="T36" fmla="*/ 75 w 94"/>
                <a:gd name="T37" fmla="*/ 349 h 363"/>
                <a:gd name="T38" fmla="*/ 92 w 94"/>
                <a:gd name="T39" fmla="*/ 307 h 363"/>
                <a:gd name="T40" fmla="*/ 93 w 94"/>
                <a:gd name="T41" fmla="*/ 277 h 363"/>
                <a:gd name="T42" fmla="*/ 85 w 94"/>
                <a:gd name="T43" fmla="*/ 243 h 363"/>
                <a:gd name="T44" fmla="*/ 66 w 94"/>
                <a:gd name="T45" fmla="*/ 211 h 363"/>
                <a:gd name="T46" fmla="*/ 60 w 94"/>
                <a:gd name="T47" fmla="*/ 204 h 363"/>
                <a:gd name="T48" fmla="*/ 55 w 94"/>
                <a:gd name="T49" fmla="*/ 197 h 363"/>
                <a:gd name="T50" fmla="*/ 49 w 94"/>
                <a:gd name="T51" fmla="*/ 190 h 363"/>
                <a:gd name="T52" fmla="*/ 45 w 94"/>
                <a:gd name="T53" fmla="*/ 183 h 363"/>
                <a:gd name="T54" fmla="*/ 28 w 94"/>
                <a:gd name="T55" fmla="*/ 153 h 363"/>
                <a:gd name="T56" fmla="*/ 18 w 94"/>
                <a:gd name="T57" fmla="*/ 120 h 363"/>
                <a:gd name="T58" fmla="*/ 13 w 94"/>
                <a:gd name="T59" fmla="*/ 89 h 363"/>
                <a:gd name="T60" fmla="*/ 11 w 94"/>
                <a:gd name="T61" fmla="*/ 60 h 363"/>
                <a:gd name="T62" fmla="*/ 12 w 94"/>
                <a:gd name="T63" fmla="*/ 17 h 363"/>
                <a:gd name="T64" fmla="*/ 13 w 94"/>
                <a:gd name="T65" fmla="*/ 4 h 363"/>
                <a:gd name="T66" fmla="*/ 14 w 94"/>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63">
                  <a:moveTo>
                    <a:pt x="14" y="0"/>
                  </a:moveTo>
                  <a:cubicBezTo>
                    <a:pt x="14" y="0"/>
                    <a:pt x="13" y="1"/>
                    <a:pt x="12" y="4"/>
                  </a:cubicBezTo>
                  <a:cubicBezTo>
                    <a:pt x="11" y="7"/>
                    <a:pt x="10" y="11"/>
                    <a:pt x="9" y="16"/>
                  </a:cubicBezTo>
                  <a:cubicBezTo>
                    <a:pt x="6" y="26"/>
                    <a:pt x="3" y="41"/>
                    <a:pt x="1" y="60"/>
                  </a:cubicBezTo>
                  <a:cubicBezTo>
                    <a:pt x="1" y="69"/>
                    <a:pt x="0" y="79"/>
                    <a:pt x="1" y="90"/>
                  </a:cubicBezTo>
                  <a:cubicBezTo>
                    <a:pt x="1" y="100"/>
                    <a:pt x="2" y="112"/>
                    <a:pt x="4" y="123"/>
                  </a:cubicBezTo>
                  <a:cubicBezTo>
                    <a:pt x="7" y="135"/>
                    <a:pt x="10" y="147"/>
                    <a:pt x="14" y="158"/>
                  </a:cubicBezTo>
                  <a:cubicBezTo>
                    <a:pt x="19" y="170"/>
                    <a:pt x="24" y="181"/>
                    <a:pt x="31" y="192"/>
                  </a:cubicBezTo>
                  <a:cubicBezTo>
                    <a:pt x="33" y="195"/>
                    <a:pt x="35" y="197"/>
                    <a:pt x="37" y="200"/>
                  </a:cubicBezTo>
                  <a:cubicBezTo>
                    <a:pt x="38" y="202"/>
                    <a:pt x="40" y="205"/>
                    <a:pt x="43" y="207"/>
                  </a:cubicBezTo>
                  <a:cubicBezTo>
                    <a:pt x="48" y="214"/>
                    <a:pt x="48" y="214"/>
                    <a:pt x="48" y="214"/>
                  </a:cubicBezTo>
                  <a:cubicBezTo>
                    <a:pt x="50" y="216"/>
                    <a:pt x="52" y="219"/>
                    <a:pt x="54" y="221"/>
                  </a:cubicBezTo>
                  <a:cubicBezTo>
                    <a:pt x="61" y="230"/>
                    <a:pt x="67" y="239"/>
                    <a:pt x="72" y="249"/>
                  </a:cubicBezTo>
                  <a:cubicBezTo>
                    <a:pt x="76" y="259"/>
                    <a:pt x="79" y="269"/>
                    <a:pt x="81" y="278"/>
                  </a:cubicBezTo>
                  <a:cubicBezTo>
                    <a:pt x="83" y="288"/>
                    <a:pt x="83" y="298"/>
                    <a:pt x="83" y="306"/>
                  </a:cubicBezTo>
                  <a:cubicBezTo>
                    <a:pt x="82" y="315"/>
                    <a:pt x="80" y="323"/>
                    <a:pt x="79" y="330"/>
                  </a:cubicBezTo>
                  <a:cubicBezTo>
                    <a:pt x="77" y="337"/>
                    <a:pt x="75" y="343"/>
                    <a:pt x="72" y="348"/>
                  </a:cubicBezTo>
                  <a:cubicBezTo>
                    <a:pt x="68" y="358"/>
                    <a:pt x="65" y="363"/>
                    <a:pt x="65" y="363"/>
                  </a:cubicBezTo>
                  <a:cubicBezTo>
                    <a:pt x="65" y="363"/>
                    <a:pt x="70" y="358"/>
                    <a:pt x="75" y="349"/>
                  </a:cubicBezTo>
                  <a:cubicBezTo>
                    <a:pt x="81" y="340"/>
                    <a:pt x="88" y="326"/>
                    <a:pt x="92" y="307"/>
                  </a:cubicBezTo>
                  <a:cubicBezTo>
                    <a:pt x="93" y="298"/>
                    <a:pt x="94" y="288"/>
                    <a:pt x="93" y="277"/>
                  </a:cubicBezTo>
                  <a:cubicBezTo>
                    <a:pt x="92" y="266"/>
                    <a:pt x="89" y="254"/>
                    <a:pt x="85" y="243"/>
                  </a:cubicBezTo>
                  <a:cubicBezTo>
                    <a:pt x="80" y="232"/>
                    <a:pt x="74" y="221"/>
                    <a:pt x="66" y="211"/>
                  </a:cubicBezTo>
                  <a:cubicBezTo>
                    <a:pt x="64" y="209"/>
                    <a:pt x="62" y="207"/>
                    <a:pt x="60" y="204"/>
                  </a:cubicBezTo>
                  <a:cubicBezTo>
                    <a:pt x="55" y="197"/>
                    <a:pt x="55" y="197"/>
                    <a:pt x="55" y="197"/>
                  </a:cubicBezTo>
                  <a:cubicBezTo>
                    <a:pt x="53" y="195"/>
                    <a:pt x="51" y="193"/>
                    <a:pt x="49" y="190"/>
                  </a:cubicBezTo>
                  <a:cubicBezTo>
                    <a:pt x="48" y="188"/>
                    <a:pt x="46" y="186"/>
                    <a:pt x="45" y="183"/>
                  </a:cubicBezTo>
                  <a:cubicBezTo>
                    <a:pt x="38" y="174"/>
                    <a:pt x="33" y="163"/>
                    <a:pt x="28" y="153"/>
                  </a:cubicBezTo>
                  <a:cubicBezTo>
                    <a:pt x="24" y="142"/>
                    <a:pt x="21" y="131"/>
                    <a:pt x="18" y="120"/>
                  </a:cubicBezTo>
                  <a:cubicBezTo>
                    <a:pt x="16" y="110"/>
                    <a:pt x="14" y="99"/>
                    <a:pt x="13" y="89"/>
                  </a:cubicBezTo>
                  <a:cubicBezTo>
                    <a:pt x="12" y="79"/>
                    <a:pt x="11" y="69"/>
                    <a:pt x="11" y="60"/>
                  </a:cubicBezTo>
                  <a:cubicBezTo>
                    <a:pt x="10" y="42"/>
                    <a:pt x="11" y="27"/>
                    <a:pt x="12" y="17"/>
                  </a:cubicBezTo>
                  <a:cubicBezTo>
                    <a:pt x="12" y="11"/>
                    <a:pt x="13" y="7"/>
                    <a:pt x="13" y="4"/>
                  </a:cubicBezTo>
                  <a:cubicBezTo>
                    <a:pt x="13" y="1"/>
                    <a:pt x="14" y="0"/>
                    <a:pt x="14"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7905A906-A976-49F9-A0F1-B2EA514D383D}"/>
                </a:ext>
              </a:extLst>
            </p:cNvPr>
            <p:cNvSpPr>
              <a:spLocks/>
            </p:cNvSpPr>
            <p:nvPr/>
          </p:nvSpPr>
          <p:spPr bwMode="auto">
            <a:xfrm>
              <a:off x="12334875" y="4905376"/>
              <a:ext cx="258763" cy="84138"/>
            </a:xfrm>
            <a:custGeom>
              <a:avLst/>
              <a:gdLst>
                <a:gd name="T0" fmla="*/ 94 w 94"/>
                <a:gd name="T1" fmla="*/ 0 h 30"/>
                <a:gd name="T2" fmla="*/ 91 w 94"/>
                <a:gd name="T3" fmla="*/ 4 h 30"/>
                <a:gd name="T4" fmla="*/ 88 w 94"/>
                <a:gd name="T5" fmla="*/ 8 h 30"/>
                <a:gd name="T6" fmla="*/ 83 w 94"/>
                <a:gd name="T7" fmla="*/ 12 h 30"/>
                <a:gd name="T8" fmla="*/ 80 w 94"/>
                <a:gd name="T9" fmla="*/ 14 h 30"/>
                <a:gd name="T10" fmla="*/ 77 w 94"/>
                <a:gd name="T11" fmla="*/ 17 h 30"/>
                <a:gd name="T12" fmla="*/ 69 w 94"/>
                <a:gd name="T13" fmla="*/ 21 h 30"/>
                <a:gd name="T14" fmla="*/ 60 w 94"/>
                <a:gd name="T15" fmla="*/ 25 h 30"/>
                <a:gd name="T16" fmla="*/ 51 w 94"/>
                <a:gd name="T17" fmla="*/ 28 h 30"/>
                <a:gd name="T18" fmla="*/ 41 w 94"/>
                <a:gd name="T19" fmla="*/ 29 h 30"/>
                <a:gd name="T20" fmla="*/ 31 w 94"/>
                <a:gd name="T21" fmla="*/ 29 h 30"/>
                <a:gd name="T22" fmla="*/ 22 w 94"/>
                <a:gd name="T23" fmla="*/ 28 h 30"/>
                <a:gd name="T24" fmla="*/ 14 w 94"/>
                <a:gd name="T25" fmla="*/ 26 h 30"/>
                <a:gd name="T26" fmla="*/ 8 w 94"/>
                <a:gd name="T27" fmla="*/ 23 h 30"/>
                <a:gd name="T28" fmla="*/ 4 w 94"/>
                <a:gd name="T29" fmla="*/ 21 h 30"/>
                <a:gd name="T30" fmla="*/ 0 w 94"/>
                <a:gd name="T31" fmla="*/ 19 h 30"/>
                <a:gd name="T32" fmla="*/ 4 w 94"/>
                <a:gd name="T33" fmla="*/ 20 h 30"/>
                <a:gd name="T34" fmla="*/ 9 w 94"/>
                <a:gd name="T35" fmla="*/ 21 h 30"/>
                <a:gd name="T36" fmla="*/ 15 w 94"/>
                <a:gd name="T37" fmla="*/ 21 h 30"/>
                <a:gd name="T38" fmla="*/ 23 w 94"/>
                <a:gd name="T39" fmla="*/ 22 h 30"/>
                <a:gd name="T40" fmla="*/ 31 w 94"/>
                <a:gd name="T41" fmla="*/ 22 h 30"/>
                <a:gd name="T42" fmla="*/ 40 w 94"/>
                <a:gd name="T43" fmla="*/ 22 h 30"/>
                <a:gd name="T44" fmla="*/ 44 w 94"/>
                <a:gd name="T45" fmla="*/ 21 h 30"/>
                <a:gd name="T46" fmla="*/ 49 w 94"/>
                <a:gd name="T47" fmla="*/ 20 h 30"/>
                <a:gd name="T48" fmla="*/ 58 w 94"/>
                <a:gd name="T49" fmla="*/ 18 h 30"/>
                <a:gd name="T50" fmla="*/ 66 w 94"/>
                <a:gd name="T51" fmla="*/ 15 h 30"/>
                <a:gd name="T52" fmla="*/ 74 w 94"/>
                <a:gd name="T53" fmla="*/ 12 h 30"/>
                <a:gd name="T54" fmla="*/ 80 w 94"/>
                <a:gd name="T55" fmla="*/ 8 h 30"/>
                <a:gd name="T56" fmla="*/ 86 w 94"/>
                <a:gd name="T57" fmla="*/ 5 h 30"/>
                <a:gd name="T58" fmla="*/ 90 w 94"/>
                <a:gd name="T59" fmla="*/ 2 h 30"/>
                <a:gd name="T60" fmla="*/ 94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94" y="0"/>
                  </a:moveTo>
                  <a:cubicBezTo>
                    <a:pt x="94" y="0"/>
                    <a:pt x="93" y="1"/>
                    <a:pt x="91" y="4"/>
                  </a:cubicBezTo>
                  <a:cubicBezTo>
                    <a:pt x="91" y="5"/>
                    <a:pt x="89" y="6"/>
                    <a:pt x="88" y="8"/>
                  </a:cubicBezTo>
                  <a:cubicBezTo>
                    <a:pt x="87" y="9"/>
                    <a:pt x="85" y="11"/>
                    <a:pt x="83" y="12"/>
                  </a:cubicBezTo>
                  <a:cubicBezTo>
                    <a:pt x="82" y="13"/>
                    <a:pt x="81" y="14"/>
                    <a:pt x="80" y="14"/>
                  </a:cubicBezTo>
                  <a:cubicBezTo>
                    <a:pt x="79" y="15"/>
                    <a:pt x="78" y="16"/>
                    <a:pt x="77" y="17"/>
                  </a:cubicBezTo>
                  <a:cubicBezTo>
                    <a:pt x="74" y="18"/>
                    <a:pt x="72" y="20"/>
                    <a:pt x="69" y="21"/>
                  </a:cubicBezTo>
                  <a:cubicBezTo>
                    <a:pt x="66" y="23"/>
                    <a:pt x="63" y="24"/>
                    <a:pt x="60" y="25"/>
                  </a:cubicBezTo>
                  <a:cubicBezTo>
                    <a:pt x="57" y="26"/>
                    <a:pt x="54" y="27"/>
                    <a:pt x="51" y="28"/>
                  </a:cubicBezTo>
                  <a:cubicBezTo>
                    <a:pt x="47" y="29"/>
                    <a:pt x="44" y="29"/>
                    <a:pt x="41" y="29"/>
                  </a:cubicBezTo>
                  <a:cubicBezTo>
                    <a:pt x="37" y="30"/>
                    <a:pt x="34" y="29"/>
                    <a:pt x="31" y="29"/>
                  </a:cubicBezTo>
                  <a:cubicBezTo>
                    <a:pt x="28" y="29"/>
                    <a:pt x="25" y="28"/>
                    <a:pt x="22" y="28"/>
                  </a:cubicBezTo>
                  <a:cubicBezTo>
                    <a:pt x="19" y="28"/>
                    <a:pt x="17" y="27"/>
                    <a:pt x="14" y="26"/>
                  </a:cubicBezTo>
                  <a:cubicBezTo>
                    <a:pt x="12" y="25"/>
                    <a:pt x="10" y="24"/>
                    <a:pt x="8" y="23"/>
                  </a:cubicBezTo>
                  <a:cubicBezTo>
                    <a:pt x="6" y="23"/>
                    <a:pt x="5" y="22"/>
                    <a:pt x="4" y="21"/>
                  </a:cubicBezTo>
                  <a:cubicBezTo>
                    <a:pt x="1" y="20"/>
                    <a:pt x="0" y="19"/>
                    <a:pt x="0" y="19"/>
                  </a:cubicBezTo>
                  <a:cubicBezTo>
                    <a:pt x="0" y="19"/>
                    <a:pt x="1" y="19"/>
                    <a:pt x="4" y="20"/>
                  </a:cubicBezTo>
                  <a:cubicBezTo>
                    <a:pt x="5" y="20"/>
                    <a:pt x="7" y="20"/>
                    <a:pt x="9" y="21"/>
                  </a:cubicBezTo>
                  <a:cubicBezTo>
                    <a:pt x="11" y="21"/>
                    <a:pt x="13" y="21"/>
                    <a:pt x="15" y="21"/>
                  </a:cubicBezTo>
                  <a:cubicBezTo>
                    <a:pt x="18" y="22"/>
                    <a:pt x="20" y="22"/>
                    <a:pt x="23" y="22"/>
                  </a:cubicBezTo>
                  <a:cubicBezTo>
                    <a:pt x="25" y="22"/>
                    <a:pt x="28" y="22"/>
                    <a:pt x="31" y="22"/>
                  </a:cubicBezTo>
                  <a:cubicBezTo>
                    <a:pt x="34" y="22"/>
                    <a:pt x="37" y="22"/>
                    <a:pt x="40" y="22"/>
                  </a:cubicBezTo>
                  <a:cubicBezTo>
                    <a:pt x="41" y="21"/>
                    <a:pt x="43" y="21"/>
                    <a:pt x="44" y="21"/>
                  </a:cubicBezTo>
                  <a:cubicBezTo>
                    <a:pt x="46" y="21"/>
                    <a:pt x="47" y="20"/>
                    <a:pt x="49" y="20"/>
                  </a:cubicBezTo>
                  <a:cubicBezTo>
                    <a:pt x="52" y="20"/>
                    <a:pt x="55" y="19"/>
                    <a:pt x="58" y="18"/>
                  </a:cubicBezTo>
                  <a:cubicBezTo>
                    <a:pt x="61" y="17"/>
                    <a:pt x="63" y="16"/>
                    <a:pt x="66" y="15"/>
                  </a:cubicBezTo>
                  <a:cubicBezTo>
                    <a:pt x="69" y="14"/>
                    <a:pt x="71" y="13"/>
                    <a:pt x="74" y="12"/>
                  </a:cubicBezTo>
                  <a:cubicBezTo>
                    <a:pt x="76" y="10"/>
                    <a:pt x="78" y="9"/>
                    <a:pt x="80" y="8"/>
                  </a:cubicBezTo>
                  <a:cubicBezTo>
                    <a:pt x="83" y="7"/>
                    <a:pt x="84" y="6"/>
                    <a:pt x="86" y="5"/>
                  </a:cubicBezTo>
                  <a:cubicBezTo>
                    <a:pt x="88" y="4"/>
                    <a:pt x="89" y="3"/>
                    <a:pt x="90" y="2"/>
                  </a:cubicBezTo>
                  <a:cubicBezTo>
                    <a:pt x="93" y="1"/>
                    <a:pt x="94" y="0"/>
                    <a:pt x="94"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5EEFB076-66FC-47F6-A511-CFCA4DFEA5C6}"/>
                </a:ext>
              </a:extLst>
            </p:cNvPr>
            <p:cNvSpPr>
              <a:spLocks/>
            </p:cNvSpPr>
            <p:nvPr/>
          </p:nvSpPr>
          <p:spPr bwMode="auto">
            <a:xfrm>
              <a:off x="11939588" y="4864101"/>
              <a:ext cx="239713" cy="119063"/>
            </a:xfrm>
            <a:custGeom>
              <a:avLst/>
              <a:gdLst>
                <a:gd name="T0" fmla="*/ 87 w 87"/>
                <a:gd name="T1" fmla="*/ 40 h 43"/>
                <a:gd name="T2" fmla="*/ 83 w 87"/>
                <a:gd name="T3" fmla="*/ 41 h 43"/>
                <a:gd name="T4" fmla="*/ 78 w 87"/>
                <a:gd name="T5" fmla="*/ 42 h 43"/>
                <a:gd name="T6" fmla="*/ 71 w 87"/>
                <a:gd name="T7" fmla="*/ 43 h 43"/>
                <a:gd name="T8" fmla="*/ 67 w 87"/>
                <a:gd name="T9" fmla="*/ 43 h 43"/>
                <a:gd name="T10" fmla="*/ 63 w 87"/>
                <a:gd name="T11" fmla="*/ 43 h 43"/>
                <a:gd name="T12" fmla="*/ 54 w 87"/>
                <a:gd name="T13" fmla="*/ 42 h 43"/>
                <a:gd name="T14" fmla="*/ 45 w 87"/>
                <a:gd name="T15" fmla="*/ 40 h 43"/>
                <a:gd name="T16" fmla="*/ 35 w 87"/>
                <a:gd name="T17" fmla="*/ 37 h 43"/>
                <a:gd name="T18" fmla="*/ 27 w 87"/>
                <a:gd name="T19" fmla="*/ 32 h 43"/>
                <a:gd name="T20" fmla="*/ 19 w 87"/>
                <a:gd name="T21" fmla="*/ 27 h 43"/>
                <a:gd name="T22" fmla="*/ 12 w 87"/>
                <a:gd name="T23" fmla="*/ 20 h 43"/>
                <a:gd name="T24" fmla="*/ 7 w 87"/>
                <a:gd name="T25" fmla="*/ 14 h 43"/>
                <a:gd name="T26" fmla="*/ 4 w 87"/>
                <a:gd name="T27" fmla="*/ 8 h 43"/>
                <a:gd name="T28" fmla="*/ 1 w 87"/>
                <a:gd name="T29" fmla="*/ 4 h 43"/>
                <a:gd name="T30" fmla="*/ 0 w 87"/>
                <a:gd name="T31" fmla="*/ 0 h 43"/>
                <a:gd name="T32" fmla="*/ 3 w 87"/>
                <a:gd name="T33" fmla="*/ 3 h 43"/>
                <a:gd name="T34" fmla="*/ 6 w 87"/>
                <a:gd name="T35" fmla="*/ 7 h 43"/>
                <a:gd name="T36" fmla="*/ 11 w 87"/>
                <a:gd name="T37" fmla="*/ 11 h 43"/>
                <a:gd name="T38" fmla="*/ 16 w 87"/>
                <a:gd name="T39" fmla="*/ 16 h 43"/>
                <a:gd name="T40" fmla="*/ 23 w 87"/>
                <a:gd name="T41" fmla="*/ 21 h 43"/>
                <a:gd name="T42" fmla="*/ 30 w 87"/>
                <a:gd name="T43" fmla="*/ 26 h 43"/>
                <a:gd name="T44" fmla="*/ 34 w 87"/>
                <a:gd name="T45" fmla="*/ 28 h 43"/>
                <a:gd name="T46" fmla="*/ 39 w 87"/>
                <a:gd name="T47" fmla="*/ 30 h 43"/>
                <a:gd name="T48" fmla="*/ 47 w 87"/>
                <a:gd name="T49" fmla="*/ 33 h 43"/>
                <a:gd name="T50" fmla="*/ 56 w 87"/>
                <a:gd name="T51" fmla="*/ 36 h 43"/>
                <a:gd name="T52" fmla="*/ 64 w 87"/>
                <a:gd name="T53" fmla="*/ 37 h 43"/>
                <a:gd name="T54" fmla="*/ 71 w 87"/>
                <a:gd name="T55" fmla="*/ 39 h 43"/>
                <a:gd name="T56" fmla="*/ 78 w 87"/>
                <a:gd name="T57" fmla="*/ 39 h 43"/>
                <a:gd name="T58" fmla="*/ 83 w 87"/>
                <a:gd name="T59" fmla="*/ 40 h 43"/>
                <a:gd name="T60" fmla="*/ 87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87" y="40"/>
                  </a:moveTo>
                  <a:cubicBezTo>
                    <a:pt x="87" y="40"/>
                    <a:pt x="85" y="41"/>
                    <a:pt x="83" y="41"/>
                  </a:cubicBezTo>
                  <a:cubicBezTo>
                    <a:pt x="81" y="42"/>
                    <a:pt x="80" y="42"/>
                    <a:pt x="78" y="42"/>
                  </a:cubicBezTo>
                  <a:cubicBezTo>
                    <a:pt x="76" y="43"/>
                    <a:pt x="73" y="43"/>
                    <a:pt x="71" y="43"/>
                  </a:cubicBezTo>
                  <a:cubicBezTo>
                    <a:pt x="70" y="43"/>
                    <a:pt x="68" y="43"/>
                    <a:pt x="67" y="43"/>
                  </a:cubicBezTo>
                  <a:cubicBezTo>
                    <a:pt x="66" y="43"/>
                    <a:pt x="64" y="43"/>
                    <a:pt x="63" y="43"/>
                  </a:cubicBezTo>
                  <a:cubicBezTo>
                    <a:pt x="60" y="43"/>
                    <a:pt x="57" y="43"/>
                    <a:pt x="54" y="42"/>
                  </a:cubicBezTo>
                  <a:cubicBezTo>
                    <a:pt x="51" y="42"/>
                    <a:pt x="48" y="41"/>
                    <a:pt x="45" y="40"/>
                  </a:cubicBezTo>
                  <a:cubicBezTo>
                    <a:pt x="42" y="39"/>
                    <a:pt x="38" y="38"/>
                    <a:pt x="35" y="37"/>
                  </a:cubicBezTo>
                  <a:cubicBezTo>
                    <a:pt x="32" y="36"/>
                    <a:pt x="29" y="34"/>
                    <a:pt x="27" y="32"/>
                  </a:cubicBezTo>
                  <a:cubicBezTo>
                    <a:pt x="24" y="31"/>
                    <a:pt x="21" y="28"/>
                    <a:pt x="19" y="27"/>
                  </a:cubicBezTo>
                  <a:cubicBezTo>
                    <a:pt x="16" y="25"/>
                    <a:pt x="14" y="22"/>
                    <a:pt x="12" y="20"/>
                  </a:cubicBezTo>
                  <a:cubicBezTo>
                    <a:pt x="10" y="18"/>
                    <a:pt x="9" y="16"/>
                    <a:pt x="7" y="14"/>
                  </a:cubicBezTo>
                  <a:cubicBezTo>
                    <a:pt x="6" y="12"/>
                    <a:pt x="4" y="10"/>
                    <a:pt x="4" y="8"/>
                  </a:cubicBezTo>
                  <a:cubicBezTo>
                    <a:pt x="3" y="7"/>
                    <a:pt x="2" y="5"/>
                    <a:pt x="1" y="4"/>
                  </a:cubicBezTo>
                  <a:cubicBezTo>
                    <a:pt x="0" y="1"/>
                    <a:pt x="0" y="0"/>
                    <a:pt x="0" y="0"/>
                  </a:cubicBezTo>
                  <a:cubicBezTo>
                    <a:pt x="0" y="0"/>
                    <a:pt x="1" y="1"/>
                    <a:pt x="3" y="3"/>
                  </a:cubicBezTo>
                  <a:cubicBezTo>
                    <a:pt x="4" y="4"/>
                    <a:pt x="5" y="5"/>
                    <a:pt x="6" y="7"/>
                  </a:cubicBezTo>
                  <a:cubicBezTo>
                    <a:pt x="7" y="8"/>
                    <a:pt x="9" y="9"/>
                    <a:pt x="11" y="11"/>
                  </a:cubicBezTo>
                  <a:cubicBezTo>
                    <a:pt x="12" y="13"/>
                    <a:pt x="14" y="14"/>
                    <a:pt x="16" y="16"/>
                  </a:cubicBezTo>
                  <a:cubicBezTo>
                    <a:pt x="19" y="18"/>
                    <a:pt x="21" y="20"/>
                    <a:pt x="23" y="21"/>
                  </a:cubicBezTo>
                  <a:cubicBezTo>
                    <a:pt x="25" y="23"/>
                    <a:pt x="28" y="24"/>
                    <a:pt x="30" y="26"/>
                  </a:cubicBezTo>
                  <a:cubicBezTo>
                    <a:pt x="32" y="26"/>
                    <a:pt x="33" y="27"/>
                    <a:pt x="34" y="28"/>
                  </a:cubicBezTo>
                  <a:cubicBezTo>
                    <a:pt x="36" y="28"/>
                    <a:pt x="37" y="29"/>
                    <a:pt x="39" y="30"/>
                  </a:cubicBezTo>
                  <a:cubicBezTo>
                    <a:pt x="41" y="31"/>
                    <a:pt x="44" y="32"/>
                    <a:pt x="47" y="33"/>
                  </a:cubicBezTo>
                  <a:cubicBezTo>
                    <a:pt x="50" y="34"/>
                    <a:pt x="53" y="35"/>
                    <a:pt x="56" y="36"/>
                  </a:cubicBezTo>
                  <a:cubicBezTo>
                    <a:pt x="58" y="36"/>
                    <a:pt x="61" y="37"/>
                    <a:pt x="64" y="37"/>
                  </a:cubicBezTo>
                  <a:cubicBezTo>
                    <a:pt x="66" y="38"/>
                    <a:pt x="69" y="38"/>
                    <a:pt x="71" y="39"/>
                  </a:cubicBezTo>
                  <a:cubicBezTo>
                    <a:pt x="73" y="39"/>
                    <a:pt x="76" y="39"/>
                    <a:pt x="78" y="39"/>
                  </a:cubicBezTo>
                  <a:cubicBezTo>
                    <a:pt x="79" y="39"/>
                    <a:pt x="81" y="40"/>
                    <a:pt x="83" y="40"/>
                  </a:cubicBezTo>
                  <a:cubicBezTo>
                    <a:pt x="85" y="40"/>
                    <a:pt x="87" y="40"/>
                    <a:pt x="87"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C5585FAF-35EF-46B7-9675-78A7BB810970}"/>
                </a:ext>
              </a:extLst>
            </p:cNvPr>
            <p:cNvSpPr>
              <a:spLocks/>
            </p:cNvSpPr>
            <p:nvPr/>
          </p:nvSpPr>
          <p:spPr bwMode="auto">
            <a:xfrm>
              <a:off x="12284075" y="6602413"/>
              <a:ext cx="19050" cy="49213"/>
            </a:xfrm>
            <a:custGeom>
              <a:avLst/>
              <a:gdLst>
                <a:gd name="T0" fmla="*/ 7 w 7"/>
                <a:gd name="T1" fmla="*/ 0 h 18"/>
                <a:gd name="T2" fmla="*/ 7 w 7"/>
                <a:gd name="T3" fmla="*/ 1 h 18"/>
                <a:gd name="T4" fmla="*/ 6 w 7"/>
                <a:gd name="T5" fmla="*/ 3 h 18"/>
                <a:gd name="T6" fmla="*/ 5 w 7"/>
                <a:gd name="T7" fmla="*/ 6 h 18"/>
                <a:gd name="T8" fmla="*/ 4 w 7"/>
                <a:gd name="T9" fmla="*/ 9 h 18"/>
                <a:gd name="T10" fmla="*/ 4 w 7"/>
                <a:gd name="T11" fmla="*/ 11 h 18"/>
                <a:gd name="T12" fmla="*/ 4 w 7"/>
                <a:gd name="T13" fmla="*/ 12 h 18"/>
                <a:gd name="T14" fmla="*/ 5 w 7"/>
                <a:gd name="T15" fmla="*/ 15 h 18"/>
                <a:gd name="T16" fmla="*/ 7 w 7"/>
                <a:gd name="T17" fmla="*/ 18 h 18"/>
                <a:gd name="T18" fmla="*/ 4 w 7"/>
                <a:gd name="T19" fmla="*/ 16 h 18"/>
                <a:gd name="T20" fmla="*/ 1 w 7"/>
                <a:gd name="T21" fmla="*/ 14 h 18"/>
                <a:gd name="T22" fmla="*/ 0 w 7"/>
                <a:gd name="T23" fmla="*/ 9 h 18"/>
                <a:gd name="T24" fmla="*/ 1 w 7"/>
                <a:gd name="T25" fmla="*/ 4 h 18"/>
                <a:gd name="T26" fmla="*/ 4 w 7"/>
                <a:gd name="T27" fmla="*/ 2 h 18"/>
                <a:gd name="T28" fmla="*/ 6 w 7"/>
                <a:gd name="T29" fmla="*/ 0 h 18"/>
                <a:gd name="T30" fmla="*/ 7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7" y="0"/>
                  </a:moveTo>
                  <a:cubicBezTo>
                    <a:pt x="7" y="0"/>
                    <a:pt x="7" y="0"/>
                    <a:pt x="7" y="1"/>
                  </a:cubicBezTo>
                  <a:cubicBezTo>
                    <a:pt x="7" y="1"/>
                    <a:pt x="6" y="2"/>
                    <a:pt x="6" y="3"/>
                  </a:cubicBezTo>
                  <a:cubicBezTo>
                    <a:pt x="5" y="4"/>
                    <a:pt x="5" y="5"/>
                    <a:pt x="5" y="6"/>
                  </a:cubicBezTo>
                  <a:cubicBezTo>
                    <a:pt x="4" y="7"/>
                    <a:pt x="4" y="8"/>
                    <a:pt x="4" y="9"/>
                  </a:cubicBezTo>
                  <a:cubicBezTo>
                    <a:pt x="4" y="10"/>
                    <a:pt x="4" y="10"/>
                    <a:pt x="4" y="11"/>
                  </a:cubicBezTo>
                  <a:cubicBezTo>
                    <a:pt x="4" y="11"/>
                    <a:pt x="4" y="12"/>
                    <a:pt x="4" y="12"/>
                  </a:cubicBezTo>
                  <a:cubicBezTo>
                    <a:pt x="5" y="13"/>
                    <a:pt x="5" y="14"/>
                    <a:pt x="5" y="15"/>
                  </a:cubicBezTo>
                  <a:cubicBezTo>
                    <a:pt x="6" y="17"/>
                    <a:pt x="7" y="18"/>
                    <a:pt x="7" y="18"/>
                  </a:cubicBezTo>
                  <a:cubicBezTo>
                    <a:pt x="7" y="18"/>
                    <a:pt x="6" y="18"/>
                    <a:pt x="4" y="16"/>
                  </a:cubicBezTo>
                  <a:cubicBezTo>
                    <a:pt x="3" y="16"/>
                    <a:pt x="2" y="15"/>
                    <a:pt x="1" y="14"/>
                  </a:cubicBezTo>
                  <a:cubicBezTo>
                    <a:pt x="0" y="12"/>
                    <a:pt x="0" y="11"/>
                    <a:pt x="0" y="9"/>
                  </a:cubicBezTo>
                  <a:cubicBezTo>
                    <a:pt x="0" y="7"/>
                    <a:pt x="1" y="6"/>
                    <a:pt x="1" y="4"/>
                  </a:cubicBezTo>
                  <a:cubicBezTo>
                    <a:pt x="2" y="3"/>
                    <a:pt x="3" y="2"/>
                    <a:pt x="4" y="2"/>
                  </a:cubicBezTo>
                  <a:cubicBezTo>
                    <a:pt x="5" y="1"/>
                    <a:pt x="6" y="0"/>
                    <a:pt x="6" y="0"/>
                  </a:cubicBezTo>
                  <a:cubicBezTo>
                    <a:pt x="7" y="0"/>
                    <a:pt x="7" y="0"/>
                    <a:pt x="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DE185435-3BBA-45F9-887A-F2E0156342C6}"/>
                </a:ext>
              </a:extLst>
            </p:cNvPr>
            <p:cNvSpPr>
              <a:spLocks/>
            </p:cNvSpPr>
            <p:nvPr/>
          </p:nvSpPr>
          <p:spPr bwMode="auto">
            <a:xfrm>
              <a:off x="11950700" y="6588126"/>
              <a:ext cx="36513" cy="41275"/>
            </a:xfrm>
            <a:custGeom>
              <a:avLst/>
              <a:gdLst>
                <a:gd name="T0" fmla="*/ 2 w 13"/>
                <a:gd name="T1" fmla="*/ 0 h 15"/>
                <a:gd name="T2" fmla="*/ 2 w 13"/>
                <a:gd name="T3" fmla="*/ 1 h 15"/>
                <a:gd name="T4" fmla="*/ 3 w 13"/>
                <a:gd name="T5" fmla="*/ 3 h 15"/>
                <a:gd name="T6" fmla="*/ 4 w 13"/>
                <a:gd name="T7" fmla="*/ 6 h 15"/>
                <a:gd name="T8" fmla="*/ 5 w 13"/>
                <a:gd name="T9" fmla="*/ 9 h 15"/>
                <a:gd name="T10" fmla="*/ 6 w 13"/>
                <a:gd name="T11" fmla="*/ 10 h 15"/>
                <a:gd name="T12" fmla="*/ 7 w 13"/>
                <a:gd name="T13" fmla="*/ 11 h 15"/>
                <a:gd name="T14" fmla="*/ 10 w 13"/>
                <a:gd name="T15" fmla="*/ 13 h 15"/>
                <a:gd name="T16" fmla="*/ 13 w 13"/>
                <a:gd name="T17" fmla="*/ 14 h 15"/>
                <a:gd name="T18" fmla="*/ 10 w 13"/>
                <a:gd name="T19" fmla="*/ 15 h 15"/>
                <a:gd name="T20" fmla="*/ 6 w 13"/>
                <a:gd name="T21" fmla="*/ 14 h 15"/>
                <a:gd name="T22" fmla="*/ 2 w 13"/>
                <a:gd name="T23" fmla="*/ 11 h 15"/>
                <a:gd name="T24" fmla="*/ 0 w 13"/>
                <a:gd name="T25" fmla="*/ 7 h 15"/>
                <a:gd name="T26" fmla="*/ 1 w 13"/>
                <a:gd name="T27" fmla="*/ 3 h 15"/>
                <a:gd name="T28" fmla="*/ 2 w 13"/>
                <a:gd name="T29" fmla="*/ 1 h 15"/>
                <a:gd name="T30" fmla="*/ 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2" y="0"/>
                  </a:moveTo>
                  <a:cubicBezTo>
                    <a:pt x="2" y="0"/>
                    <a:pt x="2" y="0"/>
                    <a:pt x="2" y="1"/>
                  </a:cubicBezTo>
                  <a:cubicBezTo>
                    <a:pt x="2" y="1"/>
                    <a:pt x="3" y="2"/>
                    <a:pt x="3" y="3"/>
                  </a:cubicBezTo>
                  <a:cubicBezTo>
                    <a:pt x="3" y="4"/>
                    <a:pt x="3" y="5"/>
                    <a:pt x="4" y="6"/>
                  </a:cubicBezTo>
                  <a:cubicBezTo>
                    <a:pt x="4" y="7"/>
                    <a:pt x="5" y="8"/>
                    <a:pt x="5" y="9"/>
                  </a:cubicBezTo>
                  <a:cubicBezTo>
                    <a:pt x="5" y="10"/>
                    <a:pt x="6" y="10"/>
                    <a:pt x="6" y="10"/>
                  </a:cubicBezTo>
                  <a:cubicBezTo>
                    <a:pt x="7" y="11"/>
                    <a:pt x="7" y="11"/>
                    <a:pt x="7" y="11"/>
                  </a:cubicBezTo>
                  <a:cubicBezTo>
                    <a:pt x="8" y="12"/>
                    <a:pt x="9" y="12"/>
                    <a:pt x="10" y="13"/>
                  </a:cubicBezTo>
                  <a:cubicBezTo>
                    <a:pt x="12" y="14"/>
                    <a:pt x="13" y="14"/>
                    <a:pt x="13" y="14"/>
                  </a:cubicBezTo>
                  <a:cubicBezTo>
                    <a:pt x="13" y="14"/>
                    <a:pt x="12" y="15"/>
                    <a:pt x="10" y="15"/>
                  </a:cubicBezTo>
                  <a:cubicBezTo>
                    <a:pt x="9" y="15"/>
                    <a:pt x="7" y="15"/>
                    <a:pt x="6" y="14"/>
                  </a:cubicBezTo>
                  <a:cubicBezTo>
                    <a:pt x="4" y="14"/>
                    <a:pt x="3" y="13"/>
                    <a:pt x="2" y="11"/>
                  </a:cubicBezTo>
                  <a:cubicBezTo>
                    <a:pt x="1" y="10"/>
                    <a:pt x="0" y="8"/>
                    <a:pt x="0" y="7"/>
                  </a:cubicBezTo>
                  <a:cubicBezTo>
                    <a:pt x="0" y="6"/>
                    <a:pt x="0" y="4"/>
                    <a:pt x="1" y="3"/>
                  </a:cubicBezTo>
                  <a:cubicBezTo>
                    <a:pt x="1" y="2"/>
                    <a:pt x="1" y="1"/>
                    <a:pt x="2" y="1"/>
                  </a:cubicBezTo>
                  <a:cubicBezTo>
                    <a:pt x="2"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50" name="TextBox 149">
            <a:extLst>
              <a:ext uri="{FF2B5EF4-FFF2-40B4-BE49-F238E27FC236}">
                <a16:creationId xmlns:a16="http://schemas.microsoft.com/office/drawing/2014/main" id="{070068B2-B9BE-49D5-9486-068EA03EAE69}"/>
              </a:ext>
            </a:extLst>
          </p:cNvPr>
          <p:cNvSpPr txBox="1"/>
          <p:nvPr/>
        </p:nvSpPr>
        <p:spPr>
          <a:xfrm>
            <a:off x="2260994" y="1662356"/>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 can do it.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Just do it. Read </a:t>
            </a:r>
            <a:r>
              <a:rPr kumimoji="0" lang="mn-MN" sz="6600" b="1" i="0" u="none" strike="noStrike" kern="1200" cap="none" spc="0" normalizeH="0" baseline="0" noProof="0">
                <a:ln>
                  <a:noFill/>
                </a:ln>
                <a:effectLst/>
                <a:uLnTx/>
                <a:uFillTx/>
                <a:latin typeface="Century Gothic" panose="020B0502020202020204" pitchFamily="34" charset="0"/>
                <a:ea typeface="+mn-ea"/>
                <a:cs typeface="+mn-cs"/>
              </a:rPr>
              <a:t> </a:t>
            </a: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the world</a:t>
            </a:r>
          </a:p>
        </p:txBody>
      </p:sp>
      <p:grpSp>
        <p:nvGrpSpPr>
          <p:cNvPr id="151" name="Group 150">
            <a:extLst>
              <a:ext uri="{FF2B5EF4-FFF2-40B4-BE49-F238E27FC236}">
                <a16:creationId xmlns:a16="http://schemas.microsoft.com/office/drawing/2014/main" id="{408FC73C-0198-4AC0-9152-374C7D9DE4C2}"/>
              </a:ext>
            </a:extLst>
          </p:cNvPr>
          <p:cNvGrpSpPr/>
          <p:nvPr/>
        </p:nvGrpSpPr>
        <p:grpSpPr>
          <a:xfrm>
            <a:off x="2260994" y="5540069"/>
            <a:ext cx="6095459" cy="2006881"/>
            <a:chOff x="13602241" y="4428096"/>
            <a:chExt cx="6095459" cy="2006881"/>
          </a:xfrm>
        </p:grpSpPr>
        <p:sp>
          <p:nvSpPr>
            <p:cNvPr id="152" name="TextBox 151">
              <a:extLst>
                <a:ext uri="{FF2B5EF4-FFF2-40B4-BE49-F238E27FC236}">
                  <a16:creationId xmlns:a16="http://schemas.microsoft.com/office/drawing/2014/main" id="{66BECE0B-E113-4FFB-B538-3A65F34D014C}"/>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53" name="Rectangle 152">
              <a:extLst>
                <a:ext uri="{FF2B5EF4-FFF2-40B4-BE49-F238E27FC236}">
                  <a16:creationId xmlns:a16="http://schemas.microsoft.com/office/drawing/2014/main" id="{F04961AC-448D-4D9A-A926-5C022198FD77}"/>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154" name="TextBox 153">
              <a:extLst>
                <a:ext uri="{FF2B5EF4-FFF2-40B4-BE49-F238E27FC236}">
                  <a16:creationId xmlns:a16="http://schemas.microsoft.com/office/drawing/2014/main" id="{32B06F80-1A92-472E-88E2-59FAF0356C85}"/>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55" name="Straight Connector 154">
              <a:extLst>
                <a:ext uri="{FF2B5EF4-FFF2-40B4-BE49-F238E27FC236}">
                  <a16:creationId xmlns:a16="http://schemas.microsoft.com/office/drawing/2014/main" id="{89B044EC-6DC4-470C-8361-680AAEC897CC}"/>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6C9BA-D305-408C-8C07-5A4E24D71303}"/>
                </a:ext>
              </a:extLst>
            </p:cNvPr>
            <p:cNvCxnSpPr>
              <a:cxnSpLocks/>
            </p:cNvCxnSpPr>
            <p:nvPr/>
          </p:nvCxnSpPr>
          <p:spPr>
            <a:xfrm>
              <a:off x="14873910" y="6254498"/>
              <a:ext cx="838026"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76A3206-9BB9-4E00-9988-3E10BEC652C5}"/>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E55C4A90-65C6-4168-8040-11C69EB6D785}"/>
                </a:ext>
              </a:extLst>
            </p:cNvPr>
            <p:cNvSpPr txBox="1"/>
            <p:nvPr/>
          </p:nvSpPr>
          <p:spPr>
            <a:xfrm>
              <a:off x="13602241" y="6065645"/>
              <a:ext cx="1075872"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Open Sans Light"/>
                  <a:ea typeface="+mn-ea"/>
                  <a:cs typeface="+mn-cs"/>
                </a:rPr>
                <a:t>Strengths</a:t>
              </a:r>
            </a:p>
          </p:txBody>
        </p:sp>
        <p:sp>
          <p:nvSpPr>
            <p:cNvPr id="159" name="TextBox 158">
              <a:extLst>
                <a:ext uri="{FF2B5EF4-FFF2-40B4-BE49-F238E27FC236}">
                  <a16:creationId xmlns:a16="http://schemas.microsoft.com/office/drawing/2014/main" id="{B0F68BCA-E85E-4882-AE4D-8AD73D6091C8}"/>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160" name="Group 159">
            <a:extLst>
              <a:ext uri="{FF2B5EF4-FFF2-40B4-BE49-F238E27FC236}">
                <a16:creationId xmlns:a16="http://schemas.microsoft.com/office/drawing/2014/main" id="{361D6336-D12A-4762-A8EA-43A5AAA540C7}"/>
              </a:ext>
            </a:extLst>
          </p:cNvPr>
          <p:cNvGrpSpPr/>
          <p:nvPr/>
        </p:nvGrpSpPr>
        <p:grpSpPr>
          <a:xfrm>
            <a:off x="2260994" y="8392997"/>
            <a:ext cx="6095459" cy="2006881"/>
            <a:chOff x="13602241" y="7281024"/>
            <a:chExt cx="6095459" cy="2006881"/>
          </a:xfrm>
        </p:grpSpPr>
        <p:sp>
          <p:nvSpPr>
            <p:cNvPr id="161" name="TextBox 160">
              <a:extLst>
                <a:ext uri="{FF2B5EF4-FFF2-40B4-BE49-F238E27FC236}">
                  <a16:creationId xmlns:a16="http://schemas.microsoft.com/office/drawing/2014/main" id="{AE6E5BD0-99E2-42C7-A3F1-D7A1F527ED6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62" name="Rectangle 161">
              <a:extLst>
                <a:ext uri="{FF2B5EF4-FFF2-40B4-BE49-F238E27FC236}">
                  <a16:creationId xmlns:a16="http://schemas.microsoft.com/office/drawing/2014/main" id="{ECD4EAB7-5433-4248-A12E-5926414C43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163" name="TextBox 162">
              <a:extLst>
                <a:ext uri="{FF2B5EF4-FFF2-40B4-BE49-F238E27FC236}">
                  <a16:creationId xmlns:a16="http://schemas.microsoft.com/office/drawing/2014/main" id="{5FA8C077-735B-4286-A5D6-BA5217913020}"/>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64" name="Straight Connector 163">
              <a:extLst>
                <a:ext uri="{FF2B5EF4-FFF2-40B4-BE49-F238E27FC236}">
                  <a16:creationId xmlns:a16="http://schemas.microsoft.com/office/drawing/2014/main" id="{DBF10D72-A121-4EBF-9DC2-AAD499AC613D}"/>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BCF213D-EED0-4857-9603-7B373F8518BB}"/>
                </a:ext>
              </a:extLst>
            </p:cNvPr>
            <p:cNvCxnSpPr>
              <a:cxnSpLocks/>
            </p:cNvCxnSpPr>
            <p:nvPr/>
          </p:nvCxnSpPr>
          <p:spPr>
            <a:xfrm>
              <a:off x="14873910" y="9107426"/>
              <a:ext cx="1737690"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2E6E449-57B6-4D2D-8980-51267F851045}"/>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4CE57561-352D-43DD-B7A7-CDD2474A5E77}"/>
                </a:ext>
              </a:extLst>
            </p:cNvPr>
            <p:cNvSpPr txBox="1"/>
            <p:nvPr/>
          </p:nvSpPr>
          <p:spPr>
            <a:xfrm>
              <a:off x="13602241" y="8918573"/>
              <a:ext cx="1075872"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Open Sans Light"/>
                  <a:ea typeface="+mn-ea"/>
                  <a:cs typeface="+mn-cs"/>
                </a:rPr>
                <a:t>Strengths</a:t>
              </a:r>
            </a:p>
          </p:txBody>
        </p:sp>
        <p:sp>
          <p:nvSpPr>
            <p:cNvPr id="168" name="TextBox 167">
              <a:extLst>
                <a:ext uri="{FF2B5EF4-FFF2-40B4-BE49-F238E27FC236}">
                  <a16:creationId xmlns:a16="http://schemas.microsoft.com/office/drawing/2014/main" id="{76DC525C-65D0-426A-9A22-299498B679D3}"/>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22020080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14:presetBounceEnd="60000">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14:bounceEnd="60000">
                                          <p:cBhvr additive="base">
                                            <p:cTn id="15"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14:presetBounceEnd="60000">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14:bounceEnd="60000">
                                          <p:cBhvr additive="base">
                                            <p:cTn id="19" dur="1500" fill="hold"/>
                                            <p:tgtEl>
                                              <p:spTgt spid="14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14:bounceEnd="60000">
                                          <p:cBhvr additive="base">
                                            <p:cTn id="23" dur="1500" fill="hold"/>
                                            <p:tgtEl>
                                              <p:spTgt spid="14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14:bounceEnd="60000">
                                          <p:cBhvr additive="base">
                                            <p:cTn id="27" dur="1500" fill="hold"/>
                                            <p:tgtEl>
                                              <p:spTgt spid="147"/>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14:bounceEnd="60000">
                                          <p:cBhvr additive="base">
                                            <p:cTn id="31" dur="1500" fill="hold"/>
                                            <p:tgtEl>
                                              <p:spTgt spid="14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14:bounceEnd="60000">
                                          <p:cBhvr additive="base">
                                            <p:cTn id="35" dur="1500" fill="hold"/>
                                            <p:tgtEl>
                                              <p:spTgt spid="14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14:bounceEnd="60000">
                                          <p:cBhvr additive="base">
                                            <p:cTn id="39" dur="1500" fill="hold"/>
                                            <p:tgtEl>
                                              <p:spTgt spid="14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14:bounceEnd="60000">
                                          <p:cBhvr additive="base">
                                            <p:cTn id="43" dur="1500" fill="hold"/>
                                            <p:tgtEl>
                                              <p:spTgt spid="140"/>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14:bounceEnd="60000">
                                          <p:cBhvr additive="base">
                                            <p:cTn id="47" dur="1500" fill="hold"/>
                                            <p:tgtEl>
                                              <p:spTgt spid="14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14:bounceEnd="60000">
                                          <p:cBhvr additive="base">
                                            <p:cTn id="51" dur="1500" fill="hold"/>
                                            <p:tgtEl>
                                              <p:spTgt spid="143"/>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14:bounceEnd="60000">
                                          <p:cBhvr additive="base">
                                            <p:cTn id="55" dur="1500" fill="hold"/>
                                            <p:tgtEl>
                                              <p:spTgt spid="142"/>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14:bounceEnd="60000">
                                          <p:cBhvr additive="base">
                                            <p:cTn id="59"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14:bounceEnd="60000">
                                          <p:cBhvr additive="base">
                                            <p:cTn id="63" dur="1500" fill="hold"/>
                                            <p:tgtEl>
                                              <p:spTgt spid="13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cBhvr additive="base">
                                            <p:cTn id="15" dur="1500" fill="hold"/>
                                            <p:tgtEl>
                                              <p:spTgt spid="137"/>
                                            </p:tgtEl>
                                            <p:attrNameLst>
                                              <p:attrName>ppt_x</p:attrName>
                                            </p:attrNameLst>
                                          </p:cBhvr>
                                          <p:tavLst>
                                            <p:tav tm="0">
                                              <p:val>
                                                <p:strVal val="#ppt_x"/>
                                              </p:val>
                                            </p:tav>
                                            <p:tav tm="100000">
                                              <p:val>
                                                <p:strVal val="#ppt_x"/>
                                              </p:val>
                                            </p:tav>
                                          </p:tavLst>
                                        </p:anim>
                                        <p:anim calcmode="lin" valueType="num">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cBhvr additive="base">
                                            <p:cTn id="19" dur="1500" fill="hold"/>
                                            <p:tgtEl>
                                              <p:spTgt spid="149"/>
                                            </p:tgtEl>
                                            <p:attrNameLst>
                                              <p:attrName>ppt_x</p:attrName>
                                            </p:attrNameLst>
                                          </p:cBhvr>
                                          <p:tavLst>
                                            <p:tav tm="0">
                                              <p:val>
                                                <p:strVal val="#ppt_x"/>
                                              </p:val>
                                            </p:tav>
                                            <p:tav tm="100000">
                                              <p:val>
                                                <p:strVal val="#ppt_x"/>
                                              </p:val>
                                            </p:tav>
                                          </p:tavLst>
                                        </p:anim>
                                        <p:anim calcmode="lin" valueType="num">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cBhvr additive="base">
                                            <p:cTn id="23" dur="1500" fill="hold"/>
                                            <p:tgtEl>
                                              <p:spTgt spid="148"/>
                                            </p:tgtEl>
                                            <p:attrNameLst>
                                              <p:attrName>ppt_x</p:attrName>
                                            </p:attrNameLst>
                                          </p:cBhvr>
                                          <p:tavLst>
                                            <p:tav tm="0">
                                              <p:val>
                                                <p:strVal val="#ppt_x"/>
                                              </p:val>
                                            </p:tav>
                                            <p:tav tm="100000">
                                              <p:val>
                                                <p:strVal val="#ppt_x"/>
                                              </p:val>
                                            </p:tav>
                                          </p:tavLst>
                                        </p:anim>
                                        <p:anim calcmode="lin" valueType="num">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cBhvr additive="base">
                                            <p:cTn id="27" dur="1500" fill="hold"/>
                                            <p:tgtEl>
                                              <p:spTgt spid="147"/>
                                            </p:tgtEl>
                                            <p:attrNameLst>
                                              <p:attrName>ppt_x</p:attrName>
                                            </p:attrNameLst>
                                          </p:cBhvr>
                                          <p:tavLst>
                                            <p:tav tm="0">
                                              <p:val>
                                                <p:strVal val="#ppt_x"/>
                                              </p:val>
                                            </p:tav>
                                            <p:tav tm="100000">
                                              <p:val>
                                                <p:strVal val="#ppt_x"/>
                                              </p:val>
                                            </p:tav>
                                          </p:tavLst>
                                        </p:anim>
                                        <p:anim calcmode="lin" valueType="num">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cBhvr additive="base">
                                            <p:cTn id="31" dur="1500" fill="hold"/>
                                            <p:tgtEl>
                                              <p:spTgt spid="146"/>
                                            </p:tgtEl>
                                            <p:attrNameLst>
                                              <p:attrName>ppt_x</p:attrName>
                                            </p:attrNameLst>
                                          </p:cBhvr>
                                          <p:tavLst>
                                            <p:tav tm="0">
                                              <p:val>
                                                <p:strVal val="#ppt_x"/>
                                              </p:val>
                                            </p:tav>
                                            <p:tav tm="100000">
                                              <p:val>
                                                <p:strVal val="#ppt_x"/>
                                              </p:val>
                                            </p:tav>
                                          </p:tavLst>
                                        </p:anim>
                                        <p:anim calcmode="lin" valueType="num">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500" fill="hold"/>
                                            <p:tgtEl>
                                              <p:spTgt spid="141"/>
                                            </p:tgtEl>
                                            <p:attrNameLst>
                                              <p:attrName>ppt_x</p:attrName>
                                            </p:attrNameLst>
                                          </p:cBhvr>
                                          <p:tavLst>
                                            <p:tav tm="0">
                                              <p:val>
                                                <p:strVal val="#ppt_x"/>
                                              </p:val>
                                            </p:tav>
                                            <p:tav tm="100000">
                                              <p:val>
                                                <p:strVal val="#ppt_x"/>
                                              </p:val>
                                            </p:tav>
                                          </p:tavLst>
                                        </p:anim>
                                        <p:anim calcmode="lin" valueType="num">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cBhvr additive="base">
                                            <p:cTn id="39" dur="1500" fill="hold"/>
                                            <p:tgtEl>
                                              <p:spTgt spid="144"/>
                                            </p:tgtEl>
                                            <p:attrNameLst>
                                              <p:attrName>ppt_x</p:attrName>
                                            </p:attrNameLst>
                                          </p:cBhvr>
                                          <p:tavLst>
                                            <p:tav tm="0">
                                              <p:val>
                                                <p:strVal val="#ppt_x"/>
                                              </p:val>
                                            </p:tav>
                                            <p:tav tm="100000">
                                              <p:val>
                                                <p:strVal val="#ppt_x"/>
                                              </p:val>
                                            </p:tav>
                                          </p:tavLst>
                                        </p:anim>
                                        <p:anim calcmode="lin" valueType="num">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cBhvr additive="base">
                                            <p:cTn id="43" dur="1500" fill="hold"/>
                                            <p:tgtEl>
                                              <p:spTgt spid="140"/>
                                            </p:tgtEl>
                                            <p:attrNameLst>
                                              <p:attrName>ppt_x</p:attrName>
                                            </p:attrNameLst>
                                          </p:cBhvr>
                                          <p:tavLst>
                                            <p:tav tm="0">
                                              <p:val>
                                                <p:strVal val="#ppt_x"/>
                                              </p:val>
                                            </p:tav>
                                            <p:tav tm="100000">
                                              <p:val>
                                                <p:strVal val="#ppt_x"/>
                                              </p:val>
                                            </p:tav>
                                          </p:tavLst>
                                        </p:anim>
                                        <p:anim calcmode="lin" valueType="num">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cBhvr additive="base">
                                            <p:cTn id="47" dur="1500" fill="hold"/>
                                            <p:tgtEl>
                                              <p:spTgt spid="145"/>
                                            </p:tgtEl>
                                            <p:attrNameLst>
                                              <p:attrName>ppt_x</p:attrName>
                                            </p:attrNameLst>
                                          </p:cBhvr>
                                          <p:tavLst>
                                            <p:tav tm="0">
                                              <p:val>
                                                <p:strVal val="#ppt_x"/>
                                              </p:val>
                                            </p:tav>
                                            <p:tav tm="100000">
                                              <p:val>
                                                <p:strVal val="#ppt_x"/>
                                              </p:val>
                                            </p:tav>
                                          </p:tavLst>
                                        </p:anim>
                                        <p:anim calcmode="lin" valueType="num">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cBhvr additive="base">
                                            <p:cTn id="51" dur="1500" fill="hold"/>
                                            <p:tgtEl>
                                              <p:spTgt spid="143"/>
                                            </p:tgtEl>
                                            <p:attrNameLst>
                                              <p:attrName>ppt_x</p:attrName>
                                            </p:attrNameLst>
                                          </p:cBhvr>
                                          <p:tavLst>
                                            <p:tav tm="0">
                                              <p:val>
                                                <p:strVal val="#ppt_x"/>
                                              </p:val>
                                            </p:tav>
                                            <p:tav tm="100000">
                                              <p:val>
                                                <p:strVal val="#ppt_x"/>
                                              </p:val>
                                            </p:tav>
                                          </p:tavLst>
                                        </p:anim>
                                        <p:anim calcmode="lin" valueType="num">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1500" fill="hold"/>
                                            <p:tgtEl>
                                              <p:spTgt spid="142"/>
                                            </p:tgtEl>
                                            <p:attrNameLst>
                                              <p:attrName>ppt_x</p:attrName>
                                            </p:attrNameLst>
                                          </p:cBhvr>
                                          <p:tavLst>
                                            <p:tav tm="0">
                                              <p:val>
                                                <p:strVal val="#ppt_x"/>
                                              </p:val>
                                            </p:tav>
                                            <p:tav tm="100000">
                                              <p:val>
                                                <p:strVal val="#ppt_x"/>
                                              </p:val>
                                            </p:tav>
                                          </p:tavLst>
                                        </p:anim>
                                        <p:anim calcmode="lin" valueType="num">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cBhvr additive="base">
                                            <p:cTn id="59" dur="1500" fill="hold"/>
                                            <p:tgtEl>
                                              <p:spTgt spid="139"/>
                                            </p:tgtEl>
                                            <p:attrNameLst>
                                              <p:attrName>ppt_x</p:attrName>
                                            </p:attrNameLst>
                                          </p:cBhvr>
                                          <p:tavLst>
                                            <p:tav tm="0">
                                              <p:val>
                                                <p:strVal val="#ppt_x"/>
                                              </p:val>
                                            </p:tav>
                                            <p:tav tm="100000">
                                              <p:val>
                                                <p:strVal val="#ppt_x"/>
                                              </p:val>
                                            </p:tav>
                                          </p:tavLst>
                                        </p:anim>
                                        <p:anim calcmode="lin" valueType="num">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cBhvr additive="base">
                                            <p:cTn id="63" dur="1500" fill="hold"/>
                                            <p:tgtEl>
                                              <p:spTgt spid="138"/>
                                            </p:tgtEl>
                                            <p:attrNameLst>
                                              <p:attrName>ppt_x</p:attrName>
                                            </p:attrNameLst>
                                          </p:cBhvr>
                                          <p:tavLst>
                                            <p:tav tm="0">
                                              <p:val>
                                                <p:strVal val="#ppt_x"/>
                                              </p:val>
                                            </p:tav>
                                            <p:tav tm="100000">
                                              <p:val>
                                                <p:strVal val="#ppt_x"/>
                                              </p:val>
                                            </p:tav>
                                          </p:tavLst>
                                        </p:anim>
                                        <p:anim calcmode="lin" valueType="num">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7" name="Group 136">
            <a:extLst>
              <a:ext uri="{FF2B5EF4-FFF2-40B4-BE49-F238E27FC236}">
                <a16:creationId xmlns:a16="http://schemas.microsoft.com/office/drawing/2014/main" id="{3E4414D0-F7FB-4D51-9F95-F27EDB270F15}"/>
              </a:ext>
            </a:extLst>
          </p:cNvPr>
          <p:cNvGrpSpPr/>
          <p:nvPr/>
        </p:nvGrpSpPr>
        <p:grpSpPr>
          <a:xfrm>
            <a:off x="9526588" y="4042851"/>
            <a:ext cx="12652375" cy="7610475"/>
            <a:chOff x="5868988" y="4160838"/>
            <a:chExt cx="12652375" cy="7610475"/>
          </a:xfrm>
        </p:grpSpPr>
        <p:sp>
          <p:nvSpPr>
            <p:cNvPr id="6" name="Freeform 5">
              <a:extLst>
                <a:ext uri="{FF2B5EF4-FFF2-40B4-BE49-F238E27FC236}">
                  <a16:creationId xmlns:a16="http://schemas.microsoft.com/office/drawing/2014/main" id="{BC535A71-3851-44DC-9D49-AB9E011E8ABB}"/>
                </a:ext>
              </a:extLst>
            </p:cNvPr>
            <p:cNvSpPr>
              <a:spLocks/>
            </p:cNvSpPr>
            <p:nvPr/>
          </p:nvSpPr>
          <p:spPr bwMode="auto">
            <a:xfrm>
              <a:off x="6045200" y="4662488"/>
              <a:ext cx="12301538" cy="710882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CECEFC92-2A50-48BA-9CF9-D0E2E38CCB63}"/>
                </a:ext>
              </a:extLst>
            </p:cNvPr>
            <p:cNvSpPr>
              <a:spLocks/>
            </p:cNvSpPr>
            <p:nvPr/>
          </p:nvSpPr>
          <p:spPr bwMode="auto">
            <a:xfrm>
              <a:off x="5868988" y="4160838"/>
              <a:ext cx="12652375" cy="7308850"/>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29F837AE-8F2F-4E77-9B37-82F91D69BA01}"/>
                </a:ext>
              </a:extLst>
            </p:cNvPr>
            <p:cNvSpPr>
              <a:spLocks/>
            </p:cNvSpPr>
            <p:nvPr/>
          </p:nvSpPr>
          <p:spPr bwMode="auto">
            <a:xfrm>
              <a:off x="8005763" y="5392738"/>
              <a:ext cx="8380413" cy="4843463"/>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9" name="Group 148">
            <a:extLst>
              <a:ext uri="{FF2B5EF4-FFF2-40B4-BE49-F238E27FC236}">
                <a16:creationId xmlns:a16="http://schemas.microsoft.com/office/drawing/2014/main" id="{4F1D0D36-9B0D-4231-B813-6F5E80642577}"/>
              </a:ext>
            </a:extLst>
          </p:cNvPr>
          <p:cNvGrpSpPr/>
          <p:nvPr/>
        </p:nvGrpSpPr>
        <p:grpSpPr>
          <a:xfrm>
            <a:off x="12488863" y="4365114"/>
            <a:ext cx="6751638" cy="5302250"/>
            <a:chOff x="8831263" y="4483101"/>
            <a:chExt cx="6751638" cy="5302250"/>
          </a:xfrm>
        </p:grpSpPr>
        <p:sp>
          <p:nvSpPr>
            <p:cNvPr id="9" name="Rectangle 8">
              <a:extLst>
                <a:ext uri="{FF2B5EF4-FFF2-40B4-BE49-F238E27FC236}">
                  <a16:creationId xmlns:a16="http://schemas.microsoft.com/office/drawing/2014/main" id="{9242F9AD-E387-4222-92FA-32825B8547F3}"/>
                </a:ext>
              </a:extLst>
            </p:cNvPr>
            <p:cNvSpPr>
              <a:spLocks noChangeArrowheads="1"/>
            </p:cNvSpPr>
            <p:nvPr/>
          </p:nvSpPr>
          <p:spPr bwMode="auto">
            <a:xfrm>
              <a:off x="9123363" y="78105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2AAB330F-0EC5-48FF-B0F5-B76C30815C46}"/>
                </a:ext>
              </a:extLst>
            </p:cNvPr>
            <p:cNvSpPr>
              <a:spLocks/>
            </p:cNvSpPr>
            <p:nvPr/>
          </p:nvSpPr>
          <p:spPr bwMode="auto">
            <a:xfrm>
              <a:off x="9123363" y="78105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8091FD2-AA53-4CBF-8192-3558A95D0B3F}"/>
                </a:ext>
              </a:extLst>
            </p:cNvPr>
            <p:cNvSpPr>
              <a:spLocks/>
            </p:cNvSpPr>
            <p:nvPr/>
          </p:nvSpPr>
          <p:spPr bwMode="auto">
            <a:xfrm>
              <a:off x="8831263" y="5426076"/>
              <a:ext cx="6657975" cy="3844925"/>
            </a:xfrm>
            <a:custGeom>
              <a:avLst/>
              <a:gdLst>
                <a:gd name="T0" fmla="*/ 0 w 4194"/>
                <a:gd name="T1" fmla="*/ 1455 h 2422"/>
                <a:gd name="T2" fmla="*/ 2516 w 4194"/>
                <a:gd name="T3" fmla="*/ 0 h 2422"/>
                <a:gd name="T4" fmla="*/ 4194 w 4194"/>
                <a:gd name="T5" fmla="*/ 969 h 2422"/>
                <a:gd name="T6" fmla="*/ 1678 w 4194"/>
                <a:gd name="T7" fmla="*/ 2422 h 2422"/>
                <a:gd name="T8" fmla="*/ 0 w 4194"/>
                <a:gd name="T9" fmla="*/ 1455 h 2422"/>
              </a:gdLst>
              <a:ahLst/>
              <a:cxnLst>
                <a:cxn ang="0">
                  <a:pos x="T0" y="T1"/>
                </a:cxn>
                <a:cxn ang="0">
                  <a:pos x="T2" y="T3"/>
                </a:cxn>
                <a:cxn ang="0">
                  <a:pos x="T4" y="T5"/>
                </a:cxn>
                <a:cxn ang="0">
                  <a:pos x="T6" y="T7"/>
                </a:cxn>
                <a:cxn ang="0">
                  <a:pos x="T8" y="T9"/>
                </a:cxn>
              </a:cxnLst>
              <a:rect l="0" t="0" r="r" b="b"/>
              <a:pathLst>
                <a:path w="4194" h="2422">
                  <a:moveTo>
                    <a:pt x="0" y="1455"/>
                  </a:moveTo>
                  <a:lnTo>
                    <a:pt x="2516" y="0"/>
                  </a:lnTo>
                  <a:lnTo>
                    <a:pt x="4194" y="969"/>
                  </a:lnTo>
                  <a:lnTo>
                    <a:pt x="1678" y="2422"/>
                  </a:lnTo>
                  <a:lnTo>
                    <a:pt x="0" y="1455"/>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8D7EC53D-BCC7-4853-ACB6-16C77E365BD5}"/>
                </a:ext>
              </a:extLst>
            </p:cNvPr>
            <p:cNvSpPr>
              <a:spLocks/>
            </p:cNvSpPr>
            <p:nvPr/>
          </p:nvSpPr>
          <p:spPr bwMode="auto">
            <a:xfrm>
              <a:off x="11495088" y="6964363"/>
              <a:ext cx="4087813" cy="2820988"/>
            </a:xfrm>
            <a:custGeom>
              <a:avLst/>
              <a:gdLst>
                <a:gd name="T0" fmla="*/ 0 w 1481"/>
                <a:gd name="T1" fmla="*/ 835 h 1021"/>
                <a:gd name="T2" fmla="*/ 0 w 1481"/>
                <a:gd name="T3" fmla="*/ 1021 h 1021"/>
                <a:gd name="T4" fmla="*/ 1447 w 1481"/>
                <a:gd name="T5" fmla="*/ 186 h 1021"/>
                <a:gd name="T6" fmla="*/ 1447 w 1481"/>
                <a:gd name="T7" fmla="*/ 0 h 1021"/>
                <a:gd name="T8" fmla="*/ 0 w 1481"/>
                <a:gd name="T9" fmla="*/ 835 h 1021"/>
              </a:gdLst>
              <a:ahLst/>
              <a:cxnLst>
                <a:cxn ang="0">
                  <a:pos x="T0" y="T1"/>
                </a:cxn>
                <a:cxn ang="0">
                  <a:pos x="T2" y="T3"/>
                </a:cxn>
                <a:cxn ang="0">
                  <a:pos x="T4" y="T5"/>
                </a:cxn>
                <a:cxn ang="0">
                  <a:pos x="T6" y="T7"/>
                </a:cxn>
                <a:cxn ang="0">
                  <a:pos x="T8" y="T9"/>
                </a:cxn>
              </a:cxnLst>
              <a:rect l="0" t="0" r="r" b="b"/>
              <a:pathLst>
                <a:path w="1481" h="1021">
                  <a:moveTo>
                    <a:pt x="0" y="835"/>
                  </a:moveTo>
                  <a:cubicBezTo>
                    <a:pt x="34" y="897"/>
                    <a:pt x="34" y="959"/>
                    <a:pt x="0" y="1021"/>
                  </a:cubicBezTo>
                  <a:cubicBezTo>
                    <a:pt x="1447" y="186"/>
                    <a:pt x="1447" y="186"/>
                    <a:pt x="1447" y="186"/>
                  </a:cubicBezTo>
                  <a:cubicBezTo>
                    <a:pt x="1481" y="124"/>
                    <a:pt x="1481" y="62"/>
                    <a:pt x="1447" y="0"/>
                  </a:cubicBezTo>
                  <a:lnTo>
                    <a:pt x="0" y="835"/>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86DDD017-535A-4531-A496-050984E20659}"/>
                </a:ext>
              </a:extLst>
            </p:cNvPr>
            <p:cNvSpPr>
              <a:spLocks/>
            </p:cNvSpPr>
            <p:nvPr/>
          </p:nvSpPr>
          <p:spPr bwMode="auto">
            <a:xfrm>
              <a:off x="8831263" y="7732713"/>
              <a:ext cx="2757488" cy="2052638"/>
            </a:xfrm>
            <a:custGeom>
              <a:avLst/>
              <a:gdLst>
                <a:gd name="T0" fmla="*/ 965 w 999"/>
                <a:gd name="T1" fmla="*/ 743 h 743"/>
                <a:gd name="T2" fmla="*/ 0 w 999"/>
                <a:gd name="T3" fmla="*/ 186 h 743"/>
                <a:gd name="T4" fmla="*/ 0 w 999"/>
                <a:gd name="T5" fmla="*/ 174 h 743"/>
                <a:gd name="T6" fmla="*/ 15 w 999"/>
                <a:gd name="T7" fmla="*/ 183 h 743"/>
                <a:gd name="T8" fmla="*/ 957 w 999"/>
                <a:gd name="T9" fmla="*/ 729 h 743"/>
                <a:gd name="T10" fmla="*/ 955 w 999"/>
                <a:gd name="T11" fmla="*/ 565 h 743"/>
                <a:gd name="T12" fmla="*/ 15 w 999"/>
                <a:gd name="T13" fmla="*/ 21 h 743"/>
                <a:gd name="T14" fmla="*/ 15 w 999"/>
                <a:gd name="T15" fmla="*/ 21 h 743"/>
                <a:gd name="T16" fmla="*/ 0 w 999"/>
                <a:gd name="T17" fmla="*/ 13 h 743"/>
                <a:gd name="T18" fmla="*/ 0 w 999"/>
                <a:gd name="T19" fmla="*/ 0 h 743"/>
                <a:gd name="T20" fmla="*/ 965 w 999"/>
                <a:gd name="T21" fmla="*/ 557 h 743"/>
                <a:gd name="T22" fmla="*/ 965 w 999"/>
                <a:gd name="T23" fmla="*/ 74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9" h="743">
                  <a:moveTo>
                    <a:pt x="965" y="743"/>
                  </a:moveTo>
                  <a:cubicBezTo>
                    <a:pt x="0" y="186"/>
                    <a:pt x="0" y="186"/>
                    <a:pt x="0" y="186"/>
                  </a:cubicBezTo>
                  <a:cubicBezTo>
                    <a:pt x="0" y="174"/>
                    <a:pt x="0" y="174"/>
                    <a:pt x="0" y="174"/>
                  </a:cubicBezTo>
                  <a:cubicBezTo>
                    <a:pt x="15" y="183"/>
                    <a:pt x="15" y="183"/>
                    <a:pt x="15" y="183"/>
                  </a:cubicBezTo>
                  <a:cubicBezTo>
                    <a:pt x="957" y="729"/>
                    <a:pt x="957" y="729"/>
                    <a:pt x="957" y="729"/>
                  </a:cubicBezTo>
                  <a:cubicBezTo>
                    <a:pt x="981" y="685"/>
                    <a:pt x="984" y="626"/>
                    <a:pt x="955" y="565"/>
                  </a:cubicBezTo>
                  <a:cubicBezTo>
                    <a:pt x="15" y="21"/>
                    <a:pt x="15" y="21"/>
                    <a:pt x="15" y="21"/>
                  </a:cubicBezTo>
                  <a:cubicBezTo>
                    <a:pt x="15" y="21"/>
                    <a:pt x="15" y="21"/>
                    <a:pt x="15" y="21"/>
                  </a:cubicBezTo>
                  <a:cubicBezTo>
                    <a:pt x="0" y="13"/>
                    <a:pt x="0" y="13"/>
                    <a:pt x="0" y="13"/>
                  </a:cubicBezTo>
                  <a:cubicBezTo>
                    <a:pt x="0" y="0"/>
                    <a:pt x="0" y="0"/>
                    <a:pt x="0" y="0"/>
                  </a:cubicBezTo>
                  <a:cubicBezTo>
                    <a:pt x="965" y="557"/>
                    <a:pt x="965" y="557"/>
                    <a:pt x="965" y="557"/>
                  </a:cubicBezTo>
                  <a:cubicBezTo>
                    <a:pt x="999" y="619"/>
                    <a:pt x="999" y="681"/>
                    <a:pt x="965" y="743"/>
                  </a:cubicBezTo>
                  <a:close/>
                </a:path>
              </a:pathLst>
            </a:custGeom>
            <a:solidFill>
              <a:srgbClr val="D3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5751C071-0D2E-466C-8F83-A3397D7043A5}"/>
                </a:ext>
              </a:extLst>
            </p:cNvPr>
            <p:cNvSpPr>
              <a:spLocks/>
            </p:cNvSpPr>
            <p:nvPr/>
          </p:nvSpPr>
          <p:spPr bwMode="auto">
            <a:xfrm>
              <a:off x="8872538" y="7789863"/>
              <a:ext cx="2652713" cy="1955800"/>
            </a:xfrm>
            <a:custGeom>
              <a:avLst/>
              <a:gdLst>
                <a:gd name="T0" fmla="*/ 961 w 961"/>
                <a:gd name="T1" fmla="*/ 642 h 708"/>
                <a:gd name="T2" fmla="*/ 956 w 961"/>
                <a:gd name="T3" fmla="*/ 673 h 708"/>
                <a:gd name="T4" fmla="*/ 952 w 961"/>
                <a:gd name="T5" fmla="*/ 685 h 708"/>
                <a:gd name="T6" fmla="*/ 942 w 961"/>
                <a:gd name="T7" fmla="*/ 708 h 708"/>
                <a:gd name="T8" fmla="*/ 0 w 961"/>
                <a:gd name="T9" fmla="*/ 162 h 708"/>
                <a:gd name="T10" fmla="*/ 0 w 961"/>
                <a:gd name="T11" fmla="*/ 0 h 708"/>
                <a:gd name="T12" fmla="*/ 940 w 961"/>
                <a:gd name="T13" fmla="*/ 544 h 708"/>
                <a:gd name="T14" fmla="*/ 952 w 961"/>
                <a:gd name="T15" fmla="*/ 575 h 708"/>
                <a:gd name="T16" fmla="*/ 957 w 961"/>
                <a:gd name="T17" fmla="*/ 592 h 708"/>
                <a:gd name="T18" fmla="*/ 961 w 961"/>
                <a:gd name="T19" fmla="*/ 628 h 708"/>
                <a:gd name="T20" fmla="*/ 961 w 961"/>
                <a:gd name="T21" fmla="*/ 64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708">
                  <a:moveTo>
                    <a:pt x="961" y="642"/>
                  </a:moveTo>
                  <a:cubicBezTo>
                    <a:pt x="960" y="653"/>
                    <a:pt x="959" y="663"/>
                    <a:pt x="956" y="673"/>
                  </a:cubicBezTo>
                  <a:cubicBezTo>
                    <a:pt x="955" y="677"/>
                    <a:pt x="954" y="681"/>
                    <a:pt x="952" y="685"/>
                  </a:cubicBezTo>
                  <a:cubicBezTo>
                    <a:pt x="950" y="693"/>
                    <a:pt x="946" y="701"/>
                    <a:pt x="942" y="708"/>
                  </a:cubicBezTo>
                  <a:cubicBezTo>
                    <a:pt x="0" y="162"/>
                    <a:pt x="0" y="162"/>
                    <a:pt x="0" y="162"/>
                  </a:cubicBezTo>
                  <a:cubicBezTo>
                    <a:pt x="0" y="0"/>
                    <a:pt x="0" y="0"/>
                    <a:pt x="0" y="0"/>
                  </a:cubicBezTo>
                  <a:cubicBezTo>
                    <a:pt x="940" y="544"/>
                    <a:pt x="940" y="544"/>
                    <a:pt x="940" y="544"/>
                  </a:cubicBezTo>
                  <a:cubicBezTo>
                    <a:pt x="945" y="554"/>
                    <a:pt x="949" y="565"/>
                    <a:pt x="952" y="575"/>
                  </a:cubicBezTo>
                  <a:cubicBezTo>
                    <a:pt x="954" y="581"/>
                    <a:pt x="956" y="586"/>
                    <a:pt x="957" y="592"/>
                  </a:cubicBezTo>
                  <a:cubicBezTo>
                    <a:pt x="959" y="604"/>
                    <a:pt x="961" y="616"/>
                    <a:pt x="961" y="628"/>
                  </a:cubicBezTo>
                  <a:cubicBezTo>
                    <a:pt x="961" y="633"/>
                    <a:pt x="961" y="637"/>
                    <a:pt x="961" y="642"/>
                  </a:cubicBez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07B2266E-40BA-4A92-BEEE-C28B1B846EBA}"/>
                </a:ext>
              </a:extLst>
            </p:cNvPr>
            <p:cNvSpPr>
              <a:spLocks/>
            </p:cNvSpPr>
            <p:nvPr/>
          </p:nvSpPr>
          <p:spPr bwMode="auto">
            <a:xfrm>
              <a:off x="8872538" y="7859713"/>
              <a:ext cx="2641600" cy="1566863"/>
            </a:xfrm>
            <a:custGeom>
              <a:avLst/>
              <a:gdLst>
                <a:gd name="T0" fmla="*/ 957 w 957"/>
                <a:gd name="T1" fmla="*/ 567 h 567"/>
                <a:gd name="T2" fmla="*/ 0 w 957"/>
                <a:gd name="T3" fmla="*/ 15 h 567"/>
                <a:gd name="T4" fmla="*/ 0 w 957"/>
                <a:gd name="T5" fmla="*/ 0 h 567"/>
                <a:gd name="T6" fmla="*/ 952 w 957"/>
                <a:gd name="T7" fmla="*/ 550 h 567"/>
                <a:gd name="T8" fmla="*/ 957 w 957"/>
                <a:gd name="T9" fmla="*/ 567 h 567"/>
              </a:gdLst>
              <a:ahLst/>
              <a:cxnLst>
                <a:cxn ang="0">
                  <a:pos x="T0" y="T1"/>
                </a:cxn>
                <a:cxn ang="0">
                  <a:pos x="T2" y="T3"/>
                </a:cxn>
                <a:cxn ang="0">
                  <a:pos x="T4" y="T5"/>
                </a:cxn>
                <a:cxn ang="0">
                  <a:pos x="T6" y="T7"/>
                </a:cxn>
                <a:cxn ang="0">
                  <a:pos x="T8" y="T9"/>
                </a:cxn>
              </a:cxnLst>
              <a:rect l="0" t="0" r="r" b="b"/>
              <a:pathLst>
                <a:path w="957" h="567">
                  <a:moveTo>
                    <a:pt x="957" y="567"/>
                  </a:moveTo>
                  <a:cubicBezTo>
                    <a:pt x="0" y="15"/>
                    <a:pt x="0" y="15"/>
                    <a:pt x="0" y="15"/>
                  </a:cubicBezTo>
                  <a:cubicBezTo>
                    <a:pt x="0" y="0"/>
                    <a:pt x="0" y="0"/>
                    <a:pt x="0" y="0"/>
                  </a:cubicBezTo>
                  <a:cubicBezTo>
                    <a:pt x="952" y="550"/>
                    <a:pt x="952" y="550"/>
                    <a:pt x="952" y="550"/>
                  </a:cubicBezTo>
                  <a:cubicBezTo>
                    <a:pt x="954" y="556"/>
                    <a:pt x="956" y="561"/>
                    <a:pt x="957" y="567"/>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2ABA8B66-AFC8-4B58-B4D9-11F6F9923CC2}"/>
                </a:ext>
              </a:extLst>
            </p:cNvPr>
            <p:cNvSpPr>
              <a:spLocks/>
            </p:cNvSpPr>
            <p:nvPr/>
          </p:nvSpPr>
          <p:spPr bwMode="auto">
            <a:xfrm>
              <a:off x="8872538" y="7991476"/>
              <a:ext cx="2652713" cy="1573213"/>
            </a:xfrm>
            <a:custGeom>
              <a:avLst/>
              <a:gdLst>
                <a:gd name="T0" fmla="*/ 961 w 961"/>
                <a:gd name="T1" fmla="*/ 569 h 569"/>
                <a:gd name="T2" fmla="*/ 0 w 961"/>
                <a:gd name="T3" fmla="*/ 15 h 569"/>
                <a:gd name="T4" fmla="*/ 0 w 961"/>
                <a:gd name="T5" fmla="*/ 0 h 569"/>
                <a:gd name="T6" fmla="*/ 961 w 961"/>
                <a:gd name="T7" fmla="*/ 555 h 569"/>
                <a:gd name="T8" fmla="*/ 961 w 961"/>
                <a:gd name="T9" fmla="*/ 569 h 569"/>
              </a:gdLst>
              <a:ahLst/>
              <a:cxnLst>
                <a:cxn ang="0">
                  <a:pos x="T0" y="T1"/>
                </a:cxn>
                <a:cxn ang="0">
                  <a:pos x="T2" y="T3"/>
                </a:cxn>
                <a:cxn ang="0">
                  <a:pos x="T4" y="T5"/>
                </a:cxn>
                <a:cxn ang="0">
                  <a:pos x="T6" y="T7"/>
                </a:cxn>
                <a:cxn ang="0">
                  <a:pos x="T8" y="T9"/>
                </a:cxn>
              </a:cxnLst>
              <a:rect l="0" t="0" r="r" b="b"/>
              <a:pathLst>
                <a:path w="961" h="569">
                  <a:moveTo>
                    <a:pt x="961" y="569"/>
                  </a:moveTo>
                  <a:cubicBezTo>
                    <a:pt x="0" y="15"/>
                    <a:pt x="0" y="15"/>
                    <a:pt x="0" y="15"/>
                  </a:cubicBezTo>
                  <a:cubicBezTo>
                    <a:pt x="0" y="0"/>
                    <a:pt x="0" y="0"/>
                    <a:pt x="0" y="0"/>
                  </a:cubicBezTo>
                  <a:cubicBezTo>
                    <a:pt x="961" y="555"/>
                    <a:pt x="961" y="555"/>
                    <a:pt x="961" y="555"/>
                  </a:cubicBezTo>
                  <a:cubicBezTo>
                    <a:pt x="961" y="560"/>
                    <a:pt x="961" y="564"/>
                    <a:pt x="961" y="569"/>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C28327CA-71B1-4897-873E-9D09B9AA2DAF}"/>
                </a:ext>
              </a:extLst>
            </p:cNvPr>
            <p:cNvSpPr>
              <a:spLocks/>
            </p:cNvSpPr>
            <p:nvPr/>
          </p:nvSpPr>
          <p:spPr bwMode="auto">
            <a:xfrm>
              <a:off x="8872538" y="8124826"/>
              <a:ext cx="2638425" cy="1557338"/>
            </a:xfrm>
            <a:custGeom>
              <a:avLst/>
              <a:gdLst>
                <a:gd name="T0" fmla="*/ 956 w 956"/>
                <a:gd name="T1" fmla="*/ 552 h 564"/>
                <a:gd name="T2" fmla="*/ 952 w 956"/>
                <a:gd name="T3" fmla="*/ 564 h 564"/>
                <a:gd name="T4" fmla="*/ 0 w 956"/>
                <a:gd name="T5" fmla="*/ 15 h 564"/>
                <a:gd name="T6" fmla="*/ 0 w 956"/>
                <a:gd name="T7" fmla="*/ 0 h 564"/>
                <a:gd name="T8" fmla="*/ 956 w 956"/>
                <a:gd name="T9" fmla="*/ 552 h 564"/>
              </a:gdLst>
              <a:ahLst/>
              <a:cxnLst>
                <a:cxn ang="0">
                  <a:pos x="T0" y="T1"/>
                </a:cxn>
                <a:cxn ang="0">
                  <a:pos x="T2" y="T3"/>
                </a:cxn>
                <a:cxn ang="0">
                  <a:pos x="T4" y="T5"/>
                </a:cxn>
                <a:cxn ang="0">
                  <a:pos x="T6" y="T7"/>
                </a:cxn>
                <a:cxn ang="0">
                  <a:pos x="T8" y="T9"/>
                </a:cxn>
              </a:cxnLst>
              <a:rect l="0" t="0" r="r" b="b"/>
              <a:pathLst>
                <a:path w="956" h="564">
                  <a:moveTo>
                    <a:pt x="956" y="552"/>
                  </a:moveTo>
                  <a:cubicBezTo>
                    <a:pt x="955" y="556"/>
                    <a:pt x="954" y="560"/>
                    <a:pt x="952" y="564"/>
                  </a:cubicBezTo>
                  <a:cubicBezTo>
                    <a:pt x="0" y="15"/>
                    <a:pt x="0" y="15"/>
                    <a:pt x="0" y="15"/>
                  </a:cubicBezTo>
                  <a:cubicBezTo>
                    <a:pt x="0" y="0"/>
                    <a:pt x="0" y="0"/>
                    <a:pt x="0" y="0"/>
                  </a:cubicBezTo>
                  <a:lnTo>
                    <a:pt x="956" y="552"/>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2761E66B-99C8-4EFD-B81B-AB37E38DACB2}"/>
                </a:ext>
              </a:extLst>
            </p:cNvPr>
            <p:cNvSpPr>
              <a:spLocks/>
            </p:cNvSpPr>
            <p:nvPr/>
          </p:nvSpPr>
          <p:spPr bwMode="auto">
            <a:xfrm>
              <a:off x="8831263" y="8188326"/>
              <a:ext cx="2652713" cy="1557338"/>
            </a:xfrm>
            <a:custGeom>
              <a:avLst/>
              <a:gdLst>
                <a:gd name="T0" fmla="*/ 0 w 1671"/>
                <a:gd name="T1" fmla="*/ 16 h 981"/>
                <a:gd name="T2" fmla="*/ 26 w 1671"/>
                <a:gd name="T3" fmla="*/ 0 h 981"/>
                <a:gd name="T4" fmla="*/ 26 w 1671"/>
                <a:gd name="T5" fmla="*/ 19 h 981"/>
                <a:gd name="T6" fmla="*/ 1671 w 1671"/>
                <a:gd name="T7" fmla="*/ 969 h 981"/>
                <a:gd name="T8" fmla="*/ 1664 w 1671"/>
                <a:gd name="T9" fmla="*/ 981 h 981"/>
                <a:gd name="T10" fmla="*/ 0 w 1671"/>
                <a:gd name="T11" fmla="*/ 16 h 981"/>
              </a:gdLst>
              <a:ahLst/>
              <a:cxnLst>
                <a:cxn ang="0">
                  <a:pos x="T0" y="T1"/>
                </a:cxn>
                <a:cxn ang="0">
                  <a:pos x="T2" y="T3"/>
                </a:cxn>
                <a:cxn ang="0">
                  <a:pos x="T4" y="T5"/>
                </a:cxn>
                <a:cxn ang="0">
                  <a:pos x="T6" y="T7"/>
                </a:cxn>
                <a:cxn ang="0">
                  <a:pos x="T8" y="T9"/>
                </a:cxn>
                <a:cxn ang="0">
                  <a:pos x="T10" y="T11"/>
                </a:cxn>
              </a:cxnLst>
              <a:rect l="0" t="0" r="r" b="b"/>
              <a:pathLst>
                <a:path w="1671" h="981">
                  <a:moveTo>
                    <a:pt x="0" y="16"/>
                  </a:moveTo>
                  <a:lnTo>
                    <a:pt x="26" y="0"/>
                  </a:lnTo>
                  <a:lnTo>
                    <a:pt x="26" y="19"/>
                  </a:lnTo>
                  <a:lnTo>
                    <a:pt x="1671" y="969"/>
                  </a:lnTo>
                  <a:lnTo>
                    <a:pt x="1664" y="981"/>
                  </a:lnTo>
                  <a:lnTo>
                    <a:pt x="0" y="16"/>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F72F51CC-2E4A-4A74-9563-68C6802211A9}"/>
                </a:ext>
              </a:extLst>
            </p:cNvPr>
            <p:cNvSpPr>
              <a:spLocks/>
            </p:cNvSpPr>
            <p:nvPr/>
          </p:nvSpPr>
          <p:spPr bwMode="auto">
            <a:xfrm>
              <a:off x="11214100" y="6800851"/>
              <a:ext cx="4035425" cy="2332038"/>
            </a:xfrm>
            <a:custGeom>
              <a:avLst/>
              <a:gdLst>
                <a:gd name="T0" fmla="*/ 26 w 2542"/>
                <a:gd name="T1" fmla="*/ 1469 h 1469"/>
                <a:gd name="T2" fmla="*/ 2542 w 2542"/>
                <a:gd name="T3" fmla="*/ 16 h 1469"/>
                <a:gd name="T4" fmla="*/ 2516 w 2542"/>
                <a:gd name="T5" fmla="*/ 0 h 1469"/>
                <a:gd name="T6" fmla="*/ 0 w 2542"/>
                <a:gd name="T7" fmla="*/ 1455 h 1469"/>
                <a:gd name="T8" fmla="*/ 26 w 2542"/>
                <a:gd name="T9" fmla="*/ 1469 h 1469"/>
              </a:gdLst>
              <a:ahLst/>
              <a:cxnLst>
                <a:cxn ang="0">
                  <a:pos x="T0" y="T1"/>
                </a:cxn>
                <a:cxn ang="0">
                  <a:pos x="T2" y="T3"/>
                </a:cxn>
                <a:cxn ang="0">
                  <a:pos x="T4" y="T5"/>
                </a:cxn>
                <a:cxn ang="0">
                  <a:pos x="T6" y="T7"/>
                </a:cxn>
                <a:cxn ang="0">
                  <a:pos x="T8" y="T9"/>
                </a:cxn>
              </a:cxnLst>
              <a:rect l="0" t="0" r="r" b="b"/>
              <a:pathLst>
                <a:path w="2542" h="1469">
                  <a:moveTo>
                    <a:pt x="26" y="1469"/>
                  </a:moveTo>
                  <a:lnTo>
                    <a:pt x="2542" y="16"/>
                  </a:lnTo>
                  <a:lnTo>
                    <a:pt x="2516" y="0"/>
                  </a:lnTo>
                  <a:lnTo>
                    <a:pt x="0" y="1455"/>
                  </a:lnTo>
                  <a:lnTo>
                    <a:pt x="26" y="1469"/>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Rectangle 19">
              <a:extLst>
                <a:ext uri="{FF2B5EF4-FFF2-40B4-BE49-F238E27FC236}">
                  <a16:creationId xmlns:a16="http://schemas.microsoft.com/office/drawing/2014/main" id="{7DC52F17-2B9A-44DD-8ED0-A5463809F5B3}"/>
                </a:ext>
              </a:extLst>
            </p:cNvPr>
            <p:cNvSpPr>
              <a:spLocks noChangeArrowheads="1"/>
            </p:cNvSpPr>
            <p:nvPr/>
          </p:nvSpPr>
          <p:spPr bwMode="auto">
            <a:xfrm>
              <a:off x="9123363" y="44831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7708B616-359D-4575-A9A1-A5B69BD556EF}"/>
                </a:ext>
              </a:extLst>
            </p:cNvPr>
            <p:cNvSpPr>
              <a:spLocks/>
            </p:cNvSpPr>
            <p:nvPr/>
          </p:nvSpPr>
          <p:spPr bwMode="auto">
            <a:xfrm>
              <a:off x="9123363" y="44831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3" name="Group 142">
            <a:extLst>
              <a:ext uri="{FF2B5EF4-FFF2-40B4-BE49-F238E27FC236}">
                <a16:creationId xmlns:a16="http://schemas.microsoft.com/office/drawing/2014/main" id="{94E808B9-D0E9-44DF-A650-389E05978BD7}"/>
              </a:ext>
            </a:extLst>
          </p:cNvPr>
          <p:cNvGrpSpPr/>
          <p:nvPr/>
        </p:nvGrpSpPr>
        <p:grpSpPr>
          <a:xfrm>
            <a:off x="19191288" y="8332276"/>
            <a:ext cx="960437" cy="668338"/>
            <a:chOff x="15533688" y="8450263"/>
            <a:chExt cx="960437" cy="668338"/>
          </a:xfrm>
        </p:grpSpPr>
        <p:sp>
          <p:nvSpPr>
            <p:cNvPr id="98" name="Freeform 97">
              <a:extLst>
                <a:ext uri="{FF2B5EF4-FFF2-40B4-BE49-F238E27FC236}">
                  <a16:creationId xmlns:a16="http://schemas.microsoft.com/office/drawing/2014/main" id="{1507C602-95E9-46EE-B3CF-32D65C108C45}"/>
                </a:ext>
              </a:extLst>
            </p:cNvPr>
            <p:cNvSpPr>
              <a:spLocks/>
            </p:cNvSpPr>
            <p:nvPr/>
          </p:nvSpPr>
          <p:spPr bwMode="auto">
            <a:xfrm>
              <a:off x="15533688" y="8450263"/>
              <a:ext cx="481013" cy="668338"/>
            </a:xfrm>
            <a:custGeom>
              <a:avLst/>
              <a:gdLst>
                <a:gd name="T0" fmla="*/ 303 w 303"/>
                <a:gd name="T1" fmla="*/ 0 h 421"/>
                <a:gd name="T2" fmla="*/ 0 w 303"/>
                <a:gd name="T3" fmla="*/ 246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6"/>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3350366C-78E0-4D31-8687-F85F775B345C}"/>
                </a:ext>
              </a:extLst>
            </p:cNvPr>
            <p:cNvSpPr>
              <a:spLocks/>
            </p:cNvSpPr>
            <p:nvPr/>
          </p:nvSpPr>
          <p:spPr bwMode="auto">
            <a:xfrm>
              <a:off x="16014700" y="8450263"/>
              <a:ext cx="479425" cy="668338"/>
            </a:xfrm>
            <a:custGeom>
              <a:avLst/>
              <a:gdLst>
                <a:gd name="T0" fmla="*/ 302 w 302"/>
                <a:gd name="T1" fmla="*/ 246 h 421"/>
                <a:gd name="T2" fmla="*/ 0 w 302"/>
                <a:gd name="T3" fmla="*/ 0 h 421"/>
                <a:gd name="T4" fmla="*/ 0 w 302"/>
                <a:gd name="T5" fmla="*/ 421 h 421"/>
                <a:gd name="T6" fmla="*/ 302 w 302"/>
                <a:gd name="T7" fmla="*/ 246 h 421"/>
              </a:gdLst>
              <a:ahLst/>
              <a:cxnLst>
                <a:cxn ang="0">
                  <a:pos x="T0" y="T1"/>
                </a:cxn>
                <a:cxn ang="0">
                  <a:pos x="T2" y="T3"/>
                </a:cxn>
                <a:cxn ang="0">
                  <a:pos x="T4" y="T5"/>
                </a:cxn>
                <a:cxn ang="0">
                  <a:pos x="T6" y="T7"/>
                </a:cxn>
              </a:cxnLst>
              <a:rect l="0" t="0" r="r" b="b"/>
              <a:pathLst>
                <a:path w="302" h="421">
                  <a:moveTo>
                    <a:pt x="302" y="246"/>
                  </a:moveTo>
                  <a:lnTo>
                    <a:pt x="0" y="0"/>
                  </a:lnTo>
                  <a:lnTo>
                    <a:pt x="0" y="421"/>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8" name="Group 137">
            <a:extLst>
              <a:ext uri="{FF2B5EF4-FFF2-40B4-BE49-F238E27FC236}">
                <a16:creationId xmlns:a16="http://schemas.microsoft.com/office/drawing/2014/main" id="{B53D54A6-D262-4A27-AF6B-67C49EA6D02C}"/>
              </a:ext>
            </a:extLst>
          </p:cNvPr>
          <p:cNvGrpSpPr/>
          <p:nvPr/>
        </p:nvGrpSpPr>
        <p:grpSpPr>
          <a:xfrm>
            <a:off x="13874750" y="5235064"/>
            <a:ext cx="501650" cy="368300"/>
            <a:chOff x="10217150" y="5353051"/>
            <a:chExt cx="501650" cy="368300"/>
          </a:xfrm>
        </p:grpSpPr>
        <p:sp>
          <p:nvSpPr>
            <p:cNvPr id="100" name="Freeform 99">
              <a:extLst>
                <a:ext uri="{FF2B5EF4-FFF2-40B4-BE49-F238E27FC236}">
                  <a16:creationId xmlns:a16="http://schemas.microsoft.com/office/drawing/2014/main" id="{1771A5F1-419B-4366-86BF-9E0B07B0C7ED}"/>
                </a:ext>
              </a:extLst>
            </p:cNvPr>
            <p:cNvSpPr>
              <a:spLocks noEditPoints="1"/>
            </p:cNvSpPr>
            <p:nvPr/>
          </p:nvSpPr>
          <p:spPr bwMode="auto">
            <a:xfrm>
              <a:off x="10217150" y="5414963"/>
              <a:ext cx="501650" cy="306388"/>
            </a:xfrm>
            <a:custGeom>
              <a:avLst/>
              <a:gdLst>
                <a:gd name="T0" fmla="*/ 2 w 182"/>
                <a:gd name="T1" fmla="*/ 44 h 111"/>
                <a:gd name="T2" fmla="*/ 27 w 182"/>
                <a:gd name="T3" fmla="*/ 18 h 111"/>
                <a:gd name="T4" fmla="*/ 44 w 182"/>
                <a:gd name="T5" fmla="*/ 10 h 111"/>
                <a:gd name="T6" fmla="*/ 137 w 182"/>
                <a:gd name="T7" fmla="*/ 10 h 111"/>
                <a:gd name="T8" fmla="*/ 155 w 182"/>
                <a:gd name="T9" fmla="*/ 18 h 111"/>
                <a:gd name="T10" fmla="*/ 180 w 182"/>
                <a:gd name="T11" fmla="*/ 44 h 111"/>
                <a:gd name="T12" fmla="*/ 182 w 182"/>
                <a:gd name="T13" fmla="*/ 55 h 111"/>
                <a:gd name="T14" fmla="*/ 155 w 182"/>
                <a:gd name="T15" fmla="*/ 93 h 111"/>
                <a:gd name="T16" fmla="*/ 140 w 182"/>
                <a:gd name="T17" fmla="*/ 100 h 111"/>
                <a:gd name="T18" fmla="*/ 42 w 182"/>
                <a:gd name="T19" fmla="*/ 100 h 111"/>
                <a:gd name="T20" fmla="*/ 27 w 182"/>
                <a:gd name="T21" fmla="*/ 93 h 111"/>
                <a:gd name="T22" fmla="*/ 0 w 182"/>
                <a:gd name="T23" fmla="*/ 55 h 111"/>
                <a:gd name="T24" fmla="*/ 2 w 182"/>
                <a:gd name="T25" fmla="*/ 44 h 111"/>
                <a:gd name="T26" fmla="*/ 134 w 182"/>
                <a:gd name="T27" fmla="*/ 30 h 111"/>
                <a:gd name="T28" fmla="*/ 47 w 182"/>
                <a:gd name="T29" fmla="*/ 30 h 111"/>
                <a:gd name="T30" fmla="*/ 33 w 182"/>
                <a:gd name="T31" fmla="*/ 44 h 111"/>
                <a:gd name="T32" fmla="*/ 44 w 182"/>
                <a:gd name="T33" fmla="*/ 79 h 111"/>
                <a:gd name="T34" fmla="*/ 47 w 182"/>
                <a:gd name="T35" fmla="*/ 81 h 111"/>
                <a:gd name="T36" fmla="*/ 134 w 182"/>
                <a:gd name="T37" fmla="*/ 81 h 111"/>
                <a:gd name="T38" fmla="*/ 137 w 182"/>
                <a:gd name="T39" fmla="*/ 79 h 111"/>
                <a:gd name="T40" fmla="*/ 149 w 182"/>
                <a:gd name="T41" fmla="*/ 44 h 111"/>
                <a:gd name="T42" fmla="*/ 134 w 182"/>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 y="44"/>
                  </a:moveTo>
                  <a:cubicBezTo>
                    <a:pt x="5" y="35"/>
                    <a:pt x="14" y="26"/>
                    <a:pt x="27" y="18"/>
                  </a:cubicBezTo>
                  <a:cubicBezTo>
                    <a:pt x="32" y="15"/>
                    <a:pt x="38" y="12"/>
                    <a:pt x="44" y="10"/>
                  </a:cubicBezTo>
                  <a:cubicBezTo>
                    <a:pt x="73" y="0"/>
                    <a:pt x="109" y="0"/>
                    <a:pt x="137" y="10"/>
                  </a:cubicBezTo>
                  <a:cubicBezTo>
                    <a:pt x="144" y="12"/>
                    <a:pt x="150" y="15"/>
                    <a:pt x="155" y="18"/>
                  </a:cubicBezTo>
                  <a:cubicBezTo>
                    <a:pt x="168" y="26"/>
                    <a:pt x="176" y="35"/>
                    <a:pt x="180" y="44"/>
                  </a:cubicBezTo>
                  <a:cubicBezTo>
                    <a:pt x="181" y="48"/>
                    <a:pt x="182" y="52"/>
                    <a:pt x="182" y="55"/>
                  </a:cubicBezTo>
                  <a:cubicBezTo>
                    <a:pt x="182" y="69"/>
                    <a:pt x="173" y="82"/>
                    <a:pt x="155" y="93"/>
                  </a:cubicBezTo>
                  <a:cubicBezTo>
                    <a:pt x="151" y="95"/>
                    <a:pt x="145" y="98"/>
                    <a:pt x="140" y="100"/>
                  </a:cubicBezTo>
                  <a:cubicBezTo>
                    <a:pt x="110" y="111"/>
                    <a:pt x="72" y="111"/>
                    <a:pt x="42" y="100"/>
                  </a:cubicBezTo>
                  <a:cubicBezTo>
                    <a:pt x="37" y="98"/>
                    <a:pt x="31" y="95"/>
                    <a:pt x="27" y="93"/>
                  </a:cubicBezTo>
                  <a:cubicBezTo>
                    <a:pt x="9" y="82"/>
                    <a:pt x="0" y="69"/>
                    <a:pt x="0" y="55"/>
                  </a:cubicBezTo>
                  <a:cubicBezTo>
                    <a:pt x="0" y="52"/>
                    <a:pt x="1" y="48"/>
                    <a:pt x="2" y="44"/>
                  </a:cubicBezTo>
                  <a:close/>
                  <a:moveTo>
                    <a:pt x="134" y="30"/>
                  </a:moveTo>
                  <a:cubicBezTo>
                    <a:pt x="110" y="16"/>
                    <a:pt x="71" y="16"/>
                    <a:pt x="47" y="30"/>
                  </a:cubicBezTo>
                  <a:cubicBezTo>
                    <a:pt x="40" y="34"/>
                    <a:pt x="35" y="39"/>
                    <a:pt x="33" y="44"/>
                  </a:cubicBezTo>
                  <a:cubicBezTo>
                    <a:pt x="26" y="56"/>
                    <a:pt x="30" y="69"/>
                    <a:pt x="44" y="79"/>
                  </a:cubicBezTo>
                  <a:cubicBezTo>
                    <a:pt x="45" y="79"/>
                    <a:pt x="46" y="80"/>
                    <a:pt x="47" y="81"/>
                  </a:cubicBezTo>
                  <a:cubicBezTo>
                    <a:pt x="71" y="94"/>
                    <a:pt x="110" y="94"/>
                    <a:pt x="134" y="81"/>
                  </a:cubicBezTo>
                  <a:cubicBezTo>
                    <a:pt x="135" y="80"/>
                    <a:pt x="136" y="79"/>
                    <a:pt x="137" y="79"/>
                  </a:cubicBezTo>
                  <a:cubicBezTo>
                    <a:pt x="152" y="69"/>
                    <a:pt x="156" y="56"/>
                    <a:pt x="149" y="44"/>
                  </a:cubicBezTo>
                  <a:cubicBezTo>
                    <a:pt x="147"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8AD3DCA1-E879-4125-99AC-BB1C4CBBEA5A}"/>
                </a:ext>
              </a:extLst>
            </p:cNvPr>
            <p:cNvSpPr>
              <a:spLocks noEditPoints="1"/>
            </p:cNvSpPr>
            <p:nvPr/>
          </p:nvSpPr>
          <p:spPr bwMode="auto">
            <a:xfrm>
              <a:off x="10217150" y="5384801"/>
              <a:ext cx="501650" cy="306388"/>
            </a:xfrm>
            <a:custGeom>
              <a:avLst/>
              <a:gdLst>
                <a:gd name="T0" fmla="*/ 27 w 182"/>
                <a:gd name="T1" fmla="*/ 7 h 111"/>
                <a:gd name="T2" fmla="*/ 42 w 182"/>
                <a:gd name="T3" fmla="*/ 0 h 111"/>
                <a:gd name="T4" fmla="*/ 140 w 182"/>
                <a:gd name="T5" fmla="*/ 0 h 111"/>
                <a:gd name="T6" fmla="*/ 155 w 182"/>
                <a:gd name="T7" fmla="*/ 7 h 111"/>
                <a:gd name="T8" fmla="*/ 182 w 182"/>
                <a:gd name="T9" fmla="*/ 44 h 111"/>
                <a:gd name="T10" fmla="*/ 182 w 182"/>
                <a:gd name="T11" fmla="*/ 66 h 111"/>
                <a:gd name="T12" fmla="*/ 155 w 182"/>
                <a:gd name="T13" fmla="*/ 104 h 111"/>
                <a:gd name="T14" fmla="*/ 140 w 182"/>
                <a:gd name="T15" fmla="*/ 111 h 111"/>
                <a:gd name="T16" fmla="*/ 42 w 182"/>
                <a:gd name="T17" fmla="*/ 111 h 111"/>
                <a:gd name="T18" fmla="*/ 27 w 182"/>
                <a:gd name="T19" fmla="*/ 104 h 111"/>
                <a:gd name="T20" fmla="*/ 0 w 182"/>
                <a:gd name="T21" fmla="*/ 66 h 111"/>
                <a:gd name="T22" fmla="*/ 0 w 182"/>
                <a:gd name="T23" fmla="*/ 44 h 111"/>
                <a:gd name="T24" fmla="*/ 27 w 182"/>
                <a:gd name="T25" fmla="*/ 7 h 111"/>
                <a:gd name="T26" fmla="*/ 134 w 182"/>
                <a:gd name="T27" fmla="*/ 70 h 111"/>
                <a:gd name="T28" fmla="*/ 149 w 182"/>
                <a:gd name="T29" fmla="*/ 55 h 111"/>
                <a:gd name="T30" fmla="*/ 134 w 182"/>
                <a:gd name="T31" fmla="*/ 41 h 111"/>
                <a:gd name="T32" fmla="*/ 47 w 182"/>
                <a:gd name="T33" fmla="*/ 41 h 111"/>
                <a:gd name="T34" fmla="*/ 33 w 182"/>
                <a:gd name="T35" fmla="*/ 55 h 111"/>
                <a:gd name="T36" fmla="*/ 47 w 182"/>
                <a:gd name="T37" fmla="*/ 70 h 111"/>
                <a:gd name="T38" fmla="*/ 134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1" y="5"/>
                    <a:pt x="37" y="2"/>
                    <a:pt x="42" y="0"/>
                  </a:cubicBezTo>
                  <a:cubicBezTo>
                    <a:pt x="140" y="0"/>
                    <a:pt x="140" y="0"/>
                    <a:pt x="140" y="0"/>
                  </a:cubicBezTo>
                  <a:cubicBezTo>
                    <a:pt x="145" y="2"/>
                    <a:pt x="151" y="5"/>
                    <a:pt x="155" y="7"/>
                  </a:cubicBezTo>
                  <a:cubicBezTo>
                    <a:pt x="173" y="18"/>
                    <a:pt x="182" y="31"/>
                    <a:pt x="182" y="44"/>
                  </a:cubicBezTo>
                  <a:cubicBezTo>
                    <a:pt x="182" y="66"/>
                    <a:pt x="182" y="66"/>
                    <a:pt x="182" y="66"/>
                  </a:cubicBezTo>
                  <a:cubicBezTo>
                    <a:pt x="182" y="80"/>
                    <a:pt x="173" y="93"/>
                    <a:pt x="155" y="104"/>
                  </a:cubicBezTo>
                  <a:cubicBezTo>
                    <a:pt x="151" y="106"/>
                    <a:pt x="145" y="109"/>
                    <a:pt x="140" y="111"/>
                  </a:cubicBezTo>
                  <a:cubicBezTo>
                    <a:pt x="42" y="111"/>
                    <a:pt x="42" y="111"/>
                    <a:pt x="42" y="111"/>
                  </a:cubicBezTo>
                  <a:cubicBezTo>
                    <a:pt x="37" y="109"/>
                    <a:pt x="31" y="106"/>
                    <a:pt x="27" y="104"/>
                  </a:cubicBezTo>
                  <a:cubicBezTo>
                    <a:pt x="9" y="93"/>
                    <a:pt x="0" y="80"/>
                    <a:pt x="0" y="66"/>
                  </a:cubicBezTo>
                  <a:cubicBezTo>
                    <a:pt x="0" y="44"/>
                    <a:pt x="0" y="44"/>
                    <a:pt x="0" y="44"/>
                  </a:cubicBezTo>
                  <a:cubicBezTo>
                    <a:pt x="0" y="31"/>
                    <a:pt x="9" y="18"/>
                    <a:pt x="27" y="7"/>
                  </a:cubicBezTo>
                  <a:close/>
                  <a:moveTo>
                    <a:pt x="134" y="70"/>
                  </a:moveTo>
                  <a:cubicBezTo>
                    <a:pt x="142" y="65"/>
                    <a:pt x="147" y="61"/>
                    <a:pt x="149" y="55"/>
                  </a:cubicBezTo>
                  <a:cubicBezTo>
                    <a:pt x="147" y="50"/>
                    <a:pt x="142" y="45"/>
                    <a:pt x="134" y="41"/>
                  </a:cubicBezTo>
                  <a:cubicBezTo>
                    <a:pt x="110" y="27"/>
                    <a:pt x="71" y="27"/>
                    <a:pt x="47" y="41"/>
                  </a:cubicBezTo>
                  <a:cubicBezTo>
                    <a:pt x="40" y="45"/>
                    <a:pt x="35" y="50"/>
                    <a:pt x="33" y="55"/>
                  </a:cubicBezTo>
                  <a:cubicBezTo>
                    <a:pt x="35" y="61"/>
                    <a:pt x="40" y="65"/>
                    <a:pt x="47" y="70"/>
                  </a:cubicBezTo>
                  <a:cubicBezTo>
                    <a:pt x="71" y="83"/>
                    <a:pt x="110" y="83"/>
                    <a:pt x="134"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60EF761D-B0DF-4A04-AAA5-6993D8776752}"/>
                </a:ext>
              </a:extLst>
            </p:cNvPr>
            <p:cNvSpPr>
              <a:spLocks noEditPoints="1"/>
            </p:cNvSpPr>
            <p:nvPr/>
          </p:nvSpPr>
          <p:spPr bwMode="auto">
            <a:xfrm>
              <a:off x="10217150" y="5353051"/>
              <a:ext cx="501650" cy="304800"/>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3 h 110"/>
                <a:gd name="T14" fmla="*/ 137 w 182"/>
                <a:gd name="T15" fmla="*/ 101 h 110"/>
                <a:gd name="T16" fmla="*/ 44 w 182"/>
                <a:gd name="T17" fmla="*/ 101 h 110"/>
                <a:gd name="T18" fmla="*/ 27 w 182"/>
                <a:gd name="T19" fmla="*/ 93 h 110"/>
                <a:gd name="T20" fmla="*/ 2 w 182"/>
                <a:gd name="T21" fmla="*/ 66 h 110"/>
                <a:gd name="T22" fmla="*/ 0 w 182"/>
                <a:gd name="T23" fmla="*/ 55 h 110"/>
                <a:gd name="T24" fmla="*/ 27 w 182"/>
                <a:gd name="T25" fmla="*/ 18 h 110"/>
                <a:gd name="T26" fmla="*/ 33 w 182"/>
                <a:gd name="T27" fmla="*/ 66 h 110"/>
                <a:gd name="T28" fmla="*/ 47 w 182"/>
                <a:gd name="T29" fmla="*/ 81 h 110"/>
                <a:gd name="T30" fmla="*/ 134 w 182"/>
                <a:gd name="T31" fmla="*/ 81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3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6"/>
                    <a:pt x="37" y="13"/>
                    <a:pt x="42" y="11"/>
                  </a:cubicBezTo>
                  <a:cubicBezTo>
                    <a:pt x="72" y="0"/>
                    <a:pt x="110" y="0"/>
                    <a:pt x="140" y="11"/>
                  </a:cubicBezTo>
                  <a:cubicBezTo>
                    <a:pt x="145" y="13"/>
                    <a:pt x="151" y="16"/>
                    <a:pt x="155" y="18"/>
                  </a:cubicBezTo>
                  <a:cubicBezTo>
                    <a:pt x="173" y="29"/>
                    <a:pt x="182" y="42"/>
                    <a:pt x="182" y="55"/>
                  </a:cubicBezTo>
                  <a:cubicBezTo>
                    <a:pt x="182" y="59"/>
                    <a:pt x="181" y="63"/>
                    <a:pt x="180" y="66"/>
                  </a:cubicBezTo>
                  <a:cubicBezTo>
                    <a:pt x="176" y="76"/>
                    <a:pt x="168" y="85"/>
                    <a:pt x="155" y="93"/>
                  </a:cubicBezTo>
                  <a:cubicBezTo>
                    <a:pt x="150" y="96"/>
                    <a:pt x="144" y="98"/>
                    <a:pt x="137" y="101"/>
                  </a:cubicBezTo>
                  <a:cubicBezTo>
                    <a:pt x="109" y="110"/>
                    <a:pt x="73" y="110"/>
                    <a:pt x="44" y="101"/>
                  </a:cubicBezTo>
                  <a:cubicBezTo>
                    <a:pt x="38" y="98"/>
                    <a:pt x="32" y="96"/>
                    <a:pt x="27" y="93"/>
                  </a:cubicBezTo>
                  <a:cubicBezTo>
                    <a:pt x="14" y="85"/>
                    <a:pt x="5" y="76"/>
                    <a:pt x="2" y="66"/>
                  </a:cubicBezTo>
                  <a:cubicBezTo>
                    <a:pt x="1" y="63"/>
                    <a:pt x="0" y="59"/>
                    <a:pt x="0" y="55"/>
                  </a:cubicBezTo>
                  <a:cubicBezTo>
                    <a:pt x="0" y="42"/>
                    <a:pt x="9" y="29"/>
                    <a:pt x="27" y="18"/>
                  </a:cubicBezTo>
                  <a:close/>
                  <a:moveTo>
                    <a:pt x="33" y="66"/>
                  </a:moveTo>
                  <a:cubicBezTo>
                    <a:pt x="35" y="72"/>
                    <a:pt x="40" y="76"/>
                    <a:pt x="47" y="81"/>
                  </a:cubicBezTo>
                  <a:cubicBezTo>
                    <a:pt x="71" y="94"/>
                    <a:pt x="110" y="94"/>
                    <a:pt x="134" y="81"/>
                  </a:cubicBezTo>
                  <a:cubicBezTo>
                    <a:pt x="142" y="76"/>
                    <a:pt x="147" y="72"/>
                    <a:pt x="149" y="66"/>
                  </a:cubicBezTo>
                  <a:cubicBezTo>
                    <a:pt x="156" y="55"/>
                    <a:pt x="152" y="42"/>
                    <a:pt x="137" y="32"/>
                  </a:cubicBezTo>
                  <a:cubicBezTo>
                    <a:pt x="136" y="32"/>
                    <a:pt x="135" y="31"/>
                    <a:pt x="134" y="30"/>
                  </a:cubicBezTo>
                  <a:cubicBezTo>
                    <a:pt x="110" y="17"/>
                    <a:pt x="71" y="17"/>
                    <a:pt x="47" y="30"/>
                  </a:cubicBezTo>
                  <a:cubicBezTo>
                    <a:pt x="46" y="31"/>
                    <a:pt x="45" y="32"/>
                    <a:pt x="44" y="32"/>
                  </a:cubicBezTo>
                  <a:cubicBezTo>
                    <a:pt x="30" y="42"/>
                    <a:pt x="26"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5" name="Group 144">
            <a:extLst>
              <a:ext uri="{FF2B5EF4-FFF2-40B4-BE49-F238E27FC236}">
                <a16:creationId xmlns:a16="http://schemas.microsoft.com/office/drawing/2014/main" id="{29343D7D-B01F-46BE-81F7-432A4E92938E}"/>
              </a:ext>
            </a:extLst>
          </p:cNvPr>
          <p:cNvGrpSpPr/>
          <p:nvPr/>
        </p:nvGrpSpPr>
        <p:grpSpPr>
          <a:xfrm>
            <a:off x="15754350" y="9840401"/>
            <a:ext cx="1038225" cy="757238"/>
            <a:chOff x="12096750" y="9958388"/>
            <a:chExt cx="1038225" cy="757238"/>
          </a:xfrm>
        </p:grpSpPr>
        <p:sp>
          <p:nvSpPr>
            <p:cNvPr id="103" name="Freeform 102">
              <a:extLst>
                <a:ext uri="{FF2B5EF4-FFF2-40B4-BE49-F238E27FC236}">
                  <a16:creationId xmlns:a16="http://schemas.microsoft.com/office/drawing/2014/main" id="{3D3A8B6E-A13E-4A65-80A6-900465AEB1F9}"/>
                </a:ext>
              </a:extLst>
            </p:cNvPr>
            <p:cNvSpPr>
              <a:spLocks noEditPoints="1"/>
            </p:cNvSpPr>
            <p:nvPr/>
          </p:nvSpPr>
          <p:spPr bwMode="auto">
            <a:xfrm>
              <a:off x="12096750" y="10086976"/>
              <a:ext cx="1038225" cy="628650"/>
            </a:xfrm>
            <a:custGeom>
              <a:avLst/>
              <a:gdLst>
                <a:gd name="T0" fmla="*/ 4 w 376"/>
                <a:gd name="T1" fmla="*/ 91 h 228"/>
                <a:gd name="T2" fmla="*/ 55 w 376"/>
                <a:gd name="T3" fmla="*/ 37 h 228"/>
                <a:gd name="T4" fmla="*/ 92 w 376"/>
                <a:gd name="T5" fmla="*/ 20 h 228"/>
                <a:gd name="T6" fmla="*/ 284 w 376"/>
                <a:gd name="T7" fmla="*/ 20 h 228"/>
                <a:gd name="T8" fmla="*/ 321 w 376"/>
                <a:gd name="T9" fmla="*/ 37 h 228"/>
                <a:gd name="T10" fmla="*/ 372 w 376"/>
                <a:gd name="T11" fmla="*/ 91 h 228"/>
                <a:gd name="T12" fmla="*/ 376 w 376"/>
                <a:gd name="T13" fmla="*/ 114 h 228"/>
                <a:gd name="T14" fmla="*/ 321 w 376"/>
                <a:gd name="T15" fmla="*/ 190 h 228"/>
                <a:gd name="T16" fmla="*/ 289 w 376"/>
                <a:gd name="T17" fmla="*/ 205 h 228"/>
                <a:gd name="T18" fmla="*/ 87 w 376"/>
                <a:gd name="T19" fmla="*/ 205 h 228"/>
                <a:gd name="T20" fmla="*/ 55 w 376"/>
                <a:gd name="T21" fmla="*/ 190 h 228"/>
                <a:gd name="T22" fmla="*/ 0 w 376"/>
                <a:gd name="T23" fmla="*/ 114 h 228"/>
                <a:gd name="T24" fmla="*/ 4 w 376"/>
                <a:gd name="T25" fmla="*/ 91 h 228"/>
                <a:gd name="T26" fmla="*/ 278 w 376"/>
                <a:gd name="T27" fmla="*/ 62 h 228"/>
                <a:gd name="T28" fmla="*/ 98 w 376"/>
                <a:gd name="T29" fmla="*/ 62 h 228"/>
                <a:gd name="T30" fmla="*/ 67 w 376"/>
                <a:gd name="T31" fmla="*/ 91 h 228"/>
                <a:gd name="T32" fmla="*/ 92 w 376"/>
                <a:gd name="T33" fmla="*/ 162 h 228"/>
                <a:gd name="T34" fmla="*/ 98 w 376"/>
                <a:gd name="T35" fmla="*/ 166 h 228"/>
                <a:gd name="T36" fmla="*/ 278 w 376"/>
                <a:gd name="T37" fmla="*/ 166 h 228"/>
                <a:gd name="T38" fmla="*/ 284 w 376"/>
                <a:gd name="T39" fmla="*/ 162 h 228"/>
                <a:gd name="T40" fmla="*/ 309 w 376"/>
                <a:gd name="T41" fmla="*/ 91 h 228"/>
                <a:gd name="T42" fmla="*/ 278 w 376"/>
                <a:gd name="T4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4" y="91"/>
                  </a:moveTo>
                  <a:cubicBezTo>
                    <a:pt x="12" y="71"/>
                    <a:pt x="29" y="52"/>
                    <a:pt x="55" y="37"/>
                  </a:cubicBezTo>
                  <a:cubicBezTo>
                    <a:pt x="66" y="30"/>
                    <a:pt x="79" y="25"/>
                    <a:pt x="92" y="20"/>
                  </a:cubicBezTo>
                  <a:cubicBezTo>
                    <a:pt x="151" y="0"/>
                    <a:pt x="225" y="0"/>
                    <a:pt x="284" y="20"/>
                  </a:cubicBezTo>
                  <a:cubicBezTo>
                    <a:pt x="297" y="25"/>
                    <a:pt x="310" y="30"/>
                    <a:pt x="321" y="37"/>
                  </a:cubicBezTo>
                  <a:cubicBezTo>
                    <a:pt x="348" y="52"/>
                    <a:pt x="364" y="71"/>
                    <a:pt x="372" y="91"/>
                  </a:cubicBezTo>
                  <a:cubicBezTo>
                    <a:pt x="375" y="99"/>
                    <a:pt x="376" y="106"/>
                    <a:pt x="376" y="114"/>
                  </a:cubicBezTo>
                  <a:cubicBezTo>
                    <a:pt x="376" y="142"/>
                    <a:pt x="358" y="169"/>
                    <a:pt x="321" y="190"/>
                  </a:cubicBezTo>
                  <a:cubicBezTo>
                    <a:pt x="311" y="196"/>
                    <a:pt x="300" y="201"/>
                    <a:pt x="289" y="205"/>
                  </a:cubicBezTo>
                  <a:cubicBezTo>
                    <a:pt x="228" y="228"/>
                    <a:pt x="148" y="228"/>
                    <a:pt x="87" y="205"/>
                  </a:cubicBezTo>
                  <a:cubicBezTo>
                    <a:pt x="76" y="201"/>
                    <a:pt x="65" y="196"/>
                    <a:pt x="55" y="190"/>
                  </a:cubicBezTo>
                  <a:cubicBezTo>
                    <a:pt x="18" y="169"/>
                    <a:pt x="0" y="142"/>
                    <a:pt x="0" y="114"/>
                  </a:cubicBezTo>
                  <a:cubicBezTo>
                    <a:pt x="0" y="106"/>
                    <a:pt x="2" y="99"/>
                    <a:pt x="4" y="91"/>
                  </a:cubicBezTo>
                  <a:close/>
                  <a:moveTo>
                    <a:pt x="278" y="62"/>
                  </a:moveTo>
                  <a:cubicBezTo>
                    <a:pt x="228" y="33"/>
                    <a:pt x="148" y="33"/>
                    <a:pt x="98" y="62"/>
                  </a:cubicBezTo>
                  <a:cubicBezTo>
                    <a:pt x="84" y="70"/>
                    <a:pt x="73" y="80"/>
                    <a:pt x="67" y="91"/>
                  </a:cubicBezTo>
                  <a:cubicBezTo>
                    <a:pt x="54" y="115"/>
                    <a:pt x="62" y="142"/>
                    <a:pt x="92" y="162"/>
                  </a:cubicBezTo>
                  <a:cubicBezTo>
                    <a:pt x="94" y="163"/>
                    <a:pt x="96" y="164"/>
                    <a:pt x="98" y="166"/>
                  </a:cubicBezTo>
                  <a:cubicBezTo>
                    <a:pt x="148" y="194"/>
                    <a:pt x="228" y="194"/>
                    <a:pt x="278" y="166"/>
                  </a:cubicBezTo>
                  <a:cubicBezTo>
                    <a:pt x="280" y="164"/>
                    <a:pt x="282" y="163"/>
                    <a:pt x="284" y="162"/>
                  </a:cubicBezTo>
                  <a:cubicBezTo>
                    <a:pt x="314" y="142"/>
                    <a:pt x="322" y="115"/>
                    <a:pt x="309" y="91"/>
                  </a:cubicBezTo>
                  <a:cubicBezTo>
                    <a:pt x="303" y="80"/>
                    <a:pt x="292" y="70"/>
                    <a:pt x="278" y="62"/>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0D358BF6-DFEC-4544-88BF-1F8CF6C737A7}"/>
                </a:ext>
              </a:extLst>
            </p:cNvPr>
            <p:cNvSpPr>
              <a:spLocks noEditPoints="1"/>
            </p:cNvSpPr>
            <p:nvPr/>
          </p:nvSpPr>
          <p:spPr bwMode="auto">
            <a:xfrm>
              <a:off x="12096750" y="10021888"/>
              <a:ext cx="1038225" cy="630238"/>
            </a:xfrm>
            <a:custGeom>
              <a:avLst/>
              <a:gdLst>
                <a:gd name="T0" fmla="*/ 55 w 376"/>
                <a:gd name="T1" fmla="*/ 15 h 228"/>
                <a:gd name="T2" fmla="*/ 87 w 376"/>
                <a:gd name="T3" fmla="*/ 0 h 228"/>
                <a:gd name="T4" fmla="*/ 289 w 376"/>
                <a:gd name="T5" fmla="*/ 0 h 228"/>
                <a:gd name="T6" fmla="*/ 321 w 376"/>
                <a:gd name="T7" fmla="*/ 15 h 228"/>
                <a:gd name="T8" fmla="*/ 376 w 376"/>
                <a:gd name="T9" fmla="*/ 91 h 228"/>
                <a:gd name="T10" fmla="*/ 376 w 376"/>
                <a:gd name="T11" fmla="*/ 137 h 228"/>
                <a:gd name="T12" fmla="*/ 321 w 376"/>
                <a:gd name="T13" fmla="*/ 213 h 228"/>
                <a:gd name="T14" fmla="*/ 289 w 376"/>
                <a:gd name="T15" fmla="*/ 228 h 228"/>
                <a:gd name="T16" fmla="*/ 87 w 376"/>
                <a:gd name="T17" fmla="*/ 228 h 228"/>
                <a:gd name="T18" fmla="*/ 55 w 376"/>
                <a:gd name="T19" fmla="*/ 213 h 228"/>
                <a:gd name="T20" fmla="*/ 0 w 376"/>
                <a:gd name="T21" fmla="*/ 137 h 228"/>
                <a:gd name="T22" fmla="*/ 0 w 376"/>
                <a:gd name="T23" fmla="*/ 91 h 228"/>
                <a:gd name="T24" fmla="*/ 55 w 376"/>
                <a:gd name="T25" fmla="*/ 15 h 228"/>
                <a:gd name="T26" fmla="*/ 278 w 376"/>
                <a:gd name="T27" fmla="*/ 143 h 228"/>
                <a:gd name="T28" fmla="*/ 309 w 376"/>
                <a:gd name="T29" fmla="*/ 114 h 228"/>
                <a:gd name="T30" fmla="*/ 278 w 376"/>
                <a:gd name="T31" fmla="*/ 85 h 228"/>
                <a:gd name="T32" fmla="*/ 98 w 376"/>
                <a:gd name="T33" fmla="*/ 85 h 228"/>
                <a:gd name="T34" fmla="*/ 67 w 376"/>
                <a:gd name="T35" fmla="*/ 114 h 228"/>
                <a:gd name="T36" fmla="*/ 98 w 376"/>
                <a:gd name="T37" fmla="*/ 143 h 228"/>
                <a:gd name="T38" fmla="*/ 278 w 376"/>
                <a:gd name="T39" fmla="*/ 14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6" h="228">
                  <a:moveTo>
                    <a:pt x="55" y="15"/>
                  </a:moveTo>
                  <a:cubicBezTo>
                    <a:pt x="65" y="9"/>
                    <a:pt x="76" y="4"/>
                    <a:pt x="87" y="0"/>
                  </a:cubicBezTo>
                  <a:cubicBezTo>
                    <a:pt x="289" y="0"/>
                    <a:pt x="289" y="0"/>
                    <a:pt x="289" y="0"/>
                  </a:cubicBezTo>
                  <a:cubicBezTo>
                    <a:pt x="300" y="4"/>
                    <a:pt x="311" y="9"/>
                    <a:pt x="321" y="15"/>
                  </a:cubicBezTo>
                  <a:cubicBezTo>
                    <a:pt x="358" y="36"/>
                    <a:pt x="376" y="64"/>
                    <a:pt x="376" y="91"/>
                  </a:cubicBezTo>
                  <a:cubicBezTo>
                    <a:pt x="376" y="137"/>
                    <a:pt x="376" y="137"/>
                    <a:pt x="376" y="137"/>
                  </a:cubicBezTo>
                  <a:cubicBezTo>
                    <a:pt x="376" y="165"/>
                    <a:pt x="358" y="192"/>
                    <a:pt x="321" y="213"/>
                  </a:cubicBezTo>
                  <a:cubicBezTo>
                    <a:pt x="311" y="219"/>
                    <a:pt x="300" y="224"/>
                    <a:pt x="289" y="228"/>
                  </a:cubicBezTo>
                  <a:cubicBezTo>
                    <a:pt x="87" y="228"/>
                    <a:pt x="87" y="228"/>
                    <a:pt x="87" y="228"/>
                  </a:cubicBezTo>
                  <a:cubicBezTo>
                    <a:pt x="76" y="224"/>
                    <a:pt x="65" y="219"/>
                    <a:pt x="55" y="213"/>
                  </a:cubicBezTo>
                  <a:cubicBezTo>
                    <a:pt x="18" y="192"/>
                    <a:pt x="0" y="165"/>
                    <a:pt x="0" y="137"/>
                  </a:cubicBezTo>
                  <a:cubicBezTo>
                    <a:pt x="0" y="91"/>
                    <a:pt x="0" y="91"/>
                    <a:pt x="0" y="91"/>
                  </a:cubicBezTo>
                  <a:cubicBezTo>
                    <a:pt x="0" y="64"/>
                    <a:pt x="18" y="36"/>
                    <a:pt x="55" y="15"/>
                  </a:cubicBezTo>
                  <a:close/>
                  <a:moveTo>
                    <a:pt x="278" y="143"/>
                  </a:moveTo>
                  <a:cubicBezTo>
                    <a:pt x="292" y="135"/>
                    <a:pt x="303" y="125"/>
                    <a:pt x="309" y="114"/>
                  </a:cubicBezTo>
                  <a:cubicBezTo>
                    <a:pt x="303" y="103"/>
                    <a:pt x="292" y="93"/>
                    <a:pt x="278" y="85"/>
                  </a:cubicBezTo>
                  <a:cubicBezTo>
                    <a:pt x="228" y="56"/>
                    <a:pt x="148" y="56"/>
                    <a:pt x="98" y="85"/>
                  </a:cubicBezTo>
                  <a:cubicBezTo>
                    <a:pt x="84" y="93"/>
                    <a:pt x="73" y="103"/>
                    <a:pt x="67" y="114"/>
                  </a:cubicBezTo>
                  <a:cubicBezTo>
                    <a:pt x="73" y="125"/>
                    <a:pt x="84" y="135"/>
                    <a:pt x="98" y="143"/>
                  </a:cubicBezTo>
                  <a:cubicBezTo>
                    <a:pt x="148" y="172"/>
                    <a:pt x="228" y="172"/>
                    <a:pt x="278" y="143"/>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3B31C50D-139E-4C62-9C99-0E8CEDCC94F3}"/>
                </a:ext>
              </a:extLst>
            </p:cNvPr>
            <p:cNvSpPr>
              <a:spLocks noEditPoints="1"/>
            </p:cNvSpPr>
            <p:nvPr/>
          </p:nvSpPr>
          <p:spPr bwMode="auto">
            <a:xfrm>
              <a:off x="12096750" y="9958388"/>
              <a:ext cx="1038225" cy="630238"/>
            </a:xfrm>
            <a:custGeom>
              <a:avLst/>
              <a:gdLst>
                <a:gd name="T0" fmla="*/ 55 w 376"/>
                <a:gd name="T1" fmla="*/ 38 h 228"/>
                <a:gd name="T2" fmla="*/ 87 w 376"/>
                <a:gd name="T3" fmla="*/ 23 h 228"/>
                <a:gd name="T4" fmla="*/ 289 w 376"/>
                <a:gd name="T5" fmla="*/ 23 h 228"/>
                <a:gd name="T6" fmla="*/ 321 w 376"/>
                <a:gd name="T7" fmla="*/ 38 h 228"/>
                <a:gd name="T8" fmla="*/ 376 w 376"/>
                <a:gd name="T9" fmla="*/ 114 h 228"/>
                <a:gd name="T10" fmla="*/ 372 w 376"/>
                <a:gd name="T11" fmla="*/ 137 h 228"/>
                <a:gd name="T12" fmla="*/ 321 w 376"/>
                <a:gd name="T13" fmla="*/ 191 h 228"/>
                <a:gd name="T14" fmla="*/ 284 w 376"/>
                <a:gd name="T15" fmla="*/ 208 h 228"/>
                <a:gd name="T16" fmla="*/ 92 w 376"/>
                <a:gd name="T17" fmla="*/ 208 h 228"/>
                <a:gd name="T18" fmla="*/ 55 w 376"/>
                <a:gd name="T19" fmla="*/ 191 h 228"/>
                <a:gd name="T20" fmla="*/ 4 w 376"/>
                <a:gd name="T21" fmla="*/ 137 h 228"/>
                <a:gd name="T22" fmla="*/ 0 w 376"/>
                <a:gd name="T23" fmla="*/ 114 h 228"/>
                <a:gd name="T24" fmla="*/ 55 w 376"/>
                <a:gd name="T25" fmla="*/ 38 h 228"/>
                <a:gd name="T26" fmla="*/ 67 w 376"/>
                <a:gd name="T27" fmla="*/ 137 h 228"/>
                <a:gd name="T28" fmla="*/ 98 w 376"/>
                <a:gd name="T29" fmla="*/ 166 h 228"/>
                <a:gd name="T30" fmla="*/ 278 w 376"/>
                <a:gd name="T31" fmla="*/ 166 h 228"/>
                <a:gd name="T32" fmla="*/ 309 w 376"/>
                <a:gd name="T33" fmla="*/ 137 h 228"/>
                <a:gd name="T34" fmla="*/ 284 w 376"/>
                <a:gd name="T35" fmla="*/ 66 h 228"/>
                <a:gd name="T36" fmla="*/ 278 w 376"/>
                <a:gd name="T37" fmla="*/ 63 h 228"/>
                <a:gd name="T38" fmla="*/ 98 w 376"/>
                <a:gd name="T39" fmla="*/ 63 h 228"/>
                <a:gd name="T40" fmla="*/ 92 w 376"/>
                <a:gd name="T41" fmla="*/ 66 h 228"/>
                <a:gd name="T42" fmla="*/ 67 w 376"/>
                <a:gd name="T43" fmla="*/ 13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55" y="38"/>
                  </a:moveTo>
                  <a:cubicBezTo>
                    <a:pt x="65" y="32"/>
                    <a:pt x="76" y="27"/>
                    <a:pt x="87" y="23"/>
                  </a:cubicBezTo>
                  <a:cubicBezTo>
                    <a:pt x="148" y="0"/>
                    <a:pt x="228" y="0"/>
                    <a:pt x="289" y="23"/>
                  </a:cubicBezTo>
                  <a:cubicBezTo>
                    <a:pt x="300" y="27"/>
                    <a:pt x="311" y="32"/>
                    <a:pt x="321" y="38"/>
                  </a:cubicBezTo>
                  <a:cubicBezTo>
                    <a:pt x="358" y="59"/>
                    <a:pt x="376" y="87"/>
                    <a:pt x="376" y="114"/>
                  </a:cubicBezTo>
                  <a:cubicBezTo>
                    <a:pt x="376" y="122"/>
                    <a:pt x="375" y="130"/>
                    <a:pt x="372" y="137"/>
                  </a:cubicBezTo>
                  <a:cubicBezTo>
                    <a:pt x="364" y="157"/>
                    <a:pt x="348" y="176"/>
                    <a:pt x="321" y="191"/>
                  </a:cubicBezTo>
                  <a:cubicBezTo>
                    <a:pt x="310" y="198"/>
                    <a:pt x="297" y="203"/>
                    <a:pt x="284" y="208"/>
                  </a:cubicBezTo>
                  <a:cubicBezTo>
                    <a:pt x="225" y="228"/>
                    <a:pt x="151" y="228"/>
                    <a:pt x="92" y="208"/>
                  </a:cubicBezTo>
                  <a:cubicBezTo>
                    <a:pt x="79" y="203"/>
                    <a:pt x="66" y="198"/>
                    <a:pt x="55" y="191"/>
                  </a:cubicBezTo>
                  <a:cubicBezTo>
                    <a:pt x="29" y="176"/>
                    <a:pt x="12" y="157"/>
                    <a:pt x="4" y="137"/>
                  </a:cubicBezTo>
                  <a:cubicBezTo>
                    <a:pt x="2" y="130"/>
                    <a:pt x="0" y="122"/>
                    <a:pt x="0" y="114"/>
                  </a:cubicBezTo>
                  <a:cubicBezTo>
                    <a:pt x="0" y="87"/>
                    <a:pt x="18" y="59"/>
                    <a:pt x="55" y="38"/>
                  </a:cubicBezTo>
                  <a:close/>
                  <a:moveTo>
                    <a:pt x="67" y="137"/>
                  </a:moveTo>
                  <a:cubicBezTo>
                    <a:pt x="73" y="148"/>
                    <a:pt x="84" y="158"/>
                    <a:pt x="98" y="166"/>
                  </a:cubicBezTo>
                  <a:cubicBezTo>
                    <a:pt x="148" y="195"/>
                    <a:pt x="228" y="195"/>
                    <a:pt x="278" y="166"/>
                  </a:cubicBezTo>
                  <a:cubicBezTo>
                    <a:pt x="292" y="158"/>
                    <a:pt x="303" y="148"/>
                    <a:pt x="309" y="137"/>
                  </a:cubicBezTo>
                  <a:cubicBezTo>
                    <a:pt x="322" y="113"/>
                    <a:pt x="314" y="86"/>
                    <a:pt x="284" y="66"/>
                  </a:cubicBezTo>
                  <a:cubicBezTo>
                    <a:pt x="282" y="65"/>
                    <a:pt x="280" y="64"/>
                    <a:pt x="278" y="63"/>
                  </a:cubicBezTo>
                  <a:cubicBezTo>
                    <a:pt x="228" y="34"/>
                    <a:pt x="148" y="34"/>
                    <a:pt x="98" y="63"/>
                  </a:cubicBezTo>
                  <a:cubicBezTo>
                    <a:pt x="96" y="64"/>
                    <a:pt x="94" y="65"/>
                    <a:pt x="92" y="66"/>
                  </a:cubicBezTo>
                  <a:cubicBezTo>
                    <a:pt x="62" y="86"/>
                    <a:pt x="54" y="113"/>
                    <a:pt x="67" y="13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0" name="Group 139">
            <a:extLst>
              <a:ext uri="{FF2B5EF4-FFF2-40B4-BE49-F238E27FC236}">
                <a16:creationId xmlns:a16="http://schemas.microsoft.com/office/drawing/2014/main" id="{A1072A6F-F420-441D-8C36-A34F07743EE9}"/>
              </a:ext>
            </a:extLst>
          </p:cNvPr>
          <p:cNvGrpSpPr/>
          <p:nvPr/>
        </p:nvGrpSpPr>
        <p:grpSpPr>
          <a:xfrm>
            <a:off x="11188700" y="6968614"/>
            <a:ext cx="369888" cy="427038"/>
            <a:chOff x="7531100" y="7086601"/>
            <a:chExt cx="369888" cy="427038"/>
          </a:xfrm>
        </p:grpSpPr>
        <p:sp>
          <p:nvSpPr>
            <p:cNvPr id="106" name="Freeform 105">
              <a:extLst>
                <a:ext uri="{FF2B5EF4-FFF2-40B4-BE49-F238E27FC236}">
                  <a16:creationId xmlns:a16="http://schemas.microsoft.com/office/drawing/2014/main" id="{0047BDC9-A435-425D-83DF-7D981BB99745}"/>
                </a:ext>
              </a:extLst>
            </p:cNvPr>
            <p:cNvSpPr>
              <a:spLocks/>
            </p:cNvSpPr>
            <p:nvPr/>
          </p:nvSpPr>
          <p:spPr bwMode="auto">
            <a:xfrm>
              <a:off x="7531100" y="7086601"/>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2420C935-8B1C-426C-A6F0-0CB9BDF8442A}"/>
                </a:ext>
              </a:extLst>
            </p:cNvPr>
            <p:cNvSpPr>
              <a:spLocks/>
            </p:cNvSpPr>
            <p:nvPr/>
          </p:nvSpPr>
          <p:spPr bwMode="auto">
            <a:xfrm>
              <a:off x="7713663" y="7191376"/>
              <a:ext cx="187325" cy="322263"/>
            </a:xfrm>
            <a:custGeom>
              <a:avLst/>
              <a:gdLst>
                <a:gd name="T0" fmla="*/ 118 w 118"/>
                <a:gd name="T1" fmla="*/ 0 h 203"/>
                <a:gd name="T2" fmla="*/ 118 w 118"/>
                <a:gd name="T3" fmla="*/ 134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4"/>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70366C8C-CD1F-4DC4-BBFC-2686F75CC737}"/>
                </a:ext>
              </a:extLst>
            </p:cNvPr>
            <p:cNvSpPr>
              <a:spLocks/>
            </p:cNvSpPr>
            <p:nvPr/>
          </p:nvSpPr>
          <p:spPr bwMode="auto">
            <a:xfrm>
              <a:off x="7531100" y="7191376"/>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2" name="Group 141">
            <a:extLst>
              <a:ext uri="{FF2B5EF4-FFF2-40B4-BE49-F238E27FC236}">
                <a16:creationId xmlns:a16="http://schemas.microsoft.com/office/drawing/2014/main" id="{5DC1B286-8007-4CE1-AAEE-C26F7FF2D96F}"/>
              </a:ext>
            </a:extLst>
          </p:cNvPr>
          <p:cNvGrpSpPr/>
          <p:nvPr/>
        </p:nvGrpSpPr>
        <p:grpSpPr>
          <a:xfrm>
            <a:off x="19785013" y="5893876"/>
            <a:ext cx="623888" cy="1441450"/>
            <a:chOff x="16127413" y="6011863"/>
            <a:chExt cx="623888" cy="1441450"/>
          </a:xfrm>
        </p:grpSpPr>
        <p:sp>
          <p:nvSpPr>
            <p:cNvPr id="109" name="Freeform 108">
              <a:extLst>
                <a:ext uri="{FF2B5EF4-FFF2-40B4-BE49-F238E27FC236}">
                  <a16:creationId xmlns:a16="http://schemas.microsoft.com/office/drawing/2014/main" id="{0657EB6D-4C65-4BE8-A295-AEDFAA4CEC4C}"/>
                </a:ext>
              </a:extLst>
            </p:cNvPr>
            <p:cNvSpPr>
              <a:spLocks/>
            </p:cNvSpPr>
            <p:nvPr/>
          </p:nvSpPr>
          <p:spPr bwMode="auto">
            <a:xfrm>
              <a:off x="16186150" y="7221538"/>
              <a:ext cx="506413" cy="231775"/>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2"/>
                    <a:pt x="27" y="63"/>
                  </a:cubicBezTo>
                  <a:cubicBezTo>
                    <a:pt x="63" y="84"/>
                    <a:pt x="121" y="84"/>
                    <a:pt x="157" y="63"/>
                  </a:cubicBezTo>
                  <a:cubicBezTo>
                    <a:pt x="175" y="52"/>
                    <a:pt x="184" y="39"/>
                    <a:pt x="184" y="25"/>
                  </a:cubicBezTo>
                  <a:cubicBezTo>
                    <a:pt x="184" y="0"/>
                    <a:pt x="184" y="0"/>
                    <a:pt x="184" y="0"/>
                  </a:cubicBezTo>
                  <a:lnTo>
                    <a:pt x="17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C86BE0D-F365-4FBE-8323-DB9A2F4B83BF}"/>
                </a:ext>
              </a:extLst>
            </p:cNvPr>
            <p:cNvSpPr>
              <a:spLocks/>
            </p:cNvSpPr>
            <p:nvPr/>
          </p:nvSpPr>
          <p:spPr bwMode="auto">
            <a:xfrm>
              <a:off x="16186150" y="7204076"/>
              <a:ext cx="506413" cy="233363"/>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3"/>
                    <a:pt x="27" y="63"/>
                  </a:cubicBezTo>
                  <a:cubicBezTo>
                    <a:pt x="63" y="84"/>
                    <a:pt x="121" y="84"/>
                    <a:pt x="157" y="63"/>
                  </a:cubicBezTo>
                  <a:cubicBezTo>
                    <a:pt x="175" y="53"/>
                    <a:pt x="184" y="39"/>
                    <a:pt x="184" y="25"/>
                  </a:cubicBezTo>
                  <a:cubicBezTo>
                    <a:pt x="184" y="0"/>
                    <a:pt x="184" y="0"/>
                    <a:pt x="184" y="0"/>
                  </a:cubicBezTo>
                  <a:lnTo>
                    <a:pt x="173"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FD701A2-9178-4989-8A97-FE0E9B658C17}"/>
                </a:ext>
              </a:extLst>
            </p:cNvPr>
            <p:cNvSpPr>
              <a:spLocks/>
            </p:cNvSpPr>
            <p:nvPr/>
          </p:nvSpPr>
          <p:spPr bwMode="auto">
            <a:xfrm>
              <a:off x="16160750" y="7043738"/>
              <a:ext cx="557213" cy="323850"/>
            </a:xfrm>
            <a:custGeom>
              <a:avLst/>
              <a:gdLst>
                <a:gd name="T0" fmla="*/ 166 w 202"/>
                <a:gd name="T1" fmla="*/ 96 h 117"/>
                <a:gd name="T2" fmla="*/ 36 w 202"/>
                <a:gd name="T3" fmla="*/ 96 h 117"/>
                <a:gd name="T4" fmla="*/ 36 w 202"/>
                <a:gd name="T5" fmla="*/ 21 h 117"/>
                <a:gd name="T6" fmla="*/ 166 w 202"/>
                <a:gd name="T7" fmla="*/ 21 h 117"/>
                <a:gd name="T8" fmla="*/ 166 w 202"/>
                <a:gd name="T9" fmla="*/ 96 h 117"/>
              </a:gdLst>
              <a:ahLst/>
              <a:cxnLst>
                <a:cxn ang="0">
                  <a:pos x="T0" y="T1"/>
                </a:cxn>
                <a:cxn ang="0">
                  <a:pos x="T2" y="T3"/>
                </a:cxn>
                <a:cxn ang="0">
                  <a:pos x="T4" y="T5"/>
                </a:cxn>
                <a:cxn ang="0">
                  <a:pos x="T6" y="T7"/>
                </a:cxn>
                <a:cxn ang="0">
                  <a:pos x="T8" y="T9"/>
                </a:cxn>
              </a:cxnLst>
              <a:rect l="0" t="0" r="r" b="b"/>
              <a:pathLst>
                <a:path w="202" h="117">
                  <a:moveTo>
                    <a:pt x="166" y="96"/>
                  </a:moveTo>
                  <a:cubicBezTo>
                    <a:pt x="130" y="117"/>
                    <a:pt x="72" y="117"/>
                    <a:pt x="36" y="96"/>
                  </a:cubicBezTo>
                  <a:cubicBezTo>
                    <a:pt x="0" y="75"/>
                    <a:pt x="0" y="41"/>
                    <a:pt x="36" y="21"/>
                  </a:cubicBezTo>
                  <a:cubicBezTo>
                    <a:pt x="72" y="0"/>
                    <a:pt x="130" y="0"/>
                    <a:pt x="166" y="21"/>
                  </a:cubicBezTo>
                  <a:cubicBezTo>
                    <a:pt x="202" y="41"/>
                    <a:pt x="202" y="75"/>
                    <a:pt x="166" y="96"/>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28DE3A06-2F9D-43C6-BD95-6E28D03BEFD2}"/>
                </a:ext>
              </a:extLst>
            </p:cNvPr>
            <p:cNvSpPr>
              <a:spLocks/>
            </p:cNvSpPr>
            <p:nvPr/>
          </p:nvSpPr>
          <p:spPr bwMode="auto">
            <a:xfrm>
              <a:off x="16302038" y="7124701"/>
              <a:ext cx="274638" cy="160338"/>
            </a:xfrm>
            <a:custGeom>
              <a:avLst/>
              <a:gdLst>
                <a:gd name="T0" fmla="*/ 82 w 100"/>
                <a:gd name="T1" fmla="*/ 48 h 58"/>
                <a:gd name="T2" fmla="*/ 18 w 100"/>
                <a:gd name="T3" fmla="*/ 48 h 58"/>
                <a:gd name="T4" fmla="*/ 18 w 100"/>
                <a:gd name="T5" fmla="*/ 11 h 58"/>
                <a:gd name="T6" fmla="*/ 82 w 100"/>
                <a:gd name="T7" fmla="*/ 11 h 58"/>
                <a:gd name="T8" fmla="*/ 82 w 100"/>
                <a:gd name="T9" fmla="*/ 48 h 58"/>
              </a:gdLst>
              <a:ahLst/>
              <a:cxnLst>
                <a:cxn ang="0">
                  <a:pos x="T0" y="T1"/>
                </a:cxn>
                <a:cxn ang="0">
                  <a:pos x="T2" y="T3"/>
                </a:cxn>
                <a:cxn ang="0">
                  <a:pos x="T4" y="T5"/>
                </a:cxn>
                <a:cxn ang="0">
                  <a:pos x="T6" y="T7"/>
                </a:cxn>
                <a:cxn ang="0">
                  <a:pos x="T8" y="T9"/>
                </a:cxn>
              </a:cxnLst>
              <a:rect l="0" t="0" r="r" b="b"/>
              <a:pathLst>
                <a:path w="100" h="58">
                  <a:moveTo>
                    <a:pt x="82" y="48"/>
                  </a:moveTo>
                  <a:cubicBezTo>
                    <a:pt x="64" y="58"/>
                    <a:pt x="36" y="58"/>
                    <a:pt x="18" y="48"/>
                  </a:cubicBezTo>
                  <a:cubicBezTo>
                    <a:pt x="0" y="38"/>
                    <a:pt x="0" y="21"/>
                    <a:pt x="18" y="11"/>
                  </a:cubicBezTo>
                  <a:cubicBezTo>
                    <a:pt x="36" y="0"/>
                    <a:pt x="64" y="0"/>
                    <a:pt x="82" y="11"/>
                  </a:cubicBezTo>
                  <a:cubicBezTo>
                    <a:pt x="100" y="21"/>
                    <a:pt x="100" y="38"/>
                    <a:pt x="82" y="4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E9C4BC63-66E4-4D1A-99AE-05C4D6706E09}"/>
                </a:ext>
              </a:extLst>
            </p:cNvPr>
            <p:cNvSpPr>
              <a:spLocks/>
            </p:cNvSpPr>
            <p:nvPr/>
          </p:nvSpPr>
          <p:spPr bwMode="auto">
            <a:xfrm>
              <a:off x="16403638" y="6629401"/>
              <a:ext cx="71438" cy="596900"/>
            </a:xfrm>
            <a:custGeom>
              <a:avLst/>
              <a:gdLst>
                <a:gd name="T0" fmla="*/ 22 w 26"/>
                <a:gd name="T1" fmla="*/ 3 h 216"/>
                <a:gd name="T2" fmla="*/ 4 w 26"/>
                <a:gd name="T3" fmla="*/ 3 h 216"/>
                <a:gd name="T4" fmla="*/ 0 w 26"/>
                <a:gd name="T5" fmla="*/ 9 h 216"/>
                <a:gd name="T6" fmla="*/ 0 w 26"/>
                <a:gd name="T7" fmla="*/ 208 h 216"/>
                <a:gd name="T8" fmla="*/ 4 w 26"/>
                <a:gd name="T9" fmla="*/ 213 h 216"/>
                <a:gd name="T10" fmla="*/ 22 w 26"/>
                <a:gd name="T11" fmla="*/ 213 h 216"/>
                <a:gd name="T12" fmla="*/ 26 w 26"/>
                <a:gd name="T13" fmla="*/ 208 h 216"/>
                <a:gd name="T14" fmla="*/ 26 w 26"/>
                <a:gd name="T15" fmla="*/ 9 h 216"/>
                <a:gd name="T16" fmla="*/ 22 w 26"/>
                <a:gd name="T17" fmla="*/ 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6">
                  <a:moveTo>
                    <a:pt x="22" y="3"/>
                  </a:moveTo>
                  <a:cubicBezTo>
                    <a:pt x="17" y="0"/>
                    <a:pt x="9" y="0"/>
                    <a:pt x="4" y="3"/>
                  </a:cubicBezTo>
                  <a:cubicBezTo>
                    <a:pt x="1" y="5"/>
                    <a:pt x="0" y="7"/>
                    <a:pt x="0" y="9"/>
                  </a:cubicBezTo>
                  <a:cubicBezTo>
                    <a:pt x="0" y="208"/>
                    <a:pt x="0" y="208"/>
                    <a:pt x="0" y="208"/>
                  </a:cubicBezTo>
                  <a:cubicBezTo>
                    <a:pt x="0" y="210"/>
                    <a:pt x="1" y="212"/>
                    <a:pt x="4" y="213"/>
                  </a:cubicBezTo>
                  <a:cubicBezTo>
                    <a:pt x="9" y="216"/>
                    <a:pt x="17" y="216"/>
                    <a:pt x="22" y="213"/>
                  </a:cubicBezTo>
                  <a:cubicBezTo>
                    <a:pt x="25" y="212"/>
                    <a:pt x="26" y="210"/>
                    <a:pt x="26" y="208"/>
                  </a:cubicBezTo>
                  <a:cubicBezTo>
                    <a:pt x="26" y="9"/>
                    <a:pt x="26" y="9"/>
                    <a:pt x="26" y="9"/>
                  </a:cubicBezTo>
                  <a:cubicBezTo>
                    <a:pt x="26" y="7"/>
                    <a:pt x="25" y="5"/>
                    <a:pt x="22"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3681A06D-EF17-425F-9F23-B433DB65DC45}"/>
                </a:ext>
              </a:extLst>
            </p:cNvPr>
            <p:cNvSpPr>
              <a:spLocks/>
            </p:cNvSpPr>
            <p:nvPr/>
          </p:nvSpPr>
          <p:spPr bwMode="auto">
            <a:xfrm>
              <a:off x="16127413" y="6011863"/>
              <a:ext cx="311150" cy="1079500"/>
            </a:xfrm>
            <a:custGeom>
              <a:avLst/>
              <a:gdLst>
                <a:gd name="T0" fmla="*/ 196 w 196"/>
                <a:gd name="T1" fmla="*/ 0 h 680"/>
                <a:gd name="T2" fmla="*/ 0 w 196"/>
                <a:gd name="T3" fmla="*/ 567 h 680"/>
                <a:gd name="T4" fmla="*/ 196 w 196"/>
                <a:gd name="T5" fmla="*/ 680 h 680"/>
                <a:gd name="T6" fmla="*/ 196 w 196"/>
                <a:gd name="T7" fmla="*/ 0 h 680"/>
              </a:gdLst>
              <a:ahLst/>
              <a:cxnLst>
                <a:cxn ang="0">
                  <a:pos x="T0" y="T1"/>
                </a:cxn>
                <a:cxn ang="0">
                  <a:pos x="T2" y="T3"/>
                </a:cxn>
                <a:cxn ang="0">
                  <a:pos x="T4" y="T5"/>
                </a:cxn>
                <a:cxn ang="0">
                  <a:pos x="T6" y="T7"/>
                </a:cxn>
              </a:cxnLst>
              <a:rect l="0" t="0" r="r" b="b"/>
              <a:pathLst>
                <a:path w="196" h="680">
                  <a:moveTo>
                    <a:pt x="196" y="0"/>
                  </a:moveTo>
                  <a:lnTo>
                    <a:pt x="0" y="567"/>
                  </a:lnTo>
                  <a:lnTo>
                    <a:pt x="196" y="680"/>
                  </a:lnTo>
                  <a:lnTo>
                    <a:pt x="196"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2BA12ABD-7F03-40A9-B2BB-5F034AA471EF}"/>
                </a:ext>
              </a:extLst>
            </p:cNvPr>
            <p:cNvSpPr>
              <a:spLocks/>
            </p:cNvSpPr>
            <p:nvPr/>
          </p:nvSpPr>
          <p:spPr bwMode="auto">
            <a:xfrm>
              <a:off x="16438563" y="6011863"/>
              <a:ext cx="312738" cy="1079500"/>
            </a:xfrm>
            <a:custGeom>
              <a:avLst/>
              <a:gdLst>
                <a:gd name="T0" fmla="*/ 0 w 197"/>
                <a:gd name="T1" fmla="*/ 0 h 680"/>
                <a:gd name="T2" fmla="*/ 197 w 197"/>
                <a:gd name="T3" fmla="*/ 567 h 680"/>
                <a:gd name="T4" fmla="*/ 0 w 197"/>
                <a:gd name="T5" fmla="*/ 680 h 680"/>
                <a:gd name="T6" fmla="*/ 0 w 197"/>
                <a:gd name="T7" fmla="*/ 0 h 680"/>
              </a:gdLst>
              <a:ahLst/>
              <a:cxnLst>
                <a:cxn ang="0">
                  <a:pos x="T0" y="T1"/>
                </a:cxn>
                <a:cxn ang="0">
                  <a:pos x="T2" y="T3"/>
                </a:cxn>
                <a:cxn ang="0">
                  <a:pos x="T4" y="T5"/>
                </a:cxn>
                <a:cxn ang="0">
                  <a:pos x="T6" y="T7"/>
                </a:cxn>
              </a:cxnLst>
              <a:rect l="0" t="0" r="r" b="b"/>
              <a:pathLst>
                <a:path w="197" h="680">
                  <a:moveTo>
                    <a:pt x="0" y="0"/>
                  </a:moveTo>
                  <a:lnTo>
                    <a:pt x="197" y="567"/>
                  </a:lnTo>
                  <a:lnTo>
                    <a:pt x="0" y="680"/>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9" name="Group 138">
            <a:extLst>
              <a:ext uri="{FF2B5EF4-FFF2-40B4-BE49-F238E27FC236}">
                <a16:creationId xmlns:a16="http://schemas.microsoft.com/office/drawing/2014/main" id="{947EB9F3-2C83-45B0-8502-052B1F9B3755}"/>
              </a:ext>
            </a:extLst>
          </p:cNvPr>
          <p:cNvGrpSpPr/>
          <p:nvPr/>
        </p:nvGrpSpPr>
        <p:grpSpPr>
          <a:xfrm>
            <a:off x="12209463" y="4893751"/>
            <a:ext cx="850900" cy="1968500"/>
            <a:chOff x="8551863" y="5011738"/>
            <a:chExt cx="850900" cy="1968500"/>
          </a:xfrm>
        </p:grpSpPr>
        <p:sp>
          <p:nvSpPr>
            <p:cNvPr id="116" name="Freeform 115">
              <a:extLst>
                <a:ext uri="{FF2B5EF4-FFF2-40B4-BE49-F238E27FC236}">
                  <a16:creationId xmlns:a16="http://schemas.microsoft.com/office/drawing/2014/main" id="{17B3B371-3CE7-41A2-A526-2AE334552B9E}"/>
                </a:ext>
              </a:extLst>
            </p:cNvPr>
            <p:cNvSpPr>
              <a:spLocks/>
            </p:cNvSpPr>
            <p:nvPr/>
          </p:nvSpPr>
          <p:spPr bwMode="auto">
            <a:xfrm>
              <a:off x="8632825" y="666591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D6010BB-DDB6-4517-A8D2-324962E1C148}"/>
                </a:ext>
              </a:extLst>
            </p:cNvPr>
            <p:cNvSpPr>
              <a:spLocks/>
            </p:cNvSpPr>
            <p:nvPr/>
          </p:nvSpPr>
          <p:spPr bwMode="auto">
            <a:xfrm>
              <a:off x="8632825" y="664368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CC3DED4-953D-4224-B9F0-8D288B2F5CCC}"/>
                </a:ext>
              </a:extLst>
            </p:cNvPr>
            <p:cNvSpPr>
              <a:spLocks/>
            </p:cNvSpPr>
            <p:nvPr/>
          </p:nvSpPr>
          <p:spPr bwMode="auto">
            <a:xfrm>
              <a:off x="8596313" y="642302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49" y="131"/>
                  </a:cubicBezTo>
                  <a:cubicBezTo>
                    <a:pt x="0" y="103"/>
                    <a:pt x="0" y="57"/>
                    <a:pt x="49"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E902DD18-5B62-4C7A-A7FC-C627A47CCD89}"/>
                </a:ext>
              </a:extLst>
            </p:cNvPr>
            <p:cNvSpPr>
              <a:spLocks/>
            </p:cNvSpPr>
            <p:nvPr/>
          </p:nvSpPr>
          <p:spPr bwMode="auto">
            <a:xfrm>
              <a:off x="8789988" y="6532563"/>
              <a:ext cx="377825" cy="219075"/>
            </a:xfrm>
            <a:custGeom>
              <a:avLst/>
              <a:gdLst>
                <a:gd name="T0" fmla="*/ 112 w 137"/>
                <a:gd name="T1" fmla="*/ 65 h 79"/>
                <a:gd name="T2" fmla="*/ 24 w 137"/>
                <a:gd name="T3" fmla="*/ 65 h 79"/>
                <a:gd name="T4" fmla="*/ 24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4" y="65"/>
                  </a:cubicBezTo>
                  <a:cubicBezTo>
                    <a:pt x="0" y="51"/>
                    <a:pt x="0" y="28"/>
                    <a:pt x="24"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1627B542-C95B-475E-A39A-F342F96A1E16}"/>
                </a:ext>
              </a:extLst>
            </p:cNvPr>
            <p:cNvSpPr>
              <a:spLocks/>
            </p:cNvSpPr>
            <p:nvPr/>
          </p:nvSpPr>
          <p:spPr bwMode="auto">
            <a:xfrm>
              <a:off x="8929688" y="585946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8C78912F-4D48-4FF8-90EB-5B75527164B3}"/>
                </a:ext>
              </a:extLst>
            </p:cNvPr>
            <p:cNvSpPr>
              <a:spLocks/>
            </p:cNvSpPr>
            <p:nvPr/>
          </p:nvSpPr>
          <p:spPr bwMode="auto">
            <a:xfrm>
              <a:off x="8551863" y="5011738"/>
              <a:ext cx="425450" cy="1474788"/>
            </a:xfrm>
            <a:custGeom>
              <a:avLst/>
              <a:gdLst>
                <a:gd name="T0" fmla="*/ 268 w 268"/>
                <a:gd name="T1" fmla="*/ 0 h 929"/>
                <a:gd name="T2" fmla="*/ 0 w 268"/>
                <a:gd name="T3" fmla="*/ 774 h 929"/>
                <a:gd name="T4" fmla="*/ 268 w 268"/>
                <a:gd name="T5" fmla="*/ 929 h 929"/>
                <a:gd name="T6" fmla="*/ 268 w 268"/>
                <a:gd name="T7" fmla="*/ 0 h 929"/>
              </a:gdLst>
              <a:ahLst/>
              <a:cxnLst>
                <a:cxn ang="0">
                  <a:pos x="T0" y="T1"/>
                </a:cxn>
                <a:cxn ang="0">
                  <a:pos x="T2" y="T3"/>
                </a:cxn>
                <a:cxn ang="0">
                  <a:pos x="T4" y="T5"/>
                </a:cxn>
                <a:cxn ang="0">
                  <a:pos x="T6" y="T7"/>
                </a:cxn>
              </a:cxnLst>
              <a:rect l="0" t="0" r="r" b="b"/>
              <a:pathLst>
                <a:path w="268" h="929">
                  <a:moveTo>
                    <a:pt x="268" y="0"/>
                  </a:moveTo>
                  <a:lnTo>
                    <a:pt x="0" y="774"/>
                  </a:lnTo>
                  <a:lnTo>
                    <a:pt x="268" y="929"/>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4F678F67-64F2-4498-8C1B-9473C253E72F}"/>
                </a:ext>
              </a:extLst>
            </p:cNvPr>
            <p:cNvSpPr>
              <a:spLocks/>
            </p:cNvSpPr>
            <p:nvPr/>
          </p:nvSpPr>
          <p:spPr bwMode="auto">
            <a:xfrm>
              <a:off x="8977313" y="5011738"/>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4" name="Group 143">
            <a:extLst>
              <a:ext uri="{FF2B5EF4-FFF2-40B4-BE49-F238E27FC236}">
                <a16:creationId xmlns:a16="http://schemas.microsoft.com/office/drawing/2014/main" id="{3A8E8CE9-CE82-4882-B5A5-FCE43DC59005}"/>
              </a:ext>
            </a:extLst>
          </p:cNvPr>
          <p:cNvGrpSpPr/>
          <p:nvPr/>
        </p:nvGrpSpPr>
        <p:grpSpPr>
          <a:xfrm>
            <a:off x="17400588" y="8443401"/>
            <a:ext cx="760413" cy="1966913"/>
            <a:chOff x="13742988" y="8561388"/>
            <a:chExt cx="760413" cy="1966913"/>
          </a:xfrm>
        </p:grpSpPr>
        <p:sp>
          <p:nvSpPr>
            <p:cNvPr id="123" name="Freeform 122">
              <a:extLst>
                <a:ext uri="{FF2B5EF4-FFF2-40B4-BE49-F238E27FC236}">
                  <a16:creationId xmlns:a16="http://schemas.microsoft.com/office/drawing/2014/main" id="{9DB4560E-F5FD-4140-B06E-FD944ED64CAE}"/>
                </a:ext>
              </a:extLst>
            </p:cNvPr>
            <p:cNvSpPr>
              <a:spLocks/>
            </p:cNvSpPr>
            <p:nvPr/>
          </p:nvSpPr>
          <p:spPr bwMode="auto">
            <a:xfrm>
              <a:off x="13774738" y="10213976"/>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48C21810-6E7D-4F5B-AE3B-0230A9A5F5B9}"/>
                </a:ext>
              </a:extLst>
            </p:cNvPr>
            <p:cNvSpPr>
              <a:spLocks/>
            </p:cNvSpPr>
            <p:nvPr/>
          </p:nvSpPr>
          <p:spPr bwMode="auto">
            <a:xfrm>
              <a:off x="13774738" y="10191751"/>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E5A0F464-35FF-4F3D-9596-ED5071765C4A}"/>
                </a:ext>
              </a:extLst>
            </p:cNvPr>
            <p:cNvSpPr>
              <a:spLocks/>
            </p:cNvSpPr>
            <p:nvPr/>
          </p:nvSpPr>
          <p:spPr bwMode="auto">
            <a:xfrm>
              <a:off x="13742988" y="9969501"/>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3"/>
                    <a:pt x="0" y="57"/>
                    <a:pt x="49" y="28"/>
                  </a:cubicBezTo>
                  <a:cubicBezTo>
                    <a:pt x="98" y="0"/>
                    <a:pt x="177"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FA83E8B-1632-447E-8479-482DC88D5CBB}"/>
                </a:ext>
              </a:extLst>
            </p:cNvPr>
            <p:cNvSpPr>
              <a:spLocks/>
            </p:cNvSpPr>
            <p:nvPr/>
          </p:nvSpPr>
          <p:spPr bwMode="auto">
            <a:xfrm>
              <a:off x="13931900" y="10080626"/>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BBF0B00-6E39-4694-9EDE-F15103A9CB12}"/>
                </a:ext>
              </a:extLst>
            </p:cNvPr>
            <p:cNvSpPr>
              <a:spLocks/>
            </p:cNvSpPr>
            <p:nvPr/>
          </p:nvSpPr>
          <p:spPr bwMode="auto">
            <a:xfrm>
              <a:off x="14073188" y="9405938"/>
              <a:ext cx="96838" cy="815975"/>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Oval 127">
              <a:extLst>
                <a:ext uri="{FF2B5EF4-FFF2-40B4-BE49-F238E27FC236}">
                  <a16:creationId xmlns:a16="http://schemas.microsoft.com/office/drawing/2014/main" id="{6DE44823-F6CA-4163-B122-AED9D1336AA4}"/>
                </a:ext>
              </a:extLst>
            </p:cNvPr>
            <p:cNvSpPr>
              <a:spLocks noChangeArrowheads="1"/>
            </p:cNvSpPr>
            <p:nvPr/>
          </p:nvSpPr>
          <p:spPr bwMode="auto">
            <a:xfrm>
              <a:off x="13784263" y="8561388"/>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CFC540B9-46D3-4F69-BE6B-C7249823BD46}"/>
                </a:ext>
              </a:extLst>
            </p:cNvPr>
            <p:cNvSpPr>
              <a:spLocks/>
            </p:cNvSpPr>
            <p:nvPr/>
          </p:nvSpPr>
          <p:spPr bwMode="auto">
            <a:xfrm>
              <a:off x="13890625" y="8662988"/>
              <a:ext cx="569913" cy="1230313"/>
            </a:xfrm>
            <a:custGeom>
              <a:avLst/>
              <a:gdLst>
                <a:gd name="T0" fmla="*/ 148 w 206"/>
                <a:gd name="T1" fmla="*/ 0 h 445"/>
                <a:gd name="T2" fmla="*/ 160 w 206"/>
                <a:gd name="T3" fmla="*/ 110 h 445"/>
                <a:gd name="T4" fmla="*/ 21 w 206"/>
                <a:gd name="T5" fmla="*/ 383 h 445"/>
                <a:gd name="T6" fmla="*/ 0 w 206"/>
                <a:gd name="T7" fmla="*/ 380 h 445"/>
                <a:gd name="T8" fmla="*/ 84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4" y="445"/>
                  </a:cubicBezTo>
                  <a:cubicBezTo>
                    <a:pt x="151" y="445"/>
                    <a:pt x="206" y="337"/>
                    <a:pt x="206" y="204"/>
                  </a:cubicBezTo>
                  <a:cubicBezTo>
                    <a:pt x="206" y="118"/>
                    <a:pt x="183" y="42"/>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1" name="Group 140">
            <a:extLst>
              <a:ext uri="{FF2B5EF4-FFF2-40B4-BE49-F238E27FC236}">
                <a16:creationId xmlns:a16="http://schemas.microsoft.com/office/drawing/2014/main" id="{29F68BD6-54DA-4DAF-ABB1-80FA8412849B}"/>
              </a:ext>
            </a:extLst>
          </p:cNvPr>
          <p:cNvGrpSpPr/>
          <p:nvPr/>
        </p:nvGrpSpPr>
        <p:grpSpPr>
          <a:xfrm>
            <a:off x="11442700" y="7946514"/>
            <a:ext cx="552450" cy="1425575"/>
            <a:chOff x="7785100" y="8064501"/>
            <a:chExt cx="552450" cy="1425575"/>
          </a:xfrm>
        </p:grpSpPr>
        <p:sp>
          <p:nvSpPr>
            <p:cNvPr id="130" name="Freeform 129">
              <a:extLst>
                <a:ext uri="{FF2B5EF4-FFF2-40B4-BE49-F238E27FC236}">
                  <a16:creationId xmlns:a16="http://schemas.microsoft.com/office/drawing/2014/main" id="{6592281E-8228-4FA8-B1F8-D9EEE8976283}"/>
                </a:ext>
              </a:extLst>
            </p:cNvPr>
            <p:cNvSpPr>
              <a:spLocks/>
            </p:cNvSpPr>
            <p:nvPr/>
          </p:nvSpPr>
          <p:spPr bwMode="auto">
            <a:xfrm>
              <a:off x="7808913" y="9259888"/>
              <a:ext cx="503238" cy="230188"/>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31B3BBBB-F0E5-4B41-B58E-E576CFCAAB7F}"/>
                </a:ext>
              </a:extLst>
            </p:cNvPr>
            <p:cNvSpPr>
              <a:spLocks/>
            </p:cNvSpPr>
            <p:nvPr/>
          </p:nvSpPr>
          <p:spPr bwMode="auto">
            <a:xfrm>
              <a:off x="7808913" y="9244013"/>
              <a:ext cx="503238" cy="228600"/>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063CB6B-0531-4BAB-BBF9-840A2E698E04}"/>
                </a:ext>
              </a:extLst>
            </p:cNvPr>
            <p:cNvSpPr>
              <a:spLocks/>
            </p:cNvSpPr>
            <p:nvPr/>
          </p:nvSpPr>
          <p:spPr bwMode="auto">
            <a:xfrm>
              <a:off x="7785100" y="9083676"/>
              <a:ext cx="552450" cy="320675"/>
            </a:xfrm>
            <a:custGeom>
              <a:avLst/>
              <a:gdLst>
                <a:gd name="T0" fmla="*/ 164 w 200"/>
                <a:gd name="T1" fmla="*/ 95 h 116"/>
                <a:gd name="T2" fmla="*/ 35 w 200"/>
                <a:gd name="T3" fmla="*/ 95 h 116"/>
                <a:gd name="T4" fmla="*/ 35 w 200"/>
                <a:gd name="T5" fmla="*/ 21 h 116"/>
                <a:gd name="T6" fmla="*/ 164 w 200"/>
                <a:gd name="T7" fmla="*/ 21 h 116"/>
                <a:gd name="T8" fmla="*/ 164 w 200"/>
                <a:gd name="T9" fmla="*/ 95 h 116"/>
              </a:gdLst>
              <a:ahLst/>
              <a:cxnLst>
                <a:cxn ang="0">
                  <a:pos x="T0" y="T1"/>
                </a:cxn>
                <a:cxn ang="0">
                  <a:pos x="T2" y="T3"/>
                </a:cxn>
                <a:cxn ang="0">
                  <a:pos x="T4" y="T5"/>
                </a:cxn>
                <a:cxn ang="0">
                  <a:pos x="T6" y="T7"/>
                </a:cxn>
                <a:cxn ang="0">
                  <a:pos x="T8" y="T9"/>
                </a:cxn>
              </a:cxnLst>
              <a:rect l="0" t="0" r="r" b="b"/>
              <a:pathLst>
                <a:path w="200" h="116">
                  <a:moveTo>
                    <a:pt x="164" y="95"/>
                  </a:moveTo>
                  <a:cubicBezTo>
                    <a:pt x="129" y="116"/>
                    <a:pt x="71" y="116"/>
                    <a:pt x="35" y="95"/>
                  </a:cubicBezTo>
                  <a:cubicBezTo>
                    <a:pt x="0" y="75"/>
                    <a:pt x="0" y="41"/>
                    <a:pt x="35" y="21"/>
                  </a:cubicBezTo>
                  <a:cubicBezTo>
                    <a:pt x="71" y="0"/>
                    <a:pt x="129" y="0"/>
                    <a:pt x="164" y="21"/>
                  </a:cubicBezTo>
                  <a:cubicBezTo>
                    <a:pt x="200" y="41"/>
                    <a:pt x="200" y="75"/>
                    <a:pt x="164" y="95"/>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98B53112-1534-4E44-9C90-E77A4931512D}"/>
                </a:ext>
              </a:extLst>
            </p:cNvPr>
            <p:cNvSpPr>
              <a:spLocks/>
            </p:cNvSpPr>
            <p:nvPr/>
          </p:nvSpPr>
          <p:spPr bwMode="auto">
            <a:xfrm>
              <a:off x="7923213" y="9166226"/>
              <a:ext cx="273050" cy="157163"/>
            </a:xfrm>
            <a:custGeom>
              <a:avLst/>
              <a:gdLst>
                <a:gd name="T0" fmla="*/ 82 w 99"/>
                <a:gd name="T1" fmla="*/ 47 h 57"/>
                <a:gd name="T2" fmla="*/ 18 w 99"/>
                <a:gd name="T3" fmla="*/ 47 h 57"/>
                <a:gd name="T4" fmla="*/ 18 w 99"/>
                <a:gd name="T5" fmla="*/ 10 h 57"/>
                <a:gd name="T6" fmla="*/ 82 w 99"/>
                <a:gd name="T7" fmla="*/ 10 h 57"/>
                <a:gd name="T8" fmla="*/ 82 w 99"/>
                <a:gd name="T9" fmla="*/ 47 h 57"/>
              </a:gdLst>
              <a:ahLst/>
              <a:cxnLst>
                <a:cxn ang="0">
                  <a:pos x="T0" y="T1"/>
                </a:cxn>
                <a:cxn ang="0">
                  <a:pos x="T2" y="T3"/>
                </a:cxn>
                <a:cxn ang="0">
                  <a:pos x="T4" y="T5"/>
                </a:cxn>
                <a:cxn ang="0">
                  <a:pos x="T6" y="T7"/>
                </a:cxn>
                <a:cxn ang="0">
                  <a:pos x="T8" y="T9"/>
                </a:cxn>
              </a:cxnLst>
              <a:rect l="0" t="0" r="r" b="b"/>
              <a:pathLst>
                <a:path w="99" h="57">
                  <a:moveTo>
                    <a:pt x="82" y="47"/>
                  </a:moveTo>
                  <a:cubicBezTo>
                    <a:pt x="64" y="57"/>
                    <a:pt x="36" y="57"/>
                    <a:pt x="18" y="47"/>
                  </a:cubicBezTo>
                  <a:cubicBezTo>
                    <a:pt x="0" y="36"/>
                    <a:pt x="0" y="20"/>
                    <a:pt x="18" y="10"/>
                  </a:cubicBezTo>
                  <a:cubicBezTo>
                    <a:pt x="36" y="0"/>
                    <a:pt x="64" y="0"/>
                    <a:pt x="82" y="10"/>
                  </a:cubicBezTo>
                  <a:cubicBezTo>
                    <a:pt x="99" y="20"/>
                    <a:pt x="99" y="36"/>
                    <a:pt x="82" y="4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7F223E8-B5B2-4DBD-BFF0-127103C3938E}"/>
                </a:ext>
              </a:extLst>
            </p:cNvPr>
            <p:cNvSpPr>
              <a:spLocks/>
            </p:cNvSpPr>
            <p:nvPr/>
          </p:nvSpPr>
          <p:spPr bwMode="auto">
            <a:xfrm>
              <a:off x="8024813" y="8677276"/>
              <a:ext cx="69850" cy="588963"/>
            </a:xfrm>
            <a:custGeom>
              <a:avLst/>
              <a:gdLst>
                <a:gd name="T0" fmla="*/ 22 w 25"/>
                <a:gd name="T1" fmla="*/ 2 h 213"/>
                <a:gd name="T2" fmla="*/ 4 w 25"/>
                <a:gd name="T3" fmla="*/ 2 h 213"/>
                <a:gd name="T4" fmla="*/ 0 w 25"/>
                <a:gd name="T5" fmla="*/ 8 h 213"/>
                <a:gd name="T6" fmla="*/ 0 w 25"/>
                <a:gd name="T7" fmla="*/ 205 h 213"/>
                <a:gd name="T8" fmla="*/ 4 w 25"/>
                <a:gd name="T9" fmla="*/ 210 h 213"/>
                <a:gd name="T10" fmla="*/ 22 w 25"/>
                <a:gd name="T11" fmla="*/ 210 h 213"/>
                <a:gd name="T12" fmla="*/ 25 w 25"/>
                <a:gd name="T13" fmla="*/ 205 h 213"/>
                <a:gd name="T14" fmla="*/ 25 w 25"/>
                <a:gd name="T15" fmla="*/ 8 h 213"/>
                <a:gd name="T16" fmla="*/ 22 w 25"/>
                <a:gd name="T17" fmla="*/ 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3">
                  <a:moveTo>
                    <a:pt x="22" y="2"/>
                  </a:moveTo>
                  <a:cubicBezTo>
                    <a:pt x="17" y="0"/>
                    <a:pt x="9" y="0"/>
                    <a:pt x="4" y="2"/>
                  </a:cubicBezTo>
                  <a:cubicBezTo>
                    <a:pt x="1" y="4"/>
                    <a:pt x="0" y="6"/>
                    <a:pt x="0" y="8"/>
                  </a:cubicBezTo>
                  <a:cubicBezTo>
                    <a:pt x="0" y="205"/>
                    <a:pt x="0" y="205"/>
                    <a:pt x="0" y="205"/>
                  </a:cubicBezTo>
                  <a:cubicBezTo>
                    <a:pt x="0" y="207"/>
                    <a:pt x="1" y="209"/>
                    <a:pt x="4" y="210"/>
                  </a:cubicBezTo>
                  <a:cubicBezTo>
                    <a:pt x="9" y="213"/>
                    <a:pt x="17" y="213"/>
                    <a:pt x="22" y="210"/>
                  </a:cubicBezTo>
                  <a:cubicBezTo>
                    <a:pt x="24" y="209"/>
                    <a:pt x="25" y="207"/>
                    <a:pt x="25" y="205"/>
                  </a:cubicBezTo>
                  <a:cubicBezTo>
                    <a:pt x="25" y="8"/>
                    <a:pt x="25" y="8"/>
                    <a:pt x="25" y="8"/>
                  </a:cubicBezTo>
                  <a:cubicBezTo>
                    <a:pt x="25" y="6"/>
                    <a:pt x="24" y="4"/>
                    <a:pt x="22" y="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Oval 134">
              <a:extLst>
                <a:ext uri="{FF2B5EF4-FFF2-40B4-BE49-F238E27FC236}">
                  <a16:creationId xmlns:a16="http://schemas.microsoft.com/office/drawing/2014/main" id="{7BD2A1E6-CD76-49E7-917D-A2251D32CEBB}"/>
                </a:ext>
              </a:extLst>
            </p:cNvPr>
            <p:cNvSpPr>
              <a:spLocks noChangeArrowheads="1"/>
            </p:cNvSpPr>
            <p:nvPr/>
          </p:nvSpPr>
          <p:spPr bwMode="auto">
            <a:xfrm>
              <a:off x="7815263" y="8064501"/>
              <a:ext cx="490538" cy="9636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4DE0EAB8-AD9F-437B-8257-69596D26DEEF}"/>
                </a:ext>
              </a:extLst>
            </p:cNvPr>
            <p:cNvSpPr>
              <a:spLocks/>
            </p:cNvSpPr>
            <p:nvPr/>
          </p:nvSpPr>
          <p:spPr bwMode="auto">
            <a:xfrm>
              <a:off x="7893050" y="8139113"/>
              <a:ext cx="412750" cy="889000"/>
            </a:xfrm>
            <a:custGeom>
              <a:avLst/>
              <a:gdLst>
                <a:gd name="T0" fmla="*/ 108 w 150"/>
                <a:gd name="T1" fmla="*/ 0 h 322"/>
                <a:gd name="T2" fmla="*/ 116 w 150"/>
                <a:gd name="T3" fmla="*/ 79 h 322"/>
                <a:gd name="T4" fmla="*/ 16 w 150"/>
                <a:gd name="T5" fmla="*/ 277 h 322"/>
                <a:gd name="T6" fmla="*/ 0 w 150"/>
                <a:gd name="T7" fmla="*/ 275 h 322"/>
                <a:gd name="T8" fmla="*/ 61 w 150"/>
                <a:gd name="T9" fmla="*/ 322 h 322"/>
                <a:gd name="T10" fmla="*/ 150 w 150"/>
                <a:gd name="T11" fmla="*/ 148 h 322"/>
                <a:gd name="T12" fmla="*/ 108 w 150"/>
                <a:gd name="T13" fmla="*/ 0 h 322"/>
              </a:gdLst>
              <a:ahLst/>
              <a:cxnLst>
                <a:cxn ang="0">
                  <a:pos x="T0" y="T1"/>
                </a:cxn>
                <a:cxn ang="0">
                  <a:pos x="T2" y="T3"/>
                </a:cxn>
                <a:cxn ang="0">
                  <a:pos x="T4" y="T5"/>
                </a:cxn>
                <a:cxn ang="0">
                  <a:pos x="T6" y="T7"/>
                </a:cxn>
                <a:cxn ang="0">
                  <a:pos x="T8" y="T9"/>
                </a:cxn>
                <a:cxn ang="0">
                  <a:pos x="T10" y="T11"/>
                </a:cxn>
                <a:cxn ang="0">
                  <a:pos x="T12" y="T13"/>
                </a:cxn>
              </a:cxnLst>
              <a:rect l="0" t="0" r="r" b="b"/>
              <a:pathLst>
                <a:path w="150" h="322">
                  <a:moveTo>
                    <a:pt x="108" y="0"/>
                  </a:moveTo>
                  <a:cubicBezTo>
                    <a:pt x="113" y="24"/>
                    <a:pt x="116" y="51"/>
                    <a:pt x="116" y="79"/>
                  </a:cubicBezTo>
                  <a:cubicBezTo>
                    <a:pt x="116" y="189"/>
                    <a:pt x="71" y="277"/>
                    <a:pt x="16" y="277"/>
                  </a:cubicBezTo>
                  <a:cubicBezTo>
                    <a:pt x="10" y="277"/>
                    <a:pt x="5" y="276"/>
                    <a:pt x="0" y="275"/>
                  </a:cubicBezTo>
                  <a:cubicBezTo>
                    <a:pt x="16" y="304"/>
                    <a:pt x="37" y="322"/>
                    <a:pt x="61" y="322"/>
                  </a:cubicBezTo>
                  <a:cubicBezTo>
                    <a:pt x="110" y="322"/>
                    <a:pt x="150" y="244"/>
                    <a:pt x="150" y="148"/>
                  </a:cubicBezTo>
                  <a:cubicBezTo>
                    <a:pt x="150" y="85"/>
                    <a:pt x="133" y="30"/>
                    <a:pt x="10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8" name="Group 147">
            <a:extLst>
              <a:ext uri="{FF2B5EF4-FFF2-40B4-BE49-F238E27FC236}">
                <a16:creationId xmlns:a16="http://schemas.microsoft.com/office/drawing/2014/main" id="{3DA9423E-D164-4103-ADAD-23233856CEC2}"/>
              </a:ext>
            </a:extLst>
          </p:cNvPr>
          <p:cNvGrpSpPr/>
          <p:nvPr/>
        </p:nvGrpSpPr>
        <p:grpSpPr>
          <a:xfrm>
            <a:off x="12945269" y="5337456"/>
            <a:ext cx="5457825" cy="3638551"/>
            <a:chOff x="9256713" y="5392738"/>
            <a:chExt cx="5457825" cy="3638551"/>
          </a:xfrm>
        </p:grpSpPr>
        <p:sp>
          <p:nvSpPr>
            <p:cNvPr id="23" name="Freeform 22">
              <a:extLst>
                <a:ext uri="{FF2B5EF4-FFF2-40B4-BE49-F238E27FC236}">
                  <a16:creationId xmlns:a16="http://schemas.microsoft.com/office/drawing/2014/main" id="{368DD86F-C586-4358-95E0-CFD32242E9A3}"/>
                </a:ext>
              </a:extLst>
            </p:cNvPr>
            <p:cNvSpPr>
              <a:spLocks/>
            </p:cNvSpPr>
            <p:nvPr/>
          </p:nvSpPr>
          <p:spPr bwMode="auto">
            <a:xfrm>
              <a:off x="11764963" y="6840538"/>
              <a:ext cx="2949575" cy="2190750"/>
            </a:xfrm>
            <a:custGeom>
              <a:avLst/>
              <a:gdLst>
                <a:gd name="T0" fmla="*/ 0 w 1858"/>
                <a:gd name="T1" fmla="*/ 1073 h 1380"/>
                <a:gd name="T2" fmla="*/ 0 w 1858"/>
                <a:gd name="T3" fmla="*/ 1380 h 1380"/>
                <a:gd name="T4" fmla="*/ 1858 w 1858"/>
                <a:gd name="T5" fmla="*/ 306 h 1380"/>
                <a:gd name="T6" fmla="*/ 1858 w 1858"/>
                <a:gd name="T7" fmla="*/ 0 h 1380"/>
                <a:gd name="T8" fmla="*/ 0 w 1858"/>
                <a:gd name="T9" fmla="*/ 1073 h 1380"/>
              </a:gdLst>
              <a:ahLst/>
              <a:cxnLst>
                <a:cxn ang="0">
                  <a:pos x="T0" y="T1"/>
                </a:cxn>
                <a:cxn ang="0">
                  <a:pos x="T2" y="T3"/>
                </a:cxn>
                <a:cxn ang="0">
                  <a:pos x="T4" y="T5"/>
                </a:cxn>
                <a:cxn ang="0">
                  <a:pos x="T6" y="T7"/>
                </a:cxn>
                <a:cxn ang="0">
                  <a:pos x="T8" y="T9"/>
                </a:cxn>
              </a:cxnLst>
              <a:rect l="0" t="0" r="r" b="b"/>
              <a:pathLst>
                <a:path w="1858" h="1380">
                  <a:moveTo>
                    <a:pt x="0" y="1073"/>
                  </a:moveTo>
                  <a:lnTo>
                    <a:pt x="0" y="1380"/>
                  </a:lnTo>
                  <a:lnTo>
                    <a:pt x="1858" y="306"/>
                  </a:lnTo>
                  <a:lnTo>
                    <a:pt x="1858" y="0"/>
                  </a:lnTo>
                  <a:lnTo>
                    <a:pt x="0" y="1073"/>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56A49E-BE00-4CBE-BA45-BED847F51932}"/>
                </a:ext>
              </a:extLst>
            </p:cNvPr>
            <p:cNvSpPr>
              <a:spLocks/>
            </p:cNvSpPr>
            <p:nvPr/>
          </p:nvSpPr>
          <p:spPr bwMode="auto">
            <a:xfrm>
              <a:off x="9256713" y="5392738"/>
              <a:ext cx="5457825" cy="3151188"/>
            </a:xfrm>
            <a:custGeom>
              <a:avLst/>
              <a:gdLst>
                <a:gd name="T0" fmla="*/ 0 w 3438"/>
                <a:gd name="T1" fmla="*/ 1073 h 1985"/>
                <a:gd name="T2" fmla="*/ 1580 w 3438"/>
                <a:gd name="T3" fmla="*/ 1985 h 1985"/>
                <a:gd name="T4" fmla="*/ 3438 w 3438"/>
                <a:gd name="T5" fmla="*/ 912 h 1985"/>
                <a:gd name="T6" fmla="*/ 1859 w 3438"/>
                <a:gd name="T7" fmla="*/ 0 h 1985"/>
                <a:gd name="T8" fmla="*/ 0 w 3438"/>
                <a:gd name="T9" fmla="*/ 1073 h 1985"/>
              </a:gdLst>
              <a:ahLst/>
              <a:cxnLst>
                <a:cxn ang="0">
                  <a:pos x="T0" y="T1"/>
                </a:cxn>
                <a:cxn ang="0">
                  <a:pos x="T2" y="T3"/>
                </a:cxn>
                <a:cxn ang="0">
                  <a:pos x="T4" y="T5"/>
                </a:cxn>
                <a:cxn ang="0">
                  <a:pos x="T6" y="T7"/>
                </a:cxn>
                <a:cxn ang="0">
                  <a:pos x="T8" y="T9"/>
                </a:cxn>
              </a:cxnLst>
              <a:rect l="0" t="0" r="r" b="b"/>
              <a:pathLst>
                <a:path w="3438" h="1985">
                  <a:moveTo>
                    <a:pt x="0" y="1073"/>
                  </a:moveTo>
                  <a:lnTo>
                    <a:pt x="1580" y="1985"/>
                  </a:lnTo>
                  <a:lnTo>
                    <a:pt x="3438" y="912"/>
                  </a:lnTo>
                  <a:lnTo>
                    <a:pt x="1859" y="0"/>
                  </a:lnTo>
                  <a:lnTo>
                    <a:pt x="0" y="107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F727A841-9B81-49A5-8176-2A3F1A2492D9}"/>
                </a:ext>
              </a:extLst>
            </p:cNvPr>
            <p:cNvSpPr>
              <a:spLocks/>
            </p:cNvSpPr>
            <p:nvPr/>
          </p:nvSpPr>
          <p:spPr bwMode="auto">
            <a:xfrm>
              <a:off x="9256713" y="7096126"/>
              <a:ext cx="2508250" cy="1935163"/>
            </a:xfrm>
            <a:custGeom>
              <a:avLst/>
              <a:gdLst>
                <a:gd name="T0" fmla="*/ 1580 w 1580"/>
                <a:gd name="T1" fmla="*/ 912 h 1219"/>
                <a:gd name="T2" fmla="*/ 0 w 1580"/>
                <a:gd name="T3" fmla="*/ 0 h 1219"/>
                <a:gd name="T4" fmla="*/ 0 w 1580"/>
                <a:gd name="T5" fmla="*/ 32 h 1219"/>
                <a:gd name="T6" fmla="*/ 1556 w 1580"/>
                <a:gd name="T7" fmla="*/ 930 h 1219"/>
                <a:gd name="T8" fmla="*/ 1556 w 1580"/>
                <a:gd name="T9" fmla="*/ 1173 h 1219"/>
                <a:gd name="T10" fmla="*/ 0 w 1580"/>
                <a:gd name="T11" fmla="*/ 275 h 1219"/>
                <a:gd name="T12" fmla="*/ 0 w 1580"/>
                <a:gd name="T13" fmla="*/ 307 h 1219"/>
                <a:gd name="T14" fmla="*/ 1580 w 1580"/>
                <a:gd name="T15" fmla="*/ 1219 h 1219"/>
                <a:gd name="T16" fmla="*/ 1580 w 1580"/>
                <a:gd name="T17" fmla="*/ 1187 h 1219"/>
                <a:gd name="T18" fmla="*/ 1580 w 1580"/>
                <a:gd name="T19" fmla="*/ 1187 h 1219"/>
                <a:gd name="T20" fmla="*/ 1580 w 1580"/>
                <a:gd name="T21" fmla="*/ 944 h 1219"/>
                <a:gd name="T22" fmla="*/ 1580 w 1580"/>
                <a:gd name="T23" fmla="*/ 91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0" h="1219">
                  <a:moveTo>
                    <a:pt x="1580" y="912"/>
                  </a:moveTo>
                  <a:lnTo>
                    <a:pt x="0" y="0"/>
                  </a:lnTo>
                  <a:lnTo>
                    <a:pt x="0" y="32"/>
                  </a:lnTo>
                  <a:lnTo>
                    <a:pt x="1556" y="930"/>
                  </a:lnTo>
                  <a:lnTo>
                    <a:pt x="1556" y="1173"/>
                  </a:lnTo>
                  <a:lnTo>
                    <a:pt x="0" y="275"/>
                  </a:lnTo>
                  <a:lnTo>
                    <a:pt x="0" y="307"/>
                  </a:lnTo>
                  <a:lnTo>
                    <a:pt x="1580" y="1219"/>
                  </a:lnTo>
                  <a:lnTo>
                    <a:pt x="1580" y="1187"/>
                  </a:lnTo>
                  <a:lnTo>
                    <a:pt x="1580" y="1187"/>
                  </a:lnTo>
                  <a:lnTo>
                    <a:pt x="1580" y="944"/>
                  </a:lnTo>
                  <a:lnTo>
                    <a:pt x="1580" y="912"/>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D9DC54F-A7F3-465D-9099-0FBBDFFAC780}"/>
                </a:ext>
              </a:extLst>
            </p:cNvPr>
            <p:cNvSpPr>
              <a:spLocks/>
            </p:cNvSpPr>
            <p:nvPr/>
          </p:nvSpPr>
          <p:spPr bwMode="auto">
            <a:xfrm>
              <a:off x="9294813" y="7165976"/>
              <a:ext cx="2432050" cy="1792288"/>
            </a:xfrm>
            <a:custGeom>
              <a:avLst/>
              <a:gdLst>
                <a:gd name="T0" fmla="*/ 1532 w 1532"/>
                <a:gd name="T1" fmla="*/ 886 h 1129"/>
                <a:gd name="T2" fmla="*/ 1532 w 1532"/>
                <a:gd name="T3" fmla="*/ 1129 h 1129"/>
                <a:gd name="T4" fmla="*/ 0 w 1532"/>
                <a:gd name="T5" fmla="*/ 245 h 1129"/>
                <a:gd name="T6" fmla="*/ 0 w 1532"/>
                <a:gd name="T7" fmla="*/ 0 h 1129"/>
                <a:gd name="T8" fmla="*/ 1532 w 1532"/>
                <a:gd name="T9" fmla="*/ 886 h 1129"/>
              </a:gdLst>
              <a:ahLst/>
              <a:cxnLst>
                <a:cxn ang="0">
                  <a:pos x="T0" y="T1"/>
                </a:cxn>
                <a:cxn ang="0">
                  <a:pos x="T2" y="T3"/>
                </a:cxn>
                <a:cxn ang="0">
                  <a:pos x="T4" y="T5"/>
                </a:cxn>
                <a:cxn ang="0">
                  <a:pos x="T6" y="T7"/>
                </a:cxn>
                <a:cxn ang="0">
                  <a:pos x="T8" y="T9"/>
                </a:cxn>
              </a:cxnLst>
              <a:rect l="0" t="0" r="r" b="b"/>
              <a:pathLst>
                <a:path w="1532" h="1129">
                  <a:moveTo>
                    <a:pt x="1532" y="886"/>
                  </a:moveTo>
                  <a:lnTo>
                    <a:pt x="1532" y="1129"/>
                  </a:lnTo>
                  <a:lnTo>
                    <a:pt x="0" y="245"/>
                  </a:lnTo>
                  <a:lnTo>
                    <a:pt x="0" y="0"/>
                  </a:lnTo>
                  <a:lnTo>
                    <a:pt x="1532" y="8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0D468BFE-F04D-4CA3-97FF-E9734FD7CEFA}"/>
                </a:ext>
              </a:extLst>
            </p:cNvPr>
            <p:cNvSpPr>
              <a:spLocks/>
            </p:cNvSpPr>
            <p:nvPr/>
          </p:nvSpPr>
          <p:spPr bwMode="auto">
            <a:xfrm>
              <a:off x="9294813" y="7456488"/>
              <a:ext cx="2432050" cy="1441450"/>
            </a:xfrm>
            <a:custGeom>
              <a:avLst/>
              <a:gdLst>
                <a:gd name="T0" fmla="*/ 1532 w 1532"/>
                <a:gd name="T1" fmla="*/ 884 h 908"/>
                <a:gd name="T2" fmla="*/ 1532 w 1532"/>
                <a:gd name="T3" fmla="*/ 908 h 908"/>
                <a:gd name="T4" fmla="*/ 0 w 1532"/>
                <a:gd name="T5" fmla="*/ 24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4"/>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596DA9A-16F7-496D-B393-4CE73B2AB22D}"/>
                </a:ext>
              </a:extLst>
            </p:cNvPr>
            <p:cNvSpPr>
              <a:spLocks/>
            </p:cNvSpPr>
            <p:nvPr/>
          </p:nvSpPr>
          <p:spPr bwMode="auto">
            <a:xfrm>
              <a:off x="9294813" y="7342188"/>
              <a:ext cx="2432050" cy="1443038"/>
            </a:xfrm>
            <a:custGeom>
              <a:avLst/>
              <a:gdLst>
                <a:gd name="T0" fmla="*/ 1532 w 1532"/>
                <a:gd name="T1" fmla="*/ 884 h 909"/>
                <a:gd name="T2" fmla="*/ 1532 w 1532"/>
                <a:gd name="T3" fmla="*/ 909 h 909"/>
                <a:gd name="T4" fmla="*/ 0 w 1532"/>
                <a:gd name="T5" fmla="*/ 25 h 909"/>
                <a:gd name="T6" fmla="*/ 0 w 1532"/>
                <a:gd name="T7" fmla="*/ 0 h 909"/>
                <a:gd name="T8" fmla="*/ 1532 w 1532"/>
                <a:gd name="T9" fmla="*/ 884 h 909"/>
              </a:gdLst>
              <a:ahLst/>
              <a:cxnLst>
                <a:cxn ang="0">
                  <a:pos x="T0" y="T1"/>
                </a:cxn>
                <a:cxn ang="0">
                  <a:pos x="T2" y="T3"/>
                </a:cxn>
                <a:cxn ang="0">
                  <a:pos x="T4" y="T5"/>
                </a:cxn>
                <a:cxn ang="0">
                  <a:pos x="T6" y="T7"/>
                </a:cxn>
                <a:cxn ang="0">
                  <a:pos x="T8" y="T9"/>
                </a:cxn>
              </a:cxnLst>
              <a:rect l="0" t="0" r="r" b="b"/>
              <a:pathLst>
                <a:path w="1532" h="909">
                  <a:moveTo>
                    <a:pt x="1532" y="884"/>
                  </a:moveTo>
                  <a:lnTo>
                    <a:pt x="1532" y="909"/>
                  </a:lnTo>
                  <a:lnTo>
                    <a:pt x="0" y="25"/>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45F88F89-EC58-4580-A0DB-A5F1435E1807}"/>
                </a:ext>
              </a:extLst>
            </p:cNvPr>
            <p:cNvSpPr>
              <a:spLocks/>
            </p:cNvSpPr>
            <p:nvPr/>
          </p:nvSpPr>
          <p:spPr bwMode="auto">
            <a:xfrm>
              <a:off x="9294813" y="7229476"/>
              <a:ext cx="2432050" cy="1441450"/>
            </a:xfrm>
            <a:custGeom>
              <a:avLst/>
              <a:gdLst>
                <a:gd name="T0" fmla="*/ 1532 w 1532"/>
                <a:gd name="T1" fmla="*/ 884 h 908"/>
                <a:gd name="T2" fmla="*/ 1532 w 1532"/>
                <a:gd name="T3" fmla="*/ 908 h 908"/>
                <a:gd name="T4" fmla="*/ 0 w 1532"/>
                <a:gd name="T5" fmla="*/ 23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3"/>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7" name="Group 146">
            <a:extLst>
              <a:ext uri="{FF2B5EF4-FFF2-40B4-BE49-F238E27FC236}">
                <a16:creationId xmlns:a16="http://schemas.microsoft.com/office/drawing/2014/main" id="{25DEF381-0006-457A-8932-2E3F05A03DF0}"/>
              </a:ext>
            </a:extLst>
          </p:cNvPr>
          <p:cNvGrpSpPr/>
          <p:nvPr/>
        </p:nvGrpSpPr>
        <p:grpSpPr>
          <a:xfrm>
            <a:off x="13739815" y="5318408"/>
            <a:ext cx="4065588" cy="2759075"/>
            <a:chOff x="10079038" y="5299076"/>
            <a:chExt cx="4065588" cy="2759075"/>
          </a:xfrm>
        </p:grpSpPr>
        <p:sp>
          <p:nvSpPr>
            <p:cNvPr id="31" name="Freeform 30">
              <a:extLst>
                <a:ext uri="{FF2B5EF4-FFF2-40B4-BE49-F238E27FC236}">
                  <a16:creationId xmlns:a16="http://schemas.microsoft.com/office/drawing/2014/main" id="{F2C1FEA7-7BB2-48F6-93DB-359CC74A662B}"/>
                </a:ext>
              </a:extLst>
            </p:cNvPr>
            <p:cNvSpPr>
              <a:spLocks/>
            </p:cNvSpPr>
            <p:nvPr/>
          </p:nvSpPr>
          <p:spPr bwMode="auto">
            <a:xfrm>
              <a:off x="11671300" y="6218238"/>
              <a:ext cx="2473325" cy="1839913"/>
            </a:xfrm>
            <a:custGeom>
              <a:avLst/>
              <a:gdLst>
                <a:gd name="T0" fmla="*/ 0 w 1558"/>
                <a:gd name="T1" fmla="*/ 902 h 1159"/>
                <a:gd name="T2" fmla="*/ 0 w 1558"/>
                <a:gd name="T3" fmla="*/ 1159 h 1159"/>
                <a:gd name="T4" fmla="*/ 1558 w 1558"/>
                <a:gd name="T5" fmla="*/ 258 h 1159"/>
                <a:gd name="T6" fmla="*/ 1558 w 1558"/>
                <a:gd name="T7" fmla="*/ 0 h 1159"/>
                <a:gd name="T8" fmla="*/ 0 w 1558"/>
                <a:gd name="T9" fmla="*/ 902 h 1159"/>
              </a:gdLst>
              <a:ahLst/>
              <a:cxnLst>
                <a:cxn ang="0">
                  <a:pos x="T0" y="T1"/>
                </a:cxn>
                <a:cxn ang="0">
                  <a:pos x="T2" y="T3"/>
                </a:cxn>
                <a:cxn ang="0">
                  <a:pos x="T4" y="T5"/>
                </a:cxn>
                <a:cxn ang="0">
                  <a:pos x="T6" y="T7"/>
                </a:cxn>
                <a:cxn ang="0">
                  <a:pos x="T8" y="T9"/>
                </a:cxn>
              </a:cxnLst>
              <a:rect l="0" t="0" r="r" b="b"/>
              <a:pathLst>
                <a:path w="1558" h="1159">
                  <a:moveTo>
                    <a:pt x="0" y="902"/>
                  </a:moveTo>
                  <a:lnTo>
                    <a:pt x="0" y="1159"/>
                  </a:lnTo>
                  <a:lnTo>
                    <a:pt x="1558" y="258"/>
                  </a:lnTo>
                  <a:lnTo>
                    <a:pt x="1558" y="0"/>
                  </a:lnTo>
                  <a:lnTo>
                    <a:pt x="0" y="90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CCE05101-3593-4992-B065-6E84C2C8C8CC}"/>
                </a:ext>
              </a:extLst>
            </p:cNvPr>
            <p:cNvSpPr>
              <a:spLocks/>
            </p:cNvSpPr>
            <p:nvPr/>
          </p:nvSpPr>
          <p:spPr bwMode="auto">
            <a:xfrm>
              <a:off x="10079038" y="5299076"/>
              <a:ext cx="4065588" cy="2351088"/>
            </a:xfrm>
            <a:custGeom>
              <a:avLst/>
              <a:gdLst>
                <a:gd name="T0" fmla="*/ 0 w 2561"/>
                <a:gd name="T1" fmla="*/ 901 h 1481"/>
                <a:gd name="T2" fmla="*/ 1003 w 2561"/>
                <a:gd name="T3" fmla="*/ 1481 h 1481"/>
                <a:gd name="T4" fmla="*/ 2561 w 2561"/>
                <a:gd name="T5" fmla="*/ 579 h 1481"/>
                <a:gd name="T6" fmla="*/ 1560 w 2561"/>
                <a:gd name="T7" fmla="*/ 0 h 1481"/>
                <a:gd name="T8" fmla="*/ 0 w 2561"/>
                <a:gd name="T9" fmla="*/ 901 h 1481"/>
              </a:gdLst>
              <a:ahLst/>
              <a:cxnLst>
                <a:cxn ang="0">
                  <a:pos x="T0" y="T1"/>
                </a:cxn>
                <a:cxn ang="0">
                  <a:pos x="T2" y="T3"/>
                </a:cxn>
                <a:cxn ang="0">
                  <a:pos x="T4" y="T5"/>
                </a:cxn>
                <a:cxn ang="0">
                  <a:pos x="T6" y="T7"/>
                </a:cxn>
                <a:cxn ang="0">
                  <a:pos x="T8" y="T9"/>
                </a:cxn>
              </a:cxnLst>
              <a:rect l="0" t="0" r="r" b="b"/>
              <a:pathLst>
                <a:path w="2561" h="1481">
                  <a:moveTo>
                    <a:pt x="0" y="901"/>
                  </a:moveTo>
                  <a:lnTo>
                    <a:pt x="1003" y="1481"/>
                  </a:lnTo>
                  <a:lnTo>
                    <a:pt x="2561" y="579"/>
                  </a:lnTo>
                  <a:lnTo>
                    <a:pt x="1560" y="0"/>
                  </a:lnTo>
                  <a:lnTo>
                    <a:pt x="0" y="9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6F14E30-5BCC-4EFA-A3FF-A3F746D555B1}"/>
                </a:ext>
              </a:extLst>
            </p:cNvPr>
            <p:cNvSpPr>
              <a:spLocks/>
            </p:cNvSpPr>
            <p:nvPr/>
          </p:nvSpPr>
          <p:spPr bwMode="auto">
            <a:xfrm>
              <a:off x="10079038" y="6729413"/>
              <a:ext cx="1592263" cy="1328738"/>
            </a:xfrm>
            <a:custGeom>
              <a:avLst/>
              <a:gdLst>
                <a:gd name="T0" fmla="*/ 1003 w 1003"/>
                <a:gd name="T1" fmla="*/ 580 h 837"/>
                <a:gd name="T2" fmla="*/ 0 w 1003"/>
                <a:gd name="T3" fmla="*/ 0 h 837"/>
                <a:gd name="T4" fmla="*/ 0 w 1003"/>
                <a:gd name="T5" fmla="*/ 26 h 837"/>
                <a:gd name="T6" fmla="*/ 982 w 1003"/>
                <a:gd name="T7" fmla="*/ 593 h 837"/>
                <a:gd name="T8" fmla="*/ 982 w 1003"/>
                <a:gd name="T9" fmla="*/ 799 h 837"/>
                <a:gd name="T10" fmla="*/ 0 w 1003"/>
                <a:gd name="T11" fmla="*/ 231 h 837"/>
                <a:gd name="T12" fmla="*/ 0 w 1003"/>
                <a:gd name="T13" fmla="*/ 258 h 837"/>
                <a:gd name="T14" fmla="*/ 1003 w 1003"/>
                <a:gd name="T15" fmla="*/ 837 h 837"/>
                <a:gd name="T16" fmla="*/ 1003 w 1003"/>
                <a:gd name="T17" fmla="*/ 811 h 837"/>
                <a:gd name="T18" fmla="*/ 1003 w 1003"/>
                <a:gd name="T19" fmla="*/ 811 h 837"/>
                <a:gd name="T20" fmla="*/ 1003 w 1003"/>
                <a:gd name="T21" fmla="*/ 606 h 837"/>
                <a:gd name="T22" fmla="*/ 1003 w 1003"/>
                <a:gd name="T23"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837">
                  <a:moveTo>
                    <a:pt x="1003" y="580"/>
                  </a:moveTo>
                  <a:lnTo>
                    <a:pt x="0" y="0"/>
                  </a:lnTo>
                  <a:lnTo>
                    <a:pt x="0" y="26"/>
                  </a:lnTo>
                  <a:lnTo>
                    <a:pt x="982" y="593"/>
                  </a:lnTo>
                  <a:lnTo>
                    <a:pt x="982" y="799"/>
                  </a:lnTo>
                  <a:lnTo>
                    <a:pt x="0" y="231"/>
                  </a:lnTo>
                  <a:lnTo>
                    <a:pt x="0" y="258"/>
                  </a:lnTo>
                  <a:lnTo>
                    <a:pt x="1003" y="837"/>
                  </a:lnTo>
                  <a:lnTo>
                    <a:pt x="1003" y="811"/>
                  </a:lnTo>
                  <a:lnTo>
                    <a:pt x="1003" y="811"/>
                  </a:lnTo>
                  <a:lnTo>
                    <a:pt x="1003" y="606"/>
                  </a:lnTo>
                  <a:lnTo>
                    <a:pt x="1003" y="58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1BCD0D5-66AE-491E-AB1E-7AC989D2BBB0}"/>
                </a:ext>
              </a:extLst>
            </p:cNvPr>
            <p:cNvSpPr>
              <a:spLocks/>
            </p:cNvSpPr>
            <p:nvPr/>
          </p:nvSpPr>
          <p:spPr bwMode="auto">
            <a:xfrm>
              <a:off x="10112375" y="6788151"/>
              <a:ext cx="1525588" cy="1209675"/>
            </a:xfrm>
            <a:custGeom>
              <a:avLst/>
              <a:gdLst>
                <a:gd name="T0" fmla="*/ 961 w 961"/>
                <a:gd name="T1" fmla="*/ 556 h 762"/>
                <a:gd name="T2" fmla="*/ 961 w 961"/>
                <a:gd name="T3" fmla="*/ 762 h 762"/>
                <a:gd name="T4" fmla="*/ 0 w 961"/>
                <a:gd name="T5" fmla="*/ 207 h 762"/>
                <a:gd name="T6" fmla="*/ 0 w 961"/>
                <a:gd name="T7" fmla="*/ 0 h 762"/>
                <a:gd name="T8" fmla="*/ 961 w 961"/>
                <a:gd name="T9" fmla="*/ 556 h 762"/>
              </a:gdLst>
              <a:ahLst/>
              <a:cxnLst>
                <a:cxn ang="0">
                  <a:pos x="T0" y="T1"/>
                </a:cxn>
                <a:cxn ang="0">
                  <a:pos x="T2" y="T3"/>
                </a:cxn>
                <a:cxn ang="0">
                  <a:pos x="T4" y="T5"/>
                </a:cxn>
                <a:cxn ang="0">
                  <a:pos x="T6" y="T7"/>
                </a:cxn>
                <a:cxn ang="0">
                  <a:pos x="T8" y="T9"/>
                </a:cxn>
              </a:cxnLst>
              <a:rect l="0" t="0" r="r" b="b"/>
              <a:pathLst>
                <a:path w="961" h="762">
                  <a:moveTo>
                    <a:pt x="961" y="556"/>
                  </a:moveTo>
                  <a:lnTo>
                    <a:pt x="961" y="762"/>
                  </a:lnTo>
                  <a:lnTo>
                    <a:pt x="0" y="207"/>
                  </a:lnTo>
                  <a:lnTo>
                    <a:pt x="0" y="0"/>
                  </a:lnTo>
                  <a:lnTo>
                    <a:pt x="961" y="5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77BF86BA-20A8-4615-AF8A-36E5ECE6BA7A}"/>
                </a:ext>
              </a:extLst>
            </p:cNvPr>
            <p:cNvSpPr>
              <a:spLocks/>
            </p:cNvSpPr>
            <p:nvPr/>
          </p:nvSpPr>
          <p:spPr bwMode="auto">
            <a:xfrm>
              <a:off x="10112375" y="70310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D7870A1F-2EF4-4814-B67F-59EB249A92CA}"/>
                </a:ext>
              </a:extLst>
            </p:cNvPr>
            <p:cNvSpPr>
              <a:spLocks/>
            </p:cNvSpPr>
            <p:nvPr/>
          </p:nvSpPr>
          <p:spPr bwMode="auto">
            <a:xfrm>
              <a:off x="10112375" y="6937376"/>
              <a:ext cx="1525588" cy="914400"/>
            </a:xfrm>
            <a:custGeom>
              <a:avLst/>
              <a:gdLst>
                <a:gd name="T0" fmla="*/ 961 w 961"/>
                <a:gd name="T1" fmla="*/ 555 h 576"/>
                <a:gd name="T2" fmla="*/ 961 w 961"/>
                <a:gd name="T3" fmla="*/ 576 h 576"/>
                <a:gd name="T4" fmla="*/ 0 w 961"/>
                <a:gd name="T5" fmla="*/ 19 h 576"/>
                <a:gd name="T6" fmla="*/ 0 w 961"/>
                <a:gd name="T7" fmla="*/ 0 h 576"/>
                <a:gd name="T8" fmla="*/ 961 w 961"/>
                <a:gd name="T9" fmla="*/ 555 h 576"/>
              </a:gdLst>
              <a:ahLst/>
              <a:cxnLst>
                <a:cxn ang="0">
                  <a:pos x="T0" y="T1"/>
                </a:cxn>
                <a:cxn ang="0">
                  <a:pos x="T2" y="T3"/>
                </a:cxn>
                <a:cxn ang="0">
                  <a:pos x="T4" y="T5"/>
                </a:cxn>
                <a:cxn ang="0">
                  <a:pos x="T6" y="T7"/>
                </a:cxn>
                <a:cxn ang="0">
                  <a:pos x="T8" y="T9"/>
                </a:cxn>
              </a:cxnLst>
              <a:rect l="0" t="0" r="r" b="b"/>
              <a:pathLst>
                <a:path w="961" h="576">
                  <a:moveTo>
                    <a:pt x="961" y="555"/>
                  </a:moveTo>
                  <a:lnTo>
                    <a:pt x="961" y="576"/>
                  </a:lnTo>
                  <a:lnTo>
                    <a:pt x="0" y="19"/>
                  </a:lnTo>
                  <a:lnTo>
                    <a:pt x="0" y="0"/>
                  </a:lnTo>
                  <a:lnTo>
                    <a:pt x="961" y="55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9E2513D6-B59C-4DA4-A1A9-510B3700F7B7}"/>
                </a:ext>
              </a:extLst>
            </p:cNvPr>
            <p:cNvSpPr>
              <a:spLocks/>
            </p:cNvSpPr>
            <p:nvPr/>
          </p:nvSpPr>
          <p:spPr bwMode="auto">
            <a:xfrm>
              <a:off x="10112375" y="68405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33A618AB-850B-4BEA-A877-6F60389065A3}"/>
                </a:ext>
              </a:extLst>
            </p:cNvPr>
            <p:cNvSpPr>
              <a:spLocks/>
            </p:cNvSpPr>
            <p:nvPr/>
          </p:nvSpPr>
          <p:spPr bwMode="auto">
            <a:xfrm>
              <a:off x="10669588" y="6464301"/>
              <a:ext cx="1444625" cy="835025"/>
            </a:xfrm>
            <a:custGeom>
              <a:avLst/>
              <a:gdLst>
                <a:gd name="T0" fmla="*/ 130 w 910"/>
                <a:gd name="T1" fmla="*/ 0 h 526"/>
                <a:gd name="T2" fmla="*/ 910 w 910"/>
                <a:gd name="T3" fmla="*/ 449 h 526"/>
                <a:gd name="T4" fmla="*/ 779 w 910"/>
                <a:gd name="T5" fmla="*/ 526 h 526"/>
                <a:gd name="T6" fmla="*/ 0 w 910"/>
                <a:gd name="T7" fmla="*/ 75 h 526"/>
                <a:gd name="T8" fmla="*/ 130 w 910"/>
                <a:gd name="T9" fmla="*/ 0 h 526"/>
              </a:gdLst>
              <a:ahLst/>
              <a:cxnLst>
                <a:cxn ang="0">
                  <a:pos x="T0" y="T1"/>
                </a:cxn>
                <a:cxn ang="0">
                  <a:pos x="T2" y="T3"/>
                </a:cxn>
                <a:cxn ang="0">
                  <a:pos x="T4" y="T5"/>
                </a:cxn>
                <a:cxn ang="0">
                  <a:pos x="T6" y="T7"/>
                </a:cxn>
                <a:cxn ang="0">
                  <a:pos x="T8" y="T9"/>
                </a:cxn>
              </a:cxnLst>
              <a:rect l="0" t="0" r="r" b="b"/>
              <a:pathLst>
                <a:path w="910" h="526">
                  <a:moveTo>
                    <a:pt x="130" y="0"/>
                  </a:moveTo>
                  <a:lnTo>
                    <a:pt x="910" y="449"/>
                  </a:lnTo>
                  <a:lnTo>
                    <a:pt x="779" y="526"/>
                  </a:lnTo>
                  <a:lnTo>
                    <a:pt x="0" y="75"/>
                  </a:lnTo>
                  <a:lnTo>
                    <a:pt x="13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05410B30-189B-46A3-AF0C-15825C1BDDB6}"/>
                </a:ext>
              </a:extLst>
            </p:cNvPr>
            <p:cNvSpPr>
              <a:spLocks/>
            </p:cNvSpPr>
            <p:nvPr/>
          </p:nvSpPr>
          <p:spPr bwMode="auto">
            <a:xfrm>
              <a:off x="11066463" y="6469063"/>
              <a:ext cx="1033463" cy="596900"/>
            </a:xfrm>
            <a:custGeom>
              <a:avLst/>
              <a:gdLst>
                <a:gd name="T0" fmla="*/ 49 w 651"/>
                <a:gd name="T1" fmla="*/ 0 h 376"/>
                <a:gd name="T2" fmla="*/ 651 w 651"/>
                <a:gd name="T3" fmla="*/ 349 h 376"/>
                <a:gd name="T4" fmla="*/ 602 w 651"/>
                <a:gd name="T5" fmla="*/ 376 h 376"/>
                <a:gd name="T6" fmla="*/ 0 w 651"/>
                <a:gd name="T7" fmla="*/ 30 h 376"/>
                <a:gd name="T8" fmla="*/ 49 w 651"/>
                <a:gd name="T9" fmla="*/ 0 h 376"/>
              </a:gdLst>
              <a:ahLst/>
              <a:cxnLst>
                <a:cxn ang="0">
                  <a:pos x="T0" y="T1"/>
                </a:cxn>
                <a:cxn ang="0">
                  <a:pos x="T2" y="T3"/>
                </a:cxn>
                <a:cxn ang="0">
                  <a:pos x="T4" y="T5"/>
                </a:cxn>
                <a:cxn ang="0">
                  <a:pos x="T6" y="T7"/>
                </a:cxn>
                <a:cxn ang="0">
                  <a:pos x="T8" y="T9"/>
                </a:cxn>
              </a:cxnLst>
              <a:rect l="0" t="0" r="r" b="b"/>
              <a:pathLst>
                <a:path w="651" h="376">
                  <a:moveTo>
                    <a:pt x="49" y="0"/>
                  </a:moveTo>
                  <a:lnTo>
                    <a:pt x="651" y="349"/>
                  </a:lnTo>
                  <a:lnTo>
                    <a:pt x="602" y="376"/>
                  </a:lnTo>
                  <a:lnTo>
                    <a:pt x="0" y="30"/>
                  </a:lnTo>
                  <a:lnTo>
                    <a:pt x="4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28A82F87-3454-4F01-9655-DC236B157BED}"/>
                </a:ext>
              </a:extLst>
            </p:cNvPr>
            <p:cNvSpPr>
              <a:spLocks/>
            </p:cNvSpPr>
            <p:nvPr/>
          </p:nvSpPr>
          <p:spPr bwMode="auto">
            <a:xfrm>
              <a:off x="12403138" y="5851526"/>
              <a:ext cx="742950" cy="427038"/>
            </a:xfrm>
            <a:custGeom>
              <a:avLst/>
              <a:gdLst>
                <a:gd name="T0" fmla="*/ 19 w 468"/>
                <a:gd name="T1" fmla="*/ 0 h 269"/>
                <a:gd name="T2" fmla="*/ 468 w 468"/>
                <a:gd name="T3" fmla="*/ 259 h 269"/>
                <a:gd name="T4" fmla="*/ 449 w 468"/>
                <a:gd name="T5" fmla="*/ 269 h 269"/>
                <a:gd name="T6" fmla="*/ 0 w 468"/>
                <a:gd name="T7" fmla="*/ 10 h 269"/>
                <a:gd name="T8" fmla="*/ 19 w 468"/>
                <a:gd name="T9" fmla="*/ 0 h 269"/>
              </a:gdLst>
              <a:ahLst/>
              <a:cxnLst>
                <a:cxn ang="0">
                  <a:pos x="T0" y="T1"/>
                </a:cxn>
                <a:cxn ang="0">
                  <a:pos x="T2" y="T3"/>
                </a:cxn>
                <a:cxn ang="0">
                  <a:pos x="T4" y="T5"/>
                </a:cxn>
                <a:cxn ang="0">
                  <a:pos x="T6" y="T7"/>
                </a:cxn>
                <a:cxn ang="0">
                  <a:pos x="T8" y="T9"/>
                </a:cxn>
              </a:cxnLst>
              <a:rect l="0" t="0" r="r" b="b"/>
              <a:pathLst>
                <a:path w="468" h="269">
                  <a:moveTo>
                    <a:pt x="19" y="0"/>
                  </a:moveTo>
                  <a:lnTo>
                    <a:pt x="468" y="259"/>
                  </a:lnTo>
                  <a:lnTo>
                    <a:pt x="449" y="269"/>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3D5FF2FA-FD68-462C-9CAF-C16F105C3F78}"/>
                </a:ext>
              </a:extLst>
            </p:cNvPr>
            <p:cNvSpPr>
              <a:spLocks/>
            </p:cNvSpPr>
            <p:nvPr/>
          </p:nvSpPr>
          <p:spPr bwMode="auto">
            <a:xfrm>
              <a:off x="12452350" y="5822951"/>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7B6F55AC-9B4C-4F5E-86A9-40CD3841531E}"/>
                </a:ext>
              </a:extLst>
            </p:cNvPr>
            <p:cNvSpPr>
              <a:spLocks/>
            </p:cNvSpPr>
            <p:nvPr/>
          </p:nvSpPr>
          <p:spPr bwMode="auto">
            <a:xfrm>
              <a:off x="12499975" y="5795963"/>
              <a:ext cx="742950" cy="428625"/>
            </a:xfrm>
            <a:custGeom>
              <a:avLst/>
              <a:gdLst>
                <a:gd name="T0" fmla="*/ 19 w 468"/>
                <a:gd name="T1" fmla="*/ 0 h 270"/>
                <a:gd name="T2" fmla="*/ 468 w 468"/>
                <a:gd name="T3" fmla="*/ 259 h 270"/>
                <a:gd name="T4" fmla="*/ 449 w 468"/>
                <a:gd name="T5" fmla="*/ 270 h 270"/>
                <a:gd name="T6" fmla="*/ 0 w 468"/>
                <a:gd name="T7" fmla="*/ 10 h 270"/>
                <a:gd name="T8" fmla="*/ 19 w 468"/>
                <a:gd name="T9" fmla="*/ 0 h 270"/>
              </a:gdLst>
              <a:ahLst/>
              <a:cxnLst>
                <a:cxn ang="0">
                  <a:pos x="T0" y="T1"/>
                </a:cxn>
                <a:cxn ang="0">
                  <a:pos x="T2" y="T3"/>
                </a:cxn>
                <a:cxn ang="0">
                  <a:pos x="T4" y="T5"/>
                </a:cxn>
                <a:cxn ang="0">
                  <a:pos x="T6" y="T7"/>
                </a:cxn>
                <a:cxn ang="0">
                  <a:pos x="T8" y="T9"/>
                </a:cxn>
              </a:cxnLst>
              <a:rect l="0" t="0" r="r" b="b"/>
              <a:pathLst>
                <a:path w="468" h="270">
                  <a:moveTo>
                    <a:pt x="19" y="0"/>
                  </a:moveTo>
                  <a:lnTo>
                    <a:pt x="468" y="259"/>
                  </a:lnTo>
                  <a:lnTo>
                    <a:pt x="449" y="270"/>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A7CA4F32-6BBB-4F25-BCB6-F0AADA69C567}"/>
                </a:ext>
              </a:extLst>
            </p:cNvPr>
            <p:cNvSpPr>
              <a:spLocks/>
            </p:cNvSpPr>
            <p:nvPr/>
          </p:nvSpPr>
          <p:spPr bwMode="auto">
            <a:xfrm>
              <a:off x="12549188" y="5767388"/>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84165C01-80A7-450C-9684-7EAADA50E1E3}"/>
                </a:ext>
              </a:extLst>
            </p:cNvPr>
            <p:cNvSpPr>
              <a:spLocks/>
            </p:cNvSpPr>
            <p:nvPr/>
          </p:nvSpPr>
          <p:spPr bwMode="auto">
            <a:xfrm>
              <a:off x="12914313" y="5830888"/>
              <a:ext cx="266700" cy="155575"/>
            </a:xfrm>
            <a:custGeom>
              <a:avLst/>
              <a:gdLst>
                <a:gd name="T0" fmla="*/ 17 w 168"/>
                <a:gd name="T1" fmla="*/ 0 h 98"/>
                <a:gd name="T2" fmla="*/ 168 w 168"/>
                <a:gd name="T3" fmla="*/ 87 h 98"/>
                <a:gd name="T4" fmla="*/ 151 w 168"/>
                <a:gd name="T5" fmla="*/ 98 h 98"/>
                <a:gd name="T6" fmla="*/ 0 w 168"/>
                <a:gd name="T7" fmla="*/ 11 h 98"/>
                <a:gd name="T8" fmla="*/ 17 w 168"/>
                <a:gd name="T9" fmla="*/ 0 h 98"/>
              </a:gdLst>
              <a:ahLst/>
              <a:cxnLst>
                <a:cxn ang="0">
                  <a:pos x="T0" y="T1"/>
                </a:cxn>
                <a:cxn ang="0">
                  <a:pos x="T2" y="T3"/>
                </a:cxn>
                <a:cxn ang="0">
                  <a:pos x="T4" y="T5"/>
                </a:cxn>
                <a:cxn ang="0">
                  <a:pos x="T6" y="T7"/>
                </a:cxn>
                <a:cxn ang="0">
                  <a:pos x="T8" y="T9"/>
                </a:cxn>
              </a:cxnLst>
              <a:rect l="0" t="0" r="r" b="b"/>
              <a:pathLst>
                <a:path w="168" h="98">
                  <a:moveTo>
                    <a:pt x="17" y="0"/>
                  </a:moveTo>
                  <a:lnTo>
                    <a:pt x="168" y="87"/>
                  </a:lnTo>
                  <a:lnTo>
                    <a:pt x="151" y="98"/>
                  </a:lnTo>
                  <a:lnTo>
                    <a:pt x="0" y="11"/>
                  </a:lnTo>
                  <a:lnTo>
                    <a:pt x="17"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56C49CB1-7315-40BA-9ECD-CED9AC500D75}"/>
                </a:ext>
              </a:extLst>
            </p:cNvPr>
            <p:cNvSpPr>
              <a:spLocks/>
            </p:cNvSpPr>
            <p:nvPr/>
          </p:nvSpPr>
          <p:spPr bwMode="auto">
            <a:xfrm>
              <a:off x="12406313" y="6099176"/>
              <a:ext cx="311150" cy="179388"/>
            </a:xfrm>
            <a:custGeom>
              <a:avLst/>
              <a:gdLst>
                <a:gd name="T0" fmla="*/ 3 w 196"/>
                <a:gd name="T1" fmla="*/ 0 h 113"/>
                <a:gd name="T2" fmla="*/ 196 w 196"/>
                <a:gd name="T3" fmla="*/ 112 h 113"/>
                <a:gd name="T4" fmla="*/ 193 w 196"/>
                <a:gd name="T5" fmla="*/ 113 h 113"/>
                <a:gd name="T6" fmla="*/ 0 w 196"/>
                <a:gd name="T7" fmla="*/ 2 h 113"/>
                <a:gd name="T8" fmla="*/ 3 w 196"/>
                <a:gd name="T9" fmla="*/ 0 h 113"/>
              </a:gdLst>
              <a:ahLst/>
              <a:cxnLst>
                <a:cxn ang="0">
                  <a:pos x="T0" y="T1"/>
                </a:cxn>
                <a:cxn ang="0">
                  <a:pos x="T2" y="T3"/>
                </a:cxn>
                <a:cxn ang="0">
                  <a:pos x="T4" y="T5"/>
                </a:cxn>
                <a:cxn ang="0">
                  <a:pos x="T6" y="T7"/>
                </a:cxn>
                <a:cxn ang="0">
                  <a:pos x="T8" y="T9"/>
                </a:cxn>
              </a:cxnLst>
              <a:rect l="0" t="0" r="r" b="b"/>
              <a:pathLst>
                <a:path w="196" h="113">
                  <a:moveTo>
                    <a:pt x="3" y="0"/>
                  </a:moveTo>
                  <a:lnTo>
                    <a:pt x="196" y="112"/>
                  </a:lnTo>
                  <a:lnTo>
                    <a:pt x="193" y="113"/>
                  </a:lnTo>
                  <a:lnTo>
                    <a:pt x="0" y="2"/>
                  </a:lnTo>
                  <a:lnTo>
                    <a:pt x="3"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46" name="Group 145">
            <a:extLst>
              <a:ext uri="{FF2B5EF4-FFF2-40B4-BE49-F238E27FC236}">
                <a16:creationId xmlns:a16="http://schemas.microsoft.com/office/drawing/2014/main" id="{F955D448-A5B7-469A-8D6E-4378B5F580BE}"/>
              </a:ext>
            </a:extLst>
          </p:cNvPr>
          <p:cNvGrpSpPr/>
          <p:nvPr/>
        </p:nvGrpSpPr>
        <p:grpSpPr>
          <a:xfrm>
            <a:off x="15047912" y="2199764"/>
            <a:ext cx="1606550" cy="4489450"/>
            <a:chOff x="11268075" y="2254251"/>
            <a:chExt cx="1606550" cy="4489450"/>
          </a:xfrm>
        </p:grpSpPr>
        <p:sp>
          <p:nvSpPr>
            <p:cNvPr id="46" name="Freeform 45">
              <a:extLst>
                <a:ext uri="{FF2B5EF4-FFF2-40B4-BE49-F238E27FC236}">
                  <a16:creationId xmlns:a16="http://schemas.microsoft.com/office/drawing/2014/main" id="{2164E67E-792E-4A3F-BCC7-3EAF0EE1028E}"/>
                </a:ext>
              </a:extLst>
            </p:cNvPr>
            <p:cNvSpPr>
              <a:spLocks/>
            </p:cNvSpPr>
            <p:nvPr/>
          </p:nvSpPr>
          <p:spPr bwMode="auto">
            <a:xfrm>
              <a:off x="11583988" y="2254251"/>
              <a:ext cx="490538" cy="444500"/>
            </a:xfrm>
            <a:custGeom>
              <a:avLst/>
              <a:gdLst>
                <a:gd name="T0" fmla="*/ 178 w 178"/>
                <a:gd name="T1" fmla="*/ 106 h 161"/>
                <a:gd name="T2" fmla="*/ 163 w 178"/>
                <a:gd name="T3" fmla="*/ 108 h 161"/>
                <a:gd name="T4" fmla="*/ 140 w 178"/>
                <a:gd name="T5" fmla="*/ 146 h 161"/>
                <a:gd name="T6" fmla="*/ 147 w 178"/>
                <a:gd name="T7" fmla="*/ 161 h 161"/>
                <a:gd name="T8" fmla="*/ 13 w 178"/>
                <a:gd name="T9" fmla="*/ 85 h 161"/>
                <a:gd name="T10" fmla="*/ 11 w 178"/>
                <a:gd name="T11" fmla="*/ 84 h 161"/>
                <a:gd name="T12" fmla="*/ 0 w 178"/>
                <a:gd name="T13" fmla="*/ 62 h 161"/>
                <a:gd name="T14" fmla="*/ 32 w 178"/>
                <a:gd name="T15" fmla="*/ 6 h 161"/>
                <a:gd name="T16" fmla="*/ 56 w 178"/>
                <a:gd name="T17" fmla="*/ 4 h 161"/>
                <a:gd name="T18" fmla="*/ 56 w 178"/>
                <a:gd name="T19" fmla="*/ 5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9" y="105"/>
                    <a:pt x="163" y="108"/>
                  </a:cubicBezTo>
                  <a:cubicBezTo>
                    <a:pt x="150" y="115"/>
                    <a:pt x="140" y="132"/>
                    <a:pt x="140" y="146"/>
                  </a:cubicBezTo>
                  <a:cubicBezTo>
                    <a:pt x="140" y="153"/>
                    <a:pt x="143" y="158"/>
                    <a:pt x="147" y="161"/>
                  </a:cubicBezTo>
                  <a:cubicBezTo>
                    <a:pt x="13" y="85"/>
                    <a:pt x="13" y="85"/>
                    <a:pt x="13" y="85"/>
                  </a:cubicBezTo>
                  <a:cubicBezTo>
                    <a:pt x="11" y="84"/>
                    <a:pt x="11" y="84"/>
                    <a:pt x="11" y="84"/>
                  </a:cubicBezTo>
                  <a:cubicBezTo>
                    <a:pt x="4" y="81"/>
                    <a:pt x="0" y="73"/>
                    <a:pt x="0" y="62"/>
                  </a:cubicBezTo>
                  <a:cubicBezTo>
                    <a:pt x="0" y="42"/>
                    <a:pt x="15" y="16"/>
                    <a:pt x="32" y="6"/>
                  </a:cubicBezTo>
                  <a:cubicBezTo>
                    <a:pt x="42" y="1"/>
                    <a:pt x="50" y="0"/>
                    <a:pt x="56" y="4"/>
                  </a:cubicBezTo>
                  <a:cubicBezTo>
                    <a:pt x="56" y="5"/>
                    <a:pt x="56" y="5"/>
                    <a:pt x="56" y="5"/>
                  </a:cubicBezTo>
                  <a:cubicBezTo>
                    <a:pt x="57" y="5"/>
                    <a:pt x="58" y="5"/>
                    <a:pt x="58" y="6"/>
                  </a:cubicBezTo>
                  <a:lnTo>
                    <a:pt x="178" y="106"/>
                  </a:lnTo>
                  <a:close/>
                </a:path>
              </a:pathLst>
            </a:custGeom>
            <a:solidFill>
              <a:srgbClr val="609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BDA27EA-442B-43E6-A593-62025ECFFB41}"/>
                </a:ext>
              </a:extLst>
            </p:cNvPr>
            <p:cNvSpPr>
              <a:spLocks/>
            </p:cNvSpPr>
            <p:nvPr/>
          </p:nvSpPr>
          <p:spPr bwMode="auto">
            <a:xfrm>
              <a:off x="11969750" y="2541588"/>
              <a:ext cx="123825" cy="161925"/>
            </a:xfrm>
            <a:custGeom>
              <a:avLst/>
              <a:gdLst>
                <a:gd name="T0" fmla="*/ 45 w 45"/>
                <a:gd name="T1" fmla="*/ 17 h 59"/>
                <a:gd name="T2" fmla="*/ 23 w 45"/>
                <a:gd name="T3" fmla="*/ 55 h 59"/>
                <a:gd name="T4" fmla="*/ 7 w 45"/>
                <a:gd name="T5" fmla="*/ 57 h 59"/>
                <a:gd name="T6" fmla="*/ 7 w 45"/>
                <a:gd name="T7" fmla="*/ 57 h 59"/>
                <a:gd name="T8" fmla="*/ 0 w 45"/>
                <a:gd name="T9" fmla="*/ 42 h 59"/>
                <a:gd name="T10" fmla="*/ 23 w 45"/>
                <a:gd name="T11" fmla="*/ 4 h 59"/>
                <a:gd name="T12" fmla="*/ 38 w 45"/>
                <a:gd name="T13" fmla="*/ 2 h 59"/>
                <a:gd name="T14" fmla="*/ 45 w 45"/>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45" y="17"/>
                  </a:moveTo>
                  <a:cubicBezTo>
                    <a:pt x="45" y="31"/>
                    <a:pt x="35" y="48"/>
                    <a:pt x="23" y="55"/>
                  </a:cubicBezTo>
                  <a:cubicBezTo>
                    <a:pt x="16" y="59"/>
                    <a:pt x="11" y="59"/>
                    <a:pt x="7" y="57"/>
                  </a:cubicBezTo>
                  <a:cubicBezTo>
                    <a:pt x="7" y="57"/>
                    <a:pt x="7" y="57"/>
                    <a:pt x="7" y="57"/>
                  </a:cubicBezTo>
                  <a:cubicBezTo>
                    <a:pt x="3" y="54"/>
                    <a:pt x="0" y="49"/>
                    <a:pt x="0" y="42"/>
                  </a:cubicBezTo>
                  <a:cubicBezTo>
                    <a:pt x="0" y="28"/>
                    <a:pt x="10" y="11"/>
                    <a:pt x="23" y="4"/>
                  </a:cubicBezTo>
                  <a:cubicBezTo>
                    <a:pt x="29" y="1"/>
                    <a:pt x="34" y="0"/>
                    <a:pt x="38" y="2"/>
                  </a:cubicBezTo>
                  <a:cubicBezTo>
                    <a:pt x="42" y="4"/>
                    <a:pt x="45" y="9"/>
                    <a:pt x="4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E71AF090-1652-44AB-967D-9BA3AFAE01B5}"/>
                </a:ext>
              </a:extLst>
            </p:cNvPr>
            <p:cNvSpPr>
              <a:spLocks/>
            </p:cNvSpPr>
            <p:nvPr/>
          </p:nvSpPr>
          <p:spPr bwMode="auto">
            <a:xfrm>
              <a:off x="12018963" y="2598738"/>
              <a:ext cx="58738" cy="77788"/>
            </a:xfrm>
            <a:custGeom>
              <a:avLst/>
              <a:gdLst>
                <a:gd name="T0" fmla="*/ 21 w 21"/>
                <a:gd name="T1" fmla="*/ 8 h 28"/>
                <a:gd name="T2" fmla="*/ 11 w 21"/>
                <a:gd name="T3" fmla="*/ 26 h 28"/>
                <a:gd name="T4" fmla="*/ 3 w 21"/>
                <a:gd name="T5" fmla="*/ 26 h 28"/>
                <a:gd name="T6" fmla="*/ 0 w 21"/>
                <a:gd name="T7" fmla="*/ 20 h 28"/>
                <a:gd name="T8" fmla="*/ 11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7" y="22"/>
                    <a:pt x="11" y="26"/>
                  </a:cubicBezTo>
                  <a:cubicBezTo>
                    <a:pt x="8" y="28"/>
                    <a:pt x="5" y="28"/>
                    <a:pt x="3" y="26"/>
                  </a:cubicBezTo>
                  <a:cubicBezTo>
                    <a:pt x="1" y="25"/>
                    <a:pt x="0" y="23"/>
                    <a:pt x="0" y="20"/>
                  </a:cubicBezTo>
                  <a:cubicBezTo>
                    <a:pt x="0" y="13"/>
                    <a:pt x="5" y="5"/>
                    <a:pt x="11" y="2"/>
                  </a:cubicBezTo>
                  <a:cubicBezTo>
                    <a:pt x="14"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10A2CD4-E86E-4F3F-9AAD-39281F854718}"/>
                </a:ext>
              </a:extLst>
            </p:cNvPr>
            <p:cNvSpPr>
              <a:spLocks/>
            </p:cNvSpPr>
            <p:nvPr/>
          </p:nvSpPr>
          <p:spPr bwMode="auto">
            <a:xfrm>
              <a:off x="12014200" y="2662238"/>
              <a:ext cx="3175" cy="3175"/>
            </a:xfrm>
            <a:custGeom>
              <a:avLst/>
              <a:gdLst>
                <a:gd name="T0" fmla="*/ 0 w 2"/>
                <a:gd name="T1" fmla="*/ 2 h 2"/>
                <a:gd name="T2" fmla="*/ 0 w 2"/>
                <a:gd name="T3" fmla="*/ 2 h 2"/>
                <a:gd name="T4" fmla="*/ 0 w 2"/>
                <a:gd name="T5" fmla="*/ 0 h 2"/>
                <a:gd name="T6" fmla="*/ 0 w 2"/>
                <a:gd name="T7" fmla="*/ 2 h 2"/>
                <a:gd name="T8" fmla="*/ 0 w 2"/>
                <a:gd name="T9" fmla="*/ 2 h 2"/>
                <a:gd name="T10" fmla="*/ 2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2"/>
                  </a:lnTo>
                  <a:lnTo>
                    <a:pt x="0" y="2"/>
                  </a:lnTo>
                  <a:lnTo>
                    <a:pt x="2" y="0"/>
                  </a:lnTo>
                  <a:lnTo>
                    <a:pt x="2" y="0"/>
                  </a:lnTo>
                  <a:lnTo>
                    <a:pt x="2"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4135DA9-4975-4120-BF92-96B26195083E}"/>
                </a:ext>
              </a:extLst>
            </p:cNvPr>
            <p:cNvSpPr>
              <a:spLocks/>
            </p:cNvSpPr>
            <p:nvPr/>
          </p:nvSpPr>
          <p:spPr bwMode="auto">
            <a:xfrm>
              <a:off x="12028488" y="2671763"/>
              <a:ext cx="0" cy="1588"/>
            </a:xfrm>
            <a:custGeom>
              <a:avLst/>
              <a:gdLst>
                <a:gd name="T0" fmla="*/ 0 h 1"/>
                <a:gd name="T1" fmla="*/ 0 h 1"/>
                <a:gd name="T2" fmla="*/ 0 h 1"/>
                <a:gd name="T3" fmla="*/ 1 h 1"/>
                <a:gd name="T4" fmla="*/ 0 h 1"/>
              </a:gdLst>
              <a:ahLst/>
              <a:cxnLst>
                <a:cxn ang="0">
                  <a:pos x="0" y="T0"/>
                </a:cxn>
                <a:cxn ang="0">
                  <a:pos x="0" y="T1"/>
                </a:cxn>
                <a:cxn ang="0">
                  <a:pos x="0" y="T2"/>
                </a:cxn>
                <a:cxn ang="0">
                  <a:pos x="0" y="T3"/>
                </a:cxn>
                <a:cxn ang="0">
                  <a:pos x="0" y="T4"/>
                </a:cxn>
              </a:cxnLst>
              <a:rect l="0" t="0" r="r" b="b"/>
              <a:pathLst>
                <a:path h="1">
                  <a:moveTo>
                    <a:pt x="0" y="0"/>
                  </a:moveTo>
                  <a:lnTo>
                    <a:pt x="0" y="0"/>
                  </a:lnTo>
                  <a:lnTo>
                    <a:pt x="0" y="0"/>
                  </a:lnTo>
                  <a:lnTo>
                    <a:pt x="0" y="1"/>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7F814C4-D2CF-4D6E-BC54-B96F35AC3ED2}"/>
                </a:ext>
              </a:extLst>
            </p:cNvPr>
            <p:cNvSpPr>
              <a:spLocks/>
            </p:cNvSpPr>
            <p:nvPr/>
          </p:nvSpPr>
          <p:spPr bwMode="auto">
            <a:xfrm>
              <a:off x="12028488" y="2671763"/>
              <a:ext cx="0" cy="1588"/>
            </a:xfrm>
            <a:custGeom>
              <a:avLst/>
              <a:gdLst>
                <a:gd name="T0" fmla="*/ 0 h 1"/>
                <a:gd name="T1" fmla="*/ 0 h 1"/>
                <a:gd name="T2" fmla="*/ 0 h 1"/>
                <a:gd name="T3" fmla="*/ 1 h 1"/>
              </a:gdLst>
              <a:ahLst/>
              <a:cxnLst>
                <a:cxn ang="0">
                  <a:pos x="0" y="T0"/>
                </a:cxn>
                <a:cxn ang="0">
                  <a:pos x="0" y="T1"/>
                </a:cxn>
                <a:cxn ang="0">
                  <a:pos x="0" y="T2"/>
                </a:cxn>
                <a:cxn ang="0">
                  <a:pos x="0" y="T3"/>
                </a:cxn>
              </a:cxnLst>
              <a:rect l="0" t="0" r="r" b="b"/>
              <a:pathLst>
                <a:path h="1">
                  <a:moveTo>
                    <a:pt x="0" y="0"/>
                  </a:moveTo>
                  <a:lnTo>
                    <a:pt x="0" y="0"/>
                  </a:lnTo>
                  <a:lnTo>
                    <a:pt x="0" y="0"/>
                  </a:lnTo>
                  <a:lnTo>
                    <a:pt x="0"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D04BDC2E-2527-45AA-9B60-452E404D22CB}"/>
                </a:ext>
              </a:extLst>
            </p:cNvPr>
            <p:cNvSpPr>
              <a:spLocks/>
            </p:cNvSpPr>
            <p:nvPr/>
          </p:nvSpPr>
          <p:spPr bwMode="auto">
            <a:xfrm>
              <a:off x="12006263" y="2590801"/>
              <a:ext cx="63500" cy="80963"/>
            </a:xfrm>
            <a:custGeom>
              <a:avLst/>
              <a:gdLst>
                <a:gd name="T0" fmla="*/ 23 w 23"/>
                <a:gd name="T1" fmla="*/ 4 h 29"/>
                <a:gd name="T2" fmla="*/ 23 w 23"/>
                <a:gd name="T3" fmla="*/ 4 h 29"/>
                <a:gd name="T4" fmla="*/ 16 w 23"/>
                <a:gd name="T5" fmla="*/ 5 h 29"/>
                <a:gd name="T6" fmla="*/ 5 w 23"/>
                <a:gd name="T7" fmla="*/ 23 h 29"/>
                <a:gd name="T8" fmla="*/ 8 w 23"/>
                <a:gd name="T9" fmla="*/ 29 h 29"/>
                <a:gd name="T10" fmla="*/ 3 w 23"/>
                <a:gd name="T11" fmla="*/ 26 h 29"/>
                <a:gd name="T12" fmla="*/ 3 w 23"/>
                <a:gd name="T13" fmla="*/ 26 h 29"/>
                <a:gd name="T14" fmla="*/ 3 w 23"/>
                <a:gd name="T15" fmla="*/ 26 h 29"/>
                <a:gd name="T16" fmla="*/ 2 w 23"/>
                <a:gd name="T17" fmla="*/ 26 h 29"/>
                <a:gd name="T18" fmla="*/ 2 w 23"/>
                <a:gd name="T19" fmla="*/ 26 h 29"/>
                <a:gd name="T20" fmla="*/ 0 w 23"/>
                <a:gd name="T21" fmla="*/ 19 h 29"/>
                <a:gd name="T22" fmla="*/ 10 w 23"/>
                <a:gd name="T23" fmla="*/ 1 h 29"/>
                <a:gd name="T24" fmla="*/ 17 w 23"/>
                <a:gd name="T25" fmla="*/ 0 h 29"/>
                <a:gd name="T26" fmla="*/ 17 w 23"/>
                <a:gd name="T27" fmla="*/ 0 h 29"/>
                <a:gd name="T28" fmla="*/ 17 w 23"/>
                <a:gd name="T29" fmla="*/ 0 h 29"/>
                <a:gd name="T30" fmla="*/ 23 w 23"/>
                <a:gd name="T31"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23" y="4"/>
                  </a:moveTo>
                  <a:cubicBezTo>
                    <a:pt x="23" y="4"/>
                    <a:pt x="23" y="4"/>
                    <a:pt x="23" y="4"/>
                  </a:cubicBezTo>
                  <a:cubicBezTo>
                    <a:pt x="21" y="3"/>
                    <a:pt x="19" y="3"/>
                    <a:pt x="16" y="5"/>
                  </a:cubicBezTo>
                  <a:cubicBezTo>
                    <a:pt x="10" y="8"/>
                    <a:pt x="5" y="16"/>
                    <a:pt x="5" y="23"/>
                  </a:cubicBezTo>
                  <a:cubicBezTo>
                    <a:pt x="5" y="26"/>
                    <a:pt x="6" y="28"/>
                    <a:pt x="8" y="29"/>
                  </a:cubicBezTo>
                  <a:cubicBezTo>
                    <a:pt x="3" y="26"/>
                    <a:pt x="3" y="26"/>
                    <a:pt x="3" y="26"/>
                  </a:cubicBezTo>
                  <a:cubicBezTo>
                    <a:pt x="3" y="26"/>
                    <a:pt x="3" y="26"/>
                    <a:pt x="3" y="26"/>
                  </a:cubicBezTo>
                  <a:cubicBezTo>
                    <a:pt x="3" y="26"/>
                    <a:pt x="3" y="26"/>
                    <a:pt x="3" y="26"/>
                  </a:cubicBezTo>
                  <a:cubicBezTo>
                    <a:pt x="2" y="26"/>
                    <a:pt x="2" y="26"/>
                    <a:pt x="2" y="26"/>
                  </a:cubicBezTo>
                  <a:cubicBezTo>
                    <a:pt x="2" y="26"/>
                    <a:pt x="2" y="26"/>
                    <a:pt x="2" y="26"/>
                  </a:cubicBezTo>
                  <a:cubicBezTo>
                    <a:pt x="1" y="24"/>
                    <a:pt x="0" y="22"/>
                    <a:pt x="0" y="19"/>
                  </a:cubicBezTo>
                  <a:cubicBezTo>
                    <a:pt x="0" y="13"/>
                    <a:pt x="5" y="5"/>
                    <a:pt x="10" y="1"/>
                  </a:cubicBezTo>
                  <a:cubicBezTo>
                    <a:pt x="13" y="0"/>
                    <a:pt x="15" y="0"/>
                    <a:pt x="17" y="0"/>
                  </a:cubicBezTo>
                  <a:cubicBezTo>
                    <a:pt x="17" y="0"/>
                    <a:pt x="17" y="0"/>
                    <a:pt x="17" y="0"/>
                  </a:cubicBezTo>
                  <a:cubicBezTo>
                    <a:pt x="17" y="0"/>
                    <a:pt x="17" y="0"/>
                    <a:pt x="17" y="0"/>
                  </a:cubicBezTo>
                  <a:lnTo>
                    <a:pt x="23" y="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5FC5D766-CDAE-459C-8586-4C8031ED4267}"/>
                </a:ext>
              </a:extLst>
            </p:cNvPr>
            <p:cNvSpPr>
              <a:spLocks/>
            </p:cNvSpPr>
            <p:nvPr/>
          </p:nvSpPr>
          <p:spPr bwMode="auto">
            <a:xfrm>
              <a:off x="12036425" y="2617788"/>
              <a:ext cx="26988" cy="39688"/>
            </a:xfrm>
            <a:custGeom>
              <a:avLst/>
              <a:gdLst>
                <a:gd name="T0" fmla="*/ 10 w 10"/>
                <a:gd name="T1" fmla="*/ 4 h 14"/>
                <a:gd name="T2" fmla="*/ 5 w 10"/>
                <a:gd name="T3" fmla="*/ 12 h 14"/>
                <a:gd name="T4" fmla="*/ 0 w 10"/>
                <a:gd name="T5" fmla="*/ 9 h 14"/>
                <a:gd name="T6" fmla="*/ 5 w 10"/>
                <a:gd name="T7" fmla="*/ 1 h 14"/>
                <a:gd name="T8" fmla="*/ 10 w 10"/>
                <a:gd name="T9" fmla="*/ 4 h 14"/>
              </a:gdLst>
              <a:ahLst/>
              <a:cxnLst>
                <a:cxn ang="0">
                  <a:pos x="T0" y="T1"/>
                </a:cxn>
                <a:cxn ang="0">
                  <a:pos x="T2" y="T3"/>
                </a:cxn>
                <a:cxn ang="0">
                  <a:pos x="T4" y="T5"/>
                </a:cxn>
                <a:cxn ang="0">
                  <a:pos x="T6" y="T7"/>
                </a:cxn>
                <a:cxn ang="0">
                  <a:pos x="T8" y="T9"/>
                </a:cxn>
              </a:cxnLst>
              <a:rect l="0" t="0" r="r" b="b"/>
              <a:pathLst>
                <a:path w="10" h="14">
                  <a:moveTo>
                    <a:pt x="10" y="4"/>
                  </a:moveTo>
                  <a:cubicBezTo>
                    <a:pt x="10" y="7"/>
                    <a:pt x="7" y="11"/>
                    <a:pt x="5" y="12"/>
                  </a:cubicBezTo>
                  <a:cubicBezTo>
                    <a:pt x="2" y="14"/>
                    <a:pt x="0" y="12"/>
                    <a:pt x="0" y="9"/>
                  </a:cubicBezTo>
                  <a:cubicBezTo>
                    <a:pt x="0" y="7"/>
                    <a:pt x="2" y="3"/>
                    <a:pt x="5" y="1"/>
                  </a:cubicBezTo>
                  <a:cubicBezTo>
                    <a:pt x="7" y="0"/>
                    <a:pt x="10" y="1"/>
                    <a:pt x="10"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BA3DE20-9CD8-4B46-BF60-F59548F92003}"/>
                </a:ext>
              </a:extLst>
            </p:cNvPr>
            <p:cNvSpPr>
              <a:spLocks/>
            </p:cNvSpPr>
            <p:nvPr/>
          </p:nvSpPr>
          <p:spPr bwMode="auto">
            <a:xfrm>
              <a:off x="11434763" y="2341563"/>
              <a:ext cx="490538" cy="446088"/>
            </a:xfrm>
            <a:custGeom>
              <a:avLst/>
              <a:gdLst>
                <a:gd name="T0" fmla="*/ 178 w 178"/>
                <a:gd name="T1" fmla="*/ 106 h 161"/>
                <a:gd name="T2" fmla="*/ 162 w 178"/>
                <a:gd name="T3" fmla="*/ 108 h 161"/>
                <a:gd name="T4" fmla="*/ 140 w 178"/>
                <a:gd name="T5" fmla="*/ 146 h 161"/>
                <a:gd name="T6" fmla="*/ 146 w 178"/>
                <a:gd name="T7" fmla="*/ 161 h 161"/>
                <a:gd name="T8" fmla="*/ 12 w 178"/>
                <a:gd name="T9" fmla="*/ 85 h 161"/>
                <a:gd name="T10" fmla="*/ 10 w 178"/>
                <a:gd name="T11" fmla="*/ 84 h 161"/>
                <a:gd name="T12" fmla="*/ 0 w 178"/>
                <a:gd name="T13" fmla="*/ 62 h 161"/>
                <a:gd name="T14" fmla="*/ 32 w 178"/>
                <a:gd name="T15" fmla="*/ 6 h 161"/>
                <a:gd name="T16" fmla="*/ 56 w 178"/>
                <a:gd name="T17" fmla="*/ 4 h 161"/>
                <a:gd name="T18" fmla="*/ 56 w 178"/>
                <a:gd name="T19" fmla="*/ 4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8" y="104"/>
                    <a:pt x="162" y="108"/>
                  </a:cubicBezTo>
                  <a:cubicBezTo>
                    <a:pt x="150" y="115"/>
                    <a:pt x="140" y="132"/>
                    <a:pt x="140" y="146"/>
                  </a:cubicBezTo>
                  <a:cubicBezTo>
                    <a:pt x="140" y="153"/>
                    <a:pt x="142" y="158"/>
                    <a:pt x="146" y="161"/>
                  </a:cubicBezTo>
                  <a:cubicBezTo>
                    <a:pt x="12" y="85"/>
                    <a:pt x="12" y="85"/>
                    <a:pt x="12" y="85"/>
                  </a:cubicBezTo>
                  <a:cubicBezTo>
                    <a:pt x="10" y="84"/>
                    <a:pt x="10" y="84"/>
                    <a:pt x="10" y="84"/>
                  </a:cubicBezTo>
                  <a:cubicBezTo>
                    <a:pt x="4" y="81"/>
                    <a:pt x="0" y="73"/>
                    <a:pt x="0" y="62"/>
                  </a:cubicBezTo>
                  <a:cubicBezTo>
                    <a:pt x="0" y="42"/>
                    <a:pt x="14" y="16"/>
                    <a:pt x="32" y="6"/>
                  </a:cubicBezTo>
                  <a:cubicBezTo>
                    <a:pt x="41" y="1"/>
                    <a:pt x="50" y="0"/>
                    <a:pt x="56" y="4"/>
                  </a:cubicBezTo>
                  <a:cubicBezTo>
                    <a:pt x="56" y="4"/>
                    <a:pt x="56" y="4"/>
                    <a:pt x="56" y="4"/>
                  </a:cubicBezTo>
                  <a:cubicBezTo>
                    <a:pt x="57" y="5"/>
                    <a:pt x="57" y="5"/>
                    <a:pt x="58" y="6"/>
                  </a:cubicBezTo>
                  <a:lnTo>
                    <a:pt x="178" y="10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78CAD67-D409-4833-89CF-D73DA04D8FE3}"/>
                </a:ext>
              </a:extLst>
            </p:cNvPr>
            <p:cNvSpPr>
              <a:spLocks/>
            </p:cNvSpPr>
            <p:nvPr/>
          </p:nvSpPr>
          <p:spPr bwMode="auto">
            <a:xfrm>
              <a:off x="11820525" y="2628901"/>
              <a:ext cx="122238" cy="163513"/>
            </a:xfrm>
            <a:custGeom>
              <a:avLst/>
              <a:gdLst>
                <a:gd name="T0" fmla="*/ 44 w 44"/>
                <a:gd name="T1" fmla="*/ 17 h 59"/>
                <a:gd name="T2" fmla="*/ 22 w 44"/>
                <a:gd name="T3" fmla="*/ 55 h 59"/>
                <a:gd name="T4" fmla="*/ 6 w 44"/>
                <a:gd name="T5" fmla="*/ 57 h 59"/>
                <a:gd name="T6" fmla="*/ 6 w 44"/>
                <a:gd name="T7" fmla="*/ 57 h 59"/>
                <a:gd name="T8" fmla="*/ 0 w 44"/>
                <a:gd name="T9" fmla="*/ 42 h 59"/>
                <a:gd name="T10" fmla="*/ 22 w 44"/>
                <a:gd name="T11" fmla="*/ 4 h 59"/>
                <a:gd name="T12" fmla="*/ 38 w 44"/>
                <a:gd name="T13" fmla="*/ 2 h 59"/>
                <a:gd name="T14" fmla="*/ 44 w 44"/>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9">
                  <a:moveTo>
                    <a:pt x="44" y="17"/>
                  </a:moveTo>
                  <a:cubicBezTo>
                    <a:pt x="44" y="31"/>
                    <a:pt x="35" y="48"/>
                    <a:pt x="22" y="55"/>
                  </a:cubicBezTo>
                  <a:cubicBezTo>
                    <a:pt x="16" y="59"/>
                    <a:pt x="10" y="59"/>
                    <a:pt x="6" y="57"/>
                  </a:cubicBezTo>
                  <a:cubicBezTo>
                    <a:pt x="6" y="57"/>
                    <a:pt x="6" y="57"/>
                    <a:pt x="6" y="57"/>
                  </a:cubicBezTo>
                  <a:cubicBezTo>
                    <a:pt x="2" y="54"/>
                    <a:pt x="0" y="49"/>
                    <a:pt x="0" y="42"/>
                  </a:cubicBezTo>
                  <a:cubicBezTo>
                    <a:pt x="0" y="28"/>
                    <a:pt x="10" y="11"/>
                    <a:pt x="22" y="4"/>
                  </a:cubicBezTo>
                  <a:cubicBezTo>
                    <a:pt x="28" y="0"/>
                    <a:pt x="34" y="0"/>
                    <a:pt x="38" y="2"/>
                  </a:cubicBezTo>
                  <a:cubicBezTo>
                    <a:pt x="42" y="4"/>
                    <a:pt x="44" y="9"/>
                    <a:pt x="44"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3E2F5BC2-6753-4E6C-9C2D-DD3A4C1F698F}"/>
                </a:ext>
              </a:extLst>
            </p:cNvPr>
            <p:cNvSpPr>
              <a:spLocks/>
            </p:cNvSpPr>
            <p:nvPr/>
          </p:nvSpPr>
          <p:spPr bwMode="auto">
            <a:xfrm>
              <a:off x="11869738" y="2687638"/>
              <a:ext cx="58738" cy="77788"/>
            </a:xfrm>
            <a:custGeom>
              <a:avLst/>
              <a:gdLst>
                <a:gd name="T0" fmla="*/ 21 w 21"/>
                <a:gd name="T1" fmla="*/ 8 h 28"/>
                <a:gd name="T2" fmla="*/ 10 w 21"/>
                <a:gd name="T3" fmla="*/ 26 h 28"/>
                <a:gd name="T4" fmla="*/ 2 w 21"/>
                <a:gd name="T5" fmla="*/ 26 h 28"/>
                <a:gd name="T6" fmla="*/ 0 w 21"/>
                <a:gd name="T7" fmla="*/ 20 h 28"/>
                <a:gd name="T8" fmla="*/ 10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6" y="22"/>
                    <a:pt x="10" y="26"/>
                  </a:cubicBezTo>
                  <a:cubicBezTo>
                    <a:pt x="7" y="28"/>
                    <a:pt x="4" y="28"/>
                    <a:pt x="2" y="26"/>
                  </a:cubicBezTo>
                  <a:cubicBezTo>
                    <a:pt x="1" y="25"/>
                    <a:pt x="0" y="23"/>
                    <a:pt x="0" y="20"/>
                  </a:cubicBezTo>
                  <a:cubicBezTo>
                    <a:pt x="0" y="13"/>
                    <a:pt x="5" y="5"/>
                    <a:pt x="10" y="2"/>
                  </a:cubicBezTo>
                  <a:cubicBezTo>
                    <a:pt x="13"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3C712F5-6A49-466D-A760-EA6B4D656DFD}"/>
                </a:ext>
              </a:extLst>
            </p:cNvPr>
            <p:cNvSpPr>
              <a:spLocks/>
            </p:cNvSpPr>
            <p:nvPr/>
          </p:nvSpPr>
          <p:spPr bwMode="auto">
            <a:xfrm>
              <a:off x="11864975" y="2751138"/>
              <a:ext cx="0" cy="3175"/>
            </a:xfrm>
            <a:custGeom>
              <a:avLst/>
              <a:gdLst>
                <a:gd name="T0" fmla="*/ 2 h 2"/>
                <a:gd name="T1" fmla="*/ 2 h 2"/>
                <a:gd name="T2" fmla="*/ 0 h 2"/>
                <a:gd name="T3" fmla="*/ 2 h 2"/>
                <a:gd name="T4" fmla="*/ 2 h 2"/>
                <a:gd name="T5" fmla="*/ 0 h 2"/>
                <a:gd name="T6" fmla="*/ 0 h 2"/>
                <a:gd name="T7" fmla="*/ 0 h 2"/>
                <a:gd name="T8" fmla="*/ 0 h 2"/>
                <a:gd name="T9" fmla="*/ 2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0"/>
                  </a:lnTo>
                  <a:lnTo>
                    <a:pt x="0" y="2"/>
                  </a:lnTo>
                  <a:lnTo>
                    <a:pt x="0" y="2"/>
                  </a:lnTo>
                  <a:lnTo>
                    <a:pt x="0" y="0"/>
                  </a:lnTo>
                  <a:lnTo>
                    <a:pt x="0" y="0"/>
                  </a:lnTo>
                  <a:lnTo>
                    <a:pt x="0"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Rectangle 58">
              <a:extLst>
                <a:ext uri="{FF2B5EF4-FFF2-40B4-BE49-F238E27FC236}">
                  <a16:creationId xmlns:a16="http://schemas.microsoft.com/office/drawing/2014/main" id="{5478FF1A-F388-4B9C-B9DD-17E49BC40D60}"/>
                </a:ext>
              </a:extLst>
            </p:cNvPr>
            <p:cNvSpPr>
              <a:spLocks noChangeArrowheads="1"/>
            </p:cNvSpPr>
            <p:nvPr/>
          </p:nvSpPr>
          <p:spPr bwMode="auto">
            <a:xfrm>
              <a:off x="11876088" y="2759076"/>
              <a:ext cx="3175" cy="1588"/>
            </a:xfrm>
            <a:prstGeom prst="rect">
              <a:avLst/>
            </a:prstGeom>
            <a:solidFill>
              <a:srgbClr val="457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E8240295-7997-41D8-AAF7-EF8A22C7033F}"/>
                </a:ext>
              </a:extLst>
            </p:cNvPr>
            <p:cNvSpPr>
              <a:spLocks/>
            </p:cNvSpPr>
            <p:nvPr/>
          </p:nvSpPr>
          <p:spPr bwMode="auto">
            <a:xfrm>
              <a:off x="11876088" y="2759076"/>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7ACD637D-EAC4-416C-8798-69EA1AEAB7B3}"/>
                </a:ext>
              </a:extLst>
            </p:cNvPr>
            <p:cNvSpPr>
              <a:spLocks/>
            </p:cNvSpPr>
            <p:nvPr/>
          </p:nvSpPr>
          <p:spPr bwMode="auto">
            <a:xfrm>
              <a:off x="11857038" y="2676526"/>
              <a:ext cx="63500" cy="82550"/>
            </a:xfrm>
            <a:custGeom>
              <a:avLst/>
              <a:gdLst>
                <a:gd name="T0" fmla="*/ 23 w 23"/>
                <a:gd name="T1" fmla="*/ 5 h 30"/>
                <a:gd name="T2" fmla="*/ 23 w 23"/>
                <a:gd name="T3" fmla="*/ 5 h 30"/>
                <a:gd name="T4" fmla="*/ 15 w 23"/>
                <a:gd name="T5" fmla="*/ 6 h 30"/>
                <a:gd name="T6" fmla="*/ 5 w 23"/>
                <a:gd name="T7" fmla="*/ 24 h 30"/>
                <a:gd name="T8" fmla="*/ 7 w 23"/>
                <a:gd name="T9" fmla="*/ 30 h 30"/>
                <a:gd name="T10" fmla="*/ 3 w 23"/>
                <a:gd name="T11" fmla="*/ 27 h 30"/>
                <a:gd name="T12" fmla="*/ 3 w 23"/>
                <a:gd name="T13" fmla="*/ 27 h 30"/>
                <a:gd name="T14" fmla="*/ 3 w 23"/>
                <a:gd name="T15" fmla="*/ 27 h 30"/>
                <a:gd name="T16" fmla="*/ 2 w 23"/>
                <a:gd name="T17" fmla="*/ 27 h 30"/>
                <a:gd name="T18" fmla="*/ 2 w 23"/>
                <a:gd name="T19" fmla="*/ 27 h 30"/>
                <a:gd name="T20" fmla="*/ 0 w 23"/>
                <a:gd name="T21" fmla="*/ 20 h 30"/>
                <a:gd name="T22" fmla="*/ 10 w 23"/>
                <a:gd name="T23" fmla="*/ 2 h 30"/>
                <a:gd name="T24" fmla="*/ 17 w 23"/>
                <a:gd name="T25" fmla="*/ 1 h 30"/>
                <a:gd name="T26" fmla="*/ 17 w 23"/>
                <a:gd name="T27" fmla="*/ 1 h 30"/>
                <a:gd name="T28" fmla="*/ 17 w 23"/>
                <a:gd name="T29" fmla="*/ 1 h 30"/>
                <a:gd name="T30" fmla="*/ 23 w 23"/>
                <a:gd name="T3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23" y="5"/>
                  </a:moveTo>
                  <a:cubicBezTo>
                    <a:pt x="23" y="5"/>
                    <a:pt x="23" y="5"/>
                    <a:pt x="23" y="5"/>
                  </a:cubicBezTo>
                  <a:cubicBezTo>
                    <a:pt x="21" y="4"/>
                    <a:pt x="18" y="4"/>
                    <a:pt x="15" y="6"/>
                  </a:cubicBezTo>
                  <a:cubicBezTo>
                    <a:pt x="10" y="9"/>
                    <a:pt x="5" y="17"/>
                    <a:pt x="5" y="24"/>
                  </a:cubicBezTo>
                  <a:cubicBezTo>
                    <a:pt x="5" y="27"/>
                    <a:pt x="6" y="29"/>
                    <a:pt x="7" y="30"/>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0" y="25"/>
                    <a:pt x="0" y="23"/>
                    <a:pt x="0" y="20"/>
                  </a:cubicBezTo>
                  <a:cubicBezTo>
                    <a:pt x="0" y="14"/>
                    <a:pt x="4" y="6"/>
                    <a:pt x="10" y="2"/>
                  </a:cubicBezTo>
                  <a:cubicBezTo>
                    <a:pt x="12" y="1"/>
                    <a:pt x="15" y="0"/>
                    <a:pt x="17" y="1"/>
                  </a:cubicBezTo>
                  <a:cubicBezTo>
                    <a:pt x="17" y="1"/>
                    <a:pt x="17" y="1"/>
                    <a:pt x="17" y="1"/>
                  </a:cubicBezTo>
                  <a:cubicBezTo>
                    <a:pt x="17" y="1"/>
                    <a:pt x="17" y="1"/>
                    <a:pt x="17" y="1"/>
                  </a:cubicBezTo>
                  <a:lnTo>
                    <a:pt x="23" y="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6A35D-1218-4891-A756-B76FFADA42E1}"/>
                </a:ext>
              </a:extLst>
            </p:cNvPr>
            <p:cNvSpPr>
              <a:spLocks/>
            </p:cNvSpPr>
            <p:nvPr/>
          </p:nvSpPr>
          <p:spPr bwMode="auto">
            <a:xfrm>
              <a:off x="11887200" y="2706688"/>
              <a:ext cx="25400" cy="38100"/>
            </a:xfrm>
            <a:custGeom>
              <a:avLst/>
              <a:gdLst>
                <a:gd name="T0" fmla="*/ 9 w 9"/>
                <a:gd name="T1" fmla="*/ 4 h 14"/>
                <a:gd name="T2" fmla="*/ 4 w 9"/>
                <a:gd name="T3" fmla="*/ 12 h 14"/>
                <a:gd name="T4" fmla="*/ 0 w 9"/>
                <a:gd name="T5" fmla="*/ 9 h 14"/>
                <a:gd name="T6" fmla="*/ 4 w 9"/>
                <a:gd name="T7" fmla="*/ 1 h 14"/>
                <a:gd name="T8" fmla="*/ 9 w 9"/>
                <a:gd name="T9" fmla="*/ 4 h 14"/>
              </a:gdLst>
              <a:ahLst/>
              <a:cxnLst>
                <a:cxn ang="0">
                  <a:pos x="T0" y="T1"/>
                </a:cxn>
                <a:cxn ang="0">
                  <a:pos x="T2" y="T3"/>
                </a:cxn>
                <a:cxn ang="0">
                  <a:pos x="T4" y="T5"/>
                </a:cxn>
                <a:cxn ang="0">
                  <a:pos x="T6" y="T7"/>
                </a:cxn>
                <a:cxn ang="0">
                  <a:pos x="T8" y="T9"/>
                </a:cxn>
              </a:cxnLst>
              <a:rect l="0" t="0" r="r" b="b"/>
              <a:pathLst>
                <a:path w="9" h="14">
                  <a:moveTo>
                    <a:pt x="9" y="4"/>
                  </a:moveTo>
                  <a:cubicBezTo>
                    <a:pt x="9" y="7"/>
                    <a:pt x="7" y="11"/>
                    <a:pt x="4" y="12"/>
                  </a:cubicBezTo>
                  <a:cubicBezTo>
                    <a:pt x="2" y="14"/>
                    <a:pt x="0" y="12"/>
                    <a:pt x="0" y="9"/>
                  </a:cubicBezTo>
                  <a:cubicBezTo>
                    <a:pt x="0" y="6"/>
                    <a:pt x="2" y="3"/>
                    <a:pt x="4" y="1"/>
                  </a:cubicBezTo>
                  <a:cubicBezTo>
                    <a:pt x="7" y="0"/>
                    <a:pt x="9" y="1"/>
                    <a:pt x="9"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2F4697C2-B025-4130-B394-8506560CA3D9}"/>
                </a:ext>
              </a:extLst>
            </p:cNvPr>
            <p:cNvSpPr>
              <a:spLocks/>
            </p:cNvSpPr>
            <p:nvPr/>
          </p:nvSpPr>
          <p:spPr bwMode="auto">
            <a:xfrm>
              <a:off x="11809413" y="2427288"/>
              <a:ext cx="485775" cy="219075"/>
            </a:xfrm>
            <a:custGeom>
              <a:avLst/>
              <a:gdLst>
                <a:gd name="T0" fmla="*/ 176 w 176"/>
                <a:gd name="T1" fmla="*/ 43 h 79"/>
                <a:gd name="T2" fmla="*/ 125 w 176"/>
                <a:gd name="T3" fmla="*/ 43 h 79"/>
                <a:gd name="T4" fmla="*/ 107 w 176"/>
                <a:gd name="T5" fmla="*/ 65 h 79"/>
                <a:gd name="T6" fmla="*/ 98 w 176"/>
                <a:gd name="T7" fmla="*/ 70 h 79"/>
                <a:gd name="T8" fmla="*/ 68 w 176"/>
                <a:gd name="T9" fmla="*/ 79 h 79"/>
                <a:gd name="T10" fmla="*/ 66 w 176"/>
                <a:gd name="T11" fmla="*/ 73 h 79"/>
                <a:gd name="T12" fmla="*/ 87 w 176"/>
                <a:gd name="T13" fmla="*/ 55 h 79"/>
                <a:gd name="T14" fmla="*/ 21 w 176"/>
                <a:gd name="T15" fmla="*/ 64 h 79"/>
                <a:gd name="T16" fmla="*/ 18 w 176"/>
                <a:gd name="T17" fmla="*/ 58 h 79"/>
                <a:gd name="T18" fmla="*/ 54 w 176"/>
                <a:gd name="T19" fmla="*/ 44 h 79"/>
                <a:gd name="T20" fmla="*/ 5 w 176"/>
                <a:gd name="T21" fmla="*/ 41 h 79"/>
                <a:gd name="T22" fmla="*/ 2 w 176"/>
                <a:gd name="T23" fmla="*/ 35 h 79"/>
                <a:gd name="T24" fmla="*/ 46 w 176"/>
                <a:gd name="T25" fmla="*/ 29 h 79"/>
                <a:gd name="T26" fmla="*/ 11 w 176"/>
                <a:gd name="T27" fmla="*/ 19 h 79"/>
                <a:gd name="T28" fmla="*/ 11 w 176"/>
                <a:gd name="T29" fmla="*/ 14 h 79"/>
                <a:gd name="T30" fmla="*/ 57 w 176"/>
                <a:gd name="T31" fmla="*/ 15 h 79"/>
                <a:gd name="T32" fmla="*/ 26 w 176"/>
                <a:gd name="T33" fmla="*/ 4 h 79"/>
                <a:gd name="T34" fmla="*/ 26 w 176"/>
                <a:gd name="T35" fmla="*/ 0 h 79"/>
                <a:gd name="T36" fmla="*/ 33 w 176"/>
                <a:gd name="T37" fmla="*/ 1 h 79"/>
                <a:gd name="T38" fmla="*/ 172 w 176"/>
                <a:gd name="T39" fmla="*/ 4 h 79"/>
                <a:gd name="T40" fmla="*/ 176 w 176"/>
                <a:gd name="T41"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6" h="79">
                  <a:moveTo>
                    <a:pt x="176" y="43"/>
                  </a:moveTo>
                  <a:cubicBezTo>
                    <a:pt x="125" y="43"/>
                    <a:pt x="125" y="43"/>
                    <a:pt x="125" y="43"/>
                  </a:cubicBezTo>
                  <a:cubicBezTo>
                    <a:pt x="107" y="65"/>
                    <a:pt x="107" y="65"/>
                    <a:pt x="107" y="65"/>
                  </a:cubicBezTo>
                  <a:cubicBezTo>
                    <a:pt x="105" y="68"/>
                    <a:pt x="102" y="69"/>
                    <a:pt x="98" y="70"/>
                  </a:cubicBezTo>
                  <a:cubicBezTo>
                    <a:pt x="89" y="71"/>
                    <a:pt x="79" y="75"/>
                    <a:pt x="68" y="79"/>
                  </a:cubicBezTo>
                  <a:cubicBezTo>
                    <a:pt x="65" y="78"/>
                    <a:pt x="65" y="76"/>
                    <a:pt x="66" y="73"/>
                  </a:cubicBezTo>
                  <a:cubicBezTo>
                    <a:pt x="74" y="69"/>
                    <a:pt x="81" y="62"/>
                    <a:pt x="87" y="55"/>
                  </a:cubicBezTo>
                  <a:cubicBezTo>
                    <a:pt x="62" y="60"/>
                    <a:pt x="39" y="64"/>
                    <a:pt x="21" y="64"/>
                  </a:cubicBezTo>
                  <a:cubicBezTo>
                    <a:pt x="18" y="62"/>
                    <a:pt x="17" y="60"/>
                    <a:pt x="18" y="58"/>
                  </a:cubicBezTo>
                  <a:cubicBezTo>
                    <a:pt x="33" y="55"/>
                    <a:pt x="46" y="51"/>
                    <a:pt x="54" y="44"/>
                  </a:cubicBezTo>
                  <a:cubicBezTo>
                    <a:pt x="39" y="45"/>
                    <a:pt x="22" y="44"/>
                    <a:pt x="5" y="41"/>
                  </a:cubicBezTo>
                  <a:cubicBezTo>
                    <a:pt x="0" y="39"/>
                    <a:pt x="0" y="37"/>
                    <a:pt x="2" y="35"/>
                  </a:cubicBezTo>
                  <a:cubicBezTo>
                    <a:pt x="20" y="36"/>
                    <a:pt x="35" y="34"/>
                    <a:pt x="46" y="29"/>
                  </a:cubicBezTo>
                  <a:cubicBezTo>
                    <a:pt x="34" y="28"/>
                    <a:pt x="22" y="25"/>
                    <a:pt x="11" y="19"/>
                  </a:cubicBezTo>
                  <a:cubicBezTo>
                    <a:pt x="8" y="17"/>
                    <a:pt x="8" y="16"/>
                    <a:pt x="11" y="14"/>
                  </a:cubicBezTo>
                  <a:cubicBezTo>
                    <a:pt x="28" y="17"/>
                    <a:pt x="44" y="18"/>
                    <a:pt x="57" y="15"/>
                  </a:cubicBezTo>
                  <a:cubicBezTo>
                    <a:pt x="45" y="12"/>
                    <a:pt x="35" y="9"/>
                    <a:pt x="26" y="4"/>
                  </a:cubicBezTo>
                  <a:cubicBezTo>
                    <a:pt x="25" y="3"/>
                    <a:pt x="25" y="1"/>
                    <a:pt x="26" y="0"/>
                  </a:cubicBezTo>
                  <a:cubicBezTo>
                    <a:pt x="33" y="1"/>
                    <a:pt x="33" y="1"/>
                    <a:pt x="33" y="1"/>
                  </a:cubicBezTo>
                  <a:cubicBezTo>
                    <a:pt x="51" y="5"/>
                    <a:pt x="121" y="3"/>
                    <a:pt x="172" y="4"/>
                  </a:cubicBezTo>
                  <a:lnTo>
                    <a:pt x="176" y="43"/>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68599932-9FED-4211-80ED-0445C70006B9}"/>
                </a:ext>
              </a:extLst>
            </p:cNvPr>
            <p:cNvSpPr>
              <a:spLocks/>
            </p:cNvSpPr>
            <p:nvPr/>
          </p:nvSpPr>
          <p:spPr bwMode="auto">
            <a:xfrm>
              <a:off x="12050713" y="2565401"/>
              <a:ext cx="31750" cy="17463"/>
            </a:xfrm>
            <a:custGeom>
              <a:avLst/>
              <a:gdLst>
                <a:gd name="T0" fmla="*/ 0 w 12"/>
                <a:gd name="T1" fmla="*/ 5 h 6"/>
                <a:gd name="T2" fmla="*/ 2 w 12"/>
                <a:gd name="T3" fmla="*/ 4 h 6"/>
                <a:gd name="T4" fmla="*/ 6 w 12"/>
                <a:gd name="T5" fmla="*/ 3 h 6"/>
                <a:gd name="T6" fmla="*/ 10 w 12"/>
                <a:gd name="T7" fmla="*/ 1 h 6"/>
                <a:gd name="T8" fmla="*/ 12 w 12"/>
                <a:gd name="T9" fmla="*/ 0 h 6"/>
                <a:gd name="T10" fmla="*/ 11 w 12"/>
                <a:gd name="T11" fmla="*/ 2 h 6"/>
                <a:gd name="T12" fmla="*/ 7 w 12"/>
                <a:gd name="T13" fmla="*/ 5 h 6"/>
                <a:gd name="T14" fmla="*/ 2 w 12"/>
                <a:gd name="T15" fmla="*/ 6 h 6"/>
                <a:gd name="T16" fmla="*/ 0 w 1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5"/>
                  </a:moveTo>
                  <a:cubicBezTo>
                    <a:pt x="0" y="5"/>
                    <a:pt x="1" y="5"/>
                    <a:pt x="2" y="4"/>
                  </a:cubicBezTo>
                  <a:cubicBezTo>
                    <a:pt x="3" y="4"/>
                    <a:pt x="5" y="4"/>
                    <a:pt x="6" y="3"/>
                  </a:cubicBezTo>
                  <a:cubicBezTo>
                    <a:pt x="8" y="2"/>
                    <a:pt x="9" y="2"/>
                    <a:pt x="10" y="1"/>
                  </a:cubicBezTo>
                  <a:cubicBezTo>
                    <a:pt x="11" y="1"/>
                    <a:pt x="12" y="0"/>
                    <a:pt x="12" y="0"/>
                  </a:cubicBezTo>
                  <a:cubicBezTo>
                    <a:pt x="12" y="0"/>
                    <a:pt x="12" y="1"/>
                    <a:pt x="11" y="2"/>
                  </a:cubicBezTo>
                  <a:cubicBezTo>
                    <a:pt x="10" y="3"/>
                    <a:pt x="9" y="5"/>
                    <a:pt x="7" y="5"/>
                  </a:cubicBezTo>
                  <a:cubicBezTo>
                    <a:pt x="5" y="6"/>
                    <a:pt x="4" y="6"/>
                    <a:pt x="2" y="6"/>
                  </a:cubicBezTo>
                  <a:cubicBezTo>
                    <a:pt x="1" y="6"/>
                    <a:pt x="0" y="5"/>
                    <a:pt x="0"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0A67D36-DA7A-4C78-AD4A-343F3CF832DA}"/>
                </a:ext>
              </a:extLst>
            </p:cNvPr>
            <p:cNvSpPr>
              <a:spLocks/>
            </p:cNvSpPr>
            <p:nvPr/>
          </p:nvSpPr>
          <p:spPr bwMode="auto">
            <a:xfrm>
              <a:off x="11966575" y="2554288"/>
              <a:ext cx="30163" cy="22225"/>
            </a:xfrm>
            <a:custGeom>
              <a:avLst/>
              <a:gdLst>
                <a:gd name="T0" fmla="*/ 7 w 11"/>
                <a:gd name="T1" fmla="*/ 8 h 8"/>
                <a:gd name="T2" fmla="*/ 4 w 11"/>
                <a:gd name="T3" fmla="*/ 8 h 8"/>
                <a:gd name="T4" fmla="*/ 1 w 11"/>
                <a:gd name="T5" fmla="*/ 6 h 8"/>
                <a:gd name="T6" fmla="*/ 2 w 11"/>
                <a:gd name="T7" fmla="*/ 3 h 8"/>
                <a:gd name="T8" fmla="*/ 4 w 11"/>
                <a:gd name="T9" fmla="*/ 0 h 8"/>
                <a:gd name="T10" fmla="*/ 7 w 11"/>
                <a:gd name="T11" fmla="*/ 0 h 8"/>
                <a:gd name="T12" fmla="*/ 10 w 11"/>
                <a:gd name="T13" fmla="*/ 2 h 8"/>
                <a:gd name="T14" fmla="*/ 9 w 11"/>
                <a:gd name="T15" fmla="*/ 5 h 8"/>
                <a:gd name="T16" fmla="*/ 7 w 11"/>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7" y="8"/>
                  </a:moveTo>
                  <a:cubicBezTo>
                    <a:pt x="7" y="8"/>
                    <a:pt x="5" y="8"/>
                    <a:pt x="4" y="8"/>
                  </a:cubicBezTo>
                  <a:cubicBezTo>
                    <a:pt x="2" y="8"/>
                    <a:pt x="1" y="7"/>
                    <a:pt x="1" y="6"/>
                  </a:cubicBezTo>
                  <a:cubicBezTo>
                    <a:pt x="0" y="5"/>
                    <a:pt x="1" y="4"/>
                    <a:pt x="2" y="3"/>
                  </a:cubicBezTo>
                  <a:cubicBezTo>
                    <a:pt x="2" y="1"/>
                    <a:pt x="4" y="0"/>
                    <a:pt x="4" y="0"/>
                  </a:cubicBezTo>
                  <a:cubicBezTo>
                    <a:pt x="4" y="0"/>
                    <a:pt x="6" y="0"/>
                    <a:pt x="7" y="0"/>
                  </a:cubicBezTo>
                  <a:cubicBezTo>
                    <a:pt x="9" y="0"/>
                    <a:pt x="10" y="1"/>
                    <a:pt x="10" y="2"/>
                  </a:cubicBezTo>
                  <a:cubicBezTo>
                    <a:pt x="11" y="3"/>
                    <a:pt x="10" y="4"/>
                    <a:pt x="9" y="5"/>
                  </a:cubicBezTo>
                  <a:cubicBezTo>
                    <a:pt x="8" y="7"/>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09ADF2E6-9237-4146-A9D6-1C9F2D159DAD}"/>
                </a:ext>
              </a:extLst>
            </p:cNvPr>
            <p:cNvSpPr>
              <a:spLocks/>
            </p:cNvSpPr>
            <p:nvPr/>
          </p:nvSpPr>
          <p:spPr bwMode="auto">
            <a:xfrm>
              <a:off x="11950700" y="2516188"/>
              <a:ext cx="26988" cy="19050"/>
            </a:xfrm>
            <a:custGeom>
              <a:avLst/>
              <a:gdLst>
                <a:gd name="T0" fmla="*/ 6 w 10"/>
                <a:gd name="T1" fmla="*/ 7 h 7"/>
                <a:gd name="T2" fmla="*/ 3 w 10"/>
                <a:gd name="T3" fmla="*/ 6 h 7"/>
                <a:gd name="T4" fmla="*/ 0 w 10"/>
                <a:gd name="T5" fmla="*/ 5 h 7"/>
                <a:gd name="T6" fmla="*/ 2 w 10"/>
                <a:gd name="T7" fmla="*/ 2 h 7"/>
                <a:gd name="T8" fmla="*/ 4 w 10"/>
                <a:gd name="T9" fmla="*/ 0 h 7"/>
                <a:gd name="T10" fmla="*/ 7 w 10"/>
                <a:gd name="T11" fmla="*/ 0 h 7"/>
                <a:gd name="T12" fmla="*/ 10 w 10"/>
                <a:gd name="T13" fmla="*/ 2 h 7"/>
                <a:gd name="T14" fmla="*/ 9 w 10"/>
                <a:gd name="T15" fmla="*/ 5 h 7"/>
                <a:gd name="T16" fmla="*/ 6 w 10"/>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6" y="7"/>
                  </a:moveTo>
                  <a:cubicBezTo>
                    <a:pt x="6" y="7"/>
                    <a:pt x="4" y="7"/>
                    <a:pt x="3" y="6"/>
                  </a:cubicBezTo>
                  <a:cubicBezTo>
                    <a:pt x="2" y="6"/>
                    <a:pt x="1" y="6"/>
                    <a:pt x="0" y="5"/>
                  </a:cubicBezTo>
                  <a:cubicBezTo>
                    <a:pt x="0" y="4"/>
                    <a:pt x="1" y="3"/>
                    <a:pt x="2" y="2"/>
                  </a:cubicBezTo>
                  <a:cubicBezTo>
                    <a:pt x="3" y="1"/>
                    <a:pt x="4" y="0"/>
                    <a:pt x="4" y="0"/>
                  </a:cubicBezTo>
                  <a:cubicBezTo>
                    <a:pt x="4" y="0"/>
                    <a:pt x="6" y="0"/>
                    <a:pt x="7" y="0"/>
                  </a:cubicBezTo>
                  <a:cubicBezTo>
                    <a:pt x="9" y="1"/>
                    <a:pt x="10" y="1"/>
                    <a:pt x="10" y="2"/>
                  </a:cubicBezTo>
                  <a:cubicBezTo>
                    <a:pt x="10" y="3"/>
                    <a:pt x="10" y="4"/>
                    <a:pt x="9" y="5"/>
                  </a:cubicBezTo>
                  <a:cubicBezTo>
                    <a:pt x="8" y="6"/>
                    <a:pt x="6" y="7"/>
                    <a:pt x="6" y="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6E14EB6D-72A7-4AE3-A2D6-F657A8F3072D}"/>
                </a:ext>
              </a:extLst>
            </p:cNvPr>
            <p:cNvSpPr>
              <a:spLocks/>
            </p:cNvSpPr>
            <p:nvPr/>
          </p:nvSpPr>
          <p:spPr bwMode="auto">
            <a:xfrm>
              <a:off x="11958638" y="2479676"/>
              <a:ext cx="28575" cy="20638"/>
            </a:xfrm>
            <a:custGeom>
              <a:avLst/>
              <a:gdLst>
                <a:gd name="T0" fmla="*/ 4 w 10"/>
                <a:gd name="T1" fmla="*/ 6 h 7"/>
                <a:gd name="T2" fmla="*/ 2 w 10"/>
                <a:gd name="T3" fmla="*/ 4 h 7"/>
                <a:gd name="T4" fmla="*/ 1 w 10"/>
                <a:gd name="T5" fmla="*/ 1 h 7"/>
                <a:gd name="T6" fmla="*/ 4 w 10"/>
                <a:gd name="T7" fmla="*/ 0 h 7"/>
                <a:gd name="T8" fmla="*/ 7 w 10"/>
                <a:gd name="T9" fmla="*/ 1 h 7"/>
                <a:gd name="T10" fmla="*/ 9 w 10"/>
                <a:gd name="T11" fmla="*/ 3 h 7"/>
                <a:gd name="T12" fmla="*/ 9 w 10"/>
                <a:gd name="T13" fmla="*/ 6 h 7"/>
                <a:gd name="T14" fmla="*/ 7 w 10"/>
                <a:gd name="T15" fmla="*/ 7 h 7"/>
                <a:gd name="T16" fmla="*/ 4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4" y="6"/>
                  </a:moveTo>
                  <a:cubicBezTo>
                    <a:pt x="4" y="6"/>
                    <a:pt x="2" y="5"/>
                    <a:pt x="2" y="4"/>
                  </a:cubicBezTo>
                  <a:cubicBezTo>
                    <a:pt x="1" y="2"/>
                    <a:pt x="0" y="1"/>
                    <a:pt x="1" y="1"/>
                  </a:cubicBezTo>
                  <a:cubicBezTo>
                    <a:pt x="1" y="0"/>
                    <a:pt x="2" y="0"/>
                    <a:pt x="4" y="0"/>
                  </a:cubicBezTo>
                  <a:cubicBezTo>
                    <a:pt x="5" y="0"/>
                    <a:pt x="7" y="1"/>
                    <a:pt x="7" y="1"/>
                  </a:cubicBezTo>
                  <a:cubicBezTo>
                    <a:pt x="7" y="1"/>
                    <a:pt x="8" y="2"/>
                    <a:pt x="9" y="3"/>
                  </a:cubicBezTo>
                  <a:cubicBezTo>
                    <a:pt x="9" y="4"/>
                    <a:pt x="10" y="5"/>
                    <a:pt x="9" y="6"/>
                  </a:cubicBezTo>
                  <a:cubicBezTo>
                    <a:pt x="9" y="7"/>
                    <a:pt x="8" y="7"/>
                    <a:pt x="7" y="7"/>
                  </a:cubicBezTo>
                  <a:cubicBezTo>
                    <a:pt x="5" y="6"/>
                    <a:pt x="4" y="6"/>
                    <a:pt x="4"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C178B5-663F-4212-9668-A8094E0E9A68}"/>
                </a:ext>
              </a:extLst>
            </p:cNvPr>
            <p:cNvSpPr>
              <a:spLocks/>
            </p:cNvSpPr>
            <p:nvPr/>
          </p:nvSpPr>
          <p:spPr bwMode="auto">
            <a:xfrm>
              <a:off x="11961813" y="2449513"/>
              <a:ext cx="30163" cy="14288"/>
            </a:xfrm>
            <a:custGeom>
              <a:avLst/>
              <a:gdLst>
                <a:gd name="T0" fmla="*/ 6 w 11"/>
                <a:gd name="T1" fmla="*/ 5 h 5"/>
                <a:gd name="T2" fmla="*/ 3 w 11"/>
                <a:gd name="T3" fmla="*/ 5 h 5"/>
                <a:gd name="T4" fmla="*/ 1 w 11"/>
                <a:gd name="T5" fmla="*/ 4 h 5"/>
                <a:gd name="T6" fmla="*/ 2 w 11"/>
                <a:gd name="T7" fmla="*/ 2 h 5"/>
                <a:gd name="T8" fmla="*/ 5 w 11"/>
                <a:gd name="T9" fmla="*/ 1 h 5"/>
                <a:gd name="T10" fmla="*/ 8 w 11"/>
                <a:gd name="T11" fmla="*/ 1 h 5"/>
                <a:gd name="T12" fmla="*/ 11 w 11"/>
                <a:gd name="T13" fmla="*/ 2 h 5"/>
                <a:gd name="T14" fmla="*/ 9 w 11"/>
                <a:gd name="T15" fmla="*/ 3 h 5"/>
                <a:gd name="T16" fmla="*/ 6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6" y="5"/>
                  </a:moveTo>
                  <a:cubicBezTo>
                    <a:pt x="6" y="5"/>
                    <a:pt x="4" y="5"/>
                    <a:pt x="3" y="5"/>
                  </a:cubicBezTo>
                  <a:cubicBezTo>
                    <a:pt x="2" y="4"/>
                    <a:pt x="1" y="4"/>
                    <a:pt x="1" y="4"/>
                  </a:cubicBezTo>
                  <a:cubicBezTo>
                    <a:pt x="0" y="3"/>
                    <a:pt x="1" y="2"/>
                    <a:pt x="2" y="2"/>
                  </a:cubicBezTo>
                  <a:cubicBezTo>
                    <a:pt x="3" y="1"/>
                    <a:pt x="5" y="1"/>
                    <a:pt x="5" y="1"/>
                  </a:cubicBezTo>
                  <a:cubicBezTo>
                    <a:pt x="5" y="1"/>
                    <a:pt x="7" y="0"/>
                    <a:pt x="8" y="1"/>
                  </a:cubicBezTo>
                  <a:cubicBezTo>
                    <a:pt x="9" y="1"/>
                    <a:pt x="10" y="1"/>
                    <a:pt x="11" y="2"/>
                  </a:cubicBezTo>
                  <a:cubicBezTo>
                    <a:pt x="11" y="2"/>
                    <a:pt x="10" y="3"/>
                    <a:pt x="9" y="3"/>
                  </a:cubicBezTo>
                  <a:cubicBezTo>
                    <a:pt x="8" y="4"/>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F22CB649-8093-478D-B78C-8F0339D0A171}"/>
                </a:ext>
              </a:extLst>
            </p:cNvPr>
            <p:cNvSpPr>
              <a:spLocks/>
            </p:cNvSpPr>
            <p:nvPr/>
          </p:nvSpPr>
          <p:spPr bwMode="auto">
            <a:xfrm>
              <a:off x="11464925" y="2511426"/>
              <a:ext cx="352425" cy="438150"/>
            </a:xfrm>
            <a:custGeom>
              <a:avLst/>
              <a:gdLst>
                <a:gd name="T0" fmla="*/ 32 w 128"/>
                <a:gd name="T1" fmla="*/ 159 h 159"/>
                <a:gd name="T2" fmla="*/ 57 w 128"/>
                <a:gd name="T3" fmla="*/ 115 h 159"/>
                <a:gd name="T4" fmla="*/ 86 w 128"/>
                <a:gd name="T5" fmla="*/ 110 h 159"/>
                <a:gd name="T6" fmla="*/ 94 w 128"/>
                <a:gd name="T7" fmla="*/ 105 h 159"/>
                <a:gd name="T8" fmla="*/ 117 w 128"/>
                <a:gd name="T9" fmla="*/ 84 h 159"/>
                <a:gd name="T10" fmla="*/ 113 w 128"/>
                <a:gd name="T11" fmla="*/ 79 h 159"/>
                <a:gd name="T12" fmla="*/ 87 w 128"/>
                <a:gd name="T13" fmla="*/ 88 h 159"/>
                <a:gd name="T14" fmla="*/ 128 w 128"/>
                <a:gd name="T15" fmla="*/ 35 h 159"/>
                <a:gd name="T16" fmla="*/ 125 w 128"/>
                <a:gd name="T17" fmla="*/ 30 h 159"/>
                <a:gd name="T18" fmla="*/ 94 w 128"/>
                <a:gd name="T19" fmla="*/ 54 h 159"/>
                <a:gd name="T20" fmla="*/ 116 w 128"/>
                <a:gd name="T21" fmla="*/ 10 h 159"/>
                <a:gd name="T22" fmla="*/ 113 w 128"/>
                <a:gd name="T23" fmla="*/ 5 h 159"/>
                <a:gd name="T24" fmla="*/ 85 w 128"/>
                <a:gd name="T25" fmla="*/ 40 h 159"/>
                <a:gd name="T26" fmla="*/ 94 w 128"/>
                <a:gd name="T27" fmla="*/ 4 h 159"/>
                <a:gd name="T28" fmla="*/ 90 w 128"/>
                <a:gd name="T29" fmla="*/ 2 h 159"/>
                <a:gd name="T30" fmla="*/ 67 w 128"/>
                <a:gd name="T31" fmla="*/ 42 h 159"/>
                <a:gd name="T32" fmla="*/ 74 w 128"/>
                <a:gd name="T33" fmla="*/ 10 h 159"/>
                <a:gd name="T34" fmla="*/ 70 w 128"/>
                <a:gd name="T35" fmla="*/ 8 h 159"/>
                <a:gd name="T36" fmla="*/ 67 w 128"/>
                <a:gd name="T37" fmla="*/ 15 h 159"/>
                <a:gd name="T38" fmla="*/ 0 w 128"/>
                <a:gd name="T39" fmla="*/ 136 h 159"/>
                <a:gd name="T40" fmla="*/ 32 w 128"/>
                <a:gd name="T4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59">
                  <a:moveTo>
                    <a:pt x="32" y="159"/>
                  </a:moveTo>
                  <a:cubicBezTo>
                    <a:pt x="57" y="115"/>
                    <a:pt x="57" y="115"/>
                    <a:pt x="57" y="115"/>
                  </a:cubicBezTo>
                  <a:cubicBezTo>
                    <a:pt x="86" y="110"/>
                    <a:pt x="86" y="110"/>
                    <a:pt x="86" y="110"/>
                  </a:cubicBezTo>
                  <a:cubicBezTo>
                    <a:pt x="89" y="110"/>
                    <a:pt x="92" y="108"/>
                    <a:pt x="94" y="105"/>
                  </a:cubicBezTo>
                  <a:cubicBezTo>
                    <a:pt x="100" y="98"/>
                    <a:pt x="108" y="91"/>
                    <a:pt x="117" y="84"/>
                  </a:cubicBezTo>
                  <a:cubicBezTo>
                    <a:pt x="118" y="80"/>
                    <a:pt x="116" y="79"/>
                    <a:pt x="113" y="79"/>
                  </a:cubicBezTo>
                  <a:cubicBezTo>
                    <a:pt x="105" y="84"/>
                    <a:pt x="96" y="87"/>
                    <a:pt x="87" y="88"/>
                  </a:cubicBezTo>
                  <a:cubicBezTo>
                    <a:pt x="104" y="69"/>
                    <a:pt x="119" y="51"/>
                    <a:pt x="128" y="35"/>
                  </a:cubicBezTo>
                  <a:cubicBezTo>
                    <a:pt x="128" y="32"/>
                    <a:pt x="127" y="30"/>
                    <a:pt x="125" y="30"/>
                  </a:cubicBezTo>
                  <a:cubicBezTo>
                    <a:pt x="114" y="42"/>
                    <a:pt x="104" y="50"/>
                    <a:pt x="94" y="54"/>
                  </a:cubicBezTo>
                  <a:cubicBezTo>
                    <a:pt x="102" y="41"/>
                    <a:pt x="110" y="27"/>
                    <a:pt x="116" y="10"/>
                  </a:cubicBezTo>
                  <a:cubicBezTo>
                    <a:pt x="117" y="5"/>
                    <a:pt x="115" y="4"/>
                    <a:pt x="113" y="5"/>
                  </a:cubicBezTo>
                  <a:cubicBezTo>
                    <a:pt x="104" y="20"/>
                    <a:pt x="95" y="33"/>
                    <a:pt x="85" y="40"/>
                  </a:cubicBezTo>
                  <a:cubicBezTo>
                    <a:pt x="90" y="29"/>
                    <a:pt x="93" y="17"/>
                    <a:pt x="94" y="4"/>
                  </a:cubicBezTo>
                  <a:cubicBezTo>
                    <a:pt x="94" y="1"/>
                    <a:pt x="93" y="0"/>
                    <a:pt x="90" y="2"/>
                  </a:cubicBezTo>
                  <a:cubicBezTo>
                    <a:pt x="84" y="18"/>
                    <a:pt x="77" y="32"/>
                    <a:pt x="67" y="42"/>
                  </a:cubicBezTo>
                  <a:cubicBezTo>
                    <a:pt x="71" y="31"/>
                    <a:pt x="73" y="20"/>
                    <a:pt x="74" y="10"/>
                  </a:cubicBezTo>
                  <a:cubicBezTo>
                    <a:pt x="73" y="8"/>
                    <a:pt x="72" y="7"/>
                    <a:pt x="70" y="8"/>
                  </a:cubicBezTo>
                  <a:cubicBezTo>
                    <a:pt x="67" y="15"/>
                    <a:pt x="67" y="15"/>
                    <a:pt x="67" y="15"/>
                  </a:cubicBezTo>
                  <a:cubicBezTo>
                    <a:pt x="62" y="32"/>
                    <a:pt x="25" y="92"/>
                    <a:pt x="0" y="136"/>
                  </a:cubicBezTo>
                  <a:lnTo>
                    <a:pt x="32" y="159"/>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34685208-200B-41CF-970A-18398BE3D19C}"/>
                </a:ext>
              </a:extLst>
            </p:cNvPr>
            <p:cNvSpPr>
              <a:spLocks/>
            </p:cNvSpPr>
            <p:nvPr/>
          </p:nvSpPr>
          <p:spPr bwMode="auto">
            <a:xfrm>
              <a:off x="11677650" y="2754313"/>
              <a:ext cx="26988" cy="22225"/>
            </a:xfrm>
            <a:custGeom>
              <a:avLst/>
              <a:gdLst>
                <a:gd name="T0" fmla="*/ 10 w 10"/>
                <a:gd name="T1" fmla="*/ 0 h 8"/>
                <a:gd name="T2" fmla="*/ 8 w 10"/>
                <a:gd name="T3" fmla="*/ 2 h 8"/>
                <a:gd name="T4" fmla="*/ 5 w 10"/>
                <a:gd name="T5" fmla="*/ 4 h 8"/>
                <a:gd name="T6" fmla="*/ 2 w 10"/>
                <a:gd name="T7" fmla="*/ 7 h 8"/>
                <a:gd name="T8" fmla="*/ 0 w 10"/>
                <a:gd name="T9" fmla="*/ 8 h 8"/>
                <a:gd name="T10" fmla="*/ 2 w 10"/>
                <a:gd name="T11" fmla="*/ 8 h 8"/>
                <a:gd name="T12" fmla="*/ 7 w 10"/>
                <a:gd name="T13" fmla="*/ 6 h 8"/>
                <a:gd name="T14" fmla="*/ 10 w 10"/>
                <a:gd name="T15" fmla="*/ 3 h 8"/>
                <a:gd name="T16" fmla="*/ 10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10" y="0"/>
                  </a:moveTo>
                  <a:cubicBezTo>
                    <a:pt x="10" y="0"/>
                    <a:pt x="9" y="1"/>
                    <a:pt x="8" y="2"/>
                  </a:cubicBezTo>
                  <a:cubicBezTo>
                    <a:pt x="7" y="2"/>
                    <a:pt x="6" y="4"/>
                    <a:pt x="5" y="4"/>
                  </a:cubicBezTo>
                  <a:cubicBezTo>
                    <a:pt x="4" y="6"/>
                    <a:pt x="3" y="6"/>
                    <a:pt x="2" y="7"/>
                  </a:cubicBezTo>
                  <a:cubicBezTo>
                    <a:pt x="1" y="8"/>
                    <a:pt x="0" y="8"/>
                    <a:pt x="0" y="8"/>
                  </a:cubicBezTo>
                  <a:cubicBezTo>
                    <a:pt x="0" y="8"/>
                    <a:pt x="1" y="8"/>
                    <a:pt x="2" y="8"/>
                  </a:cubicBezTo>
                  <a:cubicBezTo>
                    <a:pt x="3" y="8"/>
                    <a:pt x="5" y="8"/>
                    <a:pt x="7" y="6"/>
                  </a:cubicBezTo>
                  <a:cubicBezTo>
                    <a:pt x="8" y="5"/>
                    <a:pt x="9" y="4"/>
                    <a:pt x="10" y="3"/>
                  </a:cubicBezTo>
                  <a:cubicBezTo>
                    <a:pt x="10" y="1"/>
                    <a:pt x="10" y="0"/>
                    <a:pt x="1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E9C6A18-A6B2-4979-905E-30B5BDADA751}"/>
                </a:ext>
              </a:extLst>
            </p:cNvPr>
            <p:cNvSpPr>
              <a:spLocks/>
            </p:cNvSpPr>
            <p:nvPr/>
          </p:nvSpPr>
          <p:spPr bwMode="auto">
            <a:xfrm>
              <a:off x="11712575" y="2676526"/>
              <a:ext cx="28575" cy="25400"/>
            </a:xfrm>
            <a:custGeom>
              <a:avLst/>
              <a:gdLst>
                <a:gd name="T0" fmla="*/ 7 w 10"/>
                <a:gd name="T1" fmla="*/ 8 h 9"/>
                <a:gd name="T2" fmla="*/ 9 w 10"/>
                <a:gd name="T3" fmla="*/ 5 h 9"/>
                <a:gd name="T4" fmla="*/ 9 w 10"/>
                <a:gd name="T5" fmla="*/ 1 h 9"/>
                <a:gd name="T6" fmla="*/ 6 w 10"/>
                <a:gd name="T7" fmla="*/ 0 h 9"/>
                <a:gd name="T8" fmla="*/ 3 w 10"/>
                <a:gd name="T9" fmla="*/ 1 h 9"/>
                <a:gd name="T10" fmla="*/ 1 w 10"/>
                <a:gd name="T11" fmla="*/ 4 h 9"/>
                <a:gd name="T12" fmla="*/ 1 w 10"/>
                <a:gd name="T13" fmla="*/ 7 h 9"/>
                <a:gd name="T14" fmla="*/ 4 w 10"/>
                <a:gd name="T15" fmla="*/ 8 h 9"/>
                <a:gd name="T16" fmla="*/ 7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7" y="8"/>
                  </a:moveTo>
                  <a:cubicBezTo>
                    <a:pt x="7" y="8"/>
                    <a:pt x="8" y="6"/>
                    <a:pt x="9" y="5"/>
                  </a:cubicBezTo>
                  <a:cubicBezTo>
                    <a:pt x="10" y="4"/>
                    <a:pt x="10" y="2"/>
                    <a:pt x="9" y="1"/>
                  </a:cubicBezTo>
                  <a:cubicBezTo>
                    <a:pt x="8" y="1"/>
                    <a:pt x="7" y="0"/>
                    <a:pt x="6" y="0"/>
                  </a:cubicBezTo>
                  <a:cubicBezTo>
                    <a:pt x="4" y="1"/>
                    <a:pt x="3" y="1"/>
                    <a:pt x="3" y="1"/>
                  </a:cubicBezTo>
                  <a:cubicBezTo>
                    <a:pt x="3" y="1"/>
                    <a:pt x="2" y="3"/>
                    <a:pt x="1" y="4"/>
                  </a:cubicBezTo>
                  <a:cubicBezTo>
                    <a:pt x="0" y="5"/>
                    <a:pt x="0" y="7"/>
                    <a:pt x="1" y="7"/>
                  </a:cubicBezTo>
                  <a:cubicBezTo>
                    <a:pt x="1" y="8"/>
                    <a:pt x="3" y="9"/>
                    <a:pt x="4" y="8"/>
                  </a:cubicBezTo>
                  <a:cubicBezTo>
                    <a:pt x="6" y="8"/>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E6C559B-C11D-454A-B6DB-1A808CA3B715}"/>
                </a:ext>
              </a:extLst>
            </p:cNvPr>
            <p:cNvSpPr>
              <a:spLocks/>
            </p:cNvSpPr>
            <p:nvPr/>
          </p:nvSpPr>
          <p:spPr bwMode="auto">
            <a:xfrm>
              <a:off x="11688763" y="2643188"/>
              <a:ext cx="23813" cy="22225"/>
            </a:xfrm>
            <a:custGeom>
              <a:avLst/>
              <a:gdLst>
                <a:gd name="T0" fmla="*/ 7 w 9"/>
                <a:gd name="T1" fmla="*/ 6 h 8"/>
                <a:gd name="T2" fmla="*/ 8 w 9"/>
                <a:gd name="T3" fmla="*/ 3 h 8"/>
                <a:gd name="T4" fmla="*/ 8 w 9"/>
                <a:gd name="T5" fmla="*/ 0 h 8"/>
                <a:gd name="T6" fmla="*/ 5 w 9"/>
                <a:gd name="T7" fmla="*/ 0 h 8"/>
                <a:gd name="T8" fmla="*/ 2 w 9"/>
                <a:gd name="T9" fmla="*/ 1 h 8"/>
                <a:gd name="T10" fmla="*/ 1 w 9"/>
                <a:gd name="T11" fmla="*/ 4 h 8"/>
                <a:gd name="T12" fmla="*/ 1 w 9"/>
                <a:gd name="T13" fmla="*/ 7 h 8"/>
                <a:gd name="T14" fmla="*/ 4 w 9"/>
                <a:gd name="T15" fmla="*/ 7 h 8"/>
                <a:gd name="T16" fmla="*/ 7 w 9"/>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7" y="6"/>
                  </a:moveTo>
                  <a:cubicBezTo>
                    <a:pt x="7" y="6"/>
                    <a:pt x="8" y="5"/>
                    <a:pt x="8" y="3"/>
                  </a:cubicBezTo>
                  <a:cubicBezTo>
                    <a:pt x="9" y="2"/>
                    <a:pt x="9" y="1"/>
                    <a:pt x="8" y="0"/>
                  </a:cubicBezTo>
                  <a:cubicBezTo>
                    <a:pt x="7" y="0"/>
                    <a:pt x="6" y="0"/>
                    <a:pt x="5" y="0"/>
                  </a:cubicBezTo>
                  <a:cubicBezTo>
                    <a:pt x="4" y="0"/>
                    <a:pt x="2" y="1"/>
                    <a:pt x="2" y="1"/>
                  </a:cubicBezTo>
                  <a:cubicBezTo>
                    <a:pt x="2" y="1"/>
                    <a:pt x="1" y="3"/>
                    <a:pt x="1" y="4"/>
                  </a:cubicBezTo>
                  <a:cubicBezTo>
                    <a:pt x="0" y="5"/>
                    <a:pt x="0" y="7"/>
                    <a:pt x="1" y="7"/>
                  </a:cubicBezTo>
                  <a:cubicBezTo>
                    <a:pt x="1" y="8"/>
                    <a:pt x="3" y="8"/>
                    <a:pt x="4" y="7"/>
                  </a:cubicBezTo>
                  <a:cubicBezTo>
                    <a:pt x="5" y="7"/>
                    <a:pt x="7" y="6"/>
                    <a:pt x="7"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0D6FB77D-E6C6-4E2B-AEAD-5B9FFB4FAA5E}"/>
                </a:ext>
              </a:extLst>
            </p:cNvPr>
            <p:cNvSpPr>
              <a:spLocks/>
            </p:cNvSpPr>
            <p:nvPr/>
          </p:nvSpPr>
          <p:spPr bwMode="auto">
            <a:xfrm>
              <a:off x="11658600" y="2628901"/>
              <a:ext cx="15875" cy="28575"/>
            </a:xfrm>
            <a:custGeom>
              <a:avLst/>
              <a:gdLst>
                <a:gd name="T0" fmla="*/ 6 w 6"/>
                <a:gd name="T1" fmla="*/ 5 h 10"/>
                <a:gd name="T2" fmla="*/ 5 w 6"/>
                <a:gd name="T3" fmla="*/ 2 h 10"/>
                <a:gd name="T4" fmla="*/ 3 w 6"/>
                <a:gd name="T5" fmla="*/ 0 h 10"/>
                <a:gd name="T6" fmla="*/ 1 w 6"/>
                <a:gd name="T7" fmla="*/ 2 h 10"/>
                <a:gd name="T8" fmla="*/ 0 w 6"/>
                <a:gd name="T9" fmla="*/ 5 h 10"/>
                <a:gd name="T10" fmla="*/ 1 w 6"/>
                <a:gd name="T11" fmla="*/ 8 h 10"/>
                <a:gd name="T12" fmla="*/ 3 w 6"/>
                <a:gd name="T13" fmla="*/ 10 h 10"/>
                <a:gd name="T14" fmla="*/ 5 w 6"/>
                <a:gd name="T15" fmla="*/ 8 h 10"/>
                <a:gd name="T16" fmla="*/ 6 w 6"/>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6" y="5"/>
                  </a:moveTo>
                  <a:cubicBezTo>
                    <a:pt x="6" y="5"/>
                    <a:pt x="5" y="3"/>
                    <a:pt x="5" y="2"/>
                  </a:cubicBezTo>
                  <a:cubicBezTo>
                    <a:pt x="4" y="0"/>
                    <a:pt x="3" y="0"/>
                    <a:pt x="3" y="0"/>
                  </a:cubicBezTo>
                  <a:cubicBezTo>
                    <a:pt x="2" y="0"/>
                    <a:pt x="1" y="0"/>
                    <a:pt x="1" y="2"/>
                  </a:cubicBezTo>
                  <a:cubicBezTo>
                    <a:pt x="0" y="3"/>
                    <a:pt x="0" y="5"/>
                    <a:pt x="0" y="5"/>
                  </a:cubicBezTo>
                  <a:cubicBezTo>
                    <a:pt x="0" y="5"/>
                    <a:pt x="0" y="6"/>
                    <a:pt x="1" y="8"/>
                  </a:cubicBezTo>
                  <a:cubicBezTo>
                    <a:pt x="1" y="9"/>
                    <a:pt x="2" y="10"/>
                    <a:pt x="3" y="10"/>
                  </a:cubicBezTo>
                  <a:cubicBezTo>
                    <a:pt x="4" y="10"/>
                    <a:pt x="4" y="9"/>
                    <a:pt x="5" y="8"/>
                  </a:cubicBezTo>
                  <a:cubicBezTo>
                    <a:pt x="5" y="6"/>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2857844-8649-4FF7-8FF7-5BB9581F9422}"/>
                </a:ext>
              </a:extLst>
            </p:cNvPr>
            <p:cNvSpPr>
              <a:spLocks/>
            </p:cNvSpPr>
            <p:nvPr/>
          </p:nvSpPr>
          <p:spPr bwMode="auto">
            <a:xfrm>
              <a:off x="11625263" y="2617788"/>
              <a:ext cx="22225" cy="22225"/>
            </a:xfrm>
            <a:custGeom>
              <a:avLst/>
              <a:gdLst>
                <a:gd name="T0" fmla="*/ 5 w 8"/>
                <a:gd name="T1" fmla="*/ 5 h 8"/>
                <a:gd name="T2" fmla="*/ 7 w 8"/>
                <a:gd name="T3" fmla="*/ 3 h 8"/>
                <a:gd name="T4" fmla="*/ 7 w 8"/>
                <a:gd name="T5" fmla="*/ 0 h 8"/>
                <a:gd name="T6" fmla="*/ 5 w 8"/>
                <a:gd name="T7" fmla="*/ 1 h 8"/>
                <a:gd name="T8" fmla="*/ 2 w 8"/>
                <a:gd name="T9" fmla="*/ 3 h 8"/>
                <a:gd name="T10" fmla="*/ 1 w 8"/>
                <a:gd name="T11" fmla="*/ 5 h 8"/>
                <a:gd name="T12" fmla="*/ 1 w 8"/>
                <a:gd name="T13" fmla="*/ 8 h 8"/>
                <a:gd name="T14" fmla="*/ 3 w 8"/>
                <a:gd name="T15" fmla="*/ 7 h 8"/>
                <a:gd name="T16" fmla="*/ 5 w 8"/>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5" y="5"/>
                  </a:moveTo>
                  <a:cubicBezTo>
                    <a:pt x="5" y="5"/>
                    <a:pt x="6" y="4"/>
                    <a:pt x="7" y="3"/>
                  </a:cubicBezTo>
                  <a:cubicBezTo>
                    <a:pt x="7" y="1"/>
                    <a:pt x="8" y="0"/>
                    <a:pt x="7" y="0"/>
                  </a:cubicBezTo>
                  <a:cubicBezTo>
                    <a:pt x="7" y="0"/>
                    <a:pt x="6" y="0"/>
                    <a:pt x="5" y="1"/>
                  </a:cubicBezTo>
                  <a:cubicBezTo>
                    <a:pt x="4" y="1"/>
                    <a:pt x="2" y="3"/>
                    <a:pt x="2" y="3"/>
                  </a:cubicBezTo>
                  <a:cubicBezTo>
                    <a:pt x="2" y="3"/>
                    <a:pt x="1" y="4"/>
                    <a:pt x="1" y="5"/>
                  </a:cubicBezTo>
                  <a:cubicBezTo>
                    <a:pt x="0" y="6"/>
                    <a:pt x="0" y="7"/>
                    <a:pt x="1" y="8"/>
                  </a:cubicBezTo>
                  <a:cubicBezTo>
                    <a:pt x="1" y="8"/>
                    <a:pt x="2" y="8"/>
                    <a:pt x="3" y="7"/>
                  </a:cubicBezTo>
                  <a:cubicBezTo>
                    <a:pt x="4" y="6"/>
                    <a:pt x="5" y="5"/>
                    <a:pt x="5"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BBFD614F-6BEC-4DB8-A05F-89EF1B3A27E1}"/>
                </a:ext>
              </a:extLst>
            </p:cNvPr>
            <p:cNvSpPr>
              <a:spLocks/>
            </p:cNvSpPr>
            <p:nvPr/>
          </p:nvSpPr>
          <p:spPr bwMode="auto">
            <a:xfrm>
              <a:off x="12058650" y="6542088"/>
              <a:ext cx="352425" cy="201613"/>
            </a:xfrm>
            <a:custGeom>
              <a:avLst/>
              <a:gdLst>
                <a:gd name="T0" fmla="*/ 120 w 128"/>
                <a:gd name="T1" fmla="*/ 32 h 73"/>
                <a:gd name="T2" fmla="*/ 97 w 128"/>
                <a:gd name="T3" fmla="*/ 72 h 73"/>
                <a:gd name="T4" fmla="*/ 90 w 128"/>
                <a:gd name="T5" fmla="*/ 69 h 73"/>
                <a:gd name="T6" fmla="*/ 39 w 128"/>
                <a:gd name="T7" fmla="*/ 39 h 73"/>
                <a:gd name="T8" fmla="*/ 36 w 128"/>
                <a:gd name="T9" fmla="*/ 38 h 73"/>
                <a:gd name="T10" fmla="*/ 4 w 128"/>
                <a:gd name="T11" fmla="*/ 22 h 73"/>
                <a:gd name="T12" fmla="*/ 3 w 128"/>
                <a:gd name="T13" fmla="*/ 10 h 73"/>
                <a:gd name="T14" fmla="*/ 40 w 128"/>
                <a:gd name="T15" fmla="*/ 13 h 73"/>
                <a:gd name="T16" fmla="*/ 120 w 128"/>
                <a:gd name="T17"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3">
                  <a:moveTo>
                    <a:pt x="120" y="32"/>
                  </a:moveTo>
                  <a:cubicBezTo>
                    <a:pt x="128" y="62"/>
                    <a:pt x="119" y="73"/>
                    <a:pt x="97" y="72"/>
                  </a:cubicBezTo>
                  <a:cubicBezTo>
                    <a:pt x="95" y="72"/>
                    <a:pt x="92" y="71"/>
                    <a:pt x="90" y="69"/>
                  </a:cubicBezTo>
                  <a:cubicBezTo>
                    <a:pt x="73" y="55"/>
                    <a:pt x="56" y="45"/>
                    <a:pt x="39" y="39"/>
                  </a:cubicBezTo>
                  <a:cubicBezTo>
                    <a:pt x="38" y="38"/>
                    <a:pt x="37" y="38"/>
                    <a:pt x="36" y="38"/>
                  </a:cubicBezTo>
                  <a:cubicBezTo>
                    <a:pt x="24" y="38"/>
                    <a:pt x="14" y="32"/>
                    <a:pt x="4" y="22"/>
                  </a:cubicBezTo>
                  <a:cubicBezTo>
                    <a:pt x="1" y="19"/>
                    <a:pt x="0" y="14"/>
                    <a:pt x="3" y="10"/>
                  </a:cubicBezTo>
                  <a:cubicBezTo>
                    <a:pt x="9" y="0"/>
                    <a:pt x="24" y="4"/>
                    <a:pt x="40" y="13"/>
                  </a:cubicBezTo>
                  <a:lnTo>
                    <a:pt x="120" y="3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41FF978E-3452-4703-A3C0-EAE7671D2328}"/>
                </a:ext>
              </a:extLst>
            </p:cNvPr>
            <p:cNvSpPr>
              <a:spLocks/>
            </p:cNvSpPr>
            <p:nvPr/>
          </p:nvSpPr>
          <p:spPr bwMode="auto">
            <a:xfrm>
              <a:off x="11710988" y="6575426"/>
              <a:ext cx="374650" cy="142875"/>
            </a:xfrm>
            <a:custGeom>
              <a:avLst/>
              <a:gdLst>
                <a:gd name="T0" fmla="*/ 121 w 136"/>
                <a:gd name="T1" fmla="*/ 7 h 52"/>
                <a:gd name="T2" fmla="*/ 107 w 136"/>
                <a:gd name="T3" fmla="*/ 52 h 52"/>
                <a:gd name="T4" fmla="*/ 100 w 136"/>
                <a:gd name="T5" fmla="*/ 50 h 52"/>
                <a:gd name="T6" fmla="*/ 43 w 136"/>
                <a:gd name="T7" fmla="*/ 32 h 52"/>
                <a:gd name="T8" fmla="*/ 40 w 136"/>
                <a:gd name="T9" fmla="*/ 32 h 52"/>
                <a:gd name="T10" fmla="*/ 6 w 136"/>
                <a:gd name="T11" fmla="*/ 23 h 52"/>
                <a:gd name="T12" fmla="*/ 2 w 136"/>
                <a:gd name="T13" fmla="*/ 12 h 52"/>
                <a:gd name="T14" fmla="*/ 39 w 136"/>
                <a:gd name="T15" fmla="*/ 6 h 52"/>
                <a:gd name="T16" fmla="*/ 121 w 136"/>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52">
                  <a:moveTo>
                    <a:pt x="121" y="7"/>
                  </a:moveTo>
                  <a:cubicBezTo>
                    <a:pt x="136" y="35"/>
                    <a:pt x="129" y="48"/>
                    <a:pt x="107" y="52"/>
                  </a:cubicBezTo>
                  <a:cubicBezTo>
                    <a:pt x="105" y="52"/>
                    <a:pt x="102" y="51"/>
                    <a:pt x="100" y="50"/>
                  </a:cubicBezTo>
                  <a:cubicBezTo>
                    <a:pt x="81" y="40"/>
                    <a:pt x="62" y="34"/>
                    <a:pt x="43" y="32"/>
                  </a:cubicBezTo>
                  <a:cubicBezTo>
                    <a:pt x="42" y="32"/>
                    <a:pt x="41" y="32"/>
                    <a:pt x="40" y="32"/>
                  </a:cubicBezTo>
                  <a:cubicBezTo>
                    <a:pt x="29" y="35"/>
                    <a:pt x="18" y="31"/>
                    <a:pt x="6" y="23"/>
                  </a:cubicBezTo>
                  <a:cubicBezTo>
                    <a:pt x="2" y="21"/>
                    <a:pt x="0" y="16"/>
                    <a:pt x="2" y="12"/>
                  </a:cubicBezTo>
                  <a:cubicBezTo>
                    <a:pt x="6" y="0"/>
                    <a:pt x="21" y="1"/>
                    <a:pt x="39" y="6"/>
                  </a:cubicBezTo>
                  <a:lnTo>
                    <a:pt x="121"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484C759-AFBB-43B6-8EEB-2B7174B07A8E}"/>
                </a:ext>
              </a:extLst>
            </p:cNvPr>
            <p:cNvSpPr>
              <a:spLocks/>
            </p:cNvSpPr>
            <p:nvPr/>
          </p:nvSpPr>
          <p:spPr bwMode="auto">
            <a:xfrm>
              <a:off x="12134850" y="6416676"/>
              <a:ext cx="265113" cy="260350"/>
            </a:xfrm>
            <a:custGeom>
              <a:avLst/>
              <a:gdLst>
                <a:gd name="T0" fmla="*/ 3 w 96"/>
                <a:gd name="T1" fmla="*/ 65 h 94"/>
                <a:gd name="T2" fmla="*/ 88 w 96"/>
                <a:gd name="T3" fmla="*/ 90 h 94"/>
                <a:gd name="T4" fmla="*/ 91 w 96"/>
                <a:gd name="T5" fmla="*/ 86 h 94"/>
                <a:gd name="T6" fmla="*/ 92 w 96"/>
                <a:gd name="T7" fmla="*/ 77 h 94"/>
                <a:gd name="T8" fmla="*/ 95 w 96"/>
                <a:gd name="T9" fmla="*/ 7 h 94"/>
                <a:gd name="T10" fmla="*/ 96 w 96"/>
                <a:gd name="T11" fmla="*/ 4 h 94"/>
                <a:gd name="T12" fmla="*/ 92 w 96"/>
                <a:gd name="T13" fmla="*/ 0 h 94"/>
                <a:gd name="T14" fmla="*/ 61 w 96"/>
                <a:gd name="T15" fmla="*/ 0 h 94"/>
                <a:gd name="T16" fmla="*/ 57 w 96"/>
                <a:gd name="T17" fmla="*/ 3 h 94"/>
                <a:gd name="T18" fmla="*/ 57 w 96"/>
                <a:gd name="T19" fmla="*/ 7 h 94"/>
                <a:gd name="T20" fmla="*/ 56 w 96"/>
                <a:gd name="T21" fmla="*/ 14 h 94"/>
                <a:gd name="T22" fmla="*/ 55 w 96"/>
                <a:gd name="T23" fmla="*/ 47 h 94"/>
                <a:gd name="T24" fmla="*/ 54 w 96"/>
                <a:gd name="T25" fmla="*/ 49 h 94"/>
                <a:gd name="T26" fmla="*/ 12 w 96"/>
                <a:gd name="T27" fmla="*/ 58 h 94"/>
                <a:gd name="T28" fmla="*/ 12 w 96"/>
                <a:gd name="T29" fmla="*/ 58 h 94"/>
                <a:gd name="T30" fmla="*/ 5 w 96"/>
                <a:gd name="T31" fmla="*/ 58 h 94"/>
                <a:gd name="T32" fmla="*/ 3 w 96"/>
                <a:gd name="T33"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4">
                  <a:moveTo>
                    <a:pt x="3" y="65"/>
                  </a:moveTo>
                  <a:cubicBezTo>
                    <a:pt x="27" y="84"/>
                    <a:pt x="55" y="94"/>
                    <a:pt x="88" y="90"/>
                  </a:cubicBezTo>
                  <a:cubicBezTo>
                    <a:pt x="90" y="90"/>
                    <a:pt x="91" y="88"/>
                    <a:pt x="91" y="86"/>
                  </a:cubicBezTo>
                  <a:cubicBezTo>
                    <a:pt x="92" y="77"/>
                    <a:pt x="92" y="77"/>
                    <a:pt x="92" y="77"/>
                  </a:cubicBezTo>
                  <a:cubicBezTo>
                    <a:pt x="95" y="7"/>
                    <a:pt x="95" y="7"/>
                    <a:pt x="95" y="7"/>
                  </a:cubicBezTo>
                  <a:cubicBezTo>
                    <a:pt x="96" y="4"/>
                    <a:pt x="96" y="4"/>
                    <a:pt x="96" y="4"/>
                  </a:cubicBezTo>
                  <a:cubicBezTo>
                    <a:pt x="96" y="2"/>
                    <a:pt x="94" y="0"/>
                    <a:pt x="92" y="0"/>
                  </a:cubicBezTo>
                  <a:cubicBezTo>
                    <a:pt x="61" y="0"/>
                    <a:pt x="61" y="0"/>
                    <a:pt x="61" y="0"/>
                  </a:cubicBezTo>
                  <a:cubicBezTo>
                    <a:pt x="59" y="0"/>
                    <a:pt x="57" y="1"/>
                    <a:pt x="57" y="3"/>
                  </a:cubicBezTo>
                  <a:cubicBezTo>
                    <a:pt x="57" y="7"/>
                    <a:pt x="57" y="7"/>
                    <a:pt x="57" y="7"/>
                  </a:cubicBezTo>
                  <a:cubicBezTo>
                    <a:pt x="56" y="14"/>
                    <a:pt x="56" y="14"/>
                    <a:pt x="56" y="14"/>
                  </a:cubicBezTo>
                  <a:cubicBezTo>
                    <a:pt x="55" y="47"/>
                    <a:pt x="55" y="47"/>
                    <a:pt x="55" y="47"/>
                  </a:cubicBezTo>
                  <a:cubicBezTo>
                    <a:pt x="55" y="48"/>
                    <a:pt x="54" y="49"/>
                    <a:pt x="54" y="49"/>
                  </a:cubicBezTo>
                  <a:cubicBezTo>
                    <a:pt x="47" y="55"/>
                    <a:pt x="32" y="57"/>
                    <a:pt x="12" y="58"/>
                  </a:cubicBezTo>
                  <a:cubicBezTo>
                    <a:pt x="12" y="58"/>
                    <a:pt x="12" y="58"/>
                    <a:pt x="12" y="58"/>
                  </a:cubicBezTo>
                  <a:cubicBezTo>
                    <a:pt x="10" y="58"/>
                    <a:pt x="8" y="58"/>
                    <a:pt x="5" y="58"/>
                  </a:cubicBezTo>
                  <a:cubicBezTo>
                    <a:pt x="1" y="58"/>
                    <a:pt x="0" y="63"/>
                    <a:pt x="3" y="65"/>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7F3C1978-8207-4836-815D-35987A88D9D2}"/>
                </a:ext>
              </a:extLst>
            </p:cNvPr>
            <p:cNvSpPr>
              <a:spLocks/>
            </p:cNvSpPr>
            <p:nvPr/>
          </p:nvSpPr>
          <p:spPr bwMode="auto">
            <a:xfrm>
              <a:off x="11787188" y="6386513"/>
              <a:ext cx="263525" cy="279400"/>
            </a:xfrm>
            <a:custGeom>
              <a:avLst/>
              <a:gdLst>
                <a:gd name="T0" fmla="*/ 81 w 95"/>
                <a:gd name="T1" fmla="*/ 3 h 101"/>
                <a:gd name="T2" fmla="*/ 95 w 95"/>
                <a:gd name="T3" fmla="*/ 85 h 101"/>
                <a:gd name="T4" fmla="*/ 92 w 95"/>
                <a:gd name="T5" fmla="*/ 89 h 101"/>
                <a:gd name="T6" fmla="*/ 3 w 95"/>
                <a:gd name="T7" fmla="*/ 83 h 101"/>
                <a:gd name="T8" fmla="*/ 4 w 95"/>
                <a:gd name="T9" fmla="*/ 76 h 101"/>
                <a:gd name="T10" fmla="*/ 50 w 95"/>
                <a:gd name="T11" fmla="*/ 57 h 101"/>
                <a:gd name="T12" fmla="*/ 50 w 95"/>
                <a:gd name="T13" fmla="*/ 54 h 101"/>
                <a:gd name="T14" fmla="*/ 43 w 95"/>
                <a:gd name="T15" fmla="*/ 11 h 101"/>
                <a:gd name="T16" fmla="*/ 46 w 95"/>
                <a:gd name="T17" fmla="*/ 7 h 101"/>
                <a:gd name="T18" fmla="*/ 76 w 95"/>
                <a:gd name="T19" fmla="*/ 0 h 101"/>
                <a:gd name="T20" fmla="*/ 81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81" y="3"/>
                  </a:moveTo>
                  <a:cubicBezTo>
                    <a:pt x="95" y="85"/>
                    <a:pt x="95" y="85"/>
                    <a:pt x="95" y="85"/>
                  </a:cubicBezTo>
                  <a:cubicBezTo>
                    <a:pt x="95" y="86"/>
                    <a:pt x="94" y="88"/>
                    <a:pt x="92" y="89"/>
                  </a:cubicBezTo>
                  <a:cubicBezTo>
                    <a:pt x="61" y="101"/>
                    <a:pt x="31" y="97"/>
                    <a:pt x="3" y="83"/>
                  </a:cubicBezTo>
                  <a:cubicBezTo>
                    <a:pt x="0" y="82"/>
                    <a:pt x="1" y="77"/>
                    <a:pt x="4" y="76"/>
                  </a:cubicBezTo>
                  <a:cubicBezTo>
                    <a:pt x="27" y="71"/>
                    <a:pt x="44" y="65"/>
                    <a:pt x="50" y="57"/>
                  </a:cubicBezTo>
                  <a:cubicBezTo>
                    <a:pt x="50" y="56"/>
                    <a:pt x="50" y="55"/>
                    <a:pt x="50" y="54"/>
                  </a:cubicBezTo>
                  <a:cubicBezTo>
                    <a:pt x="43" y="11"/>
                    <a:pt x="43" y="11"/>
                    <a:pt x="43" y="11"/>
                  </a:cubicBezTo>
                  <a:cubicBezTo>
                    <a:pt x="43" y="9"/>
                    <a:pt x="44" y="7"/>
                    <a:pt x="46" y="7"/>
                  </a:cubicBezTo>
                  <a:cubicBezTo>
                    <a:pt x="76" y="0"/>
                    <a:pt x="76" y="0"/>
                    <a:pt x="76" y="0"/>
                  </a:cubicBezTo>
                  <a:cubicBezTo>
                    <a:pt x="78" y="0"/>
                    <a:pt x="80" y="1"/>
                    <a:pt x="81"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A5D9DC59-22EC-41BC-B7E7-2BAD40159DA1}"/>
                </a:ext>
              </a:extLst>
            </p:cNvPr>
            <p:cNvSpPr>
              <a:spLocks/>
            </p:cNvSpPr>
            <p:nvPr/>
          </p:nvSpPr>
          <p:spPr bwMode="auto">
            <a:xfrm>
              <a:off x="11704638" y="4464051"/>
              <a:ext cx="1022350" cy="2005013"/>
            </a:xfrm>
            <a:custGeom>
              <a:avLst/>
              <a:gdLst>
                <a:gd name="T0" fmla="*/ 0 w 370"/>
                <a:gd name="T1" fmla="*/ 384 h 726"/>
                <a:gd name="T2" fmla="*/ 70 w 370"/>
                <a:gd name="T3" fmla="*/ 726 h 726"/>
                <a:gd name="T4" fmla="*/ 76 w 370"/>
                <a:gd name="T5" fmla="*/ 724 h 726"/>
                <a:gd name="T6" fmla="*/ 85 w 370"/>
                <a:gd name="T7" fmla="*/ 722 h 726"/>
                <a:gd name="T8" fmla="*/ 114 w 370"/>
                <a:gd name="T9" fmla="*/ 716 h 726"/>
                <a:gd name="T10" fmla="*/ 120 w 370"/>
                <a:gd name="T11" fmla="*/ 714 h 726"/>
                <a:gd name="T12" fmla="*/ 117 w 370"/>
                <a:gd name="T13" fmla="*/ 578 h 726"/>
                <a:gd name="T14" fmla="*/ 93 w 370"/>
                <a:gd name="T15" fmla="*/ 378 h 726"/>
                <a:gd name="T16" fmla="*/ 182 w 370"/>
                <a:gd name="T17" fmla="*/ 214 h 726"/>
                <a:gd name="T18" fmla="*/ 184 w 370"/>
                <a:gd name="T19" fmla="*/ 212 h 726"/>
                <a:gd name="T20" fmla="*/ 185 w 370"/>
                <a:gd name="T21" fmla="*/ 212 h 726"/>
                <a:gd name="T22" fmla="*/ 190 w 370"/>
                <a:gd name="T23" fmla="*/ 216 h 726"/>
                <a:gd name="T24" fmla="*/ 201 w 370"/>
                <a:gd name="T25" fmla="*/ 378 h 726"/>
                <a:gd name="T26" fmla="*/ 208 w 370"/>
                <a:gd name="T27" fmla="*/ 714 h 726"/>
                <a:gd name="T28" fmla="*/ 262 w 370"/>
                <a:gd name="T29" fmla="*/ 714 h 726"/>
                <a:gd name="T30" fmla="*/ 283 w 370"/>
                <a:gd name="T31" fmla="*/ 562 h 726"/>
                <a:gd name="T32" fmla="*/ 291 w 370"/>
                <a:gd name="T33" fmla="*/ 382 h 726"/>
                <a:gd name="T34" fmla="*/ 330 w 370"/>
                <a:gd name="T35" fmla="*/ 158 h 726"/>
                <a:gd name="T36" fmla="*/ 316 w 370"/>
                <a:gd name="T37" fmla="*/ 0 h 726"/>
                <a:gd name="T38" fmla="*/ 316 w 370"/>
                <a:gd name="T39" fmla="*/ 0 h 726"/>
                <a:gd name="T40" fmla="*/ 316 w 370"/>
                <a:gd name="T41" fmla="*/ 0 h 726"/>
                <a:gd name="T42" fmla="*/ 84 w 370"/>
                <a:gd name="T43" fmla="*/ 23 h 726"/>
                <a:gd name="T44" fmla="*/ 62 w 370"/>
                <a:gd name="T45" fmla="*/ 25 h 726"/>
                <a:gd name="T46" fmla="*/ 60 w 370"/>
                <a:gd name="T47" fmla="*/ 31 h 726"/>
                <a:gd name="T48" fmla="*/ 0 w 370"/>
                <a:gd name="T49" fmla="*/ 384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0" h="726">
                  <a:moveTo>
                    <a:pt x="0" y="384"/>
                  </a:moveTo>
                  <a:cubicBezTo>
                    <a:pt x="70" y="726"/>
                    <a:pt x="70" y="726"/>
                    <a:pt x="70" y="726"/>
                  </a:cubicBezTo>
                  <a:cubicBezTo>
                    <a:pt x="76" y="724"/>
                    <a:pt x="76" y="724"/>
                    <a:pt x="76" y="724"/>
                  </a:cubicBezTo>
                  <a:cubicBezTo>
                    <a:pt x="85" y="722"/>
                    <a:pt x="85" y="722"/>
                    <a:pt x="85" y="722"/>
                  </a:cubicBezTo>
                  <a:cubicBezTo>
                    <a:pt x="114" y="716"/>
                    <a:pt x="114" y="716"/>
                    <a:pt x="114" y="716"/>
                  </a:cubicBezTo>
                  <a:cubicBezTo>
                    <a:pt x="120" y="714"/>
                    <a:pt x="120" y="714"/>
                    <a:pt x="120" y="714"/>
                  </a:cubicBezTo>
                  <a:cubicBezTo>
                    <a:pt x="110" y="670"/>
                    <a:pt x="109" y="625"/>
                    <a:pt x="117" y="578"/>
                  </a:cubicBezTo>
                  <a:cubicBezTo>
                    <a:pt x="121" y="494"/>
                    <a:pt x="125" y="411"/>
                    <a:pt x="93" y="378"/>
                  </a:cubicBezTo>
                  <a:cubicBezTo>
                    <a:pt x="120" y="344"/>
                    <a:pt x="156" y="275"/>
                    <a:pt x="182" y="214"/>
                  </a:cubicBezTo>
                  <a:cubicBezTo>
                    <a:pt x="183" y="213"/>
                    <a:pt x="184" y="213"/>
                    <a:pt x="184" y="212"/>
                  </a:cubicBezTo>
                  <a:cubicBezTo>
                    <a:pt x="185" y="212"/>
                    <a:pt x="185" y="212"/>
                    <a:pt x="185" y="212"/>
                  </a:cubicBezTo>
                  <a:cubicBezTo>
                    <a:pt x="187" y="211"/>
                    <a:pt x="190" y="213"/>
                    <a:pt x="190" y="216"/>
                  </a:cubicBezTo>
                  <a:cubicBezTo>
                    <a:pt x="189" y="260"/>
                    <a:pt x="186" y="328"/>
                    <a:pt x="201" y="378"/>
                  </a:cubicBezTo>
                  <a:cubicBezTo>
                    <a:pt x="208" y="714"/>
                    <a:pt x="208" y="714"/>
                    <a:pt x="208" y="714"/>
                  </a:cubicBezTo>
                  <a:cubicBezTo>
                    <a:pt x="262" y="714"/>
                    <a:pt x="262" y="714"/>
                    <a:pt x="262" y="714"/>
                  </a:cubicBezTo>
                  <a:cubicBezTo>
                    <a:pt x="260" y="672"/>
                    <a:pt x="267" y="621"/>
                    <a:pt x="283" y="562"/>
                  </a:cubicBezTo>
                  <a:cubicBezTo>
                    <a:pt x="299" y="490"/>
                    <a:pt x="314" y="419"/>
                    <a:pt x="291" y="382"/>
                  </a:cubicBezTo>
                  <a:cubicBezTo>
                    <a:pt x="286" y="310"/>
                    <a:pt x="317" y="238"/>
                    <a:pt x="330" y="158"/>
                  </a:cubicBezTo>
                  <a:cubicBezTo>
                    <a:pt x="370" y="104"/>
                    <a:pt x="366" y="48"/>
                    <a:pt x="316" y="0"/>
                  </a:cubicBezTo>
                  <a:cubicBezTo>
                    <a:pt x="316" y="0"/>
                    <a:pt x="316" y="0"/>
                    <a:pt x="316" y="0"/>
                  </a:cubicBezTo>
                  <a:cubicBezTo>
                    <a:pt x="316" y="0"/>
                    <a:pt x="316" y="0"/>
                    <a:pt x="316" y="0"/>
                  </a:cubicBezTo>
                  <a:cubicBezTo>
                    <a:pt x="84" y="23"/>
                    <a:pt x="84" y="23"/>
                    <a:pt x="84" y="23"/>
                  </a:cubicBezTo>
                  <a:cubicBezTo>
                    <a:pt x="62" y="25"/>
                    <a:pt x="62" y="25"/>
                    <a:pt x="62" y="25"/>
                  </a:cubicBezTo>
                  <a:cubicBezTo>
                    <a:pt x="62" y="27"/>
                    <a:pt x="61" y="29"/>
                    <a:pt x="60" y="31"/>
                  </a:cubicBezTo>
                  <a:cubicBezTo>
                    <a:pt x="23" y="132"/>
                    <a:pt x="5" y="252"/>
                    <a:pt x="0"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34832B15-0B72-404F-B0D3-18E94A30E197}"/>
                </a:ext>
              </a:extLst>
            </p:cNvPr>
            <p:cNvSpPr>
              <a:spLocks/>
            </p:cNvSpPr>
            <p:nvPr/>
          </p:nvSpPr>
          <p:spPr bwMode="auto">
            <a:xfrm>
              <a:off x="11704638" y="4532313"/>
              <a:ext cx="234950" cy="1936750"/>
            </a:xfrm>
            <a:custGeom>
              <a:avLst/>
              <a:gdLst>
                <a:gd name="T0" fmla="*/ 0 w 85"/>
                <a:gd name="T1" fmla="*/ 359 h 701"/>
                <a:gd name="T2" fmla="*/ 70 w 85"/>
                <a:gd name="T3" fmla="*/ 701 h 701"/>
                <a:gd name="T4" fmla="*/ 76 w 85"/>
                <a:gd name="T5" fmla="*/ 699 h 701"/>
                <a:gd name="T6" fmla="*/ 85 w 85"/>
                <a:gd name="T7" fmla="*/ 697 h 701"/>
                <a:gd name="T8" fmla="*/ 81 w 85"/>
                <a:gd name="T9" fmla="*/ 677 h 701"/>
                <a:gd name="T10" fmla="*/ 16 w 85"/>
                <a:gd name="T11" fmla="*/ 359 h 701"/>
                <a:gd name="T12" fmla="*/ 77 w 85"/>
                <a:gd name="T13" fmla="*/ 4 h 701"/>
                <a:gd name="T14" fmla="*/ 77 w 85"/>
                <a:gd name="T15" fmla="*/ 3 h 701"/>
                <a:gd name="T16" fmla="*/ 78 w 85"/>
                <a:gd name="T17" fmla="*/ 0 h 701"/>
                <a:gd name="T18" fmla="*/ 62 w 85"/>
                <a:gd name="T19" fmla="*/ 0 h 701"/>
                <a:gd name="T20" fmla="*/ 60 w 85"/>
                <a:gd name="T21" fmla="*/ 6 h 701"/>
                <a:gd name="T22" fmla="*/ 0 w 85"/>
                <a:gd name="T23" fmla="*/ 35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1">
                  <a:moveTo>
                    <a:pt x="0" y="359"/>
                  </a:moveTo>
                  <a:cubicBezTo>
                    <a:pt x="70" y="701"/>
                    <a:pt x="70" y="701"/>
                    <a:pt x="70" y="701"/>
                  </a:cubicBezTo>
                  <a:cubicBezTo>
                    <a:pt x="76" y="699"/>
                    <a:pt x="76" y="699"/>
                    <a:pt x="76" y="699"/>
                  </a:cubicBezTo>
                  <a:cubicBezTo>
                    <a:pt x="85" y="697"/>
                    <a:pt x="85" y="697"/>
                    <a:pt x="85" y="697"/>
                  </a:cubicBezTo>
                  <a:cubicBezTo>
                    <a:pt x="81" y="677"/>
                    <a:pt x="81" y="677"/>
                    <a:pt x="81" y="677"/>
                  </a:cubicBezTo>
                  <a:cubicBezTo>
                    <a:pt x="16" y="359"/>
                    <a:pt x="16" y="359"/>
                    <a:pt x="16" y="359"/>
                  </a:cubicBezTo>
                  <a:cubicBezTo>
                    <a:pt x="21" y="226"/>
                    <a:pt x="40" y="106"/>
                    <a:pt x="77" y="4"/>
                  </a:cubicBezTo>
                  <a:cubicBezTo>
                    <a:pt x="77" y="4"/>
                    <a:pt x="77" y="3"/>
                    <a:pt x="77" y="3"/>
                  </a:cubicBezTo>
                  <a:cubicBezTo>
                    <a:pt x="78" y="2"/>
                    <a:pt x="78" y="1"/>
                    <a:pt x="78" y="0"/>
                  </a:cubicBezTo>
                  <a:cubicBezTo>
                    <a:pt x="62" y="0"/>
                    <a:pt x="62" y="0"/>
                    <a:pt x="62" y="0"/>
                  </a:cubicBezTo>
                  <a:cubicBezTo>
                    <a:pt x="62" y="2"/>
                    <a:pt x="61" y="4"/>
                    <a:pt x="60" y="6"/>
                  </a:cubicBezTo>
                  <a:cubicBezTo>
                    <a:pt x="23" y="107"/>
                    <a:pt x="5" y="227"/>
                    <a:pt x="0"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7A694F7B-D066-44B8-B237-58FD9C531FE6}"/>
                </a:ext>
              </a:extLst>
            </p:cNvPr>
            <p:cNvSpPr>
              <a:spLocks/>
            </p:cNvSpPr>
            <p:nvPr/>
          </p:nvSpPr>
          <p:spPr bwMode="auto">
            <a:xfrm>
              <a:off x="11861800" y="2425701"/>
              <a:ext cx="495300" cy="615950"/>
            </a:xfrm>
            <a:custGeom>
              <a:avLst/>
              <a:gdLst>
                <a:gd name="T0" fmla="*/ 179 w 179"/>
                <a:gd name="T1" fmla="*/ 31 h 223"/>
                <a:gd name="T2" fmla="*/ 97 w 179"/>
                <a:gd name="T3" fmla="*/ 0 h 223"/>
                <a:gd name="T4" fmla="*/ 9 w 179"/>
                <a:gd name="T5" fmla="*/ 36 h 223"/>
                <a:gd name="T6" fmla="*/ 1 w 179"/>
                <a:gd name="T7" fmla="*/ 78 h 223"/>
                <a:gd name="T8" fmla="*/ 1 w 179"/>
                <a:gd name="T9" fmla="*/ 108 h 223"/>
                <a:gd name="T10" fmla="*/ 5 w 179"/>
                <a:gd name="T11" fmla="*/ 138 h 223"/>
                <a:gd name="T12" fmla="*/ 11 w 179"/>
                <a:gd name="T13" fmla="*/ 158 h 223"/>
                <a:gd name="T14" fmla="*/ 33 w 179"/>
                <a:gd name="T15" fmla="*/ 202 h 223"/>
                <a:gd name="T16" fmla="*/ 156 w 179"/>
                <a:gd name="T17" fmla="*/ 207 h 223"/>
                <a:gd name="T18" fmla="*/ 179 w 179"/>
                <a:gd name="T19" fmla="*/ 130 h 223"/>
                <a:gd name="T20" fmla="*/ 179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179" y="31"/>
                  </a:moveTo>
                  <a:cubicBezTo>
                    <a:pt x="97" y="0"/>
                    <a:pt x="97" y="0"/>
                    <a:pt x="97" y="0"/>
                  </a:cubicBezTo>
                  <a:cubicBezTo>
                    <a:pt x="9" y="36"/>
                    <a:pt x="9" y="36"/>
                    <a:pt x="9" y="36"/>
                  </a:cubicBezTo>
                  <a:cubicBezTo>
                    <a:pt x="1" y="78"/>
                    <a:pt x="1" y="78"/>
                    <a:pt x="1" y="78"/>
                  </a:cubicBezTo>
                  <a:cubicBezTo>
                    <a:pt x="0" y="88"/>
                    <a:pt x="0" y="98"/>
                    <a:pt x="1" y="108"/>
                  </a:cubicBezTo>
                  <a:cubicBezTo>
                    <a:pt x="5" y="138"/>
                    <a:pt x="5" y="138"/>
                    <a:pt x="5" y="138"/>
                  </a:cubicBezTo>
                  <a:cubicBezTo>
                    <a:pt x="6" y="147"/>
                    <a:pt x="10" y="152"/>
                    <a:pt x="11" y="158"/>
                  </a:cubicBezTo>
                  <a:cubicBezTo>
                    <a:pt x="16" y="172"/>
                    <a:pt x="22" y="188"/>
                    <a:pt x="33" y="202"/>
                  </a:cubicBezTo>
                  <a:cubicBezTo>
                    <a:pt x="41" y="213"/>
                    <a:pt x="123" y="223"/>
                    <a:pt x="156" y="207"/>
                  </a:cubicBezTo>
                  <a:cubicBezTo>
                    <a:pt x="179" y="130"/>
                    <a:pt x="179" y="130"/>
                    <a:pt x="179" y="130"/>
                  </a:cubicBezTo>
                  <a:lnTo>
                    <a:pt x="179"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9B972719-934F-4DB7-A7CA-38877621BFC9}"/>
                </a:ext>
              </a:extLst>
            </p:cNvPr>
            <p:cNvSpPr>
              <a:spLocks/>
            </p:cNvSpPr>
            <p:nvPr/>
          </p:nvSpPr>
          <p:spPr bwMode="auto">
            <a:xfrm>
              <a:off x="12025313" y="2944813"/>
              <a:ext cx="277813" cy="377825"/>
            </a:xfrm>
            <a:custGeom>
              <a:avLst/>
              <a:gdLst>
                <a:gd name="T0" fmla="*/ 94 w 101"/>
                <a:gd name="T1" fmla="*/ 0 h 137"/>
                <a:gd name="T2" fmla="*/ 101 w 101"/>
                <a:gd name="T3" fmla="*/ 124 h 137"/>
                <a:gd name="T4" fmla="*/ 0 w 101"/>
                <a:gd name="T5" fmla="*/ 137 h 137"/>
                <a:gd name="T6" fmla="*/ 12 w 101"/>
                <a:gd name="T7" fmla="*/ 5 h 137"/>
                <a:gd name="T8" fmla="*/ 94 w 101"/>
                <a:gd name="T9" fmla="*/ 0 h 137"/>
              </a:gdLst>
              <a:ahLst/>
              <a:cxnLst>
                <a:cxn ang="0">
                  <a:pos x="T0" y="T1"/>
                </a:cxn>
                <a:cxn ang="0">
                  <a:pos x="T2" y="T3"/>
                </a:cxn>
                <a:cxn ang="0">
                  <a:pos x="T4" y="T5"/>
                </a:cxn>
                <a:cxn ang="0">
                  <a:pos x="T6" y="T7"/>
                </a:cxn>
                <a:cxn ang="0">
                  <a:pos x="T8" y="T9"/>
                </a:cxn>
              </a:cxnLst>
              <a:rect l="0" t="0" r="r" b="b"/>
              <a:pathLst>
                <a:path w="101" h="137">
                  <a:moveTo>
                    <a:pt x="94" y="0"/>
                  </a:moveTo>
                  <a:cubicBezTo>
                    <a:pt x="101" y="124"/>
                    <a:pt x="101" y="124"/>
                    <a:pt x="101" y="124"/>
                  </a:cubicBezTo>
                  <a:cubicBezTo>
                    <a:pt x="0" y="137"/>
                    <a:pt x="0" y="137"/>
                    <a:pt x="0" y="137"/>
                  </a:cubicBezTo>
                  <a:cubicBezTo>
                    <a:pt x="17" y="105"/>
                    <a:pt x="19" y="59"/>
                    <a:pt x="12" y="5"/>
                  </a:cubicBezTo>
                  <a:lnTo>
                    <a:pt x="9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3B52A723-5F7D-4237-BFFC-70131746C3A8}"/>
                </a:ext>
              </a:extLst>
            </p:cNvPr>
            <p:cNvSpPr>
              <a:spLocks/>
            </p:cNvSpPr>
            <p:nvPr/>
          </p:nvSpPr>
          <p:spPr bwMode="auto">
            <a:xfrm>
              <a:off x="11793538" y="3165476"/>
              <a:ext cx="785813" cy="1450975"/>
            </a:xfrm>
            <a:custGeom>
              <a:avLst/>
              <a:gdLst>
                <a:gd name="T0" fmla="*/ 16 w 285"/>
                <a:gd name="T1" fmla="*/ 240 h 525"/>
                <a:gd name="T2" fmla="*/ 15 w 285"/>
                <a:gd name="T3" fmla="*/ 260 h 525"/>
                <a:gd name="T4" fmla="*/ 35 w 285"/>
                <a:gd name="T5" fmla="*/ 312 h 525"/>
                <a:gd name="T6" fmla="*/ 49 w 285"/>
                <a:gd name="T7" fmla="*/ 337 h 525"/>
                <a:gd name="T8" fmla="*/ 30 w 285"/>
                <a:gd name="T9" fmla="*/ 495 h 525"/>
                <a:gd name="T10" fmla="*/ 44 w 285"/>
                <a:gd name="T11" fmla="*/ 499 h 525"/>
                <a:gd name="T12" fmla="*/ 45 w 285"/>
                <a:gd name="T13" fmla="*/ 499 h 525"/>
                <a:gd name="T14" fmla="*/ 285 w 285"/>
                <a:gd name="T15" fmla="*/ 473 h 525"/>
                <a:gd name="T16" fmla="*/ 284 w 285"/>
                <a:gd name="T17" fmla="*/ 470 h 525"/>
                <a:gd name="T18" fmla="*/ 284 w 285"/>
                <a:gd name="T19" fmla="*/ 470 h 525"/>
                <a:gd name="T20" fmla="*/ 252 w 285"/>
                <a:gd name="T21" fmla="*/ 295 h 525"/>
                <a:gd name="T22" fmla="*/ 255 w 285"/>
                <a:gd name="T23" fmla="*/ 80 h 525"/>
                <a:gd name="T24" fmla="*/ 236 w 285"/>
                <a:gd name="T25" fmla="*/ 5 h 525"/>
                <a:gd name="T26" fmla="*/ 183 w 285"/>
                <a:gd name="T27" fmla="*/ 4 h 525"/>
                <a:gd name="T28" fmla="*/ 102 w 285"/>
                <a:gd name="T29" fmla="*/ 41 h 525"/>
                <a:gd name="T30" fmla="*/ 89 w 285"/>
                <a:gd name="T31" fmla="*/ 47 h 525"/>
                <a:gd name="T32" fmla="*/ 58 w 285"/>
                <a:gd name="T33" fmla="*/ 61 h 525"/>
                <a:gd name="T34" fmla="*/ 3 w 285"/>
                <a:gd name="T35" fmla="*/ 78 h 525"/>
                <a:gd name="T36" fmla="*/ 0 w 285"/>
                <a:gd name="T37" fmla="*/ 79 h 525"/>
                <a:gd name="T38" fmla="*/ 27 w 285"/>
                <a:gd name="T39" fmla="*/ 212 h 525"/>
                <a:gd name="T40" fmla="*/ 17 w 285"/>
                <a:gd name="T41" fmla="*/ 239 h 525"/>
                <a:gd name="T42" fmla="*/ 16 w 285"/>
                <a:gd name="T43" fmla="*/ 24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5">
                  <a:moveTo>
                    <a:pt x="16" y="240"/>
                  </a:moveTo>
                  <a:cubicBezTo>
                    <a:pt x="15" y="246"/>
                    <a:pt x="14" y="253"/>
                    <a:pt x="15" y="260"/>
                  </a:cubicBezTo>
                  <a:cubicBezTo>
                    <a:pt x="15" y="280"/>
                    <a:pt x="23" y="298"/>
                    <a:pt x="35" y="312"/>
                  </a:cubicBezTo>
                  <a:cubicBezTo>
                    <a:pt x="42" y="319"/>
                    <a:pt x="47" y="328"/>
                    <a:pt x="49" y="337"/>
                  </a:cubicBezTo>
                  <a:cubicBezTo>
                    <a:pt x="60" y="380"/>
                    <a:pt x="51" y="434"/>
                    <a:pt x="30" y="495"/>
                  </a:cubicBezTo>
                  <a:cubicBezTo>
                    <a:pt x="35" y="496"/>
                    <a:pt x="39" y="497"/>
                    <a:pt x="44" y="499"/>
                  </a:cubicBezTo>
                  <a:cubicBezTo>
                    <a:pt x="44" y="499"/>
                    <a:pt x="44" y="499"/>
                    <a:pt x="45" y="499"/>
                  </a:cubicBezTo>
                  <a:cubicBezTo>
                    <a:pt x="139" y="525"/>
                    <a:pt x="220" y="525"/>
                    <a:pt x="285" y="473"/>
                  </a:cubicBezTo>
                  <a:cubicBezTo>
                    <a:pt x="284" y="472"/>
                    <a:pt x="284" y="471"/>
                    <a:pt x="284" y="470"/>
                  </a:cubicBezTo>
                  <a:cubicBezTo>
                    <a:pt x="284" y="470"/>
                    <a:pt x="284" y="470"/>
                    <a:pt x="284" y="470"/>
                  </a:cubicBezTo>
                  <a:cubicBezTo>
                    <a:pt x="268" y="415"/>
                    <a:pt x="257" y="356"/>
                    <a:pt x="252" y="295"/>
                  </a:cubicBezTo>
                  <a:cubicBezTo>
                    <a:pt x="246" y="225"/>
                    <a:pt x="247" y="152"/>
                    <a:pt x="255" y="80"/>
                  </a:cubicBezTo>
                  <a:cubicBezTo>
                    <a:pt x="236" y="5"/>
                    <a:pt x="236" y="5"/>
                    <a:pt x="236" y="5"/>
                  </a:cubicBezTo>
                  <a:cubicBezTo>
                    <a:pt x="217" y="0"/>
                    <a:pt x="200" y="0"/>
                    <a:pt x="183" y="4"/>
                  </a:cubicBezTo>
                  <a:cubicBezTo>
                    <a:pt x="157" y="10"/>
                    <a:pt x="132" y="25"/>
                    <a:pt x="102" y="41"/>
                  </a:cubicBezTo>
                  <a:cubicBezTo>
                    <a:pt x="98" y="43"/>
                    <a:pt x="93" y="45"/>
                    <a:pt x="89" y="47"/>
                  </a:cubicBezTo>
                  <a:cubicBezTo>
                    <a:pt x="79" y="52"/>
                    <a:pt x="69" y="57"/>
                    <a:pt x="58" y="61"/>
                  </a:cubicBezTo>
                  <a:cubicBezTo>
                    <a:pt x="41" y="68"/>
                    <a:pt x="23" y="74"/>
                    <a:pt x="3" y="78"/>
                  </a:cubicBezTo>
                  <a:cubicBezTo>
                    <a:pt x="2" y="79"/>
                    <a:pt x="1" y="79"/>
                    <a:pt x="0" y="79"/>
                  </a:cubicBezTo>
                  <a:cubicBezTo>
                    <a:pt x="27" y="212"/>
                    <a:pt x="27" y="212"/>
                    <a:pt x="27" y="212"/>
                  </a:cubicBezTo>
                  <a:cubicBezTo>
                    <a:pt x="22" y="220"/>
                    <a:pt x="19" y="229"/>
                    <a:pt x="17" y="239"/>
                  </a:cubicBezTo>
                  <a:cubicBezTo>
                    <a:pt x="17" y="239"/>
                    <a:pt x="17" y="239"/>
                    <a:pt x="16" y="24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4E601EAA-320D-4865-887B-F45D036987EA}"/>
                </a:ext>
              </a:extLst>
            </p:cNvPr>
            <p:cNvSpPr>
              <a:spLocks/>
            </p:cNvSpPr>
            <p:nvPr/>
          </p:nvSpPr>
          <p:spPr bwMode="auto">
            <a:xfrm>
              <a:off x="11268075" y="2990851"/>
              <a:ext cx="750888" cy="666750"/>
            </a:xfrm>
            <a:custGeom>
              <a:avLst/>
              <a:gdLst>
                <a:gd name="T0" fmla="*/ 272 w 272"/>
                <a:gd name="T1" fmla="*/ 168 h 241"/>
                <a:gd name="T2" fmla="*/ 215 w 272"/>
                <a:gd name="T3" fmla="*/ 241 h 241"/>
                <a:gd name="T4" fmla="*/ 9 w 272"/>
                <a:gd name="T5" fmla="*/ 59 h 241"/>
                <a:gd name="T6" fmla="*/ 2 w 272"/>
                <a:gd name="T7" fmla="*/ 38 h 241"/>
                <a:gd name="T8" fmla="*/ 34 w 272"/>
                <a:gd name="T9" fmla="*/ 0 h 241"/>
                <a:gd name="T10" fmla="*/ 272 w 272"/>
                <a:gd name="T11" fmla="*/ 168 h 241"/>
              </a:gdLst>
              <a:ahLst/>
              <a:cxnLst>
                <a:cxn ang="0">
                  <a:pos x="T0" y="T1"/>
                </a:cxn>
                <a:cxn ang="0">
                  <a:pos x="T2" y="T3"/>
                </a:cxn>
                <a:cxn ang="0">
                  <a:pos x="T4" y="T5"/>
                </a:cxn>
                <a:cxn ang="0">
                  <a:pos x="T6" y="T7"/>
                </a:cxn>
                <a:cxn ang="0">
                  <a:pos x="T8" y="T9"/>
                </a:cxn>
                <a:cxn ang="0">
                  <a:pos x="T10" y="T11"/>
                </a:cxn>
              </a:cxnLst>
              <a:rect l="0" t="0" r="r" b="b"/>
              <a:pathLst>
                <a:path w="272" h="241">
                  <a:moveTo>
                    <a:pt x="272" y="168"/>
                  </a:moveTo>
                  <a:cubicBezTo>
                    <a:pt x="215" y="241"/>
                    <a:pt x="215" y="241"/>
                    <a:pt x="215" y="241"/>
                  </a:cubicBezTo>
                  <a:cubicBezTo>
                    <a:pt x="183" y="223"/>
                    <a:pt x="72" y="112"/>
                    <a:pt x="9" y="59"/>
                  </a:cubicBezTo>
                  <a:cubicBezTo>
                    <a:pt x="3" y="54"/>
                    <a:pt x="0" y="46"/>
                    <a:pt x="2" y="38"/>
                  </a:cubicBezTo>
                  <a:cubicBezTo>
                    <a:pt x="7" y="27"/>
                    <a:pt x="19" y="15"/>
                    <a:pt x="34" y="0"/>
                  </a:cubicBezTo>
                  <a:cubicBezTo>
                    <a:pt x="144" y="66"/>
                    <a:pt x="246" y="128"/>
                    <a:pt x="272" y="16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6BD86C36-CA2F-4608-A9FD-A2B2BEB38D75}"/>
                </a:ext>
              </a:extLst>
            </p:cNvPr>
            <p:cNvSpPr>
              <a:spLocks/>
            </p:cNvSpPr>
            <p:nvPr/>
          </p:nvSpPr>
          <p:spPr bwMode="auto">
            <a:xfrm>
              <a:off x="11301413" y="2736851"/>
              <a:ext cx="334963" cy="530225"/>
            </a:xfrm>
            <a:custGeom>
              <a:avLst/>
              <a:gdLst>
                <a:gd name="T0" fmla="*/ 40 w 121"/>
                <a:gd name="T1" fmla="*/ 192 h 192"/>
                <a:gd name="T2" fmla="*/ 120 w 121"/>
                <a:gd name="T3" fmla="*/ 35 h 192"/>
                <a:gd name="T4" fmla="*/ 120 w 121"/>
                <a:gd name="T5" fmla="*/ 28 h 192"/>
                <a:gd name="T6" fmla="*/ 96 w 121"/>
                <a:gd name="T7" fmla="*/ 2 h 192"/>
                <a:gd name="T8" fmla="*/ 85 w 121"/>
                <a:gd name="T9" fmla="*/ 6 h 192"/>
                <a:gd name="T10" fmla="*/ 0 w 121"/>
                <a:gd name="T11" fmla="*/ 114 h 192"/>
                <a:gd name="T12" fmla="*/ 40 w 121"/>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1" h="192">
                  <a:moveTo>
                    <a:pt x="40" y="192"/>
                  </a:moveTo>
                  <a:cubicBezTo>
                    <a:pt x="70" y="117"/>
                    <a:pt x="96" y="75"/>
                    <a:pt x="120" y="35"/>
                  </a:cubicBezTo>
                  <a:cubicBezTo>
                    <a:pt x="121" y="33"/>
                    <a:pt x="121" y="30"/>
                    <a:pt x="120" y="28"/>
                  </a:cubicBezTo>
                  <a:cubicBezTo>
                    <a:pt x="116" y="15"/>
                    <a:pt x="108" y="7"/>
                    <a:pt x="96" y="2"/>
                  </a:cubicBezTo>
                  <a:cubicBezTo>
                    <a:pt x="92" y="0"/>
                    <a:pt x="87" y="2"/>
                    <a:pt x="85" y="6"/>
                  </a:cubicBezTo>
                  <a:cubicBezTo>
                    <a:pt x="69" y="41"/>
                    <a:pt x="47" y="46"/>
                    <a:pt x="0" y="114"/>
                  </a:cubicBezTo>
                  <a:lnTo>
                    <a:pt x="40" y="1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074A88E7-587A-4A03-B181-E650BD6B138F}"/>
                </a:ext>
              </a:extLst>
            </p:cNvPr>
            <p:cNvSpPr>
              <a:spLocks/>
            </p:cNvSpPr>
            <p:nvPr/>
          </p:nvSpPr>
          <p:spPr bwMode="auto">
            <a:xfrm>
              <a:off x="11861800" y="2351088"/>
              <a:ext cx="1012825" cy="1660525"/>
            </a:xfrm>
            <a:custGeom>
              <a:avLst/>
              <a:gdLst>
                <a:gd name="T0" fmla="*/ 186 w 367"/>
                <a:gd name="T1" fmla="*/ 30 h 601"/>
                <a:gd name="T2" fmla="*/ 275 w 367"/>
                <a:gd name="T3" fmla="*/ 173 h 601"/>
                <a:gd name="T4" fmla="*/ 319 w 367"/>
                <a:gd name="T5" fmla="*/ 289 h 601"/>
                <a:gd name="T6" fmla="*/ 360 w 367"/>
                <a:gd name="T7" fmla="*/ 429 h 601"/>
                <a:gd name="T8" fmla="*/ 139 w 367"/>
                <a:gd name="T9" fmla="*/ 599 h 601"/>
                <a:gd name="T10" fmla="*/ 95 w 367"/>
                <a:gd name="T11" fmla="*/ 582 h 601"/>
                <a:gd name="T12" fmla="*/ 69 w 367"/>
                <a:gd name="T13" fmla="*/ 379 h 601"/>
                <a:gd name="T14" fmla="*/ 73 w 367"/>
                <a:gd name="T15" fmla="*/ 367 h 601"/>
                <a:gd name="T16" fmla="*/ 68 w 367"/>
                <a:gd name="T17" fmla="*/ 236 h 601"/>
                <a:gd name="T18" fmla="*/ 54 w 367"/>
                <a:gd name="T19" fmla="*/ 212 h 601"/>
                <a:gd name="T20" fmla="*/ 4 w 367"/>
                <a:gd name="T21" fmla="*/ 103 h 601"/>
                <a:gd name="T22" fmla="*/ 19 w 367"/>
                <a:gd name="T23" fmla="*/ 47 h 601"/>
                <a:gd name="T24" fmla="*/ 171 w 367"/>
                <a:gd name="T25" fmla="*/ 24 h 601"/>
                <a:gd name="T26" fmla="*/ 186 w 367"/>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7" h="601">
                  <a:moveTo>
                    <a:pt x="186" y="30"/>
                  </a:moveTo>
                  <a:cubicBezTo>
                    <a:pt x="256" y="68"/>
                    <a:pt x="280" y="117"/>
                    <a:pt x="275" y="173"/>
                  </a:cubicBezTo>
                  <a:cubicBezTo>
                    <a:pt x="271" y="216"/>
                    <a:pt x="288" y="259"/>
                    <a:pt x="319" y="289"/>
                  </a:cubicBezTo>
                  <a:cubicBezTo>
                    <a:pt x="357" y="325"/>
                    <a:pt x="367" y="374"/>
                    <a:pt x="360" y="429"/>
                  </a:cubicBezTo>
                  <a:cubicBezTo>
                    <a:pt x="344" y="557"/>
                    <a:pt x="259" y="601"/>
                    <a:pt x="139" y="599"/>
                  </a:cubicBezTo>
                  <a:cubicBezTo>
                    <a:pt x="122" y="598"/>
                    <a:pt x="107" y="592"/>
                    <a:pt x="95" y="582"/>
                  </a:cubicBezTo>
                  <a:cubicBezTo>
                    <a:pt x="40" y="532"/>
                    <a:pt x="34" y="464"/>
                    <a:pt x="69" y="379"/>
                  </a:cubicBezTo>
                  <a:cubicBezTo>
                    <a:pt x="70" y="375"/>
                    <a:pt x="72" y="371"/>
                    <a:pt x="73" y="367"/>
                  </a:cubicBezTo>
                  <a:cubicBezTo>
                    <a:pt x="82" y="319"/>
                    <a:pt x="80" y="275"/>
                    <a:pt x="68" y="236"/>
                  </a:cubicBezTo>
                  <a:cubicBezTo>
                    <a:pt x="65" y="227"/>
                    <a:pt x="60" y="219"/>
                    <a:pt x="54" y="212"/>
                  </a:cubicBezTo>
                  <a:cubicBezTo>
                    <a:pt x="32" y="187"/>
                    <a:pt x="15" y="151"/>
                    <a:pt x="4" y="103"/>
                  </a:cubicBezTo>
                  <a:cubicBezTo>
                    <a:pt x="0" y="84"/>
                    <a:pt x="5" y="63"/>
                    <a:pt x="19" y="47"/>
                  </a:cubicBezTo>
                  <a:cubicBezTo>
                    <a:pt x="50" y="11"/>
                    <a:pt x="99" y="0"/>
                    <a:pt x="171" y="24"/>
                  </a:cubicBezTo>
                  <a:cubicBezTo>
                    <a:pt x="177" y="26"/>
                    <a:pt x="182" y="28"/>
                    <a:pt x="186"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414FF184-C782-4447-A38E-A854387FB3B5}"/>
                </a:ext>
              </a:extLst>
            </p:cNvPr>
            <p:cNvSpPr>
              <a:spLocks/>
            </p:cNvSpPr>
            <p:nvPr/>
          </p:nvSpPr>
          <p:spPr bwMode="auto">
            <a:xfrm>
              <a:off x="11861800" y="2393951"/>
              <a:ext cx="750888" cy="1614488"/>
            </a:xfrm>
            <a:custGeom>
              <a:avLst/>
              <a:gdLst>
                <a:gd name="T0" fmla="*/ 54 w 272"/>
                <a:gd name="T1" fmla="*/ 196 h 584"/>
                <a:gd name="T2" fmla="*/ 4 w 272"/>
                <a:gd name="T3" fmla="*/ 87 h 584"/>
                <a:gd name="T4" fmla="*/ 19 w 272"/>
                <a:gd name="T5" fmla="*/ 31 h 584"/>
                <a:gd name="T6" fmla="*/ 69 w 272"/>
                <a:gd name="T7" fmla="*/ 0 h 584"/>
                <a:gd name="T8" fmla="*/ 45 w 272"/>
                <a:gd name="T9" fmla="*/ 20 h 584"/>
                <a:gd name="T10" fmla="*/ 31 w 272"/>
                <a:gd name="T11" fmla="*/ 76 h 584"/>
                <a:gd name="T12" fmla="*/ 81 w 272"/>
                <a:gd name="T13" fmla="*/ 184 h 584"/>
                <a:gd name="T14" fmla="*/ 94 w 272"/>
                <a:gd name="T15" fmla="*/ 208 h 584"/>
                <a:gd name="T16" fmla="*/ 99 w 272"/>
                <a:gd name="T17" fmla="*/ 339 h 584"/>
                <a:gd name="T18" fmla="*/ 95 w 272"/>
                <a:gd name="T19" fmla="*/ 352 h 584"/>
                <a:gd name="T20" fmla="*/ 121 w 272"/>
                <a:gd name="T21" fmla="*/ 554 h 584"/>
                <a:gd name="T22" fmla="*/ 165 w 272"/>
                <a:gd name="T23" fmla="*/ 571 h 584"/>
                <a:gd name="T24" fmla="*/ 272 w 272"/>
                <a:gd name="T25" fmla="*/ 557 h 584"/>
                <a:gd name="T26" fmla="*/ 139 w 272"/>
                <a:gd name="T27" fmla="*/ 583 h 584"/>
                <a:gd name="T28" fmla="*/ 95 w 272"/>
                <a:gd name="T29" fmla="*/ 566 h 584"/>
                <a:gd name="T30" fmla="*/ 69 w 272"/>
                <a:gd name="T31" fmla="*/ 363 h 584"/>
                <a:gd name="T32" fmla="*/ 73 w 272"/>
                <a:gd name="T33" fmla="*/ 351 h 584"/>
                <a:gd name="T34" fmla="*/ 68 w 272"/>
                <a:gd name="T35" fmla="*/ 220 h 584"/>
                <a:gd name="T36" fmla="*/ 54 w 272"/>
                <a:gd name="T37" fmla="*/ 19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2" h="584">
                  <a:moveTo>
                    <a:pt x="54" y="196"/>
                  </a:moveTo>
                  <a:cubicBezTo>
                    <a:pt x="32" y="171"/>
                    <a:pt x="15" y="135"/>
                    <a:pt x="4" y="87"/>
                  </a:cubicBezTo>
                  <a:cubicBezTo>
                    <a:pt x="0" y="68"/>
                    <a:pt x="5" y="47"/>
                    <a:pt x="19" y="31"/>
                  </a:cubicBezTo>
                  <a:cubicBezTo>
                    <a:pt x="32" y="16"/>
                    <a:pt x="49" y="5"/>
                    <a:pt x="69" y="0"/>
                  </a:cubicBezTo>
                  <a:cubicBezTo>
                    <a:pt x="60" y="5"/>
                    <a:pt x="52" y="12"/>
                    <a:pt x="45" y="20"/>
                  </a:cubicBezTo>
                  <a:cubicBezTo>
                    <a:pt x="32" y="35"/>
                    <a:pt x="27" y="56"/>
                    <a:pt x="31" y="76"/>
                  </a:cubicBezTo>
                  <a:cubicBezTo>
                    <a:pt x="42" y="124"/>
                    <a:pt x="58" y="160"/>
                    <a:pt x="81" y="184"/>
                  </a:cubicBezTo>
                  <a:cubicBezTo>
                    <a:pt x="87" y="191"/>
                    <a:pt x="91" y="199"/>
                    <a:pt x="94" y="208"/>
                  </a:cubicBezTo>
                  <a:cubicBezTo>
                    <a:pt x="107" y="248"/>
                    <a:pt x="109" y="291"/>
                    <a:pt x="99" y="339"/>
                  </a:cubicBezTo>
                  <a:cubicBezTo>
                    <a:pt x="98" y="343"/>
                    <a:pt x="97" y="348"/>
                    <a:pt x="95" y="352"/>
                  </a:cubicBezTo>
                  <a:cubicBezTo>
                    <a:pt x="60" y="436"/>
                    <a:pt x="67" y="504"/>
                    <a:pt x="121" y="554"/>
                  </a:cubicBezTo>
                  <a:cubicBezTo>
                    <a:pt x="133" y="565"/>
                    <a:pt x="149" y="571"/>
                    <a:pt x="165" y="571"/>
                  </a:cubicBezTo>
                  <a:cubicBezTo>
                    <a:pt x="205" y="572"/>
                    <a:pt x="241" y="567"/>
                    <a:pt x="272" y="557"/>
                  </a:cubicBezTo>
                  <a:cubicBezTo>
                    <a:pt x="236" y="576"/>
                    <a:pt x="191" y="584"/>
                    <a:pt x="139" y="583"/>
                  </a:cubicBezTo>
                  <a:cubicBezTo>
                    <a:pt x="122" y="582"/>
                    <a:pt x="107" y="576"/>
                    <a:pt x="95" y="566"/>
                  </a:cubicBezTo>
                  <a:cubicBezTo>
                    <a:pt x="40" y="516"/>
                    <a:pt x="34" y="448"/>
                    <a:pt x="69" y="363"/>
                  </a:cubicBezTo>
                  <a:cubicBezTo>
                    <a:pt x="70" y="359"/>
                    <a:pt x="72" y="355"/>
                    <a:pt x="73" y="351"/>
                  </a:cubicBezTo>
                  <a:cubicBezTo>
                    <a:pt x="82" y="303"/>
                    <a:pt x="80" y="259"/>
                    <a:pt x="68" y="220"/>
                  </a:cubicBezTo>
                  <a:cubicBezTo>
                    <a:pt x="65" y="211"/>
                    <a:pt x="60" y="203"/>
                    <a:pt x="54" y="196"/>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7ED01B08-BD34-4496-93D9-846AA06A32EC}"/>
                </a:ext>
              </a:extLst>
            </p:cNvPr>
            <p:cNvSpPr>
              <a:spLocks/>
            </p:cNvSpPr>
            <p:nvPr/>
          </p:nvSpPr>
          <p:spPr bwMode="auto">
            <a:xfrm>
              <a:off x="11834813" y="3732213"/>
              <a:ext cx="298450" cy="811213"/>
            </a:xfrm>
            <a:custGeom>
              <a:avLst/>
              <a:gdLst>
                <a:gd name="T0" fmla="*/ 15 w 108"/>
                <a:gd name="T1" fmla="*/ 290 h 294"/>
                <a:gd name="T2" fmla="*/ 29 w 108"/>
                <a:gd name="T3" fmla="*/ 294 h 294"/>
                <a:gd name="T4" fmla="*/ 30 w 108"/>
                <a:gd name="T5" fmla="*/ 293 h 294"/>
                <a:gd name="T6" fmla="*/ 37 w 108"/>
                <a:gd name="T7" fmla="*/ 288 h 294"/>
                <a:gd name="T8" fmla="*/ 57 w 108"/>
                <a:gd name="T9" fmla="*/ 142 h 294"/>
                <a:gd name="T10" fmla="*/ 19 w 108"/>
                <a:gd name="T11" fmla="*/ 6 h 294"/>
                <a:gd name="T12" fmla="*/ 22 w 108"/>
                <a:gd name="T13" fmla="*/ 0 h 294"/>
                <a:gd name="T14" fmla="*/ 4 w 108"/>
                <a:gd name="T15" fmla="*/ 30 h 294"/>
                <a:gd name="T16" fmla="*/ 1 w 108"/>
                <a:gd name="T17" fmla="*/ 35 h 294"/>
                <a:gd name="T18" fmla="*/ 0 w 108"/>
                <a:gd name="T19" fmla="*/ 55 h 294"/>
                <a:gd name="T20" fmla="*/ 20 w 108"/>
                <a:gd name="T21" fmla="*/ 107 h 294"/>
                <a:gd name="T22" fmla="*/ 34 w 108"/>
                <a:gd name="T23" fmla="*/ 132 h 294"/>
                <a:gd name="T24" fmla="*/ 15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15" y="290"/>
                  </a:moveTo>
                  <a:cubicBezTo>
                    <a:pt x="20" y="291"/>
                    <a:pt x="24" y="292"/>
                    <a:pt x="29" y="294"/>
                  </a:cubicBezTo>
                  <a:cubicBezTo>
                    <a:pt x="29" y="294"/>
                    <a:pt x="29" y="293"/>
                    <a:pt x="30" y="293"/>
                  </a:cubicBezTo>
                  <a:cubicBezTo>
                    <a:pt x="32" y="292"/>
                    <a:pt x="34" y="290"/>
                    <a:pt x="37" y="288"/>
                  </a:cubicBezTo>
                  <a:cubicBezTo>
                    <a:pt x="59" y="271"/>
                    <a:pt x="108" y="222"/>
                    <a:pt x="57" y="142"/>
                  </a:cubicBezTo>
                  <a:cubicBezTo>
                    <a:pt x="8" y="66"/>
                    <a:pt x="14" y="23"/>
                    <a:pt x="19" y="6"/>
                  </a:cubicBezTo>
                  <a:cubicBezTo>
                    <a:pt x="20" y="4"/>
                    <a:pt x="21" y="2"/>
                    <a:pt x="22" y="0"/>
                  </a:cubicBezTo>
                  <a:cubicBezTo>
                    <a:pt x="4" y="30"/>
                    <a:pt x="4" y="30"/>
                    <a:pt x="4" y="30"/>
                  </a:cubicBezTo>
                  <a:cubicBezTo>
                    <a:pt x="1" y="35"/>
                    <a:pt x="1" y="35"/>
                    <a:pt x="1" y="35"/>
                  </a:cubicBezTo>
                  <a:cubicBezTo>
                    <a:pt x="0" y="55"/>
                    <a:pt x="0" y="55"/>
                    <a:pt x="0" y="55"/>
                  </a:cubicBezTo>
                  <a:cubicBezTo>
                    <a:pt x="0" y="75"/>
                    <a:pt x="8" y="93"/>
                    <a:pt x="20" y="107"/>
                  </a:cubicBezTo>
                  <a:cubicBezTo>
                    <a:pt x="27" y="114"/>
                    <a:pt x="32" y="123"/>
                    <a:pt x="34" y="132"/>
                  </a:cubicBezTo>
                  <a:cubicBezTo>
                    <a:pt x="45" y="175"/>
                    <a:pt x="36" y="229"/>
                    <a:pt x="15"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0A1A328C-424F-4DD9-A2BC-C91BB48E6128}"/>
                </a:ext>
              </a:extLst>
            </p:cNvPr>
            <p:cNvSpPr>
              <a:spLocks/>
            </p:cNvSpPr>
            <p:nvPr/>
          </p:nvSpPr>
          <p:spPr bwMode="auto">
            <a:xfrm>
              <a:off x="12215813" y="4978401"/>
              <a:ext cx="141288" cy="1458913"/>
            </a:xfrm>
            <a:custGeom>
              <a:avLst/>
              <a:gdLst>
                <a:gd name="T0" fmla="*/ 0 w 51"/>
                <a:gd name="T1" fmla="*/ 26 h 528"/>
                <a:gd name="T2" fmla="*/ 5 w 51"/>
                <a:gd name="T3" fmla="*/ 30 h 528"/>
                <a:gd name="T4" fmla="*/ 16 w 51"/>
                <a:gd name="T5" fmla="*/ 192 h 528"/>
                <a:gd name="T6" fmla="*/ 23 w 51"/>
                <a:gd name="T7" fmla="*/ 528 h 528"/>
                <a:gd name="T8" fmla="*/ 34 w 51"/>
                <a:gd name="T9" fmla="*/ 528 h 528"/>
                <a:gd name="T10" fmla="*/ 34 w 51"/>
                <a:gd name="T11" fmla="*/ 521 h 528"/>
                <a:gd name="T12" fmla="*/ 31 w 51"/>
                <a:gd name="T13" fmla="*/ 194 h 528"/>
                <a:gd name="T14" fmla="*/ 22 w 51"/>
                <a:gd name="T15" fmla="*/ 0 h 528"/>
                <a:gd name="T16" fmla="*/ 20 w 51"/>
                <a:gd name="T17" fmla="*/ 2 h 528"/>
                <a:gd name="T18" fmla="*/ 0 w 51"/>
                <a:gd name="T19" fmla="*/ 25 h 528"/>
                <a:gd name="T20" fmla="*/ 0 w 51"/>
                <a:gd name="T21" fmla="*/ 25 h 528"/>
                <a:gd name="T22" fmla="*/ 0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0" y="26"/>
                  </a:moveTo>
                  <a:cubicBezTo>
                    <a:pt x="2" y="25"/>
                    <a:pt x="5" y="27"/>
                    <a:pt x="5" y="30"/>
                  </a:cubicBezTo>
                  <a:cubicBezTo>
                    <a:pt x="4" y="74"/>
                    <a:pt x="1" y="142"/>
                    <a:pt x="16" y="192"/>
                  </a:cubicBezTo>
                  <a:cubicBezTo>
                    <a:pt x="23" y="528"/>
                    <a:pt x="23" y="528"/>
                    <a:pt x="23" y="528"/>
                  </a:cubicBezTo>
                  <a:cubicBezTo>
                    <a:pt x="34" y="528"/>
                    <a:pt x="34" y="528"/>
                    <a:pt x="34" y="528"/>
                  </a:cubicBezTo>
                  <a:cubicBezTo>
                    <a:pt x="34" y="521"/>
                    <a:pt x="34" y="521"/>
                    <a:pt x="34" y="521"/>
                  </a:cubicBezTo>
                  <a:cubicBezTo>
                    <a:pt x="48" y="411"/>
                    <a:pt x="51" y="302"/>
                    <a:pt x="31" y="194"/>
                  </a:cubicBezTo>
                  <a:cubicBezTo>
                    <a:pt x="27" y="128"/>
                    <a:pt x="26" y="63"/>
                    <a:pt x="22" y="0"/>
                  </a:cubicBezTo>
                  <a:cubicBezTo>
                    <a:pt x="20" y="2"/>
                    <a:pt x="20" y="2"/>
                    <a:pt x="20" y="2"/>
                  </a:cubicBezTo>
                  <a:cubicBezTo>
                    <a:pt x="0" y="25"/>
                    <a:pt x="0" y="25"/>
                    <a:pt x="0" y="25"/>
                  </a:cubicBezTo>
                  <a:cubicBezTo>
                    <a:pt x="0" y="25"/>
                    <a:pt x="0" y="25"/>
                    <a:pt x="0" y="25"/>
                  </a:cubicBezTo>
                  <a:lnTo>
                    <a:pt x="0"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4778673-30D0-4625-A120-586187862EB9}"/>
                </a:ext>
              </a:extLst>
            </p:cNvPr>
            <p:cNvSpPr>
              <a:spLocks/>
            </p:cNvSpPr>
            <p:nvPr/>
          </p:nvSpPr>
          <p:spPr bwMode="auto">
            <a:xfrm>
              <a:off x="11895138" y="37290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3E6097CE-0D3E-4DE2-823F-FB26BA5967FC}"/>
                </a:ext>
              </a:extLst>
            </p:cNvPr>
            <p:cNvSpPr>
              <a:spLocks/>
            </p:cNvSpPr>
            <p:nvPr/>
          </p:nvSpPr>
          <p:spPr bwMode="auto">
            <a:xfrm>
              <a:off x="12260263" y="4043363"/>
              <a:ext cx="225425" cy="450850"/>
            </a:xfrm>
            <a:custGeom>
              <a:avLst/>
              <a:gdLst>
                <a:gd name="T0" fmla="*/ 74 w 82"/>
                <a:gd name="T1" fmla="*/ 0 h 163"/>
                <a:gd name="T2" fmla="*/ 74 w 82"/>
                <a:gd name="T3" fmla="*/ 8 h 163"/>
                <a:gd name="T4" fmla="*/ 73 w 82"/>
                <a:gd name="T5" fmla="*/ 31 h 163"/>
                <a:gd name="T6" fmla="*/ 72 w 82"/>
                <a:gd name="T7" fmla="*/ 45 h 163"/>
                <a:gd name="T8" fmla="*/ 71 w 82"/>
                <a:gd name="T9" fmla="*/ 62 h 163"/>
                <a:gd name="T10" fmla="*/ 68 w 82"/>
                <a:gd name="T11" fmla="*/ 79 h 163"/>
                <a:gd name="T12" fmla="*/ 63 w 82"/>
                <a:gd name="T13" fmla="*/ 96 h 163"/>
                <a:gd name="T14" fmla="*/ 56 w 82"/>
                <a:gd name="T15" fmla="*/ 112 h 163"/>
                <a:gd name="T16" fmla="*/ 48 w 82"/>
                <a:gd name="T17" fmla="*/ 127 h 163"/>
                <a:gd name="T18" fmla="*/ 46 w 82"/>
                <a:gd name="T19" fmla="*/ 130 h 163"/>
                <a:gd name="T20" fmla="*/ 43 w 82"/>
                <a:gd name="T21" fmla="*/ 134 h 163"/>
                <a:gd name="T22" fmla="*/ 38 w 82"/>
                <a:gd name="T23" fmla="*/ 139 h 163"/>
                <a:gd name="T24" fmla="*/ 32 w 82"/>
                <a:gd name="T25" fmla="*/ 144 h 163"/>
                <a:gd name="T26" fmla="*/ 27 w 82"/>
                <a:gd name="T27" fmla="*/ 149 h 163"/>
                <a:gd name="T28" fmla="*/ 17 w 82"/>
                <a:gd name="T29" fmla="*/ 156 h 163"/>
                <a:gd name="T30" fmla="*/ 8 w 82"/>
                <a:gd name="T31" fmla="*/ 160 h 163"/>
                <a:gd name="T32" fmla="*/ 0 w 82"/>
                <a:gd name="T33" fmla="*/ 163 h 163"/>
                <a:gd name="T34" fmla="*/ 9 w 82"/>
                <a:gd name="T35" fmla="*/ 162 h 163"/>
                <a:gd name="T36" fmla="*/ 18 w 82"/>
                <a:gd name="T37" fmla="*/ 160 h 163"/>
                <a:gd name="T38" fmla="*/ 31 w 82"/>
                <a:gd name="T39" fmla="*/ 155 h 163"/>
                <a:gd name="T40" fmla="*/ 37 w 82"/>
                <a:gd name="T41" fmla="*/ 151 h 163"/>
                <a:gd name="T42" fmla="*/ 44 w 82"/>
                <a:gd name="T43" fmla="*/ 146 h 163"/>
                <a:gd name="T44" fmla="*/ 50 w 82"/>
                <a:gd name="T45" fmla="*/ 140 h 163"/>
                <a:gd name="T46" fmla="*/ 53 w 82"/>
                <a:gd name="T47" fmla="*/ 137 h 163"/>
                <a:gd name="T48" fmla="*/ 56 w 82"/>
                <a:gd name="T49" fmla="*/ 134 h 163"/>
                <a:gd name="T50" fmla="*/ 67 w 82"/>
                <a:gd name="T51" fmla="*/ 118 h 163"/>
                <a:gd name="T52" fmla="*/ 74 w 82"/>
                <a:gd name="T53" fmla="*/ 100 h 163"/>
                <a:gd name="T54" fmla="*/ 79 w 82"/>
                <a:gd name="T55" fmla="*/ 81 h 163"/>
                <a:gd name="T56" fmla="*/ 81 w 82"/>
                <a:gd name="T57" fmla="*/ 63 h 163"/>
                <a:gd name="T58" fmla="*/ 81 w 82"/>
                <a:gd name="T59" fmla="*/ 46 h 163"/>
                <a:gd name="T60" fmla="*/ 80 w 82"/>
                <a:gd name="T61" fmla="*/ 30 h 163"/>
                <a:gd name="T62" fmla="*/ 76 w 82"/>
                <a:gd name="T63" fmla="*/ 8 h 163"/>
                <a:gd name="T64" fmla="*/ 74 w 82"/>
                <a:gd name="T6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3">
                  <a:moveTo>
                    <a:pt x="74" y="0"/>
                  </a:moveTo>
                  <a:cubicBezTo>
                    <a:pt x="74" y="0"/>
                    <a:pt x="74" y="3"/>
                    <a:pt x="74" y="8"/>
                  </a:cubicBezTo>
                  <a:cubicBezTo>
                    <a:pt x="74" y="14"/>
                    <a:pt x="74" y="21"/>
                    <a:pt x="73" y="31"/>
                  </a:cubicBezTo>
                  <a:cubicBezTo>
                    <a:pt x="73" y="35"/>
                    <a:pt x="73" y="40"/>
                    <a:pt x="72" y="45"/>
                  </a:cubicBezTo>
                  <a:cubicBezTo>
                    <a:pt x="72" y="51"/>
                    <a:pt x="71" y="56"/>
                    <a:pt x="71" y="62"/>
                  </a:cubicBezTo>
                  <a:cubicBezTo>
                    <a:pt x="70" y="67"/>
                    <a:pt x="69" y="73"/>
                    <a:pt x="68" y="79"/>
                  </a:cubicBezTo>
                  <a:cubicBezTo>
                    <a:pt x="66" y="85"/>
                    <a:pt x="65" y="90"/>
                    <a:pt x="63" y="96"/>
                  </a:cubicBezTo>
                  <a:cubicBezTo>
                    <a:pt x="61" y="102"/>
                    <a:pt x="59" y="107"/>
                    <a:pt x="56" y="112"/>
                  </a:cubicBezTo>
                  <a:cubicBezTo>
                    <a:pt x="54" y="118"/>
                    <a:pt x="51" y="123"/>
                    <a:pt x="48" y="127"/>
                  </a:cubicBezTo>
                  <a:cubicBezTo>
                    <a:pt x="47" y="128"/>
                    <a:pt x="46" y="129"/>
                    <a:pt x="46" y="130"/>
                  </a:cubicBezTo>
                  <a:cubicBezTo>
                    <a:pt x="45" y="132"/>
                    <a:pt x="44" y="133"/>
                    <a:pt x="43" y="134"/>
                  </a:cubicBezTo>
                  <a:cubicBezTo>
                    <a:pt x="41" y="136"/>
                    <a:pt x="40" y="138"/>
                    <a:pt x="38" y="139"/>
                  </a:cubicBezTo>
                  <a:cubicBezTo>
                    <a:pt x="36" y="141"/>
                    <a:pt x="34" y="143"/>
                    <a:pt x="32" y="144"/>
                  </a:cubicBezTo>
                  <a:cubicBezTo>
                    <a:pt x="31" y="146"/>
                    <a:pt x="29" y="147"/>
                    <a:pt x="27" y="149"/>
                  </a:cubicBezTo>
                  <a:cubicBezTo>
                    <a:pt x="23" y="152"/>
                    <a:pt x="20" y="153"/>
                    <a:pt x="17" y="156"/>
                  </a:cubicBezTo>
                  <a:cubicBezTo>
                    <a:pt x="13" y="157"/>
                    <a:pt x="10" y="159"/>
                    <a:pt x="8" y="160"/>
                  </a:cubicBezTo>
                  <a:cubicBezTo>
                    <a:pt x="3" y="162"/>
                    <a:pt x="0" y="163"/>
                    <a:pt x="0" y="163"/>
                  </a:cubicBezTo>
                  <a:cubicBezTo>
                    <a:pt x="0" y="163"/>
                    <a:pt x="3" y="163"/>
                    <a:pt x="9" y="162"/>
                  </a:cubicBezTo>
                  <a:cubicBezTo>
                    <a:pt x="11" y="162"/>
                    <a:pt x="15" y="161"/>
                    <a:pt x="18" y="160"/>
                  </a:cubicBezTo>
                  <a:cubicBezTo>
                    <a:pt x="22" y="158"/>
                    <a:pt x="26" y="157"/>
                    <a:pt x="31" y="155"/>
                  </a:cubicBezTo>
                  <a:cubicBezTo>
                    <a:pt x="33" y="154"/>
                    <a:pt x="35" y="152"/>
                    <a:pt x="37" y="151"/>
                  </a:cubicBezTo>
                  <a:cubicBezTo>
                    <a:pt x="39" y="149"/>
                    <a:pt x="42" y="148"/>
                    <a:pt x="44" y="146"/>
                  </a:cubicBezTo>
                  <a:cubicBezTo>
                    <a:pt x="46" y="144"/>
                    <a:pt x="48" y="142"/>
                    <a:pt x="50" y="140"/>
                  </a:cubicBezTo>
                  <a:cubicBezTo>
                    <a:pt x="51" y="139"/>
                    <a:pt x="52" y="138"/>
                    <a:pt x="53" y="137"/>
                  </a:cubicBezTo>
                  <a:cubicBezTo>
                    <a:pt x="54" y="136"/>
                    <a:pt x="55" y="135"/>
                    <a:pt x="56" y="134"/>
                  </a:cubicBezTo>
                  <a:cubicBezTo>
                    <a:pt x="60" y="129"/>
                    <a:pt x="64" y="123"/>
                    <a:pt x="67" y="118"/>
                  </a:cubicBezTo>
                  <a:cubicBezTo>
                    <a:pt x="70" y="112"/>
                    <a:pt x="72" y="106"/>
                    <a:pt x="74" y="100"/>
                  </a:cubicBezTo>
                  <a:cubicBezTo>
                    <a:pt x="76" y="94"/>
                    <a:pt x="78" y="87"/>
                    <a:pt x="79" y="81"/>
                  </a:cubicBezTo>
                  <a:cubicBezTo>
                    <a:pt x="80" y="75"/>
                    <a:pt x="81" y="69"/>
                    <a:pt x="81" y="63"/>
                  </a:cubicBezTo>
                  <a:cubicBezTo>
                    <a:pt x="82" y="57"/>
                    <a:pt x="81" y="51"/>
                    <a:pt x="81" y="46"/>
                  </a:cubicBezTo>
                  <a:cubicBezTo>
                    <a:pt x="81" y="40"/>
                    <a:pt x="81" y="35"/>
                    <a:pt x="80" y="30"/>
                  </a:cubicBezTo>
                  <a:cubicBezTo>
                    <a:pt x="79" y="21"/>
                    <a:pt x="77" y="13"/>
                    <a:pt x="76" y="8"/>
                  </a:cubicBezTo>
                  <a:cubicBezTo>
                    <a:pt x="75" y="2"/>
                    <a:pt x="74" y="0"/>
                    <a:pt x="7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B92143B8-5B5B-4619-954F-8EB38042692A}"/>
                </a:ext>
              </a:extLst>
            </p:cNvPr>
            <p:cNvSpPr>
              <a:spLocks/>
            </p:cNvSpPr>
            <p:nvPr/>
          </p:nvSpPr>
          <p:spPr bwMode="auto">
            <a:xfrm>
              <a:off x="12099925" y="3244851"/>
              <a:ext cx="203200" cy="677863"/>
            </a:xfrm>
            <a:custGeom>
              <a:avLst/>
              <a:gdLst>
                <a:gd name="T0" fmla="*/ 61 w 74"/>
                <a:gd name="T1" fmla="*/ 0 h 245"/>
                <a:gd name="T2" fmla="*/ 54 w 74"/>
                <a:gd name="T3" fmla="*/ 9 h 245"/>
                <a:gd name="T4" fmla="*/ 45 w 74"/>
                <a:gd name="T5" fmla="*/ 20 h 245"/>
                <a:gd name="T6" fmla="*/ 40 w 74"/>
                <a:gd name="T7" fmla="*/ 27 h 245"/>
                <a:gd name="T8" fmla="*/ 35 w 74"/>
                <a:gd name="T9" fmla="*/ 36 h 245"/>
                <a:gd name="T10" fmla="*/ 24 w 74"/>
                <a:gd name="T11" fmla="*/ 54 h 245"/>
                <a:gd name="T12" fmla="*/ 14 w 74"/>
                <a:gd name="T13" fmla="*/ 77 h 245"/>
                <a:gd name="T14" fmla="*/ 6 w 74"/>
                <a:gd name="T15" fmla="*/ 102 h 245"/>
                <a:gd name="T16" fmla="*/ 1 w 74"/>
                <a:gd name="T17" fmla="*/ 129 h 245"/>
                <a:gd name="T18" fmla="*/ 2 w 74"/>
                <a:gd name="T19" fmla="*/ 157 h 245"/>
                <a:gd name="T20" fmla="*/ 9 w 74"/>
                <a:gd name="T21" fmla="*/ 183 h 245"/>
                <a:gd name="T22" fmla="*/ 21 w 74"/>
                <a:gd name="T23" fmla="*/ 205 h 245"/>
                <a:gd name="T24" fmla="*/ 36 w 74"/>
                <a:gd name="T25" fmla="*/ 221 h 245"/>
                <a:gd name="T26" fmla="*/ 44 w 74"/>
                <a:gd name="T27" fmla="*/ 228 h 245"/>
                <a:gd name="T28" fmla="*/ 51 w 74"/>
                <a:gd name="T29" fmla="*/ 233 h 245"/>
                <a:gd name="T30" fmla="*/ 57 w 74"/>
                <a:gd name="T31" fmla="*/ 237 h 245"/>
                <a:gd name="T32" fmla="*/ 63 w 74"/>
                <a:gd name="T33" fmla="*/ 240 h 245"/>
                <a:gd name="T34" fmla="*/ 71 w 74"/>
                <a:gd name="T35" fmla="*/ 244 h 245"/>
                <a:gd name="T36" fmla="*/ 74 w 74"/>
                <a:gd name="T37" fmla="*/ 245 h 245"/>
                <a:gd name="T38" fmla="*/ 72 w 74"/>
                <a:gd name="T39" fmla="*/ 243 h 245"/>
                <a:gd name="T40" fmla="*/ 65 w 74"/>
                <a:gd name="T41" fmla="*/ 237 h 245"/>
                <a:gd name="T42" fmla="*/ 60 w 74"/>
                <a:gd name="T43" fmla="*/ 233 h 245"/>
                <a:gd name="T44" fmla="*/ 55 w 74"/>
                <a:gd name="T45" fmla="*/ 228 h 245"/>
                <a:gd name="T46" fmla="*/ 43 w 74"/>
                <a:gd name="T47" fmla="*/ 215 h 245"/>
                <a:gd name="T48" fmla="*/ 37 w 74"/>
                <a:gd name="T49" fmla="*/ 207 h 245"/>
                <a:gd name="T50" fmla="*/ 34 w 74"/>
                <a:gd name="T51" fmla="*/ 203 h 245"/>
                <a:gd name="T52" fmla="*/ 31 w 74"/>
                <a:gd name="T53" fmla="*/ 198 h 245"/>
                <a:gd name="T54" fmla="*/ 22 w 74"/>
                <a:gd name="T55" fmla="*/ 178 h 245"/>
                <a:gd name="T56" fmla="*/ 17 w 74"/>
                <a:gd name="T57" fmla="*/ 130 h 245"/>
                <a:gd name="T58" fmla="*/ 21 w 74"/>
                <a:gd name="T59" fmla="*/ 105 h 245"/>
                <a:gd name="T60" fmla="*/ 27 w 74"/>
                <a:gd name="T61" fmla="*/ 81 h 245"/>
                <a:gd name="T62" fmla="*/ 35 w 74"/>
                <a:gd name="T63" fmla="*/ 59 h 245"/>
                <a:gd name="T64" fmla="*/ 43 w 74"/>
                <a:gd name="T65" fmla="*/ 40 h 245"/>
                <a:gd name="T66" fmla="*/ 50 w 74"/>
                <a:gd name="T67" fmla="*/ 23 h 245"/>
                <a:gd name="T68" fmla="*/ 56 w 74"/>
                <a:gd name="T69" fmla="*/ 11 h 245"/>
                <a:gd name="T70" fmla="*/ 61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61" y="0"/>
                  </a:moveTo>
                  <a:cubicBezTo>
                    <a:pt x="61" y="0"/>
                    <a:pt x="59" y="3"/>
                    <a:pt x="54" y="9"/>
                  </a:cubicBezTo>
                  <a:cubicBezTo>
                    <a:pt x="51" y="12"/>
                    <a:pt x="48" y="16"/>
                    <a:pt x="45" y="20"/>
                  </a:cubicBezTo>
                  <a:cubicBezTo>
                    <a:pt x="44" y="23"/>
                    <a:pt x="42" y="25"/>
                    <a:pt x="40" y="27"/>
                  </a:cubicBezTo>
                  <a:cubicBezTo>
                    <a:pt x="39" y="30"/>
                    <a:pt x="37" y="33"/>
                    <a:pt x="35" y="36"/>
                  </a:cubicBezTo>
                  <a:cubicBezTo>
                    <a:pt x="32" y="41"/>
                    <a:pt x="28" y="48"/>
                    <a:pt x="24" y="54"/>
                  </a:cubicBezTo>
                  <a:cubicBezTo>
                    <a:pt x="21" y="61"/>
                    <a:pt x="17" y="69"/>
                    <a:pt x="14" y="77"/>
                  </a:cubicBezTo>
                  <a:cubicBezTo>
                    <a:pt x="11" y="84"/>
                    <a:pt x="8" y="93"/>
                    <a:pt x="6" y="102"/>
                  </a:cubicBezTo>
                  <a:cubicBezTo>
                    <a:pt x="3" y="110"/>
                    <a:pt x="2" y="119"/>
                    <a:pt x="1" y="129"/>
                  </a:cubicBezTo>
                  <a:cubicBezTo>
                    <a:pt x="0" y="138"/>
                    <a:pt x="0" y="147"/>
                    <a:pt x="2" y="157"/>
                  </a:cubicBezTo>
                  <a:cubicBezTo>
                    <a:pt x="3" y="166"/>
                    <a:pt x="5" y="175"/>
                    <a:pt x="9" y="183"/>
                  </a:cubicBezTo>
                  <a:cubicBezTo>
                    <a:pt x="12" y="191"/>
                    <a:pt x="16" y="198"/>
                    <a:pt x="21" y="205"/>
                  </a:cubicBezTo>
                  <a:cubicBezTo>
                    <a:pt x="26" y="212"/>
                    <a:pt x="31" y="217"/>
                    <a:pt x="36" y="221"/>
                  </a:cubicBezTo>
                  <a:cubicBezTo>
                    <a:pt x="39" y="224"/>
                    <a:pt x="41" y="226"/>
                    <a:pt x="44" y="228"/>
                  </a:cubicBezTo>
                  <a:cubicBezTo>
                    <a:pt x="46" y="230"/>
                    <a:pt x="49" y="231"/>
                    <a:pt x="51" y="233"/>
                  </a:cubicBezTo>
                  <a:cubicBezTo>
                    <a:pt x="53" y="234"/>
                    <a:pt x="55" y="236"/>
                    <a:pt x="57" y="237"/>
                  </a:cubicBezTo>
                  <a:cubicBezTo>
                    <a:pt x="59" y="238"/>
                    <a:pt x="61" y="239"/>
                    <a:pt x="63" y="240"/>
                  </a:cubicBezTo>
                  <a:cubicBezTo>
                    <a:pt x="67" y="242"/>
                    <a:pt x="69" y="243"/>
                    <a:pt x="71" y="244"/>
                  </a:cubicBezTo>
                  <a:cubicBezTo>
                    <a:pt x="73" y="245"/>
                    <a:pt x="74" y="245"/>
                    <a:pt x="74" y="245"/>
                  </a:cubicBezTo>
                  <a:cubicBezTo>
                    <a:pt x="74" y="245"/>
                    <a:pt x="73" y="244"/>
                    <a:pt x="72" y="243"/>
                  </a:cubicBezTo>
                  <a:cubicBezTo>
                    <a:pt x="70" y="242"/>
                    <a:pt x="68" y="240"/>
                    <a:pt x="65" y="237"/>
                  </a:cubicBezTo>
                  <a:cubicBezTo>
                    <a:pt x="63" y="236"/>
                    <a:pt x="62" y="235"/>
                    <a:pt x="60" y="233"/>
                  </a:cubicBezTo>
                  <a:cubicBezTo>
                    <a:pt x="58" y="232"/>
                    <a:pt x="57" y="230"/>
                    <a:pt x="55" y="228"/>
                  </a:cubicBezTo>
                  <a:cubicBezTo>
                    <a:pt x="51" y="224"/>
                    <a:pt x="47" y="220"/>
                    <a:pt x="43" y="215"/>
                  </a:cubicBezTo>
                  <a:cubicBezTo>
                    <a:pt x="41" y="213"/>
                    <a:pt x="39" y="210"/>
                    <a:pt x="37" y="207"/>
                  </a:cubicBezTo>
                  <a:cubicBezTo>
                    <a:pt x="36" y="206"/>
                    <a:pt x="35" y="204"/>
                    <a:pt x="34" y="203"/>
                  </a:cubicBezTo>
                  <a:cubicBezTo>
                    <a:pt x="33" y="201"/>
                    <a:pt x="32" y="200"/>
                    <a:pt x="31" y="198"/>
                  </a:cubicBezTo>
                  <a:cubicBezTo>
                    <a:pt x="27" y="192"/>
                    <a:pt x="24" y="185"/>
                    <a:pt x="22" y="178"/>
                  </a:cubicBezTo>
                  <a:cubicBezTo>
                    <a:pt x="17" y="163"/>
                    <a:pt x="15" y="147"/>
                    <a:pt x="17" y="130"/>
                  </a:cubicBezTo>
                  <a:cubicBezTo>
                    <a:pt x="18" y="122"/>
                    <a:pt x="19" y="113"/>
                    <a:pt x="21" y="105"/>
                  </a:cubicBezTo>
                  <a:cubicBezTo>
                    <a:pt x="23" y="97"/>
                    <a:pt x="25" y="89"/>
                    <a:pt x="27" y="81"/>
                  </a:cubicBezTo>
                  <a:cubicBezTo>
                    <a:pt x="30" y="74"/>
                    <a:pt x="32" y="66"/>
                    <a:pt x="35" y="59"/>
                  </a:cubicBezTo>
                  <a:cubicBezTo>
                    <a:pt x="38" y="52"/>
                    <a:pt x="41" y="46"/>
                    <a:pt x="43" y="40"/>
                  </a:cubicBezTo>
                  <a:cubicBezTo>
                    <a:pt x="46" y="34"/>
                    <a:pt x="48" y="28"/>
                    <a:pt x="50" y="23"/>
                  </a:cubicBezTo>
                  <a:cubicBezTo>
                    <a:pt x="53" y="19"/>
                    <a:pt x="55" y="14"/>
                    <a:pt x="56" y="11"/>
                  </a:cubicBezTo>
                  <a:cubicBezTo>
                    <a:pt x="60" y="4"/>
                    <a:pt x="61" y="0"/>
                    <a:pt x="61"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E782415F-FF54-4DA6-ADE3-26C1ABA42CBA}"/>
                </a:ext>
              </a:extLst>
            </p:cNvPr>
            <p:cNvSpPr>
              <a:spLocks/>
            </p:cNvSpPr>
            <p:nvPr/>
          </p:nvSpPr>
          <p:spPr bwMode="auto">
            <a:xfrm>
              <a:off x="12485688" y="2732088"/>
              <a:ext cx="260350" cy="1003300"/>
            </a:xfrm>
            <a:custGeom>
              <a:avLst/>
              <a:gdLst>
                <a:gd name="T0" fmla="*/ 14 w 94"/>
                <a:gd name="T1" fmla="*/ 0 h 363"/>
                <a:gd name="T2" fmla="*/ 12 w 94"/>
                <a:gd name="T3" fmla="*/ 4 h 363"/>
                <a:gd name="T4" fmla="*/ 9 w 94"/>
                <a:gd name="T5" fmla="*/ 16 h 363"/>
                <a:gd name="T6" fmla="*/ 1 w 94"/>
                <a:gd name="T7" fmla="*/ 60 h 363"/>
                <a:gd name="T8" fmla="*/ 1 w 94"/>
                <a:gd name="T9" fmla="*/ 90 h 363"/>
                <a:gd name="T10" fmla="*/ 4 w 94"/>
                <a:gd name="T11" fmla="*/ 123 h 363"/>
                <a:gd name="T12" fmla="*/ 14 w 94"/>
                <a:gd name="T13" fmla="*/ 158 h 363"/>
                <a:gd name="T14" fmla="*/ 31 w 94"/>
                <a:gd name="T15" fmla="*/ 192 h 363"/>
                <a:gd name="T16" fmla="*/ 37 w 94"/>
                <a:gd name="T17" fmla="*/ 200 h 363"/>
                <a:gd name="T18" fmla="*/ 43 w 94"/>
                <a:gd name="T19" fmla="*/ 207 h 363"/>
                <a:gd name="T20" fmla="*/ 48 w 94"/>
                <a:gd name="T21" fmla="*/ 214 h 363"/>
                <a:gd name="T22" fmla="*/ 54 w 94"/>
                <a:gd name="T23" fmla="*/ 221 h 363"/>
                <a:gd name="T24" fmla="*/ 72 w 94"/>
                <a:gd name="T25" fmla="*/ 249 h 363"/>
                <a:gd name="T26" fmla="*/ 81 w 94"/>
                <a:gd name="T27" fmla="*/ 278 h 363"/>
                <a:gd name="T28" fmla="*/ 83 w 94"/>
                <a:gd name="T29" fmla="*/ 306 h 363"/>
                <a:gd name="T30" fmla="*/ 79 w 94"/>
                <a:gd name="T31" fmla="*/ 330 h 363"/>
                <a:gd name="T32" fmla="*/ 72 w 94"/>
                <a:gd name="T33" fmla="*/ 348 h 363"/>
                <a:gd name="T34" fmla="*/ 65 w 94"/>
                <a:gd name="T35" fmla="*/ 363 h 363"/>
                <a:gd name="T36" fmla="*/ 75 w 94"/>
                <a:gd name="T37" fmla="*/ 349 h 363"/>
                <a:gd name="T38" fmla="*/ 92 w 94"/>
                <a:gd name="T39" fmla="*/ 307 h 363"/>
                <a:gd name="T40" fmla="*/ 93 w 94"/>
                <a:gd name="T41" fmla="*/ 277 h 363"/>
                <a:gd name="T42" fmla="*/ 85 w 94"/>
                <a:gd name="T43" fmla="*/ 243 h 363"/>
                <a:gd name="T44" fmla="*/ 66 w 94"/>
                <a:gd name="T45" fmla="*/ 211 h 363"/>
                <a:gd name="T46" fmla="*/ 60 w 94"/>
                <a:gd name="T47" fmla="*/ 204 h 363"/>
                <a:gd name="T48" fmla="*/ 55 w 94"/>
                <a:gd name="T49" fmla="*/ 197 h 363"/>
                <a:gd name="T50" fmla="*/ 49 w 94"/>
                <a:gd name="T51" fmla="*/ 190 h 363"/>
                <a:gd name="T52" fmla="*/ 45 w 94"/>
                <a:gd name="T53" fmla="*/ 183 h 363"/>
                <a:gd name="T54" fmla="*/ 28 w 94"/>
                <a:gd name="T55" fmla="*/ 153 h 363"/>
                <a:gd name="T56" fmla="*/ 18 w 94"/>
                <a:gd name="T57" fmla="*/ 120 h 363"/>
                <a:gd name="T58" fmla="*/ 13 w 94"/>
                <a:gd name="T59" fmla="*/ 89 h 363"/>
                <a:gd name="T60" fmla="*/ 11 w 94"/>
                <a:gd name="T61" fmla="*/ 60 h 363"/>
                <a:gd name="T62" fmla="*/ 12 w 94"/>
                <a:gd name="T63" fmla="*/ 17 h 363"/>
                <a:gd name="T64" fmla="*/ 13 w 94"/>
                <a:gd name="T65" fmla="*/ 4 h 363"/>
                <a:gd name="T66" fmla="*/ 14 w 94"/>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63">
                  <a:moveTo>
                    <a:pt x="14" y="0"/>
                  </a:moveTo>
                  <a:cubicBezTo>
                    <a:pt x="14" y="0"/>
                    <a:pt x="13" y="1"/>
                    <a:pt x="12" y="4"/>
                  </a:cubicBezTo>
                  <a:cubicBezTo>
                    <a:pt x="11" y="7"/>
                    <a:pt x="10" y="11"/>
                    <a:pt x="9" y="16"/>
                  </a:cubicBezTo>
                  <a:cubicBezTo>
                    <a:pt x="6" y="26"/>
                    <a:pt x="3" y="41"/>
                    <a:pt x="1" y="60"/>
                  </a:cubicBezTo>
                  <a:cubicBezTo>
                    <a:pt x="1" y="69"/>
                    <a:pt x="0" y="79"/>
                    <a:pt x="1" y="90"/>
                  </a:cubicBezTo>
                  <a:cubicBezTo>
                    <a:pt x="1" y="100"/>
                    <a:pt x="2" y="112"/>
                    <a:pt x="4" y="123"/>
                  </a:cubicBezTo>
                  <a:cubicBezTo>
                    <a:pt x="7" y="135"/>
                    <a:pt x="10" y="147"/>
                    <a:pt x="14" y="158"/>
                  </a:cubicBezTo>
                  <a:cubicBezTo>
                    <a:pt x="19" y="170"/>
                    <a:pt x="24" y="181"/>
                    <a:pt x="31" y="192"/>
                  </a:cubicBezTo>
                  <a:cubicBezTo>
                    <a:pt x="33" y="195"/>
                    <a:pt x="35" y="197"/>
                    <a:pt x="37" y="200"/>
                  </a:cubicBezTo>
                  <a:cubicBezTo>
                    <a:pt x="38" y="202"/>
                    <a:pt x="40" y="205"/>
                    <a:pt x="43" y="207"/>
                  </a:cubicBezTo>
                  <a:cubicBezTo>
                    <a:pt x="48" y="214"/>
                    <a:pt x="48" y="214"/>
                    <a:pt x="48" y="214"/>
                  </a:cubicBezTo>
                  <a:cubicBezTo>
                    <a:pt x="50" y="216"/>
                    <a:pt x="52" y="219"/>
                    <a:pt x="54" y="221"/>
                  </a:cubicBezTo>
                  <a:cubicBezTo>
                    <a:pt x="61" y="230"/>
                    <a:pt x="67" y="239"/>
                    <a:pt x="72" y="249"/>
                  </a:cubicBezTo>
                  <a:cubicBezTo>
                    <a:pt x="76" y="259"/>
                    <a:pt x="79" y="269"/>
                    <a:pt x="81" y="278"/>
                  </a:cubicBezTo>
                  <a:cubicBezTo>
                    <a:pt x="83" y="288"/>
                    <a:pt x="83" y="298"/>
                    <a:pt x="83" y="306"/>
                  </a:cubicBezTo>
                  <a:cubicBezTo>
                    <a:pt x="82" y="315"/>
                    <a:pt x="80" y="323"/>
                    <a:pt x="79" y="330"/>
                  </a:cubicBezTo>
                  <a:cubicBezTo>
                    <a:pt x="77" y="337"/>
                    <a:pt x="75" y="343"/>
                    <a:pt x="72" y="348"/>
                  </a:cubicBezTo>
                  <a:cubicBezTo>
                    <a:pt x="68" y="358"/>
                    <a:pt x="65" y="363"/>
                    <a:pt x="65" y="363"/>
                  </a:cubicBezTo>
                  <a:cubicBezTo>
                    <a:pt x="65" y="363"/>
                    <a:pt x="70" y="358"/>
                    <a:pt x="75" y="349"/>
                  </a:cubicBezTo>
                  <a:cubicBezTo>
                    <a:pt x="81" y="340"/>
                    <a:pt x="88" y="326"/>
                    <a:pt x="92" y="307"/>
                  </a:cubicBezTo>
                  <a:cubicBezTo>
                    <a:pt x="93" y="298"/>
                    <a:pt x="94" y="288"/>
                    <a:pt x="93" y="277"/>
                  </a:cubicBezTo>
                  <a:cubicBezTo>
                    <a:pt x="92" y="266"/>
                    <a:pt x="89" y="254"/>
                    <a:pt x="85" y="243"/>
                  </a:cubicBezTo>
                  <a:cubicBezTo>
                    <a:pt x="80" y="232"/>
                    <a:pt x="74" y="221"/>
                    <a:pt x="66" y="211"/>
                  </a:cubicBezTo>
                  <a:cubicBezTo>
                    <a:pt x="64" y="209"/>
                    <a:pt x="62" y="207"/>
                    <a:pt x="60" y="204"/>
                  </a:cubicBezTo>
                  <a:cubicBezTo>
                    <a:pt x="55" y="197"/>
                    <a:pt x="55" y="197"/>
                    <a:pt x="55" y="197"/>
                  </a:cubicBezTo>
                  <a:cubicBezTo>
                    <a:pt x="53" y="195"/>
                    <a:pt x="51" y="193"/>
                    <a:pt x="49" y="190"/>
                  </a:cubicBezTo>
                  <a:cubicBezTo>
                    <a:pt x="48" y="188"/>
                    <a:pt x="46" y="186"/>
                    <a:pt x="45" y="183"/>
                  </a:cubicBezTo>
                  <a:cubicBezTo>
                    <a:pt x="38" y="174"/>
                    <a:pt x="33" y="163"/>
                    <a:pt x="28" y="153"/>
                  </a:cubicBezTo>
                  <a:cubicBezTo>
                    <a:pt x="24" y="142"/>
                    <a:pt x="21" y="131"/>
                    <a:pt x="18" y="120"/>
                  </a:cubicBezTo>
                  <a:cubicBezTo>
                    <a:pt x="16" y="110"/>
                    <a:pt x="14" y="99"/>
                    <a:pt x="13" y="89"/>
                  </a:cubicBezTo>
                  <a:cubicBezTo>
                    <a:pt x="12" y="79"/>
                    <a:pt x="11" y="69"/>
                    <a:pt x="11" y="60"/>
                  </a:cubicBezTo>
                  <a:cubicBezTo>
                    <a:pt x="10" y="42"/>
                    <a:pt x="11" y="27"/>
                    <a:pt x="12" y="17"/>
                  </a:cubicBezTo>
                  <a:cubicBezTo>
                    <a:pt x="12" y="11"/>
                    <a:pt x="13" y="7"/>
                    <a:pt x="13" y="4"/>
                  </a:cubicBezTo>
                  <a:cubicBezTo>
                    <a:pt x="13" y="1"/>
                    <a:pt x="14" y="0"/>
                    <a:pt x="14"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7905A906-A976-49F9-A0F1-B2EA514D383D}"/>
                </a:ext>
              </a:extLst>
            </p:cNvPr>
            <p:cNvSpPr>
              <a:spLocks/>
            </p:cNvSpPr>
            <p:nvPr/>
          </p:nvSpPr>
          <p:spPr bwMode="auto">
            <a:xfrm>
              <a:off x="12334875" y="4905376"/>
              <a:ext cx="258763" cy="84138"/>
            </a:xfrm>
            <a:custGeom>
              <a:avLst/>
              <a:gdLst>
                <a:gd name="T0" fmla="*/ 94 w 94"/>
                <a:gd name="T1" fmla="*/ 0 h 30"/>
                <a:gd name="T2" fmla="*/ 91 w 94"/>
                <a:gd name="T3" fmla="*/ 4 h 30"/>
                <a:gd name="T4" fmla="*/ 88 w 94"/>
                <a:gd name="T5" fmla="*/ 8 h 30"/>
                <a:gd name="T6" fmla="*/ 83 w 94"/>
                <a:gd name="T7" fmla="*/ 12 h 30"/>
                <a:gd name="T8" fmla="*/ 80 w 94"/>
                <a:gd name="T9" fmla="*/ 14 h 30"/>
                <a:gd name="T10" fmla="*/ 77 w 94"/>
                <a:gd name="T11" fmla="*/ 17 h 30"/>
                <a:gd name="T12" fmla="*/ 69 w 94"/>
                <a:gd name="T13" fmla="*/ 21 h 30"/>
                <a:gd name="T14" fmla="*/ 60 w 94"/>
                <a:gd name="T15" fmla="*/ 25 h 30"/>
                <a:gd name="T16" fmla="*/ 51 w 94"/>
                <a:gd name="T17" fmla="*/ 28 h 30"/>
                <a:gd name="T18" fmla="*/ 41 w 94"/>
                <a:gd name="T19" fmla="*/ 29 h 30"/>
                <a:gd name="T20" fmla="*/ 31 w 94"/>
                <a:gd name="T21" fmla="*/ 29 h 30"/>
                <a:gd name="T22" fmla="*/ 22 w 94"/>
                <a:gd name="T23" fmla="*/ 28 h 30"/>
                <a:gd name="T24" fmla="*/ 14 w 94"/>
                <a:gd name="T25" fmla="*/ 26 h 30"/>
                <a:gd name="T26" fmla="*/ 8 w 94"/>
                <a:gd name="T27" fmla="*/ 23 h 30"/>
                <a:gd name="T28" fmla="*/ 4 w 94"/>
                <a:gd name="T29" fmla="*/ 21 h 30"/>
                <a:gd name="T30" fmla="*/ 0 w 94"/>
                <a:gd name="T31" fmla="*/ 19 h 30"/>
                <a:gd name="T32" fmla="*/ 4 w 94"/>
                <a:gd name="T33" fmla="*/ 20 h 30"/>
                <a:gd name="T34" fmla="*/ 9 w 94"/>
                <a:gd name="T35" fmla="*/ 21 h 30"/>
                <a:gd name="T36" fmla="*/ 15 w 94"/>
                <a:gd name="T37" fmla="*/ 21 h 30"/>
                <a:gd name="T38" fmla="*/ 23 w 94"/>
                <a:gd name="T39" fmla="*/ 22 h 30"/>
                <a:gd name="T40" fmla="*/ 31 w 94"/>
                <a:gd name="T41" fmla="*/ 22 h 30"/>
                <a:gd name="T42" fmla="*/ 40 w 94"/>
                <a:gd name="T43" fmla="*/ 22 h 30"/>
                <a:gd name="T44" fmla="*/ 44 w 94"/>
                <a:gd name="T45" fmla="*/ 21 h 30"/>
                <a:gd name="T46" fmla="*/ 49 w 94"/>
                <a:gd name="T47" fmla="*/ 20 h 30"/>
                <a:gd name="T48" fmla="*/ 58 w 94"/>
                <a:gd name="T49" fmla="*/ 18 h 30"/>
                <a:gd name="T50" fmla="*/ 66 w 94"/>
                <a:gd name="T51" fmla="*/ 15 h 30"/>
                <a:gd name="T52" fmla="*/ 74 w 94"/>
                <a:gd name="T53" fmla="*/ 12 h 30"/>
                <a:gd name="T54" fmla="*/ 80 w 94"/>
                <a:gd name="T55" fmla="*/ 8 h 30"/>
                <a:gd name="T56" fmla="*/ 86 w 94"/>
                <a:gd name="T57" fmla="*/ 5 h 30"/>
                <a:gd name="T58" fmla="*/ 90 w 94"/>
                <a:gd name="T59" fmla="*/ 2 h 30"/>
                <a:gd name="T60" fmla="*/ 94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94" y="0"/>
                  </a:moveTo>
                  <a:cubicBezTo>
                    <a:pt x="94" y="0"/>
                    <a:pt x="93" y="1"/>
                    <a:pt x="91" y="4"/>
                  </a:cubicBezTo>
                  <a:cubicBezTo>
                    <a:pt x="91" y="5"/>
                    <a:pt x="89" y="6"/>
                    <a:pt x="88" y="8"/>
                  </a:cubicBezTo>
                  <a:cubicBezTo>
                    <a:pt x="87" y="9"/>
                    <a:pt x="85" y="11"/>
                    <a:pt x="83" y="12"/>
                  </a:cubicBezTo>
                  <a:cubicBezTo>
                    <a:pt x="82" y="13"/>
                    <a:pt x="81" y="14"/>
                    <a:pt x="80" y="14"/>
                  </a:cubicBezTo>
                  <a:cubicBezTo>
                    <a:pt x="79" y="15"/>
                    <a:pt x="78" y="16"/>
                    <a:pt x="77" y="17"/>
                  </a:cubicBezTo>
                  <a:cubicBezTo>
                    <a:pt x="74" y="18"/>
                    <a:pt x="72" y="20"/>
                    <a:pt x="69" y="21"/>
                  </a:cubicBezTo>
                  <a:cubicBezTo>
                    <a:pt x="66" y="23"/>
                    <a:pt x="63" y="24"/>
                    <a:pt x="60" y="25"/>
                  </a:cubicBezTo>
                  <a:cubicBezTo>
                    <a:pt x="57" y="26"/>
                    <a:pt x="54" y="27"/>
                    <a:pt x="51" y="28"/>
                  </a:cubicBezTo>
                  <a:cubicBezTo>
                    <a:pt x="47" y="29"/>
                    <a:pt x="44" y="29"/>
                    <a:pt x="41" y="29"/>
                  </a:cubicBezTo>
                  <a:cubicBezTo>
                    <a:pt x="37" y="30"/>
                    <a:pt x="34" y="29"/>
                    <a:pt x="31" y="29"/>
                  </a:cubicBezTo>
                  <a:cubicBezTo>
                    <a:pt x="28" y="29"/>
                    <a:pt x="25" y="28"/>
                    <a:pt x="22" y="28"/>
                  </a:cubicBezTo>
                  <a:cubicBezTo>
                    <a:pt x="19" y="28"/>
                    <a:pt x="17" y="27"/>
                    <a:pt x="14" y="26"/>
                  </a:cubicBezTo>
                  <a:cubicBezTo>
                    <a:pt x="12" y="25"/>
                    <a:pt x="10" y="24"/>
                    <a:pt x="8" y="23"/>
                  </a:cubicBezTo>
                  <a:cubicBezTo>
                    <a:pt x="6" y="23"/>
                    <a:pt x="5" y="22"/>
                    <a:pt x="4" y="21"/>
                  </a:cubicBezTo>
                  <a:cubicBezTo>
                    <a:pt x="1" y="20"/>
                    <a:pt x="0" y="19"/>
                    <a:pt x="0" y="19"/>
                  </a:cubicBezTo>
                  <a:cubicBezTo>
                    <a:pt x="0" y="19"/>
                    <a:pt x="1" y="19"/>
                    <a:pt x="4" y="20"/>
                  </a:cubicBezTo>
                  <a:cubicBezTo>
                    <a:pt x="5" y="20"/>
                    <a:pt x="7" y="20"/>
                    <a:pt x="9" y="21"/>
                  </a:cubicBezTo>
                  <a:cubicBezTo>
                    <a:pt x="11" y="21"/>
                    <a:pt x="13" y="21"/>
                    <a:pt x="15" y="21"/>
                  </a:cubicBezTo>
                  <a:cubicBezTo>
                    <a:pt x="18" y="22"/>
                    <a:pt x="20" y="22"/>
                    <a:pt x="23" y="22"/>
                  </a:cubicBezTo>
                  <a:cubicBezTo>
                    <a:pt x="25" y="22"/>
                    <a:pt x="28" y="22"/>
                    <a:pt x="31" y="22"/>
                  </a:cubicBezTo>
                  <a:cubicBezTo>
                    <a:pt x="34" y="22"/>
                    <a:pt x="37" y="22"/>
                    <a:pt x="40" y="22"/>
                  </a:cubicBezTo>
                  <a:cubicBezTo>
                    <a:pt x="41" y="21"/>
                    <a:pt x="43" y="21"/>
                    <a:pt x="44" y="21"/>
                  </a:cubicBezTo>
                  <a:cubicBezTo>
                    <a:pt x="46" y="21"/>
                    <a:pt x="47" y="20"/>
                    <a:pt x="49" y="20"/>
                  </a:cubicBezTo>
                  <a:cubicBezTo>
                    <a:pt x="52" y="20"/>
                    <a:pt x="55" y="19"/>
                    <a:pt x="58" y="18"/>
                  </a:cubicBezTo>
                  <a:cubicBezTo>
                    <a:pt x="61" y="17"/>
                    <a:pt x="63" y="16"/>
                    <a:pt x="66" y="15"/>
                  </a:cubicBezTo>
                  <a:cubicBezTo>
                    <a:pt x="69" y="14"/>
                    <a:pt x="71" y="13"/>
                    <a:pt x="74" y="12"/>
                  </a:cubicBezTo>
                  <a:cubicBezTo>
                    <a:pt x="76" y="10"/>
                    <a:pt x="78" y="9"/>
                    <a:pt x="80" y="8"/>
                  </a:cubicBezTo>
                  <a:cubicBezTo>
                    <a:pt x="83" y="7"/>
                    <a:pt x="84" y="6"/>
                    <a:pt x="86" y="5"/>
                  </a:cubicBezTo>
                  <a:cubicBezTo>
                    <a:pt x="88" y="4"/>
                    <a:pt x="89" y="3"/>
                    <a:pt x="90" y="2"/>
                  </a:cubicBezTo>
                  <a:cubicBezTo>
                    <a:pt x="93" y="1"/>
                    <a:pt x="94" y="0"/>
                    <a:pt x="94"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5EEFB076-66FC-47F6-A511-CFCA4DFEA5C6}"/>
                </a:ext>
              </a:extLst>
            </p:cNvPr>
            <p:cNvSpPr>
              <a:spLocks/>
            </p:cNvSpPr>
            <p:nvPr/>
          </p:nvSpPr>
          <p:spPr bwMode="auto">
            <a:xfrm>
              <a:off x="11939588" y="4864101"/>
              <a:ext cx="239713" cy="119063"/>
            </a:xfrm>
            <a:custGeom>
              <a:avLst/>
              <a:gdLst>
                <a:gd name="T0" fmla="*/ 87 w 87"/>
                <a:gd name="T1" fmla="*/ 40 h 43"/>
                <a:gd name="T2" fmla="*/ 83 w 87"/>
                <a:gd name="T3" fmla="*/ 41 h 43"/>
                <a:gd name="T4" fmla="*/ 78 w 87"/>
                <a:gd name="T5" fmla="*/ 42 h 43"/>
                <a:gd name="T6" fmla="*/ 71 w 87"/>
                <a:gd name="T7" fmla="*/ 43 h 43"/>
                <a:gd name="T8" fmla="*/ 67 w 87"/>
                <a:gd name="T9" fmla="*/ 43 h 43"/>
                <a:gd name="T10" fmla="*/ 63 w 87"/>
                <a:gd name="T11" fmla="*/ 43 h 43"/>
                <a:gd name="T12" fmla="*/ 54 w 87"/>
                <a:gd name="T13" fmla="*/ 42 h 43"/>
                <a:gd name="T14" fmla="*/ 45 w 87"/>
                <a:gd name="T15" fmla="*/ 40 h 43"/>
                <a:gd name="T16" fmla="*/ 35 w 87"/>
                <a:gd name="T17" fmla="*/ 37 h 43"/>
                <a:gd name="T18" fmla="*/ 27 w 87"/>
                <a:gd name="T19" fmla="*/ 32 h 43"/>
                <a:gd name="T20" fmla="*/ 19 w 87"/>
                <a:gd name="T21" fmla="*/ 27 h 43"/>
                <a:gd name="T22" fmla="*/ 12 w 87"/>
                <a:gd name="T23" fmla="*/ 20 h 43"/>
                <a:gd name="T24" fmla="*/ 7 w 87"/>
                <a:gd name="T25" fmla="*/ 14 h 43"/>
                <a:gd name="T26" fmla="*/ 4 w 87"/>
                <a:gd name="T27" fmla="*/ 8 h 43"/>
                <a:gd name="T28" fmla="*/ 1 w 87"/>
                <a:gd name="T29" fmla="*/ 4 h 43"/>
                <a:gd name="T30" fmla="*/ 0 w 87"/>
                <a:gd name="T31" fmla="*/ 0 h 43"/>
                <a:gd name="T32" fmla="*/ 3 w 87"/>
                <a:gd name="T33" fmla="*/ 3 h 43"/>
                <a:gd name="T34" fmla="*/ 6 w 87"/>
                <a:gd name="T35" fmla="*/ 7 h 43"/>
                <a:gd name="T36" fmla="*/ 11 w 87"/>
                <a:gd name="T37" fmla="*/ 11 h 43"/>
                <a:gd name="T38" fmla="*/ 16 w 87"/>
                <a:gd name="T39" fmla="*/ 16 h 43"/>
                <a:gd name="T40" fmla="*/ 23 w 87"/>
                <a:gd name="T41" fmla="*/ 21 h 43"/>
                <a:gd name="T42" fmla="*/ 30 w 87"/>
                <a:gd name="T43" fmla="*/ 26 h 43"/>
                <a:gd name="T44" fmla="*/ 34 w 87"/>
                <a:gd name="T45" fmla="*/ 28 h 43"/>
                <a:gd name="T46" fmla="*/ 39 w 87"/>
                <a:gd name="T47" fmla="*/ 30 h 43"/>
                <a:gd name="T48" fmla="*/ 47 w 87"/>
                <a:gd name="T49" fmla="*/ 33 h 43"/>
                <a:gd name="T50" fmla="*/ 56 w 87"/>
                <a:gd name="T51" fmla="*/ 36 h 43"/>
                <a:gd name="T52" fmla="*/ 64 w 87"/>
                <a:gd name="T53" fmla="*/ 37 h 43"/>
                <a:gd name="T54" fmla="*/ 71 w 87"/>
                <a:gd name="T55" fmla="*/ 39 h 43"/>
                <a:gd name="T56" fmla="*/ 78 w 87"/>
                <a:gd name="T57" fmla="*/ 39 h 43"/>
                <a:gd name="T58" fmla="*/ 83 w 87"/>
                <a:gd name="T59" fmla="*/ 40 h 43"/>
                <a:gd name="T60" fmla="*/ 87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87" y="40"/>
                  </a:moveTo>
                  <a:cubicBezTo>
                    <a:pt x="87" y="40"/>
                    <a:pt x="85" y="41"/>
                    <a:pt x="83" y="41"/>
                  </a:cubicBezTo>
                  <a:cubicBezTo>
                    <a:pt x="81" y="42"/>
                    <a:pt x="80" y="42"/>
                    <a:pt x="78" y="42"/>
                  </a:cubicBezTo>
                  <a:cubicBezTo>
                    <a:pt x="76" y="43"/>
                    <a:pt x="73" y="43"/>
                    <a:pt x="71" y="43"/>
                  </a:cubicBezTo>
                  <a:cubicBezTo>
                    <a:pt x="70" y="43"/>
                    <a:pt x="68" y="43"/>
                    <a:pt x="67" y="43"/>
                  </a:cubicBezTo>
                  <a:cubicBezTo>
                    <a:pt x="66" y="43"/>
                    <a:pt x="64" y="43"/>
                    <a:pt x="63" y="43"/>
                  </a:cubicBezTo>
                  <a:cubicBezTo>
                    <a:pt x="60" y="43"/>
                    <a:pt x="57" y="43"/>
                    <a:pt x="54" y="42"/>
                  </a:cubicBezTo>
                  <a:cubicBezTo>
                    <a:pt x="51" y="42"/>
                    <a:pt x="48" y="41"/>
                    <a:pt x="45" y="40"/>
                  </a:cubicBezTo>
                  <a:cubicBezTo>
                    <a:pt x="42" y="39"/>
                    <a:pt x="38" y="38"/>
                    <a:pt x="35" y="37"/>
                  </a:cubicBezTo>
                  <a:cubicBezTo>
                    <a:pt x="32" y="36"/>
                    <a:pt x="29" y="34"/>
                    <a:pt x="27" y="32"/>
                  </a:cubicBezTo>
                  <a:cubicBezTo>
                    <a:pt x="24" y="31"/>
                    <a:pt x="21" y="28"/>
                    <a:pt x="19" y="27"/>
                  </a:cubicBezTo>
                  <a:cubicBezTo>
                    <a:pt x="16" y="25"/>
                    <a:pt x="14" y="22"/>
                    <a:pt x="12" y="20"/>
                  </a:cubicBezTo>
                  <a:cubicBezTo>
                    <a:pt x="10" y="18"/>
                    <a:pt x="9" y="16"/>
                    <a:pt x="7" y="14"/>
                  </a:cubicBezTo>
                  <a:cubicBezTo>
                    <a:pt x="6" y="12"/>
                    <a:pt x="4" y="10"/>
                    <a:pt x="4" y="8"/>
                  </a:cubicBezTo>
                  <a:cubicBezTo>
                    <a:pt x="3" y="7"/>
                    <a:pt x="2" y="5"/>
                    <a:pt x="1" y="4"/>
                  </a:cubicBezTo>
                  <a:cubicBezTo>
                    <a:pt x="0" y="1"/>
                    <a:pt x="0" y="0"/>
                    <a:pt x="0" y="0"/>
                  </a:cubicBezTo>
                  <a:cubicBezTo>
                    <a:pt x="0" y="0"/>
                    <a:pt x="1" y="1"/>
                    <a:pt x="3" y="3"/>
                  </a:cubicBezTo>
                  <a:cubicBezTo>
                    <a:pt x="4" y="4"/>
                    <a:pt x="5" y="5"/>
                    <a:pt x="6" y="7"/>
                  </a:cubicBezTo>
                  <a:cubicBezTo>
                    <a:pt x="7" y="8"/>
                    <a:pt x="9" y="9"/>
                    <a:pt x="11" y="11"/>
                  </a:cubicBezTo>
                  <a:cubicBezTo>
                    <a:pt x="12" y="13"/>
                    <a:pt x="14" y="14"/>
                    <a:pt x="16" y="16"/>
                  </a:cubicBezTo>
                  <a:cubicBezTo>
                    <a:pt x="19" y="18"/>
                    <a:pt x="21" y="20"/>
                    <a:pt x="23" y="21"/>
                  </a:cubicBezTo>
                  <a:cubicBezTo>
                    <a:pt x="25" y="23"/>
                    <a:pt x="28" y="24"/>
                    <a:pt x="30" y="26"/>
                  </a:cubicBezTo>
                  <a:cubicBezTo>
                    <a:pt x="32" y="26"/>
                    <a:pt x="33" y="27"/>
                    <a:pt x="34" y="28"/>
                  </a:cubicBezTo>
                  <a:cubicBezTo>
                    <a:pt x="36" y="28"/>
                    <a:pt x="37" y="29"/>
                    <a:pt x="39" y="30"/>
                  </a:cubicBezTo>
                  <a:cubicBezTo>
                    <a:pt x="41" y="31"/>
                    <a:pt x="44" y="32"/>
                    <a:pt x="47" y="33"/>
                  </a:cubicBezTo>
                  <a:cubicBezTo>
                    <a:pt x="50" y="34"/>
                    <a:pt x="53" y="35"/>
                    <a:pt x="56" y="36"/>
                  </a:cubicBezTo>
                  <a:cubicBezTo>
                    <a:pt x="58" y="36"/>
                    <a:pt x="61" y="37"/>
                    <a:pt x="64" y="37"/>
                  </a:cubicBezTo>
                  <a:cubicBezTo>
                    <a:pt x="66" y="38"/>
                    <a:pt x="69" y="38"/>
                    <a:pt x="71" y="39"/>
                  </a:cubicBezTo>
                  <a:cubicBezTo>
                    <a:pt x="73" y="39"/>
                    <a:pt x="76" y="39"/>
                    <a:pt x="78" y="39"/>
                  </a:cubicBezTo>
                  <a:cubicBezTo>
                    <a:pt x="79" y="39"/>
                    <a:pt x="81" y="40"/>
                    <a:pt x="83" y="40"/>
                  </a:cubicBezTo>
                  <a:cubicBezTo>
                    <a:pt x="85" y="40"/>
                    <a:pt x="87" y="40"/>
                    <a:pt x="87"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C5585FAF-35EF-46B7-9675-78A7BB810970}"/>
                </a:ext>
              </a:extLst>
            </p:cNvPr>
            <p:cNvSpPr>
              <a:spLocks/>
            </p:cNvSpPr>
            <p:nvPr/>
          </p:nvSpPr>
          <p:spPr bwMode="auto">
            <a:xfrm>
              <a:off x="12284075" y="6602413"/>
              <a:ext cx="19050" cy="49213"/>
            </a:xfrm>
            <a:custGeom>
              <a:avLst/>
              <a:gdLst>
                <a:gd name="T0" fmla="*/ 7 w 7"/>
                <a:gd name="T1" fmla="*/ 0 h 18"/>
                <a:gd name="T2" fmla="*/ 7 w 7"/>
                <a:gd name="T3" fmla="*/ 1 h 18"/>
                <a:gd name="T4" fmla="*/ 6 w 7"/>
                <a:gd name="T5" fmla="*/ 3 h 18"/>
                <a:gd name="T6" fmla="*/ 5 w 7"/>
                <a:gd name="T7" fmla="*/ 6 h 18"/>
                <a:gd name="T8" fmla="*/ 4 w 7"/>
                <a:gd name="T9" fmla="*/ 9 h 18"/>
                <a:gd name="T10" fmla="*/ 4 w 7"/>
                <a:gd name="T11" fmla="*/ 11 h 18"/>
                <a:gd name="T12" fmla="*/ 4 w 7"/>
                <a:gd name="T13" fmla="*/ 12 h 18"/>
                <a:gd name="T14" fmla="*/ 5 w 7"/>
                <a:gd name="T15" fmla="*/ 15 h 18"/>
                <a:gd name="T16" fmla="*/ 7 w 7"/>
                <a:gd name="T17" fmla="*/ 18 h 18"/>
                <a:gd name="T18" fmla="*/ 4 w 7"/>
                <a:gd name="T19" fmla="*/ 16 h 18"/>
                <a:gd name="T20" fmla="*/ 1 w 7"/>
                <a:gd name="T21" fmla="*/ 14 h 18"/>
                <a:gd name="T22" fmla="*/ 0 w 7"/>
                <a:gd name="T23" fmla="*/ 9 h 18"/>
                <a:gd name="T24" fmla="*/ 1 w 7"/>
                <a:gd name="T25" fmla="*/ 4 h 18"/>
                <a:gd name="T26" fmla="*/ 4 w 7"/>
                <a:gd name="T27" fmla="*/ 2 h 18"/>
                <a:gd name="T28" fmla="*/ 6 w 7"/>
                <a:gd name="T29" fmla="*/ 0 h 18"/>
                <a:gd name="T30" fmla="*/ 7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7" y="0"/>
                  </a:moveTo>
                  <a:cubicBezTo>
                    <a:pt x="7" y="0"/>
                    <a:pt x="7" y="0"/>
                    <a:pt x="7" y="1"/>
                  </a:cubicBezTo>
                  <a:cubicBezTo>
                    <a:pt x="7" y="1"/>
                    <a:pt x="6" y="2"/>
                    <a:pt x="6" y="3"/>
                  </a:cubicBezTo>
                  <a:cubicBezTo>
                    <a:pt x="5" y="4"/>
                    <a:pt x="5" y="5"/>
                    <a:pt x="5" y="6"/>
                  </a:cubicBezTo>
                  <a:cubicBezTo>
                    <a:pt x="4" y="7"/>
                    <a:pt x="4" y="8"/>
                    <a:pt x="4" y="9"/>
                  </a:cubicBezTo>
                  <a:cubicBezTo>
                    <a:pt x="4" y="10"/>
                    <a:pt x="4" y="10"/>
                    <a:pt x="4" y="11"/>
                  </a:cubicBezTo>
                  <a:cubicBezTo>
                    <a:pt x="4" y="11"/>
                    <a:pt x="4" y="12"/>
                    <a:pt x="4" y="12"/>
                  </a:cubicBezTo>
                  <a:cubicBezTo>
                    <a:pt x="5" y="13"/>
                    <a:pt x="5" y="14"/>
                    <a:pt x="5" y="15"/>
                  </a:cubicBezTo>
                  <a:cubicBezTo>
                    <a:pt x="6" y="17"/>
                    <a:pt x="7" y="18"/>
                    <a:pt x="7" y="18"/>
                  </a:cubicBezTo>
                  <a:cubicBezTo>
                    <a:pt x="7" y="18"/>
                    <a:pt x="6" y="18"/>
                    <a:pt x="4" y="16"/>
                  </a:cubicBezTo>
                  <a:cubicBezTo>
                    <a:pt x="3" y="16"/>
                    <a:pt x="2" y="15"/>
                    <a:pt x="1" y="14"/>
                  </a:cubicBezTo>
                  <a:cubicBezTo>
                    <a:pt x="0" y="12"/>
                    <a:pt x="0" y="11"/>
                    <a:pt x="0" y="9"/>
                  </a:cubicBezTo>
                  <a:cubicBezTo>
                    <a:pt x="0" y="7"/>
                    <a:pt x="1" y="6"/>
                    <a:pt x="1" y="4"/>
                  </a:cubicBezTo>
                  <a:cubicBezTo>
                    <a:pt x="2" y="3"/>
                    <a:pt x="3" y="2"/>
                    <a:pt x="4" y="2"/>
                  </a:cubicBezTo>
                  <a:cubicBezTo>
                    <a:pt x="5" y="1"/>
                    <a:pt x="6" y="0"/>
                    <a:pt x="6" y="0"/>
                  </a:cubicBezTo>
                  <a:cubicBezTo>
                    <a:pt x="7" y="0"/>
                    <a:pt x="7" y="0"/>
                    <a:pt x="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DE185435-3BBA-45F9-887A-F2E0156342C6}"/>
                </a:ext>
              </a:extLst>
            </p:cNvPr>
            <p:cNvSpPr>
              <a:spLocks/>
            </p:cNvSpPr>
            <p:nvPr/>
          </p:nvSpPr>
          <p:spPr bwMode="auto">
            <a:xfrm>
              <a:off x="11950700" y="6588126"/>
              <a:ext cx="36513" cy="41275"/>
            </a:xfrm>
            <a:custGeom>
              <a:avLst/>
              <a:gdLst>
                <a:gd name="T0" fmla="*/ 2 w 13"/>
                <a:gd name="T1" fmla="*/ 0 h 15"/>
                <a:gd name="T2" fmla="*/ 2 w 13"/>
                <a:gd name="T3" fmla="*/ 1 h 15"/>
                <a:gd name="T4" fmla="*/ 3 w 13"/>
                <a:gd name="T5" fmla="*/ 3 h 15"/>
                <a:gd name="T6" fmla="*/ 4 w 13"/>
                <a:gd name="T7" fmla="*/ 6 h 15"/>
                <a:gd name="T8" fmla="*/ 5 w 13"/>
                <a:gd name="T9" fmla="*/ 9 h 15"/>
                <a:gd name="T10" fmla="*/ 6 w 13"/>
                <a:gd name="T11" fmla="*/ 10 h 15"/>
                <a:gd name="T12" fmla="*/ 7 w 13"/>
                <a:gd name="T13" fmla="*/ 11 h 15"/>
                <a:gd name="T14" fmla="*/ 10 w 13"/>
                <a:gd name="T15" fmla="*/ 13 h 15"/>
                <a:gd name="T16" fmla="*/ 13 w 13"/>
                <a:gd name="T17" fmla="*/ 14 h 15"/>
                <a:gd name="T18" fmla="*/ 10 w 13"/>
                <a:gd name="T19" fmla="*/ 15 h 15"/>
                <a:gd name="T20" fmla="*/ 6 w 13"/>
                <a:gd name="T21" fmla="*/ 14 h 15"/>
                <a:gd name="T22" fmla="*/ 2 w 13"/>
                <a:gd name="T23" fmla="*/ 11 h 15"/>
                <a:gd name="T24" fmla="*/ 0 w 13"/>
                <a:gd name="T25" fmla="*/ 7 h 15"/>
                <a:gd name="T26" fmla="*/ 1 w 13"/>
                <a:gd name="T27" fmla="*/ 3 h 15"/>
                <a:gd name="T28" fmla="*/ 2 w 13"/>
                <a:gd name="T29" fmla="*/ 1 h 15"/>
                <a:gd name="T30" fmla="*/ 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2" y="0"/>
                  </a:moveTo>
                  <a:cubicBezTo>
                    <a:pt x="2" y="0"/>
                    <a:pt x="2" y="0"/>
                    <a:pt x="2" y="1"/>
                  </a:cubicBezTo>
                  <a:cubicBezTo>
                    <a:pt x="2" y="1"/>
                    <a:pt x="3" y="2"/>
                    <a:pt x="3" y="3"/>
                  </a:cubicBezTo>
                  <a:cubicBezTo>
                    <a:pt x="3" y="4"/>
                    <a:pt x="3" y="5"/>
                    <a:pt x="4" y="6"/>
                  </a:cubicBezTo>
                  <a:cubicBezTo>
                    <a:pt x="4" y="7"/>
                    <a:pt x="5" y="8"/>
                    <a:pt x="5" y="9"/>
                  </a:cubicBezTo>
                  <a:cubicBezTo>
                    <a:pt x="5" y="10"/>
                    <a:pt x="6" y="10"/>
                    <a:pt x="6" y="10"/>
                  </a:cubicBezTo>
                  <a:cubicBezTo>
                    <a:pt x="7" y="11"/>
                    <a:pt x="7" y="11"/>
                    <a:pt x="7" y="11"/>
                  </a:cubicBezTo>
                  <a:cubicBezTo>
                    <a:pt x="8" y="12"/>
                    <a:pt x="9" y="12"/>
                    <a:pt x="10" y="13"/>
                  </a:cubicBezTo>
                  <a:cubicBezTo>
                    <a:pt x="12" y="14"/>
                    <a:pt x="13" y="14"/>
                    <a:pt x="13" y="14"/>
                  </a:cubicBezTo>
                  <a:cubicBezTo>
                    <a:pt x="13" y="14"/>
                    <a:pt x="12" y="15"/>
                    <a:pt x="10" y="15"/>
                  </a:cubicBezTo>
                  <a:cubicBezTo>
                    <a:pt x="9" y="15"/>
                    <a:pt x="7" y="15"/>
                    <a:pt x="6" y="14"/>
                  </a:cubicBezTo>
                  <a:cubicBezTo>
                    <a:pt x="4" y="14"/>
                    <a:pt x="3" y="13"/>
                    <a:pt x="2" y="11"/>
                  </a:cubicBezTo>
                  <a:cubicBezTo>
                    <a:pt x="1" y="10"/>
                    <a:pt x="0" y="8"/>
                    <a:pt x="0" y="7"/>
                  </a:cubicBezTo>
                  <a:cubicBezTo>
                    <a:pt x="0" y="6"/>
                    <a:pt x="0" y="4"/>
                    <a:pt x="1" y="3"/>
                  </a:cubicBezTo>
                  <a:cubicBezTo>
                    <a:pt x="1" y="2"/>
                    <a:pt x="1" y="1"/>
                    <a:pt x="2" y="1"/>
                  </a:cubicBezTo>
                  <a:cubicBezTo>
                    <a:pt x="2"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50" name="TextBox 149">
            <a:extLst>
              <a:ext uri="{FF2B5EF4-FFF2-40B4-BE49-F238E27FC236}">
                <a16:creationId xmlns:a16="http://schemas.microsoft.com/office/drawing/2014/main" id="{070068B2-B9BE-49D5-9486-068EA03EAE69}"/>
              </a:ext>
            </a:extLst>
          </p:cNvPr>
          <p:cNvSpPr txBox="1"/>
          <p:nvPr/>
        </p:nvSpPr>
        <p:spPr>
          <a:xfrm>
            <a:off x="2260994" y="1662356"/>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 can do it.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Just do it. Read </a:t>
            </a:r>
            <a:r>
              <a:rPr kumimoji="0" lang="mn-MN" sz="6600" b="1" i="0" u="none" strike="noStrike" kern="1200" cap="none" spc="0" normalizeH="0" baseline="0" noProof="0">
                <a:ln>
                  <a:noFill/>
                </a:ln>
                <a:effectLst/>
                <a:uLnTx/>
                <a:uFillTx/>
                <a:latin typeface="Century Gothic" panose="020B0502020202020204" pitchFamily="34" charset="0"/>
                <a:ea typeface="+mn-ea"/>
                <a:cs typeface="+mn-cs"/>
              </a:rPr>
              <a:t> </a:t>
            </a: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the world</a:t>
            </a:r>
          </a:p>
        </p:txBody>
      </p:sp>
      <p:grpSp>
        <p:nvGrpSpPr>
          <p:cNvPr id="151" name="Group 150">
            <a:extLst>
              <a:ext uri="{FF2B5EF4-FFF2-40B4-BE49-F238E27FC236}">
                <a16:creationId xmlns:a16="http://schemas.microsoft.com/office/drawing/2014/main" id="{408FC73C-0198-4AC0-9152-374C7D9DE4C2}"/>
              </a:ext>
            </a:extLst>
          </p:cNvPr>
          <p:cNvGrpSpPr/>
          <p:nvPr/>
        </p:nvGrpSpPr>
        <p:grpSpPr>
          <a:xfrm>
            <a:off x="2260994" y="5540069"/>
            <a:ext cx="6095459" cy="2006881"/>
            <a:chOff x="13602241" y="4428096"/>
            <a:chExt cx="6095459" cy="2006881"/>
          </a:xfrm>
        </p:grpSpPr>
        <p:sp>
          <p:nvSpPr>
            <p:cNvPr id="152" name="TextBox 151">
              <a:extLst>
                <a:ext uri="{FF2B5EF4-FFF2-40B4-BE49-F238E27FC236}">
                  <a16:creationId xmlns:a16="http://schemas.microsoft.com/office/drawing/2014/main" id="{66BECE0B-E113-4FFB-B538-3A65F34D014C}"/>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53" name="Rectangle 152">
              <a:extLst>
                <a:ext uri="{FF2B5EF4-FFF2-40B4-BE49-F238E27FC236}">
                  <a16:creationId xmlns:a16="http://schemas.microsoft.com/office/drawing/2014/main" id="{F04961AC-448D-4D9A-A926-5C022198FD77}"/>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154" name="TextBox 153">
              <a:extLst>
                <a:ext uri="{FF2B5EF4-FFF2-40B4-BE49-F238E27FC236}">
                  <a16:creationId xmlns:a16="http://schemas.microsoft.com/office/drawing/2014/main" id="{32B06F80-1A92-472E-88E2-59FAF0356C85}"/>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55" name="Straight Connector 154">
              <a:extLst>
                <a:ext uri="{FF2B5EF4-FFF2-40B4-BE49-F238E27FC236}">
                  <a16:creationId xmlns:a16="http://schemas.microsoft.com/office/drawing/2014/main" id="{89B044EC-6DC4-470C-8361-680AAEC897CC}"/>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6C9BA-D305-408C-8C07-5A4E24D71303}"/>
                </a:ext>
              </a:extLst>
            </p:cNvPr>
            <p:cNvCxnSpPr>
              <a:cxnSpLocks/>
            </p:cNvCxnSpPr>
            <p:nvPr/>
          </p:nvCxnSpPr>
          <p:spPr>
            <a:xfrm>
              <a:off x="14873910" y="6254498"/>
              <a:ext cx="838026"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76A3206-9BB9-4E00-9988-3E10BEC652C5}"/>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E55C4A90-65C6-4168-8040-11C69EB6D785}"/>
                </a:ext>
              </a:extLst>
            </p:cNvPr>
            <p:cNvSpPr txBox="1"/>
            <p:nvPr/>
          </p:nvSpPr>
          <p:spPr>
            <a:xfrm>
              <a:off x="13602241" y="6065645"/>
              <a:ext cx="1075872"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Open Sans Light"/>
                  <a:ea typeface="+mn-ea"/>
                  <a:cs typeface="+mn-cs"/>
                </a:rPr>
                <a:t>Strengths</a:t>
              </a:r>
            </a:p>
          </p:txBody>
        </p:sp>
        <p:sp>
          <p:nvSpPr>
            <p:cNvPr id="159" name="TextBox 158">
              <a:extLst>
                <a:ext uri="{FF2B5EF4-FFF2-40B4-BE49-F238E27FC236}">
                  <a16:creationId xmlns:a16="http://schemas.microsoft.com/office/drawing/2014/main" id="{B0F68BCA-E85E-4882-AE4D-8AD73D6091C8}"/>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160" name="Group 159">
            <a:extLst>
              <a:ext uri="{FF2B5EF4-FFF2-40B4-BE49-F238E27FC236}">
                <a16:creationId xmlns:a16="http://schemas.microsoft.com/office/drawing/2014/main" id="{361D6336-D12A-4762-A8EA-43A5AAA540C7}"/>
              </a:ext>
            </a:extLst>
          </p:cNvPr>
          <p:cNvGrpSpPr/>
          <p:nvPr/>
        </p:nvGrpSpPr>
        <p:grpSpPr>
          <a:xfrm>
            <a:off x="2260994" y="8392997"/>
            <a:ext cx="6095459" cy="2006881"/>
            <a:chOff x="13602241" y="7281024"/>
            <a:chExt cx="6095459" cy="2006881"/>
          </a:xfrm>
        </p:grpSpPr>
        <p:sp>
          <p:nvSpPr>
            <p:cNvPr id="161" name="TextBox 160">
              <a:extLst>
                <a:ext uri="{FF2B5EF4-FFF2-40B4-BE49-F238E27FC236}">
                  <a16:creationId xmlns:a16="http://schemas.microsoft.com/office/drawing/2014/main" id="{AE6E5BD0-99E2-42C7-A3F1-D7A1F527ED6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62" name="Rectangle 161">
              <a:extLst>
                <a:ext uri="{FF2B5EF4-FFF2-40B4-BE49-F238E27FC236}">
                  <a16:creationId xmlns:a16="http://schemas.microsoft.com/office/drawing/2014/main" id="{ECD4EAB7-5433-4248-A12E-5926414C43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163" name="TextBox 162">
              <a:extLst>
                <a:ext uri="{FF2B5EF4-FFF2-40B4-BE49-F238E27FC236}">
                  <a16:creationId xmlns:a16="http://schemas.microsoft.com/office/drawing/2014/main" id="{5FA8C077-735B-4286-A5D6-BA5217913020}"/>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64" name="Straight Connector 163">
              <a:extLst>
                <a:ext uri="{FF2B5EF4-FFF2-40B4-BE49-F238E27FC236}">
                  <a16:creationId xmlns:a16="http://schemas.microsoft.com/office/drawing/2014/main" id="{DBF10D72-A121-4EBF-9DC2-AAD499AC613D}"/>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BCF213D-EED0-4857-9603-7B373F8518BB}"/>
                </a:ext>
              </a:extLst>
            </p:cNvPr>
            <p:cNvCxnSpPr>
              <a:cxnSpLocks/>
            </p:cNvCxnSpPr>
            <p:nvPr/>
          </p:nvCxnSpPr>
          <p:spPr>
            <a:xfrm>
              <a:off x="14873910" y="9107426"/>
              <a:ext cx="1737690"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2E6E449-57B6-4D2D-8980-51267F851045}"/>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4CE57561-352D-43DD-B7A7-CDD2474A5E77}"/>
                </a:ext>
              </a:extLst>
            </p:cNvPr>
            <p:cNvSpPr txBox="1"/>
            <p:nvPr/>
          </p:nvSpPr>
          <p:spPr>
            <a:xfrm>
              <a:off x="13602241" y="8918573"/>
              <a:ext cx="1075872"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Open Sans Light"/>
                  <a:ea typeface="+mn-ea"/>
                  <a:cs typeface="+mn-cs"/>
                </a:rPr>
                <a:t>Strengths</a:t>
              </a:r>
            </a:p>
          </p:txBody>
        </p:sp>
        <p:sp>
          <p:nvSpPr>
            <p:cNvPr id="168" name="TextBox 167">
              <a:extLst>
                <a:ext uri="{FF2B5EF4-FFF2-40B4-BE49-F238E27FC236}">
                  <a16:creationId xmlns:a16="http://schemas.microsoft.com/office/drawing/2014/main" id="{76DC525C-65D0-426A-9A22-299498B679D3}"/>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379992465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14:presetBounceEnd="60000">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14:bounceEnd="60000">
                                          <p:cBhvr additive="base">
                                            <p:cTn id="15"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14:presetBounceEnd="60000">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14:bounceEnd="60000">
                                          <p:cBhvr additive="base">
                                            <p:cTn id="19" dur="1500" fill="hold"/>
                                            <p:tgtEl>
                                              <p:spTgt spid="14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14:bounceEnd="60000">
                                          <p:cBhvr additive="base">
                                            <p:cTn id="23" dur="1500" fill="hold"/>
                                            <p:tgtEl>
                                              <p:spTgt spid="14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14:bounceEnd="60000">
                                          <p:cBhvr additive="base">
                                            <p:cTn id="27" dur="1500" fill="hold"/>
                                            <p:tgtEl>
                                              <p:spTgt spid="147"/>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14:bounceEnd="60000">
                                          <p:cBhvr additive="base">
                                            <p:cTn id="31" dur="1500" fill="hold"/>
                                            <p:tgtEl>
                                              <p:spTgt spid="14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14:bounceEnd="60000">
                                          <p:cBhvr additive="base">
                                            <p:cTn id="35" dur="1500" fill="hold"/>
                                            <p:tgtEl>
                                              <p:spTgt spid="14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14:bounceEnd="60000">
                                          <p:cBhvr additive="base">
                                            <p:cTn id="39" dur="1500" fill="hold"/>
                                            <p:tgtEl>
                                              <p:spTgt spid="14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14:bounceEnd="60000">
                                          <p:cBhvr additive="base">
                                            <p:cTn id="43" dur="1500" fill="hold"/>
                                            <p:tgtEl>
                                              <p:spTgt spid="140"/>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14:bounceEnd="60000">
                                          <p:cBhvr additive="base">
                                            <p:cTn id="47" dur="1500" fill="hold"/>
                                            <p:tgtEl>
                                              <p:spTgt spid="14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14:bounceEnd="60000">
                                          <p:cBhvr additive="base">
                                            <p:cTn id="51" dur="1500" fill="hold"/>
                                            <p:tgtEl>
                                              <p:spTgt spid="143"/>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14:bounceEnd="60000">
                                          <p:cBhvr additive="base">
                                            <p:cTn id="55" dur="1500" fill="hold"/>
                                            <p:tgtEl>
                                              <p:spTgt spid="142"/>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14:bounceEnd="60000">
                                          <p:cBhvr additive="base">
                                            <p:cTn id="59"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14:bounceEnd="60000">
                                          <p:cBhvr additive="base">
                                            <p:cTn id="63" dur="1500" fill="hold"/>
                                            <p:tgtEl>
                                              <p:spTgt spid="13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cBhvr additive="base">
                                            <p:cTn id="15" dur="1500" fill="hold"/>
                                            <p:tgtEl>
                                              <p:spTgt spid="137"/>
                                            </p:tgtEl>
                                            <p:attrNameLst>
                                              <p:attrName>ppt_x</p:attrName>
                                            </p:attrNameLst>
                                          </p:cBhvr>
                                          <p:tavLst>
                                            <p:tav tm="0">
                                              <p:val>
                                                <p:strVal val="#ppt_x"/>
                                              </p:val>
                                            </p:tav>
                                            <p:tav tm="100000">
                                              <p:val>
                                                <p:strVal val="#ppt_x"/>
                                              </p:val>
                                            </p:tav>
                                          </p:tavLst>
                                        </p:anim>
                                        <p:anim calcmode="lin" valueType="num">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cBhvr additive="base">
                                            <p:cTn id="19" dur="1500" fill="hold"/>
                                            <p:tgtEl>
                                              <p:spTgt spid="149"/>
                                            </p:tgtEl>
                                            <p:attrNameLst>
                                              <p:attrName>ppt_x</p:attrName>
                                            </p:attrNameLst>
                                          </p:cBhvr>
                                          <p:tavLst>
                                            <p:tav tm="0">
                                              <p:val>
                                                <p:strVal val="#ppt_x"/>
                                              </p:val>
                                            </p:tav>
                                            <p:tav tm="100000">
                                              <p:val>
                                                <p:strVal val="#ppt_x"/>
                                              </p:val>
                                            </p:tav>
                                          </p:tavLst>
                                        </p:anim>
                                        <p:anim calcmode="lin" valueType="num">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cBhvr additive="base">
                                            <p:cTn id="23" dur="1500" fill="hold"/>
                                            <p:tgtEl>
                                              <p:spTgt spid="148"/>
                                            </p:tgtEl>
                                            <p:attrNameLst>
                                              <p:attrName>ppt_x</p:attrName>
                                            </p:attrNameLst>
                                          </p:cBhvr>
                                          <p:tavLst>
                                            <p:tav tm="0">
                                              <p:val>
                                                <p:strVal val="#ppt_x"/>
                                              </p:val>
                                            </p:tav>
                                            <p:tav tm="100000">
                                              <p:val>
                                                <p:strVal val="#ppt_x"/>
                                              </p:val>
                                            </p:tav>
                                          </p:tavLst>
                                        </p:anim>
                                        <p:anim calcmode="lin" valueType="num">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cBhvr additive="base">
                                            <p:cTn id="27" dur="1500" fill="hold"/>
                                            <p:tgtEl>
                                              <p:spTgt spid="147"/>
                                            </p:tgtEl>
                                            <p:attrNameLst>
                                              <p:attrName>ppt_x</p:attrName>
                                            </p:attrNameLst>
                                          </p:cBhvr>
                                          <p:tavLst>
                                            <p:tav tm="0">
                                              <p:val>
                                                <p:strVal val="#ppt_x"/>
                                              </p:val>
                                            </p:tav>
                                            <p:tav tm="100000">
                                              <p:val>
                                                <p:strVal val="#ppt_x"/>
                                              </p:val>
                                            </p:tav>
                                          </p:tavLst>
                                        </p:anim>
                                        <p:anim calcmode="lin" valueType="num">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cBhvr additive="base">
                                            <p:cTn id="31" dur="1500" fill="hold"/>
                                            <p:tgtEl>
                                              <p:spTgt spid="146"/>
                                            </p:tgtEl>
                                            <p:attrNameLst>
                                              <p:attrName>ppt_x</p:attrName>
                                            </p:attrNameLst>
                                          </p:cBhvr>
                                          <p:tavLst>
                                            <p:tav tm="0">
                                              <p:val>
                                                <p:strVal val="#ppt_x"/>
                                              </p:val>
                                            </p:tav>
                                            <p:tav tm="100000">
                                              <p:val>
                                                <p:strVal val="#ppt_x"/>
                                              </p:val>
                                            </p:tav>
                                          </p:tavLst>
                                        </p:anim>
                                        <p:anim calcmode="lin" valueType="num">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500" fill="hold"/>
                                            <p:tgtEl>
                                              <p:spTgt spid="141"/>
                                            </p:tgtEl>
                                            <p:attrNameLst>
                                              <p:attrName>ppt_x</p:attrName>
                                            </p:attrNameLst>
                                          </p:cBhvr>
                                          <p:tavLst>
                                            <p:tav tm="0">
                                              <p:val>
                                                <p:strVal val="#ppt_x"/>
                                              </p:val>
                                            </p:tav>
                                            <p:tav tm="100000">
                                              <p:val>
                                                <p:strVal val="#ppt_x"/>
                                              </p:val>
                                            </p:tav>
                                          </p:tavLst>
                                        </p:anim>
                                        <p:anim calcmode="lin" valueType="num">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cBhvr additive="base">
                                            <p:cTn id="39" dur="1500" fill="hold"/>
                                            <p:tgtEl>
                                              <p:spTgt spid="144"/>
                                            </p:tgtEl>
                                            <p:attrNameLst>
                                              <p:attrName>ppt_x</p:attrName>
                                            </p:attrNameLst>
                                          </p:cBhvr>
                                          <p:tavLst>
                                            <p:tav tm="0">
                                              <p:val>
                                                <p:strVal val="#ppt_x"/>
                                              </p:val>
                                            </p:tav>
                                            <p:tav tm="100000">
                                              <p:val>
                                                <p:strVal val="#ppt_x"/>
                                              </p:val>
                                            </p:tav>
                                          </p:tavLst>
                                        </p:anim>
                                        <p:anim calcmode="lin" valueType="num">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cBhvr additive="base">
                                            <p:cTn id="43" dur="1500" fill="hold"/>
                                            <p:tgtEl>
                                              <p:spTgt spid="140"/>
                                            </p:tgtEl>
                                            <p:attrNameLst>
                                              <p:attrName>ppt_x</p:attrName>
                                            </p:attrNameLst>
                                          </p:cBhvr>
                                          <p:tavLst>
                                            <p:tav tm="0">
                                              <p:val>
                                                <p:strVal val="#ppt_x"/>
                                              </p:val>
                                            </p:tav>
                                            <p:tav tm="100000">
                                              <p:val>
                                                <p:strVal val="#ppt_x"/>
                                              </p:val>
                                            </p:tav>
                                          </p:tavLst>
                                        </p:anim>
                                        <p:anim calcmode="lin" valueType="num">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cBhvr additive="base">
                                            <p:cTn id="47" dur="1500" fill="hold"/>
                                            <p:tgtEl>
                                              <p:spTgt spid="145"/>
                                            </p:tgtEl>
                                            <p:attrNameLst>
                                              <p:attrName>ppt_x</p:attrName>
                                            </p:attrNameLst>
                                          </p:cBhvr>
                                          <p:tavLst>
                                            <p:tav tm="0">
                                              <p:val>
                                                <p:strVal val="#ppt_x"/>
                                              </p:val>
                                            </p:tav>
                                            <p:tav tm="100000">
                                              <p:val>
                                                <p:strVal val="#ppt_x"/>
                                              </p:val>
                                            </p:tav>
                                          </p:tavLst>
                                        </p:anim>
                                        <p:anim calcmode="lin" valueType="num">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cBhvr additive="base">
                                            <p:cTn id="51" dur="1500" fill="hold"/>
                                            <p:tgtEl>
                                              <p:spTgt spid="143"/>
                                            </p:tgtEl>
                                            <p:attrNameLst>
                                              <p:attrName>ppt_x</p:attrName>
                                            </p:attrNameLst>
                                          </p:cBhvr>
                                          <p:tavLst>
                                            <p:tav tm="0">
                                              <p:val>
                                                <p:strVal val="#ppt_x"/>
                                              </p:val>
                                            </p:tav>
                                            <p:tav tm="100000">
                                              <p:val>
                                                <p:strVal val="#ppt_x"/>
                                              </p:val>
                                            </p:tav>
                                          </p:tavLst>
                                        </p:anim>
                                        <p:anim calcmode="lin" valueType="num">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1500" fill="hold"/>
                                            <p:tgtEl>
                                              <p:spTgt spid="142"/>
                                            </p:tgtEl>
                                            <p:attrNameLst>
                                              <p:attrName>ppt_x</p:attrName>
                                            </p:attrNameLst>
                                          </p:cBhvr>
                                          <p:tavLst>
                                            <p:tav tm="0">
                                              <p:val>
                                                <p:strVal val="#ppt_x"/>
                                              </p:val>
                                            </p:tav>
                                            <p:tav tm="100000">
                                              <p:val>
                                                <p:strVal val="#ppt_x"/>
                                              </p:val>
                                            </p:tav>
                                          </p:tavLst>
                                        </p:anim>
                                        <p:anim calcmode="lin" valueType="num">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cBhvr additive="base">
                                            <p:cTn id="59" dur="1500" fill="hold"/>
                                            <p:tgtEl>
                                              <p:spTgt spid="139"/>
                                            </p:tgtEl>
                                            <p:attrNameLst>
                                              <p:attrName>ppt_x</p:attrName>
                                            </p:attrNameLst>
                                          </p:cBhvr>
                                          <p:tavLst>
                                            <p:tav tm="0">
                                              <p:val>
                                                <p:strVal val="#ppt_x"/>
                                              </p:val>
                                            </p:tav>
                                            <p:tav tm="100000">
                                              <p:val>
                                                <p:strVal val="#ppt_x"/>
                                              </p:val>
                                            </p:tav>
                                          </p:tavLst>
                                        </p:anim>
                                        <p:anim calcmode="lin" valueType="num">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cBhvr additive="base">
                                            <p:cTn id="63" dur="1500" fill="hold"/>
                                            <p:tgtEl>
                                              <p:spTgt spid="138"/>
                                            </p:tgtEl>
                                            <p:attrNameLst>
                                              <p:attrName>ppt_x</p:attrName>
                                            </p:attrNameLst>
                                          </p:cBhvr>
                                          <p:tavLst>
                                            <p:tav tm="0">
                                              <p:val>
                                                <p:strVal val="#ppt_x"/>
                                              </p:val>
                                            </p:tav>
                                            <p:tav tm="100000">
                                              <p:val>
                                                <p:strVal val="#ppt_x"/>
                                              </p:val>
                                            </p:tav>
                                          </p:tavLst>
                                        </p:anim>
                                        <p:anim calcmode="lin" valueType="num">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1315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Icon-font check!!!</a:t>
            </a:r>
            <a:endParaRPr kumimoji="0" lang="en-US" sz="55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3857114"/>
            <a:ext cx="20434650" cy="1200329"/>
          </a:xfrm>
          <a:prstGeom prst="rect">
            <a:avLst/>
          </a:prstGeom>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Lato"/>
                <a:ea typeface="+mn-ea"/>
                <a:cs typeface="+mn-cs"/>
              </a:rPr>
              <a:t>This presentation uses </a:t>
            </a:r>
            <a:r>
              <a:rPr kumimoji="0" lang="en-US" sz="3600" b="0" i="0" u="none" strike="noStrike" kern="1200" cap="none" spc="0" normalizeH="0" baseline="0" noProof="0">
                <a:ln>
                  <a:noFill/>
                </a:ln>
                <a:solidFill>
                  <a:srgbClr val="FFFFFF"/>
                </a:solidFill>
                <a:effectLst/>
                <a:uLnTx/>
                <a:uFillTx/>
                <a:latin typeface="Lato"/>
                <a:ea typeface="+mn-ea"/>
                <a:cs typeface="+mn-cs"/>
              </a:rPr>
              <a:t>the DesignBall font icons, </a:t>
            </a:r>
            <a:r>
              <a:rPr kumimoji="0" lang="en-US" sz="3600" b="0" i="0" u="none" strike="noStrike" kern="1200" cap="none" spc="0" normalizeH="0" baseline="0" noProof="0" dirty="0">
                <a:ln>
                  <a:noFill/>
                </a:ln>
                <a:solidFill>
                  <a:srgbClr val="FFFFFF"/>
                </a:solidFill>
                <a:effectLst/>
                <a:uLnTx/>
                <a:uFillTx/>
                <a:latin typeface="Lato"/>
                <a:ea typeface="+mn-ea"/>
                <a:cs typeface="+mn-cs"/>
              </a:rPr>
              <a:t>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4" name="Rectangle 3"/>
          <p:cNvSpPr/>
          <p:nvPr/>
        </p:nvSpPr>
        <p:spPr>
          <a:xfrm>
            <a:off x="2377202" y="530979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113887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Lato"/>
                <a:ea typeface="+mn-ea"/>
                <a:cs typeface="+mn-cs"/>
              </a:rPr>
              <a:t>If the left looks different, you need to reinstall dt-icon of fonts, quit </a:t>
            </a:r>
            <a:r>
              <a:rPr kumimoji="0" lang="en-US" sz="3600" b="0" i="0" u="none" strike="noStrike" kern="1200" cap="none" spc="0" normalizeH="0" baseline="0" noProof="0" dirty="0">
                <a:ln>
                  <a:noFill/>
                </a:ln>
                <a:solidFill>
                  <a:srgbClr val="FF0000"/>
                </a:solidFill>
                <a:effectLst/>
                <a:uLnTx/>
                <a:uFillTx/>
                <a:latin typeface="Lato"/>
                <a:ea typeface="+mn-ea"/>
                <a:cs typeface="+mn-cs"/>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6614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4">
            <a:extLst>
              <a:ext uri="{28A0092B-C50C-407E-A947-70E740481C1C}">
                <a14:useLocalDpi xmlns:a14="http://schemas.microsoft.com/office/drawing/2010/main" val="0"/>
              </a:ext>
            </a:extLst>
          </a:blip>
          <a:srcRect l="7053" t="10491" r="11699" b="11415"/>
          <a:stretch/>
        </p:blipFill>
        <p:spPr>
          <a:xfrm>
            <a:off x="12773690" y="6432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 name="Freeform 5">
            <a:extLst>
              <a:ext uri="{FF2B5EF4-FFF2-40B4-BE49-F238E27FC236}">
                <a16:creationId xmlns:a16="http://schemas.microsoft.com/office/drawing/2014/main" id="{2EE0D421-1D17-4A04-B338-26EE7F8CD0F1}"/>
              </a:ext>
            </a:extLst>
          </p:cNvPr>
          <p:cNvSpPr>
            <a:spLocks/>
          </p:cNvSpPr>
          <p:nvPr/>
        </p:nvSpPr>
        <p:spPr bwMode="auto">
          <a:xfrm>
            <a:off x="9619788" y="3043142"/>
            <a:ext cx="14884861" cy="860167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6">
            <a:extLst>
              <a:ext uri="{FF2B5EF4-FFF2-40B4-BE49-F238E27FC236}">
                <a16:creationId xmlns:a16="http://schemas.microsoft.com/office/drawing/2014/main" id="{86A61D23-4171-43AA-8EBD-6699B44C9CCC}"/>
              </a:ext>
            </a:extLst>
          </p:cNvPr>
          <p:cNvSpPr>
            <a:spLocks/>
          </p:cNvSpPr>
          <p:nvPr/>
        </p:nvSpPr>
        <p:spPr bwMode="auto">
          <a:xfrm>
            <a:off x="9406571" y="2436145"/>
            <a:ext cx="15309374" cy="8843709"/>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7">
            <a:extLst>
              <a:ext uri="{FF2B5EF4-FFF2-40B4-BE49-F238E27FC236}">
                <a16:creationId xmlns:a16="http://schemas.microsoft.com/office/drawing/2014/main" id="{EA40A990-6DB1-4125-A4E6-6EFEDB5D115F}"/>
              </a:ext>
            </a:extLst>
          </p:cNvPr>
          <p:cNvSpPr>
            <a:spLocks/>
          </p:cNvSpPr>
          <p:nvPr/>
        </p:nvSpPr>
        <p:spPr bwMode="auto">
          <a:xfrm>
            <a:off x="11992069" y="3926744"/>
            <a:ext cx="10140300" cy="5860590"/>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04" name="Group 303">
            <a:extLst>
              <a:ext uri="{FF2B5EF4-FFF2-40B4-BE49-F238E27FC236}">
                <a16:creationId xmlns:a16="http://schemas.microsoft.com/office/drawing/2014/main" id="{008CF004-94E3-453E-9C0D-09BE407AE579}"/>
              </a:ext>
            </a:extLst>
          </p:cNvPr>
          <p:cNvGrpSpPr/>
          <p:nvPr/>
        </p:nvGrpSpPr>
        <p:grpSpPr>
          <a:xfrm>
            <a:off x="12901049" y="2272426"/>
            <a:ext cx="5849938" cy="6389688"/>
            <a:chOff x="12901049" y="3843285"/>
            <a:chExt cx="5849938" cy="6389688"/>
          </a:xfrm>
        </p:grpSpPr>
        <p:sp>
          <p:nvSpPr>
            <p:cNvPr id="95" name="Freeform 8">
              <a:extLst>
                <a:ext uri="{FF2B5EF4-FFF2-40B4-BE49-F238E27FC236}">
                  <a16:creationId xmlns:a16="http://schemas.microsoft.com/office/drawing/2014/main" id="{156D9BAC-4715-40EA-9BBA-21476C66B9AC}"/>
                </a:ext>
              </a:extLst>
            </p:cNvPr>
            <p:cNvSpPr>
              <a:spLocks/>
            </p:cNvSpPr>
            <p:nvPr/>
          </p:nvSpPr>
          <p:spPr bwMode="auto">
            <a:xfrm>
              <a:off x="12953437" y="6834135"/>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
              <a:extLst>
                <a:ext uri="{FF2B5EF4-FFF2-40B4-BE49-F238E27FC236}">
                  <a16:creationId xmlns:a16="http://schemas.microsoft.com/office/drawing/2014/main" id="{AC237440-9B65-4CB8-B0E3-99CB80D5136E}"/>
                </a:ext>
              </a:extLst>
            </p:cNvPr>
            <p:cNvSpPr>
              <a:spLocks/>
            </p:cNvSpPr>
            <p:nvPr/>
          </p:nvSpPr>
          <p:spPr bwMode="auto">
            <a:xfrm>
              <a:off x="12901049" y="3843285"/>
              <a:ext cx="3468688" cy="4891088"/>
            </a:xfrm>
            <a:custGeom>
              <a:avLst/>
              <a:gdLst>
                <a:gd name="T0" fmla="*/ 1179 w 1257"/>
                <a:gd name="T1" fmla="*/ 20 h 1771"/>
                <a:gd name="T2" fmla="*/ 73 w 1257"/>
                <a:gd name="T3" fmla="*/ 658 h 1771"/>
                <a:gd name="T4" fmla="*/ 0 w 1257"/>
                <a:gd name="T5" fmla="*/ 784 h 1771"/>
                <a:gd name="T6" fmla="*/ 0 w 1257"/>
                <a:gd name="T7" fmla="*/ 1771 h 1771"/>
                <a:gd name="T8" fmla="*/ 1257 w 1257"/>
                <a:gd name="T9" fmla="*/ 1046 h 1771"/>
                <a:gd name="T10" fmla="*/ 1257 w 1257"/>
                <a:gd name="T11" fmla="*/ 65 h 1771"/>
                <a:gd name="T12" fmla="*/ 1179 w 1257"/>
                <a:gd name="T13" fmla="*/ 20 h 1771"/>
              </a:gdLst>
              <a:ahLst/>
              <a:cxnLst>
                <a:cxn ang="0">
                  <a:pos x="T0" y="T1"/>
                </a:cxn>
                <a:cxn ang="0">
                  <a:pos x="T2" y="T3"/>
                </a:cxn>
                <a:cxn ang="0">
                  <a:pos x="T4" y="T5"/>
                </a:cxn>
                <a:cxn ang="0">
                  <a:pos x="T6" y="T7"/>
                </a:cxn>
                <a:cxn ang="0">
                  <a:pos x="T8" y="T9"/>
                </a:cxn>
                <a:cxn ang="0">
                  <a:pos x="T10" y="T11"/>
                </a:cxn>
                <a:cxn ang="0">
                  <a:pos x="T12" y="T13"/>
                </a:cxn>
              </a:cxnLst>
              <a:rect l="0" t="0" r="r" b="b"/>
              <a:pathLst>
                <a:path w="1257" h="1771">
                  <a:moveTo>
                    <a:pt x="1179" y="20"/>
                  </a:moveTo>
                  <a:cubicBezTo>
                    <a:pt x="73" y="658"/>
                    <a:pt x="73" y="658"/>
                    <a:pt x="73" y="658"/>
                  </a:cubicBezTo>
                  <a:cubicBezTo>
                    <a:pt x="28" y="684"/>
                    <a:pt x="0" y="732"/>
                    <a:pt x="0" y="784"/>
                  </a:cubicBezTo>
                  <a:cubicBezTo>
                    <a:pt x="0" y="1771"/>
                    <a:pt x="0" y="1771"/>
                    <a:pt x="0" y="1771"/>
                  </a:cubicBezTo>
                  <a:cubicBezTo>
                    <a:pt x="1257" y="1046"/>
                    <a:pt x="1257" y="1046"/>
                    <a:pt x="1257" y="1046"/>
                  </a:cubicBezTo>
                  <a:cubicBezTo>
                    <a:pt x="1257" y="65"/>
                    <a:pt x="1257" y="65"/>
                    <a:pt x="1257" y="65"/>
                  </a:cubicBezTo>
                  <a:cubicBezTo>
                    <a:pt x="1257" y="25"/>
                    <a:pt x="1214" y="0"/>
                    <a:pt x="1179" y="2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10">
              <a:extLst>
                <a:ext uri="{FF2B5EF4-FFF2-40B4-BE49-F238E27FC236}">
                  <a16:creationId xmlns:a16="http://schemas.microsoft.com/office/drawing/2014/main" id="{06696F78-F2D8-4476-9105-B5319528E0DB}"/>
                </a:ext>
              </a:extLst>
            </p:cNvPr>
            <p:cNvSpPr>
              <a:spLocks/>
            </p:cNvSpPr>
            <p:nvPr/>
          </p:nvSpPr>
          <p:spPr bwMode="auto">
            <a:xfrm>
              <a:off x="12953437" y="6673798"/>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11">
              <a:extLst>
                <a:ext uri="{FF2B5EF4-FFF2-40B4-BE49-F238E27FC236}">
                  <a16:creationId xmlns:a16="http://schemas.microsoft.com/office/drawing/2014/main" id="{5C42B71F-8426-4448-8557-4C989542F63C}"/>
                </a:ext>
              </a:extLst>
            </p:cNvPr>
            <p:cNvSpPr>
              <a:spLocks/>
            </p:cNvSpPr>
            <p:nvPr/>
          </p:nvSpPr>
          <p:spPr bwMode="auto">
            <a:xfrm>
              <a:off x="13364599" y="6883348"/>
              <a:ext cx="4346575" cy="2554288"/>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12">
              <a:extLst>
                <a:ext uri="{FF2B5EF4-FFF2-40B4-BE49-F238E27FC236}">
                  <a16:creationId xmlns:a16="http://schemas.microsoft.com/office/drawing/2014/main" id="{59962CFA-D04E-4A14-8DFD-B25ABF5CA69A}"/>
                </a:ext>
              </a:extLst>
            </p:cNvPr>
            <p:cNvSpPr>
              <a:spLocks/>
            </p:cNvSpPr>
            <p:nvPr/>
          </p:nvSpPr>
          <p:spPr bwMode="auto">
            <a:xfrm>
              <a:off x="12953437" y="3881385"/>
              <a:ext cx="3468688"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13">
              <a:extLst>
                <a:ext uri="{FF2B5EF4-FFF2-40B4-BE49-F238E27FC236}">
                  <a16:creationId xmlns:a16="http://schemas.microsoft.com/office/drawing/2014/main" id="{BB10AF2B-55F4-4FD8-BC66-BE65A0D4917A}"/>
                </a:ext>
              </a:extLst>
            </p:cNvPr>
            <p:cNvSpPr>
              <a:spLocks/>
            </p:cNvSpPr>
            <p:nvPr/>
          </p:nvSpPr>
          <p:spPr bwMode="auto">
            <a:xfrm>
              <a:off x="13159812" y="4129035"/>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4">
              <a:extLst>
                <a:ext uri="{FF2B5EF4-FFF2-40B4-BE49-F238E27FC236}">
                  <a16:creationId xmlns:a16="http://schemas.microsoft.com/office/drawing/2014/main" id="{34810E0D-4020-4F02-A875-63BEACE48495}"/>
                </a:ext>
              </a:extLst>
            </p:cNvPr>
            <p:cNvSpPr>
              <a:spLocks/>
            </p:cNvSpPr>
            <p:nvPr/>
          </p:nvSpPr>
          <p:spPr bwMode="auto">
            <a:xfrm>
              <a:off x="15296587" y="8131123"/>
              <a:ext cx="1173163" cy="677863"/>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5">
              <a:extLst>
                <a:ext uri="{FF2B5EF4-FFF2-40B4-BE49-F238E27FC236}">
                  <a16:creationId xmlns:a16="http://schemas.microsoft.com/office/drawing/2014/main" id="{CED4870B-95AE-4F28-9483-F6DCC2366E09}"/>
                </a:ext>
              </a:extLst>
            </p:cNvPr>
            <p:cNvSpPr>
              <a:spLocks/>
            </p:cNvSpPr>
            <p:nvPr/>
          </p:nvSpPr>
          <p:spPr bwMode="auto">
            <a:xfrm>
              <a:off x="16623737" y="7289748"/>
              <a:ext cx="488950" cy="280988"/>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6">
              <a:extLst>
                <a:ext uri="{FF2B5EF4-FFF2-40B4-BE49-F238E27FC236}">
                  <a16:creationId xmlns:a16="http://schemas.microsoft.com/office/drawing/2014/main" id="{5FFAA5F9-894C-4541-B7CF-F3221350E44B}"/>
                </a:ext>
              </a:extLst>
            </p:cNvPr>
            <p:cNvSpPr>
              <a:spLocks/>
            </p:cNvSpPr>
            <p:nvPr/>
          </p:nvSpPr>
          <p:spPr bwMode="auto">
            <a:xfrm>
              <a:off x="15042587" y="8713735"/>
              <a:ext cx="415925" cy="241300"/>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7">
              <a:extLst>
                <a:ext uri="{FF2B5EF4-FFF2-40B4-BE49-F238E27FC236}">
                  <a16:creationId xmlns:a16="http://schemas.microsoft.com/office/drawing/2014/main" id="{F8BE427D-E7C1-429E-9C1C-13E542F3BE96}"/>
                </a:ext>
              </a:extLst>
            </p:cNvPr>
            <p:cNvSpPr>
              <a:spLocks/>
            </p:cNvSpPr>
            <p:nvPr/>
          </p:nvSpPr>
          <p:spPr bwMode="auto">
            <a:xfrm>
              <a:off x="14840974" y="8861373"/>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8">
              <a:extLst>
                <a:ext uri="{FF2B5EF4-FFF2-40B4-BE49-F238E27FC236}">
                  <a16:creationId xmlns:a16="http://schemas.microsoft.com/office/drawing/2014/main" id="{86DE7079-3BC8-419B-B8DA-FAC4EDB5FD25}"/>
                </a:ext>
              </a:extLst>
            </p:cNvPr>
            <p:cNvSpPr>
              <a:spLocks/>
            </p:cNvSpPr>
            <p:nvPr/>
          </p:nvSpPr>
          <p:spPr bwMode="auto">
            <a:xfrm>
              <a:off x="16306237" y="798507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9">
              <a:extLst>
                <a:ext uri="{FF2B5EF4-FFF2-40B4-BE49-F238E27FC236}">
                  <a16:creationId xmlns:a16="http://schemas.microsoft.com/office/drawing/2014/main" id="{836CA025-61B3-4C92-9D02-0173CD924ABA}"/>
                </a:ext>
              </a:extLst>
            </p:cNvPr>
            <p:cNvSpPr>
              <a:spLocks/>
            </p:cNvSpPr>
            <p:nvPr/>
          </p:nvSpPr>
          <p:spPr bwMode="auto">
            <a:xfrm>
              <a:off x="16560237" y="786918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20">
              <a:extLst>
                <a:ext uri="{FF2B5EF4-FFF2-40B4-BE49-F238E27FC236}">
                  <a16:creationId xmlns:a16="http://schemas.microsoft.com/office/drawing/2014/main" id="{DFFD389D-2456-424C-9F26-96CE60E1E606}"/>
                </a:ext>
              </a:extLst>
            </p:cNvPr>
            <p:cNvSpPr>
              <a:spLocks/>
            </p:cNvSpPr>
            <p:nvPr/>
          </p:nvSpPr>
          <p:spPr bwMode="auto">
            <a:xfrm>
              <a:off x="14639362" y="8978848"/>
              <a:ext cx="365125"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21">
              <a:extLst>
                <a:ext uri="{FF2B5EF4-FFF2-40B4-BE49-F238E27FC236}">
                  <a16:creationId xmlns:a16="http://schemas.microsoft.com/office/drawing/2014/main" id="{65D967E2-1BDC-401B-A158-66E9C2077CAE}"/>
                </a:ext>
              </a:extLst>
            </p:cNvPr>
            <p:cNvSpPr>
              <a:spLocks/>
            </p:cNvSpPr>
            <p:nvPr/>
          </p:nvSpPr>
          <p:spPr bwMode="auto">
            <a:xfrm>
              <a:off x="14434574" y="9094735"/>
              <a:ext cx="365125"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22">
              <a:extLst>
                <a:ext uri="{FF2B5EF4-FFF2-40B4-BE49-F238E27FC236}">
                  <a16:creationId xmlns:a16="http://schemas.microsoft.com/office/drawing/2014/main" id="{4E242D3D-590C-4A5D-9AC9-7710B718FA46}"/>
                </a:ext>
              </a:extLst>
            </p:cNvPr>
            <p:cNvSpPr>
              <a:spLocks/>
            </p:cNvSpPr>
            <p:nvPr/>
          </p:nvSpPr>
          <p:spPr bwMode="auto">
            <a:xfrm>
              <a:off x="14239312" y="8835973"/>
              <a:ext cx="590550"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23">
              <a:extLst>
                <a:ext uri="{FF2B5EF4-FFF2-40B4-BE49-F238E27FC236}">
                  <a16:creationId xmlns:a16="http://schemas.microsoft.com/office/drawing/2014/main" id="{49ECF3CE-D556-445A-A773-FBB14A473AA6}"/>
                </a:ext>
              </a:extLst>
            </p:cNvPr>
            <p:cNvSpPr>
              <a:spLocks/>
            </p:cNvSpPr>
            <p:nvPr/>
          </p:nvSpPr>
          <p:spPr bwMode="auto">
            <a:xfrm>
              <a:off x="16717399" y="7405635"/>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24">
              <a:extLst>
                <a:ext uri="{FF2B5EF4-FFF2-40B4-BE49-F238E27FC236}">
                  <a16:creationId xmlns:a16="http://schemas.microsoft.com/office/drawing/2014/main" id="{0305A9D2-3379-4CD3-8A46-6098D0C1C9E0}"/>
                </a:ext>
              </a:extLst>
            </p:cNvPr>
            <p:cNvSpPr>
              <a:spLocks/>
            </p:cNvSpPr>
            <p:nvPr/>
          </p:nvSpPr>
          <p:spPr bwMode="auto">
            <a:xfrm>
              <a:off x="14698099" y="872008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25">
              <a:extLst>
                <a:ext uri="{FF2B5EF4-FFF2-40B4-BE49-F238E27FC236}">
                  <a16:creationId xmlns:a16="http://schemas.microsoft.com/office/drawing/2014/main" id="{E7E08007-F8F6-4D90-AC09-AC89F73877AA}"/>
                </a:ext>
              </a:extLst>
            </p:cNvPr>
            <p:cNvSpPr>
              <a:spLocks/>
            </p:cNvSpPr>
            <p:nvPr/>
          </p:nvSpPr>
          <p:spPr bwMode="auto">
            <a:xfrm>
              <a:off x="14898124" y="860419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26">
              <a:extLst>
                <a:ext uri="{FF2B5EF4-FFF2-40B4-BE49-F238E27FC236}">
                  <a16:creationId xmlns:a16="http://schemas.microsoft.com/office/drawing/2014/main" id="{C9C9E040-E0E3-445D-939F-54AECD0DD300}"/>
                </a:ext>
              </a:extLst>
            </p:cNvPr>
            <p:cNvSpPr>
              <a:spLocks/>
            </p:cNvSpPr>
            <p:nvPr/>
          </p:nvSpPr>
          <p:spPr bwMode="auto">
            <a:xfrm>
              <a:off x="15102912" y="848513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27">
              <a:extLst>
                <a:ext uri="{FF2B5EF4-FFF2-40B4-BE49-F238E27FC236}">
                  <a16:creationId xmlns:a16="http://schemas.microsoft.com/office/drawing/2014/main" id="{1963601A-3993-4F09-8B77-50CC1725D225}"/>
                </a:ext>
              </a:extLst>
            </p:cNvPr>
            <p:cNvSpPr>
              <a:spLocks/>
            </p:cNvSpPr>
            <p:nvPr/>
          </p:nvSpPr>
          <p:spPr bwMode="auto">
            <a:xfrm>
              <a:off x="15304524" y="83692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28">
              <a:extLst>
                <a:ext uri="{FF2B5EF4-FFF2-40B4-BE49-F238E27FC236}">
                  <a16:creationId xmlns:a16="http://schemas.microsoft.com/office/drawing/2014/main" id="{797EACF5-123D-40AB-B758-805F462EFA98}"/>
                </a:ext>
              </a:extLst>
            </p:cNvPr>
            <p:cNvSpPr>
              <a:spLocks/>
            </p:cNvSpPr>
            <p:nvPr/>
          </p:nvSpPr>
          <p:spPr bwMode="auto">
            <a:xfrm>
              <a:off x="15509312" y="825018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29">
              <a:extLst>
                <a:ext uri="{FF2B5EF4-FFF2-40B4-BE49-F238E27FC236}">
                  <a16:creationId xmlns:a16="http://schemas.microsoft.com/office/drawing/2014/main" id="{4748441C-A574-4949-9A01-7B1B202229CC}"/>
                </a:ext>
              </a:extLst>
            </p:cNvPr>
            <p:cNvSpPr>
              <a:spLocks/>
            </p:cNvSpPr>
            <p:nvPr/>
          </p:nvSpPr>
          <p:spPr bwMode="auto">
            <a:xfrm>
              <a:off x="15707749" y="813429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30">
              <a:extLst>
                <a:ext uri="{FF2B5EF4-FFF2-40B4-BE49-F238E27FC236}">
                  <a16:creationId xmlns:a16="http://schemas.microsoft.com/office/drawing/2014/main" id="{7274483D-7F57-4447-B39F-E24F71E401D2}"/>
                </a:ext>
              </a:extLst>
            </p:cNvPr>
            <p:cNvSpPr>
              <a:spLocks/>
            </p:cNvSpPr>
            <p:nvPr/>
          </p:nvSpPr>
          <p:spPr bwMode="auto">
            <a:xfrm>
              <a:off x="15910949" y="801841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31">
              <a:extLst>
                <a:ext uri="{FF2B5EF4-FFF2-40B4-BE49-F238E27FC236}">
                  <a16:creationId xmlns:a16="http://schemas.microsoft.com/office/drawing/2014/main" id="{38D26A28-E793-4191-AF5F-7D24EBDF4F16}"/>
                </a:ext>
              </a:extLst>
            </p:cNvPr>
            <p:cNvSpPr>
              <a:spLocks/>
            </p:cNvSpPr>
            <p:nvPr/>
          </p:nvSpPr>
          <p:spPr bwMode="auto">
            <a:xfrm>
              <a:off x="16518962" y="766757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32">
              <a:extLst>
                <a:ext uri="{FF2B5EF4-FFF2-40B4-BE49-F238E27FC236}">
                  <a16:creationId xmlns:a16="http://schemas.microsoft.com/office/drawing/2014/main" id="{2DD49250-E4A5-41B4-85CC-0B1354AFD552}"/>
                </a:ext>
              </a:extLst>
            </p:cNvPr>
            <p:cNvSpPr>
              <a:spLocks/>
            </p:cNvSpPr>
            <p:nvPr/>
          </p:nvSpPr>
          <p:spPr bwMode="auto">
            <a:xfrm>
              <a:off x="16317349" y="7783460"/>
              <a:ext cx="330200"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33">
              <a:extLst>
                <a:ext uri="{FF2B5EF4-FFF2-40B4-BE49-F238E27FC236}">
                  <a16:creationId xmlns:a16="http://schemas.microsoft.com/office/drawing/2014/main" id="{9F4F1EC9-237C-42C7-8441-66B96A09FD48}"/>
                </a:ext>
              </a:extLst>
            </p:cNvPr>
            <p:cNvSpPr>
              <a:spLocks/>
            </p:cNvSpPr>
            <p:nvPr/>
          </p:nvSpPr>
          <p:spPr bwMode="auto">
            <a:xfrm>
              <a:off x="16112562" y="790252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34">
              <a:extLst>
                <a:ext uri="{FF2B5EF4-FFF2-40B4-BE49-F238E27FC236}">
                  <a16:creationId xmlns:a16="http://schemas.microsoft.com/office/drawing/2014/main" id="{DDC35C55-5967-426F-9780-55220E0D201F}"/>
                </a:ext>
              </a:extLst>
            </p:cNvPr>
            <p:cNvSpPr>
              <a:spLocks/>
            </p:cNvSpPr>
            <p:nvPr/>
          </p:nvSpPr>
          <p:spPr bwMode="auto">
            <a:xfrm>
              <a:off x="14396474" y="8664523"/>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35">
              <a:extLst>
                <a:ext uri="{FF2B5EF4-FFF2-40B4-BE49-F238E27FC236}">
                  <a16:creationId xmlns:a16="http://schemas.microsoft.com/office/drawing/2014/main" id="{4F7DEFA2-162D-4560-A262-1BEF20245A23}"/>
                </a:ext>
              </a:extLst>
            </p:cNvPr>
            <p:cNvSpPr>
              <a:spLocks/>
            </p:cNvSpPr>
            <p:nvPr/>
          </p:nvSpPr>
          <p:spPr bwMode="auto">
            <a:xfrm>
              <a:off x="14598087" y="8548635"/>
              <a:ext cx="333375" cy="193675"/>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36">
              <a:extLst>
                <a:ext uri="{FF2B5EF4-FFF2-40B4-BE49-F238E27FC236}">
                  <a16:creationId xmlns:a16="http://schemas.microsoft.com/office/drawing/2014/main" id="{3AC794D8-E248-4FEF-BC7F-1B28A7AEFF65}"/>
                </a:ext>
              </a:extLst>
            </p:cNvPr>
            <p:cNvSpPr>
              <a:spLocks/>
            </p:cNvSpPr>
            <p:nvPr/>
          </p:nvSpPr>
          <p:spPr bwMode="auto">
            <a:xfrm>
              <a:off x="14799699" y="843274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37">
              <a:extLst>
                <a:ext uri="{FF2B5EF4-FFF2-40B4-BE49-F238E27FC236}">
                  <a16:creationId xmlns:a16="http://schemas.microsoft.com/office/drawing/2014/main" id="{BFECBF19-BBB0-4E52-8C2B-FAAD9F6960C8}"/>
                </a:ext>
              </a:extLst>
            </p:cNvPr>
            <p:cNvSpPr>
              <a:spLocks/>
            </p:cNvSpPr>
            <p:nvPr/>
          </p:nvSpPr>
          <p:spPr bwMode="auto">
            <a:xfrm>
              <a:off x="15004487" y="8313685"/>
              <a:ext cx="333375"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38">
              <a:extLst>
                <a:ext uri="{FF2B5EF4-FFF2-40B4-BE49-F238E27FC236}">
                  <a16:creationId xmlns:a16="http://schemas.microsoft.com/office/drawing/2014/main" id="{9BB282FE-D001-411F-821A-A497E26C8B12}"/>
                </a:ext>
              </a:extLst>
            </p:cNvPr>
            <p:cNvSpPr>
              <a:spLocks/>
            </p:cNvSpPr>
            <p:nvPr/>
          </p:nvSpPr>
          <p:spPr bwMode="auto">
            <a:xfrm>
              <a:off x="15204512" y="8197798"/>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39">
              <a:extLst>
                <a:ext uri="{FF2B5EF4-FFF2-40B4-BE49-F238E27FC236}">
                  <a16:creationId xmlns:a16="http://schemas.microsoft.com/office/drawing/2014/main" id="{4E0CCCA5-888D-415B-A5AC-4B9A14E29E91}"/>
                </a:ext>
              </a:extLst>
            </p:cNvPr>
            <p:cNvSpPr>
              <a:spLocks/>
            </p:cNvSpPr>
            <p:nvPr/>
          </p:nvSpPr>
          <p:spPr bwMode="auto">
            <a:xfrm>
              <a:off x="15406124" y="808191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40">
              <a:extLst>
                <a:ext uri="{FF2B5EF4-FFF2-40B4-BE49-F238E27FC236}">
                  <a16:creationId xmlns:a16="http://schemas.microsoft.com/office/drawing/2014/main" id="{71C5287C-97E7-444D-B9E7-A30E5EB4B765}"/>
                </a:ext>
              </a:extLst>
            </p:cNvPr>
            <p:cNvSpPr>
              <a:spLocks/>
            </p:cNvSpPr>
            <p:nvPr/>
          </p:nvSpPr>
          <p:spPr bwMode="auto">
            <a:xfrm>
              <a:off x="15607737" y="7962848"/>
              <a:ext cx="334963"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41">
              <a:extLst>
                <a:ext uri="{FF2B5EF4-FFF2-40B4-BE49-F238E27FC236}">
                  <a16:creationId xmlns:a16="http://schemas.microsoft.com/office/drawing/2014/main" id="{93C1A8D8-A6D0-4C96-B3D4-AAFB366A8F87}"/>
                </a:ext>
              </a:extLst>
            </p:cNvPr>
            <p:cNvSpPr>
              <a:spLocks/>
            </p:cNvSpPr>
            <p:nvPr/>
          </p:nvSpPr>
          <p:spPr bwMode="auto">
            <a:xfrm>
              <a:off x="15812524" y="784696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42">
              <a:extLst>
                <a:ext uri="{FF2B5EF4-FFF2-40B4-BE49-F238E27FC236}">
                  <a16:creationId xmlns:a16="http://schemas.microsoft.com/office/drawing/2014/main" id="{8570F789-D73D-4021-9B90-BCE31DF25F9F}"/>
                </a:ext>
              </a:extLst>
            </p:cNvPr>
            <p:cNvSpPr>
              <a:spLocks/>
            </p:cNvSpPr>
            <p:nvPr/>
          </p:nvSpPr>
          <p:spPr bwMode="auto">
            <a:xfrm>
              <a:off x="16014137" y="773107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43">
              <a:extLst>
                <a:ext uri="{FF2B5EF4-FFF2-40B4-BE49-F238E27FC236}">
                  <a16:creationId xmlns:a16="http://schemas.microsoft.com/office/drawing/2014/main" id="{A7C1DF30-976D-451F-989B-451DDBDEFD60}"/>
                </a:ext>
              </a:extLst>
            </p:cNvPr>
            <p:cNvSpPr>
              <a:spLocks/>
            </p:cNvSpPr>
            <p:nvPr/>
          </p:nvSpPr>
          <p:spPr bwMode="auto">
            <a:xfrm>
              <a:off x="16217337" y="761201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44">
              <a:extLst>
                <a:ext uri="{FF2B5EF4-FFF2-40B4-BE49-F238E27FC236}">
                  <a16:creationId xmlns:a16="http://schemas.microsoft.com/office/drawing/2014/main" id="{30E27C8B-7778-4309-86DE-974A363E8B5F}"/>
                </a:ext>
              </a:extLst>
            </p:cNvPr>
            <p:cNvSpPr>
              <a:spLocks/>
            </p:cNvSpPr>
            <p:nvPr/>
          </p:nvSpPr>
          <p:spPr bwMode="auto">
            <a:xfrm>
              <a:off x="16418949" y="749612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45">
              <a:extLst>
                <a:ext uri="{FF2B5EF4-FFF2-40B4-BE49-F238E27FC236}">
                  <a16:creationId xmlns:a16="http://schemas.microsoft.com/office/drawing/2014/main" id="{CD7AFEED-ABCF-48A3-9568-111D07FAFD08}"/>
                </a:ext>
              </a:extLst>
            </p:cNvPr>
            <p:cNvSpPr>
              <a:spLocks/>
            </p:cNvSpPr>
            <p:nvPr/>
          </p:nvSpPr>
          <p:spPr bwMode="auto">
            <a:xfrm>
              <a:off x="14150412" y="8581973"/>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46">
              <a:extLst>
                <a:ext uri="{FF2B5EF4-FFF2-40B4-BE49-F238E27FC236}">
                  <a16:creationId xmlns:a16="http://schemas.microsoft.com/office/drawing/2014/main" id="{69ABD5AB-0577-4450-A130-D07FADCEE576}"/>
                </a:ext>
              </a:extLst>
            </p:cNvPr>
            <p:cNvSpPr>
              <a:spLocks/>
            </p:cNvSpPr>
            <p:nvPr/>
          </p:nvSpPr>
          <p:spPr bwMode="auto">
            <a:xfrm>
              <a:off x="14352024" y="8462910"/>
              <a:ext cx="334963"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47">
              <a:extLst>
                <a:ext uri="{FF2B5EF4-FFF2-40B4-BE49-F238E27FC236}">
                  <a16:creationId xmlns:a16="http://schemas.microsoft.com/office/drawing/2014/main" id="{AFBA4CBD-695F-479E-B897-D0ED85FA6393}"/>
                </a:ext>
              </a:extLst>
            </p:cNvPr>
            <p:cNvSpPr>
              <a:spLocks/>
            </p:cNvSpPr>
            <p:nvPr/>
          </p:nvSpPr>
          <p:spPr bwMode="auto">
            <a:xfrm>
              <a:off x="14556812" y="834702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48">
              <a:extLst>
                <a:ext uri="{FF2B5EF4-FFF2-40B4-BE49-F238E27FC236}">
                  <a16:creationId xmlns:a16="http://schemas.microsoft.com/office/drawing/2014/main" id="{157573F1-7840-4E34-AFD5-145DA862A26B}"/>
                </a:ext>
              </a:extLst>
            </p:cNvPr>
            <p:cNvSpPr>
              <a:spLocks/>
            </p:cNvSpPr>
            <p:nvPr/>
          </p:nvSpPr>
          <p:spPr bwMode="auto">
            <a:xfrm>
              <a:off x="14758424" y="82311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49">
              <a:extLst>
                <a:ext uri="{FF2B5EF4-FFF2-40B4-BE49-F238E27FC236}">
                  <a16:creationId xmlns:a16="http://schemas.microsoft.com/office/drawing/2014/main" id="{C24AE168-5C3B-4AA4-846A-91DC77EC3BCF}"/>
                </a:ext>
              </a:extLst>
            </p:cNvPr>
            <p:cNvSpPr>
              <a:spLocks/>
            </p:cNvSpPr>
            <p:nvPr/>
          </p:nvSpPr>
          <p:spPr bwMode="auto">
            <a:xfrm>
              <a:off x="14961624" y="811207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50">
              <a:extLst>
                <a:ext uri="{FF2B5EF4-FFF2-40B4-BE49-F238E27FC236}">
                  <a16:creationId xmlns:a16="http://schemas.microsoft.com/office/drawing/2014/main" id="{4C5C2F26-BC76-42AC-B1E6-9B8DEBFC954B}"/>
                </a:ext>
              </a:extLst>
            </p:cNvPr>
            <p:cNvSpPr>
              <a:spLocks/>
            </p:cNvSpPr>
            <p:nvPr/>
          </p:nvSpPr>
          <p:spPr bwMode="auto">
            <a:xfrm>
              <a:off x="15163237" y="7996185"/>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51">
              <a:extLst>
                <a:ext uri="{FF2B5EF4-FFF2-40B4-BE49-F238E27FC236}">
                  <a16:creationId xmlns:a16="http://schemas.microsoft.com/office/drawing/2014/main" id="{4EAA96E6-199C-4E8E-9B60-A2068B286744}"/>
                </a:ext>
              </a:extLst>
            </p:cNvPr>
            <p:cNvSpPr>
              <a:spLocks/>
            </p:cNvSpPr>
            <p:nvPr/>
          </p:nvSpPr>
          <p:spPr bwMode="auto">
            <a:xfrm>
              <a:off x="15364849" y="7880298"/>
              <a:ext cx="334963"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52">
              <a:extLst>
                <a:ext uri="{FF2B5EF4-FFF2-40B4-BE49-F238E27FC236}">
                  <a16:creationId xmlns:a16="http://schemas.microsoft.com/office/drawing/2014/main" id="{EFE12AB2-AF23-4456-8BC7-48DDA1F64E1C}"/>
                </a:ext>
              </a:extLst>
            </p:cNvPr>
            <p:cNvSpPr>
              <a:spLocks/>
            </p:cNvSpPr>
            <p:nvPr/>
          </p:nvSpPr>
          <p:spPr bwMode="auto">
            <a:xfrm>
              <a:off x="15566462" y="776123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53">
              <a:extLst>
                <a:ext uri="{FF2B5EF4-FFF2-40B4-BE49-F238E27FC236}">
                  <a16:creationId xmlns:a16="http://schemas.microsoft.com/office/drawing/2014/main" id="{F80DE8AD-E081-455A-ADFE-29649DBE0C55}"/>
                </a:ext>
              </a:extLst>
            </p:cNvPr>
            <p:cNvSpPr>
              <a:spLocks/>
            </p:cNvSpPr>
            <p:nvPr/>
          </p:nvSpPr>
          <p:spPr bwMode="auto">
            <a:xfrm>
              <a:off x="15771249" y="764534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54">
              <a:extLst>
                <a:ext uri="{FF2B5EF4-FFF2-40B4-BE49-F238E27FC236}">
                  <a16:creationId xmlns:a16="http://schemas.microsoft.com/office/drawing/2014/main" id="{91FB9BF4-24B8-4334-9FF4-E53DDAD04D34}"/>
                </a:ext>
              </a:extLst>
            </p:cNvPr>
            <p:cNvSpPr>
              <a:spLocks/>
            </p:cNvSpPr>
            <p:nvPr/>
          </p:nvSpPr>
          <p:spPr bwMode="auto">
            <a:xfrm>
              <a:off x="15972862" y="752946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55">
              <a:extLst>
                <a:ext uri="{FF2B5EF4-FFF2-40B4-BE49-F238E27FC236}">
                  <a16:creationId xmlns:a16="http://schemas.microsoft.com/office/drawing/2014/main" id="{6C411D9F-4A06-4A33-982C-E613EB2A27D8}"/>
                </a:ext>
              </a:extLst>
            </p:cNvPr>
            <p:cNvSpPr>
              <a:spLocks/>
            </p:cNvSpPr>
            <p:nvPr/>
          </p:nvSpPr>
          <p:spPr bwMode="auto">
            <a:xfrm>
              <a:off x="16176062" y="741039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56">
              <a:extLst>
                <a:ext uri="{FF2B5EF4-FFF2-40B4-BE49-F238E27FC236}">
                  <a16:creationId xmlns:a16="http://schemas.microsoft.com/office/drawing/2014/main" id="{1E3EADF6-9875-4FCB-85B1-3FAB239957FA}"/>
                </a:ext>
              </a:extLst>
            </p:cNvPr>
            <p:cNvSpPr>
              <a:spLocks/>
            </p:cNvSpPr>
            <p:nvPr/>
          </p:nvSpPr>
          <p:spPr bwMode="auto">
            <a:xfrm>
              <a:off x="16377674" y="7294510"/>
              <a:ext cx="333375" cy="193675"/>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57">
              <a:extLst>
                <a:ext uri="{FF2B5EF4-FFF2-40B4-BE49-F238E27FC236}">
                  <a16:creationId xmlns:a16="http://schemas.microsoft.com/office/drawing/2014/main" id="{836A7C8D-A542-46F8-A9A0-DA5086535CAF}"/>
                </a:ext>
              </a:extLst>
            </p:cNvPr>
            <p:cNvSpPr>
              <a:spLocks/>
            </p:cNvSpPr>
            <p:nvPr/>
          </p:nvSpPr>
          <p:spPr bwMode="auto">
            <a:xfrm>
              <a:off x="16579287" y="717544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58">
              <a:extLst>
                <a:ext uri="{FF2B5EF4-FFF2-40B4-BE49-F238E27FC236}">
                  <a16:creationId xmlns:a16="http://schemas.microsoft.com/office/drawing/2014/main" id="{79257A84-6EFD-42FE-9F99-9D13B7AE34D2}"/>
                </a:ext>
              </a:extLst>
            </p:cNvPr>
            <p:cNvSpPr>
              <a:spLocks/>
            </p:cNvSpPr>
            <p:nvPr/>
          </p:nvSpPr>
          <p:spPr bwMode="auto">
            <a:xfrm>
              <a:off x="13847199" y="869786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59">
              <a:extLst>
                <a:ext uri="{FF2B5EF4-FFF2-40B4-BE49-F238E27FC236}">
                  <a16:creationId xmlns:a16="http://schemas.microsoft.com/office/drawing/2014/main" id="{E202C872-D425-46FA-B8A7-AC3D996033AA}"/>
                </a:ext>
              </a:extLst>
            </p:cNvPr>
            <p:cNvSpPr>
              <a:spLocks/>
            </p:cNvSpPr>
            <p:nvPr/>
          </p:nvSpPr>
          <p:spPr bwMode="auto">
            <a:xfrm>
              <a:off x="16079224" y="7237360"/>
              <a:ext cx="331788" cy="192088"/>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60">
              <a:extLst>
                <a:ext uri="{FF2B5EF4-FFF2-40B4-BE49-F238E27FC236}">
                  <a16:creationId xmlns:a16="http://schemas.microsoft.com/office/drawing/2014/main" id="{ED98758A-2DE2-4B86-BD98-07AD36B94295}"/>
                </a:ext>
              </a:extLst>
            </p:cNvPr>
            <p:cNvSpPr>
              <a:spLocks/>
            </p:cNvSpPr>
            <p:nvPr/>
          </p:nvSpPr>
          <p:spPr bwMode="auto">
            <a:xfrm>
              <a:off x="14258362" y="828828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61">
              <a:extLst>
                <a:ext uri="{FF2B5EF4-FFF2-40B4-BE49-F238E27FC236}">
                  <a16:creationId xmlns:a16="http://schemas.microsoft.com/office/drawing/2014/main" id="{80BCD5C1-C17F-47AB-836B-8A323370D5FC}"/>
                </a:ext>
              </a:extLst>
            </p:cNvPr>
            <p:cNvSpPr>
              <a:spLocks/>
            </p:cNvSpPr>
            <p:nvPr/>
          </p:nvSpPr>
          <p:spPr bwMode="auto">
            <a:xfrm>
              <a:off x="13648762" y="864229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62">
              <a:extLst>
                <a:ext uri="{FF2B5EF4-FFF2-40B4-BE49-F238E27FC236}">
                  <a16:creationId xmlns:a16="http://schemas.microsoft.com/office/drawing/2014/main" id="{168C558A-4870-4FB5-8E23-B090267D8101}"/>
                </a:ext>
              </a:extLst>
            </p:cNvPr>
            <p:cNvSpPr>
              <a:spLocks/>
            </p:cNvSpPr>
            <p:nvPr/>
          </p:nvSpPr>
          <p:spPr bwMode="auto">
            <a:xfrm>
              <a:off x="13853549" y="852323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63">
              <a:extLst>
                <a:ext uri="{FF2B5EF4-FFF2-40B4-BE49-F238E27FC236}">
                  <a16:creationId xmlns:a16="http://schemas.microsoft.com/office/drawing/2014/main" id="{CF5A4BB0-E133-4E55-AF93-02FC38E1A43B}"/>
                </a:ext>
              </a:extLst>
            </p:cNvPr>
            <p:cNvSpPr>
              <a:spLocks/>
            </p:cNvSpPr>
            <p:nvPr/>
          </p:nvSpPr>
          <p:spPr bwMode="auto">
            <a:xfrm>
              <a:off x="14055162" y="84073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64">
              <a:extLst>
                <a:ext uri="{FF2B5EF4-FFF2-40B4-BE49-F238E27FC236}">
                  <a16:creationId xmlns:a16="http://schemas.microsoft.com/office/drawing/2014/main" id="{075D1FFE-62CF-4F24-A0EA-96CFF2E13E5E}"/>
                </a:ext>
              </a:extLst>
            </p:cNvPr>
            <p:cNvSpPr>
              <a:spLocks/>
            </p:cNvSpPr>
            <p:nvPr/>
          </p:nvSpPr>
          <p:spPr bwMode="auto">
            <a:xfrm>
              <a:off x="14459974" y="817239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65">
              <a:extLst>
                <a:ext uri="{FF2B5EF4-FFF2-40B4-BE49-F238E27FC236}">
                  <a16:creationId xmlns:a16="http://schemas.microsoft.com/office/drawing/2014/main" id="{7B019684-2727-410F-AC17-E45B5B9F6B85}"/>
                </a:ext>
              </a:extLst>
            </p:cNvPr>
            <p:cNvSpPr>
              <a:spLocks/>
            </p:cNvSpPr>
            <p:nvPr/>
          </p:nvSpPr>
          <p:spPr bwMode="auto">
            <a:xfrm>
              <a:off x="14661587" y="805651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66">
              <a:extLst>
                <a:ext uri="{FF2B5EF4-FFF2-40B4-BE49-F238E27FC236}">
                  <a16:creationId xmlns:a16="http://schemas.microsoft.com/office/drawing/2014/main" id="{250C5B71-3E73-44C0-AED3-0C6D2C313C85}"/>
                </a:ext>
              </a:extLst>
            </p:cNvPr>
            <p:cNvSpPr>
              <a:spLocks/>
            </p:cNvSpPr>
            <p:nvPr/>
          </p:nvSpPr>
          <p:spPr bwMode="auto">
            <a:xfrm>
              <a:off x="14863199" y="794062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67">
              <a:extLst>
                <a:ext uri="{FF2B5EF4-FFF2-40B4-BE49-F238E27FC236}">
                  <a16:creationId xmlns:a16="http://schemas.microsoft.com/office/drawing/2014/main" id="{FC3100BD-78E4-4581-8C5B-0D29581FDC30}"/>
                </a:ext>
              </a:extLst>
            </p:cNvPr>
            <p:cNvSpPr>
              <a:spLocks/>
            </p:cNvSpPr>
            <p:nvPr/>
          </p:nvSpPr>
          <p:spPr bwMode="auto">
            <a:xfrm>
              <a:off x="15066399" y="782156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68">
              <a:extLst>
                <a:ext uri="{FF2B5EF4-FFF2-40B4-BE49-F238E27FC236}">
                  <a16:creationId xmlns:a16="http://schemas.microsoft.com/office/drawing/2014/main" id="{9C0928A1-E3BD-4214-8EDC-94DDD990B31B}"/>
                </a:ext>
              </a:extLst>
            </p:cNvPr>
            <p:cNvSpPr>
              <a:spLocks/>
            </p:cNvSpPr>
            <p:nvPr/>
          </p:nvSpPr>
          <p:spPr bwMode="auto">
            <a:xfrm>
              <a:off x="15469624" y="7588198"/>
              <a:ext cx="334963"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69">
              <a:extLst>
                <a:ext uri="{FF2B5EF4-FFF2-40B4-BE49-F238E27FC236}">
                  <a16:creationId xmlns:a16="http://schemas.microsoft.com/office/drawing/2014/main" id="{C9F3A34A-D9AC-4E4D-A19E-9FB20300CE04}"/>
                </a:ext>
              </a:extLst>
            </p:cNvPr>
            <p:cNvSpPr>
              <a:spLocks/>
            </p:cNvSpPr>
            <p:nvPr/>
          </p:nvSpPr>
          <p:spPr bwMode="auto">
            <a:xfrm>
              <a:off x="15674412" y="747231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70">
              <a:extLst>
                <a:ext uri="{FF2B5EF4-FFF2-40B4-BE49-F238E27FC236}">
                  <a16:creationId xmlns:a16="http://schemas.microsoft.com/office/drawing/2014/main" id="{56C2CED5-C2F5-4346-A509-18F404C55BDF}"/>
                </a:ext>
              </a:extLst>
            </p:cNvPr>
            <p:cNvSpPr>
              <a:spLocks/>
            </p:cNvSpPr>
            <p:nvPr/>
          </p:nvSpPr>
          <p:spPr bwMode="auto">
            <a:xfrm>
              <a:off x="16276074" y="705956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71">
              <a:extLst>
                <a:ext uri="{FF2B5EF4-FFF2-40B4-BE49-F238E27FC236}">
                  <a16:creationId xmlns:a16="http://schemas.microsoft.com/office/drawing/2014/main" id="{60C0A2FF-B9B4-4489-9491-EF31D3F4B058}"/>
                </a:ext>
              </a:extLst>
            </p:cNvPr>
            <p:cNvSpPr>
              <a:spLocks/>
            </p:cNvSpPr>
            <p:nvPr/>
          </p:nvSpPr>
          <p:spPr bwMode="auto">
            <a:xfrm>
              <a:off x="14766362" y="7831085"/>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72">
              <a:extLst>
                <a:ext uri="{FF2B5EF4-FFF2-40B4-BE49-F238E27FC236}">
                  <a16:creationId xmlns:a16="http://schemas.microsoft.com/office/drawing/2014/main" id="{88640939-78F0-428B-B7B9-501AC5E4CC3C}"/>
                </a:ext>
              </a:extLst>
            </p:cNvPr>
            <p:cNvSpPr>
              <a:spLocks/>
            </p:cNvSpPr>
            <p:nvPr/>
          </p:nvSpPr>
          <p:spPr bwMode="auto">
            <a:xfrm>
              <a:off x="14559987" y="7948560"/>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73">
              <a:extLst>
                <a:ext uri="{FF2B5EF4-FFF2-40B4-BE49-F238E27FC236}">
                  <a16:creationId xmlns:a16="http://schemas.microsoft.com/office/drawing/2014/main" id="{6007C2E6-6073-4942-92F5-715117C68FDC}"/>
                </a:ext>
              </a:extLst>
            </p:cNvPr>
            <p:cNvSpPr>
              <a:spLocks/>
            </p:cNvSpPr>
            <p:nvPr/>
          </p:nvSpPr>
          <p:spPr bwMode="auto">
            <a:xfrm>
              <a:off x="13510649" y="8556573"/>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74">
              <a:extLst>
                <a:ext uri="{FF2B5EF4-FFF2-40B4-BE49-F238E27FC236}">
                  <a16:creationId xmlns:a16="http://schemas.microsoft.com/office/drawing/2014/main" id="{A2520842-E95A-4300-B208-FB063E1EB381}"/>
                </a:ext>
              </a:extLst>
            </p:cNvPr>
            <p:cNvSpPr>
              <a:spLocks/>
            </p:cNvSpPr>
            <p:nvPr/>
          </p:nvSpPr>
          <p:spPr bwMode="auto">
            <a:xfrm>
              <a:off x="13718612" y="8435923"/>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75">
              <a:extLst>
                <a:ext uri="{FF2B5EF4-FFF2-40B4-BE49-F238E27FC236}">
                  <a16:creationId xmlns:a16="http://schemas.microsoft.com/office/drawing/2014/main" id="{7346C4E3-A7D4-44C9-9468-A5CC445DA119}"/>
                </a:ext>
              </a:extLst>
            </p:cNvPr>
            <p:cNvSpPr>
              <a:spLocks/>
            </p:cNvSpPr>
            <p:nvPr/>
          </p:nvSpPr>
          <p:spPr bwMode="auto">
            <a:xfrm>
              <a:off x="13929749" y="8313685"/>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76">
              <a:extLst>
                <a:ext uri="{FF2B5EF4-FFF2-40B4-BE49-F238E27FC236}">
                  <a16:creationId xmlns:a16="http://schemas.microsoft.com/office/drawing/2014/main" id="{BF7FFD38-BBF5-4625-9749-EA70EEE50EFB}"/>
                </a:ext>
              </a:extLst>
            </p:cNvPr>
            <p:cNvSpPr>
              <a:spLocks/>
            </p:cNvSpPr>
            <p:nvPr/>
          </p:nvSpPr>
          <p:spPr bwMode="auto">
            <a:xfrm>
              <a:off x="14139299" y="8193035"/>
              <a:ext cx="290513"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77">
              <a:extLst>
                <a:ext uri="{FF2B5EF4-FFF2-40B4-BE49-F238E27FC236}">
                  <a16:creationId xmlns:a16="http://schemas.microsoft.com/office/drawing/2014/main" id="{33216A02-9C72-4827-8731-9F753A35FB3E}"/>
                </a:ext>
              </a:extLst>
            </p:cNvPr>
            <p:cNvSpPr>
              <a:spLocks/>
            </p:cNvSpPr>
            <p:nvPr/>
          </p:nvSpPr>
          <p:spPr bwMode="auto">
            <a:xfrm>
              <a:off x="14350437" y="8070798"/>
              <a:ext cx="285750"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78">
              <a:extLst>
                <a:ext uri="{FF2B5EF4-FFF2-40B4-BE49-F238E27FC236}">
                  <a16:creationId xmlns:a16="http://schemas.microsoft.com/office/drawing/2014/main" id="{91A9559F-1B0B-4E56-83AC-C88045FD8BAE}"/>
                </a:ext>
              </a:extLst>
            </p:cNvPr>
            <p:cNvSpPr>
              <a:spLocks/>
            </p:cNvSpPr>
            <p:nvPr/>
          </p:nvSpPr>
          <p:spPr bwMode="auto">
            <a:xfrm>
              <a:off x="14975912" y="7708848"/>
              <a:ext cx="290513" cy="166688"/>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79">
              <a:extLst>
                <a:ext uri="{FF2B5EF4-FFF2-40B4-BE49-F238E27FC236}">
                  <a16:creationId xmlns:a16="http://schemas.microsoft.com/office/drawing/2014/main" id="{3382E4A7-6540-4AD9-97D5-002A8B269FD4}"/>
                </a:ext>
              </a:extLst>
            </p:cNvPr>
            <p:cNvSpPr>
              <a:spLocks/>
            </p:cNvSpPr>
            <p:nvPr/>
          </p:nvSpPr>
          <p:spPr bwMode="auto">
            <a:xfrm>
              <a:off x="15395012" y="746596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80">
              <a:extLst>
                <a:ext uri="{FF2B5EF4-FFF2-40B4-BE49-F238E27FC236}">
                  <a16:creationId xmlns:a16="http://schemas.microsoft.com/office/drawing/2014/main" id="{619BEEA2-3F11-4211-B7A3-9778DEA3084C}"/>
                </a:ext>
              </a:extLst>
            </p:cNvPr>
            <p:cNvSpPr>
              <a:spLocks/>
            </p:cNvSpPr>
            <p:nvPr/>
          </p:nvSpPr>
          <p:spPr bwMode="auto">
            <a:xfrm>
              <a:off x="15188637" y="7585023"/>
              <a:ext cx="287338"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81">
              <a:extLst>
                <a:ext uri="{FF2B5EF4-FFF2-40B4-BE49-F238E27FC236}">
                  <a16:creationId xmlns:a16="http://schemas.microsoft.com/office/drawing/2014/main" id="{FADA7F88-60B4-4654-B704-DDE3D91A684F}"/>
                </a:ext>
              </a:extLst>
            </p:cNvPr>
            <p:cNvSpPr>
              <a:spLocks/>
            </p:cNvSpPr>
            <p:nvPr/>
          </p:nvSpPr>
          <p:spPr bwMode="auto">
            <a:xfrm>
              <a:off x="15607737" y="734531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82">
              <a:extLst>
                <a:ext uri="{FF2B5EF4-FFF2-40B4-BE49-F238E27FC236}">
                  <a16:creationId xmlns:a16="http://schemas.microsoft.com/office/drawing/2014/main" id="{C0E79677-0F13-44D8-82AC-2EF230837C7D}"/>
                </a:ext>
              </a:extLst>
            </p:cNvPr>
            <p:cNvSpPr>
              <a:spLocks/>
            </p:cNvSpPr>
            <p:nvPr/>
          </p:nvSpPr>
          <p:spPr bwMode="auto">
            <a:xfrm>
              <a:off x="15815699" y="7223073"/>
              <a:ext cx="285750" cy="168275"/>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83">
              <a:extLst>
                <a:ext uri="{FF2B5EF4-FFF2-40B4-BE49-F238E27FC236}">
                  <a16:creationId xmlns:a16="http://schemas.microsoft.com/office/drawing/2014/main" id="{F1B326FE-EB6C-446D-9F03-14417ACEDEF9}"/>
                </a:ext>
              </a:extLst>
            </p:cNvPr>
            <p:cNvSpPr>
              <a:spLocks/>
            </p:cNvSpPr>
            <p:nvPr/>
          </p:nvSpPr>
          <p:spPr bwMode="auto">
            <a:xfrm>
              <a:off x="16022074" y="7104010"/>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84">
              <a:extLst>
                <a:ext uri="{FF2B5EF4-FFF2-40B4-BE49-F238E27FC236}">
                  <a16:creationId xmlns:a16="http://schemas.microsoft.com/office/drawing/2014/main" id="{D3AD1659-9B28-433D-B577-629A14984F13}"/>
                </a:ext>
              </a:extLst>
            </p:cNvPr>
            <p:cNvSpPr>
              <a:spLocks/>
            </p:cNvSpPr>
            <p:nvPr/>
          </p:nvSpPr>
          <p:spPr bwMode="auto">
            <a:xfrm>
              <a:off x="16234799" y="698336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85">
              <a:extLst>
                <a:ext uri="{FF2B5EF4-FFF2-40B4-BE49-F238E27FC236}">
                  <a16:creationId xmlns:a16="http://schemas.microsoft.com/office/drawing/2014/main" id="{586FE380-F27C-48FE-84B1-72E7967DF616}"/>
                </a:ext>
              </a:extLst>
            </p:cNvPr>
            <p:cNvSpPr>
              <a:spLocks/>
            </p:cNvSpPr>
            <p:nvPr/>
          </p:nvSpPr>
          <p:spPr bwMode="auto">
            <a:xfrm>
              <a:off x="15876024" y="73548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86">
              <a:extLst>
                <a:ext uri="{FF2B5EF4-FFF2-40B4-BE49-F238E27FC236}">
                  <a16:creationId xmlns:a16="http://schemas.microsoft.com/office/drawing/2014/main" id="{BA0E37D2-5AED-450C-903A-6B3661F6A580}"/>
                </a:ext>
              </a:extLst>
            </p:cNvPr>
            <p:cNvSpPr>
              <a:spLocks/>
            </p:cNvSpPr>
            <p:nvPr/>
          </p:nvSpPr>
          <p:spPr bwMode="auto">
            <a:xfrm>
              <a:off x="15268012" y="770567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87">
              <a:extLst>
                <a:ext uri="{FF2B5EF4-FFF2-40B4-BE49-F238E27FC236}">
                  <a16:creationId xmlns:a16="http://schemas.microsoft.com/office/drawing/2014/main" id="{6B758840-AA68-4D25-B050-0A8E70B56A11}"/>
                </a:ext>
              </a:extLst>
            </p:cNvPr>
            <p:cNvSpPr>
              <a:spLocks/>
            </p:cNvSpPr>
            <p:nvPr/>
          </p:nvSpPr>
          <p:spPr bwMode="auto">
            <a:xfrm>
              <a:off x="14044049" y="8780410"/>
              <a:ext cx="487363" cy="282575"/>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88">
              <a:extLst>
                <a:ext uri="{FF2B5EF4-FFF2-40B4-BE49-F238E27FC236}">
                  <a16:creationId xmlns:a16="http://schemas.microsoft.com/office/drawing/2014/main" id="{8167FD7D-1CFA-4A07-9ACB-BB974E9BAA94}"/>
                </a:ext>
              </a:extLst>
            </p:cNvPr>
            <p:cNvSpPr>
              <a:spLocks/>
            </p:cNvSpPr>
            <p:nvPr/>
          </p:nvSpPr>
          <p:spPr bwMode="auto">
            <a:xfrm>
              <a:off x="17263499" y="7573910"/>
              <a:ext cx="269875" cy="153988"/>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89">
              <a:extLst>
                <a:ext uri="{FF2B5EF4-FFF2-40B4-BE49-F238E27FC236}">
                  <a16:creationId xmlns:a16="http://schemas.microsoft.com/office/drawing/2014/main" id="{B3FB453A-5F15-4223-884A-ECC3C97EDC03}"/>
                </a:ext>
              </a:extLst>
            </p:cNvPr>
            <p:cNvSpPr>
              <a:spLocks/>
            </p:cNvSpPr>
            <p:nvPr/>
          </p:nvSpPr>
          <p:spPr bwMode="auto">
            <a:xfrm>
              <a:off x="16965049" y="763106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90">
              <a:extLst>
                <a:ext uri="{FF2B5EF4-FFF2-40B4-BE49-F238E27FC236}">
                  <a16:creationId xmlns:a16="http://schemas.microsoft.com/office/drawing/2014/main" id="{97CED4ED-DD4B-4321-A255-EBE1761FCECF}"/>
                </a:ext>
              </a:extLst>
            </p:cNvPr>
            <p:cNvSpPr>
              <a:spLocks/>
            </p:cNvSpPr>
            <p:nvPr/>
          </p:nvSpPr>
          <p:spPr bwMode="auto">
            <a:xfrm>
              <a:off x="16858687" y="7808860"/>
              <a:ext cx="269875" cy="153988"/>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91">
              <a:extLst>
                <a:ext uri="{FF2B5EF4-FFF2-40B4-BE49-F238E27FC236}">
                  <a16:creationId xmlns:a16="http://schemas.microsoft.com/office/drawing/2014/main" id="{9F433EAB-7E28-47EF-A60F-66D60152CF25}"/>
                </a:ext>
              </a:extLst>
            </p:cNvPr>
            <p:cNvSpPr>
              <a:spLocks/>
            </p:cNvSpPr>
            <p:nvPr/>
          </p:nvSpPr>
          <p:spPr bwMode="auto">
            <a:xfrm>
              <a:off x="16366562" y="6770635"/>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92">
              <a:extLst>
                <a:ext uri="{FF2B5EF4-FFF2-40B4-BE49-F238E27FC236}">
                  <a16:creationId xmlns:a16="http://schemas.microsoft.com/office/drawing/2014/main" id="{1DA3D218-801F-4942-801B-5F5015889BF3}"/>
                </a:ext>
              </a:extLst>
            </p:cNvPr>
            <p:cNvSpPr>
              <a:spLocks/>
            </p:cNvSpPr>
            <p:nvPr/>
          </p:nvSpPr>
          <p:spPr bwMode="auto">
            <a:xfrm>
              <a:off x="15787124" y="8258123"/>
              <a:ext cx="1968500" cy="715963"/>
            </a:xfrm>
            <a:custGeom>
              <a:avLst/>
              <a:gdLst>
                <a:gd name="T0" fmla="*/ 1240 w 1240"/>
                <a:gd name="T1" fmla="*/ 275 h 451"/>
                <a:gd name="T2" fmla="*/ 1220 w 1240"/>
                <a:gd name="T3" fmla="*/ 286 h 451"/>
                <a:gd name="T4" fmla="*/ 1220 w 1240"/>
                <a:gd name="T5" fmla="*/ 286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0" y="286"/>
                  </a:lnTo>
                  <a:lnTo>
                    <a:pt x="1220" y="286"/>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93">
              <a:extLst>
                <a:ext uri="{FF2B5EF4-FFF2-40B4-BE49-F238E27FC236}">
                  <a16:creationId xmlns:a16="http://schemas.microsoft.com/office/drawing/2014/main" id="{43306C26-FB53-4FF7-92CA-A48EA4384729}"/>
                </a:ext>
              </a:extLst>
            </p:cNvPr>
            <p:cNvSpPr>
              <a:spLocks/>
            </p:cNvSpPr>
            <p:nvPr/>
          </p:nvSpPr>
          <p:spPr bwMode="auto">
            <a:xfrm>
              <a:off x="15817287" y="8294635"/>
              <a:ext cx="1906588" cy="1098550"/>
            </a:xfrm>
            <a:custGeom>
              <a:avLst/>
              <a:gdLst>
                <a:gd name="T0" fmla="*/ 1201 w 1201"/>
                <a:gd name="T1" fmla="*/ 263 h 692"/>
                <a:gd name="T2" fmla="*/ 457 w 1201"/>
                <a:gd name="T3" fmla="*/ 692 h 692"/>
                <a:gd name="T4" fmla="*/ 0 w 1201"/>
                <a:gd name="T5" fmla="*/ 428 h 692"/>
                <a:gd name="T6" fmla="*/ 744 w 1201"/>
                <a:gd name="T7" fmla="*/ 0 h 692"/>
                <a:gd name="T8" fmla="*/ 1201 w 1201"/>
                <a:gd name="T9" fmla="*/ 263 h 692"/>
              </a:gdLst>
              <a:ahLst/>
              <a:cxnLst>
                <a:cxn ang="0">
                  <a:pos x="T0" y="T1"/>
                </a:cxn>
                <a:cxn ang="0">
                  <a:pos x="T2" y="T3"/>
                </a:cxn>
                <a:cxn ang="0">
                  <a:pos x="T4" y="T5"/>
                </a:cxn>
                <a:cxn ang="0">
                  <a:pos x="T6" y="T7"/>
                </a:cxn>
                <a:cxn ang="0">
                  <a:pos x="T8" y="T9"/>
                </a:cxn>
              </a:cxnLst>
              <a:rect l="0" t="0" r="r" b="b"/>
              <a:pathLst>
                <a:path w="1201" h="692">
                  <a:moveTo>
                    <a:pt x="1201" y="263"/>
                  </a:moveTo>
                  <a:lnTo>
                    <a:pt x="457" y="692"/>
                  </a:lnTo>
                  <a:lnTo>
                    <a:pt x="0" y="428"/>
                  </a:lnTo>
                  <a:lnTo>
                    <a:pt x="744" y="0"/>
                  </a:lnTo>
                  <a:lnTo>
                    <a:pt x="1201" y="263"/>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94">
              <a:extLst>
                <a:ext uri="{FF2B5EF4-FFF2-40B4-BE49-F238E27FC236}">
                  <a16:creationId xmlns:a16="http://schemas.microsoft.com/office/drawing/2014/main" id="{BC9AD0B7-0660-4F43-BE2F-0EA4CC0CC533}"/>
                </a:ext>
              </a:extLst>
            </p:cNvPr>
            <p:cNvSpPr>
              <a:spLocks/>
            </p:cNvSpPr>
            <p:nvPr/>
          </p:nvSpPr>
          <p:spPr bwMode="auto">
            <a:xfrm>
              <a:off x="12953437" y="8131123"/>
              <a:ext cx="5797550" cy="2025650"/>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6" name="Group 295">
            <a:extLst>
              <a:ext uri="{FF2B5EF4-FFF2-40B4-BE49-F238E27FC236}">
                <a16:creationId xmlns:a16="http://schemas.microsoft.com/office/drawing/2014/main" id="{B24040F7-F831-4F41-B084-D065025F7A67}"/>
              </a:ext>
            </a:extLst>
          </p:cNvPr>
          <p:cNvGrpSpPr/>
          <p:nvPr/>
        </p:nvGrpSpPr>
        <p:grpSpPr>
          <a:xfrm>
            <a:off x="17506387" y="4050426"/>
            <a:ext cx="2298700" cy="1370013"/>
            <a:chOff x="17506387" y="5621285"/>
            <a:chExt cx="2298700" cy="1370013"/>
          </a:xfrm>
        </p:grpSpPr>
        <p:sp>
          <p:nvSpPr>
            <p:cNvPr id="182" name="Freeform 95">
              <a:extLst>
                <a:ext uri="{FF2B5EF4-FFF2-40B4-BE49-F238E27FC236}">
                  <a16:creationId xmlns:a16="http://schemas.microsoft.com/office/drawing/2014/main" id="{6C1A0A67-1FDA-4FFB-9C7C-23F969EF4D7D}"/>
                </a:ext>
              </a:extLst>
            </p:cNvPr>
            <p:cNvSpPr>
              <a:spLocks/>
            </p:cNvSpPr>
            <p:nvPr/>
          </p:nvSpPr>
          <p:spPr bwMode="auto">
            <a:xfrm>
              <a:off x="17506387" y="5662560"/>
              <a:ext cx="2298700" cy="1328738"/>
            </a:xfrm>
            <a:custGeom>
              <a:avLst/>
              <a:gdLst>
                <a:gd name="T0" fmla="*/ 800 w 833"/>
                <a:gd name="T1" fmla="*/ 356 h 481"/>
                <a:gd name="T2" fmla="*/ 600 w 833"/>
                <a:gd name="T3" fmla="*/ 468 h 481"/>
                <a:gd name="T4" fmla="*/ 516 w 833"/>
                <a:gd name="T5" fmla="*/ 468 h 481"/>
                <a:gd name="T6" fmla="*/ 31 w 833"/>
                <a:gd name="T7" fmla="*/ 188 h 481"/>
                <a:gd name="T8" fmla="*/ 29 w 833"/>
                <a:gd name="T9" fmla="*/ 126 h 481"/>
                <a:gd name="T10" fmla="*/ 225 w 833"/>
                <a:gd name="T11" fmla="*/ 13 h 481"/>
                <a:gd name="T12" fmla="*/ 308 w 833"/>
                <a:gd name="T13" fmla="*/ 17 h 481"/>
                <a:gd name="T14" fmla="*/ 799 w 833"/>
                <a:gd name="T15" fmla="*/ 295 h 481"/>
                <a:gd name="T16" fmla="*/ 800 w 833"/>
                <a:gd name="T17" fmla="*/ 35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1">
                  <a:moveTo>
                    <a:pt x="800" y="356"/>
                  </a:moveTo>
                  <a:cubicBezTo>
                    <a:pt x="600" y="468"/>
                    <a:pt x="600" y="468"/>
                    <a:pt x="600" y="468"/>
                  </a:cubicBezTo>
                  <a:cubicBezTo>
                    <a:pt x="577" y="481"/>
                    <a:pt x="539" y="481"/>
                    <a:pt x="516" y="468"/>
                  </a:cubicBezTo>
                  <a:cubicBezTo>
                    <a:pt x="31" y="188"/>
                    <a:pt x="31" y="188"/>
                    <a:pt x="31" y="188"/>
                  </a:cubicBezTo>
                  <a:cubicBezTo>
                    <a:pt x="3" y="172"/>
                    <a:pt x="0" y="143"/>
                    <a:pt x="29" y="126"/>
                  </a:cubicBezTo>
                  <a:cubicBezTo>
                    <a:pt x="225" y="13"/>
                    <a:pt x="225" y="13"/>
                    <a:pt x="225" y="13"/>
                  </a:cubicBezTo>
                  <a:cubicBezTo>
                    <a:pt x="248" y="0"/>
                    <a:pt x="285" y="3"/>
                    <a:pt x="308" y="17"/>
                  </a:cubicBezTo>
                  <a:cubicBezTo>
                    <a:pt x="799" y="295"/>
                    <a:pt x="799" y="295"/>
                    <a:pt x="799" y="295"/>
                  </a:cubicBezTo>
                  <a:cubicBezTo>
                    <a:pt x="809" y="302"/>
                    <a:pt x="833" y="335"/>
                    <a:pt x="800" y="356"/>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96">
              <a:extLst>
                <a:ext uri="{FF2B5EF4-FFF2-40B4-BE49-F238E27FC236}">
                  <a16:creationId xmlns:a16="http://schemas.microsoft.com/office/drawing/2014/main" id="{C43F0765-B4F8-4F79-87A7-E7AAD2314DA4}"/>
                </a:ext>
              </a:extLst>
            </p:cNvPr>
            <p:cNvSpPr>
              <a:spLocks/>
            </p:cNvSpPr>
            <p:nvPr/>
          </p:nvSpPr>
          <p:spPr bwMode="auto">
            <a:xfrm>
              <a:off x="17506387" y="5626048"/>
              <a:ext cx="2298700" cy="1331913"/>
            </a:xfrm>
            <a:custGeom>
              <a:avLst/>
              <a:gdLst>
                <a:gd name="T0" fmla="*/ 800 w 833"/>
                <a:gd name="T1" fmla="*/ 357 h 482"/>
                <a:gd name="T2" fmla="*/ 600 w 833"/>
                <a:gd name="T3" fmla="*/ 468 h 482"/>
                <a:gd name="T4" fmla="*/ 516 w 833"/>
                <a:gd name="T5" fmla="*/ 468 h 482"/>
                <a:gd name="T6" fmla="*/ 31 w 833"/>
                <a:gd name="T7" fmla="*/ 188 h 482"/>
                <a:gd name="T8" fmla="*/ 29 w 833"/>
                <a:gd name="T9" fmla="*/ 126 h 482"/>
                <a:gd name="T10" fmla="*/ 225 w 833"/>
                <a:gd name="T11" fmla="*/ 14 h 482"/>
                <a:gd name="T12" fmla="*/ 308 w 833"/>
                <a:gd name="T13" fmla="*/ 17 h 482"/>
                <a:gd name="T14" fmla="*/ 799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8"/>
                    <a:pt x="600" y="468"/>
                    <a:pt x="600" y="468"/>
                  </a:cubicBezTo>
                  <a:cubicBezTo>
                    <a:pt x="577" y="482"/>
                    <a:pt x="539" y="482"/>
                    <a:pt x="516" y="468"/>
                  </a:cubicBezTo>
                  <a:cubicBezTo>
                    <a:pt x="31" y="188"/>
                    <a:pt x="31" y="188"/>
                    <a:pt x="31" y="188"/>
                  </a:cubicBezTo>
                  <a:cubicBezTo>
                    <a:pt x="3" y="172"/>
                    <a:pt x="0" y="144"/>
                    <a:pt x="29" y="126"/>
                  </a:cubicBezTo>
                  <a:cubicBezTo>
                    <a:pt x="225" y="14"/>
                    <a:pt x="225" y="14"/>
                    <a:pt x="225" y="14"/>
                  </a:cubicBezTo>
                  <a:cubicBezTo>
                    <a:pt x="248" y="0"/>
                    <a:pt x="285" y="4"/>
                    <a:pt x="308" y="17"/>
                  </a:cubicBezTo>
                  <a:cubicBezTo>
                    <a:pt x="799" y="296"/>
                    <a:pt x="799" y="296"/>
                    <a:pt x="799" y="296"/>
                  </a:cubicBezTo>
                  <a:cubicBezTo>
                    <a:pt x="809" y="302"/>
                    <a:pt x="833" y="336"/>
                    <a:pt x="800" y="357"/>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97">
              <a:extLst>
                <a:ext uri="{FF2B5EF4-FFF2-40B4-BE49-F238E27FC236}">
                  <a16:creationId xmlns:a16="http://schemas.microsoft.com/office/drawing/2014/main" id="{FB44325D-90C7-4FA0-8327-6ABAD0F8627B}"/>
                </a:ext>
              </a:extLst>
            </p:cNvPr>
            <p:cNvSpPr>
              <a:spLocks/>
            </p:cNvSpPr>
            <p:nvPr/>
          </p:nvSpPr>
          <p:spPr bwMode="auto">
            <a:xfrm>
              <a:off x="17580999" y="5648273"/>
              <a:ext cx="2130425" cy="1228725"/>
            </a:xfrm>
            <a:custGeom>
              <a:avLst/>
              <a:gdLst>
                <a:gd name="T0" fmla="*/ 189 w 772"/>
                <a:gd name="T1" fmla="*/ 29 h 445"/>
                <a:gd name="T2" fmla="*/ 191 w 772"/>
                <a:gd name="T3" fmla="*/ 31 h 445"/>
                <a:gd name="T4" fmla="*/ 191 w 772"/>
                <a:gd name="T5" fmla="*/ 45 h 445"/>
                <a:gd name="T6" fmla="*/ 80 w 772"/>
                <a:gd name="T7" fmla="*/ 110 h 445"/>
                <a:gd name="T8" fmla="*/ 54 w 772"/>
                <a:gd name="T9" fmla="*/ 110 h 445"/>
                <a:gd name="T10" fmla="*/ 52 w 772"/>
                <a:gd name="T11" fmla="*/ 109 h 445"/>
                <a:gd name="T12" fmla="*/ 39 w 772"/>
                <a:gd name="T13" fmla="*/ 109 h 445"/>
                <a:gd name="T14" fmla="*/ 15 w 772"/>
                <a:gd name="T15" fmla="*/ 122 h 445"/>
                <a:gd name="T16" fmla="*/ 15 w 772"/>
                <a:gd name="T17" fmla="*/ 154 h 445"/>
                <a:gd name="T18" fmla="*/ 504 w 772"/>
                <a:gd name="T19" fmla="*/ 436 h 445"/>
                <a:gd name="T20" fmla="*/ 559 w 772"/>
                <a:gd name="T21" fmla="*/ 436 h 445"/>
                <a:gd name="T22" fmla="*/ 756 w 772"/>
                <a:gd name="T23" fmla="*/ 322 h 445"/>
                <a:gd name="T24" fmla="*/ 756 w 772"/>
                <a:gd name="T25" fmla="*/ 291 h 445"/>
                <a:gd name="T26" fmla="*/ 267 w 772"/>
                <a:gd name="T27" fmla="*/ 8 h 445"/>
                <a:gd name="T28" fmla="*/ 213 w 772"/>
                <a:gd name="T29" fmla="*/ 8 h 445"/>
                <a:gd name="T30" fmla="*/ 189 w 772"/>
                <a:gd name="T31" fmla="*/ 22 h 445"/>
                <a:gd name="T32" fmla="*/ 189 w 772"/>
                <a:gd name="T33" fmla="*/ 29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2" h="445">
                  <a:moveTo>
                    <a:pt x="189" y="29"/>
                  </a:moveTo>
                  <a:cubicBezTo>
                    <a:pt x="191" y="31"/>
                    <a:pt x="191" y="31"/>
                    <a:pt x="191" y="31"/>
                  </a:cubicBezTo>
                  <a:cubicBezTo>
                    <a:pt x="198" y="35"/>
                    <a:pt x="198" y="41"/>
                    <a:pt x="191" y="45"/>
                  </a:cubicBezTo>
                  <a:cubicBezTo>
                    <a:pt x="80" y="110"/>
                    <a:pt x="80" y="110"/>
                    <a:pt x="80" y="110"/>
                  </a:cubicBezTo>
                  <a:cubicBezTo>
                    <a:pt x="72" y="114"/>
                    <a:pt x="61" y="114"/>
                    <a:pt x="54" y="110"/>
                  </a:cubicBezTo>
                  <a:cubicBezTo>
                    <a:pt x="52" y="109"/>
                    <a:pt x="52" y="109"/>
                    <a:pt x="52" y="109"/>
                  </a:cubicBezTo>
                  <a:cubicBezTo>
                    <a:pt x="48" y="107"/>
                    <a:pt x="43" y="107"/>
                    <a:pt x="39" y="109"/>
                  </a:cubicBezTo>
                  <a:cubicBezTo>
                    <a:pt x="15" y="122"/>
                    <a:pt x="15" y="122"/>
                    <a:pt x="15" y="122"/>
                  </a:cubicBezTo>
                  <a:cubicBezTo>
                    <a:pt x="0" y="131"/>
                    <a:pt x="0" y="145"/>
                    <a:pt x="15" y="154"/>
                  </a:cubicBezTo>
                  <a:cubicBezTo>
                    <a:pt x="504" y="436"/>
                    <a:pt x="504" y="436"/>
                    <a:pt x="504" y="436"/>
                  </a:cubicBezTo>
                  <a:cubicBezTo>
                    <a:pt x="520" y="445"/>
                    <a:pt x="544" y="445"/>
                    <a:pt x="559" y="436"/>
                  </a:cubicBezTo>
                  <a:cubicBezTo>
                    <a:pt x="756" y="322"/>
                    <a:pt x="756" y="322"/>
                    <a:pt x="756" y="322"/>
                  </a:cubicBezTo>
                  <a:cubicBezTo>
                    <a:pt x="772" y="314"/>
                    <a:pt x="772" y="299"/>
                    <a:pt x="756" y="291"/>
                  </a:cubicBezTo>
                  <a:cubicBezTo>
                    <a:pt x="267" y="8"/>
                    <a:pt x="267" y="8"/>
                    <a:pt x="267" y="8"/>
                  </a:cubicBezTo>
                  <a:cubicBezTo>
                    <a:pt x="252" y="0"/>
                    <a:pt x="228" y="0"/>
                    <a:pt x="213" y="8"/>
                  </a:cubicBezTo>
                  <a:cubicBezTo>
                    <a:pt x="189" y="22"/>
                    <a:pt x="189" y="22"/>
                    <a:pt x="189" y="22"/>
                  </a:cubicBezTo>
                  <a:cubicBezTo>
                    <a:pt x="185" y="24"/>
                    <a:pt x="185" y="27"/>
                    <a:pt x="189" y="2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98">
              <a:extLst>
                <a:ext uri="{FF2B5EF4-FFF2-40B4-BE49-F238E27FC236}">
                  <a16:creationId xmlns:a16="http://schemas.microsoft.com/office/drawing/2014/main" id="{EFD4A7F8-CE4B-41EB-95C4-0943C12224E4}"/>
                </a:ext>
              </a:extLst>
            </p:cNvPr>
            <p:cNvSpPr>
              <a:spLocks noEditPoints="1"/>
            </p:cNvSpPr>
            <p:nvPr/>
          </p:nvSpPr>
          <p:spPr bwMode="auto">
            <a:xfrm>
              <a:off x="17539724" y="5621285"/>
              <a:ext cx="2217738" cy="1281113"/>
            </a:xfrm>
            <a:custGeom>
              <a:avLst/>
              <a:gdLst>
                <a:gd name="T0" fmla="*/ 220 w 804"/>
                <a:gd name="T1" fmla="*/ 11 h 464"/>
                <a:gd name="T2" fmla="*/ 19 w 804"/>
                <a:gd name="T3" fmla="*/ 127 h 464"/>
                <a:gd name="T4" fmla="*/ 19 w 804"/>
                <a:gd name="T5" fmla="*/ 168 h 464"/>
                <a:gd name="T6" fmla="*/ 513 w 804"/>
                <a:gd name="T7" fmla="*/ 453 h 464"/>
                <a:gd name="T8" fmla="*/ 583 w 804"/>
                <a:gd name="T9" fmla="*/ 453 h 464"/>
                <a:gd name="T10" fmla="*/ 784 w 804"/>
                <a:gd name="T11" fmla="*/ 337 h 464"/>
                <a:gd name="T12" fmla="*/ 784 w 804"/>
                <a:gd name="T13" fmla="*/ 296 h 464"/>
                <a:gd name="T14" fmla="*/ 291 w 804"/>
                <a:gd name="T15" fmla="*/ 11 h 464"/>
                <a:gd name="T16" fmla="*/ 220 w 804"/>
                <a:gd name="T17" fmla="*/ 11 h 464"/>
                <a:gd name="T18" fmla="*/ 771 w 804"/>
                <a:gd name="T19" fmla="*/ 301 h 464"/>
                <a:gd name="T20" fmla="*/ 771 w 804"/>
                <a:gd name="T21" fmla="*/ 332 h 464"/>
                <a:gd name="T22" fmla="*/ 574 w 804"/>
                <a:gd name="T23" fmla="*/ 446 h 464"/>
                <a:gd name="T24" fmla="*/ 519 w 804"/>
                <a:gd name="T25" fmla="*/ 446 h 464"/>
                <a:gd name="T26" fmla="*/ 30 w 804"/>
                <a:gd name="T27" fmla="*/ 164 h 464"/>
                <a:gd name="T28" fmla="*/ 30 w 804"/>
                <a:gd name="T29" fmla="*/ 132 h 464"/>
                <a:gd name="T30" fmla="*/ 54 w 804"/>
                <a:gd name="T31" fmla="*/ 118 h 464"/>
                <a:gd name="T32" fmla="*/ 67 w 804"/>
                <a:gd name="T33" fmla="*/ 118 h 464"/>
                <a:gd name="T34" fmla="*/ 69 w 804"/>
                <a:gd name="T35" fmla="*/ 120 h 464"/>
                <a:gd name="T36" fmla="*/ 95 w 804"/>
                <a:gd name="T37" fmla="*/ 120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2 w 804"/>
                <a:gd name="T49" fmla="*/ 18 h 464"/>
                <a:gd name="T50" fmla="*/ 771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0" y="11"/>
                  </a:moveTo>
                  <a:cubicBezTo>
                    <a:pt x="19" y="127"/>
                    <a:pt x="19" y="127"/>
                    <a:pt x="19" y="127"/>
                  </a:cubicBezTo>
                  <a:cubicBezTo>
                    <a:pt x="0" y="139"/>
                    <a:pt x="0" y="157"/>
                    <a:pt x="19" y="168"/>
                  </a:cubicBezTo>
                  <a:cubicBezTo>
                    <a:pt x="513" y="453"/>
                    <a:pt x="513" y="453"/>
                    <a:pt x="513" y="453"/>
                  </a:cubicBezTo>
                  <a:cubicBezTo>
                    <a:pt x="532" y="464"/>
                    <a:pt x="564" y="464"/>
                    <a:pt x="583" y="453"/>
                  </a:cubicBezTo>
                  <a:cubicBezTo>
                    <a:pt x="784" y="337"/>
                    <a:pt x="784" y="337"/>
                    <a:pt x="784" y="337"/>
                  </a:cubicBezTo>
                  <a:cubicBezTo>
                    <a:pt x="804" y="326"/>
                    <a:pt x="804" y="308"/>
                    <a:pt x="784" y="296"/>
                  </a:cubicBezTo>
                  <a:cubicBezTo>
                    <a:pt x="291" y="11"/>
                    <a:pt x="291" y="11"/>
                    <a:pt x="291" y="11"/>
                  </a:cubicBezTo>
                  <a:cubicBezTo>
                    <a:pt x="271" y="0"/>
                    <a:pt x="240" y="0"/>
                    <a:pt x="220" y="11"/>
                  </a:cubicBezTo>
                  <a:moveTo>
                    <a:pt x="771" y="301"/>
                  </a:moveTo>
                  <a:cubicBezTo>
                    <a:pt x="786" y="309"/>
                    <a:pt x="786" y="324"/>
                    <a:pt x="771" y="332"/>
                  </a:cubicBezTo>
                  <a:cubicBezTo>
                    <a:pt x="574" y="446"/>
                    <a:pt x="574" y="446"/>
                    <a:pt x="574" y="446"/>
                  </a:cubicBezTo>
                  <a:cubicBezTo>
                    <a:pt x="559" y="455"/>
                    <a:pt x="535" y="455"/>
                    <a:pt x="519" y="446"/>
                  </a:cubicBezTo>
                  <a:cubicBezTo>
                    <a:pt x="30" y="164"/>
                    <a:pt x="30" y="164"/>
                    <a:pt x="30" y="164"/>
                  </a:cubicBezTo>
                  <a:cubicBezTo>
                    <a:pt x="15" y="155"/>
                    <a:pt x="15" y="141"/>
                    <a:pt x="30" y="132"/>
                  </a:cubicBezTo>
                  <a:cubicBezTo>
                    <a:pt x="54" y="118"/>
                    <a:pt x="54" y="118"/>
                    <a:pt x="54" y="118"/>
                  </a:cubicBezTo>
                  <a:cubicBezTo>
                    <a:pt x="58" y="116"/>
                    <a:pt x="63" y="116"/>
                    <a:pt x="67" y="118"/>
                  </a:cubicBezTo>
                  <a:cubicBezTo>
                    <a:pt x="69" y="120"/>
                    <a:pt x="69" y="120"/>
                    <a:pt x="69" y="120"/>
                  </a:cubicBezTo>
                  <a:cubicBezTo>
                    <a:pt x="76" y="124"/>
                    <a:pt x="87" y="124"/>
                    <a:pt x="95" y="120"/>
                  </a:cubicBezTo>
                  <a:cubicBezTo>
                    <a:pt x="206" y="55"/>
                    <a:pt x="206" y="55"/>
                    <a:pt x="206" y="55"/>
                  </a:cubicBezTo>
                  <a:cubicBezTo>
                    <a:pt x="213" y="51"/>
                    <a:pt x="213" y="45"/>
                    <a:pt x="206" y="40"/>
                  </a:cubicBezTo>
                  <a:cubicBezTo>
                    <a:pt x="204" y="39"/>
                    <a:pt x="204" y="39"/>
                    <a:pt x="204" y="39"/>
                  </a:cubicBezTo>
                  <a:cubicBezTo>
                    <a:pt x="200" y="37"/>
                    <a:pt x="200" y="34"/>
                    <a:pt x="204" y="32"/>
                  </a:cubicBezTo>
                  <a:cubicBezTo>
                    <a:pt x="228" y="18"/>
                    <a:pt x="228" y="18"/>
                    <a:pt x="228" y="18"/>
                  </a:cubicBezTo>
                  <a:cubicBezTo>
                    <a:pt x="243" y="10"/>
                    <a:pt x="267" y="10"/>
                    <a:pt x="282" y="18"/>
                  </a:cubicBezTo>
                  <a:cubicBezTo>
                    <a:pt x="771" y="301"/>
                    <a:pt x="771" y="301"/>
                    <a:pt x="771" y="30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99">
              <a:extLst>
                <a:ext uri="{FF2B5EF4-FFF2-40B4-BE49-F238E27FC236}">
                  <a16:creationId xmlns:a16="http://schemas.microsoft.com/office/drawing/2014/main" id="{2FAAB686-D341-4F29-9EE6-A9B2E695BBC7}"/>
                </a:ext>
              </a:extLst>
            </p:cNvPr>
            <p:cNvSpPr>
              <a:spLocks/>
            </p:cNvSpPr>
            <p:nvPr/>
          </p:nvSpPr>
          <p:spPr bwMode="auto">
            <a:xfrm>
              <a:off x="17861987" y="5808610"/>
              <a:ext cx="114300" cy="66675"/>
            </a:xfrm>
            <a:custGeom>
              <a:avLst/>
              <a:gdLst>
                <a:gd name="T0" fmla="*/ 39 w 41"/>
                <a:gd name="T1" fmla="*/ 5 h 24"/>
                <a:gd name="T2" fmla="*/ 7 w 41"/>
                <a:gd name="T3" fmla="*/ 23 h 24"/>
                <a:gd name="T4" fmla="*/ 2 w 41"/>
                <a:gd name="T5" fmla="*/ 23 h 24"/>
                <a:gd name="T6" fmla="*/ 1 w 41"/>
                <a:gd name="T7" fmla="*/ 20 h 24"/>
                <a:gd name="T8" fmla="*/ 33 w 41"/>
                <a:gd name="T9" fmla="*/ 1 h 24"/>
                <a:gd name="T10" fmla="*/ 39 w 41"/>
                <a:gd name="T11" fmla="*/ 1 h 24"/>
                <a:gd name="T12" fmla="*/ 39 w 41"/>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41" h="24">
                  <a:moveTo>
                    <a:pt x="39" y="5"/>
                  </a:moveTo>
                  <a:cubicBezTo>
                    <a:pt x="7" y="23"/>
                    <a:pt x="7" y="23"/>
                    <a:pt x="7" y="23"/>
                  </a:cubicBezTo>
                  <a:cubicBezTo>
                    <a:pt x="6" y="24"/>
                    <a:pt x="3" y="24"/>
                    <a:pt x="2" y="23"/>
                  </a:cubicBezTo>
                  <a:cubicBezTo>
                    <a:pt x="0" y="22"/>
                    <a:pt x="0" y="20"/>
                    <a:pt x="1" y="20"/>
                  </a:cubicBezTo>
                  <a:cubicBezTo>
                    <a:pt x="33" y="1"/>
                    <a:pt x="33" y="1"/>
                    <a:pt x="33" y="1"/>
                  </a:cubicBezTo>
                  <a:cubicBezTo>
                    <a:pt x="35" y="0"/>
                    <a:pt x="37" y="1"/>
                    <a:pt x="39" y="1"/>
                  </a:cubicBezTo>
                  <a:cubicBezTo>
                    <a:pt x="40" y="2"/>
                    <a:pt x="41" y="4"/>
                    <a:pt x="39" y="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00">
              <a:extLst>
                <a:ext uri="{FF2B5EF4-FFF2-40B4-BE49-F238E27FC236}">
                  <a16:creationId xmlns:a16="http://schemas.microsoft.com/office/drawing/2014/main" id="{427725A2-0406-4733-8B03-4103BD6A4B8F}"/>
                </a:ext>
              </a:extLst>
            </p:cNvPr>
            <p:cNvSpPr>
              <a:spLocks/>
            </p:cNvSpPr>
            <p:nvPr/>
          </p:nvSpPr>
          <p:spPr bwMode="auto">
            <a:xfrm>
              <a:off x="17981049" y="5781623"/>
              <a:ext cx="44450" cy="23813"/>
            </a:xfrm>
            <a:custGeom>
              <a:avLst/>
              <a:gdLst>
                <a:gd name="T0" fmla="*/ 13 w 16"/>
                <a:gd name="T1" fmla="*/ 1 h 9"/>
                <a:gd name="T2" fmla="*/ 13 w 16"/>
                <a:gd name="T3" fmla="*/ 7 h 9"/>
                <a:gd name="T4" fmla="*/ 3 w 16"/>
                <a:gd name="T5" fmla="*/ 7 h 9"/>
                <a:gd name="T6" fmla="*/ 3 w 16"/>
                <a:gd name="T7" fmla="*/ 1 h 9"/>
                <a:gd name="T8" fmla="*/ 13 w 16"/>
                <a:gd name="T9" fmla="*/ 1 h 9"/>
              </a:gdLst>
              <a:ahLst/>
              <a:cxnLst>
                <a:cxn ang="0">
                  <a:pos x="T0" y="T1"/>
                </a:cxn>
                <a:cxn ang="0">
                  <a:pos x="T2" y="T3"/>
                </a:cxn>
                <a:cxn ang="0">
                  <a:pos x="T4" y="T5"/>
                </a:cxn>
                <a:cxn ang="0">
                  <a:pos x="T6" y="T7"/>
                </a:cxn>
                <a:cxn ang="0">
                  <a:pos x="T8" y="T9"/>
                </a:cxn>
              </a:cxnLst>
              <a:rect l="0" t="0" r="r" b="b"/>
              <a:pathLst>
                <a:path w="16" h="9">
                  <a:moveTo>
                    <a:pt x="13" y="1"/>
                  </a:moveTo>
                  <a:cubicBezTo>
                    <a:pt x="16" y="3"/>
                    <a:pt x="16" y="6"/>
                    <a:pt x="13" y="7"/>
                  </a:cubicBezTo>
                  <a:cubicBezTo>
                    <a:pt x="10" y="9"/>
                    <a:pt x="6" y="9"/>
                    <a:pt x="3" y="7"/>
                  </a:cubicBezTo>
                  <a:cubicBezTo>
                    <a:pt x="0" y="6"/>
                    <a:pt x="0" y="3"/>
                    <a:pt x="3" y="1"/>
                  </a:cubicBezTo>
                  <a:cubicBezTo>
                    <a:pt x="6" y="0"/>
                    <a:pt x="10" y="0"/>
                    <a:pt x="13" y="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101">
              <a:extLst>
                <a:ext uri="{FF2B5EF4-FFF2-40B4-BE49-F238E27FC236}">
                  <a16:creationId xmlns:a16="http://schemas.microsoft.com/office/drawing/2014/main" id="{0DFB7A01-9B84-48AE-B08F-7332D88582C8}"/>
                </a:ext>
              </a:extLst>
            </p:cNvPr>
            <p:cNvSpPr>
              <a:spLocks/>
            </p:cNvSpPr>
            <p:nvPr/>
          </p:nvSpPr>
          <p:spPr bwMode="auto">
            <a:xfrm>
              <a:off x="17671487" y="6156273"/>
              <a:ext cx="36513" cy="31750"/>
            </a:xfrm>
            <a:custGeom>
              <a:avLst/>
              <a:gdLst>
                <a:gd name="T0" fmla="*/ 11 w 13"/>
                <a:gd name="T1" fmla="*/ 11 h 11"/>
                <a:gd name="T2" fmla="*/ 2 w 13"/>
                <a:gd name="T3" fmla="*/ 5 h 11"/>
                <a:gd name="T4" fmla="*/ 0 w 13"/>
                <a:gd name="T5" fmla="*/ 2 h 11"/>
                <a:gd name="T6" fmla="*/ 2 w 13"/>
                <a:gd name="T7" fmla="*/ 0 h 11"/>
                <a:gd name="T8" fmla="*/ 11 w 13"/>
                <a:gd name="T9" fmla="*/ 6 h 11"/>
                <a:gd name="T10" fmla="*/ 13 w 13"/>
                <a:gd name="T11" fmla="*/ 9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2" y="5"/>
                    <a:pt x="2" y="5"/>
                    <a:pt x="2" y="5"/>
                  </a:cubicBezTo>
                  <a:cubicBezTo>
                    <a:pt x="1" y="5"/>
                    <a:pt x="0" y="3"/>
                    <a:pt x="0" y="2"/>
                  </a:cubicBezTo>
                  <a:cubicBezTo>
                    <a:pt x="0" y="0"/>
                    <a:pt x="1" y="0"/>
                    <a:pt x="2" y="0"/>
                  </a:cubicBezTo>
                  <a:cubicBezTo>
                    <a:pt x="11" y="6"/>
                    <a:pt x="11" y="6"/>
                    <a:pt x="11" y="6"/>
                  </a:cubicBezTo>
                  <a:cubicBezTo>
                    <a:pt x="12" y="6"/>
                    <a:pt x="13" y="8"/>
                    <a:pt x="13" y="9"/>
                  </a:cubicBezTo>
                  <a:cubicBezTo>
                    <a:pt x="13" y="11"/>
                    <a:pt x="12" y="11"/>
                    <a:pt x="11"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102">
              <a:extLst>
                <a:ext uri="{FF2B5EF4-FFF2-40B4-BE49-F238E27FC236}">
                  <a16:creationId xmlns:a16="http://schemas.microsoft.com/office/drawing/2014/main" id="{0DE175CE-6EC7-4637-94AF-CA96668F4F07}"/>
                </a:ext>
              </a:extLst>
            </p:cNvPr>
            <p:cNvSpPr>
              <a:spLocks/>
            </p:cNvSpPr>
            <p:nvPr/>
          </p:nvSpPr>
          <p:spPr bwMode="auto">
            <a:xfrm>
              <a:off x="17619099" y="6107060"/>
              <a:ext cx="20638" cy="66675"/>
            </a:xfrm>
            <a:custGeom>
              <a:avLst/>
              <a:gdLst>
                <a:gd name="T0" fmla="*/ 7 w 7"/>
                <a:gd name="T1" fmla="*/ 24 h 24"/>
                <a:gd name="T2" fmla="*/ 2 w 7"/>
                <a:gd name="T3" fmla="*/ 21 h 24"/>
                <a:gd name="T4" fmla="*/ 3 w 7"/>
                <a:gd name="T5" fmla="*/ 0 h 24"/>
                <a:gd name="T6" fmla="*/ 7 w 7"/>
                <a:gd name="T7" fmla="*/ 2 h 24"/>
                <a:gd name="T8" fmla="*/ 7 w 7"/>
                <a:gd name="T9" fmla="*/ 24 h 24"/>
              </a:gdLst>
              <a:ahLst/>
              <a:cxnLst>
                <a:cxn ang="0">
                  <a:pos x="T0" y="T1"/>
                </a:cxn>
                <a:cxn ang="0">
                  <a:pos x="T2" y="T3"/>
                </a:cxn>
                <a:cxn ang="0">
                  <a:pos x="T4" y="T5"/>
                </a:cxn>
                <a:cxn ang="0">
                  <a:pos x="T6" y="T7"/>
                </a:cxn>
                <a:cxn ang="0">
                  <a:pos x="T8" y="T9"/>
                </a:cxn>
              </a:cxnLst>
              <a:rect l="0" t="0" r="r" b="b"/>
              <a:pathLst>
                <a:path w="7" h="24">
                  <a:moveTo>
                    <a:pt x="7" y="24"/>
                  </a:moveTo>
                  <a:cubicBezTo>
                    <a:pt x="2" y="21"/>
                    <a:pt x="2" y="21"/>
                    <a:pt x="2" y="21"/>
                  </a:cubicBezTo>
                  <a:cubicBezTo>
                    <a:pt x="0" y="15"/>
                    <a:pt x="1" y="5"/>
                    <a:pt x="3" y="0"/>
                  </a:cubicBezTo>
                  <a:cubicBezTo>
                    <a:pt x="7" y="2"/>
                    <a:pt x="7" y="2"/>
                    <a:pt x="7" y="2"/>
                  </a:cubicBezTo>
                  <a:cubicBezTo>
                    <a:pt x="6" y="8"/>
                    <a:pt x="5" y="18"/>
                    <a:pt x="7" y="24"/>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103">
              <a:extLst>
                <a:ext uri="{FF2B5EF4-FFF2-40B4-BE49-F238E27FC236}">
                  <a16:creationId xmlns:a16="http://schemas.microsoft.com/office/drawing/2014/main" id="{0023F4B2-D07B-4A10-B13B-61922DE0035B}"/>
                </a:ext>
              </a:extLst>
            </p:cNvPr>
            <p:cNvSpPr>
              <a:spLocks/>
            </p:cNvSpPr>
            <p:nvPr/>
          </p:nvSpPr>
          <p:spPr bwMode="auto">
            <a:xfrm>
              <a:off x="17779437" y="6218185"/>
              <a:ext cx="74613" cy="60325"/>
            </a:xfrm>
            <a:custGeom>
              <a:avLst/>
              <a:gdLst>
                <a:gd name="T0" fmla="*/ 25 w 27"/>
                <a:gd name="T1" fmla="*/ 21 h 22"/>
                <a:gd name="T2" fmla="*/ 2 w 27"/>
                <a:gd name="T3" fmla="*/ 8 h 22"/>
                <a:gd name="T4" fmla="*/ 0 w 27"/>
                <a:gd name="T5" fmla="*/ 3 h 22"/>
                <a:gd name="T6" fmla="*/ 2 w 27"/>
                <a:gd name="T7" fmla="*/ 1 h 22"/>
                <a:gd name="T8" fmla="*/ 25 w 27"/>
                <a:gd name="T9" fmla="*/ 14 h 22"/>
                <a:gd name="T10" fmla="*/ 27 w 27"/>
                <a:gd name="T11" fmla="*/ 19 h 22"/>
                <a:gd name="T12" fmla="*/ 25 w 2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7" h="22">
                  <a:moveTo>
                    <a:pt x="25" y="21"/>
                  </a:moveTo>
                  <a:cubicBezTo>
                    <a:pt x="2" y="8"/>
                    <a:pt x="2" y="8"/>
                    <a:pt x="2" y="8"/>
                  </a:cubicBezTo>
                  <a:cubicBezTo>
                    <a:pt x="1" y="7"/>
                    <a:pt x="0" y="5"/>
                    <a:pt x="0" y="3"/>
                  </a:cubicBezTo>
                  <a:cubicBezTo>
                    <a:pt x="0" y="1"/>
                    <a:pt x="1" y="0"/>
                    <a:pt x="2" y="1"/>
                  </a:cubicBezTo>
                  <a:cubicBezTo>
                    <a:pt x="25" y="14"/>
                    <a:pt x="25" y="14"/>
                    <a:pt x="25" y="14"/>
                  </a:cubicBezTo>
                  <a:cubicBezTo>
                    <a:pt x="26" y="15"/>
                    <a:pt x="27" y="17"/>
                    <a:pt x="27" y="19"/>
                  </a:cubicBezTo>
                  <a:cubicBezTo>
                    <a:pt x="27"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104">
              <a:extLst>
                <a:ext uri="{FF2B5EF4-FFF2-40B4-BE49-F238E27FC236}">
                  <a16:creationId xmlns:a16="http://schemas.microsoft.com/office/drawing/2014/main" id="{32A0703F-BD3D-4522-8965-75D3E6768307}"/>
                </a:ext>
              </a:extLst>
            </p:cNvPr>
            <p:cNvSpPr>
              <a:spLocks/>
            </p:cNvSpPr>
            <p:nvPr/>
          </p:nvSpPr>
          <p:spPr bwMode="auto">
            <a:xfrm>
              <a:off x="17871512" y="6270573"/>
              <a:ext cx="76200" cy="60325"/>
            </a:xfrm>
            <a:custGeom>
              <a:avLst/>
              <a:gdLst>
                <a:gd name="T0" fmla="*/ 25 w 28"/>
                <a:gd name="T1" fmla="*/ 21 h 22"/>
                <a:gd name="T2" fmla="*/ 3 w 28"/>
                <a:gd name="T3" fmla="*/ 8 h 22"/>
                <a:gd name="T4" fmla="*/ 0 w 28"/>
                <a:gd name="T5" fmla="*/ 3 h 22"/>
                <a:gd name="T6" fmla="*/ 0 w 28"/>
                <a:gd name="T7" fmla="*/ 3 h 22"/>
                <a:gd name="T8" fmla="*/ 3 w 28"/>
                <a:gd name="T9" fmla="*/ 1 h 22"/>
                <a:gd name="T10" fmla="*/ 25 w 28"/>
                <a:gd name="T11" fmla="*/ 14 h 22"/>
                <a:gd name="T12" fmla="*/ 28 w 28"/>
                <a:gd name="T13" fmla="*/ 19 h 22"/>
                <a:gd name="T14" fmla="*/ 25 w 28"/>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2">
                  <a:moveTo>
                    <a:pt x="25" y="21"/>
                  </a:moveTo>
                  <a:cubicBezTo>
                    <a:pt x="3" y="8"/>
                    <a:pt x="3" y="8"/>
                    <a:pt x="3" y="8"/>
                  </a:cubicBezTo>
                  <a:cubicBezTo>
                    <a:pt x="1" y="7"/>
                    <a:pt x="0" y="5"/>
                    <a:pt x="0" y="3"/>
                  </a:cubicBezTo>
                  <a:cubicBezTo>
                    <a:pt x="0" y="3"/>
                    <a:pt x="0" y="3"/>
                    <a:pt x="0" y="3"/>
                  </a:cubicBezTo>
                  <a:cubicBezTo>
                    <a:pt x="0" y="1"/>
                    <a:pt x="1" y="0"/>
                    <a:pt x="3" y="1"/>
                  </a:cubicBezTo>
                  <a:cubicBezTo>
                    <a:pt x="25" y="14"/>
                    <a:pt x="25" y="14"/>
                    <a:pt x="25" y="14"/>
                  </a:cubicBezTo>
                  <a:cubicBezTo>
                    <a:pt x="26" y="15"/>
                    <a:pt x="28" y="17"/>
                    <a:pt x="28" y="19"/>
                  </a:cubicBezTo>
                  <a:cubicBezTo>
                    <a:pt x="28"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105">
              <a:extLst>
                <a:ext uri="{FF2B5EF4-FFF2-40B4-BE49-F238E27FC236}">
                  <a16:creationId xmlns:a16="http://schemas.microsoft.com/office/drawing/2014/main" id="{C31D5D2E-4824-4E18-BEE1-CDCFC4BE4705}"/>
                </a:ext>
              </a:extLst>
            </p:cNvPr>
            <p:cNvSpPr>
              <a:spLocks/>
            </p:cNvSpPr>
            <p:nvPr/>
          </p:nvSpPr>
          <p:spPr bwMode="auto">
            <a:xfrm>
              <a:off x="18809724" y="6792860"/>
              <a:ext cx="15875" cy="68263"/>
            </a:xfrm>
            <a:custGeom>
              <a:avLst/>
              <a:gdLst>
                <a:gd name="T0" fmla="*/ 6 w 6"/>
                <a:gd name="T1" fmla="*/ 25 h 25"/>
                <a:gd name="T2" fmla="*/ 2 w 6"/>
                <a:gd name="T3" fmla="*/ 22 h 25"/>
                <a:gd name="T4" fmla="*/ 2 w 6"/>
                <a:gd name="T5" fmla="*/ 0 h 25"/>
                <a:gd name="T6" fmla="*/ 6 w 6"/>
                <a:gd name="T7" fmla="*/ 3 h 25"/>
                <a:gd name="T8" fmla="*/ 6 w 6"/>
                <a:gd name="T9" fmla="*/ 25 h 25"/>
              </a:gdLst>
              <a:ahLst/>
              <a:cxnLst>
                <a:cxn ang="0">
                  <a:pos x="T0" y="T1"/>
                </a:cxn>
                <a:cxn ang="0">
                  <a:pos x="T2" y="T3"/>
                </a:cxn>
                <a:cxn ang="0">
                  <a:pos x="T4" y="T5"/>
                </a:cxn>
                <a:cxn ang="0">
                  <a:pos x="T6" y="T7"/>
                </a:cxn>
                <a:cxn ang="0">
                  <a:pos x="T8" y="T9"/>
                </a:cxn>
              </a:cxnLst>
              <a:rect l="0" t="0" r="r" b="b"/>
              <a:pathLst>
                <a:path w="6" h="25">
                  <a:moveTo>
                    <a:pt x="6" y="25"/>
                  </a:moveTo>
                  <a:cubicBezTo>
                    <a:pt x="2" y="22"/>
                    <a:pt x="2" y="22"/>
                    <a:pt x="2" y="22"/>
                  </a:cubicBezTo>
                  <a:cubicBezTo>
                    <a:pt x="0" y="15"/>
                    <a:pt x="0" y="7"/>
                    <a:pt x="2" y="0"/>
                  </a:cubicBezTo>
                  <a:cubicBezTo>
                    <a:pt x="6" y="3"/>
                    <a:pt x="6" y="3"/>
                    <a:pt x="6" y="3"/>
                  </a:cubicBezTo>
                  <a:cubicBezTo>
                    <a:pt x="5" y="10"/>
                    <a:pt x="5" y="18"/>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106">
              <a:extLst>
                <a:ext uri="{FF2B5EF4-FFF2-40B4-BE49-F238E27FC236}">
                  <a16:creationId xmlns:a16="http://schemas.microsoft.com/office/drawing/2014/main" id="{ED50E520-BA92-4CA3-BCB6-27292B831A99}"/>
                </a:ext>
              </a:extLst>
            </p:cNvPr>
            <p:cNvSpPr>
              <a:spLocks/>
            </p:cNvSpPr>
            <p:nvPr/>
          </p:nvSpPr>
          <p:spPr bwMode="auto">
            <a:xfrm>
              <a:off x="19338362" y="6783335"/>
              <a:ext cx="11113" cy="17463"/>
            </a:xfrm>
            <a:custGeom>
              <a:avLst/>
              <a:gdLst>
                <a:gd name="T0" fmla="*/ 4 w 4"/>
                <a:gd name="T1" fmla="*/ 2 h 6"/>
                <a:gd name="T2" fmla="*/ 2 w 4"/>
                <a:gd name="T3" fmla="*/ 5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5"/>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107">
              <a:extLst>
                <a:ext uri="{FF2B5EF4-FFF2-40B4-BE49-F238E27FC236}">
                  <a16:creationId xmlns:a16="http://schemas.microsoft.com/office/drawing/2014/main" id="{A85F50F1-0F5A-4393-8349-4C53E6C7C4D4}"/>
                </a:ext>
              </a:extLst>
            </p:cNvPr>
            <p:cNvSpPr>
              <a:spLocks/>
            </p:cNvSpPr>
            <p:nvPr/>
          </p:nvSpPr>
          <p:spPr bwMode="auto">
            <a:xfrm>
              <a:off x="19484412" y="6697610"/>
              <a:ext cx="14288" cy="17463"/>
            </a:xfrm>
            <a:custGeom>
              <a:avLst/>
              <a:gdLst>
                <a:gd name="T0" fmla="*/ 5 w 5"/>
                <a:gd name="T1" fmla="*/ 2 h 6"/>
                <a:gd name="T2" fmla="*/ 2 w 5"/>
                <a:gd name="T3" fmla="*/ 6 h 6"/>
                <a:gd name="T4" fmla="*/ 0 w 5"/>
                <a:gd name="T5" fmla="*/ 4 h 6"/>
                <a:gd name="T6" fmla="*/ 2 w 5"/>
                <a:gd name="T7" fmla="*/ 0 h 6"/>
                <a:gd name="T8" fmla="*/ 5 w 5"/>
                <a:gd name="T9" fmla="*/ 2 h 6"/>
              </a:gdLst>
              <a:ahLst/>
              <a:cxnLst>
                <a:cxn ang="0">
                  <a:pos x="T0" y="T1"/>
                </a:cxn>
                <a:cxn ang="0">
                  <a:pos x="T2" y="T3"/>
                </a:cxn>
                <a:cxn ang="0">
                  <a:pos x="T4" y="T5"/>
                </a:cxn>
                <a:cxn ang="0">
                  <a:pos x="T6" y="T7"/>
                </a:cxn>
                <a:cxn ang="0">
                  <a:pos x="T8" y="T9"/>
                </a:cxn>
              </a:cxnLst>
              <a:rect l="0" t="0" r="r" b="b"/>
              <a:pathLst>
                <a:path w="5" h="6">
                  <a:moveTo>
                    <a:pt x="5" y="2"/>
                  </a:moveTo>
                  <a:cubicBezTo>
                    <a:pt x="5" y="3"/>
                    <a:pt x="4" y="5"/>
                    <a:pt x="2" y="6"/>
                  </a:cubicBezTo>
                  <a:cubicBezTo>
                    <a:pt x="1" y="6"/>
                    <a:pt x="0" y="6"/>
                    <a:pt x="0" y="4"/>
                  </a:cubicBezTo>
                  <a:cubicBezTo>
                    <a:pt x="0" y="3"/>
                    <a:pt x="1" y="1"/>
                    <a:pt x="2" y="0"/>
                  </a:cubicBezTo>
                  <a:cubicBezTo>
                    <a:pt x="4" y="0"/>
                    <a:pt x="5" y="0"/>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108">
              <a:extLst>
                <a:ext uri="{FF2B5EF4-FFF2-40B4-BE49-F238E27FC236}">
                  <a16:creationId xmlns:a16="http://schemas.microsoft.com/office/drawing/2014/main" id="{F6E6AF1D-F43C-492B-B33D-EB08DDCE6CEC}"/>
                </a:ext>
              </a:extLst>
            </p:cNvPr>
            <p:cNvSpPr>
              <a:spLocks/>
            </p:cNvSpPr>
            <p:nvPr/>
          </p:nvSpPr>
          <p:spPr bwMode="auto">
            <a:xfrm>
              <a:off x="19300262" y="6800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109">
              <a:extLst>
                <a:ext uri="{FF2B5EF4-FFF2-40B4-BE49-F238E27FC236}">
                  <a16:creationId xmlns:a16="http://schemas.microsoft.com/office/drawing/2014/main" id="{44C7D5F7-8B04-4CBE-B0DE-D2BFE30826A0}"/>
                </a:ext>
              </a:extLst>
            </p:cNvPr>
            <p:cNvSpPr>
              <a:spLocks/>
            </p:cNvSpPr>
            <p:nvPr/>
          </p:nvSpPr>
          <p:spPr bwMode="auto">
            <a:xfrm>
              <a:off x="19273274" y="68166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110">
              <a:extLst>
                <a:ext uri="{FF2B5EF4-FFF2-40B4-BE49-F238E27FC236}">
                  <a16:creationId xmlns:a16="http://schemas.microsoft.com/office/drawing/2014/main" id="{42E75719-BC80-45F7-96E7-1DACE2CFE7F2}"/>
                </a:ext>
              </a:extLst>
            </p:cNvPr>
            <p:cNvSpPr>
              <a:spLocks/>
            </p:cNvSpPr>
            <p:nvPr/>
          </p:nvSpPr>
          <p:spPr bwMode="auto">
            <a:xfrm>
              <a:off x="19244699" y="6834135"/>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6"/>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111">
              <a:extLst>
                <a:ext uri="{FF2B5EF4-FFF2-40B4-BE49-F238E27FC236}">
                  <a16:creationId xmlns:a16="http://schemas.microsoft.com/office/drawing/2014/main" id="{DFA22791-62BA-4B80-AB11-33B1C07A4B6D}"/>
                </a:ext>
              </a:extLst>
            </p:cNvPr>
            <p:cNvSpPr>
              <a:spLocks/>
            </p:cNvSpPr>
            <p:nvPr/>
          </p:nvSpPr>
          <p:spPr bwMode="auto">
            <a:xfrm>
              <a:off x="19217712" y="684683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112">
              <a:extLst>
                <a:ext uri="{FF2B5EF4-FFF2-40B4-BE49-F238E27FC236}">
                  <a16:creationId xmlns:a16="http://schemas.microsoft.com/office/drawing/2014/main" id="{DD2EA324-6AFC-4C91-9FD1-A6E199882E49}"/>
                </a:ext>
              </a:extLst>
            </p:cNvPr>
            <p:cNvSpPr>
              <a:spLocks/>
            </p:cNvSpPr>
            <p:nvPr/>
          </p:nvSpPr>
          <p:spPr bwMode="auto">
            <a:xfrm>
              <a:off x="19189137" y="6864298"/>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113">
              <a:extLst>
                <a:ext uri="{FF2B5EF4-FFF2-40B4-BE49-F238E27FC236}">
                  <a16:creationId xmlns:a16="http://schemas.microsoft.com/office/drawing/2014/main" id="{3F6AD13A-1DD9-4145-8023-E2459BEAD29D}"/>
                </a:ext>
              </a:extLst>
            </p:cNvPr>
            <p:cNvSpPr>
              <a:spLocks/>
            </p:cNvSpPr>
            <p:nvPr/>
          </p:nvSpPr>
          <p:spPr bwMode="auto">
            <a:xfrm>
              <a:off x="19162149" y="68801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14">
              <a:extLst>
                <a:ext uri="{FF2B5EF4-FFF2-40B4-BE49-F238E27FC236}">
                  <a16:creationId xmlns:a16="http://schemas.microsoft.com/office/drawing/2014/main" id="{4A14DFFB-CFF0-4C9E-8D50-D1F5E0762D99}"/>
                </a:ext>
              </a:extLst>
            </p:cNvPr>
            <p:cNvSpPr>
              <a:spLocks/>
            </p:cNvSpPr>
            <p:nvPr/>
          </p:nvSpPr>
          <p:spPr bwMode="auto">
            <a:xfrm>
              <a:off x="19655862" y="65928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15">
              <a:extLst>
                <a:ext uri="{FF2B5EF4-FFF2-40B4-BE49-F238E27FC236}">
                  <a16:creationId xmlns:a16="http://schemas.microsoft.com/office/drawing/2014/main" id="{15EE90D1-7D78-45F8-8A15-A44E1F2029E0}"/>
                </a:ext>
              </a:extLst>
            </p:cNvPr>
            <p:cNvSpPr>
              <a:spLocks/>
            </p:cNvSpPr>
            <p:nvPr/>
          </p:nvSpPr>
          <p:spPr bwMode="auto">
            <a:xfrm>
              <a:off x="19630462" y="6610298"/>
              <a:ext cx="14288" cy="23813"/>
            </a:xfrm>
            <a:custGeom>
              <a:avLst/>
              <a:gdLst>
                <a:gd name="T0" fmla="*/ 5 w 5"/>
                <a:gd name="T1" fmla="*/ 3 h 9"/>
                <a:gd name="T2" fmla="*/ 3 w 5"/>
                <a:gd name="T3" fmla="*/ 8 h 9"/>
                <a:gd name="T4" fmla="*/ 0 w 5"/>
                <a:gd name="T5" fmla="*/ 6 h 9"/>
                <a:gd name="T6" fmla="*/ 3 w 5"/>
                <a:gd name="T7" fmla="*/ 1 h 9"/>
                <a:gd name="T8" fmla="*/ 5 w 5"/>
                <a:gd name="T9" fmla="*/ 3 h 9"/>
              </a:gdLst>
              <a:ahLst/>
              <a:cxnLst>
                <a:cxn ang="0">
                  <a:pos x="T0" y="T1"/>
                </a:cxn>
                <a:cxn ang="0">
                  <a:pos x="T2" y="T3"/>
                </a:cxn>
                <a:cxn ang="0">
                  <a:pos x="T4" y="T5"/>
                </a:cxn>
                <a:cxn ang="0">
                  <a:pos x="T6" y="T7"/>
                </a:cxn>
                <a:cxn ang="0">
                  <a:pos x="T8" y="T9"/>
                </a:cxn>
              </a:cxnLst>
              <a:rect l="0" t="0" r="r" b="b"/>
              <a:pathLst>
                <a:path w="5" h="9">
                  <a:moveTo>
                    <a:pt x="5" y="3"/>
                  </a:moveTo>
                  <a:cubicBezTo>
                    <a:pt x="5" y="5"/>
                    <a:pt x="4" y="7"/>
                    <a:pt x="3" y="8"/>
                  </a:cubicBezTo>
                  <a:cubicBezTo>
                    <a:pt x="1" y="9"/>
                    <a:pt x="0" y="8"/>
                    <a:pt x="0" y="6"/>
                  </a:cubicBezTo>
                  <a:cubicBezTo>
                    <a:pt x="0" y="4"/>
                    <a:pt x="1" y="2"/>
                    <a:pt x="3" y="1"/>
                  </a:cubicBezTo>
                  <a:cubicBezTo>
                    <a:pt x="4" y="0"/>
                    <a:pt x="5" y="1"/>
                    <a:pt x="5"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16">
              <a:extLst>
                <a:ext uri="{FF2B5EF4-FFF2-40B4-BE49-F238E27FC236}">
                  <a16:creationId xmlns:a16="http://schemas.microsoft.com/office/drawing/2014/main" id="{3A0C8722-E2CC-4DC4-B2EC-9185BD4CA7BA}"/>
                </a:ext>
              </a:extLst>
            </p:cNvPr>
            <p:cNvSpPr>
              <a:spLocks/>
            </p:cNvSpPr>
            <p:nvPr/>
          </p:nvSpPr>
          <p:spPr bwMode="auto">
            <a:xfrm>
              <a:off x="19603474" y="6626173"/>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17">
              <a:extLst>
                <a:ext uri="{FF2B5EF4-FFF2-40B4-BE49-F238E27FC236}">
                  <a16:creationId xmlns:a16="http://schemas.microsoft.com/office/drawing/2014/main" id="{6CF79686-64A9-49A3-ACDF-E4A10FF4ADF5}"/>
                </a:ext>
              </a:extLst>
            </p:cNvPr>
            <p:cNvSpPr>
              <a:spLocks/>
            </p:cNvSpPr>
            <p:nvPr/>
          </p:nvSpPr>
          <p:spPr bwMode="auto">
            <a:xfrm>
              <a:off x="19576487" y="6643635"/>
              <a:ext cx="15875" cy="22225"/>
            </a:xfrm>
            <a:custGeom>
              <a:avLst/>
              <a:gdLst>
                <a:gd name="T0" fmla="*/ 6 w 6"/>
                <a:gd name="T1" fmla="*/ 2 h 8"/>
                <a:gd name="T2" fmla="*/ 3 w 6"/>
                <a:gd name="T3" fmla="*/ 7 h 8"/>
                <a:gd name="T4" fmla="*/ 0 w 6"/>
                <a:gd name="T5" fmla="*/ 6 h 8"/>
                <a:gd name="T6" fmla="*/ 3 w 6"/>
                <a:gd name="T7" fmla="*/ 0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4" y="6"/>
                    <a:pt x="3" y="7"/>
                  </a:cubicBezTo>
                  <a:cubicBezTo>
                    <a:pt x="1" y="8"/>
                    <a:pt x="0" y="8"/>
                    <a:pt x="0" y="6"/>
                  </a:cubicBezTo>
                  <a:cubicBezTo>
                    <a:pt x="0" y="4"/>
                    <a:pt x="1" y="1"/>
                    <a:pt x="3" y="0"/>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118">
              <a:extLst>
                <a:ext uri="{FF2B5EF4-FFF2-40B4-BE49-F238E27FC236}">
                  <a16:creationId xmlns:a16="http://schemas.microsoft.com/office/drawing/2014/main" id="{EFB1B388-FBD8-43E8-A72D-8DBB9FCCEECA}"/>
                </a:ext>
              </a:extLst>
            </p:cNvPr>
            <p:cNvSpPr>
              <a:spLocks/>
            </p:cNvSpPr>
            <p:nvPr/>
          </p:nvSpPr>
          <p:spPr bwMode="auto">
            <a:xfrm>
              <a:off x="19547912" y="66563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19">
              <a:extLst>
                <a:ext uri="{FF2B5EF4-FFF2-40B4-BE49-F238E27FC236}">
                  <a16:creationId xmlns:a16="http://schemas.microsoft.com/office/drawing/2014/main" id="{4BD5EC92-8867-41BC-983C-901C347ACD7E}"/>
                </a:ext>
              </a:extLst>
            </p:cNvPr>
            <p:cNvSpPr>
              <a:spLocks/>
            </p:cNvSpPr>
            <p:nvPr/>
          </p:nvSpPr>
          <p:spPr bwMode="auto">
            <a:xfrm>
              <a:off x="19520924" y="6673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20">
              <a:extLst>
                <a:ext uri="{FF2B5EF4-FFF2-40B4-BE49-F238E27FC236}">
                  <a16:creationId xmlns:a16="http://schemas.microsoft.com/office/drawing/2014/main" id="{C1870572-8286-42CF-894F-810D87DD85B5}"/>
                </a:ext>
              </a:extLst>
            </p:cNvPr>
            <p:cNvSpPr>
              <a:spLocks/>
            </p:cNvSpPr>
            <p:nvPr/>
          </p:nvSpPr>
          <p:spPr bwMode="auto">
            <a:xfrm>
              <a:off x="19382812" y="6718248"/>
              <a:ext cx="71438" cy="63500"/>
            </a:xfrm>
            <a:custGeom>
              <a:avLst/>
              <a:gdLst>
                <a:gd name="T0" fmla="*/ 22 w 26"/>
                <a:gd name="T1" fmla="*/ 10 h 23"/>
                <a:gd name="T2" fmla="*/ 3 w 26"/>
                <a:gd name="T3" fmla="*/ 21 h 23"/>
                <a:gd name="T4" fmla="*/ 0 w 26"/>
                <a:gd name="T5" fmla="*/ 19 h 23"/>
                <a:gd name="T6" fmla="*/ 3 w 26"/>
                <a:gd name="T7" fmla="*/ 12 h 23"/>
                <a:gd name="T8" fmla="*/ 22 w 26"/>
                <a:gd name="T9" fmla="*/ 1 h 23"/>
                <a:gd name="T10" fmla="*/ 26 w 26"/>
                <a:gd name="T11" fmla="*/ 4 h 23"/>
                <a:gd name="T12" fmla="*/ 22 w 26"/>
                <a:gd name="T13" fmla="*/ 10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2" y="10"/>
                  </a:moveTo>
                  <a:cubicBezTo>
                    <a:pt x="3" y="21"/>
                    <a:pt x="3" y="21"/>
                    <a:pt x="3" y="21"/>
                  </a:cubicBezTo>
                  <a:cubicBezTo>
                    <a:pt x="1" y="23"/>
                    <a:pt x="0" y="21"/>
                    <a:pt x="0" y="19"/>
                  </a:cubicBezTo>
                  <a:cubicBezTo>
                    <a:pt x="0" y="16"/>
                    <a:pt x="1" y="14"/>
                    <a:pt x="3" y="12"/>
                  </a:cubicBezTo>
                  <a:cubicBezTo>
                    <a:pt x="22" y="1"/>
                    <a:pt x="22" y="1"/>
                    <a:pt x="22" y="1"/>
                  </a:cubicBezTo>
                  <a:cubicBezTo>
                    <a:pt x="24" y="0"/>
                    <a:pt x="26" y="2"/>
                    <a:pt x="26" y="4"/>
                  </a:cubicBezTo>
                  <a:cubicBezTo>
                    <a:pt x="26" y="6"/>
                    <a:pt x="24" y="9"/>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21">
              <a:extLst>
                <a:ext uri="{FF2B5EF4-FFF2-40B4-BE49-F238E27FC236}">
                  <a16:creationId xmlns:a16="http://schemas.microsoft.com/office/drawing/2014/main" id="{5FDB510F-AC52-48C9-A924-B46C8E316138}"/>
                </a:ext>
              </a:extLst>
            </p:cNvPr>
            <p:cNvSpPr>
              <a:spLocks noEditPoints="1"/>
            </p:cNvSpPr>
            <p:nvPr/>
          </p:nvSpPr>
          <p:spPr bwMode="auto">
            <a:xfrm>
              <a:off x="18063599" y="6061023"/>
              <a:ext cx="155575" cy="98425"/>
            </a:xfrm>
            <a:custGeom>
              <a:avLst/>
              <a:gdLst>
                <a:gd name="T0" fmla="*/ 28 w 56"/>
                <a:gd name="T1" fmla="*/ 2 h 36"/>
                <a:gd name="T2" fmla="*/ 16 w 56"/>
                <a:gd name="T3" fmla="*/ 1 h 36"/>
                <a:gd name="T4" fmla="*/ 6 w 56"/>
                <a:gd name="T5" fmla="*/ 4 h 36"/>
                <a:gd name="T6" fmla="*/ 0 w 56"/>
                <a:gd name="T7" fmla="*/ 12 h 36"/>
                <a:gd name="T8" fmla="*/ 8 w 56"/>
                <a:gd name="T9" fmla="*/ 20 h 36"/>
                <a:gd name="T10" fmla="*/ 21 w 56"/>
                <a:gd name="T11" fmla="*/ 24 h 36"/>
                <a:gd name="T12" fmla="*/ 34 w 56"/>
                <a:gd name="T13" fmla="*/ 20 h 36"/>
                <a:gd name="T14" fmla="*/ 39 w 56"/>
                <a:gd name="T15" fmla="*/ 16 h 36"/>
                <a:gd name="T16" fmla="*/ 39 w 56"/>
                <a:gd name="T17" fmla="*/ 10 h 36"/>
                <a:gd name="T18" fmla="*/ 40 w 56"/>
                <a:gd name="T19" fmla="*/ 10 h 36"/>
                <a:gd name="T20" fmla="*/ 51 w 56"/>
                <a:gd name="T21" fmla="*/ 22 h 36"/>
                <a:gd name="T22" fmla="*/ 45 w 56"/>
                <a:gd name="T23" fmla="*/ 32 h 36"/>
                <a:gd name="T24" fmla="*/ 41 w 56"/>
                <a:gd name="T25" fmla="*/ 33 h 36"/>
                <a:gd name="T26" fmla="*/ 38 w 56"/>
                <a:gd name="T27" fmla="*/ 35 h 36"/>
                <a:gd name="T28" fmla="*/ 40 w 56"/>
                <a:gd name="T29" fmla="*/ 36 h 36"/>
                <a:gd name="T30" fmla="*/ 47 w 56"/>
                <a:gd name="T31" fmla="*/ 33 h 36"/>
                <a:gd name="T32" fmla="*/ 55 w 56"/>
                <a:gd name="T33" fmla="*/ 26 h 36"/>
                <a:gd name="T34" fmla="*/ 53 w 56"/>
                <a:gd name="T35" fmla="*/ 17 h 36"/>
                <a:gd name="T36" fmla="*/ 40 w 56"/>
                <a:gd name="T37" fmla="*/ 7 h 36"/>
                <a:gd name="T38" fmla="*/ 28 w 56"/>
                <a:gd name="T39" fmla="*/ 2 h 36"/>
                <a:gd name="T40" fmla="*/ 16 w 56"/>
                <a:gd name="T41" fmla="*/ 3 h 36"/>
                <a:gd name="T42" fmla="*/ 25 w 56"/>
                <a:gd name="T43" fmla="*/ 4 h 36"/>
                <a:gd name="T44" fmla="*/ 33 w 56"/>
                <a:gd name="T45" fmla="*/ 7 h 36"/>
                <a:gd name="T46" fmla="*/ 36 w 56"/>
                <a:gd name="T47" fmla="*/ 10 h 36"/>
                <a:gd name="T48" fmla="*/ 36 w 56"/>
                <a:gd name="T49" fmla="*/ 15 h 36"/>
                <a:gd name="T50" fmla="*/ 31 w 56"/>
                <a:gd name="T51" fmla="*/ 19 h 36"/>
                <a:gd name="T52" fmla="*/ 21 w 56"/>
                <a:gd name="T53" fmla="*/ 22 h 36"/>
                <a:gd name="T54" fmla="*/ 10 w 56"/>
                <a:gd name="T55" fmla="*/ 19 h 36"/>
                <a:gd name="T56" fmla="*/ 4 w 56"/>
                <a:gd name="T57" fmla="*/ 12 h 36"/>
                <a:gd name="T58" fmla="*/ 9 w 56"/>
                <a:gd name="T59" fmla="*/ 5 h 36"/>
                <a:gd name="T60" fmla="*/ 16 w 56"/>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36">
                  <a:moveTo>
                    <a:pt x="28" y="2"/>
                  </a:moveTo>
                  <a:cubicBezTo>
                    <a:pt x="24" y="1"/>
                    <a:pt x="20" y="0"/>
                    <a:pt x="16" y="1"/>
                  </a:cubicBezTo>
                  <a:cubicBezTo>
                    <a:pt x="12" y="1"/>
                    <a:pt x="9" y="2"/>
                    <a:pt x="6" y="4"/>
                  </a:cubicBezTo>
                  <a:cubicBezTo>
                    <a:pt x="2" y="6"/>
                    <a:pt x="0" y="9"/>
                    <a:pt x="0" y="12"/>
                  </a:cubicBezTo>
                  <a:cubicBezTo>
                    <a:pt x="1" y="15"/>
                    <a:pt x="3" y="18"/>
                    <a:pt x="8" y="20"/>
                  </a:cubicBezTo>
                  <a:cubicBezTo>
                    <a:pt x="12" y="23"/>
                    <a:pt x="16" y="24"/>
                    <a:pt x="21" y="24"/>
                  </a:cubicBezTo>
                  <a:cubicBezTo>
                    <a:pt x="25" y="24"/>
                    <a:pt x="30" y="23"/>
                    <a:pt x="34" y="20"/>
                  </a:cubicBezTo>
                  <a:cubicBezTo>
                    <a:pt x="36" y="19"/>
                    <a:pt x="38" y="18"/>
                    <a:pt x="39" y="16"/>
                  </a:cubicBezTo>
                  <a:cubicBezTo>
                    <a:pt x="40" y="14"/>
                    <a:pt x="40" y="12"/>
                    <a:pt x="39" y="10"/>
                  </a:cubicBezTo>
                  <a:cubicBezTo>
                    <a:pt x="40" y="10"/>
                    <a:pt x="40" y="10"/>
                    <a:pt x="40" y="10"/>
                  </a:cubicBezTo>
                  <a:cubicBezTo>
                    <a:pt x="46" y="14"/>
                    <a:pt x="50" y="18"/>
                    <a:pt x="51" y="22"/>
                  </a:cubicBezTo>
                  <a:cubicBezTo>
                    <a:pt x="52" y="26"/>
                    <a:pt x="50" y="29"/>
                    <a:pt x="45" y="32"/>
                  </a:cubicBezTo>
                  <a:cubicBezTo>
                    <a:pt x="44" y="32"/>
                    <a:pt x="43" y="33"/>
                    <a:pt x="41" y="33"/>
                  </a:cubicBezTo>
                  <a:cubicBezTo>
                    <a:pt x="40" y="34"/>
                    <a:pt x="39" y="34"/>
                    <a:pt x="38" y="35"/>
                  </a:cubicBezTo>
                  <a:cubicBezTo>
                    <a:pt x="40" y="36"/>
                    <a:pt x="40" y="36"/>
                    <a:pt x="40" y="36"/>
                  </a:cubicBezTo>
                  <a:cubicBezTo>
                    <a:pt x="43" y="36"/>
                    <a:pt x="45" y="35"/>
                    <a:pt x="47" y="33"/>
                  </a:cubicBezTo>
                  <a:cubicBezTo>
                    <a:pt x="51" y="31"/>
                    <a:pt x="54" y="28"/>
                    <a:pt x="55" y="26"/>
                  </a:cubicBezTo>
                  <a:cubicBezTo>
                    <a:pt x="56" y="23"/>
                    <a:pt x="55" y="20"/>
                    <a:pt x="53" y="17"/>
                  </a:cubicBezTo>
                  <a:cubicBezTo>
                    <a:pt x="50" y="13"/>
                    <a:pt x="46" y="10"/>
                    <a:pt x="40" y="7"/>
                  </a:cubicBezTo>
                  <a:cubicBezTo>
                    <a:pt x="36" y="4"/>
                    <a:pt x="32" y="3"/>
                    <a:pt x="28" y="2"/>
                  </a:cubicBezTo>
                  <a:close/>
                  <a:moveTo>
                    <a:pt x="16" y="3"/>
                  </a:moveTo>
                  <a:cubicBezTo>
                    <a:pt x="19" y="3"/>
                    <a:pt x="22" y="3"/>
                    <a:pt x="25" y="4"/>
                  </a:cubicBezTo>
                  <a:cubicBezTo>
                    <a:pt x="28" y="4"/>
                    <a:pt x="31" y="5"/>
                    <a:pt x="33" y="7"/>
                  </a:cubicBezTo>
                  <a:cubicBezTo>
                    <a:pt x="35" y="8"/>
                    <a:pt x="36" y="9"/>
                    <a:pt x="36" y="10"/>
                  </a:cubicBezTo>
                  <a:cubicBezTo>
                    <a:pt x="37" y="12"/>
                    <a:pt x="37" y="13"/>
                    <a:pt x="36" y="15"/>
                  </a:cubicBezTo>
                  <a:cubicBezTo>
                    <a:pt x="35" y="16"/>
                    <a:pt x="34" y="18"/>
                    <a:pt x="31" y="19"/>
                  </a:cubicBezTo>
                  <a:cubicBezTo>
                    <a:pt x="28" y="21"/>
                    <a:pt x="25" y="22"/>
                    <a:pt x="21" y="22"/>
                  </a:cubicBezTo>
                  <a:cubicBezTo>
                    <a:pt x="18" y="22"/>
                    <a:pt x="14" y="21"/>
                    <a:pt x="10" y="19"/>
                  </a:cubicBezTo>
                  <a:cubicBezTo>
                    <a:pt x="7" y="16"/>
                    <a:pt x="5" y="14"/>
                    <a:pt x="4" y="12"/>
                  </a:cubicBezTo>
                  <a:cubicBezTo>
                    <a:pt x="4" y="9"/>
                    <a:pt x="6" y="7"/>
                    <a:pt x="9" y="5"/>
                  </a:cubicBezTo>
                  <a:cubicBezTo>
                    <a:pt x="11" y="4"/>
                    <a:pt x="14"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22">
              <a:extLst>
                <a:ext uri="{FF2B5EF4-FFF2-40B4-BE49-F238E27FC236}">
                  <a16:creationId xmlns:a16="http://schemas.microsoft.com/office/drawing/2014/main" id="{D52BA935-1569-4490-AAA6-6BB18E6C8773}"/>
                </a:ext>
              </a:extLst>
            </p:cNvPr>
            <p:cNvSpPr>
              <a:spLocks noEditPoints="1"/>
            </p:cNvSpPr>
            <p:nvPr/>
          </p:nvSpPr>
          <p:spPr bwMode="auto">
            <a:xfrm>
              <a:off x="18182662" y="6046735"/>
              <a:ext cx="101600" cy="57150"/>
            </a:xfrm>
            <a:custGeom>
              <a:avLst/>
              <a:gdLst>
                <a:gd name="T0" fmla="*/ 35 w 37"/>
                <a:gd name="T1" fmla="*/ 20 h 21"/>
                <a:gd name="T2" fmla="*/ 34 w 37"/>
                <a:gd name="T3" fmla="*/ 17 h 21"/>
                <a:gd name="T4" fmla="*/ 29 w 37"/>
                <a:gd name="T5" fmla="*/ 17 h 21"/>
                <a:gd name="T6" fmla="*/ 30 w 37"/>
                <a:gd name="T7" fmla="*/ 20 h 21"/>
                <a:gd name="T8" fmla="*/ 35 w 37"/>
                <a:gd name="T9" fmla="*/ 20 h 21"/>
                <a:gd name="T10" fmla="*/ 35 w 37"/>
                <a:gd name="T11" fmla="*/ 20 h 21"/>
                <a:gd name="T12" fmla="*/ 5 w 37"/>
                <a:gd name="T13" fmla="*/ 5 h 21"/>
                <a:gd name="T14" fmla="*/ 8 w 37"/>
                <a:gd name="T15" fmla="*/ 5 h 21"/>
                <a:gd name="T16" fmla="*/ 9 w 37"/>
                <a:gd name="T17" fmla="*/ 3 h 21"/>
                <a:gd name="T18" fmla="*/ 7 w 37"/>
                <a:gd name="T19" fmla="*/ 2 h 21"/>
                <a:gd name="T20" fmla="*/ 2 w 37"/>
                <a:gd name="T21" fmla="*/ 1 h 21"/>
                <a:gd name="T22" fmla="*/ 2 w 37"/>
                <a:gd name="T23" fmla="*/ 4 h 21"/>
                <a:gd name="T24" fmla="*/ 5 w 37"/>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1">
                  <a:moveTo>
                    <a:pt x="35" y="20"/>
                  </a:moveTo>
                  <a:cubicBezTo>
                    <a:pt x="37" y="19"/>
                    <a:pt x="36" y="18"/>
                    <a:pt x="34" y="17"/>
                  </a:cubicBezTo>
                  <a:cubicBezTo>
                    <a:pt x="32" y="16"/>
                    <a:pt x="31" y="16"/>
                    <a:pt x="29" y="17"/>
                  </a:cubicBezTo>
                  <a:cubicBezTo>
                    <a:pt x="27" y="18"/>
                    <a:pt x="28" y="19"/>
                    <a:pt x="30" y="20"/>
                  </a:cubicBezTo>
                  <a:cubicBezTo>
                    <a:pt x="32" y="21"/>
                    <a:pt x="33" y="21"/>
                    <a:pt x="35" y="20"/>
                  </a:cubicBezTo>
                  <a:cubicBezTo>
                    <a:pt x="35" y="20"/>
                    <a:pt x="35" y="20"/>
                    <a:pt x="35" y="20"/>
                  </a:cubicBezTo>
                  <a:close/>
                  <a:moveTo>
                    <a:pt x="5" y="5"/>
                  </a:moveTo>
                  <a:cubicBezTo>
                    <a:pt x="6" y="5"/>
                    <a:pt x="7" y="5"/>
                    <a:pt x="8" y="5"/>
                  </a:cubicBezTo>
                  <a:cubicBezTo>
                    <a:pt x="9" y="4"/>
                    <a:pt x="9" y="4"/>
                    <a:pt x="9" y="3"/>
                  </a:cubicBezTo>
                  <a:cubicBezTo>
                    <a:pt x="9" y="3"/>
                    <a:pt x="8" y="2"/>
                    <a:pt x="7" y="2"/>
                  </a:cubicBezTo>
                  <a:cubicBezTo>
                    <a:pt x="5" y="0"/>
                    <a:pt x="3" y="0"/>
                    <a:pt x="2"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123">
              <a:extLst>
                <a:ext uri="{FF2B5EF4-FFF2-40B4-BE49-F238E27FC236}">
                  <a16:creationId xmlns:a16="http://schemas.microsoft.com/office/drawing/2014/main" id="{3EEAE30A-EE36-456B-9D1C-05C3E658636E}"/>
                </a:ext>
              </a:extLst>
            </p:cNvPr>
            <p:cNvSpPr>
              <a:spLocks noEditPoints="1"/>
            </p:cNvSpPr>
            <p:nvPr/>
          </p:nvSpPr>
          <p:spPr bwMode="auto">
            <a:xfrm>
              <a:off x="18238224" y="5975298"/>
              <a:ext cx="134938" cy="93663"/>
            </a:xfrm>
            <a:custGeom>
              <a:avLst/>
              <a:gdLst>
                <a:gd name="T0" fmla="*/ 43 w 49"/>
                <a:gd name="T1" fmla="*/ 14 h 34"/>
                <a:gd name="T2" fmla="*/ 35 w 49"/>
                <a:gd name="T3" fmla="*/ 18 h 34"/>
                <a:gd name="T4" fmla="*/ 4 w 49"/>
                <a:gd name="T5" fmla="*/ 0 h 34"/>
                <a:gd name="T6" fmla="*/ 0 w 49"/>
                <a:gd name="T7" fmla="*/ 2 h 34"/>
                <a:gd name="T8" fmla="*/ 10 w 49"/>
                <a:gd name="T9" fmla="*/ 33 h 34"/>
                <a:gd name="T10" fmla="*/ 12 w 49"/>
                <a:gd name="T11" fmla="*/ 34 h 34"/>
                <a:gd name="T12" fmla="*/ 35 w 49"/>
                <a:gd name="T13" fmla="*/ 21 h 34"/>
                <a:gd name="T14" fmla="*/ 46 w 49"/>
                <a:gd name="T15" fmla="*/ 28 h 34"/>
                <a:gd name="T16" fmla="*/ 49 w 49"/>
                <a:gd name="T17" fmla="*/ 26 h 34"/>
                <a:gd name="T18" fmla="*/ 38 w 49"/>
                <a:gd name="T19" fmla="*/ 20 h 34"/>
                <a:gd name="T20" fmla="*/ 45 w 49"/>
                <a:gd name="T21" fmla="*/ 15 h 34"/>
                <a:gd name="T22" fmla="*/ 43 w 49"/>
                <a:gd name="T23" fmla="*/ 14 h 34"/>
                <a:gd name="T24" fmla="*/ 13 w 49"/>
                <a:gd name="T25" fmla="*/ 31 h 34"/>
                <a:gd name="T26" fmla="*/ 6 w 49"/>
                <a:gd name="T27" fmla="*/ 9 h 34"/>
                <a:gd name="T28" fmla="*/ 4 w 49"/>
                <a:gd name="T29" fmla="*/ 3 h 34"/>
                <a:gd name="T30" fmla="*/ 4 w 49"/>
                <a:gd name="T31" fmla="*/ 3 h 34"/>
                <a:gd name="T32" fmla="*/ 19 w 49"/>
                <a:gd name="T33" fmla="*/ 12 h 34"/>
                <a:gd name="T34" fmla="*/ 32 w 49"/>
                <a:gd name="T35" fmla="*/ 20 h 34"/>
                <a:gd name="T36" fmla="*/ 13 w 49"/>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4">
                  <a:moveTo>
                    <a:pt x="43" y="14"/>
                  </a:moveTo>
                  <a:cubicBezTo>
                    <a:pt x="35" y="18"/>
                    <a:pt x="35" y="18"/>
                    <a:pt x="35" y="18"/>
                  </a:cubicBezTo>
                  <a:cubicBezTo>
                    <a:pt x="4" y="0"/>
                    <a:pt x="4" y="0"/>
                    <a:pt x="4" y="0"/>
                  </a:cubicBezTo>
                  <a:cubicBezTo>
                    <a:pt x="0" y="2"/>
                    <a:pt x="0" y="2"/>
                    <a:pt x="0" y="2"/>
                  </a:cubicBezTo>
                  <a:cubicBezTo>
                    <a:pt x="10" y="33"/>
                    <a:pt x="10" y="33"/>
                    <a:pt x="10" y="33"/>
                  </a:cubicBezTo>
                  <a:cubicBezTo>
                    <a:pt x="12" y="34"/>
                    <a:pt x="12" y="34"/>
                    <a:pt x="12" y="34"/>
                  </a:cubicBezTo>
                  <a:cubicBezTo>
                    <a:pt x="35" y="21"/>
                    <a:pt x="35" y="21"/>
                    <a:pt x="35" y="21"/>
                  </a:cubicBezTo>
                  <a:cubicBezTo>
                    <a:pt x="46" y="28"/>
                    <a:pt x="46" y="28"/>
                    <a:pt x="46" y="28"/>
                  </a:cubicBezTo>
                  <a:cubicBezTo>
                    <a:pt x="49" y="26"/>
                    <a:pt x="49" y="26"/>
                    <a:pt x="49" y="26"/>
                  </a:cubicBezTo>
                  <a:cubicBezTo>
                    <a:pt x="38" y="20"/>
                    <a:pt x="38" y="20"/>
                    <a:pt x="38" y="20"/>
                  </a:cubicBezTo>
                  <a:cubicBezTo>
                    <a:pt x="45" y="15"/>
                    <a:pt x="45" y="15"/>
                    <a:pt x="45" y="15"/>
                  </a:cubicBezTo>
                  <a:cubicBezTo>
                    <a:pt x="43" y="14"/>
                    <a:pt x="43" y="14"/>
                    <a:pt x="43" y="14"/>
                  </a:cubicBezTo>
                  <a:close/>
                  <a:moveTo>
                    <a:pt x="13" y="31"/>
                  </a:moveTo>
                  <a:cubicBezTo>
                    <a:pt x="6" y="9"/>
                    <a:pt x="6" y="9"/>
                    <a:pt x="6" y="9"/>
                  </a:cubicBezTo>
                  <a:cubicBezTo>
                    <a:pt x="5" y="6"/>
                    <a:pt x="4" y="4"/>
                    <a:pt x="4" y="3"/>
                  </a:cubicBezTo>
                  <a:cubicBezTo>
                    <a:pt x="4" y="3"/>
                    <a:pt x="4" y="3"/>
                    <a:pt x="4" y="3"/>
                  </a:cubicBezTo>
                  <a:cubicBezTo>
                    <a:pt x="8" y="6"/>
                    <a:pt x="13" y="9"/>
                    <a:pt x="19" y="12"/>
                  </a:cubicBezTo>
                  <a:cubicBezTo>
                    <a:pt x="32" y="20"/>
                    <a:pt x="32" y="20"/>
                    <a:pt x="32" y="20"/>
                  </a:cubicBezTo>
                  <a:cubicBezTo>
                    <a:pt x="13" y="31"/>
                    <a:pt x="13" y="31"/>
                    <a:pt x="13"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24">
              <a:extLst>
                <a:ext uri="{FF2B5EF4-FFF2-40B4-BE49-F238E27FC236}">
                  <a16:creationId xmlns:a16="http://schemas.microsoft.com/office/drawing/2014/main" id="{5E4B18F4-5C8B-46E7-BBB1-2EECFE400AA4}"/>
                </a:ext>
              </a:extLst>
            </p:cNvPr>
            <p:cNvSpPr>
              <a:spLocks/>
            </p:cNvSpPr>
            <p:nvPr/>
          </p:nvSpPr>
          <p:spPr bwMode="auto">
            <a:xfrm>
              <a:off x="18314424" y="5927673"/>
              <a:ext cx="138113" cy="77788"/>
            </a:xfrm>
            <a:custGeom>
              <a:avLst/>
              <a:gdLst>
                <a:gd name="T0" fmla="*/ 6 w 50"/>
                <a:gd name="T1" fmla="*/ 0 h 28"/>
                <a:gd name="T2" fmla="*/ 3 w 50"/>
                <a:gd name="T3" fmla="*/ 2 h 28"/>
                <a:gd name="T4" fmla="*/ 0 w 50"/>
                <a:gd name="T5" fmla="*/ 14 h 28"/>
                <a:gd name="T6" fmla="*/ 4 w 50"/>
                <a:gd name="T7" fmla="*/ 14 h 28"/>
                <a:gd name="T8" fmla="*/ 6 w 50"/>
                <a:gd name="T9" fmla="*/ 5 h 28"/>
                <a:gd name="T10" fmla="*/ 6 w 50"/>
                <a:gd name="T11" fmla="*/ 4 h 28"/>
                <a:gd name="T12" fmla="*/ 15 w 50"/>
                <a:gd name="T13" fmla="*/ 9 h 28"/>
                <a:gd name="T14" fmla="*/ 47 w 50"/>
                <a:gd name="T15" fmla="*/ 28 h 28"/>
                <a:gd name="T16" fmla="*/ 50 w 50"/>
                <a:gd name="T17" fmla="*/ 26 h 28"/>
                <a:gd name="T18" fmla="*/ 6 w 5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8">
                  <a:moveTo>
                    <a:pt x="6" y="0"/>
                  </a:moveTo>
                  <a:cubicBezTo>
                    <a:pt x="3" y="2"/>
                    <a:pt x="3" y="2"/>
                    <a:pt x="3" y="2"/>
                  </a:cubicBezTo>
                  <a:cubicBezTo>
                    <a:pt x="0" y="14"/>
                    <a:pt x="0" y="14"/>
                    <a:pt x="0" y="14"/>
                  </a:cubicBezTo>
                  <a:cubicBezTo>
                    <a:pt x="4" y="14"/>
                    <a:pt x="4" y="14"/>
                    <a:pt x="4" y="14"/>
                  </a:cubicBezTo>
                  <a:cubicBezTo>
                    <a:pt x="5" y="8"/>
                    <a:pt x="6" y="5"/>
                    <a:pt x="6" y="5"/>
                  </a:cubicBezTo>
                  <a:cubicBezTo>
                    <a:pt x="6" y="4"/>
                    <a:pt x="6" y="4"/>
                    <a:pt x="6" y="4"/>
                  </a:cubicBezTo>
                  <a:cubicBezTo>
                    <a:pt x="9" y="6"/>
                    <a:pt x="12" y="7"/>
                    <a:pt x="15" y="9"/>
                  </a:cubicBezTo>
                  <a:cubicBezTo>
                    <a:pt x="47" y="28"/>
                    <a:pt x="47" y="28"/>
                    <a:pt x="47" y="28"/>
                  </a:cubicBezTo>
                  <a:cubicBezTo>
                    <a:pt x="50" y="26"/>
                    <a:pt x="50" y="26"/>
                    <a:pt x="50"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125">
              <a:extLst>
                <a:ext uri="{FF2B5EF4-FFF2-40B4-BE49-F238E27FC236}">
                  <a16:creationId xmlns:a16="http://schemas.microsoft.com/office/drawing/2014/main" id="{7D268473-1729-40EE-B9D6-705359421B5F}"/>
                </a:ext>
              </a:extLst>
            </p:cNvPr>
            <p:cNvSpPr>
              <a:spLocks/>
            </p:cNvSpPr>
            <p:nvPr/>
          </p:nvSpPr>
          <p:spPr bwMode="auto">
            <a:xfrm>
              <a:off x="19220887" y="6596010"/>
              <a:ext cx="233363" cy="134938"/>
            </a:xfrm>
            <a:custGeom>
              <a:avLst/>
              <a:gdLst>
                <a:gd name="T0" fmla="*/ 85 w 85"/>
                <a:gd name="T1" fmla="*/ 2 h 49"/>
                <a:gd name="T2" fmla="*/ 4 w 85"/>
                <a:gd name="T3" fmla="*/ 48 h 49"/>
                <a:gd name="T4" fmla="*/ 1 w 85"/>
                <a:gd name="T5" fmla="*/ 48 h 49"/>
                <a:gd name="T6" fmla="*/ 1 w 85"/>
                <a:gd name="T7" fmla="*/ 47 h 49"/>
                <a:gd name="T8" fmla="*/ 82 w 85"/>
                <a:gd name="T9" fmla="*/ 0 h 49"/>
                <a:gd name="T10" fmla="*/ 85 w 85"/>
                <a:gd name="T11" fmla="*/ 0 h 49"/>
                <a:gd name="T12" fmla="*/ 85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5" y="2"/>
                  </a:moveTo>
                  <a:cubicBezTo>
                    <a:pt x="4" y="48"/>
                    <a:pt x="4" y="48"/>
                    <a:pt x="4" y="48"/>
                  </a:cubicBezTo>
                  <a:cubicBezTo>
                    <a:pt x="3" y="49"/>
                    <a:pt x="2" y="49"/>
                    <a:pt x="1" y="48"/>
                  </a:cubicBezTo>
                  <a:cubicBezTo>
                    <a:pt x="0" y="48"/>
                    <a:pt x="0" y="47"/>
                    <a:pt x="1" y="47"/>
                  </a:cubicBezTo>
                  <a:cubicBezTo>
                    <a:pt x="82" y="0"/>
                    <a:pt x="82" y="0"/>
                    <a:pt x="82" y="0"/>
                  </a:cubicBezTo>
                  <a:cubicBezTo>
                    <a:pt x="83" y="0"/>
                    <a:pt x="84" y="0"/>
                    <a:pt x="85" y="0"/>
                  </a:cubicBezTo>
                  <a:cubicBezTo>
                    <a:pt x="85" y="1"/>
                    <a:pt x="85" y="1"/>
                    <a:pt x="85"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26">
              <a:extLst>
                <a:ext uri="{FF2B5EF4-FFF2-40B4-BE49-F238E27FC236}">
                  <a16:creationId xmlns:a16="http://schemas.microsoft.com/office/drawing/2014/main" id="{3743262C-7B5A-4173-BE61-58F1AA0D7EB5}"/>
                </a:ext>
              </a:extLst>
            </p:cNvPr>
            <p:cNvSpPr>
              <a:spLocks/>
            </p:cNvSpPr>
            <p:nvPr/>
          </p:nvSpPr>
          <p:spPr bwMode="auto">
            <a:xfrm>
              <a:off x="18077887" y="5941960"/>
              <a:ext cx="101600" cy="57150"/>
            </a:xfrm>
            <a:custGeom>
              <a:avLst/>
              <a:gdLst>
                <a:gd name="T0" fmla="*/ 36 w 37"/>
                <a:gd name="T1" fmla="*/ 11 h 21"/>
                <a:gd name="T2" fmla="*/ 19 w 37"/>
                <a:gd name="T3" fmla="*/ 21 h 21"/>
                <a:gd name="T4" fmla="*/ 16 w 37"/>
                <a:gd name="T5" fmla="*/ 21 h 21"/>
                <a:gd name="T6" fmla="*/ 1 w 37"/>
                <a:gd name="T7" fmla="*/ 12 h 21"/>
                <a:gd name="T8" fmla="*/ 1 w 37"/>
                <a:gd name="T9" fmla="*/ 11 h 21"/>
                <a:gd name="T10" fmla="*/ 18 w 37"/>
                <a:gd name="T11" fmla="*/ 0 h 21"/>
                <a:gd name="T12" fmla="*/ 21 w 37"/>
                <a:gd name="T13" fmla="*/ 0 h 21"/>
                <a:gd name="T14" fmla="*/ 36 w 37"/>
                <a:gd name="T15" fmla="*/ 9 h 21"/>
                <a:gd name="T16" fmla="*/ 36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6" y="11"/>
                  </a:moveTo>
                  <a:cubicBezTo>
                    <a:pt x="19" y="21"/>
                    <a:pt x="19" y="21"/>
                    <a:pt x="19" y="21"/>
                  </a:cubicBezTo>
                  <a:cubicBezTo>
                    <a:pt x="18" y="21"/>
                    <a:pt x="16" y="21"/>
                    <a:pt x="16" y="21"/>
                  </a:cubicBezTo>
                  <a:cubicBezTo>
                    <a:pt x="1" y="12"/>
                    <a:pt x="1" y="12"/>
                    <a:pt x="1" y="12"/>
                  </a:cubicBezTo>
                  <a:cubicBezTo>
                    <a:pt x="0" y="12"/>
                    <a:pt x="0" y="11"/>
                    <a:pt x="1" y="11"/>
                  </a:cubicBezTo>
                  <a:cubicBezTo>
                    <a:pt x="18" y="0"/>
                    <a:pt x="18" y="0"/>
                    <a:pt x="18" y="0"/>
                  </a:cubicBezTo>
                  <a:cubicBezTo>
                    <a:pt x="19" y="0"/>
                    <a:pt x="20" y="0"/>
                    <a:pt x="21" y="0"/>
                  </a:cubicBezTo>
                  <a:cubicBezTo>
                    <a:pt x="36" y="9"/>
                    <a:pt x="36" y="9"/>
                    <a:pt x="36" y="9"/>
                  </a:cubicBezTo>
                  <a:cubicBezTo>
                    <a:pt x="37" y="9"/>
                    <a:pt x="37" y="10"/>
                    <a:pt x="36"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127">
              <a:extLst>
                <a:ext uri="{FF2B5EF4-FFF2-40B4-BE49-F238E27FC236}">
                  <a16:creationId xmlns:a16="http://schemas.microsoft.com/office/drawing/2014/main" id="{157A45E6-B4D6-42C8-91E9-B288C5F03D06}"/>
                </a:ext>
              </a:extLst>
            </p:cNvPr>
            <p:cNvSpPr>
              <a:spLocks/>
            </p:cNvSpPr>
            <p:nvPr/>
          </p:nvSpPr>
          <p:spPr bwMode="auto">
            <a:xfrm>
              <a:off x="18092174" y="5908623"/>
              <a:ext cx="65088" cy="46038"/>
            </a:xfrm>
            <a:custGeom>
              <a:avLst/>
              <a:gdLst>
                <a:gd name="T0" fmla="*/ 18 w 24"/>
                <a:gd name="T1" fmla="*/ 15 h 17"/>
                <a:gd name="T2" fmla="*/ 12 w 24"/>
                <a:gd name="T3" fmla="*/ 14 h 17"/>
                <a:gd name="T4" fmla="*/ 7 w 24"/>
                <a:gd name="T5" fmla="*/ 11 h 17"/>
                <a:gd name="T6" fmla="*/ 7 w 24"/>
                <a:gd name="T7" fmla="*/ 4 h 17"/>
                <a:gd name="T8" fmla="*/ 20 w 24"/>
                <a:gd name="T9" fmla="*/ 4 h 17"/>
                <a:gd name="T10" fmla="*/ 22 w 24"/>
                <a:gd name="T11" fmla="*/ 5 h 17"/>
                <a:gd name="T12" fmla="*/ 24 w 24"/>
                <a:gd name="T13" fmla="*/ 4 h 17"/>
                <a:gd name="T14" fmla="*/ 22 w 24"/>
                <a:gd name="T15" fmla="*/ 2 h 17"/>
                <a:gd name="T16" fmla="*/ 5 w 24"/>
                <a:gd name="T17" fmla="*/ 2 h 17"/>
                <a:gd name="T18" fmla="*/ 5 w 24"/>
                <a:gd name="T19" fmla="*/ 12 h 17"/>
                <a:gd name="T20" fmla="*/ 10 w 24"/>
                <a:gd name="T21" fmla="*/ 15 h 17"/>
                <a:gd name="T22" fmla="*/ 21 w 24"/>
                <a:gd name="T23" fmla="*/ 17 h 17"/>
                <a:gd name="T24" fmla="*/ 18 w 24"/>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7">
                  <a:moveTo>
                    <a:pt x="18" y="15"/>
                  </a:moveTo>
                  <a:cubicBezTo>
                    <a:pt x="16" y="15"/>
                    <a:pt x="14" y="15"/>
                    <a:pt x="12" y="14"/>
                  </a:cubicBezTo>
                  <a:cubicBezTo>
                    <a:pt x="7" y="11"/>
                    <a:pt x="7" y="11"/>
                    <a:pt x="7" y="11"/>
                  </a:cubicBezTo>
                  <a:cubicBezTo>
                    <a:pt x="4" y="9"/>
                    <a:pt x="4" y="6"/>
                    <a:pt x="7" y="4"/>
                  </a:cubicBezTo>
                  <a:cubicBezTo>
                    <a:pt x="11" y="2"/>
                    <a:pt x="16" y="2"/>
                    <a:pt x="20" y="4"/>
                  </a:cubicBezTo>
                  <a:cubicBezTo>
                    <a:pt x="22" y="5"/>
                    <a:pt x="22" y="5"/>
                    <a:pt x="22" y="5"/>
                  </a:cubicBezTo>
                  <a:cubicBezTo>
                    <a:pt x="24" y="4"/>
                    <a:pt x="24" y="4"/>
                    <a:pt x="24" y="4"/>
                  </a:cubicBezTo>
                  <a:cubicBezTo>
                    <a:pt x="22" y="2"/>
                    <a:pt x="22" y="2"/>
                    <a:pt x="22" y="2"/>
                  </a:cubicBezTo>
                  <a:cubicBezTo>
                    <a:pt x="17" y="0"/>
                    <a:pt x="10" y="0"/>
                    <a:pt x="5" y="2"/>
                  </a:cubicBezTo>
                  <a:cubicBezTo>
                    <a:pt x="0" y="5"/>
                    <a:pt x="0" y="9"/>
                    <a:pt x="5" y="12"/>
                  </a:cubicBezTo>
                  <a:cubicBezTo>
                    <a:pt x="10" y="15"/>
                    <a:pt x="10" y="15"/>
                    <a:pt x="10" y="15"/>
                  </a:cubicBezTo>
                  <a:cubicBezTo>
                    <a:pt x="13" y="17"/>
                    <a:pt x="17" y="17"/>
                    <a:pt x="21" y="17"/>
                  </a:cubicBezTo>
                  <a:lnTo>
                    <a:pt x="18" y="15"/>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28">
              <a:extLst>
                <a:ext uri="{FF2B5EF4-FFF2-40B4-BE49-F238E27FC236}">
                  <a16:creationId xmlns:a16="http://schemas.microsoft.com/office/drawing/2014/main" id="{4070C225-9A90-4E28-AF7B-565E139D4D02}"/>
                </a:ext>
              </a:extLst>
            </p:cNvPr>
            <p:cNvSpPr>
              <a:spLocks/>
            </p:cNvSpPr>
            <p:nvPr/>
          </p:nvSpPr>
          <p:spPr bwMode="auto">
            <a:xfrm>
              <a:off x="18157262" y="6234060"/>
              <a:ext cx="44450" cy="30163"/>
            </a:xfrm>
            <a:custGeom>
              <a:avLst/>
              <a:gdLst>
                <a:gd name="T0" fmla="*/ 13 w 16"/>
                <a:gd name="T1" fmla="*/ 4 h 11"/>
                <a:gd name="T2" fmla="*/ 11 w 16"/>
                <a:gd name="T3" fmla="*/ 4 h 11"/>
                <a:gd name="T4" fmla="*/ 8 w 16"/>
                <a:gd name="T5" fmla="*/ 5 h 11"/>
                <a:gd name="T6" fmla="*/ 5 w 16"/>
                <a:gd name="T7" fmla="*/ 5 h 11"/>
                <a:gd name="T8" fmla="*/ 4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1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4"/>
                    <a:pt x="8" y="5"/>
                  </a:cubicBezTo>
                  <a:cubicBezTo>
                    <a:pt x="7" y="5"/>
                    <a:pt x="6" y="5"/>
                    <a:pt x="5" y="5"/>
                  </a:cubicBezTo>
                  <a:cubicBezTo>
                    <a:pt x="4" y="6"/>
                    <a:pt x="4" y="6"/>
                    <a:pt x="4"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1"/>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4"/>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129">
              <a:extLst>
                <a:ext uri="{FF2B5EF4-FFF2-40B4-BE49-F238E27FC236}">
                  <a16:creationId xmlns:a16="http://schemas.microsoft.com/office/drawing/2014/main" id="{39F6D525-9105-40E6-9419-A6219BB8A2D7}"/>
                </a:ext>
              </a:extLst>
            </p:cNvPr>
            <p:cNvSpPr>
              <a:spLocks/>
            </p:cNvSpPr>
            <p:nvPr/>
          </p:nvSpPr>
          <p:spPr bwMode="auto">
            <a:xfrm>
              <a:off x="18187424" y="6222948"/>
              <a:ext cx="47625" cy="25400"/>
            </a:xfrm>
            <a:custGeom>
              <a:avLst/>
              <a:gdLst>
                <a:gd name="T0" fmla="*/ 0 w 17"/>
                <a:gd name="T1" fmla="*/ 4 h 9"/>
                <a:gd name="T2" fmla="*/ 6 w 17"/>
                <a:gd name="T3" fmla="*/ 7 h 9"/>
                <a:gd name="T4" fmla="*/ 13 w 17"/>
                <a:gd name="T5" fmla="*/ 8 h 9"/>
                <a:gd name="T6" fmla="*/ 14 w 17"/>
                <a:gd name="T7" fmla="*/ 5 h 9"/>
                <a:gd name="T8" fmla="*/ 15 w 17"/>
                <a:gd name="T9" fmla="*/ 5 h 9"/>
                <a:gd name="T10" fmla="*/ 16 w 17"/>
                <a:gd name="T11" fmla="*/ 6 h 9"/>
                <a:gd name="T12" fmla="*/ 17 w 17"/>
                <a:gd name="T13" fmla="*/ 5 h 9"/>
                <a:gd name="T14" fmla="*/ 7 w 17"/>
                <a:gd name="T15" fmla="*/ 0 h 9"/>
                <a:gd name="T16" fmla="*/ 7 w 17"/>
                <a:gd name="T17" fmla="*/ 0 h 9"/>
                <a:gd name="T18" fmla="*/ 12 w 17"/>
                <a:gd name="T19" fmla="*/ 3 h 9"/>
                <a:gd name="T20" fmla="*/ 14 w 17"/>
                <a:gd name="T21" fmla="*/ 5 h 9"/>
                <a:gd name="T22" fmla="*/ 12 w 17"/>
                <a:gd name="T23" fmla="*/ 7 h 9"/>
                <a:gd name="T24" fmla="*/ 10 w 17"/>
                <a:gd name="T25" fmla="*/ 8 h 9"/>
                <a:gd name="T26" fmla="*/ 7 w 17"/>
                <a:gd name="T27" fmla="*/ 7 h 9"/>
                <a:gd name="T28" fmla="*/ 1 w 17"/>
                <a:gd name="T29" fmla="*/ 4 h 9"/>
                <a:gd name="T30" fmla="*/ 0 w 17"/>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
                  <a:moveTo>
                    <a:pt x="0" y="4"/>
                  </a:moveTo>
                  <a:cubicBezTo>
                    <a:pt x="6" y="7"/>
                    <a:pt x="6" y="7"/>
                    <a:pt x="6" y="7"/>
                  </a:cubicBezTo>
                  <a:cubicBezTo>
                    <a:pt x="8" y="9"/>
                    <a:pt x="11" y="9"/>
                    <a:pt x="13" y="8"/>
                  </a:cubicBezTo>
                  <a:cubicBezTo>
                    <a:pt x="14" y="7"/>
                    <a:pt x="15" y="6"/>
                    <a:pt x="14" y="5"/>
                  </a:cubicBezTo>
                  <a:cubicBezTo>
                    <a:pt x="15" y="5"/>
                    <a:pt x="15" y="5"/>
                    <a:pt x="15" y="5"/>
                  </a:cubicBezTo>
                  <a:cubicBezTo>
                    <a:pt x="16" y="6"/>
                    <a:pt x="16" y="6"/>
                    <a:pt x="16" y="6"/>
                  </a:cubicBezTo>
                  <a:cubicBezTo>
                    <a:pt x="17" y="5"/>
                    <a:pt x="17" y="5"/>
                    <a:pt x="17" y="5"/>
                  </a:cubicBezTo>
                  <a:cubicBezTo>
                    <a:pt x="7" y="0"/>
                    <a:pt x="7" y="0"/>
                    <a:pt x="7" y="0"/>
                  </a:cubicBezTo>
                  <a:cubicBezTo>
                    <a:pt x="7" y="0"/>
                    <a:pt x="7" y="0"/>
                    <a:pt x="7" y="0"/>
                  </a:cubicBezTo>
                  <a:cubicBezTo>
                    <a:pt x="12" y="3"/>
                    <a:pt x="12" y="3"/>
                    <a:pt x="12" y="3"/>
                  </a:cubicBezTo>
                  <a:cubicBezTo>
                    <a:pt x="13" y="4"/>
                    <a:pt x="14" y="5"/>
                    <a:pt x="14" y="5"/>
                  </a:cubicBezTo>
                  <a:cubicBezTo>
                    <a:pt x="14" y="6"/>
                    <a:pt x="13" y="6"/>
                    <a:pt x="12" y="7"/>
                  </a:cubicBezTo>
                  <a:cubicBezTo>
                    <a:pt x="11" y="8"/>
                    <a:pt x="10" y="8"/>
                    <a:pt x="10" y="8"/>
                  </a:cubicBezTo>
                  <a:cubicBezTo>
                    <a:pt x="9" y="8"/>
                    <a:pt x="8" y="7"/>
                    <a:pt x="7" y="7"/>
                  </a:cubicBezTo>
                  <a:cubicBezTo>
                    <a:pt x="1" y="4"/>
                    <a:pt x="1" y="4"/>
                    <a:pt x="1" y="4"/>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30">
              <a:extLst>
                <a:ext uri="{FF2B5EF4-FFF2-40B4-BE49-F238E27FC236}">
                  <a16:creationId xmlns:a16="http://schemas.microsoft.com/office/drawing/2014/main" id="{30F5B619-C1B3-433C-96E8-71E3E088AF2E}"/>
                </a:ext>
              </a:extLst>
            </p:cNvPr>
            <p:cNvSpPr>
              <a:spLocks/>
            </p:cNvSpPr>
            <p:nvPr/>
          </p:nvSpPr>
          <p:spPr bwMode="auto">
            <a:xfrm>
              <a:off x="18219174" y="6207073"/>
              <a:ext cx="42863" cy="23813"/>
            </a:xfrm>
            <a:custGeom>
              <a:avLst/>
              <a:gdLst>
                <a:gd name="T0" fmla="*/ 16 w 16"/>
                <a:gd name="T1" fmla="*/ 5 h 9"/>
                <a:gd name="T2" fmla="*/ 10 w 16"/>
                <a:gd name="T3" fmla="*/ 2 h 9"/>
                <a:gd name="T4" fmla="*/ 3 w 16"/>
                <a:gd name="T5" fmla="*/ 2 h 9"/>
                <a:gd name="T6" fmla="*/ 2 w 16"/>
                <a:gd name="T7" fmla="*/ 4 h 9"/>
                <a:gd name="T8" fmla="*/ 2 w 16"/>
                <a:gd name="T9" fmla="*/ 4 h 9"/>
                <a:gd name="T10" fmla="*/ 0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4 w 16"/>
                <a:gd name="T23" fmla="*/ 2 h 9"/>
                <a:gd name="T24" fmla="*/ 7 w 16"/>
                <a:gd name="T25" fmla="*/ 1 h 9"/>
                <a:gd name="T26" fmla="*/ 9 w 16"/>
                <a:gd name="T27" fmla="*/ 2 h 9"/>
                <a:gd name="T28" fmla="*/ 15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3" y="2"/>
                  </a:cubicBezTo>
                  <a:cubicBezTo>
                    <a:pt x="2" y="2"/>
                    <a:pt x="1" y="3"/>
                    <a:pt x="2" y="4"/>
                  </a:cubicBezTo>
                  <a:cubicBezTo>
                    <a:pt x="2" y="4"/>
                    <a:pt x="2" y="4"/>
                    <a:pt x="2" y="4"/>
                  </a:cubicBezTo>
                  <a:cubicBezTo>
                    <a:pt x="0" y="4"/>
                    <a:pt x="0" y="4"/>
                    <a:pt x="0" y="4"/>
                  </a:cubicBezTo>
                  <a:cubicBezTo>
                    <a:pt x="0" y="4"/>
                    <a:pt x="0" y="4"/>
                    <a:pt x="0" y="4"/>
                  </a:cubicBezTo>
                  <a:cubicBezTo>
                    <a:pt x="9" y="9"/>
                    <a:pt x="9" y="9"/>
                    <a:pt x="9" y="9"/>
                  </a:cubicBezTo>
                  <a:cubicBezTo>
                    <a:pt x="10" y="9"/>
                    <a:pt x="10" y="9"/>
                    <a:pt x="10" y="9"/>
                  </a:cubicBezTo>
                  <a:cubicBezTo>
                    <a:pt x="5" y="6"/>
                    <a:pt x="5" y="6"/>
                    <a:pt x="5" y="6"/>
                  </a:cubicBezTo>
                  <a:cubicBezTo>
                    <a:pt x="3" y="5"/>
                    <a:pt x="3" y="5"/>
                    <a:pt x="3" y="4"/>
                  </a:cubicBezTo>
                  <a:cubicBezTo>
                    <a:pt x="3" y="3"/>
                    <a:pt x="3" y="3"/>
                    <a:pt x="4" y="2"/>
                  </a:cubicBezTo>
                  <a:cubicBezTo>
                    <a:pt x="5" y="2"/>
                    <a:pt x="6" y="1"/>
                    <a:pt x="7" y="1"/>
                  </a:cubicBezTo>
                  <a:cubicBezTo>
                    <a:pt x="7" y="1"/>
                    <a:pt x="8" y="2"/>
                    <a:pt x="9" y="2"/>
                  </a:cubicBezTo>
                  <a:cubicBezTo>
                    <a:pt x="15" y="6"/>
                    <a:pt x="15" y="6"/>
                    <a:pt x="15"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31">
              <a:extLst>
                <a:ext uri="{FF2B5EF4-FFF2-40B4-BE49-F238E27FC236}">
                  <a16:creationId xmlns:a16="http://schemas.microsoft.com/office/drawing/2014/main" id="{EAA5E70B-645C-4DA7-A5B4-5EC758A992C4}"/>
                </a:ext>
              </a:extLst>
            </p:cNvPr>
            <p:cNvSpPr>
              <a:spLocks noEditPoints="1"/>
            </p:cNvSpPr>
            <p:nvPr/>
          </p:nvSpPr>
          <p:spPr bwMode="auto">
            <a:xfrm>
              <a:off x="18249337" y="6184848"/>
              <a:ext cx="41275" cy="30163"/>
            </a:xfrm>
            <a:custGeom>
              <a:avLst/>
              <a:gdLst>
                <a:gd name="T0" fmla="*/ 0 w 15"/>
                <a:gd name="T1" fmla="*/ 7 h 11"/>
                <a:gd name="T2" fmla="*/ 3 w 15"/>
                <a:gd name="T3" fmla="*/ 9 h 11"/>
                <a:gd name="T4" fmla="*/ 7 w 15"/>
                <a:gd name="T5" fmla="*/ 11 h 11"/>
                <a:gd name="T6" fmla="*/ 12 w 15"/>
                <a:gd name="T7" fmla="*/ 10 h 11"/>
                <a:gd name="T8" fmla="*/ 13 w 15"/>
                <a:gd name="T9" fmla="*/ 7 h 11"/>
                <a:gd name="T10" fmla="*/ 13 w 15"/>
                <a:gd name="T11" fmla="*/ 7 h 11"/>
                <a:gd name="T12" fmla="*/ 15 w 15"/>
                <a:gd name="T13" fmla="*/ 8 h 11"/>
                <a:gd name="T14" fmla="*/ 15 w 15"/>
                <a:gd name="T15" fmla="*/ 7 h 11"/>
                <a:gd name="T16" fmla="*/ 2 w 15"/>
                <a:gd name="T17" fmla="*/ 0 h 11"/>
                <a:gd name="T18" fmla="*/ 1 w 15"/>
                <a:gd name="T19" fmla="*/ 0 h 11"/>
                <a:gd name="T20" fmla="*/ 5 w 15"/>
                <a:gd name="T21" fmla="*/ 2 h 11"/>
                <a:gd name="T22" fmla="*/ 7 w 15"/>
                <a:gd name="T23" fmla="*/ 3 h 11"/>
                <a:gd name="T24" fmla="*/ 7 w 15"/>
                <a:gd name="T25" fmla="*/ 3 h 11"/>
                <a:gd name="T26" fmla="*/ 4 w 15"/>
                <a:gd name="T27" fmla="*/ 3 h 11"/>
                <a:gd name="T28" fmla="*/ 2 w 15"/>
                <a:gd name="T29" fmla="*/ 4 h 11"/>
                <a:gd name="T30" fmla="*/ 0 w 15"/>
                <a:gd name="T31" fmla="*/ 7 h 11"/>
                <a:gd name="T32" fmla="*/ 6 w 15"/>
                <a:gd name="T33" fmla="*/ 4 h 11"/>
                <a:gd name="T34" fmla="*/ 10 w 15"/>
                <a:gd name="T35" fmla="*/ 5 h 11"/>
                <a:gd name="T36" fmla="*/ 10 w 15"/>
                <a:gd name="T37" fmla="*/ 5 h 11"/>
                <a:gd name="T38" fmla="*/ 12 w 15"/>
                <a:gd name="T39" fmla="*/ 7 h 11"/>
                <a:gd name="T40" fmla="*/ 11 w 15"/>
                <a:gd name="T41" fmla="*/ 9 h 11"/>
                <a:gd name="T42" fmla="*/ 4 w 15"/>
                <a:gd name="T43" fmla="*/ 9 h 11"/>
                <a:gd name="T44" fmla="*/ 2 w 15"/>
                <a:gd name="T45" fmla="*/ 6 h 11"/>
                <a:gd name="T46" fmla="*/ 3 w 15"/>
                <a:gd name="T47" fmla="*/ 5 h 11"/>
                <a:gd name="T48" fmla="*/ 6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7"/>
                  </a:moveTo>
                  <a:cubicBezTo>
                    <a:pt x="0" y="7"/>
                    <a:pt x="1" y="8"/>
                    <a:pt x="3" y="9"/>
                  </a:cubicBezTo>
                  <a:cubicBezTo>
                    <a:pt x="4" y="10"/>
                    <a:pt x="6" y="11"/>
                    <a:pt x="7" y="11"/>
                  </a:cubicBezTo>
                  <a:cubicBezTo>
                    <a:pt x="9" y="11"/>
                    <a:pt x="10" y="10"/>
                    <a:pt x="12" y="10"/>
                  </a:cubicBezTo>
                  <a:cubicBezTo>
                    <a:pt x="13" y="9"/>
                    <a:pt x="13" y="8"/>
                    <a:pt x="13" y="7"/>
                  </a:cubicBezTo>
                  <a:cubicBezTo>
                    <a:pt x="13" y="7"/>
                    <a:pt x="13" y="7"/>
                    <a:pt x="13" y="7"/>
                  </a:cubicBezTo>
                  <a:cubicBezTo>
                    <a:pt x="15" y="8"/>
                    <a:pt x="15" y="8"/>
                    <a:pt x="15" y="8"/>
                  </a:cubicBezTo>
                  <a:cubicBezTo>
                    <a:pt x="15" y="7"/>
                    <a:pt x="15" y="7"/>
                    <a:pt x="15" y="7"/>
                  </a:cubicBezTo>
                  <a:cubicBezTo>
                    <a:pt x="2" y="0"/>
                    <a:pt x="2" y="0"/>
                    <a:pt x="2" y="0"/>
                  </a:cubicBezTo>
                  <a:cubicBezTo>
                    <a:pt x="1" y="0"/>
                    <a:pt x="1" y="0"/>
                    <a:pt x="1" y="0"/>
                  </a:cubicBezTo>
                  <a:cubicBezTo>
                    <a:pt x="5" y="2"/>
                    <a:pt x="5" y="2"/>
                    <a:pt x="5" y="2"/>
                  </a:cubicBezTo>
                  <a:cubicBezTo>
                    <a:pt x="5" y="2"/>
                    <a:pt x="6" y="3"/>
                    <a:pt x="7" y="3"/>
                  </a:cubicBezTo>
                  <a:cubicBezTo>
                    <a:pt x="7" y="3"/>
                    <a:pt x="7" y="3"/>
                    <a:pt x="7" y="3"/>
                  </a:cubicBezTo>
                  <a:cubicBezTo>
                    <a:pt x="6" y="3"/>
                    <a:pt x="5" y="3"/>
                    <a:pt x="4" y="3"/>
                  </a:cubicBezTo>
                  <a:cubicBezTo>
                    <a:pt x="3" y="3"/>
                    <a:pt x="3" y="4"/>
                    <a:pt x="2" y="4"/>
                  </a:cubicBezTo>
                  <a:cubicBezTo>
                    <a:pt x="1" y="5"/>
                    <a:pt x="0" y="6"/>
                    <a:pt x="0" y="7"/>
                  </a:cubicBezTo>
                  <a:close/>
                  <a:moveTo>
                    <a:pt x="6" y="4"/>
                  </a:moveTo>
                  <a:cubicBezTo>
                    <a:pt x="7" y="4"/>
                    <a:pt x="8" y="4"/>
                    <a:pt x="10" y="5"/>
                  </a:cubicBezTo>
                  <a:cubicBezTo>
                    <a:pt x="10" y="5"/>
                    <a:pt x="10" y="5"/>
                    <a:pt x="10" y="5"/>
                  </a:cubicBezTo>
                  <a:cubicBezTo>
                    <a:pt x="11" y="6"/>
                    <a:pt x="12" y="7"/>
                    <a:pt x="12" y="7"/>
                  </a:cubicBezTo>
                  <a:cubicBezTo>
                    <a:pt x="12" y="8"/>
                    <a:pt x="12" y="9"/>
                    <a:pt x="11" y="9"/>
                  </a:cubicBezTo>
                  <a:cubicBezTo>
                    <a:pt x="9" y="10"/>
                    <a:pt x="6" y="10"/>
                    <a:pt x="4" y="9"/>
                  </a:cubicBezTo>
                  <a:cubicBezTo>
                    <a:pt x="2" y="8"/>
                    <a:pt x="2" y="7"/>
                    <a:pt x="2" y="6"/>
                  </a:cubicBezTo>
                  <a:cubicBezTo>
                    <a:pt x="1" y="6"/>
                    <a:pt x="2" y="5"/>
                    <a:pt x="3" y="5"/>
                  </a:cubicBezTo>
                  <a:cubicBezTo>
                    <a:pt x="4" y="4"/>
                    <a:pt x="5" y="4"/>
                    <a:pt x="6"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32">
              <a:extLst>
                <a:ext uri="{FF2B5EF4-FFF2-40B4-BE49-F238E27FC236}">
                  <a16:creationId xmlns:a16="http://schemas.microsoft.com/office/drawing/2014/main" id="{A4052E2F-ECB7-4D2A-BC27-94D875855146}"/>
                </a:ext>
              </a:extLst>
            </p:cNvPr>
            <p:cNvSpPr>
              <a:spLocks noEditPoints="1"/>
            </p:cNvSpPr>
            <p:nvPr/>
          </p:nvSpPr>
          <p:spPr bwMode="auto">
            <a:xfrm>
              <a:off x="18276324" y="6176910"/>
              <a:ext cx="38100" cy="22225"/>
            </a:xfrm>
            <a:custGeom>
              <a:avLst/>
              <a:gdLst>
                <a:gd name="T0" fmla="*/ 14 w 14"/>
                <a:gd name="T1" fmla="*/ 5 h 8"/>
                <a:gd name="T2" fmla="*/ 8 w 14"/>
                <a:gd name="T3" fmla="*/ 1 h 8"/>
                <a:gd name="T4" fmla="*/ 5 w 14"/>
                <a:gd name="T5" fmla="*/ 0 h 8"/>
                <a:gd name="T6" fmla="*/ 2 w 14"/>
                <a:gd name="T7" fmla="*/ 1 h 8"/>
                <a:gd name="T8" fmla="*/ 0 w 14"/>
                <a:gd name="T9" fmla="*/ 3 h 8"/>
                <a:gd name="T10" fmla="*/ 1 w 14"/>
                <a:gd name="T11" fmla="*/ 4 h 8"/>
                <a:gd name="T12" fmla="*/ 3 w 14"/>
                <a:gd name="T13" fmla="*/ 2 h 8"/>
                <a:gd name="T14" fmla="*/ 5 w 14"/>
                <a:gd name="T15" fmla="*/ 1 h 8"/>
                <a:gd name="T16" fmla="*/ 8 w 14"/>
                <a:gd name="T17" fmla="*/ 2 h 8"/>
                <a:gd name="T18" fmla="*/ 8 w 14"/>
                <a:gd name="T19" fmla="*/ 2 h 8"/>
                <a:gd name="T20" fmla="*/ 7 w 14"/>
                <a:gd name="T21" fmla="*/ 3 h 8"/>
                <a:gd name="T22" fmla="*/ 4 w 14"/>
                <a:gd name="T23" fmla="*/ 6 h 8"/>
                <a:gd name="T24" fmla="*/ 5 w 14"/>
                <a:gd name="T25" fmla="*/ 7 h 8"/>
                <a:gd name="T26" fmla="*/ 8 w 14"/>
                <a:gd name="T27" fmla="*/ 8 h 8"/>
                <a:gd name="T28" fmla="*/ 11 w 14"/>
                <a:gd name="T29" fmla="*/ 7 h 8"/>
                <a:gd name="T30" fmla="*/ 12 w 14"/>
                <a:gd name="T31" fmla="*/ 6 h 8"/>
                <a:gd name="T32" fmla="*/ 12 w 14"/>
                <a:gd name="T33" fmla="*/ 5 h 8"/>
                <a:gd name="T34" fmla="*/ 12 w 14"/>
                <a:gd name="T35" fmla="*/ 5 h 8"/>
                <a:gd name="T36" fmla="*/ 14 w 14"/>
                <a:gd name="T37" fmla="*/ 5 h 8"/>
                <a:gd name="T38" fmla="*/ 14 w 14"/>
                <a:gd name="T39" fmla="*/ 5 h 8"/>
                <a:gd name="T40" fmla="*/ 8 w 14"/>
                <a:gd name="T41" fmla="*/ 7 h 8"/>
                <a:gd name="T42" fmla="*/ 6 w 14"/>
                <a:gd name="T43" fmla="*/ 7 h 8"/>
                <a:gd name="T44" fmla="*/ 5 w 14"/>
                <a:gd name="T45" fmla="*/ 6 h 8"/>
                <a:gd name="T46" fmla="*/ 7 w 14"/>
                <a:gd name="T47" fmla="*/ 4 h 8"/>
                <a:gd name="T48" fmla="*/ 9 w 14"/>
                <a:gd name="T49" fmla="*/ 3 h 8"/>
                <a:gd name="T50" fmla="*/ 10 w 14"/>
                <a:gd name="T51" fmla="*/ 3 h 8"/>
                <a:gd name="T52" fmla="*/ 11 w 14"/>
                <a:gd name="T53" fmla="*/ 5 h 8"/>
                <a:gd name="T54" fmla="*/ 10 w 14"/>
                <a:gd name="T55" fmla="*/ 7 h 8"/>
                <a:gd name="T56" fmla="*/ 8 w 14"/>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8">
                  <a:moveTo>
                    <a:pt x="14" y="5"/>
                  </a:moveTo>
                  <a:cubicBezTo>
                    <a:pt x="8" y="1"/>
                    <a:pt x="8" y="1"/>
                    <a:pt x="8" y="1"/>
                  </a:cubicBezTo>
                  <a:cubicBezTo>
                    <a:pt x="7" y="1"/>
                    <a:pt x="6" y="0"/>
                    <a:pt x="5" y="0"/>
                  </a:cubicBezTo>
                  <a:cubicBezTo>
                    <a:pt x="4" y="0"/>
                    <a:pt x="3" y="1"/>
                    <a:pt x="2" y="1"/>
                  </a:cubicBezTo>
                  <a:cubicBezTo>
                    <a:pt x="1" y="2"/>
                    <a:pt x="0" y="3"/>
                    <a:pt x="0" y="3"/>
                  </a:cubicBezTo>
                  <a:cubicBezTo>
                    <a:pt x="1" y="4"/>
                    <a:pt x="1" y="4"/>
                    <a:pt x="1" y="4"/>
                  </a:cubicBezTo>
                  <a:cubicBezTo>
                    <a:pt x="1" y="3"/>
                    <a:pt x="2" y="2"/>
                    <a:pt x="3" y="2"/>
                  </a:cubicBezTo>
                  <a:cubicBezTo>
                    <a:pt x="4" y="1"/>
                    <a:pt x="4" y="1"/>
                    <a:pt x="5" y="1"/>
                  </a:cubicBezTo>
                  <a:cubicBezTo>
                    <a:pt x="6" y="1"/>
                    <a:pt x="7" y="1"/>
                    <a:pt x="8" y="2"/>
                  </a:cubicBezTo>
                  <a:cubicBezTo>
                    <a:pt x="8" y="2"/>
                    <a:pt x="8" y="2"/>
                    <a:pt x="8" y="2"/>
                  </a:cubicBezTo>
                  <a:cubicBezTo>
                    <a:pt x="7" y="3"/>
                    <a:pt x="7" y="3"/>
                    <a:pt x="7" y="3"/>
                  </a:cubicBezTo>
                  <a:cubicBezTo>
                    <a:pt x="5" y="4"/>
                    <a:pt x="4" y="5"/>
                    <a:pt x="4" y="6"/>
                  </a:cubicBezTo>
                  <a:cubicBezTo>
                    <a:pt x="4" y="6"/>
                    <a:pt x="4" y="7"/>
                    <a:pt x="5" y="7"/>
                  </a:cubicBezTo>
                  <a:cubicBezTo>
                    <a:pt x="6" y="8"/>
                    <a:pt x="7" y="8"/>
                    <a:pt x="8" y="8"/>
                  </a:cubicBezTo>
                  <a:cubicBezTo>
                    <a:pt x="9" y="8"/>
                    <a:pt x="10" y="8"/>
                    <a:pt x="11" y="7"/>
                  </a:cubicBezTo>
                  <a:cubicBezTo>
                    <a:pt x="11" y="7"/>
                    <a:pt x="12" y="7"/>
                    <a:pt x="12" y="6"/>
                  </a:cubicBezTo>
                  <a:cubicBezTo>
                    <a:pt x="12" y="6"/>
                    <a:pt x="12" y="5"/>
                    <a:pt x="12" y="5"/>
                  </a:cubicBezTo>
                  <a:cubicBezTo>
                    <a:pt x="12" y="5"/>
                    <a:pt x="12" y="5"/>
                    <a:pt x="12" y="5"/>
                  </a:cubicBezTo>
                  <a:cubicBezTo>
                    <a:pt x="14" y="5"/>
                    <a:pt x="14" y="5"/>
                    <a:pt x="14" y="5"/>
                  </a:cubicBezTo>
                  <a:cubicBezTo>
                    <a:pt x="14" y="5"/>
                    <a:pt x="14" y="5"/>
                    <a:pt x="14" y="5"/>
                  </a:cubicBezTo>
                  <a:close/>
                  <a:moveTo>
                    <a:pt x="8" y="7"/>
                  </a:moveTo>
                  <a:cubicBezTo>
                    <a:pt x="7" y="7"/>
                    <a:pt x="7" y="7"/>
                    <a:pt x="6" y="7"/>
                  </a:cubicBezTo>
                  <a:cubicBezTo>
                    <a:pt x="5" y="7"/>
                    <a:pt x="5" y="6"/>
                    <a:pt x="5" y="6"/>
                  </a:cubicBezTo>
                  <a:cubicBezTo>
                    <a:pt x="5" y="5"/>
                    <a:pt x="6" y="4"/>
                    <a:pt x="7" y="4"/>
                  </a:cubicBezTo>
                  <a:cubicBezTo>
                    <a:pt x="9" y="3"/>
                    <a:pt x="9" y="3"/>
                    <a:pt x="9" y="3"/>
                  </a:cubicBezTo>
                  <a:cubicBezTo>
                    <a:pt x="10" y="3"/>
                    <a:pt x="10" y="3"/>
                    <a:pt x="10" y="3"/>
                  </a:cubicBezTo>
                  <a:cubicBezTo>
                    <a:pt x="11" y="4"/>
                    <a:pt x="11" y="4"/>
                    <a:pt x="11" y="5"/>
                  </a:cubicBezTo>
                  <a:cubicBezTo>
                    <a:pt x="11" y="6"/>
                    <a:pt x="11" y="6"/>
                    <a:pt x="10" y="7"/>
                  </a:cubicBezTo>
                  <a:cubicBezTo>
                    <a:pt x="9"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33">
              <a:extLst>
                <a:ext uri="{FF2B5EF4-FFF2-40B4-BE49-F238E27FC236}">
                  <a16:creationId xmlns:a16="http://schemas.microsoft.com/office/drawing/2014/main" id="{A09024FA-B396-4E85-99CD-2597B6148082}"/>
                </a:ext>
              </a:extLst>
            </p:cNvPr>
            <p:cNvSpPr>
              <a:spLocks/>
            </p:cNvSpPr>
            <p:nvPr/>
          </p:nvSpPr>
          <p:spPr bwMode="auto">
            <a:xfrm>
              <a:off x="18295374" y="6159448"/>
              <a:ext cx="41275" cy="33338"/>
            </a:xfrm>
            <a:custGeom>
              <a:avLst/>
              <a:gdLst>
                <a:gd name="T0" fmla="*/ 12 w 15"/>
                <a:gd name="T1" fmla="*/ 8 h 12"/>
                <a:gd name="T2" fmla="*/ 13 w 15"/>
                <a:gd name="T3" fmla="*/ 9 h 12"/>
                <a:gd name="T4" fmla="*/ 14 w 15"/>
                <a:gd name="T5" fmla="*/ 10 h 12"/>
                <a:gd name="T6" fmla="*/ 14 w 15"/>
                <a:gd name="T7" fmla="*/ 11 h 12"/>
                <a:gd name="T8" fmla="*/ 13 w 15"/>
                <a:gd name="T9" fmla="*/ 11 h 12"/>
                <a:gd name="T10" fmla="*/ 12 w 15"/>
                <a:gd name="T11" fmla="*/ 12 h 12"/>
                <a:gd name="T12" fmla="*/ 13 w 15"/>
                <a:gd name="T13" fmla="*/ 12 h 12"/>
                <a:gd name="T14" fmla="*/ 14 w 15"/>
                <a:gd name="T15" fmla="*/ 12 h 12"/>
                <a:gd name="T16" fmla="*/ 15 w 15"/>
                <a:gd name="T17" fmla="*/ 11 h 12"/>
                <a:gd name="T18" fmla="*/ 15 w 15"/>
                <a:gd name="T19" fmla="*/ 10 h 12"/>
                <a:gd name="T20" fmla="*/ 14 w 15"/>
                <a:gd name="T21" fmla="*/ 9 h 12"/>
                <a:gd name="T22" fmla="*/ 8 w 15"/>
                <a:gd name="T23" fmla="*/ 0 h 12"/>
                <a:gd name="T24" fmla="*/ 7 w 15"/>
                <a:gd name="T25" fmla="*/ 1 h 12"/>
                <a:gd name="T26" fmla="*/ 10 w 15"/>
                <a:gd name="T27" fmla="*/ 5 h 12"/>
                <a:gd name="T28" fmla="*/ 12 w 15"/>
                <a:gd name="T29" fmla="*/ 7 h 12"/>
                <a:gd name="T30" fmla="*/ 12 w 15"/>
                <a:gd name="T31" fmla="*/ 7 h 12"/>
                <a:gd name="T32" fmla="*/ 8 w 15"/>
                <a:gd name="T33" fmla="*/ 6 h 12"/>
                <a:gd name="T34" fmla="*/ 1 w 15"/>
                <a:gd name="T35" fmla="*/ 4 h 12"/>
                <a:gd name="T36" fmla="*/ 0 w 15"/>
                <a:gd name="T37" fmla="*/ 5 h 12"/>
                <a:gd name="T38" fmla="*/ 12 w 15"/>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
                  <a:moveTo>
                    <a:pt x="12" y="8"/>
                  </a:moveTo>
                  <a:cubicBezTo>
                    <a:pt x="13" y="8"/>
                    <a:pt x="13" y="9"/>
                    <a:pt x="13" y="9"/>
                  </a:cubicBezTo>
                  <a:cubicBezTo>
                    <a:pt x="14" y="10"/>
                    <a:pt x="14" y="10"/>
                    <a:pt x="14" y="10"/>
                  </a:cubicBezTo>
                  <a:cubicBezTo>
                    <a:pt x="14" y="10"/>
                    <a:pt x="14" y="11"/>
                    <a:pt x="14" y="11"/>
                  </a:cubicBezTo>
                  <a:cubicBezTo>
                    <a:pt x="14" y="11"/>
                    <a:pt x="14" y="11"/>
                    <a:pt x="13" y="11"/>
                  </a:cubicBezTo>
                  <a:cubicBezTo>
                    <a:pt x="13" y="12"/>
                    <a:pt x="13" y="12"/>
                    <a:pt x="12" y="12"/>
                  </a:cubicBezTo>
                  <a:cubicBezTo>
                    <a:pt x="13" y="12"/>
                    <a:pt x="13" y="12"/>
                    <a:pt x="13" y="12"/>
                  </a:cubicBezTo>
                  <a:cubicBezTo>
                    <a:pt x="13" y="12"/>
                    <a:pt x="14" y="12"/>
                    <a:pt x="14" y="12"/>
                  </a:cubicBezTo>
                  <a:cubicBezTo>
                    <a:pt x="15" y="12"/>
                    <a:pt x="15" y="11"/>
                    <a:pt x="15" y="11"/>
                  </a:cubicBezTo>
                  <a:cubicBezTo>
                    <a:pt x="15" y="11"/>
                    <a:pt x="15" y="11"/>
                    <a:pt x="15" y="10"/>
                  </a:cubicBezTo>
                  <a:cubicBezTo>
                    <a:pt x="15" y="10"/>
                    <a:pt x="15" y="9"/>
                    <a:pt x="14" y="9"/>
                  </a:cubicBezTo>
                  <a:cubicBezTo>
                    <a:pt x="8" y="0"/>
                    <a:pt x="8" y="0"/>
                    <a:pt x="8" y="0"/>
                  </a:cubicBezTo>
                  <a:cubicBezTo>
                    <a:pt x="7" y="1"/>
                    <a:pt x="7" y="1"/>
                    <a:pt x="7" y="1"/>
                  </a:cubicBezTo>
                  <a:cubicBezTo>
                    <a:pt x="10" y="5"/>
                    <a:pt x="10" y="5"/>
                    <a:pt x="10" y="5"/>
                  </a:cubicBezTo>
                  <a:cubicBezTo>
                    <a:pt x="11" y="6"/>
                    <a:pt x="12" y="7"/>
                    <a:pt x="12" y="7"/>
                  </a:cubicBezTo>
                  <a:cubicBezTo>
                    <a:pt x="12" y="7"/>
                    <a:pt x="12" y="7"/>
                    <a:pt x="12" y="7"/>
                  </a:cubicBezTo>
                  <a:cubicBezTo>
                    <a:pt x="11" y="7"/>
                    <a:pt x="10" y="7"/>
                    <a:pt x="8" y="6"/>
                  </a:cubicBezTo>
                  <a:cubicBezTo>
                    <a:pt x="1" y="4"/>
                    <a:pt x="1" y="4"/>
                    <a:pt x="1" y="4"/>
                  </a:cubicBezTo>
                  <a:cubicBezTo>
                    <a:pt x="0" y="5"/>
                    <a:pt x="0" y="5"/>
                    <a:pt x="0" y="5"/>
                  </a:cubicBezTo>
                  <a:cubicBezTo>
                    <a:pt x="12" y="8"/>
                    <a:pt x="12" y="8"/>
                    <a:pt x="12"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34">
              <a:extLst>
                <a:ext uri="{FF2B5EF4-FFF2-40B4-BE49-F238E27FC236}">
                  <a16:creationId xmlns:a16="http://schemas.microsoft.com/office/drawing/2014/main" id="{AB973B8B-0127-48BF-A844-405F81E74F9C}"/>
                </a:ext>
              </a:extLst>
            </p:cNvPr>
            <p:cNvSpPr>
              <a:spLocks/>
            </p:cNvSpPr>
            <p:nvPr/>
          </p:nvSpPr>
          <p:spPr bwMode="auto">
            <a:xfrm>
              <a:off x="18339824" y="6167385"/>
              <a:ext cx="11113" cy="9525"/>
            </a:xfrm>
            <a:custGeom>
              <a:avLst/>
              <a:gdLst>
                <a:gd name="T0" fmla="*/ 0 w 4"/>
                <a:gd name="T1" fmla="*/ 0 h 3"/>
                <a:gd name="T2" fmla="*/ 4 w 4"/>
                <a:gd name="T3" fmla="*/ 3 h 3"/>
                <a:gd name="T4" fmla="*/ 4 w 4"/>
                <a:gd name="T5" fmla="*/ 3 h 3"/>
                <a:gd name="T6" fmla="*/ 2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3" y="2"/>
                    <a:pt x="4" y="3"/>
                  </a:cubicBezTo>
                  <a:cubicBezTo>
                    <a:pt x="4" y="3"/>
                    <a:pt x="4" y="3"/>
                    <a:pt x="4" y="3"/>
                  </a:cubicBezTo>
                  <a:cubicBezTo>
                    <a:pt x="4" y="2"/>
                    <a:pt x="3" y="1"/>
                    <a:pt x="2"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35">
              <a:extLst>
                <a:ext uri="{FF2B5EF4-FFF2-40B4-BE49-F238E27FC236}">
                  <a16:creationId xmlns:a16="http://schemas.microsoft.com/office/drawing/2014/main" id="{DDD742BE-5E4B-481C-B1B3-3F347CE0518E}"/>
                </a:ext>
              </a:extLst>
            </p:cNvPr>
            <p:cNvSpPr>
              <a:spLocks/>
            </p:cNvSpPr>
            <p:nvPr/>
          </p:nvSpPr>
          <p:spPr bwMode="auto">
            <a:xfrm>
              <a:off x="18336649" y="6129285"/>
              <a:ext cx="47625" cy="30163"/>
            </a:xfrm>
            <a:custGeom>
              <a:avLst/>
              <a:gdLst>
                <a:gd name="T0" fmla="*/ 14 w 17"/>
                <a:gd name="T1" fmla="*/ 4 h 11"/>
                <a:gd name="T2" fmla="*/ 12 w 17"/>
                <a:gd name="T3" fmla="*/ 4 h 11"/>
                <a:gd name="T4" fmla="*/ 8 w 17"/>
                <a:gd name="T5" fmla="*/ 5 h 11"/>
                <a:gd name="T6" fmla="*/ 6 w 17"/>
                <a:gd name="T7" fmla="*/ 6 h 11"/>
                <a:gd name="T8" fmla="*/ 4 w 17"/>
                <a:gd name="T9" fmla="*/ 6 h 11"/>
                <a:gd name="T10" fmla="*/ 3 w 17"/>
                <a:gd name="T11" fmla="*/ 5 h 11"/>
                <a:gd name="T12" fmla="*/ 2 w 17"/>
                <a:gd name="T13" fmla="*/ 4 h 11"/>
                <a:gd name="T14" fmla="*/ 3 w 17"/>
                <a:gd name="T15" fmla="*/ 2 h 11"/>
                <a:gd name="T16" fmla="*/ 7 w 17"/>
                <a:gd name="T17" fmla="*/ 1 h 11"/>
                <a:gd name="T18" fmla="*/ 6 w 17"/>
                <a:gd name="T19" fmla="*/ 0 h 11"/>
                <a:gd name="T20" fmla="*/ 3 w 17"/>
                <a:gd name="T21" fmla="*/ 2 h 11"/>
                <a:gd name="T22" fmla="*/ 1 w 17"/>
                <a:gd name="T23" fmla="*/ 4 h 11"/>
                <a:gd name="T24" fmla="*/ 2 w 17"/>
                <a:gd name="T25" fmla="*/ 6 h 11"/>
                <a:gd name="T26" fmla="*/ 5 w 17"/>
                <a:gd name="T27" fmla="*/ 6 h 11"/>
                <a:gd name="T28" fmla="*/ 9 w 17"/>
                <a:gd name="T29" fmla="*/ 6 h 11"/>
                <a:gd name="T30" fmla="*/ 11 w 17"/>
                <a:gd name="T31" fmla="*/ 5 h 11"/>
                <a:gd name="T32" fmla="*/ 13 w 17"/>
                <a:gd name="T33" fmla="*/ 5 h 11"/>
                <a:gd name="T34" fmla="*/ 15 w 17"/>
                <a:gd name="T35" fmla="*/ 6 h 11"/>
                <a:gd name="T36" fmla="*/ 16 w 17"/>
                <a:gd name="T37" fmla="*/ 7 h 11"/>
                <a:gd name="T38" fmla="*/ 14 w 17"/>
                <a:gd name="T39" fmla="*/ 9 h 11"/>
                <a:gd name="T40" fmla="*/ 10 w 17"/>
                <a:gd name="T41" fmla="*/ 11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2" y="4"/>
                  </a:cubicBezTo>
                  <a:cubicBezTo>
                    <a:pt x="11" y="4"/>
                    <a:pt x="10" y="5"/>
                    <a:pt x="8" y="5"/>
                  </a:cubicBezTo>
                  <a:cubicBezTo>
                    <a:pt x="7" y="5"/>
                    <a:pt x="6" y="6"/>
                    <a:pt x="6" y="6"/>
                  </a:cubicBezTo>
                  <a:cubicBezTo>
                    <a:pt x="5" y="6"/>
                    <a:pt x="4" y="6"/>
                    <a:pt x="4" y="6"/>
                  </a:cubicBezTo>
                  <a:cubicBezTo>
                    <a:pt x="4" y="6"/>
                    <a:pt x="3" y="5"/>
                    <a:pt x="3" y="5"/>
                  </a:cubicBezTo>
                  <a:cubicBezTo>
                    <a:pt x="2" y="5"/>
                    <a:pt x="2" y="4"/>
                    <a:pt x="2" y="4"/>
                  </a:cubicBezTo>
                  <a:cubicBezTo>
                    <a:pt x="2" y="3"/>
                    <a:pt x="2" y="3"/>
                    <a:pt x="3" y="2"/>
                  </a:cubicBezTo>
                  <a:cubicBezTo>
                    <a:pt x="4" y="2"/>
                    <a:pt x="5" y="1"/>
                    <a:pt x="7" y="1"/>
                  </a:cubicBezTo>
                  <a:cubicBezTo>
                    <a:pt x="6" y="0"/>
                    <a:pt x="6" y="0"/>
                    <a:pt x="6" y="0"/>
                  </a:cubicBezTo>
                  <a:cubicBezTo>
                    <a:pt x="5" y="0"/>
                    <a:pt x="4" y="1"/>
                    <a:pt x="3" y="2"/>
                  </a:cubicBezTo>
                  <a:cubicBezTo>
                    <a:pt x="1" y="2"/>
                    <a:pt x="1" y="3"/>
                    <a:pt x="1" y="4"/>
                  </a:cubicBezTo>
                  <a:cubicBezTo>
                    <a:pt x="0" y="5"/>
                    <a:pt x="1" y="5"/>
                    <a:pt x="2" y="6"/>
                  </a:cubicBezTo>
                  <a:cubicBezTo>
                    <a:pt x="3" y="6"/>
                    <a:pt x="4" y="6"/>
                    <a:pt x="5" y="6"/>
                  </a:cubicBezTo>
                  <a:cubicBezTo>
                    <a:pt x="5" y="6"/>
                    <a:pt x="7" y="6"/>
                    <a:pt x="9" y="6"/>
                  </a:cubicBezTo>
                  <a:cubicBezTo>
                    <a:pt x="10" y="5"/>
                    <a:pt x="11" y="5"/>
                    <a:pt x="11" y="5"/>
                  </a:cubicBezTo>
                  <a:cubicBezTo>
                    <a:pt x="12" y="5"/>
                    <a:pt x="13" y="5"/>
                    <a:pt x="13" y="5"/>
                  </a:cubicBezTo>
                  <a:cubicBezTo>
                    <a:pt x="14" y="5"/>
                    <a:pt x="14" y="5"/>
                    <a:pt x="15" y="6"/>
                  </a:cubicBezTo>
                  <a:cubicBezTo>
                    <a:pt x="15" y="6"/>
                    <a:pt x="16" y="6"/>
                    <a:pt x="16" y="7"/>
                  </a:cubicBezTo>
                  <a:cubicBezTo>
                    <a:pt x="15" y="8"/>
                    <a:pt x="15" y="8"/>
                    <a:pt x="14" y="9"/>
                  </a:cubicBezTo>
                  <a:cubicBezTo>
                    <a:pt x="12" y="10"/>
                    <a:pt x="11" y="10"/>
                    <a:pt x="10" y="11"/>
                  </a:cubicBezTo>
                  <a:cubicBezTo>
                    <a:pt x="11" y="11"/>
                    <a:pt x="11" y="11"/>
                    <a:pt x="11" y="11"/>
                  </a:cubicBezTo>
                  <a:cubicBezTo>
                    <a:pt x="12" y="11"/>
                    <a:pt x="13" y="10"/>
                    <a:pt x="15" y="9"/>
                  </a:cubicBezTo>
                  <a:cubicBezTo>
                    <a:pt x="16" y="9"/>
                    <a:pt x="17" y="8"/>
                    <a:pt x="17" y="7"/>
                  </a:cubicBezTo>
                  <a:cubicBezTo>
                    <a:pt x="17" y="6"/>
                    <a:pt x="16" y="6"/>
                    <a:pt x="15" y="5"/>
                  </a:cubicBezTo>
                  <a:cubicBezTo>
                    <a:pt x="15" y="5"/>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36">
              <a:extLst>
                <a:ext uri="{FF2B5EF4-FFF2-40B4-BE49-F238E27FC236}">
                  <a16:creationId xmlns:a16="http://schemas.microsoft.com/office/drawing/2014/main" id="{D6558061-6AD3-4407-A236-72A71CF602F6}"/>
                </a:ext>
              </a:extLst>
            </p:cNvPr>
            <p:cNvSpPr>
              <a:spLocks noEditPoints="1"/>
            </p:cNvSpPr>
            <p:nvPr/>
          </p:nvSpPr>
          <p:spPr bwMode="auto">
            <a:xfrm>
              <a:off x="18373162" y="6121348"/>
              <a:ext cx="38100" cy="22225"/>
            </a:xfrm>
            <a:custGeom>
              <a:avLst/>
              <a:gdLst>
                <a:gd name="T0" fmla="*/ 13 w 14"/>
                <a:gd name="T1" fmla="*/ 5 h 8"/>
                <a:gd name="T2" fmla="*/ 14 w 14"/>
                <a:gd name="T3" fmla="*/ 4 h 8"/>
                <a:gd name="T4" fmla="*/ 13 w 14"/>
                <a:gd name="T5" fmla="*/ 4 h 8"/>
                <a:gd name="T6" fmla="*/ 12 w 14"/>
                <a:gd name="T7" fmla="*/ 5 h 8"/>
                <a:gd name="T8" fmla="*/ 11 w 14"/>
                <a:gd name="T9" fmla="*/ 6 h 8"/>
                <a:gd name="T10" fmla="*/ 8 w 14"/>
                <a:gd name="T11" fmla="*/ 7 h 8"/>
                <a:gd name="T12" fmla="*/ 4 w 14"/>
                <a:gd name="T13" fmla="*/ 6 h 8"/>
                <a:gd name="T14" fmla="*/ 11 w 14"/>
                <a:gd name="T15" fmla="*/ 2 h 8"/>
                <a:gd name="T16" fmla="*/ 10 w 14"/>
                <a:gd name="T17" fmla="*/ 1 h 8"/>
                <a:gd name="T18" fmla="*/ 6 w 14"/>
                <a:gd name="T19" fmla="*/ 0 h 8"/>
                <a:gd name="T20" fmla="*/ 2 w 14"/>
                <a:gd name="T21" fmla="*/ 1 h 8"/>
                <a:gd name="T22" fmla="*/ 1 w 14"/>
                <a:gd name="T23" fmla="*/ 3 h 8"/>
                <a:gd name="T24" fmla="*/ 3 w 14"/>
                <a:gd name="T25" fmla="*/ 6 h 8"/>
                <a:gd name="T26" fmla="*/ 8 w 14"/>
                <a:gd name="T27" fmla="*/ 7 h 8"/>
                <a:gd name="T28" fmla="*/ 12 w 14"/>
                <a:gd name="T29" fmla="*/ 6 h 8"/>
                <a:gd name="T30" fmla="*/ 13 w 14"/>
                <a:gd name="T31" fmla="*/ 5 h 8"/>
                <a:gd name="T32" fmla="*/ 6 w 14"/>
                <a:gd name="T33" fmla="*/ 1 h 8"/>
                <a:gd name="T34" fmla="*/ 9 w 14"/>
                <a:gd name="T35" fmla="*/ 2 h 8"/>
                <a:gd name="T36" fmla="*/ 3 w 14"/>
                <a:gd name="T37" fmla="*/ 5 h 8"/>
                <a:gd name="T38" fmla="*/ 2 w 14"/>
                <a:gd name="T39" fmla="*/ 3 h 8"/>
                <a:gd name="T40" fmla="*/ 3 w 14"/>
                <a:gd name="T41" fmla="*/ 1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5"/>
                  </a:moveTo>
                  <a:cubicBezTo>
                    <a:pt x="14" y="5"/>
                    <a:pt x="14" y="5"/>
                    <a:pt x="14" y="4"/>
                  </a:cubicBezTo>
                  <a:cubicBezTo>
                    <a:pt x="13" y="4"/>
                    <a:pt x="13" y="4"/>
                    <a:pt x="13" y="4"/>
                  </a:cubicBezTo>
                  <a:cubicBezTo>
                    <a:pt x="13" y="4"/>
                    <a:pt x="13" y="5"/>
                    <a:pt x="12" y="5"/>
                  </a:cubicBezTo>
                  <a:cubicBezTo>
                    <a:pt x="12" y="5"/>
                    <a:pt x="12" y="6"/>
                    <a:pt x="11" y="6"/>
                  </a:cubicBezTo>
                  <a:cubicBezTo>
                    <a:pt x="10" y="7"/>
                    <a:pt x="9" y="7"/>
                    <a:pt x="8" y="7"/>
                  </a:cubicBezTo>
                  <a:cubicBezTo>
                    <a:pt x="6" y="7"/>
                    <a:pt x="5" y="6"/>
                    <a:pt x="4" y="6"/>
                  </a:cubicBezTo>
                  <a:cubicBezTo>
                    <a:pt x="11" y="2"/>
                    <a:pt x="11" y="2"/>
                    <a:pt x="11" y="2"/>
                  </a:cubicBezTo>
                  <a:cubicBezTo>
                    <a:pt x="10" y="1"/>
                    <a:pt x="10" y="1"/>
                    <a:pt x="10" y="1"/>
                  </a:cubicBezTo>
                  <a:cubicBezTo>
                    <a:pt x="9" y="1"/>
                    <a:pt x="7" y="0"/>
                    <a:pt x="6" y="0"/>
                  </a:cubicBezTo>
                  <a:cubicBezTo>
                    <a:pt x="4" y="0"/>
                    <a:pt x="3" y="0"/>
                    <a:pt x="2" y="1"/>
                  </a:cubicBezTo>
                  <a:cubicBezTo>
                    <a:pt x="1" y="2"/>
                    <a:pt x="0" y="3"/>
                    <a:pt x="1" y="3"/>
                  </a:cubicBezTo>
                  <a:cubicBezTo>
                    <a:pt x="1" y="4"/>
                    <a:pt x="2" y="5"/>
                    <a:pt x="3" y="6"/>
                  </a:cubicBezTo>
                  <a:cubicBezTo>
                    <a:pt x="4" y="7"/>
                    <a:pt x="6" y="7"/>
                    <a:pt x="8" y="7"/>
                  </a:cubicBezTo>
                  <a:cubicBezTo>
                    <a:pt x="9" y="8"/>
                    <a:pt x="11" y="7"/>
                    <a:pt x="12" y="6"/>
                  </a:cubicBezTo>
                  <a:cubicBezTo>
                    <a:pt x="12" y="6"/>
                    <a:pt x="13" y="6"/>
                    <a:pt x="13" y="5"/>
                  </a:cubicBezTo>
                  <a:close/>
                  <a:moveTo>
                    <a:pt x="6" y="1"/>
                  </a:moveTo>
                  <a:cubicBezTo>
                    <a:pt x="7" y="1"/>
                    <a:pt x="8" y="1"/>
                    <a:pt x="9" y="2"/>
                  </a:cubicBezTo>
                  <a:cubicBezTo>
                    <a:pt x="3" y="5"/>
                    <a:pt x="3" y="5"/>
                    <a:pt x="3" y="5"/>
                  </a:cubicBezTo>
                  <a:cubicBezTo>
                    <a:pt x="2" y="4"/>
                    <a:pt x="2" y="4"/>
                    <a:pt x="2" y="3"/>
                  </a:cubicBezTo>
                  <a:cubicBezTo>
                    <a:pt x="2" y="3"/>
                    <a:pt x="2" y="2"/>
                    <a:pt x="3" y="1"/>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37">
              <a:extLst>
                <a:ext uri="{FF2B5EF4-FFF2-40B4-BE49-F238E27FC236}">
                  <a16:creationId xmlns:a16="http://schemas.microsoft.com/office/drawing/2014/main" id="{B99F913E-5A38-4154-8AFE-34D7F8199226}"/>
                </a:ext>
              </a:extLst>
            </p:cNvPr>
            <p:cNvSpPr>
              <a:spLocks noEditPoints="1"/>
            </p:cNvSpPr>
            <p:nvPr/>
          </p:nvSpPr>
          <p:spPr bwMode="auto">
            <a:xfrm>
              <a:off x="18395387" y="6103885"/>
              <a:ext cx="41275" cy="31750"/>
            </a:xfrm>
            <a:custGeom>
              <a:avLst/>
              <a:gdLst>
                <a:gd name="T0" fmla="*/ 15 w 15"/>
                <a:gd name="T1" fmla="*/ 4 h 11"/>
                <a:gd name="T2" fmla="*/ 13 w 15"/>
                <a:gd name="T3" fmla="*/ 2 h 11"/>
                <a:gd name="T4" fmla="*/ 8 w 15"/>
                <a:gd name="T5" fmla="*/ 0 h 11"/>
                <a:gd name="T6" fmla="*/ 4 w 15"/>
                <a:gd name="T7" fmla="*/ 1 h 11"/>
                <a:gd name="T8" fmla="*/ 3 w 15"/>
                <a:gd name="T9" fmla="*/ 4 h 11"/>
                <a:gd name="T10" fmla="*/ 3 w 15"/>
                <a:gd name="T11" fmla="*/ 4 h 11"/>
                <a:gd name="T12" fmla="*/ 1 w 15"/>
                <a:gd name="T13" fmla="*/ 3 h 11"/>
                <a:gd name="T14" fmla="*/ 0 w 15"/>
                <a:gd name="T15" fmla="*/ 4 h 11"/>
                <a:gd name="T16" fmla="*/ 14 w 15"/>
                <a:gd name="T17" fmla="*/ 11 h 11"/>
                <a:gd name="T18" fmla="*/ 15 w 15"/>
                <a:gd name="T19" fmla="*/ 11 h 11"/>
                <a:gd name="T20" fmla="*/ 11 w 15"/>
                <a:gd name="T21" fmla="*/ 9 h 11"/>
                <a:gd name="T22" fmla="*/ 10 w 15"/>
                <a:gd name="T23" fmla="*/ 8 h 11"/>
                <a:gd name="T24" fmla="*/ 9 w 15"/>
                <a:gd name="T25" fmla="*/ 8 h 11"/>
                <a:gd name="T26" fmla="*/ 9 w 15"/>
                <a:gd name="T27" fmla="*/ 8 h 11"/>
                <a:gd name="T28" fmla="*/ 14 w 15"/>
                <a:gd name="T29" fmla="*/ 7 h 11"/>
                <a:gd name="T30" fmla="*/ 15 w 15"/>
                <a:gd name="T31" fmla="*/ 4 h 11"/>
                <a:gd name="T32" fmla="*/ 10 w 15"/>
                <a:gd name="T33" fmla="*/ 7 h 11"/>
                <a:gd name="T34" fmla="*/ 6 w 15"/>
                <a:gd name="T35" fmla="*/ 6 h 11"/>
                <a:gd name="T36" fmla="*/ 6 w 15"/>
                <a:gd name="T37" fmla="*/ 6 h 11"/>
                <a:gd name="T38" fmla="*/ 3 w 15"/>
                <a:gd name="T39" fmla="*/ 4 h 11"/>
                <a:gd name="T40" fmla="*/ 5 w 15"/>
                <a:gd name="T41" fmla="*/ 2 h 11"/>
                <a:gd name="T42" fmla="*/ 12 w 15"/>
                <a:gd name="T43" fmla="*/ 2 h 11"/>
                <a:gd name="T44" fmla="*/ 14 w 15"/>
                <a:gd name="T45" fmla="*/ 4 h 11"/>
                <a:gd name="T46" fmla="*/ 13 w 15"/>
                <a:gd name="T47" fmla="*/ 6 h 11"/>
                <a:gd name="T48" fmla="*/ 10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4"/>
                    <a:pt x="14" y="3"/>
                    <a:pt x="13" y="2"/>
                  </a:cubicBezTo>
                  <a:cubicBezTo>
                    <a:pt x="11" y="1"/>
                    <a:pt x="10" y="0"/>
                    <a:pt x="8" y="0"/>
                  </a:cubicBezTo>
                  <a:cubicBezTo>
                    <a:pt x="7" y="0"/>
                    <a:pt x="5" y="1"/>
                    <a:pt x="4" y="1"/>
                  </a:cubicBezTo>
                  <a:cubicBezTo>
                    <a:pt x="3" y="2"/>
                    <a:pt x="2" y="3"/>
                    <a:pt x="3" y="4"/>
                  </a:cubicBezTo>
                  <a:cubicBezTo>
                    <a:pt x="3" y="4"/>
                    <a:pt x="3" y="4"/>
                    <a:pt x="3" y="4"/>
                  </a:cubicBezTo>
                  <a:cubicBezTo>
                    <a:pt x="1" y="3"/>
                    <a:pt x="1" y="3"/>
                    <a:pt x="1" y="3"/>
                  </a:cubicBezTo>
                  <a:cubicBezTo>
                    <a:pt x="0" y="4"/>
                    <a:pt x="0" y="4"/>
                    <a:pt x="0" y="4"/>
                  </a:cubicBezTo>
                  <a:cubicBezTo>
                    <a:pt x="14" y="11"/>
                    <a:pt x="14" y="11"/>
                    <a:pt x="14" y="11"/>
                  </a:cubicBezTo>
                  <a:cubicBezTo>
                    <a:pt x="15" y="11"/>
                    <a:pt x="15" y="11"/>
                    <a:pt x="15" y="11"/>
                  </a:cubicBezTo>
                  <a:cubicBezTo>
                    <a:pt x="11" y="9"/>
                    <a:pt x="11" y="9"/>
                    <a:pt x="11" y="9"/>
                  </a:cubicBezTo>
                  <a:cubicBezTo>
                    <a:pt x="11" y="9"/>
                    <a:pt x="10" y="8"/>
                    <a:pt x="10" y="8"/>
                  </a:cubicBezTo>
                  <a:cubicBezTo>
                    <a:pt x="9" y="8"/>
                    <a:pt x="9" y="8"/>
                    <a:pt x="9" y="8"/>
                  </a:cubicBezTo>
                  <a:cubicBezTo>
                    <a:pt x="9" y="8"/>
                    <a:pt x="9" y="8"/>
                    <a:pt x="9" y="8"/>
                  </a:cubicBezTo>
                  <a:cubicBezTo>
                    <a:pt x="11" y="8"/>
                    <a:pt x="12" y="8"/>
                    <a:pt x="14" y="7"/>
                  </a:cubicBezTo>
                  <a:cubicBezTo>
                    <a:pt x="15" y="6"/>
                    <a:pt x="15" y="5"/>
                    <a:pt x="15" y="4"/>
                  </a:cubicBezTo>
                  <a:close/>
                  <a:moveTo>
                    <a:pt x="10" y="7"/>
                  </a:moveTo>
                  <a:cubicBezTo>
                    <a:pt x="9" y="7"/>
                    <a:pt x="7" y="7"/>
                    <a:pt x="6" y="6"/>
                  </a:cubicBezTo>
                  <a:cubicBezTo>
                    <a:pt x="6" y="6"/>
                    <a:pt x="6" y="6"/>
                    <a:pt x="6" y="6"/>
                  </a:cubicBezTo>
                  <a:cubicBezTo>
                    <a:pt x="4" y="5"/>
                    <a:pt x="4" y="4"/>
                    <a:pt x="3" y="4"/>
                  </a:cubicBezTo>
                  <a:cubicBezTo>
                    <a:pt x="3" y="3"/>
                    <a:pt x="4" y="2"/>
                    <a:pt x="5" y="2"/>
                  </a:cubicBezTo>
                  <a:cubicBezTo>
                    <a:pt x="7" y="1"/>
                    <a:pt x="9" y="1"/>
                    <a:pt x="12" y="2"/>
                  </a:cubicBezTo>
                  <a:cubicBezTo>
                    <a:pt x="13" y="3"/>
                    <a:pt x="14" y="4"/>
                    <a:pt x="14" y="4"/>
                  </a:cubicBezTo>
                  <a:cubicBezTo>
                    <a:pt x="14" y="5"/>
                    <a:pt x="14" y="6"/>
                    <a:pt x="13" y="6"/>
                  </a:cubicBezTo>
                  <a:cubicBezTo>
                    <a:pt x="12" y="7"/>
                    <a:pt x="11" y="7"/>
                    <a:pt x="10"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38">
              <a:extLst>
                <a:ext uri="{FF2B5EF4-FFF2-40B4-BE49-F238E27FC236}">
                  <a16:creationId xmlns:a16="http://schemas.microsoft.com/office/drawing/2014/main" id="{F2E6E738-7A05-43E8-AED8-B33168638644}"/>
                </a:ext>
              </a:extLst>
            </p:cNvPr>
            <p:cNvSpPr>
              <a:spLocks/>
            </p:cNvSpPr>
            <p:nvPr/>
          </p:nvSpPr>
          <p:spPr bwMode="auto">
            <a:xfrm>
              <a:off x="18419199" y="6092773"/>
              <a:ext cx="41275" cy="17463"/>
            </a:xfrm>
            <a:custGeom>
              <a:avLst/>
              <a:gdLst>
                <a:gd name="T0" fmla="*/ 11 w 15"/>
                <a:gd name="T1" fmla="*/ 6 h 6"/>
                <a:gd name="T2" fmla="*/ 9 w 15"/>
                <a:gd name="T3" fmla="*/ 5 h 6"/>
                <a:gd name="T4" fmla="*/ 3 w 15"/>
                <a:gd name="T5" fmla="*/ 2 h 6"/>
                <a:gd name="T6" fmla="*/ 6 w 15"/>
                <a:gd name="T7" fmla="*/ 0 h 6"/>
                <a:gd name="T8" fmla="*/ 5 w 15"/>
                <a:gd name="T9" fmla="*/ 0 h 6"/>
                <a:gd name="T10" fmla="*/ 3 w 15"/>
                <a:gd name="T11" fmla="*/ 1 h 6"/>
                <a:gd name="T12" fmla="*/ 0 w 15"/>
                <a:gd name="T13" fmla="*/ 0 h 6"/>
                <a:gd name="T14" fmla="*/ 0 w 15"/>
                <a:gd name="T15" fmla="*/ 0 h 6"/>
                <a:gd name="T16" fmla="*/ 2 w 15"/>
                <a:gd name="T17" fmla="*/ 2 h 6"/>
                <a:gd name="T18" fmla="*/ 1 w 15"/>
                <a:gd name="T19" fmla="*/ 3 h 6"/>
                <a:gd name="T20" fmla="*/ 1 w 15"/>
                <a:gd name="T21" fmla="*/ 3 h 6"/>
                <a:gd name="T22" fmla="*/ 2 w 15"/>
                <a:gd name="T23" fmla="*/ 2 h 6"/>
                <a:gd name="T24" fmla="*/ 8 w 15"/>
                <a:gd name="T25" fmla="*/ 5 h 6"/>
                <a:gd name="T26" fmla="*/ 11 w 15"/>
                <a:gd name="T27" fmla="*/ 6 h 6"/>
                <a:gd name="T28" fmla="*/ 13 w 15"/>
                <a:gd name="T29" fmla="*/ 6 h 6"/>
                <a:gd name="T30" fmla="*/ 15 w 15"/>
                <a:gd name="T31" fmla="*/ 5 h 6"/>
                <a:gd name="T32" fmla="*/ 14 w 15"/>
                <a:gd name="T33" fmla="*/ 4 h 6"/>
                <a:gd name="T34" fmla="*/ 13 w 15"/>
                <a:gd name="T35" fmla="*/ 5 h 6"/>
                <a:gd name="T36" fmla="*/ 11 w 15"/>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6">
                  <a:moveTo>
                    <a:pt x="11" y="6"/>
                  </a:moveTo>
                  <a:cubicBezTo>
                    <a:pt x="10" y="6"/>
                    <a:pt x="10" y="5"/>
                    <a:pt x="9" y="5"/>
                  </a:cubicBezTo>
                  <a:cubicBezTo>
                    <a:pt x="3" y="2"/>
                    <a:pt x="3" y="2"/>
                    <a:pt x="3" y="2"/>
                  </a:cubicBezTo>
                  <a:cubicBezTo>
                    <a:pt x="6" y="0"/>
                    <a:pt x="6" y="0"/>
                    <a:pt x="6" y="0"/>
                  </a:cubicBezTo>
                  <a:cubicBezTo>
                    <a:pt x="5" y="0"/>
                    <a:pt x="5" y="0"/>
                    <a:pt x="5" y="0"/>
                  </a:cubicBezTo>
                  <a:cubicBezTo>
                    <a:pt x="3" y="1"/>
                    <a:pt x="3" y="1"/>
                    <a:pt x="3" y="1"/>
                  </a:cubicBezTo>
                  <a:cubicBezTo>
                    <a:pt x="0" y="0"/>
                    <a:pt x="0" y="0"/>
                    <a:pt x="0" y="0"/>
                  </a:cubicBezTo>
                  <a:cubicBezTo>
                    <a:pt x="0" y="0"/>
                    <a:pt x="0" y="0"/>
                    <a:pt x="0" y="0"/>
                  </a:cubicBezTo>
                  <a:cubicBezTo>
                    <a:pt x="2" y="2"/>
                    <a:pt x="2" y="2"/>
                    <a:pt x="2" y="2"/>
                  </a:cubicBezTo>
                  <a:cubicBezTo>
                    <a:pt x="1" y="3"/>
                    <a:pt x="1" y="3"/>
                    <a:pt x="1" y="3"/>
                  </a:cubicBezTo>
                  <a:cubicBezTo>
                    <a:pt x="1" y="3"/>
                    <a:pt x="1" y="3"/>
                    <a:pt x="1" y="3"/>
                  </a:cubicBezTo>
                  <a:cubicBezTo>
                    <a:pt x="2" y="2"/>
                    <a:pt x="2" y="2"/>
                    <a:pt x="2" y="2"/>
                  </a:cubicBezTo>
                  <a:cubicBezTo>
                    <a:pt x="8" y="5"/>
                    <a:pt x="8" y="5"/>
                    <a:pt x="8" y="5"/>
                  </a:cubicBezTo>
                  <a:cubicBezTo>
                    <a:pt x="9" y="6"/>
                    <a:pt x="10" y="6"/>
                    <a:pt x="11" y="6"/>
                  </a:cubicBezTo>
                  <a:cubicBezTo>
                    <a:pt x="12" y="6"/>
                    <a:pt x="13" y="6"/>
                    <a:pt x="13" y="6"/>
                  </a:cubicBezTo>
                  <a:cubicBezTo>
                    <a:pt x="14" y="5"/>
                    <a:pt x="14" y="5"/>
                    <a:pt x="15" y="5"/>
                  </a:cubicBezTo>
                  <a:cubicBezTo>
                    <a:pt x="14" y="4"/>
                    <a:pt x="14" y="4"/>
                    <a:pt x="14" y="4"/>
                  </a:cubicBezTo>
                  <a:cubicBezTo>
                    <a:pt x="14" y="5"/>
                    <a:pt x="13" y="5"/>
                    <a:pt x="13" y="5"/>
                  </a:cubicBezTo>
                  <a:cubicBezTo>
                    <a:pt x="12" y="6"/>
                    <a:pt x="12" y="6"/>
                    <a:pt x="11" y="6"/>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39">
              <a:extLst>
                <a:ext uri="{FF2B5EF4-FFF2-40B4-BE49-F238E27FC236}">
                  <a16:creationId xmlns:a16="http://schemas.microsoft.com/office/drawing/2014/main" id="{5E6DAEA7-AE37-474D-AA39-1BBD41860C72}"/>
                </a:ext>
              </a:extLst>
            </p:cNvPr>
            <p:cNvSpPr>
              <a:spLocks noEditPoints="1"/>
            </p:cNvSpPr>
            <p:nvPr/>
          </p:nvSpPr>
          <p:spPr bwMode="auto">
            <a:xfrm>
              <a:off x="18444599" y="6080073"/>
              <a:ext cx="38100" cy="22225"/>
            </a:xfrm>
            <a:custGeom>
              <a:avLst/>
              <a:gdLst>
                <a:gd name="T0" fmla="*/ 13 w 14"/>
                <a:gd name="T1" fmla="*/ 6 h 8"/>
                <a:gd name="T2" fmla="*/ 14 w 14"/>
                <a:gd name="T3" fmla="*/ 5 h 8"/>
                <a:gd name="T4" fmla="*/ 13 w 14"/>
                <a:gd name="T5" fmla="*/ 4 h 8"/>
                <a:gd name="T6" fmla="*/ 12 w 14"/>
                <a:gd name="T7" fmla="*/ 5 h 8"/>
                <a:gd name="T8" fmla="*/ 11 w 14"/>
                <a:gd name="T9" fmla="*/ 6 h 8"/>
                <a:gd name="T10" fmla="*/ 7 w 14"/>
                <a:gd name="T11" fmla="*/ 7 h 8"/>
                <a:gd name="T12" fmla="*/ 4 w 14"/>
                <a:gd name="T13" fmla="*/ 6 h 8"/>
                <a:gd name="T14" fmla="*/ 10 w 14"/>
                <a:gd name="T15" fmla="*/ 2 h 8"/>
                <a:gd name="T16" fmla="*/ 9 w 14"/>
                <a:gd name="T17" fmla="*/ 2 h 8"/>
                <a:gd name="T18" fmla="*/ 5 w 14"/>
                <a:gd name="T19" fmla="*/ 0 h 8"/>
                <a:gd name="T20" fmla="*/ 2 w 14"/>
                <a:gd name="T21" fmla="*/ 1 h 8"/>
                <a:gd name="T22" fmla="*/ 0 w 14"/>
                <a:gd name="T23" fmla="*/ 4 h 8"/>
                <a:gd name="T24" fmla="*/ 3 w 14"/>
                <a:gd name="T25" fmla="*/ 6 h 8"/>
                <a:gd name="T26" fmla="*/ 7 w 14"/>
                <a:gd name="T27" fmla="*/ 8 h 8"/>
                <a:gd name="T28" fmla="*/ 12 w 14"/>
                <a:gd name="T29" fmla="*/ 7 h 8"/>
                <a:gd name="T30" fmla="*/ 13 w 14"/>
                <a:gd name="T31" fmla="*/ 6 h 8"/>
                <a:gd name="T32" fmla="*/ 5 w 14"/>
                <a:gd name="T33" fmla="*/ 1 h 8"/>
                <a:gd name="T34" fmla="*/ 9 w 14"/>
                <a:gd name="T35" fmla="*/ 2 h 8"/>
                <a:gd name="T36" fmla="*/ 3 w 14"/>
                <a:gd name="T37" fmla="*/ 5 h 8"/>
                <a:gd name="T38" fmla="*/ 1 w 14"/>
                <a:gd name="T39" fmla="*/ 3 h 8"/>
                <a:gd name="T40" fmla="*/ 3 w 14"/>
                <a:gd name="T41" fmla="*/ 2 h 8"/>
                <a:gd name="T42" fmla="*/ 5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3" y="5"/>
                    <a:pt x="14" y="5"/>
                    <a:pt x="14" y="5"/>
                  </a:cubicBezTo>
                  <a:cubicBezTo>
                    <a:pt x="13" y="4"/>
                    <a:pt x="13" y="4"/>
                    <a:pt x="13" y="4"/>
                  </a:cubicBezTo>
                  <a:cubicBezTo>
                    <a:pt x="13" y="5"/>
                    <a:pt x="12" y="5"/>
                    <a:pt x="12" y="5"/>
                  </a:cubicBezTo>
                  <a:cubicBezTo>
                    <a:pt x="12" y="6"/>
                    <a:pt x="11" y="6"/>
                    <a:pt x="11" y="6"/>
                  </a:cubicBezTo>
                  <a:cubicBezTo>
                    <a:pt x="10" y="7"/>
                    <a:pt x="9" y="7"/>
                    <a:pt x="7" y="7"/>
                  </a:cubicBezTo>
                  <a:cubicBezTo>
                    <a:pt x="6" y="7"/>
                    <a:pt x="5" y="7"/>
                    <a:pt x="4" y="6"/>
                  </a:cubicBezTo>
                  <a:cubicBezTo>
                    <a:pt x="10" y="2"/>
                    <a:pt x="10" y="2"/>
                    <a:pt x="10" y="2"/>
                  </a:cubicBezTo>
                  <a:cubicBezTo>
                    <a:pt x="9" y="2"/>
                    <a:pt x="9" y="2"/>
                    <a:pt x="9" y="2"/>
                  </a:cubicBezTo>
                  <a:cubicBezTo>
                    <a:pt x="8" y="1"/>
                    <a:pt x="7" y="0"/>
                    <a:pt x="5" y="0"/>
                  </a:cubicBezTo>
                  <a:cubicBezTo>
                    <a:pt x="4" y="0"/>
                    <a:pt x="3" y="1"/>
                    <a:pt x="2" y="1"/>
                  </a:cubicBezTo>
                  <a:cubicBezTo>
                    <a:pt x="1" y="2"/>
                    <a:pt x="0" y="3"/>
                    <a:pt x="0" y="4"/>
                  </a:cubicBezTo>
                  <a:cubicBezTo>
                    <a:pt x="0" y="5"/>
                    <a:pt x="1" y="5"/>
                    <a:pt x="3" y="6"/>
                  </a:cubicBezTo>
                  <a:cubicBezTo>
                    <a:pt x="4" y="7"/>
                    <a:pt x="6" y="8"/>
                    <a:pt x="7" y="8"/>
                  </a:cubicBezTo>
                  <a:cubicBezTo>
                    <a:pt x="9" y="8"/>
                    <a:pt x="10" y="7"/>
                    <a:pt x="12" y="7"/>
                  </a:cubicBezTo>
                  <a:cubicBezTo>
                    <a:pt x="12" y="6"/>
                    <a:pt x="13" y="6"/>
                    <a:pt x="13" y="6"/>
                  </a:cubicBezTo>
                  <a:close/>
                  <a:moveTo>
                    <a:pt x="5" y="1"/>
                  </a:moveTo>
                  <a:cubicBezTo>
                    <a:pt x="6" y="1"/>
                    <a:pt x="7" y="1"/>
                    <a:pt x="9" y="2"/>
                  </a:cubicBezTo>
                  <a:cubicBezTo>
                    <a:pt x="3" y="5"/>
                    <a:pt x="3" y="5"/>
                    <a:pt x="3" y="5"/>
                  </a:cubicBezTo>
                  <a:cubicBezTo>
                    <a:pt x="2" y="5"/>
                    <a:pt x="1" y="4"/>
                    <a:pt x="1" y="3"/>
                  </a:cubicBezTo>
                  <a:cubicBezTo>
                    <a:pt x="1" y="3"/>
                    <a:pt x="2" y="2"/>
                    <a:pt x="3" y="2"/>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40">
              <a:extLst>
                <a:ext uri="{FF2B5EF4-FFF2-40B4-BE49-F238E27FC236}">
                  <a16:creationId xmlns:a16="http://schemas.microsoft.com/office/drawing/2014/main" id="{37778E2F-5284-4580-B4B7-736A0B6D92B7}"/>
                </a:ext>
              </a:extLst>
            </p:cNvPr>
            <p:cNvSpPr>
              <a:spLocks/>
            </p:cNvSpPr>
            <p:nvPr/>
          </p:nvSpPr>
          <p:spPr bwMode="auto">
            <a:xfrm>
              <a:off x="18466824" y="6054673"/>
              <a:ext cx="57150" cy="33338"/>
            </a:xfrm>
            <a:custGeom>
              <a:avLst/>
              <a:gdLst>
                <a:gd name="T0" fmla="*/ 21 w 21"/>
                <a:gd name="T1" fmla="*/ 5 h 12"/>
                <a:gd name="T2" fmla="*/ 15 w 21"/>
                <a:gd name="T3" fmla="*/ 2 h 12"/>
                <a:gd name="T4" fmla="*/ 12 w 21"/>
                <a:gd name="T5" fmla="*/ 1 h 12"/>
                <a:gd name="T6" fmla="*/ 9 w 21"/>
                <a:gd name="T7" fmla="*/ 1 h 12"/>
                <a:gd name="T8" fmla="*/ 8 w 21"/>
                <a:gd name="T9" fmla="*/ 3 h 12"/>
                <a:gd name="T10" fmla="*/ 8 w 21"/>
                <a:gd name="T11" fmla="*/ 4 h 12"/>
                <a:gd name="T12" fmla="*/ 8 w 21"/>
                <a:gd name="T13" fmla="*/ 4 h 12"/>
                <a:gd name="T14" fmla="*/ 3 w 21"/>
                <a:gd name="T15" fmla="*/ 5 h 12"/>
                <a:gd name="T16" fmla="*/ 2 w 21"/>
                <a:gd name="T17" fmla="*/ 6 h 12"/>
                <a:gd name="T18" fmla="*/ 2 w 21"/>
                <a:gd name="T19" fmla="*/ 7 h 12"/>
                <a:gd name="T20" fmla="*/ 2 w 21"/>
                <a:gd name="T21" fmla="*/ 7 h 12"/>
                <a:gd name="T22" fmla="*/ 1 w 21"/>
                <a:gd name="T23" fmla="*/ 6 h 12"/>
                <a:gd name="T24" fmla="*/ 0 w 21"/>
                <a:gd name="T25" fmla="*/ 7 h 12"/>
                <a:gd name="T26" fmla="*/ 9 w 21"/>
                <a:gd name="T27" fmla="*/ 12 h 12"/>
                <a:gd name="T28" fmla="*/ 10 w 21"/>
                <a:gd name="T29" fmla="*/ 12 h 12"/>
                <a:gd name="T30" fmla="*/ 5 w 21"/>
                <a:gd name="T31" fmla="*/ 9 h 12"/>
                <a:gd name="T32" fmla="*/ 3 w 21"/>
                <a:gd name="T33" fmla="*/ 7 h 12"/>
                <a:gd name="T34" fmla="*/ 4 w 21"/>
                <a:gd name="T35" fmla="*/ 5 h 12"/>
                <a:gd name="T36" fmla="*/ 9 w 21"/>
                <a:gd name="T37" fmla="*/ 5 h 12"/>
                <a:gd name="T38" fmla="*/ 15 w 21"/>
                <a:gd name="T39" fmla="*/ 9 h 12"/>
                <a:gd name="T40" fmla="*/ 16 w 21"/>
                <a:gd name="T41" fmla="*/ 8 h 12"/>
                <a:gd name="T42" fmla="*/ 10 w 21"/>
                <a:gd name="T43" fmla="*/ 5 h 12"/>
                <a:gd name="T44" fmla="*/ 9 w 21"/>
                <a:gd name="T45" fmla="*/ 3 h 12"/>
                <a:gd name="T46" fmla="*/ 10 w 21"/>
                <a:gd name="T47" fmla="*/ 2 h 12"/>
                <a:gd name="T48" fmla="*/ 12 w 21"/>
                <a:gd name="T49" fmla="*/ 1 h 12"/>
                <a:gd name="T50" fmla="*/ 15 w 21"/>
                <a:gd name="T51" fmla="*/ 2 h 12"/>
                <a:gd name="T52" fmla="*/ 21 w 21"/>
                <a:gd name="T53" fmla="*/ 6 h 12"/>
                <a:gd name="T54" fmla="*/ 21 w 21"/>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12">
                  <a:moveTo>
                    <a:pt x="21" y="5"/>
                  </a:moveTo>
                  <a:cubicBezTo>
                    <a:pt x="15" y="2"/>
                    <a:pt x="15" y="2"/>
                    <a:pt x="15" y="2"/>
                  </a:cubicBezTo>
                  <a:cubicBezTo>
                    <a:pt x="14" y="1"/>
                    <a:pt x="13" y="1"/>
                    <a:pt x="12" y="1"/>
                  </a:cubicBezTo>
                  <a:cubicBezTo>
                    <a:pt x="11" y="0"/>
                    <a:pt x="10" y="1"/>
                    <a:pt x="9" y="1"/>
                  </a:cubicBezTo>
                  <a:cubicBezTo>
                    <a:pt x="8" y="2"/>
                    <a:pt x="8" y="2"/>
                    <a:pt x="8" y="3"/>
                  </a:cubicBezTo>
                  <a:cubicBezTo>
                    <a:pt x="8" y="3"/>
                    <a:pt x="8" y="4"/>
                    <a:pt x="8" y="4"/>
                  </a:cubicBezTo>
                  <a:cubicBezTo>
                    <a:pt x="8" y="4"/>
                    <a:pt x="8" y="4"/>
                    <a:pt x="8" y="4"/>
                  </a:cubicBezTo>
                  <a:cubicBezTo>
                    <a:pt x="6" y="4"/>
                    <a:pt x="5" y="4"/>
                    <a:pt x="3" y="5"/>
                  </a:cubicBezTo>
                  <a:cubicBezTo>
                    <a:pt x="3" y="5"/>
                    <a:pt x="2" y="5"/>
                    <a:pt x="2" y="6"/>
                  </a:cubicBezTo>
                  <a:cubicBezTo>
                    <a:pt x="2" y="6"/>
                    <a:pt x="2" y="7"/>
                    <a:pt x="2" y="7"/>
                  </a:cubicBezTo>
                  <a:cubicBezTo>
                    <a:pt x="2" y="7"/>
                    <a:pt x="2" y="7"/>
                    <a:pt x="2" y="7"/>
                  </a:cubicBezTo>
                  <a:cubicBezTo>
                    <a:pt x="1" y="6"/>
                    <a:pt x="1" y="6"/>
                    <a:pt x="1" y="6"/>
                  </a:cubicBezTo>
                  <a:cubicBezTo>
                    <a:pt x="0" y="7"/>
                    <a:pt x="0" y="7"/>
                    <a:pt x="0" y="7"/>
                  </a:cubicBezTo>
                  <a:cubicBezTo>
                    <a:pt x="9" y="12"/>
                    <a:pt x="9" y="12"/>
                    <a:pt x="9" y="12"/>
                  </a:cubicBezTo>
                  <a:cubicBezTo>
                    <a:pt x="10" y="12"/>
                    <a:pt x="10" y="12"/>
                    <a:pt x="10" y="12"/>
                  </a:cubicBezTo>
                  <a:cubicBezTo>
                    <a:pt x="5" y="9"/>
                    <a:pt x="5" y="9"/>
                    <a:pt x="5" y="9"/>
                  </a:cubicBezTo>
                  <a:cubicBezTo>
                    <a:pt x="4" y="8"/>
                    <a:pt x="3" y="7"/>
                    <a:pt x="3" y="7"/>
                  </a:cubicBezTo>
                  <a:cubicBezTo>
                    <a:pt x="3" y="6"/>
                    <a:pt x="3" y="6"/>
                    <a:pt x="4" y="5"/>
                  </a:cubicBezTo>
                  <a:cubicBezTo>
                    <a:pt x="6" y="4"/>
                    <a:pt x="7" y="4"/>
                    <a:pt x="9" y="5"/>
                  </a:cubicBezTo>
                  <a:cubicBezTo>
                    <a:pt x="15" y="9"/>
                    <a:pt x="15" y="9"/>
                    <a:pt x="15" y="9"/>
                  </a:cubicBezTo>
                  <a:cubicBezTo>
                    <a:pt x="16" y="8"/>
                    <a:pt x="16" y="8"/>
                    <a:pt x="16" y="8"/>
                  </a:cubicBezTo>
                  <a:cubicBezTo>
                    <a:pt x="10" y="5"/>
                    <a:pt x="10" y="5"/>
                    <a:pt x="10" y="5"/>
                  </a:cubicBezTo>
                  <a:cubicBezTo>
                    <a:pt x="9" y="5"/>
                    <a:pt x="9" y="4"/>
                    <a:pt x="9" y="3"/>
                  </a:cubicBezTo>
                  <a:cubicBezTo>
                    <a:pt x="9" y="3"/>
                    <a:pt x="9" y="2"/>
                    <a:pt x="10" y="2"/>
                  </a:cubicBezTo>
                  <a:cubicBezTo>
                    <a:pt x="11" y="1"/>
                    <a:pt x="11" y="1"/>
                    <a:pt x="12" y="1"/>
                  </a:cubicBezTo>
                  <a:cubicBezTo>
                    <a:pt x="13" y="1"/>
                    <a:pt x="14" y="2"/>
                    <a:pt x="15" y="2"/>
                  </a:cubicBezTo>
                  <a:cubicBezTo>
                    <a:pt x="21" y="6"/>
                    <a:pt x="21" y="6"/>
                    <a:pt x="21" y="6"/>
                  </a:cubicBezTo>
                  <a:cubicBezTo>
                    <a:pt x="21" y="5"/>
                    <a:pt x="21" y="5"/>
                    <a:pt x="21"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41">
              <a:extLst>
                <a:ext uri="{FF2B5EF4-FFF2-40B4-BE49-F238E27FC236}">
                  <a16:creationId xmlns:a16="http://schemas.microsoft.com/office/drawing/2014/main" id="{B195BC14-4BBB-4681-9720-92D2E5FFFF69}"/>
                </a:ext>
              </a:extLst>
            </p:cNvPr>
            <p:cNvSpPr>
              <a:spLocks noEditPoints="1"/>
            </p:cNvSpPr>
            <p:nvPr/>
          </p:nvSpPr>
          <p:spPr bwMode="auto">
            <a:xfrm>
              <a:off x="18496987" y="6040385"/>
              <a:ext cx="52388" cy="22225"/>
            </a:xfrm>
            <a:custGeom>
              <a:avLst/>
              <a:gdLst>
                <a:gd name="T0" fmla="*/ 7 w 19"/>
                <a:gd name="T1" fmla="*/ 2 h 8"/>
                <a:gd name="T2" fmla="*/ 7 w 19"/>
                <a:gd name="T3" fmla="*/ 3 h 8"/>
                <a:gd name="T4" fmla="*/ 6 w 19"/>
                <a:gd name="T5" fmla="*/ 3 h 8"/>
                <a:gd name="T6" fmla="*/ 6 w 19"/>
                <a:gd name="T7" fmla="*/ 3 h 8"/>
                <a:gd name="T8" fmla="*/ 4 w 19"/>
                <a:gd name="T9" fmla="*/ 2 h 8"/>
                <a:gd name="T10" fmla="*/ 1 w 19"/>
                <a:gd name="T11" fmla="*/ 0 h 8"/>
                <a:gd name="T12" fmla="*/ 0 w 19"/>
                <a:gd name="T13" fmla="*/ 1 h 8"/>
                <a:gd name="T14" fmla="*/ 13 w 19"/>
                <a:gd name="T15" fmla="*/ 8 h 8"/>
                <a:gd name="T16" fmla="*/ 14 w 19"/>
                <a:gd name="T17" fmla="*/ 8 h 8"/>
                <a:gd name="T18" fmla="*/ 13 w 19"/>
                <a:gd name="T19" fmla="*/ 7 h 8"/>
                <a:gd name="T20" fmla="*/ 13 w 19"/>
                <a:gd name="T21" fmla="*/ 7 h 8"/>
                <a:gd name="T22" fmla="*/ 15 w 19"/>
                <a:gd name="T23" fmla="*/ 7 h 8"/>
                <a:gd name="T24" fmla="*/ 17 w 19"/>
                <a:gd name="T25" fmla="*/ 6 h 8"/>
                <a:gd name="T26" fmla="*/ 19 w 19"/>
                <a:gd name="T27" fmla="*/ 4 h 8"/>
                <a:gd name="T28" fmla="*/ 17 w 19"/>
                <a:gd name="T29" fmla="*/ 1 h 8"/>
                <a:gd name="T30" fmla="*/ 12 w 19"/>
                <a:gd name="T31" fmla="*/ 0 h 8"/>
                <a:gd name="T32" fmla="*/ 8 w 19"/>
                <a:gd name="T33" fmla="*/ 1 h 8"/>
                <a:gd name="T34" fmla="*/ 7 w 19"/>
                <a:gd name="T35" fmla="*/ 2 h 8"/>
                <a:gd name="T36" fmla="*/ 16 w 19"/>
                <a:gd name="T37" fmla="*/ 2 h 8"/>
                <a:gd name="T38" fmla="*/ 18 w 19"/>
                <a:gd name="T39" fmla="*/ 4 h 8"/>
                <a:gd name="T40" fmla="*/ 17 w 19"/>
                <a:gd name="T41" fmla="*/ 6 h 8"/>
                <a:gd name="T42" fmla="*/ 14 w 19"/>
                <a:gd name="T43" fmla="*/ 7 h 8"/>
                <a:gd name="T44" fmla="*/ 10 w 19"/>
                <a:gd name="T45" fmla="*/ 5 h 8"/>
                <a:gd name="T46" fmla="*/ 10 w 19"/>
                <a:gd name="T47" fmla="*/ 5 h 8"/>
                <a:gd name="T48" fmla="*/ 7 w 19"/>
                <a:gd name="T49" fmla="*/ 3 h 8"/>
                <a:gd name="T50" fmla="*/ 9 w 19"/>
                <a:gd name="T51" fmla="*/ 1 h 8"/>
                <a:gd name="T52" fmla="*/ 16 w 19"/>
                <a:gd name="T53" fmla="*/ 2 h 8"/>
                <a:gd name="T54" fmla="*/ 16 w 19"/>
                <a:gd name="T5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8">
                  <a:moveTo>
                    <a:pt x="7" y="2"/>
                  </a:moveTo>
                  <a:cubicBezTo>
                    <a:pt x="6" y="2"/>
                    <a:pt x="6" y="3"/>
                    <a:pt x="7" y="3"/>
                  </a:cubicBezTo>
                  <a:cubicBezTo>
                    <a:pt x="6" y="3"/>
                    <a:pt x="6" y="3"/>
                    <a:pt x="6" y="3"/>
                  </a:cubicBezTo>
                  <a:cubicBezTo>
                    <a:pt x="6" y="3"/>
                    <a:pt x="6" y="3"/>
                    <a:pt x="6" y="3"/>
                  </a:cubicBezTo>
                  <a:cubicBezTo>
                    <a:pt x="5" y="3"/>
                    <a:pt x="5" y="2"/>
                    <a:pt x="4" y="2"/>
                  </a:cubicBezTo>
                  <a:cubicBezTo>
                    <a:pt x="1" y="0"/>
                    <a:pt x="1" y="0"/>
                    <a:pt x="1" y="0"/>
                  </a:cubicBezTo>
                  <a:cubicBezTo>
                    <a:pt x="0" y="1"/>
                    <a:pt x="0" y="1"/>
                    <a:pt x="0" y="1"/>
                  </a:cubicBezTo>
                  <a:cubicBezTo>
                    <a:pt x="13" y="8"/>
                    <a:pt x="13" y="8"/>
                    <a:pt x="13" y="8"/>
                  </a:cubicBezTo>
                  <a:cubicBezTo>
                    <a:pt x="14" y="8"/>
                    <a:pt x="14" y="8"/>
                    <a:pt x="14" y="8"/>
                  </a:cubicBezTo>
                  <a:cubicBezTo>
                    <a:pt x="13" y="7"/>
                    <a:pt x="13" y="7"/>
                    <a:pt x="13" y="7"/>
                  </a:cubicBezTo>
                  <a:cubicBezTo>
                    <a:pt x="13" y="7"/>
                    <a:pt x="13" y="7"/>
                    <a:pt x="13" y="7"/>
                  </a:cubicBezTo>
                  <a:cubicBezTo>
                    <a:pt x="14" y="7"/>
                    <a:pt x="15" y="7"/>
                    <a:pt x="15" y="7"/>
                  </a:cubicBezTo>
                  <a:cubicBezTo>
                    <a:pt x="16" y="7"/>
                    <a:pt x="17" y="7"/>
                    <a:pt x="17" y="6"/>
                  </a:cubicBezTo>
                  <a:cubicBezTo>
                    <a:pt x="19" y="5"/>
                    <a:pt x="19" y="5"/>
                    <a:pt x="19" y="4"/>
                  </a:cubicBezTo>
                  <a:cubicBezTo>
                    <a:pt x="19" y="3"/>
                    <a:pt x="18" y="2"/>
                    <a:pt x="17" y="1"/>
                  </a:cubicBezTo>
                  <a:cubicBezTo>
                    <a:pt x="15" y="0"/>
                    <a:pt x="14" y="0"/>
                    <a:pt x="12" y="0"/>
                  </a:cubicBezTo>
                  <a:cubicBezTo>
                    <a:pt x="11" y="0"/>
                    <a:pt x="9" y="0"/>
                    <a:pt x="8" y="1"/>
                  </a:cubicBezTo>
                  <a:cubicBezTo>
                    <a:pt x="7" y="1"/>
                    <a:pt x="7" y="1"/>
                    <a:pt x="7" y="2"/>
                  </a:cubicBezTo>
                  <a:close/>
                  <a:moveTo>
                    <a:pt x="16" y="2"/>
                  </a:moveTo>
                  <a:cubicBezTo>
                    <a:pt x="17" y="2"/>
                    <a:pt x="18" y="3"/>
                    <a:pt x="18" y="4"/>
                  </a:cubicBezTo>
                  <a:cubicBezTo>
                    <a:pt x="18" y="5"/>
                    <a:pt x="18" y="5"/>
                    <a:pt x="17" y="6"/>
                  </a:cubicBezTo>
                  <a:cubicBezTo>
                    <a:pt x="16" y="6"/>
                    <a:pt x="15" y="7"/>
                    <a:pt x="14" y="7"/>
                  </a:cubicBezTo>
                  <a:cubicBezTo>
                    <a:pt x="12" y="6"/>
                    <a:pt x="11" y="6"/>
                    <a:pt x="10" y="5"/>
                  </a:cubicBezTo>
                  <a:cubicBezTo>
                    <a:pt x="10" y="5"/>
                    <a:pt x="10" y="5"/>
                    <a:pt x="10" y="5"/>
                  </a:cubicBezTo>
                  <a:cubicBezTo>
                    <a:pt x="8" y="4"/>
                    <a:pt x="7" y="4"/>
                    <a:pt x="7" y="3"/>
                  </a:cubicBezTo>
                  <a:cubicBezTo>
                    <a:pt x="7" y="2"/>
                    <a:pt x="8" y="2"/>
                    <a:pt x="9" y="1"/>
                  </a:cubicBezTo>
                  <a:cubicBezTo>
                    <a:pt x="11" y="0"/>
                    <a:pt x="13" y="0"/>
                    <a:pt x="16" y="2"/>
                  </a:cubicBezTo>
                  <a:cubicBezTo>
                    <a:pt x="16" y="2"/>
                    <a:pt x="16" y="2"/>
                    <a:pt x="16"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42">
              <a:extLst>
                <a:ext uri="{FF2B5EF4-FFF2-40B4-BE49-F238E27FC236}">
                  <a16:creationId xmlns:a16="http://schemas.microsoft.com/office/drawing/2014/main" id="{75432A19-38D0-4C64-9282-71D8204C4DE7}"/>
                </a:ext>
              </a:extLst>
            </p:cNvPr>
            <p:cNvSpPr>
              <a:spLocks noEditPoints="1"/>
            </p:cNvSpPr>
            <p:nvPr/>
          </p:nvSpPr>
          <p:spPr bwMode="auto">
            <a:xfrm>
              <a:off x="18541437" y="6024510"/>
              <a:ext cx="38100"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4 w 14"/>
                <a:gd name="T13" fmla="*/ 6 h 7"/>
                <a:gd name="T14" fmla="*/ 10 w 14"/>
                <a:gd name="T15" fmla="*/ 2 h 7"/>
                <a:gd name="T16" fmla="*/ 10 w 14"/>
                <a:gd name="T17" fmla="*/ 1 h 7"/>
                <a:gd name="T18" fmla="*/ 6 w 14"/>
                <a:gd name="T19" fmla="*/ 0 h 7"/>
                <a:gd name="T20" fmla="*/ 2 w 14"/>
                <a:gd name="T21" fmla="*/ 1 h 7"/>
                <a:gd name="T22" fmla="*/ 0 w 14"/>
                <a:gd name="T23" fmla="*/ 3 h 7"/>
                <a:gd name="T24" fmla="*/ 3 w 14"/>
                <a:gd name="T25" fmla="*/ 6 h 7"/>
                <a:gd name="T26" fmla="*/ 7 w 14"/>
                <a:gd name="T27" fmla="*/ 7 h 7"/>
                <a:gd name="T28" fmla="*/ 12 w 14"/>
                <a:gd name="T29" fmla="*/ 6 h 7"/>
                <a:gd name="T30" fmla="*/ 13 w 14"/>
                <a:gd name="T31" fmla="*/ 5 h 7"/>
                <a:gd name="T32" fmla="*/ 5 w 14"/>
                <a:gd name="T33" fmla="*/ 1 h 7"/>
                <a:gd name="T34" fmla="*/ 9 w 14"/>
                <a:gd name="T35" fmla="*/ 2 h 7"/>
                <a:gd name="T36" fmla="*/ 3 w 14"/>
                <a:gd name="T37" fmla="*/ 5 h 7"/>
                <a:gd name="T38" fmla="*/ 1 w 14"/>
                <a:gd name="T39" fmla="*/ 3 h 7"/>
                <a:gd name="T40" fmla="*/ 3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4" y="5"/>
                    <a:pt x="14" y="4"/>
                  </a:cubicBezTo>
                  <a:cubicBezTo>
                    <a:pt x="13" y="4"/>
                    <a:pt x="13" y="4"/>
                    <a:pt x="13" y="4"/>
                  </a:cubicBezTo>
                  <a:cubicBezTo>
                    <a:pt x="13" y="4"/>
                    <a:pt x="12" y="5"/>
                    <a:pt x="12" y="5"/>
                  </a:cubicBezTo>
                  <a:cubicBezTo>
                    <a:pt x="12" y="5"/>
                    <a:pt x="11" y="6"/>
                    <a:pt x="11" y="6"/>
                  </a:cubicBezTo>
                  <a:cubicBezTo>
                    <a:pt x="10" y="6"/>
                    <a:pt x="9" y="7"/>
                    <a:pt x="7" y="7"/>
                  </a:cubicBezTo>
                  <a:cubicBezTo>
                    <a:pt x="6" y="7"/>
                    <a:pt x="5" y="6"/>
                    <a:pt x="4" y="6"/>
                  </a:cubicBezTo>
                  <a:cubicBezTo>
                    <a:pt x="10" y="2"/>
                    <a:pt x="10" y="2"/>
                    <a:pt x="10" y="2"/>
                  </a:cubicBezTo>
                  <a:cubicBezTo>
                    <a:pt x="10" y="1"/>
                    <a:pt x="10" y="1"/>
                    <a:pt x="10" y="1"/>
                  </a:cubicBezTo>
                  <a:cubicBezTo>
                    <a:pt x="8" y="1"/>
                    <a:pt x="7" y="0"/>
                    <a:pt x="6" y="0"/>
                  </a:cubicBezTo>
                  <a:cubicBezTo>
                    <a:pt x="4" y="0"/>
                    <a:pt x="3" y="0"/>
                    <a:pt x="2" y="1"/>
                  </a:cubicBezTo>
                  <a:cubicBezTo>
                    <a:pt x="1" y="2"/>
                    <a:pt x="0" y="2"/>
                    <a:pt x="0" y="3"/>
                  </a:cubicBezTo>
                  <a:cubicBezTo>
                    <a:pt x="0" y="4"/>
                    <a:pt x="1" y="5"/>
                    <a:pt x="3" y="6"/>
                  </a:cubicBezTo>
                  <a:cubicBezTo>
                    <a:pt x="4" y="7"/>
                    <a:pt x="6" y="7"/>
                    <a:pt x="7" y="7"/>
                  </a:cubicBezTo>
                  <a:cubicBezTo>
                    <a:pt x="9" y="7"/>
                    <a:pt x="10" y="7"/>
                    <a:pt x="12" y="6"/>
                  </a:cubicBezTo>
                  <a:cubicBezTo>
                    <a:pt x="12" y="6"/>
                    <a:pt x="13" y="6"/>
                    <a:pt x="13" y="5"/>
                  </a:cubicBezTo>
                  <a:close/>
                  <a:moveTo>
                    <a:pt x="5" y="1"/>
                  </a:moveTo>
                  <a:cubicBezTo>
                    <a:pt x="7" y="1"/>
                    <a:pt x="8" y="1"/>
                    <a:pt x="9" y="2"/>
                  </a:cubicBezTo>
                  <a:cubicBezTo>
                    <a:pt x="3" y="5"/>
                    <a:pt x="3" y="5"/>
                    <a:pt x="3" y="5"/>
                  </a:cubicBezTo>
                  <a:cubicBezTo>
                    <a:pt x="2" y="4"/>
                    <a:pt x="1" y="4"/>
                    <a:pt x="1" y="3"/>
                  </a:cubicBezTo>
                  <a:cubicBezTo>
                    <a:pt x="1" y="2"/>
                    <a:pt x="2" y="2"/>
                    <a:pt x="3"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43">
              <a:extLst>
                <a:ext uri="{FF2B5EF4-FFF2-40B4-BE49-F238E27FC236}">
                  <a16:creationId xmlns:a16="http://schemas.microsoft.com/office/drawing/2014/main" id="{A9705377-FE03-40FA-89A9-A9AC2A125A3B}"/>
                </a:ext>
              </a:extLst>
            </p:cNvPr>
            <p:cNvSpPr>
              <a:spLocks/>
            </p:cNvSpPr>
            <p:nvPr/>
          </p:nvSpPr>
          <p:spPr bwMode="auto">
            <a:xfrm>
              <a:off x="18563662" y="6010223"/>
              <a:ext cx="26988" cy="22225"/>
            </a:xfrm>
            <a:custGeom>
              <a:avLst/>
              <a:gdLst>
                <a:gd name="T0" fmla="*/ 2 w 10"/>
                <a:gd name="T1" fmla="*/ 2 h 8"/>
                <a:gd name="T2" fmla="*/ 3 w 10"/>
                <a:gd name="T3" fmla="*/ 3 h 8"/>
                <a:gd name="T4" fmla="*/ 3 w 10"/>
                <a:gd name="T5" fmla="*/ 3 h 8"/>
                <a:gd name="T6" fmla="*/ 1 w 10"/>
                <a:gd name="T7" fmla="*/ 2 h 8"/>
                <a:gd name="T8" fmla="*/ 0 w 10"/>
                <a:gd name="T9" fmla="*/ 3 h 8"/>
                <a:gd name="T10" fmla="*/ 9 w 10"/>
                <a:gd name="T11" fmla="*/ 8 h 8"/>
                <a:gd name="T12" fmla="*/ 10 w 10"/>
                <a:gd name="T13" fmla="*/ 7 h 8"/>
                <a:gd name="T14" fmla="*/ 5 w 10"/>
                <a:gd name="T15" fmla="*/ 4 h 8"/>
                <a:gd name="T16" fmla="*/ 3 w 10"/>
                <a:gd name="T17" fmla="*/ 3 h 8"/>
                <a:gd name="T18" fmla="*/ 4 w 10"/>
                <a:gd name="T19" fmla="*/ 1 h 8"/>
                <a:gd name="T20" fmla="*/ 6 w 10"/>
                <a:gd name="T21" fmla="*/ 0 h 8"/>
                <a:gd name="T22" fmla="*/ 5 w 10"/>
                <a:gd name="T23" fmla="*/ 0 h 8"/>
                <a:gd name="T24" fmla="*/ 4 w 10"/>
                <a:gd name="T25" fmla="*/ 0 h 8"/>
                <a:gd name="T26" fmla="*/ 2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2"/>
                  </a:moveTo>
                  <a:cubicBezTo>
                    <a:pt x="2" y="2"/>
                    <a:pt x="2" y="2"/>
                    <a:pt x="3" y="3"/>
                  </a:cubicBezTo>
                  <a:cubicBezTo>
                    <a:pt x="3" y="3"/>
                    <a:pt x="3" y="3"/>
                    <a:pt x="3" y="3"/>
                  </a:cubicBezTo>
                  <a:cubicBezTo>
                    <a:pt x="1" y="2"/>
                    <a:pt x="1" y="2"/>
                    <a:pt x="1" y="2"/>
                  </a:cubicBezTo>
                  <a:cubicBezTo>
                    <a:pt x="0" y="3"/>
                    <a:pt x="0" y="3"/>
                    <a:pt x="0" y="3"/>
                  </a:cubicBezTo>
                  <a:cubicBezTo>
                    <a:pt x="9" y="8"/>
                    <a:pt x="9" y="8"/>
                    <a:pt x="9" y="8"/>
                  </a:cubicBezTo>
                  <a:cubicBezTo>
                    <a:pt x="10" y="7"/>
                    <a:pt x="10" y="7"/>
                    <a:pt x="10" y="7"/>
                  </a:cubicBezTo>
                  <a:cubicBezTo>
                    <a:pt x="5" y="4"/>
                    <a:pt x="5" y="4"/>
                    <a:pt x="5" y="4"/>
                  </a:cubicBezTo>
                  <a:cubicBezTo>
                    <a:pt x="4" y="4"/>
                    <a:pt x="3" y="3"/>
                    <a:pt x="3" y="3"/>
                  </a:cubicBezTo>
                  <a:cubicBezTo>
                    <a:pt x="3" y="2"/>
                    <a:pt x="3" y="1"/>
                    <a:pt x="4" y="1"/>
                  </a:cubicBezTo>
                  <a:cubicBezTo>
                    <a:pt x="5" y="1"/>
                    <a:pt x="5" y="0"/>
                    <a:pt x="6" y="0"/>
                  </a:cubicBezTo>
                  <a:cubicBezTo>
                    <a:pt x="5" y="0"/>
                    <a:pt x="5" y="0"/>
                    <a:pt x="5" y="0"/>
                  </a:cubicBezTo>
                  <a:cubicBezTo>
                    <a:pt x="4" y="0"/>
                    <a:pt x="4" y="0"/>
                    <a:pt x="4" y="0"/>
                  </a:cubicBezTo>
                  <a:cubicBezTo>
                    <a:pt x="3" y="1"/>
                    <a:pt x="3" y="1"/>
                    <a:pt x="2"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44">
              <a:extLst>
                <a:ext uri="{FF2B5EF4-FFF2-40B4-BE49-F238E27FC236}">
                  <a16:creationId xmlns:a16="http://schemas.microsoft.com/office/drawing/2014/main" id="{A778012C-2F4C-4377-BF47-A3C7DA8AC3C4}"/>
                </a:ext>
              </a:extLst>
            </p:cNvPr>
            <p:cNvSpPr>
              <a:spLocks/>
            </p:cNvSpPr>
            <p:nvPr/>
          </p:nvSpPr>
          <p:spPr bwMode="auto">
            <a:xfrm>
              <a:off x="18593824" y="5987998"/>
              <a:ext cx="38100" cy="19050"/>
            </a:xfrm>
            <a:custGeom>
              <a:avLst/>
              <a:gdLst>
                <a:gd name="T0" fmla="*/ 1 w 14"/>
                <a:gd name="T1" fmla="*/ 0 h 7"/>
                <a:gd name="T2" fmla="*/ 1 w 14"/>
                <a:gd name="T3" fmla="*/ 0 h 7"/>
                <a:gd name="T4" fmla="*/ 0 w 14"/>
                <a:gd name="T5" fmla="*/ 4 h 7"/>
                <a:gd name="T6" fmla="*/ 1 w 14"/>
                <a:gd name="T7" fmla="*/ 4 h 7"/>
                <a:gd name="T8" fmla="*/ 1 w 14"/>
                <a:gd name="T9" fmla="*/ 1 h 7"/>
                <a:gd name="T10" fmla="*/ 1 w 14"/>
                <a:gd name="T11" fmla="*/ 1 h 7"/>
                <a:gd name="T12" fmla="*/ 4 w 14"/>
                <a:gd name="T13" fmla="*/ 2 h 7"/>
                <a:gd name="T14" fmla="*/ 13 w 14"/>
                <a:gd name="T15" fmla="*/ 7 h 7"/>
                <a:gd name="T16" fmla="*/ 14 w 14"/>
                <a:gd name="T17" fmla="*/ 7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 y="0"/>
                  </a:moveTo>
                  <a:cubicBezTo>
                    <a:pt x="1" y="0"/>
                    <a:pt x="1" y="0"/>
                    <a:pt x="1" y="0"/>
                  </a:cubicBezTo>
                  <a:cubicBezTo>
                    <a:pt x="0" y="4"/>
                    <a:pt x="0" y="4"/>
                    <a:pt x="0" y="4"/>
                  </a:cubicBezTo>
                  <a:cubicBezTo>
                    <a:pt x="1" y="4"/>
                    <a:pt x="1" y="4"/>
                    <a:pt x="1" y="4"/>
                  </a:cubicBezTo>
                  <a:cubicBezTo>
                    <a:pt x="1" y="2"/>
                    <a:pt x="1" y="1"/>
                    <a:pt x="1" y="1"/>
                  </a:cubicBezTo>
                  <a:cubicBezTo>
                    <a:pt x="1" y="1"/>
                    <a:pt x="1" y="1"/>
                    <a:pt x="1" y="1"/>
                  </a:cubicBezTo>
                  <a:cubicBezTo>
                    <a:pt x="2" y="1"/>
                    <a:pt x="3" y="2"/>
                    <a:pt x="4" y="2"/>
                  </a:cubicBezTo>
                  <a:cubicBezTo>
                    <a:pt x="13" y="7"/>
                    <a:pt x="13" y="7"/>
                    <a:pt x="13" y="7"/>
                  </a:cubicBezTo>
                  <a:cubicBezTo>
                    <a:pt x="14" y="7"/>
                    <a:pt x="14" y="7"/>
                    <a:pt x="14" y="7"/>
                  </a:cubicBezTo>
                  <a:cubicBezTo>
                    <a:pt x="1" y="0"/>
                    <a:pt x="1" y="0"/>
                    <a:pt x="1"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145">
              <a:extLst>
                <a:ext uri="{FF2B5EF4-FFF2-40B4-BE49-F238E27FC236}">
                  <a16:creationId xmlns:a16="http://schemas.microsoft.com/office/drawing/2014/main" id="{0B94B0C5-C79B-4B42-AF9B-560332048F53}"/>
                </a:ext>
              </a:extLst>
            </p:cNvPr>
            <p:cNvSpPr>
              <a:spLocks/>
            </p:cNvSpPr>
            <p:nvPr/>
          </p:nvSpPr>
          <p:spPr bwMode="auto">
            <a:xfrm>
              <a:off x="18616049" y="5972123"/>
              <a:ext cx="52388" cy="26988"/>
            </a:xfrm>
            <a:custGeom>
              <a:avLst/>
              <a:gdLst>
                <a:gd name="T0" fmla="*/ 18 w 19"/>
                <a:gd name="T1" fmla="*/ 5 h 10"/>
                <a:gd name="T2" fmla="*/ 11 w 19"/>
                <a:gd name="T3" fmla="*/ 9 h 10"/>
                <a:gd name="T4" fmla="*/ 11 w 19"/>
                <a:gd name="T5" fmla="*/ 9 h 10"/>
                <a:gd name="T6" fmla="*/ 11 w 19"/>
                <a:gd name="T7" fmla="*/ 5 h 10"/>
                <a:gd name="T8" fmla="*/ 10 w 19"/>
                <a:gd name="T9" fmla="*/ 2 h 10"/>
                <a:gd name="T10" fmla="*/ 9 w 19"/>
                <a:gd name="T11" fmla="*/ 0 h 10"/>
                <a:gd name="T12" fmla="*/ 5 w 19"/>
                <a:gd name="T13" fmla="*/ 0 h 10"/>
                <a:gd name="T14" fmla="*/ 2 w 19"/>
                <a:gd name="T15" fmla="*/ 1 h 10"/>
                <a:gd name="T16" fmla="*/ 0 w 19"/>
                <a:gd name="T17" fmla="*/ 3 h 10"/>
                <a:gd name="T18" fmla="*/ 1 w 19"/>
                <a:gd name="T19" fmla="*/ 3 h 10"/>
                <a:gd name="T20" fmla="*/ 3 w 19"/>
                <a:gd name="T21" fmla="*/ 1 h 10"/>
                <a:gd name="T22" fmla="*/ 5 w 19"/>
                <a:gd name="T23" fmla="*/ 0 h 10"/>
                <a:gd name="T24" fmla="*/ 8 w 19"/>
                <a:gd name="T25" fmla="*/ 1 h 10"/>
                <a:gd name="T26" fmla="*/ 9 w 19"/>
                <a:gd name="T27" fmla="*/ 2 h 10"/>
                <a:gd name="T28" fmla="*/ 10 w 19"/>
                <a:gd name="T29" fmla="*/ 3 h 10"/>
                <a:gd name="T30" fmla="*/ 10 w 19"/>
                <a:gd name="T31" fmla="*/ 6 h 10"/>
                <a:gd name="T32" fmla="*/ 10 w 19"/>
                <a:gd name="T33" fmla="*/ 10 h 10"/>
                <a:gd name="T34" fmla="*/ 11 w 19"/>
                <a:gd name="T35" fmla="*/ 10 h 10"/>
                <a:gd name="T36" fmla="*/ 19 w 19"/>
                <a:gd name="T37" fmla="*/ 6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1" y="9"/>
                    <a:pt x="11" y="9"/>
                    <a:pt x="11" y="9"/>
                  </a:cubicBezTo>
                  <a:cubicBezTo>
                    <a:pt x="11" y="9"/>
                    <a:pt x="11" y="9"/>
                    <a:pt x="11" y="9"/>
                  </a:cubicBezTo>
                  <a:cubicBezTo>
                    <a:pt x="11" y="5"/>
                    <a:pt x="11" y="5"/>
                    <a:pt x="11" y="5"/>
                  </a:cubicBezTo>
                  <a:cubicBezTo>
                    <a:pt x="11" y="4"/>
                    <a:pt x="11" y="3"/>
                    <a:pt x="10" y="2"/>
                  </a:cubicBezTo>
                  <a:cubicBezTo>
                    <a:pt x="10" y="2"/>
                    <a:pt x="10" y="1"/>
                    <a:pt x="9" y="0"/>
                  </a:cubicBezTo>
                  <a:cubicBezTo>
                    <a:pt x="8" y="0"/>
                    <a:pt x="7" y="0"/>
                    <a:pt x="5" y="0"/>
                  </a:cubicBezTo>
                  <a:cubicBezTo>
                    <a:pt x="4" y="0"/>
                    <a:pt x="3" y="0"/>
                    <a:pt x="2" y="1"/>
                  </a:cubicBezTo>
                  <a:cubicBezTo>
                    <a:pt x="1" y="1"/>
                    <a:pt x="0" y="2"/>
                    <a:pt x="0" y="3"/>
                  </a:cubicBezTo>
                  <a:cubicBezTo>
                    <a:pt x="1" y="3"/>
                    <a:pt x="1" y="3"/>
                    <a:pt x="1" y="3"/>
                  </a:cubicBezTo>
                  <a:cubicBezTo>
                    <a:pt x="1" y="2"/>
                    <a:pt x="2" y="2"/>
                    <a:pt x="3" y="1"/>
                  </a:cubicBezTo>
                  <a:cubicBezTo>
                    <a:pt x="4" y="1"/>
                    <a:pt x="4" y="0"/>
                    <a:pt x="5" y="0"/>
                  </a:cubicBezTo>
                  <a:cubicBezTo>
                    <a:pt x="6" y="0"/>
                    <a:pt x="7" y="1"/>
                    <a:pt x="8" y="1"/>
                  </a:cubicBezTo>
                  <a:cubicBezTo>
                    <a:pt x="8" y="1"/>
                    <a:pt x="9" y="2"/>
                    <a:pt x="9" y="2"/>
                  </a:cubicBezTo>
                  <a:cubicBezTo>
                    <a:pt x="9" y="2"/>
                    <a:pt x="10" y="3"/>
                    <a:pt x="10" y="3"/>
                  </a:cubicBezTo>
                  <a:cubicBezTo>
                    <a:pt x="10" y="4"/>
                    <a:pt x="10" y="5"/>
                    <a:pt x="10" y="6"/>
                  </a:cubicBezTo>
                  <a:cubicBezTo>
                    <a:pt x="10" y="10"/>
                    <a:pt x="10" y="10"/>
                    <a:pt x="10" y="10"/>
                  </a:cubicBezTo>
                  <a:cubicBezTo>
                    <a:pt x="11" y="10"/>
                    <a:pt x="11" y="10"/>
                    <a:pt x="11" y="10"/>
                  </a:cubicBezTo>
                  <a:cubicBezTo>
                    <a:pt x="19" y="6"/>
                    <a:pt x="19" y="6"/>
                    <a:pt x="19" y="6"/>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146">
              <a:extLst>
                <a:ext uri="{FF2B5EF4-FFF2-40B4-BE49-F238E27FC236}">
                  <a16:creationId xmlns:a16="http://schemas.microsoft.com/office/drawing/2014/main" id="{AA0712FD-5F6F-4744-AFEB-A8B3C47CDF16}"/>
                </a:ext>
              </a:extLst>
            </p:cNvPr>
            <p:cNvSpPr>
              <a:spLocks/>
            </p:cNvSpPr>
            <p:nvPr/>
          </p:nvSpPr>
          <p:spPr bwMode="auto">
            <a:xfrm>
              <a:off x="18968474" y="6648398"/>
              <a:ext cx="146050" cy="77788"/>
            </a:xfrm>
            <a:custGeom>
              <a:avLst/>
              <a:gdLst>
                <a:gd name="T0" fmla="*/ 26 w 53"/>
                <a:gd name="T1" fmla="*/ 0 h 28"/>
                <a:gd name="T2" fmla="*/ 9 w 53"/>
                <a:gd name="T3" fmla="*/ 4 h 28"/>
                <a:gd name="T4" fmla="*/ 9 w 53"/>
                <a:gd name="T5" fmla="*/ 24 h 28"/>
                <a:gd name="T6" fmla="*/ 26 w 53"/>
                <a:gd name="T7" fmla="*/ 28 h 28"/>
                <a:gd name="T8" fmla="*/ 43 w 53"/>
                <a:gd name="T9" fmla="*/ 24 h 28"/>
                <a:gd name="T10" fmla="*/ 43 w 53"/>
                <a:gd name="T11" fmla="*/ 4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1"/>
                    <a:pt x="9" y="4"/>
                  </a:cubicBezTo>
                  <a:cubicBezTo>
                    <a:pt x="0" y="10"/>
                    <a:pt x="0" y="18"/>
                    <a:pt x="9" y="24"/>
                  </a:cubicBezTo>
                  <a:cubicBezTo>
                    <a:pt x="14" y="27"/>
                    <a:pt x="20" y="28"/>
                    <a:pt x="26" y="28"/>
                  </a:cubicBezTo>
                  <a:cubicBezTo>
                    <a:pt x="32" y="28"/>
                    <a:pt x="39" y="27"/>
                    <a:pt x="43" y="24"/>
                  </a:cubicBezTo>
                  <a:cubicBezTo>
                    <a:pt x="53" y="18"/>
                    <a:pt x="53" y="10"/>
                    <a:pt x="43" y="4"/>
                  </a:cubicBezTo>
                  <a:cubicBezTo>
                    <a:pt x="39" y="1"/>
                    <a:pt x="32" y="0"/>
                    <a:pt x="26" y="0"/>
                  </a:cubicBezTo>
                </a:path>
              </a:pathLst>
            </a:custGeom>
            <a:solidFill>
              <a:srgbClr val="140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147">
              <a:extLst>
                <a:ext uri="{FF2B5EF4-FFF2-40B4-BE49-F238E27FC236}">
                  <a16:creationId xmlns:a16="http://schemas.microsoft.com/office/drawing/2014/main" id="{69A050E5-9B67-4CCC-8F30-277B95B0B749}"/>
                </a:ext>
              </a:extLst>
            </p:cNvPr>
            <p:cNvSpPr>
              <a:spLocks/>
            </p:cNvSpPr>
            <p:nvPr/>
          </p:nvSpPr>
          <p:spPr bwMode="auto">
            <a:xfrm>
              <a:off x="19043087" y="6689673"/>
              <a:ext cx="6350" cy="3175"/>
            </a:xfrm>
            <a:custGeom>
              <a:avLst/>
              <a:gdLst>
                <a:gd name="T0" fmla="*/ 1 w 2"/>
                <a:gd name="T1" fmla="*/ 0 h 1"/>
                <a:gd name="T2" fmla="*/ 1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1"/>
                  </a:cubicBezTo>
                  <a:cubicBezTo>
                    <a:pt x="1" y="1"/>
                    <a:pt x="2" y="1"/>
                    <a:pt x="2" y="1"/>
                  </a:cubicBezTo>
                  <a:cubicBezTo>
                    <a:pt x="2" y="0"/>
                    <a:pt x="2" y="0"/>
                    <a:pt x="2"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148">
              <a:extLst>
                <a:ext uri="{FF2B5EF4-FFF2-40B4-BE49-F238E27FC236}">
                  <a16:creationId xmlns:a16="http://schemas.microsoft.com/office/drawing/2014/main" id="{5245567C-6BEF-412B-8508-F0586C208942}"/>
                </a:ext>
              </a:extLst>
            </p:cNvPr>
            <p:cNvSpPr>
              <a:spLocks noEditPoints="1"/>
            </p:cNvSpPr>
            <p:nvPr/>
          </p:nvSpPr>
          <p:spPr bwMode="auto">
            <a:xfrm>
              <a:off x="19001812" y="6665860"/>
              <a:ext cx="69850" cy="38100"/>
            </a:xfrm>
            <a:custGeom>
              <a:avLst/>
              <a:gdLst>
                <a:gd name="T0" fmla="*/ 0 w 25"/>
                <a:gd name="T1" fmla="*/ 5 h 14"/>
                <a:gd name="T2" fmla="*/ 2 w 25"/>
                <a:gd name="T3" fmla="*/ 6 h 14"/>
                <a:gd name="T4" fmla="*/ 2 w 25"/>
                <a:gd name="T5" fmla="*/ 6 h 14"/>
                <a:gd name="T6" fmla="*/ 9 w 25"/>
                <a:gd name="T7" fmla="*/ 7 h 14"/>
                <a:gd name="T8" fmla="*/ 9 w 25"/>
                <a:gd name="T9" fmla="*/ 7 h 14"/>
                <a:gd name="T10" fmla="*/ 20 w 25"/>
                <a:gd name="T11" fmla="*/ 14 h 14"/>
                <a:gd name="T12" fmla="*/ 23 w 25"/>
                <a:gd name="T13" fmla="*/ 14 h 14"/>
                <a:gd name="T14" fmla="*/ 24 w 25"/>
                <a:gd name="T15" fmla="*/ 13 h 14"/>
                <a:gd name="T16" fmla="*/ 24 w 25"/>
                <a:gd name="T17" fmla="*/ 12 h 14"/>
                <a:gd name="T18" fmla="*/ 13 w 25"/>
                <a:gd name="T19" fmla="*/ 5 h 14"/>
                <a:gd name="T20" fmla="*/ 13 w 25"/>
                <a:gd name="T21" fmla="*/ 5 h 14"/>
                <a:gd name="T22" fmla="*/ 11 w 25"/>
                <a:gd name="T23" fmla="*/ 1 h 14"/>
                <a:gd name="T24" fmla="*/ 10 w 25"/>
                <a:gd name="T25" fmla="*/ 1 h 14"/>
                <a:gd name="T26" fmla="*/ 11 w 25"/>
                <a:gd name="T27" fmla="*/ 1 h 14"/>
                <a:gd name="T28" fmla="*/ 9 w 25"/>
                <a:gd name="T29" fmla="*/ 0 h 14"/>
                <a:gd name="T30" fmla="*/ 0 w 25"/>
                <a:gd name="T31" fmla="*/ 5 h 14"/>
                <a:gd name="T32" fmla="*/ 17 w 25"/>
                <a:gd name="T33" fmla="*/ 9 h 14"/>
                <a:gd name="T34" fmla="*/ 17 w 25"/>
                <a:gd name="T35" fmla="*/ 10 h 14"/>
                <a:gd name="T36" fmla="*/ 15 w 25"/>
                <a:gd name="T37" fmla="*/ 10 h 14"/>
                <a:gd name="T38" fmla="*/ 13 w 25"/>
                <a:gd name="T39" fmla="*/ 8 h 14"/>
                <a:gd name="T40" fmla="*/ 13 w 25"/>
                <a:gd name="T41" fmla="*/ 7 h 14"/>
                <a:gd name="T42" fmla="*/ 15 w 25"/>
                <a:gd name="T43" fmla="*/ 7 h 14"/>
                <a:gd name="T44" fmla="*/ 17 w 25"/>
                <a:gd name="T4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14">
                  <a:moveTo>
                    <a:pt x="0" y="5"/>
                  </a:moveTo>
                  <a:cubicBezTo>
                    <a:pt x="2" y="6"/>
                    <a:pt x="2" y="6"/>
                    <a:pt x="2" y="6"/>
                  </a:cubicBezTo>
                  <a:cubicBezTo>
                    <a:pt x="2" y="6"/>
                    <a:pt x="2" y="6"/>
                    <a:pt x="2" y="6"/>
                  </a:cubicBezTo>
                  <a:cubicBezTo>
                    <a:pt x="4" y="7"/>
                    <a:pt x="6" y="7"/>
                    <a:pt x="9" y="7"/>
                  </a:cubicBezTo>
                  <a:cubicBezTo>
                    <a:pt x="9" y="7"/>
                    <a:pt x="9" y="7"/>
                    <a:pt x="9" y="7"/>
                  </a:cubicBezTo>
                  <a:cubicBezTo>
                    <a:pt x="20" y="14"/>
                    <a:pt x="20" y="14"/>
                    <a:pt x="20" y="14"/>
                  </a:cubicBezTo>
                  <a:cubicBezTo>
                    <a:pt x="21" y="14"/>
                    <a:pt x="22" y="14"/>
                    <a:pt x="23" y="14"/>
                  </a:cubicBezTo>
                  <a:cubicBezTo>
                    <a:pt x="24" y="13"/>
                    <a:pt x="24" y="13"/>
                    <a:pt x="24" y="13"/>
                  </a:cubicBezTo>
                  <a:cubicBezTo>
                    <a:pt x="25" y="13"/>
                    <a:pt x="25" y="12"/>
                    <a:pt x="24" y="12"/>
                  </a:cubicBezTo>
                  <a:cubicBezTo>
                    <a:pt x="13" y="5"/>
                    <a:pt x="13" y="5"/>
                    <a:pt x="13" y="5"/>
                  </a:cubicBezTo>
                  <a:cubicBezTo>
                    <a:pt x="13" y="5"/>
                    <a:pt x="13" y="5"/>
                    <a:pt x="13" y="5"/>
                  </a:cubicBezTo>
                  <a:cubicBezTo>
                    <a:pt x="13" y="3"/>
                    <a:pt x="13" y="2"/>
                    <a:pt x="11" y="1"/>
                  </a:cubicBezTo>
                  <a:cubicBezTo>
                    <a:pt x="10" y="1"/>
                    <a:pt x="10" y="1"/>
                    <a:pt x="10" y="1"/>
                  </a:cubicBezTo>
                  <a:cubicBezTo>
                    <a:pt x="10" y="1"/>
                    <a:pt x="11" y="1"/>
                    <a:pt x="11" y="1"/>
                  </a:cubicBezTo>
                  <a:cubicBezTo>
                    <a:pt x="9" y="0"/>
                    <a:pt x="9" y="0"/>
                    <a:pt x="9" y="0"/>
                  </a:cubicBezTo>
                  <a:lnTo>
                    <a:pt x="0" y="5"/>
                  </a:lnTo>
                  <a:close/>
                  <a:moveTo>
                    <a:pt x="17" y="9"/>
                  </a:moveTo>
                  <a:cubicBezTo>
                    <a:pt x="18" y="9"/>
                    <a:pt x="18" y="9"/>
                    <a:pt x="17" y="10"/>
                  </a:cubicBezTo>
                  <a:cubicBezTo>
                    <a:pt x="17" y="10"/>
                    <a:pt x="16" y="10"/>
                    <a:pt x="15" y="10"/>
                  </a:cubicBezTo>
                  <a:cubicBezTo>
                    <a:pt x="13" y="8"/>
                    <a:pt x="13" y="8"/>
                    <a:pt x="13" y="8"/>
                  </a:cubicBezTo>
                  <a:cubicBezTo>
                    <a:pt x="12" y="8"/>
                    <a:pt x="12" y="7"/>
                    <a:pt x="13" y="7"/>
                  </a:cubicBezTo>
                  <a:cubicBezTo>
                    <a:pt x="13" y="7"/>
                    <a:pt x="14" y="7"/>
                    <a:pt x="15" y="7"/>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149">
              <a:extLst>
                <a:ext uri="{FF2B5EF4-FFF2-40B4-BE49-F238E27FC236}">
                  <a16:creationId xmlns:a16="http://schemas.microsoft.com/office/drawing/2014/main" id="{A6A8F99C-36EF-44AD-B766-77E1C87C6F1D}"/>
                </a:ext>
              </a:extLst>
            </p:cNvPr>
            <p:cNvSpPr>
              <a:spLocks/>
            </p:cNvSpPr>
            <p:nvPr/>
          </p:nvSpPr>
          <p:spPr bwMode="auto">
            <a:xfrm>
              <a:off x="19311374" y="6453135"/>
              <a:ext cx="146050" cy="74613"/>
            </a:xfrm>
            <a:custGeom>
              <a:avLst/>
              <a:gdLst>
                <a:gd name="T0" fmla="*/ 27 w 53"/>
                <a:gd name="T1" fmla="*/ 0 h 27"/>
                <a:gd name="T2" fmla="*/ 10 w 53"/>
                <a:gd name="T3" fmla="*/ 4 h 27"/>
                <a:gd name="T4" fmla="*/ 10 w 53"/>
                <a:gd name="T5" fmla="*/ 23 h 27"/>
                <a:gd name="T6" fmla="*/ 27 w 53"/>
                <a:gd name="T7" fmla="*/ 27 h 27"/>
                <a:gd name="T8" fmla="*/ 44 w 53"/>
                <a:gd name="T9" fmla="*/ 23 h 27"/>
                <a:gd name="T10" fmla="*/ 44 w 53"/>
                <a:gd name="T11" fmla="*/ 4 h 27"/>
                <a:gd name="T12" fmla="*/ 27 w 53"/>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53" h="27">
                  <a:moveTo>
                    <a:pt x="27" y="0"/>
                  </a:moveTo>
                  <a:cubicBezTo>
                    <a:pt x="21" y="0"/>
                    <a:pt x="14" y="1"/>
                    <a:pt x="10" y="4"/>
                  </a:cubicBezTo>
                  <a:cubicBezTo>
                    <a:pt x="0" y="9"/>
                    <a:pt x="0" y="18"/>
                    <a:pt x="10" y="23"/>
                  </a:cubicBezTo>
                  <a:cubicBezTo>
                    <a:pt x="14" y="26"/>
                    <a:pt x="21" y="27"/>
                    <a:pt x="27" y="27"/>
                  </a:cubicBezTo>
                  <a:cubicBezTo>
                    <a:pt x="33" y="27"/>
                    <a:pt x="39" y="26"/>
                    <a:pt x="44" y="23"/>
                  </a:cubicBezTo>
                  <a:cubicBezTo>
                    <a:pt x="53" y="18"/>
                    <a:pt x="53" y="9"/>
                    <a:pt x="44" y="4"/>
                  </a:cubicBezTo>
                  <a:cubicBezTo>
                    <a:pt x="39" y="1"/>
                    <a:pt x="33" y="0"/>
                    <a:pt x="27" y="0"/>
                  </a:cubicBezTo>
                </a:path>
              </a:pathLst>
            </a:custGeom>
            <a:solidFill>
              <a:srgbClr val="261E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150">
              <a:extLst>
                <a:ext uri="{FF2B5EF4-FFF2-40B4-BE49-F238E27FC236}">
                  <a16:creationId xmlns:a16="http://schemas.microsoft.com/office/drawing/2014/main" id="{23F117D1-E52D-4AEB-9837-0A315032A05C}"/>
                </a:ext>
              </a:extLst>
            </p:cNvPr>
            <p:cNvSpPr>
              <a:spLocks noEditPoints="1"/>
            </p:cNvSpPr>
            <p:nvPr/>
          </p:nvSpPr>
          <p:spPr bwMode="auto">
            <a:xfrm>
              <a:off x="19355824" y="6472185"/>
              <a:ext cx="65088" cy="38100"/>
            </a:xfrm>
            <a:custGeom>
              <a:avLst/>
              <a:gdLst>
                <a:gd name="T0" fmla="*/ 9 w 24"/>
                <a:gd name="T1" fmla="*/ 6 h 14"/>
                <a:gd name="T2" fmla="*/ 9 w 24"/>
                <a:gd name="T3" fmla="*/ 8 h 14"/>
                <a:gd name="T4" fmla="*/ 14 w 24"/>
                <a:gd name="T5" fmla="*/ 8 h 14"/>
                <a:gd name="T6" fmla="*/ 14 w 24"/>
                <a:gd name="T7" fmla="*/ 6 h 14"/>
                <a:gd name="T8" fmla="*/ 9 w 24"/>
                <a:gd name="T9" fmla="*/ 6 h 14"/>
                <a:gd name="T10" fmla="*/ 13 w 24"/>
                <a:gd name="T11" fmla="*/ 1 h 14"/>
                <a:gd name="T12" fmla="*/ 11 w 24"/>
                <a:gd name="T13" fmla="*/ 2 h 14"/>
                <a:gd name="T14" fmla="*/ 10 w 24"/>
                <a:gd name="T15" fmla="*/ 2 h 14"/>
                <a:gd name="T16" fmla="*/ 8 w 24"/>
                <a:gd name="T17" fmla="*/ 1 h 14"/>
                <a:gd name="T18" fmla="*/ 7 w 24"/>
                <a:gd name="T19" fmla="*/ 1 h 14"/>
                <a:gd name="T20" fmla="*/ 2 w 24"/>
                <a:gd name="T21" fmla="*/ 4 h 14"/>
                <a:gd name="T22" fmla="*/ 2 w 24"/>
                <a:gd name="T23" fmla="*/ 5 h 14"/>
                <a:gd name="T24" fmla="*/ 3 w 24"/>
                <a:gd name="T25" fmla="*/ 6 h 14"/>
                <a:gd name="T26" fmla="*/ 3 w 24"/>
                <a:gd name="T27" fmla="*/ 7 h 14"/>
                <a:gd name="T28" fmla="*/ 1 w 24"/>
                <a:gd name="T29" fmla="*/ 8 h 14"/>
                <a:gd name="T30" fmla="*/ 1 w 24"/>
                <a:gd name="T31" fmla="*/ 10 h 14"/>
                <a:gd name="T32" fmla="*/ 8 w 24"/>
                <a:gd name="T33" fmla="*/ 14 h 14"/>
                <a:gd name="T34" fmla="*/ 11 w 24"/>
                <a:gd name="T35" fmla="*/ 14 h 14"/>
                <a:gd name="T36" fmla="*/ 23 w 24"/>
                <a:gd name="T37" fmla="*/ 7 h 14"/>
                <a:gd name="T38" fmla="*/ 23 w 24"/>
                <a:gd name="T39" fmla="*/ 5 h 14"/>
                <a:gd name="T40" fmla="*/ 16 w 24"/>
                <a:gd name="T41" fmla="*/ 1 h 14"/>
                <a:gd name="T42" fmla="*/ 13 w 24"/>
                <a:gd name="T43" fmla="*/ 1 h 14"/>
                <a:gd name="T44" fmla="*/ 16 w 24"/>
                <a:gd name="T45" fmla="*/ 9 h 14"/>
                <a:gd name="T46" fmla="*/ 8 w 24"/>
                <a:gd name="T47" fmla="*/ 9 h 14"/>
                <a:gd name="T48" fmla="*/ 8 w 24"/>
                <a:gd name="T49" fmla="*/ 5 h 14"/>
                <a:gd name="T50" fmla="*/ 16 w 24"/>
                <a:gd name="T51" fmla="*/ 5 h 14"/>
                <a:gd name="T52" fmla="*/ 16 w 24"/>
                <a:gd name="T53" fmla="*/ 9 h 14"/>
                <a:gd name="T54" fmla="*/ 15 w 24"/>
                <a:gd name="T55" fmla="*/ 3 h 14"/>
                <a:gd name="T56" fmla="*/ 14 w 24"/>
                <a:gd name="T57" fmla="*/ 3 h 14"/>
                <a:gd name="T58" fmla="*/ 14 w 24"/>
                <a:gd name="T59" fmla="*/ 2 h 14"/>
                <a:gd name="T60" fmla="*/ 15 w 24"/>
                <a:gd name="T61" fmla="*/ 2 h 14"/>
                <a:gd name="T62" fmla="*/ 15 w 24"/>
                <a:gd name="T6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4">
                  <a:moveTo>
                    <a:pt x="9" y="6"/>
                  </a:moveTo>
                  <a:cubicBezTo>
                    <a:pt x="8" y="6"/>
                    <a:pt x="8" y="8"/>
                    <a:pt x="9" y="8"/>
                  </a:cubicBezTo>
                  <a:cubicBezTo>
                    <a:pt x="11" y="9"/>
                    <a:pt x="13" y="9"/>
                    <a:pt x="14" y="8"/>
                  </a:cubicBezTo>
                  <a:cubicBezTo>
                    <a:pt x="15" y="8"/>
                    <a:pt x="15" y="6"/>
                    <a:pt x="14" y="6"/>
                  </a:cubicBezTo>
                  <a:cubicBezTo>
                    <a:pt x="13" y="5"/>
                    <a:pt x="11" y="5"/>
                    <a:pt x="9" y="6"/>
                  </a:cubicBezTo>
                  <a:close/>
                  <a:moveTo>
                    <a:pt x="13" y="1"/>
                  </a:moveTo>
                  <a:cubicBezTo>
                    <a:pt x="11" y="2"/>
                    <a:pt x="11" y="2"/>
                    <a:pt x="11" y="2"/>
                  </a:cubicBezTo>
                  <a:cubicBezTo>
                    <a:pt x="10" y="2"/>
                    <a:pt x="10" y="2"/>
                    <a:pt x="10" y="2"/>
                  </a:cubicBezTo>
                  <a:cubicBezTo>
                    <a:pt x="8" y="1"/>
                    <a:pt x="8" y="1"/>
                    <a:pt x="8" y="1"/>
                  </a:cubicBezTo>
                  <a:cubicBezTo>
                    <a:pt x="7" y="1"/>
                    <a:pt x="7" y="1"/>
                    <a:pt x="7" y="1"/>
                  </a:cubicBezTo>
                  <a:cubicBezTo>
                    <a:pt x="2" y="4"/>
                    <a:pt x="2" y="4"/>
                    <a:pt x="2"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3" y="7"/>
                    <a:pt x="23" y="7"/>
                    <a:pt x="23" y="7"/>
                  </a:cubicBezTo>
                  <a:cubicBezTo>
                    <a:pt x="24" y="6"/>
                    <a:pt x="24" y="5"/>
                    <a:pt x="23" y="5"/>
                  </a:cubicBezTo>
                  <a:cubicBezTo>
                    <a:pt x="16" y="1"/>
                    <a:pt x="16" y="1"/>
                    <a:pt x="16" y="1"/>
                  </a:cubicBezTo>
                  <a:cubicBezTo>
                    <a:pt x="15" y="0"/>
                    <a:pt x="14" y="0"/>
                    <a:pt x="13" y="1"/>
                  </a:cubicBezTo>
                  <a:close/>
                  <a:moveTo>
                    <a:pt x="16" y="9"/>
                  </a:moveTo>
                  <a:cubicBezTo>
                    <a:pt x="13" y="10"/>
                    <a:pt x="10" y="10"/>
                    <a:pt x="8" y="9"/>
                  </a:cubicBezTo>
                  <a:cubicBezTo>
                    <a:pt x="6" y="8"/>
                    <a:pt x="6" y="6"/>
                    <a:pt x="8" y="5"/>
                  </a:cubicBezTo>
                  <a:cubicBezTo>
                    <a:pt x="10" y="4"/>
                    <a:pt x="13" y="4"/>
                    <a:pt x="16" y="5"/>
                  </a:cubicBezTo>
                  <a:cubicBezTo>
                    <a:pt x="18" y="6"/>
                    <a:pt x="18" y="8"/>
                    <a:pt x="16" y="9"/>
                  </a:cubicBezTo>
                  <a:close/>
                  <a:moveTo>
                    <a:pt x="15" y="3"/>
                  </a:moveTo>
                  <a:cubicBezTo>
                    <a:pt x="14" y="3"/>
                    <a:pt x="14" y="3"/>
                    <a:pt x="14" y="3"/>
                  </a:cubicBezTo>
                  <a:cubicBezTo>
                    <a:pt x="14" y="2"/>
                    <a:pt x="14" y="2"/>
                    <a:pt x="14" y="2"/>
                  </a:cubicBezTo>
                  <a:cubicBezTo>
                    <a:pt x="15" y="2"/>
                    <a:pt x="15" y="2"/>
                    <a:pt x="15" y="2"/>
                  </a:cubicBezTo>
                  <a:lnTo>
                    <a:pt x="1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151">
              <a:extLst>
                <a:ext uri="{FF2B5EF4-FFF2-40B4-BE49-F238E27FC236}">
                  <a16:creationId xmlns:a16="http://schemas.microsoft.com/office/drawing/2014/main" id="{1E75F9E6-03EC-4041-B139-B24807158E9E}"/>
                </a:ext>
              </a:extLst>
            </p:cNvPr>
            <p:cNvSpPr>
              <a:spLocks/>
            </p:cNvSpPr>
            <p:nvPr/>
          </p:nvSpPr>
          <p:spPr bwMode="auto">
            <a:xfrm>
              <a:off x="18149324" y="5707010"/>
              <a:ext cx="19050" cy="11113"/>
            </a:xfrm>
            <a:custGeom>
              <a:avLst/>
              <a:gdLst>
                <a:gd name="T0" fmla="*/ 12 w 12"/>
                <a:gd name="T1" fmla="*/ 5 h 7"/>
                <a:gd name="T2" fmla="*/ 12 w 12"/>
                <a:gd name="T3" fmla="*/ 5 h 7"/>
                <a:gd name="T4" fmla="*/ 11 w 12"/>
                <a:gd name="T5" fmla="*/ 7 h 7"/>
                <a:gd name="T6" fmla="*/ 11 w 12"/>
                <a:gd name="T7" fmla="*/ 7 h 7"/>
                <a:gd name="T8" fmla="*/ 0 w 12"/>
                <a:gd name="T9" fmla="*/ 2 h 7"/>
                <a:gd name="T10" fmla="*/ 0 w 12"/>
                <a:gd name="T11" fmla="*/ 2 h 7"/>
                <a:gd name="T12" fmla="*/ 2 w 12"/>
                <a:gd name="T13" fmla="*/ 0 h 7"/>
                <a:gd name="T14" fmla="*/ 4 w 12"/>
                <a:gd name="T15" fmla="*/ 0 h 7"/>
                <a:gd name="T16" fmla="*/ 12 w 12"/>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2" y="5"/>
                  </a:moveTo>
                  <a:lnTo>
                    <a:pt x="12" y="5"/>
                  </a:lnTo>
                  <a:lnTo>
                    <a:pt x="11" y="7"/>
                  </a:lnTo>
                  <a:lnTo>
                    <a:pt x="11" y="7"/>
                  </a:lnTo>
                  <a:lnTo>
                    <a:pt x="0" y="2"/>
                  </a:lnTo>
                  <a:lnTo>
                    <a:pt x="0" y="2"/>
                  </a:lnTo>
                  <a:lnTo>
                    <a:pt x="2" y="0"/>
                  </a:lnTo>
                  <a:lnTo>
                    <a:pt x="4" y="0"/>
                  </a:lnTo>
                  <a:lnTo>
                    <a:pt x="12"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152">
              <a:extLst>
                <a:ext uri="{FF2B5EF4-FFF2-40B4-BE49-F238E27FC236}">
                  <a16:creationId xmlns:a16="http://schemas.microsoft.com/office/drawing/2014/main" id="{D8E4EB22-BE46-419C-A829-28AF000B8BD8}"/>
                </a:ext>
              </a:extLst>
            </p:cNvPr>
            <p:cNvSpPr>
              <a:spLocks/>
            </p:cNvSpPr>
            <p:nvPr/>
          </p:nvSpPr>
          <p:spPr bwMode="auto">
            <a:xfrm>
              <a:off x="18146149" y="5711773"/>
              <a:ext cx="14288" cy="9525"/>
            </a:xfrm>
            <a:custGeom>
              <a:avLst/>
              <a:gdLst>
                <a:gd name="T0" fmla="*/ 9 w 9"/>
                <a:gd name="T1" fmla="*/ 4 h 6"/>
                <a:gd name="T2" fmla="*/ 9 w 9"/>
                <a:gd name="T3" fmla="*/ 6 h 6"/>
                <a:gd name="T4" fmla="*/ 9 w 9"/>
                <a:gd name="T5" fmla="*/ 6 h 6"/>
                <a:gd name="T6" fmla="*/ 7 w 9"/>
                <a:gd name="T7" fmla="*/ 6 h 6"/>
                <a:gd name="T8" fmla="*/ 0 w 9"/>
                <a:gd name="T9" fmla="*/ 2 h 6"/>
                <a:gd name="T10" fmla="*/ 0 w 9"/>
                <a:gd name="T11" fmla="*/ 2 h 6"/>
                <a:gd name="T12" fmla="*/ 2 w 9"/>
                <a:gd name="T13" fmla="*/ 0 h 6"/>
                <a:gd name="T14" fmla="*/ 4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9" y="6"/>
                  </a:lnTo>
                  <a:lnTo>
                    <a:pt x="7" y="6"/>
                  </a:lnTo>
                  <a:lnTo>
                    <a:pt x="0" y="2"/>
                  </a:lnTo>
                  <a:lnTo>
                    <a:pt x="0" y="2"/>
                  </a:lnTo>
                  <a:lnTo>
                    <a:pt x="2" y="0"/>
                  </a:lnTo>
                  <a:lnTo>
                    <a:pt x="4"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153">
              <a:extLst>
                <a:ext uri="{FF2B5EF4-FFF2-40B4-BE49-F238E27FC236}">
                  <a16:creationId xmlns:a16="http://schemas.microsoft.com/office/drawing/2014/main" id="{4D14EC8B-63F0-45D0-B6A3-2A7E4166CC9F}"/>
                </a:ext>
              </a:extLst>
            </p:cNvPr>
            <p:cNvSpPr>
              <a:spLocks/>
            </p:cNvSpPr>
            <p:nvPr/>
          </p:nvSpPr>
          <p:spPr bwMode="auto">
            <a:xfrm>
              <a:off x="18144562" y="5718123"/>
              <a:ext cx="11113" cy="7938"/>
            </a:xfrm>
            <a:custGeom>
              <a:avLst/>
              <a:gdLst>
                <a:gd name="T0" fmla="*/ 7 w 7"/>
                <a:gd name="T1" fmla="*/ 3 h 5"/>
                <a:gd name="T2" fmla="*/ 7 w 7"/>
                <a:gd name="T3" fmla="*/ 3 h 5"/>
                <a:gd name="T4" fmla="*/ 5 w 7"/>
                <a:gd name="T5" fmla="*/ 5 h 5"/>
                <a:gd name="T6" fmla="*/ 5 w 7"/>
                <a:gd name="T7" fmla="*/ 5 h 5"/>
                <a:gd name="T8" fmla="*/ 0 w 7"/>
                <a:gd name="T9" fmla="*/ 2 h 5"/>
                <a:gd name="T10" fmla="*/ 0 w 7"/>
                <a:gd name="T11" fmla="*/ 2 h 5"/>
                <a:gd name="T12" fmla="*/ 1 w 7"/>
                <a:gd name="T13" fmla="*/ 0 h 5"/>
                <a:gd name="T14" fmla="*/ 3 w 7"/>
                <a:gd name="T15" fmla="*/ 0 h 5"/>
                <a:gd name="T16" fmla="*/ 7 w 7"/>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3"/>
                  </a:moveTo>
                  <a:lnTo>
                    <a:pt x="7" y="3"/>
                  </a:lnTo>
                  <a:lnTo>
                    <a:pt x="5" y="5"/>
                  </a:lnTo>
                  <a:lnTo>
                    <a:pt x="5" y="5"/>
                  </a:lnTo>
                  <a:lnTo>
                    <a:pt x="0" y="2"/>
                  </a:lnTo>
                  <a:lnTo>
                    <a:pt x="0" y="2"/>
                  </a:lnTo>
                  <a:lnTo>
                    <a:pt x="1" y="0"/>
                  </a:lnTo>
                  <a:lnTo>
                    <a:pt x="3"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154">
              <a:extLst>
                <a:ext uri="{FF2B5EF4-FFF2-40B4-BE49-F238E27FC236}">
                  <a16:creationId xmlns:a16="http://schemas.microsoft.com/office/drawing/2014/main" id="{DF9CA23C-1592-4FA8-B524-7DC4FDE3599F}"/>
                </a:ext>
              </a:extLst>
            </p:cNvPr>
            <p:cNvSpPr>
              <a:spLocks/>
            </p:cNvSpPr>
            <p:nvPr/>
          </p:nvSpPr>
          <p:spPr bwMode="auto">
            <a:xfrm>
              <a:off x="18141387" y="5722885"/>
              <a:ext cx="7938" cy="6350"/>
            </a:xfrm>
            <a:custGeom>
              <a:avLst/>
              <a:gdLst>
                <a:gd name="T0" fmla="*/ 5 w 5"/>
                <a:gd name="T1" fmla="*/ 2 h 4"/>
                <a:gd name="T2" fmla="*/ 5 w 5"/>
                <a:gd name="T3" fmla="*/ 2 h 4"/>
                <a:gd name="T4" fmla="*/ 3 w 5"/>
                <a:gd name="T5" fmla="*/ 4 h 4"/>
                <a:gd name="T6" fmla="*/ 3 w 5"/>
                <a:gd name="T7" fmla="*/ 4 h 4"/>
                <a:gd name="T8" fmla="*/ 0 w 5"/>
                <a:gd name="T9" fmla="*/ 2 h 4"/>
                <a:gd name="T10" fmla="*/ 0 w 5"/>
                <a:gd name="T11" fmla="*/ 2 h 4"/>
                <a:gd name="T12" fmla="*/ 2 w 5"/>
                <a:gd name="T13" fmla="*/ 0 h 4"/>
                <a:gd name="T14" fmla="*/ 2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3" y="4"/>
                  </a:lnTo>
                  <a:lnTo>
                    <a:pt x="3" y="4"/>
                  </a:lnTo>
                  <a:lnTo>
                    <a:pt x="0" y="2"/>
                  </a:lnTo>
                  <a:lnTo>
                    <a:pt x="0" y="2"/>
                  </a:lnTo>
                  <a:lnTo>
                    <a:pt x="2" y="0"/>
                  </a:lnTo>
                  <a:lnTo>
                    <a:pt x="2"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155">
              <a:extLst>
                <a:ext uri="{FF2B5EF4-FFF2-40B4-BE49-F238E27FC236}">
                  <a16:creationId xmlns:a16="http://schemas.microsoft.com/office/drawing/2014/main" id="{0440352E-8FAE-4F54-94BF-83D98B467F28}"/>
                </a:ext>
              </a:extLst>
            </p:cNvPr>
            <p:cNvSpPr>
              <a:spLocks/>
            </p:cNvSpPr>
            <p:nvPr/>
          </p:nvSpPr>
          <p:spPr bwMode="auto">
            <a:xfrm>
              <a:off x="18166787" y="5692723"/>
              <a:ext cx="20638"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1" y="4"/>
                    <a:pt x="0" y="4"/>
                    <a:pt x="0" y="4"/>
                  </a:cubicBezTo>
                  <a:cubicBezTo>
                    <a:pt x="0" y="2"/>
                    <a:pt x="3" y="0"/>
                    <a:pt x="8" y="0"/>
                  </a:cubicBezTo>
                  <a:cubicBezTo>
                    <a:pt x="8" y="0"/>
                    <a:pt x="8" y="1"/>
                    <a:pt x="8" y="1"/>
                  </a:cubicBezTo>
                  <a:cubicBezTo>
                    <a:pt x="6" y="1"/>
                    <a:pt x="5" y="1"/>
                    <a:pt x="4" y="2"/>
                  </a:cubicBezTo>
                  <a:cubicBezTo>
                    <a:pt x="2" y="3"/>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156">
              <a:extLst>
                <a:ext uri="{FF2B5EF4-FFF2-40B4-BE49-F238E27FC236}">
                  <a16:creationId xmlns:a16="http://schemas.microsoft.com/office/drawing/2014/main" id="{BD7570D4-F35A-4125-9C95-FE3D9DF219C5}"/>
                </a:ext>
              </a:extLst>
            </p:cNvPr>
            <p:cNvSpPr>
              <a:spLocks/>
            </p:cNvSpPr>
            <p:nvPr/>
          </p:nvSpPr>
          <p:spPr bwMode="auto">
            <a:xfrm>
              <a:off x="18174724" y="5695898"/>
              <a:ext cx="12700" cy="7938"/>
            </a:xfrm>
            <a:custGeom>
              <a:avLst/>
              <a:gdLst>
                <a:gd name="T0" fmla="*/ 2 w 5"/>
                <a:gd name="T1" fmla="*/ 3 h 3"/>
                <a:gd name="T2" fmla="*/ 0 w 5"/>
                <a:gd name="T3" fmla="*/ 3 h 3"/>
                <a:gd name="T4" fmla="*/ 5 w 5"/>
                <a:gd name="T5" fmla="*/ 0 h 3"/>
                <a:gd name="T6" fmla="*/ 5 w 5"/>
                <a:gd name="T7" fmla="*/ 2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3"/>
                    <a:pt x="0" y="3"/>
                    <a:pt x="0" y="3"/>
                  </a:cubicBezTo>
                  <a:cubicBezTo>
                    <a:pt x="0" y="2"/>
                    <a:pt x="2" y="0"/>
                    <a:pt x="5" y="0"/>
                  </a:cubicBezTo>
                  <a:cubicBezTo>
                    <a:pt x="5" y="1"/>
                    <a:pt x="5" y="1"/>
                    <a:pt x="5" y="2"/>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157">
              <a:extLst>
                <a:ext uri="{FF2B5EF4-FFF2-40B4-BE49-F238E27FC236}">
                  <a16:creationId xmlns:a16="http://schemas.microsoft.com/office/drawing/2014/main" id="{BCE30CA7-C539-4D30-87FC-A6C6312588F1}"/>
                </a:ext>
              </a:extLst>
            </p:cNvPr>
            <p:cNvSpPr>
              <a:spLocks/>
            </p:cNvSpPr>
            <p:nvPr/>
          </p:nvSpPr>
          <p:spPr bwMode="auto">
            <a:xfrm>
              <a:off x="18182662" y="5700660"/>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1"/>
                    <a:pt x="2" y="1"/>
                    <a:pt x="2" y="1"/>
                  </a:cubicBezTo>
                  <a:cubicBezTo>
                    <a:pt x="1" y="1"/>
                    <a:pt x="0"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158">
              <a:extLst>
                <a:ext uri="{FF2B5EF4-FFF2-40B4-BE49-F238E27FC236}">
                  <a16:creationId xmlns:a16="http://schemas.microsoft.com/office/drawing/2014/main" id="{0E4D4747-2EB8-4554-A25B-60AA7D02F754}"/>
                </a:ext>
              </a:extLst>
            </p:cNvPr>
            <p:cNvSpPr>
              <a:spLocks noEditPoints="1"/>
            </p:cNvSpPr>
            <p:nvPr/>
          </p:nvSpPr>
          <p:spPr bwMode="auto">
            <a:xfrm>
              <a:off x="18190599" y="5668910"/>
              <a:ext cx="44450" cy="23813"/>
            </a:xfrm>
            <a:custGeom>
              <a:avLst/>
              <a:gdLst>
                <a:gd name="T0" fmla="*/ 6 w 16"/>
                <a:gd name="T1" fmla="*/ 9 h 9"/>
                <a:gd name="T2" fmla="*/ 5 w 16"/>
                <a:gd name="T3" fmla="*/ 9 h 9"/>
                <a:gd name="T4" fmla="*/ 1 w 16"/>
                <a:gd name="T5" fmla="*/ 7 h 9"/>
                <a:gd name="T6" fmla="*/ 1 w 16"/>
                <a:gd name="T7" fmla="*/ 6 h 9"/>
                <a:gd name="T8" fmla="*/ 10 w 16"/>
                <a:gd name="T9" fmla="*/ 1 h 9"/>
                <a:gd name="T10" fmla="*/ 11 w 16"/>
                <a:gd name="T11" fmla="*/ 1 h 9"/>
                <a:gd name="T12" fmla="*/ 12 w 16"/>
                <a:gd name="T13" fmla="*/ 1 h 9"/>
                <a:gd name="T14" fmla="*/ 15 w 16"/>
                <a:gd name="T15" fmla="*/ 3 h 9"/>
                <a:gd name="T16" fmla="*/ 15 w 16"/>
                <a:gd name="T17" fmla="*/ 4 h 9"/>
                <a:gd name="T18" fmla="*/ 6 w 16"/>
                <a:gd name="T19" fmla="*/ 9 h 9"/>
                <a:gd name="T20" fmla="*/ 6 w 16"/>
                <a:gd name="T21" fmla="*/ 9 h 9"/>
                <a:gd name="T22" fmla="*/ 11 w 16"/>
                <a:gd name="T23" fmla="*/ 0 h 9"/>
                <a:gd name="T24" fmla="*/ 10 w 16"/>
                <a:gd name="T25" fmla="*/ 0 h 9"/>
                <a:gd name="T26" fmla="*/ 1 w 16"/>
                <a:gd name="T27" fmla="*/ 5 h 9"/>
                <a:gd name="T28" fmla="*/ 1 w 16"/>
                <a:gd name="T29" fmla="*/ 7 h 9"/>
                <a:gd name="T30" fmla="*/ 4 w 16"/>
                <a:gd name="T31" fmla="*/ 9 h 9"/>
                <a:gd name="T32" fmla="*/ 6 w 16"/>
                <a:gd name="T33" fmla="*/ 9 h 9"/>
                <a:gd name="T34" fmla="*/ 7 w 16"/>
                <a:gd name="T35" fmla="*/ 9 h 9"/>
                <a:gd name="T36" fmla="*/ 16 w 16"/>
                <a:gd name="T37" fmla="*/ 4 h 9"/>
                <a:gd name="T38" fmla="*/ 16 w 16"/>
                <a:gd name="T39" fmla="*/ 2 h 9"/>
                <a:gd name="T40" fmla="*/ 12 w 16"/>
                <a:gd name="T41" fmla="*/ 0 h 9"/>
                <a:gd name="T42" fmla="*/ 11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6" y="9"/>
                  </a:moveTo>
                  <a:cubicBezTo>
                    <a:pt x="5" y="9"/>
                    <a:pt x="5" y="9"/>
                    <a:pt x="5" y="9"/>
                  </a:cubicBezTo>
                  <a:cubicBezTo>
                    <a:pt x="1" y="7"/>
                    <a:pt x="1" y="7"/>
                    <a:pt x="1" y="7"/>
                  </a:cubicBezTo>
                  <a:cubicBezTo>
                    <a:pt x="1" y="6"/>
                    <a:pt x="1" y="6"/>
                    <a:pt x="1" y="6"/>
                  </a:cubicBezTo>
                  <a:cubicBezTo>
                    <a:pt x="10" y="1"/>
                    <a:pt x="10" y="1"/>
                    <a:pt x="10" y="1"/>
                  </a:cubicBezTo>
                  <a:cubicBezTo>
                    <a:pt x="10" y="1"/>
                    <a:pt x="11" y="1"/>
                    <a:pt x="11" y="1"/>
                  </a:cubicBezTo>
                  <a:cubicBezTo>
                    <a:pt x="11" y="1"/>
                    <a:pt x="11" y="1"/>
                    <a:pt x="12" y="1"/>
                  </a:cubicBezTo>
                  <a:cubicBezTo>
                    <a:pt x="15" y="3"/>
                    <a:pt x="15" y="3"/>
                    <a:pt x="15" y="3"/>
                  </a:cubicBezTo>
                  <a:cubicBezTo>
                    <a:pt x="15" y="3"/>
                    <a:pt x="15" y="3"/>
                    <a:pt x="15" y="4"/>
                  </a:cubicBezTo>
                  <a:cubicBezTo>
                    <a:pt x="6" y="9"/>
                    <a:pt x="6" y="9"/>
                    <a:pt x="6" y="9"/>
                  </a:cubicBezTo>
                  <a:cubicBezTo>
                    <a:pt x="6" y="9"/>
                    <a:pt x="6" y="9"/>
                    <a:pt x="6" y="9"/>
                  </a:cubicBezTo>
                  <a:moveTo>
                    <a:pt x="11" y="0"/>
                  </a:moveTo>
                  <a:cubicBezTo>
                    <a:pt x="10" y="0"/>
                    <a:pt x="10" y="0"/>
                    <a:pt x="10" y="0"/>
                  </a:cubicBezTo>
                  <a:cubicBezTo>
                    <a:pt x="1" y="5"/>
                    <a:pt x="1" y="5"/>
                    <a:pt x="1" y="5"/>
                  </a:cubicBezTo>
                  <a:cubicBezTo>
                    <a:pt x="0" y="6"/>
                    <a:pt x="0" y="7"/>
                    <a:pt x="1" y="7"/>
                  </a:cubicBezTo>
                  <a:cubicBezTo>
                    <a:pt x="4" y="9"/>
                    <a:pt x="4" y="9"/>
                    <a:pt x="4" y="9"/>
                  </a:cubicBezTo>
                  <a:cubicBezTo>
                    <a:pt x="5" y="9"/>
                    <a:pt x="5" y="9"/>
                    <a:pt x="6" y="9"/>
                  </a:cubicBezTo>
                  <a:cubicBezTo>
                    <a:pt x="6" y="9"/>
                    <a:pt x="7" y="9"/>
                    <a:pt x="7" y="9"/>
                  </a:cubicBezTo>
                  <a:cubicBezTo>
                    <a:pt x="16" y="4"/>
                    <a:pt x="16" y="4"/>
                    <a:pt x="16" y="4"/>
                  </a:cubicBezTo>
                  <a:cubicBezTo>
                    <a:pt x="16" y="3"/>
                    <a:pt x="16" y="3"/>
                    <a:pt x="16" y="2"/>
                  </a:cubicBezTo>
                  <a:cubicBezTo>
                    <a:pt x="12" y="0"/>
                    <a:pt x="12" y="0"/>
                    <a:pt x="12" y="0"/>
                  </a:cubicBezTo>
                  <a:cubicBezTo>
                    <a:pt x="12" y="0"/>
                    <a:pt x="11" y="0"/>
                    <a:pt x="11" y="0"/>
                  </a:cubicBezTo>
                </a:path>
              </a:pathLst>
            </a:custGeom>
            <a:solidFill>
              <a:srgbClr val="757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159">
              <a:extLst>
                <a:ext uri="{FF2B5EF4-FFF2-40B4-BE49-F238E27FC236}">
                  <a16:creationId xmlns:a16="http://schemas.microsoft.com/office/drawing/2014/main" id="{D39BB519-6CD4-44A7-9B4B-9E5AEAE8C68A}"/>
                </a:ext>
              </a:extLst>
            </p:cNvPr>
            <p:cNvSpPr>
              <a:spLocks/>
            </p:cNvSpPr>
            <p:nvPr/>
          </p:nvSpPr>
          <p:spPr bwMode="auto">
            <a:xfrm>
              <a:off x="18196949" y="5670498"/>
              <a:ext cx="34925" cy="19050"/>
            </a:xfrm>
            <a:custGeom>
              <a:avLst/>
              <a:gdLst>
                <a:gd name="T0" fmla="*/ 22 w 22"/>
                <a:gd name="T1" fmla="*/ 4 h 12"/>
                <a:gd name="T2" fmla="*/ 22 w 22"/>
                <a:gd name="T3" fmla="*/ 4 h 12"/>
                <a:gd name="T4" fmla="*/ 7 w 22"/>
                <a:gd name="T5" fmla="*/ 12 h 12"/>
                <a:gd name="T6" fmla="*/ 5 w 22"/>
                <a:gd name="T7" fmla="*/ 12 h 12"/>
                <a:gd name="T8" fmla="*/ 0 w 22"/>
                <a:gd name="T9" fmla="*/ 9 h 12"/>
                <a:gd name="T10" fmla="*/ 0 w 22"/>
                <a:gd name="T11" fmla="*/ 9 h 12"/>
                <a:gd name="T12" fmla="*/ 15 w 22"/>
                <a:gd name="T13" fmla="*/ 0 h 12"/>
                <a:gd name="T14" fmla="*/ 15 w 22"/>
                <a:gd name="T15" fmla="*/ 0 h 12"/>
                <a:gd name="T16" fmla="*/ 22 w 22"/>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2">
                  <a:moveTo>
                    <a:pt x="22" y="4"/>
                  </a:moveTo>
                  <a:lnTo>
                    <a:pt x="22" y="4"/>
                  </a:lnTo>
                  <a:lnTo>
                    <a:pt x="7" y="12"/>
                  </a:lnTo>
                  <a:lnTo>
                    <a:pt x="5" y="12"/>
                  </a:lnTo>
                  <a:lnTo>
                    <a:pt x="0" y="9"/>
                  </a:lnTo>
                  <a:lnTo>
                    <a:pt x="0" y="9"/>
                  </a:lnTo>
                  <a:lnTo>
                    <a:pt x="15" y="0"/>
                  </a:lnTo>
                  <a:lnTo>
                    <a:pt x="15" y="0"/>
                  </a:lnTo>
                  <a:lnTo>
                    <a:pt x="22"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160">
              <a:extLst>
                <a:ext uri="{FF2B5EF4-FFF2-40B4-BE49-F238E27FC236}">
                  <a16:creationId xmlns:a16="http://schemas.microsoft.com/office/drawing/2014/main" id="{B313DAF4-4079-46FF-B256-9721D95EC726}"/>
                </a:ext>
              </a:extLst>
            </p:cNvPr>
            <p:cNvSpPr>
              <a:spLocks/>
            </p:cNvSpPr>
            <p:nvPr/>
          </p:nvSpPr>
          <p:spPr bwMode="auto">
            <a:xfrm>
              <a:off x="18228699" y="5670498"/>
              <a:ext cx="3175" cy="3175"/>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0"/>
                    <a:pt x="0" y="0"/>
                  </a:cubicBezTo>
                  <a:cubicBezTo>
                    <a:pt x="0" y="0"/>
                    <a:pt x="1" y="0"/>
                    <a:pt x="1"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4" name="Group 293">
            <a:extLst>
              <a:ext uri="{FF2B5EF4-FFF2-40B4-BE49-F238E27FC236}">
                <a16:creationId xmlns:a16="http://schemas.microsoft.com/office/drawing/2014/main" id="{A0FF6687-935F-4EAD-8C1D-987638A48D85}"/>
              </a:ext>
            </a:extLst>
          </p:cNvPr>
          <p:cNvGrpSpPr/>
          <p:nvPr/>
        </p:nvGrpSpPr>
        <p:grpSpPr>
          <a:xfrm>
            <a:off x="19876524" y="2672476"/>
            <a:ext cx="1049338" cy="1627188"/>
            <a:chOff x="19876524" y="4243335"/>
            <a:chExt cx="1049338" cy="1627188"/>
          </a:xfrm>
        </p:grpSpPr>
        <p:sp>
          <p:nvSpPr>
            <p:cNvPr id="248" name="Freeform 161">
              <a:extLst>
                <a:ext uri="{FF2B5EF4-FFF2-40B4-BE49-F238E27FC236}">
                  <a16:creationId xmlns:a16="http://schemas.microsoft.com/office/drawing/2014/main" id="{A8690FA8-2251-46E9-8E4D-7E344DC68037}"/>
                </a:ext>
              </a:extLst>
            </p:cNvPr>
            <p:cNvSpPr>
              <a:spLocks/>
            </p:cNvSpPr>
            <p:nvPr/>
          </p:nvSpPr>
          <p:spPr bwMode="auto">
            <a:xfrm>
              <a:off x="19876524" y="5262510"/>
              <a:ext cx="1049338" cy="608013"/>
            </a:xfrm>
            <a:custGeom>
              <a:avLst/>
              <a:gdLst>
                <a:gd name="T0" fmla="*/ 313 w 380"/>
                <a:gd name="T1" fmla="*/ 39 h 220"/>
                <a:gd name="T2" fmla="*/ 313 w 380"/>
                <a:gd name="T3" fmla="*/ 181 h 220"/>
                <a:gd name="T4" fmla="*/ 68 w 380"/>
                <a:gd name="T5" fmla="*/ 181 h 220"/>
                <a:gd name="T6" fmla="*/ 68 w 380"/>
                <a:gd name="T7" fmla="*/ 39 h 220"/>
                <a:gd name="T8" fmla="*/ 313 w 380"/>
                <a:gd name="T9" fmla="*/ 39 h 220"/>
              </a:gdLst>
              <a:ahLst/>
              <a:cxnLst>
                <a:cxn ang="0">
                  <a:pos x="T0" y="T1"/>
                </a:cxn>
                <a:cxn ang="0">
                  <a:pos x="T2" y="T3"/>
                </a:cxn>
                <a:cxn ang="0">
                  <a:pos x="T4" y="T5"/>
                </a:cxn>
                <a:cxn ang="0">
                  <a:pos x="T6" y="T7"/>
                </a:cxn>
                <a:cxn ang="0">
                  <a:pos x="T8" y="T9"/>
                </a:cxn>
              </a:cxnLst>
              <a:rect l="0" t="0" r="r" b="b"/>
              <a:pathLst>
                <a:path w="380" h="220">
                  <a:moveTo>
                    <a:pt x="313" y="39"/>
                  </a:moveTo>
                  <a:cubicBezTo>
                    <a:pt x="380" y="78"/>
                    <a:pt x="380" y="142"/>
                    <a:pt x="313" y="181"/>
                  </a:cubicBezTo>
                  <a:cubicBezTo>
                    <a:pt x="245" y="220"/>
                    <a:pt x="135" y="220"/>
                    <a:pt x="68" y="181"/>
                  </a:cubicBezTo>
                  <a:cubicBezTo>
                    <a:pt x="0" y="142"/>
                    <a:pt x="0" y="78"/>
                    <a:pt x="68" y="39"/>
                  </a:cubicBezTo>
                  <a:cubicBezTo>
                    <a:pt x="135" y="0"/>
                    <a:pt x="245" y="0"/>
                    <a:pt x="313"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162">
              <a:extLst>
                <a:ext uri="{FF2B5EF4-FFF2-40B4-BE49-F238E27FC236}">
                  <a16:creationId xmlns:a16="http://schemas.microsoft.com/office/drawing/2014/main" id="{7D28A0CD-19CA-4776-8CAE-139746A65EB4}"/>
                </a:ext>
              </a:extLst>
            </p:cNvPr>
            <p:cNvSpPr>
              <a:spLocks/>
            </p:cNvSpPr>
            <p:nvPr/>
          </p:nvSpPr>
          <p:spPr bwMode="auto">
            <a:xfrm>
              <a:off x="19876524" y="5245048"/>
              <a:ext cx="1049338" cy="604838"/>
            </a:xfrm>
            <a:custGeom>
              <a:avLst/>
              <a:gdLst>
                <a:gd name="T0" fmla="*/ 313 w 380"/>
                <a:gd name="T1" fmla="*/ 39 h 219"/>
                <a:gd name="T2" fmla="*/ 313 w 380"/>
                <a:gd name="T3" fmla="*/ 180 h 219"/>
                <a:gd name="T4" fmla="*/ 68 w 380"/>
                <a:gd name="T5" fmla="*/ 180 h 219"/>
                <a:gd name="T6" fmla="*/ 68 w 380"/>
                <a:gd name="T7" fmla="*/ 39 h 219"/>
                <a:gd name="T8" fmla="*/ 313 w 380"/>
                <a:gd name="T9" fmla="*/ 39 h 219"/>
              </a:gdLst>
              <a:ahLst/>
              <a:cxnLst>
                <a:cxn ang="0">
                  <a:pos x="T0" y="T1"/>
                </a:cxn>
                <a:cxn ang="0">
                  <a:pos x="T2" y="T3"/>
                </a:cxn>
                <a:cxn ang="0">
                  <a:pos x="T4" y="T5"/>
                </a:cxn>
                <a:cxn ang="0">
                  <a:pos x="T6" y="T7"/>
                </a:cxn>
                <a:cxn ang="0">
                  <a:pos x="T8" y="T9"/>
                </a:cxn>
              </a:cxnLst>
              <a:rect l="0" t="0" r="r" b="b"/>
              <a:pathLst>
                <a:path w="380" h="219">
                  <a:moveTo>
                    <a:pt x="313" y="39"/>
                  </a:moveTo>
                  <a:cubicBezTo>
                    <a:pt x="380" y="78"/>
                    <a:pt x="380" y="141"/>
                    <a:pt x="313" y="180"/>
                  </a:cubicBezTo>
                  <a:cubicBezTo>
                    <a:pt x="245" y="219"/>
                    <a:pt x="135" y="219"/>
                    <a:pt x="68" y="180"/>
                  </a:cubicBezTo>
                  <a:cubicBezTo>
                    <a:pt x="0" y="141"/>
                    <a:pt x="0" y="78"/>
                    <a:pt x="68" y="39"/>
                  </a:cubicBezTo>
                  <a:cubicBezTo>
                    <a:pt x="135" y="0"/>
                    <a:pt x="245" y="0"/>
                    <a:pt x="313"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163">
              <a:extLst>
                <a:ext uri="{FF2B5EF4-FFF2-40B4-BE49-F238E27FC236}">
                  <a16:creationId xmlns:a16="http://schemas.microsoft.com/office/drawing/2014/main" id="{F4A2CEA1-E501-4994-97D8-99B6582AE7FD}"/>
                </a:ext>
              </a:extLst>
            </p:cNvPr>
            <p:cNvSpPr>
              <a:spLocks noEditPoints="1"/>
            </p:cNvSpPr>
            <p:nvPr/>
          </p:nvSpPr>
          <p:spPr bwMode="auto">
            <a:xfrm>
              <a:off x="19946374" y="424333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4 h 207"/>
                <a:gd name="T14" fmla="*/ 281 w 329"/>
                <a:gd name="T15" fmla="*/ 37 h 207"/>
                <a:gd name="T16" fmla="*/ 295 w 329"/>
                <a:gd name="T17" fmla="*/ 136 h 207"/>
                <a:gd name="T18" fmla="*/ 265 w 329"/>
                <a:gd name="T19" fmla="*/ 161 h 207"/>
                <a:gd name="T20" fmla="*/ 66 w 329"/>
                <a:gd name="T21" fmla="*/ 161 h 207"/>
                <a:gd name="T22" fmla="*/ 36 w 329"/>
                <a:gd name="T23" fmla="*/ 136 h 207"/>
                <a:gd name="T24" fmla="*/ 66 w 329"/>
                <a:gd name="T25" fmla="*/ 46 h 207"/>
                <a:gd name="T26" fmla="*/ 265 w 329"/>
                <a:gd name="T27" fmla="*/ 46 h 207"/>
                <a:gd name="T28" fmla="*/ 295 w 329"/>
                <a:gd name="T29" fmla="*/ 1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7"/>
                    <a:pt x="0" y="83"/>
                    <a:pt x="2" y="108"/>
                  </a:cubicBezTo>
                  <a:cubicBezTo>
                    <a:pt x="4" y="131"/>
                    <a:pt x="20" y="153"/>
                    <a:pt x="50" y="170"/>
                  </a:cubicBezTo>
                  <a:cubicBezTo>
                    <a:pt x="114" y="207"/>
                    <a:pt x="217" y="207"/>
                    <a:pt x="281" y="170"/>
                  </a:cubicBezTo>
                  <a:cubicBezTo>
                    <a:pt x="309" y="154"/>
                    <a:pt x="325" y="133"/>
                    <a:pt x="328" y="112"/>
                  </a:cubicBezTo>
                  <a:cubicBezTo>
                    <a:pt x="329" y="104"/>
                    <a:pt x="329" y="104"/>
                    <a:pt x="329" y="104"/>
                  </a:cubicBezTo>
                  <a:cubicBezTo>
                    <a:pt x="329" y="80"/>
                    <a:pt x="313" y="55"/>
                    <a:pt x="281" y="37"/>
                  </a:cubicBezTo>
                  <a:close/>
                  <a:moveTo>
                    <a:pt x="295" y="136"/>
                  </a:moveTo>
                  <a:cubicBezTo>
                    <a:pt x="288" y="145"/>
                    <a:pt x="278" y="154"/>
                    <a:pt x="265" y="161"/>
                  </a:cubicBezTo>
                  <a:cubicBezTo>
                    <a:pt x="210" y="193"/>
                    <a:pt x="121" y="193"/>
                    <a:pt x="66" y="161"/>
                  </a:cubicBezTo>
                  <a:cubicBezTo>
                    <a:pt x="53" y="154"/>
                    <a:pt x="43" y="145"/>
                    <a:pt x="36" y="136"/>
                  </a:cubicBezTo>
                  <a:cubicBezTo>
                    <a:pt x="14" y="106"/>
                    <a:pt x="24" y="70"/>
                    <a:pt x="66" y="46"/>
                  </a:cubicBezTo>
                  <a:cubicBezTo>
                    <a:pt x="121" y="14"/>
                    <a:pt x="210" y="14"/>
                    <a:pt x="265" y="46"/>
                  </a:cubicBezTo>
                  <a:cubicBezTo>
                    <a:pt x="307" y="70"/>
                    <a:pt x="317" y="106"/>
                    <a:pt x="295" y="13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164">
              <a:extLst>
                <a:ext uri="{FF2B5EF4-FFF2-40B4-BE49-F238E27FC236}">
                  <a16:creationId xmlns:a16="http://schemas.microsoft.com/office/drawing/2014/main" id="{677BCAC5-D598-48A2-9555-3C37666A90C7}"/>
                </a:ext>
              </a:extLst>
            </p:cNvPr>
            <p:cNvSpPr>
              <a:spLocks/>
            </p:cNvSpPr>
            <p:nvPr/>
          </p:nvSpPr>
          <p:spPr bwMode="auto">
            <a:xfrm>
              <a:off x="20044799" y="4459235"/>
              <a:ext cx="714375" cy="317500"/>
            </a:xfrm>
            <a:custGeom>
              <a:avLst/>
              <a:gdLst>
                <a:gd name="T0" fmla="*/ 259 w 259"/>
                <a:gd name="T1" fmla="*/ 58 h 115"/>
                <a:gd name="T2" fmla="*/ 229 w 259"/>
                <a:gd name="T3" fmla="*/ 83 h 115"/>
                <a:gd name="T4" fmla="*/ 30 w 259"/>
                <a:gd name="T5" fmla="*/ 83 h 115"/>
                <a:gd name="T6" fmla="*/ 0 w 259"/>
                <a:gd name="T7" fmla="*/ 58 h 115"/>
                <a:gd name="T8" fmla="*/ 30 w 259"/>
                <a:gd name="T9" fmla="*/ 32 h 115"/>
                <a:gd name="T10" fmla="*/ 229 w 259"/>
                <a:gd name="T11" fmla="*/ 32 h 115"/>
                <a:gd name="T12" fmla="*/ 259 w 259"/>
                <a:gd name="T13" fmla="*/ 58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8"/>
                  </a:moveTo>
                  <a:cubicBezTo>
                    <a:pt x="252" y="67"/>
                    <a:pt x="242" y="76"/>
                    <a:pt x="229" y="83"/>
                  </a:cubicBezTo>
                  <a:cubicBezTo>
                    <a:pt x="174" y="115"/>
                    <a:pt x="85" y="115"/>
                    <a:pt x="30" y="83"/>
                  </a:cubicBezTo>
                  <a:cubicBezTo>
                    <a:pt x="17" y="76"/>
                    <a:pt x="7" y="67"/>
                    <a:pt x="0" y="58"/>
                  </a:cubicBezTo>
                  <a:cubicBezTo>
                    <a:pt x="7" y="48"/>
                    <a:pt x="17" y="40"/>
                    <a:pt x="30" y="32"/>
                  </a:cubicBezTo>
                  <a:cubicBezTo>
                    <a:pt x="85" y="0"/>
                    <a:pt x="174" y="0"/>
                    <a:pt x="229" y="32"/>
                  </a:cubicBezTo>
                  <a:cubicBezTo>
                    <a:pt x="242" y="40"/>
                    <a:pt x="252" y="48"/>
                    <a:pt x="259" y="58"/>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165">
              <a:extLst>
                <a:ext uri="{FF2B5EF4-FFF2-40B4-BE49-F238E27FC236}">
                  <a16:creationId xmlns:a16="http://schemas.microsoft.com/office/drawing/2014/main" id="{1C4B33FB-3D09-40D9-85CE-FB8BE8449B00}"/>
                </a:ext>
              </a:extLst>
            </p:cNvPr>
            <p:cNvSpPr>
              <a:spLocks/>
            </p:cNvSpPr>
            <p:nvPr/>
          </p:nvSpPr>
          <p:spPr bwMode="auto">
            <a:xfrm>
              <a:off x="19987649" y="5010098"/>
              <a:ext cx="830263" cy="533400"/>
            </a:xfrm>
            <a:custGeom>
              <a:avLst/>
              <a:gdLst>
                <a:gd name="T0" fmla="*/ 301 w 301"/>
                <a:gd name="T1" fmla="*/ 3 h 193"/>
                <a:gd name="T2" fmla="*/ 298 w 301"/>
                <a:gd name="T3" fmla="*/ 31 h 193"/>
                <a:gd name="T4" fmla="*/ 298 w 301"/>
                <a:gd name="T5" fmla="*/ 32 h 193"/>
                <a:gd name="T6" fmla="*/ 293 w 301"/>
                <a:gd name="T7" fmla="*/ 106 h 193"/>
                <a:gd name="T8" fmla="*/ 292 w 301"/>
                <a:gd name="T9" fmla="*/ 113 h 193"/>
                <a:gd name="T10" fmla="*/ 292 w 301"/>
                <a:gd name="T11" fmla="*/ 113 h 193"/>
                <a:gd name="T12" fmla="*/ 281 w 301"/>
                <a:gd name="T13" fmla="*/ 138 h 193"/>
                <a:gd name="T14" fmla="*/ 251 w 301"/>
                <a:gd name="T15" fmla="*/ 164 h 193"/>
                <a:gd name="T16" fmla="*/ 193 w 301"/>
                <a:gd name="T17" fmla="*/ 185 h 193"/>
                <a:gd name="T18" fmla="*/ 50 w 301"/>
                <a:gd name="T19" fmla="*/ 164 h 193"/>
                <a:gd name="T20" fmla="*/ 19 w 301"/>
                <a:gd name="T21" fmla="*/ 138 h 193"/>
                <a:gd name="T22" fmla="*/ 9 w 301"/>
                <a:gd name="T23" fmla="*/ 113 h 193"/>
                <a:gd name="T24" fmla="*/ 8 w 301"/>
                <a:gd name="T25" fmla="*/ 113 h 193"/>
                <a:gd name="T26" fmla="*/ 8 w 301"/>
                <a:gd name="T27" fmla="*/ 106 h 193"/>
                <a:gd name="T28" fmla="*/ 8 w 301"/>
                <a:gd name="T29" fmla="*/ 106 h 193"/>
                <a:gd name="T30" fmla="*/ 0 w 301"/>
                <a:gd name="T31" fmla="*/ 0 h 193"/>
                <a:gd name="T32" fmla="*/ 12 w 301"/>
                <a:gd name="T33" fmla="*/ 30 h 193"/>
                <a:gd name="T34" fmla="*/ 39 w 301"/>
                <a:gd name="T35" fmla="*/ 55 h 193"/>
                <a:gd name="T36" fmla="*/ 44 w 301"/>
                <a:gd name="T37" fmla="*/ 58 h 193"/>
                <a:gd name="T38" fmla="*/ 257 w 301"/>
                <a:gd name="T39" fmla="*/ 58 h 193"/>
                <a:gd name="T40" fmla="*/ 262 w 301"/>
                <a:gd name="T41" fmla="*/ 55 h 193"/>
                <a:gd name="T42" fmla="*/ 289 w 301"/>
                <a:gd name="T43" fmla="*/ 30 h 193"/>
                <a:gd name="T44" fmla="*/ 301 w 301"/>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1" h="193">
                  <a:moveTo>
                    <a:pt x="301" y="3"/>
                  </a:moveTo>
                  <a:cubicBezTo>
                    <a:pt x="298" y="31"/>
                    <a:pt x="298" y="31"/>
                    <a:pt x="298" y="31"/>
                  </a:cubicBezTo>
                  <a:cubicBezTo>
                    <a:pt x="298" y="32"/>
                    <a:pt x="298" y="32"/>
                    <a:pt x="298" y="32"/>
                  </a:cubicBezTo>
                  <a:cubicBezTo>
                    <a:pt x="293" y="106"/>
                    <a:pt x="293" y="106"/>
                    <a:pt x="293" y="106"/>
                  </a:cubicBezTo>
                  <a:cubicBezTo>
                    <a:pt x="292" y="113"/>
                    <a:pt x="292" y="113"/>
                    <a:pt x="292" y="113"/>
                  </a:cubicBezTo>
                  <a:cubicBezTo>
                    <a:pt x="292" y="113"/>
                    <a:pt x="292" y="113"/>
                    <a:pt x="292" y="113"/>
                  </a:cubicBezTo>
                  <a:cubicBezTo>
                    <a:pt x="291" y="122"/>
                    <a:pt x="287" y="130"/>
                    <a:pt x="281" y="138"/>
                  </a:cubicBezTo>
                  <a:cubicBezTo>
                    <a:pt x="275" y="148"/>
                    <a:pt x="264" y="156"/>
                    <a:pt x="251" y="164"/>
                  </a:cubicBezTo>
                  <a:cubicBezTo>
                    <a:pt x="234" y="174"/>
                    <a:pt x="214" y="181"/>
                    <a:pt x="193" y="185"/>
                  </a:cubicBezTo>
                  <a:cubicBezTo>
                    <a:pt x="144" y="193"/>
                    <a:pt x="89" y="187"/>
                    <a:pt x="50" y="164"/>
                  </a:cubicBezTo>
                  <a:cubicBezTo>
                    <a:pt x="36" y="156"/>
                    <a:pt x="26" y="148"/>
                    <a:pt x="19" y="138"/>
                  </a:cubicBezTo>
                  <a:cubicBezTo>
                    <a:pt x="13" y="130"/>
                    <a:pt x="10" y="122"/>
                    <a:pt x="9" y="113"/>
                  </a:cubicBezTo>
                  <a:cubicBezTo>
                    <a:pt x="8" y="113"/>
                    <a:pt x="8" y="113"/>
                    <a:pt x="8" y="113"/>
                  </a:cubicBezTo>
                  <a:cubicBezTo>
                    <a:pt x="8" y="106"/>
                    <a:pt x="8" y="106"/>
                    <a:pt x="8" y="106"/>
                  </a:cubicBezTo>
                  <a:cubicBezTo>
                    <a:pt x="8" y="106"/>
                    <a:pt x="8" y="106"/>
                    <a:pt x="8" y="106"/>
                  </a:cubicBezTo>
                  <a:cubicBezTo>
                    <a:pt x="0" y="0"/>
                    <a:pt x="0" y="0"/>
                    <a:pt x="0" y="0"/>
                  </a:cubicBezTo>
                  <a:cubicBezTo>
                    <a:pt x="1" y="11"/>
                    <a:pt x="5" y="21"/>
                    <a:pt x="12" y="30"/>
                  </a:cubicBezTo>
                  <a:cubicBezTo>
                    <a:pt x="18" y="39"/>
                    <a:pt x="27" y="47"/>
                    <a:pt x="39" y="55"/>
                  </a:cubicBezTo>
                  <a:cubicBezTo>
                    <a:pt x="41" y="56"/>
                    <a:pt x="42" y="57"/>
                    <a:pt x="44" y="58"/>
                  </a:cubicBezTo>
                  <a:cubicBezTo>
                    <a:pt x="103" y="92"/>
                    <a:pt x="198" y="92"/>
                    <a:pt x="257" y="58"/>
                  </a:cubicBezTo>
                  <a:cubicBezTo>
                    <a:pt x="259" y="57"/>
                    <a:pt x="260" y="56"/>
                    <a:pt x="262" y="55"/>
                  </a:cubicBezTo>
                  <a:cubicBezTo>
                    <a:pt x="273" y="47"/>
                    <a:pt x="282" y="39"/>
                    <a:pt x="289" y="30"/>
                  </a:cubicBezTo>
                  <a:cubicBezTo>
                    <a:pt x="295" y="22"/>
                    <a:pt x="299" y="12"/>
                    <a:pt x="301"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166">
              <a:extLst>
                <a:ext uri="{FF2B5EF4-FFF2-40B4-BE49-F238E27FC236}">
                  <a16:creationId xmlns:a16="http://schemas.microsoft.com/office/drawing/2014/main" id="{62DA5132-D301-48C4-BA3B-7A9CA47159E4}"/>
                </a:ext>
              </a:extLst>
            </p:cNvPr>
            <p:cNvSpPr>
              <a:spLocks/>
            </p:cNvSpPr>
            <p:nvPr/>
          </p:nvSpPr>
          <p:spPr bwMode="auto">
            <a:xfrm>
              <a:off x="20011462" y="5322835"/>
              <a:ext cx="781050" cy="425450"/>
            </a:xfrm>
            <a:custGeom>
              <a:avLst/>
              <a:gdLst>
                <a:gd name="T0" fmla="*/ 283 w 283"/>
                <a:gd name="T1" fmla="*/ 0 h 154"/>
                <a:gd name="T2" fmla="*/ 278 w 283"/>
                <a:gd name="T3" fmla="*/ 70 h 154"/>
                <a:gd name="T4" fmla="*/ 278 w 283"/>
                <a:gd name="T5" fmla="*/ 70 h 154"/>
                <a:gd name="T6" fmla="*/ 238 w 283"/>
                <a:gd name="T7" fmla="*/ 124 h 154"/>
                <a:gd name="T8" fmla="*/ 45 w 283"/>
                <a:gd name="T9" fmla="*/ 124 h 154"/>
                <a:gd name="T10" fmla="*/ 5 w 283"/>
                <a:gd name="T11" fmla="*/ 70 h 154"/>
                <a:gd name="T12" fmla="*/ 5 w 283"/>
                <a:gd name="T13" fmla="*/ 70 h 154"/>
                <a:gd name="T14" fmla="*/ 0 w 283"/>
                <a:gd name="T15" fmla="*/ 0 h 154"/>
                <a:gd name="T16" fmla="*/ 10 w 283"/>
                <a:gd name="T17" fmla="*/ 25 h 154"/>
                <a:gd name="T18" fmla="*/ 41 w 283"/>
                <a:gd name="T19" fmla="*/ 51 h 154"/>
                <a:gd name="T20" fmla="*/ 184 w 283"/>
                <a:gd name="T21" fmla="*/ 72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70"/>
                    <a:pt x="278" y="70"/>
                    <a:pt x="278" y="70"/>
                  </a:cubicBezTo>
                  <a:cubicBezTo>
                    <a:pt x="278" y="70"/>
                    <a:pt x="278" y="70"/>
                    <a:pt x="278" y="70"/>
                  </a:cubicBezTo>
                  <a:cubicBezTo>
                    <a:pt x="277" y="89"/>
                    <a:pt x="264" y="109"/>
                    <a:pt x="238" y="124"/>
                  </a:cubicBezTo>
                  <a:cubicBezTo>
                    <a:pt x="185" y="154"/>
                    <a:pt x="98" y="154"/>
                    <a:pt x="45" y="124"/>
                  </a:cubicBezTo>
                  <a:cubicBezTo>
                    <a:pt x="19" y="109"/>
                    <a:pt x="6" y="89"/>
                    <a:pt x="5" y="70"/>
                  </a:cubicBezTo>
                  <a:cubicBezTo>
                    <a:pt x="5" y="70"/>
                    <a:pt x="5" y="70"/>
                    <a:pt x="5" y="70"/>
                  </a:cubicBezTo>
                  <a:cubicBezTo>
                    <a:pt x="0" y="0"/>
                    <a:pt x="0" y="0"/>
                    <a:pt x="0" y="0"/>
                  </a:cubicBezTo>
                  <a:cubicBezTo>
                    <a:pt x="1" y="9"/>
                    <a:pt x="4" y="17"/>
                    <a:pt x="10" y="25"/>
                  </a:cubicBezTo>
                  <a:cubicBezTo>
                    <a:pt x="17" y="35"/>
                    <a:pt x="27" y="43"/>
                    <a:pt x="41" y="51"/>
                  </a:cubicBezTo>
                  <a:cubicBezTo>
                    <a:pt x="80" y="74"/>
                    <a:pt x="135" y="80"/>
                    <a:pt x="184" y="72"/>
                  </a:cubicBezTo>
                  <a:cubicBezTo>
                    <a:pt x="205" y="68"/>
                    <a:pt x="225" y="61"/>
                    <a:pt x="242" y="51"/>
                  </a:cubicBezTo>
                  <a:cubicBezTo>
                    <a:pt x="255" y="43"/>
                    <a:pt x="266" y="35"/>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167">
              <a:extLst>
                <a:ext uri="{FF2B5EF4-FFF2-40B4-BE49-F238E27FC236}">
                  <a16:creationId xmlns:a16="http://schemas.microsoft.com/office/drawing/2014/main" id="{6BE85BAF-04B1-43EA-9101-6EE8357F7583}"/>
                </a:ext>
              </a:extLst>
            </p:cNvPr>
            <p:cNvSpPr>
              <a:spLocks/>
            </p:cNvSpPr>
            <p:nvPr/>
          </p:nvSpPr>
          <p:spPr bwMode="auto">
            <a:xfrm>
              <a:off x="19951137" y="4541785"/>
              <a:ext cx="900113" cy="723900"/>
            </a:xfrm>
            <a:custGeom>
              <a:avLst/>
              <a:gdLst>
                <a:gd name="T0" fmla="*/ 326 w 326"/>
                <a:gd name="T1" fmla="*/ 4 h 262"/>
                <a:gd name="T2" fmla="*/ 314 w 326"/>
                <a:gd name="T3" fmla="*/ 167 h 262"/>
                <a:gd name="T4" fmla="*/ 314 w 326"/>
                <a:gd name="T5" fmla="*/ 167 h 262"/>
                <a:gd name="T6" fmla="*/ 314 w 326"/>
                <a:gd name="T7" fmla="*/ 173 h 262"/>
                <a:gd name="T8" fmla="*/ 314 w 326"/>
                <a:gd name="T9" fmla="*/ 173 h 262"/>
                <a:gd name="T10" fmla="*/ 302 w 326"/>
                <a:gd name="T11" fmla="*/ 200 h 262"/>
                <a:gd name="T12" fmla="*/ 275 w 326"/>
                <a:gd name="T13" fmla="*/ 225 h 262"/>
                <a:gd name="T14" fmla="*/ 270 w 326"/>
                <a:gd name="T15" fmla="*/ 228 h 262"/>
                <a:gd name="T16" fmla="*/ 57 w 326"/>
                <a:gd name="T17" fmla="*/ 228 h 262"/>
                <a:gd name="T18" fmla="*/ 52 w 326"/>
                <a:gd name="T19" fmla="*/ 225 h 262"/>
                <a:gd name="T20" fmla="*/ 25 w 326"/>
                <a:gd name="T21" fmla="*/ 200 h 262"/>
                <a:gd name="T22" fmla="*/ 13 w 326"/>
                <a:gd name="T23" fmla="*/ 170 h 262"/>
                <a:gd name="T24" fmla="*/ 0 w 326"/>
                <a:gd name="T25" fmla="*/ 0 h 262"/>
                <a:gd name="T26" fmla="*/ 0 w 326"/>
                <a:gd name="T27" fmla="*/ 0 h 262"/>
                <a:gd name="T28" fmla="*/ 48 w 326"/>
                <a:gd name="T29" fmla="*/ 62 h 262"/>
                <a:gd name="T30" fmla="*/ 110 w 326"/>
                <a:gd name="T31" fmla="*/ 85 h 262"/>
                <a:gd name="T32" fmla="*/ 110 w 326"/>
                <a:gd name="T33" fmla="*/ 85 h 262"/>
                <a:gd name="T34" fmla="*/ 279 w 326"/>
                <a:gd name="T35" fmla="*/ 62 h 262"/>
                <a:gd name="T36" fmla="*/ 326 w 326"/>
                <a:gd name="T37"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2">
                  <a:moveTo>
                    <a:pt x="326" y="4"/>
                  </a:moveTo>
                  <a:cubicBezTo>
                    <a:pt x="314" y="167"/>
                    <a:pt x="314" y="167"/>
                    <a:pt x="314" y="167"/>
                  </a:cubicBezTo>
                  <a:cubicBezTo>
                    <a:pt x="314" y="167"/>
                    <a:pt x="314" y="167"/>
                    <a:pt x="314" y="167"/>
                  </a:cubicBezTo>
                  <a:cubicBezTo>
                    <a:pt x="314" y="173"/>
                    <a:pt x="314" y="173"/>
                    <a:pt x="314" y="173"/>
                  </a:cubicBezTo>
                  <a:cubicBezTo>
                    <a:pt x="314" y="173"/>
                    <a:pt x="314" y="173"/>
                    <a:pt x="314" y="173"/>
                  </a:cubicBezTo>
                  <a:cubicBezTo>
                    <a:pt x="312" y="182"/>
                    <a:pt x="308" y="191"/>
                    <a:pt x="302" y="200"/>
                  </a:cubicBezTo>
                  <a:cubicBezTo>
                    <a:pt x="295" y="209"/>
                    <a:pt x="286" y="217"/>
                    <a:pt x="275" y="225"/>
                  </a:cubicBezTo>
                  <a:cubicBezTo>
                    <a:pt x="273" y="226"/>
                    <a:pt x="271" y="227"/>
                    <a:pt x="270" y="228"/>
                  </a:cubicBezTo>
                  <a:cubicBezTo>
                    <a:pt x="211" y="262"/>
                    <a:pt x="116" y="262"/>
                    <a:pt x="57" y="228"/>
                  </a:cubicBezTo>
                  <a:cubicBezTo>
                    <a:pt x="55" y="227"/>
                    <a:pt x="54" y="226"/>
                    <a:pt x="52" y="225"/>
                  </a:cubicBezTo>
                  <a:cubicBezTo>
                    <a:pt x="40" y="217"/>
                    <a:pt x="31" y="209"/>
                    <a:pt x="25" y="200"/>
                  </a:cubicBezTo>
                  <a:cubicBezTo>
                    <a:pt x="18" y="191"/>
                    <a:pt x="14" y="181"/>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168">
              <a:extLst>
                <a:ext uri="{FF2B5EF4-FFF2-40B4-BE49-F238E27FC236}">
                  <a16:creationId xmlns:a16="http://schemas.microsoft.com/office/drawing/2014/main" id="{64A76D63-CF53-43D6-A0EA-B0178280493C}"/>
                </a:ext>
              </a:extLst>
            </p:cNvPr>
            <p:cNvSpPr>
              <a:spLocks/>
            </p:cNvSpPr>
            <p:nvPr/>
          </p:nvSpPr>
          <p:spPr bwMode="auto">
            <a:xfrm>
              <a:off x="19984474" y="4281435"/>
              <a:ext cx="836613" cy="336550"/>
            </a:xfrm>
            <a:custGeom>
              <a:avLst/>
              <a:gdLst>
                <a:gd name="T0" fmla="*/ 281 w 303"/>
                <a:gd name="T1" fmla="*/ 122 h 122"/>
                <a:gd name="T2" fmla="*/ 251 w 303"/>
                <a:gd name="T3" fmla="*/ 96 h 122"/>
                <a:gd name="T4" fmla="*/ 52 w 303"/>
                <a:gd name="T5" fmla="*/ 96 h 122"/>
                <a:gd name="T6" fmla="*/ 22 w 303"/>
                <a:gd name="T7" fmla="*/ 122 h 122"/>
                <a:gd name="T8" fmla="*/ 52 w 303"/>
                <a:gd name="T9" fmla="*/ 32 h 122"/>
                <a:gd name="T10" fmla="*/ 251 w 303"/>
                <a:gd name="T11" fmla="*/ 32 h 122"/>
                <a:gd name="T12" fmla="*/ 281 w 303"/>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303" h="122">
                  <a:moveTo>
                    <a:pt x="281" y="122"/>
                  </a:moveTo>
                  <a:cubicBezTo>
                    <a:pt x="274" y="112"/>
                    <a:pt x="264" y="104"/>
                    <a:pt x="251" y="96"/>
                  </a:cubicBezTo>
                  <a:cubicBezTo>
                    <a:pt x="196" y="64"/>
                    <a:pt x="107" y="64"/>
                    <a:pt x="52" y="96"/>
                  </a:cubicBezTo>
                  <a:cubicBezTo>
                    <a:pt x="39" y="104"/>
                    <a:pt x="29" y="112"/>
                    <a:pt x="22" y="122"/>
                  </a:cubicBezTo>
                  <a:cubicBezTo>
                    <a:pt x="0" y="92"/>
                    <a:pt x="10" y="56"/>
                    <a:pt x="52" y="32"/>
                  </a:cubicBezTo>
                  <a:cubicBezTo>
                    <a:pt x="107" y="0"/>
                    <a:pt x="196" y="0"/>
                    <a:pt x="251" y="32"/>
                  </a:cubicBezTo>
                  <a:cubicBezTo>
                    <a:pt x="293" y="56"/>
                    <a:pt x="303" y="92"/>
                    <a:pt x="281" y="122"/>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169">
              <a:extLst>
                <a:ext uri="{FF2B5EF4-FFF2-40B4-BE49-F238E27FC236}">
                  <a16:creationId xmlns:a16="http://schemas.microsoft.com/office/drawing/2014/main" id="{F98AA1B3-4032-49EC-A765-89A3EB7393C1}"/>
                </a:ext>
              </a:extLst>
            </p:cNvPr>
            <p:cNvSpPr>
              <a:spLocks/>
            </p:cNvSpPr>
            <p:nvPr/>
          </p:nvSpPr>
          <p:spPr bwMode="auto">
            <a:xfrm>
              <a:off x="20200374" y="456401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8 w 148"/>
                <a:gd name="T15" fmla="*/ 0 h 23"/>
                <a:gd name="T16" fmla="*/ 81 w 148"/>
                <a:gd name="T17" fmla="*/ 1 h 23"/>
                <a:gd name="T18" fmla="*/ 89 w 148"/>
                <a:gd name="T19" fmla="*/ 1 h 23"/>
                <a:gd name="T20" fmla="*/ 103 w 148"/>
                <a:gd name="T21" fmla="*/ 4 h 23"/>
                <a:gd name="T22" fmla="*/ 115 w 148"/>
                <a:gd name="T23" fmla="*/ 7 h 23"/>
                <a:gd name="T24" fmla="*/ 126 w 148"/>
                <a:gd name="T25" fmla="*/ 11 h 23"/>
                <a:gd name="T26" fmla="*/ 136 w 148"/>
                <a:gd name="T27" fmla="*/ 16 h 23"/>
                <a:gd name="T28" fmla="*/ 142 w 148"/>
                <a:gd name="T29" fmla="*/ 19 h 23"/>
                <a:gd name="T30" fmla="*/ 148 w 148"/>
                <a:gd name="T31" fmla="*/ 23 h 23"/>
                <a:gd name="T32" fmla="*/ 142 w 148"/>
                <a:gd name="T33" fmla="*/ 20 h 23"/>
                <a:gd name="T34" fmla="*/ 135 w 148"/>
                <a:gd name="T35" fmla="*/ 16 h 23"/>
                <a:gd name="T36" fmla="*/ 126 w 148"/>
                <a:gd name="T37" fmla="*/ 13 h 23"/>
                <a:gd name="T38" fmla="*/ 115 w 148"/>
                <a:gd name="T39" fmla="*/ 9 h 23"/>
                <a:gd name="T40" fmla="*/ 109 w 148"/>
                <a:gd name="T41" fmla="*/ 7 h 23"/>
                <a:gd name="T42" fmla="*/ 102 w 148"/>
                <a:gd name="T43" fmla="*/ 6 h 23"/>
                <a:gd name="T44" fmla="*/ 88 w 148"/>
                <a:gd name="T45" fmla="*/ 3 h 23"/>
                <a:gd name="T46" fmla="*/ 81 w 148"/>
                <a:gd name="T47" fmla="*/ 3 h 23"/>
                <a:gd name="T48" fmla="*/ 78 w 148"/>
                <a:gd name="T49" fmla="*/ 3 h 23"/>
                <a:gd name="T50" fmla="*/ 74 w 148"/>
                <a:gd name="T51" fmla="*/ 3 h 23"/>
                <a:gd name="T52" fmla="*/ 59 w 148"/>
                <a:gd name="T53" fmla="*/ 3 h 23"/>
                <a:gd name="T54" fmla="*/ 46 w 148"/>
                <a:gd name="T55" fmla="*/ 5 h 23"/>
                <a:gd name="T56" fmla="*/ 33 w 148"/>
                <a:gd name="T57" fmla="*/ 9 h 23"/>
                <a:gd name="T58" fmla="*/ 22 w 148"/>
                <a:gd name="T59" fmla="*/ 12 h 23"/>
                <a:gd name="T60" fmla="*/ 13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10"/>
                    <a:pt x="28" y="8"/>
                    <a:pt x="32" y="7"/>
                  </a:cubicBezTo>
                  <a:cubicBezTo>
                    <a:pt x="36" y="6"/>
                    <a:pt x="41" y="4"/>
                    <a:pt x="45" y="3"/>
                  </a:cubicBezTo>
                  <a:cubicBezTo>
                    <a:pt x="50" y="2"/>
                    <a:pt x="54" y="2"/>
                    <a:pt x="59" y="1"/>
                  </a:cubicBezTo>
                  <a:cubicBezTo>
                    <a:pt x="64" y="1"/>
                    <a:pt x="69" y="0"/>
                    <a:pt x="74" y="0"/>
                  </a:cubicBezTo>
                  <a:cubicBezTo>
                    <a:pt x="78" y="0"/>
                    <a:pt x="78" y="0"/>
                    <a:pt x="78" y="0"/>
                  </a:cubicBezTo>
                  <a:cubicBezTo>
                    <a:pt x="81" y="1"/>
                    <a:pt x="81" y="1"/>
                    <a:pt x="81" y="1"/>
                  </a:cubicBezTo>
                  <a:cubicBezTo>
                    <a:pt x="84" y="1"/>
                    <a:pt x="86" y="1"/>
                    <a:pt x="89" y="1"/>
                  </a:cubicBezTo>
                  <a:cubicBezTo>
                    <a:pt x="93" y="2"/>
                    <a:pt x="98" y="3"/>
                    <a:pt x="103" y="4"/>
                  </a:cubicBezTo>
                  <a:cubicBezTo>
                    <a:pt x="107" y="5"/>
                    <a:pt x="111" y="6"/>
                    <a:pt x="115" y="7"/>
                  </a:cubicBezTo>
                  <a:cubicBezTo>
                    <a:pt x="119" y="8"/>
                    <a:pt x="123" y="10"/>
                    <a:pt x="126" y="11"/>
                  </a:cubicBezTo>
                  <a:cubicBezTo>
                    <a:pt x="130" y="13"/>
                    <a:pt x="133" y="14"/>
                    <a:pt x="136" y="16"/>
                  </a:cubicBezTo>
                  <a:cubicBezTo>
                    <a:pt x="138" y="17"/>
                    <a:pt x="141" y="18"/>
                    <a:pt x="142" y="19"/>
                  </a:cubicBezTo>
                  <a:cubicBezTo>
                    <a:pt x="146" y="22"/>
                    <a:pt x="148" y="23"/>
                    <a:pt x="148" y="23"/>
                  </a:cubicBezTo>
                  <a:cubicBezTo>
                    <a:pt x="148" y="23"/>
                    <a:pt x="146" y="22"/>
                    <a:pt x="142" y="20"/>
                  </a:cubicBezTo>
                  <a:cubicBezTo>
                    <a:pt x="140" y="19"/>
                    <a:pt x="138" y="18"/>
                    <a:pt x="135" y="16"/>
                  </a:cubicBezTo>
                  <a:cubicBezTo>
                    <a:pt x="133" y="15"/>
                    <a:pt x="129" y="14"/>
                    <a:pt x="126" y="13"/>
                  </a:cubicBezTo>
                  <a:cubicBezTo>
                    <a:pt x="123" y="11"/>
                    <a:pt x="119" y="10"/>
                    <a:pt x="115" y="9"/>
                  </a:cubicBezTo>
                  <a:cubicBezTo>
                    <a:pt x="113" y="8"/>
                    <a:pt x="111" y="8"/>
                    <a:pt x="109" y="7"/>
                  </a:cubicBezTo>
                  <a:cubicBezTo>
                    <a:pt x="107" y="7"/>
                    <a:pt x="104" y="6"/>
                    <a:pt x="102" y="6"/>
                  </a:cubicBezTo>
                  <a:cubicBezTo>
                    <a:pt x="98" y="5"/>
                    <a:pt x="93" y="4"/>
                    <a:pt x="88" y="3"/>
                  </a:cubicBezTo>
                  <a:cubicBezTo>
                    <a:pt x="86" y="3"/>
                    <a:pt x="84" y="3"/>
                    <a:pt x="81" y="3"/>
                  </a:cubicBezTo>
                  <a:cubicBezTo>
                    <a:pt x="78" y="3"/>
                    <a:pt x="78" y="3"/>
                    <a:pt x="78" y="3"/>
                  </a:cubicBezTo>
                  <a:cubicBezTo>
                    <a:pt x="74" y="3"/>
                    <a:pt x="74" y="3"/>
                    <a:pt x="74" y="3"/>
                  </a:cubicBezTo>
                  <a:cubicBezTo>
                    <a:pt x="69" y="3"/>
                    <a:pt x="64" y="3"/>
                    <a:pt x="59" y="3"/>
                  </a:cubicBezTo>
                  <a:cubicBezTo>
                    <a:pt x="55" y="4"/>
                    <a:pt x="50" y="4"/>
                    <a:pt x="46" y="5"/>
                  </a:cubicBezTo>
                  <a:cubicBezTo>
                    <a:pt x="41" y="6"/>
                    <a:pt x="37" y="7"/>
                    <a:pt x="33" y="9"/>
                  </a:cubicBezTo>
                  <a:cubicBezTo>
                    <a:pt x="29" y="10"/>
                    <a:pt x="25" y="11"/>
                    <a:pt x="22" y="12"/>
                  </a:cubicBezTo>
                  <a:cubicBezTo>
                    <a:pt x="18" y="14"/>
                    <a:pt x="15" y="15"/>
                    <a:pt x="13" y="16"/>
                  </a:cubicBezTo>
                  <a:cubicBezTo>
                    <a:pt x="10" y="17"/>
                    <a:pt x="8"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170">
              <a:extLst>
                <a:ext uri="{FF2B5EF4-FFF2-40B4-BE49-F238E27FC236}">
                  <a16:creationId xmlns:a16="http://schemas.microsoft.com/office/drawing/2014/main" id="{5ADD4702-FFC3-400A-A0E7-3D5F329D97F5}"/>
                </a:ext>
              </a:extLst>
            </p:cNvPr>
            <p:cNvSpPr>
              <a:spLocks/>
            </p:cNvSpPr>
            <p:nvPr/>
          </p:nvSpPr>
          <p:spPr bwMode="auto">
            <a:xfrm>
              <a:off x="20119412" y="4508448"/>
              <a:ext cx="568325" cy="82550"/>
            </a:xfrm>
            <a:custGeom>
              <a:avLst/>
              <a:gdLst>
                <a:gd name="T0" fmla="*/ 0 w 206"/>
                <a:gd name="T1" fmla="*/ 30 h 30"/>
                <a:gd name="T2" fmla="*/ 8 w 206"/>
                <a:gd name="T3" fmla="*/ 25 h 30"/>
                <a:gd name="T4" fmla="*/ 30 w 206"/>
                <a:gd name="T5" fmla="*/ 14 h 30"/>
                <a:gd name="T6" fmla="*/ 45 w 206"/>
                <a:gd name="T7" fmla="*/ 9 h 30"/>
                <a:gd name="T8" fmla="*/ 63 w 206"/>
                <a:gd name="T9" fmla="*/ 4 h 30"/>
                <a:gd name="T10" fmla="*/ 83 w 206"/>
                <a:gd name="T11" fmla="*/ 1 h 30"/>
                <a:gd name="T12" fmla="*/ 103 w 206"/>
                <a:gd name="T13" fmla="*/ 0 h 30"/>
                <a:gd name="T14" fmla="*/ 108 w 206"/>
                <a:gd name="T15" fmla="*/ 0 h 30"/>
                <a:gd name="T16" fmla="*/ 113 w 206"/>
                <a:gd name="T17" fmla="*/ 0 h 30"/>
                <a:gd name="T18" fmla="*/ 123 w 206"/>
                <a:gd name="T19" fmla="*/ 1 h 30"/>
                <a:gd name="T20" fmla="*/ 143 w 206"/>
                <a:gd name="T21" fmla="*/ 4 h 30"/>
                <a:gd name="T22" fmla="*/ 152 w 206"/>
                <a:gd name="T23" fmla="*/ 6 h 30"/>
                <a:gd name="T24" fmla="*/ 160 w 206"/>
                <a:gd name="T25" fmla="*/ 9 h 30"/>
                <a:gd name="T26" fmla="*/ 164 w 206"/>
                <a:gd name="T27" fmla="*/ 10 h 30"/>
                <a:gd name="T28" fmla="*/ 168 w 206"/>
                <a:gd name="T29" fmla="*/ 12 h 30"/>
                <a:gd name="T30" fmla="*/ 176 w 206"/>
                <a:gd name="T31" fmla="*/ 15 h 30"/>
                <a:gd name="T32" fmla="*/ 188 w 206"/>
                <a:gd name="T33" fmla="*/ 20 h 30"/>
                <a:gd name="T34" fmla="*/ 198 w 206"/>
                <a:gd name="T35" fmla="*/ 25 h 30"/>
                <a:gd name="T36" fmla="*/ 206 w 206"/>
                <a:gd name="T37" fmla="*/ 30 h 30"/>
                <a:gd name="T38" fmla="*/ 197 w 206"/>
                <a:gd name="T39" fmla="*/ 26 h 30"/>
                <a:gd name="T40" fmla="*/ 188 w 206"/>
                <a:gd name="T41" fmla="*/ 21 h 30"/>
                <a:gd name="T42" fmla="*/ 175 w 206"/>
                <a:gd name="T43" fmla="*/ 16 h 30"/>
                <a:gd name="T44" fmla="*/ 168 w 206"/>
                <a:gd name="T45" fmla="*/ 13 h 30"/>
                <a:gd name="T46" fmla="*/ 164 w 206"/>
                <a:gd name="T47" fmla="*/ 12 h 30"/>
                <a:gd name="T48" fmla="*/ 160 w 206"/>
                <a:gd name="T49" fmla="*/ 11 h 30"/>
                <a:gd name="T50" fmla="*/ 151 w 206"/>
                <a:gd name="T51" fmla="*/ 8 h 30"/>
                <a:gd name="T52" fmla="*/ 142 w 206"/>
                <a:gd name="T53" fmla="*/ 6 h 30"/>
                <a:gd name="T54" fmla="*/ 123 w 206"/>
                <a:gd name="T55" fmla="*/ 3 h 30"/>
                <a:gd name="T56" fmla="*/ 113 w 206"/>
                <a:gd name="T57" fmla="*/ 2 h 30"/>
                <a:gd name="T58" fmla="*/ 108 w 206"/>
                <a:gd name="T59" fmla="*/ 2 h 30"/>
                <a:gd name="T60" fmla="*/ 103 w 206"/>
                <a:gd name="T61" fmla="*/ 2 h 30"/>
                <a:gd name="T62" fmla="*/ 83 w 206"/>
                <a:gd name="T63" fmla="*/ 3 h 30"/>
                <a:gd name="T64" fmla="*/ 64 w 206"/>
                <a:gd name="T65" fmla="*/ 6 h 30"/>
                <a:gd name="T66" fmla="*/ 46 w 206"/>
                <a:gd name="T67" fmla="*/ 10 h 30"/>
                <a:gd name="T68" fmla="*/ 31 w 206"/>
                <a:gd name="T69" fmla="*/ 15 h 30"/>
                <a:gd name="T70" fmla="*/ 18 w 206"/>
                <a:gd name="T71" fmla="*/ 21 h 30"/>
                <a:gd name="T72" fmla="*/ 8 w 206"/>
                <a:gd name="T73" fmla="*/ 26 h 30"/>
                <a:gd name="T74" fmla="*/ 0 w 206"/>
                <a:gd name="T7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0">
                  <a:moveTo>
                    <a:pt x="0" y="30"/>
                  </a:moveTo>
                  <a:cubicBezTo>
                    <a:pt x="0" y="30"/>
                    <a:pt x="3" y="28"/>
                    <a:pt x="8" y="25"/>
                  </a:cubicBezTo>
                  <a:cubicBezTo>
                    <a:pt x="13" y="22"/>
                    <a:pt x="21" y="18"/>
                    <a:pt x="30" y="14"/>
                  </a:cubicBezTo>
                  <a:cubicBezTo>
                    <a:pt x="35" y="12"/>
                    <a:pt x="40" y="10"/>
                    <a:pt x="45" y="9"/>
                  </a:cubicBezTo>
                  <a:cubicBezTo>
                    <a:pt x="51" y="7"/>
                    <a:pt x="57" y="5"/>
                    <a:pt x="63" y="4"/>
                  </a:cubicBezTo>
                  <a:cubicBezTo>
                    <a:pt x="69" y="2"/>
                    <a:pt x="76" y="2"/>
                    <a:pt x="83" y="1"/>
                  </a:cubicBezTo>
                  <a:cubicBezTo>
                    <a:pt x="89" y="0"/>
                    <a:pt x="96" y="0"/>
                    <a:pt x="103" y="0"/>
                  </a:cubicBezTo>
                  <a:cubicBezTo>
                    <a:pt x="108" y="0"/>
                    <a:pt x="108" y="0"/>
                    <a:pt x="108" y="0"/>
                  </a:cubicBezTo>
                  <a:cubicBezTo>
                    <a:pt x="113" y="0"/>
                    <a:pt x="113" y="0"/>
                    <a:pt x="113" y="0"/>
                  </a:cubicBezTo>
                  <a:cubicBezTo>
                    <a:pt x="116" y="0"/>
                    <a:pt x="120" y="0"/>
                    <a:pt x="123" y="1"/>
                  </a:cubicBezTo>
                  <a:cubicBezTo>
                    <a:pt x="130" y="2"/>
                    <a:pt x="136" y="3"/>
                    <a:pt x="143" y="4"/>
                  </a:cubicBezTo>
                  <a:cubicBezTo>
                    <a:pt x="146" y="5"/>
                    <a:pt x="149" y="6"/>
                    <a:pt x="152" y="6"/>
                  </a:cubicBezTo>
                  <a:cubicBezTo>
                    <a:pt x="155" y="7"/>
                    <a:pt x="157" y="8"/>
                    <a:pt x="160" y="9"/>
                  </a:cubicBezTo>
                  <a:cubicBezTo>
                    <a:pt x="162" y="9"/>
                    <a:pt x="163" y="10"/>
                    <a:pt x="164" y="10"/>
                  </a:cubicBezTo>
                  <a:cubicBezTo>
                    <a:pt x="166" y="11"/>
                    <a:pt x="167" y="11"/>
                    <a:pt x="168" y="12"/>
                  </a:cubicBezTo>
                  <a:cubicBezTo>
                    <a:pt x="171" y="13"/>
                    <a:pt x="173" y="14"/>
                    <a:pt x="176" y="15"/>
                  </a:cubicBezTo>
                  <a:cubicBezTo>
                    <a:pt x="180" y="17"/>
                    <a:pt x="185" y="18"/>
                    <a:pt x="188" y="20"/>
                  </a:cubicBezTo>
                  <a:cubicBezTo>
                    <a:pt x="192" y="22"/>
                    <a:pt x="195" y="24"/>
                    <a:pt x="198" y="25"/>
                  </a:cubicBezTo>
                  <a:cubicBezTo>
                    <a:pt x="203" y="28"/>
                    <a:pt x="206" y="30"/>
                    <a:pt x="206" y="30"/>
                  </a:cubicBezTo>
                  <a:cubicBezTo>
                    <a:pt x="206" y="30"/>
                    <a:pt x="203" y="29"/>
                    <a:pt x="197" y="26"/>
                  </a:cubicBezTo>
                  <a:cubicBezTo>
                    <a:pt x="195" y="24"/>
                    <a:pt x="192" y="23"/>
                    <a:pt x="188" y="21"/>
                  </a:cubicBezTo>
                  <a:cubicBezTo>
                    <a:pt x="184" y="19"/>
                    <a:pt x="180" y="18"/>
                    <a:pt x="175" y="16"/>
                  </a:cubicBezTo>
                  <a:cubicBezTo>
                    <a:pt x="173" y="15"/>
                    <a:pt x="170" y="14"/>
                    <a:pt x="168" y="13"/>
                  </a:cubicBezTo>
                  <a:cubicBezTo>
                    <a:pt x="166" y="13"/>
                    <a:pt x="165" y="12"/>
                    <a:pt x="164" y="12"/>
                  </a:cubicBezTo>
                  <a:cubicBezTo>
                    <a:pt x="162" y="11"/>
                    <a:pt x="161" y="11"/>
                    <a:pt x="160" y="11"/>
                  </a:cubicBezTo>
                  <a:cubicBezTo>
                    <a:pt x="157" y="10"/>
                    <a:pt x="154" y="9"/>
                    <a:pt x="151" y="8"/>
                  </a:cubicBezTo>
                  <a:cubicBezTo>
                    <a:pt x="148" y="7"/>
                    <a:pt x="145" y="7"/>
                    <a:pt x="142" y="6"/>
                  </a:cubicBezTo>
                  <a:cubicBezTo>
                    <a:pt x="136" y="5"/>
                    <a:pt x="129" y="4"/>
                    <a:pt x="123" y="3"/>
                  </a:cubicBezTo>
                  <a:cubicBezTo>
                    <a:pt x="120" y="3"/>
                    <a:pt x="116" y="2"/>
                    <a:pt x="113" y="2"/>
                  </a:cubicBezTo>
                  <a:cubicBezTo>
                    <a:pt x="108" y="2"/>
                    <a:pt x="108" y="2"/>
                    <a:pt x="108" y="2"/>
                  </a:cubicBezTo>
                  <a:cubicBezTo>
                    <a:pt x="103" y="2"/>
                    <a:pt x="103" y="2"/>
                    <a:pt x="103" y="2"/>
                  </a:cubicBezTo>
                  <a:cubicBezTo>
                    <a:pt x="96" y="2"/>
                    <a:pt x="89" y="2"/>
                    <a:pt x="83" y="3"/>
                  </a:cubicBezTo>
                  <a:cubicBezTo>
                    <a:pt x="76" y="4"/>
                    <a:pt x="70" y="4"/>
                    <a:pt x="64" y="6"/>
                  </a:cubicBezTo>
                  <a:cubicBezTo>
                    <a:pt x="57" y="7"/>
                    <a:pt x="52" y="9"/>
                    <a:pt x="46" y="10"/>
                  </a:cubicBezTo>
                  <a:cubicBezTo>
                    <a:pt x="40" y="12"/>
                    <a:pt x="35" y="14"/>
                    <a:pt x="31" y="15"/>
                  </a:cubicBezTo>
                  <a:cubicBezTo>
                    <a:pt x="26" y="17"/>
                    <a:pt x="22" y="19"/>
                    <a:pt x="18" y="21"/>
                  </a:cubicBezTo>
                  <a:cubicBezTo>
                    <a:pt x="14" y="22"/>
                    <a:pt x="11" y="24"/>
                    <a:pt x="8" y="26"/>
                  </a:cubicBezTo>
                  <a:cubicBezTo>
                    <a:pt x="3" y="28"/>
                    <a:pt x="0" y="30"/>
                    <a:pt x="0" y="30"/>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171">
              <a:extLst>
                <a:ext uri="{FF2B5EF4-FFF2-40B4-BE49-F238E27FC236}">
                  <a16:creationId xmlns:a16="http://schemas.microsoft.com/office/drawing/2014/main" id="{8B76D7F3-864A-4F32-881C-67EFCB208DDC}"/>
                </a:ext>
              </a:extLst>
            </p:cNvPr>
            <p:cNvSpPr>
              <a:spLocks/>
            </p:cNvSpPr>
            <p:nvPr/>
          </p:nvSpPr>
          <p:spPr bwMode="auto">
            <a:xfrm>
              <a:off x="20282924" y="4621160"/>
              <a:ext cx="242888" cy="36513"/>
            </a:xfrm>
            <a:custGeom>
              <a:avLst/>
              <a:gdLst>
                <a:gd name="T0" fmla="*/ 0 w 88"/>
                <a:gd name="T1" fmla="*/ 13 h 13"/>
                <a:gd name="T2" fmla="*/ 4 w 88"/>
                <a:gd name="T3" fmla="*/ 11 h 13"/>
                <a:gd name="T4" fmla="*/ 8 w 88"/>
                <a:gd name="T5" fmla="*/ 9 h 13"/>
                <a:gd name="T6" fmla="*/ 13 w 88"/>
                <a:gd name="T7" fmla="*/ 6 h 13"/>
                <a:gd name="T8" fmla="*/ 19 w 88"/>
                <a:gd name="T9" fmla="*/ 4 h 13"/>
                <a:gd name="T10" fmla="*/ 27 w 88"/>
                <a:gd name="T11" fmla="*/ 2 h 13"/>
                <a:gd name="T12" fmla="*/ 35 w 88"/>
                <a:gd name="T13" fmla="*/ 0 h 13"/>
                <a:gd name="T14" fmla="*/ 40 w 88"/>
                <a:gd name="T15" fmla="*/ 0 h 13"/>
                <a:gd name="T16" fmla="*/ 44 w 88"/>
                <a:gd name="T17" fmla="*/ 0 h 13"/>
                <a:gd name="T18" fmla="*/ 46 w 88"/>
                <a:gd name="T19" fmla="*/ 0 h 13"/>
                <a:gd name="T20" fmla="*/ 48 w 88"/>
                <a:gd name="T21" fmla="*/ 0 h 13"/>
                <a:gd name="T22" fmla="*/ 53 w 88"/>
                <a:gd name="T23" fmla="*/ 0 h 13"/>
                <a:gd name="T24" fmla="*/ 57 w 88"/>
                <a:gd name="T25" fmla="*/ 1 h 13"/>
                <a:gd name="T26" fmla="*/ 61 w 88"/>
                <a:gd name="T27" fmla="*/ 2 h 13"/>
                <a:gd name="T28" fmla="*/ 68 w 88"/>
                <a:gd name="T29" fmla="*/ 4 h 13"/>
                <a:gd name="T30" fmla="*/ 75 w 88"/>
                <a:gd name="T31" fmla="*/ 7 h 13"/>
                <a:gd name="T32" fmla="*/ 80 w 88"/>
                <a:gd name="T33" fmla="*/ 9 h 13"/>
                <a:gd name="T34" fmla="*/ 84 w 88"/>
                <a:gd name="T35" fmla="*/ 11 h 13"/>
                <a:gd name="T36" fmla="*/ 88 w 88"/>
                <a:gd name="T37" fmla="*/ 13 h 13"/>
                <a:gd name="T38" fmla="*/ 84 w 88"/>
                <a:gd name="T39" fmla="*/ 12 h 13"/>
                <a:gd name="T40" fmla="*/ 80 w 88"/>
                <a:gd name="T41" fmla="*/ 10 h 13"/>
                <a:gd name="T42" fmla="*/ 74 w 88"/>
                <a:gd name="T43" fmla="*/ 8 h 13"/>
                <a:gd name="T44" fmla="*/ 68 w 88"/>
                <a:gd name="T45" fmla="*/ 6 h 13"/>
                <a:gd name="T46" fmla="*/ 60 w 88"/>
                <a:gd name="T47" fmla="*/ 4 h 13"/>
                <a:gd name="T48" fmla="*/ 52 w 88"/>
                <a:gd name="T49" fmla="*/ 3 h 13"/>
                <a:gd name="T50" fmla="*/ 48 w 88"/>
                <a:gd name="T51" fmla="*/ 2 h 13"/>
                <a:gd name="T52" fmla="*/ 46 w 88"/>
                <a:gd name="T53" fmla="*/ 2 h 13"/>
                <a:gd name="T54" fmla="*/ 44 w 88"/>
                <a:gd name="T55" fmla="*/ 2 h 13"/>
                <a:gd name="T56" fmla="*/ 40 w 88"/>
                <a:gd name="T57" fmla="*/ 2 h 13"/>
                <a:gd name="T58" fmla="*/ 35 w 88"/>
                <a:gd name="T59" fmla="*/ 3 h 13"/>
                <a:gd name="T60" fmla="*/ 27 w 88"/>
                <a:gd name="T61" fmla="*/ 4 h 13"/>
                <a:gd name="T62" fmla="*/ 24 w 88"/>
                <a:gd name="T63" fmla="*/ 4 h 13"/>
                <a:gd name="T64" fmla="*/ 20 w 88"/>
                <a:gd name="T65" fmla="*/ 5 h 13"/>
                <a:gd name="T66" fmla="*/ 13 w 88"/>
                <a:gd name="T67" fmla="*/ 7 h 13"/>
                <a:gd name="T68" fmla="*/ 4 w 88"/>
                <a:gd name="T69" fmla="*/ 12 h 13"/>
                <a:gd name="T70" fmla="*/ 0 w 88"/>
                <a:gd name="T7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3">
                  <a:moveTo>
                    <a:pt x="0" y="13"/>
                  </a:moveTo>
                  <a:cubicBezTo>
                    <a:pt x="0" y="13"/>
                    <a:pt x="1" y="12"/>
                    <a:pt x="4" y="11"/>
                  </a:cubicBezTo>
                  <a:cubicBezTo>
                    <a:pt x="5" y="10"/>
                    <a:pt x="6" y="10"/>
                    <a:pt x="8" y="9"/>
                  </a:cubicBezTo>
                  <a:cubicBezTo>
                    <a:pt x="9" y="8"/>
                    <a:pt x="11" y="7"/>
                    <a:pt x="13" y="6"/>
                  </a:cubicBezTo>
                  <a:cubicBezTo>
                    <a:pt x="15" y="5"/>
                    <a:pt x="17" y="5"/>
                    <a:pt x="19" y="4"/>
                  </a:cubicBezTo>
                  <a:cubicBezTo>
                    <a:pt x="22" y="3"/>
                    <a:pt x="24" y="2"/>
                    <a:pt x="27" y="2"/>
                  </a:cubicBezTo>
                  <a:cubicBezTo>
                    <a:pt x="30" y="1"/>
                    <a:pt x="32" y="0"/>
                    <a:pt x="35" y="0"/>
                  </a:cubicBezTo>
                  <a:cubicBezTo>
                    <a:pt x="37" y="0"/>
                    <a:pt x="38" y="0"/>
                    <a:pt x="40" y="0"/>
                  </a:cubicBezTo>
                  <a:cubicBezTo>
                    <a:pt x="44" y="0"/>
                    <a:pt x="44" y="0"/>
                    <a:pt x="44" y="0"/>
                  </a:cubicBezTo>
                  <a:cubicBezTo>
                    <a:pt x="46" y="0"/>
                    <a:pt x="46" y="0"/>
                    <a:pt x="46" y="0"/>
                  </a:cubicBezTo>
                  <a:cubicBezTo>
                    <a:pt x="48" y="0"/>
                    <a:pt x="48" y="0"/>
                    <a:pt x="48" y="0"/>
                  </a:cubicBezTo>
                  <a:cubicBezTo>
                    <a:pt x="50" y="0"/>
                    <a:pt x="51" y="0"/>
                    <a:pt x="53" y="0"/>
                  </a:cubicBezTo>
                  <a:cubicBezTo>
                    <a:pt x="54" y="0"/>
                    <a:pt x="55" y="1"/>
                    <a:pt x="57" y="1"/>
                  </a:cubicBezTo>
                  <a:cubicBezTo>
                    <a:pt x="58" y="1"/>
                    <a:pt x="60" y="1"/>
                    <a:pt x="61" y="2"/>
                  </a:cubicBezTo>
                  <a:cubicBezTo>
                    <a:pt x="64" y="2"/>
                    <a:pt x="66" y="3"/>
                    <a:pt x="68" y="4"/>
                  </a:cubicBezTo>
                  <a:cubicBezTo>
                    <a:pt x="71" y="5"/>
                    <a:pt x="73" y="6"/>
                    <a:pt x="75" y="7"/>
                  </a:cubicBezTo>
                  <a:cubicBezTo>
                    <a:pt x="77" y="7"/>
                    <a:pt x="79" y="8"/>
                    <a:pt x="80" y="9"/>
                  </a:cubicBezTo>
                  <a:cubicBezTo>
                    <a:pt x="82" y="10"/>
                    <a:pt x="83" y="11"/>
                    <a:pt x="84" y="11"/>
                  </a:cubicBezTo>
                  <a:cubicBezTo>
                    <a:pt x="86" y="13"/>
                    <a:pt x="88" y="13"/>
                    <a:pt x="88" y="13"/>
                  </a:cubicBezTo>
                  <a:cubicBezTo>
                    <a:pt x="88" y="13"/>
                    <a:pt x="86" y="13"/>
                    <a:pt x="84" y="12"/>
                  </a:cubicBezTo>
                  <a:cubicBezTo>
                    <a:pt x="83" y="11"/>
                    <a:pt x="81" y="11"/>
                    <a:pt x="80" y="10"/>
                  </a:cubicBezTo>
                  <a:cubicBezTo>
                    <a:pt x="78" y="9"/>
                    <a:pt x="76" y="9"/>
                    <a:pt x="74" y="8"/>
                  </a:cubicBezTo>
                  <a:cubicBezTo>
                    <a:pt x="72" y="7"/>
                    <a:pt x="70" y="6"/>
                    <a:pt x="68" y="6"/>
                  </a:cubicBezTo>
                  <a:cubicBezTo>
                    <a:pt x="65" y="5"/>
                    <a:pt x="63" y="4"/>
                    <a:pt x="60" y="4"/>
                  </a:cubicBezTo>
                  <a:cubicBezTo>
                    <a:pt x="58" y="3"/>
                    <a:pt x="55" y="3"/>
                    <a:pt x="52" y="3"/>
                  </a:cubicBezTo>
                  <a:cubicBezTo>
                    <a:pt x="51" y="2"/>
                    <a:pt x="50" y="2"/>
                    <a:pt x="48" y="2"/>
                  </a:cubicBezTo>
                  <a:cubicBezTo>
                    <a:pt x="46" y="2"/>
                    <a:pt x="46" y="2"/>
                    <a:pt x="46" y="2"/>
                  </a:cubicBezTo>
                  <a:cubicBezTo>
                    <a:pt x="44" y="2"/>
                    <a:pt x="44" y="2"/>
                    <a:pt x="44" y="2"/>
                  </a:cubicBezTo>
                  <a:cubicBezTo>
                    <a:pt x="40" y="2"/>
                    <a:pt x="40" y="2"/>
                    <a:pt x="40" y="2"/>
                  </a:cubicBezTo>
                  <a:cubicBezTo>
                    <a:pt x="38" y="2"/>
                    <a:pt x="37" y="2"/>
                    <a:pt x="35" y="3"/>
                  </a:cubicBezTo>
                  <a:cubicBezTo>
                    <a:pt x="33" y="3"/>
                    <a:pt x="30" y="3"/>
                    <a:pt x="27" y="4"/>
                  </a:cubicBezTo>
                  <a:cubicBezTo>
                    <a:pt x="26" y="4"/>
                    <a:pt x="25" y="4"/>
                    <a:pt x="24" y="4"/>
                  </a:cubicBezTo>
                  <a:cubicBezTo>
                    <a:pt x="22" y="5"/>
                    <a:pt x="21" y="5"/>
                    <a:pt x="20" y="5"/>
                  </a:cubicBezTo>
                  <a:cubicBezTo>
                    <a:pt x="18" y="6"/>
                    <a:pt x="15" y="7"/>
                    <a:pt x="13" y="7"/>
                  </a:cubicBezTo>
                  <a:cubicBezTo>
                    <a:pt x="9" y="9"/>
                    <a:pt x="6" y="10"/>
                    <a:pt x="4" y="12"/>
                  </a:cubicBezTo>
                  <a:cubicBezTo>
                    <a:pt x="2" y="13"/>
                    <a:pt x="0" y="13"/>
                    <a:pt x="0" y="1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172">
              <a:extLst>
                <a:ext uri="{FF2B5EF4-FFF2-40B4-BE49-F238E27FC236}">
                  <a16:creationId xmlns:a16="http://schemas.microsoft.com/office/drawing/2014/main" id="{CB13DD28-A442-44E5-9FEA-012308214304}"/>
                </a:ext>
              </a:extLst>
            </p:cNvPr>
            <p:cNvSpPr>
              <a:spLocks/>
            </p:cNvSpPr>
            <p:nvPr/>
          </p:nvSpPr>
          <p:spPr bwMode="auto">
            <a:xfrm>
              <a:off x="20519462" y="5098998"/>
              <a:ext cx="290513" cy="422275"/>
            </a:xfrm>
            <a:custGeom>
              <a:avLst/>
              <a:gdLst>
                <a:gd name="T0" fmla="*/ 105 w 105"/>
                <a:gd name="T1" fmla="*/ 0 h 153"/>
                <a:gd name="T2" fmla="*/ 0 w 105"/>
                <a:gd name="T3" fmla="*/ 153 h 153"/>
                <a:gd name="T4" fmla="*/ 0 w 105"/>
                <a:gd name="T5" fmla="*/ 153 h 153"/>
                <a:gd name="T6" fmla="*/ 0 w 105"/>
                <a:gd name="T7" fmla="*/ 153 h 153"/>
                <a:gd name="T8" fmla="*/ 58 w 105"/>
                <a:gd name="T9" fmla="*/ 132 h 153"/>
                <a:gd name="T10" fmla="*/ 88 w 105"/>
                <a:gd name="T11" fmla="*/ 106 h 153"/>
                <a:gd name="T12" fmla="*/ 99 w 105"/>
                <a:gd name="T13" fmla="*/ 81 h 153"/>
                <a:gd name="T14" fmla="*/ 99 w 105"/>
                <a:gd name="T15" fmla="*/ 81 h 153"/>
                <a:gd name="T16" fmla="*/ 99 w 105"/>
                <a:gd name="T17" fmla="*/ 81 h 153"/>
                <a:gd name="T18" fmla="*/ 100 w 105"/>
                <a:gd name="T19" fmla="*/ 74 h 153"/>
                <a:gd name="T20" fmla="*/ 105 w 105"/>
                <a:gd name="T21"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53">
                  <a:moveTo>
                    <a:pt x="105" y="0"/>
                  </a:moveTo>
                  <a:cubicBezTo>
                    <a:pt x="91" y="89"/>
                    <a:pt x="48" y="133"/>
                    <a:pt x="0" y="153"/>
                  </a:cubicBezTo>
                  <a:cubicBezTo>
                    <a:pt x="0" y="153"/>
                    <a:pt x="0" y="153"/>
                    <a:pt x="0" y="153"/>
                  </a:cubicBezTo>
                  <a:cubicBezTo>
                    <a:pt x="0" y="153"/>
                    <a:pt x="0" y="153"/>
                    <a:pt x="0" y="153"/>
                  </a:cubicBezTo>
                  <a:cubicBezTo>
                    <a:pt x="21" y="149"/>
                    <a:pt x="41" y="142"/>
                    <a:pt x="58" y="132"/>
                  </a:cubicBezTo>
                  <a:cubicBezTo>
                    <a:pt x="71" y="124"/>
                    <a:pt x="82" y="116"/>
                    <a:pt x="88" y="106"/>
                  </a:cubicBezTo>
                  <a:cubicBezTo>
                    <a:pt x="94" y="98"/>
                    <a:pt x="98" y="90"/>
                    <a:pt x="99" y="81"/>
                  </a:cubicBezTo>
                  <a:cubicBezTo>
                    <a:pt x="99" y="81"/>
                    <a:pt x="99" y="81"/>
                    <a:pt x="99" y="81"/>
                  </a:cubicBezTo>
                  <a:cubicBezTo>
                    <a:pt x="99" y="81"/>
                    <a:pt x="99" y="81"/>
                    <a:pt x="99" y="81"/>
                  </a:cubicBezTo>
                  <a:cubicBezTo>
                    <a:pt x="100" y="74"/>
                    <a:pt x="100" y="74"/>
                    <a:pt x="100" y="74"/>
                  </a:cubicBezTo>
                  <a:cubicBezTo>
                    <a:pt x="105" y="0"/>
                    <a:pt x="105" y="0"/>
                    <a:pt x="105" y="0"/>
                  </a:cubicBezTo>
                </a:path>
              </a:pathLst>
            </a:custGeom>
            <a:solidFill>
              <a:srgbClr val="1922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173">
              <a:extLst>
                <a:ext uri="{FF2B5EF4-FFF2-40B4-BE49-F238E27FC236}">
                  <a16:creationId xmlns:a16="http://schemas.microsoft.com/office/drawing/2014/main" id="{ABDBDFD6-3ADC-418F-B738-7FC5AD8E84B6}"/>
                </a:ext>
              </a:extLst>
            </p:cNvPr>
            <p:cNvSpPr>
              <a:spLocks/>
            </p:cNvSpPr>
            <p:nvPr/>
          </p:nvSpPr>
          <p:spPr bwMode="auto">
            <a:xfrm>
              <a:off x="20025749" y="5322835"/>
              <a:ext cx="766763" cy="406400"/>
            </a:xfrm>
            <a:custGeom>
              <a:avLst/>
              <a:gdLst>
                <a:gd name="T0" fmla="*/ 278 w 278"/>
                <a:gd name="T1" fmla="*/ 0 h 147"/>
                <a:gd name="T2" fmla="*/ 267 w 278"/>
                <a:gd name="T3" fmla="*/ 25 h 147"/>
                <a:gd name="T4" fmla="*/ 237 w 278"/>
                <a:gd name="T5" fmla="*/ 51 h 147"/>
                <a:gd name="T6" fmla="*/ 179 w 278"/>
                <a:gd name="T7" fmla="*/ 72 h 147"/>
                <a:gd name="T8" fmla="*/ 179 w 278"/>
                <a:gd name="T9" fmla="*/ 72 h 147"/>
                <a:gd name="T10" fmla="*/ 99 w 278"/>
                <a:gd name="T11" fmla="*/ 86 h 147"/>
                <a:gd name="T12" fmla="*/ 0 w 278"/>
                <a:gd name="T13" fmla="*/ 70 h 147"/>
                <a:gd name="T14" fmla="*/ 40 w 278"/>
                <a:gd name="T15" fmla="*/ 124 h 147"/>
                <a:gd name="T16" fmla="*/ 136 w 278"/>
                <a:gd name="T17" fmla="*/ 147 h 147"/>
                <a:gd name="T18" fmla="*/ 233 w 278"/>
                <a:gd name="T19" fmla="*/ 124 h 147"/>
                <a:gd name="T20" fmla="*/ 273 w 278"/>
                <a:gd name="T21" fmla="*/ 70 h 147"/>
                <a:gd name="T22" fmla="*/ 273 w 278"/>
                <a:gd name="T23" fmla="*/ 70 h 147"/>
                <a:gd name="T24" fmla="*/ 278 w 278"/>
                <a:gd name="T2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147">
                  <a:moveTo>
                    <a:pt x="278" y="0"/>
                  </a:moveTo>
                  <a:cubicBezTo>
                    <a:pt x="277" y="9"/>
                    <a:pt x="273" y="17"/>
                    <a:pt x="267" y="25"/>
                  </a:cubicBezTo>
                  <a:cubicBezTo>
                    <a:pt x="261" y="35"/>
                    <a:pt x="250" y="43"/>
                    <a:pt x="237" y="51"/>
                  </a:cubicBezTo>
                  <a:cubicBezTo>
                    <a:pt x="220" y="61"/>
                    <a:pt x="200" y="68"/>
                    <a:pt x="179" y="72"/>
                  </a:cubicBezTo>
                  <a:cubicBezTo>
                    <a:pt x="179" y="72"/>
                    <a:pt x="179" y="72"/>
                    <a:pt x="179" y="72"/>
                  </a:cubicBezTo>
                  <a:cubicBezTo>
                    <a:pt x="153" y="83"/>
                    <a:pt x="125" y="86"/>
                    <a:pt x="99" y="86"/>
                  </a:cubicBezTo>
                  <a:cubicBezTo>
                    <a:pt x="46" y="86"/>
                    <a:pt x="3" y="71"/>
                    <a:pt x="0" y="70"/>
                  </a:cubicBezTo>
                  <a:cubicBezTo>
                    <a:pt x="1" y="89"/>
                    <a:pt x="14" y="109"/>
                    <a:pt x="40" y="124"/>
                  </a:cubicBezTo>
                  <a:cubicBezTo>
                    <a:pt x="66" y="139"/>
                    <a:pt x="101" y="147"/>
                    <a:pt x="136" y="147"/>
                  </a:cubicBezTo>
                  <a:cubicBezTo>
                    <a:pt x="171" y="147"/>
                    <a:pt x="206" y="139"/>
                    <a:pt x="233" y="124"/>
                  </a:cubicBezTo>
                  <a:cubicBezTo>
                    <a:pt x="259" y="109"/>
                    <a:pt x="272" y="89"/>
                    <a:pt x="273" y="70"/>
                  </a:cubicBezTo>
                  <a:cubicBezTo>
                    <a:pt x="273" y="70"/>
                    <a:pt x="273" y="70"/>
                    <a:pt x="273" y="70"/>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3" name="Group 292">
            <a:extLst>
              <a:ext uri="{FF2B5EF4-FFF2-40B4-BE49-F238E27FC236}">
                <a16:creationId xmlns:a16="http://schemas.microsoft.com/office/drawing/2014/main" id="{FFB0D468-979F-4C8C-89D5-56D302BA3CF3}"/>
              </a:ext>
            </a:extLst>
          </p:cNvPr>
          <p:cNvGrpSpPr/>
          <p:nvPr/>
        </p:nvGrpSpPr>
        <p:grpSpPr>
          <a:xfrm>
            <a:off x="10542024" y="7395289"/>
            <a:ext cx="3092450" cy="2379662"/>
            <a:chOff x="10542024" y="8966148"/>
            <a:chExt cx="3092450" cy="2379662"/>
          </a:xfrm>
        </p:grpSpPr>
        <p:sp>
          <p:nvSpPr>
            <p:cNvPr id="263" name="Freeform 176">
              <a:extLst>
                <a:ext uri="{FF2B5EF4-FFF2-40B4-BE49-F238E27FC236}">
                  <a16:creationId xmlns:a16="http://schemas.microsoft.com/office/drawing/2014/main" id="{F924E95F-5C28-4C6B-AA19-4FADA00EA1A3}"/>
                </a:ext>
              </a:extLst>
            </p:cNvPr>
            <p:cNvSpPr>
              <a:spLocks/>
            </p:cNvSpPr>
            <p:nvPr/>
          </p:nvSpPr>
          <p:spPr bwMode="auto">
            <a:xfrm>
              <a:off x="10542024" y="9075685"/>
              <a:ext cx="3092450" cy="2270125"/>
            </a:xfrm>
            <a:custGeom>
              <a:avLst/>
              <a:gdLst>
                <a:gd name="T0" fmla="*/ 1086 w 1121"/>
                <a:gd name="T1" fmla="*/ 382 h 822"/>
                <a:gd name="T2" fmla="*/ 891 w 1121"/>
                <a:gd name="T3" fmla="*/ 317 h 822"/>
                <a:gd name="T4" fmla="*/ 876 w 1121"/>
                <a:gd name="T5" fmla="*/ 314 h 822"/>
                <a:gd name="T6" fmla="*/ 858 w 1121"/>
                <a:gd name="T7" fmla="*/ 303 h 822"/>
                <a:gd name="T8" fmla="*/ 762 w 1121"/>
                <a:gd name="T9" fmla="*/ 248 h 822"/>
                <a:gd name="T10" fmla="*/ 666 w 1121"/>
                <a:gd name="T11" fmla="*/ 192 h 822"/>
                <a:gd name="T12" fmla="*/ 570 w 1121"/>
                <a:gd name="T13" fmla="*/ 137 h 822"/>
                <a:gd name="T14" fmla="*/ 474 w 1121"/>
                <a:gd name="T15" fmla="*/ 81 h 822"/>
                <a:gd name="T16" fmla="*/ 378 w 1121"/>
                <a:gd name="T17" fmla="*/ 26 h 822"/>
                <a:gd name="T18" fmla="*/ 356 w 1121"/>
                <a:gd name="T19" fmla="*/ 13 h 822"/>
                <a:gd name="T20" fmla="*/ 285 w 1121"/>
                <a:gd name="T21" fmla="*/ 10 h 822"/>
                <a:gd name="T22" fmla="*/ 115 w 1121"/>
                <a:gd name="T23" fmla="*/ 108 h 822"/>
                <a:gd name="T24" fmla="*/ 120 w 1121"/>
                <a:gd name="T25" fmla="*/ 149 h 822"/>
                <a:gd name="T26" fmla="*/ 142 w 1121"/>
                <a:gd name="T27" fmla="*/ 162 h 822"/>
                <a:gd name="T28" fmla="*/ 205 w 1121"/>
                <a:gd name="T29" fmla="*/ 198 h 822"/>
                <a:gd name="T30" fmla="*/ 170 w 1121"/>
                <a:gd name="T31" fmla="*/ 192 h 822"/>
                <a:gd name="T32" fmla="*/ 137 w 1121"/>
                <a:gd name="T33" fmla="*/ 186 h 822"/>
                <a:gd name="T34" fmla="*/ 74 w 1121"/>
                <a:gd name="T35" fmla="*/ 206 h 822"/>
                <a:gd name="T36" fmla="*/ 8 w 1121"/>
                <a:gd name="T37" fmla="*/ 335 h 822"/>
                <a:gd name="T38" fmla="*/ 41 w 1121"/>
                <a:gd name="T39" fmla="*/ 371 h 822"/>
                <a:gd name="T40" fmla="*/ 75 w 1121"/>
                <a:gd name="T41" fmla="*/ 377 h 822"/>
                <a:gd name="T42" fmla="*/ 167 w 1121"/>
                <a:gd name="T43" fmla="*/ 393 h 822"/>
                <a:gd name="T44" fmla="*/ 133 w 1121"/>
                <a:gd name="T45" fmla="*/ 396 h 822"/>
                <a:gd name="T46" fmla="*/ 99 w 1121"/>
                <a:gd name="T47" fmla="*/ 400 h 822"/>
                <a:gd name="T48" fmla="*/ 60 w 1121"/>
                <a:gd name="T49" fmla="*/ 434 h 822"/>
                <a:gd name="T50" fmla="*/ 106 w 1121"/>
                <a:gd name="T51" fmla="*/ 567 h 822"/>
                <a:gd name="T52" fmla="*/ 165 w 1121"/>
                <a:gd name="T53" fmla="*/ 589 h 822"/>
                <a:gd name="T54" fmla="*/ 182 w 1121"/>
                <a:gd name="T55" fmla="*/ 587 h 822"/>
                <a:gd name="T56" fmla="*/ 190 w 1121"/>
                <a:gd name="T57" fmla="*/ 605 h 822"/>
                <a:gd name="T58" fmla="*/ 321 w 1121"/>
                <a:gd name="T59" fmla="*/ 716 h 822"/>
                <a:gd name="T60" fmla="*/ 391 w 1121"/>
                <a:gd name="T61" fmla="*/ 724 h 822"/>
                <a:gd name="T62" fmla="*/ 420 w 1121"/>
                <a:gd name="T63" fmla="*/ 712 h 822"/>
                <a:gd name="T64" fmla="*/ 441 w 1121"/>
                <a:gd name="T65" fmla="*/ 704 h 822"/>
                <a:gd name="T66" fmla="*/ 438 w 1121"/>
                <a:gd name="T67" fmla="*/ 707 h 822"/>
                <a:gd name="T68" fmla="*/ 456 w 1121"/>
                <a:gd name="T69" fmla="*/ 747 h 822"/>
                <a:gd name="T70" fmla="*/ 658 w 1121"/>
                <a:gd name="T71" fmla="*/ 814 h 822"/>
                <a:gd name="T72" fmla="*/ 726 w 1121"/>
                <a:gd name="T73" fmla="*/ 804 h 822"/>
                <a:gd name="T74" fmla="*/ 744 w 1121"/>
                <a:gd name="T75" fmla="*/ 786 h 822"/>
                <a:gd name="T76" fmla="*/ 812 w 1121"/>
                <a:gd name="T77" fmla="*/ 718 h 822"/>
                <a:gd name="T78" fmla="*/ 880 w 1121"/>
                <a:gd name="T79" fmla="*/ 650 h 822"/>
                <a:gd name="T80" fmla="*/ 948 w 1121"/>
                <a:gd name="T81" fmla="*/ 583 h 822"/>
                <a:gd name="T82" fmla="*/ 1016 w 1121"/>
                <a:gd name="T83" fmla="*/ 515 h 822"/>
                <a:gd name="T84" fmla="*/ 1084 w 1121"/>
                <a:gd name="T85" fmla="*/ 447 h 822"/>
                <a:gd name="T86" fmla="*/ 1106 w 1121"/>
                <a:gd name="T87" fmla="*/ 425 h 822"/>
                <a:gd name="T88" fmla="*/ 1086 w 1121"/>
                <a:gd name="T89" fmla="*/ 38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1" h="822">
                  <a:moveTo>
                    <a:pt x="1086" y="382"/>
                  </a:moveTo>
                  <a:cubicBezTo>
                    <a:pt x="891" y="317"/>
                    <a:pt x="891" y="317"/>
                    <a:pt x="891" y="317"/>
                  </a:cubicBezTo>
                  <a:cubicBezTo>
                    <a:pt x="886" y="315"/>
                    <a:pt x="881" y="314"/>
                    <a:pt x="876" y="314"/>
                  </a:cubicBezTo>
                  <a:cubicBezTo>
                    <a:pt x="858" y="303"/>
                    <a:pt x="858" y="303"/>
                    <a:pt x="858" y="303"/>
                  </a:cubicBezTo>
                  <a:cubicBezTo>
                    <a:pt x="762" y="248"/>
                    <a:pt x="762" y="248"/>
                    <a:pt x="762" y="248"/>
                  </a:cubicBezTo>
                  <a:cubicBezTo>
                    <a:pt x="666" y="192"/>
                    <a:pt x="666" y="192"/>
                    <a:pt x="666" y="192"/>
                  </a:cubicBezTo>
                  <a:cubicBezTo>
                    <a:pt x="570" y="137"/>
                    <a:pt x="570" y="137"/>
                    <a:pt x="570" y="137"/>
                  </a:cubicBezTo>
                  <a:cubicBezTo>
                    <a:pt x="474" y="81"/>
                    <a:pt x="474" y="81"/>
                    <a:pt x="474" y="81"/>
                  </a:cubicBezTo>
                  <a:cubicBezTo>
                    <a:pt x="378" y="26"/>
                    <a:pt x="378" y="26"/>
                    <a:pt x="378" y="26"/>
                  </a:cubicBezTo>
                  <a:cubicBezTo>
                    <a:pt x="356" y="13"/>
                    <a:pt x="356" y="13"/>
                    <a:pt x="356" y="13"/>
                  </a:cubicBezTo>
                  <a:cubicBezTo>
                    <a:pt x="335" y="1"/>
                    <a:pt x="303" y="0"/>
                    <a:pt x="285" y="10"/>
                  </a:cubicBezTo>
                  <a:cubicBezTo>
                    <a:pt x="115" y="108"/>
                    <a:pt x="115" y="108"/>
                    <a:pt x="115" y="108"/>
                  </a:cubicBezTo>
                  <a:cubicBezTo>
                    <a:pt x="97" y="119"/>
                    <a:pt x="99" y="137"/>
                    <a:pt x="120" y="149"/>
                  </a:cubicBezTo>
                  <a:cubicBezTo>
                    <a:pt x="142" y="162"/>
                    <a:pt x="142" y="162"/>
                    <a:pt x="142" y="162"/>
                  </a:cubicBezTo>
                  <a:cubicBezTo>
                    <a:pt x="205" y="198"/>
                    <a:pt x="205" y="198"/>
                    <a:pt x="205" y="198"/>
                  </a:cubicBezTo>
                  <a:cubicBezTo>
                    <a:pt x="170" y="192"/>
                    <a:pt x="170" y="192"/>
                    <a:pt x="170" y="192"/>
                  </a:cubicBezTo>
                  <a:cubicBezTo>
                    <a:pt x="137" y="186"/>
                    <a:pt x="137" y="186"/>
                    <a:pt x="137" y="186"/>
                  </a:cubicBezTo>
                  <a:cubicBezTo>
                    <a:pt x="110" y="182"/>
                    <a:pt x="82" y="191"/>
                    <a:pt x="74" y="206"/>
                  </a:cubicBezTo>
                  <a:cubicBezTo>
                    <a:pt x="8" y="335"/>
                    <a:pt x="8" y="335"/>
                    <a:pt x="8" y="335"/>
                  </a:cubicBezTo>
                  <a:cubicBezTo>
                    <a:pt x="0" y="350"/>
                    <a:pt x="15" y="366"/>
                    <a:pt x="41" y="371"/>
                  </a:cubicBezTo>
                  <a:cubicBezTo>
                    <a:pt x="75" y="377"/>
                    <a:pt x="75" y="377"/>
                    <a:pt x="75" y="377"/>
                  </a:cubicBezTo>
                  <a:cubicBezTo>
                    <a:pt x="167" y="393"/>
                    <a:pt x="167" y="393"/>
                    <a:pt x="167" y="393"/>
                  </a:cubicBezTo>
                  <a:cubicBezTo>
                    <a:pt x="133" y="396"/>
                    <a:pt x="133" y="396"/>
                    <a:pt x="133" y="396"/>
                  </a:cubicBezTo>
                  <a:cubicBezTo>
                    <a:pt x="99" y="400"/>
                    <a:pt x="99" y="400"/>
                    <a:pt x="99" y="400"/>
                  </a:cubicBezTo>
                  <a:cubicBezTo>
                    <a:pt x="72" y="404"/>
                    <a:pt x="55" y="419"/>
                    <a:pt x="60" y="434"/>
                  </a:cubicBezTo>
                  <a:cubicBezTo>
                    <a:pt x="106" y="567"/>
                    <a:pt x="106" y="567"/>
                    <a:pt x="106" y="567"/>
                  </a:cubicBezTo>
                  <a:cubicBezTo>
                    <a:pt x="112" y="582"/>
                    <a:pt x="138" y="592"/>
                    <a:pt x="165" y="589"/>
                  </a:cubicBezTo>
                  <a:cubicBezTo>
                    <a:pt x="182" y="587"/>
                    <a:pt x="182" y="587"/>
                    <a:pt x="182" y="587"/>
                  </a:cubicBezTo>
                  <a:cubicBezTo>
                    <a:pt x="181" y="593"/>
                    <a:pt x="184" y="599"/>
                    <a:pt x="190" y="605"/>
                  </a:cubicBezTo>
                  <a:cubicBezTo>
                    <a:pt x="321" y="716"/>
                    <a:pt x="321" y="716"/>
                    <a:pt x="321" y="716"/>
                  </a:cubicBezTo>
                  <a:cubicBezTo>
                    <a:pt x="337" y="729"/>
                    <a:pt x="368" y="733"/>
                    <a:pt x="391" y="724"/>
                  </a:cubicBezTo>
                  <a:cubicBezTo>
                    <a:pt x="420" y="712"/>
                    <a:pt x="420" y="712"/>
                    <a:pt x="420" y="712"/>
                  </a:cubicBezTo>
                  <a:cubicBezTo>
                    <a:pt x="441" y="704"/>
                    <a:pt x="441" y="704"/>
                    <a:pt x="441" y="704"/>
                  </a:cubicBezTo>
                  <a:cubicBezTo>
                    <a:pt x="438" y="707"/>
                    <a:pt x="438" y="707"/>
                    <a:pt x="438" y="707"/>
                  </a:cubicBezTo>
                  <a:cubicBezTo>
                    <a:pt x="424" y="721"/>
                    <a:pt x="432" y="739"/>
                    <a:pt x="456" y="747"/>
                  </a:cubicBezTo>
                  <a:cubicBezTo>
                    <a:pt x="658" y="814"/>
                    <a:pt x="658" y="814"/>
                    <a:pt x="658" y="814"/>
                  </a:cubicBezTo>
                  <a:cubicBezTo>
                    <a:pt x="682" y="822"/>
                    <a:pt x="713" y="817"/>
                    <a:pt x="726" y="804"/>
                  </a:cubicBezTo>
                  <a:cubicBezTo>
                    <a:pt x="744" y="786"/>
                    <a:pt x="744" y="786"/>
                    <a:pt x="744" y="786"/>
                  </a:cubicBezTo>
                  <a:cubicBezTo>
                    <a:pt x="812" y="718"/>
                    <a:pt x="812" y="718"/>
                    <a:pt x="812" y="718"/>
                  </a:cubicBezTo>
                  <a:cubicBezTo>
                    <a:pt x="880" y="650"/>
                    <a:pt x="880" y="650"/>
                    <a:pt x="880" y="650"/>
                  </a:cubicBezTo>
                  <a:cubicBezTo>
                    <a:pt x="948" y="583"/>
                    <a:pt x="948" y="583"/>
                    <a:pt x="948" y="583"/>
                  </a:cubicBezTo>
                  <a:cubicBezTo>
                    <a:pt x="1016" y="515"/>
                    <a:pt x="1016" y="515"/>
                    <a:pt x="1016" y="515"/>
                  </a:cubicBezTo>
                  <a:cubicBezTo>
                    <a:pt x="1084" y="447"/>
                    <a:pt x="1084" y="447"/>
                    <a:pt x="1084" y="447"/>
                  </a:cubicBezTo>
                  <a:cubicBezTo>
                    <a:pt x="1106" y="425"/>
                    <a:pt x="1106" y="425"/>
                    <a:pt x="1106" y="425"/>
                  </a:cubicBezTo>
                  <a:cubicBezTo>
                    <a:pt x="1121" y="410"/>
                    <a:pt x="1112" y="391"/>
                    <a:pt x="1086" y="382"/>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177">
              <a:extLst>
                <a:ext uri="{FF2B5EF4-FFF2-40B4-BE49-F238E27FC236}">
                  <a16:creationId xmlns:a16="http://schemas.microsoft.com/office/drawing/2014/main" id="{2B4FC0D9-C5C4-4FDF-BEBA-AF82D37AB73A}"/>
                </a:ext>
              </a:extLst>
            </p:cNvPr>
            <p:cNvSpPr>
              <a:spLocks/>
            </p:cNvSpPr>
            <p:nvPr/>
          </p:nvSpPr>
          <p:spPr bwMode="auto">
            <a:xfrm>
              <a:off x="10934137" y="9037585"/>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178">
              <a:extLst>
                <a:ext uri="{FF2B5EF4-FFF2-40B4-BE49-F238E27FC236}">
                  <a16:creationId xmlns:a16="http://schemas.microsoft.com/office/drawing/2014/main" id="{B1593F66-C321-498C-9274-C9DE51B359E5}"/>
                </a:ext>
              </a:extLst>
            </p:cNvPr>
            <p:cNvSpPr>
              <a:spLocks/>
            </p:cNvSpPr>
            <p:nvPr/>
          </p:nvSpPr>
          <p:spPr bwMode="auto">
            <a:xfrm>
              <a:off x="11199249" y="9189985"/>
              <a:ext cx="915988" cy="530225"/>
            </a:xfrm>
            <a:custGeom>
              <a:avLst/>
              <a:gdLst>
                <a:gd name="T0" fmla="*/ 577 w 577"/>
                <a:gd name="T1" fmla="*/ 97 h 334"/>
                <a:gd name="T2" fmla="*/ 166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6" y="334"/>
                  </a:lnTo>
                  <a:lnTo>
                    <a:pt x="0" y="236"/>
                  </a:lnTo>
                  <a:lnTo>
                    <a:pt x="410" y="0"/>
                  </a:lnTo>
                  <a:lnTo>
                    <a:pt x="577" y="9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179">
              <a:extLst>
                <a:ext uri="{FF2B5EF4-FFF2-40B4-BE49-F238E27FC236}">
                  <a16:creationId xmlns:a16="http://schemas.microsoft.com/office/drawing/2014/main" id="{F19CD9EA-8ECA-44BF-8106-E1597AA44C46}"/>
                </a:ext>
              </a:extLst>
            </p:cNvPr>
            <p:cNvSpPr>
              <a:spLocks/>
            </p:cNvSpPr>
            <p:nvPr/>
          </p:nvSpPr>
          <p:spPr bwMode="auto">
            <a:xfrm>
              <a:off x="11462774" y="9343973"/>
              <a:ext cx="915988" cy="527050"/>
            </a:xfrm>
            <a:custGeom>
              <a:avLst/>
              <a:gdLst>
                <a:gd name="T0" fmla="*/ 577 w 577"/>
                <a:gd name="T1" fmla="*/ 96 h 332"/>
                <a:gd name="T2" fmla="*/ 167 w 577"/>
                <a:gd name="T3" fmla="*/ 332 h 332"/>
                <a:gd name="T4" fmla="*/ 0 w 577"/>
                <a:gd name="T5" fmla="*/ 237 h 332"/>
                <a:gd name="T6" fmla="*/ 411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1" y="0"/>
                  </a:lnTo>
                  <a:lnTo>
                    <a:pt x="577" y="9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180">
              <a:extLst>
                <a:ext uri="{FF2B5EF4-FFF2-40B4-BE49-F238E27FC236}">
                  <a16:creationId xmlns:a16="http://schemas.microsoft.com/office/drawing/2014/main" id="{0014E7A7-93BB-42F8-AEB8-DACF1F2DDFED}"/>
                </a:ext>
              </a:extLst>
            </p:cNvPr>
            <p:cNvSpPr>
              <a:spLocks/>
            </p:cNvSpPr>
            <p:nvPr/>
          </p:nvSpPr>
          <p:spPr bwMode="auto">
            <a:xfrm>
              <a:off x="11727887" y="9496373"/>
              <a:ext cx="915988" cy="530225"/>
            </a:xfrm>
            <a:custGeom>
              <a:avLst/>
              <a:gdLst>
                <a:gd name="T0" fmla="*/ 577 w 577"/>
                <a:gd name="T1" fmla="*/ 97 h 334"/>
                <a:gd name="T2" fmla="*/ 167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7" y="334"/>
                  </a:lnTo>
                  <a:lnTo>
                    <a:pt x="0" y="236"/>
                  </a:lnTo>
                  <a:lnTo>
                    <a:pt x="410" y="0"/>
                  </a:lnTo>
                  <a:lnTo>
                    <a:pt x="577" y="97"/>
                  </a:lnTo>
                  <a:close/>
                </a:path>
              </a:pathLst>
            </a:custGeom>
            <a:solidFill>
              <a:srgbClr val="131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81">
              <a:extLst>
                <a:ext uri="{FF2B5EF4-FFF2-40B4-BE49-F238E27FC236}">
                  <a16:creationId xmlns:a16="http://schemas.microsoft.com/office/drawing/2014/main" id="{07D1916F-5715-4AF1-A7BA-A13BD391F62A}"/>
                </a:ext>
              </a:extLst>
            </p:cNvPr>
            <p:cNvSpPr>
              <a:spLocks/>
            </p:cNvSpPr>
            <p:nvPr/>
          </p:nvSpPr>
          <p:spPr bwMode="auto">
            <a:xfrm>
              <a:off x="11992999" y="9650360"/>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3B4C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82">
              <a:extLst>
                <a:ext uri="{FF2B5EF4-FFF2-40B4-BE49-F238E27FC236}">
                  <a16:creationId xmlns:a16="http://schemas.microsoft.com/office/drawing/2014/main" id="{CA32A1E1-DE28-40F2-BF61-FE90B9F81F90}"/>
                </a:ext>
              </a:extLst>
            </p:cNvPr>
            <p:cNvSpPr>
              <a:spLocks/>
            </p:cNvSpPr>
            <p:nvPr/>
          </p:nvSpPr>
          <p:spPr bwMode="auto">
            <a:xfrm>
              <a:off x="10808724" y="8966148"/>
              <a:ext cx="776288" cy="447675"/>
            </a:xfrm>
            <a:custGeom>
              <a:avLst/>
              <a:gdLst>
                <a:gd name="T0" fmla="*/ 281 w 281"/>
                <a:gd name="T1" fmla="*/ 26 h 162"/>
                <a:gd name="T2" fmla="*/ 45 w 281"/>
                <a:gd name="T3" fmla="*/ 162 h 162"/>
                <a:gd name="T4" fmla="*/ 23 w 281"/>
                <a:gd name="T5" fmla="*/ 149 h 162"/>
                <a:gd name="T6" fmla="*/ 18 w 281"/>
                <a:gd name="T7" fmla="*/ 108 h 162"/>
                <a:gd name="T8" fmla="*/ 188 w 281"/>
                <a:gd name="T9" fmla="*/ 10 h 162"/>
                <a:gd name="T10" fmla="*/ 259 w 281"/>
                <a:gd name="T11" fmla="*/ 13 h 162"/>
                <a:gd name="T12" fmla="*/ 281 w 281"/>
                <a:gd name="T13" fmla="*/ 26 h 162"/>
              </a:gdLst>
              <a:ahLst/>
              <a:cxnLst>
                <a:cxn ang="0">
                  <a:pos x="T0" y="T1"/>
                </a:cxn>
                <a:cxn ang="0">
                  <a:pos x="T2" y="T3"/>
                </a:cxn>
                <a:cxn ang="0">
                  <a:pos x="T4" y="T5"/>
                </a:cxn>
                <a:cxn ang="0">
                  <a:pos x="T6" y="T7"/>
                </a:cxn>
                <a:cxn ang="0">
                  <a:pos x="T8" y="T9"/>
                </a:cxn>
                <a:cxn ang="0">
                  <a:pos x="T10" y="T11"/>
                </a:cxn>
                <a:cxn ang="0">
                  <a:pos x="T12" y="T13"/>
                </a:cxn>
              </a:cxnLst>
              <a:rect l="0" t="0" r="r" b="b"/>
              <a:pathLst>
                <a:path w="281" h="162">
                  <a:moveTo>
                    <a:pt x="281" y="26"/>
                  </a:moveTo>
                  <a:cubicBezTo>
                    <a:pt x="45" y="162"/>
                    <a:pt x="45" y="162"/>
                    <a:pt x="45" y="162"/>
                  </a:cubicBezTo>
                  <a:cubicBezTo>
                    <a:pt x="23" y="149"/>
                    <a:pt x="23" y="149"/>
                    <a:pt x="23" y="149"/>
                  </a:cubicBezTo>
                  <a:cubicBezTo>
                    <a:pt x="2" y="137"/>
                    <a:pt x="0" y="119"/>
                    <a:pt x="18" y="108"/>
                  </a:cubicBezTo>
                  <a:cubicBezTo>
                    <a:pt x="188" y="10"/>
                    <a:pt x="188" y="10"/>
                    <a:pt x="188" y="10"/>
                  </a:cubicBezTo>
                  <a:cubicBezTo>
                    <a:pt x="206" y="0"/>
                    <a:pt x="238" y="1"/>
                    <a:pt x="259" y="13"/>
                  </a:cubicBezTo>
                  <a:lnTo>
                    <a:pt x="281" y="26"/>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83">
              <a:extLst>
                <a:ext uri="{FF2B5EF4-FFF2-40B4-BE49-F238E27FC236}">
                  <a16:creationId xmlns:a16="http://schemas.microsoft.com/office/drawing/2014/main" id="{DEFCFD4E-758E-42D9-93F2-AAB8CD4580F4}"/>
                </a:ext>
              </a:extLst>
            </p:cNvPr>
            <p:cNvSpPr>
              <a:spLocks/>
            </p:cNvSpPr>
            <p:nvPr/>
          </p:nvSpPr>
          <p:spPr bwMode="auto">
            <a:xfrm>
              <a:off x="12258112" y="9802760"/>
              <a:ext cx="800100" cy="460375"/>
            </a:xfrm>
            <a:custGeom>
              <a:avLst/>
              <a:gdLst>
                <a:gd name="T0" fmla="*/ 236 w 290"/>
                <a:gd name="T1" fmla="*/ 0 h 167"/>
                <a:gd name="T2" fmla="*/ 0 w 290"/>
                <a:gd name="T3" fmla="*/ 136 h 167"/>
                <a:gd name="T4" fmla="*/ 29 w 290"/>
                <a:gd name="T5" fmla="*/ 153 h 167"/>
                <a:gd name="T6" fmla="*/ 105 w 290"/>
                <a:gd name="T7" fmla="*/ 156 h 167"/>
                <a:gd name="T8" fmla="*/ 270 w 290"/>
                <a:gd name="T9" fmla="*/ 61 h 167"/>
                <a:gd name="T10" fmla="*/ 265 w 290"/>
                <a:gd name="T11" fmla="*/ 17 h 167"/>
                <a:gd name="T12" fmla="*/ 236 w 29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290" h="167">
                  <a:moveTo>
                    <a:pt x="236" y="0"/>
                  </a:moveTo>
                  <a:cubicBezTo>
                    <a:pt x="0" y="136"/>
                    <a:pt x="0" y="136"/>
                    <a:pt x="0" y="136"/>
                  </a:cubicBezTo>
                  <a:cubicBezTo>
                    <a:pt x="29" y="153"/>
                    <a:pt x="29" y="153"/>
                    <a:pt x="29" y="153"/>
                  </a:cubicBezTo>
                  <a:cubicBezTo>
                    <a:pt x="51" y="166"/>
                    <a:pt x="86" y="167"/>
                    <a:pt x="105" y="156"/>
                  </a:cubicBezTo>
                  <a:cubicBezTo>
                    <a:pt x="270" y="61"/>
                    <a:pt x="270" y="61"/>
                    <a:pt x="270" y="61"/>
                  </a:cubicBezTo>
                  <a:cubicBezTo>
                    <a:pt x="290" y="49"/>
                    <a:pt x="287" y="30"/>
                    <a:pt x="265" y="17"/>
                  </a:cubicBezTo>
                  <a:lnTo>
                    <a:pt x="23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84">
              <a:extLst>
                <a:ext uri="{FF2B5EF4-FFF2-40B4-BE49-F238E27FC236}">
                  <a16:creationId xmlns:a16="http://schemas.microsoft.com/office/drawing/2014/main" id="{DE366BBE-7F1C-4130-86F5-A8DFE770FA6B}"/>
                </a:ext>
              </a:extLst>
            </p:cNvPr>
            <p:cNvSpPr>
              <a:spLocks/>
            </p:cNvSpPr>
            <p:nvPr/>
          </p:nvSpPr>
          <p:spPr bwMode="auto">
            <a:xfrm>
              <a:off x="10748399" y="949637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85">
              <a:extLst>
                <a:ext uri="{FF2B5EF4-FFF2-40B4-BE49-F238E27FC236}">
                  <a16:creationId xmlns:a16="http://schemas.microsoft.com/office/drawing/2014/main" id="{B9CF7461-95A8-4524-9A3D-D796834A9CA4}"/>
                </a:ext>
              </a:extLst>
            </p:cNvPr>
            <p:cNvSpPr>
              <a:spLocks/>
            </p:cNvSpPr>
            <p:nvPr/>
          </p:nvSpPr>
          <p:spPr bwMode="auto">
            <a:xfrm>
              <a:off x="11107174" y="9559873"/>
              <a:ext cx="620713" cy="571500"/>
            </a:xfrm>
            <a:custGeom>
              <a:avLst/>
              <a:gdLst>
                <a:gd name="T0" fmla="*/ 391 w 391"/>
                <a:gd name="T1" fmla="*/ 38 h 360"/>
                <a:gd name="T2" fmla="*/ 226 w 391"/>
                <a:gd name="T3" fmla="*/ 360 h 360"/>
                <a:gd name="T4" fmla="*/ 0 w 391"/>
                <a:gd name="T5" fmla="*/ 320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0"/>
                  </a:lnTo>
                  <a:lnTo>
                    <a:pt x="165" y="0"/>
                  </a:lnTo>
                  <a:lnTo>
                    <a:pt x="391" y="38"/>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86">
              <a:extLst>
                <a:ext uri="{FF2B5EF4-FFF2-40B4-BE49-F238E27FC236}">
                  <a16:creationId xmlns:a16="http://schemas.microsoft.com/office/drawing/2014/main" id="{67E9AF0F-F0FF-4D41-A8C8-CEC3EF63BD92}"/>
                </a:ext>
              </a:extLst>
            </p:cNvPr>
            <p:cNvSpPr>
              <a:spLocks/>
            </p:cNvSpPr>
            <p:nvPr/>
          </p:nvSpPr>
          <p:spPr bwMode="auto">
            <a:xfrm>
              <a:off x="11465949" y="9620198"/>
              <a:ext cx="620713" cy="571500"/>
            </a:xfrm>
            <a:custGeom>
              <a:avLst/>
              <a:gdLst>
                <a:gd name="T0" fmla="*/ 391 w 391"/>
                <a:gd name="T1" fmla="*/ 38 h 360"/>
                <a:gd name="T2" fmla="*/ 226 w 391"/>
                <a:gd name="T3" fmla="*/ 360 h 360"/>
                <a:gd name="T4" fmla="*/ 0 w 391"/>
                <a:gd name="T5" fmla="*/ 322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2"/>
                  </a:lnTo>
                  <a:lnTo>
                    <a:pt x="165" y="0"/>
                  </a:lnTo>
                  <a:lnTo>
                    <a:pt x="391" y="38"/>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87">
              <a:extLst>
                <a:ext uri="{FF2B5EF4-FFF2-40B4-BE49-F238E27FC236}">
                  <a16:creationId xmlns:a16="http://schemas.microsoft.com/office/drawing/2014/main" id="{C167F978-901A-4133-B10A-34F38B8E3165}"/>
                </a:ext>
              </a:extLst>
            </p:cNvPr>
            <p:cNvSpPr>
              <a:spLocks/>
            </p:cNvSpPr>
            <p:nvPr/>
          </p:nvSpPr>
          <p:spPr bwMode="auto">
            <a:xfrm>
              <a:off x="11824724" y="968052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88">
              <a:extLst>
                <a:ext uri="{FF2B5EF4-FFF2-40B4-BE49-F238E27FC236}">
                  <a16:creationId xmlns:a16="http://schemas.microsoft.com/office/drawing/2014/main" id="{1FC64121-D115-46C9-9E16-6AD2645F00BE}"/>
                </a:ext>
              </a:extLst>
            </p:cNvPr>
            <p:cNvSpPr>
              <a:spLocks/>
            </p:cNvSpPr>
            <p:nvPr/>
          </p:nvSpPr>
          <p:spPr bwMode="auto">
            <a:xfrm>
              <a:off x="12183499" y="9744023"/>
              <a:ext cx="623888" cy="571500"/>
            </a:xfrm>
            <a:custGeom>
              <a:avLst/>
              <a:gdLst>
                <a:gd name="T0" fmla="*/ 393 w 393"/>
                <a:gd name="T1" fmla="*/ 39 h 360"/>
                <a:gd name="T2" fmla="*/ 226 w 393"/>
                <a:gd name="T3" fmla="*/ 360 h 360"/>
                <a:gd name="T4" fmla="*/ 0 w 393"/>
                <a:gd name="T5" fmla="*/ 320 h 360"/>
                <a:gd name="T6" fmla="*/ 165 w 393"/>
                <a:gd name="T7" fmla="*/ 0 h 360"/>
                <a:gd name="T8" fmla="*/ 393 w 393"/>
                <a:gd name="T9" fmla="*/ 39 h 360"/>
              </a:gdLst>
              <a:ahLst/>
              <a:cxnLst>
                <a:cxn ang="0">
                  <a:pos x="T0" y="T1"/>
                </a:cxn>
                <a:cxn ang="0">
                  <a:pos x="T2" y="T3"/>
                </a:cxn>
                <a:cxn ang="0">
                  <a:pos x="T4" y="T5"/>
                </a:cxn>
                <a:cxn ang="0">
                  <a:pos x="T6" y="T7"/>
                </a:cxn>
                <a:cxn ang="0">
                  <a:pos x="T8" y="T9"/>
                </a:cxn>
              </a:cxnLst>
              <a:rect l="0" t="0" r="r" b="b"/>
              <a:pathLst>
                <a:path w="393" h="360">
                  <a:moveTo>
                    <a:pt x="393" y="39"/>
                  </a:moveTo>
                  <a:lnTo>
                    <a:pt x="226" y="360"/>
                  </a:lnTo>
                  <a:lnTo>
                    <a:pt x="0" y="320"/>
                  </a:lnTo>
                  <a:lnTo>
                    <a:pt x="165" y="0"/>
                  </a:lnTo>
                  <a:lnTo>
                    <a:pt x="39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89">
              <a:extLst>
                <a:ext uri="{FF2B5EF4-FFF2-40B4-BE49-F238E27FC236}">
                  <a16:creationId xmlns:a16="http://schemas.microsoft.com/office/drawing/2014/main" id="{C4AEBAC5-642B-4446-8C06-5A17BD6C63CC}"/>
                </a:ext>
              </a:extLst>
            </p:cNvPr>
            <p:cNvSpPr>
              <a:spLocks/>
            </p:cNvSpPr>
            <p:nvPr/>
          </p:nvSpPr>
          <p:spPr bwMode="auto">
            <a:xfrm>
              <a:off x="10542024" y="9467798"/>
              <a:ext cx="468313" cy="539750"/>
            </a:xfrm>
            <a:custGeom>
              <a:avLst/>
              <a:gdLst>
                <a:gd name="T0" fmla="*/ 170 w 170"/>
                <a:gd name="T1" fmla="*/ 10 h 195"/>
                <a:gd name="T2" fmla="*/ 75 w 170"/>
                <a:gd name="T3" fmla="*/ 195 h 195"/>
                <a:gd name="T4" fmla="*/ 41 w 170"/>
                <a:gd name="T5" fmla="*/ 189 h 195"/>
                <a:gd name="T6" fmla="*/ 8 w 170"/>
                <a:gd name="T7" fmla="*/ 153 h 195"/>
                <a:gd name="T8" fmla="*/ 74 w 170"/>
                <a:gd name="T9" fmla="*/ 24 h 195"/>
                <a:gd name="T10" fmla="*/ 137 w 170"/>
                <a:gd name="T11" fmla="*/ 4 h 195"/>
                <a:gd name="T12" fmla="*/ 170 w 170"/>
                <a:gd name="T13" fmla="*/ 10 h 195"/>
              </a:gdLst>
              <a:ahLst/>
              <a:cxnLst>
                <a:cxn ang="0">
                  <a:pos x="T0" y="T1"/>
                </a:cxn>
                <a:cxn ang="0">
                  <a:pos x="T2" y="T3"/>
                </a:cxn>
                <a:cxn ang="0">
                  <a:pos x="T4" y="T5"/>
                </a:cxn>
                <a:cxn ang="0">
                  <a:pos x="T6" y="T7"/>
                </a:cxn>
                <a:cxn ang="0">
                  <a:pos x="T8" y="T9"/>
                </a:cxn>
                <a:cxn ang="0">
                  <a:pos x="T10" y="T11"/>
                </a:cxn>
                <a:cxn ang="0">
                  <a:pos x="T12" y="T13"/>
                </a:cxn>
              </a:cxnLst>
              <a:rect l="0" t="0" r="r" b="b"/>
              <a:pathLst>
                <a:path w="170" h="195">
                  <a:moveTo>
                    <a:pt x="170" y="10"/>
                  </a:moveTo>
                  <a:cubicBezTo>
                    <a:pt x="75" y="195"/>
                    <a:pt x="75" y="195"/>
                    <a:pt x="75" y="195"/>
                  </a:cubicBezTo>
                  <a:cubicBezTo>
                    <a:pt x="41" y="189"/>
                    <a:pt x="41" y="189"/>
                    <a:pt x="41" y="189"/>
                  </a:cubicBezTo>
                  <a:cubicBezTo>
                    <a:pt x="15" y="184"/>
                    <a:pt x="0" y="168"/>
                    <a:pt x="8" y="153"/>
                  </a:cubicBezTo>
                  <a:cubicBezTo>
                    <a:pt x="74" y="24"/>
                    <a:pt x="74" y="24"/>
                    <a:pt x="74" y="24"/>
                  </a:cubicBezTo>
                  <a:cubicBezTo>
                    <a:pt x="82" y="9"/>
                    <a:pt x="110" y="0"/>
                    <a:pt x="137" y="4"/>
                  </a:cubicBezTo>
                  <a:lnTo>
                    <a:pt x="170" y="1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90">
              <a:extLst>
                <a:ext uri="{FF2B5EF4-FFF2-40B4-BE49-F238E27FC236}">
                  <a16:creationId xmlns:a16="http://schemas.microsoft.com/office/drawing/2014/main" id="{A6AA1248-D6A3-48AB-86E9-13E8234270B2}"/>
                </a:ext>
              </a:extLst>
            </p:cNvPr>
            <p:cNvSpPr>
              <a:spLocks/>
            </p:cNvSpPr>
            <p:nvPr/>
          </p:nvSpPr>
          <p:spPr bwMode="auto">
            <a:xfrm>
              <a:off x="12542274" y="9805935"/>
              <a:ext cx="504825" cy="542925"/>
            </a:xfrm>
            <a:custGeom>
              <a:avLst/>
              <a:gdLst>
                <a:gd name="T0" fmla="*/ 96 w 183"/>
                <a:gd name="T1" fmla="*/ 0 h 197"/>
                <a:gd name="T2" fmla="*/ 0 w 183"/>
                <a:gd name="T3" fmla="*/ 185 h 197"/>
                <a:gd name="T4" fmla="*/ 43 w 183"/>
                <a:gd name="T5" fmla="*/ 192 h 197"/>
                <a:gd name="T6" fmla="*/ 110 w 183"/>
                <a:gd name="T7" fmla="*/ 171 h 197"/>
                <a:gd name="T8" fmla="*/ 175 w 183"/>
                <a:gd name="T9" fmla="*/ 46 h 197"/>
                <a:gd name="T10" fmla="*/ 138 w 183"/>
                <a:gd name="T11" fmla="*/ 8 h 197"/>
                <a:gd name="T12" fmla="*/ 96 w 183"/>
                <a:gd name="T13" fmla="*/ 0 h 197"/>
              </a:gdLst>
              <a:ahLst/>
              <a:cxnLst>
                <a:cxn ang="0">
                  <a:pos x="T0" y="T1"/>
                </a:cxn>
                <a:cxn ang="0">
                  <a:pos x="T2" y="T3"/>
                </a:cxn>
                <a:cxn ang="0">
                  <a:pos x="T4" y="T5"/>
                </a:cxn>
                <a:cxn ang="0">
                  <a:pos x="T6" y="T7"/>
                </a:cxn>
                <a:cxn ang="0">
                  <a:pos x="T8" y="T9"/>
                </a:cxn>
                <a:cxn ang="0">
                  <a:pos x="T10" y="T11"/>
                </a:cxn>
                <a:cxn ang="0">
                  <a:pos x="T12" y="T13"/>
                </a:cxn>
              </a:cxnLst>
              <a:rect l="0" t="0" r="r" b="b"/>
              <a:pathLst>
                <a:path w="183" h="197">
                  <a:moveTo>
                    <a:pt x="96" y="0"/>
                  </a:moveTo>
                  <a:cubicBezTo>
                    <a:pt x="0" y="185"/>
                    <a:pt x="0" y="185"/>
                    <a:pt x="0" y="185"/>
                  </a:cubicBezTo>
                  <a:cubicBezTo>
                    <a:pt x="43" y="192"/>
                    <a:pt x="43" y="192"/>
                    <a:pt x="43" y="192"/>
                  </a:cubicBezTo>
                  <a:cubicBezTo>
                    <a:pt x="72" y="197"/>
                    <a:pt x="102" y="188"/>
                    <a:pt x="110" y="171"/>
                  </a:cubicBezTo>
                  <a:cubicBezTo>
                    <a:pt x="175" y="46"/>
                    <a:pt x="175" y="46"/>
                    <a:pt x="175" y="46"/>
                  </a:cubicBezTo>
                  <a:cubicBezTo>
                    <a:pt x="183" y="30"/>
                    <a:pt x="167" y="13"/>
                    <a:pt x="138" y="8"/>
                  </a:cubicBezTo>
                  <a:lnTo>
                    <a:pt x="9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91">
              <a:extLst>
                <a:ext uri="{FF2B5EF4-FFF2-40B4-BE49-F238E27FC236}">
                  <a16:creationId xmlns:a16="http://schemas.microsoft.com/office/drawing/2014/main" id="{E5DEFF83-73E8-44DE-B747-8DCE76F1BD44}"/>
                </a:ext>
              </a:extLst>
            </p:cNvPr>
            <p:cNvSpPr>
              <a:spLocks/>
            </p:cNvSpPr>
            <p:nvPr/>
          </p:nvSpPr>
          <p:spPr bwMode="auto">
            <a:xfrm>
              <a:off x="10908737" y="10018660"/>
              <a:ext cx="549275" cy="561975"/>
            </a:xfrm>
            <a:custGeom>
              <a:avLst/>
              <a:gdLst>
                <a:gd name="T0" fmla="*/ 233 w 346"/>
                <a:gd name="T1" fmla="*/ 0 h 354"/>
                <a:gd name="T2" fmla="*/ 346 w 346"/>
                <a:gd name="T3" fmla="*/ 328 h 354"/>
                <a:gd name="T4" fmla="*/ 115 w 346"/>
                <a:gd name="T5" fmla="*/ 354 h 354"/>
                <a:gd name="T6" fmla="*/ 0 w 346"/>
                <a:gd name="T7" fmla="*/ 26 h 354"/>
                <a:gd name="T8" fmla="*/ 233 w 346"/>
                <a:gd name="T9" fmla="*/ 0 h 354"/>
              </a:gdLst>
              <a:ahLst/>
              <a:cxnLst>
                <a:cxn ang="0">
                  <a:pos x="T0" y="T1"/>
                </a:cxn>
                <a:cxn ang="0">
                  <a:pos x="T2" y="T3"/>
                </a:cxn>
                <a:cxn ang="0">
                  <a:pos x="T4" y="T5"/>
                </a:cxn>
                <a:cxn ang="0">
                  <a:pos x="T6" y="T7"/>
                </a:cxn>
                <a:cxn ang="0">
                  <a:pos x="T8" y="T9"/>
                </a:cxn>
              </a:cxnLst>
              <a:rect l="0" t="0" r="r" b="b"/>
              <a:pathLst>
                <a:path w="346" h="354">
                  <a:moveTo>
                    <a:pt x="233" y="0"/>
                  </a:moveTo>
                  <a:lnTo>
                    <a:pt x="346" y="328"/>
                  </a:lnTo>
                  <a:lnTo>
                    <a:pt x="115" y="354"/>
                  </a:lnTo>
                  <a:lnTo>
                    <a:pt x="0" y="26"/>
                  </a:lnTo>
                  <a:lnTo>
                    <a:pt x="233" y="0"/>
                  </a:lnTo>
                  <a:close/>
                </a:path>
              </a:pathLst>
            </a:custGeom>
            <a:solidFill>
              <a:srgbClr val="FC59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92">
              <a:extLst>
                <a:ext uri="{FF2B5EF4-FFF2-40B4-BE49-F238E27FC236}">
                  <a16:creationId xmlns:a16="http://schemas.microsoft.com/office/drawing/2014/main" id="{DC99F251-F1E8-477C-B279-22AAED3B1D5F}"/>
                </a:ext>
              </a:extLst>
            </p:cNvPr>
            <p:cNvSpPr>
              <a:spLocks/>
            </p:cNvSpPr>
            <p:nvPr/>
          </p:nvSpPr>
          <p:spPr bwMode="auto">
            <a:xfrm>
              <a:off x="11278624" y="9974210"/>
              <a:ext cx="546100" cy="565150"/>
            </a:xfrm>
            <a:custGeom>
              <a:avLst/>
              <a:gdLst>
                <a:gd name="T0" fmla="*/ 231 w 344"/>
                <a:gd name="T1" fmla="*/ 0 h 356"/>
                <a:gd name="T2" fmla="*/ 344 w 344"/>
                <a:gd name="T3" fmla="*/ 328 h 356"/>
                <a:gd name="T4" fmla="*/ 113 w 344"/>
                <a:gd name="T5" fmla="*/ 356 h 356"/>
                <a:gd name="T6" fmla="*/ 0 w 344"/>
                <a:gd name="T7" fmla="*/ 28 h 356"/>
                <a:gd name="T8" fmla="*/ 231 w 344"/>
                <a:gd name="T9" fmla="*/ 0 h 356"/>
              </a:gdLst>
              <a:ahLst/>
              <a:cxnLst>
                <a:cxn ang="0">
                  <a:pos x="T0" y="T1"/>
                </a:cxn>
                <a:cxn ang="0">
                  <a:pos x="T2" y="T3"/>
                </a:cxn>
                <a:cxn ang="0">
                  <a:pos x="T4" y="T5"/>
                </a:cxn>
                <a:cxn ang="0">
                  <a:pos x="T6" y="T7"/>
                </a:cxn>
                <a:cxn ang="0">
                  <a:pos x="T8" y="T9"/>
                </a:cxn>
              </a:cxnLst>
              <a:rect l="0" t="0" r="r" b="b"/>
              <a:pathLst>
                <a:path w="344" h="356">
                  <a:moveTo>
                    <a:pt x="231" y="0"/>
                  </a:moveTo>
                  <a:lnTo>
                    <a:pt x="344" y="328"/>
                  </a:lnTo>
                  <a:lnTo>
                    <a:pt x="113" y="356"/>
                  </a:lnTo>
                  <a:lnTo>
                    <a:pt x="0" y="28"/>
                  </a:lnTo>
                  <a:lnTo>
                    <a:pt x="231" y="0"/>
                  </a:lnTo>
                  <a:close/>
                </a:path>
              </a:pathLst>
            </a:custGeom>
            <a:solidFill>
              <a:srgbClr val="F97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93">
              <a:extLst>
                <a:ext uri="{FF2B5EF4-FFF2-40B4-BE49-F238E27FC236}">
                  <a16:creationId xmlns:a16="http://schemas.microsoft.com/office/drawing/2014/main" id="{4122DFF7-C8AB-4179-B4F1-467A314792DB}"/>
                </a:ext>
              </a:extLst>
            </p:cNvPr>
            <p:cNvSpPr>
              <a:spLocks/>
            </p:cNvSpPr>
            <p:nvPr/>
          </p:nvSpPr>
          <p:spPr bwMode="auto">
            <a:xfrm>
              <a:off x="11645337" y="9932935"/>
              <a:ext cx="549275" cy="561975"/>
            </a:xfrm>
            <a:custGeom>
              <a:avLst/>
              <a:gdLst>
                <a:gd name="T0" fmla="*/ 231 w 346"/>
                <a:gd name="T1" fmla="*/ 0 h 354"/>
                <a:gd name="T2" fmla="*/ 346 w 346"/>
                <a:gd name="T3" fmla="*/ 328 h 354"/>
                <a:gd name="T4" fmla="*/ 113 w 346"/>
                <a:gd name="T5" fmla="*/ 354 h 354"/>
                <a:gd name="T6" fmla="*/ 0 w 346"/>
                <a:gd name="T7" fmla="*/ 26 h 354"/>
                <a:gd name="T8" fmla="*/ 231 w 346"/>
                <a:gd name="T9" fmla="*/ 0 h 354"/>
              </a:gdLst>
              <a:ahLst/>
              <a:cxnLst>
                <a:cxn ang="0">
                  <a:pos x="T0" y="T1"/>
                </a:cxn>
                <a:cxn ang="0">
                  <a:pos x="T2" y="T3"/>
                </a:cxn>
                <a:cxn ang="0">
                  <a:pos x="T4" y="T5"/>
                </a:cxn>
                <a:cxn ang="0">
                  <a:pos x="T6" y="T7"/>
                </a:cxn>
                <a:cxn ang="0">
                  <a:pos x="T8" y="T9"/>
                </a:cxn>
              </a:cxnLst>
              <a:rect l="0" t="0" r="r" b="b"/>
              <a:pathLst>
                <a:path w="346" h="354">
                  <a:moveTo>
                    <a:pt x="231" y="0"/>
                  </a:moveTo>
                  <a:lnTo>
                    <a:pt x="346" y="328"/>
                  </a:lnTo>
                  <a:lnTo>
                    <a:pt x="113" y="354"/>
                  </a:lnTo>
                  <a:lnTo>
                    <a:pt x="0" y="26"/>
                  </a:lnTo>
                  <a:lnTo>
                    <a:pt x="231" y="0"/>
                  </a:lnTo>
                  <a:close/>
                </a:path>
              </a:pathLst>
            </a:custGeom>
            <a:solidFill>
              <a:srgbClr val="F99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94">
              <a:extLst>
                <a:ext uri="{FF2B5EF4-FFF2-40B4-BE49-F238E27FC236}">
                  <a16:creationId xmlns:a16="http://schemas.microsoft.com/office/drawing/2014/main" id="{5EDDF603-26E0-4242-9B05-A3133CDDF9F5}"/>
                </a:ext>
              </a:extLst>
            </p:cNvPr>
            <p:cNvSpPr>
              <a:spLocks/>
            </p:cNvSpPr>
            <p:nvPr/>
          </p:nvSpPr>
          <p:spPr bwMode="auto">
            <a:xfrm>
              <a:off x="12012049" y="9890073"/>
              <a:ext cx="549275" cy="563563"/>
            </a:xfrm>
            <a:custGeom>
              <a:avLst/>
              <a:gdLst>
                <a:gd name="T0" fmla="*/ 231 w 346"/>
                <a:gd name="T1" fmla="*/ 0 h 355"/>
                <a:gd name="T2" fmla="*/ 346 w 346"/>
                <a:gd name="T3" fmla="*/ 328 h 355"/>
                <a:gd name="T4" fmla="*/ 115 w 346"/>
                <a:gd name="T5" fmla="*/ 355 h 355"/>
                <a:gd name="T6" fmla="*/ 0 w 346"/>
                <a:gd name="T7" fmla="*/ 27 h 355"/>
                <a:gd name="T8" fmla="*/ 231 w 346"/>
                <a:gd name="T9" fmla="*/ 0 h 355"/>
              </a:gdLst>
              <a:ahLst/>
              <a:cxnLst>
                <a:cxn ang="0">
                  <a:pos x="T0" y="T1"/>
                </a:cxn>
                <a:cxn ang="0">
                  <a:pos x="T2" y="T3"/>
                </a:cxn>
                <a:cxn ang="0">
                  <a:pos x="T4" y="T5"/>
                </a:cxn>
                <a:cxn ang="0">
                  <a:pos x="T6" y="T7"/>
                </a:cxn>
                <a:cxn ang="0">
                  <a:pos x="T8" y="T9"/>
                </a:cxn>
              </a:cxnLst>
              <a:rect l="0" t="0" r="r" b="b"/>
              <a:pathLst>
                <a:path w="346" h="355">
                  <a:moveTo>
                    <a:pt x="231" y="0"/>
                  </a:moveTo>
                  <a:lnTo>
                    <a:pt x="346" y="328"/>
                  </a:lnTo>
                  <a:lnTo>
                    <a:pt x="115" y="355"/>
                  </a:lnTo>
                  <a:lnTo>
                    <a:pt x="0" y="27"/>
                  </a:lnTo>
                  <a:lnTo>
                    <a:pt x="231" y="0"/>
                  </a:lnTo>
                  <a:close/>
                </a:path>
              </a:pathLst>
            </a:custGeom>
            <a:solidFill>
              <a:srgbClr val="F9B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95">
              <a:extLst>
                <a:ext uri="{FF2B5EF4-FFF2-40B4-BE49-F238E27FC236}">
                  <a16:creationId xmlns:a16="http://schemas.microsoft.com/office/drawing/2014/main" id="{E7557635-E8E0-4933-B9A2-6C227E1FBA73}"/>
                </a:ext>
              </a:extLst>
            </p:cNvPr>
            <p:cNvSpPr>
              <a:spLocks/>
            </p:cNvSpPr>
            <p:nvPr/>
          </p:nvSpPr>
          <p:spPr bwMode="auto">
            <a:xfrm>
              <a:off x="12378762" y="9847210"/>
              <a:ext cx="549275" cy="563563"/>
            </a:xfrm>
            <a:custGeom>
              <a:avLst/>
              <a:gdLst>
                <a:gd name="T0" fmla="*/ 232 w 346"/>
                <a:gd name="T1" fmla="*/ 0 h 355"/>
                <a:gd name="T2" fmla="*/ 346 w 346"/>
                <a:gd name="T3" fmla="*/ 328 h 355"/>
                <a:gd name="T4" fmla="*/ 115 w 346"/>
                <a:gd name="T5" fmla="*/ 355 h 355"/>
                <a:gd name="T6" fmla="*/ 0 w 346"/>
                <a:gd name="T7" fmla="*/ 27 h 355"/>
                <a:gd name="T8" fmla="*/ 232 w 346"/>
                <a:gd name="T9" fmla="*/ 0 h 355"/>
              </a:gdLst>
              <a:ahLst/>
              <a:cxnLst>
                <a:cxn ang="0">
                  <a:pos x="T0" y="T1"/>
                </a:cxn>
                <a:cxn ang="0">
                  <a:pos x="T2" y="T3"/>
                </a:cxn>
                <a:cxn ang="0">
                  <a:pos x="T4" y="T5"/>
                </a:cxn>
                <a:cxn ang="0">
                  <a:pos x="T6" y="T7"/>
                </a:cxn>
                <a:cxn ang="0">
                  <a:pos x="T8" y="T9"/>
                </a:cxn>
              </a:cxnLst>
              <a:rect l="0" t="0" r="r" b="b"/>
              <a:pathLst>
                <a:path w="346" h="355">
                  <a:moveTo>
                    <a:pt x="232" y="0"/>
                  </a:moveTo>
                  <a:lnTo>
                    <a:pt x="346" y="328"/>
                  </a:lnTo>
                  <a:lnTo>
                    <a:pt x="115" y="355"/>
                  </a:lnTo>
                  <a:lnTo>
                    <a:pt x="0" y="27"/>
                  </a:lnTo>
                  <a:lnTo>
                    <a:pt x="232" y="0"/>
                  </a:lnTo>
                  <a:close/>
                </a:path>
              </a:pathLst>
            </a:custGeom>
            <a:solidFill>
              <a:srgbClr val="F9C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96">
              <a:extLst>
                <a:ext uri="{FF2B5EF4-FFF2-40B4-BE49-F238E27FC236}">
                  <a16:creationId xmlns:a16="http://schemas.microsoft.com/office/drawing/2014/main" id="{666CFDA0-E691-4E49-A009-42028E004EB4}"/>
                </a:ext>
              </a:extLst>
            </p:cNvPr>
            <p:cNvSpPr>
              <a:spLocks/>
            </p:cNvSpPr>
            <p:nvPr/>
          </p:nvSpPr>
          <p:spPr bwMode="auto">
            <a:xfrm>
              <a:off x="10692837" y="10059935"/>
              <a:ext cx="398463" cy="541338"/>
            </a:xfrm>
            <a:custGeom>
              <a:avLst/>
              <a:gdLst>
                <a:gd name="T0" fmla="*/ 78 w 144"/>
                <a:gd name="T1" fmla="*/ 0 h 196"/>
                <a:gd name="T2" fmla="*/ 144 w 144"/>
                <a:gd name="T3" fmla="*/ 189 h 196"/>
                <a:gd name="T4" fmla="*/ 110 w 144"/>
                <a:gd name="T5" fmla="*/ 193 h 196"/>
                <a:gd name="T6" fmla="*/ 51 w 144"/>
                <a:gd name="T7" fmla="*/ 170 h 196"/>
                <a:gd name="T8" fmla="*/ 5 w 144"/>
                <a:gd name="T9" fmla="*/ 38 h 196"/>
                <a:gd name="T10" fmla="*/ 44 w 144"/>
                <a:gd name="T11" fmla="*/ 4 h 196"/>
                <a:gd name="T12" fmla="*/ 78 w 144"/>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144" h="196">
                  <a:moveTo>
                    <a:pt x="78" y="0"/>
                  </a:moveTo>
                  <a:cubicBezTo>
                    <a:pt x="144" y="189"/>
                    <a:pt x="144" y="189"/>
                    <a:pt x="144" y="189"/>
                  </a:cubicBezTo>
                  <a:cubicBezTo>
                    <a:pt x="110" y="193"/>
                    <a:pt x="110" y="193"/>
                    <a:pt x="110" y="193"/>
                  </a:cubicBezTo>
                  <a:cubicBezTo>
                    <a:pt x="83" y="196"/>
                    <a:pt x="57" y="186"/>
                    <a:pt x="51" y="170"/>
                  </a:cubicBezTo>
                  <a:cubicBezTo>
                    <a:pt x="5" y="38"/>
                    <a:pt x="5" y="38"/>
                    <a:pt x="5" y="38"/>
                  </a:cubicBezTo>
                  <a:cubicBezTo>
                    <a:pt x="0" y="23"/>
                    <a:pt x="17" y="8"/>
                    <a:pt x="44" y="4"/>
                  </a:cubicBezTo>
                  <a:lnTo>
                    <a:pt x="78"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97">
              <a:extLst>
                <a:ext uri="{FF2B5EF4-FFF2-40B4-BE49-F238E27FC236}">
                  <a16:creationId xmlns:a16="http://schemas.microsoft.com/office/drawing/2014/main" id="{927626A2-EFCF-45DD-B8AE-D4708220974D}"/>
                </a:ext>
              </a:extLst>
            </p:cNvPr>
            <p:cNvSpPr>
              <a:spLocks/>
            </p:cNvSpPr>
            <p:nvPr/>
          </p:nvSpPr>
          <p:spPr bwMode="auto">
            <a:xfrm>
              <a:off x="12747062" y="9824985"/>
              <a:ext cx="434975" cy="542925"/>
            </a:xfrm>
            <a:custGeom>
              <a:avLst/>
              <a:gdLst>
                <a:gd name="T0" fmla="*/ 0 w 158"/>
                <a:gd name="T1" fmla="*/ 8 h 197"/>
                <a:gd name="T2" fmla="*/ 66 w 158"/>
                <a:gd name="T3" fmla="*/ 197 h 197"/>
                <a:gd name="T4" fmla="*/ 110 w 158"/>
                <a:gd name="T5" fmla="*/ 192 h 197"/>
                <a:gd name="T6" fmla="*/ 152 w 158"/>
                <a:gd name="T7" fmla="*/ 155 h 197"/>
                <a:gd name="T8" fmla="*/ 107 w 158"/>
                <a:gd name="T9" fmla="*/ 27 h 197"/>
                <a:gd name="T10" fmla="*/ 44 w 158"/>
                <a:gd name="T11" fmla="*/ 3 h 197"/>
                <a:gd name="T12" fmla="*/ 0 w 158"/>
                <a:gd name="T13" fmla="*/ 8 h 197"/>
              </a:gdLst>
              <a:ahLst/>
              <a:cxnLst>
                <a:cxn ang="0">
                  <a:pos x="T0" y="T1"/>
                </a:cxn>
                <a:cxn ang="0">
                  <a:pos x="T2" y="T3"/>
                </a:cxn>
                <a:cxn ang="0">
                  <a:pos x="T4" y="T5"/>
                </a:cxn>
                <a:cxn ang="0">
                  <a:pos x="T6" y="T7"/>
                </a:cxn>
                <a:cxn ang="0">
                  <a:pos x="T8" y="T9"/>
                </a:cxn>
                <a:cxn ang="0">
                  <a:pos x="T10" y="T11"/>
                </a:cxn>
                <a:cxn ang="0">
                  <a:pos x="T12" y="T13"/>
                </a:cxn>
              </a:cxnLst>
              <a:rect l="0" t="0" r="r" b="b"/>
              <a:pathLst>
                <a:path w="158" h="197">
                  <a:moveTo>
                    <a:pt x="0" y="8"/>
                  </a:moveTo>
                  <a:cubicBezTo>
                    <a:pt x="66" y="197"/>
                    <a:pt x="66" y="197"/>
                    <a:pt x="66" y="197"/>
                  </a:cubicBezTo>
                  <a:cubicBezTo>
                    <a:pt x="110" y="192"/>
                    <a:pt x="110" y="192"/>
                    <a:pt x="110" y="192"/>
                  </a:cubicBezTo>
                  <a:cubicBezTo>
                    <a:pt x="139" y="188"/>
                    <a:pt x="158" y="172"/>
                    <a:pt x="152" y="155"/>
                  </a:cubicBezTo>
                  <a:cubicBezTo>
                    <a:pt x="107" y="27"/>
                    <a:pt x="107" y="27"/>
                    <a:pt x="107" y="27"/>
                  </a:cubicBezTo>
                  <a:cubicBezTo>
                    <a:pt x="101" y="10"/>
                    <a:pt x="73" y="0"/>
                    <a:pt x="44" y="3"/>
                  </a:cubicBezTo>
                  <a:lnTo>
                    <a:pt x="0" y="8"/>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198">
              <a:extLst>
                <a:ext uri="{FF2B5EF4-FFF2-40B4-BE49-F238E27FC236}">
                  <a16:creationId xmlns:a16="http://schemas.microsoft.com/office/drawing/2014/main" id="{5B68F72D-423D-40D9-BAD0-C8650A563821}"/>
                </a:ext>
              </a:extLst>
            </p:cNvPr>
            <p:cNvSpPr>
              <a:spLocks/>
            </p:cNvSpPr>
            <p:nvPr/>
          </p:nvSpPr>
          <p:spPr bwMode="auto">
            <a:xfrm>
              <a:off x="11181787" y="10371085"/>
              <a:ext cx="828675" cy="560388"/>
            </a:xfrm>
            <a:custGeom>
              <a:avLst/>
              <a:gdLst>
                <a:gd name="T0" fmla="*/ 197 w 522"/>
                <a:gd name="T1" fmla="*/ 0 h 353"/>
                <a:gd name="T2" fmla="*/ 522 w 522"/>
                <a:gd name="T3" fmla="*/ 277 h 353"/>
                <a:gd name="T4" fmla="*/ 327 w 522"/>
                <a:gd name="T5" fmla="*/ 353 h 353"/>
                <a:gd name="T6" fmla="*/ 0 w 522"/>
                <a:gd name="T7" fmla="*/ 77 h 353"/>
                <a:gd name="T8" fmla="*/ 197 w 522"/>
                <a:gd name="T9" fmla="*/ 0 h 353"/>
              </a:gdLst>
              <a:ahLst/>
              <a:cxnLst>
                <a:cxn ang="0">
                  <a:pos x="T0" y="T1"/>
                </a:cxn>
                <a:cxn ang="0">
                  <a:pos x="T2" y="T3"/>
                </a:cxn>
                <a:cxn ang="0">
                  <a:pos x="T4" y="T5"/>
                </a:cxn>
                <a:cxn ang="0">
                  <a:pos x="T6" y="T7"/>
                </a:cxn>
                <a:cxn ang="0">
                  <a:pos x="T8" y="T9"/>
                </a:cxn>
              </a:cxnLst>
              <a:rect l="0" t="0" r="r" b="b"/>
              <a:pathLst>
                <a:path w="522" h="353">
                  <a:moveTo>
                    <a:pt x="197" y="0"/>
                  </a:moveTo>
                  <a:lnTo>
                    <a:pt x="522" y="277"/>
                  </a:lnTo>
                  <a:lnTo>
                    <a:pt x="327" y="353"/>
                  </a:lnTo>
                  <a:lnTo>
                    <a:pt x="0" y="77"/>
                  </a:lnTo>
                  <a:lnTo>
                    <a:pt x="197" y="0"/>
                  </a:lnTo>
                  <a:close/>
                </a:path>
              </a:pathLst>
            </a:custGeom>
            <a:solidFill>
              <a:srgbClr val="720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99">
              <a:extLst>
                <a:ext uri="{FF2B5EF4-FFF2-40B4-BE49-F238E27FC236}">
                  <a16:creationId xmlns:a16="http://schemas.microsoft.com/office/drawing/2014/main" id="{F371D61E-078D-4774-A456-A71D2813CBAF}"/>
                </a:ext>
              </a:extLst>
            </p:cNvPr>
            <p:cNvSpPr>
              <a:spLocks/>
            </p:cNvSpPr>
            <p:nvPr/>
          </p:nvSpPr>
          <p:spPr bwMode="auto">
            <a:xfrm>
              <a:off x="11494524" y="10250435"/>
              <a:ext cx="823913" cy="560388"/>
            </a:xfrm>
            <a:custGeom>
              <a:avLst/>
              <a:gdLst>
                <a:gd name="T0" fmla="*/ 194 w 519"/>
                <a:gd name="T1" fmla="*/ 0 h 353"/>
                <a:gd name="T2" fmla="*/ 519 w 519"/>
                <a:gd name="T3" fmla="*/ 276 h 353"/>
                <a:gd name="T4" fmla="*/ 325 w 519"/>
                <a:gd name="T5" fmla="*/ 353 h 353"/>
                <a:gd name="T6" fmla="*/ 0 w 519"/>
                <a:gd name="T7" fmla="*/ 76 h 353"/>
                <a:gd name="T8" fmla="*/ 194 w 519"/>
                <a:gd name="T9" fmla="*/ 0 h 353"/>
              </a:gdLst>
              <a:ahLst/>
              <a:cxnLst>
                <a:cxn ang="0">
                  <a:pos x="T0" y="T1"/>
                </a:cxn>
                <a:cxn ang="0">
                  <a:pos x="T2" y="T3"/>
                </a:cxn>
                <a:cxn ang="0">
                  <a:pos x="T4" y="T5"/>
                </a:cxn>
                <a:cxn ang="0">
                  <a:pos x="T6" y="T7"/>
                </a:cxn>
                <a:cxn ang="0">
                  <a:pos x="T8" y="T9"/>
                </a:cxn>
              </a:cxnLst>
              <a:rect l="0" t="0" r="r" b="b"/>
              <a:pathLst>
                <a:path w="519" h="353">
                  <a:moveTo>
                    <a:pt x="194" y="0"/>
                  </a:moveTo>
                  <a:lnTo>
                    <a:pt x="519" y="276"/>
                  </a:lnTo>
                  <a:lnTo>
                    <a:pt x="325" y="353"/>
                  </a:lnTo>
                  <a:lnTo>
                    <a:pt x="0" y="76"/>
                  </a:lnTo>
                  <a:lnTo>
                    <a:pt x="194" y="0"/>
                  </a:lnTo>
                  <a:close/>
                </a:path>
              </a:pathLst>
            </a:custGeom>
            <a:solidFill>
              <a:srgbClr val="920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200">
              <a:extLst>
                <a:ext uri="{FF2B5EF4-FFF2-40B4-BE49-F238E27FC236}">
                  <a16:creationId xmlns:a16="http://schemas.microsoft.com/office/drawing/2014/main" id="{7612C7CA-FB8D-499C-95BA-C78B24536F6E}"/>
                </a:ext>
              </a:extLst>
            </p:cNvPr>
            <p:cNvSpPr>
              <a:spLocks/>
            </p:cNvSpPr>
            <p:nvPr/>
          </p:nvSpPr>
          <p:spPr bwMode="auto">
            <a:xfrm>
              <a:off x="11802499" y="10128198"/>
              <a:ext cx="828675" cy="560388"/>
            </a:xfrm>
            <a:custGeom>
              <a:avLst/>
              <a:gdLst>
                <a:gd name="T0" fmla="*/ 195 w 522"/>
                <a:gd name="T1" fmla="*/ 0 h 353"/>
                <a:gd name="T2" fmla="*/ 522 w 522"/>
                <a:gd name="T3" fmla="*/ 277 h 353"/>
                <a:gd name="T4" fmla="*/ 325 w 522"/>
                <a:gd name="T5" fmla="*/ 353 h 353"/>
                <a:gd name="T6" fmla="*/ 0 w 522"/>
                <a:gd name="T7" fmla="*/ 77 h 353"/>
                <a:gd name="T8" fmla="*/ 195 w 522"/>
                <a:gd name="T9" fmla="*/ 0 h 353"/>
              </a:gdLst>
              <a:ahLst/>
              <a:cxnLst>
                <a:cxn ang="0">
                  <a:pos x="T0" y="T1"/>
                </a:cxn>
                <a:cxn ang="0">
                  <a:pos x="T2" y="T3"/>
                </a:cxn>
                <a:cxn ang="0">
                  <a:pos x="T4" y="T5"/>
                </a:cxn>
                <a:cxn ang="0">
                  <a:pos x="T6" y="T7"/>
                </a:cxn>
                <a:cxn ang="0">
                  <a:pos x="T8" y="T9"/>
                </a:cxn>
              </a:cxnLst>
              <a:rect l="0" t="0" r="r" b="b"/>
              <a:pathLst>
                <a:path w="522" h="353">
                  <a:moveTo>
                    <a:pt x="195" y="0"/>
                  </a:moveTo>
                  <a:lnTo>
                    <a:pt x="522" y="277"/>
                  </a:lnTo>
                  <a:lnTo>
                    <a:pt x="325" y="353"/>
                  </a:lnTo>
                  <a:lnTo>
                    <a:pt x="0" y="77"/>
                  </a:lnTo>
                  <a:lnTo>
                    <a:pt x="195" y="0"/>
                  </a:lnTo>
                  <a:close/>
                </a:path>
              </a:pathLst>
            </a:custGeom>
            <a:solidFill>
              <a:srgbClr val="B20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201">
              <a:extLst>
                <a:ext uri="{FF2B5EF4-FFF2-40B4-BE49-F238E27FC236}">
                  <a16:creationId xmlns:a16="http://schemas.microsoft.com/office/drawing/2014/main" id="{4B349A48-DCCC-4464-8B07-7816D6472F56}"/>
                </a:ext>
              </a:extLst>
            </p:cNvPr>
            <p:cNvSpPr>
              <a:spLocks/>
            </p:cNvSpPr>
            <p:nvPr/>
          </p:nvSpPr>
          <p:spPr bwMode="auto">
            <a:xfrm>
              <a:off x="12112062" y="10007548"/>
              <a:ext cx="827088" cy="560388"/>
            </a:xfrm>
            <a:custGeom>
              <a:avLst/>
              <a:gdLst>
                <a:gd name="T0" fmla="*/ 195 w 521"/>
                <a:gd name="T1" fmla="*/ 0 h 353"/>
                <a:gd name="T2" fmla="*/ 521 w 521"/>
                <a:gd name="T3" fmla="*/ 276 h 353"/>
                <a:gd name="T4" fmla="*/ 327 w 521"/>
                <a:gd name="T5" fmla="*/ 353 h 353"/>
                <a:gd name="T6" fmla="*/ 0 w 521"/>
                <a:gd name="T7" fmla="*/ 76 h 353"/>
                <a:gd name="T8" fmla="*/ 195 w 521"/>
                <a:gd name="T9" fmla="*/ 0 h 353"/>
              </a:gdLst>
              <a:ahLst/>
              <a:cxnLst>
                <a:cxn ang="0">
                  <a:pos x="T0" y="T1"/>
                </a:cxn>
                <a:cxn ang="0">
                  <a:pos x="T2" y="T3"/>
                </a:cxn>
                <a:cxn ang="0">
                  <a:pos x="T4" y="T5"/>
                </a:cxn>
                <a:cxn ang="0">
                  <a:pos x="T6" y="T7"/>
                </a:cxn>
                <a:cxn ang="0">
                  <a:pos x="T8" y="T9"/>
                </a:cxn>
              </a:cxnLst>
              <a:rect l="0" t="0" r="r" b="b"/>
              <a:pathLst>
                <a:path w="521" h="353">
                  <a:moveTo>
                    <a:pt x="195" y="0"/>
                  </a:moveTo>
                  <a:lnTo>
                    <a:pt x="521" y="276"/>
                  </a:lnTo>
                  <a:lnTo>
                    <a:pt x="327" y="353"/>
                  </a:lnTo>
                  <a:lnTo>
                    <a:pt x="0" y="76"/>
                  </a:lnTo>
                  <a:lnTo>
                    <a:pt x="195" y="0"/>
                  </a:lnTo>
                  <a:close/>
                </a:path>
              </a:pathLst>
            </a:custGeom>
            <a:solidFill>
              <a:srgbClr val="D507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202">
              <a:extLst>
                <a:ext uri="{FF2B5EF4-FFF2-40B4-BE49-F238E27FC236}">
                  <a16:creationId xmlns:a16="http://schemas.microsoft.com/office/drawing/2014/main" id="{F298BF63-B0A0-436C-8760-0D7CF8911884}"/>
                </a:ext>
              </a:extLst>
            </p:cNvPr>
            <p:cNvSpPr>
              <a:spLocks/>
            </p:cNvSpPr>
            <p:nvPr/>
          </p:nvSpPr>
          <p:spPr bwMode="auto">
            <a:xfrm>
              <a:off x="12421624" y="9885310"/>
              <a:ext cx="827088" cy="560388"/>
            </a:xfrm>
            <a:custGeom>
              <a:avLst/>
              <a:gdLst>
                <a:gd name="T0" fmla="*/ 196 w 521"/>
                <a:gd name="T1" fmla="*/ 0 h 353"/>
                <a:gd name="T2" fmla="*/ 521 w 521"/>
                <a:gd name="T3" fmla="*/ 277 h 353"/>
                <a:gd name="T4" fmla="*/ 326 w 521"/>
                <a:gd name="T5" fmla="*/ 353 h 353"/>
                <a:gd name="T6" fmla="*/ 0 w 521"/>
                <a:gd name="T7" fmla="*/ 77 h 353"/>
                <a:gd name="T8" fmla="*/ 196 w 521"/>
                <a:gd name="T9" fmla="*/ 0 h 353"/>
              </a:gdLst>
              <a:ahLst/>
              <a:cxnLst>
                <a:cxn ang="0">
                  <a:pos x="T0" y="T1"/>
                </a:cxn>
                <a:cxn ang="0">
                  <a:pos x="T2" y="T3"/>
                </a:cxn>
                <a:cxn ang="0">
                  <a:pos x="T4" y="T5"/>
                </a:cxn>
                <a:cxn ang="0">
                  <a:pos x="T6" y="T7"/>
                </a:cxn>
                <a:cxn ang="0">
                  <a:pos x="T8" y="T9"/>
                </a:cxn>
              </a:cxnLst>
              <a:rect l="0" t="0" r="r" b="b"/>
              <a:pathLst>
                <a:path w="521" h="353">
                  <a:moveTo>
                    <a:pt x="196" y="0"/>
                  </a:moveTo>
                  <a:lnTo>
                    <a:pt x="521" y="277"/>
                  </a:lnTo>
                  <a:lnTo>
                    <a:pt x="326" y="353"/>
                  </a:lnTo>
                  <a:lnTo>
                    <a:pt x="0" y="77"/>
                  </a:lnTo>
                  <a:lnTo>
                    <a:pt x="196" y="0"/>
                  </a:lnTo>
                  <a:close/>
                </a:path>
              </a:pathLst>
            </a:custGeom>
            <a:solidFill>
              <a:srgbClr val="F20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203">
              <a:extLst>
                <a:ext uri="{FF2B5EF4-FFF2-40B4-BE49-F238E27FC236}">
                  <a16:creationId xmlns:a16="http://schemas.microsoft.com/office/drawing/2014/main" id="{97BC677B-2AE4-4753-AD6D-1BB13154FB57}"/>
                </a:ext>
              </a:extLst>
            </p:cNvPr>
            <p:cNvSpPr>
              <a:spLocks/>
            </p:cNvSpPr>
            <p:nvPr/>
          </p:nvSpPr>
          <p:spPr bwMode="auto">
            <a:xfrm>
              <a:off x="11024624" y="10493323"/>
              <a:ext cx="676275" cy="496888"/>
            </a:xfrm>
            <a:custGeom>
              <a:avLst/>
              <a:gdLst>
                <a:gd name="T0" fmla="*/ 57 w 245"/>
                <a:gd name="T1" fmla="*/ 0 h 180"/>
                <a:gd name="T2" fmla="*/ 245 w 245"/>
                <a:gd name="T3" fmla="*/ 159 h 180"/>
                <a:gd name="T4" fmla="*/ 216 w 245"/>
                <a:gd name="T5" fmla="*/ 171 h 180"/>
                <a:gd name="T6" fmla="*/ 146 w 245"/>
                <a:gd name="T7" fmla="*/ 163 h 180"/>
                <a:gd name="T8" fmla="*/ 15 w 245"/>
                <a:gd name="T9" fmla="*/ 52 h 180"/>
                <a:gd name="T10" fmla="*/ 28 w 245"/>
                <a:gd name="T11" fmla="*/ 12 h 180"/>
                <a:gd name="T12" fmla="*/ 57 w 245"/>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245" h="180">
                  <a:moveTo>
                    <a:pt x="57" y="0"/>
                  </a:moveTo>
                  <a:cubicBezTo>
                    <a:pt x="245" y="159"/>
                    <a:pt x="245" y="159"/>
                    <a:pt x="245" y="159"/>
                  </a:cubicBezTo>
                  <a:cubicBezTo>
                    <a:pt x="216" y="171"/>
                    <a:pt x="216" y="171"/>
                    <a:pt x="216" y="171"/>
                  </a:cubicBezTo>
                  <a:cubicBezTo>
                    <a:pt x="193" y="180"/>
                    <a:pt x="162" y="176"/>
                    <a:pt x="146" y="163"/>
                  </a:cubicBezTo>
                  <a:cubicBezTo>
                    <a:pt x="15" y="52"/>
                    <a:pt x="15" y="52"/>
                    <a:pt x="15" y="52"/>
                  </a:cubicBezTo>
                  <a:cubicBezTo>
                    <a:pt x="0" y="39"/>
                    <a:pt x="6" y="21"/>
                    <a:pt x="28" y="12"/>
                  </a:cubicBezTo>
                  <a:lnTo>
                    <a:pt x="57"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204">
              <a:extLst>
                <a:ext uri="{FF2B5EF4-FFF2-40B4-BE49-F238E27FC236}">
                  <a16:creationId xmlns:a16="http://schemas.microsoft.com/office/drawing/2014/main" id="{A0074225-7A77-48F1-944A-47D52EB92ED0}"/>
                </a:ext>
              </a:extLst>
            </p:cNvPr>
            <p:cNvSpPr>
              <a:spLocks/>
            </p:cNvSpPr>
            <p:nvPr/>
          </p:nvSpPr>
          <p:spPr bwMode="auto">
            <a:xfrm>
              <a:off x="12732774" y="9818635"/>
              <a:ext cx="703263" cy="506413"/>
            </a:xfrm>
            <a:custGeom>
              <a:avLst/>
              <a:gdLst>
                <a:gd name="T0" fmla="*/ 0 w 255"/>
                <a:gd name="T1" fmla="*/ 24 h 183"/>
                <a:gd name="T2" fmla="*/ 187 w 255"/>
                <a:gd name="T3" fmla="*/ 183 h 183"/>
                <a:gd name="T4" fmla="*/ 224 w 255"/>
                <a:gd name="T5" fmla="*/ 168 h 183"/>
                <a:gd name="T6" fmla="*/ 238 w 255"/>
                <a:gd name="T7" fmla="*/ 125 h 183"/>
                <a:gd name="T8" fmla="*/ 111 w 255"/>
                <a:gd name="T9" fmla="*/ 18 h 183"/>
                <a:gd name="T10" fmla="*/ 37 w 255"/>
                <a:gd name="T11" fmla="*/ 9 h 183"/>
                <a:gd name="T12" fmla="*/ 0 w 255"/>
                <a:gd name="T13" fmla="*/ 24 h 183"/>
              </a:gdLst>
              <a:ahLst/>
              <a:cxnLst>
                <a:cxn ang="0">
                  <a:pos x="T0" y="T1"/>
                </a:cxn>
                <a:cxn ang="0">
                  <a:pos x="T2" y="T3"/>
                </a:cxn>
                <a:cxn ang="0">
                  <a:pos x="T4" y="T5"/>
                </a:cxn>
                <a:cxn ang="0">
                  <a:pos x="T6" y="T7"/>
                </a:cxn>
                <a:cxn ang="0">
                  <a:pos x="T8" y="T9"/>
                </a:cxn>
                <a:cxn ang="0">
                  <a:pos x="T10" y="T11"/>
                </a:cxn>
                <a:cxn ang="0">
                  <a:pos x="T12" y="T13"/>
                </a:cxn>
              </a:cxnLst>
              <a:rect l="0" t="0" r="r" b="b"/>
              <a:pathLst>
                <a:path w="255" h="183">
                  <a:moveTo>
                    <a:pt x="0" y="24"/>
                  </a:moveTo>
                  <a:cubicBezTo>
                    <a:pt x="187" y="183"/>
                    <a:pt x="187" y="183"/>
                    <a:pt x="187" y="183"/>
                  </a:cubicBezTo>
                  <a:cubicBezTo>
                    <a:pt x="224" y="168"/>
                    <a:pt x="224" y="168"/>
                    <a:pt x="224" y="168"/>
                  </a:cubicBezTo>
                  <a:cubicBezTo>
                    <a:pt x="249" y="159"/>
                    <a:pt x="255" y="139"/>
                    <a:pt x="238" y="125"/>
                  </a:cubicBezTo>
                  <a:cubicBezTo>
                    <a:pt x="111" y="18"/>
                    <a:pt x="111" y="18"/>
                    <a:pt x="111" y="18"/>
                  </a:cubicBezTo>
                  <a:cubicBezTo>
                    <a:pt x="95" y="3"/>
                    <a:pt x="61" y="0"/>
                    <a:pt x="37" y="9"/>
                  </a:cubicBezTo>
                  <a:lnTo>
                    <a:pt x="0"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D50AB3D3-FA2C-4131-B042-39E0DFB3D5B4}"/>
                </a:ext>
              </a:extLst>
            </p:cNvPr>
            <p:cNvSpPr>
              <a:spLocks/>
            </p:cNvSpPr>
            <p:nvPr/>
          </p:nvSpPr>
          <p:spPr bwMode="auto">
            <a:xfrm>
              <a:off x="11797737" y="10683823"/>
              <a:ext cx="984250" cy="452438"/>
            </a:xfrm>
            <a:custGeom>
              <a:avLst/>
              <a:gdLst>
                <a:gd name="T0" fmla="*/ 118 w 620"/>
                <a:gd name="T1" fmla="*/ 0 h 285"/>
                <a:gd name="T2" fmla="*/ 620 w 620"/>
                <a:gd name="T3" fmla="*/ 167 h 285"/>
                <a:gd name="T4" fmla="*/ 502 w 620"/>
                <a:gd name="T5" fmla="*/ 285 h 285"/>
                <a:gd name="T6" fmla="*/ 0 w 620"/>
                <a:gd name="T7" fmla="*/ 118 h 285"/>
                <a:gd name="T8" fmla="*/ 118 w 620"/>
                <a:gd name="T9" fmla="*/ 0 h 285"/>
              </a:gdLst>
              <a:ahLst/>
              <a:cxnLst>
                <a:cxn ang="0">
                  <a:pos x="T0" y="T1"/>
                </a:cxn>
                <a:cxn ang="0">
                  <a:pos x="T2" y="T3"/>
                </a:cxn>
                <a:cxn ang="0">
                  <a:pos x="T4" y="T5"/>
                </a:cxn>
                <a:cxn ang="0">
                  <a:pos x="T6" y="T7"/>
                </a:cxn>
                <a:cxn ang="0">
                  <a:pos x="T8" y="T9"/>
                </a:cxn>
              </a:cxnLst>
              <a:rect l="0" t="0" r="r" b="b"/>
              <a:pathLst>
                <a:path w="620" h="285">
                  <a:moveTo>
                    <a:pt x="118" y="0"/>
                  </a:moveTo>
                  <a:lnTo>
                    <a:pt x="620" y="167"/>
                  </a:lnTo>
                  <a:lnTo>
                    <a:pt x="502" y="285"/>
                  </a:lnTo>
                  <a:lnTo>
                    <a:pt x="0" y="118"/>
                  </a:lnTo>
                  <a:lnTo>
                    <a:pt x="118" y="0"/>
                  </a:lnTo>
                  <a:close/>
                </a:path>
              </a:pathLst>
            </a:custGeom>
            <a:solidFill>
              <a:srgbClr val="00A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6D635402-3B29-4FE5-B34B-E6D3015D30B8}"/>
                </a:ext>
              </a:extLst>
            </p:cNvPr>
            <p:cNvSpPr>
              <a:spLocks/>
            </p:cNvSpPr>
            <p:nvPr/>
          </p:nvSpPr>
          <p:spPr bwMode="auto">
            <a:xfrm>
              <a:off x="11985062" y="10494910"/>
              <a:ext cx="984250" cy="454025"/>
            </a:xfrm>
            <a:custGeom>
              <a:avLst/>
              <a:gdLst>
                <a:gd name="T0" fmla="*/ 118 w 620"/>
                <a:gd name="T1" fmla="*/ 0 h 286"/>
                <a:gd name="T2" fmla="*/ 620 w 620"/>
                <a:gd name="T3" fmla="*/ 168 h 286"/>
                <a:gd name="T4" fmla="*/ 502 w 620"/>
                <a:gd name="T5" fmla="*/ 286 h 286"/>
                <a:gd name="T6" fmla="*/ 0 w 620"/>
                <a:gd name="T7" fmla="*/ 119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8"/>
                  </a:lnTo>
                  <a:lnTo>
                    <a:pt x="502" y="286"/>
                  </a:lnTo>
                  <a:lnTo>
                    <a:pt x="0" y="119"/>
                  </a:lnTo>
                  <a:lnTo>
                    <a:pt x="118" y="0"/>
                  </a:lnTo>
                  <a:close/>
                </a:path>
              </a:pathLst>
            </a:custGeom>
            <a:solidFill>
              <a:srgbClr val="1EB6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1BC176FD-F951-469B-AC9F-B712FC752523}"/>
                </a:ext>
              </a:extLst>
            </p:cNvPr>
            <p:cNvSpPr>
              <a:spLocks/>
            </p:cNvSpPr>
            <p:nvPr/>
          </p:nvSpPr>
          <p:spPr bwMode="auto">
            <a:xfrm>
              <a:off x="12172387" y="10307585"/>
              <a:ext cx="985838" cy="454025"/>
            </a:xfrm>
            <a:custGeom>
              <a:avLst/>
              <a:gdLst>
                <a:gd name="T0" fmla="*/ 118 w 621"/>
                <a:gd name="T1" fmla="*/ 0 h 286"/>
                <a:gd name="T2" fmla="*/ 621 w 621"/>
                <a:gd name="T3" fmla="*/ 169 h 286"/>
                <a:gd name="T4" fmla="*/ 502 w 621"/>
                <a:gd name="T5" fmla="*/ 286 h 286"/>
                <a:gd name="T6" fmla="*/ 0 w 621"/>
                <a:gd name="T7" fmla="*/ 118 h 286"/>
                <a:gd name="T8" fmla="*/ 118 w 621"/>
                <a:gd name="T9" fmla="*/ 0 h 286"/>
              </a:gdLst>
              <a:ahLst/>
              <a:cxnLst>
                <a:cxn ang="0">
                  <a:pos x="T0" y="T1"/>
                </a:cxn>
                <a:cxn ang="0">
                  <a:pos x="T2" y="T3"/>
                </a:cxn>
                <a:cxn ang="0">
                  <a:pos x="T4" y="T5"/>
                </a:cxn>
                <a:cxn ang="0">
                  <a:pos x="T6" y="T7"/>
                </a:cxn>
                <a:cxn ang="0">
                  <a:pos x="T8" y="T9"/>
                </a:cxn>
              </a:cxnLst>
              <a:rect l="0" t="0" r="r" b="b"/>
              <a:pathLst>
                <a:path w="621" h="286">
                  <a:moveTo>
                    <a:pt x="118" y="0"/>
                  </a:moveTo>
                  <a:lnTo>
                    <a:pt x="621" y="169"/>
                  </a:lnTo>
                  <a:lnTo>
                    <a:pt x="502" y="286"/>
                  </a:lnTo>
                  <a:lnTo>
                    <a:pt x="0" y="118"/>
                  </a:lnTo>
                  <a:lnTo>
                    <a:pt x="118" y="0"/>
                  </a:lnTo>
                  <a:close/>
                </a:path>
              </a:pathLst>
            </a:custGeom>
            <a:solidFill>
              <a:srgbClr val="43C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FCE44728-246E-47D9-8B34-DB4E32877CFB}"/>
                </a:ext>
              </a:extLst>
            </p:cNvPr>
            <p:cNvSpPr>
              <a:spLocks/>
            </p:cNvSpPr>
            <p:nvPr/>
          </p:nvSpPr>
          <p:spPr bwMode="auto">
            <a:xfrm>
              <a:off x="12359712" y="10120260"/>
              <a:ext cx="985838" cy="455613"/>
            </a:xfrm>
            <a:custGeom>
              <a:avLst/>
              <a:gdLst>
                <a:gd name="T0" fmla="*/ 119 w 621"/>
                <a:gd name="T1" fmla="*/ 0 h 287"/>
                <a:gd name="T2" fmla="*/ 621 w 621"/>
                <a:gd name="T3" fmla="*/ 169 h 287"/>
                <a:gd name="T4" fmla="*/ 503 w 621"/>
                <a:gd name="T5" fmla="*/ 287 h 287"/>
                <a:gd name="T6" fmla="*/ 0 w 621"/>
                <a:gd name="T7" fmla="*/ 118 h 287"/>
                <a:gd name="T8" fmla="*/ 119 w 621"/>
                <a:gd name="T9" fmla="*/ 0 h 287"/>
              </a:gdLst>
              <a:ahLst/>
              <a:cxnLst>
                <a:cxn ang="0">
                  <a:pos x="T0" y="T1"/>
                </a:cxn>
                <a:cxn ang="0">
                  <a:pos x="T2" y="T3"/>
                </a:cxn>
                <a:cxn ang="0">
                  <a:pos x="T4" y="T5"/>
                </a:cxn>
                <a:cxn ang="0">
                  <a:pos x="T6" y="T7"/>
                </a:cxn>
                <a:cxn ang="0">
                  <a:pos x="T8" y="T9"/>
                </a:cxn>
              </a:cxnLst>
              <a:rect l="0" t="0" r="r" b="b"/>
              <a:pathLst>
                <a:path w="621" h="287">
                  <a:moveTo>
                    <a:pt x="119" y="0"/>
                  </a:moveTo>
                  <a:lnTo>
                    <a:pt x="621" y="169"/>
                  </a:lnTo>
                  <a:lnTo>
                    <a:pt x="503" y="287"/>
                  </a:lnTo>
                  <a:lnTo>
                    <a:pt x="0" y="118"/>
                  </a:lnTo>
                  <a:lnTo>
                    <a:pt x="119" y="0"/>
                  </a:lnTo>
                  <a:close/>
                </a:path>
              </a:pathLst>
            </a:custGeom>
            <a:solidFill>
              <a:srgbClr val="64D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577A7914-7962-4F97-8EE0-173CF368BCEC}"/>
                </a:ext>
              </a:extLst>
            </p:cNvPr>
            <p:cNvSpPr>
              <a:spLocks/>
            </p:cNvSpPr>
            <p:nvPr/>
          </p:nvSpPr>
          <p:spPr bwMode="auto">
            <a:xfrm>
              <a:off x="12548624" y="9934523"/>
              <a:ext cx="984250" cy="454025"/>
            </a:xfrm>
            <a:custGeom>
              <a:avLst/>
              <a:gdLst>
                <a:gd name="T0" fmla="*/ 118 w 620"/>
                <a:gd name="T1" fmla="*/ 0 h 286"/>
                <a:gd name="T2" fmla="*/ 620 w 620"/>
                <a:gd name="T3" fmla="*/ 167 h 286"/>
                <a:gd name="T4" fmla="*/ 502 w 620"/>
                <a:gd name="T5" fmla="*/ 286 h 286"/>
                <a:gd name="T6" fmla="*/ 0 w 620"/>
                <a:gd name="T7" fmla="*/ 117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7"/>
                  </a:lnTo>
                  <a:lnTo>
                    <a:pt x="502" y="286"/>
                  </a:lnTo>
                  <a:lnTo>
                    <a:pt x="0" y="117"/>
                  </a:lnTo>
                  <a:lnTo>
                    <a:pt x="118" y="0"/>
                  </a:lnTo>
                  <a:close/>
                </a:path>
              </a:pathLst>
            </a:custGeom>
            <a:solidFill>
              <a:srgbClr val="8F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39686F45-9D30-4E5D-895D-284BAD6401BE}"/>
                </a:ext>
              </a:extLst>
            </p:cNvPr>
            <p:cNvSpPr>
              <a:spLocks/>
            </p:cNvSpPr>
            <p:nvPr/>
          </p:nvSpPr>
          <p:spPr bwMode="auto">
            <a:xfrm>
              <a:off x="11712012" y="10871148"/>
              <a:ext cx="882650" cy="365125"/>
            </a:xfrm>
            <a:custGeom>
              <a:avLst/>
              <a:gdLst>
                <a:gd name="T0" fmla="*/ 31 w 320"/>
                <a:gd name="T1" fmla="*/ 0 h 132"/>
                <a:gd name="T2" fmla="*/ 320 w 320"/>
                <a:gd name="T3" fmla="*/ 96 h 132"/>
                <a:gd name="T4" fmla="*/ 302 w 320"/>
                <a:gd name="T5" fmla="*/ 114 h 132"/>
                <a:gd name="T6" fmla="*/ 234 w 320"/>
                <a:gd name="T7" fmla="*/ 124 h 132"/>
                <a:gd name="T8" fmla="*/ 32 w 320"/>
                <a:gd name="T9" fmla="*/ 57 h 132"/>
                <a:gd name="T10" fmla="*/ 14 w 320"/>
                <a:gd name="T11" fmla="*/ 17 h 132"/>
                <a:gd name="T12" fmla="*/ 31 w 320"/>
                <a:gd name="T13" fmla="*/ 0 h 132"/>
              </a:gdLst>
              <a:ahLst/>
              <a:cxnLst>
                <a:cxn ang="0">
                  <a:pos x="T0" y="T1"/>
                </a:cxn>
                <a:cxn ang="0">
                  <a:pos x="T2" y="T3"/>
                </a:cxn>
                <a:cxn ang="0">
                  <a:pos x="T4" y="T5"/>
                </a:cxn>
                <a:cxn ang="0">
                  <a:pos x="T6" y="T7"/>
                </a:cxn>
                <a:cxn ang="0">
                  <a:pos x="T8" y="T9"/>
                </a:cxn>
                <a:cxn ang="0">
                  <a:pos x="T10" y="T11"/>
                </a:cxn>
                <a:cxn ang="0">
                  <a:pos x="T12" y="T13"/>
                </a:cxn>
              </a:cxnLst>
              <a:rect l="0" t="0" r="r" b="b"/>
              <a:pathLst>
                <a:path w="320" h="132">
                  <a:moveTo>
                    <a:pt x="31" y="0"/>
                  </a:moveTo>
                  <a:cubicBezTo>
                    <a:pt x="320" y="96"/>
                    <a:pt x="320" y="96"/>
                    <a:pt x="320" y="96"/>
                  </a:cubicBezTo>
                  <a:cubicBezTo>
                    <a:pt x="302" y="114"/>
                    <a:pt x="302" y="114"/>
                    <a:pt x="302" y="114"/>
                  </a:cubicBezTo>
                  <a:cubicBezTo>
                    <a:pt x="289" y="127"/>
                    <a:pt x="258" y="132"/>
                    <a:pt x="234" y="124"/>
                  </a:cubicBezTo>
                  <a:cubicBezTo>
                    <a:pt x="32" y="57"/>
                    <a:pt x="32" y="57"/>
                    <a:pt x="32" y="57"/>
                  </a:cubicBezTo>
                  <a:cubicBezTo>
                    <a:pt x="8" y="49"/>
                    <a:pt x="0" y="31"/>
                    <a:pt x="14" y="17"/>
                  </a:cubicBezTo>
                  <a:lnTo>
                    <a:pt x="31"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89A9090-7C52-4414-98F7-1139AABF7FEB}"/>
                </a:ext>
              </a:extLst>
            </p:cNvPr>
            <p:cNvSpPr>
              <a:spLocks/>
            </p:cNvSpPr>
            <p:nvPr/>
          </p:nvSpPr>
          <p:spPr bwMode="auto">
            <a:xfrm>
              <a:off x="12735949" y="9817048"/>
              <a:ext cx="898525" cy="382588"/>
            </a:xfrm>
            <a:custGeom>
              <a:avLst/>
              <a:gdLst>
                <a:gd name="T0" fmla="*/ 0 w 326"/>
                <a:gd name="T1" fmla="*/ 43 h 139"/>
                <a:gd name="T2" fmla="*/ 289 w 326"/>
                <a:gd name="T3" fmla="*/ 139 h 139"/>
                <a:gd name="T4" fmla="*/ 311 w 326"/>
                <a:gd name="T5" fmla="*/ 117 h 139"/>
                <a:gd name="T6" fmla="*/ 291 w 326"/>
                <a:gd name="T7" fmla="*/ 74 h 139"/>
                <a:gd name="T8" fmla="*/ 96 w 326"/>
                <a:gd name="T9" fmla="*/ 9 h 139"/>
                <a:gd name="T10" fmla="*/ 23 w 326"/>
                <a:gd name="T11" fmla="*/ 20 h 139"/>
                <a:gd name="T12" fmla="*/ 0 w 326"/>
                <a:gd name="T13" fmla="*/ 43 h 139"/>
              </a:gdLst>
              <a:ahLst/>
              <a:cxnLst>
                <a:cxn ang="0">
                  <a:pos x="T0" y="T1"/>
                </a:cxn>
                <a:cxn ang="0">
                  <a:pos x="T2" y="T3"/>
                </a:cxn>
                <a:cxn ang="0">
                  <a:pos x="T4" y="T5"/>
                </a:cxn>
                <a:cxn ang="0">
                  <a:pos x="T6" y="T7"/>
                </a:cxn>
                <a:cxn ang="0">
                  <a:pos x="T8" y="T9"/>
                </a:cxn>
                <a:cxn ang="0">
                  <a:pos x="T10" y="T11"/>
                </a:cxn>
                <a:cxn ang="0">
                  <a:pos x="T12" y="T13"/>
                </a:cxn>
              </a:cxnLst>
              <a:rect l="0" t="0" r="r" b="b"/>
              <a:pathLst>
                <a:path w="326" h="139">
                  <a:moveTo>
                    <a:pt x="0" y="43"/>
                  </a:moveTo>
                  <a:cubicBezTo>
                    <a:pt x="289" y="139"/>
                    <a:pt x="289" y="139"/>
                    <a:pt x="289" y="139"/>
                  </a:cubicBezTo>
                  <a:cubicBezTo>
                    <a:pt x="311" y="117"/>
                    <a:pt x="311" y="117"/>
                    <a:pt x="311" y="117"/>
                  </a:cubicBezTo>
                  <a:cubicBezTo>
                    <a:pt x="326" y="102"/>
                    <a:pt x="317" y="83"/>
                    <a:pt x="291" y="74"/>
                  </a:cubicBezTo>
                  <a:cubicBezTo>
                    <a:pt x="96" y="9"/>
                    <a:pt x="96" y="9"/>
                    <a:pt x="96" y="9"/>
                  </a:cubicBezTo>
                  <a:cubicBezTo>
                    <a:pt x="70" y="0"/>
                    <a:pt x="37" y="5"/>
                    <a:pt x="23" y="20"/>
                  </a:cubicBezTo>
                  <a:lnTo>
                    <a:pt x="0" y="43"/>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EDAC03C-AC54-46BF-84B7-D0F1AA0D5354}"/>
                </a:ext>
              </a:extLst>
            </p:cNvPr>
            <p:cNvSpPr>
              <a:spLocks/>
            </p:cNvSpPr>
            <p:nvPr/>
          </p:nvSpPr>
          <p:spPr bwMode="auto">
            <a:xfrm>
              <a:off x="12834374" y="9863085"/>
              <a:ext cx="93663" cy="52388"/>
            </a:xfrm>
            <a:custGeom>
              <a:avLst/>
              <a:gdLst>
                <a:gd name="T0" fmla="*/ 28 w 34"/>
                <a:gd name="T1" fmla="*/ 3 h 19"/>
                <a:gd name="T2" fmla="*/ 28 w 34"/>
                <a:gd name="T3" fmla="*/ 16 h 19"/>
                <a:gd name="T4" fmla="*/ 6 w 34"/>
                <a:gd name="T5" fmla="*/ 16 h 19"/>
                <a:gd name="T6" fmla="*/ 6 w 34"/>
                <a:gd name="T7" fmla="*/ 3 h 19"/>
                <a:gd name="T8" fmla="*/ 28 w 34"/>
                <a:gd name="T9" fmla="*/ 3 h 19"/>
              </a:gdLst>
              <a:ahLst/>
              <a:cxnLst>
                <a:cxn ang="0">
                  <a:pos x="T0" y="T1"/>
                </a:cxn>
                <a:cxn ang="0">
                  <a:pos x="T2" y="T3"/>
                </a:cxn>
                <a:cxn ang="0">
                  <a:pos x="T4" y="T5"/>
                </a:cxn>
                <a:cxn ang="0">
                  <a:pos x="T6" y="T7"/>
                </a:cxn>
                <a:cxn ang="0">
                  <a:pos x="T8" y="T9"/>
                </a:cxn>
              </a:cxnLst>
              <a:rect l="0" t="0" r="r" b="b"/>
              <a:pathLst>
                <a:path w="34" h="19">
                  <a:moveTo>
                    <a:pt x="28" y="3"/>
                  </a:moveTo>
                  <a:cubicBezTo>
                    <a:pt x="34" y="7"/>
                    <a:pt x="34" y="12"/>
                    <a:pt x="28" y="16"/>
                  </a:cubicBezTo>
                  <a:cubicBezTo>
                    <a:pt x="22" y="19"/>
                    <a:pt x="12" y="19"/>
                    <a:pt x="6" y="16"/>
                  </a:cubicBezTo>
                  <a:cubicBezTo>
                    <a:pt x="0" y="12"/>
                    <a:pt x="0" y="7"/>
                    <a:pt x="6" y="3"/>
                  </a:cubicBezTo>
                  <a:cubicBezTo>
                    <a:pt x="12" y="0"/>
                    <a:pt x="22" y="0"/>
                    <a:pt x="28" y="3"/>
                  </a:cubicBezTo>
                  <a:close/>
                </a:path>
              </a:pathLst>
            </a:custGeom>
            <a:solidFill>
              <a:srgbClr val="AAB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7" name="Group 296">
            <a:extLst>
              <a:ext uri="{FF2B5EF4-FFF2-40B4-BE49-F238E27FC236}">
                <a16:creationId xmlns:a16="http://schemas.microsoft.com/office/drawing/2014/main" id="{C660F525-82BC-4600-8DA5-32945A3A336E}"/>
              </a:ext>
            </a:extLst>
          </p:cNvPr>
          <p:cNvGrpSpPr/>
          <p:nvPr/>
        </p:nvGrpSpPr>
        <p:grpSpPr>
          <a:xfrm>
            <a:off x="19846362" y="4983876"/>
            <a:ext cx="4095750" cy="2259013"/>
            <a:chOff x="19846362" y="6554735"/>
            <a:chExt cx="4095750" cy="2259013"/>
          </a:xfrm>
        </p:grpSpPr>
        <p:sp>
          <p:nvSpPr>
            <p:cNvPr id="15" name="Freeform 214">
              <a:extLst>
                <a:ext uri="{FF2B5EF4-FFF2-40B4-BE49-F238E27FC236}">
                  <a16:creationId xmlns:a16="http://schemas.microsoft.com/office/drawing/2014/main" id="{CAE2DBA4-61BC-42B3-A023-83A6DCA99BE8}"/>
                </a:ext>
              </a:extLst>
            </p:cNvPr>
            <p:cNvSpPr>
              <a:spLocks/>
            </p:cNvSpPr>
            <p:nvPr/>
          </p:nvSpPr>
          <p:spPr bwMode="auto">
            <a:xfrm>
              <a:off x="19846362" y="6615060"/>
              <a:ext cx="4095750" cy="2198688"/>
            </a:xfrm>
            <a:custGeom>
              <a:avLst/>
              <a:gdLst>
                <a:gd name="T0" fmla="*/ 2580 w 2580"/>
                <a:gd name="T1" fmla="*/ 874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4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4"/>
                  </a:moveTo>
                  <a:lnTo>
                    <a:pt x="1695" y="1385"/>
                  </a:lnTo>
                  <a:lnTo>
                    <a:pt x="1693" y="1385"/>
                  </a:lnTo>
                  <a:lnTo>
                    <a:pt x="1330" y="1385"/>
                  </a:lnTo>
                  <a:lnTo>
                    <a:pt x="0" y="618"/>
                  </a:lnTo>
                  <a:lnTo>
                    <a:pt x="1069" y="0"/>
                  </a:lnTo>
                  <a:lnTo>
                    <a:pt x="2580" y="874"/>
                  </a:ln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EB8A6349-A02F-429D-96CC-AC8629D4530E}"/>
                </a:ext>
              </a:extLst>
            </p:cNvPr>
            <p:cNvSpPr>
              <a:spLocks/>
            </p:cNvSpPr>
            <p:nvPr/>
          </p:nvSpPr>
          <p:spPr bwMode="auto">
            <a:xfrm>
              <a:off x="19846362" y="6554735"/>
              <a:ext cx="4095750" cy="2198688"/>
            </a:xfrm>
            <a:custGeom>
              <a:avLst/>
              <a:gdLst>
                <a:gd name="T0" fmla="*/ 2580 w 2580"/>
                <a:gd name="T1" fmla="*/ 873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3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3"/>
                  </a:moveTo>
                  <a:lnTo>
                    <a:pt x="1695" y="1385"/>
                  </a:lnTo>
                  <a:lnTo>
                    <a:pt x="1693" y="1385"/>
                  </a:lnTo>
                  <a:lnTo>
                    <a:pt x="1330" y="1385"/>
                  </a:lnTo>
                  <a:lnTo>
                    <a:pt x="0" y="618"/>
                  </a:lnTo>
                  <a:lnTo>
                    <a:pt x="1069" y="0"/>
                  </a:lnTo>
                  <a:lnTo>
                    <a:pt x="2580" y="873"/>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406EF00C-C39F-4C0F-9F3F-4CC85BA3C5D2}"/>
                </a:ext>
              </a:extLst>
            </p:cNvPr>
            <p:cNvSpPr>
              <a:spLocks noEditPoints="1"/>
            </p:cNvSpPr>
            <p:nvPr/>
          </p:nvSpPr>
          <p:spPr bwMode="auto">
            <a:xfrm>
              <a:off x="20735362" y="7267523"/>
              <a:ext cx="2119313" cy="1222375"/>
            </a:xfrm>
            <a:custGeom>
              <a:avLst/>
              <a:gdLst>
                <a:gd name="T0" fmla="*/ 1267 w 1335"/>
                <a:gd name="T1" fmla="*/ 503 h 770"/>
                <a:gd name="T2" fmla="*/ 1260 w 1335"/>
                <a:gd name="T3" fmla="*/ 497 h 770"/>
                <a:gd name="T4" fmla="*/ 1055 w 1335"/>
                <a:gd name="T5" fmla="*/ 379 h 770"/>
                <a:gd name="T6" fmla="*/ 968 w 1335"/>
                <a:gd name="T7" fmla="*/ 330 h 770"/>
                <a:gd name="T8" fmla="*/ 963 w 1335"/>
                <a:gd name="T9" fmla="*/ 325 h 770"/>
                <a:gd name="T10" fmla="*/ 815 w 1335"/>
                <a:gd name="T11" fmla="*/ 240 h 770"/>
                <a:gd name="T12" fmla="*/ 712 w 1335"/>
                <a:gd name="T13" fmla="*/ 182 h 770"/>
                <a:gd name="T14" fmla="*/ 705 w 1335"/>
                <a:gd name="T15" fmla="*/ 177 h 770"/>
                <a:gd name="T16" fmla="*/ 486 w 1335"/>
                <a:gd name="T17" fmla="*/ 50 h 770"/>
                <a:gd name="T18" fmla="*/ 480 w 1335"/>
                <a:gd name="T19" fmla="*/ 47 h 770"/>
                <a:gd name="T20" fmla="*/ 396 w 1335"/>
                <a:gd name="T21" fmla="*/ 0 h 770"/>
                <a:gd name="T22" fmla="*/ 334 w 1335"/>
                <a:gd name="T23" fmla="*/ 36 h 770"/>
                <a:gd name="T24" fmla="*/ 327 w 1335"/>
                <a:gd name="T25" fmla="*/ 40 h 770"/>
                <a:gd name="T26" fmla="*/ 33 w 1335"/>
                <a:gd name="T27" fmla="*/ 210 h 770"/>
                <a:gd name="T28" fmla="*/ 26 w 1335"/>
                <a:gd name="T29" fmla="*/ 214 h 770"/>
                <a:gd name="T30" fmla="*/ 0 w 1335"/>
                <a:gd name="T31" fmla="*/ 228 h 770"/>
                <a:gd name="T32" fmla="*/ 87 w 1335"/>
                <a:gd name="T33" fmla="*/ 278 h 770"/>
                <a:gd name="T34" fmla="*/ 92 w 1335"/>
                <a:gd name="T35" fmla="*/ 282 h 770"/>
                <a:gd name="T36" fmla="*/ 327 w 1335"/>
                <a:gd name="T37" fmla="*/ 417 h 770"/>
                <a:gd name="T38" fmla="*/ 332 w 1335"/>
                <a:gd name="T39" fmla="*/ 419 h 770"/>
                <a:gd name="T40" fmla="*/ 532 w 1335"/>
                <a:gd name="T41" fmla="*/ 536 h 770"/>
                <a:gd name="T42" fmla="*/ 537 w 1335"/>
                <a:gd name="T43" fmla="*/ 537 h 770"/>
                <a:gd name="T44" fmla="*/ 938 w 1335"/>
                <a:gd name="T45" fmla="*/ 770 h 770"/>
                <a:gd name="T46" fmla="*/ 1335 w 1335"/>
                <a:gd name="T47" fmla="*/ 541 h 770"/>
                <a:gd name="T48" fmla="*/ 1267 w 1335"/>
                <a:gd name="T49" fmla="*/ 503 h 770"/>
                <a:gd name="T50" fmla="*/ 549 w 1335"/>
                <a:gd name="T51" fmla="*/ 537 h 770"/>
                <a:gd name="T52" fmla="*/ 540 w 1335"/>
                <a:gd name="T53" fmla="*/ 532 h 770"/>
                <a:gd name="T54" fmla="*/ 344 w 1335"/>
                <a:gd name="T55" fmla="*/ 419 h 770"/>
                <a:gd name="T56" fmla="*/ 335 w 1335"/>
                <a:gd name="T57" fmla="*/ 414 h 770"/>
                <a:gd name="T58" fmla="*/ 104 w 1335"/>
                <a:gd name="T59" fmla="*/ 280 h 770"/>
                <a:gd name="T60" fmla="*/ 95 w 1335"/>
                <a:gd name="T61" fmla="*/ 275 h 770"/>
                <a:gd name="T62" fmla="*/ 14 w 1335"/>
                <a:gd name="T63" fmla="*/ 228 h 770"/>
                <a:gd name="T64" fmla="*/ 33 w 1335"/>
                <a:gd name="T65" fmla="*/ 217 h 770"/>
                <a:gd name="T66" fmla="*/ 33 w 1335"/>
                <a:gd name="T67" fmla="*/ 217 h 770"/>
                <a:gd name="T68" fmla="*/ 36 w 1335"/>
                <a:gd name="T69" fmla="*/ 216 h 770"/>
                <a:gd name="T70" fmla="*/ 340 w 1335"/>
                <a:gd name="T71" fmla="*/ 40 h 770"/>
                <a:gd name="T72" fmla="*/ 396 w 1335"/>
                <a:gd name="T73" fmla="*/ 7 h 770"/>
                <a:gd name="T74" fmla="*/ 803 w 1335"/>
                <a:gd name="T75" fmla="*/ 242 h 770"/>
                <a:gd name="T76" fmla="*/ 813 w 1335"/>
                <a:gd name="T77" fmla="*/ 247 h 770"/>
                <a:gd name="T78" fmla="*/ 1043 w 1335"/>
                <a:gd name="T79" fmla="*/ 381 h 770"/>
                <a:gd name="T80" fmla="*/ 1053 w 1335"/>
                <a:gd name="T81" fmla="*/ 386 h 770"/>
                <a:gd name="T82" fmla="*/ 1248 w 1335"/>
                <a:gd name="T83" fmla="*/ 499 h 770"/>
                <a:gd name="T84" fmla="*/ 1258 w 1335"/>
                <a:gd name="T85" fmla="*/ 504 h 770"/>
                <a:gd name="T86" fmla="*/ 1321 w 1335"/>
                <a:gd name="T87" fmla="*/ 541 h 770"/>
                <a:gd name="T88" fmla="*/ 938 w 1335"/>
                <a:gd name="T89" fmla="*/ 762 h 770"/>
                <a:gd name="T90" fmla="*/ 549 w 1335"/>
                <a:gd name="T91" fmla="*/ 53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5" h="770">
                  <a:moveTo>
                    <a:pt x="1267" y="503"/>
                  </a:moveTo>
                  <a:lnTo>
                    <a:pt x="1260" y="497"/>
                  </a:lnTo>
                  <a:lnTo>
                    <a:pt x="1055" y="379"/>
                  </a:lnTo>
                  <a:lnTo>
                    <a:pt x="968" y="330"/>
                  </a:lnTo>
                  <a:lnTo>
                    <a:pt x="963" y="325"/>
                  </a:lnTo>
                  <a:lnTo>
                    <a:pt x="815" y="240"/>
                  </a:lnTo>
                  <a:lnTo>
                    <a:pt x="712" y="182"/>
                  </a:lnTo>
                  <a:lnTo>
                    <a:pt x="705" y="177"/>
                  </a:lnTo>
                  <a:lnTo>
                    <a:pt x="486" y="50"/>
                  </a:lnTo>
                  <a:lnTo>
                    <a:pt x="480" y="47"/>
                  </a:lnTo>
                  <a:lnTo>
                    <a:pt x="396" y="0"/>
                  </a:lnTo>
                  <a:lnTo>
                    <a:pt x="334" y="36"/>
                  </a:lnTo>
                  <a:lnTo>
                    <a:pt x="327" y="40"/>
                  </a:lnTo>
                  <a:lnTo>
                    <a:pt x="33" y="210"/>
                  </a:lnTo>
                  <a:lnTo>
                    <a:pt x="26" y="214"/>
                  </a:lnTo>
                  <a:lnTo>
                    <a:pt x="0" y="228"/>
                  </a:lnTo>
                  <a:lnTo>
                    <a:pt x="87" y="278"/>
                  </a:lnTo>
                  <a:lnTo>
                    <a:pt x="92" y="282"/>
                  </a:lnTo>
                  <a:lnTo>
                    <a:pt x="327" y="417"/>
                  </a:lnTo>
                  <a:lnTo>
                    <a:pt x="332" y="419"/>
                  </a:lnTo>
                  <a:lnTo>
                    <a:pt x="532" y="536"/>
                  </a:lnTo>
                  <a:lnTo>
                    <a:pt x="537" y="537"/>
                  </a:lnTo>
                  <a:lnTo>
                    <a:pt x="938" y="770"/>
                  </a:lnTo>
                  <a:lnTo>
                    <a:pt x="1335" y="541"/>
                  </a:lnTo>
                  <a:lnTo>
                    <a:pt x="1267" y="503"/>
                  </a:lnTo>
                  <a:close/>
                  <a:moveTo>
                    <a:pt x="549" y="537"/>
                  </a:moveTo>
                  <a:lnTo>
                    <a:pt x="540" y="532"/>
                  </a:lnTo>
                  <a:lnTo>
                    <a:pt x="344" y="419"/>
                  </a:lnTo>
                  <a:lnTo>
                    <a:pt x="335" y="414"/>
                  </a:lnTo>
                  <a:lnTo>
                    <a:pt x="104" y="280"/>
                  </a:lnTo>
                  <a:lnTo>
                    <a:pt x="95" y="275"/>
                  </a:lnTo>
                  <a:lnTo>
                    <a:pt x="14" y="228"/>
                  </a:lnTo>
                  <a:lnTo>
                    <a:pt x="33" y="217"/>
                  </a:lnTo>
                  <a:lnTo>
                    <a:pt x="33" y="217"/>
                  </a:lnTo>
                  <a:lnTo>
                    <a:pt x="36" y="216"/>
                  </a:lnTo>
                  <a:lnTo>
                    <a:pt x="340" y="40"/>
                  </a:lnTo>
                  <a:lnTo>
                    <a:pt x="396" y="7"/>
                  </a:lnTo>
                  <a:lnTo>
                    <a:pt x="803" y="242"/>
                  </a:lnTo>
                  <a:lnTo>
                    <a:pt x="813" y="247"/>
                  </a:lnTo>
                  <a:lnTo>
                    <a:pt x="1043" y="381"/>
                  </a:lnTo>
                  <a:lnTo>
                    <a:pt x="1053" y="386"/>
                  </a:lnTo>
                  <a:lnTo>
                    <a:pt x="1248" y="499"/>
                  </a:lnTo>
                  <a:lnTo>
                    <a:pt x="1258" y="504"/>
                  </a:lnTo>
                  <a:lnTo>
                    <a:pt x="1321" y="541"/>
                  </a:lnTo>
                  <a:lnTo>
                    <a:pt x="938" y="762"/>
                  </a:lnTo>
                  <a:lnTo>
                    <a:pt x="549" y="53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AA32E540-E2B3-4166-A179-E17B4B191546}"/>
                </a:ext>
              </a:extLst>
            </p:cNvPr>
            <p:cNvSpPr>
              <a:spLocks/>
            </p:cNvSpPr>
            <p:nvPr/>
          </p:nvSpPr>
          <p:spPr bwMode="auto">
            <a:xfrm>
              <a:off x="21491012" y="7253235"/>
              <a:ext cx="530225" cy="306388"/>
            </a:xfrm>
            <a:custGeom>
              <a:avLst/>
              <a:gdLst>
                <a:gd name="T0" fmla="*/ 334 w 334"/>
                <a:gd name="T1" fmla="*/ 134 h 193"/>
                <a:gd name="T2" fmla="*/ 233 w 334"/>
                <a:gd name="T3" fmla="*/ 193 h 193"/>
                <a:gd name="T4" fmla="*/ 226 w 334"/>
                <a:gd name="T5" fmla="*/ 188 h 193"/>
                <a:gd name="T6" fmla="*/ 320 w 334"/>
                <a:gd name="T7" fmla="*/ 134 h 193"/>
                <a:gd name="T8" fmla="*/ 101 w 334"/>
                <a:gd name="T9" fmla="*/ 7 h 193"/>
                <a:gd name="T10" fmla="*/ 7 w 334"/>
                <a:gd name="T11" fmla="*/ 63 h 193"/>
                <a:gd name="T12" fmla="*/ 0 w 334"/>
                <a:gd name="T13" fmla="*/ 58 h 193"/>
                <a:gd name="T14" fmla="*/ 101 w 334"/>
                <a:gd name="T15" fmla="*/ 0 h 193"/>
                <a:gd name="T16" fmla="*/ 334 w 334"/>
                <a:gd name="T17" fmla="*/ 13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193">
                  <a:moveTo>
                    <a:pt x="334" y="134"/>
                  </a:moveTo>
                  <a:lnTo>
                    <a:pt x="233" y="193"/>
                  </a:lnTo>
                  <a:lnTo>
                    <a:pt x="226" y="188"/>
                  </a:lnTo>
                  <a:lnTo>
                    <a:pt x="320" y="134"/>
                  </a:lnTo>
                  <a:lnTo>
                    <a:pt x="101" y="7"/>
                  </a:lnTo>
                  <a:lnTo>
                    <a:pt x="7" y="63"/>
                  </a:lnTo>
                  <a:lnTo>
                    <a:pt x="0" y="58"/>
                  </a:lnTo>
                  <a:lnTo>
                    <a:pt x="101" y="0"/>
                  </a:lnTo>
                  <a:lnTo>
                    <a:pt x="334" y="1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191EACD9-C0DD-4040-8A83-2BBED0A61312}"/>
                </a:ext>
              </a:extLst>
            </p:cNvPr>
            <p:cNvSpPr>
              <a:spLocks/>
            </p:cNvSpPr>
            <p:nvPr/>
          </p:nvSpPr>
          <p:spPr bwMode="auto">
            <a:xfrm>
              <a:off x="22256187" y="7485010"/>
              <a:ext cx="1009650" cy="582613"/>
            </a:xfrm>
            <a:custGeom>
              <a:avLst/>
              <a:gdLst>
                <a:gd name="T0" fmla="*/ 636 w 636"/>
                <a:gd name="T1" fmla="*/ 176 h 367"/>
                <a:gd name="T2" fmla="*/ 305 w 636"/>
                <a:gd name="T3" fmla="*/ 367 h 367"/>
                <a:gd name="T4" fmla="*/ 299 w 636"/>
                <a:gd name="T5" fmla="*/ 362 h 367"/>
                <a:gd name="T6" fmla="*/ 622 w 636"/>
                <a:gd name="T7" fmla="*/ 176 h 367"/>
                <a:gd name="T8" fmla="*/ 330 w 636"/>
                <a:gd name="T9" fmla="*/ 9 h 367"/>
                <a:gd name="T10" fmla="*/ 8 w 636"/>
                <a:gd name="T11" fmla="*/ 195 h 367"/>
                <a:gd name="T12" fmla="*/ 0 w 636"/>
                <a:gd name="T13" fmla="*/ 190 h 367"/>
                <a:gd name="T14" fmla="*/ 330 w 636"/>
                <a:gd name="T15" fmla="*/ 0 h 367"/>
                <a:gd name="T16" fmla="*/ 636 w 636"/>
                <a:gd name="T17" fmla="*/ 17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6" h="367">
                  <a:moveTo>
                    <a:pt x="636" y="176"/>
                  </a:moveTo>
                  <a:lnTo>
                    <a:pt x="305" y="367"/>
                  </a:lnTo>
                  <a:lnTo>
                    <a:pt x="299" y="362"/>
                  </a:lnTo>
                  <a:lnTo>
                    <a:pt x="622" y="176"/>
                  </a:lnTo>
                  <a:lnTo>
                    <a:pt x="330" y="9"/>
                  </a:lnTo>
                  <a:lnTo>
                    <a:pt x="8" y="195"/>
                  </a:lnTo>
                  <a:lnTo>
                    <a:pt x="0" y="190"/>
                  </a:lnTo>
                  <a:lnTo>
                    <a:pt x="330" y="0"/>
                  </a:lnTo>
                  <a:lnTo>
                    <a:pt x="636" y="17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3BD26426-F374-4B0B-BC89-614D160045E8}"/>
                </a:ext>
              </a:extLst>
            </p:cNvPr>
            <p:cNvSpPr>
              <a:spLocks noEditPoints="1"/>
            </p:cNvSpPr>
            <p:nvPr/>
          </p:nvSpPr>
          <p:spPr bwMode="auto">
            <a:xfrm>
              <a:off x="20616299" y="7234185"/>
              <a:ext cx="658813" cy="377825"/>
            </a:xfrm>
            <a:custGeom>
              <a:avLst/>
              <a:gdLst>
                <a:gd name="T0" fmla="*/ 409 w 415"/>
                <a:gd name="T1" fmla="*/ 57 h 238"/>
                <a:gd name="T2" fmla="*/ 308 w 415"/>
                <a:gd name="T3" fmla="*/ 0 h 238"/>
                <a:gd name="T4" fmla="*/ 0 w 415"/>
                <a:gd name="T5" fmla="*/ 177 h 238"/>
                <a:gd name="T6" fmla="*/ 101 w 415"/>
                <a:gd name="T7" fmla="*/ 235 h 238"/>
                <a:gd name="T8" fmla="*/ 108 w 415"/>
                <a:gd name="T9" fmla="*/ 238 h 238"/>
                <a:gd name="T10" fmla="*/ 108 w 415"/>
                <a:gd name="T11" fmla="*/ 238 h 238"/>
                <a:gd name="T12" fmla="*/ 111 w 415"/>
                <a:gd name="T13" fmla="*/ 237 h 238"/>
                <a:gd name="T14" fmla="*/ 415 w 415"/>
                <a:gd name="T15" fmla="*/ 61 h 238"/>
                <a:gd name="T16" fmla="*/ 409 w 415"/>
                <a:gd name="T17" fmla="*/ 57 h 238"/>
                <a:gd name="T18" fmla="*/ 108 w 415"/>
                <a:gd name="T19" fmla="*/ 231 h 238"/>
                <a:gd name="T20" fmla="*/ 14 w 415"/>
                <a:gd name="T21" fmla="*/ 177 h 238"/>
                <a:gd name="T22" fmla="*/ 308 w 415"/>
                <a:gd name="T23" fmla="*/ 7 h 238"/>
                <a:gd name="T24" fmla="*/ 402 w 415"/>
                <a:gd name="T25" fmla="*/ 61 h 238"/>
                <a:gd name="T26" fmla="*/ 108 w 415"/>
                <a:gd name="T27" fmla="*/ 2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5" h="238">
                  <a:moveTo>
                    <a:pt x="409" y="57"/>
                  </a:moveTo>
                  <a:lnTo>
                    <a:pt x="308" y="0"/>
                  </a:lnTo>
                  <a:lnTo>
                    <a:pt x="0" y="177"/>
                  </a:lnTo>
                  <a:lnTo>
                    <a:pt x="101" y="235"/>
                  </a:lnTo>
                  <a:lnTo>
                    <a:pt x="108" y="238"/>
                  </a:lnTo>
                  <a:lnTo>
                    <a:pt x="108" y="238"/>
                  </a:lnTo>
                  <a:lnTo>
                    <a:pt x="111" y="237"/>
                  </a:lnTo>
                  <a:lnTo>
                    <a:pt x="415" y="61"/>
                  </a:lnTo>
                  <a:lnTo>
                    <a:pt x="409" y="57"/>
                  </a:lnTo>
                  <a:close/>
                  <a:moveTo>
                    <a:pt x="108" y="231"/>
                  </a:moveTo>
                  <a:lnTo>
                    <a:pt x="14" y="177"/>
                  </a:lnTo>
                  <a:lnTo>
                    <a:pt x="308" y="7"/>
                  </a:lnTo>
                  <a:lnTo>
                    <a:pt x="402" y="61"/>
                  </a:lnTo>
                  <a:lnTo>
                    <a:pt x="108" y="23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A112519B-8B0F-4538-92EA-887CF1674995}"/>
                </a:ext>
              </a:extLst>
            </p:cNvPr>
            <p:cNvSpPr>
              <a:spLocks/>
            </p:cNvSpPr>
            <p:nvPr/>
          </p:nvSpPr>
          <p:spPr bwMode="auto">
            <a:xfrm>
              <a:off x="20873474" y="7651698"/>
              <a:ext cx="1155700" cy="63500"/>
            </a:xfrm>
            <a:custGeom>
              <a:avLst/>
              <a:gdLst>
                <a:gd name="T0" fmla="*/ 728 w 728"/>
                <a:gd name="T1" fmla="*/ 5 h 40"/>
                <a:gd name="T2" fmla="*/ 0 w 728"/>
                <a:gd name="T3" fmla="*/ 40 h 40"/>
                <a:gd name="T4" fmla="*/ 0 w 728"/>
                <a:gd name="T5" fmla="*/ 33 h 40"/>
                <a:gd name="T6" fmla="*/ 726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6"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FE4ECB27-D35E-463A-A589-FFDD8AFF8E7B}"/>
                </a:ext>
              </a:extLst>
            </p:cNvPr>
            <p:cNvSpPr>
              <a:spLocks/>
            </p:cNvSpPr>
            <p:nvPr/>
          </p:nvSpPr>
          <p:spPr bwMode="auto">
            <a:xfrm>
              <a:off x="21254474" y="7872360"/>
              <a:ext cx="1155700" cy="60325"/>
            </a:xfrm>
            <a:custGeom>
              <a:avLst/>
              <a:gdLst>
                <a:gd name="T0" fmla="*/ 728 w 728"/>
                <a:gd name="T1" fmla="*/ 5 h 38"/>
                <a:gd name="T2" fmla="*/ 0 w 728"/>
                <a:gd name="T3" fmla="*/ 38 h 38"/>
                <a:gd name="T4" fmla="*/ 0 w 728"/>
                <a:gd name="T5" fmla="*/ 33 h 38"/>
                <a:gd name="T6" fmla="*/ 728 w 728"/>
                <a:gd name="T7" fmla="*/ 0 h 38"/>
                <a:gd name="T8" fmla="*/ 728 w 728"/>
                <a:gd name="T9" fmla="*/ 5 h 38"/>
              </a:gdLst>
              <a:ahLst/>
              <a:cxnLst>
                <a:cxn ang="0">
                  <a:pos x="T0" y="T1"/>
                </a:cxn>
                <a:cxn ang="0">
                  <a:pos x="T2" y="T3"/>
                </a:cxn>
                <a:cxn ang="0">
                  <a:pos x="T4" y="T5"/>
                </a:cxn>
                <a:cxn ang="0">
                  <a:pos x="T6" y="T7"/>
                </a:cxn>
                <a:cxn ang="0">
                  <a:pos x="T8" y="T9"/>
                </a:cxn>
              </a:cxnLst>
              <a:rect l="0" t="0" r="r" b="b"/>
              <a:pathLst>
                <a:path w="728" h="38">
                  <a:moveTo>
                    <a:pt x="728" y="5"/>
                  </a:moveTo>
                  <a:lnTo>
                    <a:pt x="0" y="38"/>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832E1BC6-FB0A-4472-A97A-A626805F5C68}"/>
                </a:ext>
              </a:extLst>
            </p:cNvPr>
            <p:cNvSpPr>
              <a:spLocks/>
            </p:cNvSpPr>
            <p:nvPr/>
          </p:nvSpPr>
          <p:spPr bwMode="auto">
            <a:xfrm>
              <a:off x="21579912" y="8059685"/>
              <a:ext cx="1155700" cy="63500"/>
            </a:xfrm>
            <a:custGeom>
              <a:avLst/>
              <a:gdLst>
                <a:gd name="T0" fmla="*/ 728 w 728"/>
                <a:gd name="T1" fmla="*/ 5 h 40"/>
                <a:gd name="T2" fmla="*/ 0 w 728"/>
                <a:gd name="T3" fmla="*/ 40 h 40"/>
                <a:gd name="T4" fmla="*/ 0 w 728"/>
                <a:gd name="T5" fmla="*/ 33 h 40"/>
                <a:gd name="T6" fmla="*/ 728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924FBC6E-00DC-46D2-9702-BF1997B37163}"/>
                </a:ext>
              </a:extLst>
            </p:cNvPr>
            <p:cNvSpPr>
              <a:spLocks/>
            </p:cNvSpPr>
            <p:nvPr/>
          </p:nvSpPr>
          <p:spPr bwMode="auto">
            <a:xfrm>
              <a:off x="21957737" y="8564510"/>
              <a:ext cx="579438" cy="188913"/>
            </a:xfrm>
            <a:custGeom>
              <a:avLst/>
              <a:gdLst>
                <a:gd name="T0" fmla="*/ 365 w 365"/>
                <a:gd name="T1" fmla="*/ 119 h 119"/>
                <a:gd name="T2" fmla="*/ 0 w 365"/>
                <a:gd name="T3" fmla="*/ 119 h 119"/>
                <a:gd name="T4" fmla="*/ 182 w 365"/>
                <a:gd name="T5" fmla="*/ 0 h 119"/>
                <a:gd name="T6" fmla="*/ 365 w 365"/>
                <a:gd name="T7" fmla="*/ 119 h 119"/>
                <a:gd name="T8" fmla="*/ 365 w 365"/>
                <a:gd name="T9" fmla="*/ 119 h 119"/>
              </a:gdLst>
              <a:ahLst/>
              <a:cxnLst>
                <a:cxn ang="0">
                  <a:pos x="T0" y="T1"/>
                </a:cxn>
                <a:cxn ang="0">
                  <a:pos x="T2" y="T3"/>
                </a:cxn>
                <a:cxn ang="0">
                  <a:pos x="T4" y="T5"/>
                </a:cxn>
                <a:cxn ang="0">
                  <a:pos x="T6" y="T7"/>
                </a:cxn>
                <a:cxn ang="0">
                  <a:pos x="T8" y="T9"/>
                </a:cxn>
              </a:cxnLst>
              <a:rect l="0" t="0" r="r" b="b"/>
              <a:pathLst>
                <a:path w="365" h="119">
                  <a:moveTo>
                    <a:pt x="365" y="119"/>
                  </a:moveTo>
                  <a:lnTo>
                    <a:pt x="0" y="119"/>
                  </a:lnTo>
                  <a:lnTo>
                    <a:pt x="182" y="0"/>
                  </a:lnTo>
                  <a:lnTo>
                    <a:pt x="365" y="119"/>
                  </a:lnTo>
                  <a:lnTo>
                    <a:pt x="365" y="119"/>
                  </a:lnTo>
                  <a:close/>
                </a:path>
              </a:pathLst>
            </a:custGeom>
            <a:solidFill>
              <a:srgbClr val="8D96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0" name="Group 299">
            <a:extLst>
              <a:ext uri="{FF2B5EF4-FFF2-40B4-BE49-F238E27FC236}">
                <a16:creationId xmlns:a16="http://schemas.microsoft.com/office/drawing/2014/main" id="{40B4EF6C-F45B-46E3-A7AA-30D98A8AA2D1}"/>
              </a:ext>
            </a:extLst>
          </p:cNvPr>
          <p:cNvGrpSpPr/>
          <p:nvPr/>
        </p:nvGrpSpPr>
        <p:grpSpPr>
          <a:xfrm>
            <a:off x="19103412" y="7057151"/>
            <a:ext cx="1808163" cy="1138238"/>
            <a:chOff x="19103412" y="8628010"/>
            <a:chExt cx="1808163" cy="1138238"/>
          </a:xfrm>
        </p:grpSpPr>
        <p:sp>
          <p:nvSpPr>
            <p:cNvPr id="262" name="Freeform 175">
              <a:extLst>
                <a:ext uri="{FF2B5EF4-FFF2-40B4-BE49-F238E27FC236}">
                  <a16:creationId xmlns:a16="http://schemas.microsoft.com/office/drawing/2014/main" id="{8304DF77-B421-4943-A8CB-80153E2080EA}"/>
                </a:ext>
              </a:extLst>
            </p:cNvPr>
            <p:cNvSpPr>
              <a:spLocks/>
            </p:cNvSpPr>
            <p:nvPr/>
          </p:nvSpPr>
          <p:spPr bwMode="auto">
            <a:xfrm>
              <a:off x="19103412" y="8675635"/>
              <a:ext cx="1808163" cy="1090613"/>
            </a:xfrm>
            <a:custGeom>
              <a:avLst/>
              <a:gdLst>
                <a:gd name="T0" fmla="*/ 649 w 655"/>
                <a:gd name="T1" fmla="*/ 334 h 395"/>
                <a:gd name="T2" fmla="*/ 647 w 655"/>
                <a:gd name="T3" fmla="*/ 332 h 395"/>
                <a:gd name="T4" fmla="*/ 515 w 655"/>
                <a:gd name="T5" fmla="*/ 256 h 395"/>
                <a:gd name="T6" fmla="*/ 512 w 655"/>
                <a:gd name="T7" fmla="*/ 255 h 395"/>
                <a:gd name="T8" fmla="*/ 503 w 655"/>
                <a:gd name="T9" fmla="*/ 254 h 395"/>
                <a:gd name="T10" fmla="*/ 503 w 655"/>
                <a:gd name="T11" fmla="*/ 254 h 395"/>
                <a:gd name="T12" fmla="*/ 99 w 655"/>
                <a:gd name="T13" fmla="*/ 21 h 395"/>
                <a:gd name="T14" fmla="*/ 94 w 655"/>
                <a:gd name="T15" fmla="*/ 18 h 395"/>
                <a:gd name="T16" fmla="*/ 8 w 655"/>
                <a:gd name="T17" fmla="*/ 1 h 395"/>
                <a:gd name="T18" fmla="*/ 4 w 655"/>
                <a:gd name="T19" fmla="*/ 10 h 395"/>
                <a:gd name="T20" fmla="*/ 63 w 655"/>
                <a:gd name="T21" fmla="*/ 69 h 395"/>
                <a:gd name="T22" fmla="*/ 66 w 655"/>
                <a:gd name="T23" fmla="*/ 72 h 395"/>
                <a:gd name="T24" fmla="*/ 66 w 655"/>
                <a:gd name="T25" fmla="*/ 72 h 395"/>
                <a:gd name="T26" fmla="*/ 473 w 655"/>
                <a:gd name="T27" fmla="*/ 307 h 395"/>
                <a:gd name="T28" fmla="*/ 479 w 655"/>
                <a:gd name="T29" fmla="*/ 315 h 395"/>
                <a:gd name="T30" fmla="*/ 613 w 655"/>
                <a:gd name="T31" fmla="*/ 393 h 395"/>
                <a:gd name="T32" fmla="*/ 631 w 655"/>
                <a:gd name="T33" fmla="*/ 391 h 395"/>
                <a:gd name="T34" fmla="*/ 655 w 655"/>
                <a:gd name="T35" fmla="*/ 349 h 395"/>
                <a:gd name="T36" fmla="*/ 649 w 655"/>
                <a:gd name="T37" fmla="*/ 33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5" h="395">
                  <a:moveTo>
                    <a:pt x="649" y="334"/>
                  </a:moveTo>
                  <a:cubicBezTo>
                    <a:pt x="648" y="333"/>
                    <a:pt x="648" y="333"/>
                    <a:pt x="647" y="332"/>
                  </a:cubicBezTo>
                  <a:cubicBezTo>
                    <a:pt x="515" y="256"/>
                    <a:pt x="515" y="256"/>
                    <a:pt x="515" y="256"/>
                  </a:cubicBezTo>
                  <a:cubicBezTo>
                    <a:pt x="512" y="255"/>
                    <a:pt x="512" y="255"/>
                    <a:pt x="512" y="255"/>
                  </a:cubicBezTo>
                  <a:cubicBezTo>
                    <a:pt x="510" y="254"/>
                    <a:pt x="507" y="253"/>
                    <a:pt x="503" y="254"/>
                  </a:cubicBezTo>
                  <a:cubicBezTo>
                    <a:pt x="503" y="254"/>
                    <a:pt x="503" y="254"/>
                    <a:pt x="503" y="254"/>
                  </a:cubicBezTo>
                  <a:cubicBezTo>
                    <a:pt x="99" y="21"/>
                    <a:pt x="99" y="21"/>
                    <a:pt x="99" y="21"/>
                  </a:cubicBezTo>
                  <a:cubicBezTo>
                    <a:pt x="94" y="18"/>
                    <a:pt x="94" y="18"/>
                    <a:pt x="94" y="18"/>
                  </a:cubicBezTo>
                  <a:cubicBezTo>
                    <a:pt x="8" y="1"/>
                    <a:pt x="8" y="1"/>
                    <a:pt x="8" y="1"/>
                  </a:cubicBezTo>
                  <a:cubicBezTo>
                    <a:pt x="3" y="0"/>
                    <a:pt x="0" y="6"/>
                    <a:pt x="4" y="10"/>
                  </a:cubicBezTo>
                  <a:cubicBezTo>
                    <a:pt x="63" y="69"/>
                    <a:pt x="63" y="69"/>
                    <a:pt x="63" y="69"/>
                  </a:cubicBezTo>
                  <a:cubicBezTo>
                    <a:pt x="64" y="70"/>
                    <a:pt x="65" y="71"/>
                    <a:pt x="66" y="72"/>
                  </a:cubicBezTo>
                  <a:cubicBezTo>
                    <a:pt x="66" y="72"/>
                    <a:pt x="66" y="72"/>
                    <a:pt x="66" y="72"/>
                  </a:cubicBezTo>
                  <a:cubicBezTo>
                    <a:pt x="473" y="307"/>
                    <a:pt x="473" y="307"/>
                    <a:pt x="473" y="307"/>
                  </a:cubicBezTo>
                  <a:cubicBezTo>
                    <a:pt x="474" y="311"/>
                    <a:pt x="476" y="313"/>
                    <a:pt x="479" y="315"/>
                  </a:cubicBezTo>
                  <a:cubicBezTo>
                    <a:pt x="613" y="393"/>
                    <a:pt x="613" y="393"/>
                    <a:pt x="613" y="393"/>
                  </a:cubicBezTo>
                  <a:cubicBezTo>
                    <a:pt x="618" y="395"/>
                    <a:pt x="624" y="395"/>
                    <a:pt x="631" y="391"/>
                  </a:cubicBezTo>
                  <a:cubicBezTo>
                    <a:pt x="644" y="383"/>
                    <a:pt x="655" y="364"/>
                    <a:pt x="655" y="349"/>
                  </a:cubicBezTo>
                  <a:cubicBezTo>
                    <a:pt x="655" y="342"/>
                    <a:pt x="653" y="336"/>
                    <a:pt x="649" y="334"/>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6D3A46FD-49FB-45C0-8F69-BFE33390D566}"/>
                </a:ext>
              </a:extLst>
            </p:cNvPr>
            <p:cNvSpPr>
              <a:spLocks/>
            </p:cNvSpPr>
            <p:nvPr/>
          </p:nvSpPr>
          <p:spPr bwMode="auto">
            <a:xfrm>
              <a:off x="19103412" y="8628010"/>
              <a:ext cx="260350" cy="200025"/>
            </a:xfrm>
            <a:custGeom>
              <a:avLst/>
              <a:gdLst>
                <a:gd name="T0" fmla="*/ 94 w 94"/>
                <a:gd name="T1" fmla="*/ 18 h 72"/>
                <a:gd name="T2" fmla="*/ 8 w 94"/>
                <a:gd name="T3" fmla="*/ 1 h 72"/>
                <a:gd name="T4" fmla="*/ 4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4" y="10"/>
                  </a:cubicBezTo>
                  <a:cubicBezTo>
                    <a:pt x="66" y="72"/>
                    <a:pt x="66" y="72"/>
                    <a:pt x="66" y="72"/>
                  </a:cubicBezTo>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A492F016-157B-4B30-B12F-2C4136703B92}"/>
                </a:ext>
              </a:extLst>
            </p:cNvPr>
            <p:cNvSpPr>
              <a:spLocks/>
            </p:cNvSpPr>
            <p:nvPr/>
          </p:nvSpPr>
          <p:spPr bwMode="auto">
            <a:xfrm>
              <a:off x="20776637" y="9542410"/>
              <a:ext cx="134938" cy="177800"/>
            </a:xfrm>
            <a:custGeom>
              <a:avLst/>
              <a:gdLst>
                <a:gd name="T0" fmla="*/ 49 w 49"/>
                <a:gd name="T1" fmla="*/ 18 h 64"/>
                <a:gd name="T2" fmla="*/ 25 w 49"/>
                <a:gd name="T3" fmla="*/ 60 h 64"/>
                <a:gd name="T4" fmla="*/ 7 w 49"/>
                <a:gd name="T5" fmla="*/ 62 h 64"/>
                <a:gd name="T6" fmla="*/ 0 w 49"/>
                <a:gd name="T7" fmla="*/ 46 h 64"/>
                <a:gd name="T8" fmla="*/ 25 w 49"/>
                <a:gd name="T9" fmla="*/ 4 h 64"/>
                <a:gd name="T10" fmla="*/ 41 w 49"/>
                <a:gd name="T11" fmla="*/ 2 h 64"/>
                <a:gd name="T12" fmla="*/ 43 w 49"/>
                <a:gd name="T13" fmla="*/ 3 h 64"/>
                <a:gd name="T14" fmla="*/ 49 w 49"/>
                <a:gd name="T15" fmla="*/ 1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4">
                  <a:moveTo>
                    <a:pt x="49" y="18"/>
                  </a:moveTo>
                  <a:cubicBezTo>
                    <a:pt x="49" y="33"/>
                    <a:pt x="38" y="52"/>
                    <a:pt x="25" y="60"/>
                  </a:cubicBezTo>
                  <a:cubicBezTo>
                    <a:pt x="18" y="64"/>
                    <a:pt x="12" y="64"/>
                    <a:pt x="7" y="62"/>
                  </a:cubicBezTo>
                  <a:cubicBezTo>
                    <a:pt x="3" y="59"/>
                    <a:pt x="0" y="54"/>
                    <a:pt x="0" y="46"/>
                  </a:cubicBezTo>
                  <a:cubicBezTo>
                    <a:pt x="0" y="30"/>
                    <a:pt x="11" y="12"/>
                    <a:pt x="25" y="4"/>
                  </a:cubicBezTo>
                  <a:cubicBezTo>
                    <a:pt x="31" y="0"/>
                    <a:pt x="37" y="0"/>
                    <a:pt x="41" y="2"/>
                  </a:cubicBezTo>
                  <a:cubicBezTo>
                    <a:pt x="42" y="2"/>
                    <a:pt x="42" y="2"/>
                    <a:pt x="43" y="3"/>
                  </a:cubicBezTo>
                  <a:cubicBezTo>
                    <a:pt x="47" y="6"/>
                    <a:pt x="49" y="11"/>
                    <a:pt x="49"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BE71051B-7FFB-4325-B30C-8C7E7AC5BAE0}"/>
                </a:ext>
              </a:extLst>
            </p:cNvPr>
            <p:cNvSpPr>
              <a:spLocks/>
            </p:cNvSpPr>
            <p:nvPr/>
          </p:nvSpPr>
          <p:spPr bwMode="auto">
            <a:xfrm>
              <a:off x="19270099" y="8675635"/>
              <a:ext cx="1222375" cy="801688"/>
            </a:xfrm>
            <a:custGeom>
              <a:avLst/>
              <a:gdLst>
                <a:gd name="T0" fmla="*/ 443 w 443"/>
                <a:gd name="T1" fmla="*/ 237 h 290"/>
                <a:gd name="T2" fmla="*/ 436 w 443"/>
                <a:gd name="T3" fmla="*/ 240 h 290"/>
                <a:gd name="T4" fmla="*/ 412 w 443"/>
                <a:gd name="T5" fmla="*/ 282 h 290"/>
                <a:gd name="T6" fmla="*/ 413 w 443"/>
                <a:gd name="T7" fmla="*/ 290 h 290"/>
                <a:gd name="T8" fmla="*/ 6 w 443"/>
                <a:gd name="T9" fmla="*/ 55 h 290"/>
                <a:gd name="T10" fmla="*/ 6 w 443"/>
                <a:gd name="T11" fmla="*/ 55 h 290"/>
                <a:gd name="T12" fmla="*/ 0 w 443"/>
                <a:gd name="T13" fmla="*/ 41 h 290"/>
                <a:gd name="T14" fmla="*/ 22 w 443"/>
                <a:gd name="T15" fmla="*/ 4 h 290"/>
                <a:gd name="T16" fmla="*/ 34 w 443"/>
                <a:gd name="T17" fmla="*/ 1 h 290"/>
                <a:gd name="T18" fmla="*/ 39 w 443"/>
                <a:gd name="T19" fmla="*/ 4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1" y="238"/>
                    <a:pt x="439" y="239"/>
                    <a:pt x="436" y="240"/>
                  </a:cubicBezTo>
                  <a:cubicBezTo>
                    <a:pt x="423" y="248"/>
                    <a:pt x="412" y="267"/>
                    <a:pt x="412" y="282"/>
                  </a:cubicBezTo>
                  <a:cubicBezTo>
                    <a:pt x="412" y="285"/>
                    <a:pt x="412" y="288"/>
                    <a:pt x="413" y="290"/>
                  </a:cubicBezTo>
                  <a:cubicBezTo>
                    <a:pt x="6" y="55"/>
                    <a:pt x="6" y="55"/>
                    <a:pt x="6" y="55"/>
                  </a:cubicBezTo>
                  <a:cubicBezTo>
                    <a:pt x="6" y="55"/>
                    <a:pt x="6" y="55"/>
                    <a:pt x="6" y="55"/>
                  </a:cubicBezTo>
                  <a:cubicBezTo>
                    <a:pt x="2" y="53"/>
                    <a:pt x="0" y="48"/>
                    <a:pt x="0" y="41"/>
                  </a:cubicBezTo>
                  <a:cubicBezTo>
                    <a:pt x="0" y="27"/>
                    <a:pt x="10" y="11"/>
                    <a:pt x="22" y="4"/>
                  </a:cubicBezTo>
                  <a:cubicBezTo>
                    <a:pt x="26" y="1"/>
                    <a:pt x="31" y="0"/>
                    <a:pt x="34" y="1"/>
                  </a:cubicBezTo>
                  <a:cubicBezTo>
                    <a:pt x="39" y="4"/>
                    <a:pt x="39" y="4"/>
                    <a:pt x="39" y="4"/>
                  </a:cubicBezTo>
                  <a:lnTo>
                    <a:pt x="443" y="23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7B11280C-66E9-43CE-930F-3EF2126BCF06}"/>
                </a:ext>
              </a:extLst>
            </p:cNvPr>
            <p:cNvSpPr>
              <a:spLocks/>
            </p:cNvSpPr>
            <p:nvPr/>
          </p:nvSpPr>
          <p:spPr bwMode="auto">
            <a:xfrm>
              <a:off x="20406749" y="9328098"/>
              <a:ext cx="482600" cy="385763"/>
            </a:xfrm>
            <a:custGeom>
              <a:avLst/>
              <a:gdLst>
                <a:gd name="T0" fmla="*/ 175 w 175"/>
                <a:gd name="T1" fmla="*/ 80 h 140"/>
                <a:gd name="T2" fmla="*/ 159 w 175"/>
                <a:gd name="T3" fmla="*/ 82 h 140"/>
                <a:gd name="T4" fmla="*/ 134 w 175"/>
                <a:gd name="T5" fmla="*/ 124 h 140"/>
                <a:gd name="T6" fmla="*/ 141 w 175"/>
                <a:gd name="T7" fmla="*/ 140 h 140"/>
                <a:gd name="T8" fmla="*/ 7 w 175"/>
                <a:gd name="T9" fmla="*/ 62 h 140"/>
                <a:gd name="T10" fmla="*/ 1 w 175"/>
                <a:gd name="T11" fmla="*/ 54 h 140"/>
                <a:gd name="T12" fmla="*/ 0 w 175"/>
                <a:gd name="T13" fmla="*/ 46 h 140"/>
                <a:gd name="T14" fmla="*/ 24 w 175"/>
                <a:gd name="T15" fmla="*/ 4 h 140"/>
                <a:gd name="T16" fmla="*/ 31 w 175"/>
                <a:gd name="T17" fmla="*/ 1 h 140"/>
                <a:gd name="T18" fmla="*/ 31 w 175"/>
                <a:gd name="T19" fmla="*/ 1 h 140"/>
                <a:gd name="T20" fmla="*/ 40 w 175"/>
                <a:gd name="T21" fmla="*/ 2 h 140"/>
                <a:gd name="T22" fmla="*/ 43 w 175"/>
                <a:gd name="T23" fmla="*/ 3 h 140"/>
                <a:gd name="T24" fmla="*/ 175 w 175"/>
                <a:gd name="T25" fmla="*/ 8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40">
                  <a:moveTo>
                    <a:pt x="175" y="80"/>
                  </a:moveTo>
                  <a:cubicBezTo>
                    <a:pt x="171" y="78"/>
                    <a:pt x="165" y="78"/>
                    <a:pt x="159" y="82"/>
                  </a:cubicBezTo>
                  <a:cubicBezTo>
                    <a:pt x="145" y="90"/>
                    <a:pt x="134" y="108"/>
                    <a:pt x="134" y="124"/>
                  </a:cubicBezTo>
                  <a:cubicBezTo>
                    <a:pt x="134" y="132"/>
                    <a:pt x="137" y="137"/>
                    <a:pt x="141" y="140"/>
                  </a:cubicBezTo>
                  <a:cubicBezTo>
                    <a:pt x="7" y="62"/>
                    <a:pt x="7" y="62"/>
                    <a:pt x="7" y="62"/>
                  </a:cubicBezTo>
                  <a:cubicBezTo>
                    <a:pt x="4" y="60"/>
                    <a:pt x="2" y="58"/>
                    <a:pt x="1" y="54"/>
                  </a:cubicBezTo>
                  <a:cubicBezTo>
                    <a:pt x="0" y="52"/>
                    <a:pt x="0" y="49"/>
                    <a:pt x="0" y="46"/>
                  </a:cubicBezTo>
                  <a:cubicBezTo>
                    <a:pt x="0" y="31"/>
                    <a:pt x="11" y="12"/>
                    <a:pt x="24" y="4"/>
                  </a:cubicBezTo>
                  <a:cubicBezTo>
                    <a:pt x="27" y="3"/>
                    <a:pt x="29" y="2"/>
                    <a:pt x="31" y="1"/>
                  </a:cubicBezTo>
                  <a:cubicBezTo>
                    <a:pt x="31" y="1"/>
                    <a:pt x="31" y="1"/>
                    <a:pt x="31" y="1"/>
                  </a:cubicBezTo>
                  <a:cubicBezTo>
                    <a:pt x="35" y="0"/>
                    <a:pt x="38" y="1"/>
                    <a:pt x="40" y="2"/>
                  </a:cubicBezTo>
                  <a:cubicBezTo>
                    <a:pt x="43" y="3"/>
                    <a:pt x="43" y="3"/>
                    <a:pt x="43" y="3"/>
                  </a:cubicBezTo>
                  <a:lnTo>
                    <a:pt x="175" y="8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5E4340EE-A779-40AB-B01A-9CDFA9ACE461}"/>
                </a:ext>
              </a:extLst>
            </p:cNvPr>
            <p:cNvSpPr>
              <a:spLocks/>
            </p:cNvSpPr>
            <p:nvPr/>
          </p:nvSpPr>
          <p:spPr bwMode="auto">
            <a:xfrm>
              <a:off x="19443137" y="8810573"/>
              <a:ext cx="144463" cy="111125"/>
            </a:xfrm>
            <a:custGeom>
              <a:avLst/>
              <a:gdLst>
                <a:gd name="T0" fmla="*/ 52 w 52"/>
                <a:gd name="T1" fmla="*/ 22 h 40"/>
                <a:gd name="T2" fmla="*/ 19 w 52"/>
                <a:gd name="T3" fmla="*/ 3 h 40"/>
                <a:gd name="T4" fmla="*/ 3 w 52"/>
                <a:gd name="T5" fmla="*/ 6 h 40"/>
                <a:gd name="T6" fmla="*/ 3 w 52"/>
                <a:gd name="T7" fmla="*/ 6 h 40"/>
                <a:gd name="T8" fmla="*/ 8 w 52"/>
                <a:gd name="T9" fmla="*/ 21 h 40"/>
                <a:gd name="T10" fmla="*/ 41 w 52"/>
                <a:gd name="T11" fmla="*/ 40 h 40"/>
                <a:gd name="T12" fmla="*/ 52 w 52"/>
                <a:gd name="T13" fmla="*/ 22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52" y="22"/>
                  </a:moveTo>
                  <a:cubicBezTo>
                    <a:pt x="19" y="3"/>
                    <a:pt x="19" y="3"/>
                    <a:pt x="19" y="3"/>
                  </a:cubicBezTo>
                  <a:cubicBezTo>
                    <a:pt x="13" y="0"/>
                    <a:pt x="5" y="1"/>
                    <a:pt x="3" y="6"/>
                  </a:cubicBezTo>
                  <a:cubicBezTo>
                    <a:pt x="3" y="6"/>
                    <a:pt x="3" y="6"/>
                    <a:pt x="3" y="6"/>
                  </a:cubicBezTo>
                  <a:cubicBezTo>
                    <a:pt x="0" y="10"/>
                    <a:pt x="2" y="17"/>
                    <a:pt x="8" y="21"/>
                  </a:cubicBezTo>
                  <a:cubicBezTo>
                    <a:pt x="41" y="40"/>
                    <a:pt x="41" y="40"/>
                    <a:pt x="41" y="40"/>
                  </a:cubicBezTo>
                  <a:lnTo>
                    <a:pt x="52" y="22"/>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4F085F78-BFB8-4AD8-AAB1-526FDCA367F3}"/>
                </a:ext>
              </a:extLst>
            </p:cNvPr>
            <p:cNvSpPr>
              <a:spLocks/>
            </p:cNvSpPr>
            <p:nvPr/>
          </p:nvSpPr>
          <p:spPr bwMode="auto">
            <a:xfrm>
              <a:off x="19562199" y="8877248"/>
              <a:ext cx="142875" cy="111125"/>
            </a:xfrm>
            <a:custGeom>
              <a:avLst/>
              <a:gdLst>
                <a:gd name="T0" fmla="*/ 0 w 52"/>
                <a:gd name="T1" fmla="*/ 17 h 40"/>
                <a:gd name="T2" fmla="*/ 33 w 52"/>
                <a:gd name="T3" fmla="*/ 37 h 40"/>
                <a:gd name="T4" fmla="*/ 49 w 52"/>
                <a:gd name="T5" fmla="*/ 34 h 40"/>
                <a:gd name="T6" fmla="*/ 49 w 52"/>
                <a:gd name="T7" fmla="*/ 34 h 40"/>
                <a:gd name="T8" fmla="*/ 44 w 52"/>
                <a:gd name="T9" fmla="*/ 19 h 40"/>
                <a:gd name="T10" fmla="*/ 11 w 52"/>
                <a:gd name="T11" fmla="*/ 0 h 40"/>
                <a:gd name="T12" fmla="*/ 0 w 52"/>
                <a:gd name="T13" fmla="*/ 17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0" y="17"/>
                  </a:moveTo>
                  <a:cubicBezTo>
                    <a:pt x="33" y="37"/>
                    <a:pt x="33" y="37"/>
                    <a:pt x="33" y="37"/>
                  </a:cubicBezTo>
                  <a:cubicBezTo>
                    <a:pt x="39" y="40"/>
                    <a:pt x="47" y="39"/>
                    <a:pt x="49" y="34"/>
                  </a:cubicBezTo>
                  <a:cubicBezTo>
                    <a:pt x="49" y="34"/>
                    <a:pt x="49" y="34"/>
                    <a:pt x="49" y="34"/>
                  </a:cubicBezTo>
                  <a:cubicBezTo>
                    <a:pt x="52" y="29"/>
                    <a:pt x="50" y="23"/>
                    <a:pt x="44" y="19"/>
                  </a:cubicBezTo>
                  <a:cubicBezTo>
                    <a:pt x="11" y="0"/>
                    <a:pt x="11" y="0"/>
                    <a:pt x="11" y="0"/>
                  </a:cubicBezTo>
                  <a:lnTo>
                    <a:pt x="0" y="17"/>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3" name="Group 302">
            <a:extLst>
              <a:ext uri="{FF2B5EF4-FFF2-40B4-BE49-F238E27FC236}">
                <a16:creationId xmlns:a16="http://schemas.microsoft.com/office/drawing/2014/main" id="{7D7288E2-4161-4444-933B-A3CDD5E4BCF6}"/>
              </a:ext>
            </a:extLst>
          </p:cNvPr>
          <p:cNvGrpSpPr/>
          <p:nvPr/>
        </p:nvGrpSpPr>
        <p:grpSpPr>
          <a:xfrm>
            <a:off x="16687237" y="7336551"/>
            <a:ext cx="3460750" cy="2179638"/>
            <a:chOff x="16687237" y="8907410"/>
            <a:chExt cx="3460750" cy="2179638"/>
          </a:xfrm>
        </p:grpSpPr>
        <p:sp>
          <p:nvSpPr>
            <p:cNvPr id="261" name="Freeform 174">
              <a:extLst>
                <a:ext uri="{FF2B5EF4-FFF2-40B4-BE49-F238E27FC236}">
                  <a16:creationId xmlns:a16="http://schemas.microsoft.com/office/drawing/2014/main" id="{96AF8F91-4C77-4923-90C8-281051BE29E4}"/>
                </a:ext>
              </a:extLst>
            </p:cNvPr>
            <p:cNvSpPr>
              <a:spLocks/>
            </p:cNvSpPr>
            <p:nvPr/>
          </p:nvSpPr>
          <p:spPr bwMode="auto">
            <a:xfrm>
              <a:off x="16698349" y="8970910"/>
              <a:ext cx="3449638" cy="2116138"/>
            </a:xfrm>
            <a:custGeom>
              <a:avLst/>
              <a:gdLst>
                <a:gd name="T0" fmla="*/ 1239 w 1250"/>
                <a:gd name="T1" fmla="*/ 308 h 766"/>
                <a:gd name="T2" fmla="*/ 840 w 1250"/>
                <a:gd name="T3" fmla="*/ 78 h 766"/>
                <a:gd name="T4" fmla="*/ 721 w 1250"/>
                <a:gd name="T5" fmla="*/ 9 h 766"/>
                <a:gd name="T6" fmla="*/ 670 w 1250"/>
                <a:gd name="T7" fmla="*/ 9 h 766"/>
                <a:gd name="T8" fmla="*/ 412 w 1250"/>
                <a:gd name="T9" fmla="*/ 158 h 766"/>
                <a:gd name="T10" fmla="*/ 401 w 1250"/>
                <a:gd name="T11" fmla="*/ 164 h 766"/>
                <a:gd name="T12" fmla="*/ 401 w 1250"/>
                <a:gd name="T13" fmla="*/ 164 h 766"/>
                <a:gd name="T14" fmla="*/ 14 w 1250"/>
                <a:gd name="T15" fmla="*/ 388 h 766"/>
                <a:gd name="T16" fmla="*/ 10 w 1250"/>
                <a:gd name="T17" fmla="*/ 390 h 766"/>
                <a:gd name="T18" fmla="*/ 8 w 1250"/>
                <a:gd name="T19" fmla="*/ 392 h 766"/>
                <a:gd name="T20" fmla="*/ 8 w 1250"/>
                <a:gd name="T21" fmla="*/ 393 h 766"/>
                <a:gd name="T22" fmla="*/ 5 w 1250"/>
                <a:gd name="T23" fmla="*/ 395 h 766"/>
                <a:gd name="T24" fmla="*/ 5 w 1250"/>
                <a:gd name="T25" fmla="*/ 395 h 766"/>
                <a:gd name="T26" fmla="*/ 4 w 1250"/>
                <a:gd name="T27" fmla="*/ 398 h 766"/>
                <a:gd name="T28" fmla="*/ 3 w 1250"/>
                <a:gd name="T29" fmla="*/ 398 h 766"/>
                <a:gd name="T30" fmla="*/ 2 w 1250"/>
                <a:gd name="T31" fmla="*/ 401 h 766"/>
                <a:gd name="T32" fmla="*/ 2 w 1250"/>
                <a:gd name="T33" fmla="*/ 401 h 766"/>
                <a:gd name="T34" fmla="*/ 1 w 1250"/>
                <a:gd name="T35" fmla="*/ 404 h 766"/>
                <a:gd name="T36" fmla="*/ 1 w 1250"/>
                <a:gd name="T37" fmla="*/ 405 h 766"/>
                <a:gd name="T38" fmla="*/ 1 w 1250"/>
                <a:gd name="T39" fmla="*/ 407 h 766"/>
                <a:gd name="T40" fmla="*/ 0 w 1250"/>
                <a:gd name="T41" fmla="*/ 408 h 766"/>
                <a:gd name="T42" fmla="*/ 0 w 1250"/>
                <a:gd name="T43" fmla="*/ 410 h 766"/>
                <a:gd name="T44" fmla="*/ 0 w 1250"/>
                <a:gd name="T45" fmla="*/ 412 h 766"/>
                <a:gd name="T46" fmla="*/ 0 w 1250"/>
                <a:gd name="T47" fmla="*/ 412 h 766"/>
                <a:gd name="T48" fmla="*/ 0 w 1250"/>
                <a:gd name="T49" fmla="*/ 443 h 766"/>
                <a:gd name="T50" fmla="*/ 14 w 1250"/>
                <a:gd name="T51" fmla="*/ 465 h 766"/>
                <a:gd name="T52" fmla="*/ 510 w 1250"/>
                <a:gd name="T53" fmla="*/ 752 h 766"/>
                <a:gd name="T54" fmla="*/ 592 w 1250"/>
                <a:gd name="T55" fmla="*/ 752 h 766"/>
                <a:gd name="T56" fmla="*/ 1239 w 1250"/>
                <a:gd name="T57" fmla="*/ 378 h 766"/>
                <a:gd name="T58" fmla="*/ 1250 w 1250"/>
                <a:gd name="T59" fmla="*/ 358 h 766"/>
                <a:gd name="T60" fmla="*/ 1250 w 1250"/>
                <a:gd name="T61" fmla="*/ 328 h 766"/>
                <a:gd name="T62" fmla="*/ 1239 w 1250"/>
                <a:gd name="T63" fmla="*/ 30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0" h="766">
                  <a:moveTo>
                    <a:pt x="1239" y="308"/>
                  </a:moveTo>
                  <a:cubicBezTo>
                    <a:pt x="840" y="78"/>
                    <a:pt x="840" y="78"/>
                    <a:pt x="840" y="78"/>
                  </a:cubicBezTo>
                  <a:cubicBezTo>
                    <a:pt x="721" y="9"/>
                    <a:pt x="721" y="9"/>
                    <a:pt x="721" y="9"/>
                  </a:cubicBezTo>
                  <a:cubicBezTo>
                    <a:pt x="705" y="0"/>
                    <a:pt x="686" y="0"/>
                    <a:pt x="670" y="9"/>
                  </a:cubicBezTo>
                  <a:cubicBezTo>
                    <a:pt x="412" y="158"/>
                    <a:pt x="412" y="158"/>
                    <a:pt x="412" y="158"/>
                  </a:cubicBezTo>
                  <a:cubicBezTo>
                    <a:pt x="401" y="164"/>
                    <a:pt x="401" y="164"/>
                    <a:pt x="401" y="164"/>
                  </a:cubicBezTo>
                  <a:cubicBezTo>
                    <a:pt x="401" y="164"/>
                    <a:pt x="401" y="164"/>
                    <a:pt x="401" y="164"/>
                  </a:cubicBezTo>
                  <a:cubicBezTo>
                    <a:pt x="14" y="388"/>
                    <a:pt x="14" y="388"/>
                    <a:pt x="14" y="388"/>
                  </a:cubicBezTo>
                  <a:cubicBezTo>
                    <a:pt x="12" y="389"/>
                    <a:pt x="11" y="389"/>
                    <a:pt x="10" y="390"/>
                  </a:cubicBezTo>
                  <a:cubicBezTo>
                    <a:pt x="10" y="391"/>
                    <a:pt x="9" y="391"/>
                    <a:pt x="8" y="392"/>
                  </a:cubicBezTo>
                  <a:cubicBezTo>
                    <a:pt x="8" y="393"/>
                    <a:pt x="8" y="393"/>
                    <a:pt x="8" y="393"/>
                  </a:cubicBezTo>
                  <a:cubicBezTo>
                    <a:pt x="7" y="393"/>
                    <a:pt x="6" y="394"/>
                    <a:pt x="5" y="395"/>
                  </a:cubicBezTo>
                  <a:cubicBezTo>
                    <a:pt x="5" y="395"/>
                    <a:pt x="5" y="395"/>
                    <a:pt x="5" y="395"/>
                  </a:cubicBezTo>
                  <a:cubicBezTo>
                    <a:pt x="5" y="396"/>
                    <a:pt x="4" y="397"/>
                    <a:pt x="4" y="398"/>
                  </a:cubicBezTo>
                  <a:cubicBezTo>
                    <a:pt x="3" y="398"/>
                    <a:pt x="3" y="398"/>
                    <a:pt x="3" y="398"/>
                  </a:cubicBezTo>
                  <a:cubicBezTo>
                    <a:pt x="3" y="399"/>
                    <a:pt x="3" y="400"/>
                    <a:pt x="2" y="401"/>
                  </a:cubicBezTo>
                  <a:cubicBezTo>
                    <a:pt x="2" y="401"/>
                    <a:pt x="2" y="401"/>
                    <a:pt x="2" y="401"/>
                  </a:cubicBezTo>
                  <a:cubicBezTo>
                    <a:pt x="2" y="402"/>
                    <a:pt x="1" y="403"/>
                    <a:pt x="1" y="404"/>
                  </a:cubicBezTo>
                  <a:cubicBezTo>
                    <a:pt x="1" y="404"/>
                    <a:pt x="1" y="404"/>
                    <a:pt x="1" y="405"/>
                  </a:cubicBezTo>
                  <a:cubicBezTo>
                    <a:pt x="1" y="405"/>
                    <a:pt x="1" y="406"/>
                    <a:pt x="1" y="407"/>
                  </a:cubicBezTo>
                  <a:cubicBezTo>
                    <a:pt x="0" y="407"/>
                    <a:pt x="0" y="408"/>
                    <a:pt x="0" y="408"/>
                  </a:cubicBezTo>
                  <a:cubicBezTo>
                    <a:pt x="0" y="409"/>
                    <a:pt x="0" y="409"/>
                    <a:pt x="0" y="410"/>
                  </a:cubicBezTo>
                  <a:cubicBezTo>
                    <a:pt x="0" y="411"/>
                    <a:pt x="0" y="411"/>
                    <a:pt x="0" y="412"/>
                  </a:cubicBezTo>
                  <a:cubicBezTo>
                    <a:pt x="0" y="412"/>
                    <a:pt x="0" y="412"/>
                    <a:pt x="0" y="412"/>
                  </a:cubicBezTo>
                  <a:cubicBezTo>
                    <a:pt x="0" y="443"/>
                    <a:pt x="0" y="443"/>
                    <a:pt x="0" y="443"/>
                  </a:cubicBezTo>
                  <a:cubicBezTo>
                    <a:pt x="0" y="451"/>
                    <a:pt x="5" y="460"/>
                    <a:pt x="14" y="465"/>
                  </a:cubicBezTo>
                  <a:cubicBezTo>
                    <a:pt x="510" y="752"/>
                    <a:pt x="510" y="752"/>
                    <a:pt x="510" y="752"/>
                  </a:cubicBezTo>
                  <a:cubicBezTo>
                    <a:pt x="535" y="766"/>
                    <a:pt x="567" y="766"/>
                    <a:pt x="592" y="752"/>
                  </a:cubicBezTo>
                  <a:cubicBezTo>
                    <a:pt x="1239" y="378"/>
                    <a:pt x="1239" y="378"/>
                    <a:pt x="1239" y="378"/>
                  </a:cubicBezTo>
                  <a:cubicBezTo>
                    <a:pt x="1246" y="374"/>
                    <a:pt x="1250" y="366"/>
                    <a:pt x="1250" y="358"/>
                  </a:cubicBezTo>
                  <a:cubicBezTo>
                    <a:pt x="1250" y="328"/>
                    <a:pt x="1250" y="328"/>
                    <a:pt x="1250" y="328"/>
                  </a:cubicBezTo>
                  <a:cubicBezTo>
                    <a:pt x="1250" y="320"/>
                    <a:pt x="1246" y="313"/>
                    <a:pt x="1239" y="30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67EF74E2-A89D-4FB5-B181-8AE6F5F1DF3B}"/>
                </a:ext>
              </a:extLst>
            </p:cNvPr>
            <p:cNvSpPr>
              <a:spLocks/>
            </p:cNvSpPr>
            <p:nvPr/>
          </p:nvSpPr>
          <p:spPr bwMode="auto">
            <a:xfrm>
              <a:off x="16698349" y="8907410"/>
              <a:ext cx="3449638" cy="2033588"/>
            </a:xfrm>
            <a:custGeom>
              <a:avLst/>
              <a:gdLst>
                <a:gd name="T0" fmla="*/ 1250 w 1250"/>
                <a:gd name="T1" fmla="*/ 329 h 736"/>
                <a:gd name="T2" fmla="*/ 1244 w 1250"/>
                <a:gd name="T3" fmla="*/ 344 h 736"/>
                <a:gd name="T4" fmla="*/ 1239 w 1250"/>
                <a:gd name="T5" fmla="*/ 348 h 736"/>
                <a:gd name="T6" fmla="*/ 592 w 1250"/>
                <a:gd name="T7" fmla="*/ 722 h 736"/>
                <a:gd name="T8" fmla="*/ 510 w 1250"/>
                <a:gd name="T9" fmla="*/ 722 h 736"/>
                <a:gd name="T10" fmla="*/ 117 w 1250"/>
                <a:gd name="T11" fmla="*/ 495 h 736"/>
                <a:gd name="T12" fmla="*/ 14 w 1250"/>
                <a:gd name="T13" fmla="*/ 435 h 736"/>
                <a:gd name="T14" fmla="*/ 5 w 1250"/>
                <a:gd name="T15" fmla="*/ 427 h 736"/>
                <a:gd name="T16" fmla="*/ 0 w 1250"/>
                <a:gd name="T17" fmla="*/ 413 h 736"/>
                <a:gd name="T18" fmla="*/ 14 w 1250"/>
                <a:gd name="T19" fmla="*/ 388 h 736"/>
                <a:gd name="T20" fmla="*/ 670 w 1250"/>
                <a:gd name="T21" fmla="*/ 10 h 736"/>
                <a:gd name="T22" fmla="*/ 721 w 1250"/>
                <a:gd name="T23" fmla="*/ 10 h 736"/>
                <a:gd name="T24" fmla="*/ 840 w 1250"/>
                <a:gd name="T25" fmla="*/ 78 h 736"/>
                <a:gd name="T26" fmla="*/ 1239 w 1250"/>
                <a:gd name="T27" fmla="*/ 308 h 736"/>
                <a:gd name="T28" fmla="*/ 1250 w 1250"/>
                <a:gd name="T29" fmla="*/ 329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0" h="736">
                  <a:moveTo>
                    <a:pt x="1250" y="329"/>
                  </a:moveTo>
                  <a:cubicBezTo>
                    <a:pt x="1250" y="334"/>
                    <a:pt x="1248" y="339"/>
                    <a:pt x="1244" y="344"/>
                  </a:cubicBezTo>
                  <a:cubicBezTo>
                    <a:pt x="1243" y="345"/>
                    <a:pt x="1241" y="347"/>
                    <a:pt x="1239" y="348"/>
                  </a:cubicBezTo>
                  <a:cubicBezTo>
                    <a:pt x="592" y="722"/>
                    <a:pt x="592" y="722"/>
                    <a:pt x="592" y="722"/>
                  </a:cubicBezTo>
                  <a:cubicBezTo>
                    <a:pt x="567" y="736"/>
                    <a:pt x="535" y="736"/>
                    <a:pt x="510" y="722"/>
                  </a:cubicBezTo>
                  <a:cubicBezTo>
                    <a:pt x="117" y="495"/>
                    <a:pt x="117" y="495"/>
                    <a:pt x="117" y="495"/>
                  </a:cubicBezTo>
                  <a:cubicBezTo>
                    <a:pt x="14" y="435"/>
                    <a:pt x="14" y="435"/>
                    <a:pt x="14" y="435"/>
                  </a:cubicBezTo>
                  <a:cubicBezTo>
                    <a:pt x="10" y="433"/>
                    <a:pt x="7" y="430"/>
                    <a:pt x="5" y="427"/>
                  </a:cubicBezTo>
                  <a:cubicBezTo>
                    <a:pt x="2" y="423"/>
                    <a:pt x="0" y="418"/>
                    <a:pt x="0" y="413"/>
                  </a:cubicBezTo>
                  <a:cubicBezTo>
                    <a:pt x="0" y="403"/>
                    <a:pt x="4" y="394"/>
                    <a:pt x="14" y="388"/>
                  </a:cubicBezTo>
                  <a:cubicBezTo>
                    <a:pt x="670" y="10"/>
                    <a:pt x="670" y="10"/>
                    <a:pt x="670" y="10"/>
                  </a:cubicBezTo>
                  <a:cubicBezTo>
                    <a:pt x="686" y="0"/>
                    <a:pt x="705" y="0"/>
                    <a:pt x="721" y="10"/>
                  </a:cubicBezTo>
                  <a:cubicBezTo>
                    <a:pt x="840" y="78"/>
                    <a:pt x="840" y="78"/>
                    <a:pt x="840" y="78"/>
                  </a:cubicBezTo>
                  <a:cubicBezTo>
                    <a:pt x="1239" y="308"/>
                    <a:pt x="1239" y="308"/>
                    <a:pt x="1239" y="308"/>
                  </a:cubicBezTo>
                  <a:cubicBezTo>
                    <a:pt x="1246" y="313"/>
                    <a:pt x="1250" y="321"/>
                    <a:pt x="1250" y="329"/>
                  </a:cubicBezTo>
                  <a:close/>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8FF86C43-B481-4FEC-9434-60FDDE45143D}"/>
                </a:ext>
              </a:extLst>
            </p:cNvPr>
            <p:cNvSpPr>
              <a:spLocks/>
            </p:cNvSpPr>
            <p:nvPr/>
          </p:nvSpPr>
          <p:spPr bwMode="auto">
            <a:xfrm>
              <a:off x="17834999" y="8907410"/>
              <a:ext cx="1181100" cy="668338"/>
            </a:xfrm>
            <a:custGeom>
              <a:avLst/>
              <a:gdLst>
                <a:gd name="T0" fmla="*/ 144 w 428"/>
                <a:gd name="T1" fmla="*/ 242 h 242"/>
                <a:gd name="T2" fmla="*/ 428 w 428"/>
                <a:gd name="T3" fmla="*/ 78 h 242"/>
                <a:gd name="T4" fmla="*/ 309 w 428"/>
                <a:gd name="T5" fmla="*/ 10 h 242"/>
                <a:gd name="T6" fmla="*/ 258 w 428"/>
                <a:gd name="T7" fmla="*/ 10 h 242"/>
                <a:gd name="T8" fmla="*/ 0 w 428"/>
                <a:gd name="T9" fmla="*/ 158 h 242"/>
                <a:gd name="T10" fmla="*/ 144 w 428"/>
                <a:gd name="T11" fmla="*/ 242 h 242"/>
              </a:gdLst>
              <a:ahLst/>
              <a:cxnLst>
                <a:cxn ang="0">
                  <a:pos x="T0" y="T1"/>
                </a:cxn>
                <a:cxn ang="0">
                  <a:pos x="T2" y="T3"/>
                </a:cxn>
                <a:cxn ang="0">
                  <a:pos x="T4" y="T5"/>
                </a:cxn>
                <a:cxn ang="0">
                  <a:pos x="T6" y="T7"/>
                </a:cxn>
                <a:cxn ang="0">
                  <a:pos x="T8" y="T9"/>
                </a:cxn>
                <a:cxn ang="0">
                  <a:pos x="T10" y="T11"/>
                </a:cxn>
              </a:cxnLst>
              <a:rect l="0" t="0" r="r" b="b"/>
              <a:pathLst>
                <a:path w="428" h="242">
                  <a:moveTo>
                    <a:pt x="144" y="242"/>
                  </a:moveTo>
                  <a:cubicBezTo>
                    <a:pt x="428" y="78"/>
                    <a:pt x="428" y="78"/>
                    <a:pt x="428" y="78"/>
                  </a:cubicBezTo>
                  <a:cubicBezTo>
                    <a:pt x="309" y="10"/>
                    <a:pt x="309" y="10"/>
                    <a:pt x="309" y="10"/>
                  </a:cubicBezTo>
                  <a:cubicBezTo>
                    <a:pt x="293" y="0"/>
                    <a:pt x="274" y="0"/>
                    <a:pt x="258" y="10"/>
                  </a:cubicBezTo>
                  <a:cubicBezTo>
                    <a:pt x="0" y="158"/>
                    <a:pt x="0" y="158"/>
                    <a:pt x="0" y="158"/>
                  </a:cubicBezTo>
                  <a:lnTo>
                    <a:pt x="144" y="242"/>
                  </a:lnTo>
                  <a:close/>
                </a:path>
              </a:pathLst>
            </a:custGeom>
            <a:solidFill>
              <a:srgbClr val="172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6B335B01-471D-4986-A5E4-CEC9481A9731}"/>
                </a:ext>
              </a:extLst>
            </p:cNvPr>
            <p:cNvSpPr>
              <a:spLocks/>
            </p:cNvSpPr>
            <p:nvPr/>
          </p:nvSpPr>
          <p:spPr bwMode="auto">
            <a:xfrm>
              <a:off x="16687237" y="9363023"/>
              <a:ext cx="1514475" cy="911225"/>
            </a:xfrm>
            <a:custGeom>
              <a:avLst/>
              <a:gdLst>
                <a:gd name="T0" fmla="*/ 405 w 549"/>
                <a:gd name="T1" fmla="*/ 0 h 330"/>
                <a:gd name="T2" fmla="*/ 18 w 549"/>
                <a:gd name="T3" fmla="*/ 223 h 330"/>
                <a:gd name="T4" fmla="*/ 18 w 549"/>
                <a:gd name="T5" fmla="*/ 270 h 330"/>
                <a:gd name="T6" fmla="*/ 121 w 549"/>
                <a:gd name="T7" fmla="*/ 330 h 330"/>
                <a:gd name="T8" fmla="*/ 122 w 549"/>
                <a:gd name="T9" fmla="*/ 329 h 330"/>
                <a:gd name="T10" fmla="*/ 549 w 549"/>
                <a:gd name="T11" fmla="*/ 83 h 330"/>
                <a:gd name="T12" fmla="*/ 405 w 549"/>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549" h="330">
                  <a:moveTo>
                    <a:pt x="405" y="0"/>
                  </a:moveTo>
                  <a:cubicBezTo>
                    <a:pt x="18" y="223"/>
                    <a:pt x="18" y="223"/>
                    <a:pt x="18" y="223"/>
                  </a:cubicBezTo>
                  <a:cubicBezTo>
                    <a:pt x="0" y="234"/>
                    <a:pt x="0" y="260"/>
                    <a:pt x="18" y="270"/>
                  </a:cubicBezTo>
                  <a:cubicBezTo>
                    <a:pt x="121" y="330"/>
                    <a:pt x="121" y="330"/>
                    <a:pt x="121" y="330"/>
                  </a:cubicBezTo>
                  <a:cubicBezTo>
                    <a:pt x="122" y="329"/>
                    <a:pt x="122" y="329"/>
                    <a:pt x="122" y="329"/>
                  </a:cubicBezTo>
                  <a:cubicBezTo>
                    <a:pt x="549" y="83"/>
                    <a:pt x="549" y="83"/>
                    <a:pt x="549" y="83"/>
                  </a:cubicBezTo>
                  <a:lnTo>
                    <a:pt x="405"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CC36CE95-6C61-46F9-83FB-52873951DDAE}"/>
                </a:ext>
              </a:extLst>
            </p:cNvPr>
            <p:cNvSpPr>
              <a:spLocks/>
            </p:cNvSpPr>
            <p:nvPr/>
          </p:nvSpPr>
          <p:spPr bwMode="auto">
            <a:xfrm>
              <a:off x="18127099" y="9836098"/>
              <a:ext cx="101600" cy="57150"/>
            </a:xfrm>
            <a:custGeom>
              <a:avLst/>
              <a:gdLst>
                <a:gd name="T0" fmla="*/ 31 w 37"/>
                <a:gd name="T1" fmla="*/ 3 h 21"/>
                <a:gd name="T2" fmla="*/ 31 w 37"/>
                <a:gd name="T3" fmla="*/ 17 h 21"/>
                <a:gd name="T4" fmla="*/ 6 w 37"/>
                <a:gd name="T5" fmla="*/ 17 h 21"/>
                <a:gd name="T6" fmla="*/ 6 w 37"/>
                <a:gd name="T7" fmla="*/ 3 h 21"/>
                <a:gd name="T8" fmla="*/ 31 w 37"/>
                <a:gd name="T9" fmla="*/ 3 h 21"/>
              </a:gdLst>
              <a:ahLst/>
              <a:cxnLst>
                <a:cxn ang="0">
                  <a:pos x="T0" y="T1"/>
                </a:cxn>
                <a:cxn ang="0">
                  <a:pos x="T2" y="T3"/>
                </a:cxn>
                <a:cxn ang="0">
                  <a:pos x="T4" y="T5"/>
                </a:cxn>
                <a:cxn ang="0">
                  <a:pos x="T6" y="T7"/>
                </a:cxn>
                <a:cxn ang="0">
                  <a:pos x="T8" y="T9"/>
                </a:cxn>
              </a:cxnLst>
              <a:rect l="0" t="0" r="r" b="b"/>
              <a:pathLst>
                <a:path w="37" h="21">
                  <a:moveTo>
                    <a:pt x="31" y="3"/>
                  </a:moveTo>
                  <a:cubicBezTo>
                    <a:pt x="37" y="7"/>
                    <a:pt x="37" y="13"/>
                    <a:pt x="31" y="17"/>
                  </a:cubicBezTo>
                  <a:cubicBezTo>
                    <a:pt x="24" y="21"/>
                    <a:pt x="13" y="21"/>
                    <a:pt x="6" y="17"/>
                  </a:cubicBezTo>
                  <a:cubicBezTo>
                    <a:pt x="0" y="13"/>
                    <a:pt x="0" y="7"/>
                    <a:pt x="6"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8276CDCD-02B5-4859-A92D-88C9E80BCBAF}"/>
                </a:ext>
              </a:extLst>
            </p:cNvPr>
            <p:cNvSpPr>
              <a:spLocks/>
            </p:cNvSpPr>
            <p:nvPr/>
          </p:nvSpPr>
          <p:spPr bwMode="auto">
            <a:xfrm>
              <a:off x="18344587" y="9959923"/>
              <a:ext cx="103188"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BFAE6800-BA0C-4633-B15E-99F4C64226F7}"/>
                </a:ext>
              </a:extLst>
            </p:cNvPr>
            <p:cNvSpPr>
              <a:spLocks/>
            </p:cNvSpPr>
            <p:nvPr/>
          </p:nvSpPr>
          <p:spPr bwMode="auto">
            <a:xfrm>
              <a:off x="18563662" y="10086923"/>
              <a:ext cx="101600"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789C58C6-5525-42B1-9A2C-19C24862C7E4}"/>
                </a:ext>
              </a:extLst>
            </p:cNvPr>
            <p:cNvSpPr>
              <a:spLocks/>
            </p:cNvSpPr>
            <p:nvPr/>
          </p:nvSpPr>
          <p:spPr bwMode="auto">
            <a:xfrm>
              <a:off x="18155674" y="10071048"/>
              <a:ext cx="104775" cy="60325"/>
            </a:xfrm>
            <a:custGeom>
              <a:avLst/>
              <a:gdLst>
                <a:gd name="T0" fmla="*/ 31 w 38"/>
                <a:gd name="T1" fmla="*/ 4 h 22"/>
                <a:gd name="T2" fmla="*/ 31 w 38"/>
                <a:gd name="T3" fmla="*/ 18 h 22"/>
                <a:gd name="T4" fmla="*/ 7 w 38"/>
                <a:gd name="T5" fmla="*/ 18 h 22"/>
                <a:gd name="T6" fmla="*/ 7 w 38"/>
                <a:gd name="T7" fmla="*/ 4 h 22"/>
                <a:gd name="T8" fmla="*/ 31 w 38"/>
                <a:gd name="T9" fmla="*/ 4 h 22"/>
              </a:gdLst>
              <a:ahLst/>
              <a:cxnLst>
                <a:cxn ang="0">
                  <a:pos x="T0" y="T1"/>
                </a:cxn>
                <a:cxn ang="0">
                  <a:pos x="T2" y="T3"/>
                </a:cxn>
                <a:cxn ang="0">
                  <a:pos x="T4" y="T5"/>
                </a:cxn>
                <a:cxn ang="0">
                  <a:pos x="T6" y="T7"/>
                </a:cxn>
                <a:cxn ang="0">
                  <a:pos x="T8" y="T9"/>
                </a:cxn>
              </a:cxnLst>
              <a:rect l="0" t="0" r="r" b="b"/>
              <a:pathLst>
                <a:path w="38" h="22">
                  <a:moveTo>
                    <a:pt x="31" y="4"/>
                  </a:moveTo>
                  <a:cubicBezTo>
                    <a:pt x="38" y="8"/>
                    <a:pt x="38"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25872DBF-EE68-4749-B55A-38EC19E29C1E}"/>
                </a:ext>
              </a:extLst>
            </p:cNvPr>
            <p:cNvSpPr>
              <a:spLocks/>
            </p:cNvSpPr>
            <p:nvPr/>
          </p:nvSpPr>
          <p:spPr bwMode="auto">
            <a:xfrm>
              <a:off x="18373162" y="10198048"/>
              <a:ext cx="104775" cy="57150"/>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4" y="21"/>
                    <a:pt x="7" y="17"/>
                  </a:cubicBezTo>
                  <a:cubicBezTo>
                    <a:pt x="0" y="14"/>
                    <a:pt x="0" y="7"/>
                    <a:pt x="7" y="3"/>
                  </a:cubicBezTo>
                  <a:cubicBezTo>
                    <a:pt x="14"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C454E587-90FA-4D75-8792-E4BE40948615}"/>
                </a:ext>
              </a:extLst>
            </p:cNvPr>
            <p:cNvSpPr>
              <a:spLocks/>
            </p:cNvSpPr>
            <p:nvPr/>
          </p:nvSpPr>
          <p:spPr bwMode="auto">
            <a:xfrm>
              <a:off x="18781149" y="10213923"/>
              <a:ext cx="104775" cy="58738"/>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3" y="21"/>
                    <a:pt x="7" y="17"/>
                  </a:cubicBezTo>
                  <a:cubicBezTo>
                    <a:pt x="0" y="14"/>
                    <a:pt x="0" y="7"/>
                    <a:pt x="7"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15F2E31-4F6B-4F53-97AA-1623132FC493}"/>
                </a:ext>
              </a:extLst>
            </p:cNvPr>
            <p:cNvSpPr>
              <a:spLocks/>
            </p:cNvSpPr>
            <p:nvPr/>
          </p:nvSpPr>
          <p:spPr bwMode="auto">
            <a:xfrm>
              <a:off x="18317599" y="9724973"/>
              <a:ext cx="101600" cy="58738"/>
            </a:xfrm>
            <a:custGeom>
              <a:avLst/>
              <a:gdLst>
                <a:gd name="T0" fmla="*/ 30 w 37"/>
                <a:gd name="T1" fmla="*/ 4 h 21"/>
                <a:gd name="T2" fmla="*/ 30 w 37"/>
                <a:gd name="T3" fmla="*/ 18 h 21"/>
                <a:gd name="T4" fmla="*/ 6 w 37"/>
                <a:gd name="T5" fmla="*/ 18 h 21"/>
                <a:gd name="T6" fmla="*/ 6 w 37"/>
                <a:gd name="T7" fmla="*/ 4 h 21"/>
                <a:gd name="T8" fmla="*/ 30 w 37"/>
                <a:gd name="T9" fmla="*/ 4 h 21"/>
              </a:gdLst>
              <a:ahLst/>
              <a:cxnLst>
                <a:cxn ang="0">
                  <a:pos x="T0" y="T1"/>
                </a:cxn>
                <a:cxn ang="0">
                  <a:pos x="T2" y="T3"/>
                </a:cxn>
                <a:cxn ang="0">
                  <a:pos x="T4" y="T5"/>
                </a:cxn>
                <a:cxn ang="0">
                  <a:pos x="T6" y="T7"/>
                </a:cxn>
                <a:cxn ang="0">
                  <a:pos x="T8" y="T9"/>
                </a:cxn>
              </a:cxnLst>
              <a:rect l="0" t="0" r="r" b="b"/>
              <a:pathLst>
                <a:path w="37" h="21">
                  <a:moveTo>
                    <a:pt x="30" y="4"/>
                  </a:moveTo>
                  <a:cubicBezTo>
                    <a:pt x="37" y="8"/>
                    <a:pt x="37" y="14"/>
                    <a:pt x="30" y="18"/>
                  </a:cubicBezTo>
                  <a:cubicBezTo>
                    <a:pt x="24" y="21"/>
                    <a:pt x="13" y="21"/>
                    <a:pt x="6" y="18"/>
                  </a:cubicBezTo>
                  <a:cubicBezTo>
                    <a:pt x="0" y="14"/>
                    <a:pt x="0" y="8"/>
                    <a:pt x="6" y="4"/>
                  </a:cubicBezTo>
                  <a:cubicBezTo>
                    <a:pt x="13" y="0"/>
                    <a:pt x="24" y="0"/>
                    <a:pt x="30"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D9E8402F-4985-485D-9320-DB18B25BAEBE}"/>
                </a:ext>
              </a:extLst>
            </p:cNvPr>
            <p:cNvSpPr>
              <a:spLocks/>
            </p:cNvSpPr>
            <p:nvPr/>
          </p:nvSpPr>
          <p:spPr bwMode="auto">
            <a:xfrm>
              <a:off x="18535087" y="9851973"/>
              <a:ext cx="103188" cy="58738"/>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2EF37617-88B5-4AA9-951F-4A2113455006}"/>
                </a:ext>
              </a:extLst>
            </p:cNvPr>
            <p:cNvSpPr>
              <a:spLocks/>
            </p:cNvSpPr>
            <p:nvPr/>
          </p:nvSpPr>
          <p:spPr bwMode="auto">
            <a:xfrm>
              <a:off x="18754162" y="9975798"/>
              <a:ext cx="101600" cy="61913"/>
            </a:xfrm>
            <a:custGeom>
              <a:avLst/>
              <a:gdLst>
                <a:gd name="T0" fmla="*/ 31 w 37"/>
                <a:gd name="T1" fmla="*/ 4 h 22"/>
                <a:gd name="T2" fmla="*/ 31 w 37"/>
                <a:gd name="T3" fmla="*/ 18 h 22"/>
                <a:gd name="T4" fmla="*/ 6 w 37"/>
                <a:gd name="T5" fmla="*/ 18 h 22"/>
                <a:gd name="T6" fmla="*/ 6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6" y="18"/>
                  </a:cubicBezTo>
                  <a:cubicBezTo>
                    <a:pt x="0" y="14"/>
                    <a:pt x="0" y="8"/>
                    <a:pt x="6"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8D738B9-765D-4653-8E91-845AE4F3589B}"/>
                </a:ext>
              </a:extLst>
            </p:cNvPr>
            <p:cNvSpPr>
              <a:spLocks/>
            </p:cNvSpPr>
            <p:nvPr/>
          </p:nvSpPr>
          <p:spPr bwMode="auto">
            <a:xfrm>
              <a:off x="18723999" y="9742435"/>
              <a:ext cx="104775" cy="57150"/>
            </a:xfrm>
            <a:custGeom>
              <a:avLst/>
              <a:gdLst>
                <a:gd name="T0" fmla="*/ 31 w 38"/>
                <a:gd name="T1" fmla="*/ 4 h 21"/>
                <a:gd name="T2" fmla="*/ 31 w 38"/>
                <a:gd name="T3" fmla="*/ 18 h 21"/>
                <a:gd name="T4" fmla="*/ 7 w 38"/>
                <a:gd name="T5" fmla="*/ 18 h 21"/>
                <a:gd name="T6" fmla="*/ 7 w 38"/>
                <a:gd name="T7" fmla="*/ 4 h 21"/>
                <a:gd name="T8" fmla="*/ 31 w 38"/>
                <a:gd name="T9" fmla="*/ 4 h 21"/>
              </a:gdLst>
              <a:ahLst/>
              <a:cxnLst>
                <a:cxn ang="0">
                  <a:pos x="T0" y="T1"/>
                </a:cxn>
                <a:cxn ang="0">
                  <a:pos x="T2" y="T3"/>
                </a:cxn>
                <a:cxn ang="0">
                  <a:pos x="T4" y="T5"/>
                </a:cxn>
                <a:cxn ang="0">
                  <a:pos x="T6" y="T7"/>
                </a:cxn>
                <a:cxn ang="0">
                  <a:pos x="T8" y="T9"/>
                </a:cxn>
              </a:cxnLst>
              <a:rect l="0" t="0" r="r" b="b"/>
              <a:pathLst>
                <a:path w="38" h="21">
                  <a:moveTo>
                    <a:pt x="31" y="4"/>
                  </a:moveTo>
                  <a:cubicBezTo>
                    <a:pt x="38" y="8"/>
                    <a:pt x="38" y="14"/>
                    <a:pt x="31" y="18"/>
                  </a:cubicBezTo>
                  <a:cubicBezTo>
                    <a:pt x="25" y="21"/>
                    <a:pt x="14" y="21"/>
                    <a:pt x="7" y="18"/>
                  </a:cubicBezTo>
                  <a:cubicBezTo>
                    <a:pt x="0" y="14"/>
                    <a:pt x="0" y="8"/>
                    <a:pt x="7" y="4"/>
                  </a:cubicBezTo>
                  <a:cubicBezTo>
                    <a:pt x="14" y="0"/>
                    <a:pt x="25"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713D9BA4-4CC8-42ED-9CAB-680983BC4733}"/>
                </a:ext>
              </a:extLst>
            </p:cNvPr>
            <p:cNvSpPr>
              <a:spLocks/>
            </p:cNvSpPr>
            <p:nvPr/>
          </p:nvSpPr>
          <p:spPr bwMode="auto">
            <a:xfrm>
              <a:off x="18944662" y="9869435"/>
              <a:ext cx="101600" cy="57150"/>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0772E5A0-371B-4AB6-8358-7F0347F12E23}"/>
                </a:ext>
              </a:extLst>
            </p:cNvPr>
            <p:cNvSpPr>
              <a:spLocks/>
            </p:cNvSpPr>
            <p:nvPr/>
          </p:nvSpPr>
          <p:spPr bwMode="auto">
            <a:xfrm>
              <a:off x="18971649" y="10102798"/>
              <a:ext cx="101600" cy="61913"/>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ED6F6168-B2FE-488F-8164-2C55BD990200}"/>
                </a:ext>
              </a:extLst>
            </p:cNvPr>
            <p:cNvSpPr>
              <a:spLocks/>
            </p:cNvSpPr>
            <p:nvPr/>
          </p:nvSpPr>
          <p:spPr bwMode="auto">
            <a:xfrm>
              <a:off x="16698349" y="9817048"/>
              <a:ext cx="3449638" cy="1209675"/>
            </a:xfrm>
            <a:custGeom>
              <a:avLst/>
              <a:gdLst>
                <a:gd name="T0" fmla="*/ 1250 w 1250"/>
                <a:gd name="T1" fmla="*/ 0 h 438"/>
                <a:gd name="T2" fmla="*/ 1250 w 1250"/>
                <a:gd name="T3" fmla="*/ 30 h 438"/>
                <a:gd name="T4" fmla="*/ 1239 w 1250"/>
                <a:gd name="T5" fmla="*/ 50 h 438"/>
                <a:gd name="T6" fmla="*/ 592 w 1250"/>
                <a:gd name="T7" fmla="*/ 423 h 438"/>
                <a:gd name="T8" fmla="*/ 510 w 1250"/>
                <a:gd name="T9" fmla="*/ 423 h 438"/>
                <a:gd name="T10" fmla="*/ 14 w 1250"/>
                <a:gd name="T11" fmla="*/ 137 h 438"/>
                <a:gd name="T12" fmla="*/ 0 w 1250"/>
                <a:gd name="T13" fmla="*/ 114 h 438"/>
                <a:gd name="T14" fmla="*/ 0 w 1250"/>
                <a:gd name="T15" fmla="*/ 84 h 438"/>
                <a:gd name="T16" fmla="*/ 5 w 1250"/>
                <a:gd name="T17" fmla="*/ 98 h 438"/>
                <a:gd name="T18" fmla="*/ 14 w 1250"/>
                <a:gd name="T19" fmla="*/ 106 h 438"/>
                <a:gd name="T20" fmla="*/ 117 w 1250"/>
                <a:gd name="T21" fmla="*/ 166 h 438"/>
                <a:gd name="T22" fmla="*/ 510 w 1250"/>
                <a:gd name="T23" fmla="*/ 393 h 438"/>
                <a:gd name="T24" fmla="*/ 592 w 1250"/>
                <a:gd name="T25" fmla="*/ 393 h 438"/>
                <a:gd name="T26" fmla="*/ 1239 w 1250"/>
                <a:gd name="T27" fmla="*/ 19 h 438"/>
                <a:gd name="T28" fmla="*/ 1244 w 1250"/>
                <a:gd name="T29" fmla="*/ 15 h 438"/>
                <a:gd name="T30" fmla="*/ 1250 w 1250"/>
                <a:gd name="T31"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0" h="438">
                  <a:moveTo>
                    <a:pt x="1250" y="0"/>
                  </a:moveTo>
                  <a:cubicBezTo>
                    <a:pt x="1250" y="30"/>
                    <a:pt x="1250" y="30"/>
                    <a:pt x="1250" y="30"/>
                  </a:cubicBezTo>
                  <a:cubicBezTo>
                    <a:pt x="1250" y="37"/>
                    <a:pt x="1246" y="45"/>
                    <a:pt x="1239" y="50"/>
                  </a:cubicBezTo>
                  <a:cubicBezTo>
                    <a:pt x="592" y="423"/>
                    <a:pt x="592" y="423"/>
                    <a:pt x="592" y="423"/>
                  </a:cubicBezTo>
                  <a:cubicBezTo>
                    <a:pt x="567" y="438"/>
                    <a:pt x="535" y="438"/>
                    <a:pt x="510" y="423"/>
                  </a:cubicBezTo>
                  <a:cubicBezTo>
                    <a:pt x="14" y="137"/>
                    <a:pt x="14" y="137"/>
                    <a:pt x="14" y="137"/>
                  </a:cubicBezTo>
                  <a:cubicBezTo>
                    <a:pt x="5" y="132"/>
                    <a:pt x="0" y="123"/>
                    <a:pt x="0" y="114"/>
                  </a:cubicBezTo>
                  <a:cubicBezTo>
                    <a:pt x="0" y="84"/>
                    <a:pt x="0" y="84"/>
                    <a:pt x="0" y="84"/>
                  </a:cubicBezTo>
                  <a:cubicBezTo>
                    <a:pt x="0" y="89"/>
                    <a:pt x="2" y="94"/>
                    <a:pt x="5" y="98"/>
                  </a:cubicBezTo>
                  <a:cubicBezTo>
                    <a:pt x="7" y="101"/>
                    <a:pt x="10" y="104"/>
                    <a:pt x="14" y="106"/>
                  </a:cubicBezTo>
                  <a:cubicBezTo>
                    <a:pt x="117" y="166"/>
                    <a:pt x="117" y="166"/>
                    <a:pt x="117" y="166"/>
                  </a:cubicBezTo>
                  <a:cubicBezTo>
                    <a:pt x="510" y="393"/>
                    <a:pt x="510" y="393"/>
                    <a:pt x="510" y="393"/>
                  </a:cubicBezTo>
                  <a:cubicBezTo>
                    <a:pt x="535" y="407"/>
                    <a:pt x="567" y="407"/>
                    <a:pt x="592" y="393"/>
                  </a:cubicBezTo>
                  <a:cubicBezTo>
                    <a:pt x="1239" y="19"/>
                    <a:pt x="1239" y="19"/>
                    <a:pt x="1239" y="19"/>
                  </a:cubicBezTo>
                  <a:cubicBezTo>
                    <a:pt x="1241" y="18"/>
                    <a:pt x="1243" y="16"/>
                    <a:pt x="1244" y="15"/>
                  </a:cubicBezTo>
                  <a:cubicBezTo>
                    <a:pt x="1248" y="10"/>
                    <a:pt x="1250" y="5"/>
                    <a:pt x="1250" y="0"/>
                  </a:cubicBezTo>
                  <a:close/>
                </a:path>
              </a:pathLst>
            </a:custGeom>
            <a:solidFill>
              <a:srgbClr val="010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5" name="Group 294">
            <a:extLst>
              <a:ext uri="{FF2B5EF4-FFF2-40B4-BE49-F238E27FC236}">
                <a16:creationId xmlns:a16="http://schemas.microsoft.com/office/drawing/2014/main" id="{CA94196A-FEF6-47E9-B637-1017599478FB}"/>
              </a:ext>
            </a:extLst>
          </p:cNvPr>
          <p:cNvGrpSpPr/>
          <p:nvPr/>
        </p:nvGrpSpPr>
        <p:grpSpPr>
          <a:xfrm>
            <a:off x="18339824" y="5144214"/>
            <a:ext cx="711201" cy="1000125"/>
            <a:chOff x="18339824" y="6715073"/>
            <a:chExt cx="711201" cy="1000125"/>
          </a:xfrm>
        </p:grpSpPr>
        <p:sp>
          <p:nvSpPr>
            <p:cNvPr id="47" name="Freeform 246">
              <a:extLst>
                <a:ext uri="{FF2B5EF4-FFF2-40B4-BE49-F238E27FC236}">
                  <a16:creationId xmlns:a16="http://schemas.microsoft.com/office/drawing/2014/main" id="{889C24A1-99AB-442F-A6AA-89AB604A49E5}"/>
                </a:ext>
              </a:extLst>
            </p:cNvPr>
            <p:cNvSpPr>
              <a:spLocks/>
            </p:cNvSpPr>
            <p:nvPr/>
          </p:nvSpPr>
          <p:spPr bwMode="auto">
            <a:xfrm>
              <a:off x="18452537" y="6715073"/>
              <a:ext cx="598488"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929AE0AF-02E7-47BD-9BC4-F89159EA812E}"/>
                </a:ext>
              </a:extLst>
            </p:cNvPr>
            <p:cNvSpPr>
              <a:spLocks/>
            </p:cNvSpPr>
            <p:nvPr/>
          </p:nvSpPr>
          <p:spPr bwMode="auto">
            <a:xfrm>
              <a:off x="18339824" y="6740473"/>
              <a:ext cx="595313"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89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89"/>
                    <a:pt x="174" y="89"/>
                    <a:pt x="174" y="89"/>
                  </a:cubicBezTo>
                  <a:cubicBezTo>
                    <a:pt x="197" y="103"/>
                    <a:pt x="216" y="139"/>
                    <a:pt x="216" y="170"/>
                  </a:cubicBezTo>
                  <a:cubicBezTo>
                    <a:pt x="216" y="308"/>
                    <a:pt x="216" y="308"/>
                    <a:pt x="216" y="308"/>
                  </a:cubicBezTo>
                  <a:cubicBezTo>
                    <a:pt x="216" y="339"/>
                    <a:pt x="197" y="353"/>
                    <a:pt x="174" y="339"/>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FAF33B64-CDF3-4607-AE97-42C2DDD157AF}"/>
                </a:ext>
              </a:extLst>
            </p:cNvPr>
            <p:cNvSpPr>
              <a:spLocks noEditPoints="1"/>
            </p:cNvSpPr>
            <p:nvPr/>
          </p:nvSpPr>
          <p:spPr bwMode="auto">
            <a:xfrm>
              <a:off x="18552549" y="7346898"/>
              <a:ext cx="157163" cy="141288"/>
            </a:xfrm>
            <a:custGeom>
              <a:avLst/>
              <a:gdLst>
                <a:gd name="T0" fmla="*/ 47 w 57"/>
                <a:gd name="T1" fmla="*/ 47 h 51"/>
                <a:gd name="T2" fmla="*/ 10 w 57"/>
                <a:gd name="T3" fmla="*/ 26 h 51"/>
                <a:gd name="T4" fmla="*/ 0 w 57"/>
                <a:gd name="T5" fmla="*/ 9 h 51"/>
                <a:gd name="T6" fmla="*/ 10 w 57"/>
                <a:gd name="T7" fmla="*/ 3 h 51"/>
                <a:gd name="T8" fmla="*/ 47 w 57"/>
                <a:gd name="T9" fmla="*/ 24 h 51"/>
                <a:gd name="T10" fmla="*/ 57 w 57"/>
                <a:gd name="T11" fmla="*/ 42 h 51"/>
                <a:gd name="T12" fmla="*/ 47 w 57"/>
                <a:gd name="T13" fmla="*/ 47 h 51"/>
                <a:gd name="T14" fmla="*/ 10 w 57"/>
                <a:gd name="T15" fmla="*/ 10 h 51"/>
                <a:gd name="T16" fmla="*/ 6 w 57"/>
                <a:gd name="T17" fmla="*/ 12 h 51"/>
                <a:gd name="T18" fmla="*/ 10 w 57"/>
                <a:gd name="T19" fmla="*/ 19 h 51"/>
                <a:gd name="T20" fmla="*/ 47 w 57"/>
                <a:gd name="T21" fmla="*/ 40 h 51"/>
                <a:gd name="T22" fmla="*/ 51 w 57"/>
                <a:gd name="T23" fmla="*/ 38 h 51"/>
                <a:gd name="T24" fmla="*/ 47 w 57"/>
                <a:gd name="T25" fmla="*/ 31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7"/>
                  </a:moveTo>
                  <a:cubicBezTo>
                    <a:pt x="10" y="26"/>
                    <a:pt x="10" y="26"/>
                    <a:pt x="10" y="26"/>
                  </a:cubicBezTo>
                  <a:cubicBezTo>
                    <a:pt x="4" y="23"/>
                    <a:pt x="0" y="15"/>
                    <a:pt x="0" y="9"/>
                  </a:cubicBezTo>
                  <a:cubicBezTo>
                    <a:pt x="0" y="2"/>
                    <a:pt x="4" y="0"/>
                    <a:pt x="10" y="3"/>
                  </a:cubicBezTo>
                  <a:cubicBezTo>
                    <a:pt x="47" y="24"/>
                    <a:pt x="47" y="24"/>
                    <a:pt x="47" y="24"/>
                  </a:cubicBezTo>
                  <a:cubicBezTo>
                    <a:pt x="53" y="27"/>
                    <a:pt x="57" y="35"/>
                    <a:pt x="57" y="42"/>
                  </a:cubicBezTo>
                  <a:cubicBezTo>
                    <a:pt x="57" y="48"/>
                    <a:pt x="53" y="51"/>
                    <a:pt x="47" y="47"/>
                  </a:cubicBezTo>
                  <a:close/>
                  <a:moveTo>
                    <a:pt x="10" y="10"/>
                  </a:moveTo>
                  <a:cubicBezTo>
                    <a:pt x="8" y="9"/>
                    <a:pt x="6" y="10"/>
                    <a:pt x="6" y="12"/>
                  </a:cubicBezTo>
                  <a:cubicBezTo>
                    <a:pt x="6" y="15"/>
                    <a:pt x="8" y="18"/>
                    <a:pt x="10" y="19"/>
                  </a:cubicBezTo>
                  <a:cubicBezTo>
                    <a:pt x="47" y="40"/>
                    <a:pt x="47" y="40"/>
                    <a:pt x="47" y="40"/>
                  </a:cubicBezTo>
                  <a:cubicBezTo>
                    <a:pt x="49" y="42"/>
                    <a:pt x="51" y="40"/>
                    <a:pt x="51" y="38"/>
                  </a:cubicBezTo>
                  <a:cubicBezTo>
                    <a:pt x="51" y="36"/>
                    <a:pt x="49" y="32"/>
                    <a:pt x="47" y="31"/>
                  </a:cubicBezTo>
                  <a:lnTo>
                    <a:pt x="1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3036EC75-A7DE-48B9-9BC1-37B8D7B38DFA}"/>
                </a:ext>
              </a:extLst>
            </p:cNvPr>
            <p:cNvSpPr>
              <a:spLocks noEditPoints="1"/>
            </p:cNvSpPr>
            <p:nvPr/>
          </p:nvSpPr>
          <p:spPr bwMode="auto">
            <a:xfrm>
              <a:off x="18552549" y="7300860"/>
              <a:ext cx="157163" cy="139700"/>
            </a:xfrm>
            <a:custGeom>
              <a:avLst/>
              <a:gdLst>
                <a:gd name="T0" fmla="*/ 47 w 57"/>
                <a:gd name="T1" fmla="*/ 48 h 51"/>
                <a:gd name="T2" fmla="*/ 10 w 57"/>
                <a:gd name="T3" fmla="*/ 27 h 51"/>
                <a:gd name="T4" fmla="*/ 0 w 57"/>
                <a:gd name="T5" fmla="*/ 9 h 51"/>
                <a:gd name="T6" fmla="*/ 10 w 57"/>
                <a:gd name="T7" fmla="*/ 4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4" y="24"/>
                    <a:pt x="0" y="16"/>
                    <a:pt x="0" y="9"/>
                  </a:cubicBezTo>
                  <a:cubicBezTo>
                    <a:pt x="0" y="3"/>
                    <a:pt x="4" y="0"/>
                    <a:pt x="10" y="4"/>
                  </a:cubicBezTo>
                  <a:cubicBezTo>
                    <a:pt x="47" y="25"/>
                    <a:pt x="47" y="25"/>
                    <a:pt x="47" y="25"/>
                  </a:cubicBezTo>
                  <a:cubicBezTo>
                    <a:pt x="53" y="28"/>
                    <a:pt x="57" y="36"/>
                    <a:pt x="57" y="42"/>
                  </a:cubicBezTo>
                  <a:cubicBezTo>
                    <a:pt x="57" y="49"/>
                    <a:pt x="53" y="51"/>
                    <a:pt x="47" y="48"/>
                  </a:cubicBezTo>
                  <a:close/>
                  <a:moveTo>
                    <a:pt x="10" y="11"/>
                  </a:moveTo>
                  <a:cubicBezTo>
                    <a:pt x="8" y="9"/>
                    <a:pt x="6" y="11"/>
                    <a:pt x="6" y="13"/>
                  </a:cubicBezTo>
                  <a:cubicBezTo>
                    <a:pt x="6" y="15"/>
                    <a:pt x="8" y="19"/>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249C238E-8614-4C95-BC38-B4627687FFA2}"/>
                </a:ext>
              </a:extLst>
            </p:cNvPr>
            <p:cNvSpPr>
              <a:spLocks/>
            </p:cNvSpPr>
            <p:nvPr/>
          </p:nvSpPr>
          <p:spPr bwMode="auto">
            <a:xfrm>
              <a:off x="18571599" y="7408810"/>
              <a:ext cx="119063" cy="95250"/>
            </a:xfrm>
            <a:custGeom>
              <a:avLst/>
              <a:gdLst>
                <a:gd name="T0" fmla="*/ 21 w 43"/>
                <a:gd name="T1" fmla="*/ 30 h 35"/>
                <a:gd name="T2" fmla="*/ 0 w 43"/>
                <a:gd name="T3" fmla="*/ 0 h 35"/>
                <a:gd name="T4" fmla="*/ 6 w 43"/>
                <a:gd name="T5" fmla="*/ 1 h 35"/>
                <a:gd name="T6" fmla="*/ 21 w 43"/>
                <a:gd name="T7" fmla="*/ 22 h 35"/>
                <a:gd name="T8" fmla="*/ 37 w 43"/>
                <a:gd name="T9" fmla="*/ 19 h 35"/>
                <a:gd name="T10" fmla="*/ 43 w 43"/>
                <a:gd name="T11" fmla="*/ 25 h 35"/>
                <a:gd name="T12" fmla="*/ 21 w 43"/>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1" y="30"/>
                  </a:moveTo>
                  <a:cubicBezTo>
                    <a:pt x="12" y="24"/>
                    <a:pt x="3" y="12"/>
                    <a:pt x="0" y="0"/>
                  </a:cubicBezTo>
                  <a:cubicBezTo>
                    <a:pt x="6" y="1"/>
                    <a:pt x="6" y="1"/>
                    <a:pt x="6" y="1"/>
                  </a:cubicBezTo>
                  <a:cubicBezTo>
                    <a:pt x="8" y="10"/>
                    <a:pt x="15" y="18"/>
                    <a:pt x="21" y="22"/>
                  </a:cubicBezTo>
                  <a:cubicBezTo>
                    <a:pt x="28" y="26"/>
                    <a:pt x="35" y="25"/>
                    <a:pt x="37" y="19"/>
                  </a:cubicBezTo>
                  <a:cubicBezTo>
                    <a:pt x="43" y="25"/>
                    <a:pt x="43" y="25"/>
                    <a:pt x="43" y="25"/>
                  </a:cubicBezTo>
                  <a:cubicBezTo>
                    <a:pt x="40" y="33"/>
                    <a:pt x="31" y="35"/>
                    <a:pt x="21"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021424F6-F8B3-4E2A-9F60-ED8368A4A10F}"/>
                </a:ext>
              </a:extLst>
            </p:cNvPr>
            <p:cNvSpPr>
              <a:spLocks/>
            </p:cNvSpPr>
            <p:nvPr/>
          </p:nvSpPr>
          <p:spPr bwMode="auto">
            <a:xfrm>
              <a:off x="18508099" y="7026223"/>
              <a:ext cx="246063" cy="360363"/>
            </a:xfrm>
            <a:custGeom>
              <a:avLst/>
              <a:gdLst>
                <a:gd name="T0" fmla="*/ 28 w 89"/>
                <a:gd name="T1" fmla="*/ 107 h 130"/>
                <a:gd name="T2" fmla="*/ 21 w 89"/>
                <a:gd name="T3" fmla="*/ 103 h 130"/>
                <a:gd name="T4" fmla="*/ 15 w 89"/>
                <a:gd name="T5" fmla="*/ 86 h 130"/>
                <a:gd name="T6" fmla="*/ 0 w 89"/>
                <a:gd name="T7" fmla="*/ 40 h 130"/>
                <a:gd name="T8" fmla="*/ 44 w 89"/>
                <a:gd name="T9" fmla="*/ 14 h 130"/>
                <a:gd name="T10" fmla="*/ 89 w 89"/>
                <a:gd name="T11" fmla="*/ 91 h 130"/>
                <a:gd name="T12" fmla="*/ 74 w 89"/>
                <a:gd name="T13" fmla="*/ 120 h 130"/>
                <a:gd name="T14" fmla="*/ 74 w 89"/>
                <a:gd name="T15" fmla="*/ 120 h 130"/>
                <a:gd name="T16" fmla="*/ 68 w 89"/>
                <a:gd name="T17" fmla="*/ 130 h 130"/>
                <a:gd name="T18" fmla="*/ 62 w 89"/>
                <a:gd name="T19" fmla="*/ 127 h 130"/>
                <a:gd name="T20" fmla="*/ 70 w 89"/>
                <a:gd name="T21" fmla="*/ 112 h 130"/>
                <a:gd name="T22" fmla="*/ 70 w 89"/>
                <a:gd name="T23" fmla="*/ 113 h 130"/>
                <a:gd name="T24" fmla="*/ 70 w 89"/>
                <a:gd name="T25" fmla="*/ 112 h 130"/>
                <a:gd name="T26" fmla="*/ 82 w 89"/>
                <a:gd name="T27" fmla="*/ 87 h 130"/>
                <a:gd name="T28" fmla="*/ 44 w 89"/>
                <a:gd name="T29" fmla="*/ 22 h 130"/>
                <a:gd name="T30" fmla="*/ 7 w 89"/>
                <a:gd name="T31" fmla="*/ 43 h 130"/>
                <a:gd name="T32" fmla="*/ 19 w 89"/>
                <a:gd name="T33" fmla="*/ 83 h 130"/>
                <a:gd name="T34" fmla="*/ 28 w 89"/>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130">
                  <a:moveTo>
                    <a:pt x="28" y="107"/>
                  </a:moveTo>
                  <a:cubicBezTo>
                    <a:pt x="21" y="103"/>
                    <a:pt x="21" y="103"/>
                    <a:pt x="21" y="103"/>
                  </a:cubicBezTo>
                  <a:cubicBezTo>
                    <a:pt x="21" y="99"/>
                    <a:pt x="19" y="93"/>
                    <a:pt x="15" y="86"/>
                  </a:cubicBezTo>
                  <a:cubicBezTo>
                    <a:pt x="6" y="71"/>
                    <a:pt x="0" y="54"/>
                    <a:pt x="0" y="40"/>
                  </a:cubicBezTo>
                  <a:cubicBezTo>
                    <a:pt x="0" y="12"/>
                    <a:pt x="20" y="0"/>
                    <a:pt x="44" y="14"/>
                  </a:cubicBezTo>
                  <a:cubicBezTo>
                    <a:pt x="69" y="28"/>
                    <a:pt x="89" y="63"/>
                    <a:pt x="89" y="91"/>
                  </a:cubicBezTo>
                  <a:cubicBezTo>
                    <a:pt x="89" y="105"/>
                    <a:pt x="83" y="116"/>
                    <a:pt x="74" y="120"/>
                  </a:cubicBezTo>
                  <a:cubicBezTo>
                    <a:pt x="74" y="120"/>
                    <a:pt x="74" y="120"/>
                    <a:pt x="74" y="120"/>
                  </a:cubicBezTo>
                  <a:cubicBezTo>
                    <a:pt x="70" y="122"/>
                    <a:pt x="68" y="126"/>
                    <a:pt x="68" y="130"/>
                  </a:cubicBezTo>
                  <a:cubicBezTo>
                    <a:pt x="62" y="127"/>
                    <a:pt x="62" y="127"/>
                    <a:pt x="62" y="127"/>
                  </a:cubicBezTo>
                  <a:cubicBezTo>
                    <a:pt x="61" y="120"/>
                    <a:pt x="64" y="115"/>
                    <a:pt x="70" y="112"/>
                  </a:cubicBezTo>
                  <a:cubicBezTo>
                    <a:pt x="70" y="113"/>
                    <a:pt x="70" y="113"/>
                    <a:pt x="70" y="113"/>
                  </a:cubicBezTo>
                  <a:cubicBezTo>
                    <a:pt x="70" y="112"/>
                    <a:pt x="70" y="112"/>
                    <a:pt x="70" y="112"/>
                  </a:cubicBezTo>
                  <a:cubicBezTo>
                    <a:pt x="78" y="109"/>
                    <a:pt x="82" y="99"/>
                    <a:pt x="82" y="87"/>
                  </a:cubicBezTo>
                  <a:cubicBezTo>
                    <a:pt x="82" y="63"/>
                    <a:pt x="65" y="34"/>
                    <a:pt x="44" y="22"/>
                  </a:cubicBezTo>
                  <a:cubicBezTo>
                    <a:pt x="24" y="10"/>
                    <a:pt x="7" y="19"/>
                    <a:pt x="7" y="43"/>
                  </a:cubicBezTo>
                  <a:cubicBezTo>
                    <a:pt x="7" y="56"/>
                    <a:pt x="11" y="70"/>
                    <a:pt x="19" y="83"/>
                  </a:cubicBezTo>
                  <a:cubicBezTo>
                    <a:pt x="25" y="93"/>
                    <a:pt x="28" y="101"/>
                    <a:pt x="28"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D115DAC-0C8A-4F54-A47D-A60076616FA1}"/>
                </a:ext>
              </a:extLst>
            </p:cNvPr>
            <p:cNvSpPr>
              <a:spLocks/>
            </p:cNvSpPr>
            <p:nvPr/>
          </p:nvSpPr>
          <p:spPr bwMode="auto">
            <a:xfrm>
              <a:off x="18590649" y="7200848"/>
              <a:ext cx="77788" cy="163513"/>
            </a:xfrm>
            <a:custGeom>
              <a:avLst/>
              <a:gdLst>
                <a:gd name="T0" fmla="*/ 23 w 28"/>
                <a:gd name="T1" fmla="*/ 59 h 59"/>
                <a:gd name="T2" fmla="*/ 16 w 28"/>
                <a:gd name="T3" fmla="*/ 55 h 59"/>
                <a:gd name="T4" fmla="*/ 21 w 28"/>
                <a:gd name="T5" fmla="*/ 22 h 59"/>
                <a:gd name="T6" fmla="*/ 20 w 28"/>
                <a:gd name="T7" fmla="*/ 22 h 59"/>
                <a:gd name="T8" fmla="*/ 14 w 28"/>
                <a:gd name="T9" fmla="*/ 17 h 59"/>
                <a:gd name="T10" fmla="*/ 11 w 28"/>
                <a:gd name="T11" fmla="*/ 16 h 59"/>
                <a:gd name="T12" fmla="*/ 8 w 28"/>
                <a:gd name="T13" fmla="*/ 15 h 59"/>
                <a:gd name="T14" fmla="*/ 12 w 28"/>
                <a:gd name="T15" fmla="*/ 52 h 59"/>
                <a:gd name="T16" fmla="*/ 6 w 28"/>
                <a:gd name="T17" fmla="*/ 50 h 59"/>
                <a:gd name="T18" fmla="*/ 1 w 28"/>
                <a:gd name="T19" fmla="*/ 3 h 59"/>
                <a:gd name="T20" fmla="*/ 3 w 28"/>
                <a:gd name="T21" fmla="*/ 1 h 59"/>
                <a:gd name="T22" fmla="*/ 6 w 28"/>
                <a:gd name="T23" fmla="*/ 5 h 59"/>
                <a:gd name="T24" fmla="*/ 9 w 28"/>
                <a:gd name="T25" fmla="*/ 8 h 59"/>
                <a:gd name="T26" fmla="*/ 12 w 28"/>
                <a:gd name="T27" fmla="*/ 8 h 59"/>
                <a:gd name="T28" fmla="*/ 14 w 28"/>
                <a:gd name="T29" fmla="*/ 7 h 59"/>
                <a:gd name="T30" fmla="*/ 17 w 28"/>
                <a:gd name="T31" fmla="*/ 11 h 59"/>
                <a:gd name="T32" fmla="*/ 19 w 28"/>
                <a:gd name="T33" fmla="*/ 14 h 59"/>
                <a:gd name="T34" fmla="*/ 22 w 28"/>
                <a:gd name="T35" fmla="*/ 13 h 59"/>
                <a:gd name="T36" fmla="*/ 26 w 28"/>
                <a:gd name="T37" fmla="*/ 14 h 59"/>
                <a:gd name="T38" fmla="*/ 28 w 28"/>
                <a:gd name="T39" fmla="*/ 19 h 59"/>
                <a:gd name="T40" fmla="*/ 23 w 28"/>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59">
                  <a:moveTo>
                    <a:pt x="23" y="59"/>
                  </a:moveTo>
                  <a:cubicBezTo>
                    <a:pt x="16" y="55"/>
                    <a:pt x="16" y="55"/>
                    <a:pt x="16" y="55"/>
                  </a:cubicBezTo>
                  <a:cubicBezTo>
                    <a:pt x="21" y="22"/>
                    <a:pt x="21" y="22"/>
                    <a:pt x="21" y="22"/>
                  </a:cubicBezTo>
                  <a:cubicBezTo>
                    <a:pt x="20" y="22"/>
                    <a:pt x="20" y="22"/>
                    <a:pt x="20" y="22"/>
                  </a:cubicBezTo>
                  <a:cubicBezTo>
                    <a:pt x="18" y="21"/>
                    <a:pt x="16" y="19"/>
                    <a:pt x="14" y="17"/>
                  </a:cubicBezTo>
                  <a:cubicBezTo>
                    <a:pt x="13" y="17"/>
                    <a:pt x="12" y="17"/>
                    <a:pt x="11" y="16"/>
                  </a:cubicBezTo>
                  <a:cubicBezTo>
                    <a:pt x="10" y="16"/>
                    <a:pt x="9" y="15"/>
                    <a:pt x="8" y="15"/>
                  </a:cubicBezTo>
                  <a:cubicBezTo>
                    <a:pt x="12" y="52"/>
                    <a:pt x="12" y="52"/>
                    <a:pt x="12" y="52"/>
                  </a:cubicBezTo>
                  <a:cubicBezTo>
                    <a:pt x="6" y="50"/>
                    <a:pt x="6" y="50"/>
                    <a:pt x="6" y="50"/>
                  </a:cubicBezTo>
                  <a:cubicBezTo>
                    <a:pt x="1" y="3"/>
                    <a:pt x="1" y="3"/>
                    <a:pt x="1" y="3"/>
                  </a:cubicBezTo>
                  <a:cubicBezTo>
                    <a:pt x="0" y="2"/>
                    <a:pt x="1" y="0"/>
                    <a:pt x="3" y="1"/>
                  </a:cubicBezTo>
                  <a:cubicBezTo>
                    <a:pt x="4" y="1"/>
                    <a:pt x="6" y="3"/>
                    <a:pt x="6" y="5"/>
                  </a:cubicBezTo>
                  <a:cubicBezTo>
                    <a:pt x="6" y="5"/>
                    <a:pt x="8" y="8"/>
                    <a:pt x="9" y="8"/>
                  </a:cubicBezTo>
                  <a:cubicBezTo>
                    <a:pt x="11" y="9"/>
                    <a:pt x="12" y="8"/>
                    <a:pt x="12" y="8"/>
                  </a:cubicBezTo>
                  <a:cubicBezTo>
                    <a:pt x="12" y="7"/>
                    <a:pt x="13" y="6"/>
                    <a:pt x="14" y="7"/>
                  </a:cubicBezTo>
                  <a:cubicBezTo>
                    <a:pt x="16" y="8"/>
                    <a:pt x="17" y="10"/>
                    <a:pt x="17" y="11"/>
                  </a:cubicBezTo>
                  <a:cubicBezTo>
                    <a:pt x="18" y="12"/>
                    <a:pt x="18" y="14"/>
                    <a:pt x="19" y="14"/>
                  </a:cubicBezTo>
                  <a:cubicBezTo>
                    <a:pt x="20" y="15"/>
                    <a:pt x="22" y="14"/>
                    <a:pt x="22" y="13"/>
                  </a:cubicBezTo>
                  <a:cubicBezTo>
                    <a:pt x="23" y="12"/>
                    <a:pt x="25" y="13"/>
                    <a:pt x="26" y="14"/>
                  </a:cubicBezTo>
                  <a:cubicBezTo>
                    <a:pt x="27" y="16"/>
                    <a:pt x="28" y="18"/>
                    <a:pt x="28" y="19"/>
                  </a:cubicBezTo>
                  <a:lnTo>
                    <a:pt x="23"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F57B1500-9E5A-49C8-ADEA-FCEBA2A3C744}"/>
                </a:ext>
              </a:extLst>
            </p:cNvPr>
            <p:cNvSpPr>
              <a:spLocks/>
            </p:cNvSpPr>
            <p:nvPr/>
          </p:nvSpPr>
          <p:spPr bwMode="auto">
            <a:xfrm>
              <a:off x="18638274" y="7115123"/>
              <a:ext cx="71438" cy="112713"/>
            </a:xfrm>
            <a:custGeom>
              <a:avLst/>
              <a:gdLst>
                <a:gd name="T0" fmla="*/ 23 w 26"/>
                <a:gd name="T1" fmla="*/ 40 h 41"/>
                <a:gd name="T2" fmla="*/ 20 w 26"/>
                <a:gd name="T3" fmla="*/ 36 h 41"/>
                <a:gd name="T4" fmla="*/ 2 w 26"/>
                <a:gd name="T5" fmla="*/ 8 h 41"/>
                <a:gd name="T6" fmla="*/ 0 w 26"/>
                <a:gd name="T7" fmla="*/ 2 h 41"/>
                <a:gd name="T8" fmla="*/ 4 w 26"/>
                <a:gd name="T9" fmla="*/ 2 h 41"/>
                <a:gd name="T10" fmla="*/ 26 w 26"/>
                <a:gd name="T11" fmla="*/ 37 h 41"/>
                <a:gd name="T12" fmla="*/ 24 w 26"/>
                <a:gd name="T13" fmla="*/ 40 h 41"/>
                <a:gd name="T14" fmla="*/ 23 w 26"/>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1">
                  <a:moveTo>
                    <a:pt x="23" y="40"/>
                  </a:moveTo>
                  <a:cubicBezTo>
                    <a:pt x="22" y="39"/>
                    <a:pt x="20" y="37"/>
                    <a:pt x="20" y="36"/>
                  </a:cubicBezTo>
                  <a:cubicBezTo>
                    <a:pt x="18" y="25"/>
                    <a:pt x="12" y="16"/>
                    <a:pt x="2" y="8"/>
                  </a:cubicBezTo>
                  <a:cubicBezTo>
                    <a:pt x="1" y="6"/>
                    <a:pt x="0" y="4"/>
                    <a:pt x="0" y="2"/>
                  </a:cubicBezTo>
                  <a:cubicBezTo>
                    <a:pt x="0" y="1"/>
                    <a:pt x="2" y="0"/>
                    <a:pt x="4" y="2"/>
                  </a:cubicBezTo>
                  <a:cubicBezTo>
                    <a:pt x="15" y="12"/>
                    <a:pt x="23" y="24"/>
                    <a:pt x="26" y="37"/>
                  </a:cubicBezTo>
                  <a:cubicBezTo>
                    <a:pt x="26" y="39"/>
                    <a:pt x="26" y="41"/>
                    <a:pt x="24" y="40"/>
                  </a:cubicBezTo>
                  <a:lnTo>
                    <a:pt x="23"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82BDD769-4B3E-4DE6-BD40-40C6AEB2D296}"/>
                </a:ext>
              </a:extLst>
            </p:cNvPr>
            <p:cNvSpPr>
              <a:spLocks/>
            </p:cNvSpPr>
            <p:nvPr/>
          </p:nvSpPr>
          <p:spPr bwMode="auto">
            <a:xfrm>
              <a:off x="18417612" y="7092898"/>
              <a:ext cx="71438" cy="55563"/>
            </a:xfrm>
            <a:custGeom>
              <a:avLst/>
              <a:gdLst>
                <a:gd name="T0" fmla="*/ 22 w 26"/>
                <a:gd name="T1" fmla="*/ 19 h 20"/>
                <a:gd name="T2" fmla="*/ 3 w 26"/>
                <a:gd name="T3" fmla="*/ 8 h 20"/>
                <a:gd name="T4" fmla="*/ 0 w 26"/>
                <a:gd name="T5" fmla="*/ 2 h 20"/>
                <a:gd name="T6" fmla="*/ 3 w 26"/>
                <a:gd name="T7" fmla="*/ 1 h 20"/>
                <a:gd name="T8" fmla="*/ 22 w 26"/>
                <a:gd name="T9" fmla="*/ 12 h 20"/>
                <a:gd name="T10" fmla="*/ 26 w 26"/>
                <a:gd name="T11" fmla="*/ 17 h 20"/>
                <a:gd name="T12" fmla="*/ 22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2" y="19"/>
                  </a:moveTo>
                  <a:cubicBezTo>
                    <a:pt x="3" y="8"/>
                    <a:pt x="3" y="8"/>
                    <a:pt x="3" y="8"/>
                  </a:cubicBezTo>
                  <a:cubicBezTo>
                    <a:pt x="2" y="7"/>
                    <a:pt x="0" y="4"/>
                    <a:pt x="0" y="2"/>
                  </a:cubicBezTo>
                  <a:cubicBezTo>
                    <a:pt x="0" y="0"/>
                    <a:pt x="2" y="0"/>
                    <a:pt x="3" y="1"/>
                  </a:cubicBezTo>
                  <a:cubicBezTo>
                    <a:pt x="22" y="12"/>
                    <a:pt x="22" y="12"/>
                    <a:pt x="22" y="12"/>
                  </a:cubicBezTo>
                  <a:cubicBezTo>
                    <a:pt x="24" y="13"/>
                    <a:pt x="26" y="15"/>
                    <a:pt x="26" y="17"/>
                  </a:cubicBezTo>
                  <a:cubicBezTo>
                    <a:pt x="26"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E4B71C8C-9D6A-4FF1-A5B7-40FB3D889E24}"/>
                </a:ext>
              </a:extLst>
            </p:cNvPr>
            <p:cNvSpPr>
              <a:spLocks/>
            </p:cNvSpPr>
            <p:nvPr/>
          </p:nvSpPr>
          <p:spPr bwMode="auto">
            <a:xfrm>
              <a:off x="18773212" y="7297685"/>
              <a:ext cx="71438" cy="55563"/>
            </a:xfrm>
            <a:custGeom>
              <a:avLst/>
              <a:gdLst>
                <a:gd name="T0" fmla="*/ 23 w 26"/>
                <a:gd name="T1" fmla="*/ 19 h 20"/>
                <a:gd name="T2" fmla="*/ 3 w 26"/>
                <a:gd name="T3" fmla="*/ 8 h 20"/>
                <a:gd name="T4" fmla="*/ 0 w 26"/>
                <a:gd name="T5" fmla="*/ 3 h 20"/>
                <a:gd name="T6" fmla="*/ 3 w 26"/>
                <a:gd name="T7" fmla="*/ 1 h 20"/>
                <a:gd name="T8" fmla="*/ 23 w 26"/>
                <a:gd name="T9" fmla="*/ 12 h 20"/>
                <a:gd name="T10" fmla="*/ 26 w 26"/>
                <a:gd name="T11" fmla="*/ 18 h 20"/>
                <a:gd name="T12" fmla="*/ 23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3" y="19"/>
                  </a:moveTo>
                  <a:cubicBezTo>
                    <a:pt x="3" y="8"/>
                    <a:pt x="3" y="8"/>
                    <a:pt x="3" y="8"/>
                  </a:cubicBezTo>
                  <a:cubicBezTo>
                    <a:pt x="2" y="7"/>
                    <a:pt x="0" y="5"/>
                    <a:pt x="0" y="3"/>
                  </a:cubicBezTo>
                  <a:cubicBezTo>
                    <a:pt x="0" y="1"/>
                    <a:pt x="2" y="0"/>
                    <a:pt x="3" y="1"/>
                  </a:cubicBezTo>
                  <a:cubicBezTo>
                    <a:pt x="23" y="12"/>
                    <a:pt x="23" y="12"/>
                    <a:pt x="23" y="12"/>
                  </a:cubicBezTo>
                  <a:cubicBezTo>
                    <a:pt x="24" y="13"/>
                    <a:pt x="26" y="16"/>
                    <a:pt x="26" y="18"/>
                  </a:cubicBezTo>
                  <a:cubicBezTo>
                    <a:pt x="26" y="20"/>
                    <a:pt x="24" y="20"/>
                    <a:pt x="23"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F516B2E-433D-404A-828B-581AAD026ACE}"/>
                </a:ext>
              </a:extLst>
            </p:cNvPr>
            <p:cNvSpPr>
              <a:spLocks/>
            </p:cNvSpPr>
            <p:nvPr/>
          </p:nvSpPr>
          <p:spPr bwMode="auto">
            <a:xfrm>
              <a:off x="18728762" y="7111948"/>
              <a:ext cx="80963" cy="61913"/>
            </a:xfrm>
            <a:custGeom>
              <a:avLst/>
              <a:gdLst>
                <a:gd name="T0" fmla="*/ 3 w 29"/>
                <a:gd name="T1" fmla="*/ 21 h 22"/>
                <a:gd name="T2" fmla="*/ 1 w 29"/>
                <a:gd name="T3" fmla="*/ 19 h 22"/>
                <a:gd name="T4" fmla="*/ 1 w 29"/>
                <a:gd name="T5" fmla="*/ 14 h 22"/>
                <a:gd name="T6" fmla="*/ 23 w 29"/>
                <a:gd name="T7" fmla="*/ 1 h 22"/>
                <a:gd name="T8" fmla="*/ 28 w 29"/>
                <a:gd name="T9" fmla="*/ 4 h 22"/>
                <a:gd name="T10" fmla="*/ 28 w 29"/>
                <a:gd name="T11" fmla="*/ 9 h 22"/>
                <a:gd name="T12" fmla="*/ 6 w 29"/>
                <a:gd name="T13" fmla="*/ 21 h 22"/>
                <a:gd name="T14" fmla="*/ 3 w 29"/>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3" y="21"/>
                  </a:moveTo>
                  <a:cubicBezTo>
                    <a:pt x="3" y="21"/>
                    <a:pt x="2" y="20"/>
                    <a:pt x="1" y="19"/>
                  </a:cubicBezTo>
                  <a:cubicBezTo>
                    <a:pt x="0" y="17"/>
                    <a:pt x="0" y="14"/>
                    <a:pt x="1" y="14"/>
                  </a:cubicBezTo>
                  <a:cubicBezTo>
                    <a:pt x="23" y="1"/>
                    <a:pt x="23" y="1"/>
                    <a:pt x="23" y="1"/>
                  </a:cubicBezTo>
                  <a:cubicBezTo>
                    <a:pt x="25" y="0"/>
                    <a:pt x="26" y="1"/>
                    <a:pt x="28" y="4"/>
                  </a:cubicBezTo>
                  <a:cubicBezTo>
                    <a:pt x="29" y="6"/>
                    <a:pt x="29" y="8"/>
                    <a:pt x="28" y="9"/>
                  </a:cubicBezTo>
                  <a:cubicBezTo>
                    <a:pt x="6" y="21"/>
                    <a:pt x="6" y="21"/>
                    <a:pt x="6" y="21"/>
                  </a:cubicBezTo>
                  <a:cubicBezTo>
                    <a:pt x="5" y="22"/>
                    <a:pt x="4" y="22"/>
                    <a:pt x="3"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52F024F-4F97-4633-A49C-4C64D2E06B62}"/>
                </a:ext>
              </a:extLst>
            </p:cNvPr>
            <p:cNvSpPr>
              <a:spLocks/>
            </p:cNvSpPr>
            <p:nvPr/>
          </p:nvSpPr>
          <p:spPr bwMode="auto">
            <a:xfrm>
              <a:off x="18620812" y="6973835"/>
              <a:ext cx="19050" cy="85725"/>
            </a:xfrm>
            <a:custGeom>
              <a:avLst/>
              <a:gdLst>
                <a:gd name="T0" fmla="*/ 3 w 7"/>
                <a:gd name="T1" fmla="*/ 30 h 31"/>
                <a:gd name="T2" fmla="*/ 0 w 7"/>
                <a:gd name="T3" fmla="*/ 25 h 31"/>
                <a:gd name="T4" fmla="*/ 0 w 7"/>
                <a:gd name="T5" fmla="*/ 3 h 31"/>
                <a:gd name="T6" fmla="*/ 3 w 7"/>
                <a:gd name="T7" fmla="*/ 1 h 31"/>
                <a:gd name="T8" fmla="*/ 7 w 7"/>
                <a:gd name="T9" fmla="*/ 6 h 31"/>
                <a:gd name="T10" fmla="*/ 7 w 7"/>
                <a:gd name="T11" fmla="*/ 28 h 31"/>
                <a:gd name="T12" fmla="*/ 3 w 7"/>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7" h="31">
                  <a:moveTo>
                    <a:pt x="3" y="30"/>
                  </a:moveTo>
                  <a:cubicBezTo>
                    <a:pt x="2" y="29"/>
                    <a:pt x="0" y="27"/>
                    <a:pt x="0" y="25"/>
                  </a:cubicBezTo>
                  <a:cubicBezTo>
                    <a:pt x="0" y="3"/>
                    <a:pt x="0" y="3"/>
                    <a:pt x="0" y="3"/>
                  </a:cubicBezTo>
                  <a:cubicBezTo>
                    <a:pt x="0" y="1"/>
                    <a:pt x="2" y="0"/>
                    <a:pt x="3" y="1"/>
                  </a:cubicBezTo>
                  <a:cubicBezTo>
                    <a:pt x="5" y="2"/>
                    <a:pt x="7" y="4"/>
                    <a:pt x="7" y="6"/>
                  </a:cubicBezTo>
                  <a:cubicBezTo>
                    <a:pt x="7" y="28"/>
                    <a:pt x="7" y="28"/>
                    <a:pt x="7" y="28"/>
                  </a:cubicBezTo>
                  <a:cubicBezTo>
                    <a:pt x="7" y="30"/>
                    <a:pt x="5" y="31"/>
                    <a:pt x="3"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E4BD01DD-D67D-4EFF-B447-310400546D54}"/>
                </a:ext>
              </a:extLst>
            </p:cNvPr>
            <p:cNvSpPr>
              <a:spLocks/>
            </p:cNvSpPr>
            <p:nvPr/>
          </p:nvSpPr>
          <p:spPr bwMode="auto">
            <a:xfrm>
              <a:off x="18452537" y="6919860"/>
              <a:ext cx="80963" cy="128588"/>
            </a:xfrm>
            <a:custGeom>
              <a:avLst/>
              <a:gdLst>
                <a:gd name="T0" fmla="*/ 26 w 29"/>
                <a:gd name="T1" fmla="*/ 46 h 47"/>
                <a:gd name="T2" fmla="*/ 23 w 29"/>
                <a:gd name="T3" fmla="*/ 44 h 47"/>
                <a:gd name="T4" fmla="*/ 1 w 29"/>
                <a:gd name="T5" fmla="*/ 6 h 47"/>
                <a:gd name="T6" fmla="*/ 1 w 29"/>
                <a:gd name="T7" fmla="*/ 1 h 47"/>
                <a:gd name="T8" fmla="*/ 6 w 29"/>
                <a:gd name="T9" fmla="*/ 3 h 47"/>
                <a:gd name="T10" fmla="*/ 28 w 29"/>
                <a:gd name="T11" fmla="*/ 41 h 47"/>
                <a:gd name="T12" fmla="*/ 28 w 29"/>
                <a:gd name="T13" fmla="*/ 47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3" y="44"/>
                  </a:cubicBezTo>
                  <a:cubicBezTo>
                    <a:pt x="1" y="6"/>
                    <a:pt x="1" y="6"/>
                    <a:pt x="1" y="6"/>
                  </a:cubicBezTo>
                  <a:cubicBezTo>
                    <a:pt x="0" y="3"/>
                    <a:pt x="0" y="1"/>
                    <a:pt x="1" y="1"/>
                  </a:cubicBezTo>
                  <a:cubicBezTo>
                    <a:pt x="2" y="0"/>
                    <a:pt x="4" y="1"/>
                    <a:pt x="6" y="3"/>
                  </a:cubicBezTo>
                  <a:cubicBezTo>
                    <a:pt x="28" y="41"/>
                    <a:pt x="28" y="41"/>
                    <a:pt x="28" y="41"/>
                  </a:cubicBezTo>
                  <a:cubicBezTo>
                    <a:pt x="29" y="44"/>
                    <a:pt x="29" y="46"/>
                    <a:pt x="28" y="47"/>
                  </a:cubicBezTo>
                  <a:cubicBezTo>
                    <a:pt x="27" y="47"/>
                    <a:pt x="26" y="47"/>
                    <a:pt x="26" y="4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2" name="Group 301">
            <a:extLst>
              <a:ext uri="{FF2B5EF4-FFF2-40B4-BE49-F238E27FC236}">
                <a16:creationId xmlns:a16="http://schemas.microsoft.com/office/drawing/2014/main" id="{6680E6E2-A276-4328-9333-C3904535D94B}"/>
              </a:ext>
            </a:extLst>
          </p:cNvPr>
          <p:cNvGrpSpPr/>
          <p:nvPr/>
        </p:nvGrpSpPr>
        <p:grpSpPr>
          <a:xfrm>
            <a:off x="14082149" y="8203326"/>
            <a:ext cx="411163" cy="577851"/>
            <a:chOff x="14082149" y="9774185"/>
            <a:chExt cx="411163" cy="577851"/>
          </a:xfrm>
        </p:grpSpPr>
        <p:sp>
          <p:nvSpPr>
            <p:cNvPr id="60" name="Freeform 259">
              <a:extLst>
                <a:ext uri="{FF2B5EF4-FFF2-40B4-BE49-F238E27FC236}">
                  <a16:creationId xmlns:a16="http://schemas.microsoft.com/office/drawing/2014/main" id="{E2BCE6FF-2FC9-4D54-AE1C-C7387AC935B7}"/>
                </a:ext>
              </a:extLst>
            </p:cNvPr>
            <p:cNvSpPr>
              <a:spLocks/>
            </p:cNvSpPr>
            <p:nvPr/>
          </p:nvSpPr>
          <p:spPr bwMode="auto">
            <a:xfrm>
              <a:off x="14148824" y="9774185"/>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4717BD30-9E3E-436A-BA1F-A95483C26092}"/>
                </a:ext>
              </a:extLst>
            </p:cNvPr>
            <p:cNvSpPr>
              <a:spLocks/>
            </p:cNvSpPr>
            <p:nvPr/>
          </p:nvSpPr>
          <p:spPr bwMode="auto">
            <a:xfrm>
              <a:off x="14082149" y="9788473"/>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27B46613-4E3B-4EAD-A115-010903B7AE1E}"/>
                </a:ext>
              </a:extLst>
            </p:cNvPr>
            <p:cNvSpPr>
              <a:spLocks noEditPoints="1"/>
            </p:cNvSpPr>
            <p:nvPr/>
          </p:nvSpPr>
          <p:spPr bwMode="auto">
            <a:xfrm>
              <a:off x="14150412" y="9874198"/>
              <a:ext cx="25400" cy="36513"/>
            </a:xfrm>
            <a:custGeom>
              <a:avLst/>
              <a:gdLst>
                <a:gd name="T0" fmla="*/ 4 w 9"/>
                <a:gd name="T1" fmla="*/ 11 h 13"/>
                <a:gd name="T2" fmla="*/ 0 w 9"/>
                <a:gd name="T3" fmla="*/ 4 h 13"/>
                <a:gd name="T4" fmla="*/ 4 w 9"/>
                <a:gd name="T5" fmla="*/ 2 h 13"/>
                <a:gd name="T6" fmla="*/ 9 w 9"/>
                <a:gd name="T7" fmla="*/ 9 h 13"/>
                <a:gd name="T8" fmla="*/ 4 w 9"/>
                <a:gd name="T9" fmla="*/ 11 h 13"/>
                <a:gd name="T10" fmla="*/ 4 w 9"/>
                <a:gd name="T11" fmla="*/ 4 h 13"/>
                <a:gd name="T12" fmla="*/ 3 w 9"/>
                <a:gd name="T13" fmla="*/ 5 h 13"/>
                <a:gd name="T14" fmla="*/ 4 w 9"/>
                <a:gd name="T15" fmla="*/ 9 h 13"/>
                <a:gd name="T16" fmla="*/ 6 w 9"/>
                <a:gd name="T17" fmla="*/ 8 h 13"/>
                <a:gd name="T18" fmla="*/ 4 w 9"/>
                <a:gd name="T1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1"/>
                  </a:moveTo>
                  <a:cubicBezTo>
                    <a:pt x="2" y="10"/>
                    <a:pt x="0" y="7"/>
                    <a:pt x="0" y="4"/>
                  </a:cubicBezTo>
                  <a:cubicBezTo>
                    <a:pt x="0" y="1"/>
                    <a:pt x="2" y="0"/>
                    <a:pt x="4" y="2"/>
                  </a:cubicBezTo>
                  <a:cubicBezTo>
                    <a:pt x="7" y="3"/>
                    <a:pt x="9" y="6"/>
                    <a:pt x="9" y="9"/>
                  </a:cubicBezTo>
                  <a:cubicBezTo>
                    <a:pt x="9" y="12"/>
                    <a:pt x="7" y="13"/>
                    <a:pt x="4" y="11"/>
                  </a:cubicBezTo>
                  <a:close/>
                  <a:moveTo>
                    <a:pt x="4" y="4"/>
                  </a:moveTo>
                  <a:cubicBezTo>
                    <a:pt x="3" y="4"/>
                    <a:pt x="3" y="4"/>
                    <a:pt x="3" y="5"/>
                  </a:cubicBezTo>
                  <a:cubicBezTo>
                    <a:pt x="3" y="7"/>
                    <a:pt x="3" y="8"/>
                    <a:pt x="4" y="9"/>
                  </a:cubicBezTo>
                  <a:cubicBezTo>
                    <a:pt x="5" y="9"/>
                    <a:pt x="6" y="9"/>
                    <a:pt x="6" y="8"/>
                  </a:cubicBezTo>
                  <a:cubicBezTo>
                    <a:pt x="6" y="6"/>
                    <a:pt x="5" y="5"/>
                    <a:pt x="4"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3A11D6D-7C3A-48DF-BAFA-C49F0D071D33}"/>
                </a:ext>
              </a:extLst>
            </p:cNvPr>
            <p:cNvSpPr>
              <a:spLocks noEditPoints="1"/>
            </p:cNvSpPr>
            <p:nvPr/>
          </p:nvSpPr>
          <p:spPr bwMode="auto">
            <a:xfrm>
              <a:off x="14325037" y="9978973"/>
              <a:ext cx="33338" cy="49213"/>
            </a:xfrm>
            <a:custGeom>
              <a:avLst/>
              <a:gdLst>
                <a:gd name="T0" fmla="*/ 6 w 12"/>
                <a:gd name="T1" fmla="*/ 16 h 18"/>
                <a:gd name="T2" fmla="*/ 0 w 12"/>
                <a:gd name="T3" fmla="*/ 6 h 18"/>
                <a:gd name="T4" fmla="*/ 6 w 12"/>
                <a:gd name="T5" fmla="*/ 2 h 18"/>
                <a:gd name="T6" fmla="*/ 12 w 12"/>
                <a:gd name="T7" fmla="*/ 13 h 18"/>
                <a:gd name="T8" fmla="*/ 6 w 12"/>
                <a:gd name="T9" fmla="*/ 16 h 18"/>
                <a:gd name="T10" fmla="*/ 6 w 12"/>
                <a:gd name="T11" fmla="*/ 5 h 18"/>
                <a:gd name="T12" fmla="*/ 2 w 12"/>
                <a:gd name="T13" fmla="*/ 7 h 18"/>
                <a:gd name="T14" fmla="*/ 6 w 12"/>
                <a:gd name="T15" fmla="*/ 13 h 18"/>
                <a:gd name="T16" fmla="*/ 9 w 12"/>
                <a:gd name="T17" fmla="*/ 11 h 18"/>
                <a:gd name="T18" fmla="*/ 6 w 12"/>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6" y="16"/>
                  </a:moveTo>
                  <a:cubicBezTo>
                    <a:pt x="2" y="14"/>
                    <a:pt x="0" y="9"/>
                    <a:pt x="0" y="6"/>
                  </a:cubicBezTo>
                  <a:cubicBezTo>
                    <a:pt x="0" y="2"/>
                    <a:pt x="2" y="0"/>
                    <a:pt x="6" y="2"/>
                  </a:cubicBezTo>
                  <a:cubicBezTo>
                    <a:pt x="9" y="4"/>
                    <a:pt x="12" y="9"/>
                    <a:pt x="12" y="13"/>
                  </a:cubicBezTo>
                  <a:cubicBezTo>
                    <a:pt x="12" y="16"/>
                    <a:pt x="9" y="18"/>
                    <a:pt x="6" y="16"/>
                  </a:cubicBezTo>
                  <a:close/>
                  <a:moveTo>
                    <a:pt x="6" y="5"/>
                  </a:moveTo>
                  <a:cubicBezTo>
                    <a:pt x="4" y="4"/>
                    <a:pt x="2" y="5"/>
                    <a:pt x="2" y="7"/>
                  </a:cubicBezTo>
                  <a:cubicBezTo>
                    <a:pt x="2" y="9"/>
                    <a:pt x="4" y="12"/>
                    <a:pt x="6" y="13"/>
                  </a:cubicBezTo>
                  <a:cubicBezTo>
                    <a:pt x="8" y="14"/>
                    <a:pt x="9" y="13"/>
                    <a:pt x="9" y="11"/>
                  </a:cubicBezTo>
                  <a:cubicBezTo>
                    <a:pt x="9" y="9"/>
                    <a:pt x="8" y="6"/>
                    <a:pt x="6"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0568E64-1E4D-49E3-9459-3AFF7C7A5BE0}"/>
                </a:ext>
              </a:extLst>
            </p:cNvPr>
            <p:cNvSpPr>
              <a:spLocks/>
            </p:cNvSpPr>
            <p:nvPr/>
          </p:nvSpPr>
          <p:spPr bwMode="auto">
            <a:xfrm>
              <a:off x="14250424" y="9918648"/>
              <a:ext cx="19050" cy="15875"/>
            </a:xfrm>
            <a:custGeom>
              <a:avLst/>
              <a:gdLst>
                <a:gd name="T0" fmla="*/ 1 w 7"/>
                <a:gd name="T1" fmla="*/ 5 h 6"/>
                <a:gd name="T2" fmla="*/ 0 w 7"/>
                <a:gd name="T3" fmla="*/ 5 h 6"/>
                <a:gd name="T4" fmla="*/ 0 w 7"/>
                <a:gd name="T5" fmla="*/ 2 h 6"/>
                <a:gd name="T6" fmla="*/ 5 w 7"/>
                <a:gd name="T7" fmla="*/ 0 h 6"/>
                <a:gd name="T8" fmla="*/ 7 w 7"/>
                <a:gd name="T9" fmla="*/ 1 h 6"/>
                <a:gd name="T10" fmla="*/ 7 w 7"/>
                <a:gd name="T11" fmla="*/ 3 h 6"/>
                <a:gd name="T12" fmla="*/ 2 w 7"/>
                <a:gd name="T13" fmla="*/ 6 h 6"/>
                <a:gd name="T14" fmla="*/ 1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5"/>
                  </a:moveTo>
                  <a:cubicBezTo>
                    <a:pt x="1" y="5"/>
                    <a:pt x="1" y="5"/>
                    <a:pt x="0" y="5"/>
                  </a:cubicBezTo>
                  <a:cubicBezTo>
                    <a:pt x="0" y="4"/>
                    <a:pt x="0" y="3"/>
                    <a:pt x="0" y="2"/>
                  </a:cubicBezTo>
                  <a:cubicBezTo>
                    <a:pt x="5" y="0"/>
                    <a:pt x="5" y="0"/>
                    <a:pt x="5" y="0"/>
                  </a:cubicBezTo>
                  <a:cubicBezTo>
                    <a:pt x="5" y="0"/>
                    <a:pt x="6" y="0"/>
                    <a:pt x="7" y="1"/>
                  </a:cubicBezTo>
                  <a:cubicBezTo>
                    <a:pt x="7" y="2"/>
                    <a:pt x="7" y="3"/>
                    <a:pt x="7" y="3"/>
                  </a:cubicBezTo>
                  <a:cubicBezTo>
                    <a:pt x="2" y="6"/>
                    <a:pt x="2" y="6"/>
                    <a:pt x="2" y="6"/>
                  </a:cubicBezTo>
                  <a:lnTo>
                    <a:pt x="1"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20E74DE2-B1F0-4A8E-B8FD-7FBC8547D131}"/>
                </a:ext>
              </a:extLst>
            </p:cNvPr>
            <p:cNvSpPr>
              <a:spLocks/>
            </p:cNvSpPr>
            <p:nvPr/>
          </p:nvSpPr>
          <p:spPr bwMode="auto">
            <a:xfrm>
              <a:off x="14250424" y="9910710"/>
              <a:ext cx="19050" cy="30163"/>
            </a:xfrm>
            <a:custGeom>
              <a:avLst/>
              <a:gdLst>
                <a:gd name="T0" fmla="*/ 6 w 7"/>
                <a:gd name="T1" fmla="*/ 11 h 11"/>
                <a:gd name="T2" fmla="*/ 5 w 7"/>
                <a:gd name="T3" fmla="*/ 10 h 11"/>
                <a:gd name="T4" fmla="*/ 0 w 7"/>
                <a:gd name="T5" fmla="*/ 2 h 11"/>
                <a:gd name="T6" fmla="*/ 0 w 7"/>
                <a:gd name="T7" fmla="*/ 0 h 11"/>
                <a:gd name="T8" fmla="*/ 2 w 7"/>
                <a:gd name="T9" fmla="*/ 1 h 11"/>
                <a:gd name="T10" fmla="*/ 7 w 7"/>
                <a:gd name="T11" fmla="*/ 9 h 11"/>
                <a:gd name="T12" fmla="*/ 7 w 7"/>
                <a:gd name="T13" fmla="*/ 11 h 11"/>
                <a:gd name="T14" fmla="*/ 6 w 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11"/>
                  </a:moveTo>
                  <a:cubicBezTo>
                    <a:pt x="6" y="11"/>
                    <a:pt x="5" y="11"/>
                    <a:pt x="5" y="10"/>
                  </a:cubicBezTo>
                  <a:cubicBezTo>
                    <a:pt x="0" y="2"/>
                    <a:pt x="0" y="2"/>
                    <a:pt x="0" y="2"/>
                  </a:cubicBezTo>
                  <a:cubicBezTo>
                    <a:pt x="0" y="1"/>
                    <a:pt x="0" y="0"/>
                    <a:pt x="0" y="0"/>
                  </a:cubicBezTo>
                  <a:cubicBezTo>
                    <a:pt x="1" y="0"/>
                    <a:pt x="2" y="0"/>
                    <a:pt x="2" y="1"/>
                  </a:cubicBezTo>
                  <a:cubicBezTo>
                    <a:pt x="7" y="9"/>
                    <a:pt x="7" y="9"/>
                    <a:pt x="7" y="9"/>
                  </a:cubicBezTo>
                  <a:cubicBezTo>
                    <a:pt x="7" y="10"/>
                    <a:pt x="7" y="11"/>
                    <a:pt x="7" y="11"/>
                  </a:cubicBezTo>
                  <a:lnTo>
                    <a:pt x="6"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30918798-1A8C-4C35-B2F3-F873E530CF8D}"/>
                </a:ext>
              </a:extLst>
            </p:cNvPr>
            <p:cNvSpPr>
              <a:spLocks noEditPoints="1"/>
            </p:cNvSpPr>
            <p:nvPr/>
          </p:nvSpPr>
          <p:spPr bwMode="auto">
            <a:xfrm>
              <a:off x="14129774" y="9926585"/>
              <a:ext cx="252413" cy="334963"/>
            </a:xfrm>
            <a:custGeom>
              <a:avLst/>
              <a:gdLst>
                <a:gd name="T0" fmla="*/ 81 w 92"/>
                <a:gd name="T1" fmla="*/ 118 h 121"/>
                <a:gd name="T2" fmla="*/ 44 w 92"/>
                <a:gd name="T3" fmla="*/ 96 h 121"/>
                <a:gd name="T4" fmla="*/ 42 w 92"/>
                <a:gd name="T5" fmla="*/ 94 h 121"/>
                <a:gd name="T6" fmla="*/ 44 w 92"/>
                <a:gd name="T7" fmla="*/ 93 h 121"/>
                <a:gd name="T8" fmla="*/ 81 w 92"/>
                <a:gd name="T9" fmla="*/ 115 h 121"/>
                <a:gd name="T10" fmla="*/ 89 w 92"/>
                <a:gd name="T11" fmla="*/ 110 h 121"/>
                <a:gd name="T12" fmla="*/ 89 w 92"/>
                <a:gd name="T13" fmla="*/ 110 h 121"/>
                <a:gd name="T14" fmla="*/ 90 w 92"/>
                <a:gd name="T15" fmla="*/ 109 h 121"/>
                <a:gd name="T16" fmla="*/ 92 w 92"/>
                <a:gd name="T17" fmla="*/ 111 h 121"/>
                <a:gd name="T18" fmla="*/ 92 w 92"/>
                <a:gd name="T19" fmla="*/ 112 h 121"/>
                <a:gd name="T20" fmla="*/ 81 w 92"/>
                <a:gd name="T21" fmla="*/ 118 h 121"/>
                <a:gd name="T22" fmla="*/ 40 w 92"/>
                <a:gd name="T23" fmla="*/ 94 h 121"/>
                <a:gd name="T24" fmla="*/ 10 w 92"/>
                <a:gd name="T25" fmla="*/ 77 h 121"/>
                <a:gd name="T26" fmla="*/ 0 w 92"/>
                <a:gd name="T27" fmla="*/ 59 h 121"/>
                <a:gd name="T28" fmla="*/ 0 w 92"/>
                <a:gd name="T29" fmla="*/ 8 h 121"/>
                <a:gd name="T30" fmla="*/ 1 w 92"/>
                <a:gd name="T31" fmla="*/ 8 h 121"/>
                <a:gd name="T32" fmla="*/ 2 w 92"/>
                <a:gd name="T33" fmla="*/ 10 h 121"/>
                <a:gd name="T34" fmla="*/ 2 w 92"/>
                <a:gd name="T35" fmla="*/ 60 h 121"/>
                <a:gd name="T36" fmla="*/ 10 w 92"/>
                <a:gd name="T37" fmla="*/ 74 h 121"/>
                <a:gd name="T38" fmla="*/ 40 w 92"/>
                <a:gd name="T39" fmla="*/ 91 h 121"/>
                <a:gd name="T40" fmla="*/ 41 w 92"/>
                <a:gd name="T41" fmla="*/ 93 h 121"/>
                <a:gd name="T42" fmla="*/ 40 w 92"/>
                <a:gd name="T43" fmla="*/ 94 h 121"/>
                <a:gd name="T44" fmla="*/ 90 w 92"/>
                <a:gd name="T45" fmla="*/ 108 h 121"/>
                <a:gd name="T46" fmla="*/ 89 w 92"/>
                <a:gd name="T47" fmla="*/ 105 h 121"/>
                <a:gd name="T48" fmla="*/ 90 w 92"/>
                <a:gd name="T49" fmla="*/ 105 h 121"/>
                <a:gd name="T50" fmla="*/ 92 w 92"/>
                <a:gd name="T51" fmla="*/ 107 h 121"/>
                <a:gd name="T52" fmla="*/ 90 w 92"/>
                <a:gd name="T53" fmla="*/ 108 h 121"/>
                <a:gd name="T54" fmla="*/ 90 w 92"/>
                <a:gd name="T55" fmla="*/ 103 h 121"/>
                <a:gd name="T56" fmla="*/ 89 w 92"/>
                <a:gd name="T57" fmla="*/ 101 h 121"/>
                <a:gd name="T58" fmla="*/ 89 w 92"/>
                <a:gd name="T59" fmla="*/ 59 h 121"/>
                <a:gd name="T60" fmla="*/ 81 w 92"/>
                <a:gd name="T61" fmla="*/ 46 h 121"/>
                <a:gd name="T62" fmla="*/ 44 w 92"/>
                <a:gd name="T63" fmla="*/ 24 h 121"/>
                <a:gd name="T64" fmla="*/ 43 w 92"/>
                <a:gd name="T65" fmla="*/ 22 h 121"/>
                <a:gd name="T66" fmla="*/ 44 w 92"/>
                <a:gd name="T67" fmla="*/ 21 h 121"/>
                <a:gd name="T68" fmla="*/ 81 w 92"/>
                <a:gd name="T69" fmla="*/ 43 h 121"/>
                <a:gd name="T70" fmla="*/ 92 w 92"/>
                <a:gd name="T71" fmla="*/ 61 h 121"/>
                <a:gd name="T72" fmla="*/ 92 w 92"/>
                <a:gd name="T73" fmla="*/ 102 h 121"/>
                <a:gd name="T74" fmla="*/ 90 w 92"/>
                <a:gd name="T75" fmla="*/ 103 h 121"/>
                <a:gd name="T76" fmla="*/ 2 w 92"/>
                <a:gd name="T77" fmla="*/ 7 h 121"/>
                <a:gd name="T78" fmla="*/ 1 w 92"/>
                <a:gd name="T79" fmla="*/ 6 h 121"/>
                <a:gd name="T80" fmla="*/ 1 w 92"/>
                <a:gd name="T81" fmla="*/ 4 h 121"/>
                <a:gd name="T82" fmla="*/ 2 w 92"/>
                <a:gd name="T83" fmla="*/ 4 h 121"/>
                <a:gd name="T84" fmla="*/ 3 w 92"/>
                <a:gd name="T85" fmla="*/ 6 h 121"/>
                <a:gd name="T86" fmla="*/ 2 w 92"/>
                <a:gd name="T87" fmla="*/ 7 h 121"/>
                <a:gd name="T88" fmla="*/ 4 w 92"/>
                <a:gd name="T89" fmla="*/ 4 h 121"/>
                <a:gd name="T90" fmla="*/ 3 w 92"/>
                <a:gd name="T91" fmla="*/ 3 h 121"/>
                <a:gd name="T92" fmla="*/ 2 w 92"/>
                <a:gd name="T93" fmla="*/ 2 h 121"/>
                <a:gd name="T94" fmla="*/ 3 w 92"/>
                <a:gd name="T95" fmla="*/ 1 h 121"/>
                <a:gd name="T96" fmla="*/ 10 w 92"/>
                <a:gd name="T97" fmla="*/ 2 h 121"/>
                <a:gd name="T98" fmla="*/ 40 w 92"/>
                <a:gd name="T99" fmla="*/ 19 h 121"/>
                <a:gd name="T100" fmla="*/ 42 w 92"/>
                <a:gd name="T101" fmla="*/ 21 h 121"/>
                <a:gd name="T102" fmla="*/ 40 w 92"/>
                <a:gd name="T103" fmla="*/ 22 h 121"/>
                <a:gd name="T104" fmla="*/ 10 w 92"/>
                <a:gd name="T105" fmla="*/ 5 h 121"/>
                <a:gd name="T106" fmla="*/ 5 w 92"/>
                <a:gd name="T107" fmla="*/ 4 h 121"/>
                <a:gd name="T108" fmla="*/ 4 w 92"/>
                <a:gd name="T109"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2" y="95"/>
                    <a:pt x="42" y="94"/>
                  </a:cubicBezTo>
                  <a:cubicBezTo>
                    <a:pt x="42" y="93"/>
                    <a:pt x="43" y="93"/>
                    <a:pt x="44" y="93"/>
                  </a:cubicBezTo>
                  <a:cubicBezTo>
                    <a:pt x="81" y="115"/>
                    <a:pt x="81" y="115"/>
                    <a:pt x="81" y="115"/>
                  </a:cubicBezTo>
                  <a:cubicBezTo>
                    <a:pt x="86" y="117"/>
                    <a:pt x="89" y="115"/>
                    <a:pt x="89" y="110"/>
                  </a:cubicBezTo>
                  <a:cubicBezTo>
                    <a:pt x="89" y="110"/>
                    <a:pt x="89" y="110"/>
                    <a:pt x="89" y="110"/>
                  </a:cubicBezTo>
                  <a:cubicBezTo>
                    <a:pt x="89" y="109"/>
                    <a:pt x="90" y="109"/>
                    <a:pt x="90" y="109"/>
                  </a:cubicBezTo>
                  <a:cubicBezTo>
                    <a:pt x="91" y="109"/>
                    <a:pt x="92" y="110"/>
                    <a:pt x="92" y="111"/>
                  </a:cubicBezTo>
                  <a:cubicBezTo>
                    <a:pt x="92" y="112"/>
                    <a:pt x="92" y="112"/>
                    <a:pt x="92" y="112"/>
                  </a:cubicBezTo>
                  <a:cubicBezTo>
                    <a:pt x="92" y="118"/>
                    <a:pt x="87" y="121"/>
                    <a:pt x="81" y="118"/>
                  </a:cubicBezTo>
                  <a:close/>
                  <a:moveTo>
                    <a:pt x="40" y="94"/>
                  </a:moveTo>
                  <a:cubicBezTo>
                    <a:pt x="10" y="77"/>
                    <a:pt x="10" y="77"/>
                    <a:pt x="10" y="77"/>
                  </a:cubicBezTo>
                  <a:cubicBezTo>
                    <a:pt x="5" y="74"/>
                    <a:pt x="0" y="65"/>
                    <a:pt x="0" y="59"/>
                  </a:cubicBezTo>
                  <a:cubicBezTo>
                    <a:pt x="0" y="8"/>
                    <a:pt x="0" y="8"/>
                    <a:pt x="0" y="8"/>
                  </a:cubicBezTo>
                  <a:cubicBezTo>
                    <a:pt x="0" y="8"/>
                    <a:pt x="0" y="7"/>
                    <a:pt x="1" y="8"/>
                  </a:cubicBezTo>
                  <a:cubicBezTo>
                    <a:pt x="2" y="8"/>
                    <a:pt x="2" y="9"/>
                    <a:pt x="2" y="10"/>
                  </a:cubicBezTo>
                  <a:cubicBezTo>
                    <a:pt x="2" y="60"/>
                    <a:pt x="2" y="60"/>
                    <a:pt x="2" y="60"/>
                  </a:cubicBezTo>
                  <a:cubicBezTo>
                    <a:pt x="2" y="65"/>
                    <a:pt x="6" y="71"/>
                    <a:pt x="10" y="74"/>
                  </a:cubicBezTo>
                  <a:cubicBezTo>
                    <a:pt x="40" y="91"/>
                    <a:pt x="40" y="91"/>
                    <a:pt x="40" y="91"/>
                  </a:cubicBezTo>
                  <a:cubicBezTo>
                    <a:pt x="40" y="91"/>
                    <a:pt x="41" y="92"/>
                    <a:pt x="41" y="93"/>
                  </a:cubicBezTo>
                  <a:cubicBezTo>
                    <a:pt x="41" y="94"/>
                    <a:pt x="40" y="94"/>
                    <a:pt x="40" y="94"/>
                  </a:cubicBezTo>
                  <a:close/>
                  <a:moveTo>
                    <a:pt x="90" y="108"/>
                  </a:moveTo>
                  <a:cubicBezTo>
                    <a:pt x="90" y="107"/>
                    <a:pt x="89" y="106"/>
                    <a:pt x="89" y="105"/>
                  </a:cubicBezTo>
                  <a:cubicBezTo>
                    <a:pt x="89" y="105"/>
                    <a:pt x="90" y="104"/>
                    <a:pt x="90" y="105"/>
                  </a:cubicBezTo>
                  <a:cubicBezTo>
                    <a:pt x="91" y="105"/>
                    <a:pt x="92" y="106"/>
                    <a:pt x="92" y="107"/>
                  </a:cubicBezTo>
                  <a:cubicBezTo>
                    <a:pt x="92" y="108"/>
                    <a:pt x="91" y="108"/>
                    <a:pt x="90" y="108"/>
                  </a:cubicBezTo>
                  <a:close/>
                  <a:moveTo>
                    <a:pt x="90" y="103"/>
                  </a:moveTo>
                  <a:cubicBezTo>
                    <a:pt x="90" y="103"/>
                    <a:pt x="89" y="102"/>
                    <a:pt x="89" y="101"/>
                  </a:cubicBezTo>
                  <a:cubicBezTo>
                    <a:pt x="89" y="59"/>
                    <a:pt x="89" y="59"/>
                    <a:pt x="89" y="59"/>
                  </a:cubicBezTo>
                  <a:cubicBezTo>
                    <a:pt x="89" y="54"/>
                    <a:pt x="86" y="48"/>
                    <a:pt x="81" y="46"/>
                  </a:cubicBezTo>
                  <a:cubicBezTo>
                    <a:pt x="44" y="24"/>
                    <a:pt x="44" y="24"/>
                    <a:pt x="44" y="24"/>
                  </a:cubicBezTo>
                  <a:cubicBezTo>
                    <a:pt x="43" y="24"/>
                    <a:pt x="43" y="23"/>
                    <a:pt x="43" y="22"/>
                  </a:cubicBezTo>
                  <a:cubicBezTo>
                    <a:pt x="43" y="21"/>
                    <a:pt x="43" y="21"/>
                    <a:pt x="44" y="21"/>
                  </a:cubicBezTo>
                  <a:cubicBezTo>
                    <a:pt x="81" y="43"/>
                    <a:pt x="81" y="43"/>
                    <a:pt x="81" y="43"/>
                  </a:cubicBezTo>
                  <a:cubicBezTo>
                    <a:pt x="87" y="46"/>
                    <a:pt x="92" y="54"/>
                    <a:pt x="92" y="61"/>
                  </a:cubicBezTo>
                  <a:cubicBezTo>
                    <a:pt x="92" y="102"/>
                    <a:pt x="92" y="102"/>
                    <a:pt x="92" y="102"/>
                  </a:cubicBezTo>
                  <a:cubicBezTo>
                    <a:pt x="92" y="103"/>
                    <a:pt x="91" y="104"/>
                    <a:pt x="90" y="103"/>
                  </a:cubicBezTo>
                  <a:close/>
                  <a:moveTo>
                    <a:pt x="2" y="7"/>
                  </a:moveTo>
                  <a:cubicBezTo>
                    <a:pt x="1" y="6"/>
                    <a:pt x="1" y="6"/>
                    <a:pt x="1" y="6"/>
                  </a:cubicBezTo>
                  <a:cubicBezTo>
                    <a:pt x="1" y="6"/>
                    <a:pt x="0" y="5"/>
                    <a:pt x="1" y="4"/>
                  </a:cubicBezTo>
                  <a:cubicBezTo>
                    <a:pt x="1" y="3"/>
                    <a:pt x="1" y="3"/>
                    <a:pt x="2" y="4"/>
                  </a:cubicBezTo>
                  <a:cubicBezTo>
                    <a:pt x="3" y="5"/>
                    <a:pt x="3" y="6"/>
                    <a:pt x="3" y="6"/>
                  </a:cubicBezTo>
                  <a:cubicBezTo>
                    <a:pt x="3" y="7"/>
                    <a:pt x="2" y="7"/>
                    <a:pt x="2" y="7"/>
                  </a:cubicBezTo>
                  <a:close/>
                  <a:moveTo>
                    <a:pt x="4" y="4"/>
                  </a:moveTo>
                  <a:cubicBezTo>
                    <a:pt x="3" y="4"/>
                    <a:pt x="3" y="4"/>
                    <a:pt x="3" y="3"/>
                  </a:cubicBezTo>
                  <a:cubicBezTo>
                    <a:pt x="3" y="3"/>
                    <a:pt x="2" y="2"/>
                    <a:pt x="2" y="2"/>
                  </a:cubicBezTo>
                  <a:cubicBezTo>
                    <a:pt x="2" y="2"/>
                    <a:pt x="3" y="1"/>
                    <a:pt x="3" y="1"/>
                  </a:cubicBezTo>
                  <a:cubicBezTo>
                    <a:pt x="5" y="0"/>
                    <a:pt x="8" y="0"/>
                    <a:pt x="10" y="2"/>
                  </a:cubicBezTo>
                  <a:cubicBezTo>
                    <a:pt x="40" y="19"/>
                    <a:pt x="40" y="19"/>
                    <a:pt x="40" y="19"/>
                  </a:cubicBezTo>
                  <a:cubicBezTo>
                    <a:pt x="41" y="20"/>
                    <a:pt x="42" y="21"/>
                    <a:pt x="42" y="21"/>
                  </a:cubicBezTo>
                  <a:cubicBezTo>
                    <a:pt x="42" y="22"/>
                    <a:pt x="41" y="22"/>
                    <a:pt x="40" y="22"/>
                  </a:cubicBezTo>
                  <a:cubicBezTo>
                    <a:pt x="10" y="5"/>
                    <a:pt x="10" y="5"/>
                    <a:pt x="10" y="5"/>
                  </a:cubicBezTo>
                  <a:cubicBezTo>
                    <a:pt x="8" y="3"/>
                    <a:pt x="6" y="3"/>
                    <a:pt x="5" y="4"/>
                  </a:cubicBezTo>
                  <a:lnTo>
                    <a:pt x="4"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89C2A8FE-BE40-4D2D-9DF8-4C3000707FFF}"/>
                </a:ext>
              </a:extLst>
            </p:cNvPr>
            <p:cNvSpPr>
              <a:spLocks noEditPoints="1"/>
            </p:cNvSpPr>
            <p:nvPr/>
          </p:nvSpPr>
          <p:spPr bwMode="auto">
            <a:xfrm>
              <a:off x="14137712" y="9929760"/>
              <a:ext cx="236538" cy="187325"/>
            </a:xfrm>
            <a:custGeom>
              <a:avLst/>
              <a:gdLst>
                <a:gd name="T0" fmla="*/ 42 w 86"/>
                <a:gd name="T1" fmla="*/ 65 h 68"/>
                <a:gd name="T2" fmla="*/ 34 w 86"/>
                <a:gd name="T3" fmla="*/ 57 h 68"/>
                <a:gd name="T4" fmla="*/ 34 w 86"/>
                <a:gd name="T5" fmla="*/ 57 h 68"/>
                <a:gd name="T6" fmla="*/ 31 w 86"/>
                <a:gd name="T7" fmla="*/ 52 h 68"/>
                <a:gd name="T8" fmla="*/ 31 w 86"/>
                <a:gd name="T9" fmla="*/ 52 h 68"/>
                <a:gd name="T10" fmla="*/ 30 w 86"/>
                <a:gd name="T11" fmla="*/ 51 h 68"/>
                <a:gd name="T12" fmla="*/ 31 w 86"/>
                <a:gd name="T13" fmla="*/ 50 h 68"/>
                <a:gd name="T14" fmla="*/ 32 w 86"/>
                <a:gd name="T15" fmla="*/ 51 h 68"/>
                <a:gd name="T16" fmla="*/ 35 w 86"/>
                <a:gd name="T17" fmla="*/ 55 h 68"/>
                <a:gd name="T18" fmla="*/ 42 w 86"/>
                <a:gd name="T19" fmla="*/ 62 h 68"/>
                <a:gd name="T20" fmla="*/ 49 w 86"/>
                <a:gd name="T21" fmla="*/ 64 h 68"/>
                <a:gd name="T22" fmla="*/ 84 w 86"/>
                <a:gd name="T23" fmla="*/ 48 h 68"/>
                <a:gd name="T24" fmla="*/ 85 w 86"/>
                <a:gd name="T25" fmla="*/ 49 h 68"/>
                <a:gd name="T26" fmla="*/ 85 w 86"/>
                <a:gd name="T27" fmla="*/ 51 h 68"/>
                <a:gd name="T28" fmla="*/ 51 w 86"/>
                <a:gd name="T29" fmla="*/ 67 h 68"/>
                <a:gd name="T30" fmla="*/ 42 w 86"/>
                <a:gd name="T31" fmla="*/ 65 h 68"/>
                <a:gd name="T32" fmla="*/ 29 w 86"/>
                <a:gd name="T33" fmla="*/ 48 h 68"/>
                <a:gd name="T34" fmla="*/ 28 w 86"/>
                <a:gd name="T35" fmla="*/ 47 h 68"/>
                <a:gd name="T36" fmla="*/ 0 w 86"/>
                <a:gd name="T37" fmla="*/ 2 h 68"/>
                <a:gd name="T38" fmla="*/ 0 w 86"/>
                <a:gd name="T39" fmla="*/ 0 h 68"/>
                <a:gd name="T40" fmla="*/ 2 w 86"/>
                <a:gd name="T41" fmla="*/ 1 h 68"/>
                <a:gd name="T42" fmla="*/ 30 w 86"/>
                <a:gd name="T43" fmla="*/ 46 h 68"/>
                <a:gd name="T44" fmla="*/ 30 w 86"/>
                <a:gd name="T45" fmla="*/ 48 h 68"/>
                <a:gd name="T46" fmla="*/ 29 w 86"/>
                <a:gd name="T47"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2" y="65"/>
                  </a:moveTo>
                  <a:cubicBezTo>
                    <a:pt x="39" y="64"/>
                    <a:pt x="36" y="60"/>
                    <a:pt x="34" y="57"/>
                  </a:cubicBezTo>
                  <a:cubicBezTo>
                    <a:pt x="34" y="57"/>
                    <a:pt x="34" y="57"/>
                    <a:pt x="34" y="57"/>
                  </a:cubicBezTo>
                  <a:cubicBezTo>
                    <a:pt x="31" y="52"/>
                    <a:pt x="31" y="52"/>
                    <a:pt x="31" y="52"/>
                  </a:cubicBezTo>
                  <a:cubicBezTo>
                    <a:pt x="31" y="52"/>
                    <a:pt x="31" y="52"/>
                    <a:pt x="31" y="52"/>
                  </a:cubicBezTo>
                  <a:cubicBezTo>
                    <a:pt x="30" y="51"/>
                    <a:pt x="30" y="51"/>
                    <a:pt x="30" y="51"/>
                  </a:cubicBezTo>
                  <a:cubicBezTo>
                    <a:pt x="30" y="50"/>
                    <a:pt x="30" y="50"/>
                    <a:pt x="31" y="50"/>
                  </a:cubicBezTo>
                  <a:cubicBezTo>
                    <a:pt x="31" y="49"/>
                    <a:pt x="32" y="50"/>
                    <a:pt x="32" y="51"/>
                  </a:cubicBezTo>
                  <a:cubicBezTo>
                    <a:pt x="35" y="55"/>
                    <a:pt x="35" y="55"/>
                    <a:pt x="35" y="55"/>
                  </a:cubicBezTo>
                  <a:cubicBezTo>
                    <a:pt x="37" y="58"/>
                    <a:pt x="40" y="61"/>
                    <a:pt x="42" y="62"/>
                  </a:cubicBezTo>
                  <a:cubicBezTo>
                    <a:pt x="45" y="64"/>
                    <a:pt x="47" y="64"/>
                    <a:pt x="49" y="64"/>
                  </a:cubicBezTo>
                  <a:cubicBezTo>
                    <a:pt x="84" y="48"/>
                    <a:pt x="84" y="48"/>
                    <a:pt x="84" y="48"/>
                  </a:cubicBezTo>
                  <a:cubicBezTo>
                    <a:pt x="84" y="48"/>
                    <a:pt x="85" y="49"/>
                    <a:pt x="85" y="49"/>
                  </a:cubicBezTo>
                  <a:cubicBezTo>
                    <a:pt x="86" y="50"/>
                    <a:pt x="86" y="51"/>
                    <a:pt x="85" y="51"/>
                  </a:cubicBezTo>
                  <a:cubicBezTo>
                    <a:pt x="51" y="67"/>
                    <a:pt x="51" y="67"/>
                    <a:pt x="51" y="67"/>
                  </a:cubicBezTo>
                  <a:cubicBezTo>
                    <a:pt x="49" y="68"/>
                    <a:pt x="46" y="67"/>
                    <a:pt x="42" y="65"/>
                  </a:cubicBezTo>
                  <a:close/>
                  <a:moveTo>
                    <a:pt x="29" y="48"/>
                  </a:moveTo>
                  <a:cubicBezTo>
                    <a:pt x="28" y="48"/>
                    <a:pt x="28" y="48"/>
                    <a:pt x="28" y="47"/>
                  </a:cubicBezTo>
                  <a:cubicBezTo>
                    <a:pt x="0" y="2"/>
                    <a:pt x="0" y="2"/>
                    <a:pt x="0" y="2"/>
                  </a:cubicBezTo>
                  <a:cubicBezTo>
                    <a:pt x="0" y="1"/>
                    <a:pt x="0" y="0"/>
                    <a:pt x="0" y="0"/>
                  </a:cubicBezTo>
                  <a:cubicBezTo>
                    <a:pt x="0" y="0"/>
                    <a:pt x="1" y="0"/>
                    <a:pt x="2" y="1"/>
                  </a:cubicBezTo>
                  <a:cubicBezTo>
                    <a:pt x="30" y="46"/>
                    <a:pt x="30" y="46"/>
                    <a:pt x="30" y="46"/>
                  </a:cubicBezTo>
                  <a:cubicBezTo>
                    <a:pt x="30" y="47"/>
                    <a:pt x="30" y="48"/>
                    <a:pt x="30" y="48"/>
                  </a:cubicBezTo>
                  <a:lnTo>
                    <a:pt x="29" y="4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1" name="Group 300">
            <a:extLst>
              <a:ext uri="{FF2B5EF4-FFF2-40B4-BE49-F238E27FC236}">
                <a16:creationId xmlns:a16="http://schemas.microsoft.com/office/drawing/2014/main" id="{EC7598FF-D510-4E40-BCC1-BB5F4CB18653}"/>
              </a:ext>
            </a:extLst>
          </p:cNvPr>
          <p:cNvGrpSpPr/>
          <p:nvPr/>
        </p:nvGrpSpPr>
        <p:grpSpPr>
          <a:xfrm>
            <a:off x="18108049" y="9154239"/>
            <a:ext cx="728663" cy="1023938"/>
            <a:chOff x="18108049" y="10725098"/>
            <a:chExt cx="728663" cy="1023938"/>
          </a:xfrm>
        </p:grpSpPr>
        <p:sp>
          <p:nvSpPr>
            <p:cNvPr id="68" name="Freeform 267">
              <a:extLst>
                <a:ext uri="{FF2B5EF4-FFF2-40B4-BE49-F238E27FC236}">
                  <a16:creationId xmlns:a16="http://schemas.microsoft.com/office/drawing/2014/main" id="{9CDFF94A-3E35-47EC-ACB0-DFB61E0BA1B4}"/>
                </a:ext>
              </a:extLst>
            </p:cNvPr>
            <p:cNvSpPr>
              <a:spLocks/>
            </p:cNvSpPr>
            <p:nvPr/>
          </p:nvSpPr>
          <p:spPr bwMode="auto">
            <a:xfrm>
              <a:off x="18223937" y="10725098"/>
              <a:ext cx="612775" cy="1000125"/>
            </a:xfrm>
            <a:custGeom>
              <a:avLst/>
              <a:gdLst>
                <a:gd name="T0" fmla="*/ 179 w 222"/>
                <a:gd name="T1" fmla="*/ 349 h 362"/>
                <a:gd name="T2" fmla="*/ 44 w 222"/>
                <a:gd name="T3" fmla="*/ 270 h 362"/>
                <a:gd name="T4" fmla="*/ 0 w 222"/>
                <a:gd name="T5" fmla="*/ 188 h 362"/>
                <a:gd name="T6" fmla="*/ 0 w 222"/>
                <a:gd name="T7" fmla="*/ 47 h 362"/>
                <a:gd name="T8" fmla="*/ 44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4" y="270"/>
                    <a:pt x="44" y="270"/>
                    <a:pt x="44" y="270"/>
                  </a:cubicBezTo>
                  <a:cubicBezTo>
                    <a:pt x="20" y="257"/>
                    <a:pt x="0" y="220"/>
                    <a:pt x="0" y="188"/>
                  </a:cubicBezTo>
                  <a:cubicBezTo>
                    <a:pt x="0" y="47"/>
                    <a:pt x="0" y="47"/>
                    <a:pt x="0" y="47"/>
                  </a:cubicBezTo>
                  <a:cubicBezTo>
                    <a:pt x="0" y="15"/>
                    <a:pt x="20" y="0"/>
                    <a:pt x="44"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B5A10358-B950-4809-8A01-B229284265F9}"/>
                </a:ext>
              </a:extLst>
            </p:cNvPr>
            <p:cNvSpPr>
              <a:spLocks/>
            </p:cNvSpPr>
            <p:nvPr/>
          </p:nvSpPr>
          <p:spPr bwMode="auto">
            <a:xfrm>
              <a:off x="18108049" y="10750498"/>
              <a:ext cx="612775" cy="998538"/>
            </a:xfrm>
            <a:custGeom>
              <a:avLst/>
              <a:gdLst>
                <a:gd name="T0" fmla="*/ 179 w 222"/>
                <a:gd name="T1" fmla="*/ 348 h 362"/>
                <a:gd name="T2" fmla="*/ 43 w 222"/>
                <a:gd name="T3" fmla="*/ 270 h 362"/>
                <a:gd name="T4" fmla="*/ 0 w 222"/>
                <a:gd name="T5" fmla="*/ 188 h 362"/>
                <a:gd name="T6" fmla="*/ 0 w 222"/>
                <a:gd name="T7" fmla="*/ 46 h 362"/>
                <a:gd name="T8" fmla="*/ 43 w 222"/>
                <a:gd name="T9" fmla="*/ 14 h 362"/>
                <a:gd name="T10" fmla="*/ 179 w 222"/>
                <a:gd name="T11" fmla="*/ 92 h 362"/>
                <a:gd name="T12" fmla="*/ 222 w 222"/>
                <a:gd name="T13" fmla="*/ 175 h 362"/>
                <a:gd name="T14" fmla="*/ 222 w 222"/>
                <a:gd name="T15" fmla="*/ 316 h 362"/>
                <a:gd name="T16" fmla="*/ 179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8"/>
                  </a:moveTo>
                  <a:cubicBezTo>
                    <a:pt x="43" y="270"/>
                    <a:pt x="43" y="270"/>
                    <a:pt x="43" y="270"/>
                  </a:cubicBezTo>
                  <a:cubicBezTo>
                    <a:pt x="19" y="256"/>
                    <a:pt x="0" y="220"/>
                    <a:pt x="0" y="188"/>
                  </a:cubicBezTo>
                  <a:cubicBezTo>
                    <a:pt x="0" y="46"/>
                    <a:pt x="0" y="46"/>
                    <a:pt x="0" y="46"/>
                  </a:cubicBezTo>
                  <a:cubicBezTo>
                    <a:pt x="0" y="15"/>
                    <a:pt x="19" y="0"/>
                    <a:pt x="43" y="14"/>
                  </a:cubicBezTo>
                  <a:cubicBezTo>
                    <a:pt x="179" y="92"/>
                    <a:pt x="179" y="92"/>
                    <a:pt x="179" y="92"/>
                  </a:cubicBezTo>
                  <a:cubicBezTo>
                    <a:pt x="202" y="106"/>
                    <a:pt x="222" y="143"/>
                    <a:pt x="222" y="175"/>
                  </a:cubicBezTo>
                  <a:cubicBezTo>
                    <a:pt x="222" y="316"/>
                    <a:pt x="222" y="316"/>
                    <a:pt x="222" y="316"/>
                  </a:cubicBezTo>
                  <a:cubicBezTo>
                    <a:pt x="222" y="348"/>
                    <a:pt x="202" y="362"/>
                    <a:pt x="179"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AA84DE44-C0F8-4D2F-9607-443D6DE74A77}"/>
                </a:ext>
              </a:extLst>
            </p:cNvPr>
            <p:cNvSpPr>
              <a:spLocks noEditPoints="1"/>
            </p:cNvSpPr>
            <p:nvPr/>
          </p:nvSpPr>
          <p:spPr bwMode="auto">
            <a:xfrm>
              <a:off x="18220762" y="11006085"/>
              <a:ext cx="384175" cy="506413"/>
            </a:xfrm>
            <a:custGeom>
              <a:avLst/>
              <a:gdLst>
                <a:gd name="T0" fmla="*/ 37 w 139"/>
                <a:gd name="T1" fmla="*/ 174 h 183"/>
                <a:gd name="T2" fmla="*/ 36 w 139"/>
                <a:gd name="T3" fmla="*/ 174 h 183"/>
                <a:gd name="T4" fmla="*/ 24 w 139"/>
                <a:gd name="T5" fmla="*/ 127 h 183"/>
                <a:gd name="T6" fmla="*/ 0 w 139"/>
                <a:gd name="T7" fmla="*/ 51 h 183"/>
                <a:gd name="T8" fmla="*/ 4 w 139"/>
                <a:gd name="T9" fmla="*/ 26 h 183"/>
                <a:gd name="T10" fmla="*/ 23 w 139"/>
                <a:gd name="T11" fmla="*/ 5 h 183"/>
                <a:gd name="T12" fmla="*/ 51 w 139"/>
                <a:gd name="T13" fmla="*/ 3 h 183"/>
                <a:gd name="T14" fmla="*/ 54 w 139"/>
                <a:gd name="T15" fmla="*/ 7 h 183"/>
                <a:gd name="T16" fmla="*/ 54 w 139"/>
                <a:gd name="T17" fmla="*/ 10 h 183"/>
                <a:gd name="T18" fmla="*/ 52 w 139"/>
                <a:gd name="T19" fmla="*/ 10 h 183"/>
                <a:gd name="T20" fmla="*/ 9 w 139"/>
                <a:gd name="T21" fmla="*/ 31 h 183"/>
                <a:gd name="T22" fmla="*/ 5 w 139"/>
                <a:gd name="T23" fmla="*/ 54 h 183"/>
                <a:gd name="T24" fmla="*/ 28 w 139"/>
                <a:gd name="T25" fmla="*/ 125 h 183"/>
                <a:gd name="T26" fmla="*/ 29 w 139"/>
                <a:gd name="T27" fmla="*/ 126 h 183"/>
                <a:gd name="T28" fmla="*/ 40 w 139"/>
                <a:gd name="T29" fmla="*/ 166 h 183"/>
                <a:gd name="T30" fmla="*/ 56 w 139"/>
                <a:gd name="T31" fmla="*/ 165 h 183"/>
                <a:gd name="T32" fmla="*/ 60 w 139"/>
                <a:gd name="T33" fmla="*/ 169 h 183"/>
                <a:gd name="T34" fmla="*/ 58 w 139"/>
                <a:gd name="T35" fmla="*/ 173 h 183"/>
                <a:gd name="T36" fmla="*/ 37 w 139"/>
                <a:gd name="T37" fmla="*/ 174 h 183"/>
                <a:gd name="T38" fmla="*/ 65 w 139"/>
                <a:gd name="T39" fmla="*/ 172 h 183"/>
                <a:gd name="T40" fmla="*/ 62 w 139"/>
                <a:gd name="T41" fmla="*/ 168 h 183"/>
                <a:gd name="T42" fmla="*/ 62 w 139"/>
                <a:gd name="T43" fmla="*/ 166 h 183"/>
                <a:gd name="T44" fmla="*/ 63 w 139"/>
                <a:gd name="T45" fmla="*/ 165 h 183"/>
                <a:gd name="T46" fmla="*/ 67 w 139"/>
                <a:gd name="T47" fmla="*/ 164 h 183"/>
                <a:gd name="T48" fmla="*/ 68 w 139"/>
                <a:gd name="T49" fmla="*/ 165 h 183"/>
                <a:gd name="T50" fmla="*/ 69 w 139"/>
                <a:gd name="T51" fmla="*/ 166 h 183"/>
                <a:gd name="T52" fmla="*/ 129 w 139"/>
                <a:gd name="T53" fmla="*/ 152 h 183"/>
                <a:gd name="T54" fmla="*/ 133 w 139"/>
                <a:gd name="T55" fmla="*/ 129 h 183"/>
                <a:gd name="T56" fmla="*/ 133 w 139"/>
                <a:gd name="T57" fmla="*/ 116 h 183"/>
                <a:gd name="T58" fmla="*/ 133 w 139"/>
                <a:gd name="T59" fmla="*/ 114 h 183"/>
                <a:gd name="T60" fmla="*/ 135 w 139"/>
                <a:gd name="T61" fmla="*/ 114 h 183"/>
                <a:gd name="T62" fmla="*/ 138 w 139"/>
                <a:gd name="T63" fmla="*/ 118 h 183"/>
                <a:gd name="T64" fmla="*/ 139 w 139"/>
                <a:gd name="T65" fmla="*/ 132 h 183"/>
                <a:gd name="T66" fmla="*/ 135 w 139"/>
                <a:gd name="T67" fmla="*/ 158 h 183"/>
                <a:gd name="T68" fmla="*/ 109 w 139"/>
                <a:gd name="T69" fmla="*/ 181 h 183"/>
                <a:gd name="T70" fmla="*/ 69 w 139"/>
                <a:gd name="T71" fmla="*/ 172 h 183"/>
                <a:gd name="T72" fmla="*/ 69 w 139"/>
                <a:gd name="T73" fmla="*/ 172 h 183"/>
                <a:gd name="T74" fmla="*/ 66 w 139"/>
                <a:gd name="T75" fmla="*/ 172 h 183"/>
                <a:gd name="T76" fmla="*/ 65 w 139"/>
                <a:gd name="T77" fmla="*/ 172 h 183"/>
                <a:gd name="T78" fmla="*/ 134 w 139"/>
                <a:gd name="T79" fmla="*/ 110 h 183"/>
                <a:gd name="T80" fmla="*/ 131 w 139"/>
                <a:gd name="T81" fmla="*/ 106 h 183"/>
                <a:gd name="T82" fmla="*/ 92 w 139"/>
                <a:gd name="T83" fmla="*/ 35 h 183"/>
                <a:gd name="T84" fmla="*/ 69 w 139"/>
                <a:gd name="T85" fmla="*/ 18 h 183"/>
                <a:gd name="T86" fmla="*/ 69 w 139"/>
                <a:gd name="T87" fmla="*/ 17 h 183"/>
                <a:gd name="T88" fmla="*/ 66 w 139"/>
                <a:gd name="T89" fmla="*/ 12 h 183"/>
                <a:gd name="T90" fmla="*/ 67 w 139"/>
                <a:gd name="T91" fmla="*/ 10 h 183"/>
                <a:gd name="T92" fmla="*/ 69 w 139"/>
                <a:gd name="T93" fmla="*/ 10 h 183"/>
                <a:gd name="T94" fmla="*/ 69 w 139"/>
                <a:gd name="T95" fmla="*/ 11 h 183"/>
                <a:gd name="T96" fmla="*/ 94 w 139"/>
                <a:gd name="T97" fmla="*/ 30 h 183"/>
                <a:gd name="T98" fmla="*/ 121 w 139"/>
                <a:gd name="T99" fmla="*/ 67 h 183"/>
                <a:gd name="T100" fmla="*/ 136 w 139"/>
                <a:gd name="T101" fmla="*/ 107 h 183"/>
                <a:gd name="T102" fmla="*/ 134 w 139"/>
                <a:gd name="T103" fmla="*/ 110 h 183"/>
                <a:gd name="T104" fmla="*/ 60 w 139"/>
                <a:gd name="T105" fmla="*/ 13 h 183"/>
                <a:gd name="T106" fmla="*/ 57 w 139"/>
                <a:gd name="T107" fmla="*/ 8 h 183"/>
                <a:gd name="T108" fmla="*/ 58 w 139"/>
                <a:gd name="T109" fmla="*/ 6 h 183"/>
                <a:gd name="T110" fmla="*/ 60 w 139"/>
                <a:gd name="T111" fmla="*/ 6 h 183"/>
                <a:gd name="T112" fmla="*/ 63 w 139"/>
                <a:gd name="T113" fmla="*/ 11 h 183"/>
                <a:gd name="T114" fmla="*/ 60 w 139"/>
                <a:gd name="T115"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83">
                  <a:moveTo>
                    <a:pt x="37" y="174"/>
                  </a:moveTo>
                  <a:cubicBezTo>
                    <a:pt x="36" y="174"/>
                    <a:pt x="36" y="174"/>
                    <a:pt x="36" y="174"/>
                  </a:cubicBezTo>
                  <a:cubicBezTo>
                    <a:pt x="24" y="127"/>
                    <a:pt x="24" y="127"/>
                    <a:pt x="24" y="127"/>
                  </a:cubicBezTo>
                  <a:cubicBezTo>
                    <a:pt x="8" y="102"/>
                    <a:pt x="0" y="75"/>
                    <a:pt x="0" y="51"/>
                  </a:cubicBezTo>
                  <a:cubicBezTo>
                    <a:pt x="0" y="42"/>
                    <a:pt x="1" y="33"/>
                    <a:pt x="4" y="26"/>
                  </a:cubicBezTo>
                  <a:cubicBezTo>
                    <a:pt x="8" y="16"/>
                    <a:pt x="14" y="8"/>
                    <a:pt x="23" y="5"/>
                  </a:cubicBezTo>
                  <a:cubicBezTo>
                    <a:pt x="31" y="1"/>
                    <a:pt x="40" y="0"/>
                    <a:pt x="51" y="3"/>
                  </a:cubicBezTo>
                  <a:cubicBezTo>
                    <a:pt x="52" y="3"/>
                    <a:pt x="54" y="5"/>
                    <a:pt x="54" y="7"/>
                  </a:cubicBezTo>
                  <a:cubicBezTo>
                    <a:pt x="55" y="8"/>
                    <a:pt x="54" y="9"/>
                    <a:pt x="54" y="10"/>
                  </a:cubicBezTo>
                  <a:cubicBezTo>
                    <a:pt x="54" y="10"/>
                    <a:pt x="53" y="11"/>
                    <a:pt x="52" y="10"/>
                  </a:cubicBezTo>
                  <a:cubicBezTo>
                    <a:pt x="33" y="5"/>
                    <a:pt x="17" y="13"/>
                    <a:pt x="9" y="31"/>
                  </a:cubicBezTo>
                  <a:cubicBezTo>
                    <a:pt x="7" y="38"/>
                    <a:pt x="5" y="46"/>
                    <a:pt x="5" y="54"/>
                  </a:cubicBezTo>
                  <a:cubicBezTo>
                    <a:pt x="5" y="77"/>
                    <a:pt x="14" y="102"/>
                    <a:pt x="28" y="125"/>
                  </a:cubicBezTo>
                  <a:cubicBezTo>
                    <a:pt x="29" y="126"/>
                    <a:pt x="29" y="126"/>
                    <a:pt x="29" y="126"/>
                  </a:cubicBezTo>
                  <a:cubicBezTo>
                    <a:pt x="40" y="166"/>
                    <a:pt x="40" y="166"/>
                    <a:pt x="40" y="166"/>
                  </a:cubicBezTo>
                  <a:cubicBezTo>
                    <a:pt x="56" y="165"/>
                    <a:pt x="56" y="165"/>
                    <a:pt x="56" y="165"/>
                  </a:cubicBezTo>
                  <a:cubicBezTo>
                    <a:pt x="57" y="165"/>
                    <a:pt x="59" y="167"/>
                    <a:pt x="60" y="169"/>
                  </a:cubicBezTo>
                  <a:cubicBezTo>
                    <a:pt x="60" y="171"/>
                    <a:pt x="60" y="172"/>
                    <a:pt x="58" y="173"/>
                  </a:cubicBezTo>
                  <a:lnTo>
                    <a:pt x="37" y="174"/>
                  </a:lnTo>
                  <a:close/>
                  <a:moveTo>
                    <a:pt x="65" y="172"/>
                  </a:moveTo>
                  <a:cubicBezTo>
                    <a:pt x="64" y="171"/>
                    <a:pt x="63" y="170"/>
                    <a:pt x="62" y="168"/>
                  </a:cubicBezTo>
                  <a:cubicBezTo>
                    <a:pt x="62" y="167"/>
                    <a:pt x="62" y="166"/>
                    <a:pt x="62" y="166"/>
                  </a:cubicBezTo>
                  <a:cubicBezTo>
                    <a:pt x="62" y="165"/>
                    <a:pt x="63" y="165"/>
                    <a:pt x="63" y="165"/>
                  </a:cubicBezTo>
                  <a:cubicBezTo>
                    <a:pt x="67" y="164"/>
                    <a:pt x="67" y="164"/>
                    <a:pt x="67" y="164"/>
                  </a:cubicBezTo>
                  <a:cubicBezTo>
                    <a:pt x="68" y="165"/>
                    <a:pt x="68" y="165"/>
                    <a:pt x="68" y="165"/>
                  </a:cubicBezTo>
                  <a:cubicBezTo>
                    <a:pt x="68" y="165"/>
                    <a:pt x="69" y="165"/>
                    <a:pt x="69" y="166"/>
                  </a:cubicBezTo>
                  <a:cubicBezTo>
                    <a:pt x="96" y="181"/>
                    <a:pt x="120" y="175"/>
                    <a:pt x="129" y="152"/>
                  </a:cubicBezTo>
                  <a:cubicBezTo>
                    <a:pt x="132" y="145"/>
                    <a:pt x="133" y="137"/>
                    <a:pt x="133" y="129"/>
                  </a:cubicBezTo>
                  <a:cubicBezTo>
                    <a:pt x="133" y="125"/>
                    <a:pt x="133" y="120"/>
                    <a:pt x="133" y="116"/>
                  </a:cubicBezTo>
                  <a:cubicBezTo>
                    <a:pt x="133" y="115"/>
                    <a:pt x="133" y="114"/>
                    <a:pt x="133" y="114"/>
                  </a:cubicBezTo>
                  <a:cubicBezTo>
                    <a:pt x="134" y="113"/>
                    <a:pt x="134" y="113"/>
                    <a:pt x="135" y="114"/>
                  </a:cubicBezTo>
                  <a:cubicBezTo>
                    <a:pt x="137" y="114"/>
                    <a:pt x="138" y="116"/>
                    <a:pt x="138" y="118"/>
                  </a:cubicBezTo>
                  <a:cubicBezTo>
                    <a:pt x="139" y="123"/>
                    <a:pt x="139" y="128"/>
                    <a:pt x="139" y="132"/>
                  </a:cubicBezTo>
                  <a:cubicBezTo>
                    <a:pt x="139" y="141"/>
                    <a:pt x="138" y="150"/>
                    <a:pt x="135" y="158"/>
                  </a:cubicBezTo>
                  <a:cubicBezTo>
                    <a:pt x="130" y="170"/>
                    <a:pt x="121" y="178"/>
                    <a:pt x="109" y="181"/>
                  </a:cubicBezTo>
                  <a:cubicBezTo>
                    <a:pt x="97" y="183"/>
                    <a:pt x="83" y="180"/>
                    <a:pt x="69" y="172"/>
                  </a:cubicBezTo>
                  <a:cubicBezTo>
                    <a:pt x="69" y="172"/>
                    <a:pt x="69" y="172"/>
                    <a:pt x="69" y="172"/>
                  </a:cubicBezTo>
                  <a:cubicBezTo>
                    <a:pt x="66" y="172"/>
                    <a:pt x="66" y="172"/>
                    <a:pt x="66" y="172"/>
                  </a:cubicBezTo>
                  <a:cubicBezTo>
                    <a:pt x="66" y="172"/>
                    <a:pt x="65" y="172"/>
                    <a:pt x="65" y="172"/>
                  </a:cubicBezTo>
                  <a:close/>
                  <a:moveTo>
                    <a:pt x="134" y="110"/>
                  </a:moveTo>
                  <a:cubicBezTo>
                    <a:pt x="132" y="109"/>
                    <a:pt x="131" y="107"/>
                    <a:pt x="131" y="106"/>
                  </a:cubicBezTo>
                  <a:cubicBezTo>
                    <a:pt x="125" y="80"/>
                    <a:pt x="111" y="54"/>
                    <a:pt x="92" y="35"/>
                  </a:cubicBezTo>
                  <a:cubicBezTo>
                    <a:pt x="85" y="28"/>
                    <a:pt x="77" y="22"/>
                    <a:pt x="69" y="18"/>
                  </a:cubicBezTo>
                  <a:cubicBezTo>
                    <a:pt x="69" y="17"/>
                    <a:pt x="69" y="17"/>
                    <a:pt x="69" y="17"/>
                  </a:cubicBezTo>
                  <a:cubicBezTo>
                    <a:pt x="67" y="16"/>
                    <a:pt x="66" y="14"/>
                    <a:pt x="66" y="12"/>
                  </a:cubicBezTo>
                  <a:cubicBezTo>
                    <a:pt x="66" y="11"/>
                    <a:pt x="66" y="11"/>
                    <a:pt x="67" y="10"/>
                  </a:cubicBezTo>
                  <a:cubicBezTo>
                    <a:pt x="67" y="10"/>
                    <a:pt x="68" y="10"/>
                    <a:pt x="69" y="10"/>
                  </a:cubicBezTo>
                  <a:cubicBezTo>
                    <a:pt x="69" y="11"/>
                    <a:pt x="69" y="11"/>
                    <a:pt x="69" y="11"/>
                  </a:cubicBezTo>
                  <a:cubicBezTo>
                    <a:pt x="78" y="16"/>
                    <a:pt x="86" y="22"/>
                    <a:pt x="94" y="30"/>
                  </a:cubicBezTo>
                  <a:cubicBezTo>
                    <a:pt x="104" y="41"/>
                    <a:pt x="113" y="53"/>
                    <a:pt x="121" y="67"/>
                  </a:cubicBezTo>
                  <a:cubicBezTo>
                    <a:pt x="128" y="80"/>
                    <a:pt x="133" y="94"/>
                    <a:pt x="136" y="107"/>
                  </a:cubicBezTo>
                  <a:cubicBezTo>
                    <a:pt x="137" y="109"/>
                    <a:pt x="136" y="110"/>
                    <a:pt x="134" y="110"/>
                  </a:cubicBezTo>
                  <a:close/>
                  <a:moveTo>
                    <a:pt x="60" y="13"/>
                  </a:moveTo>
                  <a:cubicBezTo>
                    <a:pt x="59" y="12"/>
                    <a:pt x="57" y="10"/>
                    <a:pt x="57" y="8"/>
                  </a:cubicBezTo>
                  <a:cubicBezTo>
                    <a:pt x="57" y="7"/>
                    <a:pt x="57" y="7"/>
                    <a:pt x="58" y="6"/>
                  </a:cubicBezTo>
                  <a:cubicBezTo>
                    <a:pt x="58" y="6"/>
                    <a:pt x="59" y="6"/>
                    <a:pt x="60" y="6"/>
                  </a:cubicBezTo>
                  <a:cubicBezTo>
                    <a:pt x="61" y="7"/>
                    <a:pt x="63" y="9"/>
                    <a:pt x="63" y="11"/>
                  </a:cubicBezTo>
                  <a:cubicBezTo>
                    <a:pt x="63" y="13"/>
                    <a:pt x="62" y="14"/>
                    <a:pt x="60"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49ED4033-39B1-4C3A-B764-75006E1ADC1F}"/>
                </a:ext>
              </a:extLst>
            </p:cNvPr>
            <p:cNvSpPr>
              <a:spLocks noEditPoints="1"/>
            </p:cNvSpPr>
            <p:nvPr/>
          </p:nvSpPr>
          <p:spPr bwMode="auto">
            <a:xfrm>
              <a:off x="18284262" y="11158485"/>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3566592E-9ABD-4D87-93D6-FB5AB22C1A67}"/>
                </a:ext>
              </a:extLst>
            </p:cNvPr>
            <p:cNvSpPr>
              <a:spLocks noEditPoints="1"/>
            </p:cNvSpPr>
            <p:nvPr/>
          </p:nvSpPr>
          <p:spPr bwMode="auto">
            <a:xfrm>
              <a:off x="18377924" y="11214048"/>
              <a:ext cx="66675" cy="96838"/>
            </a:xfrm>
            <a:custGeom>
              <a:avLst/>
              <a:gdLst>
                <a:gd name="T0" fmla="*/ 12 w 24"/>
                <a:gd name="T1" fmla="*/ 31 h 35"/>
                <a:gd name="T2" fmla="*/ 0 w 24"/>
                <a:gd name="T3" fmla="*/ 11 h 35"/>
                <a:gd name="T4" fmla="*/ 12 w 24"/>
                <a:gd name="T5" fmla="*/ 4 h 35"/>
                <a:gd name="T6" fmla="*/ 24 w 24"/>
                <a:gd name="T7" fmla="*/ 25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5"/>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1E5298CE-3E8D-46C4-B586-CE75F760AE39}"/>
                </a:ext>
              </a:extLst>
            </p:cNvPr>
            <p:cNvSpPr>
              <a:spLocks noEditPoints="1"/>
            </p:cNvSpPr>
            <p:nvPr/>
          </p:nvSpPr>
          <p:spPr bwMode="auto">
            <a:xfrm>
              <a:off x="18474762" y="11269610"/>
              <a:ext cx="66675" cy="95250"/>
            </a:xfrm>
            <a:custGeom>
              <a:avLst/>
              <a:gdLst>
                <a:gd name="T0" fmla="*/ 12 w 24"/>
                <a:gd name="T1" fmla="*/ 32 h 35"/>
                <a:gd name="T2" fmla="*/ 0 w 24"/>
                <a:gd name="T3" fmla="*/ 11 h 35"/>
                <a:gd name="T4" fmla="*/ 12 w 24"/>
                <a:gd name="T5" fmla="*/ 4 h 35"/>
                <a:gd name="T6" fmla="*/ 24 w 24"/>
                <a:gd name="T7" fmla="*/ 25 h 35"/>
                <a:gd name="T8" fmla="*/ 12 w 24"/>
                <a:gd name="T9" fmla="*/ 32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2"/>
                  </a:moveTo>
                  <a:cubicBezTo>
                    <a:pt x="5" y="28"/>
                    <a:pt x="0" y="18"/>
                    <a:pt x="0" y="11"/>
                  </a:cubicBezTo>
                  <a:cubicBezTo>
                    <a:pt x="0" y="3"/>
                    <a:pt x="5" y="0"/>
                    <a:pt x="12" y="4"/>
                  </a:cubicBezTo>
                  <a:cubicBezTo>
                    <a:pt x="19" y="7"/>
                    <a:pt x="24" y="17"/>
                    <a:pt x="24" y="25"/>
                  </a:cubicBezTo>
                  <a:cubicBezTo>
                    <a:pt x="24" y="32"/>
                    <a:pt x="19" y="35"/>
                    <a:pt x="12" y="32"/>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CD485A07-A479-4FD3-983E-4A2F4F974C82}"/>
                </a:ext>
              </a:extLst>
            </p:cNvPr>
            <p:cNvSpPr>
              <a:spLocks noEditPoints="1"/>
            </p:cNvSpPr>
            <p:nvPr/>
          </p:nvSpPr>
          <p:spPr bwMode="auto">
            <a:xfrm>
              <a:off x="18593824" y="11080698"/>
              <a:ext cx="44450" cy="63500"/>
            </a:xfrm>
            <a:custGeom>
              <a:avLst/>
              <a:gdLst>
                <a:gd name="T0" fmla="*/ 8 w 16"/>
                <a:gd name="T1" fmla="*/ 21 h 23"/>
                <a:gd name="T2" fmla="*/ 0 w 16"/>
                <a:gd name="T3" fmla="*/ 7 h 23"/>
                <a:gd name="T4" fmla="*/ 8 w 16"/>
                <a:gd name="T5" fmla="*/ 2 h 23"/>
                <a:gd name="T6" fmla="*/ 16 w 16"/>
                <a:gd name="T7" fmla="*/ 16 h 23"/>
                <a:gd name="T8" fmla="*/ 8 w 16"/>
                <a:gd name="T9" fmla="*/ 21 h 23"/>
                <a:gd name="T10" fmla="*/ 8 w 16"/>
                <a:gd name="T11" fmla="*/ 9 h 23"/>
                <a:gd name="T12" fmla="*/ 5 w 16"/>
                <a:gd name="T13" fmla="*/ 10 h 23"/>
                <a:gd name="T14" fmla="*/ 8 w 16"/>
                <a:gd name="T15" fmla="*/ 14 h 23"/>
                <a:gd name="T16" fmla="*/ 10 w 16"/>
                <a:gd name="T17" fmla="*/ 13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1"/>
                  </a:moveTo>
                  <a:cubicBezTo>
                    <a:pt x="3" y="18"/>
                    <a:pt x="0" y="12"/>
                    <a:pt x="0" y="7"/>
                  </a:cubicBezTo>
                  <a:cubicBezTo>
                    <a:pt x="0" y="2"/>
                    <a:pt x="3" y="0"/>
                    <a:pt x="8" y="2"/>
                  </a:cubicBezTo>
                  <a:cubicBezTo>
                    <a:pt x="12" y="5"/>
                    <a:pt x="16" y="11"/>
                    <a:pt x="16" y="16"/>
                  </a:cubicBezTo>
                  <a:cubicBezTo>
                    <a:pt x="16" y="21"/>
                    <a:pt x="12" y="23"/>
                    <a:pt x="8" y="21"/>
                  </a:cubicBezTo>
                  <a:close/>
                  <a:moveTo>
                    <a:pt x="8" y="9"/>
                  </a:moveTo>
                  <a:cubicBezTo>
                    <a:pt x="6" y="8"/>
                    <a:pt x="5" y="9"/>
                    <a:pt x="5" y="10"/>
                  </a:cubicBezTo>
                  <a:cubicBezTo>
                    <a:pt x="5" y="11"/>
                    <a:pt x="6" y="13"/>
                    <a:pt x="8" y="14"/>
                  </a:cubicBezTo>
                  <a:cubicBezTo>
                    <a:pt x="9" y="15"/>
                    <a:pt x="10" y="14"/>
                    <a:pt x="10" y="13"/>
                  </a:cubicBezTo>
                  <a:cubicBezTo>
                    <a:pt x="10" y="11"/>
                    <a:pt x="9" y="10"/>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BAF1524D-31DC-4784-8801-9F84FBA2938E}"/>
                </a:ext>
              </a:extLst>
            </p:cNvPr>
            <p:cNvSpPr>
              <a:spLocks noEditPoints="1"/>
            </p:cNvSpPr>
            <p:nvPr/>
          </p:nvSpPr>
          <p:spPr bwMode="auto">
            <a:xfrm>
              <a:off x="18187424" y="11333110"/>
              <a:ext cx="63500" cy="85725"/>
            </a:xfrm>
            <a:custGeom>
              <a:avLst/>
              <a:gdLst>
                <a:gd name="T0" fmla="*/ 11 w 23"/>
                <a:gd name="T1" fmla="*/ 28 h 31"/>
                <a:gd name="T2" fmla="*/ 5 w 23"/>
                <a:gd name="T3" fmla="*/ 22 h 31"/>
                <a:gd name="T4" fmla="*/ 1 w 23"/>
                <a:gd name="T5" fmla="*/ 11 h 31"/>
                <a:gd name="T6" fmla="*/ 2 w 23"/>
                <a:gd name="T7" fmla="*/ 3 h 31"/>
                <a:gd name="T8" fmla="*/ 9 w 23"/>
                <a:gd name="T9" fmla="*/ 1 h 31"/>
                <a:gd name="T10" fmla="*/ 18 w 23"/>
                <a:gd name="T11" fmla="*/ 8 h 31"/>
                <a:gd name="T12" fmla="*/ 22 w 23"/>
                <a:gd name="T13" fmla="*/ 19 h 31"/>
                <a:gd name="T14" fmla="*/ 13 w 23"/>
                <a:gd name="T15" fmla="*/ 29 h 31"/>
                <a:gd name="T16" fmla="*/ 11 w 23"/>
                <a:gd name="T17" fmla="*/ 28 h 31"/>
                <a:gd name="T18" fmla="*/ 11 w 23"/>
                <a:gd name="T19" fmla="*/ 9 h 31"/>
                <a:gd name="T20" fmla="*/ 10 w 23"/>
                <a:gd name="T21" fmla="*/ 9 h 31"/>
                <a:gd name="T22" fmla="*/ 7 w 23"/>
                <a:gd name="T23" fmla="*/ 9 h 31"/>
                <a:gd name="T24" fmla="*/ 6 w 23"/>
                <a:gd name="T25" fmla="*/ 13 h 31"/>
                <a:gd name="T26" fmla="*/ 8 w 23"/>
                <a:gd name="T27" fmla="*/ 18 h 31"/>
                <a:gd name="T28" fmla="*/ 12 w 23"/>
                <a:gd name="T29" fmla="*/ 21 h 31"/>
                <a:gd name="T30" fmla="*/ 16 w 23"/>
                <a:gd name="T31" fmla="*/ 17 h 31"/>
                <a:gd name="T32" fmla="*/ 14 w 23"/>
                <a:gd name="T33" fmla="*/ 12 h 31"/>
                <a:gd name="T34" fmla="*/ 11 w 23"/>
                <a:gd name="T35"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1" y="28"/>
                  </a:moveTo>
                  <a:cubicBezTo>
                    <a:pt x="9" y="26"/>
                    <a:pt x="7" y="24"/>
                    <a:pt x="5" y="22"/>
                  </a:cubicBezTo>
                  <a:cubicBezTo>
                    <a:pt x="3" y="18"/>
                    <a:pt x="1" y="15"/>
                    <a:pt x="1" y="11"/>
                  </a:cubicBezTo>
                  <a:cubicBezTo>
                    <a:pt x="0" y="7"/>
                    <a:pt x="1" y="4"/>
                    <a:pt x="2" y="3"/>
                  </a:cubicBezTo>
                  <a:cubicBezTo>
                    <a:pt x="4" y="1"/>
                    <a:pt x="7" y="0"/>
                    <a:pt x="9" y="1"/>
                  </a:cubicBezTo>
                  <a:cubicBezTo>
                    <a:pt x="12" y="3"/>
                    <a:pt x="15" y="5"/>
                    <a:pt x="18" y="8"/>
                  </a:cubicBezTo>
                  <a:cubicBezTo>
                    <a:pt x="20" y="12"/>
                    <a:pt x="22" y="15"/>
                    <a:pt x="22" y="19"/>
                  </a:cubicBezTo>
                  <a:cubicBezTo>
                    <a:pt x="23" y="26"/>
                    <a:pt x="19" y="31"/>
                    <a:pt x="13" y="29"/>
                  </a:cubicBezTo>
                  <a:cubicBezTo>
                    <a:pt x="13" y="28"/>
                    <a:pt x="12" y="28"/>
                    <a:pt x="11" y="28"/>
                  </a:cubicBezTo>
                  <a:close/>
                  <a:moveTo>
                    <a:pt x="11" y="9"/>
                  </a:moveTo>
                  <a:cubicBezTo>
                    <a:pt x="10" y="9"/>
                    <a:pt x="10" y="9"/>
                    <a:pt x="10" y="9"/>
                  </a:cubicBezTo>
                  <a:cubicBezTo>
                    <a:pt x="9" y="8"/>
                    <a:pt x="8" y="8"/>
                    <a:pt x="7" y="9"/>
                  </a:cubicBezTo>
                  <a:cubicBezTo>
                    <a:pt x="6" y="10"/>
                    <a:pt x="6" y="11"/>
                    <a:pt x="6" y="13"/>
                  </a:cubicBezTo>
                  <a:cubicBezTo>
                    <a:pt x="6" y="15"/>
                    <a:pt x="7" y="17"/>
                    <a:pt x="8" y="18"/>
                  </a:cubicBezTo>
                  <a:cubicBezTo>
                    <a:pt x="10" y="20"/>
                    <a:pt x="11" y="21"/>
                    <a:pt x="12" y="21"/>
                  </a:cubicBezTo>
                  <a:cubicBezTo>
                    <a:pt x="15" y="22"/>
                    <a:pt x="17" y="20"/>
                    <a:pt x="16" y="17"/>
                  </a:cubicBezTo>
                  <a:cubicBezTo>
                    <a:pt x="16" y="15"/>
                    <a:pt x="15" y="13"/>
                    <a:pt x="14" y="12"/>
                  </a:cubicBezTo>
                  <a:cubicBezTo>
                    <a:pt x="13" y="11"/>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8C4E9C61-B970-4944-B5B5-CC97E34084F9}"/>
                </a:ext>
              </a:extLst>
            </p:cNvPr>
            <p:cNvSpPr>
              <a:spLocks/>
            </p:cNvSpPr>
            <p:nvPr/>
          </p:nvSpPr>
          <p:spPr bwMode="auto">
            <a:xfrm>
              <a:off x="18223937" y="10934648"/>
              <a:ext cx="36513"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4DA26044-C1B6-4855-AAEE-A25E4E5C5D76}"/>
                </a:ext>
              </a:extLst>
            </p:cNvPr>
            <p:cNvSpPr>
              <a:spLocks/>
            </p:cNvSpPr>
            <p:nvPr/>
          </p:nvSpPr>
          <p:spPr bwMode="auto">
            <a:xfrm>
              <a:off x="18235049" y="1092988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4C84ADAC-53FB-48A8-8F32-508CBD68DD46}"/>
                </a:ext>
              </a:extLst>
            </p:cNvPr>
            <p:cNvSpPr>
              <a:spLocks/>
            </p:cNvSpPr>
            <p:nvPr/>
          </p:nvSpPr>
          <p:spPr bwMode="auto">
            <a:xfrm>
              <a:off x="18590649" y="11520435"/>
              <a:ext cx="47625" cy="41275"/>
            </a:xfrm>
            <a:custGeom>
              <a:avLst/>
              <a:gdLst>
                <a:gd name="T0" fmla="*/ 14 w 17"/>
                <a:gd name="T1" fmla="*/ 14 h 15"/>
                <a:gd name="T2" fmla="*/ 3 w 17"/>
                <a:gd name="T3" fmla="*/ 8 h 15"/>
                <a:gd name="T4" fmla="*/ 0 w 17"/>
                <a:gd name="T5" fmla="*/ 3 h 15"/>
                <a:gd name="T6" fmla="*/ 3 w 17"/>
                <a:gd name="T7" fmla="*/ 1 h 15"/>
                <a:gd name="T8" fmla="*/ 14 w 17"/>
                <a:gd name="T9" fmla="*/ 8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8"/>
                    <a:pt x="14" y="8"/>
                    <a:pt x="14" y="8"/>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FFB86CEE-E610-450E-ACB8-95C7B65E1E8F}"/>
                </a:ext>
              </a:extLst>
            </p:cNvPr>
            <p:cNvSpPr>
              <a:spLocks/>
            </p:cNvSpPr>
            <p:nvPr/>
          </p:nvSpPr>
          <p:spPr bwMode="auto">
            <a:xfrm>
              <a:off x="18608112" y="11512498"/>
              <a:ext cx="15875" cy="57150"/>
            </a:xfrm>
            <a:custGeom>
              <a:avLst/>
              <a:gdLst>
                <a:gd name="T0" fmla="*/ 3 w 6"/>
                <a:gd name="T1" fmla="*/ 20 h 21"/>
                <a:gd name="T2" fmla="*/ 0 w 6"/>
                <a:gd name="T3" fmla="*/ 15 h 21"/>
                <a:gd name="T4" fmla="*/ 0 w 6"/>
                <a:gd name="T5" fmla="*/ 3 h 21"/>
                <a:gd name="T6" fmla="*/ 3 w 6"/>
                <a:gd name="T7" fmla="*/ 1 h 21"/>
                <a:gd name="T8" fmla="*/ 6 w 6"/>
                <a:gd name="T9" fmla="*/ 6 h 21"/>
                <a:gd name="T10" fmla="*/ 6 w 6"/>
                <a:gd name="T11" fmla="*/ 19 h 21"/>
                <a:gd name="T12" fmla="*/ 3 w 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6" h="21">
                  <a:moveTo>
                    <a:pt x="3" y="20"/>
                  </a:moveTo>
                  <a:cubicBezTo>
                    <a:pt x="1" y="19"/>
                    <a:pt x="0" y="17"/>
                    <a:pt x="0" y="15"/>
                  </a:cubicBezTo>
                  <a:cubicBezTo>
                    <a:pt x="0" y="3"/>
                    <a:pt x="0" y="3"/>
                    <a:pt x="0" y="3"/>
                  </a:cubicBezTo>
                  <a:cubicBezTo>
                    <a:pt x="0" y="1"/>
                    <a:pt x="1" y="0"/>
                    <a:pt x="3" y="1"/>
                  </a:cubicBezTo>
                  <a:cubicBezTo>
                    <a:pt x="4" y="2"/>
                    <a:pt x="6" y="4"/>
                    <a:pt x="6" y="6"/>
                  </a:cubicBezTo>
                  <a:cubicBezTo>
                    <a:pt x="6" y="19"/>
                    <a:pt x="6" y="19"/>
                    <a:pt x="6" y="19"/>
                  </a:cubicBezTo>
                  <a:cubicBezTo>
                    <a:pt x="6"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9" name="Group 298">
            <a:extLst>
              <a:ext uri="{FF2B5EF4-FFF2-40B4-BE49-F238E27FC236}">
                <a16:creationId xmlns:a16="http://schemas.microsoft.com/office/drawing/2014/main" id="{640A0CCD-538B-4956-A64B-58B2FC1E3376}"/>
              </a:ext>
            </a:extLst>
          </p:cNvPr>
          <p:cNvGrpSpPr/>
          <p:nvPr/>
        </p:nvGrpSpPr>
        <p:grpSpPr>
          <a:xfrm>
            <a:off x="21708499" y="7922339"/>
            <a:ext cx="473076" cy="665163"/>
            <a:chOff x="21708499" y="9493198"/>
            <a:chExt cx="473076" cy="665163"/>
          </a:xfrm>
        </p:grpSpPr>
        <p:sp>
          <p:nvSpPr>
            <p:cNvPr id="80" name="Freeform 279">
              <a:extLst>
                <a:ext uri="{FF2B5EF4-FFF2-40B4-BE49-F238E27FC236}">
                  <a16:creationId xmlns:a16="http://schemas.microsoft.com/office/drawing/2014/main" id="{B88862D7-95BC-4525-986D-F310C3C512FE}"/>
                </a:ext>
              </a:extLst>
            </p:cNvPr>
            <p:cNvSpPr>
              <a:spLocks/>
            </p:cNvSpPr>
            <p:nvPr/>
          </p:nvSpPr>
          <p:spPr bwMode="auto">
            <a:xfrm>
              <a:off x="21786287" y="9493198"/>
              <a:ext cx="395288" cy="649288"/>
            </a:xfrm>
            <a:custGeom>
              <a:avLst/>
              <a:gdLst>
                <a:gd name="T0" fmla="*/ 115 w 143"/>
                <a:gd name="T1" fmla="*/ 226 h 235"/>
                <a:gd name="T2" fmla="*/ 28 w 143"/>
                <a:gd name="T3" fmla="*/ 175 h 235"/>
                <a:gd name="T4" fmla="*/ 0 w 143"/>
                <a:gd name="T5" fmla="*/ 122 h 235"/>
                <a:gd name="T6" fmla="*/ 0 w 143"/>
                <a:gd name="T7" fmla="*/ 30 h 235"/>
                <a:gd name="T8" fmla="*/ 28 w 143"/>
                <a:gd name="T9" fmla="*/ 9 h 235"/>
                <a:gd name="T10" fmla="*/ 115 w 143"/>
                <a:gd name="T11" fmla="*/ 60 h 235"/>
                <a:gd name="T12" fmla="*/ 143 w 143"/>
                <a:gd name="T13" fmla="*/ 113 h 235"/>
                <a:gd name="T14" fmla="*/ 143 w 143"/>
                <a:gd name="T15" fmla="*/ 205 h 235"/>
                <a:gd name="T16" fmla="*/ 115 w 143"/>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35">
                  <a:moveTo>
                    <a:pt x="115" y="226"/>
                  </a:moveTo>
                  <a:cubicBezTo>
                    <a:pt x="28" y="175"/>
                    <a:pt x="28" y="175"/>
                    <a:pt x="28" y="175"/>
                  </a:cubicBezTo>
                  <a:cubicBezTo>
                    <a:pt x="12" y="166"/>
                    <a:pt x="0" y="143"/>
                    <a:pt x="0" y="122"/>
                  </a:cubicBezTo>
                  <a:cubicBezTo>
                    <a:pt x="0" y="30"/>
                    <a:pt x="0" y="30"/>
                    <a:pt x="0" y="30"/>
                  </a:cubicBezTo>
                  <a:cubicBezTo>
                    <a:pt x="0" y="10"/>
                    <a:pt x="12" y="0"/>
                    <a:pt x="28" y="9"/>
                  </a:cubicBezTo>
                  <a:cubicBezTo>
                    <a:pt x="115" y="60"/>
                    <a:pt x="115" y="60"/>
                    <a:pt x="115" y="60"/>
                  </a:cubicBezTo>
                  <a:cubicBezTo>
                    <a:pt x="131" y="69"/>
                    <a:pt x="143" y="93"/>
                    <a:pt x="143" y="113"/>
                  </a:cubicBezTo>
                  <a:cubicBezTo>
                    <a:pt x="143" y="205"/>
                    <a:pt x="143" y="205"/>
                    <a:pt x="143" y="205"/>
                  </a:cubicBezTo>
                  <a:cubicBezTo>
                    <a:pt x="143" y="226"/>
                    <a:pt x="131" y="235"/>
                    <a:pt x="115"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A4DC6F01-1454-4369-B54C-752498C617E4}"/>
                </a:ext>
              </a:extLst>
            </p:cNvPr>
            <p:cNvSpPr>
              <a:spLocks/>
            </p:cNvSpPr>
            <p:nvPr/>
          </p:nvSpPr>
          <p:spPr bwMode="auto">
            <a:xfrm>
              <a:off x="21708499" y="9509073"/>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8A7479C-CB90-4FEB-8E71-2385468E8870}"/>
                </a:ext>
              </a:extLst>
            </p:cNvPr>
            <p:cNvSpPr>
              <a:spLocks noEditPoints="1"/>
            </p:cNvSpPr>
            <p:nvPr/>
          </p:nvSpPr>
          <p:spPr bwMode="auto">
            <a:xfrm>
              <a:off x="21764062" y="9653535"/>
              <a:ext cx="268288" cy="265113"/>
            </a:xfrm>
            <a:custGeom>
              <a:avLst/>
              <a:gdLst>
                <a:gd name="T0" fmla="*/ 4 w 97"/>
                <a:gd name="T1" fmla="*/ 96 h 96"/>
                <a:gd name="T2" fmla="*/ 2 w 97"/>
                <a:gd name="T3" fmla="*/ 94 h 96"/>
                <a:gd name="T4" fmla="*/ 0 w 97"/>
                <a:gd name="T5" fmla="*/ 88 h 96"/>
                <a:gd name="T6" fmla="*/ 0 w 97"/>
                <a:gd name="T7" fmla="*/ 50 h 96"/>
                <a:gd name="T8" fmla="*/ 1 w 97"/>
                <a:gd name="T9" fmla="*/ 49 h 96"/>
                <a:gd name="T10" fmla="*/ 2 w 97"/>
                <a:gd name="T11" fmla="*/ 51 h 96"/>
                <a:gd name="T12" fmla="*/ 2 w 97"/>
                <a:gd name="T13" fmla="*/ 89 h 96"/>
                <a:gd name="T14" fmla="*/ 3 w 97"/>
                <a:gd name="T15" fmla="*/ 92 h 96"/>
                <a:gd name="T16" fmla="*/ 5 w 97"/>
                <a:gd name="T17" fmla="*/ 93 h 96"/>
                <a:gd name="T18" fmla="*/ 7 w 97"/>
                <a:gd name="T19" fmla="*/ 94 h 96"/>
                <a:gd name="T20" fmla="*/ 7 w 97"/>
                <a:gd name="T21" fmla="*/ 96 h 96"/>
                <a:gd name="T22" fmla="*/ 4 w 97"/>
                <a:gd name="T23" fmla="*/ 96 h 96"/>
                <a:gd name="T24" fmla="*/ 1 w 97"/>
                <a:gd name="T25" fmla="*/ 47 h 96"/>
                <a:gd name="T26" fmla="*/ 0 w 97"/>
                <a:gd name="T27" fmla="*/ 45 h 96"/>
                <a:gd name="T28" fmla="*/ 1 w 97"/>
                <a:gd name="T29" fmla="*/ 44 h 96"/>
                <a:gd name="T30" fmla="*/ 2 w 97"/>
                <a:gd name="T31" fmla="*/ 46 h 96"/>
                <a:gd name="T32" fmla="*/ 1 w 97"/>
                <a:gd name="T33" fmla="*/ 47 h 96"/>
                <a:gd name="T34" fmla="*/ 1 w 97"/>
                <a:gd name="T35" fmla="*/ 43 h 96"/>
                <a:gd name="T36" fmla="*/ 0 w 97"/>
                <a:gd name="T37" fmla="*/ 40 h 96"/>
                <a:gd name="T38" fmla="*/ 0 w 97"/>
                <a:gd name="T39" fmla="*/ 12 h 96"/>
                <a:gd name="T40" fmla="*/ 13 w 97"/>
                <a:gd name="T41" fmla="*/ 4 h 96"/>
                <a:gd name="T42" fmla="*/ 19 w 97"/>
                <a:gd name="T43" fmla="*/ 8 h 96"/>
                <a:gd name="T44" fmla="*/ 30 w 97"/>
                <a:gd name="T45" fmla="*/ 20 h 96"/>
                <a:gd name="T46" fmla="*/ 35 w 97"/>
                <a:gd name="T47" fmla="*/ 33 h 96"/>
                <a:gd name="T48" fmla="*/ 57 w 97"/>
                <a:gd name="T49" fmla="*/ 46 h 96"/>
                <a:gd name="T50" fmla="*/ 58 w 97"/>
                <a:gd name="T51" fmla="*/ 48 h 96"/>
                <a:gd name="T52" fmla="*/ 57 w 97"/>
                <a:gd name="T53" fmla="*/ 49 h 96"/>
                <a:gd name="T54" fmla="*/ 35 w 97"/>
                <a:gd name="T55" fmla="*/ 36 h 96"/>
                <a:gd name="T56" fmla="*/ 34 w 97"/>
                <a:gd name="T57" fmla="*/ 35 h 96"/>
                <a:gd name="T58" fmla="*/ 27 w 97"/>
                <a:gd name="T59" fmla="*/ 21 h 96"/>
                <a:gd name="T60" fmla="*/ 19 w 97"/>
                <a:gd name="T61" fmla="*/ 11 h 96"/>
                <a:gd name="T62" fmla="*/ 13 w 97"/>
                <a:gd name="T63" fmla="*/ 7 h 96"/>
                <a:gd name="T64" fmla="*/ 2 w 97"/>
                <a:gd name="T65" fmla="*/ 13 h 96"/>
                <a:gd name="T66" fmla="*/ 2 w 97"/>
                <a:gd name="T67" fmla="*/ 42 h 96"/>
                <a:gd name="T68" fmla="*/ 1 w 97"/>
                <a:gd name="T69" fmla="*/ 43 h 96"/>
                <a:gd name="T70" fmla="*/ 96 w 97"/>
                <a:gd name="T71" fmla="*/ 82 h 96"/>
                <a:gd name="T72" fmla="*/ 94 w 97"/>
                <a:gd name="T73" fmla="*/ 80 h 96"/>
                <a:gd name="T74" fmla="*/ 94 w 97"/>
                <a:gd name="T75" fmla="*/ 80 h 96"/>
                <a:gd name="T76" fmla="*/ 86 w 97"/>
                <a:gd name="T77" fmla="*/ 66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2 h 96"/>
                <a:gd name="T90" fmla="*/ 97 w 97"/>
                <a:gd name="T91" fmla="*/ 82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4" y="96"/>
                  </a:moveTo>
                  <a:cubicBezTo>
                    <a:pt x="4" y="95"/>
                    <a:pt x="3" y="95"/>
                    <a:pt x="2" y="94"/>
                  </a:cubicBezTo>
                  <a:cubicBezTo>
                    <a:pt x="1" y="92"/>
                    <a:pt x="0" y="90"/>
                    <a:pt x="0" y="88"/>
                  </a:cubicBezTo>
                  <a:cubicBezTo>
                    <a:pt x="0" y="50"/>
                    <a:pt x="0" y="50"/>
                    <a:pt x="0" y="50"/>
                  </a:cubicBezTo>
                  <a:cubicBezTo>
                    <a:pt x="0" y="49"/>
                    <a:pt x="0" y="48"/>
                    <a:pt x="1" y="49"/>
                  </a:cubicBezTo>
                  <a:cubicBezTo>
                    <a:pt x="2" y="49"/>
                    <a:pt x="2" y="50"/>
                    <a:pt x="2" y="51"/>
                  </a:cubicBezTo>
                  <a:cubicBezTo>
                    <a:pt x="2" y="89"/>
                    <a:pt x="2" y="89"/>
                    <a:pt x="2" y="89"/>
                  </a:cubicBezTo>
                  <a:cubicBezTo>
                    <a:pt x="2" y="90"/>
                    <a:pt x="3" y="91"/>
                    <a:pt x="3" y="92"/>
                  </a:cubicBezTo>
                  <a:cubicBezTo>
                    <a:pt x="4" y="93"/>
                    <a:pt x="5" y="93"/>
                    <a:pt x="5" y="93"/>
                  </a:cubicBezTo>
                  <a:cubicBezTo>
                    <a:pt x="6" y="93"/>
                    <a:pt x="7" y="93"/>
                    <a:pt x="7" y="94"/>
                  </a:cubicBezTo>
                  <a:cubicBezTo>
                    <a:pt x="8" y="95"/>
                    <a:pt x="7" y="96"/>
                    <a:pt x="7" y="96"/>
                  </a:cubicBezTo>
                  <a:cubicBezTo>
                    <a:pt x="6" y="96"/>
                    <a:pt x="5" y="96"/>
                    <a:pt x="4" y="96"/>
                  </a:cubicBezTo>
                  <a:close/>
                  <a:moveTo>
                    <a:pt x="1" y="47"/>
                  </a:moveTo>
                  <a:cubicBezTo>
                    <a:pt x="0" y="47"/>
                    <a:pt x="0" y="46"/>
                    <a:pt x="0" y="45"/>
                  </a:cubicBezTo>
                  <a:cubicBezTo>
                    <a:pt x="0" y="44"/>
                    <a:pt x="0" y="44"/>
                    <a:pt x="1" y="44"/>
                  </a:cubicBezTo>
                  <a:cubicBezTo>
                    <a:pt x="2" y="45"/>
                    <a:pt x="2" y="46"/>
                    <a:pt x="2" y="46"/>
                  </a:cubicBezTo>
                  <a:cubicBezTo>
                    <a:pt x="2" y="47"/>
                    <a:pt x="2" y="48"/>
                    <a:pt x="1" y="47"/>
                  </a:cubicBezTo>
                  <a:close/>
                  <a:moveTo>
                    <a:pt x="1" y="43"/>
                  </a:moveTo>
                  <a:cubicBezTo>
                    <a:pt x="0" y="42"/>
                    <a:pt x="0" y="41"/>
                    <a:pt x="0" y="40"/>
                  </a:cubicBezTo>
                  <a:cubicBezTo>
                    <a:pt x="0" y="12"/>
                    <a:pt x="0" y="12"/>
                    <a:pt x="0" y="12"/>
                  </a:cubicBezTo>
                  <a:cubicBezTo>
                    <a:pt x="0" y="4"/>
                    <a:pt x="6" y="0"/>
                    <a:pt x="13" y="4"/>
                  </a:cubicBezTo>
                  <a:cubicBezTo>
                    <a:pt x="19" y="8"/>
                    <a:pt x="19" y="8"/>
                    <a:pt x="19" y="8"/>
                  </a:cubicBezTo>
                  <a:cubicBezTo>
                    <a:pt x="23" y="10"/>
                    <a:pt x="27" y="15"/>
                    <a:pt x="30" y="20"/>
                  </a:cubicBezTo>
                  <a:cubicBezTo>
                    <a:pt x="35" y="33"/>
                    <a:pt x="35" y="33"/>
                    <a:pt x="35" y="33"/>
                  </a:cubicBezTo>
                  <a:cubicBezTo>
                    <a:pt x="57" y="46"/>
                    <a:pt x="57" y="46"/>
                    <a:pt x="57" y="46"/>
                  </a:cubicBezTo>
                  <a:cubicBezTo>
                    <a:pt x="58" y="46"/>
                    <a:pt x="58" y="47"/>
                    <a:pt x="58" y="48"/>
                  </a:cubicBezTo>
                  <a:cubicBezTo>
                    <a:pt x="58" y="49"/>
                    <a:pt x="58" y="49"/>
                    <a:pt x="57" y="49"/>
                  </a:cubicBezTo>
                  <a:cubicBezTo>
                    <a:pt x="35" y="36"/>
                    <a:pt x="35" y="36"/>
                    <a:pt x="35" y="36"/>
                  </a:cubicBezTo>
                  <a:cubicBezTo>
                    <a:pt x="34" y="36"/>
                    <a:pt x="34" y="35"/>
                    <a:pt x="34" y="35"/>
                  </a:cubicBezTo>
                  <a:cubicBezTo>
                    <a:pt x="27" y="21"/>
                    <a:pt x="27" y="21"/>
                    <a:pt x="27" y="21"/>
                  </a:cubicBezTo>
                  <a:cubicBezTo>
                    <a:pt x="25" y="17"/>
                    <a:pt x="22" y="13"/>
                    <a:pt x="19" y="11"/>
                  </a:cubicBezTo>
                  <a:cubicBezTo>
                    <a:pt x="13" y="7"/>
                    <a:pt x="13" y="7"/>
                    <a:pt x="13" y="7"/>
                  </a:cubicBezTo>
                  <a:cubicBezTo>
                    <a:pt x="7" y="4"/>
                    <a:pt x="2" y="7"/>
                    <a:pt x="2" y="13"/>
                  </a:cubicBezTo>
                  <a:cubicBezTo>
                    <a:pt x="2" y="42"/>
                    <a:pt x="2" y="42"/>
                    <a:pt x="2" y="42"/>
                  </a:cubicBezTo>
                  <a:cubicBezTo>
                    <a:pt x="2" y="43"/>
                    <a:pt x="2" y="43"/>
                    <a:pt x="1" y="43"/>
                  </a:cubicBezTo>
                  <a:close/>
                  <a:moveTo>
                    <a:pt x="96" y="82"/>
                  </a:moveTo>
                  <a:cubicBezTo>
                    <a:pt x="95" y="82"/>
                    <a:pt x="94" y="81"/>
                    <a:pt x="94" y="80"/>
                  </a:cubicBezTo>
                  <a:cubicBezTo>
                    <a:pt x="94" y="80"/>
                    <a:pt x="94" y="80"/>
                    <a:pt x="94" y="80"/>
                  </a:cubicBezTo>
                  <a:cubicBezTo>
                    <a:pt x="94" y="75"/>
                    <a:pt x="90" y="68"/>
                    <a:pt x="86" y="66"/>
                  </a:cubicBezTo>
                  <a:cubicBezTo>
                    <a:pt x="61" y="51"/>
                    <a:pt x="61" y="51"/>
                    <a:pt x="61" y="51"/>
                  </a:cubicBezTo>
                  <a:cubicBezTo>
                    <a:pt x="60" y="51"/>
                    <a:pt x="60" y="50"/>
                    <a:pt x="60" y="49"/>
                  </a:cubicBezTo>
                  <a:cubicBezTo>
                    <a:pt x="60" y="48"/>
                    <a:pt x="60" y="48"/>
                    <a:pt x="61" y="48"/>
                  </a:cubicBezTo>
                  <a:cubicBezTo>
                    <a:pt x="86" y="62"/>
                    <a:pt x="86" y="62"/>
                    <a:pt x="86" y="62"/>
                  </a:cubicBezTo>
                  <a:cubicBezTo>
                    <a:pt x="92" y="66"/>
                    <a:pt x="97" y="75"/>
                    <a:pt x="97" y="81"/>
                  </a:cubicBezTo>
                  <a:cubicBezTo>
                    <a:pt x="97" y="82"/>
                    <a:pt x="97" y="82"/>
                    <a:pt x="97" y="82"/>
                  </a:cubicBezTo>
                  <a:cubicBezTo>
                    <a:pt x="97" y="82"/>
                    <a:pt x="97" y="82"/>
                    <a:pt x="97" y="82"/>
                  </a:cubicBezTo>
                  <a:cubicBezTo>
                    <a:pt x="97" y="83"/>
                    <a:pt x="96"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933663F9-386D-4776-82F8-0BE5ED7C1438}"/>
                </a:ext>
              </a:extLst>
            </p:cNvPr>
            <p:cNvSpPr>
              <a:spLocks noEditPoints="1"/>
            </p:cNvSpPr>
            <p:nvPr/>
          </p:nvSpPr>
          <p:spPr bwMode="auto">
            <a:xfrm>
              <a:off x="21781524" y="9769423"/>
              <a:ext cx="285750" cy="292100"/>
            </a:xfrm>
            <a:custGeom>
              <a:avLst/>
              <a:gdLst>
                <a:gd name="T0" fmla="*/ 84 w 104"/>
                <a:gd name="T1" fmla="*/ 103 h 106"/>
                <a:gd name="T2" fmla="*/ 84 w 104"/>
                <a:gd name="T3" fmla="*/ 100 h 106"/>
                <a:gd name="T4" fmla="*/ 89 w 104"/>
                <a:gd name="T5" fmla="*/ 101 h 106"/>
                <a:gd name="T6" fmla="*/ 98 w 104"/>
                <a:gd name="T7" fmla="*/ 78 h 106"/>
                <a:gd name="T8" fmla="*/ 99 w 104"/>
                <a:gd name="T9" fmla="*/ 81 h 106"/>
                <a:gd name="T10" fmla="*/ 87 w 104"/>
                <a:gd name="T11" fmla="*/ 105 h 106"/>
                <a:gd name="T12" fmla="*/ 1 w 104"/>
                <a:gd name="T13" fmla="*/ 53 h 106"/>
                <a:gd name="T14" fmla="*/ 0 w 104"/>
                <a:gd name="T15" fmla="*/ 51 h 106"/>
                <a:gd name="T16" fmla="*/ 0 w 104"/>
                <a:gd name="T17" fmla="*/ 50 h 106"/>
                <a:gd name="T18" fmla="*/ 0 w 104"/>
                <a:gd name="T19" fmla="*/ 50 h 106"/>
                <a:gd name="T20" fmla="*/ 0 w 104"/>
                <a:gd name="T21" fmla="*/ 50 h 106"/>
                <a:gd name="T22" fmla="*/ 15 w 104"/>
                <a:gd name="T23" fmla="*/ 5 h 106"/>
                <a:gd name="T24" fmla="*/ 15 w 104"/>
                <a:gd name="T25" fmla="*/ 5 h 106"/>
                <a:gd name="T26" fmla="*/ 15 w 104"/>
                <a:gd name="T27" fmla="*/ 5 h 106"/>
                <a:gd name="T28" fmla="*/ 15 w 104"/>
                <a:gd name="T29" fmla="*/ 5 h 106"/>
                <a:gd name="T30" fmla="*/ 22 w 104"/>
                <a:gd name="T31" fmla="*/ 0 h 106"/>
                <a:gd name="T32" fmla="*/ 23 w 104"/>
                <a:gd name="T33" fmla="*/ 0 h 106"/>
                <a:gd name="T34" fmla="*/ 23 w 104"/>
                <a:gd name="T35" fmla="*/ 0 h 106"/>
                <a:gd name="T36" fmla="*/ 23 w 104"/>
                <a:gd name="T37" fmla="*/ 0 h 106"/>
                <a:gd name="T38" fmla="*/ 27 w 104"/>
                <a:gd name="T39" fmla="*/ 1 h 106"/>
                <a:gd name="T40" fmla="*/ 90 w 104"/>
                <a:gd name="T41" fmla="*/ 37 h 106"/>
                <a:gd name="T42" fmla="*/ 103 w 104"/>
                <a:gd name="T43" fmla="*/ 67 h 106"/>
                <a:gd name="T44" fmla="*/ 100 w 104"/>
                <a:gd name="T45" fmla="*/ 73 h 106"/>
                <a:gd name="T46" fmla="*/ 99 w 104"/>
                <a:gd name="T47" fmla="*/ 71 h 106"/>
                <a:gd name="T48" fmla="*/ 101 w 104"/>
                <a:gd name="T49" fmla="*/ 61 h 106"/>
                <a:gd name="T50" fmla="*/ 28 w 104"/>
                <a:gd name="T51" fmla="*/ 5 h 106"/>
                <a:gd name="T52" fmla="*/ 27 w 104"/>
                <a:gd name="T53" fmla="*/ 5 h 106"/>
                <a:gd name="T54" fmla="*/ 17 w 104"/>
                <a:gd name="T55" fmla="*/ 8 h 106"/>
                <a:gd name="T56" fmla="*/ 17 w 104"/>
                <a:gd name="T57" fmla="*/ 8 h 106"/>
                <a:gd name="T58" fmla="*/ 17 w 104"/>
                <a:gd name="T59" fmla="*/ 8 h 106"/>
                <a:gd name="T60" fmla="*/ 8 w 104"/>
                <a:gd name="T61" fmla="*/ 34 h 106"/>
                <a:gd name="T62" fmla="*/ 2 w 104"/>
                <a:gd name="T63" fmla="*/ 53 h 106"/>
                <a:gd name="T64" fmla="*/ 2 w 104"/>
                <a:gd name="T65" fmla="*/ 53 h 106"/>
                <a:gd name="T66" fmla="*/ 1 w 104"/>
                <a:gd name="T67" fmla="*/ 53 h 106"/>
                <a:gd name="T68" fmla="*/ 99 w 104"/>
                <a:gd name="T69" fmla="*/ 77 h 106"/>
                <a:gd name="T70" fmla="*/ 98 w 104"/>
                <a:gd name="T71" fmla="*/ 75 h 106"/>
                <a:gd name="T72" fmla="*/ 100 w 104"/>
                <a:gd name="T73" fmla="*/ 76 h 106"/>
                <a:gd name="T74" fmla="*/ 99 w 104"/>
                <a:gd name="T75" fmla="*/ 7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06">
                  <a:moveTo>
                    <a:pt x="84" y="103"/>
                  </a:moveTo>
                  <a:cubicBezTo>
                    <a:pt x="84" y="103"/>
                    <a:pt x="84" y="103"/>
                    <a:pt x="84" y="103"/>
                  </a:cubicBezTo>
                  <a:cubicBezTo>
                    <a:pt x="83" y="103"/>
                    <a:pt x="82" y="101"/>
                    <a:pt x="82" y="101"/>
                  </a:cubicBezTo>
                  <a:cubicBezTo>
                    <a:pt x="82" y="100"/>
                    <a:pt x="83" y="99"/>
                    <a:pt x="84" y="100"/>
                  </a:cubicBezTo>
                  <a:cubicBezTo>
                    <a:pt x="87" y="102"/>
                    <a:pt x="87" y="102"/>
                    <a:pt x="87" y="102"/>
                  </a:cubicBezTo>
                  <a:cubicBezTo>
                    <a:pt x="88" y="102"/>
                    <a:pt x="89" y="102"/>
                    <a:pt x="89" y="101"/>
                  </a:cubicBezTo>
                  <a:cubicBezTo>
                    <a:pt x="97" y="78"/>
                    <a:pt x="97" y="78"/>
                    <a:pt x="97" y="78"/>
                  </a:cubicBezTo>
                  <a:cubicBezTo>
                    <a:pt x="97" y="78"/>
                    <a:pt x="97" y="78"/>
                    <a:pt x="98" y="78"/>
                  </a:cubicBezTo>
                  <a:cubicBezTo>
                    <a:pt x="99" y="79"/>
                    <a:pt x="99" y="79"/>
                    <a:pt x="99" y="79"/>
                  </a:cubicBezTo>
                  <a:cubicBezTo>
                    <a:pt x="99" y="80"/>
                    <a:pt x="99" y="80"/>
                    <a:pt x="99" y="81"/>
                  </a:cubicBezTo>
                  <a:cubicBezTo>
                    <a:pt x="92" y="104"/>
                    <a:pt x="92" y="104"/>
                    <a:pt x="92" y="104"/>
                  </a:cubicBezTo>
                  <a:cubicBezTo>
                    <a:pt x="91" y="106"/>
                    <a:pt x="89" y="106"/>
                    <a:pt x="87" y="105"/>
                  </a:cubicBezTo>
                  <a:lnTo>
                    <a:pt x="84" y="103"/>
                  </a:lnTo>
                  <a:close/>
                  <a:moveTo>
                    <a:pt x="1" y="53"/>
                  </a:moveTo>
                  <a:cubicBezTo>
                    <a:pt x="1" y="53"/>
                    <a:pt x="1" y="53"/>
                    <a:pt x="1" y="53"/>
                  </a:cubicBezTo>
                  <a:cubicBezTo>
                    <a:pt x="0" y="52"/>
                    <a:pt x="0" y="52"/>
                    <a:pt x="0" y="51"/>
                  </a:cubicBezTo>
                  <a:cubicBezTo>
                    <a:pt x="0" y="51"/>
                    <a:pt x="0" y="51"/>
                    <a:pt x="0" y="51"/>
                  </a:cubicBezTo>
                  <a:cubicBezTo>
                    <a:pt x="0" y="50"/>
                    <a:pt x="0" y="50"/>
                    <a:pt x="0" y="50"/>
                  </a:cubicBezTo>
                  <a:cubicBezTo>
                    <a:pt x="0" y="50"/>
                    <a:pt x="0" y="50"/>
                    <a:pt x="0" y="50"/>
                  </a:cubicBezTo>
                  <a:cubicBezTo>
                    <a:pt x="0" y="50"/>
                    <a:pt x="0" y="50"/>
                    <a:pt x="0" y="50"/>
                  </a:cubicBezTo>
                  <a:cubicBezTo>
                    <a:pt x="0" y="50"/>
                    <a:pt x="0" y="50"/>
                    <a:pt x="0" y="50"/>
                  </a:cubicBezTo>
                  <a:cubicBezTo>
                    <a:pt x="0" y="50"/>
                    <a:pt x="0" y="50"/>
                    <a:pt x="0" y="50"/>
                  </a:cubicBezTo>
                  <a:cubicBezTo>
                    <a:pt x="14" y="6"/>
                    <a:pt x="14" y="6"/>
                    <a:pt x="14"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1"/>
                    <a:pt x="19" y="0"/>
                    <a:pt x="22" y="0"/>
                  </a:cubicBezTo>
                  <a:cubicBezTo>
                    <a:pt x="22" y="0"/>
                    <a:pt x="22" y="0"/>
                    <a:pt x="22"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4" y="0"/>
                    <a:pt x="26" y="1"/>
                    <a:pt x="27" y="1"/>
                  </a:cubicBezTo>
                  <a:cubicBezTo>
                    <a:pt x="27" y="1"/>
                    <a:pt x="27" y="1"/>
                    <a:pt x="27" y="1"/>
                  </a:cubicBezTo>
                  <a:cubicBezTo>
                    <a:pt x="28" y="2"/>
                    <a:pt x="28" y="2"/>
                    <a:pt x="28" y="2"/>
                  </a:cubicBezTo>
                  <a:cubicBezTo>
                    <a:pt x="90" y="37"/>
                    <a:pt x="90" y="37"/>
                    <a:pt x="90" y="37"/>
                  </a:cubicBezTo>
                  <a:cubicBezTo>
                    <a:pt x="98" y="42"/>
                    <a:pt x="104" y="53"/>
                    <a:pt x="104" y="63"/>
                  </a:cubicBezTo>
                  <a:cubicBezTo>
                    <a:pt x="104" y="64"/>
                    <a:pt x="104" y="66"/>
                    <a:pt x="103" y="67"/>
                  </a:cubicBezTo>
                  <a:cubicBezTo>
                    <a:pt x="101" y="73"/>
                    <a:pt x="101" y="73"/>
                    <a:pt x="101" y="73"/>
                  </a:cubicBezTo>
                  <a:cubicBezTo>
                    <a:pt x="101" y="74"/>
                    <a:pt x="101" y="74"/>
                    <a:pt x="100" y="73"/>
                  </a:cubicBezTo>
                  <a:cubicBezTo>
                    <a:pt x="99" y="73"/>
                    <a:pt x="99" y="73"/>
                    <a:pt x="99" y="72"/>
                  </a:cubicBezTo>
                  <a:cubicBezTo>
                    <a:pt x="99" y="72"/>
                    <a:pt x="99" y="71"/>
                    <a:pt x="99" y="71"/>
                  </a:cubicBezTo>
                  <a:cubicBezTo>
                    <a:pt x="101" y="65"/>
                    <a:pt x="101" y="65"/>
                    <a:pt x="101" y="65"/>
                  </a:cubicBezTo>
                  <a:cubicBezTo>
                    <a:pt x="101" y="64"/>
                    <a:pt x="101" y="62"/>
                    <a:pt x="101" y="61"/>
                  </a:cubicBezTo>
                  <a:cubicBezTo>
                    <a:pt x="101" y="53"/>
                    <a:pt x="96" y="44"/>
                    <a:pt x="90" y="40"/>
                  </a:cubicBezTo>
                  <a:cubicBezTo>
                    <a:pt x="28" y="5"/>
                    <a:pt x="28" y="5"/>
                    <a:pt x="28" y="5"/>
                  </a:cubicBezTo>
                  <a:cubicBezTo>
                    <a:pt x="27" y="5"/>
                    <a:pt x="27" y="5"/>
                    <a:pt x="27" y="5"/>
                  </a:cubicBezTo>
                  <a:cubicBezTo>
                    <a:pt x="27" y="5"/>
                    <a:pt x="27" y="5"/>
                    <a:pt x="27" y="5"/>
                  </a:cubicBezTo>
                  <a:cubicBezTo>
                    <a:pt x="23" y="2"/>
                    <a:pt x="19" y="4"/>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8" y="34"/>
                    <a:pt x="8" y="34"/>
                    <a:pt x="8" y="34"/>
                  </a:cubicBezTo>
                  <a:cubicBezTo>
                    <a:pt x="8" y="34"/>
                    <a:pt x="8" y="34"/>
                    <a:pt x="8" y="34"/>
                  </a:cubicBezTo>
                  <a:cubicBezTo>
                    <a:pt x="3" y="52"/>
                    <a:pt x="3" y="52"/>
                    <a:pt x="3" y="52"/>
                  </a:cubicBezTo>
                  <a:cubicBezTo>
                    <a:pt x="2" y="53"/>
                    <a:pt x="2" y="53"/>
                    <a:pt x="2" y="53"/>
                  </a:cubicBezTo>
                  <a:cubicBezTo>
                    <a:pt x="2" y="53"/>
                    <a:pt x="2" y="53"/>
                    <a:pt x="2" y="53"/>
                  </a:cubicBezTo>
                  <a:cubicBezTo>
                    <a:pt x="2" y="53"/>
                    <a:pt x="2" y="53"/>
                    <a:pt x="2" y="53"/>
                  </a:cubicBezTo>
                  <a:cubicBezTo>
                    <a:pt x="2" y="53"/>
                    <a:pt x="2" y="53"/>
                    <a:pt x="2" y="53"/>
                  </a:cubicBezTo>
                  <a:lnTo>
                    <a:pt x="1" y="53"/>
                  </a:lnTo>
                  <a:close/>
                  <a:moveTo>
                    <a:pt x="99" y="77"/>
                  </a:moveTo>
                  <a:cubicBezTo>
                    <a:pt x="99" y="77"/>
                    <a:pt x="99" y="77"/>
                    <a:pt x="99" y="77"/>
                  </a:cubicBezTo>
                  <a:cubicBezTo>
                    <a:pt x="98" y="77"/>
                    <a:pt x="98" y="76"/>
                    <a:pt x="98" y="76"/>
                  </a:cubicBezTo>
                  <a:cubicBezTo>
                    <a:pt x="98" y="75"/>
                    <a:pt x="98" y="75"/>
                    <a:pt x="98" y="75"/>
                  </a:cubicBezTo>
                  <a:cubicBezTo>
                    <a:pt x="98" y="74"/>
                    <a:pt x="99" y="74"/>
                    <a:pt x="99" y="75"/>
                  </a:cubicBezTo>
                  <a:cubicBezTo>
                    <a:pt x="100" y="75"/>
                    <a:pt x="100" y="75"/>
                    <a:pt x="100" y="76"/>
                  </a:cubicBezTo>
                  <a:cubicBezTo>
                    <a:pt x="100" y="76"/>
                    <a:pt x="100" y="77"/>
                    <a:pt x="100" y="77"/>
                  </a:cubicBezTo>
                  <a:cubicBezTo>
                    <a:pt x="100" y="78"/>
                    <a:pt x="100" y="78"/>
                    <a:pt x="99" y="7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FEC846C8-FC2D-486B-872F-975902B6185C}"/>
                </a:ext>
              </a:extLst>
            </p:cNvPr>
            <p:cNvSpPr>
              <a:spLocks/>
            </p:cNvSpPr>
            <p:nvPr/>
          </p:nvSpPr>
          <p:spPr bwMode="auto">
            <a:xfrm>
              <a:off x="21771999" y="9907535"/>
              <a:ext cx="55563" cy="38100"/>
            </a:xfrm>
            <a:custGeom>
              <a:avLst/>
              <a:gdLst>
                <a:gd name="T0" fmla="*/ 19 w 20"/>
                <a:gd name="T1" fmla="*/ 14 h 14"/>
                <a:gd name="T2" fmla="*/ 1 w 20"/>
                <a:gd name="T3" fmla="*/ 4 h 14"/>
                <a:gd name="T4" fmla="*/ 0 w 20"/>
                <a:gd name="T5" fmla="*/ 1 h 14"/>
                <a:gd name="T6" fmla="*/ 1 w 20"/>
                <a:gd name="T7" fmla="*/ 1 h 14"/>
                <a:gd name="T8" fmla="*/ 19 w 20"/>
                <a:gd name="T9" fmla="*/ 11 h 14"/>
                <a:gd name="T10" fmla="*/ 19 w 20"/>
                <a:gd name="T11" fmla="*/ 11 h 14"/>
                <a:gd name="T12" fmla="*/ 20 w 20"/>
                <a:gd name="T13" fmla="*/ 13 h 14"/>
                <a:gd name="T14" fmla="*/ 19 w 20"/>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19" y="14"/>
                  </a:moveTo>
                  <a:cubicBezTo>
                    <a:pt x="1" y="4"/>
                    <a:pt x="1" y="4"/>
                    <a:pt x="1" y="4"/>
                  </a:cubicBezTo>
                  <a:cubicBezTo>
                    <a:pt x="0" y="3"/>
                    <a:pt x="0" y="2"/>
                    <a:pt x="0" y="1"/>
                  </a:cubicBezTo>
                  <a:cubicBezTo>
                    <a:pt x="0" y="0"/>
                    <a:pt x="0" y="0"/>
                    <a:pt x="1" y="1"/>
                  </a:cubicBezTo>
                  <a:cubicBezTo>
                    <a:pt x="19" y="11"/>
                    <a:pt x="19" y="11"/>
                    <a:pt x="19" y="11"/>
                  </a:cubicBezTo>
                  <a:cubicBezTo>
                    <a:pt x="19" y="11"/>
                    <a:pt x="19" y="11"/>
                    <a:pt x="19" y="11"/>
                  </a:cubicBezTo>
                  <a:cubicBezTo>
                    <a:pt x="20" y="11"/>
                    <a:pt x="20" y="12"/>
                    <a:pt x="20" y="13"/>
                  </a:cubicBezTo>
                  <a:cubicBezTo>
                    <a:pt x="20" y="14"/>
                    <a:pt x="20" y="14"/>
                    <a:pt x="19"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5C8BEBBC-CF67-4578-A304-7A385BEF4DE2}"/>
                </a:ext>
              </a:extLst>
            </p:cNvPr>
            <p:cNvSpPr>
              <a:spLocks/>
            </p:cNvSpPr>
            <p:nvPr/>
          </p:nvSpPr>
          <p:spPr bwMode="auto">
            <a:xfrm>
              <a:off x="21929162" y="9731323"/>
              <a:ext cx="20638" cy="26988"/>
            </a:xfrm>
            <a:custGeom>
              <a:avLst/>
              <a:gdLst>
                <a:gd name="T0" fmla="*/ 7 w 7"/>
                <a:gd name="T1" fmla="*/ 7 h 10"/>
                <a:gd name="T2" fmla="*/ 3 w 7"/>
                <a:gd name="T3" fmla="*/ 9 h 10"/>
                <a:gd name="T4" fmla="*/ 0 w 7"/>
                <a:gd name="T5" fmla="*/ 3 h 10"/>
                <a:gd name="T6" fmla="*/ 3 w 7"/>
                <a:gd name="T7" fmla="*/ 1 h 10"/>
                <a:gd name="T8" fmla="*/ 7 w 7"/>
                <a:gd name="T9" fmla="*/ 7 h 10"/>
              </a:gdLst>
              <a:ahLst/>
              <a:cxnLst>
                <a:cxn ang="0">
                  <a:pos x="T0" y="T1"/>
                </a:cxn>
                <a:cxn ang="0">
                  <a:pos x="T2" y="T3"/>
                </a:cxn>
                <a:cxn ang="0">
                  <a:pos x="T4" y="T5"/>
                </a:cxn>
                <a:cxn ang="0">
                  <a:pos x="T6" y="T7"/>
                </a:cxn>
                <a:cxn ang="0">
                  <a:pos x="T8" y="T9"/>
                </a:cxn>
              </a:cxnLst>
              <a:rect l="0" t="0" r="r" b="b"/>
              <a:pathLst>
                <a:path w="7" h="10">
                  <a:moveTo>
                    <a:pt x="7" y="7"/>
                  </a:moveTo>
                  <a:cubicBezTo>
                    <a:pt x="7" y="9"/>
                    <a:pt x="5" y="10"/>
                    <a:pt x="3" y="9"/>
                  </a:cubicBezTo>
                  <a:cubicBezTo>
                    <a:pt x="2" y="8"/>
                    <a:pt x="0" y="5"/>
                    <a:pt x="0" y="3"/>
                  </a:cubicBezTo>
                  <a:cubicBezTo>
                    <a:pt x="0" y="1"/>
                    <a:pt x="2" y="0"/>
                    <a:pt x="3" y="1"/>
                  </a:cubicBezTo>
                  <a:cubicBezTo>
                    <a:pt x="5" y="2"/>
                    <a:pt x="7" y="5"/>
                    <a:pt x="7"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409AA0B0-A15D-426A-A314-A9F43AAFE377}"/>
                </a:ext>
              </a:extLst>
            </p:cNvPr>
            <p:cNvSpPr>
              <a:spLocks/>
            </p:cNvSpPr>
            <p:nvPr/>
          </p:nvSpPr>
          <p:spPr bwMode="auto">
            <a:xfrm>
              <a:off x="21981549" y="9728148"/>
              <a:ext cx="31750" cy="41275"/>
            </a:xfrm>
            <a:custGeom>
              <a:avLst/>
              <a:gdLst>
                <a:gd name="T0" fmla="*/ 10 w 11"/>
                <a:gd name="T1" fmla="*/ 10 h 15"/>
                <a:gd name="T2" fmla="*/ 6 w 11"/>
                <a:gd name="T3" fmla="*/ 14 h 15"/>
                <a:gd name="T4" fmla="*/ 0 w 11"/>
                <a:gd name="T5" fmla="*/ 6 h 15"/>
                <a:gd name="T6" fmla="*/ 4 w 11"/>
                <a:gd name="T7" fmla="*/ 1 h 15"/>
                <a:gd name="T8" fmla="*/ 10 w 11"/>
                <a:gd name="T9" fmla="*/ 10 h 15"/>
              </a:gdLst>
              <a:ahLst/>
              <a:cxnLst>
                <a:cxn ang="0">
                  <a:pos x="T0" y="T1"/>
                </a:cxn>
                <a:cxn ang="0">
                  <a:pos x="T2" y="T3"/>
                </a:cxn>
                <a:cxn ang="0">
                  <a:pos x="T4" y="T5"/>
                </a:cxn>
                <a:cxn ang="0">
                  <a:pos x="T6" y="T7"/>
                </a:cxn>
                <a:cxn ang="0">
                  <a:pos x="T8" y="T9"/>
                </a:cxn>
              </a:cxnLst>
              <a:rect l="0" t="0" r="r" b="b"/>
              <a:pathLst>
                <a:path w="11" h="15">
                  <a:moveTo>
                    <a:pt x="10" y="10"/>
                  </a:moveTo>
                  <a:cubicBezTo>
                    <a:pt x="11" y="13"/>
                    <a:pt x="9" y="15"/>
                    <a:pt x="6" y="14"/>
                  </a:cubicBezTo>
                  <a:cubicBezTo>
                    <a:pt x="3" y="13"/>
                    <a:pt x="1" y="9"/>
                    <a:pt x="0" y="6"/>
                  </a:cubicBezTo>
                  <a:cubicBezTo>
                    <a:pt x="0" y="2"/>
                    <a:pt x="1" y="0"/>
                    <a:pt x="4" y="1"/>
                  </a:cubicBezTo>
                  <a:cubicBezTo>
                    <a:pt x="7" y="2"/>
                    <a:pt x="10" y="6"/>
                    <a:pt x="10"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8548DEF5-AF28-440A-A3F7-64C83A933790}"/>
                </a:ext>
              </a:extLst>
            </p:cNvPr>
            <p:cNvSpPr>
              <a:spLocks noEditPoints="1"/>
            </p:cNvSpPr>
            <p:nvPr/>
          </p:nvSpPr>
          <p:spPr bwMode="auto">
            <a:xfrm>
              <a:off x="21833912" y="9888485"/>
              <a:ext cx="165100" cy="182563"/>
            </a:xfrm>
            <a:custGeom>
              <a:avLst/>
              <a:gdLst>
                <a:gd name="T0" fmla="*/ 48 w 60"/>
                <a:gd name="T1" fmla="*/ 62 h 66"/>
                <a:gd name="T2" fmla="*/ 12 w 60"/>
                <a:gd name="T3" fmla="*/ 41 h 66"/>
                <a:gd name="T4" fmla="*/ 0 w 60"/>
                <a:gd name="T5" fmla="*/ 21 h 66"/>
                <a:gd name="T6" fmla="*/ 11 w 60"/>
                <a:gd name="T7" fmla="*/ 13 h 66"/>
                <a:gd name="T8" fmla="*/ 10 w 60"/>
                <a:gd name="T9" fmla="*/ 10 h 66"/>
                <a:gd name="T10" fmla="*/ 22 w 60"/>
                <a:gd name="T11" fmla="*/ 4 h 66"/>
                <a:gd name="T12" fmla="*/ 31 w 60"/>
                <a:gd name="T13" fmla="*/ 14 h 66"/>
                <a:gd name="T14" fmla="*/ 35 w 60"/>
                <a:gd name="T15" fmla="*/ 15 h 66"/>
                <a:gd name="T16" fmla="*/ 47 w 60"/>
                <a:gd name="T17" fmla="*/ 34 h 66"/>
                <a:gd name="T18" fmla="*/ 48 w 60"/>
                <a:gd name="T19" fmla="*/ 35 h 66"/>
                <a:gd name="T20" fmla="*/ 60 w 60"/>
                <a:gd name="T21" fmla="*/ 55 h 66"/>
                <a:gd name="T22" fmla="*/ 48 w 60"/>
                <a:gd name="T23" fmla="*/ 62 h 66"/>
                <a:gd name="T24" fmla="*/ 12 w 60"/>
                <a:gd name="T25" fmla="*/ 17 h 66"/>
                <a:gd name="T26" fmla="*/ 3 w 60"/>
                <a:gd name="T27" fmla="*/ 22 h 66"/>
                <a:gd name="T28" fmla="*/ 12 w 60"/>
                <a:gd name="T29" fmla="*/ 38 h 66"/>
                <a:gd name="T30" fmla="*/ 48 w 60"/>
                <a:gd name="T31" fmla="*/ 59 h 66"/>
                <a:gd name="T32" fmla="*/ 48 w 60"/>
                <a:gd name="T33" fmla="*/ 59 h 66"/>
                <a:gd name="T34" fmla="*/ 57 w 60"/>
                <a:gd name="T35" fmla="*/ 54 h 66"/>
                <a:gd name="T36" fmla="*/ 48 w 60"/>
                <a:gd name="T37" fmla="*/ 38 h 66"/>
                <a:gd name="T38" fmla="*/ 46 w 60"/>
                <a:gd name="T39" fmla="*/ 37 h 66"/>
                <a:gd name="T40" fmla="*/ 45 w 60"/>
                <a:gd name="T41" fmla="*/ 36 h 66"/>
                <a:gd name="T42" fmla="*/ 44 w 60"/>
                <a:gd name="T43" fmla="*/ 34 h 66"/>
                <a:gd name="T44" fmla="*/ 44 w 60"/>
                <a:gd name="T45" fmla="*/ 34 h 66"/>
                <a:gd name="T46" fmla="*/ 35 w 60"/>
                <a:gd name="T47" fmla="*/ 18 h 66"/>
                <a:gd name="T48" fmla="*/ 31 w 60"/>
                <a:gd name="T49" fmla="*/ 17 h 66"/>
                <a:gd name="T50" fmla="*/ 30 w 60"/>
                <a:gd name="T51" fmla="*/ 16 h 66"/>
                <a:gd name="T52" fmla="*/ 22 w 60"/>
                <a:gd name="T53" fmla="*/ 7 h 66"/>
                <a:gd name="T54" fmla="*/ 13 w 60"/>
                <a:gd name="T55" fmla="*/ 12 h 66"/>
                <a:gd name="T56" fmla="*/ 14 w 60"/>
                <a:gd name="T57" fmla="*/ 16 h 66"/>
                <a:gd name="T58" fmla="*/ 13 w 60"/>
                <a:gd name="T59" fmla="*/ 17 h 66"/>
                <a:gd name="T60" fmla="*/ 12 w 60"/>
                <a:gd name="T61" fmla="*/ 1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66">
                  <a:moveTo>
                    <a:pt x="48" y="62"/>
                  </a:moveTo>
                  <a:cubicBezTo>
                    <a:pt x="12" y="41"/>
                    <a:pt x="12" y="41"/>
                    <a:pt x="12" y="41"/>
                  </a:cubicBezTo>
                  <a:cubicBezTo>
                    <a:pt x="6" y="37"/>
                    <a:pt x="0" y="28"/>
                    <a:pt x="0" y="21"/>
                  </a:cubicBezTo>
                  <a:cubicBezTo>
                    <a:pt x="0" y="14"/>
                    <a:pt x="5" y="11"/>
                    <a:pt x="11" y="13"/>
                  </a:cubicBezTo>
                  <a:cubicBezTo>
                    <a:pt x="11" y="12"/>
                    <a:pt x="10" y="11"/>
                    <a:pt x="10" y="10"/>
                  </a:cubicBezTo>
                  <a:cubicBezTo>
                    <a:pt x="10" y="3"/>
                    <a:pt x="16" y="0"/>
                    <a:pt x="22" y="4"/>
                  </a:cubicBezTo>
                  <a:cubicBezTo>
                    <a:pt x="26" y="6"/>
                    <a:pt x="29" y="9"/>
                    <a:pt x="31" y="14"/>
                  </a:cubicBezTo>
                  <a:cubicBezTo>
                    <a:pt x="32" y="14"/>
                    <a:pt x="34" y="14"/>
                    <a:pt x="35" y="15"/>
                  </a:cubicBezTo>
                  <a:cubicBezTo>
                    <a:pt x="41" y="19"/>
                    <a:pt x="46" y="27"/>
                    <a:pt x="47" y="34"/>
                  </a:cubicBezTo>
                  <a:cubicBezTo>
                    <a:pt x="47" y="34"/>
                    <a:pt x="48" y="34"/>
                    <a:pt x="48" y="35"/>
                  </a:cubicBezTo>
                  <a:cubicBezTo>
                    <a:pt x="55" y="38"/>
                    <a:pt x="60" y="48"/>
                    <a:pt x="60" y="55"/>
                  </a:cubicBezTo>
                  <a:cubicBezTo>
                    <a:pt x="60" y="63"/>
                    <a:pt x="55" y="66"/>
                    <a:pt x="48" y="62"/>
                  </a:cubicBezTo>
                  <a:close/>
                  <a:moveTo>
                    <a:pt x="12" y="17"/>
                  </a:moveTo>
                  <a:cubicBezTo>
                    <a:pt x="7" y="14"/>
                    <a:pt x="3" y="16"/>
                    <a:pt x="3" y="22"/>
                  </a:cubicBezTo>
                  <a:cubicBezTo>
                    <a:pt x="3" y="28"/>
                    <a:pt x="7" y="35"/>
                    <a:pt x="12" y="38"/>
                  </a:cubicBezTo>
                  <a:cubicBezTo>
                    <a:pt x="48" y="59"/>
                    <a:pt x="48" y="59"/>
                    <a:pt x="48" y="59"/>
                  </a:cubicBezTo>
                  <a:cubicBezTo>
                    <a:pt x="48" y="59"/>
                    <a:pt x="48" y="59"/>
                    <a:pt x="48" y="59"/>
                  </a:cubicBezTo>
                  <a:cubicBezTo>
                    <a:pt x="53" y="62"/>
                    <a:pt x="57" y="59"/>
                    <a:pt x="57" y="54"/>
                  </a:cubicBezTo>
                  <a:cubicBezTo>
                    <a:pt x="57" y="48"/>
                    <a:pt x="53" y="41"/>
                    <a:pt x="48" y="38"/>
                  </a:cubicBezTo>
                  <a:cubicBezTo>
                    <a:pt x="47" y="37"/>
                    <a:pt x="47" y="37"/>
                    <a:pt x="46" y="37"/>
                  </a:cubicBezTo>
                  <a:cubicBezTo>
                    <a:pt x="45" y="37"/>
                    <a:pt x="45" y="36"/>
                    <a:pt x="45" y="36"/>
                  </a:cubicBezTo>
                  <a:cubicBezTo>
                    <a:pt x="44" y="35"/>
                    <a:pt x="44" y="35"/>
                    <a:pt x="44" y="34"/>
                  </a:cubicBezTo>
                  <a:cubicBezTo>
                    <a:pt x="44" y="34"/>
                    <a:pt x="44" y="34"/>
                    <a:pt x="44" y="34"/>
                  </a:cubicBezTo>
                  <a:cubicBezTo>
                    <a:pt x="44" y="28"/>
                    <a:pt x="40" y="21"/>
                    <a:pt x="35" y="18"/>
                  </a:cubicBezTo>
                  <a:cubicBezTo>
                    <a:pt x="34" y="17"/>
                    <a:pt x="33" y="17"/>
                    <a:pt x="31" y="17"/>
                  </a:cubicBezTo>
                  <a:cubicBezTo>
                    <a:pt x="31" y="17"/>
                    <a:pt x="30" y="16"/>
                    <a:pt x="30" y="16"/>
                  </a:cubicBezTo>
                  <a:cubicBezTo>
                    <a:pt x="28" y="12"/>
                    <a:pt x="25" y="8"/>
                    <a:pt x="22" y="7"/>
                  </a:cubicBezTo>
                  <a:cubicBezTo>
                    <a:pt x="17" y="4"/>
                    <a:pt x="13" y="6"/>
                    <a:pt x="13" y="12"/>
                  </a:cubicBezTo>
                  <a:cubicBezTo>
                    <a:pt x="13" y="13"/>
                    <a:pt x="13" y="14"/>
                    <a:pt x="14" y="16"/>
                  </a:cubicBezTo>
                  <a:cubicBezTo>
                    <a:pt x="14" y="16"/>
                    <a:pt x="14" y="17"/>
                    <a:pt x="13" y="17"/>
                  </a:cubicBezTo>
                  <a:cubicBezTo>
                    <a:pt x="13" y="17"/>
                    <a:pt x="13" y="17"/>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305" name="TextBox 304">
            <a:extLst>
              <a:ext uri="{FF2B5EF4-FFF2-40B4-BE49-F238E27FC236}">
                <a16:creationId xmlns:a16="http://schemas.microsoft.com/office/drawing/2014/main" id="{9815EB52-3517-468D-9E41-98452787265A}"/>
              </a:ext>
            </a:extLst>
          </p:cNvPr>
          <p:cNvSpPr txBox="1"/>
          <p:nvPr/>
        </p:nvSpPr>
        <p:spPr>
          <a:xfrm>
            <a:off x="1950722" y="1974208"/>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Create your own business &amp; creative design</a:t>
            </a:r>
          </a:p>
        </p:txBody>
      </p:sp>
      <p:sp>
        <p:nvSpPr>
          <p:cNvPr id="309" name="TextBox 308">
            <a:extLst>
              <a:ext uri="{FF2B5EF4-FFF2-40B4-BE49-F238E27FC236}">
                <a16:creationId xmlns:a16="http://schemas.microsoft.com/office/drawing/2014/main" id="{82D6B233-4585-4358-9063-26C5D4BCEB6C}"/>
              </a:ext>
            </a:extLst>
          </p:cNvPr>
          <p:cNvSpPr txBox="1"/>
          <p:nvPr/>
        </p:nvSpPr>
        <p:spPr>
          <a:xfrm>
            <a:off x="1973268" y="5546432"/>
            <a:ext cx="2569935"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Open Sans Light"/>
                <a:ea typeface="+mn-ea"/>
                <a:cs typeface="+mn-cs"/>
              </a:rPr>
              <a:t>01</a:t>
            </a:r>
          </a:p>
        </p:txBody>
      </p:sp>
      <p:sp>
        <p:nvSpPr>
          <p:cNvPr id="310" name="TextBox 309">
            <a:extLst>
              <a:ext uri="{FF2B5EF4-FFF2-40B4-BE49-F238E27FC236}">
                <a16:creationId xmlns:a16="http://schemas.microsoft.com/office/drawing/2014/main" id="{E0380460-42DD-4366-99B0-0422C36EE797}"/>
              </a:ext>
            </a:extLst>
          </p:cNvPr>
          <p:cNvSpPr txBox="1"/>
          <p:nvPr/>
        </p:nvSpPr>
        <p:spPr>
          <a:xfrm>
            <a:off x="1986857" y="5961930"/>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Email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panose="020B0502020202020204" pitchFamily="34" charset="0"/>
                <a:ea typeface="+mn-ea"/>
                <a:cs typeface="+mn-cs"/>
              </a:rPr>
              <a:t>Lorem ipsum dolor sit amet, consectetur adipiscing elit.</a:t>
            </a:r>
            <a:endParaRPr kumimoji="0" lang="en-US" sz="2400" b="0" i="0" u="none" strike="noStrike" kern="1200" cap="none" spc="0" normalizeH="0" baseline="0" noProof="0">
              <a:ln>
                <a:noFill/>
              </a:ln>
              <a:effectLst/>
              <a:uLnTx/>
              <a:uFillTx/>
              <a:latin typeface="Century Gothic" panose="020B0502020202020204" pitchFamily="34" charset="0"/>
              <a:ea typeface="+mn-ea"/>
              <a:cs typeface="+mn-cs"/>
            </a:endParaRPr>
          </a:p>
        </p:txBody>
      </p:sp>
      <p:sp>
        <p:nvSpPr>
          <p:cNvPr id="311" name="TextBox 310">
            <a:extLst>
              <a:ext uri="{FF2B5EF4-FFF2-40B4-BE49-F238E27FC236}">
                <a16:creationId xmlns:a16="http://schemas.microsoft.com/office/drawing/2014/main" id="{035E9B4B-B02B-45C0-928E-8C3F604CDD30}"/>
              </a:ext>
            </a:extLst>
          </p:cNvPr>
          <p:cNvSpPr txBox="1"/>
          <p:nvPr/>
        </p:nvSpPr>
        <p:spPr>
          <a:xfrm>
            <a:off x="6172270" y="5566107"/>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02</a:t>
            </a:r>
          </a:p>
        </p:txBody>
      </p:sp>
      <p:sp>
        <p:nvSpPr>
          <p:cNvPr id="312" name="TextBox 311">
            <a:extLst>
              <a:ext uri="{FF2B5EF4-FFF2-40B4-BE49-F238E27FC236}">
                <a16:creationId xmlns:a16="http://schemas.microsoft.com/office/drawing/2014/main" id="{3CDD6B85-EE71-47F8-A914-CE4B82A39751}"/>
              </a:ext>
            </a:extLst>
          </p:cNvPr>
          <p:cNvSpPr txBox="1"/>
          <p:nvPr/>
        </p:nvSpPr>
        <p:spPr>
          <a:xfrm>
            <a:off x="6185859" y="5981605"/>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3" name="TextBox 312">
            <a:extLst>
              <a:ext uri="{FF2B5EF4-FFF2-40B4-BE49-F238E27FC236}">
                <a16:creationId xmlns:a16="http://schemas.microsoft.com/office/drawing/2014/main" id="{1FE534ED-0939-4AFE-B49A-507C7661D490}"/>
              </a:ext>
            </a:extLst>
          </p:cNvPr>
          <p:cNvSpPr txBox="1"/>
          <p:nvPr/>
        </p:nvSpPr>
        <p:spPr>
          <a:xfrm>
            <a:off x="1973268" y="8108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03</a:t>
            </a:r>
          </a:p>
        </p:txBody>
      </p:sp>
      <p:sp>
        <p:nvSpPr>
          <p:cNvPr id="314" name="TextBox 313">
            <a:extLst>
              <a:ext uri="{FF2B5EF4-FFF2-40B4-BE49-F238E27FC236}">
                <a16:creationId xmlns:a16="http://schemas.microsoft.com/office/drawing/2014/main" id="{92E09F2B-9A70-4E70-BA78-41B1F3824A48}"/>
              </a:ext>
            </a:extLst>
          </p:cNvPr>
          <p:cNvSpPr txBox="1"/>
          <p:nvPr/>
        </p:nvSpPr>
        <p:spPr>
          <a:xfrm>
            <a:off x="1986857" y="8523828"/>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5" name="TextBox 314">
            <a:extLst>
              <a:ext uri="{FF2B5EF4-FFF2-40B4-BE49-F238E27FC236}">
                <a16:creationId xmlns:a16="http://schemas.microsoft.com/office/drawing/2014/main" id="{32127270-618D-4EEE-8F64-1E033F032904}"/>
              </a:ext>
            </a:extLst>
          </p:cNvPr>
          <p:cNvSpPr txBox="1"/>
          <p:nvPr/>
        </p:nvSpPr>
        <p:spPr>
          <a:xfrm>
            <a:off x="6220043" y="8108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04</a:t>
            </a:r>
          </a:p>
        </p:txBody>
      </p:sp>
      <p:sp>
        <p:nvSpPr>
          <p:cNvPr id="316" name="TextBox 315">
            <a:extLst>
              <a:ext uri="{FF2B5EF4-FFF2-40B4-BE49-F238E27FC236}">
                <a16:creationId xmlns:a16="http://schemas.microsoft.com/office/drawing/2014/main" id="{21C2DF12-D011-45C0-B21A-577AC61D073E}"/>
              </a:ext>
            </a:extLst>
          </p:cNvPr>
          <p:cNvSpPr txBox="1"/>
          <p:nvPr/>
        </p:nvSpPr>
        <p:spPr>
          <a:xfrm>
            <a:off x="6233632" y="8523828"/>
            <a:ext cx="3676650"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Online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Advertizing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325310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09"/>
                                        </p:tgtEl>
                                        <p:attrNameLst>
                                          <p:attrName>style.visibility</p:attrName>
                                        </p:attrNameLst>
                                      </p:cBhvr>
                                      <p:to>
                                        <p:strVal val="visible"/>
                                      </p:to>
                                    </p:set>
                                    <p:anim calcmode="lin" valueType="num">
                                      <p:cBhvr additive="base">
                                        <p:cTn id="7" dur="1000" fill="hold"/>
                                        <p:tgtEl>
                                          <p:spTgt spid="309"/>
                                        </p:tgtEl>
                                        <p:attrNameLst>
                                          <p:attrName>ppt_x</p:attrName>
                                        </p:attrNameLst>
                                      </p:cBhvr>
                                      <p:tavLst>
                                        <p:tav tm="0">
                                          <p:val>
                                            <p:strVal val="#ppt_x"/>
                                          </p:val>
                                        </p:tav>
                                        <p:tav tm="100000">
                                          <p:val>
                                            <p:strVal val="#ppt_x"/>
                                          </p:val>
                                        </p:tav>
                                      </p:tavLst>
                                    </p:anim>
                                    <p:anim calcmode="lin" valueType="num">
                                      <p:cBhvr additive="base">
                                        <p:cTn id="8" dur="1000" fill="hold"/>
                                        <p:tgtEl>
                                          <p:spTgt spid="30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0"/>
                                        </p:tgtEl>
                                        <p:attrNameLst>
                                          <p:attrName>style.visibility</p:attrName>
                                        </p:attrNameLst>
                                      </p:cBhvr>
                                      <p:to>
                                        <p:strVal val="visible"/>
                                      </p:to>
                                    </p:set>
                                    <p:anim calcmode="lin" valueType="num">
                                      <p:cBhvr additive="base">
                                        <p:cTn id="11" dur="1000" fill="hold"/>
                                        <p:tgtEl>
                                          <p:spTgt spid="310"/>
                                        </p:tgtEl>
                                        <p:attrNameLst>
                                          <p:attrName>ppt_x</p:attrName>
                                        </p:attrNameLst>
                                      </p:cBhvr>
                                      <p:tavLst>
                                        <p:tav tm="0">
                                          <p:val>
                                            <p:strVal val="#ppt_x"/>
                                          </p:val>
                                        </p:tav>
                                        <p:tav tm="100000">
                                          <p:val>
                                            <p:strVal val="#ppt_x"/>
                                          </p:val>
                                        </p:tav>
                                      </p:tavLst>
                                    </p:anim>
                                    <p:anim calcmode="lin" valueType="num">
                                      <p:cBhvr additive="base">
                                        <p:cTn id="12" dur="1000" fill="hold"/>
                                        <p:tgtEl>
                                          <p:spTgt spid="3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1"/>
                                        </p:tgtEl>
                                        <p:attrNameLst>
                                          <p:attrName>style.visibility</p:attrName>
                                        </p:attrNameLst>
                                      </p:cBhvr>
                                      <p:to>
                                        <p:strVal val="visible"/>
                                      </p:to>
                                    </p:set>
                                    <p:anim calcmode="lin" valueType="num">
                                      <p:cBhvr additive="base">
                                        <p:cTn id="15" dur="1000" fill="hold"/>
                                        <p:tgtEl>
                                          <p:spTgt spid="311"/>
                                        </p:tgtEl>
                                        <p:attrNameLst>
                                          <p:attrName>ppt_x</p:attrName>
                                        </p:attrNameLst>
                                      </p:cBhvr>
                                      <p:tavLst>
                                        <p:tav tm="0">
                                          <p:val>
                                            <p:strVal val="#ppt_x"/>
                                          </p:val>
                                        </p:tav>
                                        <p:tav tm="100000">
                                          <p:val>
                                            <p:strVal val="#ppt_x"/>
                                          </p:val>
                                        </p:tav>
                                      </p:tavLst>
                                    </p:anim>
                                    <p:anim calcmode="lin" valueType="num">
                                      <p:cBhvr additive="base">
                                        <p:cTn id="16" dur="1000" fill="hold"/>
                                        <p:tgtEl>
                                          <p:spTgt spid="3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312"/>
                                        </p:tgtEl>
                                        <p:attrNameLst>
                                          <p:attrName>style.visibility</p:attrName>
                                        </p:attrNameLst>
                                      </p:cBhvr>
                                      <p:to>
                                        <p:strVal val="visible"/>
                                      </p:to>
                                    </p:set>
                                    <p:anim calcmode="lin" valueType="num">
                                      <p:cBhvr additive="base">
                                        <p:cTn id="19" dur="1000" fill="hold"/>
                                        <p:tgtEl>
                                          <p:spTgt spid="312"/>
                                        </p:tgtEl>
                                        <p:attrNameLst>
                                          <p:attrName>ppt_x</p:attrName>
                                        </p:attrNameLst>
                                      </p:cBhvr>
                                      <p:tavLst>
                                        <p:tav tm="0">
                                          <p:val>
                                            <p:strVal val="#ppt_x"/>
                                          </p:val>
                                        </p:tav>
                                        <p:tav tm="100000">
                                          <p:val>
                                            <p:strVal val="#ppt_x"/>
                                          </p:val>
                                        </p:tav>
                                      </p:tavLst>
                                    </p:anim>
                                    <p:anim calcmode="lin" valueType="num">
                                      <p:cBhvr additive="base">
                                        <p:cTn id="20" dur="1000" fill="hold"/>
                                        <p:tgtEl>
                                          <p:spTgt spid="3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313"/>
                                        </p:tgtEl>
                                        <p:attrNameLst>
                                          <p:attrName>style.visibility</p:attrName>
                                        </p:attrNameLst>
                                      </p:cBhvr>
                                      <p:to>
                                        <p:strVal val="visible"/>
                                      </p:to>
                                    </p:set>
                                    <p:anim calcmode="lin" valueType="num">
                                      <p:cBhvr additive="base">
                                        <p:cTn id="23" dur="1000" fill="hold"/>
                                        <p:tgtEl>
                                          <p:spTgt spid="313"/>
                                        </p:tgtEl>
                                        <p:attrNameLst>
                                          <p:attrName>ppt_x</p:attrName>
                                        </p:attrNameLst>
                                      </p:cBhvr>
                                      <p:tavLst>
                                        <p:tav tm="0">
                                          <p:val>
                                            <p:strVal val="#ppt_x"/>
                                          </p:val>
                                        </p:tav>
                                        <p:tav tm="100000">
                                          <p:val>
                                            <p:strVal val="#ppt_x"/>
                                          </p:val>
                                        </p:tav>
                                      </p:tavLst>
                                    </p:anim>
                                    <p:anim calcmode="lin" valueType="num">
                                      <p:cBhvr additive="base">
                                        <p:cTn id="24" dur="1000" fill="hold"/>
                                        <p:tgtEl>
                                          <p:spTgt spid="3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314"/>
                                        </p:tgtEl>
                                        <p:attrNameLst>
                                          <p:attrName>style.visibility</p:attrName>
                                        </p:attrNameLst>
                                      </p:cBhvr>
                                      <p:to>
                                        <p:strVal val="visible"/>
                                      </p:to>
                                    </p:set>
                                    <p:anim calcmode="lin" valueType="num">
                                      <p:cBhvr additive="base">
                                        <p:cTn id="27" dur="1000" fill="hold"/>
                                        <p:tgtEl>
                                          <p:spTgt spid="314"/>
                                        </p:tgtEl>
                                        <p:attrNameLst>
                                          <p:attrName>ppt_x</p:attrName>
                                        </p:attrNameLst>
                                      </p:cBhvr>
                                      <p:tavLst>
                                        <p:tav tm="0">
                                          <p:val>
                                            <p:strVal val="#ppt_x"/>
                                          </p:val>
                                        </p:tav>
                                        <p:tav tm="100000">
                                          <p:val>
                                            <p:strVal val="#ppt_x"/>
                                          </p:val>
                                        </p:tav>
                                      </p:tavLst>
                                    </p:anim>
                                    <p:anim calcmode="lin" valueType="num">
                                      <p:cBhvr additive="base">
                                        <p:cTn id="28" dur="1000" fill="hold"/>
                                        <p:tgtEl>
                                          <p:spTgt spid="31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15"/>
                                        </p:tgtEl>
                                        <p:attrNameLst>
                                          <p:attrName>style.visibility</p:attrName>
                                        </p:attrNameLst>
                                      </p:cBhvr>
                                      <p:to>
                                        <p:strVal val="visible"/>
                                      </p:to>
                                    </p:set>
                                    <p:anim calcmode="lin" valueType="num">
                                      <p:cBhvr additive="base">
                                        <p:cTn id="31" dur="1000" fill="hold"/>
                                        <p:tgtEl>
                                          <p:spTgt spid="315"/>
                                        </p:tgtEl>
                                        <p:attrNameLst>
                                          <p:attrName>ppt_x</p:attrName>
                                        </p:attrNameLst>
                                      </p:cBhvr>
                                      <p:tavLst>
                                        <p:tav tm="0">
                                          <p:val>
                                            <p:strVal val="#ppt_x"/>
                                          </p:val>
                                        </p:tav>
                                        <p:tav tm="100000">
                                          <p:val>
                                            <p:strVal val="#ppt_x"/>
                                          </p:val>
                                        </p:tav>
                                      </p:tavLst>
                                    </p:anim>
                                    <p:anim calcmode="lin" valueType="num">
                                      <p:cBhvr additive="base">
                                        <p:cTn id="32" dur="1000" fill="hold"/>
                                        <p:tgtEl>
                                          <p:spTgt spid="3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16"/>
                                        </p:tgtEl>
                                        <p:attrNameLst>
                                          <p:attrName>style.visibility</p:attrName>
                                        </p:attrNameLst>
                                      </p:cBhvr>
                                      <p:to>
                                        <p:strVal val="visible"/>
                                      </p:to>
                                    </p:set>
                                    <p:anim calcmode="lin" valueType="num">
                                      <p:cBhvr additive="base">
                                        <p:cTn id="35" dur="1000" fill="hold"/>
                                        <p:tgtEl>
                                          <p:spTgt spid="316"/>
                                        </p:tgtEl>
                                        <p:attrNameLst>
                                          <p:attrName>ppt_x</p:attrName>
                                        </p:attrNameLst>
                                      </p:cBhvr>
                                      <p:tavLst>
                                        <p:tav tm="0">
                                          <p:val>
                                            <p:strVal val="#ppt_x"/>
                                          </p:val>
                                        </p:tav>
                                        <p:tav tm="100000">
                                          <p:val>
                                            <p:strVal val="#ppt_x"/>
                                          </p:val>
                                        </p:tav>
                                      </p:tavLst>
                                    </p:anim>
                                    <p:anim calcmode="lin" valueType="num">
                                      <p:cBhvr additive="base">
                                        <p:cTn id="36" dur="1000" fill="hold"/>
                                        <p:tgtEl>
                                          <p:spTgt spid="316"/>
                                        </p:tgtEl>
                                        <p:attrNameLst>
                                          <p:attrName>ppt_y</p:attrName>
                                        </p:attrNameLst>
                                      </p:cBhvr>
                                      <p:tavLst>
                                        <p:tav tm="0">
                                          <p:val>
                                            <p:strVal val="1+#ppt_h/2"/>
                                          </p:val>
                                        </p:tav>
                                        <p:tav tm="100000">
                                          <p:val>
                                            <p:strVal val="#ppt_y"/>
                                          </p:val>
                                        </p:tav>
                                      </p:tavLst>
                                    </p:anim>
                                  </p:childTnLst>
                                </p:cTn>
                              </p:par>
                              <p:par>
                                <p:cTn id="37" presetID="2" presetClass="entr" presetSubtype="6" accel="14000" decel="86000" fill="hold" grpId="0" nodeType="withEffect">
                                  <p:stCondLst>
                                    <p:cond delay="0"/>
                                  </p:stCondLst>
                                  <p:childTnLst>
                                    <p:set>
                                      <p:cBhvr>
                                        <p:cTn id="38" dur="1" fill="hold">
                                          <p:stCondLst>
                                            <p:cond delay="0"/>
                                          </p:stCondLst>
                                        </p:cTn>
                                        <p:tgtEl>
                                          <p:spTgt spid="320"/>
                                        </p:tgtEl>
                                        <p:attrNameLst>
                                          <p:attrName>style.visibility</p:attrName>
                                        </p:attrNameLst>
                                      </p:cBhvr>
                                      <p:to>
                                        <p:strVal val="visible"/>
                                      </p:to>
                                    </p:set>
                                    <p:anim calcmode="lin" valueType="num">
                                      <p:cBhvr additive="base">
                                        <p:cTn id="39" dur="1500" fill="hold"/>
                                        <p:tgtEl>
                                          <p:spTgt spid="320"/>
                                        </p:tgtEl>
                                        <p:attrNameLst>
                                          <p:attrName>ppt_x</p:attrName>
                                        </p:attrNameLst>
                                      </p:cBhvr>
                                      <p:tavLst>
                                        <p:tav tm="0">
                                          <p:val>
                                            <p:strVal val="1+#ppt_w/2"/>
                                          </p:val>
                                        </p:tav>
                                        <p:tav tm="100000">
                                          <p:val>
                                            <p:strVal val="#ppt_x"/>
                                          </p:val>
                                        </p:tav>
                                      </p:tavLst>
                                    </p:anim>
                                    <p:anim calcmode="lin" valueType="num">
                                      <p:cBhvr additive="base">
                                        <p:cTn id="40" dur="1500" fill="hold"/>
                                        <p:tgtEl>
                                          <p:spTgt spid="320"/>
                                        </p:tgtEl>
                                        <p:attrNameLst>
                                          <p:attrName>ppt_y</p:attrName>
                                        </p:attrNameLst>
                                      </p:cBhvr>
                                      <p:tavLst>
                                        <p:tav tm="0">
                                          <p:val>
                                            <p:strVal val="1+#ppt_h/2"/>
                                          </p:val>
                                        </p:tav>
                                        <p:tav tm="100000">
                                          <p:val>
                                            <p:strVal val="#ppt_y"/>
                                          </p:val>
                                        </p:tav>
                                      </p:tavLst>
                                    </p:anim>
                                  </p:childTnLst>
                                </p:cTn>
                              </p:par>
                              <p:par>
                                <p:cTn id="41" presetID="2" presetClass="entr" presetSubtype="6" accel="14000" decel="86000" fill="hold" grpId="0" nodeType="withEffect">
                                  <p:stCondLst>
                                    <p:cond delay="2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1+#ppt_w/2"/>
                                          </p:val>
                                        </p:tav>
                                        <p:tav tm="100000">
                                          <p:val>
                                            <p:strVal val="#ppt_x"/>
                                          </p:val>
                                        </p:tav>
                                      </p:tavLst>
                                    </p:anim>
                                    <p:anim calcmode="lin" valueType="num">
                                      <p:cBhvr additive="base">
                                        <p:cTn id="44" dur="1500" fill="hold"/>
                                        <p:tgtEl>
                                          <p:spTgt spid="319"/>
                                        </p:tgtEl>
                                        <p:attrNameLst>
                                          <p:attrName>ppt_y</p:attrName>
                                        </p:attrNameLst>
                                      </p:cBhvr>
                                      <p:tavLst>
                                        <p:tav tm="0">
                                          <p:val>
                                            <p:strVal val="1+#ppt_h/2"/>
                                          </p:val>
                                        </p:tav>
                                        <p:tav tm="100000">
                                          <p:val>
                                            <p:strVal val="#ppt_y"/>
                                          </p:val>
                                        </p:tav>
                                      </p:tavLst>
                                    </p:anim>
                                  </p:childTnLst>
                                </p:cTn>
                              </p:par>
                              <p:par>
                                <p:cTn id="45" presetID="2" presetClass="entr" presetSubtype="6" accel="14000" decel="86000" fill="hold" grpId="0" nodeType="withEffect">
                                  <p:stCondLst>
                                    <p:cond delay="300"/>
                                  </p:stCondLst>
                                  <p:childTnLst>
                                    <p:set>
                                      <p:cBhvr>
                                        <p:cTn id="46" dur="1" fill="hold">
                                          <p:stCondLst>
                                            <p:cond delay="0"/>
                                          </p:stCondLst>
                                        </p:cTn>
                                        <p:tgtEl>
                                          <p:spTgt spid="318"/>
                                        </p:tgtEl>
                                        <p:attrNameLst>
                                          <p:attrName>style.visibility</p:attrName>
                                        </p:attrNameLst>
                                      </p:cBhvr>
                                      <p:to>
                                        <p:strVal val="visible"/>
                                      </p:to>
                                    </p:set>
                                    <p:anim calcmode="lin" valueType="num">
                                      <p:cBhvr additive="base">
                                        <p:cTn id="47" dur="1500" fill="hold"/>
                                        <p:tgtEl>
                                          <p:spTgt spid="318"/>
                                        </p:tgtEl>
                                        <p:attrNameLst>
                                          <p:attrName>ppt_x</p:attrName>
                                        </p:attrNameLst>
                                      </p:cBhvr>
                                      <p:tavLst>
                                        <p:tav tm="0">
                                          <p:val>
                                            <p:strVal val="1+#ppt_w/2"/>
                                          </p:val>
                                        </p:tav>
                                        <p:tav tm="100000">
                                          <p:val>
                                            <p:strVal val="#ppt_x"/>
                                          </p:val>
                                        </p:tav>
                                      </p:tavLst>
                                    </p:anim>
                                    <p:anim calcmode="lin" valueType="num">
                                      <p:cBhvr additive="base">
                                        <p:cTn id="48" dur="1500" fill="hold"/>
                                        <p:tgtEl>
                                          <p:spTgt spid="318"/>
                                        </p:tgtEl>
                                        <p:attrNameLst>
                                          <p:attrName>ppt_y</p:attrName>
                                        </p:attrNameLst>
                                      </p:cBhvr>
                                      <p:tavLst>
                                        <p:tav tm="0">
                                          <p:val>
                                            <p:strVal val="1+#ppt_h/2"/>
                                          </p:val>
                                        </p:tav>
                                        <p:tav tm="100000">
                                          <p:val>
                                            <p:strVal val="#ppt_y"/>
                                          </p:val>
                                        </p:tav>
                                      </p:tavLst>
                                    </p:anim>
                                  </p:childTnLst>
                                </p:cTn>
                              </p:par>
                              <p:par>
                                <p:cTn id="49" presetID="2" presetClass="entr" presetSubtype="6" accel="14000" decel="86000" fill="hold" nodeType="withEffect">
                                  <p:stCondLst>
                                    <p:cond delay="100"/>
                                  </p:stCondLst>
                                  <p:childTnLst>
                                    <p:set>
                                      <p:cBhvr>
                                        <p:cTn id="50" dur="1" fill="hold">
                                          <p:stCondLst>
                                            <p:cond delay="0"/>
                                          </p:stCondLst>
                                        </p:cTn>
                                        <p:tgtEl>
                                          <p:spTgt spid="304"/>
                                        </p:tgtEl>
                                        <p:attrNameLst>
                                          <p:attrName>style.visibility</p:attrName>
                                        </p:attrNameLst>
                                      </p:cBhvr>
                                      <p:to>
                                        <p:strVal val="visible"/>
                                      </p:to>
                                    </p:set>
                                    <p:anim calcmode="lin" valueType="num">
                                      <p:cBhvr additive="base">
                                        <p:cTn id="51" dur="1500" fill="hold"/>
                                        <p:tgtEl>
                                          <p:spTgt spid="304"/>
                                        </p:tgtEl>
                                        <p:attrNameLst>
                                          <p:attrName>ppt_x</p:attrName>
                                        </p:attrNameLst>
                                      </p:cBhvr>
                                      <p:tavLst>
                                        <p:tav tm="0">
                                          <p:val>
                                            <p:strVal val="1+#ppt_w/2"/>
                                          </p:val>
                                        </p:tav>
                                        <p:tav tm="100000">
                                          <p:val>
                                            <p:strVal val="#ppt_x"/>
                                          </p:val>
                                        </p:tav>
                                      </p:tavLst>
                                    </p:anim>
                                    <p:anim calcmode="lin" valueType="num">
                                      <p:cBhvr additive="base">
                                        <p:cTn id="52" dur="1500" fill="hold"/>
                                        <p:tgtEl>
                                          <p:spTgt spid="304"/>
                                        </p:tgtEl>
                                        <p:attrNameLst>
                                          <p:attrName>ppt_y</p:attrName>
                                        </p:attrNameLst>
                                      </p:cBhvr>
                                      <p:tavLst>
                                        <p:tav tm="0">
                                          <p:val>
                                            <p:strVal val="1+#ppt_h/2"/>
                                          </p:val>
                                        </p:tav>
                                        <p:tav tm="100000">
                                          <p:val>
                                            <p:strVal val="#ppt_y"/>
                                          </p:val>
                                        </p:tav>
                                      </p:tavLst>
                                    </p:anim>
                                  </p:childTnLst>
                                </p:cTn>
                              </p:par>
                              <p:par>
                                <p:cTn id="53" presetID="2" presetClass="entr" presetSubtype="6" accel="14000" decel="86000" fill="hold" nodeType="withEffect">
                                  <p:stCondLst>
                                    <p:cond delay="200"/>
                                  </p:stCondLst>
                                  <p:childTnLst>
                                    <p:set>
                                      <p:cBhvr>
                                        <p:cTn id="54" dur="1" fill="hold">
                                          <p:stCondLst>
                                            <p:cond delay="0"/>
                                          </p:stCondLst>
                                        </p:cTn>
                                        <p:tgtEl>
                                          <p:spTgt spid="296"/>
                                        </p:tgtEl>
                                        <p:attrNameLst>
                                          <p:attrName>style.visibility</p:attrName>
                                        </p:attrNameLst>
                                      </p:cBhvr>
                                      <p:to>
                                        <p:strVal val="visible"/>
                                      </p:to>
                                    </p:set>
                                    <p:anim calcmode="lin" valueType="num">
                                      <p:cBhvr additive="base">
                                        <p:cTn id="55" dur="1500" fill="hold"/>
                                        <p:tgtEl>
                                          <p:spTgt spid="296"/>
                                        </p:tgtEl>
                                        <p:attrNameLst>
                                          <p:attrName>ppt_x</p:attrName>
                                        </p:attrNameLst>
                                      </p:cBhvr>
                                      <p:tavLst>
                                        <p:tav tm="0">
                                          <p:val>
                                            <p:strVal val="1+#ppt_w/2"/>
                                          </p:val>
                                        </p:tav>
                                        <p:tav tm="100000">
                                          <p:val>
                                            <p:strVal val="#ppt_x"/>
                                          </p:val>
                                        </p:tav>
                                      </p:tavLst>
                                    </p:anim>
                                    <p:anim calcmode="lin" valueType="num">
                                      <p:cBhvr additive="base">
                                        <p:cTn id="56" dur="1500" fill="hold"/>
                                        <p:tgtEl>
                                          <p:spTgt spid="296"/>
                                        </p:tgtEl>
                                        <p:attrNameLst>
                                          <p:attrName>ppt_y</p:attrName>
                                        </p:attrNameLst>
                                      </p:cBhvr>
                                      <p:tavLst>
                                        <p:tav tm="0">
                                          <p:val>
                                            <p:strVal val="1+#ppt_h/2"/>
                                          </p:val>
                                        </p:tav>
                                        <p:tav tm="100000">
                                          <p:val>
                                            <p:strVal val="#ppt_y"/>
                                          </p:val>
                                        </p:tav>
                                      </p:tavLst>
                                    </p:anim>
                                  </p:childTnLst>
                                </p:cTn>
                              </p:par>
                              <p:par>
                                <p:cTn id="57" presetID="2" presetClass="entr" presetSubtype="6" accel="14000" decel="86000" fill="hold" nodeType="withEffect">
                                  <p:stCondLst>
                                    <p:cond delay="300"/>
                                  </p:stCondLst>
                                  <p:childTnLst>
                                    <p:set>
                                      <p:cBhvr>
                                        <p:cTn id="58" dur="1" fill="hold">
                                          <p:stCondLst>
                                            <p:cond delay="0"/>
                                          </p:stCondLst>
                                        </p:cTn>
                                        <p:tgtEl>
                                          <p:spTgt spid="303"/>
                                        </p:tgtEl>
                                        <p:attrNameLst>
                                          <p:attrName>style.visibility</p:attrName>
                                        </p:attrNameLst>
                                      </p:cBhvr>
                                      <p:to>
                                        <p:strVal val="visible"/>
                                      </p:to>
                                    </p:set>
                                    <p:anim calcmode="lin" valueType="num">
                                      <p:cBhvr additive="base">
                                        <p:cTn id="59" dur="1500" fill="hold"/>
                                        <p:tgtEl>
                                          <p:spTgt spid="303"/>
                                        </p:tgtEl>
                                        <p:attrNameLst>
                                          <p:attrName>ppt_x</p:attrName>
                                        </p:attrNameLst>
                                      </p:cBhvr>
                                      <p:tavLst>
                                        <p:tav tm="0">
                                          <p:val>
                                            <p:strVal val="1+#ppt_w/2"/>
                                          </p:val>
                                        </p:tav>
                                        <p:tav tm="100000">
                                          <p:val>
                                            <p:strVal val="#ppt_x"/>
                                          </p:val>
                                        </p:tav>
                                      </p:tavLst>
                                    </p:anim>
                                    <p:anim calcmode="lin" valueType="num">
                                      <p:cBhvr additive="base">
                                        <p:cTn id="60" dur="1500" fill="hold"/>
                                        <p:tgtEl>
                                          <p:spTgt spid="303"/>
                                        </p:tgtEl>
                                        <p:attrNameLst>
                                          <p:attrName>ppt_y</p:attrName>
                                        </p:attrNameLst>
                                      </p:cBhvr>
                                      <p:tavLst>
                                        <p:tav tm="0">
                                          <p:val>
                                            <p:strVal val="1+#ppt_h/2"/>
                                          </p:val>
                                        </p:tav>
                                        <p:tav tm="100000">
                                          <p:val>
                                            <p:strVal val="#ppt_y"/>
                                          </p:val>
                                        </p:tav>
                                      </p:tavLst>
                                    </p:anim>
                                  </p:childTnLst>
                                </p:cTn>
                              </p:par>
                              <p:par>
                                <p:cTn id="61" presetID="2" presetClass="entr" presetSubtype="6" accel="14000" decel="86000" fill="hold" nodeType="withEffect">
                                  <p:stCondLst>
                                    <p:cond delay="500"/>
                                  </p:stCondLst>
                                  <p:childTnLst>
                                    <p:set>
                                      <p:cBhvr>
                                        <p:cTn id="62" dur="1" fill="hold">
                                          <p:stCondLst>
                                            <p:cond delay="0"/>
                                          </p:stCondLst>
                                        </p:cTn>
                                        <p:tgtEl>
                                          <p:spTgt spid="293"/>
                                        </p:tgtEl>
                                        <p:attrNameLst>
                                          <p:attrName>style.visibility</p:attrName>
                                        </p:attrNameLst>
                                      </p:cBhvr>
                                      <p:to>
                                        <p:strVal val="visible"/>
                                      </p:to>
                                    </p:set>
                                    <p:anim calcmode="lin" valueType="num">
                                      <p:cBhvr additive="base">
                                        <p:cTn id="63" dur="1500" fill="hold"/>
                                        <p:tgtEl>
                                          <p:spTgt spid="293"/>
                                        </p:tgtEl>
                                        <p:attrNameLst>
                                          <p:attrName>ppt_x</p:attrName>
                                        </p:attrNameLst>
                                      </p:cBhvr>
                                      <p:tavLst>
                                        <p:tav tm="0">
                                          <p:val>
                                            <p:strVal val="1+#ppt_w/2"/>
                                          </p:val>
                                        </p:tav>
                                        <p:tav tm="100000">
                                          <p:val>
                                            <p:strVal val="#ppt_x"/>
                                          </p:val>
                                        </p:tav>
                                      </p:tavLst>
                                    </p:anim>
                                    <p:anim calcmode="lin" valueType="num">
                                      <p:cBhvr additive="base">
                                        <p:cTn id="64" dur="1500" fill="hold"/>
                                        <p:tgtEl>
                                          <p:spTgt spid="293"/>
                                        </p:tgtEl>
                                        <p:attrNameLst>
                                          <p:attrName>ppt_y</p:attrName>
                                        </p:attrNameLst>
                                      </p:cBhvr>
                                      <p:tavLst>
                                        <p:tav tm="0">
                                          <p:val>
                                            <p:strVal val="1+#ppt_h/2"/>
                                          </p:val>
                                        </p:tav>
                                        <p:tav tm="100000">
                                          <p:val>
                                            <p:strVal val="#ppt_y"/>
                                          </p:val>
                                        </p:tav>
                                      </p:tavLst>
                                    </p:anim>
                                  </p:childTnLst>
                                </p:cTn>
                              </p:par>
                              <p:par>
                                <p:cTn id="65" presetID="2" presetClass="entr" presetSubtype="6" accel="14000" decel="86000" fill="hold" nodeType="withEffect">
                                  <p:stCondLst>
                                    <p:cond delay="700"/>
                                  </p:stCondLst>
                                  <p:childTnLst>
                                    <p:set>
                                      <p:cBhvr>
                                        <p:cTn id="66" dur="1" fill="hold">
                                          <p:stCondLst>
                                            <p:cond delay="0"/>
                                          </p:stCondLst>
                                        </p:cTn>
                                        <p:tgtEl>
                                          <p:spTgt spid="297"/>
                                        </p:tgtEl>
                                        <p:attrNameLst>
                                          <p:attrName>style.visibility</p:attrName>
                                        </p:attrNameLst>
                                      </p:cBhvr>
                                      <p:to>
                                        <p:strVal val="visible"/>
                                      </p:to>
                                    </p:set>
                                    <p:anim calcmode="lin" valueType="num">
                                      <p:cBhvr additive="base">
                                        <p:cTn id="67" dur="1500" fill="hold"/>
                                        <p:tgtEl>
                                          <p:spTgt spid="297"/>
                                        </p:tgtEl>
                                        <p:attrNameLst>
                                          <p:attrName>ppt_x</p:attrName>
                                        </p:attrNameLst>
                                      </p:cBhvr>
                                      <p:tavLst>
                                        <p:tav tm="0">
                                          <p:val>
                                            <p:strVal val="1+#ppt_w/2"/>
                                          </p:val>
                                        </p:tav>
                                        <p:tav tm="100000">
                                          <p:val>
                                            <p:strVal val="#ppt_x"/>
                                          </p:val>
                                        </p:tav>
                                      </p:tavLst>
                                    </p:anim>
                                    <p:anim calcmode="lin" valueType="num">
                                      <p:cBhvr additive="base">
                                        <p:cTn id="68" dur="1500" fill="hold"/>
                                        <p:tgtEl>
                                          <p:spTgt spid="297"/>
                                        </p:tgtEl>
                                        <p:attrNameLst>
                                          <p:attrName>ppt_y</p:attrName>
                                        </p:attrNameLst>
                                      </p:cBhvr>
                                      <p:tavLst>
                                        <p:tav tm="0">
                                          <p:val>
                                            <p:strVal val="1+#ppt_h/2"/>
                                          </p:val>
                                        </p:tav>
                                        <p:tav tm="100000">
                                          <p:val>
                                            <p:strVal val="#ppt_y"/>
                                          </p:val>
                                        </p:tav>
                                      </p:tavLst>
                                    </p:anim>
                                  </p:childTnLst>
                                </p:cTn>
                              </p:par>
                              <p:par>
                                <p:cTn id="69" presetID="2" presetClass="entr" presetSubtype="6" accel="14000" decel="86000" fill="hold" nodeType="withEffect">
                                  <p:stCondLst>
                                    <p:cond delay="800"/>
                                  </p:stCondLst>
                                  <p:childTnLst>
                                    <p:set>
                                      <p:cBhvr>
                                        <p:cTn id="70" dur="1" fill="hold">
                                          <p:stCondLst>
                                            <p:cond delay="0"/>
                                          </p:stCondLst>
                                        </p:cTn>
                                        <p:tgtEl>
                                          <p:spTgt spid="294"/>
                                        </p:tgtEl>
                                        <p:attrNameLst>
                                          <p:attrName>style.visibility</p:attrName>
                                        </p:attrNameLst>
                                      </p:cBhvr>
                                      <p:to>
                                        <p:strVal val="visible"/>
                                      </p:to>
                                    </p:set>
                                    <p:anim calcmode="lin" valueType="num">
                                      <p:cBhvr additive="base">
                                        <p:cTn id="71" dur="1500" fill="hold"/>
                                        <p:tgtEl>
                                          <p:spTgt spid="294"/>
                                        </p:tgtEl>
                                        <p:attrNameLst>
                                          <p:attrName>ppt_x</p:attrName>
                                        </p:attrNameLst>
                                      </p:cBhvr>
                                      <p:tavLst>
                                        <p:tav tm="0">
                                          <p:val>
                                            <p:strVal val="1+#ppt_w/2"/>
                                          </p:val>
                                        </p:tav>
                                        <p:tav tm="100000">
                                          <p:val>
                                            <p:strVal val="#ppt_x"/>
                                          </p:val>
                                        </p:tav>
                                      </p:tavLst>
                                    </p:anim>
                                    <p:anim calcmode="lin" valueType="num">
                                      <p:cBhvr additive="base">
                                        <p:cTn id="72" dur="1500" fill="hold"/>
                                        <p:tgtEl>
                                          <p:spTgt spid="294"/>
                                        </p:tgtEl>
                                        <p:attrNameLst>
                                          <p:attrName>ppt_y</p:attrName>
                                        </p:attrNameLst>
                                      </p:cBhvr>
                                      <p:tavLst>
                                        <p:tav tm="0">
                                          <p:val>
                                            <p:strVal val="1+#ppt_h/2"/>
                                          </p:val>
                                        </p:tav>
                                        <p:tav tm="100000">
                                          <p:val>
                                            <p:strVal val="#ppt_y"/>
                                          </p:val>
                                        </p:tav>
                                      </p:tavLst>
                                    </p:anim>
                                  </p:childTnLst>
                                </p:cTn>
                              </p:par>
                              <p:par>
                                <p:cTn id="73" presetID="2" presetClass="entr" presetSubtype="6" accel="14000" decel="86000" fill="hold" nodeType="withEffect">
                                  <p:stCondLst>
                                    <p:cond delay="1100"/>
                                  </p:stCondLst>
                                  <p:childTnLst>
                                    <p:set>
                                      <p:cBhvr>
                                        <p:cTn id="74" dur="1" fill="hold">
                                          <p:stCondLst>
                                            <p:cond delay="0"/>
                                          </p:stCondLst>
                                        </p:cTn>
                                        <p:tgtEl>
                                          <p:spTgt spid="302"/>
                                        </p:tgtEl>
                                        <p:attrNameLst>
                                          <p:attrName>style.visibility</p:attrName>
                                        </p:attrNameLst>
                                      </p:cBhvr>
                                      <p:to>
                                        <p:strVal val="visible"/>
                                      </p:to>
                                    </p:set>
                                    <p:anim calcmode="lin" valueType="num">
                                      <p:cBhvr additive="base">
                                        <p:cTn id="75" dur="1500" fill="hold"/>
                                        <p:tgtEl>
                                          <p:spTgt spid="302"/>
                                        </p:tgtEl>
                                        <p:attrNameLst>
                                          <p:attrName>ppt_x</p:attrName>
                                        </p:attrNameLst>
                                      </p:cBhvr>
                                      <p:tavLst>
                                        <p:tav tm="0">
                                          <p:val>
                                            <p:strVal val="1+#ppt_w/2"/>
                                          </p:val>
                                        </p:tav>
                                        <p:tav tm="100000">
                                          <p:val>
                                            <p:strVal val="#ppt_x"/>
                                          </p:val>
                                        </p:tav>
                                      </p:tavLst>
                                    </p:anim>
                                    <p:anim calcmode="lin" valueType="num">
                                      <p:cBhvr additive="base">
                                        <p:cTn id="76" dur="1500" fill="hold"/>
                                        <p:tgtEl>
                                          <p:spTgt spid="302"/>
                                        </p:tgtEl>
                                        <p:attrNameLst>
                                          <p:attrName>ppt_y</p:attrName>
                                        </p:attrNameLst>
                                      </p:cBhvr>
                                      <p:tavLst>
                                        <p:tav tm="0">
                                          <p:val>
                                            <p:strVal val="1+#ppt_h/2"/>
                                          </p:val>
                                        </p:tav>
                                        <p:tav tm="100000">
                                          <p:val>
                                            <p:strVal val="#ppt_y"/>
                                          </p:val>
                                        </p:tav>
                                      </p:tavLst>
                                    </p:anim>
                                  </p:childTnLst>
                                </p:cTn>
                              </p:par>
                              <p:par>
                                <p:cTn id="77" presetID="2" presetClass="entr" presetSubtype="6" accel="14000" decel="86000" fill="hold" nodeType="withEffect">
                                  <p:stCondLst>
                                    <p:cond delay="1400"/>
                                  </p:stCondLst>
                                  <p:childTnLst>
                                    <p:set>
                                      <p:cBhvr>
                                        <p:cTn id="78" dur="1" fill="hold">
                                          <p:stCondLst>
                                            <p:cond delay="0"/>
                                          </p:stCondLst>
                                        </p:cTn>
                                        <p:tgtEl>
                                          <p:spTgt spid="295"/>
                                        </p:tgtEl>
                                        <p:attrNameLst>
                                          <p:attrName>style.visibility</p:attrName>
                                        </p:attrNameLst>
                                      </p:cBhvr>
                                      <p:to>
                                        <p:strVal val="visible"/>
                                      </p:to>
                                    </p:set>
                                    <p:anim calcmode="lin" valueType="num">
                                      <p:cBhvr additive="base">
                                        <p:cTn id="79" dur="1500" fill="hold"/>
                                        <p:tgtEl>
                                          <p:spTgt spid="295"/>
                                        </p:tgtEl>
                                        <p:attrNameLst>
                                          <p:attrName>ppt_x</p:attrName>
                                        </p:attrNameLst>
                                      </p:cBhvr>
                                      <p:tavLst>
                                        <p:tav tm="0">
                                          <p:val>
                                            <p:strVal val="1+#ppt_w/2"/>
                                          </p:val>
                                        </p:tav>
                                        <p:tav tm="100000">
                                          <p:val>
                                            <p:strVal val="#ppt_x"/>
                                          </p:val>
                                        </p:tav>
                                      </p:tavLst>
                                    </p:anim>
                                    <p:anim calcmode="lin" valueType="num">
                                      <p:cBhvr additive="base">
                                        <p:cTn id="80" dur="1500" fill="hold"/>
                                        <p:tgtEl>
                                          <p:spTgt spid="295"/>
                                        </p:tgtEl>
                                        <p:attrNameLst>
                                          <p:attrName>ppt_y</p:attrName>
                                        </p:attrNameLst>
                                      </p:cBhvr>
                                      <p:tavLst>
                                        <p:tav tm="0">
                                          <p:val>
                                            <p:strVal val="1+#ppt_h/2"/>
                                          </p:val>
                                        </p:tav>
                                        <p:tav tm="100000">
                                          <p:val>
                                            <p:strVal val="#ppt_y"/>
                                          </p:val>
                                        </p:tav>
                                      </p:tavLst>
                                    </p:anim>
                                  </p:childTnLst>
                                </p:cTn>
                              </p:par>
                              <p:par>
                                <p:cTn id="81" presetID="2" presetClass="entr" presetSubtype="6" accel="14000" decel="86000" fill="hold" nodeType="withEffect">
                                  <p:stCondLst>
                                    <p:cond delay="1800"/>
                                  </p:stCondLst>
                                  <p:childTnLst>
                                    <p:set>
                                      <p:cBhvr>
                                        <p:cTn id="82" dur="1" fill="hold">
                                          <p:stCondLst>
                                            <p:cond delay="0"/>
                                          </p:stCondLst>
                                        </p:cTn>
                                        <p:tgtEl>
                                          <p:spTgt spid="300"/>
                                        </p:tgtEl>
                                        <p:attrNameLst>
                                          <p:attrName>style.visibility</p:attrName>
                                        </p:attrNameLst>
                                      </p:cBhvr>
                                      <p:to>
                                        <p:strVal val="visible"/>
                                      </p:to>
                                    </p:set>
                                    <p:anim calcmode="lin" valueType="num">
                                      <p:cBhvr additive="base">
                                        <p:cTn id="83" dur="1500" fill="hold"/>
                                        <p:tgtEl>
                                          <p:spTgt spid="300"/>
                                        </p:tgtEl>
                                        <p:attrNameLst>
                                          <p:attrName>ppt_x</p:attrName>
                                        </p:attrNameLst>
                                      </p:cBhvr>
                                      <p:tavLst>
                                        <p:tav tm="0">
                                          <p:val>
                                            <p:strVal val="1+#ppt_w/2"/>
                                          </p:val>
                                        </p:tav>
                                        <p:tav tm="100000">
                                          <p:val>
                                            <p:strVal val="#ppt_x"/>
                                          </p:val>
                                        </p:tav>
                                      </p:tavLst>
                                    </p:anim>
                                    <p:anim calcmode="lin" valueType="num">
                                      <p:cBhvr additive="base">
                                        <p:cTn id="84" dur="1500" fill="hold"/>
                                        <p:tgtEl>
                                          <p:spTgt spid="300"/>
                                        </p:tgtEl>
                                        <p:attrNameLst>
                                          <p:attrName>ppt_y</p:attrName>
                                        </p:attrNameLst>
                                      </p:cBhvr>
                                      <p:tavLst>
                                        <p:tav tm="0">
                                          <p:val>
                                            <p:strVal val="1+#ppt_h/2"/>
                                          </p:val>
                                        </p:tav>
                                        <p:tav tm="100000">
                                          <p:val>
                                            <p:strVal val="#ppt_y"/>
                                          </p:val>
                                        </p:tav>
                                      </p:tavLst>
                                    </p:anim>
                                  </p:childTnLst>
                                </p:cTn>
                              </p:par>
                              <p:par>
                                <p:cTn id="85" presetID="2" presetClass="entr" presetSubtype="6" accel="14000" decel="86000" fill="hold" nodeType="withEffect">
                                  <p:stCondLst>
                                    <p:cond delay="180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1500" fill="hold"/>
                                        <p:tgtEl>
                                          <p:spTgt spid="299"/>
                                        </p:tgtEl>
                                        <p:attrNameLst>
                                          <p:attrName>ppt_x</p:attrName>
                                        </p:attrNameLst>
                                      </p:cBhvr>
                                      <p:tavLst>
                                        <p:tav tm="0">
                                          <p:val>
                                            <p:strVal val="1+#ppt_w/2"/>
                                          </p:val>
                                        </p:tav>
                                        <p:tav tm="100000">
                                          <p:val>
                                            <p:strVal val="#ppt_x"/>
                                          </p:val>
                                        </p:tav>
                                      </p:tavLst>
                                    </p:anim>
                                    <p:anim calcmode="lin" valueType="num">
                                      <p:cBhvr additive="base">
                                        <p:cTn id="88" dur="150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6" accel="14000" decel="86000" fill="hold" nodeType="withEffect">
                                  <p:stCondLst>
                                    <p:cond delay="2000"/>
                                  </p:stCondLst>
                                  <p:childTnLst>
                                    <p:set>
                                      <p:cBhvr>
                                        <p:cTn id="90" dur="1" fill="hold">
                                          <p:stCondLst>
                                            <p:cond delay="0"/>
                                          </p:stCondLst>
                                        </p:cTn>
                                        <p:tgtEl>
                                          <p:spTgt spid="301"/>
                                        </p:tgtEl>
                                        <p:attrNameLst>
                                          <p:attrName>style.visibility</p:attrName>
                                        </p:attrNameLst>
                                      </p:cBhvr>
                                      <p:to>
                                        <p:strVal val="visible"/>
                                      </p:to>
                                    </p:set>
                                    <p:anim calcmode="lin" valueType="num">
                                      <p:cBhvr additive="base">
                                        <p:cTn id="91" dur="1500" fill="hold"/>
                                        <p:tgtEl>
                                          <p:spTgt spid="301"/>
                                        </p:tgtEl>
                                        <p:attrNameLst>
                                          <p:attrName>ppt_x</p:attrName>
                                        </p:attrNameLst>
                                      </p:cBhvr>
                                      <p:tavLst>
                                        <p:tav tm="0">
                                          <p:val>
                                            <p:strVal val="1+#ppt_w/2"/>
                                          </p:val>
                                        </p:tav>
                                        <p:tav tm="100000">
                                          <p:val>
                                            <p:strVal val="#ppt_x"/>
                                          </p:val>
                                        </p:tav>
                                      </p:tavLst>
                                    </p:anim>
                                    <p:anim calcmode="lin" valueType="num">
                                      <p:cBhvr additive="base">
                                        <p:cTn id="92" dur="1500" fill="hold"/>
                                        <p:tgtEl>
                                          <p:spTgt spid="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animBg="1"/>
      <p:bldP spid="319" grpId="0" animBg="1"/>
      <p:bldP spid="320" grpId="0" animBg="1"/>
      <p:bldP spid="309" grpId="0"/>
      <p:bldP spid="310" grpId="0"/>
      <p:bldP spid="311" grpId="0"/>
      <p:bldP spid="312" grpId="0"/>
      <p:bldP spid="313" grpId="0"/>
      <p:bldP spid="314" grpId="0"/>
      <p:bldP spid="315" grpId="0"/>
      <p:bldP spid="316"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8" name="Freeform 5">
            <a:extLst>
              <a:ext uri="{FF2B5EF4-FFF2-40B4-BE49-F238E27FC236}">
                <a16:creationId xmlns:a16="http://schemas.microsoft.com/office/drawing/2014/main" id="{2EE0D421-1D17-4A04-B338-26EE7F8CD0F1}"/>
              </a:ext>
            </a:extLst>
          </p:cNvPr>
          <p:cNvSpPr>
            <a:spLocks/>
          </p:cNvSpPr>
          <p:nvPr/>
        </p:nvSpPr>
        <p:spPr bwMode="auto">
          <a:xfrm>
            <a:off x="9619788" y="3043142"/>
            <a:ext cx="14884861" cy="860167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6">
            <a:extLst>
              <a:ext uri="{FF2B5EF4-FFF2-40B4-BE49-F238E27FC236}">
                <a16:creationId xmlns:a16="http://schemas.microsoft.com/office/drawing/2014/main" id="{86A61D23-4171-43AA-8EBD-6699B44C9CCC}"/>
              </a:ext>
            </a:extLst>
          </p:cNvPr>
          <p:cNvSpPr>
            <a:spLocks/>
          </p:cNvSpPr>
          <p:nvPr/>
        </p:nvSpPr>
        <p:spPr bwMode="auto">
          <a:xfrm>
            <a:off x="9406571" y="2436145"/>
            <a:ext cx="15309374" cy="8843709"/>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7">
            <a:extLst>
              <a:ext uri="{FF2B5EF4-FFF2-40B4-BE49-F238E27FC236}">
                <a16:creationId xmlns:a16="http://schemas.microsoft.com/office/drawing/2014/main" id="{EA40A990-6DB1-4125-A4E6-6EFEDB5D115F}"/>
              </a:ext>
            </a:extLst>
          </p:cNvPr>
          <p:cNvSpPr>
            <a:spLocks/>
          </p:cNvSpPr>
          <p:nvPr/>
        </p:nvSpPr>
        <p:spPr bwMode="auto">
          <a:xfrm>
            <a:off x="11992069" y="3926744"/>
            <a:ext cx="10140300" cy="5860590"/>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04" name="Group 303">
            <a:extLst>
              <a:ext uri="{FF2B5EF4-FFF2-40B4-BE49-F238E27FC236}">
                <a16:creationId xmlns:a16="http://schemas.microsoft.com/office/drawing/2014/main" id="{008CF004-94E3-453E-9C0D-09BE407AE579}"/>
              </a:ext>
            </a:extLst>
          </p:cNvPr>
          <p:cNvGrpSpPr/>
          <p:nvPr/>
        </p:nvGrpSpPr>
        <p:grpSpPr>
          <a:xfrm>
            <a:off x="12901049" y="2272426"/>
            <a:ext cx="5849938" cy="6389688"/>
            <a:chOff x="12901049" y="3843285"/>
            <a:chExt cx="5849938" cy="6389688"/>
          </a:xfrm>
        </p:grpSpPr>
        <p:sp>
          <p:nvSpPr>
            <p:cNvPr id="95" name="Freeform 8">
              <a:extLst>
                <a:ext uri="{FF2B5EF4-FFF2-40B4-BE49-F238E27FC236}">
                  <a16:creationId xmlns:a16="http://schemas.microsoft.com/office/drawing/2014/main" id="{156D9BAC-4715-40EA-9BBA-21476C66B9AC}"/>
                </a:ext>
              </a:extLst>
            </p:cNvPr>
            <p:cNvSpPr>
              <a:spLocks/>
            </p:cNvSpPr>
            <p:nvPr/>
          </p:nvSpPr>
          <p:spPr bwMode="auto">
            <a:xfrm>
              <a:off x="12953437" y="6834135"/>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
              <a:extLst>
                <a:ext uri="{FF2B5EF4-FFF2-40B4-BE49-F238E27FC236}">
                  <a16:creationId xmlns:a16="http://schemas.microsoft.com/office/drawing/2014/main" id="{AC237440-9B65-4CB8-B0E3-99CB80D5136E}"/>
                </a:ext>
              </a:extLst>
            </p:cNvPr>
            <p:cNvSpPr>
              <a:spLocks/>
            </p:cNvSpPr>
            <p:nvPr/>
          </p:nvSpPr>
          <p:spPr bwMode="auto">
            <a:xfrm>
              <a:off x="12901049" y="3843285"/>
              <a:ext cx="3468688" cy="4891088"/>
            </a:xfrm>
            <a:custGeom>
              <a:avLst/>
              <a:gdLst>
                <a:gd name="T0" fmla="*/ 1179 w 1257"/>
                <a:gd name="T1" fmla="*/ 20 h 1771"/>
                <a:gd name="T2" fmla="*/ 73 w 1257"/>
                <a:gd name="T3" fmla="*/ 658 h 1771"/>
                <a:gd name="T4" fmla="*/ 0 w 1257"/>
                <a:gd name="T5" fmla="*/ 784 h 1771"/>
                <a:gd name="T6" fmla="*/ 0 w 1257"/>
                <a:gd name="T7" fmla="*/ 1771 h 1771"/>
                <a:gd name="T8" fmla="*/ 1257 w 1257"/>
                <a:gd name="T9" fmla="*/ 1046 h 1771"/>
                <a:gd name="T10" fmla="*/ 1257 w 1257"/>
                <a:gd name="T11" fmla="*/ 65 h 1771"/>
                <a:gd name="T12" fmla="*/ 1179 w 1257"/>
                <a:gd name="T13" fmla="*/ 20 h 1771"/>
              </a:gdLst>
              <a:ahLst/>
              <a:cxnLst>
                <a:cxn ang="0">
                  <a:pos x="T0" y="T1"/>
                </a:cxn>
                <a:cxn ang="0">
                  <a:pos x="T2" y="T3"/>
                </a:cxn>
                <a:cxn ang="0">
                  <a:pos x="T4" y="T5"/>
                </a:cxn>
                <a:cxn ang="0">
                  <a:pos x="T6" y="T7"/>
                </a:cxn>
                <a:cxn ang="0">
                  <a:pos x="T8" y="T9"/>
                </a:cxn>
                <a:cxn ang="0">
                  <a:pos x="T10" y="T11"/>
                </a:cxn>
                <a:cxn ang="0">
                  <a:pos x="T12" y="T13"/>
                </a:cxn>
              </a:cxnLst>
              <a:rect l="0" t="0" r="r" b="b"/>
              <a:pathLst>
                <a:path w="1257" h="1771">
                  <a:moveTo>
                    <a:pt x="1179" y="20"/>
                  </a:moveTo>
                  <a:cubicBezTo>
                    <a:pt x="73" y="658"/>
                    <a:pt x="73" y="658"/>
                    <a:pt x="73" y="658"/>
                  </a:cubicBezTo>
                  <a:cubicBezTo>
                    <a:pt x="28" y="684"/>
                    <a:pt x="0" y="732"/>
                    <a:pt x="0" y="784"/>
                  </a:cubicBezTo>
                  <a:cubicBezTo>
                    <a:pt x="0" y="1771"/>
                    <a:pt x="0" y="1771"/>
                    <a:pt x="0" y="1771"/>
                  </a:cubicBezTo>
                  <a:cubicBezTo>
                    <a:pt x="1257" y="1046"/>
                    <a:pt x="1257" y="1046"/>
                    <a:pt x="1257" y="1046"/>
                  </a:cubicBezTo>
                  <a:cubicBezTo>
                    <a:pt x="1257" y="65"/>
                    <a:pt x="1257" y="65"/>
                    <a:pt x="1257" y="65"/>
                  </a:cubicBezTo>
                  <a:cubicBezTo>
                    <a:pt x="1257" y="25"/>
                    <a:pt x="1214" y="0"/>
                    <a:pt x="1179" y="2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10">
              <a:extLst>
                <a:ext uri="{FF2B5EF4-FFF2-40B4-BE49-F238E27FC236}">
                  <a16:creationId xmlns:a16="http://schemas.microsoft.com/office/drawing/2014/main" id="{06696F78-F2D8-4476-9105-B5319528E0DB}"/>
                </a:ext>
              </a:extLst>
            </p:cNvPr>
            <p:cNvSpPr>
              <a:spLocks/>
            </p:cNvSpPr>
            <p:nvPr/>
          </p:nvSpPr>
          <p:spPr bwMode="auto">
            <a:xfrm>
              <a:off x="12953437" y="6673798"/>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11">
              <a:extLst>
                <a:ext uri="{FF2B5EF4-FFF2-40B4-BE49-F238E27FC236}">
                  <a16:creationId xmlns:a16="http://schemas.microsoft.com/office/drawing/2014/main" id="{5C42B71F-8426-4448-8557-4C989542F63C}"/>
                </a:ext>
              </a:extLst>
            </p:cNvPr>
            <p:cNvSpPr>
              <a:spLocks/>
            </p:cNvSpPr>
            <p:nvPr/>
          </p:nvSpPr>
          <p:spPr bwMode="auto">
            <a:xfrm>
              <a:off x="13364599" y="6883348"/>
              <a:ext cx="4346575" cy="2554288"/>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12">
              <a:extLst>
                <a:ext uri="{FF2B5EF4-FFF2-40B4-BE49-F238E27FC236}">
                  <a16:creationId xmlns:a16="http://schemas.microsoft.com/office/drawing/2014/main" id="{59962CFA-D04E-4A14-8DFD-B25ABF5CA69A}"/>
                </a:ext>
              </a:extLst>
            </p:cNvPr>
            <p:cNvSpPr>
              <a:spLocks/>
            </p:cNvSpPr>
            <p:nvPr/>
          </p:nvSpPr>
          <p:spPr bwMode="auto">
            <a:xfrm>
              <a:off x="12953437" y="3881385"/>
              <a:ext cx="3468688"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13">
              <a:extLst>
                <a:ext uri="{FF2B5EF4-FFF2-40B4-BE49-F238E27FC236}">
                  <a16:creationId xmlns:a16="http://schemas.microsoft.com/office/drawing/2014/main" id="{BB10AF2B-55F4-4FD8-BC66-BE65A0D4917A}"/>
                </a:ext>
              </a:extLst>
            </p:cNvPr>
            <p:cNvSpPr>
              <a:spLocks/>
            </p:cNvSpPr>
            <p:nvPr/>
          </p:nvSpPr>
          <p:spPr bwMode="auto">
            <a:xfrm>
              <a:off x="13159812" y="4129035"/>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4">
              <a:extLst>
                <a:ext uri="{FF2B5EF4-FFF2-40B4-BE49-F238E27FC236}">
                  <a16:creationId xmlns:a16="http://schemas.microsoft.com/office/drawing/2014/main" id="{34810E0D-4020-4F02-A875-63BEACE48495}"/>
                </a:ext>
              </a:extLst>
            </p:cNvPr>
            <p:cNvSpPr>
              <a:spLocks/>
            </p:cNvSpPr>
            <p:nvPr/>
          </p:nvSpPr>
          <p:spPr bwMode="auto">
            <a:xfrm>
              <a:off x="15296587" y="8131123"/>
              <a:ext cx="1173163" cy="677863"/>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5">
              <a:extLst>
                <a:ext uri="{FF2B5EF4-FFF2-40B4-BE49-F238E27FC236}">
                  <a16:creationId xmlns:a16="http://schemas.microsoft.com/office/drawing/2014/main" id="{CED4870B-95AE-4F28-9483-F6DCC2366E09}"/>
                </a:ext>
              </a:extLst>
            </p:cNvPr>
            <p:cNvSpPr>
              <a:spLocks/>
            </p:cNvSpPr>
            <p:nvPr/>
          </p:nvSpPr>
          <p:spPr bwMode="auto">
            <a:xfrm>
              <a:off x="16623737" y="7289748"/>
              <a:ext cx="488950" cy="280988"/>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6">
              <a:extLst>
                <a:ext uri="{FF2B5EF4-FFF2-40B4-BE49-F238E27FC236}">
                  <a16:creationId xmlns:a16="http://schemas.microsoft.com/office/drawing/2014/main" id="{5FFAA5F9-894C-4541-B7CF-F3221350E44B}"/>
                </a:ext>
              </a:extLst>
            </p:cNvPr>
            <p:cNvSpPr>
              <a:spLocks/>
            </p:cNvSpPr>
            <p:nvPr/>
          </p:nvSpPr>
          <p:spPr bwMode="auto">
            <a:xfrm>
              <a:off x="15042587" y="8713735"/>
              <a:ext cx="415925" cy="241300"/>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7">
              <a:extLst>
                <a:ext uri="{FF2B5EF4-FFF2-40B4-BE49-F238E27FC236}">
                  <a16:creationId xmlns:a16="http://schemas.microsoft.com/office/drawing/2014/main" id="{F8BE427D-E7C1-429E-9C1C-13E542F3BE96}"/>
                </a:ext>
              </a:extLst>
            </p:cNvPr>
            <p:cNvSpPr>
              <a:spLocks/>
            </p:cNvSpPr>
            <p:nvPr/>
          </p:nvSpPr>
          <p:spPr bwMode="auto">
            <a:xfrm>
              <a:off x="14840974" y="8861373"/>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8">
              <a:extLst>
                <a:ext uri="{FF2B5EF4-FFF2-40B4-BE49-F238E27FC236}">
                  <a16:creationId xmlns:a16="http://schemas.microsoft.com/office/drawing/2014/main" id="{86DE7079-3BC8-419B-B8DA-FAC4EDB5FD25}"/>
                </a:ext>
              </a:extLst>
            </p:cNvPr>
            <p:cNvSpPr>
              <a:spLocks/>
            </p:cNvSpPr>
            <p:nvPr/>
          </p:nvSpPr>
          <p:spPr bwMode="auto">
            <a:xfrm>
              <a:off x="16306237" y="798507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9">
              <a:extLst>
                <a:ext uri="{FF2B5EF4-FFF2-40B4-BE49-F238E27FC236}">
                  <a16:creationId xmlns:a16="http://schemas.microsoft.com/office/drawing/2014/main" id="{836CA025-61B3-4C92-9D02-0173CD924ABA}"/>
                </a:ext>
              </a:extLst>
            </p:cNvPr>
            <p:cNvSpPr>
              <a:spLocks/>
            </p:cNvSpPr>
            <p:nvPr/>
          </p:nvSpPr>
          <p:spPr bwMode="auto">
            <a:xfrm>
              <a:off x="16560237" y="786918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20">
              <a:extLst>
                <a:ext uri="{FF2B5EF4-FFF2-40B4-BE49-F238E27FC236}">
                  <a16:creationId xmlns:a16="http://schemas.microsoft.com/office/drawing/2014/main" id="{DFFD389D-2456-424C-9F26-96CE60E1E606}"/>
                </a:ext>
              </a:extLst>
            </p:cNvPr>
            <p:cNvSpPr>
              <a:spLocks/>
            </p:cNvSpPr>
            <p:nvPr/>
          </p:nvSpPr>
          <p:spPr bwMode="auto">
            <a:xfrm>
              <a:off x="14639362" y="8978848"/>
              <a:ext cx="365125"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21">
              <a:extLst>
                <a:ext uri="{FF2B5EF4-FFF2-40B4-BE49-F238E27FC236}">
                  <a16:creationId xmlns:a16="http://schemas.microsoft.com/office/drawing/2014/main" id="{65D967E2-1BDC-401B-A158-66E9C2077CAE}"/>
                </a:ext>
              </a:extLst>
            </p:cNvPr>
            <p:cNvSpPr>
              <a:spLocks/>
            </p:cNvSpPr>
            <p:nvPr/>
          </p:nvSpPr>
          <p:spPr bwMode="auto">
            <a:xfrm>
              <a:off x="14434574" y="9094735"/>
              <a:ext cx="365125"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22">
              <a:extLst>
                <a:ext uri="{FF2B5EF4-FFF2-40B4-BE49-F238E27FC236}">
                  <a16:creationId xmlns:a16="http://schemas.microsoft.com/office/drawing/2014/main" id="{4E242D3D-590C-4A5D-9AC9-7710B718FA46}"/>
                </a:ext>
              </a:extLst>
            </p:cNvPr>
            <p:cNvSpPr>
              <a:spLocks/>
            </p:cNvSpPr>
            <p:nvPr/>
          </p:nvSpPr>
          <p:spPr bwMode="auto">
            <a:xfrm>
              <a:off x="14239312" y="8835973"/>
              <a:ext cx="590550"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23">
              <a:extLst>
                <a:ext uri="{FF2B5EF4-FFF2-40B4-BE49-F238E27FC236}">
                  <a16:creationId xmlns:a16="http://schemas.microsoft.com/office/drawing/2014/main" id="{49ECF3CE-D556-445A-A773-FBB14A473AA6}"/>
                </a:ext>
              </a:extLst>
            </p:cNvPr>
            <p:cNvSpPr>
              <a:spLocks/>
            </p:cNvSpPr>
            <p:nvPr/>
          </p:nvSpPr>
          <p:spPr bwMode="auto">
            <a:xfrm>
              <a:off x="16717399" y="7405635"/>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24">
              <a:extLst>
                <a:ext uri="{FF2B5EF4-FFF2-40B4-BE49-F238E27FC236}">
                  <a16:creationId xmlns:a16="http://schemas.microsoft.com/office/drawing/2014/main" id="{0305A9D2-3379-4CD3-8A46-6098D0C1C9E0}"/>
                </a:ext>
              </a:extLst>
            </p:cNvPr>
            <p:cNvSpPr>
              <a:spLocks/>
            </p:cNvSpPr>
            <p:nvPr/>
          </p:nvSpPr>
          <p:spPr bwMode="auto">
            <a:xfrm>
              <a:off x="14698099" y="872008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25">
              <a:extLst>
                <a:ext uri="{FF2B5EF4-FFF2-40B4-BE49-F238E27FC236}">
                  <a16:creationId xmlns:a16="http://schemas.microsoft.com/office/drawing/2014/main" id="{E7E08007-F8F6-4D90-AC09-AC89F73877AA}"/>
                </a:ext>
              </a:extLst>
            </p:cNvPr>
            <p:cNvSpPr>
              <a:spLocks/>
            </p:cNvSpPr>
            <p:nvPr/>
          </p:nvSpPr>
          <p:spPr bwMode="auto">
            <a:xfrm>
              <a:off x="14898124" y="860419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26">
              <a:extLst>
                <a:ext uri="{FF2B5EF4-FFF2-40B4-BE49-F238E27FC236}">
                  <a16:creationId xmlns:a16="http://schemas.microsoft.com/office/drawing/2014/main" id="{C9C9E040-E0E3-445D-939F-54AECD0DD300}"/>
                </a:ext>
              </a:extLst>
            </p:cNvPr>
            <p:cNvSpPr>
              <a:spLocks/>
            </p:cNvSpPr>
            <p:nvPr/>
          </p:nvSpPr>
          <p:spPr bwMode="auto">
            <a:xfrm>
              <a:off x="15102912" y="848513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27">
              <a:extLst>
                <a:ext uri="{FF2B5EF4-FFF2-40B4-BE49-F238E27FC236}">
                  <a16:creationId xmlns:a16="http://schemas.microsoft.com/office/drawing/2014/main" id="{1963601A-3993-4F09-8B77-50CC1725D225}"/>
                </a:ext>
              </a:extLst>
            </p:cNvPr>
            <p:cNvSpPr>
              <a:spLocks/>
            </p:cNvSpPr>
            <p:nvPr/>
          </p:nvSpPr>
          <p:spPr bwMode="auto">
            <a:xfrm>
              <a:off x="15304524" y="83692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28">
              <a:extLst>
                <a:ext uri="{FF2B5EF4-FFF2-40B4-BE49-F238E27FC236}">
                  <a16:creationId xmlns:a16="http://schemas.microsoft.com/office/drawing/2014/main" id="{797EACF5-123D-40AB-B758-805F462EFA98}"/>
                </a:ext>
              </a:extLst>
            </p:cNvPr>
            <p:cNvSpPr>
              <a:spLocks/>
            </p:cNvSpPr>
            <p:nvPr/>
          </p:nvSpPr>
          <p:spPr bwMode="auto">
            <a:xfrm>
              <a:off x="15509312" y="825018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29">
              <a:extLst>
                <a:ext uri="{FF2B5EF4-FFF2-40B4-BE49-F238E27FC236}">
                  <a16:creationId xmlns:a16="http://schemas.microsoft.com/office/drawing/2014/main" id="{4748441C-A574-4949-9A01-7B1B202229CC}"/>
                </a:ext>
              </a:extLst>
            </p:cNvPr>
            <p:cNvSpPr>
              <a:spLocks/>
            </p:cNvSpPr>
            <p:nvPr/>
          </p:nvSpPr>
          <p:spPr bwMode="auto">
            <a:xfrm>
              <a:off x="15707749" y="813429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30">
              <a:extLst>
                <a:ext uri="{FF2B5EF4-FFF2-40B4-BE49-F238E27FC236}">
                  <a16:creationId xmlns:a16="http://schemas.microsoft.com/office/drawing/2014/main" id="{7274483D-7F57-4447-B39F-E24F71E401D2}"/>
                </a:ext>
              </a:extLst>
            </p:cNvPr>
            <p:cNvSpPr>
              <a:spLocks/>
            </p:cNvSpPr>
            <p:nvPr/>
          </p:nvSpPr>
          <p:spPr bwMode="auto">
            <a:xfrm>
              <a:off x="15910949" y="801841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31">
              <a:extLst>
                <a:ext uri="{FF2B5EF4-FFF2-40B4-BE49-F238E27FC236}">
                  <a16:creationId xmlns:a16="http://schemas.microsoft.com/office/drawing/2014/main" id="{38D26A28-E793-4191-AF5F-7D24EBDF4F16}"/>
                </a:ext>
              </a:extLst>
            </p:cNvPr>
            <p:cNvSpPr>
              <a:spLocks/>
            </p:cNvSpPr>
            <p:nvPr/>
          </p:nvSpPr>
          <p:spPr bwMode="auto">
            <a:xfrm>
              <a:off x="16518962" y="766757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32">
              <a:extLst>
                <a:ext uri="{FF2B5EF4-FFF2-40B4-BE49-F238E27FC236}">
                  <a16:creationId xmlns:a16="http://schemas.microsoft.com/office/drawing/2014/main" id="{2DD49250-E4A5-41B4-85CC-0B1354AFD552}"/>
                </a:ext>
              </a:extLst>
            </p:cNvPr>
            <p:cNvSpPr>
              <a:spLocks/>
            </p:cNvSpPr>
            <p:nvPr/>
          </p:nvSpPr>
          <p:spPr bwMode="auto">
            <a:xfrm>
              <a:off x="16317349" y="7783460"/>
              <a:ext cx="330200"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33">
              <a:extLst>
                <a:ext uri="{FF2B5EF4-FFF2-40B4-BE49-F238E27FC236}">
                  <a16:creationId xmlns:a16="http://schemas.microsoft.com/office/drawing/2014/main" id="{9F4F1EC9-237C-42C7-8441-66B96A09FD48}"/>
                </a:ext>
              </a:extLst>
            </p:cNvPr>
            <p:cNvSpPr>
              <a:spLocks/>
            </p:cNvSpPr>
            <p:nvPr/>
          </p:nvSpPr>
          <p:spPr bwMode="auto">
            <a:xfrm>
              <a:off x="16112562" y="790252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34">
              <a:extLst>
                <a:ext uri="{FF2B5EF4-FFF2-40B4-BE49-F238E27FC236}">
                  <a16:creationId xmlns:a16="http://schemas.microsoft.com/office/drawing/2014/main" id="{DDC35C55-5967-426F-9780-55220E0D201F}"/>
                </a:ext>
              </a:extLst>
            </p:cNvPr>
            <p:cNvSpPr>
              <a:spLocks/>
            </p:cNvSpPr>
            <p:nvPr/>
          </p:nvSpPr>
          <p:spPr bwMode="auto">
            <a:xfrm>
              <a:off x="14396474" y="8664523"/>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35">
              <a:extLst>
                <a:ext uri="{FF2B5EF4-FFF2-40B4-BE49-F238E27FC236}">
                  <a16:creationId xmlns:a16="http://schemas.microsoft.com/office/drawing/2014/main" id="{4F7DEFA2-162D-4560-A262-1BEF20245A23}"/>
                </a:ext>
              </a:extLst>
            </p:cNvPr>
            <p:cNvSpPr>
              <a:spLocks/>
            </p:cNvSpPr>
            <p:nvPr/>
          </p:nvSpPr>
          <p:spPr bwMode="auto">
            <a:xfrm>
              <a:off x="14598087" y="8548635"/>
              <a:ext cx="333375" cy="193675"/>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36">
              <a:extLst>
                <a:ext uri="{FF2B5EF4-FFF2-40B4-BE49-F238E27FC236}">
                  <a16:creationId xmlns:a16="http://schemas.microsoft.com/office/drawing/2014/main" id="{3AC794D8-E248-4FEF-BC7F-1B28A7AEFF65}"/>
                </a:ext>
              </a:extLst>
            </p:cNvPr>
            <p:cNvSpPr>
              <a:spLocks/>
            </p:cNvSpPr>
            <p:nvPr/>
          </p:nvSpPr>
          <p:spPr bwMode="auto">
            <a:xfrm>
              <a:off x="14799699" y="843274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37">
              <a:extLst>
                <a:ext uri="{FF2B5EF4-FFF2-40B4-BE49-F238E27FC236}">
                  <a16:creationId xmlns:a16="http://schemas.microsoft.com/office/drawing/2014/main" id="{BFECBF19-BBB0-4E52-8C2B-FAAD9F6960C8}"/>
                </a:ext>
              </a:extLst>
            </p:cNvPr>
            <p:cNvSpPr>
              <a:spLocks/>
            </p:cNvSpPr>
            <p:nvPr/>
          </p:nvSpPr>
          <p:spPr bwMode="auto">
            <a:xfrm>
              <a:off x="15004487" y="8313685"/>
              <a:ext cx="333375"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38">
              <a:extLst>
                <a:ext uri="{FF2B5EF4-FFF2-40B4-BE49-F238E27FC236}">
                  <a16:creationId xmlns:a16="http://schemas.microsoft.com/office/drawing/2014/main" id="{9BB282FE-D001-411F-821A-A497E26C8B12}"/>
                </a:ext>
              </a:extLst>
            </p:cNvPr>
            <p:cNvSpPr>
              <a:spLocks/>
            </p:cNvSpPr>
            <p:nvPr/>
          </p:nvSpPr>
          <p:spPr bwMode="auto">
            <a:xfrm>
              <a:off x="15204512" y="8197798"/>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39">
              <a:extLst>
                <a:ext uri="{FF2B5EF4-FFF2-40B4-BE49-F238E27FC236}">
                  <a16:creationId xmlns:a16="http://schemas.microsoft.com/office/drawing/2014/main" id="{4E0CCCA5-888D-415B-A5AC-4B9A14E29E91}"/>
                </a:ext>
              </a:extLst>
            </p:cNvPr>
            <p:cNvSpPr>
              <a:spLocks/>
            </p:cNvSpPr>
            <p:nvPr/>
          </p:nvSpPr>
          <p:spPr bwMode="auto">
            <a:xfrm>
              <a:off x="15406124" y="808191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40">
              <a:extLst>
                <a:ext uri="{FF2B5EF4-FFF2-40B4-BE49-F238E27FC236}">
                  <a16:creationId xmlns:a16="http://schemas.microsoft.com/office/drawing/2014/main" id="{71C5287C-97E7-444D-B9E7-A30E5EB4B765}"/>
                </a:ext>
              </a:extLst>
            </p:cNvPr>
            <p:cNvSpPr>
              <a:spLocks/>
            </p:cNvSpPr>
            <p:nvPr/>
          </p:nvSpPr>
          <p:spPr bwMode="auto">
            <a:xfrm>
              <a:off x="15607737" y="7962848"/>
              <a:ext cx="334963"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41">
              <a:extLst>
                <a:ext uri="{FF2B5EF4-FFF2-40B4-BE49-F238E27FC236}">
                  <a16:creationId xmlns:a16="http://schemas.microsoft.com/office/drawing/2014/main" id="{93C1A8D8-A6D0-4C96-B3D4-AAFB366A8F87}"/>
                </a:ext>
              </a:extLst>
            </p:cNvPr>
            <p:cNvSpPr>
              <a:spLocks/>
            </p:cNvSpPr>
            <p:nvPr/>
          </p:nvSpPr>
          <p:spPr bwMode="auto">
            <a:xfrm>
              <a:off x="15812524" y="784696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42">
              <a:extLst>
                <a:ext uri="{FF2B5EF4-FFF2-40B4-BE49-F238E27FC236}">
                  <a16:creationId xmlns:a16="http://schemas.microsoft.com/office/drawing/2014/main" id="{8570F789-D73D-4021-9B90-BCE31DF25F9F}"/>
                </a:ext>
              </a:extLst>
            </p:cNvPr>
            <p:cNvSpPr>
              <a:spLocks/>
            </p:cNvSpPr>
            <p:nvPr/>
          </p:nvSpPr>
          <p:spPr bwMode="auto">
            <a:xfrm>
              <a:off x="16014137" y="773107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43">
              <a:extLst>
                <a:ext uri="{FF2B5EF4-FFF2-40B4-BE49-F238E27FC236}">
                  <a16:creationId xmlns:a16="http://schemas.microsoft.com/office/drawing/2014/main" id="{A7C1DF30-976D-451F-989B-451DDBDEFD60}"/>
                </a:ext>
              </a:extLst>
            </p:cNvPr>
            <p:cNvSpPr>
              <a:spLocks/>
            </p:cNvSpPr>
            <p:nvPr/>
          </p:nvSpPr>
          <p:spPr bwMode="auto">
            <a:xfrm>
              <a:off x="16217337" y="761201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44">
              <a:extLst>
                <a:ext uri="{FF2B5EF4-FFF2-40B4-BE49-F238E27FC236}">
                  <a16:creationId xmlns:a16="http://schemas.microsoft.com/office/drawing/2014/main" id="{30E27C8B-7778-4309-86DE-974A363E8B5F}"/>
                </a:ext>
              </a:extLst>
            </p:cNvPr>
            <p:cNvSpPr>
              <a:spLocks/>
            </p:cNvSpPr>
            <p:nvPr/>
          </p:nvSpPr>
          <p:spPr bwMode="auto">
            <a:xfrm>
              <a:off x="16418949" y="749612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45">
              <a:extLst>
                <a:ext uri="{FF2B5EF4-FFF2-40B4-BE49-F238E27FC236}">
                  <a16:creationId xmlns:a16="http://schemas.microsoft.com/office/drawing/2014/main" id="{CD7AFEED-ABCF-48A3-9568-111D07FAFD08}"/>
                </a:ext>
              </a:extLst>
            </p:cNvPr>
            <p:cNvSpPr>
              <a:spLocks/>
            </p:cNvSpPr>
            <p:nvPr/>
          </p:nvSpPr>
          <p:spPr bwMode="auto">
            <a:xfrm>
              <a:off x="14150412" y="8581973"/>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46">
              <a:extLst>
                <a:ext uri="{FF2B5EF4-FFF2-40B4-BE49-F238E27FC236}">
                  <a16:creationId xmlns:a16="http://schemas.microsoft.com/office/drawing/2014/main" id="{69ABD5AB-0577-4450-A130-D07FADCEE576}"/>
                </a:ext>
              </a:extLst>
            </p:cNvPr>
            <p:cNvSpPr>
              <a:spLocks/>
            </p:cNvSpPr>
            <p:nvPr/>
          </p:nvSpPr>
          <p:spPr bwMode="auto">
            <a:xfrm>
              <a:off x="14352024" y="8462910"/>
              <a:ext cx="334963"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47">
              <a:extLst>
                <a:ext uri="{FF2B5EF4-FFF2-40B4-BE49-F238E27FC236}">
                  <a16:creationId xmlns:a16="http://schemas.microsoft.com/office/drawing/2014/main" id="{AFBA4CBD-695F-479E-B897-D0ED85FA6393}"/>
                </a:ext>
              </a:extLst>
            </p:cNvPr>
            <p:cNvSpPr>
              <a:spLocks/>
            </p:cNvSpPr>
            <p:nvPr/>
          </p:nvSpPr>
          <p:spPr bwMode="auto">
            <a:xfrm>
              <a:off x="14556812" y="834702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48">
              <a:extLst>
                <a:ext uri="{FF2B5EF4-FFF2-40B4-BE49-F238E27FC236}">
                  <a16:creationId xmlns:a16="http://schemas.microsoft.com/office/drawing/2014/main" id="{157573F1-7840-4E34-AFD5-145DA862A26B}"/>
                </a:ext>
              </a:extLst>
            </p:cNvPr>
            <p:cNvSpPr>
              <a:spLocks/>
            </p:cNvSpPr>
            <p:nvPr/>
          </p:nvSpPr>
          <p:spPr bwMode="auto">
            <a:xfrm>
              <a:off x="14758424" y="82311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49">
              <a:extLst>
                <a:ext uri="{FF2B5EF4-FFF2-40B4-BE49-F238E27FC236}">
                  <a16:creationId xmlns:a16="http://schemas.microsoft.com/office/drawing/2014/main" id="{C24AE168-5C3B-4AA4-846A-91DC77EC3BCF}"/>
                </a:ext>
              </a:extLst>
            </p:cNvPr>
            <p:cNvSpPr>
              <a:spLocks/>
            </p:cNvSpPr>
            <p:nvPr/>
          </p:nvSpPr>
          <p:spPr bwMode="auto">
            <a:xfrm>
              <a:off x="14961624" y="811207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50">
              <a:extLst>
                <a:ext uri="{FF2B5EF4-FFF2-40B4-BE49-F238E27FC236}">
                  <a16:creationId xmlns:a16="http://schemas.microsoft.com/office/drawing/2014/main" id="{4C5C2F26-BC76-42AC-B1E6-9B8DEBFC954B}"/>
                </a:ext>
              </a:extLst>
            </p:cNvPr>
            <p:cNvSpPr>
              <a:spLocks/>
            </p:cNvSpPr>
            <p:nvPr/>
          </p:nvSpPr>
          <p:spPr bwMode="auto">
            <a:xfrm>
              <a:off x="15163237" y="7996185"/>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51">
              <a:extLst>
                <a:ext uri="{FF2B5EF4-FFF2-40B4-BE49-F238E27FC236}">
                  <a16:creationId xmlns:a16="http://schemas.microsoft.com/office/drawing/2014/main" id="{4EAA96E6-199C-4E8E-9B60-A2068B286744}"/>
                </a:ext>
              </a:extLst>
            </p:cNvPr>
            <p:cNvSpPr>
              <a:spLocks/>
            </p:cNvSpPr>
            <p:nvPr/>
          </p:nvSpPr>
          <p:spPr bwMode="auto">
            <a:xfrm>
              <a:off x="15364849" y="7880298"/>
              <a:ext cx="334963"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52">
              <a:extLst>
                <a:ext uri="{FF2B5EF4-FFF2-40B4-BE49-F238E27FC236}">
                  <a16:creationId xmlns:a16="http://schemas.microsoft.com/office/drawing/2014/main" id="{EFE12AB2-AF23-4456-8BC7-48DDA1F64E1C}"/>
                </a:ext>
              </a:extLst>
            </p:cNvPr>
            <p:cNvSpPr>
              <a:spLocks/>
            </p:cNvSpPr>
            <p:nvPr/>
          </p:nvSpPr>
          <p:spPr bwMode="auto">
            <a:xfrm>
              <a:off x="15566462" y="776123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53">
              <a:extLst>
                <a:ext uri="{FF2B5EF4-FFF2-40B4-BE49-F238E27FC236}">
                  <a16:creationId xmlns:a16="http://schemas.microsoft.com/office/drawing/2014/main" id="{F80DE8AD-E081-455A-ADFE-29649DBE0C55}"/>
                </a:ext>
              </a:extLst>
            </p:cNvPr>
            <p:cNvSpPr>
              <a:spLocks/>
            </p:cNvSpPr>
            <p:nvPr/>
          </p:nvSpPr>
          <p:spPr bwMode="auto">
            <a:xfrm>
              <a:off x="15771249" y="764534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54">
              <a:extLst>
                <a:ext uri="{FF2B5EF4-FFF2-40B4-BE49-F238E27FC236}">
                  <a16:creationId xmlns:a16="http://schemas.microsoft.com/office/drawing/2014/main" id="{91FB9BF4-24B8-4334-9FF4-E53DDAD04D34}"/>
                </a:ext>
              </a:extLst>
            </p:cNvPr>
            <p:cNvSpPr>
              <a:spLocks/>
            </p:cNvSpPr>
            <p:nvPr/>
          </p:nvSpPr>
          <p:spPr bwMode="auto">
            <a:xfrm>
              <a:off x="15972862" y="752946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55">
              <a:extLst>
                <a:ext uri="{FF2B5EF4-FFF2-40B4-BE49-F238E27FC236}">
                  <a16:creationId xmlns:a16="http://schemas.microsoft.com/office/drawing/2014/main" id="{6C411D9F-4A06-4A33-982C-E613EB2A27D8}"/>
                </a:ext>
              </a:extLst>
            </p:cNvPr>
            <p:cNvSpPr>
              <a:spLocks/>
            </p:cNvSpPr>
            <p:nvPr/>
          </p:nvSpPr>
          <p:spPr bwMode="auto">
            <a:xfrm>
              <a:off x="16176062" y="741039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56">
              <a:extLst>
                <a:ext uri="{FF2B5EF4-FFF2-40B4-BE49-F238E27FC236}">
                  <a16:creationId xmlns:a16="http://schemas.microsoft.com/office/drawing/2014/main" id="{1E3EADF6-9875-4FCB-85B1-3FAB239957FA}"/>
                </a:ext>
              </a:extLst>
            </p:cNvPr>
            <p:cNvSpPr>
              <a:spLocks/>
            </p:cNvSpPr>
            <p:nvPr/>
          </p:nvSpPr>
          <p:spPr bwMode="auto">
            <a:xfrm>
              <a:off x="16377674" y="7294510"/>
              <a:ext cx="333375" cy="193675"/>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57">
              <a:extLst>
                <a:ext uri="{FF2B5EF4-FFF2-40B4-BE49-F238E27FC236}">
                  <a16:creationId xmlns:a16="http://schemas.microsoft.com/office/drawing/2014/main" id="{836A7C8D-A542-46F8-A9A0-DA5086535CAF}"/>
                </a:ext>
              </a:extLst>
            </p:cNvPr>
            <p:cNvSpPr>
              <a:spLocks/>
            </p:cNvSpPr>
            <p:nvPr/>
          </p:nvSpPr>
          <p:spPr bwMode="auto">
            <a:xfrm>
              <a:off x="16579287" y="717544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58">
              <a:extLst>
                <a:ext uri="{FF2B5EF4-FFF2-40B4-BE49-F238E27FC236}">
                  <a16:creationId xmlns:a16="http://schemas.microsoft.com/office/drawing/2014/main" id="{79257A84-6EFD-42FE-9F99-9D13B7AE34D2}"/>
                </a:ext>
              </a:extLst>
            </p:cNvPr>
            <p:cNvSpPr>
              <a:spLocks/>
            </p:cNvSpPr>
            <p:nvPr/>
          </p:nvSpPr>
          <p:spPr bwMode="auto">
            <a:xfrm>
              <a:off x="13847199" y="869786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59">
              <a:extLst>
                <a:ext uri="{FF2B5EF4-FFF2-40B4-BE49-F238E27FC236}">
                  <a16:creationId xmlns:a16="http://schemas.microsoft.com/office/drawing/2014/main" id="{E202C872-D425-46FA-B8A7-AC3D996033AA}"/>
                </a:ext>
              </a:extLst>
            </p:cNvPr>
            <p:cNvSpPr>
              <a:spLocks/>
            </p:cNvSpPr>
            <p:nvPr/>
          </p:nvSpPr>
          <p:spPr bwMode="auto">
            <a:xfrm>
              <a:off x="16079224" y="7237360"/>
              <a:ext cx="331788" cy="192088"/>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60">
              <a:extLst>
                <a:ext uri="{FF2B5EF4-FFF2-40B4-BE49-F238E27FC236}">
                  <a16:creationId xmlns:a16="http://schemas.microsoft.com/office/drawing/2014/main" id="{ED98758A-2DE2-4B86-BD98-07AD36B94295}"/>
                </a:ext>
              </a:extLst>
            </p:cNvPr>
            <p:cNvSpPr>
              <a:spLocks/>
            </p:cNvSpPr>
            <p:nvPr/>
          </p:nvSpPr>
          <p:spPr bwMode="auto">
            <a:xfrm>
              <a:off x="14258362" y="828828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61">
              <a:extLst>
                <a:ext uri="{FF2B5EF4-FFF2-40B4-BE49-F238E27FC236}">
                  <a16:creationId xmlns:a16="http://schemas.microsoft.com/office/drawing/2014/main" id="{80BCD5C1-C17F-47AB-836B-8A323370D5FC}"/>
                </a:ext>
              </a:extLst>
            </p:cNvPr>
            <p:cNvSpPr>
              <a:spLocks/>
            </p:cNvSpPr>
            <p:nvPr/>
          </p:nvSpPr>
          <p:spPr bwMode="auto">
            <a:xfrm>
              <a:off x="13648762" y="864229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62">
              <a:extLst>
                <a:ext uri="{FF2B5EF4-FFF2-40B4-BE49-F238E27FC236}">
                  <a16:creationId xmlns:a16="http://schemas.microsoft.com/office/drawing/2014/main" id="{168C558A-4870-4FB5-8E23-B090267D8101}"/>
                </a:ext>
              </a:extLst>
            </p:cNvPr>
            <p:cNvSpPr>
              <a:spLocks/>
            </p:cNvSpPr>
            <p:nvPr/>
          </p:nvSpPr>
          <p:spPr bwMode="auto">
            <a:xfrm>
              <a:off x="13853549" y="852323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63">
              <a:extLst>
                <a:ext uri="{FF2B5EF4-FFF2-40B4-BE49-F238E27FC236}">
                  <a16:creationId xmlns:a16="http://schemas.microsoft.com/office/drawing/2014/main" id="{CF5A4BB0-E133-4E55-AF93-02FC38E1A43B}"/>
                </a:ext>
              </a:extLst>
            </p:cNvPr>
            <p:cNvSpPr>
              <a:spLocks/>
            </p:cNvSpPr>
            <p:nvPr/>
          </p:nvSpPr>
          <p:spPr bwMode="auto">
            <a:xfrm>
              <a:off x="14055162" y="84073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64">
              <a:extLst>
                <a:ext uri="{FF2B5EF4-FFF2-40B4-BE49-F238E27FC236}">
                  <a16:creationId xmlns:a16="http://schemas.microsoft.com/office/drawing/2014/main" id="{075D1FFE-62CF-4F24-A0EA-96CFF2E13E5E}"/>
                </a:ext>
              </a:extLst>
            </p:cNvPr>
            <p:cNvSpPr>
              <a:spLocks/>
            </p:cNvSpPr>
            <p:nvPr/>
          </p:nvSpPr>
          <p:spPr bwMode="auto">
            <a:xfrm>
              <a:off x="14459974" y="817239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65">
              <a:extLst>
                <a:ext uri="{FF2B5EF4-FFF2-40B4-BE49-F238E27FC236}">
                  <a16:creationId xmlns:a16="http://schemas.microsoft.com/office/drawing/2014/main" id="{7B019684-2727-410F-AC17-E45B5B9F6B85}"/>
                </a:ext>
              </a:extLst>
            </p:cNvPr>
            <p:cNvSpPr>
              <a:spLocks/>
            </p:cNvSpPr>
            <p:nvPr/>
          </p:nvSpPr>
          <p:spPr bwMode="auto">
            <a:xfrm>
              <a:off x="14661587" y="805651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66">
              <a:extLst>
                <a:ext uri="{FF2B5EF4-FFF2-40B4-BE49-F238E27FC236}">
                  <a16:creationId xmlns:a16="http://schemas.microsoft.com/office/drawing/2014/main" id="{250C5B71-3E73-44C0-AED3-0C6D2C313C85}"/>
                </a:ext>
              </a:extLst>
            </p:cNvPr>
            <p:cNvSpPr>
              <a:spLocks/>
            </p:cNvSpPr>
            <p:nvPr/>
          </p:nvSpPr>
          <p:spPr bwMode="auto">
            <a:xfrm>
              <a:off x="14863199" y="794062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67">
              <a:extLst>
                <a:ext uri="{FF2B5EF4-FFF2-40B4-BE49-F238E27FC236}">
                  <a16:creationId xmlns:a16="http://schemas.microsoft.com/office/drawing/2014/main" id="{FC3100BD-78E4-4581-8C5B-0D29581FDC30}"/>
                </a:ext>
              </a:extLst>
            </p:cNvPr>
            <p:cNvSpPr>
              <a:spLocks/>
            </p:cNvSpPr>
            <p:nvPr/>
          </p:nvSpPr>
          <p:spPr bwMode="auto">
            <a:xfrm>
              <a:off x="15066399" y="782156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68">
              <a:extLst>
                <a:ext uri="{FF2B5EF4-FFF2-40B4-BE49-F238E27FC236}">
                  <a16:creationId xmlns:a16="http://schemas.microsoft.com/office/drawing/2014/main" id="{9C0928A1-E3BD-4214-8EDC-94DDD990B31B}"/>
                </a:ext>
              </a:extLst>
            </p:cNvPr>
            <p:cNvSpPr>
              <a:spLocks/>
            </p:cNvSpPr>
            <p:nvPr/>
          </p:nvSpPr>
          <p:spPr bwMode="auto">
            <a:xfrm>
              <a:off x="15469624" y="7588198"/>
              <a:ext cx="334963"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69">
              <a:extLst>
                <a:ext uri="{FF2B5EF4-FFF2-40B4-BE49-F238E27FC236}">
                  <a16:creationId xmlns:a16="http://schemas.microsoft.com/office/drawing/2014/main" id="{C9F3A34A-D9AC-4E4D-A19E-9FB20300CE04}"/>
                </a:ext>
              </a:extLst>
            </p:cNvPr>
            <p:cNvSpPr>
              <a:spLocks/>
            </p:cNvSpPr>
            <p:nvPr/>
          </p:nvSpPr>
          <p:spPr bwMode="auto">
            <a:xfrm>
              <a:off x="15674412" y="747231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70">
              <a:extLst>
                <a:ext uri="{FF2B5EF4-FFF2-40B4-BE49-F238E27FC236}">
                  <a16:creationId xmlns:a16="http://schemas.microsoft.com/office/drawing/2014/main" id="{56C2CED5-C2F5-4346-A509-18F404C55BDF}"/>
                </a:ext>
              </a:extLst>
            </p:cNvPr>
            <p:cNvSpPr>
              <a:spLocks/>
            </p:cNvSpPr>
            <p:nvPr/>
          </p:nvSpPr>
          <p:spPr bwMode="auto">
            <a:xfrm>
              <a:off x="16276074" y="705956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71">
              <a:extLst>
                <a:ext uri="{FF2B5EF4-FFF2-40B4-BE49-F238E27FC236}">
                  <a16:creationId xmlns:a16="http://schemas.microsoft.com/office/drawing/2014/main" id="{60C0A2FF-B9B4-4489-9491-EF31D3F4B058}"/>
                </a:ext>
              </a:extLst>
            </p:cNvPr>
            <p:cNvSpPr>
              <a:spLocks/>
            </p:cNvSpPr>
            <p:nvPr/>
          </p:nvSpPr>
          <p:spPr bwMode="auto">
            <a:xfrm>
              <a:off x="14766362" y="7831085"/>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72">
              <a:extLst>
                <a:ext uri="{FF2B5EF4-FFF2-40B4-BE49-F238E27FC236}">
                  <a16:creationId xmlns:a16="http://schemas.microsoft.com/office/drawing/2014/main" id="{88640939-78F0-428B-B7B9-501AC5E4CC3C}"/>
                </a:ext>
              </a:extLst>
            </p:cNvPr>
            <p:cNvSpPr>
              <a:spLocks/>
            </p:cNvSpPr>
            <p:nvPr/>
          </p:nvSpPr>
          <p:spPr bwMode="auto">
            <a:xfrm>
              <a:off x="14559987" y="7948560"/>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73">
              <a:extLst>
                <a:ext uri="{FF2B5EF4-FFF2-40B4-BE49-F238E27FC236}">
                  <a16:creationId xmlns:a16="http://schemas.microsoft.com/office/drawing/2014/main" id="{6007C2E6-6073-4942-92F5-715117C68FDC}"/>
                </a:ext>
              </a:extLst>
            </p:cNvPr>
            <p:cNvSpPr>
              <a:spLocks/>
            </p:cNvSpPr>
            <p:nvPr/>
          </p:nvSpPr>
          <p:spPr bwMode="auto">
            <a:xfrm>
              <a:off x="13510649" y="8556573"/>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74">
              <a:extLst>
                <a:ext uri="{FF2B5EF4-FFF2-40B4-BE49-F238E27FC236}">
                  <a16:creationId xmlns:a16="http://schemas.microsoft.com/office/drawing/2014/main" id="{A2520842-E95A-4300-B208-FB063E1EB381}"/>
                </a:ext>
              </a:extLst>
            </p:cNvPr>
            <p:cNvSpPr>
              <a:spLocks/>
            </p:cNvSpPr>
            <p:nvPr/>
          </p:nvSpPr>
          <p:spPr bwMode="auto">
            <a:xfrm>
              <a:off x="13718612" y="8435923"/>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75">
              <a:extLst>
                <a:ext uri="{FF2B5EF4-FFF2-40B4-BE49-F238E27FC236}">
                  <a16:creationId xmlns:a16="http://schemas.microsoft.com/office/drawing/2014/main" id="{7346C4E3-A7D4-44C9-9468-A5CC445DA119}"/>
                </a:ext>
              </a:extLst>
            </p:cNvPr>
            <p:cNvSpPr>
              <a:spLocks/>
            </p:cNvSpPr>
            <p:nvPr/>
          </p:nvSpPr>
          <p:spPr bwMode="auto">
            <a:xfrm>
              <a:off x="13929749" y="8313685"/>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76">
              <a:extLst>
                <a:ext uri="{FF2B5EF4-FFF2-40B4-BE49-F238E27FC236}">
                  <a16:creationId xmlns:a16="http://schemas.microsoft.com/office/drawing/2014/main" id="{BF7FFD38-BBF5-4625-9749-EA70EEE50EFB}"/>
                </a:ext>
              </a:extLst>
            </p:cNvPr>
            <p:cNvSpPr>
              <a:spLocks/>
            </p:cNvSpPr>
            <p:nvPr/>
          </p:nvSpPr>
          <p:spPr bwMode="auto">
            <a:xfrm>
              <a:off x="14139299" y="8193035"/>
              <a:ext cx="290513"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77">
              <a:extLst>
                <a:ext uri="{FF2B5EF4-FFF2-40B4-BE49-F238E27FC236}">
                  <a16:creationId xmlns:a16="http://schemas.microsoft.com/office/drawing/2014/main" id="{33216A02-9C72-4827-8731-9F753A35FB3E}"/>
                </a:ext>
              </a:extLst>
            </p:cNvPr>
            <p:cNvSpPr>
              <a:spLocks/>
            </p:cNvSpPr>
            <p:nvPr/>
          </p:nvSpPr>
          <p:spPr bwMode="auto">
            <a:xfrm>
              <a:off x="14350437" y="8070798"/>
              <a:ext cx="285750"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78">
              <a:extLst>
                <a:ext uri="{FF2B5EF4-FFF2-40B4-BE49-F238E27FC236}">
                  <a16:creationId xmlns:a16="http://schemas.microsoft.com/office/drawing/2014/main" id="{91A9559F-1B0B-4E56-83AC-C88045FD8BAE}"/>
                </a:ext>
              </a:extLst>
            </p:cNvPr>
            <p:cNvSpPr>
              <a:spLocks/>
            </p:cNvSpPr>
            <p:nvPr/>
          </p:nvSpPr>
          <p:spPr bwMode="auto">
            <a:xfrm>
              <a:off x="14975912" y="7708848"/>
              <a:ext cx="290513" cy="166688"/>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79">
              <a:extLst>
                <a:ext uri="{FF2B5EF4-FFF2-40B4-BE49-F238E27FC236}">
                  <a16:creationId xmlns:a16="http://schemas.microsoft.com/office/drawing/2014/main" id="{3382E4A7-6540-4AD9-97D5-002A8B269FD4}"/>
                </a:ext>
              </a:extLst>
            </p:cNvPr>
            <p:cNvSpPr>
              <a:spLocks/>
            </p:cNvSpPr>
            <p:nvPr/>
          </p:nvSpPr>
          <p:spPr bwMode="auto">
            <a:xfrm>
              <a:off x="15395012" y="746596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80">
              <a:extLst>
                <a:ext uri="{FF2B5EF4-FFF2-40B4-BE49-F238E27FC236}">
                  <a16:creationId xmlns:a16="http://schemas.microsoft.com/office/drawing/2014/main" id="{619BEEA2-3F11-4211-B7A3-9778DEA3084C}"/>
                </a:ext>
              </a:extLst>
            </p:cNvPr>
            <p:cNvSpPr>
              <a:spLocks/>
            </p:cNvSpPr>
            <p:nvPr/>
          </p:nvSpPr>
          <p:spPr bwMode="auto">
            <a:xfrm>
              <a:off x="15188637" y="7585023"/>
              <a:ext cx="287338"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81">
              <a:extLst>
                <a:ext uri="{FF2B5EF4-FFF2-40B4-BE49-F238E27FC236}">
                  <a16:creationId xmlns:a16="http://schemas.microsoft.com/office/drawing/2014/main" id="{FADA7F88-60B4-4654-B704-DDE3D91A684F}"/>
                </a:ext>
              </a:extLst>
            </p:cNvPr>
            <p:cNvSpPr>
              <a:spLocks/>
            </p:cNvSpPr>
            <p:nvPr/>
          </p:nvSpPr>
          <p:spPr bwMode="auto">
            <a:xfrm>
              <a:off x="15607737" y="734531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82">
              <a:extLst>
                <a:ext uri="{FF2B5EF4-FFF2-40B4-BE49-F238E27FC236}">
                  <a16:creationId xmlns:a16="http://schemas.microsoft.com/office/drawing/2014/main" id="{C0E79677-0F13-44D8-82AC-2EF230837C7D}"/>
                </a:ext>
              </a:extLst>
            </p:cNvPr>
            <p:cNvSpPr>
              <a:spLocks/>
            </p:cNvSpPr>
            <p:nvPr/>
          </p:nvSpPr>
          <p:spPr bwMode="auto">
            <a:xfrm>
              <a:off x="15815699" y="7223073"/>
              <a:ext cx="285750" cy="168275"/>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83">
              <a:extLst>
                <a:ext uri="{FF2B5EF4-FFF2-40B4-BE49-F238E27FC236}">
                  <a16:creationId xmlns:a16="http://schemas.microsoft.com/office/drawing/2014/main" id="{F1B326FE-EB6C-446D-9F03-14417ACEDEF9}"/>
                </a:ext>
              </a:extLst>
            </p:cNvPr>
            <p:cNvSpPr>
              <a:spLocks/>
            </p:cNvSpPr>
            <p:nvPr/>
          </p:nvSpPr>
          <p:spPr bwMode="auto">
            <a:xfrm>
              <a:off x="16022074" y="7104010"/>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84">
              <a:extLst>
                <a:ext uri="{FF2B5EF4-FFF2-40B4-BE49-F238E27FC236}">
                  <a16:creationId xmlns:a16="http://schemas.microsoft.com/office/drawing/2014/main" id="{D3AD1659-9B28-433D-B577-629A14984F13}"/>
                </a:ext>
              </a:extLst>
            </p:cNvPr>
            <p:cNvSpPr>
              <a:spLocks/>
            </p:cNvSpPr>
            <p:nvPr/>
          </p:nvSpPr>
          <p:spPr bwMode="auto">
            <a:xfrm>
              <a:off x="16234799" y="698336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85">
              <a:extLst>
                <a:ext uri="{FF2B5EF4-FFF2-40B4-BE49-F238E27FC236}">
                  <a16:creationId xmlns:a16="http://schemas.microsoft.com/office/drawing/2014/main" id="{586FE380-F27C-48FE-84B1-72E7967DF616}"/>
                </a:ext>
              </a:extLst>
            </p:cNvPr>
            <p:cNvSpPr>
              <a:spLocks/>
            </p:cNvSpPr>
            <p:nvPr/>
          </p:nvSpPr>
          <p:spPr bwMode="auto">
            <a:xfrm>
              <a:off x="15876024" y="73548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86">
              <a:extLst>
                <a:ext uri="{FF2B5EF4-FFF2-40B4-BE49-F238E27FC236}">
                  <a16:creationId xmlns:a16="http://schemas.microsoft.com/office/drawing/2014/main" id="{BA0E37D2-5AED-450C-903A-6B3661F6A580}"/>
                </a:ext>
              </a:extLst>
            </p:cNvPr>
            <p:cNvSpPr>
              <a:spLocks/>
            </p:cNvSpPr>
            <p:nvPr/>
          </p:nvSpPr>
          <p:spPr bwMode="auto">
            <a:xfrm>
              <a:off x="15268012" y="770567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87">
              <a:extLst>
                <a:ext uri="{FF2B5EF4-FFF2-40B4-BE49-F238E27FC236}">
                  <a16:creationId xmlns:a16="http://schemas.microsoft.com/office/drawing/2014/main" id="{6B758840-AA68-4D25-B050-0A8E70B56A11}"/>
                </a:ext>
              </a:extLst>
            </p:cNvPr>
            <p:cNvSpPr>
              <a:spLocks/>
            </p:cNvSpPr>
            <p:nvPr/>
          </p:nvSpPr>
          <p:spPr bwMode="auto">
            <a:xfrm>
              <a:off x="14044049" y="8780410"/>
              <a:ext cx="487363" cy="282575"/>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88">
              <a:extLst>
                <a:ext uri="{FF2B5EF4-FFF2-40B4-BE49-F238E27FC236}">
                  <a16:creationId xmlns:a16="http://schemas.microsoft.com/office/drawing/2014/main" id="{8167FD7D-1CFA-4A07-9ACB-BB974E9BAA94}"/>
                </a:ext>
              </a:extLst>
            </p:cNvPr>
            <p:cNvSpPr>
              <a:spLocks/>
            </p:cNvSpPr>
            <p:nvPr/>
          </p:nvSpPr>
          <p:spPr bwMode="auto">
            <a:xfrm>
              <a:off x="17263499" y="7573910"/>
              <a:ext cx="269875" cy="153988"/>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89">
              <a:extLst>
                <a:ext uri="{FF2B5EF4-FFF2-40B4-BE49-F238E27FC236}">
                  <a16:creationId xmlns:a16="http://schemas.microsoft.com/office/drawing/2014/main" id="{B3FB453A-5F15-4223-884A-ECC3C97EDC03}"/>
                </a:ext>
              </a:extLst>
            </p:cNvPr>
            <p:cNvSpPr>
              <a:spLocks/>
            </p:cNvSpPr>
            <p:nvPr/>
          </p:nvSpPr>
          <p:spPr bwMode="auto">
            <a:xfrm>
              <a:off x="16965049" y="763106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90">
              <a:extLst>
                <a:ext uri="{FF2B5EF4-FFF2-40B4-BE49-F238E27FC236}">
                  <a16:creationId xmlns:a16="http://schemas.microsoft.com/office/drawing/2014/main" id="{97CED4ED-DD4B-4321-A255-EBE1761FCECF}"/>
                </a:ext>
              </a:extLst>
            </p:cNvPr>
            <p:cNvSpPr>
              <a:spLocks/>
            </p:cNvSpPr>
            <p:nvPr/>
          </p:nvSpPr>
          <p:spPr bwMode="auto">
            <a:xfrm>
              <a:off x="16858687" y="7808860"/>
              <a:ext cx="269875" cy="153988"/>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91">
              <a:extLst>
                <a:ext uri="{FF2B5EF4-FFF2-40B4-BE49-F238E27FC236}">
                  <a16:creationId xmlns:a16="http://schemas.microsoft.com/office/drawing/2014/main" id="{9F433EAB-7E28-47EF-A60F-66D60152CF25}"/>
                </a:ext>
              </a:extLst>
            </p:cNvPr>
            <p:cNvSpPr>
              <a:spLocks/>
            </p:cNvSpPr>
            <p:nvPr/>
          </p:nvSpPr>
          <p:spPr bwMode="auto">
            <a:xfrm>
              <a:off x="16366562" y="6770635"/>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92">
              <a:extLst>
                <a:ext uri="{FF2B5EF4-FFF2-40B4-BE49-F238E27FC236}">
                  <a16:creationId xmlns:a16="http://schemas.microsoft.com/office/drawing/2014/main" id="{1DA3D218-801F-4942-801B-5F5015889BF3}"/>
                </a:ext>
              </a:extLst>
            </p:cNvPr>
            <p:cNvSpPr>
              <a:spLocks/>
            </p:cNvSpPr>
            <p:nvPr/>
          </p:nvSpPr>
          <p:spPr bwMode="auto">
            <a:xfrm>
              <a:off x="15787124" y="8258123"/>
              <a:ext cx="1968500" cy="715963"/>
            </a:xfrm>
            <a:custGeom>
              <a:avLst/>
              <a:gdLst>
                <a:gd name="T0" fmla="*/ 1240 w 1240"/>
                <a:gd name="T1" fmla="*/ 275 h 451"/>
                <a:gd name="T2" fmla="*/ 1220 w 1240"/>
                <a:gd name="T3" fmla="*/ 286 h 451"/>
                <a:gd name="T4" fmla="*/ 1220 w 1240"/>
                <a:gd name="T5" fmla="*/ 286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0" y="286"/>
                  </a:lnTo>
                  <a:lnTo>
                    <a:pt x="1220" y="286"/>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93">
              <a:extLst>
                <a:ext uri="{FF2B5EF4-FFF2-40B4-BE49-F238E27FC236}">
                  <a16:creationId xmlns:a16="http://schemas.microsoft.com/office/drawing/2014/main" id="{43306C26-FB53-4FF7-92CA-A48EA4384729}"/>
                </a:ext>
              </a:extLst>
            </p:cNvPr>
            <p:cNvSpPr>
              <a:spLocks/>
            </p:cNvSpPr>
            <p:nvPr/>
          </p:nvSpPr>
          <p:spPr bwMode="auto">
            <a:xfrm>
              <a:off x="15817287" y="8294635"/>
              <a:ext cx="1906588" cy="1098550"/>
            </a:xfrm>
            <a:custGeom>
              <a:avLst/>
              <a:gdLst>
                <a:gd name="T0" fmla="*/ 1201 w 1201"/>
                <a:gd name="T1" fmla="*/ 263 h 692"/>
                <a:gd name="T2" fmla="*/ 457 w 1201"/>
                <a:gd name="T3" fmla="*/ 692 h 692"/>
                <a:gd name="T4" fmla="*/ 0 w 1201"/>
                <a:gd name="T5" fmla="*/ 428 h 692"/>
                <a:gd name="T6" fmla="*/ 744 w 1201"/>
                <a:gd name="T7" fmla="*/ 0 h 692"/>
                <a:gd name="T8" fmla="*/ 1201 w 1201"/>
                <a:gd name="T9" fmla="*/ 263 h 692"/>
              </a:gdLst>
              <a:ahLst/>
              <a:cxnLst>
                <a:cxn ang="0">
                  <a:pos x="T0" y="T1"/>
                </a:cxn>
                <a:cxn ang="0">
                  <a:pos x="T2" y="T3"/>
                </a:cxn>
                <a:cxn ang="0">
                  <a:pos x="T4" y="T5"/>
                </a:cxn>
                <a:cxn ang="0">
                  <a:pos x="T6" y="T7"/>
                </a:cxn>
                <a:cxn ang="0">
                  <a:pos x="T8" y="T9"/>
                </a:cxn>
              </a:cxnLst>
              <a:rect l="0" t="0" r="r" b="b"/>
              <a:pathLst>
                <a:path w="1201" h="692">
                  <a:moveTo>
                    <a:pt x="1201" y="263"/>
                  </a:moveTo>
                  <a:lnTo>
                    <a:pt x="457" y="692"/>
                  </a:lnTo>
                  <a:lnTo>
                    <a:pt x="0" y="428"/>
                  </a:lnTo>
                  <a:lnTo>
                    <a:pt x="744" y="0"/>
                  </a:lnTo>
                  <a:lnTo>
                    <a:pt x="1201" y="263"/>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94">
              <a:extLst>
                <a:ext uri="{FF2B5EF4-FFF2-40B4-BE49-F238E27FC236}">
                  <a16:creationId xmlns:a16="http://schemas.microsoft.com/office/drawing/2014/main" id="{BC9AD0B7-0660-4F43-BE2F-0EA4CC0CC533}"/>
                </a:ext>
              </a:extLst>
            </p:cNvPr>
            <p:cNvSpPr>
              <a:spLocks/>
            </p:cNvSpPr>
            <p:nvPr/>
          </p:nvSpPr>
          <p:spPr bwMode="auto">
            <a:xfrm>
              <a:off x="12953437" y="8131123"/>
              <a:ext cx="5797550" cy="2025650"/>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6" name="Group 295">
            <a:extLst>
              <a:ext uri="{FF2B5EF4-FFF2-40B4-BE49-F238E27FC236}">
                <a16:creationId xmlns:a16="http://schemas.microsoft.com/office/drawing/2014/main" id="{B24040F7-F831-4F41-B084-D065025F7A67}"/>
              </a:ext>
            </a:extLst>
          </p:cNvPr>
          <p:cNvGrpSpPr/>
          <p:nvPr/>
        </p:nvGrpSpPr>
        <p:grpSpPr>
          <a:xfrm>
            <a:off x="17506387" y="4050426"/>
            <a:ext cx="2298700" cy="1370013"/>
            <a:chOff x="17506387" y="5621285"/>
            <a:chExt cx="2298700" cy="1370013"/>
          </a:xfrm>
        </p:grpSpPr>
        <p:sp>
          <p:nvSpPr>
            <p:cNvPr id="182" name="Freeform 95">
              <a:extLst>
                <a:ext uri="{FF2B5EF4-FFF2-40B4-BE49-F238E27FC236}">
                  <a16:creationId xmlns:a16="http://schemas.microsoft.com/office/drawing/2014/main" id="{6C1A0A67-1FDA-4FFB-9C7C-23F969EF4D7D}"/>
                </a:ext>
              </a:extLst>
            </p:cNvPr>
            <p:cNvSpPr>
              <a:spLocks/>
            </p:cNvSpPr>
            <p:nvPr/>
          </p:nvSpPr>
          <p:spPr bwMode="auto">
            <a:xfrm>
              <a:off x="17506387" y="5662560"/>
              <a:ext cx="2298700" cy="1328738"/>
            </a:xfrm>
            <a:custGeom>
              <a:avLst/>
              <a:gdLst>
                <a:gd name="T0" fmla="*/ 800 w 833"/>
                <a:gd name="T1" fmla="*/ 356 h 481"/>
                <a:gd name="T2" fmla="*/ 600 w 833"/>
                <a:gd name="T3" fmla="*/ 468 h 481"/>
                <a:gd name="T4" fmla="*/ 516 w 833"/>
                <a:gd name="T5" fmla="*/ 468 h 481"/>
                <a:gd name="T6" fmla="*/ 31 w 833"/>
                <a:gd name="T7" fmla="*/ 188 h 481"/>
                <a:gd name="T8" fmla="*/ 29 w 833"/>
                <a:gd name="T9" fmla="*/ 126 h 481"/>
                <a:gd name="T10" fmla="*/ 225 w 833"/>
                <a:gd name="T11" fmla="*/ 13 h 481"/>
                <a:gd name="T12" fmla="*/ 308 w 833"/>
                <a:gd name="T13" fmla="*/ 17 h 481"/>
                <a:gd name="T14" fmla="*/ 799 w 833"/>
                <a:gd name="T15" fmla="*/ 295 h 481"/>
                <a:gd name="T16" fmla="*/ 800 w 833"/>
                <a:gd name="T17" fmla="*/ 35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1">
                  <a:moveTo>
                    <a:pt x="800" y="356"/>
                  </a:moveTo>
                  <a:cubicBezTo>
                    <a:pt x="600" y="468"/>
                    <a:pt x="600" y="468"/>
                    <a:pt x="600" y="468"/>
                  </a:cubicBezTo>
                  <a:cubicBezTo>
                    <a:pt x="577" y="481"/>
                    <a:pt x="539" y="481"/>
                    <a:pt x="516" y="468"/>
                  </a:cubicBezTo>
                  <a:cubicBezTo>
                    <a:pt x="31" y="188"/>
                    <a:pt x="31" y="188"/>
                    <a:pt x="31" y="188"/>
                  </a:cubicBezTo>
                  <a:cubicBezTo>
                    <a:pt x="3" y="172"/>
                    <a:pt x="0" y="143"/>
                    <a:pt x="29" y="126"/>
                  </a:cubicBezTo>
                  <a:cubicBezTo>
                    <a:pt x="225" y="13"/>
                    <a:pt x="225" y="13"/>
                    <a:pt x="225" y="13"/>
                  </a:cubicBezTo>
                  <a:cubicBezTo>
                    <a:pt x="248" y="0"/>
                    <a:pt x="285" y="3"/>
                    <a:pt x="308" y="17"/>
                  </a:cubicBezTo>
                  <a:cubicBezTo>
                    <a:pt x="799" y="295"/>
                    <a:pt x="799" y="295"/>
                    <a:pt x="799" y="295"/>
                  </a:cubicBezTo>
                  <a:cubicBezTo>
                    <a:pt x="809" y="302"/>
                    <a:pt x="833" y="335"/>
                    <a:pt x="800" y="356"/>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96">
              <a:extLst>
                <a:ext uri="{FF2B5EF4-FFF2-40B4-BE49-F238E27FC236}">
                  <a16:creationId xmlns:a16="http://schemas.microsoft.com/office/drawing/2014/main" id="{C43F0765-B4F8-4F79-87A7-E7AAD2314DA4}"/>
                </a:ext>
              </a:extLst>
            </p:cNvPr>
            <p:cNvSpPr>
              <a:spLocks/>
            </p:cNvSpPr>
            <p:nvPr/>
          </p:nvSpPr>
          <p:spPr bwMode="auto">
            <a:xfrm>
              <a:off x="17506387" y="5626048"/>
              <a:ext cx="2298700" cy="1331913"/>
            </a:xfrm>
            <a:custGeom>
              <a:avLst/>
              <a:gdLst>
                <a:gd name="T0" fmla="*/ 800 w 833"/>
                <a:gd name="T1" fmla="*/ 357 h 482"/>
                <a:gd name="T2" fmla="*/ 600 w 833"/>
                <a:gd name="T3" fmla="*/ 468 h 482"/>
                <a:gd name="T4" fmla="*/ 516 w 833"/>
                <a:gd name="T5" fmla="*/ 468 h 482"/>
                <a:gd name="T6" fmla="*/ 31 w 833"/>
                <a:gd name="T7" fmla="*/ 188 h 482"/>
                <a:gd name="T8" fmla="*/ 29 w 833"/>
                <a:gd name="T9" fmla="*/ 126 h 482"/>
                <a:gd name="T10" fmla="*/ 225 w 833"/>
                <a:gd name="T11" fmla="*/ 14 h 482"/>
                <a:gd name="T12" fmla="*/ 308 w 833"/>
                <a:gd name="T13" fmla="*/ 17 h 482"/>
                <a:gd name="T14" fmla="*/ 799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8"/>
                    <a:pt x="600" y="468"/>
                    <a:pt x="600" y="468"/>
                  </a:cubicBezTo>
                  <a:cubicBezTo>
                    <a:pt x="577" y="482"/>
                    <a:pt x="539" y="482"/>
                    <a:pt x="516" y="468"/>
                  </a:cubicBezTo>
                  <a:cubicBezTo>
                    <a:pt x="31" y="188"/>
                    <a:pt x="31" y="188"/>
                    <a:pt x="31" y="188"/>
                  </a:cubicBezTo>
                  <a:cubicBezTo>
                    <a:pt x="3" y="172"/>
                    <a:pt x="0" y="144"/>
                    <a:pt x="29" y="126"/>
                  </a:cubicBezTo>
                  <a:cubicBezTo>
                    <a:pt x="225" y="14"/>
                    <a:pt x="225" y="14"/>
                    <a:pt x="225" y="14"/>
                  </a:cubicBezTo>
                  <a:cubicBezTo>
                    <a:pt x="248" y="0"/>
                    <a:pt x="285" y="4"/>
                    <a:pt x="308" y="17"/>
                  </a:cubicBezTo>
                  <a:cubicBezTo>
                    <a:pt x="799" y="296"/>
                    <a:pt x="799" y="296"/>
                    <a:pt x="799" y="296"/>
                  </a:cubicBezTo>
                  <a:cubicBezTo>
                    <a:pt x="809" y="302"/>
                    <a:pt x="833" y="336"/>
                    <a:pt x="800" y="357"/>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97">
              <a:extLst>
                <a:ext uri="{FF2B5EF4-FFF2-40B4-BE49-F238E27FC236}">
                  <a16:creationId xmlns:a16="http://schemas.microsoft.com/office/drawing/2014/main" id="{FB44325D-90C7-4FA0-8327-6ABAD0F8627B}"/>
                </a:ext>
              </a:extLst>
            </p:cNvPr>
            <p:cNvSpPr>
              <a:spLocks/>
            </p:cNvSpPr>
            <p:nvPr/>
          </p:nvSpPr>
          <p:spPr bwMode="auto">
            <a:xfrm>
              <a:off x="17580999" y="5648273"/>
              <a:ext cx="2130425" cy="1228725"/>
            </a:xfrm>
            <a:custGeom>
              <a:avLst/>
              <a:gdLst>
                <a:gd name="T0" fmla="*/ 189 w 772"/>
                <a:gd name="T1" fmla="*/ 29 h 445"/>
                <a:gd name="T2" fmla="*/ 191 w 772"/>
                <a:gd name="T3" fmla="*/ 31 h 445"/>
                <a:gd name="T4" fmla="*/ 191 w 772"/>
                <a:gd name="T5" fmla="*/ 45 h 445"/>
                <a:gd name="T6" fmla="*/ 80 w 772"/>
                <a:gd name="T7" fmla="*/ 110 h 445"/>
                <a:gd name="T8" fmla="*/ 54 w 772"/>
                <a:gd name="T9" fmla="*/ 110 h 445"/>
                <a:gd name="T10" fmla="*/ 52 w 772"/>
                <a:gd name="T11" fmla="*/ 109 h 445"/>
                <a:gd name="T12" fmla="*/ 39 w 772"/>
                <a:gd name="T13" fmla="*/ 109 h 445"/>
                <a:gd name="T14" fmla="*/ 15 w 772"/>
                <a:gd name="T15" fmla="*/ 122 h 445"/>
                <a:gd name="T16" fmla="*/ 15 w 772"/>
                <a:gd name="T17" fmla="*/ 154 h 445"/>
                <a:gd name="T18" fmla="*/ 504 w 772"/>
                <a:gd name="T19" fmla="*/ 436 h 445"/>
                <a:gd name="T20" fmla="*/ 559 w 772"/>
                <a:gd name="T21" fmla="*/ 436 h 445"/>
                <a:gd name="T22" fmla="*/ 756 w 772"/>
                <a:gd name="T23" fmla="*/ 322 h 445"/>
                <a:gd name="T24" fmla="*/ 756 w 772"/>
                <a:gd name="T25" fmla="*/ 291 h 445"/>
                <a:gd name="T26" fmla="*/ 267 w 772"/>
                <a:gd name="T27" fmla="*/ 8 h 445"/>
                <a:gd name="T28" fmla="*/ 213 w 772"/>
                <a:gd name="T29" fmla="*/ 8 h 445"/>
                <a:gd name="T30" fmla="*/ 189 w 772"/>
                <a:gd name="T31" fmla="*/ 22 h 445"/>
                <a:gd name="T32" fmla="*/ 189 w 772"/>
                <a:gd name="T33" fmla="*/ 29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2" h="445">
                  <a:moveTo>
                    <a:pt x="189" y="29"/>
                  </a:moveTo>
                  <a:cubicBezTo>
                    <a:pt x="191" y="31"/>
                    <a:pt x="191" y="31"/>
                    <a:pt x="191" y="31"/>
                  </a:cubicBezTo>
                  <a:cubicBezTo>
                    <a:pt x="198" y="35"/>
                    <a:pt x="198" y="41"/>
                    <a:pt x="191" y="45"/>
                  </a:cubicBezTo>
                  <a:cubicBezTo>
                    <a:pt x="80" y="110"/>
                    <a:pt x="80" y="110"/>
                    <a:pt x="80" y="110"/>
                  </a:cubicBezTo>
                  <a:cubicBezTo>
                    <a:pt x="72" y="114"/>
                    <a:pt x="61" y="114"/>
                    <a:pt x="54" y="110"/>
                  </a:cubicBezTo>
                  <a:cubicBezTo>
                    <a:pt x="52" y="109"/>
                    <a:pt x="52" y="109"/>
                    <a:pt x="52" y="109"/>
                  </a:cubicBezTo>
                  <a:cubicBezTo>
                    <a:pt x="48" y="107"/>
                    <a:pt x="43" y="107"/>
                    <a:pt x="39" y="109"/>
                  </a:cubicBezTo>
                  <a:cubicBezTo>
                    <a:pt x="15" y="122"/>
                    <a:pt x="15" y="122"/>
                    <a:pt x="15" y="122"/>
                  </a:cubicBezTo>
                  <a:cubicBezTo>
                    <a:pt x="0" y="131"/>
                    <a:pt x="0" y="145"/>
                    <a:pt x="15" y="154"/>
                  </a:cubicBezTo>
                  <a:cubicBezTo>
                    <a:pt x="504" y="436"/>
                    <a:pt x="504" y="436"/>
                    <a:pt x="504" y="436"/>
                  </a:cubicBezTo>
                  <a:cubicBezTo>
                    <a:pt x="520" y="445"/>
                    <a:pt x="544" y="445"/>
                    <a:pt x="559" y="436"/>
                  </a:cubicBezTo>
                  <a:cubicBezTo>
                    <a:pt x="756" y="322"/>
                    <a:pt x="756" y="322"/>
                    <a:pt x="756" y="322"/>
                  </a:cubicBezTo>
                  <a:cubicBezTo>
                    <a:pt x="772" y="314"/>
                    <a:pt x="772" y="299"/>
                    <a:pt x="756" y="291"/>
                  </a:cubicBezTo>
                  <a:cubicBezTo>
                    <a:pt x="267" y="8"/>
                    <a:pt x="267" y="8"/>
                    <a:pt x="267" y="8"/>
                  </a:cubicBezTo>
                  <a:cubicBezTo>
                    <a:pt x="252" y="0"/>
                    <a:pt x="228" y="0"/>
                    <a:pt x="213" y="8"/>
                  </a:cubicBezTo>
                  <a:cubicBezTo>
                    <a:pt x="189" y="22"/>
                    <a:pt x="189" y="22"/>
                    <a:pt x="189" y="22"/>
                  </a:cubicBezTo>
                  <a:cubicBezTo>
                    <a:pt x="185" y="24"/>
                    <a:pt x="185" y="27"/>
                    <a:pt x="189" y="2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98">
              <a:extLst>
                <a:ext uri="{FF2B5EF4-FFF2-40B4-BE49-F238E27FC236}">
                  <a16:creationId xmlns:a16="http://schemas.microsoft.com/office/drawing/2014/main" id="{EFD4A7F8-CE4B-41EB-95C4-0943C12224E4}"/>
                </a:ext>
              </a:extLst>
            </p:cNvPr>
            <p:cNvSpPr>
              <a:spLocks noEditPoints="1"/>
            </p:cNvSpPr>
            <p:nvPr/>
          </p:nvSpPr>
          <p:spPr bwMode="auto">
            <a:xfrm>
              <a:off x="17539724" y="5621285"/>
              <a:ext cx="2217738" cy="1281113"/>
            </a:xfrm>
            <a:custGeom>
              <a:avLst/>
              <a:gdLst>
                <a:gd name="T0" fmla="*/ 220 w 804"/>
                <a:gd name="T1" fmla="*/ 11 h 464"/>
                <a:gd name="T2" fmla="*/ 19 w 804"/>
                <a:gd name="T3" fmla="*/ 127 h 464"/>
                <a:gd name="T4" fmla="*/ 19 w 804"/>
                <a:gd name="T5" fmla="*/ 168 h 464"/>
                <a:gd name="T6" fmla="*/ 513 w 804"/>
                <a:gd name="T7" fmla="*/ 453 h 464"/>
                <a:gd name="T8" fmla="*/ 583 w 804"/>
                <a:gd name="T9" fmla="*/ 453 h 464"/>
                <a:gd name="T10" fmla="*/ 784 w 804"/>
                <a:gd name="T11" fmla="*/ 337 h 464"/>
                <a:gd name="T12" fmla="*/ 784 w 804"/>
                <a:gd name="T13" fmla="*/ 296 h 464"/>
                <a:gd name="T14" fmla="*/ 291 w 804"/>
                <a:gd name="T15" fmla="*/ 11 h 464"/>
                <a:gd name="T16" fmla="*/ 220 w 804"/>
                <a:gd name="T17" fmla="*/ 11 h 464"/>
                <a:gd name="T18" fmla="*/ 771 w 804"/>
                <a:gd name="T19" fmla="*/ 301 h 464"/>
                <a:gd name="T20" fmla="*/ 771 w 804"/>
                <a:gd name="T21" fmla="*/ 332 h 464"/>
                <a:gd name="T22" fmla="*/ 574 w 804"/>
                <a:gd name="T23" fmla="*/ 446 h 464"/>
                <a:gd name="T24" fmla="*/ 519 w 804"/>
                <a:gd name="T25" fmla="*/ 446 h 464"/>
                <a:gd name="T26" fmla="*/ 30 w 804"/>
                <a:gd name="T27" fmla="*/ 164 h 464"/>
                <a:gd name="T28" fmla="*/ 30 w 804"/>
                <a:gd name="T29" fmla="*/ 132 h 464"/>
                <a:gd name="T30" fmla="*/ 54 w 804"/>
                <a:gd name="T31" fmla="*/ 118 h 464"/>
                <a:gd name="T32" fmla="*/ 67 w 804"/>
                <a:gd name="T33" fmla="*/ 118 h 464"/>
                <a:gd name="T34" fmla="*/ 69 w 804"/>
                <a:gd name="T35" fmla="*/ 120 h 464"/>
                <a:gd name="T36" fmla="*/ 95 w 804"/>
                <a:gd name="T37" fmla="*/ 120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2 w 804"/>
                <a:gd name="T49" fmla="*/ 18 h 464"/>
                <a:gd name="T50" fmla="*/ 771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0" y="11"/>
                  </a:moveTo>
                  <a:cubicBezTo>
                    <a:pt x="19" y="127"/>
                    <a:pt x="19" y="127"/>
                    <a:pt x="19" y="127"/>
                  </a:cubicBezTo>
                  <a:cubicBezTo>
                    <a:pt x="0" y="139"/>
                    <a:pt x="0" y="157"/>
                    <a:pt x="19" y="168"/>
                  </a:cubicBezTo>
                  <a:cubicBezTo>
                    <a:pt x="513" y="453"/>
                    <a:pt x="513" y="453"/>
                    <a:pt x="513" y="453"/>
                  </a:cubicBezTo>
                  <a:cubicBezTo>
                    <a:pt x="532" y="464"/>
                    <a:pt x="564" y="464"/>
                    <a:pt x="583" y="453"/>
                  </a:cubicBezTo>
                  <a:cubicBezTo>
                    <a:pt x="784" y="337"/>
                    <a:pt x="784" y="337"/>
                    <a:pt x="784" y="337"/>
                  </a:cubicBezTo>
                  <a:cubicBezTo>
                    <a:pt x="804" y="326"/>
                    <a:pt x="804" y="308"/>
                    <a:pt x="784" y="296"/>
                  </a:cubicBezTo>
                  <a:cubicBezTo>
                    <a:pt x="291" y="11"/>
                    <a:pt x="291" y="11"/>
                    <a:pt x="291" y="11"/>
                  </a:cubicBezTo>
                  <a:cubicBezTo>
                    <a:pt x="271" y="0"/>
                    <a:pt x="240" y="0"/>
                    <a:pt x="220" y="11"/>
                  </a:cubicBezTo>
                  <a:moveTo>
                    <a:pt x="771" y="301"/>
                  </a:moveTo>
                  <a:cubicBezTo>
                    <a:pt x="786" y="309"/>
                    <a:pt x="786" y="324"/>
                    <a:pt x="771" y="332"/>
                  </a:cubicBezTo>
                  <a:cubicBezTo>
                    <a:pt x="574" y="446"/>
                    <a:pt x="574" y="446"/>
                    <a:pt x="574" y="446"/>
                  </a:cubicBezTo>
                  <a:cubicBezTo>
                    <a:pt x="559" y="455"/>
                    <a:pt x="535" y="455"/>
                    <a:pt x="519" y="446"/>
                  </a:cubicBezTo>
                  <a:cubicBezTo>
                    <a:pt x="30" y="164"/>
                    <a:pt x="30" y="164"/>
                    <a:pt x="30" y="164"/>
                  </a:cubicBezTo>
                  <a:cubicBezTo>
                    <a:pt x="15" y="155"/>
                    <a:pt x="15" y="141"/>
                    <a:pt x="30" y="132"/>
                  </a:cubicBezTo>
                  <a:cubicBezTo>
                    <a:pt x="54" y="118"/>
                    <a:pt x="54" y="118"/>
                    <a:pt x="54" y="118"/>
                  </a:cubicBezTo>
                  <a:cubicBezTo>
                    <a:pt x="58" y="116"/>
                    <a:pt x="63" y="116"/>
                    <a:pt x="67" y="118"/>
                  </a:cubicBezTo>
                  <a:cubicBezTo>
                    <a:pt x="69" y="120"/>
                    <a:pt x="69" y="120"/>
                    <a:pt x="69" y="120"/>
                  </a:cubicBezTo>
                  <a:cubicBezTo>
                    <a:pt x="76" y="124"/>
                    <a:pt x="87" y="124"/>
                    <a:pt x="95" y="120"/>
                  </a:cubicBezTo>
                  <a:cubicBezTo>
                    <a:pt x="206" y="55"/>
                    <a:pt x="206" y="55"/>
                    <a:pt x="206" y="55"/>
                  </a:cubicBezTo>
                  <a:cubicBezTo>
                    <a:pt x="213" y="51"/>
                    <a:pt x="213" y="45"/>
                    <a:pt x="206" y="40"/>
                  </a:cubicBezTo>
                  <a:cubicBezTo>
                    <a:pt x="204" y="39"/>
                    <a:pt x="204" y="39"/>
                    <a:pt x="204" y="39"/>
                  </a:cubicBezTo>
                  <a:cubicBezTo>
                    <a:pt x="200" y="37"/>
                    <a:pt x="200" y="34"/>
                    <a:pt x="204" y="32"/>
                  </a:cubicBezTo>
                  <a:cubicBezTo>
                    <a:pt x="228" y="18"/>
                    <a:pt x="228" y="18"/>
                    <a:pt x="228" y="18"/>
                  </a:cubicBezTo>
                  <a:cubicBezTo>
                    <a:pt x="243" y="10"/>
                    <a:pt x="267" y="10"/>
                    <a:pt x="282" y="18"/>
                  </a:cubicBezTo>
                  <a:cubicBezTo>
                    <a:pt x="771" y="301"/>
                    <a:pt x="771" y="301"/>
                    <a:pt x="771" y="30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99">
              <a:extLst>
                <a:ext uri="{FF2B5EF4-FFF2-40B4-BE49-F238E27FC236}">
                  <a16:creationId xmlns:a16="http://schemas.microsoft.com/office/drawing/2014/main" id="{2FAAB686-D341-4F29-9EE6-A9B2E695BBC7}"/>
                </a:ext>
              </a:extLst>
            </p:cNvPr>
            <p:cNvSpPr>
              <a:spLocks/>
            </p:cNvSpPr>
            <p:nvPr/>
          </p:nvSpPr>
          <p:spPr bwMode="auto">
            <a:xfrm>
              <a:off x="17861987" y="5808610"/>
              <a:ext cx="114300" cy="66675"/>
            </a:xfrm>
            <a:custGeom>
              <a:avLst/>
              <a:gdLst>
                <a:gd name="T0" fmla="*/ 39 w 41"/>
                <a:gd name="T1" fmla="*/ 5 h 24"/>
                <a:gd name="T2" fmla="*/ 7 w 41"/>
                <a:gd name="T3" fmla="*/ 23 h 24"/>
                <a:gd name="T4" fmla="*/ 2 w 41"/>
                <a:gd name="T5" fmla="*/ 23 h 24"/>
                <a:gd name="T6" fmla="*/ 1 w 41"/>
                <a:gd name="T7" fmla="*/ 20 h 24"/>
                <a:gd name="T8" fmla="*/ 33 w 41"/>
                <a:gd name="T9" fmla="*/ 1 h 24"/>
                <a:gd name="T10" fmla="*/ 39 w 41"/>
                <a:gd name="T11" fmla="*/ 1 h 24"/>
                <a:gd name="T12" fmla="*/ 39 w 41"/>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41" h="24">
                  <a:moveTo>
                    <a:pt x="39" y="5"/>
                  </a:moveTo>
                  <a:cubicBezTo>
                    <a:pt x="7" y="23"/>
                    <a:pt x="7" y="23"/>
                    <a:pt x="7" y="23"/>
                  </a:cubicBezTo>
                  <a:cubicBezTo>
                    <a:pt x="6" y="24"/>
                    <a:pt x="3" y="24"/>
                    <a:pt x="2" y="23"/>
                  </a:cubicBezTo>
                  <a:cubicBezTo>
                    <a:pt x="0" y="22"/>
                    <a:pt x="0" y="20"/>
                    <a:pt x="1" y="20"/>
                  </a:cubicBezTo>
                  <a:cubicBezTo>
                    <a:pt x="33" y="1"/>
                    <a:pt x="33" y="1"/>
                    <a:pt x="33" y="1"/>
                  </a:cubicBezTo>
                  <a:cubicBezTo>
                    <a:pt x="35" y="0"/>
                    <a:pt x="37" y="1"/>
                    <a:pt x="39" y="1"/>
                  </a:cubicBezTo>
                  <a:cubicBezTo>
                    <a:pt x="40" y="2"/>
                    <a:pt x="41" y="4"/>
                    <a:pt x="39" y="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00">
              <a:extLst>
                <a:ext uri="{FF2B5EF4-FFF2-40B4-BE49-F238E27FC236}">
                  <a16:creationId xmlns:a16="http://schemas.microsoft.com/office/drawing/2014/main" id="{427725A2-0406-4733-8B03-4103BD6A4B8F}"/>
                </a:ext>
              </a:extLst>
            </p:cNvPr>
            <p:cNvSpPr>
              <a:spLocks/>
            </p:cNvSpPr>
            <p:nvPr/>
          </p:nvSpPr>
          <p:spPr bwMode="auto">
            <a:xfrm>
              <a:off x="17981049" y="5781623"/>
              <a:ext cx="44450" cy="23813"/>
            </a:xfrm>
            <a:custGeom>
              <a:avLst/>
              <a:gdLst>
                <a:gd name="T0" fmla="*/ 13 w 16"/>
                <a:gd name="T1" fmla="*/ 1 h 9"/>
                <a:gd name="T2" fmla="*/ 13 w 16"/>
                <a:gd name="T3" fmla="*/ 7 h 9"/>
                <a:gd name="T4" fmla="*/ 3 w 16"/>
                <a:gd name="T5" fmla="*/ 7 h 9"/>
                <a:gd name="T6" fmla="*/ 3 w 16"/>
                <a:gd name="T7" fmla="*/ 1 h 9"/>
                <a:gd name="T8" fmla="*/ 13 w 16"/>
                <a:gd name="T9" fmla="*/ 1 h 9"/>
              </a:gdLst>
              <a:ahLst/>
              <a:cxnLst>
                <a:cxn ang="0">
                  <a:pos x="T0" y="T1"/>
                </a:cxn>
                <a:cxn ang="0">
                  <a:pos x="T2" y="T3"/>
                </a:cxn>
                <a:cxn ang="0">
                  <a:pos x="T4" y="T5"/>
                </a:cxn>
                <a:cxn ang="0">
                  <a:pos x="T6" y="T7"/>
                </a:cxn>
                <a:cxn ang="0">
                  <a:pos x="T8" y="T9"/>
                </a:cxn>
              </a:cxnLst>
              <a:rect l="0" t="0" r="r" b="b"/>
              <a:pathLst>
                <a:path w="16" h="9">
                  <a:moveTo>
                    <a:pt x="13" y="1"/>
                  </a:moveTo>
                  <a:cubicBezTo>
                    <a:pt x="16" y="3"/>
                    <a:pt x="16" y="6"/>
                    <a:pt x="13" y="7"/>
                  </a:cubicBezTo>
                  <a:cubicBezTo>
                    <a:pt x="10" y="9"/>
                    <a:pt x="6" y="9"/>
                    <a:pt x="3" y="7"/>
                  </a:cubicBezTo>
                  <a:cubicBezTo>
                    <a:pt x="0" y="6"/>
                    <a:pt x="0" y="3"/>
                    <a:pt x="3" y="1"/>
                  </a:cubicBezTo>
                  <a:cubicBezTo>
                    <a:pt x="6" y="0"/>
                    <a:pt x="10" y="0"/>
                    <a:pt x="13" y="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101">
              <a:extLst>
                <a:ext uri="{FF2B5EF4-FFF2-40B4-BE49-F238E27FC236}">
                  <a16:creationId xmlns:a16="http://schemas.microsoft.com/office/drawing/2014/main" id="{0DFB7A01-9B84-48AE-B08F-7332D88582C8}"/>
                </a:ext>
              </a:extLst>
            </p:cNvPr>
            <p:cNvSpPr>
              <a:spLocks/>
            </p:cNvSpPr>
            <p:nvPr/>
          </p:nvSpPr>
          <p:spPr bwMode="auto">
            <a:xfrm>
              <a:off x="17671487" y="6156273"/>
              <a:ext cx="36513" cy="31750"/>
            </a:xfrm>
            <a:custGeom>
              <a:avLst/>
              <a:gdLst>
                <a:gd name="T0" fmla="*/ 11 w 13"/>
                <a:gd name="T1" fmla="*/ 11 h 11"/>
                <a:gd name="T2" fmla="*/ 2 w 13"/>
                <a:gd name="T3" fmla="*/ 5 h 11"/>
                <a:gd name="T4" fmla="*/ 0 w 13"/>
                <a:gd name="T5" fmla="*/ 2 h 11"/>
                <a:gd name="T6" fmla="*/ 2 w 13"/>
                <a:gd name="T7" fmla="*/ 0 h 11"/>
                <a:gd name="T8" fmla="*/ 11 w 13"/>
                <a:gd name="T9" fmla="*/ 6 h 11"/>
                <a:gd name="T10" fmla="*/ 13 w 13"/>
                <a:gd name="T11" fmla="*/ 9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2" y="5"/>
                    <a:pt x="2" y="5"/>
                    <a:pt x="2" y="5"/>
                  </a:cubicBezTo>
                  <a:cubicBezTo>
                    <a:pt x="1" y="5"/>
                    <a:pt x="0" y="3"/>
                    <a:pt x="0" y="2"/>
                  </a:cubicBezTo>
                  <a:cubicBezTo>
                    <a:pt x="0" y="0"/>
                    <a:pt x="1" y="0"/>
                    <a:pt x="2" y="0"/>
                  </a:cubicBezTo>
                  <a:cubicBezTo>
                    <a:pt x="11" y="6"/>
                    <a:pt x="11" y="6"/>
                    <a:pt x="11" y="6"/>
                  </a:cubicBezTo>
                  <a:cubicBezTo>
                    <a:pt x="12" y="6"/>
                    <a:pt x="13" y="8"/>
                    <a:pt x="13" y="9"/>
                  </a:cubicBezTo>
                  <a:cubicBezTo>
                    <a:pt x="13" y="11"/>
                    <a:pt x="12" y="11"/>
                    <a:pt x="11"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102">
              <a:extLst>
                <a:ext uri="{FF2B5EF4-FFF2-40B4-BE49-F238E27FC236}">
                  <a16:creationId xmlns:a16="http://schemas.microsoft.com/office/drawing/2014/main" id="{0DE175CE-6EC7-4637-94AF-CA96668F4F07}"/>
                </a:ext>
              </a:extLst>
            </p:cNvPr>
            <p:cNvSpPr>
              <a:spLocks/>
            </p:cNvSpPr>
            <p:nvPr/>
          </p:nvSpPr>
          <p:spPr bwMode="auto">
            <a:xfrm>
              <a:off x="17619099" y="6107060"/>
              <a:ext cx="20638" cy="66675"/>
            </a:xfrm>
            <a:custGeom>
              <a:avLst/>
              <a:gdLst>
                <a:gd name="T0" fmla="*/ 7 w 7"/>
                <a:gd name="T1" fmla="*/ 24 h 24"/>
                <a:gd name="T2" fmla="*/ 2 w 7"/>
                <a:gd name="T3" fmla="*/ 21 h 24"/>
                <a:gd name="T4" fmla="*/ 3 w 7"/>
                <a:gd name="T5" fmla="*/ 0 h 24"/>
                <a:gd name="T6" fmla="*/ 7 w 7"/>
                <a:gd name="T7" fmla="*/ 2 h 24"/>
                <a:gd name="T8" fmla="*/ 7 w 7"/>
                <a:gd name="T9" fmla="*/ 24 h 24"/>
              </a:gdLst>
              <a:ahLst/>
              <a:cxnLst>
                <a:cxn ang="0">
                  <a:pos x="T0" y="T1"/>
                </a:cxn>
                <a:cxn ang="0">
                  <a:pos x="T2" y="T3"/>
                </a:cxn>
                <a:cxn ang="0">
                  <a:pos x="T4" y="T5"/>
                </a:cxn>
                <a:cxn ang="0">
                  <a:pos x="T6" y="T7"/>
                </a:cxn>
                <a:cxn ang="0">
                  <a:pos x="T8" y="T9"/>
                </a:cxn>
              </a:cxnLst>
              <a:rect l="0" t="0" r="r" b="b"/>
              <a:pathLst>
                <a:path w="7" h="24">
                  <a:moveTo>
                    <a:pt x="7" y="24"/>
                  </a:moveTo>
                  <a:cubicBezTo>
                    <a:pt x="2" y="21"/>
                    <a:pt x="2" y="21"/>
                    <a:pt x="2" y="21"/>
                  </a:cubicBezTo>
                  <a:cubicBezTo>
                    <a:pt x="0" y="15"/>
                    <a:pt x="1" y="5"/>
                    <a:pt x="3" y="0"/>
                  </a:cubicBezTo>
                  <a:cubicBezTo>
                    <a:pt x="7" y="2"/>
                    <a:pt x="7" y="2"/>
                    <a:pt x="7" y="2"/>
                  </a:cubicBezTo>
                  <a:cubicBezTo>
                    <a:pt x="6" y="8"/>
                    <a:pt x="5" y="18"/>
                    <a:pt x="7" y="24"/>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103">
              <a:extLst>
                <a:ext uri="{FF2B5EF4-FFF2-40B4-BE49-F238E27FC236}">
                  <a16:creationId xmlns:a16="http://schemas.microsoft.com/office/drawing/2014/main" id="{0023F4B2-D07B-4A10-B13B-61922DE0035B}"/>
                </a:ext>
              </a:extLst>
            </p:cNvPr>
            <p:cNvSpPr>
              <a:spLocks/>
            </p:cNvSpPr>
            <p:nvPr/>
          </p:nvSpPr>
          <p:spPr bwMode="auto">
            <a:xfrm>
              <a:off x="17779437" y="6218185"/>
              <a:ext cx="74613" cy="60325"/>
            </a:xfrm>
            <a:custGeom>
              <a:avLst/>
              <a:gdLst>
                <a:gd name="T0" fmla="*/ 25 w 27"/>
                <a:gd name="T1" fmla="*/ 21 h 22"/>
                <a:gd name="T2" fmla="*/ 2 w 27"/>
                <a:gd name="T3" fmla="*/ 8 h 22"/>
                <a:gd name="T4" fmla="*/ 0 w 27"/>
                <a:gd name="T5" fmla="*/ 3 h 22"/>
                <a:gd name="T6" fmla="*/ 2 w 27"/>
                <a:gd name="T7" fmla="*/ 1 h 22"/>
                <a:gd name="T8" fmla="*/ 25 w 27"/>
                <a:gd name="T9" fmla="*/ 14 h 22"/>
                <a:gd name="T10" fmla="*/ 27 w 27"/>
                <a:gd name="T11" fmla="*/ 19 h 22"/>
                <a:gd name="T12" fmla="*/ 25 w 2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7" h="22">
                  <a:moveTo>
                    <a:pt x="25" y="21"/>
                  </a:moveTo>
                  <a:cubicBezTo>
                    <a:pt x="2" y="8"/>
                    <a:pt x="2" y="8"/>
                    <a:pt x="2" y="8"/>
                  </a:cubicBezTo>
                  <a:cubicBezTo>
                    <a:pt x="1" y="7"/>
                    <a:pt x="0" y="5"/>
                    <a:pt x="0" y="3"/>
                  </a:cubicBezTo>
                  <a:cubicBezTo>
                    <a:pt x="0" y="1"/>
                    <a:pt x="1" y="0"/>
                    <a:pt x="2" y="1"/>
                  </a:cubicBezTo>
                  <a:cubicBezTo>
                    <a:pt x="25" y="14"/>
                    <a:pt x="25" y="14"/>
                    <a:pt x="25" y="14"/>
                  </a:cubicBezTo>
                  <a:cubicBezTo>
                    <a:pt x="26" y="15"/>
                    <a:pt x="27" y="17"/>
                    <a:pt x="27" y="19"/>
                  </a:cubicBezTo>
                  <a:cubicBezTo>
                    <a:pt x="27"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104">
              <a:extLst>
                <a:ext uri="{FF2B5EF4-FFF2-40B4-BE49-F238E27FC236}">
                  <a16:creationId xmlns:a16="http://schemas.microsoft.com/office/drawing/2014/main" id="{32A0703F-BD3D-4522-8965-75D3E6768307}"/>
                </a:ext>
              </a:extLst>
            </p:cNvPr>
            <p:cNvSpPr>
              <a:spLocks/>
            </p:cNvSpPr>
            <p:nvPr/>
          </p:nvSpPr>
          <p:spPr bwMode="auto">
            <a:xfrm>
              <a:off x="17871512" y="6270573"/>
              <a:ext cx="76200" cy="60325"/>
            </a:xfrm>
            <a:custGeom>
              <a:avLst/>
              <a:gdLst>
                <a:gd name="T0" fmla="*/ 25 w 28"/>
                <a:gd name="T1" fmla="*/ 21 h 22"/>
                <a:gd name="T2" fmla="*/ 3 w 28"/>
                <a:gd name="T3" fmla="*/ 8 h 22"/>
                <a:gd name="T4" fmla="*/ 0 w 28"/>
                <a:gd name="T5" fmla="*/ 3 h 22"/>
                <a:gd name="T6" fmla="*/ 0 w 28"/>
                <a:gd name="T7" fmla="*/ 3 h 22"/>
                <a:gd name="T8" fmla="*/ 3 w 28"/>
                <a:gd name="T9" fmla="*/ 1 h 22"/>
                <a:gd name="T10" fmla="*/ 25 w 28"/>
                <a:gd name="T11" fmla="*/ 14 h 22"/>
                <a:gd name="T12" fmla="*/ 28 w 28"/>
                <a:gd name="T13" fmla="*/ 19 h 22"/>
                <a:gd name="T14" fmla="*/ 25 w 28"/>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2">
                  <a:moveTo>
                    <a:pt x="25" y="21"/>
                  </a:moveTo>
                  <a:cubicBezTo>
                    <a:pt x="3" y="8"/>
                    <a:pt x="3" y="8"/>
                    <a:pt x="3" y="8"/>
                  </a:cubicBezTo>
                  <a:cubicBezTo>
                    <a:pt x="1" y="7"/>
                    <a:pt x="0" y="5"/>
                    <a:pt x="0" y="3"/>
                  </a:cubicBezTo>
                  <a:cubicBezTo>
                    <a:pt x="0" y="3"/>
                    <a:pt x="0" y="3"/>
                    <a:pt x="0" y="3"/>
                  </a:cubicBezTo>
                  <a:cubicBezTo>
                    <a:pt x="0" y="1"/>
                    <a:pt x="1" y="0"/>
                    <a:pt x="3" y="1"/>
                  </a:cubicBezTo>
                  <a:cubicBezTo>
                    <a:pt x="25" y="14"/>
                    <a:pt x="25" y="14"/>
                    <a:pt x="25" y="14"/>
                  </a:cubicBezTo>
                  <a:cubicBezTo>
                    <a:pt x="26" y="15"/>
                    <a:pt x="28" y="17"/>
                    <a:pt x="28" y="19"/>
                  </a:cubicBezTo>
                  <a:cubicBezTo>
                    <a:pt x="28"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105">
              <a:extLst>
                <a:ext uri="{FF2B5EF4-FFF2-40B4-BE49-F238E27FC236}">
                  <a16:creationId xmlns:a16="http://schemas.microsoft.com/office/drawing/2014/main" id="{C31D5D2E-4824-4E18-BEE1-CDCFC4BE4705}"/>
                </a:ext>
              </a:extLst>
            </p:cNvPr>
            <p:cNvSpPr>
              <a:spLocks/>
            </p:cNvSpPr>
            <p:nvPr/>
          </p:nvSpPr>
          <p:spPr bwMode="auto">
            <a:xfrm>
              <a:off x="18809724" y="6792860"/>
              <a:ext cx="15875" cy="68263"/>
            </a:xfrm>
            <a:custGeom>
              <a:avLst/>
              <a:gdLst>
                <a:gd name="T0" fmla="*/ 6 w 6"/>
                <a:gd name="T1" fmla="*/ 25 h 25"/>
                <a:gd name="T2" fmla="*/ 2 w 6"/>
                <a:gd name="T3" fmla="*/ 22 h 25"/>
                <a:gd name="T4" fmla="*/ 2 w 6"/>
                <a:gd name="T5" fmla="*/ 0 h 25"/>
                <a:gd name="T6" fmla="*/ 6 w 6"/>
                <a:gd name="T7" fmla="*/ 3 h 25"/>
                <a:gd name="T8" fmla="*/ 6 w 6"/>
                <a:gd name="T9" fmla="*/ 25 h 25"/>
              </a:gdLst>
              <a:ahLst/>
              <a:cxnLst>
                <a:cxn ang="0">
                  <a:pos x="T0" y="T1"/>
                </a:cxn>
                <a:cxn ang="0">
                  <a:pos x="T2" y="T3"/>
                </a:cxn>
                <a:cxn ang="0">
                  <a:pos x="T4" y="T5"/>
                </a:cxn>
                <a:cxn ang="0">
                  <a:pos x="T6" y="T7"/>
                </a:cxn>
                <a:cxn ang="0">
                  <a:pos x="T8" y="T9"/>
                </a:cxn>
              </a:cxnLst>
              <a:rect l="0" t="0" r="r" b="b"/>
              <a:pathLst>
                <a:path w="6" h="25">
                  <a:moveTo>
                    <a:pt x="6" y="25"/>
                  </a:moveTo>
                  <a:cubicBezTo>
                    <a:pt x="2" y="22"/>
                    <a:pt x="2" y="22"/>
                    <a:pt x="2" y="22"/>
                  </a:cubicBezTo>
                  <a:cubicBezTo>
                    <a:pt x="0" y="15"/>
                    <a:pt x="0" y="7"/>
                    <a:pt x="2" y="0"/>
                  </a:cubicBezTo>
                  <a:cubicBezTo>
                    <a:pt x="6" y="3"/>
                    <a:pt x="6" y="3"/>
                    <a:pt x="6" y="3"/>
                  </a:cubicBezTo>
                  <a:cubicBezTo>
                    <a:pt x="5" y="10"/>
                    <a:pt x="5" y="18"/>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106">
              <a:extLst>
                <a:ext uri="{FF2B5EF4-FFF2-40B4-BE49-F238E27FC236}">
                  <a16:creationId xmlns:a16="http://schemas.microsoft.com/office/drawing/2014/main" id="{ED50E520-BA92-4CA3-BCB6-27292B831A99}"/>
                </a:ext>
              </a:extLst>
            </p:cNvPr>
            <p:cNvSpPr>
              <a:spLocks/>
            </p:cNvSpPr>
            <p:nvPr/>
          </p:nvSpPr>
          <p:spPr bwMode="auto">
            <a:xfrm>
              <a:off x="19338362" y="6783335"/>
              <a:ext cx="11113" cy="17463"/>
            </a:xfrm>
            <a:custGeom>
              <a:avLst/>
              <a:gdLst>
                <a:gd name="T0" fmla="*/ 4 w 4"/>
                <a:gd name="T1" fmla="*/ 2 h 6"/>
                <a:gd name="T2" fmla="*/ 2 w 4"/>
                <a:gd name="T3" fmla="*/ 5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5"/>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107">
              <a:extLst>
                <a:ext uri="{FF2B5EF4-FFF2-40B4-BE49-F238E27FC236}">
                  <a16:creationId xmlns:a16="http://schemas.microsoft.com/office/drawing/2014/main" id="{A85F50F1-0F5A-4393-8349-4C53E6C7C4D4}"/>
                </a:ext>
              </a:extLst>
            </p:cNvPr>
            <p:cNvSpPr>
              <a:spLocks/>
            </p:cNvSpPr>
            <p:nvPr/>
          </p:nvSpPr>
          <p:spPr bwMode="auto">
            <a:xfrm>
              <a:off x="19484412" y="6697610"/>
              <a:ext cx="14288" cy="17463"/>
            </a:xfrm>
            <a:custGeom>
              <a:avLst/>
              <a:gdLst>
                <a:gd name="T0" fmla="*/ 5 w 5"/>
                <a:gd name="T1" fmla="*/ 2 h 6"/>
                <a:gd name="T2" fmla="*/ 2 w 5"/>
                <a:gd name="T3" fmla="*/ 6 h 6"/>
                <a:gd name="T4" fmla="*/ 0 w 5"/>
                <a:gd name="T5" fmla="*/ 4 h 6"/>
                <a:gd name="T6" fmla="*/ 2 w 5"/>
                <a:gd name="T7" fmla="*/ 0 h 6"/>
                <a:gd name="T8" fmla="*/ 5 w 5"/>
                <a:gd name="T9" fmla="*/ 2 h 6"/>
              </a:gdLst>
              <a:ahLst/>
              <a:cxnLst>
                <a:cxn ang="0">
                  <a:pos x="T0" y="T1"/>
                </a:cxn>
                <a:cxn ang="0">
                  <a:pos x="T2" y="T3"/>
                </a:cxn>
                <a:cxn ang="0">
                  <a:pos x="T4" y="T5"/>
                </a:cxn>
                <a:cxn ang="0">
                  <a:pos x="T6" y="T7"/>
                </a:cxn>
                <a:cxn ang="0">
                  <a:pos x="T8" y="T9"/>
                </a:cxn>
              </a:cxnLst>
              <a:rect l="0" t="0" r="r" b="b"/>
              <a:pathLst>
                <a:path w="5" h="6">
                  <a:moveTo>
                    <a:pt x="5" y="2"/>
                  </a:moveTo>
                  <a:cubicBezTo>
                    <a:pt x="5" y="3"/>
                    <a:pt x="4" y="5"/>
                    <a:pt x="2" y="6"/>
                  </a:cubicBezTo>
                  <a:cubicBezTo>
                    <a:pt x="1" y="6"/>
                    <a:pt x="0" y="6"/>
                    <a:pt x="0" y="4"/>
                  </a:cubicBezTo>
                  <a:cubicBezTo>
                    <a:pt x="0" y="3"/>
                    <a:pt x="1" y="1"/>
                    <a:pt x="2" y="0"/>
                  </a:cubicBezTo>
                  <a:cubicBezTo>
                    <a:pt x="4" y="0"/>
                    <a:pt x="5" y="0"/>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108">
              <a:extLst>
                <a:ext uri="{FF2B5EF4-FFF2-40B4-BE49-F238E27FC236}">
                  <a16:creationId xmlns:a16="http://schemas.microsoft.com/office/drawing/2014/main" id="{F6E6AF1D-F43C-492B-B33D-EB08DDCE6CEC}"/>
                </a:ext>
              </a:extLst>
            </p:cNvPr>
            <p:cNvSpPr>
              <a:spLocks/>
            </p:cNvSpPr>
            <p:nvPr/>
          </p:nvSpPr>
          <p:spPr bwMode="auto">
            <a:xfrm>
              <a:off x="19300262" y="6800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109">
              <a:extLst>
                <a:ext uri="{FF2B5EF4-FFF2-40B4-BE49-F238E27FC236}">
                  <a16:creationId xmlns:a16="http://schemas.microsoft.com/office/drawing/2014/main" id="{44C7D5F7-8B04-4CBE-B0DE-D2BFE30826A0}"/>
                </a:ext>
              </a:extLst>
            </p:cNvPr>
            <p:cNvSpPr>
              <a:spLocks/>
            </p:cNvSpPr>
            <p:nvPr/>
          </p:nvSpPr>
          <p:spPr bwMode="auto">
            <a:xfrm>
              <a:off x="19273274" y="68166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110">
              <a:extLst>
                <a:ext uri="{FF2B5EF4-FFF2-40B4-BE49-F238E27FC236}">
                  <a16:creationId xmlns:a16="http://schemas.microsoft.com/office/drawing/2014/main" id="{42E75719-BC80-45F7-96E7-1DACE2CFE7F2}"/>
                </a:ext>
              </a:extLst>
            </p:cNvPr>
            <p:cNvSpPr>
              <a:spLocks/>
            </p:cNvSpPr>
            <p:nvPr/>
          </p:nvSpPr>
          <p:spPr bwMode="auto">
            <a:xfrm>
              <a:off x="19244699" y="6834135"/>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6"/>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111">
              <a:extLst>
                <a:ext uri="{FF2B5EF4-FFF2-40B4-BE49-F238E27FC236}">
                  <a16:creationId xmlns:a16="http://schemas.microsoft.com/office/drawing/2014/main" id="{DFA22791-62BA-4B80-AB11-33B1C07A4B6D}"/>
                </a:ext>
              </a:extLst>
            </p:cNvPr>
            <p:cNvSpPr>
              <a:spLocks/>
            </p:cNvSpPr>
            <p:nvPr/>
          </p:nvSpPr>
          <p:spPr bwMode="auto">
            <a:xfrm>
              <a:off x="19217712" y="684683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112">
              <a:extLst>
                <a:ext uri="{FF2B5EF4-FFF2-40B4-BE49-F238E27FC236}">
                  <a16:creationId xmlns:a16="http://schemas.microsoft.com/office/drawing/2014/main" id="{DD2EA324-6AFC-4C91-9FD1-A6E199882E49}"/>
                </a:ext>
              </a:extLst>
            </p:cNvPr>
            <p:cNvSpPr>
              <a:spLocks/>
            </p:cNvSpPr>
            <p:nvPr/>
          </p:nvSpPr>
          <p:spPr bwMode="auto">
            <a:xfrm>
              <a:off x="19189137" y="6864298"/>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113">
              <a:extLst>
                <a:ext uri="{FF2B5EF4-FFF2-40B4-BE49-F238E27FC236}">
                  <a16:creationId xmlns:a16="http://schemas.microsoft.com/office/drawing/2014/main" id="{3F6AD13A-1DD9-4145-8023-E2459BEAD29D}"/>
                </a:ext>
              </a:extLst>
            </p:cNvPr>
            <p:cNvSpPr>
              <a:spLocks/>
            </p:cNvSpPr>
            <p:nvPr/>
          </p:nvSpPr>
          <p:spPr bwMode="auto">
            <a:xfrm>
              <a:off x="19162149" y="68801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14">
              <a:extLst>
                <a:ext uri="{FF2B5EF4-FFF2-40B4-BE49-F238E27FC236}">
                  <a16:creationId xmlns:a16="http://schemas.microsoft.com/office/drawing/2014/main" id="{4A14DFFB-CFF0-4C9E-8D50-D1F5E0762D99}"/>
                </a:ext>
              </a:extLst>
            </p:cNvPr>
            <p:cNvSpPr>
              <a:spLocks/>
            </p:cNvSpPr>
            <p:nvPr/>
          </p:nvSpPr>
          <p:spPr bwMode="auto">
            <a:xfrm>
              <a:off x="19655862" y="65928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15">
              <a:extLst>
                <a:ext uri="{FF2B5EF4-FFF2-40B4-BE49-F238E27FC236}">
                  <a16:creationId xmlns:a16="http://schemas.microsoft.com/office/drawing/2014/main" id="{15EE90D1-7D78-45F8-8A15-A44E1F2029E0}"/>
                </a:ext>
              </a:extLst>
            </p:cNvPr>
            <p:cNvSpPr>
              <a:spLocks/>
            </p:cNvSpPr>
            <p:nvPr/>
          </p:nvSpPr>
          <p:spPr bwMode="auto">
            <a:xfrm>
              <a:off x="19630462" y="6610298"/>
              <a:ext cx="14288" cy="23813"/>
            </a:xfrm>
            <a:custGeom>
              <a:avLst/>
              <a:gdLst>
                <a:gd name="T0" fmla="*/ 5 w 5"/>
                <a:gd name="T1" fmla="*/ 3 h 9"/>
                <a:gd name="T2" fmla="*/ 3 w 5"/>
                <a:gd name="T3" fmla="*/ 8 h 9"/>
                <a:gd name="T4" fmla="*/ 0 w 5"/>
                <a:gd name="T5" fmla="*/ 6 h 9"/>
                <a:gd name="T6" fmla="*/ 3 w 5"/>
                <a:gd name="T7" fmla="*/ 1 h 9"/>
                <a:gd name="T8" fmla="*/ 5 w 5"/>
                <a:gd name="T9" fmla="*/ 3 h 9"/>
              </a:gdLst>
              <a:ahLst/>
              <a:cxnLst>
                <a:cxn ang="0">
                  <a:pos x="T0" y="T1"/>
                </a:cxn>
                <a:cxn ang="0">
                  <a:pos x="T2" y="T3"/>
                </a:cxn>
                <a:cxn ang="0">
                  <a:pos x="T4" y="T5"/>
                </a:cxn>
                <a:cxn ang="0">
                  <a:pos x="T6" y="T7"/>
                </a:cxn>
                <a:cxn ang="0">
                  <a:pos x="T8" y="T9"/>
                </a:cxn>
              </a:cxnLst>
              <a:rect l="0" t="0" r="r" b="b"/>
              <a:pathLst>
                <a:path w="5" h="9">
                  <a:moveTo>
                    <a:pt x="5" y="3"/>
                  </a:moveTo>
                  <a:cubicBezTo>
                    <a:pt x="5" y="5"/>
                    <a:pt x="4" y="7"/>
                    <a:pt x="3" y="8"/>
                  </a:cubicBezTo>
                  <a:cubicBezTo>
                    <a:pt x="1" y="9"/>
                    <a:pt x="0" y="8"/>
                    <a:pt x="0" y="6"/>
                  </a:cubicBezTo>
                  <a:cubicBezTo>
                    <a:pt x="0" y="4"/>
                    <a:pt x="1" y="2"/>
                    <a:pt x="3" y="1"/>
                  </a:cubicBezTo>
                  <a:cubicBezTo>
                    <a:pt x="4" y="0"/>
                    <a:pt x="5" y="1"/>
                    <a:pt x="5"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16">
              <a:extLst>
                <a:ext uri="{FF2B5EF4-FFF2-40B4-BE49-F238E27FC236}">
                  <a16:creationId xmlns:a16="http://schemas.microsoft.com/office/drawing/2014/main" id="{3A0C8722-E2CC-4DC4-B2EC-9185BD4CA7BA}"/>
                </a:ext>
              </a:extLst>
            </p:cNvPr>
            <p:cNvSpPr>
              <a:spLocks/>
            </p:cNvSpPr>
            <p:nvPr/>
          </p:nvSpPr>
          <p:spPr bwMode="auto">
            <a:xfrm>
              <a:off x="19603474" y="6626173"/>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17">
              <a:extLst>
                <a:ext uri="{FF2B5EF4-FFF2-40B4-BE49-F238E27FC236}">
                  <a16:creationId xmlns:a16="http://schemas.microsoft.com/office/drawing/2014/main" id="{6CF79686-64A9-49A3-ACDF-E4A10FF4ADF5}"/>
                </a:ext>
              </a:extLst>
            </p:cNvPr>
            <p:cNvSpPr>
              <a:spLocks/>
            </p:cNvSpPr>
            <p:nvPr/>
          </p:nvSpPr>
          <p:spPr bwMode="auto">
            <a:xfrm>
              <a:off x="19576487" y="6643635"/>
              <a:ext cx="15875" cy="22225"/>
            </a:xfrm>
            <a:custGeom>
              <a:avLst/>
              <a:gdLst>
                <a:gd name="T0" fmla="*/ 6 w 6"/>
                <a:gd name="T1" fmla="*/ 2 h 8"/>
                <a:gd name="T2" fmla="*/ 3 w 6"/>
                <a:gd name="T3" fmla="*/ 7 h 8"/>
                <a:gd name="T4" fmla="*/ 0 w 6"/>
                <a:gd name="T5" fmla="*/ 6 h 8"/>
                <a:gd name="T6" fmla="*/ 3 w 6"/>
                <a:gd name="T7" fmla="*/ 0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4" y="6"/>
                    <a:pt x="3" y="7"/>
                  </a:cubicBezTo>
                  <a:cubicBezTo>
                    <a:pt x="1" y="8"/>
                    <a:pt x="0" y="8"/>
                    <a:pt x="0" y="6"/>
                  </a:cubicBezTo>
                  <a:cubicBezTo>
                    <a:pt x="0" y="4"/>
                    <a:pt x="1" y="1"/>
                    <a:pt x="3" y="0"/>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118">
              <a:extLst>
                <a:ext uri="{FF2B5EF4-FFF2-40B4-BE49-F238E27FC236}">
                  <a16:creationId xmlns:a16="http://schemas.microsoft.com/office/drawing/2014/main" id="{EFB1B388-FBD8-43E8-A72D-8DBB9FCCEECA}"/>
                </a:ext>
              </a:extLst>
            </p:cNvPr>
            <p:cNvSpPr>
              <a:spLocks/>
            </p:cNvSpPr>
            <p:nvPr/>
          </p:nvSpPr>
          <p:spPr bwMode="auto">
            <a:xfrm>
              <a:off x="19547912" y="66563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19">
              <a:extLst>
                <a:ext uri="{FF2B5EF4-FFF2-40B4-BE49-F238E27FC236}">
                  <a16:creationId xmlns:a16="http://schemas.microsoft.com/office/drawing/2014/main" id="{4BD5EC92-8867-41BC-983C-901C347ACD7E}"/>
                </a:ext>
              </a:extLst>
            </p:cNvPr>
            <p:cNvSpPr>
              <a:spLocks/>
            </p:cNvSpPr>
            <p:nvPr/>
          </p:nvSpPr>
          <p:spPr bwMode="auto">
            <a:xfrm>
              <a:off x="19520924" y="6673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20">
              <a:extLst>
                <a:ext uri="{FF2B5EF4-FFF2-40B4-BE49-F238E27FC236}">
                  <a16:creationId xmlns:a16="http://schemas.microsoft.com/office/drawing/2014/main" id="{C1870572-8286-42CF-894F-810D87DD85B5}"/>
                </a:ext>
              </a:extLst>
            </p:cNvPr>
            <p:cNvSpPr>
              <a:spLocks/>
            </p:cNvSpPr>
            <p:nvPr/>
          </p:nvSpPr>
          <p:spPr bwMode="auto">
            <a:xfrm>
              <a:off x="19382812" y="6718248"/>
              <a:ext cx="71438" cy="63500"/>
            </a:xfrm>
            <a:custGeom>
              <a:avLst/>
              <a:gdLst>
                <a:gd name="T0" fmla="*/ 22 w 26"/>
                <a:gd name="T1" fmla="*/ 10 h 23"/>
                <a:gd name="T2" fmla="*/ 3 w 26"/>
                <a:gd name="T3" fmla="*/ 21 h 23"/>
                <a:gd name="T4" fmla="*/ 0 w 26"/>
                <a:gd name="T5" fmla="*/ 19 h 23"/>
                <a:gd name="T6" fmla="*/ 3 w 26"/>
                <a:gd name="T7" fmla="*/ 12 h 23"/>
                <a:gd name="T8" fmla="*/ 22 w 26"/>
                <a:gd name="T9" fmla="*/ 1 h 23"/>
                <a:gd name="T10" fmla="*/ 26 w 26"/>
                <a:gd name="T11" fmla="*/ 4 h 23"/>
                <a:gd name="T12" fmla="*/ 22 w 26"/>
                <a:gd name="T13" fmla="*/ 10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2" y="10"/>
                  </a:moveTo>
                  <a:cubicBezTo>
                    <a:pt x="3" y="21"/>
                    <a:pt x="3" y="21"/>
                    <a:pt x="3" y="21"/>
                  </a:cubicBezTo>
                  <a:cubicBezTo>
                    <a:pt x="1" y="23"/>
                    <a:pt x="0" y="21"/>
                    <a:pt x="0" y="19"/>
                  </a:cubicBezTo>
                  <a:cubicBezTo>
                    <a:pt x="0" y="16"/>
                    <a:pt x="1" y="14"/>
                    <a:pt x="3" y="12"/>
                  </a:cubicBezTo>
                  <a:cubicBezTo>
                    <a:pt x="22" y="1"/>
                    <a:pt x="22" y="1"/>
                    <a:pt x="22" y="1"/>
                  </a:cubicBezTo>
                  <a:cubicBezTo>
                    <a:pt x="24" y="0"/>
                    <a:pt x="26" y="2"/>
                    <a:pt x="26" y="4"/>
                  </a:cubicBezTo>
                  <a:cubicBezTo>
                    <a:pt x="26" y="6"/>
                    <a:pt x="24" y="9"/>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21">
              <a:extLst>
                <a:ext uri="{FF2B5EF4-FFF2-40B4-BE49-F238E27FC236}">
                  <a16:creationId xmlns:a16="http://schemas.microsoft.com/office/drawing/2014/main" id="{5FDB510F-AC52-48C9-A924-B46C8E316138}"/>
                </a:ext>
              </a:extLst>
            </p:cNvPr>
            <p:cNvSpPr>
              <a:spLocks noEditPoints="1"/>
            </p:cNvSpPr>
            <p:nvPr/>
          </p:nvSpPr>
          <p:spPr bwMode="auto">
            <a:xfrm>
              <a:off x="18063599" y="6061023"/>
              <a:ext cx="155575" cy="98425"/>
            </a:xfrm>
            <a:custGeom>
              <a:avLst/>
              <a:gdLst>
                <a:gd name="T0" fmla="*/ 28 w 56"/>
                <a:gd name="T1" fmla="*/ 2 h 36"/>
                <a:gd name="T2" fmla="*/ 16 w 56"/>
                <a:gd name="T3" fmla="*/ 1 h 36"/>
                <a:gd name="T4" fmla="*/ 6 w 56"/>
                <a:gd name="T5" fmla="*/ 4 h 36"/>
                <a:gd name="T6" fmla="*/ 0 w 56"/>
                <a:gd name="T7" fmla="*/ 12 h 36"/>
                <a:gd name="T8" fmla="*/ 8 w 56"/>
                <a:gd name="T9" fmla="*/ 20 h 36"/>
                <a:gd name="T10" fmla="*/ 21 w 56"/>
                <a:gd name="T11" fmla="*/ 24 h 36"/>
                <a:gd name="T12" fmla="*/ 34 w 56"/>
                <a:gd name="T13" fmla="*/ 20 h 36"/>
                <a:gd name="T14" fmla="*/ 39 w 56"/>
                <a:gd name="T15" fmla="*/ 16 h 36"/>
                <a:gd name="T16" fmla="*/ 39 w 56"/>
                <a:gd name="T17" fmla="*/ 10 h 36"/>
                <a:gd name="T18" fmla="*/ 40 w 56"/>
                <a:gd name="T19" fmla="*/ 10 h 36"/>
                <a:gd name="T20" fmla="*/ 51 w 56"/>
                <a:gd name="T21" fmla="*/ 22 h 36"/>
                <a:gd name="T22" fmla="*/ 45 w 56"/>
                <a:gd name="T23" fmla="*/ 32 h 36"/>
                <a:gd name="T24" fmla="*/ 41 w 56"/>
                <a:gd name="T25" fmla="*/ 33 h 36"/>
                <a:gd name="T26" fmla="*/ 38 w 56"/>
                <a:gd name="T27" fmla="*/ 35 h 36"/>
                <a:gd name="T28" fmla="*/ 40 w 56"/>
                <a:gd name="T29" fmla="*/ 36 h 36"/>
                <a:gd name="T30" fmla="*/ 47 w 56"/>
                <a:gd name="T31" fmla="*/ 33 h 36"/>
                <a:gd name="T32" fmla="*/ 55 w 56"/>
                <a:gd name="T33" fmla="*/ 26 h 36"/>
                <a:gd name="T34" fmla="*/ 53 w 56"/>
                <a:gd name="T35" fmla="*/ 17 h 36"/>
                <a:gd name="T36" fmla="*/ 40 w 56"/>
                <a:gd name="T37" fmla="*/ 7 h 36"/>
                <a:gd name="T38" fmla="*/ 28 w 56"/>
                <a:gd name="T39" fmla="*/ 2 h 36"/>
                <a:gd name="T40" fmla="*/ 16 w 56"/>
                <a:gd name="T41" fmla="*/ 3 h 36"/>
                <a:gd name="T42" fmla="*/ 25 w 56"/>
                <a:gd name="T43" fmla="*/ 4 h 36"/>
                <a:gd name="T44" fmla="*/ 33 w 56"/>
                <a:gd name="T45" fmla="*/ 7 h 36"/>
                <a:gd name="T46" fmla="*/ 36 w 56"/>
                <a:gd name="T47" fmla="*/ 10 h 36"/>
                <a:gd name="T48" fmla="*/ 36 w 56"/>
                <a:gd name="T49" fmla="*/ 15 h 36"/>
                <a:gd name="T50" fmla="*/ 31 w 56"/>
                <a:gd name="T51" fmla="*/ 19 h 36"/>
                <a:gd name="T52" fmla="*/ 21 w 56"/>
                <a:gd name="T53" fmla="*/ 22 h 36"/>
                <a:gd name="T54" fmla="*/ 10 w 56"/>
                <a:gd name="T55" fmla="*/ 19 h 36"/>
                <a:gd name="T56" fmla="*/ 4 w 56"/>
                <a:gd name="T57" fmla="*/ 12 h 36"/>
                <a:gd name="T58" fmla="*/ 9 w 56"/>
                <a:gd name="T59" fmla="*/ 5 h 36"/>
                <a:gd name="T60" fmla="*/ 16 w 56"/>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36">
                  <a:moveTo>
                    <a:pt x="28" y="2"/>
                  </a:moveTo>
                  <a:cubicBezTo>
                    <a:pt x="24" y="1"/>
                    <a:pt x="20" y="0"/>
                    <a:pt x="16" y="1"/>
                  </a:cubicBezTo>
                  <a:cubicBezTo>
                    <a:pt x="12" y="1"/>
                    <a:pt x="9" y="2"/>
                    <a:pt x="6" y="4"/>
                  </a:cubicBezTo>
                  <a:cubicBezTo>
                    <a:pt x="2" y="6"/>
                    <a:pt x="0" y="9"/>
                    <a:pt x="0" y="12"/>
                  </a:cubicBezTo>
                  <a:cubicBezTo>
                    <a:pt x="1" y="15"/>
                    <a:pt x="3" y="18"/>
                    <a:pt x="8" y="20"/>
                  </a:cubicBezTo>
                  <a:cubicBezTo>
                    <a:pt x="12" y="23"/>
                    <a:pt x="16" y="24"/>
                    <a:pt x="21" y="24"/>
                  </a:cubicBezTo>
                  <a:cubicBezTo>
                    <a:pt x="25" y="24"/>
                    <a:pt x="30" y="23"/>
                    <a:pt x="34" y="20"/>
                  </a:cubicBezTo>
                  <a:cubicBezTo>
                    <a:pt x="36" y="19"/>
                    <a:pt x="38" y="18"/>
                    <a:pt x="39" y="16"/>
                  </a:cubicBezTo>
                  <a:cubicBezTo>
                    <a:pt x="40" y="14"/>
                    <a:pt x="40" y="12"/>
                    <a:pt x="39" y="10"/>
                  </a:cubicBezTo>
                  <a:cubicBezTo>
                    <a:pt x="40" y="10"/>
                    <a:pt x="40" y="10"/>
                    <a:pt x="40" y="10"/>
                  </a:cubicBezTo>
                  <a:cubicBezTo>
                    <a:pt x="46" y="14"/>
                    <a:pt x="50" y="18"/>
                    <a:pt x="51" y="22"/>
                  </a:cubicBezTo>
                  <a:cubicBezTo>
                    <a:pt x="52" y="26"/>
                    <a:pt x="50" y="29"/>
                    <a:pt x="45" y="32"/>
                  </a:cubicBezTo>
                  <a:cubicBezTo>
                    <a:pt x="44" y="32"/>
                    <a:pt x="43" y="33"/>
                    <a:pt x="41" y="33"/>
                  </a:cubicBezTo>
                  <a:cubicBezTo>
                    <a:pt x="40" y="34"/>
                    <a:pt x="39" y="34"/>
                    <a:pt x="38" y="35"/>
                  </a:cubicBezTo>
                  <a:cubicBezTo>
                    <a:pt x="40" y="36"/>
                    <a:pt x="40" y="36"/>
                    <a:pt x="40" y="36"/>
                  </a:cubicBezTo>
                  <a:cubicBezTo>
                    <a:pt x="43" y="36"/>
                    <a:pt x="45" y="35"/>
                    <a:pt x="47" y="33"/>
                  </a:cubicBezTo>
                  <a:cubicBezTo>
                    <a:pt x="51" y="31"/>
                    <a:pt x="54" y="28"/>
                    <a:pt x="55" y="26"/>
                  </a:cubicBezTo>
                  <a:cubicBezTo>
                    <a:pt x="56" y="23"/>
                    <a:pt x="55" y="20"/>
                    <a:pt x="53" y="17"/>
                  </a:cubicBezTo>
                  <a:cubicBezTo>
                    <a:pt x="50" y="13"/>
                    <a:pt x="46" y="10"/>
                    <a:pt x="40" y="7"/>
                  </a:cubicBezTo>
                  <a:cubicBezTo>
                    <a:pt x="36" y="4"/>
                    <a:pt x="32" y="3"/>
                    <a:pt x="28" y="2"/>
                  </a:cubicBezTo>
                  <a:close/>
                  <a:moveTo>
                    <a:pt x="16" y="3"/>
                  </a:moveTo>
                  <a:cubicBezTo>
                    <a:pt x="19" y="3"/>
                    <a:pt x="22" y="3"/>
                    <a:pt x="25" y="4"/>
                  </a:cubicBezTo>
                  <a:cubicBezTo>
                    <a:pt x="28" y="4"/>
                    <a:pt x="31" y="5"/>
                    <a:pt x="33" y="7"/>
                  </a:cubicBezTo>
                  <a:cubicBezTo>
                    <a:pt x="35" y="8"/>
                    <a:pt x="36" y="9"/>
                    <a:pt x="36" y="10"/>
                  </a:cubicBezTo>
                  <a:cubicBezTo>
                    <a:pt x="37" y="12"/>
                    <a:pt x="37" y="13"/>
                    <a:pt x="36" y="15"/>
                  </a:cubicBezTo>
                  <a:cubicBezTo>
                    <a:pt x="35" y="16"/>
                    <a:pt x="34" y="18"/>
                    <a:pt x="31" y="19"/>
                  </a:cubicBezTo>
                  <a:cubicBezTo>
                    <a:pt x="28" y="21"/>
                    <a:pt x="25" y="22"/>
                    <a:pt x="21" y="22"/>
                  </a:cubicBezTo>
                  <a:cubicBezTo>
                    <a:pt x="18" y="22"/>
                    <a:pt x="14" y="21"/>
                    <a:pt x="10" y="19"/>
                  </a:cubicBezTo>
                  <a:cubicBezTo>
                    <a:pt x="7" y="16"/>
                    <a:pt x="5" y="14"/>
                    <a:pt x="4" y="12"/>
                  </a:cubicBezTo>
                  <a:cubicBezTo>
                    <a:pt x="4" y="9"/>
                    <a:pt x="6" y="7"/>
                    <a:pt x="9" y="5"/>
                  </a:cubicBezTo>
                  <a:cubicBezTo>
                    <a:pt x="11" y="4"/>
                    <a:pt x="14"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22">
              <a:extLst>
                <a:ext uri="{FF2B5EF4-FFF2-40B4-BE49-F238E27FC236}">
                  <a16:creationId xmlns:a16="http://schemas.microsoft.com/office/drawing/2014/main" id="{D52BA935-1569-4490-AAA6-6BB18E6C8773}"/>
                </a:ext>
              </a:extLst>
            </p:cNvPr>
            <p:cNvSpPr>
              <a:spLocks noEditPoints="1"/>
            </p:cNvSpPr>
            <p:nvPr/>
          </p:nvSpPr>
          <p:spPr bwMode="auto">
            <a:xfrm>
              <a:off x="18182662" y="6046735"/>
              <a:ext cx="101600" cy="57150"/>
            </a:xfrm>
            <a:custGeom>
              <a:avLst/>
              <a:gdLst>
                <a:gd name="T0" fmla="*/ 35 w 37"/>
                <a:gd name="T1" fmla="*/ 20 h 21"/>
                <a:gd name="T2" fmla="*/ 34 w 37"/>
                <a:gd name="T3" fmla="*/ 17 h 21"/>
                <a:gd name="T4" fmla="*/ 29 w 37"/>
                <a:gd name="T5" fmla="*/ 17 h 21"/>
                <a:gd name="T6" fmla="*/ 30 w 37"/>
                <a:gd name="T7" fmla="*/ 20 h 21"/>
                <a:gd name="T8" fmla="*/ 35 w 37"/>
                <a:gd name="T9" fmla="*/ 20 h 21"/>
                <a:gd name="T10" fmla="*/ 35 w 37"/>
                <a:gd name="T11" fmla="*/ 20 h 21"/>
                <a:gd name="T12" fmla="*/ 5 w 37"/>
                <a:gd name="T13" fmla="*/ 5 h 21"/>
                <a:gd name="T14" fmla="*/ 8 w 37"/>
                <a:gd name="T15" fmla="*/ 5 h 21"/>
                <a:gd name="T16" fmla="*/ 9 w 37"/>
                <a:gd name="T17" fmla="*/ 3 h 21"/>
                <a:gd name="T18" fmla="*/ 7 w 37"/>
                <a:gd name="T19" fmla="*/ 2 h 21"/>
                <a:gd name="T20" fmla="*/ 2 w 37"/>
                <a:gd name="T21" fmla="*/ 1 h 21"/>
                <a:gd name="T22" fmla="*/ 2 w 37"/>
                <a:gd name="T23" fmla="*/ 4 h 21"/>
                <a:gd name="T24" fmla="*/ 5 w 37"/>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1">
                  <a:moveTo>
                    <a:pt x="35" y="20"/>
                  </a:moveTo>
                  <a:cubicBezTo>
                    <a:pt x="37" y="19"/>
                    <a:pt x="36" y="18"/>
                    <a:pt x="34" y="17"/>
                  </a:cubicBezTo>
                  <a:cubicBezTo>
                    <a:pt x="32" y="16"/>
                    <a:pt x="31" y="16"/>
                    <a:pt x="29" y="17"/>
                  </a:cubicBezTo>
                  <a:cubicBezTo>
                    <a:pt x="27" y="18"/>
                    <a:pt x="28" y="19"/>
                    <a:pt x="30" y="20"/>
                  </a:cubicBezTo>
                  <a:cubicBezTo>
                    <a:pt x="32" y="21"/>
                    <a:pt x="33" y="21"/>
                    <a:pt x="35" y="20"/>
                  </a:cubicBezTo>
                  <a:cubicBezTo>
                    <a:pt x="35" y="20"/>
                    <a:pt x="35" y="20"/>
                    <a:pt x="35" y="20"/>
                  </a:cubicBezTo>
                  <a:close/>
                  <a:moveTo>
                    <a:pt x="5" y="5"/>
                  </a:moveTo>
                  <a:cubicBezTo>
                    <a:pt x="6" y="5"/>
                    <a:pt x="7" y="5"/>
                    <a:pt x="8" y="5"/>
                  </a:cubicBezTo>
                  <a:cubicBezTo>
                    <a:pt x="9" y="4"/>
                    <a:pt x="9" y="4"/>
                    <a:pt x="9" y="3"/>
                  </a:cubicBezTo>
                  <a:cubicBezTo>
                    <a:pt x="9" y="3"/>
                    <a:pt x="8" y="2"/>
                    <a:pt x="7" y="2"/>
                  </a:cubicBezTo>
                  <a:cubicBezTo>
                    <a:pt x="5" y="0"/>
                    <a:pt x="3" y="0"/>
                    <a:pt x="2"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123">
              <a:extLst>
                <a:ext uri="{FF2B5EF4-FFF2-40B4-BE49-F238E27FC236}">
                  <a16:creationId xmlns:a16="http://schemas.microsoft.com/office/drawing/2014/main" id="{3EEAE30A-EE36-456B-9D1C-05C3E658636E}"/>
                </a:ext>
              </a:extLst>
            </p:cNvPr>
            <p:cNvSpPr>
              <a:spLocks noEditPoints="1"/>
            </p:cNvSpPr>
            <p:nvPr/>
          </p:nvSpPr>
          <p:spPr bwMode="auto">
            <a:xfrm>
              <a:off x="18238224" y="5975298"/>
              <a:ext cx="134938" cy="93663"/>
            </a:xfrm>
            <a:custGeom>
              <a:avLst/>
              <a:gdLst>
                <a:gd name="T0" fmla="*/ 43 w 49"/>
                <a:gd name="T1" fmla="*/ 14 h 34"/>
                <a:gd name="T2" fmla="*/ 35 w 49"/>
                <a:gd name="T3" fmla="*/ 18 h 34"/>
                <a:gd name="T4" fmla="*/ 4 w 49"/>
                <a:gd name="T5" fmla="*/ 0 h 34"/>
                <a:gd name="T6" fmla="*/ 0 w 49"/>
                <a:gd name="T7" fmla="*/ 2 h 34"/>
                <a:gd name="T8" fmla="*/ 10 w 49"/>
                <a:gd name="T9" fmla="*/ 33 h 34"/>
                <a:gd name="T10" fmla="*/ 12 w 49"/>
                <a:gd name="T11" fmla="*/ 34 h 34"/>
                <a:gd name="T12" fmla="*/ 35 w 49"/>
                <a:gd name="T13" fmla="*/ 21 h 34"/>
                <a:gd name="T14" fmla="*/ 46 w 49"/>
                <a:gd name="T15" fmla="*/ 28 h 34"/>
                <a:gd name="T16" fmla="*/ 49 w 49"/>
                <a:gd name="T17" fmla="*/ 26 h 34"/>
                <a:gd name="T18" fmla="*/ 38 w 49"/>
                <a:gd name="T19" fmla="*/ 20 h 34"/>
                <a:gd name="T20" fmla="*/ 45 w 49"/>
                <a:gd name="T21" fmla="*/ 15 h 34"/>
                <a:gd name="T22" fmla="*/ 43 w 49"/>
                <a:gd name="T23" fmla="*/ 14 h 34"/>
                <a:gd name="T24" fmla="*/ 13 w 49"/>
                <a:gd name="T25" fmla="*/ 31 h 34"/>
                <a:gd name="T26" fmla="*/ 6 w 49"/>
                <a:gd name="T27" fmla="*/ 9 h 34"/>
                <a:gd name="T28" fmla="*/ 4 w 49"/>
                <a:gd name="T29" fmla="*/ 3 h 34"/>
                <a:gd name="T30" fmla="*/ 4 w 49"/>
                <a:gd name="T31" fmla="*/ 3 h 34"/>
                <a:gd name="T32" fmla="*/ 19 w 49"/>
                <a:gd name="T33" fmla="*/ 12 h 34"/>
                <a:gd name="T34" fmla="*/ 32 w 49"/>
                <a:gd name="T35" fmla="*/ 20 h 34"/>
                <a:gd name="T36" fmla="*/ 13 w 49"/>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4">
                  <a:moveTo>
                    <a:pt x="43" y="14"/>
                  </a:moveTo>
                  <a:cubicBezTo>
                    <a:pt x="35" y="18"/>
                    <a:pt x="35" y="18"/>
                    <a:pt x="35" y="18"/>
                  </a:cubicBezTo>
                  <a:cubicBezTo>
                    <a:pt x="4" y="0"/>
                    <a:pt x="4" y="0"/>
                    <a:pt x="4" y="0"/>
                  </a:cubicBezTo>
                  <a:cubicBezTo>
                    <a:pt x="0" y="2"/>
                    <a:pt x="0" y="2"/>
                    <a:pt x="0" y="2"/>
                  </a:cubicBezTo>
                  <a:cubicBezTo>
                    <a:pt x="10" y="33"/>
                    <a:pt x="10" y="33"/>
                    <a:pt x="10" y="33"/>
                  </a:cubicBezTo>
                  <a:cubicBezTo>
                    <a:pt x="12" y="34"/>
                    <a:pt x="12" y="34"/>
                    <a:pt x="12" y="34"/>
                  </a:cubicBezTo>
                  <a:cubicBezTo>
                    <a:pt x="35" y="21"/>
                    <a:pt x="35" y="21"/>
                    <a:pt x="35" y="21"/>
                  </a:cubicBezTo>
                  <a:cubicBezTo>
                    <a:pt x="46" y="28"/>
                    <a:pt x="46" y="28"/>
                    <a:pt x="46" y="28"/>
                  </a:cubicBezTo>
                  <a:cubicBezTo>
                    <a:pt x="49" y="26"/>
                    <a:pt x="49" y="26"/>
                    <a:pt x="49" y="26"/>
                  </a:cubicBezTo>
                  <a:cubicBezTo>
                    <a:pt x="38" y="20"/>
                    <a:pt x="38" y="20"/>
                    <a:pt x="38" y="20"/>
                  </a:cubicBezTo>
                  <a:cubicBezTo>
                    <a:pt x="45" y="15"/>
                    <a:pt x="45" y="15"/>
                    <a:pt x="45" y="15"/>
                  </a:cubicBezTo>
                  <a:cubicBezTo>
                    <a:pt x="43" y="14"/>
                    <a:pt x="43" y="14"/>
                    <a:pt x="43" y="14"/>
                  </a:cubicBezTo>
                  <a:close/>
                  <a:moveTo>
                    <a:pt x="13" y="31"/>
                  </a:moveTo>
                  <a:cubicBezTo>
                    <a:pt x="6" y="9"/>
                    <a:pt x="6" y="9"/>
                    <a:pt x="6" y="9"/>
                  </a:cubicBezTo>
                  <a:cubicBezTo>
                    <a:pt x="5" y="6"/>
                    <a:pt x="4" y="4"/>
                    <a:pt x="4" y="3"/>
                  </a:cubicBezTo>
                  <a:cubicBezTo>
                    <a:pt x="4" y="3"/>
                    <a:pt x="4" y="3"/>
                    <a:pt x="4" y="3"/>
                  </a:cubicBezTo>
                  <a:cubicBezTo>
                    <a:pt x="8" y="6"/>
                    <a:pt x="13" y="9"/>
                    <a:pt x="19" y="12"/>
                  </a:cubicBezTo>
                  <a:cubicBezTo>
                    <a:pt x="32" y="20"/>
                    <a:pt x="32" y="20"/>
                    <a:pt x="32" y="20"/>
                  </a:cubicBezTo>
                  <a:cubicBezTo>
                    <a:pt x="13" y="31"/>
                    <a:pt x="13" y="31"/>
                    <a:pt x="13"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24">
              <a:extLst>
                <a:ext uri="{FF2B5EF4-FFF2-40B4-BE49-F238E27FC236}">
                  <a16:creationId xmlns:a16="http://schemas.microsoft.com/office/drawing/2014/main" id="{5E4B18F4-5C8B-46E7-BBB1-2EECFE400AA4}"/>
                </a:ext>
              </a:extLst>
            </p:cNvPr>
            <p:cNvSpPr>
              <a:spLocks/>
            </p:cNvSpPr>
            <p:nvPr/>
          </p:nvSpPr>
          <p:spPr bwMode="auto">
            <a:xfrm>
              <a:off x="18314424" y="5927673"/>
              <a:ext cx="138113" cy="77788"/>
            </a:xfrm>
            <a:custGeom>
              <a:avLst/>
              <a:gdLst>
                <a:gd name="T0" fmla="*/ 6 w 50"/>
                <a:gd name="T1" fmla="*/ 0 h 28"/>
                <a:gd name="T2" fmla="*/ 3 w 50"/>
                <a:gd name="T3" fmla="*/ 2 h 28"/>
                <a:gd name="T4" fmla="*/ 0 w 50"/>
                <a:gd name="T5" fmla="*/ 14 h 28"/>
                <a:gd name="T6" fmla="*/ 4 w 50"/>
                <a:gd name="T7" fmla="*/ 14 h 28"/>
                <a:gd name="T8" fmla="*/ 6 w 50"/>
                <a:gd name="T9" fmla="*/ 5 h 28"/>
                <a:gd name="T10" fmla="*/ 6 w 50"/>
                <a:gd name="T11" fmla="*/ 4 h 28"/>
                <a:gd name="T12" fmla="*/ 15 w 50"/>
                <a:gd name="T13" fmla="*/ 9 h 28"/>
                <a:gd name="T14" fmla="*/ 47 w 50"/>
                <a:gd name="T15" fmla="*/ 28 h 28"/>
                <a:gd name="T16" fmla="*/ 50 w 50"/>
                <a:gd name="T17" fmla="*/ 26 h 28"/>
                <a:gd name="T18" fmla="*/ 6 w 5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8">
                  <a:moveTo>
                    <a:pt x="6" y="0"/>
                  </a:moveTo>
                  <a:cubicBezTo>
                    <a:pt x="3" y="2"/>
                    <a:pt x="3" y="2"/>
                    <a:pt x="3" y="2"/>
                  </a:cubicBezTo>
                  <a:cubicBezTo>
                    <a:pt x="0" y="14"/>
                    <a:pt x="0" y="14"/>
                    <a:pt x="0" y="14"/>
                  </a:cubicBezTo>
                  <a:cubicBezTo>
                    <a:pt x="4" y="14"/>
                    <a:pt x="4" y="14"/>
                    <a:pt x="4" y="14"/>
                  </a:cubicBezTo>
                  <a:cubicBezTo>
                    <a:pt x="5" y="8"/>
                    <a:pt x="6" y="5"/>
                    <a:pt x="6" y="5"/>
                  </a:cubicBezTo>
                  <a:cubicBezTo>
                    <a:pt x="6" y="4"/>
                    <a:pt x="6" y="4"/>
                    <a:pt x="6" y="4"/>
                  </a:cubicBezTo>
                  <a:cubicBezTo>
                    <a:pt x="9" y="6"/>
                    <a:pt x="12" y="7"/>
                    <a:pt x="15" y="9"/>
                  </a:cubicBezTo>
                  <a:cubicBezTo>
                    <a:pt x="47" y="28"/>
                    <a:pt x="47" y="28"/>
                    <a:pt x="47" y="28"/>
                  </a:cubicBezTo>
                  <a:cubicBezTo>
                    <a:pt x="50" y="26"/>
                    <a:pt x="50" y="26"/>
                    <a:pt x="50"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125">
              <a:extLst>
                <a:ext uri="{FF2B5EF4-FFF2-40B4-BE49-F238E27FC236}">
                  <a16:creationId xmlns:a16="http://schemas.microsoft.com/office/drawing/2014/main" id="{7D268473-1729-40EE-B9D6-705359421B5F}"/>
                </a:ext>
              </a:extLst>
            </p:cNvPr>
            <p:cNvSpPr>
              <a:spLocks/>
            </p:cNvSpPr>
            <p:nvPr/>
          </p:nvSpPr>
          <p:spPr bwMode="auto">
            <a:xfrm>
              <a:off x="19220887" y="6596010"/>
              <a:ext cx="233363" cy="134938"/>
            </a:xfrm>
            <a:custGeom>
              <a:avLst/>
              <a:gdLst>
                <a:gd name="T0" fmla="*/ 85 w 85"/>
                <a:gd name="T1" fmla="*/ 2 h 49"/>
                <a:gd name="T2" fmla="*/ 4 w 85"/>
                <a:gd name="T3" fmla="*/ 48 h 49"/>
                <a:gd name="T4" fmla="*/ 1 w 85"/>
                <a:gd name="T5" fmla="*/ 48 h 49"/>
                <a:gd name="T6" fmla="*/ 1 w 85"/>
                <a:gd name="T7" fmla="*/ 47 h 49"/>
                <a:gd name="T8" fmla="*/ 82 w 85"/>
                <a:gd name="T9" fmla="*/ 0 h 49"/>
                <a:gd name="T10" fmla="*/ 85 w 85"/>
                <a:gd name="T11" fmla="*/ 0 h 49"/>
                <a:gd name="T12" fmla="*/ 85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5" y="2"/>
                  </a:moveTo>
                  <a:cubicBezTo>
                    <a:pt x="4" y="48"/>
                    <a:pt x="4" y="48"/>
                    <a:pt x="4" y="48"/>
                  </a:cubicBezTo>
                  <a:cubicBezTo>
                    <a:pt x="3" y="49"/>
                    <a:pt x="2" y="49"/>
                    <a:pt x="1" y="48"/>
                  </a:cubicBezTo>
                  <a:cubicBezTo>
                    <a:pt x="0" y="48"/>
                    <a:pt x="0" y="47"/>
                    <a:pt x="1" y="47"/>
                  </a:cubicBezTo>
                  <a:cubicBezTo>
                    <a:pt x="82" y="0"/>
                    <a:pt x="82" y="0"/>
                    <a:pt x="82" y="0"/>
                  </a:cubicBezTo>
                  <a:cubicBezTo>
                    <a:pt x="83" y="0"/>
                    <a:pt x="84" y="0"/>
                    <a:pt x="85" y="0"/>
                  </a:cubicBezTo>
                  <a:cubicBezTo>
                    <a:pt x="85" y="1"/>
                    <a:pt x="85" y="1"/>
                    <a:pt x="85"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26">
              <a:extLst>
                <a:ext uri="{FF2B5EF4-FFF2-40B4-BE49-F238E27FC236}">
                  <a16:creationId xmlns:a16="http://schemas.microsoft.com/office/drawing/2014/main" id="{3743262C-7B5A-4173-BE61-58F1AA0D7EB5}"/>
                </a:ext>
              </a:extLst>
            </p:cNvPr>
            <p:cNvSpPr>
              <a:spLocks/>
            </p:cNvSpPr>
            <p:nvPr/>
          </p:nvSpPr>
          <p:spPr bwMode="auto">
            <a:xfrm>
              <a:off x="18077887" y="5941960"/>
              <a:ext cx="101600" cy="57150"/>
            </a:xfrm>
            <a:custGeom>
              <a:avLst/>
              <a:gdLst>
                <a:gd name="T0" fmla="*/ 36 w 37"/>
                <a:gd name="T1" fmla="*/ 11 h 21"/>
                <a:gd name="T2" fmla="*/ 19 w 37"/>
                <a:gd name="T3" fmla="*/ 21 h 21"/>
                <a:gd name="T4" fmla="*/ 16 w 37"/>
                <a:gd name="T5" fmla="*/ 21 h 21"/>
                <a:gd name="T6" fmla="*/ 1 w 37"/>
                <a:gd name="T7" fmla="*/ 12 h 21"/>
                <a:gd name="T8" fmla="*/ 1 w 37"/>
                <a:gd name="T9" fmla="*/ 11 h 21"/>
                <a:gd name="T10" fmla="*/ 18 w 37"/>
                <a:gd name="T11" fmla="*/ 0 h 21"/>
                <a:gd name="T12" fmla="*/ 21 w 37"/>
                <a:gd name="T13" fmla="*/ 0 h 21"/>
                <a:gd name="T14" fmla="*/ 36 w 37"/>
                <a:gd name="T15" fmla="*/ 9 h 21"/>
                <a:gd name="T16" fmla="*/ 36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6" y="11"/>
                  </a:moveTo>
                  <a:cubicBezTo>
                    <a:pt x="19" y="21"/>
                    <a:pt x="19" y="21"/>
                    <a:pt x="19" y="21"/>
                  </a:cubicBezTo>
                  <a:cubicBezTo>
                    <a:pt x="18" y="21"/>
                    <a:pt x="16" y="21"/>
                    <a:pt x="16" y="21"/>
                  </a:cubicBezTo>
                  <a:cubicBezTo>
                    <a:pt x="1" y="12"/>
                    <a:pt x="1" y="12"/>
                    <a:pt x="1" y="12"/>
                  </a:cubicBezTo>
                  <a:cubicBezTo>
                    <a:pt x="0" y="12"/>
                    <a:pt x="0" y="11"/>
                    <a:pt x="1" y="11"/>
                  </a:cubicBezTo>
                  <a:cubicBezTo>
                    <a:pt x="18" y="0"/>
                    <a:pt x="18" y="0"/>
                    <a:pt x="18" y="0"/>
                  </a:cubicBezTo>
                  <a:cubicBezTo>
                    <a:pt x="19" y="0"/>
                    <a:pt x="20" y="0"/>
                    <a:pt x="21" y="0"/>
                  </a:cubicBezTo>
                  <a:cubicBezTo>
                    <a:pt x="36" y="9"/>
                    <a:pt x="36" y="9"/>
                    <a:pt x="36" y="9"/>
                  </a:cubicBezTo>
                  <a:cubicBezTo>
                    <a:pt x="37" y="9"/>
                    <a:pt x="37" y="10"/>
                    <a:pt x="36"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127">
              <a:extLst>
                <a:ext uri="{FF2B5EF4-FFF2-40B4-BE49-F238E27FC236}">
                  <a16:creationId xmlns:a16="http://schemas.microsoft.com/office/drawing/2014/main" id="{157A45E6-B4D6-42C8-91E9-B288C5F03D06}"/>
                </a:ext>
              </a:extLst>
            </p:cNvPr>
            <p:cNvSpPr>
              <a:spLocks/>
            </p:cNvSpPr>
            <p:nvPr/>
          </p:nvSpPr>
          <p:spPr bwMode="auto">
            <a:xfrm>
              <a:off x="18092174" y="5908623"/>
              <a:ext cx="65088" cy="46038"/>
            </a:xfrm>
            <a:custGeom>
              <a:avLst/>
              <a:gdLst>
                <a:gd name="T0" fmla="*/ 18 w 24"/>
                <a:gd name="T1" fmla="*/ 15 h 17"/>
                <a:gd name="T2" fmla="*/ 12 w 24"/>
                <a:gd name="T3" fmla="*/ 14 h 17"/>
                <a:gd name="T4" fmla="*/ 7 w 24"/>
                <a:gd name="T5" fmla="*/ 11 h 17"/>
                <a:gd name="T6" fmla="*/ 7 w 24"/>
                <a:gd name="T7" fmla="*/ 4 h 17"/>
                <a:gd name="T8" fmla="*/ 20 w 24"/>
                <a:gd name="T9" fmla="*/ 4 h 17"/>
                <a:gd name="T10" fmla="*/ 22 w 24"/>
                <a:gd name="T11" fmla="*/ 5 h 17"/>
                <a:gd name="T12" fmla="*/ 24 w 24"/>
                <a:gd name="T13" fmla="*/ 4 h 17"/>
                <a:gd name="T14" fmla="*/ 22 w 24"/>
                <a:gd name="T15" fmla="*/ 2 h 17"/>
                <a:gd name="T16" fmla="*/ 5 w 24"/>
                <a:gd name="T17" fmla="*/ 2 h 17"/>
                <a:gd name="T18" fmla="*/ 5 w 24"/>
                <a:gd name="T19" fmla="*/ 12 h 17"/>
                <a:gd name="T20" fmla="*/ 10 w 24"/>
                <a:gd name="T21" fmla="*/ 15 h 17"/>
                <a:gd name="T22" fmla="*/ 21 w 24"/>
                <a:gd name="T23" fmla="*/ 17 h 17"/>
                <a:gd name="T24" fmla="*/ 18 w 24"/>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7">
                  <a:moveTo>
                    <a:pt x="18" y="15"/>
                  </a:moveTo>
                  <a:cubicBezTo>
                    <a:pt x="16" y="15"/>
                    <a:pt x="14" y="15"/>
                    <a:pt x="12" y="14"/>
                  </a:cubicBezTo>
                  <a:cubicBezTo>
                    <a:pt x="7" y="11"/>
                    <a:pt x="7" y="11"/>
                    <a:pt x="7" y="11"/>
                  </a:cubicBezTo>
                  <a:cubicBezTo>
                    <a:pt x="4" y="9"/>
                    <a:pt x="4" y="6"/>
                    <a:pt x="7" y="4"/>
                  </a:cubicBezTo>
                  <a:cubicBezTo>
                    <a:pt x="11" y="2"/>
                    <a:pt x="16" y="2"/>
                    <a:pt x="20" y="4"/>
                  </a:cubicBezTo>
                  <a:cubicBezTo>
                    <a:pt x="22" y="5"/>
                    <a:pt x="22" y="5"/>
                    <a:pt x="22" y="5"/>
                  </a:cubicBezTo>
                  <a:cubicBezTo>
                    <a:pt x="24" y="4"/>
                    <a:pt x="24" y="4"/>
                    <a:pt x="24" y="4"/>
                  </a:cubicBezTo>
                  <a:cubicBezTo>
                    <a:pt x="22" y="2"/>
                    <a:pt x="22" y="2"/>
                    <a:pt x="22" y="2"/>
                  </a:cubicBezTo>
                  <a:cubicBezTo>
                    <a:pt x="17" y="0"/>
                    <a:pt x="10" y="0"/>
                    <a:pt x="5" y="2"/>
                  </a:cubicBezTo>
                  <a:cubicBezTo>
                    <a:pt x="0" y="5"/>
                    <a:pt x="0" y="9"/>
                    <a:pt x="5" y="12"/>
                  </a:cubicBezTo>
                  <a:cubicBezTo>
                    <a:pt x="10" y="15"/>
                    <a:pt x="10" y="15"/>
                    <a:pt x="10" y="15"/>
                  </a:cubicBezTo>
                  <a:cubicBezTo>
                    <a:pt x="13" y="17"/>
                    <a:pt x="17" y="17"/>
                    <a:pt x="21" y="17"/>
                  </a:cubicBezTo>
                  <a:lnTo>
                    <a:pt x="18" y="15"/>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28">
              <a:extLst>
                <a:ext uri="{FF2B5EF4-FFF2-40B4-BE49-F238E27FC236}">
                  <a16:creationId xmlns:a16="http://schemas.microsoft.com/office/drawing/2014/main" id="{4070C225-9A90-4E28-AF7B-565E139D4D02}"/>
                </a:ext>
              </a:extLst>
            </p:cNvPr>
            <p:cNvSpPr>
              <a:spLocks/>
            </p:cNvSpPr>
            <p:nvPr/>
          </p:nvSpPr>
          <p:spPr bwMode="auto">
            <a:xfrm>
              <a:off x="18157262" y="6234060"/>
              <a:ext cx="44450" cy="30163"/>
            </a:xfrm>
            <a:custGeom>
              <a:avLst/>
              <a:gdLst>
                <a:gd name="T0" fmla="*/ 13 w 16"/>
                <a:gd name="T1" fmla="*/ 4 h 11"/>
                <a:gd name="T2" fmla="*/ 11 w 16"/>
                <a:gd name="T3" fmla="*/ 4 h 11"/>
                <a:gd name="T4" fmla="*/ 8 w 16"/>
                <a:gd name="T5" fmla="*/ 5 h 11"/>
                <a:gd name="T6" fmla="*/ 5 w 16"/>
                <a:gd name="T7" fmla="*/ 5 h 11"/>
                <a:gd name="T8" fmla="*/ 4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1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4"/>
                    <a:pt x="8" y="5"/>
                  </a:cubicBezTo>
                  <a:cubicBezTo>
                    <a:pt x="7" y="5"/>
                    <a:pt x="6" y="5"/>
                    <a:pt x="5" y="5"/>
                  </a:cubicBezTo>
                  <a:cubicBezTo>
                    <a:pt x="4" y="6"/>
                    <a:pt x="4" y="6"/>
                    <a:pt x="4"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1"/>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4"/>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129">
              <a:extLst>
                <a:ext uri="{FF2B5EF4-FFF2-40B4-BE49-F238E27FC236}">
                  <a16:creationId xmlns:a16="http://schemas.microsoft.com/office/drawing/2014/main" id="{39F6D525-9105-40E6-9419-A6219BB8A2D7}"/>
                </a:ext>
              </a:extLst>
            </p:cNvPr>
            <p:cNvSpPr>
              <a:spLocks/>
            </p:cNvSpPr>
            <p:nvPr/>
          </p:nvSpPr>
          <p:spPr bwMode="auto">
            <a:xfrm>
              <a:off x="18187424" y="6222948"/>
              <a:ext cx="47625" cy="25400"/>
            </a:xfrm>
            <a:custGeom>
              <a:avLst/>
              <a:gdLst>
                <a:gd name="T0" fmla="*/ 0 w 17"/>
                <a:gd name="T1" fmla="*/ 4 h 9"/>
                <a:gd name="T2" fmla="*/ 6 w 17"/>
                <a:gd name="T3" fmla="*/ 7 h 9"/>
                <a:gd name="T4" fmla="*/ 13 w 17"/>
                <a:gd name="T5" fmla="*/ 8 h 9"/>
                <a:gd name="T6" fmla="*/ 14 w 17"/>
                <a:gd name="T7" fmla="*/ 5 h 9"/>
                <a:gd name="T8" fmla="*/ 15 w 17"/>
                <a:gd name="T9" fmla="*/ 5 h 9"/>
                <a:gd name="T10" fmla="*/ 16 w 17"/>
                <a:gd name="T11" fmla="*/ 6 h 9"/>
                <a:gd name="T12" fmla="*/ 17 w 17"/>
                <a:gd name="T13" fmla="*/ 5 h 9"/>
                <a:gd name="T14" fmla="*/ 7 w 17"/>
                <a:gd name="T15" fmla="*/ 0 h 9"/>
                <a:gd name="T16" fmla="*/ 7 w 17"/>
                <a:gd name="T17" fmla="*/ 0 h 9"/>
                <a:gd name="T18" fmla="*/ 12 w 17"/>
                <a:gd name="T19" fmla="*/ 3 h 9"/>
                <a:gd name="T20" fmla="*/ 14 w 17"/>
                <a:gd name="T21" fmla="*/ 5 h 9"/>
                <a:gd name="T22" fmla="*/ 12 w 17"/>
                <a:gd name="T23" fmla="*/ 7 h 9"/>
                <a:gd name="T24" fmla="*/ 10 w 17"/>
                <a:gd name="T25" fmla="*/ 8 h 9"/>
                <a:gd name="T26" fmla="*/ 7 w 17"/>
                <a:gd name="T27" fmla="*/ 7 h 9"/>
                <a:gd name="T28" fmla="*/ 1 w 17"/>
                <a:gd name="T29" fmla="*/ 4 h 9"/>
                <a:gd name="T30" fmla="*/ 0 w 17"/>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
                  <a:moveTo>
                    <a:pt x="0" y="4"/>
                  </a:moveTo>
                  <a:cubicBezTo>
                    <a:pt x="6" y="7"/>
                    <a:pt x="6" y="7"/>
                    <a:pt x="6" y="7"/>
                  </a:cubicBezTo>
                  <a:cubicBezTo>
                    <a:pt x="8" y="9"/>
                    <a:pt x="11" y="9"/>
                    <a:pt x="13" y="8"/>
                  </a:cubicBezTo>
                  <a:cubicBezTo>
                    <a:pt x="14" y="7"/>
                    <a:pt x="15" y="6"/>
                    <a:pt x="14" y="5"/>
                  </a:cubicBezTo>
                  <a:cubicBezTo>
                    <a:pt x="15" y="5"/>
                    <a:pt x="15" y="5"/>
                    <a:pt x="15" y="5"/>
                  </a:cubicBezTo>
                  <a:cubicBezTo>
                    <a:pt x="16" y="6"/>
                    <a:pt x="16" y="6"/>
                    <a:pt x="16" y="6"/>
                  </a:cubicBezTo>
                  <a:cubicBezTo>
                    <a:pt x="17" y="5"/>
                    <a:pt x="17" y="5"/>
                    <a:pt x="17" y="5"/>
                  </a:cubicBezTo>
                  <a:cubicBezTo>
                    <a:pt x="7" y="0"/>
                    <a:pt x="7" y="0"/>
                    <a:pt x="7" y="0"/>
                  </a:cubicBezTo>
                  <a:cubicBezTo>
                    <a:pt x="7" y="0"/>
                    <a:pt x="7" y="0"/>
                    <a:pt x="7" y="0"/>
                  </a:cubicBezTo>
                  <a:cubicBezTo>
                    <a:pt x="12" y="3"/>
                    <a:pt x="12" y="3"/>
                    <a:pt x="12" y="3"/>
                  </a:cubicBezTo>
                  <a:cubicBezTo>
                    <a:pt x="13" y="4"/>
                    <a:pt x="14" y="5"/>
                    <a:pt x="14" y="5"/>
                  </a:cubicBezTo>
                  <a:cubicBezTo>
                    <a:pt x="14" y="6"/>
                    <a:pt x="13" y="6"/>
                    <a:pt x="12" y="7"/>
                  </a:cubicBezTo>
                  <a:cubicBezTo>
                    <a:pt x="11" y="8"/>
                    <a:pt x="10" y="8"/>
                    <a:pt x="10" y="8"/>
                  </a:cubicBezTo>
                  <a:cubicBezTo>
                    <a:pt x="9" y="8"/>
                    <a:pt x="8" y="7"/>
                    <a:pt x="7" y="7"/>
                  </a:cubicBezTo>
                  <a:cubicBezTo>
                    <a:pt x="1" y="4"/>
                    <a:pt x="1" y="4"/>
                    <a:pt x="1" y="4"/>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30">
              <a:extLst>
                <a:ext uri="{FF2B5EF4-FFF2-40B4-BE49-F238E27FC236}">
                  <a16:creationId xmlns:a16="http://schemas.microsoft.com/office/drawing/2014/main" id="{30F5B619-C1B3-433C-96E8-71E3E088AF2E}"/>
                </a:ext>
              </a:extLst>
            </p:cNvPr>
            <p:cNvSpPr>
              <a:spLocks/>
            </p:cNvSpPr>
            <p:nvPr/>
          </p:nvSpPr>
          <p:spPr bwMode="auto">
            <a:xfrm>
              <a:off x="18219174" y="6207073"/>
              <a:ext cx="42863" cy="23813"/>
            </a:xfrm>
            <a:custGeom>
              <a:avLst/>
              <a:gdLst>
                <a:gd name="T0" fmla="*/ 16 w 16"/>
                <a:gd name="T1" fmla="*/ 5 h 9"/>
                <a:gd name="T2" fmla="*/ 10 w 16"/>
                <a:gd name="T3" fmla="*/ 2 h 9"/>
                <a:gd name="T4" fmla="*/ 3 w 16"/>
                <a:gd name="T5" fmla="*/ 2 h 9"/>
                <a:gd name="T6" fmla="*/ 2 w 16"/>
                <a:gd name="T7" fmla="*/ 4 h 9"/>
                <a:gd name="T8" fmla="*/ 2 w 16"/>
                <a:gd name="T9" fmla="*/ 4 h 9"/>
                <a:gd name="T10" fmla="*/ 0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4 w 16"/>
                <a:gd name="T23" fmla="*/ 2 h 9"/>
                <a:gd name="T24" fmla="*/ 7 w 16"/>
                <a:gd name="T25" fmla="*/ 1 h 9"/>
                <a:gd name="T26" fmla="*/ 9 w 16"/>
                <a:gd name="T27" fmla="*/ 2 h 9"/>
                <a:gd name="T28" fmla="*/ 15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3" y="2"/>
                  </a:cubicBezTo>
                  <a:cubicBezTo>
                    <a:pt x="2" y="2"/>
                    <a:pt x="1" y="3"/>
                    <a:pt x="2" y="4"/>
                  </a:cubicBezTo>
                  <a:cubicBezTo>
                    <a:pt x="2" y="4"/>
                    <a:pt x="2" y="4"/>
                    <a:pt x="2" y="4"/>
                  </a:cubicBezTo>
                  <a:cubicBezTo>
                    <a:pt x="0" y="4"/>
                    <a:pt x="0" y="4"/>
                    <a:pt x="0" y="4"/>
                  </a:cubicBezTo>
                  <a:cubicBezTo>
                    <a:pt x="0" y="4"/>
                    <a:pt x="0" y="4"/>
                    <a:pt x="0" y="4"/>
                  </a:cubicBezTo>
                  <a:cubicBezTo>
                    <a:pt x="9" y="9"/>
                    <a:pt x="9" y="9"/>
                    <a:pt x="9" y="9"/>
                  </a:cubicBezTo>
                  <a:cubicBezTo>
                    <a:pt x="10" y="9"/>
                    <a:pt x="10" y="9"/>
                    <a:pt x="10" y="9"/>
                  </a:cubicBezTo>
                  <a:cubicBezTo>
                    <a:pt x="5" y="6"/>
                    <a:pt x="5" y="6"/>
                    <a:pt x="5" y="6"/>
                  </a:cubicBezTo>
                  <a:cubicBezTo>
                    <a:pt x="3" y="5"/>
                    <a:pt x="3" y="5"/>
                    <a:pt x="3" y="4"/>
                  </a:cubicBezTo>
                  <a:cubicBezTo>
                    <a:pt x="3" y="3"/>
                    <a:pt x="3" y="3"/>
                    <a:pt x="4" y="2"/>
                  </a:cubicBezTo>
                  <a:cubicBezTo>
                    <a:pt x="5" y="2"/>
                    <a:pt x="6" y="1"/>
                    <a:pt x="7" y="1"/>
                  </a:cubicBezTo>
                  <a:cubicBezTo>
                    <a:pt x="7" y="1"/>
                    <a:pt x="8" y="2"/>
                    <a:pt x="9" y="2"/>
                  </a:cubicBezTo>
                  <a:cubicBezTo>
                    <a:pt x="15" y="6"/>
                    <a:pt x="15" y="6"/>
                    <a:pt x="15"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31">
              <a:extLst>
                <a:ext uri="{FF2B5EF4-FFF2-40B4-BE49-F238E27FC236}">
                  <a16:creationId xmlns:a16="http://schemas.microsoft.com/office/drawing/2014/main" id="{EAA5E70B-645C-4DA7-A5B4-5EC758A992C4}"/>
                </a:ext>
              </a:extLst>
            </p:cNvPr>
            <p:cNvSpPr>
              <a:spLocks noEditPoints="1"/>
            </p:cNvSpPr>
            <p:nvPr/>
          </p:nvSpPr>
          <p:spPr bwMode="auto">
            <a:xfrm>
              <a:off x="18249337" y="6184848"/>
              <a:ext cx="41275" cy="30163"/>
            </a:xfrm>
            <a:custGeom>
              <a:avLst/>
              <a:gdLst>
                <a:gd name="T0" fmla="*/ 0 w 15"/>
                <a:gd name="T1" fmla="*/ 7 h 11"/>
                <a:gd name="T2" fmla="*/ 3 w 15"/>
                <a:gd name="T3" fmla="*/ 9 h 11"/>
                <a:gd name="T4" fmla="*/ 7 w 15"/>
                <a:gd name="T5" fmla="*/ 11 h 11"/>
                <a:gd name="T6" fmla="*/ 12 w 15"/>
                <a:gd name="T7" fmla="*/ 10 h 11"/>
                <a:gd name="T8" fmla="*/ 13 w 15"/>
                <a:gd name="T9" fmla="*/ 7 h 11"/>
                <a:gd name="T10" fmla="*/ 13 w 15"/>
                <a:gd name="T11" fmla="*/ 7 h 11"/>
                <a:gd name="T12" fmla="*/ 15 w 15"/>
                <a:gd name="T13" fmla="*/ 8 h 11"/>
                <a:gd name="T14" fmla="*/ 15 w 15"/>
                <a:gd name="T15" fmla="*/ 7 h 11"/>
                <a:gd name="T16" fmla="*/ 2 w 15"/>
                <a:gd name="T17" fmla="*/ 0 h 11"/>
                <a:gd name="T18" fmla="*/ 1 w 15"/>
                <a:gd name="T19" fmla="*/ 0 h 11"/>
                <a:gd name="T20" fmla="*/ 5 w 15"/>
                <a:gd name="T21" fmla="*/ 2 h 11"/>
                <a:gd name="T22" fmla="*/ 7 w 15"/>
                <a:gd name="T23" fmla="*/ 3 h 11"/>
                <a:gd name="T24" fmla="*/ 7 w 15"/>
                <a:gd name="T25" fmla="*/ 3 h 11"/>
                <a:gd name="T26" fmla="*/ 4 w 15"/>
                <a:gd name="T27" fmla="*/ 3 h 11"/>
                <a:gd name="T28" fmla="*/ 2 w 15"/>
                <a:gd name="T29" fmla="*/ 4 h 11"/>
                <a:gd name="T30" fmla="*/ 0 w 15"/>
                <a:gd name="T31" fmla="*/ 7 h 11"/>
                <a:gd name="T32" fmla="*/ 6 w 15"/>
                <a:gd name="T33" fmla="*/ 4 h 11"/>
                <a:gd name="T34" fmla="*/ 10 w 15"/>
                <a:gd name="T35" fmla="*/ 5 h 11"/>
                <a:gd name="T36" fmla="*/ 10 w 15"/>
                <a:gd name="T37" fmla="*/ 5 h 11"/>
                <a:gd name="T38" fmla="*/ 12 w 15"/>
                <a:gd name="T39" fmla="*/ 7 h 11"/>
                <a:gd name="T40" fmla="*/ 11 w 15"/>
                <a:gd name="T41" fmla="*/ 9 h 11"/>
                <a:gd name="T42" fmla="*/ 4 w 15"/>
                <a:gd name="T43" fmla="*/ 9 h 11"/>
                <a:gd name="T44" fmla="*/ 2 w 15"/>
                <a:gd name="T45" fmla="*/ 6 h 11"/>
                <a:gd name="T46" fmla="*/ 3 w 15"/>
                <a:gd name="T47" fmla="*/ 5 h 11"/>
                <a:gd name="T48" fmla="*/ 6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7"/>
                  </a:moveTo>
                  <a:cubicBezTo>
                    <a:pt x="0" y="7"/>
                    <a:pt x="1" y="8"/>
                    <a:pt x="3" y="9"/>
                  </a:cubicBezTo>
                  <a:cubicBezTo>
                    <a:pt x="4" y="10"/>
                    <a:pt x="6" y="11"/>
                    <a:pt x="7" y="11"/>
                  </a:cubicBezTo>
                  <a:cubicBezTo>
                    <a:pt x="9" y="11"/>
                    <a:pt x="10" y="10"/>
                    <a:pt x="12" y="10"/>
                  </a:cubicBezTo>
                  <a:cubicBezTo>
                    <a:pt x="13" y="9"/>
                    <a:pt x="13" y="8"/>
                    <a:pt x="13" y="7"/>
                  </a:cubicBezTo>
                  <a:cubicBezTo>
                    <a:pt x="13" y="7"/>
                    <a:pt x="13" y="7"/>
                    <a:pt x="13" y="7"/>
                  </a:cubicBezTo>
                  <a:cubicBezTo>
                    <a:pt x="15" y="8"/>
                    <a:pt x="15" y="8"/>
                    <a:pt x="15" y="8"/>
                  </a:cubicBezTo>
                  <a:cubicBezTo>
                    <a:pt x="15" y="7"/>
                    <a:pt x="15" y="7"/>
                    <a:pt x="15" y="7"/>
                  </a:cubicBezTo>
                  <a:cubicBezTo>
                    <a:pt x="2" y="0"/>
                    <a:pt x="2" y="0"/>
                    <a:pt x="2" y="0"/>
                  </a:cubicBezTo>
                  <a:cubicBezTo>
                    <a:pt x="1" y="0"/>
                    <a:pt x="1" y="0"/>
                    <a:pt x="1" y="0"/>
                  </a:cubicBezTo>
                  <a:cubicBezTo>
                    <a:pt x="5" y="2"/>
                    <a:pt x="5" y="2"/>
                    <a:pt x="5" y="2"/>
                  </a:cubicBezTo>
                  <a:cubicBezTo>
                    <a:pt x="5" y="2"/>
                    <a:pt x="6" y="3"/>
                    <a:pt x="7" y="3"/>
                  </a:cubicBezTo>
                  <a:cubicBezTo>
                    <a:pt x="7" y="3"/>
                    <a:pt x="7" y="3"/>
                    <a:pt x="7" y="3"/>
                  </a:cubicBezTo>
                  <a:cubicBezTo>
                    <a:pt x="6" y="3"/>
                    <a:pt x="5" y="3"/>
                    <a:pt x="4" y="3"/>
                  </a:cubicBezTo>
                  <a:cubicBezTo>
                    <a:pt x="3" y="3"/>
                    <a:pt x="3" y="4"/>
                    <a:pt x="2" y="4"/>
                  </a:cubicBezTo>
                  <a:cubicBezTo>
                    <a:pt x="1" y="5"/>
                    <a:pt x="0" y="6"/>
                    <a:pt x="0" y="7"/>
                  </a:cubicBezTo>
                  <a:close/>
                  <a:moveTo>
                    <a:pt x="6" y="4"/>
                  </a:moveTo>
                  <a:cubicBezTo>
                    <a:pt x="7" y="4"/>
                    <a:pt x="8" y="4"/>
                    <a:pt x="10" y="5"/>
                  </a:cubicBezTo>
                  <a:cubicBezTo>
                    <a:pt x="10" y="5"/>
                    <a:pt x="10" y="5"/>
                    <a:pt x="10" y="5"/>
                  </a:cubicBezTo>
                  <a:cubicBezTo>
                    <a:pt x="11" y="6"/>
                    <a:pt x="12" y="7"/>
                    <a:pt x="12" y="7"/>
                  </a:cubicBezTo>
                  <a:cubicBezTo>
                    <a:pt x="12" y="8"/>
                    <a:pt x="12" y="9"/>
                    <a:pt x="11" y="9"/>
                  </a:cubicBezTo>
                  <a:cubicBezTo>
                    <a:pt x="9" y="10"/>
                    <a:pt x="6" y="10"/>
                    <a:pt x="4" y="9"/>
                  </a:cubicBezTo>
                  <a:cubicBezTo>
                    <a:pt x="2" y="8"/>
                    <a:pt x="2" y="7"/>
                    <a:pt x="2" y="6"/>
                  </a:cubicBezTo>
                  <a:cubicBezTo>
                    <a:pt x="1" y="6"/>
                    <a:pt x="2" y="5"/>
                    <a:pt x="3" y="5"/>
                  </a:cubicBezTo>
                  <a:cubicBezTo>
                    <a:pt x="4" y="4"/>
                    <a:pt x="5" y="4"/>
                    <a:pt x="6"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32">
              <a:extLst>
                <a:ext uri="{FF2B5EF4-FFF2-40B4-BE49-F238E27FC236}">
                  <a16:creationId xmlns:a16="http://schemas.microsoft.com/office/drawing/2014/main" id="{A4052E2F-ECB7-4D2A-BC27-94D875855146}"/>
                </a:ext>
              </a:extLst>
            </p:cNvPr>
            <p:cNvSpPr>
              <a:spLocks noEditPoints="1"/>
            </p:cNvSpPr>
            <p:nvPr/>
          </p:nvSpPr>
          <p:spPr bwMode="auto">
            <a:xfrm>
              <a:off x="18276324" y="6176910"/>
              <a:ext cx="38100" cy="22225"/>
            </a:xfrm>
            <a:custGeom>
              <a:avLst/>
              <a:gdLst>
                <a:gd name="T0" fmla="*/ 14 w 14"/>
                <a:gd name="T1" fmla="*/ 5 h 8"/>
                <a:gd name="T2" fmla="*/ 8 w 14"/>
                <a:gd name="T3" fmla="*/ 1 h 8"/>
                <a:gd name="T4" fmla="*/ 5 w 14"/>
                <a:gd name="T5" fmla="*/ 0 h 8"/>
                <a:gd name="T6" fmla="*/ 2 w 14"/>
                <a:gd name="T7" fmla="*/ 1 h 8"/>
                <a:gd name="T8" fmla="*/ 0 w 14"/>
                <a:gd name="T9" fmla="*/ 3 h 8"/>
                <a:gd name="T10" fmla="*/ 1 w 14"/>
                <a:gd name="T11" fmla="*/ 4 h 8"/>
                <a:gd name="T12" fmla="*/ 3 w 14"/>
                <a:gd name="T13" fmla="*/ 2 h 8"/>
                <a:gd name="T14" fmla="*/ 5 w 14"/>
                <a:gd name="T15" fmla="*/ 1 h 8"/>
                <a:gd name="T16" fmla="*/ 8 w 14"/>
                <a:gd name="T17" fmla="*/ 2 h 8"/>
                <a:gd name="T18" fmla="*/ 8 w 14"/>
                <a:gd name="T19" fmla="*/ 2 h 8"/>
                <a:gd name="T20" fmla="*/ 7 w 14"/>
                <a:gd name="T21" fmla="*/ 3 h 8"/>
                <a:gd name="T22" fmla="*/ 4 w 14"/>
                <a:gd name="T23" fmla="*/ 6 h 8"/>
                <a:gd name="T24" fmla="*/ 5 w 14"/>
                <a:gd name="T25" fmla="*/ 7 h 8"/>
                <a:gd name="T26" fmla="*/ 8 w 14"/>
                <a:gd name="T27" fmla="*/ 8 h 8"/>
                <a:gd name="T28" fmla="*/ 11 w 14"/>
                <a:gd name="T29" fmla="*/ 7 h 8"/>
                <a:gd name="T30" fmla="*/ 12 w 14"/>
                <a:gd name="T31" fmla="*/ 6 h 8"/>
                <a:gd name="T32" fmla="*/ 12 w 14"/>
                <a:gd name="T33" fmla="*/ 5 h 8"/>
                <a:gd name="T34" fmla="*/ 12 w 14"/>
                <a:gd name="T35" fmla="*/ 5 h 8"/>
                <a:gd name="T36" fmla="*/ 14 w 14"/>
                <a:gd name="T37" fmla="*/ 5 h 8"/>
                <a:gd name="T38" fmla="*/ 14 w 14"/>
                <a:gd name="T39" fmla="*/ 5 h 8"/>
                <a:gd name="T40" fmla="*/ 8 w 14"/>
                <a:gd name="T41" fmla="*/ 7 h 8"/>
                <a:gd name="T42" fmla="*/ 6 w 14"/>
                <a:gd name="T43" fmla="*/ 7 h 8"/>
                <a:gd name="T44" fmla="*/ 5 w 14"/>
                <a:gd name="T45" fmla="*/ 6 h 8"/>
                <a:gd name="T46" fmla="*/ 7 w 14"/>
                <a:gd name="T47" fmla="*/ 4 h 8"/>
                <a:gd name="T48" fmla="*/ 9 w 14"/>
                <a:gd name="T49" fmla="*/ 3 h 8"/>
                <a:gd name="T50" fmla="*/ 10 w 14"/>
                <a:gd name="T51" fmla="*/ 3 h 8"/>
                <a:gd name="T52" fmla="*/ 11 w 14"/>
                <a:gd name="T53" fmla="*/ 5 h 8"/>
                <a:gd name="T54" fmla="*/ 10 w 14"/>
                <a:gd name="T55" fmla="*/ 7 h 8"/>
                <a:gd name="T56" fmla="*/ 8 w 14"/>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8">
                  <a:moveTo>
                    <a:pt x="14" y="5"/>
                  </a:moveTo>
                  <a:cubicBezTo>
                    <a:pt x="8" y="1"/>
                    <a:pt x="8" y="1"/>
                    <a:pt x="8" y="1"/>
                  </a:cubicBezTo>
                  <a:cubicBezTo>
                    <a:pt x="7" y="1"/>
                    <a:pt x="6" y="0"/>
                    <a:pt x="5" y="0"/>
                  </a:cubicBezTo>
                  <a:cubicBezTo>
                    <a:pt x="4" y="0"/>
                    <a:pt x="3" y="1"/>
                    <a:pt x="2" y="1"/>
                  </a:cubicBezTo>
                  <a:cubicBezTo>
                    <a:pt x="1" y="2"/>
                    <a:pt x="0" y="3"/>
                    <a:pt x="0" y="3"/>
                  </a:cubicBezTo>
                  <a:cubicBezTo>
                    <a:pt x="1" y="4"/>
                    <a:pt x="1" y="4"/>
                    <a:pt x="1" y="4"/>
                  </a:cubicBezTo>
                  <a:cubicBezTo>
                    <a:pt x="1" y="3"/>
                    <a:pt x="2" y="2"/>
                    <a:pt x="3" y="2"/>
                  </a:cubicBezTo>
                  <a:cubicBezTo>
                    <a:pt x="4" y="1"/>
                    <a:pt x="4" y="1"/>
                    <a:pt x="5" y="1"/>
                  </a:cubicBezTo>
                  <a:cubicBezTo>
                    <a:pt x="6" y="1"/>
                    <a:pt x="7" y="1"/>
                    <a:pt x="8" y="2"/>
                  </a:cubicBezTo>
                  <a:cubicBezTo>
                    <a:pt x="8" y="2"/>
                    <a:pt x="8" y="2"/>
                    <a:pt x="8" y="2"/>
                  </a:cubicBezTo>
                  <a:cubicBezTo>
                    <a:pt x="7" y="3"/>
                    <a:pt x="7" y="3"/>
                    <a:pt x="7" y="3"/>
                  </a:cubicBezTo>
                  <a:cubicBezTo>
                    <a:pt x="5" y="4"/>
                    <a:pt x="4" y="5"/>
                    <a:pt x="4" y="6"/>
                  </a:cubicBezTo>
                  <a:cubicBezTo>
                    <a:pt x="4" y="6"/>
                    <a:pt x="4" y="7"/>
                    <a:pt x="5" y="7"/>
                  </a:cubicBezTo>
                  <a:cubicBezTo>
                    <a:pt x="6" y="8"/>
                    <a:pt x="7" y="8"/>
                    <a:pt x="8" y="8"/>
                  </a:cubicBezTo>
                  <a:cubicBezTo>
                    <a:pt x="9" y="8"/>
                    <a:pt x="10" y="8"/>
                    <a:pt x="11" y="7"/>
                  </a:cubicBezTo>
                  <a:cubicBezTo>
                    <a:pt x="11" y="7"/>
                    <a:pt x="12" y="7"/>
                    <a:pt x="12" y="6"/>
                  </a:cubicBezTo>
                  <a:cubicBezTo>
                    <a:pt x="12" y="6"/>
                    <a:pt x="12" y="5"/>
                    <a:pt x="12" y="5"/>
                  </a:cubicBezTo>
                  <a:cubicBezTo>
                    <a:pt x="12" y="5"/>
                    <a:pt x="12" y="5"/>
                    <a:pt x="12" y="5"/>
                  </a:cubicBezTo>
                  <a:cubicBezTo>
                    <a:pt x="14" y="5"/>
                    <a:pt x="14" y="5"/>
                    <a:pt x="14" y="5"/>
                  </a:cubicBezTo>
                  <a:cubicBezTo>
                    <a:pt x="14" y="5"/>
                    <a:pt x="14" y="5"/>
                    <a:pt x="14" y="5"/>
                  </a:cubicBezTo>
                  <a:close/>
                  <a:moveTo>
                    <a:pt x="8" y="7"/>
                  </a:moveTo>
                  <a:cubicBezTo>
                    <a:pt x="7" y="7"/>
                    <a:pt x="7" y="7"/>
                    <a:pt x="6" y="7"/>
                  </a:cubicBezTo>
                  <a:cubicBezTo>
                    <a:pt x="5" y="7"/>
                    <a:pt x="5" y="6"/>
                    <a:pt x="5" y="6"/>
                  </a:cubicBezTo>
                  <a:cubicBezTo>
                    <a:pt x="5" y="5"/>
                    <a:pt x="6" y="4"/>
                    <a:pt x="7" y="4"/>
                  </a:cubicBezTo>
                  <a:cubicBezTo>
                    <a:pt x="9" y="3"/>
                    <a:pt x="9" y="3"/>
                    <a:pt x="9" y="3"/>
                  </a:cubicBezTo>
                  <a:cubicBezTo>
                    <a:pt x="10" y="3"/>
                    <a:pt x="10" y="3"/>
                    <a:pt x="10" y="3"/>
                  </a:cubicBezTo>
                  <a:cubicBezTo>
                    <a:pt x="11" y="4"/>
                    <a:pt x="11" y="4"/>
                    <a:pt x="11" y="5"/>
                  </a:cubicBezTo>
                  <a:cubicBezTo>
                    <a:pt x="11" y="6"/>
                    <a:pt x="11" y="6"/>
                    <a:pt x="10" y="7"/>
                  </a:cubicBezTo>
                  <a:cubicBezTo>
                    <a:pt x="9"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33">
              <a:extLst>
                <a:ext uri="{FF2B5EF4-FFF2-40B4-BE49-F238E27FC236}">
                  <a16:creationId xmlns:a16="http://schemas.microsoft.com/office/drawing/2014/main" id="{A09024FA-B396-4E85-99CD-2597B6148082}"/>
                </a:ext>
              </a:extLst>
            </p:cNvPr>
            <p:cNvSpPr>
              <a:spLocks/>
            </p:cNvSpPr>
            <p:nvPr/>
          </p:nvSpPr>
          <p:spPr bwMode="auto">
            <a:xfrm>
              <a:off x="18295374" y="6159448"/>
              <a:ext cx="41275" cy="33338"/>
            </a:xfrm>
            <a:custGeom>
              <a:avLst/>
              <a:gdLst>
                <a:gd name="T0" fmla="*/ 12 w 15"/>
                <a:gd name="T1" fmla="*/ 8 h 12"/>
                <a:gd name="T2" fmla="*/ 13 w 15"/>
                <a:gd name="T3" fmla="*/ 9 h 12"/>
                <a:gd name="T4" fmla="*/ 14 w 15"/>
                <a:gd name="T5" fmla="*/ 10 h 12"/>
                <a:gd name="T6" fmla="*/ 14 w 15"/>
                <a:gd name="T7" fmla="*/ 11 h 12"/>
                <a:gd name="T8" fmla="*/ 13 w 15"/>
                <a:gd name="T9" fmla="*/ 11 h 12"/>
                <a:gd name="T10" fmla="*/ 12 w 15"/>
                <a:gd name="T11" fmla="*/ 12 h 12"/>
                <a:gd name="T12" fmla="*/ 13 w 15"/>
                <a:gd name="T13" fmla="*/ 12 h 12"/>
                <a:gd name="T14" fmla="*/ 14 w 15"/>
                <a:gd name="T15" fmla="*/ 12 h 12"/>
                <a:gd name="T16" fmla="*/ 15 w 15"/>
                <a:gd name="T17" fmla="*/ 11 h 12"/>
                <a:gd name="T18" fmla="*/ 15 w 15"/>
                <a:gd name="T19" fmla="*/ 10 h 12"/>
                <a:gd name="T20" fmla="*/ 14 w 15"/>
                <a:gd name="T21" fmla="*/ 9 h 12"/>
                <a:gd name="T22" fmla="*/ 8 w 15"/>
                <a:gd name="T23" fmla="*/ 0 h 12"/>
                <a:gd name="T24" fmla="*/ 7 w 15"/>
                <a:gd name="T25" fmla="*/ 1 h 12"/>
                <a:gd name="T26" fmla="*/ 10 w 15"/>
                <a:gd name="T27" fmla="*/ 5 h 12"/>
                <a:gd name="T28" fmla="*/ 12 w 15"/>
                <a:gd name="T29" fmla="*/ 7 h 12"/>
                <a:gd name="T30" fmla="*/ 12 w 15"/>
                <a:gd name="T31" fmla="*/ 7 h 12"/>
                <a:gd name="T32" fmla="*/ 8 w 15"/>
                <a:gd name="T33" fmla="*/ 6 h 12"/>
                <a:gd name="T34" fmla="*/ 1 w 15"/>
                <a:gd name="T35" fmla="*/ 4 h 12"/>
                <a:gd name="T36" fmla="*/ 0 w 15"/>
                <a:gd name="T37" fmla="*/ 5 h 12"/>
                <a:gd name="T38" fmla="*/ 12 w 15"/>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
                  <a:moveTo>
                    <a:pt x="12" y="8"/>
                  </a:moveTo>
                  <a:cubicBezTo>
                    <a:pt x="13" y="8"/>
                    <a:pt x="13" y="9"/>
                    <a:pt x="13" y="9"/>
                  </a:cubicBezTo>
                  <a:cubicBezTo>
                    <a:pt x="14" y="10"/>
                    <a:pt x="14" y="10"/>
                    <a:pt x="14" y="10"/>
                  </a:cubicBezTo>
                  <a:cubicBezTo>
                    <a:pt x="14" y="10"/>
                    <a:pt x="14" y="11"/>
                    <a:pt x="14" y="11"/>
                  </a:cubicBezTo>
                  <a:cubicBezTo>
                    <a:pt x="14" y="11"/>
                    <a:pt x="14" y="11"/>
                    <a:pt x="13" y="11"/>
                  </a:cubicBezTo>
                  <a:cubicBezTo>
                    <a:pt x="13" y="12"/>
                    <a:pt x="13" y="12"/>
                    <a:pt x="12" y="12"/>
                  </a:cubicBezTo>
                  <a:cubicBezTo>
                    <a:pt x="13" y="12"/>
                    <a:pt x="13" y="12"/>
                    <a:pt x="13" y="12"/>
                  </a:cubicBezTo>
                  <a:cubicBezTo>
                    <a:pt x="13" y="12"/>
                    <a:pt x="14" y="12"/>
                    <a:pt x="14" y="12"/>
                  </a:cubicBezTo>
                  <a:cubicBezTo>
                    <a:pt x="15" y="12"/>
                    <a:pt x="15" y="11"/>
                    <a:pt x="15" y="11"/>
                  </a:cubicBezTo>
                  <a:cubicBezTo>
                    <a:pt x="15" y="11"/>
                    <a:pt x="15" y="11"/>
                    <a:pt x="15" y="10"/>
                  </a:cubicBezTo>
                  <a:cubicBezTo>
                    <a:pt x="15" y="10"/>
                    <a:pt x="15" y="9"/>
                    <a:pt x="14" y="9"/>
                  </a:cubicBezTo>
                  <a:cubicBezTo>
                    <a:pt x="8" y="0"/>
                    <a:pt x="8" y="0"/>
                    <a:pt x="8" y="0"/>
                  </a:cubicBezTo>
                  <a:cubicBezTo>
                    <a:pt x="7" y="1"/>
                    <a:pt x="7" y="1"/>
                    <a:pt x="7" y="1"/>
                  </a:cubicBezTo>
                  <a:cubicBezTo>
                    <a:pt x="10" y="5"/>
                    <a:pt x="10" y="5"/>
                    <a:pt x="10" y="5"/>
                  </a:cubicBezTo>
                  <a:cubicBezTo>
                    <a:pt x="11" y="6"/>
                    <a:pt x="12" y="7"/>
                    <a:pt x="12" y="7"/>
                  </a:cubicBezTo>
                  <a:cubicBezTo>
                    <a:pt x="12" y="7"/>
                    <a:pt x="12" y="7"/>
                    <a:pt x="12" y="7"/>
                  </a:cubicBezTo>
                  <a:cubicBezTo>
                    <a:pt x="11" y="7"/>
                    <a:pt x="10" y="7"/>
                    <a:pt x="8" y="6"/>
                  </a:cubicBezTo>
                  <a:cubicBezTo>
                    <a:pt x="1" y="4"/>
                    <a:pt x="1" y="4"/>
                    <a:pt x="1" y="4"/>
                  </a:cubicBezTo>
                  <a:cubicBezTo>
                    <a:pt x="0" y="5"/>
                    <a:pt x="0" y="5"/>
                    <a:pt x="0" y="5"/>
                  </a:cubicBezTo>
                  <a:cubicBezTo>
                    <a:pt x="12" y="8"/>
                    <a:pt x="12" y="8"/>
                    <a:pt x="12"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34">
              <a:extLst>
                <a:ext uri="{FF2B5EF4-FFF2-40B4-BE49-F238E27FC236}">
                  <a16:creationId xmlns:a16="http://schemas.microsoft.com/office/drawing/2014/main" id="{AB973B8B-0127-48BF-A844-405F81E74F9C}"/>
                </a:ext>
              </a:extLst>
            </p:cNvPr>
            <p:cNvSpPr>
              <a:spLocks/>
            </p:cNvSpPr>
            <p:nvPr/>
          </p:nvSpPr>
          <p:spPr bwMode="auto">
            <a:xfrm>
              <a:off x="18339824" y="6167385"/>
              <a:ext cx="11113" cy="9525"/>
            </a:xfrm>
            <a:custGeom>
              <a:avLst/>
              <a:gdLst>
                <a:gd name="T0" fmla="*/ 0 w 4"/>
                <a:gd name="T1" fmla="*/ 0 h 3"/>
                <a:gd name="T2" fmla="*/ 4 w 4"/>
                <a:gd name="T3" fmla="*/ 3 h 3"/>
                <a:gd name="T4" fmla="*/ 4 w 4"/>
                <a:gd name="T5" fmla="*/ 3 h 3"/>
                <a:gd name="T6" fmla="*/ 2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3" y="2"/>
                    <a:pt x="4" y="3"/>
                  </a:cubicBezTo>
                  <a:cubicBezTo>
                    <a:pt x="4" y="3"/>
                    <a:pt x="4" y="3"/>
                    <a:pt x="4" y="3"/>
                  </a:cubicBezTo>
                  <a:cubicBezTo>
                    <a:pt x="4" y="2"/>
                    <a:pt x="3" y="1"/>
                    <a:pt x="2"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35">
              <a:extLst>
                <a:ext uri="{FF2B5EF4-FFF2-40B4-BE49-F238E27FC236}">
                  <a16:creationId xmlns:a16="http://schemas.microsoft.com/office/drawing/2014/main" id="{DDD742BE-5E4B-481C-B1B3-3F347CE0518E}"/>
                </a:ext>
              </a:extLst>
            </p:cNvPr>
            <p:cNvSpPr>
              <a:spLocks/>
            </p:cNvSpPr>
            <p:nvPr/>
          </p:nvSpPr>
          <p:spPr bwMode="auto">
            <a:xfrm>
              <a:off x="18336649" y="6129285"/>
              <a:ext cx="47625" cy="30163"/>
            </a:xfrm>
            <a:custGeom>
              <a:avLst/>
              <a:gdLst>
                <a:gd name="T0" fmla="*/ 14 w 17"/>
                <a:gd name="T1" fmla="*/ 4 h 11"/>
                <a:gd name="T2" fmla="*/ 12 w 17"/>
                <a:gd name="T3" fmla="*/ 4 h 11"/>
                <a:gd name="T4" fmla="*/ 8 w 17"/>
                <a:gd name="T5" fmla="*/ 5 h 11"/>
                <a:gd name="T6" fmla="*/ 6 w 17"/>
                <a:gd name="T7" fmla="*/ 6 h 11"/>
                <a:gd name="T8" fmla="*/ 4 w 17"/>
                <a:gd name="T9" fmla="*/ 6 h 11"/>
                <a:gd name="T10" fmla="*/ 3 w 17"/>
                <a:gd name="T11" fmla="*/ 5 h 11"/>
                <a:gd name="T12" fmla="*/ 2 w 17"/>
                <a:gd name="T13" fmla="*/ 4 h 11"/>
                <a:gd name="T14" fmla="*/ 3 w 17"/>
                <a:gd name="T15" fmla="*/ 2 h 11"/>
                <a:gd name="T16" fmla="*/ 7 w 17"/>
                <a:gd name="T17" fmla="*/ 1 h 11"/>
                <a:gd name="T18" fmla="*/ 6 w 17"/>
                <a:gd name="T19" fmla="*/ 0 h 11"/>
                <a:gd name="T20" fmla="*/ 3 w 17"/>
                <a:gd name="T21" fmla="*/ 2 h 11"/>
                <a:gd name="T22" fmla="*/ 1 w 17"/>
                <a:gd name="T23" fmla="*/ 4 h 11"/>
                <a:gd name="T24" fmla="*/ 2 w 17"/>
                <a:gd name="T25" fmla="*/ 6 h 11"/>
                <a:gd name="T26" fmla="*/ 5 w 17"/>
                <a:gd name="T27" fmla="*/ 6 h 11"/>
                <a:gd name="T28" fmla="*/ 9 w 17"/>
                <a:gd name="T29" fmla="*/ 6 h 11"/>
                <a:gd name="T30" fmla="*/ 11 w 17"/>
                <a:gd name="T31" fmla="*/ 5 h 11"/>
                <a:gd name="T32" fmla="*/ 13 w 17"/>
                <a:gd name="T33" fmla="*/ 5 h 11"/>
                <a:gd name="T34" fmla="*/ 15 w 17"/>
                <a:gd name="T35" fmla="*/ 6 h 11"/>
                <a:gd name="T36" fmla="*/ 16 w 17"/>
                <a:gd name="T37" fmla="*/ 7 h 11"/>
                <a:gd name="T38" fmla="*/ 14 w 17"/>
                <a:gd name="T39" fmla="*/ 9 h 11"/>
                <a:gd name="T40" fmla="*/ 10 w 17"/>
                <a:gd name="T41" fmla="*/ 11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2" y="4"/>
                  </a:cubicBezTo>
                  <a:cubicBezTo>
                    <a:pt x="11" y="4"/>
                    <a:pt x="10" y="5"/>
                    <a:pt x="8" y="5"/>
                  </a:cubicBezTo>
                  <a:cubicBezTo>
                    <a:pt x="7" y="5"/>
                    <a:pt x="6" y="6"/>
                    <a:pt x="6" y="6"/>
                  </a:cubicBezTo>
                  <a:cubicBezTo>
                    <a:pt x="5" y="6"/>
                    <a:pt x="4" y="6"/>
                    <a:pt x="4" y="6"/>
                  </a:cubicBezTo>
                  <a:cubicBezTo>
                    <a:pt x="4" y="6"/>
                    <a:pt x="3" y="5"/>
                    <a:pt x="3" y="5"/>
                  </a:cubicBezTo>
                  <a:cubicBezTo>
                    <a:pt x="2" y="5"/>
                    <a:pt x="2" y="4"/>
                    <a:pt x="2" y="4"/>
                  </a:cubicBezTo>
                  <a:cubicBezTo>
                    <a:pt x="2" y="3"/>
                    <a:pt x="2" y="3"/>
                    <a:pt x="3" y="2"/>
                  </a:cubicBezTo>
                  <a:cubicBezTo>
                    <a:pt x="4" y="2"/>
                    <a:pt x="5" y="1"/>
                    <a:pt x="7" y="1"/>
                  </a:cubicBezTo>
                  <a:cubicBezTo>
                    <a:pt x="6" y="0"/>
                    <a:pt x="6" y="0"/>
                    <a:pt x="6" y="0"/>
                  </a:cubicBezTo>
                  <a:cubicBezTo>
                    <a:pt x="5" y="0"/>
                    <a:pt x="4" y="1"/>
                    <a:pt x="3" y="2"/>
                  </a:cubicBezTo>
                  <a:cubicBezTo>
                    <a:pt x="1" y="2"/>
                    <a:pt x="1" y="3"/>
                    <a:pt x="1" y="4"/>
                  </a:cubicBezTo>
                  <a:cubicBezTo>
                    <a:pt x="0" y="5"/>
                    <a:pt x="1" y="5"/>
                    <a:pt x="2" y="6"/>
                  </a:cubicBezTo>
                  <a:cubicBezTo>
                    <a:pt x="3" y="6"/>
                    <a:pt x="4" y="6"/>
                    <a:pt x="5" y="6"/>
                  </a:cubicBezTo>
                  <a:cubicBezTo>
                    <a:pt x="5" y="6"/>
                    <a:pt x="7" y="6"/>
                    <a:pt x="9" y="6"/>
                  </a:cubicBezTo>
                  <a:cubicBezTo>
                    <a:pt x="10" y="5"/>
                    <a:pt x="11" y="5"/>
                    <a:pt x="11" y="5"/>
                  </a:cubicBezTo>
                  <a:cubicBezTo>
                    <a:pt x="12" y="5"/>
                    <a:pt x="13" y="5"/>
                    <a:pt x="13" y="5"/>
                  </a:cubicBezTo>
                  <a:cubicBezTo>
                    <a:pt x="14" y="5"/>
                    <a:pt x="14" y="5"/>
                    <a:pt x="15" y="6"/>
                  </a:cubicBezTo>
                  <a:cubicBezTo>
                    <a:pt x="15" y="6"/>
                    <a:pt x="16" y="6"/>
                    <a:pt x="16" y="7"/>
                  </a:cubicBezTo>
                  <a:cubicBezTo>
                    <a:pt x="15" y="8"/>
                    <a:pt x="15" y="8"/>
                    <a:pt x="14" y="9"/>
                  </a:cubicBezTo>
                  <a:cubicBezTo>
                    <a:pt x="12" y="10"/>
                    <a:pt x="11" y="10"/>
                    <a:pt x="10" y="11"/>
                  </a:cubicBezTo>
                  <a:cubicBezTo>
                    <a:pt x="11" y="11"/>
                    <a:pt x="11" y="11"/>
                    <a:pt x="11" y="11"/>
                  </a:cubicBezTo>
                  <a:cubicBezTo>
                    <a:pt x="12" y="11"/>
                    <a:pt x="13" y="10"/>
                    <a:pt x="15" y="9"/>
                  </a:cubicBezTo>
                  <a:cubicBezTo>
                    <a:pt x="16" y="9"/>
                    <a:pt x="17" y="8"/>
                    <a:pt x="17" y="7"/>
                  </a:cubicBezTo>
                  <a:cubicBezTo>
                    <a:pt x="17" y="6"/>
                    <a:pt x="16" y="6"/>
                    <a:pt x="15" y="5"/>
                  </a:cubicBezTo>
                  <a:cubicBezTo>
                    <a:pt x="15" y="5"/>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36">
              <a:extLst>
                <a:ext uri="{FF2B5EF4-FFF2-40B4-BE49-F238E27FC236}">
                  <a16:creationId xmlns:a16="http://schemas.microsoft.com/office/drawing/2014/main" id="{D6558061-6AD3-4407-A236-72A71CF602F6}"/>
                </a:ext>
              </a:extLst>
            </p:cNvPr>
            <p:cNvSpPr>
              <a:spLocks noEditPoints="1"/>
            </p:cNvSpPr>
            <p:nvPr/>
          </p:nvSpPr>
          <p:spPr bwMode="auto">
            <a:xfrm>
              <a:off x="18373162" y="6121348"/>
              <a:ext cx="38100" cy="22225"/>
            </a:xfrm>
            <a:custGeom>
              <a:avLst/>
              <a:gdLst>
                <a:gd name="T0" fmla="*/ 13 w 14"/>
                <a:gd name="T1" fmla="*/ 5 h 8"/>
                <a:gd name="T2" fmla="*/ 14 w 14"/>
                <a:gd name="T3" fmla="*/ 4 h 8"/>
                <a:gd name="T4" fmla="*/ 13 w 14"/>
                <a:gd name="T5" fmla="*/ 4 h 8"/>
                <a:gd name="T6" fmla="*/ 12 w 14"/>
                <a:gd name="T7" fmla="*/ 5 h 8"/>
                <a:gd name="T8" fmla="*/ 11 w 14"/>
                <a:gd name="T9" fmla="*/ 6 h 8"/>
                <a:gd name="T10" fmla="*/ 8 w 14"/>
                <a:gd name="T11" fmla="*/ 7 h 8"/>
                <a:gd name="T12" fmla="*/ 4 w 14"/>
                <a:gd name="T13" fmla="*/ 6 h 8"/>
                <a:gd name="T14" fmla="*/ 11 w 14"/>
                <a:gd name="T15" fmla="*/ 2 h 8"/>
                <a:gd name="T16" fmla="*/ 10 w 14"/>
                <a:gd name="T17" fmla="*/ 1 h 8"/>
                <a:gd name="T18" fmla="*/ 6 w 14"/>
                <a:gd name="T19" fmla="*/ 0 h 8"/>
                <a:gd name="T20" fmla="*/ 2 w 14"/>
                <a:gd name="T21" fmla="*/ 1 h 8"/>
                <a:gd name="T22" fmla="*/ 1 w 14"/>
                <a:gd name="T23" fmla="*/ 3 h 8"/>
                <a:gd name="T24" fmla="*/ 3 w 14"/>
                <a:gd name="T25" fmla="*/ 6 h 8"/>
                <a:gd name="T26" fmla="*/ 8 w 14"/>
                <a:gd name="T27" fmla="*/ 7 h 8"/>
                <a:gd name="T28" fmla="*/ 12 w 14"/>
                <a:gd name="T29" fmla="*/ 6 h 8"/>
                <a:gd name="T30" fmla="*/ 13 w 14"/>
                <a:gd name="T31" fmla="*/ 5 h 8"/>
                <a:gd name="T32" fmla="*/ 6 w 14"/>
                <a:gd name="T33" fmla="*/ 1 h 8"/>
                <a:gd name="T34" fmla="*/ 9 w 14"/>
                <a:gd name="T35" fmla="*/ 2 h 8"/>
                <a:gd name="T36" fmla="*/ 3 w 14"/>
                <a:gd name="T37" fmla="*/ 5 h 8"/>
                <a:gd name="T38" fmla="*/ 2 w 14"/>
                <a:gd name="T39" fmla="*/ 3 h 8"/>
                <a:gd name="T40" fmla="*/ 3 w 14"/>
                <a:gd name="T41" fmla="*/ 1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5"/>
                  </a:moveTo>
                  <a:cubicBezTo>
                    <a:pt x="14" y="5"/>
                    <a:pt x="14" y="5"/>
                    <a:pt x="14" y="4"/>
                  </a:cubicBezTo>
                  <a:cubicBezTo>
                    <a:pt x="13" y="4"/>
                    <a:pt x="13" y="4"/>
                    <a:pt x="13" y="4"/>
                  </a:cubicBezTo>
                  <a:cubicBezTo>
                    <a:pt x="13" y="4"/>
                    <a:pt x="13" y="5"/>
                    <a:pt x="12" y="5"/>
                  </a:cubicBezTo>
                  <a:cubicBezTo>
                    <a:pt x="12" y="5"/>
                    <a:pt x="12" y="6"/>
                    <a:pt x="11" y="6"/>
                  </a:cubicBezTo>
                  <a:cubicBezTo>
                    <a:pt x="10" y="7"/>
                    <a:pt x="9" y="7"/>
                    <a:pt x="8" y="7"/>
                  </a:cubicBezTo>
                  <a:cubicBezTo>
                    <a:pt x="6" y="7"/>
                    <a:pt x="5" y="6"/>
                    <a:pt x="4" y="6"/>
                  </a:cubicBezTo>
                  <a:cubicBezTo>
                    <a:pt x="11" y="2"/>
                    <a:pt x="11" y="2"/>
                    <a:pt x="11" y="2"/>
                  </a:cubicBezTo>
                  <a:cubicBezTo>
                    <a:pt x="10" y="1"/>
                    <a:pt x="10" y="1"/>
                    <a:pt x="10" y="1"/>
                  </a:cubicBezTo>
                  <a:cubicBezTo>
                    <a:pt x="9" y="1"/>
                    <a:pt x="7" y="0"/>
                    <a:pt x="6" y="0"/>
                  </a:cubicBezTo>
                  <a:cubicBezTo>
                    <a:pt x="4" y="0"/>
                    <a:pt x="3" y="0"/>
                    <a:pt x="2" y="1"/>
                  </a:cubicBezTo>
                  <a:cubicBezTo>
                    <a:pt x="1" y="2"/>
                    <a:pt x="0" y="3"/>
                    <a:pt x="1" y="3"/>
                  </a:cubicBezTo>
                  <a:cubicBezTo>
                    <a:pt x="1" y="4"/>
                    <a:pt x="2" y="5"/>
                    <a:pt x="3" y="6"/>
                  </a:cubicBezTo>
                  <a:cubicBezTo>
                    <a:pt x="4" y="7"/>
                    <a:pt x="6" y="7"/>
                    <a:pt x="8" y="7"/>
                  </a:cubicBezTo>
                  <a:cubicBezTo>
                    <a:pt x="9" y="8"/>
                    <a:pt x="11" y="7"/>
                    <a:pt x="12" y="6"/>
                  </a:cubicBezTo>
                  <a:cubicBezTo>
                    <a:pt x="12" y="6"/>
                    <a:pt x="13" y="6"/>
                    <a:pt x="13" y="5"/>
                  </a:cubicBezTo>
                  <a:close/>
                  <a:moveTo>
                    <a:pt x="6" y="1"/>
                  </a:moveTo>
                  <a:cubicBezTo>
                    <a:pt x="7" y="1"/>
                    <a:pt x="8" y="1"/>
                    <a:pt x="9" y="2"/>
                  </a:cubicBezTo>
                  <a:cubicBezTo>
                    <a:pt x="3" y="5"/>
                    <a:pt x="3" y="5"/>
                    <a:pt x="3" y="5"/>
                  </a:cubicBezTo>
                  <a:cubicBezTo>
                    <a:pt x="2" y="4"/>
                    <a:pt x="2" y="4"/>
                    <a:pt x="2" y="3"/>
                  </a:cubicBezTo>
                  <a:cubicBezTo>
                    <a:pt x="2" y="3"/>
                    <a:pt x="2" y="2"/>
                    <a:pt x="3" y="1"/>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37">
              <a:extLst>
                <a:ext uri="{FF2B5EF4-FFF2-40B4-BE49-F238E27FC236}">
                  <a16:creationId xmlns:a16="http://schemas.microsoft.com/office/drawing/2014/main" id="{B99F913E-5A38-4154-8AFE-34D7F8199226}"/>
                </a:ext>
              </a:extLst>
            </p:cNvPr>
            <p:cNvSpPr>
              <a:spLocks noEditPoints="1"/>
            </p:cNvSpPr>
            <p:nvPr/>
          </p:nvSpPr>
          <p:spPr bwMode="auto">
            <a:xfrm>
              <a:off x="18395387" y="6103885"/>
              <a:ext cx="41275" cy="31750"/>
            </a:xfrm>
            <a:custGeom>
              <a:avLst/>
              <a:gdLst>
                <a:gd name="T0" fmla="*/ 15 w 15"/>
                <a:gd name="T1" fmla="*/ 4 h 11"/>
                <a:gd name="T2" fmla="*/ 13 w 15"/>
                <a:gd name="T3" fmla="*/ 2 h 11"/>
                <a:gd name="T4" fmla="*/ 8 w 15"/>
                <a:gd name="T5" fmla="*/ 0 h 11"/>
                <a:gd name="T6" fmla="*/ 4 w 15"/>
                <a:gd name="T7" fmla="*/ 1 h 11"/>
                <a:gd name="T8" fmla="*/ 3 w 15"/>
                <a:gd name="T9" fmla="*/ 4 h 11"/>
                <a:gd name="T10" fmla="*/ 3 w 15"/>
                <a:gd name="T11" fmla="*/ 4 h 11"/>
                <a:gd name="T12" fmla="*/ 1 w 15"/>
                <a:gd name="T13" fmla="*/ 3 h 11"/>
                <a:gd name="T14" fmla="*/ 0 w 15"/>
                <a:gd name="T15" fmla="*/ 4 h 11"/>
                <a:gd name="T16" fmla="*/ 14 w 15"/>
                <a:gd name="T17" fmla="*/ 11 h 11"/>
                <a:gd name="T18" fmla="*/ 15 w 15"/>
                <a:gd name="T19" fmla="*/ 11 h 11"/>
                <a:gd name="T20" fmla="*/ 11 w 15"/>
                <a:gd name="T21" fmla="*/ 9 h 11"/>
                <a:gd name="T22" fmla="*/ 10 w 15"/>
                <a:gd name="T23" fmla="*/ 8 h 11"/>
                <a:gd name="T24" fmla="*/ 9 w 15"/>
                <a:gd name="T25" fmla="*/ 8 h 11"/>
                <a:gd name="T26" fmla="*/ 9 w 15"/>
                <a:gd name="T27" fmla="*/ 8 h 11"/>
                <a:gd name="T28" fmla="*/ 14 w 15"/>
                <a:gd name="T29" fmla="*/ 7 h 11"/>
                <a:gd name="T30" fmla="*/ 15 w 15"/>
                <a:gd name="T31" fmla="*/ 4 h 11"/>
                <a:gd name="T32" fmla="*/ 10 w 15"/>
                <a:gd name="T33" fmla="*/ 7 h 11"/>
                <a:gd name="T34" fmla="*/ 6 w 15"/>
                <a:gd name="T35" fmla="*/ 6 h 11"/>
                <a:gd name="T36" fmla="*/ 6 w 15"/>
                <a:gd name="T37" fmla="*/ 6 h 11"/>
                <a:gd name="T38" fmla="*/ 3 w 15"/>
                <a:gd name="T39" fmla="*/ 4 h 11"/>
                <a:gd name="T40" fmla="*/ 5 w 15"/>
                <a:gd name="T41" fmla="*/ 2 h 11"/>
                <a:gd name="T42" fmla="*/ 12 w 15"/>
                <a:gd name="T43" fmla="*/ 2 h 11"/>
                <a:gd name="T44" fmla="*/ 14 w 15"/>
                <a:gd name="T45" fmla="*/ 4 h 11"/>
                <a:gd name="T46" fmla="*/ 13 w 15"/>
                <a:gd name="T47" fmla="*/ 6 h 11"/>
                <a:gd name="T48" fmla="*/ 10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4"/>
                    <a:pt x="14" y="3"/>
                    <a:pt x="13" y="2"/>
                  </a:cubicBezTo>
                  <a:cubicBezTo>
                    <a:pt x="11" y="1"/>
                    <a:pt x="10" y="0"/>
                    <a:pt x="8" y="0"/>
                  </a:cubicBezTo>
                  <a:cubicBezTo>
                    <a:pt x="7" y="0"/>
                    <a:pt x="5" y="1"/>
                    <a:pt x="4" y="1"/>
                  </a:cubicBezTo>
                  <a:cubicBezTo>
                    <a:pt x="3" y="2"/>
                    <a:pt x="2" y="3"/>
                    <a:pt x="3" y="4"/>
                  </a:cubicBezTo>
                  <a:cubicBezTo>
                    <a:pt x="3" y="4"/>
                    <a:pt x="3" y="4"/>
                    <a:pt x="3" y="4"/>
                  </a:cubicBezTo>
                  <a:cubicBezTo>
                    <a:pt x="1" y="3"/>
                    <a:pt x="1" y="3"/>
                    <a:pt x="1" y="3"/>
                  </a:cubicBezTo>
                  <a:cubicBezTo>
                    <a:pt x="0" y="4"/>
                    <a:pt x="0" y="4"/>
                    <a:pt x="0" y="4"/>
                  </a:cubicBezTo>
                  <a:cubicBezTo>
                    <a:pt x="14" y="11"/>
                    <a:pt x="14" y="11"/>
                    <a:pt x="14" y="11"/>
                  </a:cubicBezTo>
                  <a:cubicBezTo>
                    <a:pt x="15" y="11"/>
                    <a:pt x="15" y="11"/>
                    <a:pt x="15" y="11"/>
                  </a:cubicBezTo>
                  <a:cubicBezTo>
                    <a:pt x="11" y="9"/>
                    <a:pt x="11" y="9"/>
                    <a:pt x="11" y="9"/>
                  </a:cubicBezTo>
                  <a:cubicBezTo>
                    <a:pt x="11" y="9"/>
                    <a:pt x="10" y="8"/>
                    <a:pt x="10" y="8"/>
                  </a:cubicBezTo>
                  <a:cubicBezTo>
                    <a:pt x="9" y="8"/>
                    <a:pt x="9" y="8"/>
                    <a:pt x="9" y="8"/>
                  </a:cubicBezTo>
                  <a:cubicBezTo>
                    <a:pt x="9" y="8"/>
                    <a:pt x="9" y="8"/>
                    <a:pt x="9" y="8"/>
                  </a:cubicBezTo>
                  <a:cubicBezTo>
                    <a:pt x="11" y="8"/>
                    <a:pt x="12" y="8"/>
                    <a:pt x="14" y="7"/>
                  </a:cubicBezTo>
                  <a:cubicBezTo>
                    <a:pt x="15" y="6"/>
                    <a:pt x="15" y="5"/>
                    <a:pt x="15" y="4"/>
                  </a:cubicBezTo>
                  <a:close/>
                  <a:moveTo>
                    <a:pt x="10" y="7"/>
                  </a:moveTo>
                  <a:cubicBezTo>
                    <a:pt x="9" y="7"/>
                    <a:pt x="7" y="7"/>
                    <a:pt x="6" y="6"/>
                  </a:cubicBezTo>
                  <a:cubicBezTo>
                    <a:pt x="6" y="6"/>
                    <a:pt x="6" y="6"/>
                    <a:pt x="6" y="6"/>
                  </a:cubicBezTo>
                  <a:cubicBezTo>
                    <a:pt x="4" y="5"/>
                    <a:pt x="4" y="4"/>
                    <a:pt x="3" y="4"/>
                  </a:cubicBezTo>
                  <a:cubicBezTo>
                    <a:pt x="3" y="3"/>
                    <a:pt x="4" y="2"/>
                    <a:pt x="5" y="2"/>
                  </a:cubicBezTo>
                  <a:cubicBezTo>
                    <a:pt x="7" y="1"/>
                    <a:pt x="9" y="1"/>
                    <a:pt x="12" y="2"/>
                  </a:cubicBezTo>
                  <a:cubicBezTo>
                    <a:pt x="13" y="3"/>
                    <a:pt x="14" y="4"/>
                    <a:pt x="14" y="4"/>
                  </a:cubicBezTo>
                  <a:cubicBezTo>
                    <a:pt x="14" y="5"/>
                    <a:pt x="14" y="6"/>
                    <a:pt x="13" y="6"/>
                  </a:cubicBezTo>
                  <a:cubicBezTo>
                    <a:pt x="12" y="7"/>
                    <a:pt x="11" y="7"/>
                    <a:pt x="10"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38">
              <a:extLst>
                <a:ext uri="{FF2B5EF4-FFF2-40B4-BE49-F238E27FC236}">
                  <a16:creationId xmlns:a16="http://schemas.microsoft.com/office/drawing/2014/main" id="{F2E6E738-7A05-43E8-AED8-B33168638644}"/>
                </a:ext>
              </a:extLst>
            </p:cNvPr>
            <p:cNvSpPr>
              <a:spLocks/>
            </p:cNvSpPr>
            <p:nvPr/>
          </p:nvSpPr>
          <p:spPr bwMode="auto">
            <a:xfrm>
              <a:off x="18419199" y="6092773"/>
              <a:ext cx="41275" cy="17463"/>
            </a:xfrm>
            <a:custGeom>
              <a:avLst/>
              <a:gdLst>
                <a:gd name="T0" fmla="*/ 11 w 15"/>
                <a:gd name="T1" fmla="*/ 6 h 6"/>
                <a:gd name="T2" fmla="*/ 9 w 15"/>
                <a:gd name="T3" fmla="*/ 5 h 6"/>
                <a:gd name="T4" fmla="*/ 3 w 15"/>
                <a:gd name="T5" fmla="*/ 2 h 6"/>
                <a:gd name="T6" fmla="*/ 6 w 15"/>
                <a:gd name="T7" fmla="*/ 0 h 6"/>
                <a:gd name="T8" fmla="*/ 5 w 15"/>
                <a:gd name="T9" fmla="*/ 0 h 6"/>
                <a:gd name="T10" fmla="*/ 3 w 15"/>
                <a:gd name="T11" fmla="*/ 1 h 6"/>
                <a:gd name="T12" fmla="*/ 0 w 15"/>
                <a:gd name="T13" fmla="*/ 0 h 6"/>
                <a:gd name="T14" fmla="*/ 0 w 15"/>
                <a:gd name="T15" fmla="*/ 0 h 6"/>
                <a:gd name="T16" fmla="*/ 2 w 15"/>
                <a:gd name="T17" fmla="*/ 2 h 6"/>
                <a:gd name="T18" fmla="*/ 1 w 15"/>
                <a:gd name="T19" fmla="*/ 3 h 6"/>
                <a:gd name="T20" fmla="*/ 1 w 15"/>
                <a:gd name="T21" fmla="*/ 3 h 6"/>
                <a:gd name="T22" fmla="*/ 2 w 15"/>
                <a:gd name="T23" fmla="*/ 2 h 6"/>
                <a:gd name="T24" fmla="*/ 8 w 15"/>
                <a:gd name="T25" fmla="*/ 5 h 6"/>
                <a:gd name="T26" fmla="*/ 11 w 15"/>
                <a:gd name="T27" fmla="*/ 6 h 6"/>
                <a:gd name="T28" fmla="*/ 13 w 15"/>
                <a:gd name="T29" fmla="*/ 6 h 6"/>
                <a:gd name="T30" fmla="*/ 15 w 15"/>
                <a:gd name="T31" fmla="*/ 5 h 6"/>
                <a:gd name="T32" fmla="*/ 14 w 15"/>
                <a:gd name="T33" fmla="*/ 4 h 6"/>
                <a:gd name="T34" fmla="*/ 13 w 15"/>
                <a:gd name="T35" fmla="*/ 5 h 6"/>
                <a:gd name="T36" fmla="*/ 11 w 15"/>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6">
                  <a:moveTo>
                    <a:pt x="11" y="6"/>
                  </a:moveTo>
                  <a:cubicBezTo>
                    <a:pt x="10" y="6"/>
                    <a:pt x="10" y="5"/>
                    <a:pt x="9" y="5"/>
                  </a:cubicBezTo>
                  <a:cubicBezTo>
                    <a:pt x="3" y="2"/>
                    <a:pt x="3" y="2"/>
                    <a:pt x="3" y="2"/>
                  </a:cubicBezTo>
                  <a:cubicBezTo>
                    <a:pt x="6" y="0"/>
                    <a:pt x="6" y="0"/>
                    <a:pt x="6" y="0"/>
                  </a:cubicBezTo>
                  <a:cubicBezTo>
                    <a:pt x="5" y="0"/>
                    <a:pt x="5" y="0"/>
                    <a:pt x="5" y="0"/>
                  </a:cubicBezTo>
                  <a:cubicBezTo>
                    <a:pt x="3" y="1"/>
                    <a:pt x="3" y="1"/>
                    <a:pt x="3" y="1"/>
                  </a:cubicBezTo>
                  <a:cubicBezTo>
                    <a:pt x="0" y="0"/>
                    <a:pt x="0" y="0"/>
                    <a:pt x="0" y="0"/>
                  </a:cubicBezTo>
                  <a:cubicBezTo>
                    <a:pt x="0" y="0"/>
                    <a:pt x="0" y="0"/>
                    <a:pt x="0" y="0"/>
                  </a:cubicBezTo>
                  <a:cubicBezTo>
                    <a:pt x="2" y="2"/>
                    <a:pt x="2" y="2"/>
                    <a:pt x="2" y="2"/>
                  </a:cubicBezTo>
                  <a:cubicBezTo>
                    <a:pt x="1" y="3"/>
                    <a:pt x="1" y="3"/>
                    <a:pt x="1" y="3"/>
                  </a:cubicBezTo>
                  <a:cubicBezTo>
                    <a:pt x="1" y="3"/>
                    <a:pt x="1" y="3"/>
                    <a:pt x="1" y="3"/>
                  </a:cubicBezTo>
                  <a:cubicBezTo>
                    <a:pt x="2" y="2"/>
                    <a:pt x="2" y="2"/>
                    <a:pt x="2" y="2"/>
                  </a:cubicBezTo>
                  <a:cubicBezTo>
                    <a:pt x="8" y="5"/>
                    <a:pt x="8" y="5"/>
                    <a:pt x="8" y="5"/>
                  </a:cubicBezTo>
                  <a:cubicBezTo>
                    <a:pt x="9" y="6"/>
                    <a:pt x="10" y="6"/>
                    <a:pt x="11" y="6"/>
                  </a:cubicBezTo>
                  <a:cubicBezTo>
                    <a:pt x="12" y="6"/>
                    <a:pt x="13" y="6"/>
                    <a:pt x="13" y="6"/>
                  </a:cubicBezTo>
                  <a:cubicBezTo>
                    <a:pt x="14" y="5"/>
                    <a:pt x="14" y="5"/>
                    <a:pt x="15" y="5"/>
                  </a:cubicBezTo>
                  <a:cubicBezTo>
                    <a:pt x="14" y="4"/>
                    <a:pt x="14" y="4"/>
                    <a:pt x="14" y="4"/>
                  </a:cubicBezTo>
                  <a:cubicBezTo>
                    <a:pt x="14" y="5"/>
                    <a:pt x="13" y="5"/>
                    <a:pt x="13" y="5"/>
                  </a:cubicBezTo>
                  <a:cubicBezTo>
                    <a:pt x="12" y="6"/>
                    <a:pt x="12" y="6"/>
                    <a:pt x="11" y="6"/>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39">
              <a:extLst>
                <a:ext uri="{FF2B5EF4-FFF2-40B4-BE49-F238E27FC236}">
                  <a16:creationId xmlns:a16="http://schemas.microsoft.com/office/drawing/2014/main" id="{5E6DAEA7-AE37-474D-AA39-1BBD41860C72}"/>
                </a:ext>
              </a:extLst>
            </p:cNvPr>
            <p:cNvSpPr>
              <a:spLocks noEditPoints="1"/>
            </p:cNvSpPr>
            <p:nvPr/>
          </p:nvSpPr>
          <p:spPr bwMode="auto">
            <a:xfrm>
              <a:off x="18444599" y="6080073"/>
              <a:ext cx="38100" cy="22225"/>
            </a:xfrm>
            <a:custGeom>
              <a:avLst/>
              <a:gdLst>
                <a:gd name="T0" fmla="*/ 13 w 14"/>
                <a:gd name="T1" fmla="*/ 6 h 8"/>
                <a:gd name="T2" fmla="*/ 14 w 14"/>
                <a:gd name="T3" fmla="*/ 5 h 8"/>
                <a:gd name="T4" fmla="*/ 13 w 14"/>
                <a:gd name="T5" fmla="*/ 4 h 8"/>
                <a:gd name="T6" fmla="*/ 12 w 14"/>
                <a:gd name="T7" fmla="*/ 5 h 8"/>
                <a:gd name="T8" fmla="*/ 11 w 14"/>
                <a:gd name="T9" fmla="*/ 6 h 8"/>
                <a:gd name="T10" fmla="*/ 7 w 14"/>
                <a:gd name="T11" fmla="*/ 7 h 8"/>
                <a:gd name="T12" fmla="*/ 4 w 14"/>
                <a:gd name="T13" fmla="*/ 6 h 8"/>
                <a:gd name="T14" fmla="*/ 10 w 14"/>
                <a:gd name="T15" fmla="*/ 2 h 8"/>
                <a:gd name="T16" fmla="*/ 9 w 14"/>
                <a:gd name="T17" fmla="*/ 2 h 8"/>
                <a:gd name="T18" fmla="*/ 5 w 14"/>
                <a:gd name="T19" fmla="*/ 0 h 8"/>
                <a:gd name="T20" fmla="*/ 2 w 14"/>
                <a:gd name="T21" fmla="*/ 1 h 8"/>
                <a:gd name="T22" fmla="*/ 0 w 14"/>
                <a:gd name="T23" fmla="*/ 4 h 8"/>
                <a:gd name="T24" fmla="*/ 3 w 14"/>
                <a:gd name="T25" fmla="*/ 6 h 8"/>
                <a:gd name="T26" fmla="*/ 7 w 14"/>
                <a:gd name="T27" fmla="*/ 8 h 8"/>
                <a:gd name="T28" fmla="*/ 12 w 14"/>
                <a:gd name="T29" fmla="*/ 7 h 8"/>
                <a:gd name="T30" fmla="*/ 13 w 14"/>
                <a:gd name="T31" fmla="*/ 6 h 8"/>
                <a:gd name="T32" fmla="*/ 5 w 14"/>
                <a:gd name="T33" fmla="*/ 1 h 8"/>
                <a:gd name="T34" fmla="*/ 9 w 14"/>
                <a:gd name="T35" fmla="*/ 2 h 8"/>
                <a:gd name="T36" fmla="*/ 3 w 14"/>
                <a:gd name="T37" fmla="*/ 5 h 8"/>
                <a:gd name="T38" fmla="*/ 1 w 14"/>
                <a:gd name="T39" fmla="*/ 3 h 8"/>
                <a:gd name="T40" fmla="*/ 3 w 14"/>
                <a:gd name="T41" fmla="*/ 2 h 8"/>
                <a:gd name="T42" fmla="*/ 5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3" y="5"/>
                    <a:pt x="14" y="5"/>
                    <a:pt x="14" y="5"/>
                  </a:cubicBezTo>
                  <a:cubicBezTo>
                    <a:pt x="13" y="4"/>
                    <a:pt x="13" y="4"/>
                    <a:pt x="13" y="4"/>
                  </a:cubicBezTo>
                  <a:cubicBezTo>
                    <a:pt x="13" y="5"/>
                    <a:pt x="12" y="5"/>
                    <a:pt x="12" y="5"/>
                  </a:cubicBezTo>
                  <a:cubicBezTo>
                    <a:pt x="12" y="6"/>
                    <a:pt x="11" y="6"/>
                    <a:pt x="11" y="6"/>
                  </a:cubicBezTo>
                  <a:cubicBezTo>
                    <a:pt x="10" y="7"/>
                    <a:pt x="9" y="7"/>
                    <a:pt x="7" y="7"/>
                  </a:cubicBezTo>
                  <a:cubicBezTo>
                    <a:pt x="6" y="7"/>
                    <a:pt x="5" y="7"/>
                    <a:pt x="4" y="6"/>
                  </a:cubicBezTo>
                  <a:cubicBezTo>
                    <a:pt x="10" y="2"/>
                    <a:pt x="10" y="2"/>
                    <a:pt x="10" y="2"/>
                  </a:cubicBezTo>
                  <a:cubicBezTo>
                    <a:pt x="9" y="2"/>
                    <a:pt x="9" y="2"/>
                    <a:pt x="9" y="2"/>
                  </a:cubicBezTo>
                  <a:cubicBezTo>
                    <a:pt x="8" y="1"/>
                    <a:pt x="7" y="0"/>
                    <a:pt x="5" y="0"/>
                  </a:cubicBezTo>
                  <a:cubicBezTo>
                    <a:pt x="4" y="0"/>
                    <a:pt x="3" y="1"/>
                    <a:pt x="2" y="1"/>
                  </a:cubicBezTo>
                  <a:cubicBezTo>
                    <a:pt x="1" y="2"/>
                    <a:pt x="0" y="3"/>
                    <a:pt x="0" y="4"/>
                  </a:cubicBezTo>
                  <a:cubicBezTo>
                    <a:pt x="0" y="5"/>
                    <a:pt x="1" y="5"/>
                    <a:pt x="3" y="6"/>
                  </a:cubicBezTo>
                  <a:cubicBezTo>
                    <a:pt x="4" y="7"/>
                    <a:pt x="6" y="8"/>
                    <a:pt x="7" y="8"/>
                  </a:cubicBezTo>
                  <a:cubicBezTo>
                    <a:pt x="9" y="8"/>
                    <a:pt x="10" y="7"/>
                    <a:pt x="12" y="7"/>
                  </a:cubicBezTo>
                  <a:cubicBezTo>
                    <a:pt x="12" y="6"/>
                    <a:pt x="13" y="6"/>
                    <a:pt x="13" y="6"/>
                  </a:cubicBezTo>
                  <a:close/>
                  <a:moveTo>
                    <a:pt x="5" y="1"/>
                  </a:moveTo>
                  <a:cubicBezTo>
                    <a:pt x="6" y="1"/>
                    <a:pt x="7" y="1"/>
                    <a:pt x="9" y="2"/>
                  </a:cubicBezTo>
                  <a:cubicBezTo>
                    <a:pt x="3" y="5"/>
                    <a:pt x="3" y="5"/>
                    <a:pt x="3" y="5"/>
                  </a:cubicBezTo>
                  <a:cubicBezTo>
                    <a:pt x="2" y="5"/>
                    <a:pt x="1" y="4"/>
                    <a:pt x="1" y="3"/>
                  </a:cubicBezTo>
                  <a:cubicBezTo>
                    <a:pt x="1" y="3"/>
                    <a:pt x="2" y="2"/>
                    <a:pt x="3" y="2"/>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40">
              <a:extLst>
                <a:ext uri="{FF2B5EF4-FFF2-40B4-BE49-F238E27FC236}">
                  <a16:creationId xmlns:a16="http://schemas.microsoft.com/office/drawing/2014/main" id="{37778E2F-5284-4580-B4B7-736A0B6D92B7}"/>
                </a:ext>
              </a:extLst>
            </p:cNvPr>
            <p:cNvSpPr>
              <a:spLocks/>
            </p:cNvSpPr>
            <p:nvPr/>
          </p:nvSpPr>
          <p:spPr bwMode="auto">
            <a:xfrm>
              <a:off x="18466824" y="6054673"/>
              <a:ext cx="57150" cy="33338"/>
            </a:xfrm>
            <a:custGeom>
              <a:avLst/>
              <a:gdLst>
                <a:gd name="T0" fmla="*/ 21 w 21"/>
                <a:gd name="T1" fmla="*/ 5 h 12"/>
                <a:gd name="T2" fmla="*/ 15 w 21"/>
                <a:gd name="T3" fmla="*/ 2 h 12"/>
                <a:gd name="T4" fmla="*/ 12 w 21"/>
                <a:gd name="T5" fmla="*/ 1 h 12"/>
                <a:gd name="T6" fmla="*/ 9 w 21"/>
                <a:gd name="T7" fmla="*/ 1 h 12"/>
                <a:gd name="T8" fmla="*/ 8 w 21"/>
                <a:gd name="T9" fmla="*/ 3 h 12"/>
                <a:gd name="T10" fmla="*/ 8 w 21"/>
                <a:gd name="T11" fmla="*/ 4 h 12"/>
                <a:gd name="T12" fmla="*/ 8 w 21"/>
                <a:gd name="T13" fmla="*/ 4 h 12"/>
                <a:gd name="T14" fmla="*/ 3 w 21"/>
                <a:gd name="T15" fmla="*/ 5 h 12"/>
                <a:gd name="T16" fmla="*/ 2 w 21"/>
                <a:gd name="T17" fmla="*/ 6 h 12"/>
                <a:gd name="T18" fmla="*/ 2 w 21"/>
                <a:gd name="T19" fmla="*/ 7 h 12"/>
                <a:gd name="T20" fmla="*/ 2 w 21"/>
                <a:gd name="T21" fmla="*/ 7 h 12"/>
                <a:gd name="T22" fmla="*/ 1 w 21"/>
                <a:gd name="T23" fmla="*/ 6 h 12"/>
                <a:gd name="T24" fmla="*/ 0 w 21"/>
                <a:gd name="T25" fmla="*/ 7 h 12"/>
                <a:gd name="T26" fmla="*/ 9 w 21"/>
                <a:gd name="T27" fmla="*/ 12 h 12"/>
                <a:gd name="T28" fmla="*/ 10 w 21"/>
                <a:gd name="T29" fmla="*/ 12 h 12"/>
                <a:gd name="T30" fmla="*/ 5 w 21"/>
                <a:gd name="T31" fmla="*/ 9 h 12"/>
                <a:gd name="T32" fmla="*/ 3 w 21"/>
                <a:gd name="T33" fmla="*/ 7 h 12"/>
                <a:gd name="T34" fmla="*/ 4 w 21"/>
                <a:gd name="T35" fmla="*/ 5 h 12"/>
                <a:gd name="T36" fmla="*/ 9 w 21"/>
                <a:gd name="T37" fmla="*/ 5 h 12"/>
                <a:gd name="T38" fmla="*/ 15 w 21"/>
                <a:gd name="T39" fmla="*/ 9 h 12"/>
                <a:gd name="T40" fmla="*/ 16 w 21"/>
                <a:gd name="T41" fmla="*/ 8 h 12"/>
                <a:gd name="T42" fmla="*/ 10 w 21"/>
                <a:gd name="T43" fmla="*/ 5 h 12"/>
                <a:gd name="T44" fmla="*/ 9 w 21"/>
                <a:gd name="T45" fmla="*/ 3 h 12"/>
                <a:gd name="T46" fmla="*/ 10 w 21"/>
                <a:gd name="T47" fmla="*/ 2 h 12"/>
                <a:gd name="T48" fmla="*/ 12 w 21"/>
                <a:gd name="T49" fmla="*/ 1 h 12"/>
                <a:gd name="T50" fmla="*/ 15 w 21"/>
                <a:gd name="T51" fmla="*/ 2 h 12"/>
                <a:gd name="T52" fmla="*/ 21 w 21"/>
                <a:gd name="T53" fmla="*/ 6 h 12"/>
                <a:gd name="T54" fmla="*/ 21 w 21"/>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12">
                  <a:moveTo>
                    <a:pt x="21" y="5"/>
                  </a:moveTo>
                  <a:cubicBezTo>
                    <a:pt x="15" y="2"/>
                    <a:pt x="15" y="2"/>
                    <a:pt x="15" y="2"/>
                  </a:cubicBezTo>
                  <a:cubicBezTo>
                    <a:pt x="14" y="1"/>
                    <a:pt x="13" y="1"/>
                    <a:pt x="12" y="1"/>
                  </a:cubicBezTo>
                  <a:cubicBezTo>
                    <a:pt x="11" y="0"/>
                    <a:pt x="10" y="1"/>
                    <a:pt x="9" y="1"/>
                  </a:cubicBezTo>
                  <a:cubicBezTo>
                    <a:pt x="8" y="2"/>
                    <a:pt x="8" y="2"/>
                    <a:pt x="8" y="3"/>
                  </a:cubicBezTo>
                  <a:cubicBezTo>
                    <a:pt x="8" y="3"/>
                    <a:pt x="8" y="4"/>
                    <a:pt x="8" y="4"/>
                  </a:cubicBezTo>
                  <a:cubicBezTo>
                    <a:pt x="8" y="4"/>
                    <a:pt x="8" y="4"/>
                    <a:pt x="8" y="4"/>
                  </a:cubicBezTo>
                  <a:cubicBezTo>
                    <a:pt x="6" y="4"/>
                    <a:pt x="5" y="4"/>
                    <a:pt x="3" y="5"/>
                  </a:cubicBezTo>
                  <a:cubicBezTo>
                    <a:pt x="3" y="5"/>
                    <a:pt x="2" y="5"/>
                    <a:pt x="2" y="6"/>
                  </a:cubicBezTo>
                  <a:cubicBezTo>
                    <a:pt x="2" y="6"/>
                    <a:pt x="2" y="7"/>
                    <a:pt x="2" y="7"/>
                  </a:cubicBezTo>
                  <a:cubicBezTo>
                    <a:pt x="2" y="7"/>
                    <a:pt x="2" y="7"/>
                    <a:pt x="2" y="7"/>
                  </a:cubicBezTo>
                  <a:cubicBezTo>
                    <a:pt x="1" y="6"/>
                    <a:pt x="1" y="6"/>
                    <a:pt x="1" y="6"/>
                  </a:cubicBezTo>
                  <a:cubicBezTo>
                    <a:pt x="0" y="7"/>
                    <a:pt x="0" y="7"/>
                    <a:pt x="0" y="7"/>
                  </a:cubicBezTo>
                  <a:cubicBezTo>
                    <a:pt x="9" y="12"/>
                    <a:pt x="9" y="12"/>
                    <a:pt x="9" y="12"/>
                  </a:cubicBezTo>
                  <a:cubicBezTo>
                    <a:pt x="10" y="12"/>
                    <a:pt x="10" y="12"/>
                    <a:pt x="10" y="12"/>
                  </a:cubicBezTo>
                  <a:cubicBezTo>
                    <a:pt x="5" y="9"/>
                    <a:pt x="5" y="9"/>
                    <a:pt x="5" y="9"/>
                  </a:cubicBezTo>
                  <a:cubicBezTo>
                    <a:pt x="4" y="8"/>
                    <a:pt x="3" y="7"/>
                    <a:pt x="3" y="7"/>
                  </a:cubicBezTo>
                  <a:cubicBezTo>
                    <a:pt x="3" y="6"/>
                    <a:pt x="3" y="6"/>
                    <a:pt x="4" y="5"/>
                  </a:cubicBezTo>
                  <a:cubicBezTo>
                    <a:pt x="6" y="4"/>
                    <a:pt x="7" y="4"/>
                    <a:pt x="9" y="5"/>
                  </a:cubicBezTo>
                  <a:cubicBezTo>
                    <a:pt x="15" y="9"/>
                    <a:pt x="15" y="9"/>
                    <a:pt x="15" y="9"/>
                  </a:cubicBezTo>
                  <a:cubicBezTo>
                    <a:pt x="16" y="8"/>
                    <a:pt x="16" y="8"/>
                    <a:pt x="16" y="8"/>
                  </a:cubicBezTo>
                  <a:cubicBezTo>
                    <a:pt x="10" y="5"/>
                    <a:pt x="10" y="5"/>
                    <a:pt x="10" y="5"/>
                  </a:cubicBezTo>
                  <a:cubicBezTo>
                    <a:pt x="9" y="5"/>
                    <a:pt x="9" y="4"/>
                    <a:pt x="9" y="3"/>
                  </a:cubicBezTo>
                  <a:cubicBezTo>
                    <a:pt x="9" y="3"/>
                    <a:pt x="9" y="2"/>
                    <a:pt x="10" y="2"/>
                  </a:cubicBezTo>
                  <a:cubicBezTo>
                    <a:pt x="11" y="1"/>
                    <a:pt x="11" y="1"/>
                    <a:pt x="12" y="1"/>
                  </a:cubicBezTo>
                  <a:cubicBezTo>
                    <a:pt x="13" y="1"/>
                    <a:pt x="14" y="2"/>
                    <a:pt x="15" y="2"/>
                  </a:cubicBezTo>
                  <a:cubicBezTo>
                    <a:pt x="21" y="6"/>
                    <a:pt x="21" y="6"/>
                    <a:pt x="21" y="6"/>
                  </a:cubicBezTo>
                  <a:cubicBezTo>
                    <a:pt x="21" y="5"/>
                    <a:pt x="21" y="5"/>
                    <a:pt x="21"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41">
              <a:extLst>
                <a:ext uri="{FF2B5EF4-FFF2-40B4-BE49-F238E27FC236}">
                  <a16:creationId xmlns:a16="http://schemas.microsoft.com/office/drawing/2014/main" id="{B195BC14-4BBB-4681-9720-92D2E5FFFF69}"/>
                </a:ext>
              </a:extLst>
            </p:cNvPr>
            <p:cNvSpPr>
              <a:spLocks noEditPoints="1"/>
            </p:cNvSpPr>
            <p:nvPr/>
          </p:nvSpPr>
          <p:spPr bwMode="auto">
            <a:xfrm>
              <a:off x="18496987" y="6040385"/>
              <a:ext cx="52388" cy="22225"/>
            </a:xfrm>
            <a:custGeom>
              <a:avLst/>
              <a:gdLst>
                <a:gd name="T0" fmla="*/ 7 w 19"/>
                <a:gd name="T1" fmla="*/ 2 h 8"/>
                <a:gd name="T2" fmla="*/ 7 w 19"/>
                <a:gd name="T3" fmla="*/ 3 h 8"/>
                <a:gd name="T4" fmla="*/ 6 w 19"/>
                <a:gd name="T5" fmla="*/ 3 h 8"/>
                <a:gd name="T6" fmla="*/ 6 w 19"/>
                <a:gd name="T7" fmla="*/ 3 h 8"/>
                <a:gd name="T8" fmla="*/ 4 w 19"/>
                <a:gd name="T9" fmla="*/ 2 h 8"/>
                <a:gd name="T10" fmla="*/ 1 w 19"/>
                <a:gd name="T11" fmla="*/ 0 h 8"/>
                <a:gd name="T12" fmla="*/ 0 w 19"/>
                <a:gd name="T13" fmla="*/ 1 h 8"/>
                <a:gd name="T14" fmla="*/ 13 w 19"/>
                <a:gd name="T15" fmla="*/ 8 h 8"/>
                <a:gd name="T16" fmla="*/ 14 w 19"/>
                <a:gd name="T17" fmla="*/ 8 h 8"/>
                <a:gd name="T18" fmla="*/ 13 w 19"/>
                <a:gd name="T19" fmla="*/ 7 h 8"/>
                <a:gd name="T20" fmla="*/ 13 w 19"/>
                <a:gd name="T21" fmla="*/ 7 h 8"/>
                <a:gd name="T22" fmla="*/ 15 w 19"/>
                <a:gd name="T23" fmla="*/ 7 h 8"/>
                <a:gd name="T24" fmla="*/ 17 w 19"/>
                <a:gd name="T25" fmla="*/ 6 h 8"/>
                <a:gd name="T26" fmla="*/ 19 w 19"/>
                <a:gd name="T27" fmla="*/ 4 h 8"/>
                <a:gd name="T28" fmla="*/ 17 w 19"/>
                <a:gd name="T29" fmla="*/ 1 h 8"/>
                <a:gd name="T30" fmla="*/ 12 w 19"/>
                <a:gd name="T31" fmla="*/ 0 h 8"/>
                <a:gd name="T32" fmla="*/ 8 w 19"/>
                <a:gd name="T33" fmla="*/ 1 h 8"/>
                <a:gd name="T34" fmla="*/ 7 w 19"/>
                <a:gd name="T35" fmla="*/ 2 h 8"/>
                <a:gd name="T36" fmla="*/ 16 w 19"/>
                <a:gd name="T37" fmla="*/ 2 h 8"/>
                <a:gd name="T38" fmla="*/ 18 w 19"/>
                <a:gd name="T39" fmla="*/ 4 h 8"/>
                <a:gd name="T40" fmla="*/ 17 w 19"/>
                <a:gd name="T41" fmla="*/ 6 h 8"/>
                <a:gd name="T42" fmla="*/ 14 w 19"/>
                <a:gd name="T43" fmla="*/ 7 h 8"/>
                <a:gd name="T44" fmla="*/ 10 w 19"/>
                <a:gd name="T45" fmla="*/ 5 h 8"/>
                <a:gd name="T46" fmla="*/ 10 w 19"/>
                <a:gd name="T47" fmla="*/ 5 h 8"/>
                <a:gd name="T48" fmla="*/ 7 w 19"/>
                <a:gd name="T49" fmla="*/ 3 h 8"/>
                <a:gd name="T50" fmla="*/ 9 w 19"/>
                <a:gd name="T51" fmla="*/ 1 h 8"/>
                <a:gd name="T52" fmla="*/ 16 w 19"/>
                <a:gd name="T53" fmla="*/ 2 h 8"/>
                <a:gd name="T54" fmla="*/ 16 w 19"/>
                <a:gd name="T5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8">
                  <a:moveTo>
                    <a:pt x="7" y="2"/>
                  </a:moveTo>
                  <a:cubicBezTo>
                    <a:pt x="6" y="2"/>
                    <a:pt x="6" y="3"/>
                    <a:pt x="7" y="3"/>
                  </a:cubicBezTo>
                  <a:cubicBezTo>
                    <a:pt x="6" y="3"/>
                    <a:pt x="6" y="3"/>
                    <a:pt x="6" y="3"/>
                  </a:cubicBezTo>
                  <a:cubicBezTo>
                    <a:pt x="6" y="3"/>
                    <a:pt x="6" y="3"/>
                    <a:pt x="6" y="3"/>
                  </a:cubicBezTo>
                  <a:cubicBezTo>
                    <a:pt x="5" y="3"/>
                    <a:pt x="5" y="2"/>
                    <a:pt x="4" y="2"/>
                  </a:cubicBezTo>
                  <a:cubicBezTo>
                    <a:pt x="1" y="0"/>
                    <a:pt x="1" y="0"/>
                    <a:pt x="1" y="0"/>
                  </a:cubicBezTo>
                  <a:cubicBezTo>
                    <a:pt x="0" y="1"/>
                    <a:pt x="0" y="1"/>
                    <a:pt x="0" y="1"/>
                  </a:cubicBezTo>
                  <a:cubicBezTo>
                    <a:pt x="13" y="8"/>
                    <a:pt x="13" y="8"/>
                    <a:pt x="13" y="8"/>
                  </a:cubicBezTo>
                  <a:cubicBezTo>
                    <a:pt x="14" y="8"/>
                    <a:pt x="14" y="8"/>
                    <a:pt x="14" y="8"/>
                  </a:cubicBezTo>
                  <a:cubicBezTo>
                    <a:pt x="13" y="7"/>
                    <a:pt x="13" y="7"/>
                    <a:pt x="13" y="7"/>
                  </a:cubicBezTo>
                  <a:cubicBezTo>
                    <a:pt x="13" y="7"/>
                    <a:pt x="13" y="7"/>
                    <a:pt x="13" y="7"/>
                  </a:cubicBezTo>
                  <a:cubicBezTo>
                    <a:pt x="14" y="7"/>
                    <a:pt x="15" y="7"/>
                    <a:pt x="15" y="7"/>
                  </a:cubicBezTo>
                  <a:cubicBezTo>
                    <a:pt x="16" y="7"/>
                    <a:pt x="17" y="7"/>
                    <a:pt x="17" y="6"/>
                  </a:cubicBezTo>
                  <a:cubicBezTo>
                    <a:pt x="19" y="5"/>
                    <a:pt x="19" y="5"/>
                    <a:pt x="19" y="4"/>
                  </a:cubicBezTo>
                  <a:cubicBezTo>
                    <a:pt x="19" y="3"/>
                    <a:pt x="18" y="2"/>
                    <a:pt x="17" y="1"/>
                  </a:cubicBezTo>
                  <a:cubicBezTo>
                    <a:pt x="15" y="0"/>
                    <a:pt x="14" y="0"/>
                    <a:pt x="12" y="0"/>
                  </a:cubicBezTo>
                  <a:cubicBezTo>
                    <a:pt x="11" y="0"/>
                    <a:pt x="9" y="0"/>
                    <a:pt x="8" y="1"/>
                  </a:cubicBezTo>
                  <a:cubicBezTo>
                    <a:pt x="7" y="1"/>
                    <a:pt x="7" y="1"/>
                    <a:pt x="7" y="2"/>
                  </a:cubicBezTo>
                  <a:close/>
                  <a:moveTo>
                    <a:pt x="16" y="2"/>
                  </a:moveTo>
                  <a:cubicBezTo>
                    <a:pt x="17" y="2"/>
                    <a:pt x="18" y="3"/>
                    <a:pt x="18" y="4"/>
                  </a:cubicBezTo>
                  <a:cubicBezTo>
                    <a:pt x="18" y="5"/>
                    <a:pt x="18" y="5"/>
                    <a:pt x="17" y="6"/>
                  </a:cubicBezTo>
                  <a:cubicBezTo>
                    <a:pt x="16" y="6"/>
                    <a:pt x="15" y="7"/>
                    <a:pt x="14" y="7"/>
                  </a:cubicBezTo>
                  <a:cubicBezTo>
                    <a:pt x="12" y="6"/>
                    <a:pt x="11" y="6"/>
                    <a:pt x="10" y="5"/>
                  </a:cubicBezTo>
                  <a:cubicBezTo>
                    <a:pt x="10" y="5"/>
                    <a:pt x="10" y="5"/>
                    <a:pt x="10" y="5"/>
                  </a:cubicBezTo>
                  <a:cubicBezTo>
                    <a:pt x="8" y="4"/>
                    <a:pt x="7" y="4"/>
                    <a:pt x="7" y="3"/>
                  </a:cubicBezTo>
                  <a:cubicBezTo>
                    <a:pt x="7" y="2"/>
                    <a:pt x="8" y="2"/>
                    <a:pt x="9" y="1"/>
                  </a:cubicBezTo>
                  <a:cubicBezTo>
                    <a:pt x="11" y="0"/>
                    <a:pt x="13" y="0"/>
                    <a:pt x="16" y="2"/>
                  </a:cubicBezTo>
                  <a:cubicBezTo>
                    <a:pt x="16" y="2"/>
                    <a:pt x="16" y="2"/>
                    <a:pt x="16"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42">
              <a:extLst>
                <a:ext uri="{FF2B5EF4-FFF2-40B4-BE49-F238E27FC236}">
                  <a16:creationId xmlns:a16="http://schemas.microsoft.com/office/drawing/2014/main" id="{75432A19-38D0-4C64-9282-71D8204C4DE7}"/>
                </a:ext>
              </a:extLst>
            </p:cNvPr>
            <p:cNvSpPr>
              <a:spLocks noEditPoints="1"/>
            </p:cNvSpPr>
            <p:nvPr/>
          </p:nvSpPr>
          <p:spPr bwMode="auto">
            <a:xfrm>
              <a:off x="18541437" y="6024510"/>
              <a:ext cx="38100"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4 w 14"/>
                <a:gd name="T13" fmla="*/ 6 h 7"/>
                <a:gd name="T14" fmla="*/ 10 w 14"/>
                <a:gd name="T15" fmla="*/ 2 h 7"/>
                <a:gd name="T16" fmla="*/ 10 w 14"/>
                <a:gd name="T17" fmla="*/ 1 h 7"/>
                <a:gd name="T18" fmla="*/ 6 w 14"/>
                <a:gd name="T19" fmla="*/ 0 h 7"/>
                <a:gd name="T20" fmla="*/ 2 w 14"/>
                <a:gd name="T21" fmla="*/ 1 h 7"/>
                <a:gd name="T22" fmla="*/ 0 w 14"/>
                <a:gd name="T23" fmla="*/ 3 h 7"/>
                <a:gd name="T24" fmla="*/ 3 w 14"/>
                <a:gd name="T25" fmla="*/ 6 h 7"/>
                <a:gd name="T26" fmla="*/ 7 w 14"/>
                <a:gd name="T27" fmla="*/ 7 h 7"/>
                <a:gd name="T28" fmla="*/ 12 w 14"/>
                <a:gd name="T29" fmla="*/ 6 h 7"/>
                <a:gd name="T30" fmla="*/ 13 w 14"/>
                <a:gd name="T31" fmla="*/ 5 h 7"/>
                <a:gd name="T32" fmla="*/ 5 w 14"/>
                <a:gd name="T33" fmla="*/ 1 h 7"/>
                <a:gd name="T34" fmla="*/ 9 w 14"/>
                <a:gd name="T35" fmla="*/ 2 h 7"/>
                <a:gd name="T36" fmla="*/ 3 w 14"/>
                <a:gd name="T37" fmla="*/ 5 h 7"/>
                <a:gd name="T38" fmla="*/ 1 w 14"/>
                <a:gd name="T39" fmla="*/ 3 h 7"/>
                <a:gd name="T40" fmla="*/ 3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4" y="5"/>
                    <a:pt x="14" y="4"/>
                  </a:cubicBezTo>
                  <a:cubicBezTo>
                    <a:pt x="13" y="4"/>
                    <a:pt x="13" y="4"/>
                    <a:pt x="13" y="4"/>
                  </a:cubicBezTo>
                  <a:cubicBezTo>
                    <a:pt x="13" y="4"/>
                    <a:pt x="12" y="5"/>
                    <a:pt x="12" y="5"/>
                  </a:cubicBezTo>
                  <a:cubicBezTo>
                    <a:pt x="12" y="5"/>
                    <a:pt x="11" y="6"/>
                    <a:pt x="11" y="6"/>
                  </a:cubicBezTo>
                  <a:cubicBezTo>
                    <a:pt x="10" y="6"/>
                    <a:pt x="9" y="7"/>
                    <a:pt x="7" y="7"/>
                  </a:cubicBezTo>
                  <a:cubicBezTo>
                    <a:pt x="6" y="7"/>
                    <a:pt x="5" y="6"/>
                    <a:pt x="4" y="6"/>
                  </a:cubicBezTo>
                  <a:cubicBezTo>
                    <a:pt x="10" y="2"/>
                    <a:pt x="10" y="2"/>
                    <a:pt x="10" y="2"/>
                  </a:cubicBezTo>
                  <a:cubicBezTo>
                    <a:pt x="10" y="1"/>
                    <a:pt x="10" y="1"/>
                    <a:pt x="10" y="1"/>
                  </a:cubicBezTo>
                  <a:cubicBezTo>
                    <a:pt x="8" y="1"/>
                    <a:pt x="7" y="0"/>
                    <a:pt x="6" y="0"/>
                  </a:cubicBezTo>
                  <a:cubicBezTo>
                    <a:pt x="4" y="0"/>
                    <a:pt x="3" y="0"/>
                    <a:pt x="2" y="1"/>
                  </a:cubicBezTo>
                  <a:cubicBezTo>
                    <a:pt x="1" y="2"/>
                    <a:pt x="0" y="2"/>
                    <a:pt x="0" y="3"/>
                  </a:cubicBezTo>
                  <a:cubicBezTo>
                    <a:pt x="0" y="4"/>
                    <a:pt x="1" y="5"/>
                    <a:pt x="3" y="6"/>
                  </a:cubicBezTo>
                  <a:cubicBezTo>
                    <a:pt x="4" y="7"/>
                    <a:pt x="6" y="7"/>
                    <a:pt x="7" y="7"/>
                  </a:cubicBezTo>
                  <a:cubicBezTo>
                    <a:pt x="9" y="7"/>
                    <a:pt x="10" y="7"/>
                    <a:pt x="12" y="6"/>
                  </a:cubicBezTo>
                  <a:cubicBezTo>
                    <a:pt x="12" y="6"/>
                    <a:pt x="13" y="6"/>
                    <a:pt x="13" y="5"/>
                  </a:cubicBezTo>
                  <a:close/>
                  <a:moveTo>
                    <a:pt x="5" y="1"/>
                  </a:moveTo>
                  <a:cubicBezTo>
                    <a:pt x="7" y="1"/>
                    <a:pt x="8" y="1"/>
                    <a:pt x="9" y="2"/>
                  </a:cubicBezTo>
                  <a:cubicBezTo>
                    <a:pt x="3" y="5"/>
                    <a:pt x="3" y="5"/>
                    <a:pt x="3" y="5"/>
                  </a:cubicBezTo>
                  <a:cubicBezTo>
                    <a:pt x="2" y="4"/>
                    <a:pt x="1" y="4"/>
                    <a:pt x="1" y="3"/>
                  </a:cubicBezTo>
                  <a:cubicBezTo>
                    <a:pt x="1" y="2"/>
                    <a:pt x="2" y="2"/>
                    <a:pt x="3"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43">
              <a:extLst>
                <a:ext uri="{FF2B5EF4-FFF2-40B4-BE49-F238E27FC236}">
                  <a16:creationId xmlns:a16="http://schemas.microsoft.com/office/drawing/2014/main" id="{A9705377-FE03-40FA-89A9-A9AC2A125A3B}"/>
                </a:ext>
              </a:extLst>
            </p:cNvPr>
            <p:cNvSpPr>
              <a:spLocks/>
            </p:cNvSpPr>
            <p:nvPr/>
          </p:nvSpPr>
          <p:spPr bwMode="auto">
            <a:xfrm>
              <a:off x="18563662" y="6010223"/>
              <a:ext cx="26988" cy="22225"/>
            </a:xfrm>
            <a:custGeom>
              <a:avLst/>
              <a:gdLst>
                <a:gd name="T0" fmla="*/ 2 w 10"/>
                <a:gd name="T1" fmla="*/ 2 h 8"/>
                <a:gd name="T2" fmla="*/ 3 w 10"/>
                <a:gd name="T3" fmla="*/ 3 h 8"/>
                <a:gd name="T4" fmla="*/ 3 w 10"/>
                <a:gd name="T5" fmla="*/ 3 h 8"/>
                <a:gd name="T6" fmla="*/ 1 w 10"/>
                <a:gd name="T7" fmla="*/ 2 h 8"/>
                <a:gd name="T8" fmla="*/ 0 w 10"/>
                <a:gd name="T9" fmla="*/ 3 h 8"/>
                <a:gd name="T10" fmla="*/ 9 w 10"/>
                <a:gd name="T11" fmla="*/ 8 h 8"/>
                <a:gd name="T12" fmla="*/ 10 w 10"/>
                <a:gd name="T13" fmla="*/ 7 h 8"/>
                <a:gd name="T14" fmla="*/ 5 w 10"/>
                <a:gd name="T15" fmla="*/ 4 h 8"/>
                <a:gd name="T16" fmla="*/ 3 w 10"/>
                <a:gd name="T17" fmla="*/ 3 h 8"/>
                <a:gd name="T18" fmla="*/ 4 w 10"/>
                <a:gd name="T19" fmla="*/ 1 h 8"/>
                <a:gd name="T20" fmla="*/ 6 w 10"/>
                <a:gd name="T21" fmla="*/ 0 h 8"/>
                <a:gd name="T22" fmla="*/ 5 w 10"/>
                <a:gd name="T23" fmla="*/ 0 h 8"/>
                <a:gd name="T24" fmla="*/ 4 w 10"/>
                <a:gd name="T25" fmla="*/ 0 h 8"/>
                <a:gd name="T26" fmla="*/ 2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2"/>
                  </a:moveTo>
                  <a:cubicBezTo>
                    <a:pt x="2" y="2"/>
                    <a:pt x="2" y="2"/>
                    <a:pt x="3" y="3"/>
                  </a:cubicBezTo>
                  <a:cubicBezTo>
                    <a:pt x="3" y="3"/>
                    <a:pt x="3" y="3"/>
                    <a:pt x="3" y="3"/>
                  </a:cubicBezTo>
                  <a:cubicBezTo>
                    <a:pt x="1" y="2"/>
                    <a:pt x="1" y="2"/>
                    <a:pt x="1" y="2"/>
                  </a:cubicBezTo>
                  <a:cubicBezTo>
                    <a:pt x="0" y="3"/>
                    <a:pt x="0" y="3"/>
                    <a:pt x="0" y="3"/>
                  </a:cubicBezTo>
                  <a:cubicBezTo>
                    <a:pt x="9" y="8"/>
                    <a:pt x="9" y="8"/>
                    <a:pt x="9" y="8"/>
                  </a:cubicBezTo>
                  <a:cubicBezTo>
                    <a:pt x="10" y="7"/>
                    <a:pt x="10" y="7"/>
                    <a:pt x="10" y="7"/>
                  </a:cubicBezTo>
                  <a:cubicBezTo>
                    <a:pt x="5" y="4"/>
                    <a:pt x="5" y="4"/>
                    <a:pt x="5" y="4"/>
                  </a:cubicBezTo>
                  <a:cubicBezTo>
                    <a:pt x="4" y="4"/>
                    <a:pt x="3" y="3"/>
                    <a:pt x="3" y="3"/>
                  </a:cubicBezTo>
                  <a:cubicBezTo>
                    <a:pt x="3" y="2"/>
                    <a:pt x="3" y="1"/>
                    <a:pt x="4" y="1"/>
                  </a:cubicBezTo>
                  <a:cubicBezTo>
                    <a:pt x="5" y="1"/>
                    <a:pt x="5" y="0"/>
                    <a:pt x="6" y="0"/>
                  </a:cubicBezTo>
                  <a:cubicBezTo>
                    <a:pt x="5" y="0"/>
                    <a:pt x="5" y="0"/>
                    <a:pt x="5" y="0"/>
                  </a:cubicBezTo>
                  <a:cubicBezTo>
                    <a:pt x="4" y="0"/>
                    <a:pt x="4" y="0"/>
                    <a:pt x="4" y="0"/>
                  </a:cubicBezTo>
                  <a:cubicBezTo>
                    <a:pt x="3" y="1"/>
                    <a:pt x="3" y="1"/>
                    <a:pt x="2"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44">
              <a:extLst>
                <a:ext uri="{FF2B5EF4-FFF2-40B4-BE49-F238E27FC236}">
                  <a16:creationId xmlns:a16="http://schemas.microsoft.com/office/drawing/2014/main" id="{A778012C-2F4C-4377-BF47-A3C7DA8AC3C4}"/>
                </a:ext>
              </a:extLst>
            </p:cNvPr>
            <p:cNvSpPr>
              <a:spLocks/>
            </p:cNvSpPr>
            <p:nvPr/>
          </p:nvSpPr>
          <p:spPr bwMode="auto">
            <a:xfrm>
              <a:off x="18593824" y="5987998"/>
              <a:ext cx="38100" cy="19050"/>
            </a:xfrm>
            <a:custGeom>
              <a:avLst/>
              <a:gdLst>
                <a:gd name="T0" fmla="*/ 1 w 14"/>
                <a:gd name="T1" fmla="*/ 0 h 7"/>
                <a:gd name="T2" fmla="*/ 1 w 14"/>
                <a:gd name="T3" fmla="*/ 0 h 7"/>
                <a:gd name="T4" fmla="*/ 0 w 14"/>
                <a:gd name="T5" fmla="*/ 4 h 7"/>
                <a:gd name="T6" fmla="*/ 1 w 14"/>
                <a:gd name="T7" fmla="*/ 4 h 7"/>
                <a:gd name="T8" fmla="*/ 1 w 14"/>
                <a:gd name="T9" fmla="*/ 1 h 7"/>
                <a:gd name="T10" fmla="*/ 1 w 14"/>
                <a:gd name="T11" fmla="*/ 1 h 7"/>
                <a:gd name="T12" fmla="*/ 4 w 14"/>
                <a:gd name="T13" fmla="*/ 2 h 7"/>
                <a:gd name="T14" fmla="*/ 13 w 14"/>
                <a:gd name="T15" fmla="*/ 7 h 7"/>
                <a:gd name="T16" fmla="*/ 14 w 14"/>
                <a:gd name="T17" fmla="*/ 7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 y="0"/>
                  </a:moveTo>
                  <a:cubicBezTo>
                    <a:pt x="1" y="0"/>
                    <a:pt x="1" y="0"/>
                    <a:pt x="1" y="0"/>
                  </a:cubicBezTo>
                  <a:cubicBezTo>
                    <a:pt x="0" y="4"/>
                    <a:pt x="0" y="4"/>
                    <a:pt x="0" y="4"/>
                  </a:cubicBezTo>
                  <a:cubicBezTo>
                    <a:pt x="1" y="4"/>
                    <a:pt x="1" y="4"/>
                    <a:pt x="1" y="4"/>
                  </a:cubicBezTo>
                  <a:cubicBezTo>
                    <a:pt x="1" y="2"/>
                    <a:pt x="1" y="1"/>
                    <a:pt x="1" y="1"/>
                  </a:cubicBezTo>
                  <a:cubicBezTo>
                    <a:pt x="1" y="1"/>
                    <a:pt x="1" y="1"/>
                    <a:pt x="1" y="1"/>
                  </a:cubicBezTo>
                  <a:cubicBezTo>
                    <a:pt x="2" y="1"/>
                    <a:pt x="3" y="2"/>
                    <a:pt x="4" y="2"/>
                  </a:cubicBezTo>
                  <a:cubicBezTo>
                    <a:pt x="13" y="7"/>
                    <a:pt x="13" y="7"/>
                    <a:pt x="13" y="7"/>
                  </a:cubicBezTo>
                  <a:cubicBezTo>
                    <a:pt x="14" y="7"/>
                    <a:pt x="14" y="7"/>
                    <a:pt x="14" y="7"/>
                  </a:cubicBezTo>
                  <a:cubicBezTo>
                    <a:pt x="1" y="0"/>
                    <a:pt x="1" y="0"/>
                    <a:pt x="1"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145">
              <a:extLst>
                <a:ext uri="{FF2B5EF4-FFF2-40B4-BE49-F238E27FC236}">
                  <a16:creationId xmlns:a16="http://schemas.microsoft.com/office/drawing/2014/main" id="{0B94B0C5-C79B-4B42-AF9B-560332048F53}"/>
                </a:ext>
              </a:extLst>
            </p:cNvPr>
            <p:cNvSpPr>
              <a:spLocks/>
            </p:cNvSpPr>
            <p:nvPr/>
          </p:nvSpPr>
          <p:spPr bwMode="auto">
            <a:xfrm>
              <a:off x="18616049" y="5972123"/>
              <a:ext cx="52388" cy="26988"/>
            </a:xfrm>
            <a:custGeom>
              <a:avLst/>
              <a:gdLst>
                <a:gd name="T0" fmla="*/ 18 w 19"/>
                <a:gd name="T1" fmla="*/ 5 h 10"/>
                <a:gd name="T2" fmla="*/ 11 w 19"/>
                <a:gd name="T3" fmla="*/ 9 h 10"/>
                <a:gd name="T4" fmla="*/ 11 w 19"/>
                <a:gd name="T5" fmla="*/ 9 h 10"/>
                <a:gd name="T6" fmla="*/ 11 w 19"/>
                <a:gd name="T7" fmla="*/ 5 h 10"/>
                <a:gd name="T8" fmla="*/ 10 w 19"/>
                <a:gd name="T9" fmla="*/ 2 h 10"/>
                <a:gd name="T10" fmla="*/ 9 w 19"/>
                <a:gd name="T11" fmla="*/ 0 h 10"/>
                <a:gd name="T12" fmla="*/ 5 w 19"/>
                <a:gd name="T13" fmla="*/ 0 h 10"/>
                <a:gd name="T14" fmla="*/ 2 w 19"/>
                <a:gd name="T15" fmla="*/ 1 h 10"/>
                <a:gd name="T16" fmla="*/ 0 w 19"/>
                <a:gd name="T17" fmla="*/ 3 h 10"/>
                <a:gd name="T18" fmla="*/ 1 w 19"/>
                <a:gd name="T19" fmla="*/ 3 h 10"/>
                <a:gd name="T20" fmla="*/ 3 w 19"/>
                <a:gd name="T21" fmla="*/ 1 h 10"/>
                <a:gd name="T22" fmla="*/ 5 w 19"/>
                <a:gd name="T23" fmla="*/ 0 h 10"/>
                <a:gd name="T24" fmla="*/ 8 w 19"/>
                <a:gd name="T25" fmla="*/ 1 h 10"/>
                <a:gd name="T26" fmla="*/ 9 w 19"/>
                <a:gd name="T27" fmla="*/ 2 h 10"/>
                <a:gd name="T28" fmla="*/ 10 w 19"/>
                <a:gd name="T29" fmla="*/ 3 h 10"/>
                <a:gd name="T30" fmla="*/ 10 w 19"/>
                <a:gd name="T31" fmla="*/ 6 h 10"/>
                <a:gd name="T32" fmla="*/ 10 w 19"/>
                <a:gd name="T33" fmla="*/ 10 h 10"/>
                <a:gd name="T34" fmla="*/ 11 w 19"/>
                <a:gd name="T35" fmla="*/ 10 h 10"/>
                <a:gd name="T36" fmla="*/ 19 w 19"/>
                <a:gd name="T37" fmla="*/ 6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1" y="9"/>
                    <a:pt x="11" y="9"/>
                    <a:pt x="11" y="9"/>
                  </a:cubicBezTo>
                  <a:cubicBezTo>
                    <a:pt x="11" y="9"/>
                    <a:pt x="11" y="9"/>
                    <a:pt x="11" y="9"/>
                  </a:cubicBezTo>
                  <a:cubicBezTo>
                    <a:pt x="11" y="5"/>
                    <a:pt x="11" y="5"/>
                    <a:pt x="11" y="5"/>
                  </a:cubicBezTo>
                  <a:cubicBezTo>
                    <a:pt x="11" y="4"/>
                    <a:pt x="11" y="3"/>
                    <a:pt x="10" y="2"/>
                  </a:cubicBezTo>
                  <a:cubicBezTo>
                    <a:pt x="10" y="2"/>
                    <a:pt x="10" y="1"/>
                    <a:pt x="9" y="0"/>
                  </a:cubicBezTo>
                  <a:cubicBezTo>
                    <a:pt x="8" y="0"/>
                    <a:pt x="7" y="0"/>
                    <a:pt x="5" y="0"/>
                  </a:cubicBezTo>
                  <a:cubicBezTo>
                    <a:pt x="4" y="0"/>
                    <a:pt x="3" y="0"/>
                    <a:pt x="2" y="1"/>
                  </a:cubicBezTo>
                  <a:cubicBezTo>
                    <a:pt x="1" y="1"/>
                    <a:pt x="0" y="2"/>
                    <a:pt x="0" y="3"/>
                  </a:cubicBezTo>
                  <a:cubicBezTo>
                    <a:pt x="1" y="3"/>
                    <a:pt x="1" y="3"/>
                    <a:pt x="1" y="3"/>
                  </a:cubicBezTo>
                  <a:cubicBezTo>
                    <a:pt x="1" y="2"/>
                    <a:pt x="2" y="2"/>
                    <a:pt x="3" y="1"/>
                  </a:cubicBezTo>
                  <a:cubicBezTo>
                    <a:pt x="4" y="1"/>
                    <a:pt x="4" y="0"/>
                    <a:pt x="5" y="0"/>
                  </a:cubicBezTo>
                  <a:cubicBezTo>
                    <a:pt x="6" y="0"/>
                    <a:pt x="7" y="1"/>
                    <a:pt x="8" y="1"/>
                  </a:cubicBezTo>
                  <a:cubicBezTo>
                    <a:pt x="8" y="1"/>
                    <a:pt x="9" y="2"/>
                    <a:pt x="9" y="2"/>
                  </a:cubicBezTo>
                  <a:cubicBezTo>
                    <a:pt x="9" y="2"/>
                    <a:pt x="10" y="3"/>
                    <a:pt x="10" y="3"/>
                  </a:cubicBezTo>
                  <a:cubicBezTo>
                    <a:pt x="10" y="4"/>
                    <a:pt x="10" y="5"/>
                    <a:pt x="10" y="6"/>
                  </a:cubicBezTo>
                  <a:cubicBezTo>
                    <a:pt x="10" y="10"/>
                    <a:pt x="10" y="10"/>
                    <a:pt x="10" y="10"/>
                  </a:cubicBezTo>
                  <a:cubicBezTo>
                    <a:pt x="11" y="10"/>
                    <a:pt x="11" y="10"/>
                    <a:pt x="11" y="10"/>
                  </a:cubicBezTo>
                  <a:cubicBezTo>
                    <a:pt x="19" y="6"/>
                    <a:pt x="19" y="6"/>
                    <a:pt x="19" y="6"/>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146">
              <a:extLst>
                <a:ext uri="{FF2B5EF4-FFF2-40B4-BE49-F238E27FC236}">
                  <a16:creationId xmlns:a16="http://schemas.microsoft.com/office/drawing/2014/main" id="{AA0712FD-5F6F-4744-AFEB-A8B3C47CDF16}"/>
                </a:ext>
              </a:extLst>
            </p:cNvPr>
            <p:cNvSpPr>
              <a:spLocks/>
            </p:cNvSpPr>
            <p:nvPr/>
          </p:nvSpPr>
          <p:spPr bwMode="auto">
            <a:xfrm>
              <a:off x="18968474" y="6648398"/>
              <a:ext cx="146050" cy="77788"/>
            </a:xfrm>
            <a:custGeom>
              <a:avLst/>
              <a:gdLst>
                <a:gd name="T0" fmla="*/ 26 w 53"/>
                <a:gd name="T1" fmla="*/ 0 h 28"/>
                <a:gd name="T2" fmla="*/ 9 w 53"/>
                <a:gd name="T3" fmla="*/ 4 h 28"/>
                <a:gd name="T4" fmla="*/ 9 w 53"/>
                <a:gd name="T5" fmla="*/ 24 h 28"/>
                <a:gd name="T6" fmla="*/ 26 w 53"/>
                <a:gd name="T7" fmla="*/ 28 h 28"/>
                <a:gd name="T8" fmla="*/ 43 w 53"/>
                <a:gd name="T9" fmla="*/ 24 h 28"/>
                <a:gd name="T10" fmla="*/ 43 w 53"/>
                <a:gd name="T11" fmla="*/ 4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1"/>
                    <a:pt x="9" y="4"/>
                  </a:cubicBezTo>
                  <a:cubicBezTo>
                    <a:pt x="0" y="10"/>
                    <a:pt x="0" y="18"/>
                    <a:pt x="9" y="24"/>
                  </a:cubicBezTo>
                  <a:cubicBezTo>
                    <a:pt x="14" y="27"/>
                    <a:pt x="20" y="28"/>
                    <a:pt x="26" y="28"/>
                  </a:cubicBezTo>
                  <a:cubicBezTo>
                    <a:pt x="32" y="28"/>
                    <a:pt x="39" y="27"/>
                    <a:pt x="43" y="24"/>
                  </a:cubicBezTo>
                  <a:cubicBezTo>
                    <a:pt x="53" y="18"/>
                    <a:pt x="53" y="10"/>
                    <a:pt x="43" y="4"/>
                  </a:cubicBezTo>
                  <a:cubicBezTo>
                    <a:pt x="39" y="1"/>
                    <a:pt x="32" y="0"/>
                    <a:pt x="26" y="0"/>
                  </a:cubicBezTo>
                </a:path>
              </a:pathLst>
            </a:custGeom>
            <a:solidFill>
              <a:srgbClr val="140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147">
              <a:extLst>
                <a:ext uri="{FF2B5EF4-FFF2-40B4-BE49-F238E27FC236}">
                  <a16:creationId xmlns:a16="http://schemas.microsoft.com/office/drawing/2014/main" id="{69A050E5-9B67-4CCC-8F30-277B95B0B749}"/>
                </a:ext>
              </a:extLst>
            </p:cNvPr>
            <p:cNvSpPr>
              <a:spLocks/>
            </p:cNvSpPr>
            <p:nvPr/>
          </p:nvSpPr>
          <p:spPr bwMode="auto">
            <a:xfrm>
              <a:off x="19043087" y="6689673"/>
              <a:ext cx="6350" cy="3175"/>
            </a:xfrm>
            <a:custGeom>
              <a:avLst/>
              <a:gdLst>
                <a:gd name="T0" fmla="*/ 1 w 2"/>
                <a:gd name="T1" fmla="*/ 0 h 1"/>
                <a:gd name="T2" fmla="*/ 1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1"/>
                  </a:cubicBezTo>
                  <a:cubicBezTo>
                    <a:pt x="1" y="1"/>
                    <a:pt x="2" y="1"/>
                    <a:pt x="2" y="1"/>
                  </a:cubicBezTo>
                  <a:cubicBezTo>
                    <a:pt x="2" y="0"/>
                    <a:pt x="2" y="0"/>
                    <a:pt x="2"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148">
              <a:extLst>
                <a:ext uri="{FF2B5EF4-FFF2-40B4-BE49-F238E27FC236}">
                  <a16:creationId xmlns:a16="http://schemas.microsoft.com/office/drawing/2014/main" id="{5245567C-6BEF-412B-8508-F0586C208942}"/>
                </a:ext>
              </a:extLst>
            </p:cNvPr>
            <p:cNvSpPr>
              <a:spLocks noEditPoints="1"/>
            </p:cNvSpPr>
            <p:nvPr/>
          </p:nvSpPr>
          <p:spPr bwMode="auto">
            <a:xfrm>
              <a:off x="19001812" y="6665860"/>
              <a:ext cx="69850" cy="38100"/>
            </a:xfrm>
            <a:custGeom>
              <a:avLst/>
              <a:gdLst>
                <a:gd name="T0" fmla="*/ 0 w 25"/>
                <a:gd name="T1" fmla="*/ 5 h 14"/>
                <a:gd name="T2" fmla="*/ 2 w 25"/>
                <a:gd name="T3" fmla="*/ 6 h 14"/>
                <a:gd name="T4" fmla="*/ 2 w 25"/>
                <a:gd name="T5" fmla="*/ 6 h 14"/>
                <a:gd name="T6" fmla="*/ 9 w 25"/>
                <a:gd name="T7" fmla="*/ 7 h 14"/>
                <a:gd name="T8" fmla="*/ 9 w 25"/>
                <a:gd name="T9" fmla="*/ 7 h 14"/>
                <a:gd name="T10" fmla="*/ 20 w 25"/>
                <a:gd name="T11" fmla="*/ 14 h 14"/>
                <a:gd name="T12" fmla="*/ 23 w 25"/>
                <a:gd name="T13" fmla="*/ 14 h 14"/>
                <a:gd name="T14" fmla="*/ 24 w 25"/>
                <a:gd name="T15" fmla="*/ 13 h 14"/>
                <a:gd name="T16" fmla="*/ 24 w 25"/>
                <a:gd name="T17" fmla="*/ 12 h 14"/>
                <a:gd name="T18" fmla="*/ 13 w 25"/>
                <a:gd name="T19" fmla="*/ 5 h 14"/>
                <a:gd name="T20" fmla="*/ 13 w 25"/>
                <a:gd name="T21" fmla="*/ 5 h 14"/>
                <a:gd name="T22" fmla="*/ 11 w 25"/>
                <a:gd name="T23" fmla="*/ 1 h 14"/>
                <a:gd name="T24" fmla="*/ 10 w 25"/>
                <a:gd name="T25" fmla="*/ 1 h 14"/>
                <a:gd name="T26" fmla="*/ 11 w 25"/>
                <a:gd name="T27" fmla="*/ 1 h 14"/>
                <a:gd name="T28" fmla="*/ 9 w 25"/>
                <a:gd name="T29" fmla="*/ 0 h 14"/>
                <a:gd name="T30" fmla="*/ 0 w 25"/>
                <a:gd name="T31" fmla="*/ 5 h 14"/>
                <a:gd name="T32" fmla="*/ 17 w 25"/>
                <a:gd name="T33" fmla="*/ 9 h 14"/>
                <a:gd name="T34" fmla="*/ 17 w 25"/>
                <a:gd name="T35" fmla="*/ 10 h 14"/>
                <a:gd name="T36" fmla="*/ 15 w 25"/>
                <a:gd name="T37" fmla="*/ 10 h 14"/>
                <a:gd name="T38" fmla="*/ 13 w 25"/>
                <a:gd name="T39" fmla="*/ 8 h 14"/>
                <a:gd name="T40" fmla="*/ 13 w 25"/>
                <a:gd name="T41" fmla="*/ 7 h 14"/>
                <a:gd name="T42" fmla="*/ 15 w 25"/>
                <a:gd name="T43" fmla="*/ 7 h 14"/>
                <a:gd name="T44" fmla="*/ 17 w 25"/>
                <a:gd name="T4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14">
                  <a:moveTo>
                    <a:pt x="0" y="5"/>
                  </a:moveTo>
                  <a:cubicBezTo>
                    <a:pt x="2" y="6"/>
                    <a:pt x="2" y="6"/>
                    <a:pt x="2" y="6"/>
                  </a:cubicBezTo>
                  <a:cubicBezTo>
                    <a:pt x="2" y="6"/>
                    <a:pt x="2" y="6"/>
                    <a:pt x="2" y="6"/>
                  </a:cubicBezTo>
                  <a:cubicBezTo>
                    <a:pt x="4" y="7"/>
                    <a:pt x="6" y="7"/>
                    <a:pt x="9" y="7"/>
                  </a:cubicBezTo>
                  <a:cubicBezTo>
                    <a:pt x="9" y="7"/>
                    <a:pt x="9" y="7"/>
                    <a:pt x="9" y="7"/>
                  </a:cubicBezTo>
                  <a:cubicBezTo>
                    <a:pt x="20" y="14"/>
                    <a:pt x="20" y="14"/>
                    <a:pt x="20" y="14"/>
                  </a:cubicBezTo>
                  <a:cubicBezTo>
                    <a:pt x="21" y="14"/>
                    <a:pt x="22" y="14"/>
                    <a:pt x="23" y="14"/>
                  </a:cubicBezTo>
                  <a:cubicBezTo>
                    <a:pt x="24" y="13"/>
                    <a:pt x="24" y="13"/>
                    <a:pt x="24" y="13"/>
                  </a:cubicBezTo>
                  <a:cubicBezTo>
                    <a:pt x="25" y="13"/>
                    <a:pt x="25" y="12"/>
                    <a:pt x="24" y="12"/>
                  </a:cubicBezTo>
                  <a:cubicBezTo>
                    <a:pt x="13" y="5"/>
                    <a:pt x="13" y="5"/>
                    <a:pt x="13" y="5"/>
                  </a:cubicBezTo>
                  <a:cubicBezTo>
                    <a:pt x="13" y="5"/>
                    <a:pt x="13" y="5"/>
                    <a:pt x="13" y="5"/>
                  </a:cubicBezTo>
                  <a:cubicBezTo>
                    <a:pt x="13" y="3"/>
                    <a:pt x="13" y="2"/>
                    <a:pt x="11" y="1"/>
                  </a:cubicBezTo>
                  <a:cubicBezTo>
                    <a:pt x="10" y="1"/>
                    <a:pt x="10" y="1"/>
                    <a:pt x="10" y="1"/>
                  </a:cubicBezTo>
                  <a:cubicBezTo>
                    <a:pt x="10" y="1"/>
                    <a:pt x="11" y="1"/>
                    <a:pt x="11" y="1"/>
                  </a:cubicBezTo>
                  <a:cubicBezTo>
                    <a:pt x="9" y="0"/>
                    <a:pt x="9" y="0"/>
                    <a:pt x="9" y="0"/>
                  </a:cubicBezTo>
                  <a:lnTo>
                    <a:pt x="0" y="5"/>
                  </a:lnTo>
                  <a:close/>
                  <a:moveTo>
                    <a:pt x="17" y="9"/>
                  </a:moveTo>
                  <a:cubicBezTo>
                    <a:pt x="18" y="9"/>
                    <a:pt x="18" y="9"/>
                    <a:pt x="17" y="10"/>
                  </a:cubicBezTo>
                  <a:cubicBezTo>
                    <a:pt x="17" y="10"/>
                    <a:pt x="16" y="10"/>
                    <a:pt x="15" y="10"/>
                  </a:cubicBezTo>
                  <a:cubicBezTo>
                    <a:pt x="13" y="8"/>
                    <a:pt x="13" y="8"/>
                    <a:pt x="13" y="8"/>
                  </a:cubicBezTo>
                  <a:cubicBezTo>
                    <a:pt x="12" y="8"/>
                    <a:pt x="12" y="7"/>
                    <a:pt x="13" y="7"/>
                  </a:cubicBezTo>
                  <a:cubicBezTo>
                    <a:pt x="13" y="7"/>
                    <a:pt x="14" y="7"/>
                    <a:pt x="15" y="7"/>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149">
              <a:extLst>
                <a:ext uri="{FF2B5EF4-FFF2-40B4-BE49-F238E27FC236}">
                  <a16:creationId xmlns:a16="http://schemas.microsoft.com/office/drawing/2014/main" id="{A6A8F99C-36EF-44AD-B766-77E1C87C6F1D}"/>
                </a:ext>
              </a:extLst>
            </p:cNvPr>
            <p:cNvSpPr>
              <a:spLocks/>
            </p:cNvSpPr>
            <p:nvPr/>
          </p:nvSpPr>
          <p:spPr bwMode="auto">
            <a:xfrm>
              <a:off x="19311374" y="6453135"/>
              <a:ext cx="146050" cy="74613"/>
            </a:xfrm>
            <a:custGeom>
              <a:avLst/>
              <a:gdLst>
                <a:gd name="T0" fmla="*/ 27 w 53"/>
                <a:gd name="T1" fmla="*/ 0 h 27"/>
                <a:gd name="T2" fmla="*/ 10 w 53"/>
                <a:gd name="T3" fmla="*/ 4 h 27"/>
                <a:gd name="T4" fmla="*/ 10 w 53"/>
                <a:gd name="T5" fmla="*/ 23 h 27"/>
                <a:gd name="T6" fmla="*/ 27 w 53"/>
                <a:gd name="T7" fmla="*/ 27 h 27"/>
                <a:gd name="T8" fmla="*/ 44 w 53"/>
                <a:gd name="T9" fmla="*/ 23 h 27"/>
                <a:gd name="T10" fmla="*/ 44 w 53"/>
                <a:gd name="T11" fmla="*/ 4 h 27"/>
                <a:gd name="T12" fmla="*/ 27 w 53"/>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53" h="27">
                  <a:moveTo>
                    <a:pt x="27" y="0"/>
                  </a:moveTo>
                  <a:cubicBezTo>
                    <a:pt x="21" y="0"/>
                    <a:pt x="14" y="1"/>
                    <a:pt x="10" y="4"/>
                  </a:cubicBezTo>
                  <a:cubicBezTo>
                    <a:pt x="0" y="9"/>
                    <a:pt x="0" y="18"/>
                    <a:pt x="10" y="23"/>
                  </a:cubicBezTo>
                  <a:cubicBezTo>
                    <a:pt x="14" y="26"/>
                    <a:pt x="21" y="27"/>
                    <a:pt x="27" y="27"/>
                  </a:cubicBezTo>
                  <a:cubicBezTo>
                    <a:pt x="33" y="27"/>
                    <a:pt x="39" y="26"/>
                    <a:pt x="44" y="23"/>
                  </a:cubicBezTo>
                  <a:cubicBezTo>
                    <a:pt x="53" y="18"/>
                    <a:pt x="53" y="9"/>
                    <a:pt x="44" y="4"/>
                  </a:cubicBezTo>
                  <a:cubicBezTo>
                    <a:pt x="39" y="1"/>
                    <a:pt x="33" y="0"/>
                    <a:pt x="27" y="0"/>
                  </a:cubicBezTo>
                </a:path>
              </a:pathLst>
            </a:custGeom>
            <a:solidFill>
              <a:srgbClr val="261E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150">
              <a:extLst>
                <a:ext uri="{FF2B5EF4-FFF2-40B4-BE49-F238E27FC236}">
                  <a16:creationId xmlns:a16="http://schemas.microsoft.com/office/drawing/2014/main" id="{23F117D1-E52D-4AEB-9837-0A315032A05C}"/>
                </a:ext>
              </a:extLst>
            </p:cNvPr>
            <p:cNvSpPr>
              <a:spLocks noEditPoints="1"/>
            </p:cNvSpPr>
            <p:nvPr/>
          </p:nvSpPr>
          <p:spPr bwMode="auto">
            <a:xfrm>
              <a:off x="19355824" y="6472185"/>
              <a:ext cx="65088" cy="38100"/>
            </a:xfrm>
            <a:custGeom>
              <a:avLst/>
              <a:gdLst>
                <a:gd name="T0" fmla="*/ 9 w 24"/>
                <a:gd name="T1" fmla="*/ 6 h 14"/>
                <a:gd name="T2" fmla="*/ 9 w 24"/>
                <a:gd name="T3" fmla="*/ 8 h 14"/>
                <a:gd name="T4" fmla="*/ 14 w 24"/>
                <a:gd name="T5" fmla="*/ 8 h 14"/>
                <a:gd name="T6" fmla="*/ 14 w 24"/>
                <a:gd name="T7" fmla="*/ 6 h 14"/>
                <a:gd name="T8" fmla="*/ 9 w 24"/>
                <a:gd name="T9" fmla="*/ 6 h 14"/>
                <a:gd name="T10" fmla="*/ 13 w 24"/>
                <a:gd name="T11" fmla="*/ 1 h 14"/>
                <a:gd name="T12" fmla="*/ 11 w 24"/>
                <a:gd name="T13" fmla="*/ 2 h 14"/>
                <a:gd name="T14" fmla="*/ 10 w 24"/>
                <a:gd name="T15" fmla="*/ 2 h 14"/>
                <a:gd name="T16" fmla="*/ 8 w 24"/>
                <a:gd name="T17" fmla="*/ 1 h 14"/>
                <a:gd name="T18" fmla="*/ 7 w 24"/>
                <a:gd name="T19" fmla="*/ 1 h 14"/>
                <a:gd name="T20" fmla="*/ 2 w 24"/>
                <a:gd name="T21" fmla="*/ 4 h 14"/>
                <a:gd name="T22" fmla="*/ 2 w 24"/>
                <a:gd name="T23" fmla="*/ 5 h 14"/>
                <a:gd name="T24" fmla="*/ 3 w 24"/>
                <a:gd name="T25" fmla="*/ 6 h 14"/>
                <a:gd name="T26" fmla="*/ 3 w 24"/>
                <a:gd name="T27" fmla="*/ 7 h 14"/>
                <a:gd name="T28" fmla="*/ 1 w 24"/>
                <a:gd name="T29" fmla="*/ 8 h 14"/>
                <a:gd name="T30" fmla="*/ 1 w 24"/>
                <a:gd name="T31" fmla="*/ 10 h 14"/>
                <a:gd name="T32" fmla="*/ 8 w 24"/>
                <a:gd name="T33" fmla="*/ 14 h 14"/>
                <a:gd name="T34" fmla="*/ 11 w 24"/>
                <a:gd name="T35" fmla="*/ 14 h 14"/>
                <a:gd name="T36" fmla="*/ 23 w 24"/>
                <a:gd name="T37" fmla="*/ 7 h 14"/>
                <a:gd name="T38" fmla="*/ 23 w 24"/>
                <a:gd name="T39" fmla="*/ 5 h 14"/>
                <a:gd name="T40" fmla="*/ 16 w 24"/>
                <a:gd name="T41" fmla="*/ 1 h 14"/>
                <a:gd name="T42" fmla="*/ 13 w 24"/>
                <a:gd name="T43" fmla="*/ 1 h 14"/>
                <a:gd name="T44" fmla="*/ 16 w 24"/>
                <a:gd name="T45" fmla="*/ 9 h 14"/>
                <a:gd name="T46" fmla="*/ 8 w 24"/>
                <a:gd name="T47" fmla="*/ 9 h 14"/>
                <a:gd name="T48" fmla="*/ 8 w 24"/>
                <a:gd name="T49" fmla="*/ 5 h 14"/>
                <a:gd name="T50" fmla="*/ 16 w 24"/>
                <a:gd name="T51" fmla="*/ 5 h 14"/>
                <a:gd name="T52" fmla="*/ 16 w 24"/>
                <a:gd name="T53" fmla="*/ 9 h 14"/>
                <a:gd name="T54" fmla="*/ 15 w 24"/>
                <a:gd name="T55" fmla="*/ 3 h 14"/>
                <a:gd name="T56" fmla="*/ 14 w 24"/>
                <a:gd name="T57" fmla="*/ 3 h 14"/>
                <a:gd name="T58" fmla="*/ 14 w 24"/>
                <a:gd name="T59" fmla="*/ 2 h 14"/>
                <a:gd name="T60" fmla="*/ 15 w 24"/>
                <a:gd name="T61" fmla="*/ 2 h 14"/>
                <a:gd name="T62" fmla="*/ 15 w 24"/>
                <a:gd name="T6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4">
                  <a:moveTo>
                    <a:pt x="9" y="6"/>
                  </a:moveTo>
                  <a:cubicBezTo>
                    <a:pt x="8" y="6"/>
                    <a:pt x="8" y="8"/>
                    <a:pt x="9" y="8"/>
                  </a:cubicBezTo>
                  <a:cubicBezTo>
                    <a:pt x="11" y="9"/>
                    <a:pt x="13" y="9"/>
                    <a:pt x="14" y="8"/>
                  </a:cubicBezTo>
                  <a:cubicBezTo>
                    <a:pt x="15" y="8"/>
                    <a:pt x="15" y="6"/>
                    <a:pt x="14" y="6"/>
                  </a:cubicBezTo>
                  <a:cubicBezTo>
                    <a:pt x="13" y="5"/>
                    <a:pt x="11" y="5"/>
                    <a:pt x="9" y="6"/>
                  </a:cubicBezTo>
                  <a:close/>
                  <a:moveTo>
                    <a:pt x="13" y="1"/>
                  </a:moveTo>
                  <a:cubicBezTo>
                    <a:pt x="11" y="2"/>
                    <a:pt x="11" y="2"/>
                    <a:pt x="11" y="2"/>
                  </a:cubicBezTo>
                  <a:cubicBezTo>
                    <a:pt x="10" y="2"/>
                    <a:pt x="10" y="2"/>
                    <a:pt x="10" y="2"/>
                  </a:cubicBezTo>
                  <a:cubicBezTo>
                    <a:pt x="8" y="1"/>
                    <a:pt x="8" y="1"/>
                    <a:pt x="8" y="1"/>
                  </a:cubicBezTo>
                  <a:cubicBezTo>
                    <a:pt x="7" y="1"/>
                    <a:pt x="7" y="1"/>
                    <a:pt x="7" y="1"/>
                  </a:cubicBezTo>
                  <a:cubicBezTo>
                    <a:pt x="2" y="4"/>
                    <a:pt x="2" y="4"/>
                    <a:pt x="2"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3" y="7"/>
                    <a:pt x="23" y="7"/>
                    <a:pt x="23" y="7"/>
                  </a:cubicBezTo>
                  <a:cubicBezTo>
                    <a:pt x="24" y="6"/>
                    <a:pt x="24" y="5"/>
                    <a:pt x="23" y="5"/>
                  </a:cubicBezTo>
                  <a:cubicBezTo>
                    <a:pt x="16" y="1"/>
                    <a:pt x="16" y="1"/>
                    <a:pt x="16" y="1"/>
                  </a:cubicBezTo>
                  <a:cubicBezTo>
                    <a:pt x="15" y="0"/>
                    <a:pt x="14" y="0"/>
                    <a:pt x="13" y="1"/>
                  </a:cubicBezTo>
                  <a:close/>
                  <a:moveTo>
                    <a:pt x="16" y="9"/>
                  </a:moveTo>
                  <a:cubicBezTo>
                    <a:pt x="13" y="10"/>
                    <a:pt x="10" y="10"/>
                    <a:pt x="8" y="9"/>
                  </a:cubicBezTo>
                  <a:cubicBezTo>
                    <a:pt x="6" y="8"/>
                    <a:pt x="6" y="6"/>
                    <a:pt x="8" y="5"/>
                  </a:cubicBezTo>
                  <a:cubicBezTo>
                    <a:pt x="10" y="4"/>
                    <a:pt x="13" y="4"/>
                    <a:pt x="16" y="5"/>
                  </a:cubicBezTo>
                  <a:cubicBezTo>
                    <a:pt x="18" y="6"/>
                    <a:pt x="18" y="8"/>
                    <a:pt x="16" y="9"/>
                  </a:cubicBezTo>
                  <a:close/>
                  <a:moveTo>
                    <a:pt x="15" y="3"/>
                  </a:moveTo>
                  <a:cubicBezTo>
                    <a:pt x="14" y="3"/>
                    <a:pt x="14" y="3"/>
                    <a:pt x="14" y="3"/>
                  </a:cubicBezTo>
                  <a:cubicBezTo>
                    <a:pt x="14" y="2"/>
                    <a:pt x="14" y="2"/>
                    <a:pt x="14" y="2"/>
                  </a:cubicBezTo>
                  <a:cubicBezTo>
                    <a:pt x="15" y="2"/>
                    <a:pt x="15" y="2"/>
                    <a:pt x="15" y="2"/>
                  </a:cubicBezTo>
                  <a:lnTo>
                    <a:pt x="1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151">
              <a:extLst>
                <a:ext uri="{FF2B5EF4-FFF2-40B4-BE49-F238E27FC236}">
                  <a16:creationId xmlns:a16="http://schemas.microsoft.com/office/drawing/2014/main" id="{1E75F9E6-03EC-4041-B139-B24807158E9E}"/>
                </a:ext>
              </a:extLst>
            </p:cNvPr>
            <p:cNvSpPr>
              <a:spLocks/>
            </p:cNvSpPr>
            <p:nvPr/>
          </p:nvSpPr>
          <p:spPr bwMode="auto">
            <a:xfrm>
              <a:off x="18149324" y="5707010"/>
              <a:ext cx="19050" cy="11113"/>
            </a:xfrm>
            <a:custGeom>
              <a:avLst/>
              <a:gdLst>
                <a:gd name="T0" fmla="*/ 12 w 12"/>
                <a:gd name="T1" fmla="*/ 5 h 7"/>
                <a:gd name="T2" fmla="*/ 12 w 12"/>
                <a:gd name="T3" fmla="*/ 5 h 7"/>
                <a:gd name="T4" fmla="*/ 11 w 12"/>
                <a:gd name="T5" fmla="*/ 7 h 7"/>
                <a:gd name="T6" fmla="*/ 11 w 12"/>
                <a:gd name="T7" fmla="*/ 7 h 7"/>
                <a:gd name="T8" fmla="*/ 0 w 12"/>
                <a:gd name="T9" fmla="*/ 2 h 7"/>
                <a:gd name="T10" fmla="*/ 0 w 12"/>
                <a:gd name="T11" fmla="*/ 2 h 7"/>
                <a:gd name="T12" fmla="*/ 2 w 12"/>
                <a:gd name="T13" fmla="*/ 0 h 7"/>
                <a:gd name="T14" fmla="*/ 4 w 12"/>
                <a:gd name="T15" fmla="*/ 0 h 7"/>
                <a:gd name="T16" fmla="*/ 12 w 12"/>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2" y="5"/>
                  </a:moveTo>
                  <a:lnTo>
                    <a:pt x="12" y="5"/>
                  </a:lnTo>
                  <a:lnTo>
                    <a:pt x="11" y="7"/>
                  </a:lnTo>
                  <a:lnTo>
                    <a:pt x="11" y="7"/>
                  </a:lnTo>
                  <a:lnTo>
                    <a:pt x="0" y="2"/>
                  </a:lnTo>
                  <a:lnTo>
                    <a:pt x="0" y="2"/>
                  </a:lnTo>
                  <a:lnTo>
                    <a:pt x="2" y="0"/>
                  </a:lnTo>
                  <a:lnTo>
                    <a:pt x="4" y="0"/>
                  </a:lnTo>
                  <a:lnTo>
                    <a:pt x="12"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152">
              <a:extLst>
                <a:ext uri="{FF2B5EF4-FFF2-40B4-BE49-F238E27FC236}">
                  <a16:creationId xmlns:a16="http://schemas.microsoft.com/office/drawing/2014/main" id="{D8E4EB22-BE46-419C-A829-28AF000B8BD8}"/>
                </a:ext>
              </a:extLst>
            </p:cNvPr>
            <p:cNvSpPr>
              <a:spLocks/>
            </p:cNvSpPr>
            <p:nvPr/>
          </p:nvSpPr>
          <p:spPr bwMode="auto">
            <a:xfrm>
              <a:off x="18146149" y="5711773"/>
              <a:ext cx="14288" cy="9525"/>
            </a:xfrm>
            <a:custGeom>
              <a:avLst/>
              <a:gdLst>
                <a:gd name="T0" fmla="*/ 9 w 9"/>
                <a:gd name="T1" fmla="*/ 4 h 6"/>
                <a:gd name="T2" fmla="*/ 9 w 9"/>
                <a:gd name="T3" fmla="*/ 6 h 6"/>
                <a:gd name="T4" fmla="*/ 9 w 9"/>
                <a:gd name="T5" fmla="*/ 6 h 6"/>
                <a:gd name="T6" fmla="*/ 7 w 9"/>
                <a:gd name="T7" fmla="*/ 6 h 6"/>
                <a:gd name="T8" fmla="*/ 0 w 9"/>
                <a:gd name="T9" fmla="*/ 2 h 6"/>
                <a:gd name="T10" fmla="*/ 0 w 9"/>
                <a:gd name="T11" fmla="*/ 2 h 6"/>
                <a:gd name="T12" fmla="*/ 2 w 9"/>
                <a:gd name="T13" fmla="*/ 0 h 6"/>
                <a:gd name="T14" fmla="*/ 4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9" y="6"/>
                  </a:lnTo>
                  <a:lnTo>
                    <a:pt x="7" y="6"/>
                  </a:lnTo>
                  <a:lnTo>
                    <a:pt x="0" y="2"/>
                  </a:lnTo>
                  <a:lnTo>
                    <a:pt x="0" y="2"/>
                  </a:lnTo>
                  <a:lnTo>
                    <a:pt x="2" y="0"/>
                  </a:lnTo>
                  <a:lnTo>
                    <a:pt x="4"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153">
              <a:extLst>
                <a:ext uri="{FF2B5EF4-FFF2-40B4-BE49-F238E27FC236}">
                  <a16:creationId xmlns:a16="http://schemas.microsoft.com/office/drawing/2014/main" id="{4D14EC8B-63F0-45D0-B6A3-2A7E4166CC9F}"/>
                </a:ext>
              </a:extLst>
            </p:cNvPr>
            <p:cNvSpPr>
              <a:spLocks/>
            </p:cNvSpPr>
            <p:nvPr/>
          </p:nvSpPr>
          <p:spPr bwMode="auto">
            <a:xfrm>
              <a:off x="18144562" y="5718123"/>
              <a:ext cx="11113" cy="7938"/>
            </a:xfrm>
            <a:custGeom>
              <a:avLst/>
              <a:gdLst>
                <a:gd name="T0" fmla="*/ 7 w 7"/>
                <a:gd name="T1" fmla="*/ 3 h 5"/>
                <a:gd name="T2" fmla="*/ 7 w 7"/>
                <a:gd name="T3" fmla="*/ 3 h 5"/>
                <a:gd name="T4" fmla="*/ 5 w 7"/>
                <a:gd name="T5" fmla="*/ 5 h 5"/>
                <a:gd name="T6" fmla="*/ 5 w 7"/>
                <a:gd name="T7" fmla="*/ 5 h 5"/>
                <a:gd name="T8" fmla="*/ 0 w 7"/>
                <a:gd name="T9" fmla="*/ 2 h 5"/>
                <a:gd name="T10" fmla="*/ 0 w 7"/>
                <a:gd name="T11" fmla="*/ 2 h 5"/>
                <a:gd name="T12" fmla="*/ 1 w 7"/>
                <a:gd name="T13" fmla="*/ 0 h 5"/>
                <a:gd name="T14" fmla="*/ 3 w 7"/>
                <a:gd name="T15" fmla="*/ 0 h 5"/>
                <a:gd name="T16" fmla="*/ 7 w 7"/>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3"/>
                  </a:moveTo>
                  <a:lnTo>
                    <a:pt x="7" y="3"/>
                  </a:lnTo>
                  <a:lnTo>
                    <a:pt x="5" y="5"/>
                  </a:lnTo>
                  <a:lnTo>
                    <a:pt x="5" y="5"/>
                  </a:lnTo>
                  <a:lnTo>
                    <a:pt x="0" y="2"/>
                  </a:lnTo>
                  <a:lnTo>
                    <a:pt x="0" y="2"/>
                  </a:lnTo>
                  <a:lnTo>
                    <a:pt x="1" y="0"/>
                  </a:lnTo>
                  <a:lnTo>
                    <a:pt x="3"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154">
              <a:extLst>
                <a:ext uri="{FF2B5EF4-FFF2-40B4-BE49-F238E27FC236}">
                  <a16:creationId xmlns:a16="http://schemas.microsoft.com/office/drawing/2014/main" id="{DF9CA23C-1592-4FA8-B524-7DC4FDE3599F}"/>
                </a:ext>
              </a:extLst>
            </p:cNvPr>
            <p:cNvSpPr>
              <a:spLocks/>
            </p:cNvSpPr>
            <p:nvPr/>
          </p:nvSpPr>
          <p:spPr bwMode="auto">
            <a:xfrm>
              <a:off x="18141387" y="5722885"/>
              <a:ext cx="7938" cy="6350"/>
            </a:xfrm>
            <a:custGeom>
              <a:avLst/>
              <a:gdLst>
                <a:gd name="T0" fmla="*/ 5 w 5"/>
                <a:gd name="T1" fmla="*/ 2 h 4"/>
                <a:gd name="T2" fmla="*/ 5 w 5"/>
                <a:gd name="T3" fmla="*/ 2 h 4"/>
                <a:gd name="T4" fmla="*/ 3 w 5"/>
                <a:gd name="T5" fmla="*/ 4 h 4"/>
                <a:gd name="T6" fmla="*/ 3 w 5"/>
                <a:gd name="T7" fmla="*/ 4 h 4"/>
                <a:gd name="T8" fmla="*/ 0 w 5"/>
                <a:gd name="T9" fmla="*/ 2 h 4"/>
                <a:gd name="T10" fmla="*/ 0 w 5"/>
                <a:gd name="T11" fmla="*/ 2 h 4"/>
                <a:gd name="T12" fmla="*/ 2 w 5"/>
                <a:gd name="T13" fmla="*/ 0 h 4"/>
                <a:gd name="T14" fmla="*/ 2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3" y="4"/>
                  </a:lnTo>
                  <a:lnTo>
                    <a:pt x="3" y="4"/>
                  </a:lnTo>
                  <a:lnTo>
                    <a:pt x="0" y="2"/>
                  </a:lnTo>
                  <a:lnTo>
                    <a:pt x="0" y="2"/>
                  </a:lnTo>
                  <a:lnTo>
                    <a:pt x="2" y="0"/>
                  </a:lnTo>
                  <a:lnTo>
                    <a:pt x="2"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155">
              <a:extLst>
                <a:ext uri="{FF2B5EF4-FFF2-40B4-BE49-F238E27FC236}">
                  <a16:creationId xmlns:a16="http://schemas.microsoft.com/office/drawing/2014/main" id="{0440352E-8FAE-4F54-94BF-83D98B467F28}"/>
                </a:ext>
              </a:extLst>
            </p:cNvPr>
            <p:cNvSpPr>
              <a:spLocks/>
            </p:cNvSpPr>
            <p:nvPr/>
          </p:nvSpPr>
          <p:spPr bwMode="auto">
            <a:xfrm>
              <a:off x="18166787" y="5692723"/>
              <a:ext cx="20638"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1" y="4"/>
                    <a:pt x="0" y="4"/>
                    <a:pt x="0" y="4"/>
                  </a:cubicBezTo>
                  <a:cubicBezTo>
                    <a:pt x="0" y="2"/>
                    <a:pt x="3" y="0"/>
                    <a:pt x="8" y="0"/>
                  </a:cubicBezTo>
                  <a:cubicBezTo>
                    <a:pt x="8" y="0"/>
                    <a:pt x="8" y="1"/>
                    <a:pt x="8" y="1"/>
                  </a:cubicBezTo>
                  <a:cubicBezTo>
                    <a:pt x="6" y="1"/>
                    <a:pt x="5" y="1"/>
                    <a:pt x="4" y="2"/>
                  </a:cubicBezTo>
                  <a:cubicBezTo>
                    <a:pt x="2" y="3"/>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156">
              <a:extLst>
                <a:ext uri="{FF2B5EF4-FFF2-40B4-BE49-F238E27FC236}">
                  <a16:creationId xmlns:a16="http://schemas.microsoft.com/office/drawing/2014/main" id="{BD7570D4-F35A-4125-9C95-FE3D9DF219C5}"/>
                </a:ext>
              </a:extLst>
            </p:cNvPr>
            <p:cNvSpPr>
              <a:spLocks/>
            </p:cNvSpPr>
            <p:nvPr/>
          </p:nvSpPr>
          <p:spPr bwMode="auto">
            <a:xfrm>
              <a:off x="18174724" y="5695898"/>
              <a:ext cx="12700" cy="7938"/>
            </a:xfrm>
            <a:custGeom>
              <a:avLst/>
              <a:gdLst>
                <a:gd name="T0" fmla="*/ 2 w 5"/>
                <a:gd name="T1" fmla="*/ 3 h 3"/>
                <a:gd name="T2" fmla="*/ 0 w 5"/>
                <a:gd name="T3" fmla="*/ 3 h 3"/>
                <a:gd name="T4" fmla="*/ 5 w 5"/>
                <a:gd name="T5" fmla="*/ 0 h 3"/>
                <a:gd name="T6" fmla="*/ 5 w 5"/>
                <a:gd name="T7" fmla="*/ 2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3"/>
                    <a:pt x="0" y="3"/>
                    <a:pt x="0" y="3"/>
                  </a:cubicBezTo>
                  <a:cubicBezTo>
                    <a:pt x="0" y="2"/>
                    <a:pt x="2" y="0"/>
                    <a:pt x="5" y="0"/>
                  </a:cubicBezTo>
                  <a:cubicBezTo>
                    <a:pt x="5" y="1"/>
                    <a:pt x="5" y="1"/>
                    <a:pt x="5" y="2"/>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157">
              <a:extLst>
                <a:ext uri="{FF2B5EF4-FFF2-40B4-BE49-F238E27FC236}">
                  <a16:creationId xmlns:a16="http://schemas.microsoft.com/office/drawing/2014/main" id="{BCE30CA7-C539-4D30-87FC-A6C6312588F1}"/>
                </a:ext>
              </a:extLst>
            </p:cNvPr>
            <p:cNvSpPr>
              <a:spLocks/>
            </p:cNvSpPr>
            <p:nvPr/>
          </p:nvSpPr>
          <p:spPr bwMode="auto">
            <a:xfrm>
              <a:off x="18182662" y="5700660"/>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1"/>
                    <a:pt x="2" y="1"/>
                    <a:pt x="2" y="1"/>
                  </a:cubicBezTo>
                  <a:cubicBezTo>
                    <a:pt x="1" y="1"/>
                    <a:pt x="0"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158">
              <a:extLst>
                <a:ext uri="{FF2B5EF4-FFF2-40B4-BE49-F238E27FC236}">
                  <a16:creationId xmlns:a16="http://schemas.microsoft.com/office/drawing/2014/main" id="{0E4D4747-2EB8-4554-A25B-60AA7D02F754}"/>
                </a:ext>
              </a:extLst>
            </p:cNvPr>
            <p:cNvSpPr>
              <a:spLocks noEditPoints="1"/>
            </p:cNvSpPr>
            <p:nvPr/>
          </p:nvSpPr>
          <p:spPr bwMode="auto">
            <a:xfrm>
              <a:off x="18190599" y="5668910"/>
              <a:ext cx="44450" cy="23813"/>
            </a:xfrm>
            <a:custGeom>
              <a:avLst/>
              <a:gdLst>
                <a:gd name="T0" fmla="*/ 6 w 16"/>
                <a:gd name="T1" fmla="*/ 9 h 9"/>
                <a:gd name="T2" fmla="*/ 5 w 16"/>
                <a:gd name="T3" fmla="*/ 9 h 9"/>
                <a:gd name="T4" fmla="*/ 1 w 16"/>
                <a:gd name="T5" fmla="*/ 7 h 9"/>
                <a:gd name="T6" fmla="*/ 1 w 16"/>
                <a:gd name="T7" fmla="*/ 6 h 9"/>
                <a:gd name="T8" fmla="*/ 10 w 16"/>
                <a:gd name="T9" fmla="*/ 1 h 9"/>
                <a:gd name="T10" fmla="*/ 11 w 16"/>
                <a:gd name="T11" fmla="*/ 1 h 9"/>
                <a:gd name="T12" fmla="*/ 12 w 16"/>
                <a:gd name="T13" fmla="*/ 1 h 9"/>
                <a:gd name="T14" fmla="*/ 15 w 16"/>
                <a:gd name="T15" fmla="*/ 3 h 9"/>
                <a:gd name="T16" fmla="*/ 15 w 16"/>
                <a:gd name="T17" fmla="*/ 4 h 9"/>
                <a:gd name="T18" fmla="*/ 6 w 16"/>
                <a:gd name="T19" fmla="*/ 9 h 9"/>
                <a:gd name="T20" fmla="*/ 6 w 16"/>
                <a:gd name="T21" fmla="*/ 9 h 9"/>
                <a:gd name="T22" fmla="*/ 11 w 16"/>
                <a:gd name="T23" fmla="*/ 0 h 9"/>
                <a:gd name="T24" fmla="*/ 10 w 16"/>
                <a:gd name="T25" fmla="*/ 0 h 9"/>
                <a:gd name="T26" fmla="*/ 1 w 16"/>
                <a:gd name="T27" fmla="*/ 5 h 9"/>
                <a:gd name="T28" fmla="*/ 1 w 16"/>
                <a:gd name="T29" fmla="*/ 7 h 9"/>
                <a:gd name="T30" fmla="*/ 4 w 16"/>
                <a:gd name="T31" fmla="*/ 9 h 9"/>
                <a:gd name="T32" fmla="*/ 6 w 16"/>
                <a:gd name="T33" fmla="*/ 9 h 9"/>
                <a:gd name="T34" fmla="*/ 7 w 16"/>
                <a:gd name="T35" fmla="*/ 9 h 9"/>
                <a:gd name="T36" fmla="*/ 16 w 16"/>
                <a:gd name="T37" fmla="*/ 4 h 9"/>
                <a:gd name="T38" fmla="*/ 16 w 16"/>
                <a:gd name="T39" fmla="*/ 2 h 9"/>
                <a:gd name="T40" fmla="*/ 12 w 16"/>
                <a:gd name="T41" fmla="*/ 0 h 9"/>
                <a:gd name="T42" fmla="*/ 11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6" y="9"/>
                  </a:moveTo>
                  <a:cubicBezTo>
                    <a:pt x="5" y="9"/>
                    <a:pt x="5" y="9"/>
                    <a:pt x="5" y="9"/>
                  </a:cubicBezTo>
                  <a:cubicBezTo>
                    <a:pt x="1" y="7"/>
                    <a:pt x="1" y="7"/>
                    <a:pt x="1" y="7"/>
                  </a:cubicBezTo>
                  <a:cubicBezTo>
                    <a:pt x="1" y="6"/>
                    <a:pt x="1" y="6"/>
                    <a:pt x="1" y="6"/>
                  </a:cubicBezTo>
                  <a:cubicBezTo>
                    <a:pt x="10" y="1"/>
                    <a:pt x="10" y="1"/>
                    <a:pt x="10" y="1"/>
                  </a:cubicBezTo>
                  <a:cubicBezTo>
                    <a:pt x="10" y="1"/>
                    <a:pt x="11" y="1"/>
                    <a:pt x="11" y="1"/>
                  </a:cubicBezTo>
                  <a:cubicBezTo>
                    <a:pt x="11" y="1"/>
                    <a:pt x="11" y="1"/>
                    <a:pt x="12" y="1"/>
                  </a:cubicBezTo>
                  <a:cubicBezTo>
                    <a:pt x="15" y="3"/>
                    <a:pt x="15" y="3"/>
                    <a:pt x="15" y="3"/>
                  </a:cubicBezTo>
                  <a:cubicBezTo>
                    <a:pt x="15" y="3"/>
                    <a:pt x="15" y="3"/>
                    <a:pt x="15" y="4"/>
                  </a:cubicBezTo>
                  <a:cubicBezTo>
                    <a:pt x="6" y="9"/>
                    <a:pt x="6" y="9"/>
                    <a:pt x="6" y="9"/>
                  </a:cubicBezTo>
                  <a:cubicBezTo>
                    <a:pt x="6" y="9"/>
                    <a:pt x="6" y="9"/>
                    <a:pt x="6" y="9"/>
                  </a:cubicBezTo>
                  <a:moveTo>
                    <a:pt x="11" y="0"/>
                  </a:moveTo>
                  <a:cubicBezTo>
                    <a:pt x="10" y="0"/>
                    <a:pt x="10" y="0"/>
                    <a:pt x="10" y="0"/>
                  </a:cubicBezTo>
                  <a:cubicBezTo>
                    <a:pt x="1" y="5"/>
                    <a:pt x="1" y="5"/>
                    <a:pt x="1" y="5"/>
                  </a:cubicBezTo>
                  <a:cubicBezTo>
                    <a:pt x="0" y="6"/>
                    <a:pt x="0" y="7"/>
                    <a:pt x="1" y="7"/>
                  </a:cubicBezTo>
                  <a:cubicBezTo>
                    <a:pt x="4" y="9"/>
                    <a:pt x="4" y="9"/>
                    <a:pt x="4" y="9"/>
                  </a:cubicBezTo>
                  <a:cubicBezTo>
                    <a:pt x="5" y="9"/>
                    <a:pt x="5" y="9"/>
                    <a:pt x="6" y="9"/>
                  </a:cubicBezTo>
                  <a:cubicBezTo>
                    <a:pt x="6" y="9"/>
                    <a:pt x="7" y="9"/>
                    <a:pt x="7" y="9"/>
                  </a:cubicBezTo>
                  <a:cubicBezTo>
                    <a:pt x="16" y="4"/>
                    <a:pt x="16" y="4"/>
                    <a:pt x="16" y="4"/>
                  </a:cubicBezTo>
                  <a:cubicBezTo>
                    <a:pt x="16" y="3"/>
                    <a:pt x="16" y="3"/>
                    <a:pt x="16" y="2"/>
                  </a:cubicBezTo>
                  <a:cubicBezTo>
                    <a:pt x="12" y="0"/>
                    <a:pt x="12" y="0"/>
                    <a:pt x="12" y="0"/>
                  </a:cubicBezTo>
                  <a:cubicBezTo>
                    <a:pt x="12" y="0"/>
                    <a:pt x="11" y="0"/>
                    <a:pt x="11" y="0"/>
                  </a:cubicBezTo>
                </a:path>
              </a:pathLst>
            </a:custGeom>
            <a:solidFill>
              <a:srgbClr val="757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159">
              <a:extLst>
                <a:ext uri="{FF2B5EF4-FFF2-40B4-BE49-F238E27FC236}">
                  <a16:creationId xmlns:a16="http://schemas.microsoft.com/office/drawing/2014/main" id="{D39BB519-6CD4-44A7-9B4B-9E5AEAE8C68A}"/>
                </a:ext>
              </a:extLst>
            </p:cNvPr>
            <p:cNvSpPr>
              <a:spLocks/>
            </p:cNvSpPr>
            <p:nvPr/>
          </p:nvSpPr>
          <p:spPr bwMode="auto">
            <a:xfrm>
              <a:off x="18196949" y="5670498"/>
              <a:ext cx="34925" cy="19050"/>
            </a:xfrm>
            <a:custGeom>
              <a:avLst/>
              <a:gdLst>
                <a:gd name="T0" fmla="*/ 22 w 22"/>
                <a:gd name="T1" fmla="*/ 4 h 12"/>
                <a:gd name="T2" fmla="*/ 22 w 22"/>
                <a:gd name="T3" fmla="*/ 4 h 12"/>
                <a:gd name="T4" fmla="*/ 7 w 22"/>
                <a:gd name="T5" fmla="*/ 12 h 12"/>
                <a:gd name="T6" fmla="*/ 5 w 22"/>
                <a:gd name="T7" fmla="*/ 12 h 12"/>
                <a:gd name="T8" fmla="*/ 0 w 22"/>
                <a:gd name="T9" fmla="*/ 9 h 12"/>
                <a:gd name="T10" fmla="*/ 0 w 22"/>
                <a:gd name="T11" fmla="*/ 9 h 12"/>
                <a:gd name="T12" fmla="*/ 15 w 22"/>
                <a:gd name="T13" fmla="*/ 0 h 12"/>
                <a:gd name="T14" fmla="*/ 15 w 22"/>
                <a:gd name="T15" fmla="*/ 0 h 12"/>
                <a:gd name="T16" fmla="*/ 22 w 22"/>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2">
                  <a:moveTo>
                    <a:pt x="22" y="4"/>
                  </a:moveTo>
                  <a:lnTo>
                    <a:pt x="22" y="4"/>
                  </a:lnTo>
                  <a:lnTo>
                    <a:pt x="7" y="12"/>
                  </a:lnTo>
                  <a:lnTo>
                    <a:pt x="5" y="12"/>
                  </a:lnTo>
                  <a:lnTo>
                    <a:pt x="0" y="9"/>
                  </a:lnTo>
                  <a:lnTo>
                    <a:pt x="0" y="9"/>
                  </a:lnTo>
                  <a:lnTo>
                    <a:pt x="15" y="0"/>
                  </a:lnTo>
                  <a:lnTo>
                    <a:pt x="15" y="0"/>
                  </a:lnTo>
                  <a:lnTo>
                    <a:pt x="22"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160">
              <a:extLst>
                <a:ext uri="{FF2B5EF4-FFF2-40B4-BE49-F238E27FC236}">
                  <a16:creationId xmlns:a16="http://schemas.microsoft.com/office/drawing/2014/main" id="{B313DAF4-4079-46FF-B256-9721D95EC726}"/>
                </a:ext>
              </a:extLst>
            </p:cNvPr>
            <p:cNvSpPr>
              <a:spLocks/>
            </p:cNvSpPr>
            <p:nvPr/>
          </p:nvSpPr>
          <p:spPr bwMode="auto">
            <a:xfrm>
              <a:off x="18228699" y="5670498"/>
              <a:ext cx="3175" cy="3175"/>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0"/>
                    <a:pt x="0" y="0"/>
                  </a:cubicBezTo>
                  <a:cubicBezTo>
                    <a:pt x="0" y="0"/>
                    <a:pt x="1" y="0"/>
                    <a:pt x="1"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4" name="Group 293">
            <a:extLst>
              <a:ext uri="{FF2B5EF4-FFF2-40B4-BE49-F238E27FC236}">
                <a16:creationId xmlns:a16="http://schemas.microsoft.com/office/drawing/2014/main" id="{A0FF6687-935F-4EAD-8C1D-987638A48D85}"/>
              </a:ext>
            </a:extLst>
          </p:cNvPr>
          <p:cNvGrpSpPr/>
          <p:nvPr/>
        </p:nvGrpSpPr>
        <p:grpSpPr>
          <a:xfrm>
            <a:off x="19876524" y="2672476"/>
            <a:ext cx="1049338" cy="1627188"/>
            <a:chOff x="19876524" y="4243335"/>
            <a:chExt cx="1049338" cy="1627188"/>
          </a:xfrm>
        </p:grpSpPr>
        <p:sp>
          <p:nvSpPr>
            <p:cNvPr id="248" name="Freeform 161">
              <a:extLst>
                <a:ext uri="{FF2B5EF4-FFF2-40B4-BE49-F238E27FC236}">
                  <a16:creationId xmlns:a16="http://schemas.microsoft.com/office/drawing/2014/main" id="{A8690FA8-2251-46E9-8E4D-7E344DC68037}"/>
                </a:ext>
              </a:extLst>
            </p:cNvPr>
            <p:cNvSpPr>
              <a:spLocks/>
            </p:cNvSpPr>
            <p:nvPr/>
          </p:nvSpPr>
          <p:spPr bwMode="auto">
            <a:xfrm>
              <a:off x="19876524" y="5262510"/>
              <a:ext cx="1049338" cy="608013"/>
            </a:xfrm>
            <a:custGeom>
              <a:avLst/>
              <a:gdLst>
                <a:gd name="T0" fmla="*/ 313 w 380"/>
                <a:gd name="T1" fmla="*/ 39 h 220"/>
                <a:gd name="T2" fmla="*/ 313 w 380"/>
                <a:gd name="T3" fmla="*/ 181 h 220"/>
                <a:gd name="T4" fmla="*/ 68 w 380"/>
                <a:gd name="T5" fmla="*/ 181 h 220"/>
                <a:gd name="T6" fmla="*/ 68 w 380"/>
                <a:gd name="T7" fmla="*/ 39 h 220"/>
                <a:gd name="T8" fmla="*/ 313 w 380"/>
                <a:gd name="T9" fmla="*/ 39 h 220"/>
              </a:gdLst>
              <a:ahLst/>
              <a:cxnLst>
                <a:cxn ang="0">
                  <a:pos x="T0" y="T1"/>
                </a:cxn>
                <a:cxn ang="0">
                  <a:pos x="T2" y="T3"/>
                </a:cxn>
                <a:cxn ang="0">
                  <a:pos x="T4" y="T5"/>
                </a:cxn>
                <a:cxn ang="0">
                  <a:pos x="T6" y="T7"/>
                </a:cxn>
                <a:cxn ang="0">
                  <a:pos x="T8" y="T9"/>
                </a:cxn>
              </a:cxnLst>
              <a:rect l="0" t="0" r="r" b="b"/>
              <a:pathLst>
                <a:path w="380" h="220">
                  <a:moveTo>
                    <a:pt x="313" y="39"/>
                  </a:moveTo>
                  <a:cubicBezTo>
                    <a:pt x="380" y="78"/>
                    <a:pt x="380" y="142"/>
                    <a:pt x="313" y="181"/>
                  </a:cubicBezTo>
                  <a:cubicBezTo>
                    <a:pt x="245" y="220"/>
                    <a:pt x="135" y="220"/>
                    <a:pt x="68" y="181"/>
                  </a:cubicBezTo>
                  <a:cubicBezTo>
                    <a:pt x="0" y="142"/>
                    <a:pt x="0" y="78"/>
                    <a:pt x="68" y="39"/>
                  </a:cubicBezTo>
                  <a:cubicBezTo>
                    <a:pt x="135" y="0"/>
                    <a:pt x="245" y="0"/>
                    <a:pt x="313"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162">
              <a:extLst>
                <a:ext uri="{FF2B5EF4-FFF2-40B4-BE49-F238E27FC236}">
                  <a16:creationId xmlns:a16="http://schemas.microsoft.com/office/drawing/2014/main" id="{7D28A0CD-19CA-4776-8CAE-139746A65EB4}"/>
                </a:ext>
              </a:extLst>
            </p:cNvPr>
            <p:cNvSpPr>
              <a:spLocks/>
            </p:cNvSpPr>
            <p:nvPr/>
          </p:nvSpPr>
          <p:spPr bwMode="auto">
            <a:xfrm>
              <a:off x="19876524" y="5245048"/>
              <a:ext cx="1049338" cy="604838"/>
            </a:xfrm>
            <a:custGeom>
              <a:avLst/>
              <a:gdLst>
                <a:gd name="T0" fmla="*/ 313 w 380"/>
                <a:gd name="T1" fmla="*/ 39 h 219"/>
                <a:gd name="T2" fmla="*/ 313 w 380"/>
                <a:gd name="T3" fmla="*/ 180 h 219"/>
                <a:gd name="T4" fmla="*/ 68 w 380"/>
                <a:gd name="T5" fmla="*/ 180 h 219"/>
                <a:gd name="T6" fmla="*/ 68 w 380"/>
                <a:gd name="T7" fmla="*/ 39 h 219"/>
                <a:gd name="T8" fmla="*/ 313 w 380"/>
                <a:gd name="T9" fmla="*/ 39 h 219"/>
              </a:gdLst>
              <a:ahLst/>
              <a:cxnLst>
                <a:cxn ang="0">
                  <a:pos x="T0" y="T1"/>
                </a:cxn>
                <a:cxn ang="0">
                  <a:pos x="T2" y="T3"/>
                </a:cxn>
                <a:cxn ang="0">
                  <a:pos x="T4" y="T5"/>
                </a:cxn>
                <a:cxn ang="0">
                  <a:pos x="T6" y="T7"/>
                </a:cxn>
                <a:cxn ang="0">
                  <a:pos x="T8" y="T9"/>
                </a:cxn>
              </a:cxnLst>
              <a:rect l="0" t="0" r="r" b="b"/>
              <a:pathLst>
                <a:path w="380" h="219">
                  <a:moveTo>
                    <a:pt x="313" y="39"/>
                  </a:moveTo>
                  <a:cubicBezTo>
                    <a:pt x="380" y="78"/>
                    <a:pt x="380" y="141"/>
                    <a:pt x="313" y="180"/>
                  </a:cubicBezTo>
                  <a:cubicBezTo>
                    <a:pt x="245" y="219"/>
                    <a:pt x="135" y="219"/>
                    <a:pt x="68" y="180"/>
                  </a:cubicBezTo>
                  <a:cubicBezTo>
                    <a:pt x="0" y="141"/>
                    <a:pt x="0" y="78"/>
                    <a:pt x="68" y="39"/>
                  </a:cubicBezTo>
                  <a:cubicBezTo>
                    <a:pt x="135" y="0"/>
                    <a:pt x="245" y="0"/>
                    <a:pt x="313"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163">
              <a:extLst>
                <a:ext uri="{FF2B5EF4-FFF2-40B4-BE49-F238E27FC236}">
                  <a16:creationId xmlns:a16="http://schemas.microsoft.com/office/drawing/2014/main" id="{F4A2CEA1-E501-4994-97D8-99B6582AE7FD}"/>
                </a:ext>
              </a:extLst>
            </p:cNvPr>
            <p:cNvSpPr>
              <a:spLocks noEditPoints="1"/>
            </p:cNvSpPr>
            <p:nvPr/>
          </p:nvSpPr>
          <p:spPr bwMode="auto">
            <a:xfrm>
              <a:off x="19946374" y="424333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4 h 207"/>
                <a:gd name="T14" fmla="*/ 281 w 329"/>
                <a:gd name="T15" fmla="*/ 37 h 207"/>
                <a:gd name="T16" fmla="*/ 295 w 329"/>
                <a:gd name="T17" fmla="*/ 136 h 207"/>
                <a:gd name="T18" fmla="*/ 265 w 329"/>
                <a:gd name="T19" fmla="*/ 161 h 207"/>
                <a:gd name="T20" fmla="*/ 66 w 329"/>
                <a:gd name="T21" fmla="*/ 161 h 207"/>
                <a:gd name="T22" fmla="*/ 36 w 329"/>
                <a:gd name="T23" fmla="*/ 136 h 207"/>
                <a:gd name="T24" fmla="*/ 66 w 329"/>
                <a:gd name="T25" fmla="*/ 46 h 207"/>
                <a:gd name="T26" fmla="*/ 265 w 329"/>
                <a:gd name="T27" fmla="*/ 46 h 207"/>
                <a:gd name="T28" fmla="*/ 295 w 329"/>
                <a:gd name="T29" fmla="*/ 1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7"/>
                    <a:pt x="0" y="83"/>
                    <a:pt x="2" y="108"/>
                  </a:cubicBezTo>
                  <a:cubicBezTo>
                    <a:pt x="4" y="131"/>
                    <a:pt x="20" y="153"/>
                    <a:pt x="50" y="170"/>
                  </a:cubicBezTo>
                  <a:cubicBezTo>
                    <a:pt x="114" y="207"/>
                    <a:pt x="217" y="207"/>
                    <a:pt x="281" y="170"/>
                  </a:cubicBezTo>
                  <a:cubicBezTo>
                    <a:pt x="309" y="154"/>
                    <a:pt x="325" y="133"/>
                    <a:pt x="328" y="112"/>
                  </a:cubicBezTo>
                  <a:cubicBezTo>
                    <a:pt x="329" y="104"/>
                    <a:pt x="329" y="104"/>
                    <a:pt x="329" y="104"/>
                  </a:cubicBezTo>
                  <a:cubicBezTo>
                    <a:pt x="329" y="80"/>
                    <a:pt x="313" y="55"/>
                    <a:pt x="281" y="37"/>
                  </a:cubicBezTo>
                  <a:close/>
                  <a:moveTo>
                    <a:pt x="295" y="136"/>
                  </a:moveTo>
                  <a:cubicBezTo>
                    <a:pt x="288" y="145"/>
                    <a:pt x="278" y="154"/>
                    <a:pt x="265" y="161"/>
                  </a:cubicBezTo>
                  <a:cubicBezTo>
                    <a:pt x="210" y="193"/>
                    <a:pt x="121" y="193"/>
                    <a:pt x="66" y="161"/>
                  </a:cubicBezTo>
                  <a:cubicBezTo>
                    <a:pt x="53" y="154"/>
                    <a:pt x="43" y="145"/>
                    <a:pt x="36" y="136"/>
                  </a:cubicBezTo>
                  <a:cubicBezTo>
                    <a:pt x="14" y="106"/>
                    <a:pt x="24" y="70"/>
                    <a:pt x="66" y="46"/>
                  </a:cubicBezTo>
                  <a:cubicBezTo>
                    <a:pt x="121" y="14"/>
                    <a:pt x="210" y="14"/>
                    <a:pt x="265" y="46"/>
                  </a:cubicBezTo>
                  <a:cubicBezTo>
                    <a:pt x="307" y="70"/>
                    <a:pt x="317" y="106"/>
                    <a:pt x="295" y="13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164">
              <a:extLst>
                <a:ext uri="{FF2B5EF4-FFF2-40B4-BE49-F238E27FC236}">
                  <a16:creationId xmlns:a16="http://schemas.microsoft.com/office/drawing/2014/main" id="{677BCAC5-D598-48A2-9555-3C37666A90C7}"/>
                </a:ext>
              </a:extLst>
            </p:cNvPr>
            <p:cNvSpPr>
              <a:spLocks/>
            </p:cNvSpPr>
            <p:nvPr/>
          </p:nvSpPr>
          <p:spPr bwMode="auto">
            <a:xfrm>
              <a:off x="20044799" y="4459235"/>
              <a:ext cx="714375" cy="317500"/>
            </a:xfrm>
            <a:custGeom>
              <a:avLst/>
              <a:gdLst>
                <a:gd name="T0" fmla="*/ 259 w 259"/>
                <a:gd name="T1" fmla="*/ 58 h 115"/>
                <a:gd name="T2" fmla="*/ 229 w 259"/>
                <a:gd name="T3" fmla="*/ 83 h 115"/>
                <a:gd name="T4" fmla="*/ 30 w 259"/>
                <a:gd name="T5" fmla="*/ 83 h 115"/>
                <a:gd name="T6" fmla="*/ 0 w 259"/>
                <a:gd name="T7" fmla="*/ 58 h 115"/>
                <a:gd name="T8" fmla="*/ 30 w 259"/>
                <a:gd name="T9" fmla="*/ 32 h 115"/>
                <a:gd name="T10" fmla="*/ 229 w 259"/>
                <a:gd name="T11" fmla="*/ 32 h 115"/>
                <a:gd name="T12" fmla="*/ 259 w 259"/>
                <a:gd name="T13" fmla="*/ 58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8"/>
                  </a:moveTo>
                  <a:cubicBezTo>
                    <a:pt x="252" y="67"/>
                    <a:pt x="242" y="76"/>
                    <a:pt x="229" y="83"/>
                  </a:cubicBezTo>
                  <a:cubicBezTo>
                    <a:pt x="174" y="115"/>
                    <a:pt x="85" y="115"/>
                    <a:pt x="30" y="83"/>
                  </a:cubicBezTo>
                  <a:cubicBezTo>
                    <a:pt x="17" y="76"/>
                    <a:pt x="7" y="67"/>
                    <a:pt x="0" y="58"/>
                  </a:cubicBezTo>
                  <a:cubicBezTo>
                    <a:pt x="7" y="48"/>
                    <a:pt x="17" y="40"/>
                    <a:pt x="30" y="32"/>
                  </a:cubicBezTo>
                  <a:cubicBezTo>
                    <a:pt x="85" y="0"/>
                    <a:pt x="174" y="0"/>
                    <a:pt x="229" y="32"/>
                  </a:cubicBezTo>
                  <a:cubicBezTo>
                    <a:pt x="242" y="40"/>
                    <a:pt x="252" y="48"/>
                    <a:pt x="259" y="58"/>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165">
              <a:extLst>
                <a:ext uri="{FF2B5EF4-FFF2-40B4-BE49-F238E27FC236}">
                  <a16:creationId xmlns:a16="http://schemas.microsoft.com/office/drawing/2014/main" id="{1C4B33FB-3D09-40D9-85CE-FB8BE8449B00}"/>
                </a:ext>
              </a:extLst>
            </p:cNvPr>
            <p:cNvSpPr>
              <a:spLocks/>
            </p:cNvSpPr>
            <p:nvPr/>
          </p:nvSpPr>
          <p:spPr bwMode="auto">
            <a:xfrm>
              <a:off x="19987649" y="5010098"/>
              <a:ext cx="830263" cy="533400"/>
            </a:xfrm>
            <a:custGeom>
              <a:avLst/>
              <a:gdLst>
                <a:gd name="T0" fmla="*/ 301 w 301"/>
                <a:gd name="T1" fmla="*/ 3 h 193"/>
                <a:gd name="T2" fmla="*/ 298 w 301"/>
                <a:gd name="T3" fmla="*/ 31 h 193"/>
                <a:gd name="T4" fmla="*/ 298 w 301"/>
                <a:gd name="T5" fmla="*/ 32 h 193"/>
                <a:gd name="T6" fmla="*/ 293 w 301"/>
                <a:gd name="T7" fmla="*/ 106 h 193"/>
                <a:gd name="T8" fmla="*/ 292 w 301"/>
                <a:gd name="T9" fmla="*/ 113 h 193"/>
                <a:gd name="T10" fmla="*/ 292 w 301"/>
                <a:gd name="T11" fmla="*/ 113 h 193"/>
                <a:gd name="T12" fmla="*/ 281 w 301"/>
                <a:gd name="T13" fmla="*/ 138 h 193"/>
                <a:gd name="T14" fmla="*/ 251 w 301"/>
                <a:gd name="T15" fmla="*/ 164 h 193"/>
                <a:gd name="T16" fmla="*/ 193 w 301"/>
                <a:gd name="T17" fmla="*/ 185 h 193"/>
                <a:gd name="T18" fmla="*/ 50 w 301"/>
                <a:gd name="T19" fmla="*/ 164 h 193"/>
                <a:gd name="T20" fmla="*/ 19 w 301"/>
                <a:gd name="T21" fmla="*/ 138 h 193"/>
                <a:gd name="T22" fmla="*/ 9 w 301"/>
                <a:gd name="T23" fmla="*/ 113 h 193"/>
                <a:gd name="T24" fmla="*/ 8 w 301"/>
                <a:gd name="T25" fmla="*/ 113 h 193"/>
                <a:gd name="T26" fmla="*/ 8 w 301"/>
                <a:gd name="T27" fmla="*/ 106 h 193"/>
                <a:gd name="T28" fmla="*/ 8 w 301"/>
                <a:gd name="T29" fmla="*/ 106 h 193"/>
                <a:gd name="T30" fmla="*/ 0 w 301"/>
                <a:gd name="T31" fmla="*/ 0 h 193"/>
                <a:gd name="T32" fmla="*/ 12 w 301"/>
                <a:gd name="T33" fmla="*/ 30 h 193"/>
                <a:gd name="T34" fmla="*/ 39 w 301"/>
                <a:gd name="T35" fmla="*/ 55 h 193"/>
                <a:gd name="T36" fmla="*/ 44 w 301"/>
                <a:gd name="T37" fmla="*/ 58 h 193"/>
                <a:gd name="T38" fmla="*/ 257 w 301"/>
                <a:gd name="T39" fmla="*/ 58 h 193"/>
                <a:gd name="T40" fmla="*/ 262 w 301"/>
                <a:gd name="T41" fmla="*/ 55 h 193"/>
                <a:gd name="T42" fmla="*/ 289 w 301"/>
                <a:gd name="T43" fmla="*/ 30 h 193"/>
                <a:gd name="T44" fmla="*/ 301 w 301"/>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1" h="193">
                  <a:moveTo>
                    <a:pt x="301" y="3"/>
                  </a:moveTo>
                  <a:cubicBezTo>
                    <a:pt x="298" y="31"/>
                    <a:pt x="298" y="31"/>
                    <a:pt x="298" y="31"/>
                  </a:cubicBezTo>
                  <a:cubicBezTo>
                    <a:pt x="298" y="32"/>
                    <a:pt x="298" y="32"/>
                    <a:pt x="298" y="32"/>
                  </a:cubicBezTo>
                  <a:cubicBezTo>
                    <a:pt x="293" y="106"/>
                    <a:pt x="293" y="106"/>
                    <a:pt x="293" y="106"/>
                  </a:cubicBezTo>
                  <a:cubicBezTo>
                    <a:pt x="292" y="113"/>
                    <a:pt x="292" y="113"/>
                    <a:pt x="292" y="113"/>
                  </a:cubicBezTo>
                  <a:cubicBezTo>
                    <a:pt x="292" y="113"/>
                    <a:pt x="292" y="113"/>
                    <a:pt x="292" y="113"/>
                  </a:cubicBezTo>
                  <a:cubicBezTo>
                    <a:pt x="291" y="122"/>
                    <a:pt x="287" y="130"/>
                    <a:pt x="281" y="138"/>
                  </a:cubicBezTo>
                  <a:cubicBezTo>
                    <a:pt x="275" y="148"/>
                    <a:pt x="264" y="156"/>
                    <a:pt x="251" y="164"/>
                  </a:cubicBezTo>
                  <a:cubicBezTo>
                    <a:pt x="234" y="174"/>
                    <a:pt x="214" y="181"/>
                    <a:pt x="193" y="185"/>
                  </a:cubicBezTo>
                  <a:cubicBezTo>
                    <a:pt x="144" y="193"/>
                    <a:pt x="89" y="187"/>
                    <a:pt x="50" y="164"/>
                  </a:cubicBezTo>
                  <a:cubicBezTo>
                    <a:pt x="36" y="156"/>
                    <a:pt x="26" y="148"/>
                    <a:pt x="19" y="138"/>
                  </a:cubicBezTo>
                  <a:cubicBezTo>
                    <a:pt x="13" y="130"/>
                    <a:pt x="10" y="122"/>
                    <a:pt x="9" y="113"/>
                  </a:cubicBezTo>
                  <a:cubicBezTo>
                    <a:pt x="8" y="113"/>
                    <a:pt x="8" y="113"/>
                    <a:pt x="8" y="113"/>
                  </a:cubicBezTo>
                  <a:cubicBezTo>
                    <a:pt x="8" y="106"/>
                    <a:pt x="8" y="106"/>
                    <a:pt x="8" y="106"/>
                  </a:cubicBezTo>
                  <a:cubicBezTo>
                    <a:pt x="8" y="106"/>
                    <a:pt x="8" y="106"/>
                    <a:pt x="8" y="106"/>
                  </a:cubicBezTo>
                  <a:cubicBezTo>
                    <a:pt x="0" y="0"/>
                    <a:pt x="0" y="0"/>
                    <a:pt x="0" y="0"/>
                  </a:cubicBezTo>
                  <a:cubicBezTo>
                    <a:pt x="1" y="11"/>
                    <a:pt x="5" y="21"/>
                    <a:pt x="12" y="30"/>
                  </a:cubicBezTo>
                  <a:cubicBezTo>
                    <a:pt x="18" y="39"/>
                    <a:pt x="27" y="47"/>
                    <a:pt x="39" y="55"/>
                  </a:cubicBezTo>
                  <a:cubicBezTo>
                    <a:pt x="41" y="56"/>
                    <a:pt x="42" y="57"/>
                    <a:pt x="44" y="58"/>
                  </a:cubicBezTo>
                  <a:cubicBezTo>
                    <a:pt x="103" y="92"/>
                    <a:pt x="198" y="92"/>
                    <a:pt x="257" y="58"/>
                  </a:cubicBezTo>
                  <a:cubicBezTo>
                    <a:pt x="259" y="57"/>
                    <a:pt x="260" y="56"/>
                    <a:pt x="262" y="55"/>
                  </a:cubicBezTo>
                  <a:cubicBezTo>
                    <a:pt x="273" y="47"/>
                    <a:pt x="282" y="39"/>
                    <a:pt x="289" y="30"/>
                  </a:cubicBezTo>
                  <a:cubicBezTo>
                    <a:pt x="295" y="22"/>
                    <a:pt x="299" y="12"/>
                    <a:pt x="301"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166">
              <a:extLst>
                <a:ext uri="{FF2B5EF4-FFF2-40B4-BE49-F238E27FC236}">
                  <a16:creationId xmlns:a16="http://schemas.microsoft.com/office/drawing/2014/main" id="{62DA5132-D301-48C4-BA3B-7A9CA47159E4}"/>
                </a:ext>
              </a:extLst>
            </p:cNvPr>
            <p:cNvSpPr>
              <a:spLocks/>
            </p:cNvSpPr>
            <p:nvPr/>
          </p:nvSpPr>
          <p:spPr bwMode="auto">
            <a:xfrm>
              <a:off x="20011462" y="5322835"/>
              <a:ext cx="781050" cy="425450"/>
            </a:xfrm>
            <a:custGeom>
              <a:avLst/>
              <a:gdLst>
                <a:gd name="T0" fmla="*/ 283 w 283"/>
                <a:gd name="T1" fmla="*/ 0 h 154"/>
                <a:gd name="T2" fmla="*/ 278 w 283"/>
                <a:gd name="T3" fmla="*/ 70 h 154"/>
                <a:gd name="T4" fmla="*/ 278 w 283"/>
                <a:gd name="T5" fmla="*/ 70 h 154"/>
                <a:gd name="T6" fmla="*/ 238 w 283"/>
                <a:gd name="T7" fmla="*/ 124 h 154"/>
                <a:gd name="T8" fmla="*/ 45 w 283"/>
                <a:gd name="T9" fmla="*/ 124 h 154"/>
                <a:gd name="T10" fmla="*/ 5 w 283"/>
                <a:gd name="T11" fmla="*/ 70 h 154"/>
                <a:gd name="T12" fmla="*/ 5 w 283"/>
                <a:gd name="T13" fmla="*/ 70 h 154"/>
                <a:gd name="T14" fmla="*/ 0 w 283"/>
                <a:gd name="T15" fmla="*/ 0 h 154"/>
                <a:gd name="T16" fmla="*/ 10 w 283"/>
                <a:gd name="T17" fmla="*/ 25 h 154"/>
                <a:gd name="T18" fmla="*/ 41 w 283"/>
                <a:gd name="T19" fmla="*/ 51 h 154"/>
                <a:gd name="T20" fmla="*/ 184 w 283"/>
                <a:gd name="T21" fmla="*/ 72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70"/>
                    <a:pt x="278" y="70"/>
                    <a:pt x="278" y="70"/>
                  </a:cubicBezTo>
                  <a:cubicBezTo>
                    <a:pt x="278" y="70"/>
                    <a:pt x="278" y="70"/>
                    <a:pt x="278" y="70"/>
                  </a:cubicBezTo>
                  <a:cubicBezTo>
                    <a:pt x="277" y="89"/>
                    <a:pt x="264" y="109"/>
                    <a:pt x="238" y="124"/>
                  </a:cubicBezTo>
                  <a:cubicBezTo>
                    <a:pt x="185" y="154"/>
                    <a:pt x="98" y="154"/>
                    <a:pt x="45" y="124"/>
                  </a:cubicBezTo>
                  <a:cubicBezTo>
                    <a:pt x="19" y="109"/>
                    <a:pt x="6" y="89"/>
                    <a:pt x="5" y="70"/>
                  </a:cubicBezTo>
                  <a:cubicBezTo>
                    <a:pt x="5" y="70"/>
                    <a:pt x="5" y="70"/>
                    <a:pt x="5" y="70"/>
                  </a:cubicBezTo>
                  <a:cubicBezTo>
                    <a:pt x="0" y="0"/>
                    <a:pt x="0" y="0"/>
                    <a:pt x="0" y="0"/>
                  </a:cubicBezTo>
                  <a:cubicBezTo>
                    <a:pt x="1" y="9"/>
                    <a:pt x="4" y="17"/>
                    <a:pt x="10" y="25"/>
                  </a:cubicBezTo>
                  <a:cubicBezTo>
                    <a:pt x="17" y="35"/>
                    <a:pt x="27" y="43"/>
                    <a:pt x="41" y="51"/>
                  </a:cubicBezTo>
                  <a:cubicBezTo>
                    <a:pt x="80" y="74"/>
                    <a:pt x="135" y="80"/>
                    <a:pt x="184" y="72"/>
                  </a:cubicBezTo>
                  <a:cubicBezTo>
                    <a:pt x="205" y="68"/>
                    <a:pt x="225" y="61"/>
                    <a:pt x="242" y="51"/>
                  </a:cubicBezTo>
                  <a:cubicBezTo>
                    <a:pt x="255" y="43"/>
                    <a:pt x="266" y="35"/>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167">
              <a:extLst>
                <a:ext uri="{FF2B5EF4-FFF2-40B4-BE49-F238E27FC236}">
                  <a16:creationId xmlns:a16="http://schemas.microsoft.com/office/drawing/2014/main" id="{6BE85BAF-04B1-43EA-9101-6EE8357F7583}"/>
                </a:ext>
              </a:extLst>
            </p:cNvPr>
            <p:cNvSpPr>
              <a:spLocks/>
            </p:cNvSpPr>
            <p:nvPr/>
          </p:nvSpPr>
          <p:spPr bwMode="auto">
            <a:xfrm>
              <a:off x="19951137" y="4541785"/>
              <a:ext cx="900113" cy="723900"/>
            </a:xfrm>
            <a:custGeom>
              <a:avLst/>
              <a:gdLst>
                <a:gd name="T0" fmla="*/ 326 w 326"/>
                <a:gd name="T1" fmla="*/ 4 h 262"/>
                <a:gd name="T2" fmla="*/ 314 w 326"/>
                <a:gd name="T3" fmla="*/ 167 h 262"/>
                <a:gd name="T4" fmla="*/ 314 w 326"/>
                <a:gd name="T5" fmla="*/ 167 h 262"/>
                <a:gd name="T6" fmla="*/ 314 w 326"/>
                <a:gd name="T7" fmla="*/ 173 h 262"/>
                <a:gd name="T8" fmla="*/ 314 w 326"/>
                <a:gd name="T9" fmla="*/ 173 h 262"/>
                <a:gd name="T10" fmla="*/ 302 w 326"/>
                <a:gd name="T11" fmla="*/ 200 h 262"/>
                <a:gd name="T12" fmla="*/ 275 w 326"/>
                <a:gd name="T13" fmla="*/ 225 h 262"/>
                <a:gd name="T14" fmla="*/ 270 w 326"/>
                <a:gd name="T15" fmla="*/ 228 h 262"/>
                <a:gd name="T16" fmla="*/ 57 w 326"/>
                <a:gd name="T17" fmla="*/ 228 h 262"/>
                <a:gd name="T18" fmla="*/ 52 w 326"/>
                <a:gd name="T19" fmla="*/ 225 h 262"/>
                <a:gd name="T20" fmla="*/ 25 w 326"/>
                <a:gd name="T21" fmla="*/ 200 h 262"/>
                <a:gd name="T22" fmla="*/ 13 w 326"/>
                <a:gd name="T23" fmla="*/ 170 h 262"/>
                <a:gd name="T24" fmla="*/ 0 w 326"/>
                <a:gd name="T25" fmla="*/ 0 h 262"/>
                <a:gd name="T26" fmla="*/ 0 w 326"/>
                <a:gd name="T27" fmla="*/ 0 h 262"/>
                <a:gd name="T28" fmla="*/ 48 w 326"/>
                <a:gd name="T29" fmla="*/ 62 h 262"/>
                <a:gd name="T30" fmla="*/ 110 w 326"/>
                <a:gd name="T31" fmla="*/ 85 h 262"/>
                <a:gd name="T32" fmla="*/ 110 w 326"/>
                <a:gd name="T33" fmla="*/ 85 h 262"/>
                <a:gd name="T34" fmla="*/ 279 w 326"/>
                <a:gd name="T35" fmla="*/ 62 h 262"/>
                <a:gd name="T36" fmla="*/ 326 w 326"/>
                <a:gd name="T37"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2">
                  <a:moveTo>
                    <a:pt x="326" y="4"/>
                  </a:moveTo>
                  <a:cubicBezTo>
                    <a:pt x="314" y="167"/>
                    <a:pt x="314" y="167"/>
                    <a:pt x="314" y="167"/>
                  </a:cubicBezTo>
                  <a:cubicBezTo>
                    <a:pt x="314" y="167"/>
                    <a:pt x="314" y="167"/>
                    <a:pt x="314" y="167"/>
                  </a:cubicBezTo>
                  <a:cubicBezTo>
                    <a:pt x="314" y="173"/>
                    <a:pt x="314" y="173"/>
                    <a:pt x="314" y="173"/>
                  </a:cubicBezTo>
                  <a:cubicBezTo>
                    <a:pt x="314" y="173"/>
                    <a:pt x="314" y="173"/>
                    <a:pt x="314" y="173"/>
                  </a:cubicBezTo>
                  <a:cubicBezTo>
                    <a:pt x="312" y="182"/>
                    <a:pt x="308" y="191"/>
                    <a:pt x="302" y="200"/>
                  </a:cubicBezTo>
                  <a:cubicBezTo>
                    <a:pt x="295" y="209"/>
                    <a:pt x="286" y="217"/>
                    <a:pt x="275" y="225"/>
                  </a:cubicBezTo>
                  <a:cubicBezTo>
                    <a:pt x="273" y="226"/>
                    <a:pt x="271" y="227"/>
                    <a:pt x="270" y="228"/>
                  </a:cubicBezTo>
                  <a:cubicBezTo>
                    <a:pt x="211" y="262"/>
                    <a:pt x="116" y="262"/>
                    <a:pt x="57" y="228"/>
                  </a:cubicBezTo>
                  <a:cubicBezTo>
                    <a:pt x="55" y="227"/>
                    <a:pt x="54" y="226"/>
                    <a:pt x="52" y="225"/>
                  </a:cubicBezTo>
                  <a:cubicBezTo>
                    <a:pt x="40" y="217"/>
                    <a:pt x="31" y="209"/>
                    <a:pt x="25" y="200"/>
                  </a:cubicBezTo>
                  <a:cubicBezTo>
                    <a:pt x="18" y="191"/>
                    <a:pt x="14" y="181"/>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168">
              <a:extLst>
                <a:ext uri="{FF2B5EF4-FFF2-40B4-BE49-F238E27FC236}">
                  <a16:creationId xmlns:a16="http://schemas.microsoft.com/office/drawing/2014/main" id="{64A76D63-CF53-43D6-A0EA-B0178280493C}"/>
                </a:ext>
              </a:extLst>
            </p:cNvPr>
            <p:cNvSpPr>
              <a:spLocks/>
            </p:cNvSpPr>
            <p:nvPr/>
          </p:nvSpPr>
          <p:spPr bwMode="auto">
            <a:xfrm>
              <a:off x="19984474" y="4281435"/>
              <a:ext cx="836613" cy="336550"/>
            </a:xfrm>
            <a:custGeom>
              <a:avLst/>
              <a:gdLst>
                <a:gd name="T0" fmla="*/ 281 w 303"/>
                <a:gd name="T1" fmla="*/ 122 h 122"/>
                <a:gd name="T2" fmla="*/ 251 w 303"/>
                <a:gd name="T3" fmla="*/ 96 h 122"/>
                <a:gd name="T4" fmla="*/ 52 w 303"/>
                <a:gd name="T5" fmla="*/ 96 h 122"/>
                <a:gd name="T6" fmla="*/ 22 w 303"/>
                <a:gd name="T7" fmla="*/ 122 h 122"/>
                <a:gd name="T8" fmla="*/ 52 w 303"/>
                <a:gd name="T9" fmla="*/ 32 h 122"/>
                <a:gd name="T10" fmla="*/ 251 w 303"/>
                <a:gd name="T11" fmla="*/ 32 h 122"/>
                <a:gd name="T12" fmla="*/ 281 w 303"/>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303" h="122">
                  <a:moveTo>
                    <a:pt x="281" y="122"/>
                  </a:moveTo>
                  <a:cubicBezTo>
                    <a:pt x="274" y="112"/>
                    <a:pt x="264" y="104"/>
                    <a:pt x="251" y="96"/>
                  </a:cubicBezTo>
                  <a:cubicBezTo>
                    <a:pt x="196" y="64"/>
                    <a:pt x="107" y="64"/>
                    <a:pt x="52" y="96"/>
                  </a:cubicBezTo>
                  <a:cubicBezTo>
                    <a:pt x="39" y="104"/>
                    <a:pt x="29" y="112"/>
                    <a:pt x="22" y="122"/>
                  </a:cubicBezTo>
                  <a:cubicBezTo>
                    <a:pt x="0" y="92"/>
                    <a:pt x="10" y="56"/>
                    <a:pt x="52" y="32"/>
                  </a:cubicBezTo>
                  <a:cubicBezTo>
                    <a:pt x="107" y="0"/>
                    <a:pt x="196" y="0"/>
                    <a:pt x="251" y="32"/>
                  </a:cubicBezTo>
                  <a:cubicBezTo>
                    <a:pt x="293" y="56"/>
                    <a:pt x="303" y="92"/>
                    <a:pt x="281" y="122"/>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169">
              <a:extLst>
                <a:ext uri="{FF2B5EF4-FFF2-40B4-BE49-F238E27FC236}">
                  <a16:creationId xmlns:a16="http://schemas.microsoft.com/office/drawing/2014/main" id="{F98AA1B3-4032-49EC-A765-89A3EB7393C1}"/>
                </a:ext>
              </a:extLst>
            </p:cNvPr>
            <p:cNvSpPr>
              <a:spLocks/>
            </p:cNvSpPr>
            <p:nvPr/>
          </p:nvSpPr>
          <p:spPr bwMode="auto">
            <a:xfrm>
              <a:off x="20200374" y="456401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8 w 148"/>
                <a:gd name="T15" fmla="*/ 0 h 23"/>
                <a:gd name="T16" fmla="*/ 81 w 148"/>
                <a:gd name="T17" fmla="*/ 1 h 23"/>
                <a:gd name="T18" fmla="*/ 89 w 148"/>
                <a:gd name="T19" fmla="*/ 1 h 23"/>
                <a:gd name="T20" fmla="*/ 103 w 148"/>
                <a:gd name="T21" fmla="*/ 4 h 23"/>
                <a:gd name="T22" fmla="*/ 115 w 148"/>
                <a:gd name="T23" fmla="*/ 7 h 23"/>
                <a:gd name="T24" fmla="*/ 126 w 148"/>
                <a:gd name="T25" fmla="*/ 11 h 23"/>
                <a:gd name="T26" fmla="*/ 136 w 148"/>
                <a:gd name="T27" fmla="*/ 16 h 23"/>
                <a:gd name="T28" fmla="*/ 142 w 148"/>
                <a:gd name="T29" fmla="*/ 19 h 23"/>
                <a:gd name="T30" fmla="*/ 148 w 148"/>
                <a:gd name="T31" fmla="*/ 23 h 23"/>
                <a:gd name="T32" fmla="*/ 142 w 148"/>
                <a:gd name="T33" fmla="*/ 20 h 23"/>
                <a:gd name="T34" fmla="*/ 135 w 148"/>
                <a:gd name="T35" fmla="*/ 16 h 23"/>
                <a:gd name="T36" fmla="*/ 126 w 148"/>
                <a:gd name="T37" fmla="*/ 13 h 23"/>
                <a:gd name="T38" fmla="*/ 115 w 148"/>
                <a:gd name="T39" fmla="*/ 9 h 23"/>
                <a:gd name="T40" fmla="*/ 109 w 148"/>
                <a:gd name="T41" fmla="*/ 7 h 23"/>
                <a:gd name="T42" fmla="*/ 102 w 148"/>
                <a:gd name="T43" fmla="*/ 6 h 23"/>
                <a:gd name="T44" fmla="*/ 88 w 148"/>
                <a:gd name="T45" fmla="*/ 3 h 23"/>
                <a:gd name="T46" fmla="*/ 81 w 148"/>
                <a:gd name="T47" fmla="*/ 3 h 23"/>
                <a:gd name="T48" fmla="*/ 78 w 148"/>
                <a:gd name="T49" fmla="*/ 3 h 23"/>
                <a:gd name="T50" fmla="*/ 74 w 148"/>
                <a:gd name="T51" fmla="*/ 3 h 23"/>
                <a:gd name="T52" fmla="*/ 59 w 148"/>
                <a:gd name="T53" fmla="*/ 3 h 23"/>
                <a:gd name="T54" fmla="*/ 46 w 148"/>
                <a:gd name="T55" fmla="*/ 5 h 23"/>
                <a:gd name="T56" fmla="*/ 33 w 148"/>
                <a:gd name="T57" fmla="*/ 9 h 23"/>
                <a:gd name="T58" fmla="*/ 22 w 148"/>
                <a:gd name="T59" fmla="*/ 12 h 23"/>
                <a:gd name="T60" fmla="*/ 13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10"/>
                    <a:pt x="28" y="8"/>
                    <a:pt x="32" y="7"/>
                  </a:cubicBezTo>
                  <a:cubicBezTo>
                    <a:pt x="36" y="6"/>
                    <a:pt x="41" y="4"/>
                    <a:pt x="45" y="3"/>
                  </a:cubicBezTo>
                  <a:cubicBezTo>
                    <a:pt x="50" y="2"/>
                    <a:pt x="54" y="2"/>
                    <a:pt x="59" y="1"/>
                  </a:cubicBezTo>
                  <a:cubicBezTo>
                    <a:pt x="64" y="1"/>
                    <a:pt x="69" y="0"/>
                    <a:pt x="74" y="0"/>
                  </a:cubicBezTo>
                  <a:cubicBezTo>
                    <a:pt x="78" y="0"/>
                    <a:pt x="78" y="0"/>
                    <a:pt x="78" y="0"/>
                  </a:cubicBezTo>
                  <a:cubicBezTo>
                    <a:pt x="81" y="1"/>
                    <a:pt x="81" y="1"/>
                    <a:pt x="81" y="1"/>
                  </a:cubicBezTo>
                  <a:cubicBezTo>
                    <a:pt x="84" y="1"/>
                    <a:pt x="86" y="1"/>
                    <a:pt x="89" y="1"/>
                  </a:cubicBezTo>
                  <a:cubicBezTo>
                    <a:pt x="93" y="2"/>
                    <a:pt x="98" y="3"/>
                    <a:pt x="103" y="4"/>
                  </a:cubicBezTo>
                  <a:cubicBezTo>
                    <a:pt x="107" y="5"/>
                    <a:pt x="111" y="6"/>
                    <a:pt x="115" y="7"/>
                  </a:cubicBezTo>
                  <a:cubicBezTo>
                    <a:pt x="119" y="8"/>
                    <a:pt x="123" y="10"/>
                    <a:pt x="126" y="11"/>
                  </a:cubicBezTo>
                  <a:cubicBezTo>
                    <a:pt x="130" y="13"/>
                    <a:pt x="133" y="14"/>
                    <a:pt x="136" y="16"/>
                  </a:cubicBezTo>
                  <a:cubicBezTo>
                    <a:pt x="138" y="17"/>
                    <a:pt x="141" y="18"/>
                    <a:pt x="142" y="19"/>
                  </a:cubicBezTo>
                  <a:cubicBezTo>
                    <a:pt x="146" y="22"/>
                    <a:pt x="148" y="23"/>
                    <a:pt x="148" y="23"/>
                  </a:cubicBezTo>
                  <a:cubicBezTo>
                    <a:pt x="148" y="23"/>
                    <a:pt x="146" y="22"/>
                    <a:pt x="142" y="20"/>
                  </a:cubicBezTo>
                  <a:cubicBezTo>
                    <a:pt x="140" y="19"/>
                    <a:pt x="138" y="18"/>
                    <a:pt x="135" y="16"/>
                  </a:cubicBezTo>
                  <a:cubicBezTo>
                    <a:pt x="133" y="15"/>
                    <a:pt x="129" y="14"/>
                    <a:pt x="126" y="13"/>
                  </a:cubicBezTo>
                  <a:cubicBezTo>
                    <a:pt x="123" y="11"/>
                    <a:pt x="119" y="10"/>
                    <a:pt x="115" y="9"/>
                  </a:cubicBezTo>
                  <a:cubicBezTo>
                    <a:pt x="113" y="8"/>
                    <a:pt x="111" y="8"/>
                    <a:pt x="109" y="7"/>
                  </a:cubicBezTo>
                  <a:cubicBezTo>
                    <a:pt x="107" y="7"/>
                    <a:pt x="104" y="6"/>
                    <a:pt x="102" y="6"/>
                  </a:cubicBezTo>
                  <a:cubicBezTo>
                    <a:pt x="98" y="5"/>
                    <a:pt x="93" y="4"/>
                    <a:pt x="88" y="3"/>
                  </a:cubicBezTo>
                  <a:cubicBezTo>
                    <a:pt x="86" y="3"/>
                    <a:pt x="84" y="3"/>
                    <a:pt x="81" y="3"/>
                  </a:cubicBezTo>
                  <a:cubicBezTo>
                    <a:pt x="78" y="3"/>
                    <a:pt x="78" y="3"/>
                    <a:pt x="78" y="3"/>
                  </a:cubicBezTo>
                  <a:cubicBezTo>
                    <a:pt x="74" y="3"/>
                    <a:pt x="74" y="3"/>
                    <a:pt x="74" y="3"/>
                  </a:cubicBezTo>
                  <a:cubicBezTo>
                    <a:pt x="69" y="3"/>
                    <a:pt x="64" y="3"/>
                    <a:pt x="59" y="3"/>
                  </a:cubicBezTo>
                  <a:cubicBezTo>
                    <a:pt x="55" y="4"/>
                    <a:pt x="50" y="4"/>
                    <a:pt x="46" y="5"/>
                  </a:cubicBezTo>
                  <a:cubicBezTo>
                    <a:pt x="41" y="6"/>
                    <a:pt x="37" y="7"/>
                    <a:pt x="33" y="9"/>
                  </a:cubicBezTo>
                  <a:cubicBezTo>
                    <a:pt x="29" y="10"/>
                    <a:pt x="25" y="11"/>
                    <a:pt x="22" y="12"/>
                  </a:cubicBezTo>
                  <a:cubicBezTo>
                    <a:pt x="18" y="14"/>
                    <a:pt x="15" y="15"/>
                    <a:pt x="13" y="16"/>
                  </a:cubicBezTo>
                  <a:cubicBezTo>
                    <a:pt x="10" y="17"/>
                    <a:pt x="8"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170">
              <a:extLst>
                <a:ext uri="{FF2B5EF4-FFF2-40B4-BE49-F238E27FC236}">
                  <a16:creationId xmlns:a16="http://schemas.microsoft.com/office/drawing/2014/main" id="{5ADD4702-FFC3-400A-A0E7-3D5F329D97F5}"/>
                </a:ext>
              </a:extLst>
            </p:cNvPr>
            <p:cNvSpPr>
              <a:spLocks/>
            </p:cNvSpPr>
            <p:nvPr/>
          </p:nvSpPr>
          <p:spPr bwMode="auto">
            <a:xfrm>
              <a:off x="20119412" y="4508448"/>
              <a:ext cx="568325" cy="82550"/>
            </a:xfrm>
            <a:custGeom>
              <a:avLst/>
              <a:gdLst>
                <a:gd name="T0" fmla="*/ 0 w 206"/>
                <a:gd name="T1" fmla="*/ 30 h 30"/>
                <a:gd name="T2" fmla="*/ 8 w 206"/>
                <a:gd name="T3" fmla="*/ 25 h 30"/>
                <a:gd name="T4" fmla="*/ 30 w 206"/>
                <a:gd name="T5" fmla="*/ 14 h 30"/>
                <a:gd name="T6" fmla="*/ 45 w 206"/>
                <a:gd name="T7" fmla="*/ 9 h 30"/>
                <a:gd name="T8" fmla="*/ 63 w 206"/>
                <a:gd name="T9" fmla="*/ 4 h 30"/>
                <a:gd name="T10" fmla="*/ 83 w 206"/>
                <a:gd name="T11" fmla="*/ 1 h 30"/>
                <a:gd name="T12" fmla="*/ 103 w 206"/>
                <a:gd name="T13" fmla="*/ 0 h 30"/>
                <a:gd name="T14" fmla="*/ 108 w 206"/>
                <a:gd name="T15" fmla="*/ 0 h 30"/>
                <a:gd name="T16" fmla="*/ 113 w 206"/>
                <a:gd name="T17" fmla="*/ 0 h 30"/>
                <a:gd name="T18" fmla="*/ 123 w 206"/>
                <a:gd name="T19" fmla="*/ 1 h 30"/>
                <a:gd name="T20" fmla="*/ 143 w 206"/>
                <a:gd name="T21" fmla="*/ 4 h 30"/>
                <a:gd name="T22" fmla="*/ 152 w 206"/>
                <a:gd name="T23" fmla="*/ 6 h 30"/>
                <a:gd name="T24" fmla="*/ 160 w 206"/>
                <a:gd name="T25" fmla="*/ 9 h 30"/>
                <a:gd name="T26" fmla="*/ 164 w 206"/>
                <a:gd name="T27" fmla="*/ 10 h 30"/>
                <a:gd name="T28" fmla="*/ 168 w 206"/>
                <a:gd name="T29" fmla="*/ 12 h 30"/>
                <a:gd name="T30" fmla="*/ 176 w 206"/>
                <a:gd name="T31" fmla="*/ 15 h 30"/>
                <a:gd name="T32" fmla="*/ 188 w 206"/>
                <a:gd name="T33" fmla="*/ 20 h 30"/>
                <a:gd name="T34" fmla="*/ 198 w 206"/>
                <a:gd name="T35" fmla="*/ 25 h 30"/>
                <a:gd name="T36" fmla="*/ 206 w 206"/>
                <a:gd name="T37" fmla="*/ 30 h 30"/>
                <a:gd name="T38" fmla="*/ 197 w 206"/>
                <a:gd name="T39" fmla="*/ 26 h 30"/>
                <a:gd name="T40" fmla="*/ 188 w 206"/>
                <a:gd name="T41" fmla="*/ 21 h 30"/>
                <a:gd name="T42" fmla="*/ 175 w 206"/>
                <a:gd name="T43" fmla="*/ 16 h 30"/>
                <a:gd name="T44" fmla="*/ 168 w 206"/>
                <a:gd name="T45" fmla="*/ 13 h 30"/>
                <a:gd name="T46" fmla="*/ 164 w 206"/>
                <a:gd name="T47" fmla="*/ 12 h 30"/>
                <a:gd name="T48" fmla="*/ 160 w 206"/>
                <a:gd name="T49" fmla="*/ 11 h 30"/>
                <a:gd name="T50" fmla="*/ 151 w 206"/>
                <a:gd name="T51" fmla="*/ 8 h 30"/>
                <a:gd name="T52" fmla="*/ 142 w 206"/>
                <a:gd name="T53" fmla="*/ 6 h 30"/>
                <a:gd name="T54" fmla="*/ 123 w 206"/>
                <a:gd name="T55" fmla="*/ 3 h 30"/>
                <a:gd name="T56" fmla="*/ 113 w 206"/>
                <a:gd name="T57" fmla="*/ 2 h 30"/>
                <a:gd name="T58" fmla="*/ 108 w 206"/>
                <a:gd name="T59" fmla="*/ 2 h 30"/>
                <a:gd name="T60" fmla="*/ 103 w 206"/>
                <a:gd name="T61" fmla="*/ 2 h 30"/>
                <a:gd name="T62" fmla="*/ 83 w 206"/>
                <a:gd name="T63" fmla="*/ 3 h 30"/>
                <a:gd name="T64" fmla="*/ 64 w 206"/>
                <a:gd name="T65" fmla="*/ 6 h 30"/>
                <a:gd name="T66" fmla="*/ 46 w 206"/>
                <a:gd name="T67" fmla="*/ 10 h 30"/>
                <a:gd name="T68" fmla="*/ 31 w 206"/>
                <a:gd name="T69" fmla="*/ 15 h 30"/>
                <a:gd name="T70" fmla="*/ 18 w 206"/>
                <a:gd name="T71" fmla="*/ 21 h 30"/>
                <a:gd name="T72" fmla="*/ 8 w 206"/>
                <a:gd name="T73" fmla="*/ 26 h 30"/>
                <a:gd name="T74" fmla="*/ 0 w 206"/>
                <a:gd name="T7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0">
                  <a:moveTo>
                    <a:pt x="0" y="30"/>
                  </a:moveTo>
                  <a:cubicBezTo>
                    <a:pt x="0" y="30"/>
                    <a:pt x="3" y="28"/>
                    <a:pt x="8" y="25"/>
                  </a:cubicBezTo>
                  <a:cubicBezTo>
                    <a:pt x="13" y="22"/>
                    <a:pt x="21" y="18"/>
                    <a:pt x="30" y="14"/>
                  </a:cubicBezTo>
                  <a:cubicBezTo>
                    <a:pt x="35" y="12"/>
                    <a:pt x="40" y="10"/>
                    <a:pt x="45" y="9"/>
                  </a:cubicBezTo>
                  <a:cubicBezTo>
                    <a:pt x="51" y="7"/>
                    <a:pt x="57" y="5"/>
                    <a:pt x="63" y="4"/>
                  </a:cubicBezTo>
                  <a:cubicBezTo>
                    <a:pt x="69" y="2"/>
                    <a:pt x="76" y="2"/>
                    <a:pt x="83" y="1"/>
                  </a:cubicBezTo>
                  <a:cubicBezTo>
                    <a:pt x="89" y="0"/>
                    <a:pt x="96" y="0"/>
                    <a:pt x="103" y="0"/>
                  </a:cubicBezTo>
                  <a:cubicBezTo>
                    <a:pt x="108" y="0"/>
                    <a:pt x="108" y="0"/>
                    <a:pt x="108" y="0"/>
                  </a:cubicBezTo>
                  <a:cubicBezTo>
                    <a:pt x="113" y="0"/>
                    <a:pt x="113" y="0"/>
                    <a:pt x="113" y="0"/>
                  </a:cubicBezTo>
                  <a:cubicBezTo>
                    <a:pt x="116" y="0"/>
                    <a:pt x="120" y="0"/>
                    <a:pt x="123" y="1"/>
                  </a:cubicBezTo>
                  <a:cubicBezTo>
                    <a:pt x="130" y="2"/>
                    <a:pt x="136" y="3"/>
                    <a:pt x="143" y="4"/>
                  </a:cubicBezTo>
                  <a:cubicBezTo>
                    <a:pt x="146" y="5"/>
                    <a:pt x="149" y="6"/>
                    <a:pt x="152" y="6"/>
                  </a:cubicBezTo>
                  <a:cubicBezTo>
                    <a:pt x="155" y="7"/>
                    <a:pt x="157" y="8"/>
                    <a:pt x="160" y="9"/>
                  </a:cubicBezTo>
                  <a:cubicBezTo>
                    <a:pt x="162" y="9"/>
                    <a:pt x="163" y="10"/>
                    <a:pt x="164" y="10"/>
                  </a:cubicBezTo>
                  <a:cubicBezTo>
                    <a:pt x="166" y="11"/>
                    <a:pt x="167" y="11"/>
                    <a:pt x="168" y="12"/>
                  </a:cubicBezTo>
                  <a:cubicBezTo>
                    <a:pt x="171" y="13"/>
                    <a:pt x="173" y="14"/>
                    <a:pt x="176" y="15"/>
                  </a:cubicBezTo>
                  <a:cubicBezTo>
                    <a:pt x="180" y="17"/>
                    <a:pt x="185" y="18"/>
                    <a:pt x="188" y="20"/>
                  </a:cubicBezTo>
                  <a:cubicBezTo>
                    <a:pt x="192" y="22"/>
                    <a:pt x="195" y="24"/>
                    <a:pt x="198" y="25"/>
                  </a:cubicBezTo>
                  <a:cubicBezTo>
                    <a:pt x="203" y="28"/>
                    <a:pt x="206" y="30"/>
                    <a:pt x="206" y="30"/>
                  </a:cubicBezTo>
                  <a:cubicBezTo>
                    <a:pt x="206" y="30"/>
                    <a:pt x="203" y="29"/>
                    <a:pt x="197" y="26"/>
                  </a:cubicBezTo>
                  <a:cubicBezTo>
                    <a:pt x="195" y="24"/>
                    <a:pt x="192" y="23"/>
                    <a:pt x="188" y="21"/>
                  </a:cubicBezTo>
                  <a:cubicBezTo>
                    <a:pt x="184" y="19"/>
                    <a:pt x="180" y="18"/>
                    <a:pt x="175" y="16"/>
                  </a:cubicBezTo>
                  <a:cubicBezTo>
                    <a:pt x="173" y="15"/>
                    <a:pt x="170" y="14"/>
                    <a:pt x="168" y="13"/>
                  </a:cubicBezTo>
                  <a:cubicBezTo>
                    <a:pt x="166" y="13"/>
                    <a:pt x="165" y="12"/>
                    <a:pt x="164" y="12"/>
                  </a:cubicBezTo>
                  <a:cubicBezTo>
                    <a:pt x="162" y="11"/>
                    <a:pt x="161" y="11"/>
                    <a:pt x="160" y="11"/>
                  </a:cubicBezTo>
                  <a:cubicBezTo>
                    <a:pt x="157" y="10"/>
                    <a:pt x="154" y="9"/>
                    <a:pt x="151" y="8"/>
                  </a:cubicBezTo>
                  <a:cubicBezTo>
                    <a:pt x="148" y="7"/>
                    <a:pt x="145" y="7"/>
                    <a:pt x="142" y="6"/>
                  </a:cubicBezTo>
                  <a:cubicBezTo>
                    <a:pt x="136" y="5"/>
                    <a:pt x="129" y="4"/>
                    <a:pt x="123" y="3"/>
                  </a:cubicBezTo>
                  <a:cubicBezTo>
                    <a:pt x="120" y="3"/>
                    <a:pt x="116" y="2"/>
                    <a:pt x="113" y="2"/>
                  </a:cubicBezTo>
                  <a:cubicBezTo>
                    <a:pt x="108" y="2"/>
                    <a:pt x="108" y="2"/>
                    <a:pt x="108" y="2"/>
                  </a:cubicBezTo>
                  <a:cubicBezTo>
                    <a:pt x="103" y="2"/>
                    <a:pt x="103" y="2"/>
                    <a:pt x="103" y="2"/>
                  </a:cubicBezTo>
                  <a:cubicBezTo>
                    <a:pt x="96" y="2"/>
                    <a:pt x="89" y="2"/>
                    <a:pt x="83" y="3"/>
                  </a:cubicBezTo>
                  <a:cubicBezTo>
                    <a:pt x="76" y="4"/>
                    <a:pt x="70" y="4"/>
                    <a:pt x="64" y="6"/>
                  </a:cubicBezTo>
                  <a:cubicBezTo>
                    <a:pt x="57" y="7"/>
                    <a:pt x="52" y="9"/>
                    <a:pt x="46" y="10"/>
                  </a:cubicBezTo>
                  <a:cubicBezTo>
                    <a:pt x="40" y="12"/>
                    <a:pt x="35" y="14"/>
                    <a:pt x="31" y="15"/>
                  </a:cubicBezTo>
                  <a:cubicBezTo>
                    <a:pt x="26" y="17"/>
                    <a:pt x="22" y="19"/>
                    <a:pt x="18" y="21"/>
                  </a:cubicBezTo>
                  <a:cubicBezTo>
                    <a:pt x="14" y="22"/>
                    <a:pt x="11" y="24"/>
                    <a:pt x="8" y="26"/>
                  </a:cubicBezTo>
                  <a:cubicBezTo>
                    <a:pt x="3" y="28"/>
                    <a:pt x="0" y="30"/>
                    <a:pt x="0" y="30"/>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171">
              <a:extLst>
                <a:ext uri="{FF2B5EF4-FFF2-40B4-BE49-F238E27FC236}">
                  <a16:creationId xmlns:a16="http://schemas.microsoft.com/office/drawing/2014/main" id="{8B76D7F3-864A-4F32-881C-67EFCB208DDC}"/>
                </a:ext>
              </a:extLst>
            </p:cNvPr>
            <p:cNvSpPr>
              <a:spLocks/>
            </p:cNvSpPr>
            <p:nvPr/>
          </p:nvSpPr>
          <p:spPr bwMode="auto">
            <a:xfrm>
              <a:off x="20282924" y="4621160"/>
              <a:ext cx="242888" cy="36513"/>
            </a:xfrm>
            <a:custGeom>
              <a:avLst/>
              <a:gdLst>
                <a:gd name="T0" fmla="*/ 0 w 88"/>
                <a:gd name="T1" fmla="*/ 13 h 13"/>
                <a:gd name="T2" fmla="*/ 4 w 88"/>
                <a:gd name="T3" fmla="*/ 11 h 13"/>
                <a:gd name="T4" fmla="*/ 8 w 88"/>
                <a:gd name="T5" fmla="*/ 9 h 13"/>
                <a:gd name="T6" fmla="*/ 13 w 88"/>
                <a:gd name="T7" fmla="*/ 6 h 13"/>
                <a:gd name="T8" fmla="*/ 19 w 88"/>
                <a:gd name="T9" fmla="*/ 4 h 13"/>
                <a:gd name="T10" fmla="*/ 27 w 88"/>
                <a:gd name="T11" fmla="*/ 2 h 13"/>
                <a:gd name="T12" fmla="*/ 35 w 88"/>
                <a:gd name="T13" fmla="*/ 0 h 13"/>
                <a:gd name="T14" fmla="*/ 40 w 88"/>
                <a:gd name="T15" fmla="*/ 0 h 13"/>
                <a:gd name="T16" fmla="*/ 44 w 88"/>
                <a:gd name="T17" fmla="*/ 0 h 13"/>
                <a:gd name="T18" fmla="*/ 46 w 88"/>
                <a:gd name="T19" fmla="*/ 0 h 13"/>
                <a:gd name="T20" fmla="*/ 48 w 88"/>
                <a:gd name="T21" fmla="*/ 0 h 13"/>
                <a:gd name="T22" fmla="*/ 53 w 88"/>
                <a:gd name="T23" fmla="*/ 0 h 13"/>
                <a:gd name="T24" fmla="*/ 57 w 88"/>
                <a:gd name="T25" fmla="*/ 1 h 13"/>
                <a:gd name="T26" fmla="*/ 61 w 88"/>
                <a:gd name="T27" fmla="*/ 2 h 13"/>
                <a:gd name="T28" fmla="*/ 68 w 88"/>
                <a:gd name="T29" fmla="*/ 4 h 13"/>
                <a:gd name="T30" fmla="*/ 75 w 88"/>
                <a:gd name="T31" fmla="*/ 7 h 13"/>
                <a:gd name="T32" fmla="*/ 80 w 88"/>
                <a:gd name="T33" fmla="*/ 9 h 13"/>
                <a:gd name="T34" fmla="*/ 84 w 88"/>
                <a:gd name="T35" fmla="*/ 11 h 13"/>
                <a:gd name="T36" fmla="*/ 88 w 88"/>
                <a:gd name="T37" fmla="*/ 13 h 13"/>
                <a:gd name="T38" fmla="*/ 84 w 88"/>
                <a:gd name="T39" fmla="*/ 12 h 13"/>
                <a:gd name="T40" fmla="*/ 80 w 88"/>
                <a:gd name="T41" fmla="*/ 10 h 13"/>
                <a:gd name="T42" fmla="*/ 74 w 88"/>
                <a:gd name="T43" fmla="*/ 8 h 13"/>
                <a:gd name="T44" fmla="*/ 68 w 88"/>
                <a:gd name="T45" fmla="*/ 6 h 13"/>
                <a:gd name="T46" fmla="*/ 60 w 88"/>
                <a:gd name="T47" fmla="*/ 4 h 13"/>
                <a:gd name="T48" fmla="*/ 52 w 88"/>
                <a:gd name="T49" fmla="*/ 3 h 13"/>
                <a:gd name="T50" fmla="*/ 48 w 88"/>
                <a:gd name="T51" fmla="*/ 2 h 13"/>
                <a:gd name="T52" fmla="*/ 46 w 88"/>
                <a:gd name="T53" fmla="*/ 2 h 13"/>
                <a:gd name="T54" fmla="*/ 44 w 88"/>
                <a:gd name="T55" fmla="*/ 2 h 13"/>
                <a:gd name="T56" fmla="*/ 40 w 88"/>
                <a:gd name="T57" fmla="*/ 2 h 13"/>
                <a:gd name="T58" fmla="*/ 35 w 88"/>
                <a:gd name="T59" fmla="*/ 3 h 13"/>
                <a:gd name="T60" fmla="*/ 27 w 88"/>
                <a:gd name="T61" fmla="*/ 4 h 13"/>
                <a:gd name="T62" fmla="*/ 24 w 88"/>
                <a:gd name="T63" fmla="*/ 4 h 13"/>
                <a:gd name="T64" fmla="*/ 20 w 88"/>
                <a:gd name="T65" fmla="*/ 5 h 13"/>
                <a:gd name="T66" fmla="*/ 13 w 88"/>
                <a:gd name="T67" fmla="*/ 7 h 13"/>
                <a:gd name="T68" fmla="*/ 4 w 88"/>
                <a:gd name="T69" fmla="*/ 12 h 13"/>
                <a:gd name="T70" fmla="*/ 0 w 88"/>
                <a:gd name="T7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3">
                  <a:moveTo>
                    <a:pt x="0" y="13"/>
                  </a:moveTo>
                  <a:cubicBezTo>
                    <a:pt x="0" y="13"/>
                    <a:pt x="1" y="12"/>
                    <a:pt x="4" y="11"/>
                  </a:cubicBezTo>
                  <a:cubicBezTo>
                    <a:pt x="5" y="10"/>
                    <a:pt x="6" y="10"/>
                    <a:pt x="8" y="9"/>
                  </a:cubicBezTo>
                  <a:cubicBezTo>
                    <a:pt x="9" y="8"/>
                    <a:pt x="11" y="7"/>
                    <a:pt x="13" y="6"/>
                  </a:cubicBezTo>
                  <a:cubicBezTo>
                    <a:pt x="15" y="5"/>
                    <a:pt x="17" y="5"/>
                    <a:pt x="19" y="4"/>
                  </a:cubicBezTo>
                  <a:cubicBezTo>
                    <a:pt x="22" y="3"/>
                    <a:pt x="24" y="2"/>
                    <a:pt x="27" y="2"/>
                  </a:cubicBezTo>
                  <a:cubicBezTo>
                    <a:pt x="30" y="1"/>
                    <a:pt x="32" y="0"/>
                    <a:pt x="35" y="0"/>
                  </a:cubicBezTo>
                  <a:cubicBezTo>
                    <a:pt x="37" y="0"/>
                    <a:pt x="38" y="0"/>
                    <a:pt x="40" y="0"/>
                  </a:cubicBezTo>
                  <a:cubicBezTo>
                    <a:pt x="44" y="0"/>
                    <a:pt x="44" y="0"/>
                    <a:pt x="44" y="0"/>
                  </a:cubicBezTo>
                  <a:cubicBezTo>
                    <a:pt x="46" y="0"/>
                    <a:pt x="46" y="0"/>
                    <a:pt x="46" y="0"/>
                  </a:cubicBezTo>
                  <a:cubicBezTo>
                    <a:pt x="48" y="0"/>
                    <a:pt x="48" y="0"/>
                    <a:pt x="48" y="0"/>
                  </a:cubicBezTo>
                  <a:cubicBezTo>
                    <a:pt x="50" y="0"/>
                    <a:pt x="51" y="0"/>
                    <a:pt x="53" y="0"/>
                  </a:cubicBezTo>
                  <a:cubicBezTo>
                    <a:pt x="54" y="0"/>
                    <a:pt x="55" y="1"/>
                    <a:pt x="57" y="1"/>
                  </a:cubicBezTo>
                  <a:cubicBezTo>
                    <a:pt x="58" y="1"/>
                    <a:pt x="60" y="1"/>
                    <a:pt x="61" y="2"/>
                  </a:cubicBezTo>
                  <a:cubicBezTo>
                    <a:pt x="64" y="2"/>
                    <a:pt x="66" y="3"/>
                    <a:pt x="68" y="4"/>
                  </a:cubicBezTo>
                  <a:cubicBezTo>
                    <a:pt x="71" y="5"/>
                    <a:pt x="73" y="6"/>
                    <a:pt x="75" y="7"/>
                  </a:cubicBezTo>
                  <a:cubicBezTo>
                    <a:pt x="77" y="7"/>
                    <a:pt x="79" y="8"/>
                    <a:pt x="80" y="9"/>
                  </a:cubicBezTo>
                  <a:cubicBezTo>
                    <a:pt x="82" y="10"/>
                    <a:pt x="83" y="11"/>
                    <a:pt x="84" y="11"/>
                  </a:cubicBezTo>
                  <a:cubicBezTo>
                    <a:pt x="86" y="13"/>
                    <a:pt x="88" y="13"/>
                    <a:pt x="88" y="13"/>
                  </a:cubicBezTo>
                  <a:cubicBezTo>
                    <a:pt x="88" y="13"/>
                    <a:pt x="86" y="13"/>
                    <a:pt x="84" y="12"/>
                  </a:cubicBezTo>
                  <a:cubicBezTo>
                    <a:pt x="83" y="11"/>
                    <a:pt x="81" y="11"/>
                    <a:pt x="80" y="10"/>
                  </a:cubicBezTo>
                  <a:cubicBezTo>
                    <a:pt x="78" y="9"/>
                    <a:pt x="76" y="9"/>
                    <a:pt x="74" y="8"/>
                  </a:cubicBezTo>
                  <a:cubicBezTo>
                    <a:pt x="72" y="7"/>
                    <a:pt x="70" y="6"/>
                    <a:pt x="68" y="6"/>
                  </a:cubicBezTo>
                  <a:cubicBezTo>
                    <a:pt x="65" y="5"/>
                    <a:pt x="63" y="4"/>
                    <a:pt x="60" y="4"/>
                  </a:cubicBezTo>
                  <a:cubicBezTo>
                    <a:pt x="58" y="3"/>
                    <a:pt x="55" y="3"/>
                    <a:pt x="52" y="3"/>
                  </a:cubicBezTo>
                  <a:cubicBezTo>
                    <a:pt x="51" y="2"/>
                    <a:pt x="50" y="2"/>
                    <a:pt x="48" y="2"/>
                  </a:cubicBezTo>
                  <a:cubicBezTo>
                    <a:pt x="46" y="2"/>
                    <a:pt x="46" y="2"/>
                    <a:pt x="46" y="2"/>
                  </a:cubicBezTo>
                  <a:cubicBezTo>
                    <a:pt x="44" y="2"/>
                    <a:pt x="44" y="2"/>
                    <a:pt x="44" y="2"/>
                  </a:cubicBezTo>
                  <a:cubicBezTo>
                    <a:pt x="40" y="2"/>
                    <a:pt x="40" y="2"/>
                    <a:pt x="40" y="2"/>
                  </a:cubicBezTo>
                  <a:cubicBezTo>
                    <a:pt x="38" y="2"/>
                    <a:pt x="37" y="2"/>
                    <a:pt x="35" y="3"/>
                  </a:cubicBezTo>
                  <a:cubicBezTo>
                    <a:pt x="33" y="3"/>
                    <a:pt x="30" y="3"/>
                    <a:pt x="27" y="4"/>
                  </a:cubicBezTo>
                  <a:cubicBezTo>
                    <a:pt x="26" y="4"/>
                    <a:pt x="25" y="4"/>
                    <a:pt x="24" y="4"/>
                  </a:cubicBezTo>
                  <a:cubicBezTo>
                    <a:pt x="22" y="5"/>
                    <a:pt x="21" y="5"/>
                    <a:pt x="20" y="5"/>
                  </a:cubicBezTo>
                  <a:cubicBezTo>
                    <a:pt x="18" y="6"/>
                    <a:pt x="15" y="7"/>
                    <a:pt x="13" y="7"/>
                  </a:cubicBezTo>
                  <a:cubicBezTo>
                    <a:pt x="9" y="9"/>
                    <a:pt x="6" y="10"/>
                    <a:pt x="4" y="12"/>
                  </a:cubicBezTo>
                  <a:cubicBezTo>
                    <a:pt x="2" y="13"/>
                    <a:pt x="0" y="13"/>
                    <a:pt x="0" y="1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172">
              <a:extLst>
                <a:ext uri="{FF2B5EF4-FFF2-40B4-BE49-F238E27FC236}">
                  <a16:creationId xmlns:a16="http://schemas.microsoft.com/office/drawing/2014/main" id="{CB13DD28-A442-44E5-9FEA-012308214304}"/>
                </a:ext>
              </a:extLst>
            </p:cNvPr>
            <p:cNvSpPr>
              <a:spLocks/>
            </p:cNvSpPr>
            <p:nvPr/>
          </p:nvSpPr>
          <p:spPr bwMode="auto">
            <a:xfrm>
              <a:off x="20519462" y="5098998"/>
              <a:ext cx="290513" cy="422275"/>
            </a:xfrm>
            <a:custGeom>
              <a:avLst/>
              <a:gdLst>
                <a:gd name="T0" fmla="*/ 105 w 105"/>
                <a:gd name="T1" fmla="*/ 0 h 153"/>
                <a:gd name="T2" fmla="*/ 0 w 105"/>
                <a:gd name="T3" fmla="*/ 153 h 153"/>
                <a:gd name="T4" fmla="*/ 0 w 105"/>
                <a:gd name="T5" fmla="*/ 153 h 153"/>
                <a:gd name="T6" fmla="*/ 0 w 105"/>
                <a:gd name="T7" fmla="*/ 153 h 153"/>
                <a:gd name="T8" fmla="*/ 58 w 105"/>
                <a:gd name="T9" fmla="*/ 132 h 153"/>
                <a:gd name="T10" fmla="*/ 88 w 105"/>
                <a:gd name="T11" fmla="*/ 106 h 153"/>
                <a:gd name="T12" fmla="*/ 99 w 105"/>
                <a:gd name="T13" fmla="*/ 81 h 153"/>
                <a:gd name="T14" fmla="*/ 99 w 105"/>
                <a:gd name="T15" fmla="*/ 81 h 153"/>
                <a:gd name="T16" fmla="*/ 99 w 105"/>
                <a:gd name="T17" fmla="*/ 81 h 153"/>
                <a:gd name="T18" fmla="*/ 100 w 105"/>
                <a:gd name="T19" fmla="*/ 74 h 153"/>
                <a:gd name="T20" fmla="*/ 105 w 105"/>
                <a:gd name="T21"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53">
                  <a:moveTo>
                    <a:pt x="105" y="0"/>
                  </a:moveTo>
                  <a:cubicBezTo>
                    <a:pt x="91" y="89"/>
                    <a:pt x="48" y="133"/>
                    <a:pt x="0" y="153"/>
                  </a:cubicBezTo>
                  <a:cubicBezTo>
                    <a:pt x="0" y="153"/>
                    <a:pt x="0" y="153"/>
                    <a:pt x="0" y="153"/>
                  </a:cubicBezTo>
                  <a:cubicBezTo>
                    <a:pt x="0" y="153"/>
                    <a:pt x="0" y="153"/>
                    <a:pt x="0" y="153"/>
                  </a:cubicBezTo>
                  <a:cubicBezTo>
                    <a:pt x="21" y="149"/>
                    <a:pt x="41" y="142"/>
                    <a:pt x="58" y="132"/>
                  </a:cubicBezTo>
                  <a:cubicBezTo>
                    <a:pt x="71" y="124"/>
                    <a:pt x="82" y="116"/>
                    <a:pt x="88" y="106"/>
                  </a:cubicBezTo>
                  <a:cubicBezTo>
                    <a:pt x="94" y="98"/>
                    <a:pt x="98" y="90"/>
                    <a:pt x="99" y="81"/>
                  </a:cubicBezTo>
                  <a:cubicBezTo>
                    <a:pt x="99" y="81"/>
                    <a:pt x="99" y="81"/>
                    <a:pt x="99" y="81"/>
                  </a:cubicBezTo>
                  <a:cubicBezTo>
                    <a:pt x="99" y="81"/>
                    <a:pt x="99" y="81"/>
                    <a:pt x="99" y="81"/>
                  </a:cubicBezTo>
                  <a:cubicBezTo>
                    <a:pt x="100" y="74"/>
                    <a:pt x="100" y="74"/>
                    <a:pt x="100" y="74"/>
                  </a:cubicBezTo>
                  <a:cubicBezTo>
                    <a:pt x="105" y="0"/>
                    <a:pt x="105" y="0"/>
                    <a:pt x="105" y="0"/>
                  </a:cubicBezTo>
                </a:path>
              </a:pathLst>
            </a:custGeom>
            <a:solidFill>
              <a:srgbClr val="1922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173">
              <a:extLst>
                <a:ext uri="{FF2B5EF4-FFF2-40B4-BE49-F238E27FC236}">
                  <a16:creationId xmlns:a16="http://schemas.microsoft.com/office/drawing/2014/main" id="{ABDBDFD6-3ADC-418F-B738-7FC5AD8E84B6}"/>
                </a:ext>
              </a:extLst>
            </p:cNvPr>
            <p:cNvSpPr>
              <a:spLocks/>
            </p:cNvSpPr>
            <p:nvPr/>
          </p:nvSpPr>
          <p:spPr bwMode="auto">
            <a:xfrm>
              <a:off x="20025749" y="5322835"/>
              <a:ext cx="766763" cy="406400"/>
            </a:xfrm>
            <a:custGeom>
              <a:avLst/>
              <a:gdLst>
                <a:gd name="T0" fmla="*/ 278 w 278"/>
                <a:gd name="T1" fmla="*/ 0 h 147"/>
                <a:gd name="T2" fmla="*/ 267 w 278"/>
                <a:gd name="T3" fmla="*/ 25 h 147"/>
                <a:gd name="T4" fmla="*/ 237 w 278"/>
                <a:gd name="T5" fmla="*/ 51 h 147"/>
                <a:gd name="T6" fmla="*/ 179 w 278"/>
                <a:gd name="T7" fmla="*/ 72 h 147"/>
                <a:gd name="T8" fmla="*/ 179 w 278"/>
                <a:gd name="T9" fmla="*/ 72 h 147"/>
                <a:gd name="T10" fmla="*/ 99 w 278"/>
                <a:gd name="T11" fmla="*/ 86 h 147"/>
                <a:gd name="T12" fmla="*/ 0 w 278"/>
                <a:gd name="T13" fmla="*/ 70 h 147"/>
                <a:gd name="T14" fmla="*/ 40 w 278"/>
                <a:gd name="T15" fmla="*/ 124 h 147"/>
                <a:gd name="T16" fmla="*/ 136 w 278"/>
                <a:gd name="T17" fmla="*/ 147 h 147"/>
                <a:gd name="T18" fmla="*/ 233 w 278"/>
                <a:gd name="T19" fmla="*/ 124 h 147"/>
                <a:gd name="T20" fmla="*/ 273 w 278"/>
                <a:gd name="T21" fmla="*/ 70 h 147"/>
                <a:gd name="T22" fmla="*/ 273 w 278"/>
                <a:gd name="T23" fmla="*/ 70 h 147"/>
                <a:gd name="T24" fmla="*/ 278 w 278"/>
                <a:gd name="T2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147">
                  <a:moveTo>
                    <a:pt x="278" y="0"/>
                  </a:moveTo>
                  <a:cubicBezTo>
                    <a:pt x="277" y="9"/>
                    <a:pt x="273" y="17"/>
                    <a:pt x="267" y="25"/>
                  </a:cubicBezTo>
                  <a:cubicBezTo>
                    <a:pt x="261" y="35"/>
                    <a:pt x="250" y="43"/>
                    <a:pt x="237" y="51"/>
                  </a:cubicBezTo>
                  <a:cubicBezTo>
                    <a:pt x="220" y="61"/>
                    <a:pt x="200" y="68"/>
                    <a:pt x="179" y="72"/>
                  </a:cubicBezTo>
                  <a:cubicBezTo>
                    <a:pt x="179" y="72"/>
                    <a:pt x="179" y="72"/>
                    <a:pt x="179" y="72"/>
                  </a:cubicBezTo>
                  <a:cubicBezTo>
                    <a:pt x="153" y="83"/>
                    <a:pt x="125" y="86"/>
                    <a:pt x="99" y="86"/>
                  </a:cubicBezTo>
                  <a:cubicBezTo>
                    <a:pt x="46" y="86"/>
                    <a:pt x="3" y="71"/>
                    <a:pt x="0" y="70"/>
                  </a:cubicBezTo>
                  <a:cubicBezTo>
                    <a:pt x="1" y="89"/>
                    <a:pt x="14" y="109"/>
                    <a:pt x="40" y="124"/>
                  </a:cubicBezTo>
                  <a:cubicBezTo>
                    <a:pt x="66" y="139"/>
                    <a:pt x="101" y="147"/>
                    <a:pt x="136" y="147"/>
                  </a:cubicBezTo>
                  <a:cubicBezTo>
                    <a:pt x="171" y="147"/>
                    <a:pt x="206" y="139"/>
                    <a:pt x="233" y="124"/>
                  </a:cubicBezTo>
                  <a:cubicBezTo>
                    <a:pt x="259" y="109"/>
                    <a:pt x="272" y="89"/>
                    <a:pt x="273" y="70"/>
                  </a:cubicBezTo>
                  <a:cubicBezTo>
                    <a:pt x="273" y="70"/>
                    <a:pt x="273" y="70"/>
                    <a:pt x="273" y="70"/>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3" name="Group 292">
            <a:extLst>
              <a:ext uri="{FF2B5EF4-FFF2-40B4-BE49-F238E27FC236}">
                <a16:creationId xmlns:a16="http://schemas.microsoft.com/office/drawing/2014/main" id="{FFB0D468-979F-4C8C-89D5-56D302BA3CF3}"/>
              </a:ext>
            </a:extLst>
          </p:cNvPr>
          <p:cNvGrpSpPr/>
          <p:nvPr/>
        </p:nvGrpSpPr>
        <p:grpSpPr>
          <a:xfrm>
            <a:off x="10542024" y="7395289"/>
            <a:ext cx="3092450" cy="2379662"/>
            <a:chOff x="10542024" y="8966148"/>
            <a:chExt cx="3092450" cy="2379662"/>
          </a:xfrm>
        </p:grpSpPr>
        <p:sp>
          <p:nvSpPr>
            <p:cNvPr id="263" name="Freeform 176">
              <a:extLst>
                <a:ext uri="{FF2B5EF4-FFF2-40B4-BE49-F238E27FC236}">
                  <a16:creationId xmlns:a16="http://schemas.microsoft.com/office/drawing/2014/main" id="{F924E95F-5C28-4C6B-AA19-4FADA00EA1A3}"/>
                </a:ext>
              </a:extLst>
            </p:cNvPr>
            <p:cNvSpPr>
              <a:spLocks/>
            </p:cNvSpPr>
            <p:nvPr/>
          </p:nvSpPr>
          <p:spPr bwMode="auto">
            <a:xfrm>
              <a:off x="10542024" y="9075685"/>
              <a:ext cx="3092450" cy="2270125"/>
            </a:xfrm>
            <a:custGeom>
              <a:avLst/>
              <a:gdLst>
                <a:gd name="T0" fmla="*/ 1086 w 1121"/>
                <a:gd name="T1" fmla="*/ 382 h 822"/>
                <a:gd name="T2" fmla="*/ 891 w 1121"/>
                <a:gd name="T3" fmla="*/ 317 h 822"/>
                <a:gd name="T4" fmla="*/ 876 w 1121"/>
                <a:gd name="T5" fmla="*/ 314 h 822"/>
                <a:gd name="T6" fmla="*/ 858 w 1121"/>
                <a:gd name="T7" fmla="*/ 303 h 822"/>
                <a:gd name="T8" fmla="*/ 762 w 1121"/>
                <a:gd name="T9" fmla="*/ 248 h 822"/>
                <a:gd name="T10" fmla="*/ 666 w 1121"/>
                <a:gd name="T11" fmla="*/ 192 h 822"/>
                <a:gd name="T12" fmla="*/ 570 w 1121"/>
                <a:gd name="T13" fmla="*/ 137 h 822"/>
                <a:gd name="T14" fmla="*/ 474 w 1121"/>
                <a:gd name="T15" fmla="*/ 81 h 822"/>
                <a:gd name="T16" fmla="*/ 378 w 1121"/>
                <a:gd name="T17" fmla="*/ 26 h 822"/>
                <a:gd name="T18" fmla="*/ 356 w 1121"/>
                <a:gd name="T19" fmla="*/ 13 h 822"/>
                <a:gd name="T20" fmla="*/ 285 w 1121"/>
                <a:gd name="T21" fmla="*/ 10 h 822"/>
                <a:gd name="T22" fmla="*/ 115 w 1121"/>
                <a:gd name="T23" fmla="*/ 108 h 822"/>
                <a:gd name="T24" fmla="*/ 120 w 1121"/>
                <a:gd name="T25" fmla="*/ 149 h 822"/>
                <a:gd name="T26" fmla="*/ 142 w 1121"/>
                <a:gd name="T27" fmla="*/ 162 h 822"/>
                <a:gd name="T28" fmla="*/ 205 w 1121"/>
                <a:gd name="T29" fmla="*/ 198 h 822"/>
                <a:gd name="T30" fmla="*/ 170 w 1121"/>
                <a:gd name="T31" fmla="*/ 192 h 822"/>
                <a:gd name="T32" fmla="*/ 137 w 1121"/>
                <a:gd name="T33" fmla="*/ 186 h 822"/>
                <a:gd name="T34" fmla="*/ 74 w 1121"/>
                <a:gd name="T35" fmla="*/ 206 h 822"/>
                <a:gd name="T36" fmla="*/ 8 w 1121"/>
                <a:gd name="T37" fmla="*/ 335 h 822"/>
                <a:gd name="T38" fmla="*/ 41 w 1121"/>
                <a:gd name="T39" fmla="*/ 371 h 822"/>
                <a:gd name="T40" fmla="*/ 75 w 1121"/>
                <a:gd name="T41" fmla="*/ 377 h 822"/>
                <a:gd name="T42" fmla="*/ 167 w 1121"/>
                <a:gd name="T43" fmla="*/ 393 h 822"/>
                <a:gd name="T44" fmla="*/ 133 w 1121"/>
                <a:gd name="T45" fmla="*/ 396 h 822"/>
                <a:gd name="T46" fmla="*/ 99 w 1121"/>
                <a:gd name="T47" fmla="*/ 400 h 822"/>
                <a:gd name="T48" fmla="*/ 60 w 1121"/>
                <a:gd name="T49" fmla="*/ 434 h 822"/>
                <a:gd name="T50" fmla="*/ 106 w 1121"/>
                <a:gd name="T51" fmla="*/ 567 h 822"/>
                <a:gd name="T52" fmla="*/ 165 w 1121"/>
                <a:gd name="T53" fmla="*/ 589 h 822"/>
                <a:gd name="T54" fmla="*/ 182 w 1121"/>
                <a:gd name="T55" fmla="*/ 587 h 822"/>
                <a:gd name="T56" fmla="*/ 190 w 1121"/>
                <a:gd name="T57" fmla="*/ 605 h 822"/>
                <a:gd name="T58" fmla="*/ 321 w 1121"/>
                <a:gd name="T59" fmla="*/ 716 h 822"/>
                <a:gd name="T60" fmla="*/ 391 w 1121"/>
                <a:gd name="T61" fmla="*/ 724 h 822"/>
                <a:gd name="T62" fmla="*/ 420 w 1121"/>
                <a:gd name="T63" fmla="*/ 712 h 822"/>
                <a:gd name="T64" fmla="*/ 441 w 1121"/>
                <a:gd name="T65" fmla="*/ 704 h 822"/>
                <a:gd name="T66" fmla="*/ 438 w 1121"/>
                <a:gd name="T67" fmla="*/ 707 h 822"/>
                <a:gd name="T68" fmla="*/ 456 w 1121"/>
                <a:gd name="T69" fmla="*/ 747 h 822"/>
                <a:gd name="T70" fmla="*/ 658 w 1121"/>
                <a:gd name="T71" fmla="*/ 814 h 822"/>
                <a:gd name="T72" fmla="*/ 726 w 1121"/>
                <a:gd name="T73" fmla="*/ 804 h 822"/>
                <a:gd name="T74" fmla="*/ 744 w 1121"/>
                <a:gd name="T75" fmla="*/ 786 h 822"/>
                <a:gd name="T76" fmla="*/ 812 w 1121"/>
                <a:gd name="T77" fmla="*/ 718 h 822"/>
                <a:gd name="T78" fmla="*/ 880 w 1121"/>
                <a:gd name="T79" fmla="*/ 650 h 822"/>
                <a:gd name="T80" fmla="*/ 948 w 1121"/>
                <a:gd name="T81" fmla="*/ 583 h 822"/>
                <a:gd name="T82" fmla="*/ 1016 w 1121"/>
                <a:gd name="T83" fmla="*/ 515 h 822"/>
                <a:gd name="T84" fmla="*/ 1084 w 1121"/>
                <a:gd name="T85" fmla="*/ 447 h 822"/>
                <a:gd name="T86" fmla="*/ 1106 w 1121"/>
                <a:gd name="T87" fmla="*/ 425 h 822"/>
                <a:gd name="T88" fmla="*/ 1086 w 1121"/>
                <a:gd name="T89" fmla="*/ 38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1" h="822">
                  <a:moveTo>
                    <a:pt x="1086" y="382"/>
                  </a:moveTo>
                  <a:cubicBezTo>
                    <a:pt x="891" y="317"/>
                    <a:pt x="891" y="317"/>
                    <a:pt x="891" y="317"/>
                  </a:cubicBezTo>
                  <a:cubicBezTo>
                    <a:pt x="886" y="315"/>
                    <a:pt x="881" y="314"/>
                    <a:pt x="876" y="314"/>
                  </a:cubicBezTo>
                  <a:cubicBezTo>
                    <a:pt x="858" y="303"/>
                    <a:pt x="858" y="303"/>
                    <a:pt x="858" y="303"/>
                  </a:cubicBezTo>
                  <a:cubicBezTo>
                    <a:pt x="762" y="248"/>
                    <a:pt x="762" y="248"/>
                    <a:pt x="762" y="248"/>
                  </a:cubicBezTo>
                  <a:cubicBezTo>
                    <a:pt x="666" y="192"/>
                    <a:pt x="666" y="192"/>
                    <a:pt x="666" y="192"/>
                  </a:cubicBezTo>
                  <a:cubicBezTo>
                    <a:pt x="570" y="137"/>
                    <a:pt x="570" y="137"/>
                    <a:pt x="570" y="137"/>
                  </a:cubicBezTo>
                  <a:cubicBezTo>
                    <a:pt x="474" y="81"/>
                    <a:pt x="474" y="81"/>
                    <a:pt x="474" y="81"/>
                  </a:cubicBezTo>
                  <a:cubicBezTo>
                    <a:pt x="378" y="26"/>
                    <a:pt x="378" y="26"/>
                    <a:pt x="378" y="26"/>
                  </a:cubicBezTo>
                  <a:cubicBezTo>
                    <a:pt x="356" y="13"/>
                    <a:pt x="356" y="13"/>
                    <a:pt x="356" y="13"/>
                  </a:cubicBezTo>
                  <a:cubicBezTo>
                    <a:pt x="335" y="1"/>
                    <a:pt x="303" y="0"/>
                    <a:pt x="285" y="10"/>
                  </a:cubicBezTo>
                  <a:cubicBezTo>
                    <a:pt x="115" y="108"/>
                    <a:pt x="115" y="108"/>
                    <a:pt x="115" y="108"/>
                  </a:cubicBezTo>
                  <a:cubicBezTo>
                    <a:pt x="97" y="119"/>
                    <a:pt x="99" y="137"/>
                    <a:pt x="120" y="149"/>
                  </a:cubicBezTo>
                  <a:cubicBezTo>
                    <a:pt x="142" y="162"/>
                    <a:pt x="142" y="162"/>
                    <a:pt x="142" y="162"/>
                  </a:cubicBezTo>
                  <a:cubicBezTo>
                    <a:pt x="205" y="198"/>
                    <a:pt x="205" y="198"/>
                    <a:pt x="205" y="198"/>
                  </a:cubicBezTo>
                  <a:cubicBezTo>
                    <a:pt x="170" y="192"/>
                    <a:pt x="170" y="192"/>
                    <a:pt x="170" y="192"/>
                  </a:cubicBezTo>
                  <a:cubicBezTo>
                    <a:pt x="137" y="186"/>
                    <a:pt x="137" y="186"/>
                    <a:pt x="137" y="186"/>
                  </a:cubicBezTo>
                  <a:cubicBezTo>
                    <a:pt x="110" y="182"/>
                    <a:pt x="82" y="191"/>
                    <a:pt x="74" y="206"/>
                  </a:cubicBezTo>
                  <a:cubicBezTo>
                    <a:pt x="8" y="335"/>
                    <a:pt x="8" y="335"/>
                    <a:pt x="8" y="335"/>
                  </a:cubicBezTo>
                  <a:cubicBezTo>
                    <a:pt x="0" y="350"/>
                    <a:pt x="15" y="366"/>
                    <a:pt x="41" y="371"/>
                  </a:cubicBezTo>
                  <a:cubicBezTo>
                    <a:pt x="75" y="377"/>
                    <a:pt x="75" y="377"/>
                    <a:pt x="75" y="377"/>
                  </a:cubicBezTo>
                  <a:cubicBezTo>
                    <a:pt x="167" y="393"/>
                    <a:pt x="167" y="393"/>
                    <a:pt x="167" y="393"/>
                  </a:cubicBezTo>
                  <a:cubicBezTo>
                    <a:pt x="133" y="396"/>
                    <a:pt x="133" y="396"/>
                    <a:pt x="133" y="396"/>
                  </a:cubicBezTo>
                  <a:cubicBezTo>
                    <a:pt x="99" y="400"/>
                    <a:pt x="99" y="400"/>
                    <a:pt x="99" y="400"/>
                  </a:cubicBezTo>
                  <a:cubicBezTo>
                    <a:pt x="72" y="404"/>
                    <a:pt x="55" y="419"/>
                    <a:pt x="60" y="434"/>
                  </a:cubicBezTo>
                  <a:cubicBezTo>
                    <a:pt x="106" y="567"/>
                    <a:pt x="106" y="567"/>
                    <a:pt x="106" y="567"/>
                  </a:cubicBezTo>
                  <a:cubicBezTo>
                    <a:pt x="112" y="582"/>
                    <a:pt x="138" y="592"/>
                    <a:pt x="165" y="589"/>
                  </a:cubicBezTo>
                  <a:cubicBezTo>
                    <a:pt x="182" y="587"/>
                    <a:pt x="182" y="587"/>
                    <a:pt x="182" y="587"/>
                  </a:cubicBezTo>
                  <a:cubicBezTo>
                    <a:pt x="181" y="593"/>
                    <a:pt x="184" y="599"/>
                    <a:pt x="190" y="605"/>
                  </a:cubicBezTo>
                  <a:cubicBezTo>
                    <a:pt x="321" y="716"/>
                    <a:pt x="321" y="716"/>
                    <a:pt x="321" y="716"/>
                  </a:cubicBezTo>
                  <a:cubicBezTo>
                    <a:pt x="337" y="729"/>
                    <a:pt x="368" y="733"/>
                    <a:pt x="391" y="724"/>
                  </a:cubicBezTo>
                  <a:cubicBezTo>
                    <a:pt x="420" y="712"/>
                    <a:pt x="420" y="712"/>
                    <a:pt x="420" y="712"/>
                  </a:cubicBezTo>
                  <a:cubicBezTo>
                    <a:pt x="441" y="704"/>
                    <a:pt x="441" y="704"/>
                    <a:pt x="441" y="704"/>
                  </a:cubicBezTo>
                  <a:cubicBezTo>
                    <a:pt x="438" y="707"/>
                    <a:pt x="438" y="707"/>
                    <a:pt x="438" y="707"/>
                  </a:cubicBezTo>
                  <a:cubicBezTo>
                    <a:pt x="424" y="721"/>
                    <a:pt x="432" y="739"/>
                    <a:pt x="456" y="747"/>
                  </a:cubicBezTo>
                  <a:cubicBezTo>
                    <a:pt x="658" y="814"/>
                    <a:pt x="658" y="814"/>
                    <a:pt x="658" y="814"/>
                  </a:cubicBezTo>
                  <a:cubicBezTo>
                    <a:pt x="682" y="822"/>
                    <a:pt x="713" y="817"/>
                    <a:pt x="726" y="804"/>
                  </a:cubicBezTo>
                  <a:cubicBezTo>
                    <a:pt x="744" y="786"/>
                    <a:pt x="744" y="786"/>
                    <a:pt x="744" y="786"/>
                  </a:cubicBezTo>
                  <a:cubicBezTo>
                    <a:pt x="812" y="718"/>
                    <a:pt x="812" y="718"/>
                    <a:pt x="812" y="718"/>
                  </a:cubicBezTo>
                  <a:cubicBezTo>
                    <a:pt x="880" y="650"/>
                    <a:pt x="880" y="650"/>
                    <a:pt x="880" y="650"/>
                  </a:cubicBezTo>
                  <a:cubicBezTo>
                    <a:pt x="948" y="583"/>
                    <a:pt x="948" y="583"/>
                    <a:pt x="948" y="583"/>
                  </a:cubicBezTo>
                  <a:cubicBezTo>
                    <a:pt x="1016" y="515"/>
                    <a:pt x="1016" y="515"/>
                    <a:pt x="1016" y="515"/>
                  </a:cubicBezTo>
                  <a:cubicBezTo>
                    <a:pt x="1084" y="447"/>
                    <a:pt x="1084" y="447"/>
                    <a:pt x="1084" y="447"/>
                  </a:cubicBezTo>
                  <a:cubicBezTo>
                    <a:pt x="1106" y="425"/>
                    <a:pt x="1106" y="425"/>
                    <a:pt x="1106" y="425"/>
                  </a:cubicBezTo>
                  <a:cubicBezTo>
                    <a:pt x="1121" y="410"/>
                    <a:pt x="1112" y="391"/>
                    <a:pt x="1086" y="382"/>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177">
              <a:extLst>
                <a:ext uri="{FF2B5EF4-FFF2-40B4-BE49-F238E27FC236}">
                  <a16:creationId xmlns:a16="http://schemas.microsoft.com/office/drawing/2014/main" id="{2B4FC0D9-C5C4-4FDF-BEBA-AF82D37AB73A}"/>
                </a:ext>
              </a:extLst>
            </p:cNvPr>
            <p:cNvSpPr>
              <a:spLocks/>
            </p:cNvSpPr>
            <p:nvPr/>
          </p:nvSpPr>
          <p:spPr bwMode="auto">
            <a:xfrm>
              <a:off x="10934137" y="9037585"/>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178">
              <a:extLst>
                <a:ext uri="{FF2B5EF4-FFF2-40B4-BE49-F238E27FC236}">
                  <a16:creationId xmlns:a16="http://schemas.microsoft.com/office/drawing/2014/main" id="{B1593F66-C321-498C-9274-C9DE51B359E5}"/>
                </a:ext>
              </a:extLst>
            </p:cNvPr>
            <p:cNvSpPr>
              <a:spLocks/>
            </p:cNvSpPr>
            <p:nvPr/>
          </p:nvSpPr>
          <p:spPr bwMode="auto">
            <a:xfrm>
              <a:off x="11199249" y="9189985"/>
              <a:ext cx="915988" cy="530225"/>
            </a:xfrm>
            <a:custGeom>
              <a:avLst/>
              <a:gdLst>
                <a:gd name="T0" fmla="*/ 577 w 577"/>
                <a:gd name="T1" fmla="*/ 97 h 334"/>
                <a:gd name="T2" fmla="*/ 166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6" y="334"/>
                  </a:lnTo>
                  <a:lnTo>
                    <a:pt x="0" y="236"/>
                  </a:lnTo>
                  <a:lnTo>
                    <a:pt x="410" y="0"/>
                  </a:lnTo>
                  <a:lnTo>
                    <a:pt x="577" y="9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179">
              <a:extLst>
                <a:ext uri="{FF2B5EF4-FFF2-40B4-BE49-F238E27FC236}">
                  <a16:creationId xmlns:a16="http://schemas.microsoft.com/office/drawing/2014/main" id="{F19CD9EA-8ECA-44BF-8106-E1597AA44C46}"/>
                </a:ext>
              </a:extLst>
            </p:cNvPr>
            <p:cNvSpPr>
              <a:spLocks/>
            </p:cNvSpPr>
            <p:nvPr/>
          </p:nvSpPr>
          <p:spPr bwMode="auto">
            <a:xfrm>
              <a:off x="11462774" y="9343973"/>
              <a:ext cx="915988" cy="527050"/>
            </a:xfrm>
            <a:custGeom>
              <a:avLst/>
              <a:gdLst>
                <a:gd name="T0" fmla="*/ 577 w 577"/>
                <a:gd name="T1" fmla="*/ 96 h 332"/>
                <a:gd name="T2" fmla="*/ 167 w 577"/>
                <a:gd name="T3" fmla="*/ 332 h 332"/>
                <a:gd name="T4" fmla="*/ 0 w 577"/>
                <a:gd name="T5" fmla="*/ 237 h 332"/>
                <a:gd name="T6" fmla="*/ 411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1" y="0"/>
                  </a:lnTo>
                  <a:lnTo>
                    <a:pt x="577" y="9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180">
              <a:extLst>
                <a:ext uri="{FF2B5EF4-FFF2-40B4-BE49-F238E27FC236}">
                  <a16:creationId xmlns:a16="http://schemas.microsoft.com/office/drawing/2014/main" id="{0014E7A7-93BB-42F8-AEB8-DACF1F2DDFED}"/>
                </a:ext>
              </a:extLst>
            </p:cNvPr>
            <p:cNvSpPr>
              <a:spLocks/>
            </p:cNvSpPr>
            <p:nvPr/>
          </p:nvSpPr>
          <p:spPr bwMode="auto">
            <a:xfrm>
              <a:off x="11727887" y="9496373"/>
              <a:ext cx="915988" cy="530225"/>
            </a:xfrm>
            <a:custGeom>
              <a:avLst/>
              <a:gdLst>
                <a:gd name="T0" fmla="*/ 577 w 577"/>
                <a:gd name="T1" fmla="*/ 97 h 334"/>
                <a:gd name="T2" fmla="*/ 167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7" y="334"/>
                  </a:lnTo>
                  <a:lnTo>
                    <a:pt x="0" y="236"/>
                  </a:lnTo>
                  <a:lnTo>
                    <a:pt x="410" y="0"/>
                  </a:lnTo>
                  <a:lnTo>
                    <a:pt x="577" y="97"/>
                  </a:lnTo>
                  <a:close/>
                </a:path>
              </a:pathLst>
            </a:custGeom>
            <a:solidFill>
              <a:srgbClr val="131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81">
              <a:extLst>
                <a:ext uri="{FF2B5EF4-FFF2-40B4-BE49-F238E27FC236}">
                  <a16:creationId xmlns:a16="http://schemas.microsoft.com/office/drawing/2014/main" id="{07D1916F-5715-4AF1-A7BA-A13BD391F62A}"/>
                </a:ext>
              </a:extLst>
            </p:cNvPr>
            <p:cNvSpPr>
              <a:spLocks/>
            </p:cNvSpPr>
            <p:nvPr/>
          </p:nvSpPr>
          <p:spPr bwMode="auto">
            <a:xfrm>
              <a:off x="11992999" y="9650360"/>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3B4C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82">
              <a:extLst>
                <a:ext uri="{FF2B5EF4-FFF2-40B4-BE49-F238E27FC236}">
                  <a16:creationId xmlns:a16="http://schemas.microsoft.com/office/drawing/2014/main" id="{CA32A1E1-DE28-40F2-BF61-FE90B9F81F90}"/>
                </a:ext>
              </a:extLst>
            </p:cNvPr>
            <p:cNvSpPr>
              <a:spLocks/>
            </p:cNvSpPr>
            <p:nvPr/>
          </p:nvSpPr>
          <p:spPr bwMode="auto">
            <a:xfrm>
              <a:off x="10808724" y="8966148"/>
              <a:ext cx="776288" cy="447675"/>
            </a:xfrm>
            <a:custGeom>
              <a:avLst/>
              <a:gdLst>
                <a:gd name="T0" fmla="*/ 281 w 281"/>
                <a:gd name="T1" fmla="*/ 26 h 162"/>
                <a:gd name="T2" fmla="*/ 45 w 281"/>
                <a:gd name="T3" fmla="*/ 162 h 162"/>
                <a:gd name="T4" fmla="*/ 23 w 281"/>
                <a:gd name="T5" fmla="*/ 149 h 162"/>
                <a:gd name="T6" fmla="*/ 18 w 281"/>
                <a:gd name="T7" fmla="*/ 108 h 162"/>
                <a:gd name="T8" fmla="*/ 188 w 281"/>
                <a:gd name="T9" fmla="*/ 10 h 162"/>
                <a:gd name="T10" fmla="*/ 259 w 281"/>
                <a:gd name="T11" fmla="*/ 13 h 162"/>
                <a:gd name="T12" fmla="*/ 281 w 281"/>
                <a:gd name="T13" fmla="*/ 26 h 162"/>
              </a:gdLst>
              <a:ahLst/>
              <a:cxnLst>
                <a:cxn ang="0">
                  <a:pos x="T0" y="T1"/>
                </a:cxn>
                <a:cxn ang="0">
                  <a:pos x="T2" y="T3"/>
                </a:cxn>
                <a:cxn ang="0">
                  <a:pos x="T4" y="T5"/>
                </a:cxn>
                <a:cxn ang="0">
                  <a:pos x="T6" y="T7"/>
                </a:cxn>
                <a:cxn ang="0">
                  <a:pos x="T8" y="T9"/>
                </a:cxn>
                <a:cxn ang="0">
                  <a:pos x="T10" y="T11"/>
                </a:cxn>
                <a:cxn ang="0">
                  <a:pos x="T12" y="T13"/>
                </a:cxn>
              </a:cxnLst>
              <a:rect l="0" t="0" r="r" b="b"/>
              <a:pathLst>
                <a:path w="281" h="162">
                  <a:moveTo>
                    <a:pt x="281" y="26"/>
                  </a:moveTo>
                  <a:cubicBezTo>
                    <a:pt x="45" y="162"/>
                    <a:pt x="45" y="162"/>
                    <a:pt x="45" y="162"/>
                  </a:cubicBezTo>
                  <a:cubicBezTo>
                    <a:pt x="23" y="149"/>
                    <a:pt x="23" y="149"/>
                    <a:pt x="23" y="149"/>
                  </a:cubicBezTo>
                  <a:cubicBezTo>
                    <a:pt x="2" y="137"/>
                    <a:pt x="0" y="119"/>
                    <a:pt x="18" y="108"/>
                  </a:cubicBezTo>
                  <a:cubicBezTo>
                    <a:pt x="188" y="10"/>
                    <a:pt x="188" y="10"/>
                    <a:pt x="188" y="10"/>
                  </a:cubicBezTo>
                  <a:cubicBezTo>
                    <a:pt x="206" y="0"/>
                    <a:pt x="238" y="1"/>
                    <a:pt x="259" y="13"/>
                  </a:cubicBezTo>
                  <a:lnTo>
                    <a:pt x="281" y="26"/>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83">
              <a:extLst>
                <a:ext uri="{FF2B5EF4-FFF2-40B4-BE49-F238E27FC236}">
                  <a16:creationId xmlns:a16="http://schemas.microsoft.com/office/drawing/2014/main" id="{DEFCFD4E-758E-42D9-93F2-AAB8CD4580F4}"/>
                </a:ext>
              </a:extLst>
            </p:cNvPr>
            <p:cNvSpPr>
              <a:spLocks/>
            </p:cNvSpPr>
            <p:nvPr/>
          </p:nvSpPr>
          <p:spPr bwMode="auto">
            <a:xfrm>
              <a:off x="12258112" y="9802760"/>
              <a:ext cx="800100" cy="460375"/>
            </a:xfrm>
            <a:custGeom>
              <a:avLst/>
              <a:gdLst>
                <a:gd name="T0" fmla="*/ 236 w 290"/>
                <a:gd name="T1" fmla="*/ 0 h 167"/>
                <a:gd name="T2" fmla="*/ 0 w 290"/>
                <a:gd name="T3" fmla="*/ 136 h 167"/>
                <a:gd name="T4" fmla="*/ 29 w 290"/>
                <a:gd name="T5" fmla="*/ 153 h 167"/>
                <a:gd name="T6" fmla="*/ 105 w 290"/>
                <a:gd name="T7" fmla="*/ 156 h 167"/>
                <a:gd name="T8" fmla="*/ 270 w 290"/>
                <a:gd name="T9" fmla="*/ 61 h 167"/>
                <a:gd name="T10" fmla="*/ 265 w 290"/>
                <a:gd name="T11" fmla="*/ 17 h 167"/>
                <a:gd name="T12" fmla="*/ 236 w 29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290" h="167">
                  <a:moveTo>
                    <a:pt x="236" y="0"/>
                  </a:moveTo>
                  <a:cubicBezTo>
                    <a:pt x="0" y="136"/>
                    <a:pt x="0" y="136"/>
                    <a:pt x="0" y="136"/>
                  </a:cubicBezTo>
                  <a:cubicBezTo>
                    <a:pt x="29" y="153"/>
                    <a:pt x="29" y="153"/>
                    <a:pt x="29" y="153"/>
                  </a:cubicBezTo>
                  <a:cubicBezTo>
                    <a:pt x="51" y="166"/>
                    <a:pt x="86" y="167"/>
                    <a:pt x="105" y="156"/>
                  </a:cubicBezTo>
                  <a:cubicBezTo>
                    <a:pt x="270" y="61"/>
                    <a:pt x="270" y="61"/>
                    <a:pt x="270" y="61"/>
                  </a:cubicBezTo>
                  <a:cubicBezTo>
                    <a:pt x="290" y="49"/>
                    <a:pt x="287" y="30"/>
                    <a:pt x="265" y="17"/>
                  </a:cubicBezTo>
                  <a:lnTo>
                    <a:pt x="23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84">
              <a:extLst>
                <a:ext uri="{FF2B5EF4-FFF2-40B4-BE49-F238E27FC236}">
                  <a16:creationId xmlns:a16="http://schemas.microsoft.com/office/drawing/2014/main" id="{DE366BBE-7F1C-4130-86F5-A8DFE770FA6B}"/>
                </a:ext>
              </a:extLst>
            </p:cNvPr>
            <p:cNvSpPr>
              <a:spLocks/>
            </p:cNvSpPr>
            <p:nvPr/>
          </p:nvSpPr>
          <p:spPr bwMode="auto">
            <a:xfrm>
              <a:off x="10748399" y="949637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85">
              <a:extLst>
                <a:ext uri="{FF2B5EF4-FFF2-40B4-BE49-F238E27FC236}">
                  <a16:creationId xmlns:a16="http://schemas.microsoft.com/office/drawing/2014/main" id="{B9CF7461-95A8-4524-9A3D-D796834A9CA4}"/>
                </a:ext>
              </a:extLst>
            </p:cNvPr>
            <p:cNvSpPr>
              <a:spLocks/>
            </p:cNvSpPr>
            <p:nvPr/>
          </p:nvSpPr>
          <p:spPr bwMode="auto">
            <a:xfrm>
              <a:off x="11107174" y="9559873"/>
              <a:ext cx="620713" cy="571500"/>
            </a:xfrm>
            <a:custGeom>
              <a:avLst/>
              <a:gdLst>
                <a:gd name="T0" fmla="*/ 391 w 391"/>
                <a:gd name="T1" fmla="*/ 38 h 360"/>
                <a:gd name="T2" fmla="*/ 226 w 391"/>
                <a:gd name="T3" fmla="*/ 360 h 360"/>
                <a:gd name="T4" fmla="*/ 0 w 391"/>
                <a:gd name="T5" fmla="*/ 320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0"/>
                  </a:lnTo>
                  <a:lnTo>
                    <a:pt x="165" y="0"/>
                  </a:lnTo>
                  <a:lnTo>
                    <a:pt x="391" y="38"/>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86">
              <a:extLst>
                <a:ext uri="{FF2B5EF4-FFF2-40B4-BE49-F238E27FC236}">
                  <a16:creationId xmlns:a16="http://schemas.microsoft.com/office/drawing/2014/main" id="{67E9AF0F-F0FF-4D41-A8C8-CEC3EF63BD92}"/>
                </a:ext>
              </a:extLst>
            </p:cNvPr>
            <p:cNvSpPr>
              <a:spLocks/>
            </p:cNvSpPr>
            <p:nvPr/>
          </p:nvSpPr>
          <p:spPr bwMode="auto">
            <a:xfrm>
              <a:off x="11465949" y="9620198"/>
              <a:ext cx="620713" cy="571500"/>
            </a:xfrm>
            <a:custGeom>
              <a:avLst/>
              <a:gdLst>
                <a:gd name="T0" fmla="*/ 391 w 391"/>
                <a:gd name="T1" fmla="*/ 38 h 360"/>
                <a:gd name="T2" fmla="*/ 226 w 391"/>
                <a:gd name="T3" fmla="*/ 360 h 360"/>
                <a:gd name="T4" fmla="*/ 0 w 391"/>
                <a:gd name="T5" fmla="*/ 322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2"/>
                  </a:lnTo>
                  <a:lnTo>
                    <a:pt x="165" y="0"/>
                  </a:lnTo>
                  <a:lnTo>
                    <a:pt x="391" y="38"/>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87">
              <a:extLst>
                <a:ext uri="{FF2B5EF4-FFF2-40B4-BE49-F238E27FC236}">
                  <a16:creationId xmlns:a16="http://schemas.microsoft.com/office/drawing/2014/main" id="{C167F978-901A-4133-B10A-34F38B8E3165}"/>
                </a:ext>
              </a:extLst>
            </p:cNvPr>
            <p:cNvSpPr>
              <a:spLocks/>
            </p:cNvSpPr>
            <p:nvPr/>
          </p:nvSpPr>
          <p:spPr bwMode="auto">
            <a:xfrm>
              <a:off x="11824724" y="968052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88">
              <a:extLst>
                <a:ext uri="{FF2B5EF4-FFF2-40B4-BE49-F238E27FC236}">
                  <a16:creationId xmlns:a16="http://schemas.microsoft.com/office/drawing/2014/main" id="{1FC64121-D115-46C9-9E16-6AD2645F00BE}"/>
                </a:ext>
              </a:extLst>
            </p:cNvPr>
            <p:cNvSpPr>
              <a:spLocks/>
            </p:cNvSpPr>
            <p:nvPr/>
          </p:nvSpPr>
          <p:spPr bwMode="auto">
            <a:xfrm>
              <a:off x="12183499" y="9744023"/>
              <a:ext cx="623888" cy="571500"/>
            </a:xfrm>
            <a:custGeom>
              <a:avLst/>
              <a:gdLst>
                <a:gd name="T0" fmla="*/ 393 w 393"/>
                <a:gd name="T1" fmla="*/ 39 h 360"/>
                <a:gd name="T2" fmla="*/ 226 w 393"/>
                <a:gd name="T3" fmla="*/ 360 h 360"/>
                <a:gd name="T4" fmla="*/ 0 w 393"/>
                <a:gd name="T5" fmla="*/ 320 h 360"/>
                <a:gd name="T6" fmla="*/ 165 w 393"/>
                <a:gd name="T7" fmla="*/ 0 h 360"/>
                <a:gd name="T8" fmla="*/ 393 w 393"/>
                <a:gd name="T9" fmla="*/ 39 h 360"/>
              </a:gdLst>
              <a:ahLst/>
              <a:cxnLst>
                <a:cxn ang="0">
                  <a:pos x="T0" y="T1"/>
                </a:cxn>
                <a:cxn ang="0">
                  <a:pos x="T2" y="T3"/>
                </a:cxn>
                <a:cxn ang="0">
                  <a:pos x="T4" y="T5"/>
                </a:cxn>
                <a:cxn ang="0">
                  <a:pos x="T6" y="T7"/>
                </a:cxn>
                <a:cxn ang="0">
                  <a:pos x="T8" y="T9"/>
                </a:cxn>
              </a:cxnLst>
              <a:rect l="0" t="0" r="r" b="b"/>
              <a:pathLst>
                <a:path w="393" h="360">
                  <a:moveTo>
                    <a:pt x="393" y="39"/>
                  </a:moveTo>
                  <a:lnTo>
                    <a:pt x="226" y="360"/>
                  </a:lnTo>
                  <a:lnTo>
                    <a:pt x="0" y="320"/>
                  </a:lnTo>
                  <a:lnTo>
                    <a:pt x="165" y="0"/>
                  </a:lnTo>
                  <a:lnTo>
                    <a:pt x="39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89">
              <a:extLst>
                <a:ext uri="{FF2B5EF4-FFF2-40B4-BE49-F238E27FC236}">
                  <a16:creationId xmlns:a16="http://schemas.microsoft.com/office/drawing/2014/main" id="{C4AEBAC5-642B-4446-8C06-5A17BD6C63CC}"/>
                </a:ext>
              </a:extLst>
            </p:cNvPr>
            <p:cNvSpPr>
              <a:spLocks/>
            </p:cNvSpPr>
            <p:nvPr/>
          </p:nvSpPr>
          <p:spPr bwMode="auto">
            <a:xfrm>
              <a:off x="10542024" y="9467798"/>
              <a:ext cx="468313" cy="539750"/>
            </a:xfrm>
            <a:custGeom>
              <a:avLst/>
              <a:gdLst>
                <a:gd name="T0" fmla="*/ 170 w 170"/>
                <a:gd name="T1" fmla="*/ 10 h 195"/>
                <a:gd name="T2" fmla="*/ 75 w 170"/>
                <a:gd name="T3" fmla="*/ 195 h 195"/>
                <a:gd name="T4" fmla="*/ 41 w 170"/>
                <a:gd name="T5" fmla="*/ 189 h 195"/>
                <a:gd name="T6" fmla="*/ 8 w 170"/>
                <a:gd name="T7" fmla="*/ 153 h 195"/>
                <a:gd name="T8" fmla="*/ 74 w 170"/>
                <a:gd name="T9" fmla="*/ 24 h 195"/>
                <a:gd name="T10" fmla="*/ 137 w 170"/>
                <a:gd name="T11" fmla="*/ 4 h 195"/>
                <a:gd name="T12" fmla="*/ 170 w 170"/>
                <a:gd name="T13" fmla="*/ 10 h 195"/>
              </a:gdLst>
              <a:ahLst/>
              <a:cxnLst>
                <a:cxn ang="0">
                  <a:pos x="T0" y="T1"/>
                </a:cxn>
                <a:cxn ang="0">
                  <a:pos x="T2" y="T3"/>
                </a:cxn>
                <a:cxn ang="0">
                  <a:pos x="T4" y="T5"/>
                </a:cxn>
                <a:cxn ang="0">
                  <a:pos x="T6" y="T7"/>
                </a:cxn>
                <a:cxn ang="0">
                  <a:pos x="T8" y="T9"/>
                </a:cxn>
                <a:cxn ang="0">
                  <a:pos x="T10" y="T11"/>
                </a:cxn>
                <a:cxn ang="0">
                  <a:pos x="T12" y="T13"/>
                </a:cxn>
              </a:cxnLst>
              <a:rect l="0" t="0" r="r" b="b"/>
              <a:pathLst>
                <a:path w="170" h="195">
                  <a:moveTo>
                    <a:pt x="170" y="10"/>
                  </a:moveTo>
                  <a:cubicBezTo>
                    <a:pt x="75" y="195"/>
                    <a:pt x="75" y="195"/>
                    <a:pt x="75" y="195"/>
                  </a:cubicBezTo>
                  <a:cubicBezTo>
                    <a:pt x="41" y="189"/>
                    <a:pt x="41" y="189"/>
                    <a:pt x="41" y="189"/>
                  </a:cubicBezTo>
                  <a:cubicBezTo>
                    <a:pt x="15" y="184"/>
                    <a:pt x="0" y="168"/>
                    <a:pt x="8" y="153"/>
                  </a:cubicBezTo>
                  <a:cubicBezTo>
                    <a:pt x="74" y="24"/>
                    <a:pt x="74" y="24"/>
                    <a:pt x="74" y="24"/>
                  </a:cubicBezTo>
                  <a:cubicBezTo>
                    <a:pt x="82" y="9"/>
                    <a:pt x="110" y="0"/>
                    <a:pt x="137" y="4"/>
                  </a:cubicBezTo>
                  <a:lnTo>
                    <a:pt x="170" y="1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90">
              <a:extLst>
                <a:ext uri="{FF2B5EF4-FFF2-40B4-BE49-F238E27FC236}">
                  <a16:creationId xmlns:a16="http://schemas.microsoft.com/office/drawing/2014/main" id="{A6AA1248-D6A3-48AB-86E9-13E8234270B2}"/>
                </a:ext>
              </a:extLst>
            </p:cNvPr>
            <p:cNvSpPr>
              <a:spLocks/>
            </p:cNvSpPr>
            <p:nvPr/>
          </p:nvSpPr>
          <p:spPr bwMode="auto">
            <a:xfrm>
              <a:off x="12542274" y="9805935"/>
              <a:ext cx="504825" cy="542925"/>
            </a:xfrm>
            <a:custGeom>
              <a:avLst/>
              <a:gdLst>
                <a:gd name="T0" fmla="*/ 96 w 183"/>
                <a:gd name="T1" fmla="*/ 0 h 197"/>
                <a:gd name="T2" fmla="*/ 0 w 183"/>
                <a:gd name="T3" fmla="*/ 185 h 197"/>
                <a:gd name="T4" fmla="*/ 43 w 183"/>
                <a:gd name="T5" fmla="*/ 192 h 197"/>
                <a:gd name="T6" fmla="*/ 110 w 183"/>
                <a:gd name="T7" fmla="*/ 171 h 197"/>
                <a:gd name="T8" fmla="*/ 175 w 183"/>
                <a:gd name="T9" fmla="*/ 46 h 197"/>
                <a:gd name="T10" fmla="*/ 138 w 183"/>
                <a:gd name="T11" fmla="*/ 8 h 197"/>
                <a:gd name="T12" fmla="*/ 96 w 183"/>
                <a:gd name="T13" fmla="*/ 0 h 197"/>
              </a:gdLst>
              <a:ahLst/>
              <a:cxnLst>
                <a:cxn ang="0">
                  <a:pos x="T0" y="T1"/>
                </a:cxn>
                <a:cxn ang="0">
                  <a:pos x="T2" y="T3"/>
                </a:cxn>
                <a:cxn ang="0">
                  <a:pos x="T4" y="T5"/>
                </a:cxn>
                <a:cxn ang="0">
                  <a:pos x="T6" y="T7"/>
                </a:cxn>
                <a:cxn ang="0">
                  <a:pos x="T8" y="T9"/>
                </a:cxn>
                <a:cxn ang="0">
                  <a:pos x="T10" y="T11"/>
                </a:cxn>
                <a:cxn ang="0">
                  <a:pos x="T12" y="T13"/>
                </a:cxn>
              </a:cxnLst>
              <a:rect l="0" t="0" r="r" b="b"/>
              <a:pathLst>
                <a:path w="183" h="197">
                  <a:moveTo>
                    <a:pt x="96" y="0"/>
                  </a:moveTo>
                  <a:cubicBezTo>
                    <a:pt x="0" y="185"/>
                    <a:pt x="0" y="185"/>
                    <a:pt x="0" y="185"/>
                  </a:cubicBezTo>
                  <a:cubicBezTo>
                    <a:pt x="43" y="192"/>
                    <a:pt x="43" y="192"/>
                    <a:pt x="43" y="192"/>
                  </a:cubicBezTo>
                  <a:cubicBezTo>
                    <a:pt x="72" y="197"/>
                    <a:pt x="102" y="188"/>
                    <a:pt x="110" y="171"/>
                  </a:cubicBezTo>
                  <a:cubicBezTo>
                    <a:pt x="175" y="46"/>
                    <a:pt x="175" y="46"/>
                    <a:pt x="175" y="46"/>
                  </a:cubicBezTo>
                  <a:cubicBezTo>
                    <a:pt x="183" y="30"/>
                    <a:pt x="167" y="13"/>
                    <a:pt x="138" y="8"/>
                  </a:cubicBezTo>
                  <a:lnTo>
                    <a:pt x="9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91">
              <a:extLst>
                <a:ext uri="{FF2B5EF4-FFF2-40B4-BE49-F238E27FC236}">
                  <a16:creationId xmlns:a16="http://schemas.microsoft.com/office/drawing/2014/main" id="{E5DEFF83-73E8-44DE-B747-8DCE76F1BD44}"/>
                </a:ext>
              </a:extLst>
            </p:cNvPr>
            <p:cNvSpPr>
              <a:spLocks/>
            </p:cNvSpPr>
            <p:nvPr/>
          </p:nvSpPr>
          <p:spPr bwMode="auto">
            <a:xfrm>
              <a:off x="10908737" y="10018660"/>
              <a:ext cx="549275" cy="561975"/>
            </a:xfrm>
            <a:custGeom>
              <a:avLst/>
              <a:gdLst>
                <a:gd name="T0" fmla="*/ 233 w 346"/>
                <a:gd name="T1" fmla="*/ 0 h 354"/>
                <a:gd name="T2" fmla="*/ 346 w 346"/>
                <a:gd name="T3" fmla="*/ 328 h 354"/>
                <a:gd name="T4" fmla="*/ 115 w 346"/>
                <a:gd name="T5" fmla="*/ 354 h 354"/>
                <a:gd name="T6" fmla="*/ 0 w 346"/>
                <a:gd name="T7" fmla="*/ 26 h 354"/>
                <a:gd name="T8" fmla="*/ 233 w 346"/>
                <a:gd name="T9" fmla="*/ 0 h 354"/>
              </a:gdLst>
              <a:ahLst/>
              <a:cxnLst>
                <a:cxn ang="0">
                  <a:pos x="T0" y="T1"/>
                </a:cxn>
                <a:cxn ang="0">
                  <a:pos x="T2" y="T3"/>
                </a:cxn>
                <a:cxn ang="0">
                  <a:pos x="T4" y="T5"/>
                </a:cxn>
                <a:cxn ang="0">
                  <a:pos x="T6" y="T7"/>
                </a:cxn>
                <a:cxn ang="0">
                  <a:pos x="T8" y="T9"/>
                </a:cxn>
              </a:cxnLst>
              <a:rect l="0" t="0" r="r" b="b"/>
              <a:pathLst>
                <a:path w="346" h="354">
                  <a:moveTo>
                    <a:pt x="233" y="0"/>
                  </a:moveTo>
                  <a:lnTo>
                    <a:pt x="346" y="328"/>
                  </a:lnTo>
                  <a:lnTo>
                    <a:pt x="115" y="354"/>
                  </a:lnTo>
                  <a:lnTo>
                    <a:pt x="0" y="26"/>
                  </a:lnTo>
                  <a:lnTo>
                    <a:pt x="233" y="0"/>
                  </a:lnTo>
                  <a:close/>
                </a:path>
              </a:pathLst>
            </a:custGeom>
            <a:solidFill>
              <a:srgbClr val="FC59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92">
              <a:extLst>
                <a:ext uri="{FF2B5EF4-FFF2-40B4-BE49-F238E27FC236}">
                  <a16:creationId xmlns:a16="http://schemas.microsoft.com/office/drawing/2014/main" id="{DC99F251-F1E8-477C-B279-22AAED3B1D5F}"/>
                </a:ext>
              </a:extLst>
            </p:cNvPr>
            <p:cNvSpPr>
              <a:spLocks/>
            </p:cNvSpPr>
            <p:nvPr/>
          </p:nvSpPr>
          <p:spPr bwMode="auto">
            <a:xfrm>
              <a:off x="11278624" y="9974210"/>
              <a:ext cx="546100" cy="565150"/>
            </a:xfrm>
            <a:custGeom>
              <a:avLst/>
              <a:gdLst>
                <a:gd name="T0" fmla="*/ 231 w 344"/>
                <a:gd name="T1" fmla="*/ 0 h 356"/>
                <a:gd name="T2" fmla="*/ 344 w 344"/>
                <a:gd name="T3" fmla="*/ 328 h 356"/>
                <a:gd name="T4" fmla="*/ 113 w 344"/>
                <a:gd name="T5" fmla="*/ 356 h 356"/>
                <a:gd name="T6" fmla="*/ 0 w 344"/>
                <a:gd name="T7" fmla="*/ 28 h 356"/>
                <a:gd name="T8" fmla="*/ 231 w 344"/>
                <a:gd name="T9" fmla="*/ 0 h 356"/>
              </a:gdLst>
              <a:ahLst/>
              <a:cxnLst>
                <a:cxn ang="0">
                  <a:pos x="T0" y="T1"/>
                </a:cxn>
                <a:cxn ang="0">
                  <a:pos x="T2" y="T3"/>
                </a:cxn>
                <a:cxn ang="0">
                  <a:pos x="T4" y="T5"/>
                </a:cxn>
                <a:cxn ang="0">
                  <a:pos x="T6" y="T7"/>
                </a:cxn>
                <a:cxn ang="0">
                  <a:pos x="T8" y="T9"/>
                </a:cxn>
              </a:cxnLst>
              <a:rect l="0" t="0" r="r" b="b"/>
              <a:pathLst>
                <a:path w="344" h="356">
                  <a:moveTo>
                    <a:pt x="231" y="0"/>
                  </a:moveTo>
                  <a:lnTo>
                    <a:pt x="344" y="328"/>
                  </a:lnTo>
                  <a:lnTo>
                    <a:pt x="113" y="356"/>
                  </a:lnTo>
                  <a:lnTo>
                    <a:pt x="0" y="28"/>
                  </a:lnTo>
                  <a:lnTo>
                    <a:pt x="231" y="0"/>
                  </a:lnTo>
                  <a:close/>
                </a:path>
              </a:pathLst>
            </a:custGeom>
            <a:solidFill>
              <a:srgbClr val="F97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93">
              <a:extLst>
                <a:ext uri="{FF2B5EF4-FFF2-40B4-BE49-F238E27FC236}">
                  <a16:creationId xmlns:a16="http://schemas.microsoft.com/office/drawing/2014/main" id="{4122DFF7-C8AB-4179-B4F1-467A314792DB}"/>
                </a:ext>
              </a:extLst>
            </p:cNvPr>
            <p:cNvSpPr>
              <a:spLocks/>
            </p:cNvSpPr>
            <p:nvPr/>
          </p:nvSpPr>
          <p:spPr bwMode="auto">
            <a:xfrm>
              <a:off x="11645337" y="9932935"/>
              <a:ext cx="549275" cy="561975"/>
            </a:xfrm>
            <a:custGeom>
              <a:avLst/>
              <a:gdLst>
                <a:gd name="T0" fmla="*/ 231 w 346"/>
                <a:gd name="T1" fmla="*/ 0 h 354"/>
                <a:gd name="T2" fmla="*/ 346 w 346"/>
                <a:gd name="T3" fmla="*/ 328 h 354"/>
                <a:gd name="T4" fmla="*/ 113 w 346"/>
                <a:gd name="T5" fmla="*/ 354 h 354"/>
                <a:gd name="T6" fmla="*/ 0 w 346"/>
                <a:gd name="T7" fmla="*/ 26 h 354"/>
                <a:gd name="T8" fmla="*/ 231 w 346"/>
                <a:gd name="T9" fmla="*/ 0 h 354"/>
              </a:gdLst>
              <a:ahLst/>
              <a:cxnLst>
                <a:cxn ang="0">
                  <a:pos x="T0" y="T1"/>
                </a:cxn>
                <a:cxn ang="0">
                  <a:pos x="T2" y="T3"/>
                </a:cxn>
                <a:cxn ang="0">
                  <a:pos x="T4" y="T5"/>
                </a:cxn>
                <a:cxn ang="0">
                  <a:pos x="T6" y="T7"/>
                </a:cxn>
                <a:cxn ang="0">
                  <a:pos x="T8" y="T9"/>
                </a:cxn>
              </a:cxnLst>
              <a:rect l="0" t="0" r="r" b="b"/>
              <a:pathLst>
                <a:path w="346" h="354">
                  <a:moveTo>
                    <a:pt x="231" y="0"/>
                  </a:moveTo>
                  <a:lnTo>
                    <a:pt x="346" y="328"/>
                  </a:lnTo>
                  <a:lnTo>
                    <a:pt x="113" y="354"/>
                  </a:lnTo>
                  <a:lnTo>
                    <a:pt x="0" y="26"/>
                  </a:lnTo>
                  <a:lnTo>
                    <a:pt x="231" y="0"/>
                  </a:lnTo>
                  <a:close/>
                </a:path>
              </a:pathLst>
            </a:custGeom>
            <a:solidFill>
              <a:srgbClr val="F99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94">
              <a:extLst>
                <a:ext uri="{FF2B5EF4-FFF2-40B4-BE49-F238E27FC236}">
                  <a16:creationId xmlns:a16="http://schemas.microsoft.com/office/drawing/2014/main" id="{5EDDF603-26E0-4242-9B05-A3133CDDF9F5}"/>
                </a:ext>
              </a:extLst>
            </p:cNvPr>
            <p:cNvSpPr>
              <a:spLocks/>
            </p:cNvSpPr>
            <p:nvPr/>
          </p:nvSpPr>
          <p:spPr bwMode="auto">
            <a:xfrm>
              <a:off x="12012049" y="9890073"/>
              <a:ext cx="549275" cy="563563"/>
            </a:xfrm>
            <a:custGeom>
              <a:avLst/>
              <a:gdLst>
                <a:gd name="T0" fmla="*/ 231 w 346"/>
                <a:gd name="T1" fmla="*/ 0 h 355"/>
                <a:gd name="T2" fmla="*/ 346 w 346"/>
                <a:gd name="T3" fmla="*/ 328 h 355"/>
                <a:gd name="T4" fmla="*/ 115 w 346"/>
                <a:gd name="T5" fmla="*/ 355 h 355"/>
                <a:gd name="T6" fmla="*/ 0 w 346"/>
                <a:gd name="T7" fmla="*/ 27 h 355"/>
                <a:gd name="T8" fmla="*/ 231 w 346"/>
                <a:gd name="T9" fmla="*/ 0 h 355"/>
              </a:gdLst>
              <a:ahLst/>
              <a:cxnLst>
                <a:cxn ang="0">
                  <a:pos x="T0" y="T1"/>
                </a:cxn>
                <a:cxn ang="0">
                  <a:pos x="T2" y="T3"/>
                </a:cxn>
                <a:cxn ang="0">
                  <a:pos x="T4" y="T5"/>
                </a:cxn>
                <a:cxn ang="0">
                  <a:pos x="T6" y="T7"/>
                </a:cxn>
                <a:cxn ang="0">
                  <a:pos x="T8" y="T9"/>
                </a:cxn>
              </a:cxnLst>
              <a:rect l="0" t="0" r="r" b="b"/>
              <a:pathLst>
                <a:path w="346" h="355">
                  <a:moveTo>
                    <a:pt x="231" y="0"/>
                  </a:moveTo>
                  <a:lnTo>
                    <a:pt x="346" y="328"/>
                  </a:lnTo>
                  <a:lnTo>
                    <a:pt x="115" y="355"/>
                  </a:lnTo>
                  <a:lnTo>
                    <a:pt x="0" y="27"/>
                  </a:lnTo>
                  <a:lnTo>
                    <a:pt x="231" y="0"/>
                  </a:lnTo>
                  <a:close/>
                </a:path>
              </a:pathLst>
            </a:custGeom>
            <a:solidFill>
              <a:srgbClr val="F9B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95">
              <a:extLst>
                <a:ext uri="{FF2B5EF4-FFF2-40B4-BE49-F238E27FC236}">
                  <a16:creationId xmlns:a16="http://schemas.microsoft.com/office/drawing/2014/main" id="{E7557635-E8E0-4933-B9A2-6C227E1FBA73}"/>
                </a:ext>
              </a:extLst>
            </p:cNvPr>
            <p:cNvSpPr>
              <a:spLocks/>
            </p:cNvSpPr>
            <p:nvPr/>
          </p:nvSpPr>
          <p:spPr bwMode="auto">
            <a:xfrm>
              <a:off x="12378762" y="9847210"/>
              <a:ext cx="549275" cy="563563"/>
            </a:xfrm>
            <a:custGeom>
              <a:avLst/>
              <a:gdLst>
                <a:gd name="T0" fmla="*/ 232 w 346"/>
                <a:gd name="T1" fmla="*/ 0 h 355"/>
                <a:gd name="T2" fmla="*/ 346 w 346"/>
                <a:gd name="T3" fmla="*/ 328 h 355"/>
                <a:gd name="T4" fmla="*/ 115 w 346"/>
                <a:gd name="T5" fmla="*/ 355 h 355"/>
                <a:gd name="T6" fmla="*/ 0 w 346"/>
                <a:gd name="T7" fmla="*/ 27 h 355"/>
                <a:gd name="T8" fmla="*/ 232 w 346"/>
                <a:gd name="T9" fmla="*/ 0 h 355"/>
              </a:gdLst>
              <a:ahLst/>
              <a:cxnLst>
                <a:cxn ang="0">
                  <a:pos x="T0" y="T1"/>
                </a:cxn>
                <a:cxn ang="0">
                  <a:pos x="T2" y="T3"/>
                </a:cxn>
                <a:cxn ang="0">
                  <a:pos x="T4" y="T5"/>
                </a:cxn>
                <a:cxn ang="0">
                  <a:pos x="T6" y="T7"/>
                </a:cxn>
                <a:cxn ang="0">
                  <a:pos x="T8" y="T9"/>
                </a:cxn>
              </a:cxnLst>
              <a:rect l="0" t="0" r="r" b="b"/>
              <a:pathLst>
                <a:path w="346" h="355">
                  <a:moveTo>
                    <a:pt x="232" y="0"/>
                  </a:moveTo>
                  <a:lnTo>
                    <a:pt x="346" y="328"/>
                  </a:lnTo>
                  <a:lnTo>
                    <a:pt x="115" y="355"/>
                  </a:lnTo>
                  <a:lnTo>
                    <a:pt x="0" y="27"/>
                  </a:lnTo>
                  <a:lnTo>
                    <a:pt x="232" y="0"/>
                  </a:lnTo>
                  <a:close/>
                </a:path>
              </a:pathLst>
            </a:custGeom>
            <a:solidFill>
              <a:srgbClr val="F9C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96">
              <a:extLst>
                <a:ext uri="{FF2B5EF4-FFF2-40B4-BE49-F238E27FC236}">
                  <a16:creationId xmlns:a16="http://schemas.microsoft.com/office/drawing/2014/main" id="{666CFDA0-E691-4E49-A009-42028E004EB4}"/>
                </a:ext>
              </a:extLst>
            </p:cNvPr>
            <p:cNvSpPr>
              <a:spLocks/>
            </p:cNvSpPr>
            <p:nvPr/>
          </p:nvSpPr>
          <p:spPr bwMode="auto">
            <a:xfrm>
              <a:off x="10692837" y="10059935"/>
              <a:ext cx="398463" cy="541338"/>
            </a:xfrm>
            <a:custGeom>
              <a:avLst/>
              <a:gdLst>
                <a:gd name="T0" fmla="*/ 78 w 144"/>
                <a:gd name="T1" fmla="*/ 0 h 196"/>
                <a:gd name="T2" fmla="*/ 144 w 144"/>
                <a:gd name="T3" fmla="*/ 189 h 196"/>
                <a:gd name="T4" fmla="*/ 110 w 144"/>
                <a:gd name="T5" fmla="*/ 193 h 196"/>
                <a:gd name="T6" fmla="*/ 51 w 144"/>
                <a:gd name="T7" fmla="*/ 170 h 196"/>
                <a:gd name="T8" fmla="*/ 5 w 144"/>
                <a:gd name="T9" fmla="*/ 38 h 196"/>
                <a:gd name="T10" fmla="*/ 44 w 144"/>
                <a:gd name="T11" fmla="*/ 4 h 196"/>
                <a:gd name="T12" fmla="*/ 78 w 144"/>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144" h="196">
                  <a:moveTo>
                    <a:pt x="78" y="0"/>
                  </a:moveTo>
                  <a:cubicBezTo>
                    <a:pt x="144" y="189"/>
                    <a:pt x="144" y="189"/>
                    <a:pt x="144" y="189"/>
                  </a:cubicBezTo>
                  <a:cubicBezTo>
                    <a:pt x="110" y="193"/>
                    <a:pt x="110" y="193"/>
                    <a:pt x="110" y="193"/>
                  </a:cubicBezTo>
                  <a:cubicBezTo>
                    <a:pt x="83" y="196"/>
                    <a:pt x="57" y="186"/>
                    <a:pt x="51" y="170"/>
                  </a:cubicBezTo>
                  <a:cubicBezTo>
                    <a:pt x="5" y="38"/>
                    <a:pt x="5" y="38"/>
                    <a:pt x="5" y="38"/>
                  </a:cubicBezTo>
                  <a:cubicBezTo>
                    <a:pt x="0" y="23"/>
                    <a:pt x="17" y="8"/>
                    <a:pt x="44" y="4"/>
                  </a:cubicBezTo>
                  <a:lnTo>
                    <a:pt x="78"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97">
              <a:extLst>
                <a:ext uri="{FF2B5EF4-FFF2-40B4-BE49-F238E27FC236}">
                  <a16:creationId xmlns:a16="http://schemas.microsoft.com/office/drawing/2014/main" id="{927626A2-EFCF-45DD-B8AE-D4708220974D}"/>
                </a:ext>
              </a:extLst>
            </p:cNvPr>
            <p:cNvSpPr>
              <a:spLocks/>
            </p:cNvSpPr>
            <p:nvPr/>
          </p:nvSpPr>
          <p:spPr bwMode="auto">
            <a:xfrm>
              <a:off x="12747062" y="9824985"/>
              <a:ext cx="434975" cy="542925"/>
            </a:xfrm>
            <a:custGeom>
              <a:avLst/>
              <a:gdLst>
                <a:gd name="T0" fmla="*/ 0 w 158"/>
                <a:gd name="T1" fmla="*/ 8 h 197"/>
                <a:gd name="T2" fmla="*/ 66 w 158"/>
                <a:gd name="T3" fmla="*/ 197 h 197"/>
                <a:gd name="T4" fmla="*/ 110 w 158"/>
                <a:gd name="T5" fmla="*/ 192 h 197"/>
                <a:gd name="T6" fmla="*/ 152 w 158"/>
                <a:gd name="T7" fmla="*/ 155 h 197"/>
                <a:gd name="T8" fmla="*/ 107 w 158"/>
                <a:gd name="T9" fmla="*/ 27 h 197"/>
                <a:gd name="T10" fmla="*/ 44 w 158"/>
                <a:gd name="T11" fmla="*/ 3 h 197"/>
                <a:gd name="T12" fmla="*/ 0 w 158"/>
                <a:gd name="T13" fmla="*/ 8 h 197"/>
              </a:gdLst>
              <a:ahLst/>
              <a:cxnLst>
                <a:cxn ang="0">
                  <a:pos x="T0" y="T1"/>
                </a:cxn>
                <a:cxn ang="0">
                  <a:pos x="T2" y="T3"/>
                </a:cxn>
                <a:cxn ang="0">
                  <a:pos x="T4" y="T5"/>
                </a:cxn>
                <a:cxn ang="0">
                  <a:pos x="T6" y="T7"/>
                </a:cxn>
                <a:cxn ang="0">
                  <a:pos x="T8" y="T9"/>
                </a:cxn>
                <a:cxn ang="0">
                  <a:pos x="T10" y="T11"/>
                </a:cxn>
                <a:cxn ang="0">
                  <a:pos x="T12" y="T13"/>
                </a:cxn>
              </a:cxnLst>
              <a:rect l="0" t="0" r="r" b="b"/>
              <a:pathLst>
                <a:path w="158" h="197">
                  <a:moveTo>
                    <a:pt x="0" y="8"/>
                  </a:moveTo>
                  <a:cubicBezTo>
                    <a:pt x="66" y="197"/>
                    <a:pt x="66" y="197"/>
                    <a:pt x="66" y="197"/>
                  </a:cubicBezTo>
                  <a:cubicBezTo>
                    <a:pt x="110" y="192"/>
                    <a:pt x="110" y="192"/>
                    <a:pt x="110" y="192"/>
                  </a:cubicBezTo>
                  <a:cubicBezTo>
                    <a:pt x="139" y="188"/>
                    <a:pt x="158" y="172"/>
                    <a:pt x="152" y="155"/>
                  </a:cubicBezTo>
                  <a:cubicBezTo>
                    <a:pt x="107" y="27"/>
                    <a:pt x="107" y="27"/>
                    <a:pt x="107" y="27"/>
                  </a:cubicBezTo>
                  <a:cubicBezTo>
                    <a:pt x="101" y="10"/>
                    <a:pt x="73" y="0"/>
                    <a:pt x="44" y="3"/>
                  </a:cubicBezTo>
                  <a:lnTo>
                    <a:pt x="0" y="8"/>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198">
              <a:extLst>
                <a:ext uri="{FF2B5EF4-FFF2-40B4-BE49-F238E27FC236}">
                  <a16:creationId xmlns:a16="http://schemas.microsoft.com/office/drawing/2014/main" id="{5B68F72D-423D-40D9-BAD0-C8650A563821}"/>
                </a:ext>
              </a:extLst>
            </p:cNvPr>
            <p:cNvSpPr>
              <a:spLocks/>
            </p:cNvSpPr>
            <p:nvPr/>
          </p:nvSpPr>
          <p:spPr bwMode="auto">
            <a:xfrm>
              <a:off x="11181787" y="10371085"/>
              <a:ext cx="828675" cy="560388"/>
            </a:xfrm>
            <a:custGeom>
              <a:avLst/>
              <a:gdLst>
                <a:gd name="T0" fmla="*/ 197 w 522"/>
                <a:gd name="T1" fmla="*/ 0 h 353"/>
                <a:gd name="T2" fmla="*/ 522 w 522"/>
                <a:gd name="T3" fmla="*/ 277 h 353"/>
                <a:gd name="T4" fmla="*/ 327 w 522"/>
                <a:gd name="T5" fmla="*/ 353 h 353"/>
                <a:gd name="T6" fmla="*/ 0 w 522"/>
                <a:gd name="T7" fmla="*/ 77 h 353"/>
                <a:gd name="T8" fmla="*/ 197 w 522"/>
                <a:gd name="T9" fmla="*/ 0 h 353"/>
              </a:gdLst>
              <a:ahLst/>
              <a:cxnLst>
                <a:cxn ang="0">
                  <a:pos x="T0" y="T1"/>
                </a:cxn>
                <a:cxn ang="0">
                  <a:pos x="T2" y="T3"/>
                </a:cxn>
                <a:cxn ang="0">
                  <a:pos x="T4" y="T5"/>
                </a:cxn>
                <a:cxn ang="0">
                  <a:pos x="T6" y="T7"/>
                </a:cxn>
                <a:cxn ang="0">
                  <a:pos x="T8" y="T9"/>
                </a:cxn>
              </a:cxnLst>
              <a:rect l="0" t="0" r="r" b="b"/>
              <a:pathLst>
                <a:path w="522" h="353">
                  <a:moveTo>
                    <a:pt x="197" y="0"/>
                  </a:moveTo>
                  <a:lnTo>
                    <a:pt x="522" y="277"/>
                  </a:lnTo>
                  <a:lnTo>
                    <a:pt x="327" y="353"/>
                  </a:lnTo>
                  <a:lnTo>
                    <a:pt x="0" y="77"/>
                  </a:lnTo>
                  <a:lnTo>
                    <a:pt x="197" y="0"/>
                  </a:lnTo>
                  <a:close/>
                </a:path>
              </a:pathLst>
            </a:custGeom>
            <a:solidFill>
              <a:srgbClr val="720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99">
              <a:extLst>
                <a:ext uri="{FF2B5EF4-FFF2-40B4-BE49-F238E27FC236}">
                  <a16:creationId xmlns:a16="http://schemas.microsoft.com/office/drawing/2014/main" id="{F371D61E-078D-4774-A456-A71D2813CBAF}"/>
                </a:ext>
              </a:extLst>
            </p:cNvPr>
            <p:cNvSpPr>
              <a:spLocks/>
            </p:cNvSpPr>
            <p:nvPr/>
          </p:nvSpPr>
          <p:spPr bwMode="auto">
            <a:xfrm>
              <a:off x="11494524" y="10250435"/>
              <a:ext cx="823913" cy="560388"/>
            </a:xfrm>
            <a:custGeom>
              <a:avLst/>
              <a:gdLst>
                <a:gd name="T0" fmla="*/ 194 w 519"/>
                <a:gd name="T1" fmla="*/ 0 h 353"/>
                <a:gd name="T2" fmla="*/ 519 w 519"/>
                <a:gd name="T3" fmla="*/ 276 h 353"/>
                <a:gd name="T4" fmla="*/ 325 w 519"/>
                <a:gd name="T5" fmla="*/ 353 h 353"/>
                <a:gd name="T6" fmla="*/ 0 w 519"/>
                <a:gd name="T7" fmla="*/ 76 h 353"/>
                <a:gd name="T8" fmla="*/ 194 w 519"/>
                <a:gd name="T9" fmla="*/ 0 h 353"/>
              </a:gdLst>
              <a:ahLst/>
              <a:cxnLst>
                <a:cxn ang="0">
                  <a:pos x="T0" y="T1"/>
                </a:cxn>
                <a:cxn ang="0">
                  <a:pos x="T2" y="T3"/>
                </a:cxn>
                <a:cxn ang="0">
                  <a:pos x="T4" y="T5"/>
                </a:cxn>
                <a:cxn ang="0">
                  <a:pos x="T6" y="T7"/>
                </a:cxn>
                <a:cxn ang="0">
                  <a:pos x="T8" y="T9"/>
                </a:cxn>
              </a:cxnLst>
              <a:rect l="0" t="0" r="r" b="b"/>
              <a:pathLst>
                <a:path w="519" h="353">
                  <a:moveTo>
                    <a:pt x="194" y="0"/>
                  </a:moveTo>
                  <a:lnTo>
                    <a:pt x="519" y="276"/>
                  </a:lnTo>
                  <a:lnTo>
                    <a:pt x="325" y="353"/>
                  </a:lnTo>
                  <a:lnTo>
                    <a:pt x="0" y="76"/>
                  </a:lnTo>
                  <a:lnTo>
                    <a:pt x="194" y="0"/>
                  </a:lnTo>
                  <a:close/>
                </a:path>
              </a:pathLst>
            </a:custGeom>
            <a:solidFill>
              <a:srgbClr val="920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200">
              <a:extLst>
                <a:ext uri="{FF2B5EF4-FFF2-40B4-BE49-F238E27FC236}">
                  <a16:creationId xmlns:a16="http://schemas.microsoft.com/office/drawing/2014/main" id="{7612C7CA-FB8D-499C-95BA-C78B24536F6E}"/>
                </a:ext>
              </a:extLst>
            </p:cNvPr>
            <p:cNvSpPr>
              <a:spLocks/>
            </p:cNvSpPr>
            <p:nvPr/>
          </p:nvSpPr>
          <p:spPr bwMode="auto">
            <a:xfrm>
              <a:off x="11802499" y="10128198"/>
              <a:ext cx="828675" cy="560388"/>
            </a:xfrm>
            <a:custGeom>
              <a:avLst/>
              <a:gdLst>
                <a:gd name="T0" fmla="*/ 195 w 522"/>
                <a:gd name="T1" fmla="*/ 0 h 353"/>
                <a:gd name="T2" fmla="*/ 522 w 522"/>
                <a:gd name="T3" fmla="*/ 277 h 353"/>
                <a:gd name="T4" fmla="*/ 325 w 522"/>
                <a:gd name="T5" fmla="*/ 353 h 353"/>
                <a:gd name="T6" fmla="*/ 0 w 522"/>
                <a:gd name="T7" fmla="*/ 77 h 353"/>
                <a:gd name="T8" fmla="*/ 195 w 522"/>
                <a:gd name="T9" fmla="*/ 0 h 353"/>
              </a:gdLst>
              <a:ahLst/>
              <a:cxnLst>
                <a:cxn ang="0">
                  <a:pos x="T0" y="T1"/>
                </a:cxn>
                <a:cxn ang="0">
                  <a:pos x="T2" y="T3"/>
                </a:cxn>
                <a:cxn ang="0">
                  <a:pos x="T4" y="T5"/>
                </a:cxn>
                <a:cxn ang="0">
                  <a:pos x="T6" y="T7"/>
                </a:cxn>
                <a:cxn ang="0">
                  <a:pos x="T8" y="T9"/>
                </a:cxn>
              </a:cxnLst>
              <a:rect l="0" t="0" r="r" b="b"/>
              <a:pathLst>
                <a:path w="522" h="353">
                  <a:moveTo>
                    <a:pt x="195" y="0"/>
                  </a:moveTo>
                  <a:lnTo>
                    <a:pt x="522" y="277"/>
                  </a:lnTo>
                  <a:lnTo>
                    <a:pt x="325" y="353"/>
                  </a:lnTo>
                  <a:lnTo>
                    <a:pt x="0" y="77"/>
                  </a:lnTo>
                  <a:lnTo>
                    <a:pt x="195" y="0"/>
                  </a:lnTo>
                  <a:close/>
                </a:path>
              </a:pathLst>
            </a:custGeom>
            <a:solidFill>
              <a:srgbClr val="B20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201">
              <a:extLst>
                <a:ext uri="{FF2B5EF4-FFF2-40B4-BE49-F238E27FC236}">
                  <a16:creationId xmlns:a16="http://schemas.microsoft.com/office/drawing/2014/main" id="{4B349A48-DCCC-4464-8B07-7816D6472F56}"/>
                </a:ext>
              </a:extLst>
            </p:cNvPr>
            <p:cNvSpPr>
              <a:spLocks/>
            </p:cNvSpPr>
            <p:nvPr/>
          </p:nvSpPr>
          <p:spPr bwMode="auto">
            <a:xfrm>
              <a:off x="12112062" y="10007548"/>
              <a:ext cx="827088" cy="560388"/>
            </a:xfrm>
            <a:custGeom>
              <a:avLst/>
              <a:gdLst>
                <a:gd name="T0" fmla="*/ 195 w 521"/>
                <a:gd name="T1" fmla="*/ 0 h 353"/>
                <a:gd name="T2" fmla="*/ 521 w 521"/>
                <a:gd name="T3" fmla="*/ 276 h 353"/>
                <a:gd name="T4" fmla="*/ 327 w 521"/>
                <a:gd name="T5" fmla="*/ 353 h 353"/>
                <a:gd name="T6" fmla="*/ 0 w 521"/>
                <a:gd name="T7" fmla="*/ 76 h 353"/>
                <a:gd name="T8" fmla="*/ 195 w 521"/>
                <a:gd name="T9" fmla="*/ 0 h 353"/>
              </a:gdLst>
              <a:ahLst/>
              <a:cxnLst>
                <a:cxn ang="0">
                  <a:pos x="T0" y="T1"/>
                </a:cxn>
                <a:cxn ang="0">
                  <a:pos x="T2" y="T3"/>
                </a:cxn>
                <a:cxn ang="0">
                  <a:pos x="T4" y="T5"/>
                </a:cxn>
                <a:cxn ang="0">
                  <a:pos x="T6" y="T7"/>
                </a:cxn>
                <a:cxn ang="0">
                  <a:pos x="T8" y="T9"/>
                </a:cxn>
              </a:cxnLst>
              <a:rect l="0" t="0" r="r" b="b"/>
              <a:pathLst>
                <a:path w="521" h="353">
                  <a:moveTo>
                    <a:pt x="195" y="0"/>
                  </a:moveTo>
                  <a:lnTo>
                    <a:pt x="521" y="276"/>
                  </a:lnTo>
                  <a:lnTo>
                    <a:pt x="327" y="353"/>
                  </a:lnTo>
                  <a:lnTo>
                    <a:pt x="0" y="76"/>
                  </a:lnTo>
                  <a:lnTo>
                    <a:pt x="195" y="0"/>
                  </a:lnTo>
                  <a:close/>
                </a:path>
              </a:pathLst>
            </a:custGeom>
            <a:solidFill>
              <a:srgbClr val="D507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202">
              <a:extLst>
                <a:ext uri="{FF2B5EF4-FFF2-40B4-BE49-F238E27FC236}">
                  <a16:creationId xmlns:a16="http://schemas.microsoft.com/office/drawing/2014/main" id="{F298BF63-B0A0-436C-8760-0D7CF8911884}"/>
                </a:ext>
              </a:extLst>
            </p:cNvPr>
            <p:cNvSpPr>
              <a:spLocks/>
            </p:cNvSpPr>
            <p:nvPr/>
          </p:nvSpPr>
          <p:spPr bwMode="auto">
            <a:xfrm>
              <a:off x="12421624" y="9885310"/>
              <a:ext cx="827088" cy="560388"/>
            </a:xfrm>
            <a:custGeom>
              <a:avLst/>
              <a:gdLst>
                <a:gd name="T0" fmla="*/ 196 w 521"/>
                <a:gd name="T1" fmla="*/ 0 h 353"/>
                <a:gd name="T2" fmla="*/ 521 w 521"/>
                <a:gd name="T3" fmla="*/ 277 h 353"/>
                <a:gd name="T4" fmla="*/ 326 w 521"/>
                <a:gd name="T5" fmla="*/ 353 h 353"/>
                <a:gd name="T6" fmla="*/ 0 w 521"/>
                <a:gd name="T7" fmla="*/ 77 h 353"/>
                <a:gd name="T8" fmla="*/ 196 w 521"/>
                <a:gd name="T9" fmla="*/ 0 h 353"/>
              </a:gdLst>
              <a:ahLst/>
              <a:cxnLst>
                <a:cxn ang="0">
                  <a:pos x="T0" y="T1"/>
                </a:cxn>
                <a:cxn ang="0">
                  <a:pos x="T2" y="T3"/>
                </a:cxn>
                <a:cxn ang="0">
                  <a:pos x="T4" y="T5"/>
                </a:cxn>
                <a:cxn ang="0">
                  <a:pos x="T6" y="T7"/>
                </a:cxn>
                <a:cxn ang="0">
                  <a:pos x="T8" y="T9"/>
                </a:cxn>
              </a:cxnLst>
              <a:rect l="0" t="0" r="r" b="b"/>
              <a:pathLst>
                <a:path w="521" h="353">
                  <a:moveTo>
                    <a:pt x="196" y="0"/>
                  </a:moveTo>
                  <a:lnTo>
                    <a:pt x="521" y="277"/>
                  </a:lnTo>
                  <a:lnTo>
                    <a:pt x="326" y="353"/>
                  </a:lnTo>
                  <a:lnTo>
                    <a:pt x="0" y="77"/>
                  </a:lnTo>
                  <a:lnTo>
                    <a:pt x="196" y="0"/>
                  </a:lnTo>
                  <a:close/>
                </a:path>
              </a:pathLst>
            </a:custGeom>
            <a:solidFill>
              <a:srgbClr val="F20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203">
              <a:extLst>
                <a:ext uri="{FF2B5EF4-FFF2-40B4-BE49-F238E27FC236}">
                  <a16:creationId xmlns:a16="http://schemas.microsoft.com/office/drawing/2014/main" id="{97BC677B-2AE4-4753-AD6D-1BB13154FB57}"/>
                </a:ext>
              </a:extLst>
            </p:cNvPr>
            <p:cNvSpPr>
              <a:spLocks/>
            </p:cNvSpPr>
            <p:nvPr/>
          </p:nvSpPr>
          <p:spPr bwMode="auto">
            <a:xfrm>
              <a:off x="11024624" y="10493323"/>
              <a:ext cx="676275" cy="496888"/>
            </a:xfrm>
            <a:custGeom>
              <a:avLst/>
              <a:gdLst>
                <a:gd name="T0" fmla="*/ 57 w 245"/>
                <a:gd name="T1" fmla="*/ 0 h 180"/>
                <a:gd name="T2" fmla="*/ 245 w 245"/>
                <a:gd name="T3" fmla="*/ 159 h 180"/>
                <a:gd name="T4" fmla="*/ 216 w 245"/>
                <a:gd name="T5" fmla="*/ 171 h 180"/>
                <a:gd name="T6" fmla="*/ 146 w 245"/>
                <a:gd name="T7" fmla="*/ 163 h 180"/>
                <a:gd name="T8" fmla="*/ 15 w 245"/>
                <a:gd name="T9" fmla="*/ 52 h 180"/>
                <a:gd name="T10" fmla="*/ 28 w 245"/>
                <a:gd name="T11" fmla="*/ 12 h 180"/>
                <a:gd name="T12" fmla="*/ 57 w 245"/>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245" h="180">
                  <a:moveTo>
                    <a:pt x="57" y="0"/>
                  </a:moveTo>
                  <a:cubicBezTo>
                    <a:pt x="245" y="159"/>
                    <a:pt x="245" y="159"/>
                    <a:pt x="245" y="159"/>
                  </a:cubicBezTo>
                  <a:cubicBezTo>
                    <a:pt x="216" y="171"/>
                    <a:pt x="216" y="171"/>
                    <a:pt x="216" y="171"/>
                  </a:cubicBezTo>
                  <a:cubicBezTo>
                    <a:pt x="193" y="180"/>
                    <a:pt x="162" y="176"/>
                    <a:pt x="146" y="163"/>
                  </a:cubicBezTo>
                  <a:cubicBezTo>
                    <a:pt x="15" y="52"/>
                    <a:pt x="15" y="52"/>
                    <a:pt x="15" y="52"/>
                  </a:cubicBezTo>
                  <a:cubicBezTo>
                    <a:pt x="0" y="39"/>
                    <a:pt x="6" y="21"/>
                    <a:pt x="28" y="12"/>
                  </a:cubicBezTo>
                  <a:lnTo>
                    <a:pt x="57"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204">
              <a:extLst>
                <a:ext uri="{FF2B5EF4-FFF2-40B4-BE49-F238E27FC236}">
                  <a16:creationId xmlns:a16="http://schemas.microsoft.com/office/drawing/2014/main" id="{A0074225-7A77-48F1-944A-47D52EB92ED0}"/>
                </a:ext>
              </a:extLst>
            </p:cNvPr>
            <p:cNvSpPr>
              <a:spLocks/>
            </p:cNvSpPr>
            <p:nvPr/>
          </p:nvSpPr>
          <p:spPr bwMode="auto">
            <a:xfrm>
              <a:off x="12732774" y="9818635"/>
              <a:ext cx="703263" cy="506413"/>
            </a:xfrm>
            <a:custGeom>
              <a:avLst/>
              <a:gdLst>
                <a:gd name="T0" fmla="*/ 0 w 255"/>
                <a:gd name="T1" fmla="*/ 24 h 183"/>
                <a:gd name="T2" fmla="*/ 187 w 255"/>
                <a:gd name="T3" fmla="*/ 183 h 183"/>
                <a:gd name="T4" fmla="*/ 224 w 255"/>
                <a:gd name="T5" fmla="*/ 168 h 183"/>
                <a:gd name="T6" fmla="*/ 238 w 255"/>
                <a:gd name="T7" fmla="*/ 125 h 183"/>
                <a:gd name="T8" fmla="*/ 111 w 255"/>
                <a:gd name="T9" fmla="*/ 18 h 183"/>
                <a:gd name="T10" fmla="*/ 37 w 255"/>
                <a:gd name="T11" fmla="*/ 9 h 183"/>
                <a:gd name="T12" fmla="*/ 0 w 255"/>
                <a:gd name="T13" fmla="*/ 24 h 183"/>
              </a:gdLst>
              <a:ahLst/>
              <a:cxnLst>
                <a:cxn ang="0">
                  <a:pos x="T0" y="T1"/>
                </a:cxn>
                <a:cxn ang="0">
                  <a:pos x="T2" y="T3"/>
                </a:cxn>
                <a:cxn ang="0">
                  <a:pos x="T4" y="T5"/>
                </a:cxn>
                <a:cxn ang="0">
                  <a:pos x="T6" y="T7"/>
                </a:cxn>
                <a:cxn ang="0">
                  <a:pos x="T8" y="T9"/>
                </a:cxn>
                <a:cxn ang="0">
                  <a:pos x="T10" y="T11"/>
                </a:cxn>
                <a:cxn ang="0">
                  <a:pos x="T12" y="T13"/>
                </a:cxn>
              </a:cxnLst>
              <a:rect l="0" t="0" r="r" b="b"/>
              <a:pathLst>
                <a:path w="255" h="183">
                  <a:moveTo>
                    <a:pt x="0" y="24"/>
                  </a:moveTo>
                  <a:cubicBezTo>
                    <a:pt x="187" y="183"/>
                    <a:pt x="187" y="183"/>
                    <a:pt x="187" y="183"/>
                  </a:cubicBezTo>
                  <a:cubicBezTo>
                    <a:pt x="224" y="168"/>
                    <a:pt x="224" y="168"/>
                    <a:pt x="224" y="168"/>
                  </a:cubicBezTo>
                  <a:cubicBezTo>
                    <a:pt x="249" y="159"/>
                    <a:pt x="255" y="139"/>
                    <a:pt x="238" y="125"/>
                  </a:cubicBezTo>
                  <a:cubicBezTo>
                    <a:pt x="111" y="18"/>
                    <a:pt x="111" y="18"/>
                    <a:pt x="111" y="18"/>
                  </a:cubicBezTo>
                  <a:cubicBezTo>
                    <a:pt x="95" y="3"/>
                    <a:pt x="61" y="0"/>
                    <a:pt x="37" y="9"/>
                  </a:cubicBezTo>
                  <a:lnTo>
                    <a:pt x="0"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D50AB3D3-FA2C-4131-B042-39E0DFB3D5B4}"/>
                </a:ext>
              </a:extLst>
            </p:cNvPr>
            <p:cNvSpPr>
              <a:spLocks/>
            </p:cNvSpPr>
            <p:nvPr/>
          </p:nvSpPr>
          <p:spPr bwMode="auto">
            <a:xfrm>
              <a:off x="11797737" y="10683823"/>
              <a:ext cx="984250" cy="452438"/>
            </a:xfrm>
            <a:custGeom>
              <a:avLst/>
              <a:gdLst>
                <a:gd name="T0" fmla="*/ 118 w 620"/>
                <a:gd name="T1" fmla="*/ 0 h 285"/>
                <a:gd name="T2" fmla="*/ 620 w 620"/>
                <a:gd name="T3" fmla="*/ 167 h 285"/>
                <a:gd name="T4" fmla="*/ 502 w 620"/>
                <a:gd name="T5" fmla="*/ 285 h 285"/>
                <a:gd name="T6" fmla="*/ 0 w 620"/>
                <a:gd name="T7" fmla="*/ 118 h 285"/>
                <a:gd name="T8" fmla="*/ 118 w 620"/>
                <a:gd name="T9" fmla="*/ 0 h 285"/>
              </a:gdLst>
              <a:ahLst/>
              <a:cxnLst>
                <a:cxn ang="0">
                  <a:pos x="T0" y="T1"/>
                </a:cxn>
                <a:cxn ang="0">
                  <a:pos x="T2" y="T3"/>
                </a:cxn>
                <a:cxn ang="0">
                  <a:pos x="T4" y="T5"/>
                </a:cxn>
                <a:cxn ang="0">
                  <a:pos x="T6" y="T7"/>
                </a:cxn>
                <a:cxn ang="0">
                  <a:pos x="T8" y="T9"/>
                </a:cxn>
              </a:cxnLst>
              <a:rect l="0" t="0" r="r" b="b"/>
              <a:pathLst>
                <a:path w="620" h="285">
                  <a:moveTo>
                    <a:pt x="118" y="0"/>
                  </a:moveTo>
                  <a:lnTo>
                    <a:pt x="620" y="167"/>
                  </a:lnTo>
                  <a:lnTo>
                    <a:pt x="502" y="285"/>
                  </a:lnTo>
                  <a:lnTo>
                    <a:pt x="0" y="118"/>
                  </a:lnTo>
                  <a:lnTo>
                    <a:pt x="118" y="0"/>
                  </a:lnTo>
                  <a:close/>
                </a:path>
              </a:pathLst>
            </a:custGeom>
            <a:solidFill>
              <a:srgbClr val="00A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6D635402-3B29-4FE5-B34B-E6D3015D30B8}"/>
                </a:ext>
              </a:extLst>
            </p:cNvPr>
            <p:cNvSpPr>
              <a:spLocks/>
            </p:cNvSpPr>
            <p:nvPr/>
          </p:nvSpPr>
          <p:spPr bwMode="auto">
            <a:xfrm>
              <a:off x="11985062" y="10494910"/>
              <a:ext cx="984250" cy="454025"/>
            </a:xfrm>
            <a:custGeom>
              <a:avLst/>
              <a:gdLst>
                <a:gd name="T0" fmla="*/ 118 w 620"/>
                <a:gd name="T1" fmla="*/ 0 h 286"/>
                <a:gd name="T2" fmla="*/ 620 w 620"/>
                <a:gd name="T3" fmla="*/ 168 h 286"/>
                <a:gd name="T4" fmla="*/ 502 w 620"/>
                <a:gd name="T5" fmla="*/ 286 h 286"/>
                <a:gd name="T6" fmla="*/ 0 w 620"/>
                <a:gd name="T7" fmla="*/ 119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8"/>
                  </a:lnTo>
                  <a:lnTo>
                    <a:pt x="502" y="286"/>
                  </a:lnTo>
                  <a:lnTo>
                    <a:pt x="0" y="119"/>
                  </a:lnTo>
                  <a:lnTo>
                    <a:pt x="118" y="0"/>
                  </a:lnTo>
                  <a:close/>
                </a:path>
              </a:pathLst>
            </a:custGeom>
            <a:solidFill>
              <a:srgbClr val="1EB6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1BC176FD-F951-469B-AC9F-B712FC752523}"/>
                </a:ext>
              </a:extLst>
            </p:cNvPr>
            <p:cNvSpPr>
              <a:spLocks/>
            </p:cNvSpPr>
            <p:nvPr/>
          </p:nvSpPr>
          <p:spPr bwMode="auto">
            <a:xfrm>
              <a:off x="12172387" y="10307585"/>
              <a:ext cx="985838" cy="454025"/>
            </a:xfrm>
            <a:custGeom>
              <a:avLst/>
              <a:gdLst>
                <a:gd name="T0" fmla="*/ 118 w 621"/>
                <a:gd name="T1" fmla="*/ 0 h 286"/>
                <a:gd name="T2" fmla="*/ 621 w 621"/>
                <a:gd name="T3" fmla="*/ 169 h 286"/>
                <a:gd name="T4" fmla="*/ 502 w 621"/>
                <a:gd name="T5" fmla="*/ 286 h 286"/>
                <a:gd name="T6" fmla="*/ 0 w 621"/>
                <a:gd name="T7" fmla="*/ 118 h 286"/>
                <a:gd name="T8" fmla="*/ 118 w 621"/>
                <a:gd name="T9" fmla="*/ 0 h 286"/>
              </a:gdLst>
              <a:ahLst/>
              <a:cxnLst>
                <a:cxn ang="0">
                  <a:pos x="T0" y="T1"/>
                </a:cxn>
                <a:cxn ang="0">
                  <a:pos x="T2" y="T3"/>
                </a:cxn>
                <a:cxn ang="0">
                  <a:pos x="T4" y="T5"/>
                </a:cxn>
                <a:cxn ang="0">
                  <a:pos x="T6" y="T7"/>
                </a:cxn>
                <a:cxn ang="0">
                  <a:pos x="T8" y="T9"/>
                </a:cxn>
              </a:cxnLst>
              <a:rect l="0" t="0" r="r" b="b"/>
              <a:pathLst>
                <a:path w="621" h="286">
                  <a:moveTo>
                    <a:pt x="118" y="0"/>
                  </a:moveTo>
                  <a:lnTo>
                    <a:pt x="621" y="169"/>
                  </a:lnTo>
                  <a:lnTo>
                    <a:pt x="502" y="286"/>
                  </a:lnTo>
                  <a:lnTo>
                    <a:pt x="0" y="118"/>
                  </a:lnTo>
                  <a:lnTo>
                    <a:pt x="118" y="0"/>
                  </a:lnTo>
                  <a:close/>
                </a:path>
              </a:pathLst>
            </a:custGeom>
            <a:solidFill>
              <a:srgbClr val="43C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FCE44728-246E-47D9-8B34-DB4E32877CFB}"/>
                </a:ext>
              </a:extLst>
            </p:cNvPr>
            <p:cNvSpPr>
              <a:spLocks/>
            </p:cNvSpPr>
            <p:nvPr/>
          </p:nvSpPr>
          <p:spPr bwMode="auto">
            <a:xfrm>
              <a:off x="12359712" y="10120260"/>
              <a:ext cx="985838" cy="455613"/>
            </a:xfrm>
            <a:custGeom>
              <a:avLst/>
              <a:gdLst>
                <a:gd name="T0" fmla="*/ 119 w 621"/>
                <a:gd name="T1" fmla="*/ 0 h 287"/>
                <a:gd name="T2" fmla="*/ 621 w 621"/>
                <a:gd name="T3" fmla="*/ 169 h 287"/>
                <a:gd name="T4" fmla="*/ 503 w 621"/>
                <a:gd name="T5" fmla="*/ 287 h 287"/>
                <a:gd name="T6" fmla="*/ 0 w 621"/>
                <a:gd name="T7" fmla="*/ 118 h 287"/>
                <a:gd name="T8" fmla="*/ 119 w 621"/>
                <a:gd name="T9" fmla="*/ 0 h 287"/>
              </a:gdLst>
              <a:ahLst/>
              <a:cxnLst>
                <a:cxn ang="0">
                  <a:pos x="T0" y="T1"/>
                </a:cxn>
                <a:cxn ang="0">
                  <a:pos x="T2" y="T3"/>
                </a:cxn>
                <a:cxn ang="0">
                  <a:pos x="T4" y="T5"/>
                </a:cxn>
                <a:cxn ang="0">
                  <a:pos x="T6" y="T7"/>
                </a:cxn>
                <a:cxn ang="0">
                  <a:pos x="T8" y="T9"/>
                </a:cxn>
              </a:cxnLst>
              <a:rect l="0" t="0" r="r" b="b"/>
              <a:pathLst>
                <a:path w="621" h="287">
                  <a:moveTo>
                    <a:pt x="119" y="0"/>
                  </a:moveTo>
                  <a:lnTo>
                    <a:pt x="621" y="169"/>
                  </a:lnTo>
                  <a:lnTo>
                    <a:pt x="503" y="287"/>
                  </a:lnTo>
                  <a:lnTo>
                    <a:pt x="0" y="118"/>
                  </a:lnTo>
                  <a:lnTo>
                    <a:pt x="119" y="0"/>
                  </a:lnTo>
                  <a:close/>
                </a:path>
              </a:pathLst>
            </a:custGeom>
            <a:solidFill>
              <a:srgbClr val="64D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577A7914-7962-4F97-8EE0-173CF368BCEC}"/>
                </a:ext>
              </a:extLst>
            </p:cNvPr>
            <p:cNvSpPr>
              <a:spLocks/>
            </p:cNvSpPr>
            <p:nvPr/>
          </p:nvSpPr>
          <p:spPr bwMode="auto">
            <a:xfrm>
              <a:off x="12548624" y="9934523"/>
              <a:ext cx="984250" cy="454025"/>
            </a:xfrm>
            <a:custGeom>
              <a:avLst/>
              <a:gdLst>
                <a:gd name="T0" fmla="*/ 118 w 620"/>
                <a:gd name="T1" fmla="*/ 0 h 286"/>
                <a:gd name="T2" fmla="*/ 620 w 620"/>
                <a:gd name="T3" fmla="*/ 167 h 286"/>
                <a:gd name="T4" fmla="*/ 502 w 620"/>
                <a:gd name="T5" fmla="*/ 286 h 286"/>
                <a:gd name="T6" fmla="*/ 0 w 620"/>
                <a:gd name="T7" fmla="*/ 117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7"/>
                  </a:lnTo>
                  <a:lnTo>
                    <a:pt x="502" y="286"/>
                  </a:lnTo>
                  <a:lnTo>
                    <a:pt x="0" y="117"/>
                  </a:lnTo>
                  <a:lnTo>
                    <a:pt x="118" y="0"/>
                  </a:lnTo>
                  <a:close/>
                </a:path>
              </a:pathLst>
            </a:custGeom>
            <a:solidFill>
              <a:srgbClr val="8F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39686F45-9D30-4E5D-895D-284BAD6401BE}"/>
                </a:ext>
              </a:extLst>
            </p:cNvPr>
            <p:cNvSpPr>
              <a:spLocks/>
            </p:cNvSpPr>
            <p:nvPr/>
          </p:nvSpPr>
          <p:spPr bwMode="auto">
            <a:xfrm>
              <a:off x="11712012" y="10871148"/>
              <a:ext cx="882650" cy="365125"/>
            </a:xfrm>
            <a:custGeom>
              <a:avLst/>
              <a:gdLst>
                <a:gd name="T0" fmla="*/ 31 w 320"/>
                <a:gd name="T1" fmla="*/ 0 h 132"/>
                <a:gd name="T2" fmla="*/ 320 w 320"/>
                <a:gd name="T3" fmla="*/ 96 h 132"/>
                <a:gd name="T4" fmla="*/ 302 w 320"/>
                <a:gd name="T5" fmla="*/ 114 h 132"/>
                <a:gd name="T6" fmla="*/ 234 w 320"/>
                <a:gd name="T7" fmla="*/ 124 h 132"/>
                <a:gd name="T8" fmla="*/ 32 w 320"/>
                <a:gd name="T9" fmla="*/ 57 h 132"/>
                <a:gd name="T10" fmla="*/ 14 w 320"/>
                <a:gd name="T11" fmla="*/ 17 h 132"/>
                <a:gd name="T12" fmla="*/ 31 w 320"/>
                <a:gd name="T13" fmla="*/ 0 h 132"/>
              </a:gdLst>
              <a:ahLst/>
              <a:cxnLst>
                <a:cxn ang="0">
                  <a:pos x="T0" y="T1"/>
                </a:cxn>
                <a:cxn ang="0">
                  <a:pos x="T2" y="T3"/>
                </a:cxn>
                <a:cxn ang="0">
                  <a:pos x="T4" y="T5"/>
                </a:cxn>
                <a:cxn ang="0">
                  <a:pos x="T6" y="T7"/>
                </a:cxn>
                <a:cxn ang="0">
                  <a:pos x="T8" y="T9"/>
                </a:cxn>
                <a:cxn ang="0">
                  <a:pos x="T10" y="T11"/>
                </a:cxn>
                <a:cxn ang="0">
                  <a:pos x="T12" y="T13"/>
                </a:cxn>
              </a:cxnLst>
              <a:rect l="0" t="0" r="r" b="b"/>
              <a:pathLst>
                <a:path w="320" h="132">
                  <a:moveTo>
                    <a:pt x="31" y="0"/>
                  </a:moveTo>
                  <a:cubicBezTo>
                    <a:pt x="320" y="96"/>
                    <a:pt x="320" y="96"/>
                    <a:pt x="320" y="96"/>
                  </a:cubicBezTo>
                  <a:cubicBezTo>
                    <a:pt x="302" y="114"/>
                    <a:pt x="302" y="114"/>
                    <a:pt x="302" y="114"/>
                  </a:cubicBezTo>
                  <a:cubicBezTo>
                    <a:pt x="289" y="127"/>
                    <a:pt x="258" y="132"/>
                    <a:pt x="234" y="124"/>
                  </a:cubicBezTo>
                  <a:cubicBezTo>
                    <a:pt x="32" y="57"/>
                    <a:pt x="32" y="57"/>
                    <a:pt x="32" y="57"/>
                  </a:cubicBezTo>
                  <a:cubicBezTo>
                    <a:pt x="8" y="49"/>
                    <a:pt x="0" y="31"/>
                    <a:pt x="14" y="17"/>
                  </a:cubicBezTo>
                  <a:lnTo>
                    <a:pt x="31"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89A9090-7C52-4414-98F7-1139AABF7FEB}"/>
                </a:ext>
              </a:extLst>
            </p:cNvPr>
            <p:cNvSpPr>
              <a:spLocks/>
            </p:cNvSpPr>
            <p:nvPr/>
          </p:nvSpPr>
          <p:spPr bwMode="auto">
            <a:xfrm>
              <a:off x="12735949" y="9817048"/>
              <a:ext cx="898525" cy="382588"/>
            </a:xfrm>
            <a:custGeom>
              <a:avLst/>
              <a:gdLst>
                <a:gd name="T0" fmla="*/ 0 w 326"/>
                <a:gd name="T1" fmla="*/ 43 h 139"/>
                <a:gd name="T2" fmla="*/ 289 w 326"/>
                <a:gd name="T3" fmla="*/ 139 h 139"/>
                <a:gd name="T4" fmla="*/ 311 w 326"/>
                <a:gd name="T5" fmla="*/ 117 h 139"/>
                <a:gd name="T6" fmla="*/ 291 w 326"/>
                <a:gd name="T7" fmla="*/ 74 h 139"/>
                <a:gd name="T8" fmla="*/ 96 w 326"/>
                <a:gd name="T9" fmla="*/ 9 h 139"/>
                <a:gd name="T10" fmla="*/ 23 w 326"/>
                <a:gd name="T11" fmla="*/ 20 h 139"/>
                <a:gd name="T12" fmla="*/ 0 w 326"/>
                <a:gd name="T13" fmla="*/ 43 h 139"/>
              </a:gdLst>
              <a:ahLst/>
              <a:cxnLst>
                <a:cxn ang="0">
                  <a:pos x="T0" y="T1"/>
                </a:cxn>
                <a:cxn ang="0">
                  <a:pos x="T2" y="T3"/>
                </a:cxn>
                <a:cxn ang="0">
                  <a:pos x="T4" y="T5"/>
                </a:cxn>
                <a:cxn ang="0">
                  <a:pos x="T6" y="T7"/>
                </a:cxn>
                <a:cxn ang="0">
                  <a:pos x="T8" y="T9"/>
                </a:cxn>
                <a:cxn ang="0">
                  <a:pos x="T10" y="T11"/>
                </a:cxn>
                <a:cxn ang="0">
                  <a:pos x="T12" y="T13"/>
                </a:cxn>
              </a:cxnLst>
              <a:rect l="0" t="0" r="r" b="b"/>
              <a:pathLst>
                <a:path w="326" h="139">
                  <a:moveTo>
                    <a:pt x="0" y="43"/>
                  </a:moveTo>
                  <a:cubicBezTo>
                    <a:pt x="289" y="139"/>
                    <a:pt x="289" y="139"/>
                    <a:pt x="289" y="139"/>
                  </a:cubicBezTo>
                  <a:cubicBezTo>
                    <a:pt x="311" y="117"/>
                    <a:pt x="311" y="117"/>
                    <a:pt x="311" y="117"/>
                  </a:cubicBezTo>
                  <a:cubicBezTo>
                    <a:pt x="326" y="102"/>
                    <a:pt x="317" y="83"/>
                    <a:pt x="291" y="74"/>
                  </a:cubicBezTo>
                  <a:cubicBezTo>
                    <a:pt x="96" y="9"/>
                    <a:pt x="96" y="9"/>
                    <a:pt x="96" y="9"/>
                  </a:cubicBezTo>
                  <a:cubicBezTo>
                    <a:pt x="70" y="0"/>
                    <a:pt x="37" y="5"/>
                    <a:pt x="23" y="20"/>
                  </a:cubicBezTo>
                  <a:lnTo>
                    <a:pt x="0" y="43"/>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EDAC03C-AC54-46BF-84B7-D0F1AA0D5354}"/>
                </a:ext>
              </a:extLst>
            </p:cNvPr>
            <p:cNvSpPr>
              <a:spLocks/>
            </p:cNvSpPr>
            <p:nvPr/>
          </p:nvSpPr>
          <p:spPr bwMode="auto">
            <a:xfrm>
              <a:off x="12834374" y="9863085"/>
              <a:ext cx="93663" cy="52388"/>
            </a:xfrm>
            <a:custGeom>
              <a:avLst/>
              <a:gdLst>
                <a:gd name="T0" fmla="*/ 28 w 34"/>
                <a:gd name="T1" fmla="*/ 3 h 19"/>
                <a:gd name="T2" fmla="*/ 28 w 34"/>
                <a:gd name="T3" fmla="*/ 16 h 19"/>
                <a:gd name="T4" fmla="*/ 6 w 34"/>
                <a:gd name="T5" fmla="*/ 16 h 19"/>
                <a:gd name="T6" fmla="*/ 6 w 34"/>
                <a:gd name="T7" fmla="*/ 3 h 19"/>
                <a:gd name="T8" fmla="*/ 28 w 34"/>
                <a:gd name="T9" fmla="*/ 3 h 19"/>
              </a:gdLst>
              <a:ahLst/>
              <a:cxnLst>
                <a:cxn ang="0">
                  <a:pos x="T0" y="T1"/>
                </a:cxn>
                <a:cxn ang="0">
                  <a:pos x="T2" y="T3"/>
                </a:cxn>
                <a:cxn ang="0">
                  <a:pos x="T4" y="T5"/>
                </a:cxn>
                <a:cxn ang="0">
                  <a:pos x="T6" y="T7"/>
                </a:cxn>
                <a:cxn ang="0">
                  <a:pos x="T8" y="T9"/>
                </a:cxn>
              </a:cxnLst>
              <a:rect l="0" t="0" r="r" b="b"/>
              <a:pathLst>
                <a:path w="34" h="19">
                  <a:moveTo>
                    <a:pt x="28" y="3"/>
                  </a:moveTo>
                  <a:cubicBezTo>
                    <a:pt x="34" y="7"/>
                    <a:pt x="34" y="12"/>
                    <a:pt x="28" y="16"/>
                  </a:cubicBezTo>
                  <a:cubicBezTo>
                    <a:pt x="22" y="19"/>
                    <a:pt x="12" y="19"/>
                    <a:pt x="6" y="16"/>
                  </a:cubicBezTo>
                  <a:cubicBezTo>
                    <a:pt x="0" y="12"/>
                    <a:pt x="0" y="7"/>
                    <a:pt x="6" y="3"/>
                  </a:cubicBezTo>
                  <a:cubicBezTo>
                    <a:pt x="12" y="0"/>
                    <a:pt x="22" y="0"/>
                    <a:pt x="28" y="3"/>
                  </a:cubicBezTo>
                  <a:close/>
                </a:path>
              </a:pathLst>
            </a:custGeom>
            <a:solidFill>
              <a:srgbClr val="AAB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7" name="Group 296">
            <a:extLst>
              <a:ext uri="{FF2B5EF4-FFF2-40B4-BE49-F238E27FC236}">
                <a16:creationId xmlns:a16="http://schemas.microsoft.com/office/drawing/2014/main" id="{C660F525-82BC-4600-8DA5-32945A3A336E}"/>
              </a:ext>
            </a:extLst>
          </p:cNvPr>
          <p:cNvGrpSpPr/>
          <p:nvPr/>
        </p:nvGrpSpPr>
        <p:grpSpPr>
          <a:xfrm>
            <a:off x="19846362" y="4983876"/>
            <a:ext cx="4095750" cy="2259013"/>
            <a:chOff x="19846362" y="6554735"/>
            <a:chExt cx="4095750" cy="2259013"/>
          </a:xfrm>
        </p:grpSpPr>
        <p:sp>
          <p:nvSpPr>
            <p:cNvPr id="15" name="Freeform 214">
              <a:extLst>
                <a:ext uri="{FF2B5EF4-FFF2-40B4-BE49-F238E27FC236}">
                  <a16:creationId xmlns:a16="http://schemas.microsoft.com/office/drawing/2014/main" id="{CAE2DBA4-61BC-42B3-A023-83A6DCA99BE8}"/>
                </a:ext>
              </a:extLst>
            </p:cNvPr>
            <p:cNvSpPr>
              <a:spLocks/>
            </p:cNvSpPr>
            <p:nvPr/>
          </p:nvSpPr>
          <p:spPr bwMode="auto">
            <a:xfrm>
              <a:off x="19846362" y="6615060"/>
              <a:ext cx="4095750" cy="2198688"/>
            </a:xfrm>
            <a:custGeom>
              <a:avLst/>
              <a:gdLst>
                <a:gd name="T0" fmla="*/ 2580 w 2580"/>
                <a:gd name="T1" fmla="*/ 874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4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4"/>
                  </a:moveTo>
                  <a:lnTo>
                    <a:pt x="1695" y="1385"/>
                  </a:lnTo>
                  <a:lnTo>
                    <a:pt x="1693" y="1385"/>
                  </a:lnTo>
                  <a:lnTo>
                    <a:pt x="1330" y="1385"/>
                  </a:lnTo>
                  <a:lnTo>
                    <a:pt x="0" y="618"/>
                  </a:lnTo>
                  <a:lnTo>
                    <a:pt x="1069" y="0"/>
                  </a:lnTo>
                  <a:lnTo>
                    <a:pt x="2580" y="874"/>
                  </a:ln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EB8A6349-A02F-429D-96CC-AC8629D4530E}"/>
                </a:ext>
              </a:extLst>
            </p:cNvPr>
            <p:cNvSpPr>
              <a:spLocks/>
            </p:cNvSpPr>
            <p:nvPr/>
          </p:nvSpPr>
          <p:spPr bwMode="auto">
            <a:xfrm>
              <a:off x="19846362" y="6554735"/>
              <a:ext cx="4095750" cy="2198688"/>
            </a:xfrm>
            <a:custGeom>
              <a:avLst/>
              <a:gdLst>
                <a:gd name="T0" fmla="*/ 2580 w 2580"/>
                <a:gd name="T1" fmla="*/ 873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3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3"/>
                  </a:moveTo>
                  <a:lnTo>
                    <a:pt x="1695" y="1385"/>
                  </a:lnTo>
                  <a:lnTo>
                    <a:pt x="1693" y="1385"/>
                  </a:lnTo>
                  <a:lnTo>
                    <a:pt x="1330" y="1385"/>
                  </a:lnTo>
                  <a:lnTo>
                    <a:pt x="0" y="618"/>
                  </a:lnTo>
                  <a:lnTo>
                    <a:pt x="1069" y="0"/>
                  </a:lnTo>
                  <a:lnTo>
                    <a:pt x="2580" y="873"/>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406EF00C-C39F-4C0F-9F3F-4CC85BA3C5D2}"/>
                </a:ext>
              </a:extLst>
            </p:cNvPr>
            <p:cNvSpPr>
              <a:spLocks noEditPoints="1"/>
            </p:cNvSpPr>
            <p:nvPr/>
          </p:nvSpPr>
          <p:spPr bwMode="auto">
            <a:xfrm>
              <a:off x="20735362" y="7267523"/>
              <a:ext cx="2119313" cy="1222375"/>
            </a:xfrm>
            <a:custGeom>
              <a:avLst/>
              <a:gdLst>
                <a:gd name="T0" fmla="*/ 1267 w 1335"/>
                <a:gd name="T1" fmla="*/ 503 h 770"/>
                <a:gd name="T2" fmla="*/ 1260 w 1335"/>
                <a:gd name="T3" fmla="*/ 497 h 770"/>
                <a:gd name="T4" fmla="*/ 1055 w 1335"/>
                <a:gd name="T5" fmla="*/ 379 h 770"/>
                <a:gd name="T6" fmla="*/ 968 w 1335"/>
                <a:gd name="T7" fmla="*/ 330 h 770"/>
                <a:gd name="T8" fmla="*/ 963 w 1335"/>
                <a:gd name="T9" fmla="*/ 325 h 770"/>
                <a:gd name="T10" fmla="*/ 815 w 1335"/>
                <a:gd name="T11" fmla="*/ 240 h 770"/>
                <a:gd name="T12" fmla="*/ 712 w 1335"/>
                <a:gd name="T13" fmla="*/ 182 h 770"/>
                <a:gd name="T14" fmla="*/ 705 w 1335"/>
                <a:gd name="T15" fmla="*/ 177 h 770"/>
                <a:gd name="T16" fmla="*/ 486 w 1335"/>
                <a:gd name="T17" fmla="*/ 50 h 770"/>
                <a:gd name="T18" fmla="*/ 480 w 1335"/>
                <a:gd name="T19" fmla="*/ 47 h 770"/>
                <a:gd name="T20" fmla="*/ 396 w 1335"/>
                <a:gd name="T21" fmla="*/ 0 h 770"/>
                <a:gd name="T22" fmla="*/ 334 w 1335"/>
                <a:gd name="T23" fmla="*/ 36 h 770"/>
                <a:gd name="T24" fmla="*/ 327 w 1335"/>
                <a:gd name="T25" fmla="*/ 40 h 770"/>
                <a:gd name="T26" fmla="*/ 33 w 1335"/>
                <a:gd name="T27" fmla="*/ 210 h 770"/>
                <a:gd name="T28" fmla="*/ 26 w 1335"/>
                <a:gd name="T29" fmla="*/ 214 h 770"/>
                <a:gd name="T30" fmla="*/ 0 w 1335"/>
                <a:gd name="T31" fmla="*/ 228 h 770"/>
                <a:gd name="T32" fmla="*/ 87 w 1335"/>
                <a:gd name="T33" fmla="*/ 278 h 770"/>
                <a:gd name="T34" fmla="*/ 92 w 1335"/>
                <a:gd name="T35" fmla="*/ 282 h 770"/>
                <a:gd name="T36" fmla="*/ 327 w 1335"/>
                <a:gd name="T37" fmla="*/ 417 h 770"/>
                <a:gd name="T38" fmla="*/ 332 w 1335"/>
                <a:gd name="T39" fmla="*/ 419 h 770"/>
                <a:gd name="T40" fmla="*/ 532 w 1335"/>
                <a:gd name="T41" fmla="*/ 536 h 770"/>
                <a:gd name="T42" fmla="*/ 537 w 1335"/>
                <a:gd name="T43" fmla="*/ 537 h 770"/>
                <a:gd name="T44" fmla="*/ 938 w 1335"/>
                <a:gd name="T45" fmla="*/ 770 h 770"/>
                <a:gd name="T46" fmla="*/ 1335 w 1335"/>
                <a:gd name="T47" fmla="*/ 541 h 770"/>
                <a:gd name="T48" fmla="*/ 1267 w 1335"/>
                <a:gd name="T49" fmla="*/ 503 h 770"/>
                <a:gd name="T50" fmla="*/ 549 w 1335"/>
                <a:gd name="T51" fmla="*/ 537 h 770"/>
                <a:gd name="T52" fmla="*/ 540 w 1335"/>
                <a:gd name="T53" fmla="*/ 532 h 770"/>
                <a:gd name="T54" fmla="*/ 344 w 1335"/>
                <a:gd name="T55" fmla="*/ 419 h 770"/>
                <a:gd name="T56" fmla="*/ 335 w 1335"/>
                <a:gd name="T57" fmla="*/ 414 h 770"/>
                <a:gd name="T58" fmla="*/ 104 w 1335"/>
                <a:gd name="T59" fmla="*/ 280 h 770"/>
                <a:gd name="T60" fmla="*/ 95 w 1335"/>
                <a:gd name="T61" fmla="*/ 275 h 770"/>
                <a:gd name="T62" fmla="*/ 14 w 1335"/>
                <a:gd name="T63" fmla="*/ 228 h 770"/>
                <a:gd name="T64" fmla="*/ 33 w 1335"/>
                <a:gd name="T65" fmla="*/ 217 h 770"/>
                <a:gd name="T66" fmla="*/ 33 w 1335"/>
                <a:gd name="T67" fmla="*/ 217 h 770"/>
                <a:gd name="T68" fmla="*/ 36 w 1335"/>
                <a:gd name="T69" fmla="*/ 216 h 770"/>
                <a:gd name="T70" fmla="*/ 340 w 1335"/>
                <a:gd name="T71" fmla="*/ 40 h 770"/>
                <a:gd name="T72" fmla="*/ 396 w 1335"/>
                <a:gd name="T73" fmla="*/ 7 h 770"/>
                <a:gd name="T74" fmla="*/ 803 w 1335"/>
                <a:gd name="T75" fmla="*/ 242 h 770"/>
                <a:gd name="T76" fmla="*/ 813 w 1335"/>
                <a:gd name="T77" fmla="*/ 247 h 770"/>
                <a:gd name="T78" fmla="*/ 1043 w 1335"/>
                <a:gd name="T79" fmla="*/ 381 h 770"/>
                <a:gd name="T80" fmla="*/ 1053 w 1335"/>
                <a:gd name="T81" fmla="*/ 386 h 770"/>
                <a:gd name="T82" fmla="*/ 1248 w 1335"/>
                <a:gd name="T83" fmla="*/ 499 h 770"/>
                <a:gd name="T84" fmla="*/ 1258 w 1335"/>
                <a:gd name="T85" fmla="*/ 504 h 770"/>
                <a:gd name="T86" fmla="*/ 1321 w 1335"/>
                <a:gd name="T87" fmla="*/ 541 h 770"/>
                <a:gd name="T88" fmla="*/ 938 w 1335"/>
                <a:gd name="T89" fmla="*/ 762 h 770"/>
                <a:gd name="T90" fmla="*/ 549 w 1335"/>
                <a:gd name="T91" fmla="*/ 53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5" h="770">
                  <a:moveTo>
                    <a:pt x="1267" y="503"/>
                  </a:moveTo>
                  <a:lnTo>
                    <a:pt x="1260" y="497"/>
                  </a:lnTo>
                  <a:lnTo>
                    <a:pt x="1055" y="379"/>
                  </a:lnTo>
                  <a:lnTo>
                    <a:pt x="968" y="330"/>
                  </a:lnTo>
                  <a:lnTo>
                    <a:pt x="963" y="325"/>
                  </a:lnTo>
                  <a:lnTo>
                    <a:pt x="815" y="240"/>
                  </a:lnTo>
                  <a:lnTo>
                    <a:pt x="712" y="182"/>
                  </a:lnTo>
                  <a:lnTo>
                    <a:pt x="705" y="177"/>
                  </a:lnTo>
                  <a:lnTo>
                    <a:pt x="486" y="50"/>
                  </a:lnTo>
                  <a:lnTo>
                    <a:pt x="480" y="47"/>
                  </a:lnTo>
                  <a:lnTo>
                    <a:pt x="396" y="0"/>
                  </a:lnTo>
                  <a:lnTo>
                    <a:pt x="334" y="36"/>
                  </a:lnTo>
                  <a:lnTo>
                    <a:pt x="327" y="40"/>
                  </a:lnTo>
                  <a:lnTo>
                    <a:pt x="33" y="210"/>
                  </a:lnTo>
                  <a:lnTo>
                    <a:pt x="26" y="214"/>
                  </a:lnTo>
                  <a:lnTo>
                    <a:pt x="0" y="228"/>
                  </a:lnTo>
                  <a:lnTo>
                    <a:pt x="87" y="278"/>
                  </a:lnTo>
                  <a:lnTo>
                    <a:pt x="92" y="282"/>
                  </a:lnTo>
                  <a:lnTo>
                    <a:pt x="327" y="417"/>
                  </a:lnTo>
                  <a:lnTo>
                    <a:pt x="332" y="419"/>
                  </a:lnTo>
                  <a:lnTo>
                    <a:pt x="532" y="536"/>
                  </a:lnTo>
                  <a:lnTo>
                    <a:pt x="537" y="537"/>
                  </a:lnTo>
                  <a:lnTo>
                    <a:pt x="938" y="770"/>
                  </a:lnTo>
                  <a:lnTo>
                    <a:pt x="1335" y="541"/>
                  </a:lnTo>
                  <a:lnTo>
                    <a:pt x="1267" y="503"/>
                  </a:lnTo>
                  <a:close/>
                  <a:moveTo>
                    <a:pt x="549" y="537"/>
                  </a:moveTo>
                  <a:lnTo>
                    <a:pt x="540" y="532"/>
                  </a:lnTo>
                  <a:lnTo>
                    <a:pt x="344" y="419"/>
                  </a:lnTo>
                  <a:lnTo>
                    <a:pt x="335" y="414"/>
                  </a:lnTo>
                  <a:lnTo>
                    <a:pt x="104" y="280"/>
                  </a:lnTo>
                  <a:lnTo>
                    <a:pt x="95" y="275"/>
                  </a:lnTo>
                  <a:lnTo>
                    <a:pt x="14" y="228"/>
                  </a:lnTo>
                  <a:lnTo>
                    <a:pt x="33" y="217"/>
                  </a:lnTo>
                  <a:lnTo>
                    <a:pt x="33" y="217"/>
                  </a:lnTo>
                  <a:lnTo>
                    <a:pt x="36" y="216"/>
                  </a:lnTo>
                  <a:lnTo>
                    <a:pt x="340" y="40"/>
                  </a:lnTo>
                  <a:lnTo>
                    <a:pt x="396" y="7"/>
                  </a:lnTo>
                  <a:lnTo>
                    <a:pt x="803" y="242"/>
                  </a:lnTo>
                  <a:lnTo>
                    <a:pt x="813" y="247"/>
                  </a:lnTo>
                  <a:lnTo>
                    <a:pt x="1043" y="381"/>
                  </a:lnTo>
                  <a:lnTo>
                    <a:pt x="1053" y="386"/>
                  </a:lnTo>
                  <a:lnTo>
                    <a:pt x="1248" y="499"/>
                  </a:lnTo>
                  <a:lnTo>
                    <a:pt x="1258" y="504"/>
                  </a:lnTo>
                  <a:lnTo>
                    <a:pt x="1321" y="541"/>
                  </a:lnTo>
                  <a:lnTo>
                    <a:pt x="938" y="762"/>
                  </a:lnTo>
                  <a:lnTo>
                    <a:pt x="549" y="53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AA32E540-E2B3-4166-A179-E17B4B191546}"/>
                </a:ext>
              </a:extLst>
            </p:cNvPr>
            <p:cNvSpPr>
              <a:spLocks/>
            </p:cNvSpPr>
            <p:nvPr/>
          </p:nvSpPr>
          <p:spPr bwMode="auto">
            <a:xfrm>
              <a:off x="21491012" y="7253235"/>
              <a:ext cx="530225" cy="306388"/>
            </a:xfrm>
            <a:custGeom>
              <a:avLst/>
              <a:gdLst>
                <a:gd name="T0" fmla="*/ 334 w 334"/>
                <a:gd name="T1" fmla="*/ 134 h 193"/>
                <a:gd name="T2" fmla="*/ 233 w 334"/>
                <a:gd name="T3" fmla="*/ 193 h 193"/>
                <a:gd name="T4" fmla="*/ 226 w 334"/>
                <a:gd name="T5" fmla="*/ 188 h 193"/>
                <a:gd name="T6" fmla="*/ 320 w 334"/>
                <a:gd name="T7" fmla="*/ 134 h 193"/>
                <a:gd name="T8" fmla="*/ 101 w 334"/>
                <a:gd name="T9" fmla="*/ 7 h 193"/>
                <a:gd name="T10" fmla="*/ 7 w 334"/>
                <a:gd name="T11" fmla="*/ 63 h 193"/>
                <a:gd name="T12" fmla="*/ 0 w 334"/>
                <a:gd name="T13" fmla="*/ 58 h 193"/>
                <a:gd name="T14" fmla="*/ 101 w 334"/>
                <a:gd name="T15" fmla="*/ 0 h 193"/>
                <a:gd name="T16" fmla="*/ 334 w 334"/>
                <a:gd name="T17" fmla="*/ 13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193">
                  <a:moveTo>
                    <a:pt x="334" y="134"/>
                  </a:moveTo>
                  <a:lnTo>
                    <a:pt x="233" y="193"/>
                  </a:lnTo>
                  <a:lnTo>
                    <a:pt x="226" y="188"/>
                  </a:lnTo>
                  <a:lnTo>
                    <a:pt x="320" y="134"/>
                  </a:lnTo>
                  <a:lnTo>
                    <a:pt x="101" y="7"/>
                  </a:lnTo>
                  <a:lnTo>
                    <a:pt x="7" y="63"/>
                  </a:lnTo>
                  <a:lnTo>
                    <a:pt x="0" y="58"/>
                  </a:lnTo>
                  <a:lnTo>
                    <a:pt x="101" y="0"/>
                  </a:lnTo>
                  <a:lnTo>
                    <a:pt x="334" y="1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191EACD9-C0DD-4040-8A83-2BBED0A61312}"/>
                </a:ext>
              </a:extLst>
            </p:cNvPr>
            <p:cNvSpPr>
              <a:spLocks/>
            </p:cNvSpPr>
            <p:nvPr/>
          </p:nvSpPr>
          <p:spPr bwMode="auto">
            <a:xfrm>
              <a:off x="22256187" y="7485010"/>
              <a:ext cx="1009650" cy="582613"/>
            </a:xfrm>
            <a:custGeom>
              <a:avLst/>
              <a:gdLst>
                <a:gd name="T0" fmla="*/ 636 w 636"/>
                <a:gd name="T1" fmla="*/ 176 h 367"/>
                <a:gd name="T2" fmla="*/ 305 w 636"/>
                <a:gd name="T3" fmla="*/ 367 h 367"/>
                <a:gd name="T4" fmla="*/ 299 w 636"/>
                <a:gd name="T5" fmla="*/ 362 h 367"/>
                <a:gd name="T6" fmla="*/ 622 w 636"/>
                <a:gd name="T7" fmla="*/ 176 h 367"/>
                <a:gd name="T8" fmla="*/ 330 w 636"/>
                <a:gd name="T9" fmla="*/ 9 h 367"/>
                <a:gd name="T10" fmla="*/ 8 w 636"/>
                <a:gd name="T11" fmla="*/ 195 h 367"/>
                <a:gd name="T12" fmla="*/ 0 w 636"/>
                <a:gd name="T13" fmla="*/ 190 h 367"/>
                <a:gd name="T14" fmla="*/ 330 w 636"/>
                <a:gd name="T15" fmla="*/ 0 h 367"/>
                <a:gd name="T16" fmla="*/ 636 w 636"/>
                <a:gd name="T17" fmla="*/ 17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6" h="367">
                  <a:moveTo>
                    <a:pt x="636" y="176"/>
                  </a:moveTo>
                  <a:lnTo>
                    <a:pt x="305" y="367"/>
                  </a:lnTo>
                  <a:lnTo>
                    <a:pt x="299" y="362"/>
                  </a:lnTo>
                  <a:lnTo>
                    <a:pt x="622" y="176"/>
                  </a:lnTo>
                  <a:lnTo>
                    <a:pt x="330" y="9"/>
                  </a:lnTo>
                  <a:lnTo>
                    <a:pt x="8" y="195"/>
                  </a:lnTo>
                  <a:lnTo>
                    <a:pt x="0" y="190"/>
                  </a:lnTo>
                  <a:lnTo>
                    <a:pt x="330" y="0"/>
                  </a:lnTo>
                  <a:lnTo>
                    <a:pt x="636" y="17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3BD26426-F374-4B0B-BC89-614D160045E8}"/>
                </a:ext>
              </a:extLst>
            </p:cNvPr>
            <p:cNvSpPr>
              <a:spLocks noEditPoints="1"/>
            </p:cNvSpPr>
            <p:nvPr/>
          </p:nvSpPr>
          <p:spPr bwMode="auto">
            <a:xfrm>
              <a:off x="20616299" y="7234185"/>
              <a:ext cx="658813" cy="377825"/>
            </a:xfrm>
            <a:custGeom>
              <a:avLst/>
              <a:gdLst>
                <a:gd name="T0" fmla="*/ 409 w 415"/>
                <a:gd name="T1" fmla="*/ 57 h 238"/>
                <a:gd name="T2" fmla="*/ 308 w 415"/>
                <a:gd name="T3" fmla="*/ 0 h 238"/>
                <a:gd name="T4" fmla="*/ 0 w 415"/>
                <a:gd name="T5" fmla="*/ 177 h 238"/>
                <a:gd name="T6" fmla="*/ 101 w 415"/>
                <a:gd name="T7" fmla="*/ 235 h 238"/>
                <a:gd name="T8" fmla="*/ 108 w 415"/>
                <a:gd name="T9" fmla="*/ 238 h 238"/>
                <a:gd name="T10" fmla="*/ 108 w 415"/>
                <a:gd name="T11" fmla="*/ 238 h 238"/>
                <a:gd name="T12" fmla="*/ 111 w 415"/>
                <a:gd name="T13" fmla="*/ 237 h 238"/>
                <a:gd name="T14" fmla="*/ 415 w 415"/>
                <a:gd name="T15" fmla="*/ 61 h 238"/>
                <a:gd name="T16" fmla="*/ 409 w 415"/>
                <a:gd name="T17" fmla="*/ 57 h 238"/>
                <a:gd name="T18" fmla="*/ 108 w 415"/>
                <a:gd name="T19" fmla="*/ 231 h 238"/>
                <a:gd name="T20" fmla="*/ 14 w 415"/>
                <a:gd name="T21" fmla="*/ 177 h 238"/>
                <a:gd name="T22" fmla="*/ 308 w 415"/>
                <a:gd name="T23" fmla="*/ 7 h 238"/>
                <a:gd name="T24" fmla="*/ 402 w 415"/>
                <a:gd name="T25" fmla="*/ 61 h 238"/>
                <a:gd name="T26" fmla="*/ 108 w 415"/>
                <a:gd name="T27" fmla="*/ 2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5" h="238">
                  <a:moveTo>
                    <a:pt x="409" y="57"/>
                  </a:moveTo>
                  <a:lnTo>
                    <a:pt x="308" y="0"/>
                  </a:lnTo>
                  <a:lnTo>
                    <a:pt x="0" y="177"/>
                  </a:lnTo>
                  <a:lnTo>
                    <a:pt x="101" y="235"/>
                  </a:lnTo>
                  <a:lnTo>
                    <a:pt x="108" y="238"/>
                  </a:lnTo>
                  <a:lnTo>
                    <a:pt x="108" y="238"/>
                  </a:lnTo>
                  <a:lnTo>
                    <a:pt x="111" y="237"/>
                  </a:lnTo>
                  <a:lnTo>
                    <a:pt x="415" y="61"/>
                  </a:lnTo>
                  <a:lnTo>
                    <a:pt x="409" y="57"/>
                  </a:lnTo>
                  <a:close/>
                  <a:moveTo>
                    <a:pt x="108" y="231"/>
                  </a:moveTo>
                  <a:lnTo>
                    <a:pt x="14" y="177"/>
                  </a:lnTo>
                  <a:lnTo>
                    <a:pt x="308" y="7"/>
                  </a:lnTo>
                  <a:lnTo>
                    <a:pt x="402" y="61"/>
                  </a:lnTo>
                  <a:lnTo>
                    <a:pt x="108" y="23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A112519B-8B0F-4538-92EA-887CF1674995}"/>
                </a:ext>
              </a:extLst>
            </p:cNvPr>
            <p:cNvSpPr>
              <a:spLocks/>
            </p:cNvSpPr>
            <p:nvPr/>
          </p:nvSpPr>
          <p:spPr bwMode="auto">
            <a:xfrm>
              <a:off x="20873474" y="7651698"/>
              <a:ext cx="1155700" cy="63500"/>
            </a:xfrm>
            <a:custGeom>
              <a:avLst/>
              <a:gdLst>
                <a:gd name="T0" fmla="*/ 728 w 728"/>
                <a:gd name="T1" fmla="*/ 5 h 40"/>
                <a:gd name="T2" fmla="*/ 0 w 728"/>
                <a:gd name="T3" fmla="*/ 40 h 40"/>
                <a:gd name="T4" fmla="*/ 0 w 728"/>
                <a:gd name="T5" fmla="*/ 33 h 40"/>
                <a:gd name="T6" fmla="*/ 726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6"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FE4ECB27-D35E-463A-A589-FFDD8AFF8E7B}"/>
                </a:ext>
              </a:extLst>
            </p:cNvPr>
            <p:cNvSpPr>
              <a:spLocks/>
            </p:cNvSpPr>
            <p:nvPr/>
          </p:nvSpPr>
          <p:spPr bwMode="auto">
            <a:xfrm>
              <a:off x="21254474" y="7872360"/>
              <a:ext cx="1155700" cy="60325"/>
            </a:xfrm>
            <a:custGeom>
              <a:avLst/>
              <a:gdLst>
                <a:gd name="T0" fmla="*/ 728 w 728"/>
                <a:gd name="T1" fmla="*/ 5 h 38"/>
                <a:gd name="T2" fmla="*/ 0 w 728"/>
                <a:gd name="T3" fmla="*/ 38 h 38"/>
                <a:gd name="T4" fmla="*/ 0 w 728"/>
                <a:gd name="T5" fmla="*/ 33 h 38"/>
                <a:gd name="T6" fmla="*/ 728 w 728"/>
                <a:gd name="T7" fmla="*/ 0 h 38"/>
                <a:gd name="T8" fmla="*/ 728 w 728"/>
                <a:gd name="T9" fmla="*/ 5 h 38"/>
              </a:gdLst>
              <a:ahLst/>
              <a:cxnLst>
                <a:cxn ang="0">
                  <a:pos x="T0" y="T1"/>
                </a:cxn>
                <a:cxn ang="0">
                  <a:pos x="T2" y="T3"/>
                </a:cxn>
                <a:cxn ang="0">
                  <a:pos x="T4" y="T5"/>
                </a:cxn>
                <a:cxn ang="0">
                  <a:pos x="T6" y="T7"/>
                </a:cxn>
                <a:cxn ang="0">
                  <a:pos x="T8" y="T9"/>
                </a:cxn>
              </a:cxnLst>
              <a:rect l="0" t="0" r="r" b="b"/>
              <a:pathLst>
                <a:path w="728" h="38">
                  <a:moveTo>
                    <a:pt x="728" y="5"/>
                  </a:moveTo>
                  <a:lnTo>
                    <a:pt x="0" y="38"/>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832E1BC6-FB0A-4472-A97A-A626805F5C68}"/>
                </a:ext>
              </a:extLst>
            </p:cNvPr>
            <p:cNvSpPr>
              <a:spLocks/>
            </p:cNvSpPr>
            <p:nvPr/>
          </p:nvSpPr>
          <p:spPr bwMode="auto">
            <a:xfrm>
              <a:off x="21579912" y="8059685"/>
              <a:ext cx="1155700" cy="63500"/>
            </a:xfrm>
            <a:custGeom>
              <a:avLst/>
              <a:gdLst>
                <a:gd name="T0" fmla="*/ 728 w 728"/>
                <a:gd name="T1" fmla="*/ 5 h 40"/>
                <a:gd name="T2" fmla="*/ 0 w 728"/>
                <a:gd name="T3" fmla="*/ 40 h 40"/>
                <a:gd name="T4" fmla="*/ 0 w 728"/>
                <a:gd name="T5" fmla="*/ 33 h 40"/>
                <a:gd name="T6" fmla="*/ 728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924FBC6E-00DC-46D2-9702-BF1997B37163}"/>
                </a:ext>
              </a:extLst>
            </p:cNvPr>
            <p:cNvSpPr>
              <a:spLocks/>
            </p:cNvSpPr>
            <p:nvPr/>
          </p:nvSpPr>
          <p:spPr bwMode="auto">
            <a:xfrm>
              <a:off x="21957737" y="8564510"/>
              <a:ext cx="579438" cy="188913"/>
            </a:xfrm>
            <a:custGeom>
              <a:avLst/>
              <a:gdLst>
                <a:gd name="T0" fmla="*/ 365 w 365"/>
                <a:gd name="T1" fmla="*/ 119 h 119"/>
                <a:gd name="T2" fmla="*/ 0 w 365"/>
                <a:gd name="T3" fmla="*/ 119 h 119"/>
                <a:gd name="T4" fmla="*/ 182 w 365"/>
                <a:gd name="T5" fmla="*/ 0 h 119"/>
                <a:gd name="T6" fmla="*/ 365 w 365"/>
                <a:gd name="T7" fmla="*/ 119 h 119"/>
                <a:gd name="T8" fmla="*/ 365 w 365"/>
                <a:gd name="T9" fmla="*/ 119 h 119"/>
              </a:gdLst>
              <a:ahLst/>
              <a:cxnLst>
                <a:cxn ang="0">
                  <a:pos x="T0" y="T1"/>
                </a:cxn>
                <a:cxn ang="0">
                  <a:pos x="T2" y="T3"/>
                </a:cxn>
                <a:cxn ang="0">
                  <a:pos x="T4" y="T5"/>
                </a:cxn>
                <a:cxn ang="0">
                  <a:pos x="T6" y="T7"/>
                </a:cxn>
                <a:cxn ang="0">
                  <a:pos x="T8" y="T9"/>
                </a:cxn>
              </a:cxnLst>
              <a:rect l="0" t="0" r="r" b="b"/>
              <a:pathLst>
                <a:path w="365" h="119">
                  <a:moveTo>
                    <a:pt x="365" y="119"/>
                  </a:moveTo>
                  <a:lnTo>
                    <a:pt x="0" y="119"/>
                  </a:lnTo>
                  <a:lnTo>
                    <a:pt x="182" y="0"/>
                  </a:lnTo>
                  <a:lnTo>
                    <a:pt x="365" y="119"/>
                  </a:lnTo>
                  <a:lnTo>
                    <a:pt x="365" y="119"/>
                  </a:lnTo>
                  <a:close/>
                </a:path>
              </a:pathLst>
            </a:custGeom>
            <a:solidFill>
              <a:srgbClr val="8D96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0" name="Group 299">
            <a:extLst>
              <a:ext uri="{FF2B5EF4-FFF2-40B4-BE49-F238E27FC236}">
                <a16:creationId xmlns:a16="http://schemas.microsoft.com/office/drawing/2014/main" id="{40B4EF6C-F45B-46E3-A7AA-30D98A8AA2D1}"/>
              </a:ext>
            </a:extLst>
          </p:cNvPr>
          <p:cNvGrpSpPr/>
          <p:nvPr/>
        </p:nvGrpSpPr>
        <p:grpSpPr>
          <a:xfrm>
            <a:off x="19103412" y="7057151"/>
            <a:ext cx="1808163" cy="1138238"/>
            <a:chOff x="19103412" y="8628010"/>
            <a:chExt cx="1808163" cy="1138238"/>
          </a:xfrm>
        </p:grpSpPr>
        <p:sp>
          <p:nvSpPr>
            <p:cNvPr id="262" name="Freeform 175">
              <a:extLst>
                <a:ext uri="{FF2B5EF4-FFF2-40B4-BE49-F238E27FC236}">
                  <a16:creationId xmlns:a16="http://schemas.microsoft.com/office/drawing/2014/main" id="{8304DF77-B421-4943-A8CB-80153E2080EA}"/>
                </a:ext>
              </a:extLst>
            </p:cNvPr>
            <p:cNvSpPr>
              <a:spLocks/>
            </p:cNvSpPr>
            <p:nvPr/>
          </p:nvSpPr>
          <p:spPr bwMode="auto">
            <a:xfrm>
              <a:off x="19103412" y="8675635"/>
              <a:ext cx="1808163" cy="1090613"/>
            </a:xfrm>
            <a:custGeom>
              <a:avLst/>
              <a:gdLst>
                <a:gd name="T0" fmla="*/ 649 w 655"/>
                <a:gd name="T1" fmla="*/ 334 h 395"/>
                <a:gd name="T2" fmla="*/ 647 w 655"/>
                <a:gd name="T3" fmla="*/ 332 h 395"/>
                <a:gd name="T4" fmla="*/ 515 w 655"/>
                <a:gd name="T5" fmla="*/ 256 h 395"/>
                <a:gd name="T6" fmla="*/ 512 w 655"/>
                <a:gd name="T7" fmla="*/ 255 h 395"/>
                <a:gd name="T8" fmla="*/ 503 w 655"/>
                <a:gd name="T9" fmla="*/ 254 h 395"/>
                <a:gd name="T10" fmla="*/ 503 w 655"/>
                <a:gd name="T11" fmla="*/ 254 h 395"/>
                <a:gd name="T12" fmla="*/ 99 w 655"/>
                <a:gd name="T13" fmla="*/ 21 h 395"/>
                <a:gd name="T14" fmla="*/ 94 w 655"/>
                <a:gd name="T15" fmla="*/ 18 h 395"/>
                <a:gd name="T16" fmla="*/ 8 w 655"/>
                <a:gd name="T17" fmla="*/ 1 h 395"/>
                <a:gd name="T18" fmla="*/ 4 w 655"/>
                <a:gd name="T19" fmla="*/ 10 h 395"/>
                <a:gd name="T20" fmla="*/ 63 w 655"/>
                <a:gd name="T21" fmla="*/ 69 h 395"/>
                <a:gd name="T22" fmla="*/ 66 w 655"/>
                <a:gd name="T23" fmla="*/ 72 h 395"/>
                <a:gd name="T24" fmla="*/ 66 w 655"/>
                <a:gd name="T25" fmla="*/ 72 h 395"/>
                <a:gd name="T26" fmla="*/ 473 w 655"/>
                <a:gd name="T27" fmla="*/ 307 h 395"/>
                <a:gd name="T28" fmla="*/ 479 w 655"/>
                <a:gd name="T29" fmla="*/ 315 h 395"/>
                <a:gd name="T30" fmla="*/ 613 w 655"/>
                <a:gd name="T31" fmla="*/ 393 h 395"/>
                <a:gd name="T32" fmla="*/ 631 w 655"/>
                <a:gd name="T33" fmla="*/ 391 h 395"/>
                <a:gd name="T34" fmla="*/ 655 w 655"/>
                <a:gd name="T35" fmla="*/ 349 h 395"/>
                <a:gd name="T36" fmla="*/ 649 w 655"/>
                <a:gd name="T37" fmla="*/ 33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5" h="395">
                  <a:moveTo>
                    <a:pt x="649" y="334"/>
                  </a:moveTo>
                  <a:cubicBezTo>
                    <a:pt x="648" y="333"/>
                    <a:pt x="648" y="333"/>
                    <a:pt x="647" y="332"/>
                  </a:cubicBezTo>
                  <a:cubicBezTo>
                    <a:pt x="515" y="256"/>
                    <a:pt x="515" y="256"/>
                    <a:pt x="515" y="256"/>
                  </a:cubicBezTo>
                  <a:cubicBezTo>
                    <a:pt x="512" y="255"/>
                    <a:pt x="512" y="255"/>
                    <a:pt x="512" y="255"/>
                  </a:cubicBezTo>
                  <a:cubicBezTo>
                    <a:pt x="510" y="254"/>
                    <a:pt x="507" y="253"/>
                    <a:pt x="503" y="254"/>
                  </a:cubicBezTo>
                  <a:cubicBezTo>
                    <a:pt x="503" y="254"/>
                    <a:pt x="503" y="254"/>
                    <a:pt x="503" y="254"/>
                  </a:cubicBezTo>
                  <a:cubicBezTo>
                    <a:pt x="99" y="21"/>
                    <a:pt x="99" y="21"/>
                    <a:pt x="99" y="21"/>
                  </a:cubicBezTo>
                  <a:cubicBezTo>
                    <a:pt x="94" y="18"/>
                    <a:pt x="94" y="18"/>
                    <a:pt x="94" y="18"/>
                  </a:cubicBezTo>
                  <a:cubicBezTo>
                    <a:pt x="8" y="1"/>
                    <a:pt x="8" y="1"/>
                    <a:pt x="8" y="1"/>
                  </a:cubicBezTo>
                  <a:cubicBezTo>
                    <a:pt x="3" y="0"/>
                    <a:pt x="0" y="6"/>
                    <a:pt x="4" y="10"/>
                  </a:cubicBezTo>
                  <a:cubicBezTo>
                    <a:pt x="63" y="69"/>
                    <a:pt x="63" y="69"/>
                    <a:pt x="63" y="69"/>
                  </a:cubicBezTo>
                  <a:cubicBezTo>
                    <a:pt x="64" y="70"/>
                    <a:pt x="65" y="71"/>
                    <a:pt x="66" y="72"/>
                  </a:cubicBezTo>
                  <a:cubicBezTo>
                    <a:pt x="66" y="72"/>
                    <a:pt x="66" y="72"/>
                    <a:pt x="66" y="72"/>
                  </a:cubicBezTo>
                  <a:cubicBezTo>
                    <a:pt x="473" y="307"/>
                    <a:pt x="473" y="307"/>
                    <a:pt x="473" y="307"/>
                  </a:cubicBezTo>
                  <a:cubicBezTo>
                    <a:pt x="474" y="311"/>
                    <a:pt x="476" y="313"/>
                    <a:pt x="479" y="315"/>
                  </a:cubicBezTo>
                  <a:cubicBezTo>
                    <a:pt x="613" y="393"/>
                    <a:pt x="613" y="393"/>
                    <a:pt x="613" y="393"/>
                  </a:cubicBezTo>
                  <a:cubicBezTo>
                    <a:pt x="618" y="395"/>
                    <a:pt x="624" y="395"/>
                    <a:pt x="631" y="391"/>
                  </a:cubicBezTo>
                  <a:cubicBezTo>
                    <a:pt x="644" y="383"/>
                    <a:pt x="655" y="364"/>
                    <a:pt x="655" y="349"/>
                  </a:cubicBezTo>
                  <a:cubicBezTo>
                    <a:pt x="655" y="342"/>
                    <a:pt x="653" y="336"/>
                    <a:pt x="649" y="334"/>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6D3A46FD-49FB-45C0-8F69-BFE33390D566}"/>
                </a:ext>
              </a:extLst>
            </p:cNvPr>
            <p:cNvSpPr>
              <a:spLocks/>
            </p:cNvSpPr>
            <p:nvPr/>
          </p:nvSpPr>
          <p:spPr bwMode="auto">
            <a:xfrm>
              <a:off x="19103412" y="8628010"/>
              <a:ext cx="260350" cy="200025"/>
            </a:xfrm>
            <a:custGeom>
              <a:avLst/>
              <a:gdLst>
                <a:gd name="T0" fmla="*/ 94 w 94"/>
                <a:gd name="T1" fmla="*/ 18 h 72"/>
                <a:gd name="T2" fmla="*/ 8 w 94"/>
                <a:gd name="T3" fmla="*/ 1 h 72"/>
                <a:gd name="T4" fmla="*/ 4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4" y="10"/>
                  </a:cubicBezTo>
                  <a:cubicBezTo>
                    <a:pt x="66" y="72"/>
                    <a:pt x="66" y="72"/>
                    <a:pt x="66" y="72"/>
                  </a:cubicBezTo>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A492F016-157B-4B30-B12F-2C4136703B92}"/>
                </a:ext>
              </a:extLst>
            </p:cNvPr>
            <p:cNvSpPr>
              <a:spLocks/>
            </p:cNvSpPr>
            <p:nvPr/>
          </p:nvSpPr>
          <p:spPr bwMode="auto">
            <a:xfrm>
              <a:off x="20776637" y="9542410"/>
              <a:ext cx="134938" cy="177800"/>
            </a:xfrm>
            <a:custGeom>
              <a:avLst/>
              <a:gdLst>
                <a:gd name="T0" fmla="*/ 49 w 49"/>
                <a:gd name="T1" fmla="*/ 18 h 64"/>
                <a:gd name="T2" fmla="*/ 25 w 49"/>
                <a:gd name="T3" fmla="*/ 60 h 64"/>
                <a:gd name="T4" fmla="*/ 7 w 49"/>
                <a:gd name="T5" fmla="*/ 62 h 64"/>
                <a:gd name="T6" fmla="*/ 0 w 49"/>
                <a:gd name="T7" fmla="*/ 46 h 64"/>
                <a:gd name="T8" fmla="*/ 25 w 49"/>
                <a:gd name="T9" fmla="*/ 4 h 64"/>
                <a:gd name="T10" fmla="*/ 41 w 49"/>
                <a:gd name="T11" fmla="*/ 2 h 64"/>
                <a:gd name="T12" fmla="*/ 43 w 49"/>
                <a:gd name="T13" fmla="*/ 3 h 64"/>
                <a:gd name="T14" fmla="*/ 49 w 49"/>
                <a:gd name="T15" fmla="*/ 1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4">
                  <a:moveTo>
                    <a:pt x="49" y="18"/>
                  </a:moveTo>
                  <a:cubicBezTo>
                    <a:pt x="49" y="33"/>
                    <a:pt x="38" y="52"/>
                    <a:pt x="25" y="60"/>
                  </a:cubicBezTo>
                  <a:cubicBezTo>
                    <a:pt x="18" y="64"/>
                    <a:pt x="12" y="64"/>
                    <a:pt x="7" y="62"/>
                  </a:cubicBezTo>
                  <a:cubicBezTo>
                    <a:pt x="3" y="59"/>
                    <a:pt x="0" y="54"/>
                    <a:pt x="0" y="46"/>
                  </a:cubicBezTo>
                  <a:cubicBezTo>
                    <a:pt x="0" y="30"/>
                    <a:pt x="11" y="12"/>
                    <a:pt x="25" y="4"/>
                  </a:cubicBezTo>
                  <a:cubicBezTo>
                    <a:pt x="31" y="0"/>
                    <a:pt x="37" y="0"/>
                    <a:pt x="41" y="2"/>
                  </a:cubicBezTo>
                  <a:cubicBezTo>
                    <a:pt x="42" y="2"/>
                    <a:pt x="42" y="2"/>
                    <a:pt x="43" y="3"/>
                  </a:cubicBezTo>
                  <a:cubicBezTo>
                    <a:pt x="47" y="6"/>
                    <a:pt x="49" y="11"/>
                    <a:pt x="49"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BE71051B-7FFB-4325-B30C-8C7E7AC5BAE0}"/>
                </a:ext>
              </a:extLst>
            </p:cNvPr>
            <p:cNvSpPr>
              <a:spLocks/>
            </p:cNvSpPr>
            <p:nvPr/>
          </p:nvSpPr>
          <p:spPr bwMode="auto">
            <a:xfrm>
              <a:off x="19270099" y="8675635"/>
              <a:ext cx="1222375" cy="801688"/>
            </a:xfrm>
            <a:custGeom>
              <a:avLst/>
              <a:gdLst>
                <a:gd name="T0" fmla="*/ 443 w 443"/>
                <a:gd name="T1" fmla="*/ 237 h 290"/>
                <a:gd name="T2" fmla="*/ 436 w 443"/>
                <a:gd name="T3" fmla="*/ 240 h 290"/>
                <a:gd name="T4" fmla="*/ 412 w 443"/>
                <a:gd name="T5" fmla="*/ 282 h 290"/>
                <a:gd name="T6" fmla="*/ 413 w 443"/>
                <a:gd name="T7" fmla="*/ 290 h 290"/>
                <a:gd name="T8" fmla="*/ 6 w 443"/>
                <a:gd name="T9" fmla="*/ 55 h 290"/>
                <a:gd name="T10" fmla="*/ 6 w 443"/>
                <a:gd name="T11" fmla="*/ 55 h 290"/>
                <a:gd name="T12" fmla="*/ 0 w 443"/>
                <a:gd name="T13" fmla="*/ 41 h 290"/>
                <a:gd name="T14" fmla="*/ 22 w 443"/>
                <a:gd name="T15" fmla="*/ 4 h 290"/>
                <a:gd name="T16" fmla="*/ 34 w 443"/>
                <a:gd name="T17" fmla="*/ 1 h 290"/>
                <a:gd name="T18" fmla="*/ 39 w 443"/>
                <a:gd name="T19" fmla="*/ 4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1" y="238"/>
                    <a:pt x="439" y="239"/>
                    <a:pt x="436" y="240"/>
                  </a:cubicBezTo>
                  <a:cubicBezTo>
                    <a:pt x="423" y="248"/>
                    <a:pt x="412" y="267"/>
                    <a:pt x="412" y="282"/>
                  </a:cubicBezTo>
                  <a:cubicBezTo>
                    <a:pt x="412" y="285"/>
                    <a:pt x="412" y="288"/>
                    <a:pt x="413" y="290"/>
                  </a:cubicBezTo>
                  <a:cubicBezTo>
                    <a:pt x="6" y="55"/>
                    <a:pt x="6" y="55"/>
                    <a:pt x="6" y="55"/>
                  </a:cubicBezTo>
                  <a:cubicBezTo>
                    <a:pt x="6" y="55"/>
                    <a:pt x="6" y="55"/>
                    <a:pt x="6" y="55"/>
                  </a:cubicBezTo>
                  <a:cubicBezTo>
                    <a:pt x="2" y="53"/>
                    <a:pt x="0" y="48"/>
                    <a:pt x="0" y="41"/>
                  </a:cubicBezTo>
                  <a:cubicBezTo>
                    <a:pt x="0" y="27"/>
                    <a:pt x="10" y="11"/>
                    <a:pt x="22" y="4"/>
                  </a:cubicBezTo>
                  <a:cubicBezTo>
                    <a:pt x="26" y="1"/>
                    <a:pt x="31" y="0"/>
                    <a:pt x="34" y="1"/>
                  </a:cubicBezTo>
                  <a:cubicBezTo>
                    <a:pt x="39" y="4"/>
                    <a:pt x="39" y="4"/>
                    <a:pt x="39" y="4"/>
                  </a:cubicBezTo>
                  <a:lnTo>
                    <a:pt x="443" y="23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7B11280C-66E9-43CE-930F-3EF2126BCF06}"/>
                </a:ext>
              </a:extLst>
            </p:cNvPr>
            <p:cNvSpPr>
              <a:spLocks/>
            </p:cNvSpPr>
            <p:nvPr/>
          </p:nvSpPr>
          <p:spPr bwMode="auto">
            <a:xfrm>
              <a:off x="20406749" y="9328098"/>
              <a:ext cx="482600" cy="385763"/>
            </a:xfrm>
            <a:custGeom>
              <a:avLst/>
              <a:gdLst>
                <a:gd name="T0" fmla="*/ 175 w 175"/>
                <a:gd name="T1" fmla="*/ 80 h 140"/>
                <a:gd name="T2" fmla="*/ 159 w 175"/>
                <a:gd name="T3" fmla="*/ 82 h 140"/>
                <a:gd name="T4" fmla="*/ 134 w 175"/>
                <a:gd name="T5" fmla="*/ 124 h 140"/>
                <a:gd name="T6" fmla="*/ 141 w 175"/>
                <a:gd name="T7" fmla="*/ 140 h 140"/>
                <a:gd name="T8" fmla="*/ 7 w 175"/>
                <a:gd name="T9" fmla="*/ 62 h 140"/>
                <a:gd name="T10" fmla="*/ 1 w 175"/>
                <a:gd name="T11" fmla="*/ 54 h 140"/>
                <a:gd name="T12" fmla="*/ 0 w 175"/>
                <a:gd name="T13" fmla="*/ 46 h 140"/>
                <a:gd name="T14" fmla="*/ 24 w 175"/>
                <a:gd name="T15" fmla="*/ 4 h 140"/>
                <a:gd name="T16" fmla="*/ 31 w 175"/>
                <a:gd name="T17" fmla="*/ 1 h 140"/>
                <a:gd name="T18" fmla="*/ 31 w 175"/>
                <a:gd name="T19" fmla="*/ 1 h 140"/>
                <a:gd name="T20" fmla="*/ 40 w 175"/>
                <a:gd name="T21" fmla="*/ 2 h 140"/>
                <a:gd name="T22" fmla="*/ 43 w 175"/>
                <a:gd name="T23" fmla="*/ 3 h 140"/>
                <a:gd name="T24" fmla="*/ 175 w 175"/>
                <a:gd name="T25" fmla="*/ 8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40">
                  <a:moveTo>
                    <a:pt x="175" y="80"/>
                  </a:moveTo>
                  <a:cubicBezTo>
                    <a:pt x="171" y="78"/>
                    <a:pt x="165" y="78"/>
                    <a:pt x="159" y="82"/>
                  </a:cubicBezTo>
                  <a:cubicBezTo>
                    <a:pt x="145" y="90"/>
                    <a:pt x="134" y="108"/>
                    <a:pt x="134" y="124"/>
                  </a:cubicBezTo>
                  <a:cubicBezTo>
                    <a:pt x="134" y="132"/>
                    <a:pt x="137" y="137"/>
                    <a:pt x="141" y="140"/>
                  </a:cubicBezTo>
                  <a:cubicBezTo>
                    <a:pt x="7" y="62"/>
                    <a:pt x="7" y="62"/>
                    <a:pt x="7" y="62"/>
                  </a:cubicBezTo>
                  <a:cubicBezTo>
                    <a:pt x="4" y="60"/>
                    <a:pt x="2" y="58"/>
                    <a:pt x="1" y="54"/>
                  </a:cubicBezTo>
                  <a:cubicBezTo>
                    <a:pt x="0" y="52"/>
                    <a:pt x="0" y="49"/>
                    <a:pt x="0" y="46"/>
                  </a:cubicBezTo>
                  <a:cubicBezTo>
                    <a:pt x="0" y="31"/>
                    <a:pt x="11" y="12"/>
                    <a:pt x="24" y="4"/>
                  </a:cubicBezTo>
                  <a:cubicBezTo>
                    <a:pt x="27" y="3"/>
                    <a:pt x="29" y="2"/>
                    <a:pt x="31" y="1"/>
                  </a:cubicBezTo>
                  <a:cubicBezTo>
                    <a:pt x="31" y="1"/>
                    <a:pt x="31" y="1"/>
                    <a:pt x="31" y="1"/>
                  </a:cubicBezTo>
                  <a:cubicBezTo>
                    <a:pt x="35" y="0"/>
                    <a:pt x="38" y="1"/>
                    <a:pt x="40" y="2"/>
                  </a:cubicBezTo>
                  <a:cubicBezTo>
                    <a:pt x="43" y="3"/>
                    <a:pt x="43" y="3"/>
                    <a:pt x="43" y="3"/>
                  </a:cubicBezTo>
                  <a:lnTo>
                    <a:pt x="175" y="8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5E4340EE-A779-40AB-B01A-9CDFA9ACE461}"/>
                </a:ext>
              </a:extLst>
            </p:cNvPr>
            <p:cNvSpPr>
              <a:spLocks/>
            </p:cNvSpPr>
            <p:nvPr/>
          </p:nvSpPr>
          <p:spPr bwMode="auto">
            <a:xfrm>
              <a:off x="19443137" y="8810573"/>
              <a:ext cx="144463" cy="111125"/>
            </a:xfrm>
            <a:custGeom>
              <a:avLst/>
              <a:gdLst>
                <a:gd name="T0" fmla="*/ 52 w 52"/>
                <a:gd name="T1" fmla="*/ 22 h 40"/>
                <a:gd name="T2" fmla="*/ 19 w 52"/>
                <a:gd name="T3" fmla="*/ 3 h 40"/>
                <a:gd name="T4" fmla="*/ 3 w 52"/>
                <a:gd name="T5" fmla="*/ 6 h 40"/>
                <a:gd name="T6" fmla="*/ 3 w 52"/>
                <a:gd name="T7" fmla="*/ 6 h 40"/>
                <a:gd name="T8" fmla="*/ 8 w 52"/>
                <a:gd name="T9" fmla="*/ 21 h 40"/>
                <a:gd name="T10" fmla="*/ 41 w 52"/>
                <a:gd name="T11" fmla="*/ 40 h 40"/>
                <a:gd name="T12" fmla="*/ 52 w 52"/>
                <a:gd name="T13" fmla="*/ 22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52" y="22"/>
                  </a:moveTo>
                  <a:cubicBezTo>
                    <a:pt x="19" y="3"/>
                    <a:pt x="19" y="3"/>
                    <a:pt x="19" y="3"/>
                  </a:cubicBezTo>
                  <a:cubicBezTo>
                    <a:pt x="13" y="0"/>
                    <a:pt x="5" y="1"/>
                    <a:pt x="3" y="6"/>
                  </a:cubicBezTo>
                  <a:cubicBezTo>
                    <a:pt x="3" y="6"/>
                    <a:pt x="3" y="6"/>
                    <a:pt x="3" y="6"/>
                  </a:cubicBezTo>
                  <a:cubicBezTo>
                    <a:pt x="0" y="10"/>
                    <a:pt x="2" y="17"/>
                    <a:pt x="8" y="21"/>
                  </a:cubicBezTo>
                  <a:cubicBezTo>
                    <a:pt x="41" y="40"/>
                    <a:pt x="41" y="40"/>
                    <a:pt x="41" y="40"/>
                  </a:cubicBezTo>
                  <a:lnTo>
                    <a:pt x="52" y="22"/>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4F085F78-BFB8-4AD8-AAB1-526FDCA367F3}"/>
                </a:ext>
              </a:extLst>
            </p:cNvPr>
            <p:cNvSpPr>
              <a:spLocks/>
            </p:cNvSpPr>
            <p:nvPr/>
          </p:nvSpPr>
          <p:spPr bwMode="auto">
            <a:xfrm>
              <a:off x="19562199" y="8877248"/>
              <a:ext cx="142875" cy="111125"/>
            </a:xfrm>
            <a:custGeom>
              <a:avLst/>
              <a:gdLst>
                <a:gd name="T0" fmla="*/ 0 w 52"/>
                <a:gd name="T1" fmla="*/ 17 h 40"/>
                <a:gd name="T2" fmla="*/ 33 w 52"/>
                <a:gd name="T3" fmla="*/ 37 h 40"/>
                <a:gd name="T4" fmla="*/ 49 w 52"/>
                <a:gd name="T5" fmla="*/ 34 h 40"/>
                <a:gd name="T6" fmla="*/ 49 w 52"/>
                <a:gd name="T7" fmla="*/ 34 h 40"/>
                <a:gd name="T8" fmla="*/ 44 w 52"/>
                <a:gd name="T9" fmla="*/ 19 h 40"/>
                <a:gd name="T10" fmla="*/ 11 w 52"/>
                <a:gd name="T11" fmla="*/ 0 h 40"/>
                <a:gd name="T12" fmla="*/ 0 w 52"/>
                <a:gd name="T13" fmla="*/ 17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0" y="17"/>
                  </a:moveTo>
                  <a:cubicBezTo>
                    <a:pt x="33" y="37"/>
                    <a:pt x="33" y="37"/>
                    <a:pt x="33" y="37"/>
                  </a:cubicBezTo>
                  <a:cubicBezTo>
                    <a:pt x="39" y="40"/>
                    <a:pt x="47" y="39"/>
                    <a:pt x="49" y="34"/>
                  </a:cubicBezTo>
                  <a:cubicBezTo>
                    <a:pt x="49" y="34"/>
                    <a:pt x="49" y="34"/>
                    <a:pt x="49" y="34"/>
                  </a:cubicBezTo>
                  <a:cubicBezTo>
                    <a:pt x="52" y="29"/>
                    <a:pt x="50" y="23"/>
                    <a:pt x="44" y="19"/>
                  </a:cubicBezTo>
                  <a:cubicBezTo>
                    <a:pt x="11" y="0"/>
                    <a:pt x="11" y="0"/>
                    <a:pt x="11" y="0"/>
                  </a:cubicBezTo>
                  <a:lnTo>
                    <a:pt x="0" y="17"/>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3" name="Group 302">
            <a:extLst>
              <a:ext uri="{FF2B5EF4-FFF2-40B4-BE49-F238E27FC236}">
                <a16:creationId xmlns:a16="http://schemas.microsoft.com/office/drawing/2014/main" id="{7D7288E2-4161-4444-933B-A3CDD5E4BCF6}"/>
              </a:ext>
            </a:extLst>
          </p:cNvPr>
          <p:cNvGrpSpPr/>
          <p:nvPr/>
        </p:nvGrpSpPr>
        <p:grpSpPr>
          <a:xfrm>
            <a:off x="16687237" y="7336551"/>
            <a:ext cx="3460750" cy="2179638"/>
            <a:chOff x="16687237" y="8907410"/>
            <a:chExt cx="3460750" cy="2179638"/>
          </a:xfrm>
        </p:grpSpPr>
        <p:sp>
          <p:nvSpPr>
            <p:cNvPr id="261" name="Freeform 174">
              <a:extLst>
                <a:ext uri="{FF2B5EF4-FFF2-40B4-BE49-F238E27FC236}">
                  <a16:creationId xmlns:a16="http://schemas.microsoft.com/office/drawing/2014/main" id="{96AF8F91-4C77-4923-90C8-281051BE29E4}"/>
                </a:ext>
              </a:extLst>
            </p:cNvPr>
            <p:cNvSpPr>
              <a:spLocks/>
            </p:cNvSpPr>
            <p:nvPr/>
          </p:nvSpPr>
          <p:spPr bwMode="auto">
            <a:xfrm>
              <a:off x="16698349" y="8970910"/>
              <a:ext cx="3449638" cy="2116138"/>
            </a:xfrm>
            <a:custGeom>
              <a:avLst/>
              <a:gdLst>
                <a:gd name="T0" fmla="*/ 1239 w 1250"/>
                <a:gd name="T1" fmla="*/ 308 h 766"/>
                <a:gd name="T2" fmla="*/ 840 w 1250"/>
                <a:gd name="T3" fmla="*/ 78 h 766"/>
                <a:gd name="T4" fmla="*/ 721 w 1250"/>
                <a:gd name="T5" fmla="*/ 9 h 766"/>
                <a:gd name="T6" fmla="*/ 670 w 1250"/>
                <a:gd name="T7" fmla="*/ 9 h 766"/>
                <a:gd name="T8" fmla="*/ 412 w 1250"/>
                <a:gd name="T9" fmla="*/ 158 h 766"/>
                <a:gd name="T10" fmla="*/ 401 w 1250"/>
                <a:gd name="T11" fmla="*/ 164 h 766"/>
                <a:gd name="T12" fmla="*/ 401 w 1250"/>
                <a:gd name="T13" fmla="*/ 164 h 766"/>
                <a:gd name="T14" fmla="*/ 14 w 1250"/>
                <a:gd name="T15" fmla="*/ 388 h 766"/>
                <a:gd name="T16" fmla="*/ 10 w 1250"/>
                <a:gd name="T17" fmla="*/ 390 h 766"/>
                <a:gd name="T18" fmla="*/ 8 w 1250"/>
                <a:gd name="T19" fmla="*/ 392 h 766"/>
                <a:gd name="T20" fmla="*/ 8 w 1250"/>
                <a:gd name="T21" fmla="*/ 393 h 766"/>
                <a:gd name="T22" fmla="*/ 5 w 1250"/>
                <a:gd name="T23" fmla="*/ 395 h 766"/>
                <a:gd name="T24" fmla="*/ 5 w 1250"/>
                <a:gd name="T25" fmla="*/ 395 h 766"/>
                <a:gd name="T26" fmla="*/ 4 w 1250"/>
                <a:gd name="T27" fmla="*/ 398 h 766"/>
                <a:gd name="T28" fmla="*/ 3 w 1250"/>
                <a:gd name="T29" fmla="*/ 398 h 766"/>
                <a:gd name="T30" fmla="*/ 2 w 1250"/>
                <a:gd name="T31" fmla="*/ 401 h 766"/>
                <a:gd name="T32" fmla="*/ 2 w 1250"/>
                <a:gd name="T33" fmla="*/ 401 h 766"/>
                <a:gd name="T34" fmla="*/ 1 w 1250"/>
                <a:gd name="T35" fmla="*/ 404 h 766"/>
                <a:gd name="T36" fmla="*/ 1 w 1250"/>
                <a:gd name="T37" fmla="*/ 405 h 766"/>
                <a:gd name="T38" fmla="*/ 1 w 1250"/>
                <a:gd name="T39" fmla="*/ 407 h 766"/>
                <a:gd name="T40" fmla="*/ 0 w 1250"/>
                <a:gd name="T41" fmla="*/ 408 h 766"/>
                <a:gd name="T42" fmla="*/ 0 w 1250"/>
                <a:gd name="T43" fmla="*/ 410 h 766"/>
                <a:gd name="T44" fmla="*/ 0 w 1250"/>
                <a:gd name="T45" fmla="*/ 412 h 766"/>
                <a:gd name="T46" fmla="*/ 0 w 1250"/>
                <a:gd name="T47" fmla="*/ 412 h 766"/>
                <a:gd name="T48" fmla="*/ 0 w 1250"/>
                <a:gd name="T49" fmla="*/ 443 h 766"/>
                <a:gd name="T50" fmla="*/ 14 w 1250"/>
                <a:gd name="T51" fmla="*/ 465 h 766"/>
                <a:gd name="T52" fmla="*/ 510 w 1250"/>
                <a:gd name="T53" fmla="*/ 752 h 766"/>
                <a:gd name="T54" fmla="*/ 592 w 1250"/>
                <a:gd name="T55" fmla="*/ 752 h 766"/>
                <a:gd name="T56" fmla="*/ 1239 w 1250"/>
                <a:gd name="T57" fmla="*/ 378 h 766"/>
                <a:gd name="T58" fmla="*/ 1250 w 1250"/>
                <a:gd name="T59" fmla="*/ 358 h 766"/>
                <a:gd name="T60" fmla="*/ 1250 w 1250"/>
                <a:gd name="T61" fmla="*/ 328 h 766"/>
                <a:gd name="T62" fmla="*/ 1239 w 1250"/>
                <a:gd name="T63" fmla="*/ 30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0" h="766">
                  <a:moveTo>
                    <a:pt x="1239" y="308"/>
                  </a:moveTo>
                  <a:cubicBezTo>
                    <a:pt x="840" y="78"/>
                    <a:pt x="840" y="78"/>
                    <a:pt x="840" y="78"/>
                  </a:cubicBezTo>
                  <a:cubicBezTo>
                    <a:pt x="721" y="9"/>
                    <a:pt x="721" y="9"/>
                    <a:pt x="721" y="9"/>
                  </a:cubicBezTo>
                  <a:cubicBezTo>
                    <a:pt x="705" y="0"/>
                    <a:pt x="686" y="0"/>
                    <a:pt x="670" y="9"/>
                  </a:cubicBezTo>
                  <a:cubicBezTo>
                    <a:pt x="412" y="158"/>
                    <a:pt x="412" y="158"/>
                    <a:pt x="412" y="158"/>
                  </a:cubicBezTo>
                  <a:cubicBezTo>
                    <a:pt x="401" y="164"/>
                    <a:pt x="401" y="164"/>
                    <a:pt x="401" y="164"/>
                  </a:cubicBezTo>
                  <a:cubicBezTo>
                    <a:pt x="401" y="164"/>
                    <a:pt x="401" y="164"/>
                    <a:pt x="401" y="164"/>
                  </a:cubicBezTo>
                  <a:cubicBezTo>
                    <a:pt x="14" y="388"/>
                    <a:pt x="14" y="388"/>
                    <a:pt x="14" y="388"/>
                  </a:cubicBezTo>
                  <a:cubicBezTo>
                    <a:pt x="12" y="389"/>
                    <a:pt x="11" y="389"/>
                    <a:pt x="10" y="390"/>
                  </a:cubicBezTo>
                  <a:cubicBezTo>
                    <a:pt x="10" y="391"/>
                    <a:pt x="9" y="391"/>
                    <a:pt x="8" y="392"/>
                  </a:cubicBezTo>
                  <a:cubicBezTo>
                    <a:pt x="8" y="393"/>
                    <a:pt x="8" y="393"/>
                    <a:pt x="8" y="393"/>
                  </a:cubicBezTo>
                  <a:cubicBezTo>
                    <a:pt x="7" y="393"/>
                    <a:pt x="6" y="394"/>
                    <a:pt x="5" y="395"/>
                  </a:cubicBezTo>
                  <a:cubicBezTo>
                    <a:pt x="5" y="395"/>
                    <a:pt x="5" y="395"/>
                    <a:pt x="5" y="395"/>
                  </a:cubicBezTo>
                  <a:cubicBezTo>
                    <a:pt x="5" y="396"/>
                    <a:pt x="4" y="397"/>
                    <a:pt x="4" y="398"/>
                  </a:cubicBezTo>
                  <a:cubicBezTo>
                    <a:pt x="3" y="398"/>
                    <a:pt x="3" y="398"/>
                    <a:pt x="3" y="398"/>
                  </a:cubicBezTo>
                  <a:cubicBezTo>
                    <a:pt x="3" y="399"/>
                    <a:pt x="3" y="400"/>
                    <a:pt x="2" y="401"/>
                  </a:cubicBezTo>
                  <a:cubicBezTo>
                    <a:pt x="2" y="401"/>
                    <a:pt x="2" y="401"/>
                    <a:pt x="2" y="401"/>
                  </a:cubicBezTo>
                  <a:cubicBezTo>
                    <a:pt x="2" y="402"/>
                    <a:pt x="1" y="403"/>
                    <a:pt x="1" y="404"/>
                  </a:cubicBezTo>
                  <a:cubicBezTo>
                    <a:pt x="1" y="404"/>
                    <a:pt x="1" y="404"/>
                    <a:pt x="1" y="405"/>
                  </a:cubicBezTo>
                  <a:cubicBezTo>
                    <a:pt x="1" y="405"/>
                    <a:pt x="1" y="406"/>
                    <a:pt x="1" y="407"/>
                  </a:cubicBezTo>
                  <a:cubicBezTo>
                    <a:pt x="0" y="407"/>
                    <a:pt x="0" y="408"/>
                    <a:pt x="0" y="408"/>
                  </a:cubicBezTo>
                  <a:cubicBezTo>
                    <a:pt x="0" y="409"/>
                    <a:pt x="0" y="409"/>
                    <a:pt x="0" y="410"/>
                  </a:cubicBezTo>
                  <a:cubicBezTo>
                    <a:pt x="0" y="411"/>
                    <a:pt x="0" y="411"/>
                    <a:pt x="0" y="412"/>
                  </a:cubicBezTo>
                  <a:cubicBezTo>
                    <a:pt x="0" y="412"/>
                    <a:pt x="0" y="412"/>
                    <a:pt x="0" y="412"/>
                  </a:cubicBezTo>
                  <a:cubicBezTo>
                    <a:pt x="0" y="443"/>
                    <a:pt x="0" y="443"/>
                    <a:pt x="0" y="443"/>
                  </a:cubicBezTo>
                  <a:cubicBezTo>
                    <a:pt x="0" y="451"/>
                    <a:pt x="5" y="460"/>
                    <a:pt x="14" y="465"/>
                  </a:cubicBezTo>
                  <a:cubicBezTo>
                    <a:pt x="510" y="752"/>
                    <a:pt x="510" y="752"/>
                    <a:pt x="510" y="752"/>
                  </a:cubicBezTo>
                  <a:cubicBezTo>
                    <a:pt x="535" y="766"/>
                    <a:pt x="567" y="766"/>
                    <a:pt x="592" y="752"/>
                  </a:cubicBezTo>
                  <a:cubicBezTo>
                    <a:pt x="1239" y="378"/>
                    <a:pt x="1239" y="378"/>
                    <a:pt x="1239" y="378"/>
                  </a:cubicBezTo>
                  <a:cubicBezTo>
                    <a:pt x="1246" y="374"/>
                    <a:pt x="1250" y="366"/>
                    <a:pt x="1250" y="358"/>
                  </a:cubicBezTo>
                  <a:cubicBezTo>
                    <a:pt x="1250" y="328"/>
                    <a:pt x="1250" y="328"/>
                    <a:pt x="1250" y="328"/>
                  </a:cubicBezTo>
                  <a:cubicBezTo>
                    <a:pt x="1250" y="320"/>
                    <a:pt x="1246" y="313"/>
                    <a:pt x="1239" y="30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67EF74E2-A89D-4FB5-B181-8AE6F5F1DF3B}"/>
                </a:ext>
              </a:extLst>
            </p:cNvPr>
            <p:cNvSpPr>
              <a:spLocks/>
            </p:cNvSpPr>
            <p:nvPr/>
          </p:nvSpPr>
          <p:spPr bwMode="auto">
            <a:xfrm>
              <a:off x="16698349" y="8907410"/>
              <a:ext cx="3449638" cy="2033588"/>
            </a:xfrm>
            <a:custGeom>
              <a:avLst/>
              <a:gdLst>
                <a:gd name="T0" fmla="*/ 1250 w 1250"/>
                <a:gd name="T1" fmla="*/ 329 h 736"/>
                <a:gd name="T2" fmla="*/ 1244 w 1250"/>
                <a:gd name="T3" fmla="*/ 344 h 736"/>
                <a:gd name="T4" fmla="*/ 1239 w 1250"/>
                <a:gd name="T5" fmla="*/ 348 h 736"/>
                <a:gd name="T6" fmla="*/ 592 w 1250"/>
                <a:gd name="T7" fmla="*/ 722 h 736"/>
                <a:gd name="T8" fmla="*/ 510 w 1250"/>
                <a:gd name="T9" fmla="*/ 722 h 736"/>
                <a:gd name="T10" fmla="*/ 117 w 1250"/>
                <a:gd name="T11" fmla="*/ 495 h 736"/>
                <a:gd name="T12" fmla="*/ 14 w 1250"/>
                <a:gd name="T13" fmla="*/ 435 h 736"/>
                <a:gd name="T14" fmla="*/ 5 w 1250"/>
                <a:gd name="T15" fmla="*/ 427 h 736"/>
                <a:gd name="T16" fmla="*/ 0 w 1250"/>
                <a:gd name="T17" fmla="*/ 413 h 736"/>
                <a:gd name="T18" fmla="*/ 14 w 1250"/>
                <a:gd name="T19" fmla="*/ 388 h 736"/>
                <a:gd name="T20" fmla="*/ 670 w 1250"/>
                <a:gd name="T21" fmla="*/ 10 h 736"/>
                <a:gd name="T22" fmla="*/ 721 w 1250"/>
                <a:gd name="T23" fmla="*/ 10 h 736"/>
                <a:gd name="T24" fmla="*/ 840 w 1250"/>
                <a:gd name="T25" fmla="*/ 78 h 736"/>
                <a:gd name="T26" fmla="*/ 1239 w 1250"/>
                <a:gd name="T27" fmla="*/ 308 h 736"/>
                <a:gd name="T28" fmla="*/ 1250 w 1250"/>
                <a:gd name="T29" fmla="*/ 329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0" h="736">
                  <a:moveTo>
                    <a:pt x="1250" y="329"/>
                  </a:moveTo>
                  <a:cubicBezTo>
                    <a:pt x="1250" y="334"/>
                    <a:pt x="1248" y="339"/>
                    <a:pt x="1244" y="344"/>
                  </a:cubicBezTo>
                  <a:cubicBezTo>
                    <a:pt x="1243" y="345"/>
                    <a:pt x="1241" y="347"/>
                    <a:pt x="1239" y="348"/>
                  </a:cubicBezTo>
                  <a:cubicBezTo>
                    <a:pt x="592" y="722"/>
                    <a:pt x="592" y="722"/>
                    <a:pt x="592" y="722"/>
                  </a:cubicBezTo>
                  <a:cubicBezTo>
                    <a:pt x="567" y="736"/>
                    <a:pt x="535" y="736"/>
                    <a:pt x="510" y="722"/>
                  </a:cubicBezTo>
                  <a:cubicBezTo>
                    <a:pt x="117" y="495"/>
                    <a:pt x="117" y="495"/>
                    <a:pt x="117" y="495"/>
                  </a:cubicBezTo>
                  <a:cubicBezTo>
                    <a:pt x="14" y="435"/>
                    <a:pt x="14" y="435"/>
                    <a:pt x="14" y="435"/>
                  </a:cubicBezTo>
                  <a:cubicBezTo>
                    <a:pt x="10" y="433"/>
                    <a:pt x="7" y="430"/>
                    <a:pt x="5" y="427"/>
                  </a:cubicBezTo>
                  <a:cubicBezTo>
                    <a:pt x="2" y="423"/>
                    <a:pt x="0" y="418"/>
                    <a:pt x="0" y="413"/>
                  </a:cubicBezTo>
                  <a:cubicBezTo>
                    <a:pt x="0" y="403"/>
                    <a:pt x="4" y="394"/>
                    <a:pt x="14" y="388"/>
                  </a:cubicBezTo>
                  <a:cubicBezTo>
                    <a:pt x="670" y="10"/>
                    <a:pt x="670" y="10"/>
                    <a:pt x="670" y="10"/>
                  </a:cubicBezTo>
                  <a:cubicBezTo>
                    <a:pt x="686" y="0"/>
                    <a:pt x="705" y="0"/>
                    <a:pt x="721" y="10"/>
                  </a:cubicBezTo>
                  <a:cubicBezTo>
                    <a:pt x="840" y="78"/>
                    <a:pt x="840" y="78"/>
                    <a:pt x="840" y="78"/>
                  </a:cubicBezTo>
                  <a:cubicBezTo>
                    <a:pt x="1239" y="308"/>
                    <a:pt x="1239" y="308"/>
                    <a:pt x="1239" y="308"/>
                  </a:cubicBezTo>
                  <a:cubicBezTo>
                    <a:pt x="1246" y="313"/>
                    <a:pt x="1250" y="321"/>
                    <a:pt x="1250" y="329"/>
                  </a:cubicBezTo>
                  <a:close/>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8FF86C43-B481-4FEC-9434-60FDDE45143D}"/>
                </a:ext>
              </a:extLst>
            </p:cNvPr>
            <p:cNvSpPr>
              <a:spLocks/>
            </p:cNvSpPr>
            <p:nvPr/>
          </p:nvSpPr>
          <p:spPr bwMode="auto">
            <a:xfrm>
              <a:off x="17834999" y="8907410"/>
              <a:ext cx="1181100" cy="668338"/>
            </a:xfrm>
            <a:custGeom>
              <a:avLst/>
              <a:gdLst>
                <a:gd name="T0" fmla="*/ 144 w 428"/>
                <a:gd name="T1" fmla="*/ 242 h 242"/>
                <a:gd name="T2" fmla="*/ 428 w 428"/>
                <a:gd name="T3" fmla="*/ 78 h 242"/>
                <a:gd name="T4" fmla="*/ 309 w 428"/>
                <a:gd name="T5" fmla="*/ 10 h 242"/>
                <a:gd name="T6" fmla="*/ 258 w 428"/>
                <a:gd name="T7" fmla="*/ 10 h 242"/>
                <a:gd name="T8" fmla="*/ 0 w 428"/>
                <a:gd name="T9" fmla="*/ 158 h 242"/>
                <a:gd name="T10" fmla="*/ 144 w 428"/>
                <a:gd name="T11" fmla="*/ 242 h 242"/>
              </a:gdLst>
              <a:ahLst/>
              <a:cxnLst>
                <a:cxn ang="0">
                  <a:pos x="T0" y="T1"/>
                </a:cxn>
                <a:cxn ang="0">
                  <a:pos x="T2" y="T3"/>
                </a:cxn>
                <a:cxn ang="0">
                  <a:pos x="T4" y="T5"/>
                </a:cxn>
                <a:cxn ang="0">
                  <a:pos x="T6" y="T7"/>
                </a:cxn>
                <a:cxn ang="0">
                  <a:pos x="T8" y="T9"/>
                </a:cxn>
                <a:cxn ang="0">
                  <a:pos x="T10" y="T11"/>
                </a:cxn>
              </a:cxnLst>
              <a:rect l="0" t="0" r="r" b="b"/>
              <a:pathLst>
                <a:path w="428" h="242">
                  <a:moveTo>
                    <a:pt x="144" y="242"/>
                  </a:moveTo>
                  <a:cubicBezTo>
                    <a:pt x="428" y="78"/>
                    <a:pt x="428" y="78"/>
                    <a:pt x="428" y="78"/>
                  </a:cubicBezTo>
                  <a:cubicBezTo>
                    <a:pt x="309" y="10"/>
                    <a:pt x="309" y="10"/>
                    <a:pt x="309" y="10"/>
                  </a:cubicBezTo>
                  <a:cubicBezTo>
                    <a:pt x="293" y="0"/>
                    <a:pt x="274" y="0"/>
                    <a:pt x="258" y="10"/>
                  </a:cubicBezTo>
                  <a:cubicBezTo>
                    <a:pt x="0" y="158"/>
                    <a:pt x="0" y="158"/>
                    <a:pt x="0" y="158"/>
                  </a:cubicBezTo>
                  <a:lnTo>
                    <a:pt x="144" y="242"/>
                  </a:lnTo>
                  <a:close/>
                </a:path>
              </a:pathLst>
            </a:custGeom>
            <a:solidFill>
              <a:srgbClr val="172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6B335B01-471D-4986-A5E4-CEC9481A9731}"/>
                </a:ext>
              </a:extLst>
            </p:cNvPr>
            <p:cNvSpPr>
              <a:spLocks/>
            </p:cNvSpPr>
            <p:nvPr/>
          </p:nvSpPr>
          <p:spPr bwMode="auto">
            <a:xfrm>
              <a:off x="16687237" y="9363023"/>
              <a:ext cx="1514475" cy="911225"/>
            </a:xfrm>
            <a:custGeom>
              <a:avLst/>
              <a:gdLst>
                <a:gd name="T0" fmla="*/ 405 w 549"/>
                <a:gd name="T1" fmla="*/ 0 h 330"/>
                <a:gd name="T2" fmla="*/ 18 w 549"/>
                <a:gd name="T3" fmla="*/ 223 h 330"/>
                <a:gd name="T4" fmla="*/ 18 w 549"/>
                <a:gd name="T5" fmla="*/ 270 h 330"/>
                <a:gd name="T6" fmla="*/ 121 w 549"/>
                <a:gd name="T7" fmla="*/ 330 h 330"/>
                <a:gd name="T8" fmla="*/ 122 w 549"/>
                <a:gd name="T9" fmla="*/ 329 h 330"/>
                <a:gd name="T10" fmla="*/ 549 w 549"/>
                <a:gd name="T11" fmla="*/ 83 h 330"/>
                <a:gd name="T12" fmla="*/ 405 w 549"/>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549" h="330">
                  <a:moveTo>
                    <a:pt x="405" y="0"/>
                  </a:moveTo>
                  <a:cubicBezTo>
                    <a:pt x="18" y="223"/>
                    <a:pt x="18" y="223"/>
                    <a:pt x="18" y="223"/>
                  </a:cubicBezTo>
                  <a:cubicBezTo>
                    <a:pt x="0" y="234"/>
                    <a:pt x="0" y="260"/>
                    <a:pt x="18" y="270"/>
                  </a:cubicBezTo>
                  <a:cubicBezTo>
                    <a:pt x="121" y="330"/>
                    <a:pt x="121" y="330"/>
                    <a:pt x="121" y="330"/>
                  </a:cubicBezTo>
                  <a:cubicBezTo>
                    <a:pt x="122" y="329"/>
                    <a:pt x="122" y="329"/>
                    <a:pt x="122" y="329"/>
                  </a:cubicBezTo>
                  <a:cubicBezTo>
                    <a:pt x="549" y="83"/>
                    <a:pt x="549" y="83"/>
                    <a:pt x="549" y="83"/>
                  </a:cubicBezTo>
                  <a:lnTo>
                    <a:pt x="405"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CC36CE95-6C61-46F9-83FB-52873951DDAE}"/>
                </a:ext>
              </a:extLst>
            </p:cNvPr>
            <p:cNvSpPr>
              <a:spLocks/>
            </p:cNvSpPr>
            <p:nvPr/>
          </p:nvSpPr>
          <p:spPr bwMode="auto">
            <a:xfrm>
              <a:off x="18127099" y="9836098"/>
              <a:ext cx="101600" cy="57150"/>
            </a:xfrm>
            <a:custGeom>
              <a:avLst/>
              <a:gdLst>
                <a:gd name="T0" fmla="*/ 31 w 37"/>
                <a:gd name="T1" fmla="*/ 3 h 21"/>
                <a:gd name="T2" fmla="*/ 31 w 37"/>
                <a:gd name="T3" fmla="*/ 17 h 21"/>
                <a:gd name="T4" fmla="*/ 6 w 37"/>
                <a:gd name="T5" fmla="*/ 17 h 21"/>
                <a:gd name="T6" fmla="*/ 6 w 37"/>
                <a:gd name="T7" fmla="*/ 3 h 21"/>
                <a:gd name="T8" fmla="*/ 31 w 37"/>
                <a:gd name="T9" fmla="*/ 3 h 21"/>
              </a:gdLst>
              <a:ahLst/>
              <a:cxnLst>
                <a:cxn ang="0">
                  <a:pos x="T0" y="T1"/>
                </a:cxn>
                <a:cxn ang="0">
                  <a:pos x="T2" y="T3"/>
                </a:cxn>
                <a:cxn ang="0">
                  <a:pos x="T4" y="T5"/>
                </a:cxn>
                <a:cxn ang="0">
                  <a:pos x="T6" y="T7"/>
                </a:cxn>
                <a:cxn ang="0">
                  <a:pos x="T8" y="T9"/>
                </a:cxn>
              </a:cxnLst>
              <a:rect l="0" t="0" r="r" b="b"/>
              <a:pathLst>
                <a:path w="37" h="21">
                  <a:moveTo>
                    <a:pt x="31" y="3"/>
                  </a:moveTo>
                  <a:cubicBezTo>
                    <a:pt x="37" y="7"/>
                    <a:pt x="37" y="13"/>
                    <a:pt x="31" y="17"/>
                  </a:cubicBezTo>
                  <a:cubicBezTo>
                    <a:pt x="24" y="21"/>
                    <a:pt x="13" y="21"/>
                    <a:pt x="6" y="17"/>
                  </a:cubicBezTo>
                  <a:cubicBezTo>
                    <a:pt x="0" y="13"/>
                    <a:pt x="0" y="7"/>
                    <a:pt x="6"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8276CDCD-02B5-4859-A92D-88C9E80BCBAF}"/>
                </a:ext>
              </a:extLst>
            </p:cNvPr>
            <p:cNvSpPr>
              <a:spLocks/>
            </p:cNvSpPr>
            <p:nvPr/>
          </p:nvSpPr>
          <p:spPr bwMode="auto">
            <a:xfrm>
              <a:off x="18344587" y="9959923"/>
              <a:ext cx="103188"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BFAE6800-BA0C-4633-B15E-99F4C64226F7}"/>
                </a:ext>
              </a:extLst>
            </p:cNvPr>
            <p:cNvSpPr>
              <a:spLocks/>
            </p:cNvSpPr>
            <p:nvPr/>
          </p:nvSpPr>
          <p:spPr bwMode="auto">
            <a:xfrm>
              <a:off x="18563662" y="10086923"/>
              <a:ext cx="101600"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789C58C6-5525-42B1-9A2C-19C24862C7E4}"/>
                </a:ext>
              </a:extLst>
            </p:cNvPr>
            <p:cNvSpPr>
              <a:spLocks/>
            </p:cNvSpPr>
            <p:nvPr/>
          </p:nvSpPr>
          <p:spPr bwMode="auto">
            <a:xfrm>
              <a:off x="18155674" y="10071048"/>
              <a:ext cx="104775" cy="60325"/>
            </a:xfrm>
            <a:custGeom>
              <a:avLst/>
              <a:gdLst>
                <a:gd name="T0" fmla="*/ 31 w 38"/>
                <a:gd name="T1" fmla="*/ 4 h 22"/>
                <a:gd name="T2" fmla="*/ 31 w 38"/>
                <a:gd name="T3" fmla="*/ 18 h 22"/>
                <a:gd name="T4" fmla="*/ 7 w 38"/>
                <a:gd name="T5" fmla="*/ 18 h 22"/>
                <a:gd name="T6" fmla="*/ 7 w 38"/>
                <a:gd name="T7" fmla="*/ 4 h 22"/>
                <a:gd name="T8" fmla="*/ 31 w 38"/>
                <a:gd name="T9" fmla="*/ 4 h 22"/>
              </a:gdLst>
              <a:ahLst/>
              <a:cxnLst>
                <a:cxn ang="0">
                  <a:pos x="T0" y="T1"/>
                </a:cxn>
                <a:cxn ang="0">
                  <a:pos x="T2" y="T3"/>
                </a:cxn>
                <a:cxn ang="0">
                  <a:pos x="T4" y="T5"/>
                </a:cxn>
                <a:cxn ang="0">
                  <a:pos x="T6" y="T7"/>
                </a:cxn>
                <a:cxn ang="0">
                  <a:pos x="T8" y="T9"/>
                </a:cxn>
              </a:cxnLst>
              <a:rect l="0" t="0" r="r" b="b"/>
              <a:pathLst>
                <a:path w="38" h="22">
                  <a:moveTo>
                    <a:pt x="31" y="4"/>
                  </a:moveTo>
                  <a:cubicBezTo>
                    <a:pt x="38" y="8"/>
                    <a:pt x="38"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25872DBF-EE68-4749-B55A-38EC19E29C1E}"/>
                </a:ext>
              </a:extLst>
            </p:cNvPr>
            <p:cNvSpPr>
              <a:spLocks/>
            </p:cNvSpPr>
            <p:nvPr/>
          </p:nvSpPr>
          <p:spPr bwMode="auto">
            <a:xfrm>
              <a:off x="18373162" y="10198048"/>
              <a:ext cx="104775" cy="57150"/>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4" y="21"/>
                    <a:pt x="7" y="17"/>
                  </a:cubicBezTo>
                  <a:cubicBezTo>
                    <a:pt x="0" y="14"/>
                    <a:pt x="0" y="7"/>
                    <a:pt x="7" y="3"/>
                  </a:cubicBezTo>
                  <a:cubicBezTo>
                    <a:pt x="14"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C454E587-90FA-4D75-8792-E4BE40948615}"/>
                </a:ext>
              </a:extLst>
            </p:cNvPr>
            <p:cNvSpPr>
              <a:spLocks/>
            </p:cNvSpPr>
            <p:nvPr/>
          </p:nvSpPr>
          <p:spPr bwMode="auto">
            <a:xfrm>
              <a:off x="18781149" y="10213923"/>
              <a:ext cx="104775" cy="58738"/>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3" y="21"/>
                    <a:pt x="7" y="17"/>
                  </a:cubicBezTo>
                  <a:cubicBezTo>
                    <a:pt x="0" y="14"/>
                    <a:pt x="0" y="7"/>
                    <a:pt x="7"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15F2E31-4F6B-4F53-97AA-1623132FC493}"/>
                </a:ext>
              </a:extLst>
            </p:cNvPr>
            <p:cNvSpPr>
              <a:spLocks/>
            </p:cNvSpPr>
            <p:nvPr/>
          </p:nvSpPr>
          <p:spPr bwMode="auto">
            <a:xfrm>
              <a:off x="18317599" y="9724973"/>
              <a:ext cx="101600" cy="58738"/>
            </a:xfrm>
            <a:custGeom>
              <a:avLst/>
              <a:gdLst>
                <a:gd name="T0" fmla="*/ 30 w 37"/>
                <a:gd name="T1" fmla="*/ 4 h 21"/>
                <a:gd name="T2" fmla="*/ 30 w 37"/>
                <a:gd name="T3" fmla="*/ 18 h 21"/>
                <a:gd name="T4" fmla="*/ 6 w 37"/>
                <a:gd name="T5" fmla="*/ 18 h 21"/>
                <a:gd name="T6" fmla="*/ 6 w 37"/>
                <a:gd name="T7" fmla="*/ 4 h 21"/>
                <a:gd name="T8" fmla="*/ 30 w 37"/>
                <a:gd name="T9" fmla="*/ 4 h 21"/>
              </a:gdLst>
              <a:ahLst/>
              <a:cxnLst>
                <a:cxn ang="0">
                  <a:pos x="T0" y="T1"/>
                </a:cxn>
                <a:cxn ang="0">
                  <a:pos x="T2" y="T3"/>
                </a:cxn>
                <a:cxn ang="0">
                  <a:pos x="T4" y="T5"/>
                </a:cxn>
                <a:cxn ang="0">
                  <a:pos x="T6" y="T7"/>
                </a:cxn>
                <a:cxn ang="0">
                  <a:pos x="T8" y="T9"/>
                </a:cxn>
              </a:cxnLst>
              <a:rect l="0" t="0" r="r" b="b"/>
              <a:pathLst>
                <a:path w="37" h="21">
                  <a:moveTo>
                    <a:pt x="30" y="4"/>
                  </a:moveTo>
                  <a:cubicBezTo>
                    <a:pt x="37" y="8"/>
                    <a:pt x="37" y="14"/>
                    <a:pt x="30" y="18"/>
                  </a:cubicBezTo>
                  <a:cubicBezTo>
                    <a:pt x="24" y="21"/>
                    <a:pt x="13" y="21"/>
                    <a:pt x="6" y="18"/>
                  </a:cubicBezTo>
                  <a:cubicBezTo>
                    <a:pt x="0" y="14"/>
                    <a:pt x="0" y="8"/>
                    <a:pt x="6" y="4"/>
                  </a:cubicBezTo>
                  <a:cubicBezTo>
                    <a:pt x="13" y="0"/>
                    <a:pt x="24" y="0"/>
                    <a:pt x="30"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D9E8402F-4985-485D-9320-DB18B25BAEBE}"/>
                </a:ext>
              </a:extLst>
            </p:cNvPr>
            <p:cNvSpPr>
              <a:spLocks/>
            </p:cNvSpPr>
            <p:nvPr/>
          </p:nvSpPr>
          <p:spPr bwMode="auto">
            <a:xfrm>
              <a:off x="18535087" y="9851973"/>
              <a:ext cx="103188" cy="58738"/>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2EF37617-88B5-4AA9-951F-4A2113455006}"/>
                </a:ext>
              </a:extLst>
            </p:cNvPr>
            <p:cNvSpPr>
              <a:spLocks/>
            </p:cNvSpPr>
            <p:nvPr/>
          </p:nvSpPr>
          <p:spPr bwMode="auto">
            <a:xfrm>
              <a:off x="18754162" y="9975798"/>
              <a:ext cx="101600" cy="61913"/>
            </a:xfrm>
            <a:custGeom>
              <a:avLst/>
              <a:gdLst>
                <a:gd name="T0" fmla="*/ 31 w 37"/>
                <a:gd name="T1" fmla="*/ 4 h 22"/>
                <a:gd name="T2" fmla="*/ 31 w 37"/>
                <a:gd name="T3" fmla="*/ 18 h 22"/>
                <a:gd name="T4" fmla="*/ 6 w 37"/>
                <a:gd name="T5" fmla="*/ 18 h 22"/>
                <a:gd name="T6" fmla="*/ 6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6" y="18"/>
                  </a:cubicBezTo>
                  <a:cubicBezTo>
                    <a:pt x="0" y="14"/>
                    <a:pt x="0" y="8"/>
                    <a:pt x="6"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8D738B9-765D-4653-8E91-845AE4F3589B}"/>
                </a:ext>
              </a:extLst>
            </p:cNvPr>
            <p:cNvSpPr>
              <a:spLocks/>
            </p:cNvSpPr>
            <p:nvPr/>
          </p:nvSpPr>
          <p:spPr bwMode="auto">
            <a:xfrm>
              <a:off x="18723999" y="9742435"/>
              <a:ext cx="104775" cy="57150"/>
            </a:xfrm>
            <a:custGeom>
              <a:avLst/>
              <a:gdLst>
                <a:gd name="T0" fmla="*/ 31 w 38"/>
                <a:gd name="T1" fmla="*/ 4 h 21"/>
                <a:gd name="T2" fmla="*/ 31 w 38"/>
                <a:gd name="T3" fmla="*/ 18 h 21"/>
                <a:gd name="T4" fmla="*/ 7 w 38"/>
                <a:gd name="T5" fmla="*/ 18 h 21"/>
                <a:gd name="T6" fmla="*/ 7 w 38"/>
                <a:gd name="T7" fmla="*/ 4 h 21"/>
                <a:gd name="T8" fmla="*/ 31 w 38"/>
                <a:gd name="T9" fmla="*/ 4 h 21"/>
              </a:gdLst>
              <a:ahLst/>
              <a:cxnLst>
                <a:cxn ang="0">
                  <a:pos x="T0" y="T1"/>
                </a:cxn>
                <a:cxn ang="0">
                  <a:pos x="T2" y="T3"/>
                </a:cxn>
                <a:cxn ang="0">
                  <a:pos x="T4" y="T5"/>
                </a:cxn>
                <a:cxn ang="0">
                  <a:pos x="T6" y="T7"/>
                </a:cxn>
                <a:cxn ang="0">
                  <a:pos x="T8" y="T9"/>
                </a:cxn>
              </a:cxnLst>
              <a:rect l="0" t="0" r="r" b="b"/>
              <a:pathLst>
                <a:path w="38" h="21">
                  <a:moveTo>
                    <a:pt x="31" y="4"/>
                  </a:moveTo>
                  <a:cubicBezTo>
                    <a:pt x="38" y="8"/>
                    <a:pt x="38" y="14"/>
                    <a:pt x="31" y="18"/>
                  </a:cubicBezTo>
                  <a:cubicBezTo>
                    <a:pt x="25" y="21"/>
                    <a:pt x="14" y="21"/>
                    <a:pt x="7" y="18"/>
                  </a:cubicBezTo>
                  <a:cubicBezTo>
                    <a:pt x="0" y="14"/>
                    <a:pt x="0" y="8"/>
                    <a:pt x="7" y="4"/>
                  </a:cubicBezTo>
                  <a:cubicBezTo>
                    <a:pt x="14" y="0"/>
                    <a:pt x="25"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713D9BA4-4CC8-42ED-9CAB-680983BC4733}"/>
                </a:ext>
              </a:extLst>
            </p:cNvPr>
            <p:cNvSpPr>
              <a:spLocks/>
            </p:cNvSpPr>
            <p:nvPr/>
          </p:nvSpPr>
          <p:spPr bwMode="auto">
            <a:xfrm>
              <a:off x="18944662" y="9869435"/>
              <a:ext cx="101600" cy="57150"/>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0772E5A0-371B-4AB6-8358-7F0347F12E23}"/>
                </a:ext>
              </a:extLst>
            </p:cNvPr>
            <p:cNvSpPr>
              <a:spLocks/>
            </p:cNvSpPr>
            <p:nvPr/>
          </p:nvSpPr>
          <p:spPr bwMode="auto">
            <a:xfrm>
              <a:off x="18971649" y="10102798"/>
              <a:ext cx="101600" cy="61913"/>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ED6F6168-B2FE-488F-8164-2C55BD990200}"/>
                </a:ext>
              </a:extLst>
            </p:cNvPr>
            <p:cNvSpPr>
              <a:spLocks/>
            </p:cNvSpPr>
            <p:nvPr/>
          </p:nvSpPr>
          <p:spPr bwMode="auto">
            <a:xfrm>
              <a:off x="16698349" y="9817048"/>
              <a:ext cx="3449638" cy="1209675"/>
            </a:xfrm>
            <a:custGeom>
              <a:avLst/>
              <a:gdLst>
                <a:gd name="T0" fmla="*/ 1250 w 1250"/>
                <a:gd name="T1" fmla="*/ 0 h 438"/>
                <a:gd name="T2" fmla="*/ 1250 w 1250"/>
                <a:gd name="T3" fmla="*/ 30 h 438"/>
                <a:gd name="T4" fmla="*/ 1239 w 1250"/>
                <a:gd name="T5" fmla="*/ 50 h 438"/>
                <a:gd name="T6" fmla="*/ 592 w 1250"/>
                <a:gd name="T7" fmla="*/ 423 h 438"/>
                <a:gd name="T8" fmla="*/ 510 w 1250"/>
                <a:gd name="T9" fmla="*/ 423 h 438"/>
                <a:gd name="T10" fmla="*/ 14 w 1250"/>
                <a:gd name="T11" fmla="*/ 137 h 438"/>
                <a:gd name="T12" fmla="*/ 0 w 1250"/>
                <a:gd name="T13" fmla="*/ 114 h 438"/>
                <a:gd name="T14" fmla="*/ 0 w 1250"/>
                <a:gd name="T15" fmla="*/ 84 h 438"/>
                <a:gd name="T16" fmla="*/ 5 w 1250"/>
                <a:gd name="T17" fmla="*/ 98 h 438"/>
                <a:gd name="T18" fmla="*/ 14 w 1250"/>
                <a:gd name="T19" fmla="*/ 106 h 438"/>
                <a:gd name="T20" fmla="*/ 117 w 1250"/>
                <a:gd name="T21" fmla="*/ 166 h 438"/>
                <a:gd name="T22" fmla="*/ 510 w 1250"/>
                <a:gd name="T23" fmla="*/ 393 h 438"/>
                <a:gd name="T24" fmla="*/ 592 w 1250"/>
                <a:gd name="T25" fmla="*/ 393 h 438"/>
                <a:gd name="T26" fmla="*/ 1239 w 1250"/>
                <a:gd name="T27" fmla="*/ 19 h 438"/>
                <a:gd name="T28" fmla="*/ 1244 w 1250"/>
                <a:gd name="T29" fmla="*/ 15 h 438"/>
                <a:gd name="T30" fmla="*/ 1250 w 1250"/>
                <a:gd name="T31"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0" h="438">
                  <a:moveTo>
                    <a:pt x="1250" y="0"/>
                  </a:moveTo>
                  <a:cubicBezTo>
                    <a:pt x="1250" y="30"/>
                    <a:pt x="1250" y="30"/>
                    <a:pt x="1250" y="30"/>
                  </a:cubicBezTo>
                  <a:cubicBezTo>
                    <a:pt x="1250" y="37"/>
                    <a:pt x="1246" y="45"/>
                    <a:pt x="1239" y="50"/>
                  </a:cubicBezTo>
                  <a:cubicBezTo>
                    <a:pt x="592" y="423"/>
                    <a:pt x="592" y="423"/>
                    <a:pt x="592" y="423"/>
                  </a:cubicBezTo>
                  <a:cubicBezTo>
                    <a:pt x="567" y="438"/>
                    <a:pt x="535" y="438"/>
                    <a:pt x="510" y="423"/>
                  </a:cubicBezTo>
                  <a:cubicBezTo>
                    <a:pt x="14" y="137"/>
                    <a:pt x="14" y="137"/>
                    <a:pt x="14" y="137"/>
                  </a:cubicBezTo>
                  <a:cubicBezTo>
                    <a:pt x="5" y="132"/>
                    <a:pt x="0" y="123"/>
                    <a:pt x="0" y="114"/>
                  </a:cubicBezTo>
                  <a:cubicBezTo>
                    <a:pt x="0" y="84"/>
                    <a:pt x="0" y="84"/>
                    <a:pt x="0" y="84"/>
                  </a:cubicBezTo>
                  <a:cubicBezTo>
                    <a:pt x="0" y="89"/>
                    <a:pt x="2" y="94"/>
                    <a:pt x="5" y="98"/>
                  </a:cubicBezTo>
                  <a:cubicBezTo>
                    <a:pt x="7" y="101"/>
                    <a:pt x="10" y="104"/>
                    <a:pt x="14" y="106"/>
                  </a:cubicBezTo>
                  <a:cubicBezTo>
                    <a:pt x="117" y="166"/>
                    <a:pt x="117" y="166"/>
                    <a:pt x="117" y="166"/>
                  </a:cubicBezTo>
                  <a:cubicBezTo>
                    <a:pt x="510" y="393"/>
                    <a:pt x="510" y="393"/>
                    <a:pt x="510" y="393"/>
                  </a:cubicBezTo>
                  <a:cubicBezTo>
                    <a:pt x="535" y="407"/>
                    <a:pt x="567" y="407"/>
                    <a:pt x="592" y="393"/>
                  </a:cubicBezTo>
                  <a:cubicBezTo>
                    <a:pt x="1239" y="19"/>
                    <a:pt x="1239" y="19"/>
                    <a:pt x="1239" y="19"/>
                  </a:cubicBezTo>
                  <a:cubicBezTo>
                    <a:pt x="1241" y="18"/>
                    <a:pt x="1243" y="16"/>
                    <a:pt x="1244" y="15"/>
                  </a:cubicBezTo>
                  <a:cubicBezTo>
                    <a:pt x="1248" y="10"/>
                    <a:pt x="1250" y="5"/>
                    <a:pt x="1250" y="0"/>
                  </a:cubicBezTo>
                  <a:close/>
                </a:path>
              </a:pathLst>
            </a:custGeom>
            <a:solidFill>
              <a:srgbClr val="010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5" name="Group 294">
            <a:extLst>
              <a:ext uri="{FF2B5EF4-FFF2-40B4-BE49-F238E27FC236}">
                <a16:creationId xmlns:a16="http://schemas.microsoft.com/office/drawing/2014/main" id="{CA94196A-FEF6-47E9-B637-1017599478FB}"/>
              </a:ext>
            </a:extLst>
          </p:cNvPr>
          <p:cNvGrpSpPr/>
          <p:nvPr/>
        </p:nvGrpSpPr>
        <p:grpSpPr>
          <a:xfrm>
            <a:off x="18339824" y="5144214"/>
            <a:ext cx="711201" cy="1000125"/>
            <a:chOff x="18339824" y="6715073"/>
            <a:chExt cx="711201" cy="1000125"/>
          </a:xfrm>
        </p:grpSpPr>
        <p:sp>
          <p:nvSpPr>
            <p:cNvPr id="47" name="Freeform 246">
              <a:extLst>
                <a:ext uri="{FF2B5EF4-FFF2-40B4-BE49-F238E27FC236}">
                  <a16:creationId xmlns:a16="http://schemas.microsoft.com/office/drawing/2014/main" id="{889C24A1-99AB-442F-A6AA-89AB604A49E5}"/>
                </a:ext>
              </a:extLst>
            </p:cNvPr>
            <p:cNvSpPr>
              <a:spLocks/>
            </p:cNvSpPr>
            <p:nvPr/>
          </p:nvSpPr>
          <p:spPr bwMode="auto">
            <a:xfrm>
              <a:off x="18452537" y="6715073"/>
              <a:ext cx="598488"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929AE0AF-02E7-47BD-9BC4-F89159EA812E}"/>
                </a:ext>
              </a:extLst>
            </p:cNvPr>
            <p:cNvSpPr>
              <a:spLocks/>
            </p:cNvSpPr>
            <p:nvPr/>
          </p:nvSpPr>
          <p:spPr bwMode="auto">
            <a:xfrm>
              <a:off x="18339824" y="6740473"/>
              <a:ext cx="595313"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89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89"/>
                    <a:pt x="174" y="89"/>
                    <a:pt x="174" y="89"/>
                  </a:cubicBezTo>
                  <a:cubicBezTo>
                    <a:pt x="197" y="103"/>
                    <a:pt x="216" y="139"/>
                    <a:pt x="216" y="170"/>
                  </a:cubicBezTo>
                  <a:cubicBezTo>
                    <a:pt x="216" y="308"/>
                    <a:pt x="216" y="308"/>
                    <a:pt x="216" y="308"/>
                  </a:cubicBezTo>
                  <a:cubicBezTo>
                    <a:pt x="216" y="339"/>
                    <a:pt x="197" y="353"/>
                    <a:pt x="174" y="339"/>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FAF33B64-CDF3-4607-AE97-42C2DDD157AF}"/>
                </a:ext>
              </a:extLst>
            </p:cNvPr>
            <p:cNvSpPr>
              <a:spLocks noEditPoints="1"/>
            </p:cNvSpPr>
            <p:nvPr/>
          </p:nvSpPr>
          <p:spPr bwMode="auto">
            <a:xfrm>
              <a:off x="18552549" y="7346898"/>
              <a:ext cx="157163" cy="141288"/>
            </a:xfrm>
            <a:custGeom>
              <a:avLst/>
              <a:gdLst>
                <a:gd name="T0" fmla="*/ 47 w 57"/>
                <a:gd name="T1" fmla="*/ 47 h 51"/>
                <a:gd name="T2" fmla="*/ 10 w 57"/>
                <a:gd name="T3" fmla="*/ 26 h 51"/>
                <a:gd name="T4" fmla="*/ 0 w 57"/>
                <a:gd name="T5" fmla="*/ 9 h 51"/>
                <a:gd name="T6" fmla="*/ 10 w 57"/>
                <a:gd name="T7" fmla="*/ 3 h 51"/>
                <a:gd name="T8" fmla="*/ 47 w 57"/>
                <a:gd name="T9" fmla="*/ 24 h 51"/>
                <a:gd name="T10" fmla="*/ 57 w 57"/>
                <a:gd name="T11" fmla="*/ 42 h 51"/>
                <a:gd name="T12" fmla="*/ 47 w 57"/>
                <a:gd name="T13" fmla="*/ 47 h 51"/>
                <a:gd name="T14" fmla="*/ 10 w 57"/>
                <a:gd name="T15" fmla="*/ 10 h 51"/>
                <a:gd name="T16" fmla="*/ 6 w 57"/>
                <a:gd name="T17" fmla="*/ 12 h 51"/>
                <a:gd name="T18" fmla="*/ 10 w 57"/>
                <a:gd name="T19" fmla="*/ 19 h 51"/>
                <a:gd name="T20" fmla="*/ 47 w 57"/>
                <a:gd name="T21" fmla="*/ 40 h 51"/>
                <a:gd name="T22" fmla="*/ 51 w 57"/>
                <a:gd name="T23" fmla="*/ 38 h 51"/>
                <a:gd name="T24" fmla="*/ 47 w 57"/>
                <a:gd name="T25" fmla="*/ 31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7"/>
                  </a:moveTo>
                  <a:cubicBezTo>
                    <a:pt x="10" y="26"/>
                    <a:pt x="10" y="26"/>
                    <a:pt x="10" y="26"/>
                  </a:cubicBezTo>
                  <a:cubicBezTo>
                    <a:pt x="4" y="23"/>
                    <a:pt x="0" y="15"/>
                    <a:pt x="0" y="9"/>
                  </a:cubicBezTo>
                  <a:cubicBezTo>
                    <a:pt x="0" y="2"/>
                    <a:pt x="4" y="0"/>
                    <a:pt x="10" y="3"/>
                  </a:cubicBezTo>
                  <a:cubicBezTo>
                    <a:pt x="47" y="24"/>
                    <a:pt x="47" y="24"/>
                    <a:pt x="47" y="24"/>
                  </a:cubicBezTo>
                  <a:cubicBezTo>
                    <a:pt x="53" y="27"/>
                    <a:pt x="57" y="35"/>
                    <a:pt x="57" y="42"/>
                  </a:cubicBezTo>
                  <a:cubicBezTo>
                    <a:pt x="57" y="48"/>
                    <a:pt x="53" y="51"/>
                    <a:pt x="47" y="47"/>
                  </a:cubicBezTo>
                  <a:close/>
                  <a:moveTo>
                    <a:pt x="10" y="10"/>
                  </a:moveTo>
                  <a:cubicBezTo>
                    <a:pt x="8" y="9"/>
                    <a:pt x="6" y="10"/>
                    <a:pt x="6" y="12"/>
                  </a:cubicBezTo>
                  <a:cubicBezTo>
                    <a:pt x="6" y="15"/>
                    <a:pt x="8" y="18"/>
                    <a:pt x="10" y="19"/>
                  </a:cubicBezTo>
                  <a:cubicBezTo>
                    <a:pt x="47" y="40"/>
                    <a:pt x="47" y="40"/>
                    <a:pt x="47" y="40"/>
                  </a:cubicBezTo>
                  <a:cubicBezTo>
                    <a:pt x="49" y="42"/>
                    <a:pt x="51" y="40"/>
                    <a:pt x="51" y="38"/>
                  </a:cubicBezTo>
                  <a:cubicBezTo>
                    <a:pt x="51" y="36"/>
                    <a:pt x="49" y="32"/>
                    <a:pt x="47" y="31"/>
                  </a:cubicBezTo>
                  <a:lnTo>
                    <a:pt x="1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3036EC75-A7DE-48B9-9BC1-37B8D7B38DFA}"/>
                </a:ext>
              </a:extLst>
            </p:cNvPr>
            <p:cNvSpPr>
              <a:spLocks noEditPoints="1"/>
            </p:cNvSpPr>
            <p:nvPr/>
          </p:nvSpPr>
          <p:spPr bwMode="auto">
            <a:xfrm>
              <a:off x="18552549" y="7300860"/>
              <a:ext cx="157163" cy="139700"/>
            </a:xfrm>
            <a:custGeom>
              <a:avLst/>
              <a:gdLst>
                <a:gd name="T0" fmla="*/ 47 w 57"/>
                <a:gd name="T1" fmla="*/ 48 h 51"/>
                <a:gd name="T2" fmla="*/ 10 w 57"/>
                <a:gd name="T3" fmla="*/ 27 h 51"/>
                <a:gd name="T4" fmla="*/ 0 w 57"/>
                <a:gd name="T5" fmla="*/ 9 h 51"/>
                <a:gd name="T6" fmla="*/ 10 w 57"/>
                <a:gd name="T7" fmla="*/ 4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4" y="24"/>
                    <a:pt x="0" y="16"/>
                    <a:pt x="0" y="9"/>
                  </a:cubicBezTo>
                  <a:cubicBezTo>
                    <a:pt x="0" y="3"/>
                    <a:pt x="4" y="0"/>
                    <a:pt x="10" y="4"/>
                  </a:cubicBezTo>
                  <a:cubicBezTo>
                    <a:pt x="47" y="25"/>
                    <a:pt x="47" y="25"/>
                    <a:pt x="47" y="25"/>
                  </a:cubicBezTo>
                  <a:cubicBezTo>
                    <a:pt x="53" y="28"/>
                    <a:pt x="57" y="36"/>
                    <a:pt x="57" y="42"/>
                  </a:cubicBezTo>
                  <a:cubicBezTo>
                    <a:pt x="57" y="49"/>
                    <a:pt x="53" y="51"/>
                    <a:pt x="47" y="48"/>
                  </a:cubicBezTo>
                  <a:close/>
                  <a:moveTo>
                    <a:pt x="10" y="11"/>
                  </a:moveTo>
                  <a:cubicBezTo>
                    <a:pt x="8" y="9"/>
                    <a:pt x="6" y="11"/>
                    <a:pt x="6" y="13"/>
                  </a:cubicBezTo>
                  <a:cubicBezTo>
                    <a:pt x="6" y="15"/>
                    <a:pt x="8" y="19"/>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249C238E-8614-4C95-BC38-B4627687FFA2}"/>
                </a:ext>
              </a:extLst>
            </p:cNvPr>
            <p:cNvSpPr>
              <a:spLocks/>
            </p:cNvSpPr>
            <p:nvPr/>
          </p:nvSpPr>
          <p:spPr bwMode="auto">
            <a:xfrm>
              <a:off x="18571599" y="7408810"/>
              <a:ext cx="119063" cy="95250"/>
            </a:xfrm>
            <a:custGeom>
              <a:avLst/>
              <a:gdLst>
                <a:gd name="T0" fmla="*/ 21 w 43"/>
                <a:gd name="T1" fmla="*/ 30 h 35"/>
                <a:gd name="T2" fmla="*/ 0 w 43"/>
                <a:gd name="T3" fmla="*/ 0 h 35"/>
                <a:gd name="T4" fmla="*/ 6 w 43"/>
                <a:gd name="T5" fmla="*/ 1 h 35"/>
                <a:gd name="T6" fmla="*/ 21 w 43"/>
                <a:gd name="T7" fmla="*/ 22 h 35"/>
                <a:gd name="T8" fmla="*/ 37 w 43"/>
                <a:gd name="T9" fmla="*/ 19 h 35"/>
                <a:gd name="T10" fmla="*/ 43 w 43"/>
                <a:gd name="T11" fmla="*/ 25 h 35"/>
                <a:gd name="T12" fmla="*/ 21 w 43"/>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1" y="30"/>
                  </a:moveTo>
                  <a:cubicBezTo>
                    <a:pt x="12" y="24"/>
                    <a:pt x="3" y="12"/>
                    <a:pt x="0" y="0"/>
                  </a:cubicBezTo>
                  <a:cubicBezTo>
                    <a:pt x="6" y="1"/>
                    <a:pt x="6" y="1"/>
                    <a:pt x="6" y="1"/>
                  </a:cubicBezTo>
                  <a:cubicBezTo>
                    <a:pt x="8" y="10"/>
                    <a:pt x="15" y="18"/>
                    <a:pt x="21" y="22"/>
                  </a:cubicBezTo>
                  <a:cubicBezTo>
                    <a:pt x="28" y="26"/>
                    <a:pt x="35" y="25"/>
                    <a:pt x="37" y="19"/>
                  </a:cubicBezTo>
                  <a:cubicBezTo>
                    <a:pt x="43" y="25"/>
                    <a:pt x="43" y="25"/>
                    <a:pt x="43" y="25"/>
                  </a:cubicBezTo>
                  <a:cubicBezTo>
                    <a:pt x="40" y="33"/>
                    <a:pt x="31" y="35"/>
                    <a:pt x="21"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021424F6-F8B3-4E2A-9F60-ED8368A4A10F}"/>
                </a:ext>
              </a:extLst>
            </p:cNvPr>
            <p:cNvSpPr>
              <a:spLocks/>
            </p:cNvSpPr>
            <p:nvPr/>
          </p:nvSpPr>
          <p:spPr bwMode="auto">
            <a:xfrm>
              <a:off x="18508099" y="7026223"/>
              <a:ext cx="246063" cy="360363"/>
            </a:xfrm>
            <a:custGeom>
              <a:avLst/>
              <a:gdLst>
                <a:gd name="T0" fmla="*/ 28 w 89"/>
                <a:gd name="T1" fmla="*/ 107 h 130"/>
                <a:gd name="T2" fmla="*/ 21 w 89"/>
                <a:gd name="T3" fmla="*/ 103 h 130"/>
                <a:gd name="T4" fmla="*/ 15 w 89"/>
                <a:gd name="T5" fmla="*/ 86 h 130"/>
                <a:gd name="T6" fmla="*/ 0 w 89"/>
                <a:gd name="T7" fmla="*/ 40 h 130"/>
                <a:gd name="T8" fmla="*/ 44 w 89"/>
                <a:gd name="T9" fmla="*/ 14 h 130"/>
                <a:gd name="T10" fmla="*/ 89 w 89"/>
                <a:gd name="T11" fmla="*/ 91 h 130"/>
                <a:gd name="T12" fmla="*/ 74 w 89"/>
                <a:gd name="T13" fmla="*/ 120 h 130"/>
                <a:gd name="T14" fmla="*/ 74 w 89"/>
                <a:gd name="T15" fmla="*/ 120 h 130"/>
                <a:gd name="T16" fmla="*/ 68 w 89"/>
                <a:gd name="T17" fmla="*/ 130 h 130"/>
                <a:gd name="T18" fmla="*/ 62 w 89"/>
                <a:gd name="T19" fmla="*/ 127 h 130"/>
                <a:gd name="T20" fmla="*/ 70 w 89"/>
                <a:gd name="T21" fmla="*/ 112 h 130"/>
                <a:gd name="T22" fmla="*/ 70 w 89"/>
                <a:gd name="T23" fmla="*/ 113 h 130"/>
                <a:gd name="T24" fmla="*/ 70 w 89"/>
                <a:gd name="T25" fmla="*/ 112 h 130"/>
                <a:gd name="T26" fmla="*/ 82 w 89"/>
                <a:gd name="T27" fmla="*/ 87 h 130"/>
                <a:gd name="T28" fmla="*/ 44 w 89"/>
                <a:gd name="T29" fmla="*/ 22 h 130"/>
                <a:gd name="T30" fmla="*/ 7 w 89"/>
                <a:gd name="T31" fmla="*/ 43 h 130"/>
                <a:gd name="T32" fmla="*/ 19 w 89"/>
                <a:gd name="T33" fmla="*/ 83 h 130"/>
                <a:gd name="T34" fmla="*/ 28 w 89"/>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130">
                  <a:moveTo>
                    <a:pt x="28" y="107"/>
                  </a:moveTo>
                  <a:cubicBezTo>
                    <a:pt x="21" y="103"/>
                    <a:pt x="21" y="103"/>
                    <a:pt x="21" y="103"/>
                  </a:cubicBezTo>
                  <a:cubicBezTo>
                    <a:pt x="21" y="99"/>
                    <a:pt x="19" y="93"/>
                    <a:pt x="15" y="86"/>
                  </a:cubicBezTo>
                  <a:cubicBezTo>
                    <a:pt x="6" y="71"/>
                    <a:pt x="0" y="54"/>
                    <a:pt x="0" y="40"/>
                  </a:cubicBezTo>
                  <a:cubicBezTo>
                    <a:pt x="0" y="12"/>
                    <a:pt x="20" y="0"/>
                    <a:pt x="44" y="14"/>
                  </a:cubicBezTo>
                  <a:cubicBezTo>
                    <a:pt x="69" y="28"/>
                    <a:pt x="89" y="63"/>
                    <a:pt x="89" y="91"/>
                  </a:cubicBezTo>
                  <a:cubicBezTo>
                    <a:pt x="89" y="105"/>
                    <a:pt x="83" y="116"/>
                    <a:pt x="74" y="120"/>
                  </a:cubicBezTo>
                  <a:cubicBezTo>
                    <a:pt x="74" y="120"/>
                    <a:pt x="74" y="120"/>
                    <a:pt x="74" y="120"/>
                  </a:cubicBezTo>
                  <a:cubicBezTo>
                    <a:pt x="70" y="122"/>
                    <a:pt x="68" y="126"/>
                    <a:pt x="68" y="130"/>
                  </a:cubicBezTo>
                  <a:cubicBezTo>
                    <a:pt x="62" y="127"/>
                    <a:pt x="62" y="127"/>
                    <a:pt x="62" y="127"/>
                  </a:cubicBezTo>
                  <a:cubicBezTo>
                    <a:pt x="61" y="120"/>
                    <a:pt x="64" y="115"/>
                    <a:pt x="70" y="112"/>
                  </a:cubicBezTo>
                  <a:cubicBezTo>
                    <a:pt x="70" y="113"/>
                    <a:pt x="70" y="113"/>
                    <a:pt x="70" y="113"/>
                  </a:cubicBezTo>
                  <a:cubicBezTo>
                    <a:pt x="70" y="112"/>
                    <a:pt x="70" y="112"/>
                    <a:pt x="70" y="112"/>
                  </a:cubicBezTo>
                  <a:cubicBezTo>
                    <a:pt x="78" y="109"/>
                    <a:pt x="82" y="99"/>
                    <a:pt x="82" y="87"/>
                  </a:cubicBezTo>
                  <a:cubicBezTo>
                    <a:pt x="82" y="63"/>
                    <a:pt x="65" y="34"/>
                    <a:pt x="44" y="22"/>
                  </a:cubicBezTo>
                  <a:cubicBezTo>
                    <a:pt x="24" y="10"/>
                    <a:pt x="7" y="19"/>
                    <a:pt x="7" y="43"/>
                  </a:cubicBezTo>
                  <a:cubicBezTo>
                    <a:pt x="7" y="56"/>
                    <a:pt x="11" y="70"/>
                    <a:pt x="19" y="83"/>
                  </a:cubicBezTo>
                  <a:cubicBezTo>
                    <a:pt x="25" y="93"/>
                    <a:pt x="28" y="101"/>
                    <a:pt x="28"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D115DAC-0C8A-4F54-A47D-A60076616FA1}"/>
                </a:ext>
              </a:extLst>
            </p:cNvPr>
            <p:cNvSpPr>
              <a:spLocks/>
            </p:cNvSpPr>
            <p:nvPr/>
          </p:nvSpPr>
          <p:spPr bwMode="auto">
            <a:xfrm>
              <a:off x="18590649" y="7200848"/>
              <a:ext cx="77788" cy="163513"/>
            </a:xfrm>
            <a:custGeom>
              <a:avLst/>
              <a:gdLst>
                <a:gd name="T0" fmla="*/ 23 w 28"/>
                <a:gd name="T1" fmla="*/ 59 h 59"/>
                <a:gd name="T2" fmla="*/ 16 w 28"/>
                <a:gd name="T3" fmla="*/ 55 h 59"/>
                <a:gd name="T4" fmla="*/ 21 w 28"/>
                <a:gd name="T5" fmla="*/ 22 h 59"/>
                <a:gd name="T6" fmla="*/ 20 w 28"/>
                <a:gd name="T7" fmla="*/ 22 h 59"/>
                <a:gd name="T8" fmla="*/ 14 w 28"/>
                <a:gd name="T9" fmla="*/ 17 h 59"/>
                <a:gd name="T10" fmla="*/ 11 w 28"/>
                <a:gd name="T11" fmla="*/ 16 h 59"/>
                <a:gd name="T12" fmla="*/ 8 w 28"/>
                <a:gd name="T13" fmla="*/ 15 h 59"/>
                <a:gd name="T14" fmla="*/ 12 w 28"/>
                <a:gd name="T15" fmla="*/ 52 h 59"/>
                <a:gd name="T16" fmla="*/ 6 w 28"/>
                <a:gd name="T17" fmla="*/ 50 h 59"/>
                <a:gd name="T18" fmla="*/ 1 w 28"/>
                <a:gd name="T19" fmla="*/ 3 h 59"/>
                <a:gd name="T20" fmla="*/ 3 w 28"/>
                <a:gd name="T21" fmla="*/ 1 h 59"/>
                <a:gd name="T22" fmla="*/ 6 w 28"/>
                <a:gd name="T23" fmla="*/ 5 h 59"/>
                <a:gd name="T24" fmla="*/ 9 w 28"/>
                <a:gd name="T25" fmla="*/ 8 h 59"/>
                <a:gd name="T26" fmla="*/ 12 w 28"/>
                <a:gd name="T27" fmla="*/ 8 h 59"/>
                <a:gd name="T28" fmla="*/ 14 w 28"/>
                <a:gd name="T29" fmla="*/ 7 h 59"/>
                <a:gd name="T30" fmla="*/ 17 w 28"/>
                <a:gd name="T31" fmla="*/ 11 h 59"/>
                <a:gd name="T32" fmla="*/ 19 w 28"/>
                <a:gd name="T33" fmla="*/ 14 h 59"/>
                <a:gd name="T34" fmla="*/ 22 w 28"/>
                <a:gd name="T35" fmla="*/ 13 h 59"/>
                <a:gd name="T36" fmla="*/ 26 w 28"/>
                <a:gd name="T37" fmla="*/ 14 h 59"/>
                <a:gd name="T38" fmla="*/ 28 w 28"/>
                <a:gd name="T39" fmla="*/ 19 h 59"/>
                <a:gd name="T40" fmla="*/ 23 w 28"/>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59">
                  <a:moveTo>
                    <a:pt x="23" y="59"/>
                  </a:moveTo>
                  <a:cubicBezTo>
                    <a:pt x="16" y="55"/>
                    <a:pt x="16" y="55"/>
                    <a:pt x="16" y="55"/>
                  </a:cubicBezTo>
                  <a:cubicBezTo>
                    <a:pt x="21" y="22"/>
                    <a:pt x="21" y="22"/>
                    <a:pt x="21" y="22"/>
                  </a:cubicBezTo>
                  <a:cubicBezTo>
                    <a:pt x="20" y="22"/>
                    <a:pt x="20" y="22"/>
                    <a:pt x="20" y="22"/>
                  </a:cubicBezTo>
                  <a:cubicBezTo>
                    <a:pt x="18" y="21"/>
                    <a:pt x="16" y="19"/>
                    <a:pt x="14" y="17"/>
                  </a:cubicBezTo>
                  <a:cubicBezTo>
                    <a:pt x="13" y="17"/>
                    <a:pt x="12" y="17"/>
                    <a:pt x="11" y="16"/>
                  </a:cubicBezTo>
                  <a:cubicBezTo>
                    <a:pt x="10" y="16"/>
                    <a:pt x="9" y="15"/>
                    <a:pt x="8" y="15"/>
                  </a:cubicBezTo>
                  <a:cubicBezTo>
                    <a:pt x="12" y="52"/>
                    <a:pt x="12" y="52"/>
                    <a:pt x="12" y="52"/>
                  </a:cubicBezTo>
                  <a:cubicBezTo>
                    <a:pt x="6" y="50"/>
                    <a:pt x="6" y="50"/>
                    <a:pt x="6" y="50"/>
                  </a:cubicBezTo>
                  <a:cubicBezTo>
                    <a:pt x="1" y="3"/>
                    <a:pt x="1" y="3"/>
                    <a:pt x="1" y="3"/>
                  </a:cubicBezTo>
                  <a:cubicBezTo>
                    <a:pt x="0" y="2"/>
                    <a:pt x="1" y="0"/>
                    <a:pt x="3" y="1"/>
                  </a:cubicBezTo>
                  <a:cubicBezTo>
                    <a:pt x="4" y="1"/>
                    <a:pt x="6" y="3"/>
                    <a:pt x="6" y="5"/>
                  </a:cubicBezTo>
                  <a:cubicBezTo>
                    <a:pt x="6" y="5"/>
                    <a:pt x="8" y="8"/>
                    <a:pt x="9" y="8"/>
                  </a:cubicBezTo>
                  <a:cubicBezTo>
                    <a:pt x="11" y="9"/>
                    <a:pt x="12" y="8"/>
                    <a:pt x="12" y="8"/>
                  </a:cubicBezTo>
                  <a:cubicBezTo>
                    <a:pt x="12" y="7"/>
                    <a:pt x="13" y="6"/>
                    <a:pt x="14" y="7"/>
                  </a:cubicBezTo>
                  <a:cubicBezTo>
                    <a:pt x="16" y="8"/>
                    <a:pt x="17" y="10"/>
                    <a:pt x="17" y="11"/>
                  </a:cubicBezTo>
                  <a:cubicBezTo>
                    <a:pt x="18" y="12"/>
                    <a:pt x="18" y="14"/>
                    <a:pt x="19" y="14"/>
                  </a:cubicBezTo>
                  <a:cubicBezTo>
                    <a:pt x="20" y="15"/>
                    <a:pt x="22" y="14"/>
                    <a:pt x="22" y="13"/>
                  </a:cubicBezTo>
                  <a:cubicBezTo>
                    <a:pt x="23" y="12"/>
                    <a:pt x="25" y="13"/>
                    <a:pt x="26" y="14"/>
                  </a:cubicBezTo>
                  <a:cubicBezTo>
                    <a:pt x="27" y="16"/>
                    <a:pt x="28" y="18"/>
                    <a:pt x="28" y="19"/>
                  </a:cubicBezTo>
                  <a:lnTo>
                    <a:pt x="23"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F57B1500-9E5A-49C8-ADEA-FCEBA2A3C744}"/>
                </a:ext>
              </a:extLst>
            </p:cNvPr>
            <p:cNvSpPr>
              <a:spLocks/>
            </p:cNvSpPr>
            <p:nvPr/>
          </p:nvSpPr>
          <p:spPr bwMode="auto">
            <a:xfrm>
              <a:off x="18638274" y="7115123"/>
              <a:ext cx="71438" cy="112713"/>
            </a:xfrm>
            <a:custGeom>
              <a:avLst/>
              <a:gdLst>
                <a:gd name="T0" fmla="*/ 23 w 26"/>
                <a:gd name="T1" fmla="*/ 40 h 41"/>
                <a:gd name="T2" fmla="*/ 20 w 26"/>
                <a:gd name="T3" fmla="*/ 36 h 41"/>
                <a:gd name="T4" fmla="*/ 2 w 26"/>
                <a:gd name="T5" fmla="*/ 8 h 41"/>
                <a:gd name="T6" fmla="*/ 0 w 26"/>
                <a:gd name="T7" fmla="*/ 2 h 41"/>
                <a:gd name="T8" fmla="*/ 4 w 26"/>
                <a:gd name="T9" fmla="*/ 2 h 41"/>
                <a:gd name="T10" fmla="*/ 26 w 26"/>
                <a:gd name="T11" fmla="*/ 37 h 41"/>
                <a:gd name="T12" fmla="*/ 24 w 26"/>
                <a:gd name="T13" fmla="*/ 40 h 41"/>
                <a:gd name="T14" fmla="*/ 23 w 26"/>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1">
                  <a:moveTo>
                    <a:pt x="23" y="40"/>
                  </a:moveTo>
                  <a:cubicBezTo>
                    <a:pt x="22" y="39"/>
                    <a:pt x="20" y="37"/>
                    <a:pt x="20" y="36"/>
                  </a:cubicBezTo>
                  <a:cubicBezTo>
                    <a:pt x="18" y="25"/>
                    <a:pt x="12" y="16"/>
                    <a:pt x="2" y="8"/>
                  </a:cubicBezTo>
                  <a:cubicBezTo>
                    <a:pt x="1" y="6"/>
                    <a:pt x="0" y="4"/>
                    <a:pt x="0" y="2"/>
                  </a:cubicBezTo>
                  <a:cubicBezTo>
                    <a:pt x="0" y="1"/>
                    <a:pt x="2" y="0"/>
                    <a:pt x="4" y="2"/>
                  </a:cubicBezTo>
                  <a:cubicBezTo>
                    <a:pt x="15" y="12"/>
                    <a:pt x="23" y="24"/>
                    <a:pt x="26" y="37"/>
                  </a:cubicBezTo>
                  <a:cubicBezTo>
                    <a:pt x="26" y="39"/>
                    <a:pt x="26" y="41"/>
                    <a:pt x="24" y="40"/>
                  </a:cubicBezTo>
                  <a:lnTo>
                    <a:pt x="23"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82BDD769-4B3E-4DE6-BD40-40C6AEB2D296}"/>
                </a:ext>
              </a:extLst>
            </p:cNvPr>
            <p:cNvSpPr>
              <a:spLocks/>
            </p:cNvSpPr>
            <p:nvPr/>
          </p:nvSpPr>
          <p:spPr bwMode="auto">
            <a:xfrm>
              <a:off x="18417612" y="7092898"/>
              <a:ext cx="71438" cy="55563"/>
            </a:xfrm>
            <a:custGeom>
              <a:avLst/>
              <a:gdLst>
                <a:gd name="T0" fmla="*/ 22 w 26"/>
                <a:gd name="T1" fmla="*/ 19 h 20"/>
                <a:gd name="T2" fmla="*/ 3 w 26"/>
                <a:gd name="T3" fmla="*/ 8 h 20"/>
                <a:gd name="T4" fmla="*/ 0 w 26"/>
                <a:gd name="T5" fmla="*/ 2 h 20"/>
                <a:gd name="T6" fmla="*/ 3 w 26"/>
                <a:gd name="T7" fmla="*/ 1 h 20"/>
                <a:gd name="T8" fmla="*/ 22 w 26"/>
                <a:gd name="T9" fmla="*/ 12 h 20"/>
                <a:gd name="T10" fmla="*/ 26 w 26"/>
                <a:gd name="T11" fmla="*/ 17 h 20"/>
                <a:gd name="T12" fmla="*/ 22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2" y="19"/>
                  </a:moveTo>
                  <a:cubicBezTo>
                    <a:pt x="3" y="8"/>
                    <a:pt x="3" y="8"/>
                    <a:pt x="3" y="8"/>
                  </a:cubicBezTo>
                  <a:cubicBezTo>
                    <a:pt x="2" y="7"/>
                    <a:pt x="0" y="4"/>
                    <a:pt x="0" y="2"/>
                  </a:cubicBezTo>
                  <a:cubicBezTo>
                    <a:pt x="0" y="0"/>
                    <a:pt x="2" y="0"/>
                    <a:pt x="3" y="1"/>
                  </a:cubicBezTo>
                  <a:cubicBezTo>
                    <a:pt x="22" y="12"/>
                    <a:pt x="22" y="12"/>
                    <a:pt x="22" y="12"/>
                  </a:cubicBezTo>
                  <a:cubicBezTo>
                    <a:pt x="24" y="13"/>
                    <a:pt x="26" y="15"/>
                    <a:pt x="26" y="17"/>
                  </a:cubicBezTo>
                  <a:cubicBezTo>
                    <a:pt x="26"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E4B71C8C-9D6A-4FF1-A5B7-40FB3D889E24}"/>
                </a:ext>
              </a:extLst>
            </p:cNvPr>
            <p:cNvSpPr>
              <a:spLocks/>
            </p:cNvSpPr>
            <p:nvPr/>
          </p:nvSpPr>
          <p:spPr bwMode="auto">
            <a:xfrm>
              <a:off x="18773212" y="7297685"/>
              <a:ext cx="71438" cy="55563"/>
            </a:xfrm>
            <a:custGeom>
              <a:avLst/>
              <a:gdLst>
                <a:gd name="T0" fmla="*/ 23 w 26"/>
                <a:gd name="T1" fmla="*/ 19 h 20"/>
                <a:gd name="T2" fmla="*/ 3 w 26"/>
                <a:gd name="T3" fmla="*/ 8 h 20"/>
                <a:gd name="T4" fmla="*/ 0 w 26"/>
                <a:gd name="T5" fmla="*/ 3 h 20"/>
                <a:gd name="T6" fmla="*/ 3 w 26"/>
                <a:gd name="T7" fmla="*/ 1 h 20"/>
                <a:gd name="T8" fmla="*/ 23 w 26"/>
                <a:gd name="T9" fmla="*/ 12 h 20"/>
                <a:gd name="T10" fmla="*/ 26 w 26"/>
                <a:gd name="T11" fmla="*/ 18 h 20"/>
                <a:gd name="T12" fmla="*/ 23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3" y="19"/>
                  </a:moveTo>
                  <a:cubicBezTo>
                    <a:pt x="3" y="8"/>
                    <a:pt x="3" y="8"/>
                    <a:pt x="3" y="8"/>
                  </a:cubicBezTo>
                  <a:cubicBezTo>
                    <a:pt x="2" y="7"/>
                    <a:pt x="0" y="5"/>
                    <a:pt x="0" y="3"/>
                  </a:cubicBezTo>
                  <a:cubicBezTo>
                    <a:pt x="0" y="1"/>
                    <a:pt x="2" y="0"/>
                    <a:pt x="3" y="1"/>
                  </a:cubicBezTo>
                  <a:cubicBezTo>
                    <a:pt x="23" y="12"/>
                    <a:pt x="23" y="12"/>
                    <a:pt x="23" y="12"/>
                  </a:cubicBezTo>
                  <a:cubicBezTo>
                    <a:pt x="24" y="13"/>
                    <a:pt x="26" y="16"/>
                    <a:pt x="26" y="18"/>
                  </a:cubicBezTo>
                  <a:cubicBezTo>
                    <a:pt x="26" y="20"/>
                    <a:pt x="24" y="20"/>
                    <a:pt x="23"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F516B2E-433D-404A-828B-581AAD026ACE}"/>
                </a:ext>
              </a:extLst>
            </p:cNvPr>
            <p:cNvSpPr>
              <a:spLocks/>
            </p:cNvSpPr>
            <p:nvPr/>
          </p:nvSpPr>
          <p:spPr bwMode="auto">
            <a:xfrm>
              <a:off x="18728762" y="7111948"/>
              <a:ext cx="80963" cy="61913"/>
            </a:xfrm>
            <a:custGeom>
              <a:avLst/>
              <a:gdLst>
                <a:gd name="T0" fmla="*/ 3 w 29"/>
                <a:gd name="T1" fmla="*/ 21 h 22"/>
                <a:gd name="T2" fmla="*/ 1 w 29"/>
                <a:gd name="T3" fmla="*/ 19 h 22"/>
                <a:gd name="T4" fmla="*/ 1 w 29"/>
                <a:gd name="T5" fmla="*/ 14 h 22"/>
                <a:gd name="T6" fmla="*/ 23 w 29"/>
                <a:gd name="T7" fmla="*/ 1 h 22"/>
                <a:gd name="T8" fmla="*/ 28 w 29"/>
                <a:gd name="T9" fmla="*/ 4 h 22"/>
                <a:gd name="T10" fmla="*/ 28 w 29"/>
                <a:gd name="T11" fmla="*/ 9 h 22"/>
                <a:gd name="T12" fmla="*/ 6 w 29"/>
                <a:gd name="T13" fmla="*/ 21 h 22"/>
                <a:gd name="T14" fmla="*/ 3 w 29"/>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3" y="21"/>
                  </a:moveTo>
                  <a:cubicBezTo>
                    <a:pt x="3" y="21"/>
                    <a:pt x="2" y="20"/>
                    <a:pt x="1" y="19"/>
                  </a:cubicBezTo>
                  <a:cubicBezTo>
                    <a:pt x="0" y="17"/>
                    <a:pt x="0" y="14"/>
                    <a:pt x="1" y="14"/>
                  </a:cubicBezTo>
                  <a:cubicBezTo>
                    <a:pt x="23" y="1"/>
                    <a:pt x="23" y="1"/>
                    <a:pt x="23" y="1"/>
                  </a:cubicBezTo>
                  <a:cubicBezTo>
                    <a:pt x="25" y="0"/>
                    <a:pt x="26" y="1"/>
                    <a:pt x="28" y="4"/>
                  </a:cubicBezTo>
                  <a:cubicBezTo>
                    <a:pt x="29" y="6"/>
                    <a:pt x="29" y="8"/>
                    <a:pt x="28" y="9"/>
                  </a:cubicBezTo>
                  <a:cubicBezTo>
                    <a:pt x="6" y="21"/>
                    <a:pt x="6" y="21"/>
                    <a:pt x="6" y="21"/>
                  </a:cubicBezTo>
                  <a:cubicBezTo>
                    <a:pt x="5" y="22"/>
                    <a:pt x="4" y="22"/>
                    <a:pt x="3"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52F024F-4F97-4633-A49C-4C64D2E06B62}"/>
                </a:ext>
              </a:extLst>
            </p:cNvPr>
            <p:cNvSpPr>
              <a:spLocks/>
            </p:cNvSpPr>
            <p:nvPr/>
          </p:nvSpPr>
          <p:spPr bwMode="auto">
            <a:xfrm>
              <a:off x="18620812" y="6973835"/>
              <a:ext cx="19050" cy="85725"/>
            </a:xfrm>
            <a:custGeom>
              <a:avLst/>
              <a:gdLst>
                <a:gd name="T0" fmla="*/ 3 w 7"/>
                <a:gd name="T1" fmla="*/ 30 h 31"/>
                <a:gd name="T2" fmla="*/ 0 w 7"/>
                <a:gd name="T3" fmla="*/ 25 h 31"/>
                <a:gd name="T4" fmla="*/ 0 w 7"/>
                <a:gd name="T5" fmla="*/ 3 h 31"/>
                <a:gd name="T6" fmla="*/ 3 w 7"/>
                <a:gd name="T7" fmla="*/ 1 h 31"/>
                <a:gd name="T8" fmla="*/ 7 w 7"/>
                <a:gd name="T9" fmla="*/ 6 h 31"/>
                <a:gd name="T10" fmla="*/ 7 w 7"/>
                <a:gd name="T11" fmla="*/ 28 h 31"/>
                <a:gd name="T12" fmla="*/ 3 w 7"/>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7" h="31">
                  <a:moveTo>
                    <a:pt x="3" y="30"/>
                  </a:moveTo>
                  <a:cubicBezTo>
                    <a:pt x="2" y="29"/>
                    <a:pt x="0" y="27"/>
                    <a:pt x="0" y="25"/>
                  </a:cubicBezTo>
                  <a:cubicBezTo>
                    <a:pt x="0" y="3"/>
                    <a:pt x="0" y="3"/>
                    <a:pt x="0" y="3"/>
                  </a:cubicBezTo>
                  <a:cubicBezTo>
                    <a:pt x="0" y="1"/>
                    <a:pt x="2" y="0"/>
                    <a:pt x="3" y="1"/>
                  </a:cubicBezTo>
                  <a:cubicBezTo>
                    <a:pt x="5" y="2"/>
                    <a:pt x="7" y="4"/>
                    <a:pt x="7" y="6"/>
                  </a:cubicBezTo>
                  <a:cubicBezTo>
                    <a:pt x="7" y="28"/>
                    <a:pt x="7" y="28"/>
                    <a:pt x="7" y="28"/>
                  </a:cubicBezTo>
                  <a:cubicBezTo>
                    <a:pt x="7" y="30"/>
                    <a:pt x="5" y="31"/>
                    <a:pt x="3"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E4BD01DD-D67D-4EFF-B447-310400546D54}"/>
                </a:ext>
              </a:extLst>
            </p:cNvPr>
            <p:cNvSpPr>
              <a:spLocks/>
            </p:cNvSpPr>
            <p:nvPr/>
          </p:nvSpPr>
          <p:spPr bwMode="auto">
            <a:xfrm>
              <a:off x="18452537" y="6919860"/>
              <a:ext cx="80963" cy="128588"/>
            </a:xfrm>
            <a:custGeom>
              <a:avLst/>
              <a:gdLst>
                <a:gd name="T0" fmla="*/ 26 w 29"/>
                <a:gd name="T1" fmla="*/ 46 h 47"/>
                <a:gd name="T2" fmla="*/ 23 w 29"/>
                <a:gd name="T3" fmla="*/ 44 h 47"/>
                <a:gd name="T4" fmla="*/ 1 w 29"/>
                <a:gd name="T5" fmla="*/ 6 h 47"/>
                <a:gd name="T6" fmla="*/ 1 w 29"/>
                <a:gd name="T7" fmla="*/ 1 h 47"/>
                <a:gd name="T8" fmla="*/ 6 w 29"/>
                <a:gd name="T9" fmla="*/ 3 h 47"/>
                <a:gd name="T10" fmla="*/ 28 w 29"/>
                <a:gd name="T11" fmla="*/ 41 h 47"/>
                <a:gd name="T12" fmla="*/ 28 w 29"/>
                <a:gd name="T13" fmla="*/ 47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3" y="44"/>
                  </a:cubicBezTo>
                  <a:cubicBezTo>
                    <a:pt x="1" y="6"/>
                    <a:pt x="1" y="6"/>
                    <a:pt x="1" y="6"/>
                  </a:cubicBezTo>
                  <a:cubicBezTo>
                    <a:pt x="0" y="3"/>
                    <a:pt x="0" y="1"/>
                    <a:pt x="1" y="1"/>
                  </a:cubicBezTo>
                  <a:cubicBezTo>
                    <a:pt x="2" y="0"/>
                    <a:pt x="4" y="1"/>
                    <a:pt x="6" y="3"/>
                  </a:cubicBezTo>
                  <a:cubicBezTo>
                    <a:pt x="28" y="41"/>
                    <a:pt x="28" y="41"/>
                    <a:pt x="28" y="41"/>
                  </a:cubicBezTo>
                  <a:cubicBezTo>
                    <a:pt x="29" y="44"/>
                    <a:pt x="29" y="46"/>
                    <a:pt x="28" y="47"/>
                  </a:cubicBezTo>
                  <a:cubicBezTo>
                    <a:pt x="27" y="47"/>
                    <a:pt x="26" y="47"/>
                    <a:pt x="26" y="4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2" name="Group 301">
            <a:extLst>
              <a:ext uri="{FF2B5EF4-FFF2-40B4-BE49-F238E27FC236}">
                <a16:creationId xmlns:a16="http://schemas.microsoft.com/office/drawing/2014/main" id="{6680E6E2-A276-4328-9333-C3904535D94B}"/>
              </a:ext>
            </a:extLst>
          </p:cNvPr>
          <p:cNvGrpSpPr/>
          <p:nvPr/>
        </p:nvGrpSpPr>
        <p:grpSpPr>
          <a:xfrm>
            <a:off x="14082149" y="8203326"/>
            <a:ext cx="411163" cy="577851"/>
            <a:chOff x="14082149" y="9774185"/>
            <a:chExt cx="411163" cy="577851"/>
          </a:xfrm>
        </p:grpSpPr>
        <p:sp>
          <p:nvSpPr>
            <p:cNvPr id="60" name="Freeform 259">
              <a:extLst>
                <a:ext uri="{FF2B5EF4-FFF2-40B4-BE49-F238E27FC236}">
                  <a16:creationId xmlns:a16="http://schemas.microsoft.com/office/drawing/2014/main" id="{E2BCE6FF-2FC9-4D54-AE1C-C7387AC935B7}"/>
                </a:ext>
              </a:extLst>
            </p:cNvPr>
            <p:cNvSpPr>
              <a:spLocks/>
            </p:cNvSpPr>
            <p:nvPr/>
          </p:nvSpPr>
          <p:spPr bwMode="auto">
            <a:xfrm>
              <a:off x="14148824" y="9774185"/>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4717BD30-9E3E-436A-BA1F-A95483C26092}"/>
                </a:ext>
              </a:extLst>
            </p:cNvPr>
            <p:cNvSpPr>
              <a:spLocks/>
            </p:cNvSpPr>
            <p:nvPr/>
          </p:nvSpPr>
          <p:spPr bwMode="auto">
            <a:xfrm>
              <a:off x="14082149" y="9788473"/>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27B46613-4E3B-4EAD-A115-010903B7AE1E}"/>
                </a:ext>
              </a:extLst>
            </p:cNvPr>
            <p:cNvSpPr>
              <a:spLocks noEditPoints="1"/>
            </p:cNvSpPr>
            <p:nvPr/>
          </p:nvSpPr>
          <p:spPr bwMode="auto">
            <a:xfrm>
              <a:off x="14150412" y="9874198"/>
              <a:ext cx="25400" cy="36513"/>
            </a:xfrm>
            <a:custGeom>
              <a:avLst/>
              <a:gdLst>
                <a:gd name="T0" fmla="*/ 4 w 9"/>
                <a:gd name="T1" fmla="*/ 11 h 13"/>
                <a:gd name="T2" fmla="*/ 0 w 9"/>
                <a:gd name="T3" fmla="*/ 4 h 13"/>
                <a:gd name="T4" fmla="*/ 4 w 9"/>
                <a:gd name="T5" fmla="*/ 2 h 13"/>
                <a:gd name="T6" fmla="*/ 9 w 9"/>
                <a:gd name="T7" fmla="*/ 9 h 13"/>
                <a:gd name="T8" fmla="*/ 4 w 9"/>
                <a:gd name="T9" fmla="*/ 11 h 13"/>
                <a:gd name="T10" fmla="*/ 4 w 9"/>
                <a:gd name="T11" fmla="*/ 4 h 13"/>
                <a:gd name="T12" fmla="*/ 3 w 9"/>
                <a:gd name="T13" fmla="*/ 5 h 13"/>
                <a:gd name="T14" fmla="*/ 4 w 9"/>
                <a:gd name="T15" fmla="*/ 9 h 13"/>
                <a:gd name="T16" fmla="*/ 6 w 9"/>
                <a:gd name="T17" fmla="*/ 8 h 13"/>
                <a:gd name="T18" fmla="*/ 4 w 9"/>
                <a:gd name="T1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1"/>
                  </a:moveTo>
                  <a:cubicBezTo>
                    <a:pt x="2" y="10"/>
                    <a:pt x="0" y="7"/>
                    <a:pt x="0" y="4"/>
                  </a:cubicBezTo>
                  <a:cubicBezTo>
                    <a:pt x="0" y="1"/>
                    <a:pt x="2" y="0"/>
                    <a:pt x="4" y="2"/>
                  </a:cubicBezTo>
                  <a:cubicBezTo>
                    <a:pt x="7" y="3"/>
                    <a:pt x="9" y="6"/>
                    <a:pt x="9" y="9"/>
                  </a:cubicBezTo>
                  <a:cubicBezTo>
                    <a:pt x="9" y="12"/>
                    <a:pt x="7" y="13"/>
                    <a:pt x="4" y="11"/>
                  </a:cubicBezTo>
                  <a:close/>
                  <a:moveTo>
                    <a:pt x="4" y="4"/>
                  </a:moveTo>
                  <a:cubicBezTo>
                    <a:pt x="3" y="4"/>
                    <a:pt x="3" y="4"/>
                    <a:pt x="3" y="5"/>
                  </a:cubicBezTo>
                  <a:cubicBezTo>
                    <a:pt x="3" y="7"/>
                    <a:pt x="3" y="8"/>
                    <a:pt x="4" y="9"/>
                  </a:cubicBezTo>
                  <a:cubicBezTo>
                    <a:pt x="5" y="9"/>
                    <a:pt x="6" y="9"/>
                    <a:pt x="6" y="8"/>
                  </a:cubicBezTo>
                  <a:cubicBezTo>
                    <a:pt x="6" y="6"/>
                    <a:pt x="5" y="5"/>
                    <a:pt x="4"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3A11D6D-7C3A-48DF-BAFA-C49F0D071D33}"/>
                </a:ext>
              </a:extLst>
            </p:cNvPr>
            <p:cNvSpPr>
              <a:spLocks noEditPoints="1"/>
            </p:cNvSpPr>
            <p:nvPr/>
          </p:nvSpPr>
          <p:spPr bwMode="auto">
            <a:xfrm>
              <a:off x="14325037" y="9978973"/>
              <a:ext cx="33338" cy="49213"/>
            </a:xfrm>
            <a:custGeom>
              <a:avLst/>
              <a:gdLst>
                <a:gd name="T0" fmla="*/ 6 w 12"/>
                <a:gd name="T1" fmla="*/ 16 h 18"/>
                <a:gd name="T2" fmla="*/ 0 w 12"/>
                <a:gd name="T3" fmla="*/ 6 h 18"/>
                <a:gd name="T4" fmla="*/ 6 w 12"/>
                <a:gd name="T5" fmla="*/ 2 h 18"/>
                <a:gd name="T6" fmla="*/ 12 w 12"/>
                <a:gd name="T7" fmla="*/ 13 h 18"/>
                <a:gd name="T8" fmla="*/ 6 w 12"/>
                <a:gd name="T9" fmla="*/ 16 h 18"/>
                <a:gd name="T10" fmla="*/ 6 w 12"/>
                <a:gd name="T11" fmla="*/ 5 h 18"/>
                <a:gd name="T12" fmla="*/ 2 w 12"/>
                <a:gd name="T13" fmla="*/ 7 h 18"/>
                <a:gd name="T14" fmla="*/ 6 w 12"/>
                <a:gd name="T15" fmla="*/ 13 h 18"/>
                <a:gd name="T16" fmla="*/ 9 w 12"/>
                <a:gd name="T17" fmla="*/ 11 h 18"/>
                <a:gd name="T18" fmla="*/ 6 w 12"/>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6" y="16"/>
                  </a:moveTo>
                  <a:cubicBezTo>
                    <a:pt x="2" y="14"/>
                    <a:pt x="0" y="9"/>
                    <a:pt x="0" y="6"/>
                  </a:cubicBezTo>
                  <a:cubicBezTo>
                    <a:pt x="0" y="2"/>
                    <a:pt x="2" y="0"/>
                    <a:pt x="6" y="2"/>
                  </a:cubicBezTo>
                  <a:cubicBezTo>
                    <a:pt x="9" y="4"/>
                    <a:pt x="12" y="9"/>
                    <a:pt x="12" y="13"/>
                  </a:cubicBezTo>
                  <a:cubicBezTo>
                    <a:pt x="12" y="16"/>
                    <a:pt x="9" y="18"/>
                    <a:pt x="6" y="16"/>
                  </a:cubicBezTo>
                  <a:close/>
                  <a:moveTo>
                    <a:pt x="6" y="5"/>
                  </a:moveTo>
                  <a:cubicBezTo>
                    <a:pt x="4" y="4"/>
                    <a:pt x="2" y="5"/>
                    <a:pt x="2" y="7"/>
                  </a:cubicBezTo>
                  <a:cubicBezTo>
                    <a:pt x="2" y="9"/>
                    <a:pt x="4" y="12"/>
                    <a:pt x="6" y="13"/>
                  </a:cubicBezTo>
                  <a:cubicBezTo>
                    <a:pt x="8" y="14"/>
                    <a:pt x="9" y="13"/>
                    <a:pt x="9" y="11"/>
                  </a:cubicBezTo>
                  <a:cubicBezTo>
                    <a:pt x="9" y="9"/>
                    <a:pt x="8" y="6"/>
                    <a:pt x="6"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0568E64-1E4D-49E3-9459-3AFF7C7A5BE0}"/>
                </a:ext>
              </a:extLst>
            </p:cNvPr>
            <p:cNvSpPr>
              <a:spLocks/>
            </p:cNvSpPr>
            <p:nvPr/>
          </p:nvSpPr>
          <p:spPr bwMode="auto">
            <a:xfrm>
              <a:off x="14250424" y="9918648"/>
              <a:ext cx="19050" cy="15875"/>
            </a:xfrm>
            <a:custGeom>
              <a:avLst/>
              <a:gdLst>
                <a:gd name="T0" fmla="*/ 1 w 7"/>
                <a:gd name="T1" fmla="*/ 5 h 6"/>
                <a:gd name="T2" fmla="*/ 0 w 7"/>
                <a:gd name="T3" fmla="*/ 5 h 6"/>
                <a:gd name="T4" fmla="*/ 0 w 7"/>
                <a:gd name="T5" fmla="*/ 2 h 6"/>
                <a:gd name="T6" fmla="*/ 5 w 7"/>
                <a:gd name="T7" fmla="*/ 0 h 6"/>
                <a:gd name="T8" fmla="*/ 7 w 7"/>
                <a:gd name="T9" fmla="*/ 1 h 6"/>
                <a:gd name="T10" fmla="*/ 7 w 7"/>
                <a:gd name="T11" fmla="*/ 3 h 6"/>
                <a:gd name="T12" fmla="*/ 2 w 7"/>
                <a:gd name="T13" fmla="*/ 6 h 6"/>
                <a:gd name="T14" fmla="*/ 1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5"/>
                  </a:moveTo>
                  <a:cubicBezTo>
                    <a:pt x="1" y="5"/>
                    <a:pt x="1" y="5"/>
                    <a:pt x="0" y="5"/>
                  </a:cubicBezTo>
                  <a:cubicBezTo>
                    <a:pt x="0" y="4"/>
                    <a:pt x="0" y="3"/>
                    <a:pt x="0" y="2"/>
                  </a:cubicBezTo>
                  <a:cubicBezTo>
                    <a:pt x="5" y="0"/>
                    <a:pt x="5" y="0"/>
                    <a:pt x="5" y="0"/>
                  </a:cubicBezTo>
                  <a:cubicBezTo>
                    <a:pt x="5" y="0"/>
                    <a:pt x="6" y="0"/>
                    <a:pt x="7" y="1"/>
                  </a:cubicBezTo>
                  <a:cubicBezTo>
                    <a:pt x="7" y="2"/>
                    <a:pt x="7" y="3"/>
                    <a:pt x="7" y="3"/>
                  </a:cubicBezTo>
                  <a:cubicBezTo>
                    <a:pt x="2" y="6"/>
                    <a:pt x="2" y="6"/>
                    <a:pt x="2" y="6"/>
                  </a:cubicBezTo>
                  <a:lnTo>
                    <a:pt x="1"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20E74DE2-B1F0-4A8E-B8FD-7FBC8547D131}"/>
                </a:ext>
              </a:extLst>
            </p:cNvPr>
            <p:cNvSpPr>
              <a:spLocks/>
            </p:cNvSpPr>
            <p:nvPr/>
          </p:nvSpPr>
          <p:spPr bwMode="auto">
            <a:xfrm>
              <a:off x="14250424" y="9910710"/>
              <a:ext cx="19050" cy="30163"/>
            </a:xfrm>
            <a:custGeom>
              <a:avLst/>
              <a:gdLst>
                <a:gd name="T0" fmla="*/ 6 w 7"/>
                <a:gd name="T1" fmla="*/ 11 h 11"/>
                <a:gd name="T2" fmla="*/ 5 w 7"/>
                <a:gd name="T3" fmla="*/ 10 h 11"/>
                <a:gd name="T4" fmla="*/ 0 w 7"/>
                <a:gd name="T5" fmla="*/ 2 h 11"/>
                <a:gd name="T6" fmla="*/ 0 w 7"/>
                <a:gd name="T7" fmla="*/ 0 h 11"/>
                <a:gd name="T8" fmla="*/ 2 w 7"/>
                <a:gd name="T9" fmla="*/ 1 h 11"/>
                <a:gd name="T10" fmla="*/ 7 w 7"/>
                <a:gd name="T11" fmla="*/ 9 h 11"/>
                <a:gd name="T12" fmla="*/ 7 w 7"/>
                <a:gd name="T13" fmla="*/ 11 h 11"/>
                <a:gd name="T14" fmla="*/ 6 w 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11"/>
                  </a:moveTo>
                  <a:cubicBezTo>
                    <a:pt x="6" y="11"/>
                    <a:pt x="5" y="11"/>
                    <a:pt x="5" y="10"/>
                  </a:cubicBezTo>
                  <a:cubicBezTo>
                    <a:pt x="0" y="2"/>
                    <a:pt x="0" y="2"/>
                    <a:pt x="0" y="2"/>
                  </a:cubicBezTo>
                  <a:cubicBezTo>
                    <a:pt x="0" y="1"/>
                    <a:pt x="0" y="0"/>
                    <a:pt x="0" y="0"/>
                  </a:cubicBezTo>
                  <a:cubicBezTo>
                    <a:pt x="1" y="0"/>
                    <a:pt x="2" y="0"/>
                    <a:pt x="2" y="1"/>
                  </a:cubicBezTo>
                  <a:cubicBezTo>
                    <a:pt x="7" y="9"/>
                    <a:pt x="7" y="9"/>
                    <a:pt x="7" y="9"/>
                  </a:cubicBezTo>
                  <a:cubicBezTo>
                    <a:pt x="7" y="10"/>
                    <a:pt x="7" y="11"/>
                    <a:pt x="7" y="11"/>
                  </a:cubicBezTo>
                  <a:lnTo>
                    <a:pt x="6"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30918798-1A8C-4C35-B2F3-F873E530CF8D}"/>
                </a:ext>
              </a:extLst>
            </p:cNvPr>
            <p:cNvSpPr>
              <a:spLocks noEditPoints="1"/>
            </p:cNvSpPr>
            <p:nvPr/>
          </p:nvSpPr>
          <p:spPr bwMode="auto">
            <a:xfrm>
              <a:off x="14129774" y="9926585"/>
              <a:ext cx="252413" cy="334963"/>
            </a:xfrm>
            <a:custGeom>
              <a:avLst/>
              <a:gdLst>
                <a:gd name="T0" fmla="*/ 81 w 92"/>
                <a:gd name="T1" fmla="*/ 118 h 121"/>
                <a:gd name="T2" fmla="*/ 44 w 92"/>
                <a:gd name="T3" fmla="*/ 96 h 121"/>
                <a:gd name="T4" fmla="*/ 42 w 92"/>
                <a:gd name="T5" fmla="*/ 94 h 121"/>
                <a:gd name="T6" fmla="*/ 44 w 92"/>
                <a:gd name="T7" fmla="*/ 93 h 121"/>
                <a:gd name="T8" fmla="*/ 81 w 92"/>
                <a:gd name="T9" fmla="*/ 115 h 121"/>
                <a:gd name="T10" fmla="*/ 89 w 92"/>
                <a:gd name="T11" fmla="*/ 110 h 121"/>
                <a:gd name="T12" fmla="*/ 89 w 92"/>
                <a:gd name="T13" fmla="*/ 110 h 121"/>
                <a:gd name="T14" fmla="*/ 90 w 92"/>
                <a:gd name="T15" fmla="*/ 109 h 121"/>
                <a:gd name="T16" fmla="*/ 92 w 92"/>
                <a:gd name="T17" fmla="*/ 111 h 121"/>
                <a:gd name="T18" fmla="*/ 92 w 92"/>
                <a:gd name="T19" fmla="*/ 112 h 121"/>
                <a:gd name="T20" fmla="*/ 81 w 92"/>
                <a:gd name="T21" fmla="*/ 118 h 121"/>
                <a:gd name="T22" fmla="*/ 40 w 92"/>
                <a:gd name="T23" fmla="*/ 94 h 121"/>
                <a:gd name="T24" fmla="*/ 10 w 92"/>
                <a:gd name="T25" fmla="*/ 77 h 121"/>
                <a:gd name="T26" fmla="*/ 0 w 92"/>
                <a:gd name="T27" fmla="*/ 59 h 121"/>
                <a:gd name="T28" fmla="*/ 0 w 92"/>
                <a:gd name="T29" fmla="*/ 8 h 121"/>
                <a:gd name="T30" fmla="*/ 1 w 92"/>
                <a:gd name="T31" fmla="*/ 8 h 121"/>
                <a:gd name="T32" fmla="*/ 2 w 92"/>
                <a:gd name="T33" fmla="*/ 10 h 121"/>
                <a:gd name="T34" fmla="*/ 2 w 92"/>
                <a:gd name="T35" fmla="*/ 60 h 121"/>
                <a:gd name="T36" fmla="*/ 10 w 92"/>
                <a:gd name="T37" fmla="*/ 74 h 121"/>
                <a:gd name="T38" fmla="*/ 40 w 92"/>
                <a:gd name="T39" fmla="*/ 91 h 121"/>
                <a:gd name="T40" fmla="*/ 41 w 92"/>
                <a:gd name="T41" fmla="*/ 93 h 121"/>
                <a:gd name="T42" fmla="*/ 40 w 92"/>
                <a:gd name="T43" fmla="*/ 94 h 121"/>
                <a:gd name="T44" fmla="*/ 90 w 92"/>
                <a:gd name="T45" fmla="*/ 108 h 121"/>
                <a:gd name="T46" fmla="*/ 89 w 92"/>
                <a:gd name="T47" fmla="*/ 105 h 121"/>
                <a:gd name="T48" fmla="*/ 90 w 92"/>
                <a:gd name="T49" fmla="*/ 105 h 121"/>
                <a:gd name="T50" fmla="*/ 92 w 92"/>
                <a:gd name="T51" fmla="*/ 107 h 121"/>
                <a:gd name="T52" fmla="*/ 90 w 92"/>
                <a:gd name="T53" fmla="*/ 108 h 121"/>
                <a:gd name="T54" fmla="*/ 90 w 92"/>
                <a:gd name="T55" fmla="*/ 103 h 121"/>
                <a:gd name="T56" fmla="*/ 89 w 92"/>
                <a:gd name="T57" fmla="*/ 101 h 121"/>
                <a:gd name="T58" fmla="*/ 89 w 92"/>
                <a:gd name="T59" fmla="*/ 59 h 121"/>
                <a:gd name="T60" fmla="*/ 81 w 92"/>
                <a:gd name="T61" fmla="*/ 46 h 121"/>
                <a:gd name="T62" fmla="*/ 44 w 92"/>
                <a:gd name="T63" fmla="*/ 24 h 121"/>
                <a:gd name="T64" fmla="*/ 43 w 92"/>
                <a:gd name="T65" fmla="*/ 22 h 121"/>
                <a:gd name="T66" fmla="*/ 44 w 92"/>
                <a:gd name="T67" fmla="*/ 21 h 121"/>
                <a:gd name="T68" fmla="*/ 81 w 92"/>
                <a:gd name="T69" fmla="*/ 43 h 121"/>
                <a:gd name="T70" fmla="*/ 92 w 92"/>
                <a:gd name="T71" fmla="*/ 61 h 121"/>
                <a:gd name="T72" fmla="*/ 92 w 92"/>
                <a:gd name="T73" fmla="*/ 102 h 121"/>
                <a:gd name="T74" fmla="*/ 90 w 92"/>
                <a:gd name="T75" fmla="*/ 103 h 121"/>
                <a:gd name="T76" fmla="*/ 2 w 92"/>
                <a:gd name="T77" fmla="*/ 7 h 121"/>
                <a:gd name="T78" fmla="*/ 1 w 92"/>
                <a:gd name="T79" fmla="*/ 6 h 121"/>
                <a:gd name="T80" fmla="*/ 1 w 92"/>
                <a:gd name="T81" fmla="*/ 4 h 121"/>
                <a:gd name="T82" fmla="*/ 2 w 92"/>
                <a:gd name="T83" fmla="*/ 4 h 121"/>
                <a:gd name="T84" fmla="*/ 3 w 92"/>
                <a:gd name="T85" fmla="*/ 6 h 121"/>
                <a:gd name="T86" fmla="*/ 2 w 92"/>
                <a:gd name="T87" fmla="*/ 7 h 121"/>
                <a:gd name="T88" fmla="*/ 4 w 92"/>
                <a:gd name="T89" fmla="*/ 4 h 121"/>
                <a:gd name="T90" fmla="*/ 3 w 92"/>
                <a:gd name="T91" fmla="*/ 3 h 121"/>
                <a:gd name="T92" fmla="*/ 2 w 92"/>
                <a:gd name="T93" fmla="*/ 2 h 121"/>
                <a:gd name="T94" fmla="*/ 3 w 92"/>
                <a:gd name="T95" fmla="*/ 1 h 121"/>
                <a:gd name="T96" fmla="*/ 10 w 92"/>
                <a:gd name="T97" fmla="*/ 2 h 121"/>
                <a:gd name="T98" fmla="*/ 40 w 92"/>
                <a:gd name="T99" fmla="*/ 19 h 121"/>
                <a:gd name="T100" fmla="*/ 42 w 92"/>
                <a:gd name="T101" fmla="*/ 21 h 121"/>
                <a:gd name="T102" fmla="*/ 40 w 92"/>
                <a:gd name="T103" fmla="*/ 22 h 121"/>
                <a:gd name="T104" fmla="*/ 10 w 92"/>
                <a:gd name="T105" fmla="*/ 5 h 121"/>
                <a:gd name="T106" fmla="*/ 5 w 92"/>
                <a:gd name="T107" fmla="*/ 4 h 121"/>
                <a:gd name="T108" fmla="*/ 4 w 92"/>
                <a:gd name="T109"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2" y="95"/>
                    <a:pt x="42" y="94"/>
                  </a:cubicBezTo>
                  <a:cubicBezTo>
                    <a:pt x="42" y="93"/>
                    <a:pt x="43" y="93"/>
                    <a:pt x="44" y="93"/>
                  </a:cubicBezTo>
                  <a:cubicBezTo>
                    <a:pt x="81" y="115"/>
                    <a:pt x="81" y="115"/>
                    <a:pt x="81" y="115"/>
                  </a:cubicBezTo>
                  <a:cubicBezTo>
                    <a:pt x="86" y="117"/>
                    <a:pt x="89" y="115"/>
                    <a:pt x="89" y="110"/>
                  </a:cubicBezTo>
                  <a:cubicBezTo>
                    <a:pt x="89" y="110"/>
                    <a:pt x="89" y="110"/>
                    <a:pt x="89" y="110"/>
                  </a:cubicBezTo>
                  <a:cubicBezTo>
                    <a:pt x="89" y="109"/>
                    <a:pt x="90" y="109"/>
                    <a:pt x="90" y="109"/>
                  </a:cubicBezTo>
                  <a:cubicBezTo>
                    <a:pt x="91" y="109"/>
                    <a:pt x="92" y="110"/>
                    <a:pt x="92" y="111"/>
                  </a:cubicBezTo>
                  <a:cubicBezTo>
                    <a:pt x="92" y="112"/>
                    <a:pt x="92" y="112"/>
                    <a:pt x="92" y="112"/>
                  </a:cubicBezTo>
                  <a:cubicBezTo>
                    <a:pt x="92" y="118"/>
                    <a:pt x="87" y="121"/>
                    <a:pt x="81" y="118"/>
                  </a:cubicBezTo>
                  <a:close/>
                  <a:moveTo>
                    <a:pt x="40" y="94"/>
                  </a:moveTo>
                  <a:cubicBezTo>
                    <a:pt x="10" y="77"/>
                    <a:pt x="10" y="77"/>
                    <a:pt x="10" y="77"/>
                  </a:cubicBezTo>
                  <a:cubicBezTo>
                    <a:pt x="5" y="74"/>
                    <a:pt x="0" y="65"/>
                    <a:pt x="0" y="59"/>
                  </a:cubicBezTo>
                  <a:cubicBezTo>
                    <a:pt x="0" y="8"/>
                    <a:pt x="0" y="8"/>
                    <a:pt x="0" y="8"/>
                  </a:cubicBezTo>
                  <a:cubicBezTo>
                    <a:pt x="0" y="8"/>
                    <a:pt x="0" y="7"/>
                    <a:pt x="1" y="8"/>
                  </a:cubicBezTo>
                  <a:cubicBezTo>
                    <a:pt x="2" y="8"/>
                    <a:pt x="2" y="9"/>
                    <a:pt x="2" y="10"/>
                  </a:cubicBezTo>
                  <a:cubicBezTo>
                    <a:pt x="2" y="60"/>
                    <a:pt x="2" y="60"/>
                    <a:pt x="2" y="60"/>
                  </a:cubicBezTo>
                  <a:cubicBezTo>
                    <a:pt x="2" y="65"/>
                    <a:pt x="6" y="71"/>
                    <a:pt x="10" y="74"/>
                  </a:cubicBezTo>
                  <a:cubicBezTo>
                    <a:pt x="40" y="91"/>
                    <a:pt x="40" y="91"/>
                    <a:pt x="40" y="91"/>
                  </a:cubicBezTo>
                  <a:cubicBezTo>
                    <a:pt x="40" y="91"/>
                    <a:pt x="41" y="92"/>
                    <a:pt x="41" y="93"/>
                  </a:cubicBezTo>
                  <a:cubicBezTo>
                    <a:pt x="41" y="94"/>
                    <a:pt x="40" y="94"/>
                    <a:pt x="40" y="94"/>
                  </a:cubicBezTo>
                  <a:close/>
                  <a:moveTo>
                    <a:pt x="90" y="108"/>
                  </a:moveTo>
                  <a:cubicBezTo>
                    <a:pt x="90" y="107"/>
                    <a:pt x="89" y="106"/>
                    <a:pt x="89" y="105"/>
                  </a:cubicBezTo>
                  <a:cubicBezTo>
                    <a:pt x="89" y="105"/>
                    <a:pt x="90" y="104"/>
                    <a:pt x="90" y="105"/>
                  </a:cubicBezTo>
                  <a:cubicBezTo>
                    <a:pt x="91" y="105"/>
                    <a:pt x="92" y="106"/>
                    <a:pt x="92" y="107"/>
                  </a:cubicBezTo>
                  <a:cubicBezTo>
                    <a:pt x="92" y="108"/>
                    <a:pt x="91" y="108"/>
                    <a:pt x="90" y="108"/>
                  </a:cubicBezTo>
                  <a:close/>
                  <a:moveTo>
                    <a:pt x="90" y="103"/>
                  </a:moveTo>
                  <a:cubicBezTo>
                    <a:pt x="90" y="103"/>
                    <a:pt x="89" y="102"/>
                    <a:pt x="89" y="101"/>
                  </a:cubicBezTo>
                  <a:cubicBezTo>
                    <a:pt x="89" y="59"/>
                    <a:pt x="89" y="59"/>
                    <a:pt x="89" y="59"/>
                  </a:cubicBezTo>
                  <a:cubicBezTo>
                    <a:pt x="89" y="54"/>
                    <a:pt x="86" y="48"/>
                    <a:pt x="81" y="46"/>
                  </a:cubicBezTo>
                  <a:cubicBezTo>
                    <a:pt x="44" y="24"/>
                    <a:pt x="44" y="24"/>
                    <a:pt x="44" y="24"/>
                  </a:cubicBezTo>
                  <a:cubicBezTo>
                    <a:pt x="43" y="24"/>
                    <a:pt x="43" y="23"/>
                    <a:pt x="43" y="22"/>
                  </a:cubicBezTo>
                  <a:cubicBezTo>
                    <a:pt x="43" y="21"/>
                    <a:pt x="43" y="21"/>
                    <a:pt x="44" y="21"/>
                  </a:cubicBezTo>
                  <a:cubicBezTo>
                    <a:pt x="81" y="43"/>
                    <a:pt x="81" y="43"/>
                    <a:pt x="81" y="43"/>
                  </a:cubicBezTo>
                  <a:cubicBezTo>
                    <a:pt x="87" y="46"/>
                    <a:pt x="92" y="54"/>
                    <a:pt x="92" y="61"/>
                  </a:cubicBezTo>
                  <a:cubicBezTo>
                    <a:pt x="92" y="102"/>
                    <a:pt x="92" y="102"/>
                    <a:pt x="92" y="102"/>
                  </a:cubicBezTo>
                  <a:cubicBezTo>
                    <a:pt x="92" y="103"/>
                    <a:pt x="91" y="104"/>
                    <a:pt x="90" y="103"/>
                  </a:cubicBezTo>
                  <a:close/>
                  <a:moveTo>
                    <a:pt x="2" y="7"/>
                  </a:moveTo>
                  <a:cubicBezTo>
                    <a:pt x="1" y="6"/>
                    <a:pt x="1" y="6"/>
                    <a:pt x="1" y="6"/>
                  </a:cubicBezTo>
                  <a:cubicBezTo>
                    <a:pt x="1" y="6"/>
                    <a:pt x="0" y="5"/>
                    <a:pt x="1" y="4"/>
                  </a:cubicBezTo>
                  <a:cubicBezTo>
                    <a:pt x="1" y="3"/>
                    <a:pt x="1" y="3"/>
                    <a:pt x="2" y="4"/>
                  </a:cubicBezTo>
                  <a:cubicBezTo>
                    <a:pt x="3" y="5"/>
                    <a:pt x="3" y="6"/>
                    <a:pt x="3" y="6"/>
                  </a:cubicBezTo>
                  <a:cubicBezTo>
                    <a:pt x="3" y="7"/>
                    <a:pt x="2" y="7"/>
                    <a:pt x="2" y="7"/>
                  </a:cubicBezTo>
                  <a:close/>
                  <a:moveTo>
                    <a:pt x="4" y="4"/>
                  </a:moveTo>
                  <a:cubicBezTo>
                    <a:pt x="3" y="4"/>
                    <a:pt x="3" y="4"/>
                    <a:pt x="3" y="3"/>
                  </a:cubicBezTo>
                  <a:cubicBezTo>
                    <a:pt x="3" y="3"/>
                    <a:pt x="2" y="2"/>
                    <a:pt x="2" y="2"/>
                  </a:cubicBezTo>
                  <a:cubicBezTo>
                    <a:pt x="2" y="2"/>
                    <a:pt x="3" y="1"/>
                    <a:pt x="3" y="1"/>
                  </a:cubicBezTo>
                  <a:cubicBezTo>
                    <a:pt x="5" y="0"/>
                    <a:pt x="8" y="0"/>
                    <a:pt x="10" y="2"/>
                  </a:cubicBezTo>
                  <a:cubicBezTo>
                    <a:pt x="40" y="19"/>
                    <a:pt x="40" y="19"/>
                    <a:pt x="40" y="19"/>
                  </a:cubicBezTo>
                  <a:cubicBezTo>
                    <a:pt x="41" y="20"/>
                    <a:pt x="42" y="21"/>
                    <a:pt x="42" y="21"/>
                  </a:cubicBezTo>
                  <a:cubicBezTo>
                    <a:pt x="42" y="22"/>
                    <a:pt x="41" y="22"/>
                    <a:pt x="40" y="22"/>
                  </a:cubicBezTo>
                  <a:cubicBezTo>
                    <a:pt x="10" y="5"/>
                    <a:pt x="10" y="5"/>
                    <a:pt x="10" y="5"/>
                  </a:cubicBezTo>
                  <a:cubicBezTo>
                    <a:pt x="8" y="3"/>
                    <a:pt x="6" y="3"/>
                    <a:pt x="5" y="4"/>
                  </a:cubicBezTo>
                  <a:lnTo>
                    <a:pt x="4"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89C2A8FE-BE40-4D2D-9DF8-4C3000707FFF}"/>
                </a:ext>
              </a:extLst>
            </p:cNvPr>
            <p:cNvSpPr>
              <a:spLocks noEditPoints="1"/>
            </p:cNvSpPr>
            <p:nvPr/>
          </p:nvSpPr>
          <p:spPr bwMode="auto">
            <a:xfrm>
              <a:off x="14137712" y="9929760"/>
              <a:ext cx="236538" cy="187325"/>
            </a:xfrm>
            <a:custGeom>
              <a:avLst/>
              <a:gdLst>
                <a:gd name="T0" fmla="*/ 42 w 86"/>
                <a:gd name="T1" fmla="*/ 65 h 68"/>
                <a:gd name="T2" fmla="*/ 34 w 86"/>
                <a:gd name="T3" fmla="*/ 57 h 68"/>
                <a:gd name="T4" fmla="*/ 34 w 86"/>
                <a:gd name="T5" fmla="*/ 57 h 68"/>
                <a:gd name="T6" fmla="*/ 31 w 86"/>
                <a:gd name="T7" fmla="*/ 52 h 68"/>
                <a:gd name="T8" fmla="*/ 31 w 86"/>
                <a:gd name="T9" fmla="*/ 52 h 68"/>
                <a:gd name="T10" fmla="*/ 30 w 86"/>
                <a:gd name="T11" fmla="*/ 51 h 68"/>
                <a:gd name="T12" fmla="*/ 31 w 86"/>
                <a:gd name="T13" fmla="*/ 50 h 68"/>
                <a:gd name="T14" fmla="*/ 32 w 86"/>
                <a:gd name="T15" fmla="*/ 51 h 68"/>
                <a:gd name="T16" fmla="*/ 35 w 86"/>
                <a:gd name="T17" fmla="*/ 55 h 68"/>
                <a:gd name="T18" fmla="*/ 42 w 86"/>
                <a:gd name="T19" fmla="*/ 62 h 68"/>
                <a:gd name="T20" fmla="*/ 49 w 86"/>
                <a:gd name="T21" fmla="*/ 64 h 68"/>
                <a:gd name="T22" fmla="*/ 84 w 86"/>
                <a:gd name="T23" fmla="*/ 48 h 68"/>
                <a:gd name="T24" fmla="*/ 85 w 86"/>
                <a:gd name="T25" fmla="*/ 49 h 68"/>
                <a:gd name="T26" fmla="*/ 85 w 86"/>
                <a:gd name="T27" fmla="*/ 51 h 68"/>
                <a:gd name="T28" fmla="*/ 51 w 86"/>
                <a:gd name="T29" fmla="*/ 67 h 68"/>
                <a:gd name="T30" fmla="*/ 42 w 86"/>
                <a:gd name="T31" fmla="*/ 65 h 68"/>
                <a:gd name="T32" fmla="*/ 29 w 86"/>
                <a:gd name="T33" fmla="*/ 48 h 68"/>
                <a:gd name="T34" fmla="*/ 28 w 86"/>
                <a:gd name="T35" fmla="*/ 47 h 68"/>
                <a:gd name="T36" fmla="*/ 0 w 86"/>
                <a:gd name="T37" fmla="*/ 2 h 68"/>
                <a:gd name="T38" fmla="*/ 0 w 86"/>
                <a:gd name="T39" fmla="*/ 0 h 68"/>
                <a:gd name="T40" fmla="*/ 2 w 86"/>
                <a:gd name="T41" fmla="*/ 1 h 68"/>
                <a:gd name="T42" fmla="*/ 30 w 86"/>
                <a:gd name="T43" fmla="*/ 46 h 68"/>
                <a:gd name="T44" fmla="*/ 30 w 86"/>
                <a:gd name="T45" fmla="*/ 48 h 68"/>
                <a:gd name="T46" fmla="*/ 29 w 86"/>
                <a:gd name="T47"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2" y="65"/>
                  </a:moveTo>
                  <a:cubicBezTo>
                    <a:pt x="39" y="64"/>
                    <a:pt x="36" y="60"/>
                    <a:pt x="34" y="57"/>
                  </a:cubicBezTo>
                  <a:cubicBezTo>
                    <a:pt x="34" y="57"/>
                    <a:pt x="34" y="57"/>
                    <a:pt x="34" y="57"/>
                  </a:cubicBezTo>
                  <a:cubicBezTo>
                    <a:pt x="31" y="52"/>
                    <a:pt x="31" y="52"/>
                    <a:pt x="31" y="52"/>
                  </a:cubicBezTo>
                  <a:cubicBezTo>
                    <a:pt x="31" y="52"/>
                    <a:pt x="31" y="52"/>
                    <a:pt x="31" y="52"/>
                  </a:cubicBezTo>
                  <a:cubicBezTo>
                    <a:pt x="30" y="51"/>
                    <a:pt x="30" y="51"/>
                    <a:pt x="30" y="51"/>
                  </a:cubicBezTo>
                  <a:cubicBezTo>
                    <a:pt x="30" y="50"/>
                    <a:pt x="30" y="50"/>
                    <a:pt x="31" y="50"/>
                  </a:cubicBezTo>
                  <a:cubicBezTo>
                    <a:pt x="31" y="49"/>
                    <a:pt x="32" y="50"/>
                    <a:pt x="32" y="51"/>
                  </a:cubicBezTo>
                  <a:cubicBezTo>
                    <a:pt x="35" y="55"/>
                    <a:pt x="35" y="55"/>
                    <a:pt x="35" y="55"/>
                  </a:cubicBezTo>
                  <a:cubicBezTo>
                    <a:pt x="37" y="58"/>
                    <a:pt x="40" y="61"/>
                    <a:pt x="42" y="62"/>
                  </a:cubicBezTo>
                  <a:cubicBezTo>
                    <a:pt x="45" y="64"/>
                    <a:pt x="47" y="64"/>
                    <a:pt x="49" y="64"/>
                  </a:cubicBezTo>
                  <a:cubicBezTo>
                    <a:pt x="84" y="48"/>
                    <a:pt x="84" y="48"/>
                    <a:pt x="84" y="48"/>
                  </a:cubicBezTo>
                  <a:cubicBezTo>
                    <a:pt x="84" y="48"/>
                    <a:pt x="85" y="49"/>
                    <a:pt x="85" y="49"/>
                  </a:cubicBezTo>
                  <a:cubicBezTo>
                    <a:pt x="86" y="50"/>
                    <a:pt x="86" y="51"/>
                    <a:pt x="85" y="51"/>
                  </a:cubicBezTo>
                  <a:cubicBezTo>
                    <a:pt x="51" y="67"/>
                    <a:pt x="51" y="67"/>
                    <a:pt x="51" y="67"/>
                  </a:cubicBezTo>
                  <a:cubicBezTo>
                    <a:pt x="49" y="68"/>
                    <a:pt x="46" y="67"/>
                    <a:pt x="42" y="65"/>
                  </a:cubicBezTo>
                  <a:close/>
                  <a:moveTo>
                    <a:pt x="29" y="48"/>
                  </a:moveTo>
                  <a:cubicBezTo>
                    <a:pt x="28" y="48"/>
                    <a:pt x="28" y="48"/>
                    <a:pt x="28" y="47"/>
                  </a:cubicBezTo>
                  <a:cubicBezTo>
                    <a:pt x="0" y="2"/>
                    <a:pt x="0" y="2"/>
                    <a:pt x="0" y="2"/>
                  </a:cubicBezTo>
                  <a:cubicBezTo>
                    <a:pt x="0" y="1"/>
                    <a:pt x="0" y="0"/>
                    <a:pt x="0" y="0"/>
                  </a:cubicBezTo>
                  <a:cubicBezTo>
                    <a:pt x="0" y="0"/>
                    <a:pt x="1" y="0"/>
                    <a:pt x="2" y="1"/>
                  </a:cubicBezTo>
                  <a:cubicBezTo>
                    <a:pt x="30" y="46"/>
                    <a:pt x="30" y="46"/>
                    <a:pt x="30" y="46"/>
                  </a:cubicBezTo>
                  <a:cubicBezTo>
                    <a:pt x="30" y="47"/>
                    <a:pt x="30" y="48"/>
                    <a:pt x="30" y="48"/>
                  </a:cubicBezTo>
                  <a:lnTo>
                    <a:pt x="29" y="4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1" name="Group 300">
            <a:extLst>
              <a:ext uri="{FF2B5EF4-FFF2-40B4-BE49-F238E27FC236}">
                <a16:creationId xmlns:a16="http://schemas.microsoft.com/office/drawing/2014/main" id="{EC7598FF-D510-4E40-BCC1-BB5F4CB18653}"/>
              </a:ext>
            </a:extLst>
          </p:cNvPr>
          <p:cNvGrpSpPr/>
          <p:nvPr/>
        </p:nvGrpSpPr>
        <p:grpSpPr>
          <a:xfrm>
            <a:off x="18108049" y="9154239"/>
            <a:ext cx="728663" cy="1023938"/>
            <a:chOff x="18108049" y="10725098"/>
            <a:chExt cx="728663" cy="1023938"/>
          </a:xfrm>
        </p:grpSpPr>
        <p:sp>
          <p:nvSpPr>
            <p:cNvPr id="68" name="Freeform 267">
              <a:extLst>
                <a:ext uri="{FF2B5EF4-FFF2-40B4-BE49-F238E27FC236}">
                  <a16:creationId xmlns:a16="http://schemas.microsoft.com/office/drawing/2014/main" id="{9CDFF94A-3E35-47EC-ACB0-DFB61E0BA1B4}"/>
                </a:ext>
              </a:extLst>
            </p:cNvPr>
            <p:cNvSpPr>
              <a:spLocks/>
            </p:cNvSpPr>
            <p:nvPr/>
          </p:nvSpPr>
          <p:spPr bwMode="auto">
            <a:xfrm>
              <a:off x="18223937" y="10725098"/>
              <a:ext cx="612775" cy="1000125"/>
            </a:xfrm>
            <a:custGeom>
              <a:avLst/>
              <a:gdLst>
                <a:gd name="T0" fmla="*/ 179 w 222"/>
                <a:gd name="T1" fmla="*/ 349 h 362"/>
                <a:gd name="T2" fmla="*/ 44 w 222"/>
                <a:gd name="T3" fmla="*/ 270 h 362"/>
                <a:gd name="T4" fmla="*/ 0 w 222"/>
                <a:gd name="T5" fmla="*/ 188 h 362"/>
                <a:gd name="T6" fmla="*/ 0 w 222"/>
                <a:gd name="T7" fmla="*/ 47 h 362"/>
                <a:gd name="T8" fmla="*/ 44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4" y="270"/>
                    <a:pt x="44" y="270"/>
                    <a:pt x="44" y="270"/>
                  </a:cubicBezTo>
                  <a:cubicBezTo>
                    <a:pt x="20" y="257"/>
                    <a:pt x="0" y="220"/>
                    <a:pt x="0" y="188"/>
                  </a:cubicBezTo>
                  <a:cubicBezTo>
                    <a:pt x="0" y="47"/>
                    <a:pt x="0" y="47"/>
                    <a:pt x="0" y="47"/>
                  </a:cubicBezTo>
                  <a:cubicBezTo>
                    <a:pt x="0" y="15"/>
                    <a:pt x="20" y="0"/>
                    <a:pt x="44"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B5A10358-B950-4809-8A01-B229284265F9}"/>
                </a:ext>
              </a:extLst>
            </p:cNvPr>
            <p:cNvSpPr>
              <a:spLocks/>
            </p:cNvSpPr>
            <p:nvPr/>
          </p:nvSpPr>
          <p:spPr bwMode="auto">
            <a:xfrm>
              <a:off x="18108049" y="10750498"/>
              <a:ext cx="612775" cy="998538"/>
            </a:xfrm>
            <a:custGeom>
              <a:avLst/>
              <a:gdLst>
                <a:gd name="T0" fmla="*/ 179 w 222"/>
                <a:gd name="T1" fmla="*/ 348 h 362"/>
                <a:gd name="T2" fmla="*/ 43 w 222"/>
                <a:gd name="T3" fmla="*/ 270 h 362"/>
                <a:gd name="T4" fmla="*/ 0 w 222"/>
                <a:gd name="T5" fmla="*/ 188 h 362"/>
                <a:gd name="T6" fmla="*/ 0 w 222"/>
                <a:gd name="T7" fmla="*/ 46 h 362"/>
                <a:gd name="T8" fmla="*/ 43 w 222"/>
                <a:gd name="T9" fmla="*/ 14 h 362"/>
                <a:gd name="T10" fmla="*/ 179 w 222"/>
                <a:gd name="T11" fmla="*/ 92 h 362"/>
                <a:gd name="T12" fmla="*/ 222 w 222"/>
                <a:gd name="T13" fmla="*/ 175 h 362"/>
                <a:gd name="T14" fmla="*/ 222 w 222"/>
                <a:gd name="T15" fmla="*/ 316 h 362"/>
                <a:gd name="T16" fmla="*/ 179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8"/>
                  </a:moveTo>
                  <a:cubicBezTo>
                    <a:pt x="43" y="270"/>
                    <a:pt x="43" y="270"/>
                    <a:pt x="43" y="270"/>
                  </a:cubicBezTo>
                  <a:cubicBezTo>
                    <a:pt x="19" y="256"/>
                    <a:pt x="0" y="220"/>
                    <a:pt x="0" y="188"/>
                  </a:cubicBezTo>
                  <a:cubicBezTo>
                    <a:pt x="0" y="46"/>
                    <a:pt x="0" y="46"/>
                    <a:pt x="0" y="46"/>
                  </a:cubicBezTo>
                  <a:cubicBezTo>
                    <a:pt x="0" y="15"/>
                    <a:pt x="19" y="0"/>
                    <a:pt x="43" y="14"/>
                  </a:cubicBezTo>
                  <a:cubicBezTo>
                    <a:pt x="179" y="92"/>
                    <a:pt x="179" y="92"/>
                    <a:pt x="179" y="92"/>
                  </a:cubicBezTo>
                  <a:cubicBezTo>
                    <a:pt x="202" y="106"/>
                    <a:pt x="222" y="143"/>
                    <a:pt x="222" y="175"/>
                  </a:cubicBezTo>
                  <a:cubicBezTo>
                    <a:pt x="222" y="316"/>
                    <a:pt x="222" y="316"/>
                    <a:pt x="222" y="316"/>
                  </a:cubicBezTo>
                  <a:cubicBezTo>
                    <a:pt x="222" y="348"/>
                    <a:pt x="202" y="362"/>
                    <a:pt x="179"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AA84DE44-C0F8-4D2F-9607-443D6DE74A77}"/>
                </a:ext>
              </a:extLst>
            </p:cNvPr>
            <p:cNvSpPr>
              <a:spLocks noEditPoints="1"/>
            </p:cNvSpPr>
            <p:nvPr/>
          </p:nvSpPr>
          <p:spPr bwMode="auto">
            <a:xfrm>
              <a:off x="18220762" y="11006085"/>
              <a:ext cx="384175" cy="506413"/>
            </a:xfrm>
            <a:custGeom>
              <a:avLst/>
              <a:gdLst>
                <a:gd name="T0" fmla="*/ 37 w 139"/>
                <a:gd name="T1" fmla="*/ 174 h 183"/>
                <a:gd name="T2" fmla="*/ 36 w 139"/>
                <a:gd name="T3" fmla="*/ 174 h 183"/>
                <a:gd name="T4" fmla="*/ 24 w 139"/>
                <a:gd name="T5" fmla="*/ 127 h 183"/>
                <a:gd name="T6" fmla="*/ 0 w 139"/>
                <a:gd name="T7" fmla="*/ 51 h 183"/>
                <a:gd name="T8" fmla="*/ 4 w 139"/>
                <a:gd name="T9" fmla="*/ 26 h 183"/>
                <a:gd name="T10" fmla="*/ 23 w 139"/>
                <a:gd name="T11" fmla="*/ 5 h 183"/>
                <a:gd name="T12" fmla="*/ 51 w 139"/>
                <a:gd name="T13" fmla="*/ 3 h 183"/>
                <a:gd name="T14" fmla="*/ 54 w 139"/>
                <a:gd name="T15" fmla="*/ 7 h 183"/>
                <a:gd name="T16" fmla="*/ 54 w 139"/>
                <a:gd name="T17" fmla="*/ 10 h 183"/>
                <a:gd name="T18" fmla="*/ 52 w 139"/>
                <a:gd name="T19" fmla="*/ 10 h 183"/>
                <a:gd name="T20" fmla="*/ 9 w 139"/>
                <a:gd name="T21" fmla="*/ 31 h 183"/>
                <a:gd name="T22" fmla="*/ 5 w 139"/>
                <a:gd name="T23" fmla="*/ 54 h 183"/>
                <a:gd name="T24" fmla="*/ 28 w 139"/>
                <a:gd name="T25" fmla="*/ 125 h 183"/>
                <a:gd name="T26" fmla="*/ 29 w 139"/>
                <a:gd name="T27" fmla="*/ 126 h 183"/>
                <a:gd name="T28" fmla="*/ 40 w 139"/>
                <a:gd name="T29" fmla="*/ 166 h 183"/>
                <a:gd name="T30" fmla="*/ 56 w 139"/>
                <a:gd name="T31" fmla="*/ 165 h 183"/>
                <a:gd name="T32" fmla="*/ 60 w 139"/>
                <a:gd name="T33" fmla="*/ 169 h 183"/>
                <a:gd name="T34" fmla="*/ 58 w 139"/>
                <a:gd name="T35" fmla="*/ 173 h 183"/>
                <a:gd name="T36" fmla="*/ 37 w 139"/>
                <a:gd name="T37" fmla="*/ 174 h 183"/>
                <a:gd name="T38" fmla="*/ 65 w 139"/>
                <a:gd name="T39" fmla="*/ 172 h 183"/>
                <a:gd name="T40" fmla="*/ 62 w 139"/>
                <a:gd name="T41" fmla="*/ 168 h 183"/>
                <a:gd name="T42" fmla="*/ 62 w 139"/>
                <a:gd name="T43" fmla="*/ 166 h 183"/>
                <a:gd name="T44" fmla="*/ 63 w 139"/>
                <a:gd name="T45" fmla="*/ 165 h 183"/>
                <a:gd name="T46" fmla="*/ 67 w 139"/>
                <a:gd name="T47" fmla="*/ 164 h 183"/>
                <a:gd name="T48" fmla="*/ 68 w 139"/>
                <a:gd name="T49" fmla="*/ 165 h 183"/>
                <a:gd name="T50" fmla="*/ 69 w 139"/>
                <a:gd name="T51" fmla="*/ 166 h 183"/>
                <a:gd name="T52" fmla="*/ 129 w 139"/>
                <a:gd name="T53" fmla="*/ 152 h 183"/>
                <a:gd name="T54" fmla="*/ 133 w 139"/>
                <a:gd name="T55" fmla="*/ 129 h 183"/>
                <a:gd name="T56" fmla="*/ 133 w 139"/>
                <a:gd name="T57" fmla="*/ 116 h 183"/>
                <a:gd name="T58" fmla="*/ 133 w 139"/>
                <a:gd name="T59" fmla="*/ 114 h 183"/>
                <a:gd name="T60" fmla="*/ 135 w 139"/>
                <a:gd name="T61" fmla="*/ 114 h 183"/>
                <a:gd name="T62" fmla="*/ 138 w 139"/>
                <a:gd name="T63" fmla="*/ 118 h 183"/>
                <a:gd name="T64" fmla="*/ 139 w 139"/>
                <a:gd name="T65" fmla="*/ 132 h 183"/>
                <a:gd name="T66" fmla="*/ 135 w 139"/>
                <a:gd name="T67" fmla="*/ 158 h 183"/>
                <a:gd name="T68" fmla="*/ 109 w 139"/>
                <a:gd name="T69" fmla="*/ 181 h 183"/>
                <a:gd name="T70" fmla="*/ 69 w 139"/>
                <a:gd name="T71" fmla="*/ 172 h 183"/>
                <a:gd name="T72" fmla="*/ 69 w 139"/>
                <a:gd name="T73" fmla="*/ 172 h 183"/>
                <a:gd name="T74" fmla="*/ 66 w 139"/>
                <a:gd name="T75" fmla="*/ 172 h 183"/>
                <a:gd name="T76" fmla="*/ 65 w 139"/>
                <a:gd name="T77" fmla="*/ 172 h 183"/>
                <a:gd name="T78" fmla="*/ 134 w 139"/>
                <a:gd name="T79" fmla="*/ 110 h 183"/>
                <a:gd name="T80" fmla="*/ 131 w 139"/>
                <a:gd name="T81" fmla="*/ 106 h 183"/>
                <a:gd name="T82" fmla="*/ 92 w 139"/>
                <a:gd name="T83" fmla="*/ 35 h 183"/>
                <a:gd name="T84" fmla="*/ 69 w 139"/>
                <a:gd name="T85" fmla="*/ 18 h 183"/>
                <a:gd name="T86" fmla="*/ 69 w 139"/>
                <a:gd name="T87" fmla="*/ 17 h 183"/>
                <a:gd name="T88" fmla="*/ 66 w 139"/>
                <a:gd name="T89" fmla="*/ 12 h 183"/>
                <a:gd name="T90" fmla="*/ 67 w 139"/>
                <a:gd name="T91" fmla="*/ 10 h 183"/>
                <a:gd name="T92" fmla="*/ 69 w 139"/>
                <a:gd name="T93" fmla="*/ 10 h 183"/>
                <a:gd name="T94" fmla="*/ 69 w 139"/>
                <a:gd name="T95" fmla="*/ 11 h 183"/>
                <a:gd name="T96" fmla="*/ 94 w 139"/>
                <a:gd name="T97" fmla="*/ 30 h 183"/>
                <a:gd name="T98" fmla="*/ 121 w 139"/>
                <a:gd name="T99" fmla="*/ 67 h 183"/>
                <a:gd name="T100" fmla="*/ 136 w 139"/>
                <a:gd name="T101" fmla="*/ 107 h 183"/>
                <a:gd name="T102" fmla="*/ 134 w 139"/>
                <a:gd name="T103" fmla="*/ 110 h 183"/>
                <a:gd name="T104" fmla="*/ 60 w 139"/>
                <a:gd name="T105" fmla="*/ 13 h 183"/>
                <a:gd name="T106" fmla="*/ 57 w 139"/>
                <a:gd name="T107" fmla="*/ 8 h 183"/>
                <a:gd name="T108" fmla="*/ 58 w 139"/>
                <a:gd name="T109" fmla="*/ 6 h 183"/>
                <a:gd name="T110" fmla="*/ 60 w 139"/>
                <a:gd name="T111" fmla="*/ 6 h 183"/>
                <a:gd name="T112" fmla="*/ 63 w 139"/>
                <a:gd name="T113" fmla="*/ 11 h 183"/>
                <a:gd name="T114" fmla="*/ 60 w 139"/>
                <a:gd name="T115"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83">
                  <a:moveTo>
                    <a:pt x="37" y="174"/>
                  </a:moveTo>
                  <a:cubicBezTo>
                    <a:pt x="36" y="174"/>
                    <a:pt x="36" y="174"/>
                    <a:pt x="36" y="174"/>
                  </a:cubicBezTo>
                  <a:cubicBezTo>
                    <a:pt x="24" y="127"/>
                    <a:pt x="24" y="127"/>
                    <a:pt x="24" y="127"/>
                  </a:cubicBezTo>
                  <a:cubicBezTo>
                    <a:pt x="8" y="102"/>
                    <a:pt x="0" y="75"/>
                    <a:pt x="0" y="51"/>
                  </a:cubicBezTo>
                  <a:cubicBezTo>
                    <a:pt x="0" y="42"/>
                    <a:pt x="1" y="33"/>
                    <a:pt x="4" y="26"/>
                  </a:cubicBezTo>
                  <a:cubicBezTo>
                    <a:pt x="8" y="16"/>
                    <a:pt x="14" y="8"/>
                    <a:pt x="23" y="5"/>
                  </a:cubicBezTo>
                  <a:cubicBezTo>
                    <a:pt x="31" y="1"/>
                    <a:pt x="40" y="0"/>
                    <a:pt x="51" y="3"/>
                  </a:cubicBezTo>
                  <a:cubicBezTo>
                    <a:pt x="52" y="3"/>
                    <a:pt x="54" y="5"/>
                    <a:pt x="54" y="7"/>
                  </a:cubicBezTo>
                  <a:cubicBezTo>
                    <a:pt x="55" y="8"/>
                    <a:pt x="54" y="9"/>
                    <a:pt x="54" y="10"/>
                  </a:cubicBezTo>
                  <a:cubicBezTo>
                    <a:pt x="54" y="10"/>
                    <a:pt x="53" y="11"/>
                    <a:pt x="52" y="10"/>
                  </a:cubicBezTo>
                  <a:cubicBezTo>
                    <a:pt x="33" y="5"/>
                    <a:pt x="17" y="13"/>
                    <a:pt x="9" y="31"/>
                  </a:cubicBezTo>
                  <a:cubicBezTo>
                    <a:pt x="7" y="38"/>
                    <a:pt x="5" y="46"/>
                    <a:pt x="5" y="54"/>
                  </a:cubicBezTo>
                  <a:cubicBezTo>
                    <a:pt x="5" y="77"/>
                    <a:pt x="14" y="102"/>
                    <a:pt x="28" y="125"/>
                  </a:cubicBezTo>
                  <a:cubicBezTo>
                    <a:pt x="29" y="126"/>
                    <a:pt x="29" y="126"/>
                    <a:pt x="29" y="126"/>
                  </a:cubicBezTo>
                  <a:cubicBezTo>
                    <a:pt x="40" y="166"/>
                    <a:pt x="40" y="166"/>
                    <a:pt x="40" y="166"/>
                  </a:cubicBezTo>
                  <a:cubicBezTo>
                    <a:pt x="56" y="165"/>
                    <a:pt x="56" y="165"/>
                    <a:pt x="56" y="165"/>
                  </a:cubicBezTo>
                  <a:cubicBezTo>
                    <a:pt x="57" y="165"/>
                    <a:pt x="59" y="167"/>
                    <a:pt x="60" y="169"/>
                  </a:cubicBezTo>
                  <a:cubicBezTo>
                    <a:pt x="60" y="171"/>
                    <a:pt x="60" y="172"/>
                    <a:pt x="58" y="173"/>
                  </a:cubicBezTo>
                  <a:lnTo>
                    <a:pt x="37" y="174"/>
                  </a:lnTo>
                  <a:close/>
                  <a:moveTo>
                    <a:pt x="65" y="172"/>
                  </a:moveTo>
                  <a:cubicBezTo>
                    <a:pt x="64" y="171"/>
                    <a:pt x="63" y="170"/>
                    <a:pt x="62" y="168"/>
                  </a:cubicBezTo>
                  <a:cubicBezTo>
                    <a:pt x="62" y="167"/>
                    <a:pt x="62" y="166"/>
                    <a:pt x="62" y="166"/>
                  </a:cubicBezTo>
                  <a:cubicBezTo>
                    <a:pt x="62" y="165"/>
                    <a:pt x="63" y="165"/>
                    <a:pt x="63" y="165"/>
                  </a:cubicBezTo>
                  <a:cubicBezTo>
                    <a:pt x="67" y="164"/>
                    <a:pt x="67" y="164"/>
                    <a:pt x="67" y="164"/>
                  </a:cubicBezTo>
                  <a:cubicBezTo>
                    <a:pt x="68" y="165"/>
                    <a:pt x="68" y="165"/>
                    <a:pt x="68" y="165"/>
                  </a:cubicBezTo>
                  <a:cubicBezTo>
                    <a:pt x="68" y="165"/>
                    <a:pt x="69" y="165"/>
                    <a:pt x="69" y="166"/>
                  </a:cubicBezTo>
                  <a:cubicBezTo>
                    <a:pt x="96" y="181"/>
                    <a:pt x="120" y="175"/>
                    <a:pt x="129" y="152"/>
                  </a:cubicBezTo>
                  <a:cubicBezTo>
                    <a:pt x="132" y="145"/>
                    <a:pt x="133" y="137"/>
                    <a:pt x="133" y="129"/>
                  </a:cubicBezTo>
                  <a:cubicBezTo>
                    <a:pt x="133" y="125"/>
                    <a:pt x="133" y="120"/>
                    <a:pt x="133" y="116"/>
                  </a:cubicBezTo>
                  <a:cubicBezTo>
                    <a:pt x="133" y="115"/>
                    <a:pt x="133" y="114"/>
                    <a:pt x="133" y="114"/>
                  </a:cubicBezTo>
                  <a:cubicBezTo>
                    <a:pt x="134" y="113"/>
                    <a:pt x="134" y="113"/>
                    <a:pt x="135" y="114"/>
                  </a:cubicBezTo>
                  <a:cubicBezTo>
                    <a:pt x="137" y="114"/>
                    <a:pt x="138" y="116"/>
                    <a:pt x="138" y="118"/>
                  </a:cubicBezTo>
                  <a:cubicBezTo>
                    <a:pt x="139" y="123"/>
                    <a:pt x="139" y="128"/>
                    <a:pt x="139" y="132"/>
                  </a:cubicBezTo>
                  <a:cubicBezTo>
                    <a:pt x="139" y="141"/>
                    <a:pt x="138" y="150"/>
                    <a:pt x="135" y="158"/>
                  </a:cubicBezTo>
                  <a:cubicBezTo>
                    <a:pt x="130" y="170"/>
                    <a:pt x="121" y="178"/>
                    <a:pt x="109" y="181"/>
                  </a:cubicBezTo>
                  <a:cubicBezTo>
                    <a:pt x="97" y="183"/>
                    <a:pt x="83" y="180"/>
                    <a:pt x="69" y="172"/>
                  </a:cubicBezTo>
                  <a:cubicBezTo>
                    <a:pt x="69" y="172"/>
                    <a:pt x="69" y="172"/>
                    <a:pt x="69" y="172"/>
                  </a:cubicBezTo>
                  <a:cubicBezTo>
                    <a:pt x="66" y="172"/>
                    <a:pt x="66" y="172"/>
                    <a:pt x="66" y="172"/>
                  </a:cubicBezTo>
                  <a:cubicBezTo>
                    <a:pt x="66" y="172"/>
                    <a:pt x="65" y="172"/>
                    <a:pt x="65" y="172"/>
                  </a:cubicBezTo>
                  <a:close/>
                  <a:moveTo>
                    <a:pt x="134" y="110"/>
                  </a:moveTo>
                  <a:cubicBezTo>
                    <a:pt x="132" y="109"/>
                    <a:pt x="131" y="107"/>
                    <a:pt x="131" y="106"/>
                  </a:cubicBezTo>
                  <a:cubicBezTo>
                    <a:pt x="125" y="80"/>
                    <a:pt x="111" y="54"/>
                    <a:pt x="92" y="35"/>
                  </a:cubicBezTo>
                  <a:cubicBezTo>
                    <a:pt x="85" y="28"/>
                    <a:pt x="77" y="22"/>
                    <a:pt x="69" y="18"/>
                  </a:cubicBezTo>
                  <a:cubicBezTo>
                    <a:pt x="69" y="17"/>
                    <a:pt x="69" y="17"/>
                    <a:pt x="69" y="17"/>
                  </a:cubicBezTo>
                  <a:cubicBezTo>
                    <a:pt x="67" y="16"/>
                    <a:pt x="66" y="14"/>
                    <a:pt x="66" y="12"/>
                  </a:cubicBezTo>
                  <a:cubicBezTo>
                    <a:pt x="66" y="11"/>
                    <a:pt x="66" y="11"/>
                    <a:pt x="67" y="10"/>
                  </a:cubicBezTo>
                  <a:cubicBezTo>
                    <a:pt x="67" y="10"/>
                    <a:pt x="68" y="10"/>
                    <a:pt x="69" y="10"/>
                  </a:cubicBezTo>
                  <a:cubicBezTo>
                    <a:pt x="69" y="11"/>
                    <a:pt x="69" y="11"/>
                    <a:pt x="69" y="11"/>
                  </a:cubicBezTo>
                  <a:cubicBezTo>
                    <a:pt x="78" y="16"/>
                    <a:pt x="86" y="22"/>
                    <a:pt x="94" y="30"/>
                  </a:cubicBezTo>
                  <a:cubicBezTo>
                    <a:pt x="104" y="41"/>
                    <a:pt x="113" y="53"/>
                    <a:pt x="121" y="67"/>
                  </a:cubicBezTo>
                  <a:cubicBezTo>
                    <a:pt x="128" y="80"/>
                    <a:pt x="133" y="94"/>
                    <a:pt x="136" y="107"/>
                  </a:cubicBezTo>
                  <a:cubicBezTo>
                    <a:pt x="137" y="109"/>
                    <a:pt x="136" y="110"/>
                    <a:pt x="134" y="110"/>
                  </a:cubicBezTo>
                  <a:close/>
                  <a:moveTo>
                    <a:pt x="60" y="13"/>
                  </a:moveTo>
                  <a:cubicBezTo>
                    <a:pt x="59" y="12"/>
                    <a:pt x="57" y="10"/>
                    <a:pt x="57" y="8"/>
                  </a:cubicBezTo>
                  <a:cubicBezTo>
                    <a:pt x="57" y="7"/>
                    <a:pt x="57" y="7"/>
                    <a:pt x="58" y="6"/>
                  </a:cubicBezTo>
                  <a:cubicBezTo>
                    <a:pt x="58" y="6"/>
                    <a:pt x="59" y="6"/>
                    <a:pt x="60" y="6"/>
                  </a:cubicBezTo>
                  <a:cubicBezTo>
                    <a:pt x="61" y="7"/>
                    <a:pt x="63" y="9"/>
                    <a:pt x="63" y="11"/>
                  </a:cubicBezTo>
                  <a:cubicBezTo>
                    <a:pt x="63" y="13"/>
                    <a:pt x="62" y="14"/>
                    <a:pt x="60"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49ED4033-39B1-4C3A-B764-75006E1ADC1F}"/>
                </a:ext>
              </a:extLst>
            </p:cNvPr>
            <p:cNvSpPr>
              <a:spLocks noEditPoints="1"/>
            </p:cNvSpPr>
            <p:nvPr/>
          </p:nvSpPr>
          <p:spPr bwMode="auto">
            <a:xfrm>
              <a:off x="18284262" y="11158485"/>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3566592E-9ABD-4D87-93D6-FB5AB22C1A67}"/>
                </a:ext>
              </a:extLst>
            </p:cNvPr>
            <p:cNvSpPr>
              <a:spLocks noEditPoints="1"/>
            </p:cNvSpPr>
            <p:nvPr/>
          </p:nvSpPr>
          <p:spPr bwMode="auto">
            <a:xfrm>
              <a:off x="18377924" y="11214048"/>
              <a:ext cx="66675" cy="96838"/>
            </a:xfrm>
            <a:custGeom>
              <a:avLst/>
              <a:gdLst>
                <a:gd name="T0" fmla="*/ 12 w 24"/>
                <a:gd name="T1" fmla="*/ 31 h 35"/>
                <a:gd name="T2" fmla="*/ 0 w 24"/>
                <a:gd name="T3" fmla="*/ 11 h 35"/>
                <a:gd name="T4" fmla="*/ 12 w 24"/>
                <a:gd name="T5" fmla="*/ 4 h 35"/>
                <a:gd name="T6" fmla="*/ 24 w 24"/>
                <a:gd name="T7" fmla="*/ 25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5"/>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1E5298CE-3E8D-46C4-B586-CE75F760AE39}"/>
                </a:ext>
              </a:extLst>
            </p:cNvPr>
            <p:cNvSpPr>
              <a:spLocks noEditPoints="1"/>
            </p:cNvSpPr>
            <p:nvPr/>
          </p:nvSpPr>
          <p:spPr bwMode="auto">
            <a:xfrm>
              <a:off x="18474762" y="11269610"/>
              <a:ext cx="66675" cy="95250"/>
            </a:xfrm>
            <a:custGeom>
              <a:avLst/>
              <a:gdLst>
                <a:gd name="T0" fmla="*/ 12 w 24"/>
                <a:gd name="T1" fmla="*/ 32 h 35"/>
                <a:gd name="T2" fmla="*/ 0 w 24"/>
                <a:gd name="T3" fmla="*/ 11 h 35"/>
                <a:gd name="T4" fmla="*/ 12 w 24"/>
                <a:gd name="T5" fmla="*/ 4 h 35"/>
                <a:gd name="T6" fmla="*/ 24 w 24"/>
                <a:gd name="T7" fmla="*/ 25 h 35"/>
                <a:gd name="T8" fmla="*/ 12 w 24"/>
                <a:gd name="T9" fmla="*/ 32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2"/>
                  </a:moveTo>
                  <a:cubicBezTo>
                    <a:pt x="5" y="28"/>
                    <a:pt x="0" y="18"/>
                    <a:pt x="0" y="11"/>
                  </a:cubicBezTo>
                  <a:cubicBezTo>
                    <a:pt x="0" y="3"/>
                    <a:pt x="5" y="0"/>
                    <a:pt x="12" y="4"/>
                  </a:cubicBezTo>
                  <a:cubicBezTo>
                    <a:pt x="19" y="7"/>
                    <a:pt x="24" y="17"/>
                    <a:pt x="24" y="25"/>
                  </a:cubicBezTo>
                  <a:cubicBezTo>
                    <a:pt x="24" y="32"/>
                    <a:pt x="19" y="35"/>
                    <a:pt x="12" y="32"/>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CD485A07-A479-4FD3-983E-4A2F4F974C82}"/>
                </a:ext>
              </a:extLst>
            </p:cNvPr>
            <p:cNvSpPr>
              <a:spLocks noEditPoints="1"/>
            </p:cNvSpPr>
            <p:nvPr/>
          </p:nvSpPr>
          <p:spPr bwMode="auto">
            <a:xfrm>
              <a:off x="18593824" y="11080698"/>
              <a:ext cx="44450" cy="63500"/>
            </a:xfrm>
            <a:custGeom>
              <a:avLst/>
              <a:gdLst>
                <a:gd name="T0" fmla="*/ 8 w 16"/>
                <a:gd name="T1" fmla="*/ 21 h 23"/>
                <a:gd name="T2" fmla="*/ 0 w 16"/>
                <a:gd name="T3" fmla="*/ 7 h 23"/>
                <a:gd name="T4" fmla="*/ 8 w 16"/>
                <a:gd name="T5" fmla="*/ 2 h 23"/>
                <a:gd name="T6" fmla="*/ 16 w 16"/>
                <a:gd name="T7" fmla="*/ 16 h 23"/>
                <a:gd name="T8" fmla="*/ 8 w 16"/>
                <a:gd name="T9" fmla="*/ 21 h 23"/>
                <a:gd name="T10" fmla="*/ 8 w 16"/>
                <a:gd name="T11" fmla="*/ 9 h 23"/>
                <a:gd name="T12" fmla="*/ 5 w 16"/>
                <a:gd name="T13" fmla="*/ 10 h 23"/>
                <a:gd name="T14" fmla="*/ 8 w 16"/>
                <a:gd name="T15" fmla="*/ 14 h 23"/>
                <a:gd name="T16" fmla="*/ 10 w 16"/>
                <a:gd name="T17" fmla="*/ 13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1"/>
                  </a:moveTo>
                  <a:cubicBezTo>
                    <a:pt x="3" y="18"/>
                    <a:pt x="0" y="12"/>
                    <a:pt x="0" y="7"/>
                  </a:cubicBezTo>
                  <a:cubicBezTo>
                    <a:pt x="0" y="2"/>
                    <a:pt x="3" y="0"/>
                    <a:pt x="8" y="2"/>
                  </a:cubicBezTo>
                  <a:cubicBezTo>
                    <a:pt x="12" y="5"/>
                    <a:pt x="16" y="11"/>
                    <a:pt x="16" y="16"/>
                  </a:cubicBezTo>
                  <a:cubicBezTo>
                    <a:pt x="16" y="21"/>
                    <a:pt x="12" y="23"/>
                    <a:pt x="8" y="21"/>
                  </a:cubicBezTo>
                  <a:close/>
                  <a:moveTo>
                    <a:pt x="8" y="9"/>
                  </a:moveTo>
                  <a:cubicBezTo>
                    <a:pt x="6" y="8"/>
                    <a:pt x="5" y="9"/>
                    <a:pt x="5" y="10"/>
                  </a:cubicBezTo>
                  <a:cubicBezTo>
                    <a:pt x="5" y="11"/>
                    <a:pt x="6" y="13"/>
                    <a:pt x="8" y="14"/>
                  </a:cubicBezTo>
                  <a:cubicBezTo>
                    <a:pt x="9" y="15"/>
                    <a:pt x="10" y="14"/>
                    <a:pt x="10" y="13"/>
                  </a:cubicBezTo>
                  <a:cubicBezTo>
                    <a:pt x="10" y="11"/>
                    <a:pt x="9" y="10"/>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BAF1524D-31DC-4784-8801-9F84FBA2938E}"/>
                </a:ext>
              </a:extLst>
            </p:cNvPr>
            <p:cNvSpPr>
              <a:spLocks noEditPoints="1"/>
            </p:cNvSpPr>
            <p:nvPr/>
          </p:nvSpPr>
          <p:spPr bwMode="auto">
            <a:xfrm>
              <a:off x="18187424" y="11333110"/>
              <a:ext cx="63500" cy="85725"/>
            </a:xfrm>
            <a:custGeom>
              <a:avLst/>
              <a:gdLst>
                <a:gd name="T0" fmla="*/ 11 w 23"/>
                <a:gd name="T1" fmla="*/ 28 h 31"/>
                <a:gd name="T2" fmla="*/ 5 w 23"/>
                <a:gd name="T3" fmla="*/ 22 h 31"/>
                <a:gd name="T4" fmla="*/ 1 w 23"/>
                <a:gd name="T5" fmla="*/ 11 h 31"/>
                <a:gd name="T6" fmla="*/ 2 w 23"/>
                <a:gd name="T7" fmla="*/ 3 h 31"/>
                <a:gd name="T8" fmla="*/ 9 w 23"/>
                <a:gd name="T9" fmla="*/ 1 h 31"/>
                <a:gd name="T10" fmla="*/ 18 w 23"/>
                <a:gd name="T11" fmla="*/ 8 h 31"/>
                <a:gd name="T12" fmla="*/ 22 w 23"/>
                <a:gd name="T13" fmla="*/ 19 h 31"/>
                <a:gd name="T14" fmla="*/ 13 w 23"/>
                <a:gd name="T15" fmla="*/ 29 h 31"/>
                <a:gd name="T16" fmla="*/ 11 w 23"/>
                <a:gd name="T17" fmla="*/ 28 h 31"/>
                <a:gd name="T18" fmla="*/ 11 w 23"/>
                <a:gd name="T19" fmla="*/ 9 h 31"/>
                <a:gd name="T20" fmla="*/ 10 w 23"/>
                <a:gd name="T21" fmla="*/ 9 h 31"/>
                <a:gd name="T22" fmla="*/ 7 w 23"/>
                <a:gd name="T23" fmla="*/ 9 h 31"/>
                <a:gd name="T24" fmla="*/ 6 w 23"/>
                <a:gd name="T25" fmla="*/ 13 h 31"/>
                <a:gd name="T26" fmla="*/ 8 w 23"/>
                <a:gd name="T27" fmla="*/ 18 h 31"/>
                <a:gd name="T28" fmla="*/ 12 w 23"/>
                <a:gd name="T29" fmla="*/ 21 h 31"/>
                <a:gd name="T30" fmla="*/ 16 w 23"/>
                <a:gd name="T31" fmla="*/ 17 h 31"/>
                <a:gd name="T32" fmla="*/ 14 w 23"/>
                <a:gd name="T33" fmla="*/ 12 h 31"/>
                <a:gd name="T34" fmla="*/ 11 w 23"/>
                <a:gd name="T35"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1" y="28"/>
                  </a:moveTo>
                  <a:cubicBezTo>
                    <a:pt x="9" y="26"/>
                    <a:pt x="7" y="24"/>
                    <a:pt x="5" y="22"/>
                  </a:cubicBezTo>
                  <a:cubicBezTo>
                    <a:pt x="3" y="18"/>
                    <a:pt x="1" y="15"/>
                    <a:pt x="1" y="11"/>
                  </a:cubicBezTo>
                  <a:cubicBezTo>
                    <a:pt x="0" y="7"/>
                    <a:pt x="1" y="4"/>
                    <a:pt x="2" y="3"/>
                  </a:cubicBezTo>
                  <a:cubicBezTo>
                    <a:pt x="4" y="1"/>
                    <a:pt x="7" y="0"/>
                    <a:pt x="9" y="1"/>
                  </a:cubicBezTo>
                  <a:cubicBezTo>
                    <a:pt x="12" y="3"/>
                    <a:pt x="15" y="5"/>
                    <a:pt x="18" y="8"/>
                  </a:cubicBezTo>
                  <a:cubicBezTo>
                    <a:pt x="20" y="12"/>
                    <a:pt x="22" y="15"/>
                    <a:pt x="22" y="19"/>
                  </a:cubicBezTo>
                  <a:cubicBezTo>
                    <a:pt x="23" y="26"/>
                    <a:pt x="19" y="31"/>
                    <a:pt x="13" y="29"/>
                  </a:cubicBezTo>
                  <a:cubicBezTo>
                    <a:pt x="13" y="28"/>
                    <a:pt x="12" y="28"/>
                    <a:pt x="11" y="28"/>
                  </a:cubicBezTo>
                  <a:close/>
                  <a:moveTo>
                    <a:pt x="11" y="9"/>
                  </a:moveTo>
                  <a:cubicBezTo>
                    <a:pt x="10" y="9"/>
                    <a:pt x="10" y="9"/>
                    <a:pt x="10" y="9"/>
                  </a:cubicBezTo>
                  <a:cubicBezTo>
                    <a:pt x="9" y="8"/>
                    <a:pt x="8" y="8"/>
                    <a:pt x="7" y="9"/>
                  </a:cubicBezTo>
                  <a:cubicBezTo>
                    <a:pt x="6" y="10"/>
                    <a:pt x="6" y="11"/>
                    <a:pt x="6" y="13"/>
                  </a:cubicBezTo>
                  <a:cubicBezTo>
                    <a:pt x="6" y="15"/>
                    <a:pt x="7" y="17"/>
                    <a:pt x="8" y="18"/>
                  </a:cubicBezTo>
                  <a:cubicBezTo>
                    <a:pt x="10" y="20"/>
                    <a:pt x="11" y="21"/>
                    <a:pt x="12" y="21"/>
                  </a:cubicBezTo>
                  <a:cubicBezTo>
                    <a:pt x="15" y="22"/>
                    <a:pt x="17" y="20"/>
                    <a:pt x="16" y="17"/>
                  </a:cubicBezTo>
                  <a:cubicBezTo>
                    <a:pt x="16" y="15"/>
                    <a:pt x="15" y="13"/>
                    <a:pt x="14" y="12"/>
                  </a:cubicBezTo>
                  <a:cubicBezTo>
                    <a:pt x="13" y="11"/>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8C4E9C61-B970-4944-B5B5-CC97E34084F9}"/>
                </a:ext>
              </a:extLst>
            </p:cNvPr>
            <p:cNvSpPr>
              <a:spLocks/>
            </p:cNvSpPr>
            <p:nvPr/>
          </p:nvSpPr>
          <p:spPr bwMode="auto">
            <a:xfrm>
              <a:off x="18223937" y="10934648"/>
              <a:ext cx="36513"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4DA26044-C1B6-4855-AAEE-A25E4E5C5D76}"/>
                </a:ext>
              </a:extLst>
            </p:cNvPr>
            <p:cNvSpPr>
              <a:spLocks/>
            </p:cNvSpPr>
            <p:nvPr/>
          </p:nvSpPr>
          <p:spPr bwMode="auto">
            <a:xfrm>
              <a:off x="18235049" y="1092988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4C84ADAC-53FB-48A8-8F32-508CBD68DD46}"/>
                </a:ext>
              </a:extLst>
            </p:cNvPr>
            <p:cNvSpPr>
              <a:spLocks/>
            </p:cNvSpPr>
            <p:nvPr/>
          </p:nvSpPr>
          <p:spPr bwMode="auto">
            <a:xfrm>
              <a:off x="18590649" y="11520435"/>
              <a:ext cx="47625" cy="41275"/>
            </a:xfrm>
            <a:custGeom>
              <a:avLst/>
              <a:gdLst>
                <a:gd name="T0" fmla="*/ 14 w 17"/>
                <a:gd name="T1" fmla="*/ 14 h 15"/>
                <a:gd name="T2" fmla="*/ 3 w 17"/>
                <a:gd name="T3" fmla="*/ 8 h 15"/>
                <a:gd name="T4" fmla="*/ 0 w 17"/>
                <a:gd name="T5" fmla="*/ 3 h 15"/>
                <a:gd name="T6" fmla="*/ 3 w 17"/>
                <a:gd name="T7" fmla="*/ 1 h 15"/>
                <a:gd name="T8" fmla="*/ 14 w 17"/>
                <a:gd name="T9" fmla="*/ 8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8"/>
                    <a:pt x="14" y="8"/>
                    <a:pt x="14" y="8"/>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FFB86CEE-E610-450E-ACB8-95C7B65E1E8F}"/>
                </a:ext>
              </a:extLst>
            </p:cNvPr>
            <p:cNvSpPr>
              <a:spLocks/>
            </p:cNvSpPr>
            <p:nvPr/>
          </p:nvSpPr>
          <p:spPr bwMode="auto">
            <a:xfrm>
              <a:off x="18608112" y="11512498"/>
              <a:ext cx="15875" cy="57150"/>
            </a:xfrm>
            <a:custGeom>
              <a:avLst/>
              <a:gdLst>
                <a:gd name="T0" fmla="*/ 3 w 6"/>
                <a:gd name="T1" fmla="*/ 20 h 21"/>
                <a:gd name="T2" fmla="*/ 0 w 6"/>
                <a:gd name="T3" fmla="*/ 15 h 21"/>
                <a:gd name="T4" fmla="*/ 0 w 6"/>
                <a:gd name="T5" fmla="*/ 3 h 21"/>
                <a:gd name="T6" fmla="*/ 3 w 6"/>
                <a:gd name="T7" fmla="*/ 1 h 21"/>
                <a:gd name="T8" fmla="*/ 6 w 6"/>
                <a:gd name="T9" fmla="*/ 6 h 21"/>
                <a:gd name="T10" fmla="*/ 6 w 6"/>
                <a:gd name="T11" fmla="*/ 19 h 21"/>
                <a:gd name="T12" fmla="*/ 3 w 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6" h="21">
                  <a:moveTo>
                    <a:pt x="3" y="20"/>
                  </a:moveTo>
                  <a:cubicBezTo>
                    <a:pt x="1" y="19"/>
                    <a:pt x="0" y="17"/>
                    <a:pt x="0" y="15"/>
                  </a:cubicBezTo>
                  <a:cubicBezTo>
                    <a:pt x="0" y="3"/>
                    <a:pt x="0" y="3"/>
                    <a:pt x="0" y="3"/>
                  </a:cubicBezTo>
                  <a:cubicBezTo>
                    <a:pt x="0" y="1"/>
                    <a:pt x="1" y="0"/>
                    <a:pt x="3" y="1"/>
                  </a:cubicBezTo>
                  <a:cubicBezTo>
                    <a:pt x="4" y="2"/>
                    <a:pt x="6" y="4"/>
                    <a:pt x="6" y="6"/>
                  </a:cubicBezTo>
                  <a:cubicBezTo>
                    <a:pt x="6" y="19"/>
                    <a:pt x="6" y="19"/>
                    <a:pt x="6" y="19"/>
                  </a:cubicBezTo>
                  <a:cubicBezTo>
                    <a:pt x="6"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99" name="Group 298">
            <a:extLst>
              <a:ext uri="{FF2B5EF4-FFF2-40B4-BE49-F238E27FC236}">
                <a16:creationId xmlns:a16="http://schemas.microsoft.com/office/drawing/2014/main" id="{640A0CCD-538B-4956-A64B-58B2FC1E3376}"/>
              </a:ext>
            </a:extLst>
          </p:cNvPr>
          <p:cNvGrpSpPr/>
          <p:nvPr/>
        </p:nvGrpSpPr>
        <p:grpSpPr>
          <a:xfrm>
            <a:off x="21708499" y="7922339"/>
            <a:ext cx="473076" cy="665163"/>
            <a:chOff x="21708499" y="9493198"/>
            <a:chExt cx="473076" cy="665163"/>
          </a:xfrm>
        </p:grpSpPr>
        <p:sp>
          <p:nvSpPr>
            <p:cNvPr id="80" name="Freeform 279">
              <a:extLst>
                <a:ext uri="{FF2B5EF4-FFF2-40B4-BE49-F238E27FC236}">
                  <a16:creationId xmlns:a16="http://schemas.microsoft.com/office/drawing/2014/main" id="{B88862D7-95BC-4525-986D-F310C3C512FE}"/>
                </a:ext>
              </a:extLst>
            </p:cNvPr>
            <p:cNvSpPr>
              <a:spLocks/>
            </p:cNvSpPr>
            <p:nvPr/>
          </p:nvSpPr>
          <p:spPr bwMode="auto">
            <a:xfrm>
              <a:off x="21786287" y="9493198"/>
              <a:ext cx="395288" cy="649288"/>
            </a:xfrm>
            <a:custGeom>
              <a:avLst/>
              <a:gdLst>
                <a:gd name="T0" fmla="*/ 115 w 143"/>
                <a:gd name="T1" fmla="*/ 226 h 235"/>
                <a:gd name="T2" fmla="*/ 28 w 143"/>
                <a:gd name="T3" fmla="*/ 175 h 235"/>
                <a:gd name="T4" fmla="*/ 0 w 143"/>
                <a:gd name="T5" fmla="*/ 122 h 235"/>
                <a:gd name="T6" fmla="*/ 0 w 143"/>
                <a:gd name="T7" fmla="*/ 30 h 235"/>
                <a:gd name="T8" fmla="*/ 28 w 143"/>
                <a:gd name="T9" fmla="*/ 9 h 235"/>
                <a:gd name="T10" fmla="*/ 115 w 143"/>
                <a:gd name="T11" fmla="*/ 60 h 235"/>
                <a:gd name="T12" fmla="*/ 143 w 143"/>
                <a:gd name="T13" fmla="*/ 113 h 235"/>
                <a:gd name="T14" fmla="*/ 143 w 143"/>
                <a:gd name="T15" fmla="*/ 205 h 235"/>
                <a:gd name="T16" fmla="*/ 115 w 143"/>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35">
                  <a:moveTo>
                    <a:pt x="115" y="226"/>
                  </a:moveTo>
                  <a:cubicBezTo>
                    <a:pt x="28" y="175"/>
                    <a:pt x="28" y="175"/>
                    <a:pt x="28" y="175"/>
                  </a:cubicBezTo>
                  <a:cubicBezTo>
                    <a:pt x="12" y="166"/>
                    <a:pt x="0" y="143"/>
                    <a:pt x="0" y="122"/>
                  </a:cubicBezTo>
                  <a:cubicBezTo>
                    <a:pt x="0" y="30"/>
                    <a:pt x="0" y="30"/>
                    <a:pt x="0" y="30"/>
                  </a:cubicBezTo>
                  <a:cubicBezTo>
                    <a:pt x="0" y="10"/>
                    <a:pt x="12" y="0"/>
                    <a:pt x="28" y="9"/>
                  </a:cubicBezTo>
                  <a:cubicBezTo>
                    <a:pt x="115" y="60"/>
                    <a:pt x="115" y="60"/>
                    <a:pt x="115" y="60"/>
                  </a:cubicBezTo>
                  <a:cubicBezTo>
                    <a:pt x="131" y="69"/>
                    <a:pt x="143" y="93"/>
                    <a:pt x="143" y="113"/>
                  </a:cubicBezTo>
                  <a:cubicBezTo>
                    <a:pt x="143" y="205"/>
                    <a:pt x="143" y="205"/>
                    <a:pt x="143" y="205"/>
                  </a:cubicBezTo>
                  <a:cubicBezTo>
                    <a:pt x="143" y="226"/>
                    <a:pt x="131" y="235"/>
                    <a:pt x="115"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A4DC6F01-1454-4369-B54C-752498C617E4}"/>
                </a:ext>
              </a:extLst>
            </p:cNvPr>
            <p:cNvSpPr>
              <a:spLocks/>
            </p:cNvSpPr>
            <p:nvPr/>
          </p:nvSpPr>
          <p:spPr bwMode="auto">
            <a:xfrm>
              <a:off x="21708499" y="9509073"/>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8A7479C-CB90-4FEB-8E71-2385468E8870}"/>
                </a:ext>
              </a:extLst>
            </p:cNvPr>
            <p:cNvSpPr>
              <a:spLocks noEditPoints="1"/>
            </p:cNvSpPr>
            <p:nvPr/>
          </p:nvSpPr>
          <p:spPr bwMode="auto">
            <a:xfrm>
              <a:off x="21764062" y="9653535"/>
              <a:ext cx="268288" cy="265113"/>
            </a:xfrm>
            <a:custGeom>
              <a:avLst/>
              <a:gdLst>
                <a:gd name="T0" fmla="*/ 4 w 97"/>
                <a:gd name="T1" fmla="*/ 96 h 96"/>
                <a:gd name="T2" fmla="*/ 2 w 97"/>
                <a:gd name="T3" fmla="*/ 94 h 96"/>
                <a:gd name="T4" fmla="*/ 0 w 97"/>
                <a:gd name="T5" fmla="*/ 88 h 96"/>
                <a:gd name="T6" fmla="*/ 0 w 97"/>
                <a:gd name="T7" fmla="*/ 50 h 96"/>
                <a:gd name="T8" fmla="*/ 1 w 97"/>
                <a:gd name="T9" fmla="*/ 49 h 96"/>
                <a:gd name="T10" fmla="*/ 2 w 97"/>
                <a:gd name="T11" fmla="*/ 51 h 96"/>
                <a:gd name="T12" fmla="*/ 2 w 97"/>
                <a:gd name="T13" fmla="*/ 89 h 96"/>
                <a:gd name="T14" fmla="*/ 3 w 97"/>
                <a:gd name="T15" fmla="*/ 92 h 96"/>
                <a:gd name="T16" fmla="*/ 5 w 97"/>
                <a:gd name="T17" fmla="*/ 93 h 96"/>
                <a:gd name="T18" fmla="*/ 7 w 97"/>
                <a:gd name="T19" fmla="*/ 94 h 96"/>
                <a:gd name="T20" fmla="*/ 7 w 97"/>
                <a:gd name="T21" fmla="*/ 96 h 96"/>
                <a:gd name="T22" fmla="*/ 4 w 97"/>
                <a:gd name="T23" fmla="*/ 96 h 96"/>
                <a:gd name="T24" fmla="*/ 1 w 97"/>
                <a:gd name="T25" fmla="*/ 47 h 96"/>
                <a:gd name="T26" fmla="*/ 0 w 97"/>
                <a:gd name="T27" fmla="*/ 45 h 96"/>
                <a:gd name="T28" fmla="*/ 1 w 97"/>
                <a:gd name="T29" fmla="*/ 44 h 96"/>
                <a:gd name="T30" fmla="*/ 2 w 97"/>
                <a:gd name="T31" fmla="*/ 46 h 96"/>
                <a:gd name="T32" fmla="*/ 1 w 97"/>
                <a:gd name="T33" fmla="*/ 47 h 96"/>
                <a:gd name="T34" fmla="*/ 1 w 97"/>
                <a:gd name="T35" fmla="*/ 43 h 96"/>
                <a:gd name="T36" fmla="*/ 0 w 97"/>
                <a:gd name="T37" fmla="*/ 40 h 96"/>
                <a:gd name="T38" fmla="*/ 0 w 97"/>
                <a:gd name="T39" fmla="*/ 12 h 96"/>
                <a:gd name="T40" fmla="*/ 13 w 97"/>
                <a:gd name="T41" fmla="*/ 4 h 96"/>
                <a:gd name="T42" fmla="*/ 19 w 97"/>
                <a:gd name="T43" fmla="*/ 8 h 96"/>
                <a:gd name="T44" fmla="*/ 30 w 97"/>
                <a:gd name="T45" fmla="*/ 20 h 96"/>
                <a:gd name="T46" fmla="*/ 35 w 97"/>
                <a:gd name="T47" fmla="*/ 33 h 96"/>
                <a:gd name="T48" fmla="*/ 57 w 97"/>
                <a:gd name="T49" fmla="*/ 46 h 96"/>
                <a:gd name="T50" fmla="*/ 58 w 97"/>
                <a:gd name="T51" fmla="*/ 48 h 96"/>
                <a:gd name="T52" fmla="*/ 57 w 97"/>
                <a:gd name="T53" fmla="*/ 49 h 96"/>
                <a:gd name="T54" fmla="*/ 35 w 97"/>
                <a:gd name="T55" fmla="*/ 36 h 96"/>
                <a:gd name="T56" fmla="*/ 34 w 97"/>
                <a:gd name="T57" fmla="*/ 35 h 96"/>
                <a:gd name="T58" fmla="*/ 27 w 97"/>
                <a:gd name="T59" fmla="*/ 21 h 96"/>
                <a:gd name="T60" fmla="*/ 19 w 97"/>
                <a:gd name="T61" fmla="*/ 11 h 96"/>
                <a:gd name="T62" fmla="*/ 13 w 97"/>
                <a:gd name="T63" fmla="*/ 7 h 96"/>
                <a:gd name="T64" fmla="*/ 2 w 97"/>
                <a:gd name="T65" fmla="*/ 13 h 96"/>
                <a:gd name="T66" fmla="*/ 2 w 97"/>
                <a:gd name="T67" fmla="*/ 42 h 96"/>
                <a:gd name="T68" fmla="*/ 1 w 97"/>
                <a:gd name="T69" fmla="*/ 43 h 96"/>
                <a:gd name="T70" fmla="*/ 96 w 97"/>
                <a:gd name="T71" fmla="*/ 82 h 96"/>
                <a:gd name="T72" fmla="*/ 94 w 97"/>
                <a:gd name="T73" fmla="*/ 80 h 96"/>
                <a:gd name="T74" fmla="*/ 94 w 97"/>
                <a:gd name="T75" fmla="*/ 80 h 96"/>
                <a:gd name="T76" fmla="*/ 86 w 97"/>
                <a:gd name="T77" fmla="*/ 66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2 h 96"/>
                <a:gd name="T90" fmla="*/ 97 w 97"/>
                <a:gd name="T91" fmla="*/ 82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4" y="96"/>
                  </a:moveTo>
                  <a:cubicBezTo>
                    <a:pt x="4" y="95"/>
                    <a:pt x="3" y="95"/>
                    <a:pt x="2" y="94"/>
                  </a:cubicBezTo>
                  <a:cubicBezTo>
                    <a:pt x="1" y="92"/>
                    <a:pt x="0" y="90"/>
                    <a:pt x="0" y="88"/>
                  </a:cubicBezTo>
                  <a:cubicBezTo>
                    <a:pt x="0" y="50"/>
                    <a:pt x="0" y="50"/>
                    <a:pt x="0" y="50"/>
                  </a:cubicBezTo>
                  <a:cubicBezTo>
                    <a:pt x="0" y="49"/>
                    <a:pt x="0" y="48"/>
                    <a:pt x="1" y="49"/>
                  </a:cubicBezTo>
                  <a:cubicBezTo>
                    <a:pt x="2" y="49"/>
                    <a:pt x="2" y="50"/>
                    <a:pt x="2" y="51"/>
                  </a:cubicBezTo>
                  <a:cubicBezTo>
                    <a:pt x="2" y="89"/>
                    <a:pt x="2" y="89"/>
                    <a:pt x="2" y="89"/>
                  </a:cubicBezTo>
                  <a:cubicBezTo>
                    <a:pt x="2" y="90"/>
                    <a:pt x="3" y="91"/>
                    <a:pt x="3" y="92"/>
                  </a:cubicBezTo>
                  <a:cubicBezTo>
                    <a:pt x="4" y="93"/>
                    <a:pt x="5" y="93"/>
                    <a:pt x="5" y="93"/>
                  </a:cubicBezTo>
                  <a:cubicBezTo>
                    <a:pt x="6" y="93"/>
                    <a:pt x="7" y="93"/>
                    <a:pt x="7" y="94"/>
                  </a:cubicBezTo>
                  <a:cubicBezTo>
                    <a:pt x="8" y="95"/>
                    <a:pt x="7" y="96"/>
                    <a:pt x="7" y="96"/>
                  </a:cubicBezTo>
                  <a:cubicBezTo>
                    <a:pt x="6" y="96"/>
                    <a:pt x="5" y="96"/>
                    <a:pt x="4" y="96"/>
                  </a:cubicBezTo>
                  <a:close/>
                  <a:moveTo>
                    <a:pt x="1" y="47"/>
                  </a:moveTo>
                  <a:cubicBezTo>
                    <a:pt x="0" y="47"/>
                    <a:pt x="0" y="46"/>
                    <a:pt x="0" y="45"/>
                  </a:cubicBezTo>
                  <a:cubicBezTo>
                    <a:pt x="0" y="44"/>
                    <a:pt x="0" y="44"/>
                    <a:pt x="1" y="44"/>
                  </a:cubicBezTo>
                  <a:cubicBezTo>
                    <a:pt x="2" y="45"/>
                    <a:pt x="2" y="46"/>
                    <a:pt x="2" y="46"/>
                  </a:cubicBezTo>
                  <a:cubicBezTo>
                    <a:pt x="2" y="47"/>
                    <a:pt x="2" y="48"/>
                    <a:pt x="1" y="47"/>
                  </a:cubicBezTo>
                  <a:close/>
                  <a:moveTo>
                    <a:pt x="1" y="43"/>
                  </a:moveTo>
                  <a:cubicBezTo>
                    <a:pt x="0" y="42"/>
                    <a:pt x="0" y="41"/>
                    <a:pt x="0" y="40"/>
                  </a:cubicBezTo>
                  <a:cubicBezTo>
                    <a:pt x="0" y="12"/>
                    <a:pt x="0" y="12"/>
                    <a:pt x="0" y="12"/>
                  </a:cubicBezTo>
                  <a:cubicBezTo>
                    <a:pt x="0" y="4"/>
                    <a:pt x="6" y="0"/>
                    <a:pt x="13" y="4"/>
                  </a:cubicBezTo>
                  <a:cubicBezTo>
                    <a:pt x="19" y="8"/>
                    <a:pt x="19" y="8"/>
                    <a:pt x="19" y="8"/>
                  </a:cubicBezTo>
                  <a:cubicBezTo>
                    <a:pt x="23" y="10"/>
                    <a:pt x="27" y="15"/>
                    <a:pt x="30" y="20"/>
                  </a:cubicBezTo>
                  <a:cubicBezTo>
                    <a:pt x="35" y="33"/>
                    <a:pt x="35" y="33"/>
                    <a:pt x="35" y="33"/>
                  </a:cubicBezTo>
                  <a:cubicBezTo>
                    <a:pt x="57" y="46"/>
                    <a:pt x="57" y="46"/>
                    <a:pt x="57" y="46"/>
                  </a:cubicBezTo>
                  <a:cubicBezTo>
                    <a:pt x="58" y="46"/>
                    <a:pt x="58" y="47"/>
                    <a:pt x="58" y="48"/>
                  </a:cubicBezTo>
                  <a:cubicBezTo>
                    <a:pt x="58" y="49"/>
                    <a:pt x="58" y="49"/>
                    <a:pt x="57" y="49"/>
                  </a:cubicBezTo>
                  <a:cubicBezTo>
                    <a:pt x="35" y="36"/>
                    <a:pt x="35" y="36"/>
                    <a:pt x="35" y="36"/>
                  </a:cubicBezTo>
                  <a:cubicBezTo>
                    <a:pt x="34" y="36"/>
                    <a:pt x="34" y="35"/>
                    <a:pt x="34" y="35"/>
                  </a:cubicBezTo>
                  <a:cubicBezTo>
                    <a:pt x="27" y="21"/>
                    <a:pt x="27" y="21"/>
                    <a:pt x="27" y="21"/>
                  </a:cubicBezTo>
                  <a:cubicBezTo>
                    <a:pt x="25" y="17"/>
                    <a:pt x="22" y="13"/>
                    <a:pt x="19" y="11"/>
                  </a:cubicBezTo>
                  <a:cubicBezTo>
                    <a:pt x="13" y="7"/>
                    <a:pt x="13" y="7"/>
                    <a:pt x="13" y="7"/>
                  </a:cubicBezTo>
                  <a:cubicBezTo>
                    <a:pt x="7" y="4"/>
                    <a:pt x="2" y="7"/>
                    <a:pt x="2" y="13"/>
                  </a:cubicBezTo>
                  <a:cubicBezTo>
                    <a:pt x="2" y="42"/>
                    <a:pt x="2" y="42"/>
                    <a:pt x="2" y="42"/>
                  </a:cubicBezTo>
                  <a:cubicBezTo>
                    <a:pt x="2" y="43"/>
                    <a:pt x="2" y="43"/>
                    <a:pt x="1" y="43"/>
                  </a:cubicBezTo>
                  <a:close/>
                  <a:moveTo>
                    <a:pt x="96" y="82"/>
                  </a:moveTo>
                  <a:cubicBezTo>
                    <a:pt x="95" y="82"/>
                    <a:pt x="94" y="81"/>
                    <a:pt x="94" y="80"/>
                  </a:cubicBezTo>
                  <a:cubicBezTo>
                    <a:pt x="94" y="80"/>
                    <a:pt x="94" y="80"/>
                    <a:pt x="94" y="80"/>
                  </a:cubicBezTo>
                  <a:cubicBezTo>
                    <a:pt x="94" y="75"/>
                    <a:pt x="90" y="68"/>
                    <a:pt x="86" y="66"/>
                  </a:cubicBezTo>
                  <a:cubicBezTo>
                    <a:pt x="61" y="51"/>
                    <a:pt x="61" y="51"/>
                    <a:pt x="61" y="51"/>
                  </a:cubicBezTo>
                  <a:cubicBezTo>
                    <a:pt x="60" y="51"/>
                    <a:pt x="60" y="50"/>
                    <a:pt x="60" y="49"/>
                  </a:cubicBezTo>
                  <a:cubicBezTo>
                    <a:pt x="60" y="48"/>
                    <a:pt x="60" y="48"/>
                    <a:pt x="61" y="48"/>
                  </a:cubicBezTo>
                  <a:cubicBezTo>
                    <a:pt x="86" y="62"/>
                    <a:pt x="86" y="62"/>
                    <a:pt x="86" y="62"/>
                  </a:cubicBezTo>
                  <a:cubicBezTo>
                    <a:pt x="92" y="66"/>
                    <a:pt x="97" y="75"/>
                    <a:pt x="97" y="81"/>
                  </a:cubicBezTo>
                  <a:cubicBezTo>
                    <a:pt x="97" y="82"/>
                    <a:pt x="97" y="82"/>
                    <a:pt x="97" y="82"/>
                  </a:cubicBezTo>
                  <a:cubicBezTo>
                    <a:pt x="97" y="82"/>
                    <a:pt x="97" y="82"/>
                    <a:pt x="97" y="82"/>
                  </a:cubicBezTo>
                  <a:cubicBezTo>
                    <a:pt x="97" y="83"/>
                    <a:pt x="96"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933663F9-386D-4776-82F8-0BE5ED7C1438}"/>
                </a:ext>
              </a:extLst>
            </p:cNvPr>
            <p:cNvSpPr>
              <a:spLocks noEditPoints="1"/>
            </p:cNvSpPr>
            <p:nvPr/>
          </p:nvSpPr>
          <p:spPr bwMode="auto">
            <a:xfrm>
              <a:off x="21781524" y="9769423"/>
              <a:ext cx="285750" cy="292100"/>
            </a:xfrm>
            <a:custGeom>
              <a:avLst/>
              <a:gdLst>
                <a:gd name="T0" fmla="*/ 84 w 104"/>
                <a:gd name="T1" fmla="*/ 103 h 106"/>
                <a:gd name="T2" fmla="*/ 84 w 104"/>
                <a:gd name="T3" fmla="*/ 100 h 106"/>
                <a:gd name="T4" fmla="*/ 89 w 104"/>
                <a:gd name="T5" fmla="*/ 101 h 106"/>
                <a:gd name="T6" fmla="*/ 98 w 104"/>
                <a:gd name="T7" fmla="*/ 78 h 106"/>
                <a:gd name="T8" fmla="*/ 99 w 104"/>
                <a:gd name="T9" fmla="*/ 81 h 106"/>
                <a:gd name="T10" fmla="*/ 87 w 104"/>
                <a:gd name="T11" fmla="*/ 105 h 106"/>
                <a:gd name="T12" fmla="*/ 1 w 104"/>
                <a:gd name="T13" fmla="*/ 53 h 106"/>
                <a:gd name="T14" fmla="*/ 0 w 104"/>
                <a:gd name="T15" fmla="*/ 51 h 106"/>
                <a:gd name="T16" fmla="*/ 0 w 104"/>
                <a:gd name="T17" fmla="*/ 50 h 106"/>
                <a:gd name="T18" fmla="*/ 0 w 104"/>
                <a:gd name="T19" fmla="*/ 50 h 106"/>
                <a:gd name="T20" fmla="*/ 0 w 104"/>
                <a:gd name="T21" fmla="*/ 50 h 106"/>
                <a:gd name="T22" fmla="*/ 15 w 104"/>
                <a:gd name="T23" fmla="*/ 5 h 106"/>
                <a:gd name="T24" fmla="*/ 15 w 104"/>
                <a:gd name="T25" fmla="*/ 5 h 106"/>
                <a:gd name="T26" fmla="*/ 15 w 104"/>
                <a:gd name="T27" fmla="*/ 5 h 106"/>
                <a:gd name="T28" fmla="*/ 15 w 104"/>
                <a:gd name="T29" fmla="*/ 5 h 106"/>
                <a:gd name="T30" fmla="*/ 22 w 104"/>
                <a:gd name="T31" fmla="*/ 0 h 106"/>
                <a:gd name="T32" fmla="*/ 23 w 104"/>
                <a:gd name="T33" fmla="*/ 0 h 106"/>
                <a:gd name="T34" fmla="*/ 23 w 104"/>
                <a:gd name="T35" fmla="*/ 0 h 106"/>
                <a:gd name="T36" fmla="*/ 23 w 104"/>
                <a:gd name="T37" fmla="*/ 0 h 106"/>
                <a:gd name="T38" fmla="*/ 27 w 104"/>
                <a:gd name="T39" fmla="*/ 1 h 106"/>
                <a:gd name="T40" fmla="*/ 90 w 104"/>
                <a:gd name="T41" fmla="*/ 37 h 106"/>
                <a:gd name="T42" fmla="*/ 103 w 104"/>
                <a:gd name="T43" fmla="*/ 67 h 106"/>
                <a:gd name="T44" fmla="*/ 100 w 104"/>
                <a:gd name="T45" fmla="*/ 73 h 106"/>
                <a:gd name="T46" fmla="*/ 99 w 104"/>
                <a:gd name="T47" fmla="*/ 71 h 106"/>
                <a:gd name="T48" fmla="*/ 101 w 104"/>
                <a:gd name="T49" fmla="*/ 61 h 106"/>
                <a:gd name="T50" fmla="*/ 28 w 104"/>
                <a:gd name="T51" fmla="*/ 5 h 106"/>
                <a:gd name="T52" fmla="*/ 27 w 104"/>
                <a:gd name="T53" fmla="*/ 5 h 106"/>
                <a:gd name="T54" fmla="*/ 17 w 104"/>
                <a:gd name="T55" fmla="*/ 8 h 106"/>
                <a:gd name="T56" fmla="*/ 17 w 104"/>
                <a:gd name="T57" fmla="*/ 8 h 106"/>
                <a:gd name="T58" fmla="*/ 17 w 104"/>
                <a:gd name="T59" fmla="*/ 8 h 106"/>
                <a:gd name="T60" fmla="*/ 8 w 104"/>
                <a:gd name="T61" fmla="*/ 34 h 106"/>
                <a:gd name="T62" fmla="*/ 2 w 104"/>
                <a:gd name="T63" fmla="*/ 53 h 106"/>
                <a:gd name="T64" fmla="*/ 2 w 104"/>
                <a:gd name="T65" fmla="*/ 53 h 106"/>
                <a:gd name="T66" fmla="*/ 1 w 104"/>
                <a:gd name="T67" fmla="*/ 53 h 106"/>
                <a:gd name="T68" fmla="*/ 99 w 104"/>
                <a:gd name="T69" fmla="*/ 77 h 106"/>
                <a:gd name="T70" fmla="*/ 98 w 104"/>
                <a:gd name="T71" fmla="*/ 75 h 106"/>
                <a:gd name="T72" fmla="*/ 100 w 104"/>
                <a:gd name="T73" fmla="*/ 76 h 106"/>
                <a:gd name="T74" fmla="*/ 99 w 104"/>
                <a:gd name="T75" fmla="*/ 7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06">
                  <a:moveTo>
                    <a:pt x="84" y="103"/>
                  </a:moveTo>
                  <a:cubicBezTo>
                    <a:pt x="84" y="103"/>
                    <a:pt x="84" y="103"/>
                    <a:pt x="84" y="103"/>
                  </a:cubicBezTo>
                  <a:cubicBezTo>
                    <a:pt x="83" y="103"/>
                    <a:pt x="82" y="101"/>
                    <a:pt x="82" y="101"/>
                  </a:cubicBezTo>
                  <a:cubicBezTo>
                    <a:pt x="82" y="100"/>
                    <a:pt x="83" y="99"/>
                    <a:pt x="84" y="100"/>
                  </a:cubicBezTo>
                  <a:cubicBezTo>
                    <a:pt x="87" y="102"/>
                    <a:pt x="87" y="102"/>
                    <a:pt x="87" y="102"/>
                  </a:cubicBezTo>
                  <a:cubicBezTo>
                    <a:pt x="88" y="102"/>
                    <a:pt x="89" y="102"/>
                    <a:pt x="89" y="101"/>
                  </a:cubicBezTo>
                  <a:cubicBezTo>
                    <a:pt x="97" y="78"/>
                    <a:pt x="97" y="78"/>
                    <a:pt x="97" y="78"/>
                  </a:cubicBezTo>
                  <a:cubicBezTo>
                    <a:pt x="97" y="78"/>
                    <a:pt x="97" y="78"/>
                    <a:pt x="98" y="78"/>
                  </a:cubicBezTo>
                  <a:cubicBezTo>
                    <a:pt x="99" y="79"/>
                    <a:pt x="99" y="79"/>
                    <a:pt x="99" y="79"/>
                  </a:cubicBezTo>
                  <a:cubicBezTo>
                    <a:pt x="99" y="80"/>
                    <a:pt x="99" y="80"/>
                    <a:pt x="99" y="81"/>
                  </a:cubicBezTo>
                  <a:cubicBezTo>
                    <a:pt x="92" y="104"/>
                    <a:pt x="92" y="104"/>
                    <a:pt x="92" y="104"/>
                  </a:cubicBezTo>
                  <a:cubicBezTo>
                    <a:pt x="91" y="106"/>
                    <a:pt x="89" y="106"/>
                    <a:pt x="87" y="105"/>
                  </a:cubicBezTo>
                  <a:lnTo>
                    <a:pt x="84" y="103"/>
                  </a:lnTo>
                  <a:close/>
                  <a:moveTo>
                    <a:pt x="1" y="53"/>
                  </a:moveTo>
                  <a:cubicBezTo>
                    <a:pt x="1" y="53"/>
                    <a:pt x="1" y="53"/>
                    <a:pt x="1" y="53"/>
                  </a:cubicBezTo>
                  <a:cubicBezTo>
                    <a:pt x="0" y="52"/>
                    <a:pt x="0" y="52"/>
                    <a:pt x="0" y="51"/>
                  </a:cubicBezTo>
                  <a:cubicBezTo>
                    <a:pt x="0" y="51"/>
                    <a:pt x="0" y="51"/>
                    <a:pt x="0" y="51"/>
                  </a:cubicBezTo>
                  <a:cubicBezTo>
                    <a:pt x="0" y="50"/>
                    <a:pt x="0" y="50"/>
                    <a:pt x="0" y="50"/>
                  </a:cubicBezTo>
                  <a:cubicBezTo>
                    <a:pt x="0" y="50"/>
                    <a:pt x="0" y="50"/>
                    <a:pt x="0" y="50"/>
                  </a:cubicBezTo>
                  <a:cubicBezTo>
                    <a:pt x="0" y="50"/>
                    <a:pt x="0" y="50"/>
                    <a:pt x="0" y="50"/>
                  </a:cubicBezTo>
                  <a:cubicBezTo>
                    <a:pt x="0" y="50"/>
                    <a:pt x="0" y="50"/>
                    <a:pt x="0" y="50"/>
                  </a:cubicBezTo>
                  <a:cubicBezTo>
                    <a:pt x="0" y="50"/>
                    <a:pt x="0" y="50"/>
                    <a:pt x="0" y="50"/>
                  </a:cubicBezTo>
                  <a:cubicBezTo>
                    <a:pt x="14" y="6"/>
                    <a:pt x="14" y="6"/>
                    <a:pt x="14"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1"/>
                    <a:pt x="19" y="0"/>
                    <a:pt x="22" y="0"/>
                  </a:cubicBezTo>
                  <a:cubicBezTo>
                    <a:pt x="22" y="0"/>
                    <a:pt x="22" y="0"/>
                    <a:pt x="22"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4" y="0"/>
                    <a:pt x="26" y="1"/>
                    <a:pt x="27" y="1"/>
                  </a:cubicBezTo>
                  <a:cubicBezTo>
                    <a:pt x="27" y="1"/>
                    <a:pt x="27" y="1"/>
                    <a:pt x="27" y="1"/>
                  </a:cubicBezTo>
                  <a:cubicBezTo>
                    <a:pt x="28" y="2"/>
                    <a:pt x="28" y="2"/>
                    <a:pt x="28" y="2"/>
                  </a:cubicBezTo>
                  <a:cubicBezTo>
                    <a:pt x="90" y="37"/>
                    <a:pt x="90" y="37"/>
                    <a:pt x="90" y="37"/>
                  </a:cubicBezTo>
                  <a:cubicBezTo>
                    <a:pt x="98" y="42"/>
                    <a:pt x="104" y="53"/>
                    <a:pt x="104" y="63"/>
                  </a:cubicBezTo>
                  <a:cubicBezTo>
                    <a:pt x="104" y="64"/>
                    <a:pt x="104" y="66"/>
                    <a:pt x="103" y="67"/>
                  </a:cubicBezTo>
                  <a:cubicBezTo>
                    <a:pt x="101" y="73"/>
                    <a:pt x="101" y="73"/>
                    <a:pt x="101" y="73"/>
                  </a:cubicBezTo>
                  <a:cubicBezTo>
                    <a:pt x="101" y="74"/>
                    <a:pt x="101" y="74"/>
                    <a:pt x="100" y="73"/>
                  </a:cubicBezTo>
                  <a:cubicBezTo>
                    <a:pt x="99" y="73"/>
                    <a:pt x="99" y="73"/>
                    <a:pt x="99" y="72"/>
                  </a:cubicBezTo>
                  <a:cubicBezTo>
                    <a:pt x="99" y="72"/>
                    <a:pt x="99" y="71"/>
                    <a:pt x="99" y="71"/>
                  </a:cubicBezTo>
                  <a:cubicBezTo>
                    <a:pt x="101" y="65"/>
                    <a:pt x="101" y="65"/>
                    <a:pt x="101" y="65"/>
                  </a:cubicBezTo>
                  <a:cubicBezTo>
                    <a:pt x="101" y="64"/>
                    <a:pt x="101" y="62"/>
                    <a:pt x="101" y="61"/>
                  </a:cubicBezTo>
                  <a:cubicBezTo>
                    <a:pt x="101" y="53"/>
                    <a:pt x="96" y="44"/>
                    <a:pt x="90" y="40"/>
                  </a:cubicBezTo>
                  <a:cubicBezTo>
                    <a:pt x="28" y="5"/>
                    <a:pt x="28" y="5"/>
                    <a:pt x="28" y="5"/>
                  </a:cubicBezTo>
                  <a:cubicBezTo>
                    <a:pt x="27" y="5"/>
                    <a:pt x="27" y="5"/>
                    <a:pt x="27" y="5"/>
                  </a:cubicBezTo>
                  <a:cubicBezTo>
                    <a:pt x="27" y="5"/>
                    <a:pt x="27" y="5"/>
                    <a:pt x="27" y="5"/>
                  </a:cubicBezTo>
                  <a:cubicBezTo>
                    <a:pt x="23" y="2"/>
                    <a:pt x="19" y="4"/>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8" y="34"/>
                    <a:pt x="8" y="34"/>
                    <a:pt x="8" y="34"/>
                  </a:cubicBezTo>
                  <a:cubicBezTo>
                    <a:pt x="8" y="34"/>
                    <a:pt x="8" y="34"/>
                    <a:pt x="8" y="34"/>
                  </a:cubicBezTo>
                  <a:cubicBezTo>
                    <a:pt x="3" y="52"/>
                    <a:pt x="3" y="52"/>
                    <a:pt x="3" y="52"/>
                  </a:cubicBezTo>
                  <a:cubicBezTo>
                    <a:pt x="2" y="53"/>
                    <a:pt x="2" y="53"/>
                    <a:pt x="2" y="53"/>
                  </a:cubicBezTo>
                  <a:cubicBezTo>
                    <a:pt x="2" y="53"/>
                    <a:pt x="2" y="53"/>
                    <a:pt x="2" y="53"/>
                  </a:cubicBezTo>
                  <a:cubicBezTo>
                    <a:pt x="2" y="53"/>
                    <a:pt x="2" y="53"/>
                    <a:pt x="2" y="53"/>
                  </a:cubicBezTo>
                  <a:cubicBezTo>
                    <a:pt x="2" y="53"/>
                    <a:pt x="2" y="53"/>
                    <a:pt x="2" y="53"/>
                  </a:cubicBezTo>
                  <a:lnTo>
                    <a:pt x="1" y="53"/>
                  </a:lnTo>
                  <a:close/>
                  <a:moveTo>
                    <a:pt x="99" y="77"/>
                  </a:moveTo>
                  <a:cubicBezTo>
                    <a:pt x="99" y="77"/>
                    <a:pt x="99" y="77"/>
                    <a:pt x="99" y="77"/>
                  </a:cubicBezTo>
                  <a:cubicBezTo>
                    <a:pt x="98" y="77"/>
                    <a:pt x="98" y="76"/>
                    <a:pt x="98" y="76"/>
                  </a:cubicBezTo>
                  <a:cubicBezTo>
                    <a:pt x="98" y="75"/>
                    <a:pt x="98" y="75"/>
                    <a:pt x="98" y="75"/>
                  </a:cubicBezTo>
                  <a:cubicBezTo>
                    <a:pt x="98" y="74"/>
                    <a:pt x="99" y="74"/>
                    <a:pt x="99" y="75"/>
                  </a:cubicBezTo>
                  <a:cubicBezTo>
                    <a:pt x="100" y="75"/>
                    <a:pt x="100" y="75"/>
                    <a:pt x="100" y="76"/>
                  </a:cubicBezTo>
                  <a:cubicBezTo>
                    <a:pt x="100" y="76"/>
                    <a:pt x="100" y="77"/>
                    <a:pt x="100" y="77"/>
                  </a:cubicBezTo>
                  <a:cubicBezTo>
                    <a:pt x="100" y="78"/>
                    <a:pt x="100" y="78"/>
                    <a:pt x="99" y="7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FEC846C8-FC2D-486B-872F-975902B6185C}"/>
                </a:ext>
              </a:extLst>
            </p:cNvPr>
            <p:cNvSpPr>
              <a:spLocks/>
            </p:cNvSpPr>
            <p:nvPr/>
          </p:nvSpPr>
          <p:spPr bwMode="auto">
            <a:xfrm>
              <a:off x="21771999" y="9907535"/>
              <a:ext cx="55563" cy="38100"/>
            </a:xfrm>
            <a:custGeom>
              <a:avLst/>
              <a:gdLst>
                <a:gd name="T0" fmla="*/ 19 w 20"/>
                <a:gd name="T1" fmla="*/ 14 h 14"/>
                <a:gd name="T2" fmla="*/ 1 w 20"/>
                <a:gd name="T3" fmla="*/ 4 h 14"/>
                <a:gd name="T4" fmla="*/ 0 w 20"/>
                <a:gd name="T5" fmla="*/ 1 h 14"/>
                <a:gd name="T6" fmla="*/ 1 w 20"/>
                <a:gd name="T7" fmla="*/ 1 h 14"/>
                <a:gd name="T8" fmla="*/ 19 w 20"/>
                <a:gd name="T9" fmla="*/ 11 h 14"/>
                <a:gd name="T10" fmla="*/ 19 w 20"/>
                <a:gd name="T11" fmla="*/ 11 h 14"/>
                <a:gd name="T12" fmla="*/ 20 w 20"/>
                <a:gd name="T13" fmla="*/ 13 h 14"/>
                <a:gd name="T14" fmla="*/ 19 w 20"/>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19" y="14"/>
                  </a:moveTo>
                  <a:cubicBezTo>
                    <a:pt x="1" y="4"/>
                    <a:pt x="1" y="4"/>
                    <a:pt x="1" y="4"/>
                  </a:cubicBezTo>
                  <a:cubicBezTo>
                    <a:pt x="0" y="3"/>
                    <a:pt x="0" y="2"/>
                    <a:pt x="0" y="1"/>
                  </a:cubicBezTo>
                  <a:cubicBezTo>
                    <a:pt x="0" y="0"/>
                    <a:pt x="0" y="0"/>
                    <a:pt x="1" y="1"/>
                  </a:cubicBezTo>
                  <a:cubicBezTo>
                    <a:pt x="19" y="11"/>
                    <a:pt x="19" y="11"/>
                    <a:pt x="19" y="11"/>
                  </a:cubicBezTo>
                  <a:cubicBezTo>
                    <a:pt x="19" y="11"/>
                    <a:pt x="19" y="11"/>
                    <a:pt x="19" y="11"/>
                  </a:cubicBezTo>
                  <a:cubicBezTo>
                    <a:pt x="20" y="11"/>
                    <a:pt x="20" y="12"/>
                    <a:pt x="20" y="13"/>
                  </a:cubicBezTo>
                  <a:cubicBezTo>
                    <a:pt x="20" y="14"/>
                    <a:pt x="20" y="14"/>
                    <a:pt x="19"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5C8BEBBC-CF67-4578-A304-7A385BEF4DE2}"/>
                </a:ext>
              </a:extLst>
            </p:cNvPr>
            <p:cNvSpPr>
              <a:spLocks/>
            </p:cNvSpPr>
            <p:nvPr/>
          </p:nvSpPr>
          <p:spPr bwMode="auto">
            <a:xfrm>
              <a:off x="21929162" y="9731323"/>
              <a:ext cx="20638" cy="26988"/>
            </a:xfrm>
            <a:custGeom>
              <a:avLst/>
              <a:gdLst>
                <a:gd name="T0" fmla="*/ 7 w 7"/>
                <a:gd name="T1" fmla="*/ 7 h 10"/>
                <a:gd name="T2" fmla="*/ 3 w 7"/>
                <a:gd name="T3" fmla="*/ 9 h 10"/>
                <a:gd name="T4" fmla="*/ 0 w 7"/>
                <a:gd name="T5" fmla="*/ 3 h 10"/>
                <a:gd name="T6" fmla="*/ 3 w 7"/>
                <a:gd name="T7" fmla="*/ 1 h 10"/>
                <a:gd name="T8" fmla="*/ 7 w 7"/>
                <a:gd name="T9" fmla="*/ 7 h 10"/>
              </a:gdLst>
              <a:ahLst/>
              <a:cxnLst>
                <a:cxn ang="0">
                  <a:pos x="T0" y="T1"/>
                </a:cxn>
                <a:cxn ang="0">
                  <a:pos x="T2" y="T3"/>
                </a:cxn>
                <a:cxn ang="0">
                  <a:pos x="T4" y="T5"/>
                </a:cxn>
                <a:cxn ang="0">
                  <a:pos x="T6" y="T7"/>
                </a:cxn>
                <a:cxn ang="0">
                  <a:pos x="T8" y="T9"/>
                </a:cxn>
              </a:cxnLst>
              <a:rect l="0" t="0" r="r" b="b"/>
              <a:pathLst>
                <a:path w="7" h="10">
                  <a:moveTo>
                    <a:pt x="7" y="7"/>
                  </a:moveTo>
                  <a:cubicBezTo>
                    <a:pt x="7" y="9"/>
                    <a:pt x="5" y="10"/>
                    <a:pt x="3" y="9"/>
                  </a:cubicBezTo>
                  <a:cubicBezTo>
                    <a:pt x="2" y="8"/>
                    <a:pt x="0" y="5"/>
                    <a:pt x="0" y="3"/>
                  </a:cubicBezTo>
                  <a:cubicBezTo>
                    <a:pt x="0" y="1"/>
                    <a:pt x="2" y="0"/>
                    <a:pt x="3" y="1"/>
                  </a:cubicBezTo>
                  <a:cubicBezTo>
                    <a:pt x="5" y="2"/>
                    <a:pt x="7" y="5"/>
                    <a:pt x="7"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409AA0B0-A15D-426A-A314-A9F43AAFE377}"/>
                </a:ext>
              </a:extLst>
            </p:cNvPr>
            <p:cNvSpPr>
              <a:spLocks/>
            </p:cNvSpPr>
            <p:nvPr/>
          </p:nvSpPr>
          <p:spPr bwMode="auto">
            <a:xfrm>
              <a:off x="21981549" y="9728148"/>
              <a:ext cx="31750" cy="41275"/>
            </a:xfrm>
            <a:custGeom>
              <a:avLst/>
              <a:gdLst>
                <a:gd name="T0" fmla="*/ 10 w 11"/>
                <a:gd name="T1" fmla="*/ 10 h 15"/>
                <a:gd name="T2" fmla="*/ 6 w 11"/>
                <a:gd name="T3" fmla="*/ 14 h 15"/>
                <a:gd name="T4" fmla="*/ 0 w 11"/>
                <a:gd name="T5" fmla="*/ 6 h 15"/>
                <a:gd name="T6" fmla="*/ 4 w 11"/>
                <a:gd name="T7" fmla="*/ 1 h 15"/>
                <a:gd name="T8" fmla="*/ 10 w 11"/>
                <a:gd name="T9" fmla="*/ 10 h 15"/>
              </a:gdLst>
              <a:ahLst/>
              <a:cxnLst>
                <a:cxn ang="0">
                  <a:pos x="T0" y="T1"/>
                </a:cxn>
                <a:cxn ang="0">
                  <a:pos x="T2" y="T3"/>
                </a:cxn>
                <a:cxn ang="0">
                  <a:pos x="T4" y="T5"/>
                </a:cxn>
                <a:cxn ang="0">
                  <a:pos x="T6" y="T7"/>
                </a:cxn>
                <a:cxn ang="0">
                  <a:pos x="T8" y="T9"/>
                </a:cxn>
              </a:cxnLst>
              <a:rect l="0" t="0" r="r" b="b"/>
              <a:pathLst>
                <a:path w="11" h="15">
                  <a:moveTo>
                    <a:pt x="10" y="10"/>
                  </a:moveTo>
                  <a:cubicBezTo>
                    <a:pt x="11" y="13"/>
                    <a:pt x="9" y="15"/>
                    <a:pt x="6" y="14"/>
                  </a:cubicBezTo>
                  <a:cubicBezTo>
                    <a:pt x="3" y="13"/>
                    <a:pt x="1" y="9"/>
                    <a:pt x="0" y="6"/>
                  </a:cubicBezTo>
                  <a:cubicBezTo>
                    <a:pt x="0" y="2"/>
                    <a:pt x="1" y="0"/>
                    <a:pt x="4" y="1"/>
                  </a:cubicBezTo>
                  <a:cubicBezTo>
                    <a:pt x="7" y="2"/>
                    <a:pt x="10" y="6"/>
                    <a:pt x="10"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8548DEF5-AF28-440A-A3F7-64C83A933790}"/>
                </a:ext>
              </a:extLst>
            </p:cNvPr>
            <p:cNvSpPr>
              <a:spLocks noEditPoints="1"/>
            </p:cNvSpPr>
            <p:nvPr/>
          </p:nvSpPr>
          <p:spPr bwMode="auto">
            <a:xfrm>
              <a:off x="21833912" y="9888485"/>
              <a:ext cx="165100" cy="182563"/>
            </a:xfrm>
            <a:custGeom>
              <a:avLst/>
              <a:gdLst>
                <a:gd name="T0" fmla="*/ 48 w 60"/>
                <a:gd name="T1" fmla="*/ 62 h 66"/>
                <a:gd name="T2" fmla="*/ 12 w 60"/>
                <a:gd name="T3" fmla="*/ 41 h 66"/>
                <a:gd name="T4" fmla="*/ 0 w 60"/>
                <a:gd name="T5" fmla="*/ 21 h 66"/>
                <a:gd name="T6" fmla="*/ 11 w 60"/>
                <a:gd name="T7" fmla="*/ 13 h 66"/>
                <a:gd name="T8" fmla="*/ 10 w 60"/>
                <a:gd name="T9" fmla="*/ 10 h 66"/>
                <a:gd name="T10" fmla="*/ 22 w 60"/>
                <a:gd name="T11" fmla="*/ 4 h 66"/>
                <a:gd name="T12" fmla="*/ 31 w 60"/>
                <a:gd name="T13" fmla="*/ 14 h 66"/>
                <a:gd name="T14" fmla="*/ 35 w 60"/>
                <a:gd name="T15" fmla="*/ 15 h 66"/>
                <a:gd name="T16" fmla="*/ 47 w 60"/>
                <a:gd name="T17" fmla="*/ 34 h 66"/>
                <a:gd name="T18" fmla="*/ 48 w 60"/>
                <a:gd name="T19" fmla="*/ 35 h 66"/>
                <a:gd name="T20" fmla="*/ 60 w 60"/>
                <a:gd name="T21" fmla="*/ 55 h 66"/>
                <a:gd name="T22" fmla="*/ 48 w 60"/>
                <a:gd name="T23" fmla="*/ 62 h 66"/>
                <a:gd name="T24" fmla="*/ 12 w 60"/>
                <a:gd name="T25" fmla="*/ 17 h 66"/>
                <a:gd name="T26" fmla="*/ 3 w 60"/>
                <a:gd name="T27" fmla="*/ 22 h 66"/>
                <a:gd name="T28" fmla="*/ 12 w 60"/>
                <a:gd name="T29" fmla="*/ 38 h 66"/>
                <a:gd name="T30" fmla="*/ 48 w 60"/>
                <a:gd name="T31" fmla="*/ 59 h 66"/>
                <a:gd name="T32" fmla="*/ 48 w 60"/>
                <a:gd name="T33" fmla="*/ 59 h 66"/>
                <a:gd name="T34" fmla="*/ 57 w 60"/>
                <a:gd name="T35" fmla="*/ 54 h 66"/>
                <a:gd name="T36" fmla="*/ 48 w 60"/>
                <a:gd name="T37" fmla="*/ 38 h 66"/>
                <a:gd name="T38" fmla="*/ 46 w 60"/>
                <a:gd name="T39" fmla="*/ 37 h 66"/>
                <a:gd name="T40" fmla="*/ 45 w 60"/>
                <a:gd name="T41" fmla="*/ 36 h 66"/>
                <a:gd name="T42" fmla="*/ 44 w 60"/>
                <a:gd name="T43" fmla="*/ 34 h 66"/>
                <a:gd name="T44" fmla="*/ 44 w 60"/>
                <a:gd name="T45" fmla="*/ 34 h 66"/>
                <a:gd name="T46" fmla="*/ 35 w 60"/>
                <a:gd name="T47" fmla="*/ 18 h 66"/>
                <a:gd name="T48" fmla="*/ 31 w 60"/>
                <a:gd name="T49" fmla="*/ 17 h 66"/>
                <a:gd name="T50" fmla="*/ 30 w 60"/>
                <a:gd name="T51" fmla="*/ 16 h 66"/>
                <a:gd name="T52" fmla="*/ 22 w 60"/>
                <a:gd name="T53" fmla="*/ 7 h 66"/>
                <a:gd name="T54" fmla="*/ 13 w 60"/>
                <a:gd name="T55" fmla="*/ 12 h 66"/>
                <a:gd name="T56" fmla="*/ 14 w 60"/>
                <a:gd name="T57" fmla="*/ 16 h 66"/>
                <a:gd name="T58" fmla="*/ 13 w 60"/>
                <a:gd name="T59" fmla="*/ 17 h 66"/>
                <a:gd name="T60" fmla="*/ 12 w 60"/>
                <a:gd name="T61" fmla="*/ 1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66">
                  <a:moveTo>
                    <a:pt x="48" y="62"/>
                  </a:moveTo>
                  <a:cubicBezTo>
                    <a:pt x="12" y="41"/>
                    <a:pt x="12" y="41"/>
                    <a:pt x="12" y="41"/>
                  </a:cubicBezTo>
                  <a:cubicBezTo>
                    <a:pt x="6" y="37"/>
                    <a:pt x="0" y="28"/>
                    <a:pt x="0" y="21"/>
                  </a:cubicBezTo>
                  <a:cubicBezTo>
                    <a:pt x="0" y="14"/>
                    <a:pt x="5" y="11"/>
                    <a:pt x="11" y="13"/>
                  </a:cubicBezTo>
                  <a:cubicBezTo>
                    <a:pt x="11" y="12"/>
                    <a:pt x="10" y="11"/>
                    <a:pt x="10" y="10"/>
                  </a:cubicBezTo>
                  <a:cubicBezTo>
                    <a:pt x="10" y="3"/>
                    <a:pt x="16" y="0"/>
                    <a:pt x="22" y="4"/>
                  </a:cubicBezTo>
                  <a:cubicBezTo>
                    <a:pt x="26" y="6"/>
                    <a:pt x="29" y="9"/>
                    <a:pt x="31" y="14"/>
                  </a:cubicBezTo>
                  <a:cubicBezTo>
                    <a:pt x="32" y="14"/>
                    <a:pt x="34" y="14"/>
                    <a:pt x="35" y="15"/>
                  </a:cubicBezTo>
                  <a:cubicBezTo>
                    <a:pt x="41" y="19"/>
                    <a:pt x="46" y="27"/>
                    <a:pt x="47" y="34"/>
                  </a:cubicBezTo>
                  <a:cubicBezTo>
                    <a:pt x="47" y="34"/>
                    <a:pt x="48" y="34"/>
                    <a:pt x="48" y="35"/>
                  </a:cubicBezTo>
                  <a:cubicBezTo>
                    <a:pt x="55" y="38"/>
                    <a:pt x="60" y="48"/>
                    <a:pt x="60" y="55"/>
                  </a:cubicBezTo>
                  <a:cubicBezTo>
                    <a:pt x="60" y="63"/>
                    <a:pt x="55" y="66"/>
                    <a:pt x="48" y="62"/>
                  </a:cubicBezTo>
                  <a:close/>
                  <a:moveTo>
                    <a:pt x="12" y="17"/>
                  </a:moveTo>
                  <a:cubicBezTo>
                    <a:pt x="7" y="14"/>
                    <a:pt x="3" y="16"/>
                    <a:pt x="3" y="22"/>
                  </a:cubicBezTo>
                  <a:cubicBezTo>
                    <a:pt x="3" y="28"/>
                    <a:pt x="7" y="35"/>
                    <a:pt x="12" y="38"/>
                  </a:cubicBezTo>
                  <a:cubicBezTo>
                    <a:pt x="48" y="59"/>
                    <a:pt x="48" y="59"/>
                    <a:pt x="48" y="59"/>
                  </a:cubicBezTo>
                  <a:cubicBezTo>
                    <a:pt x="48" y="59"/>
                    <a:pt x="48" y="59"/>
                    <a:pt x="48" y="59"/>
                  </a:cubicBezTo>
                  <a:cubicBezTo>
                    <a:pt x="53" y="62"/>
                    <a:pt x="57" y="59"/>
                    <a:pt x="57" y="54"/>
                  </a:cubicBezTo>
                  <a:cubicBezTo>
                    <a:pt x="57" y="48"/>
                    <a:pt x="53" y="41"/>
                    <a:pt x="48" y="38"/>
                  </a:cubicBezTo>
                  <a:cubicBezTo>
                    <a:pt x="47" y="37"/>
                    <a:pt x="47" y="37"/>
                    <a:pt x="46" y="37"/>
                  </a:cubicBezTo>
                  <a:cubicBezTo>
                    <a:pt x="45" y="37"/>
                    <a:pt x="45" y="36"/>
                    <a:pt x="45" y="36"/>
                  </a:cubicBezTo>
                  <a:cubicBezTo>
                    <a:pt x="44" y="35"/>
                    <a:pt x="44" y="35"/>
                    <a:pt x="44" y="34"/>
                  </a:cubicBezTo>
                  <a:cubicBezTo>
                    <a:pt x="44" y="34"/>
                    <a:pt x="44" y="34"/>
                    <a:pt x="44" y="34"/>
                  </a:cubicBezTo>
                  <a:cubicBezTo>
                    <a:pt x="44" y="28"/>
                    <a:pt x="40" y="21"/>
                    <a:pt x="35" y="18"/>
                  </a:cubicBezTo>
                  <a:cubicBezTo>
                    <a:pt x="34" y="17"/>
                    <a:pt x="33" y="17"/>
                    <a:pt x="31" y="17"/>
                  </a:cubicBezTo>
                  <a:cubicBezTo>
                    <a:pt x="31" y="17"/>
                    <a:pt x="30" y="16"/>
                    <a:pt x="30" y="16"/>
                  </a:cubicBezTo>
                  <a:cubicBezTo>
                    <a:pt x="28" y="12"/>
                    <a:pt x="25" y="8"/>
                    <a:pt x="22" y="7"/>
                  </a:cubicBezTo>
                  <a:cubicBezTo>
                    <a:pt x="17" y="4"/>
                    <a:pt x="13" y="6"/>
                    <a:pt x="13" y="12"/>
                  </a:cubicBezTo>
                  <a:cubicBezTo>
                    <a:pt x="13" y="13"/>
                    <a:pt x="13" y="14"/>
                    <a:pt x="14" y="16"/>
                  </a:cubicBezTo>
                  <a:cubicBezTo>
                    <a:pt x="14" y="16"/>
                    <a:pt x="14" y="17"/>
                    <a:pt x="13" y="17"/>
                  </a:cubicBezTo>
                  <a:cubicBezTo>
                    <a:pt x="13" y="17"/>
                    <a:pt x="13" y="17"/>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305" name="TextBox 304">
            <a:extLst>
              <a:ext uri="{FF2B5EF4-FFF2-40B4-BE49-F238E27FC236}">
                <a16:creationId xmlns:a16="http://schemas.microsoft.com/office/drawing/2014/main" id="{9815EB52-3517-468D-9E41-98452787265A}"/>
              </a:ext>
            </a:extLst>
          </p:cNvPr>
          <p:cNvSpPr txBox="1"/>
          <p:nvPr/>
        </p:nvSpPr>
        <p:spPr>
          <a:xfrm>
            <a:off x="1950722" y="1974208"/>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Create your own business &amp; creative design</a:t>
            </a:r>
          </a:p>
        </p:txBody>
      </p:sp>
      <p:sp>
        <p:nvSpPr>
          <p:cNvPr id="309" name="TextBox 308">
            <a:extLst>
              <a:ext uri="{FF2B5EF4-FFF2-40B4-BE49-F238E27FC236}">
                <a16:creationId xmlns:a16="http://schemas.microsoft.com/office/drawing/2014/main" id="{82D6B233-4585-4358-9063-26C5D4BCEB6C}"/>
              </a:ext>
            </a:extLst>
          </p:cNvPr>
          <p:cNvSpPr txBox="1"/>
          <p:nvPr/>
        </p:nvSpPr>
        <p:spPr>
          <a:xfrm>
            <a:off x="1973268" y="5546432"/>
            <a:ext cx="2569935"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Open Sans Light"/>
                <a:ea typeface="+mn-ea"/>
                <a:cs typeface="+mn-cs"/>
              </a:rPr>
              <a:t>01</a:t>
            </a:r>
          </a:p>
        </p:txBody>
      </p:sp>
      <p:sp>
        <p:nvSpPr>
          <p:cNvPr id="310" name="TextBox 309">
            <a:extLst>
              <a:ext uri="{FF2B5EF4-FFF2-40B4-BE49-F238E27FC236}">
                <a16:creationId xmlns:a16="http://schemas.microsoft.com/office/drawing/2014/main" id="{E0380460-42DD-4366-99B0-0422C36EE797}"/>
              </a:ext>
            </a:extLst>
          </p:cNvPr>
          <p:cNvSpPr txBox="1"/>
          <p:nvPr/>
        </p:nvSpPr>
        <p:spPr>
          <a:xfrm>
            <a:off x="1986857" y="5961930"/>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Email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panose="020B0502020202020204" pitchFamily="34" charset="0"/>
                <a:ea typeface="+mn-ea"/>
                <a:cs typeface="+mn-cs"/>
              </a:rPr>
              <a:t>Lorem ipsum dolor sit amet, consectetur adipiscing elit.</a:t>
            </a:r>
            <a:endParaRPr kumimoji="0" lang="en-US" sz="2400" b="0" i="0" u="none" strike="noStrike" kern="1200" cap="none" spc="0" normalizeH="0" baseline="0" noProof="0">
              <a:ln>
                <a:noFill/>
              </a:ln>
              <a:effectLst/>
              <a:uLnTx/>
              <a:uFillTx/>
              <a:latin typeface="Century Gothic" panose="020B0502020202020204" pitchFamily="34" charset="0"/>
              <a:ea typeface="+mn-ea"/>
              <a:cs typeface="+mn-cs"/>
            </a:endParaRPr>
          </a:p>
        </p:txBody>
      </p:sp>
      <p:sp>
        <p:nvSpPr>
          <p:cNvPr id="311" name="TextBox 310">
            <a:extLst>
              <a:ext uri="{FF2B5EF4-FFF2-40B4-BE49-F238E27FC236}">
                <a16:creationId xmlns:a16="http://schemas.microsoft.com/office/drawing/2014/main" id="{035E9B4B-B02B-45C0-928E-8C3F604CDD30}"/>
              </a:ext>
            </a:extLst>
          </p:cNvPr>
          <p:cNvSpPr txBox="1"/>
          <p:nvPr/>
        </p:nvSpPr>
        <p:spPr>
          <a:xfrm>
            <a:off x="6172270" y="5566107"/>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02</a:t>
            </a:r>
          </a:p>
        </p:txBody>
      </p:sp>
      <p:sp>
        <p:nvSpPr>
          <p:cNvPr id="312" name="TextBox 311">
            <a:extLst>
              <a:ext uri="{FF2B5EF4-FFF2-40B4-BE49-F238E27FC236}">
                <a16:creationId xmlns:a16="http://schemas.microsoft.com/office/drawing/2014/main" id="{3CDD6B85-EE71-47F8-A914-CE4B82A39751}"/>
              </a:ext>
            </a:extLst>
          </p:cNvPr>
          <p:cNvSpPr txBox="1"/>
          <p:nvPr/>
        </p:nvSpPr>
        <p:spPr>
          <a:xfrm>
            <a:off x="6185859" y="5981605"/>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3" name="TextBox 312">
            <a:extLst>
              <a:ext uri="{FF2B5EF4-FFF2-40B4-BE49-F238E27FC236}">
                <a16:creationId xmlns:a16="http://schemas.microsoft.com/office/drawing/2014/main" id="{1FE534ED-0939-4AFE-B49A-507C7661D490}"/>
              </a:ext>
            </a:extLst>
          </p:cNvPr>
          <p:cNvSpPr txBox="1"/>
          <p:nvPr/>
        </p:nvSpPr>
        <p:spPr>
          <a:xfrm>
            <a:off x="1973268" y="8108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03</a:t>
            </a:r>
          </a:p>
        </p:txBody>
      </p:sp>
      <p:sp>
        <p:nvSpPr>
          <p:cNvPr id="314" name="TextBox 313">
            <a:extLst>
              <a:ext uri="{FF2B5EF4-FFF2-40B4-BE49-F238E27FC236}">
                <a16:creationId xmlns:a16="http://schemas.microsoft.com/office/drawing/2014/main" id="{92E09F2B-9A70-4E70-BA78-41B1F3824A48}"/>
              </a:ext>
            </a:extLst>
          </p:cNvPr>
          <p:cNvSpPr txBox="1"/>
          <p:nvPr/>
        </p:nvSpPr>
        <p:spPr>
          <a:xfrm>
            <a:off x="1986857" y="8523828"/>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5" name="TextBox 314">
            <a:extLst>
              <a:ext uri="{FF2B5EF4-FFF2-40B4-BE49-F238E27FC236}">
                <a16:creationId xmlns:a16="http://schemas.microsoft.com/office/drawing/2014/main" id="{32127270-618D-4EEE-8F64-1E033F032904}"/>
              </a:ext>
            </a:extLst>
          </p:cNvPr>
          <p:cNvSpPr txBox="1"/>
          <p:nvPr/>
        </p:nvSpPr>
        <p:spPr>
          <a:xfrm>
            <a:off x="6220043" y="8108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0FBCFA">
                    <a:alpha val="16000"/>
                  </a:srgbClr>
                </a:solidFill>
                <a:effectLst/>
                <a:uLnTx/>
                <a:uFillTx/>
                <a:latin typeface="Century Gothic" panose="020B0502020202020204" pitchFamily="34" charset="0"/>
                <a:ea typeface="+mn-ea"/>
                <a:cs typeface="+mn-cs"/>
              </a:rPr>
              <a:t>04</a:t>
            </a:r>
          </a:p>
        </p:txBody>
      </p:sp>
      <p:sp>
        <p:nvSpPr>
          <p:cNvPr id="316" name="TextBox 315">
            <a:extLst>
              <a:ext uri="{FF2B5EF4-FFF2-40B4-BE49-F238E27FC236}">
                <a16:creationId xmlns:a16="http://schemas.microsoft.com/office/drawing/2014/main" id="{21C2DF12-D011-45C0-B21A-577AC61D073E}"/>
              </a:ext>
            </a:extLst>
          </p:cNvPr>
          <p:cNvSpPr txBox="1"/>
          <p:nvPr/>
        </p:nvSpPr>
        <p:spPr>
          <a:xfrm>
            <a:off x="6233632" y="8523828"/>
            <a:ext cx="3676650"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Online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Advertizing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3350124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09"/>
                                        </p:tgtEl>
                                        <p:attrNameLst>
                                          <p:attrName>style.visibility</p:attrName>
                                        </p:attrNameLst>
                                      </p:cBhvr>
                                      <p:to>
                                        <p:strVal val="visible"/>
                                      </p:to>
                                    </p:set>
                                    <p:anim calcmode="lin" valueType="num">
                                      <p:cBhvr additive="base">
                                        <p:cTn id="7" dur="1000" fill="hold"/>
                                        <p:tgtEl>
                                          <p:spTgt spid="309"/>
                                        </p:tgtEl>
                                        <p:attrNameLst>
                                          <p:attrName>ppt_x</p:attrName>
                                        </p:attrNameLst>
                                      </p:cBhvr>
                                      <p:tavLst>
                                        <p:tav tm="0">
                                          <p:val>
                                            <p:strVal val="#ppt_x"/>
                                          </p:val>
                                        </p:tav>
                                        <p:tav tm="100000">
                                          <p:val>
                                            <p:strVal val="#ppt_x"/>
                                          </p:val>
                                        </p:tav>
                                      </p:tavLst>
                                    </p:anim>
                                    <p:anim calcmode="lin" valueType="num">
                                      <p:cBhvr additive="base">
                                        <p:cTn id="8" dur="1000" fill="hold"/>
                                        <p:tgtEl>
                                          <p:spTgt spid="30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0"/>
                                        </p:tgtEl>
                                        <p:attrNameLst>
                                          <p:attrName>style.visibility</p:attrName>
                                        </p:attrNameLst>
                                      </p:cBhvr>
                                      <p:to>
                                        <p:strVal val="visible"/>
                                      </p:to>
                                    </p:set>
                                    <p:anim calcmode="lin" valueType="num">
                                      <p:cBhvr additive="base">
                                        <p:cTn id="11" dur="1000" fill="hold"/>
                                        <p:tgtEl>
                                          <p:spTgt spid="310"/>
                                        </p:tgtEl>
                                        <p:attrNameLst>
                                          <p:attrName>ppt_x</p:attrName>
                                        </p:attrNameLst>
                                      </p:cBhvr>
                                      <p:tavLst>
                                        <p:tav tm="0">
                                          <p:val>
                                            <p:strVal val="#ppt_x"/>
                                          </p:val>
                                        </p:tav>
                                        <p:tav tm="100000">
                                          <p:val>
                                            <p:strVal val="#ppt_x"/>
                                          </p:val>
                                        </p:tav>
                                      </p:tavLst>
                                    </p:anim>
                                    <p:anim calcmode="lin" valueType="num">
                                      <p:cBhvr additive="base">
                                        <p:cTn id="12" dur="1000" fill="hold"/>
                                        <p:tgtEl>
                                          <p:spTgt spid="3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1"/>
                                        </p:tgtEl>
                                        <p:attrNameLst>
                                          <p:attrName>style.visibility</p:attrName>
                                        </p:attrNameLst>
                                      </p:cBhvr>
                                      <p:to>
                                        <p:strVal val="visible"/>
                                      </p:to>
                                    </p:set>
                                    <p:anim calcmode="lin" valueType="num">
                                      <p:cBhvr additive="base">
                                        <p:cTn id="15" dur="1000" fill="hold"/>
                                        <p:tgtEl>
                                          <p:spTgt spid="311"/>
                                        </p:tgtEl>
                                        <p:attrNameLst>
                                          <p:attrName>ppt_x</p:attrName>
                                        </p:attrNameLst>
                                      </p:cBhvr>
                                      <p:tavLst>
                                        <p:tav tm="0">
                                          <p:val>
                                            <p:strVal val="#ppt_x"/>
                                          </p:val>
                                        </p:tav>
                                        <p:tav tm="100000">
                                          <p:val>
                                            <p:strVal val="#ppt_x"/>
                                          </p:val>
                                        </p:tav>
                                      </p:tavLst>
                                    </p:anim>
                                    <p:anim calcmode="lin" valueType="num">
                                      <p:cBhvr additive="base">
                                        <p:cTn id="16" dur="1000" fill="hold"/>
                                        <p:tgtEl>
                                          <p:spTgt spid="3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312"/>
                                        </p:tgtEl>
                                        <p:attrNameLst>
                                          <p:attrName>style.visibility</p:attrName>
                                        </p:attrNameLst>
                                      </p:cBhvr>
                                      <p:to>
                                        <p:strVal val="visible"/>
                                      </p:to>
                                    </p:set>
                                    <p:anim calcmode="lin" valueType="num">
                                      <p:cBhvr additive="base">
                                        <p:cTn id="19" dur="1000" fill="hold"/>
                                        <p:tgtEl>
                                          <p:spTgt spid="312"/>
                                        </p:tgtEl>
                                        <p:attrNameLst>
                                          <p:attrName>ppt_x</p:attrName>
                                        </p:attrNameLst>
                                      </p:cBhvr>
                                      <p:tavLst>
                                        <p:tav tm="0">
                                          <p:val>
                                            <p:strVal val="#ppt_x"/>
                                          </p:val>
                                        </p:tav>
                                        <p:tav tm="100000">
                                          <p:val>
                                            <p:strVal val="#ppt_x"/>
                                          </p:val>
                                        </p:tav>
                                      </p:tavLst>
                                    </p:anim>
                                    <p:anim calcmode="lin" valueType="num">
                                      <p:cBhvr additive="base">
                                        <p:cTn id="20" dur="1000" fill="hold"/>
                                        <p:tgtEl>
                                          <p:spTgt spid="3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313"/>
                                        </p:tgtEl>
                                        <p:attrNameLst>
                                          <p:attrName>style.visibility</p:attrName>
                                        </p:attrNameLst>
                                      </p:cBhvr>
                                      <p:to>
                                        <p:strVal val="visible"/>
                                      </p:to>
                                    </p:set>
                                    <p:anim calcmode="lin" valueType="num">
                                      <p:cBhvr additive="base">
                                        <p:cTn id="23" dur="1000" fill="hold"/>
                                        <p:tgtEl>
                                          <p:spTgt spid="313"/>
                                        </p:tgtEl>
                                        <p:attrNameLst>
                                          <p:attrName>ppt_x</p:attrName>
                                        </p:attrNameLst>
                                      </p:cBhvr>
                                      <p:tavLst>
                                        <p:tav tm="0">
                                          <p:val>
                                            <p:strVal val="#ppt_x"/>
                                          </p:val>
                                        </p:tav>
                                        <p:tav tm="100000">
                                          <p:val>
                                            <p:strVal val="#ppt_x"/>
                                          </p:val>
                                        </p:tav>
                                      </p:tavLst>
                                    </p:anim>
                                    <p:anim calcmode="lin" valueType="num">
                                      <p:cBhvr additive="base">
                                        <p:cTn id="24" dur="1000" fill="hold"/>
                                        <p:tgtEl>
                                          <p:spTgt spid="3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314"/>
                                        </p:tgtEl>
                                        <p:attrNameLst>
                                          <p:attrName>style.visibility</p:attrName>
                                        </p:attrNameLst>
                                      </p:cBhvr>
                                      <p:to>
                                        <p:strVal val="visible"/>
                                      </p:to>
                                    </p:set>
                                    <p:anim calcmode="lin" valueType="num">
                                      <p:cBhvr additive="base">
                                        <p:cTn id="27" dur="1000" fill="hold"/>
                                        <p:tgtEl>
                                          <p:spTgt spid="314"/>
                                        </p:tgtEl>
                                        <p:attrNameLst>
                                          <p:attrName>ppt_x</p:attrName>
                                        </p:attrNameLst>
                                      </p:cBhvr>
                                      <p:tavLst>
                                        <p:tav tm="0">
                                          <p:val>
                                            <p:strVal val="#ppt_x"/>
                                          </p:val>
                                        </p:tav>
                                        <p:tav tm="100000">
                                          <p:val>
                                            <p:strVal val="#ppt_x"/>
                                          </p:val>
                                        </p:tav>
                                      </p:tavLst>
                                    </p:anim>
                                    <p:anim calcmode="lin" valueType="num">
                                      <p:cBhvr additive="base">
                                        <p:cTn id="28" dur="1000" fill="hold"/>
                                        <p:tgtEl>
                                          <p:spTgt spid="31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15"/>
                                        </p:tgtEl>
                                        <p:attrNameLst>
                                          <p:attrName>style.visibility</p:attrName>
                                        </p:attrNameLst>
                                      </p:cBhvr>
                                      <p:to>
                                        <p:strVal val="visible"/>
                                      </p:to>
                                    </p:set>
                                    <p:anim calcmode="lin" valueType="num">
                                      <p:cBhvr additive="base">
                                        <p:cTn id="31" dur="1000" fill="hold"/>
                                        <p:tgtEl>
                                          <p:spTgt spid="315"/>
                                        </p:tgtEl>
                                        <p:attrNameLst>
                                          <p:attrName>ppt_x</p:attrName>
                                        </p:attrNameLst>
                                      </p:cBhvr>
                                      <p:tavLst>
                                        <p:tav tm="0">
                                          <p:val>
                                            <p:strVal val="#ppt_x"/>
                                          </p:val>
                                        </p:tav>
                                        <p:tav tm="100000">
                                          <p:val>
                                            <p:strVal val="#ppt_x"/>
                                          </p:val>
                                        </p:tav>
                                      </p:tavLst>
                                    </p:anim>
                                    <p:anim calcmode="lin" valueType="num">
                                      <p:cBhvr additive="base">
                                        <p:cTn id="32" dur="1000" fill="hold"/>
                                        <p:tgtEl>
                                          <p:spTgt spid="3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16"/>
                                        </p:tgtEl>
                                        <p:attrNameLst>
                                          <p:attrName>style.visibility</p:attrName>
                                        </p:attrNameLst>
                                      </p:cBhvr>
                                      <p:to>
                                        <p:strVal val="visible"/>
                                      </p:to>
                                    </p:set>
                                    <p:anim calcmode="lin" valueType="num">
                                      <p:cBhvr additive="base">
                                        <p:cTn id="35" dur="1000" fill="hold"/>
                                        <p:tgtEl>
                                          <p:spTgt spid="316"/>
                                        </p:tgtEl>
                                        <p:attrNameLst>
                                          <p:attrName>ppt_x</p:attrName>
                                        </p:attrNameLst>
                                      </p:cBhvr>
                                      <p:tavLst>
                                        <p:tav tm="0">
                                          <p:val>
                                            <p:strVal val="#ppt_x"/>
                                          </p:val>
                                        </p:tav>
                                        <p:tav tm="100000">
                                          <p:val>
                                            <p:strVal val="#ppt_x"/>
                                          </p:val>
                                        </p:tav>
                                      </p:tavLst>
                                    </p:anim>
                                    <p:anim calcmode="lin" valueType="num">
                                      <p:cBhvr additive="base">
                                        <p:cTn id="36" dur="1000" fill="hold"/>
                                        <p:tgtEl>
                                          <p:spTgt spid="316"/>
                                        </p:tgtEl>
                                        <p:attrNameLst>
                                          <p:attrName>ppt_y</p:attrName>
                                        </p:attrNameLst>
                                      </p:cBhvr>
                                      <p:tavLst>
                                        <p:tav tm="0">
                                          <p:val>
                                            <p:strVal val="1+#ppt_h/2"/>
                                          </p:val>
                                        </p:tav>
                                        <p:tav tm="100000">
                                          <p:val>
                                            <p:strVal val="#ppt_y"/>
                                          </p:val>
                                        </p:tav>
                                      </p:tavLst>
                                    </p:anim>
                                  </p:childTnLst>
                                </p:cTn>
                              </p:par>
                              <p:par>
                                <p:cTn id="37" presetID="2" presetClass="entr" presetSubtype="6" accel="14000" decel="86000" fill="hold" grpId="0" nodeType="withEffect">
                                  <p:stCondLst>
                                    <p:cond delay="0"/>
                                  </p:stCondLst>
                                  <p:childTnLst>
                                    <p:set>
                                      <p:cBhvr>
                                        <p:cTn id="38" dur="1" fill="hold">
                                          <p:stCondLst>
                                            <p:cond delay="0"/>
                                          </p:stCondLst>
                                        </p:cTn>
                                        <p:tgtEl>
                                          <p:spTgt spid="320"/>
                                        </p:tgtEl>
                                        <p:attrNameLst>
                                          <p:attrName>style.visibility</p:attrName>
                                        </p:attrNameLst>
                                      </p:cBhvr>
                                      <p:to>
                                        <p:strVal val="visible"/>
                                      </p:to>
                                    </p:set>
                                    <p:anim calcmode="lin" valueType="num">
                                      <p:cBhvr additive="base">
                                        <p:cTn id="39" dur="1500" fill="hold"/>
                                        <p:tgtEl>
                                          <p:spTgt spid="320"/>
                                        </p:tgtEl>
                                        <p:attrNameLst>
                                          <p:attrName>ppt_x</p:attrName>
                                        </p:attrNameLst>
                                      </p:cBhvr>
                                      <p:tavLst>
                                        <p:tav tm="0">
                                          <p:val>
                                            <p:strVal val="1+#ppt_w/2"/>
                                          </p:val>
                                        </p:tav>
                                        <p:tav tm="100000">
                                          <p:val>
                                            <p:strVal val="#ppt_x"/>
                                          </p:val>
                                        </p:tav>
                                      </p:tavLst>
                                    </p:anim>
                                    <p:anim calcmode="lin" valueType="num">
                                      <p:cBhvr additive="base">
                                        <p:cTn id="40" dur="1500" fill="hold"/>
                                        <p:tgtEl>
                                          <p:spTgt spid="320"/>
                                        </p:tgtEl>
                                        <p:attrNameLst>
                                          <p:attrName>ppt_y</p:attrName>
                                        </p:attrNameLst>
                                      </p:cBhvr>
                                      <p:tavLst>
                                        <p:tav tm="0">
                                          <p:val>
                                            <p:strVal val="1+#ppt_h/2"/>
                                          </p:val>
                                        </p:tav>
                                        <p:tav tm="100000">
                                          <p:val>
                                            <p:strVal val="#ppt_y"/>
                                          </p:val>
                                        </p:tav>
                                      </p:tavLst>
                                    </p:anim>
                                  </p:childTnLst>
                                </p:cTn>
                              </p:par>
                              <p:par>
                                <p:cTn id="41" presetID="2" presetClass="entr" presetSubtype="6" accel="14000" decel="86000" fill="hold" grpId="0" nodeType="withEffect">
                                  <p:stCondLst>
                                    <p:cond delay="2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1+#ppt_w/2"/>
                                          </p:val>
                                        </p:tav>
                                        <p:tav tm="100000">
                                          <p:val>
                                            <p:strVal val="#ppt_x"/>
                                          </p:val>
                                        </p:tav>
                                      </p:tavLst>
                                    </p:anim>
                                    <p:anim calcmode="lin" valueType="num">
                                      <p:cBhvr additive="base">
                                        <p:cTn id="44" dur="1500" fill="hold"/>
                                        <p:tgtEl>
                                          <p:spTgt spid="319"/>
                                        </p:tgtEl>
                                        <p:attrNameLst>
                                          <p:attrName>ppt_y</p:attrName>
                                        </p:attrNameLst>
                                      </p:cBhvr>
                                      <p:tavLst>
                                        <p:tav tm="0">
                                          <p:val>
                                            <p:strVal val="1+#ppt_h/2"/>
                                          </p:val>
                                        </p:tav>
                                        <p:tav tm="100000">
                                          <p:val>
                                            <p:strVal val="#ppt_y"/>
                                          </p:val>
                                        </p:tav>
                                      </p:tavLst>
                                    </p:anim>
                                  </p:childTnLst>
                                </p:cTn>
                              </p:par>
                              <p:par>
                                <p:cTn id="45" presetID="2" presetClass="entr" presetSubtype="6" accel="14000" decel="86000" fill="hold" grpId="0" nodeType="withEffect">
                                  <p:stCondLst>
                                    <p:cond delay="300"/>
                                  </p:stCondLst>
                                  <p:childTnLst>
                                    <p:set>
                                      <p:cBhvr>
                                        <p:cTn id="46" dur="1" fill="hold">
                                          <p:stCondLst>
                                            <p:cond delay="0"/>
                                          </p:stCondLst>
                                        </p:cTn>
                                        <p:tgtEl>
                                          <p:spTgt spid="318"/>
                                        </p:tgtEl>
                                        <p:attrNameLst>
                                          <p:attrName>style.visibility</p:attrName>
                                        </p:attrNameLst>
                                      </p:cBhvr>
                                      <p:to>
                                        <p:strVal val="visible"/>
                                      </p:to>
                                    </p:set>
                                    <p:anim calcmode="lin" valueType="num">
                                      <p:cBhvr additive="base">
                                        <p:cTn id="47" dur="1500" fill="hold"/>
                                        <p:tgtEl>
                                          <p:spTgt spid="318"/>
                                        </p:tgtEl>
                                        <p:attrNameLst>
                                          <p:attrName>ppt_x</p:attrName>
                                        </p:attrNameLst>
                                      </p:cBhvr>
                                      <p:tavLst>
                                        <p:tav tm="0">
                                          <p:val>
                                            <p:strVal val="1+#ppt_w/2"/>
                                          </p:val>
                                        </p:tav>
                                        <p:tav tm="100000">
                                          <p:val>
                                            <p:strVal val="#ppt_x"/>
                                          </p:val>
                                        </p:tav>
                                      </p:tavLst>
                                    </p:anim>
                                    <p:anim calcmode="lin" valueType="num">
                                      <p:cBhvr additive="base">
                                        <p:cTn id="48" dur="1500" fill="hold"/>
                                        <p:tgtEl>
                                          <p:spTgt spid="318"/>
                                        </p:tgtEl>
                                        <p:attrNameLst>
                                          <p:attrName>ppt_y</p:attrName>
                                        </p:attrNameLst>
                                      </p:cBhvr>
                                      <p:tavLst>
                                        <p:tav tm="0">
                                          <p:val>
                                            <p:strVal val="1+#ppt_h/2"/>
                                          </p:val>
                                        </p:tav>
                                        <p:tav tm="100000">
                                          <p:val>
                                            <p:strVal val="#ppt_y"/>
                                          </p:val>
                                        </p:tav>
                                      </p:tavLst>
                                    </p:anim>
                                  </p:childTnLst>
                                </p:cTn>
                              </p:par>
                              <p:par>
                                <p:cTn id="49" presetID="2" presetClass="entr" presetSubtype="6" accel="14000" decel="86000" fill="hold" nodeType="withEffect">
                                  <p:stCondLst>
                                    <p:cond delay="100"/>
                                  </p:stCondLst>
                                  <p:childTnLst>
                                    <p:set>
                                      <p:cBhvr>
                                        <p:cTn id="50" dur="1" fill="hold">
                                          <p:stCondLst>
                                            <p:cond delay="0"/>
                                          </p:stCondLst>
                                        </p:cTn>
                                        <p:tgtEl>
                                          <p:spTgt spid="304"/>
                                        </p:tgtEl>
                                        <p:attrNameLst>
                                          <p:attrName>style.visibility</p:attrName>
                                        </p:attrNameLst>
                                      </p:cBhvr>
                                      <p:to>
                                        <p:strVal val="visible"/>
                                      </p:to>
                                    </p:set>
                                    <p:anim calcmode="lin" valueType="num">
                                      <p:cBhvr additive="base">
                                        <p:cTn id="51" dur="1500" fill="hold"/>
                                        <p:tgtEl>
                                          <p:spTgt spid="304"/>
                                        </p:tgtEl>
                                        <p:attrNameLst>
                                          <p:attrName>ppt_x</p:attrName>
                                        </p:attrNameLst>
                                      </p:cBhvr>
                                      <p:tavLst>
                                        <p:tav tm="0">
                                          <p:val>
                                            <p:strVal val="1+#ppt_w/2"/>
                                          </p:val>
                                        </p:tav>
                                        <p:tav tm="100000">
                                          <p:val>
                                            <p:strVal val="#ppt_x"/>
                                          </p:val>
                                        </p:tav>
                                      </p:tavLst>
                                    </p:anim>
                                    <p:anim calcmode="lin" valueType="num">
                                      <p:cBhvr additive="base">
                                        <p:cTn id="52" dur="1500" fill="hold"/>
                                        <p:tgtEl>
                                          <p:spTgt spid="304"/>
                                        </p:tgtEl>
                                        <p:attrNameLst>
                                          <p:attrName>ppt_y</p:attrName>
                                        </p:attrNameLst>
                                      </p:cBhvr>
                                      <p:tavLst>
                                        <p:tav tm="0">
                                          <p:val>
                                            <p:strVal val="1+#ppt_h/2"/>
                                          </p:val>
                                        </p:tav>
                                        <p:tav tm="100000">
                                          <p:val>
                                            <p:strVal val="#ppt_y"/>
                                          </p:val>
                                        </p:tav>
                                      </p:tavLst>
                                    </p:anim>
                                  </p:childTnLst>
                                </p:cTn>
                              </p:par>
                              <p:par>
                                <p:cTn id="53" presetID="2" presetClass="entr" presetSubtype="6" accel="14000" decel="86000" fill="hold" nodeType="withEffect">
                                  <p:stCondLst>
                                    <p:cond delay="200"/>
                                  </p:stCondLst>
                                  <p:childTnLst>
                                    <p:set>
                                      <p:cBhvr>
                                        <p:cTn id="54" dur="1" fill="hold">
                                          <p:stCondLst>
                                            <p:cond delay="0"/>
                                          </p:stCondLst>
                                        </p:cTn>
                                        <p:tgtEl>
                                          <p:spTgt spid="296"/>
                                        </p:tgtEl>
                                        <p:attrNameLst>
                                          <p:attrName>style.visibility</p:attrName>
                                        </p:attrNameLst>
                                      </p:cBhvr>
                                      <p:to>
                                        <p:strVal val="visible"/>
                                      </p:to>
                                    </p:set>
                                    <p:anim calcmode="lin" valueType="num">
                                      <p:cBhvr additive="base">
                                        <p:cTn id="55" dur="1500" fill="hold"/>
                                        <p:tgtEl>
                                          <p:spTgt spid="296"/>
                                        </p:tgtEl>
                                        <p:attrNameLst>
                                          <p:attrName>ppt_x</p:attrName>
                                        </p:attrNameLst>
                                      </p:cBhvr>
                                      <p:tavLst>
                                        <p:tav tm="0">
                                          <p:val>
                                            <p:strVal val="1+#ppt_w/2"/>
                                          </p:val>
                                        </p:tav>
                                        <p:tav tm="100000">
                                          <p:val>
                                            <p:strVal val="#ppt_x"/>
                                          </p:val>
                                        </p:tav>
                                      </p:tavLst>
                                    </p:anim>
                                    <p:anim calcmode="lin" valueType="num">
                                      <p:cBhvr additive="base">
                                        <p:cTn id="56" dur="1500" fill="hold"/>
                                        <p:tgtEl>
                                          <p:spTgt spid="296"/>
                                        </p:tgtEl>
                                        <p:attrNameLst>
                                          <p:attrName>ppt_y</p:attrName>
                                        </p:attrNameLst>
                                      </p:cBhvr>
                                      <p:tavLst>
                                        <p:tav tm="0">
                                          <p:val>
                                            <p:strVal val="1+#ppt_h/2"/>
                                          </p:val>
                                        </p:tav>
                                        <p:tav tm="100000">
                                          <p:val>
                                            <p:strVal val="#ppt_y"/>
                                          </p:val>
                                        </p:tav>
                                      </p:tavLst>
                                    </p:anim>
                                  </p:childTnLst>
                                </p:cTn>
                              </p:par>
                              <p:par>
                                <p:cTn id="57" presetID="2" presetClass="entr" presetSubtype="6" accel="14000" decel="86000" fill="hold" nodeType="withEffect">
                                  <p:stCondLst>
                                    <p:cond delay="300"/>
                                  </p:stCondLst>
                                  <p:childTnLst>
                                    <p:set>
                                      <p:cBhvr>
                                        <p:cTn id="58" dur="1" fill="hold">
                                          <p:stCondLst>
                                            <p:cond delay="0"/>
                                          </p:stCondLst>
                                        </p:cTn>
                                        <p:tgtEl>
                                          <p:spTgt spid="303"/>
                                        </p:tgtEl>
                                        <p:attrNameLst>
                                          <p:attrName>style.visibility</p:attrName>
                                        </p:attrNameLst>
                                      </p:cBhvr>
                                      <p:to>
                                        <p:strVal val="visible"/>
                                      </p:to>
                                    </p:set>
                                    <p:anim calcmode="lin" valueType="num">
                                      <p:cBhvr additive="base">
                                        <p:cTn id="59" dur="1500" fill="hold"/>
                                        <p:tgtEl>
                                          <p:spTgt spid="303"/>
                                        </p:tgtEl>
                                        <p:attrNameLst>
                                          <p:attrName>ppt_x</p:attrName>
                                        </p:attrNameLst>
                                      </p:cBhvr>
                                      <p:tavLst>
                                        <p:tav tm="0">
                                          <p:val>
                                            <p:strVal val="1+#ppt_w/2"/>
                                          </p:val>
                                        </p:tav>
                                        <p:tav tm="100000">
                                          <p:val>
                                            <p:strVal val="#ppt_x"/>
                                          </p:val>
                                        </p:tav>
                                      </p:tavLst>
                                    </p:anim>
                                    <p:anim calcmode="lin" valueType="num">
                                      <p:cBhvr additive="base">
                                        <p:cTn id="60" dur="1500" fill="hold"/>
                                        <p:tgtEl>
                                          <p:spTgt spid="303"/>
                                        </p:tgtEl>
                                        <p:attrNameLst>
                                          <p:attrName>ppt_y</p:attrName>
                                        </p:attrNameLst>
                                      </p:cBhvr>
                                      <p:tavLst>
                                        <p:tav tm="0">
                                          <p:val>
                                            <p:strVal val="1+#ppt_h/2"/>
                                          </p:val>
                                        </p:tav>
                                        <p:tav tm="100000">
                                          <p:val>
                                            <p:strVal val="#ppt_y"/>
                                          </p:val>
                                        </p:tav>
                                      </p:tavLst>
                                    </p:anim>
                                  </p:childTnLst>
                                </p:cTn>
                              </p:par>
                              <p:par>
                                <p:cTn id="61" presetID="2" presetClass="entr" presetSubtype="6" accel="14000" decel="86000" fill="hold" nodeType="withEffect">
                                  <p:stCondLst>
                                    <p:cond delay="500"/>
                                  </p:stCondLst>
                                  <p:childTnLst>
                                    <p:set>
                                      <p:cBhvr>
                                        <p:cTn id="62" dur="1" fill="hold">
                                          <p:stCondLst>
                                            <p:cond delay="0"/>
                                          </p:stCondLst>
                                        </p:cTn>
                                        <p:tgtEl>
                                          <p:spTgt spid="293"/>
                                        </p:tgtEl>
                                        <p:attrNameLst>
                                          <p:attrName>style.visibility</p:attrName>
                                        </p:attrNameLst>
                                      </p:cBhvr>
                                      <p:to>
                                        <p:strVal val="visible"/>
                                      </p:to>
                                    </p:set>
                                    <p:anim calcmode="lin" valueType="num">
                                      <p:cBhvr additive="base">
                                        <p:cTn id="63" dur="1500" fill="hold"/>
                                        <p:tgtEl>
                                          <p:spTgt spid="293"/>
                                        </p:tgtEl>
                                        <p:attrNameLst>
                                          <p:attrName>ppt_x</p:attrName>
                                        </p:attrNameLst>
                                      </p:cBhvr>
                                      <p:tavLst>
                                        <p:tav tm="0">
                                          <p:val>
                                            <p:strVal val="1+#ppt_w/2"/>
                                          </p:val>
                                        </p:tav>
                                        <p:tav tm="100000">
                                          <p:val>
                                            <p:strVal val="#ppt_x"/>
                                          </p:val>
                                        </p:tav>
                                      </p:tavLst>
                                    </p:anim>
                                    <p:anim calcmode="lin" valueType="num">
                                      <p:cBhvr additive="base">
                                        <p:cTn id="64" dur="1500" fill="hold"/>
                                        <p:tgtEl>
                                          <p:spTgt spid="293"/>
                                        </p:tgtEl>
                                        <p:attrNameLst>
                                          <p:attrName>ppt_y</p:attrName>
                                        </p:attrNameLst>
                                      </p:cBhvr>
                                      <p:tavLst>
                                        <p:tav tm="0">
                                          <p:val>
                                            <p:strVal val="1+#ppt_h/2"/>
                                          </p:val>
                                        </p:tav>
                                        <p:tav tm="100000">
                                          <p:val>
                                            <p:strVal val="#ppt_y"/>
                                          </p:val>
                                        </p:tav>
                                      </p:tavLst>
                                    </p:anim>
                                  </p:childTnLst>
                                </p:cTn>
                              </p:par>
                              <p:par>
                                <p:cTn id="65" presetID="2" presetClass="entr" presetSubtype="6" accel="14000" decel="86000" fill="hold" nodeType="withEffect">
                                  <p:stCondLst>
                                    <p:cond delay="700"/>
                                  </p:stCondLst>
                                  <p:childTnLst>
                                    <p:set>
                                      <p:cBhvr>
                                        <p:cTn id="66" dur="1" fill="hold">
                                          <p:stCondLst>
                                            <p:cond delay="0"/>
                                          </p:stCondLst>
                                        </p:cTn>
                                        <p:tgtEl>
                                          <p:spTgt spid="297"/>
                                        </p:tgtEl>
                                        <p:attrNameLst>
                                          <p:attrName>style.visibility</p:attrName>
                                        </p:attrNameLst>
                                      </p:cBhvr>
                                      <p:to>
                                        <p:strVal val="visible"/>
                                      </p:to>
                                    </p:set>
                                    <p:anim calcmode="lin" valueType="num">
                                      <p:cBhvr additive="base">
                                        <p:cTn id="67" dur="1500" fill="hold"/>
                                        <p:tgtEl>
                                          <p:spTgt spid="297"/>
                                        </p:tgtEl>
                                        <p:attrNameLst>
                                          <p:attrName>ppt_x</p:attrName>
                                        </p:attrNameLst>
                                      </p:cBhvr>
                                      <p:tavLst>
                                        <p:tav tm="0">
                                          <p:val>
                                            <p:strVal val="1+#ppt_w/2"/>
                                          </p:val>
                                        </p:tav>
                                        <p:tav tm="100000">
                                          <p:val>
                                            <p:strVal val="#ppt_x"/>
                                          </p:val>
                                        </p:tav>
                                      </p:tavLst>
                                    </p:anim>
                                    <p:anim calcmode="lin" valueType="num">
                                      <p:cBhvr additive="base">
                                        <p:cTn id="68" dur="1500" fill="hold"/>
                                        <p:tgtEl>
                                          <p:spTgt spid="297"/>
                                        </p:tgtEl>
                                        <p:attrNameLst>
                                          <p:attrName>ppt_y</p:attrName>
                                        </p:attrNameLst>
                                      </p:cBhvr>
                                      <p:tavLst>
                                        <p:tav tm="0">
                                          <p:val>
                                            <p:strVal val="1+#ppt_h/2"/>
                                          </p:val>
                                        </p:tav>
                                        <p:tav tm="100000">
                                          <p:val>
                                            <p:strVal val="#ppt_y"/>
                                          </p:val>
                                        </p:tav>
                                      </p:tavLst>
                                    </p:anim>
                                  </p:childTnLst>
                                </p:cTn>
                              </p:par>
                              <p:par>
                                <p:cTn id="69" presetID="2" presetClass="entr" presetSubtype="6" accel="14000" decel="86000" fill="hold" nodeType="withEffect">
                                  <p:stCondLst>
                                    <p:cond delay="800"/>
                                  </p:stCondLst>
                                  <p:childTnLst>
                                    <p:set>
                                      <p:cBhvr>
                                        <p:cTn id="70" dur="1" fill="hold">
                                          <p:stCondLst>
                                            <p:cond delay="0"/>
                                          </p:stCondLst>
                                        </p:cTn>
                                        <p:tgtEl>
                                          <p:spTgt spid="294"/>
                                        </p:tgtEl>
                                        <p:attrNameLst>
                                          <p:attrName>style.visibility</p:attrName>
                                        </p:attrNameLst>
                                      </p:cBhvr>
                                      <p:to>
                                        <p:strVal val="visible"/>
                                      </p:to>
                                    </p:set>
                                    <p:anim calcmode="lin" valueType="num">
                                      <p:cBhvr additive="base">
                                        <p:cTn id="71" dur="1500" fill="hold"/>
                                        <p:tgtEl>
                                          <p:spTgt spid="294"/>
                                        </p:tgtEl>
                                        <p:attrNameLst>
                                          <p:attrName>ppt_x</p:attrName>
                                        </p:attrNameLst>
                                      </p:cBhvr>
                                      <p:tavLst>
                                        <p:tav tm="0">
                                          <p:val>
                                            <p:strVal val="1+#ppt_w/2"/>
                                          </p:val>
                                        </p:tav>
                                        <p:tav tm="100000">
                                          <p:val>
                                            <p:strVal val="#ppt_x"/>
                                          </p:val>
                                        </p:tav>
                                      </p:tavLst>
                                    </p:anim>
                                    <p:anim calcmode="lin" valueType="num">
                                      <p:cBhvr additive="base">
                                        <p:cTn id="72" dur="1500" fill="hold"/>
                                        <p:tgtEl>
                                          <p:spTgt spid="294"/>
                                        </p:tgtEl>
                                        <p:attrNameLst>
                                          <p:attrName>ppt_y</p:attrName>
                                        </p:attrNameLst>
                                      </p:cBhvr>
                                      <p:tavLst>
                                        <p:tav tm="0">
                                          <p:val>
                                            <p:strVal val="1+#ppt_h/2"/>
                                          </p:val>
                                        </p:tav>
                                        <p:tav tm="100000">
                                          <p:val>
                                            <p:strVal val="#ppt_y"/>
                                          </p:val>
                                        </p:tav>
                                      </p:tavLst>
                                    </p:anim>
                                  </p:childTnLst>
                                </p:cTn>
                              </p:par>
                              <p:par>
                                <p:cTn id="73" presetID="2" presetClass="entr" presetSubtype="6" accel="14000" decel="86000" fill="hold" nodeType="withEffect">
                                  <p:stCondLst>
                                    <p:cond delay="1100"/>
                                  </p:stCondLst>
                                  <p:childTnLst>
                                    <p:set>
                                      <p:cBhvr>
                                        <p:cTn id="74" dur="1" fill="hold">
                                          <p:stCondLst>
                                            <p:cond delay="0"/>
                                          </p:stCondLst>
                                        </p:cTn>
                                        <p:tgtEl>
                                          <p:spTgt spid="302"/>
                                        </p:tgtEl>
                                        <p:attrNameLst>
                                          <p:attrName>style.visibility</p:attrName>
                                        </p:attrNameLst>
                                      </p:cBhvr>
                                      <p:to>
                                        <p:strVal val="visible"/>
                                      </p:to>
                                    </p:set>
                                    <p:anim calcmode="lin" valueType="num">
                                      <p:cBhvr additive="base">
                                        <p:cTn id="75" dur="1500" fill="hold"/>
                                        <p:tgtEl>
                                          <p:spTgt spid="302"/>
                                        </p:tgtEl>
                                        <p:attrNameLst>
                                          <p:attrName>ppt_x</p:attrName>
                                        </p:attrNameLst>
                                      </p:cBhvr>
                                      <p:tavLst>
                                        <p:tav tm="0">
                                          <p:val>
                                            <p:strVal val="1+#ppt_w/2"/>
                                          </p:val>
                                        </p:tav>
                                        <p:tav tm="100000">
                                          <p:val>
                                            <p:strVal val="#ppt_x"/>
                                          </p:val>
                                        </p:tav>
                                      </p:tavLst>
                                    </p:anim>
                                    <p:anim calcmode="lin" valueType="num">
                                      <p:cBhvr additive="base">
                                        <p:cTn id="76" dur="1500" fill="hold"/>
                                        <p:tgtEl>
                                          <p:spTgt spid="302"/>
                                        </p:tgtEl>
                                        <p:attrNameLst>
                                          <p:attrName>ppt_y</p:attrName>
                                        </p:attrNameLst>
                                      </p:cBhvr>
                                      <p:tavLst>
                                        <p:tav tm="0">
                                          <p:val>
                                            <p:strVal val="1+#ppt_h/2"/>
                                          </p:val>
                                        </p:tav>
                                        <p:tav tm="100000">
                                          <p:val>
                                            <p:strVal val="#ppt_y"/>
                                          </p:val>
                                        </p:tav>
                                      </p:tavLst>
                                    </p:anim>
                                  </p:childTnLst>
                                </p:cTn>
                              </p:par>
                              <p:par>
                                <p:cTn id="77" presetID="2" presetClass="entr" presetSubtype="6" accel="14000" decel="86000" fill="hold" nodeType="withEffect">
                                  <p:stCondLst>
                                    <p:cond delay="1400"/>
                                  </p:stCondLst>
                                  <p:childTnLst>
                                    <p:set>
                                      <p:cBhvr>
                                        <p:cTn id="78" dur="1" fill="hold">
                                          <p:stCondLst>
                                            <p:cond delay="0"/>
                                          </p:stCondLst>
                                        </p:cTn>
                                        <p:tgtEl>
                                          <p:spTgt spid="295"/>
                                        </p:tgtEl>
                                        <p:attrNameLst>
                                          <p:attrName>style.visibility</p:attrName>
                                        </p:attrNameLst>
                                      </p:cBhvr>
                                      <p:to>
                                        <p:strVal val="visible"/>
                                      </p:to>
                                    </p:set>
                                    <p:anim calcmode="lin" valueType="num">
                                      <p:cBhvr additive="base">
                                        <p:cTn id="79" dur="1500" fill="hold"/>
                                        <p:tgtEl>
                                          <p:spTgt spid="295"/>
                                        </p:tgtEl>
                                        <p:attrNameLst>
                                          <p:attrName>ppt_x</p:attrName>
                                        </p:attrNameLst>
                                      </p:cBhvr>
                                      <p:tavLst>
                                        <p:tav tm="0">
                                          <p:val>
                                            <p:strVal val="1+#ppt_w/2"/>
                                          </p:val>
                                        </p:tav>
                                        <p:tav tm="100000">
                                          <p:val>
                                            <p:strVal val="#ppt_x"/>
                                          </p:val>
                                        </p:tav>
                                      </p:tavLst>
                                    </p:anim>
                                    <p:anim calcmode="lin" valueType="num">
                                      <p:cBhvr additive="base">
                                        <p:cTn id="80" dur="1500" fill="hold"/>
                                        <p:tgtEl>
                                          <p:spTgt spid="295"/>
                                        </p:tgtEl>
                                        <p:attrNameLst>
                                          <p:attrName>ppt_y</p:attrName>
                                        </p:attrNameLst>
                                      </p:cBhvr>
                                      <p:tavLst>
                                        <p:tav tm="0">
                                          <p:val>
                                            <p:strVal val="1+#ppt_h/2"/>
                                          </p:val>
                                        </p:tav>
                                        <p:tav tm="100000">
                                          <p:val>
                                            <p:strVal val="#ppt_y"/>
                                          </p:val>
                                        </p:tav>
                                      </p:tavLst>
                                    </p:anim>
                                  </p:childTnLst>
                                </p:cTn>
                              </p:par>
                              <p:par>
                                <p:cTn id="81" presetID="2" presetClass="entr" presetSubtype="6" accel="14000" decel="86000" fill="hold" nodeType="withEffect">
                                  <p:stCondLst>
                                    <p:cond delay="1800"/>
                                  </p:stCondLst>
                                  <p:childTnLst>
                                    <p:set>
                                      <p:cBhvr>
                                        <p:cTn id="82" dur="1" fill="hold">
                                          <p:stCondLst>
                                            <p:cond delay="0"/>
                                          </p:stCondLst>
                                        </p:cTn>
                                        <p:tgtEl>
                                          <p:spTgt spid="300"/>
                                        </p:tgtEl>
                                        <p:attrNameLst>
                                          <p:attrName>style.visibility</p:attrName>
                                        </p:attrNameLst>
                                      </p:cBhvr>
                                      <p:to>
                                        <p:strVal val="visible"/>
                                      </p:to>
                                    </p:set>
                                    <p:anim calcmode="lin" valueType="num">
                                      <p:cBhvr additive="base">
                                        <p:cTn id="83" dur="1500" fill="hold"/>
                                        <p:tgtEl>
                                          <p:spTgt spid="300"/>
                                        </p:tgtEl>
                                        <p:attrNameLst>
                                          <p:attrName>ppt_x</p:attrName>
                                        </p:attrNameLst>
                                      </p:cBhvr>
                                      <p:tavLst>
                                        <p:tav tm="0">
                                          <p:val>
                                            <p:strVal val="1+#ppt_w/2"/>
                                          </p:val>
                                        </p:tav>
                                        <p:tav tm="100000">
                                          <p:val>
                                            <p:strVal val="#ppt_x"/>
                                          </p:val>
                                        </p:tav>
                                      </p:tavLst>
                                    </p:anim>
                                    <p:anim calcmode="lin" valueType="num">
                                      <p:cBhvr additive="base">
                                        <p:cTn id="84" dur="1500" fill="hold"/>
                                        <p:tgtEl>
                                          <p:spTgt spid="300"/>
                                        </p:tgtEl>
                                        <p:attrNameLst>
                                          <p:attrName>ppt_y</p:attrName>
                                        </p:attrNameLst>
                                      </p:cBhvr>
                                      <p:tavLst>
                                        <p:tav tm="0">
                                          <p:val>
                                            <p:strVal val="1+#ppt_h/2"/>
                                          </p:val>
                                        </p:tav>
                                        <p:tav tm="100000">
                                          <p:val>
                                            <p:strVal val="#ppt_y"/>
                                          </p:val>
                                        </p:tav>
                                      </p:tavLst>
                                    </p:anim>
                                  </p:childTnLst>
                                </p:cTn>
                              </p:par>
                              <p:par>
                                <p:cTn id="85" presetID="2" presetClass="entr" presetSubtype="6" accel="14000" decel="86000" fill="hold" nodeType="withEffect">
                                  <p:stCondLst>
                                    <p:cond delay="180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1500" fill="hold"/>
                                        <p:tgtEl>
                                          <p:spTgt spid="299"/>
                                        </p:tgtEl>
                                        <p:attrNameLst>
                                          <p:attrName>ppt_x</p:attrName>
                                        </p:attrNameLst>
                                      </p:cBhvr>
                                      <p:tavLst>
                                        <p:tav tm="0">
                                          <p:val>
                                            <p:strVal val="1+#ppt_w/2"/>
                                          </p:val>
                                        </p:tav>
                                        <p:tav tm="100000">
                                          <p:val>
                                            <p:strVal val="#ppt_x"/>
                                          </p:val>
                                        </p:tav>
                                      </p:tavLst>
                                    </p:anim>
                                    <p:anim calcmode="lin" valueType="num">
                                      <p:cBhvr additive="base">
                                        <p:cTn id="88" dur="150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6" accel="14000" decel="86000" fill="hold" nodeType="withEffect">
                                  <p:stCondLst>
                                    <p:cond delay="2000"/>
                                  </p:stCondLst>
                                  <p:childTnLst>
                                    <p:set>
                                      <p:cBhvr>
                                        <p:cTn id="90" dur="1" fill="hold">
                                          <p:stCondLst>
                                            <p:cond delay="0"/>
                                          </p:stCondLst>
                                        </p:cTn>
                                        <p:tgtEl>
                                          <p:spTgt spid="301"/>
                                        </p:tgtEl>
                                        <p:attrNameLst>
                                          <p:attrName>style.visibility</p:attrName>
                                        </p:attrNameLst>
                                      </p:cBhvr>
                                      <p:to>
                                        <p:strVal val="visible"/>
                                      </p:to>
                                    </p:set>
                                    <p:anim calcmode="lin" valueType="num">
                                      <p:cBhvr additive="base">
                                        <p:cTn id="91" dur="1500" fill="hold"/>
                                        <p:tgtEl>
                                          <p:spTgt spid="301"/>
                                        </p:tgtEl>
                                        <p:attrNameLst>
                                          <p:attrName>ppt_x</p:attrName>
                                        </p:attrNameLst>
                                      </p:cBhvr>
                                      <p:tavLst>
                                        <p:tav tm="0">
                                          <p:val>
                                            <p:strVal val="1+#ppt_w/2"/>
                                          </p:val>
                                        </p:tav>
                                        <p:tav tm="100000">
                                          <p:val>
                                            <p:strVal val="#ppt_x"/>
                                          </p:val>
                                        </p:tav>
                                      </p:tavLst>
                                    </p:anim>
                                    <p:anim calcmode="lin" valueType="num">
                                      <p:cBhvr additive="base">
                                        <p:cTn id="92" dur="1500" fill="hold"/>
                                        <p:tgtEl>
                                          <p:spTgt spid="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animBg="1"/>
      <p:bldP spid="319" grpId="0" animBg="1"/>
      <p:bldP spid="320" grpId="0" animBg="1"/>
      <p:bldP spid="309" grpId="0"/>
      <p:bldP spid="310" grpId="0"/>
      <p:bldP spid="311" grpId="0"/>
      <p:bldP spid="312" grpId="0"/>
      <p:bldP spid="313" grpId="0"/>
      <p:bldP spid="314" grpId="0"/>
      <p:bldP spid="315" grpId="0"/>
      <p:bldP spid="31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0581C3F8-5428-48E8-9A6A-E2E48926EE0F}"/>
              </a:ext>
            </a:extLst>
          </p:cNvPr>
          <p:cNvSpPr>
            <a:spLocks/>
          </p:cNvSpPr>
          <p:nvPr/>
        </p:nvSpPr>
        <p:spPr bwMode="auto">
          <a:xfrm>
            <a:off x="1029123" y="3156242"/>
            <a:ext cx="14245368" cy="8229513"/>
          </a:xfrm>
          <a:custGeom>
            <a:avLst/>
            <a:gdLst>
              <a:gd name="T0" fmla="*/ 3663 w 4456"/>
              <a:gd name="T1" fmla="*/ 2115 h 2572"/>
              <a:gd name="T2" fmla="*/ 792 w 4456"/>
              <a:gd name="T3" fmla="*/ 2115 h 2572"/>
              <a:gd name="T4" fmla="*/ 792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0" y="2572"/>
                  <a:pt x="1585" y="2572"/>
                  <a:pt x="792" y="2115"/>
                </a:cubicBezTo>
                <a:cubicBezTo>
                  <a:pt x="0" y="1657"/>
                  <a:pt x="0" y="915"/>
                  <a:pt x="792" y="457"/>
                </a:cubicBezTo>
                <a:cubicBezTo>
                  <a:pt x="1585" y="0"/>
                  <a:pt x="2870" y="0"/>
                  <a:pt x="3663" y="457"/>
                </a:cubicBezTo>
                <a:cubicBezTo>
                  <a:pt x="4456" y="915"/>
                  <a:pt x="4456" y="1657"/>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BBC50E1-5FD8-47D5-AF37-597E10819758}"/>
              </a:ext>
            </a:extLst>
          </p:cNvPr>
          <p:cNvSpPr>
            <a:spLocks/>
          </p:cNvSpPr>
          <p:nvPr/>
        </p:nvSpPr>
        <p:spPr bwMode="auto">
          <a:xfrm>
            <a:off x="825039" y="2571571"/>
            <a:ext cx="14649857" cy="8466691"/>
          </a:xfrm>
          <a:custGeom>
            <a:avLst/>
            <a:gdLst>
              <a:gd name="T0" fmla="*/ 3768 w 4583"/>
              <a:gd name="T1" fmla="*/ 2175 h 2646"/>
              <a:gd name="T2" fmla="*/ 816 w 4583"/>
              <a:gd name="T3" fmla="*/ 2175 h 2646"/>
              <a:gd name="T4" fmla="*/ 815 w 4583"/>
              <a:gd name="T5" fmla="*/ 471 h 2646"/>
              <a:gd name="T6" fmla="*/ 3768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5" y="471"/>
                </a:cubicBezTo>
                <a:cubicBezTo>
                  <a:pt x="1631" y="0"/>
                  <a:pt x="2953" y="0"/>
                  <a:pt x="3768" y="471"/>
                </a:cubicBezTo>
                <a:cubicBezTo>
                  <a:pt x="4583" y="941"/>
                  <a:pt x="4583" y="1704"/>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80DA6B6-E935-4C92-AFDB-BDDA4030F955}"/>
              </a:ext>
            </a:extLst>
          </p:cNvPr>
          <p:cNvSpPr>
            <a:spLocks/>
          </p:cNvSpPr>
          <p:nvPr/>
        </p:nvSpPr>
        <p:spPr bwMode="auto">
          <a:xfrm>
            <a:off x="3296099" y="3998315"/>
            <a:ext cx="9707737" cy="5609528"/>
          </a:xfrm>
          <a:custGeom>
            <a:avLst/>
            <a:gdLst>
              <a:gd name="T0" fmla="*/ 2497 w 3037"/>
              <a:gd name="T1" fmla="*/ 1442 h 1753"/>
              <a:gd name="T2" fmla="*/ 541 w 3037"/>
              <a:gd name="T3" fmla="*/ 1442 h 1753"/>
              <a:gd name="T4" fmla="*/ 541 w 3037"/>
              <a:gd name="T5" fmla="*/ 312 h 1753"/>
              <a:gd name="T6" fmla="*/ 2497 w 3037"/>
              <a:gd name="T7" fmla="*/ 312 h 1753"/>
              <a:gd name="T8" fmla="*/ 2497 w 3037"/>
              <a:gd name="T9" fmla="*/ 1442 h 1753"/>
            </a:gdLst>
            <a:ahLst/>
            <a:cxnLst>
              <a:cxn ang="0">
                <a:pos x="T0" y="T1"/>
              </a:cxn>
              <a:cxn ang="0">
                <a:pos x="T2" y="T3"/>
              </a:cxn>
              <a:cxn ang="0">
                <a:pos x="T4" y="T5"/>
              </a:cxn>
              <a:cxn ang="0">
                <a:pos x="T6" y="T7"/>
              </a:cxn>
              <a:cxn ang="0">
                <a:pos x="T8" y="T9"/>
              </a:cxn>
            </a:cxnLst>
            <a:rect l="0" t="0" r="r" b="b"/>
            <a:pathLst>
              <a:path w="3037" h="1753">
                <a:moveTo>
                  <a:pt x="2497" y="1442"/>
                </a:moveTo>
                <a:cubicBezTo>
                  <a:pt x="1957" y="1753"/>
                  <a:pt x="1081" y="1753"/>
                  <a:pt x="541" y="1442"/>
                </a:cubicBezTo>
                <a:cubicBezTo>
                  <a:pt x="0" y="1130"/>
                  <a:pt x="0" y="624"/>
                  <a:pt x="541" y="312"/>
                </a:cubicBezTo>
                <a:cubicBezTo>
                  <a:pt x="1081" y="0"/>
                  <a:pt x="1957" y="0"/>
                  <a:pt x="2497" y="312"/>
                </a:cubicBezTo>
                <a:cubicBezTo>
                  <a:pt x="3037" y="624"/>
                  <a:pt x="3037" y="1130"/>
                  <a:pt x="2497" y="1442"/>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89" name="Group 188">
            <a:extLst>
              <a:ext uri="{FF2B5EF4-FFF2-40B4-BE49-F238E27FC236}">
                <a16:creationId xmlns:a16="http://schemas.microsoft.com/office/drawing/2014/main" id="{85370117-E5FC-4592-8C70-A4E3824E0E3A}"/>
              </a:ext>
            </a:extLst>
          </p:cNvPr>
          <p:cNvGrpSpPr/>
          <p:nvPr/>
        </p:nvGrpSpPr>
        <p:grpSpPr>
          <a:xfrm>
            <a:off x="5745096" y="4347646"/>
            <a:ext cx="6574785" cy="4932928"/>
            <a:chOff x="5745096" y="4347646"/>
            <a:chExt cx="6574785" cy="4932928"/>
          </a:xfrm>
        </p:grpSpPr>
        <p:sp>
          <p:nvSpPr>
            <p:cNvPr id="14" name="Freeform 13">
              <a:extLst>
                <a:ext uri="{FF2B5EF4-FFF2-40B4-BE49-F238E27FC236}">
                  <a16:creationId xmlns:a16="http://schemas.microsoft.com/office/drawing/2014/main" id="{7A13E12F-F689-4D94-A105-B576101A56FE}"/>
                </a:ext>
              </a:extLst>
            </p:cNvPr>
            <p:cNvSpPr>
              <a:spLocks/>
            </p:cNvSpPr>
            <p:nvPr/>
          </p:nvSpPr>
          <p:spPr bwMode="auto">
            <a:xfrm>
              <a:off x="5745096" y="5371739"/>
              <a:ext cx="6574785" cy="3908835"/>
            </a:xfrm>
            <a:custGeom>
              <a:avLst/>
              <a:gdLst>
                <a:gd name="T0" fmla="*/ 2022 w 2057"/>
                <a:gd name="T1" fmla="*/ 483 h 1222"/>
                <a:gd name="T2" fmla="*/ 1231 w 2057"/>
                <a:gd name="T3" fmla="*/ 26 h 1222"/>
                <a:gd name="T4" fmla="*/ 1088 w 2057"/>
                <a:gd name="T5" fmla="*/ 26 h 1222"/>
                <a:gd name="T6" fmla="*/ 35 w 2057"/>
                <a:gd name="T7" fmla="*/ 634 h 1222"/>
                <a:gd name="T8" fmla="*/ 35 w 2057"/>
                <a:gd name="T9" fmla="*/ 726 h 1222"/>
                <a:gd name="T10" fmla="*/ 871 w 2057"/>
                <a:gd name="T11" fmla="*/ 1212 h 1222"/>
                <a:gd name="T12" fmla="*/ 924 w 2057"/>
                <a:gd name="T13" fmla="*/ 1212 h 1222"/>
                <a:gd name="T14" fmla="*/ 2022 w 2057"/>
                <a:gd name="T15" fmla="*/ 574 h 1222"/>
                <a:gd name="T16" fmla="*/ 2022 w 2057"/>
                <a:gd name="T17" fmla="*/ 483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7" h="1222">
                  <a:moveTo>
                    <a:pt x="2022" y="483"/>
                  </a:moveTo>
                  <a:cubicBezTo>
                    <a:pt x="1231" y="26"/>
                    <a:pt x="1231" y="26"/>
                    <a:pt x="1231" y="26"/>
                  </a:cubicBezTo>
                  <a:cubicBezTo>
                    <a:pt x="1187" y="0"/>
                    <a:pt x="1132" y="0"/>
                    <a:pt x="1088" y="26"/>
                  </a:cubicBezTo>
                  <a:cubicBezTo>
                    <a:pt x="35" y="634"/>
                    <a:pt x="35" y="634"/>
                    <a:pt x="35" y="634"/>
                  </a:cubicBezTo>
                  <a:cubicBezTo>
                    <a:pt x="0" y="654"/>
                    <a:pt x="0" y="705"/>
                    <a:pt x="35" y="726"/>
                  </a:cubicBezTo>
                  <a:cubicBezTo>
                    <a:pt x="871" y="1212"/>
                    <a:pt x="871" y="1212"/>
                    <a:pt x="871" y="1212"/>
                  </a:cubicBezTo>
                  <a:cubicBezTo>
                    <a:pt x="887" y="1222"/>
                    <a:pt x="908" y="1222"/>
                    <a:pt x="924" y="1212"/>
                  </a:cubicBezTo>
                  <a:cubicBezTo>
                    <a:pt x="2022" y="574"/>
                    <a:pt x="2022" y="574"/>
                    <a:pt x="2022" y="574"/>
                  </a:cubicBezTo>
                  <a:cubicBezTo>
                    <a:pt x="2057" y="554"/>
                    <a:pt x="2057" y="503"/>
                    <a:pt x="2022" y="48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BF602C11-8483-4FDA-9320-08A64C2BF644}"/>
                </a:ext>
              </a:extLst>
            </p:cNvPr>
            <p:cNvSpPr>
              <a:spLocks/>
            </p:cNvSpPr>
            <p:nvPr/>
          </p:nvSpPr>
          <p:spPr bwMode="auto">
            <a:xfrm>
              <a:off x="8620646" y="5998697"/>
              <a:ext cx="3610984" cy="3134790"/>
            </a:xfrm>
            <a:custGeom>
              <a:avLst/>
              <a:gdLst>
                <a:gd name="T0" fmla="*/ 0 w 1129"/>
                <a:gd name="T1" fmla="*/ 980 h 980"/>
                <a:gd name="T2" fmla="*/ 1076 w 1129"/>
                <a:gd name="T3" fmla="*/ 359 h 980"/>
                <a:gd name="T4" fmla="*/ 1129 w 1129"/>
                <a:gd name="T5" fmla="*/ 267 h 980"/>
                <a:gd name="T6" fmla="*/ 1129 w 1129"/>
                <a:gd name="T7" fmla="*/ 0 h 980"/>
                <a:gd name="T8" fmla="*/ 0 w 1129"/>
                <a:gd name="T9" fmla="*/ 668 h 980"/>
                <a:gd name="T10" fmla="*/ 0 w 1129"/>
                <a:gd name="T11" fmla="*/ 980 h 980"/>
              </a:gdLst>
              <a:ahLst/>
              <a:cxnLst>
                <a:cxn ang="0">
                  <a:pos x="T0" y="T1"/>
                </a:cxn>
                <a:cxn ang="0">
                  <a:pos x="T2" y="T3"/>
                </a:cxn>
                <a:cxn ang="0">
                  <a:pos x="T4" y="T5"/>
                </a:cxn>
                <a:cxn ang="0">
                  <a:pos x="T6" y="T7"/>
                </a:cxn>
                <a:cxn ang="0">
                  <a:pos x="T8" y="T9"/>
                </a:cxn>
                <a:cxn ang="0">
                  <a:pos x="T10" y="T11"/>
                </a:cxn>
              </a:cxnLst>
              <a:rect l="0" t="0" r="r" b="b"/>
              <a:pathLst>
                <a:path w="1129" h="980">
                  <a:moveTo>
                    <a:pt x="0" y="980"/>
                  </a:moveTo>
                  <a:cubicBezTo>
                    <a:pt x="1076" y="359"/>
                    <a:pt x="1076" y="359"/>
                    <a:pt x="1076" y="359"/>
                  </a:cubicBezTo>
                  <a:cubicBezTo>
                    <a:pt x="1109" y="340"/>
                    <a:pt x="1129" y="305"/>
                    <a:pt x="1129" y="267"/>
                  </a:cubicBezTo>
                  <a:cubicBezTo>
                    <a:pt x="1129" y="0"/>
                    <a:pt x="1129" y="0"/>
                    <a:pt x="1129" y="0"/>
                  </a:cubicBezTo>
                  <a:cubicBezTo>
                    <a:pt x="0" y="668"/>
                    <a:pt x="0" y="668"/>
                    <a:pt x="0" y="668"/>
                  </a:cubicBezTo>
                  <a:cubicBezTo>
                    <a:pt x="0" y="980"/>
                    <a:pt x="0" y="980"/>
                    <a:pt x="0" y="980"/>
                  </a:cubicBezTo>
                </a:path>
              </a:pathLst>
            </a:custGeom>
            <a:solidFill>
              <a:srgbClr val="D19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6F5AD65-A301-4F26-8DDB-07E95BBA329B}"/>
                </a:ext>
              </a:extLst>
            </p:cNvPr>
            <p:cNvSpPr>
              <a:spLocks/>
            </p:cNvSpPr>
            <p:nvPr/>
          </p:nvSpPr>
          <p:spPr bwMode="auto">
            <a:xfrm>
              <a:off x="5833349" y="6482245"/>
              <a:ext cx="2787297" cy="2651242"/>
            </a:xfrm>
            <a:custGeom>
              <a:avLst/>
              <a:gdLst>
                <a:gd name="T0" fmla="*/ 0 w 872"/>
                <a:gd name="T1" fmla="*/ 0 h 829"/>
                <a:gd name="T2" fmla="*/ 0 w 872"/>
                <a:gd name="T3" fmla="*/ 274 h 829"/>
                <a:gd name="T4" fmla="*/ 44 w 872"/>
                <a:gd name="T5" fmla="*/ 351 h 829"/>
                <a:gd name="T6" fmla="*/ 872 w 872"/>
                <a:gd name="T7" fmla="*/ 829 h 829"/>
                <a:gd name="T8" fmla="*/ 872 w 872"/>
                <a:gd name="T9" fmla="*/ 528 h 829"/>
                <a:gd name="T10" fmla="*/ 0 w 872"/>
                <a:gd name="T11" fmla="*/ 0 h 829"/>
              </a:gdLst>
              <a:ahLst/>
              <a:cxnLst>
                <a:cxn ang="0">
                  <a:pos x="T0" y="T1"/>
                </a:cxn>
                <a:cxn ang="0">
                  <a:pos x="T2" y="T3"/>
                </a:cxn>
                <a:cxn ang="0">
                  <a:pos x="T4" y="T5"/>
                </a:cxn>
                <a:cxn ang="0">
                  <a:pos x="T6" y="T7"/>
                </a:cxn>
                <a:cxn ang="0">
                  <a:pos x="T8" y="T9"/>
                </a:cxn>
                <a:cxn ang="0">
                  <a:pos x="T10" y="T11"/>
                </a:cxn>
              </a:cxnLst>
              <a:rect l="0" t="0" r="r" b="b"/>
              <a:pathLst>
                <a:path w="872" h="829">
                  <a:moveTo>
                    <a:pt x="0" y="0"/>
                  </a:moveTo>
                  <a:cubicBezTo>
                    <a:pt x="0" y="274"/>
                    <a:pt x="0" y="274"/>
                    <a:pt x="0" y="274"/>
                  </a:cubicBezTo>
                  <a:cubicBezTo>
                    <a:pt x="0" y="306"/>
                    <a:pt x="17" y="335"/>
                    <a:pt x="44" y="351"/>
                  </a:cubicBezTo>
                  <a:cubicBezTo>
                    <a:pt x="872" y="829"/>
                    <a:pt x="872" y="829"/>
                    <a:pt x="872" y="829"/>
                  </a:cubicBezTo>
                  <a:cubicBezTo>
                    <a:pt x="872" y="528"/>
                    <a:pt x="872" y="528"/>
                    <a:pt x="872" y="528"/>
                  </a:cubicBezTo>
                  <a:cubicBezTo>
                    <a:pt x="0" y="0"/>
                    <a:pt x="0" y="0"/>
                    <a:pt x="0" y="0"/>
                  </a:cubicBezTo>
                </a:path>
              </a:pathLst>
            </a:custGeom>
            <a:solidFill>
              <a:srgbClr val="C1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A10AE4D-B88A-47BF-930D-37169A7050B4}"/>
                </a:ext>
              </a:extLst>
            </p:cNvPr>
            <p:cNvSpPr>
              <a:spLocks/>
            </p:cNvSpPr>
            <p:nvPr/>
          </p:nvSpPr>
          <p:spPr bwMode="auto">
            <a:xfrm>
              <a:off x="5805770" y="4347646"/>
              <a:ext cx="6453439" cy="3833453"/>
            </a:xfrm>
            <a:custGeom>
              <a:avLst/>
              <a:gdLst>
                <a:gd name="T0" fmla="*/ 1984 w 2019"/>
                <a:gd name="T1" fmla="*/ 473 h 1198"/>
                <a:gd name="T2" fmla="*/ 1208 w 2019"/>
                <a:gd name="T3" fmla="*/ 25 h 1198"/>
                <a:gd name="T4" fmla="*/ 1068 w 2019"/>
                <a:gd name="T5" fmla="*/ 25 h 1198"/>
                <a:gd name="T6" fmla="*/ 35 w 2019"/>
                <a:gd name="T7" fmla="*/ 621 h 1198"/>
                <a:gd name="T8" fmla="*/ 35 w 2019"/>
                <a:gd name="T9" fmla="*/ 711 h 1198"/>
                <a:gd name="T10" fmla="*/ 855 w 2019"/>
                <a:gd name="T11" fmla="*/ 1188 h 1198"/>
                <a:gd name="T12" fmla="*/ 907 w 2019"/>
                <a:gd name="T13" fmla="*/ 1188 h 1198"/>
                <a:gd name="T14" fmla="*/ 1984 w 2019"/>
                <a:gd name="T15" fmla="*/ 563 h 1198"/>
                <a:gd name="T16" fmla="*/ 1984 w 2019"/>
                <a:gd name="T17" fmla="*/ 47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9" h="1198">
                  <a:moveTo>
                    <a:pt x="1984" y="473"/>
                  </a:moveTo>
                  <a:cubicBezTo>
                    <a:pt x="1208" y="25"/>
                    <a:pt x="1208" y="25"/>
                    <a:pt x="1208" y="25"/>
                  </a:cubicBezTo>
                  <a:cubicBezTo>
                    <a:pt x="1165" y="0"/>
                    <a:pt x="1111" y="0"/>
                    <a:pt x="1068" y="25"/>
                  </a:cubicBezTo>
                  <a:cubicBezTo>
                    <a:pt x="35" y="621"/>
                    <a:pt x="35" y="621"/>
                    <a:pt x="35" y="621"/>
                  </a:cubicBezTo>
                  <a:cubicBezTo>
                    <a:pt x="0" y="641"/>
                    <a:pt x="0" y="691"/>
                    <a:pt x="35" y="711"/>
                  </a:cubicBezTo>
                  <a:cubicBezTo>
                    <a:pt x="855" y="1188"/>
                    <a:pt x="855" y="1188"/>
                    <a:pt x="855" y="1188"/>
                  </a:cubicBezTo>
                  <a:cubicBezTo>
                    <a:pt x="871" y="1198"/>
                    <a:pt x="891" y="1198"/>
                    <a:pt x="907" y="1188"/>
                  </a:cubicBezTo>
                  <a:cubicBezTo>
                    <a:pt x="1984" y="563"/>
                    <a:pt x="1984" y="563"/>
                    <a:pt x="1984" y="563"/>
                  </a:cubicBezTo>
                  <a:cubicBezTo>
                    <a:pt x="2019" y="543"/>
                    <a:pt x="2019" y="493"/>
                    <a:pt x="1984" y="473"/>
                  </a:cubicBezTo>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CD474643-EC98-4906-AF69-4E87FFBBB1C4}"/>
              </a:ext>
            </a:extLst>
          </p:cNvPr>
          <p:cNvGrpSpPr/>
          <p:nvPr/>
        </p:nvGrpSpPr>
        <p:grpSpPr>
          <a:xfrm>
            <a:off x="9273344" y="4884513"/>
            <a:ext cx="1803654" cy="1044319"/>
            <a:chOff x="9273344" y="4884513"/>
            <a:chExt cx="1803654" cy="1044319"/>
          </a:xfrm>
        </p:grpSpPr>
        <p:sp>
          <p:nvSpPr>
            <p:cNvPr id="18" name="Freeform 17">
              <a:extLst>
                <a:ext uri="{FF2B5EF4-FFF2-40B4-BE49-F238E27FC236}">
                  <a16:creationId xmlns:a16="http://schemas.microsoft.com/office/drawing/2014/main" id="{647A00A8-810D-47D5-8BCA-9213EE8D8031}"/>
                </a:ext>
              </a:extLst>
            </p:cNvPr>
            <p:cNvSpPr>
              <a:spLocks/>
            </p:cNvSpPr>
            <p:nvPr/>
          </p:nvSpPr>
          <p:spPr bwMode="auto">
            <a:xfrm>
              <a:off x="9273344" y="4884513"/>
              <a:ext cx="1803654" cy="1044317"/>
            </a:xfrm>
            <a:custGeom>
              <a:avLst/>
              <a:gdLst>
                <a:gd name="T0" fmla="*/ 564 w 564"/>
                <a:gd name="T1" fmla="*/ 208 h 326"/>
                <a:gd name="T2" fmla="*/ 359 w 564"/>
                <a:gd name="T3" fmla="*/ 326 h 326"/>
                <a:gd name="T4" fmla="*/ 0 w 564"/>
                <a:gd name="T5" fmla="*/ 119 h 326"/>
                <a:gd name="T6" fmla="*/ 205 w 564"/>
                <a:gd name="T7" fmla="*/ 0 h 326"/>
                <a:gd name="T8" fmla="*/ 564 w 564"/>
                <a:gd name="T9" fmla="*/ 208 h 326"/>
              </a:gdLst>
              <a:ahLst/>
              <a:cxnLst>
                <a:cxn ang="0">
                  <a:pos x="T0" y="T1"/>
                </a:cxn>
                <a:cxn ang="0">
                  <a:pos x="T2" y="T3"/>
                </a:cxn>
                <a:cxn ang="0">
                  <a:pos x="T4" y="T5"/>
                </a:cxn>
                <a:cxn ang="0">
                  <a:pos x="T6" y="T7"/>
                </a:cxn>
                <a:cxn ang="0">
                  <a:pos x="T8" y="T9"/>
                </a:cxn>
              </a:cxnLst>
              <a:rect l="0" t="0" r="r" b="b"/>
              <a:pathLst>
                <a:path w="564" h="326">
                  <a:moveTo>
                    <a:pt x="564" y="208"/>
                  </a:moveTo>
                  <a:cubicBezTo>
                    <a:pt x="502" y="272"/>
                    <a:pt x="433" y="308"/>
                    <a:pt x="359" y="326"/>
                  </a:cubicBezTo>
                  <a:cubicBezTo>
                    <a:pt x="228" y="279"/>
                    <a:pt x="108" y="208"/>
                    <a:pt x="0" y="119"/>
                  </a:cubicBezTo>
                  <a:cubicBezTo>
                    <a:pt x="50" y="77"/>
                    <a:pt x="107" y="36"/>
                    <a:pt x="205" y="0"/>
                  </a:cubicBezTo>
                  <a:cubicBezTo>
                    <a:pt x="363" y="20"/>
                    <a:pt x="479" y="94"/>
                    <a:pt x="564" y="20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16115801-41C7-479D-93F1-CF2547E180EF}"/>
                </a:ext>
              </a:extLst>
            </p:cNvPr>
            <p:cNvSpPr>
              <a:spLocks/>
            </p:cNvSpPr>
            <p:nvPr/>
          </p:nvSpPr>
          <p:spPr bwMode="auto">
            <a:xfrm>
              <a:off x="9273344" y="5239361"/>
              <a:ext cx="1803654" cy="689471"/>
            </a:xfrm>
            <a:custGeom>
              <a:avLst/>
              <a:gdLst>
                <a:gd name="T0" fmla="*/ 359 w 564"/>
                <a:gd name="T1" fmla="*/ 200 h 215"/>
                <a:gd name="T2" fmla="*/ 558 w 564"/>
                <a:gd name="T3" fmla="*/ 88 h 215"/>
                <a:gd name="T4" fmla="*/ 564 w 564"/>
                <a:gd name="T5" fmla="*/ 97 h 215"/>
                <a:gd name="T6" fmla="*/ 359 w 564"/>
                <a:gd name="T7" fmla="*/ 215 h 215"/>
                <a:gd name="T8" fmla="*/ 0 w 564"/>
                <a:gd name="T9" fmla="*/ 8 h 215"/>
                <a:gd name="T10" fmla="*/ 9 w 564"/>
                <a:gd name="T11" fmla="*/ 0 h 215"/>
                <a:gd name="T12" fmla="*/ 359 w 564"/>
                <a:gd name="T13" fmla="*/ 200 h 215"/>
              </a:gdLst>
              <a:ahLst/>
              <a:cxnLst>
                <a:cxn ang="0">
                  <a:pos x="T0" y="T1"/>
                </a:cxn>
                <a:cxn ang="0">
                  <a:pos x="T2" y="T3"/>
                </a:cxn>
                <a:cxn ang="0">
                  <a:pos x="T4" y="T5"/>
                </a:cxn>
                <a:cxn ang="0">
                  <a:pos x="T6" y="T7"/>
                </a:cxn>
                <a:cxn ang="0">
                  <a:pos x="T8" y="T9"/>
                </a:cxn>
                <a:cxn ang="0">
                  <a:pos x="T10" y="T11"/>
                </a:cxn>
                <a:cxn ang="0">
                  <a:pos x="T12" y="T13"/>
                </a:cxn>
              </a:cxnLst>
              <a:rect l="0" t="0" r="r" b="b"/>
              <a:pathLst>
                <a:path w="564" h="215">
                  <a:moveTo>
                    <a:pt x="359" y="200"/>
                  </a:moveTo>
                  <a:cubicBezTo>
                    <a:pt x="430" y="182"/>
                    <a:pt x="497" y="148"/>
                    <a:pt x="558" y="88"/>
                  </a:cubicBezTo>
                  <a:cubicBezTo>
                    <a:pt x="560" y="91"/>
                    <a:pt x="562" y="94"/>
                    <a:pt x="564" y="97"/>
                  </a:cubicBezTo>
                  <a:cubicBezTo>
                    <a:pt x="502" y="161"/>
                    <a:pt x="433" y="197"/>
                    <a:pt x="359" y="215"/>
                  </a:cubicBezTo>
                  <a:cubicBezTo>
                    <a:pt x="228" y="168"/>
                    <a:pt x="108" y="97"/>
                    <a:pt x="0" y="8"/>
                  </a:cubicBezTo>
                  <a:cubicBezTo>
                    <a:pt x="3" y="5"/>
                    <a:pt x="6" y="3"/>
                    <a:pt x="9" y="0"/>
                  </a:cubicBezTo>
                  <a:cubicBezTo>
                    <a:pt x="115" y="86"/>
                    <a:pt x="231" y="154"/>
                    <a:pt x="359" y="20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4183E2FE-D6CC-4974-B283-72FFFF917EC1}"/>
              </a:ext>
            </a:extLst>
          </p:cNvPr>
          <p:cNvGrpSpPr/>
          <p:nvPr/>
        </p:nvGrpSpPr>
        <p:grpSpPr>
          <a:xfrm>
            <a:off x="6897891" y="4948864"/>
            <a:ext cx="3897803" cy="3695560"/>
            <a:chOff x="6897891" y="4948864"/>
            <a:chExt cx="3897803" cy="3695560"/>
          </a:xfrm>
        </p:grpSpPr>
        <p:sp>
          <p:nvSpPr>
            <p:cNvPr id="20" name="Freeform 19">
              <a:extLst>
                <a:ext uri="{FF2B5EF4-FFF2-40B4-BE49-F238E27FC236}">
                  <a16:creationId xmlns:a16="http://schemas.microsoft.com/office/drawing/2014/main" id="{33CAC20A-D7BE-4B5E-87E0-F3945CD59327}"/>
                </a:ext>
              </a:extLst>
            </p:cNvPr>
            <p:cNvSpPr>
              <a:spLocks noEditPoints="1"/>
            </p:cNvSpPr>
            <p:nvPr/>
          </p:nvSpPr>
          <p:spPr bwMode="auto">
            <a:xfrm>
              <a:off x="6991658" y="8381505"/>
              <a:ext cx="406328" cy="253725"/>
            </a:xfrm>
            <a:custGeom>
              <a:avLst/>
              <a:gdLst>
                <a:gd name="T0" fmla="*/ 96 w 127"/>
                <a:gd name="T1" fmla="*/ 47 h 79"/>
                <a:gd name="T2" fmla="*/ 80 w 127"/>
                <a:gd name="T3" fmla="*/ 62 h 79"/>
                <a:gd name="T4" fmla="*/ 88 w 127"/>
                <a:gd name="T5" fmla="*/ 79 h 79"/>
                <a:gd name="T6" fmla="*/ 120 w 127"/>
                <a:gd name="T7" fmla="*/ 72 h 79"/>
                <a:gd name="T8" fmla="*/ 127 w 127"/>
                <a:gd name="T9" fmla="*/ 65 h 79"/>
                <a:gd name="T10" fmla="*/ 96 w 127"/>
                <a:gd name="T11" fmla="*/ 47 h 79"/>
                <a:gd name="T12" fmla="*/ 16 w 127"/>
                <a:gd name="T13" fmla="*/ 0 h 79"/>
                <a:gd name="T14" fmla="*/ 2 w 127"/>
                <a:gd name="T15" fmla="*/ 14 h 79"/>
                <a:gd name="T16" fmla="*/ 10 w 127"/>
                <a:gd name="T17" fmla="*/ 31 h 79"/>
                <a:gd name="T18" fmla="*/ 42 w 127"/>
                <a:gd name="T19" fmla="*/ 24 h 79"/>
                <a:gd name="T20" fmla="*/ 47 w 127"/>
                <a:gd name="T21" fmla="*/ 19 h 79"/>
                <a:gd name="T22" fmla="*/ 16 w 127"/>
                <a:gd name="T2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79">
                  <a:moveTo>
                    <a:pt x="96" y="47"/>
                  </a:moveTo>
                  <a:cubicBezTo>
                    <a:pt x="87" y="55"/>
                    <a:pt x="80" y="62"/>
                    <a:pt x="80" y="62"/>
                  </a:cubicBezTo>
                  <a:cubicBezTo>
                    <a:pt x="78" y="68"/>
                    <a:pt x="81" y="74"/>
                    <a:pt x="88" y="79"/>
                  </a:cubicBezTo>
                  <a:cubicBezTo>
                    <a:pt x="101" y="79"/>
                    <a:pt x="113" y="77"/>
                    <a:pt x="120" y="72"/>
                  </a:cubicBezTo>
                  <a:cubicBezTo>
                    <a:pt x="123" y="69"/>
                    <a:pt x="125" y="67"/>
                    <a:pt x="127" y="65"/>
                  </a:cubicBezTo>
                  <a:cubicBezTo>
                    <a:pt x="96" y="47"/>
                    <a:pt x="96" y="47"/>
                    <a:pt x="96" y="47"/>
                  </a:cubicBezTo>
                  <a:moveTo>
                    <a:pt x="16" y="0"/>
                  </a:moveTo>
                  <a:cubicBezTo>
                    <a:pt x="8" y="8"/>
                    <a:pt x="2" y="14"/>
                    <a:pt x="2" y="14"/>
                  </a:cubicBezTo>
                  <a:cubicBezTo>
                    <a:pt x="0" y="20"/>
                    <a:pt x="3" y="26"/>
                    <a:pt x="10" y="31"/>
                  </a:cubicBezTo>
                  <a:cubicBezTo>
                    <a:pt x="23" y="31"/>
                    <a:pt x="35" y="29"/>
                    <a:pt x="42" y="24"/>
                  </a:cubicBezTo>
                  <a:cubicBezTo>
                    <a:pt x="44" y="22"/>
                    <a:pt x="46" y="20"/>
                    <a:pt x="47" y="19"/>
                  </a:cubicBezTo>
                  <a:cubicBezTo>
                    <a:pt x="16" y="0"/>
                    <a:pt x="16" y="0"/>
                    <a:pt x="16" y="0"/>
                  </a:cubicBezTo>
                </a:path>
              </a:pathLst>
            </a:custGeom>
            <a:solidFill>
              <a:srgbClr val="334E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AE93928-E4EC-46E0-8F64-86A0449501AD}"/>
                </a:ext>
              </a:extLst>
            </p:cNvPr>
            <p:cNvSpPr>
              <a:spLocks noEditPoints="1"/>
            </p:cNvSpPr>
            <p:nvPr/>
          </p:nvSpPr>
          <p:spPr bwMode="auto">
            <a:xfrm>
              <a:off x="7043138" y="8280383"/>
              <a:ext cx="490903" cy="308883"/>
            </a:xfrm>
            <a:custGeom>
              <a:avLst/>
              <a:gdLst>
                <a:gd name="T0" fmla="*/ 111 w 154"/>
                <a:gd name="T1" fmla="*/ 46 h 97"/>
                <a:gd name="T2" fmla="*/ 99 w 154"/>
                <a:gd name="T3" fmla="*/ 61 h 97"/>
                <a:gd name="T4" fmla="*/ 80 w 154"/>
                <a:gd name="T5" fmla="*/ 79 h 97"/>
                <a:gd name="T6" fmla="*/ 111 w 154"/>
                <a:gd name="T7" fmla="*/ 97 h 97"/>
                <a:gd name="T8" fmla="*/ 134 w 154"/>
                <a:gd name="T9" fmla="*/ 80 h 97"/>
                <a:gd name="T10" fmla="*/ 154 w 154"/>
                <a:gd name="T11" fmla="*/ 70 h 97"/>
                <a:gd name="T12" fmla="*/ 111 w 154"/>
                <a:gd name="T13" fmla="*/ 46 h 97"/>
                <a:gd name="T14" fmla="*/ 32 w 154"/>
                <a:gd name="T15" fmla="*/ 0 h 97"/>
                <a:gd name="T16" fmla="*/ 21 w 154"/>
                <a:gd name="T17" fmla="*/ 13 h 97"/>
                <a:gd name="T18" fmla="*/ 0 w 154"/>
                <a:gd name="T19" fmla="*/ 32 h 97"/>
                <a:gd name="T20" fmla="*/ 31 w 154"/>
                <a:gd name="T21" fmla="*/ 51 h 97"/>
                <a:gd name="T22" fmla="*/ 56 w 154"/>
                <a:gd name="T23" fmla="*/ 32 h 97"/>
                <a:gd name="T24" fmla="*/ 74 w 154"/>
                <a:gd name="T25" fmla="*/ 24 h 97"/>
                <a:gd name="T26" fmla="*/ 32 w 154"/>
                <a:gd name="T2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7">
                  <a:moveTo>
                    <a:pt x="111" y="46"/>
                  </a:moveTo>
                  <a:cubicBezTo>
                    <a:pt x="108" y="51"/>
                    <a:pt x="104" y="57"/>
                    <a:pt x="99" y="61"/>
                  </a:cubicBezTo>
                  <a:cubicBezTo>
                    <a:pt x="93" y="66"/>
                    <a:pt x="86" y="73"/>
                    <a:pt x="80" y="79"/>
                  </a:cubicBezTo>
                  <a:cubicBezTo>
                    <a:pt x="111" y="97"/>
                    <a:pt x="111" y="97"/>
                    <a:pt x="111" y="97"/>
                  </a:cubicBezTo>
                  <a:cubicBezTo>
                    <a:pt x="117" y="91"/>
                    <a:pt x="122" y="88"/>
                    <a:pt x="134" y="80"/>
                  </a:cubicBezTo>
                  <a:cubicBezTo>
                    <a:pt x="143" y="79"/>
                    <a:pt x="150" y="75"/>
                    <a:pt x="154" y="70"/>
                  </a:cubicBezTo>
                  <a:cubicBezTo>
                    <a:pt x="111" y="46"/>
                    <a:pt x="111" y="46"/>
                    <a:pt x="111" y="46"/>
                  </a:cubicBezTo>
                  <a:moveTo>
                    <a:pt x="32" y="0"/>
                  </a:moveTo>
                  <a:cubicBezTo>
                    <a:pt x="29" y="5"/>
                    <a:pt x="25" y="10"/>
                    <a:pt x="21" y="13"/>
                  </a:cubicBezTo>
                  <a:cubicBezTo>
                    <a:pt x="15" y="18"/>
                    <a:pt x="7" y="26"/>
                    <a:pt x="0" y="32"/>
                  </a:cubicBezTo>
                  <a:cubicBezTo>
                    <a:pt x="31" y="51"/>
                    <a:pt x="31" y="51"/>
                    <a:pt x="31" y="51"/>
                  </a:cubicBezTo>
                  <a:cubicBezTo>
                    <a:pt x="38" y="44"/>
                    <a:pt x="43" y="41"/>
                    <a:pt x="56" y="32"/>
                  </a:cubicBezTo>
                  <a:cubicBezTo>
                    <a:pt x="64" y="31"/>
                    <a:pt x="70" y="28"/>
                    <a:pt x="74" y="24"/>
                  </a:cubicBezTo>
                  <a:cubicBezTo>
                    <a:pt x="32" y="0"/>
                    <a:pt x="32" y="0"/>
                    <a:pt x="32" y="0"/>
                  </a:cubicBezTo>
                </a:path>
              </a:pathLst>
            </a:custGeom>
            <a:solidFill>
              <a:srgbClr val="151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BAA8B37E-9783-4674-82BD-ABE4F2690696}"/>
                </a:ext>
              </a:extLst>
            </p:cNvPr>
            <p:cNvSpPr>
              <a:spLocks noEditPoints="1"/>
            </p:cNvSpPr>
            <p:nvPr/>
          </p:nvSpPr>
          <p:spPr bwMode="auto">
            <a:xfrm>
              <a:off x="7144261" y="7355573"/>
              <a:ext cx="485387" cy="1147278"/>
            </a:xfrm>
            <a:custGeom>
              <a:avLst/>
              <a:gdLst>
                <a:gd name="T0" fmla="*/ 88 w 152"/>
                <a:gd name="T1" fmla="*/ 46 h 359"/>
                <a:gd name="T2" fmla="*/ 79 w 152"/>
                <a:gd name="T3" fmla="*/ 296 h 359"/>
                <a:gd name="T4" fmla="*/ 86 w 152"/>
                <a:gd name="T5" fmla="*/ 299 h 359"/>
                <a:gd name="T6" fmla="*/ 89 w 152"/>
                <a:gd name="T7" fmla="*/ 315 h 359"/>
                <a:gd name="T8" fmla="*/ 88 w 152"/>
                <a:gd name="T9" fmla="*/ 315 h 359"/>
                <a:gd name="T10" fmla="*/ 79 w 152"/>
                <a:gd name="T11" fmla="*/ 335 h 359"/>
                <a:gd name="T12" fmla="*/ 122 w 152"/>
                <a:gd name="T13" fmla="*/ 359 h 359"/>
                <a:gd name="T14" fmla="*/ 125 w 152"/>
                <a:gd name="T15" fmla="*/ 335 h 359"/>
                <a:gd name="T16" fmla="*/ 112 w 152"/>
                <a:gd name="T17" fmla="*/ 312 h 359"/>
                <a:gd name="T18" fmla="*/ 110 w 152"/>
                <a:gd name="T19" fmla="*/ 314 h 359"/>
                <a:gd name="T20" fmla="*/ 110 w 152"/>
                <a:gd name="T21" fmla="*/ 300 h 359"/>
                <a:gd name="T22" fmla="*/ 119 w 152"/>
                <a:gd name="T23" fmla="*/ 296 h 359"/>
                <a:gd name="T24" fmla="*/ 147 w 152"/>
                <a:gd name="T25" fmla="*/ 80 h 359"/>
                <a:gd name="T26" fmla="*/ 88 w 152"/>
                <a:gd name="T27" fmla="*/ 46 h 359"/>
                <a:gd name="T28" fmla="*/ 9 w 152"/>
                <a:gd name="T29" fmla="*/ 0 h 359"/>
                <a:gd name="T30" fmla="*/ 7 w 152"/>
                <a:gd name="T31" fmla="*/ 15 h 359"/>
                <a:gd name="T32" fmla="*/ 8 w 152"/>
                <a:gd name="T33" fmla="*/ 246 h 359"/>
                <a:gd name="T34" fmla="*/ 12 w 152"/>
                <a:gd name="T35" fmla="*/ 248 h 359"/>
                <a:gd name="T36" fmla="*/ 12 w 152"/>
                <a:gd name="T37" fmla="*/ 268 h 359"/>
                <a:gd name="T38" fmla="*/ 10 w 152"/>
                <a:gd name="T39" fmla="*/ 267 h 359"/>
                <a:gd name="T40" fmla="*/ 0 w 152"/>
                <a:gd name="T41" fmla="*/ 289 h 359"/>
                <a:gd name="T42" fmla="*/ 42 w 152"/>
                <a:gd name="T43" fmla="*/ 313 h 359"/>
                <a:gd name="T44" fmla="*/ 47 w 152"/>
                <a:gd name="T45" fmla="*/ 287 h 359"/>
                <a:gd name="T46" fmla="*/ 34 w 152"/>
                <a:gd name="T47" fmla="*/ 264 h 359"/>
                <a:gd name="T48" fmla="*/ 32 w 152"/>
                <a:gd name="T49" fmla="*/ 266 h 359"/>
                <a:gd name="T50" fmla="*/ 32 w 152"/>
                <a:gd name="T51" fmla="*/ 251 h 359"/>
                <a:gd name="T52" fmla="*/ 34 w 152"/>
                <a:gd name="T53" fmla="*/ 250 h 359"/>
                <a:gd name="T54" fmla="*/ 57 w 152"/>
                <a:gd name="T55" fmla="*/ 28 h 359"/>
                <a:gd name="T56" fmla="*/ 9 w 152"/>
                <a:gd name="T5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2" h="359">
                  <a:moveTo>
                    <a:pt x="88" y="46"/>
                  </a:moveTo>
                  <a:cubicBezTo>
                    <a:pt x="79" y="296"/>
                    <a:pt x="79" y="296"/>
                    <a:pt x="79" y="296"/>
                  </a:cubicBezTo>
                  <a:cubicBezTo>
                    <a:pt x="81" y="297"/>
                    <a:pt x="84" y="298"/>
                    <a:pt x="86" y="299"/>
                  </a:cubicBezTo>
                  <a:cubicBezTo>
                    <a:pt x="89" y="315"/>
                    <a:pt x="89" y="315"/>
                    <a:pt x="89" y="315"/>
                  </a:cubicBezTo>
                  <a:cubicBezTo>
                    <a:pt x="89" y="315"/>
                    <a:pt x="88" y="315"/>
                    <a:pt x="88" y="315"/>
                  </a:cubicBezTo>
                  <a:cubicBezTo>
                    <a:pt x="88" y="315"/>
                    <a:pt x="85" y="325"/>
                    <a:pt x="79" y="335"/>
                  </a:cubicBezTo>
                  <a:cubicBezTo>
                    <a:pt x="122" y="359"/>
                    <a:pt x="122" y="359"/>
                    <a:pt x="122" y="359"/>
                  </a:cubicBezTo>
                  <a:cubicBezTo>
                    <a:pt x="126" y="353"/>
                    <a:pt x="127" y="345"/>
                    <a:pt x="125" y="335"/>
                  </a:cubicBezTo>
                  <a:cubicBezTo>
                    <a:pt x="112" y="312"/>
                    <a:pt x="112" y="312"/>
                    <a:pt x="112" y="312"/>
                  </a:cubicBezTo>
                  <a:cubicBezTo>
                    <a:pt x="111" y="313"/>
                    <a:pt x="110" y="313"/>
                    <a:pt x="110" y="314"/>
                  </a:cubicBezTo>
                  <a:cubicBezTo>
                    <a:pt x="110" y="300"/>
                    <a:pt x="110" y="300"/>
                    <a:pt x="110" y="300"/>
                  </a:cubicBezTo>
                  <a:cubicBezTo>
                    <a:pt x="113" y="299"/>
                    <a:pt x="116" y="298"/>
                    <a:pt x="119" y="296"/>
                  </a:cubicBezTo>
                  <a:cubicBezTo>
                    <a:pt x="134" y="208"/>
                    <a:pt x="152" y="124"/>
                    <a:pt x="147" y="80"/>
                  </a:cubicBezTo>
                  <a:cubicBezTo>
                    <a:pt x="88" y="46"/>
                    <a:pt x="88" y="46"/>
                    <a:pt x="88" y="46"/>
                  </a:cubicBezTo>
                  <a:moveTo>
                    <a:pt x="9" y="0"/>
                  </a:moveTo>
                  <a:cubicBezTo>
                    <a:pt x="8" y="5"/>
                    <a:pt x="7" y="10"/>
                    <a:pt x="7" y="15"/>
                  </a:cubicBezTo>
                  <a:cubicBezTo>
                    <a:pt x="8" y="246"/>
                    <a:pt x="8" y="246"/>
                    <a:pt x="8" y="246"/>
                  </a:cubicBezTo>
                  <a:cubicBezTo>
                    <a:pt x="9" y="247"/>
                    <a:pt x="10" y="248"/>
                    <a:pt x="12" y="248"/>
                  </a:cubicBezTo>
                  <a:cubicBezTo>
                    <a:pt x="12" y="268"/>
                    <a:pt x="12" y="268"/>
                    <a:pt x="12" y="268"/>
                  </a:cubicBezTo>
                  <a:cubicBezTo>
                    <a:pt x="11" y="267"/>
                    <a:pt x="11" y="267"/>
                    <a:pt x="10" y="267"/>
                  </a:cubicBezTo>
                  <a:cubicBezTo>
                    <a:pt x="10" y="267"/>
                    <a:pt x="6" y="278"/>
                    <a:pt x="0" y="289"/>
                  </a:cubicBezTo>
                  <a:cubicBezTo>
                    <a:pt x="42" y="313"/>
                    <a:pt x="42" y="313"/>
                    <a:pt x="42" y="313"/>
                  </a:cubicBezTo>
                  <a:cubicBezTo>
                    <a:pt x="48" y="307"/>
                    <a:pt x="50" y="298"/>
                    <a:pt x="47" y="287"/>
                  </a:cubicBezTo>
                  <a:cubicBezTo>
                    <a:pt x="34" y="264"/>
                    <a:pt x="34" y="264"/>
                    <a:pt x="34" y="264"/>
                  </a:cubicBezTo>
                  <a:cubicBezTo>
                    <a:pt x="33" y="265"/>
                    <a:pt x="32" y="265"/>
                    <a:pt x="32" y="266"/>
                  </a:cubicBezTo>
                  <a:cubicBezTo>
                    <a:pt x="32" y="251"/>
                    <a:pt x="32" y="251"/>
                    <a:pt x="32" y="251"/>
                  </a:cubicBezTo>
                  <a:cubicBezTo>
                    <a:pt x="32" y="251"/>
                    <a:pt x="33" y="250"/>
                    <a:pt x="34" y="250"/>
                  </a:cubicBezTo>
                  <a:cubicBezTo>
                    <a:pt x="64" y="69"/>
                    <a:pt x="67" y="63"/>
                    <a:pt x="57" y="28"/>
                  </a:cubicBezTo>
                  <a:cubicBezTo>
                    <a:pt x="9" y="0"/>
                    <a:pt x="9" y="0"/>
                    <a:pt x="9" y="0"/>
                  </a:cubicBezTo>
                </a:path>
              </a:pathLst>
            </a:custGeom>
            <a:solidFill>
              <a:srgbClr val="51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CC6F668-BCDF-42DD-AB20-F4203F387DF9}"/>
                </a:ext>
              </a:extLst>
            </p:cNvPr>
            <p:cNvSpPr>
              <a:spLocks/>
            </p:cNvSpPr>
            <p:nvPr/>
          </p:nvSpPr>
          <p:spPr bwMode="auto">
            <a:xfrm>
              <a:off x="7173679" y="5505955"/>
              <a:ext cx="3596275" cy="2105182"/>
            </a:xfrm>
            <a:custGeom>
              <a:avLst/>
              <a:gdLst>
                <a:gd name="T0" fmla="*/ 535 w 1125"/>
                <a:gd name="T1" fmla="*/ 0 h 658"/>
                <a:gd name="T2" fmla="*/ 364 w 1125"/>
                <a:gd name="T3" fmla="*/ 169 h 658"/>
                <a:gd name="T4" fmla="*/ 388 w 1125"/>
                <a:gd name="T5" fmla="*/ 197 h 658"/>
                <a:gd name="T6" fmla="*/ 280 w 1125"/>
                <a:gd name="T7" fmla="*/ 283 h 658"/>
                <a:gd name="T8" fmla="*/ 280 w 1125"/>
                <a:gd name="T9" fmla="*/ 283 h 658"/>
                <a:gd name="T10" fmla="*/ 16 w 1125"/>
                <a:gd name="T11" fmla="*/ 543 h 658"/>
                <a:gd name="T12" fmla="*/ 0 w 1125"/>
                <a:gd name="T13" fmla="*/ 578 h 658"/>
                <a:gd name="T14" fmla="*/ 48 w 1125"/>
                <a:gd name="T15" fmla="*/ 606 h 658"/>
                <a:gd name="T16" fmla="*/ 44 w 1125"/>
                <a:gd name="T17" fmla="*/ 593 h 658"/>
                <a:gd name="T18" fmla="*/ 286 w 1125"/>
                <a:gd name="T19" fmla="*/ 417 h 658"/>
                <a:gd name="T20" fmla="*/ 301 w 1125"/>
                <a:gd name="T21" fmla="*/ 427 h 658"/>
                <a:gd name="T22" fmla="*/ 192 w 1125"/>
                <a:gd name="T23" fmla="*/ 518 h 658"/>
                <a:gd name="T24" fmla="*/ 79 w 1125"/>
                <a:gd name="T25" fmla="*/ 613 h 658"/>
                <a:gd name="T26" fmla="*/ 79 w 1125"/>
                <a:gd name="T27" fmla="*/ 624 h 658"/>
                <a:gd name="T28" fmla="*/ 138 w 1125"/>
                <a:gd name="T29" fmla="*/ 658 h 658"/>
                <a:gd name="T30" fmla="*/ 135 w 1125"/>
                <a:gd name="T31" fmla="*/ 645 h 658"/>
                <a:gd name="T32" fmla="*/ 530 w 1125"/>
                <a:gd name="T33" fmla="*/ 427 h 658"/>
                <a:gd name="T34" fmla="*/ 530 w 1125"/>
                <a:gd name="T35" fmla="*/ 427 h 658"/>
                <a:gd name="T36" fmla="*/ 530 w 1125"/>
                <a:gd name="T37" fmla="*/ 427 h 658"/>
                <a:gd name="T38" fmla="*/ 568 w 1125"/>
                <a:gd name="T39" fmla="*/ 405 h 658"/>
                <a:gd name="T40" fmla="*/ 821 w 1125"/>
                <a:gd name="T41" fmla="*/ 303 h 658"/>
                <a:gd name="T42" fmla="*/ 1119 w 1125"/>
                <a:gd name="T43" fmla="*/ 239 h 658"/>
                <a:gd name="T44" fmla="*/ 1118 w 1125"/>
                <a:gd name="T45" fmla="*/ 199 h 658"/>
                <a:gd name="T46" fmla="*/ 1118 w 1125"/>
                <a:gd name="T47" fmla="*/ 199 h 658"/>
                <a:gd name="T48" fmla="*/ 1050 w 1125"/>
                <a:gd name="T49" fmla="*/ 122 h 658"/>
                <a:gd name="T50" fmla="*/ 1016 w 1125"/>
                <a:gd name="T51" fmla="*/ 132 h 658"/>
                <a:gd name="T52" fmla="*/ 911 w 1125"/>
                <a:gd name="T53" fmla="*/ 88 h 658"/>
                <a:gd name="T54" fmla="*/ 950 w 1125"/>
                <a:gd name="T55" fmla="*/ 161 h 658"/>
                <a:gd name="T56" fmla="*/ 932 w 1125"/>
                <a:gd name="T57" fmla="*/ 163 h 658"/>
                <a:gd name="T58" fmla="*/ 927 w 1125"/>
                <a:gd name="T59" fmla="*/ 164 h 658"/>
                <a:gd name="T60" fmla="*/ 915 w 1125"/>
                <a:gd name="T61" fmla="*/ 167 h 658"/>
                <a:gd name="T62" fmla="*/ 915 w 1125"/>
                <a:gd name="T63" fmla="*/ 167 h 658"/>
                <a:gd name="T64" fmla="*/ 891 w 1125"/>
                <a:gd name="T65" fmla="*/ 177 h 658"/>
                <a:gd name="T66" fmla="*/ 880 w 1125"/>
                <a:gd name="T67" fmla="*/ 185 h 658"/>
                <a:gd name="T68" fmla="*/ 774 w 1125"/>
                <a:gd name="T69" fmla="*/ 138 h 658"/>
                <a:gd name="T70" fmla="*/ 822 w 1125"/>
                <a:gd name="T71" fmla="*/ 93 h 658"/>
                <a:gd name="T72" fmla="*/ 840 w 1125"/>
                <a:gd name="T73" fmla="*/ 95 h 658"/>
                <a:gd name="T74" fmla="*/ 891 w 1125"/>
                <a:gd name="T75" fmla="*/ 79 h 658"/>
                <a:gd name="T76" fmla="*/ 762 w 1125"/>
                <a:gd name="T77" fmla="*/ 3 h 658"/>
                <a:gd name="T78" fmla="*/ 760 w 1125"/>
                <a:gd name="T79" fmla="*/ 7 h 658"/>
                <a:gd name="T80" fmla="*/ 766 w 1125"/>
                <a:gd name="T81" fmla="*/ 43 h 658"/>
                <a:gd name="T82" fmla="*/ 699 w 1125"/>
                <a:gd name="T83" fmla="*/ 91 h 658"/>
                <a:gd name="T84" fmla="*/ 613 w 1125"/>
                <a:gd name="T85" fmla="*/ 17 h 658"/>
                <a:gd name="T86" fmla="*/ 535 w 1125"/>
                <a:gd name="T87"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5" h="658">
                  <a:moveTo>
                    <a:pt x="535" y="0"/>
                  </a:moveTo>
                  <a:cubicBezTo>
                    <a:pt x="439" y="0"/>
                    <a:pt x="389" y="89"/>
                    <a:pt x="364" y="169"/>
                  </a:cubicBezTo>
                  <a:cubicBezTo>
                    <a:pt x="371" y="178"/>
                    <a:pt x="379" y="187"/>
                    <a:pt x="388" y="197"/>
                  </a:cubicBezTo>
                  <a:cubicBezTo>
                    <a:pt x="280" y="283"/>
                    <a:pt x="280" y="283"/>
                    <a:pt x="280" y="283"/>
                  </a:cubicBezTo>
                  <a:cubicBezTo>
                    <a:pt x="280" y="283"/>
                    <a:pt x="280" y="283"/>
                    <a:pt x="280" y="283"/>
                  </a:cubicBezTo>
                  <a:cubicBezTo>
                    <a:pt x="193" y="318"/>
                    <a:pt x="93" y="451"/>
                    <a:pt x="16" y="543"/>
                  </a:cubicBezTo>
                  <a:cubicBezTo>
                    <a:pt x="8" y="553"/>
                    <a:pt x="2" y="565"/>
                    <a:pt x="0" y="578"/>
                  </a:cubicBezTo>
                  <a:cubicBezTo>
                    <a:pt x="48" y="606"/>
                    <a:pt x="48" y="606"/>
                    <a:pt x="48" y="606"/>
                  </a:cubicBezTo>
                  <a:cubicBezTo>
                    <a:pt x="47" y="602"/>
                    <a:pt x="46" y="598"/>
                    <a:pt x="44" y="593"/>
                  </a:cubicBezTo>
                  <a:cubicBezTo>
                    <a:pt x="286" y="417"/>
                    <a:pt x="286" y="417"/>
                    <a:pt x="286" y="417"/>
                  </a:cubicBezTo>
                  <a:cubicBezTo>
                    <a:pt x="301" y="427"/>
                    <a:pt x="301" y="427"/>
                    <a:pt x="301" y="427"/>
                  </a:cubicBezTo>
                  <a:cubicBezTo>
                    <a:pt x="192" y="518"/>
                    <a:pt x="192" y="518"/>
                    <a:pt x="192" y="518"/>
                  </a:cubicBezTo>
                  <a:cubicBezTo>
                    <a:pt x="79" y="613"/>
                    <a:pt x="79" y="613"/>
                    <a:pt x="79" y="613"/>
                  </a:cubicBezTo>
                  <a:cubicBezTo>
                    <a:pt x="79" y="624"/>
                    <a:pt x="79" y="624"/>
                    <a:pt x="79" y="624"/>
                  </a:cubicBezTo>
                  <a:cubicBezTo>
                    <a:pt x="138" y="658"/>
                    <a:pt x="138" y="658"/>
                    <a:pt x="138" y="658"/>
                  </a:cubicBezTo>
                  <a:cubicBezTo>
                    <a:pt x="137" y="653"/>
                    <a:pt x="136" y="649"/>
                    <a:pt x="135" y="645"/>
                  </a:cubicBezTo>
                  <a:cubicBezTo>
                    <a:pt x="335" y="556"/>
                    <a:pt x="429" y="497"/>
                    <a:pt x="530" y="427"/>
                  </a:cubicBezTo>
                  <a:cubicBezTo>
                    <a:pt x="530" y="427"/>
                    <a:pt x="530" y="427"/>
                    <a:pt x="530" y="427"/>
                  </a:cubicBezTo>
                  <a:cubicBezTo>
                    <a:pt x="530" y="427"/>
                    <a:pt x="530" y="427"/>
                    <a:pt x="530" y="427"/>
                  </a:cubicBezTo>
                  <a:cubicBezTo>
                    <a:pt x="543" y="419"/>
                    <a:pt x="555" y="412"/>
                    <a:pt x="568" y="405"/>
                  </a:cubicBezTo>
                  <a:cubicBezTo>
                    <a:pt x="650" y="361"/>
                    <a:pt x="755" y="336"/>
                    <a:pt x="821" y="303"/>
                  </a:cubicBezTo>
                  <a:cubicBezTo>
                    <a:pt x="945" y="303"/>
                    <a:pt x="1062" y="291"/>
                    <a:pt x="1119" y="239"/>
                  </a:cubicBezTo>
                  <a:cubicBezTo>
                    <a:pt x="1125" y="225"/>
                    <a:pt x="1125" y="212"/>
                    <a:pt x="1118" y="199"/>
                  </a:cubicBezTo>
                  <a:cubicBezTo>
                    <a:pt x="1118" y="199"/>
                    <a:pt x="1118" y="199"/>
                    <a:pt x="1118" y="199"/>
                  </a:cubicBezTo>
                  <a:cubicBezTo>
                    <a:pt x="1113" y="182"/>
                    <a:pt x="1086" y="155"/>
                    <a:pt x="1050" y="122"/>
                  </a:cubicBezTo>
                  <a:cubicBezTo>
                    <a:pt x="1039" y="126"/>
                    <a:pt x="1027" y="129"/>
                    <a:pt x="1016" y="132"/>
                  </a:cubicBezTo>
                  <a:cubicBezTo>
                    <a:pt x="980" y="119"/>
                    <a:pt x="945" y="105"/>
                    <a:pt x="911" y="88"/>
                  </a:cubicBezTo>
                  <a:cubicBezTo>
                    <a:pt x="924" y="113"/>
                    <a:pt x="937" y="138"/>
                    <a:pt x="950" y="161"/>
                  </a:cubicBezTo>
                  <a:cubicBezTo>
                    <a:pt x="943" y="161"/>
                    <a:pt x="937" y="162"/>
                    <a:pt x="932" y="163"/>
                  </a:cubicBezTo>
                  <a:cubicBezTo>
                    <a:pt x="930" y="163"/>
                    <a:pt x="929" y="164"/>
                    <a:pt x="927" y="164"/>
                  </a:cubicBezTo>
                  <a:cubicBezTo>
                    <a:pt x="923" y="165"/>
                    <a:pt x="919" y="166"/>
                    <a:pt x="915" y="167"/>
                  </a:cubicBezTo>
                  <a:cubicBezTo>
                    <a:pt x="915" y="167"/>
                    <a:pt x="915" y="167"/>
                    <a:pt x="915" y="167"/>
                  </a:cubicBezTo>
                  <a:cubicBezTo>
                    <a:pt x="906" y="170"/>
                    <a:pt x="898" y="173"/>
                    <a:pt x="891" y="177"/>
                  </a:cubicBezTo>
                  <a:cubicBezTo>
                    <a:pt x="880" y="185"/>
                    <a:pt x="880" y="185"/>
                    <a:pt x="880" y="185"/>
                  </a:cubicBezTo>
                  <a:cubicBezTo>
                    <a:pt x="842" y="170"/>
                    <a:pt x="806" y="155"/>
                    <a:pt x="774" y="138"/>
                  </a:cubicBezTo>
                  <a:cubicBezTo>
                    <a:pt x="822" y="93"/>
                    <a:pt x="822" y="93"/>
                    <a:pt x="822" y="93"/>
                  </a:cubicBezTo>
                  <a:cubicBezTo>
                    <a:pt x="828" y="94"/>
                    <a:pt x="834" y="95"/>
                    <a:pt x="840" y="95"/>
                  </a:cubicBezTo>
                  <a:cubicBezTo>
                    <a:pt x="858" y="95"/>
                    <a:pt x="876" y="89"/>
                    <a:pt x="891" y="79"/>
                  </a:cubicBezTo>
                  <a:cubicBezTo>
                    <a:pt x="847" y="56"/>
                    <a:pt x="803" y="31"/>
                    <a:pt x="762" y="3"/>
                  </a:cubicBezTo>
                  <a:cubicBezTo>
                    <a:pt x="761" y="4"/>
                    <a:pt x="761" y="5"/>
                    <a:pt x="760" y="7"/>
                  </a:cubicBezTo>
                  <a:cubicBezTo>
                    <a:pt x="757" y="16"/>
                    <a:pt x="760" y="30"/>
                    <a:pt x="766" y="43"/>
                  </a:cubicBezTo>
                  <a:cubicBezTo>
                    <a:pt x="699" y="91"/>
                    <a:pt x="699" y="91"/>
                    <a:pt x="699" y="91"/>
                  </a:cubicBezTo>
                  <a:cubicBezTo>
                    <a:pt x="665" y="68"/>
                    <a:pt x="637" y="43"/>
                    <a:pt x="613" y="17"/>
                  </a:cubicBezTo>
                  <a:cubicBezTo>
                    <a:pt x="584" y="5"/>
                    <a:pt x="559" y="0"/>
                    <a:pt x="535" y="0"/>
                  </a:cubicBezTo>
                </a:path>
              </a:pathLst>
            </a:custGeom>
            <a:solidFill>
              <a:srgbClr val="5D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CD9962-37D5-4DD5-A670-00DFC9A98BB7}"/>
                </a:ext>
              </a:extLst>
            </p:cNvPr>
            <p:cNvSpPr>
              <a:spLocks/>
            </p:cNvSpPr>
            <p:nvPr/>
          </p:nvSpPr>
          <p:spPr bwMode="auto">
            <a:xfrm>
              <a:off x="9622676" y="5040794"/>
              <a:ext cx="869652" cy="838395"/>
            </a:xfrm>
            <a:custGeom>
              <a:avLst/>
              <a:gdLst>
                <a:gd name="T0" fmla="*/ 95 w 272"/>
                <a:gd name="T1" fmla="*/ 0 h 262"/>
                <a:gd name="T2" fmla="*/ 94 w 272"/>
                <a:gd name="T3" fmla="*/ 0 h 262"/>
                <a:gd name="T4" fmla="*/ 65 w 272"/>
                <a:gd name="T5" fmla="*/ 25 h 262"/>
                <a:gd name="T6" fmla="*/ 64 w 272"/>
                <a:gd name="T7" fmla="*/ 29 h 262"/>
                <a:gd name="T8" fmla="*/ 81 w 272"/>
                <a:gd name="T9" fmla="*/ 71 h 262"/>
                <a:gd name="T10" fmla="*/ 81 w 272"/>
                <a:gd name="T11" fmla="*/ 72 h 262"/>
                <a:gd name="T12" fmla="*/ 27 w 272"/>
                <a:gd name="T13" fmla="*/ 99 h 262"/>
                <a:gd name="T14" fmla="*/ 0 w 272"/>
                <a:gd name="T15" fmla="*/ 136 h 262"/>
                <a:gd name="T16" fmla="*/ 250 w 272"/>
                <a:gd name="T17" fmla="*/ 262 h 262"/>
                <a:gd name="T18" fmla="*/ 272 w 272"/>
                <a:gd name="T19" fmla="*/ 256 h 262"/>
                <a:gd name="T20" fmla="*/ 176 w 272"/>
                <a:gd name="T21" fmla="*/ 173 h 262"/>
                <a:gd name="T22" fmla="*/ 200 w 272"/>
                <a:gd name="T23" fmla="*/ 163 h 262"/>
                <a:gd name="T24" fmla="*/ 202 w 272"/>
                <a:gd name="T25" fmla="*/ 159 h 262"/>
                <a:gd name="T26" fmla="*/ 196 w 272"/>
                <a:gd name="T27" fmla="*/ 139 h 262"/>
                <a:gd name="T28" fmla="*/ 205 w 272"/>
                <a:gd name="T29" fmla="*/ 108 h 262"/>
                <a:gd name="T30" fmla="*/ 205 w 272"/>
                <a:gd name="T31" fmla="*/ 108 h 262"/>
                <a:gd name="T32" fmla="*/ 198 w 272"/>
                <a:gd name="T33" fmla="*/ 116 h 262"/>
                <a:gd name="T34" fmla="*/ 192 w 272"/>
                <a:gd name="T35" fmla="*/ 124 h 262"/>
                <a:gd name="T36" fmla="*/ 192 w 272"/>
                <a:gd name="T37" fmla="*/ 124 h 262"/>
                <a:gd name="T38" fmla="*/ 191 w 272"/>
                <a:gd name="T39" fmla="*/ 117 h 262"/>
                <a:gd name="T40" fmla="*/ 194 w 272"/>
                <a:gd name="T41" fmla="*/ 104 h 262"/>
                <a:gd name="T42" fmla="*/ 194 w 272"/>
                <a:gd name="T43" fmla="*/ 103 h 262"/>
                <a:gd name="T44" fmla="*/ 191 w 272"/>
                <a:gd name="T45" fmla="*/ 107 h 262"/>
                <a:gd name="T46" fmla="*/ 188 w 272"/>
                <a:gd name="T47" fmla="*/ 111 h 262"/>
                <a:gd name="T48" fmla="*/ 188 w 272"/>
                <a:gd name="T49" fmla="*/ 111 h 262"/>
                <a:gd name="T50" fmla="*/ 187 w 272"/>
                <a:gd name="T51" fmla="*/ 98 h 262"/>
                <a:gd name="T52" fmla="*/ 177 w 272"/>
                <a:gd name="T53" fmla="*/ 76 h 262"/>
                <a:gd name="T54" fmla="*/ 177 w 272"/>
                <a:gd name="T55" fmla="*/ 76 h 262"/>
                <a:gd name="T56" fmla="*/ 149 w 272"/>
                <a:gd name="T57" fmla="*/ 12 h 262"/>
                <a:gd name="T58" fmla="*/ 95 w 272"/>
                <a:gd name="T5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2" h="262">
                  <a:moveTo>
                    <a:pt x="95" y="0"/>
                  </a:moveTo>
                  <a:cubicBezTo>
                    <a:pt x="94" y="0"/>
                    <a:pt x="94" y="0"/>
                    <a:pt x="94" y="0"/>
                  </a:cubicBezTo>
                  <a:cubicBezTo>
                    <a:pt x="92" y="1"/>
                    <a:pt x="71" y="20"/>
                    <a:pt x="65" y="25"/>
                  </a:cubicBezTo>
                  <a:cubicBezTo>
                    <a:pt x="64" y="26"/>
                    <a:pt x="64" y="27"/>
                    <a:pt x="64" y="29"/>
                  </a:cubicBezTo>
                  <a:cubicBezTo>
                    <a:pt x="81" y="71"/>
                    <a:pt x="81" y="71"/>
                    <a:pt x="81" y="71"/>
                  </a:cubicBezTo>
                  <a:cubicBezTo>
                    <a:pt x="81" y="72"/>
                    <a:pt x="81" y="72"/>
                    <a:pt x="81" y="72"/>
                  </a:cubicBezTo>
                  <a:cubicBezTo>
                    <a:pt x="62" y="75"/>
                    <a:pt x="43" y="84"/>
                    <a:pt x="27" y="99"/>
                  </a:cubicBezTo>
                  <a:cubicBezTo>
                    <a:pt x="13" y="114"/>
                    <a:pt x="6" y="123"/>
                    <a:pt x="0" y="136"/>
                  </a:cubicBezTo>
                  <a:cubicBezTo>
                    <a:pt x="78" y="188"/>
                    <a:pt x="161" y="230"/>
                    <a:pt x="250" y="262"/>
                  </a:cubicBezTo>
                  <a:cubicBezTo>
                    <a:pt x="257" y="260"/>
                    <a:pt x="265" y="258"/>
                    <a:pt x="272" y="256"/>
                  </a:cubicBezTo>
                  <a:cubicBezTo>
                    <a:pt x="243" y="230"/>
                    <a:pt x="209" y="201"/>
                    <a:pt x="176" y="173"/>
                  </a:cubicBezTo>
                  <a:cubicBezTo>
                    <a:pt x="200" y="163"/>
                    <a:pt x="200" y="163"/>
                    <a:pt x="200" y="163"/>
                  </a:cubicBezTo>
                  <a:cubicBezTo>
                    <a:pt x="202" y="162"/>
                    <a:pt x="203" y="161"/>
                    <a:pt x="202" y="159"/>
                  </a:cubicBezTo>
                  <a:cubicBezTo>
                    <a:pt x="201" y="155"/>
                    <a:pt x="199" y="148"/>
                    <a:pt x="196" y="139"/>
                  </a:cubicBezTo>
                  <a:cubicBezTo>
                    <a:pt x="195" y="137"/>
                    <a:pt x="206" y="111"/>
                    <a:pt x="205" y="108"/>
                  </a:cubicBezTo>
                  <a:cubicBezTo>
                    <a:pt x="205" y="108"/>
                    <a:pt x="205" y="108"/>
                    <a:pt x="205" y="108"/>
                  </a:cubicBezTo>
                  <a:cubicBezTo>
                    <a:pt x="204" y="108"/>
                    <a:pt x="201" y="112"/>
                    <a:pt x="198" y="116"/>
                  </a:cubicBezTo>
                  <a:cubicBezTo>
                    <a:pt x="196" y="120"/>
                    <a:pt x="193" y="124"/>
                    <a:pt x="192" y="124"/>
                  </a:cubicBezTo>
                  <a:cubicBezTo>
                    <a:pt x="192" y="124"/>
                    <a:pt x="192" y="124"/>
                    <a:pt x="192" y="124"/>
                  </a:cubicBezTo>
                  <a:cubicBezTo>
                    <a:pt x="191" y="121"/>
                    <a:pt x="192" y="119"/>
                    <a:pt x="191" y="117"/>
                  </a:cubicBezTo>
                  <a:cubicBezTo>
                    <a:pt x="191" y="116"/>
                    <a:pt x="194" y="104"/>
                    <a:pt x="194" y="104"/>
                  </a:cubicBezTo>
                  <a:cubicBezTo>
                    <a:pt x="194" y="104"/>
                    <a:pt x="194" y="103"/>
                    <a:pt x="194" y="103"/>
                  </a:cubicBezTo>
                  <a:cubicBezTo>
                    <a:pt x="193" y="103"/>
                    <a:pt x="192" y="105"/>
                    <a:pt x="191" y="107"/>
                  </a:cubicBezTo>
                  <a:cubicBezTo>
                    <a:pt x="190" y="109"/>
                    <a:pt x="189" y="111"/>
                    <a:pt x="188" y="111"/>
                  </a:cubicBezTo>
                  <a:cubicBezTo>
                    <a:pt x="188" y="111"/>
                    <a:pt x="188" y="111"/>
                    <a:pt x="188" y="111"/>
                  </a:cubicBezTo>
                  <a:cubicBezTo>
                    <a:pt x="187" y="104"/>
                    <a:pt x="186" y="98"/>
                    <a:pt x="187" y="98"/>
                  </a:cubicBezTo>
                  <a:cubicBezTo>
                    <a:pt x="189" y="96"/>
                    <a:pt x="179" y="78"/>
                    <a:pt x="177" y="76"/>
                  </a:cubicBezTo>
                  <a:cubicBezTo>
                    <a:pt x="177" y="76"/>
                    <a:pt x="177" y="76"/>
                    <a:pt x="177" y="76"/>
                  </a:cubicBezTo>
                  <a:cubicBezTo>
                    <a:pt x="175" y="72"/>
                    <a:pt x="154" y="17"/>
                    <a:pt x="149" y="12"/>
                  </a:cubicBezTo>
                  <a:cubicBezTo>
                    <a:pt x="145" y="7"/>
                    <a:pt x="101" y="0"/>
                    <a:pt x="95" y="0"/>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F2FE90F-73D0-4F7A-8EAF-76579200ACAA}"/>
                </a:ext>
              </a:extLst>
            </p:cNvPr>
            <p:cNvSpPr>
              <a:spLocks/>
            </p:cNvSpPr>
            <p:nvPr/>
          </p:nvSpPr>
          <p:spPr bwMode="auto">
            <a:xfrm>
              <a:off x="9609805" y="5476538"/>
              <a:ext cx="921132" cy="452292"/>
            </a:xfrm>
            <a:custGeom>
              <a:avLst/>
              <a:gdLst>
                <a:gd name="T0" fmla="*/ 4 w 288"/>
                <a:gd name="T1" fmla="*/ 0 h 141"/>
                <a:gd name="T2" fmla="*/ 0 w 288"/>
                <a:gd name="T3" fmla="*/ 12 h 141"/>
                <a:gd name="T4" fmla="*/ 129 w 288"/>
                <a:gd name="T5" fmla="*/ 88 h 141"/>
                <a:gd name="T6" fmla="*/ 140 w 288"/>
                <a:gd name="T7" fmla="*/ 79 h 141"/>
                <a:gd name="T8" fmla="*/ 149 w 288"/>
                <a:gd name="T9" fmla="*/ 97 h 141"/>
                <a:gd name="T10" fmla="*/ 254 w 288"/>
                <a:gd name="T11" fmla="*/ 141 h 141"/>
                <a:gd name="T12" fmla="*/ 288 w 288"/>
                <a:gd name="T13" fmla="*/ 131 h 141"/>
                <a:gd name="T14" fmla="*/ 276 w 288"/>
                <a:gd name="T15" fmla="*/ 120 h 141"/>
                <a:gd name="T16" fmla="*/ 254 w 288"/>
                <a:gd name="T17" fmla="*/ 126 h 141"/>
                <a:gd name="T18" fmla="*/ 4 w 288"/>
                <a:gd name="T1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141">
                  <a:moveTo>
                    <a:pt x="4" y="0"/>
                  </a:moveTo>
                  <a:cubicBezTo>
                    <a:pt x="3" y="3"/>
                    <a:pt x="1" y="7"/>
                    <a:pt x="0" y="12"/>
                  </a:cubicBezTo>
                  <a:cubicBezTo>
                    <a:pt x="41" y="40"/>
                    <a:pt x="85" y="65"/>
                    <a:pt x="129" y="88"/>
                  </a:cubicBezTo>
                  <a:cubicBezTo>
                    <a:pt x="133" y="85"/>
                    <a:pt x="137" y="82"/>
                    <a:pt x="140" y="79"/>
                  </a:cubicBezTo>
                  <a:cubicBezTo>
                    <a:pt x="143" y="85"/>
                    <a:pt x="146" y="91"/>
                    <a:pt x="149" y="97"/>
                  </a:cubicBezTo>
                  <a:cubicBezTo>
                    <a:pt x="183" y="114"/>
                    <a:pt x="218" y="128"/>
                    <a:pt x="254" y="141"/>
                  </a:cubicBezTo>
                  <a:cubicBezTo>
                    <a:pt x="265" y="138"/>
                    <a:pt x="277" y="135"/>
                    <a:pt x="288" y="131"/>
                  </a:cubicBezTo>
                  <a:cubicBezTo>
                    <a:pt x="284" y="127"/>
                    <a:pt x="280" y="124"/>
                    <a:pt x="276" y="120"/>
                  </a:cubicBezTo>
                  <a:cubicBezTo>
                    <a:pt x="269" y="122"/>
                    <a:pt x="261" y="124"/>
                    <a:pt x="254" y="126"/>
                  </a:cubicBezTo>
                  <a:cubicBezTo>
                    <a:pt x="165" y="94"/>
                    <a:pt x="82" y="52"/>
                    <a:pt x="4" y="0"/>
                  </a:cubicBezTo>
                </a:path>
              </a:pathLst>
            </a:custGeom>
            <a:solidFill>
              <a:srgbClr val="56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2B6DC45A-BDCB-4699-98DD-58A365A74BD8}"/>
                </a:ext>
              </a:extLst>
            </p:cNvPr>
            <p:cNvSpPr>
              <a:spLocks/>
            </p:cNvSpPr>
            <p:nvPr/>
          </p:nvSpPr>
          <p:spPr bwMode="auto">
            <a:xfrm>
              <a:off x="9459041" y="5928830"/>
              <a:ext cx="1336653" cy="503773"/>
            </a:xfrm>
            <a:custGeom>
              <a:avLst/>
              <a:gdLst>
                <a:gd name="T0" fmla="*/ 0 w 418"/>
                <a:gd name="T1" fmla="*/ 155 h 158"/>
                <a:gd name="T2" fmla="*/ 408 w 418"/>
                <a:gd name="T3" fmla="*/ 89 h 158"/>
                <a:gd name="T4" fmla="*/ 379 w 418"/>
                <a:gd name="T5" fmla="*/ 20 h 158"/>
                <a:gd name="T6" fmla="*/ 173 w 418"/>
                <a:gd name="T7" fmla="*/ 26 h 158"/>
                <a:gd name="T8" fmla="*/ 0 w 418"/>
                <a:gd name="T9" fmla="*/ 155 h 158"/>
              </a:gdLst>
              <a:ahLst/>
              <a:cxnLst>
                <a:cxn ang="0">
                  <a:pos x="T0" y="T1"/>
                </a:cxn>
                <a:cxn ang="0">
                  <a:pos x="T2" y="T3"/>
                </a:cxn>
                <a:cxn ang="0">
                  <a:pos x="T4" y="T5"/>
                </a:cxn>
                <a:cxn ang="0">
                  <a:pos x="T6" y="T7"/>
                </a:cxn>
                <a:cxn ang="0">
                  <a:pos x="T8" y="T9"/>
                </a:cxn>
              </a:cxnLst>
              <a:rect l="0" t="0" r="r" b="b"/>
              <a:pathLst>
                <a:path w="418" h="158">
                  <a:moveTo>
                    <a:pt x="0" y="155"/>
                  </a:moveTo>
                  <a:cubicBezTo>
                    <a:pt x="161" y="158"/>
                    <a:pt x="334" y="158"/>
                    <a:pt x="408" y="89"/>
                  </a:cubicBezTo>
                  <a:cubicBezTo>
                    <a:pt x="418" y="65"/>
                    <a:pt x="411" y="42"/>
                    <a:pt x="379" y="20"/>
                  </a:cubicBezTo>
                  <a:cubicBezTo>
                    <a:pt x="296" y="7"/>
                    <a:pt x="218" y="0"/>
                    <a:pt x="173" y="26"/>
                  </a:cubicBezTo>
                  <a:lnTo>
                    <a:pt x="0" y="155"/>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CA697B8B-76D8-438D-BA0D-795345BA412F}"/>
                </a:ext>
              </a:extLst>
            </p:cNvPr>
            <p:cNvSpPr>
              <a:spLocks/>
            </p:cNvSpPr>
            <p:nvPr/>
          </p:nvSpPr>
          <p:spPr bwMode="auto">
            <a:xfrm>
              <a:off x="10095192" y="5943539"/>
              <a:ext cx="336462" cy="266596"/>
            </a:xfrm>
            <a:custGeom>
              <a:avLst/>
              <a:gdLst>
                <a:gd name="T0" fmla="*/ 78 w 105"/>
                <a:gd name="T1" fmla="*/ 0 h 83"/>
                <a:gd name="T2" fmla="*/ 0 w 105"/>
                <a:gd name="T3" fmla="*/ 11 h 83"/>
                <a:gd name="T4" fmla="*/ 86 w 105"/>
                <a:gd name="T5" fmla="*/ 83 h 83"/>
                <a:gd name="T6" fmla="*/ 105 w 105"/>
                <a:gd name="T7" fmla="*/ 67 h 83"/>
                <a:gd name="T8" fmla="*/ 78 w 105"/>
                <a:gd name="T9" fmla="*/ 0 h 83"/>
              </a:gdLst>
              <a:ahLst/>
              <a:cxnLst>
                <a:cxn ang="0">
                  <a:pos x="T0" y="T1"/>
                </a:cxn>
                <a:cxn ang="0">
                  <a:pos x="T2" y="T3"/>
                </a:cxn>
                <a:cxn ang="0">
                  <a:pos x="T4" y="T5"/>
                </a:cxn>
                <a:cxn ang="0">
                  <a:pos x="T6" y="T7"/>
                </a:cxn>
                <a:cxn ang="0">
                  <a:pos x="T8" y="T9"/>
                </a:cxn>
              </a:cxnLst>
              <a:rect l="0" t="0" r="r" b="b"/>
              <a:pathLst>
                <a:path w="105" h="83">
                  <a:moveTo>
                    <a:pt x="78" y="0"/>
                  </a:moveTo>
                  <a:cubicBezTo>
                    <a:pt x="45" y="2"/>
                    <a:pt x="15" y="6"/>
                    <a:pt x="0" y="11"/>
                  </a:cubicBezTo>
                  <a:cubicBezTo>
                    <a:pt x="86" y="83"/>
                    <a:pt x="86" y="83"/>
                    <a:pt x="86" y="83"/>
                  </a:cubicBezTo>
                  <a:cubicBezTo>
                    <a:pt x="105" y="67"/>
                    <a:pt x="105" y="67"/>
                    <a:pt x="105" y="67"/>
                  </a:cubicBezTo>
                  <a:lnTo>
                    <a:pt x="7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A13B8A6-BF8B-4EDA-A482-8A40410C75F0}"/>
                </a:ext>
              </a:extLst>
            </p:cNvPr>
            <p:cNvSpPr>
              <a:spLocks/>
            </p:cNvSpPr>
            <p:nvPr/>
          </p:nvSpPr>
          <p:spPr bwMode="auto">
            <a:xfrm>
              <a:off x="7339151" y="8280383"/>
              <a:ext cx="77221" cy="101123"/>
            </a:xfrm>
            <a:custGeom>
              <a:avLst/>
              <a:gdLst>
                <a:gd name="T0" fmla="*/ 42 w 42"/>
                <a:gd name="T1" fmla="*/ 0 h 55"/>
                <a:gd name="T2" fmla="*/ 42 w 42"/>
                <a:gd name="T3" fmla="*/ 55 h 55"/>
                <a:gd name="T4" fmla="*/ 7 w 42"/>
                <a:gd name="T5" fmla="*/ 55 h 55"/>
                <a:gd name="T6" fmla="*/ 0 w 42"/>
                <a:gd name="T7" fmla="*/ 15 h 55"/>
                <a:gd name="T8" fmla="*/ 42 w 42"/>
                <a:gd name="T9" fmla="*/ 0 h 55"/>
              </a:gdLst>
              <a:ahLst/>
              <a:cxnLst>
                <a:cxn ang="0">
                  <a:pos x="T0" y="T1"/>
                </a:cxn>
                <a:cxn ang="0">
                  <a:pos x="T2" y="T3"/>
                </a:cxn>
                <a:cxn ang="0">
                  <a:pos x="T4" y="T5"/>
                </a:cxn>
                <a:cxn ang="0">
                  <a:pos x="T6" y="T7"/>
                </a:cxn>
                <a:cxn ang="0">
                  <a:pos x="T8" y="T9"/>
                </a:cxn>
              </a:cxnLst>
              <a:rect l="0" t="0" r="r" b="b"/>
              <a:pathLst>
                <a:path w="42" h="55">
                  <a:moveTo>
                    <a:pt x="42" y="0"/>
                  </a:moveTo>
                  <a:lnTo>
                    <a:pt x="42" y="55"/>
                  </a:lnTo>
                  <a:lnTo>
                    <a:pt x="7" y="55"/>
                  </a:lnTo>
                  <a:lnTo>
                    <a:pt x="0" y="15"/>
                  </a:lnTo>
                  <a:lnTo>
                    <a:pt x="42" y="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9CFED58A-F03D-460A-BA59-7A19AA570706}"/>
                </a:ext>
              </a:extLst>
            </p:cNvPr>
            <p:cNvSpPr>
              <a:spLocks/>
            </p:cNvSpPr>
            <p:nvPr/>
          </p:nvSpPr>
          <p:spPr bwMode="auto">
            <a:xfrm>
              <a:off x="7153454" y="8355765"/>
              <a:ext cx="327268" cy="288659"/>
            </a:xfrm>
            <a:custGeom>
              <a:avLst/>
              <a:gdLst>
                <a:gd name="T0" fmla="*/ 85 w 102"/>
                <a:gd name="T1" fmla="*/ 0 h 90"/>
                <a:gd name="T2" fmla="*/ 98 w 102"/>
                <a:gd name="T3" fmla="*/ 24 h 90"/>
                <a:gd name="T4" fmla="*/ 74 w 102"/>
                <a:gd name="T5" fmla="*/ 59 h 90"/>
                <a:gd name="T6" fmla="*/ 44 w 102"/>
                <a:gd name="T7" fmla="*/ 83 h 90"/>
                <a:gd name="T8" fmla="*/ 10 w 102"/>
                <a:gd name="T9" fmla="*/ 90 h 90"/>
                <a:gd name="T10" fmla="*/ 3 w 102"/>
                <a:gd name="T11" fmla="*/ 73 h 90"/>
                <a:gd name="T12" fmla="*/ 39 w 102"/>
                <a:gd name="T13" fmla="*/ 39 h 90"/>
                <a:gd name="T14" fmla="*/ 60 w 102"/>
                <a:gd name="T15" fmla="*/ 3 h 90"/>
                <a:gd name="T16" fmla="*/ 85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5" y="0"/>
                  </a:moveTo>
                  <a:cubicBezTo>
                    <a:pt x="98" y="24"/>
                    <a:pt x="98" y="24"/>
                    <a:pt x="98" y="24"/>
                  </a:cubicBezTo>
                  <a:cubicBezTo>
                    <a:pt x="102" y="41"/>
                    <a:pt x="96" y="55"/>
                    <a:pt x="74" y="59"/>
                  </a:cubicBezTo>
                  <a:cubicBezTo>
                    <a:pt x="58" y="69"/>
                    <a:pt x="55" y="71"/>
                    <a:pt x="44" y="83"/>
                  </a:cubicBezTo>
                  <a:cubicBezTo>
                    <a:pt x="37" y="88"/>
                    <a:pt x="24" y="90"/>
                    <a:pt x="10" y="90"/>
                  </a:cubicBezTo>
                  <a:cubicBezTo>
                    <a:pt x="4" y="85"/>
                    <a:pt x="0" y="79"/>
                    <a:pt x="3" y="73"/>
                  </a:cubicBezTo>
                  <a:cubicBezTo>
                    <a:pt x="3" y="73"/>
                    <a:pt x="25" y="50"/>
                    <a:pt x="39" y="39"/>
                  </a:cubicBezTo>
                  <a:cubicBezTo>
                    <a:pt x="52" y="28"/>
                    <a:pt x="60" y="3"/>
                    <a:pt x="60" y="3"/>
                  </a:cubicBezTo>
                  <a:cubicBezTo>
                    <a:pt x="68" y="7"/>
                    <a:pt x="76" y="6"/>
                    <a:pt x="85"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71290001-6F14-45F3-97ED-41B5073A6049}"/>
                </a:ext>
              </a:extLst>
            </p:cNvPr>
            <p:cNvSpPr>
              <a:spLocks/>
            </p:cNvSpPr>
            <p:nvPr/>
          </p:nvSpPr>
          <p:spPr bwMode="auto">
            <a:xfrm>
              <a:off x="7092781" y="8103879"/>
              <a:ext cx="68028" cy="117670"/>
            </a:xfrm>
            <a:custGeom>
              <a:avLst/>
              <a:gdLst>
                <a:gd name="T0" fmla="*/ 37 w 37"/>
                <a:gd name="T1" fmla="*/ 10 h 64"/>
                <a:gd name="T2" fmla="*/ 37 w 37"/>
                <a:gd name="T3" fmla="*/ 64 h 64"/>
                <a:gd name="T4" fmla="*/ 2 w 37"/>
                <a:gd name="T5" fmla="*/ 64 h 64"/>
                <a:gd name="T6" fmla="*/ 0 w 37"/>
                <a:gd name="T7" fmla="*/ 0 h 64"/>
                <a:gd name="T8" fmla="*/ 37 w 37"/>
                <a:gd name="T9" fmla="*/ 10 h 64"/>
              </a:gdLst>
              <a:ahLst/>
              <a:cxnLst>
                <a:cxn ang="0">
                  <a:pos x="T0" y="T1"/>
                </a:cxn>
                <a:cxn ang="0">
                  <a:pos x="T2" y="T3"/>
                </a:cxn>
                <a:cxn ang="0">
                  <a:pos x="T4" y="T5"/>
                </a:cxn>
                <a:cxn ang="0">
                  <a:pos x="T6" y="T7"/>
                </a:cxn>
                <a:cxn ang="0">
                  <a:pos x="T8" y="T9"/>
                </a:cxn>
              </a:cxnLst>
              <a:rect l="0" t="0" r="r" b="b"/>
              <a:pathLst>
                <a:path w="37" h="64">
                  <a:moveTo>
                    <a:pt x="37" y="10"/>
                  </a:moveTo>
                  <a:lnTo>
                    <a:pt x="37" y="64"/>
                  </a:lnTo>
                  <a:lnTo>
                    <a:pt x="2" y="64"/>
                  </a:lnTo>
                  <a:lnTo>
                    <a:pt x="0" y="0"/>
                  </a:lnTo>
                  <a:lnTo>
                    <a:pt x="37" y="1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44249BA4-77A8-44B7-82A7-D652FD2835F2}"/>
                </a:ext>
              </a:extLst>
            </p:cNvPr>
            <p:cNvSpPr>
              <a:spLocks/>
            </p:cNvSpPr>
            <p:nvPr/>
          </p:nvSpPr>
          <p:spPr bwMode="auto">
            <a:xfrm>
              <a:off x="6897891" y="8199485"/>
              <a:ext cx="327268" cy="288659"/>
            </a:xfrm>
            <a:custGeom>
              <a:avLst/>
              <a:gdLst>
                <a:gd name="T0" fmla="*/ 84 w 102"/>
                <a:gd name="T1" fmla="*/ 0 h 90"/>
                <a:gd name="T2" fmla="*/ 98 w 102"/>
                <a:gd name="T3" fmla="*/ 23 h 90"/>
                <a:gd name="T4" fmla="*/ 74 w 102"/>
                <a:gd name="T5" fmla="*/ 58 h 90"/>
                <a:gd name="T6" fmla="*/ 44 w 102"/>
                <a:gd name="T7" fmla="*/ 82 h 90"/>
                <a:gd name="T8" fmla="*/ 10 w 102"/>
                <a:gd name="T9" fmla="*/ 90 h 90"/>
                <a:gd name="T10" fmla="*/ 3 w 102"/>
                <a:gd name="T11" fmla="*/ 72 h 90"/>
                <a:gd name="T12" fmla="*/ 39 w 102"/>
                <a:gd name="T13" fmla="*/ 38 h 90"/>
                <a:gd name="T14" fmla="*/ 60 w 102"/>
                <a:gd name="T15" fmla="*/ 2 h 90"/>
                <a:gd name="T16" fmla="*/ 84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4" y="0"/>
                  </a:moveTo>
                  <a:cubicBezTo>
                    <a:pt x="98" y="23"/>
                    <a:pt x="98" y="23"/>
                    <a:pt x="98" y="23"/>
                  </a:cubicBezTo>
                  <a:cubicBezTo>
                    <a:pt x="102" y="41"/>
                    <a:pt x="96" y="55"/>
                    <a:pt x="74" y="58"/>
                  </a:cubicBezTo>
                  <a:cubicBezTo>
                    <a:pt x="58" y="69"/>
                    <a:pt x="55" y="71"/>
                    <a:pt x="44" y="82"/>
                  </a:cubicBezTo>
                  <a:cubicBezTo>
                    <a:pt x="37" y="88"/>
                    <a:pt x="24" y="90"/>
                    <a:pt x="10" y="90"/>
                  </a:cubicBezTo>
                  <a:cubicBezTo>
                    <a:pt x="3" y="84"/>
                    <a:pt x="0" y="78"/>
                    <a:pt x="3" y="72"/>
                  </a:cubicBezTo>
                  <a:cubicBezTo>
                    <a:pt x="3" y="72"/>
                    <a:pt x="25" y="50"/>
                    <a:pt x="39" y="38"/>
                  </a:cubicBezTo>
                  <a:cubicBezTo>
                    <a:pt x="51" y="28"/>
                    <a:pt x="60" y="2"/>
                    <a:pt x="60" y="2"/>
                  </a:cubicBezTo>
                  <a:cubicBezTo>
                    <a:pt x="68" y="6"/>
                    <a:pt x="76" y="6"/>
                    <a:pt x="84"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4E3CE9D1-96D6-4D0B-B92A-E8B6CFA50142}"/>
                </a:ext>
              </a:extLst>
            </p:cNvPr>
            <p:cNvSpPr>
              <a:spLocks/>
            </p:cNvSpPr>
            <p:nvPr/>
          </p:nvSpPr>
          <p:spPr bwMode="auto">
            <a:xfrm>
              <a:off x="7079910" y="6359060"/>
              <a:ext cx="1746657" cy="1969127"/>
            </a:xfrm>
            <a:custGeom>
              <a:avLst/>
              <a:gdLst>
                <a:gd name="T0" fmla="*/ 0 w 546"/>
                <a:gd name="T1" fmla="*/ 319 h 615"/>
                <a:gd name="T2" fmla="*/ 1 w 546"/>
                <a:gd name="T3" fmla="*/ 556 h 615"/>
                <a:gd name="T4" fmla="*/ 27 w 546"/>
                <a:gd name="T5" fmla="*/ 560 h 615"/>
                <a:gd name="T6" fmla="*/ 48 w 546"/>
                <a:gd name="T7" fmla="*/ 318 h 615"/>
                <a:gd name="T8" fmla="*/ 296 w 546"/>
                <a:gd name="T9" fmla="*/ 137 h 615"/>
                <a:gd name="T10" fmla="*/ 311 w 546"/>
                <a:gd name="T11" fmla="*/ 148 h 615"/>
                <a:gd name="T12" fmla="*/ 200 w 546"/>
                <a:gd name="T13" fmla="*/ 242 h 615"/>
                <a:gd name="T14" fmla="*/ 84 w 546"/>
                <a:gd name="T15" fmla="*/ 339 h 615"/>
                <a:gd name="T16" fmla="*/ 74 w 546"/>
                <a:gd name="T17" fmla="*/ 607 h 615"/>
                <a:gd name="T18" fmla="*/ 115 w 546"/>
                <a:gd name="T19" fmla="*/ 607 h 615"/>
                <a:gd name="T20" fmla="*/ 141 w 546"/>
                <a:gd name="T21" fmla="*/ 372 h 615"/>
                <a:gd name="T22" fmla="*/ 546 w 546"/>
                <a:gd name="T23" fmla="*/ 148 h 615"/>
                <a:gd name="T24" fmla="*/ 290 w 546"/>
                <a:gd name="T25" fmla="*/ 0 h 615"/>
                <a:gd name="T26" fmla="*/ 19 w 546"/>
                <a:gd name="T27" fmla="*/ 267 h 615"/>
                <a:gd name="T28" fmla="*/ 0 w 546"/>
                <a:gd name="T29" fmla="*/ 319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6" h="615">
                  <a:moveTo>
                    <a:pt x="0" y="319"/>
                  </a:moveTo>
                  <a:cubicBezTo>
                    <a:pt x="1" y="556"/>
                    <a:pt x="1" y="556"/>
                    <a:pt x="1" y="556"/>
                  </a:cubicBezTo>
                  <a:cubicBezTo>
                    <a:pt x="9" y="562"/>
                    <a:pt x="17" y="563"/>
                    <a:pt x="27" y="560"/>
                  </a:cubicBezTo>
                  <a:cubicBezTo>
                    <a:pt x="62" y="352"/>
                    <a:pt x="62" y="369"/>
                    <a:pt x="48" y="318"/>
                  </a:cubicBezTo>
                  <a:cubicBezTo>
                    <a:pt x="296" y="137"/>
                    <a:pt x="296" y="137"/>
                    <a:pt x="296" y="137"/>
                  </a:cubicBezTo>
                  <a:cubicBezTo>
                    <a:pt x="311" y="148"/>
                    <a:pt x="311" y="148"/>
                    <a:pt x="311" y="148"/>
                  </a:cubicBezTo>
                  <a:cubicBezTo>
                    <a:pt x="200" y="242"/>
                    <a:pt x="200" y="242"/>
                    <a:pt x="200" y="242"/>
                  </a:cubicBezTo>
                  <a:cubicBezTo>
                    <a:pt x="84" y="339"/>
                    <a:pt x="84" y="339"/>
                    <a:pt x="84" y="339"/>
                  </a:cubicBezTo>
                  <a:cubicBezTo>
                    <a:pt x="74" y="607"/>
                    <a:pt x="74" y="607"/>
                    <a:pt x="74" y="607"/>
                  </a:cubicBezTo>
                  <a:cubicBezTo>
                    <a:pt x="88" y="614"/>
                    <a:pt x="102" y="615"/>
                    <a:pt x="115" y="607"/>
                  </a:cubicBezTo>
                  <a:cubicBezTo>
                    <a:pt x="132" y="507"/>
                    <a:pt x="153" y="411"/>
                    <a:pt x="141" y="372"/>
                  </a:cubicBezTo>
                  <a:cubicBezTo>
                    <a:pt x="346" y="281"/>
                    <a:pt x="443" y="220"/>
                    <a:pt x="546" y="148"/>
                  </a:cubicBezTo>
                  <a:cubicBezTo>
                    <a:pt x="290" y="0"/>
                    <a:pt x="290" y="0"/>
                    <a:pt x="290" y="0"/>
                  </a:cubicBezTo>
                  <a:cubicBezTo>
                    <a:pt x="201" y="36"/>
                    <a:pt x="98" y="172"/>
                    <a:pt x="19" y="267"/>
                  </a:cubicBezTo>
                  <a:cubicBezTo>
                    <a:pt x="6" y="282"/>
                    <a:pt x="0" y="300"/>
                    <a:pt x="0" y="319"/>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2E4F041-D72D-40D7-B156-1029D03BAEBF}"/>
                </a:ext>
              </a:extLst>
            </p:cNvPr>
            <p:cNvSpPr>
              <a:spLocks/>
            </p:cNvSpPr>
            <p:nvPr/>
          </p:nvSpPr>
          <p:spPr bwMode="auto">
            <a:xfrm>
              <a:off x="9922365" y="5358869"/>
              <a:ext cx="840235" cy="911939"/>
            </a:xfrm>
            <a:custGeom>
              <a:avLst/>
              <a:gdLst>
                <a:gd name="T0" fmla="*/ 262 w 263"/>
                <a:gd name="T1" fmla="*/ 227 h 285"/>
                <a:gd name="T2" fmla="*/ 23 w 263"/>
                <a:gd name="T3" fmla="*/ 0 h 285"/>
                <a:gd name="T4" fmla="*/ 0 w 263"/>
                <a:gd name="T5" fmla="*/ 13 h 285"/>
                <a:gd name="T6" fmla="*/ 154 w 263"/>
                <a:gd name="T7" fmla="*/ 285 h 285"/>
                <a:gd name="T8" fmla="*/ 263 w 263"/>
                <a:gd name="T9" fmla="*/ 267 h 285"/>
                <a:gd name="T10" fmla="*/ 262 w 263"/>
                <a:gd name="T11" fmla="*/ 227 h 285"/>
              </a:gdLst>
              <a:ahLst/>
              <a:cxnLst>
                <a:cxn ang="0">
                  <a:pos x="T0" y="T1"/>
                </a:cxn>
                <a:cxn ang="0">
                  <a:pos x="T2" y="T3"/>
                </a:cxn>
                <a:cxn ang="0">
                  <a:pos x="T4" y="T5"/>
                </a:cxn>
                <a:cxn ang="0">
                  <a:pos x="T6" y="T7"/>
                </a:cxn>
                <a:cxn ang="0">
                  <a:pos x="T8" y="T9"/>
                </a:cxn>
                <a:cxn ang="0">
                  <a:pos x="T10" y="T11"/>
                </a:cxn>
              </a:cxnLst>
              <a:rect l="0" t="0" r="r" b="b"/>
              <a:pathLst>
                <a:path w="263" h="285">
                  <a:moveTo>
                    <a:pt x="262" y="227"/>
                  </a:moveTo>
                  <a:cubicBezTo>
                    <a:pt x="248" y="185"/>
                    <a:pt x="114" y="83"/>
                    <a:pt x="23" y="0"/>
                  </a:cubicBezTo>
                  <a:cubicBezTo>
                    <a:pt x="0" y="13"/>
                    <a:pt x="0" y="13"/>
                    <a:pt x="0" y="13"/>
                  </a:cubicBezTo>
                  <a:cubicBezTo>
                    <a:pt x="52" y="117"/>
                    <a:pt x="95" y="211"/>
                    <a:pt x="154" y="285"/>
                  </a:cubicBezTo>
                  <a:cubicBezTo>
                    <a:pt x="263" y="267"/>
                    <a:pt x="263" y="267"/>
                    <a:pt x="263" y="267"/>
                  </a:cubicBezTo>
                  <a:lnTo>
                    <a:pt x="262" y="227"/>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B0E9CA6-0393-4460-A6AF-CA09F7E9F259}"/>
                </a:ext>
              </a:extLst>
            </p:cNvPr>
            <p:cNvSpPr>
              <a:spLocks/>
            </p:cNvSpPr>
            <p:nvPr/>
          </p:nvSpPr>
          <p:spPr bwMode="auto">
            <a:xfrm>
              <a:off x="9363435" y="5423220"/>
              <a:ext cx="588348" cy="463324"/>
            </a:xfrm>
            <a:custGeom>
              <a:avLst/>
              <a:gdLst>
                <a:gd name="T0" fmla="*/ 0 w 320"/>
                <a:gd name="T1" fmla="*/ 172 h 252"/>
                <a:gd name="T2" fmla="*/ 111 w 320"/>
                <a:gd name="T3" fmla="*/ 236 h 252"/>
                <a:gd name="T4" fmla="*/ 141 w 320"/>
                <a:gd name="T5" fmla="*/ 252 h 252"/>
                <a:gd name="T6" fmla="*/ 320 w 320"/>
                <a:gd name="T7" fmla="*/ 85 h 252"/>
                <a:gd name="T8" fmla="*/ 297 w 320"/>
                <a:gd name="T9" fmla="*/ 60 h 252"/>
                <a:gd name="T10" fmla="*/ 242 w 320"/>
                <a:gd name="T11" fmla="*/ 0 h 252"/>
                <a:gd name="T12" fmla="*/ 0 w 320"/>
                <a:gd name="T13" fmla="*/ 172 h 252"/>
              </a:gdLst>
              <a:ahLst/>
              <a:cxnLst>
                <a:cxn ang="0">
                  <a:pos x="T0" y="T1"/>
                </a:cxn>
                <a:cxn ang="0">
                  <a:pos x="T2" y="T3"/>
                </a:cxn>
                <a:cxn ang="0">
                  <a:pos x="T4" y="T5"/>
                </a:cxn>
                <a:cxn ang="0">
                  <a:pos x="T6" y="T7"/>
                </a:cxn>
                <a:cxn ang="0">
                  <a:pos x="T8" y="T9"/>
                </a:cxn>
                <a:cxn ang="0">
                  <a:pos x="T10" y="T11"/>
                </a:cxn>
                <a:cxn ang="0">
                  <a:pos x="T12" y="T13"/>
                </a:cxn>
              </a:cxnLst>
              <a:rect l="0" t="0" r="r" b="b"/>
              <a:pathLst>
                <a:path w="320" h="252">
                  <a:moveTo>
                    <a:pt x="0" y="172"/>
                  </a:moveTo>
                  <a:lnTo>
                    <a:pt x="111" y="236"/>
                  </a:lnTo>
                  <a:lnTo>
                    <a:pt x="141" y="252"/>
                  </a:lnTo>
                  <a:lnTo>
                    <a:pt x="320" y="85"/>
                  </a:lnTo>
                  <a:lnTo>
                    <a:pt x="297" y="60"/>
                  </a:lnTo>
                  <a:lnTo>
                    <a:pt x="242" y="0"/>
                  </a:lnTo>
                  <a:lnTo>
                    <a:pt x="0" y="172"/>
                  </a:ln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16251B7-CFF1-409E-A44B-18E505FCD03B}"/>
                </a:ext>
              </a:extLst>
            </p:cNvPr>
            <p:cNvSpPr>
              <a:spLocks/>
            </p:cNvSpPr>
            <p:nvPr/>
          </p:nvSpPr>
          <p:spPr bwMode="auto">
            <a:xfrm>
              <a:off x="9567518" y="5533535"/>
              <a:ext cx="384265" cy="353009"/>
            </a:xfrm>
            <a:custGeom>
              <a:avLst/>
              <a:gdLst>
                <a:gd name="T0" fmla="*/ 0 w 209"/>
                <a:gd name="T1" fmla="*/ 176 h 192"/>
                <a:gd name="T2" fmla="*/ 30 w 209"/>
                <a:gd name="T3" fmla="*/ 192 h 192"/>
                <a:gd name="T4" fmla="*/ 209 w 209"/>
                <a:gd name="T5" fmla="*/ 25 h 192"/>
                <a:gd name="T6" fmla="*/ 186 w 209"/>
                <a:gd name="T7" fmla="*/ 0 h 192"/>
                <a:gd name="T8" fmla="*/ 0 w 209"/>
                <a:gd name="T9" fmla="*/ 176 h 192"/>
              </a:gdLst>
              <a:ahLst/>
              <a:cxnLst>
                <a:cxn ang="0">
                  <a:pos x="T0" y="T1"/>
                </a:cxn>
                <a:cxn ang="0">
                  <a:pos x="T2" y="T3"/>
                </a:cxn>
                <a:cxn ang="0">
                  <a:pos x="T4" y="T5"/>
                </a:cxn>
                <a:cxn ang="0">
                  <a:pos x="T6" y="T7"/>
                </a:cxn>
                <a:cxn ang="0">
                  <a:pos x="T8" y="T9"/>
                </a:cxn>
              </a:cxnLst>
              <a:rect l="0" t="0" r="r" b="b"/>
              <a:pathLst>
                <a:path w="209" h="192">
                  <a:moveTo>
                    <a:pt x="0" y="176"/>
                  </a:moveTo>
                  <a:lnTo>
                    <a:pt x="30" y="192"/>
                  </a:lnTo>
                  <a:lnTo>
                    <a:pt x="209" y="25"/>
                  </a:lnTo>
                  <a:lnTo>
                    <a:pt x="186" y="0"/>
                  </a:lnTo>
                  <a:lnTo>
                    <a:pt x="0" y="176"/>
                  </a:ln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48BE6687-166E-4ED6-89DD-F4491B26C1AE}"/>
                </a:ext>
              </a:extLst>
            </p:cNvPr>
            <p:cNvSpPr>
              <a:spLocks/>
            </p:cNvSpPr>
            <p:nvPr/>
          </p:nvSpPr>
          <p:spPr bwMode="auto">
            <a:xfrm>
              <a:off x="8008397" y="5483892"/>
              <a:ext cx="2154823" cy="1349522"/>
            </a:xfrm>
            <a:custGeom>
              <a:avLst/>
              <a:gdLst>
                <a:gd name="T0" fmla="*/ 674 w 674"/>
                <a:gd name="T1" fmla="*/ 192 h 422"/>
                <a:gd name="T2" fmla="*/ 342 w 674"/>
                <a:gd name="T3" fmla="*/ 0 h 422"/>
                <a:gd name="T4" fmla="*/ 0 w 674"/>
                <a:gd name="T5" fmla="*/ 274 h 422"/>
                <a:gd name="T6" fmla="*/ 256 w 674"/>
                <a:gd name="T7" fmla="*/ 422 h 422"/>
                <a:gd name="T8" fmla="*/ 674 w 674"/>
                <a:gd name="T9" fmla="*/ 192 h 422"/>
              </a:gdLst>
              <a:ahLst/>
              <a:cxnLst>
                <a:cxn ang="0">
                  <a:pos x="T0" y="T1"/>
                </a:cxn>
                <a:cxn ang="0">
                  <a:pos x="T2" y="T3"/>
                </a:cxn>
                <a:cxn ang="0">
                  <a:pos x="T4" y="T5"/>
                </a:cxn>
                <a:cxn ang="0">
                  <a:pos x="T6" y="T7"/>
                </a:cxn>
                <a:cxn ang="0">
                  <a:pos x="T8" y="T9"/>
                </a:cxn>
              </a:cxnLst>
              <a:rect l="0" t="0" r="r" b="b"/>
              <a:pathLst>
                <a:path w="674" h="422">
                  <a:moveTo>
                    <a:pt x="674" y="192"/>
                  </a:moveTo>
                  <a:cubicBezTo>
                    <a:pt x="520" y="145"/>
                    <a:pt x="412" y="76"/>
                    <a:pt x="342" y="0"/>
                  </a:cubicBezTo>
                  <a:cubicBezTo>
                    <a:pt x="0" y="274"/>
                    <a:pt x="0" y="274"/>
                    <a:pt x="0" y="274"/>
                  </a:cubicBezTo>
                  <a:cubicBezTo>
                    <a:pt x="61" y="352"/>
                    <a:pt x="149" y="398"/>
                    <a:pt x="256" y="422"/>
                  </a:cubicBezTo>
                  <a:cubicBezTo>
                    <a:pt x="459" y="294"/>
                    <a:pt x="573" y="341"/>
                    <a:pt x="674" y="1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43C85096-E4DD-4D55-9B10-9124CF93B2D5}"/>
                </a:ext>
              </a:extLst>
            </p:cNvPr>
            <p:cNvSpPr>
              <a:spLocks/>
            </p:cNvSpPr>
            <p:nvPr/>
          </p:nvSpPr>
          <p:spPr bwMode="auto">
            <a:xfrm>
              <a:off x="9563841" y="5152947"/>
              <a:ext cx="601218" cy="612250"/>
            </a:xfrm>
            <a:custGeom>
              <a:avLst/>
              <a:gdLst>
                <a:gd name="T0" fmla="*/ 34 w 188"/>
                <a:gd name="T1" fmla="*/ 162 h 191"/>
                <a:gd name="T2" fmla="*/ 51 w 188"/>
                <a:gd name="T3" fmla="*/ 174 h 191"/>
                <a:gd name="T4" fmla="*/ 55 w 188"/>
                <a:gd name="T5" fmla="*/ 176 h 191"/>
                <a:gd name="T6" fmla="*/ 157 w 188"/>
                <a:gd name="T7" fmla="*/ 154 h 191"/>
                <a:gd name="T8" fmla="*/ 184 w 188"/>
                <a:gd name="T9" fmla="*/ 76 h 191"/>
                <a:gd name="T10" fmla="*/ 184 w 188"/>
                <a:gd name="T11" fmla="*/ 71 h 191"/>
                <a:gd name="T12" fmla="*/ 163 w 188"/>
                <a:gd name="T13" fmla="*/ 31 h 191"/>
                <a:gd name="T14" fmla="*/ 40 w 188"/>
                <a:gd name="T15" fmla="*/ 39 h 191"/>
                <a:gd name="T16" fmla="*/ 6 w 188"/>
                <a:gd name="T17" fmla="*/ 93 h 191"/>
                <a:gd name="T18" fmla="*/ 34 w 188"/>
                <a:gd name="T19" fmla="*/ 16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91">
                  <a:moveTo>
                    <a:pt x="34" y="162"/>
                  </a:moveTo>
                  <a:cubicBezTo>
                    <a:pt x="39" y="167"/>
                    <a:pt x="45" y="171"/>
                    <a:pt x="51" y="174"/>
                  </a:cubicBezTo>
                  <a:cubicBezTo>
                    <a:pt x="52" y="175"/>
                    <a:pt x="53" y="176"/>
                    <a:pt x="55" y="176"/>
                  </a:cubicBezTo>
                  <a:cubicBezTo>
                    <a:pt x="86" y="191"/>
                    <a:pt x="128" y="183"/>
                    <a:pt x="157" y="154"/>
                  </a:cubicBezTo>
                  <a:cubicBezTo>
                    <a:pt x="178" y="132"/>
                    <a:pt x="188" y="102"/>
                    <a:pt x="184" y="76"/>
                  </a:cubicBezTo>
                  <a:cubicBezTo>
                    <a:pt x="184" y="74"/>
                    <a:pt x="184" y="73"/>
                    <a:pt x="184" y="71"/>
                  </a:cubicBezTo>
                  <a:cubicBezTo>
                    <a:pt x="181" y="56"/>
                    <a:pt x="174" y="42"/>
                    <a:pt x="163" y="31"/>
                  </a:cubicBezTo>
                  <a:cubicBezTo>
                    <a:pt x="130" y="0"/>
                    <a:pt x="76" y="3"/>
                    <a:pt x="40" y="39"/>
                  </a:cubicBezTo>
                  <a:cubicBezTo>
                    <a:pt x="21" y="59"/>
                    <a:pt x="15" y="69"/>
                    <a:pt x="6" y="93"/>
                  </a:cubicBezTo>
                  <a:cubicBezTo>
                    <a:pt x="0" y="112"/>
                    <a:pt x="19" y="147"/>
                    <a:pt x="34" y="162"/>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6AE31935-7A35-4ABD-A5D4-7DEF57973567}"/>
                </a:ext>
              </a:extLst>
            </p:cNvPr>
            <p:cNvSpPr>
              <a:spLocks/>
            </p:cNvSpPr>
            <p:nvPr/>
          </p:nvSpPr>
          <p:spPr bwMode="auto">
            <a:xfrm>
              <a:off x="9727475" y="5380932"/>
              <a:ext cx="437584" cy="384265"/>
            </a:xfrm>
            <a:custGeom>
              <a:avLst/>
              <a:gdLst>
                <a:gd name="T0" fmla="*/ 0 w 137"/>
                <a:gd name="T1" fmla="*/ 103 h 120"/>
                <a:gd name="T2" fmla="*/ 4 w 137"/>
                <a:gd name="T3" fmla="*/ 105 h 120"/>
                <a:gd name="T4" fmla="*/ 106 w 137"/>
                <a:gd name="T5" fmla="*/ 83 h 120"/>
                <a:gd name="T6" fmla="*/ 133 w 137"/>
                <a:gd name="T7" fmla="*/ 5 h 120"/>
                <a:gd name="T8" fmla="*/ 133 w 137"/>
                <a:gd name="T9" fmla="*/ 0 h 120"/>
                <a:gd name="T10" fmla="*/ 0 w 137"/>
                <a:gd name="T11" fmla="*/ 103 h 120"/>
              </a:gdLst>
              <a:ahLst/>
              <a:cxnLst>
                <a:cxn ang="0">
                  <a:pos x="T0" y="T1"/>
                </a:cxn>
                <a:cxn ang="0">
                  <a:pos x="T2" y="T3"/>
                </a:cxn>
                <a:cxn ang="0">
                  <a:pos x="T4" y="T5"/>
                </a:cxn>
                <a:cxn ang="0">
                  <a:pos x="T6" y="T7"/>
                </a:cxn>
                <a:cxn ang="0">
                  <a:pos x="T8" y="T9"/>
                </a:cxn>
                <a:cxn ang="0">
                  <a:pos x="T10" y="T11"/>
                </a:cxn>
              </a:cxnLst>
              <a:rect l="0" t="0" r="r" b="b"/>
              <a:pathLst>
                <a:path w="137" h="120">
                  <a:moveTo>
                    <a:pt x="0" y="103"/>
                  </a:moveTo>
                  <a:cubicBezTo>
                    <a:pt x="1" y="104"/>
                    <a:pt x="2" y="105"/>
                    <a:pt x="4" y="105"/>
                  </a:cubicBezTo>
                  <a:cubicBezTo>
                    <a:pt x="35" y="120"/>
                    <a:pt x="77" y="112"/>
                    <a:pt x="106" y="83"/>
                  </a:cubicBezTo>
                  <a:cubicBezTo>
                    <a:pt x="127" y="61"/>
                    <a:pt x="137" y="31"/>
                    <a:pt x="133" y="5"/>
                  </a:cubicBezTo>
                  <a:cubicBezTo>
                    <a:pt x="133" y="3"/>
                    <a:pt x="133" y="2"/>
                    <a:pt x="133" y="0"/>
                  </a:cubicBezTo>
                  <a:cubicBezTo>
                    <a:pt x="110" y="82"/>
                    <a:pt x="61" y="107"/>
                    <a:pt x="0" y="103"/>
                  </a:cubicBez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90B69FB7-6A93-467F-AD83-8FBBF4C39FEC}"/>
                </a:ext>
              </a:extLst>
            </p:cNvPr>
            <p:cNvSpPr>
              <a:spLocks/>
            </p:cNvSpPr>
            <p:nvPr/>
          </p:nvSpPr>
          <p:spPr bwMode="auto">
            <a:xfrm>
              <a:off x="9813889" y="4948864"/>
              <a:ext cx="467001" cy="621442"/>
            </a:xfrm>
            <a:custGeom>
              <a:avLst/>
              <a:gdLst>
                <a:gd name="T0" fmla="*/ 110 w 146"/>
                <a:gd name="T1" fmla="*/ 181 h 194"/>
                <a:gd name="T2" fmla="*/ 140 w 146"/>
                <a:gd name="T3" fmla="*/ 168 h 194"/>
                <a:gd name="T4" fmla="*/ 142 w 146"/>
                <a:gd name="T5" fmla="*/ 165 h 194"/>
                <a:gd name="T6" fmla="*/ 136 w 146"/>
                <a:gd name="T7" fmla="*/ 144 h 194"/>
                <a:gd name="T8" fmla="*/ 145 w 146"/>
                <a:gd name="T9" fmla="*/ 112 h 194"/>
                <a:gd name="T10" fmla="*/ 131 w 146"/>
                <a:gd name="T11" fmla="*/ 128 h 194"/>
                <a:gd name="T12" fmla="*/ 130 w 146"/>
                <a:gd name="T13" fmla="*/ 121 h 194"/>
                <a:gd name="T14" fmla="*/ 133 w 146"/>
                <a:gd name="T15" fmla="*/ 107 h 194"/>
                <a:gd name="T16" fmla="*/ 128 w 146"/>
                <a:gd name="T17" fmla="*/ 115 h 194"/>
                <a:gd name="T18" fmla="*/ 126 w 146"/>
                <a:gd name="T19" fmla="*/ 101 h 194"/>
                <a:gd name="T20" fmla="*/ 116 w 146"/>
                <a:gd name="T21" fmla="*/ 79 h 194"/>
                <a:gd name="T22" fmla="*/ 116 w 146"/>
                <a:gd name="T23" fmla="*/ 79 h 194"/>
                <a:gd name="T24" fmla="*/ 88 w 146"/>
                <a:gd name="T25" fmla="*/ 13 h 194"/>
                <a:gd name="T26" fmla="*/ 31 w 146"/>
                <a:gd name="T27" fmla="*/ 1 h 194"/>
                <a:gd name="T28" fmla="*/ 1 w 146"/>
                <a:gd name="T29" fmla="*/ 27 h 194"/>
                <a:gd name="T30" fmla="*/ 0 w 146"/>
                <a:gd name="T31" fmla="*/ 30 h 194"/>
                <a:gd name="T32" fmla="*/ 17 w 146"/>
                <a:gd name="T33" fmla="*/ 74 h 194"/>
                <a:gd name="T34" fmla="*/ 17 w 146"/>
                <a:gd name="T35" fmla="*/ 75 h 194"/>
                <a:gd name="T36" fmla="*/ 49 w 146"/>
                <a:gd name="T37" fmla="*/ 117 h 194"/>
                <a:gd name="T38" fmla="*/ 48 w 146"/>
                <a:gd name="T39" fmla="*/ 139 h 194"/>
                <a:gd name="T40" fmla="*/ 48 w 146"/>
                <a:gd name="T41" fmla="*/ 139 h 194"/>
                <a:gd name="T42" fmla="*/ 48 w 146"/>
                <a:gd name="T43" fmla="*/ 143 h 194"/>
                <a:gd name="T44" fmla="*/ 59 w 146"/>
                <a:gd name="T45" fmla="*/ 167 h 194"/>
                <a:gd name="T46" fmla="*/ 55 w 146"/>
                <a:gd name="T47" fmla="*/ 189 h 194"/>
                <a:gd name="T48" fmla="*/ 61 w 146"/>
                <a:gd name="T49" fmla="*/ 192 h 194"/>
                <a:gd name="T50" fmla="*/ 87 w 146"/>
                <a:gd name="T51" fmla="*/ 176 h 194"/>
                <a:gd name="T52" fmla="*/ 88 w 146"/>
                <a:gd name="T53" fmla="*/ 176 h 194"/>
                <a:gd name="T54" fmla="*/ 108 w 146"/>
                <a:gd name="T55" fmla="*/ 182 h 194"/>
                <a:gd name="T56" fmla="*/ 110 w 146"/>
                <a:gd name="T57" fmla="*/ 1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94">
                  <a:moveTo>
                    <a:pt x="110" y="181"/>
                  </a:moveTo>
                  <a:cubicBezTo>
                    <a:pt x="140" y="168"/>
                    <a:pt x="140" y="168"/>
                    <a:pt x="140" y="168"/>
                  </a:cubicBezTo>
                  <a:cubicBezTo>
                    <a:pt x="141" y="168"/>
                    <a:pt x="142" y="166"/>
                    <a:pt x="142" y="165"/>
                  </a:cubicBezTo>
                  <a:cubicBezTo>
                    <a:pt x="141" y="161"/>
                    <a:pt x="138" y="153"/>
                    <a:pt x="136" y="144"/>
                  </a:cubicBezTo>
                  <a:cubicBezTo>
                    <a:pt x="135" y="142"/>
                    <a:pt x="146" y="115"/>
                    <a:pt x="145" y="112"/>
                  </a:cubicBezTo>
                  <a:cubicBezTo>
                    <a:pt x="144" y="109"/>
                    <a:pt x="132" y="131"/>
                    <a:pt x="131" y="128"/>
                  </a:cubicBezTo>
                  <a:cubicBezTo>
                    <a:pt x="130" y="125"/>
                    <a:pt x="131" y="124"/>
                    <a:pt x="130" y="121"/>
                  </a:cubicBezTo>
                  <a:cubicBezTo>
                    <a:pt x="130" y="120"/>
                    <a:pt x="133" y="108"/>
                    <a:pt x="133" y="107"/>
                  </a:cubicBezTo>
                  <a:cubicBezTo>
                    <a:pt x="133" y="107"/>
                    <a:pt x="128" y="116"/>
                    <a:pt x="128" y="115"/>
                  </a:cubicBezTo>
                  <a:cubicBezTo>
                    <a:pt x="126" y="107"/>
                    <a:pt x="125" y="102"/>
                    <a:pt x="126" y="101"/>
                  </a:cubicBezTo>
                  <a:cubicBezTo>
                    <a:pt x="129" y="100"/>
                    <a:pt x="118" y="81"/>
                    <a:pt x="116" y="79"/>
                  </a:cubicBezTo>
                  <a:cubicBezTo>
                    <a:pt x="116" y="79"/>
                    <a:pt x="116" y="79"/>
                    <a:pt x="116" y="79"/>
                  </a:cubicBezTo>
                  <a:cubicBezTo>
                    <a:pt x="114" y="75"/>
                    <a:pt x="92" y="18"/>
                    <a:pt x="88" y="13"/>
                  </a:cubicBezTo>
                  <a:cubicBezTo>
                    <a:pt x="83" y="8"/>
                    <a:pt x="33" y="0"/>
                    <a:pt x="31" y="1"/>
                  </a:cubicBezTo>
                  <a:cubicBezTo>
                    <a:pt x="29" y="2"/>
                    <a:pt x="7" y="21"/>
                    <a:pt x="1" y="27"/>
                  </a:cubicBezTo>
                  <a:cubicBezTo>
                    <a:pt x="0" y="28"/>
                    <a:pt x="0" y="29"/>
                    <a:pt x="0" y="30"/>
                  </a:cubicBezTo>
                  <a:cubicBezTo>
                    <a:pt x="17" y="74"/>
                    <a:pt x="17" y="74"/>
                    <a:pt x="17" y="74"/>
                  </a:cubicBezTo>
                  <a:cubicBezTo>
                    <a:pt x="17" y="75"/>
                    <a:pt x="17" y="75"/>
                    <a:pt x="17" y="75"/>
                  </a:cubicBezTo>
                  <a:cubicBezTo>
                    <a:pt x="49" y="117"/>
                    <a:pt x="49" y="117"/>
                    <a:pt x="49" y="117"/>
                  </a:cubicBezTo>
                  <a:cubicBezTo>
                    <a:pt x="54" y="123"/>
                    <a:pt x="53" y="132"/>
                    <a:pt x="48" y="139"/>
                  </a:cubicBezTo>
                  <a:cubicBezTo>
                    <a:pt x="48" y="139"/>
                    <a:pt x="48" y="139"/>
                    <a:pt x="48" y="139"/>
                  </a:cubicBezTo>
                  <a:cubicBezTo>
                    <a:pt x="47" y="140"/>
                    <a:pt x="47" y="142"/>
                    <a:pt x="48" y="143"/>
                  </a:cubicBezTo>
                  <a:cubicBezTo>
                    <a:pt x="55" y="150"/>
                    <a:pt x="60" y="158"/>
                    <a:pt x="59" y="167"/>
                  </a:cubicBezTo>
                  <a:cubicBezTo>
                    <a:pt x="55" y="189"/>
                    <a:pt x="55" y="189"/>
                    <a:pt x="55" y="189"/>
                  </a:cubicBezTo>
                  <a:cubicBezTo>
                    <a:pt x="55" y="192"/>
                    <a:pt x="59" y="194"/>
                    <a:pt x="61" y="192"/>
                  </a:cubicBezTo>
                  <a:cubicBezTo>
                    <a:pt x="71" y="183"/>
                    <a:pt x="80" y="177"/>
                    <a:pt x="87" y="176"/>
                  </a:cubicBezTo>
                  <a:cubicBezTo>
                    <a:pt x="87" y="175"/>
                    <a:pt x="88" y="176"/>
                    <a:pt x="88" y="176"/>
                  </a:cubicBezTo>
                  <a:cubicBezTo>
                    <a:pt x="108" y="182"/>
                    <a:pt x="108" y="182"/>
                    <a:pt x="108" y="182"/>
                  </a:cubicBezTo>
                  <a:cubicBezTo>
                    <a:pt x="109" y="182"/>
                    <a:pt x="109" y="182"/>
                    <a:pt x="110" y="181"/>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759D1172-9463-4506-B2A7-51D376BCD3F0}"/>
                </a:ext>
              </a:extLst>
            </p:cNvPr>
            <p:cNvSpPr>
              <a:spLocks/>
            </p:cNvSpPr>
            <p:nvPr/>
          </p:nvSpPr>
          <p:spPr bwMode="auto">
            <a:xfrm>
              <a:off x="9983039" y="5459991"/>
              <a:ext cx="198567" cy="183859"/>
            </a:xfrm>
            <a:custGeom>
              <a:avLst/>
              <a:gdLst>
                <a:gd name="T0" fmla="*/ 21 w 62"/>
                <a:gd name="T1" fmla="*/ 16 h 57"/>
                <a:gd name="T2" fmla="*/ 29 w 62"/>
                <a:gd name="T3" fmla="*/ 6 h 57"/>
                <a:gd name="T4" fmla="*/ 52 w 62"/>
                <a:gd name="T5" fmla="*/ 7 h 57"/>
                <a:gd name="T6" fmla="*/ 44 w 62"/>
                <a:gd name="T7" fmla="*/ 45 h 57"/>
                <a:gd name="T8" fmla="*/ 17 w 62"/>
                <a:gd name="T9" fmla="*/ 54 h 57"/>
                <a:gd name="T10" fmla="*/ 1 w 62"/>
                <a:gd name="T11" fmla="*/ 49 h 57"/>
                <a:gd name="T12" fmla="*/ 13 w 62"/>
                <a:gd name="T13" fmla="*/ 33 h 57"/>
                <a:gd name="T14" fmla="*/ 21 w 62"/>
                <a:gd name="T15" fmla="*/ 16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7">
                  <a:moveTo>
                    <a:pt x="21" y="16"/>
                  </a:moveTo>
                  <a:cubicBezTo>
                    <a:pt x="24" y="12"/>
                    <a:pt x="25" y="8"/>
                    <a:pt x="29" y="6"/>
                  </a:cubicBezTo>
                  <a:cubicBezTo>
                    <a:pt x="37" y="3"/>
                    <a:pt x="46" y="0"/>
                    <a:pt x="52" y="7"/>
                  </a:cubicBezTo>
                  <a:cubicBezTo>
                    <a:pt x="62" y="19"/>
                    <a:pt x="57" y="37"/>
                    <a:pt x="44" y="45"/>
                  </a:cubicBezTo>
                  <a:cubicBezTo>
                    <a:pt x="34" y="50"/>
                    <a:pt x="27" y="53"/>
                    <a:pt x="17" y="54"/>
                  </a:cubicBezTo>
                  <a:cubicBezTo>
                    <a:pt x="6" y="56"/>
                    <a:pt x="0" y="57"/>
                    <a:pt x="1" y="49"/>
                  </a:cubicBezTo>
                  <a:cubicBezTo>
                    <a:pt x="3" y="40"/>
                    <a:pt x="10" y="38"/>
                    <a:pt x="13" y="33"/>
                  </a:cubicBezTo>
                  <a:cubicBezTo>
                    <a:pt x="15" y="28"/>
                    <a:pt x="18" y="20"/>
                    <a:pt x="21" y="16"/>
                  </a:cubicBezTo>
                  <a:close/>
                </a:path>
              </a:pathLst>
            </a:custGeom>
            <a:solidFill>
              <a:srgbClr val="DCA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426AD36F-0A46-4D98-B409-4EB47C970C72}"/>
                </a:ext>
              </a:extLst>
            </p:cNvPr>
            <p:cNvSpPr>
              <a:spLocks/>
            </p:cNvSpPr>
            <p:nvPr/>
          </p:nvSpPr>
          <p:spPr bwMode="auto">
            <a:xfrm>
              <a:off x="8758540" y="6311256"/>
              <a:ext cx="169150" cy="170989"/>
            </a:xfrm>
            <a:custGeom>
              <a:avLst/>
              <a:gdLst>
                <a:gd name="T0" fmla="*/ 11 w 53"/>
                <a:gd name="T1" fmla="*/ 11 h 53"/>
                <a:gd name="T2" fmla="*/ 9 w 53"/>
                <a:gd name="T3" fmla="*/ 44 h 53"/>
                <a:gd name="T4" fmla="*/ 43 w 53"/>
                <a:gd name="T5" fmla="*/ 42 h 53"/>
                <a:gd name="T6" fmla="*/ 44 w 53"/>
                <a:gd name="T7" fmla="*/ 8 h 53"/>
                <a:gd name="T8" fmla="*/ 11 w 53"/>
                <a:gd name="T9" fmla="*/ 11 h 53"/>
              </a:gdLst>
              <a:ahLst/>
              <a:cxnLst>
                <a:cxn ang="0">
                  <a:pos x="T0" y="T1"/>
                </a:cxn>
                <a:cxn ang="0">
                  <a:pos x="T2" y="T3"/>
                </a:cxn>
                <a:cxn ang="0">
                  <a:pos x="T4" y="T5"/>
                </a:cxn>
                <a:cxn ang="0">
                  <a:pos x="T6" y="T7"/>
                </a:cxn>
                <a:cxn ang="0">
                  <a:pos x="T8" y="T9"/>
                </a:cxn>
              </a:cxnLst>
              <a:rect l="0" t="0" r="r" b="b"/>
              <a:pathLst>
                <a:path w="53" h="53">
                  <a:moveTo>
                    <a:pt x="11" y="11"/>
                  </a:moveTo>
                  <a:cubicBezTo>
                    <a:pt x="1" y="21"/>
                    <a:pt x="0" y="36"/>
                    <a:pt x="9" y="44"/>
                  </a:cubicBezTo>
                  <a:cubicBezTo>
                    <a:pt x="18" y="53"/>
                    <a:pt x="33" y="52"/>
                    <a:pt x="43" y="42"/>
                  </a:cubicBezTo>
                  <a:cubicBezTo>
                    <a:pt x="53" y="32"/>
                    <a:pt x="53" y="17"/>
                    <a:pt x="44" y="8"/>
                  </a:cubicBezTo>
                  <a:cubicBezTo>
                    <a:pt x="36" y="0"/>
                    <a:pt x="20" y="1"/>
                    <a:pt x="11" y="11"/>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31698629-2D20-4CBE-8FEC-6E2E8725FB06}"/>
                </a:ext>
              </a:extLst>
            </p:cNvPr>
            <p:cNvSpPr>
              <a:spLocks/>
            </p:cNvSpPr>
            <p:nvPr/>
          </p:nvSpPr>
          <p:spPr bwMode="auto">
            <a:xfrm>
              <a:off x="8512170" y="5779905"/>
              <a:ext cx="218792" cy="353009"/>
            </a:xfrm>
            <a:custGeom>
              <a:avLst/>
              <a:gdLst>
                <a:gd name="T0" fmla="*/ 119 w 119"/>
                <a:gd name="T1" fmla="*/ 0 h 192"/>
                <a:gd name="T2" fmla="*/ 73 w 119"/>
                <a:gd name="T3" fmla="*/ 91 h 192"/>
                <a:gd name="T4" fmla="*/ 91 w 119"/>
                <a:gd name="T5" fmla="*/ 192 h 192"/>
                <a:gd name="T6" fmla="*/ 13 w 119"/>
                <a:gd name="T7" fmla="*/ 131 h 192"/>
                <a:gd name="T8" fmla="*/ 0 w 119"/>
                <a:gd name="T9" fmla="*/ 49 h 192"/>
                <a:gd name="T10" fmla="*/ 119 w 119"/>
                <a:gd name="T11" fmla="*/ 0 h 192"/>
              </a:gdLst>
              <a:ahLst/>
              <a:cxnLst>
                <a:cxn ang="0">
                  <a:pos x="T0" y="T1"/>
                </a:cxn>
                <a:cxn ang="0">
                  <a:pos x="T2" y="T3"/>
                </a:cxn>
                <a:cxn ang="0">
                  <a:pos x="T4" y="T5"/>
                </a:cxn>
                <a:cxn ang="0">
                  <a:pos x="T6" y="T7"/>
                </a:cxn>
                <a:cxn ang="0">
                  <a:pos x="T8" y="T9"/>
                </a:cxn>
                <a:cxn ang="0">
                  <a:pos x="T10" y="T11"/>
                </a:cxn>
              </a:cxnLst>
              <a:rect l="0" t="0" r="r" b="b"/>
              <a:pathLst>
                <a:path w="119" h="192">
                  <a:moveTo>
                    <a:pt x="119" y="0"/>
                  </a:moveTo>
                  <a:lnTo>
                    <a:pt x="73" y="91"/>
                  </a:lnTo>
                  <a:lnTo>
                    <a:pt x="91" y="192"/>
                  </a:lnTo>
                  <a:lnTo>
                    <a:pt x="13" y="131"/>
                  </a:lnTo>
                  <a:lnTo>
                    <a:pt x="0" y="49"/>
                  </a:lnTo>
                  <a:lnTo>
                    <a:pt x="119"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30F620A1-120D-4443-A403-C89290753AFD}"/>
                </a:ext>
              </a:extLst>
            </p:cNvPr>
            <p:cNvSpPr>
              <a:spLocks/>
            </p:cNvSpPr>
            <p:nvPr/>
          </p:nvSpPr>
          <p:spPr bwMode="auto">
            <a:xfrm>
              <a:off x="8282346" y="5290841"/>
              <a:ext cx="818172" cy="1119700"/>
            </a:xfrm>
            <a:custGeom>
              <a:avLst/>
              <a:gdLst>
                <a:gd name="T0" fmla="*/ 256 w 256"/>
                <a:gd name="T1" fmla="*/ 60 h 350"/>
                <a:gd name="T2" fmla="*/ 0 w 256"/>
                <a:gd name="T3" fmla="*/ 217 h 350"/>
                <a:gd name="T4" fmla="*/ 152 w 256"/>
                <a:gd name="T5" fmla="*/ 350 h 350"/>
                <a:gd name="T6" fmla="*/ 177 w 256"/>
                <a:gd name="T7" fmla="*/ 321 h 350"/>
                <a:gd name="T8" fmla="*/ 88 w 256"/>
                <a:gd name="T9" fmla="*/ 195 h 350"/>
                <a:gd name="T10" fmla="*/ 256 w 256"/>
                <a:gd name="T11" fmla="*/ 60 h 350"/>
              </a:gdLst>
              <a:ahLst/>
              <a:cxnLst>
                <a:cxn ang="0">
                  <a:pos x="T0" y="T1"/>
                </a:cxn>
                <a:cxn ang="0">
                  <a:pos x="T2" y="T3"/>
                </a:cxn>
                <a:cxn ang="0">
                  <a:pos x="T4" y="T5"/>
                </a:cxn>
                <a:cxn ang="0">
                  <a:pos x="T6" y="T7"/>
                </a:cxn>
                <a:cxn ang="0">
                  <a:pos x="T8" y="T9"/>
                </a:cxn>
                <a:cxn ang="0">
                  <a:pos x="T10" y="T11"/>
                </a:cxn>
              </a:cxnLst>
              <a:rect l="0" t="0" r="r" b="b"/>
              <a:pathLst>
                <a:path w="256" h="350">
                  <a:moveTo>
                    <a:pt x="256" y="60"/>
                  </a:moveTo>
                  <a:cubicBezTo>
                    <a:pt x="103" y="0"/>
                    <a:pt x="31" y="115"/>
                    <a:pt x="0" y="217"/>
                  </a:cubicBezTo>
                  <a:cubicBezTo>
                    <a:pt x="31" y="258"/>
                    <a:pt x="84" y="302"/>
                    <a:pt x="152" y="350"/>
                  </a:cubicBezTo>
                  <a:cubicBezTo>
                    <a:pt x="167" y="345"/>
                    <a:pt x="174" y="333"/>
                    <a:pt x="177" y="321"/>
                  </a:cubicBezTo>
                  <a:cubicBezTo>
                    <a:pt x="120" y="268"/>
                    <a:pt x="120" y="256"/>
                    <a:pt x="88" y="195"/>
                  </a:cubicBezTo>
                  <a:lnTo>
                    <a:pt x="256" y="60"/>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43EA70F0-19FC-4832-9027-F9A6A45621F3}"/>
                </a:ext>
              </a:extLst>
            </p:cNvPr>
            <p:cNvSpPr>
              <a:spLocks/>
            </p:cNvSpPr>
            <p:nvPr/>
          </p:nvSpPr>
          <p:spPr bwMode="auto">
            <a:xfrm>
              <a:off x="8282346" y="6075917"/>
              <a:ext cx="485387" cy="334623"/>
            </a:xfrm>
            <a:custGeom>
              <a:avLst/>
              <a:gdLst>
                <a:gd name="T0" fmla="*/ 264 w 264"/>
                <a:gd name="T1" fmla="*/ 182 h 182"/>
                <a:gd name="T2" fmla="*/ 0 w 264"/>
                <a:gd name="T3" fmla="*/ 34 h 182"/>
                <a:gd name="T4" fmla="*/ 44 w 264"/>
                <a:gd name="T5" fmla="*/ 0 h 182"/>
                <a:gd name="T6" fmla="*/ 264 w 264"/>
                <a:gd name="T7" fmla="*/ 182 h 182"/>
              </a:gdLst>
              <a:ahLst/>
              <a:cxnLst>
                <a:cxn ang="0">
                  <a:pos x="T0" y="T1"/>
                </a:cxn>
                <a:cxn ang="0">
                  <a:pos x="T2" y="T3"/>
                </a:cxn>
                <a:cxn ang="0">
                  <a:pos x="T4" y="T5"/>
                </a:cxn>
                <a:cxn ang="0">
                  <a:pos x="T6" y="T7"/>
                </a:cxn>
              </a:cxnLst>
              <a:rect l="0" t="0" r="r" b="b"/>
              <a:pathLst>
                <a:path w="264" h="182">
                  <a:moveTo>
                    <a:pt x="264" y="182"/>
                  </a:moveTo>
                  <a:lnTo>
                    <a:pt x="0" y="34"/>
                  </a:lnTo>
                  <a:lnTo>
                    <a:pt x="44" y="0"/>
                  </a:lnTo>
                  <a:lnTo>
                    <a:pt x="264" y="182"/>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8ECA77-796D-4CD4-ABC4-6148929E6D06}"/>
                </a:ext>
              </a:extLst>
            </p:cNvPr>
            <p:cNvSpPr>
              <a:spLocks/>
            </p:cNvSpPr>
            <p:nvPr/>
          </p:nvSpPr>
          <p:spPr bwMode="auto">
            <a:xfrm>
              <a:off x="8826567" y="6370091"/>
              <a:ext cx="983644" cy="463324"/>
            </a:xfrm>
            <a:custGeom>
              <a:avLst/>
              <a:gdLst>
                <a:gd name="T0" fmla="*/ 308 w 308"/>
                <a:gd name="T1" fmla="*/ 13 h 145"/>
                <a:gd name="T2" fmla="*/ 0 w 308"/>
                <a:gd name="T3" fmla="*/ 145 h 145"/>
                <a:gd name="T4" fmla="*/ 308 w 308"/>
                <a:gd name="T5" fmla="*/ 13 h 145"/>
              </a:gdLst>
              <a:ahLst/>
              <a:cxnLst>
                <a:cxn ang="0">
                  <a:pos x="T0" y="T1"/>
                </a:cxn>
                <a:cxn ang="0">
                  <a:pos x="T2" y="T3"/>
                </a:cxn>
                <a:cxn ang="0">
                  <a:pos x="T4" y="T5"/>
                </a:cxn>
              </a:cxnLst>
              <a:rect l="0" t="0" r="r" b="b"/>
              <a:pathLst>
                <a:path w="308" h="145">
                  <a:moveTo>
                    <a:pt x="308" y="13"/>
                  </a:moveTo>
                  <a:cubicBezTo>
                    <a:pt x="169" y="0"/>
                    <a:pt x="53" y="22"/>
                    <a:pt x="0" y="145"/>
                  </a:cubicBezTo>
                  <a:cubicBezTo>
                    <a:pt x="91" y="83"/>
                    <a:pt x="231" y="55"/>
                    <a:pt x="308" y="13"/>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B751CEE5-0B5C-404C-BE8B-7B2718A371E6}"/>
                </a:ext>
              </a:extLst>
            </p:cNvPr>
            <p:cNvSpPr>
              <a:spLocks/>
            </p:cNvSpPr>
            <p:nvPr/>
          </p:nvSpPr>
          <p:spPr bwMode="auto">
            <a:xfrm>
              <a:off x="7532202" y="6833415"/>
              <a:ext cx="1294365" cy="717049"/>
            </a:xfrm>
            <a:custGeom>
              <a:avLst/>
              <a:gdLst>
                <a:gd name="T0" fmla="*/ 0 w 405"/>
                <a:gd name="T1" fmla="*/ 224 h 224"/>
                <a:gd name="T2" fmla="*/ 405 w 405"/>
                <a:gd name="T3" fmla="*/ 0 h 224"/>
                <a:gd name="T4" fmla="*/ 0 w 405"/>
                <a:gd name="T5" fmla="*/ 224 h 224"/>
              </a:gdLst>
              <a:ahLst/>
              <a:cxnLst>
                <a:cxn ang="0">
                  <a:pos x="T0" y="T1"/>
                </a:cxn>
                <a:cxn ang="0">
                  <a:pos x="T2" y="T3"/>
                </a:cxn>
                <a:cxn ang="0">
                  <a:pos x="T4" y="T5"/>
                </a:cxn>
              </a:cxnLst>
              <a:rect l="0" t="0" r="r" b="b"/>
              <a:pathLst>
                <a:path w="405" h="224">
                  <a:moveTo>
                    <a:pt x="0" y="224"/>
                  </a:moveTo>
                  <a:cubicBezTo>
                    <a:pt x="205" y="133"/>
                    <a:pt x="302" y="72"/>
                    <a:pt x="405" y="0"/>
                  </a:cubicBezTo>
                  <a:cubicBezTo>
                    <a:pt x="259" y="28"/>
                    <a:pt x="126" y="110"/>
                    <a:pt x="0" y="224"/>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33010F6-FC7C-43A0-AB31-A5345F67A371}"/>
                </a:ext>
              </a:extLst>
            </p:cNvPr>
            <p:cNvSpPr>
              <a:spLocks/>
            </p:cNvSpPr>
            <p:nvPr/>
          </p:nvSpPr>
          <p:spPr bwMode="auto">
            <a:xfrm>
              <a:off x="7234351" y="6728616"/>
              <a:ext cx="810817" cy="649022"/>
            </a:xfrm>
            <a:custGeom>
              <a:avLst/>
              <a:gdLst>
                <a:gd name="T0" fmla="*/ 0 w 254"/>
                <a:gd name="T1" fmla="*/ 203 h 203"/>
                <a:gd name="T2" fmla="*/ 248 w 254"/>
                <a:gd name="T3" fmla="*/ 22 h 203"/>
                <a:gd name="T4" fmla="*/ 254 w 254"/>
                <a:gd name="T5" fmla="*/ 27 h 203"/>
                <a:gd name="T6" fmla="*/ 248 w 254"/>
                <a:gd name="T7" fmla="*/ 0 h 203"/>
                <a:gd name="T8" fmla="*/ 0 w 254"/>
                <a:gd name="T9" fmla="*/ 203 h 203"/>
              </a:gdLst>
              <a:ahLst/>
              <a:cxnLst>
                <a:cxn ang="0">
                  <a:pos x="T0" y="T1"/>
                </a:cxn>
                <a:cxn ang="0">
                  <a:pos x="T2" y="T3"/>
                </a:cxn>
                <a:cxn ang="0">
                  <a:pos x="T4" y="T5"/>
                </a:cxn>
                <a:cxn ang="0">
                  <a:pos x="T6" y="T7"/>
                </a:cxn>
                <a:cxn ang="0">
                  <a:pos x="T8" y="T9"/>
                </a:cxn>
              </a:cxnLst>
              <a:rect l="0" t="0" r="r" b="b"/>
              <a:pathLst>
                <a:path w="254" h="203">
                  <a:moveTo>
                    <a:pt x="0" y="203"/>
                  </a:moveTo>
                  <a:cubicBezTo>
                    <a:pt x="248" y="22"/>
                    <a:pt x="248" y="22"/>
                    <a:pt x="248" y="22"/>
                  </a:cubicBezTo>
                  <a:cubicBezTo>
                    <a:pt x="254" y="27"/>
                    <a:pt x="254" y="27"/>
                    <a:pt x="254" y="27"/>
                  </a:cubicBezTo>
                  <a:cubicBezTo>
                    <a:pt x="248" y="0"/>
                    <a:pt x="248" y="0"/>
                    <a:pt x="248" y="0"/>
                  </a:cubicBezTo>
                  <a:cubicBezTo>
                    <a:pt x="136" y="33"/>
                    <a:pt x="67" y="116"/>
                    <a:pt x="0" y="203"/>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Oval 47">
              <a:extLst>
                <a:ext uri="{FF2B5EF4-FFF2-40B4-BE49-F238E27FC236}">
                  <a16:creationId xmlns:a16="http://schemas.microsoft.com/office/drawing/2014/main" id="{74423218-60B2-478E-B68B-B31A50D4FF29}"/>
                </a:ext>
              </a:extLst>
            </p:cNvPr>
            <p:cNvSpPr>
              <a:spLocks noChangeArrowheads="1"/>
            </p:cNvSpPr>
            <p:nvPr/>
          </p:nvSpPr>
          <p:spPr bwMode="auto">
            <a:xfrm>
              <a:off x="10063937" y="5498601"/>
              <a:ext cx="73543" cy="71705"/>
            </a:xfrm>
            <a:prstGeom prst="ellipse">
              <a:avLst/>
            </a:pr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7" name="Group 176">
            <a:extLst>
              <a:ext uri="{FF2B5EF4-FFF2-40B4-BE49-F238E27FC236}">
                <a16:creationId xmlns:a16="http://schemas.microsoft.com/office/drawing/2014/main" id="{18CE216F-BF20-4D8E-8DF8-A8865EEA3A1A}"/>
              </a:ext>
            </a:extLst>
          </p:cNvPr>
          <p:cNvGrpSpPr/>
          <p:nvPr/>
        </p:nvGrpSpPr>
        <p:grpSpPr>
          <a:xfrm>
            <a:off x="11422651" y="8381505"/>
            <a:ext cx="1114183" cy="772206"/>
            <a:chOff x="15019338" y="8556625"/>
            <a:chExt cx="962025" cy="666750"/>
          </a:xfrm>
        </p:grpSpPr>
        <p:sp>
          <p:nvSpPr>
            <p:cNvPr id="49" name="Freeform 48">
              <a:extLst>
                <a:ext uri="{FF2B5EF4-FFF2-40B4-BE49-F238E27FC236}">
                  <a16:creationId xmlns:a16="http://schemas.microsoft.com/office/drawing/2014/main" id="{B62F84C4-B935-4394-A385-763561EADF59}"/>
                </a:ext>
              </a:extLst>
            </p:cNvPr>
            <p:cNvSpPr>
              <a:spLocks/>
            </p:cNvSpPr>
            <p:nvPr/>
          </p:nvSpPr>
          <p:spPr bwMode="auto">
            <a:xfrm>
              <a:off x="15019338" y="8556625"/>
              <a:ext cx="482600" cy="666750"/>
            </a:xfrm>
            <a:custGeom>
              <a:avLst/>
              <a:gdLst>
                <a:gd name="T0" fmla="*/ 304 w 304"/>
                <a:gd name="T1" fmla="*/ 0 h 420"/>
                <a:gd name="T2" fmla="*/ 0 w 304"/>
                <a:gd name="T3" fmla="*/ 246 h 420"/>
                <a:gd name="T4" fmla="*/ 304 w 304"/>
                <a:gd name="T5" fmla="*/ 420 h 420"/>
                <a:gd name="T6" fmla="*/ 304 w 304"/>
                <a:gd name="T7" fmla="*/ 0 h 420"/>
              </a:gdLst>
              <a:ahLst/>
              <a:cxnLst>
                <a:cxn ang="0">
                  <a:pos x="T0" y="T1"/>
                </a:cxn>
                <a:cxn ang="0">
                  <a:pos x="T2" y="T3"/>
                </a:cxn>
                <a:cxn ang="0">
                  <a:pos x="T4" y="T5"/>
                </a:cxn>
                <a:cxn ang="0">
                  <a:pos x="T6" y="T7"/>
                </a:cxn>
              </a:cxnLst>
              <a:rect l="0" t="0" r="r" b="b"/>
              <a:pathLst>
                <a:path w="304" h="420">
                  <a:moveTo>
                    <a:pt x="304" y="0"/>
                  </a:moveTo>
                  <a:lnTo>
                    <a:pt x="0" y="246"/>
                  </a:lnTo>
                  <a:lnTo>
                    <a:pt x="304" y="420"/>
                  </a:lnTo>
                  <a:lnTo>
                    <a:pt x="304"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5DC8E0DA-9D04-4C4B-B54E-9B4F861BC4FB}"/>
                </a:ext>
              </a:extLst>
            </p:cNvPr>
            <p:cNvSpPr>
              <a:spLocks/>
            </p:cNvSpPr>
            <p:nvPr/>
          </p:nvSpPr>
          <p:spPr bwMode="auto">
            <a:xfrm>
              <a:off x="15501938" y="8556625"/>
              <a:ext cx="479425" cy="666750"/>
            </a:xfrm>
            <a:custGeom>
              <a:avLst/>
              <a:gdLst>
                <a:gd name="T0" fmla="*/ 302 w 302"/>
                <a:gd name="T1" fmla="*/ 246 h 420"/>
                <a:gd name="T2" fmla="*/ 0 w 302"/>
                <a:gd name="T3" fmla="*/ 0 h 420"/>
                <a:gd name="T4" fmla="*/ 0 w 302"/>
                <a:gd name="T5" fmla="*/ 420 h 420"/>
                <a:gd name="T6" fmla="*/ 302 w 302"/>
                <a:gd name="T7" fmla="*/ 246 h 420"/>
              </a:gdLst>
              <a:ahLst/>
              <a:cxnLst>
                <a:cxn ang="0">
                  <a:pos x="T0" y="T1"/>
                </a:cxn>
                <a:cxn ang="0">
                  <a:pos x="T2" y="T3"/>
                </a:cxn>
                <a:cxn ang="0">
                  <a:pos x="T4" y="T5"/>
                </a:cxn>
                <a:cxn ang="0">
                  <a:pos x="T6" y="T7"/>
                </a:cxn>
              </a:cxnLst>
              <a:rect l="0" t="0" r="r" b="b"/>
              <a:pathLst>
                <a:path w="302" h="420">
                  <a:moveTo>
                    <a:pt x="302" y="246"/>
                  </a:moveTo>
                  <a:lnTo>
                    <a:pt x="0" y="0"/>
                  </a:lnTo>
                  <a:lnTo>
                    <a:pt x="0" y="420"/>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6" name="Group 175">
            <a:extLst>
              <a:ext uri="{FF2B5EF4-FFF2-40B4-BE49-F238E27FC236}">
                <a16:creationId xmlns:a16="http://schemas.microsoft.com/office/drawing/2014/main" id="{FF5FBA9E-0BB2-4883-A864-D856B7E643FD}"/>
              </a:ext>
            </a:extLst>
          </p:cNvPr>
          <p:cNvGrpSpPr/>
          <p:nvPr/>
        </p:nvGrpSpPr>
        <p:grpSpPr>
          <a:xfrm>
            <a:off x="12994643" y="7169877"/>
            <a:ext cx="582832" cy="421037"/>
            <a:chOff x="16376651" y="7510463"/>
            <a:chExt cx="503238" cy="363538"/>
          </a:xfrm>
        </p:grpSpPr>
        <p:sp>
          <p:nvSpPr>
            <p:cNvPr id="51" name="Freeform 50">
              <a:extLst>
                <a:ext uri="{FF2B5EF4-FFF2-40B4-BE49-F238E27FC236}">
                  <a16:creationId xmlns:a16="http://schemas.microsoft.com/office/drawing/2014/main" id="{CDB00946-FEB1-49E0-BC82-FE337F7CB78E}"/>
                </a:ext>
              </a:extLst>
            </p:cNvPr>
            <p:cNvSpPr>
              <a:spLocks noEditPoints="1"/>
            </p:cNvSpPr>
            <p:nvPr/>
          </p:nvSpPr>
          <p:spPr bwMode="auto">
            <a:xfrm>
              <a:off x="16376651" y="7570788"/>
              <a:ext cx="503238" cy="303213"/>
            </a:xfrm>
            <a:custGeom>
              <a:avLst/>
              <a:gdLst>
                <a:gd name="T0" fmla="*/ 2 w 182"/>
                <a:gd name="T1" fmla="*/ 44 h 110"/>
                <a:gd name="T2" fmla="*/ 27 w 182"/>
                <a:gd name="T3" fmla="*/ 18 h 110"/>
                <a:gd name="T4" fmla="*/ 44 w 182"/>
                <a:gd name="T5" fmla="*/ 10 h 110"/>
                <a:gd name="T6" fmla="*/ 137 w 182"/>
                <a:gd name="T7" fmla="*/ 10 h 110"/>
                <a:gd name="T8" fmla="*/ 155 w 182"/>
                <a:gd name="T9" fmla="*/ 18 h 110"/>
                <a:gd name="T10" fmla="*/ 180 w 182"/>
                <a:gd name="T11" fmla="*/ 44 h 110"/>
                <a:gd name="T12" fmla="*/ 182 w 182"/>
                <a:gd name="T13" fmla="*/ 55 h 110"/>
                <a:gd name="T14" fmla="*/ 155 w 182"/>
                <a:gd name="T15" fmla="*/ 92 h 110"/>
                <a:gd name="T16" fmla="*/ 140 w 182"/>
                <a:gd name="T17" fmla="*/ 99 h 110"/>
                <a:gd name="T18" fmla="*/ 42 w 182"/>
                <a:gd name="T19" fmla="*/ 99 h 110"/>
                <a:gd name="T20" fmla="*/ 27 w 182"/>
                <a:gd name="T21" fmla="*/ 92 h 110"/>
                <a:gd name="T22" fmla="*/ 0 w 182"/>
                <a:gd name="T23" fmla="*/ 55 h 110"/>
                <a:gd name="T24" fmla="*/ 2 w 182"/>
                <a:gd name="T25" fmla="*/ 44 h 110"/>
                <a:gd name="T26" fmla="*/ 134 w 182"/>
                <a:gd name="T27" fmla="*/ 30 h 110"/>
                <a:gd name="T28" fmla="*/ 47 w 182"/>
                <a:gd name="T29" fmla="*/ 30 h 110"/>
                <a:gd name="T30" fmla="*/ 32 w 182"/>
                <a:gd name="T31" fmla="*/ 44 h 110"/>
                <a:gd name="T32" fmla="*/ 44 w 182"/>
                <a:gd name="T33" fmla="*/ 78 h 110"/>
                <a:gd name="T34" fmla="*/ 47 w 182"/>
                <a:gd name="T35" fmla="*/ 80 h 110"/>
                <a:gd name="T36" fmla="*/ 134 w 182"/>
                <a:gd name="T37" fmla="*/ 80 h 110"/>
                <a:gd name="T38" fmla="*/ 137 w 182"/>
                <a:gd name="T39" fmla="*/ 78 h 110"/>
                <a:gd name="T40" fmla="*/ 149 w 182"/>
                <a:gd name="T41" fmla="*/ 44 h 110"/>
                <a:gd name="T42" fmla="*/ 134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5" y="34"/>
                    <a:pt x="14" y="25"/>
                    <a:pt x="27" y="18"/>
                  </a:cubicBezTo>
                  <a:cubicBezTo>
                    <a:pt x="32" y="15"/>
                    <a:pt x="38" y="12"/>
                    <a:pt x="44" y="10"/>
                  </a:cubicBezTo>
                  <a:cubicBezTo>
                    <a:pt x="73" y="0"/>
                    <a:pt x="109" y="0"/>
                    <a:pt x="137" y="10"/>
                  </a:cubicBezTo>
                  <a:cubicBezTo>
                    <a:pt x="144" y="12"/>
                    <a:pt x="150" y="15"/>
                    <a:pt x="155" y="18"/>
                  </a:cubicBezTo>
                  <a:cubicBezTo>
                    <a:pt x="168" y="25"/>
                    <a:pt x="176" y="34"/>
                    <a:pt x="180" y="44"/>
                  </a:cubicBezTo>
                  <a:cubicBezTo>
                    <a:pt x="181" y="48"/>
                    <a:pt x="182" y="51"/>
                    <a:pt x="182" y="55"/>
                  </a:cubicBezTo>
                  <a:cubicBezTo>
                    <a:pt x="182" y="68"/>
                    <a:pt x="173" y="82"/>
                    <a:pt x="155" y="92"/>
                  </a:cubicBezTo>
                  <a:cubicBezTo>
                    <a:pt x="151" y="95"/>
                    <a:pt x="145" y="97"/>
                    <a:pt x="140" y="99"/>
                  </a:cubicBezTo>
                  <a:cubicBezTo>
                    <a:pt x="110" y="110"/>
                    <a:pt x="72" y="110"/>
                    <a:pt x="42" y="99"/>
                  </a:cubicBezTo>
                  <a:cubicBezTo>
                    <a:pt x="37" y="97"/>
                    <a:pt x="31" y="95"/>
                    <a:pt x="27" y="92"/>
                  </a:cubicBezTo>
                  <a:cubicBezTo>
                    <a:pt x="9" y="82"/>
                    <a:pt x="0" y="68"/>
                    <a:pt x="0" y="55"/>
                  </a:cubicBezTo>
                  <a:cubicBezTo>
                    <a:pt x="0" y="51"/>
                    <a:pt x="1" y="48"/>
                    <a:pt x="2" y="44"/>
                  </a:cubicBezTo>
                  <a:close/>
                  <a:moveTo>
                    <a:pt x="134" y="30"/>
                  </a:moveTo>
                  <a:cubicBezTo>
                    <a:pt x="110" y="16"/>
                    <a:pt x="71" y="16"/>
                    <a:pt x="47" y="30"/>
                  </a:cubicBezTo>
                  <a:cubicBezTo>
                    <a:pt x="40" y="34"/>
                    <a:pt x="35" y="39"/>
                    <a:pt x="32" y="44"/>
                  </a:cubicBezTo>
                  <a:cubicBezTo>
                    <a:pt x="26" y="55"/>
                    <a:pt x="30" y="69"/>
                    <a:pt x="44" y="78"/>
                  </a:cubicBezTo>
                  <a:cubicBezTo>
                    <a:pt x="45" y="79"/>
                    <a:pt x="46" y="79"/>
                    <a:pt x="47" y="80"/>
                  </a:cubicBezTo>
                  <a:cubicBezTo>
                    <a:pt x="71" y="94"/>
                    <a:pt x="110" y="94"/>
                    <a:pt x="134" y="80"/>
                  </a:cubicBezTo>
                  <a:cubicBezTo>
                    <a:pt x="135" y="79"/>
                    <a:pt x="136" y="79"/>
                    <a:pt x="137" y="78"/>
                  </a:cubicBezTo>
                  <a:cubicBezTo>
                    <a:pt x="152" y="69"/>
                    <a:pt x="156" y="55"/>
                    <a:pt x="149" y="44"/>
                  </a:cubicBezTo>
                  <a:cubicBezTo>
                    <a:pt x="146"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AC5F118F-FC85-48FD-B632-0283921EBFB4}"/>
                </a:ext>
              </a:extLst>
            </p:cNvPr>
            <p:cNvSpPr>
              <a:spLocks noEditPoints="1"/>
            </p:cNvSpPr>
            <p:nvPr/>
          </p:nvSpPr>
          <p:spPr bwMode="auto">
            <a:xfrm>
              <a:off x="16376651" y="7540625"/>
              <a:ext cx="503238" cy="303213"/>
            </a:xfrm>
            <a:custGeom>
              <a:avLst/>
              <a:gdLst>
                <a:gd name="T0" fmla="*/ 27 w 182"/>
                <a:gd name="T1" fmla="*/ 7 h 110"/>
                <a:gd name="T2" fmla="*/ 42 w 182"/>
                <a:gd name="T3" fmla="*/ 0 h 110"/>
                <a:gd name="T4" fmla="*/ 140 w 182"/>
                <a:gd name="T5" fmla="*/ 0 h 110"/>
                <a:gd name="T6" fmla="*/ 155 w 182"/>
                <a:gd name="T7" fmla="*/ 7 h 110"/>
                <a:gd name="T8" fmla="*/ 182 w 182"/>
                <a:gd name="T9" fmla="*/ 44 h 110"/>
                <a:gd name="T10" fmla="*/ 182 w 182"/>
                <a:gd name="T11" fmla="*/ 66 h 110"/>
                <a:gd name="T12" fmla="*/ 155 w 182"/>
                <a:gd name="T13" fmla="*/ 103 h 110"/>
                <a:gd name="T14" fmla="*/ 140 w 182"/>
                <a:gd name="T15" fmla="*/ 110 h 110"/>
                <a:gd name="T16" fmla="*/ 42 w 182"/>
                <a:gd name="T17" fmla="*/ 110 h 110"/>
                <a:gd name="T18" fmla="*/ 27 w 182"/>
                <a:gd name="T19" fmla="*/ 103 h 110"/>
                <a:gd name="T20" fmla="*/ 0 w 182"/>
                <a:gd name="T21" fmla="*/ 66 h 110"/>
                <a:gd name="T22" fmla="*/ 0 w 182"/>
                <a:gd name="T23" fmla="*/ 44 h 110"/>
                <a:gd name="T24" fmla="*/ 27 w 182"/>
                <a:gd name="T25" fmla="*/ 7 h 110"/>
                <a:gd name="T26" fmla="*/ 134 w 182"/>
                <a:gd name="T27" fmla="*/ 69 h 110"/>
                <a:gd name="T28" fmla="*/ 149 w 182"/>
                <a:gd name="T29" fmla="*/ 55 h 110"/>
                <a:gd name="T30" fmla="*/ 134 w 182"/>
                <a:gd name="T31" fmla="*/ 41 h 110"/>
                <a:gd name="T32" fmla="*/ 47 w 182"/>
                <a:gd name="T33" fmla="*/ 41 h 110"/>
                <a:gd name="T34" fmla="*/ 32 w 182"/>
                <a:gd name="T35" fmla="*/ 55 h 110"/>
                <a:gd name="T36" fmla="*/ 47 w 182"/>
                <a:gd name="T37" fmla="*/ 69 h 110"/>
                <a:gd name="T38" fmla="*/ 134 w 182"/>
                <a:gd name="T39" fmla="*/ 6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0">
                  <a:moveTo>
                    <a:pt x="27" y="7"/>
                  </a:moveTo>
                  <a:cubicBezTo>
                    <a:pt x="31" y="4"/>
                    <a:pt x="37" y="2"/>
                    <a:pt x="42" y="0"/>
                  </a:cubicBezTo>
                  <a:cubicBezTo>
                    <a:pt x="140" y="0"/>
                    <a:pt x="140" y="0"/>
                    <a:pt x="140" y="0"/>
                  </a:cubicBezTo>
                  <a:cubicBezTo>
                    <a:pt x="145" y="2"/>
                    <a:pt x="151" y="4"/>
                    <a:pt x="155" y="7"/>
                  </a:cubicBezTo>
                  <a:cubicBezTo>
                    <a:pt x="173" y="17"/>
                    <a:pt x="182" y="30"/>
                    <a:pt x="182" y="44"/>
                  </a:cubicBezTo>
                  <a:cubicBezTo>
                    <a:pt x="182" y="66"/>
                    <a:pt x="182" y="66"/>
                    <a:pt x="182" y="66"/>
                  </a:cubicBezTo>
                  <a:cubicBezTo>
                    <a:pt x="182" y="79"/>
                    <a:pt x="173" y="93"/>
                    <a:pt x="155" y="103"/>
                  </a:cubicBezTo>
                  <a:cubicBezTo>
                    <a:pt x="151" y="106"/>
                    <a:pt x="145" y="108"/>
                    <a:pt x="140" y="110"/>
                  </a:cubicBezTo>
                  <a:cubicBezTo>
                    <a:pt x="42" y="110"/>
                    <a:pt x="42" y="110"/>
                    <a:pt x="42" y="110"/>
                  </a:cubicBezTo>
                  <a:cubicBezTo>
                    <a:pt x="37" y="108"/>
                    <a:pt x="31" y="106"/>
                    <a:pt x="27" y="103"/>
                  </a:cubicBezTo>
                  <a:cubicBezTo>
                    <a:pt x="9" y="93"/>
                    <a:pt x="0" y="79"/>
                    <a:pt x="0" y="66"/>
                  </a:cubicBezTo>
                  <a:cubicBezTo>
                    <a:pt x="0" y="44"/>
                    <a:pt x="0" y="44"/>
                    <a:pt x="0" y="44"/>
                  </a:cubicBezTo>
                  <a:cubicBezTo>
                    <a:pt x="0" y="30"/>
                    <a:pt x="9" y="17"/>
                    <a:pt x="27" y="7"/>
                  </a:cubicBezTo>
                  <a:close/>
                  <a:moveTo>
                    <a:pt x="134" y="69"/>
                  </a:moveTo>
                  <a:cubicBezTo>
                    <a:pt x="142" y="65"/>
                    <a:pt x="146" y="60"/>
                    <a:pt x="149" y="55"/>
                  </a:cubicBezTo>
                  <a:cubicBezTo>
                    <a:pt x="146" y="50"/>
                    <a:pt x="142" y="45"/>
                    <a:pt x="134" y="41"/>
                  </a:cubicBezTo>
                  <a:cubicBezTo>
                    <a:pt x="110" y="27"/>
                    <a:pt x="71" y="27"/>
                    <a:pt x="47" y="41"/>
                  </a:cubicBezTo>
                  <a:cubicBezTo>
                    <a:pt x="40" y="45"/>
                    <a:pt x="35" y="50"/>
                    <a:pt x="32" y="55"/>
                  </a:cubicBezTo>
                  <a:cubicBezTo>
                    <a:pt x="35" y="60"/>
                    <a:pt x="40" y="65"/>
                    <a:pt x="47" y="69"/>
                  </a:cubicBezTo>
                  <a:cubicBezTo>
                    <a:pt x="71" y="83"/>
                    <a:pt x="110" y="83"/>
                    <a:pt x="134"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25CC780F-6820-43B5-852D-6C1F9BDC53DB}"/>
                </a:ext>
              </a:extLst>
            </p:cNvPr>
            <p:cNvSpPr>
              <a:spLocks noEditPoints="1"/>
            </p:cNvSpPr>
            <p:nvPr/>
          </p:nvSpPr>
          <p:spPr bwMode="auto">
            <a:xfrm>
              <a:off x="16376651" y="7510463"/>
              <a:ext cx="503238" cy="303213"/>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2 h 110"/>
                <a:gd name="T14" fmla="*/ 137 w 182"/>
                <a:gd name="T15" fmla="*/ 100 h 110"/>
                <a:gd name="T16" fmla="*/ 44 w 182"/>
                <a:gd name="T17" fmla="*/ 100 h 110"/>
                <a:gd name="T18" fmla="*/ 27 w 182"/>
                <a:gd name="T19" fmla="*/ 92 h 110"/>
                <a:gd name="T20" fmla="*/ 2 w 182"/>
                <a:gd name="T21" fmla="*/ 66 h 110"/>
                <a:gd name="T22" fmla="*/ 0 w 182"/>
                <a:gd name="T23" fmla="*/ 55 h 110"/>
                <a:gd name="T24" fmla="*/ 27 w 182"/>
                <a:gd name="T25" fmla="*/ 18 h 110"/>
                <a:gd name="T26" fmla="*/ 32 w 182"/>
                <a:gd name="T27" fmla="*/ 66 h 110"/>
                <a:gd name="T28" fmla="*/ 47 w 182"/>
                <a:gd name="T29" fmla="*/ 80 h 110"/>
                <a:gd name="T30" fmla="*/ 134 w 182"/>
                <a:gd name="T31" fmla="*/ 80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2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5"/>
                    <a:pt x="37" y="13"/>
                    <a:pt x="42" y="11"/>
                  </a:cubicBezTo>
                  <a:cubicBezTo>
                    <a:pt x="72" y="0"/>
                    <a:pt x="110" y="0"/>
                    <a:pt x="140" y="11"/>
                  </a:cubicBezTo>
                  <a:cubicBezTo>
                    <a:pt x="145" y="13"/>
                    <a:pt x="151" y="15"/>
                    <a:pt x="155" y="18"/>
                  </a:cubicBezTo>
                  <a:cubicBezTo>
                    <a:pt x="173" y="28"/>
                    <a:pt x="182" y="41"/>
                    <a:pt x="182" y="55"/>
                  </a:cubicBezTo>
                  <a:cubicBezTo>
                    <a:pt x="182" y="59"/>
                    <a:pt x="181" y="62"/>
                    <a:pt x="180" y="66"/>
                  </a:cubicBezTo>
                  <a:cubicBezTo>
                    <a:pt x="176" y="76"/>
                    <a:pt x="168" y="85"/>
                    <a:pt x="155" y="92"/>
                  </a:cubicBezTo>
                  <a:cubicBezTo>
                    <a:pt x="150" y="95"/>
                    <a:pt x="144" y="98"/>
                    <a:pt x="137" y="100"/>
                  </a:cubicBezTo>
                  <a:cubicBezTo>
                    <a:pt x="109" y="110"/>
                    <a:pt x="73" y="110"/>
                    <a:pt x="44" y="100"/>
                  </a:cubicBezTo>
                  <a:cubicBezTo>
                    <a:pt x="38" y="98"/>
                    <a:pt x="32" y="95"/>
                    <a:pt x="27" y="92"/>
                  </a:cubicBezTo>
                  <a:cubicBezTo>
                    <a:pt x="14" y="85"/>
                    <a:pt x="5" y="76"/>
                    <a:pt x="2" y="66"/>
                  </a:cubicBezTo>
                  <a:cubicBezTo>
                    <a:pt x="1" y="62"/>
                    <a:pt x="0" y="59"/>
                    <a:pt x="0" y="55"/>
                  </a:cubicBezTo>
                  <a:cubicBezTo>
                    <a:pt x="0" y="41"/>
                    <a:pt x="9" y="28"/>
                    <a:pt x="27" y="18"/>
                  </a:cubicBezTo>
                  <a:close/>
                  <a:moveTo>
                    <a:pt x="32" y="66"/>
                  </a:moveTo>
                  <a:cubicBezTo>
                    <a:pt x="35" y="71"/>
                    <a:pt x="40" y="76"/>
                    <a:pt x="47" y="80"/>
                  </a:cubicBezTo>
                  <a:cubicBezTo>
                    <a:pt x="71" y="94"/>
                    <a:pt x="110" y="94"/>
                    <a:pt x="134" y="80"/>
                  </a:cubicBezTo>
                  <a:cubicBezTo>
                    <a:pt x="142" y="76"/>
                    <a:pt x="146" y="71"/>
                    <a:pt x="149" y="66"/>
                  </a:cubicBezTo>
                  <a:cubicBezTo>
                    <a:pt x="156" y="54"/>
                    <a:pt x="152" y="41"/>
                    <a:pt x="137" y="32"/>
                  </a:cubicBezTo>
                  <a:cubicBezTo>
                    <a:pt x="136" y="31"/>
                    <a:pt x="135" y="30"/>
                    <a:pt x="134" y="30"/>
                  </a:cubicBezTo>
                  <a:cubicBezTo>
                    <a:pt x="110" y="16"/>
                    <a:pt x="71" y="16"/>
                    <a:pt x="47" y="30"/>
                  </a:cubicBezTo>
                  <a:cubicBezTo>
                    <a:pt x="46" y="30"/>
                    <a:pt x="45" y="31"/>
                    <a:pt x="44" y="32"/>
                  </a:cubicBezTo>
                  <a:cubicBezTo>
                    <a:pt x="30" y="41"/>
                    <a:pt x="26" y="54"/>
                    <a:pt x="32"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8" name="Group 177">
            <a:extLst>
              <a:ext uri="{FF2B5EF4-FFF2-40B4-BE49-F238E27FC236}">
                <a16:creationId xmlns:a16="http://schemas.microsoft.com/office/drawing/2014/main" id="{45250293-D5E7-43FC-AFE8-900ED05B0524}"/>
              </a:ext>
            </a:extLst>
          </p:cNvPr>
          <p:cNvGrpSpPr/>
          <p:nvPr/>
        </p:nvGrpSpPr>
        <p:grpSpPr>
          <a:xfrm>
            <a:off x="9883755" y="9172097"/>
            <a:ext cx="428391" cy="496418"/>
            <a:chOff x="13690601" y="9239250"/>
            <a:chExt cx="369888" cy="428625"/>
          </a:xfrm>
        </p:grpSpPr>
        <p:sp>
          <p:nvSpPr>
            <p:cNvPr id="54" name="Freeform 53">
              <a:extLst>
                <a:ext uri="{FF2B5EF4-FFF2-40B4-BE49-F238E27FC236}">
                  <a16:creationId xmlns:a16="http://schemas.microsoft.com/office/drawing/2014/main" id="{8F5DC090-4E3C-43D7-9BAC-79D49759C33E}"/>
                </a:ext>
              </a:extLst>
            </p:cNvPr>
            <p:cNvSpPr>
              <a:spLocks/>
            </p:cNvSpPr>
            <p:nvPr/>
          </p:nvSpPr>
          <p:spPr bwMode="auto">
            <a:xfrm>
              <a:off x="13690601" y="9239250"/>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88B584B-E724-4C75-84B0-99B2A82F2EE3}"/>
                </a:ext>
              </a:extLst>
            </p:cNvPr>
            <p:cNvSpPr>
              <a:spLocks/>
            </p:cNvSpPr>
            <p:nvPr/>
          </p:nvSpPr>
          <p:spPr bwMode="auto">
            <a:xfrm>
              <a:off x="13873163" y="9344025"/>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05D1A4AA-E067-4970-AE6B-B486053E2454}"/>
                </a:ext>
              </a:extLst>
            </p:cNvPr>
            <p:cNvSpPr>
              <a:spLocks/>
            </p:cNvSpPr>
            <p:nvPr/>
          </p:nvSpPr>
          <p:spPr bwMode="auto">
            <a:xfrm>
              <a:off x="13690601" y="9344025"/>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60BAFF9E-95E6-48C3-BB4D-ED0BDD50F8F4}"/>
              </a:ext>
            </a:extLst>
          </p:cNvPr>
          <p:cNvGrpSpPr/>
          <p:nvPr/>
        </p:nvGrpSpPr>
        <p:grpSpPr>
          <a:xfrm>
            <a:off x="3040536" y="2043898"/>
            <a:ext cx="4760101" cy="4511891"/>
            <a:chOff x="3040536" y="2043898"/>
            <a:chExt cx="4760101" cy="4511891"/>
          </a:xfrm>
        </p:grpSpPr>
        <p:sp>
          <p:nvSpPr>
            <p:cNvPr id="57" name="Freeform 56">
              <a:extLst>
                <a:ext uri="{FF2B5EF4-FFF2-40B4-BE49-F238E27FC236}">
                  <a16:creationId xmlns:a16="http://schemas.microsoft.com/office/drawing/2014/main" id="{4C000F18-2311-4170-84ED-42B03081A035}"/>
                </a:ext>
              </a:extLst>
            </p:cNvPr>
            <p:cNvSpPr>
              <a:spLocks/>
            </p:cNvSpPr>
            <p:nvPr/>
          </p:nvSpPr>
          <p:spPr bwMode="auto">
            <a:xfrm>
              <a:off x="3040536" y="3915579"/>
              <a:ext cx="3892288" cy="2110697"/>
            </a:xfrm>
            <a:custGeom>
              <a:avLst/>
              <a:gdLst>
                <a:gd name="T0" fmla="*/ 984 w 1218"/>
                <a:gd name="T1" fmla="*/ 0 h 660"/>
                <a:gd name="T2" fmla="*/ 790 w 1218"/>
                <a:gd name="T3" fmla="*/ 172 h 660"/>
                <a:gd name="T4" fmla="*/ 565 w 1218"/>
                <a:gd name="T5" fmla="*/ 302 h 660"/>
                <a:gd name="T6" fmla="*/ 452 w 1218"/>
                <a:gd name="T7" fmla="*/ 237 h 660"/>
                <a:gd name="T8" fmla="*/ 0 w 1218"/>
                <a:gd name="T9" fmla="*/ 497 h 660"/>
                <a:gd name="T10" fmla="*/ 281 w 1218"/>
                <a:gd name="T11" fmla="*/ 660 h 660"/>
                <a:gd name="T12" fmla="*/ 621 w 1218"/>
                <a:gd name="T13" fmla="*/ 338 h 660"/>
                <a:gd name="T14" fmla="*/ 1218 w 1218"/>
                <a:gd name="T15" fmla="*/ 135 h 660"/>
                <a:gd name="T16" fmla="*/ 984 w 1218"/>
                <a:gd name="T17"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8" h="660">
                  <a:moveTo>
                    <a:pt x="984" y="0"/>
                  </a:moveTo>
                  <a:cubicBezTo>
                    <a:pt x="909" y="46"/>
                    <a:pt x="844" y="103"/>
                    <a:pt x="790" y="172"/>
                  </a:cubicBezTo>
                  <a:cubicBezTo>
                    <a:pt x="565" y="302"/>
                    <a:pt x="565" y="302"/>
                    <a:pt x="565" y="302"/>
                  </a:cubicBezTo>
                  <a:cubicBezTo>
                    <a:pt x="452" y="237"/>
                    <a:pt x="452" y="237"/>
                    <a:pt x="452" y="237"/>
                  </a:cubicBezTo>
                  <a:cubicBezTo>
                    <a:pt x="0" y="497"/>
                    <a:pt x="0" y="497"/>
                    <a:pt x="0" y="497"/>
                  </a:cubicBezTo>
                  <a:cubicBezTo>
                    <a:pt x="281" y="660"/>
                    <a:pt x="281" y="660"/>
                    <a:pt x="281" y="660"/>
                  </a:cubicBezTo>
                  <a:cubicBezTo>
                    <a:pt x="346" y="542"/>
                    <a:pt x="459" y="432"/>
                    <a:pt x="621" y="338"/>
                  </a:cubicBezTo>
                  <a:cubicBezTo>
                    <a:pt x="793" y="239"/>
                    <a:pt x="999" y="171"/>
                    <a:pt x="1218" y="135"/>
                  </a:cubicBezTo>
                  <a:cubicBezTo>
                    <a:pt x="984" y="0"/>
                    <a:pt x="984" y="0"/>
                    <a:pt x="984"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8ED12E6-320A-463B-8C33-CE0D73C7D8F6}"/>
                </a:ext>
              </a:extLst>
            </p:cNvPr>
            <p:cNvSpPr>
              <a:spLocks noEditPoints="1"/>
            </p:cNvSpPr>
            <p:nvPr/>
          </p:nvSpPr>
          <p:spPr bwMode="auto">
            <a:xfrm>
              <a:off x="3937766" y="4347646"/>
              <a:ext cx="3862871" cy="2208143"/>
            </a:xfrm>
            <a:custGeom>
              <a:avLst/>
              <a:gdLst>
                <a:gd name="T0" fmla="*/ 964 w 1208"/>
                <a:gd name="T1" fmla="*/ 183 h 690"/>
                <a:gd name="T2" fmla="*/ 964 w 1208"/>
                <a:gd name="T3" fmla="*/ 186 h 690"/>
                <a:gd name="T4" fmla="*/ 964 w 1208"/>
                <a:gd name="T5" fmla="*/ 188 h 690"/>
                <a:gd name="T6" fmla="*/ 964 w 1208"/>
                <a:gd name="T7" fmla="*/ 191 h 690"/>
                <a:gd name="T8" fmla="*/ 964 w 1208"/>
                <a:gd name="T9" fmla="*/ 194 h 690"/>
                <a:gd name="T10" fmla="*/ 964 w 1208"/>
                <a:gd name="T11" fmla="*/ 196 h 690"/>
                <a:gd name="T12" fmla="*/ 964 w 1208"/>
                <a:gd name="T13" fmla="*/ 199 h 690"/>
                <a:gd name="T14" fmla="*/ 964 w 1208"/>
                <a:gd name="T15" fmla="*/ 202 h 690"/>
                <a:gd name="T16" fmla="*/ 967 w 1208"/>
                <a:gd name="T17" fmla="*/ 215 h 690"/>
                <a:gd name="T18" fmla="*/ 967 w 1208"/>
                <a:gd name="T19" fmla="*/ 217 h 690"/>
                <a:gd name="T20" fmla="*/ 967 w 1208"/>
                <a:gd name="T21" fmla="*/ 220 h 690"/>
                <a:gd name="T22" fmla="*/ 967 w 1208"/>
                <a:gd name="T23" fmla="*/ 222 h 690"/>
                <a:gd name="T24" fmla="*/ 967 w 1208"/>
                <a:gd name="T25" fmla="*/ 225 h 690"/>
                <a:gd name="T26" fmla="*/ 967 w 1208"/>
                <a:gd name="T27" fmla="*/ 228 h 690"/>
                <a:gd name="T28" fmla="*/ 967 w 1208"/>
                <a:gd name="T29" fmla="*/ 230 h 690"/>
                <a:gd name="T30" fmla="*/ 967 w 1208"/>
                <a:gd name="T31" fmla="*/ 233 h 690"/>
                <a:gd name="T32" fmla="*/ 923 w 1208"/>
                <a:gd name="T33" fmla="*/ 230 h 690"/>
                <a:gd name="T34" fmla="*/ 920 w 1208"/>
                <a:gd name="T35" fmla="*/ 243 h 690"/>
                <a:gd name="T36" fmla="*/ 920 w 1208"/>
                <a:gd name="T37" fmla="*/ 249 h 690"/>
                <a:gd name="T38" fmla="*/ 920 w 1208"/>
                <a:gd name="T39" fmla="*/ 254 h 690"/>
                <a:gd name="T40" fmla="*/ 920 w 1208"/>
                <a:gd name="T41" fmla="*/ 259 h 690"/>
                <a:gd name="T42" fmla="*/ 804 w 1208"/>
                <a:gd name="T43" fmla="*/ 277 h 690"/>
                <a:gd name="T44" fmla="*/ 804 w 1208"/>
                <a:gd name="T45" fmla="*/ 274 h 690"/>
                <a:gd name="T46" fmla="*/ 804 w 1208"/>
                <a:gd name="T47" fmla="*/ 272 h 690"/>
                <a:gd name="T48" fmla="*/ 804 w 1208"/>
                <a:gd name="T49" fmla="*/ 269 h 690"/>
                <a:gd name="T50" fmla="*/ 804 w 1208"/>
                <a:gd name="T51" fmla="*/ 267 h 690"/>
                <a:gd name="T52" fmla="*/ 804 w 1208"/>
                <a:gd name="T53" fmla="*/ 264 h 690"/>
                <a:gd name="T54" fmla="*/ 804 w 1208"/>
                <a:gd name="T55" fmla="*/ 261 h 690"/>
                <a:gd name="T56" fmla="*/ 804 w 1208"/>
                <a:gd name="T57" fmla="*/ 259 h 690"/>
                <a:gd name="T58" fmla="*/ 795 w 1208"/>
                <a:gd name="T59" fmla="*/ 243 h 690"/>
                <a:gd name="T60" fmla="*/ 795 w 1208"/>
                <a:gd name="T61" fmla="*/ 241 h 690"/>
                <a:gd name="T62" fmla="*/ 795 w 1208"/>
                <a:gd name="T63" fmla="*/ 238 h 690"/>
                <a:gd name="T64" fmla="*/ 795 w 1208"/>
                <a:gd name="T65" fmla="*/ 235 h 690"/>
                <a:gd name="T66" fmla="*/ 795 w 1208"/>
                <a:gd name="T67" fmla="*/ 233 h 690"/>
                <a:gd name="T68" fmla="*/ 795 w 1208"/>
                <a:gd name="T69" fmla="*/ 230 h 690"/>
                <a:gd name="T70" fmla="*/ 795 w 1208"/>
                <a:gd name="T71" fmla="*/ 227 h 690"/>
                <a:gd name="T72" fmla="*/ 795 w 1208"/>
                <a:gd name="T73" fmla="*/ 225 h 690"/>
                <a:gd name="T74" fmla="*/ 855 w 1208"/>
                <a:gd name="T75" fmla="*/ 222 h 690"/>
                <a:gd name="T76" fmla="*/ 855 w 1208"/>
                <a:gd name="T77" fmla="*/ 216 h 690"/>
                <a:gd name="T78" fmla="*/ 855 w 1208"/>
                <a:gd name="T79" fmla="*/ 210 h 690"/>
                <a:gd name="T80" fmla="*/ 855 w 1208"/>
                <a:gd name="T81" fmla="*/ 205 h 690"/>
                <a:gd name="T82" fmla="*/ 855 w 1208"/>
                <a:gd name="T83" fmla="*/ 200 h 690"/>
                <a:gd name="T84" fmla="*/ 482 w 1208"/>
                <a:gd name="T85" fmla="*/ 527 h 690"/>
                <a:gd name="T86" fmla="*/ 482 w 1208"/>
                <a:gd name="T87" fmla="*/ 523 h 690"/>
                <a:gd name="T88" fmla="*/ 482 w 1208"/>
                <a:gd name="T89" fmla="*/ 520 h 690"/>
                <a:gd name="T90" fmla="*/ 482 w 1208"/>
                <a:gd name="T91" fmla="*/ 516 h 690"/>
                <a:gd name="T92" fmla="*/ 482 w 1208"/>
                <a:gd name="T93" fmla="*/ 512 h 690"/>
                <a:gd name="T94" fmla="*/ 482 w 1208"/>
                <a:gd name="T95" fmla="*/ 509 h 690"/>
                <a:gd name="T96" fmla="*/ 482 w 1208"/>
                <a:gd name="T97" fmla="*/ 505 h 690"/>
                <a:gd name="T98" fmla="*/ 482 w 1208"/>
                <a:gd name="T99" fmla="*/ 502 h 690"/>
                <a:gd name="T100" fmla="*/ 470 w 1208"/>
                <a:gd name="T101" fmla="*/ 481 h 690"/>
                <a:gd name="T102" fmla="*/ 470 w 1208"/>
                <a:gd name="T103" fmla="*/ 478 h 690"/>
                <a:gd name="T104" fmla="*/ 470 w 1208"/>
                <a:gd name="T105" fmla="*/ 474 h 690"/>
                <a:gd name="T106" fmla="*/ 470 w 1208"/>
                <a:gd name="T107" fmla="*/ 471 h 690"/>
                <a:gd name="T108" fmla="*/ 470 w 1208"/>
                <a:gd name="T109" fmla="*/ 467 h 690"/>
                <a:gd name="T110" fmla="*/ 470 w 1208"/>
                <a:gd name="T111" fmla="*/ 464 h 690"/>
                <a:gd name="T112" fmla="*/ 470 w 1208"/>
                <a:gd name="T113" fmla="*/ 460 h 690"/>
                <a:gd name="T114" fmla="*/ 470 w 1208"/>
                <a:gd name="T115" fmla="*/ 457 h 690"/>
                <a:gd name="T116" fmla="*/ 470 w 1208"/>
                <a:gd name="T117" fmla="*/ 453 h 690"/>
                <a:gd name="T118" fmla="*/ 550 w 1208"/>
                <a:gd name="T119" fmla="*/ 445 h 690"/>
                <a:gd name="T120" fmla="*/ 550 w 1208"/>
                <a:gd name="T121" fmla="*/ 438 h 690"/>
                <a:gd name="T122" fmla="*/ 550 w 1208"/>
                <a:gd name="T123" fmla="*/ 431 h 690"/>
                <a:gd name="T124" fmla="*/ 550 w 1208"/>
                <a:gd name="T125" fmla="*/ 424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8" h="690">
                  <a:moveTo>
                    <a:pt x="950" y="172"/>
                  </a:moveTo>
                  <a:cubicBezTo>
                    <a:pt x="950" y="172"/>
                    <a:pt x="950" y="172"/>
                    <a:pt x="950" y="172"/>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1" y="204"/>
                    <a:pt x="961" y="204"/>
                    <a:pt x="961" y="204"/>
                  </a:cubicBezTo>
                  <a:cubicBezTo>
                    <a:pt x="964" y="206"/>
                    <a:pt x="964" y="206"/>
                    <a:pt x="964" y="206"/>
                  </a:cubicBezTo>
                  <a:cubicBezTo>
                    <a:pt x="963" y="207"/>
                    <a:pt x="963" y="207"/>
                    <a:pt x="963" y="207"/>
                  </a:cubicBezTo>
                  <a:cubicBezTo>
                    <a:pt x="964" y="209"/>
                    <a:pt x="965" y="211"/>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6" y="236"/>
                    <a:pt x="966" y="236"/>
                    <a:pt x="965" y="236"/>
                  </a:cubicBezTo>
                  <a:cubicBezTo>
                    <a:pt x="966" y="237"/>
                    <a:pt x="966" y="238"/>
                    <a:pt x="967" y="239"/>
                  </a:cubicBezTo>
                  <a:cubicBezTo>
                    <a:pt x="961" y="239"/>
                    <a:pt x="956" y="240"/>
                    <a:pt x="950" y="241"/>
                  </a:cubicBezTo>
                  <a:cubicBezTo>
                    <a:pt x="945" y="242"/>
                    <a:pt x="939" y="242"/>
                    <a:pt x="933" y="243"/>
                  </a:cubicBezTo>
                  <a:cubicBezTo>
                    <a:pt x="931" y="241"/>
                    <a:pt x="930" y="238"/>
                    <a:pt x="928" y="236"/>
                  </a:cubicBezTo>
                  <a:cubicBezTo>
                    <a:pt x="927" y="234"/>
                    <a:pt x="925" y="232"/>
                    <a:pt x="923" y="230"/>
                  </a:cubicBezTo>
                  <a:cubicBezTo>
                    <a:pt x="919" y="232"/>
                    <a:pt x="919" y="232"/>
                    <a:pt x="919" y="232"/>
                  </a:cubicBezTo>
                  <a:cubicBezTo>
                    <a:pt x="919" y="233"/>
                    <a:pt x="919" y="234"/>
                    <a:pt x="919" y="235"/>
                  </a:cubicBezTo>
                  <a:cubicBezTo>
                    <a:pt x="919" y="235"/>
                    <a:pt x="919" y="235"/>
                    <a:pt x="919" y="235"/>
                  </a:cubicBezTo>
                  <a:cubicBezTo>
                    <a:pt x="919" y="235"/>
                    <a:pt x="919" y="235"/>
                    <a:pt x="919" y="235"/>
                  </a:cubicBezTo>
                  <a:cubicBezTo>
                    <a:pt x="919" y="235"/>
                    <a:pt x="919" y="235"/>
                    <a:pt x="919" y="235"/>
                  </a:cubicBezTo>
                  <a:cubicBezTo>
                    <a:pt x="919" y="235"/>
                    <a:pt x="919" y="235"/>
                    <a:pt x="919" y="235"/>
                  </a:cubicBezTo>
                  <a:cubicBezTo>
                    <a:pt x="920" y="236"/>
                    <a:pt x="920" y="237"/>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60"/>
                    <a:pt x="920" y="260"/>
                    <a:pt x="920" y="260"/>
                  </a:cubicBezTo>
                  <a:cubicBezTo>
                    <a:pt x="920" y="260"/>
                    <a:pt x="920" y="260"/>
                    <a:pt x="920" y="260"/>
                  </a:cubicBezTo>
                  <a:cubicBezTo>
                    <a:pt x="920" y="260"/>
                    <a:pt x="920" y="260"/>
                    <a:pt x="920" y="260"/>
                  </a:cubicBezTo>
                  <a:cubicBezTo>
                    <a:pt x="920" y="260"/>
                    <a:pt x="920" y="260"/>
                    <a:pt x="920" y="260"/>
                  </a:cubicBezTo>
                  <a:cubicBezTo>
                    <a:pt x="920" y="260"/>
                    <a:pt x="920" y="261"/>
                    <a:pt x="920" y="262"/>
                  </a:cubicBezTo>
                  <a:cubicBezTo>
                    <a:pt x="920" y="265"/>
                    <a:pt x="919" y="268"/>
                    <a:pt x="918" y="271"/>
                  </a:cubicBezTo>
                  <a:cubicBezTo>
                    <a:pt x="916" y="274"/>
                    <a:pt x="913" y="277"/>
                    <a:pt x="907" y="280"/>
                  </a:cubicBezTo>
                  <a:cubicBezTo>
                    <a:pt x="904" y="283"/>
                    <a:pt x="900" y="284"/>
                    <a:pt x="894" y="286"/>
                  </a:cubicBezTo>
                  <a:cubicBezTo>
                    <a:pt x="889" y="287"/>
                    <a:pt x="884" y="288"/>
                    <a:pt x="879" y="289"/>
                  </a:cubicBezTo>
                  <a:cubicBezTo>
                    <a:pt x="877" y="289"/>
                    <a:pt x="874" y="290"/>
                    <a:pt x="871" y="290"/>
                  </a:cubicBezTo>
                  <a:cubicBezTo>
                    <a:pt x="870" y="290"/>
                    <a:pt x="868" y="290"/>
                    <a:pt x="867" y="290"/>
                  </a:cubicBezTo>
                  <a:cubicBezTo>
                    <a:pt x="863" y="289"/>
                    <a:pt x="859" y="289"/>
                    <a:pt x="855" y="288"/>
                  </a:cubicBezTo>
                  <a:cubicBezTo>
                    <a:pt x="851" y="287"/>
                    <a:pt x="848" y="286"/>
                    <a:pt x="844" y="285"/>
                  </a:cubicBezTo>
                  <a:cubicBezTo>
                    <a:pt x="841" y="284"/>
                    <a:pt x="837" y="282"/>
                    <a:pt x="834" y="281"/>
                  </a:cubicBezTo>
                  <a:cubicBezTo>
                    <a:pt x="818" y="290"/>
                    <a:pt x="818" y="290"/>
                    <a:pt x="818" y="290"/>
                  </a:cubicBezTo>
                  <a:cubicBezTo>
                    <a:pt x="804" y="282"/>
                    <a:pt x="804" y="282"/>
                    <a:pt x="804" y="282"/>
                  </a:cubicBezTo>
                  <a:cubicBezTo>
                    <a:pt x="807" y="280"/>
                    <a:pt x="807" y="280"/>
                    <a:pt x="807" y="280"/>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1" y="254"/>
                    <a:pt x="798" y="251"/>
                    <a:pt x="795" y="248"/>
                  </a:cubicBezTo>
                  <a:cubicBezTo>
                    <a:pt x="797" y="247"/>
                    <a:pt x="797" y="247"/>
                    <a:pt x="797" y="247"/>
                  </a:cubicBezTo>
                  <a:cubicBezTo>
                    <a:pt x="796" y="246"/>
                    <a:pt x="796" y="245"/>
                    <a:pt x="795" y="245"/>
                  </a:cubicBezTo>
                  <a:cubicBezTo>
                    <a:pt x="795" y="245"/>
                    <a:pt x="795" y="245"/>
                    <a:pt x="795" y="245"/>
                  </a:cubicBezTo>
                  <a:cubicBezTo>
                    <a:pt x="795" y="245"/>
                    <a:pt x="795" y="245"/>
                    <a:pt x="795" y="245"/>
                  </a:cubicBezTo>
                  <a:cubicBezTo>
                    <a:pt x="795" y="245"/>
                    <a:pt x="795" y="245"/>
                    <a:pt x="795" y="245"/>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825" y="215"/>
                    <a:pt x="825" y="215"/>
                    <a:pt x="825" y="215"/>
                  </a:cubicBezTo>
                  <a:cubicBezTo>
                    <a:pt x="832" y="214"/>
                    <a:pt x="832" y="214"/>
                    <a:pt x="832" y="214"/>
                  </a:cubicBezTo>
                  <a:cubicBezTo>
                    <a:pt x="832" y="214"/>
                    <a:pt x="832" y="214"/>
                    <a:pt x="832" y="214"/>
                  </a:cubicBezTo>
                  <a:cubicBezTo>
                    <a:pt x="832" y="214"/>
                    <a:pt x="832" y="214"/>
                    <a:pt x="832" y="214"/>
                  </a:cubicBezTo>
                  <a:cubicBezTo>
                    <a:pt x="834" y="216"/>
                    <a:pt x="837" y="219"/>
                    <a:pt x="839" y="221"/>
                  </a:cubicBezTo>
                  <a:cubicBezTo>
                    <a:pt x="839" y="222"/>
                    <a:pt x="839" y="222"/>
                    <a:pt x="840" y="223"/>
                  </a:cubicBezTo>
                  <a:cubicBezTo>
                    <a:pt x="842" y="225"/>
                    <a:pt x="845" y="228"/>
                    <a:pt x="848" y="231"/>
                  </a:cubicBezTo>
                  <a:cubicBezTo>
                    <a:pt x="856" y="227"/>
                    <a:pt x="856" y="227"/>
                    <a:pt x="856" y="227"/>
                  </a:cubicBezTo>
                  <a:cubicBezTo>
                    <a:pt x="855" y="225"/>
                    <a:pt x="855" y="224"/>
                    <a:pt x="855" y="223"/>
                  </a:cubicBezTo>
                  <a:cubicBezTo>
                    <a:pt x="855" y="222"/>
                    <a:pt x="855" y="222"/>
                    <a:pt x="855" y="222"/>
                  </a:cubicBezTo>
                  <a:cubicBezTo>
                    <a:pt x="855" y="222"/>
                    <a:pt x="855" y="221"/>
                    <a:pt x="855" y="221"/>
                  </a:cubicBezTo>
                  <a:cubicBezTo>
                    <a:pt x="855" y="221"/>
                    <a:pt x="855" y="221"/>
                    <a:pt x="855" y="221"/>
                  </a:cubicBezTo>
                  <a:cubicBezTo>
                    <a:pt x="855" y="221"/>
                    <a:pt x="855" y="221"/>
                    <a:pt x="855" y="221"/>
                  </a:cubicBezTo>
                  <a:cubicBezTo>
                    <a:pt x="855" y="221"/>
                    <a:pt x="855" y="221"/>
                    <a:pt x="855" y="221"/>
                  </a:cubicBezTo>
                  <a:cubicBezTo>
                    <a:pt x="855" y="221"/>
                    <a:pt x="855" y="221"/>
                    <a:pt x="855" y="221"/>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8"/>
                    <a:pt x="855" y="198"/>
                  </a:cubicBezTo>
                  <a:cubicBezTo>
                    <a:pt x="855" y="198"/>
                    <a:pt x="855" y="198"/>
                    <a:pt x="855" y="197"/>
                  </a:cubicBezTo>
                  <a:cubicBezTo>
                    <a:pt x="856" y="192"/>
                    <a:pt x="860" y="187"/>
                    <a:pt x="866" y="183"/>
                  </a:cubicBezTo>
                  <a:cubicBezTo>
                    <a:pt x="872" y="180"/>
                    <a:pt x="878" y="178"/>
                    <a:pt x="885" y="176"/>
                  </a:cubicBezTo>
                  <a:cubicBezTo>
                    <a:pt x="885" y="176"/>
                    <a:pt x="886" y="176"/>
                    <a:pt x="886" y="176"/>
                  </a:cubicBezTo>
                  <a:cubicBezTo>
                    <a:pt x="886" y="176"/>
                    <a:pt x="886" y="176"/>
                    <a:pt x="886" y="176"/>
                  </a:cubicBezTo>
                  <a:cubicBezTo>
                    <a:pt x="891" y="175"/>
                    <a:pt x="896" y="175"/>
                    <a:pt x="901" y="175"/>
                  </a:cubicBezTo>
                  <a:cubicBezTo>
                    <a:pt x="901" y="175"/>
                    <a:pt x="901" y="175"/>
                    <a:pt x="901" y="175"/>
                  </a:cubicBezTo>
                  <a:cubicBezTo>
                    <a:pt x="901" y="175"/>
                    <a:pt x="901" y="175"/>
                    <a:pt x="901" y="175"/>
                  </a:cubicBezTo>
                  <a:cubicBezTo>
                    <a:pt x="901" y="175"/>
                    <a:pt x="901" y="175"/>
                    <a:pt x="901" y="175"/>
                  </a:cubicBezTo>
                  <a:cubicBezTo>
                    <a:pt x="901" y="175"/>
                    <a:pt x="901" y="175"/>
                    <a:pt x="901" y="175"/>
                  </a:cubicBezTo>
                  <a:cubicBezTo>
                    <a:pt x="904" y="175"/>
                    <a:pt x="906" y="175"/>
                    <a:pt x="909" y="175"/>
                  </a:cubicBezTo>
                  <a:cubicBezTo>
                    <a:pt x="913" y="176"/>
                    <a:pt x="918" y="177"/>
                    <a:pt x="922" y="178"/>
                  </a:cubicBezTo>
                  <a:cubicBezTo>
                    <a:pt x="926" y="179"/>
                    <a:pt x="930" y="180"/>
                    <a:pt x="934" y="182"/>
                  </a:cubicBezTo>
                  <a:cubicBezTo>
                    <a:pt x="950" y="172"/>
                    <a:pt x="950" y="172"/>
                    <a:pt x="950" y="172"/>
                  </a:cubicBezTo>
                  <a:cubicBezTo>
                    <a:pt x="950" y="172"/>
                    <a:pt x="950" y="172"/>
                    <a:pt x="950" y="172"/>
                  </a:cubicBezTo>
                  <a:moveTo>
                    <a:pt x="937" y="0"/>
                  </a:moveTo>
                  <a:cubicBezTo>
                    <a:pt x="718" y="36"/>
                    <a:pt x="512" y="104"/>
                    <a:pt x="340" y="203"/>
                  </a:cubicBezTo>
                  <a:cubicBezTo>
                    <a:pt x="178" y="297"/>
                    <a:pt x="65" y="407"/>
                    <a:pt x="0" y="525"/>
                  </a:cubicBezTo>
                  <a:cubicBezTo>
                    <a:pt x="284" y="690"/>
                    <a:pt x="284" y="690"/>
                    <a:pt x="284" y="690"/>
                  </a:cubicBezTo>
                  <a:cubicBezTo>
                    <a:pt x="509" y="560"/>
                    <a:pt x="509" y="560"/>
                    <a:pt x="509" y="560"/>
                  </a:cubicBezTo>
                  <a:cubicBezTo>
                    <a:pt x="516" y="551"/>
                    <a:pt x="523" y="542"/>
                    <a:pt x="530" y="534"/>
                  </a:cubicBezTo>
                  <a:cubicBezTo>
                    <a:pt x="527" y="533"/>
                    <a:pt x="524" y="532"/>
                    <a:pt x="522" y="531"/>
                  </a:cubicBezTo>
                  <a:cubicBezTo>
                    <a:pt x="501" y="543"/>
                    <a:pt x="501" y="543"/>
                    <a:pt x="501" y="543"/>
                  </a:cubicBezTo>
                  <a:cubicBezTo>
                    <a:pt x="482" y="532"/>
                    <a:pt x="482" y="532"/>
                    <a:pt x="482" y="532"/>
                  </a:cubicBezTo>
                  <a:cubicBezTo>
                    <a:pt x="485" y="530"/>
                    <a:pt x="485" y="530"/>
                    <a:pt x="485" y="530"/>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78" y="495"/>
                    <a:pt x="474" y="491"/>
                    <a:pt x="470" y="486"/>
                  </a:cubicBezTo>
                  <a:cubicBezTo>
                    <a:pt x="473" y="486"/>
                    <a:pt x="473" y="486"/>
                    <a:pt x="473" y="486"/>
                  </a:cubicBezTo>
                  <a:cubicBezTo>
                    <a:pt x="472" y="485"/>
                    <a:pt x="471" y="484"/>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519" y="441"/>
                    <a:pt x="519" y="441"/>
                    <a:pt x="519" y="441"/>
                  </a:cubicBezTo>
                  <a:cubicBezTo>
                    <a:pt x="520" y="441"/>
                    <a:pt x="520" y="442"/>
                    <a:pt x="520" y="442"/>
                  </a:cubicBezTo>
                  <a:cubicBezTo>
                    <a:pt x="523" y="446"/>
                    <a:pt x="526" y="449"/>
                    <a:pt x="529" y="453"/>
                  </a:cubicBezTo>
                  <a:cubicBezTo>
                    <a:pt x="533" y="457"/>
                    <a:pt x="536" y="460"/>
                    <a:pt x="540" y="464"/>
                  </a:cubicBezTo>
                  <a:cubicBezTo>
                    <a:pt x="540" y="464"/>
                    <a:pt x="541" y="464"/>
                    <a:pt x="541" y="464"/>
                  </a:cubicBezTo>
                  <a:cubicBezTo>
                    <a:pt x="551" y="458"/>
                    <a:pt x="551" y="458"/>
                    <a:pt x="551" y="458"/>
                  </a:cubicBezTo>
                  <a:cubicBezTo>
                    <a:pt x="550" y="457"/>
                    <a:pt x="550" y="455"/>
                    <a:pt x="550" y="453"/>
                  </a:cubicBezTo>
                  <a:cubicBezTo>
                    <a:pt x="550" y="453"/>
                    <a:pt x="550" y="452"/>
                    <a:pt x="551" y="452"/>
                  </a:cubicBezTo>
                  <a:cubicBezTo>
                    <a:pt x="550" y="452"/>
                    <a:pt x="550" y="451"/>
                    <a:pt x="550" y="451"/>
                  </a:cubicBezTo>
                  <a:cubicBezTo>
                    <a:pt x="550" y="451"/>
                    <a:pt x="550" y="451"/>
                    <a:pt x="550" y="451"/>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1"/>
                    <a:pt x="550" y="421"/>
                    <a:pt x="550" y="421"/>
                  </a:cubicBezTo>
                  <a:cubicBezTo>
                    <a:pt x="550" y="421"/>
                    <a:pt x="550" y="421"/>
                    <a:pt x="550" y="421"/>
                  </a:cubicBezTo>
                  <a:cubicBezTo>
                    <a:pt x="550" y="421"/>
                    <a:pt x="550" y="421"/>
                    <a:pt x="550" y="420"/>
                  </a:cubicBezTo>
                  <a:cubicBezTo>
                    <a:pt x="550" y="420"/>
                    <a:pt x="550" y="420"/>
                    <a:pt x="550" y="419"/>
                  </a:cubicBezTo>
                  <a:cubicBezTo>
                    <a:pt x="551" y="413"/>
                    <a:pt x="555" y="407"/>
                    <a:pt x="562" y="402"/>
                  </a:cubicBezTo>
                  <a:cubicBezTo>
                    <a:pt x="563" y="401"/>
                    <a:pt x="564" y="401"/>
                    <a:pt x="565" y="400"/>
                  </a:cubicBezTo>
                  <a:cubicBezTo>
                    <a:pt x="572" y="396"/>
                    <a:pt x="581" y="393"/>
                    <a:pt x="591" y="391"/>
                  </a:cubicBezTo>
                  <a:cubicBezTo>
                    <a:pt x="594" y="391"/>
                    <a:pt x="597" y="390"/>
                    <a:pt x="599" y="390"/>
                  </a:cubicBezTo>
                  <a:cubicBezTo>
                    <a:pt x="603" y="390"/>
                    <a:pt x="607" y="390"/>
                    <a:pt x="611" y="390"/>
                  </a:cubicBezTo>
                  <a:cubicBezTo>
                    <a:pt x="611" y="390"/>
                    <a:pt x="611" y="390"/>
                    <a:pt x="611" y="390"/>
                  </a:cubicBezTo>
                  <a:cubicBezTo>
                    <a:pt x="611" y="390"/>
                    <a:pt x="611" y="390"/>
                    <a:pt x="611" y="390"/>
                  </a:cubicBezTo>
                  <a:cubicBezTo>
                    <a:pt x="615" y="390"/>
                    <a:pt x="618" y="390"/>
                    <a:pt x="622" y="390"/>
                  </a:cubicBezTo>
                  <a:cubicBezTo>
                    <a:pt x="628" y="391"/>
                    <a:pt x="633" y="392"/>
                    <a:pt x="639" y="393"/>
                  </a:cubicBezTo>
                  <a:cubicBezTo>
                    <a:pt x="645" y="395"/>
                    <a:pt x="650" y="396"/>
                    <a:pt x="655" y="399"/>
                  </a:cubicBezTo>
                  <a:cubicBezTo>
                    <a:pt x="676" y="386"/>
                    <a:pt x="676" y="386"/>
                    <a:pt x="676" y="386"/>
                  </a:cubicBezTo>
                  <a:cubicBezTo>
                    <a:pt x="691" y="394"/>
                    <a:pt x="691" y="394"/>
                    <a:pt x="691" y="394"/>
                  </a:cubicBezTo>
                  <a:cubicBezTo>
                    <a:pt x="777" y="340"/>
                    <a:pt x="877" y="301"/>
                    <a:pt x="994" y="280"/>
                  </a:cubicBezTo>
                  <a:cubicBezTo>
                    <a:pt x="1208" y="156"/>
                    <a:pt x="1208" y="156"/>
                    <a:pt x="1208" y="156"/>
                  </a:cubicBezTo>
                  <a:cubicBezTo>
                    <a:pt x="937" y="0"/>
                    <a:pt x="937" y="0"/>
                    <a:pt x="937"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85" name="Group 184">
              <a:extLst>
                <a:ext uri="{FF2B5EF4-FFF2-40B4-BE49-F238E27FC236}">
                  <a16:creationId xmlns:a16="http://schemas.microsoft.com/office/drawing/2014/main" id="{E20FCC53-A1CC-4107-8D89-2BDD1EC2CB98}"/>
                </a:ext>
              </a:extLst>
            </p:cNvPr>
            <p:cNvGrpSpPr/>
            <p:nvPr/>
          </p:nvGrpSpPr>
          <p:grpSpPr>
            <a:xfrm>
              <a:off x="5439891" y="5583176"/>
              <a:ext cx="733597" cy="501935"/>
              <a:chOff x="5439891" y="5583176"/>
              <a:chExt cx="733597" cy="501935"/>
            </a:xfrm>
          </p:grpSpPr>
          <p:sp>
            <p:nvSpPr>
              <p:cNvPr id="9" name="Freeform 8">
                <a:extLst>
                  <a:ext uri="{FF2B5EF4-FFF2-40B4-BE49-F238E27FC236}">
                    <a16:creationId xmlns:a16="http://schemas.microsoft.com/office/drawing/2014/main" id="{DBF8914D-02A2-4FA7-A0F1-B2E0DD7D1A84}"/>
                  </a:ext>
                </a:extLst>
              </p:cNvPr>
              <p:cNvSpPr>
                <a:spLocks noEditPoints="1"/>
              </p:cNvSpPr>
              <p:nvPr/>
            </p:nvSpPr>
            <p:spPr bwMode="auto">
              <a:xfrm>
                <a:off x="5632943" y="5717394"/>
                <a:ext cx="540544" cy="364040"/>
              </a:xfrm>
              <a:custGeom>
                <a:avLst/>
                <a:gdLst>
                  <a:gd name="T0" fmla="*/ 106 w 169"/>
                  <a:gd name="T1" fmla="*/ 77 h 114"/>
                  <a:gd name="T2" fmla="*/ 104 w 169"/>
                  <a:gd name="T3" fmla="*/ 85 h 114"/>
                  <a:gd name="T4" fmla="*/ 90 w 169"/>
                  <a:gd name="T5" fmla="*/ 98 h 114"/>
                  <a:gd name="T6" fmla="*/ 73 w 169"/>
                  <a:gd name="T7" fmla="*/ 105 h 114"/>
                  <a:gd name="T8" fmla="*/ 52 w 169"/>
                  <a:gd name="T9" fmla="*/ 110 h 114"/>
                  <a:gd name="T10" fmla="*/ 41 w 169"/>
                  <a:gd name="T11" fmla="*/ 110 h 114"/>
                  <a:gd name="T12" fmla="*/ 36 w 169"/>
                  <a:gd name="T13" fmla="*/ 110 h 114"/>
                  <a:gd name="T14" fmla="*/ 20 w 169"/>
                  <a:gd name="T15" fmla="*/ 108 h 114"/>
                  <a:gd name="T16" fmla="*/ 5 w 169"/>
                  <a:gd name="T17" fmla="*/ 104 h 114"/>
                  <a:gd name="T18" fmla="*/ 3 w 169"/>
                  <a:gd name="T19" fmla="*/ 103 h 114"/>
                  <a:gd name="T20" fmla="*/ 0 w 169"/>
                  <a:gd name="T21" fmla="*/ 106 h 114"/>
                  <a:gd name="T22" fmla="*/ 5 w 169"/>
                  <a:gd name="T23" fmla="*/ 108 h 114"/>
                  <a:gd name="T24" fmla="*/ 20 w 169"/>
                  <a:gd name="T25" fmla="*/ 112 h 114"/>
                  <a:gd name="T26" fmla="*/ 36 w 169"/>
                  <a:gd name="T27" fmla="*/ 114 h 114"/>
                  <a:gd name="T28" fmla="*/ 41 w 169"/>
                  <a:gd name="T29" fmla="*/ 114 h 114"/>
                  <a:gd name="T30" fmla="*/ 52 w 169"/>
                  <a:gd name="T31" fmla="*/ 114 h 114"/>
                  <a:gd name="T32" fmla="*/ 73 w 169"/>
                  <a:gd name="T33" fmla="*/ 109 h 114"/>
                  <a:gd name="T34" fmla="*/ 90 w 169"/>
                  <a:gd name="T35" fmla="*/ 102 h 114"/>
                  <a:gd name="T36" fmla="*/ 104 w 169"/>
                  <a:gd name="T37" fmla="*/ 89 h 114"/>
                  <a:gd name="T38" fmla="*/ 106 w 169"/>
                  <a:gd name="T39" fmla="*/ 77 h 114"/>
                  <a:gd name="T40" fmla="*/ 110 w 169"/>
                  <a:gd name="T41" fmla="*/ 30 h 114"/>
                  <a:gd name="T42" fmla="*/ 103 w 169"/>
                  <a:gd name="T43" fmla="*/ 34 h 114"/>
                  <a:gd name="T44" fmla="*/ 105 w 169"/>
                  <a:gd name="T45" fmla="*/ 38 h 114"/>
                  <a:gd name="T46" fmla="*/ 110 w 169"/>
                  <a:gd name="T47" fmla="*/ 34 h 114"/>
                  <a:gd name="T48" fmla="*/ 118 w 169"/>
                  <a:gd name="T49" fmla="*/ 43 h 114"/>
                  <a:gd name="T50" fmla="*/ 124 w 169"/>
                  <a:gd name="T51" fmla="*/ 52 h 114"/>
                  <a:gd name="T52" fmla="*/ 147 w 169"/>
                  <a:gd name="T53" fmla="*/ 49 h 114"/>
                  <a:gd name="T54" fmla="*/ 169 w 169"/>
                  <a:gd name="T55" fmla="*/ 46 h 114"/>
                  <a:gd name="T56" fmla="*/ 167 w 169"/>
                  <a:gd name="T57" fmla="*/ 42 h 114"/>
                  <a:gd name="T58" fmla="*/ 147 w 169"/>
                  <a:gd name="T59" fmla="*/ 45 h 114"/>
                  <a:gd name="T60" fmla="*/ 124 w 169"/>
                  <a:gd name="T61" fmla="*/ 48 h 114"/>
                  <a:gd name="T62" fmla="*/ 118 w 169"/>
                  <a:gd name="T63" fmla="*/ 39 h 114"/>
                  <a:gd name="T64" fmla="*/ 110 w 169"/>
                  <a:gd name="T65" fmla="*/ 30 h 114"/>
                  <a:gd name="T66" fmla="*/ 162 w 169"/>
                  <a:gd name="T67" fmla="*/ 0 h 114"/>
                  <a:gd name="T68" fmla="*/ 161 w 169"/>
                  <a:gd name="T69" fmla="*/ 1 h 114"/>
                  <a:gd name="T70" fmla="*/ 163 w 169"/>
                  <a:gd name="T71" fmla="*/ 4 h 114"/>
                  <a:gd name="T72" fmla="*/ 165 w 169"/>
                  <a:gd name="T73" fmla="*/ 3 h 114"/>
                  <a:gd name="T74" fmla="*/ 162 w 169"/>
                  <a:gd name="T7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9" h="114">
                    <a:moveTo>
                      <a:pt x="106" y="77"/>
                    </a:moveTo>
                    <a:cubicBezTo>
                      <a:pt x="106" y="80"/>
                      <a:pt x="105" y="82"/>
                      <a:pt x="104" y="85"/>
                    </a:cubicBezTo>
                    <a:cubicBezTo>
                      <a:pt x="101" y="90"/>
                      <a:pt x="97" y="94"/>
                      <a:pt x="90" y="98"/>
                    </a:cubicBezTo>
                    <a:cubicBezTo>
                      <a:pt x="85" y="101"/>
                      <a:pt x="79" y="103"/>
                      <a:pt x="73" y="105"/>
                    </a:cubicBezTo>
                    <a:cubicBezTo>
                      <a:pt x="66" y="107"/>
                      <a:pt x="59" y="109"/>
                      <a:pt x="52" y="110"/>
                    </a:cubicBezTo>
                    <a:cubicBezTo>
                      <a:pt x="49" y="110"/>
                      <a:pt x="45" y="110"/>
                      <a:pt x="41" y="110"/>
                    </a:cubicBezTo>
                    <a:cubicBezTo>
                      <a:pt x="39" y="110"/>
                      <a:pt x="38" y="110"/>
                      <a:pt x="36" y="110"/>
                    </a:cubicBezTo>
                    <a:cubicBezTo>
                      <a:pt x="31" y="110"/>
                      <a:pt x="25" y="109"/>
                      <a:pt x="20" y="108"/>
                    </a:cubicBezTo>
                    <a:cubicBezTo>
                      <a:pt x="15" y="107"/>
                      <a:pt x="10" y="106"/>
                      <a:pt x="5" y="104"/>
                    </a:cubicBezTo>
                    <a:cubicBezTo>
                      <a:pt x="4" y="104"/>
                      <a:pt x="4" y="103"/>
                      <a:pt x="3" y="103"/>
                    </a:cubicBezTo>
                    <a:cubicBezTo>
                      <a:pt x="2" y="104"/>
                      <a:pt x="1" y="105"/>
                      <a:pt x="0" y="106"/>
                    </a:cubicBezTo>
                    <a:cubicBezTo>
                      <a:pt x="2" y="107"/>
                      <a:pt x="4" y="108"/>
                      <a:pt x="5" y="108"/>
                    </a:cubicBezTo>
                    <a:cubicBezTo>
                      <a:pt x="10" y="110"/>
                      <a:pt x="15" y="111"/>
                      <a:pt x="20" y="112"/>
                    </a:cubicBezTo>
                    <a:cubicBezTo>
                      <a:pt x="25" y="113"/>
                      <a:pt x="31" y="114"/>
                      <a:pt x="36" y="114"/>
                    </a:cubicBezTo>
                    <a:cubicBezTo>
                      <a:pt x="38" y="114"/>
                      <a:pt x="39" y="114"/>
                      <a:pt x="41" y="114"/>
                    </a:cubicBezTo>
                    <a:cubicBezTo>
                      <a:pt x="45" y="114"/>
                      <a:pt x="49" y="114"/>
                      <a:pt x="52" y="114"/>
                    </a:cubicBezTo>
                    <a:cubicBezTo>
                      <a:pt x="59" y="113"/>
                      <a:pt x="66" y="111"/>
                      <a:pt x="73" y="109"/>
                    </a:cubicBezTo>
                    <a:cubicBezTo>
                      <a:pt x="79" y="107"/>
                      <a:pt x="85" y="105"/>
                      <a:pt x="90" y="102"/>
                    </a:cubicBezTo>
                    <a:cubicBezTo>
                      <a:pt x="97" y="98"/>
                      <a:pt x="101" y="94"/>
                      <a:pt x="104" y="89"/>
                    </a:cubicBezTo>
                    <a:cubicBezTo>
                      <a:pt x="106" y="85"/>
                      <a:pt x="106" y="81"/>
                      <a:pt x="106" y="77"/>
                    </a:cubicBezTo>
                    <a:moveTo>
                      <a:pt x="110" y="30"/>
                    </a:moveTo>
                    <a:cubicBezTo>
                      <a:pt x="103" y="34"/>
                      <a:pt x="103" y="34"/>
                      <a:pt x="103" y="34"/>
                    </a:cubicBezTo>
                    <a:cubicBezTo>
                      <a:pt x="104" y="35"/>
                      <a:pt x="104" y="36"/>
                      <a:pt x="105" y="38"/>
                    </a:cubicBezTo>
                    <a:cubicBezTo>
                      <a:pt x="110" y="34"/>
                      <a:pt x="110" y="34"/>
                      <a:pt x="110" y="34"/>
                    </a:cubicBezTo>
                    <a:cubicBezTo>
                      <a:pt x="113" y="37"/>
                      <a:pt x="116" y="40"/>
                      <a:pt x="118" y="43"/>
                    </a:cubicBezTo>
                    <a:cubicBezTo>
                      <a:pt x="120" y="46"/>
                      <a:pt x="122" y="49"/>
                      <a:pt x="124" y="52"/>
                    </a:cubicBezTo>
                    <a:cubicBezTo>
                      <a:pt x="132" y="51"/>
                      <a:pt x="140" y="50"/>
                      <a:pt x="147" y="49"/>
                    </a:cubicBezTo>
                    <a:cubicBezTo>
                      <a:pt x="154" y="48"/>
                      <a:pt x="162" y="47"/>
                      <a:pt x="169" y="46"/>
                    </a:cubicBezTo>
                    <a:cubicBezTo>
                      <a:pt x="169" y="45"/>
                      <a:pt x="168" y="44"/>
                      <a:pt x="167" y="42"/>
                    </a:cubicBezTo>
                    <a:cubicBezTo>
                      <a:pt x="160" y="43"/>
                      <a:pt x="154" y="44"/>
                      <a:pt x="147" y="45"/>
                    </a:cubicBezTo>
                    <a:cubicBezTo>
                      <a:pt x="140" y="46"/>
                      <a:pt x="132" y="47"/>
                      <a:pt x="124" y="48"/>
                    </a:cubicBezTo>
                    <a:cubicBezTo>
                      <a:pt x="122" y="45"/>
                      <a:pt x="120" y="42"/>
                      <a:pt x="118" y="39"/>
                    </a:cubicBezTo>
                    <a:cubicBezTo>
                      <a:pt x="116" y="36"/>
                      <a:pt x="113" y="33"/>
                      <a:pt x="110" y="30"/>
                    </a:cubicBezTo>
                    <a:moveTo>
                      <a:pt x="162" y="0"/>
                    </a:moveTo>
                    <a:cubicBezTo>
                      <a:pt x="161" y="1"/>
                      <a:pt x="161" y="1"/>
                      <a:pt x="161" y="1"/>
                    </a:cubicBezTo>
                    <a:cubicBezTo>
                      <a:pt x="162" y="2"/>
                      <a:pt x="163" y="3"/>
                      <a:pt x="163" y="4"/>
                    </a:cubicBezTo>
                    <a:cubicBezTo>
                      <a:pt x="165" y="3"/>
                      <a:pt x="165" y="3"/>
                      <a:pt x="165" y="3"/>
                    </a:cubicBezTo>
                    <a:cubicBezTo>
                      <a:pt x="162" y="0"/>
                      <a:pt x="162" y="0"/>
                      <a:pt x="162"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A59FFFDA-DD01-4916-955D-5F32D98DFBD9}"/>
                  </a:ext>
                </a:extLst>
              </p:cNvPr>
              <p:cNvSpPr>
                <a:spLocks/>
              </p:cNvSpPr>
              <p:nvPr/>
            </p:nvSpPr>
            <p:spPr bwMode="auto">
              <a:xfrm>
                <a:off x="5439891" y="5583176"/>
                <a:ext cx="733597" cy="489064"/>
              </a:xfrm>
              <a:custGeom>
                <a:avLst/>
                <a:gdLst>
                  <a:gd name="T0" fmla="*/ 225 w 229"/>
                  <a:gd name="T1" fmla="*/ 38 h 153"/>
                  <a:gd name="T2" fmla="*/ 225 w 229"/>
                  <a:gd name="T3" fmla="*/ 36 h 153"/>
                  <a:gd name="T4" fmla="*/ 225 w 229"/>
                  <a:gd name="T5" fmla="*/ 34 h 153"/>
                  <a:gd name="T6" fmla="*/ 225 w 229"/>
                  <a:gd name="T7" fmla="*/ 31 h 153"/>
                  <a:gd name="T8" fmla="*/ 225 w 229"/>
                  <a:gd name="T9" fmla="*/ 29 h 153"/>
                  <a:gd name="T10" fmla="*/ 225 w 229"/>
                  <a:gd name="T11" fmla="*/ 26 h 153"/>
                  <a:gd name="T12" fmla="*/ 225 w 229"/>
                  <a:gd name="T13" fmla="*/ 24 h 153"/>
                  <a:gd name="T14" fmla="*/ 225 w 229"/>
                  <a:gd name="T15" fmla="*/ 22 h 153"/>
                  <a:gd name="T16" fmla="*/ 225 w 229"/>
                  <a:gd name="T17" fmla="*/ 19 h 153"/>
                  <a:gd name="T18" fmla="*/ 225 w 229"/>
                  <a:gd name="T19" fmla="*/ 17 h 153"/>
                  <a:gd name="T20" fmla="*/ 225 w 229"/>
                  <a:gd name="T21" fmla="*/ 15 h 153"/>
                  <a:gd name="T22" fmla="*/ 225 w 229"/>
                  <a:gd name="T23" fmla="*/ 12 h 153"/>
                  <a:gd name="T24" fmla="*/ 80 w 229"/>
                  <a:gd name="T25" fmla="*/ 37 h 153"/>
                  <a:gd name="T26" fmla="*/ 80 w 229"/>
                  <a:gd name="T27" fmla="*/ 41 h 153"/>
                  <a:gd name="T28" fmla="*/ 80 w 229"/>
                  <a:gd name="T29" fmla="*/ 46 h 153"/>
                  <a:gd name="T30" fmla="*/ 80 w 229"/>
                  <a:gd name="T31" fmla="*/ 51 h 153"/>
                  <a:gd name="T32" fmla="*/ 80 w 229"/>
                  <a:gd name="T33" fmla="*/ 56 h 153"/>
                  <a:gd name="T34" fmla="*/ 80 w 229"/>
                  <a:gd name="T35" fmla="*/ 60 h 153"/>
                  <a:gd name="T36" fmla="*/ 71 w 229"/>
                  <a:gd name="T37" fmla="*/ 78 h 153"/>
                  <a:gd name="T38" fmla="*/ 0 w 229"/>
                  <a:gd name="T39" fmla="*/ 69 h 153"/>
                  <a:gd name="T40" fmla="*/ 0 w 229"/>
                  <a:gd name="T41" fmla="*/ 71 h 153"/>
                  <a:gd name="T42" fmla="*/ 0 w 229"/>
                  <a:gd name="T43" fmla="*/ 74 h 153"/>
                  <a:gd name="T44" fmla="*/ 0 w 229"/>
                  <a:gd name="T45" fmla="*/ 76 h 153"/>
                  <a:gd name="T46" fmla="*/ 0 w 229"/>
                  <a:gd name="T47" fmla="*/ 79 h 153"/>
                  <a:gd name="T48" fmla="*/ 0 w 229"/>
                  <a:gd name="T49" fmla="*/ 81 h 153"/>
                  <a:gd name="T50" fmla="*/ 0 w 229"/>
                  <a:gd name="T51" fmla="*/ 83 h 153"/>
                  <a:gd name="T52" fmla="*/ 0 w 229"/>
                  <a:gd name="T53" fmla="*/ 86 h 153"/>
                  <a:gd name="T54" fmla="*/ 0 w 229"/>
                  <a:gd name="T55" fmla="*/ 88 h 153"/>
                  <a:gd name="T56" fmla="*/ 0 w 229"/>
                  <a:gd name="T57" fmla="*/ 90 h 153"/>
                  <a:gd name="T58" fmla="*/ 0 w 229"/>
                  <a:gd name="T59" fmla="*/ 93 h 153"/>
                  <a:gd name="T60" fmla="*/ 0 w 229"/>
                  <a:gd name="T61" fmla="*/ 95 h 153"/>
                  <a:gd name="T62" fmla="*/ 12 w 229"/>
                  <a:gd name="T63" fmla="*/ 113 h 153"/>
                  <a:gd name="T64" fmla="*/ 12 w 229"/>
                  <a:gd name="T65" fmla="*/ 116 h 153"/>
                  <a:gd name="T66" fmla="*/ 12 w 229"/>
                  <a:gd name="T67" fmla="*/ 118 h 153"/>
                  <a:gd name="T68" fmla="*/ 12 w 229"/>
                  <a:gd name="T69" fmla="*/ 121 h 153"/>
                  <a:gd name="T70" fmla="*/ 12 w 229"/>
                  <a:gd name="T71" fmla="*/ 123 h 153"/>
                  <a:gd name="T72" fmla="*/ 12 w 229"/>
                  <a:gd name="T73" fmla="*/ 125 h 153"/>
                  <a:gd name="T74" fmla="*/ 12 w 229"/>
                  <a:gd name="T75" fmla="*/ 128 h 153"/>
                  <a:gd name="T76" fmla="*/ 12 w 229"/>
                  <a:gd name="T77" fmla="*/ 130 h 153"/>
                  <a:gd name="T78" fmla="*/ 12 w 229"/>
                  <a:gd name="T79" fmla="*/ 132 h 153"/>
                  <a:gd name="T80" fmla="*/ 12 w 229"/>
                  <a:gd name="T81" fmla="*/ 135 h 153"/>
                  <a:gd name="T82" fmla="*/ 12 w 229"/>
                  <a:gd name="T83" fmla="*/ 137 h 153"/>
                  <a:gd name="T84" fmla="*/ 12 w 229"/>
                  <a:gd name="T85" fmla="*/ 140 h 153"/>
                  <a:gd name="T86" fmla="*/ 12 w 229"/>
                  <a:gd name="T87" fmla="*/ 142 h 153"/>
                  <a:gd name="T88" fmla="*/ 166 w 229"/>
                  <a:gd name="T89" fmla="*/ 113 h 153"/>
                  <a:gd name="T90" fmla="*/ 166 w 229"/>
                  <a:gd name="T91" fmla="*/ 108 h 153"/>
                  <a:gd name="T92" fmla="*/ 166 w 229"/>
                  <a:gd name="T93" fmla="*/ 104 h 153"/>
                  <a:gd name="T94" fmla="*/ 166 w 229"/>
                  <a:gd name="T95" fmla="*/ 99 h 153"/>
                  <a:gd name="T96" fmla="*/ 166 w 229"/>
                  <a:gd name="T97" fmla="*/ 94 h 153"/>
                  <a:gd name="T98" fmla="*/ 166 w 229"/>
                  <a:gd name="T99" fmla="*/ 89 h 153"/>
                  <a:gd name="T100" fmla="*/ 229 w 229"/>
                  <a:gd name="T101" fmla="*/ 83 h 153"/>
                  <a:gd name="T102" fmla="*/ 229 w 229"/>
                  <a:gd name="T103" fmla="*/ 81 h 153"/>
                  <a:gd name="T104" fmla="*/ 229 w 229"/>
                  <a:gd name="T105" fmla="*/ 78 h 153"/>
                  <a:gd name="T106" fmla="*/ 229 w 229"/>
                  <a:gd name="T107" fmla="*/ 76 h 153"/>
                  <a:gd name="T108" fmla="*/ 229 w 229"/>
                  <a:gd name="T109" fmla="*/ 74 h 153"/>
                  <a:gd name="T110" fmla="*/ 229 w 229"/>
                  <a:gd name="T111" fmla="*/ 71 h 153"/>
                  <a:gd name="T112" fmla="*/ 229 w 229"/>
                  <a:gd name="T113" fmla="*/ 69 h 153"/>
                  <a:gd name="T114" fmla="*/ 229 w 229"/>
                  <a:gd name="T115" fmla="*/ 67 h 153"/>
                  <a:gd name="T116" fmla="*/ 229 w 229"/>
                  <a:gd name="T117" fmla="*/ 64 h 153"/>
                  <a:gd name="T118" fmla="*/ 229 w 229"/>
                  <a:gd name="T119" fmla="*/ 62 h 153"/>
                  <a:gd name="T120" fmla="*/ 229 w 229"/>
                  <a:gd name="T121" fmla="*/ 59 h 153"/>
                  <a:gd name="T122" fmla="*/ 229 w 229"/>
                  <a:gd name="T123" fmla="*/ 57 h 153"/>
                  <a:gd name="T124" fmla="*/ 229 w 229"/>
                  <a:gd name="T125" fmla="*/ 5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153">
                    <a:moveTo>
                      <a:pt x="229" y="55"/>
                    </a:moveTo>
                    <a:cubicBezTo>
                      <a:pt x="229" y="55"/>
                      <a:pt x="229" y="55"/>
                      <a:pt x="229" y="55"/>
                    </a:cubicBezTo>
                    <a:cubicBezTo>
                      <a:pt x="227" y="51"/>
                      <a:pt x="224" y="47"/>
                      <a:pt x="221" y="43"/>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06" y="0"/>
                      <a:pt x="206" y="0"/>
                      <a:pt x="206" y="0"/>
                    </a:cubicBezTo>
                    <a:cubicBezTo>
                      <a:pt x="185" y="13"/>
                      <a:pt x="185" y="13"/>
                      <a:pt x="185" y="13"/>
                    </a:cubicBezTo>
                    <a:cubicBezTo>
                      <a:pt x="180" y="10"/>
                      <a:pt x="175" y="9"/>
                      <a:pt x="169" y="7"/>
                    </a:cubicBezTo>
                    <a:cubicBezTo>
                      <a:pt x="163" y="6"/>
                      <a:pt x="158" y="5"/>
                      <a:pt x="152" y="4"/>
                    </a:cubicBezTo>
                    <a:cubicBezTo>
                      <a:pt x="141" y="3"/>
                      <a:pt x="131" y="3"/>
                      <a:pt x="121" y="5"/>
                    </a:cubicBezTo>
                    <a:cubicBezTo>
                      <a:pt x="111" y="7"/>
                      <a:pt x="102" y="10"/>
                      <a:pt x="95" y="14"/>
                    </a:cubicBezTo>
                    <a:cubicBezTo>
                      <a:pt x="86" y="19"/>
                      <a:pt x="81" y="26"/>
                      <a:pt x="80" y="33"/>
                    </a:cubicBezTo>
                    <a:cubicBezTo>
                      <a:pt x="80" y="34"/>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5"/>
                      <a:pt x="80" y="65"/>
                      <a:pt x="80" y="65"/>
                    </a:cubicBezTo>
                    <a:cubicBezTo>
                      <a:pt x="80" y="65"/>
                      <a:pt x="80" y="65"/>
                      <a:pt x="80" y="65"/>
                    </a:cubicBezTo>
                    <a:cubicBezTo>
                      <a:pt x="80" y="67"/>
                      <a:pt x="81" y="69"/>
                      <a:pt x="82" y="70"/>
                    </a:cubicBezTo>
                    <a:cubicBezTo>
                      <a:pt x="82" y="71"/>
                      <a:pt x="82" y="71"/>
                      <a:pt x="82" y="72"/>
                    </a:cubicBezTo>
                    <a:cubicBezTo>
                      <a:pt x="71" y="78"/>
                      <a:pt x="71" y="78"/>
                      <a:pt x="71" y="78"/>
                    </a:cubicBezTo>
                    <a:cubicBezTo>
                      <a:pt x="67" y="75"/>
                      <a:pt x="63" y="71"/>
                      <a:pt x="59" y="67"/>
                    </a:cubicBezTo>
                    <a:cubicBezTo>
                      <a:pt x="56" y="63"/>
                      <a:pt x="53" y="59"/>
                      <a:pt x="49" y="55"/>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4" y="101"/>
                      <a:pt x="9" y="106"/>
                      <a:pt x="13" y="111"/>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31" y="153"/>
                      <a:pt x="31" y="153"/>
                      <a:pt x="31" y="153"/>
                    </a:cubicBezTo>
                    <a:cubicBezTo>
                      <a:pt x="52" y="141"/>
                      <a:pt x="52" y="141"/>
                      <a:pt x="52" y="141"/>
                    </a:cubicBezTo>
                    <a:cubicBezTo>
                      <a:pt x="56" y="143"/>
                      <a:pt x="61" y="144"/>
                      <a:pt x="65" y="146"/>
                    </a:cubicBezTo>
                    <a:cubicBezTo>
                      <a:pt x="70" y="148"/>
                      <a:pt x="75" y="149"/>
                      <a:pt x="80" y="150"/>
                    </a:cubicBezTo>
                    <a:cubicBezTo>
                      <a:pt x="85" y="151"/>
                      <a:pt x="91" y="152"/>
                      <a:pt x="96" y="152"/>
                    </a:cubicBezTo>
                    <a:cubicBezTo>
                      <a:pt x="101" y="152"/>
                      <a:pt x="107" y="152"/>
                      <a:pt x="112" y="152"/>
                    </a:cubicBezTo>
                    <a:cubicBezTo>
                      <a:pt x="119" y="151"/>
                      <a:pt x="126" y="149"/>
                      <a:pt x="133" y="147"/>
                    </a:cubicBezTo>
                    <a:cubicBezTo>
                      <a:pt x="139" y="145"/>
                      <a:pt x="145" y="143"/>
                      <a:pt x="150" y="140"/>
                    </a:cubicBezTo>
                    <a:cubicBezTo>
                      <a:pt x="157" y="136"/>
                      <a:pt x="161" y="132"/>
                      <a:pt x="164" y="127"/>
                    </a:cubicBezTo>
                    <a:cubicBezTo>
                      <a:pt x="165" y="124"/>
                      <a:pt x="166" y="120"/>
                      <a:pt x="166" y="117"/>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7"/>
                      <a:pt x="166" y="87"/>
                      <a:pt x="166" y="87"/>
                    </a:cubicBezTo>
                    <a:cubicBezTo>
                      <a:pt x="166" y="87"/>
                      <a:pt x="166" y="87"/>
                      <a:pt x="166" y="87"/>
                    </a:cubicBezTo>
                    <a:cubicBezTo>
                      <a:pt x="166" y="87"/>
                      <a:pt x="166" y="87"/>
                      <a:pt x="166" y="87"/>
                    </a:cubicBezTo>
                    <a:cubicBezTo>
                      <a:pt x="166" y="86"/>
                      <a:pt x="166" y="85"/>
                      <a:pt x="166" y="84"/>
                    </a:cubicBezTo>
                    <a:cubicBezTo>
                      <a:pt x="165" y="81"/>
                      <a:pt x="164" y="79"/>
                      <a:pt x="163" y="76"/>
                    </a:cubicBezTo>
                    <a:cubicBezTo>
                      <a:pt x="170" y="72"/>
                      <a:pt x="170" y="72"/>
                      <a:pt x="170" y="72"/>
                    </a:cubicBezTo>
                    <a:cubicBezTo>
                      <a:pt x="173" y="75"/>
                      <a:pt x="176" y="78"/>
                      <a:pt x="178" y="81"/>
                    </a:cubicBezTo>
                    <a:cubicBezTo>
                      <a:pt x="180" y="84"/>
                      <a:pt x="182" y="87"/>
                      <a:pt x="184" y="90"/>
                    </a:cubicBezTo>
                    <a:cubicBezTo>
                      <a:pt x="192" y="89"/>
                      <a:pt x="200" y="88"/>
                      <a:pt x="207" y="87"/>
                    </a:cubicBezTo>
                    <a:cubicBezTo>
                      <a:pt x="214" y="86"/>
                      <a:pt x="222" y="85"/>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313EB162-177A-40E6-8EFB-3A3FE3C13F7D}"/>
                  </a:ext>
                </a:extLst>
              </p:cNvPr>
              <p:cNvSpPr>
                <a:spLocks noEditPoints="1"/>
              </p:cNvSpPr>
              <p:nvPr/>
            </p:nvSpPr>
            <p:spPr bwMode="auto">
              <a:xfrm>
                <a:off x="5439891" y="5583176"/>
                <a:ext cx="733597" cy="393458"/>
              </a:xfrm>
              <a:custGeom>
                <a:avLst/>
                <a:gdLst>
                  <a:gd name="T0" fmla="*/ 52 w 229"/>
                  <a:gd name="T1" fmla="*/ 111 h 123"/>
                  <a:gd name="T2" fmla="*/ 31 w 229"/>
                  <a:gd name="T3" fmla="*/ 123 h 123"/>
                  <a:gd name="T4" fmla="*/ 12 w 229"/>
                  <a:gd name="T5" fmla="*/ 112 h 123"/>
                  <a:gd name="T6" fmla="*/ 34 w 229"/>
                  <a:gd name="T7" fmla="*/ 100 h 123"/>
                  <a:gd name="T8" fmla="*/ 15 w 229"/>
                  <a:gd name="T9" fmla="*/ 84 h 123"/>
                  <a:gd name="T10" fmla="*/ 0 w 229"/>
                  <a:gd name="T11" fmla="*/ 67 h 123"/>
                  <a:gd name="T12" fmla="*/ 49 w 229"/>
                  <a:gd name="T13" fmla="*/ 55 h 123"/>
                  <a:gd name="T14" fmla="*/ 59 w 229"/>
                  <a:gd name="T15" fmla="*/ 67 h 123"/>
                  <a:gd name="T16" fmla="*/ 71 w 229"/>
                  <a:gd name="T17" fmla="*/ 78 h 123"/>
                  <a:gd name="T18" fmla="*/ 100 w 229"/>
                  <a:gd name="T19" fmla="*/ 62 h 123"/>
                  <a:gd name="T20" fmla="*/ 93 w 229"/>
                  <a:gd name="T21" fmla="*/ 55 h 123"/>
                  <a:gd name="T22" fmla="*/ 86 w 229"/>
                  <a:gd name="T23" fmla="*/ 48 h 123"/>
                  <a:gd name="T24" fmla="*/ 82 w 229"/>
                  <a:gd name="T25" fmla="*/ 41 h 123"/>
                  <a:gd name="T26" fmla="*/ 80 w 229"/>
                  <a:gd name="T27" fmla="*/ 33 h 123"/>
                  <a:gd name="T28" fmla="*/ 95 w 229"/>
                  <a:gd name="T29" fmla="*/ 14 h 123"/>
                  <a:gd name="T30" fmla="*/ 121 w 229"/>
                  <a:gd name="T31" fmla="*/ 5 h 123"/>
                  <a:gd name="T32" fmla="*/ 152 w 229"/>
                  <a:gd name="T33" fmla="*/ 4 h 123"/>
                  <a:gd name="T34" fmla="*/ 169 w 229"/>
                  <a:gd name="T35" fmla="*/ 7 h 123"/>
                  <a:gd name="T36" fmla="*/ 185 w 229"/>
                  <a:gd name="T37" fmla="*/ 13 h 123"/>
                  <a:gd name="T38" fmla="*/ 206 w 229"/>
                  <a:gd name="T39" fmla="*/ 0 h 123"/>
                  <a:gd name="T40" fmla="*/ 225 w 229"/>
                  <a:gd name="T41" fmla="*/ 11 h 123"/>
                  <a:gd name="T42" fmla="*/ 203 w 229"/>
                  <a:gd name="T43" fmla="*/ 24 h 123"/>
                  <a:gd name="T44" fmla="*/ 218 w 229"/>
                  <a:gd name="T45" fmla="*/ 39 h 123"/>
                  <a:gd name="T46" fmla="*/ 229 w 229"/>
                  <a:gd name="T47" fmla="*/ 55 h 123"/>
                  <a:gd name="T48" fmla="*/ 207 w 229"/>
                  <a:gd name="T49" fmla="*/ 58 h 123"/>
                  <a:gd name="T50" fmla="*/ 184 w 229"/>
                  <a:gd name="T51" fmla="*/ 60 h 123"/>
                  <a:gd name="T52" fmla="*/ 178 w 229"/>
                  <a:gd name="T53" fmla="*/ 51 h 123"/>
                  <a:gd name="T54" fmla="*/ 170 w 229"/>
                  <a:gd name="T55" fmla="*/ 43 h 123"/>
                  <a:gd name="T56" fmla="*/ 147 w 229"/>
                  <a:gd name="T57" fmla="*/ 56 h 123"/>
                  <a:gd name="T58" fmla="*/ 159 w 229"/>
                  <a:gd name="T59" fmla="*/ 69 h 123"/>
                  <a:gd name="T60" fmla="*/ 166 w 229"/>
                  <a:gd name="T61" fmla="*/ 84 h 123"/>
                  <a:gd name="T62" fmla="*/ 164 w 229"/>
                  <a:gd name="T63" fmla="*/ 98 h 123"/>
                  <a:gd name="T64" fmla="*/ 150 w 229"/>
                  <a:gd name="T65" fmla="*/ 111 h 123"/>
                  <a:gd name="T66" fmla="*/ 133 w 229"/>
                  <a:gd name="T67" fmla="*/ 118 h 123"/>
                  <a:gd name="T68" fmla="*/ 112 w 229"/>
                  <a:gd name="T69" fmla="*/ 122 h 123"/>
                  <a:gd name="T70" fmla="*/ 96 w 229"/>
                  <a:gd name="T71" fmla="*/ 123 h 123"/>
                  <a:gd name="T72" fmla="*/ 80 w 229"/>
                  <a:gd name="T73" fmla="*/ 121 h 123"/>
                  <a:gd name="T74" fmla="*/ 65 w 229"/>
                  <a:gd name="T75" fmla="*/ 117 h 123"/>
                  <a:gd name="T76" fmla="*/ 52 w 229"/>
                  <a:gd name="T77" fmla="*/ 111 h 123"/>
                  <a:gd name="T78" fmla="*/ 151 w 229"/>
                  <a:gd name="T79" fmla="*/ 32 h 123"/>
                  <a:gd name="T80" fmla="*/ 134 w 229"/>
                  <a:gd name="T81" fmla="*/ 34 h 123"/>
                  <a:gd name="T82" fmla="*/ 131 w 229"/>
                  <a:gd name="T83" fmla="*/ 38 h 123"/>
                  <a:gd name="T84" fmla="*/ 132 w 229"/>
                  <a:gd name="T85" fmla="*/ 43 h 123"/>
                  <a:gd name="T86" fmla="*/ 151 w 229"/>
                  <a:gd name="T87" fmla="*/ 32 h 123"/>
                  <a:gd name="T88" fmla="*/ 114 w 229"/>
                  <a:gd name="T89" fmla="*/ 75 h 123"/>
                  <a:gd name="T90" fmla="*/ 89 w 229"/>
                  <a:gd name="T91" fmla="*/ 89 h 123"/>
                  <a:gd name="T92" fmla="*/ 101 w 229"/>
                  <a:gd name="T93" fmla="*/ 91 h 123"/>
                  <a:gd name="T94" fmla="*/ 112 w 229"/>
                  <a:gd name="T95" fmla="*/ 89 h 123"/>
                  <a:gd name="T96" fmla="*/ 116 w 229"/>
                  <a:gd name="T97" fmla="*/ 82 h 123"/>
                  <a:gd name="T98" fmla="*/ 114 w 229"/>
                  <a:gd name="T99"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9" h="123">
                    <a:moveTo>
                      <a:pt x="52" y="111"/>
                    </a:moveTo>
                    <a:cubicBezTo>
                      <a:pt x="31" y="123"/>
                      <a:pt x="31" y="123"/>
                      <a:pt x="31" y="123"/>
                    </a:cubicBezTo>
                    <a:cubicBezTo>
                      <a:pt x="12" y="112"/>
                      <a:pt x="12" y="112"/>
                      <a:pt x="12" y="112"/>
                    </a:cubicBezTo>
                    <a:cubicBezTo>
                      <a:pt x="34" y="100"/>
                      <a:pt x="34" y="100"/>
                      <a:pt x="34" y="100"/>
                    </a:cubicBezTo>
                    <a:cubicBezTo>
                      <a:pt x="27" y="95"/>
                      <a:pt x="21" y="89"/>
                      <a:pt x="15" y="84"/>
                    </a:cubicBezTo>
                    <a:cubicBezTo>
                      <a:pt x="10" y="78"/>
                      <a:pt x="5" y="73"/>
                      <a:pt x="0" y="67"/>
                    </a:cubicBezTo>
                    <a:cubicBezTo>
                      <a:pt x="49" y="55"/>
                      <a:pt x="49" y="55"/>
                      <a:pt x="49" y="55"/>
                    </a:cubicBezTo>
                    <a:cubicBezTo>
                      <a:pt x="53" y="59"/>
                      <a:pt x="56" y="63"/>
                      <a:pt x="59" y="67"/>
                    </a:cubicBezTo>
                    <a:cubicBezTo>
                      <a:pt x="63" y="71"/>
                      <a:pt x="67" y="75"/>
                      <a:pt x="71" y="78"/>
                    </a:cubicBezTo>
                    <a:cubicBezTo>
                      <a:pt x="100" y="62"/>
                      <a:pt x="100" y="62"/>
                      <a:pt x="100" y="62"/>
                    </a:cubicBezTo>
                    <a:cubicBezTo>
                      <a:pt x="97" y="59"/>
                      <a:pt x="95" y="57"/>
                      <a:pt x="93" y="55"/>
                    </a:cubicBezTo>
                    <a:cubicBezTo>
                      <a:pt x="90" y="53"/>
                      <a:pt x="88" y="51"/>
                      <a:pt x="86" y="48"/>
                    </a:cubicBezTo>
                    <a:cubicBezTo>
                      <a:pt x="84" y="46"/>
                      <a:pt x="83" y="43"/>
                      <a:pt x="82" y="41"/>
                    </a:cubicBezTo>
                    <a:cubicBezTo>
                      <a:pt x="81" y="39"/>
                      <a:pt x="80" y="36"/>
                      <a:pt x="80" y="33"/>
                    </a:cubicBezTo>
                    <a:cubicBezTo>
                      <a:pt x="81" y="26"/>
                      <a:pt x="86" y="19"/>
                      <a:pt x="95" y="14"/>
                    </a:cubicBezTo>
                    <a:cubicBezTo>
                      <a:pt x="102" y="10"/>
                      <a:pt x="111" y="7"/>
                      <a:pt x="121" y="5"/>
                    </a:cubicBezTo>
                    <a:cubicBezTo>
                      <a:pt x="131" y="3"/>
                      <a:pt x="141" y="3"/>
                      <a:pt x="152" y="4"/>
                    </a:cubicBezTo>
                    <a:cubicBezTo>
                      <a:pt x="158" y="5"/>
                      <a:pt x="163" y="6"/>
                      <a:pt x="169" y="7"/>
                    </a:cubicBezTo>
                    <a:cubicBezTo>
                      <a:pt x="175" y="9"/>
                      <a:pt x="180" y="10"/>
                      <a:pt x="185" y="13"/>
                    </a:cubicBezTo>
                    <a:cubicBezTo>
                      <a:pt x="206" y="0"/>
                      <a:pt x="206" y="0"/>
                      <a:pt x="206" y="0"/>
                    </a:cubicBezTo>
                    <a:cubicBezTo>
                      <a:pt x="225" y="11"/>
                      <a:pt x="225" y="11"/>
                      <a:pt x="225" y="11"/>
                    </a:cubicBezTo>
                    <a:cubicBezTo>
                      <a:pt x="203" y="24"/>
                      <a:pt x="203" y="24"/>
                      <a:pt x="203" y="24"/>
                    </a:cubicBezTo>
                    <a:cubicBezTo>
                      <a:pt x="209" y="28"/>
                      <a:pt x="214" y="33"/>
                      <a:pt x="218" y="39"/>
                    </a:cubicBezTo>
                    <a:cubicBezTo>
                      <a:pt x="222" y="44"/>
                      <a:pt x="226" y="49"/>
                      <a:pt x="229" y="55"/>
                    </a:cubicBezTo>
                    <a:cubicBezTo>
                      <a:pt x="222" y="56"/>
                      <a:pt x="214" y="57"/>
                      <a:pt x="207" y="58"/>
                    </a:cubicBezTo>
                    <a:cubicBezTo>
                      <a:pt x="200" y="59"/>
                      <a:pt x="192" y="60"/>
                      <a:pt x="184" y="60"/>
                    </a:cubicBezTo>
                    <a:cubicBezTo>
                      <a:pt x="182" y="57"/>
                      <a:pt x="180" y="54"/>
                      <a:pt x="178" y="51"/>
                    </a:cubicBezTo>
                    <a:cubicBezTo>
                      <a:pt x="176" y="48"/>
                      <a:pt x="173" y="45"/>
                      <a:pt x="170" y="43"/>
                    </a:cubicBezTo>
                    <a:cubicBezTo>
                      <a:pt x="147" y="56"/>
                      <a:pt x="147" y="56"/>
                      <a:pt x="147" y="56"/>
                    </a:cubicBezTo>
                    <a:cubicBezTo>
                      <a:pt x="152" y="60"/>
                      <a:pt x="156" y="65"/>
                      <a:pt x="159" y="69"/>
                    </a:cubicBezTo>
                    <a:cubicBezTo>
                      <a:pt x="163" y="74"/>
                      <a:pt x="165" y="79"/>
                      <a:pt x="166" y="84"/>
                    </a:cubicBezTo>
                    <a:cubicBezTo>
                      <a:pt x="167" y="88"/>
                      <a:pt x="166" y="93"/>
                      <a:pt x="164" y="98"/>
                    </a:cubicBezTo>
                    <a:cubicBezTo>
                      <a:pt x="161" y="102"/>
                      <a:pt x="157" y="107"/>
                      <a:pt x="150" y="111"/>
                    </a:cubicBezTo>
                    <a:cubicBezTo>
                      <a:pt x="145" y="113"/>
                      <a:pt x="139" y="116"/>
                      <a:pt x="133" y="118"/>
                    </a:cubicBezTo>
                    <a:cubicBezTo>
                      <a:pt x="126" y="120"/>
                      <a:pt x="119" y="121"/>
                      <a:pt x="112" y="122"/>
                    </a:cubicBezTo>
                    <a:cubicBezTo>
                      <a:pt x="107" y="123"/>
                      <a:pt x="101" y="123"/>
                      <a:pt x="96" y="123"/>
                    </a:cubicBezTo>
                    <a:cubicBezTo>
                      <a:pt x="91" y="122"/>
                      <a:pt x="85" y="122"/>
                      <a:pt x="80" y="121"/>
                    </a:cubicBezTo>
                    <a:cubicBezTo>
                      <a:pt x="75" y="120"/>
                      <a:pt x="70" y="118"/>
                      <a:pt x="65" y="117"/>
                    </a:cubicBezTo>
                    <a:cubicBezTo>
                      <a:pt x="61" y="115"/>
                      <a:pt x="56" y="113"/>
                      <a:pt x="52" y="111"/>
                    </a:cubicBezTo>
                    <a:moveTo>
                      <a:pt x="151" y="32"/>
                    </a:moveTo>
                    <a:cubicBezTo>
                      <a:pt x="145" y="30"/>
                      <a:pt x="139" y="31"/>
                      <a:pt x="134" y="34"/>
                    </a:cubicBezTo>
                    <a:cubicBezTo>
                      <a:pt x="132" y="35"/>
                      <a:pt x="131" y="36"/>
                      <a:pt x="131" y="38"/>
                    </a:cubicBezTo>
                    <a:cubicBezTo>
                      <a:pt x="131" y="40"/>
                      <a:pt x="131" y="41"/>
                      <a:pt x="132" y="43"/>
                    </a:cubicBezTo>
                    <a:cubicBezTo>
                      <a:pt x="151" y="32"/>
                      <a:pt x="151" y="32"/>
                      <a:pt x="151" y="32"/>
                    </a:cubicBezTo>
                    <a:moveTo>
                      <a:pt x="114" y="75"/>
                    </a:moveTo>
                    <a:cubicBezTo>
                      <a:pt x="89" y="89"/>
                      <a:pt x="89" y="89"/>
                      <a:pt x="89" y="89"/>
                    </a:cubicBezTo>
                    <a:cubicBezTo>
                      <a:pt x="93" y="90"/>
                      <a:pt x="97" y="91"/>
                      <a:pt x="101" y="91"/>
                    </a:cubicBezTo>
                    <a:cubicBezTo>
                      <a:pt x="105" y="91"/>
                      <a:pt x="109" y="90"/>
                      <a:pt x="112" y="89"/>
                    </a:cubicBezTo>
                    <a:cubicBezTo>
                      <a:pt x="115" y="87"/>
                      <a:pt x="117" y="85"/>
                      <a:pt x="116" y="82"/>
                    </a:cubicBezTo>
                    <a:cubicBezTo>
                      <a:pt x="116" y="80"/>
                      <a:pt x="115" y="77"/>
                      <a:pt x="114" y="75"/>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8DCAD018-50AE-4E63-9997-9C262FBCB9CC}"/>
                  </a:ext>
                </a:extLst>
              </p:cNvPr>
              <p:cNvSpPr>
                <a:spLocks noEditPoints="1"/>
              </p:cNvSpPr>
              <p:nvPr/>
            </p:nvSpPr>
            <p:spPr bwMode="auto">
              <a:xfrm>
                <a:off x="5439891" y="5792775"/>
                <a:ext cx="262918" cy="292336"/>
              </a:xfrm>
              <a:custGeom>
                <a:avLst/>
                <a:gdLst>
                  <a:gd name="T0" fmla="*/ 52 w 82"/>
                  <a:gd name="T1" fmla="*/ 75 h 91"/>
                  <a:gd name="T2" fmla="*/ 31 w 82"/>
                  <a:gd name="T3" fmla="*/ 87 h 91"/>
                  <a:gd name="T4" fmla="*/ 15 w 82"/>
                  <a:gd name="T5" fmla="*/ 78 h 91"/>
                  <a:gd name="T6" fmla="*/ 12 w 82"/>
                  <a:gd name="T7" fmla="*/ 80 h 91"/>
                  <a:gd name="T8" fmla="*/ 31 w 82"/>
                  <a:gd name="T9" fmla="*/ 91 h 91"/>
                  <a:gd name="T10" fmla="*/ 52 w 82"/>
                  <a:gd name="T11" fmla="*/ 79 h 91"/>
                  <a:gd name="T12" fmla="*/ 60 w 82"/>
                  <a:gd name="T13" fmla="*/ 82 h 91"/>
                  <a:gd name="T14" fmla="*/ 63 w 82"/>
                  <a:gd name="T15" fmla="*/ 79 h 91"/>
                  <a:gd name="T16" fmla="*/ 52 w 82"/>
                  <a:gd name="T17" fmla="*/ 75 h 91"/>
                  <a:gd name="T18" fmla="*/ 12 w 82"/>
                  <a:gd name="T19" fmla="*/ 48 h 91"/>
                  <a:gd name="T20" fmla="*/ 12 w 82"/>
                  <a:gd name="T21" fmla="*/ 48 h 91"/>
                  <a:gd name="T22" fmla="*/ 12 w 82"/>
                  <a:gd name="T23" fmla="*/ 48 h 91"/>
                  <a:gd name="T24" fmla="*/ 12 w 82"/>
                  <a:gd name="T25" fmla="*/ 48 h 91"/>
                  <a:gd name="T26" fmla="*/ 3 w 82"/>
                  <a:gd name="T27" fmla="*/ 34 h 91"/>
                  <a:gd name="T28" fmla="*/ 0 w 82"/>
                  <a:gd name="T29" fmla="*/ 34 h 91"/>
                  <a:gd name="T30" fmla="*/ 12 w 82"/>
                  <a:gd name="T31" fmla="*/ 48 h 91"/>
                  <a:gd name="T32" fmla="*/ 12 w 82"/>
                  <a:gd name="T33" fmla="*/ 48 h 91"/>
                  <a:gd name="T34" fmla="*/ 12 w 82"/>
                  <a:gd name="T35" fmla="*/ 48 h 91"/>
                  <a:gd name="T36" fmla="*/ 12 w 82"/>
                  <a:gd name="T37" fmla="*/ 48 h 91"/>
                  <a:gd name="T38" fmla="*/ 12 w 82"/>
                  <a:gd name="T39" fmla="*/ 47 h 91"/>
                  <a:gd name="T40" fmla="*/ 12 w 82"/>
                  <a:gd name="T41" fmla="*/ 47 h 91"/>
                  <a:gd name="T42" fmla="*/ 12 w 82"/>
                  <a:gd name="T43" fmla="*/ 47 h 91"/>
                  <a:gd name="T44" fmla="*/ 12 w 82"/>
                  <a:gd name="T45" fmla="*/ 47 h 91"/>
                  <a:gd name="T46" fmla="*/ 12 w 82"/>
                  <a:gd name="T47" fmla="*/ 47 h 91"/>
                  <a:gd name="T48" fmla="*/ 12 w 82"/>
                  <a:gd name="T49" fmla="*/ 47 h 91"/>
                  <a:gd name="T50" fmla="*/ 12 w 82"/>
                  <a:gd name="T51" fmla="*/ 47 h 91"/>
                  <a:gd name="T52" fmla="*/ 12 w 82"/>
                  <a:gd name="T53" fmla="*/ 47 h 91"/>
                  <a:gd name="T54" fmla="*/ 12 w 82"/>
                  <a:gd name="T55" fmla="*/ 47 h 91"/>
                  <a:gd name="T56" fmla="*/ 12 w 82"/>
                  <a:gd name="T57" fmla="*/ 47 h 91"/>
                  <a:gd name="T58" fmla="*/ 12 w 82"/>
                  <a:gd name="T59" fmla="*/ 47 h 91"/>
                  <a:gd name="T60" fmla="*/ 12 w 82"/>
                  <a:gd name="T61" fmla="*/ 47 h 91"/>
                  <a:gd name="T62" fmla="*/ 12 w 82"/>
                  <a:gd name="T63" fmla="*/ 47 h 91"/>
                  <a:gd name="T64" fmla="*/ 12 w 82"/>
                  <a:gd name="T65" fmla="*/ 47 h 91"/>
                  <a:gd name="T66" fmla="*/ 12 w 82"/>
                  <a:gd name="T67" fmla="*/ 47 h 91"/>
                  <a:gd name="T68" fmla="*/ 12 w 82"/>
                  <a:gd name="T69" fmla="*/ 47 h 91"/>
                  <a:gd name="T70" fmla="*/ 12 w 82"/>
                  <a:gd name="T71" fmla="*/ 47 h 91"/>
                  <a:gd name="T72" fmla="*/ 12 w 82"/>
                  <a:gd name="T73" fmla="*/ 46 h 91"/>
                  <a:gd name="T74" fmla="*/ 12 w 82"/>
                  <a:gd name="T75" fmla="*/ 46 h 91"/>
                  <a:gd name="T76" fmla="*/ 13 w 82"/>
                  <a:gd name="T77" fmla="*/ 45 h 91"/>
                  <a:gd name="T78" fmla="*/ 3 w 82"/>
                  <a:gd name="T79" fmla="*/ 34 h 91"/>
                  <a:gd name="T80" fmla="*/ 81 w 82"/>
                  <a:gd name="T81" fmla="*/ 0 h 91"/>
                  <a:gd name="T82" fmla="*/ 80 w 82"/>
                  <a:gd name="T83" fmla="*/ 1 h 91"/>
                  <a:gd name="T84" fmla="*/ 81 w 82"/>
                  <a:gd name="T85" fmla="*/ 6 h 91"/>
                  <a:gd name="T86" fmla="*/ 82 w 82"/>
                  <a:gd name="T87" fmla="*/ 6 h 91"/>
                  <a:gd name="T88" fmla="*/ 82 w 82"/>
                  <a:gd name="T89" fmla="*/ 4 h 91"/>
                  <a:gd name="T90" fmla="*/ 81 w 82"/>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91">
                    <a:moveTo>
                      <a:pt x="52" y="75"/>
                    </a:moveTo>
                    <a:cubicBezTo>
                      <a:pt x="31" y="87"/>
                      <a:pt x="31" y="87"/>
                      <a:pt x="31" y="87"/>
                    </a:cubicBezTo>
                    <a:cubicBezTo>
                      <a:pt x="15" y="78"/>
                      <a:pt x="15" y="78"/>
                      <a:pt x="15" y="78"/>
                    </a:cubicBezTo>
                    <a:cubicBezTo>
                      <a:pt x="12" y="80"/>
                      <a:pt x="12" y="80"/>
                      <a:pt x="12" y="80"/>
                    </a:cubicBezTo>
                    <a:cubicBezTo>
                      <a:pt x="31" y="91"/>
                      <a:pt x="31" y="91"/>
                      <a:pt x="31" y="91"/>
                    </a:cubicBezTo>
                    <a:cubicBezTo>
                      <a:pt x="52" y="79"/>
                      <a:pt x="52" y="79"/>
                      <a:pt x="52" y="79"/>
                    </a:cubicBezTo>
                    <a:cubicBezTo>
                      <a:pt x="54" y="80"/>
                      <a:pt x="57" y="81"/>
                      <a:pt x="60" y="82"/>
                    </a:cubicBezTo>
                    <a:cubicBezTo>
                      <a:pt x="61" y="81"/>
                      <a:pt x="62" y="80"/>
                      <a:pt x="63" y="79"/>
                    </a:cubicBezTo>
                    <a:cubicBezTo>
                      <a:pt x="59" y="78"/>
                      <a:pt x="55" y="76"/>
                      <a:pt x="52" y="75"/>
                    </a:cubicBezTo>
                    <a:moveTo>
                      <a:pt x="12" y="48"/>
                    </a:moveTo>
                    <a:cubicBezTo>
                      <a:pt x="12" y="48"/>
                      <a:pt x="12" y="48"/>
                      <a:pt x="12" y="48"/>
                    </a:cubicBezTo>
                    <a:cubicBezTo>
                      <a:pt x="12" y="48"/>
                      <a:pt x="12" y="48"/>
                      <a:pt x="12" y="48"/>
                    </a:cubicBezTo>
                    <a:cubicBezTo>
                      <a:pt x="12" y="48"/>
                      <a:pt x="12" y="48"/>
                      <a:pt x="12" y="48"/>
                    </a:cubicBezTo>
                    <a:moveTo>
                      <a:pt x="3" y="34"/>
                    </a:moveTo>
                    <a:cubicBezTo>
                      <a:pt x="0" y="34"/>
                      <a:pt x="0" y="34"/>
                      <a:pt x="0" y="34"/>
                    </a:cubicBezTo>
                    <a:cubicBezTo>
                      <a:pt x="4" y="39"/>
                      <a:pt x="8" y="43"/>
                      <a:pt x="12" y="48"/>
                    </a:cubicBezTo>
                    <a:cubicBezTo>
                      <a:pt x="12" y="48"/>
                      <a:pt x="12" y="48"/>
                      <a:pt x="12" y="48"/>
                    </a:cubicBezTo>
                    <a:cubicBezTo>
                      <a:pt x="12" y="48"/>
                      <a:pt x="12" y="48"/>
                      <a:pt x="12" y="48"/>
                    </a:cubicBezTo>
                    <a:cubicBezTo>
                      <a:pt x="12" y="48"/>
                      <a:pt x="12" y="48"/>
                      <a:pt x="12" y="48"/>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6"/>
                      <a:pt x="12" y="46"/>
                      <a:pt x="12" y="46"/>
                    </a:cubicBezTo>
                    <a:cubicBezTo>
                      <a:pt x="12" y="46"/>
                      <a:pt x="12" y="46"/>
                      <a:pt x="12" y="46"/>
                    </a:cubicBezTo>
                    <a:cubicBezTo>
                      <a:pt x="13" y="45"/>
                      <a:pt x="13" y="45"/>
                      <a:pt x="13" y="45"/>
                    </a:cubicBezTo>
                    <a:cubicBezTo>
                      <a:pt x="10" y="42"/>
                      <a:pt x="6" y="38"/>
                      <a:pt x="3" y="34"/>
                    </a:cubicBezTo>
                    <a:moveTo>
                      <a:pt x="81" y="0"/>
                    </a:moveTo>
                    <a:cubicBezTo>
                      <a:pt x="80" y="0"/>
                      <a:pt x="80" y="1"/>
                      <a:pt x="80" y="1"/>
                    </a:cubicBezTo>
                    <a:cubicBezTo>
                      <a:pt x="80" y="3"/>
                      <a:pt x="80" y="5"/>
                      <a:pt x="81" y="6"/>
                    </a:cubicBezTo>
                    <a:cubicBezTo>
                      <a:pt x="82" y="6"/>
                      <a:pt x="82" y="6"/>
                      <a:pt x="82" y="6"/>
                    </a:cubicBezTo>
                    <a:cubicBezTo>
                      <a:pt x="82" y="5"/>
                      <a:pt x="82" y="5"/>
                      <a:pt x="82" y="4"/>
                    </a:cubicBezTo>
                    <a:cubicBezTo>
                      <a:pt x="81" y="3"/>
                      <a:pt x="81" y="2"/>
                      <a:pt x="81"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F8DFFFD7-8D89-40F0-B6E9-9A3A3E4248A9}"/>
                  </a:ext>
                </a:extLst>
              </p:cNvPr>
              <p:cNvSpPr>
                <a:spLocks noEditPoints="1"/>
              </p:cNvSpPr>
              <p:nvPr/>
            </p:nvSpPr>
            <p:spPr bwMode="auto">
              <a:xfrm>
                <a:off x="5439891" y="5596047"/>
                <a:ext cx="547899" cy="476194"/>
              </a:xfrm>
              <a:custGeom>
                <a:avLst/>
                <a:gdLst>
                  <a:gd name="T0" fmla="*/ 12 w 171"/>
                  <a:gd name="T1" fmla="*/ 110 h 149"/>
                  <a:gd name="T2" fmla="*/ 12 w 171"/>
                  <a:gd name="T3" fmla="*/ 111 h 149"/>
                  <a:gd name="T4" fmla="*/ 12 w 171"/>
                  <a:gd name="T5" fmla="*/ 112 h 149"/>
                  <a:gd name="T6" fmla="*/ 12 w 171"/>
                  <a:gd name="T7" fmla="*/ 113 h 149"/>
                  <a:gd name="T8" fmla="*/ 12 w 171"/>
                  <a:gd name="T9" fmla="*/ 114 h 149"/>
                  <a:gd name="T10" fmla="*/ 12 w 171"/>
                  <a:gd name="T11" fmla="*/ 115 h 149"/>
                  <a:gd name="T12" fmla="*/ 12 w 171"/>
                  <a:gd name="T13" fmla="*/ 117 h 149"/>
                  <a:gd name="T14" fmla="*/ 12 w 171"/>
                  <a:gd name="T15" fmla="*/ 118 h 149"/>
                  <a:gd name="T16" fmla="*/ 12 w 171"/>
                  <a:gd name="T17" fmla="*/ 119 h 149"/>
                  <a:gd name="T18" fmla="*/ 12 w 171"/>
                  <a:gd name="T19" fmla="*/ 120 h 149"/>
                  <a:gd name="T20" fmla="*/ 12 w 171"/>
                  <a:gd name="T21" fmla="*/ 122 h 149"/>
                  <a:gd name="T22" fmla="*/ 12 w 171"/>
                  <a:gd name="T23" fmla="*/ 123 h 149"/>
                  <a:gd name="T24" fmla="*/ 12 w 171"/>
                  <a:gd name="T25" fmla="*/ 124 h 149"/>
                  <a:gd name="T26" fmla="*/ 12 w 171"/>
                  <a:gd name="T27" fmla="*/ 125 h 149"/>
                  <a:gd name="T28" fmla="*/ 12 w 171"/>
                  <a:gd name="T29" fmla="*/ 126 h 149"/>
                  <a:gd name="T30" fmla="*/ 12 w 171"/>
                  <a:gd name="T31" fmla="*/ 128 h 149"/>
                  <a:gd name="T32" fmla="*/ 12 w 171"/>
                  <a:gd name="T33" fmla="*/ 129 h 149"/>
                  <a:gd name="T34" fmla="*/ 12 w 171"/>
                  <a:gd name="T35" fmla="*/ 130 h 149"/>
                  <a:gd name="T36" fmla="*/ 12 w 171"/>
                  <a:gd name="T37" fmla="*/ 131 h 149"/>
                  <a:gd name="T38" fmla="*/ 12 w 171"/>
                  <a:gd name="T39" fmla="*/ 132 h 149"/>
                  <a:gd name="T40" fmla="*/ 12 w 171"/>
                  <a:gd name="T41" fmla="*/ 134 h 149"/>
                  <a:gd name="T42" fmla="*/ 12 w 171"/>
                  <a:gd name="T43" fmla="*/ 135 h 149"/>
                  <a:gd name="T44" fmla="*/ 12 w 171"/>
                  <a:gd name="T45" fmla="*/ 136 h 149"/>
                  <a:gd name="T46" fmla="*/ 12 w 171"/>
                  <a:gd name="T47" fmla="*/ 137 h 149"/>
                  <a:gd name="T48" fmla="*/ 89 w 171"/>
                  <a:gd name="T49" fmla="*/ 85 h 149"/>
                  <a:gd name="T50" fmla="*/ 0 w 171"/>
                  <a:gd name="T51" fmla="*/ 64 h 149"/>
                  <a:gd name="T52" fmla="*/ 0 w 171"/>
                  <a:gd name="T53" fmla="*/ 65 h 149"/>
                  <a:gd name="T54" fmla="*/ 0 w 171"/>
                  <a:gd name="T55" fmla="*/ 66 h 149"/>
                  <a:gd name="T56" fmla="*/ 0 w 171"/>
                  <a:gd name="T57" fmla="*/ 67 h 149"/>
                  <a:gd name="T58" fmla="*/ 0 w 171"/>
                  <a:gd name="T59" fmla="*/ 69 h 149"/>
                  <a:gd name="T60" fmla="*/ 0 w 171"/>
                  <a:gd name="T61" fmla="*/ 70 h 149"/>
                  <a:gd name="T62" fmla="*/ 0 w 171"/>
                  <a:gd name="T63" fmla="*/ 71 h 149"/>
                  <a:gd name="T64" fmla="*/ 0 w 171"/>
                  <a:gd name="T65" fmla="*/ 72 h 149"/>
                  <a:gd name="T66" fmla="*/ 0 w 171"/>
                  <a:gd name="T67" fmla="*/ 74 h 149"/>
                  <a:gd name="T68" fmla="*/ 0 w 171"/>
                  <a:gd name="T69" fmla="*/ 75 h 149"/>
                  <a:gd name="T70" fmla="*/ 0 w 171"/>
                  <a:gd name="T71" fmla="*/ 76 h 149"/>
                  <a:gd name="T72" fmla="*/ 0 w 171"/>
                  <a:gd name="T73" fmla="*/ 77 h 149"/>
                  <a:gd name="T74" fmla="*/ 0 w 171"/>
                  <a:gd name="T75" fmla="*/ 78 h 149"/>
                  <a:gd name="T76" fmla="*/ 0 w 171"/>
                  <a:gd name="T77" fmla="*/ 80 h 149"/>
                  <a:gd name="T78" fmla="*/ 0 w 171"/>
                  <a:gd name="T79" fmla="*/ 81 h 149"/>
                  <a:gd name="T80" fmla="*/ 0 w 171"/>
                  <a:gd name="T81" fmla="*/ 82 h 149"/>
                  <a:gd name="T82" fmla="*/ 0 w 171"/>
                  <a:gd name="T83" fmla="*/ 83 h 149"/>
                  <a:gd name="T84" fmla="*/ 0 w 171"/>
                  <a:gd name="T85" fmla="*/ 84 h 149"/>
                  <a:gd name="T86" fmla="*/ 0 w 171"/>
                  <a:gd name="T87" fmla="*/ 86 h 149"/>
                  <a:gd name="T88" fmla="*/ 0 w 171"/>
                  <a:gd name="T89" fmla="*/ 87 h 149"/>
                  <a:gd name="T90" fmla="*/ 0 w 171"/>
                  <a:gd name="T91" fmla="*/ 88 h 149"/>
                  <a:gd name="T92" fmla="*/ 0 w 171"/>
                  <a:gd name="T93" fmla="*/ 89 h 149"/>
                  <a:gd name="T94" fmla="*/ 0 w 171"/>
                  <a:gd name="T95" fmla="*/ 91 h 149"/>
                  <a:gd name="T96" fmla="*/ 0 w 171"/>
                  <a:gd name="T97" fmla="*/ 92 h 149"/>
                  <a:gd name="T98" fmla="*/ 50 w 171"/>
                  <a:gd name="T99" fmla="*/ 52 h 149"/>
                  <a:gd name="T100" fmla="*/ 80 w 171"/>
                  <a:gd name="T101" fmla="*/ 33 h 149"/>
                  <a:gd name="T102" fmla="*/ 80 w 171"/>
                  <a:gd name="T103" fmla="*/ 35 h 149"/>
                  <a:gd name="T104" fmla="*/ 80 w 171"/>
                  <a:gd name="T105" fmla="*/ 38 h 149"/>
                  <a:gd name="T106" fmla="*/ 80 w 171"/>
                  <a:gd name="T107" fmla="*/ 40 h 149"/>
                  <a:gd name="T108" fmla="*/ 80 w 171"/>
                  <a:gd name="T109" fmla="*/ 43 h 149"/>
                  <a:gd name="T110" fmla="*/ 80 w 171"/>
                  <a:gd name="T111" fmla="*/ 45 h 149"/>
                  <a:gd name="T112" fmla="*/ 80 w 171"/>
                  <a:gd name="T113" fmla="*/ 48 h 149"/>
                  <a:gd name="T114" fmla="*/ 80 w 171"/>
                  <a:gd name="T115" fmla="*/ 50 h 149"/>
                  <a:gd name="T116" fmla="*/ 80 w 171"/>
                  <a:gd name="T117" fmla="*/ 52 h 149"/>
                  <a:gd name="T118" fmla="*/ 80 w 171"/>
                  <a:gd name="T119" fmla="*/ 55 h 149"/>
                  <a:gd name="T120" fmla="*/ 80 w 171"/>
                  <a:gd name="T121" fmla="*/ 57 h 149"/>
                  <a:gd name="T122" fmla="*/ 80 w 171"/>
                  <a:gd name="T123" fmla="*/ 60 h 149"/>
                  <a:gd name="T124" fmla="*/ 151 w 171"/>
                  <a:gd name="T125" fmla="*/ 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149">
                    <a:moveTo>
                      <a:pt x="52" y="107"/>
                    </a:moveTo>
                    <a:cubicBezTo>
                      <a:pt x="31" y="119"/>
                      <a:pt x="31" y="119"/>
                      <a:pt x="31" y="119"/>
                    </a:cubicBezTo>
                    <a:cubicBezTo>
                      <a:pt x="12" y="108"/>
                      <a:pt x="12" y="108"/>
                      <a:pt x="12" y="108"/>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5" y="140"/>
                      <a:pt x="15" y="140"/>
                      <a:pt x="15" y="140"/>
                    </a:cubicBezTo>
                    <a:cubicBezTo>
                      <a:pt x="31" y="149"/>
                      <a:pt x="31" y="149"/>
                      <a:pt x="31" y="149"/>
                    </a:cubicBezTo>
                    <a:cubicBezTo>
                      <a:pt x="52" y="137"/>
                      <a:pt x="52" y="137"/>
                      <a:pt x="52" y="137"/>
                    </a:cubicBezTo>
                    <a:cubicBezTo>
                      <a:pt x="55" y="138"/>
                      <a:pt x="59" y="140"/>
                      <a:pt x="63" y="141"/>
                    </a:cubicBezTo>
                    <a:cubicBezTo>
                      <a:pt x="70" y="133"/>
                      <a:pt x="77" y="125"/>
                      <a:pt x="84" y="117"/>
                    </a:cubicBezTo>
                    <a:cubicBezTo>
                      <a:pt x="83" y="117"/>
                      <a:pt x="82" y="117"/>
                      <a:pt x="80" y="117"/>
                    </a:cubicBezTo>
                    <a:cubicBezTo>
                      <a:pt x="75" y="116"/>
                      <a:pt x="70" y="114"/>
                      <a:pt x="65" y="113"/>
                    </a:cubicBezTo>
                    <a:cubicBezTo>
                      <a:pt x="61" y="111"/>
                      <a:pt x="56" y="109"/>
                      <a:pt x="52" y="107"/>
                    </a:cubicBezTo>
                    <a:moveTo>
                      <a:pt x="114" y="71"/>
                    </a:moveTo>
                    <a:cubicBezTo>
                      <a:pt x="89" y="85"/>
                      <a:pt x="89" y="85"/>
                      <a:pt x="89" y="85"/>
                    </a:cubicBezTo>
                    <a:cubicBezTo>
                      <a:pt x="93" y="86"/>
                      <a:pt x="97" y="87"/>
                      <a:pt x="101" y="87"/>
                    </a:cubicBezTo>
                    <a:cubicBezTo>
                      <a:pt x="101" y="87"/>
                      <a:pt x="102" y="87"/>
                      <a:pt x="102" y="87"/>
                    </a:cubicBezTo>
                    <a:cubicBezTo>
                      <a:pt x="106" y="87"/>
                      <a:pt x="109" y="86"/>
                      <a:pt x="112" y="85"/>
                    </a:cubicBezTo>
                    <a:cubicBezTo>
                      <a:pt x="115" y="83"/>
                      <a:pt x="117" y="81"/>
                      <a:pt x="116" y="78"/>
                    </a:cubicBezTo>
                    <a:cubicBezTo>
                      <a:pt x="116" y="76"/>
                      <a:pt x="115" y="73"/>
                      <a:pt x="114" y="71"/>
                    </a:cubicBezTo>
                    <a:moveTo>
                      <a:pt x="0" y="63"/>
                    </a:move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1" y="94"/>
                      <a:pt x="2" y="95"/>
                      <a:pt x="3" y="96"/>
                    </a:cubicBezTo>
                    <a:cubicBezTo>
                      <a:pt x="6" y="100"/>
                      <a:pt x="10" y="104"/>
                      <a:pt x="13" y="107"/>
                    </a:cubicBezTo>
                    <a:cubicBezTo>
                      <a:pt x="34" y="96"/>
                      <a:pt x="34" y="96"/>
                      <a:pt x="34" y="96"/>
                    </a:cubicBezTo>
                    <a:cubicBezTo>
                      <a:pt x="27" y="91"/>
                      <a:pt x="21" y="85"/>
                      <a:pt x="15" y="80"/>
                    </a:cubicBezTo>
                    <a:cubicBezTo>
                      <a:pt x="10" y="74"/>
                      <a:pt x="5" y="69"/>
                      <a:pt x="0" y="63"/>
                    </a:cubicBezTo>
                    <a:moveTo>
                      <a:pt x="50" y="52"/>
                    </a:moveTo>
                    <a:cubicBezTo>
                      <a:pt x="53" y="56"/>
                      <a:pt x="56" y="59"/>
                      <a:pt x="59" y="63"/>
                    </a:cubicBezTo>
                    <a:cubicBezTo>
                      <a:pt x="63" y="67"/>
                      <a:pt x="66" y="70"/>
                      <a:pt x="70" y="74"/>
                    </a:cubicBezTo>
                    <a:cubicBezTo>
                      <a:pt x="66" y="70"/>
                      <a:pt x="63" y="67"/>
                      <a:pt x="59" y="63"/>
                    </a:cubicBezTo>
                    <a:cubicBezTo>
                      <a:pt x="56" y="59"/>
                      <a:pt x="53" y="56"/>
                      <a:pt x="50" y="52"/>
                    </a:cubicBezTo>
                    <a:moveTo>
                      <a:pt x="170" y="39"/>
                    </a:moveTo>
                    <a:cubicBezTo>
                      <a:pt x="147" y="52"/>
                      <a:pt x="147" y="52"/>
                      <a:pt x="147" y="52"/>
                    </a:cubicBezTo>
                    <a:cubicBezTo>
                      <a:pt x="148" y="53"/>
                      <a:pt x="149" y="54"/>
                      <a:pt x="151" y="56"/>
                    </a:cubicBezTo>
                    <a:cubicBezTo>
                      <a:pt x="157" y="50"/>
                      <a:pt x="164" y="45"/>
                      <a:pt x="171" y="39"/>
                    </a:cubicBezTo>
                    <a:cubicBezTo>
                      <a:pt x="171" y="39"/>
                      <a:pt x="171" y="39"/>
                      <a:pt x="170" y="39"/>
                    </a:cubicBezTo>
                    <a:moveTo>
                      <a:pt x="80" y="31"/>
                    </a:moveTo>
                    <a:cubicBezTo>
                      <a:pt x="80" y="31"/>
                      <a:pt x="80" y="31"/>
                      <a:pt x="80" y="31"/>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2"/>
                      <a:pt x="81" y="62"/>
                    </a:cubicBezTo>
                    <a:cubicBezTo>
                      <a:pt x="81" y="64"/>
                      <a:pt x="81" y="65"/>
                      <a:pt x="82" y="66"/>
                    </a:cubicBezTo>
                    <a:cubicBezTo>
                      <a:pt x="82" y="67"/>
                      <a:pt x="82" y="67"/>
                      <a:pt x="82" y="68"/>
                    </a:cubicBezTo>
                    <a:cubicBezTo>
                      <a:pt x="100" y="58"/>
                      <a:pt x="100" y="58"/>
                      <a:pt x="100" y="58"/>
                    </a:cubicBezTo>
                    <a:cubicBezTo>
                      <a:pt x="97" y="55"/>
                      <a:pt x="95" y="53"/>
                      <a:pt x="93" y="51"/>
                    </a:cubicBezTo>
                    <a:cubicBezTo>
                      <a:pt x="90" y="49"/>
                      <a:pt x="88" y="47"/>
                      <a:pt x="86" y="44"/>
                    </a:cubicBezTo>
                    <a:cubicBezTo>
                      <a:pt x="84" y="42"/>
                      <a:pt x="83" y="39"/>
                      <a:pt x="82" y="37"/>
                    </a:cubicBezTo>
                    <a:cubicBezTo>
                      <a:pt x="81" y="35"/>
                      <a:pt x="80" y="33"/>
                      <a:pt x="80" y="31"/>
                    </a:cubicBezTo>
                    <a:moveTo>
                      <a:pt x="145" y="27"/>
                    </a:moveTo>
                    <a:cubicBezTo>
                      <a:pt x="141" y="27"/>
                      <a:pt x="138" y="28"/>
                      <a:pt x="134" y="30"/>
                    </a:cubicBezTo>
                    <a:cubicBezTo>
                      <a:pt x="132" y="31"/>
                      <a:pt x="131" y="32"/>
                      <a:pt x="131" y="34"/>
                    </a:cubicBezTo>
                    <a:cubicBezTo>
                      <a:pt x="131" y="36"/>
                      <a:pt x="131" y="37"/>
                      <a:pt x="132" y="39"/>
                    </a:cubicBezTo>
                    <a:cubicBezTo>
                      <a:pt x="151" y="28"/>
                      <a:pt x="151" y="28"/>
                      <a:pt x="151" y="28"/>
                    </a:cubicBezTo>
                    <a:cubicBezTo>
                      <a:pt x="149" y="27"/>
                      <a:pt x="147" y="27"/>
                      <a:pt x="145" y="27"/>
                    </a:cubicBezTo>
                    <a:moveTo>
                      <a:pt x="92" y="12"/>
                    </a:moveTo>
                    <a:cubicBezTo>
                      <a:pt x="85" y="17"/>
                      <a:pt x="81" y="23"/>
                      <a:pt x="80" y="29"/>
                    </a:cubicBezTo>
                    <a:cubicBezTo>
                      <a:pt x="80" y="30"/>
                      <a:pt x="80" y="30"/>
                      <a:pt x="80" y="30"/>
                    </a:cubicBezTo>
                    <a:cubicBezTo>
                      <a:pt x="80" y="30"/>
                      <a:pt x="80" y="30"/>
                      <a:pt x="80" y="29"/>
                    </a:cubicBezTo>
                    <a:cubicBezTo>
                      <a:pt x="81" y="23"/>
                      <a:pt x="85" y="17"/>
                      <a:pt x="92" y="12"/>
                    </a:cubicBezTo>
                    <a:moveTo>
                      <a:pt x="141" y="0"/>
                    </a:moveTo>
                    <a:cubicBezTo>
                      <a:pt x="137" y="0"/>
                      <a:pt x="133" y="0"/>
                      <a:pt x="129" y="0"/>
                    </a:cubicBezTo>
                    <a:cubicBezTo>
                      <a:pt x="133" y="0"/>
                      <a:pt x="137" y="0"/>
                      <a:pt x="141" y="0"/>
                    </a:cubicBezTo>
                    <a:cubicBezTo>
                      <a:pt x="141" y="0"/>
                      <a:pt x="141" y="0"/>
                      <a:pt x="141"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811CE37B-5C08-4183-A5EE-0F0546A41387}"/>
                  </a:ext>
                </a:extLst>
              </p:cNvPr>
              <p:cNvSpPr>
                <a:spLocks noEditPoints="1"/>
              </p:cNvSpPr>
              <p:nvPr/>
            </p:nvSpPr>
            <p:spPr bwMode="auto">
              <a:xfrm>
                <a:off x="5439891" y="5583176"/>
                <a:ext cx="707856" cy="393458"/>
              </a:xfrm>
              <a:custGeom>
                <a:avLst/>
                <a:gdLst>
                  <a:gd name="T0" fmla="*/ 102 w 221"/>
                  <a:gd name="T1" fmla="*/ 91 h 123"/>
                  <a:gd name="T2" fmla="*/ 101 w 221"/>
                  <a:gd name="T3" fmla="*/ 91 h 123"/>
                  <a:gd name="T4" fmla="*/ 89 w 221"/>
                  <a:gd name="T5" fmla="*/ 89 h 123"/>
                  <a:gd name="T6" fmla="*/ 114 w 221"/>
                  <a:gd name="T7" fmla="*/ 75 h 123"/>
                  <a:gd name="T8" fmla="*/ 116 w 221"/>
                  <a:gd name="T9" fmla="*/ 82 h 123"/>
                  <a:gd name="T10" fmla="*/ 112 w 221"/>
                  <a:gd name="T11" fmla="*/ 89 h 123"/>
                  <a:gd name="T12" fmla="*/ 102 w 221"/>
                  <a:gd name="T13" fmla="*/ 91 h 123"/>
                  <a:gd name="T14" fmla="*/ 132 w 221"/>
                  <a:gd name="T15" fmla="*/ 43 h 123"/>
                  <a:gd name="T16" fmla="*/ 131 w 221"/>
                  <a:gd name="T17" fmla="*/ 38 h 123"/>
                  <a:gd name="T18" fmla="*/ 134 w 221"/>
                  <a:gd name="T19" fmla="*/ 34 h 123"/>
                  <a:gd name="T20" fmla="*/ 145 w 221"/>
                  <a:gd name="T21" fmla="*/ 31 h 123"/>
                  <a:gd name="T22" fmla="*/ 151 w 221"/>
                  <a:gd name="T23" fmla="*/ 32 h 123"/>
                  <a:gd name="T24" fmla="*/ 132 w 221"/>
                  <a:gd name="T25" fmla="*/ 43 h 123"/>
                  <a:gd name="T26" fmla="*/ 206 w 221"/>
                  <a:gd name="T27" fmla="*/ 0 h 123"/>
                  <a:gd name="T28" fmla="*/ 185 w 221"/>
                  <a:gd name="T29" fmla="*/ 13 h 123"/>
                  <a:gd name="T30" fmla="*/ 169 w 221"/>
                  <a:gd name="T31" fmla="*/ 7 h 123"/>
                  <a:gd name="T32" fmla="*/ 152 w 221"/>
                  <a:gd name="T33" fmla="*/ 4 h 123"/>
                  <a:gd name="T34" fmla="*/ 141 w 221"/>
                  <a:gd name="T35" fmla="*/ 4 h 123"/>
                  <a:gd name="T36" fmla="*/ 141 w 221"/>
                  <a:gd name="T37" fmla="*/ 4 h 123"/>
                  <a:gd name="T38" fmla="*/ 129 w 221"/>
                  <a:gd name="T39" fmla="*/ 4 h 123"/>
                  <a:gd name="T40" fmla="*/ 121 w 221"/>
                  <a:gd name="T41" fmla="*/ 5 h 123"/>
                  <a:gd name="T42" fmla="*/ 95 w 221"/>
                  <a:gd name="T43" fmla="*/ 14 h 123"/>
                  <a:gd name="T44" fmla="*/ 92 w 221"/>
                  <a:gd name="T45" fmla="*/ 16 h 123"/>
                  <a:gd name="T46" fmla="*/ 80 w 221"/>
                  <a:gd name="T47" fmla="*/ 33 h 123"/>
                  <a:gd name="T48" fmla="*/ 80 w 221"/>
                  <a:gd name="T49" fmla="*/ 34 h 123"/>
                  <a:gd name="T50" fmla="*/ 80 w 221"/>
                  <a:gd name="T51" fmla="*/ 35 h 123"/>
                  <a:gd name="T52" fmla="*/ 82 w 221"/>
                  <a:gd name="T53" fmla="*/ 41 h 123"/>
                  <a:gd name="T54" fmla="*/ 86 w 221"/>
                  <a:gd name="T55" fmla="*/ 48 h 123"/>
                  <a:gd name="T56" fmla="*/ 93 w 221"/>
                  <a:gd name="T57" fmla="*/ 55 h 123"/>
                  <a:gd name="T58" fmla="*/ 100 w 221"/>
                  <a:gd name="T59" fmla="*/ 62 h 123"/>
                  <a:gd name="T60" fmla="*/ 82 w 221"/>
                  <a:gd name="T61" fmla="*/ 72 h 123"/>
                  <a:gd name="T62" fmla="*/ 81 w 221"/>
                  <a:gd name="T63" fmla="*/ 72 h 123"/>
                  <a:gd name="T64" fmla="*/ 71 w 221"/>
                  <a:gd name="T65" fmla="*/ 78 h 123"/>
                  <a:gd name="T66" fmla="*/ 70 w 221"/>
                  <a:gd name="T67" fmla="*/ 78 h 123"/>
                  <a:gd name="T68" fmla="*/ 59 w 221"/>
                  <a:gd name="T69" fmla="*/ 67 h 123"/>
                  <a:gd name="T70" fmla="*/ 50 w 221"/>
                  <a:gd name="T71" fmla="*/ 56 h 123"/>
                  <a:gd name="T72" fmla="*/ 49 w 221"/>
                  <a:gd name="T73" fmla="*/ 55 h 123"/>
                  <a:gd name="T74" fmla="*/ 0 w 221"/>
                  <a:gd name="T75" fmla="*/ 67 h 123"/>
                  <a:gd name="T76" fmla="*/ 0 w 221"/>
                  <a:gd name="T77" fmla="*/ 67 h 123"/>
                  <a:gd name="T78" fmla="*/ 0 w 221"/>
                  <a:gd name="T79" fmla="*/ 67 h 123"/>
                  <a:gd name="T80" fmla="*/ 0 w 221"/>
                  <a:gd name="T81" fmla="*/ 67 h 123"/>
                  <a:gd name="T82" fmla="*/ 15 w 221"/>
                  <a:gd name="T83" fmla="*/ 84 h 123"/>
                  <a:gd name="T84" fmla="*/ 34 w 221"/>
                  <a:gd name="T85" fmla="*/ 100 h 123"/>
                  <a:gd name="T86" fmla="*/ 13 w 221"/>
                  <a:gd name="T87" fmla="*/ 111 h 123"/>
                  <a:gd name="T88" fmla="*/ 12 w 221"/>
                  <a:gd name="T89" fmla="*/ 112 h 123"/>
                  <a:gd name="T90" fmla="*/ 12 w 221"/>
                  <a:gd name="T91" fmla="*/ 112 h 123"/>
                  <a:gd name="T92" fmla="*/ 31 w 221"/>
                  <a:gd name="T93" fmla="*/ 123 h 123"/>
                  <a:gd name="T94" fmla="*/ 52 w 221"/>
                  <a:gd name="T95" fmla="*/ 111 h 123"/>
                  <a:gd name="T96" fmla="*/ 65 w 221"/>
                  <a:gd name="T97" fmla="*/ 117 h 123"/>
                  <a:gd name="T98" fmla="*/ 80 w 221"/>
                  <a:gd name="T99" fmla="*/ 121 h 123"/>
                  <a:gd name="T100" fmla="*/ 84 w 221"/>
                  <a:gd name="T101" fmla="*/ 121 h 123"/>
                  <a:gd name="T102" fmla="*/ 151 w 221"/>
                  <a:gd name="T103" fmla="*/ 60 h 123"/>
                  <a:gd name="T104" fmla="*/ 147 w 221"/>
                  <a:gd name="T105" fmla="*/ 56 h 123"/>
                  <a:gd name="T106" fmla="*/ 170 w 221"/>
                  <a:gd name="T107" fmla="*/ 43 h 123"/>
                  <a:gd name="T108" fmla="*/ 171 w 221"/>
                  <a:gd name="T109" fmla="*/ 43 h 123"/>
                  <a:gd name="T110" fmla="*/ 221 w 221"/>
                  <a:gd name="T111" fmla="*/ 8 h 123"/>
                  <a:gd name="T112" fmla="*/ 206 w 221"/>
                  <a:gd name="T11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1" h="123">
                    <a:moveTo>
                      <a:pt x="102" y="91"/>
                    </a:moveTo>
                    <a:cubicBezTo>
                      <a:pt x="102" y="91"/>
                      <a:pt x="101" y="91"/>
                      <a:pt x="101" y="91"/>
                    </a:cubicBezTo>
                    <a:cubicBezTo>
                      <a:pt x="97" y="91"/>
                      <a:pt x="93" y="90"/>
                      <a:pt x="89" y="89"/>
                    </a:cubicBezTo>
                    <a:cubicBezTo>
                      <a:pt x="114" y="75"/>
                      <a:pt x="114" y="75"/>
                      <a:pt x="114" y="75"/>
                    </a:cubicBezTo>
                    <a:cubicBezTo>
                      <a:pt x="115" y="77"/>
                      <a:pt x="116" y="80"/>
                      <a:pt x="116" y="82"/>
                    </a:cubicBezTo>
                    <a:cubicBezTo>
                      <a:pt x="117" y="85"/>
                      <a:pt x="115" y="87"/>
                      <a:pt x="112" y="89"/>
                    </a:cubicBezTo>
                    <a:cubicBezTo>
                      <a:pt x="109" y="90"/>
                      <a:pt x="106" y="91"/>
                      <a:pt x="102" y="91"/>
                    </a:cubicBezTo>
                    <a:moveTo>
                      <a:pt x="132" y="43"/>
                    </a:moveTo>
                    <a:cubicBezTo>
                      <a:pt x="131" y="41"/>
                      <a:pt x="131" y="40"/>
                      <a:pt x="131" y="38"/>
                    </a:cubicBezTo>
                    <a:cubicBezTo>
                      <a:pt x="131" y="36"/>
                      <a:pt x="132" y="35"/>
                      <a:pt x="134" y="34"/>
                    </a:cubicBezTo>
                    <a:cubicBezTo>
                      <a:pt x="138" y="32"/>
                      <a:pt x="141" y="31"/>
                      <a:pt x="145" y="31"/>
                    </a:cubicBezTo>
                    <a:cubicBezTo>
                      <a:pt x="147" y="31"/>
                      <a:pt x="149" y="31"/>
                      <a:pt x="151" y="32"/>
                    </a:cubicBezTo>
                    <a:cubicBezTo>
                      <a:pt x="132" y="43"/>
                      <a:pt x="132" y="43"/>
                      <a:pt x="132" y="43"/>
                    </a:cubicBezTo>
                    <a:moveTo>
                      <a:pt x="206" y="0"/>
                    </a:moveTo>
                    <a:cubicBezTo>
                      <a:pt x="185" y="13"/>
                      <a:pt x="185" y="13"/>
                      <a:pt x="185" y="13"/>
                    </a:cubicBezTo>
                    <a:cubicBezTo>
                      <a:pt x="180" y="10"/>
                      <a:pt x="175" y="9"/>
                      <a:pt x="169" y="7"/>
                    </a:cubicBezTo>
                    <a:cubicBezTo>
                      <a:pt x="163" y="6"/>
                      <a:pt x="158" y="5"/>
                      <a:pt x="152" y="4"/>
                    </a:cubicBezTo>
                    <a:cubicBezTo>
                      <a:pt x="148" y="4"/>
                      <a:pt x="145" y="4"/>
                      <a:pt x="141" y="4"/>
                    </a:cubicBezTo>
                    <a:cubicBezTo>
                      <a:pt x="141" y="4"/>
                      <a:pt x="141" y="4"/>
                      <a:pt x="141" y="4"/>
                    </a:cubicBezTo>
                    <a:cubicBezTo>
                      <a:pt x="137" y="4"/>
                      <a:pt x="133" y="4"/>
                      <a:pt x="129" y="4"/>
                    </a:cubicBezTo>
                    <a:cubicBezTo>
                      <a:pt x="127" y="4"/>
                      <a:pt x="124" y="5"/>
                      <a:pt x="121" y="5"/>
                    </a:cubicBezTo>
                    <a:cubicBezTo>
                      <a:pt x="111" y="7"/>
                      <a:pt x="102" y="10"/>
                      <a:pt x="95" y="14"/>
                    </a:cubicBezTo>
                    <a:cubicBezTo>
                      <a:pt x="94" y="15"/>
                      <a:pt x="93" y="15"/>
                      <a:pt x="92" y="16"/>
                    </a:cubicBezTo>
                    <a:cubicBezTo>
                      <a:pt x="85" y="21"/>
                      <a:pt x="81" y="27"/>
                      <a:pt x="80" y="33"/>
                    </a:cubicBezTo>
                    <a:cubicBezTo>
                      <a:pt x="80" y="34"/>
                      <a:pt x="80" y="34"/>
                      <a:pt x="80" y="34"/>
                    </a:cubicBezTo>
                    <a:cubicBezTo>
                      <a:pt x="80" y="35"/>
                      <a:pt x="80" y="35"/>
                      <a:pt x="80" y="35"/>
                    </a:cubicBezTo>
                    <a:cubicBezTo>
                      <a:pt x="80" y="37"/>
                      <a:pt x="81" y="39"/>
                      <a:pt x="82" y="41"/>
                    </a:cubicBezTo>
                    <a:cubicBezTo>
                      <a:pt x="83" y="43"/>
                      <a:pt x="84" y="46"/>
                      <a:pt x="86" y="48"/>
                    </a:cubicBezTo>
                    <a:cubicBezTo>
                      <a:pt x="88" y="51"/>
                      <a:pt x="90" y="53"/>
                      <a:pt x="93" y="55"/>
                    </a:cubicBezTo>
                    <a:cubicBezTo>
                      <a:pt x="95" y="57"/>
                      <a:pt x="97" y="59"/>
                      <a:pt x="100" y="62"/>
                    </a:cubicBezTo>
                    <a:cubicBezTo>
                      <a:pt x="82" y="72"/>
                      <a:pt x="82" y="72"/>
                      <a:pt x="82" y="72"/>
                    </a:cubicBezTo>
                    <a:cubicBezTo>
                      <a:pt x="81" y="72"/>
                      <a:pt x="81" y="72"/>
                      <a:pt x="81" y="72"/>
                    </a:cubicBezTo>
                    <a:cubicBezTo>
                      <a:pt x="71" y="78"/>
                      <a:pt x="71" y="78"/>
                      <a:pt x="71" y="78"/>
                    </a:cubicBezTo>
                    <a:cubicBezTo>
                      <a:pt x="71" y="78"/>
                      <a:pt x="70" y="78"/>
                      <a:pt x="70" y="78"/>
                    </a:cubicBezTo>
                    <a:cubicBezTo>
                      <a:pt x="66" y="74"/>
                      <a:pt x="63" y="71"/>
                      <a:pt x="59" y="67"/>
                    </a:cubicBezTo>
                    <a:cubicBezTo>
                      <a:pt x="56" y="63"/>
                      <a:pt x="53" y="60"/>
                      <a:pt x="50" y="56"/>
                    </a:cubicBezTo>
                    <a:cubicBezTo>
                      <a:pt x="50" y="56"/>
                      <a:pt x="50" y="55"/>
                      <a:pt x="49" y="55"/>
                    </a:cubicBezTo>
                    <a:cubicBezTo>
                      <a:pt x="0" y="67"/>
                      <a:pt x="0" y="67"/>
                      <a:pt x="0" y="67"/>
                    </a:cubicBezTo>
                    <a:cubicBezTo>
                      <a:pt x="0" y="67"/>
                      <a:pt x="0" y="67"/>
                      <a:pt x="0" y="67"/>
                    </a:cubicBezTo>
                    <a:cubicBezTo>
                      <a:pt x="0" y="67"/>
                      <a:pt x="0" y="67"/>
                      <a:pt x="0" y="67"/>
                    </a:cubicBezTo>
                    <a:cubicBezTo>
                      <a:pt x="0" y="67"/>
                      <a:pt x="0" y="67"/>
                      <a:pt x="0" y="67"/>
                    </a:cubicBezTo>
                    <a:cubicBezTo>
                      <a:pt x="5" y="73"/>
                      <a:pt x="10" y="78"/>
                      <a:pt x="15" y="84"/>
                    </a:cubicBezTo>
                    <a:cubicBezTo>
                      <a:pt x="21" y="89"/>
                      <a:pt x="27" y="95"/>
                      <a:pt x="34" y="100"/>
                    </a:cubicBezTo>
                    <a:cubicBezTo>
                      <a:pt x="13" y="111"/>
                      <a:pt x="13" y="111"/>
                      <a:pt x="13" y="111"/>
                    </a:cubicBezTo>
                    <a:cubicBezTo>
                      <a:pt x="12" y="112"/>
                      <a:pt x="12" y="112"/>
                      <a:pt x="12" y="112"/>
                    </a:cubicBezTo>
                    <a:cubicBezTo>
                      <a:pt x="12" y="112"/>
                      <a:pt x="12" y="112"/>
                      <a:pt x="12" y="112"/>
                    </a:cubicBezTo>
                    <a:cubicBezTo>
                      <a:pt x="31" y="123"/>
                      <a:pt x="31" y="123"/>
                      <a:pt x="31" y="123"/>
                    </a:cubicBezTo>
                    <a:cubicBezTo>
                      <a:pt x="52" y="111"/>
                      <a:pt x="52" y="111"/>
                      <a:pt x="52" y="111"/>
                    </a:cubicBezTo>
                    <a:cubicBezTo>
                      <a:pt x="56" y="113"/>
                      <a:pt x="61" y="115"/>
                      <a:pt x="65" y="117"/>
                    </a:cubicBezTo>
                    <a:cubicBezTo>
                      <a:pt x="70" y="118"/>
                      <a:pt x="75" y="120"/>
                      <a:pt x="80" y="121"/>
                    </a:cubicBezTo>
                    <a:cubicBezTo>
                      <a:pt x="82" y="121"/>
                      <a:pt x="83" y="121"/>
                      <a:pt x="84" y="121"/>
                    </a:cubicBezTo>
                    <a:cubicBezTo>
                      <a:pt x="105" y="99"/>
                      <a:pt x="127" y="79"/>
                      <a:pt x="151" y="60"/>
                    </a:cubicBezTo>
                    <a:cubicBezTo>
                      <a:pt x="149" y="58"/>
                      <a:pt x="148" y="57"/>
                      <a:pt x="147" y="56"/>
                    </a:cubicBezTo>
                    <a:cubicBezTo>
                      <a:pt x="170" y="43"/>
                      <a:pt x="170" y="43"/>
                      <a:pt x="170" y="43"/>
                    </a:cubicBezTo>
                    <a:cubicBezTo>
                      <a:pt x="171" y="43"/>
                      <a:pt x="171" y="43"/>
                      <a:pt x="171" y="43"/>
                    </a:cubicBezTo>
                    <a:cubicBezTo>
                      <a:pt x="187" y="31"/>
                      <a:pt x="204" y="19"/>
                      <a:pt x="221" y="8"/>
                    </a:cubicBezTo>
                    <a:cubicBezTo>
                      <a:pt x="206" y="0"/>
                      <a:pt x="206" y="0"/>
                      <a:pt x="206"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BF37262C-0CF5-4026-87CA-EBD8564C24A4}"/>
                </a:ext>
              </a:extLst>
            </p:cNvPr>
            <p:cNvGrpSpPr/>
            <p:nvPr/>
          </p:nvGrpSpPr>
          <p:grpSpPr>
            <a:xfrm>
              <a:off x="6478693" y="4897384"/>
              <a:ext cx="551576" cy="378749"/>
              <a:chOff x="6478693" y="4897384"/>
              <a:chExt cx="551576" cy="378749"/>
            </a:xfrm>
          </p:grpSpPr>
          <p:sp>
            <p:nvSpPr>
              <p:cNvPr id="12" name="Freeform 11">
                <a:extLst>
                  <a:ext uri="{FF2B5EF4-FFF2-40B4-BE49-F238E27FC236}">
                    <a16:creationId xmlns:a16="http://schemas.microsoft.com/office/drawing/2014/main" id="{2421AC73-0C2C-43B9-8037-4C0869DD52E0}"/>
                  </a:ext>
                </a:extLst>
              </p:cNvPr>
              <p:cNvSpPr>
                <a:spLocks/>
              </p:cNvSpPr>
              <p:nvPr/>
            </p:nvSpPr>
            <p:spPr bwMode="auto">
              <a:xfrm>
                <a:off x="6478693" y="4897384"/>
                <a:ext cx="551576" cy="367717"/>
              </a:xfrm>
              <a:custGeom>
                <a:avLst/>
                <a:gdLst>
                  <a:gd name="T0" fmla="*/ 169 w 172"/>
                  <a:gd name="T1" fmla="*/ 29 h 115"/>
                  <a:gd name="T2" fmla="*/ 169 w 172"/>
                  <a:gd name="T3" fmla="*/ 27 h 115"/>
                  <a:gd name="T4" fmla="*/ 169 w 172"/>
                  <a:gd name="T5" fmla="*/ 26 h 115"/>
                  <a:gd name="T6" fmla="*/ 169 w 172"/>
                  <a:gd name="T7" fmla="*/ 24 h 115"/>
                  <a:gd name="T8" fmla="*/ 169 w 172"/>
                  <a:gd name="T9" fmla="*/ 22 h 115"/>
                  <a:gd name="T10" fmla="*/ 169 w 172"/>
                  <a:gd name="T11" fmla="*/ 20 h 115"/>
                  <a:gd name="T12" fmla="*/ 169 w 172"/>
                  <a:gd name="T13" fmla="*/ 18 h 115"/>
                  <a:gd name="T14" fmla="*/ 169 w 172"/>
                  <a:gd name="T15" fmla="*/ 17 h 115"/>
                  <a:gd name="T16" fmla="*/ 169 w 172"/>
                  <a:gd name="T17" fmla="*/ 15 h 115"/>
                  <a:gd name="T18" fmla="*/ 169 w 172"/>
                  <a:gd name="T19" fmla="*/ 13 h 115"/>
                  <a:gd name="T20" fmla="*/ 169 w 172"/>
                  <a:gd name="T21" fmla="*/ 11 h 115"/>
                  <a:gd name="T22" fmla="*/ 169 w 172"/>
                  <a:gd name="T23" fmla="*/ 10 h 115"/>
                  <a:gd name="T24" fmla="*/ 60 w 172"/>
                  <a:gd name="T25" fmla="*/ 28 h 115"/>
                  <a:gd name="T26" fmla="*/ 60 w 172"/>
                  <a:gd name="T27" fmla="*/ 31 h 115"/>
                  <a:gd name="T28" fmla="*/ 60 w 172"/>
                  <a:gd name="T29" fmla="*/ 35 h 115"/>
                  <a:gd name="T30" fmla="*/ 60 w 172"/>
                  <a:gd name="T31" fmla="*/ 38 h 115"/>
                  <a:gd name="T32" fmla="*/ 60 w 172"/>
                  <a:gd name="T33" fmla="*/ 42 h 115"/>
                  <a:gd name="T34" fmla="*/ 60 w 172"/>
                  <a:gd name="T35" fmla="*/ 46 h 115"/>
                  <a:gd name="T36" fmla="*/ 53 w 172"/>
                  <a:gd name="T37" fmla="*/ 59 h 115"/>
                  <a:gd name="T38" fmla="*/ 0 w 172"/>
                  <a:gd name="T39" fmla="*/ 52 h 115"/>
                  <a:gd name="T40" fmla="*/ 0 w 172"/>
                  <a:gd name="T41" fmla="*/ 54 h 115"/>
                  <a:gd name="T42" fmla="*/ 0 w 172"/>
                  <a:gd name="T43" fmla="*/ 56 h 115"/>
                  <a:gd name="T44" fmla="*/ 0 w 172"/>
                  <a:gd name="T45" fmla="*/ 58 h 115"/>
                  <a:gd name="T46" fmla="*/ 0 w 172"/>
                  <a:gd name="T47" fmla="*/ 59 h 115"/>
                  <a:gd name="T48" fmla="*/ 0 w 172"/>
                  <a:gd name="T49" fmla="*/ 61 h 115"/>
                  <a:gd name="T50" fmla="*/ 0 w 172"/>
                  <a:gd name="T51" fmla="*/ 63 h 115"/>
                  <a:gd name="T52" fmla="*/ 0 w 172"/>
                  <a:gd name="T53" fmla="*/ 65 h 115"/>
                  <a:gd name="T54" fmla="*/ 0 w 172"/>
                  <a:gd name="T55" fmla="*/ 66 h 115"/>
                  <a:gd name="T56" fmla="*/ 0 w 172"/>
                  <a:gd name="T57" fmla="*/ 68 h 115"/>
                  <a:gd name="T58" fmla="*/ 0 w 172"/>
                  <a:gd name="T59" fmla="*/ 70 h 115"/>
                  <a:gd name="T60" fmla="*/ 0 w 172"/>
                  <a:gd name="T61" fmla="*/ 72 h 115"/>
                  <a:gd name="T62" fmla="*/ 9 w 172"/>
                  <a:gd name="T63" fmla="*/ 85 h 115"/>
                  <a:gd name="T64" fmla="*/ 9 w 172"/>
                  <a:gd name="T65" fmla="*/ 87 h 115"/>
                  <a:gd name="T66" fmla="*/ 9 w 172"/>
                  <a:gd name="T67" fmla="*/ 89 h 115"/>
                  <a:gd name="T68" fmla="*/ 9 w 172"/>
                  <a:gd name="T69" fmla="*/ 91 h 115"/>
                  <a:gd name="T70" fmla="*/ 9 w 172"/>
                  <a:gd name="T71" fmla="*/ 93 h 115"/>
                  <a:gd name="T72" fmla="*/ 9 w 172"/>
                  <a:gd name="T73" fmla="*/ 94 h 115"/>
                  <a:gd name="T74" fmla="*/ 9 w 172"/>
                  <a:gd name="T75" fmla="*/ 96 h 115"/>
                  <a:gd name="T76" fmla="*/ 9 w 172"/>
                  <a:gd name="T77" fmla="*/ 98 h 115"/>
                  <a:gd name="T78" fmla="*/ 9 w 172"/>
                  <a:gd name="T79" fmla="*/ 100 h 115"/>
                  <a:gd name="T80" fmla="*/ 9 w 172"/>
                  <a:gd name="T81" fmla="*/ 101 h 115"/>
                  <a:gd name="T82" fmla="*/ 9 w 172"/>
                  <a:gd name="T83" fmla="*/ 103 h 115"/>
                  <a:gd name="T84" fmla="*/ 9 w 172"/>
                  <a:gd name="T85" fmla="*/ 105 h 115"/>
                  <a:gd name="T86" fmla="*/ 9 w 172"/>
                  <a:gd name="T87" fmla="*/ 107 h 115"/>
                  <a:gd name="T88" fmla="*/ 125 w 172"/>
                  <a:gd name="T89" fmla="*/ 85 h 115"/>
                  <a:gd name="T90" fmla="*/ 125 w 172"/>
                  <a:gd name="T91" fmla="*/ 82 h 115"/>
                  <a:gd name="T92" fmla="*/ 125 w 172"/>
                  <a:gd name="T93" fmla="*/ 78 h 115"/>
                  <a:gd name="T94" fmla="*/ 125 w 172"/>
                  <a:gd name="T95" fmla="*/ 74 h 115"/>
                  <a:gd name="T96" fmla="*/ 125 w 172"/>
                  <a:gd name="T97" fmla="*/ 71 h 115"/>
                  <a:gd name="T98" fmla="*/ 125 w 172"/>
                  <a:gd name="T99" fmla="*/ 67 h 115"/>
                  <a:gd name="T100" fmla="*/ 172 w 172"/>
                  <a:gd name="T101" fmla="*/ 63 h 115"/>
                  <a:gd name="T102" fmla="*/ 172 w 172"/>
                  <a:gd name="T103" fmla="*/ 61 h 115"/>
                  <a:gd name="T104" fmla="*/ 172 w 172"/>
                  <a:gd name="T105" fmla="*/ 59 h 115"/>
                  <a:gd name="T106" fmla="*/ 172 w 172"/>
                  <a:gd name="T107" fmla="*/ 57 h 115"/>
                  <a:gd name="T108" fmla="*/ 172 w 172"/>
                  <a:gd name="T109" fmla="*/ 56 h 115"/>
                  <a:gd name="T110" fmla="*/ 172 w 172"/>
                  <a:gd name="T111" fmla="*/ 54 h 115"/>
                  <a:gd name="T112" fmla="*/ 172 w 172"/>
                  <a:gd name="T113" fmla="*/ 52 h 115"/>
                  <a:gd name="T114" fmla="*/ 172 w 172"/>
                  <a:gd name="T115" fmla="*/ 50 h 115"/>
                  <a:gd name="T116" fmla="*/ 172 w 172"/>
                  <a:gd name="T117" fmla="*/ 49 h 115"/>
                  <a:gd name="T118" fmla="*/ 172 w 172"/>
                  <a:gd name="T119" fmla="*/ 47 h 115"/>
                  <a:gd name="T120" fmla="*/ 172 w 172"/>
                  <a:gd name="T121" fmla="*/ 45 h 115"/>
                  <a:gd name="T122" fmla="*/ 172 w 172"/>
                  <a:gd name="T123" fmla="*/ 43 h 115"/>
                  <a:gd name="T124" fmla="*/ 172 w 172"/>
                  <a:gd name="T125" fmla="*/ 4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72" y="41"/>
                    </a:moveTo>
                    <a:cubicBezTo>
                      <a:pt x="172" y="41"/>
                      <a:pt x="172" y="41"/>
                      <a:pt x="172" y="41"/>
                    </a:cubicBezTo>
                    <a:cubicBezTo>
                      <a:pt x="170" y="38"/>
                      <a:pt x="168" y="35"/>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55" y="0"/>
                      <a:pt x="155" y="0"/>
                      <a:pt x="155" y="0"/>
                    </a:cubicBezTo>
                    <a:cubicBezTo>
                      <a:pt x="139" y="10"/>
                      <a:pt x="139" y="10"/>
                      <a:pt x="139" y="10"/>
                    </a:cubicBezTo>
                    <a:cubicBezTo>
                      <a:pt x="135" y="8"/>
                      <a:pt x="131" y="7"/>
                      <a:pt x="127" y="6"/>
                    </a:cubicBezTo>
                    <a:cubicBezTo>
                      <a:pt x="123" y="5"/>
                      <a:pt x="118" y="4"/>
                      <a:pt x="114" y="3"/>
                    </a:cubicBezTo>
                    <a:cubicBezTo>
                      <a:pt x="106" y="3"/>
                      <a:pt x="99" y="3"/>
                      <a:pt x="91" y="4"/>
                    </a:cubicBezTo>
                    <a:cubicBezTo>
                      <a:pt x="83" y="6"/>
                      <a:pt x="77" y="8"/>
                      <a:pt x="71" y="11"/>
                    </a:cubicBezTo>
                    <a:cubicBezTo>
                      <a:pt x="65" y="15"/>
                      <a:pt x="61" y="20"/>
                      <a:pt x="60" y="25"/>
                    </a:cubicBezTo>
                    <a:cubicBezTo>
                      <a:pt x="60" y="26"/>
                      <a:pt x="60" y="26"/>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50"/>
                      <a:pt x="61" y="52"/>
                      <a:pt x="61" y="53"/>
                    </a:cubicBezTo>
                    <a:cubicBezTo>
                      <a:pt x="62" y="54"/>
                      <a:pt x="62" y="54"/>
                      <a:pt x="62" y="54"/>
                    </a:cubicBezTo>
                    <a:cubicBezTo>
                      <a:pt x="53" y="59"/>
                      <a:pt x="53" y="59"/>
                      <a:pt x="53" y="59"/>
                    </a:cubicBezTo>
                    <a:cubicBezTo>
                      <a:pt x="50" y="56"/>
                      <a:pt x="47" y="53"/>
                      <a:pt x="45" y="51"/>
                    </a:cubicBezTo>
                    <a:cubicBezTo>
                      <a:pt x="42" y="48"/>
                      <a:pt x="40" y="45"/>
                      <a:pt x="37" y="42"/>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3" y="76"/>
                      <a:pt x="7" y="80"/>
                      <a:pt x="10" y="84"/>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6" y="115"/>
                      <a:pt x="80" y="115"/>
                      <a:pt x="84" y="114"/>
                    </a:cubicBezTo>
                    <a:cubicBezTo>
                      <a:pt x="89" y="113"/>
                      <a:pt x="94" y="112"/>
                      <a:pt x="99" y="111"/>
                    </a:cubicBezTo>
                    <a:cubicBezTo>
                      <a:pt x="105" y="109"/>
                      <a:pt x="109" y="107"/>
                      <a:pt x="112" y="105"/>
                    </a:cubicBezTo>
                    <a:cubicBezTo>
                      <a:pt x="118" y="102"/>
                      <a:pt x="121" y="99"/>
                      <a:pt x="123" y="96"/>
                    </a:cubicBezTo>
                    <a:cubicBezTo>
                      <a:pt x="124" y="93"/>
                      <a:pt x="125" y="90"/>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5"/>
                      <a:pt x="125" y="64"/>
                      <a:pt x="124" y="63"/>
                    </a:cubicBezTo>
                    <a:cubicBezTo>
                      <a:pt x="124" y="61"/>
                      <a:pt x="123" y="59"/>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1" y="65"/>
                      <a:pt x="166"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8D2946C-3436-4437-8637-624316579CF0}"/>
                  </a:ext>
                </a:extLst>
              </p:cNvPr>
              <p:cNvSpPr>
                <a:spLocks noEditPoints="1"/>
              </p:cNvSpPr>
              <p:nvPr/>
            </p:nvSpPr>
            <p:spPr bwMode="auto">
              <a:xfrm>
                <a:off x="6478693" y="4897384"/>
                <a:ext cx="551576" cy="297851"/>
              </a:xfrm>
              <a:custGeom>
                <a:avLst/>
                <a:gdLst>
                  <a:gd name="T0" fmla="*/ 39 w 172"/>
                  <a:gd name="T1" fmla="*/ 84 h 93"/>
                  <a:gd name="T2" fmla="*/ 23 w 172"/>
                  <a:gd name="T3" fmla="*/ 93 h 93"/>
                  <a:gd name="T4" fmla="*/ 9 w 172"/>
                  <a:gd name="T5" fmla="*/ 85 h 93"/>
                  <a:gd name="T6" fmla="*/ 25 w 172"/>
                  <a:gd name="T7" fmla="*/ 75 h 93"/>
                  <a:gd name="T8" fmla="*/ 12 w 172"/>
                  <a:gd name="T9" fmla="*/ 63 h 93"/>
                  <a:gd name="T10" fmla="*/ 0 w 172"/>
                  <a:gd name="T11" fmla="*/ 51 h 93"/>
                  <a:gd name="T12" fmla="*/ 37 w 172"/>
                  <a:gd name="T13" fmla="*/ 42 h 93"/>
                  <a:gd name="T14" fmla="*/ 45 w 172"/>
                  <a:gd name="T15" fmla="*/ 51 h 93"/>
                  <a:gd name="T16" fmla="*/ 53 w 172"/>
                  <a:gd name="T17" fmla="*/ 59 h 93"/>
                  <a:gd name="T18" fmla="*/ 75 w 172"/>
                  <a:gd name="T19" fmla="*/ 47 h 93"/>
                  <a:gd name="T20" fmla="*/ 70 w 172"/>
                  <a:gd name="T21" fmla="*/ 42 h 93"/>
                  <a:gd name="T22" fmla="*/ 65 w 172"/>
                  <a:gd name="T23" fmla="*/ 37 h 93"/>
                  <a:gd name="T24" fmla="*/ 61 w 172"/>
                  <a:gd name="T25" fmla="*/ 31 h 93"/>
                  <a:gd name="T26" fmla="*/ 60 w 172"/>
                  <a:gd name="T27" fmla="*/ 25 h 93"/>
                  <a:gd name="T28" fmla="*/ 71 w 172"/>
                  <a:gd name="T29" fmla="*/ 11 h 93"/>
                  <a:gd name="T30" fmla="*/ 91 w 172"/>
                  <a:gd name="T31" fmla="*/ 4 h 93"/>
                  <a:gd name="T32" fmla="*/ 114 w 172"/>
                  <a:gd name="T33" fmla="*/ 3 h 93"/>
                  <a:gd name="T34" fmla="*/ 127 w 172"/>
                  <a:gd name="T35" fmla="*/ 6 h 93"/>
                  <a:gd name="T36" fmla="*/ 139 w 172"/>
                  <a:gd name="T37" fmla="*/ 10 h 93"/>
                  <a:gd name="T38" fmla="*/ 155 w 172"/>
                  <a:gd name="T39" fmla="*/ 0 h 93"/>
                  <a:gd name="T40" fmla="*/ 169 w 172"/>
                  <a:gd name="T41" fmla="*/ 9 h 93"/>
                  <a:gd name="T42" fmla="*/ 152 w 172"/>
                  <a:gd name="T43" fmla="*/ 18 h 93"/>
                  <a:gd name="T44" fmla="*/ 164 w 172"/>
                  <a:gd name="T45" fmla="*/ 29 h 93"/>
                  <a:gd name="T46" fmla="*/ 172 w 172"/>
                  <a:gd name="T47" fmla="*/ 41 h 93"/>
                  <a:gd name="T48" fmla="*/ 155 w 172"/>
                  <a:gd name="T49" fmla="*/ 44 h 93"/>
                  <a:gd name="T50" fmla="*/ 138 w 172"/>
                  <a:gd name="T51" fmla="*/ 46 h 93"/>
                  <a:gd name="T52" fmla="*/ 133 w 172"/>
                  <a:gd name="T53" fmla="*/ 39 h 93"/>
                  <a:gd name="T54" fmla="*/ 128 w 172"/>
                  <a:gd name="T55" fmla="*/ 32 h 93"/>
                  <a:gd name="T56" fmla="*/ 110 w 172"/>
                  <a:gd name="T57" fmla="*/ 42 h 93"/>
                  <a:gd name="T58" fmla="*/ 119 w 172"/>
                  <a:gd name="T59" fmla="*/ 52 h 93"/>
                  <a:gd name="T60" fmla="*/ 124 w 172"/>
                  <a:gd name="T61" fmla="*/ 63 h 93"/>
                  <a:gd name="T62" fmla="*/ 123 w 172"/>
                  <a:gd name="T63" fmla="*/ 74 h 93"/>
                  <a:gd name="T64" fmla="*/ 112 w 172"/>
                  <a:gd name="T65" fmla="*/ 83 h 93"/>
                  <a:gd name="T66" fmla="*/ 99 w 172"/>
                  <a:gd name="T67" fmla="*/ 89 h 93"/>
                  <a:gd name="T68" fmla="*/ 84 w 172"/>
                  <a:gd name="T69" fmla="*/ 92 h 93"/>
                  <a:gd name="T70" fmla="*/ 72 w 172"/>
                  <a:gd name="T71" fmla="*/ 92 h 93"/>
                  <a:gd name="T72" fmla="*/ 60 w 172"/>
                  <a:gd name="T73" fmla="*/ 91 h 93"/>
                  <a:gd name="T74" fmla="*/ 49 w 172"/>
                  <a:gd name="T75" fmla="*/ 88 h 93"/>
                  <a:gd name="T76" fmla="*/ 39 w 172"/>
                  <a:gd name="T77" fmla="*/ 84 h 93"/>
                  <a:gd name="T78" fmla="*/ 114 w 172"/>
                  <a:gd name="T79" fmla="*/ 24 h 93"/>
                  <a:gd name="T80" fmla="*/ 101 w 172"/>
                  <a:gd name="T81" fmla="*/ 26 h 93"/>
                  <a:gd name="T82" fmla="*/ 98 w 172"/>
                  <a:gd name="T83" fmla="*/ 29 h 93"/>
                  <a:gd name="T84" fmla="*/ 99 w 172"/>
                  <a:gd name="T85" fmla="*/ 32 h 93"/>
                  <a:gd name="T86" fmla="*/ 114 w 172"/>
                  <a:gd name="T87" fmla="*/ 24 h 93"/>
                  <a:gd name="T88" fmla="*/ 85 w 172"/>
                  <a:gd name="T89" fmla="*/ 57 h 93"/>
                  <a:gd name="T90" fmla="*/ 67 w 172"/>
                  <a:gd name="T91" fmla="*/ 67 h 93"/>
                  <a:gd name="T92" fmla="*/ 76 w 172"/>
                  <a:gd name="T93" fmla="*/ 69 h 93"/>
                  <a:gd name="T94" fmla="*/ 84 w 172"/>
                  <a:gd name="T95" fmla="*/ 67 h 93"/>
                  <a:gd name="T96" fmla="*/ 87 w 172"/>
                  <a:gd name="T97" fmla="*/ 62 h 93"/>
                  <a:gd name="T98" fmla="*/ 85 w 172"/>
                  <a:gd name="T99" fmla="*/ 5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2" h="93">
                    <a:moveTo>
                      <a:pt x="39" y="84"/>
                    </a:moveTo>
                    <a:cubicBezTo>
                      <a:pt x="23" y="93"/>
                      <a:pt x="23" y="93"/>
                      <a:pt x="23" y="93"/>
                    </a:cubicBezTo>
                    <a:cubicBezTo>
                      <a:pt x="9" y="85"/>
                      <a:pt x="9" y="85"/>
                      <a:pt x="9" y="85"/>
                    </a:cubicBezTo>
                    <a:cubicBezTo>
                      <a:pt x="25" y="75"/>
                      <a:pt x="25" y="75"/>
                      <a:pt x="25" y="75"/>
                    </a:cubicBezTo>
                    <a:cubicBezTo>
                      <a:pt x="20" y="71"/>
                      <a:pt x="16" y="67"/>
                      <a:pt x="12" y="63"/>
                    </a:cubicBezTo>
                    <a:cubicBezTo>
                      <a:pt x="8" y="59"/>
                      <a:pt x="4" y="55"/>
                      <a:pt x="0" y="51"/>
                    </a:cubicBezTo>
                    <a:cubicBezTo>
                      <a:pt x="37" y="42"/>
                      <a:pt x="37" y="42"/>
                      <a:pt x="37" y="42"/>
                    </a:cubicBezTo>
                    <a:cubicBezTo>
                      <a:pt x="40" y="45"/>
                      <a:pt x="42" y="48"/>
                      <a:pt x="45" y="51"/>
                    </a:cubicBezTo>
                    <a:cubicBezTo>
                      <a:pt x="47" y="53"/>
                      <a:pt x="50" y="56"/>
                      <a:pt x="53" y="59"/>
                    </a:cubicBezTo>
                    <a:cubicBezTo>
                      <a:pt x="75" y="47"/>
                      <a:pt x="75" y="47"/>
                      <a:pt x="75" y="47"/>
                    </a:cubicBezTo>
                    <a:cubicBezTo>
                      <a:pt x="73" y="45"/>
                      <a:pt x="71" y="43"/>
                      <a:pt x="70" y="42"/>
                    </a:cubicBezTo>
                    <a:cubicBezTo>
                      <a:pt x="68" y="40"/>
                      <a:pt x="66" y="38"/>
                      <a:pt x="65" y="37"/>
                    </a:cubicBezTo>
                    <a:cubicBezTo>
                      <a:pt x="63" y="35"/>
                      <a:pt x="62" y="33"/>
                      <a:pt x="61" y="31"/>
                    </a:cubicBezTo>
                    <a:cubicBezTo>
                      <a:pt x="61" y="29"/>
                      <a:pt x="60" y="27"/>
                      <a:pt x="60" y="25"/>
                    </a:cubicBezTo>
                    <a:cubicBezTo>
                      <a:pt x="61" y="20"/>
                      <a:pt x="65" y="15"/>
                      <a:pt x="71" y="11"/>
                    </a:cubicBezTo>
                    <a:cubicBezTo>
                      <a:pt x="77" y="8"/>
                      <a:pt x="83" y="6"/>
                      <a:pt x="91" y="4"/>
                    </a:cubicBezTo>
                    <a:cubicBezTo>
                      <a:pt x="99" y="3"/>
                      <a:pt x="106" y="3"/>
                      <a:pt x="114" y="3"/>
                    </a:cubicBezTo>
                    <a:cubicBezTo>
                      <a:pt x="118" y="4"/>
                      <a:pt x="123" y="5"/>
                      <a:pt x="127" y="6"/>
                    </a:cubicBezTo>
                    <a:cubicBezTo>
                      <a:pt x="131" y="7"/>
                      <a:pt x="135" y="8"/>
                      <a:pt x="139" y="10"/>
                    </a:cubicBezTo>
                    <a:cubicBezTo>
                      <a:pt x="155" y="0"/>
                      <a:pt x="155" y="0"/>
                      <a:pt x="155" y="0"/>
                    </a:cubicBezTo>
                    <a:cubicBezTo>
                      <a:pt x="169" y="9"/>
                      <a:pt x="169" y="9"/>
                      <a:pt x="169" y="9"/>
                    </a:cubicBezTo>
                    <a:cubicBezTo>
                      <a:pt x="152" y="18"/>
                      <a:pt x="152" y="18"/>
                      <a:pt x="152" y="18"/>
                    </a:cubicBezTo>
                    <a:cubicBezTo>
                      <a:pt x="157" y="22"/>
                      <a:pt x="161" y="25"/>
                      <a:pt x="164" y="29"/>
                    </a:cubicBezTo>
                    <a:cubicBezTo>
                      <a:pt x="167" y="33"/>
                      <a:pt x="169" y="37"/>
                      <a:pt x="172" y="41"/>
                    </a:cubicBezTo>
                    <a:cubicBezTo>
                      <a:pt x="166" y="42"/>
                      <a:pt x="161" y="43"/>
                      <a:pt x="155" y="44"/>
                    </a:cubicBezTo>
                    <a:cubicBezTo>
                      <a:pt x="150" y="44"/>
                      <a:pt x="144" y="45"/>
                      <a:pt x="138" y="46"/>
                    </a:cubicBezTo>
                    <a:cubicBezTo>
                      <a:pt x="136" y="43"/>
                      <a:pt x="135" y="41"/>
                      <a:pt x="133" y="39"/>
                    </a:cubicBezTo>
                    <a:cubicBezTo>
                      <a:pt x="132" y="37"/>
                      <a:pt x="130" y="34"/>
                      <a:pt x="128" y="32"/>
                    </a:cubicBezTo>
                    <a:cubicBezTo>
                      <a:pt x="110" y="42"/>
                      <a:pt x="110" y="42"/>
                      <a:pt x="110" y="42"/>
                    </a:cubicBezTo>
                    <a:cubicBezTo>
                      <a:pt x="114" y="46"/>
                      <a:pt x="117" y="49"/>
                      <a:pt x="119" y="52"/>
                    </a:cubicBezTo>
                    <a:cubicBezTo>
                      <a:pt x="122" y="56"/>
                      <a:pt x="124" y="60"/>
                      <a:pt x="124" y="63"/>
                    </a:cubicBezTo>
                    <a:cubicBezTo>
                      <a:pt x="125" y="67"/>
                      <a:pt x="125" y="70"/>
                      <a:pt x="123" y="74"/>
                    </a:cubicBezTo>
                    <a:cubicBezTo>
                      <a:pt x="121" y="77"/>
                      <a:pt x="118" y="80"/>
                      <a:pt x="112" y="83"/>
                    </a:cubicBezTo>
                    <a:cubicBezTo>
                      <a:pt x="109" y="85"/>
                      <a:pt x="105" y="87"/>
                      <a:pt x="99" y="89"/>
                    </a:cubicBezTo>
                    <a:cubicBezTo>
                      <a:pt x="94" y="90"/>
                      <a:pt x="89" y="91"/>
                      <a:pt x="84" y="92"/>
                    </a:cubicBezTo>
                    <a:cubicBezTo>
                      <a:pt x="80" y="92"/>
                      <a:pt x="76" y="93"/>
                      <a:pt x="72" y="92"/>
                    </a:cubicBezTo>
                    <a:cubicBezTo>
                      <a:pt x="68" y="92"/>
                      <a:pt x="64" y="92"/>
                      <a:pt x="60" y="91"/>
                    </a:cubicBezTo>
                    <a:cubicBezTo>
                      <a:pt x="56" y="90"/>
                      <a:pt x="53" y="89"/>
                      <a:pt x="49" y="88"/>
                    </a:cubicBezTo>
                    <a:cubicBezTo>
                      <a:pt x="46" y="87"/>
                      <a:pt x="42" y="85"/>
                      <a:pt x="39" y="84"/>
                    </a:cubicBezTo>
                    <a:moveTo>
                      <a:pt x="114" y="24"/>
                    </a:moveTo>
                    <a:cubicBezTo>
                      <a:pt x="109" y="23"/>
                      <a:pt x="105" y="24"/>
                      <a:pt x="101" y="26"/>
                    </a:cubicBezTo>
                    <a:cubicBezTo>
                      <a:pt x="99" y="27"/>
                      <a:pt x="98" y="28"/>
                      <a:pt x="98" y="29"/>
                    </a:cubicBezTo>
                    <a:cubicBezTo>
                      <a:pt x="98" y="30"/>
                      <a:pt x="99" y="31"/>
                      <a:pt x="99" y="32"/>
                    </a:cubicBezTo>
                    <a:cubicBezTo>
                      <a:pt x="114" y="24"/>
                      <a:pt x="114" y="24"/>
                      <a:pt x="114" y="24"/>
                    </a:cubicBezTo>
                    <a:moveTo>
                      <a:pt x="85" y="57"/>
                    </a:moveTo>
                    <a:cubicBezTo>
                      <a:pt x="67" y="67"/>
                      <a:pt x="67" y="67"/>
                      <a:pt x="67" y="67"/>
                    </a:cubicBezTo>
                    <a:cubicBezTo>
                      <a:pt x="70" y="68"/>
                      <a:pt x="73" y="69"/>
                      <a:pt x="76" y="69"/>
                    </a:cubicBezTo>
                    <a:cubicBezTo>
                      <a:pt x="79" y="69"/>
                      <a:pt x="82" y="68"/>
                      <a:pt x="84" y="67"/>
                    </a:cubicBezTo>
                    <a:cubicBezTo>
                      <a:pt x="87" y="65"/>
                      <a:pt x="88" y="64"/>
                      <a:pt x="87" y="62"/>
                    </a:cubicBezTo>
                    <a:cubicBezTo>
                      <a:pt x="87" y="60"/>
                      <a:pt x="87" y="58"/>
                      <a:pt x="85" y="57"/>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29A5168-164F-41C4-B9B9-3EB9C2238565}"/>
                  </a:ext>
                </a:extLst>
              </p:cNvPr>
              <p:cNvSpPr>
                <a:spLocks noEditPoints="1"/>
              </p:cNvSpPr>
              <p:nvPr/>
            </p:nvSpPr>
            <p:spPr bwMode="auto">
              <a:xfrm>
                <a:off x="6478693" y="5000345"/>
                <a:ext cx="551576" cy="275788"/>
              </a:xfrm>
              <a:custGeom>
                <a:avLst/>
                <a:gdLst>
                  <a:gd name="T0" fmla="*/ 123 w 172"/>
                  <a:gd name="T1" fmla="*/ 64 h 86"/>
                  <a:gd name="T2" fmla="*/ 99 w 172"/>
                  <a:gd name="T3" fmla="*/ 79 h 86"/>
                  <a:gd name="T4" fmla="*/ 76 w 172"/>
                  <a:gd name="T5" fmla="*/ 83 h 86"/>
                  <a:gd name="T6" fmla="*/ 60 w 172"/>
                  <a:gd name="T7" fmla="*/ 81 h 86"/>
                  <a:gd name="T8" fmla="*/ 39 w 172"/>
                  <a:gd name="T9" fmla="*/ 74 h 86"/>
                  <a:gd name="T10" fmla="*/ 12 w 172"/>
                  <a:gd name="T11" fmla="*/ 76 h 86"/>
                  <a:gd name="T12" fmla="*/ 23 w 172"/>
                  <a:gd name="T13" fmla="*/ 86 h 86"/>
                  <a:gd name="T14" fmla="*/ 49 w 172"/>
                  <a:gd name="T15" fmla="*/ 81 h 86"/>
                  <a:gd name="T16" fmla="*/ 72 w 172"/>
                  <a:gd name="T17" fmla="*/ 86 h 86"/>
                  <a:gd name="T18" fmla="*/ 84 w 172"/>
                  <a:gd name="T19" fmla="*/ 85 h 86"/>
                  <a:gd name="T20" fmla="*/ 112 w 172"/>
                  <a:gd name="T21" fmla="*/ 76 h 86"/>
                  <a:gd name="T22" fmla="*/ 125 w 172"/>
                  <a:gd name="T23" fmla="*/ 58 h 86"/>
                  <a:gd name="T24" fmla="*/ 9 w 172"/>
                  <a:gd name="T25" fmla="*/ 54 h 86"/>
                  <a:gd name="T26" fmla="*/ 9 w 172"/>
                  <a:gd name="T27" fmla="*/ 54 h 86"/>
                  <a:gd name="T28" fmla="*/ 0 w 172"/>
                  <a:gd name="T29" fmla="*/ 44 h 86"/>
                  <a:gd name="T30" fmla="*/ 9 w 172"/>
                  <a:gd name="T31" fmla="*/ 54 h 86"/>
                  <a:gd name="T32" fmla="*/ 9 w 172"/>
                  <a:gd name="T33" fmla="*/ 53 h 86"/>
                  <a:gd name="T34" fmla="*/ 9 w 172"/>
                  <a:gd name="T35" fmla="*/ 53 h 86"/>
                  <a:gd name="T36" fmla="*/ 9 w 172"/>
                  <a:gd name="T37" fmla="*/ 53 h 86"/>
                  <a:gd name="T38" fmla="*/ 9 w 172"/>
                  <a:gd name="T39" fmla="*/ 53 h 86"/>
                  <a:gd name="T40" fmla="*/ 9 w 172"/>
                  <a:gd name="T41" fmla="*/ 53 h 86"/>
                  <a:gd name="T42" fmla="*/ 9 w 172"/>
                  <a:gd name="T43" fmla="*/ 53 h 86"/>
                  <a:gd name="T44" fmla="*/ 9 w 172"/>
                  <a:gd name="T45" fmla="*/ 53 h 86"/>
                  <a:gd name="T46" fmla="*/ 9 w 172"/>
                  <a:gd name="T47" fmla="*/ 53 h 86"/>
                  <a:gd name="T48" fmla="*/ 9 w 172"/>
                  <a:gd name="T49" fmla="*/ 53 h 86"/>
                  <a:gd name="T50" fmla="*/ 9 w 172"/>
                  <a:gd name="T51" fmla="*/ 53 h 86"/>
                  <a:gd name="T52" fmla="*/ 10 w 172"/>
                  <a:gd name="T53" fmla="*/ 52 h 86"/>
                  <a:gd name="T54" fmla="*/ 128 w 172"/>
                  <a:gd name="T55" fmla="*/ 22 h 86"/>
                  <a:gd name="T56" fmla="*/ 124 w 172"/>
                  <a:gd name="T57" fmla="*/ 28 h 86"/>
                  <a:gd name="T58" fmla="*/ 133 w 172"/>
                  <a:gd name="T59" fmla="*/ 32 h 86"/>
                  <a:gd name="T60" fmla="*/ 155 w 172"/>
                  <a:gd name="T61" fmla="*/ 37 h 86"/>
                  <a:gd name="T62" fmla="*/ 170 w 172"/>
                  <a:gd name="T63" fmla="*/ 32 h 86"/>
                  <a:gd name="T64" fmla="*/ 138 w 172"/>
                  <a:gd name="T65" fmla="*/ 36 h 86"/>
                  <a:gd name="T66" fmla="*/ 128 w 172"/>
                  <a:gd name="T67" fmla="*/ 22 h 86"/>
                  <a:gd name="T68" fmla="*/ 60 w 172"/>
                  <a:gd name="T69" fmla="*/ 19 h 86"/>
                  <a:gd name="T70" fmla="*/ 62 w 172"/>
                  <a:gd name="T71" fmla="*/ 22 h 86"/>
                  <a:gd name="T72" fmla="*/ 60 w 172"/>
                  <a:gd name="T73" fmla="*/ 18 h 86"/>
                  <a:gd name="T74" fmla="*/ 166 w 172"/>
                  <a:gd name="T75" fmla="*/ 0 h 86"/>
                  <a:gd name="T76" fmla="*/ 169 w 172"/>
                  <a:gd name="T77"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86">
                    <a:moveTo>
                      <a:pt x="125" y="58"/>
                    </a:moveTo>
                    <a:cubicBezTo>
                      <a:pt x="124" y="60"/>
                      <a:pt x="124" y="62"/>
                      <a:pt x="123" y="64"/>
                    </a:cubicBezTo>
                    <a:cubicBezTo>
                      <a:pt x="121" y="67"/>
                      <a:pt x="118" y="70"/>
                      <a:pt x="112" y="73"/>
                    </a:cubicBezTo>
                    <a:cubicBezTo>
                      <a:pt x="109" y="75"/>
                      <a:pt x="105" y="77"/>
                      <a:pt x="99" y="79"/>
                    </a:cubicBezTo>
                    <a:cubicBezTo>
                      <a:pt x="94" y="80"/>
                      <a:pt x="89" y="81"/>
                      <a:pt x="84" y="82"/>
                    </a:cubicBezTo>
                    <a:cubicBezTo>
                      <a:pt x="82" y="82"/>
                      <a:pt x="79" y="83"/>
                      <a:pt x="76" y="83"/>
                    </a:cubicBezTo>
                    <a:cubicBezTo>
                      <a:pt x="75" y="83"/>
                      <a:pt x="73" y="83"/>
                      <a:pt x="72" y="82"/>
                    </a:cubicBezTo>
                    <a:cubicBezTo>
                      <a:pt x="68" y="82"/>
                      <a:pt x="64" y="82"/>
                      <a:pt x="60" y="81"/>
                    </a:cubicBezTo>
                    <a:cubicBezTo>
                      <a:pt x="56" y="80"/>
                      <a:pt x="53" y="79"/>
                      <a:pt x="49" y="78"/>
                    </a:cubicBezTo>
                    <a:cubicBezTo>
                      <a:pt x="46" y="77"/>
                      <a:pt x="42" y="75"/>
                      <a:pt x="39" y="74"/>
                    </a:cubicBezTo>
                    <a:cubicBezTo>
                      <a:pt x="23" y="83"/>
                      <a:pt x="23" y="83"/>
                      <a:pt x="23" y="83"/>
                    </a:cubicBezTo>
                    <a:cubicBezTo>
                      <a:pt x="12" y="76"/>
                      <a:pt x="12" y="76"/>
                      <a:pt x="12" y="76"/>
                    </a:cubicBezTo>
                    <a:cubicBezTo>
                      <a:pt x="9" y="78"/>
                      <a:pt x="9" y="78"/>
                      <a:pt x="9" y="78"/>
                    </a:cubicBezTo>
                    <a:cubicBezTo>
                      <a:pt x="23" y="86"/>
                      <a:pt x="23" y="86"/>
                      <a:pt x="23" y="86"/>
                    </a:cubicBezTo>
                    <a:cubicBezTo>
                      <a:pt x="39" y="77"/>
                      <a:pt x="39" y="77"/>
                      <a:pt x="39" y="77"/>
                    </a:cubicBezTo>
                    <a:cubicBezTo>
                      <a:pt x="42" y="78"/>
                      <a:pt x="46" y="80"/>
                      <a:pt x="49" y="81"/>
                    </a:cubicBezTo>
                    <a:cubicBezTo>
                      <a:pt x="53" y="82"/>
                      <a:pt x="56" y="83"/>
                      <a:pt x="60" y="84"/>
                    </a:cubicBezTo>
                    <a:cubicBezTo>
                      <a:pt x="64" y="85"/>
                      <a:pt x="68" y="85"/>
                      <a:pt x="72" y="86"/>
                    </a:cubicBezTo>
                    <a:cubicBezTo>
                      <a:pt x="73" y="86"/>
                      <a:pt x="75" y="86"/>
                      <a:pt x="76" y="86"/>
                    </a:cubicBezTo>
                    <a:cubicBezTo>
                      <a:pt x="79" y="86"/>
                      <a:pt x="82" y="85"/>
                      <a:pt x="84" y="85"/>
                    </a:cubicBezTo>
                    <a:cubicBezTo>
                      <a:pt x="89" y="84"/>
                      <a:pt x="94" y="83"/>
                      <a:pt x="99" y="82"/>
                    </a:cubicBezTo>
                    <a:cubicBezTo>
                      <a:pt x="105" y="80"/>
                      <a:pt x="109" y="79"/>
                      <a:pt x="112" y="76"/>
                    </a:cubicBezTo>
                    <a:cubicBezTo>
                      <a:pt x="118" y="73"/>
                      <a:pt x="121" y="70"/>
                      <a:pt x="123" y="67"/>
                    </a:cubicBezTo>
                    <a:cubicBezTo>
                      <a:pt x="124" y="64"/>
                      <a:pt x="125" y="61"/>
                      <a:pt x="125" y="58"/>
                    </a:cubicBezTo>
                    <a:moveTo>
                      <a:pt x="9" y="54"/>
                    </a:moveTo>
                    <a:cubicBezTo>
                      <a:pt x="9" y="54"/>
                      <a:pt x="9" y="54"/>
                      <a:pt x="9" y="54"/>
                    </a:cubicBezTo>
                    <a:cubicBezTo>
                      <a:pt x="9" y="54"/>
                      <a:pt x="9" y="54"/>
                      <a:pt x="9" y="54"/>
                    </a:cubicBezTo>
                    <a:cubicBezTo>
                      <a:pt x="9" y="54"/>
                      <a:pt x="9" y="54"/>
                      <a:pt x="9" y="54"/>
                    </a:cubicBezTo>
                    <a:moveTo>
                      <a:pt x="2" y="43"/>
                    </a:moveTo>
                    <a:cubicBezTo>
                      <a:pt x="0" y="44"/>
                      <a:pt x="0" y="44"/>
                      <a:pt x="0" y="44"/>
                    </a:cubicBezTo>
                    <a:cubicBezTo>
                      <a:pt x="3" y="47"/>
                      <a:pt x="6" y="50"/>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2"/>
                      <a:pt x="10" y="52"/>
                      <a:pt x="10" y="52"/>
                    </a:cubicBezTo>
                    <a:cubicBezTo>
                      <a:pt x="8" y="49"/>
                      <a:pt x="5" y="46"/>
                      <a:pt x="2" y="43"/>
                    </a:cubicBezTo>
                    <a:moveTo>
                      <a:pt x="128" y="22"/>
                    </a:moveTo>
                    <a:cubicBezTo>
                      <a:pt x="123" y="26"/>
                      <a:pt x="123" y="26"/>
                      <a:pt x="123" y="26"/>
                    </a:cubicBezTo>
                    <a:cubicBezTo>
                      <a:pt x="123" y="26"/>
                      <a:pt x="123" y="27"/>
                      <a:pt x="124" y="28"/>
                    </a:cubicBezTo>
                    <a:cubicBezTo>
                      <a:pt x="128" y="26"/>
                      <a:pt x="128" y="26"/>
                      <a:pt x="128" y="26"/>
                    </a:cubicBezTo>
                    <a:cubicBezTo>
                      <a:pt x="130" y="28"/>
                      <a:pt x="132" y="30"/>
                      <a:pt x="133" y="32"/>
                    </a:cubicBezTo>
                    <a:cubicBezTo>
                      <a:pt x="135" y="34"/>
                      <a:pt x="136" y="37"/>
                      <a:pt x="138" y="39"/>
                    </a:cubicBezTo>
                    <a:cubicBezTo>
                      <a:pt x="144" y="38"/>
                      <a:pt x="150" y="38"/>
                      <a:pt x="155" y="37"/>
                    </a:cubicBezTo>
                    <a:cubicBezTo>
                      <a:pt x="161" y="36"/>
                      <a:pt x="166" y="35"/>
                      <a:pt x="172" y="35"/>
                    </a:cubicBezTo>
                    <a:cubicBezTo>
                      <a:pt x="171" y="34"/>
                      <a:pt x="171" y="33"/>
                      <a:pt x="170" y="32"/>
                    </a:cubicBezTo>
                    <a:cubicBezTo>
                      <a:pt x="165" y="32"/>
                      <a:pt x="160" y="33"/>
                      <a:pt x="155" y="34"/>
                    </a:cubicBezTo>
                    <a:cubicBezTo>
                      <a:pt x="150" y="35"/>
                      <a:pt x="144" y="35"/>
                      <a:pt x="138" y="36"/>
                    </a:cubicBezTo>
                    <a:cubicBezTo>
                      <a:pt x="136" y="34"/>
                      <a:pt x="135" y="31"/>
                      <a:pt x="133" y="29"/>
                    </a:cubicBezTo>
                    <a:cubicBezTo>
                      <a:pt x="132" y="27"/>
                      <a:pt x="130" y="25"/>
                      <a:pt x="128" y="22"/>
                    </a:cubicBezTo>
                    <a:moveTo>
                      <a:pt x="60" y="18"/>
                    </a:moveTo>
                    <a:cubicBezTo>
                      <a:pt x="60" y="18"/>
                      <a:pt x="60" y="18"/>
                      <a:pt x="60" y="19"/>
                    </a:cubicBezTo>
                    <a:cubicBezTo>
                      <a:pt x="60" y="20"/>
                      <a:pt x="60" y="21"/>
                      <a:pt x="61" y="23"/>
                    </a:cubicBezTo>
                    <a:cubicBezTo>
                      <a:pt x="62" y="22"/>
                      <a:pt x="62" y="22"/>
                      <a:pt x="62" y="22"/>
                    </a:cubicBezTo>
                    <a:cubicBezTo>
                      <a:pt x="61" y="21"/>
                      <a:pt x="61" y="21"/>
                      <a:pt x="61" y="21"/>
                    </a:cubicBezTo>
                    <a:cubicBezTo>
                      <a:pt x="61" y="20"/>
                      <a:pt x="61" y="19"/>
                      <a:pt x="60" y="18"/>
                    </a:cubicBezTo>
                    <a:moveTo>
                      <a:pt x="166" y="0"/>
                    </a:moveTo>
                    <a:cubicBezTo>
                      <a:pt x="166" y="0"/>
                      <a:pt x="166" y="0"/>
                      <a:pt x="166" y="0"/>
                    </a:cubicBezTo>
                    <a:cubicBezTo>
                      <a:pt x="166" y="1"/>
                      <a:pt x="167" y="2"/>
                      <a:pt x="168" y="3"/>
                    </a:cubicBezTo>
                    <a:cubicBezTo>
                      <a:pt x="169" y="2"/>
                      <a:pt x="169" y="2"/>
                      <a:pt x="169" y="2"/>
                    </a:cubicBezTo>
                    <a:cubicBezTo>
                      <a:pt x="166" y="0"/>
                      <a:pt x="166" y="0"/>
                      <a:pt x="166"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1108E7B7-FCF8-411E-A095-510B7BCADE5B}"/>
                  </a:ext>
                </a:extLst>
              </p:cNvPr>
              <p:cNvSpPr>
                <a:spLocks noEditPoints="1"/>
              </p:cNvSpPr>
              <p:nvPr/>
            </p:nvSpPr>
            <p:spPr bwMode="auto">
              <a:xfrm>
                <a:off x="6478693" y="4897384"/>
                <a:ext cx="551576" cy="367717"/>
              </a:xfrm>
              <a:custGeom>
                <a:avLst/>
                <a:gdLst>
                  <a:gd name="T0" fmla="*/ 9 w 172"/>
                  <a:gd name="T1" fmla="*/ 86 h 115"/>
                  <a:gd name="T2" fmla="*/ 9 w 172"/>
                  <a:gd name="T3" fmla="*/ 88 h 115"/>
                  <a:gd name="T4" fmla="*/ 9 w 172"/>
                  <a:gd name="T5" fmla="*/ 90 h 115"/>
                  <a:gd name="T6" fmla="*/ 9 w 172"/>
                  <a:gd name="T7" fmla="*/ 91 h 115"/>
                  <a:gd name="T8" fmla="*/ 9 w 172"/>
                  <a:gd name="T9" fmla="*/ 93 h 115"/>
                  <a:gd name="T10" fmla="*/ 9 w 172"/>
                  <a:gd name="T11" fmla="*/ 95 h 115"/>
                  <a:gd name="T12" fmla="*/ 9 w 172"/>
                  <a:gd name="T13" fmla="*/ 97 h 115"/>
                  <a:gd name="T14" fmla="*/ 9 w 172"/>
                  <a:gd name="T15" fmla="*/ 99 h 115"/>
                  <a:gd name="T16" fmla="*/ 9 w 172"/>
                  <a:gd name="T17" fmla="*/ 100 h 115"/>
                  <a:gd name="T18" fmla="*/ 9 w 172"/>
                  <a:gd name="T19" fmla="*/ 102 h 115"/>
                  <a:gd name="T20" fmla="*/ 9 w 172"/>
                  <a:gd name="T21" fmla="*/ 104 h 115"/>
                  <a:gd name="T22" fmla="*/ 9 w 172"/>
                  <a:gd name="T23" fmla="*/ 106 h 115"/>
                  <a:gd name="T24" fmla="*/ 125 w 172"/>
                  <a:gd name="T25" fmla="*/ 87 h 115"/>
                  <a:gd name="T26" fmla="*/ 125 w 172"/>
                  <a:gd name="T27" fmla="*/ 83 h 115"/>
                  <a:gd name="T28" fmla="*/ 125 w 172"/>
                  <a:gd name="T29" fmla="*/ 80 h 115"/>
                  <a:gd name="T30" fmla="*/ 125 w 172"/>
                  <a:gd name="T31" fmla="*/ 76 h 115"/>
                  <a:gd name="T32" fmla="*/ 125 w 172"/>
                  <a:gd name="T33" fmla="*/ 72 h 115"/>
                  <a:gd name="T34" fmla="*/ 125 w 172"/>
                  <a:gd name="T35" fmla="*/ 69 h 115"/>
                  <a:gd name="T36" fmla="*/ 0 w 172"/>
                  <a:gd name="T37" fmla="*/ 51 h 115"/>
                  <a:gd name="T38" fmla="*/ 0 w 172"/>
                  <a:gd name="T39" fmla="*/ 52 h 115"/>
                  <a:gd name="T40" fmla="*/ 0 w 172"/>
                  <a:gd name="T41" fmla="*/ 54 h 115"/>
                  <a:gd name="T42" fmla="*/ 0 w 172"/>
                  <a:gd name="T43" fmla="*/ 56 h 115"/>
                  <a:gd name="T44" fmla="*/ 0 w 172"/>
                  <a:gd name="T45" fmla="*/ 58 h 115"/>
                  <a:gd name="T46" fmla="*/ 0 w 172"/>
                  <a:gd name="T47" fmla="*/ 60 h 115"/>
                  <a:gd name="T48" fmla="*/ 0 w 172"/>
                  <a:gd name="T49" fmla="*/ 62 h 115"/>
                  <a:gd name="T50" fmla="*/ 0 w 172"/>
                  <a:gd name="T51" fmla="*/ 63 h 115"/>
                  <a:gd name="T52" fmla="*/ 0 w 172"/>
                  <a:gd name="T53" fmla="*/ 65 h 115"/>
                  <a:gd name="T54" fmla="*/ 0 w 172"/>
                  <a:gd name="T55" fmla="*/ 67 h 115"/>
                  <a:gd name="T56" fmla="*/ 0 w 172"/>
                  <a:gd name="T57" fmla="*/ 69 h 115"/>
                  <a:gd name="T58" fmla="*/ 0 w 172"/>
                  <a:gd name="T59" fmla="*/ 71 h 115"/>
                  <a:gd name="T60" fmla="*/ 0 w 172"/>
                  <a:gd name="T61" fmla="*/ 73 h 115"/>
                  <a:gd name="T62" fmla="*/ 172 w 172"/>
                  <a:gd name="T63" fmla="*/ 63 h 115"/>
                  <a:gd name="T64" fmla="*/ 172 w 172"/>
                  <a:gd name="T65" fmla="*/ 61 h 115"/>
                  <a:gd name="T66" fmla="*/ 172 w 172"/>
                  <a:gd name="T67" fmla="*/ 59 h 115"/>
                  <a:gd name="T68" fmla="*/ 172 w 172"/>
                  <a:gd name="T69" fmla="*/ 57 h 115"/>
                  <a:gd name="T70" fmla="*/ 172 w 172"/>
                  <a:gd name="T71" fmla="*/ 56 h 115"/>
                  <a:gd name="T72" fmla="*/ 172 w 172"/>
                  <a:gd name="T73" fmla="*/ 54 h 115"/>
                  <a:gd name="T74" fmla="*/ 172 w 172"/>
                  <a:gd name="T75" fmla="*/ 52 h 115"/>
                  <a:gd name="T76" fmla="*/ 172 w 172"/>
                  <a:gd name="T77" fmla="*/ 50 h 115"/>
                  <a:gd name="T78" fmla="*/ 172 w 172"/>
                  <a:gd name="T79" fmla="*/ 48 h 115"/>
                  <a:gd name="T80" fmla="*/ 172 w 172"/>
                  <a:gd name="T81" fmla="*/ 46 h 115"/>
                  <a:gd name="T82" fmla="*/ 172 w 172"/>
                  <a:gd name="T83" fmla="*/ 45 h 115"/>
                  <a:gd name="T84" fmla="*/ 172 w 172"/>
                  <a:gd name="T85" fmla="*/ 43 h 115"/>
                  <a:gd name="T86" fmla="*/ 60 w 172"/>
                  <a:gd name="T87" fmla="*/ 27 h 115"/>
                  <a:gd name="T88" fmla="*/ 60 w 172"/>
                  <a:gd name="T89" fmla="*/ 31 h 115"/>
                  <a:gd name="T90" fmla="*/ 60 w 172"/>
                  <a:gd name="T91" fmla="*/ 34 h 115"/>
                  <a:gd name="T92" fmla="*/ 60 w 172"/>
                  <a:gd name="T93" fmla="*/ 38 h 115"/>
                  <a:gd name="T94" fmla="*/ 60 w 172"/>
                  <a:gd name="T95" fmla="*/ 42 h 115"/>
                  <a:gd name="T96" fmla="*/ 60 w 172"/>
                  <a:gd name="T97" fmla="*/ 45 h 115"/>
                  <a:gd name="T98" fmla="*/ 60 w 172"/>
                  <a:gd name="T99" fmla="*/ 49 h 115"/>
                  <a:gd name="T100" fmla="*/ 169 w 172"/>
                  <a:gd name="T101" fmla="*/ 30 h 115"/>
                  <a:gd name="T102" fmla="*/ 169 w 172"/>
                  <a:gd name="T103" fmla="*/ 28 h 115"/>
                  <a:gd name="T104" fmla="*/ 169 w 172"/>
                  <a:gd name="T105" fmla="*/ 26 h 115"/>
                  <a:gd name="T106" fmla="*/ 169 w 172"/>
                  <a:gd name="T107" fmla="*/ 24 h 115"/>
                  <a:gd name="T108" fmla="*/ 169 w 172"/>
                  <a:gd name="T109" fmla="*/ 23 h 115"/>
                  <a:gd name="T110" fmla="*/ 169 w 172"/>
                  <a:gd name="T111" fmla="*/ 21 h 115"/>
                  <a:gd name="T112" fmla="*/ 169 w 172"/>
                  <a:gd name="T113" fmla="*/ 19 h 115"/>
                  <a:gd name="T114" fmla="*/ 169 w 172"/>
                  <a:gd name="T115" fmla="*/ 17 h 115"/>
                  <a:gd name="T116" fmla="*/ 169 w 172"/>
                  <a:gd name="T117" fmla="*/ 15 h 115"/>
                  <a:gd name="T118" fmla="*/ 169 w 172"/>
                  <a:gd name="T119" fmla="*/ 13 h 115"/>
                  <a:gd name="T120" fmla="*/ 169 w 172"/>
                  <a:gd name="T121" fmla="*/ 12 h 115"/>
                  <a:gd name="T122" fmla="*/ 169 w 172"/>
                  <a:gd name="T123" fmla="*/ 10 h 115"/>
                  <a:gd name="T124" fmla="*/ 155 w 172"/>
                  <a:gd name="T1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25" y="67"/>
                    </a:moveTo>
                    <a:cubicBezTo>
                      <a:pt x="125" y="69"/>
                      <a:pt x="124" y="71"/>
                      <a:pt x="123" y="74"/>
                    </a:cubicBezTo>
                    <a:cubicBezTo>
                      <a:pt x="121" y="77"/>
                      <a:pt x="118" y="80"/>
                      <a:pt x="112" y="83"/>
                    </a:cubicBezTo>
                    <a:cubicBezTo>
                      <a:pt x="109" y="85"/>
                      <a:pt x="105" y="87"/>
                      <a:pt x="99" y="89"/>
                    </a:cubicBezTo>
                    <a:cubicBezTo>
                      <a:pt x="94" y="90"/>
                      <a:pt x="89" y="91"/>
                      <a:pt x="84" y="92"/>
                    </a:cubicBezTo>
                    <a:cubicBezTo>
                      <a:pt x="82" y="92"/>
                      <a:pt x="79" y="92"/>
                      <a:pt x="76" y="92"/>
                    </a:cubicBezTo>
                    <a:cubicBezTo>
                      <a:pt x="75" y="92"/>
                      <a:pt x="73" y="92"/>
                      <a:pt x="72" y="92"/>
                    </a:cubicBezTo>
                    <a:cubicBezTo>
                      <a:pt x="68" y="92"/>
                      <a:pt x="64" y="92"/>
                      <a:pt x="60" y="91"/>
                    </a:cubicBezTo>
                    <a:cubicBezTo>
                      <a:pt x="56" y="90"/>
                      <a:pt x="53" y="89"/>
                      <a:pt x="49" y="88"/>
                    </a:cubicBezTo>
                    <a:cubicBezTo>
                      <a:pt x="46" y="87"/>
                      <a:pt x="42" y="85"/>
                      <a:pt x="39" y="84"/>
                    </a:cubicBezTo>
                    <a:cubicBezTo>
                      <a:pt x="23" y="93"/>
                      <a:pt x="23" y="93"/>
                      <a:pt x="23" y="93"/>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12" y="108"/>
                      <a:pt x="12" y="108"/>
                      <a:pt x="12" y="108"/>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3" y="115"/>
                      <a:pt x="75" y="115"/>
                      <a:pt x="76" y="115"/>
                    </a:cubicBezTo>
                    <a:cubicBezTo>
                      <a:pt x="79" y="115"/>
                      <a:pt x="82" y="114"/>
                      <a:pt x="84" y="114"/>
                    </a:cubicBezTo>
                    <a:cubicBezTo>
                      <a:pt x="89" y="113"/>
                      <a:pt x="94" y="112"/>
                      <a:pt x="99" y="111"/>
                    </a:cubicBezTo>
                    <a:cubicBezTo>
                      <a:pt x="105" y="109"/>
                      <a:pt x="109" y="107"/>
                      <a:pt x="112" y="105"/>
                    </a:cubicBezTo>
                    <a:cubicBezTo>
                      <a:pt x="118" y="102"/>
                      <a:pt x="121" y="99"/>
                      <a:pt x="123" y="96"/>
                    </a:cubicBezTo>
                    <a:cubicBezTo>
                      <a:pt x="124" y="94"/>
                      <a:pt x="124" y="92"/>
                      <a:pt x="125" y="90"/>
                    </a:cubicBezTo>
                    <a:cubicBezTo>
                      <a:pt x="125" y="89"/>
                      <a:pt x="125" y="88"/>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moveTo>
                      <a:pt x="124" y="63"/>
                    </a:moveTo>
                    <a:cubicBezTo>
                      <a:pt x="124" y="63"/>
                      <a:pt x="124" y="63"/>
                      <a:pt x="124" y="63"/>
                    </a:cubicBezTo>
                    <a:cubicBezTo>
                      <a:pt x="124" y="63"/>
                      <a:pt x="124" y="63"/>
                      <a:pt x="124" y="63"/>
                    </a:cubicBezTo>
                    <a:moveTo>
                      <a:pt x="124" y="63"/>
                    </a:moveTo>
                    <a:cubicBezTo>
                      <a:pt x="124" y="63"/>
                      <a:pt x="124" y="63"/>
                      <a:pt x="124" y="63"/>
                    </a:cubicBezTo>
                    <a:cubicBezTo>
                      <a:pt x="124" y="63"/>
                      <a:pt x="124" y="63"/>
                      <a:pt x="124" y="63"/>
                    </a:cubicBezTo>
                    <a:moveTo>
                      <a:pt x="85" y="57"/>
                    </a:moveTo>
                    <a:cubicBezTo>
                      <a:pt x="67" y="67"/>
                      <a:pt x="67" y="67"/>
                      <a:pt x="67" y="67"/>
                    </a:cubicBezTo>
                    <a:cubicBezTo>
                      <a:pt x="70" y="68"/>
                      <a:pt x="73" y="69"/>
                      <a:pt x="76" y="69"/>
                    </a:cubicBezTo>
                    <a:cubicBezTo>
                      <a:pt x="76" y="69"/>
                      <a:pt x="76" y="69"/>
                      <a:pt x="76" y="69"/>
                    </a:cubicBezTo>
                    <a:cubicBezTo>
                      <a:pt x="79" y="69"/>
                      <a:pt x="82" y="68"/>
                      <a:pt x="84" y="67"/>
                    </a:cubicBezTo>
                    <a:cubicBezTo>
                      <a:pt x="87" y="65"/>
                      <a:pt x="88" y="64"/>
                      <a:pt x="87" y="62"/>
                    </a:cubicBezTo>
                    <a:cubicBezTo>
                      <a:pt x="87" y="60"/>
                      <a:pt x="87" y="58"/>
                      <a:pt x="85" y="57"/>
                    </a:cubicBezTo>
                    <a:moveTo>
                      <a:pt x="0" y="51"/>
                    </a:move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1" y="73"/>
                      <a:pt x="1" y="74"/>
                      <a:pt x="2" y="75"/>
                    </a:cubicBezTo>
                    <a:cubicBezTo>
                      <a:pt x="5" y="78"/>
                      <a:pt x="8" y="81"/>
                      <a:pt x="10" y="84"/>
                    </a:cubicBezTo>
                    <a:cubicBezTo>
                      <a:pt x="25" y="75"/>
                      <a:pt x="25" y="75"/>
                      <a:pt x="25" y="75"/>
                    </a:cubicBezTo>
                    <a:cubicBezTo>
                      <a:pt x="20" y="71"/>
                      <a:pt x="16" y="67"/>
                      <a:pt x="12" y="63"/>
                    </a:cubicBezTo>
                    <a:cubicBezTo>
                      <a:pt x="8" y="59"/>
                      <a:pt x="4" y="55"/>
                      <a:pt x="0" y="51"/>
                    </a:cubicBezTo>
                    <a:moveTo>
                      <a:pt x="30" y="43"/>
                    </a:moveTo>
                    <a:cubicBezTo>
                      <a:pt x="0" y="51"/>
                      <a:pt x="0" y="51"/>
                      <a:pt x="0" y="51"/>
                    </a:cubicBezTo>
                    <a:cubicBezTo>
                      <a:pt x="0" y="51"/>
                      <a:pt x="0" y="51"/>
                      <a:pt x="0" y="51"/>
                    </a:cubicBezTo>
                    <a:cubicBezTo>
                      <a:pt x="30" y="43"/>
                      <a:pt x="30" y="43"/>
                      <a:pt x="30" y="43"/>
                    </a:cubicBezTo>
                    <a:moveTo>
                      <a:pt x="37" y="42"/>
                    </a:moveTo>
                    <a:cubicBezTo>
                      <a:pt x="37" y="42"/>
                      <a:pt x="37" y="42"/>
                      <a:pt x="37" y="42"/>
                    </a:cubicBezTo>
                    <a:cubicBezTo>
                      <a:pt x="39" y="44"/>
                      <a:pt x="42" y="47"/>
                      <a:pt x="44" y="49"/>
                    </a:cubicBezTo>
                    <a:cubicBezTo>
                      <a:pt x="42" y="47"/>
                      <a:pt x="39" y="44"/>
                      <a:pt x="37" y="42"/>
                    </a:cubicBezTo>
                    <a:moveTo>
                      <a:pt x="172" y="41"/>
                    </a:moveTo>
                    <a:cubicBezTo>
                      <a:pt x="172" y="41"/>
                      <a:pt x="172" y="41"/>
                      <a:pt x="172" y="41"/>
                    </a:cubicBezTo>
                    <a:cubicBezTo>
                      <a:pt x="172" y="41"/>
                      <a:pt x="172" y="41"/>
                      <a:pt x="172" y="41"/>
                    </a:cubicBezTo>
                    <a:moveTo>
                      <a:pt x="128" y="32"/>
                    </a:moveTo>
                    <a:cubicBezTo>
                      <a:pt x="110" y="42"/>
                      <a:pt x="110" y="42"/>
                      <a:pt x="110" y="42"/>
                    </a:cubicBezTo>
                    <a:cubicBezTo>
                      <a:pt x="114" y="46"/>
                      <a:pt x="117" y="49"/>
                      <a:pt x="119" y="52"/>
                    </a:cubicBezTo>
                    <a:cubicBezTo>
                      <a:pt x="121" y="54"/>
                      <a:pt x="122" y="56"/>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0" y="65"/>
                      <a:pt x="165" y="64"/>
                      <a:pt x="170" y="64"/>
                    </a:cubicBezTo>
                    <a:cubicBezTo>
                      <a:pt x="171" y="64"/>
                      <a:pt x="171"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66" y="42"/>
                      <a:pt x="161" y="43"/>
                      <a:pt x="155" y="44"/>
                    </a:cubicBezTo>
                    <a:cubicBezTo>
                      <a:pt x="150" y="44"/>
                      <a:pt x="144" y="45"/>
                      <a:pt x="138" y="46"/>
                    </a:cubicBezTo>
                    <a:cubicBezTo>
                      <a:pt x="136" y="43"/>
                      <a:pt x="135" y="41"/>
                      <a:pt x="133" y="39"/>
                    </a:cubicBezTo>
                    <a:cubicBezTo>
                      <a:pt x="132" y="37"/>
                      <a:pt x="130" y="34"/>
                      <a:pt x="128" y="32"/>
                    </a:cubicBezTo>
                    <a:moveTo>
                      <a:pt x="60" y="27"/>
                    </a:move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50"/>
                      <a:pt x="60" y="50"/>
                    </a:cubicBezTo>
                    <a:cubicBezTo>
                      <a:pt x="61" y="51"/>
                      <a:pt x="61" y="52"/>
                      <a:pt x="61" y="53"/>
                    </a:cubicBezTo>
                    <a:cubicBezTo>
                      <a:pt x="62" y="54"/>
                      <a:pt x="62" y="54"/>
                      <a:pt x="62" y="54"/>
                    </a:cubicBezTo>
                    <a:cubicBezTo>
                      <a:pt x="75" y="47"/>
                      <a:pt x="75" y="47"/>
                      <a:pt x="75" y="47"/>
                    </a:cubicBezTo>
                    <a:cubicBezTo>
                      <a:pt x="73" y="45"/>
                      <a:pt x="71" y="43"/>
                      <a:pt x="70" y="42"/>
                    </a:cubicBezTo>
                    <a:cubicBezTo>
                      <a:pt x="68" y="40"/>
                      <a:pt x="66" y="38"/>
                      <a:pt x="65" y="37"/>
                    </a:cubicBezTo>
                    <a:cubicBezTo>
                      <a:pt x="63" y="35"/>
                      <a:pt x="62" y="33"/>
                      <a:pt x="61" y="31"/>
                    </a:cubicBezTo>
                    <a:cubicBezTo>
                      <a:pt x="61" y="30"/>
                      <a:pt x="60" y="28"/>
                      <a:pt x="60" y="27"/>
                    </a:cubicBezTo>
                    <a:moveTo>
                      <a:pt x="109" y="24"/>
                    </a:moveTo>
                    <a:cubicBezTo>
                      <a:pt x="106" y="24"/>
                      <a:pt x="103" y="24"/>
                      <a:pt x="101" y="26"/>
                    </a:cubicBezTo>
                    <a:cubicBezTo>
                      <a:pt x="99" y="27"/>
                      <a:pt x="98" y="28"/>
                      <a:pt x="98" y="29"/>
                    </a:cubicBezTo>
                    <a:cubicBezTo>
                      <a:pt x="98" y="30"/>
                      <a:pt x="99" y="31"/>
                      <a:pt x="99" y="32"/>
                    </a:cubicBezTo>
                    <a:cubicBezTo>
                      <a:pt x="114" y="24"/>
                      <a:pt x="114" y="24"/>
                      <a:pt x="114" y="24"/>
                    </a:cubicBezTo>
                    <a:cubicBezTo>
                      <a:pt x="112" y="24"/>
                      <a:pt x="110" y="24"/>
                      <a:pt x="109" y="24"/>
                    </a:cubicBezTo>
                    <a:moveTo>
                      <a:pt x="169" y="9"/>
                    </a:moveTo>
                    <a:cubicBezTo>
                      <a:pt x="152" y="18"/>
                      <a:pt x="152" y="18"/>
                      <a:pt x="152" y="18"/>
                    </a:cubicBezTo>
                    <a:cubicBezTo>
                      <a:pt x="157" y="22"/>
                      <a:pt x="161" y="25"/>
                      <a:pt x="164" y="29"/>
                    </a:cubicBezTo>
                    <a:cubicBezTo>
                      <a:pt x="164" y="30"/>
                      <a:pt x="165" y="31"/>
                      <a:pt x="166" y="32"/>
                    </a:cubicBezTo>
                    <a:cubicBezTo>
                      <a:pt x="166" y="32"/>
                      <a:pt x="166" y="32"/>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moveTo>
                      <a:pt x="90" y="4"/>
                    </a:moveTo>
                    <a:cubicBezTo>
                      <a:pt x="83" y="6"/>
                      <a:pt x="77" y="8"/>
                      <a:pt x="71" y="11"/>
                    </a:cubicBezTo>
                    <a:cubicBezTo>
                      <a:pt x="65" y="15"/>
                      <a:pt x="61" y="20"/>
                      <a:pt x="60" y="25"/>
                    </a:cubicBezTo>
                    <a:cubicBezTo>
                      <a:pt x="60" y="26"/>
                      <a:pt x="60" y="26"/>
                      <a:pt x="60" y="26"/>
                    </a:cubicBezTo>
                    <a:cubicBezTo>
                      <a:pt x="60" y="26"/>
                      <a:pt x="60" y="26"/>
                      <a:pt x="60" y="25"/>
                    </a:cubicBezTo>
                    <a:cubicBezTo>
                      <a:pt x="61" y="20"/>
                      <a:pt x="65" y="15"/>
                      <a:pt x="71" y="11"/>
                    </a:cubicBezTo>
                    <a:cubicBezTo>
                      <a:pt x="77" y="8"/>
                      <a:pt x="83" y="6"/>
                      <a:pt x="90" y="4"/>
                    </a:cubicBezTo>
                    <a:moveTo>
                      <a:pt x="106" y="3"/>
                    </a:moveTo>
                    <a:cubicBezTo>
                      <a:pt x="101" y="3"/>
                      <a:pt x="96" y="3"/>
                      <a:pt x="91" y="4"/>
                    </a:cubicBezTo>
                    <a:cubicBezTo>
                      <a:pt x="96" y="3"/>
                      <a:pt x="101" y="3"/>
                      <a:pt x="106" y="3"/>
                    </a:cubicBezTo>
                    <a:moveTo>
                      <a:pt x="106" y="3"/>
                    </a:moveTo>
                    <a:cubicBezTo>
                      <a:pt x="106" y="3"/>
                      <a:pt x="106" y="3"/>
                      <a:pt x="106" y="3"/>
                    </a:cubicBezTo>
                    <a:cubicBezTo>
                      <a:pt x="106" y="3"/>
                      <a:pt x="106" y="3"/>
                      <a:pt x="106" y="3"/>
                    </a:cubicBezTo>
                    <a:cubicBezTo>
                      <a:pt x="106" y="3"/>
                      <a:pt x="106" y="3"/>
                      <a:pt x="106" y="3"/>
                    </a:cubicBezTo>
                    <a:moveTo>
                      <a:pt x="155" y="0"/>
                    </a:moveTo>
                    <a:cubicBezTo>
                      <a:pt x="155" y="0"/>
                      <a:pt x="155" y="0"/>
                      <a:pt x="155" y="0"/>
                    </a:cubicBezTo>
                    <a:cubicBezTo>
                      <a:pt x="169" y="9"/>
                      <a:pt x="169" y="9"/>
                      <a:pt x="169" y="9"/>
                    </a:cubicBezTo>
                    <a:cubicBezTo>
                      <a:pt x="155" y="0"/>
                      <a:pt x="155" y="0"/>
                      <a:pt x="155"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078B06EF-0E87-4C48-8E63-3D6C36532FF9}"/>
                  </a:ext>
                </a:extLst>
              </p:cNvPr>
              <p:cNvSpPr>
                <a:spLocks noEditPoints="1"/>
              </p:cNvSpPr>
              <p:nvPr/>
            </p:nvSpPr>
            <p:spPr bwMode="auto">
              <a:xfrm>
                <a:off x="6478693" y="4897384"/>
                <a:ext cx="551576" cy="297851"/>
              </a:xfrm>
              <a:custGeom>
                <a:avLst/>
                <a:gdLst>
                  <a:gd name="T0" fmla="*/ 76 w 172"/>
                  <a:gd name="T1" fmla="*/ 69 h 93"/>
                  <a:gd name="T2" fmla="*/ 85 w 172"/>
                  <a:gd name="T3" fmla="*/ 57 h 93"/>
                  <a:gd name="T4" fmla="*/ 84 w 172"/>
                  <a:gd name="T5" fmla="*/ 67 h 93"/>
                  <a:gd name="T6" fmla="*/ 99 w 172"/>
                  <a:gd name="T7" fmla="*/ 32 h 93"/>
                  <a:gd name="T8" fmla="*/ 101 w 172"/>
                  <a:gd name="T9" fmla="*/ 26 h 93"/>
                  <a:gd name="T10" fmla="*/ 114 w 172"/>
                  <a:gd name="T11" fmla="*/ 24 h 93"/>
                  <a:gd name="T12" fmla="*/ 155 w 172"/>
                  <a:gd name="T13" fmla="*/ 0 h 93"/>
                  <a:gd name="T14" fmla="*/ 127 w 172"/>
                  <a:gd name="T15" fmla="*/ 6 h 93"/>
                  <a:gd name="T16" fmla="*/ 106 w 172"/>
                  <a:gd name="T17" fmla="*/ 3 h 93"/>
                  <a:gd name="T18" fmla="*/ 106 w 172"/>
                  <a:gd name="T19" fmla="*/ 3 h 93"/>
                  <a:gd name="T20" fmla="*/ 91 w 172"/>
                  <a:gd name="T21" fmla="*/ 4 h 93"/>
                  <a:gd name="T22" fmla="*/ 90 w 172"/>
                  <a:gd name="T23" fmla="*/ 4 h 93"/>
                  <a:gd name="T24" fmla="*/ 60 w 172"/>
                  <a:gd name="T25" fmla="*/ 25 h 93"/>
                  <a:gd name="T26" fmla="*/ 60 w 172"/>
                  <a:gd name="T27" fmla="*/ 27 h 93"/>
                  <a:gd name="T28" fmla="*/ 65 w 172"/>
                  <a:gd name="T29" fmla="*/ 37 h 93"/>
                  <a:gd name="T30" fmla="*/ 75 w 172"/>
                  <a:gd name="T31" fmla="*/ 47 h 93"/>
                  <a:gd name="T32" fmla="*/ 61 w 172"/>
                  <a:gd name="T33" fmla="*/ 55 h 93"/>
                  <a:gd name="T34" fmla="*/ 45 w 172"/>
                  <a:gd name="T35" fmla="*/ 51 h 93"/>
                  <a:gd name="T36" fmla="*/ 37 w 172"/>
                  <a:gd name="T37" fmla="*/ 42 h 93"/>
                  <a:gd name="T38" fmla="*/ 30 w 172"/>
                  <a:gd name="T39" fmla="*/ 43 h 93"/>
                  <a:gd name="T40" fmla="*/ 0 w 172"/>
                  <a:gd name="T41" fmla="*/ 51 h 93"/>
                  <a:gd name="T42" fmla="*/ 12 w 172"/>
                  <a:gd name="T43" fmla="*/ 63 h 93"/>
                  <a:gd name="T44" fmla="*/ 10 w 172"/>
                  <a:gd name="T45" fmla="*/ 84 h 93"/>
                  <a:gd name="T46" fmla="*/ 9 w 172"/>
                  <a:gd name="T47" fmla="*/ 85 h 93"/>
                  <a:gd name="T48" fmla="*/ 39 w 172"/>
                  <a:gd name="T49" fmla="*/ 84 h 93"/>
                  <a:gd name="T50" fmla="*/ 60 w 172"/>
                  <a:gd name="T51" fmla="*/ 91 h 93"/>
                  <a:gd name="T52" fmla="*/ 76 w 172"/>
                  <a:gd name="T53" fmla="*/ 92 h 93"/>
                  <a:gd name="T54" fmla="*/ 99 w 172"/>
                  <a:gd name="T55" fmla="*/ 89 h 93"/>
                  <a:gd name="T56" fmla="*/ 123 w 172"/>
                  <a:gd name="T57" fmla="*/ 74 h 93"/>
                  <a:gd name="T58" fmla="*/ 124 w 172"/>
                  <a:gd name="T59" fmla="*/ 63 h 93"/>
                  <a:gd name="T60" fmla="*/ 124 w 172"/>
                  <a:gd name="T61" fmla="*/ 63 h 93"/>
                  <a:gd name="T62" fmla="*/ 124 w 172"/>
                  <a:gd name="T63" fmla="*/ 63 h 93"/>
                  <a:gd name="T64" fmla="*/ 123 w 172"/>
                  <a:gd name="T65" fmla="*/ 58 h 93"/>
                  <a:gd name="T66" fmla="*/ 110 w 172"/>
                  <a:gd name="T67" fmla="*/ 42 h 93"/>
                  <a:gd name="T68" fmla="*/ 133 w 172"/>
                  <a:gd name="T69" fmla="*/ 39 h 93"/>
                  <a:gd name="T70" fmla="*/ 155 w 172"/>
                  <a:gd name="T71" fmla="*/ 44 h 93"/>
                  <a:gd name="T72" fmla="*/ 172 w 172"/>
                  <a:gd name="T73" fmla="*/ 41 h 93"/>
                  <a:gd name="T74" fmla="*/ 172 w 172"/>
                  <a:gd name="T75" fmla="*/ 41 h 93"/>
                  <a:gd name="T76" fmla="*/ 166 w 172"/>
                  <a:gd name="T77" fmla="*/ 32 h 93"/>
                  <a:gd name="T78" fmla="*/ 152 w 172"/>
                  <a:gd name="T79" fmla="*/ 18 h 93"/>
                  <a:gd name="T80" fmla="*/ 169 w 172"/>
                  <a:gd name="T81" fmla="*/ 9 h 93"/>
                  <a:gd name="T82" fmla="*/ 155 w 172"/>
                  <a:gd name="T8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93">
                    <a:moveTo>
                      <a:pt x="76" y="69"/>
                    </a:moveTo>
                    <a:cubicBezTo>
                      <a:pt x="76" y="69"/>
                      <a:pt x="76" y="69"/>
                      <a:pt x="76" y="69"/>
                    </a:cubicBezTo>
                    <a:cubicBezTo>
                      <a:pt x="73" y="69"/>
                      <a:pt x="70" y="68"/>
                      <a:pt x="67" y="67"/>
                    </a:cubicBezTo>
                    <a:cubicBezTo>
                      <a:pt x="85" y="57"/>
                      <a:pt x="85" y="57"/>
                      <a:pt x="85" y="57"/>
                    </a:cubicBezTo>
                    <a:cubicBezTo>
                      <a:pt x="87" y="58"/>
                      <a:pt x="87" y="60"/>
                      <a:pt x="87" y="62"/>
                    </a:cubicBezTo>
                    <a:cubicBezTo>
                      <a:pt x="88" y="64"/>
                      <a:pt x="87" y="65"/>
                      <a:pt x="84" y="67"/>
                    </a:cubicBezTo>
                    <a:cubicBezTo>
                      <a:pt x="82" y="68"/>
                      <a:pt x="79" y="69"/>
                      <a:pt x="76" y="69"/>
                    </a:cubicBezTo>
                    <a:moveTo>
                      <a:pt x="99" y="32"/>
                    </a:moveTo>
                    <a:cubicBezTo>
                      <a:pt x="99" y="31"/>
                      <a:pt x="98" y="30"/>
                      <a:pt x="98" y="29"/>
                    </a:cubicBezTo>
                    <a:cubicBezTo>
                      <a:pt x="98" y="28"/>
                      <a:pt x="99" y="27"/>
                      <a:pt x="101" y="26"/>
                    </a:cubicBezTo>
                    <a:cubicBezTo>
                      <a:pt x="103" y="24"/>
                      <a:pt x="106" y="24"/>
                      <a:pt x="109" y="24"/>
                    </a:cubicBezTo>
                    <a:cubicBezTo>
                      <a:pt x="110" y="24"/>
                      <a:pt x="112" y="24"/>
                      <a:pt x="114" y="24"/>
                    </a:cubicBezTo>
                    <a:cubicBezTo>
                      <a:pt x="99" y="32"/>
                      <a:pt x="99" y="32"/>
                      <a:pt x="99" y="32"/>
                    </a:cubicBezTo>
                    <a:moveTo>
                      <a:pt x="155" y="0"/>
                    </a:moveTo>
                    <a:cubicBezTo>
                      <a:pt x="139" y="10"/>
                      <a:pt x="139" y="10"/>
                      <a:pt x="139" y="10"/>
                    </a:cubicBezTo>
                    <a:cubicBezTo>
                      <a:pt x="135" y="8"/>
                      <a:pt x="131" y="7"/>
                      <a:pt x="127" y="6"/>
                    </a:cubicBezTo>
                    <a:cubicBezTo>
                      <a:pt x="123" y="5"/>
                      <a:pt x="118" y="4"/>
                      <a:pt x="114" y="3"/>
                    </a:cubicBezTo>
                    <a:cubicBezTo>
                      <a:pt x="111" y="3"/>
                      <a:pt x="109" y="3"/>
                      <a:pt x="106" y="3"/>
                    </a:cubicBezTo>
                    <a:cubicBezTo>
                      <a:pt x="106" y="3"/>
                      <a:pt x="106" y="3"/>
                      <a:pt x="106" y="3"/>
                    </a:cubicBezTo>
                    <a:cubicBezTo>
                      <a:pt x="106" y="3"/>
                      <a:pt x="106" y="3"/>
                      <a:pt x="106" y="3"/>
                    </a:cubicBezTo>
                    <a:cubicBezTo>
                      <a:pt x="106" y="3"/>
                      <a:pt x="106" y="3"/>
                      <a:pt x="106" y="3"/>
                    </a:cubicBezTo>
                    <a:cubicBezTo>
                      <a:pt x="101" y="3"/>
                      <a:pt x="96" y="3"/>
                      <a:pt x="91" y="4"/>
                    </a:cubicBezTo>
                    <a:cubicBezTo>
                      <a:pt x="91" y="4"/>
                      <a:pt x="91" y="4"/>
                      <a:pt x="91" y="4"/>
                    </a:cubicBezTo>
                    <a:cubicBezTo>
                      <a:pt x="91" y="4"/>
                      <a:pt x="90" y="4"/>
                      <a:pt x="90" y="4"/>
                    </a:cubicBezTo>
                    <a:cubicBezTo>
                      <a:pt x="83" y="6"/>
                      <a:pt x="77" y="8"/>
                      <a:pt x="71" y="11"/>
                    </a:cubicBezTo>
                    <a:cubicBezTo>
                      <a:pt x="65" y="15"/>
                      <a:pt x="61" y="20"/>
                      <a:pt x="60" y="25"/>
                    </a:cubicBezTo>
                    <a:cubicBezTo>
                      <a:pt x="60" y="26"/>
                      <a:pt x="60" y="26"/>
                      <a:pt x="60" y="26"/>
                    </a:cubicBezTo>
                    <a:cubicBezTo>
                      <a:pt x="60" y="26"/>
                      <a:pt x="60" y="27"/>
                      <a:pt x="60" y="27"/>
                    </a:cubicBezTo>
                    <a:cubicBezTo>
                      <a:pt x="60" y="28"/>
                      <a:pt x="61" y="30"/>
                      <a:pt x="61" y="31"/>
                    </a:cubicBezTo>
                    <a:cubicBezTo>
                      <a:pt x="62" y="33"/>
                      <a:pt x="63" y="35"/>
                      <a:pt x="65" y="37"/>
                    </a:cubicBezTo>
                    <a:cubicBezTo>
                      <a:pt x="66" y="38"/>
                      <a:pt x="68" y="40"/>
                      <a:pt x="70" y="42"/>
                    </a:cubicBezTo>
                    <a:cubicBezTo>
                      <a:pt x="71" y="43"/>
                      <a:pt x="73" y="45"/>
                      <a:pt x="75" y="47"/>
                    </a:cubicBezTo>
                    <a:cubicBezTo>
                      <a:pt x="62" y="54"/>
                      <a:pt x="62" y="54"/>
                      <a:pt x="62" y="54"/>
                    </a:cubicBezTo>
                    <a:cubicBezTo>
                      <a:pt x="61" y="55"/>
                      <a:pt x="61" y="55"/>
                      <a:pt x="61" y="55"/>
                    </a:cubicBezTo>
                    <a:cubicBezTo>
                      <a:pt x="53" y="59"/>
                      <a:pt x="53" y="59"/>
                      <a:pt x="53" y="59"/>
                    </a:cubicBezTo>
                    <a:cubicBezTo>
                      <a:pt x="50" y="56"/>
                      <a:pt x="47" y="53"/>
                      <a:pt x="45" y="51"/>
                    </a:cubicBezTo>
                    <a:cubicBezTo>
                      <a:pt x="44" y="50"/>
                      <a:pt x="44" y="50"/>
                      <a:pt x="44" y="49"/>
                    </a:cubicBezTo>
                    <a:cubicBezTo>
                      <a:pt x="42" y="47"/>
                      <a:pt x="39" y="44"/>
                      <a:pt x="37" y="42"/>
                    </a:cubicBezTo>
                    <a:cubicBezTo>
                      <a:pt x="37" y="42"/>
                      <a:pt x="37" y="42"/>
                      <a:pt x="37" y="42"/>
                    </a:cubicBezTo>
                    <a:cubicBezTo>
                      <a:pt x="30" y="43"/>
                      <a:pt x="30" y="43"/>
                      <a:pt x="30" y="43"/>
                    </a:cubicBezTo>
                    <a:cubicBezTo>
                      <a:pt x="0" y="51"/>
                      <a:pt x="0" y="51"/>
                      <a:pt x="0" y="51"/>
                    </a:cubicBezTo>
                    <a:cubicBezTo>
                      <a:pt x="0" y="51"/>
                      <a:pt x="0" y="51"/>
                      <a:pt x="0" y="51"/>
                    </a:cubicBezTo>
                    <a:cubicBezTo>
                      <a:pt x="0" y="51"/>
                      <a:pt x="0" y="51"/>
                      <a:pt x="0" y="51"/>
                    </a:cubicBezTo>
                    <a:cubicBezTo>
                      <a:pt x="4" y="55"/>
                      <a:pt x="8" y="59"/>
                      <a:pt x="12" y="63"/>
                    </a:cubicBezTo>
                    <a:cubicBezTo>
                      <a:pt x="16" y="67"/>
                      <a:pt x="20" y="71"/>
                      <a:pt x="25" y="75"/>
                    </a:cubicBezTo>
                    <a:cubicBezTo>
                      <a:pt x="10" y="84"/>
                      <a:pt x="10" y="84"/>
                      <a:pt x="10" y="84"/>
                    </a:cubicBezTo>
                    <a:cubicBezTo>
                      <a:pt x="9" y="85"/>
                      <a:pt x="9" y="85"/>
                      <a:pt x="9" y="85"/>
                    </a:cubicBezTo>
                    <a:cubicBezTo>
                      <a:pt x="9" y="85"/>
                      <a:pt x="9" y="85"/>
                      <a:pt x="9" y="85"/>
                    </a:cubicBezTo>
                    <a:cubicBezTo>
                      <a:pt x="23" y="93"/>
                      <a:pt x="23" y="93"/>
                      <a:pt x="23" y="93"/>
                    </a:cubicBezTo>
                    <a:cubicBezTo>
                      <a:pt x="39" y="84"/>
                      <a:pt x="39" y="84"/>
                      <a:pt x="39" y="84"/>
                    </a:cubicBezTo>
                    <a:cubicBezTo>
                      <a:pt x="42" y="85"/>
                      <a:pt x="46" y="87"/>
                      <a:pt x="49" y="88"/>
                    </a:cubicBezTo>
                    <a:cubicBezTo>
                      <a:pt x="53" y="89"/>
                      <a:pt x="56" y="90"/>
                      <a:pt x="60" y="91"/>
                    </a:cubicBezTo>
                    <a:cubicBezTo>
                      <a:pt x="64" y="92"/>
                      <a:pt x="68" y="92"/>
                      <a:pt x="72" y="92"/>
                    </a:cubicBezTo>
                    <a:cubicBezTo>
                      <a:pt x="73" y="92"/>
                      <a:pt x="75" y="92"/>
                      <a:pt x="76" y="92"/>
                    </a:cubicBezTo>
                    <a:cubicBezTo>
                      <a:pt x="79" y="92"/>
                      <a:pt x="82" y="92"/>
                      <a:pt x="84" y="92"/>
                    </a:cubicBezTo>
                    <a:cubicBezTo>
                      <a:pt x="89" y="91"/>
                      <a:pt x="94" y="90"/>
                      <a:pt x="99" y="89"/>
                    </a:cubicBezTo>
                    <a:cubicBezTo>
                      <a:pt x="105" y="87"/>
                      <a:pt x="109" y="85"/>
                      <a:pt x="112" y="83"/>
                    </a:cubicBezTo>
                    <a:cubicBezTo>
                      <a:pt x="118" y="80"/>
                      <a:pt x="121" y="77"/>
                      <a:pt x="123" y="74"/>
                    </a:cubicBezTo>
                    <a:cubicBezTo>
                      <a:pt x="124" y="71"/>
                      <a:pt x="125" y="69"/>
                      <a:pt x="125" y="67"/>
                    </a:cubicBezTo>
                    <a:cubicBezTo>
                      <a:pt x="125" y="65"/>
                      <a:pt x="125" y="64"/>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2"/>
                      <a:pt x="124" y="61"/>
                      <a:pt x="124" y="60"/>
                    </a:cubicBezTo>
                    <a:cubicBezTo>
                      <a:pt x="123" y="59"/>
                      <a:pt x="123" y="58"/>
                      <a:pt x="123" y="58"/>
                    </a:cubicBezTo>
                    <a:cubicBezTo>
                      <a:pt x="122" y="56"/>
                      <a:pt x="121" y="54"/>
                      <a:pt x="119" y="52"/>
                    </a:cubicBezTo>
                    <a:cubicBezTo>
                      <a:pt x="117" y="49"/>
                      <a:pt x="114" y="46"/>
                      <a:pt x="110" y="42"/>
                    </a:cubicBezTo>
                    <a:cubicBezTo>
                      <a:pt x="128" y="32"/>
                      <a:pt x="128" y="32"/>
                      <a:pt x="128" y="32"/>
                    </a:cubicBezTo>
                    <a:cubicBezTo>
                      <a:pt x="130" y="34"/>
                      <a:pt x="132" y="37"/>
                      <a:pt x="133" y="39"/>
                    </a:cubicBezTo>
                    <a:cubicBezTo>
                      <a:pt x="135" y="41"/>
                      <a:pt x="136" y="43"/>
                      <a:pt x="138" y="46"/>
                    </a:cubicBezTo>
                    <a:cubicBezTo>
                      <a:pt x="144" y="45"/>
                      <a:pt x="150" y="44"/>
                      <a:pt x="155" y="44"/>
                    </a:cubicBezTo>
                    <a:cubicBezTo>
                      <a:pt x="161" y="43"/>
                      <a:pt x="166" y="42"/>
                      <a:pt x="172" y="41"/>
                    </a:cubicBezTo>
                    <a:cubicBezTo>
                      <a:pt x="172" y="41"/>
                      <a:pt x="172" y="41"/>
                      <a:pt x="172" y="41"/>
                    </a:cubicBezTo>
                    <a:cubicBezTo>
                      <a:pt x="172" y="41"/>
                      <a:pt x="172" y="41"/>
                      <a:pt x="172" y="41"/>
                    </a:cubicBezTo>
                    <a:cubicBezTo>
                      <a:pt x="172" y="41"/>
                      <a:pt x="172" y="41"/>
                      <a:pt x="172" y="41"/>
                    </a:cubicBezTo>
                    <a:cubicBezTo>
                      <a:pt x="170" y="39"/>
                      <a:pt x="169" y="37"/>
                      <a:pt x="168" y="35"/>
                    </a:cubicBezTo>
                    <a:cubicBezTo>
                      <a:pt x="167" y="34"/>
                      <a:pt x="166" y="33"/>
                      <a:pt x="166" y="32"/>
                    </a:cubicBezTo>
                    <a:cubicBezTo>
                      <a:pt x="165" y="31"/>
                      <a:pt x="164" y="30"/>
                      <a:pt x="164" y="29"/>
                    </a:cubicBezTo>
                    <a:cubicBezTo>
                      <a:pt x="161" y="25"/>
                      <a:pt x="157" y="22"/>
                      <a:pt x="152" y="18"/>
                    </a:cubicBezTo>
                    <a:cubicBezTo>
                      <a:pt x="169" y="9"/>
                      <a:pt x="169" y="9"/>
                      <a:pt x="169" y="9"/>
                    </a:cubicBezTo>
                    <a:cubicBezTo>
                      <a:pt x="169" y="9"/>
                      <a:pt x="169" y="9"/>
                      <a:pt x="169" y="9"/>
                    </a:cubicBezTo>
                    <a:cubicBezTo>
                      <a:pt x="155" y="0"/>
                      <a:pt x="155" y="0"/>
                      <a:pt x="155" y="0"/>
                    </a:cubicBezTo>
                    <a:cubicBezTo>
                      <a:pt x="155" y="0"/>
                      <a:pt x="155" y="0"/>
                      <a:pt x="155"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65" name="Freeform 64">
              <a:extLst>
                <a:ext uri="{FF2B5EF4-FFF2-40B4-BE49-F238E27FC236}">
                  <a16:creationId xmlns:a16="http://schemas.microsoft.com/office/drawing/2014/main" id="{E9B18A17-DD50-434B-BB79-5CE1480F7E1C}"/>
                </a:ext>
              </a:extLst>
            </p:cNvPr>
            <p:cNvSpPr>
              <a:spLocks/>
            </p:cNvSpPr>
            <p:nvPr/>
          </p:nvSpPr>
          <p:spPr bwMode="auto">
            <a:xfrm>
              <a:off x="5088722" y="4619757"/>
              <a:ext cx="68028" cy="1733788"/>
            </a:xfrm>
            <a:custGeom>
              <a:avLst/>
              <a:gdLst>
                <a:gd name="T0" fmla="*/ 37 w 37"/>
                <a:gd name="T1" fmla="*/ 0 h 943"/>
                <a:gd name="T2" fmla="*/ 37 w 37"/>
                <a:gd name="T3" fmla="*/ 924 h 943"/>
                <a:gd name="T4" fmla="*/ 0 w 37"/>
                <a:gd name="T5" fmla="*/ 943 h 943"/>
                <a:gd name="T6" fmla="*/ 0 w 37"/>
                <a:gd name="T7" fmla="*/ 22 h 943"/>
                <a:gd name="T8" fmla="*/ 37 w 37"/>
                <a:gd name="T9" fmla="*/ 0 h 943"/>
              </a:gdLst>
              <a:ahLst/>
              <a:cxnLst>
                <a:cxn ang="0">
                  <a:pos x="T0" y="T1"/>
                </a:cxn>
                <a:cxn ang="0">
                  <a:pos x="T2" y="T3"/>
                </a:cxn>
                <a:cxn ang="0">
                  <a:pos x="T4" y="T5"/>
                </a:cxn>
                <a:cxn ang="0">
                  <a:pos x="T6" y="T7"/>
                </a:cxn>
                <a:cxn ang="0">
                  <a:pos x="T8" y="T9"/>
                </a:cxn>
              </a:cxnLst>
              <a:rect l="0" t="0" r="r" b="b"/>
              <a:pathLst>
                <a:path w="37" h="943">
                  <a:moveTo>
                    <a:pt x="37" y="0"/>
                  </a:moveTo>
                  <a:lnTo>
                    <a:pt x="37" y="924"/>
                  </a:lnTo>
                  <a:lnTo>
                    <a:pt x="0" y="943"/>
                  </a:lnTo>
                  <a:lnTo>
                    <a:pt x="0" y="22"/>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AD564FBF-0A3E-47AD-B64C-B4756DF2AC49}"/>
                </a:ext>
              </a:extLst>
            </p:cNvPr>
            <p:cNvSpPr>
              <a:spLocks/>
            </p:cNvSpPr>
            <p:nvPr/>
          </p:nvSpPr>
          <p:spPr bwMode="auto">
            <a:xfrm>
              <a:off x="5018855" y="4619757"/>
              <a:ext cx="69866" cy="1733788"/>
            </a:xfrm>
            <a:custGeom>
              <a:avLst/>
              <a:gdLst>
                <a:gd name="T0" fmla="*/ 0 w 38"/>
                <a:gd name="T1" fmla="*/ 0 h 943"/>
                <a:gd name="T2" fmla="*/ 0 w 38"/>
                <a:gd name="T3" fmla="*/ 924 h 943"/>
                <a:gd name="T4" fmla="*/ 38 w 38"/>
                <a:gd name="T5" fmla="*/ 943 h 943"/>
                <a:gd name="T6" fmla="*/ 38 w 38"/>
                <a:gd name="T7" fmla="*/ 22 h 943"/>
                <a:gd name="T8" fmla="*/ 0 w 38"/>
                <a:gd name="T9" fmla="*/ 0 h 943"/>
              </a:gdLst>
              <a:ahLst/>
              <a:cxnLst>
                <a:cxn ang="0">
                  <a:pos x="T0" y="T1"/>
                </a:cxn>
                <a:cxn ang="0">
                  <a:pos x="T2" y="T3"/>
                </a:cxn>
                <a:cxn ang="0">
                  <a:pos x="T4" y="T5"/>
                </a:cxn>
                <a:cxn ang="0">
                  <a:pos x="T6" y="T7"/>
                </a:cxn>
                <a:cxn ang="0">
                  <a:pos x="T8" y="T9"/>
                </a:cxn>
              </a:cxnLst>
              <a:rect l="0" t="0" r="r" b="b"/>
              <a:pathLst>
                <a:path w="38" h="943">
                  <a:moveTo>
                    <a:pt x="0" y="0"/>
                  </a:moveTo>
                  <a:lnTo>
                    <a:pt x="0" y="924"/>
                  </a:lnTo>
                  <a:lnTo>
                    <a:pt x="38" y="943"/>
                  </a:lnTo>
                  <a:lnTo>
                    <a:pt x="38" y="22"/>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CB3E12BB-3445-454B-AE14-539A0445922D}"/>
                </a:ext>
              </a:extLst>
            </p:cNvPr>
            <p:cNvSpPr>
              <a:spLocks/>
            </p:cNvSpPr>
            <p:nvPr/>
          </p:nvSpPr>
          <p:spPr bwMode="auto">
            <a:xfrm>
              <a:off x="7471530" y="3250010"/>
              <a:ext cx="66189" cy="1733788"/>
            </a:xfrm>
            <a:custGeom>
              <a:avLst/>
              <a:gdLst>
                <a:gd name="T0" fmla="*/ 36 w 36"/>
                <a:gd name="T1" fmla="*/ 0 h 943"/>
                <a:gd name="T2" fmla="*/ 36 w 36"/>
                <a:gd name="T3" fmla="*/ 924 h 943"/>
                <a:gd name="T4" fmla="*/ 0 w 36"/>
                <a:gd name="T5" fmla="*/ 943 h 943"/>
                <a:gd name="T6" fmla="*/ 0 w 36"/>
                <a:gd name="T7" fmla="*/ 23 h 943"/>
                <a:gd name="T8" fmla="*/ 36 w 36"/>
                <a:gd name="T9" fmla="*/ 0 h 943"/>
              </a:gdLst>
              <a:ahLst/>
              <a:cxnLst>
                <a:cxn ang="0">
                  <a:pos x="T0" y="T1"/>
                </a:cxn>
                <a:cxn ang="0">
                  <a:pos x="T2" y="T3"/>
                </a:cxn>
                <a:cxn ang="0">
                  <a:pos x="T4" y="T5"/>
                </a:cxn>
                <a:cxn ang="0">
                  <a:pos x="T6" y="T7"/>
                </a:cxn>
                <a:cxn ang="0">
                  <a:pos x="T8" y="T9"/>
                </a:cxn>
              </a:cxnLst>
              <a:rect l="0" t="0" r="r" b="b"/>
              <a:pathLst>
                <a:path w="36" h="943">
                  <a:moveTo>
                    <a:pt x="36" y="0"/>
                  </a:moveTo>
                  <a:lnTo>
                    <a:pt x="36" y="924"/>
                  </a:lnTo>
                  <a:lnTo>
                    <a:pt x="0" y="943"/>
                  </a:lnTo>
                  <a:lnTo>
                    <a:pt x="0" y="23"/>
                  </a:lnTo>
                  <a:lnTo>
                    <a:pt x="36"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B55A6C1E-07C2-4E60-9048-B9D870DE2B0D}"/>
                </a:ext>
              </a:extLst>
            </p:cNvPr>
            <p:cNvSpPr>
              <a:spLocks/>
            </p:cNvSpPr>
            <p:nvPr/>
          </p:nvSpPr>
          <p:spPr bwMode="auto">
            <a:xfrm>
              <a:off x="7403501" y="3250010"/>
              <a:ext cx="68028" cy="1733788"/>
            </a:xfrm>
            <a:custGeom>
              <a:avLst/>
              <a:gdLst>
                <a:gd name="T0" fmla="*/ 0 w 37"/>
                <a:gd name="T1" fmla="*/ 0 h 943"/>
                <a:gd name="T2" fmla="*/ 0 w 37"/>
                <a:gd name="T3" fmla="*/ 924 h 943"/>
                <a:gd name="T4" fmla="*/ 37 w 37"/>
                <a:gd name="T5" fmla="*/ 943 h 943"/>
                <a:gd name="T6" fmla="*/ 37 w 37"/>
                <a:gd name="T7" fmla="*/ 23 h 943"/>
                <a:gd name="T8" fmla="*/ 0 w 37"/>
                <a:gd name="T9" fmla="*/ 0 h 943"/>
              </a:gdLst>
              <a:ahLst/>
              <a:cxnLst>
                <a:cxn ang="0">
                  <a:pos x="T0" y="T1"/>
                </a:cxn>
                <a:cxn ang="0">
                  <a:pos x="T2" y="T3"/>
                </a:cxn>
                <a:cxn ang="0">
                  <a:pos x="T4" y="T5"/>
                </a:cxn>
                <a:cxn ang="0">
                  <a:pos x="T6" y="T7"/>
                </a:cxn>
                <a:cxn ang="0">
                  <a:pos x="T8" y="T9"/>
                </a:cxn>
              </a:cxnLst>
              <a:rect l="0" t="0" r="r" b="b"/>
              <a:pathLst>
                <a:path w="37" h="943">
                  <a:moveTo>
                    <a:pt x="0" y="0"/>
                  </a:moveTo>
                  <a:lnTo>
                    <a:pt x="0" y="924"/>
                  </a:lnTo>
                  <a:lnTo>
                    <a:pt x="37" y="943"/>
                  </a:lnTo>
                  <a:lnTo>
                    <a:pt x="37"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8A9483CD-DD94-4435-BEB0-6FF861492E4C}"/>
                </a:ext>
              </a:extLst>
            </p:cNvPr>
            <p:cNvSpPr>
              <a:spLocks/>
            </p:cNvSpPr>
            <p:nvPr/>
          </p:nvSpPr>
          <p:spPr bwMode="auto">
            <a:xfrm>
              <a:off x="3483635" y="3687594"/>
              <a:ext cx="68028" cy="1735626"/>
            </a:xfrm>
            <a:custGeom>
              <a:avLst/>
              <a:gdLst>
                <a:gd name="T0" fmla="*/ 37 w 37"/>
                <a:gd name="T1" fmla="*/ 0 h 944"/>
                <a:gd name="T2" fmla="*/ 37 w 37"/>
                <a:gd name="T3" fmla="*/ 924 h 944"/>
                <a:gd name="T4" fmla="*/ 0 w 37"/>
                <a:gd name="T5" fmla="*/ 944 h 944"/>
                <a:gd name="T6" fmla="*/ 0 w 37"/>
                <a:gd name="T7" fmla="*/ 23 h 944"/>
                <a:gd name="T8" fmla="*/ 37 w 37"/>
                <a:gd name="T9" fmla="*/ 0 h 944"/>
              </a:gdLst>
              <a:ahLst/>
              <a:cxnLst>
                <a:cxn ang="0">
                  <a:pos x="T0" y="T1"/>
                </a:cxn>
                <a:cxn ang="0">
                  <a:pos x="T2" y="T3"/>
                </a:cxn>
                <a:cxn ang="0">
                  <a:pos x="T4" y="T5"/>
                </a:cxn>
                <a:cxn ang="0">
                  <a:pos x="T6" y="T7"/>
                </a:cxn>
                <a:cxn ang="0">
                  <a:pos x="T8" y="T9"/>
                </a:cxn>
              </a:cxnLst>
              <a:rect l="0" t="0" r="r" b="b"/>
              <a:pathLst>
                <a:path w="37" h="944">
                  <a:moveTo>
                    <a:pt x="37" y="0"/>
                  </a:moveTo>
                  <a:lnTo>
                    <a:pt x="37" y="924"/>
                  </a:lnTo>
                  <a:lnTo>
                    <a:pt x="0" y="944"/>
                  </a:lnTo>
                  <a:lnTo>
                    <a:pt x="0" y="23"/>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97290762-8D4A-40D5-871F-0E363992098D}"/>
                </a:ext>
              </a:extLst>
            </p:cNvPr>
            <p:cNvSpPr>
              <a:spLocks/>
            </p:cNvSpPr>
            <p:nvPr/>
          </p:nvSpPr>
          <p:spPr bwMode="auto">
            <a:xfrm>
              <a:off x="3413769" y="3687594"/>
              <a:ext cx="69866" cy="1735626"/>
            </a:xfrm>
            <a:custGeom>
              <a:avLst/>
              <a:gdLst>
                <a:gd name="T0" fmla="*/ 0 w 38"/>
                <a:gd name="T1" fmla="*/ 0 h 944"/>
                <a:gd name="T2" fmla="*/ 0 w 38"/>
                <a:gd name="T3" fmla="*/ 924 h 944"/>
                <a:gd name="T4" fmla="*/ 38 w 38"/>
                <a:gd name="T5" fmla="*/ 944 h 944"/>
                <a:gd name="T6" fmla="*/ 38 w 38"/>
                <a:gd name="T7" fmla="*/ 23 h 944"/>
                <a:gd name="T8" fmla="*/ 0 w 38"/>
                <a:gd name="T9" fmla="*/ 0 h 944"/>
              </a:gdLst>
              <a:ahLst/>
              <a:cxnLst>
                <a:cxn ang="0">
                  <a:pos x="T0" y="T1"/>
                </a:cxn>
                <a:cxn ang="0">
                  <a:pos x="T2" y="T3"/>
                </a:cxn>
                <a:cxn ang="0">
                  <a:pos x="T4" y="T5"/>
                </a:cxn>
                <a:cxn ang="0">
                  <a:pos x="T6" y="T7"/>
                </a:cxn>
                <a:cxn ang="0">
                  <a:pos x="T8" y="T9"/>
                </a:cxn>
              </a:cxnLst>
              <a:rect l="0" t="0" r="r" b="b"/>
              <a:pathLst>
                <a:path w="38" h="944">
                  <a:moveTo>
                    <a:pt x="0" y="0"/>
                  </a:moveTo>
                  <a:lnTo>
                    <a:pt x="0" y="924"/>
                  </a:lnTo>
                  <a:lnTo>
                    <a:pt x="38" y="944"/>
                  </a:lnTo>
                  <a:lnTo>
                    <a:pt x="38"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C441EF31-24AC-407E-B30A-23DAFBFA165D}"/>
                </a:ext>
              </a:extLst>
            </p:cNvPr>
            <p:cNvSpPr>
              <a:spLocks/>
            </p:cNvSpPr>
            <p:nvPr/>
          </p:nvSpPr>
          <p:spPr bwMode="auto">
            <a:xfrm>
              <a:off x="3040536" y="2130311"/>
              <a:ext cx="4760101" cy="2750525"/>
            </a:xfrm>
            <a:custGeom>
              <a:avLst/>
              <a:gdLst>
                <a:gd name="T0" fmla="*/ 1489 w 1489"/>
                <a:gd name="T1" fmla="*/ 327 h 860"/>
                <a:gd name="T2" fmla="*/ 1489 w 1489"/>
                <a:gd name="T3" fmla="*/ 300 h 860"/>
                <a:gd name="T4" fmla="*/ 924 w 1489"/>
                <a:gd name="T5" fmla="*/ 0 h 860"/>
                <a:gd name="T6" fmla="*/ 0 w 1489"/>
                <a:gd name="T7" fmla="*/ 506 h 860"/>
                <a:gd name="T8" fmla="*/ 0 w 1489"/>
                <a:gd name="T9" fmla="*/ 533 h 860"/>
                <a:gd name="T10" fmla="*/ 565 w 1489"/>
                <a:gd name="T11" fmla="*/ 860 h 860"/>
                <a:gd name="T12" fmla="*/ 790 w 1489"/>
                <a:gd name="T13" fmla="*/ 730 h 860"/>
                <a:gd name="T14" fmla="*/ 1275 w 1489"/>
                <a:gd name="T15" fmla="*/ 450 h 860"/>
                <a:gd name="T16" fmla="*/ 1489 w 1489"/>
                <a:gd name="T17" fmla="*/ 327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860">
                  <a:moveTo>
                    <a:pt x="1489" y="327"/>
                  </a:moveTo>
                  <a:cubicBezTo>
                    <a:pt x="1489" y="300"/>
                    <a:pt x="1489" y="300"/>
                    <a:pt x="1489" y="300"/>
                  </a:cubicBezTo>
                  <a:cubicBezTo>
                    <a:pt x="924" y="0"/>
                    <a:pt x="924" y="0"/>
                    <a:pt x="924" y="0"/>
                  </a:cubicBezTo>
                  <a:cubicBezTo>
                    <a:pt x="0" y="506"/>
                    <a:pt x="0" y="506"/>
                    <a:pt x="0" y="506"/>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6AD7525E-26A6-4062-867F-448660D66DD6}"/>
                </a:ext>
              </a:extLst>
            </p:cNvPr>
            <p:cNvSpPr>
              <a:spLocks/>
            </p:cNvSpPr>
            <p:nvPr/>
          </p:nvSpPr>
          <p:spPr bwMode="auto">
            <a:xfrm>
              <a:off x="3040536" y="2043898"/>
              <a:ext cx="4760101" cy="2750525"/>
            </a:xfrm>
            <a:custGeom>
              <a:avLst/>
              <a:gdLst>
                <a:gd name="T0" fmla="*/ 1489 w 1489"/>
                <a:gd name="T1" fmla="*/ 327 h 860"/>
                <a:gd name="T2" fmla="*/ 924 w 1489"/>
                <a:gd name="T3" fmla="*/ 0 h 860"/>
                <a:gd name="T4" fmla="*/ 0 w 1489"/>
                <a:gd name="T5" fmla="*/ 533 h 860"/>
                <a:gd name="T6" fmla="*/ 565 w 1489"/>
                <a:gd name="T7" fmla="*/ 860 h 860"/>
                <a:gd name="T8" fmla="*/ 790 w 1489"/>
                <a:gd name="T9" fmla="*/ 730 h 860"/>
                <a:gd name="T10" fmla="*/ 1275 w 1489"/>
                <a:gd name="T11" fmla="*/ 450 h 860"/>
                <a:gd name="T12" fmla="*/ 1489 w 1489"/>
                <a:gd name="T13" fmla="*/ 327 h 860"/>
              </a:gdLst>
              <a:ahLst/>
              <a:cxnLst>
                <a:cxn ang="0">
                  <a:pos x="T0" y="T1"/>
                </a:cxn>
                <a:cxn ang="0">
                  <a:pos x="T2" y="T3"/>
                </a:cxn>
                <a:cxn ang="0">
                  <a:pos x="T4" y="T5"/>
                </a:cxn>
                <a:cxn ang="0">
                  <a:pos x="T6" y="T7"/>
                </a:cxn>
                <a:cxn ang="0">
                  <a:pos x="T8" y="T9"/>
                </a:cxn>
                <a:cxn ang="0">
                  <a:pos x="T10" y="T11"/>
                </a:cxn>
                <a:cxn ang="0">
                  <a:pos x="T12" y="T13"/>
                </a:cxn>
              </a:cxnLst>
              <a:rect l="0" t="0" r="r" b="b"/>
              <a:pathLst>
                <a:path w="1489" h="860">
                  <a:moveTo>
                    <a:pt x="1489" y="327"/>
                  </a:moveTo>
                  <a:cubicBezTo>
                    <a:pt x="924" y="0"/>
                    <a:pt x="924" y="0"/>
                    <a:pt x="924" y="0"/>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FFC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56BB70EB-1F79-4DD7-8982-E9DAB0ADB6C9}"/>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DE776CC5-5159-4181-ADEE-BE2188A1711A}"/>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A6627C8-AC3E-4013-B567-23E422A43F01}"/>
              </a:ext>
            </a:extLst>
          </p:cNvPr>
          <p:cNvGrpSpPr/>
          <p:nvPr/>
        </p:nvGrpSpPr>
        <p:grpSpPr>
          <a:xfrm>
            <a:off x="3777809" y="3240817"/>
            <a:ext cx="739113" cy="847589"/>
            <a:chOff x="3777809" y="3240817"/>
            <a:chExt cx="739113" cy="847589"/>
          </a:xfrm>
        </p:grpSpPr>
        <p:sp>
          <p:nvSpPr>
            <p:cNvPr id="75" name="Freeform 74">
              <a:extLst>
                <a:ext uri="{FF2B5EF4-FFF2-40B4-BE49-F238E27FC236}">
                  <a16:creationId xmlns:a16="http://schemas.microsoft.com/office/drawing/2014/main" id="{067E16C0-71C6-48DD-95B7-8D2AAEE16247}"/>
                </a:ext>
              </a:extLst>
            </p:cNvPr>
            <p:cNvSpPr>
              <a:spLocks/>
            </p:cNvSpPr>
            <p:nvPr/>
          </p:nvSpPr>
          <p:spPr bwMode="auto">
            <a:xfrm>
              <a:off x="3812743" y="3722527"/>
              <a:ext cx="623281" cy="365879"/>
            </a:xfrm>
            <a:custGeom>
              <a:avLst/>
              <a:gdLst>
                <a:gd name="T0" fmla="*/ 339 w 339"/>
                <a:gd name="T1" fmla="*/ 51 h 199"/>
                <a:gd name="T2" fmla="*/ 247 w 339"/>
                <a:gd name="T3" fmla="*/ 0 h 199"/>
                <a:gd name="T4" fmla="*/ 0 w 339"/>
                <a:gd name="T5" fmla="*/ 148 h 199"/>
                <a:gd name="T6" fmla="*/ 84 w 339"/>
                <a:gd name="T7" fmla="*/ 199 h 199"/>
                <a:gd name="T8" fmla="*/ 339 w 339"/>
                <a:gd name="T9" fmla="*/ 51 h 199"/>
              </a:gdLst>
              <a:ahLst/>
              <a:cxnLst>
                <a:cxn ang="0">
                  <a:pos x="T0" y="T1"/>
                </a:cxn>
                <a:cxn ang="0">
                  <a:pos x="T2" y="T3"/>
                </a:cxn>
                <a:cxn ang="0">
                  <a:pos x="T4" y="T5"/>
                </a:cxn>
                <a:cxn ang="0">
                  <a:pos x="T6" y="T7"/>
                </a:cxn>
                <a:cxn ang="0">
                  <a:pos x="T8" y="T9"/>
                </a:cxn>
              </a:cxnLst>
              <a:rect l="0" t="0" r="r" b="b"/>
              <a:pathLst>
                <a:path w="339" h="199">
                  <a:moveTo>
                    <a:pt x="339" y="51"/>
                  </a:moveTo>
                  <a:lnTo>
                    <a:pt x="247" y="0"/>
                  </a:lnTo>
                  <a:lnTo>
                    <a:pt x="0" y="148"/>
                  </a:lnTo>
                  <a:lnTo>
                    <a:pt x="84" y="199"/>
                  </a:lnTo>
                  <a:lnTo>
                    <a:pt x="339" y="51"/>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4ACEB62-E304-47DB-9E72-F238B36857C1}"/>
                </a:ext>
              </a:extLst>
            </p:cNvPr>
            <p:cNvSpPr>
              <a:spLocks noEditPoints="1"/>
            </p:cNvSpPr>
            <p:nvPr/>
          </p:nvSpPr>
          <p:spPr bwMode="auto">
            <a:xfrm>
              <a:off x="3777809" y="3240817"/>
              <a:ext cx="652699" cy="691309"/>
            </a:xfrm>
            <a:custGeom>
              <a:avLst/>
              <a:gdLst>
                <a:gd name="T0" fmla="*/ 0 w 204"/>
                <a:gd name="T1" fmla="*/ 152 h 216"/>
                <a:gd name="T2" fmla="*/ 80 w 204"/>
                <a:gd name="T3" fmla="*/ 14 h 216"/>
                <a:gd name="T4" fmla="*/ 136 w 204"/>
                <a:gd name="T5" fmla="*/ 8 h 216"/>
                <a:gd name="T6" fmla="*/ 136 w 204"/>
                <a:gd name="T7" fmla="*/ 8 h 216"/>
                <a:gd name="T8" fmla="*/ 136 w 204"/>
                <a:gd name="T9" fmla="*/ 8 h 216"/>
                <a:gd name="T10" fmla="*/ 137 w 204"/>
                <a:gd name="T11" fmla="*/ 9 h 216"/>
                <a:gd name="T12" fmla="*/ 158 w 204"/>
                <a:gd name="T13" fmla="*/ 22 h 216"/>
                <a:gd name="T14" fmla="*/ 152 w 204"/>
                <a:gd name="T15" fmla="*/ 24 h 216"/>
                <a:gd name="T16" fmla="*/ 158 w 204"/>
                <a:gd name="T17" fmla="*/ 42 h 216"/>
                <a:gd name="T18" fmla="*/ 160 w 204"/>
                <a:gd name="T19" fmla="*/ 43 h 216"/>
                <a:gd name="T20" fmla="*/ 64 w 204"/>
                <a:gd name="T21" fmla="*/ 206 h 216"/>
                <a:gd name="T22" fmla="*/ 41 w 204"/>
                <a:gd name="T23" fmla="*/ 209 h 216"/>
                <a:gd name="T24" fmla="*/ 43 w 204"/>
                <a:gd name="T25" fmla="*/ 216 h 216"/>
                <a:gd name="T26" fmla="*/ 24 w 204"/>
                <a:gd name="T27" fmla="*/ 204 h 216"/>
                <a:gd name="T28" fmla="*/ 23 w 204"/>
                <a:gd name="T29" fmla="*/ 203 h 216"/>
                <a:gd name="T30" fmla="*/ 22 w 204"/>
                <a:gd name="T31" fmla="*/ 203 h 216"/>
                <a:gd name="T32" fmla="*/ 22 w 204"/>
                <a:gd name="T33" fmla="*/ 203 h 216"/>
                <a:gd name="T34" fmla="*/ 0 w 204"/>
                <a:gd name="T35" fmla="*/ 152 h 216"/>
                <a:gd name="T36" fmla="*/ 80 w 204"/>
                <a:gd name="T37" fmla="*/ 181 h 216"/>
                <a:gd name="T38" fmla="*/ 145 w 204"/>
                <a:gd name="T39" fmla="*/ 69 h 216"/>
                <a:gd name="T40" fmla="*/ 122 w 204"/>
                <a:gd name="T41" fmla="*/ 26 h 216"/>
                <a:gd name="T42" fmla="*/ 41 w 204"/>
                <a:gd name="T43" fmla="*/ 106 h 216"/>
                <a:gd name="T44" fmla="*/ 28 w 204"/>
                <a:gd name="T45" fmla="*/ 156 h 216"/>
                <a:gd name="T46" fmla="*/ 31 w 204"/>
                <a:gd name="T47" fmla="*/ 183 h 216"/>
                <a:gd name="T48" fmla="*/ 80 w 204"/>
                <a:gd name="T49" fmla="*/ 18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6">
                  <a:moveTo>
                    <a:pt x="0" y="152"/>
                  </a:moveTo>
                  <a:cubicBezTo>
                    <a:pt x="0" y="101"/>
                    <a:pt x="36" y="40"/>
                    <a:pt x="80" y="14"/>
                  </a:cubicBezTo>
                  <a:cubicBezTo>
                    <a:pt x="102" y="2"/>
                    <a:pt x="122" y="0"/>
                    <a:pt x="136" y="8"/>
                  </a:cubicBezTo>
                  <a:cubicBezTo>
                    <a:pt x="136" y="8"/>
                    <a:pt x="136" y="8"/>
                    <a:pt x="136" y="8"/>
                  </a:cubicBezTo>
                  <a:cubicBezTo>
                    <a:pt x="136" y="8"/>
                    <a:pt x="136" y="8"/>
                    <a:pt x="136" y="8"/>
                  </a:cubicBezTo>
                  <a:cubicBezTo>
                    <a:pt x="137" y="9"/>
                    <a:pt x="137" y="9"/>
                    <a:pt x="137" y="9"/>
                  </a:cubicBezTo>
                  <a:cubicBezTo>
                    <a:pt x="158" y="22"/>
                    <a:pt x="158" y="22"/>
                    <a:pt x="158" y="22"/>
                  </a:cubicBezTo>
                  <a:cubicBezTo>
                    <a:pt x="152" y="24"/>
                    <a:pt x="152" y="24"/>
                    <a:pt x="152" y="24"/>
                  </a:cubicBezTo>
                  <a:cubicBezTo>
                    <a:pt x="155" y="29"/>
                    <a:pt x="157" y="35"/>
                    <a:pt x="158" y="42"/>
                  </a:cubicBezTo>
                  <a:cubicBezTo>
                    <a:pt x="159" y="43"/>
                    <a:pt x="160" y="43"/>
                    <a:pt x="160" y="43"/>
                  </a:cubicBezTo>
                  <a:cubicBezTo>
                    <a:pt x="160" y="43"/>
                    <a:pt x="204" y="186"/>
                    <a:pt x="64" y="206"/>
                  </a:cubicBezTo>
                  <a:cubicBezTo>
                    <a:pt x="56" y="209"/>
                    <a:pt x="48" y="210"/>
                    <a:pt x="41" y="209"/>
                  </a:cubicBezTo>
                  <a:cubicBezTo>
                    <a:pt x="43" y="216"/>
                    <a:pt x="43" y="216"/>
                    <a:pt x="43" y="216"/>
                  </a:cubicBezTo>
                  <a:cubicBezTo>
                    <a:pt x="24" y="204"/>
                    <a:pt x="24" y="204"/>
                    <a:pt x="24" y="204"/>
                  </a:cubicBezTo>
                  <a:cubicBezTo>
                    <a:pt x="24" y="204"/>
                    <a:pt x="23" y="203"/>
                    <a:pt x="23" y="203"/>
                  </a:cubicBezTo>
                  <a:cubicBezTo>
                    <a:pt x="22" y="203"/>
                    <a:pt x="22" y="203"/>
                    <a:pt x="22" y="203"/>
                  </a:cubicBezTo>
                  <a:cubicBezTo>
                    <a:pt x="22" y="203"/>
                    <a:pt x="22" y="203"/>
                    <a:pt x="22" y="203"/>
                  </a:cubicBezTo>
                  <a:cubicBezTo>
                    <a:pt x="9" y="194"/>
                    <a:pt x="0" y="177"/>
                    <a:pt x="0" y="152"/>
                  </a:cubicBezTo>
                  <a:close/>
                  <a:moveTo>
                    <a:pt x="80" y="181"/>
                  </a:moveTo>
                  <a:cubicBezTo>
                    <a:pt x="116" y="160"/>
                    <a:pt x="145" y="110"/>
                    <a:pt x="145" y="69"/>
                  </a:cubicBezTo>
                  <a:cubicBezTo>
                    <a:pt x="145" y="47"/>
                    <a:pt x="136" y="31"/>
                    <a:pt x="122" y="26"/>
                  </a:cubicBezTo>
                  <a:cubicBezTo>
                    <a:pt x="79" y="32"/>
                    <a:pt x="41" y="106"/>
                    <a:pt x="41" y="106"/>
                  </a:cubicBezTo>
                  <a:cubicBezTo>
                    <a:pt x="28" y="156"/>
                    <a:pt x="28" y="156"/>
                    <a:pt x="28" y="156"/>
                  </a:cubicBezTo>
                  <a:cubicBezTo>
                    <a:pt x="31" y="183"/>
                    <a:pt x="31" y="183"/>
                    <a:pt x="31" y="183"/>
                  </a:cubicBezTo>
                  <a:cubicBezTo>
                    <a:pt x="43" y="192"/>
                    <a:pt x="61" y="192"/>
                    <a:pt x="80" y="181"/>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1E50291-BC92-40EC-BD69-4FFCAB3F0C92}"/>
                </a:ext>
              </a:extLst>
            </p:cNvPr>
            <p:cNvSpPr>
              <a:spLocks noEditPoints="1"/>
            </p:cNvSpPr>
            <p:nvPr/>
          </p:nvSpPr>
          <p:spPr bwMode="auto">
            <a:xfrm>
              <a:off x="3842160" y="3242656"/>
              <a:ext cx="511127" cy="751982"/>
            </a:xfrm>
            <a:custGeom>
              <a:avLst/>
              <a:gdLst>
                <a:gd name="T0" fmla="*/ 80 w 160"/>
                <a:gd name="T1" fmla="*/ 209 h 235"/>
                <a:gd name="T2" fmla="*/ 160 w 160"/>
                <a:gd name="T3" fmla="*/ 71 h 235"/>
                <a:gd name="T4" fmla="*/ 80 w 160"/>
                <a:gd name="T5" fmla="*/ 25 h 235"/>
                <a:gd name="T6" fmla="*/ 0 w 160"/>
                <a:gd name="T7" fmla="*/ 163 h 235"/>
                <a:gd name="T8" fmla="*/ 80 w 160"/>
                <a:gd name="T9" fmla="*/ 209 h 235"/>
                <a:gd name="T10" fmla="*/ 80 w 160"/>
                <a:gd name="T11" fmla="*/ 43 h 235"/>
                <a:gd name="T12" fmla="*/ 145 w 160"/>
                <a:gd name="T13" fmla="*/ 80 h 235"/>
                <a:gd name="T14" fmla="*/ 80 w 160"/>
                <a:gd name="T15" fmla="*/ 192 h 235"/>
                <a:gd name="T16" fmla="*/ 16 w 160"/>
                <a:gd name="T17" fmla="*/ 154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09"/>
                  </a:moveTo>
                  <a:cubicBezTo>
                    <a:pt x="124" y="184"/>
                    <a:pt x="160" y="122"/>
                    <a:pt x="160" y="71"/>
                  </a:cubicBezTo>
                  <a:cubicBezTo>
                    <a:pt x="160" y="20"/>
                    <a:pt x="124" y="0"/>
                    <a:pt x="80" y="25"/>
                  </a:cubicBezTo>
                  <a:cubicBezTo>
                    <a:pt x="36" y="51"/>
                    <a:pt x="0" y="112"/>
                    <a:pt x="0" y="163"/>
                  </a:cubicBezTo>
                  <a:cubicBezTo>
                    <a:pt x="0" y="214"/>
                    <a:pt x="36" y="235"/>
                    <a:pt x="80" y="209"/>
                  </a:cubicBezTo>
                  <a:close/>
                  <a:moveTo>
                    <a:pt x="80" y="43"/>
                  </a:moveTo>
                  <a:cubicBezTo>
                    <a:pt x="116" y="22"/>
                    <a:pt x="145" y="39"/>
                    <a:pt x="145" y="80"/>
                  </a:cubicBezTo>
                  <a:cubicBezTo>
                    <a:pt x="145" y="121"/>
                    <a:pt x="116" y="171"/>
                    <a:pt x="80" y="192"/>
                  </a:cubicBezTo>
                  <a:cubicBezTo>
                    <a:pt x="45" y="212"/>
                    <a:pt x="16" y="195"/>
                    <a:pt x="16" y="154"/>
                  </a:cubicBezTo>
                  <a:cubicBezTo>
                    <a:pt x="16" y="113"/>
                    <a:pt x="45" y="63"/>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0A0F46B0-0B7B-4875-B15D-309914C6D3F7}"/>
                </a:ext>
              </a:extLst>
            </p:cNvPr>
            <p:cNvSpPr>
              <a:spLocks noEditPoints="1"/>
            </p:cNvSpPr>
            <p:nvPr/>
          </p:nvSpPr>
          <p:spPr bwMode="auto">
            <a:xfrm>
              <a:off x="3867900" y="3292297"/>
              <a:ext cx="649022" cy="687631"/>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2 h 215"/>
                <a:gd name="T18" fmla="*/ 159 w 203"/>
                <a:gd name="T19" fmla="*/ 43 h 215"/>
                <a:gd name="T20" fmla="*/ 63 w 203"/>
                <a:gd name="T21" fmla="*/ 206 h 215"/>
                <a:gd name="T22" fmla="*/ 40 w 203"/>
                <a:gd name="T23" fmla="*/ 209 h 215"/>
                <a:gd name="T24" fmla="*/ 43 w 203"/>
                <a:gd name="T25" fmla="*/ 215 h 215"/>
                <a:gd name="T26" fmla="*/ 23 w 203"/>
                <a:gd name="T27" fmla="*/ 204 h 215"/>
                <a:gd name="T28" fmla="*/ 22 w 203"/>
                <a:gd name="T29" fmla="*/ 203 h 215"/>
                <a:gd name="T30" fmla="*/ 21 w 203"/>
                <a:gd name="T31" fmla="*/ 203 h 215"/>
                <a:gd name="T32" fmla="*/ 21 w 203"/>
                <a:gd name="T33" fmla="*/ 202 h 215"/>
                <a:gd name="T34" fmla="*/ 0 w 203"/>
                <a:gd name="T35" fmla="*/ 152 h 215"/>
                <a:gd name="T36" fmla="*/ 79 w 203"/>
                <a:gd name="T37" fmla="*/ 180 h 215"/>
                <a:gd name="T38" fmla="*/ 144 w 203"/>
                <a:gd name="T39" fmla="*/ 69 h 215"/>
                <a:gd name="T40" fmla="*/ 121 w 203"/>
                <a:gd name="T41" fmla="*/ 26 h 215"/>
                <a:gd name="T42" fmla="*/ 40 w 203"/>
                <a:gd name="T43" fmla="*/ 106 h 215"/>
                <a:gd name="T44" fmla="*/ 27 w 203"/>
                <a:gd name="T45" fmla="*/ 156 h 215"/>
                <a:gd name="T46" fmla="*/ 30 w 203"/>
                <a:gd name="T47" fmla="*/ 183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2"/>
                  </a:cubicBezTo>
                  <a:cubicBezTo>
                    <a:pt x="158" y="43"/>
                    <a:pt x="159" y="43"/>
                    <a:pt x="159" y="43"/>
                  </a:cubicBezTo>
                  <a:cubicBezTo>
                    <a:pt x="159" y="43"/>
                    <a:pt x="203" y="186"/>
                    <a:pt x="63" y="206"/>
                  </a:cubicBezTo>
                  <a:cubicBezTo>
                    <a:pt x="55" y="208"/>
                    <a:pt x="47" y="209"/>
                    <a:pt x="40" y="209"/>
                  </a:cubicBezTo>
                  <a:cubicBezTo>
                    <a:pt x="43" y="215"/>
                    <a:pt x="43" y="215"/>
                    <a:pt x="43" y="215"/>
                  </a:cubicBezTo>
                  <a:cubicBezTo>
                    <a:pt x="23" y="204"/>
                    <a:pt x="23" y="204"/>
                    <a:pt x="23" y="204"/>
                  </a:cubicBezTo>
                  <a:cubicBezTo>
                    <a:pt x="23" y="204"/>
                    <a:pt x="22" y="203"/>
                    <a:pt x="22" y="203"/>
                  </a:cubicBezTo>
                  <a:cubicBezTo>
                    <a:pt x="21" y="203"/>
                    <a:pt x="21" y="203"/>
                    <a:pt x="21" y="203"/>
                  </a:cubicBezTo>
                  <a:cubicBezTo>
                    <a:pt x="21" y="202"/>
                    <a:pt x="21" y="202"/>
                    <a:pt x="21" y="202"/>
                  </a:cubicBezTo>
                  <a:cubicBezTo>
                    <a:pt x="8" y="194"/>
                    <a:pt x="0" y="176"/>
                    <a:pt x="0" y="152"/>
                  </a:cubicBezTo>
                  <a:close/>
                  <a:moveTo>
                    <a:pt x="79" y="180"/>
                  </a:moveTo>
                  <a:cubicBezTo>
                    <a:pt x="115" y="160"/>
                    <a:pt x="144" y="110"/>
                    <a:pt x="144" y="69"/>
                  </a:cubicBezTo>
                  <a:cubicBezTo>
                    <a:pt x="144" y="46"/>
                    <a:pt x="135" y="31"/>
                    <a:pt x="121" y="26"/>
                  </a:cubicBezTo>
                  <a:cubicBezTo>
                    <a:pt x="78" y="32"/>
                    <a:pt x="40" y="106"/>
                    <a:pt x="40" y="106"/>
                  </a:cubicBezTo>
                  <a:cubicBezTo>
                    <a:pt x="27" y="156"/>
                    <a:pt x="27" y="156"/>
                    <a:pt x="27" y="156"/>
                  </a:cubicBezTo>
                  <a:cubicBezTo>
                    <a:pt x="30" y="183"/>
                    <a:pt x="30" y="183"/>
                    <a:pt x="30" y="183"/>
                  </a:cubicBezTo>
                  <a:cubicBezTo>
                    <a:pt x="42" y="192"/>
                    <a:pt x="60" y="192"/>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EEBA502F-8C9E-4A91-85E1-EF141A945B6C}"/>
                </a:ext>
              </a:extLst>
            </p:cNvPr>
            <p:cNvSpPr>
              <a:spLocks noEditPoints="1"/>
            </p:cNvSpPr>
            <p:nvPr/>
          </p:nvSpPr>
          <p:spPr bwMode="auto">
            <a:xfrm>
              <a:off x="3932250" y="3294137"/>
              <a:ext cx="507450" cy="751982"/>
            </a:xfrm>
            <a:custGeom>
              <a:avLst/>
              <a:gdLst>
                <a:gd name="T0" fmla="*/ 79 w 159"/>
                <a:gd name="T1" fmla="*/ 209 h 235"/>
                <a:gd name="T2" fmla="*/ 159 w 159"/>
                <a:gd name="T3" fmla="*/ 71 h 235"/>
                <a:gd name="T4" fmla="*/ 79 w 159"/>
                <a:gd name="T5" fmla="*/ 25 h 235"/>
                <a:gd name="T6" fmla="*/ 0 w 159"/>
                <a:gd name="T7" fmla="*/ 163 h 235"/>
                <a:gd name="T8" fmla="*/ 79 w 159"/>
                <a:gd name="T9" fmla="*/ 209 h 235"/>
                <a:gd name="T10" fmla="*/ 79 w 159"/>
                <a:gd name="T11" fmla="*/ 43 h 235"/>
                <a:gd name="T12" fmla="*/ 144 w 159"/>
                <a:gd name="T13" fmla="*/ 80 h 235"/>
                <a:gd name="T14" fmla="*/ 79 w 159"/>
                <a:gd name="T15" fmla="*/ 191 h 235"/>
                <a:gd name="T16" fmla="*/ 15 w 159"/>
                <a:gd name="T17" fmla="*/ 154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09"/>
                  </a:moveTo>
                  <a:cubicBezTo>
                    <a:pt x="123" y="184"/>
                    <a:pt x="159" y="122"/>
                    <a:pt x="159" y="71"/>
                  </a:cubicBezTo>
                  <a:cubicBezTo>
                    <a:pt x="159" y="20"/>
                    <a:pt x="123" y="0"/>
                    <a:pt x="79" y="25"/>
                  </a:cubicBezTo>
                  <a:cubicBezTo>
                    <a:pt x="35" y="50"/>
                    <a:pt x="0" y="112"/>
                    <a:pt x="0" y="163"/>
                  </a:cubicBezTo>
                  <a:cubicBezTo>
                    <a:pt x="0" y="214"/>
                    <a:pt x="35" y="235"/>
                    <a:pt x="79" y="209"/>
                  </a:cubicBezTo>
                  <a:close/>
                  <a:moveTo>
                    <a:pt x="79" y="43"/>
                  </a:moveTo>
                  <a:cubicBezTo>
                    <a:pt x="115" y="22"/>
                    <a:pt x="144" y="39"/>
                    <a:pt x="144" y="80"/>
                  </a:cubicBezTo>
                  <a:cubicBezTo>
                    <a:pt x="144" y="121"/>
                    <a:pt x="115" y="171"/>
                    <a:pt x="79" y="191"/>
                  </a:cubicBezTo>
                  <a:cubicBezTo>
                    <a:pt x="44" y="212"/>
                    <a:pt x="15" y="195"/>
                    <a:pt x="15" y="154"/>
                  </a:cubicBezTo>
                  <a:cubicBezTo>
                    <a:pt x="15" y="113"/>
                    <a:pt x="44" y="63"/>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DE8BDFDC-BC1D-4A4D-901C-B15C28D7A391}"/>
              </a:ext>
            </a:extLst>
          </p:cNvPr>
          <p:cNvGrpSpPr/>
          <p:nvPr/>
        </p:nvGrpSpPr>
        <p:grpSpPr>
          <a:xfrm>
            <a:off x="4516921" y="1793850"/>
            <a:ext cx="1937870" cy="2092312"/>
            <a:chOff x="4516921" y="1793850"/>
            <a:chExt cx="1937870" cy="2092312"/>
          </a:xfrm>
        </p:grpSpPr>
        <p:sp>
          <p:nvSpPr>
            <p:cNvPr id="80" name="Freeform 79">
              <a:extLst>
                <a:ext uri="{FF2B5EF4-FFF2-40B4-BE49-F238E27FC236}">
                  <a16:creationId xmlns:a16="http://schemas.microsoft.com/office/drawing/2014/main" id="{3EAE6170-DBE7-41DE-B794-D031CFCD0E7C}"/>
                </a:ext>
              </a:extLst>
            </p:cNvPr>
            <p:cNvSpPr>
              <a:spLocks/>
            </p:cNvSpPr>
            <p:nvPr/>
          </p:nvSpPr>
          <p:spPr bwMode="auto">
            <a:xfrm>
              <a:off x="4516921" y="1793850"/>
              <a:ext cx="1147278" cy="1621633"/>
            </a:xfrm>
            <a:custGeom>
              <a:avLst/>
              <a:gdLst>
                <a:gd name="T0" fmla="*/ 337 w 359"/>
                <a:gd name="T1" fmla="*/ 6 h 507"/>
                <a:gd name="T2" fmla="*/ 21 w 359"/>
                <a:gd name="T3" fmla="*/ 188 h 507"/>
                <a:gd name="T4" fmla="*/ 0 w 359"/>
                <a:gd name="T5" fmla="*/ 224 h 507"/>
                <a:gd name="T6" fmla="*/ 0 w 359"/>
                <a:gd name="T7" fmla="*/ 507 h 507"/>
                <a:gd name="T8" fmla="*/ 359 w 359"/>
                <a:gd name="T9" fmla="*/ 299 h 507"/>
                <a:gd name="T10" fmla="*/ 359 w 359"/>
                <a:gd name="T11" fmla="*/ 19 h 507"/>
                <a:gd name="T12" fmla="*/ 337 w 359"/>
                <a:gd name="T13" fmla="*/ 6 h 507"/>
              </a:gdLst>
              <a:ahLst/>
              <a:cxnLst>
                <a:cxn ang="0">
                  <a:pos x="T0" y="T1"/>
                </a:cxn>
                <a:cxn ang="0">
                  <a:pos x="T2" y="T3"/>
                </a:cxn>
                <a:cxn ang="0">
                  <a:pos x="T4" y="T5"/>
                </a:cxn>
                <a:cxn ang="0">
                  <a:pos x="T6" y="T7"/>
                </a:cxn>
                <a:cxn ang="0">
                  <a:pos x="T8" y="T9"/>
                </a:cxn>
                <a:cxn ang="0">
                  <a:pos x="T10" y="T11"/>
                </a:cxn>
                <a:cxn ang="0">
                  <a:pos x="T12" y="T13"/>
                </a:cxn>
              </a:cxnLst>
              <a:rect l="0" t="0" r="r" b="b"/>
              <a:pathLst>
                <a:path w="359" h="507">
                  <a:moveTo>
                    <a:pt x="337" y="6"/>
                  </a:moveTo>
                  <a:cubicBezTo>
                    <a:pt x="21" y="188"/>
                    <a:pt x="21" y="188"/>
                    <a:pt x="21" y="188"/>
                  </a:cubicBezTo>
                  <a:cubicBezTo>
                    <a:pt x="8" y="196"/>
                    <a:pt x="0" y="209"/>
                    <a:pt x="0" y="224"/>
                  </a:cubicBezTo>
                  <a:cubicBezTo>
                    <a:pt x="0" y="507"/>
                    <a:pt x="0" y="507"/>
                    <a:pt x="0" y="507"/>
                  </a:cubicBezTo>
                  <a:cubicBezTo>
                    <a:pt x="359" y="299"/>
                    <a:pt x="359" y="299"/>
                    <a:pt x="359" y="299"/>
                  </a:cubicBezTo>
                  <a:cubicBezTo>
                    <a:pt x="359" y="19"/>
                    <a:pt x="359" y="19"/>
                    <a:pt x="359" y="19"/>
                  </a:cubicBezTo>
                  <a:cubicBezTo>
                    <a:pt x="359" y="7"/>
                    <a:pt x="347" y="0"/>
                    <a:pt x="337" y="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F6341BB4-F83D-4EC7-9B65-B0FFA672EF6A}"/>
                </a:ext>
              </a:extLst>
            </p:cNvPr>
            <p:cNvSpPr>
              <a:spLocks/>
            </p:cNvSpPr>
            <p:nvPr/>
          </p:nvSpPr>
          <p:spPr bwMode="auto">
            <a:xfrm>
              <a:off x="4533468" y="2731529"/>
              <a:ext cx="1921323" cy="1127054"/>
            </a:xfrm>
            <a:custGeom>
              <a:avLst/>
              <a:gdLst>
                <a:gd name="T0" fmla="*/ 601 w 601"/>
                <a:gd name="T1" fmla="*/ 151 h 352"/>
                <a:gd name="T2" fmla="*/ 601 w 601"/>
                <a:gd name="T3" fmla="*/ 151 h 352"/>
                <a:gd name="T4" fmla="*/ 601 w 601"/>
                <a:gd name="T5" fmla="*/ 155 h 352"/>
                <a:gd name="T6" fmla="*/ 591 w 601"/>
                <a:gd name="T7" fmla="*/ 169 h 352"/>
                <a:gd name="T8" fmla="*/ 292 w 601"/>
                <a:gd name="T9" fmla="*/ 341 h 352"/>
                <a:gd name="T10" fmla="*/ 232 w 601"/>
                <a:gd name="T11" fmla="*/ 341 h 352"/>
                <a:gd name="T12" fmla="*/ 8 w 601"/>
                <a:gd name="T13" fmla="*/ 212 h 352"/>
                <a:gd name="T14" fmla="*/ 0 w 601"/>
                <a:gd name="T15" fmla="*/ 208 h 352"/>
                <a:gd name="T16" fmla="*/ 360 w 601"/>
                <a:gd name="T17" fmla="*/ 0 h 352"/>
                <a:gd name="T18" fmla="*/ 591 w 601"/>
                <a:gd name="T19" fmla="*/ 133 h 352"/>
                <a:gd name="T20" fmla="*/ 601 w 601"/>
                <a:gd name="T21" fmla="*/ 1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1" h="352">
                  <a:moveTo>
                    <a:pt x="601" y="151"/>
                  </a:moveTo>
                  <a:cubicBezTo>
                    <a:pt x="601" y="151"/>
                    <a:pt x="601" y="151"/>
                    <a:pt x="601" y="151"/>
                  </a:cubicBezTo>
                  <a:cubicBezTo>
                    <a:pt x="601" y="153"/>
                    <a:pt x="601" y="154"/>
                    <a:pt x="601" y="155"/>
                  </a:cubicBezTo>
                  <a:cubicBezTo>
                    <a:pt x="599" y="161"/>
                    <a:pt x="596" y="166"/>
                    <a:pt x="591" y="169"/>
                  </a:cubicBezTo>
                  <a:cubicBezTo>
                    <a:pt x="292" y="341"/>
                    <a:pt x="292" y="341"/>
                    <a:pt x="292" y="341"/>
                  </a:cubicBezTo>
                  <a:cubicBezTo>
                    <a:pt x="274" y="352"/>
                    <a:pt x="251" y="352"/>
                    <a:pt x="232" y="341"/>
                  </a:cubicBezTo>
                  <a:cubicBezTo>
                    <a:pt x="8" y="212"/>
                    <a:pt x="8" y="212"/>
                    <a:pt x="8" y="212"/>
                  </a:cubicBezTo>
                  <a:cubicBezTo>
                    <a:pt x="0" y="208"/>
                    <a:pt x="0" y="208"/>
                    <a:pt x="0" y="208"/>
                  </a:cubicBezTo>
                  <a:cubicBezTo>
                    <a:pt x="360" y="0"/>
                    <a:pt x="360" y="0"/>
                    <a:pt x="360" y="0"/>
                  </a:cubicBezTo>
                  <a:cubicBezTo>
                    <a:pt x="591" y="133"/>
                    <a:pt x="591" y="133"/>
                    <a:pt x="591" y="133"/>
                  </a:cubicBezTo>
                  <a:cubicBezTo>
                    <a:pt x="598" y="137"/>
                    <a:pt x="601" y="144"/>
                    <a:pt x="601" y="151"/>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B5E8791A-9BFE-4751-B3CC-951C02A1CC8A}"/>
                </a:ext>
              </a:extLst>
            </p:cNvPr>
            <p:cNvSpPr>
              <a:spLocks/>
            </p:cNvSpPr>
            <p:nvPr/>
          </p:nvSpPr>
          <p:spPr bwMode="auto">
            <a:xfrm>
              <a:off x="4669524" y="2801395"/>
              <a:ext cx="1439614" cy="845750"/>
            </a:xfrm>
            <a:custGeom>
              <a:avLst/>
              <a:gdLst>
                <a:gd name="T0" fmla="*/ 445 w 450"/>
                <a:gd name="T1" fmla="*/ 86 h 264"/>
                <a:gd name="T2" fmla="*/ 141 w 450"/>
                <a:gd name="T3" fmla="*/ 262 h 264"/>
                <a:gd name="T4" fmla="*/ 127 w 450"/>
                <a:gd name="T5" fmla="*/ 262 h 264"/>
                <a:gd name="T6" fmla="*/ 5 w 450"/>
                <a:gd name="T7" fmla="*/ 191 h 264"/>
                <a:gd name="T8" fmla="*/ 5 w 450"/>
                <a:gd name="T9" fmla="*/ 179 h 264"/>
                <a:gd name="T10" fmla="*/ 310 w 450"/>
                <a:gd name="T11" fmla="*/ 2 h 264"/>
                <a:gd name="T12" fmla="*/ 324 w 450"/>
                <a:gd name="T13" fmla="*/ 2 h 264"/>
                <a:gd name="T14" fmla="*/ 445 w 450"/>
                <a:gd name="T15" fmla="*/ 72 h 264"/>
                <a:gd name="T16" fmla="*/ 445 w 450"/>
                <a:gd name="T17" fmla="*/ 8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264">
                  <a:moveTo>
                    <a:pt x="445" y="86"/>
                  </a:moveTo>
                  <a:cubicBezTo>
                    <a:pt x="141" y="262"/>
                    <a:pt x="141" y="262"/>
                    <a:pt x="141" y="262"/>
                  </a:cubicBezTo>
                  <a:cubicBezTo>
                    <a:pt x="136" y="264"/>
                    <a:pt x="131" y="264"/>
                    <a:pt x="127" y="262"/>
                  </a:cubicBezTo>
                  <a:cubicBezTo>
                    <a:pt x="5" y="191"/>
                    <a:pt x="5" y="191"/>
                    <a:pt x="5" y="191"/>
                  </a:cubicBezTo>
                  <a:cubicBezTo>
                    <a:pt x="0" y="189"/>
                    <a:pt x="0" y="181"/>
                    <a:pt x="5" y="179"/>
                  </a:cubicBezTo>
                  <a:cubicBezTo>
                    <a:pt x="310" y="2"/>
                    <a:pt x="310" y="2"/>
                    <a:pt x="310" y="2"/>
                  </a:cubicBezTo>
                  <a:cubicBezTo>
                    <a:pt x="314" y="0"/>
                    <a:pt x="320" y="0"/>
                    <a:pt x="324" y="2"/>
                  </a:cubicBezTo>
                  <a:cubicBezTo>
                    <a:pt x="445" y="72"/>
                    <a:pt x="445" y="72"/>
                    <a:pt x="445" y="72"/>
                  </a:cubicBezTo>
                  <a:cubicBezTo>
                    <a:pt x="450" y="75"/>
                    <a:pt x="450" y="83"/>
                    <a:pt x="445" y="8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8D4177A-5BC1-4F49-9663-6D62137DB649}"/>
                </a:ext>
              </a:extLst>
            </p:cNvPr>
            <p:cNvSpPr>
              <a:spLocks/>
            </p:cNvSpPr>
            <p:nvPr/>
          </p:nvSpPr>
          <p:spPr bwMode="auto">
            <a:xfrm>
              <a:off x="4533468" y="1806720"/>
              <a:ext cx="1150955" cy="1590378"/>
            </a:xfrm>
            <a:custGeom>
              <a:avLst/>
              <a:gdLst>
                <a:gd name="T0" fmla="*/ 337 w 360"/>
                <a:gd name="T1" fmla="*/ 6 h 497"/>
                <a:gd name="T2" fmla="*/ 21 w 360"/>
                <a:gd name="T3" fmla="*/ 188 h 497"/>
                <a:gd name="T4" fmla="*/ 0 w 360"/>
                <a:gd name="T5" fmla="*/ 224 h 497"/>
                <a:gd name="T6" fmla="*/ 0 w 360"/>
                <a:gd name="T7" fmla="*/ 497 h 497"/>
                <a:gd name="T8" fmla="*/ 360 w 360"/>
                <a:gd name="T9" fmla="*/ 289 h 497"/>
                <a:gd name="T10" fmla="*/ 360 w 360"/>
                <a:gd name="T11" fmla="*/ 19 h 497"/>
                <a:gd name="T12" fmla="*/ 337 w 360"/>
                <a:gd name="T13" fmla="*/ 6 h 497"/>
              </a:gdLst>
              <a:ahLst/>
              <a:cxnLst>
                <a:cxn ang="0">
                  <a:pos x="T0" y="T1"/>
                </a:cxn>
                <a:cxn ang="0">
                  <a:pos x="T2" y="T3"/>
                </a:cxn>
                <a:cxn ang="0">
                  <a:pos x="T4" y="T5"/>
                </a:cxn>
                <a:cxn ang="0">
                  <a:pos x="T6" y="T7"/>
                </a:cxn>
                <a:cxn ang="0">
                  <a:pos x="T8" y="T9"/>
                </a:cxn>
                <a:cxn ang="0">
                  <a:pos x="T10" y="T11"/>
                </a:cxn>
                <a:cxn ang="0">
                  <a:pos x="T12" y="T13"/>
                </a:cxn>
              </a:cxnLst>
              <a:rect l="0" t="0" r="r" b="b"/>
              <a:pathLst>
                <a:path w="360" h="497">
                  <a:moveTo>
                    <a:pt x="337" y="6"/>
                  </a:moveTo>
                  <a:cubicBezTo>
                    <a:pt x="21" y="188"/>
                    <a:pt x="21" y="188"/>
                    <a:pt x="21" y="188"/>
                  </a:cubicBezTo>
                  <a:cubicBezTo>
                    <a:pt x="8" y="196"/>
                    <a:pt x="0" y="209"/>
                    <a:pt x="0" y="224"/>
                  </a:cubicBezTo>
                  <a:cubicBezTo>
                    <a:pt x="0" y="497"/>
                    <a:pt x="0" y="497"/>
                    <a:pt x="0" y="497"/>
                  </a:cubicBezTo>
                  <a:cubicBezTo>
                    <a:pt x="360" y="289"/>
                    <a:pt x="360" y="289"/>
                    <a:pt x="360" y="289"/>
                  </a:cubicBezTo>
                  <a:cubicBezTo>
                    <a:pt x="360" y="19"/>
                    <a:pt x="360" y="19"/>
                    <a:pt x="360" y="19"/>
                  </a:cubicBezTo>
                  <a:cubicBezTo>
                    <a:pt x="360" y="7"/>
                    <a:pt x="347" y="0"/>
                    <a:pt x="33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B40CCF11-42D1-433C-9D5F-15AA7994C5D3}"/>
                </a:ext>
              </a:extLst>
            </p:cNvPr>
            <p:cNvSpPr>
              <a:spLocks/>
            </p:cNvSpPr>
            <p:nvPr/>
          </p:nvSpPr>
          <p:spPr bwMode="auto">
            <a:xfrm>
              <a:off x="4603335" y="1889456"/>
              <a:ext cx="1022254" cy="1389971"/>
            </a:xfrm>
            <a:custGeom>
              <a:avLst/>
              <a:gdLst>
                <a:gd name="T0" fmla="*/ 556 w 556"/>
                <a:gd name="T1" fmla="*/ 0 h 756"/>
                <a:gd name="T2" fmla="*/ 0 w 556"/>
                <a:gd name="T3" fmla="*/ 319 h 756"/>
                <a:gd name="T4" fmla="*/ 0 w 556"/>
                <a:gd name="T5" fmla="*/ 756 h 756"/>
                <a:gd name="T6" fmla="*/ 556 w 556"/>
                <a:gd name="T7" fmla="*/ 437 h 756"/>
                <a:gd name="T8" fmla="*/ 556 w 556"/>
                <a:gd name="T9" fmla="*/ 0 h 756"/>
              </a:gdLst>
              <a:ahLst/>
              <a:cxnLst>
                <a:cxn ang="0">
                  <a:pos x="T0" y="T1"/>
                </a:cxn>
                <a:cxn ang="0">
                  <a:pos x="T2" y="T3"/>
                </a:cxn>
                <a:cxn ang="0">
                  <a:pos x="T4" y="T5"/>
                </a:cxn>
                <a:cxn ang="0">
                  <a:pos x="T6" y="T7"/>
                </a:cxn>
                <a:cxn ang="0">
                  <a:pos x="T8" y="T9"/>
                </a:cxn>
              </a:cxnLst>
              <a:rect l="0" t="0" r="r" b="b"/>
              <a:pathLst>
                <a:path w="556" h="756">
                  <a:moveTo>
                    <a:pt x="556" y="0"/>
                  </a:moveTo>
                  <a:lnTo>
                    <a:pt x="0" y="319"/>
                  </a:lnTo>
                  <a:lnTo>
                    <a:pt x="0" y="756"/>
                  </a:lnTo>
                  <a:lnTo>
                    <a:pt x="556" y="437"/>
                  </a:lnTo>
                  <a:lnTo>
                    <a:pt x="556"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962F7B80-2149-40C6-AE78-D74134DA7D5A}"/>
                </a:ext>
              </a:extLst>
            </p:cNvPr>
            <p:cNvSpPr>
              <a:spLocks/>
            </p:cNvSpPr>
            <p:nvPr/>
          </p:nvSpPr>
          <p:spPr bwMode="auto">
            <a:xfrm>
              <a:off x="5309352" y="3215077"/>
              <a:ext cx="389780" cy="224308"/>
            </a:xfrm>
            <a:custGeom>
              <a:avLst/>
              <a:gdLst>
                <a:gd name="T0" fmla="*/ 120 w 122"/>
                <a:gd name="T1" fmla="*/ 10 h 70"/>
                <a:gd name="T2" fmla="*/ 120 w 122"/>
                <a:gd name="T3" fmla="*/ 13 h 70"/>
                <a:gd name="T4" fmla="*/ 23 w 122"/>
                <a:gd name="T5" fmla="*/ 69 h 70"/>
                <a:gd name="T6" fmla="*/ 18 w 122"/>
                <a:gd name="T7" fmla="*/ 69 h 70"/>
                <a:gd name="T8" fmla="*/ 2 w 122"/>
                <a:gd name="T9" fmla="*/ 60 h 70"/>
                <a:gd name="T10" fmla="*/ 2 w 122"/>
                <a:gd name="T11" fmla="*/ 57 h 70"/>
                <a:gd name="T12" fmla="*/ 99 w 122"/>
                <a:gd name="T13" fmla="*/ 1 h 70"/>
                <a:gd name="T14" fmla="*/ 104 w 122"/>
                <a:gd name="T15" fmla="*/ 1 h 70"/>
                <a:gd name="T16" fmla="*/ 120 w 122"/>
                <a:gd name="T17" fmla="*/ 1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0">
                  <a:moveTo>
                    <a:pt x="120" y="10"/>
                  </a:moveTo>
                  <a:cubicBezTo>
                    <a:pt x="122" y="11"/>
                    <a:pt x="122" y="12"/>
                    <a:pt x="120" y="13"/>
                  </a:cubicBezTo>
                  <a:cubicBezTo>
                    <a:pt x="23" y="69"/>
                    <a:pt x="23" y="69"/>
                    <a:pt x="23" y="69"/>
                  </a:cubicBezTo>
                  <a:cubicBezTo>
                    <a:pt x="21" y="70"/>
                    <a:pt x="19" y="70"/>
                    <a:pt x="18" y="69"/>
                  </a:cubicBezTo>
                  <a:cubicBezTo>
                    <a:pt x="2" y="60"/>
                    <a:pt x="2" y="60"/>
                    <a:pt x="2" y="60"/>
                  </a:cubicBezTo>
                  <a:cubicBezTo>
                    <a:pt x="0" y="59"/>
                    <a:pt x="0" y="58"/>
                    <a:pt x="2" y="57"/>
                  </a:cubicBezTo>
                  <a:cubicBezTo>
                    <a:pt x="99" y="1"/>
                    <a:pt x="99" y="1"/>
                    <a:pt x="99" y="1"/>
                  </a:cubicBezTo>
                  <a:cubicBezTo>
                    <a:pt x="100" y="0"/>
                    <a:pt x="103" y="0"/>
                    <a:pt x="104" y="1"/>
                  </a:cubicBezTo>
                  <a:lnTo>
                    <a:pt x="12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82A95AA-3564-4BAD-A86C-FFF57A35A6F0}"/>
                </a:ext>
              </a:extLst>
            </p:cNvPr>
            <p:cNvSpPr>
              <a:spLocks/>
            </p:cNvSpPr>
            <p:nvPr/>
          </p:nvSpPr>
          <p:spPr bwMode="auto">
            <a:xfrm>
              <a:off x="5750613" y="2935612"/>
              <a:ext cx="159958" cy="93768"/>
            </a:xfrm>
            <a:custGeom>
              <a:avLst/>
              <a:gdLst>
                <a:gd name="T0" fmla="*/ 15 w 50"/>
                <a:gd name="T1" fmla="*/ 28 h 29"/>
                <a:gd name="T2" fmla="*/ 19 w 50"/>
                <a:gd name="T3" fmla="*/ 28 h 29"/>
                <a:gd name="T4" fmla="*/ 49 w 50"/>
                <a:gd name="T5" fmla="*/ 11 h 29"/>
                <a:gd name="T6" fmla="*/ 49 w 50"/>
                <a:gd name="T7" fmla="*/ 9 h 29"/>
                <a:gd name="T8" fmla="*/ 35 w 50"/>
                <a:gd name="T9" fmla="*/ 1 h 29"/>
                <a:gd name="T10" fmla="*/ 31 w 50"/>
                <a:gd name="T11" fmla="*/ 1 h 29"/>
                <a:gd name="T12" fmla="*/ 1 w 50"/>
                <a:gd name="T13" fmla="*/ 18 h 29"/>
                <a:gd name="T14" fmla="*/ 1 w 50"/>
                <a:gd name="T15" fmla="*/ 20 h 29"/>
                <a:gd name="T16" fmla="*/ 15 w 5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15" y="28"/>
                  </a:moveTo>
                  <a:cubicBezTo>
                    <a:pt x="16" y="29"/>
                    <a:pt x="18" y="29"/>
                    <a:pt x="19" y="28"/>
                  </a:cubicBezTo>
                  <a:cubicBezTo>
                    <a:pt x="49" y="11"/>
                    <a:pt x="49" y="11"/>
                    <a:pt x="49" y="11"/>
                  </a:cubicBezTo>
                  <a:cubicBezTo>
                    <a:pt x="50" y="10"/>
                    <a:pt x="50" y="9"/>
                    <a:pt x="49" y="9"/>
                  </a:cubicBezTo>
                  <a:cubicBezTo>
                    <a:pt x="35" y="1"/>
                    <a:pt x="35" y="1"/>
                    <a:pt x="35" y="1"/>
                  </a:cubicBezTo>
                  <a:cubicBezTo>
                    <a:pt x="34" y="0"/>
                    <a:pt x="32" y="0"/>
                    <a:pt x="31" y="1"/>
                  </a:cubicBezTo>
                  <a:cubicBezTo>
                    <a:pt x="1" y="18"/>
                    <a:pt x="1" y="18"/>
                    <a:pt x="1" y="18"/>
                  </a:cubicBezTo>
                  <a:cubicBezTo>
                    <a:pt x="0" y="19"/>
                    <a:pt x="0" y="20"/>
                    <a:pt x="1" y="20"/>
                  </a:cubicBezTo>
                  <a:lnTo>
                    <a:pt x="15" y="2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304D8319-F746-465A-910B-FBC68DF9C82D}"/>
                </a:ext>
              </a:extLst>
            </p:cNvPr>
            <p:cNvSpPr>
              <a:spLocks/>
            </p:cNvSpPr>
            <p:nvPr/>
          </p:nvSpPr>
          <p:spPr bwMode="auto">
            <a:xfrm>
              <a:off x="5226615" y="3406290"/>
              <a:ext cx="137895" cy="80898"/>
            </a:xfrm>
            <a:custGeom>
              <a:avLst/>
              <a:gdLst>
                <a:gd name="T0" fmla="*/ 1 w 43"/>
                <a:gd name="T1" fmla="*/ 15 h 25"/>
                <a:gd name="T2" fmla="*/ 1 w 43"/>
                <a:gd name="T3" fmla="*/ 12 h 25"/>
                <a:gd name="T4" fmla="*/ 20 w 43"/>
                <a:gd name="T5" fmla="*/ 1 h 25"/>
                <a:gd name="T6" fmla="*/ 26 w 43"/>
                <a:gd name="T7" fmla="*/ 1 h 25"/>
                <a:gd name="T8" fmla="*/ 41 w 43"/>
                <a:gd name="T9" fmla="*/ 10 h 25"/>
                <a:gd name="T10" fmla="*/ 41 w 43"/>
                <a:gd name="T11" fmla="*/ 14 h 25"/>
                <a:gd name="T12" fmla="*/ 23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2" y="0"/>
                    <a:pt x="24" y="0"/>
                    <a:pt x="26" y="1"/>
                  </a:cubicBezTo>
                  <a:cubicBezTo>
                    <a:pt x="41" y="10"/>
                    <a:pt x="41" y="10"/>
                    <a:pt x="41" y="10"/>
                  </a:cubicBezTo>
                  <a:cubicBezTo>
                    <a:pt x="43" y="11"/>
                    <a:pt x="43" y="13"/>
                    <a:pt x="41" y="14"/>
                  </a:cubicBezTo>
                  <a:cubicBezTo>
                    <a:pt x="23" y="24"/>
                    <a:pt x="23" y="24"/>
                    <a:pt x="23" y="24"/>
                  </a:cubicBezTo>
                  <a:cubicBezTo>
                    <a:pt x="21" y="25"/>
                    <a:pt x="19"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2DDC6A2-36A0-406D-A526-9509151AD1C8}"/>
                </a:ext>
              </a:extLst>
            </p:cNvPr>
            <p:cNvSpPr>
              <a:spLocks/>
            </p:cNvSpPr>
            <p:nvPr/>
          </p:nvSpPr>
          <p:spPr bwMode="auto">
            <a:xfrm>
              <a:off x="5158588" y="3457770"/>
              <a:ext cx="121347" cy="68028"/>
            </a:xfrm>
            <a:custGeom>
              <a:avLst/>
              <a:gdLst>
                <a:gd name="T0" fmla="*/ 1 w 38"/>
                <a:gd name="T1" fmla="*/ 11 h 21"/>
                <a:gd name="T2" fmla="*/ 1 w 38"/>
                <a:gd name="T3" fmla="*/ 8 h 21"/>
                <a:gd name="T4" fmla="*/ 15 w 38"/>
                <a:gd name="T5" fmla="*/ 0 h 21"/>
                <a:gd name="T6" fmla="*/ 20 w 38"/>
                <a:gd name="T7" fmla="*/ 0 h 21"/>
                <a:gd name="T8" fmla="*/ 36 w 38"/>
                <a:gd name="T9" fmla="*/ 10 h 21"/>
                <a:gd name="T10" fmla="*/ 36 w 38"/>
                <a:gd name="T11" fmla="*/ 13 h 21"/>
                <a:gd name="T12" fmla="*/ 23 w 38"/>
                <a:gd name="T13" fmla="*/ 20 h 21"/>
                <a:gd name="T14" fmla="*/ 17 w 38"/>
                <a:gd name="T15" fmla="*/ 20 h 21"/>
                <a:gd name="T16" fmla="*/ 1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1" y="11"/>
                  </a:moveTo>
                  <a:cubicBezTo>
                    <a:pt x="0" y="10"/>
                    <a:pt x="0" y="9"/>
                    <a:pt x="1" y="8"/>
                  </a:cubicBezTo>
                  <a:cubicBezTo>
                    <a:pt x="15" y="0"/>
                    <a:pt x="15" y="0"/>
                    <a:pt x="15" y="0"/>
                  </a:cubicBezTo>
                  <a:cubicBezTo>
                    <a:pt x="16" y="0"/>
                    <a:pt x="19" y="0"/>
                    <a:pt x="20" y="0"/>
                  </a:cubicBezTo>
                  <a:cubicBezTo>
                    <a:pt x="36" y="10"/>
                    <a:pt x="36" y="10"/>
                    <a:pt x="36" y="10"/>
                  </a:cubicBezTo>
                  <a:cubicBezTo>
                    <a:pt x="38" y="10"/>
                    <a:pt x="38" y="12"/>
                    <a:pt x="36" y="13"/>
                  </a:cubicBezTo>
                  <a:cubicBezTo>
                    <a:pt x="23" y="20"/>
                    <a:pt x="23" y="20"/>
                    <a:pt x="23" y="20"/>
                  </a:cubicBezTo>
                  <a:cubicBezTo>
                    <a:pt x="21" y="21"/>
                    <a:pt x="19" y="21"/>
                    <a:pt x="17" y="20"/>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5E5A624C-8C3C-4EAA-A2C2-5F317287FFC1}"/>
                </a:ext>
              </a:extLst>
            </p:cNvPr>
            <p:cNvSpPr>
              <a:spLocks/>
            </p:cNvSpPr>
            <p:nvPr/>
          </p:nvSpPr>
          <p:spPr bwMode="auto">
            <a:xfrm>
              <a:off x="5645813" y="3167274"/>
              <a:ext cx="136055" cy="79060"/>
            </a:xfrm>
            <a:custGeom>
              <a:avLst/>
              <a:gdLst>
                <a:gd name="T0" fmla="*/ 1 w 43"/>
                <a:gd name="T1" fmla="*/ 15 h 25"/>
                <a:gd name="T2" fmla="*/ 1 w 43"/>
                <a:gd name="T3" fmla="*/ 12 h 25"/>
                <a:gd name="T4" fmla="*/ 20 w 43"/>
                <a:gd name="T5" fmla="*/ 1 h 25"/>
                <a:gd name="T6" fmla="*/ 25 w 43"/>
                <a:gd name="T7" fmla="*/ 1 h 25"/>
                <a:gd name="T8" fmla="*/ 41 w 43"/>
                <a:gd name="T9" fmla="*/ 10 h 25"/>
                <a:gd name="T10" fmla="*/ 41 w 43"/>
                <a:gd name="T11" fmla="*/ 13 h 25"/>
                <a:gd name="T12" fmla="*/ 22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1" y="0"/>
                    <a:pt x="24" y="0"/>
                    <a:pt x="25" y="1"/>
                  </a:cubicBezTo>
                  <a:cubicBezTo>
                    <a:pt x="41" y="10"/>
                    <a:pt x="41" y="10"/>
                    <a:pt x="41" y="10"/>
                  </a:cubicBezTo>
                  <a:cubicBezTo>
                    <a:pt x="43" y="11"/>
                    <a:pt x="43" y="12"/>
                    <a:pt x="41" y="13"/>
                  </a:cubicBezTo>
                  <a:cubicBezTo>
                    <a:pt x="22" y="24"/>
                    <a:pt x="22" y="24"/>
                    <a:pt x="22" y="24"/>
                  </a:cubicBezTo>
                  <a:cubicBezTo>
                    <a:pt x="21" y="25"/>
                    <a:pt x="18"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21E12540-560D-439E-951E-331786D1EEBA}"/>
                </a:ext>
              </a:extLst>
            </p:cNvPr>
            <p:cNvSpPr>
              <a:spLocks/>
            </p:cNvSpPr>
            <p:nvPr/>
          </p:nvSpPr>
          <p:spPr bwMode="auto">
            <a:xfrm>
              <a:off x="5728550" y="3128664"/>
              <a:ext cx="121347" cy="69866"/>
            </a:xfrm>
            <a:custGeom>
              <a:avLst/>
              <a:gdLst>
                <a:gd name="T0" fmla="*/ 2 w 38"/>
                <a:gd name="T1" fmla="*/ 12 h 22"/>
                <a:gd name="T2" fmla="*/ 2 w 38"/>
                <a:gd name="T3" fmla="*/ 8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2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2" y="12"/>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2"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D2B3C5FF-D246-47B4-817E-E0E6D6F37658}"/>
                </a:ext>
              </a:extLst>
            </p:cNvPr>
            <p:cNvSpPr>
              <a:spLocks/>
            </p:cNvSpPr>
            <p:nvPr/>
          </p:nvSpPr>
          <p:spPr bwMode="auto">
            <a:xfrm>
              <a:off x="5092399" y="3496381"/>
              <a:ext cx="121347" cy="66189"/>
            </a:xfrm>
            <a:custGeom>
              <a:avLst/>
              <a:gdLst>
                <a:gd name="T0" fmla="*/ 2 w 38"/>
                <a:gd name="T1" fmla="*/ 11 h 21"/>
                <a:gd name="T2" fmla="*/ 2 w 38"/>
                <a:gd name="T3" fmla="*/ 8 h 21"/>
                <a:gd name="T4" fmla="*/ 15 w 38"/>
                <a:gd name="T5" fmla="*/ 1 h 21"/>
                <a:gd name="T6" fmla="*/ 20 w 38"/>
                <a:gd name="T7" fmla="*/ 1 h 21"/>
                <a:gd name="T8" fmla="*/ 36 w 38"/>
                <a:gd name="T9" fmla="*/ 10 h 21"/>
                <a:gd name="T10" fmla="*/ 36 w 38"/>
                <a:gd name="T11" fmla="*/ 13 h 21"/>
                <a:gd name="T12" fmla="*/ 23 w 38"/>
                <a:gd name="T13" fmla="*/ 21 h 21"/>
                <a:gd name="T14" fmla="*/ 17 w 38"/>
                <a:gd name="T15" fmla="*/ 21 h 21"/>
                <a:gd name="T16" fmla="*/ 2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2" y="11"/>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1"/>
                    <a:pt x="19" y="21"/>
                    <a:pt x="17" y="21"/>
                  </a:cubicBezTo>
                  <a:lnTo>
                    <a:pt x="2"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DE9601E7-34BC-419C-B545-778BC936189E}"/>
                </a:ext>
              </a:extLst>
            </p:cNvPr>
            <p:cNvSpPr>
              <a:spLocks/>
            </p:cNvSpPr>
            <p:nvPr/>
          </p:nvSpPr>
          <p:spPr bwMode="auto">
            <a:xfrm>
              <a:off x="5024370" y="3534991"/>
              <a:ext cx="121347" cy="69866"/>
            </a:xfrm>
            <a:custGeom>
              <a:avLst/>
              <a:gdLst>
                <a:gd name="T0" fmla="*/ 1 w 38"/>
                <a:gd name="T1" fmla="*/ 12 h 22"/>
                <a:gd name="T2" fmla="*/ 1 w 38"/>
                <a:gd name="T3" fmla="*/ 9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9"/>
                    <a:pt x="1" y="9"/>
                  </a:cubicBezTo>
                  <a:cubicBezTo>
                    <a:pt x="15" y="1"/>
                    <a:pt x="15" y="1"/>
                    <a:pt x="15" y="1"/>
                  </a:cubicBezTo>
                  <a:cubicBezTo>
                    <a:pt x="16"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FC2CF74F-D2D2-4166-8F98-BC7C74321061}"/>
                </a:ext>
              </a:extLst>
            </p:cNvPr>
            <p:cNvSpPr>
              <a:spLocks/>
            </p:cNvSpPr>
            <p:nvPr/>
          </p:nvSpPr>
          <p:spPr bwMode="auto">
            <a:xfrm>
              <a:off x="4961859" y="3448578"/>
              <a:ext cx="194890" cy="112154"/>
            </a:xfrm>
            <a:custGeom>
              <a:avLst/>
              <a:gdLst>
                <a:gd name="T0" fmla="*/ 15 w 61"/>
                <a:gd name="T1" fmla="*/ 34 h 35"/>
                <a:gd name="T2" fmla="*/ 19 w 61"/>
                <a:gd name="T3" fmla="*/ 34 h 35"/>
                <a:gd name="T4" fmla="*/ 60 w 61"/>
                <a:gd name="T5" fmla="*/ 11 h 35"/>
                <a:gd name="T6" fmla="*/ 60 w 61"/>
                <a:gd name="T7" fmla="*/ 9 h 35"/>
                <a:gd name="T8" fmla="*/ 46 w 61"/>
                <a:gd name="T9" fmla="*/ 1 h 35"/>
                <a:gd name="T10" fmla="*/ 41 w 61"/>
                <a:gd name="T11" fmla="*/ 1 h 35"/>
                <a:gd name="T12" fmla="*/ 1 w 61"/>
                <a:gd name="T13" fmla="*/ 24 h 35"/>
                <a:gd name="T14" fmla="*/ 1 w 61"/>
                <a:gd name="T15" fmla="*/ 27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19" y="34"/>
                  </a:cubicBezTo>
                  <a:cubicBezTo>
                    <a:pt x="60" y="11"/>
                    <a:pt x="60" y="11"/>
                    <a:pt x="60" y="11"/>
                  </a:cubicBezTo>
                  <a:cubicBezTo>
                    <a:pt x="61" y="10"/>
                    <a:pt x="61" y="9"/>
                    <a:pt x="60" y="9"/>
                  </a:cubicBezTo>
                  <a:cubicBezTo>
                    <a:pt x="46" y="1"/>
                    <a:pt x="46" y="1"/>
                    <a:pt x="46" y="1"/>
                  </a:cubicBezTo>
                  <a:cubicBezTo>
                    <a:pt x="45" y="0"/>
                    <a:pt x="43" y="0"/>
                    <a:pt x="41" y="1"/>
                  </a:cubicBezTo>
                  <a:cubicBezTo>
                    <a:pt x="1" y="24"/>
                    <a:pt x="1" y="24"/>
                    <a:pt x="1" y="24"/>
                  </a:cubicBezTo>
                  <a:cubicBezTo>
                    <a:pt x="0" y="25"/>
                    <a:pt x="0" y="26"/>
                    <a:pt x="1" y="27"/>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45BB109-7FE3-4821-B77B-385A4EA4E9E7}"/>
                </a:ext>
              </a:extLst>
            </p:cNvPr>
            <p:cNvSpPr>
              <a:spLocks/>
            </p:cNvSpPr>
            <p:nvPr/>
          </p:nvSpPr>
          <p:spPr bwMode="auto">
            <a:xfrm>
              <a:off x="5780030" y="2974223"/>
              <a:ext cx="194890" cy="112154"/>
            </a:xfrm>
            <a:custGeom>
              <a:avLst/>
              <a:gdLst>
                <a:gd name="T0" fmla="*/ 15 w 61"/>
                <a:gd name="T1" fmla="*/ 34 h 35"/>
                <a:gd name="T2" fmla="*/ 20 w 61"/>
                <a:gd name="T3" fmla="*/ 34 h 35"/>
                <a:gd name="T4" fmla="*/ 60 w 61"/>
                <a:gd name="T5" fmla="*/ 11 h 35"/>
                <a:gd name="T6" fmla="*/ 60 w 61"/>
                <a:gd name="T7" fmla="*/ 9 h 35"/>
                <a:gd name="T8" fmla="*/ 46 w 61"/>
                <a:gd name="T9" fmla="*/ 1 h 35"/>
                <a:gd name="T10" fmla="*/ 42 w 61"/>
                <a:gd name="T11" fmla="*/ 1 h 35"/>
                <a:gd name="T12" fmla="*/ 1 w 61"/>
                <a:gd name="T13" fmla="*/ 24 h 35"/>
                <a:gd name="T14" fmla="*/ 1 w 61"/>
                <a:gd name="T15" fmla="*/ 26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20" y="34"/>
                  </a:cubicBezTo>
                  <a:cubicBezTo>
                    <a:pt x="60" y="11"/>
                    <a:pt x="60" y="11"/>
                    <a:pt x="60" y="11"/>
                  </a:cubicBezTo>
                  <a:cubicBezTo>
                    <a:pt x="61" y="10"/>
                    <a:pt x="61" y="9"/>
                    <a:pt x="60" y="9"/>
                  </a:cubicBezTo>
                  <a:cubicBezTo>
                    <a:pt x="46" y="1"/>
                    <a:pt x="46" y="1"/>
                    <a:pt x="46" y="1"/>
                  </a:cubicBezTo>
                  <a:cubicBezTo>
                    <a:pt x="45" y="0"/>
                    <a:pt x="43" y="0"/>
                    <a:pt x="42" y="1"/>
                  </a:cubicBezTo>
                  <a:cubicBezTo>
                    <a:pt x="1" y="24"/>
                    <a:pt x="1" y="24"/>
                    <a:pt x="1" y="24"/>
                  </a:cubicBezTo>
                  <a:cubicBezTo>
                    <a:pt x="0" y="25"/>
                    <a:pt x="0" y="26"/>
                    <a:pt x="1" y="26"/>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767CE774-F13A-4BC8-8878-46893F434989}"/>
                </a:ext>
              </a:extLst>
            </p:cNvPr>
            <p:cNvSpPr>
              <a:spLocks/>
            </p:cNvSpPr>
            <p:nvPr/>
          </p:nvSpPr>
          <p:spPr bwMode="auto">
            <a:xfrm>
              <a:off x="5110785" y="3409967"/>
              <a:ext cx="112154" cy="64351"/>
            </a:xfrm>
            <a:custGeom>
              <a:avLst/>
              <a:gdLst>
                <a:gd name="T0" fmla="*/ 15 w 35"/>
                <a:gd name="T1" fmla="*/ 19 h 20"/>
                <a:gd name="T2" fmla="*/ 19 w 35"/>
                <a:gd name="T3" fmla="*/ 19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9"/>
                  </a:cubicBezTo>
                  <a:cubicBezTo>
                    <a:pt x="20" y="1"/>
                    <a:pt x="20" y="1"/>
                    <a:pt x="20"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E67B5783-FDC1-4288-9ACB-8EA821FA762F}"/>
                </a:ext>
              </a:extLst>
            </p:cNvPr>
            <p:cNvSpPr>
              <a:spLocks/>
            </p:cNvSpPr>
            <p:nvPr/>
          </p:nvSpPr>
          <p:spPr bwMode="auto">
            <a:xfrm>
              <a:off x="5178812" y="337135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1"/>
                    <a:pt x="20" y="1"/>
                    <a:pt x="20"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E78BFD4-44AD-4D3E-AFF1-35440F069938}"/>
                </a:ext>
              </a:extLst>
            </p:cNvPr>
            <p:cNvSpPr>
              <a:spLocks/>
            </p:cNvSpPr>
            <p:nvPr/>
          </p:nvSpPr>
          <p:spPr bwMode="auto">
            <a:xfrm>
              <a:off x="5245001" y="3332746"/>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2809AAB-A9E3-49AE-B6EB-13A5F6655FE9}"/>
                </a:ext>
              </a:extLst>
            </p:cNvPr>
            <p:cNvSpPr>
              <a:spLocks/>
            </p:cNvSpPr>
            <p:nvPr/>
          </p:nvSpPr>
          <p:spPr bwMode="auto">
            <a:xfrm>
              <a:off x="5313029" y="329413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FE45E517-B9E6-460A-8CEA-EB8310BAB06C}"/>
                </a:ext>
              </a:extLst>
            </p:cNvPr>
            <p:cNvSpPr>
              <a:spLocks/>
            </p:cNvSpPr>
            <p:nvPr/>
          </p:nvSpPr>
          <p:spPr bwMode="auto">
            <a:xfrm>
              <a:off x="5379218" y="3253688"/>
              <a:ext cx="112154" cy="62512"/>
            </a:xfrm>
            <a:custGeom>
              <a:avLst/>
              <a:gdLst>
                <a:gd name="T0" fmla="*/ 15 w 35"/>
                <a:gd name="T1" fmla="*/ 20 h 20"/>
                <a:gd name="T2" fmla="*/ 19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19"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AF2F28C-0286-4F97-B6E8-EB77F483DE3D}"/>
                </a:ext>
              </a:extLst>
            </p:cNvPr>
            <p:cNvSpPr>
              <a:spLocks/>
            </p:cNvSpPr>
            <p:nvPr/>
          </p:nvSpPr>
          <p:spPr bwMode="auto">
            <a:xfrm>
              <a:off x="5447245" y="321507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B8420CEE-5ED3-4F8D-B4CE-2047E3FE65F3}"/>
                </a:ext>
              </a:extLst>
            </p:cNvPr>
            <p:cNvSpPr>
              <a:spLocks/>
            </p:cNvSpPr>
            <p:nvPr/>
          </p:nvSpPr>
          <p:spPr bwMode="auto">
            <a:xfrm>
              <a:off x="5513435" y="317646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25FBE08E-7C36-4AD2-BB5C-83EB0686E069}"/>
                </a:ext>
              </a:extLst>
            </p:cNvPr>
            <p:cNvSpPr>
              <a:spLocks/>
            </p:cNvSpPr>
            <p:nvPr/>
          </p:nvSpPr>
          <p:spPr bwMode="auto">
            <a:xfrm>
              <a:off x="5715679" y="3060635"/>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7BAC4BD0-FB14-4FC5-9C3F-E60012A3C588}"/>
                </a:ext>
              </a:extLst>
            </p:cNvPr>
            <p:cNvSpPr>
              <a:spLocks/>
            </p:cNvSpPr>
            <p:nvPr/>
          </p:nvSpPr>
          <p:spPr bwMode="auto">
            <a:xfrm>
              <a:off x="5647652" y="3099246"/>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5CCF0A8A-627A-479D-A762-A17139F0AEEA}"/>
                </a:ext>
              </a:extLst>
            </p:cNvPr>
            <p:cNvSpPr>
              <a:spLocks/>
            </p:cNvSpPr>
            <p:nvPr/>
          </p:nvSpPr>
          <p:spPr bwMode="auto">
            <a:xfrm>
              <a:off x="5581463" y="3137856"/>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CE5DEBDF-3B4E-47E5-ADF2-FA354E1272CB}"/>
                </a:ext>
              </a:extLst>
            </p:cNvPr>
            <p:cNvSpPr>
              <a:spLocks/>
            </p:cNvSpPr>
            <p:nvPr/>
          </p:nvSpPr>
          <p:spPr bwMode="auto">
            <a:xfrm>
              <a:off x="5011501" y="3389743"/>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FA6CCF7-DF28-41FB-8393-77CD5F3ECB24}"/>
                </a:ext>
              </a:extLst>
            </p:cNvPr>
            <p:cNvSpPr>
              <a:spLocks/>
            </p:cNvSpPr>
            <p:nvPr/>
          </p:nvSpPr>
          <p:spPr bwMode="auto">
            <a:xfrm>
              <a:off x="5079528" y="3352971"/>
              <a:ext cx="108477" cy="62512"/>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FE23D93E-9696-4C0C-8917-4FA4EB332DE4}"/>
                </a:ext>
              </a:extLst>
            </p:cNvPr>
            <p:cNvSpPr>
              <a:spLocks/>
            </p:cNvSpPr>
            <p:nvPr/>
          </p:nvSpPr>
          <p:spPr bwMode="auto">
            <a:xfrm>
              <a:off x="5145717" y="331436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C3FF47DD-ADC4-4BAD-A2F2-599F1BEDF93E}"/>
                </a:ext>
              </a:extLst>
            </p:cNvPr>
            <p:cNvSpPr>
              <a:spLocks/>
            </p:cNvSpPr>
            <p:nvPr/>
          </p:nvSpPr>
          <p:spPr bwMode="auto">
            <a:xfrm>
              <a:off x="5213745" y="3275751"/>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7EAF1175-67B3-40C8-9838-332DF68293E9}"/>
                </a:ext>
              </a:extLst>
            </p:cNvPr>
            <p:cNvSpPr>
              <a:spLocks/>
            </p:cNvSpPr>
            <p:nvPr/>
          </p:nvSpPr>
          <p:spPr bwMode="auto">
            <a:xfrm>
              <a:off x="5279935" y="323714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1A9D683B-E5E7-49D1-9153-6F2C0E592F64}"/>
                </a:ext>
              </a:extLst>
            </p:cNvPr>
            <p:cNvSpPr>
              <a:spLocks/>
            </p:cNvSpPr>
            <p:nvPr/>
          </p:nvSpPr>
          <p:spPr bwMode="auto">
            <a:xfrm>
              <a:off x="5347962" y="3198530"/>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42E9AE2-3569-4C15-AEDC-83CE691D2AFD}"/>
                </a:ext>
              </a:extLst>
            </p:cNvPr>
            <p:cNvSpPr>
              <a:spLocks/>
            </p:cNvSpPr>
            <p:nvPr/>
          </p:nvSpPr>
          <p:spPr bwMode="auto">
            <a:xfrm>
              <a:off x="5414151" y="3159919"/>
              <a:ext cx="110315"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005098E-9D35-4C13-9A1B-6267E5580C44}"/>
                </a:ext>
              </a:extLst>
            </p:cNvPr>
            <p:cNvSpPr>
              <a:spLocks/>
            </p:cNvSpPr>
            <p:nvPr/>
          </p:nvSpPr>
          <p:spPr bwMode="auto">
            <a:xfrm>
              <a:off x="5482179" y="3121309"/>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A05AB35-27EC-4E2B-AAFF-3B923661FBE8}"/>
                </a:ext>
              </a:extLst>
            </p:cNvPr>
            <p:cNvSpPr>
              <a:spLocks/>
            </p:cNvSpPr>
            <p:nvPr/>
          </p:nvSpPr>
          <p:spPr bwMode="auto">
            <a:xfrm>
              <a:off x="5548368" y="3082699"/>
              <a:ext cx="110315" cy="60674"/>
            </a:xfrm>
            <a:custGeom>
              <a:avLst/>
              <a:gdLst>
                <a:gd name="T0" fmla="*/ 15 w 34"/>
                <a:gd name="T1" fmla="*/ 19 h 19"/>
                <a:gd name="T2" fmla="*/ 19 w 34"/>
                <a:gd name="T3" fmla="*/ 19 h 19"/>
                <a:gd name="T4" fmla="*/ 33 w 34"/>
                <a:gd name="T5" fmla="*/ 11 h 19"/>
                <a:gd name="T6" fmla="*/ 33 w 34"/>
                <a:gd name="T7" fmla="*/ 8 h 19"/>
                <a:gd name="T8" fmla="*/ 19 w 34"/>
                <a:gd name="T9" fmla="*/ 0 h 19"/>
                <a:gd name="T10" fmla="*/ 15 w 34"/>
                <a:gd name="T11" fmla="*/ 0 h 19"/>
                <a:gd name="T12" fmla="*/ 1 w 34"/>
                <a:gd name="T13" fmla="*/ 8 h 19"/>
                <a:gd name="T14" fmla="*/ 1 w 34"/>
                <a:gd name="T15" fmla="*/ 11 h 19"/>
                <a:gd name="T16" fmla="*/ 15 w 3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15" y="19"/>
                  </a:moveTo>
                  <a:cubicBezTo>
                    <a:pt x="16" y="19"/>
                    <a:pt x="18" y="19"/>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05217910-7105-43F9-9352-1F28D06600F7}"/>
                </a:ext>
              </a:extLst>
            </p:cNvPr>
            <p:cNvSpPr>
              <a:spLocks/>
            </p:cNvSpPr>
            <p:nvPr/>
          </p:nvSpPr>
          <p:spPr bwMode="auto">
            <a:xfrm>
              <a:off x="5612718" y="3042250"/>
              <a:ext cx="112154" cy="64351"/>
            </a:xfrm>
            <a:custGeom>
              <a:avLst/>
              <a:gdLst>
                <a:gd name="T0" fmla="*/ 16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6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6"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6"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B1CEC7C4-93AC-4C7C-BDA0-0CB4B4037789}"/>
                </a:ext>
              </a:extLst>
            </p:cNvPr>
            <p:cNvSpPr>
              <a:spLocks/>
            </p:cNvSpPr>
            <p:nvPr/>
          </p:nvSpPr>
          <p:spPr bwMode="auto">
            <a:xfrm>
              <a:off x="5680746" y="3003640"/>
              <a:ext cx="112154" cy="64351"/>
            </a:xfrm>
            <a:custGeom>
              <a:avLst/>
              <a:gdLst>
                <a:gd name="T0" fmla="*/ 15 w 35"/>
                <a:gd name="T1" fmla="*/ 20 h 20"/>
                <a:gd name="T2" fmla="*/ 20 w 35"/>
                <a:gd name="T3" fmla="*/ 20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26319FBB-0CC8-466B-89EA-6B05EB37575D}"/>
                </a:ext>
              </a:extLst>
            </p:cNvPr>
            <p:cNvSpPr>
              <a:spLocks/>
            </p:cNvSpPr>
            <p:nvPr/>
          </p:nvSpPr>
          <p:spPr bwMode="auto">
            <a:xfrm>
              <a:off x="4928764" y="3365841"/>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6 w 35"/>
                <a:gd name="T11" fmla="*/ 0 h 20"/>
                <a:gd name="T12" fmla="*/ 2 w 35"/>
                <a:gd name="T13" fmla="*/ 8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BDDC530E-D792-4EC6-AAD8-0C53DC92D593}"/>
                </a:ext>
              </a:extLst>
            </p:cNvPr>
            <p:cNvSpPr>
              <a:spLocks/>
            </p:cNvSpPr>
            <p:nvPr/>
          </p:nvSpPr>
          <p:spPr bwMode="auto">
            <a:xfrm>
              <a:off x="4996792" y="3323554"/>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25AC08A-92AE-40F7-9FBB-DDD3E433439C}"/>
                </a:ext>
              </a:extLst>
            </p:cNvPr>
            <p:cNvSpPr>
              <a:spLocks/>
            </p:cNvSpPr>
            <p:nvPr/>
          </p:nvSpPr>
          <p:spPr bwMode="auto">
            <a:xfrm>
              <a:off x="5062981" y="3284943"/>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D0884A39-9007-4DA6-90DB-51A10F64EEF8}"/>
                </a:ext>
              </a:extLst>
            </p:cNvPr>
            <p:cNvSpPr>
              <a:spLocks/>
            </p:cNvSpPr>
            <p:nvPr/>
          </p:nvSpPr>
          <p:spPr bwMode="auto">
            <a:xfrm>
              <a:off x="5131009" y="324633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C5A58C60-A357-43F1-A20E-956B48EA7987}"/>
                </a:ext>
              </a:extLst>
            </p:cNvPr>
            <p:cNvSpPr>
              <a:spLocks/>
            </p:cNvSpPr>
            <p:nvPr/>
          </p:nvSpPr>
          <p:spPr bwMode="auto">
            <a:xfrm>
              <a:off x="5197198" y="3207722"/>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9"/>
                    <a:pt x="34" y="9"/>
                  </a:cubicBezTo>
                  <a:cubicBezTo>
                    <a:pt x="20" y="1"/>
                    <a:pt x="20" y="1"/>
                    <a:pt x="20" y="1"/>
                  </a:cubicBezTo>
                  <a:cubicBezTo>
                    <a:pt x="19" y="0"/>
                    <a:pt x="17" y="0"/>
                    <a:pt x="16" y="1"/>
                  </a:cubicBezTo>
                  <a:cubicBezTo>
                    <a:pt x="2" y="9"/>
                    <a:pt x="2" y="9"/>
                    <a:pt x="2" y="9"/>
                  </a:cubicBezTo>
                  <a:cubicBezTo>
                    <a:pt x="0" y="10"/>
                    <a:pt x="0" y="11"/>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CA5710AB-E026-4BA8-B5D0-827928562BFF}"/>
                </a:ext>
              </a:extLst>
            </p:cNvPr>
            <p:cNvSpPr>
              <a:spLocks/>
            </p:cNvSpPr>
            <p:nvPr/>
          </p:nvSpPr>
          <p:spPr bwMode="auto">
            <a:xfrm>
              <a:off x="5265226" y="316911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1A9982C7-E8D4-44DC-937E-EB67CE746838}"/>
                </a:ext>
              </a:extLst>
            </p:cNvPr>
            <p:cNvSpPr>
              <a:spLocks/>
            </p:cNvSpPr>
            <p:nvPr/>
          </p:nvSpPr>
          <p:spPr bwMode="auto">
            <a:xfrm>
              <a:off x="5331415" y="3132341"/>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0C9C6F1B-BD25-4934-B229-BFFF95FAC287}"/>
                </a:ext>
              </a:extLst>
            </p:cNvPr>
            <p:cNvSpPr>
              <a:spLocks/>
            </p:cNvSpPr>
            <p:nvPr/>
          </p:nvSpPr>
          <p:spPr bwMode="auto">
            <a:xfrm>
              <a:off x="5399442" y="3093730"/>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91F8CE7A-C7BA-4C0A-9EE4-8011143ECD91}"/>
                </a:ext>
              </a:extLst>
            </p:cNvPr>
            <p:cNvSpPr>
              <a:spLocks/>
            </p:cNvSpPr>
            <p:nvPr/>
          </p:nvSpPr>
          <p:spPr bwMode="auto">
            <a:xfrm>
              <a:off x="5465631" y="3055120"/>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C3520DEA-DC67-421D-8353-0416D2E88650}"/>
                </a:ext>
              </a:extLst>
            </p:cNvPr>
            <p:cNvSpPr>
              <a:spLocks/>
            </p:cNvSpPr>
            <p:nvPr/>
          </p:nvSpPr>
          <p:spPr bwMode="auto">
            <a:xfrm>
              <a:off x="5533660" y="3016509"/>
              <a:ext cx="112154" cy="64351"/>
            </a:xfrm>
            <a:custGeom>
              <a:avLst/>
              <a:gdLst>
                <a:gd name="T0" fmla="*/ 15 w 35"/>
                <a:gd name="T1" fmla="*/ 19 h 20"/>
                <a:gd name="T2" fmla="*/ 20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3" y="11"/>
                    <a:pt x="33" y="11"/>
                    <a:pt x="33" y="11"/>
                  </a:cubicBezTo>
                  <a:cubicBezTo>
                    <a:pt x="35" y="10"/>
                    <a:pt x="35" y="9"/>
                    <a:pt x="33"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8E1AB63-4B9A-4128-AF41-84C7DA8F8B80}"/>
                </a:ext>
              </a:extLst>
            </p:cNvPr>
            <p:cNvSpPr>
              <a:spLocks/>
            </p:cNvSpPr>
            <p:nvPr/>
          </p:nvSpPr>
          <p:spPr bwMode="auto">
            <a:xfrm>
              <a:off x="5599849" y="2977900"/>
              <a:ext cx="112154" cy="60674"/>
            </a:xfrm>
            <a:custGeom>
              <a:avLst/>
              <a:gdLst>
                <a:gd name="T0" fmla="*/ 15 w 35"/>
                <a:gd name="T1" fmla="*/ 19 h 19"/>
                <a:gd name="T2" fmla="*/ 20 w 35"/>
                <a:gd name="T3" fmla="*/ 19 h 19"/>
                <a:gd name="T4" fmla="*/ 33 w 35"/>
                <a:gd name="T5" fmla="*/ 11 h 19"/>
                <a:gd name="T6" fmla="*/ 33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B8F47D60-9B74-45A3-9D38-48ED2DA3813D}"/>
                </a:ext>
              </a:extLst>
            </p:cNvPr>
            <p:cNvSpPr>
              <a:spLocks/>
            </p:cNvSpPr>
            <p:nvPr/>
          </p:nvSpPr>
          <p:spPr bwMode="auto">
            <a:xfrm>
              <a:off x="5667876" y="2935612"/>
              <a:ext cx="112154" cy="64351"/>
            </a:xfrm>
            <a:custGeom>
              <a:avLst/>
              <a:gdLst>
                <a:gd name="T0" fmla="*/ 15 w 35"/>
                <a:gd name="T1" fmla="*/ 20 h 20"/>
                <a:gd name="T2" fmla="*/ 20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9E4423C9-9161-48F6-A0B8-796A1C1B37A4}"/>
                </a:ext>
              </a:extLst>
            </p:cNvPr>
            <p:cNvSpPr>
              <a:spLocks/>
            </p:cNvSpPr>
            <p:nvPr/>
          </p:nvSpPr>
          <p:spPr bwMode="auto">
            <a:xfrm>
              <a:off x="5734065" y="2897002"/>
              <a:ext cx="112154" cy="64351"/>
            </a:xfrm>
            <a:custGeom>
              <a:avLst/>
              <a:gdLst>
                <a:gd name="T0" fmla="*/ 15 w 35"/>
                <a:gd name="T1" fmla="*/ 20 h 20"/>
                <a:gd name="T2" fmla="*/ 20 w 35"/>
                <a:gd name="T3" fmla="*/ 20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1"/>
                    <a:pt x="33" y="11"/>
                    <a:pt x="33" y="11"/>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33C09546-42D3-4B72-A40F-A7EF9B1A9C81}"/>
                </a:ext>
              </a:extLst>
            </p:cNvPr>
            <p:cNvSpPr>
              <a:spLocks/>
            </p:cNvSpPr>
            <p:nvPr/>
          </p:nvSpPr>
          <p:spPr bwMode="auto">
            <a:xfrm>
              <a:off x="4829480" y="3402613"/>
              <a:ext cx="145249" cy="84575"/>
            </a:xfrm>
            <a:custGeom>
              <a:avLst/>
              <a:gdLst>
                <a:gd name="T0" fmla="*/ 15 w 45"/>
                <a:gd name="T1" fmla="*/ 25 h 26"/>
                <a:gd name="T2" fmla="*/ 19 w 45"/>
                <a:gd name="T3" fmla="*/ 25 h 26"/>
                <a:gd name="T4" fmla="*/ 44 w 45"/>
                <a:gd name="T5" fmla="*/ 11 h 26"/>
                <a:gd name="T6" fmla="*/ 44 w 45"/>
                <a:gd name="T7" fmla="*/ 8 h 26"/>
                <a:gd name="T8" fmla="*/ 30 w 45"/>
                <a:gd name="T9" fmla="*/ 0 h 26"/>
                <a:gd name="T10" fmla="*/ 26 w 45"/>
                <a:gd name="T11" fmla="*/ 0 h 26"/>
                <a:gd name="T12" fmla="*/ 1 w 45"/>
                <a:gd name="T13" fmla="*/ 14 h 26"/>
                <a:gd name="T14" fmla="*/ 1 w 45"/>
                <a:gd name="T15" fmla="*/ 17 h 26"/>
                <a:gd name="T16" fmla="*/ 15 w 45"/>
                <a:gd name="T17"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6">
                  <a:moveTo>
                    <a:pt x="15" y="25"/>
                  </a:moveTo>
                  <a:cubicBezTo>
                    <a:pt x="16" y="26"/>
                    <a:pt x="18" y="26"/>
                    <a:pt x="19" y="25"/>
                  </a:cubicBezTo>
                  <a:cubicBezTo>
                    <a:pt x="44" y="11"/>
                    <a:pt x="44" y="11"/>
                    <a:pt x="44" y="11"/>
                  </a:cubicBezTo>
                  <a:cubicBezTo>
                    <a:pt x="45" y="10"/>
                    <a:pt x="45" y="9"/>
                    <a:pt x="44" y="8"/>
                  </a:cubicBezTo>
                  <a:cubicBezTo>
                    <a:pt x="30" y="0"/>
                    <a:pt x="30" y="0"/>
                    <a:pt x="30" y="0"/>
                  </a:cubicBezTo>
                  <a:cubicBezTo>
                    <a:pt x="29" y="0"/>
                    <a:pt x="27" y="0"/>
                    <a:pt x="26" y="0"/>
                  </a:cubicBezTo>
                  <a:cubicBezTo>
                    <a:pt x="1" y="14"/>
                    <a:pt x="1" y="14"/>
                    <a:pt x="1" y="14"/>
                  </a:cubicBezTo>
                  <a:cubicBezTo>
                    <a:pt x="0" y="15"/>
                    <a:pt x="0" y="16"/>
                    <a:pt x="1" y="17"/>
                  </a:cubicBezTo>
                  <a:lnTo>
                    <a:pt x="15" y="2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129">
              <a:extLst>
                <a:ext uri="{FF2B5EF4-FFF2-40B4-BE49-F238E27FC236}">
                  <a16:creationId xmlns:a16="http://schemas.microsoft.com/office/drawing/2014/main" id="{DCE921FA-501A-42B2-A3DF-3080C68C6733}"/>
                </a:ext>
              </a:extLst>
            </p:cNvPr>
            <p:cNvSpPr>
              <a:spLocks/>
            </p:cNvSpPr>
            <p:nvPr/>
          </p:nvSpPr>
          <p:spPr bwMode="auto">
            <a:xfrm>
              <a:off x="5568592" y="2920903"/>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4" y="11"/>
                    <a:pt x="34" y="11"/>
                    <a:pt x="34" y="11"/>
                  </a:cubicBezTo>
                  <a:cubicBezTo>
                    <a:pt x="35" y="10"/>
                    <a:pt x="35" y="9"/>
                    <a:pt x="34"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884973C-3810-4409-BA82-3A26B2ADA4E3}"/>
                </a:ext>
              </a:extLst>
            </p:cNvPr>
            <p:cNvSpPr>
              <a:spLocks/>
            </p:cNvSpPr>
            <p:nvPr/>
          </p:nvSpPr>
          <p:spPr bwMode="auto">
            <a:xfrm>
              <a:off x="4963698" y="3268396"/>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6 w 35"/>
                <a:gd name="T11" fmla="*/ 0 h 19"/>
                <a:gd name="T12" fmla="*/ 2 w 35"/>
                <a:gd name="T13" fmla="*/ 8 h 19"/>
                <a:gd name="T14" fmla="*/ 2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7" y="19"/>
                    <a:pt x="19" y="19"/>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2E503F8-C47C-4F64-9A79-3EE1E35A4F11}"/>
                </a:ext>
              </a:extLst>
            </p:cNvPr>
            <p:cNvSpPr>
              <a:spLocks/>
            </p:cNvSpPr>
            <p:nvPr/>
          </p:nvSpPr>
          <p:spPr bwMode="auto">
            <a:xfrm>
              <a:off x="4765130" y="3384227"/>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0F80A1C1-AD61-42C2-8EF6-391715E4BE50}"/>
                </a:ext>
              </a:extLst>
            </p:cNvPr>
            <p:cNvSpPr>
              <a:spLocks/>
            </p:cNvSpPr>
            <p:nvPr/>
          </p:nvSpPr>
          <p:spPr bwMode="auto">
            <a:xfrm>
              <a:off x="4833158" y="3345617"/>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9445138-4129-4E70-8734-E3F2BFFF772D}"/>
                </a:ext>
              </a:extLst>
            </p:cNvPr>
            <p:cNvSpPr>
              <a:spLocks/>
            </p:cNvSpPr>
            <p:nvPr/>
          </p:nvSpPr>
          <p:spPr bwMode="auto">
            <a:xfrm>
              <a:off x="4901186" y="3307006"/>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C46C801F-3982-427A-AB11-0A30CB3E42C0}"/>
                </a:ext>
              </a:extLst>
            </p:cNvPr>
            <p:cNvSpPr>
              <a:spLocks/>
            </p:cNvSpPr>
            <p:nvPr/>
          </p:nvSpPr>
          <p:spPr bwMode="auto">
            <a:xfrm>
              <a:off x="5031725" y="322794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0937D16A-D579-4A25-A267-06816D2CB6EC}"/>
                </a:ext>
              </a:extLst>
            </p:cNvPr>
            <p:cNvSpPr>
              <a:spLocks/>
            </p:cNvSpPr>
            <p:nvPr/>
          </p:nvSpPr>
          <p:spPr bwMode="auto">
            <a:xfrm>
              <a:off x="5097914" y="318933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109B7FCD-C903-4BAD-8550-4DEA1716843E}"/>
                </a:ext>
              </a:extLst>
            </p:cNvPr>
            <p:cNvSpPr>
              <a:spLocks/>
            </p:cNvSpPr>
            <p:nvPr/>
          </p:nvSpPr>
          <p:spPr bwMode="auto">
            <a:xfrm>
              <a:off x="5165942" y="3150727"/>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8" y="20"/>
                    <a:pt x="20" y="19"/>
                  </a:cubicBezTo>
                  <a:cubicBezTo>
                    <a:pt x="34" y="11"/>
                    <a:pt x="34" y="11"/>
                    <a:pt x="34" y="11"/>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3CEDC49E-4045-47EE-BF73-CC5BD90DA94A}"/>
                </a:ext>
              </a:extLst>
            </p:cNvPr>
            <p:cNvSpPr>
              <a:spLocks/>
            </p:cNvSpPr>
            <p:nvPr/>
          </p:nvSpPr>
          <p:spPr bwMode="auto">
            <a:xfrm>
              <a:off x="5232131" y="311211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4C276AA8-3475-4B75-B6B4-1803976DEB11}"/>
                </a:ext>
              </a:extLst>
            </p:cNvPr>
            <p:cNvSpPr>
              <a:spLocks/>
            </p:cNvSpPr>
            <p:nvPr/>
          </p:nvSpPr>
          <p:spPr bwMode="auto">
            <a:xfrm>
              <a:off x="5366348" y="3034895"/>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5CBA31EC-AC75-40AD-A0C4-FB3641B2D6E3}"/>
                </a:ext>
              </a:extLst>
            </p:cNvPr>
            <p:cNvSpPr>
              <a:spLocks/>
            </p:cNvSpPr>
            <p:nvPr/>
          </p:nvSpPr>
          <p:spPr bwMode="auto">
            <a:xfrm>
              <a:off x="5434376" y="2996286"/>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A77888A2-F63A-4F6D-9AEA-D8EA326A6993}"/>
                </a:ext>
              </a:extLst>
            </p:cNvPr>
            <p:cNvSpPr>
              <a:spLocks/>
            </p:cNvSpPr>
            <p:nvPr/>
          </p:nvSpPr>
          <p:spPr bwMode="auto">
            <a:xfrm>
              <a:off x="5634781" y="2860230"/>
              <a:ext cx="145249" cy="86414"/>
            </a:xfrm>
            <a:custGeom>
              <a:avLst/>
              <a:gdLst>
                <a:gd name="T0" fmla="*/ 15 w 45"/>
                <a:gd name="T1" fmla="*/ 26 h 27"/>
                <a:gd name="T2" fmla="*/ 19 w 45"/>
                <a:gd name="T3" fmla="*/ 26 h 27"/>
                <a:gd name="T4" fmla="*/ 44 w 45"/>
                <a:gd name="T5" fmla="*/ 11 h 27"/>
                <a:gd name="T6" fmla="*/ 44 w 45"/>
                <a:gd name="T7" fmla="*/ 9 h 27"/>
                <a:gd name="T8" fmla="*/ 30 w 45"/>
                <a:gd name="T9" fmla="*/ 1 h 27"/>
                <a:gd name="T10" fmla="*/ 26 w 45"/>
                <a:gd name="T11" fmla="*/ 1 h 27"/>
                <a:gd name="T12" fmla="*/ 1 w 45"/>
                <a:gd name="T13" fmla="*/ 16 h 27"/>
                <a:gd name="T14" fmla="*/ 1 w 45"/>
                <a:gd name="T15" fmla="*/ 18 h 27"/>
                <a:gd name="T16" fmla="*/ 15 w 45"/>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7">
                  <a:moveTo>
                    <a:pt x="15" y="26"/>
                  </a:moveTo>
                  <a:cubicBezTo>
                    <a:pt x="16" y="27"/>
                    <a:pt x="18" y="27"/>
                    <a:pt x="19" y="26"/>
                  </a:cubicBezTo>
                  <a:cubicBezTo>
                    <a:pt x="44" y="11"/>
                    <a:pt x="44" y="11"/>
                    <a:pt x="44" y="11"/>
                  </a:cubicBezTo>
                  <a:cubicBezTo>
                    <a:pt x="45" y="11"/>
                    <a:pt x="45" y="10"/>
                    <a:pt x="44" y="9"/>
                  </a:cubicBezTo>
                  <a:cubicBezTo>
                    <a:pt x="30" y="1"/>
                    <a:pt x="30" y="1"/>
                    <a:pt x="30" y="1"/>
                  </a:cubicBezTo>
                  <a:cubicBezTo>
                    <a:pt x="29" y="0"/>
                    <a:pt x="27" y="0"/>
                    <a:pt x="26" y="1"/>
                  </a:cubicBezTo>
                  <a:cubicBezTo>
                    <a:pt x="1" y="16"/>
                    <a:pt x="1" y="16"/>
                    <a:pt x="1" y="16"/>
                  </a:cubicBezTo>
                  <a:cubicBezTo>
                    <a:pt x="0" y="16"/>
                    <a:pt x="0" y="17"/>
                    <a:pt x="1" y="18"/>
                  </a:cubicBezTo>
                  <a:lnTo>
                    <a:pt x="15" y="2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141">
              <a:extLst>
                <a:ext uri="{FF2B5EF4-FFF2-40B4-BE49-F238E27FC236}">
                  <a16:creationId xmlns:a16="http://schemas.microsoft.com/office/drawing/2014/main" id="{75F9DC0A-89E8-4BC7-8FF9-0AE97DDEE84F}"/>
                </a:ext>
              </a:extLst>
            </p:cNvPr>
            <p:cNvSpPr>
              <a:spLocks/>
            </p:cNvSpPr>
            <p:nvPr/>
          </p:nvSpPr>
          <p:spPr bwMode="auto">
            <a:xfrm>
              <a:off x="5132848" y="3115793"/>
              <a:ext cx="97446" cy="53320"/>
            </a:xfrm>
            <a:custGeom>
              <a:avLst/>
              <a:gdLst>
                <a:gd name="T0" fmla="*/ 29 w 30"/>
                <a:gd name="T1" fmla="*/ 5 h 17"/>
                <a:gd name="T2" fmla="*/ 29 w 30"/>
                <a:gd name="T3" fmla="*/ 8 h 17"/>
                <a:gd name="T4" fmla="*/ 14 w 30"/>
                <a:gd name="T5" fmla="*/ 16 h 17"/>
                <a:gd name="T6" fmla="*/ 9 w 30"/>
                <a:gd name="T7" fmla="*/ 16 h 17"/>
                <a:gd name="T8" fmla="*/ 1 w 30"/>
                <a:gd name="T9" fmla="*/ 12 h 17"/>
                <a:gd name="T10" fmla="*/ 1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2" y="17"/>
                    <a:pt x="10" y="17"/>
                    <a:pt x="9" y="16"/>
                  </a:cubicBezTo>
                  <a:cubicBezTo>
                    <a:pt x="1" y="12"/>
                    <a:pt x="1" y="12"/>
                    <a:pt x="1" y="12"/>
                  </a:cubicBezTo>
                  <a:cubicBezTo>
                    <a:pt x="0" y="11"/>
                    <a:pt x="0" y="10"/>
                    <a:pt x="1"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15888D99-85FB-4C1C-A153-5B08AF29E5CD}"/>
                </a:ext>
              </a:extLst>
            </p:cNvPr>
            <p:cNvSpPr>
              <a:spLocks/>
            </p:cNvSpPr>
            <p:nvPr/>
          </p:nvSpPr>
          <p:spPr bwMode="auto">
            <a:xfrm>
              <a:off x="5066659" y="3154404"/>
              <a:ext cx="95606" cy="53320"/>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F19AA201-2539-4444-B119-7CE5926CC11D}"/>
                </a:ext>
              </a:extLst>
            </p:cNvPr>
            <p:cNvSpPr>
              <a:spLocks/>
            </p:cNvSpPr>
            <p:nvPr/>
          </p:nvSpPr>
          <p:spPr bwMode="auto">
            <a:xfrm>
              <a:off x="4717327" y="3354809"/>
              <a:ext cx="9744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4C2919ED-AEBF-440B-87EF-51F2E71CDF1B}"/>
                </a:ext>
              </a:extLst>
            </p:cNvPr>
            <p:cNvSpPr>
              <a:spLocks/>
            </p:cNvSpPr>
            <p:nvPr/>
          </p:nvSpPr>
          <p:spPr bwMode="auto">
            <a:xfrm>
              <a:off x="4789031" y="3316200"/>
              <a:ext cx="91929" cy="55158"/>
            </a:xfrm>
            <a:custGeom>
              <a:avLst/>
              <a:gdLst>
                <a:gd name="T0" fmla="*/ 28 w 29"/>
                <a:gd name="T1" fmla="*/ 5 h 17"/>
                <a:gd name="T2" fmla="*/ 28 w 29"/>
                <a:gd name="T3" fmla="*/ 7 h 17"/>
                <a:gd name="T4" fmla="*/ 13 w 29"/>
                <a:gd name="T5" fmla="*/ 16 h 17"/>
                <a:gd name="T6" fmla="*/ 9 w 29"/>
                <a:gd name="T7" fmla="*/ 16 h 17"/>
                <a:gd name="T8" fmla="*/ 1 w 29"/>
                <a:gd name="T9" fmla="*/ 12 h 17"/>
                <a:gd name="T10" fmla="*/ 1 w 29"/>
                <a:gd name="T11" fmla="*/ 9 h 17"/>
                <a:gd name="T12" fmla="*/ 16 w 29"/>
                <a:gd name="T13" fmla="*/ 0 h 17"/>
                <a:gd name="T14" fmla="*/ 20 w 29"/>
                <a:gd name="T15" fmla="*/ 0 h 17"/>
                <a:gd name="T16" fmla="*/ 28 w 29"/>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7">
                  <a:moveTo>
                    <a:pt x="28" y="5"/>
                  </a:moveTo>
                  <a:cubicBezTo>
                    <a:pt x="29" y="5"/>
                    <a:pt x="29" y="7"/>
                    <a:pt x="28"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7" y="0"/>
                    <a:pt x="19" y="0"/>
                    <a:pt x="20" y="0"/>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9F916804-8DCF-43FD-9051-5612BA91B1F8}"/>
                </a:ext>
              </a:extLst>
            </p:cNvPr>
            <p:cNvSpPr>
              <a:spLocks/>
            </p:cNvSpPr>
            <p:nvPr/>
          </p:nvSpPr>
          <p:spPr bwMode="auto">
            <a:xfrm>
              <a:off x="4855221" y="3275751"/>
              <a:ext cx="95606" cy="53320"/>
            </a:xfrm>
            <a:custGeom>
              <a:avLst/>
              <a:gdLst>
                <a:gd name="T0" fmla="*/ 29 w 30"/>
                <a:gd name="T1" fmla="*/ 5 h 17"/>
                <a:gd name="T2" fmla="*/ 29 w 30"/>
                <a:gd name="T3" fmla="*/ 8 h 17"/>
                <a:gd name="T4" fmla="*/ 14 w 30"/>
                <a:gd name="T5" fmla="*/ 16 h 17"/>
                <a:gd name="T6" fmla="*/ 9 w 30"/>
                <a:gd name="T7" fmla="*/ 16 h 17"/>
                <a:gd name="T8" fmla="*/ 2 w 30"/>
                <a:gd name="T9" fmla="*/ 12 h 17"/>
                <a:gd name="T10" fmla="*/ 2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3" y="17"/>
                    <a:pt x="11" y="17"/>
                    <a:pt x="9" y="16"/>
                  </a:cubicBezTo>
                  <a:cubicBezTo>
                    <a:pt x="2" y="12"/>
                    <a:pt x="2" y="12"/>
                    <a:pt x="2" y="12"/>
                  </a:cubicBezTo>
                  <a:cubicBezTo>
                    <a:pt x="0" y="11"/>
                    <a:pt x="0" y="10"/>
                    <a:pt x="2"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AB85CDD5-03FB-4DAE-BBA0-2E8772DBA58F}"/>
                </a:ext>
              </a:extLst>
            </p:cNvPr>
            <p:cNvSpPr>
              <a:spLocks/>
            </p:cNvSpPr>
            <p:nvPr/>
          </p:nvSpPr>
          <p:spPr bwMode="auto">
            <a:xfrm>
              <a:off x="4925087" y="3233463"/>
              <a:ext cx="97446" cy="58835"/>
            </a:xfrm>
            <a:custGeom>
              <a:avLst/>
              <a:gdLst>
                <a:gd name="T0" fmla="*/ 29 w 30"/>
                <a:gd name="T1" fmla="*/ 5 h 18"/>
                <a:gd name="T2" fmla="*/ 29 w 30"/>
                <a:gd name="T3" fmla="*/ 8 h 18"/>
                <a:gd name="T4" fmla="*/ 14 w 30"/>
                <a:gd name="T5" fmla="*/ 17 h 18"/>
                <a:gd name="T6" fmla="*/ 9 w 30"/>
                <a:gd name="T7" fmla="*/ 17 h 18"/>
                <a:gd name="T8" fmla="*/ 2 w 30"/>
                <a:gd name="T9" fmla="*/ 12 h 18"/>
                <a:gd name="T10" fmla="*/ 2 w 30"/>
                <a:gd name="T11" fmla="*/ 10 h 18"/>
                <a:gd name="T12" fmla="*/ 17 w 30"/>
                <a:gd name="T13" fmla="*/ 1 h 18"/>
                <a:gd name="T14" fmla="*/ 21 w 30"/>
                <a:gd name="T15" fmla="*/ 1 h 18"/>
                <a:gd name="T16" fmla="*/ 29 w 30"/>
                <a:gd name="T1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8">
                  <a:moveTo>
                    <a:pt x="29" y="5"/>
                  </a:moveTo>
                  <a:cubicBezTo>
                    <a:pt x="30" y="6"/>
                    <a:pt x="30" y="7"/>
                    <a:pt x="29" y="8"/>
                  </a:cubicBezTo>
                  <a:cubicBezTo>
                    <a:pt x="14" y="17"/>
                    <a:pt x="14" y="17"/>
                    <a:pt x="14" y="17"/>
                  </a:cubicBezTo>
                  <a:cubicBezTo>
                    <a:pt x="13" y="18"/>
                    <a:pt x="11" y="18"/>
                    <a:pt x="9" y="17"/>
                  </a:cubicBezTo>
                  <a:cubicBezTo>
                    <a:pt x="2" y="12"/>
                    <a:pt x="2" y="12"/>
                    <a:pt x="2" y="12"/>
                  </a:cubicBezTo>
                  <a:cubicBezTo>
                    <a:pt x="0" y="12"/>
                    <a:pt x="0" y="11"/>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147">
              <a:extLst>
                <a:ext uri="{FF2B5EF4-FFF2-40B4-BE49-F238E27FC236}">
                  <a16:creationId xmlns:a16="http://schemas.microsoft.com/office/drawing/2014/main" id="{983C4D99-AAB9-4E68-BFA6-A6A2E598A3AC}"/>
                </a:ext>
              </a:extLst>
            </p:cNvPr>
            <p:cNvSpPr>
              <a:spLocks/>
            </p:cNvSpPr>
            <p:nvPr/>
          </p:nvSpPr>
          <p:spPr bwMode="auto">
            <a:xfrm>
              <a:off x="4996792" y="3194853"/>
              <a:ext cx="95606" cy="55158"/>
            </a:xfrm>
            <a:custGeom>
              <a:avLst/>
              <a:gdLst>
                <a:gd name="T0" fmla="*/ 29 w 30"/>
                <a:gd name="T1" fmla="*/ 5 h 17"/>
                <a:gd name="T2" fmla="*/ 29 w 30"/>
                <a:gd name="T3" fmla="*/ 8 h 17"/>
                <a:gd name="T4" fmla="*/ 13 w 30"/>
                <a:gd name="T5" fmla="*/ 16 h 17"/>
                <a:gd name="T6" fmla="*/ 9 w 30"/>
                <a:gd name="T7" fmla="*/ 16 h 17"/>
                <a:gd name="T8" fmla="*/ 1 w 30"/>
                <a:gd name="T9" fmla="*/ 12 h 17"/>
                <a:gd name="T10" fmla="*/ 1 w 30"/>
                <a:gd name="T11" fmla="*/ 9 h 17"/>
                <a:gd name="T12" fmla="*/ 16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6"/>
                    <a:pt x="13" y="16"/>
                    <a:pt x="13" y="16"/>
                  </a:cubicBezTo>
                  <a:cubicBezTo>
                    <a:pt x="12" y="17"/>
                    <a:pt x="10" y="17"/>
                    <a:pt x="9" y="16"/>
                  </a:cubicBezTo>
                  <a:cubicBezTo>
                    <a:pt x="1" y="12"/>
                    <a:pt x="1" y="12"/>
                    <a:pt x="1" y="12"/>
                  </a:cubicBezTo>
                  <a:cubicBezTo>
                    <a:pt x="0" y="11"/>
                    <a:pt x="0" y="10"/>
                    <a:pt x="1" y="9"/>
                  </a:cubicBezTo>
                  <a:cubicBezTo>
                    <a:pt x="16" y="1"/>
                    <a:pt x="16" y="1"/>
                    <a:pt x="16"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352DDEF0-5B3F-443F-88DC-71FDC9610E44}"/>
                </a:ext>
              </a:extLst>
            </p:cNvPr>
            <p:cNvSpPr>
              <a:spLocks/>
            </p:cNvSpPr>
            <p:nvPr/>
          </p:nvSpPr>
          <p:spPr bwMode="auto">
            <a:xfrm>
              <a:off x="5204552" y="3073506"/>
              <a:ext cx="9560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2"/>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56BAA38-7900-4D3B-B559-1DC9BF81AB2A}"/>
                </a:ext>
              </a:extLst>
            </p:cNvPr>
            <p:cNvSpPr>
              <a:spLocks/>
            </p:cNvSpPr>
            <p:nvPr/>
          </p:nvSpPr>
          <p:spPr bwMode="auto">
            <a:xfrm>
              <a:off x="5340607" y="2994446"/>
              <a:ext cx="97446" cy="53320"/>
            </a:xfrm>
            <a:custGeom>
              <a:avLst/>
              <a:gdLst>
                <a:gd name="T0" fmla="*/ 29 w 30"/>
                <a:gd name="T1" fmla="*/ 5 h 17"/>
                <a:gd name="T2" fmla="*/ 29 w 30"/>
                <a:gd name="T3" fmla="*/ 8 h 17"/>
                <a:gd name="T4" fmla="*/ 14 w 30"/>
                <a:gd name="T5" fmla="*/ 17 h 17"/>
                <a:gd name="T6" fmla="*/ 9 w 30"/>
                <a:gd name="T7" fmla="*/ 17 h 17"/>
                <a:gd name="T8" fmla="*/ 2 w 30"/>
                <a:gd name="T9" fmla="*/ 12 h 17"/>
                <a:gd name="T10" fmla="*/ 2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3" y="17"/>
                    <a:pt x="11" y="17"/>
                    <a:pt x="9" y="17"/>
                  </a:cubicBezTo>
                  <a:cubicBezTo>
                    <a:pt x="2" y="12"/>
                    <a:pt x="2" y="12"/>
                    <a:pt x="2" y="12"/>
                  </a:cubicBezTo>
                  <a:cubicBezTo>
                    <a:pt x="0" y="12"/>
                    <a:pt x="0" y="10"/>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D74B9F17-83A1-4CCC-8960-5E04E16F2070}"/>
                </a:ext>
              </a:extLst>
            </p:cNvPr>
            <p:cNvSpPr>
              <a:spLocks/>
            </p:cNvSpPr>
            <p:nvPr/>
          </p:nvSpPr>
          <p:spPr bwMode="auto">
            <a:xfrm>
              <a:off x="5274418" y="3034895"/>
              <a:ext cx="95606" cy="55158"/>
            </a:xfrm>
            <a:custGeom>
              <a:avLst/>
              <a:gdLst>
                <a:gd name="T0" fmla="*/ 29 w 30"/>
                <a:gd name="T1" fmla="*/ 5 h 17"/>
                <a:gd name="T2" fmla="*/ 29 w 30"/>
                <a:gd name="T3" fmla="*/ 7 h 17"/>
                <a:gd name="T4" fmla="*/ 13 w 30"/>
                <a:gd name="T5" fmla="*/ 16 h 17"/>
                <a:gd name="T6" fmla="*/ 9 w 30"/>
                <a:gd name="T7" fmla="*/ 16 h 17"/>
                <a:gd name="T8" fmla="*/ 1 w 30"/>
                <a:gd name="T9" fmla="*/ 12 h 17"/>
                <a:gd name="T10" fmla="*/ 1 w 30"/>
                <a:gd name="T11" fmla="*/ 9 h 17"/>
                <a:gd name="T12" fmla="*/ 16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F3783F84-73AE-463B-AC09-4D46FE96CB86}"/>
                </a:ext>
              </a:extLst>
            </p:cNvPr>
            <p:cNvSpPr>
              <a:spLocks/>
            </p:cNvSpPr>
            <p:nvPr/>
          </p:nvSpPr>
          <p:spPr bwMode="auto">
            <a:xfrm>
              <a:off x="5412313" y="2955837"/>
              <a:ext cx="95606" cy="53320"/>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366560FD-1831-47AE-AB7F-AFD1AC21B1B3}"/>
                </a:ext>
              </a:extLst>
            </p:cNvPr>
            <p:cNvSpPr>
              <a:spLocks/>
            </p:cNvSpPr>
            <p:nvPr/>
          </p:nvSpPr>
          <p:spPr bwMode="auto">
            <a:xfrm>
              <a:off x="5482179" y="2913549"/>
              <a:ext cx="95606" cy="55158"/>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5B20C8C5-DDF8-4AFF-8DB3-98F1BC00204F}"/>
                </a:ext>
              </a:extLst>
            </p:cNvPr>
            <p:cNvSpPr>
              <a:spLocks/>
            </p:cNvSpPr>
            <p:nvPr/>
          </p:nvSpPr>
          <p:spPr bwMode="auto">
            <a:xfrm>
              <a:off x="5548368" y="2874939"/>
              <a:ext cx="97446" cy="55158"/>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154">
              <a:extLst>
                <a:ext uri="{FF2B5EF4-FFF2-40B4-BE49-F238E27FC236}">
                  <a16:creationId xmlns:a16="http://schemas.microsoft.com/office/drawing/2014/main" id="{71C07565-40C8-4E10-BC52-B52F90B4E040}"/>
                </a:ext>
              </a:extLst>
            </p:cNvPr>
            <p:cNvSpPr>
              <a:spLocks/>
            </p:cNvSpPr>
            <p:nvPr/>
          </p:nvSpPr>
          <p:spPr bwMode="auto">
            <a:xfrm>
              <a:off x="5620073" y="2834490"/>
              <a:ext cx="95606" cy="53320"/>
            </a:xfrm>
            <a:custGeom>
              <a:avLst/>
              <a:gdLst>
                <a:gd name="T0" fmla="*/ 29 w 30"/>
                <a:gd name="T1" fmla="*/ 5 h 17"/>
                <a:gd name="T2" fmla="*/ 29 w 30"/>
                <a:gd name="T3" fmla="*/ 8 h 17"/>
                <a:gd name="T4" fmla="*/ 14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182A000-E054-4C7D-89BF-46994A522508}"/>
                </a:ext>
              </a:extLst>
            </p:cNvPr>
            <p:cNvSpPr>
              <a:spLocks/>
            </p:cNvSpPr>
            <p:nvPr/>
          </p:nvSpPr>
          <p:spPr bwMode="auto">
            <a:xfrm>
              <a:off x="5500565" y="2959514"/>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C9459F73-A70C-474D-802B-A8BE30C9420A}"/>
                </a:ext>
              </a:extLst>
            </p:cNvPr>
            <p:cNvSpPr>
              <a:spLocks/>
            </p:cNvSpPr>
            <p:nvPr/>
          </p:nvSpPr>
          <p:spPr bwMode="auto">
            <a:xfrm>
              <a:off x="5300158" y="307350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EF34F7E8-D1AB-44B5-BD6B-2E7144A26134}"/>
                </a:ext>
              </a:extLst>
            </p:cNvPr>
            <p:cNvSpPr>
              <a:spLocks/>
            </p:cNvSpPr>
            <p:nvPr/>
          </p:nvSpPr>
          <p:spPr bwMode="auto">
            <a:xfrm>
              <a:off x="4893831" y="3428353"/>
              <a:ext cx="163635" cy="93768"/>
            </a:xfrm>
            <a:custGeom>
              <a:avLst/>
              <a:gdLst>
                <a:gd name="T0" fmla="*/ 15 w 51"/>
                <a:gd name="T1" fmla="*/ 29 h 29"/>
                <a:gd name="T2" fmla="*/ 20 w 51"/>
                <a:gd name="T3" fmla="*/ 29 h 29"/>
                <a:gd name="T4" fmla="*/ 50 w 51"/>
                <a:gd name="T5" fmla="*/ 11 h 29"/>
                <a:gd name="T6" fmla="*/ 50 w 51"/>
                <a:gd name="T7" fmla="*/ 9 h 29"/>
                <a:gd name="T8" fmla="*/ 36 w 51"/>
                <a:gd name="T9" fmla="*/ 1 h 29"/>
                <a:gd name="T10" fmla="*/ 32 w 51"/>
                <a:gd name="T11" fmla="*/ 1 h 29"/>
                <a:gd name="T12" fmla="*/ 2 w 51"/>
                <a:gd name="T13" fmla="*/ 18 h 29"/>
                <a:gd name="T14" fmla="*/ 2 w 51"/>
                <a:gd name="T15" fmla="*/ 21 h 29"/>
                <a:gd name="T16" fmla="*/ 15 w 51"/>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15" y="29"/>
                  </a:moveTo>
                  <a:cubicBezTo>
                    <a:pt x="17" y="29"/>
                    <a:pt x="19" y="29"/>
                    <a:pt x="20" y="29"/>
                  </a:cubicBezTo>
                  <a:cubicBezTo>
                    <a:pt x="50" y="11"/>
                    <a:pt x="50" y="11"/>
                    <a:pt x="50" y="11"/>
                  </a:cubicBezTo>
                  <a:cubicBezTo>
                    <a:pt x="51" y="11"/>
                    <a:pt x="51" y="10"/>
                    <a:pt x="50" y="9"/>
                  </a:cubicBezTo>
                  <a:cubicBezTo>
                    <a:pt x="36" y="1"/>
                    <a:pt x="36" y="1"/>
                    <a:pt x="36" y="1"/>
                  </a:cubicBezTo>
                  <a:cubicBezTo>
                    <a:pt x="35" y="0"/>
                    <a:pt x="33" y="0"/>
                    <a:pt x="32" y="1"/>
                  </a:cubicBezTo>
                  <a:cubicBezTo>
                    <a:pt x="2" y="18"/>
                    <a:pt x="2" y="18"/>
                    <a:pt x="2" y="18"/>
                  </a:cubicBezTo>
                  <a:cubicBezTo>
                    <a:pt x="0" y="19"/>
                    <a:pt x="0" y="20"/>
                    <a:pt x="2" y="21"/>
                  </a:cubicBezTo>
                  <a:lnTo>
                    <a:pt x="15" y="2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6A6DBA2C-1CAA-455D-8045-29CB3D68CAAA}"/>
                </a:ext>
              </a:extLst>
            </p:cNvPr>
            <p:cNvSpPr>
              <a:spLocks/>
            </p:cNvSpPr>
            <p:nvPr/>
          </p:nvSpPr>
          <p:spPr bwMode="auto">
            <a:xfrm>
              <a:off x="5962050" y="3029380"/>
              <a:ext cx="88252" cy="51480"/>
            </a:xfrm>
            <a:custGeom>
              <a:avLst/>
              <a:gdLst>
                <a:gd name="T0" fmla="*/ 1 w 28"/>
                <a:gd name="T1" fmla="*/ 12 h 16"/>
                <a:gd name="T2" fmla="*/ 1 w 28"/>
                <a:gd name="T3" fmla="*/ 9 h 16"/>
                <a:gd name="T4" fmla="*/ 16 w 28"/>
                <a:gd name="T5" fmla="*/ 1 h 16"/>
                <a:gd name="T6" fmla="*/ 20 w 28"/>
                <a:gd name="T7" fmla="*/ 1 h 16"/>
                <a:gd name="T8" fmla="*/ 27 w 28"/>
                <a:gd name="T9" fmla="*/ 5 h 16"/>
                <a:gd name="T10" fmla="*/ 27 w 28"/>
                <a:gd name="T11" fmla="*/ 7 h 16"/>
                <a:gd name="T12" fmla="*/ 12 w 28"/>
                <a:gd name="T13" fmla="*/ 16 h 16"/>
                <a:gd name="T14" fmla="*/ 8 w 28"/>
                <a:gd name="T15" fmla="*/ 16 h 16"/>
                <a:gd name="T16" fmla="*/ 1 w 28"/>
                <a:gd name="T1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2"/>
                  </a:moveTo>
                  <a:cubicBezTo>
                    <a:pt x="0" y="11"/>
                    <a:pt x="0" y="10"/>
                    <a:pt x="1" y="9"/>
                  </a:cubicBezTo>
                  <a:cubicBezTo>
                    <a:pt x="16" y="1"/>
                    <a:pt x="16" y="1"/>
                    <a:pt x="16" y="1"/>
                  </a:cubicBezTo>
                  <a:cubicBezTo>
                    <a:pt x="17" y="0"/>
                    <a:pt x="19" y="0"/>
                    <a:pt x="20" y="1"/>
                  </a:cubicBezTo>
                  <a:cubicBezTo>
                    <a:pt x="27" y="5"/>
                    <a:pt x="27" y="5"/>
                    <a:pt x="27" y="5"/>
                  </a:cubicBezTo>
                  <a:cubicBezTo>
                    <a:pt x="28" y="5"/>
                    <a:pt x="28" y="7"/>
                    <a:pt x="27" y="7"/>
                  </a:cubicBezTo>
                  <a:cubicBezTo>
                    <a:pt x="12" y="16"/>
                    <a:pt x="12" y="16"/>
                    <a:pt x="12" y="16"/>
                  </a:cubicBezTo>
                  <a:cubicBezTo>
                    <a:pt x="11" y="16"/>
                    <a:pt x="9" y="16"/>
                    <a:pt x="8" y="16"/>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8F038C71-5B7B-45B9-A648-0DEC675CE3AC}"/>
                </a:ext>
              </a:extLst>
            </p:cNvPr>
            <p:cNvSpPr>
              <a:spLocks/>
            </p:cNvSpPr>
            <p:nvPr/>
          </p:nvSpPr>
          <p:spPr bwMode="auto">
            <a:xfrm>
              <a:off x="5862766" y="3047766"/>
              <a:ext cx="121347" cy="71705"/>
            </a:xfrm>
            <a:custGeom>
              <a:avLst/>
              <a:gdLst>
                <a:gd name="T0" fmla="*/ 1 w 38"/>
                <a:gd name="T1" fmla="*/ 12 h 22"/>
                <a:gd name="T2" fmla="*/ 1 w 38"/>
                <a:gd name="T3" fmla="*/ 9 h 22"/>
                <a:gd name="T4" fmla="*/ 16 w 38"/>
                <a:gd name="T5" fmla="*/ 1 h 22"/>
                <a:gd name="T6" fmla="*/ 20 w 38"/>
                <a:gd name="T7" fmla="*/ 1 h 22"/>
                <a:gd name="T8" fmla="*/ 37 w 38"/>
                <a:gd name="T9" fmla="*/ 11 h 22"/>
                <a:gd name="T10" fmla="*/ 37 w 38"/>
                <a:gd name="T11" fmla="*/ 13 h 22"/>
                <a:gd name="T12" fmla="*/ 22 w 38"/>
                <a:gd name="T13" fmla="*/ 22 h 22"/>
                <a:gd name="T14" fmla="*/ 18 w 38"/>
                <a:gd name="T15" fmla="*/ 22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10"/>
                    <a:pt x="1" y="9"/>
                  </a:cubicBezTo>
                  <a:cubicBezTo>
                    <a:pt x="16" y="1"/>
                    <a:pt x="16" y="1"/>
                    <a:pt x="16" y="1"/>
                  </a:cubicBezTo>
                  <a:cubicBezTo>
                    <a:pt x="17" y="0"/>
                    <a:pt x="19" y="0"/>
                    <a:pt x="20" y="1"/>
                  </a:cubicBezTo>
                  <a:cubicBezTo>
                    <a:pt x="37" y="11"/>
                    <a:pt x="37" y="11"/>
                    <a:pt x="37" y="11"/>
                  </a:cubicBezTo>
                  <a:cubicBezTo>
                    <a:pt x="38" y="11"/>
                    <a:pt x="38" y="13"/>
                    <a:pt x="37" y="13"/>
                  </a:cubicBezTo>
                  <a:cubicBezTo>
                    <a:pt x="22" y="22"/>
                    <a:pt x="22" y="22"/>
                    <a:pt x="22" y="22"/>
                  </a:cubicBezTo>
                  <a:cubicBezTo>
                    <a:pt x="21" y="22"/>
                    <a:pt x="19" y="22"/>
                    <a:pt x="18" y="22"/>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96B06700-DAD9-4935-ACFA-EAFA3DFBE6C1}"/>
                </a:ext>
              </a:extLst>
            </p:cNvPr>
            <p:cNvSpPr>
              <a:spLocks/>
            </p:cNvSpPr>
            <p:nvPr/>
          </p:nvSpPr>
          <p:spPr bwMode="auto">
            <a:xfrm>
              <a:off x="5827833" y="3108439"/>
              <a:ext cx="88252" cy="51480"/>
            </a:xfrm>
            <a:custGeom>
              <a:avLst/>
              <a:gdLst>
                <a:gd name="T0" fmla="*/ 1 w 28"/>
                <a:gd name="T1" fmla="*/ 11 h 16"/>
                <a:gd name="T2" fmla="*/ 1 w 28"/>
                <a:gd name="T3" fmla="*/ 9 h 16"/>
                <a:gd name="T4" fmla="*/ 16 w 28"/>
                <a:gd name="T5" fmla="*/ 0 h 16"/>
                <a:gd name="T6" fmla="*/ 20 w 28"/>
                <a:gd name="T7" fmla="*/ 0 h 16"/>
                <a:gd name="T8" fmla="*/ 27 w 28"/>
                <a:gd name="T9" fmla="*/ 4 h 16"/>
                <a:gd name="T10" fmla="*/ 27 w 28"/>
                <a:gd name="T11" fmla="*/ 7 h 16"/>
                <a:gd name="T12" fmla="*/ 12 w 28"/>
                <a:gd name="T13" fmla="*/ 15 h 16"/>
                <a:gd name="T14" fmla="*/ 8 w 28"/>
                <a:gd name="T15" fmla="*/ 15 h 16"/>
                <a:gd name="T16" fmla="*/ 1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1"/>
                  </a:moveTo>
                  <a:cubicBezTo>
                    <a:pt x="0" y="10"/>
                    <a:pt x="0" y="9"/>
                    <a:pt x="1" y="9"/>
                  </a:cubicBezTo>
                  <a:cubicBezTo>
                    <a:pt x="16" y="0"/>
                    <a:pt x="16" y="0"/>
                    <a:pt x="16" y="0"/>
                  </a:cubicBezTo>
                  <a:cubicBezTo>
                    <a:pt x="17" y="0"/>
                    <a:pt x="19" y="0"/>
                    <a:pt x="20" y="0"/>
                  </a:cubicBezTo>
                  <a:cubicBezTo>
                    <a:pt x="27" y="4"/>
                    <a:pt x="27" y="4"/>
                    <a:pt x="27" y="4"/>
                  </a:cubicBezTo>
                  <a:cubicBezTo>
                    <a:pt x="28" y="5"/>
                    <a:pt x="28" y="6"/>
                    <a:pt x="27" y="7"/>
                  </a:cubicBezTo>
                  <a:cubicBezTo>
                    <a:pt x="12" y="15"/>
                    <a:pt x="12" y="15"/>
                    <a:pt x="12" y="15"/>
                  </a:cubicBezTo>
                  <a:cubicBezTo>
                    <a:pt x="11" y="16"/>
                    <a:pt x="9" y="16"/>
                    <a:pt x="8" y="15"/>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161">
              <a:extLst>
                <a:ext uri="{FF2B5EF4-FFF2-40B4-BE49-F238E27FC236}">
                  <a16:creationId xmlns:a16="http://schemas.microsoft.com/office/drawing/2014/main" id="{D6CC2312-DEBE-4F03-B927-2181BEC19519}"/>
                </a:ext>
              </a:extLst>
            </p:cNvPr>
            <p:cNvSpPr>
              <a:spLocks/>
            </p:cNvSpPr>
            <p:nvPr/>
          </p:nvSpPr>
          <p:spPr bwMode="auto">
            <a:xfrm>
              <a:off x="5664199" y="2762784"/>
              <a:ext cx="31257" cy="20225"/>
            </a:xfrm>
            <a:custGeom>
              <a:avLst/>
              <a:gdLst>
                <a:gd name="T0" fmla="*/ 8 w 10"/>
                <a:gd name="T1" fmla="*/ 5 h 6"/>
                <a:gd name="T2" fmla="*/ 2 w 10"/>
                <a:gd name="T3" fmla="*/ 5 h 6"/>
                <a:gd name="T4" fmla="*/ 2 w 10"/>
                <a:gd name="T5" fmla="*/ 1 h 6"/>
                <a:gd name="T6" fmla="*/ 8 w 10"/>
                <a:gd name="T7" fmla="*/ 1 h 6"/>
                <a:gd name="T8" fmla="*/ 8 w 10"/>
                <a:gd name="T9" fmla="*/ 5 h 6"/>
              </a:gdLst>
              <a:ahLst/>
              <a:cxnLst>
                <a:cxn ang="0">
                  <a:pos x="T0" y="T1"/>
                </a:cxn>
                <a:cxn ang="0">
                  <a:pos x="T2" y="T3"/>
                </a:cxn>
                <a:cxn ang="0">
                  <a:pos x="T4" y="T5"/>
                </a:cxn>
                <a:cxn ang="0">
                  <a:pos x="T6" y="T7"/>
                </a:cxn>
                <a:cxn ang="0">
                  <a:pos x="T8" y="T9"/>
                </a:cxn>
              </a:cxnLst>
              <a:rect l="0" t="0" r="r" b="b"/>
              <a:pathLst>
                <a:path w="10" h="6">
                  <a:moveTo>
                    <a:pt x="8" y="5"/>
                  </a:moveTo>
                  <a:cubicBezTo>
                    <a:pt x="6" y="6"/>
                    <a:pt x="3" y="6"/>
                    <a:pt x="2" y="5"/>
                  </a:cubicBezTo>
                  <a:cubicBezTo>
                    <a:pt x="0" y="4"/>
                    <a:pt x="0" y="2"/>
                    <a:pt x="2" y="1"/>
                  </a:cubicBezTo>
                  <a:cubicBezTo>
                    <a:pt x="3" y="0"/>
                    <a:pt x="6" y="0"/>
                    <a:pt x="8" y="1"/>
                  </a:cubicBezTo>
                  <a:cubicBezTo>
                    <a:pt x="10" y="2"/>
                    <a:pt x="10" y="4"/>
                    <a:pt x="8" y="5"/>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1E3D807-9ED0-4B80-9A9F-98EB1F3F92D1}"/>
                </a:ext>
              </a:extLst>
            </p:cNvPr>
            <p:cNvSpPr>
              <a:spLocks/>
            </p:cNvSpPr>
            <p:nvPr/>
          </p:nvSpPr>
          <p:spPr bwMode="auto">
            <a:xfrm>
              <a:off x="5472986" y="3255526"/>
              <a:ext cx="650860" cy="237178"/>
            </a:xfrm>
            <a:custGeom>
              <a:avLst/>
              <a:gdLst>
                <a:gd name="T0" fmla="*/ 354 w 354"/>
                <a:gd name="T1" fmla="*/ 79 h 129"/>
                <a:gd name="T2" fmla="*/ 349 w 354"/>
                <a:gd name="T3" fmla="*/ 82 h 129"/>
                <a:gd name="T4" fmla="*/ 349 w 354"/>
                <a:gd name="T5" fmla="*/ 82 h 129"/>
                <a:gd name="T6" fmla="*/ 217 w 354"/>
                <a:gd name="T7" fmla="*/ 7 h 129"/>
                <a:gd name="T8" fmla="*/ 5 w 354"/>
                <a:gd name="T9" fmla="*/ 129 h 129"/>
                <a:gd name="T10" fmla="*/ 0 w 354"/>
                <a:gd name="T11" fmla="*/ 127 h 129"/>
                <a:gd name="T12" fmla="*/ 217 w 354"/>
                <a:gd name="T13" fmla="*/ 0 h 129"/>
                <a:gd name="T14" fmla="*/ 354 w 354"/>
                <a:gd name="T15" fmla="*/ 7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29">
                  <a:moveTo>
                    <a:pt x="354" y="79"/>
                  </a:moveTo>
                  <a:lnTo>
                    <a:pt x="349" y="82"/>
                  </a:lnTo>
                  <a:lnTo>
                    <a:pt x="349" y="82"/>
                  </a:lnTo>
                  <a:lnTo>
                    <a:pt x="217" y="7"/>
                  </a:lnTo>
                  <a:lnTo>
                    <a:pt x="5" y="129"/>
                  </a:lnTo>
                  <a:lnTo>
                    <a:pt x="0" y="127"/>
                  </a:lnTo>
                  <a:lnTo>
                    <a:pt x="217" y="0"/>
                  </a:lnTo>
                  <a:lnTo>
                    <a:pt x="354" y="79"/>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1CB94CA3-2720-4326-9A7D-F6AF7C88A7AA}"/>
                </a:ext>
              </a:extLst>
            </p:cNvPr>
            <p:cNvSpPr>
              <a:spLocks/>
            </p:cNvSpPr>
            <p:nvPr/>
          </p:nvSpPr>
          <p:spPr bwMode="auto">
            <a:xfrm>
              <a:off x="5482179" y="3268396"/>
              <a:ext cx="632474" cy="365879"/>
            </a:xfrm>
            <a:custGeom>
              <a:avLst/>
              <a:gdLst>
                <a:gd name="T0" fmla="*/ 344 w 344"/>
                <a:gd name="T1" fmla="*/ 75 h 199"/>
                <a:gd name="T2" fmla="*/ 130 w 344"/>
                <a:gd name="T3" fmla="*/ 199 h 199"/>
                <a:gd name="T4" fmla="*/ 0 w 344"/>
                <a:gd name="T5" fmla="*/ 122 h 199"/>
                <a:gd name="T6" fmla="*/ 212 w 344"/>
                <a:gd name="T7" fmla="*/ 0 h 199"/>
                <a:gd name="T8" fmla="*/ 344 w 344"/>
                <a:gd name="T9" fmla="*/ 75 h 199"/>
              </a:gdLst>
              <a:ahLst/>
              <a:cxnLst>
                <a:cxn ang="0">
                  <a:pos x="T0" y="T1"/>
                </a:cxn>
                <a:cxn ang="0">
                  <a:pos x="T2" y="T3"/>
                </a:cxn>
                <a:cxn ang="0">
                  <a:pos x="T4" y="T5"/>
                </a:cxn>
                <a:cxn ang="0">
                  <a:pos x="T6" y="T7"/>
                </a:cxn>
                <a:cxn ang="0">
                  <a:pos x="T8" y="T9"/>
                </a:cxn>
              </a:cxnLst>
              <a:rect l="0" t="0" r="r" b="b"/>
              <a:pathLst>
                <a:path w="344" h="199">
                  <a:moveTo>
                    <a:pt x="344" y="75"/>
                  </a:moveTo>
                  <a:lnTo>
                    <a:pt x="130" y="199"/>
                  </a:lnTo>
                  <a:lnTo>
                    <a:pt x="0" y="122"/>
                  </a:lnTo>
                  <a:lnTo>
                    <a:pt x="212" y="0"/>
                  </a:lnTo>
                  <a:lnTo>
                    <a:pt x="344" y="75"/>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D209FA69-5914-4FEC-B9EB-031ECDE11F65}"/>
                </a:ext>
              </a:extLst>
            </p:cNvPr>
            <p:cNvSpPr>
              <a:spLocks/>
            </p:cNvSpPr>
            <p:nvPr/>
          </p:nvSpPr>
          <p:spPr bwMode="auto">
            <a:xfrm>
              <a:off x="4533468" y="3215077"/>
              <a:ext cx="1921323" cy="671085"/>
            </a:xfrm>
            <a:custGeom>
              <a:avLst/>
              <a:gdLst>
                <a:gd name="T0" fmla="*/ 601 w 601"/>
                <a:gd name="T1" fmla="*/ 0 h 210"/>
                <a:gd name="T2" fmla="*/ 601 w 601"/>
                <a:gd name="T3" fmla="*/ 9 h 210"/>
                <a:gd name="T4" fmla="*/ 591 w 601"/>
                <a:gd name="T5" fmla="*/ 26 h 210"/>
                <a:gd name="T6" fmla="*/ 292 w 601"/>
                <a:gd name="T7" fmla="*/ 199 h 210"/>
                <a:gd name="T8" fmla="*/ 232 w 601"/>
                <a:gd name="T9" fmla="*/ 199 h 210"/>
                <a:gd name="T10" fmla="*/ 0 w 601"/>
                <a:gd name="T11" fmla="*/ 65 h 210"/>
                <a:gd name="T12" fmla="*/ 0 w 601"/>
                <a:gd name="T13" fmla="*/ 57 h 210"/>
                <a:gd name="T14" fmla="*/ 8 w 601"/>
                <a:gd name="T15" fmla="*/ 61 h 210"/>
                <a:gd name="T16" fmla="*/ 232 w 601"/>
                <a:gd name="T17" fmla="*/ 190 h 210"/>
                <a:gd name="T18" fmla="*/ 292 w 601"/>
                <a:gd name="T19" fmla="*/ 190 h 210"/>
                <a:gd name="T20" fmla="*/ 591 w 601"/>
                <a:gd name="T21" fmla="*/ 18 h 210"/>
                <a:gd name="T22" fmla="*/ 601 w 601"/>
                <a:gd name="T23" fmla="*/ 4 h 210"/>
                <a:gd name="T24" fmla="*/ 601 w 601"/>
                <a:gd name="T2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1" h="210">
                  <a:moveTo>
                    <a:pt x="601" y="0"/>
                  </a:moveTo>
                  <a:cubicBezTo>
                    <a:pt x="601" y="9"/>
                    <a:pt x="601" y="9"/>
                    <a:pt x="601" y="9"/>
                  </a:cubicBezTo>
                  <a:cubicBezTo>
                    <a:pt x="601" y="16"/>
                    <a:pt x="598" y="22"/>
                    <a:pt x="591" y="26"/>
                  </a:cubicBezTo>
                  <a:cubicBezTo>
                    <a:pt x="292" y="199"/>
                    <a:pt x="292" y="199"/>
                    <a:pt x="292" y="199"/>
                  </a:cubicBezTo>
                  <a:cubicBezTo>
                    <a:pt x="274" y="210"/>
                    <a:pt x="251" y="210"/>
                    <a:pt x="232" y="199"/>
                  </a:cubicBezTo>
                  <a:cubicBezTo>
                    <a:pt x="0" y="65"/>
                    <a:pt x="0" y="65"/>
                    <a:pt x="0" y="65"/>
                  </a:cubicBezTo>
                  <a:cubicBezTo>
                    <a:pt x="0" y="57"/>
                    <a:pt x="0" y="57"/>
                    <a:pt x="0" y="57"/>
                  </a:cubicBezTo>
                  <a:cubicBezTo>
                    <a:pt x="8" y="61"/>
                    <a:pt x="8" y="61"/>
                    <a:pt x="8" y="61"/>
                  </a:cubicBezTo>
                  <a:cubicBezTo>
                    <a:pt x="232" y="190"/>
                    <a:pt x="232" y="190"/>
                    <a:pt x="232" y="190"/>
                  </a:cubicBezTo>
                  <a:cubicBezTo>
                    <a:pt x="251" y="201"/>
                    <a:pt x="274" y="201"/>
                    <a:pt x="292" y="190"/>
                  </a:cubicBezTo>
                  <a:cubicBezTo>
                    <a:pt x="591" y="18"/>
                    <a:pt x="591" y="18"/>
                    <a:pt x="591" y="18"/>
                  </a:cubicBezTo>
                  <a:cubicBezTo>
                    <a:pt x="596" y="15"/>
                    <a:pt x="599" y="10"/>
                    <a:pt x="601" y="4"/>
                  </a:cubicBezTo>
                  <a:cubicBezTo>
                    <a:pt x="601" y="3"/>
                    <a:pt x="601" y="2"/>
                    <a:pt x="6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4" name="Group 183">
            <a:extLst>
              <a:ext uri="{FF2B5EF4-FFF2-40B4-BE49-F238E27FC236}">
                <a16:creationId xmlns:a16="http://schemas.microsoft.com/office/drawing/2014/main" id="{430DCDC2-1574-4F93-B8DE-987EE381D0F7}"/>
              </a:ext>
            </a:extLst>
          </p:cNvPr>
          <p:cNvGrpSpPr/>
          <p:nvPr/>
        </p:nvGrpSpPr>
        <p:grpSpPr>
          <a:xfrm>
            <a:off x="4123463" y="3821810"/>
            <a:ext cx="1103152" cy="755660"/>
            <a:chOff x="4123463" y="3821810"/>
            <a:chExt cx="1103152" cy="755660"/>
          </a:xfrm>
        </p:grpSpPr>
        <p:sp>
          <p:nvSpPr>
            <p:cNvPr id="166" name="Freeform 165">
              <a:extLst>
                <a:ext uri="{FF2B5EF4-FFF2-40B4-BE49-F238E27FC236}">
                  <a16:creationId xmlns:a16="http://schemas.microsoft.com/office/drawing/2014/main" id="{BD8090E2-C118-4721-8B99-67F9F38DA2A0}"/>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close/>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166">
              <a:extLst>
                <a:ext uri="{FF2B5EF4-FFF2-40B4-BE49-F238E27FC236}">
                  <a16:creationId xmlns:a16="http://schemas.microsoft.com/office/drawing/2014/main" id="{D951225D-4D21-472A-8F5D-2E6E36B29337}"/>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5B8BB30F-8CD9-49E7-951D-4D50C5AB01F2}"/>
                </a:ext>
              </a:extLst>
            </p:cNvPr>
            <p:cNvSpPr>
              <a:spLocks noEditPoints="1"/>
            </p:cNvSpPr>
            <p:nvPr/>
          </p:nvSpPr>
          <p:spPr bwMode="auto">
            <a:xfrm>
              <a:off x="4123463" y="3981768"/>
              <a:ext cx="1103152" cy="592025"/>
            </a:xfrm>
            <a:custGeom>
              <a:avLst/>
              <a:gdLst>
                <a:gd name="T0" fmla="*/ 153 w 345"/>
                <a:gd name="T1" fmla="*/ 138 h 185"/>
                <a:gd name="T2" fmla="*/ 152 w 345"/>
                <a:gd name="T3" fmla="*/ 138 h 185"/>
                <a:gd name="T4" fmla="*/ 134 w 345"/>
                <a:gd name="T5" fmla="*/ 135 h 185"/>
                <a:gd name="T6" fmla="*/ 171 w 345"/>
                <a:gd name="T7" fmla="*/ 114 h 185"/>
                <a:gd name="T8" fmla="*/ 175 w 345"/>
                <a:gd name="T9" fmla="*/ 124 h 185"/>
                <a:gd name="T10" fmla="*/ 169 w 345"/>
                <a:gd name="T11" fmla="*/ 134 h 185"/>
                <a:gd name="T12" fmla="*/ 153 w 345"/>
                <a:gd name="T13" fmla="*/ 138 h 185"/>
                <a:gd name="T14" fmla="*/ 199 w 345"/>
                <a:gd name="T15" fmla="*/ 65 h 185"/>
                <a:gd name="T16" fmla="*/ 197 w 345"/>
                <a:gd name="T17" fmla="*/ 58 h 185"/>
                <a:gd name="T18" fmla="*/ 202 w 345"/>
                <a:gd name="T19" fmla="*/ 51 h 185"/>
                <a:gd name="T20" fmla="*/ 218 w 345"/>
                <a:gd name="T21" fmla="*/ 47 h 185"/>
                <a:gd name="T22" fmla="*/ 228 w 345"/>
                <a:gd name="T23" fmla="*/ 48 h 185"/>
                <a:gd name="T24" fmla="*/ 199 w 345"/>
                <a:gd name="T25" fmla="*/ 65 h 185"/>
                <a:gd name="T26" fmla="*/ 311 w 345"/>
                <a:gd name="T27" fmla="*/ 0 h 185"/>
                <a:gd name="T28" fmla="*/ 278 w 345"/>
                <a:gd name="T29" fmla="*/ 19 h 185"/>
                <a:gd name="T30" fmla="*/ 254 w 345"/>
                <a:gd name="T31" fmla="*/ 11 h 185"/>
                <a:gd name="T32" fmla="*/ 228 w 345"/>
                <a:gd name="T33" fmla="*/ 6 h 185"/>
                <a:gd name="T34" fmla="*/ 212 w 345"/>
                <a:gd name="T35" fmla="*/ 6 h 185"/>
                <a:gd name="T36" fmla="*/ 182 w 345"/>
                <a:gd name="T37" fmla="*/ 8 h 185"/>
                <a:gd name="T38" fmla="*/ 143 w 345"/>
                <a:gd name="T39" fmla="*/ 22 h 185"/>
                <a:gd name="T40" fmla="*/ 121 w 345"/>
                <a:gd name="T41" fmla="*/ 50 h 185"/>
                <a:gd name="T42" fmla="*/ 123 w 345"/>
                <a:gd name="T43" fmla="*/ 62 h 185"/>
                <a:gd name="T44" fmla="*/ 130 w 345"/>
                <a:gd name="T45" fmla="*/ 73 h 185"/>
                <a:gd name="T46" fmla="*/ 139 w 345"/>
                <a:gd name="T47" fmla="*/ 83 h 185"/>
                <a:gd name="T48" fmla="*/ 150 w 345"/>
                <a:gd name="T49" fmla="*/ 93 h 185"/>
                <a:gd name="T50" fmla="*/ 107 w 345"/>
                <a:gd name="T51" fmla="*/ 118 h 185"/>
                <a:gd name="T52" fmla="*/ 89 w 345"/>
                <a:gd name="T53" fmla="*/ 101 h 185"/>
                <a:gd name="T54" fmla="*/ 74 w 345"/>
                <a:gd name="T55" fmla="*/ 84 h 185"/>
                <a:gd name="T56" fmla="*/ 0 w 345"/>
                <a:gd name="T57" fmla="*/ 101 h 185"/>
                <a:gd name="T58" fmla="*/ 23 w 345"/>
                <a:gd name="T59" fmla="*/ 127 h 185"/>
                <a:gd name="T60" fmla="*/ 50 w 345"/>
                <a:gd name="T61" fmla="*/ 151 h 185"/>
                <a:gd name="T62" fmla="*/ 49 w 345"/>
                <a:gd name="T63" fmla="*/ 152 h 185"/>
                <a:gd name="T64" fmla="*/ 77 w 345"/>
                <a:gd name="T65" fmla="*/ 168 h 185"/>
                <a:gd name="T66" fmla="*/ 78 w 345"/>
                <a:gd name="T67" fmla="*/ 168 h 185"/>
                <a:gd name="T68" fmla="*/ 98 w 345"/>
                <a:gd name="T69" fmla="*/ 176 h 185"/>
                <a:gd name="T70" fmla="*/ 121 w 345"/>
                <a:gd name="T71" fmla="*/ 182 h 185"/>
                <a:gd name="T72" fmla="*/ 144 w 345"/>
                <a:gd name="T73" fmla="*/ 185 h 185"/>
                <a:gd name="T74" fmla="*/ 152 w 345"/>
                <a:gd name="T75" fmla="*/ 185 h 185"/>
                <a:gd name="T76" fmla="*/ 169 w 345"/>
                <a:gd name="T77" fmla="*/ 184 h 185"/>
                <a:gd name="T78" fmla="*/ 199 w 345"/>
                <a:gd name="T79" fmla="*/ 178 h 185"/>
                <a:gd name="T80" fmla="*/ 225 w 345"/>
                <a:gd name="T81" fmla="*/ 167 h 185"/>
                <a:gd name="T82" fmla="*/ 246 w 345"/>
                <a:gd name="T83" fmla="*/ 147 h 185"/>
                <a:gd name="T84" fmla="*/ 249 w 345"/>
                <a:gd name="T85" fmla="*/ 126 h 185"/>
                <a:gd name="T86" fmla="*/ 239 w 345"/>
                <a:gd name="T87" fmla="*/ 105 h 185"/>
                <a:gd name="T88" fmla="*/ 221 w 345"/>
                <a:gd name="T89" fmla="*/ 85 h 185"/>
                <a:gd name="T90" fmla="*/ 256 w 345"/>
                <a:gd name="T91" fmla="*/ 65 h 185"/>
                <a:gd name="T92" fmla="*/ 267 w 345"/>
                <a:gd name="T93" fmla="*/ 78 h 185"/>
                <a:gd name="T94" fmla="*/ 277 w 345"/>
                <a:gd name="T95" fmla="*/ 91 h 185"/>
                <a:gd name="T96" fmla="*/ 311 w 345"/>
                <a:gd name="T97" fmla="*/ 87 h 185"/>
                <a:gd name="T98" fmla="*/ 345 w 345"/>
                <a:gd name="T99" fmla="*/ 83 h 185"/>
                <a:gd name="T100" fmla="*/ 328 w 345"/>
                <a:gd name="T101" fmla="*/ 58 h 185"/>
                <a:gd name="T102" fmla="*/ 306 w 345"/>
                <a:gd name="T103" fmla="*/ 36 h 185"/>
                <a:gd name="T104" fmla="*/ 339 w 345"/>
                <a:gd name="T105" fmla="*/ 17 h 185"/>
                <a:gd name="T106" fmla="*/ 311 w 345"/>
                <a:gd name="T10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185">
                  <a:moveTo>
                    <a:pt x="153" y="138"/>
                  </a:moveTo>
                  <a:cubicBezTo>
                    <a:pt x="153" y="138"/>
                    <a:pt x="152" y="138"/>
                    <a:pt x="152" y="138"/>
                  </a:cubicBezTo>
                  <a:cubicBezTo>
                    <a:pt x="146" y="137"/>
                    <a:pt x="140" y="137"/>
                    <a:pt x="134" y="135"/>
                  </a:cubicBezTo>
                  <a:cubicBezTo>
                    <a:pt x="171" y="114"/>
                    <a:pt x="171" y="114"/>
                    <a:pt x="171" y="114"/>
                  </a:cubicBezTo>
                  <a:cubicBezTo>
                    <a:pt x="173" y="117"/>
                    <a:pt x="175" y="120"/>
                    <a:pt x="175" y="124"/>
                  </a:cubicBezTo>
                  <a:cubicBezTo>
                    <a:pt x="176" y="128"/>
                    <a:pt x="173" y="131"/>
                    <a:pt x="169" y="134"/>
                  </a:cubicBezTo>
                  <a:cubicBezTo>
                    <a:pt x="164" y="136"/>
                    <a:pt x="159" y="138"/>
                    <a:pt x="153" y="138"/>
                  </a:cubicBezTo>
                  <a:moveTo>
                    <a:pt x="199" y="65"/>
                  </a:moveTo>
                  <a:cubicBezTo>
                    <a:pt x="198" y="62"/>
                    <a:pt x="197" y="60"/>
                    <a:pt x="197" y="58"/>
                  </a:cubicBezTo>
                  <a:cubicBezTo>
                    <a:pt x="197" y="55"/>
                    <a:pt x="199" y="53"/>
                    <a:pt x="202" y="51"/>
                  </a:cubicBezTo>
                  <a:cubicBezTo>
                    <a:pt x="207" y="49"/>
                    <a:pt x="212" y="47"/>
                    <a:pt x="218" y="47"/>
                  </a:cubicBezTo>
                  <a:cubicBezTo>
                    <a:pt x="221" y="47"/>
                    <a:pt x="224" y="48"/>
                    <a:pt x="228" y="48"/>
                  </a:cubicBezTo>
                  <a:cubicBezTo>
                    <a:pt x="199" y="65"/>
                    <a:pt x="199" y="65"/>
                    <a:pt x="199" y="65"/>
                  </a:cubicBezTo>
                  <a:moveTo>
                    <a:pt x="311" y="0"/>
                  </a:moveTo>
                  <a:cubicBezTo>
                    <a:pt x="278" y="19"/>
                    <a:pt x="278" y="19"/>
                    <a:pt x="278" y="19"/>
                  </a:cubicBezTo>
                  <a:cubicBezTo>
                    <a:pt x="270" y="16"/>
                    <a:pt x="263" y="13"/>
                    <a:pt x="254" y="11"/>
                  </a:cubicBezTo>
                  <a:cubicBezTo>
                    <a:pt x="246" y="9"/>
                    <a:pt x="237" y="7"/>
                    <a:pt x="228" y="6"/>
                  </a:cubicBezTo>
                  <a:cubicBezTo>
                    <a:pt x="223" y="6"/>
                    <a:pt x="218" y="6"/>
                    <a:pt x="212" y="6"/>
                  </a:cubicBezTo>
                  <a:cubicBezTo>
                    <a:pt x="202" y="6"/>
                    <a:pt x="192" y="7"/>
                    <a:pt x="182" y="8"/>
                  </a:cubicBezTo>
                  <a:cubicBezTo>
                    <a:pt x="167" y="11"/>
                    <a:pt x="154" y="15"/>
                    <a:pt x="143" y="22"/>
                  </a:cubicBezTo>
                  <a:cubicBezTo>
                    <a:pt x="129" y="30"/>
                    <a:pt x="122" y="39"/>
                    <a:pt x="121" y="50"/>
                  </a:cubicBezTo>
                  <a:cubicBezTo>
                    <a:pt x="121" y="55"/>
                    <a:pt x="121" y="58"/>
                    <a:pt x="123" y="62"/>
                  </a:cubicBezTo>
                  <a:cubicBezTo>
                    <a:pt x="125" y="66"/>
                    <a:pt x="127" y="69"/>
                    <a:pt x="130" y="73"/>
                  </a:cubicBezTo>
                  <a:cubicBezTo>
                    <a:pt x="133" y="77"/>
                    <a:pt x="136" y="80"/>
                    <a:pt x="139" y="83"/>
                  </a:cubicBezTo>
                  <a:cubicBezTo>
                    <a:pt x="143" y="87"/>
                    <a:pt x="147" y="90"/>
                    <a:pt x="150" y="93"/>
                  </a:cubicBezTo>
                  <a:cubicBezTo>
                    <a:pt x="107" y="118"/>
                    <a:pt x="107" y="118"/>
                    <a:pt x="107" y="118"/>
                  </a:cubicBezTo>
                  <a:cubicBezTo>
                    <a:pt x="100" y="113"/>
                    <a:pt x="94" y="107"/>
                    <a:pt x="89" y="101"/>
                  </a:cubicBezTo>
                  <a:cubicBezTo>
                    <a:pt x="84" y="95"/>
                    <a:pt x="79" y="89"/>
                    <a:pt x="74" y="84"/>
                  </a:cubicBezTo>
                  <a:cubicBezTo>
                    <a:pt x="0" y="101"/>
                    <a:pt x="0" y="101"/>
                    <a:pt x="0" y="101"/>
                  </a:cubicBezTo>
                  <a:cubicBezTo>
                    <a:pt x="7" y="110"/>
                    <a:pt x="15" y="118"/>
                    <a:pt x="23" y="127"/>
                  </a:cubicBezTo>
                  <a:cubicBezTo>
                    <a:pt x="31" y="135"/>
                    <a:pt x="40" y="143"/>
                    <a:pt x="50" y="151"/>
                  </a:cubicBezTo>
                  <a:cubicBezTo>
                    <a:pt x="49" y="152"/>
                    <a:pt x="49" y="152"/>
                    <a:pt x="49" y="152"/>
                  </a:cubicBezTo>
                  <a:cubicBezTo>
                    <a:pt x="77" y="168"/>
                    <a:pt x="77" y="168"/>
                    <a:pt x="77" y="168"/>
                  </a:cubicBezTo>
                  <a:cubicBezTo>
                    <a:pt x="78" y="168"/>
                    <a:pt x="78" y="168"/>
                    <a:pt x="78" y="168"/>
                  </a:cubicBezTo>
                  <a:cubicBezTo>
                    <a:pt x="84" y="171"/>
                    <a:pt x="91" y="173"/>
                    <a:pt x="98" y="176"/>
                  </a:cubicBezTo>
                  <a:cubicBezTo>
                    <a:pt x="106" y="178"/>
                    <a:pt x="113" y="180"/>
                    <a:pt x="121" y="182"/>
                  </a:cubicBezTo>
                  <a:cubicBezTo>
                    <a:pt x="128" y="183"/>
                    <a:pt x="136" y="184"/>
                    <a:pt x="144" y="185"/>
                  </a:cubicBezTo>
                  <a:cubicBezTo>
                    <a:pt x="147" y="185"/>
                    <a:pt x="149" y="185"/>
                    <a:pt x="152" y="185"/>
                  </a:cubicBezTo>
                  <a:cubicBezTo>
                    <a:pt x="158" y="185"/>
                    <a:pt x="163" y="185"/>
                    <a:pt x="169" y="184"/>
                  </a:cubicBezTo>
                  <a:cubicBezTo>
                    <a:pt x="179" y="183"/>
                    <a:pt x="189" y="181"/>
                    <a:pt x="199" y="178"/>
                  </a:cubicBezTo>
                  <a:cubicBezTo>
                    <a:pt x="209" y="175"/>
                    <a:pt x="218" y="171"/>
                    <a:pt x="225" y="167"/>
                  </a:cubicBezTo>
                  <a:cubicBezTo>
                    <a:pt x="236" y="161"/>
                    <a:pt x="243" y="154"/>
                    <a:pt x="246" y="147"/>
                  </a:cubicBezTo>
                  <a:cubicBezTo>
                    <a:pt x="250" y="140"/>
                    <a:pt x="251" y="133"/>
                    <a:pt x="249" y="126"/>
                  </a:cubicBezTo>
                  <a:cubicBezTo>
                    <a:pt x="248" y="119"/>
                    <a:pt x="245" y="112"/>
                    <a:pt x="239" y="105"/>
                  </a:cubicBezTo>
                  <a:cubicBezTo>
                    <a:pt x="234" y="98"/>
                    <a:pt x="228" y="91"/>
                    <a:pt x="221" y="85"/>
                  </a:cubicBezTo>
                  <a:cubicBezTo>
                    <a:pt x="256" y="65"/>
                    <a:pt x="256" y="65"/>
                    <a:pt x="256" y="65"/>
                  </a:cubicBezTo>
                  <a:cubicBezTo>
                    <a:pt x="261" y="69"/>
                    <a:pt x="264" y="73"/>
                    <a:pt x="267" y="78"/>
                  </a:cubicBezTo>
                  <a:cubicBezTo>
                    <a:pt x="270" y="82"/>
                    <a:pt x="274" y="87"/>
                    <a:pt x="277" y="91"/>
                  </a:cubicBezTo>
                  <a:cubicBezTo>
                    <a:pt x="289" y="90"/>
                    <a:pt x="300" y="89"/>
                    <a:pt x="311" y="87"/>
                  </a:cubicBezTo>
                  <a:cubicBezTo>
                    <a:pt x="322" y="86"/>
                    <a:pt x="334" y="84"/>
                    <a:pt x="345" y="83"/>
                  </a:cubicBezTo>
                  <a:cubicBezTo>
                    <a:pt x="340" y="74"/>
                    <a:pt x="334" y="66"/>
                    <a:pt x="328" y="58"/>
                  </a:cubicBezTo>
                  <a:cubicBezTo>
                    <a:pt x="322" y="51"/>
                    <a:pt x="315" y="43"/>
                    <a:pt x="306" y="36"/>
                  </a:cubicBezTo>
                  <a:cubicBezTo>
                    <a:pt x="339" y="17"/>
                    <a:pt x="339" y="17"/>
                    <a:pt x="339" y="17"/>
                  </a:cubicBezTo>
                  <a:cubicBezTo>
                    <a:pt x="311" y="0"/>
                    <a:pt x="311" y="0"/>
                    <a:pt x="311"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168">
              <a:extLst>
                <a:ext uri="{FF2B5EF4-FFF2-40B4-BE49-F238E27FC236}">
                  <a16:creationId xmlns:a16="http://schemas.microsoft.com/office/drawing/2014/main" id="{F54343D2-0CB8-4404-8264-63A0B1FFADB5}"/>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close/>
                </a:path>
              </a:pathLst>
            </a:custGeom>
            <a:solidFill>
              <a:srgbClr val="63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A25020A1-9324-4B6A-936D-BE4F3ECCD14E}"/>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F0DB4431-D689-41D5-B81F-27E74DBDAD82}"/>
                </a:ext>
              </a:extLst>
            </p:cNvPr>
            <p:cNvSpPr>
              <a:spLocks/>
            </p:cNvSpPr>
            <p:nvPr/>
          </p:nvSpPr>
          <p:spPr bwMode="auto">
            <a:xfrm>
              <a:off x="4123463" y="3821810"/>
              <a:ext cx="1103152" cy="737274"/>
            </a:xfrm>
            <a:custGeom>
              <a:avLst/>
              <a:gdLst>
                <a:gd name="T0" fmla="*/ 339 w 345"/>
                <a:gd name="T1" fmla="*/ 57 h 230"/>
                <a:gd name="T2" fmla="*/ 339 w 345"/>
                <a:gd name="T3" fmla="*/ 54 h 230"/>
                <a:gd name="T4" fmla="*/ 339 w 345"/>
                <a:gd name="T5" fmla="*/ 50 h 230"/>
                <a:gd name="T6" fmla="*/ 339 w 345"/>
                <a:gd name="T7" fmla="*/ 47 h 230"/>
                <a:gd name="T8" fmla="*/ 339 w 345"/>
                <a:gd name="T9" fmla="*/ 43 h 230"/>
                <a:gd name="T10" fmla="*/ 339 w 345"/>
                <a:gd name="T11" fmla="*/ 40 h 230"/>
                <a:gd name="T12" fmla="*/ 339 w 345"/>
                <a:gd name="T13" fmla="*/ 36 h 230"/>
                <a:gd name="T14" fmla="*/ 339 w 345"/>
                <a:gd name="T15" fmla="*/ 32 h 230"/>
                <a:gd name="T16" fmla="*/ 339 w 345"/>
                <a:gd name="T17" fmla="*/ 29 h 230"/>
                <a:gd name="T18" fmla="*/ 339 w 345"/>
                <a:gd name="T19" fmla="*/ 25 h 230"/>
                <a:gd name="T20" fmla="*/ 339 w 345"/>
                <a:gd name="T21" fmla="*/ 22 h 230"/>
                <a:gd name="T22" fmla="*/ 339 w 345"/>
                <a:gd name="T23" fmla="*/ 18 h 230"/>
                <a:gd name="T24" fmla="*/ 121 w 345"/>
                <a:gd name="T25" fmla="*/ 55 h 230"/>
                <a:gd name="T26" fmla="*/ 121 w 345"/>
                <a:gd name="T27" fmla="*/ 62 h 230"/>
                <a:gd name="T28" fmla="*/ 121 w 345"/>
                <a:gd name="T29" fmla="*/ 69 h 230"/>
                <a:gd name="T30" fmla="*/ 121 w 345"/>
                <a:gd name="T31" fmla="*/ 76 h 230"/>
                <a:gd name="T32" fmla="*/ 121 w 345"/>
                <a:gd name="T33" fmla="*/ 83 h 230"/>
                <a:gd name="T34" fmla="*/ 121 w 345"/>
                <a:gd name="T35" fmla="*/ 91 h 230"/>
                <a:gd name="T36" fmla="*/ 107 w 345"/>
                <a:gd name="T37" fmla="*/ 118 h 230"/>
                <a:gd name="T38" fmla="*/ 0 w 345"/>
                <a:gd name="T39" fmla="*/ 104 h 230"/>
                <a:gd name="T40" fmla="*/ 0 w 345"/>
                <a:gd name="T41" fmla="*/ 107 h 230"/>
                <a:gd name="T42" fmla="*/ 0 w 345"/>
                <a:gd name="T43" fmla="*/ 111 h 230"/>
                <a:gd name="T44" fmla="*/ 0 w 345"/>
                <a:gd name="T45" fmla="*/ 115 h 230"/>
                <a:gd name="T46" fmla="*/ 0 w 345"/>
                <a:gd name="T47" fmla="*/ 118 h 230"/>
                <a:gd name="T48" fmla="*/ 0 w 345"/>
                <a:gd name="T49" fmla="*/ 122 h 230"/>
                <a:gd name="T50" fmla="*/ 0 w 345"/>
                <a:gd name="T51" fmla="*/ 125 h 230"/>
                <a:gd name="T52" fmla="*/ 0 w 345"/>
                <a:gd name="T53" fmla="*/ 129 h 230"/>
                <a:gd name="T54" fmla="*/ 0 w 345"/>
                <a:gd name="T55" fmla="*/ 132 h 230"/>
                <a:gd name="T56" fmla="*/ 0 w 345"/>
                <a:gd name="T57" fmla="*/ 136 h 230"/>
                <a:gd name="T58" fmla="*/ 0 w 345"/>
                <a:gd name="T59" fmla="*/ 139 h 230"/>
                <a:gd name="T60" fmla="*/ 0 w 345"/>
                <a:gd name="T61" fmla="*/ 143 h 230"/>
                <a:gd name="T62" fmla="*/ 18 w 345"/>
                <a:gd name="T63" fmla="*/ 171 h 230"/>
                <a:gd name="T64" fmla="*/ 18 w 345"/>
                <a:gd name="T65" fmla="*/ 174 h 230"/>
                <a:gd name="T66" fmla="*/ 18 w 345"/>
                <a:gd name="T67" fmla="*/ 178 h 230"/>
                <a:gd name="T68" fmla="*/ 18 w 345"/>
                <a:gd name="T69" fmla="*/ 181 h 230"/>
                <a:gd name="T70" fmla="*/ 18 w 345"/>
                <a:gd name="T71" fmla="*/ 185 h 230"/>
                <a:gd name="T72" fmla="*/ 18 w 345"/>
                <a:gd name="T73" fmla="*/ 188 h 230"/>
                <a:gd name="T74" fmla="*/ 18 w 345"/>
                <a:gd name="T75" fmla="*/ 192 h 230"/>
                <a:gd name="T76" fmla="*/ 18 w 345"/>
                <a:gd name="T77" fmla="*/ 196 h 230"/>
                <a:gd name="T78" fmla="*/ 18 w 345"/>
                <a:gd name="T79" fmla="*/ 199 h 230"/>
                <a:gd name="T80" fmla="*/ 18 w 345"/>
                <a:gd name="T81" fmla="*/ 203 h 230"/>
                <a:gd name="T82" fmla="*/ 18 w 345"/>
                <a:gd name="T83" fmla="*/ 206 h 230"/>
                <a:gd name="T84" fmla="*/ 18 w 345"/>
                <a:gd name="T85" fmla="*/ 210 h 230"/>
                <a:gd name="T86" fmla="*/ 18 w 345"/>
                <a:gd name="T87" fmla="*/ 213 h 230"/>
                <a:gd name="T88" fmla="*/ 250 w 345"/>
                <a:gd name="T89" fmla="*/ 170 h 230"/>
                <a:gd name="T90" fmla="*/ 250 w 345"/>
                <a:gd name="T91" fmla="*/ 163 h 230"/>
                <a:gd name="T92" fmla="*/ 250 w 345"/>
                <a:gd name="T93" fmla="*/ 156 h 230"/>
                <a:gd name="T94" fmla="*/ 250 w 345"/>
                <a:gd name="T95" fmla="*/ 148 h 230"/>
                <a:gd name="T96" fmla="*/ 250 w 345"/>
                <a:gd name="T97" fmla="*/ 141 h 230"/>
                <a:gd name="T98" fmla="*/ 250 w 345"/>
                <a:gd name="T99" fmla="*/ 134 h 230"/>
                <a:gd name="T100" fmla="*/ 345 w 345"/>
                <a:gd name="T101" fmla="*/ 125 h 230"/>
                <a:gd name="T102" fmla="*/ 345 w 345"/>
                <a:gd name="T103" fmla="*/ 121 h 230"/>
                <a:gd name="T104" fmla="*/ 345 w 345"/>
                <a:gd name="T105" fmla="*/ 118 h 230"/>
                <a:gd name="T106" fmla="*/ 345 w 345"/>
                <a:gd name="T107" fmla="*/ 114 h 230"/>
                <a:gd name="T108" fmla="*/ 345 w 345"/>
                <a:gd name="T109" fmla="*/ 111 h 230"/>
                <a:gd name="T110" fmla="*/ 345 w 345"/>
                <a:gd name="T111" fmla="*/ 107 h 230"/>
                <a:gd name="T112" fmla="*/ 345 w 345"/>
                <a:gd name="T113" fmla="*/ 104 h 230"/>
                <a:gd name="T114" fmla="*/ 345 w 345"/>
                <a:gd name="T115" fmla="*/ 100 h 230"/>
                <a:gd name="T116" fmla="*/ 345 w 345"/>
                <a:gd name="T117" fmla="*/ 96 h 230"/>
                <a:gd name="T118" fmla="*/ 345 w 345"/>
                <a:gd name="T119" fmla="*/ 93 h 230"/>
                <a:gd name="T120" fmla="*/ 345 w 345"/>
                <a:gd name="T121" fmla="*/ 89 h 230"/>
                <a:gd name="T122" fmla="*/ 345 w 345"/>
                <a:gd name="T123" fmla="*/ 86 h 230"/>
                <a:gd name="T124" fmla="*/ 345 w 345"/>
                <a:gd name="T125" fmla="*/ 8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30">
                  <a:moveTo>
                    <a:pt x="345" y="82"/>
                  </a:moveTo>
                  <a:cubicBezTo>
                    <a:pt x="345" y="82"/>
                    <a:pt x="345" y="82"/>
                    <a:pt x="345" y="82"/>
                  </a:cubicBezTo>
                  <a:cubicBezTo>
                    <a:pt x="341" y="76"/>
                    <a:pt x="337" y="70"/>
                    <a:pt x="333" y="64"/>
                  </a:cubicBezTo>
                  <a:cubicBezTo>
                    <a:pt x="339" y="61"/>
                    <a:pt x="339" y="61"/>
                    <a:pt x="339" y="61"/>
                  </a:cubicBezTo>
                  <a:cubicBezTo>
                    <a:pt x="339" y="61"/>
                    <a:pt x="339" y="61"/>
                    <a:pt x="339" y="61"/>
                  </a:cubicBezTo>
                  <a:cubicBezTo>
                    <a:pt x="339" y="61"/>
                    <a:pt x="339" y="61"/>
                    <a:pt x="339" y="61"/>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6"/>
                    <a:pt x="339" y="16"/>
                    <a:pt x="339" y="16"/>
                  </a:cubicBezTo>
                  <a:cubicBezTo>
                    <a:pt x="339" y="16"/>
                    <a:pt x="339" y="16"/>
                    <a:pt x="339" y="16"/>
                  </a:cubicBezTo>
                  <a:cubicBezTo>
                    <a:pt x="339" y="16"/>
                    <a:pt x="339" y="16"/>
                    <a:pt x="339" y="16"/>
                  </a:cubicBezTo>
                  <a:cubicBezTo>
                    <a:pt x="311" y="0"/>
                    <a:pt x="311" y="0"/>
                    <a:pt x="311" y="0"/>
                  </a:cubicBezTo>
                  <a:cubicBezTo>
                    <a:pt x="278" y="19"/>
                    <a:pt x="278" y="19"/>
                    <a:pt x="278" y="19"/>
                  </a:cubicBezTo>
                  <a:cubicBezTo>
                    <a:pt x="270" y="16"/>
                    <a:pt x="263" y="13"/>
                    <a:pt x="254" y="11"/>
                  </a:cubicBezTo>
                  <a:cubicBezTo>
                    <a:pt x="246" y="8"/>
                    <a:pt x="237" y="7"/>
                    <a:pt x="228" y="6"/>
                  </a:cubicBezTo>
                  <a:cubicBezTo>
                    <a:pt x="213" y="5"/>
                    <a:pt x="198" y="5"/>
                    <a:pt x="182" y="8"/>
                  </a:cubicBezTo>
                  <a:cubicBezTo>
                    <a:pt x="167" y="10"/>
                    <a:pt x="154" y="15"/>
                    <a:pt x="143" y="21"/>
                  </a:cubicBezTo>
                  <a:cubicBezTo>
                    <a:pt x="129" y="29"/>
                    <a:pt x="122" y="39"/>
                    <a:pt x="121" y="50"/>
                  </a:cubicBezTo>
                  <a:cubicBezTo>
                    <a:pt x="121" y="51"/>
                    <a:pt x="121" y="52"/>
                    <a:pt x="121" y="53"/>
                  </a:cubicBezTo>
                  <a:cubicBezTo>
                    <a:pt x="121" y="53"/>
                    <a:pt x="121" y="53"/>
                    <a:pt x="121" y="53"/>
                  </a:cubicBezTo>
                  <a:cubicBezTo>
                    <a:pt x="121" y="53"/>
                    <a:pt x="121" y="53"/>
                    <a:pt x="121" y="53"/>
                  </a:cubicBezTo>
                  <a:cubicBezTo>
                    <a:pt x="121" y="53"/>
                    <a:pt x="121" y="53"/>
                    <a:pt x="121" y="53"/>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7"/>
                    <a:pt x="121" y="97"/>
                    <a:pt x="121" y="97"/>
                  </a:cubicBezTo>
                  <a:cubicBezTo>
                    <a:pt x="121" y="97"/>
                    <a:pt x="121" y="97"/>
                    <a:pt x="121" y="97"/>
                  </a:cubicBezTo>
                  <a:cubicBezTo>
                    <a:pt x="121" y="97"/>
                    <a:pt x="121" y="97"/>
                    <a:pt x="121" y="97"/>
                  </a:cubicBezTo>
                  <a:cubicBezTo>
                    <a:pt x="121" y="97"/>
                    <a:pt x="121" y="97"/>
                    <a:pt x="121" y="97"/>
                  </a:cubicBezTo>
                  <a:cubicBezTo>
                    <a:pt x="121" y="100"/>
                    <a:pt x="122" y="103"/>
                    <a:pt x="123" y="106"/>
                  </a:cubicBezTo>
                  <a:cubicBezTo>
                    <a:pt x="123" y="107"/>
                    <a:pt x="124" y="107"/>
                    <a:pt x="124" y="108"/>
                  </a:cubicBezTo>
                  <a:cubicBezTo>
                    <a:pt x="107" y="118"/>
                    <a:pt x="107" y="118"/>
                    <a:pt x="107" y="118"/>
                  </a:cubicBezTo>
                  <a:cubicBezTo>
                    <a:pt x="100" y="112"/>
                    <a:pt x="94" y="106"/>
                    <a:pt x="89" y="101"/>
                  </a:cubicBezTo>
                  <a:cubicBezTo>
                    <a:pt x="84" y="95"/>
                    <a:pt x="79" y="89"/>
                    <a:pt x="74" y="83"/>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6" y="153"/>
                    <a:pt x="13" y="160"/>
                    <a:pt x="20" y="167"/>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46" y="230"/>
                    <a:pt x="46" y="230"/>
                    <a:pt x="46" y="230"/>
                  </a:cubicBezTo>
                  <a:cubicBezTo>
                    <a:pt x="78" y="211"/>
                    <a:pt x="78" y="211"/>
                    <a:pt x="78" y="211"/>
                  </a:cubicBezTo>
                  <a:cubicBezTo>
                    <a:pt x="84" y="214"/>
                    <a:pt x="91" y="217"/>
                    <a:pt x="98" y="220"/>
                  </a:cubicBezTo>
                  <a:cubicBezTo>
                    <a:pt x="106" y="222"/>
                    <a:pt x="113" y="224"/>
                    <a:pt x="121" y="226"/>
                  </a:cubicBezTo>
                  <a:cubicBezTo>
                    <a:pt x="128" y="227"/>
                    <a:pt x="136" y="228"/>
                    <a:pt x="144" y="229"/>
                  </a:cubicBezTo>
                  <a:cubicBezTo>
                    <a:pt x="152" y="229"/>
                    <a:pt x="161" y="229"/>
                    <a:pt x="169" y="228"/>
                  </a:cubicBezTo>
                  <a:cubicBezTo>
                    <a:pt x="179" y="227"/>
                    <a:pt x="189" y="224"/>
                    <a:pt x="199" y="221"/>
                  </a:cubicBezTo>
                  <a:cubicBezTo>
                    <a:pt x="209" y="218"/>
                    <a:pt x="218" y="215"/>
                    <a:pt x="225" y="211"/>
                  </a:cubicBezTo>
                  <a:cubicBezTo>
                    <a:pt x="236" y="205"/>
                    <a:pt x="243" y="198"/>
                    <a:pt x="246" y="191"/>
                  </a:cubicBezTo>
                  <a:cubicBezTo>
                    <a:pt x="249" y="186"/>
                    <a:pt x="250" y="181"/>
                    <a:pt x="250" y="175"/>
                  </a:cubicBezTo>
                  <a:cubicBezTo>
                    <a:pt x="250" y="175"/>
                    <a:pt x="250" y="175"/>
                    <a:pt x="250" y="175"/>
                  </a:cubicBezTo>
                  <a:cubicBezTo>
                    <a:pt x="250" y="175"/>
                    <a:pt x="250" y="175"/>
                    <a:pt x="250" y="175"/>
                  </a:cubicBezTo>
                  <a:cubicBezTo>
                    <a:pt x="250" y="175"/>
                    <a:pt x="250" y="175"/>
                    <a:pt x="250" y="175"/>
                  </a:cubicBezTo>
                  <a:cubicBezTo>
                    <a:pt x="250" y="175"/>
                    <a:pt x="250" y="175"/>
                    <a:pt x="250" y="175"/>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1"/>
                    <a:pt x="250" y="131"/>
                    <a:pt x="250" y="131"/>
                  </a:cubicBezTo>
                  <a:cubicBezTo>
                    <a:pt x="250" y="131"/>
                    <a:pt x="250" y="131"/>
                    <a:pt x="250" y="131"/>
                  </a:cubicBezTo>
                  <a:cubicBezTo>
                    <a:pt x="250" y="131"/>
                    <a:pt x="250" y="131"/>
                    <a:pt x="250" y="131"/>
                  </a:cubicBezTo>
                  <a:cubicBezTo>
                    <a:pt x="250" y="129"/>
                    <a:pt x="250" y="127"/>
                    <a:pt x="249" y="126"/>
                  </a:cubicBezTo>
                  <a:cubicBezTo>
                    <a:pt x="249" y="122"/>
                    <a:pt x="247" y="118"/>
                    <a:pt x="246" y="115"/>
                  </a:cubicBezTo>
                  <a:cubicBezTo>
                    <a:pt x="256" y="108"/>
                    <a:pt x="256" y="108"/>
                    <a:pt x="256" y="108"/>
                  </a:cubicBezTo>
                  <a:cubicBezTo>
                    <a:pt x="261" y="113"/>
                    <a:pt x="264" y="117"/>
                    <a:pt x="267" y="121"/>
                  </a:cubicBezTo>
                  <a:cubicBezTo>
                    <a:pt x="270" y="126"/>
                    <a:pt x="274" y="131"/>
                    <a:pt x="277" y="135"/>
                  </a:cubicBezTo>
                  <a:cubicBezTo>
                    <a:pt x="289" y="134"/>
                    <a:pt x="300" y="133"/>
                    <a:pt x="311" y="131"/>
                  </a:cubicBezTo>
                  <a:cubicBezTo>
                    <a:pt x="322" y="129"/>
                    <a:pt x="334" y="128"/>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2"/>
                    <a:pt x="345" y="82"/>
                    <a:pt x="345" y="82"/>
                  </a:cubicBezTo>
                  <a:cubicBezTo>
                    <a:pt x="345" y="82"/>
                    <a:pt x="345" y="82"/>
                    <a:pt x="345" y="82"/>
                  </a:cubicBezTo>
                  <a:cubicBezTo>
                    <a:pt x="345" y="82"/>
                    <a:pt x="345" y="82"/>
                    <a:pt x="345" y="82"/>
                  </a:cubicBezTo>
                  <a:cubicBezTo>
                    <a:pt x="345" y="82"/>
                    <a:pt x="345" y="82"/>
                    <a:pt x="345" y="82"/>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171">
              <a:extLst>
                <a:ext uri="{FF2B5EF4-FFF2-40B4-BE49-F238E27FC236}">
                  <a16:creationId xmlns:a16="http://schemas.microsoft.com/office/drawing/2014/main" id="{26F1147E-99B4-460E-B932-2B3BDC03EBB9}"/>
                </a:ext>
              </a:extLst>
            </p:cNvPr>
            <p:cNvSpPr>
              <a:spLocks noEditPoints="1"/>
            </p:cNvSpPr>
            <p:nvPr/>
          </p:nvSpPr>
          <p:spPr bwMode="auto">
            <a:xfrm>
              <a:off x="4123463" y="3821810"/>
              <a:ext cx="1103152" cy="592025"/>
            </a:xfrm>
            <a:custGeom>
              <a:avLst/>
              <a:gdLst>
                <a:gd name="T0" fmla="*/ 78 w 345"/>
                <a:gd name="T1" fmla="*/ 167 h 185"/>
                <a:gd name="T2" fmla="*/ 46 w 345"/>
                <a:gd name="T3" fmla="*/ 185 h 185"/>
                <a:gd name="T4" fmla="*/ 18 w 345"/>
                <a:gd name="T5" fmla="*/ 169 h 185"/>
                <a:gd name="T6" fmla="*/ 50 w 345"/>
                <a:gd name="T7" fmla="*/ 150 h 185"/>
                <a:gd name="T8" fmla="*/ 23 w 345"/>
                <a:gd name="T9" fmla="*/ 126 h 185"/>
                <a:gd name="T10" fmla="*/ 0 w 345"/>
                <a:gd name="T11" fmla="*/ 100 h 185"/>
                <a:gd name="T12" fmla="*/ 74 w 345"/>
                <a:gd name="T13" fmla="*/ 83 h 185"/>
                <a:gd name="T14" fmla="*/ 89 w 345"/>
                <a:gd name="T15" fmla="*/ 101 h 185"/>
                <a:gd name="T16" fmla="*/ 107 w 345"/>
                <a:gd name="T17" fmla="*/ 118 h 185"/>
                <a:gd name="T18" fmla="*/ 150 w 345"/>
                <a:gd name="T19" fmla="*/ 93 h 185"/>
                <a:gd name="T20" fmla="*/ 139 w 345"/>
                <a:gd name="T21" fmla="*/ 83 h 185"/>
                <a:gd name="T22" fmla="*/ 130 w 345"/>
                <a:gd name="T23" fmla="*/ 72 h 185"/>
                <a:gd name="T24" fmla="*/ 123 w 345"/>
                <a:gd name="T25" fmla="*/ 62 h 185"/>
                <a:gd name="T26" fmla="*/ 121 w 345"/>
                <a:gd name="T27" fmla="*/ 50 h 185"/>
                <a:gd name="T28" fmla="*/ 143 w 345"/>
                <a:gd name="T29" fmla="*/ 21 h 185"/>
                <a:gd name="T30" fmla="*/ 182 w 345"/>
                <a:gd name="T31" fmla="*/ 8 h 185"/>
                <a:gd name="T32" fmla="*/ 228 w 345"/>
                <a:gd name="T33" fmla="*/ 6 h 185"/>
                <a:gd name="T34" fmla="*/ 254 w 345"/>
                <a:gd name="T35" fmla="*/ 11 h 185"/>
                <a:gd name="T36" fmla="*/ 278 w 345"/>
                <a:gd name="T37" fmla="*/ 19 h 185"/>
                <a:gd name="T38" fmla="*/ 311 w 345"/>
                <a:gd name="T39" fmla="*/ 0 h 185"/>
                <a:gd name="T40" fmla="*/ 339 w 345"/>
                <a:gd name="T41" fmla="*/ 16 h 185"/>
                <a:gd name="T42" fmla="*/ 306 w 345"/>
                <a:gd name="T43" fmla="*/ 36 h 185"/>
                <a:gd name="T44" fmla="*/ 328 w 345"/>
                <a:gd name="T45" fmla="*/ 58 h 185"/>
                <a:gd name="T46" fmla="*/ 345 w 345"/>
                <a:gd name="T47" fmla="*/ 82 h 185"/>
                <a:gd name="T48" fmla="*/ 311 w 345"/>
                <a:gd name="T49" fmla="*/ 87 h 185"/>
                <a:gd name="T50" fmla="*/ 277 w 345"/>
                <a:gd name="T51" fmla="*/ 91 h 185"/>
                <a:gd name="T52" fmla="*/ 267 w 345"/>
                <a:gd name="T53" fmla="*/ 77 h 185"/>
                <a:gd name="T54" fmla="*/ 256 w 345"/>
                <a:gd name="T55" fmla="*/ 64 h 185"/>
                <a:gd name="T56" fmla="*/ 221 w 345"/>
                <a:gd name="T57" fmla="*/ 84 h 185"/>
                <a:gd name="T58" fmla="*/ 239 w 345"/>
                <a:gd name="T59" fmla="*/ 104 h 185"/>
                <a:gd name="T60" fmla="*/ 249 w 345"/>
                <a:gd name="T61" fmla="*/ 126 h 185"/>
                <a:gd name="T62" fmla="*/ 246 w 345"/>
                <a:gd name="T63" fmla="*/ 147 h 185"/>
                <a:gd name="T64" fmla="*/ 225 w 345"/>
                <a:gd name="T65" fmla="*/ 166 h 185"/>
                <a:gd name="T66" fmla="*/ 199 w 345"/>
                <a:gd name="T67" fmla="*/ 177 h 185"/>
                <a:gd name="T68" fmla="*/ 169 w 345"/>
                <a:gd name="T69" fmla="*/ 184 h 185"/>
                <a:gd name="T70" fmla="*/ 144 w 345"/>
                <a:gd name="T71" fmla="*/ 184 h 185"/>
                <a:gd name="T72" fmla="*/ 121 w 345"/>
                <a:gd name="T73" fmla="*/ 181 h 185"/>
                <a:gd name="T74" fmla="*/ 98 w 345"/>
                <a:gd name="T75" fmla="*/ 175 h 185"/>
                <a:gd name="T76" fmla="*/ 78 w 345"/>
                <a:gd name="T77" fmla="*/ 167 h 185"/>
                <a:gd name="T78" fmla="*/ 228 w 345"/>
                <a:gd name="T79" fmla="*/ 48 h 185"/>
                <a:gd name="T80" fmla="*/ 202 w 345"/>
                <a:gd name="T81" fmla="*/ 51 h 185"/>
                <a:gd name="T82" fmla="*/ 197 w 345"/>
                <a:gd name="T83" fmla="*/ 57 h 185"/>
                <a:gd name="T84" fmla="*/ 199 w 345"/>
                <a:gd name="T85" fmla="*/ 64 h 185"/>
                <a:gd name="T86" fmla="*/ 228 w 345"/>
                <a:gd name="T87" fmla="*/ 48 h 185"/>
                <a:gd name="T88" fmla="*/ 171 w 345"/>
                <a:gd name="T89" fmla="*/ 113 h 185"/>
                <a:gd name="T90" fmla="*/ 134 w 345"/>
                <a:gd name="T91" fmla="*/ 134 h 185"/>
                <a:gd name="T92" fmla="*/ 152 w 345"/>
                <a:gd name="T93" fmla="*/ 137 h 185"/>
                <a:gd name="T94" fmla="*/ 169 w 345"/>
                <a:gd name="T95" fmla="*/ 133 h 185"/>
                <a:gd name="T96" fmla="*/ 175 w 345"/>
                <a:gd name="T97" fmla="*/ 124 h 185"/>
                <a:gd name="T98" fmla="*/ 171 w 345"/>
                <a:gd name="T99" fmla="*/ 11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5" h="185">
                  <a:moveTo>
                    <a:pt x="78" y="167"/>
                  </a:moveTo>
                  <a:cubicBezTo>
                    <a:pt x="46" y="185"/>
                    <a:pt x="46" y="185"/>
                    <a:pt x="46" y="185"/>
                  </a:cubicBezTo>
                  <a:cubicBezTo>
                    <a:pt x="18" y="169"/>
                    <a:pt x="18" y="169"/>
                    <a:pt x="18" y="169"/>
                  </a:cubicBezTo>
                  <a:cubicBezTo>
                    <a:pt x="50" y="150"/>
                    <a:pt x="50" y="150"/>
                    <a:pt x="50" y="150"/>
                  </a:cubicBezTo>
                  <a:cubicBezTo>
                    <a:pt x="40" y="142"/>
                    <a:pt x="31" y="134"/>
                    <a:pt x="23" y="126"/>
                  </a:cubicBezTo>
                  <a:cubicBezTo>
                    <a:pt x="15" y="118"/>
                    <a:pt x="7" y="109"/>
                    <a:pt x="0" y="100"/>
                  </a:cubicBezTo>
                  <a:cubicBezTo>
                    <a:pt x="74" y="83"/>
                    <a:pt x="74" y="83"/>
                    <a:pt x="74" y="83"/>
                  </a:cubicBezTo>
                  <a:cubicBezTo>
                    <a:pt x="79" y="89"/>
                    <a:pt x="84" y="95"/>
                    <a:pt x="89" y="101"/>
                  </a:cubicBezTo>
                  <a:cubicBezTo>
                    <a:pt x="94" y="106"/>
                    <a:pt x="100" y="112"/>
                    <a:pt x="107" y="118"/>
                  </a:cubicBezTo>
                  <a:cubicBezTo>
                    <a:pt x="150" y="93"/>
                    <a:pt x="150" y="93"/>
                    <a:pt x="150" y="93"/>
                  </a:cubicBezTo>
                  <a:cubicBezTo>
                    <a:pt x="147" y="89"/>
                    <a:pt x="143" y="86"/>
                    <a:pt x="139" y="83"/>
                  </a:cubicBezTo>
                  <a:cubicBezTo>
                    <a:pt x="136" y="79"/>
                    <a:pt x="133" y="76"/>
                    <a:pt x="130" y="72"/>
                  </a:cubicBezTo>
                  <a:cubicBezTo>
                    <a:pt x="127" y="69"/>
                    <a:pt x="125" y="65"/>
                    <a:pt x="123" y="62"/>
                  </a:cubicBezTo>
                  <a:cubicBezTo>
                    <a:pt x="121" y="58"/>
                    <a:pt x="121" y="54"/>
                    <a:pt x="121" y="50"/>
                  </a:cubicBezTo>
                  <a:cubicBezTo>
                    <a:pt x="122" y="39"/>
                    <a:pt x="129" y="29"/>
                    <a:pt x="143" y="21"/>
                  </a:cubicBezTo>
                  <a:cubicBezTo>
                    <a:pt x="154" y="15"/>
                    <a:pt x="167" y="10"/>
                    <a:pt x="182" y="8"/>
                  </a:cubicBezTo>
                  <a:cubicBezTo>
                    <a:pt x="198" y="5"/>
                    <a:pt x="213" y="5"/>
                    <a:pt x="228" y="6"/>
                  </a:cubicBezTo>
                  <a:cubicBezTo>
                    <a:pt x="237" y="7"/>
                    <a:pt x="246" y="8"/>
                    <a:pt x="254" y="11"/>
                  </a:cubicBezTo>
                  <a:cubicBezTo>
                    <a:pt x="263" y="13"/>
                    <a:pt x="270" y="16"/>
                    <a:pt x="278" y="19"/>
                  </a:cubicBezTo>
                  <a:cubicBezTo>
                    <a:pt x="311" y="0"/>
                    <a:pt x="311" y="0"/>
                    <a:pt x="311" y="0"/>
                  </a:cubicBezTo>
                  <a:cubicBezTo>
                    <a:pt x="339" y="16"/>
                    <a:pt x="339" y="16"/>
                    <a:pt x="339" y="16"/>
                  </a:cubicBezTo>
                  <a:cubicBezTo>
                    <a:pt x="306" y="36"/>
                    <a:pt x="306" y="36"/>
                    <a:pt x="306" y="36"/>
                  </a:cubicBezTo>
                  <a:cubicBezTo>
                    <a:pt x="315" y="43"/>
                    <a:pt x="322" y="50"/>
                    <a:pt x="328" y="58"/>
                  </a:cubicBezTo>
                  <a:cubicBezTo>
                    <a:pt x="334" y="66"/>
                    <a:pt x="340" y="74"/>
                    <a:pt x="345" y="82"/>
                  </a:cubicBezTo>
                  <a:cubicBezTo>
                    <a:pt x="334" y="83"/>
                    <a:pt x="322" y="85"/>
                    <a:pt x="311" y="87"/>
                  </a:cubicBezTo>
                  <a:cubicBezTo>
                    <a:pt x="300" y="88"/>
                    <a:pt x="289" y="90"/>
                    <a:pt x="277" y="91"/>
                  </a:cubicBezTo>
                  <a:cubicBezTo>
                    <a:pt x="274" y="86"/>
                    <a:pt x="270" y="82"/>
                    <a:pt x="267" y="77"/>
                  </a:cubicBezTo>
                  <a:cubicBezTo>
                    <a:pt x="264" y="73"/>
                    <a:pt x="261" y="68"/>
                    <a:pt x="256" y="64"/>
                  </a:cubicBezTo>
                  <a:cubicBezTo>
                    <a:pt x="221" y="84"/>
                    <a:pt x="221" y="84"/>
                    <a:pt x="221" y="84"/>
                  </a:cubicBezTo>
                  <a:cubicBezTo>
                    <a:pt x="228" y="91"/>
                    <a:pt x="234" y="97"/>
                    <a:pt x="239" y="104"/>
                  </a:cubicBezTo>
                  <a:cubicBezTo>
                    <a:pt x="245" y="111"/>
                    <a:pt x="248" y="119"/>
                    <a:pt x="249" y="126"/>
                  </a:cubicBezTo>
                  <a:cubicBezTo>
                    <a:pt x="251" y="133"/>
                    <a:pt x="250" y="140"/>
                    <a:pt x="246" y="147"/>
                  </a:cubicBezTo>
                  <a:cubicBezTo>
                    <a:pt x="243" y="154"/>
                    <a:pt x="236" y="160"/>
                    <a:pt x="225" y="166"/>
                  </a:cubicBezTo>
                  <a:cubicBezTo>
                    <a:pt x="218" y="170"/>
                    <a:pt x="209" y="174"/>
                    <a:pt x="199" y="177"/>
                  </a:cubicBezTo>
                  <a:cubicBezTo>
                    <a:pt x="189" y="180"/>
                    <a:pt x="179" y="182"/>
                    <a:pt x="169" y="184"/>
                  </a:cubicBezTo>
                  <a:cubicBezTo>
                    <a:pt x="161" y="185"/>
                    <a:pt x="152" y="185"/>
                    <a:pt x="144" y="184"/>
                  </a:cubicBezTo>
                  <a:cubicBezTo>
                    <a:pt x="136" y="184"/>
                    <a:pt x="128" y="183"/>
                    <a:pt x="121" y="181"/>
                  </a:cubicBezTo>
                  <a:cubicBezTo>
                    <a:pt x="113" y="180"/>
                    <a:pt x="106" y="178"/>
                    <a:pt x="98" y="175"/>
                  </a:cubicBezTo>
                  <a:cubicBezTo>
                    <a:pt x="91" y="173"/>
                    <a:pt x="84" y="170"/>
                    <a:pt x="78" y="167"/>
                  </a:cubicBezTo>
                  <a:close/>
                  <a:moveTo>
                    <a:pt x="228" y="48"/>
                  </a:moveTo>
                  <a:cubicBezTo>
                    <a:pt x="218" y="46"/>
                    <a:pt x="210" y="47"/>
                    <a:pt x="202" y="51"/>
                  </a:cubicBezTo>
                  <a:cubicBezTo>
                    <a:pt x="199" y="53"/>
                    <a:pt x="197" y="55"/>
                    <a:pt x="197" y="57"/>
                  </a:cubicBezTo>
                  <a:cubicBezTo>
                    <a:pt x="197" y="59"/>
                    <a:pt x="198" y="62"/>
                    <a:pt x="199" y="64"/>
                  </a:cubicBezTo>
                  <a:lnTo>
                    <a:pt x="228" y="48"/>
                  </a:lnTo>
                  <a:close/>
                  <a:moveTo>
                    <a:pt x="171" y="113"/>
                  </a:moveTo>
                  <a:cubicBezTo>
                    <a:pt x="134" y="134"/>
                    <a:pt x="134" y="134"/>
                    <a:pt x="134" y="134"/>
                  </a:cubicBezTo>
                  <a:cubicBezTo>
                    <a:pt x="140" y="136"/>
                    <a:pt x="146" y="137"/>
                    <a:pt x="152" y="137"/>
                  </a:cubicBezTo>
                  <a:cubicBezTo>
                    <a:pt x="159" y="137"/>
                    <a:pt x="164" y="136"/>
                    <a:pt x="169" y="133"/>
                  </a:cubicBezTo>
                  <a:cubicBezTo>
                    <a:pt x="173" y="131"/>
                    <a:pt x="176" y="127"/>
                    <a:pt x="175" y="124"/>
                  </a:cubicBezTo>
                  <a:cubicBezTo>
                    <a:pt x="175" y="120"/>
                    <a:pt x="173" y="116"/>
                    <a:pt x="171" y="113"/>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72D7E55A-175F-4C25-8E14-82EFDFC5251F}"/>
              </a:ext>
            </a:extLst>
          </p:cNvPr>
          <p:cNvGrpSpPr/>
          <p:nvPr/>
        </p:nvGrpSpPr>
        <p:grpSpPr>
          <a:xfrm>
            <a:off x="6646004" y="2795879"/>
            <a:ext cx="895392" cy="610412"/>
            <a:chOff x="6646004" y="2795879"/>
            <a:chExt cx="895392" cy="610412"/>
          </a:xfrm>
        </p:grpSpPr>
        <p:sp>
          <p:nvSpPr>
            <p:cNvPr id="173" name="Freeform 172">
              <a:extLst>
                <a:ext uri="{FF2B5EF4-FFF2-40B4-BE49-F238E27FC236}">
                  <a16:creationId xmlns:a16="http://schemas.microsoft.com/office/drawing/2014/main" id="{B05273B8-8419-4379-A1C2-129182C3BC21}"/>
                </a:ext>
              </a:extLst>
            </p:cNvPr>
            <p:cNvSpPr>
              <a:spLocks noEditPoints="1"/>
            </p:cNvSpPr>
            <p:nvPr/>
          </p:nvSpPr>
          <p:spPr bwMode="auto">
            <a:xfrm>
              <a:off x="6646004" y="2926419"/>
              <a:ext cx="895392" cy="479872"/>
            </a:xfrm>
            <a:custGeom>
              <a:avLst/>
              <a:gdLst>
                <a:gd name="T0" fmla="*/ 124 w 280"/>
                <a:gd name="T1" fmla="*/ 111 h 150"/>
                <a:gd name="T2" fmla="*/ 124 w 280"/>
                <a:gd name="T3" fmla="*/ 111 h 150"/>
                <a:gd name="T4" fmla="*/ 109 w 280"/>
                <a:gd name="T5" fmla="*/ 109 h 150"/>
                <a:gd name="T6" fmla="*/ 139 w 280"/>
                <a:gd name="T7" fmla="*/ 91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7 h 150"/>
                <a:gd name="T22" fmla="*/ 185 w 280"/>
                <a:gd name="T23" fmla="*/ 38 h 150"/>
                <a:gd name="T24" fmla="*/ 162 w 280"/>
                <a:gd name="T25" fmla="*/ 52 h 150"/>
                <a:gd name="T26" fmla="*/ 252 w 280"/>
                <a:gd name="T27" fmla="*/ 0 h 150"/>
                <a:gd name="T28" fmla="*/ 226 w 280"/>
                <a:gd name="T29" fmla="*/ 15 h 150"/>
                <a:gd name="T30" fmla="*/ 206 w 280"/>
                <a:gd name="T31" fmla="*/ 8 h 150"/>
                <a:gd name="T32" fmla="*/ 185 w 280"/>
                <a:gd name="T33" fmla="*/ 4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8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8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1"/>
                    <a:pt x="139" y="91"/>
                    <a:pt x="139" y="91"/>
                  </a:cubicBezTo>
                  <a:cubicBezTo>
                    <a:pt x="141" y="94"/>
                    <a:pt x="142" y="97"/>
                    <a:pt x="142" y="100"/>
                  </a:cubicBezTo>
                  <a:cubicBezTo>
                    <a:pt x="143" y="103"/>
                    <a:pt x="141" y="105"/>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7"/>
                    <a:pt x="177" y="37"/>
                  </a:cubicBezTo>
                  <a:cubicBezTo>
                    <a:pt x="180" y="37"/>
                    <a:pt x="182" y="38"/>
                    <a:pt x="185" y="38"/>
                  </a:cubicBezTo>
                  <a:cubicBezTo>
                    <a:pt x="162" y="52"/>
                    <a:pt x="162" y="52"/>
                    <a:pt x="162" y="52"/>
                  </a:cubicBezTo>
                  <a:moveTo>
                    <a:pt x="252" y="0"/>
                  </a:moveTo>
                  <a:cubicBezTo>
                    <a:pt x="226" y="15"/>
                    <a:pt x="226" y="15"/>
                    <a:pt x="226" y="15"/>
                  </a:cubicBezTo>
                  <a:cubicBezTo>
                    <a:pt x="220" y="12"/>
                    <a:pt x="213" y="10"/>
                    <a:pt x="206" y="8"/>
                  </a:cubicBezTo>
                  <a:cubicBezTo>
                    <a:pt x="200" y="6"/>
                    <a:pt x="193" y="5"/>
                    <a:pt x="185" y="4"/>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6"/>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7"/>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8"/>
                  </a:cubicBezTo>
                  <a:cubicBezTo>
                    <a:pt x="146" y="147"/>
                    <a:pt x="154" y="146"/>
                    <a:pt x="162" y="143"/>
                  </a:cubicBezTo>
                  <a:cubicBezTo>
                    <a:pt x="170" y="141"/>
                    <a:pt x="177" y="138"/>
                    <a:pt x="183" y="134"/>
                  </a:cubicBezTo>
                  <a:cubicBezTo>
                    <a:pt x="192" y="129"/>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8"/>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6" y="34"/>
                    <a:pt x="248" y="28"/>
                  </a:cubicBezTo>
                  <a:cubicBezTo>
                    <a:pt x="275" y="13"/>
                    <a:pt x="275" y="13"/>
                    <a:pt x="275" y="13"/>
                  </a:cubicBezTo>
                  <a:cubicBezTo>
                    <a:pt x="252" y="0"/>
                    <a:pt x="252" y="0"/>
                    <a:pt x="252"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A6271C13-8EF7-40C7-BA9C-C44ED1D31551}"/>
                </a:ext>
              </a:extLst>
            </p:cNvPr>
            <p:cNvSpPr>
              <a:spLocks/>
            </p:cNvSpPr>
            <p:nvPr/>
          </p:nvSpPr>
          <p:spPr bwMode="auto">
            <a:xfrm>
              <a:off x="6646004" y="2795879"/>
              <a:ext cx="895392" cy="593864"/>
            </a:xfrm>
            <a:custGeom>
              <a:avLst/>
              <a:gdLst>
                <a:gd name="T0" fmla="*/ 275 w 280"/>
                <a:gd name="T1" fmla="*/ 46 h 186"/>
                <a:gd name="T2" fmla="*/ 275 w 280"/>
                <a:gd name="T3" fmla="*/ 43 h 186"/>
                <a:gd name="T4" fmla="*/ 275 w 280"/>
                <a:gd name="T5" fmla="*/ 40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4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8 h 186"/>
                <a:gd name="T100" fmla="*/ 280 w 280"/>
                <a:gd name="T101" fmla="*/ 101 h 186"/>
                <a:gd name="T102" fmla="*/ 280 w 280"/>
                <a:gd name="T103" fmla="*/ 98 h 186"/>
                <a:gd name="T104" fmla="*/ 280 w 280"/>
                <a:gd name="T105" fmla="*/ 95 h 186"/>
                <a:gd name="T106" fmla="*/ 280 w 280"/>
                <a:gd name="T107" fmla="*/ 92 h 186"/>
                <a:gd name="T108" fmla="*/ 280 w 280"/>
                <a:gd name="T109" fmla="*/ 89 h 186"/>
                <a:gd name="T110" fmla="*/ 280 w 280"/>
                <a:gd name="T111" fmla="*/ 86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6" y="15"/>
                    <a:pt x="226" y="15"/>
                    <a:pt x="226" y="15"/>
                  </a:cubicBezTo>
                  <a:cubicBezTo>
                    <a:pt x="220" y="12"/>
                    <a:pt x="213" y="10"/>
                    <a:pt x="206" y="8"/>
                  </a:cubicBezTo>
                  <a:cubicBezTo>
                    <a:pt x="200" y="6"/>
                    <a:pt x="193" y="5"/>
                    <a:pt x="185" y="4"/>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81"/>
                    <a:pt x="99" y="83"/>
                    <a:pt x="100" y="86"/>
                  </a:cubicBezTo>
                  <a:cubicBezTo>
                    <a:pt x="100" y="86"/>
                    <a:pt x="101" y="86"/>
                    <a:pt x="101" y="87"/>
                  </a:cubicBezTo>
                  <a:cubicBezTo>
                    <a:pt x="87" y="95"/>
                    <a:pt x="87" y="95"/>
                    <a:pt x="87" y="95"/>
                  </a:cubicBezTo>
                  <a:cubicBezTo>
                    <a:pt x="82" y="91"/>
                    <a:pt x="77" y="86"/>
                    <a:pt x="73" y="81"/>
                  </a:cubicBezTo>
                  <a:cubicBezTo>
                    <a:pt x="69" y="76"/>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5"/>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3"/>
                    <a:pt x="74" y="176"/>
                    <a:pt x="80" y="178"/>
                  </a:cubicBezTo>
                  <a:cubicBezTo>
                    <a:pt x="86" y="180"/>
                    <a:pt x="92" y="181"/>
                    <a:pt x="98" y="183"/>
                  </a:cubicBezTo>
                  <a:cubicBezTo>
                    <a:pt x="104" y="184"/>
                    <a:pt x="111" y="185"/>
                    <a:pt x="117" y="185"/>
                  </a:cubicBezTo>
                  <a:cubicBezTo>
                    <a:pt x="124" y="186"/>
                    <a:pt x="131" y="185"/>
                    <a:pt x="137" y="184"/>
                  </a:cubicBezTo>
                  <a:cubicBezTo>
                    <a:pt x="146" y="183"/>
                    <a:pt x="154" y="182"/>
                    <a:pt x="162" y="179"/>
                  </a:cubicBezTo>
                  <a:cubicBezTo>
                    <a:pt x="170" y="177"/>
                    <a:pt x="177" y="174"/>
                    <a:pt x="183" y="170"/>
                  </a:cubicBezTo>
                  <a:cubicBezTo>
                    <a:pt x="192" y="165"/>
                    <a:pt x="197" y="160"/>
                    <a:pt x="200" y="155"/>
                  </a:cubicBezTo>
                  <a:cubicBezTo>
                    <a:pt x="202" y="150"/>
                    <a:pt x="203" y="146"/>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4"/>
                    <a:pt x="203" y="103"/>
                    <a:pt x="203" y="102"/>
                  </a:cubicBezTo>
                  <a:cubicBezTo>
                    <a:pt x="202" y="99"/>
                    <a:pt x="201" y="96"/>
                    <a:pt x="200" y="93"/>
                  </a:cubicBezTo>
                  <a:cubicBezTo>
                    <a:pt x="208" y="88"/>
                    <a:pt x="208" y="88"/>
                    <a:pt x="208" y="88"/>
                  </a:cubicBezTo>
                  <a:cubicBezTo>
                    <a:pt x="212" y="91"/>
                    <a:pt x="215" y="94"/>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174">
              <a:extLst>
                <a:ext uri="{FF2B5EF4-FFF2-40B4-BE49-F238E27FC236}">
                  <a16:creationId xmlns:a16="http://schemas.microsoft.com/office/drawing/2014/main" id="{5266F1B2-1AFD-4856-9EE0-F73464136DF6}"/>
                </a:ext>
              </a:extLst>
            </p:cNvPr>
            <p:cNvSpPr>
              <a:spLocks noEditPoints="1"/>
            </p:cNvSpPr>
            <p:nvPr/>
          </p:nvSpPr>
          <p:spPr bwMode="auto">
            <a:xfrm>
              <a:off x="6646004" y="2795879"/>
              <a:ext cx="895392" cy="479872"/>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4 h 150"/>
                <a:gd name="T34" fmla="*/ 206 w 280"/>
                <a:gd name="T35" fmla="*/ 8 h 150"/>
                <a:gd name="T36" fmla="*/ 226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8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1 h 150"/>
                <a:gd name="T90" fmla="*/ 109 w 280"/>
                <a:gd name="T91" fmla="*/ 109 h 150"/>
                <a:gd name="T92" fmla="*/ 124 w 280"/>
                <a:gd name="T93" fmla="*/ 111 h 150"/>
                <a:gd name="T94" fmla="*/ 137 w 280"/>
                <a:gd name="T95" fmla="*/ 108 h 150"/>
                <a:gd name="T96" fmla="*/ 142 w 280"/>
                <a:gd name="T97" fmla="*/ 100 h 150"/>
                <a:gd name="T98" fmla="*/ 139 w 280"/>
                <a:gd name="T99" fmla="*/ 9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6"/>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4"/>
                  </a:cubicBezTo>
                  <a:cubicBezTo>
                    <a:pt x="193" y="5"/>
                    <a:pt x="200" y="6"/>
                    <a:pt x="206" y="8"/>
                  </a:cubicBezTo>
                  <a:cubicBezTo>
                    <a:pt x="213" y="10"/>
                    <a:pt x="220" y="12"/>
                    <a:pt x="226" y="15"/>
                  </a:cubicBezTo>
                  <a:cubicBezTo>
                    <a:pt x="252" y="0"/>
                    <a:pt x="252" y="0"/>
                    <a:pt x="252" y="0"/>
                  </a:cubicBezTo>
                  <a:cubicBezTo>
                    <a:pt x="275" y="13"/>
                    <a:pt x="275" y="13"/>
                    <a:pt x="275" y="13"/>
                  </a:cubicBezTo>
                  <a:cubicBezTo>
                    <a:pt x="248" y="29"/>
                    <a:pt x="248" y="29"/>
                    <a:pt x="248" y="29"/>
                  </a:cubicBezTo>
                  <a:cubicBezTo>
                    <a:pt x="256"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8"/>
                  </a:cubicBezTo>
                  <a:cubicBezTo>
                    <a:pt x="131" y="149"/>
                    <a:pt x="124" y="150"/>
                    <a:pt x="117" y="149"/>
                  </a:cubicBezTo>
                  <a:cubicBezTo>
                    <a:pt x="111" y="149"/>
                    <a:pt x="104" y="148"/>
                    <a:pt x="98" y="147"/>
                  </a:cubicBezTo>
                  <a:cubicBezTo>
                    <a:pt x="92" y="145"/>
                    <a:pt x="86" y="144"/>
                    <a:pt x="80" y="142"/>
                  </a:cubicBezTo>
                  <a:cubicBezTo>
                    <a:pt x="74" y="140"/>
                    <a:pt x="69" y="137"/>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1"/>
                  </a:moveTo>
                  <a:cubicBezTo>
                    <a:pt x="109" y="109"/>
                    <a:pt x="109" y="109"/>
                    <a:pt x="109" y="109"/>
                  </a:cubicBezTo>
                  <a:cubicBezTo>
                    <a:pt x="114" y="110"/>
                    <a:pt x="118" y="111"/>
                    <a:pt x="124" y="111"/>
                  </a:cubicBezTo>
                  <a:cubicBezTo>
                    <a:pt x="129" y="111"/>
                    <a:pt x="133" y="110"/>
                    <a:pt x="137" y="108"/>
                  </a:cubicBezTo>
                  <a:cubicBezTo>
                    <a:pt x="141" y="105"/>
                    <a:pt x="143" y="103"/>
                    <a:pt x="142" y="100"/>
                  </a:cubicBezTo>
                  <a:cubicBezTo>
                    <a:pt x="142" y="97"/>
                    <a:pt x="141" y="94"/>
                    <a:pt x="139" y="91"/>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92" name="TextBox 191">
            <a:extLst>
              <a:ext uri="{FF2B5EF4-FFF2-40B4-BE49-F238E27FC236}">
                <a16:creationId xmlns:a16="http://schemas.microsoft.com/office/drawing/2014/main" id="{30CDA47C-69B2-4A1A-BD2E-BD00D2F12B1E}"/>
              </a:ext>
            </a:extLst>
          </p:cNvPr>
          <p:cNvSpPr txBox="1"/>
          <p:nvPr/>
        </p:nvSpPr>
        <p:spPr>
          <a:xfrm>
            <a:off x="15656915" y="4087132"/>
            <a:ext cx="4591695"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Don’t be lazy just do it.</a:t>
            </a:r>
            <a:endParaRPr kumimoji="0" lang="en-US" sz="6600" b="1" i="0" u="none" strike="noStrike" kern="1200" cap="none" spc="0" normalizeH="0" baseline="0" noProof="0" dirty="0">
              <a:ln>
                <a:noFill/>
              </a:ln>
              <a:effectLst/>
              <a:uLnTx/>
              <a:uFillTx/>
              <a:latin typeface="Century Gothic" panose="020B0502020202020204" pitchFamily="34" charset="0"/>
              <a:ea typeface="+mn-ea"/>
              <a:cs typeface="+mn-cs"/>
            </a:endParaRPr>
          </a:p>
        </p:txBody>
      </p:sp>
      <p:sp>
        <p:nvSpPr>
          <p:cNvPr id="193" name="TextBox 192">
            <a:extLst>
              <a:ext uri="{FF2B5EF4-FFF2-40B4-BE49-F238E27FC236}">
                <a16:creationId xmlns:a16="http://schemas.microsoft.com/office/drawing/2014/main" id="{86973793-78F9-427D-AD1E-D0398105899D}"/>
              </a:ext>
            </a:extLst>
          </p:cNvPr>
          <p:cNvSpPr txBox="1"/>
          <p:nvPr/>
        </p:nvSpPr>
        <p:spPr>
          <a:xfrm>
            <a:off x="20730590" y="2455568"/>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Email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4" name="TextBox 193">
            <a:extLst>
              <a:ext uri="{FF2B5EF4-FFF2-40B4-BE49-F238E27FC236}">
                <a16:creationId xmlns:a16="http://schemas.microsoft.com/office/drawing/2014/main" id="{72D9C360-852B-47BC-8C84-D524BE35A939}"/>
              </a:ext>
            </a:extLst>
          </p:cNvPr>
          <p:cNvSpPr txBox="1"/>
          <p:nvPr/>
        </p:nvSpPr>
        <p:spPr>
          <a:xfrm>
            <a:off x="20730590" y="5290841"/>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5" name="TextBox 194">
            <a:extLst>
              <a:ext uri="{FF2B5EF4-FFF2-40B4-BE49-F238E27FC236}">
                <a16:creationId xmlns:a16="http://schemas.microsoft.com/office/drawing/2014/main" id="{426C024E-278F-4C67-9540-5BACDF0BE348}"/>
              </a:ext>
            </a:extLst>
          </p:cNvPr>
          <p:cNvSpPr txBox="1"/>
          <p:nvPr/>
        </p:nvSpPr>
        <p:spPr>
          <a:xfrm>
            <a:off x="20730590" y="8126115"/>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37904531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14:presetBounceEnd="60000">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14:bounceEnd="60000">
                                          <p:cBhvr additive="base">
                                            <p:cTn id="31"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14:bounceEnd="60000">
                                          <p:cBhvr additive="base">
                                            <p:cTn id="35"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14:bounceEnd="60000">
                                          <p:cBhvr additive="base">
                                            <p:cTn id="39"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14:bounceEnd="60000">
                                          <p:cBhvr additive="base">
                                            <p:cTn id="43"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14:bounceEnd="60000">
                                          <p:cBhvr additive="base">
                                            <p:cTn id="47"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14:bounceEnd="60000">
                                          <p:cBhvr additive="base">
                                            <p:cTn id="51" dur="1500" fill="hold"/>
                                            <p:tgtEl>
                                              <p:spTgt spid="184"/>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14:bounceEnd="60000">
                                          <p:cBhvr additive="base">
                                            <p:cTn id="55"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14:bounceEnd="60000">
                                          <p:cBhvr additive="base">
                                            <p:cTn id="59"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14:bounceEnd="60000">
                                          <p:cBhvr additive="base">
                                            <p:cTn id="63" dur="1500" fill="hold"/>
                                            <p:tgtEl>
                                              <p:spTgt spid="17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14:bounceEnd="60000">
                                          <p:cBhvr additive="base">
                                            <p:cTn id="67" dur="1500" fill="hold"/>
                                            <p:tgtEl>
                                              <p:spTgt spid="177"/>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14:presetBounceEnd="60000">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14:bounceEnd="60000">
                                          <p:cBhvr additive="base">
                                            <p:cTn id="71" dur="1500" fill="hold"/>
                                            <p:tgtEl>
                                              <p:spTgt spid="176"/>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cBhvr additive="base">
                                            <p:cTn id="31" dur="1500" fill="hold"/>
                                            <p:tgtEl>
                                              <p:spTgt spid="189"/>
                                            </p:tgtEl>
                                            <p:attrNameLst>
                                              <p:attrName>ppt_x</p:attrName>
                                            </p:attrNameLst>
                                          </p:cBhvr>
                                          <p:tavLst>
                                            <p:tav tm="0">
                                              <p:val>
                                                <p:strVal val="#ppt_x"/>
                                              </p:val>
                                            </p:tav>
                                            <p:tav tm="100000">
                                              <p:val>
                                                <p:strVal val="#ppt_x"/>
                                              </p:val>
                                            </p:tav>
                                          </p:tavLst>
                                        </p:anim>
                                        <p:anim calcmode="lin" valueType="num">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cBhvr additive="base">
                                            <p:cTn id="35" dur="1500" fill="hold"/>
                                            <p:tgtEl>
                                              <p:spTgt spid="191"/>
                                            </p:tgtEl>
                                            <p:attrNameLst>
                                              <p:attrName>ppt_x</p:attrName>
                                            </p:attrNameLst>
                                          </p:cBhvr>
                                          <p:tavLst>
                                            <p:tav tm="0">
                                              <p:val>
                                                <p:strVal val="#ppt_x"/>
                                              </p:val>
                                            </p:tav>
                                            <p:tav tm="100000">
                                              <p:val>
                                                <p:strVal val="#ppt_x"/>
                                              </p:val>
                                            </p:tav>
                                          </p:tavLst>
                                        </p:anim>
                                        <p:anim calcmode="lin" valueType="num">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cBhvr additive="base">
                                            <p:cTn id="39" dur="1500" fill="hold"/>
                                            <p:tgtEl>
                                              <p:spTgt spid="190"/>
                                            </p:tgtEl>
                                            <p:attrNameLst>
                                              <p:attrName>ppt_x</p:attrName>
                                            </p:attrNameLst>
                                          </p:cBhvr>
                                          <p:tavLst>
                                            <p:tav tm="0">
                                              <p:val>
                                                <p:strVal val="#ppt_x"/>
                                              </p:val>
                                            </p:tav>
                                            <p:tav tm="100000">
                                              <p:val>
                                                <p:strVal val="#ppt_x"/>
                                              </p:val>
                                            </p:tav>
                                          </p:tavLst>
                                        </p:anim>
                                        <p:anim calcmode="lin" valueType="num">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cBhvr additive="base">
                                            <p:cTn id="43" dur="1500" fill="hold"/>
                                            <p:tgtEl>
                                              <p:spTgt spid="188"/>
                                            </p:tgtEl>
                                            <p:attrNameLst>
                                              <p:attrName>ppt_x</p:attrName>
                                            </p:attrNameLst>
                                          </p:cBhvr>
                                          <p:tavLst>
                                            <p:tav tm="0">
                                              <p:val>
                                                <p:strVal val="#ppt_x"/>
                                              </p:val>
                                            </p:tav>
                                            <p:tav tm="100000">
                                              <p:val>
                                                <p:strVal val="#ppt_x"/>
                                              </p:val>
                                            </p:tav>
                                          </p:tavLst>
                                        </p:anim>
                                        <p:anim calcmode="lin" valueType="num">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cBhvr additive="base">
                                            <p:cTn id="47" dur="1500" fill="hold"/>
                                            <p:tgtEl>
                                              <p:spTgt spid="187"/>
                                            </p:tgtEl>
                                            <p:attrNameLst>
                                              <p:attrName>ppt_x</p:attrName>
                                            </p:attrNameLst>
                                          </p:cBhvr>
                                          <p:tavLst>
                                            <p:tav tm="0">
                                              <p:val>
                                                <p:strVal val="#ppt_x"/>
                                              </p:val>
                                            </p:tav>
                                            <p:tav tm="100000">
                                              <p:val>
                                                <p:strVal val="#ppt_x"/>
                                              </p:val>
                                            </p:tav>
                                          </p:tavLst>
                                        </p:anim>
                                        <p:anim calcmode="lin" valueType="num">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cBhvr additive="base">
                                            <p:cTn id="51" dur="1500" fill="hold"/>
                                            <p:tgtEl>
                                              <p:spTgt spid="184"/>
                                            </p:tgtEl>
                                            <p:attrNameLst>
                                              <p:attrName>ppt_x</p:attrName>
                                            </p:attrNameLst>
                                          </p:cBhvr>
                                          <p:tavLst>
                                            <p:tav tm="0">
                                              <p:val>
                                                <p:strVal val="#ppt_x"/>
                                              </p:val>
                                            </p:tav>
                                            <p:tav tm="100000">
                                              <p:val>
                                                <p:strVal val="#ppt_x"/>
                                              </p:val>
                                            </p:tav>
                                          </p:tavLst>
                                        </p:anim>
                                        <p:anim calcmode="lin" valueType="num">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cBhvr additive="base">
                                            <p:cTn id="55" dur="1500" fill="hold"/>
                                            <p:tgtEl>
                                              <p:spTgt spid="183"/>
                                            </p:tgtEl>
                                            <p:attrNameLst>
                                              <p:attrName>ppt_x</p:attrName>
                                            </p:attrNameLst>
                                          </p:cBhvr>
                                          <p:tavLst>
                                            <p:tav tm="0">
                                              <p:val>
                                                <p:strVal val="#ppt_x"/>
                                              </p:val>
                                            </p:tav>
                                            <p:tav tm="100000">
                                              <p:val>
                                                <p:strVal val="#ppt_x"/>
                                              </p:val>
                                            </p:tav>
                                          </p:tavLst>
                                        </p:anim>
                                        <p:anim calcmode="lin" valueType="num">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1500" fill="hold"/>
                                            <p:tgtEl>
                                              <p:spTgt spid="182"/>
                                            </p:tgtEl>
                                            <p:attrNameLst>
                                              <p:attrName>ppt_x</p:attrName>
                                            </p:attrNameLst>
                                          </p:cBhvr>
                                          <p:tavLst>
                                            <p:tav tm="0">
                                              <p:val>
                                                <p:strVal val="#ppt_x"/>
                                              </p:val>
                                            </p:tav>
                                            <p:tav tm="100000">
                                              <p:val>
                                                <p:strVal val="#ppt_x"/>
                                              </p:val>
                                            </p:tav>
                                          </p:tavLst>
                                        </p:anim>
                                        <p:anim calcmode="lin" valueType="num">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ppt_x"/>
                                              </p:val>
                                            </p:tav>
                                            <p:tav tm="100000">
                                              <p:val>
                                                <p:strVal val="#ppt_x"/>
                                              </p:val>
                                            </p:tav>
                                          </p:tavLst>
                                        </p:anim>
                                        <p:anim calcmode="lin" valueType="num">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cBhvr additive="base">
                                            <p:cTn id="67" dur="1500" fill="hold"/>
                                            <p:tgtEl>
                                              <p:spTgt spid="177"/>
                                            </p:tgtEl>
                                            <p:attrNameLst>
                                              <p:attrName>ppt_x</p:attrName>
                                            </p:attrNameLst>
                                          </p:cBhvr>
                                          <p:tavLst>
                                            <p:tav tm="0">
                                              <p:val>
                                                <p:strVal val="#ppt_x"/>
                                              </p:val>
                                            </p:tav>
                                            <p:tav tm="100000">
                                              <p:val>
                                                <p:strVal val="#ppt_x"/>
                                              </p:val>
                                            </p:tav>
                                          </p:tavLst>
                                        </p:anim>
                                        <p:anim calcmode="lin" valueType="num">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cBhvr additive="base">
                                            <p:cTn id="71" dur="1500" fill="hold"/>
                                            <p:tgtEl>
                                              <p:spTgt spid="176"/>
                                            </p:tgtEl>
                                            <p:attrNameLst>
                                              <p:attrName>ppt_x</p:attrName>
                                            </p:attrNameLst>
                                          </p:cBhvr>
                                          <p:tavLst>
                                            <p:tav tm="0">
                                              <p:val>
                                                <p:strVal val="#ppt_x"/>
                                              </p:val>
                                            </p:tav>
                                            <p:tav tm="100000">
                                              <p:val>
                                                <p:strVal val="#ppt_x"/>
                                              </p:val>
                                            </p:tav>
                                          </p:tavLst>
                                        </p:anim>
                                        <p:anim calcmode="lin" valueType="num">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0581C3F8-5428-48E8-9A6A-E2E48926EE0F}"/>
              </a:ext>
            </a:extLst>
          </p:cNvPr>
          <p:cNvSpPr>
            <a:spLocks/>
          </p:cNvSpPr>
          <p:nvPr/>
        </p:nvSpPr>
        <p:spPr bwMode="auto">
          <a:xfrm>
            <a:off x="1029123" y="3156242"/>
            <a:ext cx="14245368" cy="8229513"/>
          </a:xfrm>
          <a:custGeom>
            <a:avLst/>
            <a:gdLst>
              <a:gd name="T0" fmla="*/ 3663 w 4456"/>
              <a:gd name="T1" fmla="*/ 2115 h 2572"/>
              <a:gd name="T2" fmla="*/ 792 w 4456"/>
              <a:gd name="T3" fmla="*/ 2115 h 2572"/>
              <a:gd name="T4" fmla="*/ 792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0" y="2572"/>
                  <a:pt x="1585" y="2572"/>
                  <a:pt x="792" y="2115"/>
                </a:cubicBezTo>
                <a:cubicBezTo>
                  <a:pt x="0" y="1657"/>
                  <a:pt x="0" y="915"/>
                  <a:pt x="792" y="457"/>
                </a:cubicBezTo>
                <a:cubicBezTo>
                  <a:pt x="1585" y="0"/>
                  <a:pt x="2870" y="0"/>
                  <a:pt x="3663" y="457"/>
                </a:cubicBezTo>
                <a:cubicBezTo>
                  <a:pt x="4456" y="915"/>
                  <a:pt x="4456" y="1657"/>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BBC50E1-5FD8-47D5-AF37-597E10819758}"/>
              </a:ext>
            </a:extLst>
          </p:cNvPr>
          <p:cNvSpPr>
            <a:spLocks/>
          </p:cNvSpPr>
          <p:nvPr/>
        </p:nvSpPr>
        <p:spPr bwMode="auto">
          <a:xfrm>
            <a:off x="825039" y="2571571"/>
            <a:ext cx="14649857" cy="8466691"/>
          </a:xfrm>
          <a:custGeom>
            <a:avLst/>
            <a:gdLst>
              <a:gd name="T0" fmla="*/ 3768 w 4583"/>
              <a:gd name="T1" fmla="*/ 2175 h 2646"/>
              <a:gd name="T2" fmla="*/ 816 w 4583"/>
              <a:gd name="T3" fmla="*/ 2175 h 2646"/>
              <a:gd name="T4" fmla="*/ 815 w 4583"/>
              <a:gd name="T5" fmla="*/ 471 h 2646"/>
              <a:gd name="T6" fmla="*/ 3768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5" y="471"/>
                </a:cubicBezTo>
                <a:cubicBezTo>
                  <a:pt x="1631" y="0"/>
                  <a:pt x="2953" y="0"/>
                  <a:pt x="3768" y="471"/>
                </a:cubicBezTo>
                <a:cubicBezTo>
                  <a:pt x="4583" y="941"/>
                  <a:pt x="4583" y="1704"/>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80DA6B6-E935-4C92-AFDB-BDDA4030F955}"/>
              </a:ext>
            </a:extLst>
          </p:cNvPr>
          <p:cNvSpPr>
            <a:spLocks/>
          </p:cNvSpPr>
          <p:nvPr/>
        </p:nvSpPr>
        <p:spPr bwMode="auto">
          <a:xfrm>
            <a:off x="3296099" y="3998315"/>
            <a:ext cx="9707737" cy="5609528"/>
          </a:xfrm>
          <a:custGeom>
            <a:avLst/>
            <a:gdLst>
              <a:gd name="T0" fmla="*/ 2497 w 3037"/>
              <a:gd name="T1" fmla="*/ 1442 h 1753"/>
              <a:gd name="T2" fmla="*/ 541 w 3037"/>
              <a:gd name="T3" fmla="*/ 1442 h 1753"/>
              <a:gd name="T4" fmla="*/ 541 w 3037"/>
              <a:gd name="T5" fmla="*/ 312 h 1753"/>
              <a:gd name="T6" fmla="*/ 2497 w 3037"/>
              <a:gd name="T7" fmla="*/ 312 h 1753"/>
              <a:gd name="T8" fmla="*/ 2497 w 3037"/>
              <a:gd name="T9" fmla="*/ 1442 h 1753"/>
            </a:gdLst>
            <a:ahLst/>
            <a:cxnLst>
              <a:cxn ang="0">
                <a:pos x="T0" y="T1"/>
              </a:cxn>
              <a:cxn ang="0">
                <a:pos x="T2" y="T3"/>
              </a:cxn>
              <a:cxn ang="0">
                <a:pos x="T4" y="T5"/>
              </a:cxn>
              <a:cxn ang="0">
                <a:pos x="T6" y="T7"/>
              </a:cxn>
              <a:cxn ang="0">
                <a:pos x="T8" y="T9"/>
              </a:cxn>
            </a:cxnLst>
            <a:rect l="0" t="0" r="r" b="b"/>
            <a:pathLst>
              <a:path w="3037" h="1753">
                <a:moveTo>
                  <a:pt x="2497" y="1442"/>
                </a:moveTo>
                <a:cubicBezTo>
                  <a:pt x="1957" y="1753"/>
                  <a:pt x="1081" y="1753"/>
                  <a:pt x="541" y="1442"/>
                </a:cubicBezTo>
                <a:cubicBezTo>
                  <a:pt x="0" y="1130"/>
                  <a:pt x="0" y="624"/>
                  <a:pt x="541" y="312"/>
                </a:cubicBezTo>
                <a:cubicBezTo>
                  <a:pt x="1081" y="0"/>
                  <a:pt x="1957" y="0"/>
                  <a:pt x="2497" y="312"/>
                </a:cubicBezTo>
                <a:cubicBezTo>
                  <a:pt x="3037" y="624"/>
                  <a:pt x="3037" y="1130"/>
                  <a:pt x="2497" y="1442"/>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89" name="Group 188">
            <a:extLst>
              <a:ext uri="{FF2B5EF4-FFF2-40B4-BE49-F238E27FC236}">
                <a16:creationId xmlns:a16="http://schemas.microsoft.com/office/drawing/2014/main" id="{85370117-E5FC-4592-8C70-A4E3824E0E3A}"/>
              </a:ext>
            </a:extLst>
          </p:cNvPr>
          <p:cNvGrpSpPr/>
          <p:nvPr/>
        </p:nvGrpSpPr>
        <p:grpSpPr>
          <a:xfrm>
            <a:off x="5745096" y="4347646"/>
            <a:ext cx="6574785" cy="4932928"/>
            <a:chOff x="5745096" y="4347646"/>
            <a:chExt cx="6574785" cy="4932928"/>
          </a:xfrm>
        </p:grpSpPr>
        <p:sp>
          <p:nvSpPr>
            <p:cNvPr id="14" name="Freeform 13">
              <a:extLst>
                <a:ext uri="{FF2B5EF4-FFF2-40B4-BE49-F238E27FC236}">
                  <a16:creationId xmlns:a16="http://schemas.microsoft.com/office/drawing/2014/main" id="{7A13E12F-F689-4D94-A105-B576101A56FE}"/>
                </a:ext>
              </a:extLst>
            </p:cNvPr>
            <p:cNvSpPr>
              <a:spLocks/>
            </p:cNvSpPr>
            <p:nvPr/>
          </p:nvSpPr>
          <p:spPr bwMode="auto">
            <a:xfrm>
              <a:off x="5745096" y="5371739"/>
              <a:ext cx="6574785" cy="3908835"/>
            </a:xfrm>
            <a:custGeom>
              <a:avLst/>
              <a:gdLst>
                <a:gd name="T0" fmla="*/ 2022 w 2057"/>
                <a:gd name="T1" fmla="*/ 483 h 1222"/>
                <a:gd name="T2" fmla="*/ 1231 w 2057"/>
                <a:gd name="T3" fmla="*/ 26 h 1222"/>
                <a:gd name="T4" fmla="*/ 1088 w 2057"/>
                <a:gd name="T5" fmla="*/ 26 h 1222"/>
                <a:gd name="T6" fmla="*/ 35 w 2057"/>
                <a:gd name="T7" fmla="*/ 634 h 1222"/>
                <a:gd name="T8" fmla="*/ 35 w 2057"/>
                <a:gd name="T9" fmla="*/ 726 h 1222"/>
                <a:gd name="T10" fmla="*/ 871 w 2057"/>
                <a:gd name="T11" fmla="*/ 1212 h 1222"/>
                <a:gd name="T12" fmla="*/ 924 w 2057"/>
                <a:gd name="T13" fmla="*/ 1212 h 1222"/>
                <a:gd name="T14" fmla="*/ 2022 w 2057"/>
                <a:gd name="T15" fmla="*/ 574 h 1222"/>
                <a:gd name="T16" fmla="*/ 2022 w 2057"/>
                <a:gd name="T17" fmla="*/ 483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7" h="1222">
                  <a:moveTo>
                    <a:pt x="2022" y="483"/>
                  </a:moveTo>
                  <a:cubicBezTo>
                    <a:pt x="1231" y="26"/>
                    <a:pt x="1231" y="26"/>
                    <a:pt x="1231" y="26"/>
                  </a:cubicBezTo>
                  <a:cubicBezTo>
                    <a:pt x="1187" y="0"/>
                    <a:pt x="1132" y="0"/>
                    <a:pt x="1088" y="26"/>
                  </a:cubicBezTo>
                  <a:cubicBezTo>
                    <a:pt x="35" y="634"/>
                    <a:pt x="35" y="634"/>
                    <a:pt x="35" y="634"/>
                  </a:cubicBezTo>
                  <a:cubicBezTo>
                    <a:pt x="0" y="654"/>
                    <a:pt x="0" y="705"/>
                    <a:pt x="35" y="726"/>
                  </a:cubicBezTo>
                  <a:cubicBezTo>
                    <a:pt x="871" y="1212"/>
                    <a:pt x="871" y="1212"/>
                    <a:pt x="871" y="1212"/>
                  </a:cubicBezTo>
                  <a:cubicBezTo>
                    <a:pt x="887" y="1222"/>
                    <a:pt x="908" y="1222"/>
                    <a:pt x="924" y="1212"/>
                  </a:cubicBezTo>
                  <a:cubicBezTo>
                    <a:pt x="2022" y="574"/>
                    <a:pt x="2022" y="574"/>
                    <a:pt x="2022" y="574"/>
                  </a:cubicBezTo>
                  <a:cubicBezTo>
                    <a:pt x="2057" y="554"/>
                    <a:pt x="2057" y="503"/>
                    <a:pt x="2022" y="48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BF602C11-8483-4FDA-9320-08A64C2BF644}"/>
                </a:ext>
              </a:extLst>
            </p:cNvPr>
            <p:cNvSpPr>
              <a:spLocks/>
            </p:cNvSpPr>
            <p:nvPr/>
          </p:nvSpPr>
          <p:spPr bwMode="auto">
            <a:xfrm>
              <a:off x="8620646" y="5998697"/>
              <a:ext cx="3610984" cy="3134790"/>
            </a:xfrm>
            <a:custGeom>
              <a:avLst/>
              <a:gdLst>
                <a:gd name="T0" fmla="*/ 0 w 1129"/>
                <a:gd name="T1" fmla="*/ 980 h 980"/>
                <a:gd name="T2" fmla="*/ 1076 w 1129"/>
                <a:gd name="T3" fmla="*/ 359 h 980"/>
                <a:gd name="T4" fmla="*/ 1129 w 1129"/>
                <a:gd name="T5" fmla="*/ 267 h 980"/>
                <a:gd name="T6" fmla="*/ 1129 w 1129"/>
                <a:gd name="T7" fmla="*/ 0 h 980"/>
                <a:gd name="T8" fmla="*/ 0 w 1129"/>
                <a:gd name="T9" fmla="*/ 668 h 980"/>
                <a:gd name="T10" fmla="*/ 0 w 1129"/>
                <a:gd name="T11" fmla="*/ 980 h 980"/>
              </a:gdLst>
              <a:ahLst/>
              <a:cxnLst>
                <a:cxn ang="0">
                  <a:pos x="T0" y="T1"/>
                </a:cxn>
                <a:cxn ang="0">
                  <a:pos x="T2" y="T3"/>
                </a:cxn>
                <a:cxn ang="0">
                  <a:pos x="T4" y="T5"/>
                </a:cxn>
                <a:cxn ang="0">
                  <a:pos x="T6" y="T7"/>
                </a:cxn>
                <a:cxn ang="0">
                  <a:pos x="T8" y="T9"/>
                </a:cxn>
                <a:cxn ang="0">
                  <a:pos x="T10" y="T11"/>
                </a:cxn>
              </a:cxnLst>
              <a:rect l="0" t="0" r="r" b="b"/>
              <a:pathLst>
                <a:path w="1129" h="980">
                  <a:moveTo>
                    <a:pt x="0" y="980"/>
                  </a:moveTo>
                  <a:cubicBezTo>
                    <a:pt x="1076" y="359"/>
                    <a:pt x="1076" y="359"/>
                    <a:pt x="1076" y="359"/>
                  </a:cubicBezTo>
                  <a:cubicBezTo>
                    <a:pt x="1109" y="340"/>
                    <a:pt x="1129" y="305"/>
                    <a:pt x="1129" y="267"/>
                  </a:cubicBezTo>
                  <a:cubicBezTo>
                    <a:pt x="1129" y="0"/>
                    <a:pt x="1129" y="0"/>
                    <a:pt x="1129" y="0"/>
                  </a:cubicBezTo>
                  <a:cubicBezTo>
                    <a:pt x="0" y="668"/>
                    <a:pt x="0" y="668"/>
                    <a:pt x="0" y="668"/>
                  </a:cubicBezTo>
                  <a:cubicBezTo>
                    <a:pt x="0" y="980"/>
                    <a:pt x="0" y="980"/>
                    <a:pt x="0" y="980"/>
                  </a:cubicBezTo>
                </a:path>
              </a:pathLst>
            </a:custGeom>
            <a:solidFill>
              <a:srgbClr val="D19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6F5AD65-A301-4F26-8DDB-07E95BBA329B}"/>
                </a:ext>
              </a:extLst>
            </p:cNvPr>
            <p:cNvSpPr>
              <a:spLocks/>
            </p:cNvSpPr>
            <p:nvPr/>
          </p:nvSpPr>
          <p:spPr bwMode="auto">
            <a:xfrm>
              <a:off x="5833349" y="6482245"/>
              <a:ext cx="2787297" cy="2651242"/>
            </a:xfrm>
            <a:custGeom>
              <a:avLst/>
              <a:gdLst>
                <a:gd name="T0" fmla="*/ 0 w 872"/>
                <a:gd name="T1" fmla="*/ 0 h 829"/>
                <a:gd name="T2" fmla="*/ 0 w 872"/>
                <a:gd name="T3" fmla="*/ 274 h 829"/>
                <a:gd name="T4" fmla="*/ 44 w 872"/>
                <a:gd name="T5" fmla="*/ 351 h 829"/>
                <a:gd name="T6" fmla="*/ 872 w 872"/>
                <a:gd name="T7" fmla="*/ 829 h 829"/>
                <a:gd name="T8" fmla="*/ 872 w 872"/>
                <a:gd name="T9" fmla="*/ 528 h 829"/>
                <a:gd name="T10" fmla="*/ 0 w 872"/>
                <a:gd name="T11" fmla="*/ 0 h 829"/>
              </a:gdLst>
              <a:ahLst/>
              <a:cxnLst>
                <a:cxn ang="0">
                  <a:pos x="T0" y="T1"/>
                </a:cxn>
                <a:cxn ang="0">
                  <a:pos x="T2" y="T3"/>
                </a:cxn>
                <a:cxn ang="0">
                  <a:pos x="T4" y="T5"/>
                </a:cxn>
                <a:cxn ang="0">
                  <a:pos x="T6" y="T7"/>
                </a:cxn>
                <a:cxn ang="0">
                  <a:pos x="T8" y="T9"/>
                </a:cxn>
                <a:cxn ang="0">
                  <a:pos x="T10" y="T11"/>
                </a:cxn>
              </a:cxnLst>
              <a:rect l="0" t="0" r="r" b="b"/>
              <a:pathLst>
                <a:path w="872" h="829">
                  <a:moveTo>
                    <a:pt x="0" y="0"/>
                  </a:moveTo>
                  <a:cubicBezTo>
                    <a:pt x="0" y="274"/>
                    <a:pt x="0" y="274"/>
                    <a:pt x="0" y="274"/>
                  </a:cubicBezTo>
                  <a:cubicBezTo>
                    <a:pt x="0" y="306"/>
                    <a:pt x="17" y="335"/>
                    <a:pt x="44" y="351"/>
                  </a:cubicBezTo>
                  <a:cubicBezTo>
                    <a:pt x="872" y="829"/>
                    <a:pt x="872" y="829"/>
                    <a:pt x="872" y="829"/>
                  </a:cubicBezTo>
                  <a:cubicBezTo>
                    <a:pt x="872" y="528"/>
                    <a:pt x="872" y="528"/>
                    <a:pt x="872" y="528"/>
                  </a:cubicBezTo>
                  <a:cubicBezTo>
                    <a:pt x="0" y="0"/>
                    <a:pt x="0" y="0"/>
                    <a:pt x="0" y="0"/>
                  </a:cubicBezTo>
                </a:path>
              </a:pathLst>
            </a:custGeom>
            <a:solidFill>
              <a:srgbClr val="C1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A10AE4D-B88A-47BF-930D-37169A7050B4}"/>
                </a:ext>
              </a:extLst>
            </p:cNvPr>
            <p:cNvSpPr>
              <a:spLocks/>
            </p:cNvSpPr>
            <p:nvPr/>
          </p:nvSpPr>
          <p:spPr bwMode="auto">
            <a:xfrm>
              <a:off x="5805770" y="4347646"/>
              <a:ext cx="6453439" cy="3833453"/>
            </a:xfrm>
            <a:custGeom>
              <a:avLst/>
              <a:gdLst>
                <a:gd name="T0" fmla="*/ 1984 w 2019"/>
                <a:gd name="T1" fmla="*/ 473 h 1198"/>
                <a:gd name="T2" fmla="*/ 1208 w 2019"/>
                <a:gd name="T3" fmla="*/ 25 h 1198"/>
                <a:gd name="T4" fmla="*/ 1068 w 2019"/>
                <a:gd name="T5" fmla="*/ 25 h 1198"/>
                <a:gd name="T6" fmla="*/ 35 w 2019"/>
                <a:gd name="T7" fmla="*/ 621 h 1198"/>
                <a:gd name="T8" fmla="*/ 35 w 2019"/>
                <a:gd name="T9" fmla="*/ 711 h 1198"/>
                <a:gd name="T10" fmla="*/ 855 w 2019"/>
                <a:gd name="T11" fmla="*/ 1188 h 1198"/>
                <a:gd name="T12" fmla="*/ 907 w 2019"/>
                <a:gd name="T13" fmla="*/ 1188 h 1198"/>
                <a:gd name="T14" fmla="*/ 1984 w 2019"/>
                <a:gd name="T15" fmla="*/ 563 h 1198"/>
                <a:gd name="T16" fmla="*/ 1984 w 2019"/>
                <a:gd name="T17" fmla="*/ 47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9" h="1198">
                  <a:moveTo>
                    <a:pt x="1984" y="473"/>
                  </a:moveTo>
                  <a:cubicBezTo>
                    <a:pt x="1208" y="25"/>
                    <a:pt x="1208" y="25"/>
                    <a:pt x="1208" y="25"/>
                  </a:cubicBezTo>
                  <a:cubicBezTo>
                    <a:pt x="1165" y="0"/>
                    <a:pt x="1111" y="0"/>
                    <a:pt x="1068" y="25"/>
                  </a:cubicBezTo>
                  <a:cubicBezTo>
                    <a:pt x="35" y="621"/>
                    <a:pt x="35" y="621"/>
                    <a:pt x="35" y="621"/>
                  </a:cubicBezTo>
                  <a:cubicBezTo>
                    <a:pt x="0" y="641"/>
                    <a:pt x="0" y="691"/>
                    <a:pt x="35" y="711"/>
                  </a:cubicBezTo>
                  <a:cubicBezTo>
                    <a:pt x="855" y="1188"/>
                    <a:pt x="855" y="1188"/>
                    <a:pt x="855" y="1188"/>
                  </a:cubicBezTo>
                  <a:cubicBezTo>
                    <a:pt x="871" y="1198"/>
                    <a:pt x="891" y="1198"/>
                    <a:pt x="907" y="1188"/>
                  </a:cubicBezTo>
                  <a:cubicBezTo>
                    <a:pt x="1984" y="563"/>
                    <a:pt x="1984" y="563"/>
                    <a:pt x="1984" y="563"/>
                  </a:cubicBezTo>
                  <a:cubicBezTo>
                    <a:pt x="2019" y="543"/>
                    <a:pt x="2019" y="493"/>
                    <a:pt x="1984" y="473"/>
                  </a:cubicBezTo>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CD474643-EC98-4906-AF69-4E87FFBBB1C4}"/>
              </a:ext>
            </a:extLst>
          </p:cNvPr>
          <p:cNvGrpSpPr/>
          <p:nvPr/>
        </p:nvGrpSpPr>
        <p:grpSpPr>
          <a:xfrm>
            <a:off x="9273344" y="4884513"/>
            <a:ext cx="1803654" cy="1044319"/>
            <a:chOff x="9273344" y="4884513"/>
            <a:chExt cx="1803654" cy="1044319"/>
          </a:xfrm>
        </p:grpSpPr>
        <p:sp>
          <p:nvSpPr>
            <p:cNvPr id="18" name="Freeform 17">
              <a:extLst>
                <a:ext uri="{FF2B5EF4-FFF2-40B4-BE49-F238E27FC236}">
                  <a16:creationId xmlns:a16="http://schemas.microsoft.com/office/drawing/2014/main" id="{647A00A8-810D-47D5-8BCA-9213EE8D8031}"/>
                </a:ext>
              </a:extLst>
            </p:cNvPr>
            <p:cNvSpPr>
              <a:spLocks/>
            </p:cNvSpPr>
            <p:nvPr/>
          </p:nvSpPr>
          <p:spPr bwMode="auto">
            <a:xfrm>
              <a:off x="9273344" y="4884513"/>
              <a:ext cx="1803654" cy="1044317"/>
            </a:xfrm>
            <a:custGeom>
              <a:avLst/>
              <a:gdLst>
                <a:gd name="T0" fmla="*/ 564 w 564"/>
                <a:gd name="T1" fmla="*/ 208 h 326"/>
                <a:gd name="T2" fmla="*/ 359 w 564"/>
                <a:gd name="T3" fmla="*/ 326 h 326"/>
                <a:gd name="T4" fmla="*/ 0 w 564"/>
                <a:gd name="T5" fmla="*/ 119 h 326"/>
                <a:gd name="T6" fmla="*/ 205 w 564"/>
                <a:gd name="T7" fmla="*/ 0 h 326"/>
                <a:gd name="T8" fmla="*/ 564 w 564"/>
                <a:gd name="T9" fmla="*/ 208 h 326"/>
              </a:gdLst>
              <a:ahLst/>
              <a:cxnLst>
                <a:cxn ang="0">
                  <a:pos x="T0" y="T1"/>
                </a:cxn>
                <a:cxn ang="0">
                  <a:pos x="T2" y="T3"/>
                </a:cxn>
                <a:cxn ang="0">
                  <a:pos x="T4" y="T5"/>
                </a:cxn>
                <a:cxn ang="0">
                  <a:pos x="T6" y="T7"/>
                </a:cxn>
                <a:cxn ang="0">
                  <a:pos x="T8" y="T9"/>
                </a:cxn>
              </a:cxnLst>
              <a:rect l="0" t="0" r="r" b="b"/>
              <a:pathLst>
                <a:path w="564" h="326">
                  <a:moveTo>
                    <a:pt x="564" y="208"/>
                  </a:moveTo>
                  <a:cubicBezTo>
                    <a:pt x="502" y="272"/>
                    <a:pt x="433" y="308"/>
                    <a:pt x="359" y="326"/>
                  </a:cubicBezTo>
                  <a:cubicBezTo>
                    <a:pt x="228" y="279"/>
                    <a:pt x="108" y="208"/>
                    <a:pt x="0" y="119"/>
                  </a:cubicBezTo>
                  <a:cubicBezTo>
                    <a:pt x="50" y="77"/>
                    <a:pt x="107" y="36"/>
                    <a:pt x="205" y="0"/>
                  </a:cubicBezTo>
                  <a:cubicBezTo>
                    <a:pt x="363" y="20"/>
                    <a:pt x="479" y="94"/>
                    <a:pt x="564" y="20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16115801-41C7-479D-93F1-CF2547E180EF}"/>
                </a:ext>
              </a:extLst>
            </p:cNvPr>
            <p:cNvSpPr>
              <a:spLocks/>
            </p:cNvSpPr>
            <p:nvPr/>
          </p:nvSpPr>
          <p:spPr bwMode="auto">
            <a:xfrm>
              <a:off x="9273344" y="5239361"/>
              <a:ext cx="1803654" cy="689471"/>
            </a:xfrm>
            <a:custGeom>
              <a:avLst/>
              <a:gdLst>
                <a:gd name="T0" fmla="*/ 359 w 564"/>
                <a:gd name="T1" fmla="*/ 200 h 215"/>
                <a:gd name="T2" fmla="*/ 558 w 564"/>
                <a:gd name="T3" fmla="*/ 88 h 215"/>
                <a:gd name="T4" fmla="*/ 564 w 564"/>
                <a:gd name="T5" fmla="*/ 97 h 215"/>
                <a:gd name="T6" fmla="*/ 359 w 564"/>
                <a:gd name="T7" fmla="*/ 215 h 215"/>
                <a:gd name="T8" fmla="*/ 0 w 564"/>
                <a:gd name="T9" fmla="*/ 8 h 215"/>
                <a:gd name="T10" fmla="*/ 9 w 564"/>
                <a:gd name="T11" fmla="*/ 0 h 215"/>
                <a:gd name="T12" fmla="*/ 359 w 564"/>
                <a:gd name="T13" fmla="*/ 200 h 215"/>
              </a:gdLst>
              <a:ahLst/>
              <a:cxnLst>
                <a:cxn ang="0">
                  <a:pos x="T0" y="T1"/>
                </a:cxn>
                <a:cxn ang="0">
                  <a:pos x="T2" y="T3"/>
                </a:cxn>
                <a:cxn ang="0">
                  <a:pos x="T4" y="T5"/>
                </a:cxn>
                <a:cxn ang="0">
                  <a:pos x="T6" y="T7"/>
                </a:cxn>
                <a:cxn ang="0">
                  <a:pos x="T8" y="T9"/>
                </a:cxn>
                <a:cxn ang="0">
                  <a:pos x="T10" y="T11"/>
                </a:cxn>
                <a:cxn ang="0">
                  <a:pos x="T12" y="T13"/>
                </a:cxn>
              </a:cxnLst>
              <a:rect l="0" t="0" r="r" b="b"/>
              <a:pathLst>
                <a:path w="564" h="215">
                  <a:moveTo>
                    <a:pt x="359" y="200"/>
                  </a:moveTo>
                  <a:cubicBezTo>
                    <a:pt x="430" y="182"/>
                    <a:pt x="497" y="148"/>
                    <a:pt x="558" y="88"/>
                  </a:cubicBezTo>
                  <a:cubicBezTo>
                    <a:pt x="560" y="91"/>
                    <a:pt x="562" y="94"/>
                    <a:pt x="564" y="97"/>
                  </a:cubicBezTo>
                  <a:cubicBezTo>
                    <a:pt x="502" y="161"/>
                    <a:pt x="433" y="197"/>
                    <a:pt x="359" y="215"/>
                  </a:cubicBezTo>
                  <a:cubicBezTo>
                    <a:pt x="228" y="168"/>
                    <a:pt x="108" y="97"/>
                    <a:pt x="0" y="8"/>
                  </a:cubicBezTo>
                  <a:cubicBezTo>
                    <a:pt x="3" y="5"/>
                    <a:pt x="6" y="3"/>
                    <a:pt x="9" y="0"/>
                  </a:cubicBezTo>
                  <a:cubicBezTo>
                    <a:pt x="115" y="86"/>
                    <a:pt x="231" y="154"/>
                    <a:pt x="359" y="20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4183E2FE-D6CC-4974-B283-72FFFF917EC1}"/>
              </a:ext>
            </a:extLst>
          </p:cNvPr>
          <p:cNvGrpSpPr/>
          <p:nvPr/>
        </p:nvGrpSpPr>
        <p:grpSpPr>
          <a:xfrm>
            <a:off x="6897891" y="4948864"/>
            <a:ext cx="3897803" cy="3695560"/>
            <a:chOff x="6897891" y="4948864"/>
            <a:chExt cx="3897803" cy="3695560"/>
          </a:xfrm>
        </p:grpSpPr>
        <p:sp>
          <p:nvSpPr>
            <p:cNvPr id="20" name="Freeform 19">
              <a:extLst>
                <a:ext uri="{FF2B5EF4-FFF2-40B4-BE49-F238E27FC236}">
                  <a16:creationId xmlns:a16="http://schemas.microsoft.com/office/drawing/2014/main" id="{33CAC20A-D7BE-4B5E-87E0-F3945CD59327}"/>
                </a:ext>
              </a:extLst>
            </p:cNvPr>
            <p:cNvSpPr>
              <a:spLocks noEditPoints="1"/>
            </p:cNvSpPr>
            <p:nvPr/>
          </p:nvSpPr>
          <p:spPr bwMode="auto">
            <a:xfrm>
              <a:off x="6991658" y="8381505"/>
              <a:ext cx="406328" cy="253725"/>
            </a:xfrm>
            <a:custGeom>
              <a:avLst/>
              <a:gdLst>
                <a:gd name="T0" fmla="*/ 96 w 127"/>
                <a:gd name="T1" fmla="*/ 47 h 79"/>
                <a:gd name="T2" fmla="*/ 80 w 127"/>
                <a:gd name="T3" fmla="*/ 62 h 79"/>
                <a:gd name="T4" fmla="*/ 88 w 127"/>
                <a:gd name="T5" fmla="*/ 79 h 79"/>
                <a:gd name="T6" fmla="*/ 120 w 127"/>
                <a:gd name="T7" fmla="*/ 72 h 79"/>
                <a:gd name="T8" fmla="*/ 127 w 127"/>
                <a:gd name="T9" fmla="*/ 65 h 79"/>
                <a:gd name="T10" fmla="*/ 96 w 127"/>
                <a:gd name="T11" fmla="*/ 47 h 79"/>
                <a:gd name="T12" fmla="*/ 16 w 127"/>
                <a:gd name="T13" fmla="*/ 0 h 79"/>
                <a:gd name="T14" fmla="*/ 2 w 127"/>
                <a:gd name="T15" fmla="*/ 14 h 79"/>
                <a:gd name="T16" fmla="*/ 10 w 127"/>
                <a:gd name="T17" fmla="*/ 31 h 79"/>
                <a:gd name="T18" fmla="*/ 42 w 127"/>
                <a:gd name="T19" fmla="*/ 24 h 79"/>
                <a:gd name="T20" fmla="*/ 47 w 127"/>
                <a:gd name="T21" fmla="*/ 19 h 79"/>
                <a:gd name="T22" fmla="*/ 16 w 127"/>
                <a:gd name="T2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79">
                  <a:moveTo>
                    <a:pt x="96" y="47"/>
                  </a:moveTo>
                  <a:cubicBezTo>
                    <a:pt x="87" y="55"/>
                    <a:pt x="80" y="62"/>
                    <a:pt x="80" y="62"/>
                  </a:cubicBezTo>
                  <a:cubicBezTo>
                    <a:pt x="78" y="68"/>
                    <a:pt x="81" y="74"/>
                    <a:pt x="88" y="79"/>
                  </a:cubicBezTo>
                  <a:cubicBezTo>
                    <a:pt x="101" y="79"/>
                    <a:pt x="113" y="77"/>
                    <a:pt x="120" y="72"/>
                  </a:cubicBezTo>
                  <a:cubicBezTo>
                    <a:pt x="123" y="69"/>
                    <a:pt x="125" y="67"/>
                    <a:pt x="127" y="65"/>
                  </a:cubicBezTo>
                  <a:cubicBezTo>
                    <a:pt x="96" y="47"/>
                    <a:pt x="96" y="47"/>
                    <a:pt x="96" y="47"/>
                  </a:cubicBezTo>
                  <a:moveTo>
                    <a:pt x="16" y="0"/>
                  </a:moveTo>
                  <a:cubicBezTo>
                    <a:pt x="8" y="8"/>
                    <a:pt x="2" y="14"/>
                    <a:pt x="2" y="14"/>
                  </a:cubicBezTo>
                  <a:cubicBezTo>
                    <a:pt x="0" y="20"/>
                    <a:pt x="3" y="26"/>
                    <a:pt x="10" y="31"/>
                  </a:cubicBezTo>
                  <a:cubicBezTo>
                    <a:pt x="23" y="31"/>
                    <a:pt x="35" y="29"/>
                    <a:pt x="42" y="24"/>
                  </a:cubicBezTo>
                  <a:cubicBezTo>
                    <a:pt x="44" y="22"/>
                    <a:pt x="46" y="20"/>
                    <a:pt x="47" y="19"/>
                  </a:cubicBezTo>
                  <a:cubicBezTo>
                    <a:pt x="16" y="0"/>
                    <a:pt x="16" y="0"/>
                    <a:pt x="16" y="0"/>
                  </a:cubicBezTo>
                </a:path>
              </a:pathLst>
            </a:custGeom>
            <a:solidFill>
              <a:srgbClr val="334E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AE93928-E4EC-46E0-8F64-86A0449501AD}"/>
                </a:ext>
              </a:extLst>
            </p:cNvPr>
            <p:cNvSpPr>
              <a:spLocks noEditPoints="1"/>
            </p:cNvSpPr>
            <p:nvPr/>
          </p:nvSpPr>
          <p:spPr bwMode="auto">
            <a:xfrm>
              <a:off x="7043138" y="8280383"/>
              <a:ext cx="490903" cy="308883"/>
            </a:xfrm>
            <a:custGeom>
              <a:avLst/>
              <a:gdLst>
                <a:gd name="T0" fmla="*/ 111 w 154"/>
                <a:gd name="T1" fmla="*/ 46 h 97"/>
                <a:gd name="T2" fmla="*/ 99 w 154"/>
                <a:gd name="T3" fmla="*/ 61 h 97"/>
                <a:gd name="T4" fmla="*/ 80 w 154"/>
                <a:gd name="T5" fmla="*/ 79 h 97"/>
                <a:gd name="T6" fmla="*/ 111 w 154"/>
                <a:gd name="T7" fmla="*/ 97 h 97"/>
                <a:gd name="T8" fmla="*/ 134 w 154"/>
                <a:gd name="T9" fmla="*/ 80 h 97"/>
                <a:gd name="T10" fmla="*/ 154 w 154"/>
                <a:gd name="T11" fmla="*/ 70 h 97"/>
                <a:gd name="T12" fmla="*/ 111 w 154"/>
                <a:gd name="T13" fmla="*/ 46 h 97"/>
                <a:gd name="T14" fmla="*/ 32 w 154"/>
                <a:gd name="T15" fmla="*/ 0 h 97"/>
                <a:gd name="T16" fmla="*/ 21 w 154"/>
                <a:gd name="T17" fmla="*/ 13 h 97"/>
                <a:gd name="T18" fmla="*/ 0 w 154"/>
                <a:gd name="T19" fmla="*/ 32 h 97"/>
                <a:gd name="T20" fmla="*/ 31 w 154"/>
                <a:gd name="T21" fmla="*/ 51 h 97"/>
                <a:gd name="T22" fmla="*/ 56 w 154"/>
                <a:gd name="T23" fmla="*/ 32 h 97"/>
                <a:gd name="T24" fmla="*/ 74 w 154"/>
                <a:gd name="T25" fmla="*/ 24 h 97"/>
                <a:gd name="T26" fmla="*/ 32 w 154"/>
                <a:gd name="T2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7">
                  <a:moveTo>
                    <a:pt x="111" y="46"/>
                  </a:moveTo>
                  <a:cubicBezTo>
                    <a:pt x="108" y="51"/>
                    <a:pt x="104" y="57"/>
                    <a:pt x="99" y="61"/>
                  </a:cubicBezTo>
                  <a:cubicBezTo>
                    <a:pt x="93" y="66"/>
                    <a:pt x="86" y="73"/>
                    <a:pt x="80" y="79"/>
                  </a:cubicBezTo>
                  <a:cubicBezTo>
                    <a:pt x="111" y="97"/>
                    <a:pt x="111" y="97"/>
                    <a:pt x="111" y="97"/>
                  </a:cubicBezTo>
                  <a:cubicBezTo>
                    <a:pt x="117" y="91"/>
                    <a:pt x="122" y="88"/>
                    <a:pt x="134" y="80"/>
                  </a:cubicBezTo>
                  <a:cubicBezTo>
                    <a:pt x="143" y="79"/>
                    <a:pt x="150" y="75"/>
                    <a:pt x="154" y="70"/>
                  </a:cubicBezTo>
                  <a:cubicBezTo>
                    <a:pt x="111" y="46"/>
                    <a:pt x="111" y="46"/>
                    <a:pt x="111" y="46"/>
                  </a:cubicBezTo>
                  <a:moveTo>
                    <a:pt x="32" y="0"/>
                  </a:moveTo>
                  <a:cubicBezTo>
                    <a:pt x="29" y="5"/>
                    <a:pt x="25" y="10"/>
                    <a:pt x="21" y="13"/>
                  </a:cubicBezTo>
                  <a:cubicBezTo>
                    <a:pt x="15" y="18"/>
                    <a:pt x="7" y="26"/>
                    <a:pt x="0" y="32"/>
                  </a:cubicBezTo>
                  <a:cubicBezTo>
                    <a:pt x="31" y="51"/>
                    <a:pt x="31" y="51"/>
                    <a:pt x="31" y="51"/>
                  </a:cubicBezTo>
                  <a:cubicBezTo>
                    <a:pt x="38" y="44"/>
                    <a:pt x="43" y="41"/>
                    <a:pt x="56" y="32"/>
                  </a:cubicBezTo>
                  <a:cubicBezTo>
                    <a:pt x="64" y="31"/>
                    <a:pt x="70" y="28"/>
                    <a:pt x="74" y="24"/>
                  </a:cubicBezTo>
                  <a:cubicBezTo>
                    <a:pt x="32" y="0"/>
                    <a:pt x="32" y="0"/>
                    <a:pt x="32" y="0"/>
                  </a:cubicBezTo>
                </a:path>
              </a:pathLst>
            </a:custGeom>
            <a:solidFill>
              <a:srgbClr val="151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BAA8B37E-9783-4674-82BD-ABE4F2690696}"/>
                </a:ext>
              </a:extLst>
            </p:cNvPr>
            <p:cNvSpPr>
              <a:spLocks noEditPoints="1"/>
            </p:cNvSpPr>
            <p:nvPr/>
          </p:nvSpPr>
          <p:spPr bwMode="auto">
            <a:xfrm>
              <a:off x="7144261" y="7355573"/>
              <a:ext cx="485387" cy="1147278"/>
            </a:xfrm>
            <a:custGeom>
              <a:avLst/>
              <a:gdLst>
                <a:gd name="T0" fmla="*/ 88 w 152"/>
                <a:gd name="T1" fmla="*/ 46 h 359"/>
                <a:gd name="T2" fmla="*/ 79 w 152"/>
                <a:gd name="T3" fmla="*/ 296 h 359"/>
                <a:gd name="T4" fmla="*/ 86 w 152"/>
                <a:gd name="T5" fmla="*/ 299 h 359"/>
                <a:gd name="T6" fmla="*/ 89 w 152"/>
                <a:gd name="T7" fmla="*/ 315 h 359"/>
                <a:gd name="T8" fmla="*/ 88 w 152"/>
                <a:gd name="T9" fmla="*/ 315 h 359"/>
                <a:gd name="T10" fmla="*/ 79 w 152"/>
                <a:gd name="T11" fmla="*/ 335 h 359"/>
                <a:gd name="T12" fmla="*/ 122 w 152"/>
                <a:gd name="T13" fmla="*/ 359 h 359"/>
                <a:gd name="T14" fmla="*/ 125 w 152"/>
                <a:gd name="T15" fmla="*/ 335 h 359"/>
                <a:gd name="T16" fmla="*/ 112 w 152"/>
                <a:gd name="T17" fmla="*/ 312 h 359"/>
                <a:gd name="T18" fmla="*/ 110 w 152"/>
                <a:gd name="T19" fmla="*/ 314 h 359"/>
                <a:gd name="T20" fmla="*/ 110 w 152"/>
                <a:gd name="T21" fmla="*/ 300 h 359"/>
                <a:gd name="T22" fmla="*/ 119 w 152"/>
                <a:gd name="T23" fmla="*/ 296 h 359"/>
                <a:gd name="T24" fmla="*/ 147 w 152"/>
                <a:gd name="T25" fmla="*/ 80 h 359"/>
                <a:gd name="T26" fmla="*/ 88 w 152"/>
                <a:gd name="T27" fmla="*/ 46 h 359"/>
                <a:gd name="T28" fmla="*/ 9 w 152"/>
                <a:gd name="T29" fmla="*/ 0 h 359"/>
                <a:gd name="T30" fmla="*/ 7 w 152"/>
                <a:gd name="T31" fmla="*/ 15 h 359"/>
                <a:gd name="T32" fmla="*/ 8 w 152"/>
                <a:gd name="T33" fmla="*/ 246 h 359"/>
                <a:gd name="T34" fmla="*/ 12 w 152"/>
                <a:gd name="T35" fmla="*/ 248 h 359"/>
                <a:gd name="T36" fmla="*/ 12 w 152"/>
                <a:gd name="T37" fmla="*/ 268 h 359"/>
                <a:gd name="T38" fmla="*/ 10 w 152"/>
                <a:gd name="T39" fmla="*/ 267 h 359"/>
                <a:gd name="T40" fmla="*/ 0 w 152"/>
                <a:gd name="T41" fmla="*/ 289 h 359"/>
                <a:gd name="T42" fmla="*/ 42 w 152"/>
                <a:gd name="T43" fmla="*/ 313 h 359"/>
                <a:gd name="T44" fmla="*/ 47 w 152"/>
                <a:gd name="T45" fmla="*/ 287 h 359"/>
                <a:gd name="T46" fmla="*/ 34 w 152"/>
                <a:gd name="T47" fmla="*/ 264 h 359"/>
                <a:gd name="T48" fmla="*/ 32 w 152"/>
                <a:gd name="T49" fmla="*/ 266 h 359"/>
                <a:gd name="T50" fmla="*/ 32 w 152"/>
                <a:gd name="T51" fmla="*/ 251 h 359"/>
                <a:gd name="T52" fmla="*/ 34 w 152"/>
                <a:gd name="T53" fmla="*/ 250 h 359"/>
                <a:gd name="T54" fmla="*/ 57 w 152"/>
                <a:gd name="T55" fmla="*/ 28 h 359"/>
                <a:gd name="T56" fmla="*/ 9 w 152"/>
                <a:gd name="T5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2" h="359">
                  <a:moveTo>
                    <a:pt x="88" y="46"/>
                  </a:moveTo>
                  <a:cubicBezTo>
                    <a:pt x="79" y="296"/>
                    <a:pt x="79" y="296"/>
                    <a:pt x="79" y="296"/>
                  </a:cubicBezTo>
                  <a:cubicBezTo>
                    <a:pt x="81" y="297"/>
                    <a:pt x="84" y="298"/>
                    <a:pt x="86" y="299"/>
                  </a:cubicBezTo>
                  <a:cubicBezTo>
                    <a:pt x="89" y="315"/>
                    <a:pt x="89" y="315"/>
                    <a:pt x="89" y="315"/>
                  </a:cubicBezTo>
                  <a:cubicBezTo>
                    <a:pt x="89" y="315"/>
                    <a:pt x="88" y="315"/>
                    <a:pt x="88" y="315"/>
                  </a:cubicBezTo>
                  <a:cubicBezTo>
                    <a:pt x="88" y="315"/>
                    <a:pt x="85" y="325"/>
                    <a:pt x="79" y="335"/>
                  </a:cubicBezTo>
                  <a:cubicBezTo>
                    <a:pt x="122" y="359"/>
                    <a:pt x="122" y="359"/>
                    <a:pt x="122" y="359"/>
                  </a:cubicBezTo>
                  <a:cubicBezTo>
                    <a:pt x="126" y="353"/>
                    <a:pt x="127" y="345"/>
                    <a:pt x="125" y="335"/>
                  </a:cubicBezTo>
                  <a:cubicBezTo>
                    <a:pt x="112" y="312"/>
                    <a:pt x="112" y="312"/>
                    <a:pt x="112" y="312"/>
                  </a:cubicBezTo>
                  <a:cubicBezTo>
                    <a:pt x="111" y="313"/>
                    <a:pt x="110" y="313"/>
                    <a:pt x="110" y="314"/>
                  </a:cubicBezTo>
                  <a:cubicBezTo>
                    <a:pt x="110" y="300"/>
                    <a:pt x="110" y="300"/>
                    <a:pt x="110" y="300"/>
                  </a:cubicBezTo>
                  <a:cubicBezTo>
                    <a:pt x="113" y="299"/>
                    <a:pt x="116" y="298"/>
                    <a:pt x="119" y="296"/>
                  </a:cubicBezTo>
                  <a:cubicBezTo>
                    <a:pt x="134" y="208"/>
                    <a:pt x="152" y="124"/>
                    <a:pt x="147" y="80"/>
                  </a:cubicBezTo>
                  <a:cubicBezTo>
                    <a:pt x="88" y="46"/>
                    <a:pt x="88" y="46"/>
                    <a:pt x="88" y="46"/>
                  </a:cubicBezTo>
                  <a:moveTo>
                    <a:pt x="9" y="0"/>
                  </a:moveTo>
                  <a:cubicBezTo>
                    <a:pt x="8" y="5"/>
                    <a:pt x="7" y="10"/>
                    <a:pt x="7" y="15"/>
                  </a:cubicBezTo>
                  <a:cubicBezTo>
                    <a:pt x="8" y="246"/>
                    <a:pt x="8" y="246"/>
                    <a:pt x="8" y="246"/>
                  </a:cubicBezTo>
                  <a:cubicBezTo>
                    <a:pt x="9" y="247"/>
                    <a:pt x="10" y="248"/>
                    <a:pt x="12" y="248"/>
                  </a:cubicBezTo>
                  <a:cubicBezTo>
                    <a:pt x="12" y="268"/>
                    <a:pt x="12" y="268"/>
                    <a:pt x="12" y="268"/>
                  </a:cubicBezTo>
                  <a:cubicBezTo>
                    <a:pt x="11" y="267"/>
                    <a:pt x="11" y="267"/>
                    <a:pt x="10" y="267"/>
                  </a:cubicBezTo>
                  <a:cubicBezTo>
                    <a:pt x="10" y="267"/>
                    <a:pt x="6" y="278"/>
                    <a:pt x="0" y="289"/>
                  </a:cubicBezTo>
                  <a:cubicBezTo>
                    <a:pt x="42" y="313"/>
                    <a:pt x="42" y="313"/>
                    <a:pt x="42" y="313"/>
                  </a:cubicBezTo>
                  <a:cubicBezTo>
                    <a:pt x="48" y="307"/>
                    <a:pt x="50" y="298"/>
                    <a:pt x="47" y="287"/>
                  </a:cubicBezTo>
                  <a:cubicBezTo>
                    <a:pt x="34" y="264"/>
                    <a:pt x="34" y="264"/>
                    <a:pt x="34" y="264"/>
                  </a:cubicBezTo>
                  <a:cubicBezTo>
                    <a:pt x="33" y="265"/>
                    <a:pt x="32" y="265"/>
                    <a:pt x="32" y="266"/>
                  </a:cubicBezTo>
                  <a:cubicBezTo>
                    <a:pt x="32" y="251"/>
                    <a:pt x="32" y="251"/>
                    <a:pt x="32" y="251"/>
                  </a:cubicBezTo>
                  <a:cubicBezTo>
                    <a:pt x="32" y="251"/>
                    <a:pt x="33" y="250"/>
                    <a:pt x="34" y="250"/>
                  </a:cubicBezTo>
                  <a:cubicBezTo>
                    <a:pt x="64" y="69"/>
                    <a:pt x="67" y="63"/>
                    <a:pt x="57" y="28"/>
                  </a:cubicBezTo>
                  <a:cubicBezTo>
                    <a:pt x="9" y="0"/>
                    <a:pt x="9" y="0"/>
                    <a:pt x="9" y="0"/>
                  </a:cubicBezTo>
                </a:path>
              </a:pathLst>
            </a:custGeom>
            <a:solidFill>
              <a:srgbClr val="51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CC6F668-BCDF-42DD-AB20-F4203F387DF9}"/>
                </a:ext>
              </a:extLst>
            </p:cNvPr>
            <p:cNvSpPr>
              <a:spLocks/>
            </p:cNvSpPr>
            <p:nvPr/>
          </p:nvSpPr>
          <p:spPr bwMode="auto">
            <a:xfrm>
              <a:off x="7173679" y="5505955"/>
              <a:ext cx="3596275" cy="2105182"/>
            </a:xfrm>
            <a:custGeom>
              <a:avLst/>
              <a:gdLst>
                <a:gd name="T0" fmla="*/ 535 w 1125"/>
                <a:gd name="T1" fmla="*/ 0 h 658"/>
                <a:gd name="T2" fmla="*/ 364 w 1125"/>
                <a:gd name="T3" fmla="*/ 169 h 658"/>
                <a:gd name="T4" fmla="*/ 388 w 1125"/>
                <a:gd name="T5" fmla="*/ 197 h 658"/>
                <a:gd name="T6" fmla="*/ 280 w 1125"/>
                <a:gd name="T7" fmla="*/ 283 h 658"/>
                <a:gd name="T8" fmla="*/ 280 w 1125"/>
                <a:gd name="T9" fmla="*/ 283 h 658"/>
                <a:gd name="T10" fmla="*/ 16 w 1125"/>
                <a:gd name="T11" fmla="*/ 543 h 658"/>
                <a:gd name="T12" fmla="*/ 0 w 1125"/>
                <a:gd name="T13" fmla="*/ 578 h 658"/>
                <a:gd name="T14" fmla="*/ 48 w 1125"/>
                <a:gd name="T15" fmla="*/ 606 h 658"/>
                <a:gd name="T16" fmla="*/ 44 w 1125"/>
                <a:gd name="T17" fmla="*/ 593 h 658"/>
                <a:gd name="T18" fmla="*/ 286 w 1125"/>
                <a:gd name="T19" fmla="*/ 417 h 658"/>
                <a:gd name="T20" fmla="*/ 301 w 1125"/>
                <a:gd name="T21" fmla="*/ 427 h 658"/>
                <a:gd name="T22" fmla="*/ 192 w 1125"/>
                <a:gd name="T23" fmla="*/ 518 h 658"/>
                <a:gd name="T24" fmla="*/ 79 w 1125"/>
                <a:gd name="T25" fmla="*/ 613 h 658"/>
                <a:gd name="T26" fmla="*/ 79 w 1125"/>
                <a:gd name="T27" fmla="*/ 624 h 658"/>
                <a:gd name="T28" fmla="*/ 138 w 1125"/>
                <a:gd name="T29" fmla="*/ 658 h 658"/>
                <a:gd name="T30" fmla="*/ 135 w 1125"/>
                <a:gd name="T31" fmla="*/ 645 h 658"/>
                <a:gd name="T32" fmla="*/ 530 w 1125"/>
                <a:gd name="T33" fmla="*/ 427 h 658"/>
                <a:gd name="T34" fmla="*/ 530 w 1125"/>
                <a:gd name="T35" fmla="*/ 427 h 658"/>
                <a:gd name="T36" fmla="*/ 530 w 1125"/>
                <a:gd name="T37" fmla="*/ 427 h 658"/>
                <a:gd name="T38" fmla="*/ 568 w 1125"/>
                <a:gd name="T39" fmla="*/ 405 h 658"/>
                <a:gd name="T40" fmla="*/ 821 w 1125"/>
                <a:gd name="T41" fmla="*/ 303 h 658"/>
                <a:gd name="T42" fmla="*/ 1119 w 1125"/>
                <a:gd name="T43" fmla="*/ 239 h 658"/>
                <a:gd name="T44" fmla="*/ 1118 w 1125"/>
                <a:gd name="T45" fmla="*/ 199 h 658"/>
                <a:gd name="T46" fmla="*/ 1118 w 1125"/>
                <a:gd name="T47" fmla="*/ 199 h 658"/>
                <a:gd name="T48" fmla="*/ 1050 w 1125"/>
                <a:gd name="T49" fmla="*/ 122 h 658"/>
                <a:gd name="T50" fmla="*/ 1016 w 1125"/>
                <a:gd name="T51" fmla="*/ 132 h 658"/>
                <a:gd name="T52" fmla="*/ 911 w 1125"/>
                <a:gd name="T53" fmla="*/ 88 h 658"/>
                <a:gd name="T54" fmla="*/ 950 w 1125"/>
                <a:gd name="T55" fmla="*/ 161 h 658"/>
                <a:gd name="T56" fmla="*/ 932 w 1125"/>
                <a:gd name="T57" fmla="*/ 163 h 658"/>
                <a:gd name="T58" fmla="*/ 927 w 1125"/>
                <a:gd name="T59" fmla="*/ 164 h 658"/>
                <a:gd name="T60" fmla="*/ 915 w 1125"/>
                <a:gd name="T61" fmla="*/ 167 h 658"/>
                <a:gd name="T62" fmla="*/ 915 w 1125"/>
                <a:gd name="T63" fmla="*/ 167 h 658"/>
                <a:gd name="T64" fmla="*/ 891 w 1125"/>
                <a:gd name="T65" fmla="*/ 177 h 658"/>
                <a:gd name="T66" fmla="*/ 880 w 1125"/>
                <a:gd name="T67" fmla="*/ 185 h 658"/>
                <a:gd name="T68" fmla="*/ 774 w 1125"/>
                <a:gd name="T69" fmla="*/ 138 h 658"/>
                <a:gd name="T70" fmla="*/ 822 w 1125"/>
                <a:gd name="T71" fmla="*/ 93 h 658"/>
                <a:gd name="T72" fmla="*/ 840 w 1125"/>
                <a:gd name="T73" fmla="*/ 95 h 658"/>
                <a:gd name="T74" fmla="*/ 891 w 1125"/>
                <a:gd name="T75" fmla="*/ 79 h 658"/>
                <a:gd name="T76" fmla="*/ 762 w 1125"/>
                <a:gd name="T77" fmla="*/ 3 h 658"/>
                <a:gd name="T78" fmla="*/ 760 w 1125"/>
                <a:gd name="T79" fmla="*/ 7 h 658"/>
                <a:gd name="T80" fmla="*/ 766 w 1125"/>
                <a:gd name="T81" fmla="*/ 43 h 658"/>
                <a:gd name="T82" fmla="*/ 699 w 1125"/>
                <a:gd name="T83" fmla="*/ 91 h 658"/>
                <a:gd name="T84" fmla="*/ 613 w 1125"/>
                <a:gd name="T85" fmla="*/ 17 h 658"/>
                <a:gd name="T86" fmla="*/ 535 w 1125"/>
                <a:gd name="T87"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5" h="658">
                  <a:moveTo>
                    <a:pt x="535" y="0"/>
                  </a:moveTo>
                  <a:cubicBezTo>
                    <a:pt x="439" y="0"/>
                    <a:pt x="389" y="89"/>
                    <a:pt x="364" y="169"/>
                  </a:cubicBezTo>
                  <a:cubicBezTo>
                    <a:pt x="371" y="178"/>
                    <a:pt x="379" y="187"/>
                    <a:pt x="388" y="197"/>
                  </a:cubicBezTo>
                  <a:cubicBezTo>
                    <a:pt x="280" y="283"/>
                    <a:pt x="280" y="283"/>
                    <a:pt x="280" y="283"/>
                  </a:cubicBezTo>
                  <a:cubicBezTo>
                    <a:pt x="280" y="283"/>
                    <a:pt x="280" y="283"/>
                    <a:pt x="280" y="283"/>
                  </a:cubicBezTo>
                  <a:cubicBezTo>
                    <a:pt x="193" y="318"/>
                    <a:pt x="93" y="451"/>
                    <a:pt x="16" y="543"/>
                  </a:cubicBezTo>
                  <a:cubicBezTo>
                    <a:pt x="8" y="553"/>
                    <a:pt x="2" y="565"/>
                    <a:pt x="0" y="578"/>
                  </a:cubicBezTo>
                  <a:cubicBezTo>
                    <a:pt x="48" y="606"/>
                    <a:pt x="48" y="606"/>
                    <a:pt x="48" y="606"/>
                  </a:cubicBezTo>
                  <a:cubicBezTo>
                    <a:pt x="47" y="602"/>
                    <a:pt x="46" y="598"/>
                    <a:pt x="44" y="593"/>
                  </a:cubicBezTo>
                  <a:cubicBezTo>
                    <a:pt x="286" y="417"/>
                    <a:pt x="286" y="417"/>
                    <a:pt x="286" y="417"/>
                  </a:cubicBezTo>
                  <a:cubicBezTo>
                    <a:pt x="301" y="427"/>
                    <a:pt x="301" y="427"/>
                    <a:pt x="301" y="427"/>
                  </a:cubicBezTo>
                  <a:cubicBezTo>
                    <a:pt x="192" y="518"/>
                    <a:pt x="192" y="518"/>
                    <a:pt x="192" y="518"/>
                  </a:cubicBezTo>
                  <a:cubicBezTo>
                    <a:pt x="79" y="613"/>
                    <a:pt x="79" y="613"/>
                    <a:pt x="79" y="613"/>
                  </a:cubicBezTo>
                  <a:cubicBezTo>
                    <a:pt x="79" y="624"/>
                    <a:pt x="79" y="624"/>
                    <a:pt x="79" y="624"/>
                  </a:cubicBezTo>
                  <a:cubicBezTo>
                    <a:pt x="138" y="658"/>
                    <a:pt x="138" y="658"/>
                    <a:pt x="138" y="658"/>
                  </a:cubicBezTo>
                  <a:cubicBezTo>
                    <a:pt x="137" y="653"/>
                    <a:pt x="136" y="649"/>
                    <a:pt x="135" y="645"/>
                  </a:cubicBezTo>
                  <a:cubicBezTo>
                    <a:pt x="335" y="556"/>
                    <a:pt x="429" y="497"/>
                    <a:pt x="530" y="427"/>
                  </a:cubicBezTo>
                  <a:cubicBezTo>
                    <a:pt x="530" y="427"/>
                    <a:pt x="530" y="427"/>
                    <a:pt x="530" y="427"/>
                  </a:cubicBezTo>
                  <a:cubicBezTo>
                    <a:pt x="530" y="427"/>
                    <a:pt x="530" y="427"/>
                    <a:pt x="530" y="427"/>
                  </a:cubicBezTo>
                  <a:cubicBezTo>
                    <a:pt x="543" y="419"/>
                    <a:pt x="555" y="412"/>
                    <a:pt x="568" y="405"/>
                  </a:cubicBezTo>
                  <a:cubicBezTo>
                    <a:pt x="650" y="361"/>
                    <a:pt x="755" y="336"/>
                    <a:pt x="821" y="303"/>
                  </a:cubicBezTo>
                  <a:cubicBezTo>
                    <a:pt x="945" y="303"/>
                    <a:pt x="1062" y="291"/>
                    <a:pt x="1119" y="239"/>
                  </a:cubicBezTo>
                  <a:cubicBezTo>
                    <a:pt x="1125" y="225"/>
                    <a:pt x="1125" y="212"/>
                    <a:pt x="1118" y="199"/>
                  </a:cubicBezTo>
                  <a:cubicBezTo>
                    <a:pt x="1118" y="199"/>
                    <a:pt x="1118" y="199"/>
                    <a:pt x="1118" y="199"/>
                  </a:cubicBezTo>
                  <a:cubicBezTo>
                    <a:pt x="1113" y="182"/>
                    <a:pt x="1086" y="155"/>
                    <a:pt x="1050" y="122"/>
                  </a:cubicBezTo>
                  <a:cubicBezTo>
                    <a:pt x="1039" y="126"/>
                    <a:pt x="1027" y="129"/>
                    <a:pt x="1016" y="132"/>
                  </a:cubicBezTo>
                  <a:cubicBezTo>
                    <a:pt x="980" y="119"/>
                    <a:pt x="945" y="105"/>
                    <a:pt x="911" y="88"/>
                  </a:cubicBezTo>
                  <a:cubicBezTo>
                    <a:pt x="924" y="113"/>
                    <a:pt x="937" y="138"/>
                    <a:pt x="950" y="161"/>
                  </a:cubicBezTo>
                  <a:cubicBezTo>
                    <a:pt x="943" y="161"/>
                    <a:pt x="937" y="162"/>
                    <a:pt x="932" y="163"/>
                  </a:cubicBezTo>
                  <a:cubicBezTo>
                    <a:pt x="930" y="163"/>
                    <a:pt x="929" y="164"/>
                    <a:pt x="927" y="164"/>
                  </a:cubicBezTo>
                  <a:cubicBezTo>
                    <a:pt x="923" y="165"/>
                    <a:pt x="919" y="166"/>
                    <a:pt x="915" y="167"/>
                  </a:cubicBezTo>
                  <a:cubicBezTo>
                    <a:pt x="915" y="167"/>
                    <a:pt x="915" y="167"/>
                    <a:pt x="915" y="167"/>
                  </a:cubicBezTo>
                  <a:cubicBezTo>
                    <a:pt x="906" y="170"/>
                    <a:pt x="898" y="173"/>
                    <a:pt x="891" y="177"/>
                  </a:cubicBezTo>
                  <a:cubicBezTo>
                    <a:pt x="880" y="185"/>
                    <a:pt x="880" y="185"/>
                    <a:pt x="880" y="185"/>
                  </a:cubicBezTo>
                  <a:cubicBezTo>
                    <a:pt x="842" y="170"/>
                    <a:pt x="806" y="155"/>
                    <a:pt x="774" y="138"/>
                  </a:cubicBezTo>
                  <a:cubicBezTo>
                    <a:pt x="822" y="93"/>
                    <a:pt x="822" y="93"/>
                    <a:pt x="822" y="93"/>
                  </a:cubicBezTo>
                  <a:cubicBezTo>
                    <a:pt x="828" y="94"/>
                    <a:pt x="834" y="95"/>
                    <a:pt x="840" y="95"/>
                  </a:cubicBezTo>
                  <a:cubicBezTo>
                    <a:pt x="858" y="95"/>
                    <a:pt x="876" y="89"/>
                    <a:pt x="891" y="79"/>
                  </a:cubicBezTo>
                  <a:cubicBezTo>
                    <a:pt x="847" y="56"/>
                    <a:pt x="803" y="31"/>
                    <a:pt x="762" y="3"/>
                  </a:cubicBezTo>
                  <a:cubicBezTo>
                    <a:pt x="761" y="4"/>
                    <a:pt x="761" y="5"/>
                    <a:pt x="760" y="7"/>
                  </a:cubicBezTo>
                  <a:cubicBezTo>
                    <a:pt x="757" y="16"/>
                    <a:pt x="760" y="30"/>
                    <a:pt x="766" y="43"/>
                  </a:cubicBezTo>
                  <a:cubicBezTo>
                    <a:pt x="699" y="91"/>
                    <a:pt x="699" y="91"/>
                    <a:pt x="699" y="91"/>
                  </a:cubicBezTo>
                  <a:cubicBezTo>
                    <a:pt x="665" y="68"/>
                    <a:pt x="637" y="43"/>
                    <a:pt x="613" y="17"/>
                  </a:cubicBezTo>
                  <a:cubicBezTo>
                    <a:pt x="584" y="5"/>
                    <a:pt x="559" y="0"/>
                    <a:pt x="535" y="0"/>
                  </a:cubicBezTo>
                </a:path>
              </a:pathLst>
            </a:custGeom>
            <a:solidFill>
              <a:srgbClr val="5D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CD9962-37D5-4DD5-A670-00DFC9A98BB7}"/>
                </a:ext>
              </a:extLst>
            </p:cNvPr>
            <p:cNvSpPr>
              <a:spLocks/>
            </p:cNvSpPr>
            <p:nvPr/>
          </p:nvSpPr>
          <p:spPr bwMode="auto">
            <a:xfrm>
              <a:off x="9622676" y="5040794"/>
              <a:ext cx="869652" cy="838395"/>
            </a:xfrm>
            <a:custGeom>
              <a:avLst/>
              <a:gdLst>
                <a:gd name="T0" fmla="*/ 95 w 272"/>
                <a:gd name="T1" fmla="*/ 0 h 262"/>
                <a:gd name="T2" fmla="*/ 94 w 272"/>
                <a:gd name="T3" fmla="*/ 0 h 262"/>
                <a:gd name="T4" fmla="*/ 65 w 272"/>
                <a:gd name="T5" fmla="*/ 25 h 262"/>
                <a:gd name="T6" fmla="*/ 64 w 272"/>
                <a:gd name="T7" fmla="*/ 29 h 262"/>
                <a:gd name="T8" fmla="*/ 81 w 272"/>
                <a:gd name="T9" fmla="*/ 71 h 262"/>
                <a:gd name="T10" fmla="*/ 81 w 272"/>
                <a:gd name="T11" fmla="*/ 72 h 262"/>
                <a:gd name="T12" fmla="*/ 27 w 272"/>
                <a:gd name="T13" fmla="*/ 99 h 262"/>
                <a:gd name="T14" fmla="*/ 0 w 272"/>
                <a:gd name="T15" fmla="*/ 136 h 262"/>
                <a:gd name="T16" fmla="*/ 250 w 272"/>
                <a:gd name="T17" fmla="*/ 262 h 262"/>
                <a:gd name="T18" fmla="*/ 272 w 272"/>
                <a:gd name="T19" fmla="*/ 256 h 262"/>
                <a:gd name="T20" fmla="*/ 176 w 272"/>
                <a:gd name="T21" fmla="*/ 173 h 262"/>
                <a:gd name="T22" fmla="*/ 200 w 272"/>
                <a:gd name="T23" fmla="*/ 163 h 262"/>
                <a:gd name="T24" fmla="*/ 202 w 272"/>
                <a:gd name="T25" fmla="*/ 159 h 262"/>
                <a:gd name="T26" fmla="*/ 196 w 272"/>
                <a:gd name="T27" fmla="*/ 139 h 262"/>
                <a:gd name="T28" fmla="*/ 205 w 272"/>
                <a:gd name="T29" fmla="*/ 108 h 262"/>
                <a:gd name="T30" fmla="*/ 205 w 272"/>
                <a:gd name="T31" fmla="*/ 108 h 262"/>
                <a:gd name="T32" fmla="*/ 198 w 272"/>
                <a:gd name="T33" fmla="*/ 116 h 262"/>
                <a:gd name="T34" fmla="*/ 192 w 272"/>
                <a:gd name="T35" fmla="*/ 124 h 262"/>
                <a:gd name="T36" fmla="*/ 192 w 272"/>
                <a:gd name="T37" fmla="*/ 124 h 262"/>
                <a:gd name="T38" fmla="*/ 191 w 272"/>
                <a:gd name="T39" fmla="*/ 117 h 262"/>
                <a:gd name="T40" fmla="*/ 194 w 272"/>
                <a:gd name="T41" fmla="*/ 104 h 262"/>
                <a:gd name="T42" fmla="*/ 194 w 272"/>
                <a:gd name="T43" fmla="*/ 103 h 262"/>
                <a:gd name="T44" fmla="*/ 191 w 272"/>
                <a:gd name="T45" fmla="*/ 107 h 262"/>
                <a:gd name="T46" fmla="*/ 188 w 272"/>
                <a:gd name="T47" fmla="*/ 111 h 262"/>
                <a:gd name="T48" fmla="*/ 188 w 272"/>
                <a:gd name="T49" fmla="*/ 111 h 262"/>
                <a:gd name="T50" fmla="*/ 187 w 272"/>
                <a:gd name="T51" fmla="*/ 98 h 262"/>
                <a:gd name="T52" fmla="*/ 177 w 272"/>
                <a:gd name="T53" fmla="*/ 76 h 262"/>
                <a:gd name="T54" fmla="*/ 177 w 272"/>
                <a:gd name="T55" fmla="*/ 76 h 262"/>
                <a:gd name="T56" fmla="*/ 149 w 272"/>
                <a:gd name="T57" fmla="*/ 12 h 262"/>
                <a:gd name="T58" fmla="*/ 95 w 272"/>
                <a:gd name="T5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2" h="262">
                  <a:moveTo>
                    <a:pt x="95" y="0"/>
                  </a:moveTo>
                  <a:cubicBezTo>
                    <a:pt x="94" y="0"/>
                    <a:pt x="94" y="0"/>
                    <a:pt x="94" y="0"/>
                  </a:cubicBezTo>
                  <a:cubicBezTo>
                    <a:pt x="92" y="1"/>
                    <a:pt x="71" y="20"/>
                    <a:pt x="65" y="25"/>
                  </a:cubicBezTo>
                  <a:cubicBezTo>
                    <a:pt x="64" y="26"/>
                    <a:pt x="64" y="27"/>
                    <a:pt x="64" y="29"/>
                  </a:cubicBezTo>
                  <a:cubicBezTo>
                    <a:pt x="81" y="71"/>
                    <a:pt x="81" y="71"/>
                    <a:pt x="81" y="71"/>
                  </a:cubicBezTo>
                  <a:cubicBezTo>
                    <a:pt x="81" y="72"/>
                    <a:pt x="81" y="72"/>
                    <a:pt x="81" y="72"/>
                  </a:cubicBezTo>
                  <a:cubicBezTo>
                    <a:pt x="62" y="75"/>
                    <a:pt x="43" y="84"/>
                    <a:pt x="27" y="99"/>
                  </a:cubicBezTo>
                  <a:cubicBezTo>
                    <a:pt x="13" y="114"/>
                    <a:pt x="6" y="123"/>
                    <a:pt x="0" y="136"/>
                  </a:cubicBezTo>
                  <a:cubicBezTo>
                    <a:pt x="78" y="188"/>
                    <a:pt x="161" y="230"/>
                    <a:pt x="250" y="262"/>
                  </a:cubicBezTo>
                  <a:cubicBezTo>
                    <a:pt x="257" y="260"/>
                    <a:pt x="265" y="258"/>
                    <a:pt x="272" y="256"/>
                  </a:cubicBezTo>
                  <a:cubicBezTo>
                    <a:pt x="243" y="230"/>
                    <a:pt x="209" y="201"/>
                    <a:pt x="176" y="173"/>
                  </a:cubicBezTo>
                  <a:cubicBezTo>
                    <a:pt x="200" y="163"/>
                    <a:pt x="200" y="163"/>
                    <a:pt x="200" y="163"/>
                  </a:cubicBezTo>
                  <a:cubicBezTo>
                    <a:pt x="202" y="162"/>
                    <a:pt x="203" y="161"/>
                    <a:pt x="202" y="159"/>
                  </a:cubicBezTo>
                  <a:cubicBezTo>
                    <a:pt x="201" y="155"/>
                    <a:pt x="199" y="148"/>
                    <a:pt x="196" y="139"/>
                  </a:cubicBezTo>
                  <a:cubicBezTo>
                    <a:pt x="195" y="137"/>
                    <a:pt x="206" y="111"/>
                    <a:pt x="205" y="108"/>
                  </a:cubicBezTo>
                  <a:cubicBezTo>
                    <a:pt x="205" y="108"/>
                    <a:pt x="205" y="108"/>
                    <a:pt x="205" y="108"/>
                  </a:cubicBezTo>
                  <a:cubicBezTo>
                    <a:pt x="204" y="108"/>
                    <a:pt x="201" y="112"/>
                    <a:pt x="198" y="116"/>
                  </a:cubicBezTo>
                  <a:cubicBezTo>
                    <a:pt x="196" y="120"/>
                    <a:pt x="193" y="124"/>
                    <a:pt x="192" y="124"/>
                  </a:cubicBezTo>
                  <a:cubicBezTo>
                    <a:pt x="192" y="124"/>
                    <a:pt x="192" y="124"/>
                    <a:pt x="192" y="124"/>
                  </a:cubicBezTo>
                  <a:cubicBezTo>
                    <a:pt x="191" y="121"/>
                    <a:pt x="192" y="119"/>
                    <a:pt x="191" y="117"/>
                  </a:cubicBezTo>
                  <a:cubicBezTo>
                    <a:pt x="191" y="116"/>
                    <a:pt x="194" y="104"/>
                    <a:pt x="194" y="104"/>
                  </a:cubicBezTo>
                  <a:cubicBezTo>
                    <a:pt x="194" y="104"/>
                    <a:pt x="194" y="103"/>
                    <a:pt x="194" y="103"/>
                  </a:cubicBezTo>
                  <a:cubicBezTo>
                    <a:pt x="193" y="103"/>
                    <a:pt x="192" y="105"/>
                    <a:pt x="191" y="107"/>
                  </a:cubicBezTo>
                  <a:cubicBezTo>
                    <a:pt x="190" y="109"/>
                    <a:pt x="189" y="111"/>
                    <a:pt x="188" y="111"/>
                  </a:cubicBezTo>
                  <a:cubicBezTo>
                    <a:pt x="188" y="111"/>
                    <a:pt x="188" y="111"/>
                    <a:pt x="188" y="111"/>
                  </a:cubicBezTo>
                  <a:cubicBezTo>
                    <a:pt x="187" y="104"/>
                    <a:pt x="186" y="98"/>
                    <a:pt x="187" y="98"/>
                  </a:cubicBezTo>
                  <a:cubicBezTo>
                    <a:pt x="189" y="96"/>
                    <a:pt x="179" y="78"/>
                    <a:pt x="177" y="76"/>
                  </a:cubicBezTo>
                  <a:cubicBezTo>
                    <a:pt x="177" y="76"/>
                    <a:pt x="177" y="76"/>
                    <a:pt x="177" y="76"/>
                  </a:cubicBezTo>
                  <a:cubicBezTo>
                    <a:pt x="175" y="72"/>
                    <a:pt x="154" y="17"/>
                    <a:pt x="149" y="12"/>
                  </a:cubicBezTo>
                  <a:cubicBezTo>
                    <a:pt x="145" y="7"/>
                    <a:pt x="101" y="0"/>
                    <a:pt x="95" y="0"/>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F2FE90F-73D0-4F7A-8EAF-76579200ACAA}"/>
                </a:ext>
              </a:extLst>
            </p:cNvPr>
            <p:cNvSpPr>
              <a:spLocks/>
            </p:cNvSpPr>
            <p:nvPr/>
          </p:nvSpPr>
          <p:spPr bwMode="auto">
            <a:xfrm>
              <a:off x="9609805" y="5476538"/>
              <a:ext cx="921132" cy="452292"/>
            </a:xfrm>
            <a:custGeom>
              <a:avLst/>
              <a:gdLst>
                <a:gd name="T0" fmla="*/ 4 w 288"/>
                <a:gd name="T1" fmla="*/ 0 h 141"/>
                <a:gd name="T2" fmla="*/ 0 w 288"/>
                <a:gd name="T3" fmla="*/ 12 h 141"/>
                <a:gd name="T4" fmla="*/ 129 w 288"/>
                <a:gd name="T5" fmla="*/ 88 h 141"/>
                <a:gd name="T6" fmla="*/ 140 w 288"/>
                <a:gd name="T7" fmla="*/ 79 h 141"/>
                <a:gd name="T8" fmla="*/ 149 w 288"/>
                <a:gd name="T9" fmla="*/ 97 h 141"/>
                <a:gd name="T10" fmla="*/ 254 w 288"/>
                <a:gd name="T11" fmla="*/ 141 h 141"/>
                <a:gd name="T12" fmla="*/ 288 w 288"/>
                <a:gd name="T13" fmla="*/ 131 h 141"/>
                <a:gd name="T14" fmla="*/ 276 w 288"/>
                <a:gd name="T15" fmla="*/ 120 h 141"/>
                <a:gd name="T16" fmla="*/ 254 w 288"/>
                <a:gd name="T17" fmla="*/ 126 h 141"/>
                <a:gd name="T18" fmla="*/ 4 w 288"/>
                <a:gd name="T1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141">
                  <a:moveTo>
                    <a:pt x="4" y="0"/>
                  </a:moveTo>
                  <a:cubicBezTo>
                    <a:pt x="3" y="3"/>
                    <a:pt x="1" y="7"/>
                    <a:pt x="0" y="12"/>
                  </a:cubicBezTo>
                  <a:cubicBezTo>
                    <a:pt x="41" y="40"/>
                    <a:pt x="85" y="65"/>
                    <a:pt x="129" y="88"/>
                  </a:cubicBezTo>
                  <a:cubicBezTo>
                    <a:pt x="133" y="85"/>
                    <a:pt x="137" y="82"/>
                    <a:pt x="140" y="79"/>
                  </a:cubicBezTo>
                  <a:cubicBezTo>
                    <a:pt x="143" y="85"/>
                    <a:pt x="146" y="91"/>
                    <a:pt x="149" y="97"/>
                  </a:cubicBezTo>
                  <a:cubicBezTo>
                    <a:pt x="183" y="114"/>
                    <a:pt x="218" y="128"/>
                    <a:pt x="254" y="141"/>
                  </a:cubicBezTo>
                  <a:cubicBezTo>
                    <a:pt x="265" y="138"/>
                    <a:pt x="277" y="135"/>
                    <a:pt x="288" y="131"/>
                  </a:cubicBezTo>
                  <a:cubicBezTo>
                    <a:pt x="284" y="127"/>
                    <a:pt x="280" y="124"/>
                    <a:pt x="276" y="120"/>
                  </a:cubicBezTo>
                  <a:cubicBezTo>
                    <a:pt x="269" y="122"/>
                    <a:pt x="261" y="124"/>
                    <a:pt x="254" y="126"/>
                  </a:cubicBezTo>
                  <a:cubicBezTo>
                    <a:pt x="165" y="94"/>
                    <a:pt x="82" y="52"/>
                    <a:pt x="4" y="0"/>
                  </a:cubicBezTo>
                </a:path>
              </a:pathLst>
            </a:custGeom>
            <a:solidFill>
              <a:srgbClr val="56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2B6DC45A-BDCB-4699-98DD-58A365A74BD8}"/>
                </a:ext>
              </a:extLst>
            </p:cNvPr>
            <p:cNvSpPr>
              <a:spLocks/>
            </p:cNvSpPr>
            <p:nvPr/>
          </p:nvSpPr>
          <p:spPr bwMode="auto">
            <a:xfrm>
              <a:off x="9459041" y="5928830"/>
              <a:ext cx="1336653" cy="503773"/>
            </a:xfrm>
            <a:custGeom>
              <a:avLst/>
              <a:gdLst>
                <a:gd name="T0" fmla="*/ 0 w 418"/>
                <a:gd name="T1" fmla="*/ 155 h 158"/>
                <a:gd name="T2" fmla="*/ 408 w 418"/>
                <a:gd name="T3" fmla="*/ 89 h 158"/>
                <a:gd name="T4" fmla="*/ 379 w 418"/>
                <a:gd name="T5" fmla="*/ 20 h 158"/>
                <a:gd name="T6" fmla="*/ 173 w 418"/>
                <a:gd name="T7" fmla="*/ 26 h 158"/>
                <a:gd name="T8" fmla="*/ 0 w 418"/>
                <a:gd name="T9" fmla="*/ 155 h 158"/>
              </a:gdLst>
              <a:ahLst/>
              <a:cxnLst>
                <a:cxn ang="0">
                  <a:pos x="T0" y="T1"/>
                </a:cxn>
                <a:cxn ang="0">
                  <a:pos x="T2" y="T3"/>
                </a:cxn>
                <a:cxn ang="0">
                  <a:pos x="T4" y="T5"/>
                </a:cxn>
                <a:cxn ang="0">
                  <a:pos x="T6" y="T7"/>
                </a:cxn>
                <a:cxn ang="0">
                  <a:pos x="T8" y="T9"/>
                </a:cxn>
              </a:cxnLst>
              <a:rect l="0" t="0" r="r" b="b"/>
              <a:pathLst>
                <a:path w="418" h="158">
                  <a:moveTo>
                    <a:pt x="0" y="155"/>
                  </a:moveTo>
                  <a:cubicBezTo>
                    <a:pt x="161" y="158"/>
                    <a:pt x="334" y="158"/>
                    <a:pt x="408" y="89"/>
                  </a:cubicBezTo>
                  <a:cubicBezTo>
                    <a:pt x="418" y="65"/>
                    <a:pt x="411" y="42"/>
                    <a:pt x="379" y="20"/>
                  </a:cubicBezTo>
                  <a:cubicBezTo>
                    <a:pt x="296" y="7"/>
                    <a:pt x="218" y="0"/>
                    <a:pt x="173" y="26"/>
                  </a:cubicBezTo>
                  <a:lnTo>
                    <a:pt x="0" y="155"/>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CA697B8B-76D8-438D-BA0D-795345BA412F}"/>
                </a:ext>
              </a:extLst>
            </p:cNvPr>
            <p:cNvSpPr>
              <a:spLocks/>
            </p:cNvSpPr>
            <p:nvPr/>
          </p:nvSpPr>
          <p:spPr bwMode="auto">
            <a:xfrm>
              <a:off x="10095192" y="5943539"/>
              <a:ext cx="336462" cy="266596"/>
            </a:xfrm>
            <a:custGeom>
              <a:avLst/>
              <a:gdLst>
                <a:gd name="T0" fmla="*/ 78 w 105"/>
                <a:gd name="T1" fmla="*/ 0 h 83"/>
                <a:gd name="T2" fmla="*/ 0 w 105"/>
                <a:gd name="T3" fmla="*/ 11 h 83"/>
                <a:gd name="T4" fmla="*/ 86 w 105"/>
                <a:gd name="T5" fmla="*/ 83 h 83"/>
                <a:gd name="T6" fmla="*/ 105 w 105"/>
                <a:gd name="T7" fmla="*/ 67 h 83"/>
                <a:gd name="T8" fmla="*/ 78 w 105"/>
                <a:gd name="T9" fmla="*/ 0 h 83"/>
              </a:gdLst>
              <a:ahLst/>
              <a:cxnLst>
                <a:cxn ang="0">
                  <a:pos x="T0" y="T1"/>
                </a:cxn>
                <a:cxn ang="0">
                  <a:pos x="T2" y="T3"/>
                </a:cxn>
                <a:cxn ang="0">
                  <a:pos x="T4" y="T5"/>
                </a:cxn>
                <a:cxn ang="0">
                  <a:pos x="T6" y="T7"/>
                </a:cxn>
                <a:cxn ang="0">
                  <a:pos x="T8" y="T9"/>
                </a:cxn>
              </a:cxnLst>
              <a:rect l="0" t="0" r="r" b="b"/>
              <a:pathLst>
                <a:path w="105" h="83">
                  <a:moveTo>
                    <a:pt x="78" y="0"/>
                  </a:moveTo>
                  <a:cubicBezTo>
                    <a:pt x="45" y="2"/>
                    <a:pt x="15" y="6"/>
                    <a:pt x="0" y="11"/>
                  </a:cubicBezTo>
                  <a:cubicBezTo>
                    <a:pt x="86" y="83"/>
                    <a:pt x="86" y="83"/>
                    <a:pt x="86" y="83"/>
                  </a:cubicBezTo>
                  <a:cubicBezTo>
                    <a:pt x="105" y="67"/>
                    <a:pt x="105" y="67"/>
                    <a:pt x="105" y="67"/>
                  </a:cubicBezTo>
                  <a:lnTo>
                    <a:pt x="7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A13B8A6-BF8B-4EDA-A482-8A40410C75F0}"/>
                </a:ext>
              </a:extLst>
            </p:cNvPr>
            <p:cNvSpPr>
              <a:spLocks/>
            </p:cNvSpPr>
            <p:nvPr/>
          </p:nvSpPr>
          <p:spPr bwMode="auto">
            <a:xfrm>
              <a:off x="7339151" y="8280383"/>
              <a:ext cx="77221" cy="101123"/>
            </a:xfrm>
            <a:custGeom>
              <a:avLst/>
              <a:gdLst>
                <a:gd name="T0" fmla="*/ 42 w 42"/>
                <a:gd name="T1" fmla="*/ 0 h 55"/>
                <a:gd name="T2" fmla="*/ 42 w 42"/>
                <a:gd name="T3" fmla="*/ 55 h 55"/>
                <a:gd name="T4" fmla="*/ 7 w 42"/>
                <a:gd name="T5" fmla="*/ 55 h 55"/>
                <a:gd name="T6" fmla="*/ 0 w 42"/>
                <a:gd name="T7" fmla="*/ 15 h 55"/>
                <a:gd name="T8" fmla="*/ 42 w 42"/>
                <a:gd name="T9" fmla="*/ 0 h 55"/>
              </a:gdLst>
              <a:ahLst/>
              <a:cxnLst>
                <a:cxn ang="0">
                  <a:pos x="T0" y="T1"/>
                </a:cxn>
                <a:cxn ang="0">
                  <a:pos x="T2" y="T3"/>
                </a:cxn>
                <a:cxn ang="0">
                  <a:pos x="T4" y="T5"/>
                </a:cxn>
                <a:cxn ang="0">
                  <a:pos x="T6" y="T7"/>
                </a:cxn>
                <a:cxn ang="0">
                  <a:pos x="T8" y="T9"/>
                </a:cxn>
              </a:cxnLst>
              <a:rect l="0" t="0" r="r" b="b"/>
              <a:pathLst>
                <a:path w="42" h="55">
                  <a:moveTo>
                    <a:pt x="42" y="0"/>
                  </a:moveTo>
                  <a:lnTo>
                    <a:pt x="42" y="55"/>
                  </a:lnTo>
                  <a:lnTo>
                    <a:pt x="7" y="55"/>
                  </a:lnTo>
                  <a:lnTo>
                    <a:pt x="0" y="15"/>
                  </a:lnTo>
                  <a:lnTo>
                    <a:pt x="42" y="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9CFED58A-F03D-460A-BA59-7A19AA570706}"/>
                </a:ext>
              </a:extLst>
            </p:cNvPr>
            <p:cNvSpPr>
              <a:spLocks/>
            </p:cNvSpPr>
            <p:nvPr/>
          </p:nvSpPr>
          <p:spPr bwMode="auto">
            <a:xfrm>
              <a:off x="7153454" y="8355765"/>
              <a:ext cx="327268" cy="288659"/>
            </a:xfrm>
            <a:custGeom>
              <a:avLst/>
              <a:gdLst>
                <a:gd name="T0" fmla="*/ 85 w 102"/>
                <a:gd name="T1" fmla="*/ 0 h 90"/>
                <a:gd name="T2" fmla="*/ 98 w 102"/>
                <a:gd name="T3" fmla="*/ 24 h 90"/>
                <a:gd name="T4" fmla="*/ 74 w 102"/>
                <a:gd name="T5" fmla="*/ 59 h 90"/>
                <a:gd name="T6" fmla="*/ 44 w 102"/>
                <a:gd name="T7" fmla="*/ 83 h 90"/>
                <a:gd name="T8" fmla="*/ 10 w 102"/>
                <a:gd name="T9" fmla="*/ 90 h 90"/>
                <a:gd name="T10" fmla="*/ 3 w 102"/>
                <a:gd name="T11" fmla="*/ 73 h 90"/>
                <a:gd name="T12" fmla="*/ 39 w 102"/>
                <a:gd name="T13" fmla="*/ 39 h 90"/>
                <a:gd name="T14" fmla="*/ 60 w 102"/>
                <a:gd name="T15" fmla="*/ 3 h 90"/>
                <a:gd name="T16" fmla="*/ 85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5" y="0"/>
                  </a:moveTo>
                  <a:cubicBezTo>
                    <a:pt x="98" y="24"/>
                    <a:pt x="98" y="24"/>
                    <a:pt x="98" y="24"/>
                  </a:cubicBezTo>
                  <a:cubicBezTo>
                    <a:pt x="102" y="41"/>
                    <a:pt x="96" y="55"/>
                    <a:pt x="74" y="59"/>
                  </a:cubicBezTo>
                  <a:cubicBezTo>
                    <a:pt x="58" y="69"/>
                    <a:pt x="55" y="71"/>
                    <a:pt x="44" y="83"/>
                  </a:cubicBezTo>
                  <a:cubicBezTo>
                    <a:pt x="37" y="88"/>
                    <a:pt x="24" y="90"/>
                    <a:pt x="10" y="90"/>
                  </a:cubicBezTo>
                  <a:cubicBezTo>
                    <a:pt x="4" y="85"/>
                    <a:pt x="0" y="79"/>
                    <a:pt x="3" y="73"/>
                  </a:cubicBezTo>
                  <a:cubicBezTo>
                    <a:pt x="3" y="73"/>
                    <a:pt x="25" y="50"/>
                    <a:pt x="39" y="39"/>
                  </a:cubicBezTo>
                  <a:cubicBezTo>
                    <a:pt x="52" y="28"/>
                    <a:pt x="60" y="3"/>
                    <a:pt x="60" y="3"/>
                  </a:cubicBezTo>
                  <a:cubicBezTo>
                    <a:pt x="68" y="7"/>
                    <a:pt x="76" y="6"/>
                    <a:pt x="85"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71290001-6F14-45F3-97ED-41B5073A6049}"/>
                </a:ext>
              </a:extLst>
            </p:cNvPr>
            <p:cNvSpPr>
              <a:spLocks/>
            </p:cNvSpPr>
            <p:nvPr/>
          </p:nvSpPr>
          <p:spPr bwMode="auto">
            <a:xfrm>
              <a:off x="7092781" y="8103879"/>
              <a:ext cx="68028" cy="117670"/>
            </a:xfrm>
            <a:custGeom>
              <a:avLst/>
              <a:gdLst>
                <a:gd name="T0" fmla="*/ 37 w 37"/>
                <a:gd name="T1" fmla="*/ 10 h 64"/>
                <a:gd name="T2" fmla="*/ 37 w 37"/>
                <a:gd name="T3" fmla="*/ 64 h 64"/>
                <a:gd name="T4" fmla="*/ 2 w 37"/>
                <a:gd name="T5" fmla="*/ 64 h 64"/>
                <a:gd name="T6" fmla="*/ 0 w 37"/>
                <a:gd name="T7" fmla="*/ 0 h 64"/>
                <a:gd name="T8" fmla="*/ 37 w 37"/>
                <a:gd name="T9" fmla="*/ 10 h 64"/>
              </a:gdLst>
              <a:ahLst/>
              <a:cxnLst>
                <a:cxn ang="0">
                  <a:pos x="T0" y="T1"/>
                </a:cxn>
                <a:cxn ang="0">
                  <a:pos x="T2" y="T3"/>
                </a:cxn>
                <a:cxn ang="0">
                  <a:pos x="T4" y="T5"/>
                </a:cxn>
                <a:cxn ang="0">
                  <a:pos x="T6" y="T7"/>
                </a:cxn>
                <a:cxn ang="0">
                  <a:pos x="T8" y="T9"/>
                </a:cxn>
              </a:cxnLst>
              <a:rect l="0" t="0" r="r" b="b"/>
              <a:pathLst>
                <a:path w="37" h="64">
                  <a:moveTo>
                    <a:pt x="37" y="10"/>
                  </a:moveTo>
                  <a:lnTo>
                    <a:pt x="37" y="64"/>
                  </a:lnTo>
                  <a:lnTo>
                    <a:pt x="2" y="64"/>
                  </a:lnTo>
                  <a:lnTo>
                    <a:pt x="0" y="0"/>
                  </a:lnTo>
                  <a:lnTo>
                    <a:pt x="37" y="1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44249BA4-77A8-44B7-82A7-D652FD2835F2}"/>
                </a:ext>
              </a:extLst>
            </p:cNvPr>
            <p:cNvSpPr>
              <a:spLocks/>
            </p:cNvSpPr>
            <p:nvPr/>
          </p:nvSpPr>
          <p:spPr bwMode="auto">
            <a:xfrm>
              <a:off x="6897891" y="8199485"/>
              <a:ext cx="327268" cy="288659"/>
            </a:xfrm>
            <a:custGeom>
              <a:avLst/>
              <a:gdLst>
                <a:gd name="T0" fmla="*/ 84 w 102"/>
                <a:gd name="T1" fmla="*/ 0 h 90"/>
                <a:gd name="T2" fmla="*/ 98 w 102"/>
                <a:gd name="T3" fmla="*/ 23 h 90"/>
                <a:gd name="T4" fmla="*/ 74 w 102"/>
                <a:gd name="T5" fmla="*/ 58 h 90"/>
                <a:gd name="T6" fmla="*/ 44 w 102"/>
                <a:gd name="T7" fmla="*/ 82 h 90"/>
                <a:gd name="T8" fmla="*/ 10 w 102"/>
                <a:gd name="T9" fmla="*/ 90 h 90"/>
                <a:gd name="T10" fmla="*/ 3 w 102"/>
                <a:gd name="T11" fmla="*/ 72 h 90"/>
                <a:gd name="T12" fmla="*/ 39 w 102"/>
                <a:gd name="T13" fmla="*/ 38 h 90"/>
                <a:gd name="T14" fmla="*/ 60 w 102"/>
                <a:gd name="T15" fmla="*/ 2 h 90"/>
                <a:gd name="T16" fmla="*/ 84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4" y="0"/>
                  </a:moveTo>
                  <a:cubicBezTo>
                    <a:pt x="98" y="23"/>
                    <a:pt x="98" y="23"/>
                    <a:pt x="98" y="23"/>
                  </a:cubicBezTo>
                  <a:cubicBezTo>
                    <a:pt x="102" y="41"/>
                    <a:pt x="96" y="55"/>
                    <a:pt x="74" y="58"/>
                  </a:cubicBezTo>
                  <a:cubicBezTo>
                    <a:pt x="58" y="69"/>
                    <a:pt x="55" y="71"/>
                    <a:pt x="44" y="82"/>
                  </a:cubicBezTo>
                  <a:cubicBezTo>
                    <a:pt x="37" y="88"/>
                    <a:pt x="24" y="90"/>
                    <a:pt x="10" y="90"/>
                  </a:cubicBezTo>
                  <a:cubicBezTo>
                    <a:pt x="3" y="84"/>
                    <a:pt x="0" y="78"/>
                    <a:pt x="3" y="72"/>
                  </a:cubicBezTo>
                  <a:cubicBezTo>
                    <a:pt x="3" y="72"/>
                    <a:pt x="25" y="50"/>
                    <a:pt x="39" y="38"/>
                  </a:cubicBezTo>
                  <a:cubicBezTo>
                    <a:pt x="51" y="28"/>
                    <a:pt x="60" y="2"/>
                    <a:pt x="60" y="2"/>
                  </a:cubicBezTo>
                  <a:cubicBezTo>
                    <a:pt x="68" y="6"/>
                    <a:pt x="76" y="6"/>
                    <a:pt x="84"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4E3CE9D1-96D6-4D0B-B92A-E8B6CFA50142}"/>
                </a:ext>
              </a:extLst>
            </p:cNvPr>
            <p:cNvSpPr>
              <a:spLocks/>
            </p:cNvSpPr>
            <p:nvPr/>
          </p:nvSpPr>
          <p:spPr bwMode="auto">
            <a:xfrm>
              <a:off x="7079910" y="6359060"/>
              <a:ext cx="1746657" cy="1969127"/>
            </a:xfrm>
            <a:custGeom>
              <a:avLst/>
              <a:gdLst>
                <a:gd name="T0" fmla="*/ 0 w 546"/>
                <a:gd name="T1" fmla="*/ 319 h 615"/>
                <a:gd name="T2" fmla="*/ 1 w 546"/>
                <a:gd name="T3" fmla="*/ 556 h 615"/>
                <a:gd name="T4" fmla="*/ 27 w 546"/>
                <a:gd name="T5" fmla="*/ 560 h 615"/>
                <a:gd name="T6" fmla="*/ 48 w 546"/>
                <a:gd name="T7" fmla="*/ 318 h 615"/>
                <a:gd name="T8" fmla="*/ 296 w 546"/>
                <a:gd name="T9" fmla="*/ 137 h 615"/>
                <a:gd name="T10" fmla="*/ 311 w 546"/>
                <a:gd name="T11" fmla="*/ 148 h 615"/>
                <a:gd name="T12" fmla="*/ 200 w 546"/>
                <a:gd name="T13" fmla="*/ 242 h 615"/>
                <a:gd name="T14" fmla="*/ 84 w 546"/>
                <a:gd name="T15" fmla="*/ 339 h 615"/>
                <a:gd name="T16" fmla="*/ 74 w 546"/>
                <a:gd name="T17" fmla="*/ 607 h 615"/>
                <a:gd name="T18" fmla="*/ 115 w 546"/>
                <a:gd name="T19" fmla="*/ 607 h 615"/>
                <a:gd name="T20" fmla="*/ 141 w 546"/>
                <a:gd name="T21" fmla="*/ 372 h 615"/>
                <a:gd name="T22" fmla="*/ 546 w 546"/>
                <a:gd name="T23" fmla="*/ 148 h 615"/>
                <a:gd name="T24" fmla="*/ 290 w 546"/>
                <a:gd name="T25" fmla="*/ 0 h 615"/>
                <a:gd name="T26" fmla="*/ 19 w 546"/>
                <a:gd name="T27" fmla="*/ 267 h 615"/>
                <a:gd name="T28" fmla="*/ 0 w 546"/>
                <a:gd name="T29" fmla="*/ 319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6" h="615">
                  <a:moveTo>
                    <a:pt x="0" y="319"/>
                  </a:moveTo>
                  <a:cubicBezTo>
                    <a:pt x="1" y="556"/>
                    <a:pt x="1" y="556"/>
                    <a:pt x="1" y="556"/>
                  </a:cubicBezTo>
                  <a:cubicBezTo>
                    <a:pt x="9" y="562"/>
                    <a:pt x="17" y="563"/>
                    <a:pt x="27" y="560"/>
                  </a:cubicBezTo>
                  <a:cubicBezTo>
                    <a:pt x="62" y="352"/>
                    <a:pt x="62" y="369"/>
                    <a:pt x="48" y="318"/>
                  </a:cubicBezTo>
                  <a:cubicBezTo>
                    <a:pt x="296" y="137"/>
                    <a:pt x="296" y="137"/>
                    <a:pt x="296" y="137"/>
                  </a:cubicBezTo>
                  <a:cubicBezTo>
                    <a:pt x="311" y="148"/>
                    <a:pt x="311" y="148"/>
                    <a:pt x="311" y="148"/>
                  </a:cubicBezTo>
                  <a:cubicBezTo>
                    <a:pt x="200" y="242"/>
                    <a:pt x="200" y="242"/>
                    <a:pt x="200" y="242"/>
                  </a:cubicBezTo>
                  <a:cubicBezTo>
                    <a:pt x="84" y="339"/>
                    <a:pt x="84" y="339"/>
                    <a:pt x="84" y="339"/>
                  </a:cubicBezTo>
                  <a:cubicBezTo>
                    <a:pt x="74" y="607"/>
                    <a:pt x="74" y="607"/>
                    <a:pt x="74" y="607"/>
                  </a:cubicBezTo>
                  <a:cubicBezTo>
                    <a:pt x="88" y="614"/>
                    <a:pt x="102" y="615"/>
                    <a:pt x="115" y="607"/>
                  </a:cubicBezTo>
                  <a:cubicBezTo>
                    <a:pt x="132" y="507"/>
                    <a:pt x="153" y="411"/>
                    <a:pt x="141" y="372"/>
                  </a:cubicBezTo>
                  <a:cubicBezTo>
                    <a:pt x="346" y="281"/>
                    <a:pt x="443" y="220"/>
                    <a:pt x="546" y="148"/>
                  </a:cubicBezTo>
                  <a:cubicBezTo>
                    <a:pt x="290" y="0"/>
                    <a:pt x="290" y="0"/>
                    <a:pt x="290" y="0"/>
                  </a:cubicBezTo>
                  <a:cubicBezTo>
                    <a:pt x="201" y="36"/>
                    <a:pt x="98" y="172"/>
                    <a:pt x="19" y="267"/>
                  </a:cubicBezTo>
                  <a:cubicBezTo>
                    <a:pt x="6" y="282"/>
                    <a:pt x="0" y="300"/>
                    <a:pt x="0" y="319"/>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2E4F041-D72D-40D7-B156-1029D03BAEBF}"/>
                </a:ext>
              </a:extLst>
            </p:cNvPr>
            <p:cNvSpPr>
              <a:spLocks/>
            </p:cNvSpPr>
            <p:nvPr/>
          </p:nvSpPr>
          <p:spPr bwMode="auto">
            <a:xfrm>
              <a:off x="9922365" y="5358869"/>
              <a:ext cx="840235" cy="911939"/>
            </a:xfrm>
            <a:custGeom>
              <a:avLst/>
              <a:gdLst>
                <a:gd name="T0" fmla="*/ 262 w 263"/>
                <a:gd name="T1" fmla="*/ 227 h 285"/>
                <a:gd name="T2" fmla="*/ 23 w 263"/>
                <a:gd name="T3" fmla="*/ 0 h 285"/>
                <a:gd name="T4" fmla="*/ 0 w 263"/>
                <a:gd name="T5" fmla="*/ 13 h 285"/>
                <a:gd name="T6" fmla="*/ 154 w 263"/>
                <a:gd name="T7" fmla="*/ 285 h 285"/>
                <a:gd name="T8" fmla="*/ 263 w 263"/>
                <a:gd name="T9" fmla="*/ 267 h 285"/>
                <a:gd name="T10" fmla="*/ 262 w 263"/>
                <a:gd name="T11" fmla="*/ 227 h 285"/>
              </a:gdLst>
              <a:ahLst/>
              <a:cxnLst>
                <a:cxn ang="0">
                  <a:pos x="T0" y="T1"/>
                </a:cxn>
                <a:cxn ang="0">
                  <a:pos x="T2" y="T3"/>
                </a:cxn>
                <a:cxn ang="0">
                  <a:pos x="T4" y="T5"/>
                </a:cxn>
                <a:cxn ang="0">
                  <a:pos x="T6" y="T7"/>
                </a:cxn>
                <a:cxn ang="0">
                  <a:pos x="T8" y="T9"/>
                </a:cxn>
                <a:cxn ang="0">
                  <a:pos x="T10" y="T11"/>
                </a:cxn>
              </a:cxnLst>
              <a:rect l="0" t="0" r="r" b="b"/>
              <a:pathLst>
                <a:path w="263" h="285">
                  <a:moveTo>
                    <a:pt x="262" y="227"/>
                  </a:moveTo>
                  <a:cubicBezTo>
                    <a:pt x="248" y="185"/>
                    <a:pt x="114" y="83"/>
                    <a:pt x="23" y="0"/>
                  </a:cubicBezTo>
                  <a:cubicBezTo>
                    <a:pt x="0" y="13"/>
                    <a:pt x="0" y="13"/>
                    <a:pt x="0" y="13"/>
                  </a:cubicBezTo>
                  <a:cubicBezTo>
                    <a:pt x="52" y="117"/>
                    <a:pt x="95" y="211"/>
                    <a:pt x="154" y="285"/>
                  </a:cubicBezTo>
                  <a:cubicBezTo>
                    <a:pt x="263" y="267"/>
                    <a:pt x="263" y="267"/>
                    <a:pt x="263" y="267"/>
                  </a:cubicBezTo>
                  <a:lnTo>
                    <a:pt x="262" y="227"/>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B0E9CA6-0393-4460-A6AF-CA09F7E9F259}"/>
                </a:ext>
              </a:extLst>
            </p:cNvPr>
            <p:cNvSpPr>
              <a:spLocks/>
            </p:cNvSpPr>
            <p:nvPr/>
          </p:nvSpPr>
          <p:spPr bwMode="auto">
            <a:xfrm>
              <a:off x="9363435" y="5423220"/>
              <a:ext cx="588348" cy="463324"/>
            </a:xfrm>
            <a:custGeom>
              <a:avLst/>
              <a:gdLst>
                <a:gd name="T0" fmla="*/ 0 w 320"/>
                <a:gd name="T1" fmla="*/ 172 h 252"/>
                <a:gd name="T2" fmla="*/ 111 w 320"/>
                <a:gd name="T3" fmla="*/ 236 h 252"/>
                <a:gd name="T4" fmla="*/ 141 w 320"/>
                <a:gd name="T5" fmla="*/ 252 h 252"/>
                <a:gd name="T6" fmla="*/ 320 w 320"/>
                <a:gd name="T7" fmla="*/ 85 h 252"/>
                <a:gd name="T8" fmla="*/ 297 w 320"/>
                <a:gd name="T9" fmla="*/ 60 h 252"/>
                <a:gd name="T10" fmla="*/ 242 w 320"/>
                <a:gd name="T11" fmla="*/ 0 h 252"/>
                <a:gd name="T12" fmla="*/ 0 w 320"/>
                <a:gd name="T13" fmla="*/ 172 h 252"/>
              </a:gdLst>
              <a:ahLst/>
              <a:cxnLst>
                <a:cxn ang="0">
                  <a:pos x="T0" y="T1"/>
                </a:cxn>
                <a:cxn ang="0">
                  <a:pos x="T2" y="T3"/>
                </a:cxn>
                <a:cxn ang="0">
                  <a:pos x="T4" y="T5"/>
                </a:cxn>
                <a:cxn ang="0">
                  <a:pos x="T6" y="T7"/>
                </a:cxn>
                <a:cxn ang="0">
                  <a:pos x="T8" y="T9"/>
                </a:cxn>
                <a:cxn ang="0">
                  <a:pos x="T10" y="T11"/>
                </a:cxn>
                <a:cxn ang="0">
                  <a:pos x="T12" y="T13"/>
                </a:cxn>
              </a:cxnLst>
              <a:rect l="0" t="0" r="r" b="b"/>
              <a:pathLst>
                <a:path w="320" h="252">
                  <a:moveTo>
                    <a:pt x="0" y="172"/>
                  </a:moveTo>
                  <a:lnTo>
                    <a:pt x="111" y="236"/>
                  </a:lnTo>
                  <a:lnTo>
                    <a:pt x="141" y="252"/>
                  </a:lnTo>
                  <a:lnTo>
                    <a:pt x="320" y="85"/>
                  </a:lnTo>
                  <a:lnTo>
                    <a:pt x="297" y="60"/>
                  </a:lnTo>
                  <a:lnTo>
                    <a:pt x="242" y="0"/>
                  </a:lnTo>
                  <a:lnTo>
                    <a:pt x="0" y="172"/>
                  </a:ln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16251B7-CFF1-409E-A44B-18E505FCD03B}"/>
                </a:ext>
              </a:extLst>
            </p:cNvPr>
            <p:cNvSpPr>
              <a:spLocks/>
            </p:cNvSpPr>
            <p:nvPr/>
          </p:nvSpPr>
          <p:spPr bwMode="auto">
            <a:xfrm>
              <a:off x="9567518" y="5533535"/>
              <a:ext cx="384265" cy="353009"/>
            </a:xfrm>
            <a:custGeom>
              <a:avLst/>
              <a:gdLst>
                <a:gd name="T0" fmla="*/ 0 w 209"/>
                <a:gd name="T1" fmla="*/ 176 h 192"/>
                <a:gd name="T2" fmla="*/ 30 w 209"/>
                <a:gd name="T3" fmla="*/ 192 h 192"/>
                <a:gd name="T4" fmla="*/ 209 w 209"/>
                <a:gd name="T5" fmla="*/ 25 h 192"/>
                <a:gd name="T6" fmla="*/ 186 w 209"/>
                <a:gd name="T7" fmla="*/ 0 h 192"/>
                <a:gd name="T8" fmla="*/ 0 w 209"/>
                <a:gd name="T9" fmla="*/ 176 h 192"/>
              </a:gdLst>
              <a:ahLst/>
              <a:cxnLst>
                <a:cxn ang="0">
                  <a:pos x="T0" y="T1"/>
                </a:cxn>
                <a:cxn ang="0">
                  <a:pos x="T2" y="T3"/>
                </a:cxn>
                <a:cxn ang="0">
                  <a:pos x="T4" y="T5"/>
                </a:cxn>
                <a:cxn ang="0">
                  <a:pos x="T6" y="T7"/>
                </a:cxn>
                <a:cxn ang="0">
                  <a:pos x="T8" y="T9"/>
                </a:cxn>
              </a:cxnLst>
              <a:rect l="0" t="0" r="r" b="b"/>
              <a:pathLst>
                <a:path w="209" h="192">
                  <a:moveTo>
                    <a:pt x="0" y="176"/>
                  </a:moveTo>
                  <a:lnTo>
                    <a:pt x="30" y="192"/>
                  </a:lnTo>
                  <a:lnTo>
                    <a:pt x="209" y="25"/>
                  </a:lnTo>
                  <a:lnTo>
                    <a:pt x="186" y="0"/>
                  </a:lnTo>
                  <a:lnTo>
                    <a:pt x="0" y="176"/>
                  </a:ln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48BE6687-166E-4ED6-89DD-F4491B26C1AE}"/>
                </a:ext>
              </a:extLst>
            </p:cNvPr>
            <p:cNvSpPr>
              <a:spLocks/>
            </p:cNvSpPr>
            <p:nvPr/>
          </p:nvSpPr>
          <p:spPr bwMode="auto">
            <a:xfrm>
              <a:off x="8008397" y="5483892"/>
              <a:ext cx="2154823" cy="1349522"/>
            </a:xfrm>
            <a:custGeom>
              <a:avLst/>
              <a:gdLst>
                <a:gd name="T0" fmla="*/ 674 w 674"/>
                <a:gd name="T1" fmla="*/ 192 h 422"/>
                <a:gd name="T2" fmla="*/ 342 w 674"/>
                <a:gd name="T3" fmla="*/ 0 h 422"/>
                <a:gd name="T4" fmla="*/ 0 w 674"/>
                <a:gd name="T5" fmla="*/ 274 h 422"/>
                <a:gd name="T6" fmla="*/ 256 w 674"/>
                <a:gd name="T7" fmla="*/ 422 h 422"/>
                <a:gd name="T8" fmla="*/ 674 w 674"/>
                <a:gd name="T9" fmla="*/ 192 h 422"/>
              </a:gdLst>
              <a:ahLst/>
              <a:cxnLst>
                <a:cxn ang="0">
                  <a:pos x="T0" y="T1"/>
                </a:cxn>
                <a:cxn ang="0">
                  <a:pos x="T2" y="T3"/>
                </a:cxn>
                <a:cxn ang="0">
                  <a:pos x="T4" y="T5"/>
                </a:cxn>
                <a:cxn ang="0">
                  <a:pos x="T6" y="T7"/>
                </a:cxn>
                <a:cxn ang="0">
                  <a:pos x="T8" y="T9"/>
                </a:cxn>
              </a:cxnLst>
              <a:rect l="0" t="0" r="r" b="b"/>
              <a:pathLst>
                <a:path w="674" h="422">
                  <a:moveTo>
                    <a:pt x="674" y="192"/>
                  </a:moveTo>
                  <a:cubicBezTo>
                    <a:pt x="520" y="145"/>
                    <a:pt x="412" y="76"/>
                    <a:pt x="342" y="0"/>
                  </a:cubicBezTo>
                  <a:cubicBezTo>
                    <a:pt x="0" y="274"/>
                    <a:pt x="0" y="274"/>
                    <a:pt x="0" y="274"/>
                  </a:cubicBezTo>
                  <a:cubicBezTo>
                    <a:pt x="61" y="352"/>
                    <a:pt x="149" y="398"/>
                    <a:pt x="256" y="422"/>
                  </a:cubicBezTo>
                  <a:cubicBezTo>
                    <a:pt x="459" y="294"/>
                    <a:pt x="573" y="341"/>
                    <a:pt x="674" y="1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43C85096-E4DD-4D55-9B10-9124CF93B2D5}"/>
                </a:ext>
              </a:extLst>
            </p:cNvPr>
            <p:cNvSpPr>
              <a:spLocks/>
            </p:cNvSpPr>
            <p:nvPr/>
          </p:nvSpPr>
          <p:spPr bwMode="auto">
            <a:xfrm>
              <a:off x="9563841" y="5152947"/>
              <a:ext cx="601218" cy="612250"/>
            </a:xfrm>
            <a:custGeom>
              <a:avLst/>
              <a:gdLst>
                <a:gd name="T0" fmla="*/ 34 w 188"/>
                <a:gd name="T1" fmla="*/ 162 h 191"/>
                <a:gd name="T2" fmla="*/ 51 w 188"/>
                <a:gd name="T3" fmla="*/ 174 h 191"/>
                <a:gd name="T4" fmla="*/ 55 w 188"/>
                <a:gd name="T5" fmla="*/ 176 h 191"/>
                <a:gd name="T6" fmla="*/ 157 w 188"/>
                <a:gd name="T7" fmla="*/ 154 h 191"/>
                <a:gd name="T8" fmla="*/ 184 w 188"/>
                <a:gd name="T9" fmla="*/ 76 h 191"/>
                <a:gd name="T10" fmla="*/ 184 w 188"/>
                <a:gd name="T11" fmla="*/ 71 h 191"/>
                <a:gd name="T12" fmla="*/ 163 w 188"/>
                <a:gd name="T13" fmla="*/ 31 h 191"/>
                <a:gd name="T14" fmla="*/ 40 w 188"/>
                <a:gd name="T15" fmla="*/ 39 h 191"/>
                <a:gd name="T16" fmla="*/ 6 w 188"/>
                <a:gd name="T17" fmla="*/ 93 h 191"/>
                <a:gd name="T18" fmla="*/ 34 w 188"/>
                <a:gd name="T19" fmla="*/ 16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91">
                  <a:moveTo>
                    <a:pt x="34" y="162"/>
                  </a:moveTo>
                  <a:cubicBezTo>
                    <a:pt x="39" y="167"/>
                    <a:pt x="45" y="171"/>
                    <a:pt x="51" y="174"/>
                  </a:cubicBezTo>
                  <a:cubicBezTo>
                    <a:pt x="52" y="175"/>
                    <a:pt x="53" y="176"/>
                    <a:pt x="55" y="176"/>
                  </a:cubicBezTo>
                  <a:cubicBezTo>
                    <a:pt x="86" y="191"/>
                    <a:pt x="128" y="183"/>
                    <a:pt x="157" y="154"/>
                  </a:cubicBezTo>
                  <a:cubicBezTo>
                    <a:pt x="178" y="132"/>
                    <a:pt x="188" y="102"/>
                    <a:pt x="184" y="76"/>
                  </a:cubicBezTo>
                  <a:cubicBezTo>
                    <a:pt x="184" y="74"/>
                    <a:pt x="184" y="73"/>
                    <a:pt x="184" y="71"/>
                  </a:cubicBezTo>
                  <a:cubicBezTo>
                    <a:pt x="181" y="56"/>
                    <a:pt x="174" y="42"/>
                    <a:pt x="163" y="31"/>
                  </a:cubicBezTo>
                  <a:cubicBezTo>
                    <a:pt x="130" y="0"/>
                    <a:pt x="76" y="3"/>
                    <a:pt x="40" y="39"/>
                  </a:cubicBezTo>
                  <a:cubicBezTo>
                    <a:pt x="21" y="59"/>
                    <a:pt x="15" y="69"/>
                    <a:pt x="6" y="93"/>
                  </a:cubicBezTo>
                  <a:cubicBezTo>
                    <a:pt x="0" y="112"/>
                    <a:pt x="19" y="147"/>
                    <a:pt x="34" y="162"/>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6AE31935-7A35-4ABD-A5D4-7DEF57973567}"/>
                </a:ext>
              </a:extLst>
            </p:cNvPr>
            <p:cNvSpPr>
              <a:spLocks/>
            </p:cNvSpPr>
            <p:nvPr/>
          </p:nvSpPr>
          <p:spPr bwMode="auto">
            <a:xfrm>
              <a:off x="9727475" y="5380932"/>
              <a:ext cx="437584" cy="384265"/>
            </a:xfrm>
            <a:custGeom>
              <a:avLst/>
              <a:gdLst>
                <a:gd name="T0" fmla="*/ 0 w 137"/>
                <a:gd name="T1" fmla="*/ 103 h 120"/>
                <a:gd name="T2" fmla="*/ 4 w 137"/>
                <a:gd name="T3" fmla="*/ 105 h 120"/>
                <a:gd name="T4" fmla="*/ 106 w 137"/>
                <a:gd name="T5" fmla="*/ 83 h 120"/>
                <a:gd name="T6" fmla="*/ 133 w 137"/>
                <a:gd name="T7" fmla="*/ 5 h 120"/>
                <a:gd name="T8" fmla="*/ 133 w 137"/>
                <a:gd name="T9" fmla="*/ 0 h 120"/>
                <a:gd name="T10" fmla="*/ 0 w 137"/>
                <a:gd name="T11" fmla="*/ 103 h 120"/>
              </a:gdLst>
              <a:ahLst/>
              <a:cxnLst>
                <a:cxn ang="0">
                  <a:pos x="T0" y="T1"/>
                </a:cxn>
                <a:cxn ang="0">
                  <a:pos x="T2" y="T3"/>
                </a:cxn>
                <a:cxn ang="0">
                  <a:pos x="T4" y="T5"/>
                </a:cxn>
                <a:cxn ang="0">
                  <a:pos x="T6" y="T7"/>
                </a:cxn>
                <a:cxn ang="0">
                  <a:pos x="T8" y="T9"/>
                </a:cxn>
                <a:cxn ang="0">
                  <a:pos x="T10" y="T11"/>
                </a:cxn>
              </a:cxnLst>
              <a:rect l="0" t="0" r="r" b="b"/>
              <a:pathLst>
                <a:path w="137" h="120">
                  <a:moveTo>
                    <a:pt x="0" y="103"/>
                  </a:moveTo>
                  <a:cubicBezTo>
                    <a:pt x="1" y="104"/>
                    <a:pt x="2" y="105"/>
                    <a:pt x="4" y="105"/>
                  </a:cubicBezTo>
                  <a:cubicBezTo>
                    <a:pt x="35" y="120"/>
                    <a:pt x="77" y="112"/>
                    <a:pt x="106" y="83"/>
                  </a:cubicBezTo>
                  <a:cubicBezTo>
                    <a:pt x="127" y="61"/>
                    <a:pt x="137" y="31"/>
                    <a:pt x="133" y="5"/>
                  </a:cubicBezTo>
                  <a:cubicBezTo>
                    <a:pt x="133" y="3"/>
                    <a:pt x="133" y="2"/>
                    <a:pt x="133" y="0"/>
                  </a:cubicBezTo>
                  <a:cubicBezTo>
                    <a:pt x="110" y="82"/>
                    <a:pt x="61" y="107"/>
                    <a:pt x="0" y="103"/>
                  </a:cubicBez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90B69FB7-6A93-467F-AD83-8FBBF4C39FEC}"/>
                </a:ext>
              </a:extLst>
            </p:cNvPr>
            <p:cNvSpPr>
              <a:spLocks/>
            </p:cNvSpPr>
            <p:nvPr/>
          </p:nvSpPr>
          <p:spPr bwMode="auto">
            <a:xfrm>
              <a:off x="9813889" y="4948864"/>
              <a:ext cx="467001" cy="621442"/>
            </a:xfrm>
            <a:custGeom>
              <a:avLst/>
              <a:gdLst>
                <a:gd name="T0" fmla="*/ 110 w 146"/>
                <a:gd name="T1" fmla="*/ 181 h 194"/>
                <a:gd name="T2" fmla="*/ 140 w 146"/>
                <a:gd name="T3" fmla="*/ 168 h 194"/>
                <a:gd name="T4" fmla="*/ 142 w 146"/>
                <a:gd name="T5" fmla="*/ 165 h 194"/>
                <a:gd name="T6" fmla="*/ 136 w 146"/>
                <a:gd name="T7" fmla="*/ 144 h 194"/>
                <a:gd name="T8" fmla="*/ 145 w 146"/>
                <a:gd name="T9" fmla="*/ 112 h 194"/>
                <a:gd name="T10" fmla="*/ 131 w 146"/>
                <a:gd name="T11" fmla="*/ 128 h 194"/>
                <a:gd name="T12" fmla="*/ 130 w 146"/>
                <a:gd name="T13" fmla="*/ 121 h 194"/>
                <a:gd name="T14" fmla="*/ 133 w 146"/>
                <a:gd name="T15" fmla="*/ 107 h 194"/>
                <a:gd name="T16" fmla="*/ 128 w 146"/>
                <a:gd name="T17" fmla="*/ 115 h 194"/>
                <a:gd name="T18" fmla="*/ 126 w 146"/>
                <a:gd name="T19" fmla="*/ 101 h 194"/>
                <a:gd name="T20" fmla="*/ 116 w 146"/>
                <a:gd name="T21" fmla="*/ 79 h 194"/>
                <a:gd name="T22" fmla="*/ 116 w 146"/>
                <a:gd name="T23" fmla="*/ 79 h 194"/>
                <a:gd name="T24" fmla="*/ 88 w 146"/>
                <a:gd name="T25" fmla="*/ 13 h 194"/>
                <a:gd name="T26" fmla="*/ 31 w 146"/>
                <a:gd name="T27" fmla="*/ 1 h 194"/>
                <a:gd name="T28" fmla="*/ 1 w 146"/>
                <a:gd name="T29" fmla="*/ 27 h 194"/>
                <a:gd name="T30" fmla="*/ 0 w 146"/>
                <a:gd name="T31" fmla="*/ 30 h 194"/>
                <a:gd name="T32" fmla="*/ 17 w 146"/>
                <a:gd name="T33" fmla="*/ 74 h 194"/>
                <a:gd name="T34" fmla="*/ 17 w 146"/>
                <a:gd name="T35" fmla="*/ 75 h 194"/>
                <a:gd name="T36" fmla="*/ 49 w 146"/>
                <a:gd name="T37" fmla="*/ 117 h 194"/>
                <a:gd name="T38" fmla="*/ 48 w 146"/>
                <a:gd name="T39" fmla="*/ 139 h 194"/>
                <a:gd name="T40" fmla="*/ 48 w 146"/>
                <a:gd name="T41" fmla="*/ 139 h 194"/>
                <a:gd name="T42" fmla="*/ 48 w 146"/>
                <a:gd name="T43" fmla="*/ 143 h 194"/>
                <a:gd name="T44" fmla="*/ 59 w 146"/>
                <a:gd name="T45" fmla="*/ 167 h 194"/>
                <a:gd name="T46" fmla="*/ 55 w 146"/>
                <a:gd name="T47" fmla="*/ 189 h 194"/>
                <a:gd name="T48" fmla="*/ 61 w 146"/>
                <a:gd name="T49" fmla="*/ 192 h 194"/>
                <a:gd name="T50" fmla="*/ 87 w 146"/>
                <a:gd name="T51" fmla="*/ 176 h 194"/>
                <a:gd name="T52" fmla="*/ 88 w 146"/>
                <a:gd name="T53" fmla="*/ 176 h 194"/>
                <a:gd name="T54" fmla="*/ 108 w 146"/>
                <a:gd name="T55" fmla="*/ 182 h 194"/>
                <a:gd name="T56" fmla="*/ 110 w 146"/>
                <a:gd name="T57" fmla="*/ 1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94">
                  <a:moveTo>
                    <a:pt x="110" y="181"/>
                  </a:moveTo>
                  <a:cubicBezTo>
                    <a:pt x="140" y="168"/>
                    <a:pt x="140" y="168"/>
                    <a:pt x="140" y="168"/>
                  </a:cubicBezTo>
                  <a:cubicBezTo>
                    <a:pt x="141" y="168"/>
                    <a:pt x="142" y="166"/>
                    <a:pt x="142" y="165"/>
                  </a:cubicBezTo>
                  <a:cubicBezTo>
                    <a:pt x="141" y="161"/>
                    <a:pt x="138" y="153"/>
                    <a:pt x="136" y="144"/>
                  </a:cubicBezTo>
                  <a:cubicBezTo>
                    <a:pt x="135" y="142"/>
                    <a:pt x="146" y="115"/>
                    <a:pt x="145" y="112"/>
                  </a:cubicBezTo>
                  <a:cubicBezTo>
                    <a:pt x="144" y="109"/>
                    <a:pt x="132" y="131"/>
                    <a:pt x="131" y="128"/>
                  </a:cubicBezTo>
                  <a:cubicBezTo>
                    <a:pt x="130" y="125"/>
                    <a:pt x="131" y="124"/>
                    <a:pt x="130" y="121"/>
                  </a:cubicBezTo>
                  <a:cubicBezTo>
                    <a:pt x="130" y="120"/>
                    <a:pt x="133" y="108"/>
                    <a:pt x="133" y="107"/>
                  </a:cubicBezTo>
                  <a:cubicBezTo>
                    <a:pt x="133" y="107"/>
                    <a:pt x="128" y="116"/>
                    <a:pt x="128" y="115"/>
                  </a:cubicBezTo>
                  <a:cubicBezTo>
                    <a:pt x="126" y="107"/>
                    <a:pt x="125" y="102"/>
                    <a:pt x="126" y="101"/>
                  </a:cubicBezTo>
                  <a:cubicBezTo>
                    <a:pt x="129" y="100"/>
                    <a:pt x="118" y="81"/>
                    <a:pt x="116" y="79"/>
                  </a:cubicBezTo>
                  <a:cubicBezTo>
                    <a:pt x="116" y="79"/>
                    <a:pt x="116" y="79"/>
                    <a:pt x="116" y="79"/>
                  </a:cubicBezTo>
                  <a:cubicBezTo>
                    <a:pt x="114" y="75"/>
                    <a:pt x="92" y="18"/>
                    <a:pt x="88" y="13"/>
                  </a:cubicBezTo>
                  <a:cubicBezTo>
                    <a:pt x="83" y="8"/>
                    <a:pt x="33" y="0"/>
                    <a:pt x="31" y="1"/>
                  </a:cubicBezTo>
                  <a:cubicBezTo>
                    <a:pt x="29" y="2"/>
                    <a:pt x="7" y="21"/>
                    <a:pt x="1" y="27"/>
                  </a:cubicBezTo>
                  <a:cubicBezTo>
                    <a:pt x="0" y="28"/>
                    <a:pt x="0" y="29"/>
                    <a:pt x="0" y="30"/>
                  </a:cubicBezTo>
                  <a:cubicBezTo>
                    <a:pt x="17" y="74"/>
                    <a:pt x="17" y="74"/>
                    <a:pt x="17" y="74"/>
                  </a:cubicBezTo>
                  <a:cubicBezTo>
                    <a:pt x="17" y="75"/>
                    <a:pt x="17" y="75"/>
                    <a:pt x="17" y="75"/>
                  </a:cubicBezTo>
                  <a:cubicBezTo>
                    <a:pt x="49" y="117"/>
                    <a:pt x="49" y="117"/>
                    <a:pt x="49" y="117"/>
                  </a:cubicBezTo>
                  <a:cubicBezTo>
                    <a:pt x="54" y="123"/>
                    <a:pt x="53" y="132"/>
                    <a:pt x="48" y="139"/>
                  </a:cubicBezTo>
                  <a:cubicBezTo>
                    <a:pt x="48" y="139"/>
                    <a:pt x="48" y="139"/>
                    <a:pt x="48" y="139"/>
                  </a:cubicBezTo>
                  <a:cubicBezTo>
                    <a:pt x="47" y="140"/>
                    <a:pt x="47" y="142"/>
                    <a:pt x="48" y="143"/>
                  </a:cubicBezTo>
                  <a:cubicBezTo>
                    <a:pt x="55" y="150"/>
                    <a:pt x="60" y="158"/>
                    <a:pt x="59" y="167"/>
                  </a:cubicBezTo>
                  <a:cubicBezTo>
                    <a:pt x="55" y="189"/>
                    <a:pt x="55" y="189"/>
                    <a:pt x="55" y="189"/>
                  </a:cubicBezTo>
                  <a:cubicBezTo>
                    <a:pt x="55" y="192"/>
                    <a:pt x="59" y="194"/>
                    <a:pt x="61" y="192"/>
                  </a:cubicBezTo>
                  <a:cubicBezTo>
                    <a:pt x="71" y="183"/>
                    <a:pt x="80" y="177"/>
                    <a:pt x="87" y="176"/>
                  </a:cubicBezTo>
                  <a:cubicBezTo>
                    <a:pt x="87" y="175"/>
                    <a:pt x="88" y="176"/>
                    <a:pt x="88" y="176"/>
                  </a:cubicBezTo>
                  <a:cubicBezTo>
                    <a:pt x="108" y="182"/>
                    <a:pt x="108" y="182"/>
                    <a:pt x="108" y="182"/>
                  </a:cubicBezTo>
                  <a:cubicBezTo>
                    <a:pt x="109" y="182"/>
                    <a:pt x="109" y="182"/>
                    <a:pt x="110" y="181"/>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759D1172-9463-4506-B2A7-51D376BCD3F0}"/>
                </a:ext>
              </a:extLst>
            </p:cNvPr>
            <p:cNvSpPr>
              <a:spLocks/>
            </p:cNvSpPr>
            <p:nvPr/>
          </p:nvSpPr>
          <p:spPr bwMode="auto">
            <a:xfrm>
              <a:off x="9983039" y="5459991"/>
              <a:ext cx="198567" cy="183859"/>
            </a:xfrm>
            <a:custGeom>
              <a:avLst/>
              <a:gdLst>
                <a:gd name="T0" fmla="*/ 21 w 62"/>
                <a:gd name="T1" fmla="*/ 16 h 57"/>
                <a:gd name="T2" fmla="*/ 29 w 62"/>
                <a:gd name="T3" fmla="*/ 6 h 57"/>
                <a:gd name="T4" fmla="*/ 52 w 62"/>
                <a:gd name="T5" fmla="*/ 7 h 57"/>
                <a:gd name="T6" fmla="*/ 44 w 62"/>
                <a:gd name="T7" fmla="*/ 45 h 57"/>
                <a:gd name="T8" fmla="*/ 17 w 62"/>
                <a:gd name="T9" fmla="*/ 54 h 57"/>
                <a:gd name="T10" fmla="*/ 1 w 62"/>
                <a:gd name="T11" fmla="*/ 49 h 57"/>
                <a:gd name="T12" fmla="*/ 13 w 62"/>
                <a:gd name="T13" fmla="*/ 33 h 57"/>
                <a:gd name="T14" fmla="*/ 21 w 62"/>
                <a:gd name="T15" fmla="*/ 16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7">
                  <a:moveTo>
                    <a:pt x="21" y="16"/>
                  </a:moveTo>
                  <a:cubicBezTo>
                    <a:pt x="24" y="12"/>
                    <a:pt x="25" y="8"/>
                    <a:pt x="29" y="6"/>
                  </a:cubicBezTo>
                  <a:cubicBezTo>
                    <a:pt x="37" y="3"/>
                    <a:pt x="46" y="0"/>
                    <a:pt x="52" y="7"/>
                  </a:cubicBezTo>
                  <a:cubicBezTo>
                    <a:pt x="62" y="19"/>
                    <a:pt x="57" y="37"/>
                    <a:pt x="44" y="45"/>
                  </a:cubicBezTo>
                  <a:cubicBezTo>
                    <a:pt x="34" y="50"/>
                    <a:pt x="27" y="53"/>
                    <a:pt x="17" y="54"/>
                  </a:cubicBezTo>
                  <a:cubicBezTo>
                    <a:pt x="6" y="56"/>
                    <a:pt x="0" y="57"/>
                    <a:pt x="1" y="49"/>
                  </a:cubicBezTo>
                  <a:cubicBezTo>
                    <a:pt x="3" y="40"/>
                    <a:pt x="10" y="38"/>
                    <a:pt x="13" y="33"/>
                  </a:cubicBezTo>
                  <a:cubicBezTo>
                    <a:pt x="15" y="28"/>
                    <a:pt x="18" y="20"/>
                    <a:pt x="21" y="16"/>
                  </a:cubicBezTo>
                  <a:close/>
                </a:path>
              </a:pathLst>
            </a:custGeom>
            <a:solidFill>
              <a:srgbClr val="DCA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426AD36F-0A46-4D98-B409-4EB47C970C72}"/>
                </a:ext>
              </a:extLst>
            </p:cNvPr>
            <p:cNvSpPr>
              <a:spLocks/>
            </p:cNvSpPr>
            <p:nvPr/>
          </p:nvSpPr>
          <p:spPr bwMode="auto">
            <a:xfrm>
              <a:off x="8758540" y="6311256"/>
              <a:ext cx="169150" cy="170989"/>
            </a:xfrm>
            <a:custGeom>
              <a:avLst/>
              <a:gdLst>
                <a:gd name="T0" fmla="*/ 11 w 53"/>
                <a:gd name="T1" fmla="*/ 11 h 53"/>
                <a:gd name="T2" fmla="*/ 9 w 53"/>
                <a:gd name="T3" fmla="*/ 44 h 53"/>
                <a:gd name="T4" fmla="*/ 43 w 53"/>
                <a:gd name="T5" fmla="*/ 42 h 53"/>
                <a:gd name="T6" fmla="*/ 44 w 53"/>
                <a:gd name="T7" fmla="*/ 8 h 53"/>
                <a:gd name="T8" fmla="*/ 11 w 53"/>
                <a:gd name="T9" fmla="*/ 11 h 53"/>
              </a:gdLst>
              <a:ahLst/>
              <a:cxnLst>
                <a:cxn ang="0">
                  <a:pos x="T0" y="T1"/>
                </a:cxn>
                <a:cxn ang="0">
                  <a:pos x="T2" y="T3"/>
                </a:cxn>
                <a:cxn ang="0">
                  <a:pos x="T4" y="T5"/>
                </a:cxn>
                <a:cxn ang="0">
                  <a:pos x="T6" y="T7"/>
                </a:cxn>
                <a:cxn ang="0">
                  <a:pos x="T8" y="T9"/>
                </a:cxn>
              </a:cxnLst>
              <a:rect l="0" t="0" r="r" b="b"/>
              <a:pathLst>
                <a:path w="53" h="53">
                  <a:moveTo>
                    <a:pt x="11" y="11"/>
                  </a:moveTo>
                  <a:cubicBezTo>
                    <a:pt x="1" y="21"/>
                    <a:pt x="0" y="36"/>
                    <a:pt x="9" y="44"/>
                  </a:cubicBezTo>
                  <a:cubicBezTo>
                    <a:pt x="18" y="53"/>
                    <a:pt x="33" y="52"/>
                    <a:pt x="43" y="42"/>
                  </a:cubicBezTo>
                  <a:cubicBezTo>
                    <a:pt x="53" y="32"/>
                    <a:pt x="53" y="17"/>
                    <a:pt x="44" y="8"/>
                  </a:cubicBezTo>
                  <a:cubicBezTo>
                    <a:pt x="36" y="0"/>
                    <a:pt x="20" y="1"/>
                    <a:pt x="11" y="11"/>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31698629-2D20-4CBE-8FEC-6E2E8725FB06}"/>
                </a:ext>
              </a:extLst>
            </p:cNvPr>
            <p:cNvSpPr>
              <a:spLocks/>
            </p:cNvSpPr>
            <p:nvPr/>
          </p:nvSpPr>
          <p:spPr bwMode="auto">
            <a:xfrm>
              <a:off x="8512170" y="5779905"/>
              <a:ext cx="218792" cy="353009"/>
            </a:xfrm>
            <a:custGeom>
              <a:avLst/>
              <a:gdLst>
                <a:gd name="T0" fmla="*/ 119 w 119"/>
                <a:gd name="T1" fmla="*/ 0 h 192"/>
                <a:gd name="T2" fmla="*/ 73 w 119"/>
                <a:gd name="T3" fmla="*/ 91 h 192"/>
                <a:gd name="T4" fmla="*/ 91 w 119"/>
                <a:gd name="T5" fmla="*/ 192 h 192"/>
                <a:gd name="T6" fmla="*/ 13 w 119"/>
                <a:gd name="T7" fmla="*/ 131 h 192"/>
                <a:gd name="T8" fmla="*/ 0 w 119"/>
                <a:gd name="T9" fmla="*/ 49 h 192"/>
                <a:gd name="T10" fmla="*/ 119 w 119"/>
                <a:gd name="T11" fmla="*/ 0 h 192"/>
              </a:gdLst>
              <a:ahLst/>
              <a:cxnLst>
                <a:cxn ang="0">
                  <a:pos x="T0" y="T1"/>
                </a:cxn>
                <a:cxn ang="0">
                  <a:pos x="T2" y="T3"/>
                </a:cxn>
                <a:cxn ang="0">
                  <a:pos x="T4" y="T5"/>
                </a:cxn>
                <a:cxn ang="0">
                  <a:pos x="T6" y="T7"/>
                </a:cxn>
                <a:cxn ang="0">
                  <a:pos x="T8" y="T9"/>
                </a:cxn>
                <a:cxn ang="0">
                  <a:pos x="T10" y="T11"/>
                </a:cxn>
              </a:cxnLst>
              <a:rect l="0" t="0" r="r" b="b"/>
              <a:pathLst>
                <a:path w="119" h="192">
                  <a:moveTo>
                    <a:pt x="119" y="0"/>
                  </a:moveTo>
                  <a:lnTo>
                    <a:pt x="73" y="91"/>
                  </a:lnTo>
                  <a:lnTo>
                    <a:pt x="91" y="192"/>
                  </a:lnTo>
                  <a:lnTo>
                    <a:pt x="13" y="131"/>
                  </a:lnTo>
                  <a:lnTo>
                    <a:pt x="0" y="49"/>
                  </a:lnTo>
                  <a:lnTo>
                    <a:pt x="119"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30F620A1-120D-4443-A403-C89290753AFD}"/>
                </a:ext>
              </a:extLst>
            </p:cNvPr>
            <p:cNvSpPr>
              <a:spLocks/>
            </p:cNvSpPr>
            <p:nvPr/>
          </p:nvSpPr>
          <p:spPr bwMode="auto">
            <a:xfrm>
              <a:off x="8282346" y="5290841"/>
              <a:ext cx="818172" cy="1119700"/>
            </a:xfrm>
            <a:custGeom>
              <a:avLst/>
              <a:gdLst>
                <a:gd name="T0" fmla="*/ 256 w 256"/>
                <a:gd name="T1" fmla="*/ 60 h 350"/>
                <a:gd name="T2" fmla="*/ 0 w 256"/>
                <a:gd name="T3" fmla="*/ 217 h 350"/>
                <a:gd name="T4" fmla="*/ 152 w 256"/>
                <a:gd name="T5" fmla="*/ 350 h 350"/>
                <a:gd name="T6" fmla="*/ 177 w 256"/>
                <a:gd name="T7" fmla="*/ 321 h 350"/>
                <a:gd name="T8" fmla="*/ 88 w 256"/>
                <a:gd name="T9" fmla="*/ 195 h 350"/>
                <a:gd name="T10" fmla="*/ 256 w 256"/>
                <a:gd name="T11" fmla="*/ 60 h 350"/>
              </a:gdLst>
              <a:ahLst/>
              <a:cxnLst>
                <a:cxn ang="0">
                  <a:pos x="T0" y="T1"/>
                </a:cxn>
                <a:cxn ang="0">
                  <a:pos x="T2" y="T3"/>
                </a:cxn>
                <a:cxn ang="0">
                  <a:pos x="T4" y="T5"/>
                </a:cxn>
                <a:cxn ang="0">
                  <a:pos x="T6" y="T7"/>
                </a:cxn>
                <a:cxn ang="0">
                  <a:pos x="T8" y="T9"/>
                </a:cxn>
                <a:cxn ang="0">
                  <a:pos x="T10" y="T11"/>
                </a:cxn>
              </a:cxnLst>
              <a:rect l="0" t="0" r="r" b="b"/>
              <a:pathLst>
                <a:path w="256" h="350">
                  <a:moveTo>
                    <a:pt x="256" y="60"/>
                  </a:moveTo>
                  <a:cubicBezTo>
                    <a:pt x="103" y="0"/>
                    <a:pt x="31" y="115"/>
                    <a:pt x="0" y="217"/>
                  </a:cubicBezTo>
                  <a:cubicBezTo>
                    <a:pt x="31" y="258"/>
                    <a:pt x="84" y="302"/>
                    <a:pt x="152" y="350"/>
                  </a:cubicBezTo>
                  <a:cubicBezTo>
                    <a:pt x="167" y="345"/>
                    <a:pt x="174" y="333"/>
                    <a:pt x="177" y="321"/>
                  </a:cubicBezTo>
                  <a:cubicBezTo>
                    <a:pt x="120" y="268"/>
                    <a:pt x="120" y="256"/>
                    <a:pt x="88" y="195"/>
                  </a:cubicBezTo>
                  <a:lnTo>
                    <a:pt x="256" y="60"/>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43EA70F0-19FC-4832-9027-F9A6A45621F3}"/>
                </a:ext>
              </a:extLst>
            </p:cNvPr>
            <p:cNvSpPr>
              <a:spLocks/>
            </p:cNvSpPr>
            <p:nvPr/>
          </p:nvSpPr>
          <p:spPr bwMode="auto">
            <a:xfrm>
              <a:off x="8282346" y="6075917"/>
              <a:ext cx="485387" cy="334623"/>
            </a:xfrm>
            <a:custGeom>
              <a:avLst/>
              <a:gdLst>
                <a:gd name="T0" fmla="*/ 264 w 264"/>
                <a:gd name="T1" fmla="*/ 182 h 182"/>
                <a:gd name="T2" fmla="*/ 0 w 264"/>
                <a:gd name="T3" fmla="*/ 34 h 182"/>
                <a:gd name="T4" fmla="*/ 44 w 264"/>
                <a:gd name="T5" fmla="*/ 0 h 182"/>
                <a:gd name="T6" fmla="*/ 264 w 264"/>
                <a:gd name="T7" fmla="*/ 182 h 182"/>
              </a:gdLst>
              <a:ahLst/>
              <a:cxnLst>
                <a:cxn ang="0">
                  <a:pos x="T0" y="T1"/>
                </a:cxn>
                <a:cxn ang="0">
                  <a:pos x="T2" y="T3"/>
                </a:cxn>
                <a:cxn ang="0">
                  <a:pos x="T4" y="T5"/>
                </a:cxn>
                <a:cxn ang="0">
                  <a:pos x="T6" y="T7"/>
                </a:cxn>
              </a:cxnLst>
              <a:rect l="0" t="0" r="r" b="b"/>
              <a:pathLst>
                <a:path w="264" h="182">
                  <a:moveTo>
                    <a:pt x="264" y="182"/>
                  </a:moveTo>
                  <a:lnTo>
                    <a:pt x="0" y="34"/>
                  </a:lnTo>
                  <a:lnTo>
                    <a:pt x="44" y="0"/>
                  </a:lnTo>
                  <a:lnTo>
                    <a:pt x="264" y="182"/>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8ECA77-796D-4CD4-ABC4-6148929E6D06}"/>
                </a:ext>
              </a:extLst>
            </p:cNvPr>
            <p:cNvSpPr>
              <a:spLocks/>
            </p:cNvSpPr>
            <p:nvPr/>
          </p:nvSpPr>
          <p:spPr bwMode="auto">
            <a:xfrm>
              <a:off x="8826567" y="6370091"/>
              <a:ext cx="983644" cy="463324"/>
            </a:xfrm>
            <a:custGeom>
              <a:avLst/>
              <a:gdLst>
                <a:gd name="T0" fmla="*/ 308 w 308"/>
                <a:gd name="T1" fmla="*/ 13 h 145"/>
                <a:gd name="T2" fmla="*/ 0 w 308"/>
                <a:gd name="T3" fmla="*/ 145 h 145"/>
                <a:gd name="T4" fmla="*/ 308 w 308"/>
                <a:gd name="T5" fmla="*/ 13 h 145"/>
              </a:gdLst>
              <a:ahLst/>
              <a:cxnLst>
                <a:cxn ang="0">
                  <a:pos x="T0" y="T1"/>
                </a:cxn>
                <a:cxn ang="0">
                  <a:pos x="T2" y="T3"/>
                </a:cxn>
                <a:cxn ang="0">
                  <a:pos x="T4" y="T5"/>
                </a:cxn>
              </a:cxnLst>
              <a:rect l="0" t="0" r="r" b="b"/>
              <a:pathLst>
                <a:path w="308" h="145">
                  <a:moveTo>
                    <a:pt x="308" y="13"/>
                  </a:moveTo>
                  <a:cubicBezTo>
                    <a:pt x="169" y="0"/>
                    <a:pt x="53" y="22"/>
                    <a:pt x="0" y="145"/>
                  </a:cubicBezTo>
                  <a:cubicBezTo>
                    <a:pt x="91" y="83"/>
                    <a:pt x="231" y="55"/>
                    <a:pt x="308" y="13"/>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B751CEE5-0B5C-404C-BE8B-7B2718A371E6}"/>
                </a:ext>
              </a:extLst>
            </p:cNvPr>
            <p:cNvSpPr>
              <a:spLocks/>
            </p:cNvSpPr>
            <p:nvPr/>
          </p:nvSpPr>
          <p:spPr bwMode="auto">
            <a:xfrm>
              <a:off x="7532202" y="6833415"/>
              <a:ext cx="1294365" cy="717049"/>
            </a:xfrm>
            <a:custGeom>
              <a:avLst/>
              <a:gdLst>
                <a:gd name="T0" fmla="*/ 0 w 405"/>
                <a:gd name="T1" fmla="*/ 224 h 224"/>
                <a:gd name="T2" fmla="*/ 405 w 405"/>
                <a:gd name="T3" fmla="*/ 0 h 224"/>
                <a:gd name="T4" fmla="*/ 0 w 405"/>
                <a:gd name="T5" fmla="*/ 224 h 224"/>
              </a:gdLst>
              <a:ahLst/>
              <a:cxnLst>
                <a:cxn ang="0">
                  <a:pos x="T0" y="T1"/>
                </a:cxn>
                <a:cxn ang="0">
                  <a:pos x="T2" y="T3"/>
                </a:cxn>
                <a:cxn ang="0">
                  <a:pos x="T4" y="T5"/>
                </a:cxn>
              </a:cxnLst>
              <a:rect l="0" t="0" r="r" b="b"/>
              <a:pathLst>
                <a:path w="405" h="224">
                  <a:moveTo>
                    <a:pt x="0" y="224"/>
                  </a:moveTo>
                  <a:cubicBezTo>
                    <a:pt x="205" y="133"/>
                    <a:pt x="302" y="72"/>
                    <a:pt x="405" y="0"/>
                  </a:cubicBezTo>
                  <a:cubicBezTo>
                    <a:pt x="259" y="28"/>
                    <a:pt x="126" y="110"/>
                    <a:pt x="0" y="224"/>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33010F6-FC7C-43A0-AB31-A5345F67A371}"/>
                </a:ext>
              </a:extLst>
            </p:cNvPr>
            <p:cNvSpPr>
              <a:spLocks/>
            </p:cNvSpPr>
            <p:nvPr/>
          </p:nvSpPr>
          <p:spPr bwMode="auto">
            <a:xfrm>
              <a:off x="7234351" y="6728616"/>
              <a:ext cx="810817" cy="649022"/>
            </a:xfrm>
            <a:custGeom>
              <a:avLst/>
              <a:gdLst>
                <a:gd name="T0" fmla="*/ 0 w 254"/>
                <a:gd name="T1" fmla="*/ 203 h 203"/>
                <a:gd name="T2" fmla="*/ 248 w 254"/>
                <a:gd name="T3" fmla="*/ 22 h 203"/>
                <a:gd name="T4" fmla="*/ 254 w 254"/>
                <a:gd name="T5" fmla="*/ 27 h 203"/>
                <a:gd name="T6" fmla="*/ 248 w 254"/>
                <a:gd name="T7" fmla="*/ 0 h 203"/>
                <a:gd name="T8" fmla="*/ 0 w 254"/>
                <a:gd name="T9" fmla="*/ 203 h 203"/>
              </a:gdLst>
              <a:ahLst/>
              <a:cxnLst>
                <a:cxn ang="0">
                  <a:pos x="T0" y="T1"/>
                </a:cxn>
                <a:cxn ang="0">
                  <a:pos x="T2" y="T3"/>
                </a:cxn>
                <a:cxn ang="0">
                  <a:pos x="T4" y="T5"/>
                </a:cxn>
                <a:cxn ang="0">
                  <a:pos x="T6" y="T7"/>
                </a:cxn>
                <a:cxn ang="0">
                  <a:pos x="T8" y="T9"/>
                </a:cxn>
              </a:cxnLst>
              <a:rect l="0" t="0" r="r" b="b"/>
              <a:pathLst>
                <a:path w="254" h="203">
                  <a:moveTo>
                    <a:pt x="0" y="203"/>
                  </a:moveTo>
                  <a:cubicBezTo>
                    <a:pt x="248" y="22"/>
                    <a:pt x="248" y="22"/>
                    <a:pt x="248" y="22"/>
                  </a:cubicBezTo>
                  <a:cubicBezTo>
                    <a:pt x="254" y="27"/>
                    <a:pt x="254" y="27"/>
                    <a:pt x="254" y="27"/>
                  </a:cubicBezTo>
                  <a:cubicBezTo>
                    <a:pt x="248" y="0"/>
                    <a:pt x="248" y="0"/>
                    <a:pt x="248" y="0"/>
                  </a:cubicBezTo>
                  <a:cubicBezTo>
                    <a:pt x="136" y="33"/>
                    <a:pt x="67" y="116"/>
                    <a:pt x="0" y="203"/>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Oval 47">
              <a:extLst>
                <a:ext uri="{FF2B5EF4-FFF2-40B4-BE49-F238E27FC236}">
                  <a16:creationId xmlns:a16="http://schemas.microsoft.com/office/drawing/2014/main" id="{74423218-60B2-478E-B68B-B31A50D4FF29}"/>
                </a:ext>
              </a:extLst>
            </p:cNvPr>
            <p:cNvSpPr>
              <a:spLocks noChangeArrowheads="1"/>
            </p:cNvSpPr>
            <p:nvPr/>
          </p:nvSpPr>
          <p:spPr bwMode="auto">
            <a:xfrm>
              <a:off x="10063937" y="5498601"/>
              <a:ext cx="73543" cy="71705"/>
            </a:xfrm>
            <a:prstGeom prst="ellipse">
              <a:avLst/>
            </a:pr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7" name="Group 176">
            <a:extLst>
              <a:ext uri="{FF2B5EF4-FFF2-40B4-BE49-F238E27FC236}">
                <a16:creationId xmlns:a16="http://schemas.microsoft.com/office/drawing/2014/main" id="{18CE216F-BF20-4D8E-8DF8-A8865EEA3A1A}"/>
              </a:ext>
            </a:extLst>
          </p:cNvPr>
          <p:cNvGrpSpPr/>
          <p:nvPr/>
        </p:nvGrpSpPr>
        <p:grpSpPr>
          <a:xfrm>
            <a:off x="11422651" y="8381505"/>
            <a:ext cx="1114183" cy="772206"/>
            <a:chOff x="15019338" y="8556625"/>
            <a:chExt cx="962025" cy="666750"/>
          </a:xfrm>
        </p:grpSpPr>
        <p:sp>
          <p:nvSpPr>
            <p:cNvPr id="49" name="Freeform 48">
              <a:extLst>
                <a:ext uri="{FF2B5EF4-FFF2-40B4-BE49-F238E27FC236}">
                  <a16:creationId xmlns:a16="http://schemas.microsoft.com/office/drawing/2014/main" id="{B62F84C4-B935-4394-A385-763561EADF59}"/>
                </a:ext>
              </a:extLst>
            </p:cNvPr>
            <p:cNvSpPr>
              <a:spLocks/>
            </p:cNvSpPr>
            <p:nvPr/>
          </p:nvSpPr>
          <p:spPr bwMode="auto">
            <a:xfrm>
              <a:off x="15019338" y="8556625"/>
              <a:ext cx="482600" cy="666750"/>
            </a:xfrm>
            <a:custGeom>
              <a:avLst/>
              <a:gdLst>
                <a:gd name="T0" fmla="*/ 304 w 304"/>
                <a:gd name="T1" fmla="*/ 0 h 420"/>
                <a:gd name="T2" fmla="*/ 0 w 304"/>
                <a:gd name="T3" fmla="*/ 246 h 420"/>
                <a:gd name="T4" fmla="*/ 304 w 304"/>
                <a:gd name="T5" fmla="*/ 420 h 420"/>
                <a:gd name="T6" fmla="*/ 304 w 304"/>
                <a:gd name="T7" fmla="*/ 0 h 420"/>
              </a:gdLst>
              <a:ahLst/>
              <a:cxnLst>
                <a:cxn ang="0">
                  <a:pos x="T0" y="T1"/>
                </a:cxn>
                <a:cxn ang="0">
                  <a:pos x="T2" y="T3"/>
                </a:cxn>
                <a:cxn ang="0">
                  <a:pos x="T4" y="T5"/>
                </a:cxn>
                <a:cxn ang="0">
                  <a:pos x="T6" y="T7"/>
                </a:cxn>
              </a:cxnLst>
              <a:rect l="0" t="0" r="r" b="b"/>
              <a:pathLst>
                <a:path w="304" h="420">
                  <a:moveTo>
                    <a:pt x="304" y="0"/>
                  </a:moveTo>
                  <a:lnTo>
                    <a:pt x="0" y="246"/>
                  </a:lnTo>
                  <a:lnTo>
                    <a:pt x="304" y="420"/>
                  </a:lnTo>
                  <a:lnTo>
                    <a:pt x="304"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5DC8E0DA-9D04-4C4B-B54E-9B4F861BC4FB}"/>
                </a:ext>
              </a:extLst>
            </p:cNvPr>
            <p:cNvSpPr>
              <a:spLocks/>
            </p:cNvSpPr>
            <p:nvPr/>
          </p:nvSpPr>
          <p:spPr bwMode="auto">
            <a:xfrm>
              <a:off x="15501938" y="8556625"/>
              <a:ext cx="479425" cy="666750"/>
            </a:xfrm>
            <a:custGeom>
              <a:avLst/>
              <a:gdLst>
                <a:gd name="T0" fmla="*/ 302 w 302"/>
                <a:gd name="T1" fmla="*/ 246 h 420"/>
                <a:gd name="T2" fmla="*/ 0 w 302"/>
                <a:gd name="T3" fmla="*/ 0 h 420"/>
                <a:gd name="T4" fmla="*/ 0 w 302"/>
                <a:gd name="T5" fmla="*/ 420 h 420"/>
                <a:gd name="T6" fmla="*/ 302 w 302"/>
                <a:gd name="T7" fmla="*/ 246 h 420"/>
              </a:gdLst>
              <a:ahLst/>
              <a:cxnLst>
                <a:cxn ang="0">
                  <a:pos x="T0" y="T1"/>
                </a:cxn>
                <a:cxn ang="0">
                  <a:pos x="T2" y="T3"/>
                </a:cxn>
                <a:cxn ang="0">
                  <a:pos x="T4" y="T5"/>
                </a:cxn>
                <a:cxn ang="0">
                  <a:pos x="T6" y="T7"/>
                </a:cxn>
              </a:cxnLst>
              <a:rect l="0" t="0" r="r" b="b"/>
              <a:pathLst>
                <a:path w="302" h="420">
                  <a:moveTo>
                    <a:pt x="302" y="246"/>
                  </a:moveTo>
                  <a:lnTo>
                    <a:pt x="0" y="0"/>
                  </a:lnTo>
                  <a:lnTo>
                    <a:pt x="0" y="420"/>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6" name="Group 175">
            <a:extLst>
              <a:ext uri="{FF2B5EF4-FFF2-40B4-BE49-F238E27FC236}">
                <a16:creationId xmlns:a16="http://schemas.microsoft.com/office/drawing/2014/main" id="{FF5FBA9E-0BB2-4883-A864-D856B7E643FD}"/>
              </a:ext>
            </a:extLst>
          </p:cNvPr>
          <p:cNvGrpSpPr/>
          <p:nvPr/>
        </p:nvGrpSpPr>
        <p:grpSpPr>
          <a:xfrm>
            <a:off x="12994643" y="7169877"/>
            <a:ext cx="582832" cy="421037"/>
            <a:chOff x="16376651" y="7510463"/>
            <a:chExt cx="503238" cy="363538"/>
          </a:xfrm>
        </p:grpSpPr>
        <p:sp>
          <p:nvSpPr>
            <p:cNvPr id="51" name="Freeform 50">
              <a:extLst>
                <a:ext uri="{FF2B5EF4-FFF2-40B4-BE49-F238E27FC236}">
                  <a16:creationId xmlns:a16="http://schemas.microsoft.com/office/drawing/2014/main" id="{CDB00946-FEB1-49E0-BC82-FE337F7CB78E}"/>
                </a:ext>
              </a:extLst>
            </p:cNvPr>
            <p:cNvSpPr>
              <a:spLocks noEditPoints="1"/>
            </p:cNvSpPr>
            <p:nvPr/>
          </p:nvSpPr>
          <p:spPr bwMode="auto">
            <a:xfrm>
              <a:off x="16376651" y="7570788"/>
              <a:ext cx="503238" cy="303213"/>
            </a:xfrm>
            <a:custGeom>
              <a:avLst/>
              <a:gdLst>
                <a:gd name="T0" fmla="*/ 2 w 182"/>
                <a:gd name="T1" fmla="*/ 44 h 110"/>
                <a:gd name="T2" fmla="*/ 27 w 182"/>
                <a:gd name="T3" fmla="*/ 18 h 110"/>
                <a:gd name="T4" fmla="*/ 44 w 182"/>
                <a:gd name="T5" fmla="*/ 10 h 110"/>
                <a:gd name="T6" fmla="*/ 137 w 182"/>
                <a:gd name="T7" fmla="*/ 10 h 110"/>
                <a:gd name="T8" fmla="*/ 155 w 182"/>
                <a:gd name="T9" fmla="*/ 18 h 110"/>
                <a:gd name="T10" fmla="*/ 180 w 182"/>
                <a:gd name="T11" fmla="*/ 44 h 110"/>
                <a:gd name="T12" fmla="*/ 182 w 182"/>
                <a:gd name="T13" fmla="*/ 55 h 110"/>
                <a:gd name="T14" fmla="*/ 155 w 182"/>
                <a:gd name="T15" fmla="*/ 92 h 110"/>
                <a:gd name="T16" fmla="*/ 140 w 182"/>
                <a:gd name="T17" fmla="*/ 99 h 110"/>
                <a:gd name="T18" fmla="*/ 42 w 182"/>
                <a:gd name="T19" fmla="*/ 99 h 110"/>
                <a:gd name="T20" fmla="*/ 27 w 182"/>
                <a:gd name="T21" fmla="*/ 92 h 110"/>
                <a:gd name="T22" fmla="*/ 0 w 182"/>
                <a:gd name="T23" fmla="*/ 55 h 110"/>
                <a:gd name="T24" fmla="*/ 2 w 182"/>
                <a:gd name="T25" fmla="*/ 44 h 110"/>
                <a:gd name="T26" fmla="*/ 134 w 182"/>
                <a:gd name="T27" fmla="*/ 30 h 110"/>
                <a:gd name="T28" fmla="*/ 47 w 182"/>
                <a:gd name="T29" fmla="*/ 30 h 110"/>
                <a:gd name="T30" fmla="*/ 32 w 182"/>
                <a:gd name="T31" fmla="*/ 44 h 110"/>
                <a:gd name="T32" fmla="*/ 44 w 182"/>
                <a:gd name="T33" fmla="*/ 78 h 110"/>
                <a:gd name="T34" fmla="*/ 47 w 182"/>
                <a:gd name="T35" fmla="*/ 80 h 110"/>
                <a:gd name="T36" fmla="*/ 134 w 182"/>
                <a:gd name="T37" fmla="*/ 80 h 110"/>
                <a:gd name="T38" fmla="*/ 137 w 182"/>
                <a:gd name="T39" fmla="*/ 78 h 110"/>
                <a:gd name="T40" fmla="*/ 149 w 182"/>
                <a:gd name="T41" fmla="*/ 44 h 110"/>
                <a:gd name="T42" fmla="*/ 134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5" y="34"/>
                    <a:pt x="14" y="25"/>
                    <a:pt x="27" y="18"/>
                  </a:cubicBezTo>
                  <a:cubicBezTo>
                    <a:pt x="32" y="15"/>
                    <a:pt x="38" y="12"/>
                    <a:pt x="44" y="10"/>
                  </a:cubicBezTo>
                  <a:cubicBezTo>
                    <a:pt x="73" y="0"/>
                    <a:pt x="109" y="0"/>
                    <a:pt x="137" y="10"/>
                  </a:cubicBezTo>
                  <a:cubicBezTo>
                    <a:pt x="144" y="12"/>
                    <a:pt x="150" y="15"/>
                    <a:pt x="155" y="18"/>
                  </a:cubicBezTo>
                  <a:cubicBezTo>
                    <a:pt x="168" y="25"/>
                    <a:pt x="176" y="34"/>
                    <a:pt x="180" y="44"/>
                  </a:cubicBezTo>
                  <a:cubicBezTo>
                    <a:pt x="181" y="48"/>
                    <a:pt x="182" y="51"/>
                    <a:pt x="182" y="55"/>
                  </a:cubicBezTo>
                  <a:cubicBezTo>
                    <a:pt x="182" y="68"/>
                    <a:pt x="173" y="82"/>
                    <a:pt x="155" y="92"/>
                  </a:cubicBezTo>
                  <a:cubicBezTo>
                    <a:pt x="151" y="95"/>
                    <a:pt x="145" y="97"/>
                    <a:pt x="140" y="99"/>
                  </a:cubicBezTo>
                  <a:cubicBezTo>
                    <a:pt x="110" y="110"/>
                    <a:pt x="72" y="110"/>
                    <a:pt x="42" y="99"/>
                  </a:cubicBezTo>
                  <a:cubicBezTo>
                    <a:pt x="37" y="97"/>
                    <a:pt x="31" y="95"/>
                    <a:pt x="27" y="92"/>
                  </a:cubicBezTo>
                  <a:cubicBezTo>
                    <a:pt x="9" y="82"/>
                    <a:pt x="0" y="68"/>
                    <a:pt x="0" y="55"/>
                  </a:cubicBezTo>
                  <a:cubicBezTo>
                    <a:pt x="0" y="51"/>
                    <a:pt x="1" y="48"/>
                    <a:pt x="2" y="44"/>
                  </a:cubicBezTo>
                  <a:close/>
                  <a:moveTo>
                    <a:pt x="134" y="30"/>
                  </a:moveTo>
                  <a:cubicBezTo>
                    <a:pt x="110" y="16"/>
                    <a:pt x="71" y="16"/>
                    <a:pt x="47" y="30"/>
                  </a:cubicBezTo>
                  <a:cubicBezTo>
                    <a:pt x="40" y="34"/>
                    <a:pt x="35" y="39"/>
                    <a:pt x="32" y="44"/>
                  </a:cubicBezTo>
                  <a:cubicBezTo>
                    <a:pt x="26" y="55"/>
                    <a:pt x="30" y="69"/>
                    <a:pt x="44" y="78"/>
                  </a:cubicBezTo>
                  <a:cubicBezTo>
                    <a:pt x="45" y="79"/>
                    <a:pt x="46" y="79"/>
                    <a:pt x="47" y="80"/>
                  </a:cubicBezTo>
                  <a:cubicBezTo>
                    <a:pt x="71" y="94"/>
                    <a:pt x="110" y="94"/>
                    <a:pt x="134" y="80"/>
                  </a:cubicBezTo>
                  <a:cubicBezTo>
                    <a:pt x="135" y="79"/>
                    <a:pt x="136" y="79"/>
                    <a:pt x="137" y="78"/>
                  </a:cubicBezTo>
                  <a:cubicBezTo>
                    <a:pt x="152" y="69"/>
                    <a:pt x="156" y="55"/>
                    <a:pt x="149" y="44"/>
                  </a:cubicBezTo>
                  <a:cubicBezTo>
                    <a:pt x="146"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AC5F118F-FC85-48FD-B632-0283921EBFB4}"/>
                </a:ext>
              </a:extLst>
            </p:cNvPr>
            <p:cNvSpPr>
              <a:spLocks noEditPoints="1"/>
            </p:cNvSpPr>
            <p:nvPr/>
          </p:nvSpPr>
          <p:spPr bwMode="auto">
            <a:xfrm>
              <a:off x="16376651" y="7540625"/>
              <a:ext cx="503238" cy="303213"/>
            </a:xfrm>
            <a:custGeom>
              <a:avLst/>
              <a:gdLst>
                <a:gd name="T0" fmla="*/ 27 w 182"/>
                <a:gd name="T1" fmla="*/ 7 h 110"/>
                <a:gd name="T2" fmla="*/ 42 w 182"/>
                <a:gd name="T3" fmla="*/ 0 h 110"/>
                <a:gd name="T4" fmla="*/ 140 w 182"/>
                <a:gd name="T5" fmla="*/ 0 h 110"/>
                <a:gd name="T6" fmla="*/ 155 w 182"/>
                <a:gd name="T7" fmla="*/ 7 h 110"/>
                <a:gd name="T8" fmla="*/ 182 w 182"/>
                <a:gd name="T9" fmla="*/ 44 h 110"/>
                <a:gd name="T10" fmla="*/ 182 w 182"/>
                <a:gd name="T11" fmla="*/ 66 h 110"/>
                <a:gd name="T12" fmla="*/ 155 w 182"/>
                <a:gd name="T13" fmla="*/ 103 h 110"/>
                <a:gd name="T14" fmla="*/ 140 w 182"/>
                <a:gd name="T15" fmla="*/ 110 h 110"/>
                <a:gd name="T16" fmla="*/ 42 w 182"/>
                <a:gd name="T17" fmla="*/ 110 h 110"/>
                <a:gd name="T18" fmla="*/ 27 w 182"/>
                <a:gd name="T19" fmla="*/ 103 h 110"/>
                <a:gd name="T20" fmla="*/ 0 w 182"/>
                <a:gd name="T21" fmla="*/ 66 h 110"/>
                <a:gd name="T22" fmla="*/ 0 w 182"/>
                <a:gd name="T23" fmla="*/ 44 h 110"/>
                <a:gd name="T24" fmla="*/ 27 w 182"/>
                <a:gd name="T25" fmla="*/ 7 h 110"/>
                <a:gd name="T26" fmla="*/ 134 w 182"/>
                <a:gd name="T27" fmla="*/ 69 h 110"/>
                <a:gd name="T28" fmla="*/ 149 w 182"/>
                <a:gd name="T29" fmla="*/ 55 h 110"/>
                <a:gd name="T30" fmla="*/ 134 w 182"/>
                <a:gd name="T31" fmla="*/ 41 h 110"/>
                <a:gd name="T32" fmla="*/ 47 w 182"/>
                <a:gd name="T33" fmla="*/ 41 h 110"/>
                <a:gd name="T34" fmla="*/ 32 w 182"/>
                <a:gd name="T35" fmla="*/ 55 h 110"/>
                <a:gd name="T36" fmla="*/ 47 w 182"/>
                <a:gd name="T37" fmla="*/ 69 h 110"/>
                <a:gd name="T38" fmla="*/ 134 w 182"/>
                <a:gd name="T39" fmla="*/ 6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0">
                  <a:moveTo>
                    <a:pt x="27" y="7"/>
                  </a:moveTo>
                  <a:cubicBezTo>
                    <a:pt x="31" y="4"/>
                    <a:pt x="37" y="2"/>
                    <a:pt x="42" y="0"/>
                  </a:cubicBezTo>
                  <a:cubicBezTo>
                    <a:pt x="140" y="0"/>
                    <a:pt x="140" y="0"/>
                    <a:pt x="140" y="0"/>
                  </a:cubicBezTo>
                  <a:cubicBezTo>
                    <a:pt x="145" y="2"/>
                    <a:pt x="151" y="4"/>
                    <a:pt x="155" y="7"/>
                  </a:cubicBezTo>
                  <a:cubicBezTo>
                    <a:pt x="173" y="17"/>
                    <a:pt x="182" y="30"/>
                    <a:pt x="182" y="44"/>
                  </a:cubicBezTo>
                  <a:cubicBezTo>
                    <a:pt x="182" y="66"/>
                    <a:pt x="182" y="66"/>
                    <a:pt x="182" y="66"/>
                  </a:cubicBezTo>
                  <a:cubicBezTo>
                    <a:pt x="182" y="79"/>
                    <a:pt x="173" y="93"/>
                    <a:pt x="155" y="103"/>
                  </a:cubicBezTo>
                  <a:cubicBezTo>
                    <a:pt x="151" y="106"/>
                    <a:pt x="145" y="108"/>
                    <a:pt x="140" y="110"/>
                  </a:cubicBezTo>
                  <a:cubicBezTo>
                    <a:pt x="42" y="110"/>
                    <a:pt x="42" y="110"/>
                    <a:pt x="42" y="110"/>
                  </a:cubicBezTo>
                  <a:cubicBezTo>
                    <a:pt x="37" y="108"/>
                    <a:pt x="31" y="106"/>
                    <a:pt x="27" y="103"/>
                  </a:cubicBezTo>
                  <a:cubicBezTo>
                    <a:pt x="9" y="93"/>
                    <a:pt x="0" y="79"/>
                    <a:pt x="0" y="66"/>
                  </a:cubicBezTo>
                  <a:cubicBezTo>
                    <a:pt x="0" y="44"/>
                    <a:pt x="0" y="44"/>
                    <a:pt x="0" y="44"/>
                  </a:cubicBezTo>
                  <a:cubicBezTo>
                    <a:pt x="0" y="30"/>
                    <a:pt x="9" y="17"/>
                    <a:pt x="27" y="7"/>
                  </a:cubicBezTo>
                  <a:close/>
                  <a:moveTo>
                    <a:pt x="134" y="69"/>
                  </a:moveTo>
                  <a:cubicBezTo>
                    <a:pt x="142" y="65"/>
                    <a:pt x="146" y="60"/>
                    <a:pt x="149" y="55"/>
                  </a:cubicBezTo>
                  <a:cubicBezTo>
                    <a:pt x="146" y="50"/>
                    <a:pt x="142" y="45"/>
                    <a:pt x="134" y="41"/>
                  </a:cubicBezTo>
                  <a:cubicBezTo>
                    <a:pt x="110" y="27"/>
                    <a:pt x="71" y="27"/>
                    <a:pt x="47" y="41"/>
                  </a:cubicBezTo>
                  <a:cubicBezTo>
                    <a:pt x="40" y="45"/>
                    <a:pt x="35" y="50"/>
                    <a:pt x="32" y="55"/>
                  </a:cubicBezTo>
                  <a:cubicBezTo>
                    <a:pt x="35" y="60"/>
                    <a:pt x="40" y="65"/>
                    <a:pt x="47" y="69"/>
                  </a:cubicBezTo>
                  <a:cubicBezTo>
                    <a:pt x="71" y="83"/>
                    <a:pt x="110" y="83"/>
                    <a:pt x="134"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25CC780F-6820-43B5-852D-6C1F9BDC53DB}"/>
                </a:ext>
              </a:extLst>
            </p:cNvPr>
            <p:cNvSpPr>
              <a:spLocks noEditPoints="1"/>
            </p:cNvSpPr>
            <p:nvPr/>
          </p:nvSpPr>
          <p:spPr bwMode="auto">
            <a:xfrm>
              <a:off x="16376651" y="7510463"/>
              <a:ext cx="503238" cy="303213"/>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2 h 110"/>
                <a:gd name="T14" fmla="*/ 137 w 182"/>
                <a:gd name="T15" fmla="*/ 100 h 110"/>
                <a:gd name="T16" fmla="*/ 44 w 182"/>
                <a:gd name="T17" fmla="*/ 100 h 110"/>
                <a:gd name="T18" fmla="*/ 27 w 182"/>
                <a:gd name="T19" fmla="*/ 92 h 110"/>
                <a:gd name="T20" fmla="*/ 2 w 182"/>
                <a:gd name="T21" fmla="*/ 66 h 110"/>
                <a:gd name="T22" fmla="*/ 0 w 182"/>
                <a:gd name="T23" fmla="*/ 55 h 110"/>
                <a:gd name="T24" fmla="*/ 27 w 182"/>
                <a:gd name="T25" fmla="*/ 18 h 110"/>
                <a:gd name="T26" fmla="*/ 32 w 182"/>
                <a:gd name="T27" fmla="*/ 66 h 110"/>
                <a:gd name="T28" fmla="*/ 47 w 182"/>
                <a:gd name="T29" fmla="*/ 80 h 110"/>
                <a:gd name="T30" fmla="*/ 134 w 182"/>
                <a:gd name="T31" fmla="*/ 80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2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5"/>
                    <a:pt x="37" y="13"/>
                    <a:pt x="42" y="11"/>
                  </a:cubicBezTo>
                  <a:cubicBezTo>
                    <a:pt x="72" y="0"/>
                    <a:pt x="110" y="0"/>
                    <a:pt x="140" y="11"/>
                  </a:cubicBezTo>
                  <a:cubicBezTo>
                    <a:pt x="145" y="13"/>
                    <a:pt x="151" y="15"/>
                    <a:pt x="155" y="18"/>
                  </a:cubicBezTo>
                  <a:cubicBezTo>
                    <a:pt x="173" y="28"/>
                    <a:pt x="182" y="41"/>
                    <a:pt x="182" y="55"/>
                  </a:cubicBezTo>
                  <a:cubicBezTo>
                    <a:pt x="182" y="59"/>
                    <a:pt x="181" y="62"/>
                    <a:pt x="180" y="66"/>
                  </a:cubicBezTo>
                  <a:cubicBezTo>
                    <a:pt x="176" y="76"/>
                    <a:pt x="168" y="85"/>
                    <a:pt x="155" y="92"/>
                  </a:cubicBezTo>
                  <a:cubicBezTo>
                    <a:pt x="150" y="95"/>
                    <a:pt x="144" y="98"/>
                    <a:pt x="137" y="100"/>
                  </a:cubicBezTo>
                  <a:cubicBezTo>
                    <a:pt x="109" y="110"/>
                    <a:pt x="73" y="110"/>
                    <a:pt x="44" y="100"/>
                  </a:cubicBezTo>
                  <a:cubicBezTo>
                    <a:pt x="38" y="98"/>
                    <a:pt x="32" y="95"/>
                    <a:pt x="27" y="92"/>
                  </a:cubicBezTo>
                  <a:cubicBezTo>
                    <a:pt x="14" y="85"/>
                    <a:pt x="5" y="76"/>
                    <a:pt x="2" y="66"/>
                  </a:cubicBezTo>
                  <a:cubicBezTo>
                    <a:pt x="1" y="62"/>
                    <a:pt x="0" y="59"/>
                    <a:pt x="0" y="55"/>
                  </a:cubicBezTo>
                  <a:cubicBezTo>
                    <a:pt x="0" y="41"/>
                    <a:pt x="9" y="28"/>
                    <a:pt x="27" y="18"/>
                  </a:cubicBezTo>
                  <a:close/>
                  <a:moveTo>
                    <a:pt x="32" y="66"/>
                  </a:moveTo>
                  <a:cubicBezTo>
                    <a:pt x="35" y="71"/>
                    <a:pt x="40" y="76"/>
                    <a:pt x="47" y="80"/>
                  </a:cubicBezTo>
                  <a:cubicBezTo>
                    <a:pt x="71" y="94"/>
                    <a:pt x="110" y="94"/>
                    <a:pt x="134" y="80"/>
                  </a:cubicBezTo>
                  <a:cubicBezTo>
                    <a:pt x="142" y="76"/>
                    <a:pt x="146" y="71"/>
                    <a:pt x="149" y="66"/>
                  </a:cubicBezTo>
                  <a:cubicBezTo>
                    <a:pt x="156" y="54"/>
                    <a:pt x="152" y="41"/>
                    <a:pt x="137" y="32"/>
                  </a:cubicBezTo>
                  <a:cubicBezTo>
                    <a:pt x="136" y="31"/>
                    <a:pt x="135" y="30"/>
                    <a:pt x="134" y="30"/>
                  </a:cubicBezTo>
                  <a:cubicBezTo>
                    <a:pt x="110" y="16"/>
                    <a:pt x="71" y="16"/>
                    <a:pt x="47" y="30"/>
                  </a:cubicBezTo>
                  <a:cubicBezTo>
                    <a:pt x="46" y="30"/>
                    <a:pt x="45" y="31"/>
                    <a:pt x="44" y="32"/>
                  </a:cubicBezTo>
                  <a:cubicBezTo>
                    <a:pt x="30" y="41"/>
                    <a:pt x="26" y="54"/>
                    <a:pt x="32"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78" name="Group 177">
            <a:extLst>
              <a:ext uri="{FF2B5EF4-FFF2-40B4-BE49-F238E27FC236}">
                <a16:creationId xmlns:a16="http://schemas.microsoft.com/office/drawing/2014/main" id="{45250293-D5E7-43FC-AFE8-900ED05B0524}"/>
              </a:ext>
            </a:extLst>
          </p:cNvPr>
          <p:cNvGrpSpPr/>
          <p:nvPr/>
        </p:nvGrpSpPr>
        <p:grpSpPr>
          <a:xfrm>
            <a:off x="9883755" y="9172097"/>
            <a:ext cx="428391" cy="496418"/>
            <a:chOff x="13690601" y="9239250"/>
            <a:chExt cx="369888" cy="428625"/>
          </a:xfrm>
        </p:grpSpPr>
        <p:sp>
          <p:nvSpPr>
            <p:cNvPr id="54" name="Freeform 53">
              <a:extLst>
                <a:ext uri="{FF2B5EF4-FFF2-40B4-BE49-F238E27FC236}">
                  <a16:creationId xmlns:a16="http://schemas.microsoft.com/office/drawing/2014/main" id="{8F5DC090-4E3C-43D7-9BAC-79D49759C33E}"/>
                </a:ext>
              </a:extLst>
            </p:cNvPr>
            <p:cNvSpPr>
              <a:spLocks/>
            </p:cNvSpPr>
            <p:nvPr/>
          </p:nvSpPr>
          <p:spPr bwMode="auto">
            <a:xfrm>
              <a:off x="13690601" y="9239250"/>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88B584B-E724-4C75-84B0-99B2A82F2EE3}"/>
                </a:ext>
              </a:extLst>
            </p:cNvPr>
            <p:cNvSpPr>
              <a:spLocks/>
            </p:cNvSpPr>
            <p:nvPr/>
          </p:nvSpPr>
          <p:spPr bwMode="auto">
            <a:xfrm>
              <a:off x="13873163" y="9344025"/>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05D1A4AA-E067-4970-AE6B-B486053E2454}"/>
                </a:ext>
              </a:extLst>
            </p:cNvPr>
            <p:cNvSpPr>
              <a:spLocks/>
            </p:cNvSpPr>
            <p:nvPr/>
          </p:nvSpPr>
          <p:spPr bwMode="auto">
            <a:xfrm>
              <a:off x="13690601" y="9344025"/>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60BAFF9E-95E6-48C3-BB4D-ED0BDD50F8F4}"/>
              </a:ext>
            </a:extLst>
          </p:cNvPr>
          <p:cNvGrpSpPr/>
          <p:nvPr/>
        </p:nvGrpSpPr>
        <p:grpSpPr>
          <a:xfrm>
            <a:off x="3040536" y="2043898"/>
            <a:ext cx="4760101" cy="4511891"/>
            <a:chOff x="3040536" y="2043898"/>
            <a:chExt cx="4760101" cy="4511891"/>
          </a:xfrm>
        </p:grpSpPr>
        <p:sp>
          <p:nvSpPr>
            <p:cNvPr id="57" name="Freeform 56">
              <a:extLst>
                <a:ext uri="{FF2B5EF4-FFF2-40B4-BE49-F238E27FC236}">
                  <a16:creationId xmlns:a16="http://schemas.microsoft.com/office/drawing/2014/main" id="{4C000F18-2311-4170-84ED-42B03081A035}"/>
                </a:ext>
              </a:extLst>
            </p:cNvPr>
            <p:cNvSpPr>
              <a:spLocks/>
            </p:cNvSpPr>
            <p:nvPr/>
          </p:nvSpPr>
          <p:spPr bwMode="auto">
            <a:xfrm>
              <a:off x="3040536" y="3915579"/>
              <a:ext cx="3892288" cy="2110697"/>
            </a:xfrm>
            <a:custGeom>
              <a:avLst/>
              <a:gdLst>
                <a:gd name="T0" fmla="*/ 984 w 1218"/>
                <a:gd name="T1" fmla="*/ 0 h 660"/>
                <a:gd name="T2" fmla="*/ 790 w 1218"/>
                <a:gd name="T3" fmla="*/ 172 h 660"/>
                <a:gd name="T4" fmla="*/ 565 w 1218"/>
                <a:gd name="T5" fmla="*/ 302 h 660"/>
                <a:gd name="T6" fmla="*/ 452 w 1218"/>
                <a:gd name="T7" fmla="*/ 237 h 660"/>
                <a:gd name="T8" fmla="*/ 0 w 1218"/>
                <a:gd name="T9" fmla="*/ 497 h 660"/>
                <a:gd name="T10" fmla="*/ 281 w 1218"/>
                <a:gd name="T11" fmla="*/ 660 h 660"/>
                <a:gd name="T12" fmla="*/ 621 w 1218"/>
                <a:gd name="T13" fmla="*/ 338 h 660"/>
                <a:gd name="T14" fmla="*/ 1218 w 1218"/>
                <a:gd name="T15" fmla="*/ 135 h 660"/>
                <a:gd name="T16" fmla="*/ 984 w 1218"/>
                <a:gd name="T17"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8" h="660">
                  <a:moveTo>
                    <a:pt x="984" y="0"/>
                  </a:moveTo>
                  <a:cubicBezTo>
                    <a:pt x="909" y="46"/>
                    <a:pt x="844" y="103"/>
                    <a:pt x="790" y="172"/>
                  </a:cubicBezTo>
                  <a:cubicBezTo>
                    <a:pt x="565" y="302"/>
                    <a:pt x="565" y="302"/>
                    <a:pt x="565" y="302"/>
                  </a:cubicBezTo>
                  <a:cubicBezTo>
                    <a:pt x="452" y="237"/>
                    <a:pt x="452" y="237"/>
                    <a:pt x="452" y="237"/>
                  </a:cubicBezTo>
                  <a:cubicBezTo>
                    <a:pt x="0" y="497"/>
                    <a:pt x="0" y="497"/>
                    <a:pt x="0" y="497"/>
                  </a:cubicBezTo>
                  <a:cubicBezTo>
                    <a:pt x="281" y="660"/>
                    <a:pt x="281" y="660"/>
                    <a:pt x="281" y="660"/>
                  </a:cubicBezTo>
                  <a:cubicBezTo>
                    <a:pt x="346" y="542"/>
                    <a:pt x="459" y="432"/>
                    <a:pt x="621" y="338"/>
                  </a:cubicBezTo>
                  <a:cubicBezTo>
                    <a:pt x="793" y="239"/>
                    <a:pt x="999" y="171"/>
                    <a:pt x="1218" y="135"/>
                  </a:cubicBezTo>
                  <a:cubicBezTo>
                    <a:pt x="984" y="0"/>
                    <a:pt x="984" y="0"/>
                    <a:pt x="984"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8ED12E6-320A-463B-8C33-CE0D73C7D8F6}"/>
                </a:ext>
              </a:extLst>
            </p:cNvPr>
            <p:cNvSpPr>
              <a:spLocks noEditPoints="1"/>
            </p:cNvSpPr>
            <p:nvPr/>
          </p:nvSpPr>
          <p:spPr bwMode="auto">
            <a:xfrm>
              <a:off x="3937766" y="4347646"/>
              <a:ext cx="3862871" cy="2208143"/>
            </a:xfrm>
            <a:custGeom>
              <a:avLst/>
              <a:gdLst>
                <a:gd name="T0" fmla="*/ 964 w 1208"/>
                <a:gd name="T1" fmla="*/ 183 h 690"/>
                <a:gd name="T2" fmla="*/ 964 w 1208"/>
                <a:gd name="T3" fmla="*/ 186 h 690"/>
                <a:gd name="T4" fmla="*/ 964 w 1208"/>
                <a:gd name="T5" fmla="*/ 188 h 690"/>
                <a:gd name="T6" fmla="*/ 964 w 1208"/>
                <a:gd name="T7" fmla="*/ 191 h 690"/>
                <a:gd name="T8" fmla="*/ 964 w 1208"/>
                <a:gd name="T9" fmla="*/ 194 h 690"/>
                <a:gd name="T10" fmla="*/ 964 w 1208"/>
                <a:gd name="T11" fmla="*/ 196 h 690"/>
                <a:gd name="T12" fmla="*/ 964 w 1208"/>
                <a:gd name="T13" fmla="*/ 199 h 690"/>
                <a:gd name="T14" fmla="*/ 964 w 1208"/>
                <a:gd name="T15" fmla="*/ 202 h 690"/>
                <a:gd name="T16" fmla="*/ 967 w 1208"/>
                <a:gd name="T17" fmla="*/ 215 h 690"/>
                <a:gd name="T18" fmla="*/ 967 w 1208"/>
                <a:gd name="T19" fmla="*/ 217 h 690"/>
                <a:gd name="T20" fmla="*/ 967 w 1208"/>
                <a:gd name="T21" fmla="*/ 220 h 690"/>
                <a:gd name="T22" fmla="*/ 967 w 1208"/>
                <a:gd name="T23" fmla="*/ 222 h 690"/>
                <a:gd name="T24" fmla="*/ 967 w 1208"/>
                <a:gd name="T25" fmla="*/ 225 h 690"/>
                <a:gd name="T26" fmla="*/ 967 w 1208"/>
                <a:gd name="T27" fmla="*/ 228 h 690"/>
                <a:gd name="T28" fmla="*/ 967 w 1208"/>
                <a:gd name="T29" fmla="*/ 230 h 690"/>
                <a:gd name="T30" fmla="*/ 967 w 1208"/>
                <a:gd name="T31" fmla="*/ 233 h 690"/>
                <a:gd name="T32" fmla="*/ 923 w 1208"/>
                <a:gd name="T33" fmla="*/ 230 h 690"/>
                <a:gd name="T34" fmla="*/ 920 w 1208"/>
                <a:gd name="T35" fmla="*/ 243 h 690"/>
                <a:gd name="T36" fmla="*/ 920 w 1208"/>
                <a:gd name="T37" fmla="*/ 249 h 690"/>
                <a:gd name="T38" fmla="*/ 920 w 1208"/>
                <a:gd name="T39" fmla="*/ 254 h 690"/>
                <a:gd name="T40" fmla="*/ 920 w 1208"/>
                <a:gd name="T41" fmla="*/ 259 h 690"/>
                <a:gd name="T42" fmla="*/ 804 w 1208"/>
                <a:gd name="T43" fmla="*/ 277 h 690"/>
                <a:gd name="T44" fmla="*/ 804 w 1208"/>
                <a:gd name="T45" fmla="*/ 274 h 690"/>
                <a:gd name="T46" fmla="*/ 804 w 1208"/>
                <a:gd name="T47" fmla="*/ 272 h 690"/>
                <a:gd name="T48" fmla="*/ 804 w 1208"/>
                <a:gd name="T49" fmla="*/ 269 h 690"/>
                <a:gd name="T50" fmla="*/ 804 w 1208"/>
                <a:gd name="T51" fmla="*/ 267 h 690"/>
                <a:gd name="T52" fmla="*/ 804 w 1208"/>
                <a:gd name="T53" fmla="*/ 264 h 690"/>
                <a:gd name="T54" fmla="*/ 804 w 1208"/>
                <a:gd name="T55" fmla="*/ 261 h 690"/>
                <a:gd name="T56" fmla="*/ 804 w 1208"/>
                <a:gd name="T57" fmla="*/ 259 h 690"/>
                <a:gd name="T58" fmla="*/ 795 w 1208"/>
                <a:gd name="T59" fmla="*/ 243 h 690"/>
                <a:gd name="T60" fmla="*/ 795 w 1208"/>
                <a:gd name="T61" fmla="*/ 241 h 690"/>
                <a:gd name="T62" fmla="*/ 795 w 1208"/>
                <a:gd name="T63" fmla="*/ 238 h 690"/>
                <a:gd name="T64" fmla="*/ 795 w 1208"/>
                <a:gd name="T65" fmla="*/ 235 h 690"/>
                <a:gd name="T66" fmla="*/ 795 w 1208"/>
                <a:gd name="T67" fmla="*/ 233 h 690"/>
                <a:gd name="T68" fmla="*/ 795 w 1208"/>
                <a:gd name="T69" fmla="*/ 230 h 690"/>
                <a:gd name="T70" fmla="*/ 795 w 1208"/>
                <a:gd name="T71" fmla="*/ 227 h 690"/>
                <a:gd name="T72" fmla="*/ 795 w 1208"/>
                <a:gd name="T73" fmla="*/ 225 h 690"/>
                <a:gd name="T74" fmla="*/ 855 w 1208"/>
                <a:gd name="T75" fmla="*/ 222 h 690"/>
                <a:gd name="T76" fmla="*/ 855 w 1208"/>
                <a:gd name="T77" fmla="*/ 216 h 690"/>
                <a:gd name="T78" fmla="*/ 855 w 1208"/>
                <a:gd name="T79" fmla="*/ 210 h 690"/>
                <a:gd name="T80" fmla="*/ 855 w 1208"/>
                <a:gd name="T81" fmla="*/ 205 h 690"/>
                <a:gd name="T82" fmla="*/ 855 w 1208"/>
                <a:gd name="T83" fmla="*/ 200 h 690"/>
                <a:gd name="T84" fmla="*/ 482 w 1208"/>
                <a:gd name="T85" fmla="*/ 527 h 690"/>
                <a:gd name="T86" fmla="*/ 482 w 1208"/>
                <a:gd name="T87" fmla="*/ 523 h 690"/>
                <a:gd name="T88" fmla="*/ 482 w 1208"/>
                <a:gd name="T89" fmla="*/ 520 h 690"/>
                <a:gd name="T90" fmla="*/ 482 w 1208"/>
                <a:gd name="T91" fmla="*/ 516 h 690"/>
                <a:gd name="T92" fmla="*/ 482 w 1208"/>
                <a:gd name="T93" fmla="*/ 512 h 690"/>
                <a:gd name="T94" fmla="*/ 482 w 1208"/>
                <a:gd name="T95" fmla="*/ 509 h 690"/>
                <a:gd name="T96" fmla="*/ 482 w 1208"/>
                <a:gd name="T97" fmla="*/ 505 h 690"/>
                <a:gd name="T98" fmla="*/ 482 w 1208"/>
                <a:gd name="T99" fmla="*/ 502 h 690"/>
                <a:gd name="T100" fmla="*/ 470 w 1208"/>
                <a:gd name="T101" fmla="*/ 481 h 690"/>
                <a:gd name="T102" fmla="*/ 470 w 1208"/>
                <a:gd name="T103" fmla="*/ 478 h 690"/>
                <a:gd name="T104" fmla="*/ 470 w 1208"/>
                <a:gd name="T105" fmla="*/ 474 h 690"/>
                <a:gd name="T106" fmla="*/ 470 w 1208"/>
                <a:gd name="T107" fmla="*/ 471 h 690"/>
                <a:gd name="T108" fmla="*/ 470 w 1208"/>
                <a:gd name="T109" fmla="*/ 467 h 690"/>
                <a:gd name="T110" fmla="*/ 470 w 1208"/>
                <a:gd name="T111" fmla="*/ 464 h 690"/>
                <a:gd name="T112" fmla="*/ 470 w 1208"/>
                <a:gd name="T113" fmla="*/ 460 h 690"/>
                <a:gd name="T114" fmla="*/ 470 w 1208"/>
                <a:gd name="T115" fmla="*/ 457 h 690"/>
                <a:gd name="T116" fmla="*/ 470 w 1208"/>
                <a:gd name="T117" fmla="*/ 453 h 690"/>
                <a:gd name="T118" fmla="*/ 550 w 1208"/>
                <a:gd name="T119" fmla="*/ 445 h 690"/>
                <a:gd name="T120" fmla="*/ 550 w 1208"/>
                <a:gd name="T121" fmla="*/ 438 h 690"/>
                <a:gd name="T122" fmla="*/ 550 w 1208"/>
                <a:gd name="T123" fmla="*/ 431 h 690"/>
                <a:gd name="T124" fmla="*/ 550 w 1208"/>
                <a:gd name="T125" fmla="*/ 424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8" h="690">
                  <a:moveTo>
                    <a:pt x="950" y="172"/>
                  </a:moveTo>
                  <a:cubicBezTo>
                    <a:pt x="950" y="172"/>
                    <a:pt x="950" y="172"/>
                    <a:pt x="950" y="172"/>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1" y="204"/>
                    <a:pt x="961" y="204"/>
                    <a:pt x="961" y="204"/>
                  </a:cubicBezTo>
                  <a:cubicBezTo>
                    <a:pt x="964" y="206"/>
                    <a:pt x="964" y="206"/>
                    <a:pt x="964" y="206"/>
                  </a:cubicBezTo>
                  <a:cubicBezTo>
                    <a:pt x="963" y="207"/>
                    <a:pt x="963" y="207"/>
                    <a:pt x="963" y="207"/>
                  </a:cubicBezTo>
                  <a:cubicBezTo>
                    <a:pt x="964" y="209"/>
                    <a:pt x="965" y="211"/>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6" y="236"/>
                    <a:pt x="966" y="236"/>
                    <a:pt x="965" y="236"/>
                  </a:cubicBezTo>
                  <a:cubicBezTo>
                    <a:pt x="966" y="237"/>
                    <a:pt x="966" y="238"/>
                    <a:pt x="967" y="239"/>
                  </a:cubicBezTo>
                  <a:cubicBezTo>
                    <a:pt x="961" y="239"/>
                    <a:pt x="956" y="240"/>
                    <a:pt x="950" y="241"/>
                  </a:cubicBezTo>
                  <a:cubicBezTo>
                    <a:pt x="945" y="242"/>
                    <a:pt x="939" y="242"/>
                    <a:pt x="933" y="243"/>
                  </a:cubicBezTo>
                  <a:cubicBezTo>
                    <a:pt x="931" y="241"/>
                    <a:pt x="930" y="238"/>
                    <a:pt x="928" y="236"/>
                  </a:cubicBezTo>
                  <a:cubicBezTo>
                    <a:pt x="927" y="234"/>
                    <a:pt x="925" y="232"/>
                    <a:pt x="923" y="230"/>
                  </a:cubicBezTo>
                  <a:cubicBezTo>
                    <a:pt x="919" y="232"/>
                    <a:pt x="919" y="232"/>
                    <a:pt x="919" y="232"/>
                  </a:cubicBezTo>
                  <a:cubicBezTo>
                    <a:pt x="919" y="233"/>
                    <a:pt x="919" y="234"/>
                    <a:pt x="919" y="235"/>
                  </a:cubicBezTo>
                  <a:cubicBezTo>
                    <a:pt x="919" y="235"/>
                    <a:pt x="919" y="235"/>
                    <a:pt x="919" y="235"/>
                  </a:cubicBezTo>
                  <a:cubicBezTo>
                    <a:pt x="919" y="235"/>
                    <a:pt x="919" y="235"/>
                    <a:pt x="919" y="235"/>
                  </a:cubicBezTo>
                  <a:cubicBezTo>
                    <a:pt x="919" y="235"/>
                    <a:pt x="919" y="235"/>
                    <a:pt x="919" y="235"/>
                  </a:cubicBezTo>
                  <a:cubicBezTo>
                    <a:pt x="919" y="235"/>
                    <a:pt x="919" y="235"/>
                    <a:pt x="919" y="235"/>
                  </a:cubicBezTo>
                  <a:cubicBezTo>
                    <a:pt x="920" y="236"/>
                    <a:pt x="920" y="237"/>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60"/>
                    <a:pt x="920" y="260"/>
                    <a:pt x="920" y="260"/>
                  </a:cubicBezTo>
                  <a:cubicBezTo>
                    <a:pt x="920" y="260"/>
                    <a:pt x="920" y="260"/>
                    <a:pt x="920" y="260"/>
                  </a:cubicBezTo>
                  <a:cubicBezTo>
                    <a:pt x="920" y="260"/>
                    <a:pt x="920" y="260"/>
                    <a:pt x="920" y="260"/>
                  </a:cubicBezTo>
                  <a:cubicBezTo>
                    <a:pt x="920" y="260"/>
                    <a:pt x="920" y="260"/>
                    <a:pt x="920" y="260"/>
                  </a:cubicBezTo>
                  <a:cubicBezTo>
                    <a:pt x="920" y="260"/>
                    <a:pt x="920" y="261"/>
                    <a:pt x="920" y="262"/>
                  </a:cubicBezTo>
                  <a:cubicBezTo>
                    <a:pt x="920" y="265"/>
                    <a:pt x="919" y="268"/>
                    <a:pt x="918" y="271"/>
                  </a:cubicBezTo>
                  <a:cubicBezTo>
                    <a:pt x="916" y="274"/>
                    <a:pt x="913" y="277"/>
                    <a:pt x="907" y="280"/>
                  </a:cubicBezTo>
                  <a:cubicBezTo>
                    <a:pt x="904" y="283"/>
                    <a:pt x="900" y="284"/>
                    <a:pt x="894" y="286"/>
                  </a:cubicBezTo>
                  <a:cubicBezTo>
                    <a:pt x="889" y="287"/>
                    <a:pt x="884" y="288"/>
                    <a:pt x="879" y="289"/>
                  </a:cubicBezTo>
                  <a:cubicBezTo>
                    <a:pt x="877" y="289"/>
                    <a:pt x="874" y="290"/>
                    <a:pt x="871" y="290"/>
                  </a:cubicBezTo>
                  <a:cubicBezTo>
                    <a:pt x="870" y="290"/>
                    <a:pt x="868" y="290"/>
                    <a:pt x="867" y="290"/>
                  </a:cubicBezTo>
                  <a:cubicBezTo>
                    <a:pt x="863" y="289"/>
                    <a:pt x="859" y="289"/>
                    <a:pt x="855" y="288"/>
                  </a:cubicBezTo>
                  <a:cubicBezTo>
                    <a:pt x="851" y="287"/>
                    <a:pt x="848" y="286"/>
                    <a:pt x="844" y="285"/>
                  </a:cubicBezTo>
                  <a:cubicBezTo>
                    <a:pt x="841" y="284"/>
                    <a:pt x="837" y="282"/>
                    <a:pt x="834" y="281"/>
                  </a:cubicBezTo>
                  <a:cubicBezTo>
                    <a:pt x="818" y="290"/>
                    <a:pt x="818" y="290"/>
                    <a:pt x="818" y="290"/>
                  </a:cubicBezTo>
                  <a:cubicBezTo>
                    <a:pt x="804" y="282"/>
                    <a:pt x="804" y="282"/>
                    <a:pt x="804" y="282"/>
                  </a:cubicBezTo>
                  <a:cubicBezTo>
                    <a:pt x="807" y="280"/>
                    <a:pt x="807" y="280"/>
                    <a:pt x="807" y="280"/>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1" y="254"/>
                    <a:pt x="798" y="251"/>
                    <a:pt x="795" y="248"/>
                  </a:cubicBezTo>
                  <a:cubicBezTo>
                    <a:pt x="797" y="247"/>
                    <a:pt x="797" y="247"/>
                    <a:pt x="797" y="247"/>
                  </a:cubicBezTo>
                  <a:cubicBezTo>
                    <a:pt x="796" y="246"/>
                    <a:pt x="796" y="245"/>
                    <a:pt x="795" y="245"/>
                  </a:cubicBezTo>
                  <a:cubicBezTo>
                    <a:pt x="795" y="245"/>
                    <a:pt x="795" y="245"/>
                    <a:pt x="795" y="245"/>
                  </a:cubicBezTo>
                  <a:cubicBezTo>
                    <a:pt x="795" y="245"/>
                    <a:pt x="795" y="245"/>
                    <a:pt x="795" y="245"/>
                  </a:cubicBezTo>
                  <a:cubicBezTo>
                    <a:pt x="795" y="245"/>
                    <a:pt x="795" y="245"/>
                    <a:pt x="795" y="245"/>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825" y="215"/>
                    <a:pt x="825" y="215"/>
                    <a:pt x="825" y="215"/>
                  </a:cubicBezTo>
                  <a:cubicBezTo>
                    <a:pt x="832" y="214"/>
                    <a:pt x="832" y="214"/>
                    <a:pt x="832" y="214"/>
                  </a:cubicBezTo>
                  <a:cubicBezTo>
                    <a:pt x="832" y="214"/>
                    <a:pt x="832" y="214"/>
                    <a:pt x="832" y="214"/>
                  </a:cubicBezTo>
                  <a:cubicBezTo>
                    <a:pt x="832" y="214"/>
                    <a:pt x="832" y="214"/>
                    <a:pt x="832" y="214"/>
                  </a:cubicBezTo>
                  <a:cubicBezTo>
                    <a:pt x="834" y="216"/>
                    <a:pt x="837" y="219"/>
                    <a:pt x="839" y="221"/>
                  </a:cubicBezTo>
                  <a:cubicBezTo>
                    <a:pt x="839" y="222"/>
                    <a:pt x="839" y="222"/>
                    <a:pt x="840" y="223"/>
                  </a:cubicBezTo>
                  <a:cubicBezTo>
                    <a:pt x="842" y="225"/>
                    <a:pt x="845" y="228"/>
                    <a:pt x="848" y="231"/>
                  </a:cubicBezTo>
                  <a:cubicBezTo>
                    <a:pt x="856" y="227"/>
                    <a:pt x="856" y="227"/>
                    <a:pt x="856" y="227"/>
                  </a:cubicBezTo>
                  <a:cubicBezTo>
                    <a:pt x="855" y="225"/>
                    <a:pt x="855" y="224"/>
                    <a:pt x="855" y="223"/>
                  </a:cubicBezTo>
                  <a:cubicBezTo>
                    <a:pt x="855" y="222"/>
                    <a:pt x="855" y="222"/>
                    <a:pt x="855" y="222"/>
                  </a:cubicBezTo>
                  <a:cubicBezTo>
                    <a:pt x="855" y="222"/>
                    <a:pt x="855" y="221"/>
                    <a:pt x="855" y="221"/>
                  </a:cubicBezTo>
                  <a:cubicBezTo>
                    <a:pt x="855" y="221"/>
                    <a:pt x="855" y="221"/>
                    <a:pt x="855" y="221"/>
                  </a:cubicBezTo>
                  <a:cubicBezTo>
                    <a:pt x="855" y="221"/>
                    <a:pt x="855" y="221"/>
                    <a:pt x="855" y="221"/>
                  </a:cubicBezTo>
                  <a:cubicBezTo>
                    <a:pt x="855" y="221"/>
                    <a:pt x="855" y="221"/>
                    <a:pt x="855" y="221"/>
                  </a:cubicBezTo>
                  <a:cubicBezTo>
                    <a:pt x="855" y="221"/>
                    <a:pt x="855" y="221"/>
                    <a:pt x="855" y="221"/>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8"/>
                    <a:pt x="855" y="198"/>
                  </a:cubicBezTo>
                  <a:cubicBezTo>
                    <a:pt x="855" y="198"/>
                    <a:pt x="855" y="198"/>
                    <a:pt x="855" y="197"/>
                  </a:cubicBezTo>
                  <a:cubicBezTo>
                    <a:pt x="856" y="192"/>
                    <a:pt x="860" y="187"/>
                    <a:pt x="866" y="183"/>
                  </a:cubicBezTo>
                  <a:cubicBezTo>
                    <a:pt x="872" y="180"/>
                    <a:pt x="878" y="178"/>
                    <a:pt x="885" y="176"/>
                  </a:cubicBezTo>
                  <a:cubicBezTo>
                    <a:pt x="885" y="176"/>
                    <a:pt x="886" y="176"/>
                    <a:pt x="886" y="176"/>
                  </a:cubicBezTo>
                  <a:cubicBezTo>
                    <a:pt x="886" y="176"/>
                    <a:pt x="886" y="176"/>
                    <a:pt x="886" y="176"/>
                  </a:cubicBezTo>
                  <a:cubicBezTo>
                    <a:pt x="891" y="175"/>
                    <a:pt x="896" y="175"/>
                    <a:pt x="901" y="175"/>
                  </a:cubicBezTo>
                  <a:cubicBezTo>
                    <a:pt x="901" y="175"/>
                    <a:pt x="901" y="175"/>
                    <a:pt x="901" y="175"/>
                  </a:cubicBezTo>
                  <a:cubicBezTo>
                    <a:pt x="901" y="175"/>
                    <a:pt x="901" y="175"/>
                    <a:pt x="901" y="175"/>
                  </a:cubicBezTo>
                  <a:cubicBezTo>
                    <a:pt x="901" y="175"/>
                    <a:pt x="901" y="175"/>
                    <a:pt x="901" y="175"/>
                  </a:cubicBezTo>
                  <a:cubicBezTo>
                    <a:pt x="901" y="175"/>
                    <a:pt x="901" y="175"/>
                    <a:pt x="901" y="175"/>
                  </a:cubicBezTo>
                  <a:cubicBezTo>
                    <a:pt x="904" y="175"/>
                    <a:pt x="906" y="175"/>
                    <a:pt x="909" y="175"/>
                  </a:cubicBezTo>
                  <a:cubicBezTo>
                    <a:pt x="913" y="176"/>
                    <a:pt x="918" y="177"/>
                    <a:pt x="922" y="178"/>
                  </a:cubicBezTo>
                  <a:cubicBezTo>
                    <a:pt x="926" y="179"/>
                    <a:pt x="930" y="180"/>
                    <a:pt x="934" y="182"/>
                  </a:cubicBezTo>
                  <a:cubicBezTo>
                    <a:pt x="950" y="172"/>
                    <a:pt x="950" y="172"/>
                    <a:pt x="950" y="172"/>
                  </a:cubicBezTo>
                  <a:cubicBezTo>
                    <a:pt x="950" y="172"/>
                    <a:pt x="950" y="172"/>
                    <a:pt x="950" y="172"/>
                  </a:cubicBezTo>
                  <a:moveTo>
                    <a:pt x="937" y="0"/>
                  </a:moveTo>
                  <a:cubicBezTo>
                    <a:pt x="718" y="36"/>
                    <a:pt x="512" y="104"/>
                    <a:pt x="340" y="203"/>
                  </a:cubicBezTo>
                  <a:cubicBezTo>
                    <a:pt x="178" y="297"/>
                    <a:pt x="65" y="407"/>
                    <a:pt x="0" y="525"/>
                  </a:cubicBezTo>
                  <a:cubicBezTo>
                    <a:pt x="284" y="690"/>
                    <a:pt x="284" y="690"/>
                    <a:pt x="284" y="690"/>
                  </a:cubicBezTo>
                  <a:cubicBezTo>
                    <a:pt x="509" y="560"/>
                    <a:pt x="509" y="560"/>
                    <a:pt x="509" y="560"/>
                  </a:cubicBezTo>
                  <a:cubicBezTo>
                    <a:pt x="516" y="551"/>
                    <a:pt x="523" y="542"/>
                    <a:pt x="530" y="534"/>
                  </a:cubicBezTo>
                  <a:cubicBezTo>
                    <a:pt x="527" y="533"/>
                    <a:pt x="524" y="532"/>
                    <a:pt x="522" y="531"/>
                  </a:cubicBezTo>
                  <a:cubicBezTo>
                    <a:pt x="501" y="543"/>
                    <a:pt x="501" y="543"/>
                    <a:pt x="501" y="543"/>
                  </a:cubicBezTo>
                  <a:cubicBezTo>
                    <a:pt x="482" y="532"/>
                    <a:pt x="482" y="532"/>
                    <a:pt x="482" y="532"/>
                  </a:cubicBezTo>
                  <a:cubicBezTo>
                    <a:pt x="485" y="530"/>
                    <a:pt x="485" y="530"/>
                    <a:pt x="485" y="530"/>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78" y="495"/>
                    <a:pt x="474" y="491"/>
                    <a:pt x="470" y="486"/>
                  </a:cubicBezTo>
                  <a:cubicBezTo>
                    <a:pt x="473" y="486"/>
                    <a:pt x="473" y="486"/>
                    <a:pt x="473" y="486"/>
                  </a:cubicBezTo>
                  <a:cubicBezTo>
                    <a:pt x="472" y="485"/>
                    <a:pt x="471" y="484"/>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519" y="441"/>
                    <a:pt x="519" y="441"/>
                    <a:pt x="519" y="441"/>
                  </a:cubicBezTo>
                  <a:cubicBezTo>
                    <a:pt x="520" y="441"/>
                    <a:pt x="520" y="442"/>
                    <a:pt x="520" y="442"/>
                  </a:cubicBezTo>
                  <a:cubicBezTo>
                    <a:pt x="523" y="446"/>
                    <a:pt x="526" y="449"/>
                    <a:pt x="529" y="453"/>
                  </a:cubicBezTo>
                  <a:cubicBezTo>
                    <a:pt x="533" y="457"/>
                    <a:pt x="536" y="460"/>
                    <a:pt x="540" y="464"/>
                  </a:cubicBezTo>
                  <a:cubicBezTo>
                    <a:pt x="540" y="464"/>
                    <a:pt x="541" y="464"/>
                    <a:pt x="541" y="464"/>
                  </a:cubicBezTo>
                  <a:cubicBezTo>
                    <a:pt x="551" y="458"/>
                    <a:pt x="551" y="458"/>
                    <a:pt x="551" y="458"/>
                  </a:cubicBezTo>
                  <a:cubicBezTo>
                    <a:pt x="550" y="457"/>
                    <a:pt x="550" y="455"/>
                    <a:pt x="550" y="453"/>
                  </a:cubicBezTo>
                  <a:cubicBezTo>
                    <a:pt x="550" y="453"/>
                    <a:pt x="550" y="452"/>
                    <a:pt x="551" y="452"/>
                  </a:cubicBezTo>
                  <a:cubicBezTo>
                    <a:pt x="550" y="452"/>
                    <a:pt x="550" y="451"/>
                    <a:pt x="550" y="451"/>
                  </a:cubicBezTo>
                  <a:cubicBezTo>
                    <a:pt x="550" y="451"/>
                    <a:pt x="550" y="451"/>
                    <a:pt x="550" y="451"/>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1"/>
                    <a:pt x="550" y="421"/>
                    <a:pt x="550" y="421"/>
                  </a:cubicBezTo>
                  <a:cubicBezTo>
                    <a:pt x="550" y="421"/>
                    <a:pt x="550" y="421"/>
                    <a:pt x="550" y="421"/>
                  </a:cubicBezTo>
                  <a:cubicBezTo>
                    <a:pt x="550" y="421"/>
                    <a:pt x="550" y="421"/>
                    <a:pt x="550" y="420"/>
                  </a:cubicBezTo>
                  <a:cubicBezTo>
                    <a:pt x="550" y="420"/>
                    <a:pt x="550" y="420"/>
                    <a:pt x="550" y="419"/>
                  </a:cubicBezTo>
                  <a:cubicBezTo>
                    <a:pt x="551" y="413"/>
                    <a:pt x="555" y="407"/>
                    <a:pt x="562" y="402"/>
                  </a:cubicBezTo>
                  <a:cubicBezTo>
                    <a:pt x="563" y="401"/>
                    <a:pt x="564" y="401"/>
                    <a:pt x="565" y="400"/>
                  </a:cubicBezTo>
                  <a:cubicBezTo>
                    <a:pt x="572" y="396"/>
                    <a:pt x="581" y="393"/>
                    <a:pt x="591" y="391"/>
                  </a:cubicBezTo>
                  <a:cubicBezTo>
                    <a:pt x="594" y="391"/>
                    <a:pt x="597" y="390"/>
                    <a:pt x="599" y="390"/>
                  </a:cubicBezTo>
                  <a:cubicBezTo>
                    <a:pt x="603" y="390"/>
                    <a:pt x="607" y="390"/>
                    <a:pt x="611" y="390"/>
                  </a:cubicBezTo>
                  <a:cubicBezTo>
                    <a:pt x="611" y="390"/>
                    <a:pt x="611" y="390"/>
                    <a:pt x="611" y="390"/>
                  </a:cubicBezTo>
                  <a:cubicBezTo>
                    <a:pt x="611" y="390"/>
                    <a:pt x="611" y="390"/>
                    <a:pt x="611" y="390"/>
                  </a:cubicBezTo>
                  <a:cubicBezTo>
                    <a:pt x="615" y="390"/>
                    <a:pt x="618" y="390"/>
                    <a:pt x="622" y="390"/>
                  </a:cubicBezTo>
                  <a:cubicBezTo>
                    <a:pt x="628" y="391"/>
                    <a:pt x="633" y="392"/>
                    <a:pt x="639" y="393"/>
                  </a:cubicBezTo>
                  <a:cubicBezTo>
                    <a:pt x="645" y="395"/>
                    <a:pt x="650" y="396"/>
                    <a:pt x="655" y="399"/>
                  </a:cubicBezTo>
                  <a:cubicBezTo>
                    <a:pt x="676" y="386"/>
                    <a:pt x="676" y="386"/>
                    <a:pt x="676" y="386"/>
                  </a:cubicBezTo>
                  <a:cubicBezTo>
                    <a:pt x="691" y="394"/>
                    <a:pt x="691" y="394"/>
                    <a:pt x="691" y="394"/>
                  </a:cubicBezTo>
                  <a:cubicBezTo>
                    <a:pt x="777" y="340"/>
                    <a:pt x="877" y="301"/>
                    <a:pt x="994" y="280"/>
                  </a:cubicBezTo>
                  <a:cubicBezTo>
                    <a:pt x="1208" y="156"/>
                    <a:pt x="1208" y="156"/>
                    <a:pt x="1208" y="156"/>
                  </a:cubicBezTo>
                  <a:cubicBezTo>
                    <a:pt x="937" y="0"/>
                    <a:pt x="937" y="0"/>
                    <a:pt x="937"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85" name="Group 184">
              <a:extLst>
                <a:ext uri="{FF2B5EF4-FFF2-40B4-BE49-F238E27FC236}">
                  <a16:creationId xmlns:a16="http://schemas.microsoft.com/office/drawing/2014/main" id="{E20FCC53-A1CC-4107-8D89-2BDD1EC2CB98}"/>
                </a:ext>
              </a:extLst>
            </p:cNvPr>
            <p:cNvGrpSpPr/>
            <p:nvPr/>
          </p:nvGrpSpPr>
          <p:grpSpPr>
            <a:xfrm>
              <a:off x="5439891" y="5583176"/>
              <a:ext cx="733597" cy="501935"/>
              <a:chOff x="5439891" y="5583176"/>
              <a:chExt cx="733597" cy="501935"/>
            </a:xfrm>
          </p:grpSpPr>
          <p:sp>
            <p:nvSpPr>
              <p:cNvPr id="9" name="Freeform 8">
                <a:extLst>
                  <a:ext uri="{FF2B5EF4-FFF2-40B4-BE49-F238E27FC236}">
                    <a16:creationId xmlns:a16="http://schemas.microsoft.com/office/drawing/2014/main" id="{DBF8914D-02A2-4FA7-A0F1-B2E0DD7D1A84}"/>
                  </a:ext>
                </a:extLst>
              </p:cNvPr>
              <p:cNvSpPr>
                <a:spLocks noEditPoints="1"/>
              </p:cNvSpPr>
              <p:nvPr/>
            </p:nvSpPr>
            <p:spPr bwMode="auto">
              <a:xfrm>
                <a:off x="5632943" y="5717394"/>
                <a:ext cx="540544" cy="364040"/>
              </a:xfrm>
              <a:custGeom>
                <a:avLst/>
                <a:gdLst>
                  <a:gd name="T0" fmla="*/ 106 w 169"/>
                  <a:gd name="T1" fmla="*/ 77 h 114"/>
                  <a:gd name="T2" fmla="*/ 104 w 169"/>
                  <a:gd name="T3" fmla="*/ 85 h 114"/>
                  <a:gd name="T4" fmla="*/ 90 w 169"/>
                  <a:gd name="T5" fmla="*/ 98 h 114"/>
                  <a:gd name="T6" fmla="*/ 73 w 169"/>
                  <a:gd name="T7" fmla="*/ 105 h 114"/>
                  <a:gd name="T8" fmla="*/ 52 w 169"/>
                  <a:gd name="T9" fmla="*/ 110 h 114"/>
                  <a:gd name="T10" fmla="*/ 41 w 169"/>
                  <a:gd name="T11" fmla="*/ 110 h 114"/>
                  <a:gd name="T12" fmla="*/ 36 w 169"/>
                  <a:gd name="T13" fmla="*/ 110 h 114"/>
                  <a:gd name="T14" fmla="*/ 20 w 169"/>
                  <a:gd name="T15" fmla="*/ 108 h 114"/>
                  <a:gd name="T16" fmla="*/ 5 w 169"/>
                  <a:gd name="T17" fmla="*/ 104 h 114"/>
                  <a:gd name="T18" fmla="*/ 3 w 169"/>
                  <a:gd name="T19" fmla="*/ 103 h 114"/>
                  <a:gd name="T20" fmla="*/ 0 w 169"/>
                  <a:gd name="T21" fmla="*/ 106 h 114"/>
                  <a:gd name="T22" fmla="*/ 5 w 169"/>
                  <a:gd name="T23" fmla="*/ 108 h 114"/>
                  <a:gd name="T24" fmla="*/ 20 w 169"/>
                  <a:gd name="T25" fmla="*/ 112 h 114"/>
                  <a:gd name="T26" fmla="*/ 36 w 169"/>
                  <a:gd name="T27" fmla="*/ 114 h 114"/>
                  <a:gd name="T28" fmla="*/ 41 w 169"/>
                  <a:gd name="T29" fmla="*/ 114 h 114"/>
                  <a:gd name="T30" fmla="*/ 52 w 169"/>
                  <a:gd name="T31" fmla="*/ 114 h 114"/>
                  <a:gd name="T32" fmla="*/ 73 w 169"/>
                  <a:gd name="T33" fmla="*/ 109 h 114"/>
                  <a:gd name="T34" fmla="*/ 90 w 169"/>
                  <a:gd name="T35" fmla="*/ 102 h 114"/>
                  <a:gd name="T36" fmla="*/ 104 w 169"/>
                  <a:gd name="T37" fmla="*/ 89 h 114"/>
                  <a:gd name="T38" fmla="*/ 106 w 169"/>
                  <a:gd name="T39" fmla="*/ 77 h 114"/>
                  <a:gd name="T40" fmla="*/ 110 w 169"/>
                  <a:gd name="T41" fmla="*/ 30 h 114"/>
                  <a:gd name="T42" fmla="*/ 103 w 169"/>
                  <a:gd name="T43" fmla="*/ 34 h 114"/>
                  <a:gd name="T44" fmla="*/ 105 w 169"/>
                  <a:gd name="T45" fmla="*/ 38 h 114"/>
                  <a:gd name="T46" fmla="*/ 110 w 169"/>
                  <a:gd name="T47" fmla="*/ 34 h 114"/>
                  <a:gd name="T48" fmla="*/ 118 w 169"/>
                  <a:gd name="T49" fmla="*/ 43 h 114"/>
                  <a:gd name="T50" fmla="*/ 124 w 169"/>
                  <a:gd name="T51" fmla="*/ 52 h 114"/>
                  <a:gd name="T52" fmla="*/ 147 w 169"/>
                  <a:gd name="T53" fmla="*/ 49 h 114"/>
                  <a:gd name="T54" fmla="*/ 169 w 169"/>
                  <a:gd name="T55" fmla="*/ 46 h 114"/>
                  <a:gd name="T56" fmla="*/ 167 w 169"/>
                  <a:gd name="T57" fmla="*/ 42 h 114"/>
                  <a:gd name="T58" fmla="*/ 147 w 169"/>
                  <a:gd name="T59" fmla="*/ 45 h 114"/>
                  <a:gd name="T60" fmla="*/ 124 w 169"/>
                  <a:gd name="T61" fmla="*/ 48 h 114"/>
                  <a:gd name="T62" fmla="*/ 118 w 169"/>
                  <a:gd name="T63" fmla="*/ 39 h 114"/>
                  <a:gd name="T64" fmla="*/ 110 w 169"/>
                  <a:gd name="T65" fmla="*/ 30 h 114"/>
                  <a:gd name="T66" fmla="*/ 162 w 169"/>
                  <a:gd name="T67" fmla="*/ 0 h 114"/>
                  <a:gd name="T68" fmla="*/ 161 w 169"/>
                  <a:gd name="T69" fmla="*/ 1 h 114"/>
                  <a:gd name="T70" fmla="*/ 163 w 169"/>
                  <a:gd name="T71" fmla="*/ 4 h 114"/>
                  <a:gd name="T72" fmla="*/ 165 w 169"/>
                  <a:gd name="T73" fmla="*/ 3 h 114"/>
                  <a:gd name="T74" fmla="*/ 162 w 169"/>
                  <a:gd name="T7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9" h="114">
                    <a:moveTo>
                      <a:pt x="106" y="77"/>
                    </a:moveTo>
                    <a:cubicBezTo>
                      <a:pt x="106" y="80"/>
                      <a:pt x="105" y="82"/>
                      <a:pt x="104" y="85"/>
                    </a:cubicBezTo>
                    <a:cubicBezTo>
                      <a:pt x="101" y="90"/>
                      <a:pt x="97" y="94"/>
                      <a:pt x="90" y="98"/>
                    </a:cubicBezTo>
                    <a:cubicBezTo>
                      <a:pt x="85" y="101"/>
                      <a:pt x="79" y="103"/>
                      <a:pt x="73" y="105"/>
                    </a:cubicBezTo>
                    <a:cubicBezTo>
                      <a:pt x="66" y="107"/>
                      <a:pt x="59" y="109"/>
                      <a:pt x="52" y="110"/>
                    </a:cubicBezTo>
                    <a:cubicBezTo>
                      <a:pt x="49" y="110"/>
                      <a:pt x="45" y="110"/>
                      <a:pt x="41" y="110"/>
                    </a:cubicBezTo>
                    <a:cubicBezTo>
                      <a:pt x="39" y="110"/>
                      <a:pt x="38" y="110"/>
                      <a:pt x="36" y="110"/>
                    </a:cubicBezTo>
                    <a:cubicBezTo>
                      <a:pt x="31" y="110"/>
                      <a:pt x="25" y="109"/>
                      <a:pt x="20" y="108"/>
                    </a:cubicBezTo>
                    <a:cubicBezTo>
                      <a:pt x="15" y="107"/>
                      <a:pt x="10" y="106"/>
                      <a:pt x="5" y="104"/>
                    </a:cubicBezTo>
                    <a:cubicBezTo>
                      <a:pt x="4" y="104"/>
                      <a:pt x="4" y="103"/>
                      <a:pt x="3" y="103"/>
                    </a:cubicBezTo>
                    <a:cubicBezTo>
                      <a:pt x="2" y="104"/>
                      <a:pt x="1" y="105"/>
                      <a:pt x="0" y="106"/>
                    </a:cubicBezTo>
                    <a:cubicBezTo>
                      <a:pt x="2" y="107"/>
                      <a:pt x="4" y="108"/>
                      <a:pt x="5" y="108"/>
                    </a:cubicBezTo>
                    <a:cubicBezTo>
                      <a:pt x="10" y="110"/>
                      <a:pt x="15" y="111"/>
                      <a:pt x="20" y="112"/>
                    </a:cubicBezTo>
                    <a:cubicBezTo>
                      <a:pt x="25" y="113"/>
                      <a:pt x="31" y="114"/>
                      <a:pt x="36" y="114"/>
                    </a:cubicBezTo>
                    <a:cubicBezTo>
                      <a:pt x="38" y="114"/>
                      <a:pt x="39" y="114"/>
                      <a:pt x="41" y="114"/>
                    </a:cubicBezTo>
                    <a:cubicBezTo>
                      <a:pt x="45" y="114"/>
                      <a:pt x="49" y="114"/>
                      <a:pt x="52" y="114"/>
                    </a:cubicBezTo>
                    <a:cubicBezTo>
                      <a:pt x="59" y="113"/>
                      <a:pt x="66" y="111"/>
                      <a:pt x="73" y="109"/>
                    </a:cubicBezTo>
                    <a:cubicBezTo>
                      <a:pt x="79" y="107"/>
                      <a:pt x="85" y="105"/>
                      <a:pt x="90" y="102"/>
                    </a:cubicBezTo>
                    <a:cubicBezTo>
                      <a:pt x="97" y="98"/>
                      <a:pt x="101" y="94"/>
                      <a:pt x="104" y="89"/>
                    </a:cubicBezTo>
                    <a:cubicBezTo>
                      <a:pt x="106" y="85"/>
                      <a:pt x="106" y="81"/>
                      <a:pt x="106" y="77"/>
                    </a:cubicBezTo>
                    <a:moveTo>
                      <a:pt x="110" y="30"/>
                    </a:moveTo>
                    <a:cubicBezTo>
                      <a:pt x="103" y="34"/>
                      <a:pt x="103" y="34"/>
                      <a:pt x="103" y="34"/>
                    </a:cubicBezTo>
                    <a:cubicBezTo>
                      <a:pt x="104" y="35"/>
                      <a:pt x="104" y="36"/>
                      <a:pt x="105" y="38"/>
                    </a:cubicBezTo>
                    <a:cubicBezTo>
                      <a:pt x="110" y="34"/>
                      <a:pt x="110" y="34"/>
                      <a:pt x="110" y="34"/>
                    </a:cubicBezTo>
                    <a:cubicBezTo>
                      <a:pt x="113" y="37"/>
                      <a:pt x="116" y="40"/>
                      <a:pt x="118" y="43"/>
                    </a:cubicBezTo>
                    <a:cubicBezTo>
                      <a:pt x="120" y="46"/>
                      <a:pt x="122" y="49"/>
                      <a:pt x="124" y="52"/>
                    </a:cubicBezTo>
                    <a:cubicBezTo>
                      <a:pt x="132" y="51"/>
                      <a:pt x="140" y="50"/>
                      <a:pt x="147" y="49"/>
                    </a:cubicBezTo>
                    <a:cubicBezTo>
                      <a:pt x="154" y="48"/>
                      <a:pt x="162" y="47"/>
                      <a:pt x="169" y="46"/>
                    </a:cubicBezTo>
                    <a:cubicBezTo>
                      <a:pt x="169" y="45"/>
                      <a:pt x="168" y="44"/>
                      <a:pt x="167" y="42"/>
                    </a:cubicBezTo>
                    <a:cubicBezTo>
                      <a:pt x="160" y="43"/>
                      <a:pt x="154" y="44"/>
                      <a:pt x="147" y="45"/>
                    </a:cubicBezTo>
                    <a:cubicBezTo>
                      <a:pt x="140" y="46"/>
                      <a:pt x="132" y="47"/>
                      <a:pt x="124" y="48"/>
                    </a:cubicBezTo>
                    <a:cubicBezTo>
                      <a:pt x="122" y="45"/>
                      <a:pt x="120" y="42"/>
                      <a:pt x="118" y="39"/>
                    </a:cubicBezTo>
                    <a:cubicBezTo>
                      <a:pt x="116" y="36"/>
                      <a:pt x="113" y="33"/>
                      <a:pt x="110" y="30"/>
                    </a:cubicBezTo>
                    <a:moveTo>
                      <a:pt x="162" y="0"/>
                    </a:moveTo>
                    <a:cubicBezTo>
                      <a:pt x="161" y="1"/>
                      <a:pt x="161" y="1"/>
                      <a:pt x="161" y="1"/>
                    </a:cubicBezTo>
                    <a:cubicBezTo>
                      <a:pt x="162" y="2"/>
                      <a:pt x="163" y="3"/>
                      <a:pt x="163" y="4"/>
                    </a:cubicBezTo>
                    <a:cubicBezTo>
                      <a:pt x="165" y="3"/>
                      <a:pt x="165" y="3"/>
                      <a:pt x="165" y="3"/>
                    </a:cubicBezTo>
                    <a:cubicBezTo>
                      <a:pt x="162" y="0"/>
                      <a:pt x="162" y="0"/>
                      <a:pt x="162"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A59FFFDA-DD01-4916-955D-5F32D98DFBD9}"/>
                  </a:ext>
                </a:extLst>
              </p:cNvPr>
              <p:cNvSpPr>
                <a:spLocks/>
              </p:cNvSpPr>
              <p:nvPr/>
            </p:nvSpPr>
            <p:spPr bwMode="auto">
              <a:xfrm>
                <a:off x="5439891" y="5583176"/>
                <a:ext cx="733597" cy="489064"/>
              </a:xfrm>
              <a:custGeom>
                <a:avLst/>
                <a:gdLst>
                  <a:gd name="T0" fmla="*/ 225 w 229"/>
                  <a:gd name="T1" fmla="*/ 38 h 153"/>
                  <a:gd name="T2" fmla="*/ 225 w 229"/>
                  <a:gd name="T3" fmla="*/ 36 h 153"/>
                  <a:gd name="T4" fmla="*/ 225 w 229"/>
                  <a:gd name="T5" fmla="*/ 34 h 153"/>
                  <a:gd name="T6" fmla="*/ 225 w 229"/>
                  <a:gd name="T7" fmla="*/ 31 h 153"/>
                  <a:gd name="T8" fmla="*/ 225 w 229"/>
                  <a:gd name="T9" fmla="*/ 29 h 153"/>
                  <a:gd name="T10" fmla="*/ 225 w 229"/>
                  <a:gd name="T11" fmla="*/ 26 h 153"/>
                  <a:gd name="T12" fmla="*/ 225 w 229"/>
                  <a:gd name="T13" fmla="*/ 24 h 153"/>
                  <a:gd name="T14" fmla="*/ 225 w 229"/>
                  <a:gd name="T15" fmla="*/ 22 h 153"/>
                  <a:gd name="T16" fmla="*/ 225 w 229"/>
                  <a:gd name="T17" fmla="*/ 19 h 153"/>
                  <a:gd name="T18" fmla="*/ 225 w 229"/>
                  <a:gd name="T19" fmla="*/ 17 h 153"/>
                  <a:gd name="T20" fmla="*/ 225 w 229"/>
                  <a:gd name="T21" fmla="*/ 15 h 153"/>
                  <a:gd name="T22" fmla="*/ 225 w 229"/>
                  <a:gd name="T23" fmla="*/ 12 h 153"/>
                  <a:gd name="T24" fmla="*/ 80 w 229"/>
                  <a:gd name="T25" fmla="*/ 37 h 153"/>
                  <a:gd name="T26" fmla="*/ 80 w 229"/>
                  <a:gd name="T27" fmla="*/ 41 h 153"/>
                  <a:gd name="T28" fmla="*/ 80 w 229"/>
                  <a:gd name="T29" fmla="*/ 46 h 153"/>
                  <a:gd name="T30" fmla="*/ 80 w 229"/>
                  <a:gd name="T31" fmla="*/ 51 h 153"/>
                  <a:gd name="T32" fmla="*/ 80 w 229"/>
                  <a:gd name="T33" fmla="*/ 56 h 153"/>
                  <a:gd name="T34" fmla="*/ 80 w 229"/>
                  <a:gd name="T35" fmla="*/ 60 h 153"/>
                  <a:gd name="T36" fmla="*/ 71 w 229"/>
                  <a:gd name="T37" fmla="*/ 78 h 153"/>
                  <a:gd name="T38" fmla="*/ 0 w 229"/>
                  <a:gd name="T39" fmla="*/ 69 h 153"/>
                  <a:gd name="T40" fmla="*/ 0 w 229"/>
                  <a:gd name="T41" fmla="*/ 71 h 153"/>
                  <a:gd name="T42" fmla="*/ 0 w 229"/>
                  <a:gd name="T43" fmla="*/ 74 h 153"/>
                  <a:gd name="T44" fmla="*/ 0 w 229"/>
                  <a:gd name="T45" fmla="*/ 76 h 153"/>
                  <a:gd name="T46" fmla="*/ 0 w 229"/>
                  <a:gd name="T47" fmla="*/ 79 h 153"/>
                  <a:gd name="T48" fmla="*/ 0 w 229"/>
                  <a:gd name="T49" fmla="*/ 81 h 153"/>
                  <a:gd name="T50" fmla="*/ 0 w 229"/>
                  <a:gd name="T51" fmla="*/ 83 h 153"/>
                  <a:gd name="T52" fmla="*/ 0 w 229"/>
                  <a:gd name="T53" fmla="*/ 86 h 153"/>
                  <a:gd name="T54" fmla="*/ 0 w 229"/>
                  <a:gd name="T55" fmla="*/ 88 h 153"/>
                  <a:gd name="T56" fmla="*/ 0 w 229"/>
                  <a:gd name="T57" fmla="*/ 90 h 153"/>
                  <a:gd name="T58" fmla="*/ 0 w 229"/>
                  <a:gd name="T59" fmla="*/ 93 h 153"/>
                  <a:gd name="T60" fmla="*/ 0 w 229"/>
                  <a:gd name="T61" fmla="*/ 95 h 153"/>
                  <a:gd name="T62" fmla="*/ 12 w 229"/>
                  <a:gd name="T63" fmla="*/ 113 h 153"/>
                  <a:gd name="T64" fmla="*/ 12 w 229"/>
                  <a:gd name="T65" fmla="*/ 116 h 153"/>
                  <a:gd name="T66" fmla="*/ 12 w 229"/>
                  <a:gd name="T67" fmla="*/ 118 h 153"/>
                  <a:gd name="T68" fmla="*/ 12 w 229"/>
                  <a:gd name="T69" fmla="*/ 121 h 153"/>
                  <a:gd name="T70" fmla="*/ 12 w 229"/>
                  <a:gd name="T71" fmla="*/ 123 h 153"/>
                  <a:gd name="T72" fmla="*/ 12 w 229"/>
                  <a:gd name="T73" fmla="*/ 125 h 153"/>
                  <a:gd name="T74" fmla="*/ 12 w 229"/>
                  <a:gd name="T75" fmla="*/ 128 h 153"/>
                  <a:gd name="T76" fmla="*/ 12 w 229"/>
                  <a:gd name="T77" fmla="*/ 130 h 153"/>
                  <a:gd name="T78" fmla="*/ 12 w 229"/>
                  <a:gd name="T79" fmla="*/ 132 h 153"/>
                  <a:gd name="T80" fmla="*/ 12 w 229"/>
                  <a:gd name="T81" fmla="*/ 135 h 153"/>
                  <a:gd name="T82" fmla="*/ 12 w 229"/>
                  <a:gd name="T83" fmla="*/ 137 h 153"/>
                  <a:gd name="T84" fmla="*/ 12 w 229"/>
                  <a:gd name="T85" fmla="*/ 140 h 153"/>
                  <a:gd name="T86" fmla="*/ 12 w 229"/>
                  <a:gd name="T87" fmla="*/ 142 h 153"/>
                  <a:gd name="T88" fmla="*/ 166 w 229"/>
                  <a:gd name="T89" fmla="*/ 113 h 153"/>
                  <a:gd name="T90" fmla="*/ 166 w 229"/>
                  <a:gd name="T91" fmla="*/ 108 h 153"/>
                  <a:gd name="T92" fmla="*/ 166 w 229"/>
                  <a:gd name="T93" fmla="*/ 104 h 153"/>
                  <a:gd name="T94" fmla="*/ 166 w 229"/>
                  <a:gd name="T95" fmla="*/ 99 h 153"/>
                  <a:gd name="T96" fmla="*/ 166 w 229"/>
                  <a:gd name="T97" fmla="*/ 94 h 153"/>
                  <a:gd name="T98" fmla="*/ 166 w 229"/>
                  <a:gd name="T99" fmla="*/ 89 h 153"/>
                  <a:gd name="T100" fmla="*/ 229 w 229"/>
                  <a:gd name="T101" fmla="*/ 83 h 153"/>
                  <a:gd name="T102" fmla="*/ 229 w 229"/>
                  <a:gd name="T103" fmla="*/ 81 h 153"/>
                  <a:gd name="T104" fmla="*/ 229 w 229"/>
                  <a:gd name="T105" fmla="*/ 78 h 153"/>
                  <a:gd name="T106" fmla="*/ 229 w 229"/>
                  <a:gd name="T107" fmla="*/ 76 h 153"/>
                  <a:gd name="T108" fmla="*/ 229 w 229"/>
                  <a:gd name="T109" fmla="*/ 74 h 153"/>
                  <a:gd name="T110" fmla="*/ 229 w 229"/>
                  <a:gd name="T111" fmla="*/ 71 h 153"/>
                  <a:gd name="T112" fmla="*/ 229 w 229"/>
                  <a:gd name="T113" fmla="*/ 69 h 153"/>
                  <a:gd name="T114" fmla="*/ 229 w 229"/>
                  <a:gd name="T115" fmla="*/ 67 h 153"/>
                  <a:gd name="T116" fmla="*/ 229 w 229"/>
                  <a:gd name="T117" fmla="*/ 64 h 153"/>
                  <a:gd name="T118" fmla="*/ 229 w 229"/>
                  <a:gd name="T119" fmla="*/ 62 h 153"/>
                  <a:gd name="T120" fmla="*/ 229 w 229"/>
                  <a:gd name="T121" fmla="*/ 59 h 153"/>
                  <a:gd name="T122" fmla="*/ 229 w 229"/>
                  <a:gd name="T123" fmla="*/ 57 h 153"/>
                  <a:gd name="T124" fmla="*/ 229 w 229"/>
                  <a:gd name="T125" fmla="*/ 5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153">
                    <a:moveTo>
                      <a:pt x="229" y="55"/>
                    </a:moveTo>
                    <a:cubicBezTo>
                      <a:pt x="229" y="55"/>
                      <a:pt x="229" y="55"/>
                      <a:pt x="229" y="55"/>
                    </a:cubicBezTo>
                    <a:cubicBezTo>
                      <a:pt x="227" y="51"/>
                      <a:pt x="224" y="47"/>
                      <a:pt x="221" y="43"/>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06" y="0"/>
                      <a:pt x="206" y="0"/>
                      <a:pt x="206" y="0"/>
                    </a:cubicBezTo>
                    <a:cubicBezTo>
                      <a:pt x="185" y="13"/>
                      <a:pt x="185" y="13"/>
                      <a:pt x="185" y="13"/>
                    </a:cubicBezTo>
                    <a:cubicBezTo>
                      <a:pt x="180" y="10"/>
                      <a:pt x="175" y="9"/>
                      <a:pt x="169" y="7"/>
                    </a:cubicBezTo>
                    <a:cubicBezTo>
                      <a:pt x="163" y="6"/>
                      <a:pt x="158" y="5"/>
                      <a:pt x="152" y="4"/>
                    </a:cubicBezTo>
                    <a:cubicBezTo>
                      <a:pt x="141" y="3"/>
                      <a:pt x="131" y="3"/>
                      <a:pt x="121" y="5"/>
                    </a:cubicBezTo>
                    <a:cubicBezTo>
                      <a:pt x="111" y="7"/>
                      <a:pt x="102" y="10"/>
                      <a:pt x="95" y="14"/>
                    </a:cubicBezTo>
                    <a:cubicBezTo>
                      <a:pt x="86" y="19"/>
                      <a:pt x="81" y="26"/>
                      <a:pt x="80" y="33"/>
                    </a:cubicBezTo>
                    <a:cubicBezTo>
                      <a:pt x="80" y="34"/>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5"/>
                      <a:pt x="80" y="65"/>
                      <a:pt x="80" y="65"/>
                    </a:cubicBezTo>
                    <a:cubicBezTo>
                      <a:pt x="80" y="65"/>
                      <a:pt x="80" y="65"/>
                      <a:pt x="80" y="65"/>
                    </a:cubicBezTo>
                    <a:cubicBezTo>
                      <a:pt x="80" y="67"/>
                      <a:pt x="81" y="69"/>
                      <a:pt x="82" y="70"/>
                    </a:cubicBezTo>
                    <a:cubicBezTo>
                      <a:pt x="82" y="71"/>
                      <a:pt x="82" y="71"/>
                      <a:pt x="82" y="72"/>
                    </a:cubicBezTo>
                    <a:cubicBezTo>
                      <a:pt x="71" y="78"/>
                      <a:pt x="71" y="78"/>
                      <a:pt x="71" y="78"/>
                    </a:cubicBezTo>
                    <a:cubicBezTo>
                      <a:pt x="67" y="75"/>
                      <a:pt x="63" y="71"/>
                      <a:pt x="59" y="67"/>
                    </a:cubicBezTo>
                    <a:cubicBezTo>
                      <a:pt x="56" y="63"/>
                      <a:pt x="53" y="59"/>
                      <a:pt x="49" y="55"/>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4" y="101"/>
                      <a:pt x="9" y="106"/>
                      <a:pt x="13" y="111"/>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31" y="153"/>
                      <a:pt x="31" y="153"/>
                      <a:pt x="31" y="153"/>
                    </a:cubicBezTo>
                    <a:cubicBezTo>
                      <a:pt x="52" y="141"/>
                      <a:pt x="52" y="141"/>
                      <a:pt x="52" y="141"/>
                    </a:cubicBezTo>
                    <a:cubicBezTo>
                      <a:pt x="56" y="143"/>
                      <a:pt x="61" y="144"/>
                      <a:pt x="65" y="146"/>
                    </a:cubicBezTo>
                    <a:cubicBezTo>
                      <a:pt x="70" y="148"/>
                      <a:pt x="75" y="149"/>
                      <a:pt x="80" y="150"/>
                    </a:cubicBezTo>
                    <a:cubicBezTo>
                      <a:pt x="85" y="151"/>
                      <a:pt x="91" y="152"/>
                      <a:pt x="96" y="152"/>
                    </a:cubicBezTo>
                    <a:cubicBezTo>
                      <a:pt x="101" y="152"/>
                      <a:pt x="107" y="152"/>
                      <a:pt x="112" y="152"/>
                    </a:cubicBezTo>
                    <a:cubicBezTo>
                      <a:pt x="119" y="151"/>
                      <a:pt x="126" y="149"/>
                      <a:pt x="133" y="147"/>
                    </a:cubicBezTo>
                    <a:cubicBezTo>
                      <a:pt x="139" y="145"/>
                      <a:pt x="145" y="143"/>
                      <a:pt x="150" y="140"/>
                    </a:cubicBezTo>
                    <a:cubicBezTo>
                      <a:pt x="157" y="136"/>
                      <a:pt x="161" y="132"/>
                      <a:pt x="164" y="127"/>
                    </a:cubicBezTo>
                    <a:cubicBezTo>
                      <a:pt x="165" y="124"/>
                      <a:pt x="166" y="120"/>
                      <a:pt x="166" y="117"/>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7"/>
                      <a:pt x="166" y="87"/>
                      <a:pt x="166" y="87"/>
                    </a:cubicBezTo>
                    <a:cubicBezTo>
                      <a:pt x="166" y="87"/>
                      <a:pt x="166" y="87"/>
                      <a:pt x="166" y="87"/>
                    </a:cubicBezTo>
                    <a:cubicBezTo>
                      <a:pt x="166" y="87"/>
                      <a:pt x="166" y="87"/>
                      <a:pt x="166" y="87"/>
                    </a:cubicBezTo>
                    <a:cubicBezTo>
                      <a:pt x="166" y="86"/>
                      <a:pt x="166" y="85"/>
                      <a:pt x="166" y="84"/>
                    </a:cubicBezTo>
                    <a:cubicBezTo>
                      <a:pt x="165" y="81"/>
                      <a:pt x="164" y="79"/>
                      <a:pt x="163" y="76"/>
                    </a:cubicBezTo>
                    <a:cubicBezTo>
                      <a:pt x="170" y="72"/>
                      <a:pt x="170" y="72"/>
                      <a:pt x="170" y="72"/>
                    </a:cubicBezTo>
                    <a:cubicBezTo>
                      <a:pt x="173" y="75"/>
                      <a:pt x="176" y="78"/>
                      <a:pt x="178" y="81"/>
                    </a:cubicBezTo>
                    <a:cubicBezTo>
                      <a:pt x="180" y="84"/>
                      <a:pt x="182" y="87"/>
                      <a:pt x="184" y="90"/>
                    </a:cubicBezTo>
                    <a:cubicBezTo>
                      <a:pt x="192" y="89"/>
                      <a:pt x="200" y="88"/>
                      <a:pt x="207" y="87"/>
                    </a:cubicBezTo>
                    <a:cubicBezTo>
                      <a:pt x="214" y="86"/>
                      <a:pt x="222" y="85"/>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313EB162-177A-40E6-8EFB-3A3FE3C13F7D}"/>
                  </a:ext>
                </a:extLst>
              </p:cNvPr>
              <p:cNvSpPr>
                <a:spLocks noEditPoints="1"/>
              </p:cNvSpPr>
              <p:nvPr/>
            </p:nvSpPr>
            <p:spPr bwMode="auto">
              <a:xfrm>
                <a:off x="5439891" y="5583176"/>
                <a:ext cx="733597" cy="393458"/>
              </a:xfrm>
              <a:custGeom>
                <a:avLst/>
                <a:gdLst>
                  <a:gd name="T0" fmla="*/ 52 w 229"/>
                  <a:gd name="T1" fmla="*/ 111 h 123"/>
                  <a:gd name="T2" fmla="*/ 31 w 229"/>
                  <a:gd name="T3" fmla="*/ 123 h 123"/>
                  <a:gd name="T4" fmla="*/ 12 w 229"/>
                  <a:gd name="T5" fmla="*/ 112 h 123"/>
                  <a:gd name="T6" fmla="*/ 34 w 229"/>
                  <a:gd name="T7" fmla="*/ 100 h 123"/>
                  <a:gd name="T8" fmla="*/ 15 w 229"/>
                  <a:gd name="T9" fmla="*/ 84 h 123"/>
                  <a:gd name="T10" fmla="*/ 0 w 229"/>
                  <a:gd name="T11" fmla="*/ 67 h 123"/>
                  <a:gd name="T12" fmla="*/ 49 w 229"/>
                  <a:gd name="T13" fmla="*/ 55 h 123"/>
                  <a:gd name="T14" fmla="*/ 59 w 229"/>
                  <a:gd name="T15" fmla="*/ 67 h 123"/>
                  <a:gd name="T16" fmla="*/ 71 w 229"/>
                  <a:gd name="T17" fmla="*/ 78 h 123"/>
                  <a:gd name="T18" fmla="*/ 100 w 229"/>
                  <a:gd name="T19" fmla="*/ 62 h 123"/>
                  <a:gd name="T20" fmla="*/ 93 w 229"/>
                  <a:gd name="T21" fmla="*/ 55 h 123"/>
                  <a:gd name="T22" fmla="*/ 86 w 229"/>
                  <a:gd name="T23" fmla="*/ 48 h 123"/>
                  <a:gd name="T24" fmla="*/ 82 w 229"/>
                  <a:gd name="T25" fmla="*/ 41 h 123"/>
                  <a:gd name="T26" fmla="*/ 80 w 229"/>
                  <a:gd name="T27" fmla="*/ 33 h 123"/>
                  <a:gd name="T28" fmla="*/ 95 w 229"/>
                  <a:gd name="T29" fmla="*/ 14 h 123"/>
                  <a:gd name="T30" fmla="*/ 121 w 229"/>
                  <a:gd name="T31" fmla="*/ 5 h 123"/>
                  <a:gd name="T32" fmla="*/ 152 w 229"/>
                  <a:gd name="T33" fmla="*/ 4 h 123"/>
                  <a:gd name="T34" fmla="*/ 169 w 229"/>
                  <a:gd name="T35" fmla="*/ 7 h 123"/>
                  <a:gd name="T36" fmla="*/ 185 w 229"/>
                  <a:gd name="T37" fmla="*/ 13 h 123"/>
                  <a:gd name="T38" fmla="*/ 206 w 229"/>
                  <a:gd name="T39" fmla="*/ 0 h 123"/>
                  <a:gd name="T40" fmla="*/ 225 w 229"/>
                  <a:gd name="T41" fmla="*/ 11 h 123"/>
                  <a:gd name="T42" fmla="*/ 203 w 229"/>
                  <a:gd name="T43" fmla="*/ 24 h 123"/>
                  <a:gd name="T44" fmla="*/ 218 w 229"/>
                  <a:gd name="T45" fmla="*/ 39 h 123"/>
                  <a:gd name="T46" fmla="*/ 229 w 229"/>
                  <a:gd name="T47" fmla="*/ 55 h 123"/>
                  <a:gd name="T48" fmla="*/ 207 w 229"/>
                  <a:gd name="T49" fmla="*/ 58 h 123"/>
                  <a:gd name="T50" fmla="*/ 184 w 229"/>
                  <a:gd name="T51" fmla="*/ 60 h 123"/>
                  <a:gd name="T52" fmla="*/ 178 w 229"/>
                  <a:gd name="T53" fmla="*/ 51 h 123"/>
                  <a:gd name="T54" fmla="*/ 170 w 229"/>
                  <a:gd name="T55" fmla="*/ 43 h 123"/>
                  <a:gd name="T56" fmla="*/ 147 w 229"/>
                  <a:gd name="T57" fmla="*/ 56 h 123"/>
                  <a:gd name="T58" fmla="*/ 159 w 229"/>
                  <a:gd name="T59" fmla="*/ 69 h 123"/>
                  <a:gd name="T60" fmla="*/ 166 w 229"/>
                  <a:gd name="T61" fmla="*/ 84 h 123"/>
                  <a:gd name="T62" fmla="*/ 164 w 229"/>
                  <a:gd name="T63" fmla="*/ 98 h 123"/>
                  <a:gd name="T64" fmla="*/ 150 w 229"/>
                  <a:gd name="T65" fmla="*/ 111 h 123"/>
                  <a:gd name="T66" fmla="*/ 133 w 229"/>
                  <a:gd name="T67" fmla="*/ 118 h 123"/>
                  <a:gd name="T68" fmla="*/ 112 w 229"/>
                  <a:gd name="T69" fmla="*/ 122 h 123"/>
                  <a:gd name="T70" fmla="*/ 96 w 229"/>
                  <a:gd name="T71" fmla="*/ 123 h 123"/>
                  <a:gd name="T72" fmla="*/ 80 w 229"/>
                  <a:gd name="T73" fmla="*/ 121 h 123"/>
                  <a:gd name="T74" fmla="*/ 65 w 229"/>
                  <a:gd name="T75" fmla="*/ 117 h 123"/>
                  <a:gd name="T76" fmla="*/ 52 w 229"/>
                  <a:gd name="T77" fmla="*/ 111 h 123"/>
                  <a:gd name="T78" fmla="*/ 151 w 229"/>
                  <a:gd name="T79" fmla="*/ 32 h 123"/>
                  <a:gd name="T80" fmla="*/ 134 w 229"/>
                  <a:gd name="T81" fmla="*/ 34 h 123"/>
                  <a:gd name="T82" fmla="*/ 131 w 229"/>
                  <a:gd name="T83" fmla="*/ 38 h 123"/>
                  <a:gd name="T84" fmla="*/ 132 w 229"/>
                  <a:gd name="T85" fmla="*/ 43 h 123"/>
                  <a:gd name="T86" fmla="*/ 151 w 229"/>
                  <a:gd name="T87" fmla="*/ 32 h 123"/>
                  <a:gd name="T88" fmla="*/ 114 w 229"/>
                  <a:gd name="T89" fmla="*/ 75 h 123"/>
                  <a:gd name="T90" fmla="*/ 89 w 229"/>
                  <a:gd name="T91" fmla="*/ 89 h 123"/>
                  <a:gd name="T92" fmla="*/ 101 w 229"/>
                  <a:gd name="T93" fmla="*/ 91 h 123"/>
                  <a:gd name="T94" fmla="*/ 112 w 229"/>
                  <a:gd name="T95" fmla="*/ 89 h 123"/>
                  <a:gd name="T96" fmla="*/ 116 w 229"/>
                  <a:gd name="T97" fmla="*/ 82 h 123"/>
                  <a:gd name="T98" fmla="*/ 114 w 229"/>
                  <a:gd name="T99"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9" h="123">
                    <a:moveTo>
                      <a:pt x="52" y="111"/>
                    </a:moveTo>
                    <a:cubicBezTo>
                      <a:pt x="31" y="123"/>
                      <a:pt x="31" y="123"/>
                      <a:pt x="31" y="123"/>
                    </a:cubicBezTo>
                    <a:cubicBezTo>
                      <a:pt x="12" y="112"/>
                      <a:pt x="12" y="112"/>
                      <a:pt x="12" y="112"/>
                    </a:cubicBezTo>
                    <a:cubicBezTo>
                      <a:pt x="34" y="100"/>
                      <a:pt x="34" y="100"/>
                      <a:pt x="34" y="100"/>
                    </a:cubicBezTo>
                    <a:cubicBezTo>
                      <a:pt x="27" y="95"/>
                      <a:pt x="21" y="89"/>
                      <a:pt x="15" y="84"/>
                    </a:cubicBezTo>
                    <a:cubicBezTo>
                      <a:pt x="10" y="78"/>
                      <a:pt x="5" y="73"/>
                      <a:pt x="0" y="67"/>
                    </a:cubicBezTo>
                    <a:cubicBezTo>
                      <a:pt x="49" y="55"/>
                      <a:pt x="49" y="55"/>
                      <a:pt x="49" y="55"/>
                    </a:cubicBezTo>
                    <a:cubicBezTo>
                      <a:pt x="53" y="59"/>
                      <a:pt x="56" y="63"/>
                      <a:pt x="59" y="67"/>
                    </a:cubicBezTo>
                    <a:cubicBezTo>
                      <a:pt x="63" y="71"/>
                      <a:pt x="67" y="75"/>
                      <a:pt x="71" y="78"/>
                    </a:cubicBezTo>
                    <a:cubicBezTo>
                      <a:pt x="100" y="62"/>
                      <a:pt x="100" y="62"/>
                      <a:pt x="100" y="62"/>
                    </a:cubicBezTo>
                    <a:cubicBezTo>
                      <a:pt x="97" y="59"/>
                      <a:pt x="95" y="57"/>
                      <a:pt x="93" y="55"/>
                    </a:cubicBezTo>
                    <a:cubicBezTo>
                      <a:pt x="90" y="53"/>
                      <a:pt x="88" y="51"/>
                      <a:pt x="86" y="48"/>
                    </a:cubicBezTo>
                    <a:cubicBezTo>
                      <a:pt x="84" y="46"/>
                      <a:pt x="83" y="43"/>
                      <a:pt x="82" y="41"/>
                    </a:cubicBezTo>
                    <a:cubicBezTo>
                      <a:pt x="81" y="39"/>
                      <a:pt x="80" y="36"/>
                      <a:pt x="80" y="33"/>
                    </a:cubicBezTo>
                    <a:cubicBezTo>
                      <a:pt x="81" y="26"/>
                      <a:pt x="86" y="19"/>
                      <a:pt x="95" y="14"/>
                    </a:cubicBezTo>
                    <a:cubicBezTo>
                      <a:pt x="102" y="10"/>
                      <a:pt x="111" y="7"/>
                      <a:pt x="121" y="5"/>
                    </a:cubicBezTo>
                    <a:cubicBezTo>
                      <a:pt x="131" y="3"/>
                      <a:pt x="141" y="3"/>
                      <a:pt x="152" y="4"/>
                    </a:cubicBezTo>
                    <a:cubicBezTo>
                      <a:pt x="158" y="5"/>
                      <a:pt x="163" y="6"/>
                      <a:pt x="169" y="7"/>
                    </a:cubicBezTo>
                    <a:cubicBezTo>
                      <a:pt x="175" y="9"/>
                      <a:pt x="180" y="10"/>
                      <a:pt x="185" y="13"/>
                    </a:cubicBezTo>
                    <a:cubicBezTo>
                      <a:pt x="206" y="0"/>
                      <a:pt x="206" y="0"/>
                      <a:pt x="206" y="0"/>
                    </a:cubicBezTo>
                    <a:cubicBezTo>
                      <a:pt x="225" y="11"/>
                      <a:pt x="225" y="11"/>
                      <a:pt x="225" y="11"/>
                    </a:cubicBezTo>
                    <a:cubicBezTo>
                      <a:pt x="203" y="24"/>
                      <a:pt x="203" y="24"/>
                      <a:pt x="203" y="24"/>
                    </a:cubicBezTo>
                    <a:cubicBezTo>
                      <a:pt x="209" y="28"/>
                      <a:pt x="214" y="33"/>
                      <a:pt x="218" y="39"/>
                    </a:cubicBezTo>
                    <a:cubicBezTo>
                      <a:pt x="222" y="44"/>
                      <a:pt x="226" y="49"/>
                      <a:pt x="229" y="55"/>
                    </a:cubicBezTo>
                    <a:cubicBezTo>
                      <a:pt x="222" y="56"/>
                      <a:pt x="214" y="57"/>
                      <a:pt x="207" y="58"/>
                    </a:cubicBezTo>
                    <a:cubicBezTo>
                      <a:pt x="200" y="59"/>
                      <a:pt x="192" y="60"/>
                      <a:pt x="184" y="60"/>
                    </a:cubicBezTo>
                    <a:cubicBezTo>
                      <a:pt x="182" y="57"/>
                      <a:pt x="180" y="54"/>
                      <a:pt x="178" y="51"/>
                    </a:cubicBezTo>
                    <a:cubicBezTo>
                      <a:pt x="176" y="48"/>
                      <a:pt x="173" y="45"/>
                      <a:pt x="170" y="43"/>
                    </a:cubicBezTo>
                    <a:cubicBezTo>
                      <a:pt x="147" y="56"/>
                      <a:pt x="147" y="56"/>
                      <a:pt x="147" y="56"/>
                    </a:cubicBezTo>
                    <a:cubicBezTo>
                      <a:pt x="152" y="60"/>
                      <a:pt x="156" y="65"/>
                      <a:pt x="159" y="69"/>
                    </a:cubicBezTo>
                    <a:cubicBezTo>
                      <a:pt x="163" y="74"/>
                      <a:pt x="165" y="79"/>
                      <a:pt x="166" y="84"/>
                    </a:cubicBezTo>
                    <a:cubicBezTo>
                      <a:pt x="167" y="88"/>
                      <a:pt x="166" y="93"/>
                      <a:pt x="164" y="98"/>
                    </a:cubicBezTo>
                    <a:cubicBezTo>
                      <a:pt x="161" y="102"/>
                      <a:pt x="157" y="107"/>
                      <a:pt x="150" y="111"/>
                    </a:cubicBezTo>
                    <a:cubicBezTo>
                      <a:pt x="145" y="113"/>
                      <a:pt x="139" y="116"/>
                      <a:pt x="133" y="118"/>
                    </a:cubicBezTo>
                    <a:cubicBezTo>
                      <a:pt x="126" y="120"/>
                      <a:pt x="119" y="121"/>
                      <a:pt x="112" y="122"/>
                    </a:cubicBezTo>
                    <a:cubicBezTo>
                      <a:pt x="107" y="123"/>
                      <a:pt x="101" y="123"/>
                      <a:pt x="96" y="123"/>
                    </a:cubicBezTo>
                    <a:cubicBezTo>
                      <a:pt x="91" y="122"/>
                      <a:pt x="85" y="122"/>
                      <a:pt x="80" y="121"/>
                    </a:cubicBezTo>
                    <a:cubicBezTo>
                      <a:pt x="75" y="120"/>
                      <a:pt x="70" y="118"/>
                      <a:pt x="65" y="117"/>
                    </a:cubicBezTo>
                    <a:cubicBezTo>
                      <a:pt x="61" y="115"/>
                      <a:pt x="56" y="113"/>
                      <a:pt x="52" y="111"/>
                    </a:cubicBezTo>
                    <a:moveTo>
                      <a:pt x="151" y="32"/>
                    </a:moveTo>
                    <a:cubicBezTo>
                      <a:pt x="145" y="30"/>
                      <a:pt x="139" y="31"/>
                      <a:pt x="134" y="34"/>
                    </a:cubicBezTo>
                    <a:cubicBezTo>
                      <a:pt x="132" y="35"/>
                      <a:pt x="131" y="36"/>
                      <a:pt x="131" y="38"/>
                    </a:cubicBezTo>
                    <a:cubicBezTo>
                      <a:pt x="131" y="40"/>
                      <a:pt x="131" y="41"/>
                      <a:pt x="132" y="43"/>
                    </a:cubicBezTo>
                    <a:cubicBezTo>
                      <a:pt x="151" y="32"/>
                      <a:pt x="151" y="32"/>
                      <a:pt x="151" y="32"/>
                    </a:cubicBezTo>
                    <a:moveTo>
                      <a:pt x="114" y="75"/>
                    </a:moveTo>
                    <a:cubicBezTo>
                      <a:pt x="89" y="89"/>
                      <a:pt x="89" y="89"/>
                      <a:pt x="89" y="89"/>
                    </a:cubicBezTo>
                    <a:cubicBezTo>
                      <a:pt x="93" y="90"/>
                      <a:pt x="97" y="91"/>
                      <a:pt x="101" y="91"/>
                    </a:cubicBezTo>
                    <a:cubicBezTo>
                      <a:pt x="105" y="91"/>
                      <a:pt x="109" y="90"/>
                      <a:pt x="112" y="89"/>
                    </a:cubicBezTo>
                    <a:cubicBezTo>
                      <a:pt x="115" y="87"/>
                      <a:pt x="117" y="85"/>
                      <a:pt x="116" y="82"/>
                    </a:cubicBezTo>
                    <a:cubicBezTo>
                      <a:pt x="116" y="80"/>
                      <a:pt x="115" y="77"/>
                      <a:pt x="114" y="75"/>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8DCAD018-50AE-4E63-9997-9C262FBCB9CC}"/>
                  </a:ext>
                </a:extLst>
              </p:cNvPr>
              <p:cNvSpPr>
                <a:spLocks noEditPoints="1"/>
              </p:cNvSpPr>
              <p:nvPr/>
            </p:nvSpPr>
            <p:spPr bwMode="auto">
              <a:xfrm>
                <a:off x="5439891" y="5792775"/>
                <a:ext cx="262918" cy="292336"/>
              </a:xfrm>
              <a:custGeom>
                <a:avLst/>
                <a:gdLst>
                  <a:gd name="T0" fmla="*/ 52 w 82"/>
                  <a:gd name="T1" fmla="*/ 75 h 91"/>
                  <a:gd name="T2" fmla="*/ 31 w 82"/>
                  <a:gd name="T3" fmla="*/ 87 h 91"/>
                  <a:gd name="T4" fmla="*/ 15 w 82"/>
                  <a:gd name="T5" fmla="*/ 78 h 91"/>
                  <a:gd name="T6" fmla="*/ 12 w 82"/>
                  <a:gd name="T7" fmla="*/ 80 h 91"/>
                  <a:gd name="T8" fmla="*/ 31 w 82"/>
                  <a:gd name="T9" fmla="*/ 91 h 91"/>
                  <a:gd name="T10" fmla="*/ 52 w 82"/>
                  <a:gd name="T11" fmla="*/ 79 h 91"/>
                  <a:gd name="T12" fmla="*/ 60 w 82"/>
                  <a:gd name="T13" fmla="*/ 82 h 91"/>
                  <a:gd name="T14" fmla="*/ 63 w 82"/>
                  <a:gd name="T15" fmla="*/ 79 h 91"/>
                  <a:gd name="T16" fmla="*/ 52 w 82"/>
                  <a:gd name="T17" fmla="*/ 75 h 91"/>
                  <a:gd name="T18" fmla="*/ 12 w 82"/>
                  <a:gd name="T19" fmla="*/ 48 h 91"/>
                  <a:gd name="T20" fmla="*/ 12 w 82"/>
                  <a:gd name="T21" fmla="*/ 48 h 91"/>
                  <a:gd name="T22" fmla="*/ 12 w 82"/>
                  <a:gd name="T23" fmla="*/ 48 h 91"/>
                  <a:gd name="T24" fmla="*/ 12 w 82"/>
                  <a:gd name="T25" fmla="*/ 48 h 91"/>
                  <a:gd name="T26" fmla="*/ 3 w 82"/>
                  <a:gd name="T27" fmla="*/ 34 h 91"/>
                  <a:gd name="T28" fmla="*/ 0 w 82"/>
                  <a:gd name="T29" fmla="*/ 34 h 91"/>
                  <a:gd name="T30" fmla="*/ 12 w 82"/>
                  <a:gd name="T31" fmla="*/ 48 h 91"/>
                  <a:gd name="T32" fmla="*/ 12 w 82"/>
                  <a:gd name="T33" fmla="*/ 48 h 91"/>
                  <a:gd name="T34" fmla="*/ 12 w 82"/>
                  <a:gd name="T35" fmla="*/ 48 h 91"/>
                  <a:gd name="T36" fmla="*/ 12 w 82"/>
                  <a:gd name="T37" fmla="*/ 48 h 91"/>
                  <a:gd name="T38" fmla="*/ 12 w 82"/>
                  <a:gd name="T39" fmla="*/ 47 h 91"/>
                  <a:gd name="T40" fmla="*/ 12 w 82"/>
                  <a:gd name="T41" fmla="*/ 47 h 91"/>
                  <a:gd name="T42" fmla="*/ 12 w 82"/>
                  <a:gd name="T43" fmla="*/ 47 h 91"/>
                  <a:gd name="T44" fmla="*/ 12 w 82"/>
                  <a:gd name="T45" fmla="*/ 47 h 91"/>
                  <a:gd name="T46" fmla="*/ 12 w 82"/>
                  <a:gd name="T47" fmla="*/ 47 h 91"/>
                  <a:gd name="T48" fmla="*/ 12 w 82"/>
                  <a:gd name="T49" fmla="*/ 47 h 91"/>
                  <a:gd name="T50" fmla="*/ 12 w 82"/>
                  <a:gd name="T51" fmla="*/ 47 h 91"/>
                  <a:gd name="T52" fmla="*/ 12 w 82"/>
                  <a:gd name="T53" fmla="*/ 47 h 91"/>
                  <a:gd name="T54" fmla="*/ 12 w 82"/>
                  <a:gd name="T55" fmla="*/ 47 h 91"/>
                  <a:gd name="T56" fmla="*/ 12 w 82"/>
                  <a:gd name="T57" fmla="*/ 47 h 91"/>
                  <a:gd name="T58" fmla="*/ 12 w 82"/>
                  <a:gd name="T59" fmla="*/ 47 h 91"/>
                  <a:gd name="T60" fmla="*/ 12 w 82"/>
                  <a:gd name="T61" fmla="*/ 47 h 91"/>
                  <a:gd name="T62" fmla="*/ 12 w 82"/>
                  <a:gd name="T63" fmla="*/ 47 h 91"/>
                  <a:gd name="T64" fmla="*/ 12 w 82"/>
                  <a:gd name="T65" fmla="*/ 47 h 91"/>
                  <a:gd name="T66" fmla="*/ 12 w 82"/>
                  <a:gd name="T67" fmla="*/ 47 h 91"/>
                  <a:gd name="T68" fmla="*/ 12 w 82"/>
                  <a:gd name="T69" fmla="*/ 47 h 91"/>
                  <a:gd name="T70" fmla="*/ 12 w 82"/>
                  <a:gd name="T71" fmla="*/ 47 h 91"/>
                  <a:gd name="T72" fmla="*/ 12 w 82"/>
                  <a:gd name="T73" fmla="*/ 46 h 91"/>
                  <a:gd name="T74" fmla="*/ 12 w 82"/>
                  <a:gd name="T75" fmla="*/ 46 h 91"/>
                  <a:gd name="T76" fmla="*/ 13 w 82"/>
                  <a:gd name="T77" fmla="*/ 45 h 91"/>
                  <a:gd name="T78" fmla="*/ 3 w 82"/>
                  <a:gd name="T79" fmla="*/ 34 h 91"/>
                  <a:gd name="T80" fmla="*/ 81 w 82"/>
                  <a:gd name="T81" fmla="*/ 0 h 91"/>
                  <a:gd name="T82" fmla="*/ 80 w 82"/>
                  <a:gd name="T83" fmla="*/ 1 h 91"/>
                  <a:gd name="T84" fmla="*/ 81 w 82"/>
                  <a:gd name="T85" fmla="*/ 6 h 91"/>
                  <a:gd name="T86" fmla="*/ 82 w 82"/>
                  <a:gd name="T87" fmla="*/ 6 h 91"/>
                  <a:gd name="T88" fmla="*/ 82 w 82"/>
                  <a:gd name="T89" fmla="*/ 4 h 91"/>
                  <a:gd name="T90" fmla="*/ 81 w 82"/>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91">
                    <a:moveTo>
                      <a:pt x="52" y="75"/>
                    </a:moveTo>
                    <a:cubicBezTo>
                      <a:pt x="31" y="87"/>
                      <a:pt x="31" y="87"/>
                      <a:pt x="31" y="87"/>
                    </a:cubicBezTo>
                    <a:cubicBezTo>
                      <a:pt x="15" y="78"/>
                      <a:pt x="15" y="78"/>
                      <a:pt x="15" y="78"/>
                    </a:cubicBezTo>
                    <a:cubicBezTo>
                      <a:pt x="12" y="80"/>
                      <a:pt x="12" y="80"/>
                      <a:pt x="12" y="80"/>
                    </a:cubicBezTo>
                    <a:cubicBezTo>
                      <a:pt x="31" y="91"/>
                      <a:pt x="31" y="91"/>
                      <a:pt x="31" y="91"/>
                    </a:cubicBezTo>
                    <a:cubicBezTo>
                      <a:pt x="52" y="79"/>
                      <a:pt x="52" y="79"/>
                      <a:pt x="52" y="79"/>
                    </a:cubicBezTo>
                    <a:cubicBezTo>
                      <a:pt x="54" y="80"/>
                      <a:pt x="57" y="81"/>
                      <a:pt x="60" y="82"/>
                    </a:cubicBezTo>
                    <a:cubicBezTo>
                      <a:pt x="61" y="81"/>
                      <a:pt x="62" y="80"/>
                      <a:pt x="63" y="79"/>
                    </a:cubicBezTo>
                    <a:cubicBezTo>
                      <a:pt x="59" y="78"/>
                      <a:pt x="55" y="76"/>
                      <a:pt x="52" y="75"/>
                    </a:cubicBezTo>
                    <a:moveTo>
                      <a:pt x="12" y="48"/>
                    </a:moveTo>
                    <a:cubicBezTo>
                      <a:pt x="12" y="48"/>
                      <a:pt x="12" y="48"/>
                      <a:pt x="12" y="48"/>
                    </a:cubicBezTo>
                    <a:cubicBezTo>
                      <a:pt x="12" y="48"/>
                      <a:pt x="12" y="48"/>
                      <a:pt x="12" y="48"/>
                    </a:cubicBezTo>
                    <a:cubicBezTo>
                      <a:pt x="12" y="48"/>
                      <a:pt x="12" y="48"/>
                      <a:pt x="12" y="48"/>
                    </a:cubicBezTo>
                    <a:moveTo>
                      <a:pt x="3" y="34"/>
                    </a:moveTo>
                    <a:cubicBezTo>
                      <a:pt x="0" y="34"/>
                      <a:pt x="0" y="34"/>
                      <a:pt x="0" y="34"/>
                    </a:cubicBezTo>
                    <a:cubicBezTo>
                      <a:pt x="4" y="39"/>
                      <a:pt x="8" y="43"/>
                      <a:pt x="12" y="48"/>
                    </a:cubicBezTo>
                    <a:cubicBezTo>
                      <a:pt x="12" y="48"/>
                      <a:pt x="12" y="48"/>
                      <a:pt x="12" y="48"/>
                    </a:cubicBezTo>
                    <a:cubicBezTo>
                      <a:pt x="12" y="48"/>
                      <a:pt x="12" y="48"/>
                      <a:pt x="12" y="48"/>
                    </a:cubicBezTo>
                    <a:cubicBezTo>
                      <a:pt x="12" y="48"/>
                      <a:pt x="12" y="48"/>
                      <a:pt x="12" y="48"/>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6"/>
                      <a:pt x="12" y="46"/>
                      <a:pt x="12" y="46"/>
                    </a:cubicBezTo>
                    <a:cubicBezTo>
                      <a:pt x="12" y="46"/>
                      <a:pt x="12" y="46"/>
                      <a:pt x="12" y="46"/>
                    </a:cubicBezTo>
                    <a:cubicBezTo>
                      <a:pt x="13" y="45"/>
                      <a:pt x="13" y="45"/>
                      <a:pt x="13" y="45"/>
                    </a:cubicBezTo>
                    <a:cubicBezTo>
                      <a:pt x="10" y="42"/>
                      <a:pt x="6" y="38"/>
                      <a:pt x="3" y="34"/>
                    </a:cubicBezTo>
                    <a:moveTo>
                      <a:pt x="81" y="0"/>
                    </a:moveTo>
                    <a:cubicBezTo>
                      <a:pt x="80" y="0"/>
                      <a:pt x="80" y="1"/>
                      <a:pt x="80" y="1"/>
                    </a:cubicBezTo>
                    <a:cubicBezTo>
                      <a:pt x="80" y="3"/>
                      <a:pt x="80" y="5"/>
                      <a:pt x="81" y="6"/>
                    </a:cubicBezTo>
                    <a:cubicBezTo>
                      <a:pt x="82" y="6"/>
                      <a:pt x="82" y="6"/>
                      <a:pt x="82" y="6"/>
                    </a:cubicBezTo>
                    <a:cubicBezTo>
                      <a:pt x="82" y="5"/>
                      <a:pt x="82" y="5"/>
                      <a:pt x="82" y="4"/>
                    </a:cubicBezTo>
                    <a:cubicBezTo>
                      <a:pt x="81" y="3"/>
                      <a:pt x="81" y="2"/>
                      <a:pt x="81"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F8DFFFD7-8D89-40F0-B6E9-9A3A3E4248A9}"/>
                  </a:ext>
                </a:extLst>
              </p:cNvPr>
              <p:cNvSpPr>
                <a:spLocks noEditPoints="1"/>
              </p:cNvSpPr>
              <p:nvPr/>
            </p:nvSpPr>
            <p:spPr bwMode="auto">
              <a:xfrm>
                <a:off x="5439891" y="5596047"/>
                <a:ext cx="547899" cy="476194"/>
              </a:xfrm>
              <a:custGeom>
                <a:avLst/>
                <a:gdLst>
                  <a:gd name="T0" fmla="*/ 12 w 171"/>
                  <a:gd name="T1" fmla="*/ 110 h 149"/>
                  <a:gd name="T2" fmla="*/ 12 w 171"/>
                  <a:gd name="T3" fmla="*/ 111 h 149"/>
                  <a:gd name="T4" fmla="*/ 12 w 171"/>
                  <a:gd name="T5" fmla="*/ 112 h 149"/>
                  <a:gd name="T6" fmla="*/ 12 w 171"/>
                  <a:gd name="T7" fmla="*/ 113 h 149"/>
                  <a:gd name="T8" fmla="*/ 12 w 171"/>
                  <a:gd name="T9" fmla="*/ 114 h 149"/>
                  <a:gd name="T10" fmla="*/ 12 w 171"/>
                  <a:gd name="T11" fmla="*/ 115 h 149"/>
                  <a:gd name="T12" fmla="*/ 12 w 171"/>
                  <a:gd name="T13" fmla="*/ 117 h 149"/>
                  <a:gd name="T14" fmla="*/ 12 w 171"/>
                  <a:gd name="T15" fmla="*/ 118 h 149"/>
                  <a:gd name="T16" fmla="*/ 12 w 171"/>
                  <a:gd name="T17" fmla="*/ 119 h 149"/>
                  <a:gd name="T18" fmla="*/ 12 w 171"/>
                  <a:gd name="T19" fmla="*/ 120 h 149"/>
                  <a:gd name="T20" fmla="*/ 12 w 171"/>
                  <a:gd name="T21" fmla="*/ 122 h 149"/>
                  <a:gd name="T22" fmla="*/ 12 w 171"/>
                  <a:gd name="T23" fmla="*/ 123 h 149"/>
                  <a:gd name="T24" fmla="*/ 12 w 171"/>
                  <a:gd name="T25" fmla="*/ 124 h 149"/>
                  <a:gd name="T26" fmla="*/ 12 w 171"/>
                  <a:gd name="T27" fmla="*/ 125 h 149"/>
                  <a:gd name="T28" fmla="*/ 12 w 171"/>
                  <a:gd name="T29" fmla="*/ 126 h 149"/>
                  <a:gd name="T30" fmla="*/ 12 w 171"/>
                  <a:gd name="T31" fmla="*/ 128 h 149"/>
                  <a:gd name="T32" fmla="*/ 12 w 171"/>
                  <a:gd name="T33" fmla="*/ 129 h 149"/>
                  <a:gd name="T34" fmla="*/ 12 w 171"/>
                  <a:gd name="T35" fmla="*/ 130 h 149"/>
                  <a:gd name="T36" fmla="*/ 12 w 171"/>
                  <a:gd name="T37" fmla="*/ 131 h 149"/>
                  <a:gd name="T38" fmla="*/ 12 w 171"/>
                  <a:gd name="T39" fmla="*/ 132 h 149"/>
                  <a:gd name="T40" fmla="*/ 12 w 171"/>
                  <a:gd name="T41" fmla="*/ 134 h 149"/>
                  <a:gd name="T42" fmla="*/ 12 w 171"/>
                  <a:gd name="T43" fmla="*/ 135 h 149"/>
                  <a:gd name="T44" fmla="*/ 12 w 171"/>
                  <a:gd name="T45" fmla="*/ 136 h 149"/>
                  <a:gd name="T46" fmla="*/ 12 w 171"/>
                  <a:gd name="T47" fmla="*/ 137 h 149"/>
                  <a:gd name="T48" fmla="*/ 89 w 171"/>
                  <a:gd name="T49" fmla="*/ 85 h 149"/>
                  <a:gd name="T50" fmla="*/ 0 w 171"/>
                  <a:gd name="T51" fmla="*/ 64 h 149"/>
                  <a:gd name="T52" fmla="*/ 0 w 171"/>
                  <a:gd name="T53" fmla="*/ 65 h 149"/>
                  <a:gd name="T54" fmla="*/ 0 w 171"/>
                  <a:gd name="T55" fmla="*/ 66 h 149"/>
                  <a:gd name="T56" fmla="*/ 0 w 171"/>
                  <a:gd name="T57" fmla="*/ 67 h 149"/>
                  <a:gd name="T58" fmla="*/ 0 w 171"/>
                  <a:gd name="T59" fmla="*/ 69 h 149"/>
                  <a:gd name="T60" fmla="*/ 0 w 171"/>
                  <a:gd name="T61" fmla="*/ 70 h 149"/>
                  <a:gd name="T62" fmla="*/ 0 w 171"/>
                  <a:gd name="T63" fmla="*/ 71 h 149"/>
                  <a:gd name="T64" fmla="*/ 0 w 171"/>
                  <a:gd name="T65" fmla="*/ 72 h 149"/>
                  <a:gd name="T66" fmla="*/ 0 w 171"/>
                  <a:gd name="T67" fmla="*/ 74 h 149"/>
                  <a:gd name="T68" fmla="*/ 0 w 171"/>
                  <a:gd name="T69" fmla="*/ 75 h 149"/>
                  <a:gd name="T70" fmla="*/ 0 w 171"/>
                  <a:gd name="T71" fmla="*/ 76 h 149"/>
                  <a:gd name="T72" fmla="*/ 0 w 171"/>
                  <a:gd name="T73" fmla="*/ 77 h 149"/>
                  <a:gd name="T74" fmla="*/ 0 w 171"/>
                  <a:gd name="T75" fmla="*/ 78 h 149"/>
                  <a:gd name="T76" fmla="*/ 0 w 171"/>
                  <a:gd name="T77" fmla="*/ 80 h 149"/>
                  <a:gd name="T78" fmla="*/ 0 w 171"/>
                  <a:gd name="T79" fmla="*/ 81 h 149"/>
                  <a:gd name="T80" fmla="*/ 0 w 171"/>
                  <a:gd name="T81" fmla="*/ 82 h 149"/>
                  <a:gd name="T82" fmla="*/ 0 w 171"/>
                  <a:gd name="T83" fmla="*/ 83 h 149"/>
                  <a:gd name="T84" fmla="*/ 0 w 171"/>
                  <a:gd name="T85" fmla="*/ 84 h 149"/>
                  <a:gd name="T86" fmla="*/ 0 w 171"/>
                  <a:gd name="T87" fmla="*/ 86 h 149"/>
                  <a:gd name="T88" fmla="*/ 0 w 171"/>
                  <a:gd name="T89" fmla="*/ 87 h 149"/>
                  <a:gd name="T90" fmla="*/ 0 w 171"/>
                  <a:gd name="T91" fmla="*/ 88 h 149"/>
                  <a:gd name="T92" fmla="*/ 0 w 171"/>
                  <a:gd name="T93" fmla="*/ 89 h 149"/>
                  <a:gd name="T94" fmla="*/ 0 w 171"/>
                  <a:gd name="T95" fmla="*/ 91 h 149"/>
                  <a:gd name="T96" fmla="*/ 0 w 171"/>
                  <a:gd name="T97" fmla="*/ 92 h 149"/>
                  <a:gd name="T98" fmla="*/ 50 w 171"/>
                  <a:gd name="T99" fmla="*/ 52 h 149"/>
                  <a:gd name="T100" fmla="*/ 80 w 171"/>
                  <a:gd name="T101" fmla="*/ 33 h 149"/>
                  <a:gd name="T102" fmla="*/ 80 w 171"/>
                  <a:gd name="T103" fmla="*/ 35 h 149"/>
                  <a:gd name="T104" fmla="*/ 80 w 171"/>
                  <a:gd name="T105" fmla="*/ 38 h 149"/>
                  <a:gd name="T106" fmla="*/ 80 w 171"/>
                  <a:gd name="T107" fmla="*/ 40 h 149"/>
                  <a:gd name="T108" fmla="*/ 80 w 171"/>
                  <a:gd name="T109" fmla="*/ 43 h 149"/>
                  <a:gd name="T110" fmla="*/ 80 w 171"/>
                  <a:gd name="T111" fmla="*/ 45 h 149"/>
                  <a:gd name="T112" fmla="*/ 80 w 171"/>
                  <a:gd name="T113" fmla="*/ 48 h 149"/>
                  <a:gd name="T114" fmla="*/ 80 w 171"/>
                  <a:gd name="T115" fmla="*/ 50 h 149"/>
                  <a:gd name="T116" fmla="*/ 80 w 171"/>
                  <a:gd name="T117" fmla="*/ 52 h 149"/>
                  <a:gd name="T118" fmla="*/ 80 w 171"/>
                  <a:gd name="T119" fmla="*/ 55 h 149"/>
                  <a:gd name="T120" fmla="*/ 80 w 171"/>
                  <a:gd name="T121" fmla="*/ 57 h 149"/>
                  <a:gd name="T122" fmla="*/ 80 w 171"/>
                  <a:gd name="T123" fmla="*/ 60 h 149"/>
                  <a:gd name="T124" fmla="*/ 151 w 171"/>
                  <a:gd name="T125" fmla="*/ 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149">
                    <a:moveTo>
                      <a:pt x="52" y="107"/>
                    </a:moveTo>
                    <a:cubicBezTo>
                      <a:pt x="31" y="119"/>
                      <a:pt x="31" y="119"/>
                      <a:pt x="31" y="119"/>
                    </a:cubicBezTo>
                    <a:cubicBezTo>
                      <a:pt x="12" y="108"/>
                      <a:pt x="12" y="108"/>
                      <a:pt x="12" y="108"/>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5" y="140"/>
                      <a:pt x="15" y="140"/>
                      <a:pt x="15" y="140"/>
                    </a:cubicBezTo>
                    <a:cubicBezTo>
                      <a:pt x="31" y="149"/>
                      <a:pt x="31" y="149"/>
                      <a:pt x="31" y="149"/>
                    </a:cubicBezTo>
                    <a:cubicBezTo>
                      <a:pt x="52" y="137"/>
                      <a:pt x="52" y="137"/>
                      <a:pt x="52" y="137"/>
                    </a:cubicBezTo>
                    <a:cubicBezTo>
                      <a:pt x="55" y="138"/>
                      <a:pt x="59" y="140"/>
                      <a:pt x="63" y="141"/>
                    </a:cubicBezTo>
                    <a:cubicBezTo>
                      <a:pt x="70" y="133"/>
                      <a:pt x="77" y="125"/>
                      <a:pt x="84" y="117"/>
                    </a:cubicBezTo>
                    <a:cubicBezTo>
                      <a:pt x="83" y="117"/>
                      <a:pt x="82" y="117"/>
                      <a:pt x="80" y="117"/>
                    </a:cubicBezTo>
                    <a:cubicBezTo>
                      <a:pt x="75" y="116"/>
                      <a:pt x="70" y="114"/>
                      <a:pt x="65" y="113"/>
                    </a:cubicBezTo>
                    <a:cubicBezTo>
                      <a:pt x="61" y="111"/>
                      <a:pt x="56" y="109"/>
                      <a:pt x="52" y="107"/>
                    </a:cubicBezTo>
                    <a:moveTo>
                      <a:pt x="114" y="71"/>
                    </a:moveTo>
                    <a:cubicBezTo>
                      <a:pt x="89" y="85"/>
                      <a:pt x="89" y="85"/>
                      <a:pt x="89" y="85"/>
                    </a:cubicBezTo>
                    <a:cubicBezTo>
                      <a:pt x="93" y="86"/>
                      <a:pt x="97" y="87"/>
                      <a:pt x="101" y="87"/>
                    </a:cubicBezTo>
                    <a:cubicBezTo>
                      <a:pt x="101" y="87"/>
                      <a:pt x="102" y="87"/>
                      <a:pt x="102" y="87"/>
                    </a:cubicBezTo>
                    <a:cubicBezTo>
                      <a:pt x="106" y="87"/>
                      <a:pt x="109" y="86"/>
                      <a:pt x="112" y="85"/>
                    </a:cubicBezTo>
                    <a:cubicBezTo>
                      <a:pt x="115" y="83"/>
                      <a:pt x="117" y="81"/>
                      <a:pt x="116" y="78"/>
                    </a:cubicBezTo>
                    <a:cubicBezTo>
                      <a:pt x="116" y="76"/>
                      <a:pt x="115" y="73"/>
                      <a:pt x="114" y="71"/>
                    </a:cubicBezTo>
                    <a:moveTo>
                      <a:pt x="0" y="63"/>
                    </a:move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1" y="94"/>
                      <a:pt x="2" y="95"/>
                      <a:pt x="3" y="96"/>
                    </a:cubicBezTo>
                    <a:cubicBezTo>
                      <a:pt x="6" y="100"/>
                      <a:pt x="10" y="104"/>
                      <a:pt x="13" y="107"/>
                    </a:cubicBezTo>
                    <a:cubicBezTo>
                      <a:pt x="34" y="96"/>
                      <a:pt x="34" y="96"/>
                      <a:pt x="34" y="96"/>
                    </a:cubicBezTo>
                    <a:cubicBezTo>
                      <a:pt x="27" y="91"/>
                      <a:pt x="21" y="85"/>
                      <a:pt x="15" y="80"/>
                    </a:cubicBezTo>
                    <a:cubicBezTo>
                      <a:pt x="10" y="74"/>
                      <a:pt x="5" y="69"/>
                      <a:pt x="0" y="63"/>
                    </a:cubicBezTo>
                    <a:moveTo>
                      <a:pt x="50" y="52"/>
                    </a:moveTo>
                    <a:cubicBezTo>
                      <a:pt x="53" y="56"/>
                      <a:pt x="56" y="59"/>
                      <a:pt x="59" y="63"/>
                    </a:cubicBezTo>
                    <a:cubicBezTo>
                      <a:pt x="63" y="67"/>
                      <a:pt x="66" y="70"/>
                      <a:pt x="70" y="74"/>
                    </a:cubicBezTo>
                    <a:cubicBezTo>
                      <a:pt x="66" y="70"/>
                      <a:pt x="63" y="67"/>
                      <a:pt x="59" y="63"/>
                    </a:cubicBezTo>
                    <a:cubicBezTo>
                      <a:pt x="56" y="59"/>
                      <a:pt x="53" y="56"/>
                      <a:pt x="50" y="52"/>
                    </a:cubicBezTo>
                    <a:moveTo>
                      <a:pt x="170" y="39"/>
                    </a:moveTo>
                    <a:cubicBezTo>
                      <a:pt x="147" y="52"/>
                      <a:pt x="147" y="52"/>
                      <a:pt x="147" y="52"/>
                    </a:cubicBezTo>
                    <a:cubicBezTo>
                      <a:pt x="148" y="53"/>
                      <a:pt x="149" y="54"/>
                      <a:pt x="151" y="56"/>
                    </a:cubicBezTo>
                    <a:cubicBezTo>
                      <a:pt x="157" y="50"/>
                      <a:pt x="164" y="45"/>
                      <a:pt x="171" y="39"/>
                    </a:cubicBezTo>
                    <a:cubicBezTo>
                      <a:pt x="171" y="39"/>
                      <a:pt x="171" y="39"/>
                      <a:pt x="170" y="39"/>
                    </a:cubicBezTo>
                    <a:moveTo>
                      <a:pt x="80" y="31"/>
                    </a:moveTo>
                    <a:cubicBezTo>
                      <a:pt x="80" y="31"/>
                      <a:pt x="80" y="31"/>
                      <a:pt x="80" y="31"/>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2"/>
                      <a:pt x="81" y="62"/>
                    </a:cubicBezTo>
                    <a:cubicBezTo>
                      <a:pt x="81" y="64"/>
                      <a:pt x="81" y="65"/>
                      <a:pt x="82" y="66"/>
                    </a:cubicBezTo>
                    <a:cubicBezTo>
                      <a:pt x="82" y="67"/>
                      <a:pt x="82" y="67"/>
                      <a:pt x="82" y="68"/>
                    </a:cubicBezTo>
                    <a:cubicBezTo>
                      <a:pt x="100" y="58"/>
                      <a:pt x="100" y="58"/>
                      <a:pt x="100" y="58"/>
                    </a:cubicBezTo>
                    <a:cubicBezTo>
                      <a:pt x="97" y="55"/>
                      <a:pt x="95" y="53"/>
                      <a:pt x="93" y="51"/>
                    </a:cubicBezTo>
                    <a:cubicBezTo>
                      <a:pt x="90" y="49"/>
                      <a:pt x="88" y="47"/>
                      <a:pt x="86" y="44"/>
                    </a:cubicBezTo>
                    <a:cubicBezTo>
                      <a:pt x="84" y="42"/>
                      <a:pt x="83" y="39"/>
                      <a:pt x="82" y="37"/>
                    </a:cubicBezTo>
                    <a:cubicBezTo>
                      <a:pt x="81" y="35"/>
                      <a:pt x="80" y="33"/>
                      <a:pt x="80" y="31"/>
                    </a:cubicBezTo>
                    <a:moveTo>
                      <a:pt x="145" y="27"/>
                    </a:moveTo>
                    <a:cubicBezTo>
                      <a:pt x="141" y="27"/>
                      <a:pt x="138" y="28"/>
                      <a:pt x="134" y="30"/>
                    </a:cubicBezTo>
                    <a:cubicBezTo>
                      <a:pt x="132" y="31"/>
                      <a:pt x="131" y="32"/>
                      <a:pt x="131" y="34"/>
                    </a:cubicBezTo>
                    <a:cubicBezTo>
                      <a:pt x="131" y="36"/>
                      <a:pt x="131" y="37"/>
                      <a:pt x="132" y="39"/>
                    </a:cubicBezTo>
                    <a:cubicBezTo>
                      <a:pt x="151" y="28"/>
                      <a:pt x="151" y="28"/>
                      <a:pt x="151" y="28"/>
                    </a:cubicBezTo>
                    <a:cubicBezTo>
                      <a:pt x="149" y="27"/>
                      <a:pt x="147" y="27"/>
                      <a:pt x="145" y="27"/>
                    </a:cubicBezTo>
                    <a:moveTo>
                      <a:pt x="92" y="12"/>
                    </a:moveTo>
                    <a:cubicBezTo>
                      <a:pt x="85" y="17"/>
                      <a:pt x="81" y="23"/>
                      <a:pt x="80" y="29"/>
                    </a:cubicBezTo>
                    <a:cubicBezTo>
                      <a:pt x="80" y="30"/>
                      <a:pt x="80" y="30"/>
                      <a:pt x="80" y="30"/>
                    </a:cubicBezTo>
                    <a:cubicBezTo>
                      <a:pt x="80" y="30"/>
                      <a:pt x="80" y="30"/>
                      <a:pt x="80" y="29"/>
                    </a:cubicBezTo>
                    <a:cubicBezTo>
                      <a:pt x="81" y="23"/>
                      <a:pt x="85" y="17"/>
                      <a:pt x="92" y="12"/>
                    </a:cubicBezTo>
                    <a:moveTo>
                      <a:pt x="141" y="0"/>
                    </a:moveTo>
                    <a:cubicBezTo>
                      <a:pt x="137" y="0"/>
                      <a:pt x="133" y="0"/>
                      <a:pt x="129" y="0"/>
                    </a:cubicBezTo>
                    <a:cubicBezTo>
                      <a:pt x="133" y="0"/>
                      <a:pt x="137" y="0"/>
                      <a:pt x="141" y="0"/>
                    </a:cubicBezTo>
                    <a:cubicBezTo>
                      <a:pt x="141" y="0"/>
                      <a:pt x="141" y="0"/>
                      <a:pt x="141"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811CE37B-5C08-4183-A5EE-0F0546A41387}"/>
                  </a:ext>
                </a:extLst>
              </p:cNvPr>
              <p:cNvSpPr>
                <a:spLocks noEditPoints="1"/>
              </p:cNvSpPr>
              <p:nvPr/>
            </p:nvSpPr>
            <p:spPr bwMode="auto">
              <a:xfrm>
                <a:off x="5439891" y="5583176"/>
                <a:ext cx="707856" cy="393458"/>
              </a:xfrm>
              <a:custGeom>
                <a:avLst/>
                <a:gdLst>
                  <a:gd name="T0" fmla="*/ 102 w 221"/>
                  <a:gd name="T1" fmla="*/ 91 h 123"/>
                  <a:gd name="T2" fmla="*/ 101 w 221"/>
                  <a:gd name="T3" fmla="*/ 91 h 123"/>
                  <a:gd name="T4" fmla="*/ 89 w 221"/>
                  <a:gd name="T5" fmla="*/ 89 h 123"/>
                  <a:gd name="T6" fmla="*/ 114 w 221"/>
                  <a:gd name="T7" fmla="*/ 75 h 123"/>
                  <a:gd name="T8" fmla="*/ 116 w 221"/>
                  <a:gd name="T9" fmla="*/ 82 h 123"/>
                  <a:gd name="T10" fmla="*/ 112 w 221"/>
                  <a:gd name="T11" fmla="*/ 89 h 123"/>
                  <a:gd name="T12" fmla="*/ 102 w 221"/>
                  <a:gd name="T13" fmla="*/ 91 h 123"/>
                  <a:gd name="T14" fmla="*/ 132 w 221"/>
                  <a:gd name="T15" fmla="*/ 43 h 123"/>
                  <a:gd name="T16" fmla="*/ 131 w 221"/>
                  <a:gd name="T17" fmla="*/ 38 h 123"/>
                  <a:gd name="T18" fmla="*/ 134 w 221"/>
                  <a:gd name="T19" fmla="*/ 34 h 123"/>
                  <a:gd name="T20" fmla="*/ 145 w 221"/>
                  <a:gd name="T21" fmla="*/ 31 h 123"/>
                  <a:gd name="T22" fmla="*/ 151 w 221"/>
                  <a:gd name="T23" fmla="*/ 32 h 123"/>
                  <a:gd name="T24" fmla="*/ 132 w 221"/>
                  <a:gd name="T25" fmla="*/ 43 h 123"/>
                  <a:gd name="T26" fmla="*/ 206 w 221"/>
                  <a:gd name="T27" fmla="*/ 0 h 123"/>
                  <a:gd name="T28" fmla="*/ 185 w 221"/>
                  <a:gd name="T29" fmla="*/ 13 h 123"/>
                  <a:gd name="T30" fmla="*/ 169 w 221"/>
                  <a:gd name="T31" fmla="*/ 7 h 123"/>
                  <a:gd name="T32" fmla="*/ 152 w 221"/>
                  <a:gd name="T33" fmla="*/ 4 h 123"/>
                  <a:gd name="T34" fmla="*/ 141 w 221"/>
                  <a:gd name="T35" fmla="*/ 4 h 123"/>
                  <a:gd name="T36" fmla="*/ 141 w 221"/>
                  <a:gd name="T37" fmla="*/ 4 h 123"/>
                  <a:gd name="T38" fmla="*/ 129 w 221"/>
                  <a:gd name="T39" fmla="*/ 4 h 123"/>
                  <a:gd name="T40" fmla="*/ 121 w 221"/>
                  <a:gd name="T41" fmla="*/ 5 h 123"/>
                  <a:gd name="T42" fmla="*/ 95 w 221"/>
                  <a:gd name="T43" fmla="*/ 14 h 123"/>
                  <a:gd name="T44" fmla="*/ 92 w 221"/>
                  <a:gd name="T45" fmla="*/ 16 h 123"/>
                  <a:gd name="T46" fmla="*/ 80 w 221"/>
                  <a:gd name="T47" fmla="*/ 33 h 123"/>
                  <a:gd name="T48" fmla="*/ 80 w 221"/>
                  <a:gd name="T49" fmla="*/ 34 h 123"/>
                  <a:gd name="T50" fmla="*/ 80 w 221"/>
                  <a:gd name="T51" fmla="*/ 35 h 123"/>
                  <a:gd name="T52" fmla="*/ 82 w 221"/>
                  <a:gd name="T53" fmla="*/ 41 h 123"/>
                  <a:gd name="T54" fmla="*/ 86 w 221"/>
                  <a:gd name="T55" fmla="*/ 48 h 123"/>
                  <a:gd name="T56" fmla="*/ 93 w 221"/>
                  <a:gd name="T57" fmla="*/ 55 h 123"/>
                  <a:gd name="T58" fmla="*/ 100 w 221"/>
                  <a:gd name="T59" fmla="*/ 62 h 123"/>
                  <a:gd name="T60" fmla="*/ 82 w 221"/>
                  <a:gd name="T61" fmla="*/ 72 h 123"/>
                  <a:gd name="T62" fmla="*/ 81 w 221"/>
                  <a:gd name="T63" fmla="*/ 72 h 123"/>
                  <a:gd name="T64" fmla="*/ 71 w 221"/>
                  <a:gd name="T65" fmla="*/ 78 h 123"/>
                  <a:gd name="T66" fmla="*/ 70 w 221"/>
                  <a:gd name="T67" fmla="*/ 78 h 123"/>
                  <a:gd name="T68" fmla="*/ 59 w 221"/>
                  <a:gd name="T69" fmla="*/ 67 h 123"/>
                  <a:gd name="T70" fmla="*/ 50 w 221"/>
                  <a:gd name="T71" fmla="*/ 56 h 123"/>
                  <a:gd name="T72" fmla="*/ 49 w 221"/>
                  <a:gd name="T73" fmla="*/ 55 h 123"/>
                  <a:gd name="T74" fmla="*/ 0 w 221"/>
                  <a:gd name="T75" fmla="*/ 67 h 123"/>
                  <a:gd name="T76" fmla="*/ 0 w 221"/>
                  <a:gd name="T77" fmla="*/ 67 h 123"/>
                  <a:gd name="T78" fmla="*/ 0 w 221"/>
                  <a:gd name="T79" fmla="*/ 67 h 123"/>
                  <a:gd name="T80" fmla="*/ 0 w 221"/>
                  <a:gd name="T81" fmla="*/ 67 h 123"/>
                  <a:gd name="T82" fmla="*/ 15 w 221"/>
                  <a:gd name="T83" fmla="*/ 84 h 123"/>
                  <a:gd name="T84" fmla="*/ 34 w 221"/>
                  <a:gd name="T85" fmla="*/ 100 h 123"/>
                  <a:gd name="T86" fmla="*/ 13 w 221"/>
                  <a:gd name="T87" fmla="*/ 111 h 123"/>
                  <a:gd name="T88" fmla="*/ 12 w 221"/>
                  <a:gd name="T89" fmla="*/ 112 h 123"/>
                  <a:gd name="T90" fmla="*/ 12 w 221"/>
                  <a:gd name="T91" fmla="*/ 112 h 123"/>
                  <a:gd name="T92" fmla="*/ 31 w 221"/>
                  <a:gd name="T93" fmla="*/ 123 h 123"/>
                  <a:gd name="T94" fmla="*/ 52 w 221"/>
                  <a:gd name="T95" fmla="*/ 111 h 123"/>
                  <a:gd name="T96" fmla="*/ 65 w 221"/>
                  <a:gd name="T97" fmla="*/ 117 h 123"/>
                  <a:gd name="T98" fmla="*/ 80 w 221"/>
                  <a:gd name="T99" fmla="*/ 121 h 123"/>
                  <a:gd name="T100" fmla="*/ 84 w 221"/>
                  <a:gd name="T101" fmla="*/ 121 h 123"/>
                  <a:gd name="T102" fmla="*/ 151 w 221"/>
                  <a:gd name="T103" fmla="*/ 60 h 123"/>
                  <a:gd name="T104" fmla="*/ 147 w 221"/>
                  <a:gd name="T105" fmla="*/ 56 h 123"/>
                  <a:gd name="T106" fmla="*/ 170 w 221"/>
                  <a:gd name="T107" fmla="*/ 43 h 123"/>
                  <a:gd name="T108" fmla="*/ 171 w 221"/>
                  <a:gd name="T109" fmla="*/ 43 h 123"/>
                  <a:gd name="T110" fmla="*/ 221 w 221"/>
                  <a:gd name="T111" fmla="*/ 8 h 123"/>
                  <a:gd name="T112" fmla="*/ 206 w 221"/>
                  <a:gd name="T11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1" h="123">
                    <a:moveTo>
                      <a:pt x="102" y="91"/>
                    </a:moveTo>
                    <a:cubicBezTo>
                      <a:pt x="102" y="91"/>
                      <a:pt x="101" y="91"/>
                      <a:pt x="101" y="91"/>
                    </a:cubicBezTo>
                    <a:cubicBezTo>
                      <a:pt x="97" y="91"/>
                      <a:pt x="93" y="90"/>
                      <a:pt x="89" y="89"/>
                    </a:cubicBezTo>
                    <a:cubicBezTo>
                      <a:pt x="114" y="75"/>
                      <a:pt x="114" y="75"/>
                      <a:pt x="114" y="75"/>
                    </a:cubicBezTo>
                    <a:cubicBezTo>
                      <a:pt x="115" y="77"/>
                      <a:pt x="116" y="80"/>
                      <a:pt x="116" y="82"/>
                    </a:cubicBezTo>
                    <a:cubicBezTo>
                      <a:pt x="117" y="85"/>
                      <a:pt x="115" y="87"/>
                      <a:pt x="112" y="89"/>
                    </a:cubicBezTo>
                    <a:cubicBezTo>
                      <a:pt x="109" y="90"/>
                      <a:pt x="106" y="91"/>
                      <a:pt x="102" y="91"/>
                    </a:cubicBezTo>
                    <a:moveTo>
                      <a:pt x="132" y="43"/>
                    </a:moveTo>
                    <a:cubicBezTo>
                      <a:pt x="131" y="41"/>
                      <a:pt x="131" y="40"/>
                      <a:pt x="131" y="38"/>
                    </a:cubicBezTo>
                    <a:cubicBezTo>
                      <a:pt x="131" y="36"/>
                      <a:pt x="132" y="35"/>
                      <a:pt x="134" y="34"/>
                    </a:cubicBezTo>
                    <a:cubicBezTo>
                      <a:pt x="138" y="32"/>
                      <a:pt x="141" y="31"/>
                      <a:pt x="145" y="31"/>
                    </a:cubicBezTo>
                    <a:cubicBezTo>
                      <a:pt x="147" y="31"/>
                      <a:pt x="149" y="31"/>
                      <a:pt x="151" y="32"/>
                    </a:cubicBezTo>
                    <a:cubicBezTo>
                      <a:pt x="132" y="43"/>
                      <a:pt x="132" y="43"/>
                      <a:pt x="132" y="43"/>
                    </a:cubicBezTo>
                    <a:moveTo>
                      <a:pt x="206" y="0"/>
                    </a:moveTo>
                    <a:cubicBezTo>
                      <a:pt x="185" y="13"/>
                      <a:pt x="185" y="13"/>
                      <a:pt x="185" y="13"/>
                    </a:cubicBezTo>
                    <a:cubicBezTo>
                      <a:pt x="180" y="10"/>
                      <a:pt x="175" y="9"/>
                      <a:pt x="169" y="7"/>
                    </a:cubicBezTo>
                    <a:cubicBezTo>
                      <a:pt x="163" y="6"/>
                      <a:pt x="158" y="5"/>
                      <a:pt x="152" y="4"/>
                    </a:cubicBezTo>
                    <a:cubicBezTo>
                      <a:pt x="148" y="4"/>
                      <a:pt x="145" y="4"/>
                      <a:pt x="141" y="4"/>
                    </a:cubicBezTo>
                    <a:cubicBezTo>
                      <a:pt x="141" y="4"/>
                      <a:pt x="141" y="4"/>
                      <a:pt x="141" y="4"/>
                    </a:cubicBezTo>
                    <a:cubicBezTo>
                      <a:pt x="137" y="4"/>
                      <a:pt x="133" y="4"/>
                      <a:pt x="129" y="4"/>
                    </a:cubicBezTo>
                    <a:cubicBezTo>
                      <a:pt x="127" y="4"/>
                      <a:pt x="124" y="5"/>
                      <a:pt x="121" y="5"/>
                    </a:cubicBezTo>
                    <a:cubicBezTo>
                      <a:pt x="111" y="7"/>
                      <a:pt x="102" y="10"/>
                      <a:pt x="95" y="14"/>
                    </a:cubicBezTo>
                    <a:cubicBezTo>
                      <a:pt x="94" y="15"/>
                      <a:pt x="93" y="15"/>
                      <a:pt x="92" y="16"/>
                    </a:cubicBezTo>
                    <a:cubicBezTo>
                      <a:pt x="85" y="21"/>
                      <a:pt x="81" y="27"/>
                      <a:pt x="80" y="33"/>
                    </a:cubicBezTo>
                    <a:cubicBezTo>
                      <a:pt x="80" y="34"/>
                      <a:pt x="80" y="34"/>
                      <a:pt x="80" y="34"/>
                    </a:cubicBezTo>
                    <a:cubicBezTo>
                      <a:pt x="80" y="35"/>
                      <a:pt x="80" y="35"/>
                      <a:pt x="80" y="35"/>
                    </a:cubicBezTo>
                    <a:cubicBezTo>
                      <a:pt x="80" y="37"/>
                      <a:pt x="81" y="39"/>
                      <a:pt x="82" y="41"/>
                    </a:cubicBezTo>
                    <a:cubicBezTo>
                      <a:pt x="83" y="43"/>
                      <a:pt x="84" y="46"/>
                      <a:pt x="86" y="48"/>
                    </a:cubicBezTo>
                    <a:cubicBezTo>
                      <a:pt x="88" y="51"/>
                      <a:pt x="90" y="53"/>
                      <a:pt x="93" y="55"/>
                    </a:cubicBezTo>
                    <a:cubicBezTo>
                      <a:pt x="95" y="57"/>
                      <a:pt x="97" y="59"/>
                      <a:pt x="100" y="62"/>
                    </a:cubicBezTo>
                    <a:cubicBezTo>
                      <a:pt x="82" y="72"/>
                      <a:pt x="82" y="72"/>
                      <a:pt x="82" y="72"/>
                    </a:cubicBezTo>
                    <a:cubicBezTo>
                      <a:pt x="81" y="72"/>
                      <a:pt x="81" y="72"/>
                      <a:pt x="81" y="72"/>
                    </a:cubicBezTo>
                    <a:cubicBezTo>
                      <a:pt x="71" y="78"/>
                      <a:pt x="71" y="78"/>
                      <a:pt x="71" y="78"/>
                    </a:cubicBezTo>
                    <a:cubicBezTo>
                      <a:pt x="71" y="78"/>
                      <a:pt x="70" y="78"/>
                      <a:pt x="70" y="78"/>
                    </a:cubicBezTo>
                    <a:cubicBezTo>
                      <a:pt x="66" y="74"/>
                      <a:pt x="63" y="71"/>
                      <a:pt x="59" y="67"/>
                    </a:cubicBezTo>
                    <a:cubicBezTo>
                      <a:pt x="56" y="63"/>
                      <a:pt x="53" y="60"/>
                      <a:pt x="50" y="56"/>
                    </a:cubicBezTo>
                    <a:cubicBezTo>
                      <a:pt x="50" y="56"/>
                      <a:pt x="50" y="55"/>
                      <a:pt x="49" y="55"/>
                    </a:cubicBezTo>
                    <a:cubicBezTo>
                      <a:pt x="0" y="67"/>
                      <a:pt x="0" y="67"/>
                      <a:pt x="0" y="67"/>
                    </a:cubicBezTo>
                    <a:cubicBezTo>
                      <a:pt x="0" y="67"/>
                      <a:pt x="0" y="67"/>
                      <a:pt x="0" y="67"/>
                    </a:cubicBezTo>
                    <a:cubicBezTo>
                      <a:pt x="0" y="67"/>
                      <a:pt x="0" y="67"/>
                      <a:pt x="0" y="67"/>
                    </a:cubicBezTo>
                    <a:cubicBezTo>
                      <a:pt x="0" y="67"/>
                      <a:pt x="0" y="67"/>
                      <a:pt x="0" y="67"/>
                    </a:cubicBezTo>
                    <a:cubicBezTo>
                      <a:pt x="5" y="73"/>
                      <a:pt x="10" y="78"/>
                      <a:pt x="15" y="84"/>
                    </a:cubicBezTo>
                    <a:cubicBezTo>
                      <a:pt x="21" y="89"/>
                      <a:pt x="27" y="95"/>
                      <a:pt x="34" y="100"/>
                    </a:cubicBezTo>
                    <a:cubicBezTo>
                      <a:pt x="13" y="111"/>
                      <a:pt x="13" y="111"/>
                      <a:pt x="13" y="111"/>
                    </a:cubicBezTo>
                    <a:cubicBezTo>
                      <a:pt x="12" y="112"/>
                      <a:pt x="12" y="112"/>
                      <a:pt x="12" y="112"/>
                    </a:cubicBezTo>
                    <a:cubicBezTo>
                      <a:pt x="12" y="112"/>
                      <a:pt x="12" y="112"/>
                      <a:pt x="12" y="112"/>
                    </a:cubicBezTo>
                    <a:cubicBezTo>
                      <a:pt x="31" y="123"/>
                      <a:pt x="31" y="123"/>
                      <a:pt x="31" y="123"/>
                    </a:cubicBezTo>
                    <a:cubicBezTo>
                      <a:pt x="52" y="111"/>
                      <a:pt x="52" y="111"/>
                      <a:pt x="52" y="111"/>
                    </a:cubicBezTo>
                    <a:cubicBezTo>
                      <a:pt x="56" y="113"/>
                      <a:pt x="61" y="115"/>
                      <a:pt x="65" y="117"/>
                    </a:cubicBezTo>
                    <a:cubicBezTo>
                      <a:pt x="70" y="118"/>
                      <a:pt x="75" y="120"/>
                      <a:pt x="80" y="121"/>
                    </a:cubicBezTo>
                    <a:cubicBezTo>
                      <a:pt x="82" y="121"/>
                      <a:pt x="83" y="121"/>
                      <a:pt x="84" y="121"/>
                    </a:cubicBezTo>
                    <a:cubicBezTo>
                      <a:pt x="105" y="99"/>
                      <a:pt x="127" y="79"/>
                      <a:pt x="151" y="60"/>
                    </a:cubicBezTo>
                    <a:cubicBezTo>
                      <a:pt x="149" y="58"/>
                      <a:pt x="148" y="57"/>
                      <a:pt x="147" y="56"/>
                    </a:cubicBezTo>
                    <a:cubicBezTo>
                      <a:pt x="170" y="43"/>
                      <a:pt x="170" y="43"/>
                      <a:pt x="170" y="43"/>
                    </a:cubicBezTo>
                    <a:cubicBezTo>
                      <a:pt x="171" y="43"/>
                      <a:pt x="171" y="43"/>
                      <a:pt x="171" y="43"/>
                    </a:cubicBezTo>
                    <a:cubicBezTo>
                      <a:pt x="187" y="31"/>
                      <a:pt x="204" y="19"/>
                      <a:pt x="221" y="8"/>
                    </a:cubicBezTo>
                    <a:cubicBezTo>
                      <a:pt x="206" y="0"/>
                      <a:pt x="206" y="0"/>
                      <a:pt x="206"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BF37262C-0CF5-4026-87CA-EBD8564C24A4}"/>
                </a:ext>
              </a:extLst>
            </p:cNvPr>
            <p:cNvGrpSpPr/>
            <p:nvPr/>
          </p:nvGrpSpPr>
          <p:grpSpPr>
            <a:xfrm>
              <a:off x="6478693" y="4897384"/>
              <a:ext cx="551576" cy="378749"/>
              <a:chOff x="6478693" y="4897384"/>
              <a:chExt cx="551576" cy="378749"/>
            </a:xfrm>
          </p:grpSpPr>
          <p:sp>
            <p:nvSpPr>
              <p:cNvPr id="12" name="Freeform 11">
                <a:extLst>
                  <a:ext uri="{FF2B5EF4-FFF2-40B4-BE49-F238E27FC236}">
                    <a16:creationId xmlns:a16="http://schemas.microsoft.com/office/drawing/2014/main" id="{2421AC73-0C2C-43B9-8037-4C0869DD52E0}"/>
                  </a:ext>
                </a:extLst>
              </p:cNvPr>
              <p:cNvSpPr>
                <a:spLocks/>
              </p:cNvSpPr>
              <p:nvPr/>
            </p:nvSpPr>
            <p:spPr bwMode="auto">
              <a:xfrm>
                <a:off x="6478693" y="4897384"/>
                <a:ext cx="551576" cy="367717"/>
              </a:xfrm>
              <a:custGeom>
                <a:avLst/>
                <a:gdLst>
                  <a:gd name="T0" fmla="*/ 169 w 172"/>
                  <a:gd name="T1" fmla="*/ 29 h 115"/>
                  <a:gd name="T2" fmla="*/ 169 w 172"/>
                  <a:gd name="T3" fmla="*/ 27 h 115"/>
                  <a:gd name="T4" fmla="*/ 169 w 172"/>
                  <a:gd name="T5" fmla="*/ 26 h 115"/>
                  <a:gd name="T6" fmla="*/ 169 w 172"/>
                  <a:gd name="T7" fmla="*/ 24 h 115"/>
                  <a:gd name="T8" fmla="*/ 169 w 172"/>
                  <a:gd name="T9" fmla="*/ 22 h 115"/>
                  <a:gd name="T10" fmla="*/ 169 w 172"/>
                  <a:gd name="T11" fmla="*/ 20 h 115"/>
                  <a:gd name="T12" fmla="*/ 169 w 172"/>
                  <a:gd name="T13" fmla="*/ 18 h 115"/>
                  <a:gd name="T14" fmla="*/ 169 w 172"/>
                  <a:gd name="T15" fmla="*/ 17 h 115"/>
                  <a:gd name="T16" fmla="*/ 169 w 172"/>
                  <a:gd name="T17" fmla="*/ 15 h 115"/>
                  <a:gd name="T18" fmla="*/ 169 w 172"/>
                  <a:gd name="T19" fmla="*/ 13 h 115"/>
                  <a:gd name="T20" fmla="*/ 169 w 172"/>
                  <a:gd name="T21" fmla="*/ 11 h 115"/>
                  <a:gd name="T22" fmla="*/ 169 w 172"/>
                  <a:gd name="T23" fmla="*/ 10 h 115"/>
                  <a:gd name="T24" fmla="*/ 60 w 172"/>
                  <a:gd name="T25" fmla="*/ 28 h 115"/>
                  <a:gd name="T26" fmla="*/ 60 w 172"/>
                  <a:gd name="T27" fmla="*/ 31 h 115"/>
                  <a:gd name="T28" fmla="*/ 60 w 172"/>
                  <a:gd name="T29" fmla="*/ 35 h 115"/>
                  <a:gd name="T30" fmla="*/ 60 w 172"/>
                  <a:gd name="T31" fmla="*/ 38 h 115"/>
                  <a:gd name="T32" fmla="*/ 60 w 172"/>
                  <a:gd name="T33" fmla="*/ 42 h 115"/>
                  <a:gd name="T34" fmla="*/ 60 w 172"/>
                  <a:gd name="T35" fmla="*/ 46 h 115"/>
                  <a:gd name="T36" fmla="*/ 53 w 172"/>
                  <a:gd name="T37" fmla="*/ 59 h 115"/>
                  <a:gd name="T38" fmla="*/ 0 w 172"/>
                  <a:gd name="T39" fmla="*/ 52 h 115"/>
                  <a:gd name="T40" fmla="*/ 0 w 172"/>
                  <a:gd name="T41" fmla="*/ 54 h 115"/>
                  <a:gd name="T42" fmla="*/ 0 w 172"/>
                  <a:gd name="T43" fmla="*/ 56 h 115"/>
                  <a:gd name="T44" fmla="*/ 0 w 172"/>
                  <a:gd name="T45" fmla="*/ 58 h 115"/>
                  <a:gd name="T46" fmla="*/ 0 w 172"/>
                  <a:gd name="T47" fmla="*/ 59 h 115"/>
                  <a:gd name="T48" fmla="*/ 0 w 172"/>
                  <a:gd name="T49" fmla="*/ 61 h 115"/>
                  <a:gd name="T50" fmla="*/ 0 w 172"/>
                  <a:gd name="T51" fmla="*/ 63 h 115"/>
                  <a:gd name="T52" fmla="*/ 0 w 172"/>
                  <a:gd name="T53" fmla="*/ 65 h 115"/>
                  <a:gd name="T54" fmla="*/ 0 w 172"/>
                  <a:gd name="T55" fmla="*/ 66 h 115"/>
                  <a:gd name="T56" fmla="*/ 0 w 172"/>
                  <a:gd name="T57" fmla="*/ 68 h 115"/>
                  <a:gd name="T58" fmla="*/ 0 w 172"/>
                  <a:gd name="T59" fmla="*/ 70 h 115"/>
                  <a:gd name="T60" fmla="*/ 0 w 172"/>
                  <a:gd name="T61" fmla="*/ 72 h 115"/>
                  <a:gd name="T62" fmla="*/ 9 w 172"/>
                  <a:gd name="T63" fmla="*/ 85 h 115"/>
                  <a:gd name="T64" fmla="*/ 9 w 172"/>
                  <a:gd name="T65" fmla="*/ 87 h 115"/>
                  <a:gd name="T66" fmla="*/ 9 w 172"/>
                  <a:gd name="T67" fmla="*/ 89 h 115"/>
                  <a:gd name="T68" fmla="*/ 9 w 172"/>
                  <a:gd name="T69" fmla="*/ 91 h 115"/>
                  <a:gd name="T70" fmla="*/ 9 w 172"/>
                  <a:gd name="T71" fmla="*/ 93 h 115"/>
                  <a:gd name="T72" fmla="*/ 9 w 172"/>
                  <a:gd name="T73" fmla="*/ 94 h 115"/>
                  <a:gd name="T74" fmla="*/ 9 w 172"/>
                  <a:gd name="T75" fmla="*/ 96 h 115"/>
                  <a:gd name="T76" fmla="*/ 9 w 172"/>
                  <a:gd name="T77" fmla="*/ 98 h 115"/>
                  <a:gd name="T78" fmla="*/ 9 w 172"/>
                  <a:gd name="T79" fmla="*/ 100 h 115"/>
                  <a:gd name="T80" fmla="*/ 9 w 172"/>
                  <a:gd name="T81" fmla="*/ 101 h 115"/>
                  <a:gd name="T82" fmla="*/ 9 w 172"/>
                  <a:gd name="T83" fmla="*/ 103 h 115"/>
                  <a:gd name="T84" fmla="*/ 9 w 172"/>
                  <a:gd name="T85" fmla="*/ 105 h 115"/>
                  <a:gd name="T86" fmla="*/ 9 w 172"/>
                  <a:gd name="T87" fmla="*/ 107 h 115"/>
                  <a:gd name="T88" fmla="*/ 125 w 172"/>
                  <a:gd name="T89" fmla="*/ 85 h 115"/>
                  <a:gd name="T90" fmla="*/ 125 w 172"/>
                  <a:gd name="T91" fmla="*/ 82 h 115"/>
                  <a:gd name="T92" fmla="*/ 125 w 172"/>
                  <a:gd name="T93" fmla="*/ 78 h 115"/>
                  <a:gd name="T94" fmla="*/ 125 w 172"/>
                  <a:gd name="T95" fmla="*/ 74 h 115"/>
                  <a:gd name="T96" fmla="*/ 125 w 172"/>
                  <a:gd name="T97" fmla="*/ 71 h 115"/>
                  <a:gd name="T98" fmla="*/ 125 w 172"/>
                  <a:gd name="T99" fmla="*/ 67 h 115"/>
                  <a:gd name="T100" fmla="*/ 172 w 172"/>
                  <a:gd name="T101" fmla="*/ 63 h 115"/>
                  <a:gd name="T102" fmla="*/ 172 w 172"/>
                  <a:gd name="T103" fmla="*/ 61 h 115"/>
                  <a:gd name="T104" fmla="*/ 172 w 172"/>
                  <a:gd name="T105" fmla="*/ 59 h 115"/>
                  <a:gd name="T106" fmla="*/ 172 w 172"/>
                  <a:gd name="T107" fmla="*/ 57 h 115"/>
                  <a:gd name="T108" fmla="*/ 172 w 172"/>
                  <a:gd name="T109" fmla="*/ 56 h 115"/>
                  <a:gd name="T110" fmla="*/ 172 w 172"/>
                  <a:gd name="T111" fmla="*/ 54 h 115"/>
                  <a:gd name="T112" fmla="*/ 172 w 172"/>
                  <a:gd name="T113" fmla="*/ 52 h 115"/>
                  <a:gd name="T114" fmla="*/ 172 w 172"/>
                  <a:gd name="T115" fmla="*/ 50 h 115"/>
                  <a:gd name="T116" fmla="*/ 172 w 172"/>
                  <a:gd name="T117" fmla="*/ 49 h 115"/>
                  <a:gd name="T118" fmla="*/ 172 w 172"/>
                  <a:gd name="T119" fmla="*/ 47 h 115"/>
                  <a:gd name="T120" fmla="*/ 172 w 172"/>
                  <a:gd name="T121" fmla="*/ 45 h 115"/>
                  <a:gd name="T122" fmla="*/ 172 w 172"/>
                  <a:gd name="T123" fmla="*/ 43 h 115"/>
                  <a:gd name="T124" fmla="*/ 172 w 172"/>
                  <a:gd name="T125" fmla="*/ 4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72" y="41"/>
                    </a:moveTo>
                    <a:cubicBezTo>
                      <a:pt x="172" y="41"/>
                      <a:pt x="172" y="41"/>
                      <a:pt x="172" y="41"/>
                    </a:cubicBezTo>
                    <a:cubicBezTo>
                      <a:pt x="170" y="38"/>
                      <a:pt x="168" y="35"/>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55" y="0"/>
                      <a:pt x="155" y="0"/>
                      <a:pt x="155" y="0"/>
                    </a:cubicBezTo>
                    <a:cubicBezTo>
                      <a:pt x="139" y="10"/>
                      <a:pt x="139" y="10"/>
                      <a:pt x="139" y="10"/>
                    </a:cubicBezTo>
                    <a:cubicBezTo>
                      <a:pt x="135" y="8"/>
                      <a:pt x="131" y="7"/>
                      <a:pt x="127" y="6"/>
                    </a:cubicBezTo>
                    <a:cubicBezTo>
                      <a:pt x="123" y="5"/>
                      <a:pt x="118" y="4"/>
                      <a:pt x="114" y="3"/>
                    </a:cubicBezTo>
                    <a:cubicBezTo>
                      <a:pt x="106" y="3"/>
                      <a:pt x="99" y="3"/>
                      <a:pt x="91" y="4"/>
                    </a:cubicBezTo>
                    <a:cubicBezTo>
                      <a:pt x="83" y="6"/>
                      <a:pt x="77" y="8"/>
                      <a:pt x="71" y="11"/>
                    </a:cubicBezTo>
                    <a:cubicBezTo>
                      <a:pt x="65" y="15"/>
                      <a:pt x="61" y="20"/>
                      <a:pt x="60" y="25"/>
                    </a:cubicBezTo>
                    <a:cubicBezTo>
                      <a:pt x="60" y="26"/>
                      <a:pt x="60" y="26"/>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50"/>
                      <a:pt x="61" y="52"/>
                      <a:pt x="61" y="53"/>
                    </a:cubicBezTo>
                    <a:cubicBezTo>
                      <a:pt x="62" y="54"/>
                      <a:pt x="62" y="54"/>
                      <a:pt x="62" y="54"/>
                    </a:cubicBezTo>
                    <a:cubicBezTo>
                      <a:pt x="53" y="59"/>
                      <a:pt x="53" y="59"/>
                      <a:pt x="53" y="59"/>
                    </a:cubicBezTo>
                    <a:cubicBezTo>
                      <a:pt x="50" y="56"/>
                      <a:pt x="47" y="53"/>
                      <a:pt x="45" y="51"/>
                    </a:cubicBezTo>
                    <a:cubicBezTo>
                      <a:pt x="42" y="48"/>
                      <a:pt x="40" y="45"/>
                      <a:pt x="37" y="42"/>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3" y="76"/>
                      <a:pt x="7" y="80"/>
                      <a:pt x="10" y="84"/>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6" y="115"/>
                      <a:pt x="80" y="115"/>
                      <a:pt x="84" y="114"/>
                    </a:cubicBezTo>
                    <a:cubicBezTo>
                      <a:pt x="89" y="113"/>
                      <a:pt x="94" y="112"/>
                      <a:pt x="99" y="111"/>
                    </a:cubicBezTo>
                    <a:cubicBezTo>
                      <a:pt x="105" y="109"/>
                      <a:pt x="109" y="107"/>
                      <a:pt x="112" y="105"/>
                    </a:cubicBezTo>
                    <a:cubicBezTo>
                      <a:pt x="118" y="102"/>
                      <a:pt x="121" y="99"/>
                      <a:pt x="123" y="96"/>
                    </a:cubicBezTo>
                    <a:cubicBezTo>
                      <a:pt x="124" y="93"/>
                      <a:pt x="125" y="90"/>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5"/>
                      <a:pt x="125" y="64"/>
                      <a:pt x="124" y="63"/>
                    </a:cubicBezTo>
                    <a:cubicBezTo>
                      <a:pt x="124" y="61"/>
                      <a:pt x="123" y="59"/>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1" y="65"/>
                      <a:pt x="166"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8D2946C-3436-4437-8637-624316579CF0}"/>
                  </a:ext>
                </a:extLst>
              </p:cNvPr>
              <p:cNvSpPr>
                <a:spLocks noEditPoints="1"/>
              </p:cNvSpPr>
              <p:nvPr/>
            </p:nvSpPr>
            <p:spPr bwMode="auto">
              <a:xfrm>
                <a:off x="6478693" y="4897384"/>
                <a:ext cx="551576" cy="297851"/>
              </a:xfrm>
              <a:custGeom>
                <a:avLst/>
                <a:gdLst>
                  <a:gd name="T0" fmla="*/ 39 w 172"/>
                  <a:gd name="T1" fmla="*/ 84 h 93"/>
                  <a:gd name="T2" fmla="*/ 23 w 172"/>
                  <a:gd name="T3" fmla="*/ 93 h 93"/>
                  <a:gd name="T4" fmla="*/ 9 w 172"/>
                  <a:gd name="T5" fmla="*/ 85 h 93"/>
                  <a:gd name="T6" fmla="*/ 25 w 172"/>
                  <a:gd name="T7" fmla="*/ 75 h 93"/>
                  <a:gd name="T8" fmla="*/ 12 w 172"/>
                  <a:gd name="T9" fmla="*/ 63 h 93"/>
                  <a:gd name="T10" fmla="*/ 0 w 172"/>
                  <a:gd name="T11" fmla="*/ 51 h 93"/>
                  <a:gd name="T12" fmla="*/ 37 w 172"/>
                  <a:gd name="T13" fmla="*/ 42 h 93"/>
                  <a:gd name="T14" fmla="*/ 45 w 172"/>
                  <a:gd name="T15" fmla="*/ 51 h 93"/>
                  <a:gd name="T16" fmla="*/ 53 w 172"/>
                  <a:gd name="T17" fmla="*/ 59 h 93"/>
                  <a:gd name="T18" fmla="*/ 75 w 172"/>
                  <a:gd name="T19" fmla="*/ 47 h 93"/>
                  <a:gd name="T20" fmla="*/ 70 w 172"/>
                  <a:gd name="T21" fmla="*/ 42 h 93"/>
                  <a:gd name="T22" fmla="*/ 65 w 172"/>
                  <a:gd name="T23" fmla="*/ 37 h 93"/>
                  <a:gd name="T24" fmla="*/ 61 w 172"/>
                  <a:gd name="T25" fmla="*/ 31 h 93"/>
                  <a:gd name="T26" fmla="*/ 60 w 172"/>
                  <a:gd name="T27" fmla="*/ 25 h 93"/>
                  <a:gd name="T28" fmla="*/ 71 w 172"/>
                  <a:gd name="T29" fmla="*/ 11 h 93"/>
                  <a:gd name="T30" fmla="*/ 91 w 172"/>
                  <a:gd name="T31" fmla="*/ 4 h 93"/>
                  <a:gd name="T32" fmla="*/ 114 w 172"/>
                  <a:gd name="T33" fmla="*/ 3 h 93"/>
                  <a:gd name="T34" fmla="*/ 127 w 172"/>
                  <a:gd name="T35" fmla="*/ 6 h 93"/>
                  <a:gd name="T36" fmla="*/ 139 w 172"/>
                  <a:gd name="T37" fmla="*/ 10 h 93"/>
                  <a:gd name="T38" fmla="*/ 155 w 172"/>
                  <a:gd name="T39" fmla="*/ 0 h 93"/>
                  <a:gd name="T40" fmla="*/ 169 w 172"/>
                  <a:gd name="T41" fmla="*/ 9 h 93"/>
                  <a:gd name="T42" fmla="*/ 152 w 172"/>
                  <a:gd name="T43" fmla="*/ 18 h 93"/>
                  <a:gd name="T44" fmla="*/ 164 w 172"/>
                  <a:gd name="T45" fmla="*/ 29 h 93"/>
                  <a:gd name="T46" fmla="*/ 172 w 172"/>
                  <a:gd name="T47" fmla="*/ 41 h 93"/>
                  <a:gd name="T48" fmla="*/ 155 w 172"/>
                  <a:gd name="T49" fmla="*/ 44 h 93"/>
                  <a:gd name="T50" fmla="*/ 138 w 172"/>
                  <a:gd name="T51" fmla="*/ 46 h 93"/>
                  <a:gd name="T52" fmla="*/ 133 w 172"/>
                  <a:gd name="T53" fmla="*/ 39 h 93"/>
                  <a:gd name="T54" fmla="*/ 128 w 172"/>
                  <a:gd name="T55" fmla="*/ 32 h 93"/>
                  <a:gd name="T56" fmla="*/ 110 w 172"/>
                  <a:gd name="T57" fmla="*/ 42 h 93"/>
                  <a:gd name="T58" fmla="*/ 119 w 172"/>
                  <a:gd name="T59" fmla="*/ 52 h 93"/>
                  <a:gd name="T60" fmla="*/ 124 w 172"/>
                  <a:gd name="T61" fmla="*/ 63 h 93"/>
                  <a:gd name="T62" fmla="*/ 123 w 172"/>
                  <a:gd name="T63" fmla="*/ 74 h 93"/>
                  <a:gd name="T64" fmla="*/ 112 w 172"/>
                  <a:gd name="T65" fmla="*/ 83 h 93"/>
                  <a:gd name="T66" fmla="*/ 99 w 172"/>
                  <a:gd name="T67" fmla="*/ 89 h 93"/>
                  <a:gd name="T68" fmla="*/ 84 w 172"/>
                  <a:gd name="T69" fmla="*/ 92 h 93"/>
                  <a:gd name="T70" fmla="*/ 72 w 172"/>
                  <a:gd name="T71" fmla="*/ 92 h 93"/>
                  <a:gd name="T72" fmla="*/ 60 w 172"/>
                  <a:gd name="T73" fmla="*/ 91 h 93"/>
                  <a:gd name="T74" fmla="*/ 49 w 172"/>
                  <a:gd name="T75" fmla="*/ 88 h 93"/>
                  <a:gd name="T76" fmla="*/ 39 w 172"/>
                  <a:gd name="T77" fmla="*/ 84 h 93"/>
                  <a:gd name="T78" fmla="*/ 114 w 172"/>
                  <a:gd name="T79" fmla="*/ 24 h 93"/>
                  <a:gd name="T80" fmla="*/ 101 w 172"/>
                  <a:gd name="T81" fmla="*/ 26 h 93"/>
                  <a:gd name="T82" fmla="*/ 98 w 172"/>
                  <a:gd name="T83" fmla="*/ 29 h 93"/>
                  <a:gd name="T84" fmla="*/ 99 w 172"/>
                  <a:gd name="T85" fmla="*/ 32 h 93"/>
                  <a:gd name="T86" fmla="*/ 114 w 172"/>
                  <a:gd name="T87" fmla="*/ 24 h 93"/>
                  <a:gd name="T88" fmla="*/ 85 w 172"/>
                  <a:gd name="T89" fmla="*/ 57 h 93"/>
                  <a:gd name="T90" fmla="*/ 67 w 172"/>
                  <a:gd name="T91" fmla="*/ 67 h 93"/>
                  <a:gd name="T92" fmla="*/ 76 w 172"/>
                  <a:gd name="T93" fmla="*/ 69 h 93"/>
                  <a:gd name="T94" fmla="*/ 84 w 172"/>
                  <a:gd name="T95" fmla="*/ 67 h 93"/>
                  <a:gd name="T96" fmla="*/ 87 w 172"/>
                  <a:gd name="T97" fmla="*/ 62 h 93"/>
                  <a:gd name="T98" fmla="*/ 85 w 172"/>
                  <a:gd name="T99" fmla="*/ 5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2" h="93">
                    <a:moveTo>
                      <a:pt x="39" y="84"/>
                    </a:moveTo>
                    <a:cubicBezTo>
                      <a:pt x="23" y="93"/>
                      <a:pt x="23" y="93"/>
                      <a:pt x="23" y="93"/>
                    </a:cubicBezTo>
                    <a:cubicBezTo>
                      <a:pt x="9" y="85"/>
                      <a:pt x="9" y="85"/>
                      <a:pt x="9" y="85"/>
                    </a:cubicBezTo>
                    <a:cubicBezTo>
                      <a:pt x="25" y="75"/>
                      <a:pt x="25" y="75"/>
                      <a:pt x="25" y="75"/>
                    </a:cubicBezTo>
                    <a:cubicBezTo>
                      <a:pt x="20" y="71"/>
                      <a:pt x="16" y="67"/>
                      <a:pt x="12" y="63"/>
                    </a:cubicBezTo>
                    <a:cubicBezTo>
                      <a:pt x="8" y="59"/>
                      <a:pt x="4" y="55"/>
                      <a:pt x="0" y="51"/>
                    </a:cubicBezTo>
                    <a:cubicBezTo>
                      <a:pt x="37" y="42"/>
                      <a:pt x="37" y="42"/>
                      <a:pt x="37" y="42"/>
                    </a:cubicBezTo>
                    <a:cubicBezTo>
                      <a:pt x="40" y="45"/>
                      <a:pt x="42" y="48"/>
                      <a:pt x="45" y="51"/>
                    </a:cubicBezTo>
                    <a:cubicBezTo>
                      <a:pt x="47" y="53"/>
                      <a:pt x="50" y="56"/>
                      <a:pt x="53" y="59"/>
                    </a:cubicBezTo>
                    <a:cubicBezTo>
                      <a:pt x="75" y="47"/>
                      <a:pt x="75" y="47"/>
                      <a:pt x="75" y="47"/>
                    </a:cubicBezTo>
                    <a:cubicBezTo>
                      <a:pt x="73" y="45"/>
                      <a:pt x="71" y="43"/>
                      <a:pt x="70" y="42"/>
                    </a:cubicBezTo>
                    <a:cubicBezTo>
                      <a:pt x="68" y="40"/>
                      <a:pt x="66" y="38"/>
                      <a:pt x="65" y="37"/>
                    </a:cubicBezTo>
                    <a:cubicBezTo>
                      <a:pt x="63" y="35"/>
                      <a:pt x="62" y="33"/>
                      <a:pt x="61" y="31"/>
                    </a:cubicBezTo>
                    <a:cubicBezTo>
                      <a:pt x="61" y="29"/>
                      <a:pt x="60" y="27"/>
                      <a:pt x="60" y="25"/>
                    </a:cubicBezTo>
                    <a:cubicBezTo>
                      <a:pt x="61" y="20"/>
                      <a:pt x="65" y="15"/>
                      <a:pt x="71" y="11"/>
                    </a:cubicBezTo>
                    <a:cubicBezTo>
                      <a:pt x="77" y="8"/>
                      <a:pt x="83" y="6"/>
                      <a:pt x="91" y="4"/>
                    </a:cubicBezTo>
                    <a:cubicBezTo>
                      <a:pt x="99" y="3"/>
                      <a:pt x="106" y="3"/>
                      <a:pt x="114" y="3"/>
                    </a:cubicBezTo>
                    <a:cubicBezTo>
                      <a:pt x="118" y="4"/>
                      <a:pt x="123" y="5"/>
                      <a:pt x="127" y="6"/>
                    </a:cubicBezTo>
                    <a:cubicBezTo>
                      <a:pt x="131" y="7"/>
                      <a:pt x="135" y="8"/>
                      <a:pt x="139" y="10"/>
                    </a:cubicBezTo>
                    <a:cubicBezTo>
                      <a:pt x="155" y="0"/>
                      <a:pt x="155" y="0"/>
                      <a:pt x="155" y="0"/>
                    </a:cubicBezTo>
                    <a:cubicBezTo>
                      <a:pt x="169" y="9"/>
                      <a:pt x="169" y="9"/>
                      <a:pt x="169" y="9"/>
                    </a:cubicBezTo>
                    <a:cubicBezTo>
                      <a:pt x="152" y="18"/>
                      <a:pt x="152" y="18"/>
                      <a:pt x="152" y="18"/>
                    </a:cubicBezTo>
                    <a:cubicBezTo>
                      <a:pt x="157" y="22"/>
                      <a:pt x="161" y="25"/>
                      <a:pt x="164" y="29"/>
                    </a:cubicBezTo>
                    <a:cubicBezTo>
                      <a:pt x="167" y="33"/>
                      <a:pt x="169" y="37"/>
                      <a:pt x="172" y="41"/>
                    </a:cubicBezTo>
                    <a:cubicBezTo>
                      <a:pt x="166" y="42"/>
                      <a:pt x="161" y="43"/>
                      <a:pt x="155" y="44"/>
                    </a:cubicBezTo>
                    <a:cubicBezTo>
                      <a:pt x="150" y="44"/>
                      <a:pt x="144" y="45"/>
                      <a:pt x="138" y="46"/>
                    </a:cubicBezTo>
                    <a:cubicBezTo>
                      <a:pt x="136" y="43"/>
                      <a:pt x="135" y="41"/>
                      <a:pt x="133" y="39"/>
                    </a:cubicBezTo>
                    <a:cubicBezTo>
                      <a:pt x="132" y="37"/>
                      <a:pt x="130" y="34"/>
                      <a:pt x="128" y="32"/>
                    </a:cubicBezTo>
                    <a:cubicBezTo>
                      <a:pt x="110" y="42"/>
                      <a:pt x="110" y="42"/>
                      <a:pt x="110" y="42"/>
                    </a:cubicBezTo>
                    <a:cubicBezTo>
                      <a:pt x="114" y="46"/>
                      <a:pt x="117" y="49"/>
                      <a:pt x="119" y="52"/>
                    </a:cubicBezTo>
                    <a:cubicBezTo>
                      <a:pt x="122" y="56"/>
                      <a:pt x="124" y="60"/>
                      <a:pt x="124" y="63"/>
                    </a:cubicBezTo>
                    <a:cubicBezTo>
                      <a:pt x="125" y="67"/>
                      <a:pt x="125" y="70"/>
                      <a:pt x="123" y="74"/>
                    </a:cubicBezTo>
                    <a:cubicBezTo>
                      <a:pt x="121" y="77"/>
                      <a:pt x="118" y="80"/>
                      <a:pt x="112" y="83"/>
                    </a:cubicBezTo>
                    <a:cubicBezTo>
                      <a:pt x="109" y="85"/>
                      <a:pt x="105" y="87"/>
                      <a:pt x="99" y="89"/>
                    </a:cubicBezTo>
                    <a:cubicBezTo>
                      <a:pt x="94" y="90"/>
                      <a:pt x="89" y="91"/>
                      <a:pt x="84" y="92"/>
                    </a:cubicBezTo>
                    <a:cubicBezTo>
                      <a:pt x="80" y="92"/>
                      <a:pt x="76" y="93"/>
                      <a:pt x="72" y="92"/>
                    </a:cubicBezTo>
                    <a:cubicBezTo>
                      <a:pt x="68" y="92"/>
                      <a:pt x="64" y="92"/>
                      <a:pt x="60" y="91"/>
                    </a:cubicBezTo>
                    <a:cubicBezTo>
                      <a:pt x="56" y="90"/>
                      <a:pt x="53" y="89"/>
                      <a:pt x="49" y="88"/>
                    </a:cubicBezTo>
                    <a:cubicBezTo>
                      <a:pt x="46" y="87"/>
                      <a:pt x="42" y="85"/>
                      <a:pt x="39" y="84"/>
                    </a:cubicBezTo>
                    <a:moveTo>
                      <a:pt x="114" y="24"/>
                    </a:moveTo>
                    <a:cubicBezTo>
                      <a:pt x="109" y="23"/>
                      <a:pt x="105" y="24"/>
                      <a:pt x="101" y="26"/>
                    </a:cubicBezTo>
                    <a:cubicBezTo>
                      <a:pt x="99" y="27"/>
                      <a:pt x="98" y="28"/>
                      <a:pt x="98" y="29"/>
                    </a:cubicBezTo>
                    <a:cubicBezTo>
                      <a:pt x="98" y="30"/>
                      <a:pt x="99" y="31"/>
                      <a:pt x="99" y="32"/>
                    </a:cubicBezTo>
                    <a:cubicBezTo>
                      <a:pt x="114" y="24"/>
                      <a:pt x="114" y="24"/>
                      <a:pt x="114" y="24"/>
                    </a:cubicBezTo>
                    <a:moveTo>
                      <a:pt x="85" y="57"/>
                    </a:moveTo>
                    <a:cubicBezTo>
                      <a:pt x="67" y="67"/>
                      <a:pt x="67" y="67"/>
                      <a:pt x="67" y="67"/>
                    </a:cubicBezTo>
                    <a:cubicBezTo>
                      <a:pt x="70" y="68"/>
                      <a:pt x="73" y="69"/>
                      <a:pt x="76" y="69"/>
                    </a:cubicBezTo>
                    <a:cubicBezTo>
                      <a:pt x="79" y="69"/>
                      <a:pt x="82" y="68"/>
                      <a:pt x="84" y="67"/>
                    </a:cubicBezTo>
                    <a:cubicBezTo>
                      <a:pt x="87" y="65"/>
                      <a:pt x="88" y="64"/>
                      <a:pt x="87" y="62"/>
                    </a:cubicBezTo>
                    <a:cubicBezTo>
                      <a:pt x="87" y="60"/>
                      <a:pt x="87" y="58"/>
                      <a:pt x="85" y="57"/>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29A5168-164F-41C4-B9B9-3EB9C2238565}"/>
                  </a:ext>
                </a:extLst>
              </p:cNvPr>
              <p:cNvSpPr>
                <a:spLocks noEditPoints="1"/>
              </p:cNvSpPr>
              <p:nvPr/>
            </p:nvSpPr>
            <p:spPr bwMode="auto">
              <a:xfrm>
                <a:off x="6478693" y="5000345"/>
                <a:ext cx="551576" cy="275788"/>
              </a:xfrm>
              <a:custGeom>
                <a:avLst/>
                <a:gdLst>
                  <a:gd name="T0" fmla="*/ 123 w 172"/>
                  <a:gd name="T1" fmla="*/ 64 h 86"/>
                  <a:gd name="T2" fmla="*/ 99 w 172"/>
                  <a:gd name="T3" fmla="*/ 79 h 86"/>
                  <a:gd name="T4" fmla="*/ 76 w 172"/>
                  <a:gd name="T5" fmla="*/ 83 h 86"/>
                  <a:gd name="T6" fmla="*/ 60 w 172"/>
                  <a:gd name="T7" fmla="*/ 81 h 86"/>
                  <a:gd name="T8" fmla="*/ 39 w 172"/>
                  <a:gd name="T9" fmla="*/ 74 h 86"/>
                  <a:gd name="T10" fmla="*/ 12 w 172"/>
                  <a:gd name="T11" fmla="*/ 76 h 86"/>
                  <a:gd name="T12" fmla="*/ 23 w 172"/>
                  <a:gd name="T13" fmla="*/ 86 h 86"/>
                  <a:gd name="T14" fmla="*/ 49 w 172"/>
                  <a:gd name="T15" fmla="*/ 81 h 86"/>
                  <a:gd name="T16" fmla="*/ 72 w 172"/>
                  <a:gd name="T17" fmla="*/ 86 h 86"/>
                  <a:gd name="T18" fmla="*/ 84 w 172"/>
                  <a:gd name="T19" fmla="*/ 85 h 86"/>
                  <a:gd name="T20" fmla="*/ 112 w 172"/>
                  <a:gd name="T21" fmla="*/ 76 h 86"/>
                  <a:gd name="T22" fmla="*/ 125 w 172"/>
                  <a:gd name="T23" fmla="*/ 58 h 86"/>
                  <a:gd name="T24" fmla="*/ 9 w 172"/>
                  <a:gd name="T25" fmla="*/ 54 h 86"/>
                  <a:gd name="T26" fmla="*/ 9 w 172"/>
                  <a:gd name="T27" fmla="*/ 54 h 86"/>
                  <a:gd name="T28" fmla="*/ 0 w 172"/>
                  <a:gd name="T29" fmla="*/ 44 h 86"/>
                  <a:gd name="T30" fmla="*/ 9 w 172"/>
                  <a:gd name="T31" fmla="*/ 54 h 86"/>
                  <a:gd name="T32" fmla="*/ 9 w 172"/>
                  <a:gd name="T33" fmla="*/ 53 h 86"/>
                  <a:gd name="T34" fmla="*/ 9 w 172"/>
                  <a:gd name="T35" fmla="*/ 53 h 86"/>
                  <a:gd name="T36" fmla="*/ 9 w 172"/>
                  <a:gd name="T37" fmla="*/ 53 h 86"/>
                  <a:gd name="T38" fmla="*/ 9 w 172"/>
                  <a:gd name="T39" fmla="*/ 53 h 86"/>
                  <a:gd name="T40" fmla="*/ 9 w 172"/>
                  <a:gd name="T41" fmla="*/ 53 h 86"/>
                  <a:gd name="T42" fmla="*/ 9 w 172"/>
                  <a:gd name="T43" fmla="*/ 53 h 86"/>
                  <a:gd name="T44" fmla="*/ 9 w 172"/>
                  <a:gd name="T45" fmla="*/ 53 h 86"/>
                  <a:gd name="T46" fmla="*/ 9 w 172"/>
                  <a:gd name="T47" fmla="*/ 53 h 86"/>
                  <a:gd name="T48" fmla="*/ 9 w 172"/>
                  <a:gd name="T49" fmla="*/ 53 h 86"/>
                  <a:gd name="T50" fmla="*/ 9 w 172"/>
                  <a:gd name="T51" fmla="*/ 53 h 86"/>
                  <a:gd name="T52" fmla="*/ 10 w 172"/>
                  <a:gd name="T53" fmla="*/ 52 h 86"/>
                  <a:gd name="T54" fmla="*/ 128 w 172"/>
                  <a:gd name="T55" fmla="*/ 22 h 86"/>
                  <a:gd name="T56" fmla="*/ 124 w 172"/>
                  <a:gd name="T57" fmla="*/ 28 h 86"/>
                  <a:gd name="T58" fmla="*/ 133 w 172"/>
                  <a:gd name="T59" fmla="*/ 32 h 86"/>
                  <a:gd name="T60" fmla="*/ 155 w 172"/>
                  <a:gd name="T61" fmla="*/ 37 h 86"/>
                  <a:gd name="T62" fmla="*/ 170 w 172"/>
                  <a:gd name="T63" fmla="*/ 32 h 86"/>
                  <a:gd name="T64" fmla="*/ 138 w 172"/>
                  <a:gd name="T65" fmla="*/ 36 h 86"/>
                  <a:gd name="T66" fmla="*/ 128 w 172"/>
                  <a:gd name="T67" fmla="*/ 22 h 86"/>
                  <a:gd name="T68" fmla="*/ 60 w 172"/>
                  <a:gd name="T69" fmla="*/ 19 h 86"/>
                  <a:gd name="T70" fmla="*/ 62 w 172"/>
                  <a:gd name="T71" fmla="*/ 22 h 86"/>
                  <a:gd name="T72" fmla="*/ 60 w 172"/>
                  <a:gd name="T73" fmla="*/ 18 h 86"/>
                  <a:gd name="T74" fmla="*/ 166 w 172"/>
                  <a:gd name="T75" fmla="*/ 0 h 86"/>
                  <a:gd name="T76" fmla="*/ 169 w 172"/>
                  <a:gd name="T77"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86">
                    <a:moveTo>
                      <a:pt x="125" y="58"/>
                    </a:moveTo>
                    <a:cubicBezTo>
                      <a:pt x="124" y="60"/>
                      <a:pt x="124" y="62"/>
                      <a:pt x="123" y="64"/>
                    </a:cubicBezTo>
                    <a:cubicBezTo>
                      <a:pt x="121" y="67"/>
                      <a:pt x="118" y="70"/>
                      <a:pt x="112" y="73"/>
                    </a:cubicBezTo>
                    <a:cubicBezTo>
                      <a:pt x="109" y="75"/>
                      <a:pt x="105" y="77"/>
                      <a:pt x="99" y="79"/>
                    </a:cubicBezTo>
                    <a:cubicBezTo>
                      <a:pt x="94" y="80"/>
                      <a:pt x="89" y="81"/>
                      <a:pt x="84" y="82"/>
                    </a:cubicBezTo>
                    <a:cubicBezTo>
                      <a:pt x="82" y="82"/>
                      <a:pt x="79" y="83"/>
                      <a:pt x="76" y="83"/>
                    </a:cubicBezTo>
                    <a:cubicBezTo>
                      <a:pt x="75" y="83"/>
                      <a:pt x="73" y="83"/>
                      <a:pt x="72" y="82"/>
                    </a:cubicBezTo>
                    <a:cubicBezTo>
                      <a:pt x="68" y="82"/>
                      <a:pt x="64" y="82"/>
                      <a:pt x="60" y="81"/>
                    </a:cubicBezTo>
                    <a:cubicBezTo>
                      <a:pt x="56" y="80"/>
                      <a:pt x="53" y="79"/>
                      <a:pt x="49" y="78"/>
                    </a:cubicBezTo>
                    <a:cubicBezTo>
                      <a:pt x="46" y="77"/>
                      <a:pt x="42" y="75"/>
                      <a:pt x="39" y="74"/>
                    </a:cubicBezTo>
                    <a:cubicBezTo>
                      <a:pt x="23" y="83"/>
                      <a:pt x="23" y="83"/>
                      <a:pt x="23" y="83"/>
                    </a:cubicBezTo>
                    <a:cubicBezTo>
                      <a:pt x="12" y="76"/>
                      <a:pt x="12" y="76"/>
                      <a:pt x="12" y="76"/>
                    </a:cubicBezTo>
                    <a:cubicBezTo>
                      <a:pt x="9" y="78"/>
                      <a:pt x="9" y="78"/>
                      <a:pt x="9" y="78"/>
                    </a:cubicBezTo>
                    <a:cubicBezTo>
                      <a:pt x="23" y="86"/>
                      <a:pt x="23" y="86"/>
                      <a:pt x="23" y="86"/>
                    </a:cubicBezTo>
                    <a:cubicBezTo>
                      <a:pt x="39" y="77"/>
                      <a:pt x="39" y="77"/>
                      <a:pt x="39" y="77"/>
                    </a:cubicBezTo>
                    <a:cubicBezTo>
                      <a:pt x="42" y="78"/>
                      <a:pt x="46" y="80"/>
                      <a:pt x="49" y="81"/>
                    </a:cubicBezTo>
                    <a:cubicBezTo>
                      <a:pt x="53" y="82"/>
                      <a:pt x="56" y="83"/>
                      <a:pt x="60" y="84"/>
                    </a:cubicBezTo>
                    <a:cubicBezTo>
                      <a:pt x="64" y="85"/>
                      <a:pt x="68" y="85"/>
                      <a:pt x="72" y="86"/>
                    </a:cubicBezTo>
                    <a:cubicBezTo>
                      <a:pt x="73" y="86"/>
                      <a:pt x="75" y="86"/>
                      <a:pt x="76" y="86"/>
                    </a:cubicBezTo>
                    <a:cubicBezTo>
                      <a:pt x="79" y="86"/>
                      <a:pt x="82" y="85"/>
                      <a:pt x="84" y="85"/>
                    </a:cubicBezTo>
                    <a:cubicBezTo>
                      <a:pt x="89" y="84"/>
                      <a:pt x="94" y="83"/>
                      <a:pt x="99" y="82"/>
                    </a:cubicBezTo>
                    <a:cubicBezTo>
                      <a:pt x="105" y="80"/>
                      <a:pt x="109" y="79"/>
                      <a:pt x="112" y="76"/>
                    </a:cubicBezTo>
                    <a:cubicBezTo>
                      <a:pt x="118" y="73"/>
                      <a:pt x="121" y="70"/>
                      <a:pt x="123" y="67"/>
                    </a:cubicBezTo>
                    <a:cubicBezTo>
                      <a:pt x="124" y="64"/>
                      <a:pt x="125" y="61"/>
                      <a:pt x="125" y="58"/>
                    </a:cubicBezTo>
                    <a:moveTo>
                      <a:pt x="9" y="54"/>
                    </a:moveTo>
                    <a:cubicBezTo>
                      <a:pt x="9" y="54"/>
                      <a:pt x="9" y="54"/>
                      <a:pt x="9" y="54"/>
                    </a:cubicBezTo>
                    <a:cubicBezTo>
                      <a:pt x="9" y="54"/>
                      <a:pt x="9" y="54"/>
                      <a:pt x="9" y="54"/>
                    </a:cubicBezTo>
                    <a:cubicBezTo>
                      <a:pt x="9" y="54"/>
                      <a:pt x="9" y="54"/>
                      <a:pt x="9" y="54"/>
                    </a:cubicBezTo>
                    <a:moveTo>
                      <a:pt x="2" y="43"/>
                    </a:moveTo>
                    <a:cubicBezTo>
                      <a:pt x="0" y="44"/>
                      <a:pt x="0" y="44"/>
                      <a:pt x="0" y="44"/>
                    </a:cubicBezTo>
                    <a:cubicBezTo>
                      <a:pt x="3" y="47"/>
                      <a:pt x="6" y="50"/>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2"/>
                      <a:pt x="10" y="52"/>
                      <a:pt x="10" y="52"/>
                    </a:cubicBezTo>
                    <a:cubicBezTo>
                      <a:pt x="8" y="49"/>
                      <a:pt x="5" y="46"/>
                      <a:pt x="2" y="43"/>
                    </a:cubicBezTo>
                    <a:moveTo>
                      <a:pt x="128" y="22"/>
                    </a:moveTo>
                    <a:cubicBezTo>
                      <a:pt x="123" y="26"/>
                      <a:pt x="123" y="26"/>
                      <a:pt x="123" y="26"/>
                    </a:cubicBezTo>
                    <a:cubicBezTo>
                      <a:pt x="123" y="26"/>
                      <a:pt x="123" y="27"/>
                      <a:pt x="124" y="28"/>
                    </a:cubicBezTo>
                    <a:cubicBezTo>
                      <a:pt x="128" y="26"/>
                      <a:pt x="128" y="26"/>
                      <a:pt x="128" y="26"/>
                    </a:cubicBezTo>
                    <a:cubicBezTo>
                      <a:pt x="130" y="28"/>
                      <a:pt x="132" y="30"/>
                      <a:pt x="133" y="32"/>
                    </a:cubicBezTo>
                    <a:cubicBezTo>
                      <a:pt x="135" y="34"/>
                      <a:pt x="136" y="37"/>
                      <a:pt x="138" y="39"/>
                    </a:cubicBezTo>
                    <a:cubicBezTo>
                      <a:pt x="144" y="38"/>
                      <a:pt x="150" y="38"/>
                      <a:pt x="155" y="37"/>
                    </a:cubicBezTo>
                    <a:cubicBezTo>
                      <a:pt x="161" y="36"/>
                      <a:pt x="166" y="35"/>
                      <a:pt x="172" y="35"/>
                    </a:cubicBezTo>
                    <a:cubicBezTo>
                      <a:pt x="171" y="34"/>
                      <a:pt x="171" y="33"/>
                      <a:pt x="170" y="32"/>
                    </a:cubicBezTo>
                    <a:cubicBezTo>
                      <a:pt x="165" y="32"/>
                      <a:pt x="160" y="33"/>
                      <a:pt x="155" y="34"/>
                    </a:cubicBezTo>
                    <a:cubicBezTo>
                      <a:pt x="150" y="35"/>
                      <a:pt x="144" y="35"/>
                      <a:pt x="138" y="36"/>
                    </a:cubicBezTo>
                    <a:cubicBezTo>
                      <a:pt x="136" y="34"/>
                      <a:pt x="135" y="31"/>
                      <a:pt x="133" y="29"/>
                    </a:cubicBezTo>
                    <a:cubicBezTo>
                      <a:pt x="132" y="27"/>
                      <a:pt x="130" y="25"/>
                      <a:pt x="128" y="22"/>
                    </a:cubicBezTo>
                    <a:moveTo>
                      <a:pt x="60" y="18"/>
                    </a:moveTo>
                    <a:cubicBezTo>
                      <a:pt x="60" y="18"/>
                      <a:pt x="60" y="18"/>
                      <a:pt x="60" y="19"/>
                    </a:cubicBezTo>
                    <a:cubicBezTo>
                      <a:pt x="60" y="20"/>
                      <a:pt x="60" y="21"/>
                      <a:pt x="61" y="23"/>
                    </a:cubicBezTo>
                    <a:cubicBezTo>
                      <a:pt x="62" y="22"/>
                      <a:pt x="62" y="22"/>
                      <a:pt x="62" y="22"/>
                    </a:cubicBezTo>
                    <a:cubicBezTo>
                      <a:pt x="61" y="21"/>
                      <a:pt x="61" y="21"/>
                      <a:pt x="61" y="21"/>
                    </a:cubicBezTo>
                    <a:cubicBezTo>
                      <a:pt x="61" y="20"/>
                      <a:pt x="61" y="19"/>
                      <a:pt x="60" y="18"/>
                    </a:cubicBezTo>
                    <a:moveTo>
                      <a:pt x="166" y="0"/>
                    </a:moveTo>
                    <a:cubicBezTo>
                      <a:pt x="166" y="0"/>
                      <a:pt x="166" y="0"/>
                      <a:pt x="166" y="0"/>
                    </a:cubicBezTo>
                    <a:cubicBezTo>
                      <a:pt x="166" y="1"/>
                      <a:pt x="167" y="2"/>
                      <a:pt x="168" y="3"/>
                    </a:cubicBezTo>
                    <a:cubicBezTo>
                      <a:pt x="169" y="2"/>
                      <a:pt x="169" y="2"/>
                      <a:pt x="169" y="2"/>
                    </a:cubicBezTo>
                    <a:cubicBezTo>
                      <a:pt x="166" y="0"/>
                      <a:pt x="166" y="0"/>
                      <a:pt x="166"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1108E7B7-FCF8-411E-A095-510B7BCADE5B}"/>
                  </a:ext>
                </a:extLst>
              </p:cNvPr>
              <p:cNvSpPr>
                <a:spLocks noEditPoints="1"/>
              </p:cNvSpPr>
              <p:nvPr/>
            </p:nvSpPr>
            <p:spPr bwMode="auto">
              <a:xfrm>
                <a:off x="6478693" y="4897384"/>
                <a:ext cx="551576" cy="367717"/>
              </a:xfrm>
              <a:custGeom>
                <a:avLst/>
                <a:gdLst>
                  <a:gd name="T0" fmla="*/ 9 w 172"/>
                  <a:gd name="T1" fmla="*/ 86 h 115"/>
                  <a:gd name="T2" fmla="*/ 9 w 172"/>
                  <a:gd name="T3" fmla="*/ 88 h 115"/>
                  <a:gd name="T4" fmla="*/ 9 w 172"/>
                  <a:gd name="T5" fmla="*/ 90 h 115"/>
                  <a:gd name="T6" fmla="*/ 9 w 172"/>
                  <a:gd name="T7" fmla="*/ 91 h 115"/>
                  <a:gd name="T8" fmla="*/ 9 w 172"/>
                  <a:gd name="T9" fmla="*/ 93 h 115"/>
                  <a:gd name="T10" fmla="*/ 9 w 172"/>
                  <a:gd name="T11" fmla="*/ 95 h 115"/>
                  <a:gd name="T12" fmla="*/ 9 w 172"/>
                  <a:gd name="T13" fmla="*/ 97 h 115"/>
                  <a:gd name="T14" fmla="*/ 9 w 172"/>
                  <a:gd name="T15" fmla="*/ 99 h 115"/>
                  <a:gd name="T16" fmla="*/ 9 w 172"/>
                  <a:gd name="T17" fmla="*/ 100 h 115"/>
                  <a:gd name="T18" fmla="*/ 9 w 172"/>
                  <a:gd name="T19" fmla="*/ 102 h 115"/>
                  <a:gd name="T20" fmla="*/ 9 w 172"/>
                  <a:gd name="T21" fmla="*/ 104 h 115"/>
                  <a:gd name="T22" fmla="*/ 9 w 172"/>
                  <a:gd name="T23" fmla="*/ 106 h 115"/>
                  <a:gd name="T24" fmla="*/ 125 w 172"/>
                  <a:gd name="T25" fmla="*/ 87 h 115"/>
                  <a:gd name="T26" fmla="*/ 125 w 172"/>
                  <a:gd name="T27" fmla="*/ 83 h 115"/>
                  <a:gd name="T28" fmla="*/ 125 w 172"/>
                  <a:gd name="T29" fmla="*/ 80 h 115"/>
                  <a:gd name="T30" fmla="*/ 125 w 172"/>
                  <a:gd name="T31" fmla="*/ 76 h 115"/>
                  <a:gd name="T32" fmla="*/ 125 w 172"/>
                  <a:gd name="T33" fmla="*/ 72 h 115"/>
                  <a:gd name="T34" fmla="*/ 125 w 172"/>
                  <a:gd name="T35" fmla="*/ 69 h 115"/>
                  <a:gd name="T36" fmla="*/ 0 w 172"/>
                  <a:gd name="T37" fmla="*/ 51 h 115"/>
                  <a:gd name="T38" fmla="*/ 0 w 172"/>
                  <a:gd name="T39" fmla="*/ 52 h 115"/>
                  <a:gd name="T40" fmla="*/ 0 w 172"/>
                  <a:gd name="T41" fmla="*/ 54 h 115"/>
                  <a:gd name="T42" fmla="*/ 0 w 172"/>
                  <a:gd name="T43" fmla="*/ 56 h 115"/>
                  <a:gd name="T44" fmla="*/ 0 w 172"/>
                  <a:gd name="T45" fmla="*/ 58 h 115"/>
                  <a:gd name="T46" fmla="*/ 0 w 172"/>
                  <a:gd name="T47" fmla="*/ 60 h 115"/>
                  <a:gd name="T48" fmla="*/ 0 w 172"/>
                  <a:gd name="T49" fmla="*/ 62 h 115"/>
                  <a:gd name="T50" fmla="*/ 0 w 172"/>
                  <a:gd name="T51" fmla="*/ 63 h 115"/>
                  <a:gd name="T52" fmla="*/ 0 w 172"/>
                  <a:gd name="T53" fmla="*/ 65 h 115"/>
                  <a:gd name="T54" fmla="*/ 0 w 172"/>
                  <a:gd name="T55" fmla="*/ 67 h 115"/>
                  <a:gd name="T56" fmla="*/ 0 w 172"/>
                  <a:gd name="T57" fmla="*/ 69 h 115"/>
                  <a:gd name="T58" fmla="*/ 0 w 172"/>
                  <a:gd name="T59" fmla="*/ 71 h 115"/>
                  <a:gd name="T60" fmla="*/ 0 w 172"/>
                  <a:gd name="T61" fmla="*/ 73 h 115"/>
                  <a:gd name="T62" fmla="*/ 172 w 172"/>
                  <a:gd name="T63" fmla="*/ 63 h 115"/>
                  <a:gd name="T64" fmla="*/ 172 w 172"/>
                  <a:gd name="T65" fmla="*/ 61 h 115"/>
                  <a:gd name="T66" fmla="*/ 172 w 172"/>
                  <a:gd name="T67" fmla="*/ 59 h 115"/>
                  <a:gd name="T68" fmla="*/ 172 w 172"/>
                  <a:gd name="T69" fmla="*/ 57 h 115"/>
                  <a:gd name="T70" fmla="*/ 172 w 172"/>
                  <a:gd name="T71" fmla="*/ 56 h 115"/>
                  <a:gd name="T72" fmla="*/ 172 w 172"/>
                  <a:gd name="T73" fmla="*/ 54 h 115"/>
                  <a:gd name="T74" fmla="*/ 172 w 172"/>
                  <a:gd name="T75" fmla="*/ 52 h 115"/>
                  <a:gd name="T76" fmla="*/ 172 w 172"/>
                  <a:gd name="T77" fmla="*/ 50 h 115"/>
                  <a:gd name="T78" fmla="*/ 172 w 172"/>
                  <a:gd name="T79" fmla="*/ 48 h 115"/>
                  <a:gd name="T80" fmla="*/ 172 w 172"/>
                  <a:gd name="T81" fmla="*/ 46 h 115"/>
                  <a:gd name="T82" fmla="*/ 172 w 172"/>
                  <a:gd name="T83" fmla="*/ 45 h 115"/>
                  <a:gd name="T84" fmla="*/ 172 w 172"/>
                  <a:gd name="T85" fmla="*/ 43 h 115"/>
                  <a:gd name="T86" fmla="*/ 60 w 172"/>
                  <a:gd name="T87" fmla="*/ 27 h 115"/>
                  <a:gd name="T88" fmla="*/ 60 w 172"/>
                  <a:gd name="T89" fmla="*/ 31 h 115"/>
                  <a:gd name="T90" fmla="*/ 60 w 172"/>
                  <a:gd name="T91" fmla="*/ 34 h 115"/>
                  <a:gd name="T92" fmla="*/ 60 w 172"/>
                  <a:gd name="T93" fmla="*/ 38 h 115"/>
                  <a:gd name="T94" fmla="*/ 60 w 172"/>
                  <a:gd name="T95" fmla="*/ 42 h 115"/>
                  <a:gd name="T96" fmla="*/ 60 w 172"/>
                  <a:gd name="T97" fmla="*/ 45 h 115"/>
                  <a:gd name="T98" fmla="*/ 60 w 172"/>
                  <a:gd name="T99" fmla="*/ 49 h 115"/>
                  <a:gd name="T100" fmla="*/ 169 w 172"/>
                  <a:gd name="T101" fmla="*/ 30 h 115"/>
                  <a:gd name="T102" fmla="*/ 169 w 172"/>
                  <a:gd name="T103" fmla="*/ 28 h 115"/>
                  <a:gd name="T104" fmla="*/ 169 w 172"/>
                  <a:gd name="T105" fmla="*/ 26 h 115"/>
                  <a:gd name="T106" fmla="*/ 169 w 172"/>
                  <a:gd name="T107" fmla="*/ 24 h 115"/>
                  <a:gd name="T108" fmla="*/ 169 w 172"/>
                  <a:gd name="T109" fmla="*/ 23 h 115"/>
                  <a:gd name="T110" fmla="*/ 169 w 172"/>
                  <a:gd name="T111" fmla="*/ 21 h 115"/>
                  <a:gd name="T112" fmla="*/ 169 w 172"/>
                  <a:gd name="T113" fmla="*/ 19 h 115"/>
                  <a:gd name="T114" fmla="*/ 169 w 172"/>
                  <a:gd name="T115" fmla="*/ 17 h 115"/>
                  <a:gd name="T116" fmla="*/ 169 w 172"/>
                  <a:gd name="T117" fmla="*/ 15 h 115"/>
                  <a:gd name="T118" fmla="*/ 169 w 172"/>
                  <a:gd name="T119" fmla="*/ 13 h 115"/>
                  <a:gd name="T120" fmla="*/ 169 w 172"/>
                  <a:gd name="T121" fmla="*/ 12 h 115"/>
                  <a:gd name="T122" fmla="*/ 169 w 172"/>
                  <a:gd name="T123" fmla="*/ 10 h 115"/>
                  <a:gd name="T124" fmla="*/ 155 w 172"/>
                  <a:gd name="T1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25" y="67"/>
                    </a:moveTo>
                    <a:cubicBezTo>
                      <a:pt x="125" y="69"/>
                      <a:pt x="124" y="71"/>
                      <a:pt x="123" y="74"/>
                    </a:cubicBezTo>
                    <a:cubicBezTo>
                      <a:pt x="121" y="77"/>
                      <a:pt x="118" y="80"/>
                      <a:pt x="112" y="83"/>
                    </a:cubicBezTo>
                    <a:cubicBezTo>
                      <a:pt x="109" y="85"/>
                      <a:pt x="105" y="87"/>
                      <a:pt x="99" y="89"/>
                    </a:cubicBezTo>
                    <a:cubicBezTo>
                      <a:pt x="94" y="90"/>
                      <a:pt x="89" y="91"/>
                      <a:pt x="84" y="92"/>
                    </a:cubicBezTo>
                    <a:cubicBezTo>
                      <a:pt x="82" y="92"/>
                      <a:pt x="79" y="92"/>
                      <a:pt x="76" y="92"/>
                    </a:cubicBezTo>
                    <a:cubicBezTo>
                      <a:pt x="75" y="92"/>
                      <a:pt x="73" y="92"/>
                      <a:pt x="72" y="92"/>
                    </a:cubicBezTo>
                    <a:cubicBezTo>
                      <a:pt x="68" y="92"/>
                      <a:pt x="64" y="92"/>
                      <a:pt x="60" y="91"/>
                    </a:cubicBezTo>
                    <a:cubicBezTo>
                      <a:pt x="56" y="90"/>
                      <a:pt x="53" y="89"/>
                      <a:pt x="49" y="88"/>
                    </a:cubicBezTo>
                    <a:cubicBezTo>
                      <a:pt x="46" y="87"/>
                      <a:pt x="42" y="85"/>
                      <a:pt x="39" y="84"/>
                    </a:cubicBezTo>
                    <a:cubicBezTo>
                      <a:pt x="23" y="93"/>
                      <a:pt x="23" y="93"/>
                      <a:pt x="23" y="93"/>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12" y="108"/>
                      <a:pt x="12" y="108"/>
                      <a:pt x="12" y="108"/>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3" y="115"/>
                      <a:pt x="75" y="115"/>
                      <a:pt x="76" y="115"/>
                    </a:cubicBezTo>
                    <a:cubicBezTo>
                      <a:pt x="79" y="115"/>
                      <a:pt x="82" y="114"/>
                      <a:pt x="84" y="114"/>
                    </a:cubicBezTo>
                    <a:cubicBezTo>
                      <a:pt x="89" y="113"/>
                      <a:pt x="94" y="112"/>
                      <a:pt x="99" y="111"/>
                    </a:cubicBezTo>
                    <a:cubicBezTo>
                      <a:pt x="105" y="109"/>
                      <a:pt x="109" y="107"/>
                      <a:pt x="112" y="105"/>
                    </a:cubicBezTo>
                    <a:cubicBezTo>
                      <a:pt x="118" y="102"/>
                      <a:pt x="121" y="99"/>
                      <a:pt x="123" y="96"/>
                    </a:cubicBezTo>
                    <a:cubicBezTo>
                      <a:pt x="124" y="94"/>
                      <a:pt x="124" y="92"/>
                      <a:pt x="125" y="90"/>
                    </a:cubicBezTo>
                    <a:cubicBezTo>
                      <a:pt x="125" y="89"/>
                      <a:pt x="125" y="88"/>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moveTo>
                      <a:pt x="124" y="63"/>
                    </a:moveTo>
                    <a:cubicBezTo>
                      <a:pt x="124" y="63"/>
                      <a:pt x="124" y="63"/>
                      <a:pt x="124" y="63"/>
                    </a:cubicBezTo>
                    <a:cubicBezTo>
                      <a:pt x="124" y="63"/>
                      <a:pt x="124" y="63"/>
                      <a:pt x="124" y="63"/>
                    </a:cubicBezTo>
                    <a:moveTo>
                      <a:pt x="124" y="63"/>
                    </a:moveTo>
                    <a:cubicBezTo>
                      <a:pt x="124" y="63"/>
                      <a:pt x="124" y="63"/>
                      <a:pt x="124" y="63"/>
                    </a:cubicBezTo>
                    <a:cubicBezTo>
                      <a:pt x="124" y="63"/>
                      <a:pt x="124" y="63"/>
                      <a:pt x="124" y="63"/>
                    </a:cubicBezTo>
                    <a:moveTo>
                      <a:pt x="85" y="57"/>
                    </a:moveTo>
                    <a:cubicBezTo>
                      <a:pt x="67" y="67"/>
                      <a:pt x="67" y="67"/>
                      <a:pt x="67" y="67"/>
                    </a:cubicBezTo>
                    <a:cubicBezTo>
                      <a:pt x="70" y="68"/>
                      <a:pt x="73" y="69"/>
                      <a:pt x="76" y="69"/>
                    </a:cubicBezTo>
                    <a:cubicBezTo>
                      <a:pt x="76" y="69"/>
                      <a:pt x="76" y="69"/>
                      <a:pt x="76" y="69"/>
                    </a:cubicBezTo>
                    <a:cubicBezTo>
                      <a:pt x="79" y="69"/>
                      <a:pt x="82" y="68"/>
                      <a:pt x="84" y="67"/>
                    </a:cubicBezTo>
                    <a:cubicBezTo>
                      <a:pt x="87" y="65"/>
                      <a:pt x="88" y="64"/>
                      <a:pt x="87" y="62"/>
                    </a:cubicBezTo>
                    <a:cubicBezTo>
                      <a:pt x="87" y="60"/>
                      <a:pt x="87" y="58"/>
                      <a:pt x="85" y="57"/>
                    </a:cubicBezTo>
                    <a:moveTo>
                      <a:pt x="0" y="51"/>
                    </a:move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1" y="73"/>
                      <a:pt x="1" y="74"/>
                      <a:pt x="2" y="75"/>
                    </a:cubicBezTo>
                    <a:cubicBezTo>
                      <a:pt x="5" y="78"/>
                      <a:pt x="8" y="81"/>
                      <a:pt x="10" y="84"/>
                    </a:cubicBezTo>
                    <a:cubicBezTo>
                      <a:pt x="25" y="75"/>
                      <a:pt x="25" y="75"/>
                      <a:pt x="25" y="75"/>
                    </a:cubicBezTo>
                    <a:cubicBezTo>
                      <a:pt x="20" y="71"/>
                      <a:pt x="16" y="67"/>
                      <a:pt x="12" y="63"/>
                    </a:cubicBezTo>
                    <a:cubicBezTo>
                      <a:pt x="8" y="59"/>
                      <a:pt x="4" y="55"/>
                      <a:pt x="0" y="51"/>
                    </a:cubicBezTo>
                    <a:moveTo>
                      <a:pt x="30" y="43"/>
                    </a:moveTo>
                    <a:cubicBezTo>
                      <a:pt x="0" y="51"/>
                      <a:pt x="0" y="51"/>
                      <a:pt x="0" y="51"/>
                    </a:cubicBezTo>
                    <a:cubicBezTo>
                      <a:pt x="0" y="51"/>
                      <a:pt x="0" y="51"/>
                      <a:pt x="0" y="51"/>
                    </a:cubicBezTo>
                    <a:cubicBezTo>
                      <a:pt x="30" y="43"/>
                      <a:pt x="30" y="43"/>
                      <a:pt x="30" y="43"/>
                    </a:cubicBezTo>
                    <a:moveTo>
                      <a:pt x="37" y="42"/>
                    </a:moveTo>
                    <a:cubicBezTo>
                      <a:pt x="37" y="42"/>
                      <a:pt x="37" y="42"/>
                      <a:pt x="37" y="42"/>
                    </a:cubicBezTo>
                    <a:cubicBezTo>
                      <a:pt x="39" y="44"/>
                      <a:pt x="42" y="47"/>
                      <a:pt x="44" y="49"/>
                    </a:cubicBezTo>
                    <a:cubicBezTo>
                      <a:pt x="42" y="47"/>
                      <a:pt x="39" y="44"/>
                      <a:pt x="37" y="42"/>
                    </a:cubicBezTo>
                    <a:moveTo>
                      <a:pt x="172" y="41"/>
                    </a:moveTo>
                    <a:cubicBezTo>
                      <a:pt x="172" y="41"/>
                      <a:pt x="172" y="41"/>
                      <a:pt x="172" y="41"/>
                    </a:cubicBezTo>
                    <a:cubicBezTo>
                      <a:pt x="172" y="41"/>
                      <a:pt x="172" y="41"/>
                      <a:pt x="172" y="41"/>
                    </a:cubicBezTo>
                    <a:moveTo>
                      <a:pt x="128" y="32"/>
                    </a:moveTo>
                    <a:cubicBezTo>
                      <a:pt x="110" y="42"/>
                      <a:pt x="110" y="42"/>
                      <a:pt x="110" y="42"/>
                    </a:cubicBezTo>
                    <a:cubicBezTo>
                      <a:pt x="114" y="46"/>
                      <a:pt x="117" y="49"/>
                      <a:pt x="119" y="52"/>
                    </a:cubicBezTo>
                    <a:cubicBezTo>
                      <a:pt x="121" y="54"/>
                      <a:pt x="122" y="56"/>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0" y="65"/>
                      <a:pt x="165" y="64"/>
                      <a:pt x="170" y="64"/>
                    </a:cubicBezTo>
                    <a:cubicBezTo>
                      <a:pt x="171" y="64"/>
                      <a:pt x="171"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66" y="42"/>
                      <a:pt x="161" y="43"/>
                      <a:pt x="155" y="44"/>
                    </a:cubicBezTo>
                    <a:cubicBezTo>
                      <a:pt x="150" y="44"/>
                      <a:pt x="144" y="45"/>
                      <a:pt x="138" y="46"/>
                    </a:cubicBezTo>
                    <a:cubicBezTo>
                      <a:pt x="136" y="43"/>
                      <a:pt x="135" y="41"/>
                      <a:pt x="133" y="39"/>
                    </a:cubicBezTo>
                    <a:cubicBezTo>
                      <a:pt x="132" y="37"/>
                      <a:pt x="130" y="34"/>
                      <a:pt x="128" y="32"/>
                    </a:cubicBezTo>
                    <a:moveTo>
                      <a:pt x="60" y="27"/>
                    </a:move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50"/>
                      <a:pt x="60" y="50"/>
                    </a:cubicBezTo>
                    <a:cubicBezTo>
                      <a:pt x="61" y="51"/>
                      <a:pt x="61" y="52"/>
                      <a:pt x="61" y="53"/>
                    </a:cubicBezTo>
                    <a:cubicBezTo>
                      <a:pt x="62" y="54"/>
                      <a:pt x="62" y="54"/>
                      <a:pt x="62" y="54"/>
                    </a:cubicBezTo>
                    <a:cubicBezTo>
                      <a:pt x="75" y="47"/>
                      <a:pt x="75" y="47"/>
                      <a:pt x="75" y="47"/>
                    </a:cubicBezTo>
                    <a:cubicBezTo>
                      <a:pt x="73" y="45"/>
                      <a:pt x="71" y="43"/>
                      <a:pt x="70" y="42"/>
                    </a:cubicBezTo>
                    <a:cubicBezTo>
                      <a:pt x="68" y="40"/>
                      <a:pt x="66" y="38"/>
                      <a:pt x="65" y="37"/>
                    </a:cubicBezTo>
                    <a:cubicBezTo>
                      <a:pt x="63" y="35"/>
                      <a:pt x="62" y="33"/>
                      <a:pt x="61" y="31"/>
                    </a:cubicBezTo>
                    <a:cubicBezTo>
                      <a:pt x="61" y="30"/>
                      <a:pt x="60" y="28"/>
                      <a:pt x="60" y="27"/>
                    </a:cubicBezTo>
                    <a:moveTo>
                      <a:pt x="109" y="24"/>
                    </a:moveTo>
                    <a:cubicBezTo>
                      <a:pt x="106" y="24"/>
                      <a:pt x="103" y="24"/>
                      <a:pt x="101" y="26"/>
                    </a:cubicBezTo>
                    <a:cubicBezTo>
                      <a:pt x="99" y="27"/>
                      <a:pt x="98" y="28"/>
                      <a:pt x="98" y="29"/>
                    </a:cubicBezTo>
                    <a:cubicBezTo>
                      <a:pt x="98" y="30"/>
                      <a:pt x="99" y="31"/>
                      <a:pt x="99" y="32"/>
                    </a:cubicBezTo>
                    <a:cubicBezTo>
                      <a:pt x="114" y="24"/>
                      <a:pt x="114" y="24"/>
                      <a:pt x="114" y="24"/>
                    </a:cubicBezTo>
                    <a:cubicBezTo>
                      <a:pt x="112" y="24"/>
                      <a:pt x="110" y="24"/>
                      <a:pt x="109" y="24"/>
                    </a:cubicBezTo>
                    <a:moveTo>
                      <a:pt x="169" y="9"/>
                    </a:moveTo>
                    <a:cubicBezTo>
                      <a:pt x="152" y="18"/>
                      <a:pt x="152" y="18"/>
                      <a:pt x="152" y="18"/>
                    </a:cubicBezTo>
                    <a:cubicBezTo>
                      <a:pt x="157" y="22"/>
                      <a:pt x="161" y="25"/>
                      <a:pt x="164" y="29"/>
                    </a:cubicBezTo>
                    <a:cubicBezTo>
                      <a:pt x="164" y="30"/>
                      <a:pt x="165" y="31"/>
                      <a:pt x="166" y="32"/>
                    </a:cubicBezTo>
                    <a:cubicBezTo>
                      <a:pt x="166" y="32"/>
                      <a:pt x="166" y="32"/>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moveTo>
                      <a:pt x="90" y="4"/>
                    </a:moveTo>
                    <a:cubicBezTo>
                      <a:pt x="83" y="6"/>
                      <a:pt x="77" y="8"/>
                      <a:pt x="71" y="11"/>
                    </a:cubicBezTo>
                    <a:cubicBezTo>
                      <a:pt x="65" y="15"/>
                      <a:pt x="61" y="20"/>
                      <a:pt x="60" y="25"/>
                    </a:cubicBezTo>
                    <a:cubicBezTo>
                      <a:pt x="60" y="26"/>
                      <a:pt x="60" y="26"/>
                      <a:pt x="60" y="26"/>
                    </a:cubicBezTo>
                    <a:cubicBezTo>
                      <a:pt x="60" y="26"/>
                      <a:pt x="60" y="26"/>
                      <a:pt x="60" y="25"/>
                    </a:cubicBezTo>
                    <a:cubicBezTo>
                      <a:pt x="61" y="20"/>
                      <a:pt x="65" y="15"/>
                      <a:pt x="71" y="11"/>
                    </a:cubicBezTo>
                    <a:cubicBezTo>
                      <a:pt x="77" y="8"/>
                      <a:pt x="83" y="6"/>
                      <a:pt x="90" y="4"/>
                    </a:cubicBezTo>
                    <a:moveTo>
                      <a:pt x="106" y="3"/>
                    </a:moveTo>
                    <a:cubicBezTo>
                      <a:pt x="101" y="3"/>
                      <a:pt x="96" y="3"/>
                      <a:pt x="91" y="4"/>
                    </a:cubicBezTo>
                    <a:cubicBezTo>
                      <a:pt x="96" y="3"/>
                      <a:pt x="101" y="3"/>
                      <a:pt x="106" y="3"/>
                    </a:cubicBezTo>
                    <a:moveTo>
                      <a:pt x="106" y="3"/>
                    </a:moveTo>
                    <a:cubicBezTo>
                      <a:pt x="106" y="3"/>
                      <a:pt x="106" y="3"/>
                      <a:pt x="106" y="3"/>
                    </a:cubicBezTo>
                    <a:cubicBezTo>
                      <a:pt x="106" y="3"/>
                      <a:pt x="106" y="3"/>
                      <a:pt x="106" y="3"/>
                    </a:cubicBezTo>
                    <a:cubicBezTo>
                      <a:pt x="106" y="3"/>
                      <a:pt x="106" y="3"/>
                      <a:pt x="106" y="3"/>
                    </a:cubicBezTo>
                    <a:moveTo>
                      <a:pt x="155" y="0"/>
                    </a:moveTo>
                    <a:cubicBezTo>
                      <a:pt x="155" y="0"/>
                      <a:pt x="155" y="0"/>
                      <a:pt x="155" y="0"/>
                    </a:cubicBezTo>
                    <a:cubicBezTo>
                      <a:pt x="169" y="9"/>
                      <a:pt x="169" y="9"/>
                      <a:pt x="169" y="9"/>
                    </a:cubicBezTo>
                    <a:cubicBezTo>
                      <a:pt x="155" y="0"/>
                      <a:pt x="155" y="0"/>
                      <a:pt x="155"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078B06EF-0E87-4C48-8E63-3D6C36532FF9}"/>
                  </a:ext>
                </a:extLst>
              </p:cNvPr>
              <p:cNvSpPr>
                <a:spLocks noEditPoints="1"/>
              </p:cNvSpPr>
              <p:nvPr/>
            </p:nvSpPr>
            <p:spPr bwMode="auto">
              <a:xfrm>
                <a:off x="6478693" y="4897384"/>
                <a:ext cx="551576" cy="297851"/>
              </a:xfrm>
              <a:custGeom>
                <a:avLst/>
                <a:gdLst>
                  <a:gd name="T0" fmla="*/ 76 w 172"/>
                  <a:gd name="T1" fmla="*/ 69 h 93"/>
                  <a:gd name="T2" fmla="*/ 85 w 172"/>
                  <a:gd name="T3" fmla="*/ 57 h 93"/>
                  <a:gd name="T4" fmla="*/ 84 w 172"/>
                  <a:gd name="T5" fmla="*/ 67 h 93"/>
                  <a:gd name="T6" fmla="*/ 99 w 172"/>
                  <a:gd name="T7" fmla="*/ 32 h 93"/>
                  <a:gd name="T8" fmla="*/ 101 w 172"/>
                  <a:gd name="T9" fmla="*/ 26 h 93"/>
                  <a:gd name="T10" fmla="*/ 114 w 172"/>
                  <a:gd name="T11" fmla="*/ 24 h 93"/>
                  <a:gd name="T12" fmla="*/ 155 w 172"/>
                  <a:gd name="T13" fmla="*/ 0 h 93"/>
                  <a:gd name="T14" fmla="*/ 127 w 172"/>
                  <a:gd name="T15" fmla="*/ 6 h 93"/>
                  <a:gd name="T16" fmla="*/ 106 w 172"/>
                  <a:gd name="T17" fmla="*/ 3 h 93"/>
                  <a:gd name="T18" fmla="*/ 106 w 172"/>
                  <a:gd name="T19" fmla="*/ 3 h 93"/>
                  <a:gd name="T20" fmla="*/ 91 w 172"/>
                  <a:gd name="T21" fmla="*/ 4 h 93"/>
                  <a:gd name="T22" fmla="*/ 90 w 172"/>
                  <a:gd name="T23" fmla="*/ 4 h 93"/>
                  <a:gd name="T24" fmla="*/ 60 w 172"/>
                  <a:gd name="T25" fmla="*/ 25 h 93"/>
                  <a:gd name="T26" fmla="*/ 60 w 172"/>
                  <a:gd name="T27" fmla="*/ 27 h 93"/>
                  <a:gd name="T28" fmla="*/ 65 w 172"/>
                  <a:gd name="T29" fmla="*/ 37 h 93"/>
                  <a:gd name="T30" fmla="*/ 75 w 172"/>
                  <a:gd name="T31" fmla="*/ 47 h 93"/>
                  <a:gd name="T32" fmla="*/ 61 w 172"/>
                  <a:gd name="T33" fmla="*/ 55 h 93"/>
                  <a:gd name="T34" fmla="*/ 45 w 172"/>
                  <a:gd name="T35" fmla="*/ 51 h 93"/>
                  <a:gd name="T36" fmla="*/ 37 w 172"/>
                  <a:gd name="T37" fmla="*/ 42 h 93"/>
                  <a:gd name="T38" fmla="*/ 30 w 172"/>
                  <a:gd name="T39" fmla="*/ 43 h 93"/>
                  <a:gd name="T40" fmla="*/ 0 w 172"/>
                  <a:gd name="T41" fmla="*/ 51 h 93"/>
                  <a:gd name="T42" fmla="*/ 12 w 172"/>
                  <a:gd name="T43" fmla="*/ 63 h 93"/>
                  <a:gd name="T44" fmla="*/ 10 w 172"/>
                  <a:gd name="T45" fmla="*/ 84 h 93"/>
                  <a:gd name="T46" fmla="*/ 9 w 172"/>
                  <a:gd name="T47" fmla="*/ 85 h 93"/>
                  <a:gd name="T48" fmla="*/ 39 w 172"/>
                  <a:gd name="T49" fmla="*/ 84 h 93"/>
                  <a:gd name="T50" fmla="*/ 60 w 172"/>
                  <a:gd name="T51" fmla="*/ 91 h 93"/>
                  <a:gd name="T52" fmla="*/ 76 w 172"/>
                  <a:gd name="T53" fmla="*/ 92 h 93"/>
                  <a:gd name="T54" fmla="*/ 99 w 172"/>
                  <a:gd name="T55" fmla="*/ 89 h 93"/>
                  <a:gd name="T56" fmla="*/ 123 w 172"/>
                  <a:gd name="T57" fmla="*/ 74 h 93"/>
                  <a:gd name="T58" fmla="*/ 124 w 172"/>
                  <a:gd name="T59" fmla="*/ 63 h 93"/>
                  <a:gd name="T60" fmla="*/ 124 w 172"/>
                  <a:gd name="T61" fmla="*/ 63 h 93"/>
                  <a:gd name="T62" fmla="*/ 124 w 172"/>
                  <a:gd name="T63" fmla="*/ 63 h 93"/>
                  <a:gd name="T64" fmla="*/ 123 w 172"/>
                  <a:gd name="T65" fmla="*/ 58 h 93"/>
                  <a:gd name="T66" fmla="*/ 110 w 172"/>
                  <a:gd name="T67" fmla="*/ 42 h 93"/>
                  <a:gd name="T68" fmla="*/ 133 w 172"/>
                  <a:gd name="T69" fmla="*/ 39 h 93"/>
                  <a:gd name="T70" fmla="*/ 155 w 172"/>
                  <a:gd name="T71" fmla="*/ 44 h 93"/>
                  <a:gd name="T72" fmla="*/ 172 w 172"/>
                  <a:gd name="T73" fmla="*/ 41 h 93"/>
                  <a:gd name="T74" fmla="*/ 172 w 172"/>
                  <a:gd name="T75" fmla="*/ 41 h 93"/>
                  <a:gd name="T76" fmla="*/ 166 w 172"/>
                  <a:gd name="T77" fmla="*/ 32 h 93"/>
                  <a:gd name="T78" fmla="*/ 152 w 172"/>
                  <a:gd name="T79" fmla="*/ 18 h 93"/>
                  <a:gd name="T80" fmla="*/ 169 w 172"/>
                  <a:gd name="T81" fmla="*/ 9 h 93"/>
                  <a:gd name="T82" fmla="*/ 155 w 172"/>
                  <a:gd name="T8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93">
                    <a:moveTo>
                      <a:pt x="76" y="69"/>
                    </a:moveTo>
                    <a:cubicBezTo>
                      <a:pt x="76" y="69"/>
                      <a:pt x="76" y="69"/>
                      <a:pt x="76" y="69"/>
                    </a:cubicBezTo>
                    <a:cubicBezTo>
                      <a:pt x="73" y="69"/>
                      <a:pt x="70" y="68"/>
                      <a:pt x="67" y="67"/>
                    </a:cubicBezTo>
                    <a:cubicBezTo>
                      <a:pt x="85" y="57"/>
                      <a:pt x="85" y="57"/>
                      <a:pt x="85" y="57"/>
                    </a:cubicBezTo>
                    <a:cubicBezTo>
                      <a:pt x="87" y="58"/>
                      <a:pt x="87" y="60"/>
                      <a:pt x="87" y="62"/>
                    </a:cubicBezTo>
                    <a:cubicBezTo>
                      <a:pt x="88" y="64"/>
                      <a:pt x="87" y="65"/>
                      <a:pt x="84" y="67"/>
                    </a:cubicBezTo>
                    <a:cubicBezTo>
                      <a:pt x="82" y="68"/>
                      <a:pt x="79" y="69"/>
                      <a:pt x="76" y="69"/>
                    </a:cubicBezTo>
                    <a:moveTo>
                      <a:pt x="99" y="32"/>
                    </a:moveTo>
                    <a:cubicBezTo>
                      <a:pt x="99" y="31"/>
                      <a:pt x="98" y="30"/>
                      <a:pt x="98" y="29"/>
                    </a:cubicBezTo>
                    <a:cubicBezTo>
                      <a:pt x="98" y="28"/>
                      <a:pt x="99" y="27"/>
                      <a:pt x="101" y="26"/>
                    </a:cubicBezTo>
                    <a:cubicBezTo>
                      <a:pt x="103" y="24"/>
                      <a:pt x="106" y="24"/>
                      <a:pt x="109" y="24"/>
                    </a:cubicBezTo>
                    <a:cubicBezTo>
                      <a:pt x="110" y="24"/>
                      <a:pt x="112" y="24"/>
                      <a:pt x="114" y="24"/>
                    </a:cubicBezTo>
                    <a:cubicBezTo>
                      <a:pt x="99" y="32"/>
                      <a:pt x="99" y="32"/>
                      <a:pt x="99" y="32"/>
                    </a:cubicBezTo>
                    <a:moveTo>
                      <a:pt x="155" y="0"/>
                    </a:moveTo>
                    <a:cubicBezTo>
                      <a:pt x="139" y="10"/>
                      <a:pt x="139" y="10"/>
                      <a:pt x="139" y="10"/>
                    </a:cubicBezTo>
                    <a:cubicBezTo>
                      <a:pt x="135" y="8"/>
                      <a:pt x="131" y="7"/>
                      <a:pt x="127" y="6"/>
                    </a:cubicBezTo>
                    <a:cubicBezTo>
                      <a:pt x="123" y="5"/>
                      <a:pt x="118" y="4"/>
                      <a:pt x="114" y="3"/>
                    </a:cubicBezTo>
                    <a:cubicBezTo>
                      <a:pt x="111" y="3"/>
                      <a:pt x="109" y="3"/>
                      <a:pt x="106" y="3"/>
                    </a:cubicBezTo>
                    <a:cubicBezTo>
                      <a:pt x="106" y="3"/>
                      <a:pt x="106" y="3"/>
                      <a:pt x="106" y="3"/>
                    </a:cubicBezTo>
                    <a:cubicBezTo>
                      <a:pt x="106" y="3"/>
                      <a:pt x="106" y="3"/>
                      <a:pt x="106" y="3"/>
                    </a:cubicBezTo>
                    <a:cubicBezTo>
                      <a:pt x="106" y="3"/>
                      <a:pt x="106" y="3"/>
                      <a:pt x="106" y="3"/>
                    </a:cubicBezTo>
                    <a:cubicBezTo>
                      <a:pt x="101" y="3"/>
                      <a:pt x="96" y="3"/>
                      <a:pt x="91" y="4"/>
                    </a:cubicBezTo>
                    <a:cubicBezTo>
                      <a:pt x="91" y="4"/>
                      <a:pt x="91" y="4"/>
                      <a:pt x="91" y="4"/>
                    </a:cubicBezTo>
                    <a:cubicBezTo>
                      <a:pt x="91" y="4"/>
                      <a:pt x="90" y="4"/>
                      <a:pt x="90" y="4"/>
                    </a:cubicBezTo>
                    <a:cubicBezTo>
                      <a:pt x="83" y="6"/>
                      <a:pt x="77" y="8"/>
                      <a:pt x="71" y="11"/>
                    </a:cubicBezTo>
                    <a:cubicBezTo>
                      <a:pt x="65" y="15"/>
                      <a:pt x="61" y="20"/>
                      <a:pt x="60" y="25"/>
                    </a:cubicBezTo>
                    <a:cubicBezTo>
                      <a:pt x="60" y="26"/>
                      <a:pt x="60" y="26"/>
                      <a:pt x="60" y="26"/>
                    </a:cubicBezTo>
                    <a:cubicBezTo>
                      <a:pt x="60" y="26"/>
                      <a:pt x="60" y="27"/>
                      <a:pt x="60" y="27"/>
                    </a:cubicBezTo>
                    <a:cubicBezTo>
                      <a:pt x="60" y="28"/>
                      <a:pt x="61" y="30"/>
                      <a:pt x="61" y="31"/>
                    </a:cubicBezTo>
                    <a:cubicBezTo>
                      <a:pt x="62" y="33"/>
                      <a:pt x="63" y="35"/>
                      <a:pt x="65" y="37"/>
                    </a:cubicBezTo>
                    <a:cubicBezTo>
                      <a:pt x="66" y="38"/>
                      <a:pt x="68" y="40"/>
                      <a:pt x="70" y="42"/>
                    </a:cubicBezTo>
                    <a:cubicBezTo>
                      <a:pt x="71" y="43"/>
                      <a:pt x="73" y="45"/>
                      <a:pt x="75" y="47"/>
                    </a:cubicBezTo>
                    <a:cubicBezTo>
                      <a:pt x="62" y="54"/>
                      <a:pt x="62" y="54"/>
                      <a:pt x="62" y="54"/>
                    </a:cubicBezTo>
                    <a:cubicBezTo>
                      <a:pt x="61" y="55"/>
                      <a:pt x="61" y="55"/>
                      <a:pt x="61" y="55"/>
                    </a:cubicBezTo>
                    <a:cubicBezTo>
                      <a:pt x="53" y="59"/>
                      <a:pt x="53" y="59"/>
                      <a:pt x="53" y="59"/>
                    </a:cubicBezTo>
                    <a:cubicBezTo>
                      <a:pt x="50" y="56"/>
                      <a:pt x="47" y="53"/>
                      <a:pt x="45" y="51"/>
                    </a:cubicBezTo>
                    <a:cubicBezTo>
                      <a:pt x="44" y="50"/>
                      <a:pt x="44" y="50"/>
                      <a:pt x="44" y="49"/>
                    </a:cubicBezTo>
                    <a:cubicBezTo>
                      <a:pt x="42" y="47"/>
                      <a:pt x="39" y="44"/>
                      <a:pt x="37" y="42"/>
                    </a:cubicBezTo>
                    <a:cubicBezTo>
                      <a:pt x="37" y="42"/>
                      <a:pt x="37" y="42"/>
                      <a:pt x="37" y="42"/>
                    </a:cubicBezTo>
                    <a:cubicBezTo>
                      <a:pt x="30" y="43"/>
                      <a:pt x="30" y="43"/>
                      <a:pt x="30" y="43"/>
                    </a:cubicBezTo>
                    <a:cubicBezTo>
                      <a:pt x="0" y="51"/>
                      <a:pt x="0" y="51"/>
                      <a:pt x="0" y="51"/>
                    </a:cubicBezTo>
                    <a:cubicBezTo>
                      <a:pt x="0" y="51"/>
                      <a:pt x="0" y="51"/>
                      <a:pt x="0" y="51"/>
                    </a:cubicBezTo>
                    <a:cubicBezTo>
                      <a:pt x="0" y="51"/>
                      <a:pt x="0" y="51"/>
                      <a:pt x="0" y="51"/>
                    </a:cubicBezTo>
                    <a:cubicBezTo>
                      <a:pt x="4" y="55"/>
                      <a:pt x="8" y="59"/>
                      <a:pt x="12" y="63"/>
                    </a:cubicBezTo>
                    <a:cubicBezTo>
                      <a:pt x="16" y="67"/>
                      <a:pt x="20" y="71"/>
                      <a:pt x="25" y="75"/>
                    </a:cubicBezTo>
                    <a:cubicBezTo>
                      <a:pt x="10" y="84"/>
                      <a:pt x="10" y="84"/>
                      <a:pt x="10" y="84"/>
                    </a:cubicBezTo>
                    <a:cubicBezTo>
                      <a:pt x="9" y="85"/>
                      <a:pt x="9" y="85"/>
                      <a:pt x="9" y="85"/>
                    </a:cubicBezTo>
                    <a:cubicBezTo>
                      <a:pt x="9" y="85"/>
                      <a:pt x="9" y="85"/>
                      <a:pt x="9" y="85"/>
                    </a:cubicBezTo>
                    <a:cubicBezTo>
                      <a:pt x="23" y="93"/>
                      <a:pt x="23" y="93"/>
                      <a:pt x="23" y="93"/>
                    </a:cubicBezTo>
                    <a:cubicBezTo>
                      <a:pt x="39" y="84"/>
                      <a:pt x="39" y="84"/>
                      <a:pt x="39" y="84"/>
                    </a:cubicBezTo>
                    <a:cubicBezTo>
                      <a:pt x="42" y="85"/>
                      <a:pt x="46" y="87"/>
                      <a:pt x="49" y="88"/>
                    </a:cubicBezTo>
                    <a:cubicBezTo>
                      <a:pt x="53" y="89"/>
                      <a:pt x="56" y="90"/>
                      <a:pt x="60" y="91"/>
                    </a:cubicBezTo>
                    <a:cubicBezTo>
                      <a:pt x="64" y="92"/>
                      <a:pt x="68" y="92"/>
                      <a:pt x="72" y="92"/>
                    </a:cubicBezTo>
                    <a:cubicBezTo>
                      <a:pt x="73" y="92"/>
                      <a:pt x="75" y="92"/>
                      <a:pt x="76" y="92"/>
                    </a:cubicBezTo>
                    <a:cubicBezTo>
                      <a:pt x="79" y="92"/>
                      <a:pt x="82" y="92"/>
                      <a:pt x="84" y="92"/>
                    </a:cubicBezTo>
                    <a:cubicBezTo>
                      <a:pt x="89" y="91"/>
                      <a:pt x="94" y="90"/>
                      <a:pt x="99" y="89"/>
                    </a:cubicBezTo>
                    <a:cubicBezTo>
                      <a:pt x="105" y="87"/>
                      <a:pt x="109" y="85"/>
                      <a:pt x="112" y="83"/>
                    </a:cubicBezTo>
                    <a:cubicBezTo>
                      <a:pt x="118" y="80"/>
                      <a:pt x="121" y="77"/>
                      <a:pt x="123" y="74"/>
                    </a:cubicBezTo>
                    <a:cubicBezTo>
                      <a:pt x="124" y="71"/>
                      <a:pt x="125" y="69"/>
                      <a:pt x="125" y="67"/>
                    </a:cubicBezTo>
                    <a:cubicBezTo>
                      <a:pt x="125" y="65"/>
                      <a:pt x="125" y="64"/>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2"/>
                      <a:pt x="124" y="61"/>
                      <a:pt x="124" y="60"/>
                    </a:cubicBezTo>
                    <a:cubicBezTo>
                      <a:pt x="123" y="59"/>
                      <a:pt x="123" y="58"/>
                      <a:pt x="123" y="58"/>
                    </a:cubicBezTo>
                    <a:cubicBezTo>
                      <a:pt x="122" y="56"/>
                      <a:pt x="121" y="54"/>
                      <a:pt x="119" y="52"/>
                    </a:cubicBezTo>
                    <a:cubicBezTo>
                      <a:pt x="117" y="49"/>
                      <a:pt x="114" y="46"/>
                      <a:pt x="110" y="42"/>
                    </a:cubicBezTo>
                    <a:cubicBezTo>
                      <a:pt x="128" y="32"/>
                      <a:pt x="128" y="32"/>
                      <a:pt x="128" y="32"/>
                    </a:cubicBezTo>
                    <a:cubicBezTo>
                      <a:pt x="130" y="34"/>
                      <a:pt x="132" y="37"/>
                      <a:pt x="133" y="39"/>
                    </a:cubicBezTo>
                    <a:cubicBezTo>
                      <a:pt x="135" y="41"/>
                      <a:pt x="136" y="43"/>
                      <a:pt x="138" y="46"/>
                    </a:cubicBezTo>
                    <a:cubicBezTo>
                      <a:pt x="144" y="45"/>
                      <a:pt x="150" y="44"/>
                      <a:pt x="155" y="44"/>
                    </a:cubicBezTo>
                    <a:cubicBezTo>
                      <a:pt x="161" y="43"/>
                      <a:pt x="166" y="42"/>
                      <a:pt x="172" y="41"/>
                    </a:cubicBezTo>
                    <a:cubicBezTo>
                      <a:pt x="172" y="41"/>
                      <a:pt x="172" y="41"/>
                      <a:pt x="172" y="41"/>
                    </a:cubicBezTo>
                    <a:cubicBezTo>
                      <a:pt x="172" y="41"/>
                      <a:pt x="172" y="41"/>
                      <a:pt x="172" y="41"/>
                    </a:cubicBezTo>
                    <a:cubicBezTo>
                      <a:pt x="172" y="41"/>
                      <a:pt x="172" y="41"/>
                      <a:pt x="172" y="41"/>
                    </a:cubicBezTo>
                    <a:cubicBezTo>
                      <a:pt x="170" y="39"/>
                      <a:pt x="169" y="37"/>
                      <a:pt x="168" y="35"/>
                    </a:cubicBezTo>
                    <a:cubicBezTo>
                      <a:pt x="167" y="34"/>
                      <a:pt x="166" y="33"/>
                      <a:pt x="166" y="32"/>
                    </a:cubicBezTo>
                    <a:cubicBezTo>
                      <a:pt x="165" y="31"/>
                      <a:pt x="164" y="30"/>
                      <a:pt x="164" y="29"/>
                    </a:cubicBezTo>
                    <a:cubicBezTo>
                      <a:pt x="161" y="25"/>
                      <a:pt x="157" y="22"/>
                      <a:pt x="152" y="18"/>
                    </a:cubicBezTo>
                    <a:cubicBezTo>
                      <a:pt x="169" y="9"/>
                      <a:pt x="169" y="9"/>
                      <a:pt x="169" y="9"/>
                    </a:cubicBezTo>
                    <a:cubicBezTo>
                      <a:pt x="169" y="9"/>
                      <a:pt x="169" y="9"/>
                      <a:pt x="169" y="9"/>
                    </a:cubicBezTo>
                    <a:cubicBezTo>
                      <a:pt x="155" y="0"/>
                      <a:pt x="155" y="0"/>
                      <a:pt x="155" y="0"/>
                    </a:cubicBezTo>
                    <a:cubicBezTo>
                      <a:pt x="155" y="0"/>
                      <a:pt x="155" y="0"/>
                      <a:pt x="155"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65" name="Freeform 64">
              <a:extLst>
                <a:ext uri="{FF2B5EF4-FFF2-40B4-BE49-F238E27FC236}">
                  <a16:creationId xmlns:a16="http://schemas.microsoft.com/office/drawing/2014/main" id="{E9B18A17-DD50-434B-BB79-5CE1480F7E1C}"/>
                </a:ext>
              </a:extLst>
            </p:cNvPr>
            <p:cNvSpPr>
              <a:spLocks/>
            </p:cNvSpPr>
            <p:nvPr/>
          </p:nvSpPr>
          <p:spPr bwMode="auto">
            <a:xfrm>
              <a:off x="5088722" y="4619757"/>
              <a:ext cx="68028" cy="1733788"/>
            </a:xfrm>
            <a:custGeom>
              <a:avLst/>
              <a:gdLst>
                <a:gd name="T0" fmla="*/ 37 w 37"/>
                <a:gd name="T1" fmla="*/ 0 h 943"/>
                <a:gd name="T2" fmla="*/ 37 w 37"/>
                <a:gd name="T3" fmla="*/ 924 h 943"/>
                <a:gd name="T4" fmla="*/ 0 w 37"/>
                <a:gd name="T5" fmla="*/ 943 h 943"/>
                <a:gd name="T6" fmla="*/ 0 w 37"/>
                <a:gd name="T7" fmla="*/ 22 h 943"/>
                <a:gd name="T8" fmla="*/ 37 w 37"/>
                <a:gd name="T9" fmla="*/ 0 h 943"/>
              </a:gdLst>
              <a:ahLst/>
              <a:cxnLst>
                <a:cxn ang="0">
                  <a:pos x="T0" y="T1"/>
                </a:cxn>
                <a:cxn ang="0">
                  <a:pos x="T2" y="T3"/>
                </a:cxn>
                <a:cxn ang="0">
                  <a:pos x="T4" y="T5"/>
                </a:cxn>
                <a:cxn ang="0">
                  <a:pos x="T6" y="T7"/>
                </a:cxn>
                <a:cxn ang="0">
                  <a:pos x="T8" y="T9"/>
                </a:cxn>
              </a:cxnLst>
              <a:rect l="0" t="0" r="r" b="b"/>
              <a:pathLst>
                <a:path w="37" h="943">
                  <a:moveTo>
                    <a:pt x="37" y="0"/>
                  </a:moveTo>
                  <a:lnTo>
                    <a:pt x="37" y="924"/>
                  </a:lnTo>
                  <a:lnTo>
                    <a:pt x="0" y="943"/>
                  </a:lnTo>
                  <a:lnTo>
                    <a:pt x="0" y="22"/>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AD564FBF-0A3E-47AD-B64C-B4756DF2AC49}"/>
                </a:ext>
              </a:extLst>
            </p:cNvPr>
            <p:cNvSpPr>
              <a:spLocks/>
            </p:cNvSpPr>
            <p:nvPr/>
          </p:nvSpPr>
          <p:spPr bwMode="auto">
            <a:xfrm>
              <a:off x="5018855" y="4619757"/>
              <a:ext cx="69866" cy="1733788"/>
            </a:xfrm>
            <a:custGeom>
              <a:avLst/>
              <a:gdLst>
                <a:gd name="T0" fmla="*/ 0 w 38"/>
                <a:gd name="T1" fmla="*/ 0 h 943"/>
                <a:gd name="T2" fmla="*/ 0 w 38"/>
                <a:gd name="T3" fmla="*/ 924 h 943"/>
                <a:gd name="T4" fmla="*/ 38 w 38"/>
                <a:gd name="T5" fmla="*/ 943 h 943"/>
                <a:gd name="T6" fmla="*/ 38 w 38"/>
                <a:gd name="T7" fmla="*/ 22 h 943"/>
                <a:gd name="T8" fmla="*/ 0 w 38"/>
                <a:gd name="T9" fmla="*/ 0 h 943"/>
              </a:gdLst>
              <a:ahLst/>
              <a:cxnLst>
                <a:cxn ang="0">
                  <a:pos x="T0" y="T1"/>
                </a:cxn>
                <a:cxn ang="0">
                  <a:pos x="T2" y="T3"/>
                </a:cxn>
                <a:cxn ang="0">
                  <a:pos x="T4" y="T5"/>
                </a:cxn>
                <a:cxn ang="0">
                  <a:pos x="T6" y="T7"/>
                </a:cxn>
                <a:cxn ang="0">
                  <a:pos x="T8" y="T9"/>
                </a:cxn>
              </a:cxnLst>
              <a:rect l="0" t="0" r="r" b="b"/>
              <a:pathLst>
                <a:path w="38" h="943">
                  <a:moveTo>
                    <a:pt x="0" y="0"/>
                  </a:moveTo>
                  <a:lnTo>
                    <a:pt x="0" y="924"/>
                  </a:lnTo>
                  <a:lnTo>
                    <a:pt x="38" y="943"/>
                  </a:lnTo>
                  <a:lnTo>
                    <a:pt x="38" y="22"/>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CB3E12BB-3445-454B-AE14-539A0445922D}"/>
                </a:ext>
              </a:extLst>
            </p:cNvPr>
            <p:cNvSpPr>
              <a:spLocks/>
            </p:cNvSpPr>
            <p:nvPr/>
          </p:nvSpPr>
          <p:spPr bwMode="auto">
            <a:xfrm>
              <a:off x="7471530" y="3250010"/>
              <a:ext cx="66189" cy="1733788"/>
            </a:xfrm>
            <a:custGeom>
              <a:avLst/>
              <a:gdLst>
                <a:gd name="T0" fmla="*/ 36 w 36"/>
                <a:gd name="T1" fmla="*/ 0 h 943"/>
                <a:gd name="T2" fmla="*/ 36 w 36"/>
                <a:gd name="T3" fmla="*/ 924 h 943"/>
                <a:gd name="T4" fmla="*/ 0 w 36"/>
                <a:gd name="T5" fmla="*/ 943 h 943"/>
                <a:gd name="T6" fmla="*/ 0 w 36"/>
                <a:gd name="T7" fmla="*/ 23 h 943"/>
                <a:gd name="T8" fmla="*/ 36 w 36"/>
                <a:gd name="T9" fmla="*/ 0 h 943"/>
              </a:gdLst>
              <a:ahLst/>
              <a:cxnLst>
                <a:cxn ang="0">
                  <a:pos x="T0" y="T1"/>
                </a:cxn>
                <a:cxn ang="0">
                  <a:pos x="T2" y="T3"/>
                </a:cxn>
                <a:cxn ang="0">
                  <a:pos x="T4" y="T5"/>
                </a:cxn>
                <a:cxn ang="0">
                  <a:pos x="T6" y="T7"/>
                </a:cxn>
                <a:cxn ang="0">
                  <a:pos x="T8" y="T9"/>
                </a:cxn>
              </a:cxnLst>
              <a:rect l="0" t="0" r="r" b="b"/>
              <a:pathLst>
                <a:path w="36" h="943">
                  <a:moveTo>
                    <a:pt x="36" y="0"/>
                  </a:moveTo>
                  <a:lnTo>
                    <a:pt x="36" y="924"/>
                  </a:lnTo>
                  <a:lnTo>
                    <a:pt x="0" y="943"/>
                  </a:lnTo>
                  <a:lnTo>
                    <a:pt x="0" y="23"/>
                  </a:lnTo>
                  <a:lnTo>
                    <a:pt x="36"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B55A6C1E-07C2-4E60-9048-B9D870DE2B0D}"/>
                </a:ext>
              </a:extLst>
            </p:cNvPr>
            <p:cNvSpPr>
              <a:spLocks/>
            </p:cNvSpPr>
            <p:nvPr/>
          </p:nvSpPr>
          <p:spPr bwMode="auto">
            <a:xfrm>
              <a:off x="7403501" y="3250010"/>
              <a:ext cx="68028" cy="1733788"/>
            </a:xfrm>
            <a:custGeom>
              <a:avLst/>
              <a:gdLst>
                <a:gd name="T0" fmla="*/ 0 w 37"/>
                <a:gd name="T1" fmla="*/ 0 h 943"/>
                <a:gd name="T2" fmla="*/ 0 w 37"/>
                <a:gd name="T3" fmla="*/ 924 h 943"/>
                <a:gd name="T4" fmla="*/ 37 w 37"/>
                <a:gd name="T5" fmla="*/ 943 h 943"/>
                <a:gd name="T6" fmla="*/ 37 w 37"/>
                <a:gd name="T7" fmla="*/ 23 h 943"/>
                <a:gd name="T8" fmla="*/ 0 w 37"/>
                <a:gd name="T9" fmla="*/ 0 h 943"/>
              </a:gdLst>
              <a:ahLst/>
              <a:cxnLst>
                <a:cxn ang="0">
                  <a:pos x="T0" y="T1"/>
                </a:cxn>
                <a:cxn ang="0">
                  <a:pos x="T2" y="T3"/>
                </a:cxn>
                <a:cxn ang="0">
                  <a:pos x="T4" y="T5"/>
                </a:cxn>
                <a:cxn ang="0">
                  <a:pos x="T6" y="T7"/>
                </a:cxn>
                <a:cxn ang="0">
                  <a:pos x="T8" y="T9"/>
                </a:cxn>
              </a:cxnLst>
              <a:rect l="0" t="0" r="r" b="b"/>
              <a:pathLst>
                <a:path w="37" h="943">
                  <a:moveTo>
                    <a:pt x="0" y="0"/>
                  </a:moveTo>
                  <a:lnTo>
                    <a:pt x="0" y="924"/>
                  </a:lnTo>
                  <a:lnTo>
                    <a:pt x="37" y="943"/>
                  </a:lnTo>
                  <a:lnTo>
                    <a:pt x="37"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8A9483CD-DD94-4435-BEB0-6FF861492E4C}"/>
                </a:ext>
              </a:extLst>
            </p:cNvPr>
            <p:cNvSpPr>
              <a:spLocks/>
            </p:cNvSpPr>
            <p:nvPr/>
          </p:nvSpPr>
          <p:spPr bwMode="auto">
            <a:xfrm>
              <a:off x="3483635" y="3687594"/>
              <a:ext cx="68028" cy="1735626"/>
            </a:xfrm>
            <a:custGeom>
              <a:avLst/>
              <a:gdLst>
                <a:gd name="T0" fmla="*/ 37 w 37"/>
                <a:gd name="T1" fmla="*/ 0 h 944"/>
                <a:gd name="T2" fmla="*/ 37 w 37"/>
                <a:gd name="T3" fmla="*/ 924 h 944"/>
                <a:gd name="T4" fmla="*/ 0 w 37"/>
                <a:gd name="T5" fmla="*/ 944 h 944"/>
                <a:gd name="T6" fmla="*/ 0 w 37"/>
                <a:gd name="T7" fmla="*/ 23 h 944"/>
                <a:gd name="T8" fmla="*/ 37 w 37"/>
                <a:gd name="T9" fmla="*/ 0 h 944"/>
              </a:gdLst>
              <a:ahLst/>
              <a:cxnLst>
                <a:cxn ang="0">
                  <a:pos x="T0" y="T1"/>
                </a:cxn>
                <a:cxn ang="0">
                  <a:pos x="T2" y="T3"/>
                </a:cxn>
                <a:cxn ang="0">
                  <a:pos x="T4" y="T5"/>
                </a:cxn>
                <a:cxn ang="0">
                  <a:pos x="T6" y="T7"/>
                </a:cxn>
                <a:cxn ang="0">
                  <a:pos x="T8" y="T9"/>
                </a:cxn>
              </a:cxnLst>
              <a:rect l="0" t="0" r="r" b="b"/>
              <a:pathLst>
                <a:path w="37" h="944">
                  <a:moveTo>
                    <a:pt x="37" y="0"/>
                  </a:moveTo>
                  <a:lnTo>
                    <a:pt x="37" y="924"/>
                  </a:lnTo>
                  <a:lnTo>
                    <a:pt x="0" y="944"/>
                  </a:lnTo>
                  <a:lnTo>
                    <a:pt x="0" y="23"/>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97290762-8D4A-40D5-871F-0E363992098D}"/>
                </a:ext>
              </a:extLst>
            </p:cNvPr>
            <p:cNvSpPr>
              <a:spLocks/>
            </p:cNvSpPr>
            <p:nvPr/>
          </p:nvSpPr>
          <p:spPr bwMode="auto">
            <a:xfrm>
              <a:off x="3413769" y="3687594"/>
              <a:ext cx="69866" cy="1735626"/>
            </a:xfrm>
            <a:custGeom>
              <a:avLst/>
              <a:gdLst>
                <a:gd name="T0" fmla="*/ 0 w 38"/>
                <a:gd name="T1" fmla="*/ 0 h 944"/>
                <a:gd name="T2" fmla="*/ 0 w 38"/>
                <a:gd name="T3" fmla="*/ 924 h 944"/>
                <a:gd name="T4" fmla="*/ 38 w 38"/>
                <a:gd name="T5" fmla="*/ 944 h 944"/>
                <a:gd name="T6" fmla="*/ 38 w 38"/>
                <a:gd name="T7" fmla="*/ 23 h 944"/>
                <a:gd name="T8" fmla="*/ 0 w 38"/>
                <a:gd name="T9" fmla="*/ 0 h 944"/>
              </a:gdLst>
              <a:ahLst/>
              <a:cxnLst>
                <a:cxn ang="0">
                  <a:pos x="T0" y="T1"/>
                </a:cxn>
                <a:cxn ang="0">
                  <a:pos x="T2" y="T3"/>
                </a:cxn>
                <a:cxn ang="0">
                  <a:pos x="T4" y="T5"/>
                </a:cxn>
                <a:cxn ang="0">
                  <a:pos x="T6" y="T7"/>
                </a:cxn>
                <a:cxn ang="0">
                  <a:pos x="T8" y="T9"/>
                </a:cxn>
              </a:cxnLst>
              <a:rect l="0" t="0" r="r" b="b"/>
              <a:pathLst>
                <a:path w="38" h="944">
                  <a:moveTo>
                    <a:pt x="0" y="0"/>
                  </a:moveTo>
                  <a:lnTo>
                    <a:pt x="0" y="924"/>
                  </a:lnTo>
                  <a:lnTo>
                    <a:pt x="38" y="944"/>
                  </a:lnTo>
                  <a:lnTo>
                    <a:pt x="38"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C441EF31-24AC-407E-B30A-23DAFBFA165D}"/>
                </a:ext>
              </a:extLst>
            </p:cNvPr>
            <p:cNvSpPr>
              <a:spLocks/>
            </p:cNvSpPr>
            <p:nvPr/>
          </p:nvSpPr>
          <p:spPr bwMode="auto">
            <a:xfrm>
              <a:off x="3040536" y="2130311"/>
              <a:ext cx="4760101" cy="2750525"/>
            </a:xfrm>
            <a:custGeom>
              <a:avLst/>
              <a:gdLst>
                <a:gd name="T0" fmla="*/ 1489 w 1489"/>
                <a:gd name="T1" fmla="*/ 327 h 860"/>
                <a:gd name="T2" fmla="*/ 1489 w 1489"/>
                <a:gd name="T3" fmla="*/ 300 h 860"/>
                <a:gd name="T4" fmla="*/ 924 w 1489"/>
                <a:gd name="T5" fmla="*/ 0 h 860"/>
                <a:gd name="T6" fmla="*/ 0 w 1489"/>
                <a:gd name="T7" fmla="*/ 506 h 860"/>
                <a:gd name="T8" fmla="*/ 0 w 1489"/>
                <a:gd name="T9" fmla="*/ 533 h 860"/>
                <a:gd name="T10" fmla="*/ 565 w 1489"/>
                <a:gd name="T11" fmla="*/ 860 h 860"/>
                <a:gd name="T12" fmla="*/ 790 w 1489"/>
                <a:gd name="T13" fmla="*/ 730 h 860"/>
                <a:gd name="T14" fmla="*/ 1275 w 1489"/>
                <a:gd name="T15" fmla="*/ 450 h 860"/>
                <a:gd name="T16" fmla="*/ 1489 w 1489"/>
                <a:gd name="T17" fmla="*/ 327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860">
                  <a:moveTo>
                    <a:pt x="1489" y="327"/>
                  </a:moveTo>
                  <a:cubicBezTo>
                    <a:pt x="1489" y="300"/>
                    <a:pt x="1489" y="300"/>
                    <a:pt x="1489" y="300"/>
                  </a:cubicBezTo>
                  <a:cubicBezTo>
                    <a:pt x="924" y="0"/>
                    <a:pt x="924" y="0"/>
                    <a:pt x="924" y="0"/>
                  </a:cubicBezTo>
                  <a:cubicBezTo>
                    <a:pt x="0" y="506"/>
                    <a:pt x="0" y="506"/>
                    <a:pt x="0" y="506"/>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6AD7525E-26A6-4062-867F-448660D66DD6}"/>
                </a:ext>
              </a:extLst>
            </p:cNvPr>
            <p:cNvSpPr>
              <a:spLocks/>
            </p:cNvSpPr>
            <p:nvPr/>
          </p:nvSpPr>
          <p:spPr bwMode="auto">
            <a:xfrm>
              <a:off x="3040536" y="2043898"/>
              <a:ext cx="4760101" cy="2750525"/>
            </a:xfrm>
            <a:custGeom>
              <a:avLst/>
              <a:gdLst>
                <a:gd name="T0" fmla="*/ 1489 w 1489"/>
                <a:gd name="T1" fmla="*/ 327 h 860"/>
                <a:gd name="T2" fmla="*/ 924 w 1489"/>
                <a:gd name="T3" fmla="*/ 0 h 860"/>
                <a:gd name="T4" fmla="*/ 0 w 1489"/>
                <a:gd name="T5" fmla="*/ 533 h 860"/>
                <a:gd name="T6" fmla="*/ 565 w 1489"/>
                <a:gd name="T7" fmla="*/ 860 h 860"/>
                <a:gd name="T8" fmla="*/ 790 w 1489"/>
                <a:gd name="T9" fmla="*/ 730 h 860"/>
                <a:gd name="T10" fmla="*/ 1275 w 1489"/>
                <a:gd name="T11" fmla="*/ 450 h 860"/>
                <a:gd name="T12" fmla="*/ 1489 w 1489"/>
                <a:gd name="T13" fmla="*/ 327 h 860"/>
              </a:gdLst>
              <a:ahLst/>
              <a:cxnLst>
                <a:cxn ang="0">
                  <a:pos x="T0" y="T1"/>
                </a:cxn>
                <a:cxn ang="0">
                  <a:pos x="T2" y="T3"/>
                </a:cxn>
                <a:cxn ang="0">
                  <a:pos x="T4" y="T5"/>
                </a:cxn>
                <a:cxn ang="0">
                  <a:pos x="T6" y="T7"/>
                </a:cxn>
                <a:cxn ang="0">
                  <a:pos x="T8" y="T9"/>
                </a:cxn>
                <a:cxn ang="0">
                  <a:pos x="T10" y="T11"/>
                </a:cxn>
                <a:cxn ang="0">
                  <a:pos x="T12" y="T13"/>
                </a:cxn>
              </a:cxnLst>
              <a:rect l="0" t="0" r="r" b="b"/>
              <a:pathLst>
                <a:path w="1489" h="860">
                  <a:moveTo>
                    <a:pt x="1489" y="327"/>
                  </a:moveTo>
                  <a:cubicBezTo>
                    <a:pt x="924" y="0"/>
                    <a:pt x="924" y="0"/>
                    <a:pt x="924" y="0"/>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FFC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56BB70EB-1F79-4DD7-8982-E9DAB0ADB6C9}"/>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DE776CC5-5159-4181-ADEE-BE2188A1711A}"/>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A6627C8-AC3E-4013-B567-23E422A43F01}"/>
              </a:ext>
            </a:extLst>
          </p:cNvPr>
          <p:cNvGrpSpPr/>
          <p:nvPr/>
        </p:nvGrpSpPr>
        <p:grpSpPr>
          <a:xfrm>
            <a:off x="3777809" y="3240817"/>
            <a:ext cx="739113" cy="847589"/>
            <a:chOff x="3777809" y="3240817"/>
            <a:chExt cx="739113" cy="847589"/>
          </a:xfrm>
        </p:grpSpPr>
        <p:sp>
          <p:nvSpPr>
            <p:cNvPr id="75" name="Freeform 74">
              <a:extLst>
                <a:ext uri="{FF2B5EF4-FFF2-40B4-BE49-F238E27FC236}">
                  <a16:creationId xmlns:a16="http://schemas.microsoft.com/office/drawing/2014/main" id="{067E16C0-71C6-48DD-95B7-8D2AAEE16247}"/>
                </a:ext>
              </a:extLst>
            </p:cNvPr>
            <p:cNvSpPr>
              <a:spLocks/>
            </p:cNvSpPr>
            <p:nvPr/>
          </p:nvSpPr>
          <p:spPr bwMode="auto">
            <a:xfrm>
              <a:off x="3812743" y="3722527"/>
              <a:ext cx="623281" cy="365879"/>
            </a:xfrm>
            <a:custGeom>
              <a:avLst/>
              <a:gdLst>
                <a:gd name="T0" fmla="*/ 339 w 339"/>
                <a:gd name="T1" fmla="*/ 51 h 199"/>
                <a:gd name="T2" fmla="*/ 247 w 339"/>
                <a:gd name="T3" fmla="*/ 0 h 199"/>
                <a:gd name="T4" fmla="*/ 0 w 339"/>
                <a:gd name="T5" fmla="*/ 148 h 199"/>
                <a:gd name="T6" fmla="*/ 84 w 339"/>
                <a:gd name="T7" fmla="*/ 199 h 199"/>
                <a:gd name="T8" fmla="*/ 339 w 339"/>
                <a:gd name="T9" fmla="*/ 51 h 199"/>
              </a:gdLst>
              <a:ahLst/>
              <a:cxnLst>
                <a:cxn ang="0">
                  <a:pos x="T0" y="T1"/>
                </a:cxn>
                <a:cxn ang="0">
                  <a:pos x="T2" y="T3"/>
                </a:cxn>
                <a:cxn ang="0">
                  <a:pos x="T4" y="T5"/>
                </a:cxn>
                <a:cxn ang="0">
                  <a:pos x="T6" y="T7"/>
                </a:cxn>
                <a:cxn ang="0">
                  <a:pos x="T8" y="T9"/>
                </a:cxn>
              </a:cxnLst>
              <a:rect l="0" t="0" r="r" b="b"/>
              <a:pathLst>
                <a:path w="339" h="199">
                  <a:moveTo>
                    <a:pt x="339" y="51"/>
                  </a:moveTo>
                  <a:lnTo>
                    <a:pt x="247" y="0"/>
                  </a:lnTo>
                  <a:lnTo>
                    <a:pt x="0" y="148"/>
                  </a:lnTo>
                  <a:lnTo>
                    <a:pt x="84" y="199"/>
                  </a:lnTo>
                  <a:lnTo>
                    <a:pt x="339" y="51"/>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4ACEB62-E304-47DB-9E72-F238B36857C1}"/>
                </a:ext>
              </a:extLst>
            </p:cNvPr>
            <p:cNvSpPr>
              <a:spLocks noEditPoints="1"/>
            </p:cNvSpPr>
            <p:nvPr/>
          </p:nvSpPr>
          <p:spPr bwMode="auto">
            <a:xfrm>
              <a:off x="3777809" y="3240817"/>
              <a:ext cx="652699" cy="691309"/>
            </a:xfrm>
            <a:custGeom>
              <a:avLst/>
              <a:gdLst>
                <a:gd name="T0" fmla="*/ 0 w 204"/>
                <a:gd name="T1" fmla="*/ 152 h 216"/>
                <a:gd name="T2" fmla="*/ 80 w 204"/>
                <a:gd name="T3" fmla="*/ 14 h 216"/>
                <a:gd name="T4" fmla="*/ 136 w 204"/>
                <a:gd name="T5" fmla="*/ 8 h 216"/>
                <a:gd name="T6" fmla="*/ 136 w 204"/>
                <a:gd name="T7" fmla="*/ 8 h 216"/>
                <a:gd name="T8" fmla="*/ 136 w 204"/>
                <a:gd name="T9" fmla="*/ 8 h 216"/>
                <a:gd name="T10" fmla="*/ 137 w 204"/>
                <a:gd name="T11" fmla="*/ 9 h 216"/>
                <a:gd name="T12" fmla="*/ 158 w 204"/>
                <a:gd name="T13" fmla="*/ 22 h 216"/>
                <a:gd name="T14" fmla="*/ 152 w 204"/>
                <a:gd name="T15" fmla="*/ 24 h 216"/>
                <a:gd name="T16" fmla="*/ 158 w 204"/>
                <a:gd name="T17" fmla="*/ 42 h 216"/>
                <a:gd name="T18" fmla="*/ 160 w 204"/>
                <a:gd name="T19" fmla="*/ 43 h 216"/>
                <a:gd name="T20" fmla="*/ 64 w 204"/>
                <a:gd name="T21" fmla="*/ 206 h 216"/>
                <a:gd name="T22" fmla="*/ 41 w 204"/>
                <a:gd name="T23" fmla="*/ 209 h 216"/>
                <a:gd name="T24" fmla="*/ 43 w 204"/>
                <a:gd name="T25" fmla="*/ 216 h 216"/>
                <a:gd name="T26" fmla="*/ 24 w 204"/>
                <a:gd name="T27" fmla="*/ 204 h 216"/>
                <a:gd name="T28" fmla="*/ 23 w 204"/>
                <a:gd name="T29" fmla="*/ 203 h 216"/>
                <a:gd name="T30" fmla="*/ 22 w 204"/>
                <a:gd name="T31" fmla="*/ 203 h 216"/>
                <a:gd name="T32" fmla="*/ 22 w 204"/>
                <a:gd name="T33" fmla="*/ 203 h 216"/>
                <a:gd name="T34" fmla="*/ 0 w 204"/>
                <a:gd name="T35" fmla="*/ 152 h 216"/>
                <a:gd name="T36" fmla="*/ 80 w 204"/>
                <a:gd name="T37" fmla="*/ 181 h 216"/>
                <a:gd name="T38" fmla="*/ 145 w 204"/>
                <a:gd name="T39" fmla="*/ 69 h 216"/>
                <a:gd name="T40" fmla="*/ 122 w 204"/>
                <a:gd name="T41" fmla="*/ 26 h 216"/>
                <a:gd name="T42" fmla="*/ 41 w 204"/>
                <a:gd name="T43" fmla="*/ 106 h 216"/>
                <a:gd name="T44" fmla="*/ 28 w 204"/>
                <a:gd name="T45" fmla="*/ 156 h 216"/>
                <a:gd name="T46" fmla="*/ 31 w 204"/>
                <a:gd name="T47" fmla="*/ 183 h 216"/>
                <a:gd name="T48" fmla="*/ 80 w 204"/>
                <a:gd name="T49" fmla="*/ 18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6">
                  <a:moveTo>
                    <a:pt x="0" y="152"/>
                  </a:moveTo>
                  <a:cubicBezTo>
                    <a:pt x="0" y="101"/>
                    <a:pt x="36" y="40"/>
                    <a:pt x="80" y="14"/>
                  </a:cubicBezTo>
                  <a:cubicBezTo>
                    <a:pt x="102" y="2"/>
                    <a:pt x="122" y="0"/>
                    <a:pt x="136" y="8"/>
                  </a:cubicBezTo>
                  <a:cubicBezTo>
                    <a:pt x="136" y="8"/>
                    <a:pt x="136" y="8"/>
                    <a:pt x="136" y="8"/>
                  </a:cubicBezTo>
                  <a:cubicBezTo>
                    <a:pt x="136" y="8"/>
                    <a:pt x="136" y="8"/>
                    <a:pt x="136" y="8"/>
                  </a:cubicBezTo>
                  <a:cubicBezTo>
                    <a:pt x="137" y="9"/>
                    <a:pt x="137" y="9"/>
                    <a:pt x="137" y="9"/>
                  </a:cubicBezTo>
                  <a:cubicBezTo>
                    <a:pt x="158" y="22"/>
                    <a:pt x="158" y="22"/>
                    <a:pt x="158" y="22"/>
                  </a:cubicBezTo>
                  <a:cubicBezTo>
                    <a:pt x="152" y="24"/>
                    <a:pt x="152" y="24"/>
                    <a:pt x="152" y="24"/>
                  </a:cubicBezTo>
                  <a:cubicBezTo>
                    <a:pt x="155" y="29"/>
                    <a:pt x="157" y="35"/>
                    <a:pt x="158" y="42"/>
                  </a:cubicBezTo>
                  <a:cubicBezTo>
                    <a:pt x="159" y="43"/>
                    <a:pt x="160" y="43"/>
                    <a:pt x="160" y="43"/>
                  </a:cubicBezTo>
                  <a:cubicBezTo>
                    <a:pt x="160" y="43"/>
                    <a:pt x="204" y="186"/>
                    <a:pt x="64" y="206"/>
                  </a:cubicBezTo>
                  <a:cubicBezTo>
                    <a:pt x="56" y="209"/>
                    <a:pt x="48" y="210"/>
                    <a:pt x="41" y="209"/>
                  </a:cubicBezTo>
                  <a:cubicBezTo>
                    <a:pt x="43" y="216"/>
                    <a:pt x="43" y="216"/>
                    <a:pt x="43" y="216"/>
                  </a:cubicBezTo>
                  <a:cubicBezTo>
                    <a:pt x="24" y="204"/>
                    <a:pt x="24" y="204"/>
                    <a:pt x="24" y="204"/>
                  </a:cubicBezTo>
                  <a:cubicBezTo>
                    <a:pt x="24" y="204"/>
                    <a:pt x="23" y="203"/>
                    <a:pt x="23" y="203"/>
                  </a:cubicBezTo>
                  <a:cubicBezTo>
                    <a:pt x="22" y="203"/>
                    <a:pt x="22" y="203"/>
                    <a:pt x="22" y="203"/>
                  </a:cubicBezTo>
                  <a:cubicBezTo>
                    <a:pt x="22" y="203"/>
                    <a:pt x="22" y="203"/>
                    <a:pt x="22" y="203"/>
                  </a:cubicBezTo>
                  <a:cubicBezTo>
                    <a:pt x="9" y="194"/>
                    <a:pt x="0" y="177"/>
                    <a:pt x="0" y="152"/>
                  </a:cubicBezTo>
                  <a:close/>
                  <a:moveTo>
                    <a:pt x="80" y="181"/>
                  </a:moveTo>
                  <a:cubicBezTo>
                    <a:pt x="116" y="160"/>
                    <a:pt x="145" y="110"/>
                    <a:pt x="145" y="69"/>
                  </a:cubicBezTo>
                  <a:cubicBezTo>
                    <a:pt x="145" y="47"/>
                    <a:pt x="136" y="31"/>
                    <a:pt x="122" y="26"/>
                  </a:cubicBezTo>
                  <a:cubicBezTo>
                    <a:pt x="79" y="32"/>
                    <a:pt x="41" y="106"/>
                    <a:pt x="41" y="106"/>
                  </a:cubicBezTo>
                  <a:cubicBezTo>
                    <a:pt x="28" y="156"/>
                    <a:pt x="28" y="156"/>
                    <a:pt x="28" y="156"/>
                  </a:cubicBezTo>
                  <a:cubicBezTo>
                    <a:pt x="31" y="183"/>
                    <a:pt x="31" y="183"/>
                    <a:pt x="31" y="183"/>
                  </a:cubicBezTo>
                  <a:cubicBezTo>
                    <a:pt x="43" y="192"/>
                    <a:pt x="61" y="192"/>
                    <a:pt x="80" y="181"/>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1E50291-BC92-40EC-BD69-4FFCAB3F0C92}"/>
                </a:ext>
              </a:extLst>
            </p:cNvPr>
            <p:cNvSpPr>
              <a:spLocks noEditPoints="1"/>
            </p:cNvSpPr>
            <p:nvPr/>
          </p:nvSpPr>
          <p:spPr bwMode="auto">
            <a:xfrm>
              <a:off x="3842160" y="3242656"/>
              <a:ext cx="511127" cy="751982"/>
            </a:xfrm>
            <a:custGeom>
              <a:avLst/>
              <a:gdLst>
                <a:gd name="T0" fmla="*/ 80 w 160"/>
                <a:gd name="T1" fmla="*/ 209 h 235"/>
                <a:gd name="T2" fmla="*/ 160 w 160"/>
                <a:gd name="T3" fmla="*/ 71 h 235"/>
                <a:gd name="T4" fmla="*/ 80 w 160"/>
                <a:gd name="T5" fmla="*/ 25 h 235"/>
                <a:gd name="T6" fmla="*/ 0 w 160"/>
                <a:gd name="T7" fmla="*/ 163 h 235"/>
                <a:gd name="T8" fmla="*/ 80 w 160"/>
                <a:gd name="T9" fmla="*/ 209 h 235"/>
                <a:gd name="T10" fmla="*/ 80 w 160"/>
                <a:gd name="T11" fmla="*/ 43 h 235"/>
                <a:gd name="T12" fmla="*/ 145 w 160"/>
                <a:gd name="T13" fmla="*/ 80 h 235"/>
                <a:gd name="T14" fmla="*/ 80 w 160"/>
                <a:gd name="T15" fmla="*/ 192 h 235"/>
                <a:gd name="T16" fmla="*/ 16 w 160"/>
                <a:gd name="T17" fmla="*/ 154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09"/>
                  </a:moveTo>
                  <a:cubicBezTo>
                    <a:pt x="124" y="184"/>
                    <a:pt x="160" y="122"/>
                    <a:pt x="160" y="71"/>
                  </a:cubicBezTo>
                  <a:cubicBezTo>
                    <a:pt x="160" y="20"/>
                    <a:pt x="124" y="0"/>
                    <a:pt x="80" y="25"/>
                  </a:cubicBezTo>
                  <a:cubicBezTo>
                    <a:pt x="36" y="51"/>
                    <a:pt x="0" y="112"/>
                    <a:pt x="0" y="163"/>
                  </a:cubicBezTo>
                  <a:cubicBezTo>
                    <a:pt x="0" y="214"/>
                    <a:pt x="36" y="235"/>
                    <a:pt x="80" y="209"/>
                  </a:cubicBezTo>
                  <a:close/>
                  <a:moveTo>
                    <a:pt x="80" y="43"/>
                  </a:moveTo>
                  <a:cubicBezTo>
                    <a:pt x="116" y="22"/>
                    <a:pt x="145" y="39"/>
                    <a:pt x="145" y="80"/>
                  </a:cubicBezTo>
                  <a:cubicBezTo>
                    <a:pt x="145" y="121"/>
                    <a:pt x="116" y="171"/>
                    <a:pt x="80" y="192"/>
                  </a:cubicBezTo>
                  <a:cubicBezTo>
                    <a:pt x="45" y="212"/>
                    <a:pt x="16" y="195"/>
                    <a:pt x="16" y="154"/>
                  </a:cubicBezTo>
                  <a:cubicBezTo>
                    <a:pt x="16" y="113"/>
                    <a:pt x="45" y="63"/>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0A0F46B0-0B7B-4875-B15D-309914C6D3F7}"/>
                </a:ext>
              </a:extLst>
            </p:cNvPr>
            <p:cNvSpPr>
              <a:spLocks noEditPoints="1"/>
            </p:cNvSpPr>
            <p:nvPr/>
          </p:nvSpPr>
          <p:spPr bwMode="auto">
            <a:xfrm>
              <a:off x="3867900" y="3292297"/>
              <a:ext cx="649022" cy="687631"/>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2 h 215"/>
                <a:gd name="T18" fmla="*/ 159 w 203"/>
                <a:gd name="T19" fmla="*/ 43 h 215"/>
                <a:gd name="T20" fmla="*/ 63 w 203"/>
                <a:gd name="T21" fmla="*/ 206 h 215"/>
                <a:gd name="T22" fmla="*/ 40 w 203"/>
                <a:gd name="T23" fmla="*/ 209 h 215"/>
                <a:gd name="T24" fmla="*/ 43 w 203"/>
                <a:gd name="T25" fmla="*/ 215 h 215"/>
                <a:gd name="T26" fmla="*/ 23 w 203"/>
                <a:gd name="T27" fmla="*/ 204 h 215"/>
                <a:gd name="T28" fmla="*/ 22 w 203"/>
                <a:gd name="T29" fmla="*/ 203 h 215"/>
                <a:gd name="T30" fmla="*/ 21 w 203"/>
                <a:gd name="T31" fmla="*/ 203 h 215"/>
                <a:gd name="T32" fmla="*/ 21 w 203"/>
                <a:gd name="T33" fmla="*/ 202 h 215"/>
                <a:gd name="T34" fmla="*/ 0 w 203"/>
                <a:gd name="T35" fmla="*/ 152 h 215"/>
                <a:gd name="T36" fmla="*/ 79 w 203"/>
                <a:gd name="T37" fmla="*/ 180 h 215"/>
                <a:gd name="T38" fmla="*/ 144 w 203"/>
                <a:gd name="T39" fmla="*/ 69 h 215"/>
                <a:gd name="T40" fmla="*/ 121 w 203"/>
                <a:gd name="T41" fmla="*/ 26 h 215"/>
                <a:gd name="T42" fmla="*/ 40 w 203"/>
                <a:gd name="T43" fmla="*/ 106 h 215"/>
                <a:gd name="T44" fmla="*/ 27 w 203"/>
                <a:gd name="T45" fmla="*/ 156 h 215"/>
                <a:gd name="T46" fmla="*/ 30 w 203"/>
                <a:gd name="T47" fmla="*/ 183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2"/>
                  </a:cubicBezTo>
                  <a:cubicBezTo>
                    <a:pt x="158" y="43"/>
                    <a:pt x="159" y="43"/>
                    <a:pt x="159" y="43"/>
                  </a:cubicBezTo>
                  <a:cubicBezTo>
                    <a:pt x="159" y="43"/>
                    <a:pt x="203" y="186"/>
                    <a:pt x="63" y="206"/>
                  </a:cubicBezTo>
                  <a:cubicBezTo>
                    <a:pt x="55" y="208"/>
                    <a:pt x="47" y="209"/>
                    <a:pt x="40" y="209"/>
                  </a:cubicBezTo>
                  <a:cubicBezTo>
                    <a:pt x="43" y="215"/>
                    <a:pt x="43" y="215"/>
                    <a:pt x="43" y="215"/>
                  </a:cubicBezTo>
                  <a:cubicBezTo>
                    <a:pt x="23" y="204"/>
                    <a:pt x="23" y="204"/>
                    <a:pt x="23" y="204"/>
                  </a:cubicBezTo>
                  <a:cubicBezTo>
                    <a:pt x="23" y="204"/>
                    <a:pt x="22" y="203"/>
                    <a:pt x="22" y="203"/>
                  </a:cubicBezTo>
                  <a:cubicBezTo>
                    <a:pt x="21" y="203"/>
                    <a:pt x="21" y="203"/>
                    <a:pt x="21" y="203"/>
                  </a:cubicBezTo>
                  <a:cubicBezTo>
                    <a:pt x="21" y="202"/>
                    <a:pt x="21" y="202"/>
                    <a:pt x="21" y="202"/>
                  </a:cubicBezTo>
                  <a:cubicBezTo>
                    <a:pt x="8" y="194"/>
                    <a:pt x="0" y="176"/>
                    <a:pt x="0" y="152"/>
                  </a:cubicBezTo>
                  <a:close/>
                  <a:moveTo>
                    <a:pt x="79" y="180"/>
                  </a:moveTo>
                  <a:cubicBezTo>
                    <a:pt x="115" y="160"/>
                    <a:pt x="144" y="110"/>
                    <a:pt x="144" y="69"/>
                  </a:cubicBezTo>
                  <a:cubicBezTo>
                    <a:pt x="144" y="46"/>
                    <a:pt x="135" y="31"/>
                    <a:pt x="121" y="26"/>
                  </a:cubicBezTo>
                  <a:cubicBezTo>
                    <a:pt x="78" y="32"/>
                    <a:pt x="40" y="106"/>
                    <a:pt x="40" y="106"/>
                  </a:cubicBezTo>
                  <a:cubicBezTo>
                    <a:pt x="27" y="156"/>
                    <a:pt x="27" y="156"/>
                    <a:pt x="27" y="156"/>
                  </a:cubicBezTo>
                  <a:cubicBezTo>
                    <a:pt x="30" y="183"/>
                    <a:pt x="30" y="183"/>
                    <a:pt x="30" y="183"/>
                  </a:cubicBezTo>
                  <a:cubicBezTo>
                    <a:pt x="42" y="192"/>
                    <a:pt x="60" y="192"/>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EEBA502F-8C9E-4A91-85E1-EF141A945B6C}"/>
                </a:ext>
              </a:extLst>
            </p:cNvPr>
            <p:cNvSpPr>
              <a:spLocks noEditPoints="1"/>
            </p:cNvSpPr>
            <p:nvPr/>
          </p:nvSpPr>
          <p:spPr bwMode="auto">
            <a:xfrm>
              <a:off x="3932250" y="3294137"/>
              <a:ext cx="507450" cy="751982"/>
            </a:xfrm>
            <a:custGeom>
              <a:avLst/>
              <a:gdLst>
                <a:gd name="T0" fmla="*/ 79 w 159"/>
                <a:gd name="T1" fmla="*/ 209 h 235"/>
                <a:gd name="T2" fmla="*/ 159 w 159"/>
                <a:gd name="T3" fmla="*/ 71 h 235"/>
                <a:gd name="T4" fmla="*/ 79 w 159"/>
                <a:gd name="T5" fmla="*/ 25 h 235"/>
                <a:gd name="T6" fmla="*/ 0 w 159"/>
                <a:gd name="T7" fmla="*/ 163 h 235"/>
                <a:gd name="T8" fmla="*/ 79 w 159"/>
                <a:gd name="T9" fmla="*/ 209 h 235"/>
                <a:gd name="T10" fmla="*/ 79 w 159"/>
                <a:gd name="T11" fmla="*/ 43 h 235"/>
                <a:gd name="T12" fmla="*/ 144 w 159"/>
                <a:gd name="T13" fmla="*/ 80 h 235"/>
                <a:gd name="T14" fmla="*/ 79 w 159"/>
                <a:gd name="T15" fmla="*/ 191 h 235"/>
                <a:gd name="T16" fmla="*/ 15 w 159"/>
                <a:gd name="T17" fmla="*/ 154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09"/>
                  </a:moveTo>
                  <a:cubicBezTo>
                    <a:pt x="123" y="184"/>
                    <a:pt x="159" y="122"/>
                    <a:pt x="159" y="71"/>
                  </a:cubicBezTo>
                  <a:cubicBezTo>
                    <a:pt x="159" y="20"/>
                    <a:pt x="123" y="0"/>
                    <a:pt x="79" y="25"/>
                  </a:cubicBezTo>
                  <a:cubicBezTo>
                    <a:pt x="35" y="50"/>
                    <a:pt x="0" y="112"/>
                    <a:pt x="0" y="163"/>
                  </a:cubicBezTo>
                  <a:cubicBezTo>
                    <a:pt x="0" y="214"/>
                    <a:pt x="35" y="235"/>
                    <a:pt x="79" y="209"/>
                  </a:cubicBezTo>
                  <a:close/>
                  <a:moveTo>
                    <a:pt x="79" y="43"/>
                  </a:moveTo>
                  <a:cubicBezTo>
                    <a:pt x="115" y="22"/>
                    <a:pt x="144" y="39"/>
                    <a:pt x="144" y="80"/>
                  </a:cubicBezTo>
                  <a:cubicBezTo>
                    <a:pt x="144" y="121"/>
                    <a:pt x="115" y="171"/>
                    <a:pt x="79" y="191"/>
                  </a:cubicBezTo>
                  <a:cubicBezTo>
                    <a:pt x="44" y="212"/>
                    <a:pt x="15" y="195"/>
                    <a:pt x="15" y="154"/>
                  </a:cubicBezTo>
                  <a:cubicBezTo>
                    <a:pt x="15" y="113"/>
                    <a:pt x="44" y="63"/>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DE8BDFDC-BC1D-4A4D-901C-B15C28D7A391}"/>
              </a:ext>
            </a:extLst>
          </p:cNvPr>
          <p:cNvGrpSpPr/>
          <p:nvPr/>
        </p:nvGrpSpPr>
        <p:grpSpPr>
          <a:xfrm>
            <a:off x="4516921" y="1793850"/>
            <a:ext cx="1937870" cy="2092312"/>
            <a:chOff x="4516921" y="1793850"/>
            <a:chExt cx="1937870" cy="2092312"/>
          </a:xfrm>
        </p:grpSpPr>
        <p:sp>
          <p:nvSpPr>
            <p:cNvPr id="80" name="Freeform 79">
              <a:extLst>
                <a:ext uri="{FF2B5EF4-FFF2-40B4-BE49-F238E27FC236}">
                  <a16:creationId xmlns:a16="http://schemas.microsoft.com/office/drawing/2014/main" id="{3EAE6170-DBE7-41DE-B794-D031CFCD0E7C}"/>
                </a:ext>
              </a:extLst>
            </p:cNvPr>
            <p:cNvSpPr>
              <a:spLocks/>
            </p:cNvSpPr>
            <p:nvPr/>
          </p:nvSpPr>
          <p:spPr bwMode="auto">
            <a:xfrm>
              <a:off x="4516921" y="1793850"/>
              <a:ext cx="1147278" cy="1621633"/>
            </a:xfrm>
            <a:custGeom>
              <a:avLst/>
              <a:gdLst>
                <a:gd name="T0" fmla="*/ 337 w 359"/>
                <a:gd name="T1" fmla="*/ 6 h 507"/>
                <a:gd name="T2" fmla="*/ 21 w 359"/>
                <a:gd name="T3" fmla="*/ 188 h 507"/>
                <a:gd name="T4" fmla="*/ 0 w 359"/>
                <a:gd name="T5" fmla="*/ 224 h 507"/>
                <a:gd name="T6" fmla="*/ 0 w 359"/>
                <a:gd name="T7" fmla="*/ 507 h 507"/>
                <a:gd name="T8" fmla="*/ 359 w 359"/>
                <a:gd name="T9" fmla="*/ 299 h 507"/>
                <a:gd name="T10" fmla="*/ 359 w 359"/>
                <a:gd name="T11" fmla="*/ 19 h 507"/>
                <a:gd name="T12" fmla="*/ 337 w 359"/>
                <a:gd name="T13" fmla="*/ 6 h 507"/>
              </a:gdLst>
              <a:ahLst/>
              <a:cxnLst>
                <a:cxn ang="0">
                  <a:pos x="T0" y="T1"/>
                </a:cxn>
                <a:cxn ang="0">
                  <a:pos x="T2" y="T3"/>
                </a:cxn>
                <a:cxn ang="0">
                  <a:pos x="T4" y="T5"/>
                </a:cxn>
                <a:cxn ang="0">
                  <a:pos x="T6" y="T7"/>
                </a:cxn>
                <a:cxn ang="0">
                  <a:pos x="T8" y="T9"/>
                </a:cxn>
                <a:cxn ang="0">
                  <a:pos x="T10" y="T11"/>
                </a:cxn>
                <a:cxn ang="0">
                  <a:pos x="T12" y="T13"/>
                </a:cxn>
              </a:cxnLst>
              <a:rect l="0" t="0" r="r" b="b"/>
              <a:pathLst>
                <a:path w="359" h="507">
                  <a:moveTo>
                    <a:pt x="337" y="6"/>
                  </a:moveTo>
                  <a:cubicBezTo>
                    <a:pt x="21" y="188"/>
                    <a:pt x="21" y="188"/>
                    <a:pt x="21" y="188"/>
                  </a:cubicBezTo>
                  <a:cubicBezTo>
                    <a:pt x="8" y="196"/>
                    <a:pt x="0" y="209"/>
                    <a:pt x="0" y="224"/>
                  </a:cubicBezTo>
                  <a:cubicBezTo>
                    <a:pt x="0" y="507"/>
                    <a:pt x="0" y="507"/>
                    <a:pt x="0" y="507"/>
                  </a:cubicBezTo>
                  <a:cubicBezTo>
                    <a:pt x="359" y="299"/>
                    <a:pt x="359" y="299"/>
                    <a:pt x="359" y="299"/>
                  </a:cubicBezTo>
                  <a:cubicBezTo>
                    <a:pt x="359" y="19"/>
                    <a:pt x="359" y="19"/>
                    <a:pt x="359" y="19"/>
                  </a:cubicBezTo>
                  <a:cubicBezTo>
                    <a:pt x="359" y="7"/>
                    <a:pt x="347" y="0"/>
                    <a:pt x="337" y="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F6341BB4-F83D-4EC7-9B65-B0FFA672EF6A}"/>
                </a:ext>
              </a:extLst>
            </p:cNvPr>
            <p:cNvSpPr>
              <a:spLocks/>
            </p:cNvSpPr>
            <p:nvPr/>
          </p:nvSpPr>
          <p:spPr bwMode="auto">
            <a:xfrm>
              <a:off x="4533468" y="2731529"/>
              <a:ext cx="1921323" cy="1127054"/>
            </a:xfrm>
            <a:custGeom>
              <a:avLst/>
              <a:gdLst>
                <a:gd name="T0" fmla="*/ 601 w 601"/>
                <a:gd name="T1" fmla="*/ 151 h 352"/>
                <a:gd name="T2" fmla="*/ 601 w 601"/>
                <a:gd name="T3" fmla="*/ 151 h 352"/>
                <a:gd name="T4" fmla="*/ 601 w 601"/>
                <a:gd name="T5" fmla="*/ 155 h 352"/>
                <a:gd name="T6" fmla="*/ 591 w 601"/>
                <a:gd name="T7" fmla="*/ 169 h 352"/>
                <a:gd name="T8" fmla="*/ 292 w 601"/>
                <a:gd name="T9" fmla="*/ 341 h 352"/>
                <a:gd name="T10" fmla="*/ 232 w 601"/>
                <a:gd name="T11" fmla="*/ 341 h 352"/>
                <a:gd name="T12" fmla="*/ 8 w 601"/>
                <a:gd name="T13" fmla="*/ 212 h 352"/>
                <a:gd name="T14" fmla="*/ 0 w 601"/>
                <a:gd name="T15" fmla="*/ 208 h 352"/>
                <a:gd name="T16" fmla="*/ 360 w 601"/>
                <a:gd name="T17" fmla="*/ 0 h 352"/>
                <a:gd name="T18" fmla="*/ 591 w 601"/>
                <a:gd name="T19" fmla="*/ 133 h 352"/>
                <a:gd name="T20" fmla="*/ 601 w 601"/>
                <a:gd name="T21" fmla="*/ 1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1" h="352">
                  <a:moveTo>
                    <a:pt x="601" y="151"/>
                  </a:moveTo>
                  <a:cubicBezTo>
                    <a:pt x="601" y="151"/>
                    <a:pt x="601" y="151"/>
                    <a:pt x="601" y="151"/>
                  </a:cubicBezTo>
                  <a:cubicBezTo>
                    <a:pt x="601" y="153"/>
                    <a:pt x="601" y="154"/>
                    <a:pt x="601" y="155"/>
                  </a:cubicBezTo>
                  <a:cubicBezTo>
                    <a:pt x="599" y="161"/>
                    <a:pt x="596" y="166"/>
                    <a:pt x="591" y="169"/>
                  </a:cubicBezTo>
                  <a:cubicBezTo>
                    <a:pt x="292" y="341"/>
                    <a:pt x="292" y="341"/>
                    <a:pt x="292" y="341"/>
                  </a:cubicBezTo>
                  <a:cubicBezTo>
                    <a:pt x="274" y="352"/>
                    <a:pt x="251" y="352"/>
                    <a:pt x="232" y="341"/>
                  </a:cubicBezTo>
                  <a:cubicBezTo>
                    <a:pt x="8" y="212"/>
                    <a:pt x="8" y="212"/>
                    <a:pt x="8" y="212"/>
                  </a:cubicBezTo>
                  <a:cubicBezTo>
                    <a:pt x="0" y="208"/>
                    <a:pt x="0" y="208"/>
                    <a:pt x="0" y="208"/>
                  </a:cubicBezTo>
                  <a:cubicBezTo>
                    <a:pt x="360" y="0"/>
                    <a:pt x="360" y="0"/>
                    <a:pt x="360" y="0"/>
                  </a:cubicBezTo>
                  <a:cubicBezTo>
                    <a:pt x="591" y="133"/>
                    <a:pt x="591" y="133"/>
                    <a:pt x="591" y="133"/>
                  </a:cubicBezTo>
                  <a:cubicBezTo>
                    <a:pt x="598" y="137"/>
                    <a:pt x="601" y="144"/>
                    <a:pt x="601" y="151"/>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B5E8791A-9BFE-4751-B3CC-951C02A1CC8A}"/>
                </a:ext>
              </a:extLst>
            </p:cNvPr>
            <p:cNvSpPr>
              <a:spLocks/>
            </p:cNvSpPr>
            <p:nvPr/>
          </p:nvSpPr>
          <p:spPr bwMode="auto">
            <a:xfrm>
              <a:off x="4669524" y="2801395"/>
              <a:ext cx="1439614" cy="845750"/>
            </a:xfrm>
            <a:custGeom>
              <a:avLst/>
              <a:gdLst>
                <a:gd name="T0" fmla="*/ 445 w 450"/>
                <a:gd name="T1" fmla="*/ 86 h 264"/>
                <a:gd name="T2" fmla="*/ 141 w 450"/>
                <a:gd name="T3" fmla="*/ 262 h 264"/>
                <a:gd name="T4" fmla="*/ 127 w 450"/>
                <a:gd name="T5" fmla="*/ 262 h 264"/>
                <a:gd name="T6" fmla="*/ 5 w 450"/>
                <a:gd name="T7" fmla="*/ 191 h 264"/>
                <a:gd name="T8" fmla="*/ 5 w 450"/>
                <a:gd name="T9" fmla="*/ 179 h 264"/>
                <a:gd name="T10" fmla="*/ 310 w 450"/>
                <a:gd name="T11" fmla="*/ 2 h 264"/>
                <a:gd name="T12" fmla="*/ 324 w 450"/>
                <a:gd name="T13" fmla="*/ 2 h 264"/>
                <a:gd name="T14" fmla="*/ 445 w 450"/>
                <a:gd name="T15" fmla="*/ 72 h 264"/>
                <a:gd name="T16" fmla="*/ 445 w 450"/>
                <a:gd name="T17" fmla="*/ 8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264">
                  <a:moveTo>
                    <a:pt x="445" y="86"/>
                  </a:moveTo>
                  <a:cubicBezTo>
                    <a:pt x="141" y="262"/>
                    <a:pt x="141" y="262"/>
                    <a:pt x="141" y="262"/>
                  </a:cubicBezTo>
                  <a:cubicBezTo>
                    <a:pt x="136" y="264"/>
                    <a:pt x="131" y="264"/>
                    <a:pt x="127" y="262"/>
                  </a:cubicBezTo>
                  <a:cubicBezTo>
                    <a:pt x="5" y="191"/>
                    <a:pt x="5" y="191"/>
                    <a:pt x="5" y="191"/>
                  </a:cubicBezTo>
                  <a:cubicBezTo>
                    <a:pt x="0" y="189"/>
                    <a:pt x="0" y="181"/>
                    <a:pt x="5" y="179"/>
                  </a:cubicBezTo>
                  <a:cubicBezTo>
                    <a:pt x="310" y="2"/>
                    <a:pt x="310" y="2"/>
                    <a:pt x="310" y="2"/>
                  </a:cubicBezTo>
                  <a:cubicBezTo>
                    <a:pt x="314" y="0"/>
                    <a:pt x="320" y="0"/>
                    <a:pt x="324" y="2"/>
                  </a:cubicBezTo>
                  <a:cubicBezTo>
                    <a:pt x="445" y="72"/>
                    <a:pt x="445" y="72"/>
                    <a:pt x="445" y="72"/>
                  </a:cubicBezTo>
                  <a:cubicBezTo>
                    <a:pt x="450" y="75"/>
                    <a:pt x="450" y="83"/>
                    <a:pt x="445" y="8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8D4177A-5BC1-4F49-9663-6D62137DB649}"/>
                </a:ext>
              </a:extLst>
            </p:cNvPr>
            <p:cNvSpPr>
              <a:spLocks/>
            </p:cNvSpPr>
            <p:nvPr/>
          </p:nvSpPr>
          <p:spPr bwMode="auto">
            <a:xfrm>
              <a:off x="4533468" y="1806720"/>
              <a:ext cx="1150955" cy="1590378"/>
            </a:xfrm>
            <a:custGeom>
              <a:avLst/>
              <a:gdLst>
                <a:gd name="T0" fmla="*/ 337 w 360"/>
                <a:gd name="T1" fmla="*/ 6 h 497"/>
                <a:gd name="T2" fmla="*/ 21 w 360"/>
                <a:gd name="T3" fmla="*/ 188 h 497"/>
                <a:gd name="T4" fmla="*/ 0 w 360"/>
                <a:gd name="T5" fmla="*/ 224 h 497"/>
                <a:gd name="T6" fmla="*/ 0 w 360"/>
                <a:gd name="T7" fmla="*/ 497 h 497"/>
                <a:gd name="T8" fmla="*/ 360 w 360"/>
                <a:gd name="T9" fmla="*/ 289 h 497"/>
                <a:gd name="T10" fmla="*/ 360 w 360"/>
                <a:gd name="T11" fmla="*/ 19 h 497"/>
                <a:gd name="T12" fmla="*/ 337 w 360"/>
                <a:gd name="T13" fmla="*/ 6 h 497"/>
              </a:gdLst>
              <a:ahLst/>
              <a:cxnLst>
                <a:cxn ang="0">
                  <a:pos x="T0" y="T1"/>
                </a:cxn>
                <a:cxn ang="0">
                  <a:pos x="T2" y="T3"/>
                </a:cxn>
                <a:cxn ang="0">
                  <a:pos x="T4" y="T5"/>
                </a:cxn>
                <a:cxn ang="0">
                  <a:pos x="T6" y="T7"/>
                </a:cxn>
                <a:cxn ang="0">
                  <a:pos x="T8" y="T9"/>
                </a:cxn>
                <a:cxn ang="0">
                  <a:pos x="T10" y="T11"/>
                </a:cxn>
                <a:cxn ang="0">
                  <a:pos x="T12" y="T13"/>
                </a:cxn>
              </a:cxnLst>
              <a:rect l="0" t="0" r="r" b="b"/>
              <a:pathLst>
                <a:path w="360" h="497">
                  <a:moveTo>
                    <a:pt x="337" y="6"/>
                  </a:moveTo>
                  <a:cubicBezTo>
                    <a:pt x="21" y="188"/>
                    <a:pt x="21" y="188"/>
                    <a:pt x="21" y="188"/>
                  </a:cubicBezTo>
                  <a:cubicBezTo>
                    <a:pt x="8" y="196"/>
                    <a:pt x="0" y="209"/>
                    <a:pt x="0" y="224"/>
                  </a:cubicBezTo>
                  <a:cubicBezTo>
                    <a:pt x="0" y="497"/>
                    <a:pt x="0" y="497"/>
                    <a:pt x="0" y="497"/>
                  </a:cubicBezTo>
                  <a:cubicBezTo>
                    <a:pt x="360" y="289"/>
                    <a:pt x="360" y="289"/>
                    <a:pt x="360" y="289"/>
                  </a:cubicBezTo>
                  <a:cubicBezTo>
                    <a:pt x="360" y="19"/>
                    <a:pt x="360" y="19"/>
                    <a:pt x="360" y="19"/>
                  </a:cubicBezTo>
                  <a:cubicBezTo>
                    <a:pt x="360" y="7"/>
                    <a:pt x="347" y="0"/>
                    <a:pt x="33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B40CCF11-42D1-433C-9D5F-15AA7994C5D3}"/>
                </a:ext>
              </a:extLst>
            </p:cNvPr>
            <p:cNvSpPr>
              <a:spLocks/>
            </p:cNvSpPr>
            <p:nvPr/>
          </p:nvSpPr>
          <p:spPr bwMode="auto">
            <a:xfrm>
              <a:off x="4603335" y="1889456"/>
              <a:ext cx="1022254" cy="1389971"/>
            </a:xfrm>
            <a:custGeom>
              <a:avLst/>
              <a:gdLst>
                <a:gd name="T0" fmla="*/ 556 w 556"/>
                <a:gd name="T1" fmla="*/ 0 h 756"/>
                <a:gd name="T2" fmla="*/ 0 w 556"/>
                <a:gd name="T3" fmla="*/ 319 h 756"/>
                <a:gd name="T4" fmla="*/ 0 w 556"/>
                <a:gd name="T5" fmla="*/ 756 h 756"/>
                <a:gd name="T6" fmla="*/ 556 w 556"/>
                <a:gd name="T7" fmla="*/ 437 h 756"/>
                <a:gd name="T8" fmla="*/ 556 w 556"/>
                <a:gd name="T9" fmla="*/ 0 h 756"/>
              </a:gdLst>
              <a:ahLst/>
              <a:cxnLst>
                <a:cxn ang="0">
                  <a:pos x="T0" y="T1"/>
                </a:cxn>
                <a:cxn ang="0">
                  <a:pos x="T2" y="T3"/>
                </a:cxn>
                <a:cxn ang="0">
                  <a:pos x="T4" y="T5"/>
                </a:cxn>
                <a:cxn ang="0">
                  <a:pos x="T6" y="T7"/>
                </a:cxn>
                <a:cxn ang="0">
                  <a:pos x="T8" y="T9"/>
                </a:cxn>
              </a:cxnLst>
              <a:rect l="0" t="0" r="r" b="b"/>
              <a:pathLst>
                <a:path w="556" h="756">
                  <a:moveTo>
                    <a:pt x="556" y="0"/>
                  </a:moveTo>
                  <a:lnTo>
                    <a:pt x="0" y="319"/>
                  </a:lnTo>
                  <a:lnTo>
                    <a:pt x="0" y="756"/>
                  </a:lnTo>
                  <a:lnTo>
                    <a:pt x="556" y="437"/>
                  </a:lnTo>
                  <a:lnTo>
                    <a:pt x="556"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962F7B80-2149-40C6-AE78-D74134DA7D5A}"/>
                </a:ext>
              </a:extLst>
            </p:cNvPr>
            <p:cNvSpPr>
              <a:spLocks/>
            </p:cNvSpPr>
            <p:nvPr/>
          </p:nvSpPr>
          <p:spPr bwMode="auto">
            <a:xfrm>
              <a:off x="5309352" y="3215077"/>
              <a:ext cx="389780" cy="224308"/>
            </a:xfrm>
            <a:custGeom>
              <a:avLst/>
              <a:gdLst>
                <a:gd name="T0" fmla="*/ 120 w 122"/>
                <a:gd name="T1" fmla="*/ 10 h 70"/>
                <a:gd name="T2" fmla="*/ 120 w 122"/>
                <a:gd name="T3" fmla="*/ 13 h 70"/>
                <a:gd name="T4" fmla="*/ 23 w 122"/>
                <a:gd name="T5" fmla="*/ 69 h 70"/>
                <a:gd name="T6" fmla="*/ 18 w 122"/>
                <a:gd name="T7" fmla="*/ 69 h 70"/>
                <a:gd name="T8" fmla="*/ 2 w 122"/>
                <a:gd name="T9" fmla="*/ 60 h 70"/>
                <a:gd name="T10" fmla="*/ 2 w 122"/>
                <a:gd name="T11" fmla="*/ 57 h 70"/>
                <a:gd name="T12" fmla="*/ 99 w 122"/>
                <a:gd name="T13" fmla="*/ 1 h 70"/>
                <a:gd name="T14" fmla="*/ 104 w 122"/>
                <a:gd name="T15" fmla="*/ 1 h 70"/>
                <a:gd name="T16" fmla="*/ 120 w 122"/>
                <a:gd name="T17" fmla="*/ 1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0">
                  <a:moveTo>
                    <a:pt x="120" y="10"/>
                  </a:moveTo>
                  <a:cubicBezTo>
                    <a:pt x="122" y="11"/>
                    <a:pt x="122" y="12"/>
                    <a:pt x="120" y="13"/>
                  </a:cubicBezTo>
                  <a:cubicBezTo>
                    <a:pt x="23" y="69"/>
                    <a:pt x="23" y="69"/>
                    <a:pt x="23" y="69"/>
                  </a:cubicBezTo>
                  <a:cubicBezTo>
                    <a:pt x="21" y="70"/>
                    <a:pt x="19" y="70"/>
                    <a:pt x="18" y="69"/>
                  </a:cubicBezTo>
                  <a:cubicBezTo>
                    <a:pt x="2" y="60"/>
                    <a:pt x="2" y="60"/>
                    <a:pt x="2" y="60"/>
                  </a:cubicBezTo>
                  <a:cubicBezTo>
                    <a:pt x="0" y="59"/>
                    <a:pt x="0" y="58"/>
                    <a:pt x="2" y="57"/>
                  </a:cubicBezTo>
                  <a:cubicBezTo>
                    <a:pt x="99" y="1"/>
                    <a:pt x="99" y="1"/>
                    <a:pt x="99" y="1"/>
                  </a:cubicBezTo>
                  <a:cubicBezTo>
                    <a:pt x="100" y="0"/>
                    <a:pt x="103" y="0"/>
                    <a:pt x="104" y="1"/>
                  </a:cubicBezTo>
                  <a:lnTo>
                    <a:pt x="12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82A95AA-3564-4BAD-A86C-FFF57A35A6F0}"/>
                </a:ext>
              </a:extLst>
            </p:cNvPr>
            <p:cNvSpPr>
              <a:spLocks/>
            </p:cNvSpPr>
            <p:nvPr/>
          </p:nvSpPr>
          <p:spPr bwMode="auto">
            <a:xfrm>
              <a:off x="5750613" y="2935612"/>
              <a:ext cx="159958" cy="93768"/>
            </a:xfrm>
            <a:custGeom>
              <a:avLst/>
              <a:gdLst>
                <a:gd name="T0" fmla="*/ 15 w 50"/>
                <a:gd name="T1" fmla="*/ 28 h 29"/>
                <a:gd name="T2" fmla="*/ 19 w 50"/>
                <a:gd name="T3" fmla="*/ 28 h 29"/>
                <a:gd name="T4" fmla="*/ 49 w 50"/>
                <a:gd name="T5" fmla="*/ 11 h 29"/>
                <a:gd name="T6" fmla="*/ 49 w 50"/>
                <a:gd name="T7" fmla="*/ 9 h 29"/>
                <a:gd name="T8" fmla="*/ 35 w 50"/>
                <a:gd name="T9" fmla="*/ 1 h 29"/>
                <a:gd name="T10" fmla="*/ 31 w 50"/>
                <a:gd name="T11" fmla="*/ 1 h 29"/>
                <a:gd name="T12" fmla="*/ 1 w 50"/>
                <a:gd name="T13" fmla="*/ 18 h 29"/>
                <a:gd name="T14" fmla="*/ 1 w 50"/>
                <a:gd name="T15" fmla="*/ 20 h 29"/>
                <a:gd name="T16" fmla="*/ 15 w 5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15" y="28"/>
                  </a:moveTo>
                  <a:cubicBezTo>
                    <a:pt x="16" y="29"/>
                    <a:pt x="18" y="29"/>
                    <a:pt x="19" y="28"/>
                  </a:cubicBezTo>
                  <a:cubicBezTo>
                    <a:pt x="49" y="11"/>
                    <a:pt x="49" y="11"/>
                    <a:pt x="49" y="11"/>
                  </a:cubicBezTo>
                  <a:cubicBezTo>
                    <a:pt x="50" y="10"/>
                    <a:pt x="50" y="9"/>
                    <a:pt x="49" y="9"/>
                  </a:cubicBezTo>
                  <a:cubicBezTo>
                    <a:pt x="35" y="1"/>
                    <a:pt x="35" y="1"/>
                    <a:pt x="35" y="1"/>
                  </a:cubicBezTo>
                  <a:cubicBezTo>
                    <a:pt x="34" y="0"/>
                    <a:pt x="32" y="0"/>
                    <a:pt x="31" y="1"/>
                  </a:cubicBezTo>
                  <a:cubicBezTo>
                    <a:pt x="1" y="18"/>
                    <a:pt x="1" y="18"/>
                    <a:pt x="1" y="18"/>
                  </a:cubicBezTo>
                  <a:cubicBezTo>
                    <a:pt x="0" y="19"/>
                    <a:pt x="0" y="20"/>
                    <a:pt x="1" y="20"/>
                  </a:cubicBezTo>
                  <a:lnTo>
                    <a:pt x="15" y="2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304D8319-F746-465A-910B-FBC68DF9C82D}"/>
                </a:ext>
              </a:extLst>
            </p:cNvPr>
            <p:cNvSpPr>
              <a:spLocks/>
            </p:cNvSpPr>
            <p:nvPr/>
          </p:nvSpPr>
          <p:spPr bwMode="auto">
            <a:xfrm>
              <a:off x="5226615" y="3406290"/>
              <a:ext cx="137895" cy="80898"/>
            </a:xfrm>
            <a:custGeom>
              <a:avLst/>
              <a:gdLst>
                <a:gd name="T0" fmla="*/ 1 w 43"/>
                <a:gd name="T1" fmla="*/ 15 h 25"/>
                <a:gd name="T2" fmla="*/ 1 w 43"/>
                <a:gd name="T3" fmla="*/ 12 h 25"/>
                <a:gd name="T4" fmla="*/ 20 w 43"/>
                <a:gd name="T5" fmla="*/ 1 h 25"/>
                <a:gd name="T6" fmla="*/ 26 w 43"/>
                <a:gd name="T7" fmla="*/ 1 h 25"/>
                <a:gd name="T8" fmla="*/ 41 w 43"/>
                <a:gd name="T9" fmla="*/ 10 h 25"/>
                <a:gd name="T10" fmla="*/ 41 w 43"/>
                <a:gd name="T11" fmla="*/ 14 h 25"/>
                <a:gd name="T12" fmla="*/ 23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2" y="0"/>
                    <a:pt x="24" y="0"/>
                    <a:pt x="26" y="1"/>
                  </a:cubicBezTo>
                  <a:cubicBezTo>
                    <a:pt x="41" y="10"/>
                    <a:pt x="41" y="10"/>
                    <a:pt x="41" y="10"/>
                  </a:cubicBezTo>
                  <a:cubicBezTo>
                    <a:pt x="43" y="11"/>
                    <a:pt x="43" y="13"/>
                    <a:pt x="41" y="14"/>
                  </a:cubicBezTo>
                  <a:cubicBezTo>
                    <a:pt x="23" y="24"/>
                    <a:pt x="23" y="24"/>
                    <a:pt x="23" y="24"/>
                  </a:cubicBezTo>
                  <a:cubicBezTo>
                    <a:pt x="21" y="25"/>
                    <a:pt x="19"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2DDC6A2-36A0-406D-A526-9509151AD1C8}"/>
                </a:ext>
              </a:extLst>
            </p:cNvPr>
            <p:cNvSpPr>
              <a:spLocks/>
            </p:cNvSpPr>
            <p:nvPr/>
          </p:nvSpPr>
          <p:spPr bwMode="auto">
            <a:xfrm>
              <a:off x="5158588" y="3457770"/>
              <a:ext cx="121347" cy="68028"/>
            </a:xfrm>
            <a:custGeom>
              <a:avLst/>
              <a:gdLst>
                <a:gd name="T0" fmla="*/ 1 w 38"/>
                <a:gd name="T1" fmla="*/ 11 h 21"/>
                <a:gd name="T2" fmla="*/ 1 w 38"/>
                <a:gd name="T3" fmla="*/ 8 h 21"/>
                <a:gd name="T4" fmla="*/ 15 w 38"/>
                <a:gd name="T5" fmla="*/ 0 h 21"/>
                <a:gd name="T6" fmla="*/ 20 w 38"/>
                <a:gd name="T7" fmla="*/ 0 h 21"/>
                <a:gd name="T8" fmla="*/ 36 w 38"/>
                <a:gd name="T9" fmla="*/ 10 h 21"/>
                <a:gd name="T10" fmla="*/ 36 w 38"/>
                <a:gd name="T11" fmla="*/ 13 h 21"/>
                <a:gd name="T12" fmla="*/ 23 w 38"/>
                <a:gd name="T13" fmla="*/ 20 h 21"/>
                <a:gd name="T14" fmla="*/ 17 w 38"/>
                <a:gd name="T15" fmla="*/ 20 h 21"/>
                <a:gd name="T16" fmla="*/ 1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1" y="11"/>
                  </a:moveTo>
                  <a:cubicBezTo>
                    <a:pt x="0" y="10"/>
                    <a:pt x="0" y="9"/>
                    <a:pt x="1" y="8"/>
                  </a:cubicBezTo>
                  <a:cubicBezTo>
                    <a:pt x="15" y="0"/>
                    <a:pt x="15" y="0"/>
                    <a:pt x="15" y="0"/>
                  </a:cubicBezTo>
                  <a:cubicBezTo>
                    <a:pt x="16" y="0"/>
                    <a:pt x="19" y="0"/>
                    <a:pt x="20" y="0"/>
                  </a:cubicBezTo>
                  <a:cubicBezTo>
                    <a:pt x="36" y="10"/>
                    <a:pt x="36" y="10"/>
                    <a:pt x="36" y="10"/>
                  </a:cubicBezTo>
                  <a:cubicBezTo>
                    <a:pt x="38" y="10"/>
                    <a:pt x="38" y="12"/>
                    <a:pt x="36" y="13"/>
                  </a:cubicBezTo>
                  <a:cubicBezTo>
                    <a:pt x="23" y="20"/>
                    <a:pt x="23" y="20"/>
                    <a:pt x="23" y="20"/>
                  </a:cubicBezTo>
                  <a:cubicBezTo>
                    <a:pt x="21" y="21"/>
                    <a:pt x="19" y="21"/>
                    <a:pt x="17" y="20"/>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5E5A624C-8C3C-4EAA-A2C2-5F317287FFC1}"/>
                </a:ext>
              </a:extLst>
            </p:cNvPr>
            <p:cNvSpPr>
              <a:spLocks/>
            </p:cNvSpPr>
            <p:nvPr/>
          </p:nvSpPr>
          <p:spPr bwMode="auto">
            <a:xfrm>
              <a:off x="5645813" y="3167274"/>
              <a:ext cx="136055" cy="79060"/>
            </a:xfrm>
            <a:custGeom>
              <a:avLst/>
              <a:gdLst>
                <a:gd name="T0" fmla="*/ 1 w 43"/>
                <a:gd name="T1" fmla="*/ 15 h 25"/>
                <a:gd name="T2" fmla="*/ 1 w 43"/>
                <a:gd name="T3" fmla="*/ 12 h 25"/>
                <a:gd name="T4" fmla="*/ 20 w 43"/>
                <a:gd name="T5" fmla="*/ 1 h 25"/>
                <a:gd name="T6" fmla="*/ 25 w 43"/>
                <a:gd name="T7" fmla="*/ 1 h 25"/>
                <a:gd name="T8" fmla="*/ 41 w 43"/>
                <a:gd name="T9" fmla="*/ 10 h 25"/>
                <a:gd name="T10" fmla="*/ 41 w 43"/>
                <a:gd name="T11" fmla="*/ 13 h 25"/>
                <a:gd name="T12" fmla="*/ 22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1" y="0"/>
                    <a:pt x="24" y="0"/>
                    <a:pt x="25" y="1"/>
                  </a:cubicBezTo>
                  <a:cubicBezTo>
                    <a:pt x="41" y="10"/>
                    <a:pt x="41" y="10"/>
                    <a:pt x="41" y="10"/>
                  </a:cubicBezTo>
                  <a:cubicBezTo>
                    <a:pt x="43" y="11"/>
                    <a:pt x="43" y="12"/>
                    <a:pt x="41" y="13"/>
                  </a:cubicBezTo>
                  <a:cubicBezTo>
                    <a:pt x="22" y="24"/>
                    <a:pt x="22" y="24"/>
                    <a:pt x="22" y="24"/>
                  </a:cubicBezTo>
                  <a:cubicBezTo>
                    <a:pt x="21" y="25"/>
                    <a:pt x="18"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21E12540-560D-439E-951E-331786D1EEBA}"/>
                </a:ext>
              </a:extLst>
            </p:cNvPr>
            <p:cNvSpPr>
              <a:spLocks/>
            </p:cNvSpPr>
            <p:nvPr/>
          </p:nvSpPr>
          <p:spPr bwMode="auto">
            <a:xfrm>
              <a:off x="5728550" y="3128664"/>
              <a:ext cx="121347" cy="69866"/>
            </a:xfrm>
            <a:custGeom>
              <a:avLst/>
              <a:gdLst>
                <a:gd name="T0" fmla="*/ 2 w 38"/>
                <a:gd name="T1" fmla="*/ 12 h 22"/>
                <a:gd name="T2" fmla="*/ 2 w 38"/>
                <a:gd name="T3" fmla="*/ 8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2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2" y="12"/>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2"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D2B3C5FF-D246-47B4-817E-E0E6D6F37658}"/>
                </a:ext>
              </a:extLst>
            </p:cNvPr>
            <p:cNvSpPr>
              <a:spLocks/>
            </p:cNvSpPr>
            <p:nvPr/>
          </p:nvSpPr>
          <p:spPr bwMode="auto">
            <a:xfrm>
              <a:off x="5092399" y="3496381"/>
              <a:ext cx="121347" cy="66189"/>
            </a:xfrm>
            <a:custGeom>
              <a:avLst/>
              <a:gdLst>
                <a:gd name="T0" fmla="*/ 2 w 38"/>
                <a:gd name="T1" fmla="*/ 11 h 21"/>
                <a:gd name="T2" fmla="*/ 2 w 38"/>
                <a:gd name="T3" fmla="*/ 8 h 21"/>
                <a:gd name="T4" fmla="*/ 15 w 38"/>
                <a:gd name="T5" fmla="*/ 1 h 21"/>
                <a:gd name="T6" fmla="*/ 20 w 38"/>
                <a:gd name="T7" fmla="*/ 1 h 21"/>
                <a:gd name="T8" fmla="*/ 36 w 38"/>
                <a:gd name="T9" fmla="*/ 10 h 21"/>
                <a:gd name="T10" fmla="*/ 36 w 38"/>
                <a:gd name="T11" fmla="*/ 13 h 21"/>
                <a:gd name="T12" fmla="*/ 23 w 38"/>
                <a:gd name="T13" fmla="*/ 21 h 21"/>
                <a:gd name="T14" fmla="*/ 17 w 38"/>
                <a:gd name="T15" fmla="*/ 21 h 21"/>
                <a:gd name="T16" fmla="*/ 2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2" y="11"/>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1"/>
                    <a:pt x="19" y="21"/>
                    <a:pt x="17" y="21"/>
                  </a:cubicBezTo>
                  <a:lnTo>
                    <a:pt x="2"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DE9601E7-34BC-419C-B545-778BC936189E}"/>
                </a:ext>
              </a:extLst>
            </p:cNvPr>
            <p:cNvSpPr>
              <a:spLocks/>
            </p:cNvSpPr>
            <p:nvPr/>
          </p:nvSpPr>
          <p:spPr bwMode="auto">
            <a:xfrm>
              <a:off x="5024370" y="3534991"/>
              <a:ext cx="121347" cy="69866"/>
            </a:xfrm>
            <a:custGeom>
              <a:avLst/>
              <a:gdLst>
                <a:gd name="T0" fmla="*/ 1 w 38"/>
                <a:gd name="T1" fmla="*/ 12 h 22"/>
                <a:gd name="T2" fmla="*/ 1 w 38"/>
                <a:gd name="T3" fmla="*/ 9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9"/>
                    <a:pt x="1" y="9"/>
                  </a:cubicBezTo>
                  <a:cubicBezTo>
                    <a:pt x="15" y="1"/>
                    <a:pt x="15" y="1"/>
                    <a:pt x="15" y="1"/>
                  </a:cubicBezTo>
                  <a:cubicBezTo>
                    <a:pt x="16"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FC2CF74F-D2D2-4166-8F98-BC7C74321061}"/>
                </a:ext>
              </a:extLst>
            </p:cNvPr>
            <p:cNvSpPr>
              <a:spLocks/>
            </p:cNvSpPr>
            <p:nvPr/>
          </p:nvSpPr>
          <p:spPr bwMode="auto">
            <a:xfrm>
              <a:off x="4961859" y="3448578"/>
              <a:ext cx="194890" cy="112154"/>
            </a:xfrm>
            <a:custGeom>
              <a:avLst/>
              <a:gdLst>
                <a:gd name="T0" fmla="*/ 15 w 61"/>
                <a:gd name="T1" fmla="*/ 34 h 35"/>
                <a:gd name="T2" fmla="*/ 19 w 61"/>
                <a:gd name="T3" fmla="*/ 34 h 35"/>
                <a:gd name="T4" fmla="*/ 60 w 61"/>
                <a:gd name="T5" fmla="*/ 11 h 35"/>
                <a:gd name="T6" fmla="*/ 60 w 61"/>
                <a:gd name="T7" fmla="*/ 9 h 35"/>
                <a:gd name="T8" fmla="*/ 46 w 61"/>
                <a:gd name="T9" fmla="*/ 1 h 35"/>
                <a:gd name="T10" fmla="*/ 41 w 61"/>
                <a:gd name="T11" fmla="*/ 1 h 35"/>
                <a:gd name="T12" fmla="*/ 1 w 61"/>
                <a:gd name="T13" fmla="*/ 24 h 35"/>
                <a:gd name="T14" fmla="*/ 1 w 61"/>
                <a:gd name="T15" fmla="*/ 27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19" y="34"/>
                  </a:cubicBezTo>
                  <a:cubicBezTo>
                    <a:pt x="60" y="11"/>
                    <a:pt x="60" y="11"/>
                    <a:pt x="60" y="11"/>
                  </a:cubicBezTo>
                  <a:cubicBezTo>
                    <a:pt x="61" y="10"/>
                    <a:pt x="61" y="9"/>
                    <a:pt x="60" y="9"/>
                  </a:cubicBezTo>
                  <a:cubicBezTo>
                    <a:pt x="46" y="1"/>
                    <a:pt x="46" y="1"/>
                    <a:pt x="46" y="1"/>
                  </a:cubicBezTo>
                  <a:cubicBezTo>
                    <a:pt x="45" y="0"/>
                    <a:pt x="43" y="0"/>
                    <a:pt x="41" y="1"/>
                  </a:cubicBezTo>
                  <a:cubicBezTo>
                    <a:pt x="1" y="24"/>
                    <a:pt x="1" y="24"/>
                    <a:pt x="1" y="24"/>
                  </a:cubicBezTo>
                  <a:cubicBezTo>
                    <a:pt x="0" y="25"/>
                    <a:pt x="0" y="26"/>
                    <a:pt x="1" y="27"/>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45BB109-7FE3-4821-B77B-385A4EA4E9E7}"/>
                </a:ext>
              </a:extLst>
            </p:cNvPr>
            <p:cNvSpPr>
              <a:spLocks/>
            </p:cNvSpPr>
            <p:nvPr/>
          </p:nvSpPr>
          <p:spPr bwMode="auto">
            <a:xfrm>
              <a:off x="5780030" y="2974223"/>
              <a:ext cx="194890" cy="112154"/>
            </a:xfrm>
            <a:custGeom>
              <a:avLst/>
              <a:gdLst>
                <a:gd name="T0" fmla="*/ 15 w 61"/>
                <a:gd name="T1" fmla="*/ 34 h 35"/>
                <a:gd name="T2" fmla="*/ 20 w 61"/>
                <a:gd name="T3" fmla="*/ 34 h 35"/>
                <a:gd name="T4" fmla="*/ 60 w 61"/>
                <a:gd name="T5" fmla="*/ 11 h 35"/>
                <a:gd name="T6" fmla="*/ 60 w 61"/>
                <a:gd name="T7" fmla="*/ 9 h 35"/>
                <a:gd name="T8" fmla="*/ 46 w 61"/>
                <a:gd name="T9" fmla="*/ 1 h 35"/>
                <a:gd name="T10" fmla="*/ 42 w 61"/>
                <a:gd name="T11" fmla="*/ 1 h 35"/>
                <a:gd name="T12" fmla="*/ 1 w 61"/>
                <a:gd name="T13" fmla="*/ 24 h 35"/>
                <a:gd name="T14" fmla="*/ 1 w 61"/>
                <a:gd name="T15" fmla="*/ 26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20" y="34"/>
                  </a:cubicBezTo>
                  <a:cubicBezTo>
                    <a:pt x="60" y="11"/>
                    <a:pt x="60" y="11"/>
                    <a:pt x="60" y="11"/>
                  </a:cubicBezTo>
                  <a:cubicBezTo>
                    <a:pt x="61" y="10"/>
                    <a:pt x="61" y="9"/>
                    <a:pt x="60" y="9"/>
                  </a:cubicBezTo>
                  <a:cubicBezTo>
                    <a:pt x="46" y="1"/>
                    <a:pt x="46" y="1"/>
                    <a:pt x="46" y="1"/>
                  </a:cubicBezTo>
                  <a:cubicBezTo>
                    <a:pt x="45" y="0"/>
                    <a:pt x="43" y="0"/>
                    <a:pt x="42" y="1"/>
                  </a:cubicBezTo>
                  <a:cubicBezTo>
                    <a:pt x="1" y="24"/>
                    <a:pt x="1" y="24"/>
                    <a:pt x="1" y="24"/>
                  </a:cubicBezTo>
                  <a:cubicBezTo>
                    <a:pt x="0" y="25"/>
                    <a:pt x="0" y="26"/>
                    <a:pt x="1" y="26"/>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767CE774-F13A-4BC8-8878-46893F434989}"/>
                </a:ext>
              </a:extLst>
            </p:cNvPr>
            <p:cNvSpPr>
              <a:spLocks/>
            </p:cNvSpPr>
            <p:nvPr/>
          </p:nvSpPr>
          <p:spPr bwMode="auto">
            <a:xfrm>
              <a:off x="5110785" y="3409967"/>
              <a:ext cx="112154" cy="64351"/>
            </a:xfrm>
            <a:custGeom>
              <a:avLst/>
              <a:gdLst>
                <a:gd name="T0" fmla="*/ 15 w 35"/>
                <a:gd name="T1" fmla="*/ 19 h 20"/>
                <a:gd name="T2" fmla="*/ 19 w 35"/>
                <a:gd name="T3" fmla="*/ 19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9"/>
                  </a:cubicBezTo>
                  <a:cubicBezTo>
                    <a:pt x="20" y="1"/>
                    <a:pt x="20" y="1"/>
                    <a:pt x="20"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E67B5783-FDC1-4288-9ACB-8EA821FA762F}"/>
                </a:ext>
              </a:extLst>
            </p:cNvPr>
            <p:cNvSpPr>
              <a:spLocks/>
            </p:cNvSpPr>
            <p:nvPr/>
          </p:nvSpPr>
          <p:spPr bwMode="auto">
            <a:xfrm>
              <a:off x="5178812" y="337135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1"/>
                    <a:pt x="20" y="1"/>
                    <a:pt x="20"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E78BFD4-44AD-4D3E-AFF1-35440F069938}"/>
                </a:ext>
              </a:extLst>
            </p:cNvPr>
            <p:cNvSpPr>
              <a:spLocks/>
            </p:cNvSpPr>
            <p:nvPr/>
          </p:nvSpPr>
          <p:spPr bwMode="auto">
            <a:xfrm>
              <a:off x="5245001" y="3332746"/>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2809AAB-A9E3-49AE-B6EB-13A5F6655FE9}"/>
                </a:ext>
              </a:extLst>
            </p:cNvPr>
            <p:cNvSpPr>
              <a:spLocks/>
            </p:cNvSpPr>
            <p:nvPr/>
          </p:nvSpPr>
          <p:spPr bwMode="auto">
            <a:xfrm>
              <a:off x="5313029" y="329413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FE45E517-B9E6-460A-8CEA-EB8310BAB06C}"/>
                </a:ext>
              </a:extLst>
            </p:cNvPr>
            <p:cNvSpPr>
              <a:spLocks/>
            </p:cNvSpPr>
            <p:nvPr/>
          </p:nvSpPr>
          <p:spPr bwMode="auto">
            <a:xfrm>
              <a:off x="5379218" y="3253688"/>
              <a:ext cx="112154" cy="62512"/>
            </a:xfrm>
            <a:custGeom>
              <a:avLst/>
              <a:gdLst>
                <a:gd name="T0" fmla="*/ 15 w 35"/>
                <a:gd name="T1" fmla="*/ 20 h 20"/>
                <a:gd name="T2" fmla="*/ 19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19"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AF2F28C-0286-4F97-B6E8-EB77F483DE3D}"/>
                </a:ext>
              </a:extLst>
            </p:cNvPr>
            <p:cNvSpPr>
              <a:spLocks/>
            </p:cNvSpPr>
            <p:nvPr/>
          </p:nvSpPr>
          <p:spPr bwMode="auto">
            <a:xfrm>
              <a:off x="5447245" y="321507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B8420CEE-5ED3-4F8D-B4CE-2047E3FE65F3}"/>
                </a:ext>
              </a:extLst>
            </p:cNvPr>
            <p:cNvSpPr>
              <a:spLocks/>
            </p:cNvSpPr>
            <p:nvPr/>
          </p:nvSpPr>
          <p:spPr bwMode="auto">
            <a:xfrm>
              <a:off x="5513435" y="317646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25FBE08E-7C36-4AD2-BB5C-83EB0686E069}"/>
                </a:ext>
              </a:extLst>
            </p:cNvPr>
            <p:cNvSpPr>
              <a:spLocks/>
            </p:cNvSpPr>
            <p:nvPr/>
          </p:nvSpPr>
          <p:spPr bwMode="auto">
            <a:xfrm>
              <a:off x="5715679" y="3060635"/>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7BAC4BD0-FB14-4FC5-9C3F-E60012A3C588}"/>
                </a:ext>
              </a:extLst>
            </p:cNvPr>
            <p:cNvSpPr>
              <a:spLocks/>
            </p:cNvSpPr>
            <p:nvPr/>
          </p:nvSpPr>
          <p:spPr bwMode="auto">
            <a:xfrm>
              <a:off x="5647652" y="3099246"/>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5CCF0A8A-627A-479D-A762-A17139F0AEEA}"/>
                </a:ext>
              </a:extLst>
            </p:cNvPr>
            <p:cNvSpPr>
              <a:spLocks/>
            </p:cNvSpPr>
            <p:nvPr/>
          </p:nvSpPr>
          <p:spPr bwMode="auto">
            <a:xfrm>
              <a:off x="5581463" y="3137856"/>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CE5DEBDF-3B4E-47E5-ADF2-FA354E1272CB}"/>
                </a:ext>
              </a:extLst>
            </p:cNvPr>
            <p:cNvSpPr>
              <a:spLocks/>
            </p:cNvSpPr>
            <p:nvPr/>
          </p:nvSpPr>
          <p:spPr bwMode="auto">
            <a:xfrm>
              <a:off x="5011501" y="3389743"/>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FA6CCF7-DF28-41FB-8393-77CD5F3ECB24}"/>
                </a:ext>
              </a:extLst>
            </p:cNvPr>
            <p:cNvSpPr>
              <a:spLocks/>
            </p:cNvSpPr>
            <p:nvPr/>
          </p:nvSpPr>
          <p:spPr bwMode="auto">
            <a:xfrm>
              <a:off x="5079528" y="3352971"/>
              <a:ext cx="108477" cy="62512"/>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FE23D93E-9696-4C0C-8917-4FA4EB332DE4}"/>
                </a:ext>
              </a:extLst>
            </p:cNvPr>
            <p:cNvSpPr>
              <a:spLocks/>
            </p:cNvSpPr>
            <p:nvPr/>
          </p:nvSpPr>
          <p:spPr bwMode="auto">
            <a:xfrm>
              <a:off x="5145717" y="331436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C3FF47DD-ADC4-4BAD-A2F2-599F1BEDF93E}"/>
                </a:ext>
              </a:extLst>
            </p:cNvPr>
            <p:cNvSpPr>
              <a:spLocks/>
            </p:cNvSpPr>
            <p:nvPr/>
          </p:nvSpPr>
          <p:spPr bwMode="auto">
            <a:xfrm>
              <a:off x="5213745" y="3275751"/>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7EAF1175-67B3-40C8-9838-332DF68293E9}"/>
                </a:ext>
              </a:extLst>
            </p:cNvPr>
            <p:cNvSpPr>
              <a:spLocks/>
            </p:cNvSpPr>
            <p:nvPr/>
          </p:nvSpPr>
          <p:spPr bwMode="auto">
            <a:xfrm>
              <a:off x="5279935" y="323714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1A9D683B-E5E7-49D1-9153-6F2C0E592F64}"/>
                </a:ext>
              </a:extLst>
            </p:cNvPr>
            <p:cNvSpPr>
              <a:spLocks/>
            </p:cNvSpPr>
            <p:nvPr/>
          </p:nvSpPr>
          <p:spPr bwMode="auto">
            <a:xfrm>
              <a:off x="5347962" y="3198530"/>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42E9AE2-3569-4C15-AEDC-83CE691D2AFD}"/>
                </a:ext>
              </a:extLst>
            </p:cNvPr>
            <p:cNvSpPr>
              <a:spLocks/>
            </p:cNvSpPr>
            <p:nvPr/>
          </p:nvSpPr>
          <p:spPr bwMode="auto">
            <a:xfrm>
              <a:off x="5414151" y="3159919"/>
              <a:ext cx="110315"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005098E-9D35-4C13-9A1B-6267E5580C44}"/>
                </a:ext>
              </a:extLst>
            </p:cNvPr>
            <p:cNvSpPr>
              <a:spLocks/>
            </p:cNvSpPr>
            <p:nvPr/>
          </p:nvSpPr>
          <p:spPr bwMode="auto">
            <a:xfrm>
              <a:off x="5482179" y="3121309"/>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A05AB35-27EC-4E2B-AAFF-3B923661FBE8}"/>
                </a:ext>
              </a:extLst>
            </p:cNvPr>
            <p:cNvSpPr>
              <a:spLocks/>
            </p:cNvSpPr>
            <p:nvPr/>
          </p:nvSpPr>
          <p:spPr bwMode="auto">
            <a:xfrm>
              <a:off x="5548368" y="3082699"/>
              <a:ext cx="110315" cy="60674"/>
            </a:xfrm>
            <a:custGeom>
              <a:avLst/>
              <a:gdLst>
                <a:gd name="T0" fmla="*/ 15 w 34"/>
                <a:gd name="T1" fmla="*/ 19 h 19"/>
                <a:gd name="T2" fmla="*/ 19 w 34"/>
                <a:gd name="T3" fmla="*/ 19 h 19"/>
                <a:gd name="T4" fmla="*/ 33 w 34"/>
                <a:gd name="T5" fmla="*/ 11 h 19"/>
                <a:gd name="T6" fmla="*/ 33 w 34"/>
                <a:gd name="T7" fmla="*/ 8 h 19"/>
                <a:gd name="T8" fmla="*/ 19 w 34"/>
                <a:gd name="T9" fmla="*/ 0 h 19"/>
                <a:gd name="T10" fmla="*/ 15 w 34"/>
                <a:gd name="T11" fmla="*/ 0 h 19"/>
                <a:gd name="T12" fmla="*/ 1 w 34"/>
                <a:gd name="T13" fmla="*/ 8 h 19"/>
                <a:gd name="T14" fmla="*/ 1 w 34"/>
                <a:gd name="T15" fmla="*/ 11 h 19"/>
                <a:gd name="T16" fmla="*/ 15 w 3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15" y="19"/>
                  </a:moveTo>
                  <a:cubicBezTo>
                    <a:pt x="16" y="19"/>
                    <a:pt x="18" y="19"/>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05217910-7105-43F9-9352-1F28D06600F7}"/>
                </a:ext>
              </a:extLst>
            </p:cNvPr>
            <p:cNvSpPr>
              <a:spLocks/>
            </p:cNvSpPr>
            <p:nvPr/>
          </p:nvSpPr>
          <p:spPr bwMode="auto">
            <a:xfrm>
              <a:off x="5612718" y="3042250"/>
              <a:ext cx="112154" cy="64351"/>
            </a:xfrm>
            <a:custGeom>
              <a:avLst/>
              <a:gdLst>
                <a:gd name="T0" fmla="*/ 16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6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6"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6"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B1CEC7C4-93AC-4C7C-BDA0-0CB4B4037789}"/>
                </a:ext>
              </a:extLst>
            </p:cNvPr>
            <p:cNvSpPr>
              <a:spLocks/>
            </p:cNvSpPr>
            <p:nvPr/>
          </p:nvSpPr>
          <p:spPr bwMode="auto">
            <a:xfrm>
              <a:off x="5680746" y="3003640"/>
              <a:ext cx="112154" cy="64351"/>
            </a:xfrm>
            <a:custGeom>
              <a:avLst/>
              <a:gdLst>
                <a:gd name="T0" fmla="*/ 15 w 35"/>
                <a:gd name="T1" fmla="*/ 20 h 20"/>
                <a:gd name="T2" fmla="*/ 20 w 35"/>
                <a:gd name="T3" fmla="*/ 20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26319FBB-0CC8-466B-89EA-6B05EB37575D}"/>
                </a:ext>
              </a:extLst>
            </p:cNvPr>
            <p:cNvSpPr>
              <a:spLocks/>
            </p:cNvSpPr>
            <p:nvPr/>
          </p:nvSpPr>
          <p:spPr bwMode="auto">
            <a:xfrm>
              <a:off x="4928764" y="3365841"/>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6 w 35"/>
                <a:gd name="T11" fmla="*/ 0 h 20"/>
                <a:gd name="T12" fmla="*/ 2 w 35"/>
                <a:gd name="T13" fmla="*/ 8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BDDC530E-D792-4EC6-AAD8-0C53DC92D593}"/>
                </a:ext>
              </a:extLst>
            </p:cNvPr>
            <p:cNvSpPr>
              <a:spLocks/>
            </p:cNvSpPr>
            <p:nvPr/>
          </p:nvSpPr>
          <p:spPr bwMode="auto">
            <a:xfrm>
              <a:off x="4996792" y="3323554"/>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25AC08A-92AE-40F7-9FBB-DDD3E433439C}"/>
                </a:ext>
              </a:extLst>
            </p:cNvPr>
            <p:cNvSpPr>
              <a:spLocks/>
            </p:cNvSpPr>
            <p:nvPr/>
          </p:nvSpPr>
          <p:spPr bwMode="auto">
            <a:xfrm>
              <a:off x="5062981" y="3284943"/>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D0884A39-9007-4DA6-90DB-51A10F64EEF8}"/>
                </a:ext>
              </a:extLst>
            </p:cNvPr>
            <p:cNvSpPr>
              <a:spLocks/>
            </p:cNvSpPr>
            <p:nvPr/>
          </p:nvSpPr>
          <p:spPr bwMode="auto">
            <a:xfrm>
              <a:off x="5131009" y="324633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C5A58C60-A357-43F1-A20E-956B48EA7987}"/>
                </a:ext>
              </a:extLst>
            </p:cNvPr>
            <p:cNvSpPr>
              <a:spLocks/>
            </p:cNvSpPr>
            <p:nvPr/>
          </p:nvSpPr>
          <p:spPr bwMode="auto">
            <a:xfrm>
              <a:off x="5197198" y="3207722"/>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9"/>
                    <a:pt x="34" y="9"/>
                  </a:cubicBezTo>
                  <a:cubicBezTo>
                    <a:pt x="20" y="1"/>
                    <a:pt x="20" y="1"/>
                    <a:pt x="20" y="1"/>
                  </a:cubicBezTo>
                  <a:cubicBezTo>
                    <a:pt x="19" y="0"/>
                    <a:pt x="17" y="0"/>
                    <a:pt x="16" y="1"/>
                  </a:cubicBezTo>
                  <a:cubicBezTo>
                    <a:pt x="2" y="9"/>
                    <a:pt x="2" y="9"/>
                    <a:pt x="2" y="9"/>
                  </a:cubicBezTo>
                  <a:cubicBezTo>
                    <a:pt x="0" y="10"/>
                    <a:pt x="0" y="11"/>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CA5710AB-E026-4BA8-B5D0-827928562BFF}"/>
                </a:ext>
              </a:extLst>
            </p:cNvPr>
            <p:cNvSpPr>
              <a:spLocks/>
            </p:cNvSpPr>
            <p:nvPr/>
          </p:nvSpPr>
          <p:spPr bwMode="auto">
            <a:xfrm>
              <a:off x="5265226" y="316911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1A9982C7-E8D4-44DC-937E-EB67CE746838}"/>
                </a:ext>
              </a:extLst>
            </p:cNvPr>
            <p:cNvSpPr>
              <a:spLocks/>
            </p:cNvSpPr>
            <p:nvPr/>
          </p:nvSpPr>
          <p:spPr bwMode="auto">
            <a:xfrm>
              <a:off x="5331415" y="3132341"/>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0C9C6F1B-BD25-4934-B229-BFFF95FAC287}"/>
                </a:ext>
              </a:extLst>
            </p:cNvPr>
            <p:cNvSpPr>
              <a:spLocks/>
            </p:cNvSpPr>
            <p:nvPr/>
          </p:nvSpPr>
          <p:spPr bwMode="auto">
            <a:xfrm>
              <a:off x="5399442" y="3093730"/>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91F8CE7A-C7BA-4C0A-9EE4-8011143ECD91}"/>
                </a:ext>
              </a:extLst>
            </p:cNvPr>
            <p:cNvSpPr>
              <a:spLocks/>
            </p:cNvSpPr>
            <p:nvPr/>
          </p:nvSpPr>
          <p:spPr bwMode="auto">
            <a:xfrm>
              <a:off x="5465631" y="3055120"/>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C3520DEA-DC67-421D-8353-0416D2E88650}"/>
                </a:ext>
              </a:extLst>
            </p:cNvPr>
            <p:cNvSpPr>
              <a:spLocks/>
            </p:cNvSpPr>
            <p:nvPr/>
          </p:nvSpPr>
          <p:spPr bwMode="auto">
            <a:xfrm>
              <a:off x="5533660" y="3016509"/>
              <a:ext cx="112154" cy="64351"/>
            </a:xfrm>
            <a:custGeom>
              <a:avLst/>
              <a:gdLst>
                <a:gd name="T0" fmla="*/ 15 w 35"/>
                <a:gd name="T1" fmla="*/ 19 h 20"/>
                <a:gd name="T2" fmla="*/ 20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3" y="11"/>
                    <a:pt x="33" y="11"/>
                    <a:pt x="33" y="11"/>
                  </a:cubicBezTo>
                  <a:cubicBezTo>
                    <a:pt x="35" y="10"/>
                    <a:pt x="35" y="9"/>
                    <a:pt x="33"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8E1AB63-4B9A-4128-AF41-84C7DA8F8B80}"/>
                </a:ext>
              </a:extLst>
            </p:cNvPr>
            <p:cNvSpPr>
              <a:spLocks/>
            </p:cNvSpPr>
            <p:nvPr/>
          </p:nvSpPr>
          <p:spPr bwMode="auto">
            <a:xfrm>
              <a:off x="5599849" y="2977900"/>
              <a:ext cx="112154" cy="60674"/>
            </a:xfrm>
            <a:custGeom>
              <a:avLst/>
              <a:gdLst>
                <a:gd name="T0" fmla="*/ 15 w 35"/>
                <a:gd name="T1" fmla="*/ 19 h 19"/>
                <a:gd name="T2" fmla="*/ 20 w 35"/>
                <a:gd name="T3" fmla="*/ 19 h 19"/>
                <a:gd name="T4" fmla="*/ 33 w 35"/>
                <a:gd name="T5" fmla="*/ 11 h 19"/>
                <a:gd name="T6" fmla="*/ 33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B8F47D60-9B74-45A3-9D38-48ED2DA3813D}"/>
                </a:ext>
              </a:extLst>
            </p:cNvPr>
            <p:cNvSpPr>
              <a:spLocks/>
            </p:cNvSpPr>
            <p:nvPr/>
          </p:nvSpPr>
          <p:spPr bwMode="auto">
            <a:xfrm>
              <a:off x="5667876" y="2935612"/>
              <a:ext cx="112154" cy="64351"/>
            </a:xfrm>
            <a:custGeom>
              <a:avLst/>
              <a:gdLst>
                <a:gd name="T0" fmla="*/ 15 w 35"/>
                <a:gd name="T1" fmla="*/ 20 h 20"/>
                <a:gd name="T2" fmla="*/ 20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9E4423C9-9161-48F6-A0B8-796A1C1B37A4}"/>
                </a:ext>
              </a:extLst>
            </p:cNvPr>
            <p:cNvSpPr>
              <a:spLocks/>
            </p:cNvSpPr>
            <p:nvPr/>
          </p:nvSpPr>
          <p:spPr bwMode="auto">
            <a:xfrm>
              <a:off x="5734065" y="2897002"/>
              <a:ext cx="112154" cy="64351"/>
            </a:xfrm>
            <a:custGeom>
              <a:avLst/>
              <a:gdLst>
                <a:gd name="T0" fmla="*/ 15 w 35"/>
                <a:gd name="T1" fmla="*/ 20 h 20"/>
                <a:gd name="T2" fmla="*/ 20 w 35"/>
                <a:gd name="T3" fmla="*/ 20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1"/>
                    <a:pt x="33" y="11"/>
                    <a:pt x="33" y="11"/>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33C09546-42D3-4B72-A40F-A7EF9B1A9C81}"/>
                </a:ext>
              </a:extLst>
            </p:cNvPr>
            <p:cNvSpPr>
              <a:spLocks/>
            </p:cNvSpPr>
            <p:nvPr/>
          </p:nvSpPr>
          <p:spPr bwMode="auto">
            <a:xfrm>
              <a:off x="4829480" y="3402613"/>
              <a:ext cx="145249" cy="84575"/>
            </a:xfrm>
            <a:custGeom>
              <a:avLst/>
              <a:gdLst>
                <a:gd name="T0" fmla="*/ 15 w 45"/>
                <a:gd name="T1" fmla="*/ 25 h 26"/>
                <a:gd name="T2" fmla="*/ 19 w 45"/>
                <a:gd name="T3" fmla="*/ 25 h 26"/>
                <a:gd name="T4" fmla="*/ 44 w 45"/>
                <a:gd name="T5" fmla="*/ 11 h 26"/>
                <a:gd name="T6" fmla="*/ 44 w 45"/>
                <a:gd name="T7" fmla="*/ 8 h 26"/>
                <a:gd name="T8" fmla="*/ 30 w 45"/>
                <a:gd name="T9" fmla="*/ 0 h 26"/>
                <a:gd name="T10" fmla="*/ 26 w 45"/>
                <a:gd name="T11" fmla="*/ 0 h 26"/>
                <a:gd name="T12" fmla="*/ 1 w 45"/>
                <a:gd name="T13" fmla="*/ 14 h 26"/>
                <a:gd name="T14" fmla="*/ 1 w 45"/>
                <a:gd name="T15" fmla="*/ 17 h 26"/>
                <a:gd name="T16" fmla="*/ 15 w 45"/>
                <a:gd name="T17"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6">
                  <a:moveTo>
                    <a:pt x="15" y="25"/>
                  </a:moveTo>
                  <a:cubicBezTo>
                    <a:pt x="16" y="26"/>
                    <a:pt x="18" y="26"/>
                    <a:pt x="19" y="25"/>
                  </a:cubicBezTo>
                  <a:cubicBezTo>
                    <a:pt x="44" y="11"/>
                    <a:pt x="44" y="11"/>
                    <a:pt x="44" y="11"/>
                  </a:cubicBezTo>
                  <a:cubicBezTo>
                    <a:pt x="45" y="10"/>
                    <a:pt x="45" y="9"/>
                    <a:pt x="44" y="8"/>
                  </a:cubicBezTo>
                  <a:cubicBezTo>
                    <a:pt x="30" y="0"/>
                    <a:pt x="30" y="0"/>
                    <a:pt x="30" y="0"/>
                  </a:cubicBezTo>
                  <a:cubicBezTo>
                    <a:pt x="29" y="0"/>
                    <a:pt x="27" y="0"/>
                    <a:pt x="26" y="0"/>
                  </a:cubicBezTo>
                  <a:cubicBezTo>
                    <a:pt x="1" y="14"/>
                    <a:pt x="1" y="14"/>
                    <a:pt x="1" y="14"/>
                  </a:cubicBezTo>
                  <a:cubicBezTo>
                    <a:pt x="0" y="15"/>
                    <a:pt x="0" y="16"/>
                    <a:pt x="1" y="17"/>
                  </a:cubicBezTo>
                  <a:lnTo>
                    <a:pt x="15" y="2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129">
              <a:extLst>
                <a:ext uri="{FF2B5EF4-FFF2-40B4-BE49-F238E27FC236}">
                  <a16:creationId xmlns:a16="http://schemas.microsoft.com/office/drawing/2014/main" id="{DCE921FA-501A-42B2-A3DF-3080C68C6733}"/>
                </a:ext>
              </a:extLst>
            </p:cNvPr>
            <p:cNvSpPr>
              <a:spLocks/>
            </p:cNvSpPr>
            <p:nvPr/>
          </p:nvSpPr>
          <p:spPr bwMode="auto">
            <a:xfrm>
              <a:off x="5568592" y="2920903"/>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4" y="11"/>
                    <a:pt x="34" y="11"/>
                    <a:pt x="34" y="11"/>
                  </a:cubicBezTo>
                  <a:cubicBezTo>
                    <a:pt x="35" y="10"/>
                    <a:pt x="35" y="9"/>
                    <a:pt x="34"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884973C-3810-4409-BA82-3A26B2ADA4E3}"/>
                </a:ext>
              </a:extLst>
            </p:cNvPr>
            <p:cNvSpPr>
              <a:spLocks/>
            </p:cNvSpPr>
            <p:nvPr/>
          </p:nvSpPr>
          <p:spPr bwMode="auto">
            <a:xfrm>
              <a:off x="4963698" y="3268396"/>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6 w 35"/>
                <a:gd name="T11" fmla="*/ 0 h 19"/>
                <a:gd name="T12" fmla="*/ 2 w 35"/>
                <a:gd name="T13" fmla="*/ 8 h 19"/>
                <a:gd name="T14" fmla="*/ 2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7" y="19"/>
                    <a:pt x="19" y="19"/>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2E503F8-C47C-4F64-9A79-3EE1E35A4F11}"/>
                </a:ext>
              </a:extLst>
            </p:cNvPr>
            <p:cNvSpPr>
              <a:spLocks/>
            </p:cNvSpPr>
            <p:nvPr/>
          </p:nvSpPr>
          <p:spPr bwMode="auto">
            <a:xfrm>
              <a:off x="4765130" y="3384227"/>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0F80A1C1-AD61-42C2-8EF6-391715E4BE50}"/>
                </a:ext>
              </a:extLst>
            </p:cNvPr>
            <p:cNvSpPr>
              <a:spLocks/>
            </p:cNvSpPr>
            <p:nvPr/>
          </p:nvSpPr>
          <p:spPr bwMode="auto">
            <a:xfrm>
              <a:off x="4833158" y="3345617"/>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9445138-4129-4E70-8734-E3F2BFFF772D}"/>
                </a:ext>
              </a:extLst>
            </p:cNvPr>
            <p:cNvSpPr>
              <a:spLocks/>
            </p:cNvSpPr>
            <p:nvPr/>
          </p:nvSpPr>
          <p:spPr bwMode="auto">
            <a:xfrm>
              <a:off x="4901186" y="3307006"/>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C46C801F-3982-427A-AB11-0A30CB3E42C0}"/>
                </a:ext>
              </a:extLst>
            </p:cNvPr>
            <p:cNvSpPr>
              <a:spLocks/>
            </p:cNvSpPr>
            <p:nvPr/>
          </p:nvSpPr>
          <p:spPr bwMode="auto">
            <a:xfrm>
              <a:off x="5031725" y="322794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0937D16A-D579-4A25-A267-06816D2CB6EC}"/>
                </a:ext>
              </a:extLst>
            </p:cNvPr>
            <p:cNvSpPr>
              <a:spLocks/>
            </p:cNvSpPr>
            <p:nvPr/>
          </p:nvSpPr>
          <p:spPr bwMode="auto">
            <a:xfrm>
              <a:off x="5097914" y="318933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109B7FCD-C903-4BAD-8550-4DEA1716843E}"/>
                </a:ext>
              </a:extLst>
            </p:cNvPr>
            <p:cNvSpPr>
              <a:spLocks/>
            </p:cNvSpPr>
            <p:nvPr/>
          </p:nvSpPr>
          <p:spPr bwMode="auto">
            <a:xfrm>
              <a:off x="5165942" y="3150727"/>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8" y="20"/>
                    <a:pt x="20" y="19"/>
                  </a:cubicBezTo>
                  <a:cubicBezTo>
                    <a:pt x="34" y="11"/>
                    <a:pt x="34" y="11"/>
                    <a:pt x="34" y="11"/>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3CEDC49E-4045-47EE-BF73-CC5BD90DA94A}"/>
                </a:ext>
              </a:extLst>
            </p:cNvPr>
            <p:cNvSpPr>
              <a:spLocks/>
            </p:cNvSpPr>
            <p:nvPr/>
          </p:nvSpPr>
          <p:spPr bwMode="auto">
            <a:xfrm>
              <a:off x="5232131" y="311211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4C276AA8-3475-4B75-B6B4-1803976DEB11}"/>
                </a:ext>
              </a:extLst>
            </p:cNvPr>
            <p:cNvSpPr>
              <a:spLocks/>
            </p:cNvSpPr>
            <p:nvPr/>
          </p:nvSpPr>
          <p:spPr bwMode="auto">
            <a:xfrm>
              <a:off x="5366348" y="3034895"/>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5CBA31EC-AC75-40AD-A0C4-FB3641B2D6E3}"/>
                </a:ext>
              </a:extLst>
            </p:cNvPr>
            <p:cNvSpPr>
              <a:spLocks/>
            </p:cNvSpPr>
            <p:nvPr/>
          </p:nvSpPr>
          <p:spPr bwMode="auto">
            <a:xfrm>
              <a:off x="5434376" y="2996286"/>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A77888A2-F63A-4F6D-9AEA-D8EA326A6993}"/>
                </a:ext>
              </a:extLst>
            </p:cNvPr>
            <p:cNvSpPr>
              <a:spLocks/>
            </p:cNvSpPr>
            <p:nvPr/>
          </p:nvSpPr>
          <p:spPr bwMode="auto">
            <a:xfrm>
              <a:off x="5634781" y="2860230"/>
              <a:ext cx="145249" cy="86414"/>
            </a:xfrm>
            <a:custGeom>
              <a:avLst/>
              <a:gdLst>
                <a:gd name="T0" fmla="*/ 15 w 45"/>
                <a:gd name="T1" fmla="*/ 26 h 27"/>
                <a:gd name="T2" fmla="*/ 19 w 45"/>
                <a:gd name="T3" fmla="*/ 26 h 27"/>
                <a:gd name="T4" fmla="*/ 44 w 45"/>
                <a:gd name="T5" fmla="*/ 11 h 27"/>
                <a:gd name="T6" fmla="*/ 44 w 45"/>
                <a:gd name="T7" fmla="*/ 9 h 27"/>
                <a:gd name="T8" fmla="*/ 30 w 45"/>
                <a:gd name="T9" fmla="*/ 1 h 27"/>
                <a:gd name="T10" fmla="*/ 26 w 45"/>
                <a:gd name="T11" fmla="*/ 1 h 27"/>
                <a:gd name="T12" fmla="*/ 1 w 45"/>
                <a:gd name="T13" fmla="*/ 16 h 27"/>
                <a:gd name="T14" fmla="*/ 1 w 45"/>
                <a:gd name="T15" fmla="*/ 18 h 27"/>
                <a:gd name="T16" fmla="*/ 15 w 45"/>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7">
                  <a:moveTo>
                    <a:pt x="15" y="26"/>
                  </a:moveTo>
                  <a:cubicBezTo>
                    <a:pt x="16" y="27"/>
                    <a:pt x="18" y="27"/>
                    <a:pt x="19" y="26"/>
                  </a:cubicBezTo>
                  <a:cubicBezTo>
                    <a:pt x="44" y="11"/>
                    <a:pt x="44" y="11"/>
                    <a:pt x="44" y="11"/>
                  </a:cubicBezTo>
                  <a:cubicBezTo>
                    <a:pt x="45" y="11"/>
                    <a:pt x="45" y="10"/>
                    <a:pt x="44" y="9"/>
                  </a:cubicBezTo>
                  <a:cubicBezTo>
                    <a:pt x="30" y="1"/>
                    <a:pt x="30" y="1"/>
                    <a:pt x="30" y="1"/>
                  </a:cubicBezTo>
                  <a:cubicBezTo>
                    <a:pt x="29" y="0"/>
                    <a:pt x="27" y="0"/>
                    <a:pt x="26" y="1"/>
                  </a:cubicBezTo>
                  <a:cubicBezTo>
                    <a:pt x="1" y="16"/>
                    <a:pt x="1" y="16"/>
                    <a:pt x="1" y="16"/>
                  </a:cubicBezTo>
                  <a:cubicBezTo>
                    <a:pt x="0" y="16"/>
                    <a:pt x="0" y="17"/>
                    <a:pt x="1" y="18"/>
                  </a:cubicBezTo>
                  <a:lnTo>
                    <a:pt x="15" y="2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141">
              <a:extLst>
                <a:ext uri="{FF2B5EF4-FFF2-40B4-BE49-F238E27FC236}">
                  <a16:creationId xmlns:a16="http://schemas.microsoft.com/office/drawing/2014/main" id="{75F9DC0A-89E8-4BC7-8FF9-0AE97DDEE84F}"/>
                </a:ext>
              </a:extLst>
            </p:cNvPr>
            <p:cNvSpPr>
              <a:spLocks/>
            </p:cNvSpPr>
            <p:nvPr/>
          </p:nvSpPr>
          <p:spPr bwMode="auto">
            <a:xfrm>
              <a:off x="5132848" y="3115793"/>
              <a:ext cx="97446" cy="53320"/>
            </a:xfrm>
            <a:custGeom>
              <a:avLst/>
              <a:gdLst>
                <a:gd name="T0" fmla="*/ 29 w 30"/>
                <a:gd name="T1" fmla="*/ 5 h 17"/>
                <a:gd name="T2" fmla="*/ 29 w 30"/>
                <a:gd name="T3" fmla="*/ 8 h 17"/>
                <a:gd name="T4" fmla="*/ 14 w 30"/>
                <a:gd name="T5" fmla="*/ 16 h 17"/>
                <a:gd name="T6" fmla="*/ 9 w 30"/>
                <a:gd name="T7" fmla="*/ 16 h 17"/>
                <a:gd name="T8" fmla="*/ 1 w 30"/>
                <a:gd name="T9" fmla="*/ 12 h 17"/>
                <a:gd name="T10" fmla="*/ 1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2" y="17"/>
                    <a:pt x="10" y="17"/>
                    <a:pt x="9" y="16"/>
                  </a:cubicBezTo>
                  <a:cubicBezTo>
                    <a:pt x="1" y="12"/>
                    <a:pt x="1" y="12"/>
                    <a:pt x="1" y="12"/>
                  </a:cubicBezTo>
                  <a:cubicBezTo>
                    <a:pt x="0" y="11"/>
                    <a:pt x="0" y="10"/>
                    <a:pt x="1"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15888D99-85FB-4C1C-A153-5B08AF29E5CD}"/>
                </a:ext>
              </a:extLst>
            </p:cNvPr>
            <p:cNvSpPr>
              <a:spLocks/>
            </p:cNvSpPr>
            <p:nvPr/>
          </p:nvSpPr>
          <p:spPr bwMode="auto">
            <a:xfrm>
              <a:off x="5066659" y="3154404"/>
              <a:ext cx="95606" cy="53320"/>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F19AA201-2539-4444-B119-7CE5926CC11D}"/>
                </a:ext>
              </a:extLst>
            </p:cNvPr>
            <p:cNvSpPr>
              <a:spLocks/>
            </p:cNvSpPr>
            <p:nvPr/>
          </p:nvSpPr>
          <p:spPr bwMode="auto">
            <a:xfrm>
              <a:off x="4717327" y="3354809"/>
              <a:ext cx="9744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4C2919ED-AEBF-440B-87EF-51F2E71CDF1B}"/>
                </a:ext>
              </a:extLst>
            </p:cNvPr>
            <p:cNvSpPr>
              <a:spLocks/>
            </p:cNvSpPr>
            <p:nvPr/>
          </p:nvSpPr>
          <p:spPr bwMode="auto">
            <a:xfrm>
              <a:off x="4789031" y="3316200"/>
              <a:ext cx="91929" cy="55158"/>
            </a:xfrm>
            <a:custGeom>
              <a:avLst/>
              <a:gdLst>
                <a:gd name="T0" fmla="*/ 28 w 29"/>
                <a:gd name="T1" fmla="*/ 5 h 17"/>
                <a:gd name="T2" fmla="*/ 28 w 29"/>
                <a:gd name="T3" fmla="*/ 7 h 17"/>
                <a:gd name="T4" fmla="*/ 13 w 29"/>
                <a:gd name="T5" fmla="*/ 16 h 17"/>
                <a:gd name="T6" fmla="*/ 9 w 29"/>
                <a:gd name="T7" fmla="*/ 16 h 17"/>
                <a:gd name="T8" fmla="*/ 1 w 29"/>
                <a:gd name="T9" fmla="*/ 12 h 17"/>
                <a:gd name="T10" fmla="*/ 1 w 29"/>
                <a:gd name="T11" fmla="*/ 9 h 17"/>
                <a:gd name="T12" fmla="*/ 16 w 29"/>
                <a:gd name="T13" fmla="*/ 0 h 17"/>
                <a:gd name="T14" fmla="*/ 20 w 29"/>
                <a:gd name="T15" fmla="*/ 0 h 17"/>
                <a:gd name="T16" fmla="*/ 28 w 29"/>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7">
                  <a:moveTo>
                    <a:pt x="28" y="5"/>
                  </a:moveTo>
                  <a:cubicBezTo>
                    <a:pt x="29" y="5"/>
                    <a:pt x="29" y="7"/>
                    <a:pt x="28"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7" y="0"/>
                    <a:pt x="19" y="0"/>
                    <a:pt x="20" y="0"/>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9F916804-8DCF-43FD-9051-5612BA91B1F8}"/>
                </a:ext>
              </a:extLst>
            </p:cNvPr>
            <p:cNvSpPr>
              <a:spLocks/>
            </p:cNvSpPr>
            <p:nvPr/>
          </p:nvSpPr>
          <p:spPr bwMode="auto">
            <a:xfrm>
              <a:off x="4855221" y="3275751"/>
              <a:ext cx="95606" cy="53320"/>
            </a:xfrm>
            <a:custGeom>
              <a:avLst/>
              <a:gdLst>
                <a:gd name="T0" fmla="*/ 29 w 30"/>
                <a:gd name="T1" fmla="*/ 5 h 17"/>
                <a:gd name="T2" fmla="*/ 29 w 30"/>
                <a:gd name="T3" fmla="*/ 8 h 17"/>
                <a:gd name="T4" fmla="*/ 14 w 30"/>
                <a:gd name="T5" fmla="*/ 16 h 17"/>
                <a:gd name="T6" fmla="*/ 9 w 30"/>
                <a:gd name="T7" fmla="*/ 16 h 17"/>
                <a:gd name="T8" fmla="*/ 2 w 30"/>
                <a:gd name="T9" fmla="*/ 12 h 17"/>
                <a:gd name="T10" fmla="*/ 2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3" y="17"/>
                    <a:pt x="11" y="17"/>
                    <a:pt x="9" y="16"/>
                  </a:cubicBezTo>
                  <a:cubicBezTo>
                    <a:pt x="2" y="12"/>
                    <a:pt x="2" y="12"/>
                    <a:pt x="2" y="12"/>
                  </a:cubicBezTo>
                  <a:cubicBezTo>
                    <a:pt x="0" y="11"/>
                    <a:pt x="0" y="10"/>
                    <a:pt x="2"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AB85CDD5-03FB-4DAE-BBA0-2E8772DBA58F}"/>
                </a:ext>
              </a:extLst>
            </p:cNvPr>
            <p:cNvSpPr>
              <a:spLocks/>
            </p:cNvSpPr>
            <p:nvPr/>
          </p:nvSpPr>
          <p:spPr bwMode="auto">
            <a:xfrm>
              <a:off x="4925087" y="3233463"/>
              <a:ext cx="97446" cy="58835"/>
            </a:xfrm>
            <a:custGeom>
              <a:avLst/>
              <a:gdLst>
                <a:gd name="T0" fmla="*/ 29 w 30"/>
                <a:gd name="T1" fmla="*/ 5 h 18"/>
                <a:gd name="T2" fmla="*/ 29 w 30"/>
                <a:gd name="T3" fmla="*/ 8 h 18"/>
                <a:gd name="T4" fmla="*/ 14 w 30"/>
                <a:gd name="T5" fmla="*/ 17 h 18"/>
                <a:gd name="T6" fmla="*/ 9 w 30"/>
                <a:gd name="T7" fmla="*/ 17 h 18"/>
                <a:gd name="T8" fmla="*/ 2 w 30"/>
                <a:gd name="T9" fmla="*/ 12 h 18"/>
                <a:gd name="T10" fmla="*/ 2 w 30"/>
                <a:gd name="T11" fmla="*/ 10 h 18"/>
                <a:gd name="T12" fmla="*/ 17 w 30"/>
                <a:gd name="T13" fmla="*/ 1 h 18"/>
                <a:gd name="T14" fmla="*/ 21 w 30"/>
                <a:gd name="T15" fmla="*/ 1 h 18"/>
                <a:gd name="T16" fmla="*/ 29 w 30"/>
                <a:gd name="T1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8">
                  <a:moveTo>
                    <a:pt x="29" y="5"/>
                  </a:moveTo>
                  <a:cubicBezTo>
                    <a:pt x="30" y="6"/>
                    <a:pt x="30" y="7"/>
                    <a:pt x="29" y="8"/>
                  </a:cubicBezTo>
                  <a:cubicBezTo>
                    <a:pt x="14" y="17"/>
                    <a:pt x="14" y="17"/>
                    <a:pt x="14" y="17"/>
                  </a:cubicBezTo>
                  <a:cubicBezTo>
                    <a:pt x="13" y="18"/>
                    <a:pt x="11" y="18"/>
                    <a:pt x="9" y="17"/>
                  </a:cubicBezTo>
                  <a:cubicBezTo>
                    <a:pt x="2" y="12"/>
                    <a:pt x="2" y="12"/>
                    <a:pt x="2" y="12"/>
                  </a:cubicBezTo>
                  <a:cubicBezTo>
                    <a:pt x="0" y="12"/>
                    <a:pt x="0" y="11"/>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147">
              <a:extLst>
                <a:ext uri="{FF2B5EF4-FFF2-40B4-BE49-F238E27FC236}">
                  <a16:creationId xmlns:a16="http://schemas.microsoft.com/office/drawing/2014/main" id="{983C4D99-AAB9-4E68-BFA6-A6A2E598A3AC}"/>
                </a:ext>
              </a:extLst>
            </p:cNvPr>
            <p:cNvSpPr>
              <a:spLocks/>
            </p:cNvSpPr>
            <p:nvPr/>
          </p:nvSpPr>
          <p:spPr bwMode="auto">
            <a:xfrm>
              <a:off x="4996792" y="3194853"/>
              <a:ext cx="95606" cy="55158"/>
            </a:xfrm>
            <a:custGeom>
              <a:avLst/>
              <a:gdLst>
                <a:gd name="T0" fmla="*/ 29 w 30"/>
                <a:gd name="T1" fmla="*/ 5 h 17"/>
                <a:gd name="T2" fmla="*/ 29 w 30"/>
                <a:gd name="T3" fmla="*/ 8 h 17"/>
                <a:gd name="T4" fmla="*/ 13 w 30"/>
                <a:gd name="T5" fmla="*/ 16 h 17"/>
                <a:gd name="T6" fmla="*/ 9 w 30"/>
                <a:gd name="T7" fmla="*/ 16 h 17"/>
                <a:gd name="T8" fmla="*/ 1 w 30"/>
                <a:gd name="T9" fmla="*/ 12 h 17"/>
                <a:gd name="T10" fmla="*/ 1 w 30"/>
                <a:gd name="T11" fmla="*/ 9 h 17"/>
                <a:gd name="T12" fmla="*/ 16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6"/>
                    <a:pt x="13" y="16"/>
                    <a:pt x="13" y="16"/>
                  </a:cubicBezTo>
                  <a:cubicBezTo>
                    <a:pt x="12" y="17"/>
                    <a:pt x="10" y="17"/>
                    <a:pt x="9" y="16"/>
                  </a:cubicBezTo>
                  <a:cubicBezTo>
                    <a:pt x="1" y="12"/>
                    <a:pt x="1" y="12"/>
                    <a:pt x="1" y="12"/>
                  </a:cubicBezTo>
                  <a:cubicBezTo>
                    <a:pt x="0" y="11"/>
                    <a:pt x="0" y="10"/>
                    <a:pt x="1" y="9"/>
                  </a:cubicBezTo>
                  <a:cubicBezTo>
                    <a:pt x="16" y="1"/>
                    <a:pt x="16" y="1"/>
                    <a:pt x="16"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352DDEF0-5B3F-443F-88DC-71FDC9610E44}"/>
                </a:ext>
              </a:extLst>
            </p:cNvPr>
            <p:cNvSpPr>
              <a:spLocks/>
            </p:cNvSpPr>
            <p:nvPr/>
          </p:nvSpPr>
          <p:spPr bwMode="auto">
            <a:xfrm>
              <a:off x="5204552" y="3073506"/>
              <a:ext cx="9560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2"/>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56BAA38-7900-4D3B-B559-1DC9BF81AB2A}"/>
                </a:ext>
              </a:extLst>
            </p:cNvPr>
            <p:cNvSpPr>
              <a:spLocks/>
            </p:cNvSpPr>
            <p:nvPr/>
          </p:nvSpPr>
          <p:spPr bwMode="auto">
            <a:xfrm>
              <a:off x="5340607" y="2994446"/>
              <a:ext cx="97446" cy="53320"/>
            </a:xfrm>
            <a:custGeom>
              <a:avLst/>
              <a:gdLst>
                <a:gd name="T0" fmla="*/ 29 w 30"/>
                <a:gd name="T1" fmla="*/ 5 h 17"/>
                <a:gd name="T2" fmla="*/ 29 w 30"/>
                <a:gd name="T3" fmla="*/ 8 h 17"/>
                <a:gd name="T4" fmla="*/ 14 w 30"/>
                <a:gd name="T5" fmla="*/ 17 h 17"/>
                <a:gd name="T6" fmla="*/ 9 w 30"/>
                <a:gd name="T7" fmla="*/ 17 h 17"/>
                <a:gd name="T8" fmla="*/ 2 w 30"/>
                <a:gd name="T9" fmla="*/ 12 h 17"/>
                <a:gd name="T10" fmla="*/ 2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3" y="17"/>
                    <a:pt x="11" y="17"/>
                    <a:pt x="9" y="17"/>
                  </a:cubicBezTo>
                  <a:cubicBezTo>
                    <a:pt x="2" y="12"/>
                    <a:pt x="2" y="12"/>
                    <a:pt x="2" y="12"/>
                  </a:cubicBezTo>
                  <a:cubicBezTo>
                    <a:pt x="0" y="12"/>
                    <a:pt x="0" y="10"/>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D74B9F17-83A1-4CCC-8960-5E04E16F2070}"/>
                </a:ext>
              </a:extLst>
            </p:cNvPr>
            <p:cNvSpPr>
              <a:spLocks/>
            </p:cNvSpPr>
            <p:nvPr/>
          </p:nvSpPr>
          <p:spPr bwMode="auto">
            <a:xfrm>
              <a:off x="5274418" y="3034895"/>
              <a:ext cx="95606" cy="55158"/>
            </a:xfrm>
            <a:custGeom>
              <a:avLst/>
              <a:gdLst>
                <a:gd name="T0" fmla="*/ 29 w 30"/>
                <a:gd name="T1" fmla="*/ 5 h 17"/>
                <a:gd name="T2" fmla="*/ 29 w 30"/>
                <a:gd name="T3" fmla="*/ 7 h 17"/>
                <a:gd name="T4" fmla="*/ 13 w 30"/>
                <a:gd name="T5" fmla="*/ 16 h 17"/>
                <a:gd name="T6" fmla="*/ 9 w 30"/>
                <a:gd name="T7" fmla="*/ 16 h 17"/>
                <a:gd name="T8" fmla="*/ 1 w 30"/>
                <a:gd name="T9" fmla="*/ 12 h 17"/>
                <a:gd name="T10" fmla="*/ 1 w 30"/>
                <a:gd name="T11" fmla="*/ 9 h 17"/>
                <a:gd name="T12" fmla="*/ 16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F3783F84-73AE-463B-AC09-4D46FE96CB86}"/>
                </a:ext>
              </a:extLst>
            </p:cNvPr>
            <p:cNvSpPr>
              <a:spLocks/>
            </p:cNvSpPr>
            <p:nvPr/>
          </p:nvSpPr>
          <p:spPr bwMode="auto">
            <a:xfrm>
              <a:off x="5412313" y="2955837"/>
              <a:ext cx="95606" cy="53320"/>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366560FD-1831-47AE-AB7F-AFD1AC21B1B3}"/>
                </a:ext>
              </a:extLst>
            </p:cNvPr>
            <p:cNvSpPr>
              <a:spLocks/>
            </p:cNvSpPr>
            <p:nvPr/>
          </p:nvSpPr>
          <p:spPr bwMode="auto">
            <a:xfrm>
              <a:off x="5482179" y="2913549"/>
              <a:ext cx="95606" cy="55158"/>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5B20C8C5-DDF8-4AFF-8DB3-98F1BC00204F}"/>
                </a:ext>
              </a:extLst>
            </p:cNvPr>
            <p:cNvSpPr>
              <a:spLocks/>
            </p:cNvSpPr>
            <p:nvPr/>
          </p:nvSpPr>
          <p:spPr bwMode="auto">
            <a:xfrm>
              <a:off x="5548368" y="2874939"/>
              <a:ext cx="97446" cy="55158"/>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154">
              <a:extLst>
                <a:ext uri="{FF2B5EF4-FFF2-40B4-BE49-F238E27FC236}">
                  <a16:creationId xmlns:a16="http://schemas.microsoft.com/office/drawing/2014/main" id="{71C07565-40C8-4E10-BC52-B52F90B4E040}"/>
                </a:ext>
              </a:extLst>
            </p:cNvPr>
            <p:cNvSpPr>
              <a:spLocks/>
            </p:cNvSpPr>
            <p:nvPr/>
          </p:nvSpPr>
          <p:spPr bwMode="auto">
            <a:xfrm>
              <a:off x="5620073" y="2834490"/>
              <a:ext cx="95606" cy="53320"/>
            </a:xfrm>
            <a:custGeom>
              <a:avLst/>
              <a:gdLst>
                <a:gd name="T0" fmla="*/ 29 w 30"/>
                <a:gd name="T1" fmla="*/ 5 h 17"/>
                <a:gd name="T2" fmla="*/ 29 w 30"/>
                <a:gd name="T3" fmla="*/ 8 h 17"/>
                <a:gd name="T4" fmla="*/ 14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182A000-E054-4C7D-89BF-46994A522508}"/>
                </a:ext>
              </a:extLst>
            </p:cNvPr>
            <p:cNvSpPr>
              <a:spLocks/>
            </p:cNvSpPr>
            <p:nvPr/>
          </p:nvSpPr>
          <p:spPr bwMode="auto">
            <a:xfrm>
              <a:off x="5500565" y="2959514"/>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C9459F73-A70C-474D-802B-A8BE30C9420A}"/>
                </a:ext>
              </a:extLst>
            </p:cNvPr>
            <p:cNvSpPr>
              <a:spLocks/>
            </p:cNvSpPr>
            <p:nvPr/>
          </p:nvSpPr>
          <p:spPr bwMode="auto">
            <a:xfrm>
              <a:off x="5300158" y="307350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EF34F7E8-D1AB-44B5-BD6B-2E7144A26134}"/>
                </a:ext>
              </a:extLst>
            </p:cNvPr>
            <p:cNvSpPr>
              <a:spLocks/>
            </p:cNvSpPr>
            <p:nvPr/>
          </p:nvSpPr>
          <p:spPr bwMode="auto">
            <a:xfrm>
              <a:off x="4893831" y="3428353"/>
              <a:ext cx="163635" cy="93768"/>
            </a:xfrm>
            <a:custGeom>
              <a:avLst/>
              <a:gdLst>
                <a:gd name="T0" fmla="*/ 15 w 51"/>
                <a:gd name="T1" fmla="*/ 29 h 29"/>
                <a:gd name="T2" fmla="*/ 20 w 51"/>
                <a:gd name="T3" fmla="*/ 29 h 29"/>
                <a:gd name="T4" fmla="*/ 50 w 51"/>
                <a:gd name="T5" fmla="*/ 11 h 29"/>
                <a:gd name="T6" fmla="*/ 50 w 51"/>
                <a:gd name="T7" fmla="*/ 9 h 29"/>
                <a:gd name="T8" fmla="*/ 36 w 51"/>
                <a:gd name="T9" fmla="*/ 1 h 29"/>
                <a:gd name="T10" fmla="*/ 32 w 51"/>
                <a:gd name="T11" fmla="*/ 1 h 29"/>
                <a:gd name="T12" fmla="*/ 2 w 51"/>
                <a:gd name="T13" fmla="*/ 18 h 29"/>
                <a:gd name="T14" fmla="*/ 2 w 51"/>
                <a:gd name="T15" fmla="*/ 21 h 29"/>
                <a:gd name="T16" fmla="*/ 15 w 51"/>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15" y="29"/>
                  </a:moveTo>
                  <a:cubicBezTo>
                    <a:pt x="17" y="29"/>
                    <a:pt x="19" y="29"/>
                    <a:pt x="20" y="29"/>
                  </a:cubicBezTo>
                  <a:cubicBezTo>
                    <a:pt x="50" y="11"/>
                    <a:pt x="50" y="11"/>
                    <a:pt x="50" y="11"/>
                  </a:cubicBezTo>
                  <a:cubicBezTo>
                    <a:pt x="51" y="11"/>
                    <a:pt x="51" y="10"/>
                    <a:pt x="50" y="9"/>
                  </a:cubicBezTo>
                  <a:cubicBezTo>
                    <a:pt x="36" y="1"/>
                    <a:pt x="36" y="1"/>
                    <a:pt x="36" y="1"/>
                  </a:cubicBezTo>
                  <a:cubicBezTo>
                    <a:pt x="35" y="0"/>
                    <a:pt x="33" y="0"/>
                    <a:pt x="32" y="1"/>
                  </a:cubicBezTo>
                  <a:cubicBezTo>
                    <a:pt x="2" y="18"/>
                    <a:pt x="2" y="18"/>
                    <a:pt x="2" y="18"/>
                  </a:cubicBezTo>
                  <a:cubicBezTo>
                    <a:pt x="0" y="19"/>
                    <a:pt x="0" y="20"/>
                    <a:pt x="2" y="21"/>
                  </a:cubicBezTo>
                  <a:lnTo>
                    <a:pt x="15" y="2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6A6DBA2C-1CAA-455D-8045-29CB3D68CAAA}"/>
                </a:ext>
              </a:extLst>
            </p:cNvPr>
            <p:cNvSpPr>
              <a:spLocks/>
            </p:cNvSpPr>
            <p:nvPr/>
          </p:nvSpPr>
          <p:spPr bwMode="auto">
            <a:xfrm>
              <a:off x="5962050" y="3029380"/>
              <a:ext cx="88252" cy="51480"/>
            </a:xfrm>
            <a:custGeom>
              <a:avLst/>
              <a:gdLst>
                <a:gd name="T0" fmla="*/ 1 w 28"/>
                <a:gd name="T1" fmla="*/ 12 h 16"/>
                <a:gd name="T2" fmla="*/ 1 w 28"/>
                <a:gd name="T3" fmla="*/ 9 h 16"/>
                <a:gd name="T4" fmla="*/ 16 w 28"/>
                <a:gd name="T5" fmla="*/ 1 h 16"/>
                <a:gd name="T6" fmla="*/ 20 w 28"/>
                <a:gd name="T7" fmla="*/ 1 h 16"/>
                <a:gd name="T8" fmla="*/ 27 w 28"/>
                <a:gd name="T9" fmla="*/ 5 h 16"/>
                <a:gd name="T10" fmla="*/ 27 w 28"/>
                <a:gd name="T11" fmla="*/ 7 h 16"/>
                <a:gd name="T12" fmla="*/ 12 w 28"/>
                <a:gd name="T13" fmla="*/ 16 h 16"/>
                <a:gd name="T14" fmla="*/ 8 w 28"/>
                <a:gd name="T15" fmla="*/ 16 h 16"/>
                <a:gd name="T16" fmla="*/ 1 w 28"/>
                <a:gd name="T1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2"/>
                  </a:moveTo>
                  <a:cubicBezTo>
                    <a:pt x="0" y="11"/>
                    <a:pt x="0" y="10"/>
                    <a:pt x="1" y="9"/>
                  </a:cubicBezTo>
                  <a:cubicBezTo>
                    <a:pt x="16" y="1"/>
                    <a:pt x="16" y="1"/>
                    <a:pt x="16" y="1"/>
                  </a:cubicBezTo>
                  <a:cubicBezTo>
                    <a:pt x="17" y="0"/>
                    <a:pt x="19" y="0"/>
                    <a:pt x="20" y="1"/>
                  </a:cubicBezTo>
                  <a:cubicBezTo>
                    <a:pt x="27" y="5"/>
                    <a:pt x="27" y="5"/>
                    <a:pt x="27" y="5"/>
                  </a:cubicBezTo>
                  <a:cubicBezTo>
                    <a:pt x="28" y="5"/>
                    <a:pt x="28" y="7"/>
                    <a:pt x="27" y="7"/>
                  </a:cubicBezTo>
                  <a:cubicBezTo>
                    <a:pt x="12" y="16"/>
                    <a:pt x="12" y="16"/>
                    <a:pt x="12" y="16"/>
                  </a:cubicBezTo>
                  <a:cubicBezTo>
                    <a:pt x="11" y="16"/>
                    <a:pt x="9" y="16"/>
                    <a:pt x="8" y="16"/>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8F038C71-5B7B-45B9-A648-0DEC675CE3AC}"/>
                </a:ext>
              </a:extLst>
            </p:cNvPr>
            <p:cNvSpPr>
              <a:spLocks/>
            </p:cNvSpPr>
            <p:nvPr/>
          </p:nvSpPr>
          <p:spPr bwMode="auto">
            <a:xfrm>
              <a:off x="5862766" y="3047766"/>
              <a:ext cx="121347" cy="71705"/>
            </a:xfrm>
            <a:custGeom>
              <a:avLst/>
              <a:gdLst>
                <a:gd name="T0" fmla="*/ 1 w 38"/>
                <a:gd name="T1" fmla="*/ 12 h 22"/>
                <a:gd name="T2" fmla="*/ 1 w 38"/>
                <a:gd name="T3" fmla="*/ 9 h 22"/>
                <a:gd name="T4" fmla="*/ 16 w 38"/>
                <a:gd name="T5" fmla="*/ 1 h 22"/>
                <a:gd name="T6" fmla="*/ 20 w 38"/>
                <a:gd name="T7" fmla="*/ 1 h 22"/>
                <a:gd name="T8" fmla="*/ 37 w 38"/>
                <a:gd name="T9" fmla="*/ 11 h 22"/>
                <a:gd name="T10" fmla="*/ 37 w 38"/>
                <a:gd name="T11" fmla="*/ 13 h 22"/>
                <a:gd name="T12" fmla="*/ 22 w 38"/>
                <a:gd name="T13" fmla="*/ 22 h 22"/>
                <a:gd name="T14" fmla="*/ 18 w 38"/>
                <a:gd name="T15" fmla="*/ 22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10"/>
                    <a:pt x="1" y="9"/>
                  </a:cubicBezTo>
                  <a:cubicBezTo>
                    <a:pt x="16" y="1"/>
                    <a:pt x="16" y="1"/>
                    <a:pt x="16" y="1"/>
                  </a:cubicBezTo>
                  <a:cubicBezTo>
                    <a:pt x="17" y="0"/>
                    <a:pt x="19" y="0"/>
                    <a:pt x="20" y="1"/>
                  </a:cubicBezTo>
                  <a:cubicBezTo>
                    <a:pt x="37" y="11"/>
                    <a:pt x="37" y="11"/>
                    <a:pt x="37" y="11"/>
                  </a:cubicBezTo>
                  <a:cubicBezTo>
                    <a:pt x="38" y="11"/>
                    <a:pt x="38" y="13"/>
                    <a:pt x="37" y="13"/>
                  </a:cubicBezTo>
                  <a:cubicBezTo>
                    <a:pt x="22" y="22"/>
                    <a:pt x="22" y="22"/>
                    <a:pt x="22" y="22"/>
                  </a:cubicBezTo>
                  <a:cubicBezTo>
                    <a:pt x="21" y="22"/>
                    <a:pt x="19" y="22"/>
                    <a:pt x="18" y="22"/>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96B06700-DAD9-4935-ACFA-EAFA3DFBE6C1}"/>
                </a:ext>
              </a:extLst>
            </p:cNvPr>
            <p:cNvSpPr>
              <a:spLocks/>
            </p:cNvSpPr>
            <p:nvPr/>
          </p:nvSpPr>
          <p:spPr bwMode="auto">
            <a:xfrm>
              <a:off x="5827833" y="3108439"/>
              <a:ext cx="88252" cy="51480"/>
            </a:xfrm>
            <a:custGeom>
              <a:avLst/>
              <a:gdLst>
                <a:gd name="T0" fmla="*/ 1 w 28"/>
                <a:gd name="T1" fmla="*/ 11 h 16"/>
                <a:gd name="T2" fmla="*/ 1 w 28"/>
                <a:gd name="T3" fmla="*/ 9 h 16"/>
                <a:gd name="T4" fmla="*/ 16 w 28"/>
                <a:gd name="T5" fmla="*/ 0 h 16"/>
                <a:gd name="T6" fmla="*/ 20 w 28"/>
                <a:gd name="T7" fmla="*/ 0 h 16"/>
                <a:gd name="T8" fmla="*/ 27 w 28"/>
                <a:gd name="T9" fmla="*/ 4 h 16"/>
                <a:gd name="T10" fmla="*/ 27 w 28"/>
                <a:gd name="T11" fmla="*/ 7 h 16"/>
                <a:gd name="T12" fmla="*/ 12 w 28"/>
                <a:gd name="T13" fmla="*/ 15 h 16"/>
                <a:gd name="T14" fmla="*/ 8 w 28"/>
                <a:gd name="T15" fmla="*/ 15 h 16"/>
                <a:gd name="T16" fmla="*/ 1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1"/>
                  </a:moveTo>
                  <a:cubicBezTo>
                    <a:pt x="0" y="10"/>
                    <a:pt x="0" y="9"/>
                    <a:pt x="1" y="9"/>
                  </a:cubicBezTo>
                  <a:cubicBezTo>
                    <a:pt x="16" y="0"/>
                    <a:pt x="16" y="0"/>
                    <a:pt x="16" y="0"/>
                  </a:cubicBezTo>
                  <a:cubicBezTo>
                    <a:pt x="17" y="0"/>
                    <a:pt x="19" y="0"/>
                    <a:pt x="20" y="0"/>
                  </a:cubicBezTo>
                  <a:cubicBezTo>
                    <a:pt x="27" y="4"/>
                    <a:pt x="27" y="4"/>
                    <a:pt x="27" y="4"/>
                  </a:cubicBezTo>
                  <a:cubicBezTo>
                    <a:pt x="28" y="5"/>
                    <a:pt x="28" y="6"/>
                    <a:pt x="27" y="7"/>
                  </a:cubicBezTo>
                  <a:cubicBezTo>
                    <a:pt x="12" y="15"/>
                    <a:pt x="12" y="15"/>
                    <a:pt x="12" y="15"/>
                  </a:cubicBezTo>
                  <a:cubicBezTo>
                    <a:pt x="11" y="16"/>
                    <a:pt x="9" y="16"/>
                    <a:pt x="8" y="15"/>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161">
              <a:extLst>
                <a:ext uri="{FF2B5EF4-FFF2-40B4-BE49-F238E27FC236}">
                  <a16:creationId xmlns:a16="http://schemas.microsoft.com/office/drawing/2014/main" id="{D6CC2312-DEBE-4F03-B927-2181BEC19519}"/>
                </a:ext>
              </a:extLst>
            </p:cNvPr>
            <p:cNvSpPr>
              <a:spLocks/>
            </p:cNvSpPr>
            <p:nvPr/>
          </p:nvSpPr>
          <p:spPr bwMode="auto">
            <a:xfrm>
              <a:off x="5664199" y="2762784"/>
              <a:ext cx="31257" cy="20225"/>
            </a:xfrm>
            <a:custGeom>
              <a:avLst/>
              <a:gdLst>
                <a:gd name="T0" fmla="*/ 8 w 10"/>
                <a:gd name="T1" fmla="*/ 5 h 6"/>
                <a:gd name="T2" fmla="*/ 2 w 10"/>
                <a:gd name="T3" fmla="*/ 5 h 6"/>
                <a:gd name="T4" fmla="*/ 2 w 10"/>
                <a:gd name="T5" fmla="*/ 1 h 6"/>
                <a:gd name="T6" fmla="*/ 8 w 10"/>
                <a:gd name="T7" fmla="*/ 1 h 6"/>
                <a:gd name="T8" fmla="*/ 8 w 10"/>
                <a:gd name="T9" fmla="*/ 5 h 6"/>
              </a:gdLst>
              <a:ahLst/>
              <a:cxnLst>
                <a:cxn ang="0">
                  <a:pos x="T0" y="T1"/>
                </a:cxn>
                <a:cxn ang="0">
                  <a:pos x="T2" y="T3"/>
                </a:cxn>
                <a:cxn ang="0">
                  <a:pos x="T4" y="T5"/>
                </a:cxn>
                <a:cxn ang="0">
                  <a:pos x="T6" y="T7"/>
                </a:cxn>
                <a:cxn ang="0">
                  <a:pos x="T8" y="T9"/>
                </a:cxn>
              </a:cxnLst>
              <a:rect l="0" t="0" r="r" b="b"/>
              <a:pathLst>
                <a:path w="10" h="6">
                  <a:moveTo>
                    <a:pt x="8" y="5"/>
                  </a:moveTo>
                  <a:cubicBezTo>
                    <a:pt x="6" y="6"/>
                    <a:pt x="3" y="6"/>
                    <a:pt x="2" y="5"/>
                  </a:cubicBezTo>
                  <a:cubicBezTo>
                    <a:pt x="0" y="4"/>
                    <a:pt x="0" y="2"/>
                    <a:pt x="2" y="1"/>
                  </a:cubicBezTo>
                  <a:cubicBezTo>
                    <a:pt x="3" y="0"/>
                    <a:pt x="6" y="0"/>
                    <a:pt x="8" y="1"/>
                  </a:cubicBezTo>
                  <a:cubicBezTo>
                    <a:pt x="10" y="2"/>
                    <a:pt x="10" y="4"/>
                    <a:pt x="8" y="5"/>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1E3D807-9ED0-4B80-9A9F-98EB1F3F92D1}"/>
                </a:ext>
              </a:extLst>
            </p:cNvPr>
            <p:cNvSpPr>
              <a:spLocks/>
            </p:cNvSpPr>
            <p:nvPr/>
          </p:nvSpPr>
          <p:spPr bwMode="auto">
            <a:xfrm>
              <a:off x="5472986" y="3255526"/>
              <a:ext cx="650860" cy="237178"/>
            </a:xfrm>
            <a:custGeom>
              <a:avLst/>
              <a:gdLst>
                <a:gd name="T0" fmla="*/ 354 w 354"/>
                <a:gd name="T1" fmla="*/ 79 h 129"/>
                <a:gd name="T2" fmla="*/ 349 w 354"/>
                <a:gd name="T3" fmla="*/ 82 h 129"/>
                <a:gd name="T4" fmla="*/ 349 w 354"/>
                <a:gd name="T5" fmla="*/ 82 h 129"/>
                <a:gd name="T6" fmla="*/ 217 w 354"/>
                <a:gd name="T7" fmla="*/ 7 h 129"/>
                <a:gd name="T8" fmla="*/ 5 w 354"/>
                <a:gd name="T9" fmla="*/ 129 h 129"/>
                <a:gd name="T10" fmla="*/ 0 w 354"/>
                <a:gd name="T11" fmla="*/ 127 h 129"/>
                <a:gd name="T12" fmla="*/ 217 w 354"/>
                <a:gd name="T13" fmla="*/ 0 h 129"/>
                <a:gd name="T14" fmla="*/ 354 w 354"/>
                <a:gd name="T15" fmla="*/ 7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29">
                  <a:moveTo>
                    <a:pt x="354" y="79"/>
                  </a:moveTo>
                  <a:lnTo>
                    <a:pt x="349" y="82"/>
                  </a:lnTo>
                  <a:lnTo>
                    <a:pt x="349" y="82"/>
                  </a:lnTo>
                  <a:lnTo>
                    <a:pt x="217" y="7"/>
                  </a:lnTo>
                  <a:lnTo>
                    <a:pt x="5" y="129"/>
                  </a:lnTo>
                  <a:lnTo>
                    <a:pt x="0" y="127"/>
                  </a:lnTo>
                  <a:lnTo>
                    <a:pt x="217" y="0"/>
                  </a:lnTo>
                  <a:lnTo>
                    <a:pt x="354" y="79"/>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1CB94CA3-2720-4326-9A7D-F6AF7C88A7AA}"/>
                </a:ext>
              </a:extLst>
            </p:cNvPr>
            <p:cNvSpPr>
              <a:spLocks/>
            </p:cNvSpPr>
            <p:nvPr/>
          </p:nvSpPr>
          <p:spPr bwMode="auto">
            <a:xfrm>
              <a:off x="5482179" y="3268396"/>
              <a:ext cx="632474" cy="365879"/>
            </a:xfrm>
            <a:custGeom>
              <a:avLst/>
              <a:gdLst>
                <a:gd name="T0" fmla="*/ 344 w 344"/>
                <a:gd name="T1" fmla="*/ 75 h 199"/>
                <a:gd name="T2" fmla="*/ 130 w 344"/>
                <a:gd name="T3" fmla="*/ 199 h 199"/>
                <a:gd name="T4" fmla="*/ 0 w 344"/>
                <a:gd name="T5" fmla="*/ 122 h 199"/>
                <a:gd name="T6" fmla="*/ 212 w 344"/>
                <a:gd name="T7" fmla="*/ 0 h 199"/>
                <a:gd name="T8" fmla="*/ 344 w 344"/>
                <a:gd name="T9" fmla="*/ 75 h 199"/>
              </a:gdLst>
              <a:ahLst/>
              <a:cxnLst>
                <a:cxn ang="0">
                  <a:pos x="T0" y="T1"/>
                </a:cxn>
                <a:cxn ang="0">
                  <a:pos x="T2" y="T3"/>
                </a:cxn>
                <a:cxn ang="0">
                  <a:pos x="T4" y="T5"/>
                </a:cxn>
                <a:cxn ang="0">
                  <a:pos x="T6" y="T7"/>
                </a:cxn>
                <a:cxn ang="0">
                  <a:pos x="T8" y="T9"/>
                </a:cxn>
              </a:cxnLst>
              <a:rect l="0" t="0" r="r" b="b"/>
              <a:pathLst>
                <a:path w="344" h="199">
                  <a:moveTo>
                    <a:pt x="344" y="75"/>
                  </a:moveTo>
                  <a:lnTo>
                    <a:pt x="130" y="199"/>
                  </a:lnTo>
                  <a:lnTo>
                    <a:pt x="0" y="122"/>
                  </a:lnTo>
                  <a:lnTo>
                    <a:pt x="212" y="0"/>
                  </a:lnTo>
                  <a:lnTo>
                    <a:pt x="344" y="75"/>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D209FA69-5914-4FEC-B9EB-031ECDE11F65}"/>
                </a:ext>
              </a:extLst>
            </p:cNvPr>
            <p:cNvSpPr>
              <a:spLocks/>
            </p:cNvSpPr>
            <p:nvPr/>
          </p:nvSpPr>
          <p:spPr bwMode="auto">
            <a:xfrm>
              <a:off x="4533468" y="3215077"/>
              <a:ext cx="1921323" cy="671085"/>
            </a:xfrm>
            <a:custGeom>
              <a:avLst/>
              <a:gdLst>
                <a:gd name="T0" fmla="*/ 601 w 601"/>
                <a:gd name="T1" fmla="*/ 0 h 210"/>
                <a:gd name="T2" fmla="*/ 601 w 601"/>
                <a:gd name="T3" fmla="*/ 9 h 210"/>
                <a:gd name="T4" fmla="*/ 591 w 601"/>
                <a:gd name="T5" fmla="*/ 26 h 210"/>
                <a:gd name="T6" fmla="*/ 292 w 601"/>
                <a:gd name="T7" fmla="*/ 199 h 210"/>
                <a:gd name="T8" fmla="*/ 232 w 601"/>
                <a:gd name="T9" fmla="*/ 199 h 210"/>
                <a:gd name="T10" fmla="*/ 0 w 601"/>
                <a:gd name="T11" fmla="*/ 65 h 210"/>
                <a:gd name="T12" fmla="*/ 0 w 601"/>
                <a:gd name="T13" fmla="*/ 57 h 210"/>
                <a:gd name="T14" fmla="*/ 8 w 601"/>
                <a:gd name="T15" fmla="*/ 61 h 210"/>
                <a:gd name="T16" fmla="*/ 232 w 601"/>
                <a:gd name="T17" fmla="*/ 190 h 210"/>
                <a:gd name="T18" fmla="*/ 292 w 601"/>
                <a:gd name="T19" fmla="*/ 190 h 210"/>
                <a:gd name="T20" fmla="*/ 591 w 601"/>
                <a:gd name="T21" fmla="*/ 18 h 210"/>
                <a:gd name="T22" fmla="*/ 601 w 601"/>
                <a:gd name="T23" fmla="*/ 4 h 210"/>
                <a:gd name="T24" fmla="*/ 601 w 601"/>
                <a:gd name="T2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1" h="210">
                  <a:moveTo>
                    <a:pt x="601" y="0"/>
                  </a:moveTo>
                  <a:cubicBezTo>
                    <a:pt x="601" y="9"/>
                    <a:pt x="601" y="9"/>
                    <a:pt x="601" y="9"/>
                  </a:cubicBezTo>
                  <a:cubicBezTo>
                    <a:pt x="601" y="16"/>
                    <a:pt x="598" y="22"/>
                    <a:pt x="591" y="26"/>
                  </a:cubicBezTo>
                  <a:cubicBezTo>
                    <a:pt x="292" y="199"/>
                    <a:pt x="292" y="199"/>
                    <a:pt x="292" y="199"/>
                  </a:cubicBezTo>
                  <a:cubicBezTo>
                    <a:pt x="274" y="210"/>
                    <a:pt x="251" y="210"/>
                    <a:pt x="232" y="199"/>
                  </a:cubicBezTo>
                  <a:cubicBezTo>
                    <a:pt x="0" y="65"/>
                    <a:pt x="0" y="65"/>
                    <a:pt x="0" y="65"/>
                  </a:cubicBezTo>
                  <a:cubicBezTo>
                    <a:pt x="0" y="57"/>
                    <a:pt x="0" y="57"/>
                    <a:pt x="0" y="57"/>
                  </a:cubicBezTo>
                  <a:cubicBezTo>
                    <a:pt x="8" y="61"/>
                    <a:pt x="8" y="61"/>
                    <a:pt x="8" y="61"/>
                  </a:cubicBezTo>
                  <a:cubicBezTo>
                    <a:pt x="232" y="190"/>
                    <a:pt x="232" y="190"/>
                    <a:pt x="232" y="190"/>
                  </a:cubicBezTo>
                  <a:cubicBezTo>
                    <a:pt x="251" y="201"/>
                    <a:pt x="274" y="201"/>
                    <a:pt x="292" y="190"/>
                  </a:cubicBezTo>
                  <a:cubicBezTo>
                    <a:pt x="591" y="18"/>
                    <a:pt x="591" y="18"/>
                    <a:pt x="591" y="18"/>
                  </a:cubicBezTo>
                  <a:cubicBezTo>
                    <a:pt x="596" y="15"/>
                    <a:pt x="599" y="10"/>
                    <a:pt x="601" y="4"/>
                  </a:cubicBezTo>
                  <a:cubicBezTo>
                    <a:pt x="601" y="3"/>
                    <a:pt x="601" y="2"/>
                    <a:pt x="6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4" name="Group 183">
            <a:extLst>
              <a:ext uri="{FF2B5EF4-FFF2-40B4-BE49-F238E27FC236}">
                <a16:creationId xmlns:a16="http://schemas.microsoft.com/office/drawing/2014/main" id="{430DCDC2-1574-4F93-B8DE-987EE381D0F7}"/>
              </a:ext>
            </a:extLst>
          </p:cNvPr>
          <p:cNvGrpSpPr/>
          <p:nvPr/>
        </p:nvGrpSpPr>
        <p:grpSpPr>
          <a:xfrm>
            <a:off x="4123463" y="3821810"/>
            <a:ext cx="1103152" cy="755660"/>
            <a:chOff x="4123463" y="3821810"/>
            <a:chExt cx="1103152" cy="755660"/>
          </a:xfrm>
        </p:grpSpPr>
        <p:sp>
          <p:nvSpPr>
            <p:cNvPr id="166" name="Freeform 165">
              <a:extLst>
                <a:ext uri="{FF2B5EF4-FFF2-40B4-BE49-F238E27FC236}">
                  <a16:creationId xmlns:a16="http://schemas.microsoft.com/office/drawing/2014/main" id="{BD8090E2-C118-4721-8B99-67F9F38DA2A0}"/>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close/>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166">
              <a:extLst>
                <a:ext uri="{FF2B5EF4-FFF2-40B4-BE49-F238E27FC236}">
                  <a16:creationId xmlns:a16="http://schemas.microsoft.com/office/drawing/2014/main" id="{D951225D-4D21-472A-8F5D-2E6E36B29337}"/>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5B8BB30F-8CD9-49E7-951D-4D50C5AB01F2}"/>
                </a:ext>
              </a:extLst>
            </p:cNvPr>
            <p:cNvSpPr>
              <a:spLocks noEditPoints="1"/>
            </p:cNvSpPr>
            <p:nvPr/>
          </p:nvSpPr>
          <p:spPr bwMode="auto">
            <a:xfrm>
              <a:off x="4123463" y="3981768"/>
              <a:ext cx="1103152" cy="592025"/>
            </a:xfrm>
            <a:custGeom>
              <a:avLst/>
              <a:gdLst>
                <a:gd name="T0" fmla="*/ 153 w 345"/>
                <a:gd name="T1" fmla="*/ 138 h 185"/>
                <a:gd name="T2" fmla="*/ 152 w 345"/>
                <a:gd name="T3" fmla="*/ 138 h 185"/>
                <a:gd name="T4" fmla="*/ 134 w 345"/>
                <a:gd name="T5" fmla="*/ 135 h 185"/>
                <a:gd name="T6" fmla="*/ 171 w 345"/>
                <a:gd name="T7" fmla="*/ 114 h 185"/>
                <a:gd name="T8" fmla="*/ 175 w 345"/>
                <a:gd name="T9" fmla="*/ 124 h 185"/>
                <a:gd name="T10" fmla="*/ 169 w 345"/>
                <a:gd name="T11" fmla="*/ 134 h 185"/>
                <a:gd name="T12" fmla="*/ 153 w 345"/>
                <a:gd name="T13" fmla="*/ 138 h 185"/>
                <a:gd name="T14" fmla="*/ 199 w 345"/>
                <a:gd name="T15" fmla="*/ 65 h 185"/>
                <a:gd name="T16" fmla="*/ 197 w 345"/>
                <a:gd name="T17" fmla="*/ 58 h 185"/>
                <a:gd name="T18" fmla="*/ 202 w 345"/>
                <a:gd name="T19" fmla="*/ 51 h 185"/>
                <a:gd name="T20" fmla="*/ 218 w 345"/>
                <a:gd name="T21" fmla="*/ 47 h 185"/>
                <a:gd name="T22" fmla="*/ 228 w 345"/>
                <a:gd name="T23" fmla="*/ 48 h 185"/>
                <a:gd name="T24" fmla="*/ 199 w 345"/>
                <a:gd name="T25" fmla="*/ 65 h 185"/>
                <a:gd name="T26" fmla="*/ 311 w 345"/>
                <a:gd name="T27" fmla="*/ 0 h 185"/>
                <a:gd name="T28" fmla="*/ 278 w 345"/>
                <a:gd name="T29" fmla="*/ 19 h 185"/>
                <a:gd name="T30" fmla="*/ 254 w 345"/>
                <a:gd name="T31" fmla="*/ 11 h 185"/>
                <a:gd name="T32" fmla="*/ 228 w 345"/>
                <a:gd name="T33" fmla="*/ 6 h 185"/>
                <a:gd name="T34" fmla="*/ 212 w 345"/>
                <a:gd name="T35" fmla="*/ 6 h 185"/>
                <a:gd name="T36" fmla="*/ 182 w 345"/>
                <a:gd name="T37" fmla="*/ 8 h 185"/>
                <a:gd name="T38" fmla="*/ 143 w 345"/>
                <a:gd name="T39" fmla="*/ 22 h 185"/>
                <a:gd name="T40" fmla="*/ 121 w 345"/>
                <a:gd name="T41" fmla="*/ 50 h 185"/>
                <a:gd name="T42" fmla="*/ 123 w 345"/>
                <a:gd name="T43" fmla="*/ 62 h 185"/>
                <a:gd name="T44" fmla="*/ 130 w 345"/>
                <a:gd name="T45" fmla="*/ 73 h 185"/>
                <a:gd name="T46" fmla="*/ 139 w 345"/>
                <a:gd name="T47" fmla="*/ 83 h 185"/>
                <a:gd name="T48" fmla="*/ 150 w 345"/>
                <a:gd name="T49" fmla="*/ 93 h 185"/>
                <a:gd name="T50" fmla="*/ 107 w 345"/>
                <a:gd name="T51" fmla="*/ 118 h 185"/>
                <a:gd name="T52" fmla="*/ 89 w 345"/>
                <a:gd name="T53" fmla="*/ 101 h 185"/>
                <a:gd name="T54" fmla="*/ 74 w 345"/>
                <a:gd name="T55" fmla="*/ 84 h 185"/>
                <a:gd name="T56" fmla="*/ 0 w 345"/>
                <a:gd name="T57" fmla="*/ 101 h 185"/>
                <a:gd name="T58" fmla="*/ 23 w 345"/>
                <a:gd name="T59" fmla="*/ 127 h 185"/>
                <a:gd name="T60" fmla="*/ 50 w 345"/>
                <a:gd name="T61" fmla="*/ 151 h 185"/>
                <a:gd name="T62" fmla="*/ 49 w 345"/>
                <a:gd name="T63" fmla="*/ 152 h 185"/>
                <a:gd name="T64" fmla="*/ 77 w 345"/>
                <a:gd name="T65" fmla="*/ 168 h 185"/>
                <a:gd name="T66" fmla="*/ 78 w 345"/>
                <a:gd name="T67" fmla="*/ 168 h 185"/>
                <a:gd name="T68" fmla="*/ 98 w 345"/>
                <a:gd name="T69" fmla="*/ 176 h 185"/>
                <a:gd name="T70" fmla="*/ 121 w 345"/>
                <a:gd name="T71" fmla="*/ 182 h 185"/>
                <a:gd name="T72" fmla="*/ 144 w 345"/>
                <a:gd name="T73" fmla="*/ 185 h 185"/>
                <a:gd name="T74" fmla="*/ 152 w 345"/>
                <a:gd name="T75" fmla="*/ 185 h 185"/>
                <a:gd name="T76" fmla="*/ 169 w 345"/>
                <a:gd name="T77" fmla="*/ 184 h 185"/>
                <a:gd name="T78" fmla="*/ 199 w 345"/>
                <a:gd name="T79" fmla="*/ 178 h 185"/>
                <a:gd name="T80" fmla="*/ 225 w 345"/>
                <a:gd name="T81" fmla="*/ 167 h 185"/>
                <a:gd name="T82" fmla="*/ 246 w 345"/>
                <a:gd name="T83" fmla="*/ 147 h 185"/>
                <a:gd name="T84" fmla="*/ 249 w 345"/>
                <a:gd name="T85" fmla="*/ 126 h 185"/>
                <a:gd name="T86" fmla="*/ 239 w 345"/>
                <a:gd name="T87" fmla="*/ 105 h 185"/>
                <a:gd name="T88" fmla="*/ 221 w 345"/>
                <a:gd name="T89" fmla="*/ 85 h 185"/>
                <a:gd name="T90" fmla="*/ 256 w 345"/>
                <a:gd name="T91" fmla="*/ 65 h 185"/>
                <a:gd name="T92" fmla="*/ 267 w 345"/>
                <a:gd name="T93" fmla="*/ 78 h 185"/>
                <a:gd name="T94" fmla="*/ 277 w 345"/>
                <a:gd name="T95" fmla="*/ 91 h 185"/>
                <a:gd name="T96" fmla="*/ 311 w 345"/>
                <a:gd name="T97" fmla="*/ 87 h 185"/>
                <a:gd name="T98" fmla="*/ 345 w 345"/>
                <a:gd name="T99" fmla="*/ 83 h 185"/>
                <a:gd name="T100" fmla="*/ 328 w 345"/>
                <a:gd name="T101" fmla="*/ 58 h 185"/>
                <a:gd name="T102" fmla="*/ 306 w 345"/>
                <a:gd name="T103" fmla="*/ 36 h 185"/>
                <a:gd name="T104" fmla="*/ 339 w 345"/>
                <a:gd name="T105" fmla="*/ 17 h 185"/>
                <a:gd name="T106" fmla="*/ 311 w 345"/>
                <a:gd name="T10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185">
                  <a:moveTo>
                    <a:pt x="153" y="138"/>
                  </a:moveTo>
                  <a:cubicBezTo>
                    <a:pt x="153" y="138"/>
                    <a:pt x="152" y="138"/>
                    <a:pt x="152" y="138"/>
                  </a:cubicBezTo>
                  <a:cubicBezTo>
                    <a:pt x="146" y="137"/>
                    <a:pt x="140" y="137"/>
                    <a:pt x="134" y="135"/>
                  </a:cubicBezTo>
                  <a:cubicBezTo>
                    <a:pt x="171" y="114"/>
                    <a:pt x="171" y="114"/>
                    <a:pt x="171" y="114"/>
                  </a:cubicBezTo>
                  <a:cubicBezTo>
                    <a:pt x="173" y="117"/>
                    <a:pt x="175" y="120"/>
                    <a:pt x="175" y="124"/>
                  </a:cubicBezTo>
                  <a:cubicBezTo>
                    <a:pt x="176" y="128"/>
                    <a:pt x="173" y="131"/>
                    <a:pt x="169" y="134"/>
                  </a:cubicBezTo>
                  <a:cubicBezTo>
                    <a:pt x="164" y="136"/>
                    <a:pt x="159" y="138"/>
                    <a:pt x="153" y="138"/>
                  </a:cubicBezTo>
                  <a:moveTo>
                    <a:pt x="199" y="65"/>
                  </a:moveTo>
                  <a:cubicBezTo>
                    <a:pt x="198" y="62"/>
                    <a:pt x="197" y="60"/>
                    <a:pt x="197" y="58"/>
                  </a:cubicBezTo>
                  <a:cubicBezTo>
                    <a:pt x="197" y="55"/>
                    <a:pt x="199" y="53"/>
                    <a:pt x="202" y="51"/>
                  </a:cubicBezTo>
                  <a:cubicBezTo>
                    <a:pt x="207" y="49"/>
                    <a:pt x="212" y="47"/>
                    <a:pt x="218" y="47"/>
                  </a:cubicBezTo>
                  <a:cubicBezTo>
                    <a:pt x="221" y="47"/>
                    <a:pt x="224" y="48"/>
                    <a:pt x="228" y="48"/>
                  </a:cubicBezTo>
                  <a:cubicBezTo>
                    <a:pt x="199" y="65"/>
                    <a:pt x="199" y="65"/>
                    <a:pt x="199" y="65"/>
                  </a:cubicBezTo>
                  <a:moveTo>
                    <a:pt x="311" y="0"/>
                  </a:moveTo>
                  <a:cubicBezTo>
                    <a:pt x="278" y="19"/>
                    <a:pt x="278" y="19"/>
                    <a:pt x="278" y="19"/>
                  </a:cubicBezTo>
                  <a:cubicBezTo>
                    <a:pt x="270" y="16"/>
                    <a:pt x="263" y="13"/>
                    <a:pt x="254" y="11"/>
                  </a:cubicBezTo>
                  <a:cubicBezTo>
                    <a:pt x="246" y="9"/>
                    <a:pt x="237" y="7"/>
                    <a:pt x="228" y="6"/>
                  </a:cubicBezTo>
                  <a:cubicBezTo>
                    <a:pt x="223" y="6"/>
                    <a:pt x="218" y="6"/>
                    <a:pt x="212" y="6"/>
                  </a:cubicBezTo>
                  <a:cubicBezTo>
                    <a:pt x="202" y="6"/>
                    <a:pt x="192" y="7"/>
                    <a:pt x="182" y="8"/>
                  </a:cubicBezTo>
                  <a:cubicBezTo>
                    <a:pt x="167" y="11"/>
                    <a:pt x="154" y="15"/>
                    <a:pt x="143" y="22"/>
                  </a:cubicBezTo>
                  <a:cubicBezTo>
                    <a:pt x="129" y="30"/>
                    <a:pt x="122" y="39"/>
                    <a:pt x="121" y="50"/>
                  </a:cubicBezTo>
                  <a:cubicBezTo>
                    <a:pt x="121" y="55"/>
                    <a:pt x="121" y="58"/>
                    <a:pt x="123" y="62"/>
                  </a:cubicBezTo>
                  <a:cubicBezTo>
                    <a:pt x="125" y="66"/>
                    <a:pt x="127" y="69"/>
                    <a:pt x="130" y="73"/>
                  </a:cubicBezTo>
                  <a:cubicBezTo>
                    <a:pt x="133" y="77"/>
                    <a:pt x="136" y="80"/>
                    <a:pt x="139" y="83"/>
                  </a:cubicBezTo>
                  <a:cubicBezTo>
                    <a:pt x="143" y="87"/>
                    <a:pt x="147" y="90"/>
                    <a:pt x="150" y="93"/>
                  </a:cubicBezTo>
                  <a:cubicBezTo>
                    <a:pt x="107" y="118"/>
                    <a:pt x="107" y="118"/>
                    <a:pt x="107" y="118"/>
                  </a:cubicBezTo>
                  <a:cubicBezTo>
                    <a:pt x="100" y="113"/>
                    <a:pt x="94" y="107"/>
                    <a:pt x="89" y="101"/>
                  </a:cubicBezTo>
                  <a:cubicBezTo>
                    <a:pt x="84" y="95"/>
                    <a:pt x="79" y="89"/>
                    <a:pt x="74" y="84"/>
                  </a:cubicBezTo>
                  <a:cubicBezTo>
                    <a:pt x="0" y="101"/>
                    <a:pt x="0" y="101"/>
                    <a:pt x="0" y="101"/>
                  </a:cubicBezTo>
                  <a:cubicBezTo>
                    <a:pt x="7" y="110"/>
                    <a:pt x="15" y="118"/>
                    <a:pt x="23" y="127"/>
                  </a:cubicBezTo>
                  <a:cubicBezTo>
                    <a:pt x="31" y="135"/>
                    <a:pt x="40" y="143"/>
                    <a:pt x="50" y="151"/>
                  </a:cubicBezTo>
                  <a:cubicBezTo>
                    <a:pt x="49" y="152"/>
                    <a:pt x="49" y="152"/>
                    <a:pt x="49" y="152"/>
                  </a:cubicBezTo>
                  <a:cubicBezTo>
                    <a:pt x="77" y="168"/>
                    <a:pt x="77" y="168"/>
                    <a:pt x="77" y="168"/>
                  </a:cubicBezTo>
                  <a:cubicBezTo>
                    <a:pt x="78" y="168"/>
                    <a:pt x="78" y="168"/>
                    <a:pt x="78" y="168"/>
                  </a:cubicBezTo>
                  <a:cubicBezTo>
                    <a:pt x="84" y="171"/>
                    <a:pt x="91" y="173"/>
                    <a:pt x="98" y="176"/>
                  </a:cubicBezTo>
                  <a:cubicBezTo>
                    <a:pt x="106" y="178"/>
                    <a:pt x="113" y="180"/>
                    <a:pt x="121" y="182"/>
                  </a:cubicBezTo>
                  <a:cubicBezTo>
                    <a:pt x="128" y="183"/>
                    <a:pt x="136" y="184"/>
                    <a:pt x="144" y="185"/>
                  </a:cubicBezTo>
                  <a:cubicBezTo>
                    <a:pt x="147" y="185"/>
                    <a:pt x="149" y="185"/>
                    <a:pt x="152" y="185"/>
                  </a:cubicBezTo>
                  <a:cubicBezTo>
                    <a:pt x="158" y="185"/>
                    <a:pt x="163" y="185"/>
                    <a:pt x="169" y="184"/>
                  </a:cubicBezTo>
                  <a:cubicBezTo>
                    <a:pt x="179" y="183"/>
                    <a:pt x="189" y="181"/>
                    <a:pt x="199" y="178"/>
                  </a:cubicBezTo>
                  <a:cubicBezTo>
                    <a:pt x="209" y="175"/>
                    <a:pt x="218" y="171"/>
                    <a:pt x="225" y="167"/>
                  </a:cubicBezTo>
                  <a:cubicBezTo>
                    <a:pt x="236" y="161"/>
                    <a:pt x="243" y="154"/>
                    <a:pt x="246" y="147"/>
                  </a:cubicBezTo>
                  <a:cubicBezTo>
                    <a:pt x="250" y="140"/>
                    <a:pt x="251" y="133"/>
                    <a:pt x="249" y="126"/>
                  </a:cubicBezTo>
                  <a:cubicBezTo>
                    <a:pt x="248" y="119"/>
                    <a:pt x="245" y="112"/>
                    <a:pt x="239" y="105"/>
                  </a:cubicBezTo>
                  <a:cubicBezTo>
                    <a:pt x="234" y="98"/>
                    <a:pt x="228" y="91"/>
                    <a:pt x="221" y="85"/>
                  </a:cubicBezTo>
                  <a:cubicBezTo>
                    <a:pt x="256" y="65"/>
                    <a:pt x="256" y="65"/>
                    <a:pt x="256" y="65"/>
                  </a:cubicBezTo>
                  <a:cubicBezTo>
                    <a:pt x="261" y="69"/>
                    <a:pt x="264" y="73"/>
                    <a:pt x="267" y="78"/>
                  </a:cubicBezTo>
                  <a:cubicBezTo>
                    <a:pt x="270" y="82"/>
                    <a:pt x="274" y="87"/>
                    <a:pt x="277" y="91"/>
                  </a:cubicBezTo>
                  <a:cubicBezTo>
                    <a:pt x="289" y="90"/>
                    <a:pt x="300" y="89"/>
                    <a:pt x="311" y="87"/>
                  </a:cubicBezTo>
                  <a:cubicBezTo>
                    <a:pt x="322" y="86"/>
                    <a:pt x="334" y="84"/>
                    <a:pt x="345" y="83"/>
                  </a:cubicBezTo>
                  <a:cubicBezTo>
                    <a:pt x="340" y="74"/>
                    <a:pt x="334" y="66"/>
                    <a:pt x="328" y="58"/>
                  </a:cubicBezTo>
                  <a:cubicBezTo>
                    <a:pt x="322" y="51"/>
                    <a:pt x="315" y="43"/>
                    <a:pt x="306" y="36"/>
                  </a:cubicBezTo>
                  <a:cubicBezTo>
                    <a:pt x="339" y="17"/>
                    <a:pt x="339" y="17"/>
                    <a:pt x="339" y="17"/>
                  </a:cubicBezTo>
                  <a:cubicBezTo>
                    <a:pt x="311" y="0"/>
                    <a:pt x="311" y="0"/>
                    <a:pt x="311"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168">
              <a:extLst>
                <a:ext uri="{FF2B5EF4-FFF2-40B4-BE49-F238E27FC236}">
                  <a16:creationId xmlns:a16="http://schemas.microsoft.com/office/drawing/2014/main" id="{F54343D2-0CB8-4404-8264-63A0B1FFADB5}"/>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close/>
                </a:path>
              </a:pathLst>
            </a:custGeom>
            <a:solidFill>
              <a:srgbClr val="63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A25020A1-9324-4B6A-936D-BE4F3ECCD14E}"/>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F0DB4431-D689-41D5-B81F-27E74DBDAD82}"/>
                </a:ext>
              </a:extLst>
            </p:cNvPr>
            <p:cNvSpPr>
              <a:spLocks/>
            </p:cNvSpPr>
            <p:nvPr/>
          </p:nvSpPr>
          <p:spPr bwMode="auto">
            <a:xfrm>
              <a:off x="4123463" y="3821810"/>
              <a:ext cx="1103152" cy="737274"/>
            </a:xfrm>
            <a:custGeom>
              <a:avLst/>
              <a:gdLst>
                <a:gd name="T0" fmla="*/ 339 w 345"/>
                <a:gd name="T1" fmla="*/ 57 h 230"/>
                <a:gd name="T2" fmla="*/ 339 w 345"/>
                <a:gd name="T3" fmla="*/ 54 h 230"/>
                <a:gd name="T4" fmla="*/ 339 w 345"/>
                <a:gd name="T5" fmla="*/ 50 h 230"/>
                <a:gd name="T6" fmla="*/ 339 w 345"/>
                <a:gd name="T7" fmla="*/ 47 h 230"/>
                <a:gd name="T8" fmla="*/ 339 w 345"/>
                <a:gd name="T9" fmla="*/ 43 h 230"/>
                <a:gd name="T10" fmla="*/ 339 w 345"/>
                <a:gd name="T11" fmla="*/ 40 h 230"/>
                <a:gd name="T12" fmla="*/ 339 w 345"/>
                <a:gd name="T13" fmla="*/ 36 h 230"/>
                <a:gd name="T14" fmla="*/ 339 w 345"/>
                <a:gd name="T15" fmla="*/ 32 h 230"/>
                <a:gd name="T16" fmla="*/ 339 w 345"/>
                <a:gd name="T17" fmla="*/ 29 h 230"/>
                <a:gd name="T18" fmla="*/ 339 w 345"/>
                <a:gd name="T19" fmla="*/ 25 h 230"/>
                <a:gd name="T20" fmla="*/ 339 w 345"/>
                <a:gd name="T21" fmla="*/ 22 h 230"/>
                <a:gd name="T22" fmla="*/ 339 w 345"/>
                <a:gd name="T23" fmla="*/ 18 h 230"/>
                <a:gd name="T24" fmla="*/ 121 w 345"/>
                <a:gd name="T25" fmla="*/ 55 h 230"/>
                <a:gd name="T26" fmla="*/ 121 w 345"/>
                <a:gd name="T27" fmla="*/ 62 h 230"/>
                <a:gd name="T28" fmla="*/ 121 w 345"/>
                <a:gd name="T29" fmla="*/ 69 h 230"/>
                <a:gd name="T30" fmla="*/ 121 w 345"/>
                <a:gd name="T31" fmla="*/ 76 h 230"/>
                <a:gd name="T32" fmla="*/ 121 w 345"/>
                <a:gd name="T33" fmla="*/ 83 h 230"/>
                <a:gd name="T34" fmla="*/ 121 w 345"/>
                <a:gd name="T35" fmla="*/ 91 h 230"/>
                <a:gd name="T36" fmla="*/ 107 w 345"/>
                <a:gd name="T37" fmla="*/ 118 h 230"/>
                <a:gd name="T38" fmla="*/ 0 w 345"/>
                <a:gd name="T39" fmla="*/ 104 h 230"/>
                <a:gd name="T40" fmla="*/ 0 w 345"/>
                <a:gd name="T41" fmla="*/ 107 h 230"/>
                <a:gd name="T42" fmla="*/ 0 w 345"/>
                <a:gd name="T43" fmla="*/ 111 h 230"/>
                <a:gd name="T44" fmla="*/ 0 w 345"/>
                <a:gd name="T45" fmla="*/ 115 h 230"/>
                <a:gd name="T46" fmla="*/ 0 w 345"/>
                <a:gd name="T47" fmla="*/ 118 h 230"/>
                <a:gd name="T48" fmla="*/ 0 w 345"/>
                <a:gd name="T49" fmla="*/ 122 h 230"/>
                <a:gd name="T50" fmla="*/ 0 w 345"/>
                <a:gd name="T51" fmla="*/ 125 h 230"/>
                <a:gd name="T52" fmla="*/ 0 w 345"/>
                <a:gd name="T53" fmla="*/ 129 h 230"/>
                <a:gd name="T54" fmla="*/ 0 w 345"/>
                <a:gd name="T55" fmla="*/ 132 h 230"/>
                <a:gd name="T56" fmla="*/ 0 w 345"/>
                <a:gd name="T57" fmla="*/ 136 h 230"/>
                <a:gd name="T58" fmla="*/ 0 w 345"/>
                <a:gd name="T59" fmla="*/ 139 h 230"/>
                <a:gd name="T60" fmla="*/ 0 w 345"/>
                <a:gd name="T61" fmla="*/ 143 h 230"/>
                <a:gd name="T62" fmla="*/ 18 w 345"/>
                <a:gd name="T63" fmla="*/ 171 h 230"/>
                <a:gd name="T64" fmla="*/ 18 w 345"/>
                <a:gd name="T65" fmla="*/ 174 h 230"/>
                <a:gd name="T66" fmla="*/ 18 w 345"/>
                <a:gd name="T67" fmla="*/ 178 h 230"/>
                <a:gd name="T68" fmla="*/ 18 w 345"/>
                <a:gd name="T69" fmla="*/ 181 h 230"/>
                <a:gd name="T70" fmla="*/ 18 w 345"/>
                <a:gd name="T71" fmla="*/ 185 h 230"/>
                <a:gd name="T72" fmla="*/ 18 w 345"/>
                <a:gd name="T73" fmla="*/ 188 h 230"/>
                <a:gd name="T74" fmla="*/ 18 w 345"/>
                <a:gd name="T75" fmla="*/ 192 h 230"/>
                <a:gd name="T76" fmla="*/ 18 w 345"/>
                <a:gd name="T77" fmla="*/ 196 h 230"/>
                <a:gd name="T78" fmla="*/ 18 w 345"/>
                <a:gd name="T79" fmla="*/ 199 h 230"/>
                <a:gd name="T80" fmla="*/ 18 w 345"/>
                <a:gd name="T81" fmla="*/ 203 h 230"/>
                <a:gd name="T82" fmla="*/ 18 w 345"/>
                <a:gd name="T83" fmla="*/ 206 h 230"/>
                <a:gd name="T84" fmla="*/ 18 w 345"/>
                <a:gd name="T85" fmla="*/ 210 h 230"/>
                <a:gd name="T86" fmla="*/ 18 w 345"/>
                <a:gd name="T87" fmla="*/ 213 h 230"/>
                <a:gd name="T88" fmla="*/ 250 w 345"/>
                <a:gd name="T89" fmla="*/ 170 h 230"/>
                <a:gd name="T90" fmla="*/ 250 w 345"/>
                <a:gd name="T91" fmla="*/ 163 h 230"/>
                <a:gd name="T92" fmla="*/ 250 w 345"/>
                <a:gd name="T93" fmla="*/ 156 h 230"/>
                <a:gd name="T94" fmla="*/ 250 w 345"/>
                <a:gd name="T95" fmla="*/ 148 h 230"/>
                <a:gd name="T96" fmla="*/ 250 w 345"/>
                <a:gd name="T97" fmla="*/ 141 h 230"/>
                <a:gd name="T98" fmla="*/ 250 w 345"/>
                <a:gd name="T99" fmla="*/ 134 h 230"/>
                <a:gd name="T100" fmla="*/ 345 w 345"/>
                <a:gd name="T101" fmla="*/ 125 h 230"/>
                <a:gd name="T102" fmla="*/ 345 w 345"/>
                <a:gd name="T103" fmla="*/ 121 h 230"/>
                <a:gd name="T104" fmla="*/ 345 w 345"/>
                <a:gd name="T105" fmla="*/ 118 h 230"/>
                <a:gd name="T106" fmla="*/ 345 w 345"/>
                <a:gd name="T107" fmla="*/ 114 h 230"/>
                <a:gd name="T108" fmla="*/ 345 w 345"/>
                <a:gd name="T109" fmla="*/ 111 h 230"/>
                <a:gd name="T110" fmla="*/ 345 w 345"/>
                <a:gd name="T111" fmla="*/ 107 h 230"/>
                <a:gd name="T112" fmla="*/ 345 w 345"/>
                <a:gd name="T113" fmla="*/ 104 h 230"/>
                <a:gd name="T114" fmla="*/ 345 w 345"/>
                <a:gd name="T115" fmla="*/ 100 h 230"/>
                <a:gd name="T116" fmla="*/ 345 w 345"/>
                <a:gd name="T117" fmla="*/ 96 h 230"/>
                <a:gd name="T118" fmla="*/ 345 w 345"/>
                <a:gd name="T119" fmla="*/ 93 h 230"/>
                <a:gd name="T120" fmla="*/ 345 w 345"/>
                <a:gd name="T121" fmla="*/ 89 h 230"/>
                <a:gd name="T122" fmla="*/ 345 w 345"/>
                <a:gd name="T123" fmla="*/ 86 h 230"/>
                <a:gd name="T124" fmla="*/ 345 w 345"/>
                <a:gd name="T125" fmla="*/ 8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30">
                  <a:moveTo>
                    <a:pt x="345" y="82"/>
                  </a:moveTo>
                  <a:cubicBezTo>
                    <a:pt x="345" y="82"/>
                    <a:pt x="345" y="82"/>
                    <a:pt x="345" y="82"/>
                  </a:cubicBezTo>
                  <a:cubicBezTo>
                    <a:pt x="341" y="76"/>
                    <a:pt x="337" y="70"/>
                    <a:pt x="333" y="64"/>
                  </a:cubicBezTo>
                  <a:cubicBezTo>
                    <a:pt x="339" y="61"/>
                    <a:pt x="339" y="61"/>
                    <a:pt x="339" y="61"/>
                  </a:cubicBezTo>
                  <a:cubicBezTo>
                    <a:pt x="339" y="61"/>
                    <a:pt x="339" y="61"/>
                    <a:pt x="339" y="61"/>
                  </a:cubicBezTo>
                  <a:cubicBezTo>
                    <a:pt x="339" y="61"/>
                    <a:pt x="339" y="61"/>
                    <a:pt x="339" y="61"/>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6"/>
                    <a:pt x="339" y="16"/>
                    <a:pt x="339" y="16"/>
                  </a:cubicBezTo>
                  <a:cubicBezTo>
                    <a:pt x="339" y="16"/>
                    <a:pt x="339" y="16"/>
                    <a:pt x="339" y="16"/>
                  </a:cubicBezTo>
                  <a:cubicBezTo>
                    <a:pt x="339" y="16"/>
                    <a:pt x="339" y="16"/>
                    <a:pt x="339" y="16"/>
                  </a:cubicBezTo>
                  <a:cubicBezTo>
                    <a:pt x="311" y="0"/>
                    <a:pt x="311" y="0"/>
                    <a:pt x="311" y="0"/>
                  </a:cubicBezTo>
                  <a:cubicBezTo>
                    <a:pt x="278" y="19"/>
                    <a:pt x="278" y="19"/>
                    <a:pt x="278" y="19"/>
                  </a:cubicBezTo>
                  <a:cubicBezTo>
                    <a:pt x="270" y="16"/>
                    <a:pt x="263" y="13"/>
                    <a:pt x="254" y="11"/>
                  </a:cubicBezTo>
                  <a:cubicBezTo>
                    <a:pt x="246" y="8"/>
                    <a:pt x="237" y="7"/>
                    <a:pt x="228" y="6"/>
                  </a:cubicBezTo>
                  <a:cubicBezTo>
                    <a:pt x="213" y="5"/>
                    <a:pt x="198" y="5"/>
                    <a:pt x="182" y="8"/>
                  </a:cubicBezTo>
                  <a:cubicBezTo>
                    <a:pt x="167" y="10"/>
                    <a:pt x="154" y="15"/>
                    <a:pt x="143" y="21"/>
                  </a:cubicBezTo>
                  <a:cubicBezTo>
                    <a:pt x="129" y="29"/>
                    <a:pt x="122" y="39"/>
                    <a:pt x="121" y="50"/>
                  </a:cubicBezTo>
                  <a:cubicBezTo>
                    <a:pt x="121" y="51"/>
                    <a:pt x="121" y="52"/>
                    <a:pt x="121" y="53"/>
                  </a:cubicBezTo>
                  <a:cubicBezTo>
                    <a:pt x="121" y="53"/>
                    <a:pt x="121" y="53"/>
                    <a:pt x="121" y="53"/>
                  </a:cubicBezTo>
                  <a:cubicBezTo>
                    <a:pt x="121" y="53"/>
                    <a:pt x="121" y="53"/>
                    <a:pt x="121" y="53"/>
                  </a:cubicBezTo>
                  <a:cubicBezTo>
                    <a:pt x="121" y="53"/>
                    <a:pt x="121" y="53"/>
                    <a:pt x="121" y="53"/>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7"/>
                    <a:pt x="121" y="97"/>
                    <a:pt x="121" y="97"/>
                  </a:cubicBezTo>
                  <a:cubicBezTo>
                    <a:pt x="121" y="97"/>
                    <a:pt x="121" y="97"/>
                    <a:pt x="121" y="97"/>
                  </a:cubicBezTo>
                  <a:cubicBezTo>
                    <a:pt x="121" y="97"/>
                    <a:pt x="121" y="97"/>
                    <a:pt x="121" y="97"/>
                  </a:cubicBezTo>
                  <a:cubicBezTo>
                    <a:pt x="121" y="97"/>
                    <a:pt x="121" y="97"/>
                    <a:pt x="121" y="97"/>
                  </a:cubicBezTo>
                  <a:cubicBezTo>
                    <a:pt x="121" y="100"/>
                    <a:pt x="122" y="103"/>
                    <a:pt x="123" y="106"/>
                  </a:cubicBezTo>
                  <a:cubicBezTo>
                    <a:pt x="123" y="107"/>
                    <a:pt x="124" y="107"/>
                    <a:pt x="124" y="108"/>
                  </a:cubicBezTo>
                  <a:cubicBezTo>
                    <a:pt x="107" y="118"/>
                    <a:pt x="107" y="118"/>
                    <a:pt x="107" y="118"/>
                  </a:cubicBezTo>
                  <a:cubicBezTo>
                    <a:pt x="100" y="112"/>
                    <a:pt x="94" y="106"/>
                    <a:pt x="89" y="101"/>
                  </a:cubicBezTo>
                  <a:cubicBezTo>
                    <a:pt x="84" y="95"/>
                    <a:pt x="79" y="89"/>
                    <a:pt x="74" y="83"/>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6" y="153"/>
                    <a:pt x="13" y="160"/>
                    <a:pt x="20" y="167"/>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46" y="230"/>
                    <a:pt x="46" y="230"/>
                    <a:pt x="46" y="230"/>
                  </a:cubicBezTo>
                  <a:cubicBezTo>
                    <a:pt x="78" y="211"/>
                    <a:pt x="78" y="211"/>
                    <a:pt x="78" y="211"/>
                  </a:cubicBezTo>
                  <a:cubicBezTo>
                    <a:pt x="84" y="214"/>
                    <a:pt x="91" y="217"/>
                    <a:pt x="98" y="220"/>
                  </a:cubicBezTo>
                  <a:cubicBezTo>
                    <a:pt x="106" y="222"/>
                    <a:pt x="113" y="224"/>
                    <a:pt x="121" y="226"/>
                  </a:cubicBezTo>
                  <a:cubicBezTo>
                    <a:pt x="128" y="227"/>
                    <a:pt x="136" y="228"/>
                    <a:pt x="144" y="229"/>
                  </a:cubicBezTo>
                  <a:cubicBezTo>
                    <a:pt x="152" y="229"/>
                    <a:pt x="161" y="229"/>
                    <a:pt x="169" y="228"/>
                  </a:cubicBezTo>
                  <a:cubicBezTo>
                    <a:pt x="179" y="227"/>
                    <a:pt x="189" y="224"/>
                    <a:pt x="199" y="221"/>
                  </a:cubicBezTo>
                  <a:cubicBezTo>
                    <a:pt x="209" y="218"/>
                    <a:pt x="218" y="215"/>
                    <a:pt x="225" y="211"/>
                  </a:cubicBezTo>
                  <a:cubicBezTo>
                    <a:pt x="236" y="205"/>
                    <a:pt x="243" y="198"/>
                    <a:pt x="246" y="191"/>
                  </a:cubicBezTo>
                  <a:cubicBezTo>
                    <a:pt x="249" y="186"/>
                    <a:pt x="250" y="181"/>
                    <a:pt x="250" y="175"/>
                  </a:cubicBezTo>
                  <a:cubicBezTo>
                    <a:pt x="250" y="175"/>
                    <a:pt x="250" y="175"/>
                    <a:pt x="250" y="175"/>
                  </a:cubicBezTo>
                  <a:cubicBezTo>
                    <a:pt x="250" y="175"/>
                    <a:pt x="250" y="175"/>
                    <a:pt x="250" y="175"/>
                  </a:cubicBezTo>
                  <a:cubicBezTo>
                    <a:pt x="250" y="175"/>
                    <a:pt x="250" y="175"/>
                    <a:pt x="250" y="175"/>
                  </a:cubicBezTo>
                  <a:cubicBezTo>
                    <a:pt x="250" y="175"/>
                    <a:pt x="250" y="175"/>
                    <a:pt x="250" y="175"/>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1"/>
                    <a:pt x="250" y="131"/>
                    <a:pt x="250" y="131"/>
                  </a:cubicBezTo>
                  <a:cubicBezTo>
                    <a:pt x="250" y="131"/>
                    <a:pt x="250" y="131"/>
                    <a:pt x="250" y="131"/>
                  </a:cubicBezTo>
                  <a:cubicBezTo>
                    <a:pt x="250" y="131"/>
                    <a:pt x="250" y="131"/>
                    <a:pt x="250" y="131"/>
                  </a:cubicBezTo>
                  <a:cubicBezTo>
                    <a:pt x="250" y="129"/>
                    <a:pt x="250" y="127"/>
                    <a:pt x="249" y="126"/>
                  </a:cubicBezTo>
                  <a:cubicBezTo>
                    <a:pt x="249" y="122"/>
                    <a:pt x="247" y="118"/>
                    <a:pt x="246" y="115"/>
                  </a:cubicBezTo>
                  <a:cubicBezTo>
                    <a:pt x="256" y="108"/>
                    <a:pt x="256" y="108"/>
                    <a:pt x="256" y="108"/>
                  </a:cubicBezTo>
                  <a:cubicBezTo>
                    <a:pt x="261" y="113"/>
                    <a:pt x="264" y="117"/>
                    <a:pt x="267" y="121"/>
                  </a:cubicBezTo>
                  <a:cubicBezTo>
                    <a:pt x="270" y="126"/>
                    <a:pt x="274" y="131"/>
                    <a:pt x="277" y="135"/>
                  </a:cubicBezTo>
                  <a:cubicBezTo>
                    <a:pt x="289" y="134"/>
                    <a:pt x="300" y="133"/>
                    <a:pt x="311" y="131"/>
                  </a:cubicBezTo>
                  <a:cubicBezTo>
                    <a:pt x="322" y="129"/>
                    <a:pt x="334" y="128"/>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2"/>
                    <a:pt x="345" y="82"/>
                    <a:pt x="345" y="82"/>
                  </a:cubicBezTo>
                  <a:cubicBezTo>
                    <a:pt x="345" y="82"/>
                    <a:pt x="345" y="82"/>
                    <a:pt x="345" y="82"/>
                  </a:cubicBezTo>
                  <a:cubicBezTo>
                    <a:pt x="345" y="82"/>
                    <a:pt x="345" y="82"/>
                    <a:pt x="345" y="82"/>
                  </a:cubicBezTo>
                  <a:cubicBezTo>
                    <a:pt x="345" y="82"/>
                    <a:pt x="345" y="82"/>
                    <a:pt x="345" y="82"/>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171">
              <a:extLst>
                <a:ext uri="{FF2B5EF4-FFF2-40B4-BE49-F238E27FC236}">
                  <a16:creationId xmlns:a16="http://schemas.microsoft.com/office/drawing/2014/main" id="{26F1147E-99B4-460E-B932-2B3BDC03EBB9}"/>
                </a:ext>
              </a:extLst>
            </p:cNvPr>
            <p:cNvSpPr>
              <a:spLocks noEditPoints="1"/>
            </p:cNvSpPr>
            <p:nvPr/>
          </p:nvSpPr>
          <p:spPr bwMode="auto">
            <a:xfrm>
              <a:off x="4123463" y="3821810"/>
              <a:ext cx="1103152" cy="592025"/>
            </a:xfrm>
            <a:custGeom>
              <a:avLst/>
              <a:gdLst>
                <a:gd name="T0" fmla="*/ 78 w 345"/>
                <a:gd name="T1" fmla="*/ 167 h 185"/>
                <a:gd name="T2" fmla="*/ 46 w 345"/>
                <a:gd name="T3" fmla="*/ 185 h 185"/>
                <a:gd name="T4" fmla="*/ 18 w 345"/>
                <a:gd name="T5" fmla="*/ 169 h 185"/>
                <a:gd name="T6" fmla="*/ 50 w 345"/>
                <a:gd name="T7" fmla="*/ 150 h 185"/>
                <a:gd name="T8" fmla="*/ 23 w 345"/>
                <a:gd name="T9" fmla="*/ 126 h 185"/>
                <a:gd name="T10" fmla="*/ 0 w 345"/>
                <a:gd name="T11" fmla="*/ 100 h 185"/>
                <a:gd name="T12" fmla="*/ 74 w 345"/>
                <a:gd name="T13" fmla="*/ 83 h 185"/>
                <a:gd name="T14" fmla="*/ 89 w 345"/>
                <a:gd name="T15" fmla="*/ 101 h 185"/>
                <a:gd name="T16" fmla="*/ 107 w 345"/>
                <a:gd name="T17" fmla="*/ 118 h 185"/>
                <a:gd name="T18" fmla="*/ 150 w 345"/>
                <a:gd name="T19" fmla="*/ 93 h 185"/>
                <a:gd name="T20" fmla="*/ 139 w 345"/>
                <a:gd name="T21" fmla="*/ 83 h 185"/>
                <a:gd name="T22" fmla="*/ 130 w 345"/>
                <a:gd name="T23" fmla="*/ 72 h 185"/>
                <a:gd name="T24" fmla="*/ 123 w 345"/>
                <a:gd name="T25" fmla="*/ 62 h 185"/>
                <a:gd name="T26" fmla="*/ 121 w 345"/>
                <a:gd name="T27" fmla="*/ 50 h 185"/>
                <a:gd name="T28" fmla="*/ 143 w 345"/>
                <a:gd name="T29" fmla="*/ 21 h 185"/>
                <a:gd name="T30" fmla="*/ 182 w 345"/>
                <a:gd name="T31" fmla="*/ 8 h 185"/>
                <a:gd name="T32" fmla="*/ 228 w 345"/>
                <a:gd name="T33" fmla="*/ 6 h 185"/>
                <a:gd name="T34" fmla="*/ 254 w 345"/>
                <a:gd name="T35" fmla="*/ 11 h 185"/>
                <a:gd name="T36" fmla="*/ 278 w 345"/>
                <a:gd name="T37" fmla="*/ 19 h 185"/>
                <a:gd name="T38" fmla="*/ 311 w 345"/>
                <a:gd name="T39" fmla="*/ 0 h 185"/>
                <a:gd name="T40" fmla="*/ 339 w 345"/>
                <a:gd name="T41" fmla="*/ 16 h 185"/>
                <a:gd name="T42" fmla="*/ 306 w 345"/>
                <a:gd name="T43" fmla="*/ 36 h 185"/>
                <a:gd name="T44" fmla="*/ 328 w 345"/>
                <a:gd name="T45" fmla="*/ 58 h 185"/>
                <a:gd name="T46" fmla="*/ 345 w 345"/>
                <a:gd name="T47" fmla="*/ 82 h 185"/>
                <a:gd name="T48" fmla="*/ 311 w 345"/>
                <a:gd name="T49" fmla="*/ 87 h 185"/>
                <a:gd name="T50" fmla="*/ 277 w 345"/>
                <a:gd name="T51" fmla="*/ 91 h 185"/>
                <a:gd name="T52" fmla="*/ 267 w 345"/>
                <a:gd name="T53" fmla="*/ 77 h 185"/>
                <a:gd name="T54" fmla="*/ 256 w 345"/>
                <a:gd name="T55" fmla="*/ 64 h 185"/>
                <a:gd name="T56" fmla="*/ 221 w 345"/>
                <a:gd name="T57" fmla="*/ 84 h 185"/>
                <a:gd name="T58" fmla="*/ 239 w 345"/>
                <a:gd name="T59" fmla="*/ 104 h 185"/>
                <a:gd name="T60" fmla="*/ 249 w 345"/>
                <a:gd name="T61" fmla="*/ 126 h 185"/>
                <a:gd name="T62" fmla="*/ 246 w 345"/>
                <a:gd name="T63" fmla="*/ 147 h 185"/>
                <a:gd name="T64" fmla="*/ 225 w 345"/>
                <a:gd name="T65" fmla="*/ 166 h 185"/>
                <a:gd name="T66" fmla="*/ 199 w 345"/>
                <a:gd name="T67" fmla="*/ 177 h 185"/>
                <a:gd name="T68" fmla="*/ 169 w 345"/>
                <a:gd name="T69" fmla="*/ 184 h 185"/>
                <a:gd name="T70" fmla="*/ 144 w 345"/>
                <a:gd name="T71" fmla="*/ 184 h 185"/>
                <a:gd name="T72" fmla="*/ 121 w 345"/>
                <a:gd name="T73" fmla="*/ 181 h 185"/>
                <a:gd name="T74" fmla="*/ 98 w 345"/>
                <a:gd name="T75" fmla="*/ 175 h 185"/>
                <a:gd name="T76" fmla="*/ 78 w 345"/>
                <a:gd name="T77" fmla="*/ 167 h 185"/>
                <a:gd name="T78" fmla="*/ 228 w 345"/>
                <a:gd name="T79" fmla="*/ 48 h 185"/>
                <a:gd name="T80" fmla="*/ 202 w 345"/>
                <a:gd name="T81" fmla="*/ 51 h 185"/>
                <a:gd name="T82" fmla="*/ 197 w 345"/>
                <a:gd name="T83" fmla="*/ 57 h 185"/>
                <a:gd name="T84" fmla="*/ 199 w 345"/>
                <a:gd name="T85" fmla="*/ 64 h 185"/>
                <a:gd name="T86" fmla="*/ 228 w 345"/>
                <a:gd name="T87" fmla="*/ 48 h 185"/>
                <a:gd name="T88" fmla="*/ 171 w 345"/>
                <a:gd name="T89" fmla="*/ 113 h 185"/>
                <a:gd name="T90" fmla="*/ 134 w 345"/>
                <a:gd name="T91" fmla="*/ 134 h 185"/>
                <a:gd name="T92" fmla="*/ 152 w 345"/>
                <a:gd name="T93" fmla="*/ 137 h 185"/>
                <a:gd name="T94" fmla="*/ 169 w 345"/>
                <a:gd name="T95" fmla="*/ 133 h 185"/>
                <a:gd name="T96" fmla="*/ 175 w 345"/>
                <a:gd name="T97" fmla="*/ 124 h 185"/>
                <a:gd name="T98" fmla="*/ 171 w 345"/>
                <a:gd name="T99" fmla="*/ 11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5" h="185">
                  <a:moveTo>
                    <a:pt x="78" y="167"/>
                  </a:moveTo>
                  <a:cubicBezTo>
                    <a:pt x="46" y="185"/>
                    <a:pt x="46" y="185"/>
                    <a:pt x="46" y="185"/>
                  </a:cubicBezTo>
                  <a:cubicBezTo>
                    <a:pt x="18" y="169"/>
                    <a:pt x="18" y="169"/>
                    <a:pt x="18" y="169"/>
                  </a:cubicBezTo>
                  <a:cubicBezTo>
                    <a:pt x="50" y="150"/>
                    <a:pt x="50" y="150"/>
                    <a:pt x="50" y="150"/>
                  </a:cubicBezTo>
                  <a:cubicBezTo>
                    <a:pt x="40" y="142"/>
                    <a:pt x="31" y="134"/>
                    <a:pt x="23" y="126"/>
                  </a:cubicBezTo>
                  <a:cubicBezTo>
                    <a:pt x="15" y="118"/>
                    <a:pt x="7" y="109"/>
                    <a:pt x="0" y="100"/>
                  </a:cubicBezTo>
                  <a:cubicBezTo>
                    <a:pt x="74" y="83"/>
                    <a:pt x="74" y="83"/>
                    <a:pt x="74" y="83"/>
                  </a:cubicBezTo>
                  <a:cubicBezTo>
                    <a:pt x="79" y="89"/>
                    <a:pt x="84" y="95"/>
                    <a:pt x="89" y="101"/>
                  </a:cubicBezTo>
                  <a:cubicBezTo>
                    <a:pt x="94" y="106"/>
                    <a:pt x="100" y="112"/>
                    <a:pt x="107" y="118"/>
                  </a:cubicBezTo>
                  <a:cubicBezTo>
                    <a:pt x="150" y="93"/>
                    <a:pt x="150" y="93"/>
                    <a:pt x="150" y="93"/>
                  </a:cubicBezTo>
                  <a:cubicBezTo>
                    <a:pt x="147" y="89"/>
                    <a:pt x="143" y="86"/>
                    <a:pt x="139" y="83"/>
                  </a:cubicBezTo>
                  <a:cubicBezTo>
                    <a:pt x="136" y="79"/>
                    <a:pt x="133" y="76"/>
                    <a:pt x="130" y="72"/>
                  </a:cubicBezTo>
                  <a:cubicBezTo>
                    <a:pt x="127" y="69"/>
                    <a:pt x="125" y="65"/>
                    <a:pt x="123" y="62"/>
                  </a:cubicBezTo>
                  <a:cubicBezTo>
                    <a:pt x="121" y="58"/>
                    <a:pt x="121" y="54"/>
                    <a:pt x="121" y="50"/>
                  </a:cubicBezTo>
                  <a:cubicBezTo>
                    <a:pt x="122" y="39"/>
                    <a:pt x="129" y="29"/>
                    <a:pt x="143" y="21"/>
                  </a:cubicBezTo>
                  <a:cubicBezTo>
                    <a:pt x="154" y="15"/>
                    <a:pt x="167" y="10"/>
                    <a:pt x="182" y="8"/>
                  </a:cubicBezTo>
                  <a:cubicBezTo>
                    <a:pt x="198" y="5"/>
                    <a:pt x="213" y="5"/>
                    <a:pt x="228" y="6"/>
                  </a:cubicBezTo>
                  <a:cubicBezTo>
                    <a:pt x="237" y="7"/>
                    <a:pt x="246" y="8"/>
                    <a:pt x="254" y="11"/>
                  </a:cubicBezTo>
                  <a:cubicBezTo>
                    <a:pt x="263" y="13"/>
                    <a:pt x="270" y="16"/>
                    <a:pt x="278" y="19"/>
                  </a:cubicBezTo>
                  <a:cubicBezTo>
                    <a:pt x="311" y="0"/>
                    <a:pt x="311" y="0"/>
                    <a:pt x="311" y="0"/>
                  </a:cubicBezTo>
                  <a:cubicBezTo>
                    <a:pt x="339" y="16"/>
                    <a:pt x="339" y="16"/>
                    <a:pt x="339" y="16"/>
                  </a:cubicBezTo>
                  <a:cubicBezTo>
                    <a:pt x="306" y="36"/>
                    <a:pt x="306" y="36"/>
                    <a:pt x="306" y="36"/>
                  </a:cubicBezTo>
                  <a:cubicBezTo>
                    <a:pt x="315" y="43"/>
                    <a:pt x="322" y="50"/>
                    <a:pt x="328" y="58"/>
                  </a:cubicBezTo>
                  <a:cubicBezTo>
                    <a:pt x="334" y="66"/>
                    <a:pt x="340" y="74"/>
                    <a:pt x="345" y="82"/>
                  </a:cubicBezTo>
                  <a:cubicBezTo>
                    <a:pt x="334" y="83"/>
                    <a:pt x="322" y="85"/>
                    <a:pt x="311" y="87"/>
                  </a:cubicBezTo>
                  <a:cubicBezTo>
                    <a:pt x="300" y="88"/>
                    <a:pt x="289" y="90"/>
                    <a:pt x="277" y="91"/>
                  </a:cubicBezTo>
                  <a:cubicBezTo>
                    <a:pt x="274" y="86"/>
                    <a:pt x="270" y="82"/>
                    <a:pt x="267" y="77"/>
                  </a:cubicBezTo>
                  <a:cubicBezTo>
                    <a:pt x="264" y="73"/>
                    <a:pt x="261" y="68"/>
                    <a:pt x="256" y="64"/>
                  </a:cubicBezTo>
                  <a:cubicBezTo>
                    <a:pt x="221" y="84"/>
                    <a:pt x="221" y="84"/>
                    <a:pt x="221" y="84"/>
                  </a:cubicBezTo>
                  <a:cubicBezTo>
                    <a:pt x="228" y="91"/>
                    <a:pt x="234" y="97"/>
                    <a:pt x="239" y="104"/>
                  </a:cubicBezTo>
                  <a:cubicBezTo>
                    <a:pt x="245" y="111"/>
                    <a:pt x="248" y="119"/>
                    <a:pt x="249" y="126"/>
                  </a:cubicBezTo>
                  <a:cubicBezTo>
                    <a:pt x="251" y="133"/>
                    <a:pt x="250" y="140"/>
                    <a:pt x="246" y="147"/>
                  </a:cubicBezTo>
                  <a:cubicBezTo>
                    <a:pt x="243" y="154"/>
                    <a:pt x="236" y="160"/>
                    <a:pt x="225" y="166"/>
                  </a:cubicBezTo>
                  <a:cubicBezTo>
                    <a:pt x="218" y="170"/>
                    <a:pt x="209" y="174"/>
                    <a:pt x="199" y="177"/>
                  </a:cubicBezTo>
                  <a:cubicBezTo>
                    <a:pt x="189" y="180"/>
                    <a:pt x="179" y="182"/>
                    <a:pt x="169" y="184"/>
                  </a:cubicBezTo>
                  <a:cubicBezTo>
                    <a:pt x="161" y="185"/>
                    <a:pt x="152" y="185"/>
                    <a:pt x="144" y="184"/>
                  </a:cubicBezTo>
                  <a:cubicBezTo>
                    <a:pt x="136" y="184"/>
                    <a:pt x="128" y="183"/>
                    <a:pt x="121" y="181"/>
                  </a:cubicBezTo>
                  <a:cubicBezTo>
                    <a:pt x="113" y="180"/>
                    <a:pt x="106" y="178"/>
                    <a:pt x="98" y="175"/>
                  </a:cubicBezTo>
                  <a:cubicBezTo>
                    <a:pt x="91" y="173"/>
                    <a:pt x="84" y="170"/>
                    <a:pt x="78" y="167"/>
                  </a:cubicBezTo>
                  <a:close/>
                  <a:moveTo>
                    <a:pt x="228" y="48"/>
                  </a:moveTo>
                  <a:cubicBezTo>
                    <a:pt x="218" y="46"/>
                    <a:pt x="210" y="47"/>
                    <a:pt x="202" y="51"/>
                  </a:cubicBezTo>
                  <a:cubicBezTo>
                    <a:pt x="199" y="53"/>
                    <a:pt x="197" y="55"/>
                    <a:pt x="197" y="57"/>
                  </a:cubicBezTo>
                  <a:cubicBezTo>
                    <a:pt x="197" y="59"/>
                    <a:pt x="198" y="62"/>
                    <a:pt x="199" y="64"/>
                  </a:cubicBezTo>
                  <a:lnTo>
                    <a:pt x="228" y="48"/>
                  </a:lnTo>
                  <a:close/>
                  <a:moveTo>
                    <a:pt x="171" y="113"/>
                  </a:moveTo>
                  <a:cubicBezTo>
                    <a:pt x="134" y="134"/>
                    <a:pt x="134" y="134"/>
                    <a:pt x="134" y="134"/>
                  </a:cubicBezTo>
                  <a:cubicBezTo>
                    <a:pt x="140" y="136"/>
                    <a:pt x="146" y="137"/>
                    <a:pt x="152" y="137"/>
                  </a:cubicBezTo>
                  <a:cubicBezTo>
                    <a:pt x="159" y="137"/>
                    <a:pt x="164" y="136"/>
                    <a:pt x="169" y="133"/>
                  </a:cubicBezTo>
                  <a:cubicBezTo>
                    <a:pt x="173" y="131"/>
                    <a:pt x="176" y="127"/>
                    <a:pt x="175" y="124"/>
                  </a:cubicBezTo>
                  <a:cubicBezTo>
                    <a:pt x="175" y="120"/>
                    <a:pt x="173" y="116"/>
                    <a:pt x="171" y="113"/>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72D7E55A-175F-4C25-8E14-82EFDFC5251F}"/>
              </a:ext>
            </a:extLst>
          </p:cNvPr>
          <p:cNvGrpSpPr/>
          <p:nvPr/>
        </p:nvGrpSpPr>
        <p:grpSpPr>
          <a:xfrm>
            <a:off x="6646004" y="2795879"/>
            <a:ext cx="895392" cy="610412"/>
            <a:chOff x="6646004" y="2795879"/>
            <a:chExt cx="895392" cy="610412"/>
          </a:xfrm>
        </p:grpSpPr>
        <p:sp>
          <p:nvSpPr>
            <p:cNvPr id="173" name="Freeform 172">
              <a:extLst>
                <a:ext uri="{FF2B5EF4-FFF2-40B4-BE49-F238E27FC236}">
                  <a16:creationId xmlns:a16="http://schemas.microsoft.com/office/drawing/2014/main" id="{B05273B8-8419-4379-A1C2-129182C3BC21}"/>
                </a:ext>
              </a:extLst>
            </p:cNvPr>
            <p:cNvSpPr>
              <a:spLocks noEditPoints="1"/>
            </p:cNvSpPr>
            <p:nvPr/>
          </p:nvSpPr>
          <p:spPr bwMode="auto">
            <a:xfrm>
              <a:off x="6646004" y="2926419"/>
              <a:ext cx="895392" cy="479872"/>
            </a:xfrm>
            <a:custGeom>
              <a:avLst/>
              <a:gdLst>
                <a:gd name="T0" fmla="*/ 124 w 280"/>
                <a:gd name="T1" fmla="*/ 111 h 150"/>
                <a:gd name="T2" fmla="*/ 124 w 280"/>
                <a:gd name="T3" fmla="*/ 111 h 150"/>
                <a:gd name="T4" fmla="*/ 109 w 280"/>
                <a:gd name="T5" fmla="*/ 109 h 150"/>
                <a:gd name="T6" fmla="*/ 139 w 280"/>
                <a:gd name="T7" fmla="*/ 91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7 h 150"/>
                <a:gd name="T22" fmla="*/ 185 w 280"/>
                <a:gd name="T23" fmla="*/ 38 h 150"/>
                <a:gd name="T24" fmla="*/ 162 w 280"/>
                <a:gd name="T25" fmla="*/ 52 h 150"/>
                <a:gd name="T26" fmla="*/ 252 w 280"/>
                <a:gd name="T27" fmla="*/ 0 h 150"/>
                <a:gd name="T28" fmla="*/ 226 w 280"/>
                <a:gd name="T29" fmla="*/ 15 h 150"/>
                <a:gd name="T30" fmla="*/ 206 w 280"/>
                <a:gd name="T31" fmla="*/ 8 h 150"/>
                <a:gd name="T32" fmla="*/ 185 w 280"/>
                <a:gd name="T33" fmla="*/ 4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8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8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1"/>
                    <a:pt x="139" y="91"/>
                    <a:pt x="139" y="91"/>
                  </a:cubicBezTo>
                  <a:cubicBezTo>
                    <a:pt x="141" y="94"/>
                    <a:pt x="142" y="97"/>
                    <a:pt x="142" y="100"/>
                  </a:cubicBezTo>
                  <a:cubicBezTo>
                    <a:pt x="143" y="103"/>
                    <a:pt x="141" y="105"/>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7"/>
                    <a:pt x="177" y="37"/>
                  </a:cubicBezTo>
                  <a:cubicBezTo>
                    <a:pt x="180" y="37"/>
                    <a:pt x="182" y="38"/>
                    <a:pt x="185" y="38"/>
                  </a:cubicBezTo>
                  <a:cubicBezTo>
                    <a:pt x="162" y="52"/>
                    <a:pt x="162" y="52"/>
                    <a:pt x="162" y="52"/>
                  </a:cubicBezTo>
                  <a:moveTo>
                    <a:pt x="252" y="0"/>
                  </a:moveTo>
                  <a:cubicBezTo>
                    <a:pt x="226" y="15"/>
                    <a:pt x="226" y="15"/>
                    <a:pt x="226" y="15"/>
                  </a:cubicBezTo>
                  <a:cubicBezTo>
                    <a:pt x="220" y="12"/>
                    <a:pt x="213" y="10"/>
                    <a:pt x="206" y="8"/>
                  </a:cubicBezTo>
                  <a:cubicBezTo>
                    <a:pt x="200" y="6"/>
                    <a:pt x="193" y="5"/>
                    <a:pt x="185" y="4"/>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6"/>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7"/>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8"/>
                  </a:cubicBezTo>
                  <a:cubicBezTo>
                    <a:pt x="146" y="147"/>
                    <a:pt x="154" y="146"/>
                    <a:pt x="162" y="143"/>
                  </a:cubicBezTo>
                  <a:cubicBezTo>
                    <a:pt x="170" y="141"/>
                    <a:pt x="177" y="138"/>
                    <a:pt x="183" y="134"/>
                  </a:cubicBezTo>
                  <a:cubicBezTo>
                    <a:pt x="192" y="129"/>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8"/>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6" y="34"/>
                    <a:pt x="248" y="28"/>
                  </a:cubicBezTo>
                  <a:cubicBezTo>
                    <a:pt x="275" y="13"/>
                    <a:pt x="275" y="13"/>
                    <a:pt x="275" y="13"/>
                  </a:cubicBezTo>
                  <a:cubicBezTo>
                    <a:pt x="252" y="0"/>
                    <a:pt x="252" y="0"/>
                    <a:pt x="252"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A6271C13-8EF7-40C7-BA9C-C44ED1D31551}"/>
                </a:ext>
              </a:extLst>
            </p:cNvPr>
            <p:cNvSpPr>
              <a:spLocks/>
            </p:cNvSpPr>
            <p:nvPr/>
          </p:nvSpPr>
          <p:spPr bwMode="auto">
            <a:xfrm>
              <a:off x="6646004" y="2795879"/>
              <a:ext cx="895392" cy="593864"/>
            </a:xfrm>
            <a:custGeom>
              <a:avLst/>
              <a:gdLst>
                <a:gd name="T0" fmla="*/ 275 w 280"/>
                <a:gd name="T1" fmla="*/ 46 h 186"/>
                <a:gd name="T2" fmla="*/ 275 w 280"/>
                <a:gd name="T3" fmla="*/ 43 h 186"/>
                <a:gd name="T4" fmla="*/ 275 w 280"/>
                <a:gd name="T5" fmla="*/ 40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4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8 h 186"/>
                <a:gd name="T100" fmla="*/ 280 w 280"/>
                <a:gd name="T101" fmla="*/ 101 h 186"/>
                <a:gd name="T102" fmla="*/ 280 w 280"/>
                <a:gd name="T103" fmla="*/ 98 h 186"/>
                <a:gd name="T104" fmla="*/ 280 w 280"/>
                <a:gd name="T105" fmla="*/ 95 h 186"/>
                <a:gd name="T106" fmla="*/ 280 w 280"/>
                <a:gd name="T107" fmla="*/ 92 h 186"/>
                <a:gd name="T108" fmla="*/ 280 w 280"/>
                <a:gd name="T109" fmla="*/ 89 h 186"/>
                <a:gd name="T110" fmla="*/ 280 w 280"/>
                <a:gd name="T111" fmla="*/ 86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6" y="15"/>
                    <a:pt x="226" y="15"/>
                    <a:pt x="226" y="15"/>
                  </a:cubicBezTo>
                  <a:cubicBezTo>
                    <a:pt x="220" y="12"/>
                    <a:pt x="213" y="10"/>
                    <a:pt x="206" y="8"/>
                  </a:cubicBezTo>
                  <a:cubicBezTo>
                    <a:pt x="200" y="6"/>
                    <a:pt x="193" y="5"/>
                    <a:pt x="185" y="4"/>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81"/>
                    <a:pt x="99" y="83"/>
                    <a:pt x="100" y="86"/>
                  </a:cubicBezTo>
                  <a:cubicBezTo>
                    <a:pt x="100" y="86"/>
                    <a:pt x="101" y="86"/>
                    <a:pt x="101" y="87"/>
                  </a:cubicBezTo>
                  <a:cubicBezTo>
                    <a:pt x="87" y="95"/>
                    <a:pt x="87" y="95"/>
                    <a:pt x="87" y="95"/>
                  </a:cubicBezTo>
                  <a:cubicBezTo>
                    <a:pt x="82" y="91"/>
                    <a:pt x="77" y="86"/>
                    <a:pt x="73" y="81"/>
                  </a:cubicBezTo>
                  <a:cubicBezTo>
                    <a:pt x="69" y="76"/>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5"/>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3"/>
                    <a:pt x="74" y="176"/>
                    <a:pt x="80" y="178"/>
                  </a:cubicBezTo>
                  <a:cubicBezTo>
                    <a:pt x="86" y="180"/>
                    <a:pt x="92" y="181"/>
                    <a:pt x="98" y="183"/>
                  </a:cubicBezTo>
                  <a:cubicBezTo>
                    <a:pt x="104" y="184"/>
                    <a:pt x="111" y="185"/>
                    <a:pt x="117" y="185"/>
                  </a:cubicBezTo>
                  <a:cubicBezTo>
                    <a:pt x="124" y="186"/>
                    <a:pt x="131" y="185"/>
                    <a:pt x="137" y="184"/>
                  </a:cubicBezTo>
                  <a:cubicBezTo>
                    <a:pt x="146" y="183"/>
                    <a:pt x="154" y="182"/>
                    <a:pt x="162" y="179"/>
                  </a:cubicBezTo>
                  <a:cubicBezTo>
                    <a:pt x="170" y="177"/>
                    <a:pt x="177" y="174"/>
                    <a:pt x="183" y="170"/>
                  </a:cubicBezTo>
                  <a:cubicBezTo>
                    <a:pt x="192" y="165"/>
                    <a:pt x="197" y="160"/>
                    <a:pt x="200" y="155"/>
                  </a:cubicBezTo>
                  <a:cubicBezTo>
                    <a:pt x="202" y="150"/>
                    <a:pt x="203" y="146"/>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4"/>
                    <a:pt x="203" y="103"/>
                    <a:pt x="203" y="102"/>
                  </a:cubicBezTo>
                  <a:cubicBezTo>
                    <a:pt x="202" y="99"/>
                    <a:pt x="201" y="96"/>
                    <a:pt x="200" y="93"/>
                  </a:cubicBezTo>
                  <a:cubicBezTo>
                    <a:pt x="208" y="88"/>
                    <a:pt x="208" y="88"/>
                    <a:pt x="208" y="88"/>
                  </a:cubicBezTo>
                  <a:cubicBezTo>
                    <a:pt x="212" y="91"/>
                    <a:pt x="215" y="94"/>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174">
              <a:extLst>
                <a:ext uri="{FF2B5EF4-FFF2-40B4-BE49-F238E27FC236}">
                  <a16:creationId xmlns:a16="http://schemas.microsoft.com/office/drawing/2014/main" id="{5266F1B2-1AFD-4856-9EE0-F73464136DF6}"/>
                </a:ext>
              </a:extLst>
            </p:cNvPr>
            <p:cNvSpPr>
              <a:spLocks noEditPoints="1"/>
            </p:cNvSpPr>
            <p:nvPr/>
          </p:nvSpPr>
          <p:spPr bwMode="auto">
            <a:xfrm>
              <a:off x="6646004" y="2795879"/>
              <a:ext cx="895392" cy="479872"/>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4 h 150"/>
                <a:gd name="T34" fmla="*/ 206 w 280"/>
                <a:gd name="T35" fmla="*/ 8 h 150"/>
                <a:gd name="T36" fmla="*/ 226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8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1 h 150"/>
                <a:gd name="T90" fmla="*/ 109 w 280"/>
                <a:gd name="T91" fmla="*/ 109 h 150"/>
                <a:gd name="T92" fmla="*/ 124 w 280"/>
                <a:gd name="T93" fmla="*/ 111 h 150"/>
                <a:gd name="T94" fmla="*/ 137 w 280"/>
                <a:gd name="T95" fmla="*/ 108 h 150"/>
                <a:gd name="T96" fmla="*/ 142 w 280"/>
                <a:gd name="T97" fmla="*/ 100 h 150"/>
                <a:gd name="T98" fmla="*/ 139 w 280"/>
                <a:gd name="T99" fmla="*/ 9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6"/>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4"/>
                  </a:cubicBezTo>
                  <a:cubicBezTo>
                    <a:pt x="193" y="5"/>
                    <a:pt x="200" y="6"/>
                    <a:pt x="206" y="8"/>
                  </a:cubicBezTo>
                  <a:cubicBezTo>
                    <a:pt x="213" y="10"/>
                    <a:pt x="220" y="12"/>
                    <a:pt x="226" y="15"/>
                  </a:cubicBezTo>
                  <a:cubicBezTo>
                    <a:pt x="252" y="0"/>
                    <a:pt x="252" y="0"/>
                    <a:pt x="252" y="0"/>
                  </a:cubicBezTo>
                  <a:cubicBezTo>
                    <a:pt x="275" y="13"/>
                    <a:pt x="275" y="13"/>
                    <a:pt x="275" y="13"/>
                  </a:cubicBezTo>
                  <a:cubicBezTo>
                    <a:pt x="248" y="29"/>
                    <a:pt x="248" y="29"/>
                    <a:pt x="248" y="29"/>
                  </a:cubicBezTo>
                  <a:cubicBezTo>
                    <a:pt x="256"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8"/>
                  </a:cubicBezTo>
                  <a:cubicBezTo>
                    <a:pt x="131" y="149"/>
                    <a:pt x="124" y="150"/>
                    <a:pt x="117" y="149"/>
                  </a:cubicBezTo>
                  <a:cubicBezTo>
                    <a:pt x="111" y="149"/>
                    <a:pt x="104" y="148"/>
                    <a:pt x="98" y="147"/>
                  </a:cubicBezTo>
                  <a:cubicBezTo>
                    <a:pt x="92" y="145"/>
                    <a:pt x="86" y="144"/>
                    <a:pt x="80" y="142"/>
                  </a:cubicBezTo>
                  <a:cubicBezTo>
                    <a:pt x="74" y="140"/>
                    <a:pt x="69" y="137"/>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1"/>
                  </a:moveTo>
                  <a:cubicBezTo>
                    <a:pt x="109" y="109"/>
                    <a:pt x="109" y="109"/>
                    <a:pt x="109" y="109"/>
                  </a:cubicBezTo>
                  <a:cubicBezTo>
                    <a:pt x="114" y="110"/>
                    <a:pt x="118" y="111"/>
                    <a:pt x="124" y="111"/>
                  </a:cubicBezTo>
                  <a:cubicBezTo>
                    <a:pt x="129" y="111"/>
                    <a:pt x="133" y="110"/>
                    <a:pt x="137" y="108"/>
                  </a:cubicBezTo>
                  <a:cubicBezTo>
                    <a:pt x="141" y="105"/>
                    <a:pt x="143" y="103"/>
                    <a:pt x="142" y="100"/>
                  </a:cubicBezTo>
                  <a:cubicBezTo>
                    <a:pt x="142" y="97"/>
                    <a:pt x="141" y="94"/>
                    <a:pt x="139" y="91"/>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92" name="TextBox 191">
            <a:extLst>
              <a:ext uri="{FF2B5EF4-FFF2-40B4-BE49-F238E27FC236}">
                <a16:creationId xmlns:a16="http://schemas.microsoft.com/office/drawing/2014/main" id="{30CDA47C-69B2-4A1A-BD2E-BD00D2F12B1E}"/>
              </a:ext>
            </a:extLst>
          </p:cNvPr>
          <p:cNvSpPr txBox="1"/>
          <p:nvPr/>
        </p:nvSpPr>
        <p:spPr>
          <a:xfrm>
            <a:off x="15656915" y="4087132"/>
            <a:ext cx="4591695"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Don’t be lazy just do it.</a:t>
            </a:r>
            <a:endParaRPr kumimoji="0" lang="en-US" sz="6600" b="1" i="0" u="none" strike="noStrike" kern="1200" cap="none" spc="0" normalizeH="0" baseline="0" noProof="0" dirty="0">
              <a:ln>
                <a:noFill/>
              </a:ln>
              <a:effectLst/>
              <a:uLnTx/>
              <a:uFillTx/>
              <a:latin typeface="Century Gothic" panose="020B0502020202020204" pitchFamily="34" charset="0"/>
              <a:ea typeface="+mn-ea"/>
              <a:cs typeface="+mn-cs"/>
            </a:endParaRPr>
          </a:p>
        </p:txBody>
      </p:sp>
      <p:sp>
        <p:nvSpPr>
          <p:cNvPr id="193" name="TextBox 192">
            <a:extLst>
              <a:ext uri="{FF2B5EF4-FFF2-40B4-BE49-F238E27FC236}">
                <a16:creationId xmlns:a16="http://schemas.microsoft.com/office/drawing/2014/main" id="{86973793-78F9-427D-AD1E-D0398105899D}"/>
              </a:ext>
            </a:extLst>
          </p:cNvPr>
          <p:cNvSpPr txBox="1"/>
          <p:nvPr/>
        </p:nvSpPr>
        <p:spPr>
          <a:xfrm>
            <a:off x="20730590" y="2455568"/>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Email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4" name="TextBox 193">
            <a:extLst>
              <a:ext uri="{FF2B5EF4-FFF2-40B4-BE49-F238E27FC236}">
                <a16:creationId xmlns:a16="http://schemas.microsoft.com/office/drawing/2014/main" id="{72D9C360-852B-47BC-8C84-D524BE35A939}"/>
              </a:ext>
            </a:extLst>
          </p:cNvPr>
          <p:cNvSpPr txBox="1"/>
          <p:nvPr/>
        </p:nvSpPr>
        <p:spPr>
          <a:xfrm>
            <a:off x="20730590" y="5290841"/>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5" name="TextBox 194">
            <a:extLst>
              <a:ext uri="{FF2B5EF4-FFF2-40B4-BE49-F238E27FC236}">
                <a16:creationId xmlns:a16="http://schemas.microsoft.com/office/drawing/2014/main" id="{426C024E-278F-4C67-9540-5BACDF0BE348}"/>
              </a:ext>
            </a:extLst>
          </p:cNvPr>
          <p:cNvSpPr txBox="1"/>
          <p:nvPr/>
        </p:nvSpPr>
        <p:spPr>
          <a:xfrm>
            <a:off x="20730590" y="8126115"/>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402179643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14:presetBounceEnd="60000">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14:bounceEnd="60000">
                                          <p:cBhvr additive="base">
                                            <p:cTn id="31"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14:bounceEnd="60000">
                                          <p:cBhvr additive="base">
                                            <p:cTn id="35"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14:bounceEnd="60000">
                                          <p:cBhvr additive="base">
                                            <p:cTn id="39"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14:bounceEnd="60000">
                                          <p:cBhvr additive="base">
                                            <p:cTn id="43"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14:bounceEnd="60000">
                                          <p:cBhvr additive="base">
                                            <p:cTn id="47"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14:bounceEnd="60000">
                                          <p:cBhvr additive="base">
                                            <p:cTn id="51" dur="1500" fill="hold"/>
                                            <p:tgtEl>
                                              <p:spTgt spid="184"/>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14:bounceEnd="60000">
                                          <p:cBhvr additive="base">
                                            <p:cTn id="55"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14:bounceEnd="60000">
                                          <p:cBhvr additive="base">
                                            <p:cTn id="59"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14:bounceEnd="60000">
                                          <p:cBhvr additive="base">
                                            <p:cTn id="63" dur="1500" fill="hold"/>
                                            <p:tgtEl>
                                              <p:spTgt spid="17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14:bounceEnd="60000">
                                          <p:cBhvr additive="base">
                                            <p:cTn id="67" dur="1500" fill="hold"/>
                                            <p:tgtEl>
                                              <p:spTgt spid="177"/>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14:presetBounceEnd="60000">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14:bounceEnd="60000">
                                          <p:cBhvr additive="base">
                                            <p:cTn id="71" dur="1500" fill="hold"/>
                                            <p:tgtEl>
                                              <p:spTgt spid="176"/>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cBhvr additive="base">
                                            <p:cTn id="31" dur="1500" fill="hold"/>
                                            <p:tgtEl>
                                              <p:spTgt spid="189"/>
                                            </p:tgtEl>
                                            <p:attrNameLst>
                                              <p:attrName>ppt_x</p:attrName>
                                            </p:attrNameLst>
                                          </p:cBhvr>
                                          <p:tavLst>
                                            <p:tav tm="0">
                                              <p:val>
                                                <p:strVal val="#ppt_x"/>
                                              </p:val>
                                            </p:tav>
                                            <p:tav tm="100000">
                                              <p:val>
                                                <p:strVal val="#ppt_x"/>
                                              </p:val>
                                            </p:tav>
                                          </p:tavLst>
                                        </p:anim>
                                        <p:anim calcmode="lin" valueType="num">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cBhvr additive="base">
                                            <p:cTn id="35" dur="1500" fill="hold"/>
                                            <p:tgtEl>
                                              <p:spTgt spid="191"/>
                                            </p:tgtEl>
                                            <p:attrNameLst>
                                              <p:attrName>ppt_x</p:attrName>
                                            </p:attrNameLst>
                                          </p:cBhvr>
                                          <p:tavLst>
                                            <p:tav tm="0">
                                              <p:val>
                                                <p:strVal val="#ppt_x"/>
                                              </p:val>
                                            </p:tav>
                                            <p:tav tm="100000">
                                              <p:val>
                                                <p:strVal val="#ppt_x"/>
                                              </p:val>
                                            </p:tav>
                                          </p:tavLst>
                                        </p:anim>
                                        <p:anim calcmode="lin" valueType="num">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cBhvr additive="base">
                                            <p:cTn id="39" dur="1500" fill="hold"/>
                                            <p:tgtEl>
                                              <p:spTgt spid="190"/>
                                            </p:tgtEl>
                                            <p:attrNameLst>
                                              <p:attrName>ppt_x</p:attrName>
                                            </p:attrNameLst>
                                          </p:cBhvr>
                                          <p:tavLst>
                                            <p:tav tm="0">
                                              <p:val>
                                                <p:strVal val="#ppt_x"/>
                                              </p:val>
                                            </p:tav>
                                            <p:tav tm="100000">
                                              <p:val>
                                                <p:strVal val="#ppt_x"/>
                                              </p:val>
                                            </p:tav>
                                          </p:tavLst>
                                        </p:anim>
                                        <p:anim calcmode="lin" valueType="num">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cBhvr additive="base">
                                            <p:cTn id="43" dur="1500" fill="hold"/>
                                            <p:tgtEl>
                                              <p:spTgt spid="188"/>
                                            </p:tgtEl>
                                            <p:attrNameLst>
                                              <p:attrName>ppt_x</p:attrName>
                                            </p:attrNameLst>
                                          </p:cBhvr>
                                          <p:tavLst>
                                            <p:tav tm="0">
                                              <p:val>
                                                <p:strVal val="#ppt_x"/>
                                              </p:val>
                                            </p:tav>
                                            <p:tav tm="100000">
                                              <p:val>
                                                <p:strVal val="#ppt_x"/>
                                              </p:val>
                                            </p:tav>
                                          </p:tavLst>
                                        </p:anim>
                                        <p:anim calcmode="lin" valueType="num">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cBhvr additive="base">
                                            <p:cTn id="47" dur="1500" fill="hold"/>
                                            <p:tgtEl>
                                              <p:spTgt spid="187"/>
                                            </p:tgtEl>
                                            <p:attrNameLst>
                                              <p:attrName>ppt_x</p:attrName>
                                            </p:attrNameLst>
                                          </p:cBhvr>
                                          <p:tavLst>
                                            <p:tav tm="0">
                                              <p:val>
                                                <p:strVal val="#ppt_x"/>
                                              </p:val>
                                            </p:tav>
                                            <p:tav tm="100000">
                                              <p:val>
                                                <p:strVal val="#ppt_x"/>
                                              </p:val>
                                            </p:tav>
                                          </p:tavLst>
                                        </p:anim>
                                        <p:anim calcmode="lin" valueType="num">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cBhvr additive="base">
                                            <p:cTn id="51" dur="1500" fill="hold"/>
                                            <p:tgtEl>
                                              <p:spTgt spid="184"/>
                                            </p:tgtEl>
                                            <p:attrNameLst>
                                              <p:attrName>ppt_x</p:attrName>
                                            </p:attrNameLst>
                                          </p:cBhvr>
                                          <p:tavLst>
                                            <p:tav tm="0">
                                              <p:val>
                                                <p:strVal val="#ppt_x"/>
                                              </p:val>
                                            </p:tav>
                                            <p:tav tm="100000">
                                              <p:val>
                                                <p:strVal val="#ppt_x"/>
                                              </p:val>
                                            </p:tav>
                                          </p:tavLst>
                                        </p:anim>
                                        <p:anim calcmode="lin" valueType="num">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cBhvr additive="base">
                                            <p:cTn id="55" dur="1500" fill="hold"/>
                                            <p:tgtEl>
                                              <p:spTgt spid="183"/>
                                            </p:tgtEl>
                                            <p:attrNameLst>
                                              <p:attrName>ppt_x</p:attrName>
                                            </p:attrNameLst>
                                          </p:cBhvr>
                                          <p:tavLst>
                                            <p:tav tm="0">
                                              <p:val>
                                                <p:strVal val="#ppt_x"/>
                                              </p:val>
                                            </p:tav>
                                            <p:tav tm="100000">
                                              <p:val>
                                                <p:strVal val="#ppt_x"/>
                                              </p:val>
                                            </p:tav>
                                          </p:tavLst>
                                        </p:anim>
                                        <p:anim calcmode="lin" valueType="num">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1500" fill="hold"/>
                                            <p:tgtEl>
                                              <p:spTgt spid="182"/>
                                            </p:tgtEl>
                                            <p:attrNameLst>
                                              <p:attrName>ppt_x</p:attrName>
                                            </p:attrNameLst>
                                          </p:cBhvr>
                                          <p:tavLst>
                                            <p:tav tm="0">
                                              <p:val>
                                                <p:strVal val="#ppt_x"/>
                                              </p:val>
                                            </p:tav>
                                            <p:tav tm="100000">
                                              <p:val>
                                                <p:strVal val="#ppt_x"/>
                                              </p:val>
                                            </p:tav>
                                          </p:tavLst>
                                        </p:anim>
                                        <p:anim calcmode="lin" valueType="num">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ppt_x"/>
                                              </p:val>
                                            </p:tav>
                                            <p:tav tm="100000">
                                              <p:val>
                                                <p:strVal val="#ppt_x"/>
                                              </p:val>
                                            </p:tav>
                                          </p:tavLst>
                                        </p:anim>
                                        <p:anim calcmode="lin" valueType="num">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cBhvr additive="base">
                                            <p:cTn id="67" dur="1500" fill="hold"/>
                                            <p:tgtEl>
                                              <p:spTgt spid="177"/>
                                            </p:tgtEl>
                                            <p:attrNameLst>
                                              <p:attrName>ppt_x</p:attrName>
                                            </p:attrNameLst>
                                          </p:cBhvr>
                                          <p:tavLst>
                                            <p:tav tm="0">
                                              <p:val>
                                                <p:strVal val="#ppt_x"/>
                                              </p:val>
                                            </p:tav>
                                            <p:tav tm="100000">
                                              <p:val>
                                                <p:strVal val="#ppt_x"/>
                                              </p:val>
                                            </p:tav>
                                          </p:tavLst>
                                        </p:anim>
                                        <p:anim calcmode="lin" valueType="num">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cBhvr additive="base">
                                            <p:cTn id="71" dur="1500" fill="hold"/>
                                            <p:tgtEl>
                                              <p:spTgt spid="176"/>
                                            </p:tgtEl>
                                            <p:attrNameLst>
                                              <p:attrName>ppt_x</p:attrName>
                                            </p:attrNameLst>
                                          </p:cBhvr>
                                          <p:tavLst>
                                            <p:tav tm="0">
                                              <p:val>
                                                <p:strVal val="#ppt_x"/>
                                              </p:val>
                                            </p:tav>
                                            <p:tav tm="100000">
                                              <p:val>
                                                <p:strVal val="#ppt_x"/>
                                              </p:val>
                                            </p:tav>
                                          </p:tavLst>
                                        </p:anim>
                                        <p:anim calcmode="lin" valueType="num">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EE978B76-E980-46D4-8103-F6C261B3BE2A}"/>
              </a:ext>
            </a:extLst>
          </p:cNvPr>
          <p:cNvSpPr>
            <a:spLocks/>
          </p:cNvSpPr>
          <p:nvPr/>
        </p:nvSpPr>
        <p:spPr bwMode="auto">
          <a:xfrm>
            <a:off x="9666353" y="3031518"/>
            <a:ext cx="14250221" cy="823599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5" y="2573"/>
                  <a:pt x="793" y="2115"/>
                </a:cubicBezTo>
                <a:cubicBezTo>
                  <a:pt x="0" y="1658"/>
                  <a:pt x="0" y="916"/>
                  <a:pt x="793" y="458"/>
                </a:cubicBezTo>
                <a:cubicBezTo>
                  <a:pt x="1585" y="0"/>
                  <a:pt x="2871" y="0"/>
                  <a:pt x="3663" y="458"/>
                </a:cubicBezTo>
                <a:cubicBezTo>
                  <a:pt x="4456" y="916"/>
                  <a:pt x="4456" y="1658"/>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16CD4C97-370E-4492-89C5-002F70F1E70E}"/>
              </a:ext>
            </a:extLst>
          </p:cNvPr>
          <p:cNvSpPr>
            <a:spLocks/>
          </p:cNvSpPr>
          <p:nvPr/>
        </p:nvSpPr>
        <p:spPr bwMode="auto">
          <a:xfrm>
            <a:off x="9464040" y="2448487"/>
            <a:ext cx="14654848" cy="8469576"/>
          </a:xfrm>
          <a:custGeom>
            <a:avLst/>
            <a:gdLst>
              <a:gd name="T0" fmla="*/ 3767 w 4582"/>
              <a:gd name="T1" fmla="*/ 2175 h 2646"/>
              <a:gd name="T2" fmla="*/ 815 w 4582"/>
              <a:gd name="T3" fmla="*/ 2175 h 2646"/>
              <a:gd name="T4" fmla="*/ 815 w 4582"/>
              <a:gd name="T5" fmla="*/ 470 h 2646"/>
              <a:gd name="T6" fmla="*/ 3767 w 4582"/>
              <a:gd name="T7" fmla="*/ 470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4"/>
                  <a:pt x="0" y="941"/>
                  <a:pt x="815" y="470"/>
                </a:cubicBezTo>
                <a:cubicBezTo>
                  <a:pt x="1630" y="0"/>
                  <a:pt x="2952" y="0"/>
                  <a:pt x="3767" y="470"/>
                </a:cubicBezTo>
                <a:cubicBezTo>
                  <a:pt x="4582" y="941"/>
                  <a:pt x="4582" y="1704"/>
                  <a:pt x="3767"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C7476A0-6AC7-4DE4-8307-2F46C0952CE5}"/>
              </a:ext>
            </a:extLst>
          </p:cNvPr>
          <p:cNvSpPr>
            <a:spLocks/>
          </p:cNvSpPr>
          <p:nvPr/>
        </p:nvSpPr>
        <p:spPr bwMode="auto">
          <a:xfrm>
            <a:off x="11935942" y="3875716"/>
            <a:ext cx="9711044" cy="5611439"/>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30"/>
                  <a:pt x="0" y="624"/>
                  <a:pt x="540" y="312"/>
                </a:cubicBezTo>
                <a:cubicBezTo>
                  <a:pt x="1080" y="0"/>
                  <a:pt x="1956" y="0"/>
                  <a:pt x="2496" y="312"/>
                </a:cubicBezTo>
                <a:cubicBezTo>
                  <a:pt x="3036" y="624"/>
                  <a:pt x="3036" y="1130"/>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03" name="Group 102">
            <a:extLst>
              <a:ext uri="{FF2B5EF4-FFF2-40B4-BE49-F238E27FC236}">
                <a16:creationId xmlns:a16="http://schemas.microsoft.com/office/drawing/2014/main" id="{870DE15B-CA69-4A91-9665-765797C147B6}"/>
              </a:ext>
            </a:extLst>
          </p:cNvPr>
          <p:cNvGrpSpPr/>
          <p:nvPr/>
        </p:nvGrpSpPr>
        <p:grpSpPr>
          <a:xfrm>
            <a:off x="12243090" y="3476608"/>
            <a:ext cx="9723919" cy="5799039"/>
            <a:chOff x="8267700" y="3935413"/>
            <a:chExt cx="8393113" cy="5005388"/>
          </a:xfrm>
        </p:grpSpPr>
        <p:sp>
          <p:nvSpPr>
            <p:cNvPr id="9" name="Freeform 8">
              <a:extLst>
                <a:ext uri="{FF2B5EF4-FFF2-40B4-BE49-F238E27FC236}">
                  <a16:creationId xmlns:a16="http://schemas.microsoft.com/office/drawing/2014/main" id="{6E99DD04-7EE1-49E5-9D6D-4AC524DE9478}"/>
                </a:ext>
              </a:extLst>
            </p:cNvPr>
            <p:cNvSpPr>
              <a:spLocks/>
            </p:cNvSpPr>
            <p:nvPr/>
          </p:nvSpPr>
          <p:spPr bwMode="auto">
            <a:xfrm>
              <a:off x="8267700" y="4081463"/>
              <a:ext cx="8393113" cy="4859338"/>
            </a:xfrm>
            <a:custGeom>
              <a:avLst/>
              <a:gdLst>
                <a:gd name="T0" fmla="*/ 2920 w 3040"/>
                <a:gd name="T1" fmla="*/ 1301 h 1759"/>
                <a:gd name="T2" fmla="*/ 2189 w 3040"/>
                <a:gd name="T3" fmla="*/ 1709 h 1759"/>
                <a:gd name="T4" fmla="*/ 1882 w 3040"/>
                <a:gd name="T5" fmla="*/ 1709 h 1759"/>
                <a:gd name="T6" fmla="*/ 113 w 3040"/>
                <a:gd name="T7" fmla="*/ 687 h 1759"/>
                <a:gd name="T8" fmla="*/ 104 w 3040"/>
                <a:gd name="T9" fmla="*/ 461 h 1759"/>
                <a:gd name="T10" fmla="*/ 818 w 3040"/>
                <a:gd name="T11" fmla="*/ 49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2" y="1709"/>
                  </a:cubicBezTo>
                  <a:cubicBezTo>
                    <a:pt x="113" y="687"/>
                    <a:pt x="113" y="687"/>
                    <a:pt x="113" y="687"/>
                  </a:cubicBezTo>
                  <a:cubicBezTo>
                    <a:pt x="8" y="628"/>
                    <a:pt x="0" y="524"/>
                    <a:pt x="104" y="461"/>
                  </a:cubicBezTo>
                  <a:cubicBezTo>
                    <a:pt x="818" y="49"/>
                    <a:pt x="818" y="49"/>
                    <a:pt x="818" y="49"/>
                  </a:cubicBezTo>
                  <a:cubicBezTo>
                    <a:pt x="903" y="0"/>
                    <a:pt x="1038" y="13"/>
                    <a:pt x="1122" y="63"/>
                  </a:cubicBezTo>
                  <a:cubicBezTo>
                    <a:pt x="2914" y="1080"/>
                    <a:pt x="2914" y="1080"/>
                    <a:pt x="2914" y="1080"/>
                  </a:cubicBezTo>
                  <a:cubicBezTo>
                    <a:pt x="2952" y="1103"/>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B28E508C-F5FF-4655-89EE-0CC1E531BC9F}"/>
                </a:ext>
              </a:extLst>
            </p:cNvPr>
            <p:cNvSpPr>
              <a:spLocks/>
            </p:cNvSpPr>
            <p:nvPr/>
          </p:nvSpPr>
          <p:spPr bwMode="auto">
            <a:xfrm>
              <a:off x="8267700" y="3954463"/>
              <a:ext cx="8393113" cy="4859338"/>
            </a:xfrm>
            <a:custGeom>
              <a:avLst/>
              <a:gdLst>
                <a:gd name="T0" fmla="*/ 2920 w 3040"/>
                <a:gd name="T1" fmla="*/ 1301 h 1759"/>
                <a:gd name="T2" fmla="*/ 2189 w 3040"/>
                <a:gd name="T3" fmla="*/ 1710 h 1759"/>
                <a:gd name="T4" fmla="*/ 1882 w 3040"/>
                <a:gd name="T5" fmla="*/ 1710 h 1759"/>
                <a:gd name="T6" fmla="*/ 113 w 3040"/>
                <a:gd name="T7" fmla="*/ 687 h 1759"/>
                <a:gd name="T8" fmla="*/ 104 w 3040"/>
                <a:gd name="T9" fmla="*/ 462 h 1759"/>
                <a:gd name="T10" fmla="*/ 818 w 3040"/>
                <a:gd name="T11" fmla="*/ 50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2" y="1710"/>
                  </a:cubicBezTo>
                  <a:cubicBezTo>
                    <a:pt x="113" y="687"/>
                    <a:pt x="113" y="687"/>
                    <a:pt x="113" y="687"/>
                  </a:cubicBezTo>
                  <a:cubicBezTo>
                    <a:pt x="8" y="629"/>
                    <a:pt x="0" y="524"/>
                    <a:pt x="104" y="462"/>
                  </a:cubicBezTo>
                  <a:cubicBezTo>
                    <a:pt x="818" y="50"/>
                    <a:pt x="818" y="50"/>
                    <a:pt x="818" y="50"/>
                  </a:cubicBezTo>
                  <a:cubicBezTo>
                    <a:pt x="903" y="0"/>
                    <a:pt x="1038" y="13"/>
                    <a:pt x="1122" y="63"/>
                  </a:cubicBezTo>
                  <a:cubicBezTo>
                    <a:pt x="2914" y="1080"/>
                    <a:pt x="2914" y="1080"/>
                    <a:pt x="2914" y="1080"/>
                  </a:cubicBezTo>
                  <a:cubicBezTo>
                    <a:pt x="2952"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359ED62-C49A-4594-86CD-DB0252EE8D44}"/>
                </a:ext>
              </a:extLst>
            </p:cNvPr>
            <p:cNvSpPr>
              <a:spLocks/>
            </p:cNvSpPr>
            <p:nvPr/>
          </p:nvSpPr>
          <p:spPr bwMode="auto">
            <a:xfrm>
              <a:off x="8539163" y="4032250"/>
              <a:ext cx="7767638" cy="4489450"/>
            </a:xfrm>
            <a:custGeom>
              <a:avLst/>
              <a:gdLst>
                <a:gd name="T0" fmla="*/ 688 w 2814"/>
                <a:gd name="T1" fmla="*/ 109 h 1625"/>
                <a:gd name="T2" fmla="*/ 695 w 2814"/>
                <a:gd name="T3" fmla="*/ 113 h 1625"/>
                <a:gd name="T4" fmla="*/ 695 w 2814"/>
                <a:gd name="T5" fmla="*/ 167 h 1625"/>
                <a:gd name="T6" fmla="*/ 289 w 2814"/>
                <a:gd name="T7" fmla="*/ 402 h 1625"/>
                <a:gd name="T8" fmla="*/ 195 w 2814"/>
                <a:gd name="T9" fmla="*/ 402 h 1625"/>
                <a:gd name="T10" fmla="*/ 188 w 2814"/>
                <a:gd name="T11" fmla="*/ 397 h 1625"/>
                <a:gd name="T12" fmla="*/ 142 w 2814"/>
                <a:gd name="T13" fmla="*/ 397 h 1625"/>
                <a:gd name="T14" fmla="*/ 55 w 2814"/>
                <a:gd name="T15" fmla="*/ 448 h 1625"/>
                <a:gd name="T16" fmla="*/ 55 w 2814"/>
                <a:gd name="T17" fmla="*/ 563 h 1625"/>
                <a:gd name="T18" fmla="*/ 1840 w 2814"/>
                <a:gd name="T19" fmla="*/ 1593 h 1625"/>
                <a:gd name="T20" fmla="*/ 2039 w 2814"/>
                <a:gd name="T21" fmla="*/ 1593 h 1625"/>
                <a:gd name="T22" fmla="*/ 2759 w 2814"/>
                <a:gd name="T23" fmla="*/ 1178 h 1625"/>
                <a:gd name="T24" fmla="*/ 2759 w 2814"/>
                <a:gd name="T25" fmla="*/ 1063 h 1625"/>
                <a:gd name="T26" fmla="*/ 974 w 2814"/>
                <a:gd name="T27" fmla="*/ 32 h 1625"/>
                <a:gd name="T28" fmla="*/ 775 w 2814"/>
                <a:gd name="T29" fmla="*/ 32 h 1625"/>
                <a:gd name="T30" fmla="*/ 688 w 2814"/>
                <a:gd name="T31" fmla="*/ 82 h 1625"/>
                <a:gd name="T32" fmla="*/ 688 w 2814"/>
                <a:gd name="T33" fmla="*/ 109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4" h="1625">
                  <a:moveTo>
                    <a:pt x="688" y="109"/>
                  </a:moveTo>
                  <a:cubicBezTo>
                    <a:pt x="695" y="113"/>
                    <a:pt x="695" y="113"/>
                    <a:pt x="695" y="113"/>
                  </a:cubicBezTo>
                  <a:cubicBezTo>
                    <a:pt x="721" y="128"/>
                    <a:pt x="721" y="152"/>
                    <a:pt x="695" y="167"/>
                  </a:cubicBezTo>
                  <a:cubicBezTo>
                    <a:pt x="289" y="402"/>
                    <a:pt x="289" y="402"/>
                    <a:pt x="289" y="402"/>
                  </a:cubicBezTo>
                  <a:cubicBezTo>
                    <a:pt x="263" y="417"/>
                    <a:pt x="221" y="417"/>
                    <a:pt x="195" y="402"/>
                  </a:cubicBezTo>
                  <a:cubicBezTo>
                    <a:pt x="188" y="397"/>
                    <a:pt x="188" y="397"/>
                    <a:pt x="188" y="397"/>
                  </a:cubicBezTo>
                  <a:cubicBezTo>
                    <a:pt x="175" y="390"/>
                    <a:pt x="155" y="390"/>
                    <a:pt x="142" y="397"/>
                  </a:cubicBezTo>
                  <a:cubicBezTo>
                    <a:pt x="55" y="448"/>
                    <a:pt x="55" y="448"/>
                    <a:pt x="55" y="448"/>
                  </a:cubicBezTo>
                  <a:cubicBezTo>
                    <a:pt x="0" y="480"/>
                    <a:pt x="0" y="531"/>
                    <a:pt x="55" y="563"/>
                  </a:cubicBezTo>
                  <a:cubicBezTo>
                    <a:pt x="1840" y="1593"/>
                    <a:pt x="1840" y="1593"/>
                    <a:pt x="1840" y="1593"/>
                  </a:cubicBezTo>
                  <a:cubicBezTo>
                    <a:pt x="1895" y="1625"/>
                    <a:pt x="1984" y="1625"/>
                    <a:pt x="2039" y="1593"/>
                  </a:cubicBezTo>
                  <a:cubicBezTo>
                    <a:pt x="2759" y="1178"/>
                    <a:pt x="2759" y="1178"/>
                    <a:pt x="2759" y="1178"/>
                  </a:cubicBezTo>
                  <a:cubicBezTo>
                    <a:pt x="2814" y="1146"/>
                    <a:pt x="2814" y="1094"/>
                    <a:pt x="2759" y="1063"/>
                  </a:cubicBezTo>
                  <a:cubicBezTo>
                    <a:pt x="974" y="32"/>
                    <a:pt x="974" y="32"/>
                    <a:pt x="974" y="32"/>
                  </a:cubicBezTo>
                  <a:cubicBezTo>
                    <a:pt x="919" y="0"/>
                    <a:pt x="830" y="0"/>
                    <a:pt x="775" y="32"/>
                  </a:cubicBezTo>
                  <a:cubicBezTo>
                    <a:pt x="688" y="82"/>
                    <a:pt x="688" y="82"/>
                    <a:pt x="688" y="82"/>
                  </a:cubicBezTo>
                  <a:cubicBezTo>
                    <a:pt x="675" y="90"/>
                    <a:pt x="675" y="101"/>
                    <a:pt x="688" y="10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AB4E30B0-EF1F-4520-970D-B20D237F5197}"/>
                </a:ext>
              </a:extLst>
            </p:cNvPr>
            <p:cNvSpPr>
              <a:spLocks noEditPoints="1"/>
            </p:cNvSpPr>
            <p:nvPr/>
          </p:nvSpPr>
          <p:spPr bwMode="auto">
            <a:xfrm>
              <a:off x="8378825" y="3935413"/>
              <a:ext cx="8104188" cy="4683125"/>
            </a:xfrm>
            <a:custGeom>
              <a:avLst/>
              <a:gdLst>
                <a:gd name="T0" fmla="*/ 806 w 2936"/>
                <a:gd name="T1" fmla="*/ 41 h 1695"/>
                <a:gd name="T2" fmla="*/ 71 w 2936"/>
                <a:gd name="T3" fmla="*/ 465 h 1695"/>
                <a:gd name="T4" fmla="*/ 71 w 2936"/>
                <a:gd name="T5" fmla="*/ 613 h 1695"/>
                <a:gd name="T6" fmla="*/ 1874 w 2936"/>
                <a:gd name="T7" fmla="*/ 1654 h 1695"/>
                <a:gd name="T8" fmla="*/ 2130 w 2936"/>
                <a:gd name="T9" fmla="*/ 1654 h 1695"/>
                <a:gd name="T10" fmla="*/ 2865 w 2936"/>
                <a:gd name="T11" fmla="*/ 1230 h 1695"/>
                <a:gd name="T12" fmla="*/ 2865 w 2936"/>
                <a:gd name="T13" fmla="*/ 1082 h 1695"/>
                <a:gd name="T14" fmla="*/ 1062 w 2936"/>
                <a:gd name="T15" fmla="*/ 41 h 1695"/>
                <a:gd name="T16" fmla="*/ 806 w 2936"/>
                <a:gd name="T17" fmla="*/ 41 h 1695"/>
                <a:gd name="T18" fmla="*/ 2817 w 2936"/>
                <a:gd name="T19" fmla="*/ 1097 h 1695"/>
                <a:gd name="T20" fmla="*/ 2817 w 2936"/>
                <a:gd name="T21" fmla="*/ 1212 h 1695"/>
                <a:gd name="T22" fmla="*/ 2097 w 2936"/>
                <a:gd name="T23" fmla="*/ 1628 h 1695"/>
                <a:gd name="T24" fmla="*/ 1898 w 2936"/>
                <a:gd name="T25" fmla="*/ 1628 h 1695"/>
                <a:gd name="T26" fmla="*/ 113 w 2936"/>
                <a:gd name="T27" fmla="*/ 598 h 1695"/>
                <a:gd name="T28" fmla="*/ 113 w 2936"/>
                <a:gd name="T29" fmla="*/ 482 h 1695"/>
                <a:gd name="T30" fmla="*/ 200 w 2936"/>
                <a:gd name="T31" fmla="*/ 432 h 1695"/>
                <a:gd name="T32" fmla="*/ 246 w 2936"/>
                <a:gd name="T33" fmla="*/ 432 h 1695"/>
                <a:gd name="T34" fmla="*/ 253 w 2936"/>
                <a:gd name="T35" fmla="*/ 436 h 1695"/>
                <a:gd name="T36" fmla="*/ 347 w 2936"/>
                <a:gd name="T37" fmla="*/ 436 h 1695"/>
                <a:gd name="T38" fmla="*/ 753 w 2936"/>
                <a:gd name="T39" fmla="*/ 202 h 1695"/>
                <a:gd name="T40" fmla="*/ 753 w 2936"/>
                <a:gd name="T41" fmla="*/ 147 h 1695"/>
                <a:gd name="T42" fmla="*/ 746 w 2936"/>
                <a:gd name="T43" fmla="*/ 143 h 1695"/>
                <a:gd name="T44" fmla="*/ 746 w 2936"/>
                <a:gd name="T45" fmla="*/ 117 h 1695"/>
                <a:gd name="T46" fmla="*/ 833 w 2936"/>
                <a:gd name="T47" fmla="*/ 67 h 1695"/>
                <a:gd name="T48" fmla="*/ 1032 w 2936"/>
                <a:gd name="T49" fmla="*/ 67 h 1695"/>
                <a:gd name="T50" fmla="*/ 2817 w 2936"/>
                <a:gd name="T51" fmla="*/ 1097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6" h="1695">
                  <a:moveTo>
                    <a:pt x="806" y="41"/>
                  </a:moveTo>
                  <a:cubicBezTo>
                    <a:pt x="71" y="465"/>
                    <a:pt x="71" y="465"/>
                    <a:pt x="71" y="465"/>
                  </a:cubicBezTo>
                  <a:cubicBezTo>
                    <a:pt x="0" y="506"/>
                    <a:pt x="0" y="572"/>
                    <a:pt x="71" y="613"/>
                  </a:cubicBezTo>
                  <a:cubicBezTo>
                    <a:pt x="1874" y="1654"/>
                    <a:pt x="1874" y="1654"/>
                    <a:pt x="1874" y="1654"/>
                  </a:cubicBezTo>
                  <a:cubicBezTo>
                    <a:pt x="1945" y="1695"/>
                    <a:pt x="2059" y="1695"/>
                    <a:pt x="2130" y="1654"/>
                  </a:cubicBezTo>
                  <a:cubicBezTo>
                    <a:pt x="2865" y="1230"/>
                    <a:pt x="2865" y="1230"/>
                    <a:pt x="2865" y="1230"/>
                  </a:cubicBezTo>
                  <a:cubicBezTo>
                    <a:pt x="2936" y="1189"/>
                    <a:pt x="2936" y="1123"/>
                    <a:pt x="2865" y="1082"/>
                  </a:cubicBezTo>
                  <a:cubicBezTo>
                    <a:pt x="1062" y="41"/>
                    <a:pt x="1062" y="41"/>
                    <a:pt x="1062" y="41"/>
                  </a:cubicBezTo>
                  <a:cubicBezTo>
                    <a:pt x="991" y="0"/>
                    <a:pt x="877" y="0"/>
                    <a:pt x="806" y="41"/>
                  </a:cubicBezTo>
                  <a:close/>
                  <a:moveTo>
                    <a:pt x="2817" y="1097"/>
                  </a:moveTo>
                  <a:cubicBezTo>
                    <a:pt x="2872" y="1129"/>
                    <a:pt x="2872" y="1181"/>
                    <a:pt x="2817" y="1212"/>
                  </a:cubicBezTo>
                  <a:cubicBezTo>
                    <a:pt x="2097" y="1628"/>
                    <a:pt x="2097" y="1628"/>
                    <a:pt x="2097" y="1628"/>
                  </a:cubicBezTo>
                  <a:cubicBezTo>
                    <a:pt x="2042" y="1660"/>
                    <a:pt x="1953" y="1660"/>
                    <a:pt x="1898" y="1628"/>
                  </a:cubicBezTo>
                  <a:cubicBezTo>
                    <a:pt x="113" y="598"/>
                    <a:pt x="113" y="598"/>
                    <a:pt x="113" y="598"/>
                  </a:cubicBezTo>
                  <a:cubicBezTo>
                    <a:pt x="58" y="566"/>
                    <a:pt x="58" y="514"/>
                    <a:pt x="113" y="482"/>
                  </a:cubicBezTo>
                  <a:cubicBezTo>
                    <a:pt x="200" y="432"/>
                    <a:pt x="200" y="432"/>
                    <a:pt x="200" y="432"/>
                  </a:cubicBezTo>
                  <a:cubicBezTo>
                    <a:pt x="213" y="425"/>
                    <a:pt x="233" y="425"/>
                    <a:pt x="246" y="432"/>
                  </a:cubicBezTo>
                  <a:cubicBezTo>
                    <a:pt x="253" y="436"/>
                    <a:pt x="253" y="436"/>
                    <a:pt x="253" y="436"/>
                  </a:cubicBezTo>
                  <a:cubicBezTo>
                    <a:pt x="279" y="451"/>
                    <a:pt x="321" y="451"/>
                    <a:pt x="347" y="436"/>
                  </a:cubicBezTo>
                  <a:cubicBezTo>
                    <a:pt x="753" y="202"/>
                    <a:pt x="753" y="202"/>
                    <a:pt x="753" y="202"/>
                  </a:cubicBezTo>
                  <a:cubicBezTo>
                    <a:pt x="779" y="187"/>
                    <a:pt x="779" y="162"/>
                    <a:pt x="753" y="147"/>
                  </a:cubicBezTo>
                  <a:cubicBezTo>
                    <a:pt x="746" y="143"/>
                    <a:pt x="746" y="143"/>
                    <a:pt x="746" y="143"/>
                  </a:cubicBezTo>
                  <a:cubicBezTo>
                    <a:pt x="733" y="136"/>
                    <a:pt x="733" y="124"/>
                    <a:pt x="746" y="117"/>
                  </a:cubicBezTo>
                  <a:cubicBezTo>
                    <a:pt x="833" y="67"/>
                    <a:pt x="833" y="67"/>
                    <a:pt x="833" y="67"/>
                  </a:cubicBezTo>
                  <a:cubicBezTo>
                    <a:pt x="888" y="35"/>
                    <a:pt x="977" y="35"/>
                    <a:pt x="1032" y="67"/>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F6C10CB7-5F46-44BB-A5F7-525F45141654}"/>
                </a:ext>
              </a:extLst>
            </p:cNvPr>
            <p:cNvSpPr>
              <a:spLocks/>
            </p:cNvSpPr>
            <p:nvPr/>
          </p:nvSpPr>
          <p:spPr bwMode="auto">
            <a:xfrm>
              <a:off x="9563100" y="4625975"/>
              <a:ext cx="407988" cy="234950"/>
            </a:xfrm>
            <a:custGeom>
              <a:avLst/>
              <a:gdLst>
                <a:gd name="T0" fmla="*/ 143 w 148"/>
                <a:gd name="T1" fmla="*/ 15 h 85"/>
                <a:gd name="T2" fmla="*/ 27 w 148"/>
                <a:gd name="T3" fmla="*/ 82 h 85"/>
                <a:gd name="T4" fmla="*/ 7 w 148"/>
                <a:gd name="T5" fmla="*/ 81 h 85"/>
                <a:gd name="T6" fmla="*/ 6 w 148"/>
                <a:gd name="T7" fmla="*/ 70 h 85"/>
                <a:gd name="T8" fmla="*/ 122 w 148"/>
                <a:gd name="T9" fmla="*/ 2 h 85"/>
                <a:gd name="T10" fmla="*/ 142 w 148"/>
                <a:gd name="T11" fmla="*/ 3 h 85"/>
                <a:gd name="T12" fmla="*/ 143 w 148"/>
                <a:gd name="T13" fmla="*/ 15 h 85"/>
              </a:gdLst>
              <a:ahLst/>
              <a:cxnLst>
                <a:cxn ang="0">
                  <a:pos x="T0" y="T1"/>
                </a:cxn>
                <a:cxn ang="0">
                  <a:pos x="T2" y="T3"/>
                </a:cxn>
                <a:cxn ang="0">
                  <a:pos x="T4" y="T5"/>
                </a:cxn>
                <a:cxn ang="0">
                  <a:pos x="T6" y="T7"/>
                </a:cxn>
                <a:cxn ang="0">
                  <a:pos x="T8" y="T9"/>
                </a:cxn>
                <a:cxn ang="0">
                  <a:pos x="T10" y="T11"/>
                </a:cxn>
                <a:cxn ang="0">
                  <a:pos x="T12" y="T13"/>
                </a:cxn>
              </a:cxnLst>
              <a:rect l="0" t="0" r="r" b="b"/>
              <a:pathLst>
                <a:path w="148" h="85">
                  <a:moveTo>
                    <a:pt x="143" y="15"/>
                  </a:moveTo>
                  <a:cubicBezTo>
                    <a:pt x="27" y="82"/>
                    <a:pt x="27" y="82"/>
                    <a:pt x="27" y="82"/>
                  </a:cubicBezTo>
                  <a:cubicBezTo>
                    <a:pt x="22" y="85"/>
                    <a:pt x="13" y="84"/>
                    <a:pt x="7" y="81"/>
                  </a:cubicBezTo>
                  <a:cubicBezTo>
                    <a:pt x="1" y="78"/>
                    <a:pt x="0" y="72"/>
                    <a:pt x="6" y="70"/>
                  </a:cubicBezTo>
                  <a:cubicBezTo>
                    <a:pt x="122" y="2"/>
                    <a:pt x="122" y="2"/>
                    <a:pt x="122" y="2"/>
                  </a:cubicBezTo>
                  <a:cubicBezTo>
                    <a:pt x="127" y="0"/>
                    <a:pt x="136" y="0"/>
                    <a:pt x="142" y="3"/>
                  </a:cubicBezTo>
                  <a:cubicBezTo>
                    <a:pt x="147" y="7"/>
                    <a:pt x="148" y="12"/>
                    <a:pt x="143"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2B59B9BE-B1F0-42B0-8813-98F9A5917045}"/>
                </a:ext>
              </a:extLst>
            </p:cNvPr>
            <p:cNvSpPr>
              <a:spLocks/>
            </p:cNvSpPr>
            <p:nvPr/>
          </p:nvSpPr>
          <p:spPr bwMode="auto">
            <a:xfrm>
              <a:off x="8867775" y="5888038"/>
              <a:ext cx="134938" cy="115888"/>
            </a:xfrm>
            <a:custGeom>
              <a:avLst/>
              <a:gdLst>
                <a:gd name="T0" fmla="*/ 42 w 49"/>
                <a:gd name="T1" fmla="*/ 40 h 42"/>
                <a:gd name="T2" fmla="*/ 7 w 49"/>
                <a:gd name="T3" fmla="*/ 20 h 42"/>
                <a:gd name="T4" fmla="*/ 0 w 49"/>
                <a:gd name="T5" fmla="*/ 7 h 42"/>
                <a:gd name="T6" fmla="*/ 7 w 49"/>
                <a:gd name="T7" fmla="*/ 2 h 42"/>
                <a:gd name="T8" fmla="*/ 42 w 49"/>
                <a:gd name="T9" fmla="*/ 22 h 42"/>
                <a:gd name="T10" fmla="*/ 49 w 49"/>
                <a:gd name="T11" fmla="*/ 35 h 42"/>
                <a:gd name="T12" fmla="*/ 42 w 49"/>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49" h="42">
                  <a:moveTo>
                    <a:pt x="42" y="40"/>
                  </a:moveTo>
                  <a:cubicBezTo>
                    <a:pt x="7" y="20"/>
                    <a:pt x="7" y="20"/>
                    <a:pt x="7" y="20"/>
                  </a:cubicBezTo>
                  <a:cubicBezTo>
                    <a:pt x="3" y="18"/>
                    <a:pt x="0" y="12"/>
                    <a:pt x="0" y="7"/>
                  </a:cubicBezTo>
                  <a:cubicBezTo>
                    <a:pt x="0" y="2"/>
                    <a:pt x="3" y="0"/>
                    <a:pt x="7" y="2"/>
                  </a:cubicBezTo>
                  <a:cubicBezTo>
                    <a:pt x="42" y="22"/>
                    <a:pt x="42" y="22"/>
                    <a:pt x="42" y="22"/>
                  </a:cubicBezTo>
                  <a:cubicBezTo>
                    <a:pt x="45" y="24"/>
                    <a:pt x="49" y="30"/>
                    <a:pt x="49" y="35"/>
                  </a:cubicBezTo>
                  <a:cubicBezTo>
                    <a:pt x="49" y="40"/>
                    <a:pt x="45" y="42"/>
                    <a:pt x="42"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182E273-FEBE-4494-B60E-81A4CE1A237A}"/>
                </a:ext>
              </a:extLst>
            </p:cNvPr>
            <p:cNvSpPr>
              <a:spLocks/>
            </p:cNvSpPr>
            <p:nvPr/>
          </p:nvSpPr>
          <p:spPr bwMode="auto">
            <a:xfrm>
              <a:off x="8678863" y="5705475"/>
              <a:ext cx="69850" cy="242888"/>
            </a:xfrm>
            <a:custGeom>
              <a:avLst/>
              <a:gdLst>
                <a:gd name="T0" fmla="*/ 23 w 25"/>
                <a:gd name="T1" fmla="*/ 88 h 88"/>
                <a:gd name="T2" fmla="*/ 7 w 25"/>
                <a:gd name="T3" fmla="*/ 78 h 88"/>
                <a:gd name="T4" fmla="*/ 9 w 25"/>
                <a:gd name="T5" fmla="*/ 0 h 88"/>
                <a:gd name="T6" fmla="*/ 25 w 25"/>
                <a:gd name="T7" fmla="*/ 9 h 88"/>
                <a:gd name="T8" fmla="*/ 23 w 25"/>
                <a:gd name="T9" fmla="*/ 88 h 88"/>
              </a:gdLst>
              <a:ahLst/>
              <a:cxnLst>
                <a:cxn ang="0">
                  <a:pos x="T0" y="T1"/>
                </a:cxn>
                <a:cxn ang="0">
                  <a:pos x="T2" y="T3"/>
                </a:cxn>
                <a:cxn ang="0">
                  <a:pos x="T4" y="T5"/>
                </a:cxn>
                <a:cxn ang="0">
                  <a:pos x="T6" y="T7"/>
                </a:cxn>
                <a:cxn ang="0">
                  <a:pos x="T8" y="T9"/>
                </a:cxn>
              </a:cxnLst>
              <a:rect l="0" t="0" r="r" b="b"/>
              <a:pathLst>
                <a:path w="25" h="88">
                  <a:moveTo>
                    <a:pt x="23" y="88"/>
                  </a:moveTo>
                  <a:cubicBezTo>
                    <a:pt x="7" y="78"/>
                    <a:pt x="7" y="78"/>
                    <a:pt x="7" y="78"/>
                  </a:cubicBezTo>
                  <a:cubicBezTo>
                    <a:pt x="0" y="58"/>
                    <a:pt x="3" y="21"/>
                    <a:pt x="9" y="0"/>
                  </a:cubicBezTo>
                  <a:cubicBezTo>
                    <a:pt x="25" y="9"/>
                    <a:pt x="25" y="9"/>
                    <a:pt x="25" y="9"/>
                  </a:cubicBezTo>
                  <a:cubicBezTo>
                    <a:pt x="19" y="30"/>
                    <a:pt x="18" y="67"/>
                    <a:pt x="23"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C85564C-1510-41BC-97CB-325F2C9823EC}"/>
                </a:ext>
              </a:extLst>
            </p:cNvPr>
            <p:cNvSpPr>
              <a:spLocks/>
            </p:cNvSpPr>
            <p:nvPr/>
          </p:nvSpPr>
          <p:spPr bwMode="auto">
            <a:xfrm>
              <a:off x="9258300" y="6111875"/>
              <a:ext cx="279400" cy="220663"/>
            </a:xfrm>
            <a:custGeom>
              <a:avLst/>
              <a:gdLst>
                <a:gd name="T0" fmla="*/ 91 w 101"/>
                <a:gd name="T1" fmla="*/ 76 h 80"/>
                <a:gd name="T2" fmla="*/ 10 w 101"/>
                <a:gd name="T3" fmla="*/ 29 h 80"/>
                <a:gd name="T4" fmla="*/ 0 w 101"/>
                <a:gd name="T5" fmla="*/ 10 h 80"/>
                <a:gd name="T6" fmla="*/ 10 w 101"/>
                <a:gd name="T7" fmla="*/ 3 h 80"/>
                <a:gd name="T8" fmla="*/ 91 w 101"/>
                <a:gd name="T9" fmla="*/ 50 h 80"/>
                <a:gd name="T10" fmla="*/ 101 w 101"/>
                <a:gd name="T11" fmla="*/ 69 h 80"/>
                <a:gd name="T12" fmla="*/ 91 w 101"/>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101" h="80">
                  <a:moveTo>
                    <a:pt x="91" y="76"/>
                  </a:moveTo>
                  <a:cubicBezTo>
                    <a:pt x="10" y="29"/>
                    <a:pt x="10" y="29"/>
                    <a:pt x="10" y="29"/>
                  </a:cubicBezTo>
                  <a:cubicBezTo>
                    <a:pt x="4" y="26"/>
                    <a:pt x="0" y="18"/>
                    <a:pt x="0" y="10"/>
                  </a:cubicBezTo>
                  <a:cubicBezTo>
                    <a:pt x="0" y="3"/>
                    <a:pt x="4" y="0"/>
                    <a:pt x="10" y="3"/>
                  </a:cubicBezTo>
                  <a:cubicBezTo>
                    <a:pt x="91" y="50"/>
                    <a:pt x="91" y="50"/>
                    <a:pt x="91" y="50"/>
                  </a:cubicBezTo>
                  <a:cubicBezTo>
                    <a:pt x="96" y="53"/>
                    <a:pt x="101" y="62"/>
                    <a:pt x="101" y="69"/>
                  </a:cubicBezTo>
                  <a:cubicBezTo>
                    <a:pt x="101" y="76"/>
                    <a:pt x="96" y="80"/>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88EE316D-FB5E-4BEA-8D35-DD8591BCAE93}"/>
                </a:ext>
              </a:extLst>
            </p:cNvPr>
            <p:cNvSpPr>
              <a:spLocks/>
            </p:cNvSpPr>
            <p:nvPr/>
          </p:nvSpPr>
          <p:spPr bwMode="auto">
            <a:xfrm>
              <a:off x="9593263" y="6305550"/>
              <a:ext cx="279400" cy="217488"/>
            </a:xfrm>
            <a:custGeom>
              <a:avLst/>
              <a:gdLst>
                <a:gd name="T0" fmla="*/ 91 w 101"/>
                <a:gd name="T1" fmla="*/ 76 h 79"/>
                <a:gd name="T2" fmla="*/ 10 w 101"/>
                <a:gd name="T3" fmla="*/ 29 h 79"/>
                <a:gd name="T4" fmla="*/ 0 w 101"/>
                <a:gd name="T5" fmla="*/ 10 h 79"/>
                <a:gd name="T6" fmla="*/ 10 w 101"/>
                <a:gd name="T7" fmla="*/ 3 h 79"/>
                <a:gd name="T8" fmla="*/ 91 w 101"/>
                <a:gd name="T9" fmla="*/ 50 h 79"/>
                <a:gd name="T10" fmla="*/ 101 w 101"/>
                <a:gd name="T11" fmla="*/ 69 h 79"/>
                <a:gd name="T12" fmla="*/ 91 w 101"/>
                <a:gd name="T13" fmla="*/ 76 h 79"/>
              </a:gdLst>
              <a:ahLst/>
              <a:cxnLst>
                <a:cxn ang="0">
                  <a:pos x="T0" y="T1"/>
                </a:cxn>
                <a:cxn ang="0">
                  <a:pos x="T2" y="T3"/>
                </a:cxn>
                <a:cxn ang="0">
                  <a:pos x="T4" y="T5"/>
                </a:cxn>
                <a:cxn ang="0">
                  <a:pos x="T6" y="T7"/>
                </a:cxn>
                <a:cxn ang="0">
                  <a:pos x="T8" y="T9"/>
                </a:cxn>
                <a:cxn ang="0">
                  <a:pos x="T10" y="T11"/>
                </a:cxn>
                <a:cxn ang="0">
                  <a:pos x="T12" y="T13"/>
                </a:cxn>
              </a:cxnLst>
              <a:rect l="0" t="0" r="r" b="b"/>
              <a:pathLst>
                <a:path w="101" h="79">
                  <a:moveTo>
                    <a:pt x="91" y="76"/>
                  </a:moveTo>
                  <a:cubicBezTo>
                    <a:pt x="10" y="29"/>
                    <a:pt x="10" y="29"/>
                    <a:pt x="10" y="29"/>
                  </a:cubicBezTo>
                  <a:cubicBezTo>
                    <a:pt x="4" y="26"/>
                    <a:pt x="0" y="17"/>
                    <a:pt x="0" y="10"/>
                  </a:cubicBezTo>
                  <a:cubicBezTo>
                    <a:pt x="0" y="3"/>
                    <a:pt x="4" y="0"/>
                    <a:pt x="10" y="3"/>
                  </a:cubicBezTo>
                  <a:cubicBezTo>
                    <a:pt x="91" y="50"/>
                    <a:pt x="91" y="50"/>
                    <a:pt x="91" y="50"/>
                  </a:cubicBezTo>
                  <a:cubicBezTo>
                    <a:pt x="97" y="53"/>
                    <a:pt x="101" y="61"/>
                    <a:pt x="101" y="69"/>
                  </a:cubicBezTo>
                  <a:cubicBezTo>
                    <a:pt x="101" y="76"/>
                    <a:pt x="97" y="79"/>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23273E5D-55D5-42E4-B528-A82A93194B3E}"/>
                </a:ext>
              </a:extLst>
            </p:cNvPr>
            <p:cNvSpPr>
              <a:spLocks/>
            </p:cNvSpPr>
            <p:nvPr/>
          </p:nvSpPr>
          <p:spPr bwMode="auto">
            <a:xfrm>
              <a:off x="13015913" y="8208963"/>
              <a:ext cx="69850" cy="249238"/>
            </a:xfrm>
            <a:custGeom>
              <a:avLst/>
              <a:gdLst>
                <a:gd name="T0" fmla="*/ 25 w 25"/>
                <a:gd name="T1" fmla="*/ 90 h 90"/>
                <a:gd name="T2" fmla="*/ 9 w 25"/>
                <a:gd name="T3" fmla="*/ 81 h 90"/>
                <a:gd name="T4" fmla="*/ 9 w 25"/>
                <a:gd name="T5" fmla="*/ 0 h 90"/>
                <a:gd name="T6" fmla="*/ 25 w 25"/>
                <a:gd name="T7" fmla="*/ 10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1"/>
                    <a:pt x="9" y="81"/>
                    <a:pt x="9" y="81"/>
                  </a:cubicBezTo>
                  <a:cubicBezTo>
                    <a:pt x="0" y="56"/>
                    <a:pt x="1" y="26"/>
                    <a:pt x="9" y="0"/>
                  </a:cubicBezTo>
                  <a:cubicBezTo>
                    <a:pt x="25" y="10"/>
                    <a:pt x="25" y="10"/>
                    <a:pt x="25" y="10"/>
                  </a:cubicBezTo>
                  <a:cubicBezTo>
                    <a:pt x="18" y="36"/>
                    <a:pt x="19" y="66"/>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7EC2552B-3728-430A-BC0E-1A0FE1A0EF64}"/>
                </a:ext>
              </a:extLst>
            </p:cNvPr>
            <p:cNvSpPr>
              <a:spLocks/>
            </p:cNvSpPr>
            <p:nvPr/>
          </p:nvSpPr>
          <p:spPr bwMode="auto">
            <a:xfrm>
              <a:off x="14951075" y="8175625"/>
              <a:ext cx="44450" cy="66675"/>
            </a:xfrm>
            <a:custGeom>
              <a:avLst/>
              <a:gdLst>
                <a:gd name="T0" fmla="*/ 16 w 16"/>
                <a:gd name="T1" fmla="*/ 7 h 24"/>
                <a:gd name="T2" fmla="*/ 8 w 16"/>
                <a:gd name="T3" fmla="*/ 21 h 24"/>
                <a:gd name="T4" fmla="*/ 0 w 16"/>
                <a:gd name="T5" fmla="*/ 16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8"/>
                    <a:pt x="8" y="21"/>
                  </a:cubicBezTo>
                  <a:cubicBezTo>
                    <a:pt x="4" y="24"/>
                    <a:pt x="0" y="22"/>
                    <a:pt x="0" y="16"/>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3DB2AAEC-5D9F-46A5-91D0-D6889C3180C5}"/>
                </a:ext>
              </a:extLst>
            </p:cNvPr>
            <p:cNvSpPr>
              <a:spLocks/>
            </p:cNvSpPr>
            <p:nvPr/>
          </p:nvSpPr>
          <p:spPr bwMode="auto">
            <a:xfrm>
              <a:off x="15489238" y="7862888"/>
              <a:ext cx="44450" cy="66675"/>
            </a:xfrm>
            <a:custGeom>
              <a:avLst/>
              <a:gdLst>
                <a:gd name="T0" fmla="*/ 16 w 16"/>
                <a:gd name="T1" fmla="*/ 8 h 24"/>
                <a:gd name="T2" fmla="*/ 8 w 16"/>
                <a:gd name="T3" fmla="*/ 22 h 24"/>
                <a:gd name="T4" fmla="*/ 0 w 16"/>
                <a:gd name="T5" fmla="*/ 17 h 24"/>
                <a:gd name="T6" fmla="*/ 8 w 16"/>
                <a:gd name="T7" fmla="*/ 3 h 24"/>
                <a:gd name="T8" fmla="*/ 16 w 16"/>
                <a:gd name="T9" fmla="*/ 8 h 24"/>
              </a:gdLst>
              <a:ahLst/>
              <a:cxnLst>
                <a:cxn ang="0">
                  <a:pos x="T0" y="T1"/>
                </a:cxn>
                <a:cxn ang="0">
                  <a:pos x="T2" y="T3"/>
                </a:cxn>
                <a:cxn ang="0">
                  <a:pos x="T4" y="T5"/>
                </a:cxn>
                <a:cxn ang="0">
                  <a:pos x="T6" y="T7"/>
                </a:cxn>
                <a:cxn ang="0">
                  <a:pos x="T8" y="T9"/>
                </a:cxn>
              </a:cxnLst>
              <a:rect l="0" t="0" r="r" b="b"/>
              <a:pathLst>
                <a:path w="16" h="24">
                  <a:moveTo>
                    <a:pt x="16" y="8"/>
                  </a:moveTo>
                  <a:cubicBezTo>
                    <a:pt x="16" y="13"/>
                    <a:pt x="12" y="19"/>
                    <a:pt x="8" y="22"/>
                  </a:cubicBezTo>
                  <a:cubicBezTo>
                    <a:pt x="3" y="24"/>
                    <a:pt x="0" y="22"/>
                    <a:pt x="0" y="17"/>
                  </a:cubicBezTo>
                  <a:cubicBezTo>
                    <a:pt x="0" y="12"/>
                    <a:pt x="3" y="6"/>
                    <a:pt x="8" y="3"/>
                  </a:cubicBezTo>
                  <a:cubicBezTo>
                    <a:pt x="12" y="0"/>
                    <a:pt x="16" y="2"/>
                    <a:pt x="16"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89FDA1C-23F2-4E63-B017-41A16B34CEFA}"/>
                </a:ext>
              </a:extLst>
            </p:cNvPr>
            <p:cNvSpPr>
              <a:spLocks/>
            </p:cNvSpPr>
            <p:nvPr/>
          </p:nvSpPr>
          <p:spPr bwMode="auto">
            <a:xfrm>
              <a:off x="14811375" y="8242300"/>
              <a:ext cx="60325"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5D3A6167-5438-400B-B4D3-9CF4021BF846}"/>
                </a:ext>
              </a:extLst>
            </p:cNvPr>
            <p:cNvSpPr>
              <a:spLocks/>
            </p:cNvSpPr>
            <p:nvPr/>
          </p:nvSpPr>
          <p:spPr bwMode="auto">
            <a:xfrm>
              <a:off x="14711363" y="8299450"/>
              <a:ext cx="57150" cy="88900"/>
            </a:xfrm>
            <a:custGeom>
              <a:avLst/>
              <a:gdLst>
                <a:gd name="T0" fmla="*/ 21 w 21"/>
                <a:gd name="T1" fmla="*/ 9 h 32"/>
                <a:gd name="T2" fmla="*/ 10 w 21"/>
                <a:gd name="T3" fmla="*/ 28 h 32"/>
                <a:gd name="T4" fmla="*/ 0 w 21"/>
                <a:gd name="T5" fmla="*/ 22 h 32"/>
                <a:gd name="T6" fmla="*/ 10 w 21"/>
                <a:gd name="T7" fmla="*/ 3 h 32"/>
                <a:gd name="T8" fmla="*/ 21 w 21"/>
                <a:gd name="T9" fmla="*/ 9 h 32"/>
              </a:gdLst>
              <a:ahLst/>
              <a:cxnLst>
                <a:cxn ang="0">
                  <a:pos x="T0" y="T1"/>
                </a:cxn>
                <a:cxn ang="0">
                  <a:pos x="T2" y="T3"/>
                </a:cxn>
                <a:cxn ang="0">
                  <a:pos x="T4" y="T5"/>
                </a:cxn>
                <a:cxn ang="0">
                  <a:pos x="T6" y="T7"/>
                </a:cxn>
                <a:cxn ang="0">
                  <a:pos x="T8" y="T9"/>
                </a:cxn>
              </a:cxnLst>
              <a:rect l="0" t="0" r="r" b="b"/>
              <a:pathLst>
                <a:path w="21" h="32">
                  <a:moveTo>
                    <a:pt x="21" y="9"/>
                  </a:moveTo>
                  <a:cubicBezTo>
                    <a:pt x="21" y="16"/>
                    <a:pt x="16" y="25"/>
                    <a:pt x="10" y="28"/>
                  </a:cubicBezTo>
                  <a:cubicBezTo>
                    <a:pt x="4" y="32"/>
                    <a:pt x="0" y="29"/>
                    <a:pt x="0" y="22"/>
                  </a:cubicBezTo>
                  <a:cubicBezTo>
                    <a:pt x="0" y="15"/>
                    <a:pt x="4" y="6"/>
                    <a:pt x="10" y="3"/>
                  </a:cubicBezTo>
                  <a:cubicBezTo>
                    <a:pt x="16" y="0"/>
                    <a:pt x="21" y="2"/>
                    <a:pt x="21"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484E918-F0F8-4289-802A-D7891FA15ADB}"/>
                </a:ext>
              </a:extLst>
            </p:cNvPr>
            <p:cNvSpPr>
              <a:spLocks/>
            </p:cNvSpPr>
            <p:nvPr/>
          </p:nvSpPr>
          <p:spPr bwMode="auto">
            <a:xfrm>
              <a:off x="14609763" y="8355013"/>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CC6C266F-F685-4AED-AF48-B9501385DEFD}"/>
                </a:ext>
              </a:extLst>
            </p:cNvPr>
            <p:cNvSpPr>
              <a:spLocks/>
            </p:cNvSpPr>
            <p:nvPr/>
          </p:nvSpPr>
          <p:spPr bwMode="auto">
            <a:xfrm>
              <a:off x="14509750" y="841375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F3E07A0-C5DA-46A2-929B-46C6F7E736DA}"/>
                </a:ext>
              </a:extLst>
            </p:cNvPr>
            <p:cNvSpPr>
              <a:spLocks/>
            </p:cNvSpPr>
            <p:nvPr/>
          </p:nvSpPr>
          <p:spPr bwMode="auto">
            <a:xfrm>
              <a:off x="14409738" y="8470900"/>
              <a:ext cx="58738" cy="92075"/>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5" y="33"/>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B4A34871-1E30-4533-AB86-15A469C9BB3B}"/>
                </a:ext>
              </a:extLst>
            </p:cNvPr>
            <p:cNvSpPr>
              <a:spLocks/>
            </p:cNvSpPr>
            <p:nvPr/>
          </p:nvSpPr>
          <p:spPr bwMode="auto">
            <a:xfrm>
              <a:off x="14308138" y="8529638"/>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DD4CCC1B-CE71-4299-85AE-23D69C1A2515}"/>
                </a:ext>
              </a:extLst>
            </p:cNvPr>
            <p:cNvSpPr>
              <a:spLocks/>
            </p:cNvSpPr>
            <p:nvPr/>
          </p:nvSpPr>
          <p:spPr bwMode="auto">
            <a:xfrm>
              <a:off x="16116300" y="7485063"/>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02935154-A1C1-4646-8DED-6E4FCF1F80D7}"/>
                </a:ext>
              </a:extLst>
            </p:cNvPr>
            <p:cNvSpPr>
              <a:spLocks/>
            </p:cNvSpPr>
            <p:nvPr/>
          </p:nvSpPr>
          <p:spPr bwMode="auto">
            <a:xfrm>
              <a:off x="16017875" y="7543800"/>
              <a:ext cx="57150" cy="90488"/>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4" y="33"/>
                    <a:pt x="0" y="30"/>
                    <a:pt x="0" y="23"/>
                  </a:cubicBezTo>
                  <a:cubicBezTo>
                    <a:pt x="0" y="16"/>
                    <a:pt x="4"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4E4D8FC4-68E8-4F72-8D5B-4ECD9CCA8735}"/>
                </a:ext>
              </a:extLst>
            </p:cNvPr>
            <p:cNvSpPr>
              <a:spLocks/>
            </p:cNvSpPr>
            <p:nvPr/>
          </p:nvSpPr>
          <p:spPr bwMode="auto">
            <a:xfrm>
              <a:off x="15914688" y="7600950"/>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A8149A66-7FC9-4A01-9FC9-9DA0B28A070D}"/>
                </a:ext>
              </a:extLst>
            </p:cNvPr>
            <p:cNvSpPr>
              <a:spLocks/>
            </p:cNvSpPr>
            <p:nvPr/>
          </p:nvSpPr>
          <p:spPr bwMode="auto">
            <a:xfrm>
              <a:off x="15816263" y="7659688"/>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DBDDD1E0-94A8-4592-AB27-1B2862B4CFA4}"/>
                </a:ext>
              </a:extLst>
            </p:cNvPr>
            <p:cNvSpPr>
              <a:spLocks/>
            </p:cNvSpPr>
            <p:nvPr/>
          </p:nvSpPr>
          <p:spPr bwMode="auto">
            <a:xfrm>
              <a:off x="15716250" y="7716838"/>
              <a:ext cx="57150" cy="88900"/>
            </a:xfrm>
            <a:custGeom>
              <a:avLst/>
              <a:gdLst>
                <a:gd name="T0" fmla="*/ 21 w 21"/>
                <a:gd name="T1" fmla="*/ 10 h 32"/>
                <a:gd name="T2" fmla="*/ 11 w 21"/>
                <a:gd name="T3" fmla="*/ 29 h 32"/>
                <a:gd name="T4" fmla="*/ 0 w 21"/>
                <a:gd name="T5" fmla="*/ 23 h 32"/>
                <a:gd name="T6" fmla="*/ 11 w 21"/>
                <a:gd name="T7" fmla="*/ 4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9"/>
                  </a:cubicBezTo>
                  <a:cubicBezTo>
                    <a:pt x="5" y="32"/>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EE8A59C6-B5F3-4085-826E-68BD7E54F5B8}"/>
                </a:ext>
              </a:extLst>
            </p:cNvPr>
            <p:cNvSpPr>
              <a:spLocks/>
            </p:cNvSpPr>
            <p:nvPr/>
          </p:nvSpPr>
          <p:spPr bwMode="auto">
            <a:xfrm>
              <a:off x="15614650" y="7775575"/>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3ED8BBEE-5082-4B8B-B8A9-A4252858C30F}"/>
                </a:ext>
              </a:extLst>
            </p:cNvPr>
            <p:cNvSpPr>
              <a:spLocks/>
            </p:cNvSpPr>
            <p:nvPr/>
          </p:nvSpPr>
          <p:spPr bwMode="auto">
            <a:xfrm>
              <a:off x="15111413" y="7940675"/>
              <a:ext cx="261938" cy="223838"/>
            </a:xfrm>
            <a:custGeom>
              <a:avLst/>
              <a:gdLst>
                <a:gd name="T0" fmla="*/ 82 w 95"/>
                <a:gd name="T1" fmla="*/ 37 h 81"/>
                <a:gd name="T2" fmla="*/ 13 w 95"/>
                <a:gd name="T3" fmla="*/ 77 h 81"/>
                <a:gd name="T4" fmla="*/ 0 w 95"/>
                <a:gd name="T5" fmla="*/ 68 h 81"/>
                <a:gd name="T6" fmla="*/ 13 w 95"/>
                <a:gd name="T7" fmla="*/ 44 h 81"/>
                <a:gd name="T8" fmla="*/ 82 w 95"/>
                <a:gd name="T9" fmla="*/ 4 h 81"/>
                <a:gd name="T10" fmla="*/ 95 w 95"/>
                <a:gd name="T11" fmla="*/ 13 h 81"/>
                <a:gd name="T12" fmla="*/ 82 w 95"/>
                <a:gd name="T13" fmla="*/ 37 h 81"/>
              </a:gdLst>
              <a:ahLst/>
              <a:cxnLst>
                <a:cxn ang="0">
                  <a:pos x="T0" y="T1"/>
                </a:cxn>
                <a:cxn ang="0">
                  <a:pos x="T2" y="T3"/>
                </a:cxn>
                <a:cxn ang="0">
                  <a:pos x="T4" y="T5"/>
                </a:cxn>
                <a:cxn ang="0">
                  <a:pos x="T6" y="T7"/>
                </a:cxn>
                <a:cxn ang="0">
                  <a:pos x="T8" y="T9"/>
                </a:cxn>
                <a:cxn ang="0">
                  <a:pos x="T10" y="T11"/>
                </a:cxn>
                <a:cxn ang="0">
                  <a:pos x="T12" y="T13"/>
                </a:cxn>
              </a:cxnLst>
              <a:rect l="0" t="0" r="r" b="b"/>
              <a:pathLst>
                <a:path w="95" h="81">
                  <a:moveTo>
                    <a:pt x="82" y="37"/>
                  </a:moveTo>
                  <a:cubicBezTo>
                    <a:pt x="13" y="77"/>
                    <a:pt x="13" y="77"/>
                    <a:pt x="13" y="77"/>
                  </a:cubicBezTo>
                  <a:cubicBezTo>
                    <a:pt x="6" y="81"/>
                    <a:pt x="0" y="77"/>
                    <a:pt x="0" y="68"/>
                  </a:cubicBezTo>
                  <a:cubicBezTo>
                    <a:pt x="0" y="59"/>
                    <a:pt x="6" y="48"/>
                    <a:pt x="13" y="44"/>
                  </a:cubicBezTo>
                  <a:cubicBezTo>
                    <a:pt x="82" y="4"/>
                    <a:pt x="82" y="4"/>
                    <a:pt x="82" y="4"/>
                  </a:cubicBezTo>
                  <a:cubicBezTo>
                    <a:pt x="89" y="0"/>
                    <a:pt x="95" y="4"/>
                    <a:pt x="95" y="13"/>
                  </a:cubicBezTo>
                  <a:cubicBezTo>
                    <a:pt x="95" y="22"/>
                    <a:pt x="89"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4" name="Group 93">
            <a:extLst>
              <a:ext uri="{FF2B5EF4-FFF2-40B4-BE49-F238E27FC236}">
                <a16:creationId xmlns:a16="http://schemas.microsoft.com/office/drawing/2014/main" id="{107D7433-3C63-4895-99D8-BDF9A805322A}"/>
              </a:ext>
            </a:extLst>
          </p:cNvPr>
          <p:cNvGrpSpPr/>
          <p:nvPr/>
        </p:nvGrpSpPr>
        <p:grpSpPr>
          <a:xfrm>
            <a:off x="16947797" y="9209433"/>
            <a:ext cx="1116403" cy="774309"/>
            <a:chOff x="12328525" y="8883650"/>
            <a:chExt cx="963613" cy="668338"/>
          </a:xfrm>
        </p:grpSpPr>
        <p:sp>
          <p:nvSpPr>
            <p:cNvPr id="35" name="Freeform 34">
              <a:extLst>
                <a:ext uri="{FF2B5EF4-FFF2-40B4-BE49-F238E27FC236}">
                  <a16:creationId xmlns:a16="http://schemas.microsoft.com/office/drawing/2014/main" id="{8F0D1A1E-EA84-4E3C-B11C-7947DA22CC61}"/>
                </a:ext>
              </a:extLst>
            </p:cNvPr>
            <p:cNvSpPr>
              <a:spLocks/>
            </p:cNvSpPr>
            <p:nvPr/>
          </p:nvSpPr>
          <p:spPr bwMode="auto">
            <a:xfrm>
              <a:off x="12328525" y="8883650"/>
              <a:ext cx="481013" cy="668338"/>
            </a:xfrm>
            <a:custGeom>
              <a:avLst/>
              <a:gdLst>
                <a:gd name="T0" fmla="*/ 303 w 303"/>
                <a:gd name="T1" fmla="*/ 0 h 421"/>
                <a:gd name="T2" fmla="*/ 0 w 303"/>
                <a:gd name="T3" fmla="*/ 245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5"/>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7DDE2F55-15F0-44D5-8872-486B0A00BCB2}"/>
                </a:ext>
              </a:extLst>
            </p:cNvPr>
            <p:cNvSpPr>
              <a:spLocks/>
            </p:cNvSpPr>
            <p:nvPr/>
          </p:nvSpPr>
          <p:spPr bwMode="auto">
            <a:xfrm>
              <a:off x="12809538" y="8883650"/>
              <a:ext cx="482600" cy="668338"/>
            </a:xfrm>
            <a:custGeom>
              <a:avLst/>
              <a:gdLst>
                <a:gd name="T0" fmla="*/ 304 w 304"/>
                <a:gd name="T1" fmla="*/ 245 h 421"/>
                <a:gd name="T2" fmla="*/ 0 w 304"/>
                <a:gd name="T3" fmla="*/ 0 h 421"/>
                <a:gd name="T4" fmla="*/ 0 w 304"/>
                <a:gd name="T5" fmla="*/ 421 h 421"/>
                <a:gd name="T6" fmla="*/ 304 w 304"/>
                <a:gd name="T7" fmla="*/ 245 h 421"/>
              </a:gdLst>
              <a:ahLst/>
              <a:cxnLst>
                <a:cxn ang="0">
                  <a:pos x="T0" y="T1"/>
                </a:cxn>
                <a:cxn ang="0">
                  <a:pos x="T2" y="T3"/>
                </a:cxn>
                <a:cxn ang="0">
                  <a:pos x="T4" y="T5"/>
                </a:cxn>
                <a:cxn ang="0">
                  <a:pos x="T6" y="T7"/>
                </a:cxn>
              </a:cxnLst>
              <a:rect l="0" t="0" r="r" b="b"/>
              <a:pathLst>
                <a:path w="304" h="421">
                  <a:moveTo>
                    <a:pt x="304" y="245"/>
                  </a:moveTo>
                  <a:lnTo>
                    <a:pt x="0" y="0"/>
                  </a:lnTo>
                  <a:lnTo>
                    <a:pt x="0" y="421"/>
                  </a:lnTo>
                  <a:lnTo>
                    <a:pt x="304" y="245"/>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3" name="Group 92">
            <a:extLst>
              <a:ext uri="{FF2B5EF4-FFF2-40B4-BE49-F238E27FC236}">
                <a16:creationId xmlns:a16="http://schemas.microsoft.com/office/drawing/2014/main" id="{D5CF4D78-60CA-4B5A-B406-2E733586CCD0}"/>
              </a:ext>
            </a:extLst>
          </p:cNvPr>
          <p:cNvGrpSpPr/>
          <p:nvPr/>
        </p:nvGrpSpPr>
        <p:grpSpPr>
          <a:xfrm>
            <a:off x="21288339" y="5595381"/>
            <a:ext cx="583031" cy="424859"/>
            <a:chOff x="16075025" y="5764213"/>
            <a:chExt cx="503238" cy="366713"/>
          </a:xfrm>
        </p:grpSpPr>
        <p:sp>
          <p:nvSpPr>
            <p:cNvPr id="37" name="Freeform 36">
              <a:extLst>
                <a:ext uri="{FF2B5EF4-FFF2-40B4-BE49-F238E27FC236}">
                  <a16:creationId xmlns:a16="http://schemas.microsoft.com/office/drawing/2014/main" id="{CFBA8DBF-B858-42B0-9447-FAE57C556139}"/>
                </a:ext>
              </a:extLst>
            </p:cNvPr>
            <p:cNvSpPr>
              <a:spLocks noEditPoints="1"/>
            </p:cNvSpPr>
            <p:nvPr/>
          </p:nvSpPr>
          <p:spPr bwMode="auto">
            <a:xfrm>
              <a:off x="16075025" y="5827713"/>
              <a:ext cx="503238" cy="303213"/>
            </a:xfrm>
            <a:custGeom>
              <a:avLst/>
              <a:gdLst>
                <a:gd name="T0" fmla="*/ 2 w 182"/>
                <a:gd name="T1" fmla="*/ 44 h 110"/>
                <a:gd name="T2" fmla="*/ 27 w 182"/>
                <a:gd name="T3" fmla="*/ 17 h 110"/>
                <a:gd name="T4" fmla="*/ 45 w 182"/>
                <a:gd name="T5" fmla="*/ 9 h 110"/>
                <a:gd name="T6" fmla="*/ 138 w 182"/>
                <a:gd name="T7" fmla="*/ 9 h 110"/>
                <a:gd name="T8" fmla="*/ 156 w 182"/>
                <a:gd name="T9" fmla="*/ 17 h 110"/>
                <a:gd name="T10" fmla="*/ 180 w 182"/>
                <a:gd name="T11" fmla="*/ 44 h 110"/>
                <a:gd name="T12" fmla="*/ 182 w 182"/>
                <a:gd name="T13" fmla="*/ 55 h 110"/>
                <a:gd name="T14" fmla="*/ 156 w 182"/>
                <a:gd name="T15" fmla="*/ 92 h 110"/>
                <a:gd name="T16" fmla="*/ 140 w 182"/>
                <a:gd name="T17" fmla="*/ 99 h 110"/>
                <a:gd name="T18" fmla="*/ 43 w 182"/>
                <a:gd name="T19" fmla="*/ 99 h 110"/>
                <a:gd name="T20" fmla="*/ 27 w 182"/>
                <a:gd name="T21" fmla="*/ 92 h 110"/>
                <a:gd name="T22" fmla="*/ 0 w 182"/>
                <a:gd name="T23" fmla="*/ 55 h 110"/>
                <a:gd name="T24" fmla="*/ 2 w 182"/>
                <a:gd name="T25" fmla="*/ 44 h 110"/>
                <a:gd name="T26" fmla="*/ 135 w 182"/>
                <a:gd name="T27" fmla="*/ 30 h 110"/>
                <a:gd name="T28" fmla="*/ 48 w 182"/>
                <a:gd name="T29" fmla="*/ 30 h 110"/>
                <a:gd name="T30" fmla="*/ 33 w 182"/>
                <a:gd name="T31" fmla="*/ 44 h 110"/>
                <a:gd name="T32" fmla="*/ 45 w 182"/>
                <a:gd name="T33" fmla="*/ 78 h 110"/>
                <a:gd name="T34" fmla="*/ 48 w 182"/>
                <a:gd name="T35" fmla="*/ 80 h 110"/>
                <a:gd name="T36" fmla="*/ 135 w 182"/>
                <a:gd name="T37" fmla="*/ 80 h 110"/>
                <a:gd name="T38" fmla="*/ 138 w 182"/>
                <a:gd name="T39" fmla="*/ 78 h 110"/>
                <a:gd name="T40" fmla="*/ 150 w 182"/>
                <a:gd name="T41" fmla="*/ 44 h 110"/>
                <a:gd name="T42" fmla="*/ 135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6" y="34"/>
                    <a:pt x="14" y="25"/>
                    <a:pt x="27" y="17"/>
                  </a:cubicBezTo>
                  <a:cubicBezTo>
                    <a:pt x="33" y="14"/>
                    <a:pt x="39" y="12"/>
                    <a:pt x="45" y="9"/>
                  </a:cubicBezTo>
                  <a:cubicBezTo>
                    <a:pt x="73" y="0"/>
                    <a:pt x="109" y="0"/>
                    <a:pt x="138" y="9"/>
                  </a:cubicBezTo>
                  <a:cubicBezTo>
                    <a:pt x="144" y="12"/>
                    <a:pt x="150" y="14"/>
                    <a:pt x="156" y="17"/>
                  </a:cubicBezTo>
                  <a:cubicBezTo>
                    <a:pt x="169" y="25"/>
                    <a:pt x="177" y="34"/>
                    <a:pt x="180" y="44"/>
                  </a:cubicBezTo>
                  <a:cubicBezTo>
                    <a:pt x="182" y="47"/>
                    <a:pt x="182" y="51"/>
                    <a:pt x="182" y="55"/>
                  </a:cubicBezTo>
                  <a:cubicBezTo>
                    <a:pt x="182" y="68"/>
                    <a:pt x="174" y="82"/>
                    <a:pt x="156" y="92"/>
                  </a:cubicBezTo>
                  <a:cubicBezTo>
                    <a:pt x="151" y="95"/>
                    <a:pt x="146" y="97"/>
                    <a:pt x="140" y="99"/>
                  </a:cubicBezTo>
                  <a:cubicBezTo>
                    <a:pt x="111" y="110"/>
                    <a:pt x="72" y="110"/>
                    <a:pt x="43" y="99"/>
                  </a:cubicBezTo>
                  <a:cubicBezTo>
                    <a:pt x="37" y="97"/>
                    <a:pt x="32" y="95"/>
                    <a:pt x="27" y="92"/>
                  </a:cubicBezTo>
                  <a:cubicBezTo>
                    <a:pt x="9" y="82"/>
                    <a:pt x="0" y="68"/>
                    <a:pt x="0" y="55"/>
                  </a:cubicBezTo>
                  <a:cubicBezTo>
                    <a:pt x="0" y="51"/>
                    <a:pt x="1" y="47"/>
                    <a:pt x="2" y="44"/>
                  </a:cubicBezTo>
                  <a:close/>
                  <a:moveTo>
                    <a:pt x="135" y="30"/>
                  </a:moveTo>
                  <a:cubicBezTo>
                    <a:pt x="111" y="16"/>
                    <a:pt x="72" y="16"/>
                    <a:pt x="48" y="30"/>
                  </a:cubicBezTo>
                  <a:cubicBezTo>
                    <a:pt x="41" y="34"/>
                    <a:pt x="36" y="38"/>
                    <a:pt x="33" y="44"/>
                  </a:cubicBezTo>
                  <a:cubicBezTo>
                    <a:pt x="27" y="55"/>
                    <a:pt x="31" y="68"/>
                    <a:pt x="45" y="78"/>
                  </a:cubicBezTo>
                  <a:cubicBezTo>
                    <a:pt x="46" y="78"/>
                    <a:pt x="47" y="79"/>
                    <a:pt x="48" y="80"/>
                  </a:cubicBezTo>
                  <a:cubicBezTo>
                    <a:pt x="72" y="94"/>
                    <a:pt x="111" y="94"/>
                    <a:pt x="135" y="80"/>
                  </a:cubicBezTo>
                  <a:cubicBezTo>
                    <a:pt x="136" y="79"/>
                    <a:pt x="137" y="78"/>
                    <a:pt x="138" y="78"/>
                  </a:cubicBezTo>
                  <a:cubicBezTo>
                    <a:pt x="152" y="68"/>
                    <a:pt x="156" y="55"/>
                    <a:pt x="150" y="44"/>
                  </a:cubicBezTo>
                  <a:cubicBezTo>
                    <a:pt x="147" y="38"/>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4F3B7BB9-90E0-4325-860C-5010CCA25FD9}"/>
                </a:ext>
              </a:extLst>
            </p:cNvPr>
            <p:cNvSpPr>
              <a:spLocks noEditPoints="1"/>
            </p:cNvSpPr>
            <p:nvPr/>
          </p:nvSpPr>
          <p:spPr bwMode="auto">
            <a:xfrm>
              <a:off x="16075025" y="5794375"/>
              <a:ext cx="503238" cy="306388"/>
            </a:xfrm>
            <a:custGeom>
              <a:avLst/>
              <a:gdLst>
                <a:gd name="T0" fmla="*/ 27 w 182"/>
                <a:gd name="T1" fmla="*/ 7 h 111"/>
                <a:gd name="T2" fmla="*/ 43 w 182"/>
                <a:gd name="T3" fmla="*/ 0 h 111"/>
                <a:gd name="T4" fmla="*/ 140 w 182"/>
                <a:gd name="T5" fmla="*/ 0 h 111"/>
                <a:gd name="T6" fmla="*/ 156 w 182"/>
                <a:gd name="T7" fmla="*/ 7 h 111"/>
                <a:gd name="T8" fmla="*/ 182 w 182"/>
                <a:gd name="T9" fmla="*/ 45 h 111"/>
                <a:gd name="T10" fmla="*/ 182 w 182"/>
                <a:gd name="T11" fmla="*/ 67 h 111"/>
                <a:gd name="T12" fmla="*/ 156 w 182"/>
                <a:gd name="T13" fmla="*/ 104 h 111"/>
                <a:gd name="T14" fmla="*/ 140 w 182"/>
                <a:gd name="T15" fmla="*/ 111 h 111"/>
                <a:gd name="T16" fmla="*/ 43 w 182"/>
                <a:gd name="T17" fmla="*/ 111 h 111"/>
                <a:gd name="T18" fmla="*/ 27 w 182"/>
                <a:gd name="T19" fmla="*/ 104 h 111"/>
                <a:gd name="T20" fmla="*/ 0 w 182"/>
                <a:gd name="T21" fmla="*/ 67 h 111"/>
                <a:gd name="T22" fmla="*/ 0 w 182"/>
                <a:gd name="T23" fmla="*/ 45 h 111"/>
                <a:gd name="T24" fmla="*/ 27 w 182"/>
                <a:gd name="T25" fmla="*/ 7 h 111"/>
                <a:gd name="T26" fmla="*/ 135 w 182"/>
                <a:gd name="T27" fmla="*/ 70 h 111"/>
                <a:gd name="T28" fmla="*/ 150 w 182"/>
                <a:gd name="T29" fmla="*/ 56 h 111"/>
                <a:gd name="T30" fmla="*/ 135 w 182"/>
                <a:gd name="T31" fmla="*/ 42 h 111"/>
                <a:gd name="T32" fmla="*/ 48 w 182"/>
                <a:gd name="T33" fmla="*/ 42 h 111"/>
                <a:gd name="T34" fmla="*/ 33 w 182"/>
                <a:gd name="T35" fmla="*/ 56 h 111"/>
                <a:gd name="T36" fmla="*/ 48 w 182"/>
                <a:gd name="T37" fmla="*/ 70 h 111"/>
                <a:gd name="T38" fmla="*/ 135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2" y="5"/>
                    <a:pt x="37" y="2"/>
                    <a:pt x="43" y="0"/>
                  </a:cubicBezTo>
                  <a:cubicBezTo>
                    <a:pt x="140" y="0"/>
                    <a:pt x="140" y="0"/>
                    <a:pt x="140" y="0"/>
                  </a:cubicBezTo>
                  <a:cubicBezTo>
                    <a:pt x="146" y="2"/>
                    <a:pt x="151" y="5"/>
                    <a:pt x="156" y="7"/>
                  </a:cubicBezTo>
                  <a:cubicBezTo>
                    <a:pt x="174" y="18"/>
                    <a:pt x="182" y="31"/>
                    <a:pt x="182" y="45"/>
                  </a:cubicBezTo>
                  <a:cubicBezTo>
                    <a:pt x="182" y="67"/>
                    <a:pt x="182" y="67"/>
                    <a:pt x="182" y="67"/>
                  </a:cubicBezTo>
                  <a:cubicBezTo>
                    <a:pt x="182" y="80"/>
                    <a:pt x="174" y="94"/>
                    <a:pt x="156" y="104"/>
                  </a:cubicBezTo>
                  <a:cubicBezTo>
                    <a:pt x="151" y="107"/>
                    <a:pt x="146" y="109"/>
                    <a:pt x="140" y="111"/>
                  </a:cubicBezTo>
                  <a:cubicBezTo>
                    <a:pt x="43" y="111"/>
                    <a:pt x="43" y="111"/>
                    <a:pt x="43" y="111"/>
                  </a:cubicBezTo>
                  <a:cubicBezTo>
                    <a:pt x="37" y="109"/>
                    <a:pt x="32" y="107"/>
                    <a:pt x="27" y="104"/>
                  </a:cubicBezTo>
                  <a:cubicBezTo>
                    <a:pt x="9" y="94"/>
                    <a:pt x="0" y="80"/>
                    <a:pt x="0" y="67"/>
                  </a:cubicBezTo>
                  <a:cubicBezTo>
                    <a:pt x="0" y="45"/>
                    <a:pt x="0" y="45"/>
                    <a:pt x="0" y="45"/>
                  </a:cubicBezTo>
                  <a:cubicBezTo>
                    <a:pt x="0" y="31"/>
                    <a:pt x="9" y="18"/>
                    <a:pt x="27" y="7"/>
                  </a:cubicBezTo>
                  <a:close/>
                  <a:moveTo>
                    <a:pt x="135" y="70"/>
                  </a:moveTo>
                  <a:cubicBezTo>
                    <a:pt x="142" y="66"/>
                    <a:pt x="147" y="61"/>
                    <a:pt x="150" y="56"/>
                  </a:cubicBezTo>
                  <a:cubicBezTo>
                    <a:pt x="147" y="50"/>
                    <a:pt x="142" y="46"/>
                    <a:pt x="135" y="42"/>
                  </a:cubicBezTo>
                  <a:cubicBezTo>
                    <a:pt x="111" y="28"/>
                    <a:pt x="72" y="28"/>
                    <a:pt x="48" y="42"/>
                  </a:cubicBezTo>
                  <a:cubicBezTo>
                    <a:pt x="41" y="46"/>
                    <a:pt x="36" y="50"/>
                    <a:pt x="33" y="56"/>
                  </a:cubicBezTo>
                  <a:cubicBezTo>
                    <a:pt x="36" y="61"/>
                    <a:pt x="41" y="66"/>
                    <a:pt x="48" y="70"/>
                  </a:cubicBezTo>
                  <a:cubicBezTo>
                    <a:pt x="72" y="84"/>
                    <a:pt x="111" y="84"/>
                    <a:pt x="135"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799CD3EE-63E5-4053-AFA9-95CD5EB790D2}"/>
                </a:ext>
              </a:extLst>
            </p:cNvPr>
            <p:cNvSpPr>
              <a:spLocks noEditPoints="1"/>
            </p:cNvSpPr>
            <p:nvPr/>
          </p:nvSpPr>
          <p:spPr bwMode="auto">
            <a:xfrm>
              <a:off x="16075025" y="5764213"/>
              <a:ext cx="503238" cy="306388"/>
            </a:xfrm>
            <a:custGeom>
              <a:avLst/>
              <a:gdLst>
                <a:gd name="T0" fmla="*/ 27 w 182"/>
                <a:gd name="T1" fmla="*/ 18 h 111"/>
                <a:gd name="T2" fmla="*/ 43 w 182"/>
                <a:gd name="T3" fmla="*/ 11 h 111"/>
                <a:gd name="T4" fmla="*/ 140 w 182"/>
                <a:gd name="T5" fmla="*/ 11 h 111"/>
                <a:gd name="T6" fmla="*/ 156 w 182"/>
                <a:gd name="T7" fmla="*/ 18 h 111"/>
                <a:gd name="T8" fmla="*/ 182 w 182"/>
                <a:gd name="T9" fmla="*/ 56 h 111"/>
                <a:gd name="T10" fmla="*/ 180 w 182"/>
                <a:gd name="T11" fmla="*/ 67 h 111"/>
                <a:gd name="T12" fmla="*/ 156 w 182"/>
                <a:gd name="T13" fmla="*/ 93 h 111"/>
                <a:gd name="T14" fmla="*/ 138 w 182"/>
                <a:gd name="T15" fmla="*/ 101 h 111"/>
                <a:gd name="T16" fmla="*/ 45 w 182"/>
                <a:gd name="T17" fmla="*/ 101 h 111"/>
                <a:gd name="T18" fmla="*/ 27 w 182"/>
                <a:gd name="T19" fmla="*/ 93 h 111"/>
                <a:gd name="T20" fmla="*/ 2 w 182"/>
                <a:gd name="T21" fmla="*/ 67 h 111"/>
                <a:gd name="T22" fmla="*/ 0 w 182"/>
                <a:gd name="T23" fmla="*/ 56 h 111"/>
                <a:gd name="T24" fmla="*/ 27 w 182"/>
                <a:gd name="T25" fmla="*/ 18 h 111"/>
                <a:gd name="T26" fmla="*/ 33 w 182"/>
                <a:gd name="T27" fmla="*/ 67 h 111"/>
                <a:gd name="T28" fmla="*/ 48 w 182"/>
                <a:gd name="T29" fmla="*/ 81 h 111"/>
                <a:gd name="T30" fmla="*/ 135 w 182"/>
                <a:gd name="T31" fmla="*/ 81 h 111"/>
                <a:gd name="T32" fmla="*/ 150 w 182"/>
                <a:gd name="T33" fmla="*/ 67 h 111"/>
                <a:gd name="T34" fmla="*/ 138 w 182"/>
                <a:gd name="T35" fmla="*/ 32 h 111"/>
                <a:gd name="T36" fmla="*/ 135 w 182"/>
                <a:gd name="T37" fmla="*/ 31 h 111"/>
                <a:gd name="T38" fmla="*/ 48 w 182"/>
                <a:gd name="T39" fmla="*/ 31 h 111"/>
                <a:gd name="T40" fmla="*/ 45 w 182"/>
                <a:gd name="T41" fmla="*/ 32 h 111"/>
                <a:gd name="T42" fmla="*/ 33 w 182"/>
                <a:gd name="T43" fmla="*/ 6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7" y="18"/>
                  </a:moveTo>
                  <a:cubicBezTo>
                    <a:pt x="32" y="16"/>
                    <a:pt x="37" y="13"/>
                    <a:pt x="43" y="11"/>
                  </a:cubicBezTo>
                  <a:cubicBezTo>
                    <a:pt x="72" y="0"/>
                    <a:pt x="111" y="0"/>
                    <a:pt x="140" y="11"/>
                  </a:cubicBezTo>
                  <a:cubicBezTo>
                    <a:pt x="146" y="13"/>
                    <a:pt x="151" y="16"/>
                    <a:pt x="156" y="18"/>
                  </a:cubicBezTo>
                  <a:cubicBezTo>
                    <a:pt x="174" y="29"/>
                    <a:pt x="182" y="42"/>
                    <a:pt x="182" y="56"/>
                  </a:cubicBezTo>
                  <a:cubicBezTo>
                    <a:pt x="182" y="59"/>
                    <a:pt x="182" y="63"/>
                    <a:pt x="180" y="67"/>
                  </a:cubicBezTo>
                  <a:cubicBezTo>
                    <a:pt x="177" y="76"/>
                    <a:pt x="169" y="85"/>
                    <a:pt x="156" y="93"/>
                  </a:cubicBezTo>
                  <a:cubicBezTo>
                    <a:pt x="150" y="96"/>
                    <a:pt x="144" y="99"/>
                    <a:pt x="138" y="101"/>
                  </a:cubicBezTo>
                  <a:cubicBezTo>
                    <a:pt x="109" y="111"/>
                    <a:pt x="73" y="111"/>
                    <a:pt x="45" y="101"/>
                  </a:cubicBezTo>
                  <a:cubicBezTo>
                    <a:pt x="39" y="99"/>
                    <a:pt x="33" y="96"/>
                    <a:pt x="27" y="93"/>
                  </a:cubicBezTo>
                  <a:cubicBezTo>
                    <a:pt x="14" y="85"/>
                    <a:pt x="6" y="76"/>
                    <a:pt x="2" y="67"/>
                  </a:cubicBezTo>
                  <a:cubicBezTo>
                    <a:pt x="1" y="63"/>
                    <a:pt x="0" y="59"/>
                    <a:pt x="0" y="56"/>
                  </a:cubicBezTo>
                  <a:cubicBezTo>
                    <a:pt x="0" y="42"/>
                    <a:pt x="9" y="29"/>
                    <a:pt x="27" y="18"/>
                  </a:cubicBezTo>
                  <a:close/>
                  <a:moveTo>
                    <a:pt x="33" y="67"/>
                  </a:moveTo>
                  <a:cubicBezTo>
                    <a:pt x="36" y="72"/>
                    <a:pt x="41" y="77"/>
                    <a:pt x="48" y="81"/>
                  </a:cubicBezTo>
                  <a:cubicBezTo>
                    <a:pt x="72" y="95"/>
                    <a:pt x="111" y="95"/>
                    <a:pt x="135" y="81"/>
                  </a:cubicBezTo>
                  <a:cubicBezTo>
                    <a:pt x="142" y="77"/>
                    <a:pt x="147" y="72"/>
                    <a:pt x="150" y="67"/>
                  </a:cubicBezTo>
                  <a:cubicBezTo>
                    <a:pt x="156" y="55"/>
                    <a:pt x="152" y="42"/>
                    <a:pt x="138" y="32"/>
                  </a:cubicBezTo>
                  <a:cubicBezTo>
                    <a:pt x="137" y="32"/>
                    <a:pt x="136" y="31"/>
                    <a:pt x="135" y="31"/>
                  </a:cubicBezTo>
                  <a:cubicBezTo>
                    <a:pt x="111" y="17"/>
                    <a:pt x="72" y="17"/>
                    <a:pt x="48" y="31"/>
                  </a:cubicBezTo>
                  <a:cubicBezTo>
                    <a:pt x="47" y="31"/>
                    <a:pt x="46" y="32"/>
                    <a:pt x="45" y="32"/>
                  </a:cubicBezTo>
                  <a:cubicBezTo>
                    <a:pt x="30" y="42"/>
                    <a:pt x="27" y="55"/>
                    <a:pt x="33" y="6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7" name="Group 96">
            <a:extLst>
              <a:ext uri="{FF2B5EF4-FFF2-40B4-BE49-F238E27FC236}">
                <a16:creationId xmlns:a16="http://schemas.microsoft.com/office/drawing/2014/main" id="{2241044A-C30C-436D-85FE-D1CA8BD80643}"/>
              </a:ext>
            </a:extLst>
          </p:cNvPr>
          <p:cNvGrpSpPr/>
          <p:nvPr/>
        </p:nvGrpSpPr>
        <p:grpSpPr>
          <a:xfrm>
            <a:off x="11958013" y="7784044"/>
            <a:ext cx="428537" cy="496587"/>
            <a:chOff x="8021638" y="7653338"/>
            <a:chExt cx="369888" cy="428625"/>
          </a:xfrm>
        </p:grpSpPr>
        <p:sp>
          <p:nvSpPr>
            <p:cNvPr id="40" name="Freeform 39">
              <a:extLst>
                <a:ext uri="{FF2B5EF4-FFF2-40B4-BE49-F238E27FC236}">
                  <a16:creationId xmlns:a16="http://schemas.microsoft.com/office/drawing/2014/main" id="{D1A017DD-A18B-46E2-995F-3A7E6B7A19A5}"/>
                </a:ext>
              </a:extLst>
            </p:cNvPr>
            <p:cNvSpPr>
              <a:spLocks/>
            </p:cNvSpPr>
            <p:nvPr/>
          </p:nvSpPr>
          <p:spPr bwMode="auto">
            <a:xfrm>
              <a:off x="8021638" y="7653338"/>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F489A196-58CD-4963-B7F2-B6AED69F14A3}"/>
                </a:ext>
              </a:extLst>
            </p:cNvPr>
            <p:cNvSpPr>
              <a:spLocks/>
            </p:cNvSpPr>
            <p:nvPr/>
          </p:nvSpPr>
          <p:spPr bwMode="auto">
            <a:xfrm>
              <a:off x="8204200" y="7758113"/>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1C021D9E-04B4-4AF9-804B-7DE407889FEF}"/>
                </a:ext>
              </a:extLst>
            </p:cNvPr>
            <p:cNvSpPr>
              <a:spLocks/>
            </p:cNvSpPr>
            <p:nvPr/>
          </p:nvSpPr>
          <p:spPr bwMode="auto">
            <a:xfrm>
              <a:off x="8021638" y="7758113"/>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6" name="Group 95">
            <a:extLst>
              <a:ext uri="{FF2B5EF4-FFF2-40B4-BE49-F238E27FC236}">
                <a16:creationId xmlns:a16="http://schemas.microsoft.com/office/drawing/2014/main" id="{44523F0A-857A-406C-9ABA-8A4A19943FED}"/>
              </a:ext>
            </a:extLst>
          </p:cNvPr>
          <p:cNvGrpSpPr/>
          <p:nvPr/>
        </p:nvGrpSpPr>
        <p:grpSpPr>
          <a:xfrm>
            <a:off x="11536832" y="4484496"/>
            <a:ext cx="739365" cy="803737"/>
            <a:chOff x="7658100" y="4805363"/>
            <a:chExt cx="638176" cy="693738"/>
          </a:xfrm>
        </p:grpSpPr>
        <p:sp>
          <p:nvSpPr>
            <p:cNvPr id="43" name="Freeform 42">
              <a:extLst>
                <a:ext uri="{FF2B5EF4-FFF2-40B4-BE49-F238E27FC236}">
                  <a16:creationId xmlns:a16="http://schemas.microsoft.com/office/drawing/2014/main" id="{A47A27E2-4FF4-493F-A17A-E292DCCB6AC1}"/>
                </a:ext>
              </a:extLst>
            </p:cNvPr>
            <p:cNvSpPr>
              <a:spLocks noEditPoints="1"/>
            </p:cNvSpPr>
            <p:nvPr/>
          </p:nvSpPr>
          <p:spPr bwMode="auto">
            <a:xfrm>
              <a:off x="7658100" y="4805363"/>
              <a:ext cx="563563" cy="593725"/>
            </a:xfrm>
            <a:custGeom>
              <a:avLst/>
              <a:gdLst>
                <a:gd name="T0" fmla="*/ 0 w 204"/>
                <a:gd name="T1" fmla="*/ 152 h 215"/>
                <a:gd name="T2" fmla="*/ 80 w 204"/>
                <a:gd name="T3" fmla="*/ 14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1 w 204"/>
                <a:gd name="T15" fmla="*/ 24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2 w 204"/>
                <a:gd name="T29" fmla="*/ 203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2" y="1"/>
                    <a:pt x="121"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1" y="24"/>
                    <a:pt x="151" y="24"/>
                    <a:pt x="151" y="24"/>
                  </a:cubicBezTo>
                  <a:cubicBezTo>
                    <a:pt x="154" y="29"/>
                    <a:pt x="156" y="34"/>
                    <a:pt x="158" y="41"/>
                  </a:cubicBezTo>
                  <a:cubicBezTo>
                    <a:pt x="159" y="42"/>
                    <a:pt x="160" y="43"/>
                    <a:pt x="160" y="43"/>
                  </a:cubicBezTo>
                  <a:cubicBezTo>
                    <a:pt x="160" y="43"/>
                    <a:pt x="204" y="186"/>
                    <a:pt x="64" y="205"/>
                  </a:cubicBezTo>
                  <a:cubicBezTo>
                    <a:pt x="56" y="208"/>
                    <a:pt x="48" y="209"/>
                    <a:pt x="41" y="208"/>
                  </a:cubicBezTo>
                  <a:cubicBezTo>
                    <a:pt x="43" y="215"/>
                    <a:pt x="43" y="215"/>
                    <a:pt x="43" y="215"/>
                  </a:cubicBezTo>
                  <a:cubicBezTo>
                    <a:pt x="24" y="203"/>
                    <a:pt x="24" y="203"/>
                    <a:pt x="24" y="203"/>
                  </a:cubicBezTo>
                  <a:cubicBezTo>
                    <a:pt x="23" y="203"/>
                    <a:pt x="23" y="203"/>
                    <a:pt x="22" y="203"/>
                  </a:cubicBezTo>
                  <a:cubicBezTo>
                    <a:pt x="22" y="202"/>
                    <a:pt x="22" y="202"/>
                    <a:pt x="22" y="202"/>
                  </a:cubicBezTo>
                  <a:cubicBezTo>
                    <a:pt x="22" y="202"/>
                    <a:pt x="22" y="202"/>
                    <a:pt x="22" y="202"/>
                  </a:cubicBezTo>
                  <a:cubicBezTo>
                    <a:pt x="8" y="193"/>
                    <a:pt x="0" y="176"/>
                    <a:pt x="0" y="152"/>
                  </a:cubicBezTo>
                  <a:close/>
                  <a:moveTo>
                    <a:pt x="80" y="180"/>
                  </a:moveTo>
                  <a:cubicBezTo>
                    <a:pt x="115" y="159"/>
                    <a:pt x="144" y="109"/>
                    <a:pt x="144" y="68"/>
                  </a:cubicBezTo>
                  <a:cubicBezTo>
                    <a:pt x="144" y="46"/>
                    <a:pt x="136" y="31"/>
                    <a:pt x="122" y="25"/>
                  </a:cubicBezTo>
                  <a:cubicBezTo>
                    <a:pt x="79" y="31"/>
                    <a:pt x="40" y="106"/>
                    <a:pt x="40" y="106"/>
                  </a:cubicBezTo>
                  <a:cubicBezTo>
                    <a:pt x="28" y="155"/>
                    <a:pt x="28" y="155"/>
                    <a:pt x="28" y="155"/>
                  </a:cubicBezTo>
                  <a:cubicBezTo>
                    <a:pt x="31" y="182"/>
                    <a:pt x="31" y="182"/>
                    <a:pt x="31" y="182"/>
                  </a:cubicBezTo>
                  <a:cubicBezTo>
                    <a:pt x="43"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AB829E6D-41FA-46DD-A382-36EECBB48B8D}"/>
                </a:ext>
              </a:extLst>
            </p:cNvPr>
            <p:cNvSpPr>
              <a:spLocks noEditPoints="1"/>
            </p:cNvSpPr>
            <p:nvPr/>
          </p:nvSpPr>
          <p:spPr bwMode="auto">
            <a:xfrm>
              <a:off x="7713663" y="4805363"/>
              <a:ext cx="441325" cy="649288"/>
            </a:xfrm>
            <a:custGeom>
              <a:avLst/>
              <a:gdLst>
                <a:gd name="T0" fmla="*/ 80 w 160"/>
                <a:gd name="T1" fmla="*/ 210 h 235"/>
                <a:gd name="T2" fmla="*/ 160 w 160"/>
                <a:gd name="T3" fmla="*/ 72 h 235"/>
                <a:gd name="T4" fmla="*/ 80 w 160"/>
                <a:gd name="T5" fmla="*/ 26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2"/>
                  </a:cubicBezTo>
                  <a:cubicBezTo>
                    <a:pt x="160" y="21"/>
                    <a:pt x="124" y="0"/>
                    <a:pt x="80" y="26"/>
                  </a:cubicBezTo>
                  <a:cubicBezTo>
                    <a:pt x="36" y="51"/>
                    <a:pt x="0" y="113"/>
                    <a:pt x="0" y="164"/>
                  </a:cubicBezTo>
                  <a:cubicBezTo>
                    <a:pt x="0" y="214"/>
                    <a:pt x="36" y="235"/>
                    <a:pt x="80" y="210"/>
                  </a:cubicBezTo>
                  <a:close/>
                  <a:moveTo>
                    <a:pt x="80" y="43"/>
                  </a:moveTo>
                  <a:cubicBezTo>
                    <a:pt x="115" y="23"/>
                    <a:pt x="144" y="39"/>
                    <a:pt x="144" y="80"/>
                  </a:cubicBezTo>
                  <a:cubicBezTo>
                    <a:pt x="144" y="121"/>
                    <a:pt x="115" y="171"/>
                    <a:pt x="80" y="192"/>
                  </a:cubicBezTo>
                  <a:cubicBezTo>
                    <a:pt x="44" y="212"/>
                    <a:pt x="16" y="196"/>
                    <a:pt x="16" y="155"/>
                  </a:cubicBezTo>
                  <a:cubicBezTo>
                    <a:pt x="16"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A746C1A7-B425-497F-9580-1C2C125AB58F}"/>
                </a:ext>
              </a:extLst>
            </p:cNvPr>
            <p:cNvSpPr>
              <a:spLocks noEditPoints="1"/>
            </p:cNvSpPr>
            <p:nvPr/>
          </p:nvSpPr>
          <p:spPr bwMode="auto">
            <a:xfrm>
              <a:off x="7732713" y="4849813"/>
              <a:ext cx="563563" cy="593725"/>
            </a:xfrm>
            <a:custGeom>
              <a:avLst/>
              <a:gdLst>
                <a:gd name="T0" fmla="*/ 0 w 204"/>
                <a:gd name="T1" fmla="*/ 152 h 215"/>
                <a:gd name="T2" fmla="*/ 80 w 204"/>
                <a:gd name="T3" fmla="*/ 13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2 w 204"/>
                <a:gd name="T15" fmla="*/ 23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3 w 204"/>
                <a:gd name="T29" fmla="*/ 202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1 w 204"/>
                <a:gd name="T43" fmla="*/ 105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3"/>
                  </a:cubicBezTo>
                  <a:cubicBezTo>
                    <a:pt x="102" y="1"/>
                    <a:pt x="122"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2" y="23"/>
                    <a:pt x="152" y="23"/>
                    <a:pt x="152" y="23"/>
                  </a:cubicBezTo>
                  <a:cubicBezTo>
                    <a:pt x="154" y="28"/>
                    <a:pt x="157" y="34"/>
                    <a:pt x="158" y="41"/>
                  </a:cubicBezTo>
                  <a:cubicBezTo>
                    <a:pt x="159" y="42"/>
                    <a:pt x="160" y="43"/>
                    <a:pt x="160" y="43"/>
                  </a:cubicBezTo>
                  <a:cubicBezTo>
                    <a:pt x="160" y="43"/>
                    <a:pt x="204" y="185"/>
                    <a:pt x="64" y="205"/>
                  </a:cubicBezTo>
                  <a:cubicBezTo>
                    <a:pt x="56" y="208"/>
                    <a:pt x="48" y="209"/>
                    <a:pt x="41" y="208"/>
                  </a:cubicBezTo>
                  <a:cubicBezTo>
                    <a:pt x="43" y="215"/>
                    <a:pt x="43" y="215"/>
                    <a:pt x="43" y="215"/>
                  </a:cubicBezTo>
                  <a:cubicBezTo>
                    <a:pt x="24" y="203"/>
                    <a:pt x="24" y="203"/>
                    <a:pt x="24" y="203"/>
                  </a:cubicBezTo>
                  <a:cubicBezTo>
                    <a:pt x="24" y="203"/>
                    <a:pt x="23" y="203"/>
                    <a:pt x="23" y="202"/>
                  </a:cubicBezTo>
                  <a:cubicBezTo>
                    <a:pt x="22" y="202"/>
                    <a:pt x="22" y="202"/>
                    <a:pt x="22" y="202"/>
                  </a:cubicBezTo>
                  <a:cubicBezTo>
                    <a:pt x="22" y="202"/>
                    <a:pt x="22" y="202"/>
                    <a:pt x="22" y="202"/>
                  </a:cubicBezTo>
                  <a:cubicBezTo>
                    <a:pt x="9" y="193"/>
                    <a:pt x="0" y="176"/>
                    <a:pt x="0" y="152"/>
                  </a:cubicBezTo>
                  <a:close/>
                  <a:moveTo>
                    <a:pt x="80" y="180"/>
                  </a:moveTo>
                  <a:cubicBezTo>
                    <a:pt x="116" y="159"/>
                    <a:pt x="144" y="109"/>
                    <a:pt x="144" y="68"/>
                  </a:cubicBezTo>
                  <a:cubicBezTo>
                    <a:pt x="144" y="46"/>
                    <a:pt x="136" y="31"/>
                    <a:pt x="122" y="25"/>
                  </a:cubicBezTo>
                  <a:cubicBezTo>
                    <a:pt x="79" y="31"/>
                    <a:pt x="41" y="105"/>
                    <a:pt x="41" y="105"/>
                  </a:cubicBezTo>
                  <a:cubicBezTo>
                    <a:pt x="28" y="155"/>
                    <a:pt x="28" y="155"/>
                    <a:pt x="28" y="155"/>
                  </a:cubicBezTo>
                  <a:cubicBezTo>
                    <a:pt x="31" y="182"/>
                    <a:pt x="31" y="182"/>
                    <a:pt x="31" y="182"/>
                  </a:cubicBezTo>
                  <a:cubicBezTo>
                    <a:pt x="43" y="191"/>
                    <a:pt x="61"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212B41D2-9E9C-4B51-B47A-8C496838F2BE}"/>
                </a:ext>
              </a:extLst>
            </p:cNvPr>
            <p:cNvSpPr>
              <a:spLocks noEditPoints="1"/>
            </p:cNvSpPr>
            <p:nvPr/>
          </p:nvSpPr>
          <p:spPr bwMode="auto">
            <a:xfrm>
              <a:off x="7788275" y="4849813"/>
              <a:ext cx="441325" cy="649288"/>
            </a:xfrm>
            <a:custGeom>
              <a:avLst/>
              <a:gdLst>
                <a:gd name="T0" fmla="*/ 80 w 160"/>
                <a:gd name="T1" fmla="*/ 210 h 235"/>
                <a:gd name="T2" fmla="*/ 160 w 160"/>
                <a:gd name="T3" fmla="*/ 71 h 235"/>
                <a:gd name="T4" fmla="*/ 80 w 160"/>
                <a:gd name="T5" fmla="*/ 25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1"/>
                  </a:cubicBezTo>
                  <a:cubicBezTo>
                    <a:pt x="160" y="21"/>
                    <a:pt x="124" y="0"/>
                    <a:pt x="80" y="25"/>
                  </a:cubicBezTo>
                  <a:cubicBezTo>
                    <a:pt x="36" y="51"/>
                    <a:pt x="0" y="113"/>
                    <a:pt x="0" y="164"/>
                  </a:cubicBezTo>
                  <a:cubicBezTo>
                    <a:pt x="0" y="214"/>
                    <a:pt x="36" y="235"/>
                    <a:pt x="80" y="210"/>
                  </a:cubicBezTo>
                  <a:close/>
                  <a:moveTo>
                    <a:pt x="80" y="43"/>
                  </a:moveTo>
                  <a:cubicBezTo>
                    <a:pt x="116" y="23"/>
                    <a:pt x="144" y="39"/>
                    <a:pt x="144" y="80"/>
                  </a:cubicBezTo>
                  <a:cubicBezTo>
                    <a:pt x="144" y="121"/>
                    <a:pt x="116" y="171"/>
                    <a:pt x="80" y="192"/>
                  </a:cubicBezTo>
                  <a:cubicBezTo>
                    <a:pt x="45" y="212"/>
                    <a:pt x="16" y="196"/>
                    <a:pt x="16" y="155"/>
                  </a:cubicBezTo>
                  <a:cubicBezTo>
                    <a:pt x="16" y="114"/>
                    <a:pt x="45"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2" name="Group 101">
            <a:extLst>
              <a:ext uri="{FF2B5EF4-FFF2-40B4-BE49-F238E27FC236}">
                <a16:creationId xmlns:a16="http://schemas.microsoft.com/office/drawing/2014/main" id="{81A77268-73AE-4AE6-9520-D967F0539D40}"/>
              </a:ext>
            </a:extLst>
          </p:cNvPr>
          <p:cNvGrpSpPr/>
          <p:nvPr/>
        </p:nvGrpSpPr>
        <p:grpSpPr>
          <a:xfrm>
            <a:off x="15035015" y="5496063"/>
            <a:ext cx="969266" cy="947194"/>
            <a:chOff x="10677525" y="5678488"/>
            <a:chExt cx="836613" cy="817562"/>
          </a:xfrm>
        </p:grpSpPr>
        <p:sp>
          <p:nvSpPr>
            <p:cNvPr id="47" name="Freeform 46">
              <a:extLst>
                <a:ext uri="{FF2B5EF4-FFF2-40B4-BE49-F238E27FC236}">
                  <a16:creationId xmlns:a16="http://schemas.microsoft.com/office/drawing/2014/main" id="{18924BE6-F70D-4294-89A6-CC3B1FB4E028}"/>
                </a:ext>
              </a:extLst>
            </p:cNvPr>
            <p:cNvSpPr>
              <a:spLocks/>
            </p:cNvSpPr>
            <p:nvPr/>
          </p:nvSpPr>
          <p:spPr bwMode="auto">
            <a:xfrm>
              <a:off x="10677525" y="5991225"/>
              <a:ext cx="538163" cy="504825"/>
            </a:xfrm>
            <a:custGeom>
              <a:avLst/>
              <a:gdLst>
                <a:gd name="T0" fmla="*/ 151 w 195"/>
                <a:gd name="T1" fmla="*/ 1 h 183"/>
                <a:gd name="T2" fmla="*/ 0 w 195"/>
                <a:gd name="T3" fmla="*/ 131 h 183"/>
                <a:gd name="T4" fmla="*/ 44 w 195"/>
                <a:gd name="T5" fmla="*/ 183 h 183"/>
                <a:gd name="T6" fmla="*/ 192 w 195"/>
                <a:gd name="T7" fmla="*/ 31 h 183"/>
                <a:gd name="T8" fmla="*/ 193 w 195"/>
                <a:gd name="T9" fmla="*/ 24 h 183"/>
                <a:gd name="T10" fmla="*/ 155 w 195"/>
                <a:gd name="T11" fmla="*/ 0 h 183"/>
                <a:gd name="T12" fmla="*/ 151 w 195"/>
                <a:gd name="T13" fmla="*/ 1 h 183"/>
              </a:gdLst>
              <a:ahLst/>
              <a:cxnLst>
                <a:cxn ang="0">
                  <a:pos x="T0" y="T1"/>
                </a:cxn>
                <a:cxn ang="0">
                  <a:pos x="T2" y="T3"/>
                </a:cxn>
                <a:cxn ang="0">
                  <a:pos x="T4" y="T5"/>
                </a:cxn>
                <a:cxn ang="0">
                  <a:pos x="T6" y="T7"/>
                </a:cxn>
                <a:cxn ang="0">
                  <a:pos x="T8" y="T9"/>
                </a:cxn>
                <a:cxn ang="0">
                  <a:pos x="T10" y="T11"/>
                </a:cxn>
                <a:cxn ang="0">
                  <a:pos x="T12" y="T13"/>
                </a:cxn>
              </a:cxnLst>
              <a:rect l="0" t="0" r="r" b="b"/>
              <a:pathLst>
                <a:path w="195" h="183">
                  <a:moveTo>
                    <a:pt x="151" y="1"/>
                  </a:moveTo>
                  <a:cubicBezTo>
                    <a:pt x="109" y="42"/>
                    <a:pt x="57" y="86"/>
                    <a:pt x="0" y="131"/>
                  </a:cubicBezTo>
                  <a:cubicBezTo>
                    <a:pt x="44" y="183"/>
                    <a:pt x="44" y="183"/>
                    <a:pt x="44" y="183"/>
                  </a:cubicBezTo>
                  <a:cubicBezTo>
                    <a:pt x="99" y="121"/>
                    <a:pt x="153" y="59"/>
                    <a:pt x="192" y="31"/>
                  </a:cubicBezTo>
                  <a:cubicBezTo>
                    <a:pt x="194" y="29"/>
                    <a:pt x="195" y="26"/>
                    <a:pt x="193" y="24"/>
                  </a:cubicBezTo>
                  <a:cubicBezTo>
                    <a:pt x="185" y="11"/>
                    <a:pt x="172" y="3"/>
                    <a:pt x="155" y="0"/>
                  </a:cubicBezTo>
                  <a:cubicBezTo>
                    <a:pt x="153" y="0"/>
                    <a:pt x="152" y="0"/>
                    <a:pt x="151" y="1"/>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C5DAAF66-DB69-45C2-B1FE-4C2BBE2D12AF}"/>
                </a:ext>
              </a:extLst>
            </p:cNvPr>
            <p:cNvSpPr>
              <a:spLocks/>
            </p:cNvSpPr>
            <p:nvPr/>
          </p:nvSpPr>
          <p:spPr bwMode="auto">
            <a:xfrm>
              <a:off x="11109325" y="5678488"/>
              <a:ext cx="404813" cy="376238"/>
            </a:xfrm>
            <a:custGeom>
              <a:avLst/>
              <a:gdLst>
                <a:gd name="T0" fmla="*/ 0 w 147"/>
                <a:gd name="T1" fmla="*/ 115 h 136"/>
                <a:gd name="T2" fmla="*/ 40 w 147"/>
                <a:gd name="T3" fmla="*/ 83 h 136"/>
                <a:gd name="T4" fmla="*/ 40 w 147"/>
                <a:gd name="T5" fmla="*/ 54 h 136"/>
                <a:gd name="T6" fmla="*/ 43 w 147"/>
                <a:gd name="T7" fmla="*/ 45 h 136"/>
                <a:gd name="T8" fmla="*/ 61 w 147"/>
                <a:gd name="T9" fmla="*/ 19 h 136"/>
                <a:gd name="T10" fmla="*/ 66 w 147"/>
                <a:gd name="T11" fmla="*/ 22 h 136"/>
                <a:gd name="T12" fmla="*/ 61 w 147"/>
                <a:gd name="T13" fmla="*/ 50 h 136"/>
                <a:gd name="T14" fmla="*/ 107 w 147"/>
                <a:gd name="T15" fmla="*/ 1 h 136"/>
                <a:gd name="T16" fmla="*/ 113 w 147"/>
                <a:gd name="T17" fmla="*/ 3 h 136"/>
                <a:gd name="T18" fmla="*/ 94 w 147"/>
                <a:gd name="T19" fmla="*/ 37 h 136"/>
                <a:gd name="T20" fmla="*/ 134 w 147"/>
                <a:gd name="T21" fmla="*/ 9 h 136"/>
                <a:gd name="T22" fmla="*/ 140 w 147"/>
                <a:gd name="T23" fmla="*/ 11 h 136"/>
                <a:gd name="T24" fmla="*/ 109 w 147"/>
                <a:gd name="T25" fmla="*/ 44 h 136"/>
                <a:gd name="T26" fmla="*/ 143 w 147"/>
                <a:gd name="T27" fmla="*/ 29 h 136"/>
                <a:gd name="T28" fmla="*/ 146 w 147"/>
                <a:gd name="T29" fmla="*/ 33 h 136"/>
                <a:gd name="T30" fmla="*/ 110 w 147"/>
                <a:gd name="T31" fmla="*/ 62 h 136"/>
                <a:gd name="T32" fmla="*/ 140 w 147"/>
                <a:gd name="T33" fmla="*/ 51 h 136"/>
                <a:gd name="T34" fmla="*/ 143 w 147"/>
                <a:gd name="T35" fmla="*/ 54 h 136"/>
                <a:gd name="T36" fmla="*/ 137 w 147"/>
                <a:gd name="T37" fmla="*/ 58 h 136"/>
                <a:gd name="T38" fmla="*/ 33 w 147"/>
                <a:gd name="T39" fmla="*/ 136 h 136"/>
                <a:gd name="T40" fmla="*/ 0 w 147"/>
                <a:gd name="T41"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6">
                  <a:moveTo>
                    <a:pt x="0" y="115"/>
                  </a:moveTo>
                  <a:cubicBezTo>
                    <a:pt x="40" y="83"/>
                    <a:pt x="40" y="83"/>
                    <a:pt x="40" y="83"/>
                  </a:cubicBezTo>
                  <a:cubicBezTo>
                    <a:pt x="40" y="54"/>
                    <a:pt x="40" y="54"/>
                    <a:pt x="40" y="54"/>
                  </a:cubicBezTo>
                  <a:cubicBezTo>
                    <a:pt x="40" y="51"/>
                    <a:pt x="41" y="48"/>
                    <a:pt x="43" y="45"/>
                  </a:cubicBezTo>
                  <a:cubicBezTo>
                    <a:pt x="50" y="39"/>
                    <a:pt x="55" y="29"/>
                    <a:pt x="61" y="19"/>
                  </a:cubicBezTo>
                  <a:cubicBezTo>
                    <a:pt x="64" y="18"/>
                    <a:pt x="66" y="19"/>
                    <a:pt x="66" y="22"/>
                  </a:cubicBezTo>
                  <a:cubicBezTo>
                    <a:pt x="63" y="31"/>
                    <a:pt x="61" y="40"/>
                    <a:pt x="61" y="50"/>
                  </a:cubicBezTo>
                  <a:cubicBezTo>
                    <a:pt x="77" y="29"/>
                    <a:pt x="93" y="12"/>
                    <a:pt x="107" y="1"/>
                  </a:cubicBezTo>
                  <a:cubicBezTo>
                    <a:pt x="111" y="0"/>
                    <a:pt x="113" y="1"/>
                    <a:pt x="113" y="3"/>
                  </a:cubicBezTo>
                  <a:cubicBezTo>
                    <a:pt x="103" y="15"/>
                    <a:pt x="96" y="27"/>
                    <a:pt x="94" y="37"/>
                  </a:cubicBezTo>
                  <a:cubicBezTo>
                    <a:pt x="105" y="27"/>
                    <a:pt x="118" y="17"/>
                    <a:pt x="134" y="9"/>
                  </a:cubicBezTo>
                  <a:cubicBezTo>
                    <a:pt x="138" y="7"/>
                    <a:pt x="140" y="9"/>
                    <a:pt x="140" y="11"/>
                  </a:cubicBezTo>
                  <a:cubicBezTo>
                    <a:pt x="126" y="22"/>
                    <a:pt x="114" y="33"/>
                    <a:pt x="109" y="44"/>
                  </a:cubicBezTo>
                  <a:cubicBezTo>
                    <a:pt x="120" y="37"/>
                    <a:pt x="131" y="32"/>
                    <a:pt x="143" y="29"/>
                  </a:cubicBezTo>
                  <a:cubicBezTo>
                    <a:pt x="146" y="29"/>
                    <a:pt x="147" y="30"/>
                    <a:pt x="146" y="33"/>
                  </a:cubicBezTo>
                  <a:cubicBezTo>
                    <a:pt x="131" y="42"/>
                    <a:pt x="118" y="51"/>
                    <a:pt x="110" y="62"/>
                  </a:cubicBezTo>
                  <a:cubicBezTo>
                    <a:pt x="121" y="56"/>
                    <a:pt x="131" y="52"/>
                    <a:pt x="140" y="51"/>
                  </a:cubicBezTo>
                  <a:cubicBezTo>
                    <a:pt x="143" y="51"/>
                    <a:pt x="143" y="52"/>
                    <a:pt x="143" y="54"/>
                  </a:cubicBezTo>
                  <a:cubicBezTo>
                    <a:pt x="137" y="58"/>
                    <a:pt x="137" y="58"/>
                    <a:pt x="137" y="58"/>
                  </a:cubicBezTo>
                  <a:cubicBezTo>
                    <a:pt x="121" y="65"/>
                    <a:pt x="73" y="104"/>
                    <a:pt x="33" y="136"/>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D3ECDEDD-8677-490C-B20A-56CFCE878C40}"/>
                </a:ext>
              </a:extLst>
            </p:cNvPr>
            <p:cNvSpPr>
              <a:spLocks/>
            </p:cNvSpPr>
            <p:nvPr/>
          </p:nvSpPr>
          <p:spPr bwMode="auto">
            <a:xfrm>
              <a:off x="11268075" y="5786438"/>
              <a:ext cx="55563" cy="141288"/>
            </a:xfrm>
            <a:custGeom>
              <a:avLst/>
              <a:gdLst>
                <a:gd name="T0" fmla="*/ 12 w 20"/>
                <a:gd name="T1" fmla="*/ 0 h 51"/>
                <a:gd name="T2" fmla="*/ 17 w 20"/>
                <a:gd name="T3" fmla="*/ 8 h 51"/>
                <a:gd name="T4" fmla="*/ 20 w 20"/>
                <a:gd name="T5" fmla="*/ 17 h 51"/>
                <a:gd name="T6" fmla="*/ 20 w 20"/>
                <a:gd name="T7" fmla="*/ 23 h 51"/>
                <a:gd name="T8" fmla="*/ 19 w 20"/>
                <a:gd name="T9" fmla="*/ 29 h 51"/>
                <a:gd name="T10" fmla="*/ 17 w 20"/>
                <a:gd name="T11" fmla="*/ 34 h 51"/>
                <a:gd name="T12" fmla="*/ 14 w 20"/>
                <a:gd name="T13" fmla="*/ 39 h 51"/>
                <a:gd name="T14" fmla="*/ 7 w 20"/>
                <a:gd name="T15" fmla="*/ 46 h 51"/>
                <a:gd name="T16" fmla="*/ 2 w 20"/>
                <a:gd name="T17" fmla="*/ 50 h 51"/>
                <a:gd name="T18" fmla="*/ 0 w 20"/>
                <a:gd name="T19" fmla="*/ 51 h 51"/>
                <a:gd name="T20" fmla="*/ 6 w 20"/>
                <a:gd name="T21" fmla="*/ 45 h 51"/>
                <a:gd name="T22" fmla="*/ 12 w 20"/>
                <a:gd name="T23" fmla="*/ 37 h 51"/>
                <a:gd name="T24" fmla="*/ 15 w 20"/>
                <a:gd name="T25" fmla="*/ 33 h 51"/>
                <a:gd name="T26" fmla="*/ 17 w 20"/>
                <a:gd name="T27" fmla="*/ 28 h 51"/>
                <a:gd name="T28" fmla="*/ 18 w 20"/>
                <a:gd name="T29" fmla="*/ 23 h 51"/>
                <a:gd name="T30" fmla="*/ 18 w 20"/>
                <a:gd name="T31" fmla="*/ 17 h 51"/>
                <a:gd name="T32" fmla="*/ 16 w 20"/>
                <a:gd name="T33" fmla="*/ 8 h 51"/>
                <a:gd name="T34" fmla="*/ 12 w 2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1">
                  <a:moveTo>
                    <a:pt x="12" y="0"/>
                  </a:moveTo>
                  <a:cubicBezTo>
                    <a:pt x="12" y="0"/>
                    <a:pt x="15" y="3"/>
                    <a:pt x="17" y="8"/>
                  </a:cubicBezTo>
                  <a:cubicBezTo>
                    <a:pt x="18" y="10"/>
                    <a:pt x="20" y="14"/>
                    <a:pt x="20" y="17"/>
                  </a:cubicBezTo>
                  <a:cubicBezTo>
                    <a:pt x="20" y="19"/>
                    <a:pt x="20" y="21"/>
                    <a:pt x="20" y="23"/>
                  </a:cubicBezTo>
                  <a:cubicBezTo>
                    <a:pt x="20" y="25"/>
                    <a:pt x="20" y="27"/>
                    <a:pt x="19" y="29"/>
                  </a:cubicBezTo>
                  <a:cubicBezTo>
                    <a:pt x="19" y="30"/>
                    <a:pt x="18" y="32"/>
                    <a:pt x="17" y="34"/>
                  </a:cubicBezTo>
                  <a:cubicBezTo>
                    <a:pt x="16" y="35"/>
                    <a:pt x="15" y="37"/>
                    <a:pt x="14" y="39"/>
                  </a:cubicBezTo>
                  <a:cubicBezTo>
                    <a:pt x="12" y="41"/>
                    <a:pt x="9" y="44"/>
                    <a:pt x="7" y="46"/>
                  </a:cubicBezTo>
                  <a:cubicBezTo>
                    <a:pt x="5" y="48"/>
                    <a:pt x="3" y="49"/>
                    <a:pt x="2" y="50"/>
                  </a:cubicBezTo>
                  <a:cubicBezTo>
                    <a:pt x="0" y="51"/>
                    <a:pt x="0" y="51"/>
                    <a:pt x="0" y="51"/>
                  </a:cubicBezTo>
                  <a:cubicBezTo>
                    <a:pt x="0" y="51"/>
                    <a:pt x="3" y="49"/>
                    <a:pt x="6" y="45"/>
                  </a:cubicBezTo>
                  <a:cubicBezTo>
                    <a:pt x="8" y="43"/>
                    <a:pt x="10" y="40"/>
                    <a:pt x="12" y="37"/>
                  </a:cubicBezTo>
                  <a:cubicBezTo>
                    <a:pt x="13" y="36"/>
                    <a:pt x="14" y="34"/>
                    <a:pt x="15" y="33"/>
                  </a:cubicBezTo>
                  <a:cubicBezTo>
                    <a:pt x="16" y="31"/>
                    <a:pt x="16" y="29"/>
                    <a:pt x="17" y="28"/>
                  </a:cubicBezTo>
                  <a:cubicBezTo>
                    <a:pt x="17" y="26"/>
                    <a:pt x="18" y="24"/>
                    <a:pt x="18" y="23"/>
                  </a:cubicBezTo>
                  <a:cubicBezTo>
                    <a:pt x="18" y="21"/>
                    <a:pt x="18" y="19"/>
                    <a:pt x="18" y="17"/>
                  </a:cubicBezTo>
                  <a:cubicBezTo>
                    <a:pt x="18" y="14"/>
                    <a:pt x="17" y="11"/>
                    <a:pt x="16" y="8"/>
                  </a:cubicBezTo>
                  <a:cubicBezTo>
                    <a:pt x="14" y="3"/>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19BBED85-FBD7-4FFD-8812-0C0801C854B1}"/>
                </a:ext>
              </a:extLst>
            </p:cNvPr>
            <p:cNvSpPr>
              <a:spLocks/>
            </p:cNvSpPr>
            <p:nvPr/>
          </p:nvSpPr>
          <p:spPr bwMode="auto">
            <a:xfrm>
              <a:off x="11301413" y="5788025"/>
              <a:ext cx="66675" cy="103188"/>
            </a:xfrm>
            <a:custGeom>
              <a:avLst/>
              <a:gdLst>
                <a:gd name="T0" fmla="*/ 23 w 24"/>
                <a:gd name="T1" fmla="*/ 37 h 37"/>
                <a:gd name="T2" fmla="*/ 22 w 24"/>
                <a:gd name="T3" fmla="*/ 30 h 37"/>
                <a:gd name="T4" fmla="*/ 15 w 24"/>
                <a:gd name="T5" fmla="*/ 17 h 37"/>
                <a:gd name="T6" fmla="*/ 5 w 24"/>
                <a:gd name="T7" fmla="*/ 5 h 37"/>
                <a:gd name="T8" fmla="*/ 0 w 24"/>
                <a:gd name="T9" fmla="*/ 0 h 37"/>
                <a:gd name="T10" fmla="*/ 2 w 24"/>
                <a:gd name="T11" fmla="*/ 1 h 37"/>
                <a:gd name="T12" fmla="*/ 6 w 24"/>
                <a:gd name="T13" fmla="*/ 4 h 37"/>
                <a:gd name="T14" fmla="*/ 17 w 24"/>
                <a:gd name="T15" fmla="*/ 15 h 37"/>
                <a:gd name="T16" fmla="*/ 23 w 24"/>
                <a:gd name="T17" fmla="*/ 30 h 37"/>
                <a:gd name="T18" fmla="*/ 23 w 24"/>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7">
                  <a:moveTo>
                    <a:pt x="23" y="37"/>
                  </a:moveTo>
                  <a:cubicBezTo>
                    <a:pt x="23" y="37"/>
                    <a:pt x="23" y="34"/>
                    <a:pt x="22" y="30"/>
                  </a:cubicBezTo>
                  <a:cubicBezTo>
                    <a:pt x="21" y="26"/>
                    <a:pt x="19" y="21"/>
                    <a:pt x="15" y="17"/>
                  </a:cubicBezTo>
                  <a:cubicBezTo>
                    <a:pt x="12" y="12"/>
                    <a:pt x="8" y="8"/>
                    <a:pt x="5" y="5"/>
                  </a:cubicBezTo>
                  <a:cubicBezTo>
                    <a:pt x="2" y="2"/>
                    <a:pt x="0" y="0"/>
                    <a:pt x="0" y="0"/>
                  </a:cubicBezTo>
                  <a:cubicBezTo>
                    <a:pt x="0" y="0"/>
                    <a:pt x="1" y="0"/>
                    <a:pt x="2" y="1"/>
                  </a:cubicBezTo>
                  <a:cubicBezTo>
                    <a:pt x="3" y="2"/>
                    <a:pt x="4" y="3"/>
                    <a:pt x="6" y="4"/>
                  </a:cubicBezTo>
                  <a:cubicBezTo>
                    <a:pt x="10" y="7"/>
                    <a:pt x="14" y="11"/>
                    <a:pt x="17" y="15"/>
                  </a:cubicBezTo>
                  <a:cubicBezTo>
                    <a:pt x="21" y="20"/>
                    <a:pt x="23" y="26"/>
                    <a:pt x="23" y="30"/>
                  </a:cubicBezTo>
                  <a:cubicBezTo>
                    <a:pt x="24" y="35"/>
                    <a:pt x="23" y="37"/>
                    <a:pt x="23" y="3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4CBAF342-B56B-404E-BDD6-B11A0E39E0EA}"/>
                </a:ext>
              </a:extLst>
            </p:cNvPr>
            <p:cNvSpPr>
              <a:spLocks/>
            </p:cNvSpPr>
            <p:nvPr/>
          </p:nvSpPr>
          <p:spPr bwMode="auto">
            <a:xfrm>
              <a:off x="11356975" y="5788025"/>
              <a:ext cx="38100" cy="92075"/>
            </a:xfrm>
            <a:custGeom>
              <a:avLst/>
              <a:gdLst>
                <a:gd name="T0" fmla="*/ 2 w 14"/>
                <a:gd name="T1" fmla="*/ 0 h 33"/>
                <a:gd name="T2" fmla="*/ 1 w 14"/>
                <a:gd name="T3" fmla="*/ 6 h 33"/>
                <a:gd name="T4" fmla="*/ 5 w 14"/>
                <a:gd name="T5" fmla="*/ 17 h 33"/>
                <a:gd name="T6" fmla="*/ 11 w 14"/>
                <a:gd name="T7" fmla="*/ 28 h 33"/>
                <a:gd name="T8" fmla="*/ 14 w 14"/>
                <a:gd name="T9" fmla="*/ 33 h 33"/>
                <a:gd name="T10" fmla="*/ 10 w 14"/>
                <a:gd name="T11" fmla="*/ 29 h 33"/>
                <a:gd name="T12" fmla="*/ 3 w 14"/>
                <a:gd name="T13" fmla="*/ 18 h 33"/>
                <a:gd name="T14" fmla="*/ 0 w 14"/>
                <a:gd name="T15" fmla="*/ 6 h 33"/>
                <a:gd name="T16" fmla="*/ 2 w 1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3">
                  <a:moveTo>
                    <a:pt x="2" y="0"/>
                  </a:moveTo>
                  <a:cubicBezTo>
                    <a:pt x="2" y="0"/>
                    <a:pt x="1" y="2"/>
                    <a:pt x="1" y="6"/>
                  </a:cubicBezTo>
                  <a:cubicBezTo>
                    <a:pt x="2" y="9"/>
                    <a:pt x="3" y="13"/>
                    <a:pt x="5" y="17"/>
                  </a:cubicBezTo>
                  <a:cubicBezTo>
                    <a:pt x="7" y="22"/>
                    <a:pt x="9" y="25"/>
                    <a:pt x="11" y="28"/>
                  </a:cubicBezTo>
                  <a:cubicBezTo>
                    <a:pt x="13" y="31"/>
                    <a:pt x="14" y="33"/>
                    <a:pt x="14" y="33"/>
                  </a:cubicBezTo>
                  <a:cubicBezTo>
                    <a:pt x="14" y="33"/>
                    <a:pt x="12" y="32"/>
                    <a:pt x="10" y="29"/>
                  </a:cubicBezTo>
                  <a:cubicBezTo>
                    <a:pt x="7" y="27"/>
                    <a:pt x="5" y="23"/>
                    <a:pt x="3" y="18"/>
                  </a:cubicBezTo>
                  <a:cubicBezTo>
                    <a:pt x="1" y="14"/>
                    <a:pt x="0" y="9"/>
                    <a:pt x="0" y="6"/>
                  </a:cubicBezTo>
                  <a:cubicBezTo>
                    <a:pt x="0" y="2"/>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5" name="Group 94">
            <a:extLst>
              <a:ext uri="{FF2B5EF4-FFF2-40B4-BE49-F238E27FC236}">
                <a16:creationId xmlns:a16="http://schemas.microsoft.com/office/drawing/2014/main" id="{4D114840-88AE-4237-8D20-388678287CE1}"/>
              </a:ext>
            </a:extLst>
          </p:cNvPr>
          <p:cNvGrpSpPr/>
          <p:nvPr/>
        </p:nvGrpSpPr>
        <p:grpSpPr>
          <a:xfrm>
            <a:off x="16609381" y="3386486"/>
            <a:ext cx="895697" cy="610620"/>
            <a:chOff x="12036425" y="3857625"/>
            <a:chExt cx="773113" cy="527051"/>
          </a:xfrm>
        </p:grpSpPr>
        <p:sp>
          <p:nvSpPr>
            <p:cNvPr id="52" name="Freeform 51">
              <a:extLst>
                <a:ext uri="{FF2B5EF4-FFF2-40B4-BE49-F238E27FC236}">
                  <a16:creationId xmlns:a16="http://schemas.microsoft.com/office/drawing/2014/main" id="{603AA7C6-EA53-49BD-90DB-EC689E2CD654}"/>
                </a:ext>
              </a:extLst>
            </p:cNvPr>
            <p:cNvSpPr>
              <a:spLocks noEditPoints="1"/>
            </p:cNvSpPr>
            <p:nvPr/>
          </p:nvSpPr>
          <p:spPr bwMode="auto">
            <a:xfrm>
              <a:off x="12036425" y="3970338"/>
              <a:ext cx="773113" cy="414338"/>
            </a:xfrm>
            <a:custGeom>
              <a:avLst/>
              <a:gdLst>
                <a:gd name="T0" fmla="*/ 124 w 280"/>
                <a:gd name="T1" fmla="*/ 111 h 150"/>
                <a:gd name="T2" fmla="*/ 124 w 280"/>
                <a:gd name="T3" fmla="*/ 111 h 150"/>
                <a:gd name="T4" fmla="*/ 109 w 280"/>
                <a:gd name="T5" fmla="*/ 109 h 150"/>
                <a:gd name="T6" fmla="*/ 139 w 280"/>
                <a:gd name="T7" fmla="*/ 92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8 h 150"/>
                <a:gd name="T22" fmla="*/ 185 w 280"/>
                <a:gd name="T23" fmla="*/ 38 h 150"/>
                <a:gd name="T24" fmla="*/ 162 w 280"/>
                <a:gd name="T25" fmla="*/ 52 h 150"/>
                <a:gd name="T26" fmla="*/ 252 w 280"/>
                <a:gd name="T27" fmla="*/ 0 h 150"/>
                <a:gd name="T28" fmla="*/ 225 w 280"/>
                <a:gd name="T29" fmla="*/ 15 h 150"/>
                <a:gd name="T30" fmla="*/ 206 w 280"/>
                <a:gd name="T31" fmla="*/ 8 h 150"/>
                <a:gd name="T32" fmla="*/ 185 w 280"/>
                <a:gd name="T33" fmla="*/ 5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9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9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2"/>
                    <a:pt x="139" y="92"/>
                    <a:pt x="139" y="92"/>
                  </a:cubicBezTo>
                  <a:cubicBezTo>
                    <a:pt x="141" y="94"/>
                    <a:pt x="142" y="97"/>
                    <a:pt x="142" y="100"/>
                  </a:cubicBezTo>
                  <a:cubicBezTo>
                    <a:pt x="143" y="103"/>
                    <a:pt x="141" y="106"/>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8"/>
                    <a:pt x="177" y="38"/>
                  </a:cubicBezTo>
                  <a:cubicBezTo>
                    <a:pt x="180" y="38"/>
                    <a:pt x="182" y="38"/>
                    <a:pt x="185" y="38"/>
                  </a:cubicBezTo>
                  <a:cubicBezTo>
                    <a:pt x="162" y="52"/>
                    <a:pt x="162" y="52"/>
                    <a:pt x="162" y="52"/>
                  </a:cubicBezTo>
                  <a:moveTo>
                    <a:pt x="252" y="0"/>
                  </a:moveTo>
                  <a:cubicBezTo>
                    <a:pt x="225" y="15"/>
                    <a:pt x="225" y="15"/>
                    <a:pt x="225" y="15"/>
                  </a:cubicBezTo>
                  <a:cubicBezTo>
                    <a:pt x="220" y="12"/>
                    <a:pt x="213" y="10"/>
                    <a:pt x="206" y="8"/>
                  </a:cubicBezTo>
                  <a:cubicBezTo>
                    <a:pt x="200" y="6"/>
                    <a:pt x="193" y="5"/>
                    <a:pt x="185" y="5"/>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7"/>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8"/>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9"/>
                  </a:cubicBezTo>
                  <a:cubicBezTo>
                    <a:pt x="146" y="147"/>
                    <a:pt x="154" y="146"/>
                    <a:pt x="162" y="143"/>
                  </a:cubicBezTo>
                  <a:cubicBezTo>
                    <a:pt x="170" y="141"/>
                    <a:pt x="177" y="138"/>
                    <a:pt x="183" y="134"/>
                  </a:cubicBezTo>
                  <a:cubicBezTo>
                    <a:pt x="192" y="130"/>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9"/>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5" y="34"/>
                    <a:pt x="248" y="29"/>
                  </a:cubicBezTo>
                  <a:cubicBezTo>
                    <a:pt x="275" y="13"/>
                    <a:pt x="275" y="13"/>
                    <a:pt x="275" y="13"/>
                  </a:cubicBezTo>
                  <a:cubicBezTo>
                    <a:pt x="252" y="0"/>
                    <a:pt x="252" y="0"/>
                    <a:pt x="252"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76E334CA-5261-4E86-B2C2-CFC8435DF40F}"/>
                </a:ext>
              </a:extLst>
            </p:cNvPr>
            <p:cNvSpPr>
              <a:spLocks/>
            </p:cNvSpPr>
            <p:nvPr/>
          </p:nvSpPr>
          <p:spPr bwMode="auto">
            <a:xfrm>
              <a:off x="12036425" y="3857625"/>
              <a:ext cx="773113" cy="514350"/>
            </a:xfrm>
            <a:custGeom>
              <a:avLst/>
              <a:gdLst>
                <a:gd name="T0" fmla="*/ 275 w 280"/>
                <a:gd name="T1" fmla="*/ 46 h 186"/>
                <a:gd name="T2" fmla="*/ 275 w 280"/>
                <a:gd name="T3" fmla="*/ 43 h 186"/>
                <a:gd name="T4" fmla="*/ 275 w 280"/>
                <a:gd name="T5" fmla="*/ 41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5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9 h 186"/>
                <a:gd name="T100" fmla="*/ 280 w 280"/>
                <a:gd name="T101" fmla="*/ 101 h 186"/>
                <a:gd name="T102" fmla="*/ 280 w 280"/>
                <a:gd name="T103" fmla="*/ 98 h 186"/>
                <a:gd name="T104" fmla="*/ 280 w 280"/>
                <a:gd name="T105" fmla="*/ 95 h 186"/>
                <a:gd name="T106" fmla="*/ 280 w 280"/>
                <a:gd name="T107" fmla="*/ 92 h 186"/>
                <a:gd name="T108" fmla="*/ 280 w 280"/>
                <a:gd name="T109" fmla="*/ 90 h 186"/>
                <a:gd name="T110" fmla="*/ 280 w 280"/>
                <a:gd name="T111" fmla="*/ 87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5" y="15"/>
                    <a:pt x="225" y="15"/>
                    <a:pt x="225" y="15"/>
                  </a:cubicBezTo>
                  <a:cubicBezTo>
                    <a:pt x="220" y="12"/>
                    <a:pt x="213" y="10"/>
                    <a:pt x="206" y="8"/>
                  </a:cubicBezTo>
                  <a:cubicBezTo>
                    <a:pt x="200" y="6"/>
                    <a:pt x="193" y="5"/>
                    <a:pt x="185" y="5"/>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81"/>
                    <a:pt x="99" y="83"/>
                    <a:pt x="100" y="86"/>
                  </a:cubicBezTo>
                  <a:cubicBezTo>
                    <a:pt x="100" y="86"/>
                    <a:pt x="101" y="87"/>
                    <a:pt x="101" y="87"/>
                  </a:cubicBezTo>
                  <a:cubicBezTo>
                    <a:pt x="87" y="95"/>
                    <a:pt x="87" y="95"/>
                    <a:pt x="87" y="95"/>
                  </a:cubicBezTo>
                  <a:cubicBezTo>
                    <a:pt x="82" y="91"/>
                    <a:pt x="77" y="86"/>
                    <a:pt x="73" y="81"/>
                  </a:cubicBezTo>
                  <a:cubicBezTo>
                    <a:pt x="69" y="77"/>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6"/>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4"/>
                    <a:pt x="74" y="176"/>
                    <a:pt x="80" y="178"/>
                  </a:cubicBezTo>
                  <a:cubicBezTo>
                    <a:pt x="86" y="180"/>
                    <a:pt x="92" y="181"/>
                    <a:pt x="98" y="183"/>
                  </a:cubicBezTo>
                  <a:cubicBezTo>
                    <a:pt x="104" y="184"/>
                    <a:pt x="111" y="185"/>
                    <a:pt x="117" y="185"/>
                  </a:cubicBezTo>
                  <a:cubicBezTo>
                    <a:pt x="124" y="186"/>
                    <a:pt x="131" y="185"/>
                    <a:pt x="137" y="185"/>
                  </a:cubicBezTo>
                  <a:cubicBezTo>
                    <a:pt x="146" y="183"/>
                    <a:pt x="154" y="182"/>
                    <a:pt x="162" y="179"/>
                  </a:cubicBezTo>
                  <a:cubicBezTo>
                    <a:pt x="170" y="177"/>
                    <a:pt x="177" y="174"/>
                    <a:pt x="183" y="170"/>
                  </a:cubicBezTo>
                  <a:cubicBezTo>
                    <a:pt x="192" y="166"/>
                    <a:pt x="197" y="160"/>
                    <a:pt x="200" y="155"/>
                  </a:cubicBezTo>
                  <a:cubicBezTo>
                    <a:pt x="202" y="150"/>
                    <a:pt x="203" y="146"/>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5"/>
                    <a:pt x="203" y="103"/>
                    <a:pt x="203" y="102"/>
                  </a:cubicBezTo>
                  <a:cubicBezTo>
                    <a:pt x="202" y="99"/>
                    <a:pt x="201" y="96"/>
                    <a:pt x="199" y="93"/>
                  </a:cubicBezTo>
                  <a:cubicBezTo>
                    <a:pt x="208" y="88"/>
                    <a:pt x="208" y="88"/>
                    <a:pt x="208" y="88"/>
                  </a:cubicBezTo>
                  <a:cubicBezTo>
                    <a:pt x="212" y="91"/>
                    <a:pt x="215" y="95"/>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CE7DAED4-2B49-4350-8AC8-DAB1815D03A9}"/>
                </a:ext>
              </a:extLst>
            </p:cNvPr>
            <p:cNvSpPr>
              <a:spLocks noEditPoints="1"/>
            </p:cNvSpPr>
            <p:nvPr/>
          </p:nvSpPr>
          <p:spPr bwMode="auto">
            <a:xfrm>
              <a:off x="12036425" y="3857625"/>
              <a:ext cx="773113" cy="414338"/>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5 h 150"/>
                <a:gd name="T34" fmla="*/ 206 w 280"/>
                <a:gd name="T35" fmla="*/ 8 h 150"/>
                <a:gd name="T36" fmla="*/ 225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9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2 h 150"/>
                <a:gd name="T90" fmla="*/ 109 w 280"/>
                <a:gd name="T91" fmla="*/ 109 h 150"/>
                <a:gd name="T92" fmla="*/ 124 w 280"/>
                <a:gd name="T93" fmla="*/ 111 h 150"/>
                <a:gd name="T94" fmla="*/ 137 w 280"/>
                <a:gd name="T95" fmla="*/ 108 h 150"/>
                <a:gd name="T96" fmla="*/ 142 w 280"/>
                <a:gd name="T97" fmla="*/ 100 h 150"/>
                <a:gd name="T98" fmla="*/ 139 w 280"/>
                <a:gd name="T99" fmla="*/ 9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7"/>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5"/>
                  </a:cubicBezTo>
                  <a:cubicBezTo>
                    <a:pt x="193" y="5"/>
                    <a:pt x="200" y="6"/>
                    <a:pt x="206" y="8"/>
                  </a:cubicBezTo>
                  <a:cubicBezTo>
                    <a:pt x="213" y="10"/>
                    <a:pt x="220" y="12"/>
                    <a:pt x="225" y="15"/>
                  </a:cubicBezTo>
                  <a:cubicBezTo>
                    <a:pt x="252" y="0"/>
                    <a:pt x="252" y="0"/>
                    <a:pt x="252" y="0"/>
                  </a:cubicBezTo>
                  <a:cubicBezTo>
                    <a:pt x="275" y="13"/>
                    <a:pt x="275" y="13"/>
                    <a:pt x="275" y="13"/>
                  </a:cubicBezTo>
                  <a:cubicBezTo>
                    <a:pt x="248" y="29"/>
                    <a:pt x="248" y="29"/>
                    <a:pt x="248" y="29"/>
                  </a:cubicBezTo>
                  <a:cubicBezTo>
                    <a:pt x="255"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9"/>
                  </a:cubicBezTo>
                  <a:cubicBezTo>
                    <a:pt x="131" y="149"/>
                    <a:pt x="124" y="150"/>
                    <a:pt x="117" y="149"/>
                  </a:cubicBezTo>
                  <a:cubicBezTo>
                    <a:pt x="111" y="149"/>
                    <a:pt x="104" y="148"/>
                    <a:pt x="98" y="147"/>
                  </a:cubicBezTo>
                  <a:cubicBezTo>
                    <a:pt x="92" y="145"/>
                    <a:pt x="86" y="144"/>
                    <a:pt x="80" y="142"/>
                  </a:cubicBezTo>
                  <a:cubicBezTo>
                    <a:pt x="74" y="140"/>
                    <a:pt x="69" y="138"/>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2"/>
                  </a:moveTo>
                  <a:cubicBezTo>
                    <a:pt x="109" y="109"/>
                    <a:pt x="109" y="109"/>
                    <a:pt x="109" y="109"/>
                  </a:cubicBezTo>
                  <a:cubicBezTo>
                    <a:pt x="114" y="110"/>
                    <a:pt x="118" y="111"/>
                    <a:pt x="124" y="111"/>
                  </a:cubicBezTo>
                  <a:cubicBezTo>
                    <a:pt x="129" y="111"/>
                    <a:pt x="133" y="110"/>
                    <a:pt x="137" y="108"/>
                  </a:cubicBezTo>
                  <a:cubicBezTo>
                    <a:pt x="141" y="106"/>
                    <a:pt x="143" y="103"/>
                    <a:pt x="142" y="100"/>
                  </a:cubicBezTo>
                  <a:cubicBezTo>
                    <a:pt x="142" y="97"/>
                    <a:pt x="141" y="94"/>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8" name="Group 97">
            <a:extLst>
              <a:ext uri="{FF2B5EF4-FFF2-40B4-BE49-F238E27FC236}">
                <a16:creationId xmlns:a16="http://schemas.microsoft.com/office/drawing/2014/main" id="{0C70059D-504E-468E-B65C-6993447C7D7C}"/>
              </a:ext>
            </a:extLst>
          </p:cNvPr>
          <p:cNvGrpSpPr/>
          <p:nvPr/>
        </p:nvGrpSpPr>
        <p:grpSpPr>
          <a:xfrm>
            <a:off x="15684258" y="4743825"/>
            <a:ext cx="2470063" cy="2356032"/>
            <a:chOff x="11237913" y="5029200"/>
            <a:chExt cx="2132013" cy="2033588"/>
          </a:xfrm>
        </p:grpSpPr>
        <p:sp>
          <p:nvSpPr>
            <p:cNvPr id="55" name="Freeform 54">
              <a:extLst>
                <a:ext uri="{FF2B5EF4-FFF2-40B4-BE49-F238E27FC236}">
                  <a16:creationId xmlns:a16="http://schemas.microsoft.com/office/drawing/2014/main" id="{2EB0748D-D26E-48A8-B2E2-1964E15EB0B9}"/>
                </a:ext>
              </a:extLst>
            </p:cNvPr>
            <p:cNvSpPr>
              <a:spLocks noEditPoints="1"/>
            </p:cNvSpPr>
            <p:nvPr/>
          </p:nvSpPr>
          <p:spPr bwMode="auto">
            <a:xfrm>
              <a:off x="11345863" y="5865813"/>
              <a:ext cx="2024063" cy="1196975"/>
            </a:xfrm>
            <a:custGeom>
              <a:avLst/>
              <a:gdLst>
                <a:gd name="T0" fmla="*/ 562 w 733"/>
                <a:gd name="T1" fmla="*/ 312 h 433"/>
                <a:gd name="T2" fmla="*/ 511 w 733"/>
                <a:gd name="T3" fmla="*/ 388 h 433"/>
                <a:gd name="T4" fmla="*/ 504 w 733"/>
                <a:gd name="T5" fmla="*/ 392 h 433"/>
                <a:gd name="T6" fmla="*/ 255 w 733"/>
                <a:gd name="T7" fmla="*/ 393 h 433"/>
                <a:gd name="T8" fmla="*/ 252 w 733"/>
                <a:gd name="T9" fmla="*/ 391 h 433"/>
                <a:gd name="T10" fmla="*/ 215 w 733"/>
                <a:gd name="T11" fmla="*/ 412 h 433"/>
                <a:gd name="T12" fmla="*/ 135 w 733"/>
                <a:gd name="T13" fmla="*/ 366 h 433"/>
                <a:gd name="T14" fmla="*/ 172 w 733"/>
                <a:gd name="T15" fmla="*/ 345 h 433"/>
                <a:gd name="T16" fmla="*/ 139 w 733"/>
                <a:gd name="T17" fmla="*/ 326 h 433"/>
                <a:gd name="T18" fmla="*/ 102 w 733"/>
                <a:gd name="T19" fmla="*/ 347 h 433"/>
                <a:gd name="T20" fmla="*/ 22 w 733"/>
                <a:gd name="T21" fmla="*/ 301 h 433"/>
                <a:gd name="T22" fmla="*/ 59 w 733"/>
                <a:gd name="T23" fmla="*/ 279 h 433"/>
                <a:gd name="T24" fmla="*/ 40 w 733"/>
                <a:gd name="T25" fmla="*/ 269 h 433"/>
                <a:gd name="T26" fmla="*/ 0 w 733"/>
                <a:gd name="T27" fmla="*/ 246 h 433"/>
                <a:gd name="T28" fmla="*/ 80 w 733"/>
                <a:gd name="T29" fmla="*/ 199 h 433"/>
                <a:gd name="T30" fmla="*/ 120 w 733"/>
                <a:gd name="T31" fmla="*/ 222 h 433"/>
                <a:gd name="T32" fmla="*/ 216 w 733"/>
                <a:gd name="T33" fmla="*/ 166 h 433"/>
                <a:gd name="T34" fmla="*/ 296 w 733"/>
                <a:gd name="T35" fmla="*/ 120 h 433"/>
                <a:gd name="T36" fmla="*/ 382 w 733"/>
                <a:gd name="T37" fmla="*/ 69 h 433"/>
                <a:gd name="T38" fmla="*/ 342 w 733"/>
                <a:gd name="T39" fmla="*/ 46 h 433"/>
                <a:gd name="T40" fmla="*/ 422 w 733"/>
                <a:gd name="T41" fmla="*/ 0 h 433"/>
                <a:gd name="T42" fmla="*/ 462 w 733"/>
                <a:gd name="T43" fmla="*/ 23 h 433"/>
                <a:gd name="T44" fmla="*/ 481 w 733"/>
                <a:gd name="T45" fmla="*/ 34 h 433"/>
                <a:gd name="T46" fmla="*/ 525 w 733"/>
                <a:gd name="T47" fmla="*/ 7 h 433"/>
                <a:gd name="T48" fmla="*/ 606 w 733"/>
                <a:gd name="T49" fmla="*/ 54 h 433"/>
                <a:gd name="T50" fmla="*/ 561 w 733"/>
                <a:gd name="T51" fmla="*/ 80 h 433"/>
                <a:gd name="T52" fmla="*/ 594 w 733"/>
                <a:gd name="T53" fmla="*/ 99 h 433"/>
                <a:gd name="T54" fmla="*/ 639 w 733"/>
                <a:gd name="T55" fmla="*/ 73 h 433"/>
                <a:gd name="T56" fmla="*/ 719 w 733"/>
                <a:gd name="T57" fmla="*/ 119 h 433"/>
                <a:gd name="T58" fmla="*/ 673 w 733"/>
                <a:gd name="T59" fmla="*/ 145 h 433"/>
                <a:gd name="T60" fmla="*/ 667 w 733"/>
                <a:gd name="T61" fmla="*/ 280 h 433"/>
                <a:gd name="T62" fmla="*/ 661 w 733"/>
                <a:gd name="T63" fmla="*/ 284 h 433"/>
                <a:gd name="T64" fmla="*/ 562 w 733"/>
                <a:gd name="T65" fmla="*/ 312 h 433"/>
                <a:gd name="T66" fmla="*/ 424 w 733"/>
                <a:gd name="T67" fmla="*/ 346 h 433"/>
                <a:gd name="T68" fmla="*/ 431 w 733"/>
                <a:gd name="T69" fmla="*/ 342 h 433"/>
                <a:gd name="T70" fmla="*/ 431 w 733"/>
                <a:gd name="T71" fmla="*/ 290 h 433"/>
                <a:gd name="T72" fmla="*/ 421 w 733"/>
                <a:gd name="T73" fmla="*/ 284 h 433"/>
                <a:gd name="T74" fmla="*/ 296 w 733"/>
                <a:gd name="T75" fmla="*/ 212 h 433"/>
                <a:gd name="T76" fmla="*/ 200 w 733"/>
                <a:gd name="T77" fmla="*/ 268 h 433"/>
                <a:gd name="T78" fmla="*/ 217 w 733"/>
                <a:gd name="T79" fmla="*/ 278 h 433"/>
                <a:gd name="T80" fmla="*/ 335 w 733"/>
                <a:gd name="T81" fmla="*/ 346 h 433"/>
                <a:gd name="T82" fmla="*/ 424 w 733"/>
                <a:gd name="T83" fmla="*/ 346 h 433"/>
                <a:gd name="T84" fmla="*/ 462 w 733"/>
                <a:gd name="T85" fmla="*/ 116 h 433"/>
                <a:gd name="T86" fmla="*/ 376 w 733"/>
                <a:gd name="T87" fmla="*/ 166 h 433"/>
                <a:gd name="T88" fmla="*/ 500 w 733"/>
                <a:gd name="T89" fmla="*/ 238 h 433"/>
                <a:gd name="T90" fmla="*/ 580 w 733"/>
                <a:gd name="T91" fmla="*/ 238 h 433"/>
                <a:gd name="T92" fmla="*/ 587 w 733"/>
                <a:gd name="T93" fmla="*/ 234 h 433"/>
                <a:gd name="T94" fmla="*/ 587 w 733"/>
                <a:gd name="T95" fmla="*/ 187 h 433"/>
                <a:gd name="T96" fmla="*/ 479 w 733"/>
                <a:gd name="T97" fmla="*/ 125 h 433"/>
                <a:gd name="T98" fmla="*/ 462 w 733"/>
                <a:gd name="T99" fmla="*/ 1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3" h="433">
                  <a:moveTo>
                    <a:pt x="562" y="312"/>
                  </a:moveTo>
                  <a:cubicBezTo>
                    <a:pt x="564" y="340"/>
                    <a:pt x="547" y="367"/>
                    <a:pt x="511" y="388"/>
                  </a:cubicBezTo>
                  <a:cubicBezTo>
                    <a:pt x="504" y="392"/>
                    <a:pt x="504" y="392"/>
                    <a:pt x="504" y="392"/>
                  </a:cubicBezTo>
                  <a:cubicBezTo>
                    <a:pt x="436" y="432"/>
                    <a:pt x="324" y="433"/>
                    <a:pt x="255" y="393"/>
                  </a:cubicBezTo>
                  <a:cubicBezTo>
                    <a:pt x="252" y="391"/>
                    <a:pt x="252" y="391"/>
                    <a:pt x="252" y="391"/>
                  </a:cubicBezTo>
                  <a:cubicBezTo>
                    <a:pt x="215" y="412"/>
                    <a:pt x="215" y="412"/>
                    <a:pt x="215" y="412"/>
                  </a:cubicBezTo>
                  <a:cubicBezTo>
                    <a:pt x="135" y="366"/>
                    <a:pt x="135" y="366"/>
                    <a:pt x="135" y="366"/>
                  </a:cubicBezTo>
                  <a:cubicBezTo>
                    <a:pt x="172" y="345"/>
                    <a:pt x="172" y="345"/>
                    <a:pt x="172" y="345"/>
                  </a:cubicBezTo>
                  <a:cubicBezTo>
                    <a:pt x="139" y="326"/>
                    <a:pt x="139" y="326"/>
                    <a:pt x="139" y="326"/>
                  </a:cubicBezTo>
                  <a:cubicBezTo>
                    <a:pt x="102" y="347"/>
                    <a:pt x="102" y="347"/>
                    <a:pt x="102" y="347"/>
                  </a:cubicBezTo>
                  <a:cubicBezTo>
                    <a:pt x="22" y="301"/>
                    <a:pt x="22" y="301"/>
                    <a:pt x="22" y="301"/>
                  </a:cubicBezTo>
                  <a:cubicBezTo>
                    <a:pt x="59" y="279"/>
                    <a:pt x="59" y="279"/>
                    <a:pt x="59" y="279"/>
                  </a:cubicBezTo>
                  <a:cubicBezTo>
                    <a:pt x="40" y="269"/>
                    <a:pt x="40" y="269"/>
                    <a:pt x="40" y="269"/>
                  </a:cubicBezTo>
                  <a:cubicBezTo>
                    <a:pt x="0" y="246"/>
                    <a:pt x="0" y="246"/>
                    <a:pt x="0" y="246"/>
                  </a:cubicBezTo>
                  <a:cubicBezTo>
                    <a:pt x="80" y="199"/>
                    <a:pt x="80" y="199"/>
                    <a:pt x="80" y="199"/>
                  </a:cubicBezTo>
                  <a:cubicBezTo>
                    <a:pt x="120" y="222"/>
                    <a:pt x="120" y="222"/>
                    <a:pt x="120" y="222"/>
                  </a:cubicBezTo>
                  <a:cubicBezTo>
                    <a:pt x="216" y="166"/>
                    <a:pt x="216" y="166"/>
                    <a:pt x="216" y="166"/>
                  </a:cubicBezTo>
                  <a:cubicBezTo>
                    <a:pt x="296" y="120"/>
                    <a:pt x="296" y="120"/>
                    <a:pt x="296" y="120"/>
                  </a:cubicBezTo>
                  <a:cubicBezTo>
                    <a:pt x="382" y="69"/>
                    <a:pt x="382" y="69"/>
                    <a:pt x="382" y="69"/>
                  </a:cubicBezTo>
                  <a:cubicBezTo>
                    <a:pt x="342" y="46"/>
                    <a:pt x="342" y="46"/>
                    <a:pt x="342" y="46"/>
                  </a:cubicBezTo>
                  <a:cubicBezTo>
                    <a:pt x="422" y="0"/>
                    <a:pt x="422" y="0"/>
                    <a:pt x="422" y="0"/>
                  </a:cubicBezTo>
                  <a:cubicBezTo>
                    <a:pt x="462" y="23"/>
                    <a:pt x="462" y="23"/>
                    <a:pt x="462" y="23"/>
                  </a:cubicBezTo>
                  <a:cubicBezTo>
                    <a:pt x="481" y="34"/>
                    <a:pt x="481" y="34"/>
                    <a:pt x="481" y="34"/>
                  </a:cubicBezTo>
                  <a:cubicBezTo>
                    <a:pt x="525" y="7"/>
                    <a:pt x="525" y="7"/>
                    <a:pt x="525" y="7"/>
                  </a:cubicBezTo>
                  <a:cubicBezTo>
                    <a:pt x="606" y="54"/>
                    <a:pt x="606" y="54"/>
                    <a:pt x="606" y="54"/>
                  </a:cubicBezTo>
                  <a:cubicBezTo>
                    <a:pt x="561" y="80"/>
                    <a:pt x="561" y="80"/>
                    <a:pt x="561" y="80"/>
                  </a:cubicBezTo>
                  <a:cubicBezTo>
                    <a:pt x="594" y="99"/>
                    <a:pt x="594" y="99"/>
                    <a:pt x="594" y="99"/>
                  </a:cubicBezTo>
                  <a:cubicBezTo>
                    <a:pt x="639" y="73"/>
                    <a:pt x="639" y="73"/>
                    <a:pt x="639" y="73"/>
                  </a:cubicBezTo>
                  <a:cubicBezTo>
                    <a:pt x="719" y="119"/>
                    <a:pt x="719" y="119"/>
                    <a:pt x="719" y="119"/>
                  </a:cubicBezTo>
                  <a:cubicBezTo>
                    <a:pt x="673" y="145"/>
                    <a:pt x="673" y="145"/>
                    <a:pt x="673" y="145"/>
                  </a:cubicBezTo>
                  <a:cubicBezTo>
                    <a:pt x="733" y="184"/>
                    <a:pt x="731" y="243"/>
                    <a:pt x="667" y="280"/>
                  </a:cubicBezTo>
                  <a:cubicBezTo>
                    <a:pt x="661" y="284"/>
                    <a:pt x="661" y="284"/>
                    <a:pt x="661" y="284"/>
                  </a:cubicBezTo>
                  <a:cubicBezTo>
                    <a:pt x="633" y="300"/>
                    <a:pt x="598" y="309"/>
                    <a:pt x="562" y="312"/>
                  </a:cubicBezTo>
                  <a:close/>
                  <a:moveTo>
                    <a:pt x="424" y="346"/>
                  </a:moveTo>
                  <a:cubicBezTo>
                    <a:pt x="431" y="342"/>
                    <a:pt x="431" y="342"/>
                    <a:pt x="431" y="342"/>
                  </a:cubicBezTo>
                  <a:cubicBezTo>
                    <a:pt x="456" y="328"/>
                    <a:pt x="456" y="305"/>
                    <a:pt x="431" y="290"/>
                  </a:cubicBezTo>
                  <a:cubicBezTo>
                    <a:pt x="421" y="284"/>
                    <a:pt x="421" y="284"/>
                    <a:pt x="421" y="284"/>
                  </a:cubicBezTo>
                  <a:cubicBezTo>
                    <a:pt x="296" y="212"/>
                    <a:pt x="296" y="212"/>
                    <a:pt x="296" y="212"/>
                  </a:cubicBezTo>
                  <a:cubicBezTo>
                    <a:pt x="200" y="268"/>
                    <a:pt x="200" y="268"/>
                    <a:pt x="200" y="268"/>
                  </a:cubicBezTo>
                  <a:cubicBezTo>
                    <a:pt x="217" y="278"/>
                    <a:pt x="217" y="278"/>
                    <a:pt x="217" y="278"/>
                  </a:cubicBezTo>
                  <a:cubicBezTo>
                    <a:pt x="335" y="346"/>
                    <a:pt x="335" y="346"/>
                    <a:pt x="335" y="346"/>
                  </a:cubicBezTo>
                  <a:cubicBezTo>
                    <a:pt x="360" y="360"/>
                    <a:pt x="400" y="360"/>
                    <a:pt x="424" y="346"/>
                  </a:cubicBezTo>
                  <a:moveTo>
                    <a:pt x="462" y="116"/>
                  </a:moveTo>
                  <a:cubicBezTo>
                    <a:pt x="376" y="166"/>
                    <a:pt x="376" y="166"/>
                    <a:pt x="376" y="166"/>
                  </a:cubicBezTo>
                  <a:cubicBezTo>
                    <a:pt x="500" y="238"/>
                    <a:pt x="500" y="238"/>
                    <a:pt x="500" y="238"/>
                  </a:cubicBezTo>
                  <a:cubicBezTo>
                    <a:pt x="522" y="251"/>
                    <a:pt x="558" y="251"/>
                    <a:pt x="580" y="238"/>
                  </a:cubicBezTo>
                  <a:cubicBezTo>
                    <a:pt x="587" y="234"/>
                    <a:pt x="587" y="234"/>
                    <a:pt x="587" y="234"/>
                  </a:cubicBezTo>
                  <a:cubicBezTo>
                    <a:pt x="609" y="221"/>
                    <a:pt x="609" y="200"/>
                    <a:pt x="587" y="187"/>
                  </a:cubicBezTo>
                  <a:cubicBezTo>
                    <a:pt x="479" y="125"/>
                    <a:pt x="479" y="125"/>
                    <a:pt x="479" y="125"/>
                  </a:cubicBezTo>
                  <a:cubicBezTo>
                    <a:pt x="462" y="116"/>
                    <a:pt x="462" y="116"/>
                    <a:pt x="462" y="116"/>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BA80454-207E-4ECB-9A23-39B6D189D5A8}"/>
                </a:ext>
              </a:extLst>
            </p:cNvPr>
            <p:cNvSpPr>
              <a:spLocks noEditPoints="1"/>
            </p:cNvSpPr>
            <p:nvPr/>
          </p:nvSpPr>
          <p:spPr bwMode="auto">
            <a:xfrm>
              <a:off x="11237913" y="5029200"/>
              <a:ext cx="1149350" cy="1981200"/>
            </a:xfrm>
            <a:custGeom>
              <a:avLst/>
              <a:gdLst>
                <a:gd name="T0" fmla="*/ 286 w 416"/>
                <a:gd name="T1" fmla="*/ 111 h 717"/>
                <a:gd name="T2" fmla="*/ 203 w 416"/>
                <a:gd name="T3" fmla="*/ 68 h 717"/>
                <a:gd name="T4" fmla="*/ 199 w 416"/>
                <a:gd name="T5" fmla="*/ 71 h 717"/>
                <a:gd name="T6" fmla="*/ 194 w 416"/>
                <a:gd name="T7" fmla="*/ 74 h 717"/>
                <a:gd name="T8" fmla="*/ 190 w 416"/>
                <a:gd name="T9" fmla="*/ 76 h 717"/>
                <a:gd name="T10" fmla="*/ 186 w 416"/>
                <a:gd name="T11" fmla="*/ 79 h 717"/>
                <a:gd name="T12" fmla="*/ 181 w 416"/>
                <a:gd name="T13" fmla="*/ 81 h 717"/>
                <a:gd name="T14" fmla="*/ 177 w 416"/>
                <a:gd name="T15" fmla="*/ 84 h 717"/>
                <a:gd name="T16" fmla="*/ 173 w 416"/>
                <a:gd name="T17" fmla="*/ 46 h 717"/>
                <a:gd name="T18" fmla="*/ 90 w 416"/>
                <a:gd name="T19" fmla="*/ 3 h 717"/>
                <a:gd name="T20" fmla="*/ 85 w 416"/>
                <a:gd name="T21" fmla="*/ 6 h 717"/>
                <a:gd name="T22" fmla="*/ 81 w 416"/>
                <a:gd name="T23" fmla="*/ 8 h 717"/>
                <a:gd name="T24" fmla="*/ 77 w 416"/>
                <a:gd name="T25" fmla="*/ 11 h 717"/>
                <a:gd name="T26" fmla="*/ 73 w 416"/>
                <a:gd name="T27" fmla="*/ 13 h 717"/>
                <a:gd name="T28" fmla="*/ 68 w 416"/>
                <a:gd name="T29" fmla="*/ 16 h 717"/>
                <a:gd name="T30" fmla="*/ 64 w 416"/>
                <a:gd name="T31" fmla="*/ 18 h 717"/>
                <a:gd name="T32" fmla="*/ 60 w 416"/>
                <a:gd name="T33" fmla="*/ 21 h 717"/>
                <a:gd name="T34" fmla="*/ 33 w 416"/>
                <a:gd name="T35" fmla="*/ 21 h 717"/>
                <a:gd name="T36" fmla="*/ 29 w 416"/>
                <a:gd name="T37" fmla="*/ 23 h 717"/>
                <a:gd name="T38" fmla="*/ 24 w 416"/>
                <a:gd name="T39" fmla="*/ 26 h 717"/>
                <a:gd name="T40" fmla="*/ 20 w 416"/>
                <a:gd name="T41" fmla="*/ 28 h 717"/>
                <a:gd name="T42" fmla="*/ 16 w 416"/>
                <a:gd name="T43" fmla="*/ 31 h 717"/>
                <a:gd name="T44" fmla="*/ 12 w 416"/>
                <a:gd name="T45" fmla="*/ 34 h 717"/>
                <a:gd name="T46" fmla="*/ 7 w 416"/>
                <a:gd name="T47" fmla="*/ 36 h 717"/>
                <a:gd name="T48" fmla="*/ 3 w 416"/>
                <a:gd name="T49" fmla="*/ 39 h 717"/>
                <a:gd name="T50" fmla="*/ 41 w 416"/>
                <a:gd name="T51" fmla="*/ 255 h 717"/>
                <a:gd name="T52" fmla="*/ 35 w 416"/>
                <a:gd name="T53" fmla="*/ 418 h 717"/>
                <a:gd name="T54" fmla="*/ 30 w 416"/>
                <a:gd name="T55" fmla="*/ 421 h 717"/>
                <a:gd name="T56" fmla="*/ 26 w 416"/>
                <a:gd name="T57" fmla="*/ 424 h 717"/>
                <a:gd name="T58" fmla="*/ 22 w 416"/>
                <a:gd name="T59" fmla="*/ 426 h 717"/>
                <a:gd name="T60" fmla="*/ 17 w 416"/>
                <a:gd name="T61" fmla="*/ 429 h 717"/>
                <a:gd name="T62" fmla="*/ 13 w 416"/>
                <a:gd name="T63" fmla="*/ 431 h 717"/>
                <a:gd name="T64" fmla="*/ 9 w 416"/>
                <a:gd name="T65" fmla="*/ 434 h 717"/>
                <a:gd name="T66" fmla="*/ 5 w 416"/>
                <a:gd name="T67" fmla="*/ 436 h 717"/>
                <a:gd name="T68" fmla="*/ 61 w 416"/>
                <a:gd name="T69" fmla="*/ 563 h 717"/>
                <a:gd name="T70" fmla="*/ 144 w 416"/>
                <a:gd name="T71" fmla="*/ 650 h 717"/>
                <a:gd name="T72" fmla="*/ 148 w 416"/>
                <a:gd name="T73" fmla="*/ 648 h 717"/>
                <a:gd name="T74" fmla="*/ 152 w 416"/>
                <a:gd name="T75" fmla="*/ 645 h 717"/>
                <a:gd name="T76" fmla="*/ 157 w 416"/>
                <a:gd name="T77" fmla="*/ 643 h 717"/>
                <a:gd name="T78" fmla="*/ 161 w 416"/>
                <a:gd name="T79" fmla="*/ 640 h 717"/>
                <a:gd name="T80" fmla="*/ 165 w 416"/>
                <a:gd name="T81" fmla="*/ 637 h 717"/>
                <a:gd name="T82" fmla="*/ 170 w 416"/>
                <a:gd name="T83" fmla="*/ 635 h 717"/>
                <a:gd name="T84" fmla="*/ 174 w 416"/>
                <a:gd name="T85" fmla="*/ 632 h 717"/>
                <a:gd name="T86" fmla="*/ 257 w 416"/>
                <a:gd name="T87" fmla="*/ 716 h 717"/>
                <a:gd name="T88" fmla="*/ 261 w 416"/>
                <a:gd name="T89" fmla="*/ 713 h 717"/>
                <a:gd name="T90" fmla="*/ 266 w 416"/>
                <a:gd name="T91" fmla="*/ 710 h 717"/>
                <a:gd name="T92" fmla="*/ 270 w 416"/>
                <a:gd name="T93" fmla="*/ 708 h 717"/>
                <a:gd name="T94" fmla="*/ 274 w 416"/>
                <a:gd name="T95" fmla="*/ 705 h 717"/>
                <a:gd name="T96" fmla="*/ 278 w 416"/>
                <a:gd name="T97" fmla="*/ 703 h 717"/>
                <a:gd name="T98" fmla="*/ 283 w 416"/>
                <a:gd name="T99" fmla="*/ 700 h 717"/>
                <a:gd name="T100" fmla="*/ 287 w 416"/>
                <a:gd name="T101" fmla="*/ 698 h 717"/>
                <a:gd name="T102" fmla="*/ 349 w 416"/>
                <a:gd name="T103" fmla="*/ 683 h 717"/>
                <a:gd name="T104" fmla="*/ 357 w 416"/>
                <a:gd name="T105" fmla="*/ 678 h 717"/>
                <a:gd name="T106" fmla="*/ 366 w 416"/>
                <a:gd name="T107" fmla="*/ 672 h 717"/>
                <a:gd name="T108" fmla="*/ 374 w 416"/>
                <a:gd name="T109" fmla="*/ 667 h 717"/>
                <a:gd name="T110" fmla="*/ 155 w 416"/>
                <a:gd name="T111" fmla="*/ 281 h 717"/>
                <a:gd name="T112" fmla="*/ 280 w 416"/>
                <a:gd name="T113" fmla="*/ 353 h 717"/>
                <a:gd name="T114" fmla="*/ 156 w 416"/>
                <a:gd name="T115" fmla="*/ 41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6" h="717">
                  <a:moveTo>
                    <a:pt x="415" y="575"/>
                  </a:moveTo>
                  <a:cubicBezTo>
                    <a:pt x="415" y="534"/>
                    <a:pt x="400" y="487"/>
                    <a:pt x="375" y="446"/>
                  </a:cubicBezTo>
                  <a:cubicBezTo>
                    <a:pt x="390" y="432"/>
                    <a:pt x="400" y="408"/>
                    <a:pt x="400" y="376"/>
                  </a:cubicBezTo>
                  <a:cubicBezTo>
                    <a:pt x="400" y="368"/>
                    <a:pt x="400" y="368"/>
                    <a:pt x="400" y="368"/>
                  </a:cubicBezTo>
                  <a:cubicBezTo>
                    <a:pt x="399" y="294"/>
                    <a:pt x="349" y="205"/>
                    <a:pt x="286" y="164"/>
                  </a:cubicBezTo>
                  <a:cubicBezTo>
                    <a:pt x="286" y="111"/>
                    <a:pt x="286" y="111"/>
                    <a:pt x="286" y="111"/>
                  </a:cubicBezTo>
                  <a:cubicBezTo>
                    <a:pt x="206" y="65"/>
                    <a:pt x="206" y="65"/>
                    <a:pt x="206" y="65"/>
                  </a:cubicBezTo>
                  <a:cubicBezTo>
                    <a:pt x="206" y="67"/>
                    <a:pt x="206" y="67"/>
                    <a:pt x="206" y="67"/>
                  </a:cubicBezTo>
                  <a:cubicBezTo>
                    <a:pt x="204" y="66"/>
                    <a:pt x="204" y="66"/>
                    <a:pt x="204" y="66"/>
                  </a:cubicBezTo>
                  <a:cubicBezTo>
                    <a:pt x="204" y="68"/>
                    <a:pt x="204" y="68"/>
                    <a:pt x="204" y="68"/>
                  </a:cubicBezTo>
                  <a:cubicBezTo>
                    <a:pt x="203" y="67"/>
                    <a:pt x="203" y="67"/>
                    <a:pt x="203" y="67"/>
                  </a:cubicBezTo>
                  <a:cubicBezTo>
                    <a:pt x="203" y="68"/>
                    <a:pt x="203" y="68"/>
                    <a:pt x="203" y="68"/>
                  </a:cubicBezTo>
                  <a:cubicBezTo>
                    <a:pt x="201" y="68"/>
                    <a:pt x="201" y="68"/>
                    <a:pt x="201" y="68"/>
                  </a:cubicBezTo>
                  <a:cubicBezTo>
                    <a:pt x="201" y="69"/>
                    <a:pt x="201" y="69"/>
                    <a:pt x="201" y="69"/>
                  </a:cubicBezTo>
                  <a:cubicBezTo>
                    <a:pt x="200" y="68"/>
                    <a:pt x="200" y="68"/>
                    <a:pt x="200" y="68"/>
                  </a:cubicBezTo>
                  <a:cubicBezTo>
                    <a:pt x="200" y="70"/>
                    <a:pt x="200" y="70"/>
                    <a:pt x="200" y="70"/>
                  </a:cubicBezTo>
                  <a:cubicBezTo>
                    <a:pt x="199" y="69"/>
                    <a:pt x="199" y="69"/>
                    <a:pt x="199" y="69"/>
                  </a:cubicBezTo>
                  <a:cubicBezTo>
                    <a:pt x="199" y="71"/>
                    <a:pt x="199" y="71"/>
                    <a:pt x="199" y="71"/>
                  </a:cubicBezTo>
                  <a:cubicBezTo>
                    <a:pt x="197" y="70"/>
                    <a:pt x="197" y="70"/>
                    <a:pt x="197" y="70"/>
                  </a:cubicBezTo>
                  <a:cubicBezTo>
                    <a:pt x="197" y="72"/>
                    <a:pt x="197" y="72"/>
                    <a:pt x="197" y="72"/>
                  </a:cubicBezTo>
                  <a:cubicBezTo>
                    <a:pt x="196" y="71"/>
                    <a:pt x="196" y="71"/>
                    <a:pt x="196" y="71"/>
                  </a:cubicBezTo>
                  <a:cubicBezTo>
                    <a:pt x="196" y="73"/>
                    <a:pt x="196" y="73"/>
                    <a:pt x="196" y="73"/>
                  </a:cubicBezTo>
                  <a:cubicBezTo>
                    <a:pt x="194" y="72"/>
                    <a:pt x="194" y="72"/>
                    <a:pt x="194" y="72"/>
                  </a:cubicBezTo>
                  <a:cubicBezTo>
                    <a:pt x="194" y="74"/>
                    <a:pt x="194" y="74"/>
                    <a:pt x="194" y="74"/>
                  </a:cubicBezTo>
                  <a:cubicBezTo>
                    <a:pt x="193" y="73"/>
                    <a:pt x="193" y="73"/>
                    <a:pt x="193" y="73"/>
                  </a:cubicBezTo>
                  <a:cubicBezTo>
                    <a:pt x="193" y="74"/>
                    <a:pt x="193" y="74"/>
                    <a:pt x="193" y="74"/>
                  </a:cubicBezTo>
                  <a:cubicBezTo>
                    <a:pt x="191" y="74"/>
                    <a:pt x="191" y="74"/>
                    <a:pt x="191" y="74"/>
                  </a:cubicBezTo>
                  <a:cubicBezTo>
                    <a:pt x="191" y="75"/>
                    <a:pt x="191" y="75"/>
                    <a:pt x="191" y="75"/>
                  </a:cubicBezTo>
                  <a:cubicBezTo>
                    <a:pt x="190" y="74"/>
                    <a:pt x="190" y="74"/>
                    <a:pt x="190" y="74"/>
                  </a:cubicBezTo>
                  <a:cubicBezTo>
                    <a:pt x="190" y="76"/>
                    <a:pt x="190" y="76"/>
                    <a:pt x="190" y="76"/>
                  </a:cubicBezTo>
                  <a:cubicBezTo>
                    <a:pt x="189" y="75"/>
                    <a:pt x="189" y="75"/>
                    <a:pt x="189" y="75"/>
                  </a:cubicBezTo>
                  <a:cubicBezTo>
                    <a:pt x="189" y="77"/>
                    <a:pt x="189" y="77"/>
                    <a:pt x="189" y="77"/>
                  </a:cubicBezTo>
                  <a:cubicBezTo>
                    <a:pt x="187" y="76"/>
                    <a:pt x="187" y="76"/>
                    <a:pt x="187" y="76"/>
                  </a:cubicBezTo>
                  <a:cubicBezTo>
                    <a:pt x="187" y="78"/>
                    <a:pt x="187" y="78"/>
                    <a:pt x="187" y="78"/>
                  </a:cubicBezTo>
                  <a:cubicBezTo>
                    <a:pt x="186" y="77"/>
                    <a:pt x="186" y="77"/>
                    <a:pt x="186" y="77"/>
                  </a:cubicBezTo>
                  <a:cubicBezTo>
                    <a:pt x="186" y="79"/>
                    <a:pt x="186" y="79"/>
                    <a:pt x="186" y="79"/>
                  </a:cubicBezTo>
                  <a:cubicBezTo>
                    <a:pt x="184" y="78"/>
                    <a:pt x="184" y="78"/>
                    <a:pt x="184" y="78"/>
                  </a:cubicBezTo>
                  <a:cubicBezTo>
                    <a:pt x="184" y="80"/>
                    <a:pt x="184" y="80"/>
                    <a:pt x="184" y="80"/>
                  </a:cubicBezTo>
                  <a:cubicBezTo>
                    <a:pt x="183" y="79"/>
                    <a:pt x="183" y="79"/>
                    <a:pt x="183" y="79"/>
                  </a:cubicBezTo>
                  <a:cubicBezTo>
                    <a:pt x="183" y="80"/>
                    <a:pt x="183" y="80"/>
                    <a:pt x="183" y="80"/>
                  </a:cubicBezTo>
                  <a:cubicBezTo>
                    <a:pt x="181" y="80"/>
                    <a:pt x="181" y="80"/>
                    <a:pt x="181" y="80"/>
                  </a:cubicBezTo>
                  <a:cubicBezTo>
                    <a:pt x="181" y="81"/>
                    <a:pt x="181" y="81"/>
                    <a:pt x="181" y="81"/>
                  </a:cubicBezTo>
                  <a:cubicBezTo>
                    <a:pt x="180" y="80"/>
                    <a:pt x="180" y="80"/>
                    <a:pt x="180" y="80"/>
                  </a:cubicBezTo>
                  <a:cubicBezTo>
                    <a:pt x="180" y="82"/>
                    <a:pt x="180" y="82"/>
                    <a:pt x="180" y="82"/>
                  </a:cubicBezTo>
                  <a:cubicBezTo>
                    <a:pt x="179" y="81"/>
                    <a:pt x="179" y="81"/>
                    <a:pt x="179" y="81"/>
                  </a:cubicBezTo>
                  <a:cubicBezTo>
                    <a:pt x="179" y="83"/>
                    <a:pt x="179" y="83"/>
                    <a:pt x="179" y="83"/>
                  </a:cubicBezTo>
                  <a:cubicBezTo>
                    <a:pt x="177" y="82"/>
                    <a:pt x="177" y="82"/>
                    <a:pt x="177" y="82"/>
                  </a:cubicBezTo>
                  <a:cubicBezTo>
                    <a:pt x="177" y="84"/>
                    <a:pt x="177" y="84"/>
                    <a:pt x="177" y="84"/>
                  </a:cubicBezTo>
                  <a:cubicBezTo>
                    <a:pt x="176" y="83"/>
                    <a:pt x="176" y="83"/>
                    <a:pt x="176" y="83"/>
                  </a:cubicBezTo>
                  <a:cubicBezTo>
                    <a:pt x="176" y="85"/>
                    <a:pt x="176" y="85"/>
                    <a:pt x="176" y="85"/>
                  </a:cubicBezTo>
                  <a:cubicBezTo>
                    <a:pt x="174" y="84"/>
                    <a:pt x="174" y="84"/>
                    <a:pt x="174" y="84"/>
                  </a:cubicBezTo>
                  <a:cubicBezTo>
                    <a:pt x="174" y="85"/>
                    <a:pt x="174" y="85"/>
                    <a:pt x="174" y="85"/>
                  </a:cubicBezTo>
                  <a:cubicBezTo>
                    <a:pt x="173" y="85"/>
                    <a:pt x="173" y="85"/>
                    <a:pt x="173" y="85"/>
                  </a:cubicBezTo>
                  <a:cubicBezTo>
                    <a:pt x="173" y="46"/>
                    <a:pt x="173" y="46"/>
                    <a:pt x="173" y="46"/>
                  </a:cubicBezTo>
                  <a:cubicBezTo>
                    <a:pt x="93" y="0"/>
                    <a:pt x="93" y="0"/>
                    <a:pt x="93" y="0"/>
                  </a:cubicBezTo>
                  <a:cubicBezTo>
                    <a:pt x="93" y="1"/>
                    <a:pt x="93" y="1"/>
                    <a:pt x="93" y="1"/>
                  </a:cubicBezTo>
                  <a:cubicBezTo>
                    <a:pt x="91" y="1"/>
                    <a:pt x="91" y="1"/>
                    <a:pt x="91" y="1"/>
                  </a:cubicBezTo>
                  <a:cubicBezTo>
                    <a:pt x="91" y="2"/>
                    <a:pt x="91" y="2"/>
                    <a:pt x="91" y="2"/>
                  </a:cubicBezTo>
                  <a:cubicBezTo>
                    <a:pt x="90" y="2"/>
                    <a:pt x="90" y="2"/>
                    <a:pt x="90" y="2"/>
                  </a:cubicBezTo>
                  <a:cubicBezTo>
                    <a:pt x="90" y="3"/>
                    <a:pt x="90" y="3"/>
                    <a:pt x="90" y="3"/>
                  </a:cubicBezTo>
                  <a:cubicBezTo>
                    <a:pt x="88" y="2"/>
                    <a:pt x="88" y="2"/>
                    <a:pt x="88" y="2"/>
                  </a:cubicBezTo>
                  <a:cubicBezTo>
                    <a:pt x="88" y="4"/>
                    <a:pt x="88" y="4"/>
                    <a:pt x="88" y="4"/>
                  </a:cubicBezTo>
                  <a:cubicBezTo>
                    <a:pt x="87" y="3"/>
                    <a:pt x="87" y="3"/>
                    <a:pt x="87" y="3"/>
                  </a:cubicBezTo>
                  <a:cubicBezTo>
                    <a:pt x="87" y="5"/>
                    <a:pt x="87" y="5"/>
                    <a:pt x="87" y="5"/>
                  </a:cubicBezTo>
                  <a:cubicBezTo>
                    <a:pt x="85" y="4"/>
                    <a:pt x="85" y="4"/>
                    <a:pt x="85" y="4"/>
                  </a:cubicBezTo>
                  <a:cubicBezTo>
                    <a:pt x="85" y="6"/>
                    <a:pt x="85" y="6"/>
                    <a:pt x="85" y="6"/>
                  </a:cubicBezTo>
                  <a:cubicBezTo>
                    <a:pt x="84" y="5"/>
                    <a:pt x="84" y="5"/>
                    <a:pt x="84" y="5"/>
                  </a:cubicBezTo>
                  <a:cubicBezTo>
                    <a:pt x="84" y="7"/>
                    <a:pt x="84" y="7"/>
                    <a:pt x="84" y="7"/>
                  </a:cubicBezTo>
                  <a:cubicBezTo>
                    <a:pt x="83" y="6"/>
                    <a:pt x="83" y="6"/>
                    <a:pt x="83" y="6"/>
                  </a:cubicBezTo>
                  <a:cubicBezTo>
                    <a:pt x="83" y="7"/>
                    <a:pt x="83" y="7"/>
                    <a:pt x="83" y="7"/>
                  </a:cubicBezTo>
                  <a:cubicBezTo>
                    <a:pt x="81" y="7"/>
                    <a:pt x="81" y="7"/>
                    <a:pt x="81" y="7"/>
                  </a:cubicBezTo>
                  <a:cubicBezTo>
                    <a:pt x="81" y="8"/>
                    <a:pt x="81" y="8"/>
                    <a:pt x="81" y="8"/>
                  </a:cubicBezTo>
                  <a:cubicBezTo>
                    <a:pt x="80" y="7"/>
                    <a:pt x="80" y="7"/>
                    <a:pt x="80" y="7"/>
                  </a:cubicBezTo>
                  <a:cubicBezTo>
                    <a:pt x="80" y="9"/>
                    <a:pt x="80" y="9"/>
                    <a:pt x="80" y="9"/>
                  </a:cubicBezTo>
                  <a:cubicBezTo>
                    <a:pt x="78" y="8"/>
                    <a:pt x="78" y="8"/>
                    <a:pt x="78" y="8"/>
                  </a:cubicBezTo>
                  <a:cubicBezTo>
                    <a:pt x="78" y="10"/>
                    <a:pt x="78" y="10"/>
                    <a:pt x="78" y="10"/>
                  </a:cubicBezTo>
                  <a:cubicBezTo>
                    <a:pt x="77" y="9"/>
                    <a:pt x="77" y="9"/>
                    <a:pt x="77" y="9"/>
                  </a:cubicBezTo>
                  <a:cubicBezTo>
                    <a:pt x="77" y="11"/>
                    <a:pt x="77" y="11"/>
                    <a:pt x="77" y="11"/>
                  </a:cubicBezTo>
                  <a:cubicBezTo>
                    <a:pt x="75" y="10"/>
                    <a:pt x="75" y="10"/>
                    <a:pt x="75" y="10"/>
                  </a:cubicBezTo>
                  <a:cubicBezTo>
                    <a:pt x="75" y="12"/>
                    <a:pt x="75" y="12"/>
                    <a:pt x="75" y="12"/>
                  </a:cubicBezTo>
                  <a:cubicBezTo>
                    <a:pt x="74" y="11"/>
                    <a:pt x="74" y="11"/>
                    <a:pt x="74" y="11"/>
                  </a:cubicBezTo>
                  <a:cubicBezTo>
                    <a:pt x="74" y="13"/>
                    <a:pt x="74" y="13"/>
                    <a:pt x="74" y="13"/>
                  </a:cubicBezTo>
                  <a:cubicBezTo>
                    <a:pt x="73" y="12"/>
                    <a:pt x="73" y="12"/>
                    <a:pt x="73" y="12"/>
                  </a:cubicBezTo>
                  <a:cubicBezTo>
                    <a:pt x="73" y="13"/>
                    <a:pt x="73" y="13"/>
                    <a:pt x="73" y="13"/>
                  </a:cubicBezTo>
                  <a:cubicBezTo>
                    <a:pt x="71" y="13"/>
                    <a:pt x="71" y="13"/>
                    <a:pt x="71" y="13"/>
                  </a:cubicBezTo>
                  <a:cubicBezTo>
                    <a:pt x="71" y="14"/>
                    <a:pt x="71" y="14"/>
                    <a:pt x="71" y="14"/>
                  </a:cubicBezTo>
                  <a:cubicBezTo>
                    <a:pt x="70" y="13"/>
                    <a:pt x="70" y="13"/>
                    <a:pt x="70" y="13"/>
                  </a:cubicBezTo>
                  <a:cubicBezTo>
                    <a:pt x="70" y="15"/>
                    <a:pt x="70" y="15"/>
                    <a:pt x="70" y="15"/>
                  </a:cubicBezTo>
                  <a:cubicBezTo>
                    <a:pt x="68" y="14"/>
                    <a:pt x="68" y="14"/>
                    <a:pt x="68" y="14"/>
                  </a:cubicBezTo>
                  <a:cubicBezTo>
                    <a:pt x="68" y="16"/>
                    <a:pt x="68" y="16"/>
                    <a:pt x="68" y="16"/>
                  </a:cubicBezTo>
                  <a:cubicBezTo>
                    <a:pt x="67" y="15"/>
                    <a:pt x="67" y="15"/>
                    <a:pt x="67" y="15"/>
                  </a:cubicBezTo>
                  <a:cubicBezTo>
                    <a:pt x="67" y="17"/>
                    <a:pt x="67" y="17"/>
                    <a:pt x="67" y="17"/>
                  </a:cubicBezTo>
                  <a:cubicBezTo>
                    <a:pt x="66" y="16"/>
                    <a:pt x="66" y="16"/>
                    <a:pt x="66" y="16"/>
                  </a:cubicBezTo>
                  <a:cubicBezTo>
                    <a:pt x="66" y="18"/>
                    <a:pt x="66" y="18"/>
                    <a:pt x="66" y="18"/>
                  </a:cubicBezTo>
                  <a:cubicBezTo>
                    <a:pt x="64" y="17"/>
                    <a:pt x="64" y="17"/>
                    <a:pt x="64" y="17"/>
                  </a:cubicBezTo>
                  <a:cubicBezTo>
                    <a:pt x="64" y="18"/>
                    <a:pt x="64" y="18"/>
                    <a:pt x="64" y="18"/>
                  </a:cubicBezTo>
                  <a:cubicBezTo>
                    <a:pt x="63" y="18"/>
                    <a:pt x="63" y="18"/>
                    <a:pt x="63" y="18"/>
                  </a:cubicBezTo>
                  <a:cubicBezTo>
                    <a:pt x="63" y="19"/>
                    <a:pt x="63" y="19"/>
                    <a:pt x="63" y="19"/>
                  </a:cubicBezTo>
                  <a:cubicBezTo>
                    <a:pt x="61" y="18"/>
                    <a:pt x="61" y="18"/>
                    <a:pt x="61" y="18"/>
                  </a:cubicBezTo>
                  <a:cubicBezTo>
                    <a:pt x="61" y="20"/>
                    <a:pt x="61" y="20"/>
                    <a:pt x="61" y="20"/>
                  </a:cubicBezTo>
                  <a:cubicBezTo>
                    <a:pt x="60" y="19"/>
                    <a:pt x="60" y="19"/>
                    <a:pt x="60" y="19"/>
                  </a:cubicBezTo>
                  <a:cubicBezTo>
                    <a:pt x="60" y="21"/>
                    <a:pt x="60" y="21"/>
                    <a:pt x="60" y="21"/>
                  </a:cubicBezTo>
                  <a:cubicBezTo>
                    <a:pt x="58" y="20"/>
                    <a:pt x="58" y="20"/>
                    <a:pt x="58" y="20"/>
                  </a:cubicBezTo>
                  <a:cubicBezTo>
                    <a:pt x="58" y="32"/>
                    <a:pt x="58" y="32"/>
                    <a:pt x="58" y="32"/>
                  </a:cubicBezTo>
                  <a:cubicBezTo>
                    <a:pt x="34" y="18"/>
                    <a:pt x="34" y="18"/>
                    <a:pt x="34" y="18"/>
                  </a:cubicBezTo>
                  <a:cubicBezTo>
                    <a:pt x="34" y="20"/>
                    <a:pt x="34" y="20"/>
                    <a:pt x="34" y="20"/>
                  </a:cubicBezTo>
                  <a:cubicBezTo>
                    <a:pt x="33" y="19"/>
                    <a:pt x="33" y="19"/>
                    <a:pt x="33" y="19"/>
                  </a:cubicBezTo>
                  <a:cubicBezTo>
                    <a:pt x="33" y="21"/>
                    <a:pt x="33" y="21"/>
                    <a:pt x="33" y="21"/>
                  </a:cubicBezTo>
                  <a:cubicBezTo>
                    <a:pt x="31" y="20"/>
                    <a:pt x="31" y="20"/>
                    <a:pt x="31" y="20"/>
                  </a:cubicBezTo>
                  <a:cubicBezTo>
                    <a:pt x="31" y="22"/>
                    <a:pt x="31" y="22"/>
                    <a:pt x="31" y="22"/>
                  </a:cubicBezTo>
                  <a:cubicBezTo>
                    <a:pt x="30" y="21"/>
                    <a:pt x="30" y="21"/>
                    <a:pt x="30" y="21"/>
                  </a:cubicBezTo>
                  <a:cubicBezTo>
                    <a:pt x="30" y="22"/>
                    <a:pt x="30" y="22"/>
                    <a:pt x="30" y="22"/>
                  </a:cubicBezTo>
                  <a:cubicBezTo>
                    <a:pt x="29" y="22"/>
                    <a:pt x="29" y="22"/>
                    <a:pt x="29" y="22"/>
                  </a:cubicBezTo>
                  <a:cubicBezTo>
                    <a:pt x="29" y="23"/>
                    <a:pt x="29" y="23"/>
                    <a:pt x="29" y="23"/>
                  </a:cubicBezTo>
                  <a:cubicBezTo>
                    <a:pt x="27" y="22"/>
                    <a:pt x="27" y="22"/>
                    <a:pt x="27" y="22"/>
                  </a:cubicBezTo>
                  <a:cubicBezTo>
                    <a:pt x="27" y="24"/>
                    <a:pt x="27" y="24"/>
                    <a:pt x="27" y="24"/>
                  </a:cubicBezTo>
                  <a:cubicBezTo>
                    <a:pt x="26" y="23"/>
                    <a:pt x="26" y="23"/>
                    <a:pt x="26" y="23"/>
                  </a:cubicBezTo>
                  <a:cubicBezTo>
                    <a:pt x="26" y="25"/>
                    <a:pt x="26" y="25"/>
                    <a:pt x="26" y="25"/>
                  </a:cubicBezTo>
                  <a:cubicBezTo>
                    <a:pt x="24" y="24"/>
                    <a:pt x="24" y="24"/>
                    <a:pt x="24" y="24"/>
                  </a:cubicBezTo>
                  <a:cubicBezTo>
                    <a:pt x="24" y="26"/>
                    <a:pt x="24" y="26"/>
                    <a:pt x="24" y="26"/>
                  </a:cubicBezTo>
                  <a:cubicBezTo>
                    <a:pt x="23" y="25"/>
                    <a:pt x="23" y="25"/>
                    <a:pt x="23" y="25"/>
                  </a:cubicBezTo>
                  <a:cubicBezTo>
                    <a:pt x="23" y="27"/>
                    <a:pt x="23" y="27"/>
                    <a:pt x="23" y="27"/>
                  </a:cubicBezTo>
                  <a:cubicBezTo>
                    <a:pt x="21" y="26"/>
                    <a:pt x="21" y="26"/>
                    <a:pt x="21" y="26"/>
                  </a:cubicBezTo>
                  <a:cubicBezTo>
                    <a:pt x="21" y="28"/>
                    <a:pt x="21" y="28"/>
                    <a:pt x="21" y="28"/>
                  </a:cubicBezTo>
                  <a:cubicBezTo>
                    <a:pt x="20" y="27"/>
                    <a:pt x="20" y="27"/>
                    <a:pt x="20" y="27"/>
                  </a:cubicBezTo>
                  <a:cubicBezTo>
                    <a:pt x="20" y="28"/>
                    <a:pt x="20" y="28"/>
                    <a:pt x="20" y="28"/>
                  </a:cubicBezTo>
                  <a:cubicBezTo>
                    <a:pt x="19" y="28"/>
                    <a:pt x="19" y="28"/>
                    <a:pt x="19" y="28"/>
                  </a:cubicBezTo>
                  <a:cubicBezTo>
                    <a:pt x="19" y="29"/>
                    <a:pt x="19" y="29"/>
                    <a:pt x="19" y="29"/>
                  </a:cubicBezTo>
                  <a:cubicBezTo>
                    <a:pt x="17" y="28"/>
                    <a:pt x="17" y="28"/>
                    <a:pt x="17" y="28"/>
                  </a:cubicBezTo>
                  <a:cubicBezTo>
                    <a:pt x="17" y="30"/>
                    <a:pt x="17" y="30"/>
                    <a:pt x="17" y="30"/>
                  </a:cubicBezTo>
                  <a:cubicBezTo>
                    <a:pt x="16" y="29"/>
                    <a:pt x="16" y="29"/>
                    <a:pt x="16" y="29"/>
                  </a:cubicBezTo>
                  <a:cubicBezTo>
                    <a:pt x="16" y="31"/>
                    <a:pt x="16" y="31"/>
                    <a:pt x="16" y="31"/>
                  </a:cubicBezTo>
                  <a:cubicBezTo>
                    <a:pt x="14" y="30"/>
                    <a:pt x="14" y="30"/>
                    <a:pt x="14" y="30"/>
                  </a:cubicBezTo>
                  <a:cubicBezTo>
                    <a:pt x="14" y="32"/>
                    <a:pt x="14" y="32"/>
                    <a:pt x="14" y="32"/>
                  </a:cubicBezTo>
                  <a:cubicBezTo>
                    <a:pt x="13" y="31"/>
                    <a:pt x="13" y="31"/>
                    <a:pt x="13" y="31"/>
                  </a:cubicBezTo>
                  <a:cubicBezTo>
                    <a:pt x="13" y="33"/>
                    <a:pt x="13" y="33"/>
                    <a:pt x="13" y="33"/>
                  </a:cubicBezTo>
                  <a:cubicBezTo>
                    <a:pt x="12" y="32"/>
                    <a:pt x="12" y="32"/>
                    <a:pt x="12" y="32"/>
                  </a:cubicBezTo>
                  <a:cubicBezTo>
                    <a:pt x="12" y="34"/>
                    <a:pt x="12" y="34"/>
                    <a:pt x="12" y="34"/>
                  </a:cubicBezTo>
                  <a:cubicBezTo>
                    <a:pt x="10" y="33"/>
                    <a:pt x="10" y="33"/>
                    <a:pt x="10" y="33"/>
                  </a:cubicBezTo>
                  <a:cubicBezTo>
                    <a:pt x="10" y="34"/>
                    <a:pt x="10" y="34"/>
                    <a:pt x="10" y="34"/>
                  </a:cubicBezTo>
                  <a:cubicBezTo>
                    <a:pt x="9" y="34"/>
                    <a:pt x="9" y="34"/>
                    <a:pt x="9" y="34"/>
                  </a:cubicBezTo>
                  <a:cubicBezTo>
                    <a:pt x="9" y="35"/>
                    <a:pt x="9" y="35"/>
                    <a:pt x="9" y="35"/>
                  </a:cubicBezTo>
                  <a:cubicBezTo>
                    <a:pt x="7" y="34"/>
                    <a:pt x="7" y="34"/>
                    <a:pt x="7" y="34"/>
                  </a:cubicBezTo>
                  <a:cubicBezTo>
                    <a:pt x="7" y="36"/>
                    <a:pt x="7" y="36"/>
                    <a:pt x="7" y="36"/>
                  </a:cubicBezTo>
                  <a:cubicBezTo>
                    <a:pt x="6" y="35"/>
                    <a:pt x="6" y="35"/>
                    <a:pt x="6" y="35"/>
                  </a:cubicBezTo>
                  <a:cubicBezTo>
                    <a:pt x="6" y="37"/>
                    <a:pt x="6" y="37"/>
                    <a:pt x="6" y="37"/>
                  </a:cubicBezTo>
                  <a:cubicBezTo>
                    <a:pt x="4" y="36"/>
                    <a:pt x="4" y="36"/>
                    <a:pt x="4" y="36"/>
                  </a:cubicBezTo>
                  <a:cubicBezTo>
                    <a:pt x="4" y="38"/>
                    <a:pt x="4" y="38"/>
                    <a:pt x="4" y="38"/>
                  </a:cubicBezTo>
                  <a:cubicBezTo>
                    <a:pt x="3" y="37"/>
                    <a:pt x="3" y="37"/>
                    <a:pt x="3" y="37"/>
                  </a:cubicBezTo>
                  <a:cubicBezTo>
                    <a:pt x="3" y="39"/>
                    <a:pt x="3" y="39"/>
                    <a:pt x="3" y="39"/>
                  </a:cubicBezTo>
                  <a:cubicBezTo>
                    <a:pt x="2" y="38"/>
                    <a:pt x="2" y="38"/>
                    <a:pt x="2" y="38"/>
                  </a:cubicBezTo>
                  <a:cubicBezTo>
                    <a:pt x="2" y="39"/>
                    <a:pt x="2" y="39"/>
                    <a:pt x="2" y="39"/>
                  </a:cubicBezTo>
                  <a:cubicBezTo>
                    <a:pt x="0" y="39"/>
                    <a:pt x="0" y="39"/>
                    <a:pt x="0" y="39"/>
                  </a:cubicBezTo>
                  <a:cubicBezTo>
                    <a:pt x="1" y="131"/>
                    <a:pt x="1" y="131"/>
                    <a:pt x="1" y="131"/>
                  </a:cubicBezTo>
                  <a:cubicBezTo>
                    <a:pt x="40" y="154"/>
                    <a:pt x="40" y="154"/>
                    <a:pt x="40" y="154"/>
                  </a:cubicBezTo>
                  <a:cubicBezTo>
                    <a:pt x="41" y="255"/>
                    <a:pt x="41" y="255"/>
                    <a:pt x="41" y="255"/>
                  </a:cubicBezTo>
                  <a:cubicBezTo>
                    <a:pt x="41" y="348"/>
                    <a:pt x="41" y="348"/>
                    <a:pt x="41" y="348"/>
                  </a:cubicBezTo>
                  <a:cubicBezTo>
                    <a:pt x="41" y="419"/>
                    <a:pt x="41" y="419"/>
                    <a:pt x="41" y="419"/>
                  </a:cubicBezTo>
                  <a:cubicBezTo>
                    <a:pt x="36" y="416"/>
                    <a:pt x="36" y="416"/>
                    <a:pt x="36" y="416"/>
                  </a:cubicBezTo>
                  <a:cubicBezTo>
                    <a:pt x="36" y="418"/>
                    <a:pt x="36" y="418"/>
                    <a:pt x="36" y="418"/>
                  </a:cubicBezTo>
                  <a:cubicBezTo>
                    <a:pt x="35" y="417"/>
                    <a:pt x="35" y="417"/>
                    <a:pt x="35" y="417"/>
                  </a:cubicBezTo>
                  <a:cubicBezTo>
                    <a:pt x="35" y="418"/>
                    <a:pt x="35" y="418"/>
                    <a:pt x="35" y="418"/>
                  </a:cubicBezTo>
                  <a:cubicBezTo>
                    <a:pt x="33" y="418"/>
                    <a:pt x="33" y="418"/>
                    <a:pt x="33" y="418"/>
                  </a:cubicBezTo>
                  <a:cubicBezTo>
                    <a:pt x="33" y="419"/>
                    <a:pt x="33" y="419"/>
                    <a:pt x="33" y="419"/>
                  </a:cubicBezTo>
                  <a:cubicBezTo>
                    <a:pt x="32" y="419"/>
                    <a:pt x="32" y="419"/>
                    <a:pt x="32" y="419"/>
                  </a:cubicBezTo>
                  <a:cubicBezTo>
                    <a:pt x="32" y="420"/>
                    <a:pt x="32" y="420"/>
                    <a:pt x="32" y="420"/>
                  </a:cubicBezTo>
                  <a:cubicBezTo>
                    <a:pt x="30" y="419"/>
                    <a:pt x="30" y="419"/>
                    <a:pt x="30" y="419"/>
                  </a:cubicBezTo>
                  <a:cubicBezTo>
                    <a:pt x="30" y="421"/>
                    <a:pt x="30" y="421"/>
                    <a:pt x="30" y="421"/>
                  </a:cubicBezTo>
                  <a:cubicBezTo>
                    <a:pt x="29" y="420"/>
                    <a:pt x="29" y="420"/>
                    <a:pt x="29" y="420"/>
                  </a:cubicBezTo>
                  <a:cubicBezTo>
                    <a:pt x="29" y="422"/>
                    <a:pt x="29" y="422"/>
                    <a:pt x="29" y="422"/>
                  </a:cubicBezTo>
                  <a:cubicBezTo>
                    <a:pt x="27" y="421"/>
                    <a:pt x="27" y="421"/>
                    <a:pt x="27" y="421"/>
                  </a:cubicBezTo>
                  <a:cubicBezTo>
                    <a:pt x="27" y="423"/>
                    <a:pt x="27" y="423"/>
                    <a:pt x="27" y="423"/>
                  </a:cubicBezTo>
                  <a:cubicBezTo>
                    <a:pt x="26" y="422"/>
                    <a:pt x="26" y="422"/>
                    <a:pt x="26" y="422"/>
                  </a:cubicBezTo>
                  <a:cubicBezTo>
                    <a:pt x="26" y="424"/>
                    <a:pt x="26" y="424"/>
                    <a:pt x="26" y="424"/>
                  </a:cubicBezTo>
                  <a:cubicBezTo>
                    <a:pt x="25" y="423"/>
                    <a:pt x="25" y="423"/>
                    <a:pt x="25" y="423"/>
                  </a:cubicBezTo>
                  <a:cubicBezTo>
                    <a:pt x="25" y="424"/>
                    <a:pt x="25" y="424"/>
                    <a:pt x="25" y="424"/>
                  </a:cubicBezTo>
                  <a:cubicBezTo>
                    <a:pt x="23" y="424"/>
                    <a:pt x="23" y="424"/>
                    <a:pt x="23" y="424"/>
                  </a:cubicBezTo>
                  <a:cubicBezTo>
                    <a:pt x="23" y="425"/>
                    <a:pt x="23" y="425"/>
                    <a:pt x="23" y="425"/>
                  </a:cubicBezTo>
                  <a:cubicBezTo>
                    <a:pt x="22" y="424"/>
                    <a:pt x="22" y="424"/>
                    <a:pt x="22" y="424"/>
                  </a:cubicBezTo>
                  <a:cubicBezTo>
                    <a:pt x="22" y="426"/>
                    <a:pt x="22" y="426"/>
                    <a:pt x="22" y="426"/>
                  </a:cubicBezTo>
                  <a:cubicBezTo>
                    <a:pt x="20" y="425"/>
                    <a:pt x="20" y="425"/>
                    <a:pt x="20" y="425"/>
                  </a:cubicBezTo>
                  <a:cubicBezTo>
                    <a:pt x="20" y="427"/>
                    <a:pt x="20" y="427"/>
                    <a:pt x="20" y="427"/>
                  </a:cubicBezTo>
                  <a:cubicBezTo>
                    <a:pt x="19" y="426"/>
                    <a:pt x="19" y="426"/>
                    <a:pt x="19" y="426"/>
                  </a:cubicBezTo>
                  <a:cubicBezTo>
                    <a:pt x="19" y="428"/>
                    <a:pt x="19" y="428"/>
                    <a:pt x="19" y="428"/>
                  </a:cubicBezTo>
                  <a:cubicBezTo>
                    <a:pt x="17" y="427"/>
                    <a:pt x="17" y="427"/>
                    <a:pt x="17" y="427"/>
                  </a:cubicBezTo>
                  <a:cubicBezTo>
                    <a:pt x="17" y="429"/>
                    <a:pt x="17" y="429"/>
                    <a:pt x="17" y="429"/>
                  </a:cubicBezTo>
                  <a:cubicBezTo>
                    <a:pt x="16" y="428"/>
                    <a:pt x="16" y="428"/>
                    <a:pt x="16" y="428"/>
                  </a:cubicBezTo>
                  <a:cubicBezTo>
                    <a:pt x="16" y="430"/>
                    <a:pt x="16" y="430"/>
                    <a:pt x="16" y="430"/>
                  </a:cubicBezTo>
                  <a:cubicBezTo>
                    <a:pt x="15" y="429"/>
                    <a:pt x="15" y="429"/>
                    <a:pt x="15" y="429"/>
                  </a:cubicBezTo>
                  <a:cubicBezTo>
                    <a:pt x="15" y="430"/>
                    <a:pt x="15" y="430"/>
                    <a:pt x="15" y="430"/>
                  </a:cubicBezTo>
                  <a:cubicBezTo>
                    <a:pt x="13" y="430"/>
                    <a:pt x="13" y="430"/>
                    <a:pt x="13" y="430"/>
                  </a:cubicBezTo>
                  <a:cubicBezTo>
                    <a:pt x="13" y="431"/>
                    <a:pt x="13" y="431"/>
                    <a:pt x="13" y="431"/>
                  </a:cubicBezTo>
                  <a:cubicBezTo>
                    <a:pt x="12" y="430"/>
                    <a:pt x="12" y="430"/>
                    <a:pt x="12" y="430"/>
                  </a:cubicBezTo>
                  <a:cubicBezTo>
                    <a:pt x="12" y="432"/>
                    <a:pt x="12" y="432"/>
                    <a:pt x="12" y="432"/>
                  </a:cubicBezTo>
                  <a:cubicBezTo>
                    <a:pt x="10" y="431"/>
                    <a:pt x="10" y="431"/>
                    <a:pt x="10" y="431"/>
                  </a:cubicBezTo>
                  <a:cubicBezTo>
                    <a:pt x="10" y="433"/>
                    <a:pt x="10" y="433"/>
                    <a:pt x="10" y="433"/>
                  </a:cubicBezTo>
                  <a:cubicBezTo>
                    <a:pt x="9" y="432"/>
                    <a:pt x="9" y="432"/>
                    <a:pt x="9" y="432"/>
                  </a:cubicBezTo>
                  <a:cubicBezTo>
                    <a:pt x="9" y="434"/>
                    <a:pt x="9" y="434"/>
                    <a:pt x="9" y="434"/>
                  </a:cubicBezTo>
                  <a:cubicBezTo>
                    <a:pt x="8" y="433"/>
                    <a:pt x="8" y="433"/>
                    <a:pt x="8" y="433"/>
                  </a:cubicBezTo>
                  <a:cubicBezTo>
                    <a:pt x="8" y="435"/>
                    <a:pt x="8" y="435"/>
                    <a:pt x="8" y="435"/>
                  </a:cubicBezTo>
                  <a:cubicBezTo>
                    <a:pt x="6" y="434"/>
                    <a:pt x="6" y="434"/>
                    <a:pt x="6" y="434"/>
                  </a:cubicBezTo>
                  <a:cubicBezTo>
                    <a:pt x="6" y="435"/>
                    <a:pt x="6" y="435"/>
                    <a:pt x="6" y="435"/>
                  </a:cubicBezTo>
                  <a:cubicBezTo>
                    <a:pt x="5" y="435"/>
                    <a:pt x="5" y="435"/>
                    <a:pt x="5" y="435"/>
                  </a:cubicBezTo>
                  <a:cubicBezTo>
                    <a:pt x="5" y="436"/>
                    <a:pt x="5" y="436"/>
                    <a:pt x="5" y="436"/>
                  </a:cubicBezTo>
                  <a:cubicBezTo>
                    <a:pt x="3" y="435"/>
                    <a:pt x="3" y="435"/>
                    <a:pt x="3" y="435"/>
                  </a:cubicBezTo>
                  <a:cubicBezTo>
                    <a:pt x="3" y="437"/>
                    <a:pt x="3" y="437"/>
                    <a:pt x="3" y="437"/>
                  </a:cubicBezTo>
                  <a:cubicBezTo>
                    <a:pt x="2" y="436"/>
                    <a:pt x="2" y="436"/>
                    <a:pt x="2" y="436"/>
                  </a:cubicBezTo>
                  <a:cubicBezTo>
                    <a:pt x="2" y="529"/>
                    <a:pt x="2" y="529"/>
                    <a:pt x="2" y="529"/>
                  </a:cubicBezTo>
                  <a:cubicBezTo>
                    <a:pt x="42" y="552"/>
                    <a:pt x="42" y="552"/>
                    <a:pt x="42" y="552"/>
                  </a:cubicBezTo>
                  <a:cubicBezTo>
                    <a:pt x="61" y="563"/>
                    <a:pt x="61" y="563"/>
                    <a:pt x="61" y="563"/>
                  </a:cubicBezTo>
                  <a:cubicBezTo>
                    <a:pt x="61" y="606"/>
                    <a:pt x="61" y="606"/>
                    <a:pt x="61" y="606"/>
                  </a:cubicBezTo>
                  <a:cubicBezTo>
                    <a:pt x="141" y="652"/>
                    <a:pt x="141" y="652"/>
                    <a:pt x="141" y="652"/>
                  </a:cubicBezTo>
                  <a:cubicBezTo>
                    <a:pt x="141" y="650"/>
                    <a:pt x="141" y="650"/>
                    <a:pt x="141" y="650"/>
                  </a:cubicBezTo>
                  <a:cubicBezTo>
                    <a:pt x="143" y="651"/>
                    <a:pt x="143" y="651"/>
                    <a:pt x="143" y="651"/>
                  </a:cubicBezTo>
                  <a:cubicBezTo>
                    <a:pt x="143" y="649"/>
                    <a:pt x="143" y="649"/>
                    <a:pt x="143" y="649"/>
                  </a:cubicBezTo>
                  <a:cubicBezTo>
                    <a:pt x="144" y="650"/>
                    <a:pt x="144" y="650"/>
                    <a:pt x="144" y="650"/>
                  </a:cubicBezTo>
                  <a:cubicBezTo>
                    <a:pt x="144" y="649"/>
                    <a:pt x="144" y="649"/>
                    <a:pt x="144" y="649"/>
                  </a:cubicBezTo>
                  <a:cubicBezTo>
                    <a:pt x="145" y="649"/>
                    <a:pt x="145" y="649"/>
                    <a:pt x="145" y="649"/>
                  </a:cubicBezTo>
                  <a:cubicBezTo>
                    <a:pt x="145" y="648"/>
                    <a:pt x="145" y="648"/>
                    <a:pt x="145" y="648"/>
                  </a:cubicBezTo>
                  <a:cubicBezTo>
                    <a:pt x="147" y="649"/>
                    <a:pt x="147" y="649"/>
                    <a:pt x="147" y="649"/>
                  </a:cubicBezTo>
                  <a:cubicBezTo>
                    <a:pt x="147" y="647"/>
                    <a:pt x="147" y="647"/>
                    <a:pt x="147" y="647"/>
                  </a:cubicBezTo>
                  <a:cubicBezTo>
                    <a:pt x="148" y="648"/>
                    <a:pt x="148" y="648"/>
                    <a:pt x="148" y="648"/>
                  </a:cubicBezTo>
                  <a:cubicBezTo>
                    <a:pt x="148" y="646"/>
                    <a:pt x="148" y="646"/>
                    <a:pt x="148" y="646"/>
                  </a:cubicBezTo>
                  <a:cubicBezTo>
                    <a:pt x="150" y="647"/>
                    <a:pt x="150" y="647"/>
                    <a:pt x="150" y="647"/>
                  </a:cubicBezTo>
                  <a:cubicBezTo>
                    <a:pt x="150" y="645"/>
                    <a:pt x="150" y="645"/>
                    <a:pt x="150" y="645"/>
                  </a:cubicBezTo>
                  <a:cubicBezTo>
                    <a:pt x="151" y="646"/>
                    <a:pt x="151" y="646"/>
                    <a:pt x="151" y="646"/>
                  </a:cubicBezTo>
                  <a:cubicBezTo>
                    <a:pt x="151" y="644"/>
                    <a:pt x="151" y="644"/>
                    <a:pt x="151" y="644"/>
                  </a:cubicBezTo>
                  <a:cubicBezTo>
                    <a:pt x="152" y="645"/>
                    <a:pt x="152" y="645"/>
                    <a:pt x="152" y="645"/>
                  </a:cubicBezTo>
                  <a:cubicBezTo>
                    <a:pt x="152" y="643"/>
                    <a:pt x="152" y="643"/>
                    <a:pt x="152" y="643"/>
                  </a:cubicBezTo>
                  <a:cubicBezTo>
                    <a:pt x="154" y="644"/>
                    <a:pt x="154" y="644"/>
                    <a:pt x="154" y="644"/>
                  </a:cubicBezTo>
                  <a:cubicBezTo>
                    <a:pt x="154" y="643"/>
                    <a:pt x="154" y="643"/>
                    <a:pt x="154" y="643"/>
                  </a:cubicBezTo>
                  <a:cubicBezTo>
                    <a:pt x="155" y="643"/>
                    <a:pt x="155" y="643"/>
                    <a:pt x="155" y="643"/>
                  </a:cubicBezTo>
                  <a:cubicBezTo>
                    <a:pt x="155" y="642"/>
                    <a:pt x="155" y="642"/>
                    <a:pt x="155" y="642"/>
                  </a:cubicBezTo>
                  <a:cubicBezTo>
                    <a:pt x="157" y="643"/>
                    <a:pt x="157" y="643"/>
                    <a:pt x="157" y="643"/>
                  </a:cubicBezTo>
                  <a:cubicBezTo>
                    <a:pt x="157" y="641"/>
                    <a:pt x="157" y="641"/>
                    <a:pt x="157" y="641"/>
                  </a:cubicBezTo>
                  <a:cubicBezTo>
                    <a:pt x="158" y="642"/>
                    <a:pt x="158" y="642"/>
                    <a:pt x="158" y="642"/>
                  </a:cubicBezTo>
                  <a:cubicBezTo>
                    <a:pt x="158" y="640"/>
                    <a:pt x="158" y="640"/>
                    <a:pt x="158" y="640"/>
                  </a:cubicBezTo>
                  <a:cubicBezTo>
                    <a:pt x="160" y="641"/>
                    <a:pt x="160" y="641"/>
                    <a:pt x="160" y="641"/>
                  </a:cubicBezTo>
                  <a:cubicBezTo>
                    <a:pt x="160" y="639"/>
                    <a:pt x="160" y="639"/>
                    <a:pt x="160" y="639"/>
                  </a:cubicBezTo>
                  <a:cubicBezTo>
                    <a:pt x="161" y="640"/>
                    <a:pt x="161" y="640"/>
                    <a:pt x="161" y="640"/>
                  </a:cubicBezTo>
                  <a:cubicBezTo>
                    <a:pt x="161" y="638"/>
                    <a:pt x="161" y="638"/>
                    <a:pt x="161" y="638"/>
                  </a:cubicBezTo>
                  <a:cubicBezTo>
                    <a:pt x="162" y="639"/>
                    <a:pt x="162" y="639"/>
                    <a:pt x="162" y="639"/>
                  </a:cubicBezTo>
                  <a:cubicBezTo>
                    <a:pt x="162" y="638"/>
                    <a:pt x="162" y="638"/>
                    <a:pt x="162" y="638"/>
                  </a:cubicBezTo>
                  <a:cubicBezTo>
                    <a:pt x="164" y="638"/>
                    <a:pt x="164" y="638"/>
                    <a:pt x="164" y="638"/>
                  </a:cubicBezTo>
                  <a:cubicBezTo>
                    <a:pt x="164" y="637"/>
                    <a:pt x="164" y="637"/>
                    <a:pt x="164" y="637"/>
                  </a:cubicBezTo>
                  <a:cubicBezTo>
                    <a:pt x="165" y="637"/>
                    <a:pt x="165" y="637"/>
                    <a:pt x="165" y="637"/>
                  </a:cubicBezTo>
                  <a:cubicBezTo>
                    <a:pt x="165" y="636"/>
                    <a:pt x="165" y="636"/>
                    <a:pt x="165" y="636"/>
                  </a:cubicBezTo>
                  <a:cubicBezTo>
                    <a:pt x="167" y="637"/>
                    <a:pt x="167" y="637"/>
                    <a:pt x="167" y="637"/>
                  </a:cubicBezTo>
                  <a:cubicBezTo>
                    <a:pt x="167" y="635"/>
                    <a:pt x="167" y="635"/>
                    <a:pt x="167" y="635"/>
                  </a:cubicBezTo>
                  <a:cubicBezTo>
                    <a:pt x="168" y="636"/>
                    <a:pt x="168" y="636"/>
                    <a:pt x="168" y="636"/>
                  </a:cubicBezTo>
                  <a:cubicBezTo>
                    <a:pt x="168" y="634"/>
                    <a:pt x="168" y="634"/>
                    <a:pt x="168" y="634"/>
                  </a:cubicBezTo>
                  <a:cubicBezTo>
                    <a:pt x="170" y="635"/>
                    <a:pt x="170" y="635"/>
                    <a:pt x="170" y="635"/>
                  </a:cubicBezTo>
                  <a:cubicBezTo>
                    <a:pt x="170" y="633"/>
                    <a:pt x="170" y="633"/>
                    <a:pt x="170" y="633"/>
                  </a:cubicBezTo>
                  <a:cubicBezTo>
                    <a:pt x="171" y="634"/>
                    <a:pt x="171" y="634"/>
                    <a:pt x="171" y="634"/>
                  </a:cubicBezTo>
                  <a:cubicBezTo>
                    <a:pt x="171" y="632"/>
                    <a:pt x="171" y="632"/>
                    <a:pt x="171" y="632"/>
                  </a:cubicBezTo>
                  <a:cubicBezTo>
                    <a:pt x="172" y="633"/>
                    <a:pt x="172" y="633"/>
                    <a:pt x="172" y="633"/>
                  </a:cubicBezTo>
                  <a:cubicBezTo>
                    <a:pt x="172" y="632"/>
                    <a:pt x="172" y="632"/>
                    <a:pt x="172" y="632"/>
                  </a:cubicBezTo>
                  <a:cubicBezTo>
                    <a:pt x="174" y="632"/>
                    <a:pt x="174" y="632"/>
                    <a:pt x="174" y="632"/>
                  </a:cubicBezTo>
                  <a:cubicBezTo>
                    <a:pt x="174" y="671"/>
                    <a:pt x="174" y="671"/>
                    <a:pt x="174" y="671"/>
                  </a:cubicBezTo>
                  <a:cubicBezTo>
                    <a:pt x="254" y="717"/>
                    <a:pt x="254" y="717"/>
                    <a:pt x="254" y="717"/>
                  </a:cubicBezTo>
                  <a:cubicBezTo>
                    <a:pt x="254" y="716"/>
                    <a:pt x="254" y="716"/>
                    <a:pt x="254" y="716"/>
                  </a:cubicBezTo>
                  <a:cubicBezTo>
                    <a:pt x="256" y="716"/>
                    <a:pt x="256" y="716"/>
                    <a:pt x="256" y="716"/>
                  </a:cubicBezTo>
                  <a:cubicBezTo>
                    <a:pt x="256" y="715"/>
                    <a:pt x="256" y="715"/>
                    <a:pt x="256" y="715"/>
                  </a:cubicBezTo>
                  <a:cubicBezTo>
                    <a:pt x="257" y="716"/>
                    <a:pt x="257" y="716"/>
                    <a:pt x="257" y="716"/>
                  </a:cubicBezTo>
                  <a:cubicBezTo>
                    <a:pt x="257" y="714"/>
                    <a:pt x="257" y="714"/>
                    <a:pt x="257" y="714"/>
                  </a:cubicBezTo>
                  <a:cubicBezTo>
                    <a:pt x="258" y="715"/>
                    <a:pt x="258" y="715"/>
                    <a:pt x="258" y="715"/>
                  </a:cubicBezTo>
                  <a:cubicBezTo>
                    <a:pt x="258" y="713"/>
                    <a:pt x="258" y="713"/>
                    <a:pt x="258" y="713"/>
                  </a:cubicBezTo>
                  <a:cubicBezTo>
                    <a:pt x="260" y="714"/>
                    <a:pt x="260" y="714"/>
                    <a:pt x="260" y="714"/>
                  </a:cubicBezTo>
                  <a:cubicBezTo>
                    <a:pt x="260" y="712"/>
                    <a:pt x="260" y="712"/>
                    <a:pt x="260" y="712"/>
                  </a:cubicBezTo>
                  <a:cubicBezTo>
                    <a:pt x="261" y="713"/>
                    <a:pt x="261" y="713"/>
                    <a:pt x="261" y="713"/>
                  </a:cubicBezTo>
                  <a:cubicBezTo>
                    <a:pt x="261" y="711"/>
                    <a:pt x="261" y="711"/>
                    <a:pt x="261" y="711"/>
                  </a:cubicBezTo>
                  <a:cubicBezTo>
                    <a:pt x="263" y="712"/>
                    <a:pt x="263" y="712"/>
                    <a:pt x="263" y="712"/>
                  </a:cubicBezTo>
                  <a:cubicBezTo>
                    <a:pt x="263" y="710"/>
                    <a:pt x="263" y="710"/>
                    <a:pt x="263" y="710"/>
                  </a:cubicBezTo>
                  <a:cubicBezTo>
                    <a:pt x="264" y="711"/>
                    <a:pt x="264" y="711"/>
                    <a:pt x="264" y="711"/>
                  </a:cubicBezTo>
                  <a:cubicBezTo>
                    <a:pt x="264" y="710"/>
                    <a:pt x="264" y="710"/>
                    <a:pt x="264" y="710"/>
                  </a:cubicBezTo>
                  <a:cubicBezTo>
                    <a:pt x="266" y="710"/>
                    <a:pt x="266" y="710"/>
                    <a:pt x="266" y="710"/>
                  </a:cubicBezTo>
                  <a:cubicBezTo>
                    <a:pt x="266" y="709"/>
                    <a:pt x="266" y="709"/>
                    <a:pt x="266" y="709"/>
                  </a:cubicBezTo>
                  <a:cubicBezTo>
                    <a:pt x="267" y="710"/>
                    <a:pt x="267" y="710"/>
                    <a:pt x="267" y="710"/>
                  </a:cubicBezTo>
                  <a:cubicBezTo>
                    <a:pt x="267" y="708"/>
                    <a:pt x="267" y="708"/>
                    <a:pt x="267" y="708"/>
                  </a:cubicBezTo>
                  <a:cubicBezTo>
                    <a:pt x="268" y="709"/>
                    <a:pt x="268" y="709"/>
                    <a:pt x="268" y="709"/>
                  </a:cubicBezTo>
                  <a:cubicBezTo>
                    <a:pt x="268" y="707"/>
                    <a:pt x="268" y="707"/>
                    <a:pt x="268" y="707"/>
                  </a:cubicBezTo>
                  <a:cubicBezTo>
                    <a:pt x="270" y="708"/>
                    <a:pt x="270" y="708"/>
                    <a:pt x="270" y="708"/>
                  </a:cubicBezTo>
                  <a:cubicBezTo>
                    <a:pt x="270" y="706"/>
                    <a:pt x="270" y="706"/>
                    <a:pt x="270" y="706"/>
                  </a:cubicBezTo>
                  <a:cubicBezTo>
                    <a:pt x="271" y="707"/>
                    <a:pt x="271" y="707"/>
                    <a:pt x="271" y="707"/>
                  </a:cubicBezTo>
                  <a:cubicBezTo>
                    <a:pt x="271" y="705"/>
                    <a:pt x="271" y="705"/>
                    <a:pt x="271" y="705"/>
                  </a:cubicBezTo>
                  <a:cubicBezTo>
                    <a:pt x="273" y="706"/>
                    <a:pt x="273" y="706"/>
                    <a:pt x="273" y="706"/>
                  </a:cubicBezTo>
                  <a:cubicBezTo>
                    <a:pt x="273" y="705"/>
                    <a:pt x="273" y="705"/>
                    <a:pt x="273" y="705"/>
                  </a:cubicBezTo>
                  <a:cubicBezTo>
                    <a:pt x="274" y="705"/>
                    <a:pt x="274" y="705"/>
                    <a:pt x="274" y="705"/>
                  </a:cubicBezTo>
                  <a:cubicBezTo>
                    <a:pt x="274" y="704"/>
                    <a:pt x="274" y="704"/>
                    <a:pt x="274" y="704"/>
                  </a:cubicBezTo>
                  <a:cubicBezTo>
                    <a:pt x="276" y="704"/>
                    <a:pt x="276" y="704"/>
                    <a:pt x="276" y="704"/>
                  </a:cubicBezTo>
                  <a:cubicBezTo>
                    <a:pt x="276" y="703"/>
                    <a:pt x="276" y="703"/>
                    <a:pt x="276" y="703"/>
                  </a:cubicBezTo>
                  <a:cubicBezTo>
                    <a:pt x="277" y="704"/>
                    <a:pt x="277" y="704"/>
                    <a:pt x="277" y="704"/>
                  </a:cubicBezTo>
                  <a:cubicBezTo>
                    <a:pt x="277" y="702"/>
                    <a:pt x="277" y="702"/>
                    <a:pt x="277" y="702"/>
                  </a:cubicBezTo>
                  <a:cubicBezTo>
                    <a:pt x="278" y="703"/>
                    <a:pt x="278" y="703"/>
                    <a:pt x="278" y="703"/>
                  </a:cubicBezTo>
                  <a:cubicBezTo>
                    <a:pt x="278" y="701"/>
                    <a:pt x="278" y="701"/>
                    <a:pt x="278" y="701"/>
                  </a:cubicBezTo>
                  <a:cubicBezTo>
                    <a:pt x="280" y="702"/>
                    <a:pt x="280" y="702"/>
                    <a:pt x="280" y="702"/>
                  </a:cubicBezTo>
                  <a:cubicBezTo>
                    <a:pt x="280" y="700"/>
                    <a:pt x="280" y="700"/>
                    <a:pt x="280" y="700"/>
                  </a:cubicBezTo>
                  <a:cubicBezTo>
                    <a:pt x="281" y="701"/>
                    <a:pt x="281" y="701"/>
                    <a:pt x="281" y="701"/>
                  </a:cubicBezTo>
                  <a:cubicBezTo>
                    <a:pt x="281" y="699"/>
                    <a:pt x="281" y="699"/>
                    <a:pt x="281" y="699"/>
                  </a:cubicBezTo>
                  <a:cubicBezTo>
                    <a:pt x="283" y="700"/>
                    <a:pt x="283" y="700"/>
                    <a:pt x="283" y="700"/>
                  </a:cubicBezTo>
                  <a:cubicBezTo>
                    <a:pt x="283" y="699"/>
                    <a:pt x="283" y="699"/>
                    <a:pt x="283" y="699"/>
                  </a:cubicBezTo>
                  <a:cubicBezTo>
                    <a:pt x="284" y="699"/>
                    <a:pt x="284" y="699"/>
                    <a:pt x="284" y="699"/>
                  </a:cubicBezTo>
                  <a:cubicBezTo>
                    <a:pt x="284" y="698"/>
                    <a:pt x="284" y="698"/>
                    <a:pt x="284" y="698"/>
                  </a:cubicBezTo>
                  <a:cubicBezTo>
                    <a:pt x="285" y="699"/>
                    <a:pt x="285" y="699"/>
                    <a:pt x="285" y="699"/>
                  </a:cubicBezTo>
                  <a:cubicBezTo>
                    <a:pt x="285" y="697"/>
                    <a:pt x="285" y="697"/>
                    <a:pt x="285" y="697"/>
                  </a:cubicBezTo>
                  <a:cubicBezTo>
                    <a:pt x="287" y="698"/>
                    <a:pt x="287" y="698"/>
                    <a:pt x="287" y="698"/>
                  </a:cubicBezTo>
                  <a:cubicBezTo>
                    <a:pt x="287" y="696"/>
                    <a:pt x="287" y="696"/>
                    <a:pt x="287" y="696"/>
                  </a:cubicBezTo>
                  <a:cubicBezTo>
                    <a:pt x="288" y="697"/>
                    <a:pt x="288" y="697"/>
                    <a:pt x="288" y="697"/>
                  </a:cubicBezTo>
                  <a:cubicBezTo>
                    <a:pt x="288" y="690"/>
                    <a:pt x="288" y="690"/>
                    <a:pt x="288" y="690"/>
                  </a:cubicBezTo>
                  <a:cubicBezTo>
                    <a:pt x="311" y="696"/>
                    <a:pt x="330" y="694"/>
                    <a:pt x="346" y="684"/>
                  </a:cubicBezTo>
                  <a:cubicBezTo>
                    <a:pt x="347" y="684"/>
                    <a:pt x="347" y="684"/>
                    <a:pt x="347" y="683"/>
                  </a:cubicBezTo>
                  <a:cubicBezTo>
                    <a:pt x="348" y="683"/>
                    <a:pt x="348" y="683"/>
                    <a:pt x="349" y="683"/>
                  </a:cubicBezTo>
                  <a:cubicBezTo>
                    <a:pt x="349" y="682"/>
                    <a:pt x="350" y="682"/>
                    <a:pt x="350" y="682"/>
                  </a:cubicBezTo>
                  <a:cubicBezTo>
                    <a:pt x="351" y="682"/>
                    <a:pt x="351" y="681"/>
                    <a:pt x="352" y="681"/>
                  </a:cubicBezTo>
                  <a:cubicBezTo>
                    <a:pt x="352" y="681"/>
                    <a:pt x="353" y="680"/>
                    <a:pt x="353" y="680"/>
                  </a:cubicBezTo>
                  <a:cubicBezTo>
                    <a:pt x="354" y="680"/>
                    <a:pt x="354" y="680"/>
                    <a:pt x="355" y="679"/>
                  </a:cubicBezTo>
                  <a:cubicBezTo>
                    <a:pt x="355" y="679"/>
                    <a:pt x="356" y="679"/>
                    <a:pt x="356" y="678"/>
                  </a:cubicBezTo>
                  <a:cubicBezTo>
                    <a:pt x="356" y="678"/>
                    <a:pt x="357" y="678"/>
                    <a:pt x="357" y="678"/>
                  </a:cubicBezTo>
                  <a:cubicBezTo>
                    <a:pt x="358" y="677"/>
                    <a:pt x="358" y="677"/>
                    <a:pt x="359" y="677"/>
                  </a:cubicBezTo>
                  <a:cubicBezTo>
                    <a:pt x="359" y="676"/>
                    <a:pt x="360" y="676"/>
                    <a:pt x="360" y="676"/>
                  </a:cubicBezTo>
                  <a:cubicBezTo>
                    <a:pt x="361" y="676"/>
                    <a:pt x="361" y="675"/>
                    <a:pt x="362" y="675"/>
                  </a:cubicBezTo>
                  <a:cubicBezTo>
                    <a:pt x="362" y="675"/>
                    <a:pt x="363" y="674"/>
                    <a:pt x="363" y="674"/>
                  </a:cubicBezTo>
                  <a:cubicBezTo>
                    <a:pt x="364" y="674"/>
                    <a:pt x="364" y="674"/>
                    <a:pt x="365" y="673"/>
                  </a:cubicBezTo>
                  <a:cubicBezTo>
                    <a:pt x="365" y="673"/>
                    <a:pt x="365" y="673"/>
                    <a:pt x="366" y="672"/>
                  </a:cubicBezTo>
                  <a:cubicBezTo>
                    <a:pt x="366" y="672"/>
                    <a:pt x="367" y="672"/>
                    <a:pt x="367" y="672"/>
                  </a:cubicBezTo>
                  <a:cubicBezTo>
                    <a:pt x="368" y="671"/>
                    <a:pt x="368" y="671"/>
                    <a:pt x="369" y="671"/>
                  </a:cubicBezTo>
                  <a:cubicBezTo>
                    <a:pt x="369" y="670"/>
                    <a:pt x="370" y="670"/>
                    <a:pt x="370" y="670"/>
                  </a:cubicBezTo>
                  <a:cubicBezTo>
                    <a:pt x="371" y="670"/>
                    <a:pt x="371" y="669"/>
                    <a:pt x="372" y="669"/>
                  </a:cubicBezTo>
                  <a:cubicBezTo>
                    <a:pt x="372" y="669"/>
                    <a:pt x="373" y="668"/>
                    <a:pt x="373" y="668"/>
                  </a:cubicBezTo>
                  <a:cubicBezTo>
                    <a:pt x="374" y="668"/>
                    <a:pt x="374" y="668"/>
                    <a:pt x="374" y="667"/>
                  </a:cubicBezTo>
                  <a:cubicBezTo>
                    <a:pt x="375" y="667"/>
                    <a:pt x="375" y="667"/>
                    <a:pt x="376" y="667"/>
                  </a:cubicBezTo>
                  <a:cubicBezTo>
                    <a:pt x="376" y="666"/>
                    <a:pt x="377" y="666"/>
                    <a:pt x="377" y="666"/>
                  </a:cubicBezTo>
                  <a:cubicBezTo>
                    <a:pt x="378" y="665"/>
                    <a:pt x="378" y="665"/>
                    <a:pt x="379" y="665"/>
                  </a:cubicBezTo>
                  <a:cubicBezTo>
                    <a:pt x="402" y="652"/>
                    <a:pt x="416" y="624"/>
                    <a:pt x="416" y="583"/>
                  </a:cubicBezTo>
                  <a:lnTo>
                    <a:pt x="415" y="575"/>
                  </a:lnTo>
                  <a:close/>
                  <a:moveTo>
                    <a:pt x="155" y="281"/>
                  </a:moveTo>
                  <a:cubicBezTo>
                    <a:pt x="155" y="221"/>
                    <a:pt x="155" y="221"/>
                    <a:pt x="155" y="221"/>
                  </a:cubicBezTo>
                  <a:cubicBezTo>
                    <a:pt x="245" y="273"/>
                    <a:pt x="245" y="273"/>
                    <a:pt x="245" y="273"/>
                  </a:cubicBezTo>
                  <a:cubicBezTo>
                    <a:pt x="267" y="285"/>
                    <a:pt x="285" y="317"/>
                    <a:pt x="285" y="342"/>
                  </a:cubicBezTo>
                  <a:cubicBezTo>
                    <a:pt x="285" y="350"/>
                    <a:pt x="285" y="350"/>
                    <a:pt x="285" y="350"/>
                  </a:cubicBezTo>
                  <a:cubicBezTo>
                    <a:pt x="285" y="352"/>
                    <a:pt x="285" y="354"/>
                    <a:pt x="285" y="355"/>
                  </a:cubicBezTo>
                  <a:cubicBezTo>
                    <a:pt x="283" y="355"/>
                    <a:pt x="281" y="354"/>
                    <a:pt x="280" y="353"/>
                  </a:cubicBezTo>
                  <a:lnTo>
                    <a:pt x="155" y="281"/>
                  </a:lnTo>
                  <a:close/>
                  <a:moveTo>
                    <a:pt x="300" y="567"/>
                  </a:moveTo>
                  <a:cubicBezTo>
                    <a:pt x="297" y="566"/>
                    <a:pt x="294" y="565"/>
                    <a:pt x="291" y="563"/>
                  </a:cubicBezTo>
                  <a:cubicBezTo>
                    <a:pt x="173" y="495"/>
                    <a:pt x="173" y="495"/>
                    <a:pt x="173" y="495"/>
                  </a:cubicBezTo>
                  <a:cubicBezTo>
                    <a:pt x="156" y="485"/>
                    <a:pt x="156" y="485"/>
                    <a:pt x="156" y="485"/>
                  </a:cubicBezTo>
                  <a:cubicBezTo>
                    <a:pt x="156" y="414"/>
                    <a:pt x="156" y="414"/>
                    <a:pt x="156" y="414"/>
                  </a:cubicBezTo>
                  <a:cubicBezTo>
                    <a:pt x="246" y="466"/>
                    <a:pt x="246" y="466"/>
                    <a:pt x="246" y="466"/>
                  </a:cubicBezTo>
                  <a:cubicBezTo>
                    <a:pt x="256" y="472"/>
                    <a:pt x="256" y="472"/>
                    <a:pt x="256" y="472"/>
                  </a:cubicBezTo>
                  <a:cubicBezTo>
                    <a:pt x="281" y="486"/>
                    <a:pt x="301" y="521"/>
                    <a:pt x="301" y="550"/>
                  </a:cubicBezTo>
                  <a:cubicBezTo>
                    <a:pt x="301" y="558"/>
                    <a:pt x="301" y="558"/>
                    <a:pt x="301" y="558"/>
                  </a:cubicBezTo>
                  <a:cubicBezTo>
                    <a:pt x="301" y="561"/>
                    <a:pt x="301" y="564"/>
                    <a:pt x="300" y="56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9C30F9D7-B8E4-4B1F-9586-554529680DE6}"/>
                </a:ext>
              </a:extLst>
            </p:cNvPr>
            <p:cNvSpPr>
              <a:spLocks noEditPoints="1"/>
            </p:cNvSpPr>
            <p:nvPr/>
          </p:nvSpPr>
          <p:spPr bwMode="auto">
            <a:xfrm>
              <a:off x="11237913" y="5084763"/>
              <a:ext cx="1055688" cy="1925638"/>
            </a:xfrm>
            <a:custGeom>
              <a:avLst/>
              <a:gdLst>
                <a:gd name="T0" fmla="*/ 341 w 382"/>
                <a:gd name="T1" fmla="*/ 447 h 697"/>
                <a:gd name="T2" fmla="*/ 381 w 382"/>
                <a:gd name="T3" fmla="*/ 576 h 697"/>
                <a:gd name="T4" fmla="*/ 381 w 382"/>
                <a:gd name="T5" fmla="*/ 584 h 697"/>
                <a:gd name="T6" fmla="*/ 257 w 382"/>
                <a:gd name="T7" fmla="*/ 656 h 697"/>
                <a:gd name="T8" fmla="*/ 254 w 382"/>
                <a:gd name="T9" fmla="*/ 655 h 697"/>
                <a:gd name="T10" fmla="*/ 254 w 382"/>
                <a:gd name="T11" fmla="*/ 697 h 697"/>
                <a:gd name="T12" fmla="*/ 174 w 382"/>
                <a:gd name="T13" fmla="*/ 651 h 697"/>
                <a:gd name="T14" fmla="*/ 174 w 382"/>
                <a:gd name="T15" fmla="*/ 608 h 697"/>
                <a:gd name="T16" fmla="*/ 141 w 382"/>
                <a:gd name="T17" fmla="*/ 589 h 697"/>
                <a:gd name="T18" fmla="*/ 141 w 382"/>
                <a:gd name="T19" fmla="*/ 632 h 697"/>
                <a:gd name="T20" fmla="*/ 61 w 382"/>
                <a:gd name="T21" fmla="*/ 586 h 697"/>
                <a:gd name="T22" fmla="*/ 61 w 382"/>
                <a:gd name="T23" fmla="*/ 543 h 697"/>
                <a:gd name="T24" fmla="*/ 42 w 382"/>
                <a:gd name="T25" fmla="*/ 532 h 697"/>
                <a:gd name="T26" fmla="*/ 2 w 382"/>
                <a:gd name="T27" fmla="*/ 509 h 697"/>
                <a:gd name="T28" fmla="*/ 2 w 382"/>
                <a:gd name="T29" fmla="*/ 416 h 697"/>
                <a:gd name="T30" fmla="*/ 42 w 382"/>
                <a:gd name="T31" fmla="*/ 439 h 697"/>
                <a:gd name="T32" fmla="*/ 41 w 382"/>
                <a:gd name="T33" fmla="*/ 328 h 697"/>
                <a:gd name="T34" fmla="*/ 41 w 382"/>
                <a:gd name="T35" fmla="*/ 235 h 697"/>
                <a:gd name="T36" fmla="*/ 40 w 382"/>
                <a:gd name="T37" fmla="*/ 134 h 697"/>
                <a:gd name="T38" fmla="*/ 1 w 382"/>
                <a:gd name="T39" fmla="*/ 111 h 697"/>
                <a:gd name="T40" fmla="*/ 0 w 382"/>
                <a:gd name="T41" fmla="*/ 19 h 697"/>
                <a:gd name="T42" fmla="*/ 40 w 382"/>
                <a:gd name="T43" fmla="*/ 42 h 697"/>
                <a:gd name="T44" fmla="*/ 59 w 382"/>
                <a:gd name="T45" fmla="*/ 52 h 697"/>
                <a:gd name="T46" fmla="*/ 58 w 382"/>
                <a:gd name="T47" fmla="*/ 0 h 697"/>
                <a:gd name="T48" fmla="*/ 139 w 382"/>
                <a:gd name="T49" fmla="*/ 47 h 697"/>
                <a:gd name="T50" fmla="*/ 139 w 382"/>
                <a:gd name="T51" fmla="*/ 99 h 697"/>
                <a:gd name="T52" fmla="*/ 172 w 382"/>
                <a:gd name="T53" fmla="*/ 118 h 697"/>
                <a:gd name="T54" fmla="*/ 171 w 382"/>
                <a:gd name="T55" fmla="*/ 65 h 697"/>
                <a:gd name="T56" fmla="*/ 252 w 382"/>
                <a:gd name="T57" fmla="*/ 112 h 697"/>
                <a:gd name="T58" fmla="*/ 252 w 382"/>
                <a:gd name="T59" fmla="*/ 164 h 697"/>
                <a:gd name="T60" fmla="*/ 366 w 382"/>
                <a:gd name="T61" fmla="*/ 369 h 697"/>
                <a:gd name="T62" fmla="*/ 366 w 382"/>
                <a:gd name="T63" fmla="*/ 376 h 697"/>
                <a:gd name="T64" fmla="*/ 341 w 382"/>
                <a:gd name="T65" fmla="*/ 447 h 697"/>
                <a:gd name="T66" fmla="*/ 301 w 382"/>
                <a:gd name="T67" fmla="*/ 538 h 697"/>
                <a:gd name="T68" fmla="*/ 301 w 382"/>
                <a:gd name="T69" fmla="*/ 530 h 697"/>
                <a:gd name="T70" fmla="*/ 256 w 382"/>
                <a:gd name="T71" fmla="*/ 452 h 697"/>
                <a:gd name="T72" fmla="*/ 246 w 382"/>
                <a:gd name="T73" fmla="*/ 446 h 697"/>
                <a:gd name="T74" fmla="*/ 121 w 382"/>
                <a:gd name="T75" fmla="*/ 374 h 697"/>
                <a:gd name="T76" fmla="*/ 122 w 382"/>
                <a:gd name="T77" fmla="*/ 486 h 697"/>
                <a:gd name="T78" fmla="*/ 139 w 382"/>
                <a:gd name="T79" fmla="*/ 495 h 697"/>
                <a:gd name="T80" fmla="*/ 257 w 382"/>
                <a:gd name="T81" fmla="*/ 563 h 697"/>
                <a:gd name="T82" fmla="*/ 301 w 382"/>
                <a:gd name="T83" fmla="*/ 538 h 697"/>
                <a:gd name="T84" fmla="*/ 121 w 382"/>
                <a:gd name="T85" fmla="*/ 181 h 697"/>
                <a:gd name="T86" fmla="*/ 121 w 382"/>
                <a:gd name="T87" fmla="*/ 281 h 697"/>
                <a:gd name="T88" fmla="*/ 245 w 382"/>
                <a:gd name="T89" fmla="*/ 353 h 697"/>
                <a:gd name="T90" fmla="*/ 285 w 382"/>
                <a:gd name="T91" fmla="*/ 330 h 697"/>
                <a:gd name="T92" fmla="*/ 285 w 382"/>
                <a:gd name="T93" fmla="*/ 322 h 697"/>
                <a:gd name="T94" fmla="*/ 245 w 382"/>
                <a:gd name="T95" fmla="*/ 253 h 697"/>
                <a:gd name="T96" fmla="*/ 138 w 382"/>
                <a:gd name="T97" fmla="*/ 191 h 697"/>
                <a:gd name="T98" fmla="*/ 121 w 382"/>
                <a:gd name="T99" fmla="*/ 18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2" h="697">
                  <a:moveTo>
                    <a:pt x="341" y="447"/>
                  </a:moveTo>
                  <a:cubicBezTo>
                    <a:pt x="365" y="487"/>
                    <a:pt x="381" y="534"/>
                    <a:pt x="381" y="576"/>
                  </a:cubicBezTo>
                  <a:cubicBezTo>
                    <a:pt x="381" y="584"/>
                    <a:pt x="381" y="584"/>
                    <a:pt x="381" y="584"/>
                  </a:cubicBezTo>
                  <a:cubicBezTo>
                    <a:pt x="382" y="664"/>
                    <a:pt x="326" y="696"/>
                    <a:pt x="257" y="656"/>
                  </a:cubicBezTo>
                  <a:cubicBezTo>
                    <a:pt x="254" y="655"/>
                    <a:pt x="254" y="655"/>
                    <a:pt x="254" y="655"/>
                  </a:cubicBezTo>
                  <a:cubicBezTo>
                    <a:pt x="254" y="697"/>
                    <a:pt x="254" y="697"/>
                    <a:pt x="254" y="697"/>
                  </a:cubicBezTo>
                  <a:cubicBezTo>
                    <a:pt x="174" y="651"/>
                    <a:pt x="174" y="651"/>
                    <a:pt x="174" y="651"/>
                  </a:cubicBezTo>
                  <a:cubicBezTo>
                    <a:pt x="174" y="608"/>
                    <a:pt x="174" y="608"/>
                    <a:pt x="174" y="608"/>
                  </a:cubicBezTo>
                  <a:cubicBezTo>
                    <a:pt x="141" y="589"/>
                    <a:pt x="141" y="589"/>
                    <a:pt x="141" y="589"/>
                  </a:cubicBezTo>
                  <a:cubicBezTo>
                    <a:pt x="141" y="632"/>
                    <a:pt x="141" y="632"/>
                    <a:pt x="141" y="632"/>
                  </a:cubicBezTo>
                  <a:cubicBezTo>
                    <a:pt x="61" y="586"/>
                    <a:pt x="61" y="586"/>
                    <a:pt x="61" y="586"/>
                  </a:cubicBezTo>
                  <a:cubicBezTo>
                    <a:pt x="61" y="543"/>
                    <a:pt x="61" y="543"/>
                    <a:pt x="61" y="543"/>
                  </a:cubicBezTo>
                  <a:cubicBezTo>
                    <a:pt x="42" y="532"/>
                    <a:pt x="42" y="532"/>
                    <a:pt x="42" y="532"/>
                  </a:cubicBezTo>
                  <a:cubicBezTo>
                    <a:pt x="2" y="509"/>
                    <a:pt x="2" y="509"/>
                    <a:pt x="2" y="509"/>
                  </a:cubicBezTo>
                  <a:cubicBezTo>
                    <a:pt x="2" y="416"/>
                    <a:pt x="2" y="416"/>
                    <a:pt x="2" y="416"/>
                  </a:cubicBezTo>
                  <a:cubicBezTo>
                    <a:pt x="42" y="439"/>
                    <a:pt x="42" y="439"/>
                    <a:pt x="42" y="439"/>
                  </a:cubicBezTo>
                  <a:cubicBezTo>
                    <a:pt x="41" y="328"/>
                    <a:pt x="41" y="328"/>
                    <a:pt x="41" y="328"/>
                  </a:cubicBezTo>
                  <a:cubicBezTo>
                    <a:pt x="41" y="235"/>
                    <a:pt x="41" y="235"/>
                    <a:pt x="41" y="235"/>
                  </a:cubicBezTo>
                  <a:cubicBezTo>
                    <a:pt x="40" y="134"/>
                    <a:pt x="40" y="134"/>
                    <a:pt x="40" y="134"/>
                  </a:cubicBezTo>
                  <a:cubicBezTo>
                    <a:pt x="1" y="111"/>
                    <a:pt x="1" y="111"/>
                    <a:pt x="1" y="111"/>
                  </a:cubicBezTo>
                  <a:cubicBezTo>
                    <a:pt x="0" y="19"/>
                    <a:pt x="0" y="19"/>
                    <a:pt x="0" y="19"/>
                  </a:cubicBezTo>
                  <a:cubicBezTo>
                    <a:pt x="40" y="42"/>
                    <a:pt x="40" y="42"/>
                    <a:pt x="40" y="42"/>
                  </a:cubicBezTo>
                  <a:cubicBezTo>
                    <a:pt x="59" y="52"/>
                    <a:pt x="59" y="52"/>
                    <a:pt x="59" y="52"/>
                  </a:cubicBezTo>
                  <a:cubicBezTo>
                    <a:pt x="58" y="0"/>
                    <a:pt x="58" y="0"/>
                    <a:pt x="58" y="0"/>
                  </a:cubicBezTo>
                  <a:cubicBezTo>
                    <a:pt x="139" y="47"/>
                    <a:pt x="139" y="47"/>
                    <a:pt x="139" y="47"/>
                  </a:cubicBezTo>
                  <a:cubicBezTo>
                    <a:pt x="139" y="99"/>
                    <a:pt x="139" y="99"/>
                    <a:pt x="139" y="99"/>
                  </a:cubicBezTo>
                  <a:cubicBezTo>
                    <a:pt x="172" y="118"/>
                    <a:pt x="172" y="118"/>
                    <a:pt x="172" y="118"/>
                  </a:cubicBezTo>
                  <a:cubicBezTo>
                    <a:pt x="171" y="65"/>
                    <a:pt x="171" y="65"/>
                    <a:pt x="171" y="65"/>
                  </a:cubicBezTo>
                  <a:cubicBezTo>
                    <a:pt x="252" y="112"/>
                    <a:pt x="252" y="112"/>
                    <a:pt x="252" y="112"/>
                  </a:cubicBezTo>
                  <a:cubicBezTo>
                    <a:pt x="252" y="164"/>
                    <a:pt x="252" y="164"/>
                    <a:pt x="252" y="164"/>
                  </a:cubicBezTo>
                  <a:cubicBezTo>
                    <a:pt x="315" y="205"/>
                    <a:pt x="365" y="295"/>
                    <a:pt x="366" y="369"/>
                  </a:cubicBezTo>
                  <a:cubicBezTo>
                    <a:pt x="366" y="376"/>
                    <a:pt x="366" y="376"/>
                    <a:pt x="366" y="376"/>
                  </a:cubicBezTo>
                  <a:cubicBezTo>
                    <a:pt x="366" y="408"/>
                    <a:pt x="356" y="432"/>
                    <a:pt x="341" y="447"/>
                  </a:cubicBezTo>
                  <a:close/>
                  <a:moveTo>
                    <a:pt x="301" y="538"/>
                  </a:moveTo>
                  <a:cubicBezTo>
                    <a:pt x="301" y="530"/>
                    <a:pt x="301" y="530"/>
                    <a:pt x="301" y="530"/>
                  </a:cubicBezTo>
                  <a:cubicBezTo>
                    <a:pt x="301" y="501"/>
                    <a:pt x="281" y="466"/>
                    <a:pt x="256" y="452"/>
                  </a:cubicBezTo>
                  <a:cubicBezTo>
                    <a:pt x="246" y="446"/>
                    <a:pt x="246" y="446"/>
                    <a:pt x="246" y="446"/>
                  </a:cubicBezTo>
                  <a:cubicBezTo>
                    <a:pt x="121" y="374"/>
                    <a:pt x="121" y="374"/>
                    <a:pt x="121" y="374"/>
                  </a:cubicBezTo>
                  <a:cubicBezTo>
                    <a:pt x="122" y="486"/>
                    <a:pt x="122" y="486"/>
                    <a:pt x="122" y="486"/>
                  </a:cubicBezTo>
                  <a:cubicBezTo>
                    <a:pt x="139" y="495"/>
                    <a:pt x="139" y="495"/>
                    <a:pt x="139" y="495"/>
                  </a:cubicBezTo>
                  <a:cubicBezTo>
                    <a:pt x="257" y="563"/>
                    <a:pt x="257" y="563"/>
                    <a:pt x="257" y="563"/>
                  </a:cubicBezTo>
                  <a:cubicBezTo>
                    <a:pt x="281" y="578"/>
                    <a:pt x="301" y="566"/>
                    <a:pt x="301" y="538"/>
                  </a:cubicBezTo>
                  <a:moveTo>
                    <a:pt x="121" y="181"/>
                  </a:moveTo>
                  <a:cubicBezTo>
                    <a:pt x="121" y="281"/>
                    <a:pt x="121" y="281"/>
                    <a:pt x="121" y="281"/>
                  </a:cubicBezTo>
                  <a:cubicBezTo>
                    <a:pt x="245" y="353"/>
                    <a:pt x="245" y="353"/>
                    <a:pt x="245" y="353"/>
                  </a:cubicBezTo>
                  <a:cubicBezTo>
                    <a:pt x="268" y="366"/>
                    <a:pt x="285" y="355"/>
                    <a:pt x="285" y="330"/>
                  </a:cubicBezTo>
                  <a:cubicBezTo>
                    <a:pt x="285" y="322"/>
                    <a:pt x="285" y="322"/>
                    <a:pt x="285" y="322"/>
                  </a:cubicBezTo>
                  <a:cubicBezTo>
                    <a:pt x="285" y="297"/>
                    <a:pt x="267" y="265"/>
                    <a:pt x="245" y="253"/>
                  </a:cubicBezTo>
                  <a:cubicBezTo>
                    <a:pt x="138" y="191"/>
                    <a:pt x="138" y="191"/>
                    <a:pt x="138" y="191"/>
                  </a:cubicBezTo>
                  <a:cubicBezTo>
                    <a:pt x="121" y="181"/>
                    <a:pt x="121" y="181"/>
                    <a:pt x="121" y="18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0" name="Group 99">
            <a:extLst>
              <a:ext uri="{FF2B5EF4-FFF2-40B4-BE49-F238E27FC236}">
                <a16:creationId xmlns:a16="http://schemas.microsoft.com/office/drawing/2014/main" id="{9E51A5A0-8EBF-4708-BCF3-8CB964EDF543}"/>
              </a:ext>
            </a:extLst>
          </p:cNvPr>
          <p:cNvGrpSpPr/>
          <p:nvPr/>
        </p:nvGrpSpPr>
        <p:grpSpPr>
          <a:xfrm>
            <a:off x="14406004" y="4427480"/>
            <a:ext cx="869948" cy="831324"/>
            <a:chOff x="10134600" y="4756150"/>
            <a:chExt cx="750888" cy="717550"/>
          </a:xfrm>
        </p:grpSpPr>
        <p:sp>
          <p:nvSpPr>
            <p:cNvPr id="58" name="Freeform 57">
              <a:extLst>
                <a:ext uri="{FF2B5EF4-FFF2-40B4-BE49-F238E27FC236}">
                  <a16:creationId xmlns:a16="http://schemas.microsoft.com/office/drawing/2014/main" id="{DE05D28D-E960-4095-9F09-386CCB0DB337}"/>
                </a:ext>
              </a:extLst>
            </p:cNvPr>
            <p:cNvSpPr>
              <a:spLocks noEditPoints="1"/>
            </p:cNvSpPr>
            <p:nvPr/>
          </p:nvSpPr>
          <p:spPr bwMode="auto">
            <a:xfrm>
              <a:off x="10169525" y="5051425"/>
              <a:ext cx="715963" cy="422275"/>
            </a:xfrm>
            <a:custGeom>
              <a:avLst/>
              <a:gdLst>
                <a:gd name="T0" fmla="*/ 199 w 259"/>
                <a:gd name="T1" fmla="*/ 110 h 153"/>
                <a:gd name="T2" fmla="*/ 181 w 259"/>
                <a:gd name="T3" fmla="*/ 137 h 153"/>
                <a:gd name="T4" fmla="*/ 179 w 259"/>
                <a:gd name="T5" fmla="*/ 139 h 153"/>
                <a:gd name="T6" fmla="*/ 91 w 259"/>
                <a:gd name="T7" fmla="*/ 139 h 153"/>
                <a:gd name="T8" fmla="*/ 89 w 259"/>
                <a:gd name="T9" fmla="*/ 138 h 153"/>
                <a:gd name="T10" fmla="*/ 76 w 259"/>
                <a:gd name="T11" fmla="*/ 146 h 153"/>
                <a:gd name="T12" fmla="*/ 48 w 259"/>
                <a:gd name="T13" fmla="*/ 130 h 153"/>
                <a:gd name="T14" fmla="*/ 61 w 259"/>
                <a:gd name="T15" fmla="*/ 122 h 153"/>
                <a:gd name="T16" fmla="*/ 49 w 259"/>
                <a:gd name="T17" fmla="*/ 115 h 153"/>
                <a:gd name="T18" fmla="*/ 36 w 259"/>
                <a:gd name="T19" fmla="*/ 123 h 153"/>
                <a:gd name="T20" fmla="*/ 8 w 259"/>
                <a:gd name="T21" fmla="*/ 106 h 153"/>
                <a:gd name="T22" fmla="*/ 21 w 259"/>
                <a:gd name="T23" fmla="*/ 99 h 153"/>
                <a:gd name="T24" fmla="*/ 14 w 259"/>
                <a:gd name="T25" fmla="*/ 95 h 153"/>
                <a:gd name="T26" fmla="*/ 0 w 259"/>
                <a:gd name="T27" fmla="*/ 87 h 153"/>
                <a:gd name="T28" fmla="*/ 29 w 259"/>
                <a:gd name="T29" fmla="*/ 70 h 153"/>
                <a:gd name="T30" fmla="*/ 43 w 259"/>
                <a:gd name="T31" fmla="*/ 79 h 153"/>
                <a:gd name="T32" fmla="*/ 77 w 259"/>
                <a:gd name="T33" fmla="*/ 59 h 153"/>
                <a:gd name="T34" fmla="*/ 105 w 259"/>
                <a:gd name="T35" fmla="*/ 42 h 153"/>
                <a:gd name="T36" fmla="*/ 135 w 259"/>
                <a:gd name="T37" fmla="*/ 25 h 153"/>
                <a:gd name="T38" fmla="*/ 121 w 259"/>
                <a:gd name="T39" fmla="*/ 16 h 153"/>
                <a:gd name="T40" fmla="*/ 150 w 259"/>
                <a:gd name="T41" fmla="*/ 0 h 153"/>
                <a:gd name="T42" fmla="*/ 164 w 259"/>
                <a:gd name="T43" fmla="*/ 8 h 153"/>
                <a:gd name="T44" fmla="*/ 170 w 259"/>
                <a:gd name="T45" fmla="*/ 12 h 153"/>
                <a:gd name="T46" fmla="*/ 186 w 259"/>
                <a:gd name="T47" fmla="*/ 3 h 153"/>
                <a:gd name="T48" fmla="*/ 215 w 259"/>
                <a:gd name="T49" fmla="*/ 19 h 153"/>
                <a:gd name="T50" fmla="*/ 199 w 259"/>
                <a:gd name="T51" fmla="*/ 28 h 153"/>
                <a:gd name="T52" fmla="*/ 210 w 259"/>
                <a:gd name="T53" fmla="*/ 35 h 153"/>
                <a:gd name="T54" fmla="*/ 226 w 259"/>
                <a:gd name="T55" fmla="*/ 26 h 153"/>
                <a:gd name="T56" fmla="*/ 255 w 259"/>
                <a:gd name="T57" fmla="*/ 42 h 153"/>
                <a:gd name="T58" fmla="*/ 239 w 259"/>
                <a:gd name="T59" fmla="*/ 51 h 153"/>
                <a:gd name="T60" fmla="*/ 236 w 259"/>
                <a:gd name="T61" fmla="*/ 99 h 153"/>
                <a:gd name="T62" fmla="*/ 234 w 259"/>
                <a:gd name="T63" fmla="*/ 101 h 153"/>
                <a:gd name="T64" fmla="*/ 199 w 259"/>
                <a:gd name="T65" fmla="*/ 110 h 153"/>
                <a:gd name="T66" fmla="*/ 150 w 259"/>
                <a:gd name="T67" fmla="*/ 122 h 153"/>
                <a:gd name="T68" fmla="*/ 153 w 259"/>
                <a:gd name="T69" fmla="*/ 121 h 153"/>
                <a:gd name="T70" fmla="*/ 153 w 259"/>
                <a:gd name="T71" fmla="*/ 103 h 153"/>
                <a:gd name="T72" fmla="*/ 149 w 259"/>
                <a:gd name="T73" fmla="*/ 101 h 153"/>
                <a:gd name="T74" fmla="*/ 105 w 259"/>
                <a:gd name="T75" fmla="*/ 75 h 153"/>
                <a:gd name="T76" fmla="*/ 71 w 259"/>
                <a:gd name="T77" fmla="*/ 95 h 153"/>
                <a:gd name="T78" fmla="*/ 77 w 259"/>
                <a:gd name="T79" fmla="*/ 98 h 153"/>
                <a:gd name="T80" fmla="*/ 119 w 259"/>
                <a:gd name="T81" fmla="*/ 123 h 153"/>
                <a:gd name="T82" fmla="*/ 150 w 259"/>
                <a:gd name="T83" fmla="*/ 122 h 153"/>
                <a:gd name="T84" fmla="*/ 164 w 259"/>
                <a:gd name="T85" fmla="*/ 41 h 153"/>
                <a:gd name="T86" fmla="*/ 133 w 259"/>
                <a:gd name="T87" fmla="*/ 59 h 153"/>
                <a:gd name="T88" fmla="*/ 177 w 259"/>
                <a:gd name="T89" fmla="*/ 84 h 153"/>
                <a:gd name="T90" fmla="*/ 206 w 259"/>
                <a:gd name="T91" fmla="*/ 84 h 153"/>
                <a:gd name="T92" fmla="*/ 208 w 259"/>
                <a:gd name="T93" fmla="*/ 83 h 153"/>
                <a:gd name="T94" fmla="*/ 208 w 259"/>
                <a:gd name="T95" fmla="*/ 66 h 153"/>
                <a:gd name="T96" fmla="*/ 170 w 259"/>
                <a:gd name="T97" fmla="*/ 44 h 153"/>
                <a:gd name="T98" fmla="*/ 164 w 259"/>
                <a:gd name="T99" fmla="*/ 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53">
                  <a:moveTo>
                    <a:pt x="199" y="110"/>
                  </a:moveTo>
                  <a:cubicBezTo>
                    <a:pt x="200" y="120"/>
                    <a:pt x="194" y="130"/>
                    <a:pt x="181" y="137"/>
                  </a:cubicBezTo>
                  <a:cubicBezTo>
                    <a:pt x="179" y="139"/>
                    <a:pt x="179" y="139"/>
                    <a:pt x="179" y="139"/>
                  </a:cubicBezTo>
                  <a:cubicBezTo>
                    <a:pt x="154" y="153"/>
                    <a:pt x="115" y="153"/>
                    <a:pt x="91" y="139"/>
                  </a:cubicBezTo>
                  <a:cubicBezTo>
                    <a:pt x="89" y="138"/>
                    <a:pt x="89" y="138"/>
                    <a:pt x="89" y="138"/>
                  </a:cubicBezTo>
                  <a:cubicBezTo>
                    <a:pt x="76" y="146"/>
                    <a:pt x="76" y="146"/>
                    <a:pt x="76" y="146"/>
                  </a:cubicBezTo>
                  <a:cubicBezTo>
                    <a:pt x="48" y="130"/>
                    <a:pt x="48" y="130"/>
                    <a:pt x="48" y="130"/>
                  </a:cubicBezTo>
                  <a:cubicBezTo>
                    <a:pt x="61" y="122"/>
                    <a:pt x="61" y="122"/>
                    <a:pt x="61" y="122"/>
                  </a:cubicBezTo>
                  <a:cubicBezTo>
                    <a:pt x="49" y="115"/>
                    <a:pt x="49" y="115"/>
                    <a:pt x="49" y="115"/>
                  </a:cubicBezTo>
                  <a:cubicBezTo>
                    <a:pt x="36" y="123"/>
                    <a:pt x="36" y="123"/>
                    <a:pt x="36" y="123"/>
                  </a:cubicBezTo>
                  <a:cubicBezTo>
                    <a:pt x="8" y="106"/>
                    <a:pt x="8" y="106"/>
                    <a:pt x="8" y="106"/>
                  </a:cubicBezTo>
                  <a:cubicBezTo>
                    <a:pt x="21" y="99"/>
                    <a:pt x="21" y="99"/>
                    <a:pt x="21" y="99"/>
                  </a:cubicBezTo>
                  <a:cubicBezTo>
                    <a:pt x="14" y="95"/>
                    <a:pt x="14" y="95"/>
                    <a:pt x="14" y="95"/>
                  </a:cubicBezTo>
                  <a:cubicBezTo>
                    <a:pt x="0" y="87"/>
                    <a:pt x="0" y="87"/>
                    <a:pt x="0" y="87"/>
                  </a:cubicBezTo>
                  <a:cubicBezTo>
                    <a:pt x="29" y="70"/>
                    <a:pt x="29" y="70"/>
                    <a:pt x="29" y="70"/>
                  </a:cubicBezTo>
                  <a:cubicBezTo>
                    <a:pt x="43" y="79"/>
                    <a:pt x="43" y="79"/>
                    <a:pt x="43" y="79"/>
                  </a:cubicBezTo>
                  <a:cubicBezTo>
                    <a:pt x="77" y="59"/>
                    <a:pt x="77" y="59"/>
                    <a:pt x="77" y="59"/>
                  </a:cubicBezTo>
                  <a:cubicBezTo>
                    <a:pt x="105" y="42"/>
                    <a:pt x="105" y="42"/>
                    <a:pt x="105" y="42"/>
                  </a:cubicBezTo>
                  <a:cubicBezTo>
                    <a:pt x="135" y="25"/>
                    <a:pt x="135" y="25"/>
                    <a:pt x="135" y="25"/>
                  </a:cubicBezTo>
                  <a:cubicBezTo>
                    <a:pt x="121" y="16"/>
                    <a:pt x="121" y="16"/>
                    <a:pt x="121" y="16"/>
                  </a:cubicBezTo>
                  <a:cubicBezTo>
                    <a:pt x="150" y="0"/>
                    <a:pt x="150" y="0"/>
                    <a:pt x="150" y="0"/>
                  </a:cubicBezTo>
                  <a:cubicBezTo>
                    <a:pt x="164" y="8"/>
                    <a:pt x="164" y="8"/>
                    <a:pt x="164" y="8"/>
                  </a:cubicBezTo>
                  <a:cubicBezTo>
                    <a:pt x="170" y="12"/>
                    <a:pt x="170" y="12"/>
                    <a:pt x="170" y="12"/>
                  </a:cubicBezTo>
                  <a:cubicBezTo>
                    <a:pt x="186" y="3"/>
                    <a:pt x="186" y="3"/>
                    <a:pt x="186" y="3"/>
                  </a:cubicBezTo>
                  <a:cubicBezTo>
                    <a:pt x="215" y="19"/>
                    <a:pt x="215" y="19"/>
                    <a:pt x="215" y="19"/>
                  </a:cubicBezTo>
                  <a:cubicBezTo>
                    <a:pt x="199" y="28"/>
                    <a:pt x="199" y="28"/>
                    <a:pt x="199" y="28"/>
                  </a:cubicBezTo>
                  <a:cubicBezTo>
                    <a:pt x="210" y="35"/>
                    <a:pt x="210" y="35"/>
                    <a:pt x="210" y="35"/>
                  </a:cubicBezTo>
                  <a:cubicBezTo>
                    <a:pt x="226" y="26"/>
                    <a:pt x="226" y="26"/>
                    <a:pt x="226" y="26"/>
                  </a:cubicBezTo>
                  <a:cubicBezTo>
                    <a:pt x="255" y="42"/>
                    <a:pt x="255" y="42"/>
                    <a:pt x="255" y="42"/>
                  </a:cubicBezTo>
                  <a:cubicBezTo>
                    <a:pt x="239" y="51"/>
                    <a:pt x="239" y="51"/>
                    <a:pt x="239" y="51"/>
                  </a:cubicBezTo>
                  <a:cubicBezTo>
                    <a:pt x="259" y="65"/>
                    <a:pt x="259" y="86"/>
                    <a:pt x="236" y="99"/>
                  </a:cubicBezTo>
                  <a:cubicBezTo>
                    <a:pt x="234" y="101"/>
                    <a:pt x="234" y="101"/>
                    <a:pt x="234" y="101"/>
                  </a:cubicBezTo>
                  <a:cubicBezTo>
                    <a:pt x="224" y="106"/>
                    <a:pt x="212" y="109"/>
                    <a:pt x="199" y="110"/>
                  </a:cubicBezTo>
                  <a:close/>
                  <a:moveTo>
                    <a:pt x="150" y="122"/>
                  </a:moveTo>
                  <a:cubicBezTo>
                    <a:pt x="153" y="121"/>
                    <a:pt x="153" y="121"/>
                    <a:pt x="153" y="121"/>
                  </a:cubicBezTo>
                  <a:cubicBezTo>
                    <a:pt x="161" y="116"/>
                    <a:pt x="161" y="108"/>
                    <a:pt x="153" y="103"/>
                  </a:cubicBezTo>
                  <a:cubicBezTo>
                    <a:pt x="149" y="101"/>
                    <a:pt x="149" y="101"/>
                    <a:pt x="149" y="101"/>
                  </a:cubicBezTo>
                  <a:cubicBezTo>
                    <a:pt x="105" y="75"/>
                    <a:pt x="105" y="75"/>
                    <a:pt x="105" y="75"/>
                  </a:cubicBezTo>
                  <a:cubicBezTo>
                    <a:pt x="71" y="95"/>
                    <a:pt x="71" y="95"/>
                    <a:pt x="71" y="95"/>
                  </a:cubicBezTo>
                  <a:cubicBezTo>
                    <a:pt x="77" y="98"/>
                    <a:pt x="77" y="98"/>
                    <a:pt x="77" y="98"/>
                  </a:cubicBezTo>
                  <a:cubicBezTo>
                    <a:pt x="119" y="123"/>
                    <a:pt x="119" y="123"/>
                    <a:pt x="119" y="123"/>
                  </a:cubicBezTo>
                  <a:cubicBezTo>
                    <a:pt x="127" y="128"/>
                    <a:pt x="142" y="128"/>
                    <a:pt x="150" y="122"/>
                  </a:cubicBezTo>
                  <a:moveTo>
                    <a:pt x="164" y="41"/>
                  </a:moveTo>
                  <a:cubicBezTo>
                    <a:pt x="133" y="59"/>
                    <a:pt x="133" y="59"/>
                    <a:pt x="133" y="59"/>
                  </a:cubicBezTo>
                  <a:cubicBezTo>
                    <a:pt x="177" y="84"/>
                    <a:pt x="177" y="84"/>
                    <a:pt x="177" y="84"/>
                  </a:cubicBezTo>
                  <a:cubicBezTo>
                    <a:pt x="185" y="89"/>
                    <a:pt x="198" y="89"/>
                    <a:pt x="206" y="84"/>
                  </a:cubicBezTo>
                  <a:cubicBezTo>
                    <a:pt x="208" y="83"/>
                    <a:pt x="208" y="83"/>
                    <a:pt x="208" y="83"/>
                  </a:cubicBezTo>
                  <a:cubicBezTo>
                    <a:pt x="216" y="78"/>
                    <a:pt x="216" y="71"/>
                    <a:pt x="208" y="66"/>
                  </a:cubicBezTo>
                  <a:cubicBezTo>
                    <a:pt x="170" y="44"/>
                    <a:pt x="170" y="44"/>
                    <a:pt x="170" y="44"/>
                  </a:cubicBezTo>
                  <a:cubicBezTo>
                    <a:pt x="164" y="41"/>
                    <a:pt x="164" y="41"/>
                    <a:pt x="164" y="41"/>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C7C1364B-B009-40EE-AA26-26D23679232D}"/>
                </a:ext>
              </a:extLst>
            </p:cNvPr>
            <p:cNvSpPr>
              <a:spLocks noEditPoints="1"/>
            </p:cNvSpPr>
            <p:nvPr/>
          </p:nvSpPr>
          <p:spPr bwMode="auto">
            <a:xfrm>
              <a:off x="10134600" y="4756150"/>
              <a:ext cx="404813" cy="701675"/>
            </a:xfrm>
            <a:custGeom>
              <a:avLst/>
              <a:gdLst>
                <a:gd name="T0" fmla="*/ 101 w 147"/>
                <a:gd name="T1" fmla="*/ 39 h 254"/>
                <a:gd name="T2" fmla="*/ 71 w 147"/>
                <a:gd name="T3" fmla="*/ 24 h 254"/>
                <a:gd name="T4" fmla="*/ 70 w 147"/>
                <a:gd name="T5" fmla="*/ 25 h 254"/>
                <a:gd name="T6" fmla="*/ 68 w 147"/>
                <a:gd name="T7" fmla="*/ 26 h 254"/>
                <a:gd name="T8" fmla="*/ 67 w 147"/>
                <a:gd name="T9" fmla="*/ 27 h 254"/>
                <a:gd name="T10" fmla="*/ 65 w 147"/>
                <a:gd name="T11" fmla="*/ 28 h 254"/>
                <a:gd name="T12" fmla="*/ 64 w 147"/>
                <a:gd name="T13" fmla="*/ 29 h 254"/>
                <a:gd name="T14" fmla="*/ 62 w 147"/>
                <a:gd name="T15" fmla="*/ 29 h 254"/>
                <a:gd name="T16" fmla="*/ 61 w 147"/>
                <a:gd name="T17" fmla="*/ 16 h 254"/>
                <a:gd name="T18" fmla="*/ 31 w 147"/>
                <a:gd name="T19" fmla="*/ 1 h 254"/>
                <a:gd name="T20" fmla="*/ 30 w 147"/>
                <a:gd name="T21" fmla="*/ 2 h 254"/>
                <a:gd name="T22" fmla="*/ 28 w 147"/>
                <a:gd name="T23" fmla="*/ 3 h 254"/>
                <a:gd name="T24" fmla="*/ 27 w 147"/>
                <a:gd name="T25" fmla="*/ 4 h 254"/>
                <a:gd name="T26" fmla="*/ 25 w 147"/>
                <a:gd name="T27" fmla="*/ 5 h 254"/>
                <a:gd name="T28" fmla="*/ 24 w 147"/>
                <a:gd name="T29" fmla="*/ 6 h 254"/>
                <a:gd name="T30" fmla="*/ 22 w 147"/>
                <a:gd name="T31" fmla="*/ 6 h 254"/>
                <a:gd name="T32" fmla="*/ 21 w 147"/>
                <a:gd name="T33" fmla="*/ 7 h 254"/>
                <a:gd name="T34" fmla="*/ 11 w 147"/>
                <a:gd name="T35" fmla="*/ 7 h 254"/>
                <a:gd name="T36" fmla="*/ 10 w 147"/>
                <a:gd name="T37" fmla="*/ 8 h 254"/>
                <a:gd name="T38" fmla="*/ 8 w 147"/>
                <a:gd name="T39" fmla="*/ 9 h 254"/>
                <a:gd name="T40" fmla="*/ 7 w 147"/>
                <a:gd name="T41" fmla="*/ 10 h 254"/>
                <a:gd name="T42" fmla="*/ 5 w 147"/>
                <a:gd name="T43" fmla="*/ 11 h 254"/>
                <a:gd name="T44" fmla="*/ 4 w 147"/>
                <a:gd name="T45" fmla="*/ 12 h 254"/>
                <a:gd name="T46" fmla="*/ 2 w 147"/>
                <a:gd name="T47" fmla="*/ 13 h 254"/>
                <a:gd name="T48" fmla="*/ 1 w 147"/>
                <a:gd name="T49" fmla="*/ 14 h 254"/>
                <a:gd name="T50" fmla="*/ 14 w 147"/>
                <a:gd name="T51" fmla="*/ 90 h 254"/>
                <a:gd name="T52" fmla="*/ 12 w 147"/>
                <a:gd name="T53" fmla="*/ 148 h 254"/>
                <a:gd name="T54" fmla="*/ 10 w 147"/>
                <a:gd name="T55" fmla="*/ 149 h 254"/>
                <a:gd name="T56" fmla="*/ 9 w 147"/>
                <a:gd name="T57" fmla="*/ 150 h 254"/>
                <a:gd name="T58" fmla="*/ 7 w 147"/>
                <a:gd name="T59" fmla="*/ 151 h 254"/>
                <a:gd name="T60" fmla="*/ 6 w 147"/>
                <a:gd name="T61" fmla="*/ 152 h 254"/>
                <a:gd name="T62" fmla="*/ 4 w 147"/>
                <a:gd name="T63" fmla="*/ 152 h 254"/>
                <a:gd name="T64" fmla="*/ 3 w 147"/>
                <a:gd name="T65" fmla="*/ 153 h 254"/>
                <a:gd name="T66" fmla="*/ 1 w 147"/>
                <a:gd name="T67" fmla="*/ 154 h 254"/>
                <a:gd name="T68" fmla="*/ 21 w 147"/>
                <a:gd name="T69" fmla="*/ 199 h 254"/>
                <a:gd name="T70" fmla="*/ 50 w 147"/>
                <a:gd name="T71" fmla="*/ 230 h 254"/>
                <a:gd name="T72" fmla="*/ 52 w 147"/>
                <a:gd name="T73" fmla="*/ 229 h 254"/>
                <a:gd name="T74" fmla="*/ 53 w 147"/>
                <a:gd name="T75" fmla="*/ 228 h 254"/>
                <a:gd name="T76" fmla="*/ 55 w 147"/>
                <a:gd name="T77" fmla="*/ 227 h 254"/>
                <a:gd name="T78" fmla="*/ 56 w 147"/>
                <a:gd name="T79" fmla="*/ 226 h 254"/>
                <a:gd name="T80" fmla="*/ 58 w 147"/>
                <a:gd name="T81" fmla="*/ 225 h 254"/>
                <a:gd name="T82" fmla="*/ 59 w 147"/>
                <a:gd name="T83" fmla="*/ 224 h 254"/>
                <a:gd name="T84" fmla="*/ 61 w 147"/>
                <a:gd name="T85" fmla="*/ 224 h 254"/>
                <a:gd name="T86" fmla="*/ 90 w 147"/>
                <a:gd name="T87" fmla="*/ 253 h 254"/>
                <a:gd name="T88" fmla="*/ 92 w 147"/>
                <a:gd name="T89" fmla="*/ 252 h 254"/>
                <a:gd name="T90" fmla="*/ 93 w 147"/>
                <a:gd name="T91" fmla="*/ 251 h 254"/>
                <a:gd name="T92" fmla="*/ 95 w 147"/>
                <a:gd name="T93" fmla="*/ 250 h 254"/>
                <a:gd name="T94" fmla="*/ 96 w 147"/>
                <a:gd name="T95" fmla="*/ 249 h 254"/>
                <a:gd name="T96" fmla="*/ 98 w 147"/>
                <a:gd name="T97" fmla="*/ 248 h 254"/>
                <a:gd name="T98" fmla="*/ 99 w 147"/>
                <a:gd name="T99" fmla="*/ 248 h 254"/>
                <a:gd name="T100" fmla="*/ 101 w 147"/>
                <a:gd name="T101" fmla="*/ 247 h 254"/>
                <a:gd name="T102" fmla="*/ 123 w 147"/>
                <a:gd name="T103" fmla="*/ 241 h 254"/>
                <a:gd name="T104" fmla="*/ 126 w 147"/>
                <a:gd name="T105" fmla="*/ 240 h 254"/>
                <a:gd name="T106" fmla="*/ 129 w 147"/>
                <a:gd name="T107" fmla="*/ 238 h 254"/>
                <a:gd name="T108" fmla="*/ 132 w 147"/>
                <a:gd name="T109" fmla="*/ 236 h 254"/>
                <a:gd name="T110" fmla="*/ 54 w 147"/>
                <a:gd name="T111" fmla="*/ 99 h 254"/>
                <a:gd name="T112" fmla="*/ 98 w 147"/>
                <a:gd name="T113" fmla="*/ 125 h 254"/>
                <a:gd name="T114" fmla="*/ 55 w 147"/>
                <a:gd name="T115" fmla="*/ 14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 h="254">
                  <a:moveTo>
                    <a:pt x="146" y="203"/>
                  </a:moveTo>
                  <a:cubicBezTo>
                    <a:pt x="146" y="189"/>
                    <a:pt x="141" y="172"/>
                    <a:pt x="132" y="158"/>
                  </a:cubicBezTo>
                  <a:cubicBezTo>
                    <a:pt x="138" y="153"/>
                    <a:pt x="141" y="144"/>
                    <a:pt x="141" y="133"/>
                  </a:cubicBezTo>
                  <a:cubicBezTo>
                    <a:pt x="141" y="130"/>
                    <a:pt x="141" y="130"/>
                    <a:pt x="141" y="130"/>
                  </a:cubicBezTo>
                  <a:cubicBezTo>
                    <a:pt x="141" y="104"/>
                    <a:pt x="123" y="72"/>
                    <a:pt x="101" y="58"/>
                  </a:cubicBezTo>
                  <a:cubicBezTo>
                    <a:pt x="101" y="39"/>
                    <a:pt x="101" y="39"/>
                    <a:pt x="101" y="39"/>
                  </a:cubicBezTo>
                  <a:cubicBezTo>
                    <a:pt x="72" y="23"/>
                    <a:pt x="72" y="23"/>
                    <a:pt x="72" y="23"/>
                  </a:cubicBezTo>
                  <a:cubicBezTo>
                    <a:pt x="72" y="23"/>
                    <a:pt x="72" y="23"/>
                    <a:pt x="72" y="23"/>
                  </a:cubicBezTo>
                  <a:cubicBezTo>
                    <a:pt x="72" y="23"/>
                    <a:pt x="72" y="23"/>
                    <a:pt x="72" y="23"/>
                  </a:cubicBezTo>
                  <a:cubicBezTo>
                    <a:pt x="72" y="24"/>
                    <a:pt x="72" y="24"/>
                    <a:pt x="72" y="24"/>
                  </a:cubicBezTo>
                  <a:cubicBezTo>
                    <a:pt x="71" y="23"/>
                    <a:pt x="71" y="23"/>
                    <a:pt x="71" y="23"/>
                  </a:cubicBezTo>
                  <a:cubicBezTo>
                    <a:pt x="71" y="24"/>
                    <a:pt x="71" y="24"/>
                    <a:pt x="71" y="24"/>
                  </a:cubicBezTo>
                  <a:cubicBezTo>
                    <a:pt x="71" y="24"/>
                    <a:pt x="71" y="24"/>
                    <a:pt x="71" y="24"/>
                  </a:cubicBezTo>
                  <a:cubicBezTo>
                    <a:pt x="71" y="24"/>
                    <a:pt x="71" y="24"/>
                    <a:pt x="71" y="24"/>
                  </a:cubicBezTo>
                  <a:cubicBezTo>
                    <a:pt x="70" y="24"/>
                    <a:pt x="70" y="24"/>
                    <a:pt x="70" y="24"/>
                  </a:cubicBezTo>
                  <a:cubicBezTo>
                    <a:pt x="70" y="25"/>
                    <a:pt x="70" y="25"/>
                    <a:pt x="70" y="25"/>
                  </a:cubicBezTo>
                  <a:cubicBezTo>
                    <a:pt x="70" y="24"/>
                    <a:pt x="70" y="24"/>
                    <a:pt x="70" y="24"/>
                  </a:cubicBezTo>
                  <a:cubicBezTo>
                    <a:pt x="70" y="25"/>
                    <a:pt x="70" y="25"/>
                    <a:pt x="70" y="25"/>
                  </a:cubicBezTo>
                  <a:cubicBezTo>
                    <a:pt x="69" y="25"/>
                    <a:pt x="69" y="25"/>
                    <a:pt x="69" y="25"/>
                  </a:cubicBezTo>
                  <a:cubicBezTo>
                    <a:pt x="69" y="25"/>
                    <a:pt x="69" y="25"/>
                    <a:pt x="69" y="25"/>
                  </a:cubicBezTo>
                  <a:cubicBezTo>
                    <a:pt x="69" y="25"/>
                    <a:pt x="69" y="25"/>
                    <a:pt x="69" y="25"/>
                  </a:cubicBezTo>
                  <a:cubicBezTo>
                    <a:pt x="69" y="26"/>
                    <a:pt x="69" y="26"/>
                    <a:pt x="69" y="26"/>
                  </a:cubicBezTo>
                  <a:cubicBezTo>
                    <a:pt x="68" y="25"/>
                    <a:pt x="68" y="25"/>
                    <a:pt x="68" y="25"/>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7"/>
                    <a:pt x="67" y="27"/>
                    <a:pt x="67" y="27"/>
                  </a:cubicBezTo>
                  <a:cubicBezTo>
                    <a:pt x="66" y="27"/>
                    <a:pt x="66" y="27"/>
                    <a:pt x="66" y="27"/>
                  </a:cubicBezTo>
                  <a:cubicBezTo>
                    <a:pt x="66" y="27"/>
                    <a:pt x="66" y="27"/>
                    <a:pt x="66" y="27"/>
                  </a:cubicBezTo>
                  <a:cubicBezTo>
                    <a:pt x="66" y="27"/>
                    <a:pt x="66" y="27"/>
                    <a:pt x="66" y="27"/>
                  </a:cubicBezTo>
                  <a:cubicBezTo>
                    <a:pt x="66" y="27"/>
                    <a:pt x="66" y="27"/>
                    <a:pt x="66" y="27"/>
                  </a:cubicBezTo>
                  <a:cubicBezTo>
                    <a:pt x="65" y="27"/>
                    <a:pt x="65" y="27"/>
                    <a:pt x="65" y="27"/>
                  </a:cubicBezTo>
                  <a:cubicBezTo>
                    <a:pt x="65" y="28"/>
                    <a:pt x="65" y="28"/>
                    <a:pt x="65" y="28"/>
                  </a:cubicBezTo>
                  <a:cubicBezTo>
                    <a:pt x="65" y="27"/>
                    <a:pt x="65" y="27"/>
                    <a:pt x="65" y="27"/>
                  </a:cubicBezTo>
                  <a:cubicBezTo>
                    <a:pt x="65" y="28"/>
                    <a:pt x="65" y="28"/>
                    <a:pt x="65" y="28"/>
                  </a:cubicBezTo>
                  <a:cubicBezTo>
                    <a:pt x="64" y="28"/>
                    <a:pt x="64" y="28"/>
                    <a:pt x="64" y="28"/>
                  </a:cubicBezTo>
                  <a:cubicBezTo>
                    <a:pt x="64" y="28"/>
                    <a:pt x="64" y="28"/>
                    <a:pt x="64" y="28"/>
                  </a:cubicBezTo>
                  <a:cubicBezTo>
                    <a:pt x="64" y="28"/>
                    <a:pt x="64" y="28"/>
                    <a:pt x="64" y="28"/>
                  </a:cubicBezTo>
                  <a:cubicBezTo>
                    <a:pt x="64" y="29"/>
                    <a:pt x="64" y="29"/>
                    <a:pt x="64" y="29"/>
                  </a:cubicBezTo>
                  <a:cubicBezTo>
                    <a:pt x="63" y="28"/>
                    <a:pt x="63" y="28"/>
                    <a:pt x="63" y="28"/>
                  </a:cubicBezTo>
                  <a:cubicBezTo>
                    <a:pt x="63" y="29"/>
                    <a:pt x="63" y="29"/>
                    <a:pt x="63" y="29"/>
                  </a:cubicBezTo>
                  <a:cubicBezTo>
                    <a:pt x="63" y="29"/>
                    <a:pt x="63" y="29"/>
                    <a:pt x="63" y="29"/>
                  </a:cubicBezTo>
                  <a:cubicBezTo>
                    <a:pt x="63" y="29"/>
                    <a:pt x="63" y="29"/>
                    <a:pt x="63" y="29"/>
                  </a:cubicBezTo>
                  <a:cubicBezTo>
                    <a:pt x="62" y="29"/>
                    <a:pt x="62" y="29"/>
                    <a:pt x="62" y="29"/>
                  </a:cubicBezTo>
                  <a:cubicBezTo>
                    <a:pt x="62" y="29"/>
                    <a:pt x="62" y="29"/>
                    <a:pt x="62" y="29"/>
                  </a:cubicBezTo>
                  <a:cubicBezTo>
                    <a:pt x="62" y="29"/>
                    <a:pt x="62" y="29"/>
                    <a:pt x="62" y="29"/>
                  </a:cubicBezTo>
                  <a:cubicBezTo>
                    <a:pt x="62" y="30"/>
                    <a:pt x="62" y="30"/>
                    <a:pt x="62" y="30"/>
                  </a:cubicBezTo>
                  <a:cubicBezTo>
                    <a:pt x="61" y="30"/>
                    <a:pt x="61" y="30"/>
                    <a:pt x="61" y="30"/>
                  </a:cubicBezTo>
                  <a:cubicBezTo>
                    <a:pt x="61" y="30"/>
                    <a:pt x="61" y="30"/>
                    <a:pt x="61" y="30"/>
                  </a:cubicBezTo>
                  <a:cubicBezTo>
                    <a:pt x="61" y="30"/>
                    <a:pt x="61" y="30"/>
                    <a:pt x="61" y="30"/>
                  </a:cubicBezTo>
                  <a:cubicBezTo>
                    <a:pt x="61" y="16"/>
                    <a:pt x="61" y="16"/>
                    <a:pt x="61" y="16"/>
                  </a:cubicBezTo>
                  <a:cubicBezTo>
                    <a:pt x="32" y="0"/>
                    <a:pt x="32" y="0"/>
                    <a:pt x="32" y="0"/>
                  </a:cubicBezTo>
                  <a:cubicBezTo>
                    <a:pt x="32" y="0"/>
                    <a:pt x="32" y="0"/>
                    <a:pt x="32" y="0"/>
                  </a:cubicBezTo>
                  <a:cubicBezTo>
                    <a:pt x="32" y="0"/>
                    <a:pt x="32" y="0"/>
                    <a:pt x="32" y="0"/>
                  </a:cubicBezTo>
                  <a:cubicBezTo>
                    <a:pt x="32" y="1"/>
                    <a:pt x="32" y="1"/>
                    <a:pt x="32" y="1"/>
                  </a:cubicBezTo>
                  <a:cubicBezTo>
                    <a:pt x="31" y="0"/>
                    <a:pt x="31" y="0"/>
                    <a:pt x="31" y="0"/>
                  </a:cubicBezTo>
                  <a:cubicBezTo>
                    <a:pt x="31" y="1"/>
                    <a:pt x="31" y="1"/>
                    <a:pt x="31" y="1"/>
                  </a:cubicBezTo>
                  <a:cubicBezTo>
                    <a:pt x="31" y="1"/>
                    <a:pt x="31" y="1"/>
                    <a:pt x="31" y="1"/>
                  </a:cubicBezTo>
                  <a:cubicBezTo>
                    <a:pt x="31" y="1"/>
                    <a:pt x="31" y="1"/>
                    <a:pt x="31" y="1"/>
                  </a:cubicBezTo>
                  <a:cubicBezTo>
                    <a:pt x="30" y="1"/>
                    <a:pt x="30" y="1"/>
                    <a:pt x="30" y="1"/>
                  </a:cubicBezTo>
                  <a:cubicBezTo>
                    <a:pt x="30" y="2"/>
                    <a:pt x="30" y="2"/>
                    <a:pt x="30" y="2"/>
                  </a:cubicBezTo>
                  <a:cubicBezTo>
                    <a:pt x="30" y="1"/>
                    <a:pt x="30" y="1"/>
                    <a:pt x="30" y="1"/>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4"/>
                    <a:pt x="27" y="4"/>
                    <a:pt x="27" y="4"/>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5"/>
                    <a:pt x="25" y="5"/>
                    <a:pt x="25" y="5"/>
                  </a:cubicBezTo>
                  <a:cubicBezTo>
                    <a:pt x="25" y="4"/>
                    <a:pt x="25" y="4"/>
                    <a:pt x="25" y="4"/>
                  </a:cubicBezTo>
                  <a:cubicBezTo>
                    <a:pt x="25" y="5"/>
                    <a:pt x="25" y="5"/>
                    <a:pt x="25" y="5"/>
                  </a:cubicBezTo>
                  <a:cubicBezTo>
                    <a:pt x="24" y="5"/>
                    <a:pt x="24" y="5"/>
                    <a:pt x="24" y="5"/>
                  </a:cubicBezTo>
                  <a:cubicBezTo>
                    <a:pt x="24" y="5"/>
                    <a:pt x="24" y="5"/>
                    <a:pt x="24" y="5"/>
                  </a:cubicBezTo>
                  <a:cubicBezTo>
                    <a:pt x="24" y="5"/>
                    <a:pt x="24" y="5"/>
                    <a:pt x="24" y="5"/>
                  </a:cubicBezTo>
                  <a:cubicBezTo>
                    <a:pt x="24" y="6"/>
                    <a:pt x="24" y="6"/>
                    <a:pt x="24" y="6"/>
                  </a:cubicBezTo>
                  <a:cubicBezTo>
                    <a:pt x="23" y="5"/>
                    <a:pt x="23" y="5"/>
                    <a:pt x="23" y="5"/>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6"/>
                    <a:pt x="21" y="6"/>
                    <a:pt x="21" y="6"/>
                  </a:cubicBezTo>
                  <a:cubicBezTo>
                    <a:pt x="21" y="7"/>
                    <a:pt x="21" y="7"/>
                    <a:pt x="21" y="7"/>
                  </a:cubicBezTo>
                  <a:cubicBezTo>
                    <a:pt x="21" y="7"/>
                    <a:pt x="21" y="7"/>
                    <a:pt x="21" y="7"/>
                  </a:cubicBezTo>
                  <a:cubicBezTo>
                    <a:pt x="21" y="7"/>
                    <a:pt x="21" y="7"/>
                    <a:pt x="21" y="7"/>
                  </a:cubicBezTo>
                  <a:cubicBezTo>
                    <a:pt x="20" y="7"/>
                    <a:pt x="20" y="7"/>
                    <a:pt x="20" y="7"/>
                  </a:cubicBezTo>
                  <a:cubicBezTo>
                    <a:pt x="20" y="11"/>
                    <a:pt x="20" y="11"/>
                    <a:pt x="20" y="11"/>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8"/>
                    <a:pt x="11" y="8"/>
                    <a:pt x="11" y="8"/>
                  </a:cubicBezTo>
                  <a:cubicBezTo>
                    <a:pt x="10" y="7"/>
                    <a:pt x="10" y="7"/>
                    <a:pt x="10" y="7"/>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9"/>
                    <a:pt x="9" y="9"/>
                    <a:pt x="9" y="9"/>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10"/>
                    <a:pt x="7" y="10"/>
                    <a:pt x="7" y="10"/>
                  </a:cubicBezTo>
                  <a:cubicBezTo>
                    <a:pt x="7" y="9"/>
                    <a:pt x="7" y="9"/>
                    <a:pt x="7" y="9"/>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5" y="10"/>
                    <a:pt x="5" y="10"/>
                    <a:pt x="5"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2"/>
                    <a:pt x="4" y="12"/>
                    <a:pt x="4" y="12"/>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3"/>
                    <a:pt x="2" y="13"/>
                    <a:pt x="2" y="13"/>
                  </a:cubicBezTo>
                  <a:cubicBezTo>
                    <a:pt x="2" y="12"/>
                    <a:pt x="2" y="12"/>
                    <a:pt x="2" y="12"/>
                  </a:cubicBezTo>
                  <a:cubicBezTo>
                    <a:pt x="2" y="13"/>
                    <a:pt x="2" y="13"/>
                    <a:pt x="2" y="13"/>
                  </a:cubicBezTo>
                  <a:cubicBezTo>
                    <a:pt x="1" y="13"/>
                    <a:pt x="1" y="13"/>
                    <a:pt x="1" y="13"/>
                  </a:cubicBezTo>
                  <a:cubicBezTo>
                    <a:pt x="1" y="13"/>
                    <a:pt x="1" y="13"/>
                    <a:pt x="1" y="13"/>
                  </a:cubicBezTo>
                  <a:cubicBezTo>
                    <a:pt x="1" y="13"/>
                    <a:pt x="1" y="13"/>
                    <a:pt x="1" y="13"/>
                  </a:cubicBezTo>
                  <a:cubicBezTo>
                    <a:pt x="1" y="14"/>
                    <a:pt x="1" y="14"/>
                    <a:pt x="1" y="14"/>
                  </a:cubicBezTo>
                  <a:cubicBezTo>
                    <a:pt x="0" y="13"/>
                    <a:pt x="0" y="13"/>
                    <a:pt x="0" y="13"/>
                  </a:cubicBezTo>
                  <a:cubicBezTo>
                    <a:pt x="0" y="14"/>
                    <a:pt x="0" y="14"/>
                    <a:pt x="0" y="14"/>
                  </a:cubicBezTo>
                  <a:cubicBezTo>
                    <a:pt x="0" y="14"/>
                    <a:pt x="0" y="14"/>
                    <a:pt x="0" y="14"/>
                  </a:cubicBezTo>
                  <a:cubicBezTo>
                    <a:pt x="0" y="46"/>
                    <a:pt x="0" y="46"/>
                    <a:pt x="0" y="46"/>
                  </a:cubicBezTo>
                  <a:cubicBezTo>
                    <a:pt x="14" y="55"/>
                    <a:pt x="14" y="55"/>
                    <a:pt x="14" y="55"/>
                  </a:cubicBezTo>
                  <a:cubicBezTo>
                    <a:pt x="14" y="90"/>
                    <a:pt x="14" y="90"/>
                    <a:pt x="14" y="90"/>
                  </a:cubicBezTo>
                  <a:cubicBezTo>
                    <a:pt x="14" y="123"/>
                    <a:pt x="14" y="123"/>
                    <a:pt x="14" y="123"/>
                  </a:cubicBezTo>
                  <a:cubicBezTo>
                    <a:pt x="14" y="148"/>
                    <a:pt x="14" y="148"/>
                    <a:pt x="14" y="148"/>
                  </a:cubicBezTo>
                  <a:cubicBezTo>
                    <a:pt x="12" y="147"/>
                    <a:pt x="12" y="147"/>
                    <a:pt x="12" y="147"/>
                  </a:cubicBezTo>
                  <a:cubicBezTo>
                    <a:pt x="12" y="148"/>
                    <a:pt x="12" y="148"/>
                    <a:pt x="12" y="148"/>
                  </a:cubicBezTo>
                  <a:cubicBezTo>
                    <a:pt x="12" y="147"/>
                    <a:pt x="12" y="147"/>
                    <a:pt x="12" y="147"/>
                  </a:cubicBezTo>
                  <a:cubicBezTo>
                    <a:pt x="12" y="148"/>
                    <a:pt x="12" y="148"/>
                    <a:pt x="12" y="148"/>
                  </a:cubicBezTo>
                  <a:cubicBezTo>
                    <a:pt x="11" y="148"/>
                    <a:pt x="11" y="148"/>
                    <a:pt x="11" y="148"/>
                  </a:cubicBezTo>
                  <a:cubicBezTo>
                    <a:pt x="11" y="148"/>
                    <a:pt x="11" y="148"/>
                    <a:pt x="11" y="148"/>
                  </a:cubicBezTo>
                  <a:cubicBezTo>
                    <a:pt x="11" y="148"/>
                    <a:pt x="11" y="148"/>
                    <a:pt x="11" y="148"/>
                  </a:cubicBezTo>
                  <a:cubicBezTo>
                    <a:pt x="11" y="149"/>
                    <a:pt x="11" y="149"/>
                    <a:pt x="11" y="149"/>
                  </a:cubicBezTo>
                  <a:cubicBezTo>
                    <a:pt x="10" y="148"/>
                    <a:pt x="10" y="148"/>
                    <a:pt x="10" y="148"/>
                  </a:cubicBezTo>
                  <a:cubicBezTo>
                    <a:pt x="10" y="149"/>
                    <a:pt x="10" y="149"/>
                    <a:pt x="10" y="149"/>
                  </a:cubicBezTo>
                  <a:cubicBezTo>
                    <a:pt x="10" y="149"/>
                    <a:pt x="10" y="149"/>
                    <a:pt x="10" y="149"/>
                  </a:cubicBezTo>
                  <a:cubicBezTo>
                    <a:pt x="10" y="149"/>
                    <a:pt x="10" y="149"/>
                    <a:pt x="10" y="149"/>
                  </a:cubicBezTo>
                  <a:cubicBezTo>
                    <a:pt x="9" y="149"/>
                    <a:pt x="9" y="149"/>
                    <a:pt x="9" y="149"/>
                  </a:cubicBezTo>
                  <a:cubicBezTo>
                    <a:pt x="9" y="149"/>
                    <a:pt x="9" y="149"/>
                    <a:pt x="9" y="149"/>
                  </a:cubicBezTo>
                  <a:cubicBezTo>
                    <a:pt x="9" y="149"/>
                    <a:pt x="9" y="149"/>
                    <a:pt x="9" y="149"/>
                  </a:cubicBezTo>
                  <a:cubicBezTo>
                    <a:pt x="9" y="150"/>
                    <a:pt x="9" y="150"/>
                    <a:pt x="9" y="150"/>
                  </a:cubicBezTo>
                  <a:cubicBezTo>
                    <a:pt x="8" y="149"/>
                    <a:pt x="8" y="149"/>
                    <a:pt x="8" y="149"/>
                  </a:cubicBezTo>
                  <a:cubicBezTo>
                    <a:pt x="8" y="150"/>
                    <a:pt x="8" y="150"/>
                    <a:pt x="8" y="150"/>
                  </a:cubicBezTo>
                  <a:cubicBezTo>
                    <a:pt x="8" y="150"/>
                    <a:pt x="8" y="150"/>
                    <a:pt x="8" y="150"/>
                  </a:cubicBezTo>
                  <a:cubicBezTo>
                    <a:pt x="8" y="150"/>
                    <a:pt x="8" y="150"/>
                    <a:pt x="8" y="150"/>
                  </a:cubicBezTo>
                  <a:cubicBezTo>
                    <a:pt x="7" y="150"/>
                    <a:pt x="7" y="150"/>
                    <a:pt x="7" y="150"/>
                  </a:cubicBezTo>
                  <a:cubicBezTo>
                    <a:pt x="7" y="151"/>
                    <a:pt x="7" y="151"/>
                    <a:pt x="7" y="151"/>
                  </a:cubicBezTo>
                  <a:cubicBezTo>
                    <a:pt x="7" y="150"/>
                    <a:pt x="7" y="150"/>
                    <a:pt x="7" y="150"/>
                  </a:cubicBezTo>
                  <a:cubicBezTo>
                    <a:pt x="7" y="151"/>
                    <a:pt x="7" y="151"/>
                    <a:pt x="7" y="151"/>
                  </a:cubicBezTo>
                  <a:cubicBezTo>
                    <a:pt x="6" y="151"/>
                    <a:pt x="6" y="151"/>
                    <a:pt x="6" y="151"/>
                  </a:cubicBezTo>
                  <a:cubicBezTo>
                    <a:pt x="6" y="151"/>
                    <a:pt x="6" y="151"/>
                    <a:pt x="6" y="151"/>
                  </a:cubicBezTo>
                  <a:cubicBezTo>
                    <a:pt x="6" y="151"/>
                    <a:pt x="6" y="151"/>
                    <a:pt x="6" y="151"/>
                  </a:cubicBezTo>
                  <a:cubicBezTo>
                    <a:pt x="6" y="152"/>
                    <a:pt x="6" y="152"/>
                    <a:pt x="6" y="152"/>
                  </a:cubicBezTo>
                  <a:cubicBezTo>
                    <a:pt x="5" y="151"/>
                    <a:pt x="5" y="151"/>
                    <a:pt x="5" y="151"/>
                  </a:cubicBezTo>
                  <a:cubicBezTo>
                    <a:pt x="5" y="152"/>
                    <a:pt x="5" y="152"/>
                    <a:pt x="5" y="152"/>
                  </a:cubicBezTo>
                  <a:cubicBezTo>
                    <a:pt x="5" y="152"/>
                    <a:pt x="5" y="152"/>
                    <a:pt x="5" y="152"/>
                  </a:cubicBezTo>
                  <a:cubicBezTo>
                    <a:pt x="5" y="152"/>
                    <a:pt x="5" y="152"/>
                    <a:pt x="5" y="152"/>
                  </a:cubicBezTo>
                  <a:cubicBezTo>
                    <a:pt x="4" y="152"/>
                    <a:pt x="4" y="152"/>
                    <a:pt x="4" y="152"/>
                  </a:cubicBezTo>
                  <a:cubicBezTo>
                    <a:pt x="4" y="152"/>
                    <a:pt x="4" y="152"/>
                    <a:pt x="4" y="152"/>
                  </a:cubicBezTo>
                  <a:cubicBezTo>
                    <a:pt x="4" y="152"/>
                    <a:pt x="4" y="152"/>
                    <a:pt x="4" y="152"/>
                  </a:cubicBezTo>
                  <a:cubicBezTo>
                    <a:pt x="4" y="153"/>
                    <a:pt x="4" y="153"/>
                    <a:pt x="4" y="153"/>
                  </a:cubicBezTo>
                  <a:cubicBezTo>
                    <a:pt x="3" y="152"/>
                    <a:pt x="3" y="152"/>
                    <a:pt x="3" y="152"/>
                  </a:cubicBezTo>
                  <a:cubicBezTo>
                    <a:pt x="3" y="153"/>
                    <a:pt x="3" y="153"/>
                    <a:pt x="3" y="153"/>
                  </a:cubicBezTo>
                  <a:cubicBezTo>
                    <a:pt x="3" y="153"/>
                    <a:pt x="3" y="153"/>
                    <a:pt x="3" y="153"/>
                  </a:cubicBezTo>
                  <a:cubicBezTo>
                    <a:pt x="3" y="153"/>
                    <a:pt x="3" y="153"/>
                    <a:pt x="3" y="153"/>
                  </a:cubicBezTo>
                  <a:cubicBezTo>
                    <a:pt x="2" y="153"/>
                    <a:pt x="2" y="153"/>
                    <a:pt x="2" y="153"/>
                  </a:cubicBezTo>
                  <a:cubicBezTo>
                    <a:pt x="2" y="154"/>
                    <a:pt x="2" y="154"/>
                    <a:pt x="2" y="154"/>
                  </a:cubicBezTo>
                  <a:cubicBezTo>
                    <a:pt x="2" y="153"/>
                    <a:pt x="2" y="153"/>
                    <a:pt x="2" y="153"/>
                  </a:cubicBezTo>
                  <a:cubicBezTo>
                    <a:pt x="2" y="154"/>
                    <a:pt x="2" y="154"/>
                    <a:pt x="2" y="154"/>
                  </a:cubicBezTo>
                  <a:cubicBezTo>
                    <a:pt x="1" y="154"/>
                    <a:pt x="1" y="154"/>
                    <a:pt x="1" y="154"/>
                  </a:cubicBezTo>
                  <a:cubicBezTo>
                    <a:pt x="1" y="154"/>
                    <a:pt x="1" y="154"/>
                    <a:pt x="1" y="154"/>
                  </a:cubicBezTo>
                  <a:cubicBezTo>
                    <a:pt x="1" y="154"/>
                    <a:pt x="1" y="154"/>
                    <a:pt x="1" y="154"/>
                  </a:cubicBezTo>
                  <a:cubicBezTo>
                    <a:pt x="1" y="155"/>
                    <a:pt x="1" y="155"/>
                    <a:pt x="1" y="155"/>
                  </a:cubicBezTo>
                  <a:cubicBezTo>
                    <a:pt x="0" y="154"/>
                    <a:pt x="0" y="154"/>
                    <a:pt x="0" y="154"/>
                  </a:cubicBezTo>
                  <a:cubicBezTo>
                    <a:pt x="0" y="187"/>
                    <a:pt x="0" y="187"/>
                    <a:pt x="0" y="187"/>
                  </a:cubicBezTo>
                  <a:cubicBezTo>
                    <a:pt x="14" y="195"/>
                    <a:pt x="14" y="195"/>
                    <a:pt x="14" y="195"/>
                  </a:cubicBezTo>
                  <a:cubicBezTo>
                    <a:pt x="21" y="199"/>
                    <a:pt x="21" y="199"/>
                    <a:pt x="21" y="199"/>
                  </a:cubicBezTo>
                  <a:cubicBezTo>
                    <a:pt x="21" y="214"/>
                    <a:pt x="21" y="214"/>
                    <a:pt x="21" y="214"/>
                  </a:cubicBezTo>
                  <a:cubicBezTo>
                    <a:pt x="49" y="230"/>
                    <a:pt x="49" y="230"/>
                    <a:pt x="49" y="230"/>
                  </a:cubicBezTo>
                  <a:cubicBezTo>
                    <a:pt x="49" y="230"/>
                    <a:pt x="49" y="230"/>
                    <a:pt x="49" y="230"/>
                  </a:cubicBezTo>
                  <a:cubicBezTo>
                    <a:pt x="50" y="230"/>
                    <a:pt x="50" y="230"/>
                    <a:pt x="50" y="230"/>
                  </a:cubicBezTo>
                  <a:cubicBezTo>
                    <a:pt x="50" y="230"/>
                    <a:pt x="50" y="230"/>
                    <a:pt x="50" y="230"/>
                  </a:cubicBezTo>
                  <a:cubicBezTo>
                    <a:pt x="50" y="230"/>
                    <a:pt x="50" y="230"/>
                    <a:pt x="50" y="230"/>
                  </a:cubicBezTo>
                  <a:cubicBezTo>
                    <a:pt x="50" y="229"/>
                    <a:pt x="50" y="229"/>
                    <a:pt x="50" y="229"/>
                  </a:cubicBezTo>
                  <a:cubicBezTo>
                    <a:pt x="51" y="230"/>
                    <a:pt x="51" y="230"/>
                    <a:pt x="51" y="230"/>
                  </a:cubicBezTo>
                  <a:cubicBezTo>
                    <a:pt x="51" y="229"/>
                    <a:pt x="51" y="229"/>
                    <a:pt x="51" y="229"/>
                  </a:cubicBezTo>
                  <a:cubicBezTo>
                    <a:pt x="51" y="229"/>
                    <a:pt x="51" y="229"/>
                    <a:pt x="51" y="229"/>
                  </a:cubicBezTo>
                  <a:cubicBezTo>
                    <a:pt x="51" y="229"/>
                    <a:pt x="51" y="229"/>
                    <a:pt x="51" y="229"/>
                  </a:cubicBezTo>
                  <a:cubicBezTo>
                    <a:pt x="52" y="229"/>
                    <a:pt x="52" y="229"/>
                    <a:pt x="52" y="229"/>
                  </a:cubicBezTo>
                  <a:cubicBezTo>
                    <a:pt x="52" y="228"/>
                    <a:pt x="52" y="228"/>
                    <a:pt x="52" y="228"/>
                  </a:cubicBezTo>
                  <a:cubicBezTo>
                    <a:pt x="52" y="229"/>
                    <a:pt x="52" y="229"/>
                    <a:pt x="52" y="229"/>
                  </a:cubicBezTo>
                  <a:cubicBezTo>
                    <a:pt x="52" y="228"/>
                    <a:pt x="52" y="228"/>
                    <a:pt x="52" y="228"/>
                  </a:cubicBezTo>
                  <a:cubicBezTo>
                    <a:pt x="53" y="228"/>
                    <a:pt x="53" y="228"/>
                    <a:pt x="53" y="228"/>
                  </a:cubicBezTo>
                  <a:cubicBezTo>
                    <a:pt x="53" y="228"/>
                    <a:pt x="53" y="228"/>
                    <a:pt x="53" y="228"/>
                  </a:cubicBezTo>
                  <a:cubicBezTo>
                    <a:pt x="53" y="228"/>
                    <a:pt x="53" y="228"/>
                    <a:pt x="53" y="228"/>
                  </a:cubicBezTo>
                  <a:cubicBezTo>
                    <a:pt x="53" y="227"/>
                    <a:pt x="53" y="227"/>
                    <a:pt x="53" y="227"/>
                  </a:cubicBezTo>
                  <a:cubicBezTo>
                    <a:pt x="54" y="228"/>
                    <a:pt x="54" y="228"/>
                    <a:pt x="54" y="228"/>
                  </a:cubicBezTo>
                  <a:cubicBezTo>
                    <a:pt x="54" y="227"/>
                    <a:pt x="54" y="227"/>
                    <a:pt x="54" y="227"/>
                  </a:cubicBezTo>
                  <a:cubicBezTo>
                    <a:pt x="54" y="227"/>
                    <a:pt x="54" y="227"/>
                    <a:pt x="54" y="227"/>
                  </a:cubicBezTo>
                  <a:cubicBezTo>
                    <a:pt x="54" y="227"/>
                    <a:pt x="54" y="227"/>
                    <a:pt x="54" y="227"/>
                  </a:cubicBezTo>
                  <a:cubicBezTo>
                    <a:pt x="55" y="227"/>
                    <a:pt x="55" y="227"/>
                    <a:pt x="55" y="227"/>
                  </a:cubicBezTo>
                  <a:cubicBezTo>
                    <a:pt x="55" y="227"/>
                    <a:pt x="55" y="227"/>
                    <a:pt x="55" y="227"/>
                  </a:cubicBezTo>
                  <a:cubicBezTo>
                    <a:pt x="55" y="227"/>
                    <a:pt x="55" y="227"/>
                    <a:pt x="55" y="227"/>
                  </a:cubicBezTo>
                  <a:cubicBezTo>
                    <a:pt x="55" y="226"/>
                    <a:pt x="55" y="226"/>
                    <a:pt x="55" y="226"/>
                  </a:cubicBezTo>
                  <a:cubicBezTo>
                    <a:pt x="56" y="227"/>
                    <a:pt x="56" y="227"/>
                    <a:pt x="56" y="227"/>
                  </a:cubicBezTo>
                  <a:cubicBezTo>
                    <a:pt x="56" y="226"/>
                    <a:pt x="56" y="226"/>
                    <a:pt x="56" y="226"/>
                  </a:cubicBezTo>
                  <a:cubicBezTo>
                    <a:pt x="56" y="226"/>
                    <a:pt x="56" y="226"/>
                    <a:pt x="56" y="226"/>
                  </a:cubicBezTo>
                  <a:cubicBezTo>
                    <a:pt x="56" y="226"/>
                    <a:pt x="56" y="226"/>
                    <a:pt x="56" y="226"/>
                  </a:cubicBezTo>
                  <a:cubicBezTo>
                    <a:pt x="57" y="226"/>
                    <a:pt x="57" y="226"/>
                    <a:pt x="57" y="226"/>
                  </a:cubicBezTo>
                  <a:cubicBezTo>
                    <a:pt x="57" y="225"/>
                    <a:pt x="57" y="225"/>
                    <a:pt x="57" y="225"/>
                  </a:cubicBezTo>
                  <a:cubicBezTo>
                    <a:pt x="57" y="226"/>
                    <a:pt x="57" y="226"/>
                    <a:pt x="57" y="226"/>
                  </a:cubicBezTo>
                  <a:cubicBezTo>
                    <a:pt x="57" y="225"/>
                    <a:pt x="57" y="225"/>
                    <a:pt x="57" y="225"/>
                  </a:cubicBezTo>
                  <a:cubicBezTo>
                    <a:pt x="58" y="225"/>
                    <a:pt x="58" y="225"/>
                    <a:pt x="58" y="225"/>
                  </a:cubicBezTo>
                  <a:cubicBezTo>
                    <a:pt x="58" y="225"/>
                    <a:pt x="58" y="225"/>
                    <a:pt x="58" y="225"/>
                  </a:cubicBezTo>
                  <a:cubicBezTo>
                    <a:pt x="58" y="225"/>
                    <a:pt x="58" y="225"/>
                    <a:pt x="58" y="225"/>
                  </a:cubicBezTo>
                  <a:cubicBezTo>
                    <a:pt x="58" y="224"/>
                    <a:pt x="58" y="224"/>
                    <a:pt x="58" y="224"/>
                  </a:cubicBezTo>
                  <a:cubicBezTo>
                    <a:pt x="59" y="225"/>
                    <a:pt x="59" y="225"/>
                    <a:pt x="59" y="225"/>
                  </a:cubicBezTo>
                  <a:cubicBezTo>
                    <a:pt x="59" y="224"/>
                    <a:pt x="59" y="224"/>
                    <a:pt x="59" y="224"/>
                  </a:cubicBezTo>
                  <a:cubicBezTo>
                    <a:pt x="59" y="224"/>
                    <a:pt x="59" y="224"/>
                    <a:pt x="59" y="224"/>
                  </a:cubicBezTo>
                  <a:cubicBezTo>
                    <a:pt x="59" y="224"/>
                    <a:pt x="59" y="224"/>
                    <a:pt x="59" y="224"/>
                  </a:cubicBezTo>
                  <a:cubicBezTo>
                    <a:pt x="60" y="224"/>
                    <a:pt x="60" y="224"/>
                    <a:pt x="60" y="224"/>
                  </a:cubicBezTo>
                  <a:cubicBezTo>
                    <a:pt x="60" y="224"/>
                    <a:pt x="60" y="224"/>
                    <a:pt x="60" y="224"/>
                  </a:cubicBezTo>
                  <a:cubicBezTo>
                    <a:pt x="60" y="224"/>
                    <a:pt x="60" y="224"/>
                    <a:pt x="60" y="224"/>
                  </a:cubicBezTo>
                  <a:cubicBezTo>
                    <a:pt x="60" y="223"/>
                    <a:pt x="60" y="223"/>
                    <a:pt x="60" y="223"/>
                  </a:cubicBezTo>
                  <a:cubicBezTo>
                    <a:pt x="61" y="224"/>
                    <a:pt x="61" y="224"/>
                    <a:pt x="61" y="224"/>
                  </a:cubicBezTo>
                  <a:cubicBezTo>
                    <a:pt x="61" y="237"/>
                    <a:pt x="61" y="237"/>
                    <a:pt x="61" y="237"/>
                  </a:cubicBezTo>
                  <a:cubicBezTo>
                    <a:pt x="89" y="254"/>
                    <a:pt x="89" y="254"/>
                    <a:pt x="89" y="254"/>
                  </a:cubicBezTo>
                  <a:cubicBezTo>
                    <a:pt x="89" y="253"/>
                    <a:pt x="89" y="253"/>
                    <a:pt x="89" y="253"/>
                  </a:cubicBezTo>
                  <a:cubicBezTo>
                    <a:pt x="90" y="253"/>
                    <a:pt x="90" y="253"/>
                    <a:pt x="90" y="253"/>
                  </a:cubicBezTo>
                  <a:cubicBezTo>
                    <a:pt x="90" y="253"/>
                    <a:pt x="90" y="253"/>
                    <a:pt x="90" y="253"/>
                  </a:cubicBezTo>
                  <a:cubicBezTo>
                    <a:pt x="90" y="253"/>
                    <a:pt x="90" y="253"/>
                    <a:pt x="90" y="253"/>
                  </a:cubicBezTo>
                  <a:cubicBezTo>
                    <a:pt x="90" y="252"/>
                    <a:pt x="90" y="252"/>
                    <a:pt x="90" y="252"/>
                  </a:cubicBezTo>
                  <a:cubicBezTo>
                    <a:pt x="91" y="253"/>
                    <a:pt x="91" y="253"/>
                    <a:pt x="91" y="253"/>
                  </a:cubicBezTo>
                  <a:cubicBezTo>
                    <a:pt x="91" y="252"/>
                    <a:pt x="91" y="252"/>
                    <a:pt x="91" y="252"/>
                  </a:cubicBezTo>
                  <a:cubicBezTo>
                    <a:pt x="91" y="252"/>
                    <a:pt x="91" y="252"/>
                    <a:pt x="91" y="252"/>
                  </a:cubicBezTo>
                  <a:cubicBezTo>
                    <a:pt x="91" y="252"/>
                    <a:pt x="91" y="252"/>
                    <a:pt x="91" y="252"/>
                  </a:cubicBezTo>
                  <a:cubicBezTo>
                    <a:pt x="92" y="252"/>
                    <a:pt x="92" y="252"/>
                    <a:pt x="92" y="252"/>
                  </a:cubicBezTo>
                  <a:cubicBezTo>
                    <a:pt x="92" y="251"/>
                    <a:pt x="92" y="251"/>
                    <a:pt x="92" y="251"/>
                  </a:cubicBezTo>
                  <a:cubicBezTo>
                    <a:pt x="92" y="252"/>
                    <a:pt x="92" y="252"/>
                    <a:pt x="92" y="252"/>
                  </a:cubicBezTo>
                  <a:cubicBezTo>
                    <a:pt x="92" y="251"/>
                    <a:pt x="92" y="251"/>
                    <a:pt x="92" y="251"/>
                  </a:cubicBezTo>
                  <a:cubicBezTo>
                    <a:pt x="93" y="251"/>
                    <a:pt x="93" y="251"/>
                    <a:pt x="93" y="251"/>
                  </a:cubicBezTo>
                  <a:cubicBezTo>
                    <a:pt x="93" y="251"/>
                    <a:pt x="93" y="251"/>
                    <a:pt x="93" y="251"/>
                  </a:cubicBezTo>
                  <a:cubicBezTo>
                    <a:pt x="93" y="251"/>
                    <a:pt x="93" y="251"/>
                    <a:pt x="93" y="251"/>
                  </a:cubicBezTo>
                  <a:cubicBezTo>
                    <a:pt x="93" y="251"/>
                    <a:pt x="93" y="251"/>
                    <a:pt x="93" y="251"/>
                  </a:cubicBezTo>
                  <a:cubicBezTo>
                    <a:pt x="94" y="251"/>
                    <a:pt x="94" y="251"/>
                    <a:pt x="94" y="251"/>
                  </a:cubicBezTo>
                  <a:cubicBezTo>
                    <a:pt x="94" y="250"/>
                    <a:pt x="94" y="250"/>
                    <a:pt x="94" y="250"/>
                  </a:cubicBezTo>
                  <a:cubicBezTo>
                    <a:pt x="94" y="251"/>
                    <a:pt x="94" y="251"/>
                    <a:pt x="94" y="251"/>
                  </a:cubicBezTo>
                  <a:cubicBezTo>
                    <a:pt x="94" y="250"/>
                    <a:pt x="94" y="250"/>
                    <a:pt x="94" y="250"/>
                  </a:cubicBezTo>
                  <a:cubicBezTo>
                    <a:pt x="95" y="250"/>
                    <a:pt x="95" y="250"/>
                    <a:pt x="95" y="250"/>
                  </a:cubicBezTo>
                  <a:cubicBezTo>
                    <a:pt x="95" y="250"/>
                    <a:pt x="95" y="250"/>
                    <a:pt x="95" y="250"/>
                  </a:cubicBezTo>
                  <a:cubicBezTo>
                    <a:pt x="95" y="250"/>
                    <a:pt x="95" y="250"/>
                    <a:pt x="95" y="250"/>
                  </a:cubicBezTo>
                  <a:cubicBezTo>
                    <a:pt x="95" y="249"/>
                    <a:pt x="95" y="249"/>
                    <a:pt x="95" y="249"/>
                  </a:cubicBezTo>
                  <a:cubicBezTo>
                    <a:pt x="96" y="250"/>
                    <a:pt x="96" y="250"/>
                    <a:pt x="96" y="250"/>
                  </a:cubicBezTo>
                  <a:cubicBezTo>
                    <a:pt x="96" y="249"/>
                    <a:pt x="96" y="249"/>
                    <a:pt x="96" y="249"/>
                  </a:cubicBezTo>
                  <a:cubicBezTo>
                    <a:pt x="96" y="249"/>
                    <a:pt x="96" y="249"/>
                    <a:pt x="96" y="249"/>
                  </a:cubicBezTo>
                  <a:cubicBezTo>
                    <a:pt x="96" y="249"/>
                    <a:pt x="96" y="249"/>
                    <a:pt x="96" y="249"/>
                  </a:cubicBezTo>
                  <a:cubicBezTo>
                    <a:pt x="97" y="249"/>
                    <a:pt x="97" y="249"/>
                    <a:pt x="97" y="249"/>
                  </a:cubicBezTo>
                  <a:cubicBezTo>
                    <a:pt x="97" y="248"/>
                    <a:pt x="97" y="248"/>
                    <a:pt x="97" y="248"/>
                  </a:cubicBezTo>
                  <a:cubicBezTo>
                    <a:pt x="97" y="249"/>
                    <a:pt x="97" y="249"/>
                    <a:pt x="97" y="249"/>
                  </a:cubicBezTo>
                  <a:cubicBezTo>
                    <a:pt x="97" y="248"/>
                    <a:pt x="97" y="248"/>
                    <a:pt x="97" y="248"/>
                  </a:cubicBezTo>
                  <a:cubicBezTo>
                    <a:pt x="98" y="248"/>
                    <a:pt x="98" y="248"/>
                    <a:pt x="98" y="248"/>
                  </a:cubicBezTo>
                  <a:cubicBezTo>
                    <a:pt x="98" y="248"/>
                    <a:pt x="98" y="248"/>
                    <a:pt x="98" y="248"/>
                  </a:cubicBezTo>
                  <a:cubicBezTo>
                    <a:pt x="98" y="248"/>
                    <a:pt x="98" y="248"/>
                    <a:pt x="98" y="248"/>
                  </a:cubicBezTo>
                  <a:cubicBezTo>
                    <a:pt x="98" y="248"/>
                    <a:pt x="98" y="248"/>
                    <a:pt x="98" y="248"/>
                  </a:cubicBezTo>
                  <a:cubicBezTo>
                    <a:pt x="99" y="248"/>
                    <a:pt x="99" y="248"/>
                    <a:pt x="99" y="248"/>
                  </a:cubicBezTo>
                  <a:cubicBezTo>
                    <a:pt x="99" y="247"/>
                    <a:pt x="99" y="247"/>
                    <a:pt x="99" y="247"/>
                  </a:cubicBezTo>
                  <a:cubicBezTo>
                    <a:pt x="99" y="248"/>
                    <a:pt x="99" y="248"/>
                    <a:pt x="99" y="248"/>
                  </a:cubicBezTo>
                  <a:cubicBezTo>
                    <a:pt x="99" y="247"/>
                    <a:pt x="99" y="247"/>
                    <a:pt x="99" y="247"/>
                  </a:cubicBezTo>
                  <a:cubicBezTo>
                    <a:pt x="100" y="247"/>
                    <a:pt x="100" y="247"/>
                    <a:pt x="100" y="247"/>
                  </a:cubicBezTo>
                  <a:cubicBezTo>
                    <a:pt x="100" y="247"/>
                    <a:pt x="100" y="247"/>
                    <a:pt x="100" y="247"/>
                  </a:cubicBezTo>
                  <a:cubicBezTo>
                    <a:pt x="100" y="247"/>
                    <a:pt x="100" y="247"/>
                    <a:pt x="100" y="247"/>
                  </a:cubicBezTo>
                  <a:cubicBezTo>
                    <a:pt x="100" y="246"/>
                    <a:pt x="100" y="246"/>
                    <a:pt x="100" y="246"/>
                  </a:cubicBezTo>
                  <a:cubicBezTo>
                    <a:pt x="101" y="247"/>
                    <a:pt x="101" y="247"/>
                    <a:pt x="101" y="247"/>
                  </a:cubicBezTo>
                  <a:cubicBezTo>
                    <a:pt x="101" y="246"/>
                    <a:pt x="101" y="246"/>
                    <a:pt x="101" y="246"/>
                  </a:cubicBezTo>
                  <a:cubicBezTo>
                    <a:pt x="101" y="246"/>
                    <a:pt x="101" y="246"/>
                    <a:pt x="101" y="246"/>
                  </a:cubicBezTo>
                  <a:cubicBezTo>
                    <a:pt x="101" y="244"/>
                    <a:pt x="101" y="244"/>
                    <a:pt x="101" y="244"/>
                  </a:cubicBezTo>
                  <a:cubicBezTo>
                    <a:pt x="109" y="246"/>
                    <a:pt x="116" y="245"/>
                    <a:pt x="122" y="242"/>
                  </a:cubicBezTo>
                  <a:cubicBezTo>
                    <a:pt x="122" y="242"/>
                    <a:pt x="122" y="242"/>
                    <a:pt x="122" y="242"/>
                  </a:cubicBezTo>
                  <a:cubicBezTo>
                    <a:pt x="123" y="241"/>
                    <a:pt x="123" y="241"/>
                    <a:pt x="123" y="241"/>
                  </a:cubicBezTo>
                  <a:cubicBezTo>
                    <a:pt x="123" y="241"/>
                    <a:pt x="123" y="241"/>
                    <a:pt x="123" y="241"/>
                  </a:cubicBezTo>
                  <a:cubicBezTo>
                    <a:pt x="124" y="241"/>
                    <a:pt x="124" y="241"/>
                    <a:pt x="124" y="241"/>
                  </a:cubicBezTo>
                  <a:cubicBezTo>
                    <a:pt x="124" y="240"/>
                    <a:pt x="124" y="240"/>
                    <a:pt x="124" y="240"/>
                  </a:cubicBezTo>
                  <a:cubicBezTo>
                    <a:pt x="125" y="240"/>
                    <a:pt x="125" y="240"/>
                    <a:pt x="125" y="240"/>
                  </a:cubicBezTo>
                  <a:cubicBezTo>
                    <a:pt x="125" y="240"/>
                    <a:pt x="125" y="240"/>
                    <a:pt x="125" y="240"/>
                  </a:cubicBezTo>
                  <a:cubicBezTo>
                    <a:pt x="126" y="240"/>
                    <a:pt x="126" y="240"/>
                    <a:pt x="126" y="240"/>
                  </a:cubicBezTo>
                  <a:cubicBezTo>
                    <a:pt x="126" y="239"/>
                    <a:pt x="126" y="239"/>
                    <a:pt x="126" y="239"/>
                  </a:cubicBezTo>
                  <a:cubicBezTo>
                    <a:pt x="127" y="239"/>
                    <a:pt x="127" y="239"/>
                    <a:pt x="127" y="239"/>
                  </a:cubicBezTo>
                  <a:cubicBezTo>
                    <a:pt x="127" y="239"/>
                    <a:pt x="127" y="239"/>
                    <a:pt x="127" y="239"/>
                  </a:cubicBezTo>
                  <a:cubicBezTo>
                    <a:pt x="128" y="238"/>
                    <a:pt x="128" y="238"/>
                    <a:pt x="128" y="238"/>
                  </a:cubicBezTo>
                  <a:cubicBezTo>
                    <a:pt x="128" y="238"/>
                    <a:pt x="128" y="238"/>
                    <a:pt x="128" y="238"/>
                  </a:cubicBezTo>
                  <a:cubicBezTo>
                    <a:pt x="129" y="238"/>
                    <a:pt x="129" y="238"/>
                    <a:pt x="129" y="238"/>
                  </a:cubicBezTo>
                  <a:cubicBezTo>
                    <a:pt x="129" y="237"/>
                    <a:pt x="129" y="237"/>
                    <a:pt x="129" y="237"/>
                  </a:cubicBezTo>
                  <a:cubicBezTo>
                    <a:pt x="130" y="237"/>
                    <a:pt x="130" y="237"/>
                    <a:pt x="130" y="237"/>
                  </a:cubicBezTo>
                  <a:cubicBezTo>
                    <a:pt x="130" y="237"/>
                    <a:pt x="130" y="237"/>
                    <a:pt x="130" y="237"/>
                  </a:cubicBezTo>
                  <a:cubicBezTo>
                    <a:pt x="131" y="237"/>
                    <a:pt x="131" y="237"/>
                    <a:pt x="131" y="237"/>
                  </a:cubicBezTo>
                  <a:cubicBezTo>
                    <a:pt x="131" y="236"/>
                    <a:pt x="131" y="236"/>
                    <a:pt x="131" y="236"/>
                  </a:cubicBezTo>
                  <a:cubicBezTo>
                    <a:pt x="132" y="236"/>
                    <a:pt x="132" y="236"/>
                    <a:pt x="132" y="236"/>
                  </a:cubicBezTo>
                  <a:cubicBezTo>
                    <a:pt x="132" y="236"/>
                    <a:pt x="132" y="236"/>
                    <a:pt x="132" y="236"/>
                  </a:cubicBezTo>
                  <a:cubicBezTo>
                    <a:pt x="133" y="235"/>
                    <a:pt x="133" y="235"/>
                    <a:pt x="133" y="235"/>
                  </a:cubicBezTo>
                  <a:cubicBezTo>
                    <a:pt x="133" y="235"/>
                    <a:pt x="133" y="235"/>
                    <a:pt x="133" y="235"/>
                  </a:cubicBezTo>
                  <a:cubicBezTo>
                    <a:pt x="142" y="230"/>
                    <a:pt x="147" y="220"/>
                    <a:pt x="146" y="206"/>
                  </a:cubicBezTo>
                  <a:lnTo>
                    <a:pt x="146" y="203"/>
                  </a:lnTo>
                  <a:close/>
                  <a:moveTo>
                    <a:pt x="54" y="99"/>
                  </a:moveTo>
                  <a:cubicBezTo>
                    <a:pt x="54" y="78"/>
                    <a:pt x="54" y="78"/>
                    <a:pt x="54" y="78"/>
                  </a:cubicBezTo>
                  <a:cubicBezTo>
                    <a:pt x="86" y="96"/>
                    <a:pt x="86" y="96"/>
                    <a:pt x="86" y="96"/>
                  </a:cubicBezTo>
                  <a:cubicBezTo>
                    <a:pt x="94" y="101"/>
                    <a:pt x="100" y="112"/>
                    <a:pt x="100" y="121"/>
                  </a:cubicBezTo>
                  <a:cubicBezTo>
                    <a:pt x="100" y="124"/>
                    <a:pt x="100" y="124"/>
                    <a:pt x="100" y="124"/>
                  </a:cubicBezTo>
                  <a:cubicBezTo>
                    <a:pt x="100" y="124"/>
                    <a:pt x="100" y="125"/>
                    <a:pt x="100" y="126"/>
                  </a:cubicBezTo>
                  <a:cubicBezTo>
                    <a:pt x="100" y="125"/>
                    <a:pt x="99" y="125"/>
                    <a:pt x="98" y="125"/>
                  </a:cubicBezTo>
                  <a:lnTo>
                    <a:pt x="54" y="99"/>
                  </a:lnTo>
                  <a:close/>
                  <a:moveTo>
                    <a:pt x="106" y="201"/>
                  </a:moveTo>
                  <a:cubicBezTo>
                    <a:pt x="105" y="200"/>
                    <a:pt x="103" y="200"/>
                    <a:pt x="102" y="199"/>
                  </a:cubicBezTo>
                  <a:cubicBezTo>
                    <a:pt x="61" y="175"/>
                    <a:pt x="61" y="175"/>
                    <a:pt x="61" y="175"/>
                  </a:cubicBezTo>
                  <a:cubicBezTo>
                    <a:pt x="55" y="172"/>
                    <a:pt x="55" y="172"/>
                    <a:pt x="55" y="172"/>
                  </a:cubicBezTo>
                  <a:cubicBezTo>
                    <a:pt x="55" y="146"/>
                    <a:pt x="55" y="146"/>
                    <a:pt x="55" y="146"/>
                  </a:cubicBezTo>
                  <a:cubicBezTo>
                    <a:pt x="86" y="165"/>
                    <a:pt x="86" y="165"/>
                    <a:pt x="86" y="165"/>
                  </a:cubicBezTo>
                  <a:cubicBezTo>
                    <a:pt x="90" y="167"/>
                    <a:pt x="90" y="167"/>
                    <a:pt x="90" y="167"/>
                  </a:cubicBezTo>
                  <a:cubicBezTo>
                    <a:pt x="99" y="172"/>
                    <a:pt x="106" y="184"/>
                    <a:pt x="106" y="194"/>
                  </a:cubicBezTo>
                  <a:cubicBezTo>
                    <a:pt x="106" y="197"/>
                    <a:pt x="106" y="197"/>
                    <a:pt x="106" y="197"/>
                  </a:cubicBezTo>
                  <a:cubicBezTo>
                    <a:pt x="106" y="198"/>
                    <a:pt x="106" y="200"/>
                    <a:pt x="106" y="201"/>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85D3A421-65D9-4A7C-8C09-E6AD8C606F4B}"/>
                </a:ext>
              </a:extLst>
            </p:cNvPr>
            <p:cNvSpPr>
              <a:spLocks noEditPoints="1"/>
            </p:cNvSpPr>
            <p:nvPr/>
          </p:nvSpPr>
          <p:spPr bwMode="auto">
            <a:xfrm>
              <a:off x="10134600" y="4775200"/>
              <a:ext cx="369888" cy="682625"/>
            </a:xfrm>
            <a:custGeom>
              <a:avLst/>
              <a:gdLst>
                <a:gd name="T0" fmla="*/ 120 w 134"/>
                <a:gd name="T1" fmla="*/ 158 h 247"/>
                <a:gd name="T2" fmla="*/ 134 w 134"/>
                <a:gd name="T3" fmla="*/ 204 h 247"/>
                <a:gd name="T4" fmla="*/ 134 w 134"/>
                <a:gd name="T5" fmla="*/ 206 h 247"/>
                <a:gd name="T6" fmla="*/ 90 w 134"/>
                <a:gd name="T7" fmla="*/ 232 h 247"/>
                <a:gd name="T8" fmla="*/ 89 w 134"/>
                <a:gd name="T9" fmla="*/ 231 h 247"/>
                <a:gd name="T10" fmla="*/ 89 w 134"/>
                <a:gd name="T11" fmla="*/ 247 h 247"/>
                <a:gd name="T12" fmla="*/ 61 w 134"/>
                <a:gd name="T13" fmla="*/ 230 h 247"/>
                <a:gd name="T14" fmla="*/ 61 w 134"/>
                <a:gd name="T15" fmla="*/ 215 h 247"/>
                <a:gd name="T16" fmla="*/ 49 w 134"/>
                <a:gd name="T17" fmla="*/ 208 h 247"/>
                <a:gd name="T18" fmla="*/ 49 w 134"/>
                <a:gd name="T19" fmla="*/ 223 h 247"/>
                <a:gd name="T20" fmla="*/ 21 w 134"/>
                <a:gd name="T21" fmla="*/ 207 h 247"/>
                <a:gd name="T22" fmla="*/ 21 w 134"/>
                <a:gd name="T23" fmla="*/ 192 h 247"/>
                <a:gd name="T24" fmla="*/ 14 w 134"/>
                <a:gd name="T25" fmla="*/ 188 h 247"/>
                <a:gd name="T26" fmla="*/ 0 w 134"/>
                <a:gd name="T27" fmla="*/ 180 h 247"/>
                <a:gd name="T28" fmla="*/ 0 w 134"/>
                <a:gd name="T29" fmla="*/ 147 h 247"/>
                <a:gd name="T30" fmla="*/ 14 w 134"/>
                <a:gd name="T31" fmla="*/ 155 h 247"/>
                <a:gd name="T32" fmla="*/ 14 w 134"/>
                <a:gd name="T33" fmla="*/ 116 h 247"/>
                <a:gd name="T34" fmla="*/ 14 w 134"/>
                <a:gd name="T35" fmla="*/ 83 h 247"/>
                <a:gd name="T36" fmla="*/ 14 w 134"/>
                <a:gd name="T37" fmla="*/ 48 h 247"/>
                <a:gd name="T38" fmla="*/ 0 w 134"/>
                <a:gd name="T39" fmla="*/ 39 h 247"/>
                <a:gd name="T40" fmla="*/ 0 w 134"/>
                <a:gd name="T41" fmla="*/ 7 h 247"/>
                <a:gd name="T42" fmla="*/ 14 w 134"/>
                <a:gd name="T43" fmla="*/ 15 h 247"/>
                <a:gd name="T44" fmla="*/ 20 w 134"/>
                <a:gd name="T45" fmla="*/ 18 h 247"/>
                <a:gd name="T46" fmla="*/ 20 w 134"/>
                <a:gd name="T47" fmla="*/ 0 h 247"/>
                <a:gd name="T48" fmla="*/ 49 w 134"/>
                <a:gd name="T49" fmla="*/ 16 h 247"/>
                <a:gd name="T50" fmla="*/ 49 w 134"/>
                <a:gd name="T51" fmla="*/ 35 h 247"/>
                <a:gd name="T52" fmla="*/ 60 w 134"/>
                <a:gd name="T53" fmla="*/ 42 h 247"/>
                <a:gd name="T54" fmla="*/ 60 w 134"/>
                <a:gd name="T55" fmla="*/ 23 h 247"/>
                <a:gd name="T56" fmla="*/ 89 w 134"/>
                <a:gd name="T57" fmla="*/ 39 h 247"/>
                <a:gd name="T58" fmla="*/ 89 w 134"/>
                <a:gd name="T59" fmla="*/ 58 h 247"/>
                <a:gd name="T60" fmla="*/ 129 w 134"/>
                <a:gd name="T61" fmla="*/ 130 h 247"/>
                <a:gd name="T62" fmla="*/ 129 w 134"/>
                <a:gd name="T63" fmla="*/ 133 h 247"/>
                <a:gd name="T64" fmla="*/ 120 w 134"/>
                <a:gd name="T65" fmla="*/ 158 h 247"/>
                <a:gd name="T66" fmla="*/ 106 w 134"/>
                <a:gd name="T67" fmla="*/ 190 h 247"/>
                <a:gd name="T68" fmla="*/ 106 w 134"/>
                <a:gd name="T69" fmla="*/ 187 h 247"/>
                <a:gd name="T70" fmla="*/ 90 w 134"/>
                <a:gd name="T71" fmla="*/ 160 h 247"/>
                <a:gd name="T72" fmla="*/ 86 w 134"/>
                <a:gd name="T73" fmla="*/ 158 h 247"/>
                <a:gd name="T74" fmla="*/ 42 w 134"/>
                <a:gd name="T75" fmla="*/ 132 h 247"/>
                <a:gd name="T76" fmla="*/ 43 w 134"/>
                <a:gd name="T77" fmla="*/ 172 h 247"/>
                <a:gd name="T78" fmla="*/ 49 w 134"/>
                <a:gd name="T79" fmla="*/ 175 h 247"/>
                <a:gd name="T80" fmla="*/ 90 w 134"/>
                <a:gd name="T81" fmla="*/ 199 h 247"/>
                <a:gd name="T82" fmla="*/ 106 w 134"/>
                <a:gd name="T83" fmla="*/ 190 h 247"/>
                <a:gd name="T84" fmla="*/ 42 w 134"/>
                <a:gd name="T85" fmla="*/ 64 h 247"/>
                <a:gd name="T86" fmla="*/ 42 w 134"/>
                <a:gd name="T87" fmla="*/ 99 h 247"/>
                <a:gd name="T88" fmla="*/ 86 w 134"/>
                <a:gd name="T89" fmla="*/ 125 h 247"/>
                <a:gd name="T90" fmla="*/ 100 w 134"/>
                <a:gd name="T91" fmla="*/ 117 h 247"/>
                <a:gd name="T92" fmla="*/ 100 w 134"/>
                <a:gd name="T93" fmla="*/ 114 h 247"/>
                <a:gd name="T94" fmla="*/ 86 w 134"/>
                <a:gd name="T95" fmla="*/ 89 h 247"/>
                <a:gd name="T96" fmla="*/ 48 w 134"/>
                <a:gd name="T97" fmla="*/ 67 h 247"/>
                <a:gd name="T98" fmla="*/ 42 w 134"/>
                <a:gd name="T99" fmla="*/ 6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4" h="247">
                  <a:moveTo>
                    <a:pt x="120" y="158"/>
                  </a:moveTo>
                  <a:cubicBezTo>
                    <a:pt x="129" y="172"/>
                    <a:pt x="134" y="189"/>
                    <a:pt x="134" y="204"/>
                  </a:cubicBezTo>
                  <a:cubicBezTo>
                    <a:pt x="134" y="206"/>
                    <a:pt x="134" y="206"/>
                    <a:pt x="134" y="206"/>
                  </a:cubicBezTo>
                  <a:cubicBezTo>
                    <a:pt x="134" y="235"/>
                    <a:pt x="115" y="246"/>
                    <a:pt x="90" y="232"/>
                  </a:cubicBezTo>
                  <a:cubicBezTo>
                    <a:pt x="89" y="231"/>
                    <a:pt x="89" y="231"/>
                    <a:pt x="89" y="231"/>
                  </a:cubicBezTo>
                  <a:cubicBezTo>
                    <a:pt x="89" y="247"/>
                    <a:pt x="89" y="247"/>
                    <a:pt x="89" y="247"/>
                  </a:cubicBezTo>
                  <a:cubicBezTo>
                    <a:pt x="61" y="230"/>
                    <a:pt x="61" y="230"/>
                    <a:pt x="61" y="230"/>
                  </a:cubicBezTo>
                  <a:cubicBezTo>
                    <a:pt x="61" y="215"/>
                    <a:pt x="61" y="215"/>
                    <a:pt x="61" y="215"/>
                  </a:cubicBezTo>
                  <a:cubicBezTo>
                    <a:pt x="49" y="208"/>
                    <a:pt x="49" y="208"/>
                    <a:pt x="49" y="208"/>
                  </a:cubicBezTo>
                  <a:cubicBezTo>
                    <a:pt x="49" y="223"/>
                    <a:pt x="49" y="223"/>
                    <a:pt x="49" y="223"/>
                  </a:cubicBezTo>
                  <a:cubicBezTo>
                    <a:pt x="21" y="207"/>
                    <a:pt x="21" y="207"/>
                    <a:pt x="21" y="207"/>
                  </a:cubicBezTo>
                  <a:cubicBezTo>
                    <a:pt x="21" y="192"/>
                    <a:pt x="21" y="192"/>
                    <a:pt x="21" y="192"/>
                  </a:cubicBezTo>
                  <a:cubicBezTo>
                    <a:pt x="14" y="188"/>
                    <a:pt x="14" y="188"/>
                    <a:pt x="14" y="188"/>
                  </a:cubicBezTo>
                  <a:cubicBezTo>
                    <a:pt x="0" y="180"/>
                    <a:pt x="0" y="180"/>
                    <a:pt x="0" y="180"/>
                  </a:cubicBezTo>
                  <a:cubicBezTo>
                    <a:pt x="0" y="147"/>
                    <a:pt x="0" y="147"/>
                    <a:pt x="0" y="147"/>
                  </a:cubicBezTo>
                  <a:cubicBezTo>
                    <a:pt x="14" y="155"/>
                    <a:pt x="14" y="155"/>
                    <a:pt x="14" y="155"/>
                  </a:cubicBezTo>
                  <a:cubicBezTo>
                    <a:pt x="14" y="116"/>
                    <a:pt x="14" y="116"/>
                    <a:pt x="14" y="116"/>
                  </a:cubicBezTo>
                  <a:cubicBezTo>
                    <a:pt x="14" y="83"/>
                    <a:pt x="14" y="83"/>
                    <a:pt x="14" y="83"/>
                  </a:cubicBezTo>
                  <a:cubicBezTo>
                    <a:pt x="14" y="48"/>
                    <a:pt x="14" y="48"/>
                    <a:pt x="14" y="48"/>
                  </a:cubicBezTo>
                  <a:cubicBezTo>
                    <a:pt x="0" y="39"/>
                    <a:pt x="0" y="39"/>
                    <a:pt x="0" y="39"/>
                  </a:cubicBezTo>
                  <a:cubicBezTo>
                    <a:pt x="0" y="7"/>
                    <a:pt x="0" y="7"/>
                    <a:pt x="0" y="7"/>
                  </a:cubicBezTo>
                  <a:cubicBezTo>
                    <a:pt x="14" y="15"/>
                    <a:pt x="14" y="15"/>
                    <a:pt x="14" y="15"/>
                  </a:cubicBezTo>
                  <a:cubicBezTo>
                    <a:pt x="20" y="18"/>
                    <a:pt x="20" y="18"/>
                    <a:pt x="20" y="18"/>
                  </a:cubicBezTo>
                  <a:cubicBezTo>
                    <a:pt x="20" y="0"/>
                    <a:pt x="20" y="0"/>
                    <a:pt x="20" y="0"/>
                  </a:cubicBezTo>
                  <a:cubicBezTo>
                    <a:pt x="49" y="16"/>
                    <a:pt x="49" y="16"/>
                    <a:pt x="49" y="16"/>
                  </a:cubicBezTo>
                  <a:cubicBezTo>
                    <a:pt x="49" y="35"/>
                    <a:pt x="49" y="35"/>
                    <a:pt x="49" y="35"/>
                  </a:cubicBezTo>
                  <a:cubicBezTo>
                    <a:pt x="60" y="42"/>
                    <a:pt x="60" y="42"/>
                    <a:pt x="60" y="42"/>
                  </a:cubicBezTo>
                  <a:cubicBezTo>
                    <a:pt x="60" y="23"/>
                    <a:pt x="60" y="23"/>
                    <a:pt x="60" y="23"/>
                  </a:cubicBezTo>
                  <a:cubicBezTo>
                    <a:pt x="89" y="39"/>
                    <a:pt x="89" y="39"/>
                    <a:pt x="89" y="39"/>
                  </a:cubicBezTo>
                  <a:cubicBezTo>
                    <a:pt x="89" y="58"/>
                    <a:pt x="89" y="58"/>
                    <a:pt x="89" y="58"/>
                  </a:cubicBezTo>
                  <a:cubicBezTo>
                    <a:pt x="111" y="73"/>
                    <a:pt x="129" y="104"/>
                    <a:pt x="129" y="130"/>
                  </a:cubicBezTo>
                  <a:cubicBezTo>
                    <a:pt x="129" y="133"/>
                    <a:pt x="129" y="133"/>
                    <a:pt x="129" y="133"/>
                  </a:cubicBezTo>
                  <a:cubicBezTo>
                    <a:pt x="129" y="144"/>
                    <a:pt x="126" y="153"/>
                    <a:pt x="120" y="158"/>
                  </a:cubicBezTo>
                  <a:close/>
                  <a:moveTo>
                    <a:pt x="106" y="190"/>
                  </a:moveTo>
                  <a:cubicBezTo>
                    <a:pt x="106" y="187"/>
                    <a:pt x="106" y="187"/>
                    <a:pt x="106" y="187"/>
                  </a:cubicBezTo>
                  <a:cubicBezTo>
                    <a:pt x="106" y="177"/>
                    <a:pt x="99" y="165"/>
                    <a:pt x="90" y="160"/>
                  </a:cubicBezTo>
                  <a:cubicBezTo>
                    <a:pt x="86" y="158"/>
                    <a:pt x="86" y="158"/>
                    <a:pt x="86" y="158"/>
                  </a:cubicBezTo>
                  <a:cubicBezTo>
                    <a:pt x="42" y="132"/>
                    <a:pt x="42" y="132"/>
                    <a:pt x="42" y="132"/>
                  </a:cubicBezTo>
                  <a:cubicBezTo>
                    <a:pt x="43" y="172"/>
                    <a:pt x="43" y="172"/>
                    <a:pt x="43" y="172"/>
                  </a:cubicBezTo>
                  <a:cubicBezTo>
                    <a:pt x="49" y="175"/>
                    <a:pt x="49" y="175"/>
                    <a:pt x="49" y="175"/>
                  </a:cubicBezTo>
                  <a:cubicBezTo>
                    <a:pt x="90" y="199"/>
                    <a:pt x="90" y="199"/>
                    <a:pt x="90" y="199"/>
                  </a:cubicBezTo>
                  <a:cubicBezTo>
                    <a:pt x="99" y="204"/>
                    <a:pt x="106" y="200"/>
                    <a:pt x="106" y="190"/>
                  </a:cubicBezTo>
                  <a:moveTo>
                    <a:pt x="42" y="64"/>
                  </a:moveTo>
                  <a:cubicBezTo>
                    <a:pt x="42" y="99"/>
                    <a:pt x="42" y="99"/>
                    <a:pt x="42" y="99"/>
                  </a:cubicBezTo>
                  <a:cubicBezTo>
                    <a:pt x="86" y="125"/>
                    <a:pt x="86" y="125"/>
                    <a:pt x="86" y="125"/>
                  </a:cubicBezTo>
                  <a:cubicBezTo>
                    <a:pt x="94" y="129"/>
                    <a:pt x="100" y="126"/>
                    <a:pt x="100" y="117"/>
                  </a:cubicBezTo>
                  <a:cubicBezTo>
                    <a:pt x="100" y="114"/>
                    <a:pt x="100" y="114"/>
                    <a:pt x="100" y="114"/>
                  </a:cubicBezTo>
                  <a:cubicBezTo>
                    <a:pt x="100" y="105"/>
                    <a:pt x="94" y="94"/>
                    <a:pt x="86" y="89"/>
                  </a:cubicBezTo>
                  <a:cubicBezTo>
                    <a:pt x="48" y="67"/>
                    <a:pt x="48" y="67"/>
                    <a:pt x="48" y="67"/>
                  </a:cubicBezTo>
                  <a:cubicBezTo>
                    <a:pt x="42" y="64"/>
                    <a:pt x="42" y="64"/>
                    <a:pt x="42" y="64"/>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9" name="Group 98">
            <a:extLst>
              <a:ext uri="{FF2B5EF4-FFF2-40B4-BE49-F238E27FC236}">
                <a16:creationId xmlns:a16="http://schemas.microsoft.com/office/drawing/2014/main" id="{753D54DC-316C-4EE5-B69A-A458B0BBBE0E}"/>
              </a:ext>
            </a:extLst>
          </p:cNvPr>
          <p:cNvGrpSpPr/>
          <p:nvPr/>
        </p:nvGrpSpPr>
        <p:grpSpPr>
          <a:xfrm>
            <a:off x="18306975" y="6114039"/>
            <a:ext cx="1210202" cy="1151347"/>
            <a:chOff x="13501688" y="6211888"/>
            <a:chExt cx="1044575" cy="993775"/>
          </a:xfrm>
        </p:grpSpPr>
        <p:sp>
          <p:nvSpPr>
            <p:cNvPr id="61" name="Freeform 60">
              <a:extLst>
                <a:ext uri="{FF2B5EF4-FFF2-40B4-BE49-F238E27FC236}">
                  <a16:creationId xmlns:a16="http://schemas.microsoft.com/office/drawing/2014/main" id="{BB3B699E-CA6E-4760-8BA2-BAA7DBD212E0}"/>
                </a:ext>
              </a:extLst>
            </p:cNvPr>
            <p:cNvSpPr>
              <a:spLocks noEditPoints="1"/>
            </p:cNvSpPr>
            <p:nvPr/>
          </p:nvSpPr>
          <p:spPr bwMode="auto">
            <a:xfrm>
              <a:off x="13554075" y="6619875"/>
              <a:ext cx="992188" cy="585788"/>
            </a:xfrm>
            <a:custGeom>
              <a:avLst/>
              <a:gdLst>
                <a:gd name="T0" fmla="*/ 275 w 359"/>
                <a:gd name="T1" fmla="*/ 153 h 212"/>
                <a:gd name="T2" fmla="*/ 250 w 359"/>
                <a:gd name="T3" fmla="*/ 191 h 212"/>
                <a:gd name="T4" fmla="*/ 247 w 359"/>
                <a:gd name="T5" fmla="*/ 193 h 212"/>
                <a:gd name="T6" fmla="*/ 125 w 359"/>
                <a:gd name="T7" fmla="*/ 193 h 212"/>
                <a:gd name="T8" fmla="*/ 123 w 359"/>
                <a:gd name="T9" fmla="*/ 192 h 212"/>
                <a:gd name="T10" fmla="*/ 106 w 359"/>
                <a:gd name="T11" fmla="*/ 202 h 212"/>
                <a:gd name="T12" fmla="*/ 66 w 359"/>
                <a:gd name="T13" fmla="*/ 180 h 212"/>
                <a:gd name="T14" fmla="*/ 84 w 359"/>
                <a:gd name="T15" fmla="*/ 169 h 212"/>
                <a:gd name="T16" fmla="*/ 68 w 359"/>
                <a:gd name="T17" fmla="*/ 160 h 212"/>
                <a:gd name="T18" fmla="*/ 50 w 359"/>
                <a:gd name="T19" fmla="*/ 170 h 212"/>
                <a:gd name="T20" fmla="*/ 11 w 359"/>
                <a:gd name="T21" fmla="*/ 148 h 212"/>
                <a:gd name="T22" fmla="*/ 29 w 359"/>
                <a:gd name="T23" fmla="*/ 137 h 212"/>
                <a:gd name="T24" fmla="*/ 20 w 359"/>
                <a:gd name="T25" fmla="*/ 132 h 212"/>
                <a:gd name="T26" fmla="*/ 0 w 359"/>
                <a:gd name="T27" fmla="*/ 121 h 212"/>
                <a:gd name="T28" fmla="*/ 39 w 359"/>
                <a:gd name="T29" fmla="*/ 98 h 212"/>
                <a:gd name="T30" fmla="*/ 59 w 359"/>
                <a:gd name="T31" fmla="*/ 109 h 212"/>
                <a:gd name="T32" fmla="*/ 106 w 359"/>
                <a:gd name="T33" fmla="*/ 82 h 212"/>
                <a:gd name="T34" fmla="*/ 145 w 359"/>
                <a:gd name="T35" fmla="*/ 59 h 212"/>
                <a:gd name="T36" fmla="*/ 187 w 359"/>
                <a:gd name="T37" fmla="*/ 34 h 212"/>
                <a:gd name="T38" fmla="*/ 168 w 359"/>
                <a:gd name="T39" fmla="*/ 23 h 212"/>
                <a:gd name="T40" fmla="*/ 207 w 359"/>
                <a:gd name="T41" fmla="*/ 0 h 212"/>
                <a:gd name="T42" fmla="*/ 226 w 359"/>
                <a:gd name="T43" fmla="*/ 12 h 212"/>
                <a:gd name="T44" fmla="*/ 235 w 359"/>
                <a:gd name="T45" fmla="*/ 17 h 212"/>
                <a:gd name="T46" fmla="*/ 257 w 359"/>
                <a:gd name="T47" fmla="*/ 4 h 212"/>
                <a:gd name="T48" fmla="*/ 296 w 359"/>
                <a:gd name="T49" fmla="*/ 27 h 212"/>
                <a:gd name="T50" fmla="*/ 274 w 359"/>
                <a:gd name="T51" fmla="*/ 40 h 212"/>
                <a:gd name="T52" fmla="*/ 291 w 359"/>
                <a:gd name="T53" fmla="*/ 49 h 212"/>
                <a:gd name="T54" fmla="*/ 313 w 359"/>
                <a:gd name="T55" fmla="*/ 36 h 212"/>
                <a:gd name="T56" fmla="*/ 352 w 359"/>
                <a:gd name="T57" fmla="*/ 59 h 212"/>
                <a:gd name="T58" fmla="*/ 330 w 359"/>
                <a:gd name="T59" fmla="*/ 72 h 212"/>
                <a:gd name="T60" fmla="*/ 327 w 359"/>
                <a:gd name="T61" fmla="*/ 138 h 212"/>
                <a:gd name="T62" fmla="*/ 323 w 359"/>
                <a:gd name="T63" fmla="*/ 139 h 212"/>
                <a:gd name="T64" fmla="*/ 275 w 359"/>
                <a:gd name="T65" fmla="*/ 153 h 212"/>
                <a:gd name="T66" fmla="*/ 208 w 359"/>
                <a:gd name="T67" fmla="*/ 170 h 212"/>
                <a:gd name="T68" fmla="*/ 211 w 359"/>
                <a:gd name="T69" fmla="*/ 168 h 212"/>
                <a:gd name="T70" fmla="*/ 211 w 359"/>
                <a:gd name="T71" fmla="*/ 143 h 212"/>
                <a:gd name="T72" fmla="*/ 206 w 359"/>
                <a:gd name="T73" fmla="*/ 140 h 212"/>
                <a:gd name="T74" fmla="*/ 145 w 359"/>
                <a:gd name="T75" fmla="*/ 104 h 212"/>
                <a:gd name="T76" fmla="*/ 98 w 359"/>
                <a:gd name="T77" fmla="*/ 132 h 212"/>
                <a:gd name="T78" fmla="*/ 106 w 359"/>
                <a:gd name="T79" fmla="*/ 137 h 212"/>
                <a:gd name="T80" fmla="*/ 164 w 359"/>
                <a:gd name="T81" fmla="*/ 170 h 212"/>
                <a:gd name="T82" fmla="*/ 208 w 359"/>
                <a:gd name="T83" fmla="*/ 170 h 212"/>
                <a:gd name="T84" fmla="*/ 226 w 359"/>
                <a:gd name="T85" fmla="*/ 57 h 212"/>
                <a:gd name="T86" fmla="*/ 184 w 359"/>
                <a:gd name="T87" fmla="*/ 82 h 212"/>
                <a:gd name="T88" fmla="*/ 245 w 359"/>
                <a:gd name="T89" fmla="*/ 117 h 212"/>
                <a:gd name="T90" fmla="*/ 284 w 359"/>
                <a:gd name="T91" fmla="*/ 117 h 212"/>
                <a:gd name="T92" fmla="*/ 287 w 359"/>
                <a:gd name="T93" fmla="*/ 115 h 212"/>
                <a:gd name="T94" fmla="*/ 287 w 359"/>
                <a:gd name="T95" fmla="*/ 92 h 212"/>
                <a:gd name="T96" fmla="*/ 235 w 359"/>
                <a:gd name="T97" fmla="*/ 62 h 212"/>
                <a:gd name="T98" fmla="*/ 226 w 359"/>
                <a:gd name="T99" fmla="*/ 5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212">
                  <a:moveTo>
                    <a:pt x="275" y="153"/>
                  </a:moveTo>
                  <a:cubicBezTo>
                    <a:pt x="276" y="167"/>
                    <a:pt x="268" y="180"/>
                    <a:pt x="250" y="191"/>
                  </a:cubicBezTo>
                  <a:cubicBezTo>
                    <a:pt x="247" y="193"/>
                    <a:pt x="247" y="193"/>
                    <a:pt x="247" y="193"/>
                  </a:cubicBezTo>
                  <a:cubicBezTo>
                    <a:pt x="213" y="212"/>
                    <a:pt x="159" y="212"/>
                    <a:pt x="125" y="193"/>
                  </a:cubicBezTo>
                  <a:cubicBezTo>
                    <a:pt x="123" y="192"/>
                    <a:pt x="123" y="192"/>
                    <a:pt x="123" y="192"/>
                  </a:cubicBezTo>
                  <a:cubicBezTo>
                    <a:pt x="106" y="202"/>
                    <a:pt x="106" y="202"/>
                    <a:pt x="106" y="202"/>
                  </a:cubicBezTo>
                  <a:cubicBezTo>
                    <a:pt x="66" y="180"/>
                    <a:pt x="66" y="180"/>
                    <a:pt x="66" y="180"/>
                  </a:cubicBezTo>
                  <a:cubicBezTo>
                    <a:pt x="84" y="169"/>
                    <a:pt x="84" y="169"/>
                    <a:pt x="84" y="169"/>
                  </a:cubicBezTo>
                  <a:cubicBezTo>
                    <a:pt x="68" y="160"/>
                    <a:pt x="68" y="160"/>
                    <a:pt x="68" y="160"/>
                  </a:cubicBezTo>
                  <a:cubicBezTo>
                    <a:pt x="50" y="170"/>
                    <a:pt x="50" y="170"/>
                    <a:pt x="50" y="170"/>
                  </a:cubicBezTo>
                  <a:cubicBezTo>
                    <a:pt x="11" y="148"/>
                    <a:pt x="11" y="148"/>
                    <a:pt x="11" y="148"/>
                  </a:cubicBezTo>
                  <a:cubicBezTo>
                    <a:pt x="29" y="137"/>
                    <a:pt x="29" y="137"/>
                    <a:pt x="29" y="137"/>
                  </a:cubicBezTo>
                  <a:cubicBezTo>
                    <a:pt x="20" y="132"/>
                    <a:pt x="20" y="132"/>
                    <a:pt x="20" y="132"/>
                  </a:cubicBezTo>
                  <a:cubicBezTo>
                    <a:pt x="0" y="121"/>
                    <a:pt x="0" y="121"/>
                    <a:pt x="0" y="121"/>
                  </a:cubicBezTo>
                  <a:cubicBezTo>
                    <a:pt x="39" y="98"/>
                    <a:pt x="39" y="98"/>
                    <a:pt x="39" y="98"/>
                  </a:cubicBezTo>
                  <a:cubicBezTo>
                    <a:pt x="59" y="109"/>
                    <a:pt x="59" y="109"/>
                    <a:pt x="59" y="109"/>
                  </a:cubicBezTo>
                  <a:cubicBezTo>
                    <a:pt x="106" y="82"/>
                    <a:pt x="106" y="82"/>
                    <a:pt x="106" y="82"/>
                  </a:cubicBezTo>
                  <a:cubicBezTo>
                    <a:pt x="145" y="59"/>
                    <a:pt x="145" y="59"/>
                    <a:pt x="145" y="59"/>
                  </a:cubicBezTo>
                  <a:cubicBezTo>
                    <a:pt x="187" y="34"/>
                    <a:pt x="187" y="34"/>
                    <a:pt x="187" y="34"/>
                  </a:cubicBezTo>
                  <a:cubicBezTo>
                    <a:pt x="168" y="23"/>
                    <a:pt x="168" y="23"/>
                    <a:pt x="168" y="23"/>
                  </a:cubicBezTo>
                  <a:cubicBezTo>
                    <a:pt x="207" y="0"/>
                    <a:pt x="207" y="0"/>
                    <a:pt x="207" y="0"/>
                  </a:cubicBezTo>
                  <a:cubicBezTo>
                    <a:pt x="226" y="12"/>
                    <a:pt x="226" y="12"/>
                    <a:pt x="226" y="12"/>
                  </a:cubicBezTo>
                  <a:cubicBezTo>
                    <a:pt x="235" y="17"/>
                    <a:pt x="235" y="17"/>
                    <a:pt x="235" y="17"/>
                  </a:cubicBezTo>
                  <a:cubicBezTo>
                    <a:pt x="257" y="4"/>
                    <a:pt x="257" y="4"/>
                    <a:pt x="257" y="4"/>
                  </a:cubicBezTo>
                  <a:cubicBezTo>
                    <a:pt x="296" y="27"/>
                    <a:pt x="296" y="27"/>
                    <a:pt x="296" y="27"/>
                  </a:cubicBezTo>
                  <a:cubicBezTo>
                    <a:pt x="274" y="40"/>
                    <a:pt x="274" y="40"/>
                    <a:pt x="274" y="40"/>
                  </a:cubicBezTo>
                  <a:cubicBezTo>
                    <a:pt x="291" y="49"/>
                    <a:pt x="291" y="49"/>
                    <a:pt x="291" y="49"/>
                  </a:cubicBezTo>
                  <a:cubicBezTo>
                    <a:pt x="313" y="36"/>
                    <a:pt x="313" y="36"/>
                    <a:pt x="313" y="36"/>
                  </a:cubicBezTo>
                  <a:cubicBezTo>
                    <a:pt x="352" y="59"/>
                    <a:pt x="352" y="59"/>
                    <a:pt x="352" y="59"/>
                  </a:cubicBezTo>
                  <a:cubicBezTo>
                    <a:pt x="330" y="72"/>
                    <a:pt x="330" y="72"/>
                    <a:pt x="330" y="72"/>
                  </a:cubicBezTo>
                  <a:cubicBezTo>
                    <a:pt x="359" y="91"/>
                    <a:pt x="358" y="119"/>
                    <a:pt x="327" y="138"/>
                  </a:cubicBezTo>
                  <a:cubicBezTo>
                    <a:pt x="323" y="139"/>
                    <a:pt x="323" y="139"/>
                    <a:pt x="323" y="139"/>
                  </a:cubicBezTo>
                  <a:cubicBezTo>
                    <a:pt x="310" y="147"/>
                    <a:pt x="293" y="152"/>
                    <a:pt x="275" y="153"/>
                  </a:cubicBezTo>
                  <a:close/>
                  <a:moveTo>
                    <a:pt x="208" y="170"/>
                  </a:moveTo>
                  <a:cubicBezTo>
                    <a:pt x="211" y="168"/>
                    <a:pt x="211" y="168"/>
                    <a:pt x="211" y="168"/>
                  </a:cubicBezTo>
                  <a:cubicBezTo>
                    <a:pt x="223" y="161"/>
                    <a:pt x="223" y="150"/>
                    <a:pt x="211" y="143"/>
                  </a:cubicBezTo>
                  <a:cubicBezTo>
                    <a:pt x="206" y="140"/>
                    <a:pt x="206" y="140"/>
                    <a:pt x="206" y="140"/>
                  </a:cubicBezTo>
                  <a:cubicBezTo>
                    <a:pt x="145" y="104"/>
                    <a:pt x="145" y="104"/>
                    <a:pt x="145" y="104"/>
                  </a:cubicBezTo>
                  <a:cubicBezTo>
                    <a:pt x="98" y="132"/>
                    <a:pt x="98" y="132"/>
                    <a:pt x="98" y="132"/>
                  </a:cubicBezTo>
                  <a:cubicBezTo>
                    <a:pt x="106" y="137"/>
                    <a:pt x="106" y="137"/>
                    <a:pt x="106" y="137"/>
                  </a:cubicBezTo>
                  <a:cubicBezTo>
                    <a:pt x="164" y="170"/>
                    <a:pt x="164" y="170"/>
                    <a:pt x="164" y="170"/>
                  </a:cubicBezTo>
                  <a:cubicBezTo>
                    <a:pt x="176" y="177"/>
                    <a:pt x="196" y="177"/>
                    <a:pt x="208" y="170"/>
                  </a:cubicBezTo>
                  <a:moveTo>
                    <a:pt x="226" y="57"/>
                  </a:moveTo>
                  <a:cubicBezTo>
                    <a:pt x="184" y="82"/>
                    <a:pt x="184" y="82"/>
                    <a:pt x="184" y="82"/>
                  </a:cubicBezTo>
                  <a:cubicBezTo>
                    <a:pt x="245" y="117"/>
                    <a:pt x="245" y="117"/>
                    <a:pt x="245" y="117"/>
                  </a:cubicBezTo>
                  <a:cubicBezTo>
                    <a:pt x="256" y="123"/>
                    <a:pt x="273" y="123"/>
                    <a:pt x="284" y="117"/>
                  </a:cubicBezTo>
                  <a:cubicBezTo>
                    <a:pt x="287" y="115"/>
                    <a:pt x="287" y="115"/>
                    <a:pt x="287" y="115"/>
                  </a:cubicBezTo>
                  <a:cubicBezTo>
                    <a:pt x="298" y="109"/>
                    <a:pt x="298" y="98"/>
                    <a:pt x="287" y="92"/>
                  </a:cubicBezTo>
                  <a:cubicBezTo>
                    <a:pt x="235" y="62"/>
                    <a:pt x="235" y="62"/>
                    <a:pt x="235" y="62"/>
                  </a:cubicBezTo>
                  <a:cubicBezTo>
                    <a:pt x="226" y="57"/>
                    <a:pt x="226" y="57"/>
                    <a:pt x="226" y="57"/>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2FE88681-19B9-46B7-A8D4-9E7859747B54}"/>
                </a:ext>
              </a:extLst>
            </p:cNvPr>
            <p:cNvSpPr>
              <a:spLocks noEditPoints="1"/>
            </p:cNvSpPr>
            <p:nvPr/>
          </p:nvSpPr>
          <p:spPr bwMode="auto">
            <a:xfrm>
              <a:off x="13501688" y="6211888"/>
              <a:ext cx="560388" cy="969963"/>
            </a:xfrm>
            <a:custGeom>
              <a:avLst/>
              <a:gdLst>
                <a:gd name="T0" fmla="*/ 140 w 203"/>
                <a:gd name="T1" fmla="*/ 55 h 351"/>
                <a:gd name="T2" fmla="*/ 99 w 203"/>
                <a:gd name="T3" fmla="*/ 34 h 351"/>
                <a:gd name="T4" fmla="*/ 97 w 203"/>
                <a:gd name="T5" fmla="*/ 35 h 351"/>
                <a:gd name="T6" fmla="*/ 95 w 203"/>
                <a:gd name="T7" fmla="*/ 36 h 351"/>
                <a:gd name="T8" fmla="*/ 93 w 203"/>
                <a:gd name="T9" fmla="*/ 38 h 351"/>
                <a:gd name="T10" fmla="*/ 91 w 203"/>
                <a:gd name="T11" fmla="*/ 39 h 351"/>
                <a:gd name="T12" fmla="*/ 89 w 203"/>
                <a:gd name="T13" fmla="*/ 40 h 351"/>
                <a:gd name="T14" fmla="*/ 87 w 203"/>
                <a:gd name="T15" fmla="*/ 41 h 351"/>
                <a:gd name="T16" fmla="*/ 85 w 203"/>
                <a:gd name="T17" fmla="*/ 23 h 351"/>
                <a:gd name="T18" fmla="*/ 44 w 203"/>
                <a:gd name="T19" fmla="*/ 2 h 351"/>
                <a:gd name="T20" fmla="*/ 42 w 203"/>
                <a:gd name="T21" fmla="*/ 3 h 351"/>
                <a:gd name="T22" fmla="*/ 40 w 203"/>
                <a:gd name="T23" fmla="*/ 4 h 351"/>
                <a:gd name="T24" fmla="*/ 38 w 203"/>
                <a:gd name="T25" fmla="*/ 6 h 351"/>
                <a:gd name="T26" fmla="*/ 36 w 203"/>
                <a:gd name="T27" fmla="*/ 7 h 351"/>
                <a:gd name="T28" fmla="*/ 33 w 203"/>
                <a:gd name="T29" fmla="*/ 8 h 351"/>
                <a:gd name="T30" fmla="*/ 31 w 203"/>
                <a:gd name="T31" fmla="*/ 9 h 351"/>
                <a:gd name="T32" fmla="*/ 29 w 203"/>
                <a:gd name="T33" fmla="*/ 11 h 351"/>
                <a:gd name="T34" fmla="*/ 16 w 203"/>
                <a:gd name="T35" fmla="*/ 10 h 351"/>
                <a:gd name="T36" fmla="*/ 14 w 203"/>
                <a:gd name="T37" fmla="*/ 12 h 351"/>
                <a:gd name="T38" fmla="*/ 12 w 203"/>
                <a:gd name="T39" fmla="*/ 13 h 351"/>
                <a:gd name="T40" fmla="*/ 10 w 203"/>
                <a:gd name="T41" fmla="*/ 14 h 351"/>
                <a:gd name="T42" fmla="*/ 8 w 203"/>
                <a:gd name="T43" fmla="*/ 15 h 351"/>
                <a:gd name="T44" fmla="*/ 6 w 203"/>
                <a:gd name="T45" fmla="*/ 17 h 351"/>
                <a:gd name="T46" fmla="*/ 4 w 203"/>
                <a:gd name="T47" fmla="*/ 18 h 351"/>
                <a:gd name="T48" fmla="*/ 1 w 203"/>
                <a:gd name="T49" fmla="*/ 19 h 351"/>
                <a:gd name="T50" fmla="*/ 20 w 203"/>
                <a:gd name="T51" fmla="*/ 125 h 351"/>
                <a:gd name="T52" fmla="*/ 17 w 203"/>
                <a:gd name="T53" fmla="*/ 205 h 351"/>
                <a:gd name="T54" fmla="*/ 15 w 203"/>
                <a:gd name="T55" fmla="*/ 206 h 351"/>
                <a:gd name="T56" fmla="*/ 13 w 203"/>
                <a:gd name="T57" fmla="*/ 208 h 351"/>
                <a:gd name="T58" fmla="*/ 11 w 203"/>
                <a:gd name="T59" fmla="*/ 209 h 351"/>
                <a:gd name="T60" fmla="*/ 9 w 203"/>
                <a:gd name="T61" fmla="*/ 210 h 351"/>
                <a:gd name="T62" fmla="*/ 6 w 203"/>
                <a:gd name="T63" fmla="*/ 211 h 351"/>
                <a:gd name="T64" fmla="*/ 4 w 203"/>
                <a:gd name="T65" fmla="*/ 213 h 351"/>
                <a:gd name="T66" fmla="*/ 2 w 203"/>
                <a:gd name="T67" fmla="*/ 214 h 351"/>
                <a:gd name="T68" fmla="*/ 30 w 203"/>
                <a:gd name="T69" fmla="*/ 276 h 351"/>
                <a:gd name="T70" fmla="*/ 70 w 203"/>
                <a:gd name="T71" fmla="*/ 318 h 351"/>
                <a:gd name="T72" fmla="*/ 73 w 203"/>
                <a:gd name="T73" fmla="*/ 317 h 351"/>
                <a:gd name="T74" fmla="*/ 75 w 203"/>
                <a:gd name="T75" fmla="*/ 316 h 351"/>
                <a:gd name="T76" fmla="*/ 77 w 203"/>
                <a:gd name="T77" fmla="*/ 315 h 351"/>
                <a:gd name="T78" fmla="*/ 79 w 203"/>
                <a:gd name="T79" fmla="*/ 313 h 351"/>
                <a:gd name="T80" fmla="*/ 81 w 203"/>
                <a:gd name="T81" fmla="*/ 312 h 351"/>
                <a:gd name="T82" fmla="*/ 83 w 203"/>
                <a:gd name="T83" fmla="*/ 311 h 351"/>
                <a:gd name="T84" fmla="*/ 85 w 203"/>
                <a:gd name="T85" fmla="*/ 310 h 351"/>
                <a:gd name="T86" fmla="*/ 126 w 203"/>
                <a:gd name="T87" fmla="*/ 350 h 351"/>
                <a:gd name="T88" fmla="*/ 128 w 203"/>
                <a:gd name="T89" fmla="*/ 349 h 351"/>
                <a:gd name="T90" fmla="*/ 130 w 203"/>
                <a:gd name="T91" fmla="*/ 348 h 351"/>
                <a:gd name="T92" fmla="*/ 132 w 203"/>
                <a:gd name="T93" fmla="*/ 347 h 351"/>
                <a:gd name="T94" fmla="*/ 134 w 203"/>
                <a:gd name="T95" fmla="*/ 345 h 351"/>
                <a:gd name="T96" fmla="*/ 136 w 203"/>
                <a:gd name="T97" fmla="*/ 344 h 351"/>
                <a:gd name="T98" fmla="*/ 138 w 203"/>
                <a:gd name="T99" fmla="*/ 343 h 351"/>
                <a:gd name="T100" fmla="*/ 140 w 203"/>
                <a:gd name="T101" fmla="*/ 342 h 351"/>
                <a:gd name="T102" fmla="*/ 171 w 203"/>
                <a:gd name="T103" fmla="*/ 334 h 351"/>
                <a:gd name="T104" fmla="*/ 175 w 203"/>
                <a:gd name="T105" fmla="*/ 332 h 351"/>
                <a:gd name="T106" fmla="*/ 179 w 203"/>
                <a:gd name="T107" fmla="*/ 329 h 351"/>
                <a:gd name="T108" fmla="*/ 183 w 203"/>
                <a:gd name="T109" fmla="*/ 327 h 351"/>
                <a:gd name="T110" fmla="*/ 76 w 203"/>
                <a:gd name="T111" fmla="*/ 138 h 351"/>
                <a:gd name="T112" fmla="*/ 137 w 203"/>
                <a:gd name="T113" fmla="*/ 173 h 351"/>
                <a:gd name="T114" fmla="*/ 76 w 203"/>
                <a:gd name="T115" fmla="*/ 2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51">
                  <a:moveTo>
                    <a:pt x="203" y="282"/>
                  </a:moveTo>
                  <a:cubicBezTo>
                    <a:pt x="203" y="261"/>
                    <a:pt x="196" y="239"/>
                    <a:pt x="183" y="219"/>
                  </a:cubicBezTo>
                  <a:cubicBezTo>
                    <a:pt x="191" y="212"/>
                    <a:pt x="196" y="200"/>
                    <a:pt x="196" y="184"/>
                  </a:cubicBezTo>
                  <a:cubicBezTo>
                    <a:pt x="196" y="180"/>
                    <a:pt x="196" y="180"/>
                    <a:pt x="196" y="180"/>
                  </a:cubicBezTo>
                  <a:cubicBezTo>
                    <a:pt x="195" y="144"/>
                    <a:pt x="171" y="100"/>
                    <a:pt x="140" y="81"/>
                  </a:cubicBezTo>
                  <a:cubicBezTo>
                    <a:pt x="140" y="55"/>
                    <a:pt x="140" y="55"/>
                    <a:pt x="140" y="55"/>
                  </a:cubicBezTo>
                  <a:cubicBezTo>
                    <a:pt x="101" y="32"/>
                    <a:pt x="101" y="32"/>
                    <a:pt x="101" y="32"/>
                  </a:cubicBezTo>
                  <a:cubicBezTo>
                    <a:pt x="101" y="33"/>
                    <a:pt x="101" y="33"/>
                    <a:pt x="101" y="33"/>
                  </a:cubicBezTo>
                  <a:cubicBezTo>
                    <a:pt x="100" y="33"/>
                    <a:pt x="100" y="33"/>
                    <a:pt x="100" y="33"/>
                  </a:cubicBezTo>
                  <a:cubicBezTo>
                    <a:pt x="100" y="33"/>
                    <a:pt x="100" y="33"/>
                    <a:pt x="100" y="33"/>
                  </a:cubicBezTo>
                  <a:cubicBezTo>
                    <a:pt x="99" y="33"/>
                    <a:pt x="99" y="33"/>
                    <a:pt x="99" y="33"/>
                  </a:cubicBezTo>
                  <a:cubicBezTo>
                    <a:pt x="99" y="34"/>
                    <a:pt x="99" y="34"/>
                    <a:pt x="99" y="34"/>
                  </a:cubicBezTo>
                  <a:cubicBezTo>
                    <a:pt x="99" y="33"/>
                    <a:pt x="99" y="33"/>
                    <a:pt x="99" y="33"/>
                  </a:cubicBezTo>
                  <a:cubicBezTo>
                    <a:pt x="99" y="34"/>
                    <a:pt x="99" y="34"/>
                    <a:pt x="99" y="34"/>
                  </a:cubicBezTo>
                  <a:cubicBezTo>
                    <a:pt x="98" y="34"/>
                    <a:pt x="98" y="34"/>
                    <a:pt x="98" y="34"/>
                  </a:cubicBezTo>
                  <a:cubicBezTo>
                    <a:pt x="98" y="35"/>
                    <a:pt x="98" y="35"/>
                    <a:pt x="98" y="35"/>
                  </a:cubicBezTo>
                  <a:cubicBezTo>
                    <a:pt x="97" y="34"/>
                    <a:pt x="97" y="34"/>
                    <a:pt x="97" y="34"/>
                  </a:cubicBezTo>
                  <a:cubicBezTo>
                    <a:pt x="97" y="35"/>
                    <a:pt x="97" y="35"/>
                    <a:pt x="97" y="35"/>
                  </a:cubicBezTo>
                  <a:cubicBezTo>
                    <a:pt x="96" y="35"/>
                    <a:pt x="96" y="35"/>
                    <a:pt x="96" y="35"/>
                  </a:cubicBezTo>
                  <a:cubicBezTo>
                    <a:pt x="96" y="35"/>
                    <a:pt x="96" y="35"/>
                    <a:pt x="96" y="35"/>
                  </a:cubicBezTo>
                  <a:cubicBezTo>
                    <a:pt x="96" y="35"/>
                    <a:pt x="96" y="35"/>
                    <a:pt x="96" y="35"/>
                  </a:cubicBezTo>
                  <a:cubicBezTo>
                    <a:pt x="96" y="36"/>
                    <a:pt x="96" y="36"/>
                    <a:pt x="96" y="36"/>
                  </a:cubicBezTo>
                  <a:cubicBezTo>
                    <a:pt x="95" y="35"/>
                    <a:pt x="95" y="35"/>
                    <a:pt x="95" y="35"/>
                  </a:cubicBezTo>
                  <a:cubicBezTo>
                    <a:pt x="95" y="36"/>
                    <a:pt x="95" y="36"/>
                    <a:pt x="95" y="36"/>
                  </a:cubicBezTo>
                  <a:cubicBezTo>
                    <a:pt x="94" y="36"/>
                    <a:pt x="94" y="36"/>
                    <a:pt x="94" y="36"/>
                  </a:cubicBezTo>
                  <a:cubicBezTo>
                    <a:pt x="94" y="37"/>
                    <a:pt x="94" y="37"/>
                    <a:pt x="94" y="37"/>
                  </a:cubicBezTo>
                  <a:cubicBezTo>
                    <a:pt x="94" y="36"/>
                    <a:pt x="94" y="36"/>
                    <a:pt x="94" y="36"/>
                  </a:cubicBezTo>
                  <a:cubicBezTo>
                    <a:pt x="94" y="37"/>
                    <a:pt x="94" y="37"/>
                    <a:pt x="94" y="37"/>
                  </a:cubicBezTo>
                  <a:cubicBezTo>
                    <a:pt x="93" y="37"/>
                    <a:pt x="93" y="37"/>
                    <a:pt x="93" y="37"/>
                  </a:cubicBezTo>
                  <a:cubicBezTo>
                    <a:pt x="93" y="38"/>
                    <a:pt x="93" y="38"/>
                    <a:pt x="93" y="38"/>
                  </a:cubicBezTo>
                  <a:cubicBezTo>
                    <a:pt x="92" y="37"/>
                    <a:pt x="92" y="37"/>
                    <a:pt x="92" y="37"/>
                  </a:cubicBezTo>
                  <a:cubicBezTo>
                    <a:pt x="92" y="38"/>
                    <a:pt x="92" y="38"/>
                    <a:pt x="92" y="38"/>
                  </a:cubicBezTo>
                  <a:cubicBezTo>
                    <a:pt x="92" y="38"/>
                    <a:pt x="92" y="38"/>
                    <a:pt x="92" y="38"/>
                  </a:cubicBezTo>
                  <a:cubicBezTo>
                    <a:pt x="92" y="38"/>
                    <a:pt x="92" y="38"/>
                    <a:pt x="92" y="38"/>
                  </a:cubicBezTo>
                  <a:cubicBezTo>
                    <a:pt x="91" y="38"/>
                    <a:pt x="91" y="38"/>
                    <a:pt x="91" y="38"/>
                  </a:cubicBezTo>
                  <a:cubicBezTo>
                    <a:pt x="91" y="39"/>
                    <a:pt x="91" y="39"/>
                    <a:pt x="91" y="39"/>
                  </a:cubicBezTo>
                  <a:cubicBezTo>
                    <a:pt x="90" y="38"/>
                    <a:pt x="90" y="38"/>
                    <a:pt x="90" y="38"/>
                  </a:cubicBezTo>
                  <a:cubicBezTo>
                    <a:pt x="90" y="39"/>
                    <a:pt x="90" y="39"/>
                    <a:pt x="90" y="39"/>
                  </a:cubicBezTo>
                  <a:cubicBezTo>
                    <a:pt x="89" y="39"/>
                    <a:pt x="89" y="39"/>
                    <a:pt x="89" y="39"/>
                  </a:cubicBezTo>
                  <a:cubicBezTo>
                    <a:pt x="89" y="40"/>
                    <a:pt x="89" y="40"/>
                    <a:pt x="89" y="40"/>
                  </a:cubicBezTo>
                  <a:cubicBezTo>
                    <a:pt x="89" y="39"/>
                    <a:pt x="89" y="39"/>
                    <a:pt x="89" y="39"/>
                  </a:cubicBezTo>
                  <a:cubicBezTo>
                    <a:pt x="89" y="40"/>
                    <a:pt x="89" y="40"/>
                    <a:pt x="89" y="40"/>
                  </a:cubicBezTo>
                  <a:cubicBezTo>
                    <a:pt x="88" y="40"/>
                    <a:pt x="88" y="40"/>
                    <a:pt x="88" y="40"/>
                  </a:cubicBezTo>
                  <a:cubicBezTo>
                    <a:pt x="88" y="40"/>
                    <a:pt x="88" y="40"/>
                    <a:pt x="88" y="40"/>
                  </a:cubicBezTo>
                  <a:cubicBezTo>
                    <a:pt x="87" y="40"/>
                    <a:pt x="87" y="40"/>
                    <a:pt x="87" y="40"/>
                  </a:cubicBezTo>
                  <a:cubicBezTo>
                    <a:pt x="87" y="41"/>
                    <a:pt x="87" y="41"/>
                    <a:pt x="87" y="41"/>
                  </a:cubicBezTo>
                  <a:cubicBezTo>
                    <a:pt x="87" y="40"/>
                    <a:pt x="87" y="40"/>
                    <a:pt x="87" y="40"/>
                  </a:cubicBezTo>
                  <a:cubicBezTo>
                    <a:pt x="87" y="41"/>
                    <a:pt x="87" y="41"/>
                    <a:pt x="87" y="41"/>
                  </a:cubicBezTo>
                  <a:cubicBezTo>
                    <a:pt x="86" y="41"/>
                    <a:pt x="86" y="41"/>
                    <a:pt x="86" y="41"/>
                  </a:cubicBezTo>
                  <a:cubicBezTo>
                    <a:pt x="86" y="42"/>
                    <a:pt x="86" y="42"/>
                    <a:pt x="86" y="42"/>
                  </a:cubicBezTo>
                  <a:cubicBezTo>
                    <a:pt x="85" y="41"/>
                    <a:pt x="85" y="41"/>
                    <a:pt x="85" y="41"/>
                  </a:cubicBezTo>
                  <a:cubicBezTo>
                    <a:pt x="85" y="42"/>
                    <a:pt x="85" y="42"/>
                    <a:pt x="85" y="42"/>
                  </a:cubicBezTo>
                  <a:cubicBezTo>
                    <a:pt x="85" y="42"/>
                    <a:pt x="85" y="42"/>
                    <a:pt x="85" y="42"/>
                  </a:cubicBezTo>
                  <a:cubicBezTo>
                    <a:pt x="85" y="23"/>
                    <a:pt x="85" y="23"/>
                    <a:pt x="85" y="23"/>
                  </a:cubicBezTo>
                  <a:cubicBezTo>
                    <a:pt x="45" y="0"/>
                    <a:pt x="45" y="0"/>
                    <a:pt x="45" y="0"/>
                  </a:cubicBezTo>
                  <a:cubicBezTo>
                    <a:pt x="45" y="1"/>
                    <a:pt x="45" y="1"/>
                    <a:pt x="45" y="1"/>
                  </a:cubicBezTo>
                  <a:cubicBezTo>
                    <a:pt x="45" y="1"/>
                    <a:pt x="45" y="1"/>
                    <a:pt x="45" y="1"/>
                  </a:cubicBezTo>
                  <a:cubicBezTo>
                    <a:pt x="45" y="1"/>
                    <a:pt x="45" y="1"/>
                    <a:pt x="45" y="1"/>
                  </a:cubicBezTo>
                  <a:cubicBezTo>
                    <a:pt x="44" y="1"/>
                    <a:pt x="44" y="1"/>
                    <a:pt x="44" y="1"/>
                  </a:cubicBezTo>
                  <a:cubicBezTo>
                    <a:pt x="44" y="2"/>
                    <a:pt x="44" y="2"/>
                    <a:pt x="44" y="2"/>
                  </a:cubicBezTo>
                  <a:cubicBezTo>
                    <a:pt x="43" y="1"/>
                    <a:pt x="43" y="1"/>
                    <a:pt x="43" y="1"/>
                  </a:cubicBezTo>
                  <a:cubicBezTo>
                    <a:pt x="43" y="2"/>
                    <a:pt x="43" y="2"/>
                    <a:pt x="43" y="2"/>
                  </a:cubicBezTo>
                  <a:cubicBezTo>
                    <a:pt x="43" y="2"/>
                    <a:pt x="43" y="2"/>
                    <a:pt x="43" y="2"/>
                  </a:cubicBezTo>
                  <a:cubicBezTo>
                    <a:pt x="43" y="3"/>
                    <a:pt x="43" y="3"/>
                    <a:pt x="43" y="3"/>
                  </a:cubicBezTo>
                  <a:cubicBezTo>
                    <a:pt x="42" y="2"/>
                    <a:pt x="42" y="2"/>
                    <a:pt x="42" y="2"/>
                  </a:cubicBezTo>
                  <a:cubicBezTo>
                    <a:pt x="42" y="3"/>
                    <a:pt x="42" y="3"/>
                    <a:pt x="42" y="3"/>
                  </a:cubicBezTo>
                  <a:cubicBezTo>
                    <a:pt x="41" y="3"/>
                    <a:pt x="41" y="3"/>
                    <a:pt x="41" y="3"/>
                  </a:cubicBezTo>
                  <a:cubicBezTo>
                    <a:pt x="41" y="3"/>
                    <a:pt x="41" y="3"/>
                    <a:pt x="41" y="3"/>
                  </a:cubicBezTo>
                  <a:cubicBezTo>
                    <a:pt x="40" y="3"/>
                    <a:pt x="40" y="3"/>
                    <a:pt x="40" y="3"/>
                  </a:cubicBezTo>
                  <a:cubicBezTo>
                    <a:pt x="40" y="4"/>
                    <a:pt x="40" y="4"/>
                    <a:pt x="40" y="4"/>
                  </a:cubicBezTo>
                  <a:cubicBezTo>
                    <a:pt x="40" y="4"/>
                    <a:pt x="40" y="4"/>
                    <a:pt x="40" y="4"/>
                  </a:cubicBezTo>
                  <a:cubicBezTo>
                    <a:pt x="40" y="4"/>
                    <a:pt x="40" y="4"/>
                    <a:pt x="40" y="4"/>
                  </a:cubicBezTo>
                  <a:cubicBezTo>
                    <a:pt x="39" y="4"/>
                    <a:pt x="39" y="4"/>
                    <a:pt x="39" y="4"/>
                  </a:cubicBezTo>
                  <a:cubicBezTo>
                    <a:pt x="39" y="5"/>
                    <a:pt x="39" y="5"/>
                    <a:pt x="39" y="5"/>
                  </a:cubicBezTo>
                  <a:cubicBezTo>
                    <a:pt x="38" y="4"/>
                    <a:pt x="38" y="4"/>
                    <a:pt x="38" y="4"/>
                  </a:cubicBezTo>
                  <a:cubicBezTo>
                    <a:pt x="38" y="5"/>
                    <a:pt x="38" y="5"/>
                    <a:pt x="38" y="5"/>
                  </a:cubicBezTo>
                  <a:cubicBezTo>
                    <a:pt x="38" y="5"/>
                    <a:pt x="38" y="5"/>
                    <a:pt x="38" y="5"/>
                  </a:cubicBezTo>
                  <a:cubicBezTo>
                    <a:pt x="38" y="6"/>
                    <a:pt x="38" y="6"/>
                    <a:pt x="38" y="6"/>
                  </a:cubicBezTo>
                  <a:cubicBezTo>
                    <a:pt x="37" y="5"/>
                    <a:pt x="37" y="5"/>
                    <a:pt x="37" y="5"/>
                  </a:cubicBezTo>
                  <a:cubicBezTo>
                    <a:pt x="37" y="6"/>
                    <a:pt x="37" y="6"/>
                    <a:pt x="37" y="6"/>
                  </a:cubicBezTo>
                  <a:cubicBezTo>
                    <a:pt x="36" y="6"/>
                    <a:pt x="36" y="6"/>
                    <a:pt x="36" y="6"/>
                  </a:cubicBezTo>
                  <a:cubicBezTo>
                    <a:pt x="36" y="6"/>
                    <a:pt x="36" y="6"/>
                    <a:pt x="36" y="6"/>
                  </a:cubicBezTo>
                  <a:cubicBezTo>
                    <a:pt x="36" y="6"/>
                    <a:pt x="36" y="6"/>
                    <a:pt x="36" y="6"/>
                  </a:cubicBezTo>
                  <a:cubicBezTo>
                    <a:pt x="36" y="7"/>
                    <a:pt x="36" y="7"/>
                    <a:pt x="36" y="7"/>
                  </a:cubicBezTo>
                  <a:cubicBezTo>
                    <a:pt x="35" y="6"/>
                    <a:pt x="35" y="6"/>
                    <a:pt x="35" y="6"/>
                  </a:cubicBezTo>
                  <a:cubicBezTo>
                    <a:pt x="35" y="7"/>
                    <a:pt x="35" y="7"/>
                    <a:pt x="35" y="7"/>
                  </a:cubicBezTo>
                  <a:cubicBezTo>
                    <a:pt x="34" y="7"/>
                    <a:pt x="34" y="7"/>
                    <a:pt x="34" y="7"/>
                  </a:cubicBezTo>
                  <a:cubicBezTo>
                    <a:pt x="34" y="8"/>
                    <a:pt x="34" y="8"/>
                    <a:pt x="34" y="8"/>
                  </a:cubicBezTo>
                  <a:cubicBezTo>
                    <a:pt x="33" y="7"/>
                    <a:pt x="33" y="7"/>
                    <a:pt x="33" y="7"/>
                  </a:cubicBezTo>
                  <a:cubicBezTo>
                    <a:pt x="33" y="8"/>
                    <a:pt x="33" y="8"/>
                    <a:pt x="33" y="8"/>
                  </a:cubicBezTo>
                  <a:cubicBezTo>
                    <a:pt x="33" y="8"/>
                    <a:pt x="33" y="8"/>
                    <a:pt x="33" y="8"/>
                  </a:cubicBezTo>
                  <a:cubicBezTo>
                    <a:pt x="33" y="8"/>
                    <a:pt x="33" y="8"/>
                    <a:pt x="33" y="8"/>
                  </a:cubicBezTo>
                  <a:cubicBezTo>
                    <a:pt x="32" y="8"/>
                    <a:pt x="32" y="8"/>
                    <a:pt x="32" y="8"/>
                  </a:cubicBezTo>
                  <a:cubicBezTo>
                    <a:pt x="32" y="9"/>
                    <a:pt x="32" y="9"/>
                    <a:pt x="32" y="9"/>
                  </a:cubicBezTo>
                  <a:cubicBezTo>
                    <a:pt x="31" y="8"/>
                    <a:pt x="31" y="8"/>
                    <a:pt x="31" y="8"/>
                  </a:cubicBezTo>
                  <a:cubicBezTo>
                    <a:pt x="31" y="9"/>
                    <a:pt x="31" y="9"/>
                    <a:pt x="31" y="9"/>
                  </a:cubicBezTo>
                  <a:cubicBezTo>
                    <a:pt x="31" y="9"/>
                    <a:pt x="31" y="9"/>
                    <a:pt x="31" y="9"/>
                  </a:cubicBezTo>
                  <a:cubicBezTo>
                    <a:pt x="31" y="10"/>
                    <a:pt x="31" y="10"/>
                    <a:pt x="31" y="10"/>
                  </a:cubicBezTo>
                  <a:cubicBezTo>
                    <a:pt x="30" y="9"/>
                    <a:pt x="30" y="9"/>
                    <a:pt x="30" y="9"/>
                  </a:cubicBezTo>
                  <a:cubicBezTo>
                    <a:pt x="30" y="10"/>
                    <a:pt x="30" y="10"/>
                    <a:pt x="30" y="10"/>
                  </a:cubicBezTo>
                  <a:cubicBezTo>
                    <a:pt x="29" y="10"/>
                    <a:pt x="29" y="10"/>
                    <a:pt x="29" y="10"/>
                  </a:cubicBezTo>
                  <a:cubicBezTo>
                    <a:pt x="29" y="11"/>
                    <a:pt x="29" y="11"/>
                    <a:pt x="29" y="11"/>
                  </a:cubicBezTo>
                  <a:cubicBezTo>
                    <a:pt x="29" y="10"/>
                    <a:pt x="29" y="10"/>
                    <a:pt x="29" y="10"/>
                  </a:cubicBezTo>
                  <a:cubicBezTo>
                    <a:pt x="29" y="16"/>
                    <a:pt x="29" y="16"/>
                    <a:pt x="29" y="16"/>
                  </a:cubicBezTo>
                  <a:cubicBezTo>
                    <a:pt x="17" y="9"/>
                    <a:pt x="17" y="9"/>
                    <a:pt x="17"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5" y="10"/>
                    <a:pt x="15" y="10"/>
                    <a:pt x="15" y="10"/>
                  </a:cubicBezTo>
                  <a:cubicBezTo>
                    <a:pt x="15" y="11"/>
                    <a:pt x="15" y="11"/>
                    <a:pt x="15" y="11"/>
                  </a:cubicBezTo>
                  <a:cubicBezTo>
                    <a:pt x="14" y="11"/>
                    <a:pt x="14" y="11"/>
                    <a:pt x="14" y="11"/>
                  </a:cubicBezTo>
                  <a:cubicBezTo>
                    <a:pt x="14" y="12"/>
                    <a:pt x="14" y="12"/>
                    <a:pt x="14" y="12"/>
                  </a:cubicBezTo>
                  <a:cubicBezTo>
                    <a:pt x="13" y="11"/>
                    <a:pt x="13" y="11"/>
                    <a:pt x="13" y="11"/>
                  </a:cubicBezTo>
                  <a:cubicBezTo>
                    <a:pt x="13" y="12"/>
                    <a:pt x="13" y="12"/>
                    <a:pt x="13" y="12"/>
                  </a:cubicBezTo>
                  <a:cubicBezTo>
                    <a:pt x="13" y="12"/>
                    <a:pt x="13" y="12"/>
                    <a:pt x="13" y="12"/>
                  </a:cubicBezTo>
                  <a:cubicBezTo>
                    <a:pt x="13" y="13"/>
                    <a:pt x="13" y="13"/>
                    <a:pt x="13" y="13"/>
                  </a:cubicBezTo>
                  <a:cubicBezTo>
                    <a:pt x="12" y="12"/>
                    <a:pt x="12" y="12"/>
                    <a:pt x="12" y="12"/>
                  </a:cubicBezTo>
                  <a:cubicBezTo>
                    <a:pt x="12" y="13"/>
                    <a:pt x="12" y="13"/>
                    <a:pt x="12" y="13"/>
                  </a:cubicBezTo>
                  <a:cubicBezTo>
                    <a:pt x="11" y="13"/>
                    <a:pt x="11" y="13"/>
                    <a:pt x="11" y="13"/>
                  </a:cubicBezTo>
                  <a:cubicBezTo>
                    <a:pt x="11" y="13"/>
                    <a:pt x="11" y="13"/>
                    <a:pt x="11" y="13"/>
                  </a:cubicBezTo>
                  <a:cubicBezTo>
                    <a:pt x="11" y="13"/>
                    <a:pt x="11" y="13"/>
                    <a:pt x="11" y="13"/>
                  </a:cubicBezTo>
                  <a:cubicBezTo>
                    <a:pt x="11" y="14"/>
                    <a:pt x="11" y="14"/>
                    <a:pt x="11" y="14"/>
                  </a:cubicBezTo>
                  <a:cubicBezTo>
                    <a:pt x="10" y="13"/>
                    <a:pt x="10" y="13"/>
                    <a:pt x="10" y="13"/>
                  </a:cubicBezTo>
                  <a:cubicBezTo>
                    <a:pt x="10" y="14"/>
                    <a:pt x="10" y="14"/>
                    <a:pt x="10" y="14"/>
                  </a:cubicBezTo>
                  <a:cubicBezTo>
                    <a:pt x="9" y="14"/>
                    <a:pt x="9" y="14"/>
                    <a:pt x="9" y="14"/>
                  </a:cubicBezTo>
                  <a:cubicBezTo>
                    <a:pt x="9" y="15"/>
                    <a:pt x="9" y="15"/>
                    <a:pt x="9" y="15"/>
                  </a:cubicBezTo>
                  <a:cubicBezTo>
                    <a:pt x="8" y="14"/>
                    <a:pt x="8" y="14"/>
                    <a:pt x="8" y="14"/>
                  </a:cubicBezTo>
                  <a:cubicBezTo>
                    <a:pt x="8" y="15"/>
                    <a:pt x="8" y="15"/>
                    <a:pt x="8" y="15"/>
                  </a:cubicBezTo>
                  <a:cubicBezTo>
                    <a:pt x="8" y="15"/>
                    <a:pt x="8" y="15"/>
                    <a:pt x="8" y="15"/>
                  </a:cubicBezTo>
                  <a:cubicBezTo>
                    <a:pt x="8" y="15"/>
                    <a:pt x="8" y="15"/>
                    <a:pt x="8" y="15"/>
                  </a:cubicBezTo>
                  <a:cubicBezTo>
                    <a:pt x="7" y="15"/>
                    <a:pt x="7" y="15"/>
                    <a:pt x="7" y="15"/>
                  </a:cubicBezTo>
                  <a:cubicBezTo>
                    <a:pt x="7" y="16"/>
                    <a:pt x="7" y="16"/>
                    <a:pt x="7" y="16"/>
                  </a:cubicBezTo>
                  <a:cubicBezTo>
                    <a:pt x="6" y="15"/>
                    <a:pt x="6" y="15"/>
                    <a:pt x="6" y="15"/>
                  </a:cubicBezTo>
                  <a:cubicBezTo>
                    <a:pt x="6" y="16"/>
                    <a:pt x="6" y="16"/>
                    <a:pt x="6" y="16"/>
                  </a:cubicBezTo>
                  <a:cubicBezTo>
                    <a:pt x="6" y="16"/>
                    <a:pt x="6" y="16"/>
                    <a:pt x="6" y="16"/>
                  </a:cubicBezTo>
                  <a:cubicBezTo>
                    <a:pt x="6" y="17"/>
                    <a:pt x="6" y="17"/>
                    <a:pt x="6" y="17"/>
                  </a:cubicBezTo>
                  <a:cubicBezTo>
                    <a:pt x="5" y="16"/>
                    <a:pt x="5" y="16"/>
                    <a:pt x="5" y="16"/>
                  </a:cubicBezTo>
                  <a:cubicBezTo>
                    <a:pt x="5" y="17"/>
                    <a:pt x="5" y="17"/>
                    <a:pt x="5" y="17"/>
                  </a:cubicBezTo>
                  <a:cubicBezTo>
                    <a:pt x="4" y="17"/>
                    <a:pt x="4" y="17"/>
                    <a:pt x="4" y="17"/>
                  </a:cubicBezTo>
                  <a:cubicBezTo>
                    <a:pt x="4" y="17"/>
                    <a:pt x="4" y="17"/>
                    <a:pt x="4" y="17"/>
                  </a:cubicBezTo>
                  <a:cubicBezTo>
                    <a:pt x="4" y="17"/>
                    <a:pt x="4" y="17"/>
                    <a:pt x="4" y="17"/>
                  </a:cubicBezTo>
                  <a:cubicBezTo>
                    <a:pt x="4" y="18"/>
                    <a:pt x="4" y="18"/>
                    <a:pt x="4" y="18"/>
                  </a:cubicBezTo>
                  <a:cubicBezTo>
                    <a:pt x="3" y="18"/>
                    <a:pt x="3" y="18"/>
                    <a:pt x="3" y="18"/>
                  </a:cubicBezTo>
                  <a:cubicBezTo>
                    <a:pt x="3" y="18"/>
                    <a:pt x="3" y="18"/>
                    <a:pt x="3" y="18"/>
                  </a:cubicBezTo>
                  <a:cubicBezTo>
                    <a:pt x="2" y="18"/>
                    <a:pt x="2" y="18"/>
                    <a:pt x="2" y="18"/>
                  </a:cubicBezTo>
                  <a:cubicBezTo>
                    <a:pt x="2" y="19"/>
                    <a:pt x="2" y="19"/>
                    <a:pt x="2" y="19"/>
                  </a:cubicBezTo>
                  <a:cubicBezTo>
                    <a:pt x="1" y="18"/>
                    <a:pt x="1" y="18"/>
                    <a:pt x="1" y="18"/>
                  </a:cubicBezTo>
                  <a:cubicBezTo>
                    <a:pt x="1" y="19"/>
                    <a:pt x="1" y="19"/>
                    <a:pt x="1" y="19"/>
                  </a:cubicBezTo>
                  <a:cubicBezTo>
                    <a:pt x="1" y="19"/>
                    <a:pt x="1" y="19"/>
                    <a:pt x="1" y="19"/>
                  </a:cubicBezTo>
                  <a:cubicBezTo>
                    <a:pt x="1" y="20"/>
                    <a:pt x="1" y="20"/>
                    <a:pt x="1" y="20"/>
                  </a:cubicBezTo>
                  <a:cubicBezTo>
                    <a:pt x="0" y="19"/>
                    <a:pt x="0" y="19"/>
                    <a:pt x="0" y="19"/>
                  </a:cubicBezTo>
                  <a:cubicBezTo>
                    <a:pt x="0" y="65"/>
                    <a:pt x="0" y="65"/>
                    <a:pt x="0" y="65"/>
                  </a:cubicBezTo>
                  <a:cubicBezTo>
                    <a:pt x="20" y="76"/>
                    <a:pt x="20" y="76"/>
                    <a:pt x="20" y="76"/>
                  </a:cubicBezTo>
                  <a:cubicBezTo>
                    <a:pt x="20" y="125"/>
                    <a:pt x="20" y="125"/>
                    <a:pt x="20" y="125"/>
                  </a:cubicBezTo>
                  <a:cubicBezTo>
                    <a:pt x="20" y="170"/>
                    <a:pt x="20" y="170"/>
                    <a:pt x="20" y="170"/>
                  </a:cubicBezTo>
                  <a:cubicBezTo>
                    <a:pt x="20" y="205"/>
                    <a:pt x="20" y="205"/>
                    <a:pt x="20" y="205"/>
                  </a:cubicBezTo>
                  <a:cubicBezTo>
                    <a:pt x="18" y="204"/>
                    <a:pt x="18" y="204"/>
                    <a:pt x="18" y="204"/>
                  </a:cubicBezTo>
                  <a:cubicBezTo>
                    <a:pt x="18" y="205"/>
                    <a:pt x="18" y="205"/>
                    <a:pt x="18" y="205"/>
                  </a:cubicBezTo>
                  <a:cubicBezTo>
                    <a:pt x="17" y="204"/>
                    <a:pt x="17" y="204"/>
                    <a:pt x="17" y="204"/>
                  </a:cubicBezTo>
                  <a:cubicBezTo>
                    <a:pt x="17" y="205"/>
                    <a:pt x="17" y="205"/>
                    <a:pt x="17" y="205"/>
                  </a:cubicBezTo>
                  <a:cubicBezTo>
                    <a:pt x="16" y="205"/>
                    <a:pt x="16" y="205"/>
                    <a:pt x="16" y="205"/>
                  </a:cubicBezTo>
                  <a:cubicBezTo>
                    <a:pt x="16" y="205"/>
                    <a:pt x="16" y="205"/>
                    <a:pt x="16" y="205"/>
                  </a:cubicBezTo>
                  <a:cubicBezTo>
                    <a:pt x="16" y="205"/>
                    <a:pt x="16" y="205"/>
                    <a:pt x="16" y="205"/>
                  </a:cubicBezTo>
                  <a:cubicBezTo>
                    <a:pt x="16" y="206"/>
                    <a:pt x="16" y="206"/>
                    <a:pt x="16" y="206"/>
                  </a:cubicBezTo>
                  <a:cubicBezTo>
                    <a:pt x="15" y="205"/>
                    <a:pt x="15" y="205"/>
                    <a:pt x="15" y="205"/>
                  </a:cubicBezTo>
                  <a:cubicBezTo>
                    <a:pt x="15" y="206"/>
                    <a:pt x="15" y="206"/>
                    <a:pt x="15" y="206"/>
                  </a:cubicBezTo>
                  <a:cubicBezTo>
                    <a:pt x="14" y="206"/>
                    <a:pt x="14" y="206"/>
                    <a:pt x="14" y="206"/>
                  </a:cubicBezTo>
                  <a:cubicBezTo>
                    <a:pt x="14" y="207"/>
                    <a:pt x="14" y="207"/>
                    <a:pt x="14" y="207"/>
                  </a:cubicBezTo>
                  <a:cubicBezTo>
                    <a:pt x="13" y="206"/>
                    <a:pt x="13" y="206"/>
                    <a:pt x="13" y="206"/>
                  </a:cubicBezTo>
                  <a:cubicBezTo>
                    <a:pt x="13" y="207"/>
                    <a:pt x="13" y="207"/>
                    <a:pt x="13" y="207"/>
                  </a:cubicBezTo>
                  <a:cubicBezTo>
                    <a:pt x="13" y="207"/>
                    <a:pt x="13" y="207"/>
                    <a:pt x="13" y="207"/>
                  </a:cubicBezTo>
                  <a:cubicBezTo>
                    <a:pt x="13" y="208"/>
                    <a:pt x="13" y="208"/>
                    <a:pt x="13" y="208"/>
                  </a:cubicBezTo>
                  <a:cubicBezTo>
                    <a:pt x="12" y="207"/>
                    <a:pt x="12" y="207"/>
                    <a:pt x="12" y="207"/>
                  </a:cubicBezTo>
                  <a:cubicBezTo>
                    <a:pt x="12" y="208"/>
                    <a:pt x="12" y="208"/>
                    <a:pt x="12" y="208"/>
                  </a:cubicBezTo>
                  <a:cubicBezTo>
                    <a:pt x="11" y="208"/>
                    <a:pt x="11" y="208"/>
                    <a:pt x="11" y="208"/>
                  </a:cubicBezTo>
                  <a:cubicBezTo>
                    <a:pt x="11" y="208"/>
                    <a:pt x="11" y="208"/>
                    <a:pt x="11" y="208"/>
                  </a:cubicBezTo>
                  <a:cubicBezTo>
                    <a:pt x="11" y="208"/>
                    <a:pt x="11" y="208"/>
                    <a:pt x="11" y="208"/>
                  </a:cubicBezTo>
                  <a:cubicBezTo>
                    <a:pt x="11" y="209"/>
                    <a:pt x="11" y="209"/>
                    <a:pt x="11" y="209"/>
                  </a:cubicBezTo>
                  <a:cubicBezTo>
                    <a:pt x="10" y="208"/>
                    <a:pt x="10" y="208"/>
                    <a:pt x="10" y="208"/>
                  </a:cubicBezTo>
                  <a:cubicBezTo>
                    <a:pt x="10" y="209"/>
                    <a:pt x="10" y="209"/>
                    <a:pt x="10" y="209"/>
                  </a:cubicBezTo>
                  <a:cubicBezTo>
                    <a:pt x="9" y="209"/>
                    <a:pt x="9" y="209"/>
                    <a:pt x="9" y="209"/>
                  </a:cubicBezTo>
                  <a:cubicBezTo>
                    <a:pt x="9" y="210"/>
                    <a:pt x="9" y="210"/>
                    <a:pt x="9" y="210"/>
                  </a:cubicBezTo>
                  <a:cubicBezTo>
                    <a:pt x="9" y="209"/>
                    <a:pt x="9" y="209"/>
                    <a:pt x="9" y="209"/>
                  </a:cubicBezTo>
                  <a:cubicBezTo>
                    <a:pt x="9" y="210"/>
                    <a:pt x="9" y="210"/>
                    <a:pt x="9" y="210"/>
                  </a:cubicBezTo>
                  <a:cubicBezTo>
                    <a:pt x="8" y="210"/>
                    <a:pt x="8" y="210"/>
                    <a:pt x="8" y="210"/>
                  </a:cubicBezTo>
                  <a:cubicBezTo>
                    <a:pt x="8" y="210"/>
                    <a:pt x="8" y="210"/>
                    <a:pt x="8" y="210"/>
                  </a:cubicBezTo>
                  <a:cubicBezTo>
                    <a:pt x="7" y="210"/>
                    <a:pt x="7" y="210"/>
                    <a:pt x="7" y="210"/>
                  </a:cubicBezTo>
                  <a:cubicBezTo>
                    <a:pt x="7" y="211"/>
                    <a:pt x="7" y="211"/>
                    <a:pt x="7" y="211"/>
                  </a:cubicBezTo>
                  <a:cubicBezTo>
                    <a:pt x="6" y="210"/>
                    <a:pt x="6" y="210"/>
                    <a:pt x="6" y="210"/>
                  </a:cubicBezTo>
                  <a:cubicBezTo>
                    <a:pt x="6" y="211"/>
                    <a:pt x="6" y="211"/>
                    <a:pt x="6" y="211"/>
                  </a:cubicBezTo>
                  <a:cubicBezTo>
                    <a:pt x="6" y="211"/>
                    <a:pt x="6" y="211"/>
                    <a:pt x="6" y="211"/>
                  </a:cubicBezTo>
                  <a:cubicBezTo>
                    <a:pt x="6" y="212"/>
                    <a:pt x="6" y="212"/>
                    <a:pt x="6" y="212"/>
                  </a:cubicBezTo>
                  <a:cubicBezTo>
                    <a:pt x="5" y="211"/>
                    <a:pt x="5" y="211"/>
                    <a:pt x="5" y="211"/>
                  </a:cubicBezTo>
                  <a:cubicBezTo>
                    <a:pt x="5" y="212"/>
                    <a:pt x="5" y="212"/>
                    <a:pt x="5" y="212"/>
                  </a:cubicBezTo>
                  <a:cubicBezTo>
                    <a:pt x="4" y="212"/>
                    <a:pt x="4" y="212"/>
                    <a:pt x="4" y="212"/>
                  </a:cubicBezTo>
                  <a:cubicBezTo>
                    <a:pt x="4" y="213"/>
                    <a:pt x="4" y="213"/>
                    <a:pt x="4" y="213"/>
                  </a:cubicBezTo>
                  <a:cubicBezTo>
                    <a:pt x="4" y="212"/>
                    <a:pt x="4" y="212"/>
                    <a:pt x="4" y="212"/>
                  </a:cubicBezTo>
                  <a:cubicBezTo>
                    <a:pt x="4" y="213"/>
                    <a:pt x="4" y="213"/>
                    <a:pt x="4" y="213"/>
                  </a:cubicBezTo>
                  <a:cubicBezTo>
                    <a:pt x="3" y="213"/>
                    <a:pt x="3" y="213"/>
                    <a:pt x="3" y="213"/>
                  </a:cubicBezTo>
                  <a:cubicBezTo>
                    <a:pt x="3" y="213"/>
                    <a:pt x="3" y="213"/>
                    <a:pt x="3" y="213"/>
                  </a:cubicBezTo>
                  <a:cubicBezTo>
                    <a:pt x="2" y="213"/>
                    <a:pt x="2" y="213"/>
                    <a:pt x="2" y="213"/>
                  </a:cubicBezTo>
                  <a:cubicBezTo>
                    <a:pt x="2" y="214"/>
                    <a:pt x="2" y="214"/>
                    <a:pt x="2" y="214"/>
                  </a:cubicBezTo>
                  <a:cubicBezTo>
                    <a:pt x="2" y="213"/>
                    <a:pt x="2" y="213"/>
                    <a:pt x="2" y="213"/>
                  </a:cubicBezTo>
                  <a:cubicBezTo>
                    <a:pt x="2" y="214"/>
                    <a:pt x="2" y="214"/>
                    <a:pt x="2" y="214"/>
                  </a:cubicBezTo>
                  <a:cubicBezTo>
                    <a:pt x="1" y="214"/>
                    <a:pt x="1" y="214"/>
                    <a:pt x="1" y="214"/>
                  </a:cubicBezTo>
                  <a:cubicBezTo>
                    <a:pt x="1" y="259"/>
                    <a:pt x="1" y="259"/>
                    <a:pt x="1" y="259"/>
                  </a:cubicBezTo>
                  <a:cubicBezTo>
                    <a:pt x="21" y="270"/>
                    <a:pt x="21" y="270"/>
                    <a:pt x="21" y="270"/>
                  </a:cubicBezTo>
                  <a:cubicBezTo>
                    <a:pt x="30" y="276"/>
                    <a:pt x="30" y="276"/>
                    <a:pt x="30" y="276"/>
                  </a:cubicBezTo>
                  <a:cubicBezTo>
                    <a:pt x="30" y="297"/>
                    <a:pt x="30" y="297"/>
                    <a:pt x="30" y="297"/>
                  </a:cubicBezTo>
                  <a:cubicBezTo>
                    <a:pt x="69" y="319"/>
                    <a:pt x="69" y="319"/>
                    <a:pt x="69" y="319"/>
                  </a:cubicBezTo>
                  <a:cubicBezTo>
                    <a:pt x="69" y="318"/>
                    <a:pt x="69" y="318"/>
                    <a:pt x="69" y="318"/>
                  </a:cubicBezTo>
                  <a:cubicBezTo>
                    <a:pt x="70" y="319"/>
                    <a:pt x="70" y="319"/>
                    <a:pt x="70" y="319"/>
                  </a:cubicBezTo>
                  <a:cubicBezTo>
                    <a:pt x="70" y="318"/>
                    <a:pt x="70" y="318"/>
                    <a:pt x="70" y="318"/>
                  </a:cubicBezTo>
                  <a:cubicBezTo>
                    <a:pt x="70" y="318"/>
                    <a:pt x="70" y="318"/>
                    <a:pt x="70" y="318"/>
                  </a:cubicBezTo>
                  <a:cubicBezTo>
                    <a:pt x="70" y="318"/>
                    <a:pt x="70" y="318"/>
                    <a:pt x="70" y="318"/>
                  </a:cubicBezTo>
                  <a:cubicBezTo>
                    <a:pt x="71" y="318"/>
                    <a:pt x="71" y="318"/>
                    <a:pt x="71" y="318"/>
                  </a:cubicBezTo>
                  <a:cubicBezTo>
                    <a:pt x="71" y="317"/>
                    <a:pt x="71" y="317"/>
                    <a:pt x="71" y="317"/>
                  </a:cubicBezTo>
                  <a:cubicBezTo>
                    <a:pt x="72" y="318"/>
                    <a:pt x="72" y="318"/>
                    <a:pt x="72" y="318"/>
                  </a:cubicBezTo>
                  <a:cubicBezTo>
                    <a:pt x="72" y="317"/>
                    <a:pt x="72" y="317"/>
                    <a:pt x="72" y="317"/>
                  </a:cubicBezTo>
                  <a:cubicBezTo>
                    <a:pt x="73" y="317"/>
                    <a:pt x="73" y="317"/>
                    <a:pt x="73" y="317"/>
                  </a:cubicBezTo>
                  <a:cubicBezTo>
                    <a:pt x="73" y="316"/>
                    <a:pt x="73" y="316"/>
                    <a:pt x="73" y="316"/>
                  </a:cubicBezTo>
                  <a:cubicBezTo>
                    <a:pt x="73" y="317"/>
                    <a:pt x="73" y="317"/>
                    <a:pt x="73" y="317"/>
                  </a:cubicBezTo>
                  <a:cubicBezTo>
                    <a:pt x="73" y="316"/>
                    <a:pt x="73" y="316"/>
                    <a:pt x="73" y="316"/>
                  </a:cubicBezTo>
                  <a:cubicBezTo>
                    <a:pt x="74" y="316"/>
                    <a:pt x="74" y="316"/>
                    <a:pt x="74" y="316"/>
                  </a:cubicBezTo>
                  <a:cubicBezTo>
                    <a:pt x="74" y="316"/>
                    <a:pt x="74" y="316"/>
                    <a:pt x="74" y="316"/>
                  </a:cubicBezTo>
                  <a:cubicBezTo>
                    <a:pt x="75" y="316"/>
                    <a:pt x="75" y="316"/>
                    <a:pt x="75" y="316"/>
                  </a:cubicBezTo>
                  <a:cubicBezTo>
                    <a:pt x="75" y="315"/>
                    <a:pt x="75" y="315"/>
                    <a:pt x="75" y="315"/>
                  </a:cubicBezTo>
                  <a:cubicBezTo>
                    <a:pt x="75" y="315"/>
                    <a:pt x="75" y="315"/>
                    <a:pt x="75" y="315"/>
                  </a:cubicBezTo>
                  <a:cubicBezTo>
                    <a:pt x="75" y="315"/>
                    <a:pt x="75" y="315"/>
                    <a:pt x="75" y="315"/>
                  </a:cubicBezTo>
                  <a:cubicBezTo>
                    <a:pt x="76" y="315"/>
                    <a:pt x="76" y="315"/>
                    <a:pt x="76" y="315"/>
                  </a:cubicBezTo>
                  <a:cubicBezTo>
                    <a:pt x="76" y="314"/>
                    <a:pt x="76" y="314"/>
                    <a:pt x="76" y="314"/>
                  </a:cubicBezTo>
                  <a:cubicBezTo>
                    <a:pt x="77" y="315"/>
                    <a:pt x="77" y="315"/>
                    <a:pt x="77" y="315"/>
                  </a:cubicBezTo>
                  <a:cubicBezTo>
                    <a:pt x="77" y="314"/>
                    <a:pt x="77" y="314"/>
                    <a:pt x="77" y="314"/>
                  </a:cubicBezTo>
                  <a:cubicBezTo>
                    <a:pt x="77" y="314"/>
                    <a:pt x="77" y="314"/>
                    <a:pt x="77" y="314"/>
                  </a:cubicBezTo>
                  <a:cubicBezTo>
                    <a:pt x="77" y="313"/>
                    <a:pt x="77" y="313"/>
                    <a:pt x="77" y="313"/>
                  </a:cubicBezTo>
                  <a:cubicBezTo>
                    <a:pt x="78" y="314"/>
                    <a:pt x="78" y="314"/>
                    <a:pt x="78" y="314"/>
                  </a:cubicBezTo>
                  <a:cubicBezTo>
                    <a:pt x="78" y="313"/>
                    <a:pt x="78" y="313"/>
                    <a:pt x="78" y="313"/>
                  </a:cubicBezTo>
                  <a:cubicBezTo>
                    <a:pt x="79" y="313"/>
                    <a:pt x="79" y="313"/>
                    <a:pt x="79" y="313"/>
                  </a:cubicBezTo>
                  <a:cubicBezTo>
                    <a:pt x="79" y="313"/>
                    <a:pt x="79" y="313"/>
                    <a:pt x="79" y="313"/>
                  </a:cubicBezTo>
                  <a:cubicBezTo>
                    <a:pt x="79" y="313"/>
                    <a:pt x="79" y="313"/>
                    <a:pt x="79" y="313"/>
                  </a:cubicBezTo>
                  <a:cubicBezTo>
                    <a:pt x="79" y="312"/>
                    <a:pt x="79" y="312"/>
                    <a:pt x="79" y="312"/>
                  </a:cubicBezTo>
                  <a:cubicBezTo>
                    <a:pt x="80" y="313"/>
                    <a:pt x="80" y="313"/>
                    <a:pt x="80" y="313"/>
                  </a:cubicBezTo>
                  <a:cubicBezTo>
                    <a:pt x="80" y="312"/>
                    <a:pt x="80" y="312"/>
                    <a:pt x="80" y="312"/>
                  </a:cubicBezTo>
                  <a:cubicBezTo>
                    <a:pt x="81" y="312"/>
                    <a:pt x="81" y="312"/>
                    <a:pt x="81" y="312"/>
                  </a:cubicBezTo>
                  <a:cubicBezTo>
                    <a:pt x="81" y="311"/>
                    <a:pt x="81" y="311"/>
                    <a:pt x="81" y="311"/>
                  </a:cubicBezTo>
                  <a:cubicBezTo>
                    <a:pt x="82" y="312"/>
                    <a:pt x="82" y="312"/>
                    <a:pt x="82" y="312"/>
                  </a:cubicBezTo>
                  <a:cubicBezTo>
                    <a:pt x="82" y="311"/>
                    <a:pt x="82" y="311"/>
                    <a:pt x="82" y="311"/>
                  </a:cubicBezTo>
                  <a:cubicBezTo>
                    <a:pt x="82" y="311"/>
                    <a:pt x="82" y="311"/>
                    <a:pt x="82" y="311"/>
                  </a:cubicBezTo>
                  <a:cubicBezTo>
                    <a:pt x="82" y="311"/>
                    <a:pt x="82" y="311"/>
                    <a:pt x="82" y="311"/>
                  </a:cubicBezTo>
                  <a:cubicBezTo>
                    <a:pt x="83" y="311"/>
                    <a:pt x="83" y="311"/>
                    <a:pt x="83" y="311"/>
                  </a:cubicBezTo>
                  <a:cubicBezTo>
                    <a:pt x="83" y="310"/>
                    <a:pt x="83" y="310"/>
                    <a:pt x="83" y="310"/>
                  </a:cubicBezTo>
                  <a:cubicBezTo>
                    <a:pt x="84" y="311"/>
                    <a:pt x="84" y="311"/>
                    <a:pt x="84" y="311"/>
                  </a:cubicBezTo>
                  <a:cubicBezTo>
                    <a:pt x="84" y="310"/>
                    <a:pt x="84" y="310"/>
                    <a:pt x="84" y="310"/>
                  </a:cubicBezTo>
                  <a:cubicBezTo>
                    <a:pt x="84" y="310"/>
                    <a:pt x="84" y="310"/>
                    <a:pt x="84" y="310"/>
                  </a:cubicBezTo>
                  <a:cubicBezTo>
                    <a:pt x="84" y="309"/>
                    <a:pt x="84" y="309"/>
                    <a:pt x="84" y="309"/>
                  </a:cubicBezTo>
                  <a:cubicBezTo>
                    <a:pt x="85" y="310"/>
                    <a:pt x="85" y="310"/>
                    <a:pt x="85" y="310"/>
                  </a:cubicBezTo>
                  <a:cubicBezTo>
                    <a:pt x="85" y="329"/>
                    <a:pt x="85" y="329"/>
                    <a:pt x="85" y="329"/>
                  </a:cubicBezTo>
                  <a:cubicBezTo>
                    <a:pt x="124" y="351"/>
                    <a:pt x="124" y="351"/>
                    <a:pt x="124" y="351"/>
                  </a:cubicBezTo>
                  <a:cubicBezTo>
                    <a:pt x="124" y="350"/>
                    <a:pt x="124" y="350"/>
                    <a:pt x="124" y="350"/>
                  </a:cubicBezTo>
                  <a:cubicBezTo>
                    <a:pt x="125" y="351"/>
                    <a:pt x="125" y="351"/>
                    <a:pt x="125" y="351"/>
                  </a:cubicBezTo>
                  <a:cubicBezTo>
                    <a:pt x="125" y="350"/>
                    <a:pt x="125" y="350"/>
                    <a:pt x="125" y="350"/>
                  </a:cubicBezTo>
                  <a:cubicBezTo>
                    <a:pt x="126" y="350"/>
                    <a:pt x="126" y="350"/>
                    <a:pt x="126" y="350"/>
                  </a:cubicBezTo>
                  <a:cubicBezTo>
                    <a:pt x="126" y="350"/>
                    <a:pt x="126" y="350"/>
                    <a:pt x="126" y="350"/>
                  </a:cubicBezTo>
                  <a:cubicBezTo>
                    <a:pt x="126" y="350"/>
                    <a:pt x="126" y="350"/>
                    <a:pt x="126" y="350"/>
                  </a:cubicBezTo>
                  <a:cubicBezTo>
                    <a:pt x="126" y="349"/>
                    <a:pt x="126" y="349"/>
                    <a:pt x="126" y="349"/>
                  </a:cubicBezTo>
                  <a:cubicBezTo>
                    <a:pt x="127" y="350"/>
                    <a:pt x="127" y="350"/>
                    <a:pt x="127" y="350"/>
                  </a:cubicBezTo>
                  <a:cubicBezTo>
                    <a:pt x="127" y="349"/>
                    <a:pt x="127" y="349"/>
                    <a:pt x="127" y="349"/>
                  </a:cubicBezTo>
                  <a:cubicBezTo>
                    <a:pt x="128" y="349"/>
                    <a:pt x="128" y="349"/>
                    <a:pt x="128" y="349"/>
                  </a:cubicBezTo>
                  <a:cubicBezTo>
                    <a:pt x="128" y="348"/>
                    <a:pt x="128" y="348"/>
                    <a:pt x="128" y="348"/>
                  </a:cubicBezTo>
                  <a:cubicBezTo>
                    <a:pt x="129" y="349"/>
                    <a:pt x="129" y="349"/>
                    <a:pt x="129" y="349"/>
                  </a:cubicBezTo>
                  <a:cubicBezTo>
                    <a:pt x="129" y="348"/>
                    <a:pt x="129" y="348"/>
                    <a:pt x="129" y="348"/>
                  </a:cubicBezTo>
                  <a:cubicBezTo>
                    <a:pt x="129" y="348"/>
                    <a:pt x="129" y="348"/>
                    <a:pt x="129" y="348"/>
                  </a:cubicBezTo>
                  <a:cubicBezTo>
                    <a:pt x="129" y="347"/>
                    <a:pt x="129" y="347"/>
                    <a:pt x="129" y="347"/>
                  </a:cubicBezTo>
                  <a:cubicBezTo>
                    <a:pt x="130" y="348"/>
                    <a:pt x="130" y="348"/>
                    <a:pt x="130" y="348"/>
                  </a:cubicBezTo>
                  <a:cubicBezTo>
                    <a:pt x="130" y="347"/>
                    <a:pt x="130" y="347"/>
                    <a:pt x="130" y="347"/>
                  </a:cubicBezTo>
                  <a:cubicBezTo>
                    <a:pt x="131" y="347"/>
                    <a:pt x="131" y="347"/>
                    <a:pt x="131" y="347"/>
                  </a:cubicBezTo>
                  <a:cubicBezTo>
                    <a:pt x="131" y="347"/>
                    <a:pt x="131" y="347"/>
                    <a:pt x="131" y="347"/>
                  </a:cubicBezTo>
                  <a:cubicBezTo>
                    <a:pt x="131" y="347"/>
                    <a:pt x="131" y="347"/>
                    <a:pt x="131" y="347"/>
                  </a:cubicBezTo>
                  <a:cubicBezTo>
                    <a:pt x="131" y="346"/>
                    <a:pt x="131" y="346"/>
                    <a:pt x="131" y="346"/>
                  </a:cubicBezTo>
                  <a:cubicBezTo>
                    <a:pt x="132" y="347"/>
                    <a:pt x="132" y="347"/>
                    <a:pt x="132" y="347"/>
                  </a:cubicBezTo>
                  <a:cubicBezTo>
                    <a:pt x="132" y="346"/>
                    <a:pt x="132" y="346"/>
                    <a:pt x="132" y="346"/>
                  </a:cubicBezTo>
                  <a:cubicBezTo>
                    <a:pt x="133" y="346"/>
                    <a:pt x="133" y="346"/>
                    <a:pt x="133" y="346"/>
                  </a:cubicBezTo>
                  <a:cubicBezTo>
                    <a:pt x="133" y="345"/>
                    <a:pt x="133" y="345"/>
                    <a:pt x="133" y="345"/>
                  </a:cubicBezTo>
                  <a:cubicBezTo>
                    <a:pt x="133" y="346"/>
                    <a:pt x="133" y="346"/>
                    <a:pt x="133" y="346"/>
                  </a:cubicBezTo>
                  <a:cubicBezTo>
                    <a:pt x="133" y="345"/>
                    <a:pt x="133" y="345"/>
                    <a:pt x="133" y="345"/>
                  </a:cubicBezTo>
                  <a:cubicBezTo>
                    <a:pt x="134" y="345"/>
                    <a:pt x="134" y="345"/>
                    <a:pt x="134" y="345"/>
                  </a:cubicBezTo>
                  <a:cubicBezTo>
                    <a:pt x="134" y="345"/>
                    <a:pt x="134" y="345"/>
                    <a:pt x="134" y="345"/>
                  </a:cubicBezTo>
                  <a:cubicBezTo>
                    <a:pt x="135" y="345"/>
                    <a:pt x="135" y="345"/>
                    <a:pt x="135" y="345"/>
                  </a:cubicBezTo>
                  <a:cubicBezTo>
                    <a:pt x="135" y="344"/>
                    <a:pt x="135" y="344"/>
                    <a:pt x="135" y="344"/>
                  </a:cubicBezTo>
                  <a:cubicBezTo>
                    <a:pt x="136" y="345"/>
                    <a:pt x="136" y="345"/>
                    <a:pt x="136" y="345"/>
                  </a:cubicBezTo>
                  <a:cubicBezTo>
                    <a:pt x="136" y="344"/>
                    <a:pt x="136" y="344"/>
                    <a:pt x="136" y="344"/>
                  </a:cubicBezTo>
                  <a:cubicBezTo>
                    <a:pt x="136" y="344"/>
                    <a:pt x="136" y="344"/>
                    <a:pt x="136" y="344"/>
                  </a:cubicBezTo>
                  <a:cubicBezTo>
                    <a:pt x="136" y="343"/>
                    <a:pt x="136" y="343"/>
                    <a:pt x="136" y="343"/>
                  </a:cubicBezTo>
                  <a:cubicBezTo>
                    <a:pt x="137" y="344"/>
                    <a:pt x="137" y="344"/>
                    <a:pt x="137" y="344"/>
                  </a:cubicBezTo>
                  <a:cubicBezTo>
                    <a:pt x="137" y="343"/>
                    <a:pt x="137" y="343"/>
                    <a:pt x="137" y="343"/>
                  </a:cubicBezTo>
                  <a:cubicBezTo>
                    <a:pt x="138" y="343"/>
                    <a:pt x="138" y="343"/>
                    <a:pt x="138" y="343"/>
                  </a:cubicBezTo>
                  <a:cubicBezTo>
                    <a:pt x="138" y="342"/>
                    <a:pt x="138" y="342"/>
                    <a:pt x="138" y="342"/>
                  </a:cubicBezTo>
                  <a:cubicBezTo>
                    <a:pt x="138" y="343"/>
                    <a:pt x="138" y="343"/>
                    <a:pt x="138" y="343"/>
                  </a:cubicBezTo>
                  <a:cubicBezTo>
                    <a:pt x="138" y="342"/>
                    <a:pt x="138" y="342"/>
                    <a:pt x="138" y="342"/>
                  </a:cubicBezTo>
                  <a:cubicBezTo>
                    <a:pt x="139" y="342"/>
                    <a:pt x="139" y="342"/>
                    <a:pt x="139" y="342"/>
                  </a:cubicBezTo>
                  <a:cubicBezTo>
                    <a:pt x="139" y="342"/>
                    <a:pt x="139" y="342"/>
                    <a:pt x="139" y="342"/>
                  </a:cubicBezTo>
                  <a:cubicBezTo>
                    <a:pt x="140" y="342"/>
                    <a:pt x="140" y="342"/>
                    <a:pt x="140" y="342"/>
                  </a:cubicBezTo>
                  <a:cubicBezTo>
                    <a:pt x="140" y="341"/>
                    <a:pt x="140" y="341"/>
                    <a:pt x="140" y="341"/>
                  </a:cubicBezTo>
                  <a:cubicBezTo>
                    <a:pt x="140" y="342"/>
                    <a:pt x="140" y="342"/>
                    <a:pt x="140" y="342"/>
                  </a:cubicBezTo>
                  <a:cubicBezTo>
                    <a:pt x="140" y="341"/>
                    <a:pt x="140" y="341"/>
                    <a:pt x="140" y="341"/>
                  </a:cubicBezTo>
                  <a:cubicBezTo>
                    <a:pt x="141" y="341"/>
                    <a:pt x="141" y="341"/>
                    <a:pt x="141" y="341"/>
                  </a:cubicBezTo>
                  <a:cubicBezTo>
                    <a:pt x="141" y="338"/>
                    <a:pt x="141" y="338"/>
                    <a:pt x="141" y="338"/>
                  </a:cubicBezTo>
                  <a:cubicBezTo>
                    <a:pt x="152" y="341"/>
                    <a:pt x="162" y="340"/>
                    <a:pt x="169" y="335"/>
                  </a:cubicBezTo>
                  <a:cubicBezTo>
                    <a:pt x="170" y="335"/>
                    <a:pt x="170" y="335"/>
                    <a:pt x="170" y="335"/>
                  </a:cubicBezTo>
                  <a:cubicBezTo>
                    <a:pt x="171" y="334"/>
                    <a:pt x="171" y="334"/>
                    <a:pt x="171" y="334"/>
                  </a:cubicBezTo>
                  <a:cubicBezTo>
                    <a:pt x="171" y="334"/>
                    <a:pt x="171" y="334"/>
                    <a:pt x="171" y="334"/>
                  </a:cubicBezTo>
                  <a:cubicBezTo>
                    <a:pt x="172" y="333"/>
                    <a:pt x="172" y="333"/>
                    <a:pt x="172" y="333"/>
                  </a:cubicBezTo>
                  <a:cubicBezTo>
                    <a:pt x="173" y="333"/>
                    <a:pt x="173" y="333"/>
                    <a:pt x="173" y="333"/>
                  </a:cubicBezTo>
                  <a:cubicBezTo>
                    <a:pt x="173" y="333"/>
                    <a:pt x="173" y="333"/>
                    <a:pt x="173" y="333"/>
                  </a:cubicBezTo>
                  <a:cubicBezTo>
                    <a:pt x="174" y="332"/>
                    <a:pt x="174" y="332"/>
                    <a:pt x="174" y="332"/>
                  </a:cubicBezTo>
                  <a:cubicBezTo>
                    <a:pt x="175" y="332"/>
                    <a:pt x="175" y="332"/>
                    <a:pt x="175" y="332"/>
                  </a:cubicBezTo>
                  <a:cubicBezTo>
                    <a:pt x="176" y="331"/>
                    <a:pt x="176" y="331"/>
                    <a:pt x="176" y="331"/>
                  </a:cubicBezTo>
                  <a:cubicBezTo>
                    <a:pt x="176" y="331"/>
                    <a:pt x="176" y="331"/>
                    <a:pt x="176" y="331"/>
                  </a:cubicBezTo>
                  <a:cubicBezTo>
                    <a:pt x="177" y="331"/>
                    <a:pt x="177" y="331"/>
                    <a:pt x="177" y="331"/>
                  </a:cubicBezTo>
                  <a:cubicBezTo>
                    <a:pt x="178" y="330"/>
                    <a:pt x="178" y="330"/>
                    <a:pt x="178" y="330"/>
                  </a:cubicBezTo>
                  <a:cubicBezTo>
                    <a:pt x="178" y="330"/>
                    <a:pt x="178" y="330"/>
                    <a:pt x="178" y="330"/>
                  </a:cubicBezTo>
                  <a:cubicBezTo>
                    <a:pt x="179" y="329"/>
                    <a:pt x="179" y="329"/>
                    <a:pt x="179" y="329"/>
                  </a:cubicBezTo>
                  <a:cubicBezTo>
                    <a:pt x="180" y="329"/>
                    <a:pt x="180" y="329"/>
                    <a:pt x="180" y="329"/>
                  </a:cubicBezTo>
                  <a:cubicBezTo>
                    <a:pt x="180" y="328"/>
                    <a:pt x="180" y="328"/>
                    <a:pt x="180" y="328"/>
                  </a:cubicBezTo>
                  <a:cubicBezTo>
                    <a:pt x="181" y="328"/>
                    <a:pt x="181" y="328"/>
                    <a:pt x="181" y="328"/>
                  </a:cubicBezTo>
                  <a:cubicBezTo>
                    <a:pt x="182" y="328"/>
                    <a:pt x="182" y="328"/>
                    <a:pt x="182" y="328"/>
                  </a:cubicBezTo>
                  <a:cubicBezTo>
                    <a:pt x="183" y="327"/>
                    <a:pt x="183" y="327"/>
                    <a:pt x="183" y="327"/>
                  </a:cubicBezTo>
                  <a:cubicBezTo>
                    <a:pt x="183" y="327"/>
                    <a:pt x="183" y="327"/>
                    <a:pt x="183" y="327"/>
                  </a:cubicBezTo>
                  <a:cubicBezTo>
                    <a:pt x="184" y="326"/>
                    <a:pt x="184" y="326"/>
                    <a:pt x="184" y="326"/>
                  </a:cubicBezTo>
                  <a:cubicBezTo>
                    <a:pt x="185" y="326"/>
                    <a:pt x="185" y="326"/>
                    <a:pt x="185" y="326"/>
                  </a:cubicBezTo>
                  <a:cubicBezTo>
                    <a:pt x="185" y="326"/>
                    <a:pt x="185" y="326"/>
                    <a:pt x="185" y="326"/>
                  </a:cubicBezTo>
                  <a:cubicBezTo>
                    <a:pt x="196" y="319"/>
                    <a:pt x="203" y="305"/>
                    <a:pt x="203" y="286"/>
                  </a:cubicBezTo>
                  <a:lnTo>
                    <a:pt x="203" y="282"/>
                  </a:lnTo>
                  <a:close/>
                  <a:moveTo>
                    <a:pt x="76" y="138"/>
                  </a:moveTo>
                  <a:cubicBezTo>
                    <a:pt x="76" y="108"/>
                    <a:pt x="76" y="108"/>
                    <a:pt x="76" y="108"/>
                  </a:cubicBezTo>
                  <a:cubicBezTo>
                    <a:pt x="120" y="134"/>
                    <a:pt x="120" y="134"/>
                    <a:pt x="120" y="134"/>
                  </a:cubicBezTo>
                  <a:cubicBezTo>
                    <a:pt x="131" y="140"/>
                    <a:pt x="140" y="155"/>
                    <a:pt x="140" y="168"/>
                  </a:cubicBezTo>
                  <a:cubicBezTo>
                    <a:pt x="140" y="171"/>
                    <a:pt x="140" y="171"/>
                    <a:pt x="140" y="171"/>
                  </a:cubicBezTo>
                  <a:cubicBezTo>
                    <a:pt x="140" y="172"/>
                    <a:pt x="140" y="173"/>
                    <a:pt x="139" y="174"/>
                  </a:cubicBezTo>
                  <a:cubicBezTo>
                    <a:pt x="139" y="174"/>
                    <a:pt x="138" y="173"/>
                    <a:pt x="137" y="173"/>
                  </a:cubicBezTo>
                  <a:lnTo>
                    <a:pt x="76" y="138"/>
                  </a:lnTo>
                  <a:close/>
                  <a:moveTo>
                    <a:pt x="147" y="278"/>
                  </a:moveTo>
                  <a:cubicBezTo>
                    <a:pt x="145" y="277"/>
                    <a:pt x="144" y="277"/>
                    <a:pt x="142" y="276"/>
                  </a:cubicBezTo>
                  <a:cubicBezTo>
                    <a:pt x="85" y="242"/>
                    <a:pt x="85" y="242"/>
                    <a:pt x="85" y="242"/>
                  </a:cubicBezTo>
                  <a:cubicBezTo>
                    <a:pt x="76" y="238"/>
                    <a:pt x="76" y="238"/>
                    <a:pt x="76" y="238"/>
                  </a:cubicBezTo>
                  <a:cubicBezTo>
                    <a:pt x="76" y="203"/>
                    <a:pt x="76" y="203"/>
                    <a:pt x="76" y="203"/>
                  </a:cubicBezTo>
                  <a:cubicBezTo>
                    <a:pt x="120" y="228"/>
                    <a:pt x="120" y="228"/>
                    <a:pt x="120" y="228"/>
                  </a:cubicBezTo>
                  <a:cubicBezTo>
                    <a:pt x="125" y="231"/>
                    <a:pt x="125" y="231"/>
                    <a:pt x="125" y="231"/>
                  </a:cubicBezTo>
                  <a:cubicBezTo>
                    <a:pt x="137" y="238"/>
                    <a:pt x="147" y="255"/>
                    <a:pt x="147" y="269"/>
                  </a:cubicBezTo>
                  <a:cubicBezTo>
                    <a:pt x="147" y="273"/>
                    <a:pt x="147" y="273"/>
                    <a:pt x="147" y="273"/>
                  </a:cubicBezTo>
                  <a:cubicBezTo>
                    <a:pt x="147" y="275"/>
                    <a:pt x="147" y="276"/>
                    <a:pt x="147" y="27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96099223-E0FB-4718-8115-8A50359C6429}"/>
                </a:ext>
              </a:extLst>
            </p:cNvPr>
            <p:cNvSpPr>
              <a:spLocks noEditPoints="1"/>
            </p:cNvSpPr>
            <p:nvPr/>
          </p:nvSpPr>
          <p:spPr bwMode="auto">
            <a:xfrm>
              <a:off x="13501688" y="6238875"/>
              <a:ext cx="515938" cy="942975"/>
            </a:xfrm>
            <a:custGeom>
              <a:avLst/>
              <a:gdLst>
                <a:gd name="T0" fmla="*/ 167 w 187"/>
                <a:gd name="T1" fmla="*/ 219 h 341"/>
                <a:gd name="T2" fmla="*/ 187 w 187"/>
                <a:gd name="T3" fmla="*/ 282 h 341"/>
                <a:gd name="T4" fmla="*/ 187 w 187"/>
                <a:gd name="T5" fmla="*/ 286 h 341"/>
                <a:gd name="T6" fmla="*/ 126 w 187"/>
                <a:gd name="T7" fmla="*/ 321 h 341"/>
                <a:gd name="T8" fmla="*/ 124 w 187"/>
                <a:gd name="T9" fmla="*/ 320 h 341"/>
                <a:gd name="T10" fmla="*/ 124 w 187"/>
                <a:gd name="T11" fmla="*/ 341 h 341"/>
                <a:gd name="T12" fmla="*/ 85 w 187"/>
                <a:gd name="T13" fmla="*/ 319 h 341"/>
                <a:gd name="T14" fmla="*/ 85 w 187"/>
                <a:gd name="T15" fmla="*/ 298 h 341"/>
                <a:gd name="T16" fmla="*/ 69 w 187"/>
                <a:gd name="T17" fmla="*/ 288 h 341"/>
                <a:gd name="T18" fmla="*/ 69 w 187"/>
                <a:gd name="T19" fmla="*/ 309 h 341"/>
                <a:gd name="T20" fmla="*/ 30 w 187"/>
                <a:gd name="T21" fmla="*/ 287 h 341"/>
                <a:gd name="T22" fmla="*/ 30 w 187"/>
                <a:gd name="T23" fmla="*/ 266 h 341"/>
                <a:gd name="T24" fmla="*/ 21 w 187"/>
                <a:gd name="T25" fmla="*/ 260 h 341"/>
                <a:gd name="T26" fmla="*/ 1 w 187"/>
                <a:gd name="T27" fmla="*/ 249 h 341"/>
                <a:gd name="T28" fmla="*/ 1 w 187"/>
                <a:gd name="T29" fmla="*/ 204 h 341"/>
                <a:gd name="T30" fmla="*/ 20 w 187"/>
                <a:gd name="T31" fmla="*/ 215 h 341"/>
                <a:gd name="T32" fmla="*/ 20 w 187"/>
                <a:gd name="T33" fmla="*/ 160 h 341"/>
                <a:gd name="T34" fmla="*/ 20 w 187"/>
                <a:gd name="T35" fmla="*/ 115 h 341"/>
                <a:gd name="T36" fmla="*/ 20 w 187"/>
                <a:gd name="T37" fmla="*/ 66 h 341"/>
                <a:gd name="T38" fmla="*/ 0 w 187"/>
                <a:gd name="T39" fmla="*/ 55 h 341"/>
                <a:gd name="T40" fmla="*/ 0 w 187"/>
                <a:gd name="T41" fmla="*/ 9 h 341"/>
                <a:gd name="T42" fmla="*/ 20 w 187"/>
                <a:gd name="T43" fmla="*/ 20 h 341"/>
                <a:gd name="T44" fmla="*/ 29 w 187"/>
                <a:gd name="T45" fmla="*/ 26 h 341"/>
                <a:gd name="T46" fmla="*/ 29 w 187"/>
                <a:gd name="T47" fmla="*/ 0 h 341"/>
                <a:gd name="T48" fmla="*/ 68 w 187"/>
                <a:gd name="T49" fmla="*/ 23 h 341"/>
                <a:gd name="T50" fmla="*/ 68 w 187"/>
                <a:gd name="T51" fmla="*/ 48 h 341"/>
                <a:gd name="T52" fmla="*/ 84 w 187"/>
                <a:gd name="T53" fmla="*/ 58 h 341"/>
                <a:gd name="T54" fmla="*/ 84 w 187"/>
                <a:gd name="T55" fmla="*/ 32 h 341"/>
                <a:gd name="T56" fmla="*/ 123 w 187"/>
                <a:gd name="T57" fmla="*/ 55 h 341"/>
                <a:gd name="T58" fmla="*/ 123 w 187"/>
                <a:gd name="T59" fmla="*/ 81 h 341"/>
                <a:gd name="T60" fmla="*/ 179 w 187"/>
                <a:gd name="T61" fmla="*/ 180 h 341"/>
                <a:gd name="T62" fmla="*/ 179 w 187"/>
                <a:gd name="T63" fmla="*/ 184 h 341"/>
                <a:gd name="T64" fmla="*/ 167 w 187"/>
                <a:gd name="T65" fmla="*/ 219 h 341"/>
                <a:gd name="T66" fmla="*/ 147 w 187"/>
                <a:gd name="T67" fmla="*/ 263 h 341"/>
                <a:gd name="T68" fmla="*/ 147 w 187"/>
                <a:gd name="T69" fmla="*/ 259 h 341"/>
                <a:gd name="T70" fmla="*/ 125 w 187"/>
                <a:gd name="T71" fmla="*/ 221 h 341"/>
                <a:gd name="T72" fmla="*/ 120 w 187"/>
                <a:gd name="T73" fmla="*/ 218 h 341"/>
                <a:gd name="T74" fmla="*/ 59 w 187"/>
                <a:gd name="T75" fmla="*/ 183 h 341"/>
                <a:gd name="T76" fmla="*/ 60 w 187"/>
                <a:gd name="T77" fmla="*/ 238 h 341"/>
                <a:gd name="T78" fmla="*/ 68 w 187"/>
                <a:gd name="T79" fmla="*/ 242 h 341"/>
                <a:gd name="T80" fmla="*/ 126 w 187"/>
                <a:gd name="T81" fmla="*/ 276 h 341"/>
                <a:gd name="T82" fmla="*/ 147 w 187"/>
                <a:gd name="T83" fmla="*/ 263 h 341"/>
                <a:gd name="T84" fmla="*/ 59 w 187"/>
                <a:gd name="T85" fmla="*/ 89 h 341"/>
                <a:gd name="T86" fmla="*/ 59 w 187"/>
                <a:gd name="T87" fmla="*/ 138 h 341"/>
                <a:gd name="T88" fmla="*/ 120 w 187"/>
                <a:gd name="T89" fmla="*/ 173 h 341"/>
                <a:gd name="T90" fmla="*/ 140 w 187"/>
                <a:gd name="T91" fmla="*/ 161 h 341"/>
                <a:gd name="T92" fmla="*/ 140 w 187"/>
                <a:gd name="T93" fmla="*/ 158 h 341"/>
                <a:gd name="T94" fmla="*/ 120 w 187"/>
                <a:gd name="T95" fmla="*/ 124 h 341"/>
                <a:gd name="T96" fmla="*/ 67 w 187"/>
                <a:gd name="T97" fmla="*/ 93 h 341"/>
                <a:gd name="T98" fmla="*/ 59 w 187"/>
                <a:gd name="T99" fmla="*/ 8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 h="341">
                  <a:moveTo>
                    <a:pt x="167" y="219"/>
                  </a:moveTo>
                  <a:cubicBezTo>
                    <a:pt x="179" y="238"/>
                    <a:pt x="187" y="261"/>
                    <a:pt x="187" y="282"/>
                  </a:cubicBezTo>
                  <a:cubicBezTo>
                    <a:pt x="187" y="286"/>
                    <a:pt x="187" y="286"/>
                    <a:pt x="187" y="286"/>
                  </a:cubicBezTo>
                  <a:cubicBezTo>
                    <a:pt x="187" y="325"/>
                    <a:pt x="159" y="341"/>
                    <a:pt x="126" y="321"/>
                  </a:cubicBezTo>
                  <a:cubicBezTo>
                    <a:pt x="124" y="320"/>
                    <a:pt x="124" y="320"/>
                    <a:pt x="124" y="320"/>
                  </a:cubicBezTo>
                  <a:cubicBezTo>
                    <a:pt x="124" y="341"/>
                    <a:pt x="124" y="341"/>
                    <a:pt x="124" y="341"/>
                  </a:cubicBezTo>
                  <a:cubicBezTo>
                    <a:pt x="85" y="319"/>
                    <a:pt x="85" y="319"/>
                    <a:pt x="85" y="319"/>
                  </a:cubicBezTo>
                  <a:cubicBezTo>
                    <a:pt x="85" y="298"/>
                    <a:pt x="85" y="298"/>
                    <a:pt x="85" y="298"/>
                  </a:cubicBezTo>
                  <a:cubicBezTo>
                    <a:pt x="69" y="288"/>
                    <a:pt x="69" y="288"/>
                    <a:pt x="69" y="288"/>
                  </a:cubicBezTo>
                  <a:cubicBezTo>
                    <a:pt x="69" y="309"/>
                    <a:pt x="69" y="309"/>
                    <a:pt x="69" y="309"/>
                  </a:cubicBezTo>
                  <a:cubicBezTo>
                    <a:pt x="30" y="287"/>
                    <a:pt x="30" y="287"/>
                    <a:pt x="30" y="287"/>
                  </a:cubicBezTo>
                  <a:cubicBezTo>
                    <a:pt x="30" y="266"/>
                    <a:pt x="30" y="266"/>
                    <a:pt x="30" y="266"/>
                  </a:cubicBezTo>
                  <a:cubicBezTo>
                    <a:pt x="21" y="260"/>
                    <a:pt x="21" y="260"/>
                    <a:pt x="21" y="260"/>
                  </a:cubicBezTo>
                  <a:cubicBezTo>
                    <a:pt x="1" y="249"/>
                    <a:pt x="1" y="249"/>
                    <a:pt x="1" y="249"/>
                  </a:cubicBezTo>
                  <a:cubicBezTo>
                    <a:pt x="1" y="204"/>
                    <a:pt x="1" y="204"/>
                    <a:pt x="1" y="204"/>
                  </a:cubicBezTo>
                  <a:cubicBezTo>
                    <a:pt x="20" y="215"/>
                    <a:pt x="20" y="215"/>
                    <a:pt x="20" y="215"/>
                  </a:cubicBezTo>
                  <a:cubicBezTo>
                    <a:pt x="20" y="160"/>
                    <a:pt x="20" y="160"/>
                    <a:pt x="20" y="160"/>
                  </a:cubicBezTo>
                  <a:cubicBezTo>
                    <a:pt x="20" y="115"/>
                    <a:pt x="20" y="115"/>
                    <a:pt x="20" y="115"/>
                  </a:cubicBezTo>
                  <a:cubicBezTo>
                    <a:pt x="20" y="66"/>
                    <a:pt x="20" y="66"/>
                    <a:pt x="20" y="66"/>
                  </a:cubicBezTo>
                  <a:cubicBezTo>
                    <a:pt x="0" y="55"/>
                    <a:pt x="0" y="55"/>
                    <a:pt x="0" y="55"/>
                  </a:cubicBezTo>
                  <a:cubicBezTo>
                    <a:pt x="0" y="9"/>
                    <a:pt x="0" y="9"/>
                    <a:pt x="0" y="9"/>
                  </a:cubicBezTo>
                  <a:cubicBezTo>
                    <a:pt x="20" y="20"/>
                    <a:pt x="20" y="20"/>
                    <a:pt x="20" y="20"/>
                  </a:cubicBezTo>
                  <a:cubicBezTo>
                    <a:pt x="29" y="26"/>
                    <a:pt x="29" y="26"/>
                    <a:pt x="29" y="26"/>
                  </a:cubicBezTo>
                  <a:cubicBezTo>
                    <a:pt x="29" y="0"/>
                    <a:pt x="29" y="0"/>
                    <a:pt x="29" y="0"/>
                  </a:cubicBezTo>
                  <a:cubicBezTo>
                    <a:pt x="68" y="23"/>
                    <a:pt x="68" y="23"/>
                    <a:pt x="68" y="23"/>
                  </a:cubicBezTo>
                  <a:cubicBezTo>
                    <a:pt x="68" y="48"/>
                    <a:pt x="68" y="48"/>
                    <a:pt x="68" y="48"/>
                  </a:cubicBezTo>
                  <a:cubicBezTo>
                    <a:pt x="84" y="58"/>
                    <a:pt x="84" y="58"/>
                    <a:pt x="84" y="58"/>
                  </a:cubicBezTo>
                  <a:cubicBezTo>
                    <a:pt x="84" y="32"/>
                    <a:pt x="84" y="32"/>
                    <a:pt x="84" y="32"/>
                  </a:cubicBezTo>
                  <a:cubicBezTo>
                    <a:pt x="123" y="55"/>
                    <a:pt x="123" y="55"/>
                    <a:pt x="123" y="55"/>
                  </a:cubicBezTo>
                  <a:cubicBezTo>
                    <a:pt x="123" y="81"/>
                    <a:pt x="123" y="81"/>
                    <a:pt x="123" y="81"/>
                  </a:cubicBezTo>
                  <a:cubicBezTo>
                    <a:pt x="154" y="100"/>
                    <a:pt x="179" y="144"/>
                    <a:pt x="179" y="180"/>
                  </a:cubicBezTo>
                  <a:cubicBezTo>
                    <a:pt x="179" y="184"/>
                    <a:pt x="179" y="184"/>
                    <a:pt x="179" y="184"/>
                  </a:cubicBezTo>
                  <a:cubicBezTo>
                    <a:pt x="179" y="200"/>
                    <a:pt x="174" y="212"/>
                    <a:pt x="167" y="219"/>
                  </a:cubicBezTo>
                  <a:close/>
                  <a:moveTo>
                    <a:pt x="147" y="263"/>
                  </a:moveTo>
                  <a:cubicBezTo>
                    <a:pt x="147" y="259"/>
                    <a:pt x="147" y="259"/>
                    <a:pt x="147" y="259"/>
                  </a:cubicBezTo>
                  <a:cubicBezTo>
                    <a:pt x="147" y="245"/>
                    <a:pt x="137" y="228"/>
                    <a:pt x="125" y="221"/>
                  </a:cubicBezTo>
                  <a:cubicBezTo>
                    <a:pt x="120" y="218"/>
                    <a:pt x="120" y="218"/>
                    <a:pt x="120" y="218"/>
                  </a:cubicBezTo>
                  <a:cubicBezTo>
                    <a:pt x="59" y="183"/>
                    <a:pt x="59" y="183"/>
                    <a:pt x="59" y="183"/>
                  </a:cubicBezTo>
                  <a:cubicBezTo>
                    <a:pt x="60" y="238"/>
                    <a:pt x="60" y="238"/>
                    <a:pt x="60" y="238"/>
                  </a:cubicBezTo>
                  <a:cubicBezTo>
                    <a:pt x="68" y="242"/>
                    <a:pt x="68" y="242"/>
                    <a:pt x="68" y="242"/>
                  </a:cubicBezTo>
                  <a:cubicBezTo>
                    <a:pt x="126" y="276"/>
                    <a:pt x="126" y="276"/>
                    <a:pt x="126" y="276"/>
                  </a:cubicBezTo>
                  <a:cubicBezTo>
                    <a:pt x="138" y="283"/>
                    <a:pt x="147" y="277"/>
                    <a:pt x="147" y="263"/>
                  </a:cubicBezTo>
                  <a:moveTo>
                    <a:pt x="59" y="89"/>
                  </a:moveTo>
                  <a:cubicBezTo>
                    <a:pt x="59" y="138"/>
                    <a:pt x="59" y="138"/>
                    <a:pt x="59" y="138"/>
                  </a:cubicBezTo>
                  <a:cubicBezTo>
                    <a:pt x="120" y="173"/>
                    <a:pt x="120" y="173"/>
                    <a:pt x="120" y="173"/>
                  </a:cubicBezTo>
                  <a:cubicBezTo>
                    <a:pt x="131" y="179"/>
                    <a:pt x="140" y="174"/>
                    <a:pt x="140" y="161"/>
                  </a:cubicBezTo>
                  <a:cubicBezTo>
                    <a:pt x="140" y="158"/>
                    <a:pt x="140" y="158"/>
                    <a:pt x="140" y="158"/>
                  </a:cubicBezTo>
                  <a:cubicBezTo>
                    <a:pt x="140" y="145"/>
                    <a:pt x="131" y="130"/>
                    <a:pt x="120" y="124"/>
                  </a:cubicBezTo>
                  <a:cubicBezTo>
                    <a:pt x="67" y="93"/>
                    <a:pt x="67" y="93"/>
                    <a:pt x="67" y="93"/>
                  </a:cubicBezTo>
                  <a:cubicBezTo>
                    <a:pt x="59" y="89"/>
                    <a:pt x="59" y="89"/>
                    <a:pt x="59" y="89"/>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1" name="Group 100">
            <a:extLst>
              <a:ext uri="{FF2B5EF4-FFF2-40B4-BE49-F238E27FC236}">
                <a16:creationId xmlns:a16="http://schemas.microsoft.com/office/drawing/2014/main" id="{542913EB-BE5C-4BDE-B7A7-89FF80782E5C}"/>
              </a:ext>
            </a:extLst>
          </p:cNvPr>
          <p:cNvGrpSpPr/>
          <p:nvPr/>
        </p:nvGrpSpPr>
        <p:grpSpPr>
          <a:xfrm>
            <a:off x="14229440" y="4147920"/>
            <a:ext cx="2562024" cy="5861572"/>
            <a:chOff x="9982200" y="4514850"/>
            <a:chExt cx="2211388" cy="5059363"/>
          </a:xfrm>
        </p:grpSpPr>
        <p:sp>
          <p:nvSpPr>
            <p:cNvPr id="14" name="Freeform 13">
              <a:extLst>
                <a:ext uri="{FF2B5EF4-FFF2-40B4-BE49-F238E27FC236}">
                  <a16:creationId xmlns:a16="http://schemas.microsoft.com/office/drawing/2014/main" id="{79AD4A0C-503F-4ED4-A044-8036FEA03288}"/>
                </a:ext>
              </a:extLst>
            </p:cNvPr>
            <p:cNvSpPr>
              <a:spLocks/>
            </p:cNvSpPr>
            <p:nvPr/>
          </p:nvSpPr>
          <p:spPr bwMode="auto">
            <a:xfrm>
              <a:off x="9996488" y="4514850"/>
              <a:ext cx="161925" cy="93663"/>
            </a:xfrm>
            <a:custGeom>
              <a:avLst/>
              <a:gdLst>
                <a:gd name="T0" fmla="*/ 49 w 59"/>
                <a:gd name="T1" fmla="*/ 6 h 34"/>
                <a:gd name="T2" fmla="*/ 49 w 59"/>
                <a:gd name="T3" fmla="*/ 28 h 34"/>
                <a:gd name="T4" fmla="*/ 11 w 59"/>
                <a:gd name="T5" fmla="*/ 28 h 34"/>
                <a:gd name="T6" fmla="*/ 11 w 59"/>
                <a:gd name="T7" fmla="*/ 6 h 34"/>
                <a:gd name="T8" fmla="*/ 49 w 59"/>
                <a:gd name="T9" fmla="*/ 6 h 34"/>
              </a:gdLst>
              <a:ahLst/>
              <a:cxnLst>
                <a:cxn ang="0">
                  <a:pos x="T0" y="T1"/>
                </a:cxn>
                <a:cxn ang="0">
                  <a:pos x="T2" y="T3"/>
                </a:cxn>
                <a:cxn ang="0">
                  <a:pos x="T4" y="T5"/>
                </a:cxn>
                <a:cxn ang="0">
                  <a:pos x="T6" y="T7"/>
                </a:cxn>
                <a:cxn ang="0">
                  <a:pos x="T8" y="T9"/>
                </a:cxn>
              </a:cxnLst>
              <a:rect l="0" t="0" r="r" b="b"/>
              <a:pathLst>
                <a:path w="59" h="34">
                  <a:moveTo>
                    <a:pt x="49" y="6"/>
                  </a:moveTo>
                  <a:cubicBezTo>
                    <a:pt x="59" y="12"/>
                    <a:pt x="59" y="22"/>
                    <a:pt x="49" y="28"/>
                  </a:cubicBezTo>
                  <a:cubicBezTo>
                    <a:pt x="38" y="34"/>
                    <a:pt x="21" y="34"/>
                    <a:pt x="11" y="28"/>
                  </a:cubicBezTo>
                  <a:cubicBezTo>
                    <a:pt x="0" y="22"/>
                    <a:pt x="0" y="12"/>
                    <a:pt x="11" y="6"/>
                  </a:cubicBezTo>
                  <a:cubicBezTo>
                    <a:pt x="21" y="0"/>
                    <a:pt x="38"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ACB2F5CC-ABD2-4516-9A39-5A992B5475FE}"/>
                </a:ext>
              </a:extLst>
            </p:cNvPr>
            <p:cNvSpPr>
              <a:spLocks/>
            </p:cNvSpPr>
            <p:nvPr/>
          </p:nvSpPr>
          <p:spPr bwMode="auto">
            <a:xfrm>
              <a:off x="10445750" y="9369425"/>
              <a:ext cx="357188" cy="204788"/>
            </a:xfrm>
            <a:custGeom>
              <a:avLst/>
              <a:gdLst>
                <a:gd name="T0" fmla="*/ 9 w 129"/>
                <a:gd name="T1" fmla="*/ 33 h 74"/>
                <a:gd name="T2" fmla="*/ 32 w 129"/>
                <a:gd name="T3" fmla="*/ 73 h 74"/>
                <a:gd name="T4" fmla="*/ 38 w 129"/>
                <a:gd name="T5" fmla="*/ 70 h 74"/>
                <a:gd name="T6" fmla="*/ 90 w 129"/>
                <a:gd name="T7" fmla="*/ 40 h 74"/>
                <a:gd name="T8" fmla="*/ 93 w 129"/>
                <a:gd name="T9" fmla="*/ 39 h 74"/>
                <a:gd name="T10" fmla="*/ 124 w 129"/>
                <a:gd name="T11" fmla="*/ 23 h 74"/>
                <a:gd name="T12" fmla="*/ 126 w 129"/>
                <a:gd name="T13" fmla="*/ 11 h 74"/>
                <a:gd name="T14" fmla="*/ 89 w 129"/>
                <a:gd name="T15" fmla="*/ 14 h 74"/>
                <a:gd name="T16" fmla="*/ 9 w 129"/>
                <a:gd name="T17" fmla="*/ 3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74">
                  <a:moveTo>
                    <a:pt x="9" y="33"/>
                  </a:moveTo>
                  <a:cubicBezTo>
                    <a:pt x="0" y="63"/>
                    <a:pt x="10" y="74"/>
                    <a:pt x="32" y="73"/>
                  </a:cubicBezTo>
                  <a:cubicBezTo>
                    <a:pt x="34" y="73"/>
                    <a:pt x="36" y="72"/>
                    <a:pt x="38" y="70"/>
                  </a:cubicBezTo>
                  <a:cubicBezTo>
                    <a:pt x="55" y="56"/>
                    <a:pt x="72" y="46"/>
                    <a:pt x="90" y="40"/>
                  </a:cubicBezTo>
                  <a:cubicBezTo>
                    <a:pt x="91" y="39"/>
                    <a:pt x="92" y="39"/>
                    <a:pt x="93" y="39"/>
                  </a:cubicBezTo>
                  <a:cubicBezTo>
                    <a:pt x="104" y="39"/>
                    <a:pt x="115" y="33"/>
                    <a:pt x="124" y="23"/>
                  </a:cubicBezTo>
                  <a:cubicBezTo>
                    <a:pt x="128" y="20"/>
                    <a:pt x="129" y="15"/>
                    <a:pt x="126" y="11"/>
                  </a:cubicBezTo>
                  <a:cubicBezTo>
                    <a:pt x="120" y="0"/>
                    <a:pt x="105" y="5"/>
                    <a:pt x="89" y="14"/>
                  </a:cubicBezTo>
                  <a:lnTo>
                    <a:pt x="9" y="3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20DC70E7-76E0-4A1F-A53A-39FF7F293F5D}"/>
                </a:ext>
              </a:extLst>
            </p:cNvPr>
            <p:cNvSpPr>
              <a:spLocks/>
            </p:cNvSpPr>
            <p:nvPr/>
          </p:nvSpPr>
          <p:spPr bwMode="auto">
            <a:xfrm>
              <a:off x="10774363" y="9405938"/>
              <a:ext cx="373063" cy="142875"/>
            </a:xfrm>
            <a:custGeom>
              <a:avLst/>
              <a:gdLst>
                <a:gd name="T0" fmla="*/ 15 w 135"/>
                <a:gd name="T1" fmla="*/ 7 h 52"/>
                <a:gd name="T2" fmla="*/ 28 w 135"/>
                <a:gd name="T3" fmla="*/ 51 h 52"/>
                <a:gd name="T4" fmla="*/ 35 w 135"/>
                <a:gd name="T5" fmla="*/ 50 h 52"/>
                <a:gd name="T6" fmla="*/ 92 w 135"/>
                <a:gd name="T7" fmla="*/ 32 h 52"/>
                <a:gd name="T8" fmla="*/ 95 w 135"/>
                <a:gd name="T9" fmla="*/ 32 h 52"/>
                <a:gd name="T10" fmla="*/ 130 w 135"/>
                <a:gd name="T11" fmla="*/ 23 h 52"/>
                <a:gd name="T12" fmla="*/ 134 w 135"/>
                <a:gd name="T13" fmla="*/ 12 h 52"/>
                <a:gd name="T14" fmla="*/ 97 w 135"/>
                <a:gd name="T15" fmla="*/ 6 h 52"/>
                <a:gd name="T16" fmla="*/ 15 w 135"/>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52">
                  <a:moveTo>
                    <a:pt x="15" y="7"/>
                  </a:moveTo>
                  <a:cubicBezTo>
                    <a:pt x="0" y="35"/>
                    <a:pt x="7" y="48"/>
                    <a:pt x="28" y="51"/>
                  </a:cubicBezTo>
                  <a:cubicBezTo>
                    <a:pt x="31" y="52"/>
                    <a:pt x="33" y="51"/>
                    <a:pt x="35" y="50"/>
                  </a:cubicBezTo>
                  <a:cubicBezTo>
                    <a:pt x="55" y="40"/>
                    <a:pt x="74" y="34"/>
                    <a:pt x="92" y="32"/>
                  </a:cubicBezTo>
                  <a:cubicBezTo>
                    <a:pt x="93" y="32"/>
                    <a:pt x="94" y="32"/>
                    <a:pt x="95" y="32"/>
                  </a:cubicBezTo>
                  <a:cubicBezTo>
                    <a:pt x="106" y="34"/>
                    <a:pt x="118" y="30"/>
                    <a:pt x="130" y="23"/>
                  </a:cubicBezTo>
                  <a:cubicBezTo>
                    <a:pt x="134" y="21"/>
                    <a:pt x="135" y="16"/>
                    <a:pt x="134" y="12"/>
                  </a:cubicBezTo>
                  <a:cubicBezTo>
                    <a:pt x="130" y="0"/>
                    <a:pt x="114" y="1"/>
                    <a:pt x="97" y="6"/>
                  </a:cubicBezTo>
                  <a:lnTo>
                    <a:pt x="15"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B4DF7B06-F142-40A5-B1D5-B7E85F77EACC}"/>
                </a:ext>
              </a:extLst>
            </p:cNvPr>
            <p:cNvSpPr>
              <a:spLocks/>
            </p:cNvSpPr>
            <p:nvPr/>
          </p:nvSpPr>
          <p:spPr bwMode="auto">
            <a:xfrm>
              <a:off x="10460038" y="9245600"/>
              <a:ext cx="265113" cy="261938"/>
            </a:xfrm>
            <a:custGeom>
              <a:avLst/>
              <a:gdLst>
                <a:gd name="T0" fmla="*/ 93 w 96"/>
                <a:gd name="T1" fmla="*/ 66 h 95"/>
                <a:gd name="T2" fmla="*/ 8 w 96"/>
                <a:gd name="T3" fmla="*/ 91 h 95"/>
                <a:gd name="T4" fmla="*/ 4 w 96"/>
                <a:gd name="T5" fmla="*/ 87 h 95"/>
                <a:gd name="T6" fmla="*/ 4 w 96"/>
                <a:gd name="T7" fmla="*/ 78 h 95"/>
                <a:gd name="T8" fmla="*/ 0 w 96"/>
                <a:gd name="T9" fmla="*/ 8 h 95"/>
                <a:gd name="T10" fmla="*/ 0 w 96"/>
                <a:gd name="T11" fmla="*/ 5 h 95"/>
                <a:gd name="T12" fmla="*/ 4 w 96"/>
                <a:gd name="T13" fmla="*/ 0 h 95"/>
                <a:gd name="T14" fmla="*/ 35 w 96"/>
                <a:gd name="T15" fmla="*/ 0 h 95"/>
                <a:gd name="T16" fmla="*/ 39 w 96"/>
                <a:gd name="T17" fmla="*/ 4 h 95"/>
                <a:gd name="T18" fmla="*/ 39 w 96"/>
                <a:gd name="T19" fmla="*/ 8 h 95"/>
                <a:gd name="T20" fmla="*/ 39 w 96"/>
                <a:gd name="T21" fmla="*/ 15 h 95"/>
                <a:gd name="T22" fmla="*/ 41 w 96"/>
                <a:gd name="T23" fmla="*/ 48 h 95"/>
                <a:gd name="T24" fmla="*/ 42 w 96"/>
                <a:gd name="T25" fmla="*/ 50 h 95"/>
                <a:gd name="T26" fmla="*/ 84 w 96"/>
                <a:gd name="T27" fmla="*/ 59 h 95"/>
                <a:gd name="T28" fmla="*/ 84 w 96"/>
                <a:gd name="T29" fmla="*/ 59 h 95"/>
                <a:gd name="T30" fmla="*/ 90 w 96"/>
                <a:gd name="T31" fmla="*/ 59 h 95"/>
                <a:gd name="T32" fmla="*/ 93 w 96"/>
                <a:gd name="T33"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5">
                  <a:moveTo>
                    <a:pt x="93" y="66"/>
                  </a:moveTo>
                  <a:cubicBezTo>
                    <a:pt x="69" y="85"/>
                    <a:pt x="41" y="95"/>
                    <a:pt x="8" y="91"/>
                  </a:cubicBezTo>
                  <a:cubicBezTo>
                    <a:pt x="6" y="90"/>
                    <a:pt x="4" y="89"/>
                    <a:pt x="4" y="87"/>
                  </a:cubicBezTo>
                  <a:cubicBezTo>
                    <a:pt x="4" y="78"/>
                    <a:pt x="4" y="78"/>
                    <a:pt x="4" y="78"/>
                  </a:cubicBezTo>
                  <a:cubicBezTo>
                    <a:pt x="0" y="8"/>
                    <a:pt x="0" y="8"/>
                    <a:pt x="0" y="8"/>
                  </a:cubicBezTo>
                  <a:cubicBezTo>
                    <a:pt x="0" y="5"/>
                    <a:pt x="0" y="5"/>
                    <a:pt x="0" y="5"/>
                  </a:cubicBezTo>
                  <a:cubicBezTo>
                    <a:pt x="0" y="2"/>
                    <a:pt x="2" y="0"/>
                    <a:pt x="4" y="0"/>
                  </a:cubicBezTo>
                  <a:cubicBezTo>
                    <a:pt x="35" y="0"/>
                    <a:pt x="35" y="0"/>
                    <a:pt x="35" y="0"/>
                  </a:cubicBezTo>
                  <a:cubicBezTo>
                    <a:pt x="37" y="0"/>
                    <a:pt x="38" y="2"/>
                    <a:pt x="39" y="4"/>
                  </a:cubicBezTo>
                  <a:cubicBezTo>
                    <a:pt x="39" y="8"/>
                    <a:pt x="39" y="8"/>
                    <a:pt x="39" y="8"/>
                  </a:cubicBezTo>
                  <a:cubicBezTo>
                    <a:pt x="39" y="15"/>
                    <a:pt x="39" y="15"/>
                    <a:pt x="39" y="15"/>
                  </a:cubicBezTo>
                  <a:cubicBezTo>
                    <a:pt x="41" y="48"/>
                    <a:pt x="41" y="48"/>
                    <a:pt x="41" y="48"/>
                  </a:cubicBezTo>
                  <a:cubicBezTo>
                    <a:pt x="41" y="49"/>
                    <a:pt x="41" y="50"/>
                    <a:pt x="42" y="50"/>
                  </a:cubicBezTo>
                  <a:cubicBezTo>
                    <a:pt x="49" y="56"/>
                    <a:pt x="64" y="58"/>
                    <a:pt x="84" y="59"/>
                  </a:cubicBezTo>
                  <a:cubicBezTo>
                    <a:pt x="84" y="59"/>
                    <a:pt x="84" y="59"/>
                    <a:pt x="84" y="59"/>
                  </a:cubicBezTo>
                  <a:cubicBezTo>
                    <a:pt x="86" y="59"/>
                    <a:pt x="88" y="59"/>
                    <a:pt x="90" y="59"/>
                  </a:cubicBezTo>
                  <a:cubicBezTo>
                    <a:pt x="94" y="59"/>
                    <a:pt x="96" y="63"/>
                    <a:pt x="93" y="66"/>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B75078D6-8E8C-466D-B691-179881107759}"/>
                </a:ext>
              </a:extLst>
            </p:cNvPr>
            <p:cNvSpPr>
              <a:spLocks/>
            </p:cNvSpPr>
            <p:nvPr/>
          </p:nvSpPr>
          <p:spPr bwMode="auto">
            <a:xfrm>
              <a:off x="10810875" y="9217025"/>
              <a:ext cx="261938" cy="279400"/>
            </a:xfrm>
            <a:custGeom>
              <a:avLst/>
              <a:gdLst>
                <a:gd name="T0" fmla="*/ 14 w 95"/>
                <a:gd name="T1" fmla="*/ 3 h 101"/>
                <a:gd name="T2" fmla="*/ 0 w 95"/>
                <a:gd name="T3" fmla="*/ 84 h 101"/>
                <a:gd name="T4" fmla="*/ 3 w 95"/>
                <a:gd name="T5" fmla="*/ 89 h 101"/>
                <a:gd name="T6" fmla="*/ 91 w 95"/>
                <a:gd name="T7" fmla="*/ 83 h 101"/>
                <a:gd name="T8" fmla="*/ 90 w 95"/>
                <a:gd name="T9" fmla="*/ 76 h 101"/>
                <a:gd name="T10" fmla="*/ 45 w 95"/>
                <a:gd name="T11" fmla="*/ 57 h 101"/>
                <a:gd name="T12" fmla="*/ 44 w 95"/>
                <a:gd name="T13" fmla="*/ 54 h 101"/>
                <a:gd name="T14" fmla="*/ 52 w 95"/>
                <a:gd name="T15" fmla="*/ 11 h 101"/>
                <a:gd name="T16" fmla="*/ 49 w 95"/>
                <a:gd name="T17" fmla="*/ 7 h 101"/>
                <a:gd name="T18" fmla="*/ 19 w 95"/>
                <a:gd name="T19" fmla="*/ 0 h 101"/>
                <a:gd name="T20" fmla="*/ 14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14" y="3"/>
                  </a:moveTo>
                  <a:cubicBezTo>
                    <a:pt x="0" y="84"/>
                    <a:pt x="0" y="84"/>
                    <a:pt x="0" y="84"/>
                  </a:cubicBezTo>
                  <a:cubicBezTo>
                    <a:pt x="0" y="86"/>
                    <a:pt x="1" y="88"/>
                    <a:pt x="3" y="89"/>
                  </a:cubicBezTo>
                  <a:cubicBezTo>
                    <a:pt x="34" y="101"/>
                    <a:pt x="63" y="97"/>
                    <a:pt x="91" y="83"/>
                  </a:cubicBezTo>
                  <a:cubicBezTo>
                    <a:pt x="95" y="82"/>
                    <a:pt x="94" y="76"/>
                    <a:pt x="90" y="76"/>
                  </a:cubicBezTo>
                  <a:cubicBezTo>
                    <a:pt x="68" y="71"/>
                    <a:pt x="51" y="65"/>
                    <a:pt x="45" y="57"/>
                  </a:cubicBezTo>
                  <a:cubicBezTo>
                    <a:pt x="44" y="56"/>
                    <a:pt x="44" y="55"/>
                    <a:pt x="44" y="54"/>
                  </a:cubicBezTo>
                  <a:cubicBezTo>
                    <a:pt x="52" y="11"/>
                    <a:pt x="52" y="11"/>
                    <a:pt x="52" y="11"/>
                  </a:cubicBezTo>
                  <a:cubicBezTo>
                    <a:pt x="52" y="9"/>
                    <a:pt x="51" y="7"/>
                    <a:pt x="49" y="7"/>
                  </a:cubicBezTo>
                  <a:cubicBezTo>
                    <a:pt x="19" y="0"/>
                    <a:pt x="19" y="0"/>
                    <a:pt x="19" y="0"/>
                  </a:cubicBezTo>
                  <a:cubicBezTo>
                    <a:pt x="16" y="0"/>
                    <a:pt x="14" y="1"/>
                    <a:pt x="14"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A61FBC79-176C-4570-91F8-3FEA02DB6D96}"/>
                </a:ext>
              </a:extLst>
            </p:cNvPr>
            <p:cNvSpPr>
              <a:spLocks/>
            </p:cNvSpPr>
            <p:nvPr/>
          </p:nvSpPr>
          <p:spPr bwMode="auto">
            <a:xfrm>
              <a:off x="10134600" y="7294563"/>
              <a:ext cx="1017588" cy="2003425"/>
            </a:xfrm>
            <a:custGeom>
              <a:avLst/>
              <a:gdLst>
                <a:gd name="T0" fmla="*/ 369 w 369"/>
                <a:gd name="T1" fmla="*/ 384 h 725"/>
                <a:gd name="T2" fmla="*/ 300 w 369"/>
                <a:gd name="T3" fmla="*/ 725 h 725"/>
                <a:gd name="T4" fmla="*/ 294 w 369"/>
                <a:gd name="T5" fmla="*/ 724 h 725"/>
                <a:gd name="T6" fmla="*/ 284 w 369"/>
                <a:gd name="T7" fmla="*/ 722 h 725"/>
                <a:gd name="T8" fmla="*/ 256 w 369"/>
                <a:gd name="T9" fmla="*/ 716 h 725"/>
                <a:gd name="T10" fmla="*/ 250 w 369"/>
                <a:gd name="T11" fmla="*/ 714 h 725"/>
                <a:gd name="T12" fmla="*/ 253 w 369"/>
                <a:gd name="T13" fmla="*/ 577 h 725"/>
                <a:gd name="T14" fmla="*/ 276 w 369"/>
                <a:gd name="T15" fmla="*/ 378 h 725"/>
                <a:gd name="T16" fmla="*/ 187 w 369"/>
                <a:gd name="T17" fmla="*/ 214 h 725"/>
                <a:gd name="T18" fmla="*/ 185 w 369"/>
                <a:gd name="T19" fmla="*/ 212 h 725"/>
                <a:gd name="T20" fmla="*/ 185 w 369"/>
                <a:gd name="T21" fmla="*/ 212 h 725"/>
                <a:gd name="T22" fmla="*/ 179 w 369"/>
                <a:gd name="T23" fmla="*/ 216 h 725"/>
                <a:gd name="T24" fmla="*/ 169 w 369"/>
                <a:gd name="T25" fmla="*/ 378 h 725"/>
                <a:gd name="T26" fmla="*/ 162 w 369"/>
                <a:gd name="T27" fmla="*/ 714 h 725"/>
                <a:gd name="T28" fmla="*/ 108 w 369"/>
                <a:gd name="T29" fmla="*/ 714 h 725"/>
                <a:gd name="T30" fmla="*/ 87 w 369"/>
                <a:gd name="T31" fmla="*/ 562 h 725"/>
                <a:gd name="T32" fmla="*/ 79 w 369"/>
                <a:gd name="T33" fmla="*/ 382 h 725"/>
                <a:gd name="T34" fmla="*/ 39 w 369"/>
                <a:gd name="T35" fmla="*/ 157 h 725"/>
                <a:gd name="T36" fmla="*/ 53 w 369"/>
                <a:gd name="T37" fmla="*/ 0 h 725"/>
                <a:gd name="T38" fmla="*/ 54 w 369"/>
                <a:gd name="T39" fmla="*/ 0 h 725"/>
                <a:gd name="T40" fmla="*/ 54 w 369"/>
                <a:gd name="T41" fmla="*/ 0 h 725"/>
                <a:gd name="T42" fmla="*/ 285 w 369"/>
                <a:gd name="T43" fmla="*/ 23 h 725"/>
                <a:gd name="T44" fmla="*/ 307 w 369"/>
                <a:gd name="T45" fmla="*/ 25 h 725"/>
                <a:gd name="T46" fmla="*/ 310 w 369"/>
                <a:gd name="T47" fmla="*/ 31 h 725"/>
                <a:gd name="T48" fmla="*/ 369 w 369"/>
                <a:gd name="T49" fmla="*/ 384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9" h="725">
                  <a:moveTo>
                    <a:pt x="369" y="384"/>
                  </a:moveTo>
                  <a:cubicBezTo>
                    <a:pt x="300" y="725"/>
                    <a:pt x="300" y="725"/>
                    <a:pt x="300" y="725"/>
                  </a:cubicBezTo>
                  <a:cubicBezTo>
                    <a:pt x="294" y="724"/>
                    <a:pt x="294" y="724"/>
                    <a:pt x="294" y="724"/>
                  </a:cubicBezTo>
                  <a:cubicBezTo>
                    <a:pt x="284" y="722"/>
                    <a:pt x="284" y="722"/>
                    <a:pt x="284" y="722"/>
                  </a:cubicBezTo>
                  <a:cubicBezTo>
                    <a:pt x="256" y="716"/>
                    <a:pt x="256" y="716"/>
                    <a:pt x="256" y="716"/>
                  </a:cubicBezTo>
                  <a:cubicBezTo>
                    <a:pt x="250" y="714"/>
                    <a:pt x="250" y="714"/>
                    <a:pt x="250" y="714"/>
                  </a:cubicBezTo>
                  <a:cubicBezTo>
                    <a:pt x="260" y="670"/>
                    <a:pt x="260" y="624"/>
                    <a:pt x="253" y="577"/>
                  </a:cubicBezTo>
                  <a:cubicBezTo>
                    <a:pt x="249" y="494"/>
                    <a:pt x="245" y="411"/>
                    <a:pt x="276" y="378"/>
                  </a:cubicBezTo>
                  <a:cubicBezTo>
                    <a:pt x="250" y="344"/>
                    <a:pt x="213" y="275"/>
                    <a:pt x="187" y="214"/>
                  </a:cubicBezTo>
                  <a:cubicBezTo>
                    <a:pt x="187" y="213"/>
                    <a:pt x="186" y="212"/>
                    <a:pt x="185" y="212"/>
                  </a:cubicBezTo>
                  <a:cubicBezTo>
                    <a:pt x="185" y="212"/>
                    <a:pt x="185" y="212"/>
                    <a:pt x="185" y="212"/>
                  </a:cubicBezTo>
                  <a:cubicBezTo>
                    <a:pt x="182" y="211"/>
                    <a:pt x="179" y="213"/>
                    <a:pt x="179" y="216"/>
                  </a:cubicBezTo>
                  <a:cubicBezTo>
                    <a:pt x="180" y="260"/>
                    <a:pt x="184" y="328"/>
                    <a:pt x="169" y="378"/>
                  </a:cubicBezTo>
                  <a:cubicBezTo>
                    <a:pt x="162" y="714"/>
                    <a:pt x="162" y="714"/>
                    <a:pt x="162" y="714"/>
                  </a:cubicBezTo>
                  <a:cubicBezTo>
                    <a:pt x="108" y="714"/>
                    <a:pt x="108" y="714"/>
                    <a:pt x="108" y="714"/>
                  </a:cubicBezTo>
                  <a:cubicBezTo>
                    <a:pt x="110" y="672"/>
                    <a:pt x="102" y="621"/>
                    <a:pt x="87" y="562"/>
                  </a:cubicBezTo>
                  <a:cubicBezTo>
                    <a:pt x="71" y="490"/>
                    <a:pt x="56" y="419"/>
                    <a:pt x="79" y="382"/>
                  </a:cubicBezTo>
                  <a:cubicBezTo>
                    <a:pt x="83" y="310"/>
                    <a:pt x="53" y="238"/>
                    <a:pt x="39" y="157"/>
                  </a:cubicBezTo>
                  <a:cubicBezTo>
                    <a:pt x="0" y="103"/>
                    <a:pt x="4" y="48"/>
                    <a:pt x="53" y="0"/>
                  </a:cubicBezTo>
                  <a:cubicBezTo>
                    <a:pt x="54" y="0"/>
                    <a:pt x="54" y="0"/>
                    <a:pt x="54" y="0"/>
                  </a:cubicBezTo>
                  <a:cubicBezTo>
                    <a:pt x="54" y="0"/>
                    <a:pt x="54" y="0"/>
                    <a:pt x="54" y="0"/>
                  </a:cubicBezTo>
                  <a:cubicBezTo>
                    <a:pt x="285" y="23"/>
                    <a:pt x="285" y="23"/>
                    <a:pt x="285" y="23"/>
                  </a:cubicBezTo>
                  <a:cubicBezTo>
                    <a:pt x="307" y="25"/>
                    <a:pt x="307" y="25"/>
                    <a:pt x="307" y="25"/>
                  </a:cubicBezTo>
                  <a:cubicBezTo>
                    <a:pt x="308" y="27"/>
                    <a:pt x="309" y="29"/>
                    <a:pt x="310" y="31"/>
                  </a:cubicBezTo>
                  <a:cubicBezTo>
                    <a:pt x="346" y="132"/>
                    <a:pt x="365" y="251"/>
                    <a:pt x="369"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A590FF5-F5DF-4EE2-A38C-FCF2E8515CF8}"/>
                </a:ext>
              </a:extLst>
            </p:cNvPr>
            <p:cNvSpPr>
              <a:spLocks/>
            </p:cNvSpPr>
            <p:nvPr/>
          </p:nvSpPr>
          <p:spPr bwMode="auto">
            <a:xfrm>
              <a:off x="10918825" y="7362825"/>
              <a:ext cx="233363" cy="1935163"/>
            </a:xfrm>
            <a:custGeom>
              <a:avLst/>
              <a:gdLst>
                <a:gd name="T0" fmla="*/ 85 w 85"/>
                <a:gd name="T1" fmla="*/ 359 h 700"/>
                <a:gd name="T2" fmla="*/ 16 w 85"/>
                <a:gd name="T3" fmla="*/ 700 h 700"/>
                <a:gd name="T4" fmla="*/ 10 w 85"/>
                <a:gd name="T5" fmla="*/ 699 h 700"/>
                <a:gd name="T6" fmla="*/ 0 w 85"/>
                <a:gd name="T7" fmla="*/ 697 h 700"/>
                <a:gd name="T8" fmla="*/ 5 w 85"/>
                <a:gd name="T9" fmla="*/ 677 h 700"/>
                <a:gd name="T10" fmla="*/ 69 w 85"/>
                <a:gd name="T11" fmla="*/ 359 h 700"/>
                <a:gd name="T12" fmla="*/ 9 w 85"/>
                <a:gd name="T13" fmla="*/ 4 h 700"/>
                <a:gd name="T14" fmla="*/ 8 w 85"/>
                <a:gd name="T15" fmla="*/ 2 h 700"/>
                <a:gd name="T16" fmla="*/ 7 w 85"/>
                <a:gd name="T17" fmla="*/ 0 h 700"/>
                <a:gd name="T18" fmla="*/ 23 w 85"/>
                <a:gd name="T19" fmla="*/ 0 h 700"/>
                <a:gd name="T20" fmla="*/ 26 w 85"/>
                <a:gd name="T21" fmla="*/ 6 h 700"/>
                <a:gd name="T22" fmla="*/ 85 w 85"/>
                <a:gd name="T23" fmla="*/ 359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0">
                  <a:moveTo>
                    <a:pt x="85" y="359"/>
                  </a:moveTo>
                  <a:cubicBezTo>
                    <a:pt x="16" y="700"/>
                    <a:pt x="16" y="700"/>
                    <a:pt x="16" y="700"/>
                  </a:cubicBezTo>
                  <a:cubicBezTo>
                    <a:pt x="10" y="699"/>
                    <a:pt x="10" y="699"/>
                    <a:pt x="10" y="699"/>
                  </a:cubicBezTo>
                  <a:cubicBezTo>
                    <a:pt x="0" y="697"/>
                    <a:pt x="0" y="697"/>
                    <a:pt x="0" y="697"/>
                  </a:cubicBezTo>
                  <a:cubicBezTo>
                    <a:pt x="5" y="677"/>
                    <a:pt x="5" y="677"/>
                    <a:pt x="5" y="677"/>
                  </a:cubicBezTo>
                  <a:cubicBezTo>
                    <a:pt x="69" y="359"/>
                    <a:pt x="69" y="359"/>
                    <a:pt x="69" y="359"/>
                  </a:cubicBezTo>
                  <a:cubicBezTo>
                    <a:pt x="64" y="226"/>
                    <a:pt x="46" y="106"/>
                    <a:pt x="9" y="4"/>
                  </a:cubicBezTo>
                  <a:cubicBezTo>
                    <a:pt x="9" y="3"/>
                    <a:pt x="8" y="3"/>
                    <a:pt x="8" y="2"/>
                  </a:cubicBezTo>
                  <a:cubicBezTo>
                    <a:pt x="8" y="2"/>
                    <a:pt x="8" y="1"/>
                    <a:pt x="7" y="0"/>
                  </a:cubicBezTo>
                  <a:cubicBezTo>
                    <a:pt x="23" y="0"/>
                    <a:pt x="23" y="0"/>
                    <a:pt x="23" y="0"/>
                  </a:cubicBezTo>
                  <a:cubicBezTo>
                    <a:pt x="24" y="2"/>
                    <a:pt x="25" y="4"/>
                    <a:pt x="26" y="6"/>
                  </a:cubicBezTo>
                  <a:cubicBezTo>
                    <a:pt x="62" y="107"/>
                    <a:pt x="81" y="226"/>
                    <a:pt x="85"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F3F0CBE8-49CC-4541-A64B-3D1FA071D3A8}"/>
                </a:ext>
              </a:extLst>
            </p:cNvPr>
            <p:cNvSpPr>
              <a:spLocks/>
            </p:cNvSpPr>
            <p:nvPr/>
          </p:nvSpPr>
          <p:spPr bwMode="auto">
            <a:xfrm>
              <a:off x="11785600" y="6256338"/>
              <a:ext cx="407988" cy="393700"/>
            </a:xfrm>
            <a:custGeom>
              <a:avLst/>
              <a:gdLst>
                <a:gd name="T0" fmla="*/ 0 w 148"/>
                <a:gd name="T1" fmla="*/ 115 h 143"/>
                <a:gd name="T2" fmla="*/ 40 w 148"/>
                <a:gd name="T3" fmla="*/ 83 h 143"/>
                <a:gd name="T4" fmla="*/ 40 w 148"/>
                <a:gd name="T5" fmla="*/ 54 h 143"/>
                <a:gd name="T6" fmla="*/ 44 w 148"/>
                <a:gd name="T7" fmla="*/ 45 h 143"/>
                <a:gd name="T8" fmla="*/ 61 w 148"/>
                <a:gd name="T9" fmla="*/ 19 h 143"/>
                <a:gd name="T10" fmla="*/ 67 w 148"/>
                <a:gd name="T11" fmla="*/ 22 h 143"/>
                <a:gd name="T12" fmla="*/ 61 w 148"/>
                <a:gd name="T13" fmla="*/ 49 h 143"/>
                <a:gd name="T14" fmla="*/ 107 w 148"/>
                <a:gd name="T15" fmla="*/ 1 h 143"/>
                <a:gd name="T16" fmla="*/ 113 w 148"/>
                <a:gd name="T17" fmla="*/ 3 h 143"/>
                <a:gd name="T18" fmla="*/ 94 w 148"/>
                <a:gd name="T19" fmla="*/ 37 h 143"/>
                <a:gd name="T20" fmla="*/ 134 w 148"/>
                <a:gd name="T21" fmla="*/ 9 h 143"/>
                <a:gd name="T22" fmla="*/ 140 w 148"/>
                <a:gd name="T23" fmla="*/ 11 h 143"/>
                <a:gd name="T24" fmla="*/ 109 w 148"/>
                <a:gd name="T25" fmla="*/ 44 h 143"/>
                <a:gd name="T26" fmla="*/ 143 w 148"/>
                <a:gd name="T27" fmla="*/ 29 h 143"/>
                <a:gd name="T28" fmla="*/ 147 w 148"/>
                <a:gd name="T29" fmla="*/ 33 h 143"/>
                <a:gd name="T30" fmla="*/ 110 w 148"/>
                <a:gd name="T31" fmla="*/ 62 h 143"/>
                <a:gd name="T32" fmla="*/ 141 w 148"/>
                <a:gd name="T33" fmla="*/ 51 h 143"/>
                <a:gd name="T34" fmla="*/ 143 w 148"/>
                <a:gd name="T35" fmla="*/ 54 h 143"/>
                <a:gd name="T36" fmla="*/ 137 w 148"/>
                <a:gd name="T37" fmla="*/ 57 h 143"/>
                <a:gd name="T38" fmla="*/ 28 w 148"/>
                <a:gd name="T39" fmla="*/ 143 h 143"/>
                <a:gd name="T40" fmla="*/ 0 w 148"/>
                <a:gd name="T41"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43">
                  <a:moveTo>
                    <a:pt x="0" y="115"/>
                  </a:moveTo>
                  <a:cubicBezTo>
                    <a:pt x="40" y="83"/>
                    <a:pt x="40" y="83"/>
                    <a:pt x="40" y="83"/>
                  </a:cubicBezTo>
                  <a:cubicBezTo>
                    <a:pt x="40" y="54"/>
                    <a:pt x="40" y="54"/>
                    <a:pt x="40" y="54"/>
                  </a:cubicBezTo>
                  <a:cubicBezTo>
                    <a:pt x="40" y="51"/>
                    <a:pt x="41" y="48"/>
                    <a:pt x="44" y="45"/>
                  </a:cubicBezTo>
                  <a:cubicBezTo>
                    <a:pt x="50" y="38"/>
                    <a:pt x="56" y="29"/>
                    <a:pt x="61" y="19"/>
                  </a:cubicBezTo>
                  <a:cubicBezTo>
                    <a:pt x="65" y="18"/>
                    <a:pt x="66" y="19"/>
                    <a:pt x="67" y="22"/>
                  </a:cubicBezTo>
                  <a:cubicBezTo>
                    <a:pt x="63" y="31"/>
                    <a:pt x="62" y="40"/>
                    <a:pt x="61" y="49"/>
                  </a:cubicBezTo>
                  <a:cubicBezTo>
                    <a:pt x="78" y="29"/>
                    <a:pt x="93" y="12"/>
                    <a:pt x="107" y="1"/>
                  </a:cubicBezTo>
                  <a:cubicBezTo>
                    <a:pt x="111" y="0"/>
                    <a:pt x="113" y="1"/>
                    <a:pt x="113" y="3"/>
                  </a:cubicBezTo>
                  <a:cubicBezTo>
                    <a:pt x="103" y="15"/>
                    <a:pt x="97" y="27"/>
                    <a:pt x="94" y="37"/>
                  </a:cubicBezTo>
                  <a:cubicBezTo>
                    <a:pt x="105" y="27"/>
                    <a:pt x="119" y="17"/>
                    <a:pt x="134" y="9"/>
                  </a:cubicBezTo>
                  <a:cubicBezTo>
                    <a:pt x="139" y="7"/>
                    <a:pt x="140" y="9"/>
                    <a:pt x="140" y="11"/>
                  </a:cubicBezTo>
                  <a:cubicBezTo>
                    <a:pt x="126" y="22"/>
                    <a:pt x="115" y="33"/>
                    <a:pt x="109" y="44"/>
                  </a:cubicBezTo>
                  <a:cubicBezTo>
                    <a:pt x="120" y="37"/>
                    <a:pt x="131" y="32"/>
                    <a:pt x="143" y="29"/>
                  </a:cubicBezTo>
                  <a:cubicBezTo>
                    <a:pt x="147" y="29"/>
                    <a:pt x="148" y="30"/>
                    <a:pt x="147" y="33"/>
                  </a:cubicBezTo>
                  <a:cubicBezTo>
                    <a:pt x="131" y="42"/>
                    <a:pt x="118" y="51"/>
                    <a:pt x="110" y="62"/>
                  </a:cubicBezTo>
                  <a:cubicBezTo>
                    <a:pt x="121" y="56"/>
                    <a:pt x="131" y="52"/>
                    <a:pt x="141" y="51"/>
                  </a:cubicBezTo>
                  <a:cubicBezTo>
                    <a:pt x="143" y="51"/>
                    <a:pt x="144" y="52"/>
                    <a:pt x="143" y="54"/>
                  </a:cubicBezTo>
                  <a:cubicBezTo>
                    <a:pt x="137" y="57"/>
                    <a:pt x="137" y="57"/>
                    <a:pt x="137" y="57"/>
                  </a:cubicBezTo>
                  <a:cubicBezTo>
                    <a:pt x="121" y="65"/>
                    <a:pt x="68" y="111"/>
                    <a:pt x="28" y="143"/>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75F1B1D5-1D00-4176-9C5F-8235DE847CC8}"/>
                </a:ext>
              </a:extLst>
            </p:cNvPr>
            <p:cNvSpPr>
              <a:spLocks/>
            </p:cNvSpPr>
            <p:nvPr/>
          </p:nvSpPr>
          <p:spPr bwMode="auto">
            <a:xfrm>
              <a:off x="10504488" y="5256213"/>
              <a:ext cx="493713" cy="615950"/>
            </a:xfrm>
            <a:custGeom>
              <a:avLst/>
              <a:gdLst>
                <a:gd name="T0" fmla="*/ 0 w 179"/>
                <a:gd name="T1" fmla="*/ 31 h 223"/>
                <a:gd name="T2" fmla="*/ 81 w 179"/>
                <a:gd name="T3" fmla="*/ 0 h 223"/>
                <a:gd name="T4" fmla="*/ 170 w 179"/>
                <a:gd name="T5" fmla="*/ 36 h 223"/>
                <a:gd name="T6" fmla="*/ 177 w 179"/>
                <a:gd name="T7" fmla="*/ 78 h 223"/>
                <a:gd name="T8" fmla="*/ 178 w 179"/>
                <a:gd name="T9" fmla="*/ 108 h 223"/>
                <a:gd name="T10" fmla="*/ 173 w 179"/>
                <a:gd name="T11" fmla="*/ 138 h 223"/>
                <a:gd name="T12" fmla="*/ 167 w 179"/>
                <a:gd name="T13" fmla="*/ 158 h 223"/>
                <a:gd name="T14" fmla="*/ 146 w 179"/>
                <a:gd name="T15" fmla="*/ 202 h 223"/>
                <a:gd name="T16" fmla="*/ 23 w 179"/>
                <a:gd name="T17" fmla="*/ 207 h 223"/>
                <a:gd name="T18" fmla="*/ 0 w 179"/>
                <a:gd name="T19" fmla="*/ 130 h 223"/>
                <a:gd name="T20" fmla="*/ 0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0" y="31"/>
                  </a:moveTo>
                  <a:cubicBezTo>
                    <a:pt x="81" y="0"/>
                    <a:pt x="81" y="0"/>
                    <a:pt x="81" y="0"/>
                  </a:cubicBezTo>
                  <a:cubicBezTo>
                    <a:pt x="170" y="36"/>
                    <a:pt x="170" y="36"/>
                    <a:pt x="170" y="36"/>
                  </a:cubicBezTo>
                  <a:cubicBezTo>
                    <a:pt x="177" y="78"/>
                    <a:pt x="177" y="78"/>
                    <a:pt x="177" y="78"/>
                  </a:cubicBezTo>
                  <a:cubicBezTo>
                    <a:pt x="179" y="88"/>
                    <a:pt x="179" y="98"/>
                    <a:pt x="178" y="108"/>
                  </a:cubicBezTo>
                  <a:cubicBezTo>
                    <a:pt x="173" y="138"/>
                    <a:pt x="173" y="138"/>
                    <a:pt x="173" y="138"/>
                  </a:cubicBezTo>
                  <a:cubicBezTo>
                    <a:pt x="173" y="147"/>
                    <a:pt x="169" y="152"/>
                    <a:pt x="167" y="158"/>
                  </a:cubicBezTo>
                  <a:cubicBezTo>
                    <a:pt x="163" y="172"/>
                    <a:pt x="156" y="188"/>
                    <a:pt x="146" y="202"/>
                  </a:cubicBezTo>
                  <a:cubicBezTo>
                    <a:pt x="138" y="213"/>
                    <a:pt x="56" y="223"/>
                    <a:pt x="23" y="207"/>
                  </a:cubicBezTo>
                  <a:cubicBezTo>
                    <a:pt x="0" y="130"/>
                    <a:pt x="0" y="130"/>
                    <a:pt x="0" y="130"/>
                  </a:cubicBezTo>
                  <a:lnTo>
                    <a:pt x="0"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5FA0193E-B15E-4E51-8C52-7D7830276550}"/>
                </a:ext>
              </a:extLst>
            </p:cNvPr>
            <p:cNvSpPr>
              <a:spLocks/>
            </p:cNvSpPr>
            <p:nvPr/>
          </p:nvSpPr>
          <p:spPr bwMode="auto">
            <a:xfrm>
              <a:off x="10553700" y="5775325"/>
              <a:ext cx="279400" cy="377825"/>
            </a:xfrm>
            <a:custGeom>
              <a:avLst/>
              <a:gdLst>
                <a:gd name="T0" fmla="*/ 7 w 101"/>
                <a:gd name="T1" fmla="*/ 0 h 137"/>
                <a:gd name="T2" fmla="*/ 0 w 101"/>
                <a:gd name="T3" fmla="*/ 123 h 137"/>
                <a:gd name="T4" fmla="*/ 101 w 101"/>
                <a:gd name="T5" fmla="*/ 137 h 137"/>
                <a:gd name="T6" fmla="*/ 89 w 101"/>
                <a:gd name="T7" fmla="*/ 5 h 137"/>
                <a:gd name="T8" fmla="*/ 7 w 101"/>
                <a:gd name="T9" fmla="*/ 0 h 137"/>
              </a:gdLst>
              <a:ahLst/>
              <a:cxnLst>
                <a:cxn ang="0">
                  <a:pos x="T0" y="T1"/>
                </a:cxn>
                <a:cxn ang="0">
                  <a:pos x="T2" y="T3"/>
                </a:cxn>
                <a:cxn ang="0">
                  <a:pos x="T4" y="T5"/>
                </a:cxn>
                <a:cxn ang="0">
                  <a:pos x="T6" y="T7"/>
                </a:cxn>
                <a:cxn ang="0">
                  <a:pos x="T8" y="T9"/>
                </a:cxn>
              </a:cxnLst>
              <a:rect l="0" t="0" r="r" b="b"/>
              <a:pathLst>
                <a:path w="101" h="137">
                  <a:moveTo>
                    <a:pt x="7" y="0"/>
                  </a:moveTo>
                  <a:cubicBezTo>
                    <a:pt x="0" y="123"/>
                    <a:pt x="0" y="123"/>
                    <a:pt x="0" y="123"/>
                  </a:cubicBezTo>
                  <a:cubicBezTo>
                    <a:pt x="101" y="137"/>
                    <a:pt x="101" y="137"/>
                    <a:pt x="101" y="137"/>
                  </a:cubicBezTo>
                  <a:cubicBezTo>
                    <a:pt x="84" y="105"/>
                    <a:pt x="82" y="59"/>
                    <a:pt x="89" y="5"/>
                  </a:cubicBezTo>
                  <a:lnTo>
                    <a:pt x="7"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5C62671-A5DF-461A-A94C-AB5FD0358EA0}"/>
                </a:ext>
              </a:extLst>
            </p:cNvPr>
            <p:cNvSpPr>
              <a:spLocks/>
            </p:cNvSpPr>
            <p:nvPr/>
          </p:nvSpPr>
          <p:spPr bwMode="auto">
            <a:xfrm>
              <a:off x="10280650" y="5992813"/>
              <a:ext cx="787400" cy="1454150"/>
            </a:xfrm>
            <a:custGeom>
              <a:avLst/>
              <a:gdLst>
                <a:gd name="T0" fmla="*/ 268 w 285"/>
                <a:gd name="T1" fmla="*/ 241 h 526"/>
                <a:gd name="T2" fmla="*/ 270 w 285"/>
                <a:gd name="T3" fmla="*/ 261 h 526"/>
                <a:gd name="T4" fmla="*/ 250 w 285"/>
                <a:gd name="T5" fmla="*/ 313 h 526"/>
                <a:gd name="T6" fmla="*/ 235 w 285"/>
                <a:gd name="T7" fmla="*/ 338 h 526"/>
                <a:gd name="T8" fmla="*/ 254 w 285"/>
                <a:gd name="T9" fmla="*/ 496 h 526"/>
                <a:gd name="T10" fmla="*/ 241 w 285"/>
                <a:gd name="T11" fmla="*/ 500 h 526"/>
                <a:gd name="T12" fmla="*/ 240 w 285"/>
                <a:gd name="T13" fmla="*/ 500 h 526"/>
                <a:gd name="T14" fmla="*/ 0 w 285"/>
                <a:gd name="T15" fmla="*/ 474 h 526"/>
                <a:gd name="T16" fmla="*/ 1 w 285"/>
                <a:gd name="T17" fmla="*/ 471 h 526"/>
                <a:gd name="T18" fmla="*/ 1 w 285"/>
                <a:gd name="T19" fmla="*/ 471 h 526"/>
                <a:gd name="T20" fmla="*/ 32 w 285"/>
                <a:gd name="T21" fmla="*/ 296 h 526"/>
                <a:gd name="T22" fmla="*/ 29 w 285"/>
                <a:gd name="T23" fmla="*/ 81 h 526"/>
                <a:gd name="T24" fmla="*/ 49 w 285"/>
                <a:gd name="T25" fmla="*/ 6 h 526"/>
                <a:gd name="T26" fmla="*/ 102 w 285"/>
                <a:gd name="T27" fmla="*/ 5 h 526"/>
                <a:gd name="T28" fmla="*/ 182 w 285"/>
                <a:gd name="T29" fmla="*/ 41 h 526"/>
                <a:gd name="T30" fmla="*/ 196 w 285"/>
                <a:gd name="T31" fmla="*/ 48 h 526"/>
                <a:gd name="T32" fmla="*/ 227 w 285"/>
                <a:gd name="T33" fmla="*/ 62 h 526"/>
                <a:gd name="T34" fmla="*/ 282 w 285"/>
                <a:gd name="T35" fmla="*/ 79 h 526"/>
                <a:gd name="T36" fmla="*/ 285 w 285"/>
                <a:gd name="T37" fmla="*/ 80 h 526"/>
                <a:gd name="T38" fmla="*/ 257 w 285"/>
                <a:gd name="T39" fmla="*/ 213 h 526"/>
                <a:gd name="T40" fmla="*/ 268 w 285"/>
                <a:gd name="T41" fmla="*/ 239 h 526"/>
                <a:gd name="T42" fmla="*/ 268 w 285"/>
                <a:gd name="T43" fmla="*/ 24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6">
                  <a:moveTo>
                    <a:pt x="268" y="241"/>
                  </a:moveTo>
                  <a:cubicBezTo>
                    <a:pt x="270" y="247"/>
                    <a:pt x="270" y="254"/>
                    <a:pt x="270" y="261"/>
                  </a:cubicBezTo>
                  <a:cubicBezTo>
                    <a:pt x="269" y="281"/>
                    <a:pt x="262" y="299"/>
                    <a:pt x="250" y="313"/>
                  </a:cubicBezTo>
                  <a:cubicBezTo>
                    <a:pt x="243" y="320"/>
                    <a:pt x="238" y="328"/>
                    <a:pt x="235" y="338"/>
                  </a:cubicBezTo>
                  <a:cubicBezTo>
                    <a:pt x="225" y="381"/>
                    <a:pt x="234" y="435"/>
                    <a:pt x="254" y="496"/>
                  </a:cubicBezTo>
                  <a:cubicBezTo>
                    <a:pt x="250" y="497"/>
                    <a:pt x="245" y="498"/>
                    <a:pt x="241" y="500"/>
                  </a:cubicBezTo>
                  <a:cubicBezTo>
                    <a:pt x="241" y="500"/>
                    <a:pt x="240" y="500"/>
                    <a:pt x="240" y="500"/>
                  </a:cubicBezTo>
                  <a:cubicBezTo>
                    <a:pt x="146" y="526"/>
                    <a:pt x="65" y="525"/>
                    <a:pt x="0" y="474"/>
                  </a:cubicBezTo>
                  <a:cubicBezTo>
                    <a:pt x="0" y="473"/>
                    <a:pt x="1" y="472"/>
                    <a:pt x="1" y="471"/>
                  </a:cubicBezTo>
                  <a:cubicBezTo>
                    <a:pt x="1" y="471"/>
                    <a:pt x="1" y="471"/>
                    <a:pt x="1" y="471"/>
                  </a:cubicBezTo>
                  <a:cubicBezTo>
                    <a:pt x="17" y="416"/>
                    <a:pt x="27" y="357"/>
                    <a:pt x="32" y="296"/>
                  </a:cubicBezTo>
                  <a:cubicBezTo>
                    <a:pt x="38" y="225"/>
                    <a:pt x="37" y="153"/>
                    <a:pt x="29" y="81"/>
                  </a:cubicBezTo>
                  <a:cubicBezTo>
                    <a:pt x="49" y="6"/>
                    <a:pt x="49" y="6"/>
                    <a:pt x="49" y="6"/>
                  </a:cubicBezTo>
                  <a:cubicBezTo>
                    <a:pt x="67" y="0"/>
                    <a:pt x="85" y="1"/>
                    <a:pt x="102" y="5"/>
                  </a:cubicBezTo>
                  <a:cubicBezTo>
                    <a:pt x="127" y="11"/>
                    <a:pt x="152" y="26"/>
                    <a:pt x="182" y="41"/>
                  </a:cubicBezTo>
                  <a:cubicBezTo>
                    <a:pt x="187" y="44"/>
                    <a:pt x="191" y="46"/>
                    <a:pt x="196" y="48"/>
                  </a:cubicBezTo>
                  <a:cubicBezTo>
                    <a:pt x="206" y="53"/>
                    <a:pt x="216" y="58"/>
                    <a:pt x="227" y="62"/>
                  </a:cubicBezTo>
                  <a:cubicBezTo>
                    <a:pt x="243" y="69"/>
                    <a:pt x="262" y="75"/>
                    <a:pt x="282" y="79"/>
                  </a:cubicBezTo>
                  <a:cubicBezTo>
                    <a:pt x="283" y="79"/>
                    <a:pt x="284" y="80"/>
                    <a:pt x="285" y="80"/>
                  </a:cubicBezTo>
                  <a:cubicBezTo>
                    <a:pt x="257" y="213"/>
                    <a:pt x="257" y="213"/>
                    <a:pt x="257" y="213"/>
                  </a:cubicBezTo>
                  <a:cubicBezTo>
                    <a:pt x="262" y="221"/>
                    <a:pt x="266" y="230"/>
                    <a:pt x="268" y="239"/>
                  </a:cubicBezTo>
                  <a:cubicBezTo>
                    <a:pt x="268" y="240"/>
                    <a:pt x="268" y="240"/>
                    <a:pt x="268" y="241"/>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EFF9A79-AFFC-4B0F-B10C-9463341A87EA}"/>
                </a:ext>
              </a:extLst>
            </p:cNvPr>
            <p:cNvSpPr>
              <a:spLocks/>
            </p:cNvSpPr>
            <p:nvPr/>
          </p:nvSpPr>
          <p:spPr bwMode="auto">
            <a:xfrm>
              <a:off x="10961688" y="6211888"/>
              <a:ext cx="476250" cy="795338"/>
            </a:xfrm>
            <a:custGeom>
              <a:avLst/>
              <a:gdLst>
                <a:gd name="T0" fmla="*/ 38 w 172"/>
                <a:gd name="T1" fmla="*/ 0 h 288"/>
                <a:gd name="T2" fmla="*/ 0 w 172"/>
                <a:gd name="T3" fmla="*/ 126 h 288"/>
                <a:gd name="T4" fmla="*/ 108 w 172"/>
                <a:gd name="T5" fmla="*/ 277 h 288"/>
                <a:gd name="T6" fmla="*/ 128 w 172"/>
                <a:gd name="T7" fmla="*/ 286 h 288"/>
                <a:gd name="T8" fmla="*/ 172 w 172"/>
                <a:gd name="T9" fmla="*/ 264 h 288"/>
                <a:gd name="T10" fmla="*/ 38 w 172"/>
                <a:gd name="T11" fmla="*/ 0 h 288"/>
              </a:gdLst>
              <a:ahLst/>
              <a:cxnLst>
                <a:cxn ang="0">
                  <a:pos x="T0" y="T1"/>
                </a:cxn>
                <a:cxn ang="0">
                  <a:pos x="T2" y="T3"/>
                </a:cxn>
                <a:cxn ang="0">
                  <a:pos x="T4" y="T5"/>
                </a:cxn>
                <a:cxn ang="0">
                  <a:pos x="T6" y="T7"/>
                </a:cxn>
                <a:cxn ang="0">
                  <a:pos x="T8" y="T9"/>
                </a:cxn>
                <a:cxn ang="0">
                  <a:pos x="T10" y="T11"/>
                </a:cxn>
              </a:cxnLst>
              <a:rect l="0" t="0" r="r" b="b"/>
              <a:pathLst>
                <a:path w="172" h="288">
                  <a:moveTo>
                    <a:pt x="38" y="0"/>
                  </a:moveTo>
                  <a:cubicBezTo>
                    <a:pt x="0" y="126"/>
                    <a:pt x="0" y="126"/>
                    <a:pt x="0" y="126"/>
                  </a:cubicBezTo>
                  <a:cubicBezTo>
                    <a:pt x="13" y="160"/>
                    <a:pt x="65" y="207"/>
                    <a:pt x="108" y="277"/>
                  </a:cubicBezTo>
                  <a:cubicBezTo>
                    <a:pt x="112" y="284"/>
                    <a:pt x="120" y="288"/>
                    <a:pt x="128" y="286"/>
                  </a:cubicBezTo>
                  <a:cubicBezTo>
                    <a:pt x="140" y="284"/>
                    <a:pt x="154" y="277"/>
                    <a:pt x="172" y="264"/>
                  </a:cubicBezTo>
                  <a:cubicBezTo>
                    <a:pt x="123" y="146"/>
                    <a:pt x="74" y="32"/>
                    <a:pt x="38"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30889522-2B35-443F-8D3C-E9598CAB7002}"/>
                </a:ext>
              </a:extLst>
            </p:cNvPr>
            <p:cNvSpPr>
              <a:spLocks/>
            </p:cNvSpPr>
            <p:nvPr/>
          </p:nvSpPr>
          <p:spPr bwMode="auto">
            <a:xfrm>
              <a:off x="11255375" y="6562725"/>
              <a:ext cx="612775" cy="377825"/>
            </a:xfrm>
            <a:custGeom>
              <a:avLst/>
              <a:gdLst>
                <a:gd name="T0" fmla="*/ 0 w 222"/>
                <a:gd name="T1" fmla="*/ 83 h 137"/>
                <a:gd name="T2" fmla="*/ 187 w 222"/>
                <a:gd name="T3" fmla="*/ 2 h 137"/>
                <a:gd name="T4" fmla="*/ 194 w 222"/>
                <a:gd name="T5" fmla="*/ 1 h 137"/>
                <a:gd name="T6" fmla="*/ 220 w 222"/>
                <a:gd name="T7" fmla="*/ 26 h 137"/>
                <a:gd name="T8" fmla="*/ 215 w 222"/>
                <a:gd name="T9" fmla="*/ 37 h 137"/>
                <a:gd name="T10" fmla="*/ 66 w 222"/>
                <a:gd name="T11" fmla="*/ 137 h 137"/>
                <a:gd name="T12" fmla="*/ 0 w 222"/>
                <a:gd name="T13" fmla="*/ 83 h 137"/>
              </a:gdLst>
              <a:ahLst/>
              <a:cxnLst>
                <a:cxn ang="0">
                  <a:pos x="T0" y="T1"/>
                </a:cxn>
                <a:cxn ang="0">
                  <a:pos x="T2" y="T3"/>
                </a:cxn>
                <a:cxn ang="0">
                  <a:pos x="T4" y="T5"/>
                </a:cxn>
                <a:cxn ang="0">
                  <a:pos x="T6" y="T7"/>
                </a:cxn>
                <a:cxn ang="0">
                  <a:pos x="T8" y="T9"/>
                </a:cxn>
                <a:cxn ang="0">
                  <a:pos x="T10" y="T11"/>
                </a:cxn>
                <a:cxn ang="0">
                  <a:pos x="T12" y="T13"/>
                </a:cxn>
              </a:cxnLst>
              <a:rect l="0" t="0" r="r" b="b"/>
              <a:pathLst>
                <a:path w="222" h="137">
                  <a:moveTo>
                    <a:pt x="0" y="83"/>
                  </a:moveTo>
                  <a:cubicBezTo>
                    <a:pt x="75" y="53"/>
                    <a:pt x="146" y="25"/>
                    <a:pt x="187" y="2"/>
                  </a:cubicBezTo>
                  <a:cubicBezTo>
                    <a:pt x="189" y="1"/>
                    <a:pt x="191" y="0"/>
                    <a:pt x="194" y="1"/>
                  </a:cubicBezTo>
                  <a:cubicBezTo>
                    <a:pt x="206" y="6"/>
                    <a:pt x="215" y="14"/>
                    <a:pt x="220" y="26"/>
                  </a:cubicBezTo>
                  <a:cubicBezTo>
                    <a:pt x="222" y="30"/>
                    <a:pt x="220" y="35"/>
                    <a:pt x="215" y="37"/>
                  </a:cubicBezTo>
                  <a:cubicBezTo>
                    <a:pt x="180" y="52"/>
                    <a:pt x="134" y="92"/>
                    <a:pt x="66" y="137"/>
                  </a:cubicBezTo>
                  <a:lnTo>
                    <a:pt x="0" y="8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FF62BF75-C0C3-47EB-BDBC-B860AB8E4679}"/>
                </a:ext>
              </a:extLst>
            </p:cNvPr>
            <p:cNvSpPr>
              <a:spLocks/>
            </p:cNvSpPr>
            <p:nvPr/>
          </p:nvSpPr>
          <p:spPr bwMode="auto">
            <a:xfrm>
              <a:off x="9982200" y="5181600"/>
              <a:ext cx="1016000" cy="1660525"/>
            </a:xfrm>
            <a:custGeom>
              <a:avLst/>
              <a:gdLst>
                <a:gd name="T0" fmla="*/ 181 w 368"/>
                <a:gd name="T1" fmla="*/ 30 h 601"/>
                <a:gd name="T2" fmla="*/ 93 w 368"/>
                <a:gd name="T3" fmla="*/ 173 h 601"/>
                <a:gd name="T4" fmla="*/ 49 w 368"/>
                <a:gd name="T5" fmla="*/ 289 h 601"/>
                <a:gd name="T6" fmla="*/ 7 w 368"/>
                <a:gd name="T7" fmla="*/ 429 h 601"/>
                <a:gd name="T8" fmla="*/ 229 w 368"/>
                <a:gd name="T9" fmla="*/ 599 h 601"/>
                <a:gd name="T10" fmla="*/ 273 w 368"/>
                <a:gd name="T11" fmla="*/ 581 h 601"/>
                <a:gd name="T12" fmla="*/ 299 w 368"/>
                <a:gd name="T13" fmla="*/ 379 h 601"/>
                <a:gd name="T14" fmla="*/ 295 w 368"/>
                <a:gd name="T15" fmla="*/ 367 h 601"/>
                <a:gd name="T16" fmla="*/ 300 w 368"/>
                <a:gd name="T17" fmla="*/ 235 h 601"/>
                <a:gd name="T18" fmla="*/ 314 w 368"/>
                <a:gd name="T19" fmla="*/ 212 h 601"/>
                <a:gd name="T20" fmla="*/ 363 w 368"/>
                <a:gd name="T21" fmla="*/ 103 h 601"/>
                <a:gd name="T22" fmla="*/ 349 w 368"/>
                <a:gd name="T23" fmla="*/ 47 h 601"/>
                <a:gd name="T24" fmla="*/ 196 w 368"/>
                <a:gd name="T25" fmla="*/ 24 h 601"/>
                <a:gd name="T26" fmla="*/ 181 w 368"/>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601">
                  <a:moveTo>
                    <a:pt x="181" y="30"/>
                  </a:moveTo>
                  <a:cubicBezTo>
                    <a:pt x="111" y="68"/>
                    <a:pt x="87" y="117"/>
                    <a:pt x="93" y="173"/>
                  </a:cubicBezTo>
                  <a:cubicBezTo>
                    <a:pt x="97" y="216"/>
                    <a:pt x="80" y="259"/>
                    <a:pt x="49" y="289"/>
                  </a:cubicBezTo>
                  <a:cubicBezTo>
                    <a:pt x="10" y="325"/>
                    <a:pt x="0" y="373"/>
                    <a:pt x="7" y="429"/>
                  </a:cubicBezTo>
                  <a:cubicBezTo>
                    <a:pt x="24" y="557"/>
                    <a:pt x="108" y="601"/>
                    <a:pt x="229" y="599"/>
                  </a:cubicBezTo>
                  <a:cubicBezTo>
                    <a:pt x="245" y="598"/>
                    <a:pt x="261" y="592"/>
                    <a:pt x="273" y="581"/>
                  </a:cubicBezTo>
                  <a:cubicBezTo>
                    <a:pt x="328" y="532"/>
                    <a:pt x="334" y="464"/>
                    <a:pt x="299" y="379"/>
                  </a:cubicBezTo>
                  <a:cubicBezTo>
                    <a:pt x="297" y="375"/>
                    <a:pt x="296" y="371"/>
                    <a:pt x="295" y="367"/>
                  </a:cubicBezTo>
                  <a:cubicBezTo>
                    <a:pt x="286" y="319"/>
                    <a:pt x="287" y="275"/>
                    <a:pt x="300" y="235"/>
                  </a:cubicBezTo>
                  <a:cubicBezTo>
                    <a:pt x="303" y="227"/>
                    <a:pt x="307" y="218"/>
                    <a:pt x="314" y="212"/>
                  </a:cubicBezTo>
                  <a:cubicBezTo>
                    <a:pt x="336" y="187"/>
                    <a:pt x="353" y="151"/>
                    <a:pt x="363" y="103"/>
                  </a:cubicBezTo>
                  <a:cubicBezTo>
                    <a:pt x="368" y="84"/>
                    <a:pt x="362" y="63"/>
                    <a:pt x="349" y="47"/>
                  </a:cubicBezTo>
                  <a:cubicBezTo>
                    <a:pt x="317" y="11"/>
                    <a:pt x="268" y="0"/>
                    <a:pt x="196" y="24"/>
                  </a:cubicBezTo>
                  <a:cubicBezTo>
                    <a:pt x="191" y="26"/>
                    <a:pt x="186" y="28"/>
                    <a:pt x="181"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313B4857-25EA-4CF9-BC41-600C350FABAC}"/>
                </a:ext>
              </a:extLst>
            </p:cNvPr>
            <p:cNvSpPr>
              <a:spLocks/>
            </p:cNvSpPr>
            <p:nvPr/>
          </p:nvSpPr>
          <p:spPr bwMode="auto">
            <a:xfrm>
              <a:off x="10244138" y="5222875"/>
              <a:ext cx="754063" cy="1616075"/>
            </a:xfrm>
            <a:custGeom>
              <a:avLst/>
              <a:gdLst>
                <a:gd name="T0" fmla="*/ 219 w 273"/>
                <a:gd name="T1" fmla="*/ 197 h 585"/>
                <a:gd name="T2" fmla="*/ 268 w 273"/>
                <a:gd name="T3" fmla="*/ 88 h 585"/>
                <a:gd name="T4" fmla="*/ 254 w 273"/>
                <a:gd name="T5" fmla="*/ 32 h 585"/>
                <a:gd name="T6" fmla="*/ 204 w 273"/>
                <a:gd name="T7" fmla="*/ 0 h 585"/>
                <a:gd name="T8" fmla="*/ 227 w 273"/>
                <a:gd name="T9" fmla="*/ 21 h 585"/>
                <a:gd name="T10" fmla="*/ 242 w 273"/>
                <a:gd name="T11" fmla="*/ 77 h 585"/>
                <a:gd name="T12" fmla="*/ 192 w 273"/>
                <a:gd name="T13" fmla="*/ 185 h 585"/>
                <a:gd name="T14" fmla="*/ 179 w 273"/>
                <a:gd name="T15" fmla="*/ 209 h 585"/>
                <a:gd name="T16" fmla="*/ 173 w 273"/>
                <a:gd name="T17" fmla="*/ 340 h 585"/>
                <a:gd name="T18" fmla="*/ 177 w 273"/>
                <a:gd name="T19" fmla="*/ 353 h 585"/>
                <a:gd name="T20" fmla="*/ 151 w 273"/>
                <a:gd name="T21" fmla="*/ 555 h 585"/>
                <a:gd name="T22" fmla="*/ 108 w 273"/>
                <a:gd name="T23" fmla="*/ 572 h 585"/>
                <a:gd name="T24" fmla="*/ 0 w 273"/>
                <a:gd name="T25" fmla="*/ 557 h 585"/>
                <a:gd name="T26" fmla="*/ 134 w 273"/>
                <a:gd name="T27" fmla="*/ 584 h 585"/>
                <a:gd name="T28" fmla="*/ 178 w 273"/>
                <a:gd name="T29" fmla="*/ 566 h 585"/>
                <a:gd name="T30" fmla="*/ 204 w 273"/>
                <a:gd name="T31" fmla="*/ 364 h 585"/>
                <a:gd name="T32" fmla="*/ 200 w 273"/>
                <a:gd name="T33" fmla="*/ 352 h 585"/>
                <a:gd name="T34" fmla="*/ 205 w 273"/>
                <a:gd name="T35" fmla="*/ 220 h 585"/>
                <a:gd name="T36" fmla="*/ 219 w 273"/>
                <a:gd name="T37" fmla="*/ 19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585">
                  <a:moveTo>
                    <a:pt x="219" y="197"/>
                  </a:moveTo>
                  <a:cubicBezTo>
                    <a:pt x="241" y="172"/>
                    <a:pt x="258" y="136"/>
                    <a:pt x="268" y="88"/>
                  </a:cubicBezTo>
                  <a:cubicBezTo>
                    <a:pt x="273" y="69"/>
                    <a:pt x="267" y="48"/>
                    <a:pt x="254" y="32"/>
                  </a:cubicBezTo>
                  <a:cubicBezTo>
                    <a:pt x="240" y="17"/>
                    <a:pt x="224" y="6"/>
                    <a:pt x="204" y="0"/>
                  </a:cubicBezTo>
                  <a:cubicBezTo>
                    <a:pt x="213" y="6"/>
                    <a:pt x="220" y="13"/>
                    <a:pt x="227" y="21"/>
                  </a:cubicBezTo>
                  <a:cubicBezTo>
                    <a:pt x="241" y="36"/>
                    <a:pt x="246" y="57"/>
                    <a:pt x="242" y="77"/>
                  </a:cubicBezTo>
                  <a:cubicBezTo>
                    <a:pt x="231" y="125"/>
                    <a:pt x="214" y="161"/>
                    <a:pt x="192" y="185"/>
                  </a:cubicBezTo>
                  <a:cubicBezTo>
                    <a:pt x="186" y="192"/>
                    <a:pt x="181" y="200"/>
                    <a:pt x="179" y="209"/>
                  </a:cubicBezTo>
                  <a:cubicBezTo>
                    <a:pt x="166" y="249"/>
                    <a:pt x="164" y="292"/>
                    <a:pt x="173" y="340"/>
                  </a:cubicBezTo>
                  <a:cubicBezTo>
                    <a:pt x="174" y="344"/>
                    <a:pt x="176" y="349"/>
                    <a:pt x="177" y="353"/>
                  </a:cubicBezTo>
                  <a:cubicBezTo>
                    <a:pt x="213" y="437"/>
                    <a:pt x="206" y="505"/>
                    <a:pt x="151" y="555"/>
                  </a:cubicBezTo>
                  <a:cubicBezTo>
                    <a:pt x="139" y="566"/>
                    <a:pt x="124" y="572"/>
                    <a:pt x="108" y="572"/>
                  </a:cubicBezTo>
                  <a:cubicBezTo>
                    <a:pt x="67" y="573"/>
                    <a:pt x="31" y="568"/>
                    <a:pt x="0" y="557"/>
                  </a:cubicBezTo>
                  <a:cubicBezTo>
                    <a:pt x="36" y="577"/>
                    <a:pt x="82" y="585"/>
                    <a:pt x="134" y="584"/>
                  </a:cubicBezTo>
                  <a:cubicBezTo>
                    <a:pt x="150" y="583"/>
                    <a:pt x="166" y="577"/>
                    <a:pt x="178" y="566"/>
                  </a:cubicBezTo>
                  <a:cubicBezTo>
                    <a:pt x="233" y="517"/>
                    <a:pt x="239" y="449"/>
                    <a:pt x="204" y="364"/>
                  </a:cubicBezTo>
                  <a:cubicBezTo>
                    <a:pt x="202" y="360"/>
                    <a:pt x="201" y="356"/>
                    <a:pt x="200" y="352"/>
                  </a:cubicBezTo>
                  <a:cubicBezTo>
                    <a:pt x="191" y="304"/>
                    <a:pt x="192" y="260"/>
                    <a:pt x="205" y="220"/>
                  </a:cubicBezTo>
                  <a:cubicBezTo>
                    <a:pt x="208" y="212"/>
                    <a:pt x="212" y="203"/>
                    <a:pt x="219" y="19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24CEED7B-41F9-4E33-A7AF-3734AB3EF02C}"/>
                </a:ext>
              </a:extLst>
            </p:cNvPr>
            <p:cNvSpPr>
              <a:spLocks/>
            </p:cNvSpPr>
            <p:nvPr/>
          </p:nvSpPr>
          <p:spPr bwMode="auto">
            <a:xfrm>
              <a:off x="11936413" y="6391275"/>
              <a:ext cx="17463" cy="33338"/>
            </a:xfrm>
            <a:custGeom>
              <a:avLst/>
              <a:gdLst>
                <a:gd name="T0" fmla="*/ 6 w 6"/>
                <a:gd name="T1" fmla="*/ 0 h 12"/>
                <a:gd name="T2" fmla="*/ 5 w 6"/>
                <a:gd name="T3" fmla="*/ 2 h 12"/>
                <a:gd name="T4" fmla="*/ 3 w 6"/>
                <a:gd name="T5" fmla="*/ 6 h 12"/>
                <a:gd name="T6" fmla="*/ 1 w 6"/>
                <a:gd name="T7" fmla="*/ 10 h 12"/>
                <a:gd name="T8" fmla="*/ 0 w 6"/>
                <a:gd name="T9" fmla="*/ 12 h 12"/>
                <a:gd name="T10" fmla="*/ 0 w 6"/>
                <a:gd name="T11" fmla="*/ 10 h 12"/>
                <a:gd name="T12" fmla="*/ 1 w 6"/>
                <a:gd name="T13" fmla="*/ 5 h 12"/>
                <a:gd name="T14" fmla="*/ 4 w 6"/>
                <a:gd name="T15" fmla="*/ 1 h 12"/>
                <a:gd name="T16" fmla="*/ 6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6" y="0"/>
                  </a:moveTo>
                  <a:cubicBezTo>
                    <a:pt x="6" y="0"/>
                    <a:pt x="6" y="1"/>
                    <a:pt x="5" y="2"/>
                  </a:cubicBezTo>
                  <a:cubicBezTo>
                    <a:pt x="5" y="3"/>
                    <a:pt x="4" y="5"/>
                    <a:pt x="3" y="6"/>
                  </a:cubicBezTo>
                  <a:cubicBezTo>
                    <a:pt x="2" y="7"/>
                    <a:pt x="2" y="9"/>
                    <a:pt x="1" y="10"/>
                  </a:cubicBezTo>
                  <a:cubicBezTo>
                    <a:pt x="1" y="11"/>
                    <a:pt x="0" y="12"/>
                    <a:pt x="0" y="12"/>
                  </a:cubicBezTo>
                  <a:cubicBezTo>
                    <a:pt x="0" y="12"/>
                    <a:pt x="0" y="11"/>
                    <a:pt x="0" y="10"/>
                  </a:cubicBezTo>
                  <a:cubicBezTo>
                    <a:pt x="0" y="8"/>
                    <a:pt x="0" y="6"/>
                    <a:pt x="1" y="5"/>
                  </a:cubicBezTo>
                  <a:cubicBezTo>
                    <a:pt x="2" y="3"/>
                    <a:pt x="3" y="2"/>
                    <a:pt x="4" y="1"/>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BD0E4CD3-7A68-43A5-A56D-EED56547A09A}"/>
                </a:ext>
              </a:extLst>
            </p:cNvPr>
            <p:cNvSpPr>
              <a:spLocks/>
            </p:cNvSpPr>
            <p:nvPr/>
          </p:nvSpPr>
          <p:spPr bwMode="auto">
            <a:xfrm>
              <a:off x="12006263" y="6346825"/>
              <a:ext cx="22225" cy="26988"/>
            </a:xfrm>
            <a:custGeom>
              <a:avLst/>
              <a:gdLst>
                <a:gd name="T0" fmla="*/ 0 w 8"/>
                <a:gd name="T1" fmla="*/ 3 h 10"/>
                <a:gd name="T2" fmla="*/ 3 w 8"/>
                <a:gd name="T3" fmla="*/ 1 h 10"/>
                <a:gd name="T4" fmla="*/ 6 w 8"/>
                <a:gd name="T5" fmla="*/ 0 h 10"/>
                <a:gd name="T6" fmla="*/ 8 w 8"/>
                <a:gd name="T7" fmla="*/ 4 h 10"/>
                <a:gd name="T8" fmla="*/ 7 w 8"/>
                <a:gd name="T9" fmla="*/ 7 h 10"/>
                <a:gd name="T10" fmla="*/ 5 w 8"/>
                <a:gd name="T11" fmla="*/ 9 h 10"/>
                <a:gd name="T12" fmla="*/ 2 w 8"/>
                <a:gd name="T13" fmla="*/ 9 h 10"/>
                <a:gd name="T14" fmla="*/ 0 w 8"/>
                <a:gd name="T15" fmla="*/ 6 h 10"/>
                <a:gd name="T16" fmla="*/ 0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0" y="3"/>
                  </a:moveTo>
                  <a:cubicBezTo>
                    <a:pt x="0" y="3"/>
                    <a:pt x="1" y="2"/>
                    <a:pt x="3" y="1"/>
                  </a:cubicBezTo>
                  <a:cubicBezTo>
                    <a:pt x="4" y="0"/>
                    <a:pt x="5" y="0"/>
                    <a:pt x="6" y="0"/>
                  </a:cubicBezTo>
                  <a:cubicBezTo>
                    <a:pt x="7" y="1"/>
                    <a:pt x="8" y="2"/>
                    <a:pt x="8" y="4"/>
                  </a:cubicBezTo>
                  <a:cubicBezTo>
                    <a:pt x="8" y="5"/>
                    <a:pt x="7" y="7"/>
                    <a:pt x="7" y="7"/>
                  </a:cubicBezTo>
                  <a:cubicBezTo>
                    <a:pt x="7" y="7"/>
                    <a:pt x="6" y="8"/>
                    <a:pt x="5" y="9"/>
                  </a:cubicBezTo>
                  <a:cubicBezTo>
                    <a:pt x="4" y="10"/>
                    <a:pt x="2" y="10"/>
                    <a:pt x="2" y="9"/>
                  </a:cubicBezTo>
                  <a:cubicBezTo>
                    <a:pt x="1" y="9"/>
                    <a:pt x="0" y="8"/>
                    <a:pt x="0" y="6"/>
                  </a:cubicBezTo>
                  <a:cubicBezTo>
                    <a:pt x="0" y="5"/>
                    <a:pt x="0" y="3"/>
                    <a:pt x="0"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1553253B-43AA-4AE2-92E6-505F6EF88BD4}"/>
                </a:ext>
              </a:extLst>
            </p:cNvPr>
            <p:cNvSpPr>
              <a:spLocks/>
            </p:cNvSpPr>
            <p:nvPr/>
          </p:nvSpPr>
          <p:spPr bwMode="auto">
            <a:xfrm>
              <a:off x="12044363" y="6369050"/>
              <a:ext cx="22225" cy="25400"/>
            </a:xfrm>
            <a:custGeom>
              <a:avLst/>
              <a:gdLst>
                <a:gd name="T0" fmla="*/ 1 w 8"/>
                <a:gd name="T1" fmla="*/ 2 h 9"/>
                <a:gd name="T2" fmla="*/ 4 w 8"/>
                <a:gd name="T3" fmla="*/ 1 h 9"/>
                <a:gd name="T4" fmla="*/ 7 w 8"/>
                <a:gd name="T5" fmla="*/ 0 h 9"/>
                <a:gd name="T6" fmla="*/ 7 w 8"/>
                <a:gd name="T7" fmla="*/ 3 h 9"/>
                <a:gd name="T8" fmla="*/ 7 w 8"/>
                <a:gd name="T9" fmla="*/ 6 h 9"/>
                <a:gd name="T10" fmla="*/ 4 w 8"/>
                <a:gd name="T11" fmla="*/ 8 h 9"/>
                <a:gd name="T12" fmla="*/ 1 w 8"/>
                <a:gd name="T13" fmla="*/ 9 h 9"/>
                <a:gd name="T14" fmla="*/ 0 w 8"/>
                <a:gd name="T15" fmla="*/ 5 h 9"/>
                <a:gd name="T16" fmla="*/ 1 w 8"/>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1" y="2"/>
                  </a:moveTo>
                  <a:cubicBezTo>
                    <a:pt x="1" y="2"/>
                    <a:pt x="2" y="1"/>
                    <a:pt x="4" y="1"/>
                  </a:cubicBezTo>
                  <a:cubicBezTo>
                    <a:pt x="5" y="0"/>
                    <a:pt x="6" y="0"/>
                    <a:pt x="7" y="0"/>
                  </a:cubicBezTo>
                  <a:cubicBezTo>
                    <a:pt x="7" y="1"/>
                    <a:pt x="8" y="2"/>
                    <a:pt x="7" y="3"/>
                  </a:cubicBezTo>
                  <a:cubicBezTo>
                    <a:pt x="7" y="5"/>
                    <a:pt x="7" y="6"/>
                    <a:pt x="7" y="6"/>
                  </a:cubicBezTo>
                  <a:cubicBezTo>
                    <a:pt x="7" y="6"/>
                    <a:pt x="5" y="7"/>
                    <a:pt x="4" y="8"/>
                  </a:cubicBezTo>
                  <a:cubicBezTo>
                    <a:pt x="3" y="9"/>
                    <a:pt x="2" y="9"/>
                    <a:pt x="1" y="9"/>
                  </a:cubicBezTo>
                  <a:cubicBezTo>
                    <a:pt x="0" y="8"/>
                    <a:pt x="0" y="7"/>
                    <a:pt x="0" y="5"/>
                  </a:cubicBezTo>
                  <a:cubicBezTo>
                    <a:pt x="0" y="4"/>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AD7D3B19-AAE1-4227-A3EA-4C57EDB9B0CB}"/>
                </a:ext>
              </a:extLst>
            </p:cNvPr>
            <p:cNvSpPr>
              <a:spLocks/>
            </p:cNvSpPr>
            <p:nvPr/>
          </p:nvSpPr>
          <p:spPr bwMode="auto">
            <a:xfrm>
              <a:off x="12058650" y="6405563"/>
              <a:ext cx="26988" cy="15875"/>
            </a:xfrm>
            <a:custGeom>
              <a:avLst/>
              <a:gdLst>
                <a:gd name="T0" fmla="*/ 4 w 10"/>
                <a:gd name="T1" fmla="*/ 0 h 6"/>
                <a:gd name="T2" fmla="*/ 7 w 10"/>
                <a:gd name="T3" fmla="*/ 1 h 6"/>
                <a:gd name="T4" fmla="*/ 10 w 10"/>
                <a:gd name="T5" fmla="*/ 2 h 6"/>
                <a:gd name="T6" fmla="*/ 8 w 10"/>
                <a:gd name="T7" fmla="*/ 5 h 6"/>
                <a:gd name="T8" fmla="*/ 5 w 10"/>
                <a:gd name="T9" fmla="*/ 6 h 6"/>
                <a:gd name="T10" fmla="*/ 2 w 10"/>
                <a:gd name="T11" fmla="*/ 5 h 6"/>
                <a:gd name="T12" fmla="*/ 0 w 10"/>
                <a:gd name="T13" fmla="*/ 4 h 6"/>
                <a:gd name="T14" fmla="*/ 2 w 10"/>
                <a:gd name="T15" fmla="*/ 2 h 6"/>
                <a:gd name="T16" fmla="*/ 4 w 10"/>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4" y="0"/>
                  </a:moveTo>
                  <a:cubicBezTo>
                    <a:pt x="4" y="0"/>
                    <a:pt x="6" y="0"/>
                    <a:pt x="7" y="1"/>
                  </a:cubicBezTo>
                  <a:cubicBezTo>
                    <a:pt x="9" y="1"/>
                    <a:pt x="10" y="2"/>
                    <a:pt x="10" y="2"/>
                  </a:cubicBezTo>
                  <a:cubicBezTo>
                    <a:pt x="10" y="3"/>
                    <a:pt x="9" y="4"/>
                    <a:pt x="8" y="5"/>
                  </a:cubicBezTo>
                  <a:cubicBezTo>
                    <a:pt x="7" y="5"/>
                    <a:pt x="5" y="6"/>
                    <a:pt x="5" y="6"/>
                  </a:cubicBezTo>
                  <a:cubicBezTo>
                    <a:pt x="5" y="6"/>
                    <a:pt x="4" y="6"/>
                    <a:pt x="2" y="5"/>
                  </a:cubicBezTo>
                  <a:cubicBezTo>
                    <a:pt x="1" y="5"/>
                    <a:pt x="0" y="5"/>
                    <a:pt x="0" y="4"/>
                  </a:cubicBezTo>
                  <a:cubicBezTo>
                    <a:pt x="0" y="3"/>
                    <a:pt x="1" y="2"/>
                    <a:pt x="2" y="2"/>
                  </a:cubicBezTo>
                  <a:cubicBezTo>
                    <a:pt x="3" y="1"/>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3766A727-05EE-4E8E-BE17-008C2B07F862}"/>
                </a:ext>
              </a:extLst>
            </p:cNvPr>
            <p:cNvSpPr>
              <a:spLocks/>
            </p:cNvSpPr>
            <p:nvPr/>
          </p:nvSpPr>
          <p:spPr bwMode="auto">
            <a:xfrm>
              <a:off x="12080875" y="6429375"/>
              <a:ext cx="19050" cy="22225"/>
            </a:xfrm>
            <a:custGeom>
              <a:avLst/>
              <a:gdLst>
                <a:gd name="T0" fmla="*/ 2 w 7"/>
                <a:gd name="T1" fmla="*/ 3 h 8"/>
                <a:gd name="T2" fmla="*/ 4 w 7"/>
                <a:gd name="T3" fmla="*/ 1 h 8"/>
                <a:gd name="T4" fmla="*/ 6 w 7"/>
                <a:gd name="T5" fmla="*/ 0 h 8"/>
                <a:gd name="T6" fmla="*/ 6 w 7"/>
                <a:gd name="T7" fmla="*/ 3 h 8"/>
                <a:gd name="T8" fmla="*/ 5 w 7"/>
                <a:gd name="T9" fmla="*/ 6 h 8"/>
                <a:gd name="T10" fmla="*/ 2 w 7"/>
                <a:gd name="T11" fmla="*/ 7 h 8"/>
                <a:gd name="T12" fmla="*/ 0 w 7"/>
                <a:gd name="T13" fmla="*/ 8 h 8"/>
                <a:gd name="T14" fmla="*/ 0 w 7"/>
                <a:gd name="T15" fmla="*/ 6 h 8"/>
                <a:gd name="T16" fmla="*/ 2 w 7"/>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3"/>
                  </a:moveTo>
                  <a:cubicBezTo>
                    <a:pt x="2" y="3"/>
                    <a:pt x="3" y="2"/>
                    <a:pt x="4" y="1"/>
                  </a:cubicBezTo>
                  <a:cubicBezTo>
                    <a:pt x="5" y="0"/>
                    <a:pt x="6" y="0"/>
                    <a:pt x="6" y="0"/>
                  </a:cubicBezTo>
                  <a:cubicBezTo>
                    <a:pt x="7" y="1"/>
                    <a:pt x="7" y="2"/>
                    <a:pt x="6" y="3"/>
                  </a:cubicBezTo>
                  <a:cubicBezTo>
                    <a:pt x="6" y="4"/>
                    <a:pt x="5" y="6"/>
                    <a:pt x="5" y="6"/>
                  </a:cubicBezTo>
                  <a:cubicBezTo>
                    <a:pt x="5" y="6"/>
                    <a:pt x="3" y="7"/>
                    <a:pt x="2" y="7"/>
                  </a:cubicBezTo>
                  <a:cubicBezTo>
                    <a:pt x="1" y="8"/>
                    <a:pt x="0" y="8"/>
                    <a:pt x="0" y="8"/>
                  </a:cubicBezTo>
                  <a:cubicBezTo>
                    <a:pt x="0" y="8"/>
                    <a:pt x="0" y="7"/>
                    <a:pt x="0" y="6"/>
                  </a:cubicBezTo>
                  <a:cubicBezTo>
                    <a:pt x="1" y="4"/>
                    <a:pt x="2" y="3"/>
                    <a:pt x="2"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289CB0E-3432-43FD-96FB-92A96C3F90BA}"/>
                </a:ext>
              </a:extLst>
            </p:cNvPr>
            <p:cNvSpPr>
              <a:spLocks/>
            </p:cNvSpPr>
            <p:nvPr/>
          </p:nvSpPr>
          <p:spPr bwMode="auto">
            <a:xfrm>
              <a:off x="10728325" y="6562725"/>
              <a:ext cx="296863" cy="811213"/>
            </a:xfrm>
            <a:custGeom>
              <a:avLst/>
              <a:gdLst>
                <a:gd name="T0" fmla="*/ 92 w 108"/>
                <a:gd name="T1" fmla="*/ 290 h 294"/>
                <a:gd name="T2" fmla="*/ 79 w 108"/>
                <a:gd name="T3" fmla="*/ 294 h 294"/>
                <a:gd name="T4" fmla="*/ 77 w 108"/>
                <a:gd name="T5" fmla="*/ 292 h 294"/>
                <a:gd name="T6" fmla="*/ 70 w 108"/>
                <a:gd name="T7" fmla="*/ 288 h 294"/>
                <a:gd name="T8" fmla="*/ 51 w 108"/>
                <a:gd name="T9" fmla="*/ 142 h 294"/>
                <a:gd name="T10" fmla="*/ 88 w 108"/>
                <a:gd name="T11" fmla="*/ 6 h 294"/>
                <a:gd name="T12" fmla="*/ 86 w 108"/>
                <a:gd name="T13" fmla="*/ 0 h 294"/>
                <a:gd name="T14" fmla="*/ 104 w 108"/>
                <a:gd name="T15" fmla="*/ 30 h 294"/>
                <a:gd name="T16" fmla="*/ 106 w 108"/>
                <a:gd name="T17" fmla="*/ 35 h 294"/>
                <a:gd name="T18" fmla="*/ 108 w 108"/>
                <a:gd name="T19" fmla="*/ 55 h 294"/>
                <a:gd name="T20" fmla="*/ 88 w 108"/>
                <a:gd name="T21" fmla="*/ 107 h 294"/>
                <a:gd name="T22" fmla="*/ 73 w 108"/>
                <a:gd name="T23" fmla="*/ 132 h 294"/>
                <a:gd name="T24" fmla="*/ 92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92" y="290"/>
                  </a:moveTo>
                  <a:cubicBezTo>
                    <a:pt x="88" y="291"/>
                    <a:pt x="83" y="292"/>
                    <a:pt x="79" y="294"/>
                  </a:cubicBezTo>
                  <a:cubicBezTo>
                    <a:pt x="79" y="294"/>
                    <a:pt x="78" y="293"/>
                    <a:pt x="77" y="292"/>
                  </a:cubicBezTo>
                  <a:cubicBezTo>
                    <a:pt x="76" y="292"/>
                    <a:pt x="73" y="290"/>
                    <a:pt x="70" y="288"/>
                  </a:cubicBezTo>
                  <a:cubicBezTo>
                    <a:pt x="49" y="271"/>
                    <a:pt x="0" y="222"/>
                    <a:pt x="51" y="142"/>
                  </a:cubicBezTo>
                  <a:cubicBezTo>
                    <a:pt x="100" y="66"/>
                    <a:pt x="94" y="23"/>
                    <a:pt x="88" y="6"/>
                  </a:cubicBezTo>
                  <a:cubicBezTo>
                    <a:pt x="87" y="3"/>
                    <a:pt x="86" y="1"/>
                    <a:pt x="86" y="0"/>
                  </a:cubicBezTo>
                  <a:cubicBezTo>
                    <a:pt x="104" y="30"/>
                    <a:pt x="104" y="30"/>
                    <a:pt x="104" y="30"/>
                  </a:cubicBezTo>
                  <a:cubicBezTo>
                    <a:pt x="106" y="35"/>
                    <a:pt x="106" y="35"/>
                    <a:pt x="106" y="35"/>
                  </a:cubicBezTo>
                  <a:cubicBezTo>
                    <a:pt x="108" y="55"/>
                    <a:pt x="108" y="55"/>
                    <a:pt x="108" y="55"/>
                  </a:cubicBezTo>
                  <a:cubicBezTo>
                    <a:pt x="107" y="75"/>
                    <a:pt x="100" y="93"/>
                    <a:pt x="88" y="107"/>
                  </a:cubicBezTo>
                  <a:cubicBezTo>
                    <a:pt x="81" y="114"/>
                    <a:pt x="76" y="122"/>
                    <a:pt x="73" y="132"/>
                  </a:cubicBezTo>
                  <a:cubicBezTo>
                    <a:pt x="63" y="175"/>
                    <a:pt x="72" y="229"/>
                    <a:pt x="92"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6FA54FCF-864E-4EB5-8856-DE6C6D6C9BA1}"/>
                </a:ext>
              </a:extLst>
            </p:cNvPr>
            <p:cNvSpPr>
              <a:spLocks/>
            </p:cNvSpPr>
            <p:nvPr/>
          </p:nvSpPr>
          <p:spPr bwMode="auto">
            <a:xfrm>
              <a:off x="10504488" y="7808913"/>
              <a:ext cx="139700" cy="1458913"/>
            </a:xfrm>
            <a:custGeom>
              <a:avLst/>
              <a:gdLst>
                <a:gd name="T0" fmla="*/ 51 w 51"/>
                <a:gd name="T1" fmla="*/ 26 h 528"/>
                <a:gd name="T2" fmla="*/ 45 w 51"/>
                <a:gd name="T3" fmla="*/ 30 h 528"/>
                <a:gd name="T4" fmla="*/ 35 w 51"/>
                <a:gd name="T5" fmla="*/ 192 h 528"/>
                <a:gd name="T6" fmla="*/ 28 w 51"/>
                <a:gd name="T7" fmla="*/ 528 h 528"/>
                <a:gd name="T8" fmla="*/ 17 w 51"/>
                <a:gd name="T9" fmla="*/ 528 h 528"/>
                <a:gd name="T10" fmla="*/ 17 w 51"/>
                <a:gd name="T11" fmla="*/ 520 h 528"/>
                <a:gd name="T12" fmla="*/ 20 w 51"/>
                <a:gd name="T13" fmla="*/ 194 h 528"/>
                <a:gd name="T14" fmla="*/ 29 w 51"/>
                <a:gd name="T15" fmla="*/ 0 h 528"/>
                <a:gd name="T16" fmla="*/ 31 w 51"/>
                <a:gd name="T17" fmla="*/ 2 h 528"/>
                <a:gd name="T18" fmla="*/ 51 w 51"/>
                <a:gd name="T19" fmla="*/ 25 h 528"/>
                <a:gd name="T20" fmla="*/ 51 w 51"/>
                <a:gd name="T21" fmla="*/ 25 h 528"/>
                <a:gd name="T22" fmla="*/ 51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51" y="26"/>
                  </a:moveTo>
                  <a:cubicBezTo>
                    <a:pt x="48" y="25"/>
                    <a:pt x="45" y="27"/>
                    <a:pt x="45" y="30"/>
                  </a:cubicBezTo>
                  <a:cubicBezTo>
                    <a:pt x="46" y="74"/>
                    <a:pt x="50" y="142"/>
                    <a:pt x="35" y="192"/>
                  </a:cubicBezTo>
                  <a:cubicBezTo>
                    <a:pt x="28" y="528"/>
                    <a:pt x="28" y="528"/>
                    <a:pt x="28" y="528"/>
                  </a:cubicBezTo>
                  <a:cubicBezTo>
                    <a:pt x="17" y="528"/>
                    <a:pt x="17" y="528"/>
                    <a:pt x="17" y="528"/>
                  </a:cubicBezTo>
                  <a:cubicBezTo>
                    <a:pt x="17" y="520"/>
                    <a:pt x="17" y="520"/>
                    <a:pt x="17" y="520"/>
                  </a:cubicBezTo>
                  <a:cubicBezTo>
                    <a:pt x="3" y="411"/>
                    <a:pt x="0" y="302"/>
                    <a:pt x="20" y="194"/>
                  </a:cubicBezTo>
                  <a:cubicBezTo>
                    <a:pt x="24" y="128"/>
                    <a:pt x="24" y="63"/>
                    <a:pt x="29" y="0"/>
                  </a:cubicBezTo>
                  <a:cubicBezTo>
                    <a:pt x="31" y="2"/>
                    <a:pt x="31" y="2"/>
                    <a:pt x="31" y="2"/>
                  </a:cubicBezTo>
                  <a:cubicBezTo>
                    <a:pt x="51" y="25"/>
                    <a:pt x="51" y="25"/>
                    <a:pt x="51" y="25"/>
                  </a:cubicBezTo>
                  <a:cubicBezTo>
                    <a:pt x="51" y="25"/>
                    <a:pt x="51" y="25"/>
                    <a:pt x="51" y="25"/>
                  </a:cubicBezTo>
                  <a:lnTo>
                    <a:pt x="51"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1EBB9713-4F9C-4E2C-A376-89375238407C}"/>
                </a:ext>
              </a:extLst>
            </p:cNvPr>
            <p:cNvSpPr>
              <a:spLocks/>
            </p:cNvSpPr>
            <p:nvPr/>
          </p:nvSpPr>
          <p:spPr bwMode="auto">
            <a:xfrm>
              <a:off x="10961688" y="65595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78507C8-F8EC-4B78-B27C-26DEADA58A15}"/>
                </a:ext>
              </a:extLst>
            </p:cNvPr>
            <p:cNvSpPr>
              <a:spLocks/>
            </p:cNvSpPr>
            <p:nvPr/>
          </p:nvSpPr>
          <p:spPr bwMode="auto">
            <a:xfrm>
              <a:off x="10374313" y="6872288"/>
              <a:ext cx="227013" cy="452438"/>
            </a:xfrm>
            <a:custGeom>
              <a:avLst/>
              <a:gdLst>
                <a:gd name="T0" fmla="*/ 8 w 82"/>
                <a:gd name="T1" fmla="*/ 0 h 164"/>
                <a:gd name="T2" fmla="*/ 8 w 82"/>
                <a:gd name="T3" fmla="*/ 9 h 164"/>
                <a:gd name="T4" fmla="*/ 8 w 82"/>
                <a:gd name="T5" fmla="*/ 31 h 164"/>
                <a:gd name="T6" fmla="*/ 9 w 82"/>
                <a:gd name="T7" fmla="*/ 46 h 164"/>
                <a:gd name="T8" fmla="*/ 11 w 82"/>
                <a:gd name="T9" fmla="*/ 63 h 164"/>
                <a:gd name="T10" fmla="*/ 14 w 82"/>
                <a:gd name="T11" fmla="*/ 80 h 164"/>
                <a:gd name="T12" fmla="*/ 19 w 82"/>
                <a:gd name="T13" fmla="*/ 97 h 164"/>
                <a:gd name="T14" fmla="*/ 25 w 82"/>
                <a:gd name="T15" fmla="*/ 113 h 164"/>
                <a:gd name="T16" fmla="*/ 34 w 82"/>
                <a:gd name="T17" fmla="*/ 128 h 164"/>
                <a:gd name="T18" fmla="*/ 36 w 82"/>
                <a:gd name="T19" fmla="*/ 131 h 164"/>
                <a:gd name="T20" fmla="*/ 39 w 82"/>
                <a:gd name="T21" fmla="*/ 134 h 164"/>
                <a:gd name="T22" fmla="*/ 44 w 82"/>
                <a:gd name="T23" fmla="*/ 140 h 164"/>
                <a:gd name="T24" fmla="*/ 49 w 82"/>
                <a:gd name="T25" fmla="*/ 145 h 164"/>
                <a:gd name="T26" fmla="*/ 55 w 82"/>
                <a:gd name="T27" fmla="*/ 150 h 164"/>
                <a:gd name="T28" fmla="*/ 65 w 82"/>
                <a:gd name="T29" fmla="*/ 156 h 164"/>
                <a:gd name="T30" fmla="*/ 74 w 82"/>
                <a:gd name="T31" fmla="*/ 161 h 164"/>
                <a:gd name="T32" fmla="*/ 82 w 82"/>
                <a:gd name="T33" fmla="*/ 164 h 164"/>
                <a:gd name="T34" fmla="*/ 73 w 82"/>
                <a:gd name="T35" fmla="*/ 163 h 164"/>
                <a:gd name="T36" fmla="*/ 63 w 82"/>
                <a:gd name="T37" fmla="*/ 161 h 164"/>
                <a:gd name="T38" fmla="*/ 51 w 82"/>
                <a:gd name="T39" fmla="*/ 156 h 164"/>
                <a:gd name="T40" fmla="*/ 44 w 82"/>
                <a:gd name="T41" fmla="*/ 152 h 164"/>
                <a:gd name="T42" fmla="*/ 38 w 82"/>
                <a:gd name="T43" fmla="*/ 147 h 164"/>
                <a:gd name="T44" fmla="*/ 31 w 82"/>
                <a:gd name="T45" fmla="*/ 141 h 164"/>
                <a:gd name="T46" fmla="*/ 28 w 82"/>
                <a:gd name="T47" fmla="*/ 138 h 164"/>
                <a:gd name="T48" fmla="*/ 25 w 82"/>
                <a:gd name="T49" fmla="*/ 134 h 164"/>
                <a:gd name="T50" fmla="*/ 15 w 82"/>
                <a:gd name="T51" fmla="*/ 119 h 164"/>
                <a:gd name="T52" fmla="*/ 7 w 82"/>
                <a:gd name="T53" fmla="*/ 101 h 164"/>
                <a:gd name="T54" fmla="*/ 3 w 82"/>
                <a:gd name="T55" fmla="*/ 82 h 164"/>
                <a:gd name="T56" fmla="*/ 1 w 82"/>
                <a:gd name="T57" fmla="*/ 64 h 164"/>
                <a:gd name="T58" fmla="*/ 0 w 82"/>
                <a:gd name="T59" fmla="*/ 46 h 164"/>
                <a:gd name="T60" fmla="*/ 2 w 82"/>
                <a:gd name="T61" fmla="*/ 31 h 164"/>
                <a:gd name="T62" fmla="*/ 6 w 82"/>
                <a:gd name="T63" fmla="*/ 9 h 164"/>
                <a:gd name="T64" fmla="*/ 8 w 82"/>
                <a:gd name="T6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4">
                  <a:moveTo>
                    <a:pt x="8" y="0"/>
                  </a:moveTo>
                  <a:cubicBezTo>
                    <a:pt x="8" y="0"/>
                    <a:pt x="8" y="4"/>
                    <a:pt x="8" y="9"/>
                  </a:cubicBezTo>
                  <a:cubicBezTo>
                    <a:pt x="8" y="14"/>
                    <a:pt x="8" y="22"/>
                    <a:pt x="8" y="31"/>
                  </a:cubicBezTo>
                  <a:cubicBezTo>
                    <a:pt x="9" y="36"/>
                    <a:pt x="9" y="41"/>
                    <a:pt x="9" y="46"/>
                  </a:cubicBezTo>
                  <a:cubicBezTo>
                    <a:pt x="10" y="52"/>
                    <a:pt x="10" y="57"/>
                    <a:pt x="11" y="63"/>
                  </a:cubicBezTo>
                  <a:cubicBezTo>
                    <a:pt x="12" y="68"/>
                    <a:pt x="13" y="74"/>
                    <a:pt x="14" y="80"/>
                  </a:cubicBezTo>
                  <a:cubicBezTo>
                    <a:pt x="15" y="86"/>
                    <a:pt x="17" y="91"/>
                    <a:pt x="19" y="97"/>
                  </a:cubicBezTo>
                  <a:cubicBezTo>
                    <a:pt x="20" y="103"/>
                    <a:pt x="23" y="108"/>
                    <a:pt x="25" y="113"/>
                  </a:cubicBezTo>
                  <a:cubicBezTo>
                    <a:pt x="28" y="119"/>
                    <a:pt x="30" y="124"/>
                    <a:pt x="34" y="128"/>
                  </a:cubicBezTo>
                  <a:cubicBezTo>
                    <a:pt x="35" y="129"/>
                    <a:pt x="35" y="130"/>
                    <a:pt x="36" y="131"/>
                  </a:cubicBezTo>
                  <a:cubicBezTo>
                    <a:pt x="37" y="132"/>
                    <a:pt x="38" y="133"/>
                    <a:pt x="39" y="134"/>
                  </a:cubicBezTo>
                  <a:cubicBezTo>
                    <a:pt x="40" y="137"/>
                    <a:pt x="42" y="138"/>
                    <a:pt x="44" y="140"/>
                  </a:cubicBezTo>
                  <a:cubicBezTo>
                    <a:pt x="46" y="142"/>
                    <a:pt x="47" y="144"/>
                    <a:pt x="49" y="145"/>
                  </a:cubicBezTo>
                  <a:cubicBezTo>
                    <a:pt x="51" y="147"/>
                    <a:pt x="53" y="148"/>
                    <a:pt x="55" y="150"/>
                  </a:cubicBezTo>
                  <a:cubicBezTo>
                    <a:pt x="58" y="152"/>
                    <a:pt x="62" y="154"/>
                    <a:pt x="65" y="156"/>
                  </a:cubicBezTo>
                  <a:cubicBezTo>
                    <a:pt x="68" y="158"/>
                    <a:pt x="71" y="160"/>
                    <a:pt x="74" y="161"/>
                  </a:cubicBezTo>
                  <a:cubicBezTo>
                    <a:pt x="79" y="163"/>
                    <a:pt x="82" y="164"/>
                    <a:pt x="82" y="164"/>
                  </a:cubicBezTo>
                  <a:cubicBezTo>
                    <a:pt x="82" y="164"/>
                    <a:pt x="78" y="164"/>
                    <a:pt x="73" y="163"/>
                  </a:cubicBezTo>
                  <a:cubicBezTo>
                    <a:pt x="70" y="163"/>
                    <a:pt x="67" y="162"/>
                    <a:pt x="63" y="161"/>
                  </a:cubicBezTo>
                  <a:cubicBezTo>
                    <a:pt x="60" y="159"/>
                    <a:pt x="55" y="158"/>
                    <a:pt x="51" y="156"/>
                  </a:cubicBezTo>
                  <a:cubicBezTo>
                    <a:pt x="49" y="154"/>
                    <a:pt x="47" y="153"/>
                    <a:pt x="44" y="152"/>
                  </a:cubicBezTo>
                  <a:cubicBezTo>
                    <a:pt x="42" y="150"/>
                    <a:pt x="40" y="149"/>
                    <a:pt x="38" y="147"/>
                  </a:cubicBezTo>
                  <a:cubicBezTo>
                    <a:pt x="36" y="145"/>
                    <a:pt x="33" y="143"/>
                    <a:pt x="31" y="141"/>
                  </a:cubicBezTo>
                  <a:cubicBezTo>
                    <a:pt x="30" y="140"/>
                    <a:pt x="29" y="139"/>
                    <a:pt x="28" y="138"/>
                  </a:cubicBezTo>
                  <a:cubicBezTo>
                    <a:pt x="27" y="137"/>
                    <a:pt x="26" y="136"/>
                    <a:pt x="25" y="134"/>
                  </a:cubicBezTo>
                  <a:cubicBezTo>
                    <a:pt x="21" y="130"/>
                    <a:pt x="18" y="124"/>
                    <a:pt x="15" y="119"/>
                  </a:cubicBezTo>
                  <a:cubicBezTo>
                    <a:pt x="12" y="113"/>
                    <a:pt x="9" y="107"/>
                    <a:pt x="7" y="101"/>
                  </a:cubicBezTo>
                  <a:cubicBezTo>
                    <a:pt x="5" y="95"/>
                    <a:pt x="4" y="88"/>
                    <a:pt x="3" y="82"/>
                  </a:cubicBezTo>
                  <a:cubicBezTo>
                    <a:pt x="2" y="76"/>
                    <a:pt x="1" y="70"/>
                    <a:pt x="1" y="64"/>
                  </a:cubicBezTo>
                  <a:cubicBezTo>
                    <a:pt x="0" y="58"/>
                    <a:pt x="0" y="52"/>
                    <a:pt x="0" y="46"/>
                  </a:cubicBezTo>
                  <a:cubicBezTo>
                    <a:pt x="1" y="41"/>
                    <a:pt x="1" y="36"/>
                    <a:pt x="2" y="31"/>
                  </a:cubicBezTo>
                  <a:cubicBezTo>
                    <a:pt x="3" y="22"/>
                    <a:pt x="4" y="14"/>
                    <a:pt x="6" y="9"/>
                  </a:cubicBezTo>
                  <a:cubicBezTo>
                    <a:pt x="7" y="3"/>
                    <a:pt x="8" y="0"/>
                    <a:pt x="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F5CB3AAF-47EA-4453-B661-032C2F074412}"/>
                </a:ext>
              </a:extLst>
            </p:cNvPr>
            <p:cNvSpPr>
              <a:spLocks/>
            </p:cNvSpPr>
            <p:nvPr/>
          </p:nvSpPr>
          <p:spPr bwMode="auto">
            <a:xfrm>
              <a:off x="10553700" y="6075363"/>
              <a:ext cx="204788" cy="677863"/>
            </a:xfrm>
            <a:custGeom>
              <a:avLst/>
              <a:gdLst>
                <a:gd name="T0" fmla="*/ 13 w 74"/>
                <a:gd name="T1" fmla="*/ 0 h 245"/>
                <a:gd name="T2" fmla="*/ 21 w 74"/>
                <a:gd name="T3" fmla="*/ 9 h 245"/>
                <a:gd name="T4" fmla="*/ 29 w 74"/>
                <a:gd name="T5" fmla="*/ 20 h 245"/>
                <a:gd name="T6" fmla="*/ 34 w 74"/>
                <a:gd name="T7" fmla="*/ 27 h 245"/>
                <a:gd name="T8" fmla="*/ 40 w 74"/>
                <a:gd name="T9" fmla="*/ 35 h 245"/>
                <a:gd name="T10" fmla="*/ 50 w 74"/>
                <a:gd name="T11" fmla="*/ 54 h 245"/>
                <a:gd name="T12" fmla="*/ 61 w 74"/>
                <a:gd name="T13" fmla="*/ 76 h 245"/>
                <a:gd name="T14" fmla="*/ 69 w 74"/>
                <a:gd name="T15" fmla="*/ 101 h 245"/>
                <a:gd name="T16" fmla="*/ 74 w 74"/>
                <a:gd name="T17" fmla="*/ 129 h 245"/>
                <a:gd name="T18" fmla="*/ 73 w 74"/>
                <a:gd name="T19" fmla="*/ 156 h 245"/>
                <a:gd name="T20" fmla="*/ 66 w 74"/>
                <a:gd name="T21" fmla="*/ 183 h 245"/>
                <a:gd name="T22" fmla="*/ 54 w 74"/>
                <a:gd name="T23" fmla="*/ 205 h 245"/>
                <a:gd name="T24" fmla="*/ 39 w 74"/>
                <a:gd name="T25" fmla="*/ 221 h 245"/>
                <a:gd name="T26" fmla="*/ 31 w 74"/>
                <a:gd name="T27" fmla="*/ 228 h 245"/>
                <a:gd name="T28" fmla="*/ 24 w 74"/>
                <a:gd name="T29" fmla="*/ 233 h 245"/>
                <a:gd name="T30" fmla="*/ 17 w 74"/>
                <a:gd name="T31" fmla="*/ 237 h 245"/>
                <a:gd name="T32" fmla="*/ 12 w 74"/>
                <a:gd name="T33" fmla="*/ 240 h 245"/>
                <a:gd name="T34" fmla="*/ 3 w 74"/>
                <a:gd name="T35" fmla="*/ 244 h 245"/>
                <a:gd name="T36" fmla="*/ 0 w 74"/>
                <a:gd name="T37" fmla="*/ 245 h 245"/>
                <a:gd name="T38" fmla="*/ 3 w 74"/>
                <a:gd name="T39" fmla="*/ 243 h 245"/>
                <a:gd name="T40" fmla="*/ 10 w 74"/>
                <a:gd name="T41" fmla="*/ 237 h 245"/>
                <a:gd name="T42" fmla="*/ 15 w 74"/>
                <a:gd name="T43" fmla="*/ 233 h 245"/>
                <a:gd name="T44" fmla="*/ 20 w 74"/>
                <a:gd name="T45" fmla="*/ 228 h 245"/>
                <a:gd name="T46" fmla="*/ 32 w 74"/>
                <a:gd name="T47" fmla="*/ 215 h 245"/>
                <a:gd name="T48" fmla="*/ 38 w 74"/>
                <a:gd name="T49" fmla="*/ 207 h 245"/>
                <a:gd name="T50" fmla="*/ 41 w 74"/>
                <a:gd name="T51" fmla="*/ 203 h 245"/>
                <a:gd name="T52" fmla="*/ 44 w 74"/>
                <a:gd name="T53" fmla="*/ 198 h 245"/>
                <a:gd name="T54" fmla="*/ 53 w 74"/>
                <a:gd name="T55" fmla="*/ 178 h 245"/>
                <a:gd name="T56" fmla="*/ 58 w 74"/>
                <a:gd name="T57" fmla="*/ 130 h 245"/>
                <a:gd name="T58" fmla="*/ 54 w 74"/>
                <a:gd name="T59" fmla="*/ 105 h 245"/>
                <a:gd name="T60" fmla="*/ 47 w 74"/>
                <a:gd name="T61" fmla="*/ 81 h 245"/>
                <a:gd name="T62" fmla="*/ 40 w 74"/>
                <a:gd name="T63" fmla="*/ 59 h 245"/>
                <a:gd name="T64" fmla="*/ 31 w 74"/>
                <a:gd name="T65" fmla="*/ 40 h 245"/>
                <a:gd name="T66" fmla="*/ 24 w 74"/>
                <a:gd name="T67" fmla="*/ 23 h 245"/>
                <a:gd name="T68" fmla="*/ 18 w 74"/>
                <a:gd name="T69" fmla="*/ 11 h 245"/>
                <a:gd name="T70" fmla="*/ 13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13" y="0"/>
                  </a:moveTo>
                  <a:cubicBezTo>
                    <a:pt x="13" y="0"/>
                    <a:pt x="16" y="3"/>
                    <a:pt x="21" y="9"/>
                  </a:cubicBezTo>
                  <a:cubicBezTo>
                    <a:pt x="23" y="12"/>
                    <a:pt x="26" y="16"/>
                    <a:pt x="29" y="20"/>
                  </a:cubicBezTo>
                  <a:cubicBezTo>
                    <a:pt x="31" y="22"/>
                    <a:pt x="33" y="25"/>
                    <a:pt x="34" y="27"/>
                  </a:cubicBezTo>
                  <a:cubicBezTo>
                    <a:pt x="36" y="30"/>
                    <a:pt x="38" y="33"/>
                    <a:pt x="40" y="35"/>
                  </a:cubicBezTo>
                  <a:cubicBezTo>
                    <a:pt x="43" y="41"/>
                    <a:pt x="47" y="47"/>
                    <a:pt x="50" y="54"/>
                  </a:cubicBezTo>
                  <a:cubicBezTo>
                    <a:pt x="54" y="61"/>
                    <a:pt x="58" y="69"/>
                    <a:pt x="61" y="76"/>
                  </a:cubicBezTo>
                  <a:cubicBezTo>
                    <a:pt x="64" y="84"/>
                    <a:pt x="67" y="93"/>
                    <a:pt x="69" y="101"/>
                  </a:cubicBezTo>
                  <a:cubicBezTo>
                    <a:pt x="71" y="110"/>
                    <a:pt x="73" y="119"/>
                    <a:pt x="74" y="129"/>
                  </a:cubicBezTo>
                  <a:cubicBezTo>
                    <a:pt x="74" y="138"/>
                    <a:pt x="74" y="147"/>
                    <a:pt x="73" y="156"/>
                  </a:cubicBezTo>
                  <a:cubicBezTo>
                    <a:pt x="72" y="166"/>
                    <a:pt x="69" y="175"/>
                    <a:pt x="66" y="183"/>
                  </a:cubicBezTo>
                  <a:cubicBezTo>
                    <a:pt x="63" y="191"/>
                    <a:pt x="58" y="198"/>
                    <a:pt x="54" y="205"/>
                  </a:cubicBezTo>
                  <a:cubicBezTo>
                    <a:pt x="49" y="211"/>
                    <a:pt x="44" y="217"/>
                    <a:pt x="39" y="221"/>
                  </a:cubicBezTo>
                  <a:cubicBezTo>
                    <a:pt x="36" y="224"/>
                    <a:pt x="33" y="226"/>
                    <a:pt x="31" y="228"/>
                  </a:cubicBezTo>
                  <a:cubicBezTo>
                    <a:pt x="28" y="229"/>
                    <a:pt x="26" y="231"/>
                    <a:pt x="24" y="233"/>
                  </a:cubicBezTo>
                  <a:cubicBezTo>
                    <a:pt x="21" y="234"/>
                    <a:pt x="19" y="236"/>
                    <a:pt x="17" y="237"/>
                  </a:cubicBezTo>
                  <a:cubicBezTo>
                    <a:pt x="15" y="238"/>
                    <a:pt x="13" y="239"/>
                    <a:pt x="12" y="240"/>
                  </a:cubicBezTo>
                  <a:cubicBezTo>
                    <a:pt x="8" y="242"/>
                    <a:pt x="5" y="243"/>
                    <a:pt x="3" y="244"/>
                  </a:cubicBezTo>
                  <a:cubicBezTo>
                    <a:pt x="1" y="245"/>
                    <a:pt x="0" y="245"/>
                    <a:pt x="0" y="245"/>
                  </a:cubicBezTo>
                  <a:cubicBezTo>
                    <a:pt x="0" y="245"/>
                    <a:pt x="1" y="244"/>
                    <a:pt x="3" y="243"/>
                  </a:cubicBezTo>
                  <a:cubicBezTo>
                    <a:pt x="4" y="242"/>
                    <a:pt x="7" y="240"/>
                    <a:pt x="10" y="237"/>
                  </a:cubicBezTo>
                  <a:cubicBezTo>
                    <a:pt x="11" y="236"/>
                    <a:pt x="13" y="235"/>
                    <a:pt x="15" y="233"/>
                  </a:cubicBezTo>
                  <a:cubicBezTo>
                    <a:pt x="16" y="231"/>
                    <a:pt x="18" y="230"/>
                    <a:pt x="20" y="228"/>
                  </a:cubicBezTo>
                  <a:cubicBezTo>
                    <a:pt x="24" y="224"/>
                    <a:pt x="28" y="220"/>
                    <a:pt x="32" y="215"/>
                  </a:cubicBezTo>
                  <a:cubicBezTo>
                    <a:pt x="34" y="212"/>
                    <a:pt x="36" y="210"/>
                    <a:pt x="38" y="207"/>
                  </a:cubicBezTo>
                  <a:cubicBezTo>
                    <a:pt x="39" y="206"/>
                    <a:pt x="40" y="204"/>
                    <a:pt x="41" y="203"/>
                  </a:cubicBezTo>
                  <a:cubicBezTo>
                    <a:pt x="42" y="201"/>
                    <a:pt x="43" y="200"/>
                    <a:pt x="44" y="198"/>
                  </a:cubicBezTo>
                  <a:cubicBezTo>
                    <a:pt x="47" y="192"/>
                    <a:pt x="50" y="185"/>
                    <a:pt x="53" y="178"/>
                  </a:cubicBezTo>
                  <a:cubicBezTo>
                    <a:pt x="58" y="163"/>
                    <a:pt x="59" y="147"/>
                    <a:pt x="58" y="130"/>
                  </a:cubicBezTo>
                  <a:cubicBezTo>
                    <a:pt x="57" y="122"/>
                    <a:pt x="56" y="113"/>
                    <a:pt x="54" y="105"/>
                  </a:cubicBezTo>
                  <a:cubicBezTo>
                    <a:pt x="52" y="97"/>
                    <a:pt x="50" y="89"/>
                    <a:pt x="47" y="81"/>
                  </a:cubicBezTo>
                  <a:cubicBezTo>
                    <a:pt x="45" y="74"/>
                    <a:pt x="42" y="66"/>
                    <a:pt x="40" y="59"/>
                  </a:cubicBezTo>
                  <a:cubicBezTo>
                    <a:pt x="37" y="52"/>
                    <a:pt x="34" y="46"/>
                    <a:pt x="31" y="40"/>
                  </a:cubicBezTo>
                  <a:cubicBezTo>
                    <a:pt x="29" y="34"/>
                    <a:pt x="26" y="28"/>
                    <a:pt x="24" y="23"/>
                  </a:cubicBezTo>
                  <a:cubicBezTo>
                    <a:pt x="22" y="18"/>
                    <a:pt x="20" y="14"/>
                    <a:pt x="18" y="11"/>
                  </a:cubicBezTo>
                  <a:cubicBezTo>
                    <a:pt x="15" y="4"/>
                    <a:pt x="13" y="0"/>
                    <a:pt x="13"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15D9CB88-6E0B-4D7C-B65B-1FD142617BDD}"/>
                </a:ext>
              </a:extLst>
            </p:cNvPr>
            <p:cNvSpPr>
              <a:spLocks/>
            </p:cNvSpPr>
            <p:nvPr/>
          </p:nvSpPr>
          <p:spPr bwMode="auto">
            <a:xfrm>
              <a:off x="10115550" y="5562600"/>
              <a:ext cx="255588" cy="1003300"/>
            </a:xfrm>
            <a:custGeom>
              <a:avLst/>
              <a:gdLst>
                <a:gd name="T0" fmla="*/ 80 w 93"/>
                <a:gd name="T1" fmla="*/ 0 h 363"/>
                <a:gd name="T2" fmla="*/ 81 w 93"/>
                <a:gd name="T3" fmla="*/ 4 h 363"/>
                <a:gd name="T4" fmla="*/ 85 w 93"/>
                <a:gd name="T5" fmla="*/ 16 h 363"/>
                <a:gd name="T6" fmla="*/ 92 w 93"/>
                <a:gd name="T7" fmla="*/ 60 h 363"/>
                <a:gd name="T8" fmla="*/ 93 w 93"/>
                <a:gd name="T9" fmla="*/ 90 h 363"/>
                <a:gd name="T10" fmla="*/ 89 w 93"/>
                <a:gd name="T11" fmla="*/ 123 h 363"/>
                <a:gd name="T12" fmla="*/ 80 w 93"/>
                <a:gd name="T13" fmla="*/ 158 h 363"/>
                <a:gd name="T14" fmla="*/ 62 w 93"/>
                <a:gd name="T15" fmla="*/ 192 h 363"/>
                <a:gd name="T16" fmla="*/ 57 w 93"/>
                <a:gd name="T17" fmla="*/ 200 h 363"/>
                <a:gd name="T18" fmla="*/ 51 w 93"/>
                <a:gd name="T19" fmla="*/ 207 h 363"/>
                <a:gd name="T20" fmla="*/ 45 w 93"/>
                <a:gd name="T21" fmla="*/ 214 h 363"/>
                <a:gd name="T22" fmla="*/ 40 w 93"/>
                <a:gd name="T23" fmla="*/ 221 h 363"/>
                <a:gd name="T24" fmla="*/ 22 w 93"/>
                <a:gd name="T25" fmla="*/ 249 h 363"/>
                <a:gd name="T26" fmla="*/ 13 w 93"/>
                <a:gd name="T27" fmla="*/ 278 h 363"/>
                <a:gd name="T28" fmla="*/ 11 w 93"/>
                <a:gd name="T29" fmla="*/ 306 h 363"/>
                <a:gd name="T30" fmla="*/ 15 w 93"/>
                <a:gd name="T31" fmla="*/ 330 h 363"/>
                <a:gd name="T32" fmla="*/ 21 w 93"/>
                <a:gd name="T33" fmla="*/ 348 h 363"/>
                <a:gd name="T34" fmla="*/ 28 w 93"/>
                <a:gd name="T35" fmla="*/ 363 h 363"/>
                <a:gd name="T36" fmla="*/ 18 w 93"/>
                <a:gd name="T37" fmla="*/ 349 h 363"/>
                <a:gd name="T38" fmla="*/ 2 w 93"/>
                <a:gd name="T39" fmla="*/ 307 h 363"/>
                <a:gd name="T40" fmla="*/ 1 w 93"/>
                <a:gd name="T41" fmla="*/ 277 h 363"/>
                <a:gd name="T42" fmla="*/ 9 w 93"/>
                <a:gd name="T43" fmla="*/ 243 h 363"/>
                <a:gd name="T44" fmla="*/ 28 w 93"/>
                <a:gd name="T45" fmla="*/ 211 h 363"/>
                <a:gd name="T46" fmla="*/ 33 w 93"/>
                <a:gd name="T47" fmla="*/ 204 h 363"/>
                <a:gd name="T48" fmla="*/ 39 w 93"/>
                <a:gd name="T49" fmla="*/ 197 h 363"/>
                <a:gd name="T50" fmla="*/ 44 w 93"/>
                <a:gd name="T51" fmla="*/ 190 h 363"/>
                <a:gd name="T52" fmla="*/ 49 w 93"/>
                <a:gd name="T53" fmla="*/ 183 h 363"/>
                <a:gd name="T54" fmla="*/ 65 w 93"/>
                <a:gd name="T55" fmla="*/ 152 h 363"/>
                <a:gd name="T56" fmla="*/ 75 w 93"/>
                <a:gd name="T57" fmla="*/ 120 h 363"/>
                <a:gd name="T58" fmla="*/ 81 w 93"/>
                <a:gd name="T59" fmla="*/ 89 h 363"/>
                <a:gd name="T60" fmla="*/ 83 w 93"/>
                <a:gd name="T61" fmla="*/ 60 h 363"/>
                <a:gd name="T62" fmla="*/ 82 w 93"/>
                <a:gd name="T63" fmla="*/ 16 h 363"/>
                <a:gd name="T64" fmla="*/ 81 w 93"/>
                <a:gd name="T65" fmla="*/ 4 h 363"/>
                <a:gd name="T66" fmla="*/ 80 w 93"/>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363">
                  <a:moveTo>
                    <a:pt x="80" y="0"/>
                  </a:moveTo>
                  <a:cubicBezTo>
                    <a:pt x="80" y="0"/>
                    <a:pt x="81" y="1"/>
                    <a:pt x="81" y="4"/>
                  </a:cubicBezTo>
                  <a:cubicBezTo>
                    <a:pt x="82" y="7"/>
                    <a:pt x="84" y="11"/>
                    <a:pt x="85" y="16"/>
                  </a:cubicBezTo>
                  <a:cubicBezTo>
                    <a:pt x="88" y="26"/>
                    <a:pt x="91" y="41"/>
                    <a:pt x="92" y="60"/>
                  </a:cubicBezTo>
                  <a:cubicBezTo>
                    <a:pt x="93" y="69"/>
                    <a:pt x="93" y="79"/>
                    <a:pt x="93" y="90"/>
                  </a:cubicBezTo>
                  <a:cubicBezTo>
                    <a:pt x="92" y="100"/>
                    <a:pt x="91" y="112"/>
                    <a:pt x="89" y="123"/>
                  </a:cubicBezTo>
                  <a:cubicBezTo>
                    <a:pt x="87" y="135"/>
                    <a:pt x="84" y="147"/>
                    <a:pt x="80" y="158"/>
                  </a:cubicBezTo>
                  <a:cubicBezTo>
                    <a:pt x="75" y="170"/>
                    <a:pt x="69" y="181"/>
                    <a:pt x="62" y="192"/>
                  </a:cubicBezTo>
                  <a:cubicBezTo>
                    <a:pt x="61" y="195"/>
                    <a:pt x="59" y="197"/>
                    <a:pt x="57" y="200"/>
                  </a:cubicBezTo>
                  <a:cubicBezTo>
                    <a:pt x="55" y="202"/>
                    <a:pt x="53" y="205"/>
                    <a:pt x="51" y="207"/>
                  </a:cubicBezTo>
                  <a:cubicBezTo>
                    <a:pt x="45" y="214"/>
                    <a:pt x="45" y="214"/>
                    <a:pt x="45" y="214"/>
                  </a:cubicBezTo>
                  <a:cubicBezTo>
                    <a:pt x="43" y="216"/>
                    <a:pt x="41" y="219"/>
                    <a:pt x="40" y="221"/>
                  </a:cubicBezTo>
                  <a:cubicBezTo>
                    <a:pt x="33" y="230"/>
                    <a:pt x="26" y="239"/>
                    <a:pt x="22" y="249"/>
                  </a:cubicBezTo>
                  <a:cubicBezTo>
                    <a:pt x="18" y="259"/>
                    <a:pt x="14" y="268"/>
                    <a:pt x="13" y="278"/>
                  </a:cubicBezTo>
                  <a:cubicBezTo>
                    <a:pt x="11" y="288"/>
                    <a:pt x="11" y="297"/>
                    <a:pt x="11" y="306"/>
                  </a:cubicBezTo>
                  <a:cubicBezTo>
                    <a:pt x="12" y="315"/>
                    <a:pt x="13" y="323"/>
                    <a:pt x="15" y="330"/>
                  </a:cubicBezTo>
                  <a:cubicBezTo>
                    <a:pt x="17" y="337"/>
                    <a:pt x="19" y="343"/>
                    <a:pt x="21" y="348"/>
                  </a:cubicBezTo>
                  <a:cubicBezTo>
                    <a:pt x="25" y="357"/>
                    <a:pt x="28" y="363"/>
                    <a:pt x="28" y="363"/>
                  </a:cubicBezTo>
                  <a:cubicBezTo>
                    <a:pt x="28" y="363"/>
                    <a:pt x="24" y="358"/>
                    <a:pt x="18" y="349"/>
                  </a:cubicBezTo>
                  <a:cubicBezTo>
                    <a:pt x="13" y="340"/>
                    <a:pt x="5" y="326"/>
                    <a:pt x="2" y="307"/>
                  </a:cubicBezTo>
                  <a:cubicBezTo>
                    <a:pt x="0" y="298"/>
                    <a:pt x="0" y="288"/>
                    <a:pt x="1" y="277"/>
                  </a:cubicBezTo>
                  <a:cubicBezTo>
                    <a:pt x="2" y="266"/>
                    <a:pt x="4" y="254"/>
                    <a:pt x="9" y="243"/>
                  </a:cubicBezTo>
                  <a:cubicBezTo>
                    <a:pt x="14" y="232"/>
                    <a:pt x="20" y="221"/>
                    <a:pt x="28" y="211"/>
                  </a:cubicBezTo>
                  <a:cubicBezTo>
                    <a:pt x="29" y="208"/>
                    <a:pt x="31" y="206"/>
                    <a:pt x="33" y="204"/>
                  </a:cubicBezTo>
                  <a:cubicBezTo>
                    <a:pt x="39" y="197"/>
                    <a:pt x="39" y="197"/>
                    <a:pt x="39" y="197"/>
                  </a:cubicBezTo>
                  <a:cubicBezTo>
                    <a:pt x="41" y="195"/>
                    <a:pt x="43" y="193"/>
                    <a:pt x="44" y="190"/>
                  </a:cubicBezTo>
                  <a:cubicBezTo>
                    <a:pt x="46" y="188"/>
                    <a:pt x="48" y="186"/>
                    <a:pt x="49" y="183"/>
                  </a:cubicBezTo>
                  <a:cubicBezTo>
                    <a:pt x="56" y="173"/>
                    <a:pt x="61" y="163"/>
                    <a:pt x="65" y="152"/>
                  </a:cubicBezTo>
                  <a:cubicBezTo>
                    <a:pt x="69" y="142"/>
                    <a:pt x="73" y="131"/>
                    <a:pt x="75" y="120"/>
                  </a:cubicBezTo>
                  <a:cubicBezTo>
                    <a:pt x="78" y="110"/>
                    <a:pt x="80" y="99"/>
                    <a:pt x="81" y="89"/>
                  </a:cubicBezTo>
                  <a:cubicBezTo>
                    <a:pt x="82" y="79"/>
                    <a:pt x="83" y="69"/>
                    <a:pt x="83" y="60"/>
                  </a:cubicBezTo>
                  <a:cubicBezTo>
                    <a:pt x="83" y="42"/>
                    <a:pt x="83" y="27"/>
                    <a:pt x="82" y="16"/>
                  </a:cubicBezTo>
                  <a:cubicBezTo>
                    <a:pt x="81" y="11"/>
                    <a:pt x="81" y="7"/>
                    <a:pt x="81" y="4"/>
                  </a:cubicBezTo>
                  <a:cubicBezTo>
                    <a:pt x="80" y="1"/>
                    <a:pt x="80" y="0"/>
                    <a:pt x="80"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DEBF047C-3439-4356-9C15-3FE730E19A7F}"/>
                </a:ext>
              </a:extLst>
            </p:cNvPr>
            <p:cNvSpPr>
              <a:spLocks/>
            </p:cNvSpPr>
            <p:nvPr/>
          </p:nvSpPr>
          <p:spPr bwMode="auto">
            <a:xfrm>
              <a:off x="10266363" y="7735888"/>
              <a:ext cx="260350" cy="84138"/>
            </a:xfrm>
            <a:custGeom>
              <a:avLst/>
              <a:gdLst>
                <a:gd name="T0" fmla="*/ 0 w 94"/>
                <a:gd name="T1" fmla="*/ 0 h 30"/>
                <a:gd name="T2" fmla="*/ 3 w 94"/>
                <a:gd name="T3" fmla="*/ 2 h 30"/>
                <a:gd name="T4" fmla="*/ 8 w 94"/>
                <a:gd name="T5" fmla="*/ 5 h 30"/>
                <a:gd name="T6" fmla="*/ 13 w 94"/>
                <a:gd name="T7" fmla="*/ 8 h 30"/>
                <a:gd name="T8" fmla="*/ 20 w 94"/>
                <a:gd name="T9" fmla="*/ 12 h 30"/>
                <a:gd name="T10" fmla="*/ 28 w 94"/>
                <a:gd name="T11" fmla="*/ 15 h 30"/>
                <a:gd name="T12" fmla="*/ 36 w 94"/>
                <a:gd name="T13" fmla="*/ 18 h 30"/>
                <a:gd name="T14" fmla="*/ 45 w 94"/>
                <a:gd name="T15" fmla="*/ 20 h 30"/>
                <a:gd name="T16" fmla="*/ 49 w 94"/>
                <a:gd name="T17" fmla="*/ 21 h 30"/>
                <a:gd name="T18" fmla="*/ 54 w 94"/>
                <a:gd name="T19" fmla="*/ 21 h 30"/>
                <a:gd name="T20" fmla="*/ 63 w 94"/>
                <a:gd name="T21" fmla="*/ 22 h 30"/>
                <a:gd name="T22" fmla="*/ 71 w 94"/>
                <a:gd name="T23" fmla="*/ 22 h 30"/>
                <a:gd name="T24" fmla="*/ 78 w 94"/>
                <a:gd name="T25" fmla="*/ 21 h 30"/>
                <a:gd name="T26" fmla="*/ 85 w 94"/>
                <a:gd name="T27" fmla="*/ 20 h 30"/>
                <a:gd name="T28" fmla="*/ 90 w 94"/>
                <a:gd name="T29" fmla="*/ 19 h 30"/>
                <a:gd name="T30" fmla="*/ 94 w 94"/>
                <a:gd name="T31" fmla="*/ 19 h 30"/>
                <a:gd name="T32" fmla="*/ 90 w 94"/>
                <a:gd name="T33" fmla="*/ 21 h 30"/>
                <a:gd name="T34" fmla="*/ 86 w 94"/>
                <a:gd name="T35" fmla="*/ 23 h 30"/>
                <a:gd name="T36" fmla="*/ 79 w 94"/>
                <a:gd name="T37" fmla="*/ 26 h 30"/>
                <a:gd name="T38" fmla="*/ 72 w 94"/>
                <a:gd name="T39" fmla="*/ 28 h 30"/>
                <a:gd name="T40" fmla="*/ 63 w 94"/>
                <a:gd name="T41" fmla="*/ 29 h 30"/>
                <a:gd name="T42" fmla="*/ 53 w 94"/>
                <a:gd name="T43" fmla="*/ 29 h 30"/>
                <a:gd name="T44" fmla="*/ 43 w 94"/>
                <a:gd name="T45" fmla="*/ 28 h 30"/>
                <a:gd name="T46" fmla="*/ 34 w 94"/>
                <a:gd name="T47" fmla="*/ 25 h 30"/>
                <a:gd name="T48" fmla="*/ 25 w 94"/>
                <a:gd name="T49" fmla="*/ 21 h 30"/>
                <a:gd name="T50" fmla="*/ 17 w 94"/>
                <a:gd name="T51" fmla="*/ 17 h 30"/>
                <a:gd name="T52" fmla="*/ 14 w 94"/>
                <a:gd name="T53" fmla="*/ 14 h 30"/>
                <a:gd name="T54" fmla="*/ 11 w 94"/>
                <a:gd name="T55" fmla="*/ 12 h 30"/>
                <a:gd name="T56" fmla="*/ 6 w 94"/>
                <a:gd name="T57" fmla="*/ 7 h 30"/>
                <a:gd name="T58" fmla="*/ 2 w 94"/>
                <a:gd name="T59" fmla="*/ 4 h 30"/>
                <a:gd name="T60" fmla="*/ 0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0" y="0"/>
                  </a:moveTo>
                  <a:cubicBezTo>
                    <a:pt x="0" y="0"/>
                    <a:pt x="1" y="1"/>
                    <a:pt x="3" y="2"/>
                  </a:cubicBezTo>
                  <a:cubicBezTo>
                    <a:pt x="4" y="3"/>
                    <a:pt x="6" y="4"/>
                    <a:pt x="8" y="5"/>
                  </a:cubicBezTo>
                  <a:cubicBezTo>
                    <a:pt x="9" y="6"/>
                    <a:pt x="11" y="7"/>
                    <a:pt x="13" y="8"/>
                  </a:cubicBezTo>
                  <a:cubicBezTo>
                    <a:pt x="15" y="9"/>
                    <a:pt x="18" y="10"/>
                    <a:pt x="20" y="12"/>
                  </a:cubicBezTo>
                  <a:cubicBezTo>
                    <a:pt x="22" y="13"/>
                    <a:pt x="25" y="14"/>
                    <a:pt x="28" y="15"/>
                  </a:cubicBezTo>
                  <a:cubicBezTo>
                    <a:pt x="30" y="16"/>
                    <a:pt x="33" y="17"/>
                    <a:pt x="36" y="18"/>
                  </a:cubicBezTo>
                  <a:cubicBezTo>
                    <a:pt x="39" y="19"/>
                    <a:pt x="42" y="20"/>
                    <a:pt x="45" y="20"/>
                  </a:cubicBezTo>
                  <a:cubicBezTo>
                    <a:pt x="46" y="20"/>
                    <a:pt x="48" y="21"/>
                    <a:pt x="49" y="21"/>
                  </a:cubicBezTo>
                  <a:cubicBezTo>
                    <a:pt x="51" y="21"/>
                    <a:pt x="52" y="21"/>
                    <a:pt x="54" y="21"/>
                  </a:cubicBezTo>
                  <a:cubicBezTo>
                    <a:pt x="57" y="22"/>
                    <a:pt x="60" y="22"/>
                    <a:pt x="63" y="22"/>
                  </a:cubicBezTo>
                  <a:cubicBezTo>
                    <a:pt x="65" y="22"/>
                    <a:pt x="68" y="22"/>
                    <a:pt x="71" y="22"/>
                  </a:cubicBezTo>
                  <a:cubicBezTo>
                    <a:pt x="73" y="22"/>
                    <a:pt x="76" y="22"/>
                    <a:pt x="78" y="21"/>
                  </a:cubicBezTo>
                  <a:cubicBezTo>
                    <a:pt x="81" y="21"/>
                    <a:pt x="83" y="21"/>
                    <a:pt x="85" y="20"/>
                  </a:cubicBezTo>
                  <a:cubicBezTo>
                    <a:pt x="87" y="20"/>
                    <a:pt x="88" y="20"/>
                    <a:pt x="90" y="19"/>
                  </a:cubicBezTo>
                  <a:cubicBezTo>
                    <a:pt x="92" y="19"/>
                    <a:pt x="94" y="19"/>
                    <a:pt x="94" y="19"/>
                  </a:cubicBezTo>
                  <a:cubicBezTo>
                    <a:pt x="94" y="19"/>
                    <a:pt x="93" y="19"/>
                    <a:pt x="90" y="21"/>
                  </a:cubicBezTo>
                  <a:cubicBezTo>
                    <a:pt x="89" y="22"/>
                    <a:pt x="87" y="22"/>
                    <a:pt x="86" y="23"/>
                  </a:cubicBezTo>
                  <a:cubicBezTo>
                    <a:pt x="84" y="24"/>
                    <a:pt x="82" y="25"/>
                    <a:pt x="79" y="26"/>
                  </a:cubicBezTo>
                  <a:cubicBezTo>
                    <a:pt x="77" y="27"/>
                    <a:pt x="74" y="28"/>
                    <a:pt x="72" y="28"/>
                  </a:cubicBezTo>
                  <a:cubicBezTo>
                    <a:pt x="69" y="28"/>
                    <a:pt x="66" y="29"/>
                    <a:pt x="63" y="29"/>
                  </a:cubicBezTo>
                  <a:cubicBezTo>
                    <a:pt x="60" y="29"/>
                    <a:pt x="56" y="30"/>
                    <a:pt x="53" y="29"/>
                  </a:cubicBezTo>
                  <a:cubicBezTo>
                    <a:pt x="50" y="29"/>
                    <a:pt x="46" y="29"/>
                    <a:pt x="43" y="28"/>
                  </a:cubicBezTo>
                  <a:cubicBezTo>
                    <a:pt x="40" y="27"/>
                    <a:pt x="37" y="26"/>
                    <a:pt x="34" y="25"/>
                  </a:cubicBezTo>
                  <a:cubicBezTo>
                    <a:pt x="30" y="24"/>
                    <a:pt x="28" y="22"/>
                    <a:pt x="25" y="21"/>
                  </a:cubicBezTo>
                  <a:cubicBezTo>
                    <a:pt x="22" y="20"/>
                    <a:pt x="19" y="18"/>
                    <a:pt x="17" y="17"/>
                  </a:cubicBezTo>
                  <a:cubicBezTo>
                    <a:pt x="16" y="16"/>
                    <a:pt x="15" y="15"/>
                    <a:pt x="14" y="14"/>
                  </a:cubicBezTo>
                  <a:cubicBezTo>
                    <a:pt x="13" y="14"/>
                    <a:pt x="12" y="13"/>
                    <a:pt x="11" y="12"/>
                  </a:cubicBezTo>
                  <a:cubicBezTo>
                    <a:pt x="9" y="10"/>
                    <a:pt x="7" y="9"/>
                    <a:pt x="6" y="7"/>
                  </a:cubicBezTo>
                  <a:cubicBezTo>
                    <a:pt x="4" y="6"/>
                    <a:pt x="3" y="5"/>
                    <a:pt x="2" y="4"/>
                  </a:cubicBezTo>
                  <a:cubicBezTo>
                    <a:pt x="0" y="1"/>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E2382F61-F746-48C9-8473-C7462C2F4995}"/>
                </a:ext>
              </a:extLst>
            </p:cNvPr>
            <p:cNvSpPr>
              <a:spLocks/>
            </p:cNvSpPr>
            <p:nvPr/>
          </p:nvSpPr>
          <p:spPr bwMode="auto">
            <a:xfrm>
              <a:off x="10680700" y="7694613"/>
              <a:ext cx="239713" cy="119063"/>
            </a:xfrm>
            <a:custGeom>
              <a:avLst/>
              <a:gdLst>
                <a:gd name="T0" fmla="*/ 0 w 87"/>
                <a:gd name="T1" fmla="*/ 40 h 43"/>
                <a:gd name="T2" fmla="*/ 4 w 87"/>
                <a:gd name="T3" fmla="*/ 40 h 43"/>
                <a:gd name="T4" fmla="*/ 9 w 87"/>
                <a:gd name="T5" fmla="*/ 39 h 43"/>
                <a:gd name="T6" fmla="*/ 15 w 87"/>
                <a:gd name="T7" fmla="*/ 38 h 43"/>
                <a:gd name="T8" fmla="*/ 23 w 87"/>
                <a:gd name="T9" fmla="*/ 37 h 43"/>
                <a:gd name="T10" fmla="*/ 31 w 87"/>
                <a:gd name="T11" fmla="*/ 35 h 43"/>
                <a:gd name="T12" fmla="*/ 40 w 87"/>
                <a:gd name="T13" fmla="*/ 33 h 43"/>
                <a:gd name="T14" fmla="*/ 48 w 87"/>
                <a:gd name="T15" fmla="*/ 30 h 43"/>
                <a:gd name="T16" fmla="*/ 52 w 87"/>
                <a:gd name="T17" fmla="*/ 28 h 43"/>
                <a:gd name="T18" fmla="*/ 56 w 87"/>
                <a:gd name="T19" fmla="*/ 25 h 43"/>
                <a:gd name="T20" fmla="*/ 64 w 87"/>
                <a:gd name="T21" fmla="*/ 21 h 43"/>
                <a:gd name="T22" fmla="*/ 70 w 87"/>
                <a:gd name="T23" fmla="*/ 16 h 43"/>
                <a:gd name="T24" fmla="*/ 76 w 87"/>
                <a:gd name="T25" fmla="*/ 11 h 43"/>
                <a:gd name="T26" fmla="*/ 81 w 87"/>
                <a:gd name="T27" fmla="*/ 7 h 43"/>
                <a:gd name="T28" fmla="*/ 84 w 87"/>
                <a:gd name="T29" fmla="*/ 3 h 43"/>
                <a:gd name="T30" fmla="*/ 87 w 87"/>
                <a:gd name="T31" fmla="*/ 0 h 43"/>
                <a:gd name="T32" fmla="*/ 85 w 87"/>
                <a:gd name="T33" fmla="*/ 4 h 43"/>
                <a:gd name="T34" fmla="*/ 83 w 87"/>
                <a:gd name="T35" fmla="*/ 8 h 43"/>
                <a:gd name="T36" fmla="*/ 79 w 87"/>
                <a:gd name="T37" fmla="*/ 14 h 43"/>
                <a:gd name="T38" fmla="*/ 74 w 87"/>
                <a:gd name="T39" fmla="*/ 20 h 43"/>
                <a:gd name="T40" fmla="*/ 68 w 87"/>
                <a:gd name="T41" fmla="*/ 26 h 43"/>
                <a:gd name="T42" fmla="*/ 60 w 87"/>
                <a:gd name="T43" fmla="*/ 32 h 43"/>
                <a:gd name="T44" fmla="*/ 51 w 87"/>
                <a:gd name="T45" fmla="*/ 37 h 43"/>
                <a:gd name="T46" fmla="*/ 42 w 87"/>
                <a:gd name="T47" fmla="*/ 40 h 43"/>
                <a:gd name="T48" fmla="*/ 33 w 87"/>
                <a:gd name="T49" fmla="*/ 42 h 43"/>
                <a:gd name="T50" fmla="*/ 24 w 87"/>
                <a:gd name="T51" fmla="*/ 43 h 43"/>
                <a:gd name="T52" fmla="*/ 19 w 87"/>
                <a:gd name="T53" fmla="*/ 43 h 43"/>
                <a:gd name="T54" fmla="*/ 16 w 87"/>
                <a:gd name="T55" fmla="*/ 43 h 43"/>
                <a:gd name="T56" fmla="*/ 9 w 87"/>
                <a:gd name="T57" fmla="*/ 42 h 43"/>
                <a:gd name="T58" fmla="*/ 4 w 87"/>
                <a:gd name="T59" fmla="*/ 41 h 43"/>
                <a:gd name="T60" fmla="*/ 0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0" y="40"/>
                  </a:moveTo>
                  <a:cubicBezTo>
                    <a:pt x="0" y="40"/>
                    <a:pt x="1" y="40"/>
                    <a:pt x="4" y="40"/>
                  </a:cubicBezTo>
                  <a:cubicBezTo>
                    <a:pt x="5" y="40"/>
                    <a:pt x="7" y="39"/>
                    <a:pt x="9" y="39"/>
                  </a:cubicBezTo>
                  <a:cubicBezTo>
                    <a:pt x="11" y="39"/>
                    <a:pt x="13" y="39"/>
                    <a:pt x="15" y="38"/>
                  </a:cubicBezTo>
                  <a:cubicBezTo>
                    <a:pt x="18" y="38"/>
                    <a:pt x="20" y="38"/>
                    <a:pt x="23" y="37"/>
                  </a:cubicBezTo>
                  <a:cubicBezTo>
                    <a:pt x="26" y="37"/>
                    <a:pt x="28" y="36"/>
                    <a:pt x="31" y="35"/>
                  </a:cubicBezTo>
                  <a:cubicBezTo>
                    <a:pt x="34" y="35"/>
                    <a:pt x="37" y="34"/>
                    <a:pt x="40" y="33"/>
                  </a:cubicBezTo>
                  <a:cubicBezTo>
                    <a:pt x="42" y="32"/>
                    <a:pt x="45" y="31"/>
                    <a:pt x="48" y="30"/>
                  </a:cubicBezTo>
                  <a:cubicBezTo>
                    <a:pt x="49" y="29"/>
                    <a:pt x="51" y="28"/>
                    <a:pt x="52" y="28"/>
                  </a:cubicBezTo>
                  <a:cubicBezTo>
                    <a:pt x="54" y="27"/>
                    <a:pt x="55" y="26"/>
                    <a:pt x="56" y="25"/>
                  </a:cubicBezTo>
                  <a:cubicBezTo>
                    <a:pt x="59" y="24"/>
                    <a:pt x="61" y="22"/>
                    <a:pt x="64" y="21"/>
                  </a:cubicBezTo>
                  <a:cubicBezTo>
                    <a:pt x="66" y="19"/>
                    <a:pt x="68" y="17"/>
                    <a:pt x="70" y="16"/>
                  </a:cubicBezTo>
                  <a:cubicBezTo>
                    <a:pt x="72" y="14"/>
                    <a:pt x="74" y="13"/>
                    <a:pt x="76" y="11"/>
                  </a:cubicBezTo>
                  <a:cubicBezTo>
                    <a:pt x="78" y="9"/>
                    <a:pt x="79" y="8"/>
                    <a:pt x="81" y="7"/>
                  </a:cubicBezTo>
                  <a:cubicBezTo>
                    <a:pt x="82" y="5"/>
                    <a:pt x="83" y="4"/>
                    <a:pt x="84" y="3"/>
                  </a:cubicBezTo>
                  <a:cubicBezTo>
                    <a:pt x="86" y="1"/>
                    <a:pt x="87" y="0"/>
                    <a:pt x="87" y="0"/>
                  </a:cubicBezTo>
                  <a:cubicBezTo>
                    <a:pt x="87" y="0"/>
                    <a:pt x="87" y="1"/>
                    <a:pt x="85" y="4"/>
                  </a:cubicBezTo>
                  <a:cubicBezTo>
                    <a:pt x="85" y="5"/>
                    <a:pt x="84" y="7"/>
                    <a:pt x="83" y="8"/>
                  </a:cubicBezTo>
                  <a:cubicBezTo>
                    <a:pt x="82" y="10"/>
                    <a:pt x="81" y="12"/>
                    <a:pt x="79" y="14"/>
                  </a:cubicBezTo>
                  <a:cubicBezTo>
                    <a:pt x="78" y="16"/>
                    <a:pt x="76" y="18"/>
                    <a:pt x="74" y="20"/>
                  </a:cubicBezTo>
                  <a:cubicBezTo>
                    <a:pt x="72" y="22"/>
                    <a:pt x="71" y="25"/>
                    <a:pt x="68" y="26"/>
                  </a:cubicBezTo>
                  <a:cubicBezTo>
                    <a:pt x="65" y="28"/>
                    <a:pt x="63" y="31"/>
                    <a:pt x="60" y="32"/>
                  </a:cubicBezTo>
                  <a:cubicBezTo>
                    <a:pt x="57" y="34"/>
                    <a:pt x="54" y="36"/>
                    <a:pt x="51" y="37"/>
                  </a:cubicBezTo>
                  <a:cubicBezTo>
                    <a:pt x="48" y="38"/>
                    <a:pt x="45" y="39"/>
                    <a:pt x="42" y="40"/>
                  </a:cubicBezTo>
                  <a:cubicBezTo>
                    <a:pt x="39" y="41"/>
                    <a:pt x="36" y="42"/>
                    <a:pt x="33" y="42"/>
                  </a:cubicBezTo>
                  <a:cubicBezTo>
                    <a:pt x="29" y="43"/>
                    <a:pt x="26" y="43"/>
                    <a:pt x="24" y="43"/>
                  </a:cubicBezTo>
                  <a:cubicBezTo>
                    <a:pt x="22" y="43"/>
                    <a:pt x="21" y="43"/>
                    <a:pt x="19" y="43"/>
                  </a:cubicBezTo>
                  <a:cubicBezTo>
                    <a:pt x="18" y="43"/>
                    <a:pt x="17" y="43"/>
                    <a:pt x="16" y="43"/>
                  </a:cubicBezTo>
                  <a:cubicBezTo>
                    <a:pt x="13" y="43"/>
                    <a:pt x="11" y="42"/>
                    <a:pt x="9" y="42"/>
                  </a:cubicBezTo>
                  <a:cubicBezTo>
                    <a:pt x="7" y="42"/>
                    <a:pt x="5" y="42"/>
                    <a:pt x="4" y="41"/>
                  </a:cubicBezTo>
                  <a:cubicBezTo>
                    <a:pt x="1" y="40"/>
                    <a:pt x="0" y="40"/>
                    <a:pt x="0"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C3299428-9126-48CD-9B8A-77E5457EE9AC}"/>
                </a:ext>
              </a:extLst>
            </p:cNvPr>
            <p:cNvSpPr>
              <a:spLocks/>
            </p:cNvSpPr>
            <p:nvPr/>
          </p:nvSpPr>
          <p:spPr bwMode="auto">
            <a:xfrm>
              <a:off x="10556875" y="9432925"/>
              <a:ext cx="19050" cy="49213"/>
            </a:xfrm>
            <a:custGeom>
              <a:avLst/>
              <a:gdLst>
                <a:gd name="T0" fmla="*/ 0 w 7"/>
                <a:gd name="T1" fmla="*/ 0 h 18"/>
                <a:gd name="T2" fmla="*/ 0 w 7"/>
                <a:gd name="T3" fmla="*/ 0 h 18"/>
                <a:gd name="T4" fmla="*/ 3 w 7"/>
                <a:gd name="T5" fmla="*/ 1 h 18"/>
                <a:gd name="T6" fmla="*/ 5 w 7"/>
                <a:gd name="T7" fmla="*/ 4 h 18"/>
                <a:gd name="T8" fmla="*/ 7 w 7"/>
                <a:gd name="T9" fmla="*/ 9 h 18"/>
                <a:gd name="T10" fmla="*/ 6 w 7"/>
                <a:gd name="T11" fmla="*/ 13 h 18"/>
                <a:gd name="T12" fmla="*/ 3 w 7"/>
                <a:gd name="T13" fmla="*/ 16 h 18"/>
                <a:gd name="T14" fmla="*/ 0 w 7"/>
                <a:gd name="T15" fmla="*/ 18 h 18"/>
                <a:gd name="T16" fmla="*/ 1 w 7"/>
                <a:gd name="T17" fmla="*/ 15 h 18"/>
                <a:gd name="T18" fmla="*/ 2 w 7"/>
                <a:gd name="T19" fmla="*/ 12 h 18"/>
                <a:gd name="T20" fmla="*/ 3 w 7"/>
                <a:gd name="T21" fmla="*/ 10 h 18"/>
                <a:gd name="T22" fmla="*/ 3 w 7"/>
                <a:gd name="T23" fmla="*/ 9 h 18"/>
                <a:gd name="T24" fmla="*/ 2 w 7"/>
                <a:gd name="T25" fmla="*/ 6 h 18"/>
                <a:gd name="T26" fmla="*/ 1 w 7"/>
                <a:gd name="T27" fmla="*/ 3 h 18"/>
                <a:gd name="T28" fmla="*/ 0 w 7"/>
                <a:gd name="T29" fmla="*/ 1 h 18"/>
                <a:gd name="T30" fmla="*/ 0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0" y="0"/>
                  </a:moveTo>
                  <a:cubicBezTo>
                    <a:pt x="0" y="0"/>
                    <a:pt x="0" y="0"/>
                    <a:pt x="0" y="0"/>
                  </a:cubicBezTo>
                  <a:cubicBezTo>
                    <a:pt x="1" y="0"/>
                    <a:pt x="2" y="1"/>
                    <a:pt x="3" y="1"/>
                  </a:cubicBezTo>
                  <a:cubicBezTo>
                    <a:pt x="4" y="2"/>
                    <a:pt x="4" y="3"/>
                    <a:pt x="5" y="4"/>
                  </a:cubicBezTo>
                  <a:cubicBezTo>
                    <a:pt x="6" y="6"/>
                    <a:pt x="7" y="7"/>
                    <a:pt x="7" y="9"/>
                  </a:cubicBezTo>
                  <a:cubicBezTo>
                    <a:pt x="7" y="10"/>
                    <a:pt x="6" y="12"/>
                    <a:pt x="6" y="13"/>
                  </a:cubicBezTo>
                  <a:cubicBezTo>
                    <a:pt x="5" y="15"/>
                    <a:pt x="4" y="16"/>
                    <a:pt x="3" y="16"/>
                  </a:cubicBezTo>
                  <a:cubicBezTo>
                    <a:pt x="1" y="18"/>
                    <a:pt x="0" y="18"/>
                    <a:pt x="0" y="18"/>
                  </a:cubicBezTo>
                  <a:cubicBezTo>
                    <a:pt x="0" y="18"/>
                    <a:pt x="0" y="17"/>
                    <a:pt x="1" y="15"/>
                  </a:cubicBezTo>
                  <a:cubicBezTo>
                    <a:pt x="2" y="14"/>
                    <a:pt x="2" y="13"/>
                    <a:pt x="2" y="12"/>
                  </a:cubicBezTo>
                  <a:cubicBezTo>
                    <a:pt x="3" y="11"/>
                    <a:pt x="3" y="11"/>
                    <a:pt x="3" y="10"/>
                  </a:cubicBezTo>
                  <a:cubicBezTo>
                    <a:pt x="3" y="10"/>
                    <a:pt x="3" y="9"/>
                    <a:pt x="3" y="9"/>
                  </a:cubicBezTo>
                  <a:cubicBezTo>
                    <a:pt x="3" y="8"/>
                    <a:pt x="2" y="7"/>
                    <a:pt x="2" y="6"/>
                  </a:cubicBezTo>
                  <a:cubicBezTo>
                    <a:pt x="2" y="5"/>
                    <a:pt x="1" y="4"/>
                    <a:pt x="1" y="3"/>
                  </a:cubicBezTo>
                  <a:cubicBezTo>
                    <a:pt x="0" y="2"/>
                    <a:pt x="0" y="1"/>
                    <a:pt x="0" y="1"/>
                  </a:cubicBezTo>
                  <a:cubicBezTo>
                    <a:pt x="0" y="0"/>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F5A24A15-1118-4249-B98A-128BA747A467}"/>
                </a:ext>
              </a:extLst>
            </p:cNvPr>
            <p:cNvSpPr>
              <a:spLocks/>
            </p:cNvSpPr>
            <p:nvPr/>
          </p:nvSpPr>
          <p:spPr bwMode="auto">
            <a:xfrm>
              <a:off x="10871200" y="9418638"/>
              <a:ext cx="36513" cy="41275"/>
            </a:xfrm>
            <a:custGeom>
              <a:avLst/>
              <a:gdLst>
                <a:gd name="T0" fmla="*/ 12 w 13"/>
                <a:gd name="T1" fmla="*/ 0 h 15"/>
                <a:gd name="T2" fmla="*/ 12 w 13"/>
                <a:gd name="T3" fmla="*/ 1 h 15"/>
                <a:gd name="T4" fmla="*/ 13 w 13"/>
                <a:gd name="T5" fmla="*/ 3 h 15"/>
                <a:gd name="T6" fmla="*/ 13 w 13"/>
                <a:gd name="T7" fmla="*/ 7 h 15"/>
                <a:gd name="T8" fmla="*/ 12 w 13"/>
                <a:gd name="T9" fmla="*/ 11 h 15"/>
                <a:gd name="T10" fmla="*/ 8 w 13"/>
                <a:gd name="T11" fmla="*/ 14 h 15"/>
                <a:gd name="T12" fmla="*/ 4 w 13"/>
                <a:gd name="T13" fmla="*/ 15 h 15"/>
                <a:gd name="T14" fmla="*/ 0 w 13"/>
                <a:gd name="T15" fmla="*/ 14 h 15"/>
                <a:gd name="T16" fmla="*/ 4 w 13"/>
                <a:gd name="T17" fmla="*/ 13 h 15"/>
                <a:gd name="T18" fmla="*/ 6 w 13"/>
                <a:gd name="T19" fmla="*/ 11 h 15"/>
                <a:gd name="T20" fmla="*/ 7 w 13"/>
                <a:gd name="T21" fmla="*/ 10 h 15"/>
                <a:gd name="T22" fmla="*/ 8 w 13"/>
                <a:gd name="T23" fmla="*/ 9 h 15"/>
                <a:gd name="T24" fmla="*/ 10 w 13"/>
                <a:gd name="T25" fmla="*/ 6 h 15"/>
                <a:gd name="T26" fmla="*/ 11 w 13"/>
                <a:gd name="T27" fmla="*/ 3 h 15"/>
                <a:gd name="T28" fmla="*/ 11 w 13"/>
                <a:gd name="T29" fmla="*/ 1 h 15"/>
                <a:gd name="T30" fmla="*/ 1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2" y="0"/>
                  </a:moveTo>
                  <a:cubicBezTo>
                    <a:pt x="12" y="0"/>
                    <a:pt x="12" y="0"/>
                    <a:pt x="12" y="1"/>
                  </a:cubicBezTo>
                  <a:cubicBezTo>
                    <a:pt x="12" y="1"/>
                    <a:pt x="13" y="2"/>
                    <a:pt x="13" y="3"/>
                  </a:cubicBezTo>
                  <a:cubicBezTo>
                    <a:pt x="13" y="4"/>
                    <a:pt x="13" y="5"/>
                    <a:pt x="13" y="7"/>
                  </a:cubicBezTo>
                  <a:cubicBezTo>
                    <a:pt x="13" y="8"/>
                    <a:pt x="13" y="10"/>
                    <a:pt x="12" y="11"/>
                  </a:cubicBezTo>
                  <a:cubicBezTo>
                    <a:pt x="11" y="13"/>
                    <a:pt x="9" y="14"/>
                    <a:pt x="8" y="14"/>
                  </a:cubicBezTo>
                  <a:cubicBezTo>
                    <a:pt x="6" y="15"/>
                    <a:pt x="5" y="15"/>
                    <a:pt x="4" y="15"/>
                  </a:cubicBezTo>
                  <a:cubicBezTo>
                    <a:pt x="2" y="15"/>
                    <a:pt x="0" y="14"/>
                    <a:pt x="0" y="14"/>
                  </a:cubicBezTo>
                  <a:cubicBezTo>
                    <a:pt x="0" y="14"/>
                    <a:pt x="2" y="13"/>
                    <a:pt x="4" y="13"/>
                  </a:cubicBezTo>
                  <a:cubicBezTo>
                    <a:pt x="4" y="12"/>
                    <a:pt x="5" y="12"/>
                    <a:pt x="6" y="11"/>
                  </a:cubicBezTo>
                  <a:cubicBezTo>
                    <a:pt x="7" y="11"/>
                    <a:pt x="7" y="11"/>
                    <a:pt x="7" y="10"/>
                  </a:cubicBezTo>
                  <a:cubicBezTo>
                    <a:pt x="8" y="10"/>
                    <a:pt x="8" y="10"/>
                    <a:pt x="8" y="9"/>
                  </a:cubicBezTo>
                  <a:cubicBezTo>
                    <a:pt x="9" y="8"/>
                    <a:pt x="9" y="7"/>
                    <a:pt x="10" y="6"/>
                  </a:cubicBezTo>
                  <a:cubicBezTo>
                    <a:pt x="10" y="5"/>
                    <a:pt x="10" y="4"/>
                    <a:pt x="11" y="3"/>
                  </a:cubicBezTo>
                  <a:cubicBezTo>
                    <a:pt x="11" y="2"/>
                    <a:pt x="11" y="1"/>
                    <a:pt x="11" y="1"/>
                  </a:cubicBezTo>
                  <a:cubicBezTo>
                    <a:pt x="11" y="0"/>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05" name="TextBox 104">
            <a:extLst>
              <a:ext uri="{FF2B5EF4-FFF2-40B4-BE49-F238E27FC236}">
                <a16:creationId xmlns:a16="http://schemas.microsoft.com/office/drawing/2014/main" id="{8E75118A-45CB-4A63-95FC-C0D50E4A11B6}"/>
              </a:ext>
            </a:extLst>
          </p:cNvPr>
          <p:cNvSpPr txBox="1"/>
          <p:nvPr/>
        </p:nvSpPr>
        <p:spPr>
          <a:xfrm>
            <a:off x="1994494" y="1443927"/>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How to mine Bitcoin on your phone</a:t>
            </a:r>
          </a:p>
        </p:txBody>
      </p:sp>
      <p:grpSp>
        <p:nvGrpSpPr>
          <p:cNvPr id="106" name="Group 105">
            <a:extLst>
              <a:ext uri="{FF2B5EF4-FFF2-40B4-BE49-F238E27FC236}">
                <a16:creationId xmlns:a16="http://schemas.microsoft.com/office/drawing/2014/main" id="{CC44995A-5318-4D2F-A9FE-36ACFCC69BD4}"/>
              </a:ext>
            </a:extLst>
          </p:cNvPr>
          <p:cNvGrpSpPr/>
          <p:nvPr/>
        </p:nvGrpSpPr>
        <p:grpSpPr>
          <a:xfrm>
            <a:off x="1537046" y="5293467"/>
            <a:ext cx="5374557" cy="369332"/>
            <a:chOff x="15220578" y="3930738"/>
            <a:chExt cx="5374557" cy="369332"/>
          </a:xfrm>
        </p:grpSpPr>
        <p:sp>
          <p:nvSpPr>
            <p:cNvPr id="107" name="Rectangle: Rounded Corners 106">
              <a:extLst>
                <a:ext uri="{FF2B5EF4-FFF2-40B4-BE49-F238E27FC236}">
                  <a16:creationId xmlns:a16="http://schemas.microsoft.com/office/drawing/2014/main" id="{7BD815D6-2A72-4F65-810D-FF839589D441}"/>
                </a:ext>
              </a:extLst>
            </p:cNvPr>
            <p:cNvSpPr/>
            <p:nvPr/>
          </p:nvSpPr>
          <p:spPr>
            <a:xfrm>
              <a:off x="17278013" y="400754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08" name="Rectangle: Rounded Corners 107">
              <a:extLst>
                <a:ext uri="{FF2B5EF4-FFF2-40B4-BE49-F238E27FC236}">
                  <a16:creationId xmlns:a16="http://schemas.microsoft.com/office/drawing/2014/main" id="{B7C45268-CD23-4161-B42D-BF19A31E3F98}"/>
                </a:ext>
              </a:extLst>
            </p:cNvPr>
            <p:cNvSpPr/>
            <p:nvPr/>
          </p:nvSpPr>
          <p:spPr>
            <a:xfrm>
              <a:off x="17278014" y="4007541"/>
              <a:ext cx="23879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09" name="TextBox 108">
              <a:extLst>
                <a:ext uri="{FF2B5EF4-FFF2-40B4-BE49-F238E27FC236}">
                  <a16:creationId xmlns:a16="http://schemas.microsoft.com/office/drawing/2014/main" id="{2A87A015-E984-434B-A5B6-6BB69C36C30D}"/>
                </a:ext>
              </a:extLst>
            </p:cNvPr>
            <p:cNvSpPr txBox="1"/>
            <p:nvPr/>
          </p:nvSpPr>
          <p:spPr>
            <a:xfrm>
              <a:off x="15220578" y="3930738"/>
              <a:ext cx="192713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Samsung s9 plus</a:t>
              </a:r>
            </a:p>
          </p:txBody>
        </p:sp>
        <p:sp useBgFill="1">
          <p:nvSpPr>
            <p:cNvPr id="110" name="Rectangle: Rounded Corners 109">
              <a:extLst>
                <a:ext uri="{FF2B5EF4-FFF2-40B4-BE49-F238E27FC236}">
                  <a16:creationId xmlns:a16="http://schemas.microsoft.com/office/drawing/2014/main" id="{4E663E95-DF8C-4EE4-9398-5C71EAECB932}"/>
                </a:ext>
              </a:extLst>
            </p:cNvPr>
            <p:cNvSpPr/>
            <p:nvPr/>
          </p:nvSpPr>
          <p:spPr>
            <a:xfrm rot="18900000">
              <a:off x="19427793" y="3948520"/>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grpSp>
        <p:nvGrpSpPr>
          <p:cNvPr id="111" name="Group 110">
            <a:extLst>
              <a:ext uri="{FF2B5EF4-FFF2-40B4-BE49-F238E27FC236}">
                <a16:creationId xmlns:a16="http://schemas.microsoft.com/office/drawing/2014/main" id="{301E4C9A-928C-42F6-B2A4-7BDE19007E65}"/>
              </a:ext>
            </a:extLst>
          </p:cNvPr>
          <p:cNvGrpSpPr/>
          <p:nvPr/>
        </p:nvGrpSpPr>
        <p:grpSpPr>
          <a:xfrm>
            <a:off x="2508466" y="6004950"/>
            <a:ext cx="4403137" cy="369332"/>
            <a:chOff x="16191998" y="4642221"/>
            <a:chExt cx="4403137" cy="369332"/>
          </a:xfrm>
        </p:grpSpPr>
        <p:sp>
          <p:nvSpPr>
            <p:cNvPr id="112" name="Rectangle: Rounded Corners 111">
              <a:extLst>
                <a:ext uri="{FF2B5EF4-FFF2-40B4-BE49-F238E27FC236}">
                  <a16:creationId xmlns:a16="http://schemas.microsoft.com/office/drawing/2014/main" id="{97021250-CFC8-4A51-8471-CC3E9411D1D3}"/>
                </a:ext>
              </a:extLst>
            </p:cNvPr>
            <p:cNvSpPr/>
            <p:nvPr/>
          </p:nvSpPr>
          <p:spPr>
            <a:xfrm>
              <a:off x="17278013" y="471902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3" name="Rectangle: Rounded Corners 112">
              <a:extLst>
                <a:ext uri="{FF2B5EF4-FFF2-40B4-BE49-F238E27FC236}">
                  <a16:creationId xmlns:a16="http://schemas.microsoft.com/office/drawing/2014/main" id="{A6211E4E-18B7-43F7-96E3-50BCC7D5DD8E}"/>
                </a:ext>
              </a:extLst>
            </p:cNvPr>
            <p:cNvSpPr/>
            <p:nvPr/>
          </p:nvSpPr>
          <p:spPr>
            <a:xfrm>
              <a:off x="17278014" y="4719024"/>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4" name="TextBox 113">
              <a:extLst>
                <a:ext uri="{FF2B5EF4-FFF2-40B4-BE49-F238E27FC236}">
                  <a16:creationId xmlns:a16="http://schemas.microsoft.com/office/drawing/2014/main" id="{265316D1-ED5E-4743-9B7F-3DDFBD4EF3B2}"/>
                </a:ext>
              </a:extLst>
            </p:cNvPr>
            <p:cNvSpPr txBox="1"/>
            <p:nvPr/>
          </p:nvSpPr>
          <p:spPr>
            <a:xfrm>
              <a:off x="16191998" y="4642221"/>
              <a:ext cx="95571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Huawei</a:t>
              </a:r>
            </a:p>
          </p:txBody>
        </p:sp>
        <p:sp useBgFill="1">
          <p:nvSpPr>
            <p:cNvPr id="115" name="Rectangle: Rounded Corners 114">
              <a:extLst>
                <a:ext uri="{FF2B5EF4-FFF2-40B4-BE49-F238E27FC236}">
                  <a16:creationId xmlns:a16="http://schemas.microsoft.com/office/drawing/2014/main" id="{79CC3359-98F8-44EA-B490-CD55151C2B4D}"/>
                </a:ext>
              </a:extLst>
            </p:cNvPr>
            <p:cNvSpPr/>
            <p:nvPr/>
          </p:nvSpPr>
          <p:spPr>
            <a:xfrm rot="18900000">
              <a:off x="18674592" y="4660002"/>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grpSp>
        <p:nvGrpSpPr>
          <p:cNvPr id="116" name="Group 115">
            <a:extLst>
              <a:ext uri="{FF2B5EF4-FFF2-40B4-BE49-F238E27FC236}">
                <a16:creationId xmlns:a16="http://schemas.microsoft.com/office/drawing/2014/main" id="{A4C9EC3C-9F8D-4F3D-821E-DFB058776EF7}"/>
              </a:ext>
            </a:extLst>
          </p:cNvPr>
          <p:cNvGrpSpPr/>
          <p:nvPr/>
        </p:nvGrpSpPr>
        <p:grpSpPr>
          <a:xfrm>
            <a:off x="1822381" y="6716433"/>
            <a:ext cx="5089222" cy="369332"/>
            <a:chOff x="15505913" y="5353704"/>
            <a:chExt cx="5089222" cy="369332"/>
          </a:xfrm>
        </p:grpSpPr>
        <p:sp>
          <p:nvSpPr>
            <p:cNvPr id="117" name="Rectangle: Rounded Corners 116">
              <a:extLst>
                <a:ext uri="{FF2B5EF4-FFF2-40B4-BE49-F238E27FC236}">
                  <a16:creationId xmlns:a16="http://schemas.microsoft.com/office/drawing/2014/main" id="{664E66A5-555C-482D-AF5D-DA49FAE4BCC5}"/>
                </a:ext>
              </a:extLst>
            </p:cNvPr>
            <p:cNvSpPr/>
            <p:nvPr/>
          </p:nvSpPr>
          <p:spPr>
            <a:xfrm>
              <a:off x="17278013" y="5430507"/>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8" name="Rectangle: Rounded Corners 117">
              <a:extLst>
                <a:ext uri="{FF2B5EF4-FFF2-40B4-BE49-F238E27FC236}">
                  <a16:creationId xmlns:a16="http://schemas.microsoft.com/office/drawing/2014/main" id="{277D1835-DE1F-4554-ABA2-A3E9703E93B6}"/>
                </a:ext>
              </a:extLst>
            </p:cNvPr>
            <p:cNvSpPr/>
            <p:nvPr/>
          </p:nvSpPr>
          <p:spPr>
            <a:xfrm>
              <a:off x="17278014" y="5430507"/>
              <a:ext cx="27308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9" name="TextBox 118">
              <a:extLst>
                <a:ext uri="{FF2B5EF4-FFF2-40B4-BE49-F238E27FC236}">
                  <a16:creationId xmlns:a16="http://schemas.microsoft.com/office/drawing/2014/main" id="{FAED2230-9D26-49F7-B023-A7CAABF1137A}"/>
                </a:ext>
              </a:extLst>
            </p:cNvPr>
            <p:cNvSpPr txBox="1"/>
            <p:nvPr/>
          </p:nvSpPr>
          <p:spPr>
            <a:xfrm>
              <a:off x="15505913" y="5353704"/>
              <a:ext cx="1641796"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I phone x plus</a:t>
              </a:r>
            </a:p>
          </p:txBody>
        </p:sp>
        <p:sp useBgFill="1">
          <p:nvSpPr>
            <p:cNvPr id="120" name="Rectangle: Rounded Corners 119">
              <a:extLst>
                <a:ext uri="{FF2B5EF4-FFF2-40B4-BE49-F238E27FC236}">
                  <a16:creationId xmlns:a16="http://schemas.microsoft.com/office/drawing/2014/main" id="{405D940A-1C47-4552-BE41-E615C0BB10A5}"/>
                </a:ext>
              </a:extLst>
            </p:cNvPr>
            <p:cNvSpPr/>
            <p:nvPr/>
          </p:nvSpPr>
          <p:spPr>
            <a:xfrm rot="18900000">
              <a:off x="19842619" y="5371486"/>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sp>
        <p:nvSpPr>
          <p:cNvPr id="121" name="TextBox 120">
            <a:extLst>
              <a:ext uri="{FF2B5EF4-FFF2-40B4-BE49-F238E27FC236}">
                <a16:creationId xmlns:a16="http://schemas.microsoft.com/office/drawing/2014/main" id="{BB6B699B-36E8-4854-838C-A06E9205C24B}"/>
              </a:ext>
            </a:extLst>
          </p:cNvPr>
          <p:cNvSpPr txBox="1"/>
          <p:nvPr/>
        </p:nvSpPr>
        <p:spPr>
          <a:xfrm>
            <a:off x="1994494" y="7599386"/>
            <a:ext cx="6868124" cy="3170099"/>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0" i="0" u="none" strike="noStrike" kern="1200" cap="none" spc="0" normalizeH="0" baseline="0" noProof="0" dirty="0">
                <a:ln>
                  <a:noFill/>
                </a:ln>
                <a:effectLst/>
                <a:uLnTx/>
                <a:uFillTx/>
                <a:latin typeface="Open Sans Light"/>
                <a:ea typeface="+mn-ea"/>
                <a:cs typeface="+mn-cs"/>
              </a:rPr>
              <a:t>Aliquam et ante nunc fusce tincidunt eget</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a:ln>
                  <a:noFill/>
                </a:ln>
                <a:effectLst/>
                <a:uLnTx/>
                <a:uFillTx/>
                <a:latin typeface="Open Sans Light"/>
                <a:ea typeface="+mn-ea"/>
                <a:cs typeface="+mn-cs"/>
              </a:rPr>
              <a:t>Invest 001</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1" u="none" strike="noStrike" kern="1200" cap="none" spc="0" normalizeH="0" baseline="0" noProof="0" dirty="0">
                <a:ln>
                  <a:noFill/>
                </a:ln>
                <a:effectLst/>
                <a:uLnTx/>
                <a:uFillTx/>
                <a:latin typeface="Open Sans Light"/>
                <a:ea typeface="+mn-ea"/>
                <a:cs typeface="+mn-cs"/>
              </a:rPr>
              <a:t>Donec vitae dolor sed urna laoreet consectetur et a odio</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1800" b="0" i="1"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Open Sans Light"/>
                <a:ea typeface="+mn-ea"/>
                <a:cs typeface="+mn-cs"/>
              </a:rPr>
              <a:t>Sed ipsum leo, volutpat id convallis vitae, mollis ac dui. Cum sociis natoque penatibus et magnis dis parturient montes, nascetur ridiculus mus.</a:t>
            </a: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effectLst/>
              <a:uLnTx/>
              <a:uFillTx/>
              <a:latin typeface="Open Sans Light"/>
              <a:ea typeface="+mn-ea"/>
              <a:cs typeface="+mn-cs"/>
            </a:endParaRPr>
          </a:p>
        </p:txBody>
      </p:sp>
    </p:spTree>
    <p:extLst>
      <p:ext uri="{BB962C8B-B14F-4D97-AF65-F5344CB8AC3E}">
        <p14:creationId xmlns:p14="http://schemas.microsoft.com/office/powerpoint/2010/main" val="19723898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14:bounceEnd="60000">
                                          <p:cBhvr additive="base">
                                            <p:cTn id="19" dur="1500" fill="hold"/>
                                            <p:tgtEl>
                                              <p:spTgt spid="10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14:bounceEnd="60000">
                                          <p:cBhvr additive="base">
                                            <p:cTn id="23" dur="1500" fill="hold"/>
                                            <p:tgtEl>
                                              <p:spTgt spid="9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14:bounceEnd="60000">
                                          <p:cBhvr additive="base">
                                            <p:cTn id="27" dur="1500" fill="hold"/>
                                            <p:tgtEl>
                                              <p:spTgt spid="102"/>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14:bounceEnd="60000">
                                          <p:cBhvr additive="base">
                                            <p:cTn id="31" dur="1500" fill="hold"/>
                                            <p:tgtEl>
                                              <p:spTgt spid="101"/>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14:bounceEnd="60000">
                                          <p:cBhvr additive="base">
                                            <p:cTn id="35" dur="1500" fill="hold"/>
                                            <p:tgtEl>
                                              <p:spTgt spid="99"/>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14:bounceEnd="60000">
                                          <p:cBhvr additive="base">
                                            <p:cTn id="39" dur="1500" fill="hold"/>
                                            <p:tgtEl>
                                              <p:spTgt spid="10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14:bounceEnd="60000">
                                          <p:cBhvr additive="base">
                                            <p:cTn id="43" dur="1500" fill="hold"/>
                                            <p:tgtEl>
                                              <p:spTgt spid="95"/>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14:bounceEnd="60000">
                                          <p:cBhvr additive="base">
                                            <p:cTn id="47" dur="1500" fill="hold"/>
                                            <p:tgtEl>
                                              <p:spTgt spid="9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14:bounceEnd="60000">
                                          <p:cBhvr additive="base">
                                            <p:cTn id="51" dur="1500" fill="hold"/>
                                            <p:tgtEl>
                                              <p:spTgt spid="96"/>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14:bounceEnd="60000">
                                          <p:cBhvr additive="base">
                                            <p:cTn id="55" dur="1500" fill="hold"/>
                                            <p:tgtEl>
                                              <p:spTgt spid="97"/>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14:bounceEnd="60000">
                                          <p:cBhvr additive="base">
                                            <p:cTn id="59" dur="1500" fill="hold"/>
                                            <p:tgtEl>
                                              <p:spTgt spid="94"/>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500" fill="hold"/>
                                            <p:tgtEl>
                                              <p:spTgt spid="103"/>
                                            </p:tgtEl>
                                            <p:attrNameLst>
                                              <p:attrName>ppt_x</p:attrName>
                                            </p:attrNameLst>
                                          </p:cBhvr>
                                          <p:tavLst>
                                            <p:tav tm="0">
                                              <p:val>
                                                <p:strVal val="#ppt_x"/>
                                              </p:val>
                                            </p:tav>
                                            <p:tav tm="100000">
                                              <p:val>
                                                <p:strVal val="#ppt_x"/>
                                              </p:val>
                                            </p:tav>
                                          </p:tavLst>
                                        </p:anim>
                                        <p:anim calcmode="lin" valueType="num">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cBhvr additive="base">
                                            <p:cTn id="23" dur="1500" fill="hold"/>
                                            <p:tgtEl>
                                              <p:spTgt spid="98"/>
                                            </p:tgtEl>
                                            <p:attrNameLst>
                                              <p:attrName>ppt_x</p:attrName>
                                            </p:attrNameLst>
                                          </p:cBhvr>
                                          <p:tavLst>
                                            <p:tav tm="0">
                                              <p:val>
                                                <p:strVal val="#ppt_x"/>
                                              </p:val>
                                            </p:tav>
                                            <p:tav tm="100000">
                                              <p:val>
                                                <p:strVal val="#ppt_x"/>
                                              </p:val>
                                            </p:tav>
                                          </p:tavLst>
                                        </p:anim>
                                        <p:anim calcmode="lin" valueType="num">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ppt_x"/>
                                              </p:val>
                                            </p:tav>
                                            <p:tav tm="100000">
                                              <p:val>
                                                <p:strVal val="#ppt_x"/>
                                              </p:val>
                                            </p:tav>
                                          </p:tavLst>
                                        </p:anim>
                                        <p:anim calcmode="lin" valueType="num">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cBhvr additive="base">
                                            <p:cTn id="31" dur="1500" fill="hold"/>
                                            <p:tgtEl>
                                              <p:spTgt spid="101"/>
                                            </p:tgtEl>
                                            <p:attrNameLst>
                                              <p:attrName>ppt_x</p:attrName>
                                            </p:attrNameLst>
                                          </p:cBhvr>
                                          <p:tavLst>
                                            <p:tav tm="0">
                                              <p:val>
                                                <p:strVal val="#ppt_x"/>
                                              </p:val>
                                            </p:tav>
                                            <p:tav tm="100000">
                                              <p:val>
                                                <p:strVal val="#ppt_x"/>
                                              </p:val>
                                            </p:tav>
                                          </p:tavLst>
                                        </p:anim>
                                        <p:anim calcmode="lin" valueType="num">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1500" fill="hold"/>
                                            <p:tgtEl>
                                              <p:spTgt spid="99"/>
                                            </p:tgtEl>
                                            <p:attrNameLst>
                                              <p:attrName>ppt_x</p:attrName>
                                            </p:attrNameLst>
                                          </p:cBhvr>
                                          <p:tavLst>
                                            <p:tav tm="0">
                                              <p:val>
                                                <p:strVal val="#ppt_x"/>
                                              </p:val>
                                            </p:tav>
                                            <p:tav tm="100000">
                                              <p:val>
                                                <p:strVal val="#ppt_x"/>
                                              </p:val>
                                            </p:tav>
                                          </p:tavLst>
                                        </p:anim>
                                        <p:anim calcmode="lin" valueType="num">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1500" fill="hold"/>
                                            <p:tgtEl>
                                              <p:spTgt spid="100"/>
                                            </p:tgtEl>
                                            <p:attrNameLst>
                                              <p:attrName>ppt_x</p:attrName>
                                            </p:attrNameLst>
                                          </p:cBhvr>
                                          <p:tavLst>
                                            <p:tav tm="0">
                                              <p:val>
                                                <p:strVal val="#ppt_x"/>
                                              </p:val>
                                            </p:tav>
                                            <p:tav tm="100000">
                                              <p:val>
                                                <p:strVal val="#ppt_x"/>
                                              </p:val>
                                            </p:tav>
                                          </p:tavLst>
                                        </p:anim>
                                        <p:anim calcmode="lin" valueType="num">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cBhvr additive="base">
                                            <p:cTn id="43" dur="1500" fill="hold"/>
                                            <p:tgtEl>
                                              <p:spTgt spid="95"/>
                                            </p:tgtEl>
                                            <p:attrNameLst>
                                              <p:attrName>ppt_x</p:attrName>
                                            </p:attrNameLst>
                                          </p:cBhvr>
                                          <p:tavLst>
                                            <p:tav tm="0">
                                              <p:val>
                                                <p:strVal val="#ppt_x"/>
                                              </p:val>
                                            </p:tav>
                                            <p:tav tm="100000">
                                              <p:val>
                                                <p:strVal val="#ppt_x"/>
                                              </p:val>
                                            </p:tav>
                                          </p:tavLst>
                                        </p:anim>
                                        <p:anim calcmode="lin" valueType="num">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cBhvr additive="base">
                                            <p:cTn id="47" dur="1500" fill="hold"/>
                                            <p:tgtEl>
                                              <p:spTgt spid="93"/>
                                            </p:tgtEl>
                                            <p:attrNameLst>
                                              <p:attrName>ppt_x</p:attrName>
                                            </p:attrNameLst>
                                          </p:cBhvr>
                                          <p:tavLst>
                                            <p:tav tm="0">
                                              <p:val>
                                                <p:strVal val="#ppt_x"/>
                                              </p:val>
                                            </p:tav>
                                            <p:tav tm="100000">
                                              <p:val>
                                                <p:strVal val="#ppt_x"/>
                                              </p:val>
                                            </p:tav>
                                          </p:tavLst>
                                        </p:anim>
                                        <p:anim calcmode="lin" valueType="num">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cBhvr additive="base">
                                            <p:cTn id="51" dur="1500" fill="hold"/>
                                            <p:tgtEl>
                                              <p:spTgt spid="96"/>
                                            </p:tgtEl>
                                            <p:attrNameLst>
                                              <p:attrName>ppt_x</p:attrName>
                                            </p:attrNameLst>
                                          </p:cBhvr>
                                          <p:tavLst>
                                            <p:tav tm="0">
                                              <p:val>
                                                <p:strVal val="#ppt_x"/>
                                              </p:val>
                                            </p:tav>
                                            <p:tav tm="100000">
                                              <p:val>
                                                <p:strVal val="#ppt_x"/>
                                              </p:val>
                                            </p:tav>
                                          </p:tavLst>
                                        </p:anim>
                                        <p:anim calcmode="lin" valueType="num">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cBhvr additive="base">
                                            <p:cTn id="55" dur="1500" fill="hold"/>
                                            <p:tgtEl>
                                              <p:spTgt spid="97"/>
                                            </p:tgtEl>
                                            <p:attrNameLst>
                                              <p:attrName>ppt_x</p:attrName>
                                            </p:attrNameLst>
                                          </p:cBhvr>
                                          <p:tavLst>
                                            <p:tav tm="0">
                                              <p:val>
                                                <p:strVal val="#ppt_x"/>
                                              </p:val>
                                            </p:tav>
                                            <p:tav tm="100000">
                                              <p:val>
                                                <p:strVal val="#ppt_x"/>
                                              </p:val>
                                            </p:tav>
                                          </p:tavLst>
                                        </p:anim>
                                        <p:anim calcmode="lin" valueType="num">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cBhvr additive="base">
                                            <p:cTn id="59" dur="1500" fill="hold"/>
                                            <p:tgtEl>
                                              <p:spTgt spid="94"/>
                                            </p:tgtEl>
                                            <p:attrNameLst>
                                              <p:attrName>ppt_x</p:attrName>
                                            </p:attrNameLst>
                                          </p:cBhvr>
                                          <p:tavLst>
                                            <p:tav tm="0">
                                              <p:val>
                                                <p:strVal val="#ppt_x"/>
                                              </p:val>
                                            </p:tav>
                                            <p:tav tm="100000">
                                              <p:val>
                                                <p:strVal val="#ppt_x"/>
                                              </p:val>
                                            </p:tav>
                                          </p:tavLst>
                                        </p:anim>
                                        <p:anim calcmode="lin" valueType="num">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EE978B76-E980-46D4-8103-F6C261B3BE2A}"/>
              </a:ext>
            </a:extLst>
          </p:cNvPr>
          <p:cNvSpPr>
            <a:spLocks/>
          </p:cNvSpPr>
          <p:nvPr/>
        </p:nvSpPr>
        <p:spPr bwMode="auto">
          <a:xfrm>
            <a:off x="9666353" y="3031518"/>
            <a:ext cx="14250221" cy="823599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5" y="2573"/>
                  <a:pt x="793" y="2115"/>
                </a:cubicBezTo>
                <a:cubicBezTo>
                  <a:pt x="0" y="1658"/>
                  <a:pt x="0" y="916"/>
                  <a:pt x="793" y="458"/>
                </a:cubicBezTo>
                <a:cubicBezTo>
                  <a:pt x="1585" y="0"/>
                  <a:pt x="2871" y="0"/>
                  <a:pt x="3663" y="458"/>
                </a:cubicBezTo>
                <a:cubicBezTo>
                  <a:pt x="4456" y="916"/>
                  <a:pt x="4456" y="1658"/>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16CD4C97-370E-4492-89C5-002F70F1E70E}"/>
              </a:ext>
            </a:extLst>
          </p:cNvPr>
          <p:cNvSpPr>
            <a:spLocks/>
          </p:cNvSpPr>
          <p:nvPr/>
        </p:nvSpPr>
        <p:spPr bwMode="auto">
          <a:xfrm>
            <a:off x="9464040" y="2448487"/>
            <a:ext cx="14654848" cy="8469576"/>
          </a:xfrm>
          <a:custGeom>
            <a:avLst/>
            <a:gdLst>
              <a:gd name="T0" fmla="*/ 3767 w 4582"/>
              <a:gd name="T1" fmla="*/ 2175 h 2646"/>
              <a:gd name="T2" fmla="*/ 815 w 4582"/>
              <a:gd name="T3" fmla="*/ 2175 h 2646"/>
              <a:gd name="T4" fmla="*/ 815 w 4582"/>
              <a:gd name="T5" fmla="*/ 470 h 2646"/>
              <a:gd name="T6" fmla="*/ 3767 w 4582"/>
              <a:gd name="T7" fmla="*/ 470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4"/>
                  <a:pt x="0" y="941"/>
                  <a:pt x="815" y="470"/>
                </a:cubicBezTo>
                <a:cubicBezTo>
                  <a:pt x="1630" y="0"/>
                  <a:pt x="2952" y="0"/>
                  <a:pt x="3767" y="470"/>
                </a:cubicBezTo>
                <a:cubicBezTo>
                  <a:pt x="4582" y="941"/>
                  <a:pt x="4582" y="1704"/>
                  <a:pt x="3767"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C7476A0-6AC7-4DE4-8307-2F46C0952CE5}"/>
              </a:ext>
            </a:extLst>
          </p:cNvPr>
          <p:cNvSpPr>
            <a:spLocks/>
          </p:cNvSpPr>
          <p:nvPr/>
        </p:nvSpPr>
        <p:spPr bwMode="auto">
          <a:xfrm>
            <a:off x="11935942" y="3875716"/>
            <a:ext cx="9711044" cy="5611439"/>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30"/>
                  <a:pt x="0" y="624"/>
                  <a:pt x="540" y="312"/>
                </a:cubicBezTo>
                <a:cubicBezTo>
                  <a:pt x="1080" y="0"/>
                  <a:pt x="1956" y="0"/>
                  <a:pt x="2496" y="312"/>
                </a:cubicBezTo>
                <a:cubicBezTo>
                  <a:pt x="3036" y="624"/>
                  <a:pt x="3036" y="1130"/>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03" name="Group 102">
            <a:extLst>
              <a:ext uri="{FF2B5EF4-FFF2-40B4-BE49-F238E27FC236}">
                <a16:creationId xmlns:a16="http://schemas.microsoft.com/office/drawing/2014/main" id="{870DE15B-CA69-4A91-9665-765797C147B6}"/>
              </a:ext>
            </a:extLst>
          </p:cNvPr>
          <p:cNvGrpSpPr/>
          <p:nvPr/>
        </p:nvGrpSpPr>
        <p:grpSpPr>
          <a:xfrm>
            <a:off x="12243090" y="3476608"/>
            <a:ext cx="9723919" cy="5799039"/>
            <a:chOff x="8267700" y="3935413"/>
            <a:chExt cx="8393113" cy="5005388"/>
          </a:xfrm>
        </p:grpSpPr>
        <p:sp>
          <p:nvSpPr>
            <p:cNvPr id="9" name="Freeform 8">
              <a:extLst>
                <a:ext uri="{FF2B5EF4-FFF2-40B4-BE49-F238E27FC236}">
                  <a16:creationId xmlns:a16="http://schemas.microsoft.com/office/drawing/2014/main" id="{6E99DD04-7EE1-49E5-9D6D-4AC524DE9478}"/>
                </a:ext>
              </a:extLst>
            </p:cNvPr>
            <p:cNvSpPr>
              <a:spLocks/>
            </p:cNvSpPr>
            <p:nvPr/>
          </p:nvSpPr>
          <p:spPr bwMode="auto">
            <a:xfrm>
              <a:off x="8267700" y="4081463"/>
              <a:ext cx="8393113" cy="4859338"/>
            </a:xfrm>
            <a:custGeom>
              <a:avLst/>
              <a:gdLst>
                <a:gd name="T0" fmla="*/ 2920 w 3040"/>
                <a:gd name="T1" fmla="*/ 1301 h 1759"/>
                <a:gd name="T2" fmla="*/ 2189 w 3040"/>
                <a:gd name="T3" fmla="*/ 1709 h 1759"/>
                <a:gd name="T4" fmla="*/ 1882 w 3040"/>
                <a:gd name="T5" fmla="*/ 1709 h 1759"/>
                <a:gd name="T6" fmla="*/ 113 w 3040"/>
                <a:gd name="T7" fmla="*/ 687 h 1759"/>
                <a:gd name="T8" fmla="*/ 104 w 3040"/>
                <a:gd name="T9" fmla="*/ 461 h 1759"/>
                <a:gd name="T10" fmla="*/ 818 w 3040"/>
                <a:gd name="T11" fmla="*/ 49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2" y="1709"/>
                  </a:cubicBezTo>
                  <a:cubicBezTo>
                    <a:pt x="113" y="687"/>
                    <a:pt x="113" y="687"/>
                    <a:pt x="113" y="687"/>
                  </a:cubicBezTo>
                  <a:cubicBezTo>
                    <a:pt x="8" y="628"/>
                    <a:pt x="0" y="524"/>
                    <a:pt x="104" y="461"/>
                  </a:cubicBezTo>
                  <a:cubicBezTo>
                    <a:pt x="818" y="49"/>
                    <a:pt x="818" y="49"/>
                    <a:pt x="818" y="49"/>
                  </a:cubicBezTo>
                  <a:cubicBezTo>
                    <a:pt x="903" y="0"/>
                    <a:pt x="1038" y="13"/>
                    <a:pt x="1122" y="63"/>
                  </a:cubicBezTo>
                  <a:cubicBezTo>
                    <a:pt x="2914" y="1080"/>
                    <a:pt x="2914" y="1080"/>
                    <a:pt x="2914" y="1080"/>
                  </a:cubicBezTo>
                  <a:cubicBezTo>
                    <a:pt x="2952" y="1103"/>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B28E508C-F5FF-4655-89EE-0CC1E531BC9F}"/>
                </a:ext>
              </a:extLst>
            </p:cNvPr>
            <p:cNvSpPr>
              <a:spLocks/>
            </p:cNvSpPr>
            <p:nvPr/>
          </p:nvSpPr>
          <p:spPr bwMode="auto">
            <a:xfrm>
              <a:off x="8267700" y="3954463"/>
              <a:ext cx="8393113" cy="4859338"/>
            </a:xfrm>
            <a:custGeom>
              <a:avLst/>
              <a:gdLst>
                <a:gd name="T0" fmla="*/ 2920 w 3040"/>
                <a:gd name="T1" fmla="*/ 1301 h 1759"/>
                <a:gd name="T2" fmla="*/ 2189 w 3040"/>
                <a:gd name="T3" fmla="*/ 1710 h 1759"/>
                <a:gd name="T4" fmla="*/ 1882 w 3040"/>
                <a:gd name="T5" fmla="*/ 1710 h 1759"/>
                <a:gd name="T6" fmla="*/ 113 w 3040"/>
                <a:gd name="T7" fmla="*/ 687 h 1759"/>
                <a:gd name="T8" fmla="*/ 104 w 3040"/>
                <a:gd name="T9" fmla="*/ 462 h 1759"/>
                <a:gd name="T10" fmla="*/ 818 w 3040"/>
                <a:gd name="T11" fmla="*/ 50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2" y="1710"/>
                  </a:cubicBezTo>
                  <a:cubicBezTo>
                    <a:pt x="113" y="687"/>
                    <a:pt x="113" y="687"/>
                    <a:pt x="113" y="687"/>
                  </a:cubicBezTo>
                  <a:cubicBezTo>
                    <a:pt x="8" y="629"/>
                    <a:pt x="0" y="524"/>
                    <a:pt x="104" y="462"/>
                  </a:cubicBezTo>
                  <a:cubicBezTo>
                    <a:pt x="818" y="50"/>
                    <a:pt x="818" y="50"/>
                    <a:pt x="818" y="50"/>
                  </a:cubicBezTo>
                  <a:cubicBezTo>
                    <a:pt x="903" y="0"/>
                    <a:pt x="1038" y="13"/>
                    <a:pt x="1122" y="63"/>
                  </a:cubicBezTo>
                  <a:cubicBezTo>
                    <a:pt x="2914" y="1080"/>
                    <a:pt x="2914" y="1080"/>
                    <a:pt x="2914" y="1080"/>
                  </a:cubicBezTo>
                  <a:cubicBezTo>
                    <a:pt x="2952"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359ED62-C49A-4594-86CD-DB0252EE8D44}"/>
                </a:ext>
              </a:extLst>
            </p:cNvPr>
            <p:cNvSpPr>
              <a:spLocks/>
            </p:cNvSpPr>
            <p:nvPr/>
          </p:nvSpPr>
          <p:spPr bwMode="auto">
            <a:xfrm>
              <a:off x="8539163" y="4032250"/>
              <a:ext cx="7767638" cy="4489450"/>
            </a:xfrm>
            <a:custGeom>
              <a:avLst/>
              <a:gdLst>
                <a:gd name="T0" fmla="*/ 688 w 2814"/>
                <a:gd name="T1" fmla="*/ 109 h 1625"/>
                <a:gd name="T2" fmla="*/ 695 w 2814"/>
                <a:gd name="T3" fmla="*/ 113 h 1625"/>
                <a:gd name="T4" fmla="*/ 695 w 2814"/>
                <a:gd name="T5" fmla="*/ 167 h 1625"/>
                <a:gd name="T6" fmla="*/ 289 w 2814"/>
                <a:gd name="T7" fmla="*/ 402 h 1625"/>
                <a:gd name="T8" fmla="*/ 195 w 2814"/>
                <a:gd name="T9" fmla="*/ 402 h 1625"/>
                <a:gd name="T10" fmla="*/ 188 w 2814"/>
                <a:gd name="T11" fmla="*/ 397 h 1625"/>
                <a:gd name="T12" fmla="*/ 142 w 2814"/>
                <a:gd name="T13" fmla="*/ 397 h 1625"/>
                <a:gd name="T14" fmla="*/ 55 w 2814"/>
                <a:gd name="T15" fmla="*/ 448 h 1625"/>
                <a:gd name="T16" fmla="*/ 55 w 2814"/>
                <a:gd name="T17" fmla="*/ 563 h 1625"/>
                <a:gd name="T18" fmla="*/ 1840 w 2814"/>
                <a:gd name="T19" fmla="*/ 1593 h 1625"/>
                <a:gd name="T20" fmla="*/ 2039 w 2814"/>
                <a:gd name="T21" fmla="*/ 1593 h 1625"/>
                <a:gd name="T22" fmla="*/ 2759 w 2814"/>
                <a:gd name="T23" fmla="*/ 1178 h 1625"/>
                <a:gd name="T24" fmla="*/ 2759 w 2814"/>
                <a:gd name="T25" fmla="*/ 1063 h 1625"/>
                <a:gd name="T26" fmla="*/ 974 w 2814"/>
                <a:gd name="T27" fmla="*/ 32 h 1625"/>
                <a:gd name="T28" fmla="*/ 775 w 2814"/>
                <a:gd name="T29" fmla="*/ 32 h 1625"/>
                <a:gd name="T30" fmla="*/ 688 w 2814"/>
                <a:gd name="T31" fmla="*/ 82 h 1625"/>
                <a:gd name="T32" fmla="*/ 688 w 2814"/>
                <a:gd name="T33" fmla="*/ 109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4" h="1625">
                  <a:moveTo>
                    <a:pt x="688" y="109"/>
                  </a:moveTo>
                  <a:cubicBezTo>
                    <a:pt x="695" y="113"/>
                    <a:pt x="695" y="113"/>
                    <a:pt x="695" y="113"/>
                  </a:cubicBezTo>
                  <a:cubicBezTo>
                    <a:pt x="721" y="128"/>
                    <a:pt x="721" y="152"/>
                    <a:pt x="695" y="167"/>
                  </a:cubicBezTo>
                  <a:cubicBezTo>
                    <a:pt x="289" y="402"/>
                    <a:pt x="289" y="402"/>
                    <a:pt x="289" y="402"/>
                  </a:cubicBezTo>
                  <a:cubicBezTo>
                    <a:pt x="263" y="417"/>
                    <a:pt x="221" y="417"/>
                    <a:pt x="195" y="402"/>
                  </a:cubicBezTo>
                  <a:cubicBezTo>
                    <a:pt x="188" y="397"/>
                    <a:pt x="188" y="397"/>
                    <a:pt x="188" y="397"/>
                  </a:cubicBezTo>
                  <a:cubicBezTo>
                    <a:pt x="175" y="390"/>
                    <a:pt x="155" y="390"/>
                    <a:pt x="142" y="397"/>
                  </a:cubicBezTo>
                  <a:cubicBezTo>
                    <a:pt x="55" y="448"/>
                    <a:pt x="55" y="448"/>
                    <a:pt x="55" y="448"/>
                  </a:cubicBezTo>
                  <a:cubicBezTo>
                    <a:pt x="0" y="480"/>
                    <a:pt x="0" y="531"/>
                    <a:pt x="55" y="563"/>
                  </a:cubicBezTo>
                  <a:cubicBezTo>
                    <a:pt x="1840" y="1593"/>
                    <a:pt x="1840" y="1593"/>
                    <a:pt x="1840" y="1593"/>
                  </a:cubicBezTo>
                  <a:cubicBezTo>
                    <a:pt x="1895" y="1625"/>
                    <a:pt x="1984" y="1625"/>
                    <a:pt x="2039" y="1593"/>
                  </a:cubicBezTo>
                  <a:cubicBezTo>
                    <a:pt x="2759" y="1178"/>
                    <a:pt x="2759" y="1178"/>
                    <a:pt x="2759" y="1178"/>
                  </a:cubicBezTo>
                  <a:cubicBezTo>
                    <a:pt x="2814" y="1146"/>
                    <a:pt x="2814" y="1094"/>
                    <a:pt x="2759" y="1063"/>
                  </a:cubicBezTo>
                  <a:cubicBezTo>
                    <a:pt x="974" y="32"/>
                    <a:pt x="974" y="32"/>
                    <a:pt x="974" y="32"/>
                  </a:cubicBezTo>
                  <a:cubicBezTo>
                    <a:pt x="919" y="0"/>
                    <a:pt x="830" y="0"/>
                    <a:pt x="775" y="32"/>
                  </a:cubicBezTo>
                  <a:cubicBezTo>
                    <a:pt x="688" y="82"/>
                    <a:pt x="688" y="82"/>
                    <a:pt x="688" y="82"/>
                  </a:cubicBezTo>
                  <a:cubicBezTo>
                    <a:pt x="675" y="90"/>
                    <a:pt x="675" y="101"/>
                    <a:pt x="688" y="10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AB4E30B0-EF1F-4520-970D-B20D237F5197}"/>
                </a:ext>
              </a:extLst>
            </p:cNvPr>
            <p:cNvSpPr>
              <a:spLocks noEditPoints="1"/>
            </p:cNvSpPr>
            <p:nvPr/>
          </p:nvSpPr>
          <p:spPr bwMode="auto">
            <a:xfrm>
              <a:off x="8378825" y="3935413"/>
              <a:ext cx="8104188" cy="4683125"/>
            </a:xfrm>
            <a:custGeom>
              <a:avLst/>
              <a:gdLst>
                <a:gd name="T0" fmla="*/ 806 w 2936"/>
                <a:gd name="T1" fmla="*/ 41 h 1695"/>
                <a:gd name="T2" fmla="*/ 71 w 2936"/>
                <a:gd name="T3" fmla="*/ 465 h 1695"/>
                <a:gd name="T4" fmla="*/ 71 w 2936"/>
                <a:gd name="T5" fmla="*/ 613 h 1695"/>
                <a:gd name="T6" fmla="*/ 1874 w 2936"/>
                <a:gd name="T7" fmla="*/ 1654 h 1695"/>
                <a:gd name="T8" fmla="*/ 2130 w 2936"/>
                <a:gd name="T9" fmla="*/ 1654 h 1695"/>
                <a:gd name="T10" fmla="*/ 2865 w 2936"/>
                <a:gd name="T11" fmla="*/ 1230 h 1695"/>
                <a:gd name="T12" fmla="*/ 2865 w 2936"/>
                <a:gd name="T13" fmla="*/ 1082 h 1695"/>
                <a:gd name="T14" fmla="*/ 1062 w 2936"/>
                <a:gd name="T15" fmla="*/ 41 h 1695"/>
                <a:gd name="T16" fmla="*/ 806 w 2936"/>
                <a:gd name="T17" fmla="*/ 41 h 1695"/>
                <a:gd name="T18" fmla="*/ 2817 w 2936"/>
                <a:gd name="T19" fmla="*/ 1097 h 1695"/>
                <a:gd name="T20" fmla="*/ 2817 w 2936"/>
                <a:gd name="T21" fmla="*/ 1212 h 1695"/>
                <a:gd name="T22" fmla="*/ 2097 w 2936"/>
                <a:gd name="T23" fmla="*/ 1628 h 1695"/>
                <a:gd name="T24" fmla="*/ 1898 w 2936"/>
                <a:gd name="T25" fmla="*/ 1628 h 1695"/>
                <a:gd name="T26" fmla="*/ 113 w 2936"/>
                <a:gd name="T27" fmla="*/ 598 h 1695"/>
                <a:gd name="T28" fmla="*/ 113 w 2936"/>
                <a:gd name="T29" fmla="*/ 482 h 1695"/>
                <a:gd name="T30" fmla="*/ 200 w 2936"/>
                <a:gd name="T31" fmla="*/ 432 h 1695"/>
                <a:gd name="T32" fmla="*/ 246 w 2936"/>
                <a:gd name="T33" fmla="*/ 432 h 1695"/>
                <a:gd name="T34" fmla="*/ 253 w 2936"/>
                <a:gd name="T35" fmla="*/ 436 h 1695"/>
                <a:gd name="T36" fmla="*/ 347 w 2936"/>
                <a:gd name="T37" fmla="*/ 436 h 1695"/>
                <a:gd name="T38" fmla="*/ 753 w 2936"/>
                <a:gd name="T39" fmla="*/ 202 h 1695"/>
                <a:gd name="T40" fmla="*/ 753 w 2936"/>
                <a:gd name="T41" fmla="*/ 147 h 1695"/>
                <a:gd name="T42" fmla="*/ 746 w 2936"/>
                <a:gd name="T43" fmla="*/ 143 h 1695"/>
                <a:gd name="T44" fmla="*/ 746 w 2936"/>
                <a:gd name="T45" fmla="*/ 117 h 1695"/>
                <a:gd name="T46" fmla="*/ 833 w 2936"/>
                <a:gd name="T47" fmla="*/ 67 h 1695"/>
                <a:gd name="T48" fmla="*/ 1032 w 2936"/>
                <a:gd name="T49" fmla="*/ 67 h 1695"/>
                <a:gd name="T50" fmla="*/ 2817 w 2936"/>
                <a:gd name="T51" fmla="*/ 1097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6" h="1695">
                  <a:moveTo>
                    <a:pt x="806" y="41"/>
                  </a:moveTo>
                  <a:cubicBezTo>
                    <a:pt x="71" y="465"/>
                    <a:pt x="71" y="465"/>
                    <a:pt x="71" y="465"/>
                  </a:cubicBezTo>
                  <a:cubicBezTo>
                    <a:pt x="0" y="506"/>
                    <a:pt x="0" y="572"/>
                    <a:pt x="71" y="613"/>
                  </a:cubicBezTo>
                  <a:cubicBezTo>
                    <a:pt x="1874" y="1654"/>
                    <a:pt x="1874" y="1654"/>
                    <a:pt x="1874" y="1654"/>
                  </a:cubicBezTo>
                  <a:cubicBezTo>
                    <a:pt x="1945" y="1695"/>
                    <a:pt x="2059" y="1695"/>
                    <a:pt x="2130" y="1654"/>
                  </a:cubicBezTo>
                  <a:cubicBezTo>
                    <a:pt x="2865" y="1230"/>
                    <a:pt x="2865" y="1230"/>
                    <a:pt x="2865" y="1230"/>
                  </a:cubicBezTo>
                  <a:cubicBezTo>
                    <a:pt x="2936" y="1189"/>
                    <a:pt x="2936" y="1123"/>
                    <a:pt x="2865" y="1082"/>
                  </a:cubicBezTo>
                  <a:cubicBezTo>
                    <a:pt x="1062" y="41"/>
                    <a:pt x="1062" y="41"/>
                    <a:pt x="1062" y="41"/>
                  </a:cubicBezTo>
                  <a:cubicBezTo>
                    <a:pt x="991" y="0"/>
                    <a:pt x="877" y="0"/>
                    <a:pt x="806" y="41"/>
                  </a:cubicBezTo>
                  <a:close/>
                  <a:moveTo>
                    <a:pt x="2817" y="1097"/>
                  </a:moveTo>
                  <a:cubicBezTo>
                    <a:pt x="2872" y="1129"/>
                    <a:pt x="2872" y="1181"/>
                    <a:pt x="2817" y="1212"/>
                  </a:cubicBezTo>
                  <a:cubicBezTo>
                    <a:pt x="2097" y="1628"/>
                    <a:pt x="2097" y="1628"/>
                    <a:pt x="2097" y="1628"/>
                  </a:cubicBezTo>
                  <a:cubicBezTo>
                    <a:pt x="2042" y="1660"/>
                    <a:pt x="1953" y="1660"/>
                    <a:pt x="1898" y="1628"/>
                  </a:cubicBezTo>
                  <a:cubicBezTo>
                    <a:pt x="113" y="598"/>
                    <a:pt x="113" y="598"/>
                    <a:pt x="113" y="598"/>
                  </a:cubicBezTo>
                  <a:cubicBezTo>
                    <a:pt x="58" y="566"/>
                    <a:pt x="58" y="514"/>
                    <a:pt x="113" y="482"/>
                  </a:cubicBezTo>
                  <a:cubicBezTo>
                    <a:pt x="200" y="432"/>
                    <a:pt x="200" y="432"/>
                    <a:pt x="200" y="432"/>
                  </a:cubicBezTo>
                  <a:cubicBezTo>
                    <a:pt x="213" y="425"/>
                    <a:pt x="233" y="425"/>
                    <a:pt x="246" y="432"/>
                  </a:cubicBezTo>
                  <a:cubicBezTo>
                    <a:pt x="253" y="436"/>
                    <a:pt x="253" y="436"/>
                    <a:pt x="253" y="436"/>
                  </a:cubicBezTo>
                  <a:cubicBezTo>
                    <a:pt x="279" y="451"/>
                    <a:pt x="321" y="451"/>
                    <a:pt x="347" y="436"/>
                  </a:cubicBezTo>
                  <a:cubicBezTo>
                    <a:pt x="753" y="202"/>
                    <a:pt x="753" y="202"/>
                    <a:pt x="753" y="202"/>
                  </a:cubicBezTo>
                  <a:cubicBezTo>
                    <a:pt x="779" y="187"/>
                    <a:pt x="779" y="162"/>
                    <a:pt x="753" y="147"/>
                  </a:cubicBezTo>
                  <a:cubicBezTo>
                    <a:pt x="746" y="143"/>
                    <a:pt x="746" y="143"/>
                    <a:pt x="746" y="143"/>
                  </a:cubicBezTo>
                  <a:cubicBezTo>
                    <a:pt x="733" y="136"/>
                    <a:pt x="733" y="124"/>
                    <a:pt x="746" y="117"/>
                  </a:cubicBezTo>
                  <a:cubicBezTo>
                    <a:pt x="833" y="67"/>
                    <a:pt x="833" y="67"/>
                    <a:pt x="833" y="67"/>
                  </a:cubicBezTo>
                  <a:cubicBezTo>
                    <a:pt x="888" y="35"/>
                    <a:pt x="977" y="35"/>
                    <a:pt x="1032" y="67"/>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F6C10CB7-5F46-44BB-A5F7-525F45141654}"/>
                </a:ext>
              </a:extLst>
            </p:cNvPr>
            <p:cNvSpPr>
              <a:spLocks/>
            </p:cNvSpPr>
            <p:nvPr/>
          </p:nvSpPr>
          <p:spPr bwMode="auto">
            <a:xfrm>
              <a:off x="9563100" y="4625975"/>
              <a:ext cx="407988" cy="234950"/>
            </a:xfrm>
            <a:custGeom>
              <a:avLst/>
              <a:gdLst>
                <a:gd name="T0" fmla="*/ 143 w 148"/>
                <a:gd name="T1" fmla="*/ 15 h 85"/>
                <a:gd name="T2" fmla="*/ 27 w 148"/>
                <a:gd name="T3" fmla="*/ 82 h 85"/>
                <a:gd name="T4" fmla="*/ 7 w 148"/>
                <a:gd name="T5" fmla="*/ 81 h 85"/>
                <a:gd name="T6" fmla="*/ 6 w 148"/>
                <a:gd name="T7" fmla="*/ 70 h 85"/>
                <a:gd name="T8" fmla="*/ 122 w 148"/>
                <a:gd name="T9" fmla="*/ 2 h 85"/>
                <a:gd name="T10" fmla="*/ 142 w 148"/>
                <a:gd name="T11" fmla="*/ 3 h 85"/>
                <a:gd name="T12" fmla="*/ 143 w 148"/>
                <a:gd name="T13" fmla="*/ 15 h 85"/>
              </a:gdLst>
              <a:ahLst/>
              <a:cxnLst>
                <a:cxn ang="0">
                  <a:pos x="T0" y="T1"/>
                </a:cxn>
                <a:cxn ang="0">
                  <a:pos x="T2" y="T3"/>
                </a:cxn>
                <a:cxn ang="0">
                  <a:pos x="T4" y="T5"/>
                </a:cxn>
                <a:cxn ang="0">
                  <a:pos x="T6" y="T7"/>
                </a:cxn>
                <a:cxn ang="0">
                  <a:pos x="T8" y="T9"/>
                </a:cxn>
                <a:cxn ang="0">
                  <a:pos x="T10" y="T11"/>
                </a:cxn>
                <a:cxn ang="0">
                  <a:pos x="T12" y="T13"/>
                </a:cxn>
              </a:cxnLst>
              <a:rect l="0" t="0" r="r" b="b"/>
              <a:pathLst>
                <a:path w="148" h="85">
                  <a:moveTo>
                    <a:pt x="143" y="15"/>
                  </a:moveTo>
                  <a:cubicBezTo>
                    <a:pt x="27" y="82"/>
                    <a:pt x="27" y="82"/>
                    <a:pt x="27" y="82"/>
                  </a:cubicBezTo>
                  <a:cubicBezTo>
                    <a:pt x="22" y="85"/>
                    <a:pt x="13" y="84"/>
                    <a:pt x="7" y="81"/>
                  </a:cubicBezTo>
                  <a:cubicBezTo>
                    <a:pt x="1" y="78"/>
                    <a:pt x="0" y="72"/>
                    <a:pt x="6" y="70"/>
                  </a:cubicBezTo>
                  <a:cubicBezTo>
                    <a:pt x="122" y="2"/>
                    <a:pt x="122" y="2"/>
                    <a:pt x="122" y="2"/>
                  </a:cubicBezTo>
                  <a:cubicBezTo>
                    <a:pt x="127" y="0"/>
                    <a:pt x="136" y="0"/>
                    <a:pt x="142" y="3"/>
                  </a:cubicBezTo>
                  <a:cubicBezTo>
                    <a:pt x="147" y="7"/>
                    <a:pt x="148" y="12"/>
                    <a:pt x="143"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2B59B9BE-B1F0-42B0-8813-98F9A5917045}"/>
                </a:ext>
              </a:extLst>
            </p:cNvPr>
            <p:cNvSpPr>
              <a:spLocks/>
            </p:cNvSpPr>
            <p:nvPr/>
          </p:nvSpPr>
          <p:spPr bwMode="auto">
            <a:xfrm>
              <a:off x="8867775" y="5888038"/>
              <a:ext cx="134938" cy="115888"/>
            </a:xfrm>
            <a:custGeom>
              <a:avLst/>
              <a:gdLst>
                <a:gd name="T0" fmla="*/ 42 w 49"/>
                <a:gd name="T1" fmla="*/ 40 h 42"/>
                <a:gd name="T2" fmla="*/ 7 w 49"/>
                <a:gd name="T3" fmla="*/ 20 h 42"/>
                <a:gd name="T4" fmla="*/ 0 w 49"/>
                <a:gd name="T5" fmla="*/ 7 h 42"/>
                <a:gd name="T6" fmla="*/ 7 w 49"/>
                <a:gd name="T7" fmla="*/ 2 h 42"/>
                <a:gd name="T8" fmla="*/ 42 w 49"/>
                <a:gd name="T9" fmla="*/ 22 h 42"/>
                <a:gd name="T10" fmla="*/ 49 w 49"/>
                <a:gd name="T11" fmla="*/ 35 h 42"/>
                <a:gd name="T12" fmla="*/ 42 w 49"/>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49" h="42">
                  <a:moveTo>
                    <a:pt x="42" y="40"/>
                  </a:moveTo>
                  <a:cubicBezTo>
                    <a:pt x="7" y="20"/>
                    <a:pt x="7" y="20"/>
                    <a:pt x="7" y="20"/>
                  </a:cubicBezTo>
                  <a:cubicBezTo>
                    <a:pt x="3" y="18"/>
                    <a:pt x="0" y="12"/>
                    <a:pt x="0" y="7"/>
                  </a:cubicBezTo>
                  <a:cubicBezTo>
                    <a:pt x="0" y="2"/>
                    <a:pt x="3" y="0"/>
                    <a:pt x="7" y="2"/>
                  </a:cubicBezTo>
                  <a:cubicBezTo>
                    <a:pt x="42" y="22"/>
                    <a:pt x="42" y="22"/>
                    <a:pt x="42" y="22"/>
                  </a:cubicBezTo>
                  <a:cubicBezTo>
                    <a:pt x="45" y="24"/>
                    <a:pt x="49" y="30"/>
                    <a:pt x="49" y="35"/>
                  </a:cubicBezTo>
                  <a:cubicBezTo>
                    <a:pt x="49" y="40"/>
                    <a:pt x="45" y="42"/>
                    <a:pt x="42"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182E273-FEBE-4494-B60E-81A4CE1A237A}"/>
                </a:ext>
              </a:extLst>
            </p:cNvPr>
            <p:cNvSpPr>
              <a:spLocks/>
            </p:cNvSpPr>
            <p:nvPr/>
          </p:nvSpPr>
          <p:spPr bwMode="auto">
            <a:xfrm>
              <a:off x="8678863" y="5705475"/>
              <a:ext cx="69850" cy="242888"/>
            </a:xfrm>
            <a:custGeom>
              <a:avLst/>
              <a:gdLst>
                <a:gd name="T0" fmla="*/ 23 w 25"/>
                <a:gd name="T1" fmla="*/ 88 h 88"/>
                <a:gd name="T2" fmla="*/ 7 w 25"/>
                <a:gd name="T3" fmla="*/ 78 h 88"/>
                <a:gd name="T4" fmla="*/ 9 w 25"/>
                <a:gd name="T5" fmla="*/ 0 h 88"/>
                <a:gd name="T6" fmla="*/ 25 w 25"/>
                <a:gd name="T7" fmla="*/ 9 h 88"/>
                <a:gd name="T8" fmla="*/ 23 w 25"/>
                <a:gd name="T9" fmla="*/ 88 h 88"/>
              </a:gdLst>
              <a:ahLst/>
              <a:cxnLst>
                <a:cxn ang="0">
                  <a:pos x="T0" y="T1"/>
                </a:cxn>
                <a:cxn ang="0">
                  <a:pos x="T2" y="T3"/>
                </a:cxn>
                <a:cxn ang="0">
                  <a:pos x="T4" y="T5"/>
                </a:cxn>
                <a:cxn ang="0">
                  <a:pos x="T6" y="T7"/>
                </a:cxn>
                <a:cxn ang="0">
                  <a:pos x="T8" y="T9"/>
                </a:cxn>
              </a:cxnLst>
              <a:rect l="0" t="0" r="r" b="b"/>
              <a:pathLst>
                <a:path w="25" h="88">
                  <a:moveTo>
                    <a:pt x="23" y="88"/>
                  </a:moveTo>
                  <a:cubicBezTo>
                    <a:pt x="7" y="78"/>
                    <a:pt x="7" y="78"/>
                    <a:pt x="7" y="78"/>
                  </a:cubicBezTo>
                  <a:cubicBezTo>
                    <a:pt x="0" y="58"/>
                    <a:pt x="3" y="21"/>
                    <a:pt x="9" y="0"/>
                  </a:cubicBezTo>
                  <a:cubicBezTo>
                    <a:pt x="25" y="9"/>
                    <a:pt x="25" y="9"/>
                    <a:pt x="25" y="9"/>
                  </a:cubicBezTo>
                  <a:cubicBezTo>
                    <a:pt x="19" y="30"/>
                    <a:pt x="18" y="67"/>
                    <a:pt x="23"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C85564C-1510-41BC-97CB-325F2C9823EC}"/>
                </a:ext>
              </a:extLst>
            </p:cNvPr>
            <p:cNvSpPr>
              <a:spLocks/>
            </p:cNvSpPr>
            <p:nvPr/>
          </p:nvSpPr>
          <p:spPr bwMode="auto">
            <a:xfrm>
              <a:off x="9258300" y="6111875"/>
              <a:ext cx="279400" cy="220663"/>
            </a:xfrm>
            <a:custGeom>
              <a:avLst/>
              <a:gdLst>
                <a:gd name="T0" fmla="*/ 91 w 101"/>
                <a:gd name="T1" fmla="*/ 76 h 80"/>
                <a:gd name="T2" fmla="*/ 10 w 101"/>
                <a:gd name="T3" fmla="*/ 29 h 80"/>
                <a:gd name="T4" fmla="*/ 0 w 101"/>
                <a:gd name="T5" fmla="*/ 10 h 80"/>
                <a:gd name="T6" fmla="*/ 10 w 101"/>
                <a:gd name="T7" fmla="*/ 3 h 80"/>
                <a:gd name="T8" fmla="*/ 91 w 101"/>
                <a:gd name="T9" fmla="*/ 50 h 80"/>
                <a:gd name="T10" fmla="*/ 101 w 101"/>
                <a:gd name="T11" fmla="*/ 69 h 80"/>
                <a:gd name="T12" fmla="*/ 91 w 101"/>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101" h="80">
                  <a:moveTo>
                    <a:pt x="91" y="76"/>
                  </a:moveTo>
                  <a:cubicBezTo>
                    <a:pt x="10" y="29"/>
                    <a:pt x="10" y="29"/>
                    <a:pt x="10" y="29"/>
                  </a:cubicBezTo>
                  <a:cubicBezTo>
                    <a:pt x="4" y="26"/>
                    <a:pt x="0" y="18"/>
                    <a:pt x="0" y="10"/>
                  </a:cubicBezTo>
                  <a:cubicBezTo>
                    <a:pt x="0" y="3"/>
                    <a:pt x="4" y="0"/>
                    <a:pt x="10" y="3"/>
                  </a:cubicBezTo>
                  <a:cubicBezTo>
                    <a:pt x="91" y="50"/>
                    <a:pt x="91" y="50"/>
                    <a:pt x="91" y="50"/>
                  </a:cubicBezTo>
                  <a:cubicBezTo>
                    <a:pt x="96" y="53"/>
                    <a:pt x="101" y="62"/>
                    <a:pt x="101" y="69"/>
                  </a:cubicBezTo>
                  <a:cubicBezTo>
                    <a:pt x="101" y="76"/>
                    <a:pt x="96" y="80"/>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88EE316D-FB5E-4BEA-8D35-DD8591BCAE93}"/>
                </a:ext>
              </a:extLst>
            </p:cNvPr>
            <p:cNvSpPr>
              <a:spLocks/>
            </p:cNvSpPr>
            <p:nvPr/>
          </p:nvSpPr>
          <p:spPr bwMode="auto">
            <a:xfrm>
              <a:off x="9593263" y="6305550"/>
              <a:ext cx="279400" cy="217488"/>
            </a:xfrm>
            <a:custGeom>
              <a:avLst/>
              <a:gdLst>
                <a:gd name="T0" fmla="*/ 91 w 101"/>
                <a:gd name="T1" fmla="*/ 76 h 79"/>
                <a:gd name="T2" fmla="*/ 10 w 101"/>
                <a:gd name="T3" fmla="*/ 29 h 79"/>
                <a:gd name="T4" fmla="*/ 0 w 101"/>
                <a:gd name="T5" fmla="*/ 10 h 79"/>
                <a:gd name="T6" fmla="*/ 10 w 101"/>
                <a:gd name="T7" fmla="*/ 3 h 79"/>
                <a:gd name="T8" fmla="*/ 91 w 101"/>
                <a:gd name="T9" fmla="*/ 50 h 79"/>
                <a:gd name="T10" fmla="*/ 101 w 101"/>
                <a:gd name="T11" fmla="*/ 69 h 79"/>
                <a:gd name="T12" fmla="*/ 91 w 101"/>
                <a:gd name="T13" fmla="*/ 76 h 79"/>
              </a:gdLst>
              <a:ahLst/>
              <a:cxnLst>
                <a:cxn ang="0">
                  <a:pos x="T0" y="T1"/>
                </a:cxn>
                <a:cxn ang="0">
                  <a:pos x="T2" y="T3"/>
                </a:cxn>
                <a:cxn ang="0">
                  <a:pos x="T4" y="T5"/>
                </a:cxn>
                <a:cxn ang="0">
                  <a:pos x="T6" y="T7"/>
                </a:cxn>
                <a:cxn ang="0">
                  <a:pos x="T8" y="T9"/>
                </a:cxn>
                <a:cxn ang="0">
                  <a:pos x="T10" y="T11"/>
                </a:cxn>
                <a:cxn ang="0">
                  <a:pos x="T12" y="T13"/>
                </a:cxn>
              </a:cxnLst>
              <a:rect l="0" t="0" r="r" b="b"/>
              <a:pathLst>
                <a:path w="101" h="79">
                  <a:moveTo>
                    <a:pt x="91" y="76"/>
                  </a:moveTo>
                  <a:cubicBezTo>
                    <a:pt x="10" y="29"/>
                    <a:pt x="10" y="29"/>
                    <a:pt x="10" y="29"/>
                  </a:cubicBezTo>
                  <a:cubicBezTo>
                    <a:pt x="4" y="26"/>
                    <a:pt x="0" y="17"/>
                    <a:pt x="0" y="10"/>
                  </a:cubicBezTo>
                  <a:cubicBezTo>
                    <a:pt x="0" y="3"/>
                    <a:pt x="4" y="0"/>
                    <a:pt x="10" y="3"/>
                  </a:cubicBezTo>
                  <a:cubicBezTo>
                    <a:pt x="91" y="50"/>
                    <a:pt x="91" y="50"/>
                    <a:pt x="91" y="50"/>
                  </a:cubicBezTo>
                  <a:cubicBezTo>
                    <a:pt x="97" y="53"/>
                    <a:pt x="101" y="61"/>
                    <a:pt x="101" y="69"/>
                  </a:cubicBezTo>
                  <a:cubicBezTo>
                    <a:pt x="101" y="76"/>
                    <a:pt x="97" y="79"/>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23273E5D-55D5-42E4-B528-A82A93194B3E}"/>
                </a:ext>
              </a:extLst>
            </p:cNvPr>
            <p:cNvSpPr>
              <a:spLocks/>
            </p:cNvSpPr>
            <p:nvPr/>
          </p:nvSpPr>
          <p:spPr bwMode="auto">
            <a:xfrm>
              <a:off x="13015913" y="8208963"/>
              <a:ext cx="69850" cy="249238"/>
            </a:xfrm>
            <a:custGeom>
              <a:avLst/>
              <a:gdLst>
                <a:gd name="T0" fmla="*/ 25 w 25"/>
                <a:gd name="T1" fmla="*/ 90 h 90"/>
                <a:gd name="T2" fmla="*/ 9 w 25"/>
                <a:gd name="T3" fmla="*/ 81 h 90"/>
                <a:gd name="T4" fmla="*/ 9 w 25"/>
                <a:gd name="T5" fmla="*/ 0 h 90"/>
                <a:gd name="T6" fmla="*/ 25 w 25"/>
                <a:gd name="T7" fmla="*/ 10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1"/>
                    <a:pt x="9" y="81"/>
                    <a:pt x="9" y="81"/>
                  </a:cubicBezTo>
                  <a:cubicBezTo>
                    <a:pt x="0" y="56"/>
                    <a:pt x="1" y="26"/>
                    <a:pt x="9" y="0"/>
                  </a:cubicBezTo>
                  <a:cubicBezTo>
                    <a:pt x="25" y="10"/>
                    <a:pt x="25" y="10"/>
                    <a:pt x="25" y="10"/>
                  </a:cubicBezTo>
                  <a:cubicBezTo>
                    <a:pt x="18" y="36"/>
                    <a:pt x="19" y="66"/>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7EC2552B-3728-430A-BC0E-1A0FE1A0EF64}"/>
                </a:ext>
              </a:extLst>
            </p:cNvPr>
            <p:cNvSpPr>
              <a:spLocks/>
            </p:cNvSpPr>
            <p:nvPr/>
          </p:nvSpPr>
          <p:spPr bwMode="auto">
            <a:xfrm>
              <a:off x="14951075" y="8175625"/>
              <a:ext cx="44450" cy="66675"/>
            </a:xfrm>
            <a:custGeom>
              <a:avLst/>
              <a:gdLst>
                <a:gd name="T0" fmla="*/ 16 w 16"/>
                <a:gd name="T1" fmla="*/ 7 h 24"/>
                <a:gd name="T2" fmla="*/ 8 w 16"/>
                <a:gd name="T3" fmla="*/ 21 h 24"/>
                <a:gd name="T4" fmla="*/ 0 w 16"/>
                <a:gd name="T5" fmla="*/ 16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8"/>
                    <a:pt x="8" y="21"/>
                  </a:cubicBezTo>
                  <a:cubicBezTo>
                    <a:pt x="4" y="24"/>
                    <a:pt x="0" y="22"/>
                    <a:pt x="0" y="16"/>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3DB2AAEC-5D9F-46A5-91D0-D6889C3180C5}"/>
                </a:ext>
              </a:extLst>
            </p:cNvPr>
            <p:cNvSpPr>
              <a:spLocks/>
            </p:cNvSpPr>
            <p:nvPr/>
          </p:nvSpPr>
          <p:spPr bwMode="auto">
            <a:xfrm>
              <a:off x="15489238" y="7862888"/>
              <a:ext cx="44450" cy="66675"/>
            </a:xfrm>
            <a:custGeom>
              <a:avLst/>
              <a:gdLst>
                <a:gd name="T0" fmla="*/ 16 w 16"/>
                <a:gd name="T1" fmla="*/ 8 h 24"/>
                <a:gd name="T2" fmla="*/ 8 w 16"/>
                <a:gd name="T3" fmla="*/ 22 h 24"/>
                <a:gd name="T4" fmla="*/ 0 w 16"/>
                <a:gd name="T5" fmla="*/ 17 h 24"/>
                <a:gd name="T6" fmla="*/ 8 w 16"/>
                <a:gd name="T7" fmla="*/ 3 h 24"/>
                <a:gd name="T8" fmla="*/ 16 w 16"/>
                <a:gd name="T9" fmla="*/ 8 h 24"/>
              </a:gdLst>
              <a:ahLst/>
              <a:cxnLst>
                <a:cxn ang="0">
                  <a:pos x="T0" y="T1"/>
                </a:cxn>
                <a:cxn ang="0">
                  <a:pos x="T2" y="T3"/>
                </a:cxn>
                <a:cxn ang="0">
                  <a:pos x="T4" y="T5"/>
                </a:cxn>
                <a:cxn ang="0">
                  <a:pos x="T6" y="T7"/>
                </a:cxn>
                <a:cxn ang="0">
                  <a:pos x="T8" y="T9"/>
                </a:cxn>
              </a:cxnLst>
              <a:rect l="0" t="0" r="r" b="b"/>
              <a:pathLst>
                <a:path w="16" h="24">
                  <a:moveTo>
                    <a:pt x="16" y="8"/>
                  </a:moveTo>
                  <a:cubicBezTo>
                    <a:pt x="16" y="13"/>
                    <a:pt x="12" y="19"/>
                    <a:pt x="8" y="22"/>
                  </a:cubicBezTo>
                  <a:cubicBezTo>
                    <a:pt x="3" y="24"/>
                    <a:pt x="0" y="22"/>
                    <a:pt x="0" y="17"/>
                  </a:cubicBezTo>
                  <a:cubicBezTo>
                    <a:pt x="0" y="12"/>
                    <a:pt x="3" y="6"/>
                    <a:pt x="8" y="3"/>
                  </a:cubicBezTo>
                  <a:cubicBezTo>
                    <a:pt x="12" y="0"/>
                    <a:pt x="16" y="2"/>
                    <a:pt x="16"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89FDA1C-23F2-4E63-B017-41A16B34CEFA}"/>
                </a:ext>
              </a:extLst>
            </p:cNvPr>
            <p:cNvSpPr>
              <a:spLocks/>
            </p:cNvSpPr>
            <p:nvPr/>
          </p:nvSpPr>
          <p:spPr bwMode="auto">
            <a:xfrm>
              <a:off x="14811375" y="8242300"/>
              <a:ext cx="60325"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5D3A6167-5438-400B-B4D3-9CF4021BF846}"/>
                </a:ext>
              </a:extLst>
            </p:cNvPr>
            <p:cNvSpPr>
              <a:spLocks/>
            </p:cNvSpPr>
            <p:nvPr/>
          </p:nvSpPr>
          <p:spPr bwMode="auto">
            <a:xfrm>
              <a:off x="14711363" y="8299450"/>
              <a:ext cx="57150" cy="88900"/>
            </a:xfrm>
            <a:custGeom>
              <a:avLst/>
              <a:gdLst>
                <a:gd name="T0" fmla="*/ 21 w 21"/>
                <a:gd name="T1" fmla="*/ 9 h 32"/>
                <a:gd name="T2" fmla="*/ 10 w 21"/>
                <a:gd name="T3" fmla="*/ 28 h 32"/>
                <a:gd name="T4" fmla="*/ 0 w 21"/>
                <a:gd name="T5" fmla="*/ 22 h 32"/>
                <a:gd name="T6" fmla="*/ 10 w 21"/>
                <a:gd name="T7" fmla="*/ 3 h 32"/>
                <a:gd name="T8" fmla="*/ 21 w 21"/>
                <a:gd name="T9" fmla="*/ 9 h 32"/>
              </a:gdLst>
              <a:ahLst/>
              <a:cxnLst>
                <a:cxn ang="0">
                  <a:pos x="T0" y="T1"/>
                </a:cxn>
                <a:cxn ang="0">
                  <a:pos x="T2" y="T3"/>
                </a:cxn>
                <a:cxn ang="0">
                  <a:pos x="T4" y="T5"/>
                </a:cxn>
                <a:cxn ang="0">
                  <a:pos x="T6" y="T7"/>
                </a:cxn>
                <a:cxn ang="0">
                  <a:pos x="T8" y="T9"/>
                </a:cxn>
              </a:cxnLst>
              <a:rect l="0" t="0" r="r" b="b"/>
              <a:pathLst>
                <a:path w="21" h="32">
                  <a:moveTo>
                    <a:pt x="21" y="9"/>
                  </a:moveTo>
                  <a:cubicBezTo>
                    <a:pt x="21" y="16"/>
                    <a:pt x="16" y="25"/>
                    <a:pt x="10" y="28"/>
                  </a:cubicBezTo>
                  <a:cubicBezTo>
                    <a:pt x="4" y="32"/>
                    <a:pt x="0" y="29"/>
                    <a:pt x="0" y="22"/>
                  </a:cubicBezTo>
                  <a:cubicBezTo>
                    <a:pt x="0" y="15"/>
                    <a:pt x="4" y="6"/>
                    <a:pt x="10" y="3"/>
                  </a:cubicBezTo>
                  <a:cubicBezTo>
                    <a:pt x="16" y="0"/>
                    <a:pt x="21" y="2"/>
                    <a:pt x="21"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484E918-F0F8-4289-802A-D7891FA15ADB}"/>
                </a:ext>
              </a:extLst>
            </p:cNvPr>
            <p:cNvSpPr>
              <a:spLocks/>
            </p:cNvSpPr>
            <p:nvPr/>
          </p:nvSpPr>
          <p:spPr bwMode="auto">
            <a:xfrm>
              <a:off x="14609763" y="8355013"/>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CC6C266F-F685-4AED-AF48-B9501385DEFD}"/>
                </a:ext>
              </a:extLst>
            </p:cNvPr>
            <p:cNvSpPr>
              <a:spLocks/>
            </p:cNvSpPr>
            <p:nvPr/>
          </p:nvSpPr>
          <p:spPr bwMode="auto">
            <a:xfrm>
              <a:off x="14509750" y="841375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F3E07A0-C5DA-46A2-929B-46C6F7E736DA}"/>
                </a:ext>
              </a:extLst>
            </p:cNvPr>
            <p:cNvSpPr>
              <a:spLocks/>
            </p:cNvSpPr>
            <p:nvPr/>
          </p:nvSpPr>
          <p:spPr bwMode="auto">
            <a:xfrm>
              <a:off x="14409738" y="8470900"/>
              <a:ext cx="58738" cy="92075"/>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5" y="33"/>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B4A34871-1E30-4533-AB86-15A469C9BB3B}"/>
                </a:ext>
              </a:extLst>
            </p:cNvPr>
            <p:cNvSpPr>
              <a:spLocks/>
            </p:cNvSpPr>
            <p:nvPr/>
          </p:nvSpPr>
          <p:spPr bwMode="auto">
            <a:xfrm>
              <a:off x="14308138" y="8529638"/>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DD4CCC1B-CE71-4299-85AE-23D69C1A2515}"/>
                </a:ext>
              </a:extLst>
            </p:cNvPr>
            <p:cNvSpPr>
              <a:spLocks/>
            </p:cNvSpPr>
            <p:nvPr/>
          </p:nvSpPr>
          <p:spPr bwMode="auto">
            <a:xfrm>
              <a:off x="16116300" y="7485063"/>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02935154-A1C1-4646-8DED-6E4FCF1F80D7}"/>
                </a:ext>
              </a:extLst>
            </p:cNvPr>
            <p:cNvSpPr>
              <a:spLocks/>
            </p:cNvSpPr>
            <p:nvPr/>
          </p:nvSpPr>
          <p:spPr bwMode="auto">
            <a:xfrm>
              <a:off x="16017875" y="7543800"/>
              <a:ext cx="57150" cy="90488"/>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4" y="33"/>
                    <a:pt x="0" y="30"/>
                    <a:pt x="0" y="23"/>
                  </a:cubicBezTo>
                  <a:cubicBezTo>
                    <a:pt x="0" y="16"/>
                    <a:pt x="4"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4E4D8FC4-68E8-4F72-8D5B-4ECD9CCA8735}"/>
                </a:ext>
              </a:extLst>
            </p:cNvPr>
            <p:cNvSpPr>
              <a:spLocks/>
            </p:cNvSpPr>
            <p:nvPr/>
          </p:nvSpPr>
          <p:spPr bwMode="auto">
            <a:xfrm>
              <a:off x="15914688" y="7600950"/>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A8149A66-7FC9-4A01-9FC9-9DA0B28A070D}"/>
                </a:ext>
              </a:extLst>
            </p:cNvPr>
            <p:cNvSpPr>
              <a:spLocks/>
            </p:cNvSpPr>
            <p:nvPr/>
          </p:nvSpPr>
          <p:spPr bwMode="auto">
            <a:xfrm>
              <a:off x="15816263" y="7659688"/>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DBDDD1E0-94A8-4592-AB27-1B2862B4CFA4}"/>
                </a:ext>
              </a:extLst>
            </p:cNvPr>
            <p:cNvSpPr>
              <a:spLocks/>
            </p:cNvSpPr>
            <p:nvPr/>
          </p:nvSpPr>
          <p:spPr bwMode="auto">
            <a:xfrm>
              <a:off x="15716250" y="7716838"/>
              <a:ext cx="57150" cy="88900"/>
            </a:xfrm>
            <a:custGeom>
              <a:avLst/>
              <a:gdLst>
                <a:gd name="T0" fmla="*/ 21 w 21"/>
                <a:gd name="T1" fmla="*/ 10 h 32"/>
                <a:gd name="T2" fmla="*/ 11 w 21"/>
                <a:gd name="T3" fmla="*/ 29 h 32"/>
                <a:gd name="T4" fmla="*/ 0 w 21"/>
                <a:gd name="T5" fmla="*/ 23 h 32"/>
                <a:gd name="T6" fmla="*/ 11 w 21"/>
                <a:gd name="T7" fmla="*/ 4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9"/>
                  </a:cubicBezTo>
                  <a:cubicBezTo>
                    <a:pt x="5" y="32"/>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EE8A59C6-B5F3-4085-826E-68BD7E54F5B8}"/>
                </a:ext>
              </a:extLst>
            </p:cNvPr>
            <p:cNvSpPr>
              <a:spLocks/>
            </p:cNvSpPr>
            <p:nvPr/>
          </p:nvSpPr>
          <p:spPr bwMode="auto">
            <a:xfrm>
              <a:off x="15614650" y="7775575"/>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3ED8BBEE-5082-4B8B-B8A9-A4252858C30F}"/>
                </a:ext>
              </a:extLst>
            </p:cNvPr>
            <p:cNvSpPr>
              <a:spLocks/>
            </p:cNvSpPr>
            <p:nvPr/>
          </p:nvSpPr>
          <p:spPr bwMode="auto">
            <a:xfrm>
              <a:off x="15111413" y="7940675"/>
              <a:ext cx="261938" cy="223838"/>
            </a:xfrm>
            <a:custGeom>
              <a:avLst/>
              <a:gdLst>
                <a:gd name="T0" fmla="*/ 82 w 95"/>
                <a:gd name="T1" fmla="*/ 37 h 81"/>
                <a:gd name="T2" fmla="*/ 13 w 95"/>
                <a:gd name="T3" fmla="*/ 77 h 81"/>
                <a:gd name="T4" fmla="*/ 0 w 95"/>
                <a:gd name="T5" fmla="*/ 68 h 81"/>
                <a:gd name="T6" fmla="*/ 13 w 95"/>
                <a:gd name="T7" fmla="*/ 44 h 81"/>
                <a:gd name="T8" fmla="*/ 82 w 95"/>
                <a:gd name="T9" fmla="*/ 4 h 81"/>
                <a:gd name="T10" fmla="*/ 95 w 95"/>
                <a:gd name="T11" fmla="*/ 13 h 81"/>
                <a:gd name="T12" fmla="*/ 82 w 95"/>
                <a:gd name="T13" fmla="*/ 37 h 81"/>
              </a:gdLst>
              <a:ahLst/>
              <a:cxnLst>
                <a:cxn ang="0">
                  <a:pos x="T0" y="T1"/>
                </a:cxn>
                <a:cxn ang="0">
                  <a:pos x="T2" y="T3"/>
                </a:cxn>
                <a:cxn ang="0">
                  <a:pos x="T4" y="T5"/>
                </a:cxn>
                <a:cxn ang="0">
                  <a:pos x="T6" y="T7"/>
                </a:cxn>
                <a:cxn ang="0">
                  <a:pos x="T8" y="T9"/>
                </a:cxn>
                <a:cxn ang="0">
                  <a:pos x="T10" y="T11"/>
                </a:cxn>
                <a:cxn ang="0">
                  <a:pos x="T12" y="T13"/>
                </a:cxn>
              </a:cxnLst>
              <a:rect l="0" t="0" r="r" b="b"/>
              <a:pathLst>
                <a:path w="95" h="81">
                  <a:moveTo>
                    <a:pt x="82" y="37"/>
                  </a:moveTo>
                  <a:cubicBezTo>
                    <a:pt x="13" y="77"/>
                    <a:pt x="13" y="77"/>
                    <a:pt x="13" y="77"/>
                  </a:cubicBezTo>
                  <a:cubicBezTo>
                    <a:pt x="6" y="81"/>
                    <a:pt x="0" y="77"/>
                    <a:pt x="0" y="68"/>
                  </a:cubicBezTo>
                  <a:cubicBezTo>
                    <a:pt x="0" y="59"/>
                    <a:pt x="6" y="48"/>
                    <a:pt x="13" y="44"/>
                  </a:cubicBezTo>
                  <a:cubicBezTo>
                    <a:pt x="82" y="4"/>
                    <a:pt x="82" y="4"/>
                    <a:pt x="82" y="4"/>
                  </a:cubicBezTo>
                  <a:cubicBezTo>
                    <a:pt x="89" y="0"/>
                    <a:pt x="95" y="4"/>
                    <a:pt x="95" y="13"/>
                  </a:cubicBezTo>
                  <a:cubicBezTo>
                    <a:pt x="95" y="22"/>
                    <a:pt x="89"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4" name="Group 93">
            <a:extLst>
              <a:ext uri="{FF2B5EF4-FFF2-40B4-BE49-F238E27FC236}">
                <a16:creationId xmlns:a16="http://schemas.microsoft.com/office/drawing/2014/main" id="{107D7433-3C63-4895-99D8-BDF9A805322A}"/>
              </a:ext>
            </a:extLst>
          </p:cNvPr>
          <p:cNvGrpSpPr/>
          <p:nvPr/>
        </p:nvGrpSpPr>
        <p:grpSpPr>
          <a:xfrm>
            <a:off x="16947797" y="9209433"/>
            <a:ext cx="1116403" cy="774309"/>
            <a:chOff x="12328525" y="8883650"/>
            <a:chExt cx="963613" cy="668338"/>
          </a:xfrm>
        </p:grpSpPr>
        <p:sp>
          <p:nvSpPr>
            <p:cNvPr id="35" name="Freeform 34">
              <a:extLst>
                <a:ext uri="{FF2B5EF4-FFF2-40B4-BE49-F238E27FC236}">
                  <a16:creationId xmlns:a16="http://schemas.microsoft.com/office/drawing/2014/main" id="{8F0D1A1E-EA84-4E3C-B11C-7947DA22CC61}"/>
                </a:ext>
              </a:extLst>
            </p:cNvPr>
            <p:cNvSpPr>
              <a:spLocks/>
            </p:cNvSpPr>
            <p:nvPr/>
          </p:nvSpPr>
          <p:spPr bwMode="auto">
            <a:xfrm>
              <a:off x="12328525" y="8883650"/>
              <a:ext cx="481013" cy="668338"/>
            </a:xfrm>
            <a:custGeom>
              <a:avLst/>
              <a:gdLst>
                <a:gd name="T0" fmla="*/ 303 w 303"/>
                <a:gd name="T1" fmla="*/ 0 h 421"/>
                <a:gd name="T2" fmla="*/ 0 w 303"/>
                <a:gd name="T3" fmla="*/ 245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5"/>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7DDE2F55-15F0-44D5-8872-486B0A00BCB2}"/>
                </a:ext>
              </a:extLst>
            </p:cNvPr>
            <p:cNvSpPr>
              <a:spLocks/>
            </p:cNvSpPr>
            <p:nvPr/>
          </p:nvSpPr>
          <p:spPr bwMode="auto">
            <a:xfrm>
              <a:off x="12809538" y="8883650"/>
              <a:ext cx="482600" cy="668338"/>
            </a:xfrm>
            <a:custGeom>
              <a:avLst/>
              <a:gdLst>
                <a:gd name="T0" fmla="*/ 304 w 304"/>
                <a:gd name="T1" fmla="*/ 245 h 421"/>
                <a:gd name="T2" fmla="*/ 0 w 304"/>
                <a:gd name="T3" fmla="*/ 0 h 421"/>
                <a:gd name="T4" fmla="*/ 0 w 304"/>
                <a:gd name="T5" fmla="*/ 421 h 421"/>
                <a:gd name="T6" fmla="*/ 304 w 304"/>
                <a:gd name="T7" fmla="*/ 245 h 421"/>
              </a:gdLst>
              <a:ahLst/>
              <a:cxnLst>
                <a:cxn ang="0">
                  <a:pos x="T0" y="T1"/>
                </a:cxn>
                <a:cxn ang="0">
                  <a:pos x="T2" y="T3"/>
                </a:cxn>
                <a:cxn ang="0">
                  <a:pos x="T4" y="T5"/>
                </a:cxn>
                <a:cxn ang="0">
                  <a:pos x="T6" y="T7"/>
                </a:cxn>
              </a:cxnLst>
              <a:rect l="0" t="0" r="r" b="b"/>
              <a:pathLst>
                <a:path w="304" h="421">
                  <a:moveTo>
                    <a:pt x="304" y="245"/>
                  </a:moveTo>
                  <a:lnTo>
                    <a:pt x="0" y="0"/>
                  </a:lnTo>
                  <a:lnTo>
                    <a:pt x="0" y="421"/>
                  </a:lnTo>
                  <a:lnTo>
                    <a:pt x="304" y="245"/>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3" name="Group 92">
            <a:extLst>
              <a:ext uri="{FF2B5EF4-FFF2-40B4-BE49-F238E27FC236}">
                <a16:creationId xmlns:a16="http://schemas.microsoft.com/office/drawing/2014/main" id="{D5CF4D78-60CA-4B5A-B406-2E733586CCD0}"/>
              </a:ext>
            </a:extLst>
          </p:cNvPr>
          <p:cNvGrpSpPr/>
          <p:nvPr/>
        </p:nvGrpSpPr>
        <p:grpSpPr>
          <a:xfrm>
            <a:off x="21288339" y="5595381"/>
            <a:ext cx="583031" cy="424859"/>
            <a:chOff x="16075025" y="5764213"/>
            <a:chExt cx="503238" cy="366713"/>
          </a:xfrm>
        </p:grpSpPr>
        <p:sp>
          <p:nvSpPr>
            <p:cNvPr id="37" name="Freeform 36">
              <a:extLst>
                <a:ext uri="{FF2B5EF4-FFF2-40B4-BE49-F238E27FC236}">
                  <a16:creationId xmlns:a16="http://schemas.microsoft.com/office/drawing/2014/main" id="{CFBA8DBF-B858-42B0-9447-FAE57C556139}"/>
                </a:ext>
              </a:extLst>
            </p:cNvPr>
            <p:cNvSpPr>
              <a:spLocks noEditPoints="1"/>
            </p:cNvSpPr>
            <p:nvPr/>
          </p:nvSpPr>
          <p:spPr bwMode="auto">
            <a:xfrm>
              <a:off x="16075025" y="5827713"/>
              <a:ext cx="503238" cy="303213"/>
            </a:xfrm>
            <a:custGeom>
              <a:avLst/>
              <a:gdLst>
                <a:gd name="T0" fmla="*/ 2 w 182"/>
                <a:gd name="T1" fmla="*/ 44 h 110"/>
                <a:gd name="T2" fmla="*/ 27 w 182"/>
                <a:gd name="T3" fmla="*/ 17 h 110"/>
                <a:gd name="T4" fmla="*/ 45 w 182"/>
                <a:gd name="T5" fmla="*/ 9 h 110"/>
                <a:gd name="T6" fmla="*/ 138 w 182"/>
                <a:gd name="T7" fmla="*/ 9 h 110"/>
                <a:gd name="T8" fmla="*/ 156 w 182"/>
                <a:gd name="T9" fmla="*/ 17 h 110"/>
                <a:gd name="T10" fmla="*/ 180 w 182"/>
                <a:gd name="T11" fmla="*/ 44 h 110"/>
                <a:gd name="T12" fmla="*/ 182 w 182"/>
                <a:gd name="T13" fmla="*/ 55 h 110"/>
                <a:gd name="T14" fmla="*/ 156 w 182"/>
                <a:gd name="T15" fmla="*/ 92 h 110"/>
                <a:gd name="T16" fmla="*/ 140 w 182"/>
                <a:gd name="T17" fmla="*/ 99 h 110"/>
                <a:gd name="T18" fmla="*/ 43 w 182"/>
                <a:gd name="T19" fmla="*/ 99 h 110"/>
                <a:gd name="T20" fmla="*/ 27 w 182"/>
                <a:gd name="T21" fmla="*/ 92 h 110"/>
                <a:gd name="T22" fmla="*/ 0 w 182"/>
                <a:gd name="T23" fmla="*/ 55 h 110"/>
                <a:gd name="T24" fmla="*/ 2 w 182"/>
                <a:gd name="T25" fmla="*/ 44 h 110"/>
                <a:gd name="T26" fmla="*/ 135 w 182"/>
                <a:gd name="T27" fmla="*/ 30 h 110"/>
                <a:gd name="T28" fmla="*/ 48 w 182"/>
                <a:gd name="T29" fmla="*/ 30 h 110"/>
                <a:gd name="T30" fmla="*/ 33 w 182"/>
                <a:gd name="T31" fmla="*/ 44 h 110"/>
                <a:gd name="T32" fmla="*/ 45 w 182"/>
                <a:gd name="T33" fmla="*/ 78 h 110"/>
                <a:gd name="T34" fmla="*/ 48 w 182"/>
                <a:gd name="T35" fmla="*/ 80 h 110"/>
                <a:gd name="T36" fmla="*/ 135 w 182"/>
                <a:gd name="T37" fmla="*/ 80 h 110"/>
                <a:gd name="T38" fmla="*/ 138 w 182"/>
                <a:gd name="T39" fmla="*/ 78 h 110"/>
                <a:gd name="T40" fmla="*/ 150 w 182"/>
                <a:gd name="T41" fmla="*/ 44 h 110"/>
                <a:gd name="T42" fmla="*/ 135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6" y="34"/>
                    <a:pt x="14" y="25"/>
                    <a:pt x="27" y="17"/>
                  </a:cubicBezTo>
                  <a:cubicBezTo>
                    <a:pt x="33" y="14"/>
                    <a:pt x="39" y="12"/>
                    <a:pt x="45" y="9"/>
                  </a:cubicBezTo>
                  <a:cubicBezTo>
                    <a:pt x="73" y="0"/>
                    <a:pt x="109" y="0"/>
                    <a:pt x="138" y="9"/>
                  </a:cubicBezTo>
                  <a:cubicBezTo>
                    <a:pt x="144" y="12"/>
                    <a:pt x="150" y="14"/>
                    <a:pt x="156" y="17"/>
                  </a:cubicBezTo>
                  <a:cubicBezTo>
                    <a:pt x="169" y="25"/>
                    <a:pt x="177" y="34"/>
                    <a:pt x="180" y="44"/>
                  </a:cubicBezTo>
                  <a:cubicBezTo>
                    <a:pt x="182" y="47"/>
                    <a:pt x="182" y="51"/>
                    <a:pt x="182" y="55"/>
                  </a:cubicBezTo>
                  <a:cubicBezTo>
                    <a:pt x="182" y="68"/>
                    <a:pt x="174" y="82"/>
                    <a:pt x="156" y="92"/>
                  </a:cubicBezTo>
                  <a:cubicBezTo>
                    <a:pt x="151" y="95"/>
                    <a:pt x="146" y="97"/>
                    <a:pt x="140" y="99"/>
                  </a:cubicBezTo>
                  <a:cubicBezTo>
                    <a:pt x="111" y="110"/>
                    <a:pt x="72" y="110"/>
                    <a:pt x="43" y="99"/>
                  </a:cubicBezTo>
                  <a:cubicBezTo>
                    <a:pt x="37" y="97"/>
                    <a:pt x="32" y="95"/>
                    <a:pt x="27" y="92"/>
                  </a:cubicBezTo>
                  <a:cubicBezTo>
                    <a:pt x="9" y="82"/>
                    <a:pt x="0" y="68"/>
                    <a:pt x="0" y="55"/>
                  </a:cubicBezTo>
                  <a:cubicBezTo>
                    <a:pt x="0" y="51"/>
                    <a:pt x="1" y="47"/>
                    <a:pt x="2" y="44"/>
                  </a:cubicBezTo>
                  <a:close/>
                  <a:moveTo>
                    <a:pt x="135" y="30"/>
                  </a:moveTo>
                  <a:cubicBezTo>
                    <a:pt x="111" y="16"/>
                    <a:pt x="72" y="16"/>
                    <a:pt x="48" y="30"/>
                  </a:cubicBezTo>
                  <a:cubicBezTo>
                    <a:pt x="41" y="34"/>
                    <a:pt x="36" y="38"/>
                    <a:pt x="33" y="44"/>
                  </a:cubicBezTo>
                  <a:cubicBezTo>
                    <a:pt x="27" y="55"/>
                    <a:pt x="31" y="68"/>
                    <a:pt x="45" y="78"/>
                  </a:cubicBezTo>
                  <a:cubicBezTo>
                    <a:pt x="46" y="78"/>
                    <a:pt x="47" y="79"/>
                    <a:pt x="48" y="80"/>
                  </a:cubicBezTo>
                  <a:cubicBezTo>
                    <a:pt x="72" y="94"/>
                    <a:pt x="111" y="94"/>
                    <a:pt x="135" y="80"/>
                  </a:cubicBezTo>
                  <a:cubicBezTo>
                    <a:pt x="136" y="79"/>
                    <a:pt x="137" y="78"/>
                    <a:pt x="138" y="78"/>
                  </a:cubicBezTo>
                  <a:cubicBezTo>
                    <a:pt x="152" y="68"/>
                    <a:pt x="156" y="55"/>
                    <a:pt x="150" y="44"/>
                  </a:cubicBezTo>
                  <a:cubicBezTo>
                    <a:pt x="147" y="38"/>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4F3B7BB9-90E0-4325-860C-5010CCA25FD9}"/>
                </a:ext>
              </a:extLst>
            </p:cNvPr>
            <p:cNvSpPr>
              <a:spLocks noEditPoints="1"/>
            </p:cNvSpPr>
            <p:nvPr/>
          </p:nvSpPr>
          <p:spPr bwMode="auto">
            <a:xfrm>
              <a:off x="16075025" y="5794375"/>
              <a:ext cx="503238" cy="306388"/>
            </a:xfrm>
            <a:custGeom>
              <a:avLst/>
              <a:gdLst>
                <a:gd name="T0" fmla="*/ 27 w 182"/>
                <a:gd name="T1" fmla="*/ 7 h 111"/>
                <a:gd name="T2" fmla="*/ 43 w 182"/>
                <a:gd name="T3" fmla="*/ 0 h 111"/>
                <a:gd name="T4" fmla="*/ 140 w 182"/>
                <a:gd name="T5" fmla="*/ 0 h 111"/>
                <a:gd name="T6" fmla="*/ 156 w 182"/>
                <a:gd name="T7" fmla="*/ 7 h 111"/>
                <a:gd name="T8" fmla="*/ 182 w 182"/>
                <a:gd name="T9" fmla="*/ 45 h 111"/>
                <a:gd name="T10" fmla="*/ 182 w 182"/>
                <a:gd name="T11" fmla="*/ 67 h 111"/>
                <a:gd name="T12" fmla="*/ 156 w 182"/>
                <a:gd name="T13" fmla="*/ 104 h 111"/>
                <a:gd name="T14" fmla="*/ 140 w 182"/>
                <a:gd name="T15" fmla="*/ 111 h 111"/>
                <a:gd name="T16" fmla="*/ 43 w 182"/>
                <a:gd name="T17" fmla="*/ 111 h 111"/>
                <a:gd name="T18" fmla="*/ 27 w 182"/>
                <a:gd name="T19" fmla="*/ 104 h 111"/>
                <a:gd name="T20" fmla="*/ 0 w 182"/>
                <a:gd name="T21" fmla="*/ 67 h 111"/>
                <a:gd name="T22" fmla="*/ 0 w 182"/>
                <a:gd name="T23" fmla="*/ 45 h 111"/>
                <a:gd name="T24" fmla="*/ 27 w 182"/>
                <a:gd name="T25" fmla="*/ 7 h 111"/>
                <a:gd name="T26" fmla="*/ 135 w 182"/>
                <a:gd name="T27" fmla="*/ 70 h 111"/>
                <a:gd name="T28" fmla="*/ 150 w 182"/>
                <a:gd name="T29" fmla="*/ 56 h 111"/>
                <a:gd name="T30" fmla="*/ 135 w 182"/>
                <a:gd name="T31" fmla="*/ 42 h 111"/>
                <a:gd name="T32" fmla="*/ 48 w 182"/>
                <a:gd name="T33" fmla="*/ 42 h 111"/>
                <a:gd name="T34" fmla="*/ 33 w 182"/>
                <a:gd name="T35" fmla="*/ 56 h 111"/>
                <a:gd name="T36" fmla="*/ 48 w 182"/>
                <a:gd name="T37" fmla="*/ 70 h 111"/>
                <a:gd name="T38" fmla="*/ 135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2" y="5"/>
                    <a:pt x="37" y="2"/>
                    <a:pt x="43" y="0"/>
                  </a:cubicBezTo>
                  <a:cubicBezTo>
                    <a:pt x="140" y="0"/>
                    <a:pt x="140" y="0"/>
                    <a:pt x="140" y="0"/>
                  </a:cubicBezTo>
                  <a:cubicBezTo>
                    <a:pt x="146" y="2"/>
                    <a:pt x="151" y="5"/>
                    <a:pt x="156" y="7"/>
                  </a:cubicBezTo>
                  <a:cubicBezTo>
                    <a:pt x="174" y="18"/>
                    <a:pt x="182" y="31"/>
                    <a:pt x="182" y="45"/>
                  </a:cubicBezTo>
                  <a:cubicBezTo>
                    <a:pt x="182" y="67"/>
                    <a:pt x="182" y="67"/>
                    <a:pt x="182" y="67"/>
                  </a:cubicBezTo>
                  <a:cubicBezTo>
                    <a:pt x="182" y="80"/>
                    <a:pt x="174" y="94"/>
                    <a:pt x="156" y="104"/>
                  </a:cubicBezTo>
                  <a:cubicBezTo>
                    <a:pt x="151" y="107"/>
                    <a:pt x="146" y="109"/>
                    <a:pt x="140" y="111"/>
                  </a:cubicBezTo>
                  <a:cubicBezTo>
                    <a:pt x="43" y="111"/>
                    <a:pt x="43" y="111"/>
                    <a:pt x="43" y="111"/>
                  </a:cubicBezTo>
                  <a:cubicBezTo>
                    <a:pt x="37" y="109"/>
                    <a:pt x="32" y="107"/>
                    <a:pt x="27" y="104"/>
                  </a:cubicBezTo>
                  <a:cubicBezTo>
                    <a:pt x="9" y="94"/>
                    <a:pt x="0" y="80"/>
                    <a:pt x="0" y="67"/>
                  </a:cubicBezTo>
                  <a:cubicBezTo>
                    <a:pt x="0" y="45"/>
                    <a:pt x="0" y="45"/>
                    <a:pt x="0" y="45"/>
                  </a:cubicBezTo>
                  <a:cubicBezTo>
                    <a:pt x="0" y="31"/>
                    <a:pt x="9" y="18"/>
                    <a:pt x="27" y="7"/>
                  </a:cubicBezTo>
                  <a:close/>
                  <a:moveTo>
                    <a:pt x="135" y="70"/>
                  </a:moveTo>
                  <a:cubicBezTo>
                    <a:pt x="142" y="66"/>
                    <a:pt x="147" y="61"/>
                    <a:pt x="150" y="56"/>
                  </a:cubicBezTo>
                  <a:cubicBezTo>
                    <a:pt x="147" y="50"/>
                    <a:pt x="142" y="46"/>
                    <a:pt x="135" y="42"/>
                  </a:cubicBezTo>
                  <a:cubicBezTo>
                    <a:pt x="111" y="28"/>
                    <a:pt x="72" y="28"/>
                    <a:pt x="48" y="42"/>
                  </a:cubicBezTo>
                  <a:cubicBezTo>
                    <a:pt x="41" y="46"/>
                    <a:pt x="36" y="50"/>
                    <a:pt x="33" y="56"/>
                  </a:cubicBezTo>
                  <a:cubicBezTo>
                    <a:pt x="36" y="61"/>
                    <a:pt x="41" y="66"/>
                    <a:pt x="48" y="70"/>
                  </a:cubicBezTo>
                  <a:cubicBezTo>
                    <a:pt x="72" y="84"/>
                    <a:pt x="111" y="84"/>
                    <a:pt x="135"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799CD3EE-63E5-4053-AFA9-95CD5EB790D2}"/>
                </a:ext>
              </a:extLst>
            </p:cNvPr>
            <p:cNvSpPr>
              <a:spLocks noEditPoints="1"/>
            </p:cNvSpPr>
            <p:nvPr/>
          </p:nvSpPr>
          <p:spPr bwMode="auto">
            <a:xfrm>
              <a:off x="16075025" y="5764213"/>
              <a:ext cx="503238" cy="306388"/>
            </a:xfrm>
            <a:custGeom>
              <a:avLst/>
              <a:gdLst>
                <a:gd name="T0" fmla="*/ 27 w 182"/>
                <a:gd name="T1" fmla="*/ 18 h 111"/>
                <a:gd name="T2" fmla="*/ 43 w 182"/>
                <a:gd name="T3" fmla="*/ 11 h 111"/>
                <a:gd name="T4" fmla="*/ 140 w 182"/>
                <a:gd name="T5" fmla="*/ 11 h 111"/>
                <a:gd name="T6" fmla="*/ 156 w 182"/>
                <a:gd name="T7" fmla="*/ 18 h 111"/>
                <a:gd name="T8" fmla="*/ 182 w 182"/>
                <a:gd name="T9" fmla="*/ 56 h 111"/>
                <a:gd name="T10" fmla="*/ 180 w 182"/>
                <a:gd name="T11" fmla="*/ 67 h 111"/>
                <a:gd name="T12" fmla="*/ 156 w 182"/>
                <a:gd name="T13" fmla="*/ 93 h 111"/>
                <a:gd name="T14" fmla="*/ 138 w 182"/>
                <a:gd name="T15" fmla="*/ 101 h 111"/>
                <a:gd name="T16" fmla="*/ 45 w 182"/>
                <a:gd name="T17" fmla="*/ 101 h 111"/>
                <a:gd name="T18" fmla="*/ 27 w 182"/>
                <a:gd name="T19" fmla="*/ 93 h 111"/>
                <a:gd name="T20" fmla="*/ 2 w 182"/>
                <a:gd name="T21" fmla="*/ 67 h 111"/>
                <a:gd name="T22" fmla="*/ 0 w 182"/>
                <a:gd name="T23" fmla="*/ 56 h 111"/>
                <a:gd name="T24" fmla="*/ 27 w 182"/>
                <a:gd name="T25" fmla="*/ 18 h 111"/>
                <a:gd name="T26" fmla="*/ 33 w 182"/>
                <a:gd name="T27" fmla="*/ 67 h 111"/>
                <a:gd name="T28" fmla="*/ 48 w 182"/>
                <a:gd name="T29" fmla="*/ 81 h 111"/>
                <a:gd name="T30" fmla="*/ 135 w 182"/>
                <a:gd name="T31" fmla="*/ 81 h 111"/>
                <a:gd name="T32" fmla="*/ 150 w 182"/>
                <a:gd name="T33" fmla="*/ 67 h 111"/>
                <a:gd name="T34" fmla="*/ 138 w 182"/>
                <a:gd name="T35" fmla="*/ 32 h 111"/>
                <a:gd name="T36" fmla="*/ 135 w 182"/>
                <a:gd name="T37" fmla="*/ 31 h 111"/>
                <a:gd name="T38" fmla="*/ 48 w 182"/>
                <a:gd name="T39" fmla="*/ 31 h 111"/>
                <a:gd name="T40" fmla="*/ 45 w 182"/>
                <a:gd name="T41" fmla="*/ 32 h 111"/>
                <a:gd name="T42" fmla="*/ 33 w 182"/>
                <a:gd name="T43" fmla="*/ 6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7" y="18"/>
                  </a:moveTo>
                  <a:cubicBezTo>
                    <a:pt x="32" y="16"/>
                    <a:pt x="37" y="13"/>
                    <a:pt x="43" y="11"/>
                  </a:cubicBezTo>
                  <a:cubicBezTo>
                    <a:pt x="72" y="0"/>
                    <a:pt x="111" y="0"/>
                    <a:pt x="140" y="11"/>
                  </a:cubicBezTo>
                  <a:cubicBezTo>
                    <a:pt x="146" y="13"/>
                    <a:pt x="151" y="16"/>
                    <a:pt x="156" y="18"/>
                  </a:cubicBezTo>
                  <a:cubicBezTo>
                    <a:pt x="174" y="29"/>
                    <a:pt x="182" y="42"/>
                    <a:pt x="182" y="56"/>
                  </a:cubicBezTo>
                  <a:cubicBezTo>
                    <a:pt x="182" y="59"/>
                    <a:pt x="182" y="63"/>
                    <a:pt x="180" y="67"/>
                  </a:cubicBezTo>
                  <a:cubicBezTo>
                    <a:pt x="177" y="76"/>
                    <a:pt x="169" y="85"/>
                    <a:pt x="156" y="93"/>
                  </a:cubicBezTo>
                  <a:cubicBezTo>
                    <a:pt x="150" y="96"/>
                    <a:pt x="144" y="99"/>
                    <a:pt x="138" y="101"/>
                  </a:cubicBezTo>
                  <a:cubicBezTo>
                    <a:pt x="109" y="111"/>
                    <a:pt x="73" y="111"/>
                    <a:pt x="45" y="101"/>
                  </a:cubicBezTo>
                  <a:cubicBezTo>
                    <a:pt x="39" y="99"/>
                    <a:pt x="33" y="96"/>
                    <a:pt x="27" y="93"/>
                  </a:cubicBezTo>
                  <a:cubicBezTo>
                    <a:pt x="14" y="85"/>
                    <a:pt x="6" y="76"/>
                    <a:pt x="2" y="67"/>
                  </a:cubicBezTo>
                  <a:cubicBezTo>
                    <a:pt x="1" y="63"/>
                    <a:pt x="0" y="59"/>
                    <a:pt x="0" y="56"/>
                  </a:cubicBezTo>
                  <a:cubicBezTo>
                    <a:pt x="0" y="42"/>
                    <a:pt x="9" y="29"/>
                    <a:pt x="27" y="18"/>
                  </a:cubicBezTo>
                  <a:close/>
                  <a:moveTo>
                    <a:pt x="33" y="67"/>
                  </a:moveTo>
                  <a:cubicBezTo>
                    <a:pt x="36" y="72"/>
                    <a:pt x="41" y="77"/>
                    <a:pt x="48" y="81"/>
                  </a:cubicBezTo>
                  <a:cubicBezTo>
                    <a:pt x="72" y="95"/>
                    <a:pt x="111" y="95"/>
                    <a:pt x="135" y="81"/>
                  </a:cubicBezTo>
                  <a:cubicBezTo>
                    <a:pt x="142" y="77"/>
                    <a:pt x="147" y="72"/>
                    <a:pt x="150" y="67"/>
                  </a:cubicBezTo>
                  <a:cubicBezTo>
                    <a:pt x="156" y="55"/>
                    <a:pt x="152" y="42"/>
                    <a:pt x="138" y="32"/>
                  </a:cubicBezTo>
                  <a:cubicBezTo>
                    <a:pt x="137" y="32"/>
                    <a:pt x="136" y="31"/>
                    <a:pt x="135" y="31"/>
                  </a:cubicBezTo>
                  <a:cubicBezTo>
                    <a:pt x="111" y="17"/>
                    <a:pt x="72" y="17"/>
                    <a:pt x="48" y="31"/>
                  </a:cubicBezTo>
                  <a:cubicBezTo>
                    <a:pt x="47" y="31"/>
                    <a:pt x="46" y="32"/>
                    <a:pt x="45" y="32"/>
                  </a:cubicBezTo>
                  <a:cubicBezTo>
                    <a:pt x="30" y="42"/>
                    <a:pt x="27" y="55"/>
                    <a:pt x="33" y="6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7" name="Group 96">
            <a:extLst>
              <a:ext uri="{FF2B5EF4-FFF2-40B4-BE49-F238E27FC236}">
                <a16:creationId xmlns:a16="http://schemas.microsoft.com/office/drawing/2014/main" id="{2241044A-C30C-436D-85FE-D1CA8BD80643}"/>
              </a:ext>
            </a:extLst>
          </p:cNvPr>
          <p:cNvGrpSpPr/>
          <p:nvPr/>
        </p:nvGrpSpPr>
        <p:grpSpPr>
          <a:xfrm>
            <a:off x="11958013" y="7784044"/>
            <a:ext cx="428537" cy="496587"/>
            <a:chOff x="8021638" y="7653338"/>
            <a:chExt cx="369888" cy="428625"/>
          </a:xfrm>
        </p:grpSpPr>
        <p:sp>
          <p:nvSpPr>
            <p:cNvPr id="40" name="Freeform 39">
              <a:extLst>
                <a:ext uri="{FF2B5EF4-FFF2-40B4-BE49-F238E27FC236}">
                  <a16:creationId xmlns:a16="http://schemas.microsoft.com/office/drawing/2014/main" id="{D1A017DD-A18B-46E2-995F-3A7E6B7A19A5}"/>
                </a:ext>
              </a:extLst>
            </p:cNvPr>
            <p:cNvSpPr>
              <a:spLocks/>
            </p:cNvSpPr>
            <p:nvPr/>
          </p:nvSpPr>
          <p:spPr bwMode="auto">
            <a:xfrm>
              <a:off x="8021638" y="7653338"/>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F489A196-58CD-4963-B7F2-B6AED69F14A3}"/>
                </a:ext>
              </a:extLst>
            </p:cNvPr>
            <p:cNvSpPr>
              <a:spLocks/>
            </p:cNvSpPr>
            <p:nvPr/>
          </p:nvSpPr>
          <p:spPr bwMode="auto">
            <a:xfrm>
              <a:off x="8204200" y="7758113"/>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1C021D9E-04B4-4AF9-804B-7DE407889FEF}"/>
                </a:ext>
              </a:extLst>
            </p:cNvPr>
            <p:cNvSpPr>
              <a:spLocks/>
            </p:cNvSpPr>
            <p:nvPr/>
          </p:nvSpPr>
          <p:spPr bwMode="auto">
            <a:xfrm>
              <a:off x="8021638" y="7758113"/>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6" name="Group 95">
            <a:extLst>
              <a:ext uri="{FF2B5EF4-FFF2-40B4-BE49-F238E27FC236}">
                <a16:creationId xmlns:a16="http://schemas.microsoft.com/office/drawing/2014/main" id="{44523F0A-857A-406C-9ABA-8A4A19943FED}"/>
              </a:ext>
            </a:extLst>
          </p:cNvPr>
          <p:cNvGrpSpPr/>
          <p:nvPr/>
        </p:nvGrpSpPr>
        <p:grpSpPr>
          <a:xfrm>
            <a:off x="11536832" y="4484496"/>
            <a:ext cx="739365" cy="803737"/>
            <a:chOff x="7658100" y="4805363"/>
            <a:chExt cx="638176" cy="693738"/>
          </a:xfrm>
        </p:grpSpPr>
        <p:sp>
          <p:nvSpPr>
            <p:cNvPr id="43" name="Freeform 42">
              <a:extLst>
                <a:ext uri="{FF2B5EF4-FFF2-40B4-BE49-F238E27FC236}">
                  <a16:creationId xmlns:a16="http://schemas.microsoft.com/office/drawing/2014/main" id="{A47A27E2-4FF4-493F-A17A-E292DCCB6AC1}"/>
                </a:ext>
              </a:extLst>
            </p:cNvPr>
            <p:cNvSpPr>
              <a:spLocks noEditPoints="1"/>
            </p:cNvSpPr>
            <p:nvPr/>
          </p:nvSpPr>
          <p:spPr bwMode="auto">
            <a:xfrm>
              <a:off x="7658100" y="4805363"/>
              <a:ext cx="563563" cy="593725"/>
            </a:xfrm>
            <a:custGeom>
              <a:avLst/>
              <a:gdLst>
                <a:gd name="T0" fmla="*/ 0 w 204"/>
                <a:gd name="T1" fmla="*/ 152 h 215"/>
                <a:gd name="T2" fmla="*/ 80 w 204"/>
                <a:gd name="T3" fmla="*/ 14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1 w 204"/>
                <a:gd name="T15" fmla="*/ 24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2 w 204"/>
                <a:gd name="T29" fmla="*/ 203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2" y="1"/>
                    <a:pt x="121"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1" y="24"/>
                    <a:pt x="151" y="24"/>
                    <a:pt x="151" y="24"/>
                  </a:cubicBezTo>
                  <a:cubicBezTo>
                    <a:pt x="154" y="29"/>
                    <a:pt x="156" y="34"/>
                    <a:pt x="158" y="41"/>
                  </a:cubicBezTo>
                  <a:cubicBezTo>
                    <a:pt x="159" y="42"/>
                    <a:pt x="160" y="43"/>
                    <a:pt x="160" y="43"/>
                  </a:cubicBezTo>
                  <a:cubicBezTo>
                    <a:pt x="160" y="43"/>
                    <a:pt x="204" y="186"/>
                    <a:pt x="64" y="205"/>
                  </a:cubicBezTo>
                  <a:cubicBezTo>
                    <a:pt x="56" y="208"/>
                    <a:pt x="48" y="209"/>
                    <a:pt x="41" y="208"/>
                  </a:cubicBezTo>
                  <a:cubicBezTo>
                    <a:pt x="43" y="215"/>
                    <a:pt x="43" y="215"/>
                    <a:pt x="43" y="215"/>
                  </a:cubicBezTo>
                  <a:cubicBezTo>
                    <a:pt x="24" y="203"/>
                    <a:pt x="24" y="203"/>
                    <a:pt x="24" y="203"/>
                  </a:cubicBezTo>
                  <a:cubicBezTo>
                    <a:pt x="23" y="203"/>
                    <a:pt x="23" y="203"/>
                    <a:pt x="22" y="203"/>
                  </a:cubicBezTo>
                  <a:cubicBezTo>
                    <a:pt x="22" y="202"/>
                    <a:pt x="22" y="202"/>
                    <a:pt x="22" y="202"/>
                  </a:cubicBezTo>
                  <a:cubicBezTo>
                    <a:pt x="22" y="202"/>
                    <a:pt x="22" y="202"/>
                    <a:pt x="22" y="202"/>
                  </a:cubicBezTo>
                  <a:cubicBezTo>
                    <a:pt x="8" y="193"/>
                    <a:pt x="0" y="176"/>
                    <a:pt x="0" y="152"/>
                  </a:cubicBezTo>
                  <a:close/>
                  <a:moveTo>
                    <a:pt x="80" y="180"/>
                  </a:moveTo>
                  <a:cubicBezTo>
                    <a:pt x="115" y="159"/>
                    <a:pt x="144" y="109"/>
                    <a:pt x="144" y="68"/>
                  </a:cubicBezTo>
                  <a:cubicBezTo>
                    <a:pt x="144" y="46"/>
                    <a:pt x="136" y="31"/>
                    <a:pt x="122" y="25"/>
                  </a:cubicBezTo>
                  <a:cubicBezTo>
                    <a:pt x="79" y="31"/>
                    <a:pt x="40" y="106"/>
                    <a:pt x="40" y="106"/>
                  </a:cubicBezTo>
                  <a:cubicBezTo>
                    <a:pt x="28" y="155"/>
                    <a:pt x="28" y="155"/>
                    <a:pt x="28" y="155"/>
                  </a:cubicBezTo>
                  <a:cubicBezTo>
                    <a:pt x="31" y="182"/>
                    <a:pt x="31" y="182"/>
                    <a:pt x="31" y="182"/>
                  </a:cubicBezTo>
                  <a:cubicBezTo>
                    <a:pt x="43"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AB829E6D-41FA-46DD-A382-36EECBB48B8D}"/>
                </a:ext>
              </a:extLst>
            </p:cNvPr>
            <p:cNvSpPr>
              <a:spLocks noEditPoints="1"/>
            </p:cNvSpPr>
            <p:nvPr/>
          </p:nvSpPr>
          <p:spPr bwMode="auto">
            <a:xfrm>
              <a:off x="7713663" y="4805363"/>
              <a:ext cx="441325" cy="649288"/>
            </a:xfrm>
            <a:custGeom>
              <a:avLst/>
              <a:gdLst>
                <a:gd name="T0" fmla="*/ 80 w 160"/>
                <a:gd name="T1" fmla="*/ 210 h 235"/>
                <a:gd name="T2" fmla="*/ 160 w 160"/>
                <a:gd name="T3" fmla="*/ 72 h 235"/>
                <a:gd name="T4" fmla="*/ 80 w 160"/>
                <a:gd name="T5" fmla="*/ 26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2"/>
                  </a:cubicBezTo>
                  <a:cubicBezTo>
                    <a:pt x="160" y="21"/>
                    <a:pt x="124" y="0"/>
                    <a:pt x="80" y="26"/>
                  </a:cubicBezTo>
                  <a:cubicBezTo>
                    <a:pt x="36" y="51"/>
                    <a:pt x="0" y="113"/>
                    <a:pt x="0" y="164"/>
                  </a:cubicBezTo>
                  <a:cubicBezTo>
                    <a:pt x="0" y="214"/>
                    <a:pt x="36" y="235"/>
                    <a:pt x="80" y="210"/>
                  </a:cubicBezTo>
                  <a:close/>
                  <a:moveTo>
                    <a:pt x="80" y="43"/>
                  </a:moveTo>
                  <a:cubicBezTo>
                    <a:pt x="115" y="23"/>
                    <a:pt x="144" y="39"/>
                    <a:pt x="144" y="80"/>
                  </a:cubicBezTo>
                  <a:cubicBezTo>
                    <a:pt x="144" y="121"/>
                    <a:pt x="115" y="171"/>
                    <a:pt x="80" y="192"/>
                  </a:cubicBezTo>
                  <a:cubicBezTo>
                    <a:pt x="44" y="212"/>
                    <a:pt x="16" y="196"/>
                    <a:pt x="16" y="155"/>
                  </a:cubicBezTo>
                  <a:cubicBezTo>
                    <a:pt x="16"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A746C1A7-B425-497F-9580-1C2C125AB58F}"/>
                </a:ext>
              </a:extLst>
            </p:cNvPr>
            <p:cNvSpPr>
              <a:spLocks noEditPoints="1"/>
            </p:cNvSpPr>
            <p:nvPr/>
          </p:nvSpPr>
          <p:spPr bwMode="auto">
            <a:xfrm>
              <a:off x="7732713" y="4849813"/>
              <a:ext cx="563563" cy="593725"/>
            </a:xfrm>
            <a:custGeom>
              <a:avLst/>
              <a:gdLst>
                <a:gd name="T0" fmla="*/ 0 w 204"/>
                <a:gd name="T1" fmla="*/ 152 h 215"/>
                <a:gd name="T2" fmla="*/ 80 w 204"/>
                <a:gd name="T3" fmla="*/ 13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2 w 204"/>
                <a:gd name="T15" fmla="*/ 23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3 w 204"/>
                <a:gd name="T29" fmla="*/ 202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1 w 204"/>
                <a:gd name="T43" fmla="*/ 105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3"/>
                  </a:cubicBezTo>
                  <a:cubicBezTo>
                    <a:pt x="102" y="1"/>
                    <a:pt x="122"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2" y="23"/>
                    <a:pt x="152" y="23"/>
                    <a:pt x="152" y="23"/>
                  </a:cubicBezTo>
                  <a:cubicBezTo>
                    <a:pt x="154" y="28"/>
                    <a:pt x="157" y="34"/>
                    <a:pt x="158" y="41"/>
                  </a:cubicBezTo>
                  <a:cubicBezTo>
                    <a:pt x="159" y="42"/>
                    <a:pt x="160" y="43"/>
                    <a:pt x="160" y="43"/>
                  </a:cubicBezTo>
                  <a:cubicBezTo>
                    <a:pt x="160" y="43"/>
                    <a:pt x="204" y="185"/>
                    <a:pt x="64" y="205"/>
                  </a:cubicBezTo>
                  <a:cubicBezTo>
                    <a:pt x="56" y="208"/>
                    <a:pt x="48" y="209"/>
                    <a:pt x="41" y="208"/>
                  </a:cubicBezTo>
                  <a:cubicBezTo>
                    <a:pt x="43" y="215"/>
                    <a:pt x="43" y="215"/>
                    <a:pt x="43" y="215"/>
                  </a:cubicBezTo>
                  <a:cubicBezTo>
                    <a:pt x="24" y="203"/>
                    <a:pt x="24" y="203"/>
                    <a:pt x="24" y="203"/>
                  </a:cubicBezTo>
                  <a:cubicBezTo>
                    <a:pt x="24" y="203"/>
                    <a:pt x="23" y="203"/>
                    <a:pt x="23" y="202"/>
                  </a:cubicBezTo>
                  <a:cubicBezTo>
                    <a:pt x="22" y="202"/>
                    <a:pt x="22" y="202"/>
                    <a:pt x="22" y="202"/>
                  </a:cubicBezTo>
                  <a:cubicBezTo>
                    <a:pt x="22" y="202"/>
                    <a:pt x="22" y="202"/>
                    <a:pt x="22" y="202"/>
                  </a:cubicBezTo>
                  <a:cubicBezTo>
                    <a:pt x="9" y="193"/>
                    <a:pt x="0" y="176"/>
                    <a:pt x="0" y="152"/>
                  </a:cubicBezTo>
                  <a:close/>
                  <a:moveTo>
                    <a:pt x="80" y="180"/>
                  </a:moveTo>
                  <a:cubicBezTo>
                    <a:pt x="116" y="159"/>
                    <a:pt x="144" y="109"/>
                    <a:pt x="144" y="68"/>
                  </a:cubicBezTo>
                  <a:cubicBezTo>
                    <a:pt x="144" y="46"/>
                    <a:pt x="136" y="31"/>
                    <a:pt x="122" y="25"/>
                  </a:cubicBezTo>
                  <a:cubicBezTo>
                    <a:pt x="79" y="31"/>
                    <a:pt x="41" y="105"/>
                    <a:pt x="41" y="105"/>
                  </a:cubicBezTo>
                  <a:cubicBezTo>
                    <a:pt x="28" y="155"/>
                    <a:pt x="28" y="155"/>
                    <a:pt x="28" y="155"/>
                  </a:cubicBezTo>
                  <a:cubicBezTo>
                    <a:pt x="31" y="182"/>
                    <a:pt x="31" y="182"/>
                    <a:pt x="31" y="182"/>
                  </a:cubicBezTo>
                  <a:cubicBezTo>
                    <a:pt x="43" y="191"/>
                    <a:pt x="61"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212B41D2-9E9C-4B51-B47A-8C496838F2BE}"/>
                </a:ext>
              </a:extLst>
            </p:cNvPr>
            <p:cNvSpPr>
              <a:spLocks noEditPoints="1"/>
            </p:cNvSpPr>
            <p:nvPr/>
          </p:nvSpPr>
          <p:spPr bwMode="auto">
            <a:xfrm>
              <a:off x="7788275" y="4849813"/>
              <a:ext cx="441325" cy="649288"/>
            </a:xfrm>
            <a:custGeom>
              <a:avLst/>
              <a:gdLst>
                <a:gd name="T0" fmla="*/ 80 w 160"/>
                <a:gd name="T1" fmla="*/ 210 h 235"/>
                <a:gd name="T2" fmla="*/ 160 w 160"/>
                <a:gd name="T3" fmla="*/ 71 h 235"/>
                <a:gd name="T4" fmla="*/ 80 w 160"/>
                <a:gd name="T5" fmla="*/ 25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1"/>
                  </a:cubicBezTo>
                  <a:cubicBezTo>
                    <a:pt x="160" y="21"/>
                    <a:pt x="124" y="0"/>
                    <a:pt x="80" y="25"/>
                  </a:cubicBezTo>
                  <a:cubicBezTo>
                    <a:pt x="36" y="51"/>
                    <a:pt x="0" y="113"/>
                    <a:pt x="0" y="164"/>
                  </a:cubicBezTo>
                  <a:cubicBezTo>
                    <a:pt x="0" y="214"/>
                    <a:pt x="36" y="235"/>
                    <a:pt x="80" y="210"/>
                  </a:cubicBezTo>
                  <a:close/>
                  <a:moveTo>
                    <a:pt x="80" y="43"/>
                  </a:moveTo>
                  <a:cubicBezTo>
                    <a:pt x="116" y="23"/>
                    <a:pt x="144" y="39"/>
                    <a:pt x="144" y="80"/>
                  </a:cubicBezTo>
                  <a:cubicBezTo>
                    <a:pt x="144" y="121"/>
                    <a:pt x="116" y="171"/>
                    <a:pt x="80" y="192"/>
                  </a:cubicBezTo>
                  <a:cubicBezTo>
                    <a:pt x="45" y="212"/>
                    <a:pt x="16" y="196"/>
                    <a:pt x="16" y="155"/>
                  </a:cubicBezTo>
                  <a:cubicBezTo>
                    <a:pt x="16" y="114"/>
                    <a:pt x="45"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2" name="Group 101">
            <a:extLst>
              <a:ext uri="{FF2B5EF4-FFF2-40B4-BE49-F238E27FC236}">
                <a16:creationId xmlns:a16="http://schemas.microsoft.com/office/drawing/2014/main" id="{81A77268-73AE-4AE6-9520-D967F0539D40}"/>
              </a:ext>
            </a:extLst>
          </p:cNvPr>
          <p:cNvGrpSpPr/>
          <p:nvPr/>
        </p:nvGrpSpPr>
        <p:grpSpPr>
          <a:xfrm>
            <a:off x="15035015" y="5496063"/>
            <a:ext cx="969266" cy="947194"/>
            <a:chOff x="10677525" y="5678488"/>
            <a:chExt cx="836613" cy="817562"/>
          </a:xfrm>
        </p:grpSpPr>
        <p:sp>
          <p:nvSpPr>
            <p:cNvPr id="47" name="Freeform 46">
              <a:extLst>
                <a:ext uri="{FF2B5EF4-FFF2-40B4-BE49-F238E27FC236}">
                  <a16:creationId xmlns:a16="http://schemas.microsoft.com/office/drawing/2014/main" id="{18924BE6-F70D-4294-89A6-CC3B1FB4E028}"/>
                </a:ext>
              </a:extLst>
            </p:cNvPr>
            <p:cNvSpPr>
              <a:spLocks/>
            </p:cNvSpPr>
            <p:nvPr/>
          </p:nvSpPr>
          <p:spPr bwMode="auto">
            <a:xfrm>
              <a:off x="10677525" y="5991225"/>
              <a:ext cx="538163" cy="504825"/>
            </a:xfrm>
            <a:custGeom>
              <a:avLst/>
              <a:gdLst>
                <a:gd name="T0" fmla="*/ 151 w 195"/>
                <a:gd name="T1" fmla="*/ 1 h 183"/>
                <a:gd name="T2" fmla="*/ 0 w 195"/>
                <a:gd name="T3" fmla="*/ 131 h 183"/>
                <a:gd name="T4" fmla="*/ 44 w 195"/>
                <a:gd name="T5" fmla="*/ 183 h 183"/>
                <a:gd name="T6" fmla="*/ 192 w 195"/>
                <a:gd name="T7" fmla="*/ 31 h 183"/>
                <a:gd name="T8" fmla="*/ 193 w 195"/>
                <a:gd name="T9" fmla="*/ 24 h 183"/>
                <a:gd name="T10" fmla="*/ 155 w 195"/>
                <a:gd name="T11" fmla="*/ 0 h 183"/>
                <a:gd name="T12" fmla="*/ 151 w 195"/>
                <a:gd name="T13" fmla="*/ 1 h 183"/>
              </a:gdLst>
              <a:ahLst/>
              <a:cxnLst>
                <a:cxn ang="0">
                  <a:pos x="T0" y="T1"/>
                </a:cxn>
                <a:cxn ang="0">
                  <a:pos x="T2" y="T3"/>
                </a:cxn>
                <a:cxn ang="0">
                  <a:pos x="T4" y="T5"/>
                </a:cxn>
                <a:cxn ang="0">
                  <a:pos x="T6" y="T7"/>
                </a:cxn>
                <a:cxn ang="0">
                  <a:pos x="T8" y="T9"/>
                </a:cxn>
                <a:cxn ang="0">
                  <a:pos x="T10" y="T11"/>
                </a:cxn>
                <a:cxn ang="0">
                  <a:pos x="T12" y="T13"/>
                </a:cxn>
              </a:cxnLst>
              <a:rect l="0" t="0" r="r" b="b"/>
              <a:pathLst>
                <a:path w="195" h="183">
                  <a:moveTo>
                    <a:pt x="151" y="1"/>
                  </a:moveTo>
                  <a:cubicBezTo>
                    <a:pt x="109" y="42"/>
                    <a:pt x="57" y="86"/>
                    <a:pt x="0" y="131"/>
                  </a:cubicBezTo>
                  <a:cubicBezTo>
                    <a:pt x="44" y="183"/>
                    <a:pt x="44" y="183"/>
                    <a:pt x="44" y="183"/>
                  </a:cubicBezTo>
                  <a:cubicBezTo>
                    <a:pt x="99" y="121"/>
                    <a:pt x="153" y="59"/>
                    <a:pt x="192" y="31"/>
                  </a:cubicBezTo>
                  <a:cubicBezTo>
                    <a:pt x="194" y="29"/>
                    <a:pt x="195" y="26"/>
                    <a:pt x="193" y="24"/>
                  </a:cubicBezTo>
                  <a:cubicBezTo>
                    <a:pt x="185" y="11"/>
                    <a:pt x="172" y="3"/>
                    <a:pt x="155" y="0"/>
                  </a:cubicBezTo>
                  <a:cubicBezTo>
                    <a:pt x="153" y="0"/>
                    <a:pt x="152" y="0"/>
                    <a:pt x="151" y="1"/>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C5DAAF66-DB69-45C2-B1FE-4C2BBE2D12AF}"/>
                </a:ext>
              </a:extLst>
            </p:cNvPr>
            <p:cNvSpPr>
              <a:spLocks/>
            </p:cNvSpPr>
            <p:nvPr/>
          </p:nvSpPr>
          <p:spPr bwMode="auto">
            <a:xfrm>
              <a:off x="11109325" y="5678488"/>
              <a:ext cx="404813" cy="376238"/>
            </a:xfrm>
            <a:custGeom>
              <a:avLst/>
              <a:gdLst>
                <a:gd name="T0" fmla="*/ 0 w 147"/>
                <a:gd name="T1" fmla="*/ 115 h 136"/>
                <a:gd name="T2" fmla="*/ 40 w 147"/>
                <a:gd name="T3" fmla="*/ 83 h 136"/>
                <a:gd name="T4" fmla="*/ 40 w 147"/>
                <a:gd name="T5" fmla="*/ 54 h 136"/>
                <a:gd name="T6" fmla="*/ 43 w 147"/>
                <a:gd name="T7" fmla="*/ 45 h 136"/>
                <a:gd name="T8" fmla="*/ 61 w 147"/>
                <a:gd name="T9" fmla="*/ 19 h 136"/>
                <a:gd name="T10" fmla="*/ 66 w 147"/>
                <a:gd name="T11" fmla="*/ 22 h 136"/>
                <a:gd name="T12" fmla="*/ 61 w 147"/>
                <a:gd name="T13" fmla="*/ 50 h 136"/>
                <a:gd name="T14" fmla="*/ 107 w 147"/>
                <a:gd name="T15" fmla="*/ 1 h 136"/>
                <a:gd name="T16" fmla="*/ 113 w 147"/>
                <a:gd name="T17" fmla="*/ 3 h 136"/>
                <a:gd name="T18" fmla="*/ 94 w 147"/>
                <a:gd name="T19" fmla="*/ 37 h 136"/>
                <a:gd name="T20" fmla="*/ 134 w 147"/>
                <a:gd name="T21" fmla="*/ 9 h 136"/>
                <a:gd name="T22" fmla="*/ 140 w 147"/>
                <a:gd name="T23" fmla="*/ 11 h 136"/>
                <a:gd name="T24" fmla="*/ 109 w 147"/>
                <a:gd name="T25" fmla="*/ 44 h 136"/>
                <a:gd name="T26" fmla="*/ 143 w 147"/>
                <a:gd name="T27" fmla="*/ 29 h 136"/>
                <a:gd name="T28" fmla="*/ 146 w 147"/>
                <a:gd name="T29" fmla="*/ 33 h 136"/>
                <a:gd name="T30" fmla="*/ 110 w 147"/>
                <a:gd name="T31" fmla="*/ 62 h 136"/>
                <a:gd name="T32" fmla="*/ 140 w 147"/>
                <a:gd name="T33" fmla="*/ 51 h 136"/>
                <a:gd name="T34" fmla="*/ 143 w 147"/>
                <a:gd name="T35" fmla="*/ 54 h 136"/>
                <a:gd name="T36" fmla="*/ 137 w 147"/>
                <a:gd name="T37" fmla="*/ 58 h 136"/>
                <a:gd name="T38" fmla="*/ 33 w 147"/>
                <a:gd name="T39" fmla="*/ 136 h 136"/>
                <a:gd name="T40" fmla="*/ 0 w 147"/>
                <a:gd name="T41"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6">
                  <a:moveTo>
                    <a:pt x="0" y="115"/>
                  </a:moveTo>
                  <a:cubicBezTo>
                    <a:pt x="40" y="83"/>
                    <a:pt x="40" y="83"/>
                    <a:pt x="40" y="83"/>
                  </a:cubicBezTo>
                  <a:cubicBezTo>
                    <a:pt x="40" y="54"/>
                    <a:pt x="40" y="54"/>
                    <a:pt x="40" y="54"/>
                  </a:cubicBezTo>
                  <a:cubicBezTo>
                    <a:pt x="40" y="51"/>
                    <a:pt x="41" y="48"/>
                    <a:pt x="43" y="45"/>
                  </a:cubicBezTo>
                  <a:cubicBezTo>
                    <a:pt x="50" y="39"/>
                    <a:pt x="55" y="29"/>
                    <a:pt x="61" y="19"/>
                  </a:cubicBezTo>
                  <a:cubicBezTo>
                    <a:pt x="64" y="18"/>
                    <a:pt x="66" y="19"/>
                    <a:pt x="66" y="22"/>
                  </a:cubicBezTo>
                  <a:cubicBezTo>
                    <a:pt x="63" y="31"/>
                    <a:pt x="61" y="40"/>
                    <a:pt x="61" y="50"/>
                  </a:cubicBezTo>
                  <a:cubicBezTo>
                    <a:pt x="77" y="29"/>
                    <a:pt x="93" y="12"/>
                    <a:pt x="107" y="1"/>
                  </a:cubicBezTo>
                  <a:cubicBezTo>
                    <a:pt x="111" y="0"/>
                    <a:pt x="113" y="1"/>
                    <a:pt x="113" y="3"/>
                  </a:cubicBezTo>
                  <a:cubicBezTo>
                    <a:pt x="103" y="15"/>
                    <a:pt x="96" y="27"/>
                    <a:pt x="94" y="37"/>
                  </a:cubicBezTo>
                  <a:cubicBezTo>
                    <a:pt x="105" y="27"/>
                    <a:pt x="118" y="17"/>
                    <a:pt x="134" y="9"/>
                  </a:cubicBezTo>
                  <a:cubicBezTo>
                    <a:pt x="138" y="7"/>
                    <a:pt x="140" y="9"/>
                    <a:pt x="140" y="11"/>
                  </a:cubicBezTo>
                  <a:cubicBezTo>
                    <a:pt x="126" y="22"/>
                    <a:pt x="114" y="33"/>
                    <a:pt x="109" y="44"/>
                  </a:cubicBezTo>
                  <a:cubicBezTo>
                    <a:pt x="120" y="37"/>
                    <a:pt x="131" y="32"/>
                    <a:pt x="143" y="29"/>
                  </a:cubicBezTo>
                  <a:cubicBezTo>
                    <a:pt x="146" y="29"/>
                    <a:pt x="147" y="30"/>
                    <a:pt x="146" y="33"/>
                  </a:cubicBezTo>
                  <a:cubicBezTo>
                    <a:pt x="131" y="42"/>
                    <a:pt x="118" y="51"/>
                    <a:pt x="110" y="62"/>
                  </a:cubicBezTo>
                  <a:cubicBezTo>
                    <a:pt x="121" y="56"/>
                    <a:pt x="131" y="52"/>
                    <a:pt x="140" y="51"/>
                  </a:cubicBezTo>
                  <a:cubicBezTo>
                    <a:pt x="143" y="51"/>
                    <a:pt x="143" y="52"/>
                    <a:pt x="143" y="54"/>
                  </a:cubicBezTo>
                  <a:cubicBezTo>
                    <a:pt x="137" y="58"/>
                    <a:pt x="137" y="58"/>
                    <a:pt x="137" y="58"/>
                  </a:cubicBezTo>
                  <a:cubicBezTo>
                    <a:pt x="121" y="65"/>
                    <a:pt x="73" y="104"/>
                    <a:pt x="33" y="136"/>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D3ECDEDD-8677-490C-B20A-56CFCE878C40}"/>
                </a:ext>
              </a:extLst>
            </p:cNvPr>
            <p:cNvSpPr>
              <a:spLocks/>
            </p:cNvSpPr>
            <p:nvPr/>
          </p:nvSpPr>
          <p:spPr bwMode="auto">
            <a:xfrm>
              <a:off x="11268075" y="5786438"/>
              <a:ext cx="55563" cy="141288"/>
            </a:xfrm>
            <a:custGeom>
              <a:avLst/>
              <a:gdLst>
                <a:gd name="T0" fmla="*/ 12 w 20"/>
                <a:gd name="T1" fmla="*/ 0 h 51"/>
                <a:gd name="T2" fmla="*/ 17 w 20"/>
                <a:gd name="T3" fmla="*/ 8 h 51"/>
                <a:gd name="T4" fmla="*/ 20 w 20"/>
                <a:gd name="T5" fmla="*/ 17 h 51"/>
                <a:gd name="T6" fmla="*/ 20 w 20"/>
                <a:gd name="T7" fmla="*/ 23 h 51"/>
                <a:gd name="T8" fmla="*/ 19 w 20"/>
                <a:gd name="T9" fmla="*/ 29 h 51"/>
                <a:gd name="T10" fmla="*/ 17 w 20"/>
                <a:gd name="T11" fmla="*/ 34 h 51"/>
                <a:gd name="T12" fmla="*/ 14 w 20"/>
                <a:gd name="T13" fmla="*/ 39 h 51"/>
                <a:gd name="T14" fmla="*/ 7 w 20"/>
                <a:gd name="T15" fmla="*/ 46 h 51"/>
                <a:gd name="T16" fmla="*/ 2 w 20"/>
                <a:gd name="T17" fmla="*/ 50 h 51"/>
                <a:gd name="T18" fmla="*/ 0 w 20"/>
                <a:gd name="T19" fmla="*/ 51 h 51"/>
                <a:gd name="T20" fmla="*/ 6 w 20"/>
                <a:gd name="T21" fmla="*/ 45 h 51"/>
                <a:gd name="T22" fmla="*/ 12 w 20"/>
                <a:gd name="T23" fmla="*/ 37 h 51"/>
                <a:gd name="T24" fmla="*/ 15 w 20"/>
                <a:gd name="T25" fmla="*/ 33 h 51"/>
                <a:gd name="T26" fmla="*/ 17 w 20"/>
                <a:gd name="T27" fmla="*/ 28 h 51"/>
                <a:gd name="T28" fmla="*/ 18 w 20"/>
                <a:gd name="T29" fmla="*/ 23 h 51"/>
                <a:gd name="T30" fmla="*/ 18 w 20"/>
                <a:gd name="T31" fmla="*/ 17 h 51"/>
                <a:gd name="T32" fmla="*/ 16 w 20"/>
                <a:gd name="T33" fmla="*/ 8 h 51"/>
                <a:gd name="T34" fmla="*/ 12 w 2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1">
                  <a:moveTo>
                    <a:pt x="12" y="0"/>
                  </a:moveTo>
                  <a:cubicBezTo>
                    <a:pt x="12" y="0"/>
                    <a:pt x="15" y="3"/>
                    <a:pt x="17" y="8"/>
                  </a:cubicBezTo>
                  <a:cubicBezTo>
                    <a:pt x="18" y="10"/>
                    <a:pt x="20" y="14"/>
                    <a:pt x="20" y="17"/>
                  </a:cubicBezTo>
                  <a:cubicBezTo>
                    <a:pt x="20" y="19"/>
                    <a:pt x="20" y="21"/>
                    <a:pt x="20" y="23"/>
                  </a:cubicBezTo>
                  <a:cubicBezTo>
                    <a:pt x="20" y="25"/>
                    <a:pt x="20" y="27"/>
                    <a:pt x="19" y="29"/>
                  </a:cubicBezTo>
                  <a:cubicBezTo>
                    <a:pt x="19" y="30"/>
                    <a:pt x="18" y="32"/>
                    <a:pt x="17" y="34"/>
                  </a:cubicBezTo>
                  <a:cubicBezTo>
                    <a:pt x="16" y="35"/>
                    <a:pt x="15" y="37"/>
                    <a:pt x="14" y="39"/>
                  </a:cubicBezTo>
                  <a:cubicBezTo>
                    <a:pt x="12" y="41"/>
                    <a:pt x="9" y="44"/>
                    <a:pt x="7" y="46"/>
                  </a:cubicBezTo>
                  <a:cubicBezTo>
                    <a:pt x="5" y="48"/>
                    <a:pt x="3" y="49"/>
                    <a:pt x="2" y="50"/>
                  </a:cubicBezTo>
                  <a:cubicBezTo>
                    <a:pt x="0" y="51"/>
                    <a:pt x="0" y="51"/>
                    <a:pt x="0" y="51"/>
                  </a:cubicBezTo>
                  <a:cubicBezTo>
                    <a:pt x="0" y="51"/>
                    <a:pt x="3" y="49"/>
                    <a:pt x="6" y="45"/>
                  </a:cubicBezTo>
                  <a:cubicBezTo>
                    <a:pt x="8" y="43"/>
                    <a:pt x="10" y="40"/>
                    <a:pt x="12" y="37"/>
                  </a:cubicBezTo>
                  <a:cubicBezTo>
                    <a:pt x="13" y="36"/>
                    <a:pt x="14" y="34"/>
                    <a:pt x="15" y="33"/>
                  </a:cubicBezTo>
                  <a:cubicBezTo>
                    <a:pt x="16" y="31"/>
                    <a:pt x="16" y="29"/>
                    <a:pt x="17" y="28"/>
                  </a:cubicBezTo>
                  <a:cubicBezTo>
                    <a:pt x="17" y="26"/>
                    <a:pt x="18" y="24"/>
                    <a:pt x="18" y="23"/>
                  </a:cubicBezTo>
                  <a:cubicBezTo>
                    <a:pt x="18" y="21"/>
                    <a:pt x="18" y="19"/>
                    <a:pt x="18" y="17"/>
                  </a:cubicBezTo>
                  <a:cubicBezTo>
                    <a:pt x="18" y="14"/>
                    <a:pt x="17" y="11"/>
                    <a:pt x="16" y="8"/>
                  </a:cubicBezTo>
                  <a:cubicBezTo>
                    <a:pt x="14" y="3"/>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19BBED85-FBD7-4FFD-8812-0C0801C854B1}"/>
                </a:ext>
              </a:extLst>
            </p:cNvPr>
            <p:cNvSpPr>
              <a:spLocks/>
            </p:cNvSpPr>
            <p:nvPr/>
          </p:nvSpPr>
          <p:spPr bwMode="auto">
            <a:xfrm>
              <a:off x="11301413" y="5788025"/>
              <a:ext cx="66675" cy="103188"/>
            </a:xfrm>
            <a:custGeom>
              <a:avLst/>
              <a:gdLst>
                <a:gd name="T0" fmla="*/ 23 w 24"/>
                <a:gd name="T1" fmla="*/ 37 h 37"/>
                <a:gd name="T2" fmla="*/ 22 w 24"/>
                <a:gd name="T3" fmla="*/ 30 h 37"/>
                <a:gd name="T4" fmla="*/ 15 w 24"/>
                <a:gd name="T5" fmla="*/ 17 h 37"/>
                <a:gd name="T6" fmla="*/ 5 w 24"/>
                <a:gd name="T7" fmla="*/ 5 h 37"/>
                <a:gd name="T8" fmla="*/ 0 w 24"/>
                <a:gd name="T9" fmla="*/ 0 h 37"/>
                <a:gd name="T10" fmla="*/ 2 w 24"/>
                <a:gd name="T11" fmla="*/ 1 h 37"/>
                <a:gd name="T12" fmla="*/ 6 w 24"/>
                <a:gd name="T13" fmla="*/ 4 h 37"/>
                <a:gd name="T14" fmla="*/ 17 w 24"/>
                <a:gd name="T15" fmla="*/ 15 h 37"/>
                <a:gd name="T16" fmla="*/ 23 w 24"/>
                <a:gd name="T17" fmla="*/ 30 h 37"/>
                <a:gd name="T18" fmla="*/ 23 w 24"/>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7">
                  <a:moveTo>
                    <a:pt x="23" y="37"/>
                  </a:moveTo>
                  <a:cubicBezTo>
                    <a:pt x="23" y="37"/>
                    <a:pt x="23" y="34"/>
                    <a:pt x="22" y="30"/>
                  </a:cubicBezTo>
                  <a:cubicBezTo>
                    <a:pt x="21" y="26"/>
                    <a:pt x="19" y="21"/>
                    <a:pt x="15" y="17"/>
                  </a:cubicBezTo>
                  <a:cubicBezTo>
                    <a:pt x="12" y="12"/>
                    <a:pt x="8" y="8"/>
                    <a:pt x="5" y="5"/>
                  </a:cubicBezTo>
                  <a:cubicBezTo>
                    <a:pt x="2" y="2"/>
                    <a:pt x="0" y="0"/>
                    <a:pt x="0" y="0"/>
                  </a:cubicBezTo>
                  <a:cubicBezTo>
                    <a:pt x="0" y="0"/>
                    <a:pt x="1" y="0"/>
                    <a:pt x="2" y="1"/>
                  </a:cubicBezTo>
                  <a:cubicBezTo>
                    <a:pt x="3" y="2"/>
                    <a:pt x="4" y="3"/>
                    <a:pt x="6" y="4"/>
                  </a:cubicBezTo>
                  <a:cubicBezTo>
                    <a:pt x="10" y="7"/>
                    <a:pt x="14" y="11"/>
                    <a:pt x="17" y="15"/>
                  </a:cubicBezTo>
                  <a:cubicBezTo>
                    <a:pt x="21" y="20"/>
                    <a:pt x="23" y="26"/>
                    <a:pt x="23" y="30"/>
                  </a:cubicBezTo>
                  <a:cubicBezTo>
                    <a:pt x="24" y="35"/>
                    <a:pt x="23" y="37"/>
                    <a:pt x="23" y="3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4CBAF342-B56B-404E-BDD6-B11A0E39E0EA}"/>
                </a:ext>
              </a:extLst>
            </p:cNvPr>
            <p:cNvSpPr>
              <a:spLocks/>
            </p:cNvSpPr>
            <p:nvPr/>
          </p:nvSpPr>
          <p:spPr bwMode="auto">
            <a:xfrm>
              <a:off x="11356975" y="5788025"/>
              <a:ext cx="38100" cy="92075"/>
            </a:xfrm>
            <a:custGeom>
              <a:avLst/>
              <a:gdLst>
                <a:gd name="T0" fmla="*/ 2 w 14"/>
                <a:gd name="T1" fmla="*/ 0 h 33"/>
                <a:gd name="T2" fmla="*/ 1 w 14"/>
                <a:gd name="T3" fmla="*/ 6 h 33"/>
                <a:gd name="T4" fmla="*/ 5 w 14"/>
                <a:gd name="T5" fmla="*/ 17 h 33"/>
                <a:gd name="T6" fmla="*/ 11 w 14"/>
                <a:gd name="T7" fmla="*/ 28 h 33"/>
                <a:gd name="T8" fmla="*/ 14 w 14"/>
                <a:gd name="T9" fmla="*/ 33 h 33"/>
                <a:gd name="T10" fmla="*/ 10 w 14"/>
                <a:gd name="T11" fmla="*/ 29 h 33"/>
                <a:gd name="T12" fmla="*/ 3 w 14"/>
                <a:gd name="T13" fmla="*/ 18 h 33"/>
                <a:gd name="T14" fmla="*/ 0 w 14"/>
                <a:gd name="T15" fmla="*/ 6 h 33"/>
                <a:gd name="T16" fmla="*/ 2 w 1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3">
                  <a:moveTo>
                    <a:pt x="2" y="0"/>
                  </a:moveTo>
                  <a:cubicBezTo>
                    <a:pt x="2" y="0"/>
                    <a:pt x="1" y="2"/>
                    <a:pt x="1" y="6"/>
                  </a:cubicBezTo>
                  <a:cubicBezTo>
                    <a:pt x="2" y="9"/>
                    <a:pt x="3" y="13"/>
                    <a:pt x="5" y="17"/>
                  </a:cubicBezTo>
                  <a:cubicBezTo>
                    <a:pt x="7" y="22"/>
                    <a:pt x="9" y="25"/>
                    <a:pt x="11" y="28"/>
                  </a:cubicBezTo>
                  <a:cubicBezTo>
                    <a:pt x="13" y="31"/>
                    <a:pt x="14" y="33"/>
                    <a:pt x="14" y="33"/>
                  </a:cubicBezTo>
                  <a:cubicBezTo>
                    <a:pt x="14" y="33"/>
                    <a:pt x="12" y="32"/>
                    <a:pt x="10" y="29"/>
                  </a:cubicBezTo>
                  <a:cubicBezTo>
                    <a:pt x="7" y="27"/>
                    <a:pt x="5" y="23"/>
                    <a:pt x="3" y="18"/>
                  </a:cubicBezTo>
                  <a:cubicBezTo>
                    <a:pt x="1" y="14"/>
                    <a:pt x="0" y="9"/>
                    <a:pt x="0" y="6"/>
                  </a:cubicBezTo>
                  <a:cubicBezTo>
                    <a:pt x="0" y="2"/>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5" name="Group 94">
            <a:extLst>
              <a:ext uri="{FF2B5EF4-FFF2-40B4-BE49-F238E27FC236}">
                <a16:creationId xmlns:a16="http://schemas.microsoft.com/office/drawing/2014/main" id="{4D114840-88AE-4237-8D20-388678287CE1}"/>
              </a:ext>
            </a:extLst>
          </p:cNvPr>
          <p:cNvGrpSpPr/>
          <p:nvPr/>
        </p:nvGrpSpPr>
        <p:grpSpPr>
          <a:xfrm>
            <a:off x="16609381" y="3386486"/>
            <a:ext cx="895697" cy="610620"/>
            <a:chOff x="12036425" y="3857625"/>
            <a:chExt cx="773113" cy="527051"/>
          </a:xfrm>
        </p:grpSpPr>
        <p:sp>
          <p:nvSpPr>
            <p:cNvPr id="52" name="Freeform 51">
              <a:extLst>
                <a:ext uri="{FF2B5EF4-FFF2-40B4-BE49-F238E27FC236}">
                  <a16:creationId xmlns:a16="http://schemas.microsoft.com/office/drawing/2014/main" id="{603AA7C6-EA53-49BD-90DB-EC689E2CD654}"/>
                </a:ext>
              </a:extLst>
            </p:cNvPr>
            <p:cNvSpPr>
              <a:spLocks noEditPoints="1"/>
            </p:cNvSpPr>
            <p:nvPr/>
          </p:nvSpPr>
          <p:spPr bwMode="auto">
            <a:xfrm>
              <a:off x="12036425" y="3970338"/>
              <a:ext cx="773113" cy="414338"/>
            </a:xfrm>
            <a:custGeom>
              <a:avLst/>
              <a:gdLst>
                <a:gd name="T0" fmla="*/ 124 w 280"/>
                <a:gd name="T1" fmla="*/ 111 h 150"/>
                <a:gd name="T2" fmla="*/ 124 w 280"/>
                <a:gd name="T3" fmla="*/ 111 h 150"/>
                <a:gd name="T4" fmla="*/ 109 w 280"/>
                <a:gd name="T5" fmla="*/ 109 h 150"/>
                <a:gd name="T6" fmla="*/ 139 w 280"/>
                <a:gd name="T7" fmla="*/ 92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8 h 150"/>
                <a:gd name="T22" fmla="*/ 185 w 280"/>
                <a:gd name="T23" fmla="*/ 38 h 150"/>
                <a:gd name="T24" fmla="*/ 162 w 280"/>
                <a:gd name="T25" fmla="*/ 52 h 150"/>
                <a:gd name="T26" fmla="*/ 252 w 280"/>
                <a:gd name="T27" fmla="*/ 0 h 150"/>
                <a:gd name="T28" fmla="*/ 225 w 280"/>
                <a:gd name="T29" fmla="*/ 15 h 150"/>
                <a:gd name="T30" fmla="*/ 206 w 280"/>
                <a:gd name="T31" fmla="*/ 8 h 150"/>
                <a:gd name="T32" fmla="*/ 185 w 280"/>
                <a:gd name="T33" fmla="*/ 5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9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9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2"/>
                    <a:pt x="139" y="92"/>
                    <a:pt x="139" y="92"/>
                  </a:cubicBezTo>
                  <a:cubicBezTo>
                    <a:pt x="141" y="94"/>
                    <a:pt x="142" y="97"/>
                    <a:pt x="142" y="100"/>
                  </a:cubicBezTo>
                  <a:cubicBezTo>
                    <a:pt x="143" y="103"/>
                    <a:pt x="141" y="106"/>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8"/>
                    <a:pt x="177" y="38"/>
                  </a:cubicBezTo>
                  <a:cubicBezTo>
                    <a:pt x="180" y="38"/>
                    <a:pt x="182" y="38"/>
                    <a:pt x="185" y="38"/>
                  </a:cubicBezTo>
                  <a:cubicBezTo>
                    <a:pt x="162" y="52"/>
                    <a:pt x="162" y="52"/>
                    <a:pt x="162" y="52"/>
                  </a:cubicBezTo>
                  <a:moveTo>
                    <a:pt x="252" y="0"/>
                  </a:moveTo>
                  <a:cubicBezTo>
                    <a:pt x="225" y="15"/>
                    <a:pt x="225" y="15"/>
                    <a:pt x="225" y="15"/>
                  </a:cubicBezTo>
                  <a:cubicBezTo>
                    <a:pt x="220" y="12"/>
                    <a:pt x="213" y="10"/>
                    <a:pt x="206" y="8"/>
                  </a:cubicBezTo>
                  <a:cubicBezTo>
                    <a:pt x="200" y="6"/>
                    <a:pt x="193" y="5"/>
                    <a:pt x="185" y="5"/>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7"/>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8"/>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9"/>
                  </a:cubicBezTo>
                  <a:cubicBezTo>
                    <a:pt x="146" y="147"/>
                    <a:pt x="154" y="146"/>
                    <a:pt x="162" y="143"/>
                  </a:cubicBezTo>
                  <a:cubicBezTo>
                    <a:pt x="170" y="141"/>
                    <a:pt x="177" y="138"/>
                    <a:pt x="183" y="134"/>
                  </a:cubicBezTo>
                  <a:cubicBezTo>
                    <a:pt x="192" y="130"/>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9"/>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5" y="34"/>
                    <a:pt x="248" y="29"/>
                  </a:cubicBezTo>
                  <a:cubicBezTo>
                    <a:pt x="275" y="13"/>
                    <a:pt x="275" y="13"/>
                    <a:pt x="275" y="13"/>
                  </a:cubicBezTo>
                  <a:cubicBezTo>
                    <a:pt x="252" y="0"/>
                    <a:pt x="252" y="0"/>
                    <a:pt x="252"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76E334CA-5261-4E86-B2C2-CFC8435DF40F}"/>
                </a:ext>
              </a:extLst>
            </p:cNvPr>
            <p:cNvSpPr>
              <a:spLocks/>
            </p:cNvSpPr>
            <p:nvPr/>
          </p:nvSpPr>
          <p:spPr bwMode="auto">
            <a:xfrm>
              <a:off x="12036425" y="3857625"/>
              <a:ext cx="773113" cy="514350"/>
            </a:xfrm>
            <a:custGeom>
              <a:avLst/>
              <a:gdLst>
                <a:gd name="T0" fmla="*/ 275 w 280"/>
                <a:gd name="T1" fmla="*/ 46 h 186"/>
                <a:gd name="T2" fmla="*/ 275 w 280"/>
                <a:gd name="T3" fmla="*/ 43 h 186"/>
                <a:gd name="T4" fmla="*/ 275 w 280"/>
                <a:gd name="T5" fmla="*/ 41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5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9 h 186"/>
                <a:gd name="T100" fmla="*/ 280 w 280"/>
                <a:gd name="T101" fmla="*/ 101 h 186"/>
                <a:gd name="T102" fmla="*/ 280 w 280"/>
                <a:gd name="T103" fmla="*/ 98 h 186"/>
                <a:gd name="T104" fmla="*/ 280 w 280"/>
                <a:gd name="T105" fmla="*/ 95 h 186"/>
                <a:gd name="T106" fmla="*/ 280 w 280"/>
                <a:gd name="T107" fmla="*/ 92 h 186"/>
                <a:gd name="T108" fmla="*/ 280 w 280"/>
                <a:gd name="T109" fmla="*/ 90 h 186"/>
                <a:gd name="T110" fmla="*/ 280 w 280"/>
                <a:gd name="T111" fmla="*/ 87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5" y="15"/>
                    <a:pt x="225" y="15"/>
                    <a:pt x="225" y="15"/>
                  </a:cubicBezTo>
                  <a:cubicBezTo>
                    <a:pt x="220" y="12"/>
                    <a:pt x="213" y="10"/>
                    <a:pt x="206" y="8"/>
                  </a:cubicBezTo>
                  <a:cubicBezTo>
                    <a:pt x="200" y="6"/>
                    <a:pt x="193" y="5"/>
                    <a:pt x="185" y="5"/>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81"/>
                    <a:pt x="99" y="83"/>
                    <a:pt x="100" y="86"/>
                  </a:cubicBezTo>
                  <a:cubicBezTo>
                    <a:pt x="100" y="86"/>
                    <a:pt x="101" y="87"/>
                    <a:pt x="101" y="87"/>
                  </a:cubicBezTo>
                  <a:cubicBezTo>
                    <a:pt x="87" y="95"/>
                    <a:pt x="87" y="95"/>
                    <a:pt x="87" y="95"/>
                  </a:cubicBezTo>
                  <a:cubicBezTo>
                    <a:pt x="82" y="91"/>
                    <a:pt x="77" y="86"/>
                    <a:pt x="73" y="81"/>
                  </a:cubicBezTo>
                  <a:cubicBezTo>
                    <a:pt x="69" y="77"/>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6"/>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4"/>
                    <a:pt x="74" y="176"/>
                    <a:pt x="80" y="178"/>
                  </a:cubicBezTo>
                  <a:cubicBezTo>
                    <a:pt x="86" y="180"/>
                    <a:pt x="92" y="181"/>
                    <a:pt x="98" y="183"/>
                  </a:cubicBezTo>
                  <a:cubicBezTo>
                    <a:pt x="104" y="184"/>
                    <a:pt x="111" y="185"/>
                    <a:pt x="117" y="185"/>
                  </a:cubicBezTo>
                  <a:cubicBezTo>
                    <a:pt x="124" y="186"/>
                    <a:pt x="131" y="185"/>
                    <a:pt x="137" y="185"/>
                  </a:cubicBezTo>
                  <a:cubicBezTo>
                    <a:pt x="146" y="183"/>
                    <a:pt x="154" y="182"/>
                    <a:pt x="162" y="179"/>
                  </a:cubicBezTo>
                  <a:cubicBezTo>
                    <a:pt x="170" y="177"/>
                    <a:pt x="177" y="174"/>
                    <a:pt x="183" y="170"/>
                  </a:cubicBezTo>
                  <a:cubicBezTo>
                    <a:pt x="192" y="166"/>
                    <a:pt x="197" y="160"/>
                    <a:pt x="200" y="155"/>
                  </a:cubicBezTo>
                  <a:cubicBezTo>
                    <a:pt x="202" y="150"/>
                    <a:pt x="203" y="146"/>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5"/>
                    <a:pt x="203" y="103"/>
                    <a:pt x="203" y="102"/>
                  </a:cubicBezTo>
                  <a:cubicBezTo>
                    <a:pt x="202" y="99"/>
                    <a:pt x="201" y="96"/>
                    <a:pt x="199" y="93"/>
                  </a:cubicBezTo>
                  <a:cubicBezTo>
                    <a:pt x="208" y="88"/>
                    <a:pt x="208" y="88"/>
                    <a:pt x="208" y="88"/>
                  </a:cubicBezTo>
                  <a:cubicBezTo>
                    <a:pt x="212" y="91"/>
                    <a:pt x="215" y="95"/>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CE7DAED4-2B49-4350-8AC8-DAB1815D03A9}"/>
                </a:ext>
              </a:extLst>
            </p:cNvPr>
            <p:cNvSpPr>
              <a:spLocks noEditPoints="1"/>
            </p:cNvSpPr>
            <p:nvPr/>
          </p:nvSpPr>
          <p:spPr bwMode="auto">
            <a:xfrm>
              <a:off x="12036425" y="3857625"/>
              <a:ext cx="773113" cy="414338"/>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5 h 150"/>
                <a:gd name="T34" fmla="*/ 206 w 280"/>
                <a:gd name="T35" fmla="*/ 8 h 150"/>
                <a:gd name="T36" fmla="*/ 225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9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2 h 150"/>
                <a:gd name="T90" fmla="*/ 109 w 280"/>
                <a:gd name="T91" fmla="*/ 109 h 150"/>
                <a:gd name="T92" fmla="*/ 124 w 280"/>
                <a:gd name="T93" fmla="*/ 111 h 150"/>
                <a:gd name="T94" fmla="*/ 137 w 280"/>
                <a:gd name="T95" fmla="*/ 108 h 150"/>
                <a:gd name="T96" fmla="*/ 142 w 280"/>
                <a:gd name="T97" fmla="*/ 100 h 150"/>
                <a:gd name="T98" fmla="*/ 139 w 280"/>
                <a:gd name="T99" fmla="*/ 9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7"/>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5"/>
                  </a:cubicBezTo>
                  <a:cubicBezTo>
                    <a:pt x="193" y="5"/>
                    <a:pt x="200" y="6"/>
                    <a:pt x="206" y="8"/>
                  </a:cubicBezTo>
                  <a:cubicBezTo>
                    <a:pt x="213" y="10"/>
                    <a:pt x="220" y="12"/>
                    <a:pt x="225" y="15"/>
                  </a:cubicBezTo>
                  <a:cubicBezTo>
                    <a:pt x="252" y="0"/>
                    <a:pt x="252" y="0"/>
                    <a:pt x="252" y="0"/>
                  </a:cubicBezTo>
                  <a:cubicBezTo>
                    <a:pt x="275" y="13"/>
                    <a:pt x="275" y="13"/>
                    <a:pt x="275" y="13"/>
                  </a:cubicBezTo>
                  <a:cubicBezTo>
                    <a:pt x="248" y="29"/>
                    <a:pt x="248" y="29"/>
                    <a:pt x="248" y="29"/>
                  </a:cubicBezTo>
                  <a:cubicBezTo>
                    <a:pt x="255"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9"/>
                  </a:cubicBezTo>
                  <a:cubicBezTo>
                    <a:pt x="131" y="149"/>
                    <a:pt x="124" y="150"/>
                    <a:pt x="117" y="149"/>
                  </a:cubicBezTo>
                  <a:cubicBezTo>
                    <a:pt x="111" y="149"/>
                    <a:pt x="104" y="148"/>
                    <a:pt x="98" y="147"/>
                  </a:cubicBezTo>
                  <a:cubicBezTo>
                    <a:pt x="92" y="145"/>
                    <a:pt x="86" y="144"/>
                    <a:pt x="80" y="142"/>
                  </a:cubicBezTo>
                  <a:cubicBezTo>
                    <a:pt x="74" y="140"/>
                    <a:pt x="69" y="138"/>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2"/>
                  </a:moveTo>
                  <a:cubicBezTo>
                    <a:pt x="109" y="109"/>
                    <a:pt x="109" y="109"/>
                    <a:pt x="109" y="109"/>
                  </a:cubicBezTo>
                  <a:cubicBezTo>
                    <a:pt x="114" y="110"/>
                    <a:pt x="118" y="111"/>
                    <a:pt x="124" y="111"/>
                  </a:cubicBezTo>
                  <a:cubicBezTo>
                    <a:pt x="129" y="111"/>
                    <a:pt x="133" y="110"/>
                    <a:pt x="137" y="108"/>
                  </a:cubicBezTo>
                  <a:cubicBezTo>
                    <a:pt x="141" y="106"/>
                    <a:pt x="143" y="103"/>
                    <a:pt x="142" y="100"/>
                  </a:cubicBezTo>
                  <a:cubicBezTo>
                    <a:pt x="142" y="97"/>
                    <a:pt x="141" y="94"/>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8" name="Group 97">
            <a:extLst>
              <a:ext uri="{FF2B5EF4-FFF2-40B4-BE49-F238E27FC236}">
                <a16:creationId xmlns:a16="http://schemas.microsoft.com/office/drawing/2014/main" id="{0C70059D-504E-468E-B65C-6993447C7D7C}"/>
              </a:ext>
            </a:extLst>
          </p:cNvPr>
          <p:cNvGrpSpPr/>
          <p:nvPr/>
        </p:nvGrpSpPr>
        <p:grpSpPr>
          <a:xfrm>
            <a:off x="15684258" y="4743825"/>
            <a:ext cx="2470063" cy="2356032"/>
            <a:chOff x="11237913" y="5029200"/>
            <a:chExt cx="2132013" cy="2033588"/>
          </a:xfrm>
        </p:grpSpPr>
        <p:sp>
          <p:nvSpPr>
            <p:cNvPr id="55" name="Freeform 54">
              <a:extLst>
                <a:ext uri="{FF2B5EF4-FFF2-40B4-BE49-F238E27FC236}">
                  <a16:creationId xmlns:a16="http://schemas.microsoft.com/office/drawing/2014/main" id="{2EB0748D-D26E-48A8-B2E2-1964E15EB0B9}"/>
                </a:ext>
              </a:extLst>
            </p:cNvPr>
            <p:cNvSpPr>
              <a:spLocks noEditPoints="1"/>
            </p:cNvSpPr>
            <p:nvPr/>
          </p:nvSpPr>
          <p:spPr bwMode="auto">
            <a:xfrm>
              <a:off x="11345863" y="5865813"/>
              <a:ext cx="2024063" cy="1196975"/>
            </a:xfrm>
            <a:custGeom>
              <a:avLst/>
              <a:gdLst>
                <a:gd name="T0" fmla="*/ 562 w 733"/>
                <a:gd name="T1" fmla="*/ 312 h 433"/>
                <a:gd name="T2" fmla="*/ 511 w 733"/>
                <a:gd name="T3" fmla="*/ 388 h 433"/>
                <a:gd name="T4" fmla="*/ 504 w 733"/>
                <a:gd name="T5" fmla="*/ 392 h 433"/>
                <a:gd name="T6" fmla="*/ 255 w 733"/>
                <a:gd name="T7" fmla="*/ 393 h 433"/>
                <a:gd name="T8" fmla="*/ 252 w 733"/>
                <a:gd name="T9" fmla="*/ 391 h 433"/>
                <a:gd name="T10" fmla="*/ 215 w 733"/>
                <a:gd name="T11" fmla="*/ 412 h 433"/>
                <a:gd name="T12" fmla="*/ 135 w 733"/>
                <a:gd name="T13" fmla="*/ 366 h 433"/>
                <a:gd name="T14" fmla="*/ 172 w 733"/>
                <a:gd name="T15" fmla="*/ 345 h 433"/>
                <a:gd name="T16" fmla="*/ 139 w 733"/>
                <a:gd name="T17" fmla="*/ 326 h 433"/>
                <a:gd name="T18" fmla="*/ 102 w 733"/>
                <a:gd name="T19" fmla="*/ 347 h 433"/>
                <a:gd name="T20" fmla="*/ 22 w 733"/>
                <a:gd name="T21" fmla="*/ 301 h 433"/>
                <a:gd name="T22" fmla="*/ 59 w 733"/>
                <a:gd name="T23" fmla="*/ 279 h 433"/>
                <a:gd name="T24" fmla="*/ 40 w 733"/>
                <a:gd name="T25" fmla="*/ 269 h 433"/>
                <a:gd name="T26" fmla="*/ 0 w 733"/>
                <a:gd name="T27" fmla="*/ 246 h 433"/>
                <a:gd name="T28" fmla="*/ 80 w 733"/>
                <a:gd name="T29" fmla="*/ 199 h 433"/>
                <a:gd name="T30" fmla="*/ 120 w 733"/>
                <a:gd name="T31" fmla="*/ 222 h 433"/>
                <a:gd name="T32" fmla="*/ 216 w 733"/>
                <a:gd name="T33" fmla="*/ 166 h 433"/>
                <a:gd name="T34" fmla="*/ 296 w 733"/>
                <a:gd name="T35" fmla="*/ 120 h 433"/>
                <a:gd name="T36" fmla="*/ 382 w 733"/>
                <a:gd name="T37" fmla="*/ 69 h 433"/>
                <a:gd name="T38" fmla="*/ 342 w 733"/>
                <a:gd name="T39" fmla="*/ 46 h 433"/>
                <a:gd name="T40" fmla="*/ 422 w 733"/>
                <a:gd name="T41" fmla="*/ 0 h 433"/>
                <a:gd name="T42" fmla="*/ 462 w 733"/>
                <a:gd name="T43" fmla="*/ 23 h 433"/>
                <a:gd name="T44" fmla="*/ 481 w 733"/>
                <a:gd name="T45" fmla="*/ 34 h 433"/>
                <a:gd name="T46" fmla="*/ 525 w 733"/>
                <a:gd name="T47" fmla="*/ 7 h 433"/>
                <a:gd name="T48" fmla="*/ 606 w 733"/>
                <a:gd name="T49" fmla="*/ 54 h 433"/>
                <a:gd name="T50" fmla="*/ 561 w 733"/>
                <a:gd name="T51" fmla="*/ 80 h 433"/>
                <a:gd name="T52" fmla="*/ 594 w 733"/>
                <a:gd name="T53" fmla="*/ 99 h 433"/>
                <a:gd name="T54" fmla="*/ 639 w 733"/>
                <a:gd name="T55" fmla="*/ 73 h 433"/>
                <a:gd name="T56" fmla="*/ 719 w 733"/>
                <a:gd name="T57" fmla="*/ 119 h 433"/>
                <a:gd name="T58" fmla="*/ 673 w 733"/>
                <a:gd name="T59" fmla="*/ 145 h 433"/>
                <a:gd name="T60" fmla="*/ 667 w 733"/>
                <a:gd name="T61" fmla="*/ 280 h 433"/>
                <a:gd name="T62" fmla="*/ 661 w 733"/>
                <a:gd name="T63" fmla="*/ 284 h 433"/>
                <a:gd name="T64" fmla="*/ 562 w 733"/>
                <a:gd name="T65" fmla="*/ 312 h 433"/>
                <a:gd name="T66" fmla="*/ 424 w 733"/>
                <a:gd name="T67" fmla="*/ 346 h 433"/>
                <a:gd name="T68" fmla="*/ 431 w 733"/>
                <a:gd name="T69" fmla="*/ 342 h 433"/>
                <a:gd name="T70" fmla="*/ 431 w 733"/>
                <a:gd name="T71" fmla="*/ 290 h 433"/>
                <a:gd name="T72" fmla="*/ 421 w 733"/>
                <a:gd name="T73" fmla="*/ 284 h 433"/>
                <a:gd name="T74" fmla="*/ 296 w 733"/>
                <a:gd name="T75" fmla="*/ 212 h 433"/>
                <a:gd name="T76" fmla="*/ 200 w 733"/>
                <a:gd name="T77" fmla="*/ 268 h 433"/>
                <a:gd name="T78" fmla="*/ 217 w 733"/>
                <a:gd name="T79" fmla="*/ 278 h 433"/>
                <a:gd name="T80" fmla="*/ 335 w 733"/>
                <a:gd name="T81" fmla="*/ 346 h 433"/>
                <a:gd name="T82" fmla="*/ 424 w 733"/>
                <a:gd name="T83" fmla="*/ 346 h 433"/>
                <a:gd name="T84" fmla="*/ 462 w 733"/>
                <a:gd name="T85" fmla="*/ 116 h 433"/>
                <a:gd name="T86" fmla="*/ 376 w 733"/>
                <a:gd name="T87" fmla="*/ 166 h 433"/>
                <a:gd name="T88" fmla="*/ 500 w 733"/>
                <a:gd name="T89" fmla="*/ 238 h 433"/>
                <a:gd name="T90" fmla="*/ 580 w 733"/>
                <a:gd name="T91" fmla="*/ 238 h 433"/>
                <a:gd name="T92" fmla="*/ 587 w 733"/>
                <a:gd name="T93" fmla="*/ 234 h 433"/>
                <a:gd name="T94" fmla="*/ 587 w 733"/>
                <a:gd name="T95" fmla="*/ 187 h 433"/>
                <a:gd name="T96" fmla="*/ 479 w 733"/>
                <a:gd name="T97" fmla="*/ 125 h 433"/>
                <a:gd name="T98" fmla="*/ 462 w 733"/>
                <a:gd name="T99" fmla="*/ 1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3" h="433">
                  <a:moveTo>
                    <a:pt x="562" y="312"/>
                  </a:moveTo>
                  <a:cubicBezTo>
                    <a:pt x="564" y="340"/>
                    <a:pt x="547" y="367"/>
                    <a:pt x="511" y="388"/>
                  </a:cubicBezTo>
                  <a:cubicBezTo>
                    <a:pt x="504" y="392"/>
                    <a:pt x="504" y="392"/>
                    <a:pt x="504" y="392"/>
                  </a:cubicBezTo>
                  <a:cubicBezTo>
                    <a:pt x="436" y="432"/>
                    <a:pt x="324" y="433"/>
                    <a:pt x="255" y="393"/>
                  </a:cubicBezTo>
                  <a:cubicBezTo>
                    <a:pt x="252" y="391"/>
                    <a:pt x="252" y="391"/>
                    <a:pt x="252" y="391"/>
                  </a:cubicBezTo>
                  <a:cubicBezTo>
                    <a:pt x="215" y="412"/>
                    <a:pt x="215" y="412"/>
                    <a:pt x="215" y="412"/>
                  </a:cubicBezTo>
                  <a:cubicBezTo>
                    <a:pt x="135" y="366"/>
                    <a:pt x="135" y="366"/>
                    <a:pt x="135" y="366"/>
                  </a:cubicBezTo>
                  <a:cubicBezTo>
                    <a:pt x="172" y="345"/>
                    <a:pt x="172" y="345"/>
                    <a:pt x="172" y="345"/>
                  </a:cubicBezTo>
                  <a:cubicBezTo>
                    <a:pt x="139" y="326"/>
                    <a:pt x="139" y="326"/>
                    <a:pt x="139" y="326"/>
                  </a:cubicBezTo>
                  <a:cubicBezTo>
                    <a:pt x="102" y="347"/>
                    <a:pt x="102" y="347"/>
                    <a:pt x="102" y="347"/>
                  </a:cubicBezTo>
                  <a:cubicBezTo>
                    <a:pt x="22" y="301"/>
                    <a:pt x="22" y="301"/>
                    <a:pt x="22" y="301"/>
                  </a:cubicBezTo>
                  <a:cubicBezTo>
                    <a:pt x="59" y="279"/>
                    <a:pt x="59" y="279"/>
                    <a:pt x="59" y="279"/>
                  </a:cubicBezTo>
                  <a:cubicBezTo>
                    <a:pt x="40" y="269"/>
                    <a:pt x="40" y="269"/>
                    <a:pt x="40" y="269"/>
                  </a:cubicBezTo>
                  <a:cubicBezTo>
                    <a:pt x="0" y="246"/>
                    <a:pt x="0" y="246"/>
                    <a:pt x="0" y="246"/>
                  </a:cubicBezTo>
                  <a:cubicBezTo>
                    <a:pt x="80" y="199"/>
                    <a:pt x="80" y="199"/>
                    <a:pt x="80" y="199"/>
                  </a:cubicBezTo>
                  <a:cubicBezTo>
                    <a:pt x="120" y="222"/>
                    <a:pt x="120" y="222"/>
                    <a:pt x="120" y="222"/>
                  </a:cubicBezTo>
                  <a:cubicBezTo>
                    <a:pt x="216" y="166"/>
                    <a:pt x="216" y="166"/>
                    <a:pt x="216" y="166"/>
                  </a:cubicBezTo>
                  <a:cubicBezTo>
                    <a:pt x="296" y="120"/>
                    <a:pt x="296" y="120"/>
                    <a:pt x="296" y="120"/>
                  </a:cubicBezTo>
                  <a:cubicBezTo>
                    <a:pt x="382" y="69"/>
                    <a:pt x="382" y="69"/>
                    <a:pt x="382" y="69"/>
                  </a:cubicBezTo>
                  <a:cubicBezTo>
                    <a:pt x="342" y="46"/>
                    <a:pt x="342" y="46"/>
                    <a:pt x="342" y="46"/>
                  </a:cubicBezTo>
                  <a:cubicBezTo>
                    <a:pt x="422" y="0"/>
                    <a:pt x="422" y="0"/>
                    <a:pt x="422" y="0"/>
                  </a:cubicBezTo>
                  <a:cubicBezTo>
                    <a:pt x="462" y="23"/>
                    <a:pt x="462" y="23"/>
                    <a:pt x="462" y="23"/>
                  </a:cubicBezTo>
                  <a:cubicBezTo>
                    <a:pt x="481" y="34"/>
                    <a:pt x="481" y="34"/>
                    <a:pt x="481" y="34"/>
                  </a:cubicBezTo>
                  <a:cubicBezTo>
                    <a:pt x="525" y="7"/>
                    <a:pt x="525" y="7"/>
                    <a:pt x="525" y="7"/>
                  </a:cubicBezTo>
                  <a:cubicBezTo>
                    <a:pt x="606" y="54"/>
                    <a:pt x="606" y="54"/>
                    <a:pt x="606" y="54"/>
                  </a:cubicBezTo>
                  <a:cubicBezTo>
                    <a:pt x="561" y="80"/>
                    <a:pt x="561" y="80"/>
                    <a:pt x="561" y="80"/>
                  </a:cubicBezTo>
                  <a:cubicBezTo>
                    <a:pt x="594" y="99"/>
                    <a:pt x="594" y="99"/>
                    <a:pt x="594" y="99"/>
                  </a:cubicBezTo>
                  <a:cubicBezTo>
                    <a:pt x="639" y="73"/>
                    <a:pt x="639" y="73"/>
                    <a:pt x="639" y="73"/>
                  </a:cubicBezTo>
                  <a:cubicBezTo>
                    <a:pt x="719" y="119"/>
                    <a:pt x="719" y="119"/>
                    <a:pt x="719" y="119"/>
                  </a:cubicBezTo>
                  <a:cubicBezTo>
                    <a:pt x="673" y="145"/>
                    <a:pt x="673" y="145"/>
                    <a:pt x="673" y="145"/>
                  </a:cubicBezTo>
                  <a:cubicBezTo>
                    <a:pt x="733" y="184"/>
                    <a:pt x="731" y="243"/>
                    <a:pt x="667" y="280"/>
                  </a:cubicBezTo>
                  <a:cubicBezTo>
                    <a:pt x="661" y="284"/>
                    <a:pt x="661" y="284"/>
                    <a:pt x="661" y="284"/>
                  </a:cubicBezTo>
                  <a:cubicBezTo>
                    <a:pt x="633" y="300"/>
                    <a:pt x="598" y="309"/>
                    <a:pt x="562" y="312"/>
                  </a:cubicBezTo>
                  <a:close/>
                  <a:moveTo>
                    <a:pt x="424" y="346"/>
                  </a:moveTo>
                  <a:cubicBezTo>
                    <a:pt x="431" y="342"/>
                    <a:pt x="431" y="342"/>
                    <a:pt x="431" y="342"/>
                  </a:cubicBezTo>
                  <a:cubicBezTo>
                    <a:pt x="456" y="328"/>
                    <a:pt x="456" y="305"/>
                    <a:pt x="431" y="290"/>
                  </a:cubicBezTo>
                  <a:cubicBezTo>
                    <a:pt x="421" y="284"/>
                    <a:pt x="421" y="284"/>
                    <a:pt x="421" y="284"/>
                  </a:cubicBezTo>
                  <a:cubicBezTo>
                    <a:pt x="296" y="212"/>
                    <a:pt x="296" y="212"/>
                    <a:pt x="296" y="212"/>
                  </a:cubicBezTo>
                  <a:cubicBezTo>
                    <a:pt x="200" y="268"/>
                    <a:pt x="200" y="268"/>
                    <a:pt x="200" y="268"/>
                  </a:cubicBezTo>
                  <a:cubicBezTo>
                    <a:pt x="217" y="278"/>
                    <a:pt x="217" y="278"/>
                    <a:pt x="217" y="278"/>
                  </a:cubicBezTo>
                  <a:cubicBezTo>
                    <a:pt x="335" y="346"/>
                    <a:pt x="335" y="346"/>
                    <a:pt x="335" y="346"/>
                  </a:cubicBezTo>
                  <a:cubicBezTo>
                    <a:pt x="360" y="360"/>
                    <a:pt x="400" y="360"/>
                    <a:pt x="424" y="346"/>
                  </a:cubicBezTo>
                  <a:moveTo>
                    <a:pt x="462" y="116"/>
                  </a:moveTo>
                  <a:cubicBezTo>
                    <a:pt x="376" y="166"/>
                    <a:pt x="376" y="166"/>
                    <a:pt x="376" y="166"/>
                  </a:cubicBezTo>
                  <a:cubicBezTo>
                    <a:pt x="500" y="238"/>
                    <a:pt x="500" y="238"/>
                    <a:pt x="500" y="238"/>
                  </a:cubicBezTo>
                  <a:cubicBezTo>
                    <a:pt x="522" y="251"/>
                    <a:pt x="558" y="251"/>
                    <a:pt x="580" y="238"/>
                  </a:cubicBezTo>
                  <a:cubicBezTo>
                    <a:pt x="587" y="234"/>
                    <a:pt x="587" y="234"/>
                    <a:pt x="587" y="234"/>
                  </a:cubicBezTo>
                  <a:cubicBezTo>
                    <a:pt x="609" y="221"/>
                    <a:pt x="609" y="200"/>
                    <a:pt x="587" y="187"/>
                  </a:cubicBezTo>
                  <a:cubicBezTo>
                    <a:pt x="479" y="125"/>
                    <a:pt x="479" y="125"/>
                    <a:pt x="479" y="125"/>
                  </a:cubicBezTo>
                  <a:cubicBezTo>
                    <a:pt x="462" y="116"/>
                    <a:pt x="462" y="116"/>
                    <a:pt x="462" y="116"/>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BA80454-207E-4ECB-9A23-39B6D189D5A8}"/>
                </a:ext>
              </a:extLst>
            </p:cNvPr>
            <p:cNvSpPr>
              <a:spLocks noEditPoints="1"/>
            </p:cNvSpPr>
            <p:nvPr/>
          </p:nvSpPr>
          <p:spPr bwMode="auto">
            <a:xfrm>
              <a:off x="11237913" y="5029200"/>
              <a:ext cx="1149350" cy="1981200"/>
            </a:xfrm>
            <a:custGeom>
              <a:avLst/>
              <a:gdLst>
                <a:gd name="T0" fmla="*/ 286 w 416"/>
                <a:gd name="T1" fmla="*/ 111 h 717"/>
                <a:gd name="T2" fmla="*/ 203 w 416"/>
                <a:gd name="T3" fmla="*/ 68 h 717"/>
                <a:gd name="T4" fmla="*/ 199 w 416"/>
                <a:gd name="T5" fmla="*/ 71 h 717"/>
                <a:gd name="T6" fmla="*/ 194 w 416"/>
                <a:gd name="T7" fmla="*/ 74 h 717"/>
                <a:gd name="T8" fmla="*/ 190 w 416"/>
                <a:gd name="T9" fmla="*/ 76 h 717"/>
                <a:gd name="T10" fmla="*/ 186 w 416"/>
                <a:gd name="T11" fmla="*/ 79 h 717"/>
                <a:gd name="T12" fmla="*/ 181 w 416"/>
                <a:gd name="T13" fmla="*/ 81 h 717"/>
                <a:gd name="T14" fmla="*/ 177 w 416"/>
                <a:gd name="T15" fmla="*/ 84 h 717"/>
                <a:gd name="T16" fmla="*/ 173 w 416"/>
                <a:gd name="T17" fmla="*/ 46 h 717"/>
                <a:gd name="T18" fmla="*/ 90 w 416"/>
                <a:gd name="T19" fmla="*/ 3 h 717"/>
                <a:gd name="T20" fmla="*/ 85 w 416"/>
                <a:gd name="T21" fmla="*/ 6 h 717"/>
                <a:gd name="T22" fmla="*/ 81 w 416"/>
                <a:gd name="T23" fmla="*/ 8 h 717"/>
                <a:gd name="T24" fmla="*/ 77 w 416"/>
                <a:gd name="T25" fmla="*/ 11 h 717"/>
                <a:gd name="T26" fmla="*/ 73 w 416"/>
                <a:gd name="T27" fmla="*/ 13 h 717"/>
                <a:gd name="T28" fmla="*/ 68 w 416"/>
                <a:gd name="T29" fmla="*/ 16 h 717"/>
                <a:gd name="T30" fmla="*/ 64 w 416"/>
                <a:gd name="T31" fmla="*/ 18 h 717"/>
                <a:gd name="T32" fmla="*/ 60 w 416"/>
                <a:gd name="T33" fmla="*/ 21 h 717"/>
                <a:gd name="T34" fmla="*/ 33 w 416"/>
                <a:gd name="T35" fmla="*/ 21 h 717"/>
                <a:gd name="T36" fmla="*/ 29 w 416"/>
                <a:gd name="T37" fmla="*/ 23 h 717"/>
                <a:gd name="T38" fmla="*/ 24 w 416"/>
                <a:gd name="T39" fmla="*/ 26 h 717"/>
                <a:gd name="T40" fmla="*/ 20 w 416"/>
                <a:gd name="T41" fmla="*/ 28 h 717"/>
                <a:gd name="T42" fmla="*/ 16 w 416"/>
                <a:gd name="T43" fmla="*/ 31 h 717"/>
                <a:gd name="T44" fmla="*/ 12 w 416"/>
                <a:gd name="T45" fmla="*/ 34 h 717"/>
                <a:gd name="T46" fmla="*/ 7 w 416"/>
                <a:gd name="T47" fmla="*/ 36 h 717"/>
                <a:gd name="T48" fmla="*/ 3 w 416"/>
                <a:gd name="T49" fmla="*/ 39 h 717"/>
                <a:gd name="T50" fmla="*/ 41 w 416"/>
                <a:gd name="T51" fmla="*/ 255 h 717"/>
                <a:gd name="T52" fmla="*/ 35 w 416"/>
                <a:gd name="T53" fmla="*/ 418 h 717"/>
                <a:gd name="T54" fmla="*/ 30 w 416"/>
                <a:gd name="T55" fmla="*/ 421 h 717"/>
                <a:gd name="T56" fmla="*/ 26 w 416"/>
                <a:gd name="T57" fmla="*/ 424 h 717"/>
                <a:gd name="T58" fmla="*/ 22 w 416"/>
                <a:gd name="T59" fmla="*/ 426 h 717"/>
                <a:gd name="T60" fmla="*/ 17 w 416"/>
                <a:gd name="T61" fmla="*/ 429 h 717"/>
                <a:gd name="T62" fmla="*/ 13 w 416"/>
                <a:gd name="T63" fmla="*/ 431 h 717"/>
                <a:gd name="T64" fmla="*/ 9 w 416"/>
                <a:gd name="T65" fmla="*/ 434 h 717"/>
                <a:gd name="T66" fmla="*/ 5 w 416"/>
                <a:gd name="T67" fmla="*/ 436 h 717"/>
                <a:gd name="T68" fmla="*/ 61 w 416"/>
                <a:gd name="T69" fmla="*/ 563 h 717"/>
                <a:gd name="T70" fmla="*/ 144 w 416"/>
                <a:gd name="T71" fmla="*/ 650 h 717"/>
                <a:gd name="T72" fmla="*/ 148 w 416"/>
                <a:gd name="T73" fmla="*/ 648 h 717"/>
                <a:gd name="T74" fmla="*/ 152 w 416"/>
                <a:gd name="T75" fmla="*/ 645 h 717"/>
                <a:gd name="T76" fmla="*/ 157 w 416"/>
                <a:gd name="T77" fmla="*/ 643 h 717"/>
                <a:gd name="T78" fmla="*/ 161 w 416"/>
                <a:gd name="T79" fmla="*/ 640 h 717"/>
                <a:gd name="T80" fmla="*/ 165 w 416"/>
                <a:gd name="T81" fmla="*/ 637 h 717"/>
                <a:gd name="T82" fmla="*/ 170 w 416"/>
                <a:gd name="T83" fmla="*/ 635 h 717"/>
                <a:gd name="T84" fmla="*/ 174 w 416"/>
                <a:gd name="T85" fmla="*/ 632 h 717"/>
                <a:gd name="T86" fmla="*/ 257 w 416"/>
                <a:gd name="T87" fmla="*/ 716 h 717"/>
                <a:gd name="T88" fmla="*/ 261 w 416"/>
                <a:gd name="T89" fmla="*/ 713 h 717"/>
                <a:gd name="T90" fmla="*/ 266 w 416"/>
                <a:gd name="T91" fmla="*/ 710 h 717"/>
                <a:gd name="T92" fmla="*/ 270 w 416"/>
                <a:gd name="T93" fmla="*/ 708 h 717"/>
                <a:gd name="T94" fmla="*/ 274 w 416"/>
                <a:gd name="T95" fmla="*/ 705 h 717"/>
                <a:gd name="T96" fmla="*/ 278 w 416"/>
                <a:gd name="T97" fmla="*/ 703 h 717"/>
                <a:gd name="T98" fmla="*/ 283 w 416"/>
                <a:gd name="T99" fmla="*/ 700 h 717"/>
                <a:gd name="T100" fmla="*/ 287 w 416"/>
                <a:gd name="T101" fmla="*/ 698 h 717"/>
                <a:gd name="T102" fmla="*/ 349 w 416"/>
                <a:gd name="T103" fmla="*/ 683 h 717"/>
                <a:gd name="T104" fmla="*/ 357 w 416"/>
                <a:gd name="T105" fmla="*/ 678 h 717"/>
                <a:gd name="T106" fmla="*/ 366 w 416"/>
                <a:gd name="T107" fmla="*/ 672 h 717"/>
                <a:gd name="T108" fmla="*/ 374 w 416"/>
                <a:gd name="T109" fmla="*/ 667 h 717"/>
                <a:gd name="T110" fmla="*/ 155 w 416"/>
                <a:gd name="T111" fmla="*/ 281 h 717"/>
                <a:gd name="T112" fmla="*/ 280 w 416"/>
                <a:gd name="T113" fmla="*/ 353 h 717"/>
                <a:gd name="T114" fmla="*/ 156 w 416"/>
                <a:gd name="T115" fmla="*/ 41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6" h="717">
                  <a:moveTo>
                    <a:pt x="415" y="575"/>
                  </a:moveTo>
                  <a:cubicBezTo>
                    <a:pt x="415" y="534"/>
                    <a:pt x="400" y="487"/>
                    <a:pt x="375" y="446"/>
                  </a:cubicBezTo>
                  <a:cubicBezTo>
                    <a:pt x="390" y="432"/>
                    <a:pt x="400" y="408"/>
                    <a:pt x="400" y="376"/>
                  </a:cubicBezTo>
                  <a:cubicBezTo>
                    <a:pt x="400" y="368"/>
                    <a:pt x="400" y="368"/>
                    <a:pt x="400" y="368"/>
                  </a:cubicBezTo>
                  <a:cubicBezTo>
                    <a:pt x="399" y="294"/>
                    <a:pt x="349" y="205"/>
                    <a:pt x="286" y="164"/>
                  </a:cubicBezTo>
                  <a:cubicBezTo>
                    <a:pt x="286" y="111"/>
                    <a:pt x="286" y="111"/>
                    <a:pt x="286" y="111"/>
                  </a:cubicBezTo>
                  <a:cubicBezTo>
                    <a:pt x="206" y="65"/>
                    <a:pt x="206" y="65"/>
                    <a:pt x="206" y="65"/>
                  </a:cubicBezTo>
                  <a:cubicBezTo>
                    <a:pt x="206" y="67"/>
                    <a:pt x="206" y="67"/>
                    <a:pt x="206" y="67"/>
                  </a:cubicBezTo>
                  <a:cubicBezTo>
                    <a:pt x="204" y="66"/>
                    <a:pt x="204" y="66"/>
                    <a:pt x="204" y="66"/>
                  </a:cubicBezTo>
                  <a:cubicBezTo>
                    <a:pt x="204" y="68"/>
                    <a:pt x="204" y="68"/>
                    <a:pt x="204" y="68"/>
                  </a:cubicBezTo>
                  <a:cubicBezTo>
                    <a:pt x="203" y="67"/>
                    <a:pt x="203" y="67"/>
                    <a:pt x="203" y="67"/>
                  </a:cubicBezTo>
                  <a:cubicBezTo>
                    <a:pt x="203" y="68"/>
                    <a:pt x="203" y="68"/>
                    <a:pt x="203" y="68"/>
                  </a:cubicBezTo>
                  <a:cubicBezTo>
                    <a:pt x="201" y="68"/>
                    <a:pt x="201" y="68"/>
                    <a:pt x="201" y="68"/>
                  </a:cubicBezTo>
                  <a:cubicBezTo>
                    <a:pt x="201" y="69"/>
                    <a:pt x="201" y="69"/>
                    <a:pt x="201" y="69"/>
                  </a:cubicBezTo>
                  <a:cubicBezTo>
                    <a:pt x="200" y="68"/>
                    <a:pt x="200" y="68"/>
                    <a:pt x="200" y="68"/>
                  </a:cubicBezTo>
                  <a:cubicBezTo>
                    <a:pt x="200" y="70"/>
                    <a:pt x="200" y="70"/>
                    <a:pt x="200" y="70"/>
                  </a:cubicBezTo>
                  <a:cubicBezTo>
                    <a:pt x="199" y="69"/>
                    <a:pt x="199" y="69"/>
                    <a:pt x="199" y="69"/>
                  </a:cubicBezTo>
                  <a:cubicBezTo>
                    <a:pt x="199" y="71"/>
                    <a:pt x="199" y="71"/>
                    <a:pt x="199" y="71"/>
                  </a:cubicBezTo>
                  <a:cubicBezTo>
                    <a:pt x="197" y="70"/>
                    <a:pt x="197" y="70"/>
                    <a:pt x="197" y="70"/>
                  </a:cubicBezTo>
                  <a:cubicBezTo>
                    <a:pt x="197" y="72"/>
                    <a:pt x="197" y="72"/>
                    <a:pt x="197" y="72"/>
                  </a:cubicBezTo>
                  <a:cubicBezTo>
                    <a:pt x="196" y="71"/>
                    <a:pt x="196" y="71"/>
                    <a:pt x="196" y="71"/>
                  </a:cubicBezTo>
                  <a:cubicBezTo>
                    <a:pt x="196" y="73"/>
                    <a:pt x="196" y="73"/>
                    <a:pt x="196" y="73"/>
                  </a:cubicBezTo>
                  <a:cubicBezTo>
                    <a:pt x="194" y="72"/>
                    <a:pt x="194" y="72"/>
                    <a:pt x="194" y="72"/>
                  </a:cubicBezTo>
                  <a:cubicBezTo>
                    <a:pt x="194" y="74"/>
                    <a:pt x="194" y="74"/>
                    <a:pt x="194" y="74"/>
                  </a:cubicBezTo>
                  <a:cubicBezTo>
                    <a:pt x="193" y="73"/>
                    <a:pt x="193" y="73"/>
                    <a:pt x="193" y="73"/>
                  </a:cubicBezTo>
                  <a:cubicBezTo>
                    <a:pt x="193" y="74"/>
                    <a:pt x="193" y="74"/>
                    <a:pt x="193" y="74"/>
                  </a:cubicBezTo>
                  <a:cubicBezTo>
                    <a:pt x="191" y="74"/>
                    <a:pt x="191" y="74"/>
                    <a:pt x="191" y="74"/>
                  </a:cubicBezTo>
                  <a:cubicBezTo>
                    <a:pt x="191" y="75"/>
                    <a:pt x="191" y="75"/>
                    <a:pt x="191" y="75"/>
                  </a:cubicBezTo>
                  <a:cubicBezTo>
                    <a:pt x="190" y="74"/>
                    <a:pt x="190" y="74"/>
                    <a:pt x="190" y="74"/>
                  </a:cubicBezTo>
                  <a:cubicBezTo>
                    <a:pt x="190" y="76"/>
                    <a:pt x="190" y="76"/>
                    <a:pt x="190" y="76"/>
                  </a:cubicBezTo>
                  <a:cubicBezTo>
                    <a:pt x="189" y="75"/>
                    <a:pt x="189" y="75"/>
                    <a:pt x="189" y="75"/>
                  </a:cubicBezTo>
                  <a:cubicBezTo>
                    <a:pt x="189" y="77"/>
                    <a:pt x="189" y="77"/>
                    <a:pt x="189" y="77"/>
                  </a:cubicBezTo>
                  <a:cubicBezTo>
                    <a:pt x="187" y="76"/>
                    <a:pt x="187" y="76"/>
                    <a:pt x="187" y="76"/>
                  </a:cubicBezTo>
                  <a:cubicBezTo>
                    <a:pt x="187" y="78"/>
                    <a:pt x="187" y="78"/>
                    <a:pt x="187" y="78"/>
                  </a:cubicBezTo>
                  <a:cubicBezTo>
                    <a:pt x="186" y="77"/>
                    <a:pt x="186" y="77"/>
                    <a:pt x="186" y="77"/>
                  </a:cubicBezTo>
                  <a:cubicBezTo>
                    <a:pt x="186" y="79"/>
                    <a:pt x="186" y="79"/>
                    <a:pt x="186" y="79"/>
                  </a:cubicBezTo>
                  <a:cubicBezTo>
                    <a:pt x="184" y="78"/>
                    <a:pt x="184" y="78"/>
                    <a:pt x="184" y="78"/>
                  </a:cubicBezTo>
                  <a:cubicBezTo>
                    <a:pt x="184" y="80"/>
                    <a:pt x="184" y="80"/>
                    <a:pt x="184" y="80"/>
                  </a:cubicBezTo>
                  <a:cubicBezTo>
                    <a:pt x="183" y="79"/>
                    <a:pt x="183" y="79"/>
                    <a:pt x="183" y="79"/>
                  </a:cubicBezTo>
                  <a:cubicBezTo>
                    <a:pt x="183" y="80"/>
                    <a:pt x="183" y="80"/>
                    <a:pt x="183" y="80"/>
                  </a:cubicBezTo>
                  <a:cubicBezTo>
                    <a:pt x="181" y="80"/>
                    <a:pt x="181" y="80"/>
                    <a:pt x="181" y="80"/>
                  </a:cubicBezTo>
                  <a:cubicBezTo>
                    <a:pt x="181" y="81"/>
                    <a:pt x="181" y="81"/>
                    <a:pt x="181" y="81"/>
                  </a:cubicBezTo>
                  <a:cubicBezTo>
                    <a:pt x="180" y="80"/>
                    <a:pt x="180" y="80"/>
                    <a:pt x="180" y="80"/>
                  </a:cubicBezTo>
                  <a:cubicBezTo>
                    <a:pt x="180" y="82"/>
                    <a:pt x="180" y="82"/>
                    <a:pt x="180" y="82"/>
                  </a:cubicBezTo>
                  <a:cubicBezTo>
                    <a:pt x="179" y="81"/>
                    <a:pt x="179" y="81"/>
                    <a:pt x="179" y="81"/>
                  </a:cubicBezTo>
                  <a:cubicBezTo>
                    <a:pt x="179" y="83"/>
                    <a:pt x="179" y="83"/>
                    <a:pt x="179" y="83"/>
                  </a:cubicBezTo>
                  <a:cubicBezTo>
                    <a:pt x="177" y="82"/>
                    <a:pt x="177" y="82"/>
                    <a:pt x="177" y="82"/>
                  </a:cubicBezTo>
                  <a:cubicBezTo>
                    <a:pt x="177" y="84"/>
                    <a:pt x="177" y="84"/>
                    <a:pt x="177" y="84"/>
                  </a:cubicBezTo>
                  <a:cubicBezTo>
                    <a:pt x="176" y="83"/>
                    <a:pt x="176" y="83"/>
                    <a:pt x="176" y="83"/>
                  </a:cubicBezTo>
                  <a:cubicBezTo>
                    <a:pt x="176" y="85"/>
                    <a:pt x="176" y="85"/>
                    <a:pt x="176" y="85"/>
                  </a:cubicBezTo>
                  <a:cubicBezTo>
                    <a:pt x="174" y="84"/>
                    <a:pt x="174" y="84"/>
                    <a:pt x="174" y="84"/>
                  </a:cubicBezTo>
                  <a:cubicBezTo>
                    <a:pt x="174" y="85"/>
                    <a:pt x="174" y="85"/>
                    <a:pt x="174" y="85"/>
                  </a:cubicBezTo>
                  <a:cubicBezTo>
                    <a:pt x="173" y="85"/>
                    <a:pt x="173" y="85"/>
                    <a:pt x="173" y="85"/>
                  </a:cubicBezTo>
                  <a:cubicBezTo>
                    <a:pt x="173" y="46"/>
                    <a:pt x="173" y="46"/>
                    <a:pt x="173" y="46"/>
                  </a:cubicBezTo>
                  <a:cubicBezTo>
                    <a:pt x="93" y="0"/>
                    <a:pt x="93" y="0"/>
                    <a:pt x="93" y="0"/>
                  </a:cubicBezTo>
                  <a:cubicBezTo>
                    <a:pt x="93" y="1"/>
                    <a:pt x="93" y="1"/>
                    <a:pt x="93" y="1"/>
                  </a:cubicBezTo>
                  <a:cubicBezTo>
                    <a:pt x="91" y="1"/>
                    <a:pt x="91" y="1"/>
                    <a:pt x="91" y="1"/>
                  </a:cubicBezTo>
                  <a:cubicBezTo>
                    <a:pt x="91" y="2"/>
                    <a:pt x="91" y="2"/>
                    <a:pt x="91" y="2"/>
                  </a:cubicBezTo>
                  <a:cubicBezTo>
                    <a:pt x="90" y="2"/>
                    <a:pt x="90" y="2"/>
                    <a:pt x="90" y="2"/>
                  </a:cubicBezTo>
                  <a:cubicBezTo>
                    <a:pt x="90" y="3"/>
                    <a:pt x="90" y="3"/>
                    <a:pt x="90" y="3"/>
                  </a:cubicBezTo>
                  <a:cubicBezTo>
                    <a:pt x="88" y="2"/>
                    <a:pt x="88" y="2"/>
                    <a:pt x="88" y="2"/>
                  </a:cubicBezTo>
                  <a:cubicBezTo>
                    <a:pt x="88" y="4"/>
                    <a:pt x="88" y="4"/>
                    <a:pt x="88" y="4"/>
                  </a:cubicBezTo>
                  <a:cubicBezTo>
                    <a:pt x="87" y="3"/>
                    <a:pt x="87" y="3"/>
                    <a:pt x="87" y="3"/>
                  </a:cubicBezTo>
                  <a:cubicBezTo>
                    <a:pt x="87" y="5"/>
                    <a:pt x="87" y="5"/>
                    <a:pt x="87" y="5"/>
                  </a:cubicBezTo>
                  <a:cubicBezTo>
                    <a:pt x="85" y="4"/>
                    <a:pt x="85" y="4"/>
                    <a:pt x="85" y="4"/>
                  </a:cubicBezTo>
                  <a:cubicBezTo>
                    <a:pt x="85" y="6"/>
                    <a:pt x="85" y="6"/>
                    <a:pt x="85" y="6"/>
                  </a:cubicBezTo>
                  <a:cubicBezTo>
                    <a:pt x="84" y="5"/>
                    <a:pt x="84" y="5"/>
                    <a:pt x="84" y="5"/>
                  </a:cubicBezTo>
                  <a:cubicBezTo>
                    <a:pt x="84" y="7"/>
                    <a:pt x="84" y="7"/>
                    <a:pt x="84" y="7"/>
                  </a:cubicBezTo>
                  <a:cubicBezTo>
                    <a:pt x="83" y="6"/>
                    <a:pt x="83" y="6"/>
                    <a:pt x="83" y="6"/>
                  </a:cubicBezTo>
                  <a:cubicBezTo>
                    <a:pt x="83" y="7"/>
                    <a:pt x="83" y="7"/>
                    <a:pt x="83" y="7"/>
                  </a:cubicBezTo>
                  <a:cubicBezTo>
                    <a:pt x="81" y="7"/>
                    <a:pt x="81" y="7"/>
                    <a:pt x="81" y="7"/>
                  </a:cubicBezTo>
                  <a:cubicBezTo>
                    <a:pt x="81" y="8"/>
                    <a:pt x="81" y="8"/>
                    <a:pt x="81" y="8"/>
                  </a:cubicBezTo>
                  <a:cubicBezTo>
                    <a:pt x="80" y="7"/>
                    <a:pt x="80" y="7"/>
                    <a:pt x="80" y="7"/>
                  </a:cubicBezTo>
                  <a:cubicBezTo>
                    <a:pt x="80" y="9"/>
                    <a:pt x="80" y="9"/>
                    <a:pt x="80" y="9"/>
                  </a:cubicBezTo>
                  <a:cubicBezTo>
                    <a:pt x="78" y="8"/>
                    <a:pt x="78" y="8"/>
                    <a:pt x="78" y="8"/>
                  </a:cubicBezTo>
                  <a:cubicBezTo>
                    <a:pt x="78" y="10"/>
                    <a:pt x="78" y="10"/>
                    <a:pt x="78" y="10"/>
                  </a:cubicBezTo>
                  <a:cubicBezTo>
                    <a:pt x="77" y="9"/>
                    <a:pt x="77" y="9"/>
                    <a:pt x="77" y="9"/>
                  </a:cubicBezTo>
                  <a:cubicBezTo>
                    <a:pt x="77" y="11"/>
                    <a:pt x="77" y="11"/>
                    <a:pt x="77" y="11"/>
                  </a:cubicBezTo>
                  <a:cubicBezTo>
                    <a:pt x="75" y="10"/>
                    <a:pt x="75" y="10"/>
                    <a:pt x="75" y="10"/>
                  </a:cubicBezTo>
                  <a:cubicBezTo>
                    <a:pt x="75" y="12"/>
                    <a:pt x="75" y="12"/>
                    <a:pt x="75" y="12"/>
                  </a:cubicBezTo>
                  <a:cubicBezTo>
                    <a:pt x="74" y="11"/>
                    <a:pt x="74" y="11"/>
                    <a:pt x="74" y="11"/>
                  </a:cubicBezTo>
                  <a:cubicBezTo>
                    <a:pt x="74" y="13"/>
                    <a:pt x="74" y="13"/>
                    <a:pt x="74" y="13"/>
                  </a:cubicBezTo>
                  <a:cubicBezTo>
                    <a:pt x="73" y="12"/>
                    <a:pt x="73" y="12"/>
                    <a:pt x="73" y="12"/>
                  </a:cubicBezTo>
                  <a:cubicBezTo>
                    <a:pt x="73" y="13"/>
                    <a:pt x="73" y="13"/>
                    <a:pt x="73" y="13"/>
                  </a:cubicBezTo>
                  <a:cubicBezTo>
                    <a:pt x="71" y="13"/>
                    <a:pt x="71" y="13"/>
                    <a:pt x="71" y="13"/>
                  </a:cubicBezTo>
                  <a:cubicBezTo>
                    <a:pt x="71" y="14"/>
                    <a:pt x="71" y="14"/>
                    <a:pt x="71" y="14"/>
                  </a:cubicBezTo>
                  <a:cubicBezTo>
                    <a:pt x="70" y="13"/>
                    <a:pt x="70" y="13"/>
                    <a:pt x="70" y="13"/>
                  </a:cubicBezTo>
                  <a:cubicBezTo>
                    <a:pt x="70" y="15"/>
                    <a:pt x="70" y="15"/>
                    <a:pt x="70" y="15"/>
                  </a:cubicBezTo>
                  <a:cubicBezTo>
                    <a:pt x="68" y="14"/>
                    <a:pt x="68" y="14"/>
                    <a:pt x="68" y="14"/>
                  </a:cubicBezTo>
                  <a:cubicBezTo>
                    <a:pt x="68" y="16"/>
                    <a:pt x="68" y="16"/>
                    <a:pt x="68" y="16"/>
                  </a:cubicBezTo>
                  <a:cubicBezTo>
                    <a:pt x="67" y="15"/>
                    <a:pt x="67" y="15"/>
                    <a:pt x="67" y="15"/>
                  </a:cubicBezTo>
                  <a:cubicBezTo>
                    <a:pt x="67" y="17"/>
                    <a:pt x="67" y="17"/>
                    <a:pt x="67" y="17"/>
                  </a:cubicBezTo>
                  <a:cubicBezTo>
                    <a:pt x="66" y="16"/>
                    <a:pt x="66" y="16"/>
                    <a:pt x="66" y="16"/>
                  </a:cubicBezTo>
                  <a:cubicBezTo>
                    <a:pt x="66" y="18"/>
                    <a:pt x="66" y="18"/>
                    <a:pt x="66" y="18"/>
                  </a:cubicBezTo>
                  <a:cubicBezTo>
                    <a:pt x="64" y="17"/>
                    <a:pt x="64" y="17"/>
                    <a:pt x="64" y="17"/>
                  </a:cubicBezTo>
                  <a:cubicBezTo>
                    <a:pt x="64" y="18"/>
                    <a:pt x="64" y="18"/>
                    <a:pt x="64" y="18"/>
                  </a:cubicBezTo>
                  <a:cubicBezTo>
                    <a:pt x="63" y="18"/>
                    <a:pt x="63" y="18"/>
                    <a:pt x="63" y="18"/>
                  </a:cubicBezTo>
                  <a:cubicBezTo>
                    <a:pt x="63" y="19"/>
                    <a:pt x="63" y="19"/>
                    <a:pt x="63" y="19"/>
                  </a:cubicBezTo>
                  <a:cubicBezTo>
                    <a:pt x="61" y="18"/>
                    <a:pt x="61" y="18"/>
                    <a:pt x="61" y="18"/>
                  </a:cubicBezTo>
                  <a:cubicBezTo>
                    <a:pt x="61" y="20"/>
                    <a:pt x="61" y="20"/>
                    <a:pt x="61" y="20"/>
                  </a:cubicBezTo>
                  <a:cubicBezTo>
                    <a:pt x="60" y="19"/>
                    <a:pt x="60" y="19"/>
                    <a:pt x="60" y="19"/>
                  </a:cubicBezTo>
                  <a:cubicBezTo>
                    <a:pt x="60" y="21"/>
                    <a:pt x="60" y="21"/>
                    <a:pt x="60" y="21"/>
                  </a:cubicBezTo>
                  <a:cubicBezTo>
                    <a:pt x="58" y="20"/>
                    <a:pt x="58" y="20"/>
                    <a:pt x="58" y="20"/>
                  </a:cubicBezTo>
                  <a:cubicBezTo>
                    <a:pt x="58" y="32"/>
                    <a:pt x="58" y="32"/>
                    <a:pt x="58" y="32"/>
                  </a:cubicBezTo>
                  <a:cubicBezTo>
                    <a:pt x="34" y="18"/>
                    <a:pt x="34" y="18"/>
                    <a:pt x="34" y="18"/>
                  </a:cubicBezTo>
                  <a:cubicBezTo>
                    <a:pt x="34" y="20"/>
                    <a:pt x="34" y="20"/>
                    <a:pt x="34" y="20"/>
                  </a:cubicBezTo>
                  <a:cubicBezTo>
                    <a:pt x="33" y="19"/>
                    <a:pt x="33" y="19"/>
                    <a:pt x="33" y="19"/>
                  </a:cubicBezTo>
                  <a:cubicBezTo>
                    <a:pt x="33" y="21"/>
                    <a:pt x="33" y="21"/>
                    <a:pt x="33" y="21"/>
                  </a:cubicBezTo>
                  <a:cubicBezTo>
                    <a:pt x="31" y="20"/>
                    <a:pt x="31" y="20"/>
                    <a:pt x="31" y="20"/>
                  </a:cubicBezTo>
                  <a:cubicBezTo>
                    <a:pt x="31" y="22"/>
                    <a:pt x="31" y="22"/>
                    <a:pt x="31" y="22"/>
                  </a:cubicBezTo>
                  <a:cubicBezTo>
                    <a:pt x="30" y="21"/>
                    <a:pt x="30" y="21"/>
                    <a:pt x="30" y="21"/>
                  </a:cubicBezTo>
                  <a:cubicBezTo>
                    <a:pt x="30" y="22"/>
                    <a:pt x="30" y="22"/>
                    <a:pt x="30" y="22"/>
                  </a:cubicBezTo>
                  <a:cubicBezTo>
                    <a:pt x="29" y="22"/>
                    <a:pt x="29" y="22"/>
                    <a:pt x="29" y="22"/>
                  </a:cubicBezTo>
                  <a:cubicBezTo>
                    <a:pt x="29" y="23"/>
                    <a:pt x="29" y="23"/>
                    <a:pt x="29" y="23"/>
                  </a:cubicBezTo>
                  <a:cubicBezTo>
                    <a:pt x="27" y="22"/>
                    <a:pt x="27" y="22"/>
                    <a:pt x="27" y="22"/>
                  </a:cubicBezTo>
                  <a:cubicBezTo>
                    <a:pt x="27" y="24"/>
                    <a:pt x="27" y="24"/>
                    <a:pt x="27" y="24"/>
                  </a:cubicBezTo>
                  <a:cubicBezTo>
                    <a:pt x="26" y="23"/>
                    <a:pt x="26" y="23"/>
                    <a:pt x="26" y="23"/>
                  </a:cubicBezTo>
                  <a:cubicBezTo>
                    <a:pt x="26" y="25"/>
                    <a:pt x="26" y="25"/>
                    <a:pt x="26" y="25"/>
                  </a:cubicBezTo>
                  <a:cubicBezTo>
                    <a:pt x="24" y="24"/>
                    <a:pt x="24" y="24"/>
                    <a:pt x="24" y="24"/>
                  </a:cubicBezTo>
                  <a:cubicBezTo>
                    <a:pt x="24" y="26"/>
                    <a:pt x="24" y="26"/>
                    <a:pt x="24" y="26"/>
                  </a:cubicBezTo>
                  <a:cubicBezTo>
                    <a:pt x="23" y="25"/>
                    <a:pt x="23" y="25"/>
                    <a:pt x="23" y="25"/>
                  </a:cubicBezTo>
                  <a:cubicBezTo>
                    <a:pt x="23" y="27"/>
                    <a:pt x="23" y="27"/>
                    <a:pt x="23" y="27"/>
                  </a:cubicBezTo>
                  <a:cubicBezTo>
                    <a:pt x="21" y="26"/>
                    <a:pt x="21" y="26"/>
                    <a:pt x="21" y="26"/>
                  </a:cubicBezTo>
                  <a:cubicBezTo>
                    <a:pt x="21" y="28"/>
                    <a:pt x="21" y="28"/>
                    <a:pt x="21" y="28"/>
                  </a:cubicBezTo>
                  <a:cubicBezTo>
                    <a:pt x="20" y="27"/>
                    <a:pt x="20" y="27"/>
                    <a:pt x="20" y="27"/>
                  </a:cubicBezTo>
                  <a:cubicBezTo>
                    <a:pt x="20" y="28"/>
                    <a:pt x="20" y="28"/>
                    <a:pt x="20" y="28"/>
                  </a:cubicBezTo>
                  <a:cubicBezTo>
                    <a:pt x="19" y="28"/>
                    <a:pt x="19" y="28"/>
                    <a:pt x="19" y="28"/>
                  </a:cubicBezTo>
                  <a:cubicBezTo>
                    <a:pt x="19" y="29"/>
                    <a:pt x="19" y="29"/>
                    <a:pt x="19" y="29"/>
                  </a:cubicBezTo>
                  <a:cubicBezTo>
                    <a:pt x="17" y="28"/>
                    <a:pt x="17" y="28"/>
                    <a:pt x="17" y="28"/>
                  </a:cubicBezTo>
                  <a:cubicBezTo>
                    <a:pt x="17" y="30"/>
                    <a:pt x="17" y="30"/>
                    <a:pt x="17" y="30"/>
                  </a:cubicBezTo>
                  <a:cubicBezTo>
                    <a:pt x="16" y="29"/>
                    <a:pt x="16" y="29"/>
                    <a:pt x="16" y="29"/>
                  </a:cubicBezTo>
                  <a:cubicBezTo>
                    <a:pt x="16" y="31"/>
                    <a:pt x="16" y="31"/>
                    <a:pt x="16" y="31"/>
                  </a:cubicBezTo>
                  <a:cubicBezTo>
                    <a:pt x="14" y="30"/>
                    <a:pt x="14" y="30"/>
                    <a:pt x="14" y="30"/>
                  </a:cubicBezTo>
                  <a:cubicBezTo>
                    <a:pt x="14" y="32"/>
                    <a:pt x="14" y="32"/>
                    <a:pt x="14" y="32"/>
                  </a:cubicBezTo>
                  <a:cubicBezTo>
                    <a:pt x="13" y="31"/>
                    <a:pt x="13" y="31"/>
                    <a:pt x="13" y="31"/>
                  </a:cubicBezTo>
                  <a:cubicBezTo>
                    <a:pt x="13" y="33"/>
                    <a:pt x="13" y="33"/>
                    <a:pt x="13" y="33"/>
                  </a:cubicBezTo>
                  <a:cubicBezTo>
                    <a:pt x="12" y="32"/>
                    <a:pt x="12" y="32"/>
                    <a:pt x="12" y="32"/>
                  </a:cubicBezTo>
                  <a:cubicBezTo>
                    <a:pt x="12" y="34"/>
                    <a:pt x="12" y="34"/>
                    <a:pt x="12" y="34"/>
                  </a:cubicBezTo>
                  <a:cubicBezTo>
                    <a:pt x="10" y="33"/>
                    <a:pt x="10" y="33"/>
                    <a:pt x="10" y="33"/>
                  </a:cubicBezTo>
                  <a:cubicBezTo>
                    <a:pt x="10" y="34"/>
                    <a:pt x="10" y="34"/>
                    <a:pt x="10" y="34"/>
                  </a:cubicBezTo>
                  <a:cubicBezTo>
                    <a:pt x="9" y="34"/>
                    <a:pt x="9" y="34"/>
                    <a:pt x="9" y="34"/>
                  </a:cubicBezTo>
                  <a:cubicBezTo>
                    <a:pt x="9" y="35"/>
                    <a:pt x="9" y="35"/>
                    <a:pt x="9" y="35"/>
                  </a:cubicBezTo>
                  <a:cubicBezTo>
                    <a:pt x="7" y="34"/>
                    <a:pt x="7" y="34"/>
                    <a:pt x="7" y="34"/>
                  </a:cubicBezTo>
                  <a:cubicBezTo>
                    <a:pt x="7" y="36"/>
                    <a:pt x="7" y="36"/>
                    <a:pt x="7" y="36"/>
                  </a:cubicBezTo>
                  <a:cubicBezTo>
                    <a:pt x="6" y="35"/>
                    <a:pt x="6" y="35"/>
                    <a:pt x="6" y="35"/>
                  </a:cubicBezTo>
                  <a:cubicBezTo>
                    <a:pt x="6" y="37"/>
                    <a:pt x="6" y="37"/>
                    <a:pt x="6" y="37"/>
                  </a:cubicBezTo>
                  <a:cubicBezTo>
                    <a:pt x="4" y="36"/>
                    <a:pt x="4" y="36"/>
                    <a:pt x="4" y="36"/>
                  </a:cubicBezTo>
                  <a:cubicBezTo>
                    <a:pt x="4" y="38"/>
                    <a:pt x="4" y="38"/>
                    <a:pt x="4" y="38"/>
                  </a:cubicBezTo>
                  <a:cubicBezTo>
                    <a:pt x="3" y="37"/>
                    <a:pt x="3" y="37"/>
                    <a:pt x="3" y="37"/>
                  </a:cubicBezTo>
                  <a:cubicBezTo>
                    <a:pt x="3" y="39"/>
                    <a:pt x="3" y="39"/>
                    <a:pt x="3" y="39"/>
                  </a:cubicBezTo>
                  <a:cubicBezTo>
                    <a:pt x="2" y="38"/>
                    <a:pt x="2" y="38"/>
                    <a:pt x="2" y="38"/>
                  </a:cubicBezTo>
                  <a:cubicBezTo>
                    <a:pt x="2" y="39"/>
                    <a:pt x="2" y="39"/>
                    <a:pt x="2" y="39"/>
                  </a:cubicBezTo>
                  <a:cubicBezTo>
                    <a:pt x="0" y="39"/>
                    <a:pt x="0" y="39"/>
                    <a:pt x="0" y="39"/>
                  </a:cubicBezTo>
                  <a:cubicBezTo>
                    <a:pt x="1" y="131"/>
                    <a:pt x="1" y="131"/>
                    <a:pt x="1" y="131"/>
                  </a:cubicBezTo>
                  <a:cubicBezTo>
                    <a:pt x="40" y="154"/>
                    <a:pt x="40" y="154"/>
                    <a:pt x="40" y="154"/>
                  </a:cubicBezTo>
                  <a:cubicBezTo>
                    <a:pt x="41" y="255"/>
                    <a:pt x="41" y="255"/>
                    <a:pt x="41" y="255"/>
                  </a:cubicBezTo>
                  <a:cubicBezTo>
                    <a:pt x="41" y="348"/>
                    <a:pt x="41" y="348"/>
                    <a:pt x="41" y="348"/>
                  </a:cubicBezTo>
                  <a:cubicBezTo>
                    <a:pt x="41" y="419"/>
                    <a:pt x="41" y="419"/>
                    <a:pt x="41" y="419"/>
                  </a:cubicBezTo>
                  <a:cubicBezTo>
                    <a:pt x="36" y="416"/>
                    <a:pt x="36" y="416"/>
                    <a:pt x="36" y="416"/>
                  </a:cubicBezTo>
                  <a:cubicBezTo>
                    <a:pt x="36" y="418"/>
                    <a:pt x="36" y="418"/>
                    <a:pt x="36" y="418"/>
                  </a:cubicBezTo>
                  <a:cubicBezTo>
                    <a:pt x="35" y="417"/>
                    <a:pt x="35" y="417"/>
                    <a:pt x="35" y="417"/>
                  </a:cubicBezTo>
                  <a:cubicBezTo>
                    <a:pt x="35" y="418"/>
                    <a:pt x="35" y="418"/>
                    <a:pt x="35" y="418"/>
                  </a:cubicBezTo>
                  <a:cubicBezTo>
                    <a:pt x="33" y="418"/>
                    <a:pt x="33" y="418"/>
                    <a:pt x="33" y="418"/>
                  </a:cubicBezTo>
                  <a:cubicBezTo>
                    <a:pt x="33" y="419"/>
                    <a:pt x="33" y="419"/>
                    <a:pt x="33" y="419"/>
                  </a:cubicBezTo>
                  <a:cubicBezTo>
                    <a:pt x="32" y="419"/>
                    <a:pt x="32" y="419"/>
                    <a:pt x="32" y="419"/>
                  </a:cubicBezTo>
                  <a:cubicBezTo>
                    <a:pt x="32" y="420"/>
                    <a:pt x="32" y="420"/>
                    <a:pt x="32" y="420"/>
                  </a:cubicBezTo>
                  <a:cubicBezTo>
                    <a:pt x="30" y="419"/>
                    <a:pt x="30" y="419"/>
                    <a:pt x="30" y="419"/>
                  </a:cubicBezTo>
                  <a:cubicBezTo>
                    <a:pt x="30" y="421"/>
                    <a:pt x="30" y="421"/>
                    <a:pt x="30" y="421"/>
                  </a:cubicBezTo>
                  <a:cubicBezTo>
                    <a:pt x="29" y="420"/>
                    <a:pt x="29" y="420"/>
                    <a:pt x="29" y="420"/>
                  </a:cubicBezTo>
                  <a:cubicBezTo>
                    <a:pt x="29" y="422"/>
                    <a:pt x="29" y="422"/>
                    <a:pt x="29" y="422"/>
                  </a:cubicBezTo>
                  <a:cubicBezTo>
                    <a:pt x="27" y="421"/>
                    <a:pt x="27" y="421"/>
                    <a:pt x="27" y="421"/>
                  </a:cubicBezTo>
                  <a:cubicBezTo>
                    <a:pt x="27" y="423"/>
                    <a:pt x="27" y="423"/>
                    <a:pt x="27" y="423"/>
                  </a:cubicBezTo>
                  <a:cubicBezTo>
                    <a:pt x="26" y="422"/>
                    <a:pt x="26" y="422"/>
                    <a:pt x="26" y="422"/>
                  </a:cubicBezTo>
                  <a:cubicBezTo>
                    <a:pt x="26" y="424"/>
                    <a:pt x="26" y="424"/>
                    <a:pt x="26" y="424"/>
                  </a:cubicBezTo>
                  <a:cubicBezTo>
                    <a:pt x="25" y="423"/>
                    <a:pt x="25" y="423"/>
                    <a:pt x="25" y="423"/>
                  </a:cubicBezTo>
                  <a:cubicBezTo>
                    <a:pt x="25" y="424"/>
                    <a:pt x="25" y="424"/>
                    <a:pt x="25" y="424"/>
                  </a:cubicBezTo>
                  <a:cubicBezTo>
                    <a:pt x="23" y="424"/>
                    <a:pt x="23" y="424"/>
                    <a:pt x="23" y="424"/>
                  </a:cubicBezTo>
                  <a:cubicBezTo>
                    <a:pt x="23" y="425"/>
                    <a:pt x="23" y="425"/>
                    <a:pt x="23" y="425"/>
                  </a:cubicBezTo>
                  <a:cubicBezTo>
                    <a:pt x="22" y="424"/>
                    <a:pt x="22" y="424"/>
                    <a:pt x="22" y="424"/>
                  </a:cubicBezTo>
                  <a:cubicBezTo>
                    <a:pt x="22" y="426"/>
                    <a:pt x="22" y="426"/>
                    <a:pt x="22" y="426"/>
                  </a:cubicBezTo>
                  <a:cubicBezTo>
                    <a:pt x="20" y="425"/>
                    <a:pt x="20" y="425"/>
                    <a:pt x="20" y="425"/>
                  </a:cubicBezTo>
                  <a:cubicBezTo>
                    <a:pt x="20" y="427"/>
                    <a:pt x="20" y="427"/>
                    <a:pt x="20" y="427"/>
                  </a:cubicBezTo>
                  <a:cubicBezTo>
                    <a:pt x="19" y="426"/>
                    <a:pt x="19" y="426"/>
                    <a:pt x="19" y="426"/>
                  </a:cubicBezTo>
                  <a:cubicBezTo>
                    <a:pt x="19" y="428"/>
                    <a:pt x="19" y="428"/>
                    <a:pt x="19" y="428"/>
                  </a:cubicBezTo>
                  <a:cubicBezTo>
                    <a:pt x="17" y="427"/>
                    <a:pt x="17" y="427"/>
                    <a:pt x="17" y="427"/>
                  </a:cubicBezTo>
                  <a:cubicBezTo>
                    <a:pt x="17" y="429"/>
                    <a:pt x="17" y="429"/>
                    <a:pt x="17" y="429"/>
                  </a:cubicBezTo>
                  <a:cubicBezTo>
                    <a:pt x="16" y="428"/>
                    <a:pt x="16" y="428"/>
                    <a:pt x="16" y="428"/>
                  </a:cubicBezTo>
                  <a:cubicBezTo>
                    <a:pt x="16" y="430"/>
                    <a:pt x="16" y="430"/>
                    <a:pt x="16" y="430"/>
                  </a:cubicBezTo>
                  <a:cubicBezTo>
                    <a:pt x="15" y="429"/>
                    <a:pt x="15" y="429"/>
                    <a:pt x="15" y="429"/>
                  </a:cubicBezTo>
                  <a:cubicBezTo>
                    <a:pt x="15" y="430"/>
                    <a:pt x="15" y="430"/>
                    <a:pt x="15" y="430"/>
                  </a:cubicBezTo>
                  <a:cubicBezTo>
                    <a:pt x="13" y="430"/>
                    <a:pt x="13" y="430"/>
                    <a:pt x="13" y="430"/>
                  </a:cubicBezTo>
                  <a:cubicBezTo>
                    <a:pt x="13" y="431"/>
                    <a:pt x="13" y="431"/>
                    <a:pt x="13" y="431"/>
                  </a:cubicBezTo>
                  <a:cubicBezTo>
                    <a:pt x="12" y="430"/>
                    <a:pt x="12" y="430"/>
                    <a:pt x="12" y="430"/>
                  </a:cubicBezTo>
                  <a:cubicBezTo>
                    <a:pt x="12" y="432"/>
                    <a:pt x="12" y="432"/>
                    <a:pt x="12" y="432"/>
                  </a:cubicBezTo>
                  <a:cubicBezTo>
                    <a:pt x="10" y="431"/>
                    <a:pt x="10" y="431"/>
                    <a:pt x="10" y="431"/>
                  </a:cubicBezTo>
                  <a:cubicBezTo>
                    <a:pt x="10" y="433"/>
                    <a:pt x="10" y="433"/>
                    <a:pt x="10" y="433"/>
                  </a:cubicBezTo>
                  <a:cubicBezTo>
                    <a:pt x="9" y="432"/>
                    <a:pt x="9" y="432"/>
                    <a:pt x="9" y="432"/>
                  </a:cubicBezTo>
                  <a:cubicBezTo>
                    <a:pt x="9" y="434"/>
                    <a:pt x="9" y="434"/>
                    <a:pt x="9" y="434"/>
                  </a:cubicBezTo>
                  <a:cubicBezTo>
                    <a:pt x="8" y="433"/>
                    <a:pt x="8" y="433"/>
                    <a:pt x="8" y="433"/>
                  </a:cubicBezTo>
                  <a:cubicBezTo>
                    <a:pt x="8" y="435"/>
                    <a:pt x="8" y="435"/>
                    <a:pt x="8" y="435"/>
                  </a:cubicBezTo>
                  <a:cubicBezTo>
                    <a:pt x="6" y="434"/>
                    <a:pt x="6" y="434"/>
                    <a:pt x="6" y="434"/>
                  </a:cubicBezTo>
                  <a:cubicBezTo>
                    <a:pt x="6" y="435"/>
                    <a:pt x="6" y="435"/>
                    <a:pt x="6" y="435"/>
                  </a:cubicBezTo>
                  <a:cubicBezTo>
                    <a:pt x="5" y="435"/>
                    <a:pt x="5" y="435"/>
                    <a:pt x="5" y="435"/>
                  </a:cubicBezTo>
                  <a:cubicBezTo>
                    <a:pt x="5" y="436"/>
                    <a:pt x="5" y="436"/>
                    <a:pt x="5" y="436"/>
                  </a:cubicBezTo>
                  <a:cubicBezTo>
                    <a:pt x="3" y="435"/>
                    <a:pt x="3" y="435"/>
                    <a:pt x="3" y="435"/>
                  </a:cubicBezTo>
                  <a:cubicBezTo>
                    <a:pt x="3" y="437"/>
                    <a:pt x="3" y="437"/>
                    <a:pt x="3" y="437"/>
                  </a:cubicBezTo>
                  <a:cubicBezTo>
                    <a:pt x="2" y="436"/>
                    <a:pt x="2" y="436"/>
                    <a:pt x="2" y="436"/>
                  </a:cubicBezTo>
                  <a:cubicBezTo>
                    <a:pt x="2" y="529"/>
                    <a:pt x="2" y="529"/>
                    <a:pt x="2" y="529"/>
                  </a:cubicBezTo>
                  <a:cubicBezTo>
                    <a:pt x="42" y="552"/>
                    <a:pt x="42" y="552"/>
                    <a:pt x="42" y="552"/>
                  </a:cubicBezTo>
                  <a:cubicBezTo>
                    <a:pt x="61" y="563"/>
                    <a:pt x="61" y="563"/>
                    <a:pt x="61" y="563"/>
                  </a:cubicBezTo>
                  <a:cubicBezTo>
                    <a:pt x="61" y="606"/>
                    <a:pt x="61" y="606"/>
                    <a:pt x="61" y="606"/>
                  </a:cubicBezTo>
                  <a:cubicBezTo>
                    <a:pt x="141" y="652"/>
                    <a:pt x="141" y="652"/>
                    <a:pt x="141" y="652"/>
                  </a:cubicBezTo>
                  <a:cubicBezTo>
                    <a:pt x="141" y="650"/>
                    <a:pt x="141" y="650"/>
                    <a:pt x="141" y="650"/>
                  </a:cubicBezTo>
                  <a:cubicBezTo>
                    <a:pt x="143" y="651"/>
                    <a:pt x="143" y="651"/>
                    <a:pt x="143" y="651"/>
                  </a:cubicBezTo>
                  <a:cubicBezTo>
                    <a:pt x="143" y="649"/>
                    <a:pt x="143" y="649"/>
                    <a:pt x="143" y="649"/>
                  </a:cubicBezTo>
                  <a:cubicBezTo>
                    <a:pt x="144" y="650"/>
                    <a:pt x="144" y="650"/>
                    <a:pt x="144" y="650"/>
                  </a:cubicBezTo>
                  <a:cubicBezTo>
                    <a:pt x="144" y="649"/>
                    <a:pt x="144" y="649"/>
                    <a:pt x="144" y="649"/>
                  </a:cubicBezTo>
                  <a:cubicBezTo>
                    <a:pt x="145" y="649"/>
                    <a:pt x="145" y="649"/>
                    <a:pt x="145" y="649"/>
                  </a:cubicBezTo>
                  <a:cubicBezTo>
                    <a:pt x="145" y="648"/>
                    <a:pt x="145" y="648"/>
                    <a:pt x="145" y="648"/>
                  </a:cubicBezTo>
                  <a:cubicBezTo>
                    <a:pt x="147" y="649"/>
                    <a:pt x="147" y="649"/>
                    <a:pt x="147" y="649"/>
                  </a:cubicBezTo>
                  <a:cubicBezTo>
                    <a:pt x="147" y="647"/>
                    <a:pt x="147" y="647"/>
                    <a:pt x="147" y="647"/>
                  </a:cubicBezTo>
                  <a:cubicBezTo>
                    <a:pt x="148" y="648"/>
                    <a:pt x="148" y="648"/>
                    <a:pt x="148" y="648"/>
                  </a:cubicBezTo>
                  <a:cubicBezTo>
                    <a:pt x="148" y="646"/>
                    <a:pt x="148" y="646"/>
                    <a:pt x="148" y="646"/>
                  </a:cubicBezTo>
                  <a:cubicBezTo>
                    <a:pt x="150" y="647"/>
                    <a:pt x="150" y="647"/>
                    <a:pt x="150" y="647"/>
                  </a:cubicBezTo>
                  <a:cubicBezTo>
                    <a:pt x="150" y="645"/>
                    <a:pt x="150" y="645"/>
                    <a:pt x="150" y="645"/>
                  </a:cubicBezTo>
                  <a:cubicBezTo>
                    <a:pt x="151" y="646"/>
                    <a:pt x="151" y="646"/>
                    <a:pt x="151" y="646"/>
                  </a:cubicBezTo>
                  <a:cubicBezTo>
                    <a:pt x="151" y="644"/>
                    <a:pt x="151" y="644"/>
                    <a:pt x="151" y="644"/>
                  </a:cubicBezTo>
                  <a:cubicBezTo>
                    <a:pt x="152" y="645"/>
                    <a:pt x="152" y="645"/>
                    <a:pt x="152" y="645"/>
                  </a:cubicBezTo>
                  <a:cubicBezTo>
                    <a:pt x="152" y="643"/>
                    <a:pt x="152" y="643"/>
                    <a:pt x="152" y="643"/>
                  </a:cubicBezTo>
                  <a:cubicBezTo>
                    <a:pt x="154" y="644"/>
                    <a:pt x="154" y="644"/>
                    <a:pt x="154" y="644"/>
                  </a:cubicBezTo>
                  <a:cubicBezTo>
                    <a:pt x="154" y="643"/>
                    <a:pt x="154" y="643"/>
                    <a:pt x="154" y="643"/>
                  </a:cubicBezTo>
                  <a:cubicBezTo>
                    <a:pt x="155" y="643"/>
                    <a:pt x="155" y="643"/>
                    <a:pt x="155" y="643"/>
                  </a:cubicBezTo>
                  <a:cubicBezTo>
                    <a:pt x="155" y="642"/>
                    <a:pt x="155" y="642"/>
                    <a:pt x="155" y="642"/>
                  </a:cubicBezTo>
                  <a:cubicBezTo>
                    <a:pt x="157" y="643"/>
                    <a:pt x="157" y="643"/>
                    <a:pt x="157" y="643"/>
                  </a:cubicBezTo>
                  <a:cubicBezTo>
                    <a:pt x="157" y="641"/>
                    <a:pt x="157" y="641"/>
                    <a:pt x="157" y="641"/>
                  </a:cubicBezTo>
                  <a:cubicBezTo>
                    <a:pt x="158" y="642"/>
                    <a:pt x="158" y="642"/>
                    <a:pt x="158" y="642"/>
                  </a:cubicBezTo>
                  <a:cubicBezTo>
                    <a:pt x="158" y="640"/>
                    <a:pt x="158" y="640"/>
                    <a:pt x="158" y="640"/>
                  </a:cubicBezTo>
                  <a:cubicBezTo>
                    <a:pt x="160" y="641"/>
                    <a:pt x="160" y="641"/>
                    <a:pt x="160" y="641"/>
                  </a:cubicBezTo>
                  <a:cubicBezTo>
                    <a:pt x="160" y="639"/>
                    <a:pt x="160" y="639"/>
                    <a:pt x="160" y="639"/>
                  </a:cubicBezTo>
                  <a:cubicBezTo>
                    <a:pt x="161" y="640"/>
                    <a:pt x="161" y="640"/>
                    <a:pt x="161" y="640"/>
                  </a:cubicBezTo>
                  <a:cubicBezTo>
                    <a:pt x="161" y="638"/>
                    <a:pt x="161" y="638"/>
                    <a:pt x="161" y="638"/>
                  </a:cubicBezTo>
                  <a:cubicBezTo>
                    <a:pt x="162" y="639"/>
                    <a:pt x="162" y="639"/>
                    <a:pt x="162" y="639"/>
                  </a:cubicBezTo>
                  <a:cubicBezTo>
                    <a:pt x="162" y="638"/>
                    <a:pt x="162" y="638"/>
                    <a:pt x="162" y="638"/>
                  </a:cubicBezTo>
                  <a:cubicBezTo>
                    <a:pt x="164" y="638"/>
                    <a:pt x="164" y="638"/>
                    <a:pt x="164" y="638"/>
                  </a:cubicBezTo>
                  <a:cubicBezTo>
                    <a:pt x="164" y="637"/>
                    <a:pt x="164" y="637"/>
                    <a:pt x="164" y="637"/>
                  </a:cubicBezTo>
                  <a:cubicBezTo>
                    <a:pt x="165" y="637"/>
                    <a:pt x="165" y="637"/>
                    <a:pt x="165" y="637"/>
                  </a:cubicBezTo>
                  <a:cubicBezTo>
                    <a:pt x="165" y="636"/>
                    <a:pt x="165" y="636"/>
                    <a:pt x="165" y="636"/>
                  </a:cubicBezTo>
                  <a:cubicBezTo>
                    <a:pt x="167" y="637"/>
                    <a:pt x="167" y="637"/>
                    <a:pt x="167" y="637"/>
                  </a:cubicBezTo>
                  <a:cubicBezTo>
                    <a:pt x="167" y="635"/>
                    <a:pt x="167" y="635"/>
                    <a:pt x="167" y="635"/>
                  </a:cubicBezTo>
                  <a:cubicBezTo>
                    <a:pt x="168" y="636"/>
                    <a:pt x="168" y="636"/>
                    <a:pt x="168" y="636"/>
                  </a:cubicBezTo>
                  <a:cubicBezTo>
                    <a:pt x="168" y="634"/>
                    <a:pt x="168" y="634"/>
                    <a:pt x="168" y="634"/>
                  </a:cubicBezTo>
                  <a:cubicBezTo>
                    <a:pt x="170" y="635"/>
                    <a:pt x="170" y="635"/>
                    <a:pt x="170" y="635"/>
                  </a:cubicBezTo>
                  <a:cubicBezTo>
                    <a:pt x="170" y="633"/>
                    <a:pt x="170" y="633"/>
                    <a:pt x="170" y="633"/>
                  </a:cubicBezTo>
                  <a:cubicBezTo>
                    <a:pt x="171" y="634"/>
                    <a:pt x="171" y="634"/>
                    <a:pt x="171" y="634"/>
                  </a:cubicBezTo>
                  <a:cubicBezTo>
                    <a:pt x="171" y="632"/>
                    <a:pt x="171" y="632"/>
                    <a:pt x="171" y="632"/>
                  </a:cubicBezTo>
                  <a:cubicBezTo>
                    <a:pt x="172" y="633"/>
                    <a:pt x="172" y="633"/>
                    <a:pt x="172" y="633"/>
                  </a:cubicBezTo>
                  <a:cubicBezTo>
                    <a:pt x="172" y="632"/>
                    <a:pt x="172" y="632"/>
                    <a:pt x="172" y="632"/>
                  </a:cubicBezTo>
                  <a:cubicBezTo>
                    <a:pt x="174" y="632"/>
                    <a:pt x="174" y="632"/>
                    <a:pt x="174" y="632"/>
                  </a:cubicBezTo>
                  <a:cubicBezTo>
                    <a:pt x="174" y="671"/>
                    <a:pt x="174" y="671"/>
                    <a:pt x="174" y="671"/>
                  </a:cubicBezTo>
                  <a:cubicBezTo>
                    <a:pt x="254" y="717"/>
                    <a:pt x="254" y="717"/>
                    <a:pt x="254" y="717"/>
                  </a:cubicBezTo>
                  <a:cubicBezTo>
                    <a:pt x="254" y="716"/>
                    <a:pt x="254" y="716"/>
                    <a:pt x="254" y="716"/>
                  </a:cubicBezTo>
                  <a:cubicBezTo>
                    <a:pt x="256" y="716"/>
                    <a:pt x="256" y="716"/>
                    <a:pt x="256" y="716"/>
                  </a:cubicBezTo>
                  <a:cubicBezTo>
                    <a:pt x="256" y="715"/>
                    <a:pt x="256" y="715"/>
                    <a:pt x="256" y="715"/>
                  </a:cubicBezTo>
                  <a:cubicBezTo>
                    <a:pt x="257" y="716"/>
                    <a:pt x="257" y="716"/>
                    <a:pt x="257" y="716"/>
                  </a:cubicBezTo>
                  <a:cubicBezTo>
                    <a:pt x="257" y="714"/>
                    <a:pt x="257" y="714"/>
                    <a:pt x="257" y="714"/>
                  </a:cubicBezTo>
                  <a:cubicBezTo>
                    <a:pt x="258" y="715"/>
                    <a:pt x="258" y="715"/>
                    <a:pt x="258" y="715"/>
                  </a:cubicBezTo>
                  <a:cubicBezTo>
                    <a:pt x="258" y="713"/>
                    <a:pt x="258" y="713"/>
                    <a:pt x="258" y="713"/>
                  </a:cubicBezTo>
                  <a:cubicBezTo>
                    <a:pt x="260" y="714"/>
                    <a:pt x="260" y="714"/>
                    <a:pt x="260" y="714"/>
                  </a:cubicBezTo>
                  <a:cubicBezTo>
                    <a:pt x="260" y="712"/>
                    <a:pt x="260" y="712"/>
                    <a:pt x="260" y="712"/>
                  </a:cubicBezTo>
                  <a:cubicBezTo>
                    <a:pt x="261" y="713"/>
                    <a:pt x="261" y="713"/>
                    <a:pt x="261" y="713"/>
                  </a:cubicBezTo>
                  <a:cubicBezTo>
                    <a:pt x="261" y="711"/>
                    <a:pt x="261" y="711"/>
                    <a:pt x="261" y="711"/>
                  </a:cubicBezTo>
                  <a:cubicBezTo>
                    <a:pt x="263" y="712"/>
                    <a:pt x="263" y="712"/>
                    <a:pt x="263" y="712"/>
                  </a:cubicBezTo>
                  <a:cubicBezTo>
                    <a:pt x="263" y="710"/>
                    <a:pt x="263" y="710"/>
                    <a:pt x="263" y="710"/>
                  </a:cubicBezTo>
                  <a:cubicBezTo>
                    <a:pt x="264" y="711"/>
                    <a:pt x="264" y="711"/>
                    <a:pt x="264" y="711"/>
                  </a:cubicBezTo>
                  <a:cubicBezTo>
                    <a:pt x="264" y="710"/>
                    <a:pt x="264" y="710"/>
                    <a:pt x="264" y="710"/>
                  </a:cubicBezTo>
                  <a:cubicBezTo>
                    <a:pt x="266" y="710"/>
                    <a:pt x="266" y="710"/>
                    <a:pt x="266" y="710"/>
                  </a:cubicBezTo>
                  <a:cubicBezTo>
                    <a:pt x="266" y="709"/>
                    <a:pt x="266" y="709"/>
                    <a:pt x="266" y="709"/>
                  </a:cubicBezTo>
                  <a:cubicBezTo>
                    <a:pt x="267" y="710"/>
                    <a:pt x="267" y="710"/>
                    <a:pt x="267" y="710"/>
                  </a:cubicBezTo>
                  <a:cubicBezTo>
                    <a:pt x="267" y="708"/>
                    <a:pt x="267" y="708"/>
                    <a:pt x="267" y="708"/>
                  </a:cubicBezTo>
                  <a:cubicBezTo>
                    <a:pt x="268" y="709"/>
                    <a:pt x="268" y="709"/>
                    <a:pt x="268" y="709"/>
                  </a:cubicBezTo>
                  <a:cubicBezTo>
                    <a:pt x="268" y="707"/>
                    <a:pt x="268" y="707"/>
                    <a:pt x="268" y="707"/>
                  </a:cubicBezTo>
                  <a:cubicBezTo>
                    <a:pt x="270" y="708"/>
                    <a:pt x="270" y="708"/>
                    <a:pt x="270" y="708"/>
                  </a:cubicBezTo>
                  <a:cubicBezTo>
                    <a:pt x="270" y="706"/>
                    <a:pt x="270" y="706"/>
                    <a:pt x="270" y="706"/>
                  </a:cubicBezTo>
                  <a:cubicBezTo>
                    <a:pt x="271" y="707"/>
                    <a:pt x="271" y="707"/>
                    <a:pt x="271" y="707"/>
                  </a:cubicBezTo>
                  <a:cubicBezTo>
                    <a:pt x="271" y="705"/>
                    <a:pt x="271" y="705"/>
                    <a:pt x="271" y="705"/>
                  </a:cubicBezTo>
                  <a:cubicBezTo>
                    <a:pt x="273" y="706"/>
                    <a:pt x="273" y="706"/>
                    <a:pt x="273" y="706"/>
                  </a:cubicBezTo>
                  <a:cubicBezTo>
                    <a:pt x="273" y="705"/>
                    <a:pt x="273" y="705"/>
                    <a:pt x="273" y="705"/>
                  </a:cubicBezTo>
                  <a:cubicBezTo>
                    <a:pt x="274" y="705"/>
                    <a:pt x="274" y="705"/>
                    <a:pt x="274" y="705"/>
                  </a:cubicBezTo>
                  <a:cubicBezTo>
                    <a:pt x="274" y="704"/>
                    <a:pt x="274" y="704"/>
                    <a:pt x="274" y="704"/>
                  </a:cubicBezTo>
                  <a:cubicBezTo>
                    <a:pt x="276" y="704"/>
                    <a:pt x="276" y="704"/>
                    <a:pt x="276" y="704"/>
                  </a:cubicBezTo>
                  <a:cubicBezTo>
                    <a:pt x="276" y="703"/>
                    <a:pt x="276" y="703"/>
                    <a:pt x="276" y="703"/>
                  </a:cubicBezTo>
                  <a:cubicBezTo>
                    <a:pt x="277" y="704"/>
                    <a:pt x="277" y="704"/>
                    <a:pt x="277" y="704"/>
                  </a:cubicBezTo>
                  <a:cubicBezTo>
                    <a:pt x="277" y="702"/>
                    <a:pt x="277" y="702"/>
                    <a:pt x="277" y="702"/>
                  </a:cubicBezTo>
                  <a:cubicBezTo>
                    <a:pt x="278" y="703"/>
                    <a:pt x="278" y="703"/>
                    <a:pt x="278" y="703"/>
                  </a:cubicBezTo>
                  <a:cubicBezTo>
                    <a:pt x="278" y="701"/>
                    <a:pt x="278" y="701"/>
                    <a:pt x="278" y="701"/>
                  </a:cubicBezTo>
                  <a:cubicBezTo>
                    <a:pt x="280" y="702"/>
                    <a:pt x="280" y="702"/>
                    <a:pt x="280" y="702"/>
                  </a:cubicBezTo>
                  <a:cubicBezTo>
                    <a:pt x="280" y="700"/>
                    <a:pt x="280" y="700"/>
                    <a:pt x="280" y="700"/>
                  </a:cubicBezTo>
                  <a:cubicBezTo>
                    <a:pt x="281" y="701"/>
                    <a:pt x="281" y="701"/>
                    <a:pt x="281" y="701"/>
                  </a:cubicBezTo>
                  <a:cubicBezTo>
                    <a:pt x="281" y="699"/>
                    <a:pt x="281" y="699"/>
                    <a:pt x="281" y="699"/>
                  </a:cubicBezTo>
                  <a:cubicBezTo>
                    <a:pt x="283" y="700"/>
                    <a:pt x="283" y="700"/>
                    <a:pt x="283" y="700"/>
                  </a:cubicBezTo>
                  <a:cubicBezTo>
                    <a:pt x="283" y="699"/>
                    <a:pt x="283" y="699"/>
                    <a:pt x="283" y="699"/>
                  </a:cubicBezTo>
                  <a:cubicBezTo>
                    <a:pt x="284" y="699"/>
                    <a:pt x="284" y="699"/>
                    <a:pt x="284" y="699"/>
                  </a:cubicBezTo>
                  <a:cubicBezTo>
                    <a:pt x="284" y="698"/>
                    <a:pt x="284" y="698"/>
                    <a:pt x="284" y="698"/>
                  </a:cubicBezTo>
                  <a:cubicBezTo>
                    <a:pt x="285" y="699"/>
                    <a:pt x="285" y="699"/>
                    <a:pt x="285" y="699"/>
                  </a:cubicBezTo>
                  <a:cubicBezTo>
                    <a:pt x="285" y="697"/>
                    <a:pt x="285" y="697"/>
                    <a:pt x="285" y="697"/>
                  </a:cubicBezTo>
                  <a:cubicBezTo>
                    <a:pt x="287" y="698"/>
                    <a:pt x="287" y="698"/>
                    <a:pt x="287" y="698"/>
                  </a:cubicBezTo>
                  <a:cubicBezTo>
                    <a:pt x="287" y="696"/>
                    <a:pt x="287" y="696"/>
                    <a:pt x="287" y="696"/>
                  </a:cubicBezTo>
                  <a:cubicBezTo>
                    <a:pt x="288" y="697"/>
                    <a:pt x="288" y="697"/>
                    <a:pt x="288" y="697"/>
                  </a:cubicBezTo>
                  <a:cubicBezTo>
                    <a:pt x="288" y="690"/>
                    <a:pt x="288" y="690"/>
                    <a:pt x="288" y="690"/>
                  </a:cubicBezTo>
                  <a:cubicBezTo>
                    <a:pt x="311" y="696"/>
                    <a:pt x="330" y="694"/>
                    <a:pt x="346" y="684"/>
                  </a:cubicBezTo>
                  <a:cubicBezTo>
                    <a:pt x="347" y="684"/>
                    <a:pt x="347" y="684"/>
                    <a:pt x="347" y="683"/>
                  </a:cubicBezTo>
                  <a:cubicBezTo>
                    <a:pt x="348" y="683"/>
                    <a:pt x="348" y="683"/>
                    <a:pt x="349" y="683"/>
                  </a:cubicBezTo>
                  <a:cubicBezTo>
                    <a:pt x="349" y="682"/>
                    <a:pt x="350" y="682"/>
                    <a:pt x="350" y="682"/>
                  </a:cubicBezTo>
                  <a:cubicBezTo>
                    <a:pt x="351" y="682"/>
                    <a:pt x="351" y="681"/>
                    <a:pt x="352" y="681"/>
                  </a:cubicBezTo>
                  <a:cubicBezTo>
                    <a:pt x="352" y="681"/>
                    <a:pt x="353" y="680"/>
                    <a:pt x="353" y="680"/>
                  </a:cubicBezTo>
                  <a:cubicBezTo>
                    <a:pt x="354" y="680"/>
                    <a:pt x="354" y="680"/>
                    <a:pt x="355" y="679"/>
                  </a:cubicBezTo>
                  <a:cubicBezTo>
                    <a:pt x="355" y="679"/>
                    <a:pt x="356" y="679"/>
                    <a:pt x="356" y="678"/>
                  </a:cubicBezTo>
                  <a:cubicBezTo>
                    <a:pt x="356" y="678"/>
                    <a:pt x="357" y="678"/>
                    <a:pt x="357" y="678"/>
                  </a:cubicBezTo>
                  <a:cubicBezTo>
                    <a:pt x="358" y="677"/>
                    <a:pt x="358" y="677"/>
                    <a:pt x="359" y="677"/>
                  </a:cubicBezTo>
                  <a:cubicBezTo>
                    <a:pt x="359" y="676"/>
                    <a:pt x="360" y="676"/>
                    <a:pt x="360" y="676"/>
                  </a:cubicBezTo>
                  <a:cubicBezTo>
                    <a:pt x="361" y="676"/>
                    <a:pt x="361" y="675"/>
                    <a:pt x="362" y="675"/>
                  </a:cubicBezTo>
                  <a:cubicBezTo>
                    <a:pt x="362" y="675"/>
                    <a:pt x="363" y="674"/>
                    <a:pt x="363" y="674"/>
                  </a:cubicBezTo>
                  <a:cubicBezTo>
                    <a:pt x="364" y="674"/>
                    <a:pt x="364" y="674"/>
                    <a:pt x="365" y="673"/>
                  </a:cubicBezTo>
                  <a:cubicBezTo>
                    <a:pt x="365" y="673"/>
                    <a:pt x="365" y="673"/>
                    <a:pt x="366" y="672"/>
                  </a:cubicBezTo>
                  <a:cubicBezTo>
                    <a:pt x="366" y="672"/>
                    <a:pt x="367" y="672"/>
                    <a:pt x="367" y="672"/>
                  </a:cubicBezTo>
                  <a:cubicBezTo>
                    <a:pt x="368" y="671"/>
                    <a:pt x="368" y="671"/>
                    <a:pt x="369" y="671"/>
                  </a:cubicBezTo>
                  <a:cubicBezTo>
                    <a:pt x="369" y="670"/>
                    <a:pt x="370" y="670"/>
                    <a:pt x="370" y="670"/>
                  </a:cubicBezTo>
                  <a:cubicBezTo>
                    <a:pt x="371" y="670"/>
                    <a:pt x="371" y="669"/>
                    <a:pt x="372" y="669"/>
                  </a:cubicBezTo>
                  <a:cubicBezTo>
                    <a:pt x="372" y="669"/>
                    <a:pt x="373" y="668"/>
                    <a:pt x="373" y="668"/>
                  </a:cubicBezTo>
                  <a:cubicBezTo>
                    <a:pt x="374" y="668"/>
                    <a:pt x="374" y="668"/>
                    <a:pt x="374" y="667"/>
                  </a:cubicBezTo>
                  <a:cubicBezTo>
                    <a:pt x="375" y="667"/>
                    <a:pt x="375" y="667"/>
                    <a:pt x="376" y="667"/>
                  </a:cubicBezTo>
                  <a:cubicBezTo>
                    <a:pt x="376" y="666"/>
                    <a:pt x="377" y="666"/>
                    <a:pt x="377" y="666"/>
                  </a:cubicBezTo>
                  <a:cubicBezTo>
                    <a:pt x="378" y="665"/>
                    <a:pt x="378" y="665"/>
                    <a:pt x="379" y="665"/>
                  </a:cubicBezTo>
                  <a:cubicBezTo>
                    <a:pt x="402" y="652"/>
                    <a:pt x="416" y="624"/>
                    <a:pt x="416" y="583"/>
                  </a:cubicBezTo>
                  <a:lnTo>
                    <a:pt x="415" y="575"/>
                  </a:lnTo>
                  <a:close/>
                  <a:moveTo>
                    <a:pt x="155" y="281"/>
                  </a:moveTo>
                  <a:cubicBezTo>
                    <a:pt x="155" y="221"/>
                    <a:pt x="155" y="221"/>
                    <a:pt x="155" y="221"/>
                  </a:cubicBezTo>
                  <a:cubicBezTo>
                    <a:pt x="245" y="273"/>
                    <a:pt x="245" y="273"/>
                    <a:pt x="245" y="273"/>
                  </a:cubicBezTo>
                  <a:cubicBezTo>
                    <a:pt x="267" y="285"/>
                    <a:pt x="285" y="317"/>
                    <a:pt x="285" y="342"/>
                  </a:cubicBezTo>
                  <a:cubicBezTo>
                    <a:pt x="285" y="350"/>
                    <a:pt x="285" y="350"/>
                    <a:pt x="285" y="350"/>
                  </a:cubicBezTo>
                  <a:cubicBezTo>
                    <a:pt x="285" y="352"/>
                    <a:pt x="285" y="354"/>
                    <a:pt x="285" y="355"/>
                  </a:cubicBezTo>
                  <a:cubicBezTo>
                    <a:pt x="283" y="355"/>
                    <a:pt x="281" y="354"/>
                    <a:pt x="280" y="353"/>
                  </a:cubicBezTo>
                  <a:lnTo>
                    <a:pt x="155" y="281"/>
                  </a:lnTo>
                  <a:close/>
                  <a:moveTo>
                    <a:pt x="300" y="567"/>
                  </a:moveTo>
                  <a:cubicBezTo>
                    <a:pt x="297" y="566"/>
                    <a:pt x="294" y="565"/>
                    <a:pt x="291" y="563"/>
                  </a:cubicBezTo>
                  <a:cubicBezTo>
                    <a:pt x="173" y="495"/>
                    <a:pt x="173" y="495"/>
                    <a:pt x="173" y="495"/>
                  </a:cubicBezTo>
                  <a:cubicBezTo>
                    <a:pt x="156" y="485"/>
                    <a:pt x="156" y="485"/>
                    <a:pt x="156" y="485"/>
                  </a:cubicBezTo>
                  <a:cubicBezTo>
                    <a:pt x="156" y="414"/>
                    <a:pt x="156" y="414"/>
                    <a:pt x="156" y="414"/>
                  </a:cubicBezTo>
                  <a:cubicBezTo>
                    <a:pt x="246" y="466"/>
                    <a:pt x="246" y="466"/>
                    <a:pt x="246" y="466"/>
                  </a:cubicBezTo>
                  <a:cubicBezTo>
                    <a:pt x="256" y="472"/>
                    <a:pt x="256" y="472"/>
                    <a:pt x="256" y="472"/>
                  </a:cubicBezTo>
                  <a:cubicBezTo>
                    <a:pt x="281" y="486"/>
                    <a:pt x="301" y="521"/>
                    <a:pt x="301" y="550"/>
                  </a:cubicBezTo>
                  <a:cubicBezTo>
                    <a:pt x="301" y="558"/>
                    <a:pt x="301" y="558"/>
                    <a:pt x="301" y="558"/>
                  </a:cubicBezTo>
                  <a:cubicBezTo>
                    <a:pt x="301" y="561"/>
                    <a:pt x="301" y="564"/>
                    <a:pt x="300" y="56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9C30F9D7-B8E4-4B1F-9586-554529680DE6}"/>
                </a:ext>
              </a:extLst>
            </p:cNvPr>
            <p:cNvSpPr>
              <a:spLocks noEditPoints="1"/>
            </p:cNvSpPr>
            <p:nvPr/>
          </p:nvSpPr>
          <p:spPr bwMode="auto">
            <a:xfrm>
              <a:off x="11237913" y="5084763"/>
              <a:ext cx="1055688" cy="1925638"/>
            </a:xfrm>
            <a:custGeom>
              <a:avLst/>
              <a:gdLst>
                <a:gd name="T0" fmla="*/ 341 w 382"/>
                <a:gd name="T1" fmla="*/ 447 h 697"/>
                <a:gd name="T2" fmla="*/ 381 w 382"/>
                <a:gd name="T3" fmla="*/ 576 h 697"/>
                <a:gd name="T4" fmla="*/ 381 w 382"/>
                <a:gd name="T5" fmla="*/ 584 h 697"/>
                <a:gd name="T6" fmla="*/ 257 w 382"/>
                <a:gd name="T7" fmla="*/ 656 h 697"/>
                <a:gd name="T8" fmla="*/ 254 w 382"/>
                <a:gd name="T9" fmla="*/ 655 h 697"/>
                <a:gd name="T10" fmla="*/ 254 w 382"/>
                <a:gd name="T11" fmla="*/ 697 h 697"/>
                <a:gd name="T12" fmla="*/ 174 w 382"/>
                <a:gd name="T13" fmla="*/ 651 h 697"/>
                <a:gd name="T14" fmla="*/ 174 w 382"/>
                <a:gd name="T15" fmla="*/ 608 h 697"/>
                <a:gd name="T16" fmla="*/ 141 w 382"/>
                <a:gd name="T17" fmla="*/ 589 h 697"/>
                <a:gd name="T18" fmla="*/ 141 w 382"/>
                <a:gd name="T19" fmla="*/ 632 h 697"/>
                <a:gd name="T20" fmla="*/ 61 w 382"/>
                <a:gd name="T21" fmla="*/ 586 h 697"/>
                <a:gd name="T22" fmla="*/ 61 w 382"/>
                <a:gd name="T23" fmla="*/ 543 h 697"/>
                <a:gd name="T24" fmla="*/ 42 w 382"/>
                <a:gd name="T25" fmla="*/ 532 h 697"/>
                <a:gd name="T26" fmla="*/ 2 w 382"/>
                <a:gd name="T27" fmla="*/ 509 h 697"/>
                <a:gd name="T28" fmla="*/ 2 w 382"/>
                <a:gd name="T29" fmla="*/ 416 h 697"/>
                <a:gd name="T30" fmla="*/ 42 w 382"/>
                <a:gd name="T31" fmla="*/ 439 h 697"/>
                <a:gd name="T32" fmla="*/ 41 w 382"/>
                <a:gd name="T33" fmla="*/ 328 h 697"/>
                <a:gd name="T34" fmla="*/ 41 w 382"/>
                <a:gd name="T35" fmla="*/ 235 h 697"/>
                <a:gd name="T36" fmla="*/ 40 w 382"/>
                <a:gd name="T37" fmla="*/ 134 h 697"/>
                <a:gd name="T38" fmla="*/ 1 w 382"/>
                <a:gd name="T39" fmla="*/ 111 h 697"/>
                <a:gd name="T40" fmla="*/ 0 w 382"/>
                <a:gd name="T41" fmla="*/ 19 h 697"/>
                <a:gd name="T42" fmla="*/ 40 w 382"/>
                <a:gd name="T43" fmla="*/ 42 h 697"/>
                <a:gd name="T44" fmla="*/ 59 w 382"/>
                <a:gd name="T45" fmla="*/ 52 h 697"/>
                <a:gd name="T46" fmla="*/ 58 w 382"/>
                <a:gd name="T47" fmla="*/ 0 h 697"/>
                <a:gd name="T48" fmla="*/ 139 w 382"/>
                <a:gd name="T49" fmla="*/ 47 h 697"/>
                <a:gd name="T50" fmla="*/ 139 w 382"/>
                <a:gd name="T51" fmla="*/ 99 h 697"/>
                <a:gd name="T52" fmla="*/ 172 w 382"/>
                <a:gd name="T53" fmla="*/ 118 h 697"/>
                <a:gd name="T54" fmla="*/ 171 w 382"/>
                <a:gd name="T55" fmla="*/ 65 h 697"/>
                <a:gd name="T56" fmla="*/ 252 w 382"/>
                <a:gd name="T57" fmla="*/ 112 h 697"/>
                <a:gd name="T58" fmla="*/ 252 w 382"/>
                <a:gd name="T59" fmla="*/ 164 h 697"/>
                <a:gd name="T60" fmla="*/ 366 w 382"/>
                <a:gd name="T61" fmla="*/ 369 h 697"/>
                <a:gd name="T62" fmla="*/ 366 w 382"/>
                <a:gd name="T63" fmla="*/ 376 h 697"/>
                <a:gd name="T64" fmla="*/ 341 w 382"/>
                <a:gd name="T65" fmla="*/ 447 h 697"/>
                <a:gd name="T66" fmla="*/ 301 w 382"/>
                <a:gd name="T67" fmla="*/ 538 h 697"/>
                <a:gd name="T68" fmla="*/ 301 w 382"/>
                <a:gd name="T69" fmla="*/ 530 h 697"/>
                <a:gd name="T70" fmla="*/ 256 w 382"/>
                <a:gd name="T71" fmla="*/ 452 h 697"/>
                <a:gd name="T72" fmla="*/ 246 w 382"/>
                <a:gd name="T73" fmla="*/ 446 h 697"/>
                <a:gd name="T74" fmla="*/ 121 w 382"/>
                <a:gd name="T75" fmla="*/ 374 h 697"/>
                <a:gd name="T76" fmla="*/ 122 w 382"/>
                <a:gd name="T77" fmla="*/ 486 h 697"/>
                <a:gd name="T78" fmla="*/ 139 w 382"/>
                <a:gd name="T79" fmla="*/ 495 h 697"/>
                <a:gd name="T80" fmla="*/ 257 w 382"/>
                <a:gd name="T81" fmla="*/ 563 h 697"/>
                <a:gd name="T82" fmla="*/ 301 w 382"/>
                <a:gd name="T83" fmla="*/ 538 h 697"/>
                <a:gd name="T84" fmla="*/ 121 w 382"/>
                <a:gd name="T85" fmla="*/ 181 h 697"/>
                <a:gd name="T86" fmla="*/ 121 w 382"/>
                <a:gd name="T87" fmla="*/ 281 h 697"/>
                <a:gd name="T88" fmla="*/ 245 w 382"/>
                <a:gd name="T89" fmla="*/ 353 h 697"/>
                <a:gd name="T90" fmla="*/ 285 w 382"/>
                <a:gd name="T91" fmla="*/ 330 h 697"/>
                <a:gd name="T92" fmla="*/ 285 w 382"/>
                <a:gd name="T93" fmla="*/ 322 h 697"/>
                <a:gd name="T94" fmla="*/ 245 w 382"/>
                <a:gd name="T95" fmla="*/ 253 h 697"/>
                <a:gd name="T96" fmla="*/ 138 w 382"/>
                <a:gd name="T97" fmla="*/ 191 h 697"/>
                <a:gd name="T98" fmla="*/ 121 w 382"/>
                <a:gd name="T99" fmla="*/ 18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2" h="697">
                  <a:moveTo>
                    <a:pt x="341" y="447"/>
                  </a:moveTo>
                  <a:cubicBezTo>
                    <a:pt x="365" y="487"/>
                    <a:pt x="381" y="534"/>
                    <a:pt x="381" y="576"/>
                  </a:cubicBezTo>
                  <a:cubicBezTo>
                    <a:pt x="381" y="584"/>
                    <a:pt x="381" y="584"/>
                    <a:pt x="381" y="584"/>
                  </a:cubicBezTo>
                  <a:cubicBezTo>
                    <a:pt x="382" y="664"/>
                    <a:pt x="326" y="696"/>
                    <a:pt x="257" y="656"/>
                  </a:cubicBezTo>
                  <a:cubicBezTo>
                    <a:pt x="254" y="655"/>
                    <a:pt x="254" y="655"/>
                    <a:pt x="254" y="655"/>
                  </a:cubicBezTo>
                  <a:cubicBezTo>
                    <a:pt x="254" y="697"/>
                    <a:pt x="254" y="697"/>
                    <a:pt x="254" y="697"/>
                  </a:cubicBezTo>
                  <a:cubicBezTo>
                    <a:pt x="174" y="651"/>
                    <a:pt x="174" y="651"/>
                    <a:pt x="174" y="651"/>
                  </a:cubicBezTo>
                  <a:cubicBezTo>
                    <a:pt x="174" y="608"/>
                    <a:pt x="174" y="608"/>
                    <a:pt x="174" y="608"/>
                  </a:cubicBezTo>
                  <a:cubicBezTo>
                    <a:pt x="141" y="589"/>
                    <a:pt x="141" y="589"/>
                    <a:pt x="141" y="589"/>
                  </a:cubicBezTo>
                  <a:cubicBezTo>
                    <a:pt x="141" y="632"/>
                    <a:pt x="141" y="632"/>
                    <a:pt x="141" y="632"/>
                  </a:cubicBezTo>
                  <a:cubicBezTo>
                    <a:pt x="61" y="586"/>
                    <a:pt x="61" y="586"/>
                    <a:pt x="61" y="586"/>
                  </a:cubicBezTo>
                  <a:cubicBezTo>
                    <a:pt x="61" y="543"/>
                    <a:pt x="61" y="543"/>
                    <a:pt x="61" y="543"/>
                  </a:cubicBezTo>
                  <a:cubicBezTo>
                    <a:pt x="42" y="532"/>
                    <a:pt x="42" y="532"/>
                    <a:pt x="42" y="532"/>
                  </a:cubicBezTo>
                  <a:cubicBezTo>
                    <a:pt x="2" y="509"/>
                    <a:pt x="2" y="509"/>
                    <a:pt x="2" y="509"/>
                  </a:cubicBezTo>
                  <a:cubicBezTo>
                    <a:pt x="2" y="416"/>
                    <a:pt x="2" y="416"/>
                    <a:pt x="2" y="416"/>
                  </a:cubicBezTo>
                  <a:cubicBezTo>
                    <a:pt x="42" y="439"/>
                    <a:pt x="42" y="439"/>
                    <a:pt x="42" y="439"/>
                  </a:cubicBezTo>
                  <a:cubicBezTo>
                    <a:pt x="41" y="328"/>
                    <a:pt x="41" y="328"/>
                    <a:pt x="41" y="328"/>
                  </a:cubicBezTo>
                  <a:cubicBezTo>
                    <a:pt x="41" y="235"/>
                    <a:pt x="41" y="235"/>
                    <a:pt x="41" y="235"/>
                  </a:cubicBezTo>
                  <a:cubicBezTo>
                    <a:pt x="40" y="134"/>
                    <a:pt x="40" y="134"/>
                    <a:pt x="40" y="134"/>
                  </a:cubicBezTo>
                  <a:cubicBezTo>
                    <a:pt x="1" y="111"/>
                    <a:pt x="1" y="111"/>
                    <a:pt x="1" y="111"/>
                  </a:cubicBezTo>
                  <a:cubicBezTo>
                    <a:pt x="0" y="19"/>
                    <a:pt x="0" y="19"/>
                    <a:pt x="0" y="19"/>
                  </a:cubicBezTo>
                  <a:cubicBezTo>
                    <a:pt x="40" y="42"/>
                    <a:pt x="40" y="42"/>
                    <a:pt x="40" y="42"/>
                  </a:cubicBezTo>
                  <a:cubicBezTo>
                    <a:pt x="59" y="52"/>
                    <a:pt x="59" y="52"/>
                    <a:pt x="59" y="52"/>
                  </a:cubicBezTo>
                  <a:cubicBezTo>
                    <a:pt x="58" y="0"/>
                    <a:pt x="58" y="0"/>
                    <a:pt x="58" y="0"/>
                  </a:cubicBezTo>
                  <a:cubicBezTo>
                    <a:pt x="139" y="47"/>
                    <a:pt x="139" y="47"/>
                    <a:pt x="139" y="47"/>
                  </a:cubicBezTo>
                  <a:cubicBezTo>
                    <a:pt x="139" y="99"/>
                    <a:pt x="139" y="99"/>
                    <a:pt x="139" y="99"/>
                  </a:cubicBezTo>
                  <a:cubicBezTo>
                    <a:pt x="172" y="118"/>
                    <a:pt x="172" y="118"/>
                    <a:pt x="172" y="118"/>
                  </a:cubicBezTo>
                  <a:cubicBezTo>
                    <a:pt x="171" y="65"/>
                    <a:pt x="171" y="65"/>
                    <a:pt x="171" y="65"/>
                  </a:cubicBezTo>
                  <a:cubicBezTo>
                    <a:pt x="252" y="112"/>
                    <a:pt x="252" y="112"/>
                    <a:pt x="252" y="112"/>
                  </a:cubicBezTo>
                  <a:cubicBezTo>
                    <a:pt x="252" y="164"/>
                    <a:pt x="252" y="164"/>
                    <a:pt x="252" y="164"/>
                  </a:cubicBezTo>
                  <a:cubicBezTo>
                    <a:pt x="315" y="205"/>
                    <a:pt x="365" y="295"/>
                    <a:pt x="366" y="369"/>
                  </a:cubicBezTo>
                  <a:cubicBezTo>
                    <a:pt x="366" y="376"/>
                    <a:pt x="366" y="376"/>
                    <a:pt x="366" y="376"/>
                  </a:cubicBezTo>
                  <a:cubicBezTo>
                    <a:pt x="366" y="408"/>
                    <a:pt x="356" y="432"/>
                    <a:pt x="341" y="447"/>
                  </a:cubicBezTo>
                  <a:close/>
                  <a:moveTo>
                    <a:pt x="301" y="538"/>
                  </a:moveTo>
                  <a:cubicBezTo>
                    <a:pt x="301" y="530"/>
                    <a:pt x="301" y="530"/>
                    <a:pt x="301" y="530"/>
                  </a:cubicBezTo>
                  <a:cubicBezTo>
                    <a:pt x="301" y="501"/>
                    <a:pt x="281" y="466"/>
                    <a:pt x="256" y="452"/>
                  </a:cubicBezTo>
                  <a:cubicBezTo>
                    <a:pt x="246" y="446"/>
                    <a:pt x="246" y="446"/>
                    <a:pt x="246" y="446"/>
                  </a:cubicBezTo>
                  <a:cubicBezTo>
                    <a:pt x="121" y="374"/>
                    <a:pt x="121" y="374"/>
                    <a:pt x="121" y="374"/>
                  </a:cubicBezTo>
                  <a:cubicBezTo>
                    <a:pt x="122" y="486"/>
                    <a:pt x="122" y="486"/>
                    <a:pt x="122" y="486"/>
                  </a:cubicBezTo>
                  <a:cubicBezTo>
                    <a:pt x="139" y="495"/>
                    <a:pt x="139" y="495"/>
                    <a:pt x="139" y="495"/>
                  </a:cubicBezTo>
                  <a:cubicBezTo>
                    <a:pt x="257" y="563"/>
                    <a:pt x="257" y="563"/>
                    <a:pt x="257" y="563"/>
                  </a:cubicBezTo>
                  <a:cubicBezTo>
                    <a:pt x="281" y="578"/>
                    <a:pt x="301" y="566"/>
                    <a:pt x="301" y="538"/>
                  </a:cubicBezTo>
                  <a:moveTo>
                    <a:pt x="121" y="181"/>
                  </a:moveTo>
                  <a:cubicBezTo>
                    <a:pt x="121" y="281"/>
                    <a:pt x="121" y="281"/>
                    <a:pt x="121" y="281"/>
                  </a:cubicBezTo>
                  <a:cubicBezTo>
                    <a:pt x="245" y="353"/>
                    <a:pt x="245" y="353"/>
                    <a:pt x="245" y="353"/>
                  </a:cubicBezTo>
                  <a:cubicBezTo>
                    <a:pt x="268" y="366"/>
                    <a:pt x="285" y="355"/>
                    <a:pt x="285" y="330"/>
                  </a:cubicBezTo>
                  <a:cubicBezTo>
                    <a:pt x="285" y="322"/>
                    <a:pt x="285" y="322"/>
                    <a:pt x="285" y="322"/>
                  </a:cubicBezTo>
                  <a:cubicBezTo>
                    <a:pt x="285" y="297"/>
                    <a:pt x="267" y="265"/>
                    <a:pt x="245" y="253"/>
                  </a:cubicBezTo>
                  <a:cubicBezTo>
                    <a:pt x="138" y="191"/>
                    <a:pt x="138" y="191"/>
                    <a:pt x="138" y="191"/>
                  </a:cubicBezTo>
                  <a:cubicBezTo>
                    <a:pt x="121" y="181"/>
                    <a:pt x="121" y="181"/>
                    <a:pt x="121" y="18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0" name="Group 99">
            <a:extLst>
              <a:ext uri="{FF2B5EF4-FFF2-40B4-BE49-F238E27FC236}">
                <a16:creationId xmlns:a16="http://schemas.microsoft.com/office/drawing/2014/main" id="{9E51A5A0-8EBF-4708-BCF3-8CB964EDF543}"/>
              </a:ext>
            </a:extLst>
          </p:cNvPr>
          <p:cNvGrpSpPr/>
          <p:nvPr/>
        </p:nvGrpSpPr>
        <p:grpSpPr>
          <a:xfrm>
            <a:off x="14406004" y="4427480"/>
            <a:ext cx="869948" cy="831324"/>
            <a:chOff x="10134600" y="4756150"/>
            <a:chExt cx="750888" cy="717550"/>
          </a:xfrm>
        </p:grpSpPr>
        <p:sp>
          <p:nvSpPr>
            <p:cNvPr id="58" name="Freeform 57">
              <a:extLst>
                <a:ext uri="{FF2B5EF4-FFF2-40B4-BE49-F238E27FC236}">
                  <a16:creationId xmlns:a16="http://schemas.microsoft.com/office/drawing/2014/main" id="{DE05D28D-E960-4095-9F09-386CCB0DB337}"/>
                </a:ext>
              </a:extLst>
            </p:cNvPr>
            <p:cNvSpPr>
              <a:spLocks noEditPoints="1"/>
            </p:cNvSpPr>
            <p:nvPr/>
          </p:nvSpPr>
          <p:spPr bwMode="auto">
            <a:xfrm>
              <a:off x="10169525" y="5051425"/>
              <a:ext cx="715963" cy="422275"/>
            </a:xfrm>
            <a:custGeom>
              <a:avLst/>
              <a:gdLst>
                <a:gd name="T0" fmla="*/ 199 w 259"/>
                <a:gd name="T1" fmla="*/ 110 h 153"/>
                <a:gd name="T2" fmla="*/ 181 w 259"/>
                <a:gd name="T3" fmla="*/ 137 h 153"/>
                <a:gd name="T4" fmla="*/ 179 w 259"/>
                <a:gd name="T5" fmla="*/ 139 h 153"/>
                <a:gd name="T6" fmla="*/ 91 w 259"/>
                <a:gd name="T7" fmla="*/ 139 h 153"/>
                <a:gd name="T8" fmla="*/ 89 w 259"/>
                <a:gd name="T9" fmla="*/ 138 h 153"/>
                <a:gd name="T10" fmla="*/ 76 w 259"/>
                <a:gd name="T11" fmla="*/ 146 h 153"/>
                <a:gd name="T12" fmla="*/ 48 w 259"/>
                <a:gd name="T13" fmla="*/ 130 h 153"/>
                <a:gd name="T14" fmla="*/ 61 w 259"/>
                <a:gd name="T15" fmla="*/ 122 h 153"/>
                <a:gd name="T16" fmla="*/ 49 w 259"/>
                <a:gd name="T17" fmla="*/ 115 h 153"/>
                <a:gd name="T18" fmla="*/ 36 w 259"/>
                <a:gd name="T19" fmla="*/ 123 h 153"/>
                <a:gd name="T20" fmla="*/ 8 w 259"/>
                <a:gd name="T21" fmla="*/ 106 h 153"/>
                <a:gd name="T22" fmla="*/ 21 w 259"/>
                <a:gd name="T23" fmla="*/ 99 h 153"/>
                <a:gd name="T24" fmla="*/ 14 w 259"/>
                <a:gd name="T25" fmla="*/ 95 h 153"/>
                <a:gd name="T26" fmla="*/ 0 w 259"/>
                <a:gd name="T27" fmla="*/ 87 h 153"/>
                <a:gd name="T28" fmla="*/ 29 w 259"/>
                <a:gd name="T29" fmla="*/ 70 h 153"/>
                <a:gd name="T30" fmla="*/ 43 w 259"/>
                <a:gd name="T31" fmla="*/ 79 h 153"/>
                <a:gd name="T32" fmla="*/ 77 w 259"/>
                <a:gd name="T33" fmla="*/ 59 h 153"/>
                <a:gd name="T34" fmla="*/ 105 w 259"/>
                <a:gd name="T35" fmla="*/ 42 h 153"/>
                <a:gd name="T36" fmla="*/ 135 w 259"/>
                <a:gd name="T37" fmla="*/ 25 h 153"/>
                <a:gd name="T38" fmla="*/ 121 w 259"/>
                <a:gd name="T39" fmla="*/ 16 h 153"/>
                <a:gd name="T40" fmla="*/ 150 w 259"/>
                <a:gd name="T41" fmla="*/ 0 h 153"/>
                <a:gd name="T42" fmla="*/ 164 w 259"/>
                <a:gd name="T43" fmla="*/ 8 h 153"/>
                <a:gd name="T44" fmla="*/ 170 w 259"/>
                <a:gd name="T45" fmla="*/ 12 h 153"/>
                <a:gd name="T46" fmla="*/ 186 w 259"/>
                <a:gd name="T47" fmla="*/ 3 h 153"/>
                <a:gd name="T48" fmla="*/ 215 w 259"/>
                <a:gd name="T49" fmla="*/ 19 h 153"/>
                <a:gd name="T50" fmla="*/ 199 w 259"/>
                <a:gd name="T51" fmla="*/ 28 h 153"/>
                <a:gd name="T52" fmla="*/ 210 w 259"/>
                <a:gd name="T53" fmla="*/ 35 h 153"/>
                <a:gd name="T54" fmla="*/ 226 w 259"/>
                <a:gd name="T55" fmla="*/ 26 h 153"/>
                <a:gd name="T56" fmla="*/ 255 w 259"/>
                <a:gd name="T57" fmla="*/ 42 h 153"/>
                <a:gd name="T58" fmla="*/ 239 w 259"/>
                <a:gd name="T59" fmla="*/ 51 h 153"/>
                <a:gd name="T60" fmla="*/ 236 w 259"/>
                <a:gd name="T61" fmla="*/ 99 h 153"/>
                <a:gd name="T62" fmla="*/ 234 w 259"/>
                <a:gd name="T63" fmla="*/ 101 h 153"/>
                <a:gd name="T64" fmla="*/ 199 w 259"/>
                <a:gd name="T65" fmla="*/ 110 h 153"/>
                <a:gd name="T66" fmla="*/ 150 w 259"/>
                <a:gd name="T67" fmla="*/ 122 h 153"/>
                <a:gd name="T68" fmla="*/ 153 w 259"/>
                <a:gd name="T69" fmla="*/ 121 h 153"/>
                <a:gd name="T70" fmla="*/ 153 w 259"/>
                <a:gd name="T71" fmla="*/ 103 h 153"/>
                <a:gd name="T72" fmla="*/ 149 w 259"/>
                <a:gd name="T73" fmla="*/ 101 h 153"/>
                <a:gd name="T74" fmla="*/ 105 w 259"/>
                <a:gd name="T75" fmla="*/ 75 h 153"/>
                <a:gd name="T76" fmla="*/ 71 w 259"/>
                <a:gd name="T77" fmla="*/ 95 h 153"/>
                <a:gd name="T78" fmla="*/ 77 w 259"/>
                <a:gd name="T79" fmla="*/ 98 h 153"/>
                <a:gd name="T80" fmla="*/ 119 w 259"/>
                <a:gd name="T81" fmla="*/ 123 h 153"/>
                <a:gd name="T82" fmla="*/ 150 w 259"/>
                <a:gd name="T83" fmla="*/ 122 h 153"/>
                <a:gd name="T84" fmla="*/ 164 w 259"/>
                <a:gd name="T85" fmla="*/ 41 h 153"/>
                <a:gd name="T86" fmla="*/ 133 w 259"/>
                <a:gd name="T87" fmla="*/ 59 h 153"/>
                <a:gd name="T88" fmla="*/ 177 w 259"/>
                <a:gd name="T89" fmla="*/ 84 h 153"/>
                <a:gd name="T90" fmla="*/ 206 w 259"/>
                <a:gd name="T91" fmla="*/ 84 h 153"/>
                <a:gd name="T92" fmla="*/ 208 w 259"/>
                <a:gd name="T93" fmla="*/ 83 h 153"/>
                <a:gd name="T94" fmla="*/ 208 w 259"/>
                <a:gd name="T95" fmla="*/ 66 h 153"/>
                <a:gd name="T96" fmla="*/ 170 w 259"/>
                <a:gd name="T97" fmla="*/ 44 h 153"/>
                <a:gd name="T98" fmla="*/ 164 w 259"/>
                <a:gd name="T99" fmla="*/ 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53">
                  <a:moveTo>
                    <a:pt x="199" y="110"/>
                  </a:moveTo>
                  <a:cubicBezTo>
                    <a:pt x="200" y="120"/>
                    <a:pt x="194" y="130"/>
                    <a:pt x="181" y="137"/>
                  </a:cubicBezTo>
                  <a:cubicBezTo>
                    <a:pt x="179" y="139"/>
                    <a:pt x="179" y="139"/>
                    <a:pt x="179" y="139"/>
                  </a:cubicBezTo>
                  <a:cubicBezTo>
                    <a:pt x="154" y="153"/>
                    <a:pt x="115" y="153"/>
                    <a:pt x="91" y="139"/>
                  </a:cubicBezTo>
                  <a:cubicBezTo>
                    <a:pt x="89" y="138"/>
                    <a:pt x="89" y="138"/>
                    <a:pt x="89" y="138"/>
                  </a:cubicBezTo>
                  <a:cubicBezTo>
                    <a:pt x="76" y="146"/>
                    <a:pt x="76" y="146"/>
                    <a:pt x="76" y="146"/>
                  </a:cubicBezTo>
                  <a:cubicBezTo>
                    <a:pt x="48" y="130"/>
                    <a:pt x="48" y="130"/>
                    <a:pt x="48" y="130"/>
                  </a:cubicBezTo>
                  <a:cubicBezTo>
                    <a:pt x="61" y="122"/>
                    <a:pt x="61" y="122"/>
                    <a:pt x="61" y="122"/>
                  </a:cubicBezTo>
                  <a:cubicBezTo>
                    <a:pt x="49" y="115"/>
                    <a:pt x="49" y="115"/>
                    <a:pt x="49" y="115"/>
                  </a:cubicBezTo>
                  <a:cubicBezTo>
                    <a:pt x="36" y="123"/>
                    <a:pt x="36" y="123"/>
                    <a:pt x="36" y="123"/>
                  </a:cubicBezTo>
                  <a:cubicBezTo>
                    <a:pt x="8" y="106"/>
                    <a:pt x="8" y="106"/>
                    <a:pt x="8" y="106"/>
                  </a:cubicBezTo>
                  <a:cubicBezTo>
                    <a:pt x="21" y="99"/>
                    <a:pt x="21" y="99"/>
                    <a:pt x="21" y="99"/>
                  </a:cubicBezTo>
                  <a:cubicBezTo>
                    <a:pt x="14" y="95"/>
                    <a:pt x="14" y="95"/>
                    <a:pt x="14" y="95"/>
                  </a:cubicBezTo>
                  <a:cubicBezTo>
                    <a:pt x="0" y="87"/>
                    <a:pt x="0" y="87"/>
                    <a:pt x="0" y="87"/>
                  </a:cubicBezTo>
                  <a:cubicBezTo>
                    <a:pt x="29" y="70"/>
                    <a:pt x="29" y="70"/>
                    <a:pt x="29" y="70"/>
                  </a:cubicBezTo>
                  <a:cubicBezTo>
                    <a:pt x="43" y="79"/>
                    <a:pt x="43" y="79"/>
                    <a:pt x="43" y="79"/>
                  </a:cubicBezTo>
                  <a:cubicBezTo>
                    <a:pt x="77" y="59"/>
                    <a:pt x="77" y="59"/>
                    <a:pt x="77" y="59"/>
                  </a:cubicBezTo>
                  <a:cubicBezTo>
                    <a:pt x="105" y="42"/>
                    <a:pt x="105" y="42"/>
                    <a:pt x="105" y="42"/>
                  </a:cubicBezTo>
                  <a:cubicBezTo>
                    <a:pt x="135" y="25"/>
                    <a:pt x="135" y="25"/>
                    <a:pt x="135" y="25"/>
                  </a:cubicBezTo>
                  <a:cubicBezTo>
                    <a:pt x="121" y="16"/>
                    <a:pt x="121" y="16"/>
                    <a:pt x="121" y="16"/>
                  </a:cubicBezTo>
                  <a:cubicBezTo>
                    <a:pt x="150" y="0"/>
                    <a:pt x="150" y="0"/>
                    <a:pt x="150" y="0"/>
                  </a:cubicBezTo>
                  <a:cubicBezTo>
                    <a:pt x="164" y="8"/>
                    <a:pt x="164" y="8"/>
                    <a:pt x="164" y="8"/>
                  </a:cubicBezTo>
                  <a:cubicBezTo>
                    <a:pt x="170" y="12"/>
                    <a:pt x="170" y="12"/>
                    <a:pt x="170" y="12"/>
                  </a:cubicBezTo>
                  <a:cubicBezTo>
                    <a:pt x="186" y="3"/>
                    <a:pt x="186" y="3"/>
                    <a:pt x="186" y="3"/>
                  </a:cubicBezTo>
                  <a:cubicBezTo>
                    <a:pt x="215" y="19"/>
                    <a:pt x="215" y="19"/>
                    <a:pt x="215" y="19"/>
                  </a:cubicBezTo>
                  <a:cubicBezTo>
                    <a:pt x="199" y="28"/>
                    <a:pt x="199" y="28"/>
                    <a:pt x="199" y="28"/>
                  </a:cubicBezTo>
                  <a:cubicBezTo>
                    <a:pt x="210" y="35"/>
                    <a:pt x="210" y="35"/>
                    <a:pt x="210" y="35"/>
                  </a:cubicBezTo>
                  <a:cubicBezTo>
                    <a:pt x="226" y="26"/>
                    <a:pt x="226" y="26"/>
                    <a:pt x="226" y="26"/>
                  </a:cubicBezTo>
                  <a:cubicBezTo>
                    <a:pt x="255" y="42"/>
                    <a:pt x="255" y="42"/>
                    <a:pt x="255" y="42"/>
                  </a:cubicBezTo>
                  <a:cubicBezTo>
                    <a:pt x="239" y="51"/>
                    <a:pt x="239" y="51"/>
                    <a:pt x="239" y="51"/>
                  </a:cubicBezTo>
                  <a:cubicBezTo>
                    <a:pt x="259" y="65"/>
                    <a:pt x="259" y="86"/>
                    <a:pt x="236" y="99"/>
                  </a:cubicBezTo>
                  <a:cubicBezTo>
                    <a:pt x="234" y="101"/>
                    <a:pt x="234" y="101"/>
                    <a:pt x="234" y="101"/>
                  </a:cubicBezTo>
                  <a:cubicBezTo>
                    <a:pt x="224" y="106"/>
                    <a:pt x="212" y="109"/>
                    <a:pt x="199" y="110"/>
                  </a:cubicBezTo>
                  <a:close/>
                  <a:moveTo>
                    <a:pt x="150" y="122"/>
                  </a:moveTo>
                  <a:cubicBezTo>
                    <a:pt x="153" y="121"/>
                    <a:pt x="153" y="121"/>
                    <a:pt x="153" y="121"/>
                  </a:cubicBezTo>
                  <a:cubicBezTo>
                    <a:pt x="161" y="116"/>
                    <a:pt x="161" y="108"/>
                    <a:pt x="153" y="103"/>
                  </a:cubicBezTo>
                  <a:cubicBezTo>
                    <a:pt x="149" y="101"/>
                    <a:pt x="149" y="101"/>
                    <a:pt x="149" y="101"/>
                  </a:cubicBezTo>
                  <a:cubicBezTo>
                    <a:pt x="105" y="75"/>
                    <a:pt x="105" y="75"/>
                    <a:pt x="105" y="75"/>
                  </a:cubicBezTo>
                  <a:cubicBezTo>
                    <a:pt x="71" y="95"/>
                    <a:pt x="71" y="95"/>
                    <a:pt x="71" y="95"/>
                  </a:cubicBezTo>
                  <a:cubicBezTo>
                    <a:pt x="77" y="98"/>
                    <a:pt x="77" y="98"/>
                    <a:pt x="77" y="98"/>
                  </a:cubicBezTo>
                  <a:cubicBezTo>
                    <a:pt x="119" y="123"/>
                    <a:pt x="119" y="123"/>
                    <a:pt x="119" y="123"/>
                  </a:cubicBezTo>
                  <a:cubicBezTo>
                    <a:pt x="127" y="128"/>
                    <a:pt x="142" y="128"/>
                    <a:pt x="150" y="122"/>
                  </a:cubicBezTo>
                  <a:moveTo>
                    <a:pt x="164" y="41"/>
                  </a:moveTo>
                  <a:cubicBezTo>
                    <a:pt x="133" y="59"/>
                    <a:pt x="133" y="59"/>
                    <a:pt x="133" y="59"/>
                  </a:cubicBezTo>
                  <a:cubicBezTo>
                    <a:pt x="177" y="84"/>
                    <a:pt x="177" y="84"/>
                    <a:pt x="177" y="84"/>
                  </a:cubicBezTo>
                  <a:cubicBezTo>
                    <a:pt x="185" y="89"/>
                    <a:pt x="198" y="89"/>
                    <a:pt x="206" y="84"/>
                  </a:cubicBezTo>
                  <a:cubicBezTo>
                    <a:pt x="208" y="83"/>
                    <a:pt x="208" y="83"/>
                    <a:pt x="208" y="83"/>
                  </a:cubicBezTo>
                  <a:cubicBezTo>
                    <a:pt x="216" y="78"/>
                    <a:pt x="216" y="71"/>
                    <a:pt x="208" y="66"/>
                  </a:cubicBezTo>
                  <a:cubicBezTo>
                    <a:pt x="170" y="44"/>
                    <a:pt x="170" y="44"/>
                    <a:pt x="170" y="44"/>
                  </a:cubicBezTo>
                  <a:cubicBezTo>
                    <a:pt x="164" y="41"/>
                    <a:pt x="164" y="41"/>
                    <a:pt x="164" y="41"/>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C7C1364B-B009-40EE-AA26-26D23679232D}"/>
                </a:ext>
              </a:extLst>
            </p:cNvPr>
            <p:cNvSpPr>
              <a:spLocks noEditPoints="1"/>
            </p:cNvSpPr>
            <p:nvPr/>
          </p:nvSpPr>
          <p:spPr bwMode="auto">
            <a:xfrm>
              <a:off x="10134600" y="4756150"/>
              <a:ext cx="404813" cy="701675"/>
            </a:xfrm>
            <a:custGeom>
              <a:avLst/>
              <a:gdLst>
                <a:gd name="T0" fmla="*/ 101 w 147"/>
                <a:gd name="T1" fmla="*/ 39 h 254"/>
                <a:gd name="T2" fmla="*/ 71 w 147"/>
                <a:gd name="T3" fmla="*/ 24 h 254"/>
                <a:gd name="T4" fmla="*/ 70 w 147"/>
                <a:gd name="T5" fmla="*/ 25 h 254"/>
                <a:gd name="T6" fmla="*/ 68 w 147"/>
                <a:gd name="T7" fmla="*/ 26 h 254"/>
                <a:gd name="T8" fmla="*/ 67 w 147"/>
                <a:gd name="T9" fmla="*/ 27 h 254"/>
                <a:gd name="T10" fmla="*/ 65 w 147"/>
                <a:gd name="T11" fmla="*/ 28 h 254"/>
                <a:gd name="T12" fmla="*/ 64 w 147"/>
                <a:gd name="T13" fmla="*/ 29 h 254"/>
                <a:gd name="T14" fmla="*/ 62 w 147"/>
                <a:gd name="T15" fmla="*/ 29 h 254"/>
                <a:gd name="T16" fmla="*/ 61 w 147"/>
                <a:gd name="T17" fmla="*/ 16 h 254"/>
                <a:gd name="T18" fmla="*/ 31 w 147"/>
                <a:gd name="T19" fmla="*/ 1 h 254"/>
                <a:gd name="T20" fmla="*/ 30 w 147"/>
                <a:gd name="T21" fmla="*/ 2 h 254"/>
                <a:gd name="T22" fmla="*/ 28 w 147"/>
                <a:gd name="T23" fmla="*/ 3 h 254"/>
                <a:gd name="T24" fmla="*/ 27 w 147"/>
                <a:gd name="T25" fmla="*/ 4 h 254"/>
                <a:gd name="T26" fmla="*/ 25 w 147"/>
                <a:gd name="T27" fmla="*/ 5 h 254"/>
                <a:gd name="T28" fmla="*/ 24 w 147"/>
                <a:gd name="T29" fmla="*/ 6 h 254"/>
                <a:gd name="T30" fmla="*/ 22 w 147"/>
                <a:gd name="T31" fmla="*/ 6 h 254"/>
                <a:gd name="T32" fmla="*/ 21 w 147"/>
                <a:gd name="T33" fmla="*/ 7 h 254"/>
                <a:gd name="T34" fmla="*/ 11 w 147"/>
                <a:gd name="T35" fmla="*/ 7 h 254"/>
                <a:gd name="T36" fmla="*/ 10 w 147"/>
                <a:gd name="T37" fmla="*/ 8 h 254"/>
                <a:gd name="T38" fmla="*/ 8 w 147"/>
                <a:gd name="T39" fmla="*/ 9 h 254"/>
                <a:gd name="T40" fmla="*/ 7 w 147"/>
                <a:gd name="T41" fmla="*/ 10 h 254"/>
                <a:gd name="T42" fmla="*/ 5 w 147"/>
                <a:gd name="T43" fmla="*/ 11 h 254"/>
                <a:gd name="T44" fmla="*/ 4 w 147"/>
                <a:gd name="T45" fmla="*/ 12 h 254"/>
                <a:gd name="T46" fmla="*/ 2 w 147"/>
                <a:gd name="T47" fmla="*/ 13 h 254"/>
                <a:gd name="T48" fmla="*/ 1 w 147"/>
                <a:gd name="T49" fmla="*/ 14 h 254"/>
                <a:gd name="T50" fmla="*/ 14 w 147"/>
                <a:gd name="T51" fmla="*/ 90 h 254"/>
                <a:gd name="T52" fmla="*/ 12 w 147"/>
                <a:gd name="T53" fmla="*/ 148 h 254"/>
                <a:gd name="T54" fmla="*/ 10 w 147"/>
                <a:gd name="T55" fmla="*/ 149 h 254"/>
                <a:gd name="T56" fmla="*/ 9 w 147"/>
                <a:gd name="T57" fmla="*/ 150 h 254"/>
                <a:gd name="T58" fmla="*/ 7 w 147"/>
                <a:gd name="T59" fmla="*/ 151 h 254"/>
                <a:gd name="T60" fmla="*/ 6 w 147"/>
                <a:gd name="T61" fmla="*/ 152 h 254"/>
                <a:gd name="T62" fmla="*/ 4 w 147"/>
                <a:gd name="T63" fmla="*/ 152 h 254"/>
                <a:gd name="T64" fmla="*/ 3 w 147"/>
                <a:gd name="T65" fmla="*/ 153 h 254"/>
                <a:gd name="T66" fmla="*/ 1 w 147"/>
                <a:gd name="T67" fmla="*/ 154 h 254"/>
                <a:gd name="T68" fmla="*/ 21 w 147"/>
                <a:gd name="T69" fmla="*/ 199 h 254"/>
                <a:gd name="T70" fmla="*/ 50 w 147"/>
                <a:gd name="T71" fmla="*/ 230 h 254"/>
                <a:gd name="T72" fmla="*/ 52 w 147"/>
                <a:gd name="T73" fmla="*/ 229 h 254"/>
                <a:gd name="T74" fmla="*/ 53 w 147"/>
                <a:gd name="T75" fmla="*/ 228 h 254"/>
                <a:gd name="T76" fmla="*/ 55 w 147"/>
                <a:gd name="T77" fmla="*/ 227 h 254"/>
                <a:gd name="T78" fmla="*/ 56 w 147"/>
                <a:gd name="T79" fmla="*/ 226 h 254"/>
                <a:gd name="T80" fmla="*/ 58 w 147"/>
                <a:gd name="T81" fmla="*/ 225 h 254"/>
                <a:gd name="T82" fmla="*/ 59 w 147"/>
                <a:gd name="T83" fmla="*/ 224 h 254"/>
                <a:gd name="T84" fmla="*/ 61 w 147"/>
                <a:gd name="T85" fmla="*/ 224 h 254"/>
                <a:gd name="T86" fmla="*/ 90 w 147"/>
                <a:gd name="T87" fmla="*/ 253 h 254"/>
                <a:gd name="T88" fmla="*/ 92 w 147"/>
                <a:gd name="T89" fmla="*/ 252 h 254"/>
                <a:gd name="T90" fmla="*/ 93 w 147"/>
                <a:gd name="T91" fmla="*/ 251 h 254"/>
                <a:gd name="T92" fmla="*/ 95 w 147"/>
                <a:gd name="T93" fmla="*/ 250 h 254"/>
                <a:gd name="T94" fmla="*/ 96 w 147"/>
                <a:gd name="T95" fmla="*/ 249 h 254"/>
                <a:gd name="T96" fmla="*/ 98 w 147"/>
                <a:gd name="T97" fmla="*/ 248 h 254"/>
                <a:gd name="T98" fmla="*/ 99 w 147"/>
                <a:gd name="T99" fmla="*/ 248 h 254"/>
                <a:gd name="T100" fmla="*/ 101 w 147"/>
                <a:gd name="T101" fmla="*/ 247 h 254"/>
                <a:gd name="T102" fmla="*/ 123 w 147"/>
                <a:gd name="T103" fmla="*/ 241 h 254"/>
                <a:gd name="T104" fmla="*/ 126 w 147"/>
                <a:gd name="T105" fmla="*/ 240 h 254"/>
                <a:gd name="T106" fmla="*/ 129 w 147"/>
                <a:gd name="T107" fmla="*/ 238 h 254"/>
                <a:gd name="T108" fmla="*/ 132 w 147"/>
                <a:gd name="T109" fmla="*/ 236 h 254"/>
                <a:gd name="T110" fmla="*/ 54 w 147"/>
                <a:gd name="T111" fmla="*/ 99 h 254"/>
                <a:gd name="T112" fmla="*/ 98 w 147"/>
                <a:gd name="T113" fmla="*/ 125 h 254"/>
                <a:gd name="T114" fmla="*/ 55 w 147"/>
                <a:gd name="T115" fmla="*/ 14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 h="254">
                  <a:moveTo>
                    <a:pt x="146" y="203"/>
                  </a:moveTo>
                  <a:cubicBezTo>
                    <a:pt x="146" y="189"/>
                    <a:pt x="141" y="172"/>
                    <a:pt x="132" y="158"/>
                  </a:cubicBezTo>
                  <a:cubicBezTo>
                    <a:pt x="138" y="153"/>
                    <a:pt x="141" y="144"/>
                    <a:pt x="141" y="133"/>
                  </a:cubicBezTo>
                  <a:cubicBezTo>
                    <a:pt x="141" y="130"/>
                    <a:pt x="141" y="130"/>
                    <a:pt x="141" y="130"/>
                  </a:cubicBezTo>
                  <a:cubicBezTo>
                    <a:pt x="141" y="104"/>
                    <a:pt x="123" y="72"/>
                    <a:pt x="101" y="58"/>
                  </a:cubicBezTo>
                  <a:cubicBezTo>
                    <a:pt x="101" y="39"/>
                    <a:pt x="101" y="39"/>
                    <a:pt x="101" y="39"/>
                  </a:cubicBezTo>
                  <a:cubicBezTo>
                    <a:pt x="72" y="23"/>
                    <a:pt x="72" y="23"/>
                    <a:pt x="72" y="23"/>
                  </a:cubicBezTo>
                  <a:cubicBezTo>
                    <a:pt x="72" y="23"/>
                    <a:pt x="72" y="23"/>
                    <a:pt x="72" y="23"/>
                  </a:cubicBezTo>
                  <a:cubicBezTo>
                    <a:pt x="72" y="23"/>
                    <a:pt x="72" y="23"/>
                    <a:pt x="72" y="23"/>
                  </a:cubicBezTo>
                  <a:cubicBezTo>
                    <a:pt x="72" y="24"/>
                    <a:pt x="72" y="24"/>
                    <a:pt x="72" y="24"/>
                  </a:cubicBezTo>
                  <a:cubicBezTo>
                    <a:pt x="71" y="23"/>
                    <a:pt x="71" y="23"/>
                    <a:pt x="71" y="23"/>
                  </a:cubicBezTo>
                  <a:cubicBezTo>
                    <a:pt x="71" y="24"/>
                    <a:pt x="71" y="24"/>
                    <a:pt x="71" y="24"/>
                  </a:cubicBezTo>
                  <a:cubicBezTo>
                    <a:pt x="71" y="24"/>
                    <a:pt x="71" y="24"/>
                    <a:pt x="71" y="24"/>
                  </a:cubicBezTo>
                  <a:cubicBezTo>
                    <a:pt x="71" y="24"/>
                    <a:pt x="71" y="24"/>
                    <a:pt x="71" y="24"/>
                  </a:cubicBezTo>
                  <a:cubicBezTo>
                    <a:pt x="70" y="24"/>
                    <a:pt x="70" y="24"/>
                    <a:pt x="70" y="24"/>
                  </a:cubicBezTo>
                  <a:cubicBezTo>
                    <a:pt x="70" y="25"/>
                    <a:pt x="70" y="25"/>
                    <a:pt x="70" y="25"/>
                  </a:cubicBezTo>
                  <a:cubicBezTo>
                    <a:pt x="70" y="24"/>
                    <a:pt x="70" y="24"/>
                    <a:pt x="70" y="24"/>
                  </a:cubicBezTo>
                  <a:cubicBezTo>
                    <a:pt x="70" y="25"/>
                    <a:pt x="70" y="25"/>
                    <a:pt x="70" y="25"/>
                  </a:cubicBezTo>
                  <a:cubicBezTo>
                    <a:pt x="69" y="25"/>
                    <a:pt x="69" y="25"/>
                    <a:pt x="69" y="25"/>
                  </a:cubicBezTo>
                  <a:cubicBezTo>
                    <a:pt x="69" y="25"/>
                    <a:pt x="69" y="25"/>
                    <a:pt x="69" y="25"/>
                  </a:cubicBezTo>
                  <a:cubicBezTo>
                    <a:pt x="69" y="25"/>
                    <a:pt x="69" y="25"/>
                    <a:pt x="69" y="25"/>
                  </a:cubicBezTo>
                  <a:cubicBezTo>
                    <a:pt x="69" y="26"/>
                    <a:pt x="69" y="26"/>
                    <a:pt x="69" y="26"/>
                  </a:cubicBezTo>
                  <a:cubicBezTo>
                    <a:pt x="68" y="25"/>
                    <a:pt x="68" y="25"/>
                    <a:pt x="68" y="25"/>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7"/>
                    <a:pt x="67" y="27"/>
                    <a:pt x="67" y="27"/>
                  </a:cubicBezTo>
                  <a:cubicBezTo>
                    <a:pt x="66" y="27"/>
                    <a:pt x="66" y="27"/>
                    <a:pt x="66" y="27"/>
                  </a:cubicBezTo>
                  <a:cubicBezTo>
                    <a:pt x="66" y="27"/>
                    <a:pt x="66" y="27"/>
                    <a:pt x="66" y="27"/>
                  </a:cubicBezTo>
                  <a:cubicBezTo>
                    <a:pt x="66" y="27"/>
                    <a:pt x="66" y="27"/>
                    <a:pt x="66" y="27"/>
                  </a:cubicBezTo>
                  <a:cubicBezTo>
                    <a:pt x="66" y="27"/>
                    <a:pt x="66" y="27"/>
                    <a:pt x="66" y="27"/>
                  </a:cubicBezTo>
                  <a:cubicBezTo>
                    <a:pt x="65" y="27"/>
                    <a:pt x="65" y="27"/>
                    <a:pt x="65" y="27"/>
                  </a:cubicBezTo>
                  <a:cubicBezTo>
                    <a:pt x="65" y="28"/>
                    <a:pt x="65" y="28"/>
                    <a:pt x="65" y="28"/>
                  </a:cubicBezTo>
                  <a:cubicBezTo>
                    <a:pt x="65" y="27"/>
                    <a:pt x="65" y="27"/>
                    <a:pt x="65" y="27"/>
                  </a:cubicBezTo>
                  <a:cubicBezTo>
                    <a:pt x="65" y="28"/>
                    <a:pt x="65" y="28"/>
                    <a:pt x="65" y="28"/>
                  </a:cubicBezTo>
                  <a:cubicBezTo>
                    <a:pt x="64" y="28"/>
                    <a:pt x="64" y="28"/>
                    <a:pt x="64" y="28"/>
                  </a:cubicBezTo>
                  <a:cubicBezTo>
                    <a:pt x="64" y="28"/>
                    <a:pt x="64" y="28"/>
                    <a:pt x="64" y="28"/>
                  </a:cubicBezTo>
                  <a:cubicBezTo>
                    <a:pt x="64" y="28"/>
                    <a:pt x="64" y="28"/>
                    <a:pt x="64" y="28"/>
                  </a:cubicBezTo>
                  <a:cubicBezTo>
                    <a:pt x="64" y="29"/>
                    <a:pt x="64" y="29"/>
                    <a:pt x="64" y="29"/>
                  </a:cubicBezTo>
                  <a:cubicBezTo>
                    <a:pt x="63" y="28"/>
                    <a:pt x="63" y="28"/>
                    <a:pt x="63" y="28"/>
                  </a:cubicBezTo>
                  <a:cubicBezTo>
                    <a:pt x="63" y="29"/>
                    <a:pt x="63" y="29"/>
                    <a:pt x="63" y="29"/>
                  </a:cubicBezTo>
                  <a:cubicBezTo>
                    <a:pt x="63" y="29"/>
                    <a:pt x="63" y="29"/>
                    <a:pt x="63" y="29"/>
                  </a:cubicBezTo>
                  <a:cubicBezTo>
                    <a:pt x="63" y="29"/>
                    <a:pt x="63" y="29"/>
                    <a:pt x="63" y="29"/>
                  </a:cubicBezTo>
                  <a:cubicBezTo>
                    <a:pt x="62" y="29"/>
                    <a:pt x="62" y="29"/>
                    <a:pt x="62" y="29"/>
                  </a:cubicBezTo>
                  <a:cubicBezTo>
                    <a:pt x="62" y="29"/>
                    <a:pt x="62" y="29"/>
                    <a:pt x="62" y="29"/>
                  </a:cubicBezTo>
                  <a:cubicBezTo>
                    <a:pt x="62" y="29"/>
                    <a:pt x="62" y="29"/>
                    <a:pt x="62" y="29"/>
                  </a:cubicBezTo>
                  <a:cubicBezTo>
                    <a:pt x="62" y="30"/>
                    <a:pt x="62" y="30"/>
                    <a:pt x="62" y="30"/>
                  </a:cubicBezTo>
                  <a:cubicBezTo>
                    <a:pt x="61" y="30"/>
                    <a:pt x="61" y="30"/>
                    <a:pt x="61" y="30"/>
                  </a:cubicBezTo>
                  <a:cubicBezTo>
                    <a:pt x="61" y="30"/>
                    <a:pt x="61" y="30"/>
                    <a:pt x="61" y="30"/>
                  </a:cubicBezTo>
                  <a:cubicBezTo>
                    <a:pt x="61" y="30"/>
                    <a:pt x="61" y="30"/>
                    <a:pt x="61" y="30"/>
                  </a:cubicBezTo>
                  <a:cubicBezTo>
                    <a:pt x="61" y="16"/>
                    <a:pt x="61" y="16"/>
                    <a:pt x="61" y="16"/>
                  </a:cubicBezTo>
                  <a:cubicBezTo>
                    <a:pt x="32" y="0"/>
                    <a:pt x="32" y="0"/>
                    <a:pt x="32" y="0"/>
                  </a:cubicBezTo>
                  <a:cubicBezTo>
                    <a:pt x="32" y="0"/>
                    <a:pt x="32" y="0"/>
                    <a:pt x="32" y="0"/>
                  </a:cubicBezTo>
                  <a:cubicBezTo>
                    <a:pt x="32" y="0"/>
                    <a:pt x="32" y="0"/>
                    <a:pt x="32" y="0"/>
                  </a:cubicBezTo>
                  <a:cubicBezTo>
                    <a:pt x="32" y="1"/>
                    <a:pt x="32" y="1"/>
                    <a:pt x="32" y="1"/>
                  </a:cubicBezTo>
                  <a:cubicBezTo>
                    <a:pt x="31" y="0"/>
                    <a:pt x="31" y="0"/>
                    <a:pt x="31" y="0"/>
                  </a:cubicBezTo>
                  <a:cubicBezTo>
                    <a:pt x="31" y="1"/>
                    <a:pt x="31" y="1"/>
                    <a:pt x="31" y="1"/>
                  </a:cubicBezTo>
                  <a:cubicBezTo>
                    <a:pt x="31" y="1"/>
                    <a:pt x="31" y="1"/>
                    <a:pt x="31" y="1"/>
                  </a:cubicBezTo>
                  <a:cubicBezTo>
                    <a:pt x="31" y="1"/>
                    <a:pt x="31" y="1"/>
                    <a:pt x="31" y="1"/>
                  </a:cubicBezTo>
                  <a:cubicBezTo>
                    <a:pt x="30" y="1"/>
                    <a:pt x="30" y="1"/>
                    <a:pt x="30" y="1"/>
                  </a:cubicBezTo>
                  <a:cubicBezTo>
                    <a:pt x="30" y="2"/>
                    <a:pt x="30" y="2"/>
                    <a:pt x="30" y="2"/>
                  </a:cubicBezTo>
                  <a:cubicBezTo>
                    <a:pt x="30" y="1"/>
                    <a:pt x="30" y="1"/>
                    <a:pt x="30" y="1"/>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4"/>
                    <a:pt x="27" y="4"/>
                    <a:pt x="27" y="4"/>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5"/>
                    <a:pt x="25" y="5"/>
                    <a:pt x="25" y="5"/>
                  </a:cubicBezTo>
                  <a:cubicBezTo>
                    <a:pt x="25" y="4"/>
                    <a:pt x="25" y="4"/>
                    <a:pt x="25" y="4"/>
                  </a:cubicBezTo>
                  <a:cubicBezTo>
                    <a:pt x="25" y="5"/>
                    <a:pt x="25" y="5"/>
                    <a:pt x="25" y="5"/>
                  </a:cubicBezTo>
                  <a:cubicBezTo>
                    <a:pt x="24" y="5"/>
                    <a:pt x="24" y="5"/>
                    <a:pt x="24" y="5"/>
                  </a:cubicBezTo>
                  <a:cubicBezTo>
                    <a:pt x="24" y="5"/>
                    <a:pt x="24" y="5"/>
                    <a:pt x="24" y="5"/>
                  </a:cubicBezTo>
                  <a:cubicBezTo>
                    <a:pt x="24" y="5"/>
                    <a:pt x="24" y="5"/>
                    <a:pt x="24" y="5"/>
                  </a:cubicBezTo>
                  <a:cubicBezTo>
                    <a:pt x="24" y="6"/>
                    <a:pt x="24" y="6"/>
                    <a:pt x="24" y="6"/>
                  </a:cubicBezTo>
                  <a:cubicBezTo>
                    <a:pt x="23" y="5"/>
                    <a:pt x="23" y="5"/>
                    <a:pt x="23" y="5"/>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6"/>
                    <a:pt x="21" y="6"/>
                    <a:pt x="21" y="6"/>
                  </a:cubicBezTo>
                  <a:cubicBezTo>
                    <a:pt x="21" y="7"/>
                    <a:pt x="21" y="7"/>
                    <a:pt x="21" y="7"/>
                  </a:cubicBezTo>
                  <a:cubicBezTo>
                    <a:pt x="21" y="7"/>
                    <a:pt x="21" y="7"/>
                    <a:pt x="21" y="7"/>
                  </a:cubicBezTo>
                  <a:cubicBezTo>
                    <a:pt x="21" y="7"/>
                    <a:pt x="21" y="7"/>
                    <a:pt x="21" y="7"/>
                  </a:cubicBezTo>
                  <a:cubicBezTo>
                    <a:pt x="20" y="7"/>
                    <a:pt x="20" y="7"/>
                    <a:pt x="20" y="7"/>
                  </a:cubicBezTo>
                  <a:cubicBezTo>
                    <a:pt x="20" y="11"/>
                    <a:pt x="20" y="11"/>
                    <a:pt x="20" y="11"/>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8"/>
                    <a:pt x="11" y="8"/>
                    <a:pt x="11" y="8"/>
                  </a:cubicBezTo>
                  <a:cubicBezTo>
                    <a:pt x="10" y="7"/>
                    <a:pt x="10" y="7"/>
                    <a:pt x="10" y="7"/>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9"/>
                    <a:pt x="9" y="9"/>
                    <a:pt x="9" y="9"/>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10"/>
                    <a:pt x="7" y="10"/>
                    <a:pt x="7" y="10"/>
                  </a:cubicBezTo>
                  <a:cubicBezTo>
                    <a:pt x="7" y="9"/>
                    <a:pt x="7" y="9"/>
                    <a:pt x="7" y="9"/>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5" y="10"/>
                    <a:pt x="5" y="10"/>
                    <a:pt x="5"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2"/>
                    <a:pt x="4" y="12"/>
                    <a:pt x="4" y="12"/>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3"/>
                    <a:pt x="2" y="13"/>
                    <a:pt x="2" y="13"/>
                  </a:cubicBezTo>
                  <a:cubicBezTo>
                    <a:pt x="2" y="12"/>
                    <a:pt x="2" y="12"/>
                    <a:pt x="2" y="12"/>
                  </a:cubicBezTo>
                  <a:cubicBezTo>
                    <a:pt x="2" y="13"/>
                    <a:pt x="2" y="13"/>
                    <a:pt x="2" y="13"/>
                  </a:cubicBezTo>
                  <a:cubicBezTo>
                    <a:pt x="1" y="13"/>
                    <a:pt x="1" y="13"/>
                    <a:pt x="1" y="13"/>
                  </a:cubicBezTo>
                  <a:cubicBezTo>
                    <a:pt x="1" y="13"/>
                    <a:pt x="1" y="13"/>
                    <a:pt x="1" y="13"/>
                  </a:cubicBezTo>
                  <a:cubicBezTo>
                    <a:pt x="1" y="13"/>
                    <a:pt x="1" y="13"/>
                    <a:pt x="1" y="13"/>
                  </a:cubicBezTo>
                  <a:cubicBezTo>
                    <a:pt x="1" y="14"/>
                    <a:pt x="1" y="14"/>
                    <a:pt x="1" y="14"/>
                  </a:cubicBezTo>
                  <a:cubicBezTo>
                    <a:pt x="0" y="13"/>
                    <a:pt x="0" y="13"/>
                    <a:pt x="0" y="13"/>
                  </a:cubicBezTo>
                  <a:cubicBezTo>
                    <a:pt x="0" y="14"/>
                    <a:pt x="0" y="14"/>
                    <a:pt x="0" y="14"/>
                  </a:cubicBezTo>
                  <a:cubicBezTo>
                    <a:pt x="0" y="14"/>
                    <a:pt x="0" y="14"/>
                    <a:pt x="0" y="14"/>
                  </a:cubicBezTo>
                  <a:cubicBezTo>
                    <a:pt x="0" y="46"/>
                    <a:pt x="0" y="46"/>
                    <a:pt x="0" y="46"/>
                  </a:cubicBezTo>
                  <a:cubicBezTo>
                    <a:pt x="14" y="55"/>
                    <a:pt x="14" y="55"/>
                    <a:pt x="14" y="55"/>
                  </a:cubicBezTo>
                  <a:cubicBezTo>
                    <a:pt x="14" y="90"/>
                    <a:pt x="14" y="90"/>
                    <a:pt x="14" y="90"/>
                  </a:cubicBezTo>
                  <a:cubicBezTo>
                    <a:pt x="14" y="123"/>
                    <a:pt x="14" y="123"/>
                    <a:pt x="14" y="123"/>
                  </a:cubicBezTo>
                  <a:cubicBezTo>
                    <a:pt x="14" y="148"/>
                    <a:pt x="14" y="148"/>
                    <a:pt x="14" y="148"/>
                  </a:cubicBezTo>
                  <a:cubicBezTo>
                    <a:pt x="12" y="147"/>
                    <a:pt x="12" y="147"/>
                    <a:pt x="12" y="147"/>
                  </a:cubicBezTo>
                  <a:cubicBezTo>
                    <a:pt x="12" y="148"/>
                    <a:pt x="12" y="148"/>
                    <a:pt x="12" y="148"/>
                  </a:cubicBezTo>
                  <a:cubicBezTo>
                    <a:pt x="12" y="147"/>
                    <a:pt x="12" y="147"/>
                    <a:pt x="12" y="147"/>
                  </a:cubicBezTo>
                  <a:cubicBezTo>
                    <a:pt x="12" y="148"/>
                    <a:pt x="12" y="148"/>
                    <a:pt x="12" y="148"/>
                  </a:cubicBezTo>
                  <a:cubicBezTo>
                    <a:pt x="11" y="148"/>
                    <a:pt x="11" y="148"/>
                    <a:pt x="11" y="148"/>
                  </a:cubicBezTo>
                  <a:cubicBezTo>
                    <a:pt x="11" y="148"/>
                    <a:pt x="11" y="148"/>
                    <a:pt x="11" y="148"/>
                  </a:cubicBezTo>
                  <a:cubicBezTo>
                    <a:pt x="11" y="148"/>
                    <a:pt x="11" y="148"/>
                    <a:pt x="11" y="148"/>
                  </a:cubicBezTo>
                  <a:cubicBezTo>
                    <a:pt x="11" y="149"/>
                    <a:pt x="11" y="149"/>
                    <a:pt x="11" y="149"/>
                  </a:cubicBezTo>
                  <a:cubicBezTo>
                    <a:pt x="10" y="148"/>
                    <a:pt x="10" y="148"/>
                    <a:pt x="10" y="148"/>
                  </a:cubicBezTo>
                  <a:cubicBezTo>
                    <a:pt x="10" y="149"/>
                    <a:pt x="10" y="149"/>
                    <a:pt x="10" y="149"/>
                  </a:cubicBezTo>
                  <a:cubicBezTo>
                    <a:pt x="10" y="149"/>
                    <a:pt x="10" y="149"/>
                    <a:pt x="10" y="149"/>
                  </a:cubicBezTo>
                  <a:cubicBezTo>
                    <a:pt x="10" y="149"/>
                    <a:pt x="10" y="149"/>
                    <a:pt x="10" y="149"/>
                  </a:cubicBezTo>
                  <a:cubicBezTo>
                    <a:pt x="9" y="149"/>
                    <a:pt x="9" y="149"/>
                    <a:pt x="9" y="149"/>
                  </a:cubicBezTo>
                  <a:cubicBezTo>
                    <a:pt x="9" y="149"/>
                    <a:pt x="9" y="149"/>
                    <a:pt x="9" y="149"/>
                  </a:cubicBezTo>
                  <a:cubicBezTo>
                    <a:pt x="9" y="149"/>
                    <a:pt x="9" y="149"/>
                    <a:pt x="9" y="149"/>
                  </a:cubicBezTo>
                  <a:cubicBezTo>
                    <a:pt x="9" y="150"/>
                    <a:pt x="9" y="150"/>
                    <a:pt x="9" y="150"/>
                  </a:cubicBezTo>
                  <a:cubicBezTo>
                    <a:pt x="8" y="149"/>
                    <a:pt x="8" y="149"/>
                    <a:pt x="8" y="149"/>
                  </a:cubicBezTo>
                  <a:cubicBezTo>
                    <a:pt x="8" y="150"/>
                    <a:pt x="8" y="150"/>
                    <a:pt x="8" y="150"/>
                  </a:cubicBezTo>
                  <a:cubicBezTo>
                    <a:pt x="8" y="150"/>
                    <a:pt x="8" y="150"/>
                    <a:pt x="8" y="150"/>
                  </a:cubicBezTo>
                  <a:cubicBezTo>
                    <a:pt x="8" y="150"/>
                    <a:pt x="8" y="150"/>
                    <a:pt x="8" y="150"/>
                  </a:cubicBezTo>
                  <a:cubicBezTo>
                    <a:pt x="7" y="150"/>
                    <a:pt x="7" y="150"/>
                    <a:pt x="7" y="150"/>
                  </a:cubicBezTo>
                  <a:cubicBezTo>
                    <a:pt x="7" y="151"/>
                    <a:pt x="7" y="151"/>
                    <a:pt x="7" y="151"/>
                  </a:cubicBezTo>
                  <a:cubicBezTo>
                    <a:pt x="7" y="150"/>
                    <a:pt x="7" y="150"/>
                    <a:pt x="7" y="150"/>
                  </a:cubicBezTo>
                  <a:cubicBezTo>
                    <a:pt x="7" y="151"/>
                    <a:pt x="7" y="151"/>
                    <a:pt x="7" y="151"/>
                  </a:cubicBezTo>
                  <a:cubicBezTo>
                    <a:pt x="6" y="151"/>
                    <a:pt x="6" y="151"/>
                    <a:pt x="6" y="151"/>
                  </a:cubicBezTo>
                  <a:cubicBezTo>
                    <a:pt x="6" y="151"/>
                    <a:pt x="6" y="151"/>
                    <a:pt x="6" y="151"/>
                  </a:cubicBezTo>
                  <a:cubicBezTo>
                    <a:pt x="6" y="151"/>
                    <a:pt x="6" y="151"/>
                    <a:pt x="6" y="151"/>
                  </a:cubicBezTo>
                  <a:cubicBezTo>
                    <a:pt x="6" y="152"/>
                    <a:pt x="6" y="152"/>
                    <a:pt x="6" y="152"/>
                  </a:cubicBezTo>
                  <a:cubicBezTo>
                    <a:pt x="5" y="151"/>
                    <a:pt x="5" y="151"/>
                    <a:pt x="5" y="151"/>
                  </a:cubicBezTo>
                  <a:cubicBezTo>
                    <a:pt x="5" y="152"/>
                    <a:pt x="5" y="152"/>
                    <a:pt x="5" y="152"/>
                  </a:cubicBezTo>
                  <a:cubicBezTo>
                    <a:pt x="5" y="152"/>
                    <a:pt x="5" y="152"/>
                    <a:pt x="5" y="152"/>
                  </a:cubicBezTo>
                  <a:cubicBezTo>
                    <a:pt x="5" y="152"/>
                    <a:pt x="5" y="152"/>
                    <a:pt x="5" y="152"/>
                  </a:cubicBezTo>
                  <a:cubicBezTo>
                    <a:pt x="4" y="152"/>
                    <a:pt x="4" y="152"/>
                    <a:pt x="4" y="152"/>
                  </a:cubicBezTo>
                  <a:cubicBezTo>
                    <a:pt x="4" y="152"/>
                    <a:pt x="4" y="152"/>
                    <a:pt x="4" y="152"/>
                  </a:cubicBezTo>
                  <a:cubicBezTo>
                    <a:pt x="4" y="152"/>
                    <a:pt x="4" y="152"/>
                    <a:pt x="4" y="152"/>
                  </a:cubicBezTo>
                  <a:cubicBezTo>
                    <a:pt x="4" y="153"/>
                    <a:pt x="4" y="153"/>
                    <a:pt x="4" y="153"/>
                  </a:cubicBezTo>
                  <a:cubicBezTo>
                    <a:pt x="3" y="152"/>
                    <a:pt x="3" y="152"/>
                    <a:pt x="3" y="152"/>
                  </a:cubicBezTo>
                  <a:cubicBezTo>
                    <a:pt x="3" y="153"/>
                    <a:pt x="3" y="153"/>
                    <a:pt x="3" y="153"/>
                  </a:cubicBezTo>
                  <a:cubicBezTo>
                    <a:pt x="3" y="153"/>
                    <a:pt x="3" y="153"/>
                    <a:pt x="3" y="153"/>
                  </a:cubicBezTo>
                  <a:cubicBezTo>
                    <a:pt x="3" y="153"/>
                    <a:pt x="3" y="153"/>
                    <a:pt x="3" y="153"/>
                  </a:cubicBezTo>
                  <a:cubicBezTo>
                    <a:pt x="2" y="153"/>
                    <a:pt x="2" y="153"/>
                    <a:pt x="2" y="153"/>
                  </a:cubicBezTo>
                  <a:cubicBezTo>
                    <a:pt x="2" y="154"/>
                    <a:pt x="2" y="154"/>
                    <a:pt x="2" y="154"/>
                  </a:cubicBezTo>
                  <a:cubicBezTo>
                    <a:pt x="2" y="153"/>
                    <a:pt x="2" y="153"/>
                    <a:pt x="2" y="153"/>
                  </a:cubicBezTo>
                  <a:cubicBezTo>
                    <a:pt x="2" y="154"/>
                    <a:pt x="2" y="154"/>
                    <a:pt x="2" y="154"/>
                  </a:cubicBezTo>
                  <a:cubicBezTo>
                    <a:pt x="1" y="154"/>
                    <a:pt x="1" y="154"/>
                    <a:pt x="1" y="154"/>
                  </a:cubicBezTo>
                  <a:cubicBezTo>
                    <a:pt x="1" y="154"/>
                    <a:pt x="1" y="154"/>
                    <a:pt x="1" y="154"/>
                  </a:cubicBezTo>
                  <a:cubicBezTo>
                    <a:pt x="1" y="154"/>
                    <a:pt x="1" y="154"/>
                    <a:pt x="1" y="154"/>
                  </a:cubicBezTo>
                  <a:cubicBezTo>
                    <a:pt x="1" y="155"/>
                    <a:pt x="1" y="155"/>
                    <a:pt x="1" y="155"/>
                  </a:cubicBezTo>
                  <a:cubicBezTo>
                    <a:pt x="0" y="154"/>
                    <a:pt x="0" y="154"/>
                    <a:pt x="0" y="154"/>
                  </a:cubicBezTo>
                  <a:cubicBezTo>
                    <a:pt x="0" y="187"/>
                    <a:pt x="0" y="187"/>
                    <a:pt x="0" y="187"/>
                  </a:cubicBezTo>
                  <a:cubicBezTo>
                    <a:pt x="14" y="195"/>
                    <a:pt x="14" y="195"/>
                    <a:pt x="14" y="195"/>
                  </a:cubicBezTo>
                  <a:cubicBezTo>
                    <a:pt x="21" y="199"/>
                    <a:pt x="21" y="199"/>
                    <a:pt x="21" y="199"/>
                  </a:cubicBezTo>
                  <a:cubicBezTo>
                    <a:pt x="21" y="214"/>
                    <a:pt x="21" y="214"/>
                    <a:pt x="21" y="214"/>
                  </a:cubicBezTo>
                  <a:cubicBezTo>
                    <a:pt x="49" y="230"/>
                    <a:pt x="49" y="230"/>
                    <a:pt x="49" y="230"/>
                  </a:cubicBezTo>
                  <a:cubicBezTo>
                    <a:pt x="49" y="230"/>
                    <a:pt x="49" y="230"/>
                    <a:pt x="49" y="230"/>
                  </a:cubicBezTo>
                  <a:cubicBezTo>
                    <a:pt x="50" y="230"/>
                    <a:pt x="50" y="230"/>
                    <a:pt x="50" y="230"/>
                  </a:cubicBezTo>
                  <a:cubicBezTo>
                    <a:pt x="50" y="230"/>
                    <a:pt x="50" y="230"/>
                    <a:pt x="50" y="230"/>
                  </a:cubicBezTo>
                  <a:cubicBezTo>
                    <a:pt x="50" y="230"/>
                    <a:pt x="50" y="230"/>
                    <a:pt x="50" y="230"/>
                  </a:cubicBezTo>
                  <a:cubicBezTo>
                    <a:pt x="50" y="229"/>
                    <a:pt x="50" y="229"/>
                    <a:pt x="50" y="229"/>
                  </a:cubicBezTo>
                  <a:cubicBezTo>
                    <a:pt x="51" y="230"/>
                    <a:pt x="51" y="230"/>
                    <a:pt x="51" y="230"/>
                  </a:cubicBezTo>
                  <a:cubicBezTo>
                    <a:pt x="51" y="229"/>
                    <a:pt x="51" y="229"/>
                    <a:pt x="51" y="229"/>
                  </a:cubicBezTo>
                  <a:cubicBezTo>
                    <a:pt x="51" y="229"/>
                    <a:pt x="51" y="229"/>
                    <a:pt x="51" y="229"/>
                  </a:cubicBezTo>
                  <a:cubicBezTo>
                    <a:pt x="51" y="229"/>
                    <a:pt x="51" y="229"/>
                    <a:pt x="51" y="229"/>
                  </a:cubicBezTo>
                  <a:cubicBezTo>
                    <a:pt x="52" y="229"/>
                    <a:pt x="52" y="229"/>
                    <a:pt x="52" y="229"/>
                  </a:cubicBezTo>
                  <a:cubicBezTo>
                    <a:pt x="52" y="228"/>
                    <a:pt x="52" y="228"/>
                    <a:pt x="52" y="228"/>
                  </a:cubicBezTo>
                  <a:cubicBezTo>
                    <a:pt x="52" y="229"/>
                    <a:pt x="52" y="229"/>
                    <a:pt x="52" y="229"/>
                  </a:cubicBezTo>
                  <a:cubicBezTo>
                    <a:pt x="52" y="228"/>
                    <a:pt x="52" y="228"/>
                    <a:pt x="52" y="228"/>
                  </a:cubicBezTo>
                  <a:cubicBezTo>
                    <a:pt x="53" y="228"/>
                    <a:pt x="53" y="228"/>
                    <a:pt x="53" y="228"/>
                  </a:cubicBezTo>
                  <a:cubicBezTo>
                    <a:pt x="53" y="228"/>
                    <a:pt x="53" y="228"/>
                    <a:pt x="53" y="228"/>
                  </a:cubicBezTo>
                  <a:cubicBezTo>
                    <a:pt x="53" y="228"/>
                    <a:pt x="53" y="228"/>
                    <a:pt x="53" y="228"/>
                  </a:cubicBezTo>
                  <a:cubicBezTo>
                    <a:pt x="53" y="227"/>
                    <a:pt x="53" y="227"/>
                    <a:pt x="53" y="227"/>
                  </a:cubicBezTo>
                  <a:cubicBezTo>
                    <a:pt x="54" y="228"/>
                    <a:pt x="54" y="228"/>
                    <a:pt x="54" y="228"/>
                  </a:cubicBezTo>
                  <a:cubicBezTo>
                    <a:pt x="54" y="227"/>
                    <a:pt x="54" y="227"/>
                    <a:pt x="54" y="227"/>
                  </a:cubicBezTo>
                  <a:cubicBezTo>
                    <a:pt x="54" y="227"/>
                    <a:pt x="54" y="227"/>
                    <a:pt x="54" y="227"/>
                  </a:cubicBezTo>
                  <a:cubicBezTo>
                    <a:pt x="54" y="227"/>
                    <a:pt x="54" y="227"/>
                    <a:pt x="54" y="227"/>
                  </a:cubicBezTo>
                  <a:cubicBezTo>
                    <a:pt x="55" y="227"/>
                    <a:pt x="55" y="227"/>
                    <a:pt x="55" y="227"/>
                  </a:cubicBezTo>
                  <a:cubicBezTo>
                    <a:pt x="55" y="227"/>
                    <a:pt x="55" y="227"/>
                    <a:pt x="55" y="227"/>
                  </a:cubicBezTo>
                  <a:cubicBezTo>
                    <a:pt x="55" y="227"/>
                    <a:pt x="55" y="227"/>
                    <a:pt x="55" y="227"/>
                  </a:cubicBezTo>
                  <a:cubicBezTo>
                    <a:pt x="55" y="226"/>
                    <a:pt x="55" y="226"/>
                    <a:pt x="55" y="226"/>
                  </a:cubicBezTo>
                  <a:cubicBezTo>
                    <a:pt x="56" y="227"/>
                    <a:pt x="56" y="227"/>
                    <a:pt x="56" y="227"/>
                  </a:cubicBezTo>
                  <a:cubicBezTo>
                    <a:pt x="56" y="226"/>
                    <a:pt x="56" y="226"/>
                    <a:pt x="56" y="226"/>
                  </a:cubicBezTo>
                  <a:cubicBezTo>
                    <a:pt x="56" y="226"/>
                    <a:pt x="56" y="226"/>
                    <a:pt x="56" y="226"/>
                  </a:cubicBezTo>
                  <a:cubicBezTo>
                    <a:pt x="56" y="226"/>
                    <a:pt x="56" y="226"/>
                    <a:pt x="56" y="226"/>
                  </a:cubicBezTo>
                  <a:cubicBezTo>
                    <a:pt x="57" y="226"/>
                    <a:pt x="57" y="226"/>
                    <a:pt x="57" y="226"/>
                  </a:cubicBezTo>
                  <a:cubicBezTo>
                    <a:pt x="57" y="225"/>
                    <a:pt x="57" y="225"/>
                    <a:pt x="57" y="225"/>
                  </a:cubicBezTo>
                  <a:cubicBezTo>
                    <a:pt x="57" y="226"/>
                    <a:pt x="57" y="226"/>
                    <a:pt x="57" y="226"/>
                  </a:cubicBezTo>
                  <a:cubicBezTo>
                    <a:pt x="57" y="225"/>
                    <a:pt x="57" y="225"/>
                    <a:pt x="57" y="225"/>
                  </a:cubicBezTo>
                  <a:cubicBezTo>
                    <a:pt x="58" y="225"/>
                    <a:pt x="58" y="225"/>
                    <a:pt x="58" y="225"/>
                  </a:cubicBezTo>
                  <a:cubicBezTo>
                    <a:pt x="58" y="225"/>
                    <a:pt x="58" y="225"/>
                    <a:pt x="58" y="225"/>
                  </a:cubicBezTo>
                  <a:cubicBezTo>
                    <a:pt x="58" y="225"/>
                    <a:pt x="58" y="225"/>
                    <a:pt x="58" y="225"/>
                  </a:cubicBezTo>
                  <a:cubicBezTo>
                    <a:pt x="58" y="224"/>
                    <a:pt x="58" y="224"/>
                    <a:pt x="58" y="224"/>
                  </a:cubicBezTo>
                  <a:cubicBezTo>
                    <a:pt x="59" y="225"/>
                    <a:pt x="59" y="225"/>
                    <a:pt x="59" y="225"/>
                  </a:cubicBezTo>
                  <a:cubicBezTo>
                    <a:pt x="59" y="224"/>
                    <a:pt x="59" y="224"/>
                    <a:pt x="59" y="224"/>
                  </a:cubicBezTo>
                  <a:cubicBezTo>
                    <a:pt x="59" y="224"/>
                    <a:pt x="59" y="224"/>
                    <a:pt x="59" y="224"/>
                  </a:cubicBezTo>
                  <a:cubicBezTo>
                    <a:pt x="59" y="224"/>
                    <a:pt x="59" y="224"/>
                    <a:pt x="59" y="224"/>
                  </a:cubicBezTo>
                  <a:cubicBezTo>
                    <a:pt x="60" y="224"/>
                    <a:pt x="60" y="224"/>
                    <a:pt x="60" y="224"/>
                  </a:cubicBezTo>
                  <a:cubicBezTo>
                    <a:pt x="60" y="224"/>
                    <a:pt x="60" y="224"/>
                    <a:pt x="60" y="224"/>
                  </a:cubicBezTo>
                  <a:cubicBezTo>
                    <a:pt x="60" y="224"/>
                    <a:pt x="60" y="224"/>
                    <a:pt x="60" y="224"/>
                  </a:cubicBezTo>
                  <a:cubicBezTo>
                    <a:pt x="60" y="223"/>
                    <a:pt x="60" y="223"/>
                    <a:pt x="60" y="223"/>
                  </a:cubicBezTo>
                  <a:cubicBezTo>
                    <a:pt x="61" y="224"/>
                    <a:pt x="61" y="224"/>
                    <a:pt x="61" y="224"/>
                  </a:cubicBezTo>
                  <a:cubicBezTo>
                    <a:pt x="61" y="237"/>
                    <a:pt x="61" y="237"/>
                    <a:pt x="61" y="237"/>
                  </a:cubicBezTo>
                  <a:cubicBezTo>
                    <a:pt x="89" y="254"/>
                    <a:pt x="89" y="254"/>
                    <a:pt x="89" y="254"/>
                  </a:cubicBezTo>
                  <a:cubicBezTo>
                    <a:pt x="89" y="253"/>
                    <a:pt x="89" y="253"/>
                    <a:pt x="89" y="253"/>
                  </a:cubicBezTo>
                  <a:cubicBezTo>
                    <a:pt x="90" y="253"/>
                    <a:pt x="90" y="253"/>
                    <a:pt x="90" y="253"/>
                  </a:cubicBezTo>
                  <a:cubicBezTo>
                    <a:pt x="90" y="253"/>
                    <a:pt x="90" y="253"/>
                    <a:pt x="90" y="253"/>
                  </a:cubicBezTo>
                  <a:cubicBezTo>
                    <a:pt x="90" y="253"/>
                    <a:pt x="90" y="253"/>
                    <a:pt x="90" y="253"/>
                  </a:cubicBezTo>
                  <a:cubicBezTo>
                    <a:pt x="90" y="252"/>
                    <a:pt x="90" y="252"/>
                    <a:pt x="90" y="252"/>
                  </a:cubicBezTo>
                  <a:cubicBezTo>
                    <a:pt x="91" y="253"/>
                    <a:pt x="91" y="253"/>
                    <a:pt x="91" y="253"/>
                  </a:cubicBezTo>
                  <a:cubicBezTo>
                    <a:pt x="91" y="252"/>
                    <a:pt x="91" y="252"/>
                    <a:pt x="91" y="252"/>
                  </a:cubicBezTo>
                  <a:cubicBezTo>
                    <a:pt x="91" y="252"/>
                    <a:pt x="91" y="252"/>
                    <a:pt x="91" y="252"/>
                  </a:cubicBezTo>
                  <a:cubicBezTo>
                    <a:pt x="91" y="252"/>
                    <a:pt x="91" y="252"/>
                    <a:pt x="91" y="252"/>
                  </a:cubicBezTo>
                  <a:cubicBezTo>
                    <a:pt x="92" y="252"/>
                    <a:pt x="92" y="252"/>
                    <a:pt x="92" y="252"/>
                  </a:cubicBezTo>
                  <a:cubicBezTo>
                    <a:pt x="92" y="251"/>
                    <a:pt x="92" y="251"/>
                    <a:pt x="92" y="251"/>
                  </a:cubicBezTo>
                  <a:cubicBezTo>
                    <a:pt x="92" y="252"/>
                    <a:pt x="92" y="252"/>
                    <a:pt x="92" y="252"/>
                  </a:cubicBezTo>
                  <a:cubicBezTo>
                    <a:pt x="92" y="251"/>
                    <a:pt x="92" y="251"/>
                    <a:pt x="92" y="251"/>
                  </a:cubicBezTo>
                  <a:cubicBezTo>
                    <a:pt x="93" y="251"/>
                    <a:pt x="93" y="251"/>
                    <a:pt x="93" y="251"/>
                  </a:cubicBezTo>
                  <a:cubicBezTo>
                    <a:pt x="93" y="251"/>
                    <a:pt x="93" y="251"/>
                    <a:pt x="93" y="251"/>
                  </a:cubicBezTo>
                  <a:cubicBezTo>
                    <a:pt x="93" y="251"/>
                    <a:pt x="93" y="251"/>
                    <a:pt x="93" y="251"/>
                  </a:cubicBezTo>
                  <a:cubicBezTo>
                    <a:pt x="93" y="251"/>
                    <a:pt x="93" y="251"/>
                    <a:pt x="93" y="251"/>
                  </a:cubicBezTo>
                  <a:cubicBezTo>
                    <a:pt x="94" y="251"/>
                    <a:pt x="94" y="251"/>
                    <a:pt x="94" y="251"/>
                  </a:cubicBezTo>
                  <a:cubicBezTo>
                    <a:pt x="94" y="250"/>
                    <a:pt x="94" y="250"/>
                    <a:pt x="94" y="250"/>
                  </a:cubicBezTo>
                  <a:cubicBezTo>
                    <a:pt x="94" y="251"/>
                    <a:pt x="94" y="251"/>
                    <a:pt x="94" y="251"/>
                  </a:cubicBezTo>
                  <a:cubicBezTo>
                    <a:pt x="94" y="250"/>
                    <a:pt x="94" y="250"/>
                    <a:pt x="94" y="250"/>
                  </a:cubicBezTo>
                  <a:cubicBezTo>
                    <a:pt x="95" y="250"/>
                    <a:pt x="95" y="250"/>
                    <a:pt x="95" y="250"/>
                  </a:cubicBezTo>
                  <a:cubicBezTo>
                    <a:pt x="95" y="250"/>
                    <a:pt x="95" y="250"/>
                    <a:pt x="95" y="250"/>
                  </a:cubicBezTo>
                  <a:cubicBezTo>
                    <a:pt x="95" y="250"/>
                    <a:pt x="95" y="250"/>
                    <a:pt x="95" y="250"/>
                  </a:cubicBezTo>
                  <a:cubicBezTo>
                    <a:pt x="95" y="249"/>
                    <a:pt x="95" y="249"/>
                    <a:pt x="95" y="249"/>
                  </a:cubicBezTo>
                  <a:cubicBezTo>
                    <a:pt x="96" y="250"/>
                    <a:pt x="96" y="250"/>
                    <a:pt x="96" y="250"/>
                  </a:cubicBezTo>
                  <a:cubicBezTo>
                    <a:pt x="96" y="249"/>
                    <a:pt x="96" y="249"/>
                    <a:pt x="96" y="249"/>
                  </a:cubicBezTo>
                  <a:cubicBezTo>
                    <a:pt x="96" y="249"/>
                    <a:pt x="96" y="249"/>
                    <a:pt x="96" y="249"/>
                  </a:cubicBezTo>
                  <a:cubicBezTo>
                    <a:pt x="96" y="249"/>
                    <a:pt x="96" y="249"/>
                    <a:pt x="96" y="249"/>
                  </a:cubicBezTo>
                  <a:cubicBezTo>
                    <a:pt x="97" y="249"/>
                    <a:pt x="97" y="249"/>
                    <a:pt x="97" y="249"/>
                  </a:cubicBezTo>
                  <a:cubicBezTo>
                    <a:pt x="97" y="248"/>
                    <a:pt x="97" y="248"/>
                    <a:pt x="97" y="248"/>
                  </a:cubicBezTo>
                  <a:cubicBezTo>
                    <a:pt x="97" y="249"/>
                    <a:pt x="97" y="249"/>
                    <a:pt x="97" y="249"/>
                  </a:cubicBezTo>
                  <a:cubicBezTo>
                    <a:pt x="97" y="248"/>
                    <a:pt x="97" y="248"/>
                    <a:pt x="97" y="248"/>
                  </a:cubicBezTo>
                  <a:cubicBezTo>
                    <a:pt x="98" y="248"/>
                    <a:pt x="98" y="248"/>
                    <a:pt x="98" y="248"/>
                  </a:cubicBezTo>
                  <a:cubicBezTo>
                    <a:pt x="98" y="248"/>
                    <a:pt x="98" y="248"/>
                    <a:pt x="98" y="248"/>
                  </a:cubicBezTo>
                  <a:cubicBezTo>
                    <a:pt x="98" y="248"/>
                    <a:pt x="98" y="248"/>
                    <a:pt x="98" y="248"/>
                  </a:cubicBezTo>
                  <a:cubicBezTo>
                    <a:pt x="98" y="248"/>
                    <a:pt x="98" y="248"/>
                    <a:pt x="98" y="248"/>
                  </a:cubicBezTo>
                  <a:cubicBezTo>
                    <a:pt x="99" y="248"/>
                    <a:pt x="99" y="248"/>
                    <a:pt x="99" y="248"/>
                  </a:cubicBezTo>
                  <a:cubicBezTo>
                    <a:pt x="99" y="247"/>
                    <a:pt x="99" y="247"/>
                    <a:pt x="99" y="247"/>
                  </a:cubicBezTo>
                  <a:cubicBezTo>
                    <a:pt x="99" y="248"/>
                    <a:pt x="99" y="248"/>
                    <a:pt x="99" y="248"/>
                  </a:cubicBezTo>
                  <a:cubicBezTo>
                    <a:pt x="99" y="247"/>
                    <a:pt x="99" y="247"/>
                    <a:pt x="99" y="247"/>
                  </a:cubicBezTo>
                  <a:cubicBezTo>
                    <a:pt x="100" y="247"/>
                    <a:pt x="100" y="247"/>
                    <a:pt x="100" y="247"/>
                  </a:cubicBezTo>
                  <a:cubicBezTo>
                    <a:pt x="100" y="247"/>
                    <a:pt x="100" y="247"/>
                    <a:pt x="100" y="247"/>
                  </a:cubicBezTo>
                  <a:cubicBezTo>
                    <a:pt x="100" y="247"/>
                    <a:pt x="100" y="247"/>
                    <a:pt x="100" y="247"/>
                  </a:cubicBezTo>
                  <a:cubicBezTo>
                    <a:pt x="100" y="246"/>
                    <a:pt x="100" y="246"/>
                    <a:pt x="100" y="246"/>
                  </a:cubicBezTo>
                  <a:cubicBezTo>
                    <a:pt x="101" y="247"/>
                    <a:pt x="101" y="247"/>
                    <a:pt x="101" y="247"/>
                  </a:cubicBezTo>
                  <a:cubicBezTo>
                    <a:pt x="101" y="246"/>
                    <a:pt x="101" y="246"/>
                    <a:pt x="101" y="246"/>
                  </a:cubicBezTo>
                  <a:cubicBezTo>
                    <a:pt x="101" y="246"/>
                    <a:pt x="101" y="246"/>
                    <a:pt x="101" y="246"/>
                  </a:cubicBezTo>
                  <a:cubicBezTo>
                    <a:pt x="101" y="244"/>
                    <a:pt x="101" y="244"/>
                    <a:pt x="101" y="244"/>
                  </a:cubicBezTo>
                  <a:cubicBezTo>
                    <a:pt x="109" y="246"/>
                    <a:pt x="116" y="245"/>
                    <a:pt x="122" y="242"/>
                  </a:cubicBezTo>
                  <a:cubicBezTo>
                    <a:pt x="122" y="242"/>
                    <a:pt x="122" y="242"/>
                    <a:pt x="122" y="242"/>
                  </a:cubicBezTo>
                  <a:cubicBezTo>
                    <a:pt x="123" y="241"/>
                    <a:pt x="123" y="241"/>
                    <a:pt x="123" y="241"/>
                  </a:cubicBezTo>
                  <a:cubicBezTo>
                    <a:pt x="123" y="241"/>
                    <a:pt x="123" y="241"/>
                    <a:pt x="123" y="241"/>
                  </a:cubicBezTo>
                  <a:cubicBezTo>
                    <a:pt x="124" y="241"/>
                    <a:pt x="124" y="241"/>
                    <a:pt x="124" y="241"/>
                  </a:cubicBezTo>
                  <a:cubicBezTo>
                    <a:pt x="124" y="240"/>
                    <a:pt x="124" y="240"/>
                    <a:pt x="124" y="240"/>
                  </a:cubicBezTo>
                  <a:cubicBezTo>
                    <a:pt x="125" y="240"/>
                    <a:pt x="125" y="240"/>
                    <a:pt x="125" y="240"/>
                  </a:cubicBezTo>
                  <a:cubicBezTo>
                    <a:pt x="125" y="240"/>
                    <a:pt x="125" y="240"/>
                    <a:pt x="125" y="240"/>
                  </a:cubicBezTo>
                  <a:cubicBezTo>
                    <a:pt x="126" y="240"/>
                    <a:pt x="126" y="240"/>
                    <a:pt x="126" y="240"/>
                  </a:cubicBezTo>
                  <a:cubicBezTo>
                    <a:pt x="126" y="239"/>
                    <a:pt x="126" y="239"/>
                    <a:pt x="126" y="239"/>
                  </a:cubicBezTo>
                  <a:cubicBezTo>
                    <a:pt x="127" y="239"/>
                    <a:pt x="127" y="239"/>
                    <a:pt x="127" y="239"/>
                  </a:cubicBezTo>
                  <a:cubicBezTo>
                    <a:pt x="127" y="239"/>
                    <a:pt x="127" y="239"/>
                    <a:pt x="127" y="239"/>
                  </a:cubicBezTo>
                  <a:cubicBezTo>
                    <a:pt x="128" y="238"/>
                    <a:pt x="128" y="238"/>
                    <a:pt x="128" y="238"/>
                  </a:cubicBezTo>
                  <a:cubicBezTo>
                    <a:pt x="128" y="238"/>
                    <a:pt x="128" y="238"/>
                    <a:pt x="128" y="238"/>
                  </a:cubicBezTo>
                  <a:cubicBezTo>
                    <a:pt x="129" y="238"/>
                    <a:pt x="129" y="238"/>
                    <a:pt x="129" y="238"/>
                  </a:cubicBezTo>
                  <a:cubicBezTo>
                    <a:pt x="129" y="237"/>
                    <a:pt x="129" y="237"/>
                    <a:pt x="129" y="237"/>
                  </a:cubicBezTo>
                  <a:cubicBezTo>
                    <a:pt x="130" y="237"/>
                    <a:pt x="130" y="237"/>
                    <a:pt x="130" y="237"/>
                  </a:cubicBezTo>
                  <a:cubicBezTo>
                    <a:pt x="130" y="237"/>
                    <a:pt x="130" y="237"/>
                    <a:pt x="130" y="237"/>
                  </a:cubicBezTo>
                  <a:cubicBezTo>
                    <a:pt x="131" y="237"/>
                    <a:pt x="131" y="237"/>
                    <a:pt x="131" y="237"/>
                  </a:cubicBezTo>
                  <a:cubicBezTo>
                    <a:pt x="131" y="236"/>
                    <a:pt x="131" y="236"/>
                    <a:pt x="131" y="236"/>
                  </a:cubicBezTo>
                  <a:cubicBezTo>
                    <a:pt x="132" y="236"/>
                    <a:pt x="132" y="236"/>
                    <a:pt x="132" y="236"/>
                  </a:cubicBezTo>
                  <a:cubicBezTo>
                    <a:pt x="132" y="236"/>
                    <a:pt x="132" y="236"/>
                    <a:pt x="132" y="236"/>
                  </a:cubicBezTo>
                  <a:cubicBezTo>
                    <a:pt x="133" y="235"/>
                    <a:pt x="133" y="235"/>
                    <a:pt x="133" y="235"/>
                  </a:cubicBezTo>
                  <a:cubicBezTo>
                    <a:pt x="133" y="235"/>
                    <a:pt x="133" y="235"/>
                    <a:pt x="133" y="235"/>
                  </a:cubicBezTo>
                  <a:cubicBezTo>
                    <a:pt x="142" y="230"/>
                    <a:pt x="147" y="220"/>
                    <a:pt x="146" y="206"/>
                  </a:cubicBezTo>
                  <a:lnTo>
                    <a:pt x="146" y="203"/>
                  </a:lnTo>
                  <a:close/>
                  <a:moveTo>
                    <a:pt x="54" y="99"/>
                  </a:moveTo>
                  <a:cubicBezTo>
                    <a:pt x="54" y="78"/>
                    <a:pt x="54" y="78"/>
                    <a:pt x="54" y="78"/>
                  </a:cubicBezTo>
                  <a:cubicBezTo>
                    <a:pt x="86" y="96"/>
                    <a:pt x="86" y="96"/>
                    <a:pt x="86" y="96"/>
                  </a:cubicBezTo>
                  <a:cubicBezTo>
                    <a:pt x="94" y="101"/>
                    <a:pt x="100" y="112"/>
                    <a:pt x="100" y="121"/>
                  </a:cubicBezTo>
                  <a:cubicBezTo>
                    <a:pt x="100" y="124"/>
                    <a:pt x="100" y="124"/>
                    <a:pt x="100" y="124"/>
                  </a:cubicBezTo>
                  <a:cubicBezTo>
                    <a:pt x="100" y="124"/>
                    <a:pt x="100" y="125"/>
                    <a:pt x="100" y="126"/>
                  </a:cubicBezTo>
                  <a:cubicBezTo>
                    <a:pt x="100" y="125"/>
                    <a:pt x="99" y="125"/>
                    <a:pt x="98" y="125"/>
                  </a:cubicBezTo>
                  <a:lnTo>
                    <a:pt x="54" y="99"/>
                  </a:lnTo>
                  <a:close/>
                  <a:moveTo>
                    <a:pt x="106" y="201"/>
                  </a:moveTo>
                  <a:cubicBezTo>
                    <a:pt x="105" y="200"/>
                    <a:pt x="103" y="200"/>
                    <a:pt x="102" y="199"/>
                  </a:cubicBezTo>
                  <a:cubicBezTo>
                    <a:pt x="61" y="175"/>
                    <a:pt x="61" y="175"/>
                    <a:pt x="61" y="175"/>
                  </a:cubicBezTo>
                  <a:cubicBezTo>
                    <a:pt x="55" y="172"/>
                    <a:pt x="55" y="172"/>
                    <a:pt x="55" y="172"/>
                  </a:cubicBezTo>
                  <a:cubicBezTo>
                    <a:pt x="55" y="146"/>
                    <a:pt x="55" y="146"/>
                    <a:pt x="55" y="146"/>
                  </a:cubicBezTo>
                  <a:cubicBezTo>
                    <a:pt x="86" y="165"/>
                    <a:pt x="86" y="165"/>
                    <a:pt x="86" y="165"/>
                  </a:cubicBezTo>
                  <a:cubicBezTo>
                    <a:pt x="90" y="167"/>
                    <a:pt x="90" y="167"/>
                    <a:pt x="90" y="167"/>
                  </a:cubicBezTo>
                  <a:cubicBezTo>
                    <a:pt x="99" y="172"/>
                    <a:pt x="106" y="184"/>
                    <a:pt x="106" y="194"/>
                  </a:cubicBezTo>
                  <a:cubicBezTo>
                    <a:pt x="106" y="197"/>
                    <a:pt x="106" y="197"/>
                    <a:pt x="106" y="197"/>
                  </a:cubicBezTo>
                  <a:cubicBezTo>
                    <a:pt x="106" y="198"/>
                    <a:pt x="106" y="200"/>
                    <a:pt x="106" y="201"/>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85D3A421-65D9-4A7C-8C09-E6AD8C606F4B}"/>
                </a:ext>
              </a:extLst>
            </p:cNvPr>
            <p:cNvSpPr>
              <a:spLocks noEditPoints="1"/>
            </p:cNvSpPr>
            <p:nvPr/>
          </p:nvSpPr>
          <p:spPr bwMode="auto">
            <a:xfrm>
              <a:off x="10134600" y="4775200"/>
              <a:ext cx="369888" cy="682625"/>
            </a:xfrm>
            <a:custGeom>
              <a:avLst/>
              <a:gdLst>
                <a:gd name="T0" fmla="*/ 120 w 134"/>
                <a:gd name="T1" fmla="*/ 158 h 247"/>
                <a:gd name="T2" fmla="*/ 134 w 134"/>
                <a:gd name="T3" fmla="*/ 204 h 247"/>
                <a:gd name="T4" fmla="*/ 134 w 134"/>
                <a:gd name="T5" fmla="*/ 206 h 247"/>
                <a:gd name="T6" fmla="*/ 90 w 134"/>
                <a:gd name="T7" fmla="*/ 232 h 247"/>
                <a:gd name="T8" fmla="*/ 89 w 134"/>
                <a:gd name="T9" fmla="*/ 231 h 247"/>
                <a:gd name="T10" fmla="*/ 89 w 134"/>
                <a:gd name="T11" fmla="*/ 247 h 247"/>
                <a:gd name="T12" fmla="*/ 61 w 134"/>
                <a:gd name="T13" fmla="*/ 230 h 247"/>
                <a:gd name="T14" fmla="*/ 61 w 134"/>
                <a:gd name="T15" fmla="*/ 215 h 247"/>
                <a:gd name="T16" fmla="*/ 49 w 134"/>
                <a:gd name="T17" fmla="*/ 208 h 247"/>
                <a:gd name="T18" fmla="*/ 49 w 134"/>
                <a:gd name="T19" fmla="*/ 223 h 247"/>
                <a:gd name="T20" fmla="*/ 21 w 134"/>
                <a:gd name="T21" fmla="*/ 207 h 247"/>
                <a:gd name="T22" fmla="*/ 21 w 134"/>
                <a:gd name="T23" fmla="*/ 192 h 247"/>
                <a:gd name="T24" fmla="*/ 14 w 134"/>
                <a:gd name="T25" fmla="*/ 188 h 247"/>
                <a:gd name="T26" fmla="*/ 0 w 134"/>
                <a:gd name="T27" fmla="*/ 180 h 247"/>
                <a:gd name="T28" fmla="*/ 0 w 134"/>
                <a:gd name="T29" fmla="*/ 147 h 247"/>
                <a:gd name="T30" fmla="*/ 14 w 134"/>
                <a:gd name="T31" fmla="*/ 155 h 247"/>
                <a:gd name="T32" fmla="*/ 14 w 134"/>
                <a:gd name="T33" fmla="*/ 116 h 247"/>
                <a:gd name="T34" fmla="*/ 14 w 134"/>
                <a:gd name="T35" fmla="*/ 83 h 247"/>
                <a:gd name="T36" fmla="*/ 14 w 134"/>
                <a:gd name="T37" fmla="*/ 48 h 247"/>
                <a:gd name="T38" fmla="*/ 0 w 134"/>
                <a:gd name="T39" fmla="*/ 39 h 247"/>
                <a:gd name="T40" fmla="*/ 0 w 134"/>
                <a:gd name="T41" fmla="*/ 7 h 247"/>
                <a:gd name="T42" fmla="*/ 14 w 134"/>
                <a:gd name="T43" fmla="*/ 15 h 247"/>
                <a:gd name="T44" fmla="*/ 20 w 134"/>
                <a:gd name="T45" fmla="*/ 18 h 247"/>
                <a:gd name="T46" fmla="*/ 20 w 134"/>
                <a:gd name="T47" fmla="*/ 0 h 247"/>
                <a:gd name="T48" fmla="*/ 49 w 134"/>
                <a:gd name="T49" fmla="*/ 16 h 247"/>
                <a:gd name="T50" fmla="*/ 49 w 134"/>
                <a:gd name="T51" fmla="*/ 35 h 247"/>
                <a:gd name="T52" fmla="*/ 60 w 134"/>
                <a:gd name="T53" fmla="*/ 42 h 247"/>
                <a:gd name="T54" fmla="*/ 60 w 134"/>
                <a:gd name="T55" fmla="*/ 23 h 247"/>
                <a:gd name="T56" fmla="*/ 89 w 134"/>
                <a:gd name="T57" fmla="*/ 39 h 247"/>
                <a:gd name="T58" fmla="*/ 89 w 134"/>
                <a:gd name="T59" fmla="*/ 58 h 247"/>
                <a:gd name="T60" fmla="*/ 129 w 134"/>
                <a:gd name="T61" fmla="*/ 130 h 247"/>
                <a:gd name="T62" fmla="*/ 129 w 134"/>
                <a:gd name="T63" fmla="*/ 133 h 247"/>
                <a:gd name="T64" fmla="*/ 120 w 134"/>
                <a:gd name="T65" fmla="*/ 158 h 247"/>
                <a:gd name="T66" fmla="*/ 106 w 134"/>
                <a:gd name="T67" fmla="*/ 190 h 247"/>
                <a:gd name="T68" fmla="*/ 106 w 134"/>
                <a:gd name="T69" fmla="*/ 187 h 247"/>
                <a:gd name="T70" fmla="*/ 90 w 134"/>
                <a:gd name="T71" fmla="*/ 160 h 247"/>
                <a:gd name="T72" fmla="*/ 86 w 134"/>
                <a:gd name="T73" fmla="*/ 158 h 247"/>
                <a:gd name="T74" fmla="*/ 42 w 134"/>
                <a:gd name="T75" fmla="*/ 132 h 247"/>
                <a:gd name="T76" fmla="*/ 43 w 134"/>
                <a:gd name="T77" fmla="*/ 172 h 247"/>
                <a:gd name="T78" fmla="*/ 49 w 134"/>
                <a:gd name="T79" fmla="*/ 175 h 247"/>
                <a:gd name="T80" fmla="*/ 90 w 134"/>
                <a:gd name="T81" fmla="*/ 199 h 247"/>
                <a:gd name="T82" fmla="*/ 106 w 134"/>
                <a:gd name="T83" fmla="*/ 190 h 247"/>
                <a:gd name="T84" fmla="*/ 42 w 134"/>
                <a:gd name="T85" fmla="*/ 64 h 247"/>
                <a:gd name="T86" fmla="*/ 42 w 134"/>
                <a:gd name="T87" fmla="*/ 99 h 247"/>
                <a:gd name="T88" fmla="*/ 86 w 134"/>
                <a:gd name="T89" fmla="*/ 125 h 247"/>
                <a:gd name="T90" fmla="*/ 100 w 134"/>
                <a:gd name="T91" fmla="*/ 117 h 247"/>
                <a:gd name="T92" fmla="*/ 100 w 134"/>
                <a:gd name="T93" fmla="*/ 114 h 247"/>
                <a:gd name="T94" fmla="*/ 86 w 134"/>
                <a:gd name="T95" fmla="*/ 89 h 247"/>
                <a:gd name="T96" fmla="*/ 48 w 134"/>
                <a:gd name="T97" fmla="*/ 67 h 247"/>
                <a:gd name="T98" fmla="*/ 42 w 134"/>
                <a:gd name="T99" fmla="*/ 6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4" h="247">
                  <a:moveTo>
                    <a:pt x="120" y="158"/>
                  </a:moveTo>
                  <a:cubicBezTo>
                    <a:pt x="129" y="172"/>
                    <a:pt x="134" y="189"/>
                    <a:pt x="134" y="204"/>
                  </a:cubicBezTo>
                  <a:cubicBezTo>
                    <a:pt x="134" y="206"/>
                    <a:pt x="134" y="206"/>
                    <a:pt x="134" y="206"/>
                  </a:cubicBezTo>
                  <a:cubicBezTo>
                    <a:pt x="134" y="235"/>
                    <a:pt x="115" y="246"/>
                    <a:pt x="90" y="232"/>
                  </a:cubicBezTo>
                  <a:cubicBezTo>
                    <a:pt x="89" y="231"/>
                    <a:pt x="89" y="231"/>
                    <a:pt x="89" y="231"/>
                  </a:cubicBezTo>
                  <a:cubicBezTo>
                    <a:pt x="89" y="247"/>
                    <a:pt x="89" y="247"/>
                    <a:pt x="89" y="247"/>
                  </a:cubicBezTo>
                  <a:cubicBezTo>
                    <a:pt x="61" y="230"/>
                    <a:pt x="61" y="230"/>
                    <a:pt x="61" y="230"/>
                  </a:cubicBezTo>
                  <a:cubicBezTo>
                    <a:pt x="61" y="215"/>
                    <a:pt x="61" y="215"/>
                    <a:pt x="61" y="215"/>
                  </a:cubicBezTo>
                  <a:cubicBezTo>
                    <a:pt x="49" y="208"/>
                    <a:pt x="49" y="208"/>
                    <a:pt x="49" y="208"/>
                  </a:cubicBezTo>
                  <a:cubicBezTo>
                    <a:pt x="49" y="223"/>
                    <a:pt x="49" y="223"/>
                    <a:pt x="49" y="223"/>
                  </a:cubicBezTo>
                  <a:cubicBezTo>
                    <a:pt x="21" y="207"/>
                    <a:pt x="21" y="207"/>
                    <a:pt x="21" y="207"/>
                  </a:cubicBezTo>
                  <a:cubicBezTo>
                    <a:pt x="21" y="192"/>
                    <a:pt x="21" y="192"/>
                    <a:pt x="21" y="192"/>
                  </a:cubicBezTo>
                  <a:cubicBezTo>
                    <a:pt x="14" y="188"/>
                    <a:pt x="14" y="188"/>
                    <a:pt x="14" y="188"/>
                  </a:cubicBezTo>
                  <a:cubicBezTo>
                    <a:pt x="0" y="180"/>
                    <a:pt x="0" y="180"/>
                    <a:pt x="0" y="180"/>
                  </a:cubicBezTo>
                  <a:cubicBezTo>
                    <a:pt x="0" y="147"/>
                    <a:pt x="0" y="147"/>
                    <a:pt x="0" y="147"/>
                  </a:cubicBezTo>
                  <a:cubicBezTo>
                    <a:pt x="14" y="155"/>
                    <a:pt x="14" y="155"/>
                    <a:pt x="14" y="155"/>
                  </a:cubicBezTo>
                  <a:cubicBezTo>
                    <a:pt x="14" y="116"/>
                    <a:pt x="14" y="116"/>
                    <a:pt x="14" y="116"/>
                  </a:cubicBezTo>
                  <a:cubicBezTo>
                    <a:pt x="14" y="83"/>
                    <a:pt x="14" y="83"/>
                    <a:pt x="14" y="83"/>
                  </a:cubicBezTo>
                  <a:cubicBezTo>
                    <a:pt x="14" y="48"/>
                    <a:pt x="14" y="48"/>
                    <a:pt x="14" y="48"/>
                  </a:cubicBezTo>
                  <a:cubicBezTo>
                    <a:pt x="0" y="39"/>
                    <a:pt x="0" y="39"/>
                    <a:pt x="0" y="39"/>
                  </a:cubicBezTo>
                  <a:cubicBezTo>
                    <a:pt x="0" y="7"/>
                    <a:pt x="0" y="7"/>
                    <a:pt x="0" y="7"/>
                  </a:cubicBezTo>
                  <a:cubicBezTo>
                    <a:pt x="14" y="15"/>
                    <a:pt x="14" y="15"/>
                    <a:pt x="14" y="15"/>
                  </a:cubicBezTo>
                  <a:cubicBezTo>
                    <a:pt x="20" y="18"/>
                    <a:pt x="20" y="18"/>
                    <a:pt x="20" y="18"/>
                  </a:cubicBezTo>
                  <a:cubicBezTo>
                    <a:pt x="20" y="0"/>
                    <a:pt x="20" y="0"/>
                    <a:pt x="20" y="0"/>
                  </a:cubicBezTo>
                  <a:cubicBezTo>
                    <a:pt x="49" y="16"/>
                    <a:pt x="49" y="16"/>
                    <a:pt x="49" y="16"/>
                  </a:cubicBezTo>
                  <a:cubicBezTo>
                    <a:pt x="49" y="35"/>
                    <a:pt x="49" y="35"/>
                    <a:pt x="49" y="35"/>
                  </a:cubicBezTo>
                  <a:cubicBezTo>
                    <a:pt x="60" y="42"/>
                    <a:pt x="60" y="42"/>
                    <a:pt x="60" y="42"/>
                  </a:cubicBezTo>
                  <a:cubicBezTo>
                    <a:pt x="60" y="23"/>
                    <a:pt x="60" y="23"/>
                    <a:pt x="60" y="23"/>
                  </a:cubicBezTo>
                  <a:cubicBezTo>
                    <a:pt x="89" y="39"/>
                    <a:pt x="89" y="39"/>
                    <a:pt x="89" y="39"/>
                  </a:cubicBezTo>
                  <a:cubicBezTo>
                    <a:pt x="89" y="58"/>
                    <a:pt x="89" y="58"/>
                    <a:pt x="89" y="58"/>
                  </a:cubicBezTo>
                  <a:cubicBezTo>
                    <a:pt x="111" y="73"/>
                    <a:pt x="129" y="104"/>
                    <a:pt x="129" y="130"/>
                  </a:cubicBezTo>
                  <a:cubicBezTo>
                    <a:pt x="129" y="133"/>
                    <a:pt x="129" y="133"/>
                    <a:pt x="129" y="133"/>
                  </a:cubicBezTo>
                  <a:cubicBezTo>
                    <a:pt x="129" y="144"/>
                    <a:pt x="126" y="153"/>
                    <a:pt x="120" y="158"/>
                  </a:cubicBezTo>
                  <a:close/>
                  <a:moveTo>
                    <a:pt x="106" y="190"/>
                  </a:moveTo>
                  <a:cubicBezTo>
                    <a:pt x="106" y="187"/>
                    <a:pt x="106" y="187"/>
                    <a:pt x="106" y="187"/>
                  </a:cubicBezTo>
                  <a:cubicBezTo>
                    <a:pt x="106" y="177"/>
                    <a:pt x="99" y="165"/>
                    <a:pt x="90" y="160"/>
                  </a:cubicBezTo>
                  <a:cubicBezTo>
                    <a:pt x="86" y="158"/>
                    <a:pt x="86" y="158"/>
                    <a:pt x="86" y="158"/>
                  </a:cubicBezTo>
                  <a:cubicBezTo>
                    <a:pt x="42" y="132"/>
                    <a:pt x="42" y="132"/>
                    <a:pt x="42" y="132"/>
                  </a:cubicBezTo>
                  <a:cubicBezTo>
                    <a:pt x="43" y="172"/>
                    <a:pt x="43" y="172"/>
                    <a:pt x="43" y="172"/>
                  </a:cubicBezTo>
                  <a:cubicBezTo>
                    <a:pt x="49" y="175"/>
                    <a:pt x="49" y="175"/>
                    <a:pt x="49" y="175"/>
                  </a:cubicBezTo>
                  <a:cubicBezTo>
                    <a:pt x="90" y="199"/>
                    <a:pt x="90" y="199"/>
                    <a:pt x="90" y="199"/>
                  </a:cubicBezTo>
                  <a:cubicBezTo>
                    <a:pt x="99" y="204"/>
                    <a:pt x="106" y="200"/>
                    <a:pt x="106" y="190"/>
                  </a:cubicBezTo>
                  <a:moveTo>
                    <a:pt x="42" y="64"/>
                  </a:moveTo>
                  <a:cubicBezTo>
                    <a:pt x="42" y="99"/>
                    <a:pt x="42" y="99"/>
                    <a:pt x="42" y="99"/>
                  </a:cubicBezTo>
                  <a:cubicBezTo>
                    <a:pt x="86" y="125"/>
                    <a:pt x="86" y="125"/>
                    <a:pt x="86" y="125"/>
                  </a:cubicBezTo>
                  <a:cubicBezTo>
                    <a:pt x="94" y="129"/>
                    <a:pt x="100" y="126"/>
                    <a:pt x="100" y="117"/>
                  </a:cubicBezTo>
                  <a:cubicBezTo>
                    <a:pt x="100" y="114"/>
                    <a:pt x="100" y="114"/>
                    <a:pt x="100" y="114"/>
                  </a:cubicBezTo>
                  <a:cubicBezTo>
                    <a:pt x="100" y="105"/>
                    <a:pt x="94" y="94"/>
                    <a:pt x="86" y="89"/>
                  </a:cubicBezTo>
                  <a:cubicBezTo>
                    <a:pt x="48" y="67"/>
                    <a:pt x="48" y="67"/>
                    <a:pt x="48" y="67"/>
                  </a:cubicBezTo>
                  <a:cubicBezTo>
                    <a:pt x="42" y="64"/>
                    <a:pt x="42" y="64"/>
                    <a:pt x="42" y="64"/>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99" name="Group 98">
            <a:extLst>
              <a:ext uri="{FF2B5EF4-FFF2-40B4-BE49-F238E27FC236}">
                <a16:creationId xmlns:a16="http://schemas.microsoft.com/office/drawing/2014/main" id="{753D54DC-316C-4EE5-B69A-A458B0BBBE0E}"/>
              </a:ext>
            </a:extLst>
          </p:cNvPr>
          <p:cNvGrpSpPr/>
          <p:nvPr/>
        </p:nvGrpSpPr>
        <p:grpSpPr>
          <a:xfrm>
            <a:off x="18306975" y="6114039"/>
            <a:ext cx="1210202" cy="1151347"/>
            <a:chOff x="13501688" y="6211888"/>
            <a:chExt cx="1044575" cy="993775"/>
          </a:xfrm>
        </p:grpSpPr>
        <p:sp>
          <p:nvSpPr>
            <p:cNvPr id="61" name="Freeform 60">
              <a:extLst>
                <a:ext uri="{FF2B5EF4-FFF2-40B4-BE49-F238E27FC236}">
                  <a16:creationId xmlns:a16="http://schemas.microsoft.com/office/drawing/2014/main" id="{BB3B699E-CA6E-4760-8BA2-BAA7DBD212E0}"/>
                </a:ext>
              </a:extLst>
            </p:cNvPr>
            <p:cNvSpPr>
              <a:spLocks noEditPoints="1"/>
            </p:cNvSpPr>
            <p:nvPr/>
          </p:nvSpPr>
          <p:spPr bwMode="auto">
            <a:xfrm>
              <a:off x="13554075" y="6619875"/>
              <a:ext cx="992188" cy="585788"/>
            </a:xfrm>
            <a:custGeom>
              <a:avLst/>
              <a:gdLst>
                <a:gd name="T0" fmla="*/ 275 w 359"/>
                <a:gd name="T1" fmla="*/ 153 h 212"/>
                <a:gd name="T2" fmla="*/ 250 w 359"/>
                <a:gd name="T3" fmla="*/ 191 h 212"/>
                <a:gd name="T4" fmla="*/ 247 w 359"/>
                <a:gd name="T5" fmla="*/ 193 h 212"/>
                <a:gd name="T6" fmla="*/ 125 w 359"/>
                <a:gd name="T7" fmla="*/ 193 h 212"/>
                <a:gd name="T8" fmla="*/ 123 w 359"/>
                <a:gd name="T9" fmla="*/ 192 h 212"/>
                <a:gd name="T10" fmla="*/ 106 w 359"/>
                <a:gd name="T11" fmla="*/ 202 h 212"/>
                <a:gd name="T12" fmla="*/ 66 w 359"/>
                <a:gd name="T13" fmla="*/ 180 h 212"/>
                <a:gd name="T14" fmla="*/ 84 w 359"/>
                <a:gd name="T15" fmla="*/ 169 h 212"/>
                <a:gd name="T16" fmla="*/ 68 w 359"/>
                <a:gd name="T17" fmla="*/ 160 h 212"/>
                <a:gd name="T18" fmla="*/ 50 w 359"/>
                <a:gd name="T19" fmla="*/ 170 h 212"/>
                <a:gd name="T20" fmla="*/ 11 w 359"/>
                <a:gd name="T21" fmla="*/ 148 h 212"/>
                <a:gd name="T22" fmla="*/ 29 w 359"/>
                <a:gd name="T23" fmla="*/ 137 h 212"/>
                <a:gd name="T24" fmla="*/ 20 w 359"/>
                <a:gd name="T25" fmla="*/ 132 h 212"/>
                <a:gd name="T26" fmla="*/ 0 w 359"/>
                <a:gd name="T27" fmla="*/ 121 h 212"/>
                <a:gd name="T28" fmla="*/ 39 w 359"/>
                <a:gd name="T29" fmla="*/ 98 h 212"/>
                <a:gd name="T30" fmla="*/ 59 w 359"/>
                <a:gd name="T31" fmla="*/ 109 h 212"/>
                <a:gd name="T32" fmla="*/ 106 w 359"/>
                <a:gd name="T33" fmla="*/ 82 h 212"/>
                <a:gd name="T34" fmla="*/ 145 w 359"/>
                <a:gd name="T35" fmla="*/ 59 h 212"/>
                <a:gd name="T36" fmla="*/ 187 w 359"/>
                <a:gd name="T37" fmla="*/ 34 h 212"/>
                <a:gd name="T38" fmla="*/ 168 w 359"/>
                <a:gd name="T39" fmla="*/ 23 h 212"/>
                <a:gd name="T40" fmla="*/ 207 w 359"/>
                <a:gd name="T41" fmla="*/ 0 h 212"/>
                <a:gd name="T42" fmla="*/ 226 w 359"/>
                <a:gd name="T43" fmla="*/ 12 h 212"/>
                <a:gd name="T44" fmla="*/ 235 w 359"/>
                <a:gd name="T45" fmla="*/ 17 h 212"/>
                <a:gd name="T46" fmla="*/ 257 w 359"/>
                <a:gd name="T47" fmla="*/ 4 h 212"/>
                <a:gd name="T48" fmla="*/ 296 w 359"/>
                <a:gd name="T49" fmla="*/ 27 h 212"/>
                <a:gd name="T50" fmla="*/ 274 w 359"/>
                <a:gd name="T51" fmla="*/ 40 h 212"/>
                <a:gd name="T52" fmla="*/ 291 w 359"/>
                <a:gd name="T53" fmla="*/ 49 h 212"/>
                <a:gd name="T54" fmla="*/ 313 w 359"/>
                <a:gd name="T55" fmla="*/ 36 h 212"/>
                <a:gd name="T56" fmla="*/ 352 w 359"/>
                <a:gd name="T57" fmla="*/ 59 h 212"/>
                <a:gd name="T58" fmla="*/ 330 w 359"/>
                <a:gd name="T59" fmla="*/ 72 h 212"/>
                <a:gd name="T60" fmla="*/ 327 w 359"/>
                <a:gd name="T61" fmla="*/ 138 h 212"/>
                <a:gd name="T62" fmla="*/ 323 w 359"/>
                <a:gd name="T63" fmla="*/ 139 h 212"/>
                <a:gd name="T64" fmla="*/ 275 w 359"/>
                <a:gd name="T65" fmla="*/ 153 h 212"/>
                <a:gd name="T66" fmla="*/ 208 w 359"/>
                <a:gd name="T67" fmla="*/ 170 h 212"/>
                <a:gd name="T68" fmla="*/ 211 w 359"/>
                <a:gd name="T69" fmla="*/ 168 h 212"/>
                <a:gd name="T70" fmla="*/ 211 w 359"/>
                <a:gd name="T71" fmla="*/ 143 h 212"/>
                <a:gd name="T72" fmla="*/ 206 w 359"/>
                <a:gd name="T73" fmla="*/ 140 h 212"/>
                <a:gd name="T74" fmla="*/ 145 w 359"/>
                <a:gd name="T75" fmla="*/ 104 h 212"/>
                <a:gd name="T76" fmla="*/ 98 w 359"/>
                <a:gd name="T77" fmla="*/ 132 h 212"/>
                <a:gd name="T78" fmla="*/ 106 w 359"/>
                <a:gd name="T79" fmla="*/ 137 h 212"/>
                <a:gd name="T80" fmla="*/ 164 w 359"/>
                <a:gd name="T81" fmla="*/ 170 h 212"/>
                <a:gd name="T82" fmla="*/ 208 w 359"/>
                <a:gd name="T83" fmla="*/ 170 h 212"/>
                <a:gd name="T84" fmla="*/ 226 w 359"/>
                <a:gd name="T85" fmla="*/ 57 h 212"/>
                <a:gd name="T86" fmla="*/ 184 w 359"/>
                <a:gd name="T87" fmla="*/ 82 h 212"/>
                <a:gd name="T88" fmla="*/ 245 w 359"/>
                <a:gd name="T89" fmla="*/ 117 h 212"/>
                <a:gd name="T90" fmla="*/ 284 w 359"/>
                <a:gd name="T91" fmla="*/ 117 h 212"/>
                <a:gd name="T92" fmla="*/ 287 w 359"/>
                <a:gd name="T93" fmla="*/ 115 h 212"/>
                <a:gd name="T94" fmla="*/ 287 w 359"/>
                <a:gd name="T95" fmla="*/ 92 h 212"/>
                <a:gd name="T96" fmla="*/ 235 w 359"/>
                <a:gd name="T97" fmla="*/ 62 h 212"/>
                <a:gd name="T98" fmla="*/ 226 w 359"/>
                <a:gd name="T99" fmla="*/ 5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212">
                  <a:moveTo>
                    <a:pt x="275" y="153"/>
                  </a:moveTo>
                  <a:cubicBezTo>
                    <a:pt x="276" y="167"/>
                    <a:pt x="268" y="180"/>
                    <a:pt x="250" y="191"/>
                  </a:cubicBezTo>
                  <a:cubicBezTo>
                    <a:pt x="247" y="193"/>
                    <a:pt x="247" y="193"/>
                    <a:pt x="247" y="193"/>
                  </a:cubicBezTo>
                  <a:cubicBezTo>
                    <a:pt x="213" y="212"/>
                    <a:pt x="159" y="212"/>
                    <a:pt x="125" y="193"/>
                  </a:cubicBezTo>
                  <a:cubicBezTo>
                    <a:pt x="123" y="192"/>
                    <a:pt x="123" y="192"/>
                    <a:pt x="123" y="192"/>
                  </a:cubicBezTo>
                  <a:cubicBezTo>
                    <a:pt x="106" y="202"/>
                    <a:pt x="106" y="202"/>
                    <a:pt x="106" y="202"/>
                  </a:cubicBezTo>
                  <a:cubicBezTo>
                    <a:pt x="66" y="180"/>
                    <a:pt x="66" y="180"/>
                    <a:pt x="66" y="180"/>
                  </a:cubicBezTo>
                  <a:cubicBezTo>
                    <a:pt x="84" y="169"/>
                    <a:pt x="84" y="169"/>
                    <a:pt x="84" y="169"/>
                  </a:cubicBezTo>
                  <a:cubicBezTo>
                    <a:pt x="68" y="160"/>
                    <a:pt x="68" y="160"/>
                    <a:pt x="68" y="160"/>
                  </a:cubicBezTo>
                  <a:cubicBezTo>
                    <a:pt x="50" y="170"/>
                    <a:pt x="50" y="170"/>
                    <a:pt x="50" y="170"/>
                  </a:cubicBezTo>
                  <a:cubicBezTo>
                    <a:pt x="11" y="148"/>
                    <a:pt x="11" y="148"/>
                    <a:pt x="11" y="148"/>
                  </a:cubicBezTo>
                  <a:cubicBezTo>
                    <a:pt x="29" y="137"/>
                    <a:pt x="29" y="137"/>
                    <a:pt x="29" y="137"/>
                  </a:cubicBezTo>
                  <a:cubicBezTo>
                    <a:pt x="20" y="132"/>
                    <a:pt x="20" y="132"/>
                    <a:pt x="20" y="132"/>
                  </a:cubicBezTo>
                  <a:cubicBezTo>
                    <a:pt x="0" y="121"/>
                    <a:pt x="0" y="121"/>
                    <a:pt x="0" y="121"/>
                  </a:cubicBezTo>
                  <a:cubicBezTo>
                    <a:pt x="39" y="98"/>
                    <a:pt x="39" y="98"/>
                    <a:pt x="39" y="98"/>
                  </a:cubicBezTo>
                  <a:cubicBezTo>
                    <a:pt x="59" y="109"/>
                    <a:pt x="59" y="109"/>
                    <a:pt x="59" y="109"/>
                  </a:cubicBezTo>
                  <a:cubicBezTo>
                    <a:pt x="106" y="82"/>
                    <a:pt x="106" y="82"/>
                    <a:pt x="106" y="82"/>
                  </a:cubicBezTo>
                  <a:cubicBezTo>
                    <a:pt x="145" y="59"/>
                    <a:pt x="145" y="59"/>
                    <a:pt x="145" y="59"/>
                  </a:cubicBezTo>
                  <a:cubicBezTo>
                    <a:pt x="187" y="34"/>
                    <a:pt x="187" y="34"/>
                    <a:pt x="187" y="34"/>
                  </a:cubicBezTo>
                  <a:cubicBezTo>
                    <a:pt x="168" y="23"/>
                    <a:pt x="168" y="23"/>
                    <a:pt x="168" y="23"/>
                  </a:cubicBezTo>
                  <a:cubicBezTo>
                    <a:pt x="207" y="0"/>
                    <a:pt x="207" y="0"/>
                    <a:pt x="207" y="0"/>
                  </a:cubicBezTo>
                  <a:cubicBezTo>
                    <a:pt x="226" y="12"/>
                    <a:pt x="226" y="12"/>
                    <a:pt x="226" y="12"/>
                  </a:cubicBezTo>
                  <a:cubicBezTo>
                    <a:pt x="235" y="17"/>
                    <a:pt x="235" y="17"/>
                    <a:pt x="235" y="17"/>
                  </a:cubicBezTo>
                  <a:cubicBezTo>
                    <a:pt x="257" y="4"/>
                    <a:pt x="257" y="4"/>
                    <a:pt x="257" y="4"/>
                  </a:cubicBezTo>
                  <a:cubicBezTo>
                    <a:pt x="296" y="27"/>
                    <a:pt x="296" y="27"/>
                    <a:pt x="296" y="27"/>
                  </a:cubicBezTo>
                  <a:cubicBezTo>
                    <a:pt x="274" y="40"/>
                    <a:pt x="274" y="40"/>
                    <a:pt x="274" y="40"/>
                  </a:cubicBezTo>
                  <a:cubicBezTo>
                    <a:pt x="291" y="49"/>
                    <a:pt x="291" y="49"/>
                    <a:pt x="291" y="49"/>
                  </a:cubicBezTo>
                  <a:cubicBezTo>
                    <a:pt x="313" y="36"/>
                    <a:pt x="313" y="36"/>
                    <a:pt x="313" y="36"/>
                  </a:cubicBezTo>
                  <a:cubicBezTo>
                    <a:pt x="352" y="59"/>
                    <a:pt x="352" y="59"/>
                    <a:pt x="352" y="59"/>
                  </a:cubicBezTo>
                  <a:cubicBezTo>
                    <a:pt x="330" y="72"/>
                    <a:pt x="330" y="72"/>
                    <a:pt x="330" y="72"/>
                  </a:cubicBezTo>
                  <a:cubicBezTo>
                    <a:pt x="359" y="91"/>
                    <a:pt x="358" y="119"/>
                    <a:pt x="327" y="138"/>
                  </a:cubicBezTo>
                  <a:cubicBezTo>
                    <a:pt x="323" y="139"/>
                    <a:pt x="323" y="139"/>
                    <a:pt x="323" y="139"/>
                  </a:cubicBezTo>
                  <a:cubicBezTo>
                    <a:pt x="310" y="147"/>
                    <a:pt x="293" y="152"/>
                    <a:pt x="275" y="153"/>
                  </a:cubicBezTo>
                  <a:close/>
                  <a:moveTo>
                    <a:pt x="208" y="170"/>
                  </a:moveTo>
                  <a:cubicBezTo>
                    <a:pt x="211" y="168"/>
                    <a:pt x="211" y="168"/>
                    <a:pt x="211" y="168"/>
                  </a:cubicBezTo>
                  <a:cubicBezTo>
                    <a:pt x="223" y="161"/>
                    <a:pt x="223" y="150"/>
                    <a:pt x="211" y="143"/>
                  </a:cubicBezTo>
                  <a:cubicBezTo>
                    <a:pt x="206" y="140"/>
                    <a:pt x="206" y="140"/>
                    <a:pt x="206" y="140"/>
                  </a:cubicBezTo>
                  <a:cubicBezTo>
                    <a:pt x="145" y="104"/>
                    <a:pt x="145" y="104"/>
                    <a:pt x="145" y="104"/>
                  </a:cubicBezTo>
                  <a:cubicBezTo>
                    <a:pt x="98" y="132"/>
                    <a:pt x="98" y="132"/>
                    <a:pt x="98" y="132"/>
                  </a:cubicBezTo>
                  <a:cubicBezTo>
                    <a:pt x="106" y="137"/>
                    <a:pt x="106" y="137"/>
                    <a:pt x="106" y="137"/>
                  </a:cubicBezTo>
                  <a:cubicBezTo>
                    <a:pt x="164" y="170"/>
                    <a:pt x="164" y="170"/>
                    <a:pt x="164" y="170"/>
                  </a:cubicBezTo>
                  <a:cubicBezTo>
                    <a:pt x="176" y="177"/>
                    <a:pt x="196" y="177"/>
                    <a:pt x="208" y="170"/>
                  </a:cubicBezTo>
                  <a:moveTo>
                    <a:pt x="226" y="57"/>
                  </a:moveTo>
                  <a:cubicBezTo>
                    <a:pt x="184" y="82"/>
                    <a:pt x="184" y="82"/>
                    <a:pt x="184" y="82"/>
                  </a:cubicBezTo>
                  <a:cubicBezTo>
                    <a:pt x="245" y="117"/>
                    <a:pt x="245" y="117"/>
                    <a:pt x="245" y="117"/>
                  </a:cubicBezTo>
                  <a:cubicBezTo>
                    <a:pt x="256" y="123"/>
                    <a:pt x="273" y="123"/>
                    <a:pt x="284" y="117"/>
                  </a:cubicBezTo>
                  <a:cubicBezTo>
                    <a:pt x="287" y="115"/>
                    <a:pt x="287" y="115"/>
                    <a:pt x="287" y="115"/>
                  </a:cubicBezTo>
                  <a:cubicBezTo>
                    <a:pt x="298" y="109"/>
                    <a:pt x="298" y="98"/>
                    <a:pt x="287" y="92"/>
                  </a:cubicBezTo>
                  <a:cubicBezTo>
                    <a:pt x="235" y="62"/>
                    <a:pt x="235" y="62"/>
                    <a:pt x="235" y="62"/>
                  </a:cubicBezTo>
                  <a:cubicBezTo>
                    <a:pt x="226" y="57"/>
                    <a:pt x="226" y="57"/>
                    <a:pt x="226" y="57"/>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2FE88681-19B9-46B7-A8D4-9E7859747B54}"/>
                </a:ext>
              </a:extLst>
            </p:cNvPr>
            <p:cNvSpPr>
              <a:spLocks noEditPoints="1"/>
            </p:cNvSpPr>
            <p:nvPr/>
          </p:nvSpPr>
          <p:spPr bwMode="auto">
            <a:xfrm>
              <a:off x="13501688" y="6211888"/>
              <a:ext cx="560388" cy="969963"/>
            </a:xfrm>
            <a:custGeom>
              <a:avLst/>
              <a:gdLst>
                <a:gd name="T0" fmla="*/ 140 w 203"/>
                <a:gd name="T1" fmla="*/ 55 h 351"/>
                <a:gd name="T2" fmla="*/ 99 w 203"/>
                <a:gd name="T3" fmla="*/ 34 h 351"/>
                <a:gd name="T4" fmla="*/ 97 w 203"/>
                <a:gd name="T5" fmla="*/ 35 h 351"/>
                <a:gd name="T6" fmla="*/ 95 w 203"/>
                <a:gd name="T7" fmla="*/ 36 h 351"/>
                <a:gd name="T8" fmla="*/ 93 w 203"/>
                <a:gd name="T9" fmla="*/ 38 h 351"/>
                <a:gd name="T10" fmla="*/ 91 w 203"/>
                <a:gd name="T11" fmla="*/ 39 h 351"/>
                <a:gd name="T12" fmla="*/ 89 w 203"/>
                <a:gd name="T13" fmla="*/ 40 h 351"/>
                <a:gd name="T14" fmla="*/ 87 w 203"/>
                <a:gd name="T15" fmla="*/ 41 h 351"/>
                <a:gd name="T16" fmla="*/ 85 w 203"/>
                <a:gd name="T17" fmla="*/ 23 h 351"/>
                <a:gd name="T18" fmla="*/ 44 w 203"/>
                <a:gd name="T19" fmla="*/ 2 h 351"/>
                <a:gd name="T20" fmla="*/ 42 w 203"/>
                <a:gd name="T21" fmla="*/ 3 h 351"/>
                <a:gd name="T22" fmla="*/ 40 w 203"/>
                <a:gd name="T23" fmla="*/ 4 h 351"/>
                <a:gd name="T24" fmla="*/ 38 w 203"/>
                <a:gd name="T25" fmla="*/ 6 h 351"/>
                <a:gd name="T26" fmla="*/ 36 w 203"/>
                <a:gd name="T27" fmla="*/ 7 h 351"/>
                <a:gd name="T28" fmla="*/ 33 w 203"/>
                <a:gd name="T29" fmla="*/ 8 h 351"/>
                <a:gd name="T30" fmla="*/ 31 w 203"/>
                <a:gd name="T31" fmla="*/ 9 h 351"/>
                <a:gd name="T32" fmla="*/ 29 w 203"/>
                <a:gd name="T33" fmla="*/ 11 h 351"/>
                <a:gd name="T34" fmla="*/ 16 w 203"/>
                <a:gd name="T35" fmla="*/ 10 h 351"/>
                <a:gd name="T36" fmla="*/ 14 w 203"/>
                <a:gd name="T37" fmla="*/ 12 h 351"/>
                <a:gd name="T38" fmla="*/ 12 w 203"/>
                <a:gd name="T39" fmla="*/ 13 h 351"/>
                <a:gd name="T40" fmla="*/ 10 w 203"/>
                <a:gd name="T41" fmla="*/ 14 h 351"/>
                <a:gd name="T42" fmla="*/ 8 w 203"/>
                <a:gd name="T43" fmla="*/ 15 h 351"/>
                <a:gd name="T44" fmla="*/ 6 w 203"/>
                <a:gd name="T45" fmla="*/ 17 h 351"/>
                <a:gd name="T46" fmla="*/ 4 w 203"/>
                <a:gd name="T47" fmla="*/ 18 h 351"/>
                <a:gd name="T48" fmla="*/ 1 w 203"/>
                <a:gd name="T49" fmla="*/ 19 h 351"/>
                <a:gd name="T50" fmla="*/ 20 w 203"/>
                <a:gd name="T51" fmla="*/ 125 h 351"/>
                <a:gd name="T52" fmla="*/ 17 w 203"/>
                <a:gd name="T53" fmla="*/ 205 h 351"/>
                <a:gd name="T54" fmla="*/ 15 w 203"/>
                <a:gd name="T55" fmla="*/ 206 h 351"/>
                <a:gd name="T56" fmla="*/ 13 w 203"/>
                <a:gd name="T57" fmla="*/ 208 h 351"/>
                <a:gd name="T58" fmla="*/ 11 w 203"/>
                <a:gd name="T59" fmla="*/ 209 h 351"/>
                <a:gd name="T60" fmla="*/ 9 w 203"/>
                <a:gd name="T61" fmla="*/ 210 h 351"/>
                <a:gd name="T62" fmla="*/ 6 w 203"/>
                <a:gd name="T63" fmla="*/ 211 h 351"/>
                <a:gd name="T64" fmla="*/ 4 w 203"/>
                <a:gd name="T65" fmla="*/ 213 h 351"/>
                <a:gd name="T66" fmla="*/ 2 w 203"/>
                <a:gd name="T67" fmla="*/ 214 h 351"/>
                <a:gd name="T68" fmla="*/ 30 w 203"/>
                <a:gd name="T69" fmla="*/ 276 h 351"/>
                <a:gd name="T70" fmla="*/ 70 w 203"/>
                <a:gd name="T71" fmla="*/ 318 h 351"/>
                <a:gd name="T72" fmla="*/ 73 w 203"/>
                <a:gd name="T73" fmla="*/ 317 h 351"/>
                <a:gd name="T74" fmla="*/ 75 w 203"/>
                <a:gd name="T75" fmla="*/ 316 h 351"/>
                <a:gd name="T76" fmla="*/ 77 w 203"/>
                <a:gd name="T77" fmla="*/ 315 h 351"/>
                <a:gd name="T78" fmla="*/ 79 w 203"/>
                <a:gd name="T79" fmla="*/ 313 h 351"/>
                <a:gd name="T80" fmla="*/ 81 w 203"/>
                <a:gd name="T81" fmla="*/ 312 h 351"/>
                <a:gd name="T82" fmla="*/ 83 w 203"/>
                <a:gd name="T83" fmla="*/ 311 h 351"/>
                <a:gd name="T84" fmla="*/ 85 w 203"/>
                <a:gd name="T85" fmla="*/ 310 h 351"/>
                <a:gd name="T86" fmla="*/ 126 w 203"/>
                <a:gd name="T87" fmla="*/ 350 h 351"/>
                <a:gd name="T88" fmla="*/ 128 w 203"/>
                <a:gd name="T89" fmla="*/ 349 h 351"/>
                <a:gd name="T90" fmla="*/ 130 w 203"/>
                <a:gd name="T91" fmla="*/ 348 h 351"/>
                <a:gd name="T92" fmla="*/ 132 w 203"/>
                <a:gd name="T93" fmla="*/ 347 h 351"/>
                <a:gd name="T94" fmla="*/ 134 w 203"/>
                <a:gd name="T95" fmla="*/ 345 h 351"/>
                <a:gd name="T96" fmla="*/ 136 w 203"/>
                <a:gd name="T97" fmla="*/ 344 h 351"/>
                <a:gd name="T98" fmla="*/ 138 w 203"/>
                <a:gd name="T99" fmla="*/ 343 h 351"/>
                <a:gd name="T100" fmla="*/ 140 w 203"/>
                <a:gd name="T101" fmla="*/ 342 h 351"/>
                <a:gd name="T102" fmla="*/ 171 w 203"/>
                <a:gd name="T103" fmla="*/ 334 h 351"/>
                <a:gd name="T104" fmla="*/ 175 w 203"/>
                <a:gd name="T105" fmla="*/ 332 h 351"/>
                <a:gd name="T106" fmla="*/ 179 w 203"/>
                <a:gd name="T107" fmla="*/ 329 h 351"/>
                <a:gd name="T108" fmla="*/ 183 w 203"/>
                <a:gd name="T109" fmla="*/ 327 h 351"/>
                <a:gd name="T110" fmla="*/ 76 w 203"/>
                <a:gd name="T111" fmla="*/ 138 h 351"/>
                <a:gd name="T112" fmla="*/ 137 w 203"/>
                <a:gd name="T113" fmla="*/ 173 h 351"/>
                <a:gd name="T114" fmla="*/ 76 w 203"/>
                <a:gd name="T115" fmla="*/ 2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51">
                  <a:moveTo>
                    <a:pt x="203" y="282"/>
                  </a:moveTo>
                  <a:cubicBezTo>
                    <a:pt x="203" y="261"/>
                    <a:pt x="196" y="239"/>
                    <a:pt x="183" y="219"/>
                  </a:cubicBezTo>
                  <a:cubicBezTo>
                    <a:pt x="191" y="212"/>
                    <a:pt x="196" y="200"/>
                    <a:pt x="196" y="184"/>
                  </a:cubicBezTo>
                  <a:cubicBezTo>
                    <a:pt x="196" y="180"/>
                    <a:pt x="196" y="180"/>
                    <a:pt x="196" y="180"/>
                  </a:cubicBezTo>
                  <a:cubicBezTo>
                    <a:pt x="195" y="144"/>
                    <a:pt x="171" y="100"/>
                    <a:pt x="140" y="81"/>
                  </a:cubicBezTo>
                  <a:cubicBezTo>
                    <a:pt x="140" y="55"/>
                    <a:pt x="140" y="55"/>
                    <a:pt x="140" y="55"/>
                  </a:cubicBezTo>
                  <a:cubicBezTo>
                    <a:pt x="101" y="32"/>
                    <a:pt x="101" y="32"/>
                    <a:pt x="101" y="32"/>
                  </a:cubicBezTo>
                  <a:cubicBezTo>
                    <a:pt x="101" y="33"/>
                    <a:pt x="101" y="33"/>
                    <a:pt x="101" y="33"/>
                  </a:cubicBezTo>
                  <a:cubicBezTo>
                    <a:pt x="100" y="33"/>
                    <a:pt x="100" y="33"/>
                    <a:pt x="100" y="33"/>
                  </a:cubicBezTo>
                  <a:cubicBezTo>
                    <a:pt x="100" y="33"/>
                    <a:pt x="100" y="33"/>
                    <a:pt x="100" y="33"/>
                  </a:cubicBezTo>
                  <a:cubicBezTo>
                    <a:pt x="99" y="33"/>
                    <a:pt x="99" y="33"/>
                    <a:pt x="99" y="33"/>
                  </a:cubicBezTo>
                  <a:cubicBezTo>
                    <a:pt x="99" y="34"/>
                    <a:pt x="99" y="34"/>
                    <a:pt x="99" y="34"/>
                  </a:cubicBezTo>
                  <a:cubicBezTo>
                    <a:pt x="99" y="33"/>
                    <a:pt x="99" y="33"/>
                    <a:pt x="99" y="33"/>
                  </a:cubicBezTo>
                  <a:cubicBezTo>
                    <a:pt x="99" y="34"/>
                    <a:pt x="99" y="34"/>
                    <a:pt x="99" y="34"/>
                  </a:cubicBezTo>
                  <a:cubicBezTo>
                    <a:pt x="98" y="34"/>
                    <a:pt x="98" y="34"/>
                    <a:pt x="98" y="34"/>
                  </a:cubicBezTo>
                  <a:cubicBezTo>
                    <a:pt x="98" y="35"/>
                    <a:pt x="98" y="35"/>
                    <a:pt x="98" y="35"/>
                  </a:cubicBezTo>
                  <a:cubicBezTo>
                    <a:pt x="97" y="34"/>
                    <a:pt x="97" y="34"/>
                    <a:pt x="97" y="34"/>
                  </a:cubicBezTo>
                  <a:cubicBezTo>
                    <a:pt x="97" y="35"/>
                    <a:pt x="97" y="35"/>
                    <a:pt x="97" y="35"/>
                  </a:cubicBezTo>
                  <a:cubicBezTo>
                    <a:pt x="96" y="35"/>
                    <a:pt x="96" y="35"/>
                    <a:pt x="96" y="35"/>
                  </a:cubicBezTo>
                  <a:cubicBezTo>
                    <a:pt x="96" y="35"/>
                    <a:pt x="96" y="35"/>
                    <a:pt x="96" y="35"/>
                  </a:cubicBezTo>
                  <a:cubicBezTo>
                    <a:pt x="96" y="35"/>
                    <a:pt x="96" y="35"/>
                    <a:pt x="96" y="35"/>
                  </a:cubicBezTo>
                  <a:cubicBezTo>
                    <a:pt x="96" y="36"/>
                    <a:pt x="96" y="36"/>
                    <a:pt x="96" y="36"/>
                  </a:cubicBezTo>
                  <a:cubicBezTo>
                    <a:pt x="95" y="35"/>
                    <a:pt x="95" y="35"/>
                    <a:pt x="95" y="35"/>
                  </a:cubicBezTo>
                  <a:cubicBezTo>
                    <a:pt x="95" y="36"/>
                    <a:pt x="95" y="36"/>
                    <a:pt x="95" y="36"/>
                  </a:cubicBezTo>
                  <a:cubicBezTo>
                    <a:pt x="94" y="36"/>
                    <a:pt x="94" y="36"/>
                    <a:pt x="94" y="36"/>
                  </a:cubicBezTo>
                  <a:cubicBezTo>
                    <a:pt x="94" y="37"/>
                    <a:pt x="94" y="37"/>
                    <a:pt x="94" y="37"/>
                  </a:cubicBezTo>
                  <a:cubicBezTo>
                    <a:pt x="94" y="36"/>
                    <a:pt x="94" y="36"/>
                    <a:pt x="94" y="36"/>
                  </a:cubicBezTo>
                  <a:cubicBezTo>
                    <a:pt x="94" y="37"/>
                    <a:pt x="94" y="37"/>
                    <a:pt x="94" y="37"/>
                  </a:cubicBezTo>
                  <a:cubicBezTo>
                    <a:pt x="93" y="37"/>
                    <a:pt x="93" y="37"/>
                    <a:pt x="93" y="37"/>
                  </a:cubicBezTo>
                  <a:cubicBezTo>
                    <a:pt x="93" y="38"/>
                    <a:pt x="93" y="38"/>
                    <a:pt x="93" y="38"/>
                  </a:cubicBezTo>
                  <a:cubicBezTo>
                    <a:pt x="92" y="37"/>
                    <a:pt x="92" y="37"/>
                    <a:pt x="92" y="37"/>
                  </a:cubicBezTo>
                  <a:cubicBezTo>
                    <a:pt x="92" y="38"/>
                    <a:pt x="92" y="38"/>
                    <a:pt x="92" y="38"/>
                  </a:cubicBezTo>
                  <a:cubicBezTo>
                    <a:pt x="92" y="38"/>
                    <a:pt x="92" y="38"/>
                    <a:pt x="92" y="38"/>
                  </a:cubicBezTo>
                  <a:cubicBezTo>
                    <a:pt x="92" y="38"/>
                    <a:pt x="92" y="38"/>
                    <a:pt x="92" y="38"/>
                  </a:cubicBezTo>
                  <a:cubicBezTo>
                    <a:pt x="91" y="38"/>
                    <a:pt x="91" y="38"/>
                    <a:pt x="91" y="38"/>
                  </a:cubicBezTo>
                  <a:cubicBezTo>
                    <a:pt x="91" y="39"/>
                    <a:pt x="91" y="39"/>
                    <a:pt x="91" y="39"/>
                  </a:cubicBezTo>
                  <a:cubicBezTo>
                    <a:pt x="90" y="38"/>
                    <a:pt x="90" y="38"/>
                    <a:pt x="90" y="38"/>
                  </a:cubicBezTo>
                  <a:cubicBezTo>
                    <a:pt x="90" y="39"/>
                    <a:pt x="90" y="39"/>
                    <a:pt x="90" y="39"/>
                  </a:cubicBezTo>
                  <a:cubicBezTo>
                    <a:pt x="89" y="39"/>
                    <a:pt x="89" y="39"/>
                    <a:pt x="89" y="39"/>
                  </a:cubicBezTo>
                  <a:cubicBezTo>
                    <a:pt x="89" y="40"/>
                    <a:pt x="89" y="40"/>
                    <a:pt x="89" y="40"/>
                  </a:cubicBezTo>
                  <a:cubicBezTo>
                    <a:pt x="89" y="39"/>
                    <a:pt x="89" y="39"/>
                    <a:pt x="89" y="39"/>
                  </a:cubicBezTo>
                  <a:cubicBezTo>
                    <a:pt x="89" y="40"/>
                    <a:pt x="89" y="40"/>
                    <a:pt x="89" y="40"/>
                  </a:cubicBezTo>
                  <a:cubicBezTo>
                    <a:pt x="88" y="40"/>
                    <a:pt x="88" y="40"/>
                    <a:pt x="88" y="40"/>
                  </a:cubicBezTo>
                  <a:cubicBezTo>
                    <a:pt x="88" y="40"/>
                    <a:pt x="88" y="40"/>
                    <a:pt x="88" y="40"/>
                  </a:cubicBezTo>
                  <a:cubicBezTo>
                    <a:pt x="87" y="40"/>
                    <a:pt x="87" y="40"/>
                    <a:pt x="87" y="40"/>
                  </a:cubicBezTo>
                  <a:cubicBezTo>
                    <a:pt x="87" y="41"/>
                    <a:pt x="87" y="41"/>
                    <a:pt x="87" y="41"/>
                  </a:cubicBezTo>
                  <a:cubicBezTo>
                    <a:pt x="87" y="40"/>
                    <a:pt x="87" y="40"/>
                    <a:pt x="87" y="40"/>
                  </a:cubicBezTo>
                  <a:cubicBezTo>
                    <a:pt x="87" y="41"/>
                    <a:pt x="87" y="41"/>
                    <a:pt x="87" y="41"/>
                  </a:cubicBezTo>
                  <a:cubicBezTo>
                    <a:pt x="86" y="41"/>
                    <a:pt x="86" y="41"/>
                    <a:pt x="86" y="41"/>
                  </a:cubicBezTo>
                  <a:cubicBezTo>
                    <a:pt x="86" y="42"/>
                    <a:pt x="86" y="42"/>
                    <a:pt x="86" y="42"/>
                  </a:cubicBezTo>
                  <a:cubicBezTo>
                    <a:pt x="85" y="41"/>
                    <a:pt x="85" y="41"/>
                    <a:pt x="85" y="41"/>
                  </a:cubicBezTo>
                  <a:cubicBezTo>
                    <a:pt x="85" y="42"/>
                    <a:pt x="85" y="42"/>
                    <a:pt x="85" y="42"/>
                  </a:cubicBezTo>
                  <a:cubicBezTo>
                    <a:pt x="85" y="42"/>
                    <a:pt x="85" y="42"/>
                    <a:pt x="85" y="42"/>
                  </a:cubicBezTo>
                  <a:cubicBezTo>
                    <a:pt x="85" y="23"/>
                    <a:pt x="85" y="23"/>
                    <a:pt x="85" y="23"/>
                  </a:cubicBezTo>
                  <a:cubicBezTo>
                    <a:pt x="45" y="0"/>
                    <a:pt x="45" y="0"/>
                    <a:pt x="45" y="0"/>
                  </a:cubicBezTo>
                  <a:cubicBezTo>
                    <a:pt x="45" y="1"/>
                    <a:pt x="45" y="1"/>
                    <a:pt x="45" y="1"/>
                  </a:cubicBezTo>
                  <a:cubicBezTo>
                    <a:pt x="45" y="1"/>
                    <a:pt x="45" y="1"/>
                    <a:pt x="45" y="1"/>
                  </a:cubicBezTo>
                  <a:cubicBezTo>
                    <a:pt x="45" y="1"/>
                    <a:pt x="45" y="1"/>
                    <a:pt x="45" y="1"/>
                  </a:cubicBezTo>
                  <a:cubicBezTo>
                    <a:pt x="44" y="1"/>
                    <a:pt x="44" y="1"/>
                    <a:pt x="44" y="1"/>
                  </a:cubicBezTo>
                  <a:cubicBezTo>
                    <a:pt x="44" y="2"/>
                    <a:pt x="44" y="2"/>
                    <a:pt x="44" y="2"/>
                  </a:cubicBezTo>
                  <a:cubicBezTo>
                    <a:pt x="43" y="1"/>
                    <a:pt x="43" y="1"/>
                    <a:pt x="43" y="1"/>
                  </a:cubicBezTo>
                  <a:cubicBezTo>
                    <a:pt x="43" y="2"/>
                    <a:pt x="43" y="2"/>
                    <a:pt x="43" y="2"/>
                  </a:cubicBezTo>
                  <a:cubicBezTo>
                    <a:pt x="43" y="2"/>
                    <a:pt x="43" y="2"/>
                    <a:pt x="43" y="2"/>
                  </a:cubicBezTo>
                  <a:cubicBezTo>
                    <a:pt x="43" y="3"/>
                    <a:pt x="43" y="3"/>
                    <a:pt x="43" y="3"/>
                  </a:cubicBezTo>
                  <a:cubicBezTo>
                    <a:pt x="42" y="2"/>
                    <a:pt x="42" y="2"/>
                    <a:pt x="42" y="2"/>
                  </a:cubicBezTo>
                  <a:cubicBezTo>
                    <a:pt x="42" y="3"/>
                    <a:pt x="42" y="3"/>
                    <a:pt x="42" y="3"/>
                  </a:cubicBezTo>
                  <a:cubicBezTo>
                    <a:pt x="41" y="3"/>
                    <a:pt x="41" y="3"/>
                    <a:pt x="41" y="3"/>
                  </a:cubicBezTo>
                  <a:cubicBezTo>
                    <a:pt x="41" y="3"/>
                    <a:pt x="41" y="3"/>
                    <a:pt x="41" y="3"/>
                  </a:cubicBezTo>
                  <a:cubicBezTo>
                    <a:pt x="40" y="3"/>
                    <a:pt x="40" y="3"/>
                    <a:pt x="40" y="3"/>
                  </a:cubicBezTo>
                  <a:cubicBezTo>
                    <a:pt x="40" y="4"/>
                    <a:pt x="40" y="4"/>
                    <a:pt x="40" y="4"/>
                  </a:cubicBezTo>
                  <a:cubicBezTo>
                    <a:pt x="40" y="4"/>
                    <a:pt x="40" y="4"/>
                    <a:pt x="40" y="4"/>
                  </a:cubicBezTo>
                  <a:cubicBezTo>
                    <a:pt x="40" y="4"/>
                    <a:pt x="40" y="4"/>
                    <a:pt x="40" y="4"/>
                  </a:cubicBezTo>
                  <a:cubicBezTo>
                    <a:pt x="39" y="4"/>
                    <a:pt x="39" y="4"/>
                    <a:pt x="39" y="4"/>
                  </a:cubicBezTo>
                  <a:cubicBezTo>
                    <a:pt x="39" y="5"/>
                    <a:pt x="39" y="5"/>
                    <a:pt x="39" y="5"/>
                  </a:cubicBezTo>
                  <a:cubicBezTo>
                    <a:pt x="38" y="4"/>
                    <a:pt x="38" y="4"/>
                    <a:pt x="38" y="4"/>
                  </a:cubicBezTo>
                  <a:cubicBezTo>
                    <a:pt x="38" y="5"/>
                    <a:pt x="38" y="5"/>
                    <a:pt x="38" y="5"/>
                  </a:cubicBezTo>
                  <a:cubicBezTo>
                    <a:pt x="38" y="5"/>
                    <a:pt x="38" y="5"/>
                    <a:pt x="38" y="5"/>
                  </a:cubicBezTo>
                  <a:cubicBezTo>
                    <a:pt x="38" y="6"/>
                    <a:pt x="38" y="6"/>
                    <a:pt x="38" y="6"/>
                  </a:cubicBezTo>
                  <a:cubicBezTo>
                    <a:pt x="37" y="5"/>
                    <a:pt x="37" y="5"/>
                    <a:pt x="37" y="5"/>
                  </a:cubicBezTo>
                  <a:cubicBezTo>
                    <a:pt x="37" y="6"/>
                    <a:pt x="37" y="6"/>
                    <a:pt x="37" y="6"/>
                  </a:cubicBezTo>
                  <a:cubicBezTo>
                    <a:pt x="36" y="6"/>
                    <a:pt x="36" y="6"/>
                    <a:pt x="36" y="6"/>
                  </a:cubicBezTo>
                  <a:cubicBezTo>
                    <a:pt x="36" y="6"/>
                    <a:pt x="36" y="6"/>
                    <a:pt x="36" y="6"/>
                  </a:cubicBezTo>
                  <a:cubicBezTo>
                    <a:pt x="36" y="6"/>
                    <a:pt x="36" y="6"/>
                    <a:pt x="36" y="6"/>
                  </a:cubicBezTo>
                  <a:cubicBezTo>
                    <a:pt x="36" y="7"/>
                    <a:pt x="36" y="7"/>
                    <a:pt x="36" y="7"/>
                  </a:cubicBezTo>
                  <a:cubicBezTo>
                    <a:pt x="35" y="6"/>
                    <a:pt x="35" y="6"/>
                    <a:pt x="35" y="6"/>
                  </a:cubicBezTo>
                  <a:cubicBezTo>
                    <a:pt x="35" y="7"/>
                    <a:pt x="35" y="7"/>
                    <a:pt x="35" y="7"/>
                  </a:cubicBezTo>
                  <a:cubicBezTo>
                    <a:pt x="34" y="7"/>
                    <a:pt x="34" y="7"/>
                    <a:pt x="34" y="7"/>
                  </a:cubicBezTo>
                  <a:cubicBezTo>
                    <a:pt x="34" y="8"/>
                    <a:pt x="34" y="8"/>
                    <a:pt x="34" y="8"/>
                  </a:cubicBezTo>
                  <a:cubicBezTo>
                    <a:pt x="33" y="7"/>
                    <a:pt x="33" y="7"/>
                    <a:pt x="33" y="7"/>
                  </a:cubicBezTo>
                  <a:cubicBezTo>
                    <a:pt x="33" y="8"/>
                    <a:pt x="33" y="8"/>
                    <a:pt x="33" y="8"/>
                  </a:cubicBezTo>
                  <a:cubicBezTo>
                    <a:pt x="33" y="8"/>
                    <a:pt x="33" y="8"/>
                    <a:pt x="33" y="8"/>
                  </a:cubicBezTo>
                  <a:cubicBezTo>
                    <a:pt x="33" y="8"/>
                    <a:pt x="33" y="8"/>
                    <a:pt x="33" y="8"/>
                  </a:cubicBezTo>
                  <a:cubicBezTo>
                    <a:pt x="32" y="8"/>
                    <a:pt x="32" y="8"/>
                    <a:pt x="32" y="8"/>
                  </a:cubicBezTo>
                  <a:cubicBezTo>
                    <a:pt x="32" y="9"/>
                    <a:pt x="32" y="9"/>
                    <a:pt x="32" y="9"/>
                  </a:cubicBezTo>
                  <a:cubicBezTo>
                    <a:pt x="31" y="8"/>
                    <a:pt x="31" y="8"/>
                    <a:pt x="31" y="8"/>
                  </a:cubicBezTo>
                  <a:cubicBezTo>
                    <a:pt x="31" y="9"/>
                    <a:pt x="31" y="9"/>
                    <a:pt x="31" y="9"/>
                  </a:cubicBezTo>
                  <a:cubicBezTo>
                    <a:pt x="31" y="9"/>
                    <a:pt x="31" y="9"/>
                    <a:pt x="31" y="9"/>
                  </a:cubicBezTo>
                  <a:cubicBezTo>
                    <a:pt x="31" y="10"/>
                    <a:pt x="31" y="10"/>
                    <a:pt x="31" y="10"/>
                  </a:cubicBezTo>
                  <a:cubicBezTo>
                    <a:pt x="30" y="9"/>
                    <a:pt x="30" y="9"/>
                    <a:pt x="30" y="9"/>
                  </a:cubicBezTo>
                  <a:cubicBezTo>
                    <a:pt x="30" y="10"/>
                    <a:pt x="30" y="10"/>
                    <a:pt x="30" y="10"/>
                  </a:cubicBezTo>
                  <a:cubicBezTo>
                    <a:pt x="29" y="10"/>
                    <a:pt x="29" y="10"/>
                    <a:pt x="29" y="10"/>
                  </a:cubicBezTo>
                  <a:cubicBezTo>
                    <a:pt x="29" y="11"/>
                    <a:pt x="29" y="11"/>
                    <a:pt x="29" y="11"/>
                  </a:cubicBezTo>
                  <a:cubicBezTo>
                    <a:pt x="29" y="10"/>
                    <a:pt x="29" y="10"/>
                    <a:pt x="29" y="10"/>
                  </a:cubicBezTo>
                  <a:cubicBezTo>
                    <a:pt x="29" y="16"/>
                    <a:pt x="29" y="16"/>
                    <a:pt x="29" y="16"/>
                  </a:cubicBezTo>
                  <a:cubicBezTo>
                    <a:pt x="17" y="9"/>
                    <a:pt x="17" y="9"/>
                    <a:pt x="17"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5" y="10"/>
                    <a:pt x="15" y="10"/>
                    <a:pt x="15" y="10"/>
                  </a:cubicBezTo>
                  <a:cubicBezTo>
                    <a:pt x="15" y="11"/>
                    <a:pt x="15" y="11"/>
                    <a:pt x="15" y="11"/>
                  </a:cubicBezTo>
                  <a:cubicBezTo>
                    <a:pt x="14" y="11"/>
                    <a:pt x="14" y="11"/>
                    <a:pt x="14" y="11"/>
                  </a:cubicBezTo>
                  <a:cubicBezTo>
                    <a:pt x="14" y="12"/>
                    <a:pt x="14" y="12"/>
                    <a:pt x="14" y="12"/>
                  </a:cubicBezTo>
                  <a:cubicBezTo>
                    <a:pt x="13" y="11"/>
                    <a:pt x="13" y="11"/>
                    <a:pt x="13" y="11"/>
                  </a:cubicBezTo>
                  <a:cubicBezTo>
                    <a:pt x="13" y="12"/>
                    <a:pt x="13" y="12"/>
                    <a:pt x="13" y="12"/>
                  </a:cubicBezTo>
                  <a:cubicBezTo>
                    <a:pt x="13" y="12"/>
                    <a:pt x="13" y="12"/>
                    <a:pt x="13" y="12"/>
                  </a:cubicBezTo>
                  <a:cubicBezTo>
                    <a:pt x="13" y="13"/>
                    <a:pt x="13" y="13"/>
                    <a:pt x="13" y="13"/>
                  </a:cubicBezTo>
                  <a:cubicBezTo>
                    <a:pt x="12" y="12"/>
                    <a:pt x="12" y="12"/>
                    <a:pt x="12" y="12"/>
                  </a:cubicBezTo>
                  <a:cubicBezTo>
                    <a:pt x="12" y="13"/>
                    <a:pt x="12" y="13"/>
                    <a:pt x="12" y="13"/>
                  </a:cubicBezTo>
                  <a:cubicBezTo>
                    <a:pt x="11" y="13"/>
                    <a:pt x="11" y="13"/>
                    <a:pt x="11" y="13"/>
                  </a:cubicBezTo>
                  <a:cubicBezTo>
                    <a:pt x="11" y="13"/>
                    <a:pt x="11" y="13"/>
                    <a:pt x="11" y="13"/>
                  </a:cubicBezTo>
                  <a:cubicBezTo>
                    <a:pt x="11" y="13"/>
                    <a:pt x="11" y="13"/>
                    <a:pt x="11" y="13"/>
                  </a:cubicBezTo>
                  <a:cubicBezTo>
                    <a:pt x="11" y="14"/>
                    <a:pt x="11" y="14"/>
                    <a:pt x="11" y="14"/>
                  </a:cubicBezTo>
                  <a:cubicBezTo>
                    <a:pt x="10" y="13"/>
                    <a:pt x="10" y="13"/>
                    <a:pt x="10" y="13"/>
                  </a:cubicBezTo>
                  <a:cubicBezTo>
                    <a:pt x="10" y="14"/>
                    <a:pt x="10" y="14"/>
                    <a:pt x="10" y="14"/>
                  </a:cubicBezTo>
                  <a:cubicBezTo>
                    <a:pt x="9" y="14"/>
                    <a:pt x="9" y="14"/>
                    <a:pt x="9" y="14"/>
                  </a:cubicBezTo>
                  <a:cubicBezTo>
                    <a:pt x="9" y="15"/>
                    <a:pt x="9" y="15"/>
                    <a:pt x="9" y="15"/>
                  </a:cubicBezTo>
                  <a:cubicBezTo>
                    <a:pt x="8" y="14"/>
                    <a:pt x="8" y="14"/>
                    <a:pt x="8" y="14"/>
                  </a:cubicBezTo>
                  <a:cubicBezTo>
                    <a:pt x="8" y="15"/>
                    <a:pt x="8" y="15"/>
                    <a:pt x="8" y="15"/>
                  </a:cubicBezTo>
                  <a:cubicBezTo>
                    <a:pt x="8" y="15"/>
                    <a:pt x="8" y="15"/>
                    <a:pt x="8" y="15"/>
                  </a:cubicBezTo>
                  <a:cubicBezTo>
                    <a:pt x="8" y="15"/>
                    <a:pt x="8" y="15"/>
                    <a:pt x="8" y="15"/>
                  </a:cubicBezTo>
                  <a:cubicBezTo>
                    <a:pt x="7" y="15"/>
                    <a:pt x="7" y="15"/>
                    <a:pt x="7" y="15"/>
                  </a:cubicBezTo>
                  <a:cubicBezTo>
                    <a:pt x="7" y="16"/>
                    <a:pt x="7" y="16"/>
                    <a:pt x="7" y="16"/>
                  </a:cubicBezTo>
                  <a:cubicBezTo>
                    <a:pt x="6" y="15"/>
                    <a:pt x="6" y="15"/>
                    <a:pt x="6" y="15"/>
                  </a:cubicBezTo>
                  <a:cubicBezTo>
                    <a:pt x="6" y="16"/>
                    <a:pt x="6" y="16"/>
                    <a:pt x="6" y="16"/>
                  </a:cubicBezTo>
                  <a:cubicBezTo>
                    <a:pt x="6" y="16"/>
                    <a:pt x="6" y="16"/>
                    <a:pt x="6" y="16"/>
                  </a:cubicBezTo>
                  <a:cubicBezTo>
                    <a:pt x="6" y="17"/>
                    <a:pt x="6" y="17"/>
                    <a:pt x="6" y="17"/>
                  </a:cubicBezTo>
                  <a:cubicBezTo>
                    <a:pt x="5" y="16"/>
                    <a:pt x="5" y="16"/>
                    <a:pt x="5" y="16"/>
                  </a:cubicBezTo>
                  <a:cubicBezTo>
                    <a:pt x="5" y="17"/>
                    <a:pt x="5" y="17"/>
                    <a:pt x="5" y="17"/>
                  </a:cubicBezTo>
                  <a:cubicBezTo>
                    <a:pt x="4" y="17"/>
                    <a:pt x="4" y="17"/>
                    <a:pt x="4" y="17"/>
                  </a:cubicBezTo>
                  <a:cubicBezTo>
                    <a:pt x="4" y="17"/>
                    <a:pt x="4" y="17"/>
                    <a:pt x="4" y="17"/>
                  </a:cubicBezTo>
                  <a:cubicBezTo>
                    <a:pt x="4" y="17"/>
                    <a:pt x="4" y="17"/>
                    <a:pt x="4" y="17"/>
                  </a:cubicBezTo>
                  <a:cubicBezTo>
                    <a:pt x="4" y="18"/>
                    <a:pt x="4" y="18"/>
                    <a:pt x="4" y="18"/>
                  </a:cubicBezTo>
                  <a:cubicBezTo>
                    <a:pt x="3" y="18"/>
                    <a:pt x="3" y="18"/>
                    <a:pt x="3" y="18"/>
                  </a:cubicBezTo>
                  <a:cubicBezTo>
                    <a:pt x="3" y="18"/>
                    <a:pt x="3" y="18"/>
                    <a:pt x="3" y="18"/>
                  </a:cubicBezTo>
                  <a:cubicBezTo>
                    <a:pt x="2" y="18"/>
                    <a:pt x="2" y="18"/>
                    <a:pt x="2" y="18"/>
                  </a:cubicBezTo>
                  <a:cubicBezTo>
                    <a:pt x="2" y="19"/>
                    <a:pt x="2" y="19"/>
                    <a:pt x="2" y="19"/>
                  </a:cubicBezTo>
                  <a:cubicBezTo>
                    <a:pt x="1" y="18"/>
                    <a:pt x="1" y="18"/>
                    <a:pt x="1" y="18"/>
                  </a:cubicBezTo>
                  <a:cubicBezTo>
                    <a:pt x="1" y="19"/>
                    <a:pt x="1" y="19"/>
                    <a:pt x="1" y="19"/>
                  </a:cubicBezTo>
                  <a:cubicBezTo>
                    <a:pt x="1" y="19"/>
                    <a:pt x="1" y="19"/>
                    <a:pt x="1" y="19"/>
                  </a:cubicBezTo>
                  <a:cubicBezTo>
                    <a:pt x="1" y="20"/>
                    <a:pt x="1" y="20"/>
                    <a:pt x="1" y="20"/>
                  </a:cubicBezTo>
                  <a:cubicBezTo>
                    <a:pt x="0" y="19"/>
                    <a:pt x="0" y="19"/>
                    <a:pt x="0" y="19"/>
                  </a:cubicBezTo>
                  <a:cubicBezTo>
                    <a:pt x="0" y="65"/>
                    <a:pt x="0" y="65"/>
                    <a:pt x="0" y="65"/>
                  </a:cubicBezTo>
                  <a:cubicBezTo>
                    <a:pt x="20" y="76"/>
                    <a:pt x="20" y="76"/>
                    <a:pt x="20" y="76"/>
                  </a:cubicBezTo>
                  <a:cubicBezTo>
                    <a:pt x="20" y="125"/>
                    <a:pt x="20" y="125"/>
                    <a:pt x="20" y="125"/>
                  </a:cubicBezTo>
                  <a:cubicBezTo>
                    <a:pt x="20" y="170"/>
                    <a:pt x="20" y="170"/>
                    <a:pt x="20" y="170"/>
                  </a:cubicBezTo>
                  <a:cubicBezTo>
                    <a:pt x="20" y="205"/>
                    <a:pt x="20" y="205"/>
                    <a:pt x="20" y="205"/>
                  </a:cubicBezTo>
                  <a:cubicBezTo>
                    <a:pt x="18" y="204"/>
                    <a:pt x="18" y="204"/>
                    <a:pt x="18" y="204"/>
                  </a:cubicBezTo>
                  <a:cubicBezTo>
                    <a:pt x="18" y="205"/>
                    <a:pt x="18" y="205"/>
                    <a:pt x="18" y="205"/>
                  </a:cubicBezTo>
                  <a:cubicBezTo>
                    <a:pt x="17" y="204"/>
                    <a:pt x="17" y="204"/>
                    <a:pt x="17" y="204"/>
                  </a:cubicBezTo>
                  <a:cubicBezTo>
                    <a:pt x="17" y="205"/>
                    <a:pt x="17" y="205"/>
                    <a:pt x="17" y="205"/>
                  </a:cubicBezTo>
                  <a:cubicBezTo>
                    <a:pt x="16" y="205"/>
                    <a:pt x="16" y="205"/>
                    <a:pt x="16" y="205"/>
                  </a:cubicBezTo>
                  <a:cubicBezTo>
                    <a:pt x="16" y="205"/>
                    <a:pt x="16" y="205"/>
                    <a:pt x="16" y="205"/>
                  </a:cubicBezTo>
                  <a:cubicBezTo>
                    <a:pt x="16" y="205"/>
                    <a:pt x="16" y="205"/>
                    <a:pt x="16" y="205"/>
                  </a:cubicBezTo>
                  <a:cubicBezTo>
                    <a:pt x="16" y="206"/>
                    <a:pt x="16" y="206"/>
                    <a:pt x="16" y="206"/>
                  </a:cubicBezTo>
                  <a:cubicBezTo>
                    <a:pt x="15" y="205"/>
                    <a:pt x="15" y="205"/>
                    <a:pt x="15" y="205"/>
                  </a:cubicBezTo>
                  <a:cubicBezTo>
                    <a:pt x="15" y="206"/>
                    <a:pt x="15" y="206"/>
                    <a:pt x="15" y="206"/>
                  </a:cubicBezTo>
                  <a:cubicBezTo>
                    <a:pt x="14" y="206"/>
                    <a:pt x="14" y="206"/>
                    <a:pt x="14" y="206"/>
                  </a:cubicBezTo>
                  <a:cubicBezTo>
                    <a:pt x="14" y="207"/>
                    <a:pt x="14" y="207"/>
                    <a:pt x="14" y="207"/>
                  </a:cubicBezTo>
                  <a:cubicBezTo>
                    <a:pt x="13" y="206"/>
                    <a:pt x="13" y="206"/>
                    <a:pt x="13" y="206"/>
                  </a:cubicBezTo>
                  <a:cubicBezTo>
                    <a:pt x="13" y="207"/>
                    <a:pt x="13" y="207"/>
                    <a:pt x="13" y="207"/>
                  </a:cubicBezTo>
                  <a:cubicBezTo>
                    <a:pt x="13" y="207"/>
                    <a:pt x="13" y="207"/>
                    <a:pt x="13" y="207"/>
                  </a:cubicBezTo>
                  <a:cubicBezTo>
                    <a:pt x="13" y="208"/>
                    <a:pt x="13" y="208"/>
                    <a:pt x="13" y="208"/>
                  </a:cubicBezTo>
                  <a:cubicBezTo>
                    <a:pt x="12" y="207"/>
                    <a:pt x="12" y="207"/>
                    <a:pt x="12" y="207"/>
                  </a:cubicBezTo>
                  <a:cubicBezTo>
                    <a:pt x="12" y="208"/>
                    <a:pt x="12" y="208"/>
                    <a:pt x="12" y="208"/>
                  </a:cubicBezTo>
                  <a:cubicBezTo>
                    <a:pt x="11" y="208"/>
                    <a:pt x="11" y="208"/>
                    <a:pt x="11" y="208"/>
                  </a:cubicBezTo>
                  <a:cubicBezTo>
                    <a:pt x="11" y="208"/>
                    <a:pt x="11" y="208"/>
                    <a:pt x="11" y="208"/>
                  </a:cubicBezTo>
                  <a:cubicBezTo>
                    <a:pt x="11" y="208"/>
                    <a:pt x="11" y="208"/>
                    <a:pt x="11" y="208"/>
                  </a:cubicBezTo>
                  <a:cubicBezTo>
                    <a:pt x="11" y="209"/>
                    <a:pt x="11" y="209"/>
                    <a:pt x="11" y="209"/>
                  </a:cubicBezTo>
                  <a:cubicBezTo>
                    <a:pt x="10" y="208"/>
                    <a:pt x="10" y="208"/>
                    <a:pt x="10" y="208"/>
                  </a:cubicBezTo>
                  <a:cubicBezTo>
                    <a:pt x="10" y="209"/>
                    <a:pt x="10" y="209"/>
                    <a:pt x="10" y="209"/>
                  </a:cubicBezTo>
                  <a:cubicBezTo>
                    <a:pt x="9" y="209"/>
                    <a:pt x="9" y="209"/>
                    <a:pt x="9" y="209"/>
                  </a:cubicBezTo>
                  <a:cubicBezTo>
                    <a:pt x="9" y="210"/>
                    <a:pt x="9" y="210"/>
                    <a:pt x="9" y="210"/>
                  </a:cubicBezTo>
                  <a:cubicBezTo>
                    <a:pt x="9" y="209"/>
                    <a:pt x="9" y="209"/>
                    <a:pt x="9" y="209"/>
                  </a:cubicBezTo>
                  <a:cubicBezTo>
                    <a:pt x="9" y="210"/>
                    <a:pt x="9" y="210"/>
                    <a:pt x="9" y="210"/>
                  </a:cubicBezTo>
                  <a:cubicBezTo>
                    <a:pt x="8" y="210"/>
                    <a:pt x="8" y="210"/>
                    <a:pt x="8" y="210"/>
                  </a:cubicBezTo>
                  <a:cubicBezTo>
                    <a:pt x="8" y="210"/>
                    <a:pt x="8" y="210"/>
                    <a:pt x="8" y="210"/>
                  </a:cubicBezTo>
                  <a:cubicBezTo>
                    <a:pt x="7" y="210"/>
                    <a:pt x="7" y="210"/>
                    <a:pt x="7" y="210"/>
                  </a:cubicBezTo>
                  <a:cubicBezTo>
                    <a:pt x="7" y="211"/>
                    <a:pt x="7" y="211"/>
                    <a:pt x="7" y="211"/>
                  </a:cubicBezTo>
                  <a:cubicBezTo>
                    <a:pt x="6" y="210"/>
                    <a:pt x="6" y="210"/>
                    <a:pt x="6" y="210"/>
                  </a:cubicBezTo>
                  <a:cubicBezTo>
                    <a:pt x="6" y="211"/>
                    <a:pt x="6" y="211"/>
                    <a:pt x="6" y="211"/>
                  </a:cubicBezTo>
                  <a:cubicBezTo>
                    <a:pt x="6" y="211"/>
                    <a:pt x="6" y="211"/>
                    <a:pt x="6" y="211"/>
                  </a:cubicBezTo>
                  <a:cubicBezTo>
                    <a:pt x="6" y="212"/>
                    <a:pt x="6" y="212"/>
                    <a:pt x="6" y="212"/>
                  </a:cubicBezTo>
                  <a:cubicBezTo>
                    <a:pt x="5" y="211"/>
                    <a:pt x="5" y="211"/>
                    <a:pt x="5" y="211"/>
                  </a:cubicBezTo>
                  <a:cubicBezTo>
                    <a:pt x="5" y="212"/>
                    <a:pt x="5" y="212"/>
                    <a:pt x="5" y="212"/>
                  </a:cubicBezTo>
                  <a:cubicBezTo>
                    <a:pt x="4" y="212"/>
                    <a:pt x="4" y="212"/>
                    <a:pt x="4" y="212"/>
                  </a:cubicBezTo>
                  <a:cubicBezTo>
                    <a:pt x="4" y="213"/>
                    <a:pt x="4" y="213"/>
                    <a:pt x="4" y="213"/>
                  </a:cubicBezTo>
                  <a:cubicBezTo>
                    <a:pt x="4" y="212"/>
                    <a:pt x="4" y="212"/>
                    <a:pt x="4" y="212"/>
                  </a:cubicBezTo>
                  <a:cubicBezTo>
                    <a:pt x="4" y="213"/>
                    <a:pt x="4" y="213"/>
                    <a:pt x="4" y="213"/>
                  </a:cubicBezTo>
                  <a:cubicBezTo>
                    <a:pt x="3" y="213"/>
                    <a:pt x="3" y="213"/>
                    <a:pt x="3" y="213"/>
                  </a:cubicBezTo>
                  <a:cubicBezTo>
                    <a:pt x="3" y="213"/>
                    <a:pt x="3" y="213"/>
                    <a:pt x="3" y="213"/>
                  </a:cubicBezTo>
                  <a:cubicBezTo>
                    <a:pt x="2" y="213"/>
                    <a:pt x="2" y="213"/>
                    <a:pt x="2" y="213"/>
                  </a:cubicBezTo>
                  <a:cubicBezTo>
                    <a:pt x="2" y="214"/>
                    <a:pt x="2" y="214"/>
                    <a:pt x="2" y="214"/>
                  </a:cubicBezTo>
                  <a:cubicBezTo>
                    <a:pt x="2" y="213"/>
                    <a:pt x="2" y="213"/>
                    <a:pt x="2" y="213"/>
                  </a:cubicBezTo>
                  <a:cubicBezTo>
                    <a:pt x="2" y="214"/>
                    <a:pt x="2" y="214"/>
                    <a:pt x="2" y="214"/>
                  </a:cubicBezTo>
                  <a:cubicBezTo>
                    <a:pt x="1" y="214"/>
                    <a:pt x="1" y="214"/>
                    <a:pt x="1" y="214"/>
                  </a:cubicBezTo>
                  <a:cubicBezTo>
                    <a:pt x="1" y="259"/>
                    <a:pt x="1" y="259"/>
                    <a:pt x="1" y="259"/>
                  </a:cubicBezTo>
                  <a:cubicBezTo>
                    <a:pt x="21" y="270"/>
                    <a:pt x="21" y="270"/>
                    <a:pt x="21" y="270"/>
                  </a:cubicBezTo>
                  <a:cubicBezTo>
                    <a:pt x="30" y="276"/>
                    <a:pt x="30" y="276"/>
                    <a:pt x="30" y="276"/>
                  </a:cubicBezTo>
                  <a:cubicBezTo>
                    <a:pt x="30" y="297"/>
                    <a:pt x="30" y="297"/>
                    <a:pt x="30" y="297"/>
                  </a:cubicBezTo>
                  <a:cubicBezTo>
                    <a:pt x="69" y="319"/>
                    <a:pt x="69" y="319"/>
                    <a:pt x="69" y="319"/>
                  </a:cubicBezTo>
                  <a:cubicBezTo>
                    <a:pt x="69" y="318"/>
                    <a:pt x="69" y="318"/>
                    <a:pt x="69" y="318"/>
                  </a:cubicBezTo>
                  <a:cubicBezTo>
                    <a:pt x="70" y="319"/>
                    <a:pt x="70" y="319"/>
                    <a:pt x="70" y="319"/>
                  </a:cubicBezTo>
                  <a:cubicBezTo>
                    <a:pt x="70" y="318"/>
                    <a:pt x="70" y="318"/>
                    <a:pt x="70" y="318"/>
                  </a:cubicBezTo>
                  <a:cubicBezTo>
                    <a:pt x="70" y="318"/>
                    <a:pt x="70" y="318"/>
                    <a:pt x="70" y="318"/>
                  </a:cubicBezTo>
                  <a:cubicBezTo>
                    <a:pt x="70" y="318"/>
                    <a:pt x="70" y="318"/>
                    <a:pt x="70" y="318"/>
                  </a:cubicBezTo>
                  <a:cubicBezTo>
                    <a:pt x="71" y="318"/>
                    <a:pt x="71" y="318"/>
                    <a:pt x="71" y="318"/>
                  </a:cubicBezTo>
                  <a:cubicBezTo>
                    <a:pt x="71" y="317"/>
                    <a:pt x="71" y="317"/>
                    <a:pt x="71" y="317"/>
                  </a:cubicBezTo>
                  <a:cubicBezTo>
                    <a:pt x="72" y="318"/>
                    <a:pt x="72" y="318"/>
                    <a:pt x="72" y="318"/>
                  </a:cubicBezTo>
                  <a:cubicBezTo>
                    <a:pt x="72" y="317"/>
                    <a:pt x="72" y="317"/>
                    <a:pt x="72" y="317"/>
                  </a:cubicBezTo>
                  <a:cubicBezTo>
                    <a:pt x="73" y="317"/>
                    <a:pt x="73" y="317"/>
                    <a:pt x="73" y="317"/>
                  </a:cubicBezTo>
                  <a:cubicBezTo>
                    <a:pt x="73" y="316"/>
                    <a:pt x="73" y="316"/>
                    <a:pt x="73" y="316"/>
                  </a:cubicBezTo>
                  <a:cubicBezTo>
                    <a:pt x="73" y="317"/>
                    <a:pt x="73" y="317"/>
                    <a:pt x="73" y="317"/>
                  </a:cubicBezTo>
                  <a:cubicBezTo>
                    <a:pt x="73" y="316"/>
                    <a:pt x="73" y="316"/>
                    <a:pt x="73" y="316"/>
                  </a:cubicBezTo>
                  <a:cubicBezTo>
                    <a:pt x="74" y="316"/>
                    <a:pt x="74" y="316"/>
                    <a:pt x="74" y="316"/>
                  </a:cubicBezTo>
                  <a:cubicBezTo>
                    <a:pt x="74" y="316"/>
                    <a:pt x="74" y="316"/>
                    <a:pt x="74" y="316"/>
                  </a:cubicBezTo>
                  <a:cubicBezTo>
                    <a:pt x="75" y="316"/>
                    <a:pt x="75" y="316"/>
                    <a:pt x="75" y="316"/>
                  </a:cubicBezTo>
                  <a:cubicBezTo>
                    <a:pt x="75" y="315"/>
                    <a:pt x="75" y="315"/>
                    <a:pt x="75" y="315"/>
                  </a:cubicBezTo>
                  <a:cubicBezTo>
                    <a:pt x="75" y="315"/>
                    <a:pt x="75" y="315"/>
                    <a:pt x="75" y="315"/>
                  </a:cubicBezTo>
                  <a:cubicBezTo>
                    <a:pt x="75" y="315"/>
                    <a:pt x="75" y="315"/>
                    <a:pt x="75" y="315"/>
                  </a:cubicBezTo>
                  <a:cubicBezTo>
                    <a:pt x="76" y="315"/>
                    <a:pt x="76" y="315"/>
                    <a:pt x="76" y="315"/>
                  </a:cubicBezTo>
                  <a:cubicBezTo>
                    <a:pt x="76" y="314"/>
                    <a:pt x="76" y="314"/>
                    <a:pt x="76" y="314"/>
                  </a:cubicBezTo>
                  <a:cubicBezTo>
                    <a:pt x="77" y="315"/>
                    <a:pt x="77" y="315"/>
                    <a:pt x="77" y="315"/>
                  </a:cubicBezTo>
                  <a:cubicBezTo>
                    <a:pt x="77" y="314"/>
                    <a:pt x="77" y="314"/>
                    <a:pt x="77" y="314"/>
                  </a:cubicBezTo>
                  <a:cubicBezTo>
                    <a:pt x="77" y="314"/>
                    <a:pt x="77" y="314"/>
                    <a:pt x="77" y="314"/>
                  </a:cubicBezTo>
                  <a:cubicBezTo>
                    <a:pt x="77" y="313"/>
                    <a:pt x="77" y="313"/>
                    <a:pt x="77" y="313"/>
                  </a:cubicBezTo>
                  <a:cubicBezTo>
                    <a:pt x="78" y="314"/>
                    <a:pt x="78" y="314"/>
                    <a:pt x="78" y="314"/>
                  </a:cubicBezTo>
                  <a:cubicBezTo>
                    <a:pt x="78" y="313"/>
                    <a:pt x="78" y="313"/>
                    <a:pt x="78" y="313"/>
                  </a:cubicBezTo>
                  <a:cubicBezTo>
                    <a:pt x="79" y="313"/>
                    <a:pt x="79" y="313"/>
                    <a:pt x="79" y="313"/>
                  </a:cubicBezTo>
                  <a:cubicBezTo>
                    <a:pt x="79" y="313"/>
                    <a:pt x="79" y="313"/>
                    <a:pt x="79" y="313"/>
                  </a:cubicBezTo>
                  <a:cubicBezTo>
                    <a:pt x="79" y="313"/>
                    <a:pt x="79" y="313"/>
                    <a:pt x="79" y="313"/>
                  </a:cubicBezTo>
                  <a:cubicBezTo>
                    <a:pt x="79" y="312"/>
                    <a:pt x="79" y="312"/>
                    <a:pt x="79" y="312"/>
                  </a:cubicBezTo>
                  <a:cubicBezTo>
                    <a:pt x="80" y="313"/>
                    <a:pt x="80" y="313"/>
                    <a:pt x="80" y="313"/>
                  </a:cubicBezTo>
                  <a:cubicBezTo>
                    <a:pt x="80" y="312"/>
                    <a:pt x="80" y="312"/>
                    <a:pt x="80" y="312"/>
                  </a:cubicBezTo>
                  <a:cubicBezTo>
                    <a:pt x="81" y="312"/>
                    <a:pt x="81" y="312"/>
                    <a:pt x="81" y="312"/>
                  </a:cubicBezTo>
                  <a:cubicBezTo>
                    <a:pt x="81" y="311"/>
                    <a:pt x="81" y="311"/>
                    <a:pt x="81" y="311"/>
                  </a:cubicBezTo>
                  <a:cubicBezTo>
                    <a:pt x="82" y="312"/>
                    <a:pt x="82" y="312"/>
                    <a:pt x="82" y="312"/>
                  </a:cubicBezTo>
                  <a:cubicBezTo>
                    <a:pt x="82" y="311"/>
                    <a:pt x="82" y="311"/>
                    <a:pt x="82" y="311"/>
                  </a:cubicBezTo>
                  <a:cubicBezTo>
                    <a:pt x="82" y="311"/>
                    <a:pt x="82" y="311"/>
                    <a:pt x="82" y="311"/>
                  </a:cubicBezTo>
                  <a:cubicBezTo>
                    <a:pt x="82" y="311"/>
                    <a:pt x="82" y="311"/>
                    <a:pt x="82" y="311"/>
                  </a:cubicBezTo>
                  <a:cubicBezTo>
                    <a:pt x="83" y="311"/>
                    <a:pt x="83" y="311"/>
                    <a:pt x="83" y="311"/>
                  </a:cubicBezTo>
                  <a:cubicBezTo>
                    <a:pt x="83" y="310"/>
                    <a:pt x="83" y="310"/>
                    <a:pt x="83" y="310"/>
                  </a:cubicBezTo>
                  <a:cubicBezTo>
                    <a:pt x="84" y="311"/>
                    <a:pt x="84" y="311"/>
                    <a:pt x="84" y="311"/>
                  </a:cubicBezTo>
                  <a:cubicBezTo>
                    <a:pt x="84" y="310"/>
                    <a:pt x="84" y="310"/>
                    <a:pt x="84" y="310"/>
                  </a:cubicBezTo>
                  <a:cubicBezTo>
                    <a:pt x="84" y="310"/>
                    <a:pt x="84" y="310"/>
                    <a:pt x="84" y="310"/>
                  </a:cubicBezTo>
                  <a:cubicBezTo>
                    <a:pt x="84" y="309"/>
                    <a:pt x="84" y="309"/>
                    <a:pt x="84" y="309"/>
                  </a:cubicBezTo>
                  <a:cubicBezTo>
                    <a:pt x="85" y="310"/>
                    <a:pt x="85" y="310"/>
                    <a:pt x="85" y="310"/>
                  </a:cubicBezTo>
                  <a:cubicBezTo>
                    <a:pt x="85" y="329"/>
                    <a:pt x="85" y="329"/>
                    <a:pt x="85" y="329"/>
                  </a:cubicBezTo>
                  <a:cubicBezTo>
                    <a:pt x="124" y="351"/>
                    <a:pt x="124" y="351"/>
                    <a:pt x="124" y="351"/>
                  </a:cubicBezTo>
                  <a:cubicBezTo>
                    <a:pt x="124" y="350"/>
                    <a:pt x="124" y="350"/>
                    <a:pt x="124" y="350"/>
                  </a:cubicBezTo>
                  <a:cubicBezTo>
                    <a:pt x="125" y="351"/>
                    <a:pt x="125" y="351"/>
                    <a:pt x="125" y="351"/>
                  </a:cubicBezTo>
                  <a:cubicBezTo>
                    <a:pt x="125" y="350"/>
                    <a:pt x="125" y="350"/>
                    <a:pt x="125" y="350"/>
                  </a:cubicBezTo>
                  <a:cubicBezTo>
                    <a:pt x="126" y="350"/>
                    <a:pt x="126" y="350"/>
                    <a:pt x="126" y="350"/>
                  </a:cubicBezTo>
                  <a:cubicBezTo>
                    <a:pt x="126" y="350"/>
                    <a:pt x="126" y="350"/>
                    <a:pt x="126" y="350"/>
                  </a:cubicBezTo>
                  <a:cubicBezTo>
                    <a:pt x="126" y="350"/>
                    <a:pt x="126" y="350"/>
                    <a:pt x="126" y="350"/>
                  </a:cubicBezTo>
                  <a:cubicBezTo>
                    <a:pt x="126" y="349"/>
                    <a:pt x="126" y="349"/>
                    <a:pt x="126" y="349"/>
                  </a:cubicBezTo>
                  <a:cubicBezTo>
                    <a:pt x="127" y="350"/>
                    <a:pt x="127" y="350"/>
                    <a:pt x="127" y="350"/>
                  </a:cubicBezTo>
                  <a:cubicBezTo>
                    <a:pt x="127" y="349"/>
                    <a:pt x="127" y="349"/>
                    <a:pt x="127" y="349"/>
                  </a:cubicBezTo>
                  <a:cubicBezTo>
                    <a:pt x="128" y="349"/>
                    <a:pt x="128" y="349"/>
                    <a:pt x="128" y="349"/>
                  </a:cubicBezTo>
                  <a:cubicBezTo>
                    <a:pt x="128" y="348"/>
                    <a:pt x="128" y="348"/>
                    <a:pt x="128" y="348"/>
                  </a:cubicBezTo>
                  <a:cubicBezTo>
                    <a:pt x="129" y="349"/>
                    <a:pt x="129" y="349"/>
                    <a:pt x="129" y="349"/>
                  </a:cubicBezTo>
                  <a:cubicBezTo>
                    <a:pt x="129" y="348"/>
                    <a:pt x="129" y="348"/>
                    <a:pt x="129" y="348"/>
                  </a:cubicBezTo>
                  <a:cubicBezTo>
                    <a:pt x="129" y="348"/>
                    <a:pt x="129" y="348"/>
                    <a:pt x="129" y="348"/>
                  </a:cubicBezTo>
                  <a:cubicBezTo>
                    <a:pt x="129" y="347"/>
                    <a:pt x="129" y="347"/>
                    <a:pt x="129" y="347"/>
                  </a:cubicBezTo>
                  <a:cubicBezTo>
                    <a:pt x="130" y="348"/>
                    <a:pt x="130" y="348"/>
                    <a:pt x="130" y="348"/>
                  </a:cubicBezTo>
                  <a:cubicBezTo>
                    <a:pt x="130" y="347"/>
                    <a:pt x="130" y="347"/>
                    <a:pt x="130" y="347"/>
                  </a:cubicBezTo>
                  <a:cubicBezTo>
                    <a:pt x="131" y="347"/>
                    <a:pt x="131" y="347"/>
                    <a:pt x="131" y="347"/>
                  </a:cubicBezTo>
                  <a:cubicBezTo>
                    <a:pt x="131" y="347"/>
                    <a:pt x="131" y="347"/>
                    <a:pt x="131" y="347"/>
                  </a:cubicBezTo>
                  <a:cubicBezTo>
                    <a:pt x="131" y="347"/>
                    <a:pt x="131" y="347"/>
                    <a:pt x="131" y="347"/>
                  </a:cubicBezTo>
                  <a:cubicBezTo>
                    <a:pt x="131" y="346"/>
                    <a:pt x="131" y="346"/>
                    <a:pt x="131" y="346"/>
                  </a:cubicBezTo>
                  <a:cubicBezTo>
                    <a:pt x="132" y="347"/>
                    <a:pt x="132" y="347"/>
                    <a:pt x="132" y="347"/>
                  </a:cubicBezTo>
                  <a:cubicBezTo>
                    <a:pt x="132" y="346"/>
                    <a:pt x="132" y="346"/>
                    <a:pt x="132" y="346"/>
                  </a:cubicBezTo>
                  <a:cubicBezTo>
                    <a:pt x="133" y="346"/>
                    <a:pt x="133" y="346"/>
                    <a:pt x="133" y="346"/>
                  </a:cubicBezTo>
                  <a:cubicBezTo>
                    <a:pt x="133" y="345"/>
                    <a:pt x="133" y="345"/>
                    <a:pt x="133" y="345"/>
                  </a:cubicBezTo>
                  <a:cubicBezTo>
                    <a:pt x="133" y="346"/>
                    <a:pt x="133" y="346"/>
                    <a:pt x="133" y="346"/>
                  </a:cubicBezTo>
                  <a:cubicBezTo>
                    <a:pt x="133" y="345"/>
                    <a:pt x="133" y="345"/>
                    <a:pt x="133" y="345"/>
                  </a:cubicBezTo>
                  <a:cubicBezTo>
                    <a:pt x="134" y="345"/>
                    <a:pt x="134" y="345"/>
                    <a:pt x="134" y="345"/>
                  </a:cubicBezTo>
                  <a:cubicBezTo>
                    <a:pt x="134" y="345"/>
                    <a:pt x="134" y="345"/>
                    <a:pt x="134" y="345"/>
                  </a:cubicBezTo>
                  <a:cubicBezTo>
                    <a:pt x="135" y="345"/>
                    <a:pt x="135" y="345"/>
                    <a:pt x="135" y="345"/>
                  </a:cubicBezTo>
                  <a:cubicBezTo>
                    <a:pt x="135" y="344"/>
                    <a:pt x="135" y="344"/>
                    <a:pt x="135" y="344"/>
                  </a:cubicBezTo>
                  <a:cubicBezTo>
                    <a:pt x="136" y="345"/>
                    <a:pt x="136" y="345"/>
                    <a:pt x="136" y="345"/>
                  </a:cubicBezTo>
                  <a:cubicBezTo>
                    <a:pt x="136" y="344"/>
                    <a:pt x="136" y="344"/>
                    <a:pt x="136" y="344"/>
                  </a:cubicBezTo>
                  <a:cubicBezTo>
                    <a:pt x="136" y="344"/>
                    <a:pt x="136" y="344"/>
                    <a:pt x="136" y="344"/>
                  </a:cubicBezTo>
                  <a:cubicBezTo>
                    <a:pt x="136" y="343"/>
                    <a:pt x="136" y="343"/>
                    <a:pt x="136" y="343"/>
                  </a:cubicBezTo>
                  <a:cubicBezTo>
                    <a:pt x="137" y="344"/>
                    <a:pt x="137" y="344"/>
                    <a:pt x="137" y="344"/>
                  </a:cubicBezTo>
                  <a:cubicBezTo>
                    <a:pt x="137" y="343"/>
                    <a:pt x="137" y="343"/>
                    <a:pt x="137" y="343"/>
                  </a:cubicBezTo>
                  <a:cubicBezTo>
                    <a:pt x="138" y="343"/>
                    <a:pt x="138" y="343"/>
                    <a:pt x="138" y="343"/>
                  </a:cubicBezTo>
                  <a:cubicBezTo>
                    <a:pt x="138" y="342"/>
                    <a:pt x="138" y="342"/>
                    <a:pt x="138" y="342"/>
                  </a:cubicBezTo>
                  <a:cubicBezTo>
                    <a:pt x="138" y="343"/>
                    <a:pt x="138" y="343"/>
                    <a:pt x="138" y="343"/>
                  </a:cubicBezTo>
                  <a:cubicBezTo>
                    <a:pt x="138" y="342"/>
                    <a:pt x="138" y="342"/>
                    <a:pt x="138" y="342"/>
                  </a:cubicBezTo>
                  <a:cubicBezTo>
                    <a:pt x="139" y="342"/>
                    <a:pt x="139" y="342"/>
                    <a:pt x="139" y="342"/>
                  </a:cubicBezTo>
                  <a:cubicBezTo>
                    <a:pt x="139" y="342"/>
                    <a:pt x="139" y="342"/>
                    <a:pt x="139" y="342"/>
                  </a:cubicBezTo>
                  <a:cubicBezTo>
                    <a:pt x="140" y="342"/>
                    <a:pt x="140" y="342"/>
                    <a:pt x="140" y="342"/>
                  </a:cubicBezTo>
                  <a:cubicBezTo>
                    <a:pt x="140" y="341"/>
                    <a:pt x="140" y="341"/>
                    <a:pt x="140" y="341"/>
                  </a:cubicBezTo>
                  <a:cubicBezTo>
                    <a:pt x="140" y="342"/>
                    <a:pt x="140" y="342"/>
                    <a:pt x="140" y="342"/>
                  </a:cubicBezTo>
                  <a:cubicBezTo>
                    <a:pt x="140" y="341"/>
                    <a:pt x="140" y="341"/>
                    <a:pt x="140" y="341"/>
                  </a:cubicBezTo>
                  <a:cubicBezTo>
                    <a:pt x="141" y="341"/>
                    <a:pt x="141" y="341"/>
                    <a:pt x="141" y="341"/>
                  </a:cubicBezTo>
                  <a:cubicBezTo>
                    <a:pt x="141" y="338"/>
                    <a:pt x="141" y="338"/>
                    <a:pt x="141" y="338"/>
                  </a:cubicBezTo>
                  <a:cubicBezTo>
                    <a:pt x="152" y="341"/>
                    <a:pt x="162" y="340"/>
                    <a:pt x="169" y="335"/>
                  </a:cubicBezTo>
                  <a:cubicBezTo>
                    <a:pt x="170" y="335"/>
                    <a:pt x="170" y="335"/>
                    <a:pt x="170" y="335"/>
                  </a:cubicBezTo>
                  <a:cubicBezTo>
                    <a:pt x="171" y="334"/>
                    <a:pt x="171" y="334"/>
                    <a:pt x="171" y="334"/>
                  </a:cubicBezTo>
                  <a:cubicBezTo>
                    <a:pt x="171" y="334"/>
                    <a:pt x="171" y="334"/>
                    <a:pt x="171" y="334"/>
                  </a:cubicBezTo>
                  <a:cubicBezTo>
                    <a:pt x="172" y="333"/>
                    <a:pt x="172" y="333"/>
                    <a:pt x="172" y="333"/>
                  </a:cubicBezTo>
                  <a:cubicBezTo>
                    <a:pt x="173" y="333"/>
                    <a:pt x="173" y="333"/>
                    <a:pt x="173" y="333"/>
                  </a:cubicBezTo>
                  <a:cubicBezTo>
                    <a:pt x="173" y="333"/>
                    <a:pt x="173" y="333"/>
                    <a:pt x="173" y="333"/>
                  </a:cubicBezTo>
                  <a:cubicBezTo>
                    <a:pt x="174" y="332"/>
                    <a:pt x="174" y="332"/>
                    <a:pt x="174" y="332"/>
                  </a:cubicBezTo>
                  <a:cubicBezTo>
                    <a:pt x="175" y="332"/>
                    <a:pt x="175" y="332"/>
                    <a:pt x="175" y="332"/>
                  </a:cubicBezTo>
                  <a:cubicBezTo>
                    <a:pt x="176" y="331"/>
                    <a:pt x="176" y="331"/>
                    <a:pt x="176" y="331"/>
                  </a:cubicBezTo>
                  <a:cubicBezTo>
                    <a:pt x="176" y="331"/>
                    <a:pt x="176" y="331"/>
                    <a:pt x="176" y="331"/>
                  </a:cubicBezTo>
                  <a:cubicBezTo>
                    <a:pt x="177" y="331"/>
                    <a:pt x="177" y="331"/>
                    <a:pt x="177" y="331"/>
                  </a:cubicBezTo>
                  <a:cubicBezTo>
                    <a:pt x="178" y="330"/>
                    <a:pt x="178" y="330"/>
                    <a:pt x="178" y="330"/>
                  </a:cubicBezTo>
                  <a:cubicBezTo>
                    <a:pt x="178" y="330"/>
                    <a:pt x="178" y="330"/>
                    <a:pt x="178" y="330"/>
                  </a:cubicBezTo>
                  <a:cubicBezTo>
                    <a:pt x="179" y="329"/>
                    <a:pt x="179" y="329"/>
                    <a:pt x="179" y="329"/>
                  </a:cubicBezTo>
                  <a:cubicBezTo>
                    <a:pt x="180" y="329"/>
                    <a:pt x="180" y="329"/>
                    <a:pt x="180" y="329"/>
                  </a:cubicBezTo>
                  <a:cubicBezTo>
                    <a:pt x="180" y="328"/>
                    <a:pt x="180" y="328"/>
                    <a:pt x="180" y="328"/>
                  </a:cubicBezTo>
                  <a:cubicBezTo>
                    <a:pt x="181" y="328"/>
                    <a:pt x="181" y="328"/>
                    <a:pt x="181" y="328"/>
                  </a:cubicBezTo>
                  <a:cubicBezTo>
                    <a:pt x="182" y="328"/>
                    <a:pt x="182" y="328"/>
                    <a:pt x="182" y="328"/>
                  </a:cubicBezTo>
                  <a:cubicBezTo>
                    <a:pt x="183" y="327"/>
                    <a:pt x="183" y="327"/>
                    <a:pt x="183" y="327"/>
                  </a:cubicBezTo>
                  <a:cubicBezTo>
                    <a:pt x="183" y="327"/>
                    <a:pt x="183" y="327"/>
                    <a:pt x="183" y="327"/>
                  </a:cubicBezTo>
                  <a:cubicBezTo>
                    <a:pt x="184" y="326"/>
                    <a:pt x="184" y="326"/>
                    <a:pt x="184" y="326"/>
                  </a:cubicBezTo>
                  <a:cubicBezTo>
                    <a:pt x="185" y="326"/>
                    <a:pt x="185" y="326"/>
                    <a:pt x="185" y="326"/>
                  </a:cubicBezTo>
                  <a:cubicBezTo>
                    <a:pt x="185" y="326"/>
                    <a:pt x="185" y="326"/>
                    <a:pt x="185" y="326"/>
                  </a:cubicBezTo>
                  <a:cubicBezTo>
                    <a:pt x="196" y="319"/>
                    <a:pt x="203" y="305"/>
                    <a:pt x="203" y="286"/>
                  </a:cubicBezTo>
                  <a:lnTo>
                    <a:pt x="203" y="282"/>
                  </a:lnTo>
                  <a:close/>
                  <a:moveTo>
                    <a:pt x="76" y="138"/>
                  </a:moveTo>
                  <a:cubicBezTo>
                    <a:pt x="76" y="108"/>
                    <a:pt x="76" y="108"/>
                    <a:pt x="76" y="108"/>
                  </a:cubicBezTo>
                  <a:cubicBezTo>
                    <a:pt x="120" y="134"/>
                    <a:pt x="120" y="134"/>
                    <a:pt x="120" y="134"/>
                  </a:cubicBezTo>
                  <a:cubicBezTo>
                    <a:pt x="131" y="140"/>
                    <a:pt x="140" y="155"/>
                    <a:pt x="140" y="168"/>
                  </a:cubicBezTo>
                  <a:cubicBezTo>
                    <a:pt x="140" y="171"/>
                    <a:pt x="140" y="171"/>
                    <a:pt x="140" y="171"/>
                  </a:cubicBezTo>
                  <a:cubicBezTo>
                    <a:pt x="140" y="172"/>
                    <a:pt x="140" y="173"/>
                    <a:pt x="139" y="174"/>
                  </a:cubicBezTo>
                  <a:cubicBezTo>
                    <a:pt x="139" y="174"/>
                    <a:pt x="138" y="173"/>
                    <a:pt x="137" y="173"/>
                  </a:cubicBezTo>
                  <a:lnTo>
                    <a:pt x="76" y="138"/>
                  </a:lnTo>
                  <a:close/>
                  <a:moveTo>
                    <a:pt x="147" y="278"/>
                  </a:moveTo>
                  <a:cubicBezTo>
                    <a:pt x="145" y="277"/>
                    <a:pt x="144" y="277"/>
                    <a:pt x="142" y="276"/>
                  </a:cubicBezTo>
                  <a:cubicBezTo>
                    <a:pt x="85" y="242"/>
                    <a:pt x="85" y="242"/>
                    <a:pt x="85" y="242"/>
                  </a:cubicBezTo>
                  <a:cubicBezTo>
                    <a:pt x="76" y="238"/>
                    <a:pt x="76" y="238"/>
                    <a:pt x="76" y="238"/>
                  </a:cubicBezTo>
                  <a:cubicBezTo>
                    <a:pt x="76" y="203"/>
                    <a:pt x="76" y="203"/>
                    <a:pt x="76" y="203"/>
                  </a:cubicBezTo>
                  <a:cubicBezTo>
                    <a:pt x="120" y="228"/>
                    <a:pt x="120" y="228"/>
                    <a:pt x="120" y="228"/>
                  </a:cubicBezTo>
                  <a:cubicBezTo>
                    <a:pt x="125" y="231"/>
                    <a:pt x="125" y="231"/>
                    <a:pt x="125" y="231"/>
                  </a:cubicBezTo>
                  <a:cubicBezTo>
                    <a:pt x="137" y="238"/>
                    <a:pt x="147" y="255"/>
                    <a:pt x="147" y="269"/>
                  </a:cubicBezTo>
                  <a:cubicBezTo>
                    <a:pt x="147" y="273"/>
                    <a:pt x="147" y="273"/>
                    <a:pt x="147" y="273"/>
                  </a:cubicBezTo>
                  <a:cubicBezTo>
                    <a:pt x="147" y="275"/>
                    <a:pt x="147" y="276"/>
                    <a:pt x="147" y="27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96099223-E0FB-4718-8115-8A50359C6429}"/>
                </a:ext>
              </a:extLst>
            </p:cNvPr>
            <p:cNvSpPr>
              <a:spLocks noEditPoints="1"/>
            </p:cNvSpPr>
            <p:nvPr/>
          </p:nvSpPr>
          <p:spPr bwMode="auto">
            <a:xfrm>
              <a:off x="13501688" y="6238875"/>
              <a:ext cx="515938" cy="942975"/>
            </a:xfrm>
            <a:custGeom>
              <a:avLst/>
              <a:gdLst>
                <a:gd name="T0" fmla="*/ 167 w 187"/>
                <a:gd name="T1" fmla="*/ 219 h 341"/>
                <a:gd name="T2" fmla="*/ 187 w 187"/>
                <a:gd name="T3" fmla="*/ 282 h 341"/>
                <a:gd name="T4" fmla="*/ 187 w 187"/>
                <a:gd name="T5" fmla="*/ 286 h 341"/>
                <a:gd name="T6" fmla="*/ 126 w 187"/>
                <a:gd name="T7" fmla="*/ 321 h 341"/>
                <a:gd name="T8" fmla="*/ 124 w 187"/>
                <a:gd name="T9" fmla="*/ 320 h 341"/>
                <a:gd name="T10" fmla="*/ 124 w 187"/>
                <a:gd name="T11" fmla="*/ 341 h 341"/>
                <a:gd name="T12" fmla="*/ 85 w 187"/>
                <a:gd name="T13" fmla="*/ 319 h 341"/>
                <a:gd name="T14" fmla="*/ 85 w 187"/>
                <a:gd name="T15" fmla="*/ 298 h 341"/>
                <a:gd name="T16" fmla="*/ 69 w 187"/>
                <a:gd name="T17" fmla="*/ 288 h 341"/>
                <a:gd name="T18" fmla="*/ 69 w 187"/>
                <a:gd name="T19" fmla="*/ 309 h 341"/>
                <a:gd name="T20" fmla="*/ 30 w 187"/>
                <a:gd name="T21" fmla="*/ 287 h 341"/>
                <a:gd name="T22" fmla="*/ 30 w 187"/>
                <a:gd name="T23" fmla="*/ 266 h 341"/>
                <a:gd name="T24" fmla="*/ 21 w 187"/>
                <a:gd name="T25" fmla="*/ 260 h 341"/>
                <a:gd name="T26" fmla="*/ 1 w 187"/>
                <a:gd name="T27" fmla="*/ 249 h 341"/>
                <a:gd name="T28" fmla="*/ 1 w 187"/>
                <a:gd name="T29" fmla="*/ 204 h 341"/>
                <a:gd name="T30" fmla="*/ 20 w 187"/>
                <a:gd name="T31" fmla="*/ 215 h 341"/>
                <a:gd name="T32" fmla="*/ 20 w 187"/>
                <a:gd name="T33" fmla="*/ 160 h 341"/>
                <a:gd name="T34" fmla="*/ 20 w 187"/>
                <a:gd name="T35" fmla="*/ 115 h 341"/>
                <a:gd name="T36" fmla="*/ 20 w 187"/>
                <a:gd name="T37" fmla="*/ 66 h 341"/>
                <a:gd name="T38" fmla="*/ 0 w 187"/>
                <a:gd name="T39" fmla="*/ 55 h 341"/>
                <a:gd name="T40" fmla="*/ 0 w 187"/>
                <a:gd name="T41" fmla="*/ 9 h 341"/>
                <a:gd name="T42" fmla="*/ 20 w 187"/>
                <a:gd name="T43" fmla="*/ 20 h 341"/>
                <a:gd name="T44" fmla="*/ 29 w 187"/>
                <a:gd name="T45" fmla="*/ 26 h 341"/>
                <a:gd name="T46" fmla="*/ 29 w 187"/>
                <a:gd name="T47" fmla="*/ 0 h 341"/>
                <a:gd name="T48" fmla="*/ 68 w 187"/>
                <a:gd name="T49" fmla="*/ 23 h 341"/>
                <a:gd name="T50" fmla="*/ 68 w 187"/>
                <a:gd name="T51" fmla="*/ 48 h 341"/>
                <a:gd name="T52" fmla="*/ 84 w 187"/>
                <a:gd name="T53" fmla="*/ 58 h 341"/>
                <a:gd name="T54" fmla="*/ 84 w 187"/>
                <a:gd name="T55" fmla="*/ 32 h 341"/>
                <a:gd name="T56" fmla="*/ 123 w 187"/>
                <a:gd name="T57" fmla="*/ 55 h 341"/>
                <a:gd name="T58" fmla="*/ 123 w 187"/>
                <a:gd name="T59" fmla="*/ 81 h 341"/>
                <a:gd name="T60" fmla="*/ 179 w 187"/>
                <a:gd name="T61" fmla="*/ 180 h 341"/>
                <a:gd name="T62" fmla="*/ 179 w 187"/>
                <a:gd name="T63" fmla="*/ 184 h 341"/>
                <a:gd name="T64" fmla="*/ 167 w 187"/>
                <a:gd name="T65" fmla="*/ 219 h 341"/>
                <a:gd name="T66" fmla="*/ 147 w 187"/>
                <a:gd name="T67" fmla="*/ 263 h 341"/>
                <a:gd name="T68" fmla="*/ 147 w 187"/>
                <a:gd name="T69" fmla="*/ 259 h 341"/>
                <a:gd name="T70" fmla="*/ 125 w 187"/>
                <a:gd name="T71" fmla="*/ 221 h 341"/>
                <a:gd name="T72" fmla="*/ 120 w 187"/>
                <a:gd name="T73" fmla="*/ 218 h 341"/>
                <a:gd name="T74" fmla="*/ 59 w 187"/>
                <a:gd name="T75" fmla="*/ 183 h 341"/>
                <a:gd name="T76" fmla="*/ 60 w 187"/>
                <a:gd name="T77" fmla="*/ 238 h 341"/>
                <a:gd name="T78" fmla="*/ 68 w 187"/>
                <a:gd name="T79" fmla="*/ 242 h 341"/>
                <a:gd name="T80" fmla="*/ 126 w 187"/>
                <a:gd name="T81" fmla="*/ 276 h 341"/>
                <a:gd name="T82" fmla="*/ 147 w 187"/>
                <a:gd name="T83" fmla="*/ 263 h 341"/>
                <a:gd name="T84" fmla="*/ 59 w 187"/>
                <a:gd name="T85" fmla="*/ 89 h 341"/>
                <a:gd name="T86" fmla="*/ 59 w 187"/>
                <a:gd name="T87" fmla="*/ 138 h 341"/>
                <a:gd name="T88" fmla="*/ 120 w 187"/>
                <a:gd name="T89" fmla="*/ 173 h 341"/>
                <a:gd name="T90" fmla="*/ 140 w 187"/>
                <a:gd name="T91" fmla="*/ 161 h 341"/>
                <a:gd name="T92" fmla="*/ 140 w 187"/>
                <a:gd name="T93" fmla="*/ 158 h 341"/>
                <a:gd name="T94" fmla="*/ 120 w 187"/>
                <a:gd name="T95" fmla="*/ 124 h 341"/>
                <a:gd name="T96" fmla="*/ 67 w 187"/>
                <a:gd name="T97" fmla="*/ 93 h 341"/>
                <a:gd name="T98" fmla="*/ 59 w 187"/>
                <a:gd name="T99" fmla="*/ 8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 h="341">
                  <a:moveTo>
                    <a:pt x="167" y="219"/>
                  </a:moveTo>
                  <a:cubicBezTo>
                    <a:pt x="179" y="238"/>
                    <a:pt x="187" y="261"/>
                    <a:pt x="187" y="282"/>
                  </a:cubicBezTo>
                  <a:cubicBezTo>
                    <a:pt x="187" y="286"/>
                    <a:pt x="187" y="286"/>
                    <a:pt x="187" y="286"/>
                  </a:cubicBezTo>
                  <a:cubicBezTo>
                    <a:pt x="187" y="325"/>
                    <a:pt x="159" y="341"/>
                    <a:pt x="126" y="321"/>
                  </a:cubicBezTo>
                  <a:cubicBezTo>
                    <a:pt x="124" y="320"/>
                    <a:pt x="124" y="320"/>
                    <a:pt x="124" y="320"/>
                  </a:cubicBezTo>
                  <a:cubicBezTo>
                    <a:pt x="124" y="341"/>
                    <a:pt x="124" y="341"/>
                    <a:pt x="124" y="341"/>
                  </a:cubicBezTo>
                  <a:cubicBezTo>
                    <a:pt x="85" y="319"/>
                    <a:pt x="85" y="319"/>
                    <a:pt x="85" y="319"/>
                  </a:cubicBezTo>
                  <a:cubicBezTo>
                    <a:pt x="85" y="298"/>
                    <a:pt x="85" y="298"/>
                    <a:pt x="85" y="298"/>
                  </a:cubicBezTo>
                  <a:cubicBezTo>
                    <a:pt x="69" y="288"/>
                    <a:pt x="69" y="288"/>
                    <a:pt x="69" y="288"/>
                  </a:cubicBezTo>
                  <a:cubicBezTo>
                    <a:pt x="69" y="309"/>
                    <a:pt x="69" y="309"/>
                    <a:pt x="69" y="309"/>
                  </a:cubicBezTo>
                  <a:cubicBezTo>
                    <a:pt x="30" y="287"/>
                    <a:pt x="30" y="287"/>
                    <a:pt x="30" y="287"/>
                  </a:cubicBezTo>
                  <a:cubicBezTo>
                    <a:pt x="30" y="266"/>
                    <a:pt x="30" y="266"/>
                    <a:pt x="30" y="266"/>
                  </a:cubicBezTo>
                  <a:cubicBezTo>
                    <a:pt x="21" y="260"/>
                    <a:pt x="21" y="260"/>
                    <a:pt x="21" y="260"/>
                  </a:cubicBezTo>
                  <a:cubicBezTo>
                    <a:pt x="1" y="249"/>
                    <a:pt x="1" y="249"/>
                    <a:pt x="1" y="249"/>
                  </a:cubicBezTo>
                  <a:cubicBezTo>
                    <a:pt x="1" y="204"/>
                    <a:pt x="1" y="204"/>
                    <a:pt x="1" y="204"/>
                  </a:cubicBezTo>
                  <a:cubicBezTo>
                    <a:pt x="20" y="215"/>
                    <a:pt x="20" y="215"/>
                    <a:pt x="20" y="215"/>
                  </a:cubicBezTo>
                  <a:cubicBezTo>
                    <a:pt x="20" y="160"/>
                    <a:pt x="20" y="160"/>
                    <a:pt x="20" y="160"/>
                  </a:cubicBezTo>
                  <a:cubicBezTo>
                    <a:pt x="20" y="115"/>
                    <a:pt x="20" y="115"/>
                    <a:pt x="20" y="115"/>
                  </a:cubicBezTo>
                  <a:cubicBezTo>
                    <a:pt x="20" y="66"/>
                    <a:pt x="20" y="66"/>
                    <a:pt x="20" y="66"/>
                  </a:cubicBezTo>
                  <a:cubicBezTo>
                    <a:pt x="0" y="55"/>
                    <a:pt x="0" y="55"/>
                    <a:pt x="0" y="55"/>
                  </a:cubicBezTo>
                  <a:cubicBezTo>
                    <a:pt x="0" y="9"/>
                    <a:pt x="0" y="9"/>
                    <a:pt x="0" y="9"/>
                  </a:cubicBezTo>
                  <a:cubicBezTo>
                    <a:pt x="20" y="20"/>
                    <a:pt x="20" y="20"/>
                    <a:pt x="20" y="20"/>
                  </a:cubicBezTo>
                  <a:cubicBezTo>
                    <a:pt x="29" y="26"/>
                    <a:pt x="29" y="26"/>
                    <a:pt x="29" y="26"/>
                  </a:cubicBezTo>
                  <a:cubicBezTo>
                    <a:pt x="29" y="0"/>
                    <a:pt x="29" y="0"/>
                    <a:pt x="29" y="0"/>
                  </a:cubicBezTo>
                  <a:cubicBezTo>
                    <a:pt x="68" y="23"/>
                    <a:pt x="68" y="23"/>
                    <a:pt x="68" y="23"/>
                  </a:cubicBezTo>
                  <a:cubicBezTo>
                    <a:pt x="68" y="48"/>
                    <a:pt x="68" y="48"/>
                    <a:pt x="68" y="48"/>
                  </a:cubicBezTo>
                  <a:cubicBezTo>
                    <a:pt x="84" y="58"/>
                    <a:pt x="84" y="58"/>
                    <a:pt x="84" y="58"/>
                  </a:cubicBezTo>
                  <a:cubicBezTo>
                    <a:pt x="84" y="32"/>
                    <a:pt x="84" y="32"/>
                    <a:pt x="84" y="32"/>
                  </a:cubicBezTo>
                  <a:cubicBezTo>
                    <a:pt x="123" y="55"/>
                    <a:pt x="123" y="55"/>
                    <a:pt x="123" y="55"/>
                  </a:cubicBezTo>
                  <a:cubicBezTo>
                    <a:pt x="123" y="81"/>
                    <a:pt x="123" y="81"/>
                    <a:pt x="123" y="81"/>
                  </a:cubicBezTo>
                  <a:cubicBezTo>
                    <a:pt x="154" y="100"/>
                    <a:pt x="179" y="144"/>
                    <a:pt x="179" y="180"/>
                  </a:cubicBezTo>
                  <a:cubicBezTo>
                    <a:pt x="179" y="184"/>
                    <a:pt x="179" y="184"/>
                    <a:pt x="179" y="184"/>
                  </a:cubicBezTo>
                  <a:cubicBezTo>
                    <a:pt x="179" y="200"/>
                    <a:pt x="174" y="212"/>
                    <a:pt x="167" y="219"/>
                  </a:cubicBezTo>
                  <a:close/>
                  <a:moveTo>
                    <a:pt x="147" y="263"/>
                  </a:moveTo>
                  <a:cubicBezTo>
                    <a:pt x="147" y="259"/>
                    <a:pt x="147" y="259"/>
                    <a:pt x="147" y="259"/>
                  </a:cubicBezTo>
                  <a:cubicBezTo>
                    <a:pt x="147" y="245"/>
                    <a:pt x="137" y="228"/>
                    <a:pt x="125" y="221"/>
                  </a:cubicBezTo>
                  <a:cubicBezTo>
                    <a:pt x="120" y="218"/>
                    <a:pt x="120" y="218"/>
                    <a:pt x="120" y="218"/>
                  </a:cubicBezTo>
                  <a:cubicBezTo>
                    <a:pt x="59" y="183"/>
                    <a:pt x="59" y="183"/>
                    <a:pt x="59" y="183"/>
                  </a:cubicBezTo>
                  <a:cubicBezTo>
                    <a:pt x="60" y="238"/>
                    <a:pt x="60" y="238"/>
                    <a:pt x="60" y="238"/>
                  </a:cubicBezTo>
                  <a:cubicBezTo>
                    <a:pt x="68" y="242"/>
                    <a:pt x="68" y="242"/>
                    <a:pt x="68" y="242"/>
                  </a:cubicBezTo>
                  <a:cubicBezTo>
                    <a:pt x="126" y="276"/>
                    <a:pt x="126" y="276"/>
                    <a:pt x="126" y="276"/>
                  </a:cubicBezTo>
                  <a:cubicBezTo>
                    <a:pt x="138" y="283"/>
                    <a:pt x="147" y="277"/>
                    <a:pt x="147" y="263"/>
                  </a:cubicBezTo>
                  <a:moveTo>
                    <a:pt x="59" y="89"/>
                  </a:moveTo>
                  <a:cubicBezTo>
                    <a:pt x="59" y="138"/>
                    <a:pt x="59" y="138"/>
                    <a:pt x="59" y="138"/>
                  </a:cubicBezTo>
                  <a:cubicBezTo>
                    <a:pt x="120" y="173"/>
                    <a:pt x="120" y="173"/>
                    <a:pt x="120" y="173"/>
                  </a:cubicBezTo>
                  <a:cubicBezTo>
                    <a:pt x="131" y="179"/>
                    <a:pt x="140" y="174"/>
                    <a:pt x="140" y="161"/>
                  </a:cubicBezTo>
                  <a:cubicBezTo>
                    <a:pt x="140" y="158"/>
                    <a:pt x="140" y="158"/>
                    <a:pt x="140" y="158"/>
                  </a:cubicBezTo>
                  <a:cubicBezTo>
                    <a:pt x="140" y="145"/>
                    <a:pt x="131" y="130"/>
                    <a:pt x="120" y="124"/>
                  </a:cubicBezTo>
                  <a:cubicBezTo>
                    <a:pt x="67" y="93"/>
                    <a:pt x="67" y="93"/>
                    <a:pt x="67" y="93"/>
                  </a:cubicBezTo>
                  <a:cubicBezTo>
                    <a:pt x="59" y="89"/>
                    <a:pt x="59" y="89"/>
                    <a:pt x="59" y="89"/>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01" name="Group 100">
            <a:extLst>
              <a:ext uri="{FF2B5EF4-FFF2-40B4-BE49-F238E27FC236}">
                <a16:creationId xmlns:a16="http://schemas.microsoft.com/office/drawing/2014/main" id="{542913EB-BE5C-4BDE-B7A7-89FF80782E5C}"/>
              </a:ext>
            </a:extLst>
          </p:cNvPr>
          <p:cNvGrpSpPr/>
          <p:nvPr/>
        </p:nvGrpSpPr>
        <p:grpSpPr>
          <a:xfrm>
            <a:off x="14229440" y="4147920"/>
            <a:ext cx="2562024" cy="5861572"/>
            <a:chOff x="9982200" y="4514850"/>
            <a:chExt cx="2211388" cy="5059363"/>
          </a:xfrm>
        </p:grpSpPr>
        <p:sp>
          <p:nvSpPr>
            <p:cNvPr id="14" name="Freeform 13">
              <a:extLst>
                <a:ext uri="{FF2B5EF4-FFF2-40B4-BE49-F238E27FC236}">
                  <a16:creationId xmlns:a16="http://schemas.microsoft.com/office/drawing/2014/main" id="{79AD4A0C-503F-4ED4-A044-8036FEA03288}"/>
                </a:ext>
              </a:extLst>
            </p:cNvPr>
            <p:cNvSpPr>
              <a:spLocks/>
            </p:cNvSpPr>
            <p:nvPr/>
          </p:nvSpPr>
          <p:spPr bwMode="auto">
            <a:xfrm>
              <a:off x="9996488" y="4514850"/>
              <a:ext cx="161925" cy="93663"/>
            </a:xfrm>
            <a:custGeom>
              <a:avLst/>
              <a:gdLst>
                <a:gd name="T0" fmla="*/ 49 w 59"/>
                <a:gd name="T1" fmla="*/ 6 h 34"/>
                <a:gd name="T2" fmla="*/ 49 w 59"/>
                <a:gd name="T3" fmla="*/ 28 h 34"/>
                <a:gd name="T4" fmla="*/ 11 w 59"/>
                <a:gd name="T5" fmla="*/ 28 h 34"/>
                <a:gd name="T6" fmla="*/ 11 w 59"/>
                <a:gd name="T7" fmla="*/ 6 h 34"/>
                <a:gd name="T8" fmla="*/ 49 w 59"/>
                <a:gd name="T9" fmla="*/ 6 h 34"/>
              </a:gdLst>
              <a:ahLst/>
              <a:cxnLst>
                <a:cxn ang="0">
                  <a:pos x="T0" y="T1"/>
                </a:cxn>
                <a:cxn ang="0">
                  <a:pos x="T2" y="T3"/>
                </a:cxn>
                <a:cxn ang="0">
                  <a:pos x="T4" y="T5"/>
                </a:cxn>
                <a:cxn ang="0">
                  <a:pos x="T6" y="T7"/>
                </a:cxn>
                <a:cxn ang="0">
                  <a:pos x="T8" y="T9"/>
                </a:cxn>
              </a:cxnLst>
              <a:rect l="0" t="0" r="r" b="b"/>
              <a:pathLst>
                <a:path w="59" h="34">
                  <a:moveTo>
                    <a:pt x="49" y="6"/>
                  </a:moveTo>
                  <a:cubicBezTo>
                    <a:pt x="59" y="12"/>
                    <a:pt x="59" y="22"/>
                    <a:pt x="49" y="28"/>
                  </a:cubicBezTo>
                  <a:cubicBezTo>
                    <a:pt x="38" y="34"/>
                    <a:pt x="21" y="34"/>
                    <a:pt x="11" y="28"/>
                  </a:cubicBezTo>
                  <a:cubicBezTo>
                    <a:pt x="0" y="22"/>
                    <a:pt x="0" y="12"/>
                    <a:pt x="11" y="6"/>
                  </a:cubicBezTo>
                  <a:cubicBezTo>
                    <a:pt x="21" y="0"/>
                    <a:pt x="38"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ACB2F5CC-ABD2-4516-9A39-5A992B5475FE}"/>
                </a:ext>
              </a:extLst>
            </p:cNvPr>
            <p:cNvSpPr>
              <a:spLocks/>
            </p:cNvSpPr>
            <p:nvPr/>
          </p:nvSpPr>
          <p:spPr bwMode="auto">
            <a:xfrm>
              <a:off x="10445750" y="9369425"/>
              <a:ext cx="357188" cy="204788"/>
            </a:xfrm>
            <a:custGeom>
              <a:avLst/>
              <a:gdLst>
                <a:gd name="T0" fmla="*/ 9 w 129"/>
                <a:gd name="T1" fmla="*/ 33 h 74"/>
                <a:gd name="T2" fmla="*/ 32 w 129"/>
                <a:gd name="T3" fmla="*/ 73 h 74"/>
                <a:gd name="T4" fmla="*/ 38 w 129"/>
                <a:gd name="T5" fmla="*/ 70 h 74"/>
                <a:gd name="T6" fmla="*/ 90 w 129"/>
                <a:gd name="T7" fmla="*/ 40 h 74"/>
                <a:gd name="T8" fmla="*/ 93 w 129"/>
                <a:gd name="T9" fmla="*/ 39 h 74"/>
                <a:gd name="T10" fmla="*/ 124 w 129"/>
                <a:gd name="T11" fmla="*/ 23 h 74"/>
                <a:gd name="T12" fmla="*/ 126 w 129"/>
                <a:gd name="T13" fmla="*/ 11 h 74"/>
                <a:gd name="T14" fmla="*/ 89 w 129"/>
                <a:gd name="T15" fmla="*/ 14 h 74"/>
                <a:gd name="T16" fmla="*/ 9 w 129"/>
                <a:gd name="T17" fmla="*/ 3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74">
                  <a:moveTo>
                    <a:pt x="9" y="33"/>
                  </a:moveTo>
                  <a:cubicBezTo>
                    <a:pt x="0" y="63"/>
                    <a:pt x="10" y="74"/>
                    <a:pt x="32" y="73"/>
                  </a:cubicBezTo>
                  <a:cubicBezTo>
                    <a:pt x="34" y="73"/>
                    <a:pt x="36" y="72"/>
                    <a:pt x="38" y="70"/>
                  </a:cubicBezTo>
                  <a:cubicBezTo>
                    <a:pt x="55" y="56"/>
                    <a:pt x="72" y="46"/>
                    <a:pt x="90" y="40"/>
                  </a:cubicBezTo>
                  <a:cubicBezTo>
                    <a:pt x="91" y="39"/>
                    <a:pt x="92" y="39"/>
                    <a:pt x="93" y="39"/>
                  </a:cubicBezTo>
                  <a:cubicBezTo>
                    <a:pt x="104" y="39"/>
                    <a:pt x="115" y="33"/>
                    <a:pt x="124" y="23"/>
                  </a:cubicBezTo>
                  <a:cubicBezTo>
                    <a:pt x="128" y="20"/>
                    <a:pt x="129" y="15"/>
                    <a:pt x="126" y="11"/>
                  </a:cubicBezTo>
                  <a:cubicBezTo>
                    <a:pt x="120" y="0"/>
                    <a:pt x="105" y="5"/>
                    <a:pt x="89" y="14"/>
                  </a:cubicBezTo>
                  <a:lnTo>
                    <a:pt x="9" y="3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20DC70E7-76E0-4A1F-A53A-39FF7F293F5D}"/>
                </a:ext>
              </a:extLst>
            </p:cNvPr>
            <p:cNvSpPr>
              <a:spLocks/>
            </p:cNvSpPr>
            <p:nvPr/>
          </p:nvSpPr>
          <p:spPr bwMode="auto">
            <a:xfrm>
              <a:off x="10774363" y="9405938"/>
              <a:ext cx="373063" cy="142875"/>
            </a:xfrm>
            <a:custGeom>
              <a:avLst/>
              <a:gdLst>
                <a:gd name="T0" fmla="*/ 15 w 135"/>
                <a:gd name="T1" fmla="*/ 7 h 52"/>
                <a:gd name="T2" fmla="*/ 28 w 135"/>
                <a:gd name="T3" fmla="*/ 51 h 52"/>
                <a:gd name="T4" fmla="*/ 35 w 135"/>
                <a:gd name="T5" fmla="*/ 50 h 52"/>
                <a:gd name="T6" fmla="*/ 92 w 135"/>
                <a:gd name="T7" fmla="*/ 32 h 52"/>
                <a:gd name="T8" fmla="*/ 95 w 135"/>
                <a:gd name="T9" fmla="*/ 32 h 52"/>
                <a:gd name="T10" fmla="*/ 130 w 135"/>
                <a:gd name="T11" fmla="*/ 23 h 52"/>
                <a:gd name="T12" fmla="*/ 134 w 135"/>
                <a:gd name="T13" fmla="*/ 12 h 52"/>
                <a:gd name="T14" fmla="*/ 97 w 135"/>
                <a:gd name="T15" fmla="*/ 6 h 52"/>
                <a:gd name="T16" fmla="*/ 15 w 135"/>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52">
                  <a:moveTo>
                    <a:pt x="15" y="7"/>
                  </a:moveTo>
                  <a:cubicBezTo>
                    <a:pt x="0" y="35"/>
                    <a:pt x="7" y="48"/>
                    <a:pt x="28" y="51"/>
                  </a:cubicBezTo>
                  <a:cubicBezTo>
                    <a:pt x="31" y="52"/>
                    <a:pt x="33" y="51"/>
                    <a:pt x="35" y="50"/>
                  </a:cubicBezTo>
                  <a:cubicBezTo>
                    <a:pt x="55" y="40"/>
                    <a:pt x="74" y="34"/>
                    <a:pt x="92" y="32"/>
                  </a:cubicBezTo>
                  <a:cubicBezTo>
                    <a:pt x="93" y="32"/>
                    <a:pt x="94" y="32"/>
                    <a:pt x="95" y="32"/>
                  </a:cubicBezTo>
                  <a:cubicBezTo>
                    <a:pt x="106" y="34"/>
                    <a:pt x="118" y="30"/>
                    <a:pt x="130" y="23"/>
                  </a:cubicBezTo>
                  <a:cubicBezTo>
                    <a:pt x="134" y="21"/>
                    <a:pt x="135" y="16"/>
                    <a:pt x="134" y="12"/>
                  </a:cubicBezTo>
                  <a:cubicBezTo>
                    <a:pt x="130" y="0"/>
                    <a:pt x="114" y="1"/>
                    <a:pt x="97" y="6"/>
                  </a:cubicBezTo>
                  <a:lnTo>
                    <a:pt x="15"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B4DF7B06-F142-40A5-B1D5-B7E85F77EACC}"/>
                </a:ext>
              </a:extLst>
            </p:cNvPr>
            <p:cNvSpPr>
              <a:spLocks/>
            </p:cNvSpPr>
            <p:nvPr/>
          </p:nvSpPr>
          <p:spPr bwMode="auto">
            <a:xfrm>
              <a:off x="10460038" y="9245600"/>
              <a:ext cx="265113" cy="261938"/>
            </a:xfrm>
            <a:custGeom>
              <a:avLst/>
              <a:gdLst>
                <a:gd name="T0" fmla="*/ 93 w 96"/>
                <a:gd name="T1" fmla="*/ 66 h 95"/>
                <a:gd name="T2" fmla="*/ 8 w 96"/>
                <a:gd name="T3" fmla="*/ 91 h 95"/>
                <a:gd name="T4" fmla="*/ 4 w 96"/>
                <a:gd name="T5" fmla="*/ 87 h 95"/>
                <a:gd name="T6" fmla="*/ 4 w 96"/>
                <a:gd name="T7" fmla="*/ 78 h 95"/>
                <a:gd name="T8" fmla="*/ 0 w 96"/>
                <a:gd name="T9" fmla="*/ 8 h 95"/>
                <a:gd name="T10" fmla="*/ 0 w 96"/>
                <a:gd name="T11" fmla="*/ 5 h 95"/>
                <a:gd name="T12" fmla="*/ 4 w 96"/>
                <a:gd name="T13" fmla="*/ 0 h 95"/>
                <a:gd name="T14" fmla="*/ 35 w 96"/>
                <a:gd name="T15" fmla="*/ 0 h 95"/>
                <a:gd name="T16" fmla="*/ 39 w 96"/>
                <a:gd name="T17" fmla="*/ 4 h 95"/>
                <a:gd name="T18" fmla="*/ 39 w 96"/>
                <a:gd name="T19" fmla="*/ 8 h 95"/>
                <a:gd name="T20" fmla="*/ 39 w 96"/>
                <a:gd name="T21" fmla="*/ 15 h 95"/>
                <a:gd name="T22" fmla="*/ 41 w 96"/>
                <a:gd name="T23" fmla="*/ 48 h 95"/>
                <a:gd name="T24" fmla="*/ 42 w 96"/>
                <a:gd name="T25" fmla="*/ 50 h 95"/>
                <a:gd name="T26" fmla="*/ 84 w 96"/>
                <a:gd name="T27" fmla="*/ 59 h 95"/>
                <a:gd name="T28" fmla="*/ 84 w 96"/>
                <a:gd name="T29" fmla="*/ 59 h 95"/>
                <a:gd name="T30" fmla="*/ 90 w 96"/>
                <a:gd name="T31" fmla="*/ 59 h 95"/>
                <a:gd name="T32" fmla="*/ 93 w 96"/>
                <a:gd name="T33"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5">
                  <a:moveTo>
                    <a:pt x="93" y="66"/>
                  </a:moveTo>
                  <a:cubicBezTo>
                    <a:pt x="69" y="85"/>
                    <a:pt x="41" y="95"/>
                    <a:pt x="8" y="91"/>
                  </a:cubicBezTo>
                  <a:cubicBezTo>
                    <a:pt x="6" y="90"/>
                    <a:pt x="4" y="89"/>
                    <a:pt x="4" y="87"/>
                  </a:cubicBezTo>
                  <a:cubicBezTo>
                    <a:pt x="4" y="78"/>
                    <a:pt x="4" y="78"/>
                    <a:pt x="4" y="78"/>
                  </a:cubicBezTo>
                  <a:cubicBezTo>
                    <a:pt x="0" y="8"/>
                    <a:pt x="0" y="8"/>
                    <a:pt x="0" y="8"/>
                  </a:cubicBezTo>
                  <a:cubicBezTo>
                    <a:pt x="0" y="5"/>
                    <a:pt x="0" y="5"/>
                    <a:pt x="0" y="5"/>
                  </a:cubicBezTo>
                  <a:cubicBezTo>
                    <a:pt x="0" y="2"/>
                    <a:pt x="2" y="0"/>
                    <a:pt x="4" y="0"/>
                  </a:cubicBezTo>
                  <a:cubicBezTo>
                    <a:pt x="35" y="0"/>
                    <a:pt x="35" y="0"/>
                    <a:pt x="35" y="0"/>
                  </a:cubicBezTo>
                  <a:cubicBezTo>
                    <a:pt x="37" y="0"/>
                    <a:pt x="38" y="2"/>
                    <a:pt x="39" y="4"/>
                  </a:cubicBezTo>
                  <a:cubicBezTo>
                    <a:pt x="39" y="8"/>
                    <a:pt x="39" y="8"/>
                    <a:pt x="39" y="8"/>
                  </a:cubicBezTo>
                  <a:cubicBezTo>
                    <a:pt x="39" y="15"/>
                    <a:pt x="39" y="15"/>
                    <a:pt x="39" y="15"/>
                  </a:cubicBezTo>
                  <a:cubicBezTo>
                    <a:pt x="41" y="48"/>
                    <a:pt x="41" y="48"/>
                    <a:pt x="41" y="48"/>
                  </a:cubicBezTo>
                  <a:cubicBezTo>
                    <a:pt x="41" y="49"/>
                    <a:pt x="41" y="50"/>
                    <a:pt x="42" y="50"/>
                  </a:cubicBezTo>
                  <a:cubicBezTo>
                    <a:pt x="49" y="56"/>
                    <a:pt x="64" y="58"/>
                    <a:pt x="84" y="59"/>
                  </a:cubicBezTo>
                  <a:cubicBezTo>
                    <a:pt x="84" y="59"/>
                    <a:pt x="84" y="59"/>
                    <a:pt x="84" y="59"/>
                  </a:cubicBezTo>
                  <a:cubicBezTo>
                    <a:pt x="86" y="59"/>
                    <a:pt x="88" y="59"/>
                    <a:pt x="90" y="59"/>
                  </a:cubicBezTo>
                  <a:cubicBezTo>
                    <a:pt x="94" y="59"/>
                    <a:pt x="96" y="63"/>
                    <a:pt x="93" y="66"/>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B75078D6-8E8C-466D-B691-179881107759}"/>
                </a:ext>
              </a:extLst>
            </p:cNvPr>
            <p:cNvSpPr>
              <a:spLocks/>
            </p:cNvSpPr>
            <p:nvPr/>
          </p:nvSpPr>
          <p:spPr bwMode="auto">
            <a:xfrm>
              <a:off x="10810875" y="9217025"/>
              <a:ext cx="261938" cy="279400"/>
            </a:xfrm>
            <a:custGeom>
              <a:avLst/>
              <a:gdLst>
                <a:gd name="T0" fmla="*/ 14 w 95"/>
                <a:gd name="T1" fmla="*/ 3 h 101"/>
                <a:gd name="T2" fmla="*/ 0 w 95"/>
                <a:gd name="T3" fmla="*/ 84 h 101"/>
                <a:gd name="T4" fmla="*/ 3 w 95"/>
                <a:gd name="T5" fmla="*/ 89 h 101"/>
                <a:gd name="T6" fmla="*/ 91 w 95"/>
                <a:gd name="T7" fmla="*/ 83 h 101"/>
                <a:gd name="T8" fmla="*/ 90 w 95"/>
                <a:gd name="T9" fmla="*/ 76 h 101"/>
                <a:gd name="T10" fmla="*/ 45 w 95"/>
                <a:gd name="T11" fmla="*/ 57 h 101"/>
                <a:gd name="T12" fmla="*/ 44 w 95"/>
                <a:gd name="T13" fmla="*/ 54 h 101"/>
                <a:gd name="T14" fmla="*/ 52 w 95"/>
                <a:gd name="T15" fmla="*/ 11 h 101"/>
                <a:gd name="T16" fmla="*/ 49 w 95"/>
                <a:gd name="T17" fmla="*/ 7 h 101"/>
                <a:gd name="T18" fmla="*/ 19 w 95"/>
                <a:gd name="T19" fmla="*/ 0 h 101"/>
                <a:gd name="T20" fmla="*/ 14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14" y="3"/>
                  </a:moveTo>
                  <a:cubicBezTo>
                    <a:pt x="0" y="84"/>
                    <a:pt x="0" y="84"/>
                    <a:pt x="0" y="84"/>
                  </a:cubicBezTo>
                  <a:cubicBezTo>
                    <a:pt x="0" y="86"/>
                    <a:pt x="1" y="88"/>
                    <a:pt x="3" y="89"/>
                  </a:cubicBezTo>
                  <a:cubicBezTo>
                    <a:pt x="34" y="101"/>
                    <a:pt x="63" y="97"/>
                    <a:pt x="91" y="83"/>
                  </a:cubicBezTo>
                  <a:cubicBezTo>
                    <a:pt x="95" y="82"/>
                    <a:pt x="94" y="76"/>
                    <a:pt x="90" y="76"/>
                  </a:cubicBezTo>
                  <a:cubicBezTo>
                    <a:pt x="68" y="71"/>
                    <a:pt x="51" y="65"/>
                    <a:pt x="45" y="57"/>
                  </a:cubicBezTo>
                  <a:cubicBezTo>
                    <a:pt x="44" y="56"/>
                    <a:pt x="44" y="55"/>
                    <a:pt x="44" y="54"/>
                  </a:cubicBezTo>
                  <a:cubicBezTo>
                    <a:pt x="52" y="11"/>
                    <a:pt x="52" y="11"/>
                    <a:pt x="52" y="11"/>
                  </a:cubicBezTo>
                  <a:cubicBezTo>
                    <a:pt x="52" y="9"/>
                    <a:pt x="51" y="7"/>
                    <a:pt x="49" y="7"/>
                  </a:cubicBezTo>
                  <a:cubicBezTo>
                    <a:pt x="19" y="0"/>
                    <a:pt x="19" y="0"/>
                    <a:pt x="19" y="0"/>
                  </a:cubicBezTo>
                  <a:cubicBezTo>
                    <a:pt x="16" y="0"/>
                    <a:pt x="14" y="1"/>
                    <a:pt x="14"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A61FBC79-176C-4570-91F8-3FEA02DB6D96}"/>
                </a:ext>
              </a:extLst>
            </p:cNvPr>
            <p:cNvSpPr>
              <a:spLocks/>
            </p:cNvSpPr>
            <p:nvPr/>
          </p:nvSpPr>
          <p:spPr bwMode="auto">
            <a:xfrm>
              <a:off x="10134600" y="7294563"/>
              <a:ext cx="1017588" cy="2003425"/>
            </a:xfrm>
            <a:custGeom>
              <a:avLst/>
              <a:gdLst>
                <a:gd name="T0" fmla="*/ 369 w 369"/>
                <a:gd name="T1" fmla="*/ 384 h 725"/>
                <a:gd name="T2" fmla="*/ 300 w 369"/>
                <a:gd name="T3" fmla="*/ 725 h 725"/>
                <a:gd name="T4" fmla="*/ 294 w 369"/>
                <a:gd name="T5" fmla="*/ 724 h 725"/>
                <a:gd name="T6" fmla="*/ 284 w 369"/>
                <a:gd name="T7" fmla="*/ 722 h 725"/>
                <a:gd name="T8" fmla="*/ 256 w 369"/>
                <a:gd name="T9" fmla="*/ 716 h 725"/>
                <a:gd name="T10" fmla="*/ 250 w 369"/>
                <a:gd name="T11" fmla="*/ 714 h 725"/>
                <a:gd name="T12" fmla="*/ 253 w 369"/>
                <a:gd name="T13" fmla="*/ 577 h 725"/>
                <a:gd name="T14" fmla="*/ 276 w 369"/>
                <a:gd name="T15" fmla="*/ 378 h 725"/>
                <a:gd name="T16" fmla="*/ 187 w 369"/>
                <a:gd name="T17" fmla="*/ 214 h 725"/>
                <a:gd name="T18" fmla="*/ 185 w 369"/>
                <a:gd name="T19" fmla="*/ 212 h 725"/>
                <a:gd name="T20" fmla="*/ 185 w 369"/>
                <a:gd name="T21" fmla="*/ 212 h 725"/>
                <a:gd name="T22" fmla="*/ 179 w 369"/>
                <a:gd name="T23" fmla="*/ 216 h 725"/>
                <a:gd name="T24" fmla="*/ 169 w 369"/>
                <a:gd name="T25" fmla="*/ 378 h 725"/>
                <a:gd name="T26" fmla="*/ 162 w 369"/>
                <a:gd name="T27" fmla="*/ 714 h 725"/>
                <a:gd name="T28" fmla="*/ 108 w 369"/>
                <a:gd name="T29" fmla="*/ 714 h 725"/>
                <a:gd name="T30" fmla="*/ 87 w 369"/>
                <a:gd name="T31" fmla="*/ 562 h 725"/>
                <a:gd name="T32" fmla="*/ 79 w 369"/>
                <a:gd name="T33" fmla="*/ 382 h 725"/>
                <a:gd name="T34" fmla="*/ 39 w 369"/>
                <a:gd name="T35" fmla="*/ 157 h 725"/>
                <a:gd name="T36" fmla="*/ 53 w 369"/>
                <a:gd name="T37" fmla="*/ 0 h 725"/>
                <a:gd name="T38" fmla="*/ 54 w 369"/>
                <a:gd name="T39" fmla="*/ 0 h 725"/>
                <a:gd name="T40" fmla="*/ 54 w 369"/>
                <a:gd name="T41" fmla="*/ 0 h 725"/>
                <a:gd name="T42" fmla="*/ 285 w 369"/>
                <a:gd name="T43" fmla="*/ 23 h 725"/>
                <a:gd name="T44" fmla="*/ 307 w 369"/>
                <a:gd name="T45" fmla="*/ 25 h 725"/>
                <a:gd name="T46" fmla="*/ 310 w 369"/>
                <a:gd name="T47" fmla="*/ 31 h 725"/>
                <a:gd name="T48" fmla="*/ 369 w 369"/>
                <a:gd name="T49" fmla="*/ 384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9" h="725">
                  <a:moveTo>
                    <a:pt x="369" y="384"/>
                  </a:moveTo>
                  <a:cubicBezTo>
                    <a:pt x="300" y="725"/>
                    <a:pt x="300" y="725"/>
                    <a:pt x="300" y="725"/>
                  </a:cubicBezTo>
                  <a:cubicBezTo>
                    <a:pt x="294" y="724"/>
                    <a:pt x="294" y="724"/>
                    <a:pt x="294" y="724"/>
                  </a:cubicBezTo>
                  <a:cubicBezTo>
                    <a:pt x="284" y="722"/>
                    <a:pt x="284" y="722"/>
                    <a:pt x="284" y="722"/>
                  </a:cubicBezTo>
                  <a:cubicBezTo>
                    <a:pt x="256" y="716"/>
                    <a:pt x="256" y="716"/>
                    <a:pt x="256" y="716"/>
                  </a:cubicBezTo>
                  <a:cubicBezTo>
                    <a:pt x="250" y="714"/>
                    <a:pt x="250" y="714"/>
                    <a:pt x="250" y="714"/>
                  </a:cubicBezTo>
                  <a:cubicBezTo>
                    <a:pt x="260" y="670"/>
                    <a:pt x="260" y="624"/>
                    <a:pt x="253" y="577"/>
                  </a:cubicBezTo>
                  <a:cubicBezTo>
                    <a:pt x="249" y="494"/>
                    <a:pt x="245" y="411"/>
                    <a:pt x="276" y="378"/>
                  </a:cubicBezTo>
                  <a:cubicBezTo>
                    <a:pt x="250" y="344"/>
                    <a:pt x="213" y="275"/>
                    <a:pt x="187" y="214"/>
                  </a:cubicBezTo>
                  <a:cubicBezTo>
                    <a:pt x="187" y="213"/>
                    <a:pt x="186" y="212"/>
                    <a:pt x="185" y="212"/>
                  </a:cubicBezTo>
                  <a:cubicBezTo>
                    <a:pt x="185" y="212"/>
                    <a:pt x="185" y="212"/>
                    <a:pt x="185" y="212"/>
                  </a:cubicBezTo>
                  <a:cubicBezTo>
                    <a:pt x="182" y="211"/>
                    <a:pt x="179" y="213"/>
                    <a:pt x="179" y="216"/>
                  </a:cubicBezTo>
                  <a:cubicBezTo>
                    <a:pt x="180" y="260"/>
                    <a:pt x="184" y="328"/>
                    <a:pt x="169" y="378"/>
                  </a:cubicBezTo>
                  <a:cubicBezTo>
                    <a:pt x="162" y="714"/>
                    <a:pt x="162" y="714"/>
                    <a:pt x="162" y="714"/>
                  </a:cubicBezTo>
                  <a:cubicBezTo>
                    <a:pt x="108" y="714"/>
                    <a:pt x="108" y="714"/>
                    <a:pt x="108" y="714"/>
                  </a:cubicBezTo>
                  <a:cubicBezTo>
                    <a:pt x="110" y="672"/>
                    <a:pt x="102" y="621"/>
                    <a:pt x="87" y="562"/>
                  </a:cubicBezTo>
                  <a:cubicBezTo>
                    <a:pt x="71" y="490"/>
                    <a:pt x="56" y="419"/>
                    <a:pt x="79" y="382"/>
                  </a:cubicBezTo>
                  <a:cubicBezTo>
                    <a:pt x="83" y="310"/>
                    <a:pt x="53" y="238"/>
                    <a:pt x="39" y="157"/>
                  </a:cubicBezTo>
                  <a:cubicBezTo>
                    <a:pt x="0" y="103"/>
                    <a:pt x="4" y="48"/>
                    <a:pt x="53" y="0"/>
                  </a:cubicBezTo>
                  <a:cubicBezTo>
                    <a:pt x="54" y="0"/>
                    <a:pt x="54" y="0"/>
                    <a:pt x="54" y="0"/>
                  </a:cubicBezTo>
                  <a:cubicBezTo>
                    <a:pt x="54" y="0"/>
                    <a:pt x="54" y="0"/>
                    <a:pt x="54" y="0"/>
                  </a:cubicBezTo>
                  <a:cubicBezTo>
                    <a:pt x="285" y="23"/>
                    <a:pt x="285" y="23"/>
                    <a:pt x="285" y="23"/>
                  </a:cubicBezTo>
                  <a:cubicBezTo>
                    <a:pt x="307" y="25"/>
                    <a:pt x="307" y="25"/>
                    <a:pt x="307" y="25"/>
                  </a:cubicBezTo>
                  <a:cubicBezTo>
                    <a:pt x="308" y="27"/>
                    <a:pt x="309" y="29"/>
                    <a:pt x="310" y="31"/>
                  </a:cubicBezTo>
                  <a:cubicBezTo>
                    <a:pt x="346" y="132"/>
                    <a:pt x="365" y="251"/>
                    <a:pt x="369"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A590FF5-F5DF-4EE2-A38C-FCF2E8515CF8}"/>
                </a:ext>
              </a:extLst>
            </p:cNvPr>
            <p:cNvSpPr>
              <a:spLocks/>
            </p:cNvSpPr>
            <p:nvPr/>
          </p:nvSpPr>
          <p:spPr bwMode="auto">
            <a:xfrm>
              <a:off x="10918825" y="7362825"/>
              <a:ext cx="233363" cy="1935163"/>
            </a:xfrm>
            <a:custGeom>
              <a:avLst/>
              <a:gdLst>
                <a:gd name="T0" fmla="*/ 85 w 85"/>
                <a:gd name="T1" fmla="*/ 359 h 700"/>
                <a:gd name="T2" fmla="*/ 16 w 85"/>
                <a:gd name="T3" fmla="*/ 700 h 700"/>
                <a:gd name="T4" fmla="*/ 10 w 85"/>
                <a:gd name="T5" fmla="*/ 699 h 700"/>
                <a:gd name="T6" fmla="*/ 0 w 85"/>
                <a:gd name="T7" fmla="*/ 697 h 700"/>
                <a:gd name="T8" fmla="*/ 5 w 85"/>
                <a:gd name="T9" fmla="*/ 677 h 700"/>
                <a:gd name="T10" fmla="*/ 69 w 85"/>
                <a:gd name="T11" fmla="*/ 359 h 700"/>
                <a:gd name="T12" fmla="*/ 9 w 85"/>
                <a:gd name="T13" fmla="*/ 4 h 700"/>
                <a:gd name="T14" fmla="*/ 8 w 85"/>
                <a:gd name="T15" fmla="*/ 2 h 700"/>
                <a:gd name="T16" fmla="*/ 7 w 85"/>
                <a:gd name="T17" fmla="*/ 0 h 700"/>
                <a:gd name="T18" fmla="*/ 23 w 85"/>
                <a:gd name="T19" fmla="*/ 0 h 700"/>
                <a:gd name="T20" fmla="*/ 26 w 85"/>
                <a:gd name="T21" fmla="*/ 6 h 700"/>
                <a:gd name="T22" fmla="*/ 85 w 85"/>
                <a:gd name="T23" fmla="*/ 359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0">
                  <a:moveTo>
                    <a:pt x="85" y="359"/>
                  </a:moveTo>
                  <a:cubicBezTo>
                    <a:pt x="16" y="700"/>
                    <a:pt x="16" y="700"/>
                    <a:pt x="16" y="700"/>
                  </a:cubicBezTo>
                  <a:cubicBezTo>
                    <a:pt x="10" y="699"/>
                    <a:pt x="10" y="699"/>
                    <a:pt x="10" y="699"/>
                  </a:cubicBezTo>
                  <a:cubicBezTo>
                    <a:pt x="0" y="697"/>
                    <a:pt x="0" y="697"/>
                    <a:pt x="0" y="697"/>
                  </a:cubicBezTo>
                  <a:cubicBezTo>
                    <a:pt x="5" y="677"/>
                    <a:pt x="5" y="677"/>
                    <a:pt x="5" y="677"/>
                  </a:cubicBezTo>
                  <a:cubicBezTo>
                    <a:pt x="69" y="359"/>
                    <a:pt x="69" y="359"/>
                    <a:pt x="69" y="359"/>
                  </a:cubicBezTo>
                  <a:cubicBezTo>
                    <a:pt x="64" y="226"/>
                    <a:pt x="46" y="106"/>
                    <a:pt x="9" y="4"/>
                  </a:cubicBezTo>
                  <a:cubicBezTo>
                    <a:pt x="9" y="3"/>
                    <a:pt x="8" y="3"/>
                    <a:pt x="8" y="2"/>
                  </a:cubicBezTo>
                  <a:cubicBezTo>
                    <a:pt x="8" y="2"/>
                    <a:pt x="8" y="1"/>
                    <a:pt x="7" y="0"/>
                  </a:cubicBezTo>
                  <a:cubicBezTo>
                    <a:pt x="23" y="0"/>
                    <a:pt x="23" y="0"/>
                    <a:pt x="23" y="0"/>
                  </a:cubicBezTo>
                  <a:cubicBezTo>
                    <a:pt x="24" y="2"/>
                    <a:pt x="25" y="4"/>
                    <a:pt x="26" y="6"/>
                  </a:cubicBezTo>
                  <a:cubicBezTo>
                    <a:pt x="62" y="107"/>
                    <a:pt x="81" y="226"/>
                    <a:pt x="85"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F3F0CBE8-49CC-4541-A64B-3D1FA071D3A8}"/>
                </a:ext>
              </a:extLst>
            </p:cNvPr>
            <p:cNvSpPr>
              <a:spLocks/>
            </p:cNvSpPr>
            <p:nvPr/>
          </p:nvSpPr>
          <p:spPr bwMode="auto">
            <a:xfrm>
              <a:off x="11785600" y="6256338"/>
              <a:ext cx="407988" cy="393700"/>
            </a:xfrm>
            <a:custGeom>
              <a:avLst/>
              <a:gdLst>
                <a:gd name="T0" fmla="*/ 0 w 148"/>
                <a:gd name="T1" fmla="*/ 115 h 143"/>
                <a:gd name="T2" fmla="*/ 40 w 148"/>
                <a:gd name="T3" fmla="*/ 83 h 143"/>
                <a:gd name="T4" fmla="*/ 40 w 148"/>
                <a:gd name="T5" fmla="*/ 54 h 143"/>
                <a:gd name="T6" fmla="*/ 44 w 148"/>
                <a:gd name="T7" fmla="*/ 45 h 143"/>
                <a:gd name="T8" fmla="*/ 61 w 148"/>
                <a:gd name="T9" fmla="*/ 19 h 143"/>
                <a:gd name="T10" fmla="*/ 67 w 148"/>
                <a:gd name="T11" fmla="*/ 22 h 143"/>
                <a:gd name="T12" fmla="*/ 61 w 148"/>
                <a:gd name="T13" fmla="*/ 49 h 143"/>
                <a:gd name="T14" fmla="*/ 107 w 148"/>
                <a:gd name="T15" fmla="*/ 1 h 143"/>
                <a:gd name="T16" fmla="*/ 113 w 148"/>
                <a:gd name="T17" fmla="*/ 3 h 143"/>
                <a:gd name="T18" fmla="*/ 94 w 148"/>
                <a:gd name="T19" fmla="*/ 37 h 143"/>
                <a:gd name="T20" fmla="*/ 134 w 148"/>
                <a:gd name="T21" fmla="*/ 9 h 143"/>
                <a:gd name="T22" fmla="*/ 140 w 148"/>
                <a:gd name="T23" fmla="*/ 11 h 143"/>
                <a:gd name="T24" fmla="*/ 109 w 148"/>
                <a:gd name="T25" fmla="*/ 44 h 143"/>
                <a:gd name="T26" fmla="*/ 143 w 148"/>
                <a:gd name="T27" fmla="*/ 29 h 143"/>
                <a:gd name="T28" fmla="*/ 147 w 148"/>
                <a:gd name="T29" fmla="*/ 33 h 143"/>
                <a:gd name="T30" fmla="*/ 110 w 148"/>
                <a:gd name="T31" fmla="*/ 62 h 143"/>
                <a:gd name="T32" fmla="*/ 141 w 148"/>
                <a:gd name="T33" fmla="*/ 51 h 143"/>
                <a:gd name="T34" fmla="*/ 143 w 148"/>
                <a:gd name="T35" fmla="*/ 54 h 143"/>
                <a:gd name="T36" fmla="*/ 137 w 148"/>
                <a:gd name="T37" fmla="*/ 57 h 143"/>
                <a:gd name="T38" fmla="*/ 28 w 148"/>
                <a:gd name="T39" fmla="*/ 143 h 143"/>
                <a:gd name="T40" fmla="*/ 0 w 148"/>
                <a:gd name="T41"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43">
                  <a:moveTo>
                    <a:pt x="0" y="115"/>
                  </a:moveTo>
                  <a:cubicBezTo>
                    <a:pt x="40" y="83"/>
                    <a:pt x="40" y="83"/>
                    <a:pt x="40" y="83"/>
                  </a:cubicBezTo>
                  <a:cubicBezTo>
                    <a:pt x="40" y="54"/>
                    <a:pt x="40" y="54"/>
                    <a:pt x="40" y="54"/>
                  </a:cubicBezTo>
                  <a:cubicBezTo>
                    <a:pt x="40" y="51"/>
                    <a:pt x="41" y="48"/>
                    <a:pt x="44" y="45"/>
                  </a:cubicBezTo>
                  <a:cubicBezTo>
                    <a:pt x="50" y="38"/>
                    <a:pt x="56" y="29"/>
                    <a:pt x="61" y="19"/>
                  </a:cubicBezTo>
                  <a:cubicBezTo>
                    <a:pt x="65" y="18"/>
                    <a:pt x="66" y="19"/>
                    <a:pt x="67" y="22"/>
                  </a:cubicBezTo>
                  <a:cubicBezTo>
                    <a:pt x="63" y="31"/>
                    <a:pt x="62" y="40"/>
                    <a:pt x="61" y="49"/>
                  </a:cubicBezTo>
                  <a:cubicBezTo>
                    <a:pt x="78" y="29"/>
                    <a:pt x="93" y="12"/>
                    <a:pt x="107" y="1"/>
                  </a:cubicBezTo>
                  <a:cubicBezTo>
                    <a:pt x="111" y="0"/>
                    <a:pt x="113" y="1"/>
                    <a:pt x="113" y="3"/>
                  </a:cubicBezTo>
                  <a:cubicBezTo>
                    <a:pt x="103" y="15"/>
                    <a:pt x="97" y="27"/>
                    <a:pt x="94" y="37"/>
                  </a:cubicBezTo>
                  <a:cubicBezTo>
                    <a:pt x="105" y="27"/>
                    <a:pt x="119" y="17"/>
                    <a:pt x="134" y="9"/>
                  </a:cubicBezTo>
                  <a:cubicBezTo>
                    <a:pt x="139" y="7"/>
                    <a:pt x="140" y="9"/>
                    <a:pt x="140" y="11"/>
                  </a:cubicBezTo>
                  <a:cubicBezTo>
                    <a:pt x="126" y="22"/>
                    <a:pt x="115" y="33"/>
                    <a:pt x="109" y="44"/>
                  </a:cubicBezTo>
                  <a:cubicBezTo>
                    <a:pt x="120" y="37"/>
                    <a:pt x="131" y="32"/>
                    <a:pt x="143" y="29"/>
                  </a:cubicBezTo>
                  <a:cubicBezTo>
                    <a:pt x="147" y="29"/>
                    <a:pt x="148" y="30"/>
                    <a:pt x="147" y="33"/>
                  </a:cubicBezTo>
                  <a:cubicBezTo>
                    <a:pt x="131" y="42"/>
                    <a:pt x="118" y="51"/>
                    <a:pt x="110" y="62"/>
                  </a:cubicBezTo>
                  <a:cubicBezTo>
                    <a:pt x="121" y="56"/>
                    <a:pt x="131" y="52"/>
                    <a:pt x="141" y="51"/>
                  </a:cubicBezTo>
                  <a:cubicBezTo>
                    <a:pt x="143" y="51"/>
                    <a:pt x="144" y="52"/>
                    <a:pt x="143" y="54"/>
                  </a:cubicBezTo>
                  <a:cubicBezTo>
                    <a:pt x="137" y="57"/>
                    <a:pt x="137" y="57"/>
                    <a:pt x="137" y="57"/>
                  </a:cubicBezTo>
                  <a:cubicBezTo>
                    <a:pt x="121" y="65"/>
                    <a:pt x="68" y="111"/>
                    <a:pt x="28" y="143"/>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75F1B1D5-1D00-4176-9C5F-8235DE847CC8}"/>
                </a:ext>
              </a:extLst>
            </p:cNvPr>
            <p:cNvSpPr>
              <a:spLocks/>
            </p:cNvSpPr>
            <p:nvPr/>
          </p:nvSpPr>
          <p:spPr bwMode="auto">
            <a:xfrm>
              <a:off x="10504488" y="5256213"/>
              <a:ext cx="493713" cy="615950"/>
            </a:xfrm>
            <a:custGeom>
              <a:avLst/>
              <a:gdLst>
                <a:gd name="T0" fmla="*/ 0 w 179"/>
                <a:gd name="T1" fmla="*/ 31 h 223"/>
                <a:gd name="T2" fmla="*/ 81 w 179"/>
                <a:gd name="T3" fmla="*/ 0 h 223"/>
                <a:gd name="T4" fmla="*/ 170 w 179"/>
                <a:gd name="T5" fmla="*/ 36 h 223"/>
                <a:gd name="T6" fmla="*/ 177 w 179"/>
                <a:gd name="T7" fmla="*/ 78 h 223"/>
                <a:gd name="T8" fmla="*/ 178 w 179"/>
                <a:gd name="T9" fmla="*/ 108 h 223"/>
                <a:gd name="T10" fmla="*/ 173 w 179"/>
                <a:gd name="T11" fmla="*/ 138 h 223"/>
                <a:gd name="T12" fmla="*/ 167 w 179"/>
                <a:gd name="T13" fmla="*/ 158 h 223"/>
                <a:gd name="T14" fmla="*/ 146 w 179"/>
                <a:gd name="T15" fmla="*/ 202 h 223"/>
                <a:gd name="T16" fmla="*/ 23 w 179"/>
                <a:gd name="T17" fmla="*/ 207 h 223"/>
                <a:gd name="T18" fmla="*/ 0 w 179"/>
                <a:gd name="T19" fmla="*/ 130 h 223"/>
                <a:gd name="T20" fmla="*/ 0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0" y="31"/>
                  </a:moveTo>
                  <a:cubicBezTo>
                    <a:pt x="81" y="0"/>
                    <a:pt x="81" y="0"/>
                    <a:pt x="81" y="0"/>
                  </a:cubicBezTo>
                  <a:cubicBezTo>
                    <a:pt x="170" y="36"/>
                    <a:pt x="170" y="36"/>
                    <a:pt x="170" y="36"/>
                  </a:cubicBezTo>
                  <a:cubicBezTo>
                    <a:pt x="177" y="78"/>
                    <a:pt x="177" y="78"/>
                    <a:pt x="177" y="78"/>
                  </a:cubicBezTo>
                  <a:cubicBezTo>
                    <a:pt x="179" y="88"/>
                    <a:pt x="179" y="98"/>
                    <a:pt x="178" y="108"/>
                  </a:cubicBezTo>
                  <a:cubicBezTo>
                    <a:pt x="173" y="138"/>
                    <a:pt x="173" y="138"/>
                    <a:pt x="173" y="138"/>
                  </a:cubicBezTo>
                  <a:cubicBezTo>
                    <a:pt x="173" y="147"/>
                    <a:pt x="169" y="152"/>
                    <a:pt x="167" y="158"/>
                  </a:cubicBezTo>
                  <a:cubicBezTo>
                    <a:pt x="163" y="172"/>
                    <a:pt x="156" y="188"/>
                    <a:pt x="146" y="202"/>
                  </a:cubicBezTo>
                  <a:cubicBezTo>
                    <a:pt x="138" y="213"/>
                    <a:pt x="56" y="223"/>
                    <a:pt x="23" y="207"/>
                  </a:cubicBezTo>
                  <a:cubicBezTo>
                    <a:pt x="0" y="130"/>
                    <a:pt x="0" y="130"/>
                    <a:pt x="0" y="130"/>
                  </a:cubicBezTo>
                  <a:lnTo>
                    <a:pt x="0"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5FA0193E-B15E-4E51-8C52-7D7830276550}"/>
                </a:ext>
              </a:extLst>
            </p:cNvPr>
            <p:cNvSpPr>
              <a:spLocks/>
            </p:cNvSpPr>
            <p:nvPr/>
          </p:nvSpPr>
          <p:spPr bwMode="auto">
            <a:xfrm>
              <a:off x="10553700" y="5775325"/>
              <a:ext cx="279400" cy="377825"/>
            </a:xfrm>
            <a:custGeom>
              <a:avLst/>
              <a:gdLst>
                <a:gd name="T0" fmla="*/ 7 w 101"/>
                <a:gd name="T1" fmla="*/ 0 h 137"/>
                <a:gd name="T2" fmla="*/ 0 w 101"/>
                <a:gd name="T3" fmla="*/ 123 h 137"/>
                <a:gd name="T4" fmla="*/ 101 w 101"/>
                <a:gd name="T5" fmla="*/ 137 h 137"/>
                <a:gd name="T6" fmla="*/ 89 w 101"/>
                <a:gd name="T7" fmla="*/ 5 h 137"/>
                <a:gd name="T8" fmla="*/ 7 w 101"/>
                <a:gd name="T9" fmla="*/ 0 h 137"/>
              </a:gdLst>
              <a:ahLst/>
              <a:cxnLst>
                <a:cxn ang="0">
                  <a:pos x="T0" y="T1"/>
                </a:cxn>
                <a:cxn ang="0">
                  <a:pos x="T2" y="T3"/>
                </a:cxn>
                <a:cxn ang="0">
                  <a:pos x="T4" y="T5"/>
                </a:cxn>
                <a:cxn ang="0">
                  <a:pos x="T6" y="T7"/>
                </a:cxn>
                <a:cxn ang="0">
                  <a:pos x="T8" y="T9"/>
                </a:cxn>
              </a:cxnLst>
              <a:rect l="0" t="0" r="r" b="b"/>
              <a:pathLst>
                <a:path w="101" h="137">
                  <a:moveTo>
                    <a:pt x="7" y="0"/>
                  </a:moveTo>
                  <a:cubicBezTo>
                    <a:pt x="0" y="123"/>
                    <a:pt x="0" y="123"/>
                    <a:pt x="0" y="123"/>
                  </a:cubicBezTo>
                  <a:cubicBezTo>
                    <a:pt x="101" y="137"/>
                    <a:pt x="101" y="137"/>
                    <a:pt x="101" y="137"/>
                  </a:cubicBezTo>
                  <a:cubicBezTo>
                    <a:pt x="84" y="105"/>
                    <a:pt x="82" y="59"/>
                    <a:pt x="89" y="5"/>
                  </a:cubicBezTo>
                  <a:lnTo>
                    <a:pt x="7"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5C62671-A5DF-461A-A94C-AB5FD0358EA0}"/>
                </a:ext>
              </a:extLst>
            </p:cNvPr>
            <p:cNvSpPr>
              <a:spLocks/>
            </p:cNvSpPr>
            <p:nvPr/>
          </p:nvSpPr>
          <p:spPr bwMode="auto">
            <a:xfrm>
              <a:off x="10280650" y="5992813"/>
              <a:ext cx="787400" cy="1454150"/>
            </a:xfrm>
            <a:custGeom>
              <a:avLst/>
              <a:gdLst>
                <a:gd name="T0" fmla="*/ 268 w 285"/>
                <a:gd name="T1" fmla="*/ 241 h 526"/>
                <a:gd name="T2" fmla="*/ 270 w 285"/>
                <a:gd name="T3" fmla="*/ 261 h 526"/>
                <a:gd name="T4" fmla="*/ 250 w 285"/>
                <a:gd name="T5" fmla="*/ 313 h 526"/>
                <a:gd name="T6" fmla="*/ 235 w 285"/>
                <a:gd name="T7" fmla="*/ 338 h 526"/>
                <a:gd name="T8" fmla="*/ 254 w 285"/>
                <a:gd name="T9" fmla="*/ 496 h 526"/>
                <a:gd name="T10" fmla="*/ 241 w 285"/>
                <a:gd name="T11" fmla="*/ 500 h 526"/>
                <a:gd name="T12" fmla="*/ 240 w 285"/>
                <a:gd name="T13" fmla="*/ 500 h 526"/>
                <a:gd name="T14" fmla="*/ 0 w 285"/>
                <a:gd name="T15" fmla="*/ 474 h 526"/>
                <a:gd name="T16" fmla="*/ 1 w 285"/>
                <a:gd name="T17" fmla="*/ 471 h 526"/>
                <a:gd name="T18" fmla="*/ 1 w 285"/>
                <a:gd name="T19" fmla="*/ 471 h 526"/>
                <a:gd name="T20" fmla="*/ 32 w 285"/>
                <a:gd name="T21" fmla="*/ 296 h 526"/>
                <a:gd name="T22" fmla="*/ 29 w 285"/>
                <a:gd name="T23" fmla="*/ 81 h 526"/>
                <a:gd name="T24" fmla="*/ 49 w 285"/>
                <a:gd name="T25" fmla="*/ 6 h 526"/>
                <a:gd name="T26" fmla="*/ 102 w 285"/>
                <a:gd name="T27" fmla="*/ 5 h 526"/>
                <a:gd name="T28" fmla="*/ 182 w 285"/>
                <a:gd name="T29" fmla="*/ 41 h 526"/>
                <a:gd name="T30" fmla="*/ 196 w 285"/>
                <a:gd name="T31" fmla="*/ 48 h 526"/>
                <a:gd name="T32" fmla="*/ 227 w 285"/>
                <a:gd name="T33" fmla="*/ 62 h 526"/>
                <a:gd name="T34" fmla="*/ 282 w 285"/>
                <a:gd name="T35" fmla="*/ 79 h 526"/>
                <a:gd name="T36" fmla="*/ 285 w 285"/>
                <a:gd name="T37" fmla="*/ 80 h 526"/>
                <a:gd name="T38" fmla="*/ 257 w 285"/>
                <a:gd name="T39" fmla="*/ 213 h 526"/>
                <a:gd name="T40" fmla="*/ 268 w 285"/>
                <a:gd name="T41" fmla="*/ 239 h 526"/>
                <a:gd name="T42" fmla="*/ 268 w 285"/>
                <a:gd name="T43" fmla="*/ 24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6">
                  <a:moveTo>
                    <a:pt x="268" y="241"/>
                  </a:moveTo>
                  <a:cubicBezTo>
                    <a:pt x="270" y="247"/>
                    <a:pt x="270" y="254"/>
                    <a:pt x="270" y="261"/>
                  </a:cubicBezTo>
                  <a:cubicBezTo>
                    <a:pt x="269" y="281"/>
                    <a:pt x="262" y="299"/>
                    <a:pt x="250" y="313"/>
                  </a:cubicBezTo>
                  <a:cubicBezTo>
                    <a:pt x="243" y="320"/>
                    <a:pt x="238" y="328"/>
                    <a:pt x="235" y="338"/>
                  </a:cubicBezTo>
                  <a:cubicBezTo>
                    <a:pt x="225" y="381"/>
                    <a:pt x="234" y="435"/>
                    <a:pt x="254" y="496"/>
                  </a:cubicBezTo>
                  <a:cubicBezTo>
                    <a:pt x="250" y="497"/>
                    <a:pt x="245" y="498"/>
                    <a:pt x="241" y="500"/>
                  </a:cubicBezTo>
                  <a:cubicBezTo>
                    <a:pt x="241" y="500"/>
                    <a:pt x="240" y="500"/>
                    <a:pt x="240" y="500"/>
                  </a:cubicBezTo>
                  <a:cubicBezTo>
                    <a:pt x="146" y="526"/>
                    <a:pt x="65" y="525"/>
                    <a:pt x="0" y="474"/>
                  </a:cubicBezTo>
                  <a:cubicBezTo>
                    <a:pt x="0" y="473"/>
                    <a:pt x="1" y="472"/>
                    <a:pt x="1" y="471"/>
                  </a:cubicBezTo>
                  <a:cubicBezTo>
                    <a:pt x="1" y="471"/>
                    <a:pt x="1" y="471"/>
                    <a:pt x="1" y="471"/>
                  </a:cubicBezTo>
                  <a:cubicBezTo>
                    <a:pt x="17" y="416"/>
                    <a:pt x="27" y="357"/>
                    <a:pt x="32" y="296"/>
                  </a:cubicBezTo>
                  <a:cubicBezTo>
                    <a:pt x="38" y="225"/>
                    <a:pt x="37" y="153"/>
                    <a:pt x="29" y="81"/>
                  </a:cubicBezTo>
                  <a:cubicBezTo>
                    <a:pt x="49" y="6"/>
                    <a:pt x="49" y="6"/>
                    <a:pt x="49" y="6"/>
                  </a:cubicBezTo>
                  <a:cubicBezTo>
                    <a:pt x="67" y="0"/>
                    <a:pt x="85" y="1"/>
                    <a:pt x="102" y="5"/>
                  </a:cubicBezTo>
                  <a:cubicBezTo>
                    <a:pt x="127" y="11"/>
                    <a:pt x="152" y="26"/>
                    <a:pt x="182" y="41"/>
                  </a:cubicBezTo>
                  <a:cubicBezTo>
                    <a:pt x="187" y="44"/>
                    <a:pt x="191" y="46"/>
                    <a:pt x="196" y="48"/>
                  </a:cubicBezTo>
                  <a:cubicBezTo>
                    <a:pt x="206" y="53"/>
                    <a:pt x="216" y="58"/>
                    <a:pt x="227" y="62"/>
                  </a:cubicBezTo>
                  <a:cubicBezTo>
                    <a:pt x="243" y="69"/>
                    <a:pt x="262" y="75"/>
                    <a:pt x="282" y="79"/>
                  </a:cubicBezTo>
                  <a:cubicBezTo>
                    <a:pt x="283" y="79"/>
                    <a:pt x="284" y="80"/>
                    <a:pt x="285" y="80"/>
                  </a:cubicBezTo>
                  <a:cubicBezTo>
                    <a:pt x="257" y="213"/>
                    <a:pt x="257" y="213"/>
                    <a:pt x="257" y="213"/>
                  </a:cubicBezTo>
                  <a:cubicBezTo>
                    <a:pt x="262" y="221"/>
                    <a:pt x="266" y="230"/>
                    <a:pt x="268" y="239"/>
                  </a:cubicBezTo>
                  <a:cubicBezTo>
                    <a:pt x="268" y="240"/>
                    <a:pt x="268" y="240"/>
                    <a:pt x="268" y="241"/>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EFF9A79-AFFC-4B0F-B10C-9463341A87EA}"/>
                </a:ext>
              </a:extLst>
            </p:cNvPr>
            <p:cNvSpPr>
              <a:spLocks/>
            </p:cNvSpPr>
            <p:nvPr/>
          </p:nvSpPr>
          <p:spPr bwMode="auto">
            <a:xfrm>
              <a:off x="10961688" y="6211888"/>
              <a:ext cx="476250" cy="795338"/>
            </a:xfrm>
            <a:custGeom>
              <a:avLst/>
              <a:gdLst>
                <a:gd name="T0" fmla="*/ 38 w 172"/>
                <a:gd name="T1" fmla="*/ 0 h 288"/>
                <a:gd name="T2" fmla="*/ 0 w 172"/>
                <a:gd name="T3" fmla="*/ 126 h 288"/>
                <a:gd name="T4" fmla="*/ 108 w 172"/>
                <a:gd name="T5" fmla="*/ 277 h 288"/>
                <a:gd name="T6" fmla="*/ 128 w 172"/>
                <a:gd name="T7" fmla="*/ 286 h 288"/>
                <a:gd name="T8" fmla="*/ 172 w 172"/>
                <a:gd name="T9" fmla="*/ 264 h 288"/>
                <a:gd name="T10" fmla="*/ 38 w 172"/>
                <a:gd name="T11" fmla="*/ 0 h 288"/>
              </a:gdLst>
              <a:ahLst/>
              <a:cxnLst>
                <a:cxn ang="0">
                  <a:pos x="T0" y="T1"/>
                </a:cxn>
                <a:cxn ang="0">
                  <a:pos x="T2" y="T3"/>
                </a:cxn>
                <a:cxn ang="0">
                  <a:pos x="T4" y="T5"/>
                </a:cxn>
                <a:cxn ang="0">
                  <a:pos x="T6" y="T7"/>
                </a:cxn>
                <a:cxn ang="0">
                  <a:pos x="T8" y="T9"/>
                </a:cxn>
                <a:cxn ang="0">
                  <a:pos x="T10" y="T11"/>
                </a:cxn>
              </a:cxnLst>
              <a:rect l="0" t="0" r="r" b="b"/>
              <a:pathLst>
                <a:path w="172" h="288">
                  <a:moveTo>
                    <a:pt x="38" y="0"/>
                  </a:moveTo>
                  <a:cubicBezTo>
                    <a:pt x="0" y="126"/>
                    <a:pt x="0" y="126"/>
                    <a:pt x="0" y="126"/>
                  </a:cubicBezTo>
                  <a:cubicBezTo>
                    <a:pt x="13" y="160"/>
                    <a:pt x="65" y="207"/>
                    <a:pt x="108" y="277"/>
                  </a:cubicBezTo>
                  <a:cubicBezTo>
                    <a:pt x="112" y="284"/>
                    <a:pt x="120" y="288"/>
                    <a:pt x="128" y="286"/>
                  </a:cubicBezTo>
                  <a:cubicBezTo>
                    <a:pt x="140" y="284"/>
                    <a:pt x="154" y="277"/>
                    <a:pt x="172" y="264"/>
                  </a:cubicBezTo>
                  <a:cubicBezTo>
                    <a:pt x="123" y="146"/>
                    <a:pt x="74" y="32"/>
                    <a:pt x="38"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30889522-2B35-443F-8D3C-E9598CAB7002}"/>
                </a:ext>
              </a:extLst>
            </p:cNvPr>
            <p:cNvSpPr>
              <a:spLocks/>
            </p:cNvSpPr>
            <p:nvPr/>
          </p:nvSpPr>
          <p:spPr bwMode="auto">
            <a:xfrm>
              <a:off x="11255375" y="6562725"/>
              <a:ext cx="612775" cy="377825"/>
            </a:xfrm>
            <a:custGeom>
              <a:avLst/>
              <a:gdLst>
                <a:gd name="T0" fmla="*/ 0 w 222"/>
                <a:gd name="T1" fmla="*/ 83 h 137"/>
                <a:gd name="T2" fmla="*/ 187 w 222"/>
                <a:gd name="T3" fmla="*/ 2 h 137"/>
                <a:gd name="T4" fmla="*/ 194 w 222"/>
                <a:gd name="T5" fmla="*/ 1 h 137"/>
                <a:gd name="T6" fmla="*/ 220 w 222"/>
                <a:gd name="T7" fmla="*/ 26 h 137"/>
                <a:gd name="T8" fmla="*/ 215 w 222"/>
                <a:gd name="T9" fmla="*/ 37 h 137"/>
                <a:gd name="T10" fmla="*/ 66 w 222"/>
                <a:gd name="T11" fmla="*/ 137 h 137"/>
                <a:gd name="T12" fmla="*/ 0 w 222"/>
                <a:gd name="T13" fmla="*/ 83 h 137"/>
              </a:gdLst>
              <a:ahLst/>
              <a:cxnLst>
                <a:cxn ang="0">
                  <a:pos x="T0" y="T1"/>
                </a:cxn>
                <a:cxn ang="0">
                  <a:pos x="T2" y="T3"/>
                </a:cxn>
                <a:cxn ang="0">
                  <a:pos x="T4" y="T5"/>
                </a:cxn>
                <a:cxn ang="0">
                  <a:pos x="T6" y="T7"/>
                </a:cxn>
                <a:cxn ang="0">
                  <a:pos x="T8" y="T9"/>
                </a:cxn>
                <a:cxn ang="0">
                  <a:pos x="T10" y="T11"/>
                </a:cxn>
                <a:cxn ang="0">
                  <a:pos x="T12" y="T13"/>
                </a:cxn>
              </a:cxnLst>
              <a:rect l="0" t="0" r="r" b="b"/>
              <a:pathLst>
                <a:path w="222" h="137">
                  <a:moveTo>
                    <a:pt x="0" y="83"/>
                  </a:moveTo>
                  <a:cubicBezTo>
                    <a:pt x="75" y="53"/>
                    <a:pt x="146" y="25"/>
                    <a:pt x="187" y="2"/>
                  </a:cubicBezTo>
                  <a:cubicBezTo>
                    <a:pt x="189" y="1"/>
                    <a:pt x="191" y="0"/>
                    <a:pt x="194" y="1"/>
                  </a:cubicBezTo>
                  <a:cubicBezTo>
                    <a:pt x="206" y="6"/>
                    <a:pt x="215" y="14"/>
                    <a:pt x="220" y="26"/>
                  </a:cubicBezTo>
                  <a:cubicBezTo>
                    <a:pt x="222" y="30"/>
                    <a:pt x="220" y="35"/>
                    <a:pt x="215" y="37"/>
                  </a:cubicBezTo>
                  <a:cubicBezTo>
                    <a:pt x="180" y="52"/>
                    <a:pt x="134" y="92"/>
                    <a:pt x="66" y="137"/>
                  </a:cubicBezTo>
                  <a:lnTo>
                    <a:pt x="0" y="8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FF62BF75-C0C3-47EB-BDBC-B860AB8E4679}"/>
                </a:ext>
              </a:extLst>
            </p:cNvPr>
            <p:cNvSpPr>
              <a:spLocks/>
            </p:cNvSpPr>
            <p:nvPr/>
          </p:nvSpPr>
          <p:spPr bwMode="auto">
            <a:xfrm>
              <a:off x="9982200" y="5181600"/>
              <a:ext cx="1016000" cy="1660525"/>
            </a:xfrm>
            <a:custGeom>
              <a:avLst/>
              <a:gdLst>
                <a:gd name="T0" fmla="*/ 181 w 368"/>
                <a:gd name="T1" fmla="*/ 30 h 601"/>
                <a:gd name="T2" fmla="*/ 93 w 368"/>
                <a:gd name="T3" fmla="*/ 173 h 601"/>
                <a:gd name="T4" fmla="*/ 49 w 368"/>
                <a:gd name="T5" fmla="*/ 289 h 601"/>
                <a:gd name="T6" fmla="*/ 7 w 368"/>
                <a:gd name="T7" fmla="*/ 429 h 601"/>
                <a:gd name="T8" fmla="*/ 229 w 368"/>
                <a:gd name="T9" fmla="*/ 599 h 601"/>
                <a:gd name="T10" fmla="*/ 273 w 368"/>
                <a:gd name="T11" fmla="*/ 581 h 601"/>
                <a:gd name="T12" fmla="*/ 299 w 368"/>
                <a:gd name="T13" fmla="*/ 379 h 601"/>
                <a:gd name="T14" fmla="*/ 295 w 368"/>
                <a:gd name="T15" fmla="*/ 367 h 601"/>
                <a:gd name="T16" fmla="*/ 300 w 368"/>
                <a:gd name="T17" fmla="*/ 235 h 601"/>
                <a:gd name="T18" fmla="*/ 314 w 368"/>
                <a:gd name="T19" fmla="*/ 212 h 601"/>
                <a:gd name="T20" fmla="*/ 363 w 368"/>
                <a:gd name="T21" fmla="*/ 103 h 601"/>
                <a:gd name="T22" fmla="*/ 349 w 368"/>
                <a:gd name="T23" fmla="*/ 47 h 601"/>
                <a:gd name="T24" fmla="*/ 196 w 368"/>
                <a:gd name="T25" fmla="*/ 24 h 601"/>
                <a:gd name="T26" fmla="*/ 181 w 368"/>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601">
                  <a:moveTo>
                    <a:pt x="181" y="30"/>
                  </a:moveTo>
                  <a:cubicBezTo>
                    <a:pt x="111" y="68"/>
                    <a:pt x="87" y="117"/>
                    <a:pt x="93" y="173"/>
                  </a:cubicBezTo>
                  <a:cubicBezTo>
                    <a:pt x="97" y="216"/>
                    <a:pt x="80" y="259"/>
                    <a:pt x="49" y="289"/>
                  </a:cubicBezTo>
                  <a:cubicBezTo>
                    <a:pt x="10" y="325"/>
                    <a:pt x="0" y="373"/>
                    <a:pt x="7" y="429"/>
                  </a:cubicBezTo>
                  <a:cubicBezTo>
                    <a:pt x="24" y="557"/>
                    <a:pt x="108" y="601"/>
                    <a:pt x="229" y="599"/>
                  </a:cubicBezTo>
                  <a:cubicBezTo>
                    <a:pt x="245" y="598"/>
                    <a:pt x="261" y="592"/>
                    <a:pt x="273" y="581"/>
                  </a:cubicBezTo>
                  <a:cubicBezTo>
                    <a:pt x="328" y="532"/>
                    <a:pt x="334" y="464"/>
                    <a:pt x="299" y="379"/>
                  </a:cubicBezTo>
                  <a:cubicBezTo>
                    <a:pt x="297" y="375"/>
                    <a:pt x="296" y="371"/>
                    <a:pt x="295" y="367"/>
                  </a:cubicBezTo>
                  <a:cubicBezTo>
                    <a:pt x="286" y="319"/>
                    <a:pt x="287" y="275"/>
                    <a:pt x="300" y="235"/>
                  </a:cubicBezTo>
                  <a:cubicBezTo>
                    <a:pt x="303" y="227"/>
                    <a:pt x="307" y="218"/>
                    <a:pt x="314" y="212"/>
                  </a:cubicBezTo>
                  <a:cubicBezTo>
                    <a:pt x="336" y="187"/>
                    <a:pt x="353" y="151"/>
                    <a:pt x="363" y="103"/>
                  </a:cubicBezTo>
                  <a:cubicBezTo>
                    <a:pt x="368" y="84"/>
                    <a:pt x="362" y="63"/>
                    <a:pt x="349" y="47"/>
                  </a:cubicBezTo>
                  <a:cubicBezTo>
                    <a:pt x="317" y="11"/>
                    <a:pt x="268" y="0"/>
                    <a:pt x="196" y="24"/>
                  </a:cubicBezTo>
                  <a:cubicBezTo>
                    <a:pt x="191" y="26"/>
                    <a:pt x="186" y="28"/>
                    <a:pt x="181"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313B4857-25EA-4CF9-BC41-600C350FABAC}"/>
                </a:ext>
              </a:extLst>
            </p:cNvPr>
            <p:cNvSpPr>
              <a:spLocks/>
            </p:cNvSpPr>
            <p:nvPr/>
          </p:nvSpPr>
          <p:spPr bwMode="auto">
            <a:xfrm>
              <a:off x="10244138" y="5222875"/>
              <a:ext cx="754063" cy="1616075"/>
            </a:xfrm>
            <a:custGeom>
              <a:avLst/>
              <a:gdLst>
                <a:gd name="T0" fmla="*/ 219 w 273"/>
                <a:gd name="T1" fmla="*/ 197 h 585"/>
                <a:gd name="T2" fmla="*/ 268 w 273"/>
                <a:gd name="T3" fmla="*/ 88 h 585"/>
                <a:gd name="T4" fmla="*/ 254 w 273"/>
                <a:gd name="T5" fmla="*/ 32 h 585"/>
                <a:gd name="T6" fmla="*/ 204 w 273"/>
                <a:gd name="T7" fmla="*/ 0 h 585"/>
                <a:gd name="T8" fmla="*/ 227 w 273"/>
                <a:gd name="T9" fmla="*/ 21 h 585"/>
                <a:gd name="T10" fmla="*/ 242 w 273"/>
                <a:gd name="T11" fmla="*/ 77 h 585"/>
                <a:gd name="T12" fmla="*/ 192 w 273"/>
                <a:gd name="T13" fmla="*/ 185 h 585"/>
                <a:gd name="T14" fmla="*/ 179 w 273"/>
                <a:gd name="T15" fmla="*/ 209 h 585"/>
                <a:gd name="T16" fmla="*/ 173 w 273"/>
                <a:gd name="T17" fmla="*/ 340 h 585"/>
                <a:gd name="T18" fmla="*/ 177 w 273"/>
                <a:gd name="T19" fmla="*/ 353 h 585"/>
                <a:gd name="T20" fmla="*/ 151 w 273"/>
                <a:gd name="T21" fmla="*/ 555 h 585"/>
                <a:gd name="T22" fmla="*/ 108 w 273"/>
                <a:gd name="T23" fmla="*/ 572 h 585"/>
                <a:gd name="T24" fmla="*/ 0 w 273"/>
                <a:gd name="T25" fmla="*/ 557 h 585"/>
                <a:gd name="T26" fmla="*/ 134 w 273"/>
                <a:gd name="T27" fmla="*/ 584 h 585"/>
                <a:gd name="T28" fmla="*/ 178 w 273"/>
                <a:gd name="T29" fmla="*/ 566 h 585"/>
                <a:gd name="T30" fmla="*/ 204 w 273"/>
                <a:gd name="T31" fmla="*/ 364 h 585"/>
                <a:gd name="T32" fmla="*/ 200 w 273"/>
                <a:gd name="T33" fmla="*/ 352 h 585"/>
                <a:gd name="T34" fmla="*/ 205 w 273"/>
                <a:gd name="T35" fmla="*/ 220 h 585"/>
                <a:gd name="T36" fmla="*/ 219 w 273"/>
                <a:gd name="T37" fmla="*/ 19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585">
                  <a:moveTo>
                    <a:pt x="219" y="197"/>
                  </a:moveTo>
                  <a:cubicBezTo>
                    <a:pt x="241" y="172"/>
                    <a:pt x="258" y="136"/>
                    <a:pt x="268" y="88"/>
                  </a:cubicBezTo>
                  <a:cubicBezTo>
                    <a:pt x="273" y="69"/>
                    <a:pt x="267" y="48"/>
                    <a:pt x="254" y="32"/>
                  </a:cubicBezTo>
                  <a:cubicBezTo>
                    <a:pt x="240" y="17"/>
                    <a:pt x="224" y="6"/>
                    <a:pt x="204" y="0"/>
                  </a:cubicBezTo>
                  <a:cubicBezTo>
                    <a:pt x="213" y="6"/>
                    <a:pt x="220" y="13"/>
                    <a:pt x="227" y="21"/>
                  </a:cubicBezTo>
                  <a:cubicBezTo>
                    <a:pt x="241" y="36"/>
                    <a:pt x="246" y="57"/>
                    <a:pt x="242" y="77"/>
                  </a:cubicBezTo>
                  <a:cubicBezTo>
                    <a:pt x="231" y="125"/>
                    <a:pt x="214" y="161"/>
                    <a:pt x="192" y="185"/>
                  </a:cubicBezTo>
                  <a:cubicBezTo>
                    <a:pt x="186" y="192"/>
                    <a:pt x="181" y="200"/>
                    <a:pt x="179" y="209"/>
                  </a:cubicBezTo>
                  <a:cubicBezTo>
                    <a:pt x="166" y="249"/>
                    <a:pt x="164" y="292"/>
                    <a:pt x="173" y="340"/>
                  </a:cubicBezTo>
                  <a:cubicBezTo>
                    <a:pt x="174" y="344"/>
                    <a:pt x="176" y="349"/>
                    <a:pt x="177" y="353"/>
                  </a:cubicBezTo>
                  <a:cubicBezTo>
                    <a:pt x="213" y="437"/>
                    <a:pt x="206" y="505"/>
                    <a:pt x="151" y="555"/>
                  </a:cubicBezTo>
                  <a:cubicBezTo>
                    <a:pt x="139" y="566"/>
                    <a:pt x="124" y="572"/>
                    <a:pt x="108" y="572"/>
                  </a:cubicBezTo>
                  <a:cubicBezTo>
                    <a:pt x="67" y="573"/>
                    <a:pt x="31" y="568"/>
                    <a:pt x="0" y="557"/>
                  </a:cubicBezTo>
                  <a:cubicBezTo>
                    <a:pt x="36" y="577"/>
                    <a:pt x="82" y="585"/>
                    <a:pt x="134" y="584"/>
                  </a:cubicBezTo>
                  <a:cubicBezTo>
                    <a:pt x="150" y="583"/>
                    <a:pt x="166" y="577"/>
                    <a:pt x="178" y="566"/>
                  </a:cubicBezTo>
                  <a:cubicBezTo>
                    <a:pt x="233" y="517"/>
                    <a:pt x="239" y="449"/>
                    <a:pt x="204" y="364"/>
                  </a:cubicBezTo>
                  <a:cubicBezTo>
                    <a:pt x="202" y="360"/>
                    <a:pt x="201" y="356"/>
                    <a:pt x="200" y="352"/>
                  </a:cubicBezTo>
                  <a:cubicBezTo>
                    <a:pt x="191" y="304"/>
                    <a:pt x="192" y="260"/>
                    <a:pt x="205" y="220"/>
                  </a:cubicBezTo>
                  <a:cubicBezTo>
                    <a:pt x="208" y="212"/>
                    <a:pt x="212" y="203"/>
                    <a:pt x="219" y="19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24CEED7B-41F9-4E33-A7AF-3734AB3EF02C}"/>
                </a:ext>
              </a:extLst>
            </p:cNvPr>
            <p:cNvSpPr>
              <a:spLocks/>
            </p:cNvSpPr>
            <p:nvPr/>
          </p:nvSpPr>
          <p:spPr bwMode="auto">
            <a:xfrm>
              <a:off x="11936413" y="6391275"/>
              <a:ext cx="17463" cy="33338"/>
            </a:xfrm>
            <a:custGeom>
              <a:avLst/>
              <a:gdLst>
                <a:gd name="T0" fmla="*/ 6 w 6"/>
                <a:gd name="T1" fmla="*/ 0 h 12"/>
                <a:gd name="T2" fmla="*/ 5 w 6"/>
                <a:gd name="T3" fmla="*/ 2 h 12"/>
                <a:gd name="T4" fmla="*/ 3 w 6"/>
                <a:gd name="T5" fmla="*/ 6 h 12"/>
                <a:gd name="T6" fmla="*/ 1 w 6"/>
                <a:gd name="T7" fmla="*/ 10 h 12"/>
                <a:gd name="T8" fmla="*/ 0 w 6"/>
                <a:gd name="T9" fmla="*/ 12 h 12"/>
                <a:gd name="T10" fmla="*/ 0 w 6"/>
                <a:gd name="T11" fmla="*/ 10 h 12"/>
                <a:gd name="T12" fmla="*/ 1 w 6"/>
                <a:gd name="T13" fmla="*/ 5 h 12"/>
                <a:gd name="T14" fmla="*/ 4 w 6"/>
                <a:gd name="T15" fmla="*/ 1 h 12"/>
                <a:gd name="T16" fmla="*/ 6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6" y="0"/>
                  </a:moveTo>
                  <a:cubicBezTo>
                    <a:pt x="6" y="0"/>
                    <a:pt x="6" y="1"/>
                    <a:pt x="5" y="2"/>
                  </a:cubicBezTo>
                  <a:cubicBezTo>
                    <a:pt x="5" y="3"/>
                    <a:pt x="4" y="5"/>
                    <a:pt x="3" y="6"/>
                  </a:cubicBezTo>
                  <a:cubicBezTo>
                    <a:pt x="2" y="7"/>
                    <a:pt x="2" y="9"/>
                    <a:pt x="1" y="10"/>
                  </a:cubicBezTo>
                  <a:cubicBezTo>
                    <a:pt x="1" y="11"/>
                    <a:pt x="0" y="12"/>
                    <a:pt x="0" y="12"/>
                  </a:cubicBezTo>
                  <a:cubicBezTo>
                    <a:pt x="0" y="12"/>
                    <a:pt x="0" y="11"/>
                    <a:pt x="0" y="10"/>
                  </a:cubicBezTo>
                  <a:cubicBezTo>
                    <a:pt x="0" y="8"/>
                    <a:pt x="0" y="6"/>
                    <a:pt x="1" y="5"/>
                  </a:cubicBezTo>
                  <a:cubicBezTo>
                    <a:pt x="2" y="3"/>
                    <a:pt x="3" y="2"/>
                    <a:pt x="4" y="1"/>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BD0E4CD3-7A68-43A5-A56D-EED56547A09A}"/>
                </a:ext>
              </a:extLst>
            </p:cNvPr>
            <p:cNvSpPr>
              <a:spLocks/>
            </p:cNvSpPr>
            <p:nvPr/>
          </p:nvSpPr>
          <p:spPr bwMode="auto">
            <a:xfrm>
              <a:off x="12006263" y="6346825"/>
              <a:ext cx="22225" cy="26988"/>
            </a:xfrm>
            <a:custGeom>
              <a:avLst/>
              <a:gdLst>
                <a:gd name="T0" fmla="*/ 0 w 8"/>
                <a:gd name="T1" fmla="*/ 3 h 10"/>
                <a:gd name="T2" fmla="*/ 3 w 8"/>
                <a:gd name="T3" fmla="*/ 1 h 10"/>
                <a:gd name="T4" fmla="*/ 6 w 8"/>
                <a:gd name="T5" fmla="*/ 0 h 10"/>
                <a:gd name="T6" fmla="*/ 8 w 8"/>
                <a:gd name="T7" fmla="*/ 4 h 10"/>
                <a:gd name="T8" fmla="*/ 7 w 8"/>
                <a:gd name="T9" fmla="*/ 7 h 10"/>
                <a:gd name="T10" fmla="*/ 5 w 8"/>
                <a:gd name="T11" fmla="*/ 9 h 10"/>
                <a:gd name="T12" fmla="*/ 2 w 8"/>
                <a:gd name="T13" fmla="*/ 9 h 10"/>
                <a:gd name="T14" fmla="*/ 0 w 8"/>
                <a:gd name="T15" fmla="*/ 6 h 10"/>
                <a:gd name="T16" fmla="*/ 0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0" y="3"/>
                  </a:moveTo>
                  <a:cubicBezTo>
                    <a:pt x="0" y="3"/>
                    <a:pt x="1" y="2"/>
                    <a:pt x="3" y="1"/>
                  </a:cubicBezTo>
                  <a:cubicBezTo>
                    <a:pt x="4" y="0"/>
                    <a:pt x="5" y="0"/>
                    <a:pt x="6" y="0"/>
                  </a:cubicBezTo>
                  <a:cubicBezTo>
                    <a:pt x="7" y="1"/>
                    <a:pt x="8" y="2"/>
                    <a:pt x="8" y="4"/>
                  </a:cubicBezTo>
                  <a:cubicBezTo>
                    <a:pt x="8" y="5"/>
                    <a:pt x="7" y="7"/>
                    <a:pt x="7" y="7"/>
                  </a:cubicBezTo>
                  <a:cubicBezTo>
                    <a:pt x="7" y="7"/>
                    <a:pt x="6" y="8"/>
                    <a:pt x="5" y="9"/>
                  </a:cubicBezTo>
                  <a:cubicBezTo>
                    <a:pt x="4" y="10"/>
                    <a:pt x="2" y="10"/>
                    <a:pt x="2" y="9"/>
                  </a:cubicBezTo>
                  <a:cubicBezTo>
                    <a:pt x="1" y="9"/>
                    <a:pt x="0" y="8"/>
                    <a:pt x="0" y="6"/>
                  </a:cubicBezTo>
                  <a:cubicBezTo>
                    <a:pt x="0" y="5"/>
                    <a:pt x="0" y="3"/>
                    <a:pt x="0"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1553253B-43AA-4AE2-92E6-505F6EF88BD4}"/>
                </a:ext>
              </a:extLst>
            </p:cNvPr>
            <p:cNvSpPr>
              <a:spLocks/>
            </p:cNvSpPr>
            <p:nvPr/>
          </p:nvSpPr>
          <p:spPr bwMode="auto">
            <a:xfrm>
              <a:off x="12044363" y="6369050"/>
              <a:ext cx="22225" cy="25400"/>
            </a:xfrm>
            <a:custGeom>
              <a:avLst/>
              <a:gdLst>
                <a:gd name="T0" fmla="*/ 1 w 8"/>
                <a:gd name="T1" fmla="*/ 2 h 9"/>
                <a:gd name="T2" fmla="*/ 4 w 8"/>
                <a:gd name="T3" fmla="*/ 1 h 9"/>
                <a:gd name="T4" fmla="*/ 7 w 8"/>
                <a:gd name="T5" fmla="*/ 0 h 9"/>
                <a:gd name="T6" fmla="*/ 7 w 8"/>
                <a:gd name="T7" fmla="*/ 3 h 9"/>
                <a:gd name="T8" fmla="*/ 7 w 8"/>
                <a:gd name="T9" fmla="*/ 6 h 9"/>
                <a:gd name="T10" fmla="*/ 4 w 8"/>
                <a:gd name="T11" fmla="*/ 8 h 9"/>
                <a:gd name="T12" fmla="*/ 1 w 8"/>
                <a:gd name="T13" fmla="*/ 9 h 9"/>
                <a:gd name="T14" fmla="*/ 0 w 8"/>
                <a:gd name="T15" fmla="*/ 5 h 9"/>
                <a:gd name="T16" fmla="*/ 1 w 8"/>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1" y="2"/>
                  </a:moveTo>
                  <a:cubicBezTo>
                    <a:pt x="1" y="2"/>
                    <a:pt x="2" y="1"/>
                    <a:pt x="4" y="1"/>
                  </a:cubicBezTo>
                  <a:cubicBezTo>
                    <a:pt x="5" y="0"/>
                    <a:pt x="6" y="0"/>
                    <a:pt x="7" y="0"/>
                  </a:cubicBezTo>
                  <a:cubicBezTo>
                    <a:pt x="7" y="1"/>
                    <a:pt x="8" y="2"/>
                    <a:pt x="7" y="3"/>
                  </a:cubicBezTo>
                  <a:cubicBezTo>
                    <a:pt x="7" y="5"/>
                    <a:pt x="7" y="6"/>
                    <a:pt x="7" y="6"/>
                  </a:cubicBezTo>
                  <a:cubicBezTo>
                    <a:pt x="7" y="6"/>
                    <a:pt x="5" y="7"/>
                    <a:pt x="4" y="8"/>
                  </a:cubicBezTo>
                  <a:cubicBezTo>
                    <a:pt x="3" y="9"/>
                    <a:pt x="2" y="9"/>
                    <a:pt x="1" y="9"/>
                  </a:cubicBezTo>
                  <a:cubicBezTo>
                    <a:pt x="0" y="8"/>
                    <a:pt x="0" y="7"/>
                    <a:pt x="0" y="5"/>
                  </a:cubicBezTo>
                  <a:cubicBezTo>
                    <a:pt x="0" y="4"/>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AD7D3B19-AAE1-4227-A3EA-4C57EDB9B0CB}"/>
                </a:ext>
              </a:extLst>
            </p:cNvPr>
            <p:cNvSpPr>
              <a:spLocks/>
            </p:cNvSpPr>
            <p:nvPr/>
          </p:nvSpPr>
          <p:spPr bwMode="auto">
            <a:xfrm>
              <a:off x="12058650" y="6405563"/>
              <a:ext cx="26988" cy="15875"/>
            </a:xfrm>
            <a:custGeom>
              <a:avLst/>
              <a:gdLst>
                <a:gd name="T0" fmla="*/ 4 w 10"/>
                <a:gd name="T1" fmla="*/ 0 h 6"/>
                <a:gd name="T2" fmla="*/ 7 w 10"/>
                <a:gd name="T3" fmla="*/ 1 h 6"/>
                <a:gd name="T4" fmla="*/ 10 w 10"/>
                <a:gd name="T5" fmla="*/ 2 h 6"/>
                <a:gd name="T6" fmla="*/ 8 w 10"/>
                <a:gd name="T7" fmla="*/ 5 h 6"/>
                <a:gd name="T8" fmla="*/ 5 w 10"/>
                <a:gd name="T9" fmla="*/ 6 h 6"/>
                <a:gd name="T10" fmla="*/ 2 w 10"/>
                <a:gd name="T11" fmla="*/ 5 h 6"/>
                <a:gd name="T12" fmla="*/ 0 w 10"/>
                <a:gd name="T13" fmla="*/ 4 h 6"/>
                <a:gd name="T14" fmla="*/ 2 w 10"/>
                <a:gd name="T15" fmla="*/ 2 h 6"/>
                <a:gd name="T16" fmla="*/ 4 w 10"/>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4" y="0"/>
                  </a:moveTo>
                  <a:cubicBezTo>
                    <a:pt x="4" y="0"/>
                    <a:pt x="6" y="0"/>
                    <a:pt x="7" y="1"/>
                  </a:cubicBezTo>
                  <a:cubicBezTo>
                    <a:pt x="9" y="1"/>
                    <a:pt x="10" y="2"/>
                    <a:pt x="10" y="2"/>
                  </a:cubicBezTo>
                  <a:cubicBezTo>
                    <a:pt x="10" y="3"/>
                    <a:pt x="9" y="4"/>
                    <a:pt x="8" y="5"/>
                  </a:cubicBezTo>
                  <a:cubicBezTo>
                    <a:pt x="7" y="5"/>
                    <a:pt x="5" y="6"/>
                    <a:pt x="5" y="6"/>
                  </a:cubicBezTo>
                  <a:cubicBezTo>
                    <a:pt x="5" y="6"/>
                    <a:pt x="4" y="6"/>
                    <a:pt x="2" y="5"/>
                  </a:cubicBezTo>
                  <a:cubicBezTo>
                    <a:pt x="1" y="5"/>
                    <a:pt x="0" y="5"/>
                    <a:pt x="0" y="4"/>
                  </a:cubicBezTo>
                  <a:cubicBezTo>
                    <a:pt x="0" y="3"/>
                    <a:pt x="1" y="2"/>
                    <a:pt x="2" y="2"/>
                  </a:cubicBezTo>
                  <a:cubicBezTo>
                    <a:pt x="3" y="1"/>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3766A727-05EE-4E8E-BE17-008C2B07F862}"/>
                </a:ext>
              </a:extLst>
            </p:cNvPr>
            <p:cNvSpPr>
              <a:spLocks/>
            </p:cNvSpPr>
            <p:nvPr/>
          </p:nvSpPr>
          <p:spPr bwMode="auto">
            <a:xfrm>
              <a:off x="12080875" y="6429375"/>
              <a:ext cx="19050" cy="22225"/>
            </a:xfrm>
            <a:custGeom>
              <a:avLst/>
              <a:gdLst>
                <a:gd name="T0" fmla="*/ 2 w 7"/>
                <a:gd name="T1" fmla="*/ 3 h 8"/>
                <a:gd name="T2" fmla="*/ 4 w 7"/>
                <a:gd name="T3" fmla="*/ 1 h 8"/>
                <a:gd name="T4" fmla="*/ 6 w 7"/>
                <a:gd name="T5" fmla="*/ 0 h 8"/>
                <a:gd name="T6" fmla="*/ 6 w 7"/>
                <a:gd name="T7" fmla="*/ 3 h 8"/>
                <a:gd name="T8" fmla="*/ 5 w 7"/>
                <a:gd name="T9" fmla="*/ 6 h 8"/>
                <a:gd name="T10" fmla="*/ 2 w 7"/>
                <a:gd name="T11" fmla="*/ 7 h 8"/>
                <a:gd name="T12" fmla="*/ 0 w 7"/>
                <a:gd name="T13" fmla="*/ 8 h 8"/>
                <a:gd name="T14" fmla="*/ 0 w 7"/>
                <a:gd name="T15" fmla="*/ 6 h 8"/>
                <a:gd name="T16" fmla="*/ 2 w 7"/>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3"/>
                  </a:moveTo>
                  <a:cubicBezTo>
                    <a:pt x="2" y="3"/>
                    <a:pt x="3" y="2"/>
                    <a:pt x="4" y="1"/>
                  </a:cubicBezTo>
                  <a:cubicBezTo>
                    <a:pt x="5" y="0"/>
                    <a:pt x="6" y="0"/>
                    <a:pt x="6" y="0"/>
                  </a:cubicBezTo>
                  <a:cubicBezTo>
                    <a:pt x="7" y="1"/>
                    <a:pt x="7" y="2"/>
                    <a:pt x="6" y="3"/>
                  </a:cubicBezTo>
                  <a:cubicBezTo>
                    <a:pt x="6" y="4"/>
                    <a:pt x="5" y="6"/>
                    <a:pt x="5" y="6"/>
                  </a:cubicBezTo>
                  <a:cubicBezTo>
                    <a:pt x="5" y="6"/>
                    <a:pt x="3" y="7"/>
                    <a:pt x="2" y="7"/>
                  </a:cubicBezTo>
                  <a:cubicBezTo>
                    <a:pt x="1" y="8"/>
                    <a:pt x="0" y="8"/>
                    <a:pt x="0" y="8"/>
                  </a:cubicBezTo>
                  <a:cubicBezTo>
                    <a:pt x="0" y="8"/>
                    <a:pt x="0" y="7"/>
                    <a:pt x="0" y="6"/>
                  </a:cubicBezTo>
                  <a:cubicBezTo>
                    <a:pt x="1" y="4"/>
                    <a:pt x="2" y="3"/>
                    <a:pt x="2"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289CB0E-3432-43FD-96FB-92A96C3F90BA}"/>
                </a:ext>
              </a:extLst>
            </p:cNvPr>
            <p:cNvSpPr>
              <a:spLocks/>
            </p:cNvSpPr>
            <p:nvPr/>
          </p:nvSpPr>
          <p:spPr bwMode="auto">
            <a:xfrm>
              <a:off x="10728325" y="6562725"/>
              <a:ext cx="296863" cy="811213"/>
            </a:xfrm>
            <a:custGeom>
              <a:avLst/>
              <a:gdLst>
                <a:gd name="T0" fmla="*/ 92 w 108"/>
                <a:gd name="T1" fmla="*/ 290 h 294"/>
                <a:gd name="T2" fmla="*/ 79 w 108"/>
                <a:gd name="T3" fmla="*/ 294 h 294"/>
                <a:gd name="T4" fmla="*/ 77 w 108"/>
                <a:gd name="T5" fmla="*/ 292 h 294"/>
                <a:gd name="T6" fmla="*/ 70 w 108"/>
                <a:gd name="T7" fmla="*/ 288 h 294"/>
                <a:gd name="T8" fmla="*/ 51 w 108"/>
                <a:gd name="T9" fmla="*/ 142 h 294"/>
                <a:gd name="T10" fmla="*/ 88 w 108"/>
                <a:gd name="T11" fmla="*/ 6 h 294"/>
                <a:gd name="T12" fmla="*/ 86 w 108"/>
                <a:gd name="T13" fmla="*/ 0 h 294"/>
                <a:gd name="T14" fmla="*/ 104 w 108"/>
                <a:gd name="T15" fmla="*/ 30 h 294"/>
                <a:gd name="T16" fmla="*/ 106 w 108"/>
                <a:gd name="T17" fmla="*/ 35 h 294"/>
                <a:gd name="T18" fmla="*/ 108 w 108"/>
                <a:gd name="T19" fmla="*/ 55 h 294"/>
                <a:gd name="T20" fmla="*/ 88 w 108"/>
                <a:gd name="T21" fmla="*/ 107 h 294"/>
                <a:gd name="T22" fmla="*/ 73 w 108"/>
                <a:gd name="T23" fmla="*/ 132 h 294"/>
                <a:gd name="T24" fmla="*/ 92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92" y="290"/>
                  </a:moveTo>
                  <a:cubicBezTo>
                    <a:pt x="88" y="291"/>
                    <a:pt x="83" y="292"/>
                    <a:pt x="79" y="294"/>
                  </a:cubicBezTo>
                  <a:cubicBezTo>
                    <a:pt x="79" y="294"/>
                    <a:pt x="78" y="293"/>
                    <a:pt x="77" y="292"/>
                  </a:cubicBezTo>
                  <a:cubicBezTo>
                    <a:pt x="76" y="292"/>
                    <a:pt x="73" y="290"/>
                    <a:pt x="70" y="288"/>
                  </a:cubicBezTo>
                  <a:cubicBezTo>
                    <a:pt x="49" y="271"/>
                    <a:pt x="0" y="222"/>
                    <a:pt x="51" y="142"/>
                  </a:cubicBezTo>
                  <a:cubicBezTo>
                    <a:pt x="100" y="66"/>
                    <a:pt x="94" y="23"/>
                    <a:pt x="88" y="6"/>
                  </a:cubicBezTo>
                  <a:cubicBezTo>
                    <a:pt x="87" y="3"/>
                    <a:pt x="86" y="1"/>
                    <a:pt x="86" y="0"/>
                  </a:cubicBezTo>
                  <a:cubicBezTo>
                    <a:pt x="104" y="30"/>
                    <a:pt x="104" y="30"/>
                    <a:pt x="104" y="30"/>
                  </a:cubicBezTo>
                  <a:cubicBezTo>
                    <a:pt x="106" y="35"/>
                    <a:pt x="106" y="35"/>
                    <a:pt x="106" y="35"/>
                  </a:cubicBezTo>
                  <a:cubicBezTo>
                    <a:pt x="108" y="55"/>
                    <a:pt x="108" y="55"/>
                    <a:pt x="108" y="55"/>
                  </a:cubicBezTo>
                  <a:cubicBezTo>
                    <a:pt x="107" y="75"/>
                    <a:pt x="100" y="93"/>
                    <a:pt x="88" y="107"/>
                  </a:cubicBezTo>
                  <a:cubicBezTo>
                    <a:pt x="81" y="114"/>
                    <a:pt x="76" y="122"/>
                    <a:pt x="73" y="132"/>
                  </a:cubicBezTo>
                  <a:cubicBezTo>
                    <a:pt x="63" y="175"/>
                    <a:pt x="72" y="229"/>
                    <a:pt x="92"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6FA54FCF-864E-4EB5-8856-DE6C6D6C9BA1}"/>
                </a:ext>
              </a:extLst>
            </p:cNvPr>
            <p:cNvSpPr>
              <a:spLocks/>
            </p:cNvSpPr>
            <p:nvPr/>
          </p:nvSpPr>
          <p:spPr bwMode="auto">
            <a:xfrm>
              <a:off x="10504488" y="7808913"/>
              <a:ext cx="139700" cy="1458913"/>
            </a:xfrm>
            <a:custGeom>
              <a:avLst/>
              <a:gdLst>
                <a:gd name="T0" fmla="*/ 51 w 51"/>
                <a:gd name="T1" fmla="*/ 26 h 528"/>
                <a:gd name="T2" fmla="*/ 45 w 51"/>
                <a:gd name="T3" fmla="*/ 30 h 528"/>
                <a:gd name="T4" fmla="*/ 35 w 51"/>
                <a:gd name="T5" fmla="*/ 192 h 528"/>
                <a:gd name="T6" fmla="*/ 28 w 51"/>
                <a:gd name="T7" fmla="*/ 528 h 528"/>
                <a:gd name="T8" fmla="*/ 17 w 51"/>
                <a:gd name="T9" fmla="*/ 528 h 528"/>
                <a:gd name="T10" fmla="*/ 17 w 51"/>
                <a:gd name="T11" fmla="*/ 520 h 528"/>
                <a:gd name="T12" fmla="*/ 20 w 51"/>
                <a:gd name="T13" fmla="*/ 194 h 528"/>
                <a:gd name="T14" fmla="*/ 29 w 51"/>
                <a:gd name="T15" fmla="*/ 0 h 528"/>
                <a:gd name="T16" fmla="*/ 31 w 51"/>
                <a:gd name="T17" fmla="*/ 2 h 528"/>
                <a:gd name="T18" fmla="*/ 51 w 51"/>
                <a:gd name="T19" fmla="*/ 25 h 528"/>
                <a:gd name="T20" fmla="*/ 51 w 51"/>
                <a:gd name="T21" fmla="*/ 25 h 528"/>
                <a:gd name="T22" fmla="*/ 51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51" y="26"/>
                  </a:moveTo>
                  <a:cubicBezTo>
                    <a:pt x="48" y="25"/>
                    <a:pt x="45" y="27"/>
                    <a:pt x="45" y="30"/>
                  </a:cubicBezTo>
                  <a:cubicBezTo>
                    <a:pt x="46" y="74"/>
                    <a:pt x="50" y="142"/>
                    <a:pt x="35" y="192"/>
                  </a:cubicBezTo>
                  <a:cubicBezTo>
                    <a:pt x="28" y="528"/>
                    <a:pt x="28" y="528"/>
                    <a:pt x="28" y="528"/>
                  </a:cubicBezTo>
                  <a:cubicBezTo>
                    <a:pt x="17" y="528"/>
                    <a:pt x="17" y="528"/>
                    <a:pt x="17" y="528"/>
                  </a:cubicBezTo>
                  <a:cubicBezTo>
                    <a:pt x="17" y="520"/>
                    <a:pt x="17" y="520"/>
                    <a:pt x="17" y="520"/>
                  </a:cubicBezTo>
                  <a:cubicBezTo>
                    <a:pt x="3" y="411"/>
                    <a:pt x="0" y="302"/>
                    <a:pt x="20" y="194"/>
                  </a:cubicBezTo>
                  <a:cubicBezTo>
                    <a:pt x="24" y="128"/>
                    <a:pt x="24" y="63"/>
                    <a:pt x="29" y="0"/>
                  </a:cubicBezTo>
                  <a:cubicBezTo>
                    <a:pt x="31" y="2"/>
                    <a:pt x="31" y="2"/>
                    <a:pt x="31" y="2"/>
                  </a:cubicBezTo>
                  <a:cubicBezTo>
                    <a:pt x="51" y="25"/>
                    <a:pt x="51" y="25"/>
                    <a:pt x="51" y="25"/>
                  </a:cubicBezTo>
                  <a:cubicBezTo>
                    <a:pt x="51" y="25"/>
                    <a:pt x="51" y="25"/>
                    <a:pt x="51" y="25"/>
                  </a:cubicBezTo>
                  <a:lnTo>
                    <a:pt x="51"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1EBB9713-4F9C-4E2C-A376-89375238407C}"/>
                </a:ext>
              </a:extLst>
            </p:cNvPr>
            <p:cNvSpPr>
              <a:spLocks/>
            </p:cNvSpPr>
            <p:nvPr/>
          </p:nvSpPr>
          <p:spPr bwMode="auto">
            <a:xfrm>
              <a:off x="10961688" y="65595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78507C8-F8EC-4B78-B27C-26DEADA58A15}"/>
                </a:ext>
              </a:extLst>
            </p:cNvPr>
            <p:cNvSpPr>
              <a:spLocks/>
            </p:cNvSpPr>
            <p:nvPr/>
          </p:nvSpPr>
          <p:spPr bwMode="auto">
            <a:xfrm>
              <a:off x="10374313" y="6872288"/>
              <a:ext cx="227013" cy="452438"/>
            </a:xfrm>
            <a:custGeom>
              <a:avLst/>
              <a:gdLst>
                <a:gd name="T0" fmla="*/ 8 w 82"/>
                <a:gd name="T1" fmla="*/ 0 h 164"/>
                <a:gd name="T2" fmla="*/ 8 w 82"/>
                <a:gd name="T3" fmla="*/ 9 h 164"/>
                <a:gd name="T4" fmla="*/ 8 w 82"/>
                <a:gd name="T5" fmla="*/ 31 h 164"/>
                <a:gd name="T6" fmla="*/ 9 w 82"/>
                <a:gd name="T7" fmla="*/ 46 h 164"/>
                <a:gd name="T8" fmla="*/ 11 w 82"/>
                <a:gd name="T9" fmla="*/ 63 h 164"/>
                <a:gd name="T10" fmla="*/ 14 w 82"/>
                <a:gd name="T11" fmla="*/ 80 h 164"/>
                <a:gd name="T12" fmla="*/ 19 w 82"/>
                <a:gd name="T13" fmla="*/ 97 h 164"/>
                <a:gd name="T14" fmla="*/ 25 w 82"/>
                <a:gd name="T15" fmla="*/ 113 h 164"/>
                <a:gd name="T16" fmla="*/ 34 w 82"/>
                <a:gd name="T17" fmla="*/ 128 h 164"/>
                <a:gd name="T18" fmla="*/ 36 w 82"/>
                <a:gd name="T19" fmla="*/ 131 h 164"/>
                <a:gd name="T20" fmla="*/ 39 w 82"/>
                <a:gd name="T21" fmla="*/ 134 h 164"/>
                <a:gd name="T22" fmla="*/ 44 w 82"/>
                <a:gd name="T23" fmla="*/ 140 h 164"/>
                <a:gd name="T24" fmla="*/ 49 w 82"/>
                <a:gd name="T25" fmla="*/ 145 h 164"/>
                <a:gd name="T26" fmla="*/ 55 w 82"/>
                <a:gd name="T27" fmla="*/ 150 h 164"/>
                <a:gd name="T28" fmla="*/ 65 w 82"/>
                <a:gd name="T29" fmla="*/ 156 h 164"/>
                <a:gd name="T30" fmla="*/ 74 w 82"/>
                <a:gd name="T31" fmla="*/ 161 h 164"/>
                <a:gd name="T32" fmla="*/ 82 w 82"/>
                <a:gd name="T33" fmla="*/ 164 h 164"/>
                <a:gd name="T34" fmla="*/ 73 w 82"/>
                <a:gd name="T35" fmla="*/ 163 h 164"/>
                <a:gd name="T36" fmla="*/ 63 w 82"/>
                <a:gd name="T37" fmla="*/ 161 h 164"/>
                <a:gd name="T38" fmla="*/ 51 w 82"/>
                <a:gd name="T39" fmla="*/ 156 h 164"/>
                <a:gd name="T40" fmla="*/ 44 w 82"/>
                <a:gd name="T41" fmla="*/ 152 h 164"/>
                <a:gd name="T42" fmla="*/ 38 w 82"/>
                <a:gd name="T43" fmla="*/ 147 h 164"/>
                <a:gd name="T44" fmla="*/ 31 w 82"/>
                <a:gd name="T45" fmla="*/ 141 h 164"/>
                <a:gd name="T46" fmla="*/ 28 w 82"/>
                <a:gd name="T47" fmla="*/ 138 h 164"/>
                <a:gd name="T48" fmla="*/ 25 w 82"/>
                <a:gd name="T49" fmla="*/ 134 h 164"/>
                <a:gd name="T50" fmla="*/ 15 w 82"/>
                <a:gd name="T51" fmla="*/ 119 h 164"/>
                <a:gd name="T52" fmla="*/ 7 w 82"/>
                <a:gd name="T53" fmla="*/ 101 h 164"/>
                <a:gd name="T54" fmla="*/ 3 w 82"/>
                <a:gd name="T55" fmla="*/ 82 h 164"/>
                <a:gd name="T56" fmla="*/ 1 w 82"/>
                <a:gd name="T57" fmla="*/ 64 h 164"/>
                <a:gd name="T58" fmla="*/ 0 w 82"/>
                <a:gd name="T59" fmla="*/ 46 h 164"/>
                <a:gd name="T60" fmla="*/ 2 w 82"/>
                <a:gd name="T61" fmla="*/ 31 h 164"/>
                <a:gd name="T62" fmla="*/ 6 w 82"/>
                <a:gd name="T63" fmla="*/ 9 h 164"/>
                <a:gd name="T64" fmla="*/ 8 w 82"/>
                <a:gd name="T6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4">
                  <a:moveTo>
                    <a:pt x="8" y="0"/>
                  </a:moveTo>
                  <a:cubicBezTo>
                    <a:pt x="8" y="0"/>
                    <a:pt x="8" y="4"/>
                    <a:pt x="8" y="9"/>
                  </a:cubicBezTo>
                  <a:cubicBezTo>
                    <a:pt x="8" y="14"/>
                    <a:pt x="8" y="22"/>
                    <a:pt x="8" y="31"/>
                  </a:cubicBezTo>
                  <a:cubicBezTo>
                    <a:pt x="9" y="36"/>
                    <a:pt x="9" y="41"/>
                    <a:pt x="9" y="46"/>
                  </a:cubicBezTo>
                  <a:cubicBezTo>
                    <a:pt x="10" y="52"/>
                    <a:pt x="10" y="57"/>
                    <a:pt x="11" y="63"/>
                  </a:cubicBezTo>
                  <a:cubicBezTo>
                    <a:pt x="12" y="68"/>
                    <a:pt x="13" y="74"/>
                    <a:pt x="14" y="80"/>
                  </a:cubicBezTo>
                  <a:cubicBezTo>
                    <a:pt x="15" y="86"/>
                    <a:pt x="17" y="91"/>
                    <a:pt x="19" y="97"/>
                  </a:cubicBezTo>
                  <a:cubicBezTo>
                    <a:pt x="20" y="103"/>
                    <a:pt x="23" y="108"/>
                    <a:pt x="25" y="113"/>
                  </a:cubicBezTo>
                  <a:cubicBezTo>
                    <a:pt x="28" y="119"/>
                    <a:pt x="30" y="124"/>
                    <a:pt x="34" y="128"/>
                  </a:cubicBezTo>
                  <a:cubicBezTo>
                    <a:pt x="35" y="129"/>
                    <a:pt x="35" y="130"/>
                    <a:pt x="36" y="131"/>
                  </a:cubicBezTo>
                  <a:cubicBezTo>
                    <a:pt x="37" y="132"/>
                    <a:pt x="38" y="133"/>
                    <a:pt x="39" y="134"/>
                  </a:cubicBezTo>
                  <a:cubicBezTo>
                    <a:pt x="40" y="137"/>
                    <a:pt x="42" y="138"/>
                    <a:pt x="44" y="140"/>
                  </a:cubicBezTo>
                  <a:cubicBezTo>
                    <a:pt x="46" y="142"/>
                    <a:pt x="47" y="144"/>
                    <a:pt x="49" y="145"/>
                  </a:cubicBezTo>
                  <a:cubicBezTo>
                    <a:pt x="51" y="147"/>
                    <a:pt x="53" y="148"/>
                    <a:pt x="55" y="150"/>
                  </a:cubicBezTo>
                  <a:cubicBezTo>
                    <a:pt x="58" y="152"/>
                    <a:pt x="62" y="154"/>
                    <a:pt x="65" y="156"/>
                  </a:cubicBezTo>
                  <a:cubicBezTo>
                    <a:pt x="68" y="158"/>
                    <a:pt x="71" y="160"/>
                    <a:pt x="74" y="161"/>
                  </a:cubicBezTo>
                  <a:cubicBezTo>
                    <a:pt x="79" y="163"/>
                    <a:pt x="82" y="164"/>
                    <a:pt x="82" y="164"/>
                  </a:cubicBezTo>
                  <a:cubicBezTo>
                    <a:pt x="82" y="164"/>
                    <a:pt x="78" y="164"/>
                    <a:pt x="73" y="163"/>
                  </a:cubicBezTo>
                  <a:cubicBezTo>
                    <a:pt x="70" y="163"/>
                    <a:pt x="67" y="162"/>
                    <a:pt x="63" y="161"/>
                  </a:cubicBezTo>
                  <a:cubicBezTo>
                    <a:pt x="60" y="159"/>
                    <a:pt x="55" y="158"/>
                    <a:pt x="51" y="156"/>
                  </a:cubicBezTo>
                  <a:cubicBezTo>
                    <a:pt x="49" y="154"/>
                    <a:pt x="47" y="153"/>
                    <a:pt x="44" y="152"/>
                  </a:cubicBezTo>
                  <a:cubicBezTo>
                    <a:pt x="42" y="150"/>
                    <a:pt x="40" y="149"/>
                    <a:pt x="38" y="147"/>
                  </a:cubicBezTo>
                  <a:cubicBezTo>
                    <a:pt x="36" y="145"/>
                    <a:pt x="33" y="143"/>
                    <a:pt x="31" y="141"/>
                  </a:cubicBezTo>
                  <a:cubicBezTo>
                    <a:pt x="30" y="140"/>
                    <a:pt x="29" y="139"/>
                    <a:pt x="28" y="138"/>
                  </a:cubicBezTo>
                  <a:cubicBezTo>
                    <a:pt x="27" y="137"/>
                    <a:pt x="26" y="136"/>
                    <a:pt x="25" y="134"/>
                  </a:cubicBezTo>
                  <a:cubicBezTo>
                    <a:pt x="21" y="130"/>
                    <a:pt x="18" y="124"/>
                    <a:pt x="15" y="119"/>
                  </a:cubicBezTo>
                  <a:cubicBezTo>
                    <a:pt x="12" y="113"/>
                    <a:pt x="9" y="107"/>
                    <a:pt x="7" y="101"/>
                  </a:cubicBezTo>
                  <a:cubicBezTo>
                    <a:pt x="5" y="95"/>
                    <a:pt x="4" y="88"/>
                    <a:pt x="3" y="82"/>
                  </a:cubicBezTo>
                  <a:cubicBezTo>
                    <a:pt x="2" y="76"/>
                    <a:pt x="1" y="70"/>
                    <a:pt x="1" y="64"/>
                  </a:cubicBezTo>
                  <a:cubicBezTo>
                    <a:pt x="0" y="58"/>
                    <a:pt x="0" y="52"/>
                    <a:pt x="0" y="46"/>
                  </a:cubicBezTo>
                  <a:cubicBezTo>
                    <a:pt x="1" y="41"/>
                    <a:pt x="1" y="36"/>
                    <a:pt x="2" y="31"/>
                  </a:cubicBezTo>
                  <a:cubicBezTo>
                    <a:pt x="3" y="22"/>
                    <a:pt x="4" y="14"/>
                    <a:pt x="6" y="9"/>
                  </a:cubicBezTo>
                  <a:cubicBezTo>
                    <a:pt x="7" y="3"/>
                    <a:pt x="8" y="0"/>
                    <a:pt x="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F5CB3AAF-47EA-4453-B661-032C2F074412}"/>
                </a:ext>
              </a:extLst>
            </p:cNvPr>
            <p:cNvSpPr>
              <a:spLocks/>
            </p:cNvSpPr>
            <p:nvPr/>
          </p:nvSpPr>
          <p:spPr bwMode="auto">
            <a:xfrm>
              <a:off x="10553700" y="6075363"/>
              <a:ext cx="204788" cy="677863"/>
            </a:xfrm>
            <a:custGeom>
              <a:avLst/>
              <a:gdLst>
                <a:gd name="T0" fmla="*/ 13 w 74"/>
                <a:gd name="T1" fmla="*/ 0 h 245"/>
                <a:gd name="T2" fmla="*/ 21 w 74"/>
                <a:gd name="T3" fmla="*/ 9 h 245"/>
                <a:gd name="T4" fmla="*/ 29 w 74"/>
                <a:gd name="T5" fmla="*/ 20 h 245"/>
                <a:gd name="T6" fmla="*/ 34 w 74"/>
                <a:gd name="T7" fmla="*/ 27 h 245"/>
                <a:gd name="T8" fmla="*/ 40 w 74"/>
                <a:gd name="T9" fmla="*/ 35 h 245"/>
                <a:gd name="T10" fmla="*/ 50 w 74"/>
                <a:gd name="T11" fmla="*/ 54 h 245"/>
                <a:gd name="T12" fmla="*/ 61 w 74"/>
                <a:gd name="T13" fmla="*/ 76 h 245"/>
                <a:gd name="T14" fmla="*/ 69 w 74"/>
                <a:gd name="T15" fmla="*/ 101 h 245"/>
                <a:gd name="T16" fmla="*/ 74 w 74"/>
                <a:gd name="T17" fmla="*/ 129 h 245"/>
                <a:gd name="T18" fmla="*/ 73 w 74"/>
                <a:gd name="T19" fmla="*/ 156 h 245"/>
                <a:gd name="T20" fmla="*/ 66 w 74"/>
                <a:gd name="T21" fmla="*/ 183 h 245"/>
                <a:gd name="T22" fmla="*/ 54 w 74"/>
                <a:gd name="T23" fmla="*/ 205 h 245"/>
                <a:gd name="T24" fmla="*/ 39 w 74"/>
                <a:gd name="T25" fmla="*/ 221 h 245"/>
                <a:gd name="T26" fmla="*/ 31 w 74"/>
                <a:gd name="T27" fmla="*/ 228 h 245"/>
                <a:gd name="T28" fmla="*/ 24 w 74"/>
                <a:gd name="T29" fmla="*/ 233 h 245"/>
                <a:gd name="T30" fmla="*/ 17 w 74"/>
                <a:gd name="T31" fmla="*/ 237 h 245"/>
                <a:gd name="T32" fmla="*/ 12 w 74"/>
                <a:gd name="T33" fmla="*/ 240 h 245"/>
                <a:gd name="T34" fmla="*/ 3 w 74"/>
                <a:gd name="T35" fmla="*/ 244 h 245"/>
                <a:gd name="T36" fmla="*/ 0 w 74"/>
                <a:gd name="T37" fmla="*/ 245 h 245"/>
                <a:gd name="T38" fmla="*/ 3 w 74"/>
                <a:gd name="T39" fmla="*/ 243 h 245"/>
                <a:gd name="T40" fmla="*/ 10 w 74"/>
                <a:gd name="T41" fmla="*/ 237 h 245"/>
                <a:gd name="T42" fmla="*/ 15 w 74"/>
                <a:gd name="T43" fmla="*/ 233 h 245"/>
                <a:gd name="T44" fmla="*/ 20 w 74"/>
                <a:gd name="T45" fmla="*/ 228 h 245"/>
                <a:gd name="T46" fmla="*/ 32 w 74"/>
                <a:gd name="T47" fmla="*/ 215 h 245"/>
                <a:gd name="T48" fmla="*/ 38 w 74"/>
                <a:gd name="T49" fmla="*/ 207 h 245"/>
                <a:gd name="T50" fmla="*/ 41 w 74"/>
                <a:gd name="T51" fmla="*/ 203 h 245"/>
                <a:gd name="T52" fmla="*/ 44 w 74"/>
                <a:gd name="T53" fmla="*/ 198 h 245"/>
                <a:gd name="T54" fmla="*/ 53 w 74"/>
                <a:gd name="T55" fmla="*/ 178 h 245"/>
                <a:gd name="T56" fmla="*/ 58 w 74"/>
                <a:gd name="T57" fmla="*/ 130 h 245"/>
                <a:gd name="T58" fmla="*/ 54 w 74"/>
                <a:gd name="T59" fmla="*/ 105 h 245"/>
                <a:gd name="T60" fmla="*/ 47 w 74"/>
                <a:gd name="T61" fmla="*/ 81 h 245"/>
                <a:gd name="T62" fmla="*/ 40 w 74"/>
                <a:gd name="T63" fmla="*/ 59 h 245"/>
                <a:gd name="T64" fmla="*/ 31 w 74"/>
                <a:gd name="T65" fmla="*/ 40 h 245"/>
                <a:gd name="T66" fmla="*/ 24 w 74"/>
                <a:gd name="T67" fmla="*/ 23 h 245"/>
                <a:gd name="T68" fmla="*/ 18 w 74"/>
                <a:gd name="T69" fmla="*/ 11 h 245"/>
                <a:gd name="T70" fmla="*/ 13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13" y="0"/>
                  </a:moveTo>
                  <a:cubicBezTo>
                    <a:pt x="13" y="0"/>
                    <a:pt x="16" y="3"/>
                    <a:pt x="21" y="9"/>
                  </a:cubicBezTo>
                  <a:cubicBezTo>
                    <a:pt x="23" y="12"/>
                    <a:pt x="26" y="16"/>
                    <a:pt x="29" y="20"/>
                  </a:cubicBezTo>
                  <a:cubicBezTo>
                    <a:pt x="31" y="22"/>
                    <a:pt x="33" y="25"/>
                    <a:pt x="34" y="27"/>
                  </a:cubicBezTo>
                  <a:cubicBezTo>
                    <a:pt x="36" y="30"/>
                    <a:pt x="38" y="33"/>
                    <a:pt x="40" y="35"/>
                  </a:cubicBezTo>
                  <a:cubicBezTo>
                    <a:pt x="43" y="41"/>
                    <a:pt x="47" y="47"/>
                    <a:pt x="50" y="54"/>
                  </a:cubicBezTo>
                  <a:cubicBezTo>
                    <a:pt x="54" y="61"/>
                    <a:pt x="58" y="69"/>
                    <a:pt x="61" y="76"/>
                  </a:cubicBezTo>
                  <a:cubicBezTo>
                    <a:pt x="64" y="84"/>
                    <a:pt x="67" y="93"/>
                    <a:pt x="69" y="101"/>
                  </a:cubicBezTo>
                  <a:cubicBezTo>
                    <a:pt x="71" y="110"/>
                    <a:pt x="73" y="119"/>
                    <a:pt x="74" y="129"/>
                  </a:cubicBezTo>
                  <a:cubicBezTo>
                    <a:pt x="74" y="138"/>
                    <a:pt x="74" y="147"/>
                    <a:pt x="73" y="156"/>
                  </a:cubicBezTo>
                  <a:cubicBezTo>
                    <a:pt x="72" y="166"/>
                    <a:pt x="69" y="175"/>
                    <a:pt x="66" y="183"/>
                  </a:cubicBezTo>
                  <a:cubicBezTo>
                    <a:pt x="63" y="191"/>
                    <a:pt x="58" y="198"/>
                    <a:pt x="54" y="205"/>
                  </a:cubicBezTo>
                  <a:cubicBezTo>
                    <a:pt x="49" y="211"/>
                    <a:pt x="44" y="217"/>
                    <a:pt x="39" y="221"/>
                  </a:cubicBezTo>
                  <a:cubicBezTo>
                    <a:pt x="36" y="224"/>
                    <a:pt x="33" y="226"/>
                    <a:pt x="31" y="228"/>
                  </a:cubicBezTo>
                  <a:cubicBezTo>
                    <a:pt x="28" y="229"/>
                    <a:pt x="26" y="231"/>
                    <a:pt x="24" y="233"/>
                  </a:cubicBezTo>
                  <a:cubicBezTo>
                    <a:pt x="21" y="234"/>
                    <a:pt x="19" y="236"/>
                    <a:pt x="17" y="237"/>
                  </a:cubicBezTo>
                  <a:cubicBezTo>
                    <a:pt x="15" y="238"/>
                    <a:pt x="13" y="239"/>
                    <a:pt x="12" y="240"/>
                  </a:cubicBezTo>
                  <a:cubicBezTo>
                    <a:pt x="8" y="242"/>
                    <a:pt x="5" y="243"/>
                    <a:pt x="3" y="244"/>
                  </a:cubicBezTo>
                  <a:cubicBezTo>
                    <a:pt x="1" y="245"/>
                    <a:pt x="0" y="245"/>
                    <a:pt x="0" y="245"/>
                  </a:cubicBezTo>
                  <a:cubicBezTo>
                    <a:pt x="0" y="245"/>
                    <a:pt x="1" y="244"/>
                    <a:pt x="3" y="243"/>
                  </a:cubicBezTo>
                  <a:cubicBezTo>
                    <a:pt x="4" y="242"/>
                    <a:pt x="7" y="240"/>
                    <a:pt x="10" y="237"/>
                  </a:cubicBezTo>
                  <a:cubicBezTo>
                    <a:pt x="11" y="236"/>
                    <a:pt x="13" y="235"/>
                    <a:pt x="15" y="233"/>
                  </a:cubicBezTo>
                  <a:cubicBezTo>
                    <a:pt x="16" y="231"/>
                    <a:pt x="18" y="230"/>
                    <a:pt x="20" y="228"/>
                  </a:cubicBezTo>
                  <a:cubicBezTo>
                    <a:pt x="24" y="224"/>
                    <a:pt x="28" y="220"/>
                    <a:pt x="32" y="215"/>
                  </a:cubicBezTo>
                  <a:cubicBezTo>
                    <a:pt x="34" y="212"/>
                    <a:pt x="36" y="210"/>
                    <a:pt x="38" y="207"/>
                  </a:cubicBezTo>
                  <a:cubicBezTo>
                    <a:pt x="39" y="206"/>
                    <a:pt x="40" y="204"/>
                    <a:pt x="41" y="203"/>
                  </a:cubicBezTo>
                  <a:cubicBezTo>
                    <a:pt x="42" y="201"/>
                    <a:pt x="43" y="200"/>
                    <a:pt x="44" y="198"/>
                  </a:cubicBezTo>
                  <a:cubicBezTo>
                    <a:pt x="47" y="192"/>
                    <a:pt x="50" y="185"/>
                    <a:pt x="53" y="178"/>
                  </a:cubicBezTo>
                  <a:cubicBezTo>
                    <a:pt x="58" y="163"/>
                    <a:pt x="59" y="147"/>
                    <a:pt x="58" y="130"/>
                  </a:cubicBezTo>
                  <a:cubicBezTo>
                    <a:pt x="57" y="122"/>
                    <a:pt x="56" y="113"/>
                    <a:pt x="54" y="105"/>
                  </a:cubicBezTo>
                  <a:cubicBezTo>
                    <a:pt x="52" y="97"/>
                    <a:pt x="50" y="89"/>
                    <a:pt x="47" y="81"/>
                  </a:cubicBezTo>
                  <a:cubicBezTo>
                    <a:pt x="45" y="74"/>
                    <a:pt x="42" y="66"/>
                    <a:pt x="40" y="59"/>
                  </a:cubicBezTo>
                  <a:cubicBezTo>
                    <a:pt x="37" y="52"/>
                    <a:pt x="34" y="46"/>
                    <a:pt x="31" y="40"/>
                  </a:cubicBezTo>
                  <a:cubicBezTo>
                    <a:pt x="29" y="34"/>
                    <a:pt x="26" y="28"/>
                    <a:pt x="24" y="23"/>
                  </a:cubicBezTo>
                  <a:cubicBezTo>
                    <a:pt x="22" y="18"/>
                    <a:pt x="20" y="14"/>
                    <a:pt x="18" y="11"/>
                  </a:cubicBezTo>
                  <a:cubicBezTo>
                    <a:pt x="15" y="4"/>
                    <a:pt x="13" y="0"/>
                    <a:pt x="13"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15D9CB88-6E0B-4D7C-B65B-1FD142617BDD}"/>
                </a:ext>
              </a:extLst>
            </p:cNvPr>
            <p:cNvSpPr>
              <a:spLocks/>
            </p:cNvSpPr>
            <p:nvPr/>
          </p:nvSpPr>
          <p:spPr bwMode="auto">
            <a:xfrm>
              <a:off x="10115550" y="5562600"/>
              <a:ext cx="255588" cy="1003300"/>
            </a:xfrm>
            <a:custGeom>
              <a:avLst/>
              <a:gdLst>
                <a:gd name="T0" fmla="*/ 80 w 93"/>
                <a:gd name="T1" fmla="*/ 0 h 363"/>
                <a:gd name="T2" fmla="*/ 81 w 93"/>
                <a:gd name="T3" fmla="*/ 4 h 363"/>
                <a:gd name="T4" fmla="*/ 85 w 93"/>
                <a:gd name="T5" fmla="*/ 16 h 363"/>
                <a:gd name="T6" fmla="*/ 92 w 93"/>
                <a:gd name="T7" fmla="*/ 60 h 363"/>
                <a:gd name="T8" fmla="*/ 93 w 93"/>
                <a:gd name="T9" fmla="*/ 90 h 363"/>
                <a:gd name="T10" fmla="*/ 89 w 93"/>
                <a:gd name="T11" fmla="*/ 123 h 363"/>
                <a:gd name="T12" fmla="*/ 80 w 93"/>
                <a:gd name="T13" fmla="*/ 158 h 363"/>
                <a:gd name="T14" fmla="*/ 62 w 93"/>
                <a:gd name="T15" fmla="*/ 192 h 363"/>
                <a:gd name="T16" fmla="*/ 57 w 93"/>
                <a:gd name="T17" fmla="*/ 200 h 363"/>
                <a:gd name="T18" fmla="*/ 51 w 93"/>
                <a:gd name="T19" fmla="*/ 207 h 363"/>
                <a:gd name="T20" fmla="*/ 45 w 93"/>
                <a:gd name="T21" fmla="*/ 214 h 363"/>
                <a:gd name="T22" fmla="*/ 40 w 93"/>
                <a:gd name="T23" fmla="*/ 221 h 363"/>
                <a:gd name="T24" fmla="*/ 22 w 93"/>
                <a:gd name="T25" fmla="*/ 249 h 363"/>
                <a:gd name="T26" fmla="*/ 13 w 93"/>
                <a:gd name="T27" fmla="*/ 278 h 363"/>
                <a:gd name="T28" fmla="*/ 11 w 93"/>
                <a:gd name="T29" fmla="*/ 306 h 363"/>
                <a:gd name="T30" fmla="*/ 15 w 93"/>
                <a:gd name="T31" fmla="*/ 330 h 363"/>
                <a:gd name="T32" fmla="*/ 21 w 93"/>
                <a:gd name="T33" fmla="*/ 348 h 363"/>
                <a:gd name="T34" fmla="*/ 28 w 93"/>
                <a:gd name="T35" fmla="*/ 363 h 363"/>
                <a:gd name="T36" fmla="*/ 18 w 93"/>
                <a:gd name="T37" fmla="*/ 349 h 363"/>
                <a:gd name="T38" fmla="*/ 2 w 93"/>
                <a:gd name="T39" fmla="*/ 307 h 363"/>
                <a:gd name="T40" fmla="*/ 1 w 93"/>
                <a:gd name="T41" fmla="*/ 277 h 363"/>
                <a:gd name="T42" fmla="*/ 9 w 93"/>
                <a:gd name="T43" fmla="*/ 243 h 363"/>
                <a:gd name="T44" fmla="*/ 28 w 93"/>
                <a:gd name="T45" fmla="*/ 211 h 363"/>
                <a:gd name="T46" fmla="*/ 33 w 93"/>
                <a:gd name="T47" fmla="*/ 204 h 363"/>
                <a:gd name="T48" fmla="*/ 39 w 93"/>
                <a:gd name="T49" fmla="*/ 197 h 363"/>
                <a:gd name="T50" fmla="*/ 44 w 93"/>
                <a:gd name="T51" fmla="*/ 190 h 363"/>
                <a:gd name="T52" fmla="*/ 49 w 93"/>
                <a:gd name="T53" fmla="*/ 183 h 363"/>
                <a:gd name="T54" fmla="*/ 65 w 93"/>
                <a:gd name="T55" fmla="*/ 152 h 363"/>
                <a:gd name="T56" fmla="*/ 75 w 93"/>
                <a:gd name="T57" fmla="*/ 120 h 363"/>
                <a:gd name="T58" fmla="*/ 81 w 93"/>
                <a:gd name="T59" fmla="*/ 89 h 363"/>
                <a:gd name="T60" fmla="*/ 83 w 93"/>
                <a:gd name="T61" fmla="*/ 60 h 363"/>
                <a:gd name="T62" fmla="*/ 82 w 93"/>
                <a:gd name="T63" fmla="*/ 16 h 363"/>
                <a:gd name="T64" fmla="*/ 81 w 93"/>
                <a:gd name="T65" fmla="*/ 4 h 363"/>
                <a:gd name="T66" fmla="*/ 80 w 93"/>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363">
                  <a:moveTo>
                    <a:pt x="80" y="0"/>
                  </a:moveTo>
                  <a:cubicBezTo>
                    <a:pt x="80" y="0"/>
                    <a:pt x="81" y="1"/>
                    <a:pt x="81" y="4"/>
                  </a:cubicBezTo>
                  <a:cubicBezTo>
                    <a:pt x="82" y="7"/>
                    <a:pt x="84" y="11"/>
                    <a:pt x="85" y="16"/>
                  </a:cubicBezTo>
                  <a:cubicBezTo>
                    <a:pt x="88" y="26"/>
                    <a:pt x="91" y="41"/>
                    <a:pt x="92" y="60"/>
                  </a:cubicBezTo>
                  <a:cubicBezTo>
                    <a:pt x="93" y="69"/>
                    <a:pt x="93" y="79"/>
                    <a:pt x="93" y="90"/>
                  </a:cubicBezTo>
                  <a:cubicBezTo>
                    <a:pt x="92" y="100"/>
                    <a:pt x="91" y="112"/>
                    <a:pt x="89" y="123"/>
                  </a:cubicBezTo>
                  <a:cubicBezTo>
                    <a:pt x="87" y="135"/>
                    <a:pt x="84" y="147"/>
                    <a:pt x="80" y="158"/>
                  </a:cubicBezTo>
                  <a:cubicBezTo>
                    <a:pt x="75" y="170"/>
                    <a:pt x="69" y="181"/>
                    <a:pt x="62" y="192"/>
                  </a:cubicBezTo>
                  <a:cubicBezTo>
                    <a:pt x="61" y="195"/>
                    <a:pt x="59" y="197"/>
                    <a:pt x="57" y="200"/>
                  </a:cubicBezTo>
                  <a:cubicBezTo>
                    <a:pt x="55" y="202"/>
                    <a:pt x="53" y="205"/>
                    <a:pt x="51" y="207"/>
                  </a:cubicBezTo>
                  <a:cubicBezTo>
                    <a:pt x="45" y="214"/>
                    <a:pt x="45" y="214"/>
                    <a:pt x="45" y="214"/>
                  </a:cubicBezTo>
                  <a:cubicBezTo>
                    <a:pt x="43" y="216"/>
                    <a:pt x="41" y="219"/>
                    <a:pt x="40" y="221"/>
                  </a:cubicBezTo>
                  <a:cubicBezTo>
                    <a:pt x="33" y="230"/>
                    <a:pt x="26" y="239"/>
                    <a:pt x="22" y="249"/>
                  </a:cubicBezTo>
                  <a:cubicBezTo>
                    <a:pt x="18" y="259"/>
                    <a:pt x="14" y="268"/>
                    <a:pt x="13" y="278"/>
                  </a:cubicBezTo>
                  <a:cubicBezTo>
                    <a:pt x="11" y="288"/>
                    <a:pt x="11" y="297"/>
                    <a:pt x="11" y="306"/>
                  </a:cubicBezTo>
                  <a:cubicBezTo>
                    <a:pt x="12" y="315"/>
                    <a:pt x="13" y="323"/>
                    <a:pt x="15" y="330"/>
                  </a:cubicBezTo>
                  <a:cubicBezTo>
                    <a:pt x="17" y="337"/>
                    <a:pt x="19" y="343"/>
                    <a:pt x="21" y="348"/>
                  </a:cubicBezTo>
                  <a:cubicBezTo>
                    <a:pt x="25" y="357"/>
                    <a:pt x="28" y="363"/>
                    <a:pt x="28" y="363"/>
                  </a:cubicBezTo>
                  <a:cubicBezTo>
                    <a:pt x="28" y="363"/>
                    <a:pt x="24" y="358"/>
                    <a:pt x="18" y="349"/>
                  </a:cubicBezTo>
                  <a:cubicBezTo>
                    <a:pt x="13" y="340"/>
                    <a:pt x="5" y="326"/>
                    <a:pt x="2" y="307"/>
                  </a:cubicBezTo>
                  <a:cubicBezTo>
                    <a:pt x="0" y="298"/>
                    <a:pt x="0" y="288"/>
                    <a:pt x="1" y="277"/>
                  </a:cubicBezTo>
                  <a:cubicBezTo>
                    <a:pt x="2" y="266"/>
                    <a:pt x="4" y="254"/>
                    <a:pt x="9" y="243"/>
                  </a:cubicBezTo>
                  <a:cubicBezTo>
                    <a:pt x="14" y="232"/>
                    <a:pt x="20" y="221"/>
                    <a:pt x="28" y="211"/>
                  </a:cubicBezTo>
                  <a:cubicBezTo>
                    <a:pt x="29" y="208"/>
                    <a:pt x="31" y="206"/>
                    <a:pt x="33" y="204"/>
                  </a:cubicBezTo>
                  <a:cubicBezTo>
                    <a:pt x="39" y="197"/>
                    <a:pt x="39" y="197"/>
                    <a:pt x="39" y="197"/>
                  </a:cubicBezTo>
                  <a:cubicBezTo>
                    <a:pt x="41" y="195"/>
                    <a:pt x="43" y="193"/>
                    <a:pt x="44" y="190"/>
                  </a:cubicBezTo>
                  <a:cubicBezTo>
                    <a:pt x="46" y="188"/>
                    <a:pt x="48" y="186"/>
                    <a:pt x="49" y="183"/>
                  </a:cubicBezTo>
                  <a:cubicBezTo>
                    <a:pt x="56" y="173"/>
                    <a:pt x="61" y="163"/>
                    <a:pt x="65" y="152"/>
                  </a:cubicBezTo>
                  <a:cubicBezTo>
                    <a:pt x="69" y="142"/>
                    <a:pt x="73" y="131"/>
                    <a:pt x="75" y="120"/>
                  </a:cubicBezTo>
                  <a:cubicBezTo>
                    <a:pt x="78" y="110"/>
                    <a:pt x="80" y="99"/>
                    <a:pt x="81" y="89"/>
                  </a:cubicBezTo>
                  <a:cubicBezTo>
                    <a:pt x="82" y="79"/>
                    <a:pt x="83" y="69"/>
                    <a:pt x="83" y="60"/>
                  </a:cubicBezTo>
                  <a:cubicBezTo>
                    <a:pt x="83" y="42"/>
                    <a:pt x="83" y="27"/>
                    <a:pt x="82" y="16"/>
                  </a:cubicBezTo>
                  <a:cubicBezTo>
                    <a:pt x="81" y="11"/>
                    <a:pt x="81" y="7"/>
                    <a:pt x="81" y="4"/>
                  </a:cubicBezTo>
                  <a:cubicBezTo>
                    <a:pt x="80" y="1"/>
                    <a:pt x="80" y="0"/>
                    <a:pt x="80"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DEBF047C-3439-4356-9C15-3FE730E19A7F}"/>
                </a:ext>
              </a:extLst>
            </p:cNvPr>
            <p:cNvSpPr>
              <a:spLocks/>
            </p:cNvSpPr>
            <p:nvPr/>
          </p:nvSpPr>
          <p:spPr bwMode="auto">
            <a:xfrm>
              <a:off x="10266363" y="7735888"/>
              <a:ext cx="260350" cy="84138"/>
            </a:xfrm>
            <a:custGeom>
              <a:avLst/>
              <a:gdLst>
                <a:gd name="T0" fmla="*/ 0 w 94"/>
                <a:gd name="T1" fmla="*/ 0 h 30"/>
                <a:gd name="T2" fmla="*/ 3 w 94"/>
                <a:gd name="T3" fmla="*/ 2 h 30"/>
                <a:gd name="T4" fmla="*/ 8 w 94"/>
                <a:gd name="T5" fmla="*/ 5 h 30"/>
                <a:gd name="T6" fmla="*/ 13 w 94"/>
                <a:gd name="T7" fmla="*/ 8 h 30"/>
                <a:gd name="T8" fmla="*/ 20 w 94"/>
                <a:gd name="T9" fmla="*/ 12 h 30"/>
                <a:gd name="T10" fmla="*/ 28 w 94"/>
                <a:gd name="T11" fmla="*/ 15 h 30"/>
                <a:gd name="T12" fmla="*/ 36 w 94"/>
                <a:gd name="T13" fmla="*/ 18 h 30"/>
                <a:gd name="T14" fmla="*/ 45 w 94"/>
                <a:gd name="T15" fmla="*/ 20 h 30"/>
                <a:gd name="T16" fmla="*/ 49 w 94"/>
                <a:gd name="T17" fmla="*/ 21 h 30"/>
                <a:gd name="T18" fmla="*/ 54 w 94"/>
                <a:gd name="T19" fmla="*/ 21 h 30"/>
                <a:gd name="T20" fmla="*/ 63 w 94"/>
                <a:gd name="T21" fmla="*/ 22 h 30"/>
                <a:gd name="T22" fmla="*/ 71 w 94"/>
                <a:gd name="T23" fmla="*/ 22 h 30"/>
                <a:gd name="T24" fmla="*/ 78 w 94"/>
                <a:gd name="T25" fmla="*/ 21 h 30"/>
                <a:gd name="T26" fmla="*/ 85 w 94"/>
                <a:gd name="T27" fmla="*/ 20 h 30"/>
                <a:gd name="T28" fmla="*/ 90 w 94"/>
                <a:gd name="T29" fmla="*/ 19 h 30"/>
                <a:gd name="T30" fmla="*/ 94 w 94"/>
                <a:gd name="T31" fmla="*/ 19 h 30"/>
                <a:gd name="T32" fmla="*/ 90 w 94"/>
                <a:gd name="T33" fmla="*/ 21 h 30"/>
                <a:gd name="T34" fmla="*/ 86 w 94"/>
                <a:gd name="T35" fmla="*/ 23 h 30"/>
                <a:gd name="T36" fmla="*/ 79 w 94"/>
                <a:gd name="T37" fmla="*/ 26 h 30"/>
                <a:gd name="T38" fmla="*/ 72 w 94"/>
                <a:gd name="T39" fmla="*/ 28 h 30"/>
                <a:gd name="T40" fmla="*/ 63 w 94"/>
                <a:gd name="T41" fmla="*/ 29 h 30"/>
                <a:gd name="T42" fmla="*/ 53 w 94"/>
                <a:gd name="T43" fmla="*/ 29 h 30"/>
                <a:gd name="T44" fmla="*/ 43 w 94"/>
                <a:gd name="T45" fmla="*/ 28 h 30"/>
                <a:gd name="T46" fmla="*/ 34 w 94"/>
                <a:gd name="T47" fmla="*/ 25 h 30"/>
                <a:gd name="T48" fmla="*/ 25 w 94"/>
                <a:gd name="T49" fmla="*/ 21 h 30"/>
                <a:gd name="T50" fmla="*/ 17 w 94"/>
                <a:gd name="T51" fmla="*/ 17 h 30"/>
                <a:gd name="T52" fmla="*/ 14 w 94"/>
                <a:gd name="T53" fmla="*/ 14 h 30"/>
                <a:gd name="T54" fmla="*/ 11 w 94"/>
                <a:gd name="T55" fmla="*/ 12 h 30"/>
                <a:gd name="T56" fmla="*/ 6 w 94"/>
                <a:gd name="T57" fmla="*/ 7 h 30"/>
                <a:gd name="T58" fmla="*/ 2 w 94"/>
                <a:gd name="T59" fmla="*/ 4 h 30"/>
                <a:gd name="T60" fmla="*/ 0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0" y="0"/>
                  </a:moveTo>
                  <a:cubicBezTo>
                    <a:pt x="0" y="0"/>
                    <a:pt x="1" y="1"/>
                    <a:pt x="3" y="2"/>
                  </a:cubicBezTo>
                  <a:cubicBezTo>
                    <a:pt x="4" y="3"/>
                    <a:pt x="6" y="4"/>
                    <a:pt x="8" y="5"/>
                  </a:cubicBezTo>
                  <a:cubicBezTo>
                    <a:pt x="9" y="6"/>
                    <a:pt x="11" y="7"/>
                    <a:pt x="13" y="8"/>
                  </a:cubicBezTo>
                  <a:cubicBezTo>
                    <a:pt x="15" y="9"/>
                    <a:pt x="18" y="10"/>
                    <a:pt x="20" y="12"/>
                  </a:cubicBezTo>
                  <a:cubicBezTo>
                    <a:pt x="22" y="13"/>
                    <a:pt x="25" y="14"/>
                    <a:pt x="28" y="15"/>
                  </a:cubicBezTo>
                  <a:cubicBezTo>
                    <a:pt x="30" y="16"/>
                    <a:pt x="33" y="17"/>
                    <a:pt x="36" y="18"/>
                  </a:cubicBezTo>
                  <a:cubicBezTo>
                    <a:pt x="39" y="19"/>
                    <a:pt x="42" y="20"/>
                    <a:pt x="45" y="20"/>
                  </a:cubicBezTo>
                  <a:cubicBezTo>
                    <a:pt x="46" y="20"/>
                    <a:pt x="48" y="21"/>
                    <a:pt x="49" y="21"/>
                  </a:cubicBezTo>
                  <a:cubicBezTo>
                    <a:pt x="51" y="21"/>
                    <a:pt x="52" y="21"/>
                    <a:pt x="54" y="21"/>
                  </a:cubicBezTo>
                  <a:cubicBezTo>
                    <a:pt x="57" y="22"/>
                    <a:pt x="60" y="22"/>
                    <a:pt x="63" y="22"/>
                  </a:cubicBezTo>
                  <a:cubicBezTo>
                    <a:pt x="65" y="22"/>
                    <a:pt x="68" y="22"/>
                    <a:pt x="71" y="22"/>
                  </a:cubicBezTo>
                  <a:cubicBezTo>
                    <a:pt x="73" y="22"/>
                    <a:pt x="76" y="22"/>
                    <a:pt x="78" y="21"/>
                  </a:cubicBezTo>
                  <a:cubicBezTo>
                    <a:pt x="81" y="21"/>
                    <a:pt x="83" y="21"/>
                    <a:pt x="85" y="20"/>
                  </a:cubicBezTo>
                  <a:cubicBezTo>
                    <a:pt x="87" y="20"/>
                    <a:pt x="88" y="20"/>
                    <a:pt x="90" y="19"/>
                  </a:cubicBezTo>
                  <a:cubicBezTo>
                    <a:pt x="92" y="19"/>
                    <a:pt x="94" y="19"/>
                    <a:pt x="94" y="19"/>
                  </a:cubicBezTo>
                  <a:cubicBezTo>
                    <a:pt x="94" y="19"/>
                    <a:pt x="93" y="19"/>
                    <a:pt x="90" y="21"/>
                  </a:cubicBezTo>
                  <a:cubicBezTo>
                    <a:pt x="89" y="22"/>
                    <a:pt x="87" y="22"/>
                    <a:pt x="86" y="23"/>
                  </a:cubicBezTo>
                  <a:cubicBezTo>
                    <a:pt x="84" y="24"/>
                    <a:pt x="82" y="25"/>
                    <a:pt x="79" y="26"/>
                  </a:cubicBezTo>
                  <a:cubicBezTo>
                    <a:pt x="77" y="27"/>
                    <a:pt x="74" y="28"/>
                    <a:pt x="72" y="28"/>
                  </a:cubicBezTo>
                  <a:cubicBezTo>
                    <a:pt x="69" y="28"/>
                    <a:pt x="66" y="29"/>
                    <a:pt x="63" y="29"/>
                  </a:cubicBezTo>
                  <a:cubicBezTo>
                    <a:pt x="60" y="29"/>
                    <a:pt x="56" y="30"/>
                    <a:pt x="53" y="29"/>
                  </a:cubicBezTo>
                  <a:cubicBezTo>
                    <a:pt x="50" y="29"/>
                    <a:pt x="46" y="29"/>
                    <a:pt x="43" y="28"/>
                  </a:cubicBezTo>
                  <a:cubicBezTo>
                    <a:pt x="40" y="27"/>
                    <a:pt x="37" y="26"/>
                    <a:pt x="34" y="25"/>
                  </a:cubicBezTo>
                  <a:cubicBezTo>
                    <a:pt x="30" y="24"/>
                    <a:pt x="28" y="22"/>
                    <a:pt x="25" y="21"/>
                  </a:cubicBezTo>
                  <a:cubicBezTo>
                    <a:pt x="22" y="20"/>
                    <a:pt x="19" y="18"/>
                    <a:pt x="17" y="17"/>
                  </a:cubicBezTo>
                  <a:cubicBezTo>
                    <a:pt x="16" y="16"/>
                    <a:pt x="15" y="15"/>
                    <a:pt x="14" y="14"/>
                  </a:cubicBezTo>
                  <a:cubicBezTo>
                    <a:pt x="13" y="14"/>
                    <a:pt x="12" y="13"/>
                    <a:pt x="11" y="12"/>
                  </a:cubicBezTo>
                  <a:cubicBezTo>
                    <a:pt x="9" y="10"/>
                    <a:pt x="7" y="9"/>
                    <a:pt x="6" y="7"/>
                  </a:cubicBezTo>
                  <a:cubicBezTo>
                    <a:pt x="4" y="6"/>
                    <a:pt x="3" y="5"/>
                    <a:pt x="2" y="4"/>
                  </a:cubicBezTo>
                  <a:cubicBezTo>
                    <a:pt x="0" y="1"/>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E2382F61-F746-48C9-8473-C7462C2F4995}"/>
                </a:ext>
              </a:extLst>
            </p:cNvPr>
            <p:cNvSpPr>
              <a:spLocks/>
            </p:cNvSpPr>
            <p:nvPr/>
          </p:nvSpPr>
          <p:spPr bwMode="auto">
            <a:xfrm>
              <a:off x="10680700" y="7694613"/>
              <a:ext cx="239713" cy="119063"/>
            </a:xfrm>
            <a:custGeom>
              <a:avLst/>
              <a:gdLst>
                <a:gd name="T0" fmla="*/ 0 w 87"/>
                <a:gd name="T1" fmla="*/ 40 h 43"/>
                <a:gd name="T2" fmla="*/ 4 w 87"/>
                <a:gd name="T3" fmla="*/ 40 h 43"/>
                <a:gd name="T4" fmla="*/ 9 w 87"/>
                <a:gd name="T5" fmla="*/ 39 h 43"/>
                <a:gd name="T6" fmla="*/ 15 w 87"/>
                <a:gd name="T7" fmla="*/ 38 h 43"/>
                <a:gd name="T8" fmla="*/ 23 w 87"/>
                <a:gd name="T9" fmla="*/ 37 h 43"/>
                <a:gd name="T10" fmla="*/ 31 w 87"/>
                <a:gd name="T11" fmla="*/ 35 h 43"/>
                <a:gd name="T12" fmla="*/ 40 w 87"/>
                <a:gd name="T13" fmla="*/ 33 h 43"/>
                <a:gd name="T14" fmla="*/ 48 w 87"/>
                <a:gd name="T15" fmla="*/ 30 h 43"/>
                <a:gd name="T16" fmla="*/ 52 w 87"/>
                <a:gd name="T17" fmla="*/ 28 h 43"/>
                <a:gd name="T18" fmla="*/ 56 w 87"/>
                <a:gd name="T19" fmla="*/ 25 h 43"/>
                <a:gd name="T20" fmla="*/ 64 w 87"/>
                <a:gd name="T21" fmla="*/ 21 h 43"/>
                <a:gd name="T22" fmla="*/ 70 w 87"/>
                <a:gd name="T23" fmla="*/ 16 h 43"/>
                <a:gd name="T24" fmla="*/ 76 w 87"/>
                <a:gd name="T25" fmla="*/ 11 h 43"/>
                <a:gd name="T26" fmla="*/ 81 w 87"/>
                <a:gd name="T27" fmla="*/ 7 h 43"/>
                <a:gd name="T28" fmla="*/ 84 w 87"/>
                <a:gd name="T29" fmla="*/ 3 h 43"/>
                <a:gd name="T30" fmla="*/ 87 w 87"/>
                <a:gd name="T31" fmla="*/ 0 h 43"/>
                <a:gd name="T32" fmla="*/ 85 w 87"/>
                <a:gd name="T33" fmla="*/ 4 h 43"/>
                <a:gd name="T34" fmla="*/ 83 w 87"/>
                <a:gd name="T35" fmla="*/ 8 h 43"/>
                <a:gd name="T36" fmla="*/ 79 w 87"/>
                <a:gd name="T37" fmla="*/ 14 h 43"/>
                <a:gd name="T38" fmla="*/ 74 w 87"/>
                <a:gd name="T39" fmla="*/ 20 h 43"/>
                <a:gd name="T40" fmla="*/ 68 w 87"/>
                <a:gd name="T41" fmla="*/ 26 h 43"/>
                <a:gd name="T42" fmla="*/ 60 w 87"/>
                <a:gd name="T43" fmla="*/ 32 h 43"/>
                <a:gd name="T44" fmla="*/ 51 w 87"/>
                <a:gd name="T45" fmla="*/ 37 h 43"/>
                <a:gd name="T46" fmla="*/ 42 w 87"/>
                <a:gd name="T47" fmla="*/ 40 h 43"/>
                <a:gd name="T48" fmla="*/ 33 w 87"/>
                <a:gd name="T49" fmla="*/ 42 h 43"/>
                <a:gd name="T50" fmla="*/ 24 w 87"/>
                <a:gd name="T51" fmla="*/ 43 h 43"/>
                <a:gd name="T52" fmla="*/ 19 w 87"/>
                <a:gd name="T53" fmla="*/ 43 h 43"/>
                <a:gd name="T54" fmla="*/ 16 w 87"/>
                <a:gd name="T55" fmla="*/ 43 h 43"/>
                <a:gd name="T56" fmla="*/ 9 w 87"/>
                <a:gd name="T57" fmla="*/ 42 h 43"/>
                <a:gd name="T58" fmla="*/ 4 w 87"/>
                <a:gd name="T59" fmla="*/ 41 h 43"/>
                <a:gd name="T60" fmla="*/ 0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0" y="40"/>
                  </a:moveTo>
                  <a:cubicBezTo>
                    <a:pt x="0" y="40"/>
                    <a:pt x="1" y="40"/>
                    <a:pt x="4" y="40"/>
                  </a:cubicBezTo>
                  <a:cubicBezTo>
                    <a:pt x="5" y="40"/>
                    <a:pt x="7" y="39"/>
                    <a:pt x="9" y="39"/>
                  </a:cubicBezTo>
                  <a:cubicBezTo>
                    <a:pt x="11" y="39"/>
                    <a:pt x="13" y="39"/>
                    <a:pt x="15" y="38"/>
                  </a:cubicBezTo>
                  <a:cubicBezTo>
                    <a:pt x="18" y="38"/>
                    <a:pt x="20" y="38"/>
                    <a:pt x="23" y="37"/>
                  </a:cubicBezTo>
                  <a:cubicBezTo>
                    <a:pt x="26" y="37"/>
                    <a:pt x="28" y="36"/>
                    <a:pt x="31" y="35"/>
                  </a:cubicBezTo>
                  <a:cubicBezTo>
                    <a:pt x="34" y="35"/>
                    <a:pt x="37" y="34"/>
                    <a:pt x="40" y="33"/>
                  </a:cubicBezTo>
                  <a:cubicBezTo>
                    <a:pt x="42" y="32"/>
                    <a:pt x="45" y="31"/>
                    <a:pt x="48" y="30"/>
                  </a:cubicBezTo>
                  <a:cubicBezTo>
                    <a:pt x="49" y="29"/>
                    <a:pt x="51" y="28"/>
                    <a:pt x="52" y="28"/>
                  </a:cubicBezTo>
                  <a:cubicBezTo>
                    <a:pt x="54" y="27"/>
                    <a:pt x="55" y="26"/>
                    <a:pt x="56" y="25"/>
                  </a:cubicBezTo>
                  <a:cubicBezTo>
                    <a:pt x="59" y="24"/>
                    <a:pt x="61" y="22"/>
                    <a:pt x="64" y="21"/>
                  </a:cubicBezTo>
                  <a:cubicBezTo>
                    <a:pt x="66" y="19"/>
                    <a:pt x="68" y="17"/>
                    <a:pt x="70" y="16"/>
                  </a:cubicBezTo>
                  <a:cubicBezTo>
                    <a:pt x="72" y="14"/>
                    <a:pt x="74" y="13"/>
                    <a:pt x="76" y="11"/>
                  </a:cubicBezTo>
                  <a:cubicBezTo>
                    <a:pt x="78" y="9"/>
                    <a:pt x="79" y="8"/>
                    <a:pt x="81" y="7"/>
                  </a:cubicBezTo>
                  <a:cubicBezTo>
                    <a:pt x="82" y="5"/>
                    <a:pt x="83" y="4"/>
                    <a:pt x="84" y="3"/>
                  </a:cubicBezTo>
                  <a:cubicBezTo>
                    <a:pt x="86" y="1"/>
                    <a:pt x="87" y="0"/>
                    <a:pt x="87" y="0"/>
                  </a:cubicBezTo>
                  <a:cubicBezTo>
                    <a:pt x="87" y="0"/>
                    <a:pt x="87" y="1"/>
                    <a:pt x="85" y="4"/>
                  </a:cubicBezTo>
                  <a:cubicBezTo>
                    <a:pt x="85" y="5"/>
                    <a:pt x="84" y="7"/>
                    <a:pt x="83" y="8"/>
                  </a:cubicBezTo>
                  <a:cubicBezTo>
                    <a:pt x="82" y="10"/>
                    <a:pt x="81" y="12"/>
                    <a:pt x="79" y="14"/>
                  </a:cubicBezTo>
                  <a:cubicBezTo>
                    <a:pt x="78" y="16"/>
                    <a:pt x="76" y="18"/>
                    <a:pt x="74" y="20"/>
                  </a:cubicBezTo>
                  <a:cubicBezTo>
                    <a:pt x="72" y="22"/>
                    <a:pt x="71" y="25"/>
                    <a:pt x="68" y="26"/>
                  </a:cubicBezTo>
                  <a:cubicBezTo>
                    <a:pt x="65" y="28"/>
                    <a:pt x="63" y="31"/>
                    <a:pt x="60" y="32"/>
                  </a:cubicBezTo>
                  <a:cubicBezTo>
                    <a:pt x="57" y="34"/>
                    <a:pt x="54" y="36"/>
                    <a:pt x="51" y="37"/>
                  </a:cubicBezTo>
                  <a:cubicBezTo>
                    <a:pt x="48" y="38"/>
                    <a:pt x="45" y="39"/>
                    <a:pt x="42" y="40"/>
                  </a:cubicBezTo>
                  <a:cubicBezTo>
                    <a:pt x="39" y="41"/>
                    <a:pt x="36" y="42"/>
                    <a:pt x="33" y="42"/>
                  </a:cubicBezTo>
                  <a:cubicBezTo>
                    <a:pt x="29" y="43"/>
                    <a:pt x="26" y="43"/>
                    <a:pt x="24" y="43"/>
                  </a:cubicBezTo>
                  <a:cubicBezTo>
                    <a:pt x="22" y="43"/>
                    <a:pt x="21" y="43"/>
                    <a:pt x="19" y="43"/>
                  </a:cubicBezTo>
                  <a:cubicBezTo>
                    <a:pt x="18" y="43"/>
                    <a:pt x="17" y="43"/>
                    <a:pt x="16" y="43"/>
                  </a:cubicBezTo>
                  <a:cubicBezTo>
                    <a:pt x="13" y="43"/>
                    <a:pt x="11" y="42"/>
                    <a:pt x="9" y="42"/>
                  </a:cubicBezTo>
                  <a:cubicBezTo>
                    <a:pt x="7" y="42"/>
                    <a:pt x="5" y="42"/>
                    <a:pt x="4" y="41"/>
                  </a:cubicBezTo>
                  <a:cubicBezTo>
                    <a:pt x="1" y="40"/>
                    <a:pt x="0" y="40"/>
                    <a:pt x="0"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C3299428-9126-48CD-9B8A-77E5457EE9AC}"/>
                </a:ext>
              </a:extLst>
            </p:cNvPr>
            <p:cNvSpPr>
              <a:spLocks/>
            </p:cNvSpPr>
            <p:nvPr/>
          </p:nvSpPr>
          <p:spPr bwMode="auto">
            <a:xfrm>
              <a:off x="10556875" y="9432925"/>
              <a:ext cx="19050" cy="49213"/>
            </a:xfrm>
            <a:custGeom>
              <a:avLst/>
              <a:gdLst>
                <a:gd name="T0" fmla="*/ 0 w 7"/>
                <a:gd name="T1" fmla="*/ 0 h 18"/>
                <a:gd name="T2" fmla="*/ 0 w 7"/>
                <a:gd name="T3" fmla="*/ 0 h 18"/>
                <a:gd name="T4" fmla="*/ 3 w 7"/>
                <a:gd name="T5" fmla="*/ 1 h 18"/>
                <a:gd name="T6" fmla="*/ 5 w 7"/>
                <a:gd name="T7" fmla="*/ 4 h 18"/>
                <a:gd name="T8" fmla="*/ 7 w 7"/>
                <a:gd name="T9" fmla="*/ 9 h 18"/>
                <a:gd name="T10" fmla="*/ 6 w 7"/>
                <a:gd name="T11" fmla="*/ 13 h 18"/>
                <a:gd name="T12" fmla="*/ 3 w 7"/>
                <a:gd name="T13" fmla="*/ 16 h 18"/>
                <a:gd name="T14" fmla="*/ 0 w 7"/>
                <a:gd name="T15" fmla="*/ 18 h 18"/>
                <a:gd name="T16" fmla="*/ 1 w 7"/>
                <a:gd name="T17" fmla="*/ 15 h 18"/>
                <a:gd name="T18" fmla="*/ 2 w 7"/>
                <a:gd name="T19" fmla="*/ 12 h 18"/>
                <a:gd name="T20" fmla="*/ 3 w 7"/>
                <a:gd name="T21" fmla="*/ 10 h 18"/>
                <a:gd name="T22" fmla="*/ 3 w 7"/>
                <a:gd name="T23" fmla="*/ 9 h 18"/>
                <a:gd name="T24" fmla="*/ 2 w 7"/>
                <a:gd name="T25" fmla="*/ 6 h 18"/>
                <a:gd name="T26" fmla="*/ 1 w 7"/>
                <a:gd name="T27" fmla="*/ 3 h 18"/>
                <a:gd name="T28" fmla="*/ 0 w 7"/>
                <a:gd name="T29" fmla="*/ 1 h 18"/>
                <a:gd name="T30" fmla="*/ 0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0" y="0"/>
                  </a:moveTo>
                  <a:cubicBezTo>
                    <a:pt x="0" y="0"/>
                    <a:pt x="0" y="0"/>
                    <a:pt x="0" y="0"/>
                  </a:cubicBezTo>
                  <a:cubicBezTo>
                    <a:pt x="1" y="0"/>
                    <a:pt x="2" y="1"/>
                    <a:pt x="3" y="1"/>
                  </a:cubicBezTo>
                  <a:cubicBezTo>
                    <a:pt x="4" y="2"/>
                    <a:pt x="4" y="3"/>
                    <a:pt x="5" y="4"/>
                  </a:cubicBezTo>
                  <a:cubicBezTo>
                    <a:pt x="6" y="6"/>
                    <a:pt x="7" y="7"/>
                    <a:pt x="7" y="9"/>
                  </a:cubicBezTo>
                  <a:cubicBezTo>
                    <a:pt x="7" y="10"/>
                    <a:pt x="6" y="12"/>
                    <a:pt x="6" y="13"/>
                  </a:cubicBezTo>
                  <a:cubicBezTo>
                    <a:pt x="5" y="15"/>
                    <a:pt x="4" y="16"/>
                    <a:pt x="3" y="16"/>
                  </a:cubicBezTo>
                  <a:cubicBezTo>
                    <a:pt x="1" y="18"/>
                    <a:pt x="0" y="18"/>
                    <a:pt x="0" y="18"/>
                  </a:cubicBezTo>
                  <a:cubicBezTo>
                    <a:pt x="0" y="18"/>
                    <a:pt x="0" y="17"/>
                    <a:pt x="1" y="15"/>
                  </a:cubicBezTo>
                  <a:cubicBezTo>
                    <a:pt x="2" y="14"/>
                    <a:pt x="2" y="13"/>
                    <a:pt x="2" y="12"/>
                  </a:cubicBezTo>
                  <a:cubicBezTo>
                    <a:pt x="3" y="11"/>
                    <a:pt x="3" y="11"/>
                    <a:pt x="3" y="10"/>
                  </a:cubicBezTo>
                  <a:cubicBezTo>
                    <a:pt x="3" y="10"/>
                    <a:pt x="3" y="9"/>
                    <a:pt x="3" y="9"/>
                  </a:cubicBezTo>
                  <a:cubicBezTo>
                    <a:pt x="3" y="8"/>
                    <a:pt x="2" y="7"/>
                    <a:pt x="2" y="6"/>
                  </a:cubicBezTo>
                  <a:cubicBezTo>
                    <a:pt x="2" y="5"/>
                    <a:pt x="1" y="4"/>
                    <a:pt x="1" y="3"/>
                  </a:cubicBezTo>
                  <a:cubicBezTo>
                    <a:pt x="0" y="2"/>
                    <a:pt x="0" y="1"/>
                    <a:pt x="0" y="1"/>
                  </a:cubicBezTo>
                  <a:cubicBezTo>
                    <a:pt x="0" y="0"/>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F5A24A15-1118-4249-B98A-128BA747A467}"/>
                </a:ext>
              </a:extLst>
            </p:cNvPr>
            <p:cNvSpPr>
              <a:spLocks/>
            </p:cNvSpPr>
            <p:nvPr/>
          </p:nvSpPr>
          <p:spPr bwMode="auto">
            <a:xfrm>
              <a:off x="10871200" y="9418638"/>
              <a:ext cx="36513" cy="41275"/>
            </a:xfrm>
            <a:custGeom>
              <a:avLst/>
              <a:gdLst>
                <a:gd name="T0" fmla="*/ 12 w 13"/>
                <a:gd name="T1" fmla="*/ 0 h 15"/>
                <a:gd name="T2" fmla="*/ 12 w 13"/>
                <a:gd name="T3" fmla="*/ 1 h 15"/>
                <a:gd name="T4" fmla="*/ 13 w 13"/>
                <a:gd name="T5" fmla="*/ 3 h 15"/>
                <a:gd name="T6" fmla="*/ 13 w 13"/>
                <a:gd name="T7" fmla="*/ 7 h 15"/>
                <a:gd name="T8" fmla="*/ 12 w 13"/>
                <a:gd name="T9" fmla="*/ 11 h 15"/>
                <a:gd name="T10" fmla="*/ 8 w 13"/>
                <a:gd name="T11" fmla="*/ 14 h 15"/>
                <a:gd name="T12" fmla="*/ 4 w 13"/>
                <a:gd name="T13" fmla="*/ 15 h 15"/>
                <a:gd name="T14" fmla="*/ 0 w 13"/>
                <a:gd name="T15" fmla="*/ 14 h 15"/>
                <a:gd name="T16" fmla="*/ 4 w 13"/>
                <a:gd name="T17" fmla="*/ 13 h 15"/>
                <a:gd name="T18" fmla="*/ 6 w 13"/>
                <a:gd name="T19" fmla="*/ 11 h 15"/>
                <a:gd name="T20" fmla="*/ 7 w 13"/>
                <a:gd name="T21" fmla="*/ 10 h 15"/>
                <a:gd name="T22" fmla="*/ 8 w 13"/>
                <a:gd name="T23" fmla="*/ 9 h 15"/>
                <a:gd name="T24" fmla="*/ 10 w 13"/>
                <a:gd name="T25" fmla="*/ 6 h 15"/>
                <a:gd name="T26" fmla="*/ 11 w 13"/>
                <a:gd name="T27" fmla="*/ 3 h 15"/>
                <a:gd name="T28" fmla="*/ 11 w 13"/>
                <a:gd name="T29" fmla="*/ 1 h 15"/>
                <a:gd name="T30" fmla="*/ 1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2" y="0"/>
                  </a:moveTo>
                  <a:cubicBezTo>
                    <a:pt x="12" y="0"/>
                    <a:pt x="12" y="0"/>
                    <a:pt x="12" y="1"/>
                  </a:cubicBezTo>
                  <a:cubicBezTo>
                    <a:pt x="12" y="1"/>
                    <a:pt x="13" y="2"/>
                    <a:pt x="13" y="3"/>
                  </a:cubicBezTo>
                  <a:cubicBezTo>
                    <a:pt x="13" y="4"/>
                    <a:pt x="13" y="5"/>
                    <a:pt x="13" y="7"/>
                  </a:cubicBezTo>
                  <a:cubicBezTo>
                    <a:pt x="13" y="8"/>
                    <a:pt x="13" y="10"/>
                    <a:pt x="12" y="11"/>
                  </a:cubicBezTo>
                  <a:cubicBezTo>
                    <a:pt x="11" y="13"/>
                    <a:pt x="9" y="14"/>
                    <a:pt x="8" y="14"/>
                  </a:cubicBezTo>
                  <a:cubicBezTo>
                    <a:pt x="6" y="15"/>
                    <a:pt x="5" y="15"/>
                    <a:pt x="4" y="15"/>
                  </a:cubicBezTo>
                  <a:cubicBezTo>
                    <a:pt x="2" y="15"/>
                    <a:pt x="0" y="14"/>
                    <a:pt x="0" y="14"/>
                  </a:cubicBezTo>
                  <a:cubicBezTo>
                    <a:pt x="0" y="14"/>
                    <a:pt x="2" y="13"/>
                    <a:pt x="4" y="13"/>
                  </a:cubicBezTo>
                  <a:cubicBezTo>
                    <a:pt x="4" y="12"/>
                    <a:pt x="5" y="12"/>
                    <a:pt x="6" y="11"/>
                  </a:cubicBezTo>
                  <a:cubicBezTo>
                    <a:pt x="7" y="11"/>
                    <a:pt x="7" y="11"/>
                    <a:pt x="7" y="10"/>
                  </a:cubicBezTo>
                  <a:cubicBezTo>
                    <a:pt x="8" y="10"/>
                    <a:pt x="8" y="10"/>
                    <a:pt x="8" y="9"/>
                  </a:cubicBezTo>
                  <a:cubicBezTo>
                    <a:pt x="9" y="8"/>
                    <a:pt x="9" y="7"/>
                    <a:pt x="10" y="6"/>
                  </a:cubicBezTo>
                  <a:cubicBezTo>
                    <a:pt x="10" y="5"/>
                    <a:pt x="10" y="4"/>
                    <a:pt x="11" y="3"/>
                  </a:cubicBezTo>
                  <a:cubicBezTo>
                    <a:pt x="11" y="2"/>
                    <a:pt x="11" y="1"/>
                    <a:pt x="11" y="1"/>
                  </a:cubicBezTo>
                  <a:cubicBezTo>
                    <a:pt x="11" y="0"/>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05" name="TextBox 104">
            <a:extLst>
              <a:ext uri="{FF2B5EF4-FFF2-40B4-BE49-F238E27FC236}">
                <a16:creationId xmlns:a16="http://schemas.microsoft.com/office/drawing/2014/main" id="{8E75118A-45CB-4A63-95FC-C0D50E4A11B6}"/>
              </a:ext>
            </a:extLst>
          </p:cNvPr>
          <p:cNvSpPr txBox="1"/>
          <p:nvPr/>
        </p:nvSpPr>
        <p:spPr>
          <a:xfrm>
            <a:off x="1994494" y="1443927"/>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How to mine Bitcoin on your phone</a:t>
            </a:r>
          </a:p>
        </p:txBody>
      </p:sp>
      <p:grpSp>
        <p:nvGrpSpPr>
          <p:cNvPr id="106" name="Group 105">
            <a:extLst>
              <a:ext uri="{FF2B5EF4-FFF2-40B4-BE49-F238E27FC236}">
                <a16:creationId xmlns:a16="http://schemas.microsoft.com/office/drawing/2014/main" id="{CC44995A-5318-4D2F-A9FE-36ACFCC69BD4}"/>
              </a:ext>
            </a:extLst>
          </p:cNvPr>
          <p:cNvGrpSpPr/>
          <p:nvPr/>
        </p:nvGrpSpPr>
        <p:grpSpPr>
          <a:xfrm>
            <a:off x="1537046" y="5293467"/>
            <a:ext cx="5374557" cy="369332"/>
            <a:chOff x="15220578" y="3930738"/>
            <a:chExt cx="5374557" cy="369332"/>
          </a:xfrm>
        </p:grpSpPr>
        <p:sp>
          <p:nvSpPr>
            <p:cNvPr id="107" name="Rectangle: Rounded Corners 106">
              <a:extLst>
                <a:ext uri="{FF2B5EF4-FFF2-40B4-BE49-F238E27FC236}">
                  <a16:creationId xmlns:a16="http://schemas.microsoft.com/office/drawing/2014/main" id="{7BD815D6-2A72-4F65-810D-FF839589D441}"/>
                </a:ext>
              </a:extLst>
            </p:cNvPr>
            <p:cNvSpPr/>
            <p:nvPr/>
          </p:nvSpPr>
          <p:spPr>
            <a:xfrm>
              <a:off x="17278013" y="400754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08" name="Rectangle: Rounded Corners 107">
              <a:extLst>
                <a:ext uri="{FF2B5EF4-FFF2-40B4-BE49-F238E27FC236}">
                  <a16:creationId xmlns:a16="http://schemas.microsoft.com/office/drawing/2014/main" id="{B7C45268-CD23-4161-B42D-BF19A31E3F98}"/>
                </a:ext>
              </a:extLst>
            </p:cNvPr>
            <p:cNvSpPr/>
            <p:nvPr/>
          </p:nvSpPr>
          <p:spPr>
            <a:xfrm>
              <a:off x="17278014" y="4007541"/>
              <a:ext cx="23879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09" name="TextBox 108">
              <a:extLst>
                <a:ext uri="{FF2B5EF4-FFF2-40B4-BE49-F238E27FC236}">
                  <a16:creationId xmlns:a16="http://schemas.microsoft.com/office/drawing/2014/main" id="{2A87A015-E984-434B-A5B6-6BB69C36C30D}"/>
                </a:ext>
              </a:extLst>
            </p:cNvPr>
            <p:cNvSpPr txBox="1"/>
            <p:nvPr/>
          </p:nvSpPr>
          <p:spPr>
            <a:xfrm>
              <a:off x="15220578" y="3930738"/>
              <a:ext cx="192713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Samsung s9 plus</a:t>
              </a:r>
            </a:p>
          </p:txBody>
        </p:sp>
        <p:sp useBgFill="1">
          <p:nvSpPr>
            <p:cNvPr id="110" name="Rectangle: Rounded Corners 109">
              <a:extLst>
                <a:ext uri="{FF2B5EF4-FFF2-40B4-BE49-F238E27FC236}">
                  <a16:creationId xmlns:a16="http://schemas.microsoft.com/office/drawing/2014/main" id="{4E663E95-DF8C-4EE4-9398-5C71EAECB932}"/>
                </a:ext>
              </a:extLst>
            </p:cNvPr>
            <p:cNvSpPr/>
            <p:nvPr/>
          </p:nvSpPr>
          <p:spPr>
            <a:xfrm rot="18900000">
              <a:off x="19427793" y="3948520"/>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grpSp>
        <p:nvGrpSpPr>
          <p:cNvPr id="111" name="Group 110">
            <a:extLst>
              <a:ext uri="{FF2B5EF4-FFF2-40B4-BE49-F238E27FC236}">
                <a16:creationId xmlns:a16="http://schemas.microsoft.com/office/drawing/2014/main" id="{301E4C9A-928C-42F6-B2A4-7BDE19007E65}"/>
              </a:ext>
            </a:extLst>
          </p:cNvPr>
          <p:cNvGrpSpPr/>
          <p:nvPr/>
        </p:nvGrpSpPr>
        <p:grpSpPr>
          <a:xfrm>
            <a:off x="2508466" y="6004950"/>
            <a:ext cx="4403137" cy="369332"/>
            <a:chOff x="16191998" y="4642221"/>
            <a:chExt cx="4403137" cy="369332"/>
          </a:xfrm>
        </p:grpSpPr>
        <p:sp>
          <p:nvSpPr>
            <p:cNvPr id="112" name="Rectangle: Rounded Corners 111">
              <a:extLst>
                <a:ext uri="{FF2B5EF4-FFF2-40B4-BE49-F238E27FC236}">
                  <a16:creationId xmlns:a16="http://schemas.microsoft.com/office/drawing/2014/main" id="{97021250-CFC8-4A51-8471-CC3E9411D1D3}"/>
                </a:ext>
              </a:extLst>
            </p:cNvPr>
            <p:cNvSpPr/>
            <p:nvPr/>
          </p:nvSpPr>
          <p:spPr>
            <a:xfrm>
              <a:off x="17278013" y="471902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3" name="Rectangle: Rounded Corners 112">
              <a:extLst>
                <a:ext uri="{FF2B5EF4-FFF2-40B4-BE49-F238E27FC236}">
                  <a16:creationId xmlns:a16="http://schemas.microsoft.com/office/drawing/2014/main" id="{A6211E4E-18B7-43F7-96E3-50BCC7D5DD8E}"/>
                </a:ext>
              </a:extLst>
            </p:cNvPr>
            <p:cNvSpPr/>
            <p:nvPr/>
          </p:nvSpPr>
          <p:spPr>
            <a:xfrm>
              <a:off x="17278014" y="4719024"/>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4" name="TextBox 113">
              <a:extLst>
                <a:ext uri="{FF2B5EF4-FFF2-40B4-BE49-F238E27FC236}">
                  <a16:creationId xmlns:a16="http://schemas.microsoft.com/office/drawing/2014/main" id="{265316D1-ED5E-4743-9B7F-3DDFBD4EF3B2}"/>
                </a:ext>
              </a:extLst>
            </p:cNvPr>
            <p:cNvSpPr txBox="1"/>
            <p:nvPr/>
          </p:nvSpPr>
          <p:spPr>
            <a:xfrm>
              <a:off x="16191998" y="4642221"/>
              <a:ext cx="95571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Huawei</a:t>
              </a:r>
            </a:p>
          </p:txBody>
        </p:sp>
        <p:sp useBgFill="1">
          <p:nvSpPr>
            <p:cNvPr id="115" name="Rectangle: Rounded Corners 114">
              <a:extLst>
                <a:ext uri="{FF2B5EF4-FFF2-40B4-BE49-F238E27FC236}">
                  <a16:creationId xmlns:a16="http://schemas.microsoft.com/office/drawing/2014/main" id="{79CC3359-98F8-44EA-B490-CD55151C2B4D}"/>
                </a:ext>
              </a:extLst>
            </p:cNvPr>
            <p:cNvSpPr/>
            <p:nvPr/>
          </p:nvSpPr>
          <p:spPr>
            <a:xfrm rot="18900000">
              <a:off x="18674592" y="4660002"/>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grpSp>
        <p:nvGrpSpPr>
          <p:cNvPr id="116" name="Group 115">
            <a:extLst>
              <a:ext uri="{FF2B5EF4-FFF2-40B4-BE49-F238E27FC236}">
                <a16:creationId xmlns:a16="http://schemas.microsoft.com/office/drawing/2014/main" id="{A4C9EC3C-9F8D-4F3D-821E-DFB058776EF7}"/>
              </a:ext>
            </a:extLst>
          </p:cNvPr>
          <p:cNvGrpSpPr/>
          <p:nvPr/>
        </p:nvGrpSpPr>
        <p:grpSpPr>
          <a:xfrm>
            <a:off x="1822381" y="6716433"/>
            <a:ext cx="5089222" cy="369332"/>
            <a:chOff x="15505913" y="5353704"/>
            <a:chExt cx="5089222" cy="369332"/>
          </a:xfrm>
        </p:grpSpPr>
        <p:sp>
          <p:nvSpPr>
            <p:cNvPr id="117" name="Rectangle: Rounded Corners 116">
              <a:extLst>
                <a:ext uri="{FF2B5EF4-FFF2-40B4-BE49-F238E27FC236}">
                  <a16:creationId xmlns:a16="http://schemas.microsoft.com/office/drawing/2014/main" id="{664E66A5-555C-482D-AF5D-DA49FAE4BCC5}"/>
                </a:ext>
              </a:extLst>
            </p:cNvPr>
            <p:cNvSpPr/>
            <p:nvPr/>
          </p:nvSpPr>
          <p:spPr>
            <a:xfrm>
              <a:off x="17278013" y="5430507"/>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8" name="Rectangle: Rounded Corners 117">
              <a:extLst>
                <a:ext uri="{FF2B5EF4-FFF2-40B4-BE49-F238E27FC236}">
                  <a16:creationId xmlns:a16="http://schemas.microsoft.com/office/drawing/2014/main" id="{277D1835-DE1F-4554-ABA2-A3E9703E93B6}"/>
                </a:ext>
              </a:extLst>
            </p:cNvPr>
            <p:cNvSpPr/>
            <p:nvPr/>
          </p:nvSpPr>
          <p:spPr>
            <a:xfrm>
              <a:off x="17278014" y="5430507"/>
              <a:ext cx="27308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Open Sans Light"/>
                <a:ea typeface="+mn-ea"/>
                <a:cs typeface="+mn-cs"/>
              </a:endParaRPr>
            </a:p>
          </p:txBody>
        </p:sp>
        <p:sp>
          <p:nvSpPr>
            <p:cNvPr id="119" name="TextBox 118">
              <a:extLst>
                <a:ext uri="{FF2B5EF4-FFF2-40B4-BE49-F238E27FC236}">
                  <a16:creationId xmlns:a16="http://schemas.microsoft.com/office/drawing/2014/main" id="{FAED2230-9D26-49F7-B023-A7CAABF1137A}"/>
                </a:ext>
              </a:extLst>
            </p:cNvPr>
            <p:cNvSpPr txBox="1"/>
            <p:nvPr/>
          </p:nvSpPr>
          <p:spPr>
            <a:xfrm>
              <a:off x="15505913" y="5353704"/>
              <a:ext cx="1641796"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I phone x plus</a:t>
              </a:r>
            </a:p>
          </p:txBody>
        </p:sp>
        <p:sp useBgFill="1">
          <p:nvSpPr>
            <p:cNvPr id="120" name="Rectangle: Rounded Corners 119">
              <a:extLst>
                <a:ext uri="{FF2B5EF4-FFF2-40B4-BE49-F238E27FC236}">
                  <a16:creationId xmlns:a16="http://schemas.microsoft.com/office/drawing/2014/main" id="{405D940A-1C47-4552-BE41-E615C0BB10A5}"/>
                </a:ext>
              </a:extLst>
            </p:cNvPr>
            <p:cNvSpPr/>
            <p:nvPr/>
          </p:nvSpPr>
          <p:spPr>
            <a:xfrm rot="18900000">
              <a:off x="19842619" y="5371486"/>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solidFill>
                <a:effectLst/>
                <a:uLnTx/>
                <a:uFillTx/>
                <a:latin typeface="Open Sans Light"/>
                <a:ea typeface="+mn-ea"/>
                <a:cs typeface="+mn-cs"/>
              </a:endParaRPr>
            </a:p>
          </p:txBody>
        </p:sp>
      </p:grpSp>
      <p:sp>
        <p:nvSpPr>
          <p:cNvPr id="121" name="TextBox 120">
            <a:extLst>
              <a:ext uri="{FF2B5EF4-FFF2-40B4-BE49-F238E27FC236}">
                <a16:creationId xmlns:a16="http://schemas.microsoft.com/office/drawing/2014/main" id="{BB6B699B-36E8-4854-838C-A06E9205C24B}"/>
              </a:ext>
            </a:extLst>
          </p:cNvPr>
          <p:cNvSpPr txBox="1"/>
          <p:nvPr/>
        </p:nvSpPr>
        <p:spPr>
          <a:xfrm>
            <a:off x="1994494" y="7599386"/>
            <a:ext cx="6868124" cy="3170099"/>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0" i="0" u="none" strike="noStrike" kern="1200" cap="none" spc="0" normalizeH="0" baseline="0" noProof="0" dirty="0">
                <a:ln>
                  <a:noFill/>
                </a:ln>
                <a:effectLst/>
                <a:uLnTx/>
                <a:uFillTx/>
                <a:latin typeface="Open Sans Light"/>
                <a:ea typeface="+mn-ea"/>
                <a:cs typeface="+mn-cs"/>
              </a:rPr>
              <a:t>Aliquam et ante nunc fusce tincidunt eget</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a:ln>
                  <a:noFill/>
                </a:ln>
                <a:effectLst/>
                <a:uLnTx/>
                <a:uFillTx/>
                <a:latin typeface="Open Sans Light"/>
                <a:ea typeface="+mn-ea"/>
                <a:cs typeface="+mn-cs"/>
              </a:rPr>
              <a:t>Invest 001</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1" u="none" strike="noStrike" kern="1200" cap="none" spc="0" normalizeH="0" baseline="0" noProof="0" dirty="0">
                <a:ln>
                  <a:noFill/>
                </a:ln>
                <a:effectLst/>
                <a:uLnTx/>
                <a:uFillTx/>
                <a:latin typeface="Open Sans Light"/>
                <a:ea typeface="+mn-ea"/>
                <a:cs typeface="+mn-cs"/>
              </a:rPr>
              <a:t>Donec vitae dolor sed urna laoreet consectetur et a odio</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1800" b="0" i="1"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Open Sans Light"/>
                <a:ea typeface="+mn-ea"/>
                <a:cs typeface="+mn-cs"/>
              </a:rPr>
              <a:t>Sed ipsum leo, volutpat id convallis vitae, mollis ac dui. Cum sociis natoque penatibus et magnis dis parturient montes, nascetur ridiculus mus.</a:t>
            </a: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effectLst/>
              <a:uLnTx/>
              <a:uFillTx/>
              <a:latin typeface="Open Sans Light"/>
              <a:ea typeface="+mn-ea"/>
              <a:cs typeface="+mn-cs"/>
            </a:endParaRPr>
          </a:p>
        </p:txBody>
      </p:sp>
    </p:spTree>
    <p:extLst>
      <p:ext uri="{BB962C8B-B14F-4D97-AF65-F5344CB8AC3E}">
        <p14:creationId xmlns:p14="http://schemas.microsoft.com/office/powerpoint/2010/main" val="258359396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14:bounceEnd="60000">
                                          <p:cBhvr additive="base">
                                            <p:cTn id="19" dur="1500" fill="hold"/>
                                            <p:tgtEl>
                                              <p:spTgt spid="10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14:bounceEnd="60000">
                                          <p:cBhvr additive="base">
                                            <p:cTn id="23" dur="1500" fill="hold"/>
                                            <p:tgtEl>
                                              <p:spTgt spid="9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14:bounceEnd="60000">
                                          <p:cBhvr additive="base">
                                            <p:cTn id="27" dur="1500" fill="hold"/>
                                            <p:tgtEl>
                                              <p:spTgt spid="102"/>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14:bounceEnd="60000">
                                          <p:cBhvr additive="base">
                                            <p:cTn id="31" dur="1500" fill="hold"/>
                                            <p:tgtEl>
                                              <p:spTgt spid="101"/>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14:bounceEnd="60000">
                                          <p:cBhvr additive="base">
                                            <p:cTn id="35" dur="1500" fill="hold"/>
                                            <p:tgtEl>
                                              <p:spTgt spid="99"/>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14:bounceEnd="60000">
                                          <p:cBhvr additive="base">
                                            <p:cTn id="39" dur="1500" fill="hold"/>
                                            <p:tgtEl>
                                              <p:spTgt spid="10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14:bounceEnd="60000">
                                          <p:cBhvr additive="base">
                                            <p:cTn id="43" dur="1500" fill="hold"/>
                                            <p:tgtEl>
                                              <p:spTgt spid="95"/>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14:bounceEnd="60000">
                                          <p:cBhvr additive="base">
                                            <p:cTn id="47" dur="1500" fill="hold"/>
                                            <p:tgtEl>
                                              <p:spTgt spid="9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14:bounceEnd="60000">
                                          <p:cBhvr additive="base">
                                            <p:cTn id="51" dur="1500" fill="hold"/>
                                            <p:tgtEl>
                                              <p:spTgt spid="96"/>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14:bounceEnd="60000">
                                          <p:cBhvr additive="base">
                                            <p:cTn id="55" dur="1500" fill="hold"/>
                                            <p:tgtEl>
                                              <p:spTgt spid="97"/>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14:bounceEnd="60000">
                                          <p:cBhvr additive="base">
                                            <p:cTn id="59" dur="1500" fill="hold"/>
                                            <p:tgtEl>
                                              <p:spTgt spid="94"/>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500" fill="hold"/>
                                            <p:tgtEl>
                                              <p:spTgt spid="103"/>
                                            </p:tgtEl>
                                            <p:attrNameLst>
                                              <p:attrName>ppt_x</p:attrName>
                                            </p:attrNameLst>
                                          </p:cBhvr>
                                          <p:tavLst>
                                            <p:tav tm="0">
                                              <p:val>
                                                <p:strVal val="#ppt_x"/>
                                              </p:val>
                                            </p:tav>
                                            <p:tav tm="100000">
                                              <p:val>
                                                <p:strVal val="#ppt_x"/>
                                              </p:val>
                                            </p:tav>
                                          </p:tavLst>
                                        </p:anim>
                                        <p:anim calcmode="lin" valueType="num">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cBhvr additive="base">
                                            <p:cTn id="23" dur="1500" fill="hold"/>
                                            <p:tgtEl>
                                              <p:spTgt spid="98"/>
                                            </p:tgtEl>
                                            <p:attrNameLst>
                                              <p:attrName>ppt_x</p:attrName>
                                            </p:attrNameLst>
                                          </p:cBhvr>
                                          <p:tavLst>
                                            <p:tav tm="0">
                                              <p:val>
                                                <p:strVal val="#ppt_x"/>
                                              </p:val>
                                            </p:tav>
                                            <p:tav tm="100000">
                                              <p:val>
                                                <p:strVal val="#ppt_x"/>
                                              </p:val>
                                            </p:tav>
                                          </p:tavLst>
                                        </p:anim>
                                        <p:anim calcmode="lin" valueType="num">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ppt_x"/>
                                              </p:val>
                                            </p:tav>
                                            <p:tav tm="100000">
                                              <p:val>
                                                <p:strVal val="#ppt_x"/>
                                              </p:val>
                                            </p:tav>
                                          </p:tavLst>
                                        </p:anim>
                                        <p:anim calcmode="lin" valueType="num">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cBhvr additive="base">
                                            <p:cTn id="31" dur="1500" fill="hold"/>
                                            <p:tgtEl>
                                              <p:spTgt spid="101"/>
                                            </p:tgtEl>
                                            <p:attrNameLst>
                                              <p:attrName>ppt_x</p:attrName>
                                            </p:attrNameLst>
                                          </p:cBhvr>
                                          <p:tavLst>
                                            <p:tav tm="0">
                                              <p:val>
                                                <p:strVal val="#ppt_x"/>
                                              </p:val>
                                            </p:tav>
                                            <p:tav tm="100000">
                                              <p:val>
                                                <p:strVal val="#ppt_x"/>
                                              </p:val>
                                            </p:tav>
                                          </p:tavLst>
                                        </p:anim>
                                        <p:anim calcmode="lin" valueType="num">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1500" fill="hold"/>
                                            <p:tgtEl>
                                              <p:spTgt spid="99"/>
                                            </p:tgtEl>
                                            <p:attrNameLst>
                                              <p:attrName>ppt_x</p:attrName>
                                            </p:attrNameLst>
                                          </p:cBhvr>
                                          <p:tavLst>
                                            <p:tav tm="0">
                                              <p:val>
                                                <p:strVal val="#ppt_x"/>
                                              </p:val>
                                            </p:tav>
                                            <p:tav tm="100000">
                                              <p:val>
                                                <p:strVal val="#ppt_x"/>
                                              </p:val>
                                            </p:tav>
                                          </p:tavLst>
                                        </p:anim>
                                        <p:anim calcmode="lin" valueType="num">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1500" fill="hold"/>
                                            <p:tgtEl>
                                              <p:spTgt spid="100"/>
                                            </p:tgtEl>
                                            <p:attrNameLst>
                                              <p:attrName>ppt_x</p:attrName>
                                            </p:attrNameLst>
                                          </p:cBhvr>
                                          <p:tavLst>
                                            <p:tav tm="0">
                                              <p:val>
                                                <p:strVal val="#ppt_x"/>
                                              </p:val>
                                            </p:tav>
                                            <p:tav tm="100000">
                                              <p:val>
                                                <p:strVal val="#ppt_x"/>
                                              </p:val>
                                            </p:tav>
                                          </p:tavLst>
                                        </p:anim>
                                        <p:anim calcmode="lin" valueType="num">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cBhvr additive="base">
                                            <p:cTn id="43" dur="1500" fill="hold"/>
                                            <p:tgtEl>
                                              <p:spTgt spid="95"/>
                                            </p:tgtEl>
                                            <p:attrNameLst>
                                              <p:attrName>ppt_x</p:attrName>
                                            </p:attrNameLst>
                                          </p:cBhvr>
                                          <p:tavLst>
                                            <p:tav tm="0">
                                              <p:val>
                                                <p:strVal val="#ppt_x"/>
                                              </p:val>
                                            </p:tav>
                                            <p:tav tm="100000">
                                              <p:val>
                                                <p:strVal val="#ppt_x"/>
                                              </p:val>
                                            </p:tav>
                                          </p:tavLst>
                                        </p:anim>
                                        <p:anim calcmode="lin" valueType="num">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cBhvr additive="base">
                                            <p:cTn id="47" dur="1500" fill="hold"/>
                                            <p:tgtEl>
                                              <p:spTgt spid="93"/>
                                            </p:tgtEl>
                                            <p:attrNameLst>
                                              <p:attrName>ppt_x</p:attrName>
                                            </p:attrNameLst>
                                          </p:cBhvr>
                                          <p:tavLst>
                                            <p:tav tm="0">
                                              <p:val>
                                                <p:strVal val="#ppt_x"/>
                                              </p:val>
                                            </p:tav>
                                            <p:tav tm="100000">
                                              <p:val>
                                                <p:strVal val="#ppt_x"/>
                                              </p:val>
                                            </p:tav>
                                          </p:tavLst>
                                        </p:anim>
                                        <p:anim calcmode="lin" valueType="num">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cBhvr additive="base">
                                            <p:cTn id="51" dur="1500" fill="hold"/>
                                            <p:tgtEl>
                                              <p:spTgt spid="96"/>
                                            </p:tgtEl>
                                            <p:attrNameLst>
                                              <p:attrName>ppt_x</p:attrName>
                                            </p:attrNameLst>
                                          </p:cBhvr>
                                          <p:tavLst>
                                            <p:tav tm="0">
                                              <p:val>
                                                <p:strVal val="#ppt_x"/>
                                              </p:val>
                                            </p:tav>
                                            <p:tav tm="100000">
                                              <p:val>
                                                <p:strVal val="#ppt_x"/>
                                              </p:val>
                                            </p:tav>
                                          </p:tavLst>
                                        </p:anim>
                                        <p:anim calcmode="lin" valueType="num">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cBhvr additive="base">
                                            <p:cTn id="55" dur="1500" fill="hold"/>
                                            <p:tgtEl>
                                              <p:spTgt spid="97"/>
                                            </p:tgtEl>
                                            <p:attrNameLst>
                                              <p:attrName>ppt_x</p:attrName>
                                            </p:attrNameLst>
                                          </p:cBhvr>
                                          <p:tavLst>
                                            <p:tav tm="0">
                                              <p:val>
                                                <p:strVal val="#ppt_x"/>
                                              </p:val>
                                            </p:tav>
                                            <p:tav tm="100000">
                                              <p:val>
                                                <p:strVal val="#ppt_x"/>
                                              </p:val>
                                            </p:tav>
                                          </p:tavLst>
                                        </p:anim>
                                        <p:anim calcmode="lin" valueType="num">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cBhvr additive="base">
                                            <p:cTn id="59" dur="1500" fill="hold"/>
                                            <p:tgtEl>
                                              <p:spTgt spid="94"/>
                                            </p:tgtEl>
                                            <p:attrNameLst>
                                              <p:attrName>ppt_x</p:attrName>
                                            </p:attrNameLst>
                                          </p:cBhvr>
                                          <p:tavLst>
                                            <p:tav tm="0">
                                              <p:val>
                                                <p:strVal val="#ppt_x"/>
                                              </p:val>
                                            </p:tav>
                                            <p:tav tm="100000">
                                              <p:val>
                                                <p:strVal val="#ppt_x"/>
                                              </p:val>
                                            </p:tav>
                                          </p:tavLst>
                                        </p:anim>
                                        <p:anim calcmode="lin" valueType="num">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B622AB4-4B09-48EF-95B9-ADE4340207D9}"/>
              </a:ext>
            </a:extLst>
          </p:cNvPr>
          <p:cNvSpPr>
            <a:spLocks/>
          </p:cNvSpPr>
          <p:nvPr/>
        </p:nvSpPr>
        <p:spPr bwMode="auto">
          <a:xfrm>
            <a:off x="5599113" y="5064126"/>
            <a:ext cx="12299950" cy="710723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6" y="2573"/>
                  <a:pt x="793" y="2115"/>
                </a:cubicBezTo>
                <a:cubicBezTo>
                  <a:pt x="0" y="1658"/>
                  <a:pt x="0" y="916"/>
                  <a:pt x="793" y="458"/>
                </a:cubicBezTo>
                <a:cubicBezTo>
                  <a:pt x="1586" y="0"/>
                  <a:pt x="2871"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5BDA219D-B230-4F90-83E4-1DFE25E40115}"/>
              </a:ext>
            </a:extLst>
          </p:cNvPr>
          <p:cNvSpPr>
            <a:spLocks/>
          </p:cNvSpPr>
          <p:nvPr/>
        </p:nvSpPr>
        <p:spPr bwMode="auto">
          <a:xfrm>
            <a:off x="5426075" y="4562476"/>
            <a:ext cx="12649200" cy="7307263"/>
          </a:xfrm>
          <a:custGeom>
            <a:avLst/>
            <a:gdLst>
              <a:gd name="T0" fmla="*/ 3767 w 4583"/>
              <a:gd name="T1" fmla="*/ 2175 h 2646"/>
              <a:gd name="T2" fmla="*/ 815 w 4583"/>
              <a:gd name="T3" fmla="*/ 2175 h 2646"/>
              <a:gd name="T4" fmla="*/ 815 w 4583"/>
              <a:gd name="T5" fmla="*/ 470 h 2646"/>
              <a:gd name="T6" fmla="*/ 3767 w 4583"/>
              <a:gd name="T7" fmla="*/ 470 h 2646"/>
              <a:gd name="T8" fmla="*/ 3767 w 4583"/>
              <a:gd name="T9" fmla="*/ 2175 h 2646"/>
            </a:gdLst>
            <a:ahLst/>
            <a:cxnLst>
              <a:cxn ang="0">
                <a:pos x="T0" y="T1"/>
              </a:cxn>
              <a:cxn ang="0">
                <a:pos x="T2" y="T3"/>
              </a:cxn>
              <a:cxn ang="0">
                <a:pos x="T4" y="T5"/>
              </a:cxn>
              <a:cxn ang="0">
                <a:pos x="T6" y="T7"/>
              </a:cxn>
              <a:cxn ang="0">
                <a:pos x="T8" y="T9"/>
              </a:cxn>
            </a:cxnLst>
            <a:rect l="0" t="0" r="r" b="b"/>
            <a:pathLst>
              <a:path w="4583" h="2646">
                <a:moveTo>
                  <a:pt x="3767" y="2175"/>
                </a:moveTo>
                <a:cubicBezTo>
                  <a:pt x="2952" y="2646"/>
                  <a:pt x="1630" y="2646"/>
                  <a:pt x="815" y="2175"/>
                </a:cubicBezTo>
                <a:cubicBezTo>
                  <a:pt x="0" y="1704"/>
                  <a:pt x="0" y="941"/>
                  <a:pt x="815" y="470"/>
                </a:cubicBezTo>
                <a:cubicBezTo>
                  <a:pt x="1630" y="0"/>
                  <a:pt x="2952" y="0"/>
                  <a:pt x="3767" y="470"/>
                </a:cubicBezTo>
                <a:cubicBezTo>
                  <a:pt x="4583" y="941"/>
                  <a:pt x="4583" y="1704"/>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927EF969-B60F-40D4-9B1C-ECC8D560C7F2}"/>
              </a:ext>
            </a:extLst>
          </p:cNvPr>
          <p:cNvSpPr>
            <a:spLocks/>
          </p:cNvSpPr>
          <p:nvPr/>
        </p:nvSpPr>
        <p:spPr bwMode="auto">
          <a:xfrm>
            <a:off x="7559675" y="5794376"/>
            <a:ext cx="8380413" cy="4841875"/>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37" name="Group 136">
            <a:extLst>
              <a:ext uri="{FF2B5EF4-FFF2-40B4-BE49-F238E27FC236}">
                <a16:creationId xmlns:a16="http://schemas.microsoft.com/office/drawing/2014/main" id="{DC224A9D-282C-4149-9C66-EA9500BE1D4B}"/>
              </a:ext>
            </a:extLst>
          </p:cNvPr>
          <p:cNvGrpSpPr/>
          <p:nvPr/>
        </p:nvGrpSpPr>
        <p:grpSpPr>
          <a:xfrm>
            <a:off x="8428038" y="6526213"/>
            <a:ext cx="6092825" cy="3681413"/>
            <a:chOff x="8428038" y="6526213"/>
            <a:chExt cx="6092825" cy="3681413"/>
          </a:xfrm>
        </p:grpSpPr>
        <p:sp>
          <p:nvSpPr>
            <p:cNvPr id="9" name="Freeform 8">
              <a:extLst>
                <a:ext uri="{FF2B5EF4-FFF2-40B4-BE49-F238E27FC236}">
                  <a16:creationId xmlns:a16="http://schemas.microsoft.com/office/drawing/2014/main" id="{3FE1F09B-8AAF-4422-B6A4-40BE0C4B8A48}"/>
                </a:ext>
              </a:extLst>
            </p:cNvPr>
            <p:cNvSpPr>
              <a:spLocks/>
            </p:cNvSpPr>
            <p:nvPr/>
          </p:nvSpPr>
          <p:spPr bwMode="auto">
            <a:xfrm>
              <a:off x="8428038" y="6526213"/>
              <a:ext cx="6092825" cy="3517900"/>
            </a:xfrm>
            <a:custGeom>
              <a:avLst/>
              <a:gdLst>
                <a:gd name="T0" fmla="*/ 3838 w 3838"/>
                <a:gd name="T1" fmla="*/ 1391 h 2216"/>
                <a:gd name="T2" fmla="*/ 2410 w 3838"/>
                <a:gd name="T3" fmla="*/ 2216 h 2216"/>
                <a:gd name="T4" fmla="*/ 0 w 3838"/>
                <a:gd name="T5" fmla="*/ 824 h 2216"/>
                <a:gd name="T6" fmla="*/ 1428 w 3838"/>
                <a:gd name="T7" fmla="*/ 0 h 2216"/>
                <a:gd name="T8" fmla="*/ 3838 w 3838"/>
                <a:gd name="T9" fmla="*/ 1391 h 2216"/>
              </a:gdLst>
              <a:ahLst/>
              <a:cxnLst>
                <a:cxn ang="0">
                  <a:pos x="T0" y="T1"/>
                </a:cxn>
                <a:cxn ang="0">
                  <a:pos x="T2" y="T3"/>
                </a:cxn>
                <a:cxn ang="0">
                  <a:pos x="T4" y="T5"/>
                </a:cxn>
                <a:cxn ang="0">
                  <a:pos x="T6" y="T7"/>
                </a:cxn>
                <a:cxn ang="0">
                  <a:pos x="T8" y="T9"/>
                </a:cxn>
              </a:cxnLst>
              <a:rect l="0" t="0" r="r" b="b"/>
              <a:pathLst>
                <a:path w="3838" h="2216">
                  <a:moveTo>
                    <a:pt x="3838" y="1391"/>
                  </a:moveTo>
                  <a:lnTo>
                    <a:pt x="2410" y="2216"/>
                  </a:lnTo>
                  <a:lnTo>
                    <a:pt x="0" y="824"/>
                  </a:lnTo>
                  <a:lnTo>
                    <a:pt x="1428" y="0"/>
                  </a:lnTo>
                  <a:lnTo>
                    <a:pt x="3838" y="139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368C7AED-5BB1-43CF-AA6D-9E8BC0062E2A}"/>
                </a:ext>
              </a:extLst>
            </p:cNvPr>
            <p:cNvSpPr>
              <a:spLocks/>
            </p:cNvSpPr>
            <p:nvPr/>
          </p:nvSpPr>
          <p:spPr bwMode="auto">
            <a:xfrm>
              <a:off x="12253913" y="8734426"/>
              <a:ext cx="2266950" cy="1473200"/>
            </a:xfrm>
            <a:custGeom>
              <a:avLst/>
              <a:gdLst>
                <a:gd name="T0" fmla="*/ 1428 w 1428"/>
                <a:gd name="T1" fmla="*/ 0 h 928"/>
                <a:gd name="T2" fmla="*/ 1428 w 1428"/>
                <a:gd name="T3" fmla="*/ 103 h 928"/>
                <a:gd name="T4" fmla="*/ 0 w 1428"/>
                <a:gd name="T5" fmla="*/ 928 h 928"/>
                <a:gd name="T6" fmla="*/ 0 w 1428"/>
                <a:gd name="T7" fmla="*/ 825 h 928"/>
                <a:gd name="T8" fmla="*/ 1428 w 1428"/>
                <a:gd name="T9" fmla="*/ 0 h 928"/>
              </a:gdLst>
              <a:ahLst/>
              <a:cxnLst>
                <a:cxn ang="0">
                  <a:pos x="T0" y="T1"/>
                </a:cxn>
                <a:cxn ang="0">
                  <a:pos x="T2" y="T3"/>
                </a:cxn>
                <a:cxn ang="0">
                  <a:pos x="T4" y="T5"/>
                </a:cxn>
                <a:cxn ang="0">
                  <a:pos x="T6" y="T7"/>
                </a:cxn>
                <a:cxn ang="0">
                  <a:pos x="T8" y="T9"/>
                </a:cxn>
              </a:cxnLst>
              <a:rect l="0" t="0" r="r" b="b"/>
              <a:pathLst>
                <a:path w="1428" h="928">
                  <a:moveTo>
                    <a:pt x="1428" y="0"/>
                  </a:moveTo>
                  <a:lnTo>
                    <a:pt x="1428" y="103"/>
                  </a:lnTo>
                  <a:lnTo>
                    <a:pt x="0" y="928"/>
                  </a:lnTo>
                  <a:lnTo>
                    <a:pt x="0" y="825"/>
                  </a:lnTo>
                  <a:lnTo>
                    <a:pt x="1428"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06F9EC6-740E-4FBE-9A74-DC8C57E2EB7B}"/>
                </a:ext>
              </a:extLst>
            </p:cNvPr>
            <p:cNvSpPr>
              <a:spLocks/>
            </p:cNvSpPr>
            <p:nvPr/>
          </p:nvSpPr>
          <p:spPr bwMode="auto">
            <a:xfrm>
              <a:off x="8428038" y="7834313"/>
              <a:ext cx="3825875" cy="2373313"/>
            </a:xfrm>
            <a:custGeom>
              <a:avLst/>
              <a:gdLst>
                <a:gd name="T0" fmla="*/ 0 w 2410"/>
                <a:gd name="T1" fmla="*/ 0 h 1495"/>
                <a:gd name="T2" fmla="*/ 0 w 2410"/>
                <a:gd name="T3" fmla="*/ 103 h 1495"/>
                <a:gd name="T4" fmla="*/ 2410 w 2410"/>
                <a:gd name="T5" fmla="*/ 1495 h 1495"/>
                <a:gd name="T6" fmla="*/ 2410 w 2410"/>
                <a:gd name="T7" fmla="*/ 1392 h 1495"/>
                <a:gd name="T8" fmla="*/ 0 w 2410"/>
                <a:gd name="T9" fmla="*/ 0 h 1495"/>
              </a:gdLst>
              <a:ahLst/>
              <a:cxnLst>
                <a:cxn ang="0">
                  <a:pos x="T0" y="T1"/>
                </a:cxn>
                <a:cxn ang="0">
                  <a:pos x="T2" y="T3"/>
                </a:cxn>
                <a:cxn ang="0">
                  <a:pos x="T4" y="T5"/>
                </a:cxn>
                <a:cxn ang="0">
                  <a:pos x="T6" y="T7"/>
                </a:cxn>
                <a:cxn ang="0">
                  <a:pos x="T8" y="T9"/>
                </a:cxn>
              </a:cxnLst>
              <a:rect l="0" t="0" r="r" b="b"/>
              <a:pathLst>
                <a:path w="2410" h="1495">
                  <a:moveTo>
                    <a:pt x="0" y="0"/>
                  </a:moveTo>
                  <a:lnTo>
                    <a:pt x="0" y="103"/>
                  </a:lnTo>
                  <a:lnTo>
                    <a:pt x="2410" y="1495"/>
                  </a:lnTo>
                  <a:lnTo>
                    <a:pt x="2410" y="1392"/>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4" name="Group 133">
            <a:extLst>
              <a:ext uri="{FF2B5EF4-FFF2-40B4-BE49-F238E27FC236}">
                <a16:creationId xmlns:a16="http://schemas.microsoft.com/office/drawing/2014/main" id="{7D244660-7B86-46A5-8D7C-C0DB205C3A4F}"/>
              </a:ext>
            </a:extLst>
          </p:cNvPr>
          <p:cNvGrpSpPr/>
          <p:nvPr/>
        </p:nvGrpSpPr>
        <p:grpSpPr>
          <a:xfrm>
            <a:off x="8994775" y="2432051"/>
            <a:ext cx="4959351" cy="7286625"/>
            <a:chOff x="8994775" y="2432051"/>
            <a:chExt cx="4959351" cy="7286625"/>
          </a:xfrm>
        </p:grpSpPr>
        <p:sp>
          <p:nvSpPr>
            <p:cNvPr id="13" name="Freeform 12">
              <a:extLst>
                <a:ext uri="{FF2B5EF4-FFF2-40B4-BE49-F238E27FC236}">
                  <a16:creationId xmlns:a16="http://schemas.microsoft.com/office/drawing/2014/main" id="{F86BEAE6-222E-4C28-9E28-A9A52712F699}"/>
                </a:ext>
              </a:extLst>
            </p:cNvPr>
            <p:cNvSpPr>
              <a:spLocks/>
            </p:cNvSpPr>
            <p:nvPr/>
          </p:nvSpPr>
          <p:spPr bwMode="auto">
            <a:xfrm>
              <a:off x="12253913" y="3332163"/>
              <a:ext cx="1700213" cy="6386513"/>
            </a:xfrm>
            <a:custGeom>
              <a:avLst/>
              <a:gdLst>
                <a:gd name="T0" fmla="*/ 0 w 1071"/>
                <a:gd name="T1" fmla="*/ 620 h 4023"/>
                <a:gd name="T2" fmla="*/ 0 w 1071"/>
                <a:gd name="T3" fmla="*/ 4023 h 4023"/>
                <a:gd name="T4" fmla="*/ 1071 w 1071"/>
                <a:gd name="T5" fmla="*/ 3403 h 4023"/>
                <a:gd name="T6" fmla="*/ 1070 w 1071"/>
                <a:gd name="T7" fmla="*/ 0 h 4023"/>
                <a:gd name="T8" fmla="*/ 0 w 1071"/>
                <a:gd name="T9" fmla="*/ 620 h 4023"/>
              </a:gdLst>
              <a:ahLst/>
              <a:cxnLst>
                <a:cxn ang="0">
                  <a:pos x="T0" y="T1"/>
                </a:cxn>
                <a:cxn ang="0">
                  <a:pos x="T2" y="T3"/>
                </a:cxn>
                <a:cxn ang="0">
                  <a:pos x="T4" y="T5"/>
                </a:cxn>
                <a:cxn ang="0">
                  <a:pos x="T6" y="T7"/>
                </a:cxn>
                <a:cxn ang="0">
                  <a:pos x="T8" y="T9"/>
                </a:cxn>
              </a:cxnLst>
              <a:rect l="0" t="0" r="r" b="b"/>
              <a:pathLst>
                <a:path w="1071" h="4023">
                  <a:moveTo>
                    <a:pt x="0" y="620"/>
                  </a:moveTo>
                  <a:lnTo>
                    <a:pt x="0" y="4023"/>
                  </a:lnTo>
                  <a:lnTo>
                    <a:pt x="1071" y="3403"/>
                  </a:lnTo>
                  <a:lnTo>
                    <a:pt x="1070" y="0"/>
                  </a:lnTo>
                  <a:lnTo>
                    <a:pt x="0" y="62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C41DFB6C-8E83-40F2-B120-9FD0BAB6EA2D}"/>
                </a:ext>
              </a:extLst>
            </p:cNvPr>
            <p:cNvSpPr>
              <a:spLocks/>
            </p:cNvSpPr>
            <p:nvPr/>
          </p:nvSpPr>
          <p:spPr bwMode="auto">
            <a:xfrm>
              <a:off x="8994775" y="2432051"/>
              <a:ext cx="3259138" cy="7286625"/>
            </a:xfrm>
            <a:custGeom>
              <a:avLst/>
              <a:gdLst>
                <a:gd name="T0" fmla="*/ 0 w 2053"/>
                <a:gd name="T1" fmla="*/ 0 h 4590"/>
                <a:gd name="T2" fmla="*/ 0 w 2053"/>
                <a:gd name="T3" fmla="*/ 3403 h 4590"/>
                <a:gd name="T4" fmla="*/ 2053 w 2053"/>
                <a:gd name="T5" fmla="*/ 4590 h 4590"/>
                <a:gd name="T6" fmla="*/ 2053 w 2053"/>
                <a:gd name="T7" fmla="*/ 1187 h 4590"/>
                <a:gd name="T8" fmla="*/ 0 w 2053"/>
                <a:gd name="T9" fmla="*/ 0 h 4590"/>
              </a:gdLst>
              <a:ahLst/>
              <a:cxnLst>
                <a:cxn ang="0">
                  <a:pos x="T0" y="T1"/>
                </a:cxn>
                <a:cxn ang="0">
                  <a:pos x="T2" y="T3"/>
                </a:cxn>
                <a:cxn ang="0">
                  <a:pos x="T4" y="T5"/>
                </a:cxn>
                <a:cxn ang="0">
                  <a:pos x="T6" y="T7"/>
                </a:cxn>
                <a:cxn ang="0">
                  <a:pos x="T8" y="T9"/>
                </a:cxn>
              </a:cxnLst>
              <a:rect l="0" t="0" r="r" b="b"/>
              <a:pathLst>
                <a:path w="2053" h="4590">
                  <a:moveTo>
                    <a:pt x="0" y="0"/>
                  </a:moveTo>
                  <a:lnTo>
                    <a:pt x="0" y="3403"/>
                  </a:lnTo>
                  <a:lnTo>
                    <a:pt x="2053" y="4590"/>
                  </a:lnTo>
                  <a:lnTo>
                    <a:pt x="2053" y="1187"/>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2" name="Group 131">
            <a:extLst>
              <a:ext uri="{FF2B5EF4-FFF2-40B4-BE49-F238E27FC236}">
                <a16:creationId xmlns:a16="http://schemas.microsoft.com/office/drawing/2014/main" id="{18E915AE-677F-4B42-865D-F755CD8192BC}"/>
              </a:ext>
            </a:extLst>
          </p:cNvPr>
          <p:cNvGrpSpPr/>
          <p:nvPr/>
        </p:nvGrpSpPr>
        <p:grpSpPr>
          <a:xfrm>
            <a:off x="8710613" y="1285876"/>
            <a:ext cx="5527675" cy="4502150"/>
            <a:chOff x="8710613" y="1285876"/>
            <a:chExt cx="5527675" cy="4502150"/>
          </a:xfrm>
        </p:grpSpPr>
        <p:sp>
          <p:nvSpPr>
            <p:cNvPr id="12" name="Freeform 11">
              <a:extLst>
                <a:ext uri="{FF2B5EF4-FFF2-40B4-BE49-F238E27FC236}">
                  <a16:creationId xmlns:a16="http://schemas.microsoft.com/office/drawing/2014/main" id="{96903E3F-070B-4D85-8B55-0C8E5B0776AB}"/>
                </a:ext>
              </a:extLst>
            </p:cNvPr>
            <p:cNvSpPr>
              <a:spLocks/>
            </p:cNvSpPr>
            <p:nvPr/>
          </p:nvSpPr>
          <p:spPr bwMode="auto">
            <a:xfrm>
              <a:off x="8994775" y="1449388"/>
              <a:ext cx="4957763" cy="2867025"/>
            </a:xfrm>
            <a:custGeom>
              <a:avLst/>
              <a:gdLst>
                <a:gd name="T0" fmla="*/ 0 w 3123"/>
                <a:gd name="T1" fmla="*/ 619 h 1806"/>
                <a:gd name="T2" fmla="*/ 1071 w 3123"/>
                <a:gd name="T3" fmla="*/ 0 h 1806"/>
                <a:gd name="T4" fmla="*/ 3123 w 3123"/>
                <a:gd name="T5" fmla="*/ 1186 h 1806"/>
                <a:gd name="T6" fmla="*/ 2053 w 3123"/>
                <a:gd name="T7" fmla="*/ 1806 h 1806"/>
                <a:gd name="T8" fmla="*/ 0 w 3123"/>
                <a:gd name="T9" fmla="*/ 619 h 1806"/>
              </a:gdLst>
              <a:ahLst/>
              <a:cxnLst>
                <a:cxn ang="0">
                  <a:pos x="T0" y="T1"/>
                </a:cxn>
                <a:cxn ang="0">
                  <a:pos x="T2" y="T3"/>
                </a:cxn>
                <a:cxn ang="0">
                  <a:pos x="T4" y="T5"/>
                </a:cxn>
                <a:cxn ang="0">
                  <a:pos x="T6" y="T7"/>
                </a:cxn>
                <a:cxn ang="0">
                  <a:pos x="T8" y="T9"/>
                </a:cxn>
              </a:cxnLst>
              <a:rect l="0" t="0" r="r" b="b"/>
              <a:pathLst>
                <a:path w="3123" h="1806">
                  <a:moveTo>
                    <a:pt x="0" y="619"/>
                  </a:moveTo>
                  <a:lnTo>
                    <a:pt x="1071" y="0"/>
                  </a:lnTo>
                  <a:lnTo>
                    <a:pt x="3123" y="1186"/>
                  </a:lnTo>
                  <a:lnTo>
                    <a:pt x="2053" y="1806"/>
                  </a:lnTo>
                  <a:lnTo>
                    <a:pt x="0" y="619"/>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CCF8125E-22A5-4BF1-9A11-BFC429EA0B57}"/>
                </a:ext>
              </a:extLst>
            </p:cNvPr>
            <p:cNvSpPr>
              <a:spLocks/>
            </p:cNvSpPr>
            <p:nvPr/>
          </p:nvSpPr>
          <p:spPr bwMode="auto">
            <a:xfrm>
              <a:off x="12253913" y="3332163"/>
              <a:ext cx="1984375" cy="2455863"/>
            </a:xfrm>
            <a:custGeom>
              <a:avLst/>
              <a:gdLst>
                <a:gd name="T0" fmla="*/ 0 w 1250"/>
                <a:gd name="T1" fmla="*/ 1547 h 1547"/>
                <a:gd name="T2" fmla="*/ 1250 w 1250"/>
                <a:gd name="T3" fmla="*/ 825 h 1547"/>
                <a:gd name="T4" fmla="*/ 1249 w 1250"/>
                <a:gd name="T5" fmla="*/ 0 h 1547"/>
                <a:gd name="T6" fmla="*/ 0 w 1250"/>
                <a:gd name="T7" fmla="*/ 722 h 1547"/>
                <a:gd name="T8" fmla="*/ 0 w 1250"/>
                <a:gd name="T9" fmla="*/ 1547 h 1547"/>
              </a:gdLst>
              <a:ahLst/>
              <a:cxnLst>
                <a:cxn ang="0">
                  <a:pos x="T0" y="T1"/>
                </a:cxn>
                <a:cxn ang="0">
                  <a:pos x="T2" y="T3"/>
                </a:cxn>
                <a:cxn ang="0">
                  <a:pos x="T4" y="T5"/>
                </a:cxn>
                <a:cxn ang="0">
                  <a:pos x="T6" y="T7"/>
                </a:cxn>
                <a:cxn ang="0">
                  <a:pos x="T8" y="T9"/>
                </a:cxn>
              </a:cxnLst>
              <a:rect l="0" t="0" r="r" b="b"/>
              <a:pathLst>
                <a:path w="1250" h="1547">
                  <a:moveTo>
                    <a:pt x="0" y="1547"/>
                  </a:moveTo>
                  <a:lnTo>
                    <a:pt x="1250" y="825"/>
                  </a:lnTo>
                  <a:lnTo>
                    <a:pt x="1249" y="0"/>
                  </a:lnTo>
                  <a:lnTo>
                    <a:pt x="0" y="722"/>
                  </a:lnTo>
                  <a:lnTo>
                    <a:pt x="0" y="154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BE10D166-BD98-4FB0-AAD4-4D80A7F3BC2C}"/>
                </a:ext>
              </a:extLst>
            </p:cNvPr>
            <p:cNvSpPr>
              <a:spLocks/>
            </p:cNvSpPr>
            <p:nvPr/>
          </p:nvSpPr>
          <p:spPr bwMode="auto">
            <a:xfrm>
              <a:off x="8712200" y="2349501"/>
              <a:ext cx="5524500" cy="2128838"/>
            </a:xfrm>
            <a:custGeom>
              <a:avLst/>
              <a:gdLst>
                <a:gd name="T0" fmla="*/ 0 w 3480"/>
                <a:gd name="T1" fmla="*/ 52 h 1341"/>
                <a:gd name="T2" fmla="*/ 89 w 3480"/>
                <a:gd name="T3" fmla="*/ 0 h 1341"/>
                <a:gd name="T4" fmla="*/ 2231 w 3480"/>
                <a:gd name="T5" fmla="*/ 1239 h 1341"/>
                <a:gd name="T6" fmla="*/ 3391 w 3480"/>
                <a:gd name="T7" fmla="*/ 567 h 1341"/>
                <a:gd name="T8" fmla="*/ 3480 w 3480"/>
                <a:gd name="T9" fmla="*/ 619 h 1341"/>
                <a:gd name="T10" fmla="*/ 2231 w 3480"/>
                <a:gd name="T11" fmla="*/ 1341 h 1341"/>
                <a:gd name="T12" fmla="*/ 0 w 3480"/>
                <a:gd name="T13" fmla="*/ 52 h 1341"/>
              </a:gdLst>
              <a:ahLst/>
              <a:cxnLst>
                <a:cxn ang="0">
                  <a:pos x="T0" y="T1"/>
                </a:cxn>
                <a:cxn ang="0">
                  <a:pos x="T2" y="T3"/>
                </a:cxn>
                <a:cxn ang="0">
                  <a:pos x="T4" y="T5"/>
                </a:cxn>
                <a:cxn ang="0">
                  <a:pos x="T6" y="T7"/>
                </a:cxn>
                <a:cxn ang="0">
                  <a:pos x="T8" y="T9"/>
                </a:cxn>
                <a:cxn ang="0">
                  <a:pos x="T10" y="T11"/>
                </a:cxn>
                <a:cxn ang="0">
                  <a:pos x="T12" y="T13"/>
                </a:cxn>
              </a:cxnLst>
              <a:rect l="0" t="0" r="r" b="b"/>
              <a:pathLst>
                <a:path w="3480" h="1341">
                  <a:moveTo>
                    <a:pt x="0" y="52"/>
                  </a:moveTo>
                  <a:lnTo>
                    <a:pt x="89" y="0"/>
                  </a:lnTo>
                  <a:lnTo>
                    <a:pt x="2231" y="1239"/>
                  </a:lnTo>
                  <a:lnTo>
                    <a:pt x="3391" y="567"/>
                  </a:lnTo>
                  <a:lnTo>
                    <a:pt x="3480" y="619"/>
                  </a:lnTo>
                  <a:lnTo>
                    <a:pt x="2231" y="1341"/>
                  </a:lnTo>
                  <a:lnTo>
                    <a:pt x="0" y="5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407DE6A1-75E8-4CAF-B4FF-506C86EABD6C}"/>
                </a:ext>
              </a:extLst>
            </p:cNvPr>
            <p:cNvSpPr>
              <a:spLocks/>
            </p:cNvSpPr>
            <p:nvPr/>
          </p:nvSpPr>
          <p:spPr bwMode="auto">
            <a:xfrm>
              <a:off x="8853488" y="1285876"/>
              <a:ext cx="1841500" cy="1146175"/>
            </a:xfrm>
            <a:custGeom>
              <a:avLst/>
              <a:gdLst>
                <a:gd name="T0" fmla="*/ 0 w 1160"/>
                <a:gd name="T1" fmla="*/ 670 h 722"/>
                <a:gd name="T2" fmla="*/ 1160 w 1160"/>
                <a:gd name="T3" fmla="*/ 0 h 722"/>
                <a:gd name="T4" fmla="*/ 1160 w 1160"/>
                <a:gd name="T5" fmla="*/ 103 h 722"/>
                <a:gd name="T6" fmla="*/ 89 w 1160"/>
                <a:gd name="T7" fmla="*/ 722 h 722"/>
                <a:gd name="T8" fmla="*/ 0 w 1160"/>
                <a:gd name="T9" fmla="*/ 670 h 722"/>
              </a:gdLst>
              <a:ahLst/>
              <a:cxnLst>
                <a:cxn ang="0">
                  <a:pos x="T0" y="T1"/>
                </a:cxn>
                <a:cxn ang="0">
                  <a:pos x="T2" y="T3"/>
                </a:cxn>
                <a:cxn ang="0">
                  <a:pos x="T4" y="T5"/>
                </a:cxn>
                <a:cxn ang="0">
                  <a:pos x="T6" y="T7"/>
                </a:cxn>
                <a:cxn ang="0">
                  <a:pos x="T8" y="T9"/>
                </a:cxn>
              </a:cxnLst>
              <a:rect l="0" t="0" r="r" b="b"/>
              <a:pathLst>
                <a:path w="1160" h="722">
                  <a:moveTo>
                    <a:pt x="0" y="670"/>
                  </a:moveTo>
                  <a:lnTo>
                    <a:pt x="1160" y="0"/>
                  </a:lnTo>
                  <a:lnTo>
                    <a:pt x="1160" y="103"/>
                  </a:lnTo>
                  <a:lnTo>
                    <a:pt x="89" y="722"/>
                  </a:lnTo>
                  <a:lnTo>
                    <a:pt x="0" y="67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F550B9BC-96EF-4D52-AEF9-DB09A8FD6608}"/>
                </a:ext>
              </a:extLst>
            </p:cNvPr>
            <p:cNvSpPr>
              <a:spLocks/>
            </p:cNvSpPr>
            <p:nvPr/>
          </p:nvSpPr>
          <p:spPr bwMode="auto">
            <a:xfrm>
              <a:off x="10694988" y="1285876"/>
              <a:ext cx="3400425" cy="2046288"/>
            </a:xfrm>
            <a:custGeom>
              <a:avLst/>
              <a:gdLst>
                <a:gd name="T0" fmla="*/ 0 w 2142"/>
                <a:gd name="T1" fmla="*/ 0 h 1289"/>
                <a:gd name="T2" fmla="*/ 2142 w 2142"/>
                <a:gd name="T3" fmla="*/ 1237 h 1289"/>
                <a:gd name="T4" fmla="*/ 2052 w 2142"/>
                <a:gd name="T5" fmla="*/ 1289 h 1289"/>
                <a:gd name="T6" fmla="*/ 0 w 2142"/>
                <a:gd name="T7" fmla="*/ 103 h 1289"/>
                <a:gd name="T8" fmla="*/ 0 w 2142"/>
                <a:gd name="T9" fmla="*/ 0 h 1289"/>
              </a:gdLst>
              <a:ahLst/>
              <a:cxnLst>
                <a:cxn ang="0">
                  <a:pos x="T0" y="T1"/>
                </a:cxn>
                <a:cxn ang="0">
                  <a:pos x="T2" y="T3"/>
                </a:cxn>
                <a:cxn ang="0">
                  <a:pos x="T4" y="T5"/>
                </a:cxn>
                <a:cxn ang="0">
                  <a:pos x="T6" y="T7"/>
                </a:cxn>
                <a:cxn ang="0">
                  <a:pos x="T8" y="T9"/>
                </a:cxn>
              </a:cxnLst>
              <a:rect l="0" t="0" r="r" b="b"/>
              <a:pathLst>
                <a:path w="2142" h="1289">
                  <a:moveTo>
                    <a:pt x="0" y="0"/>
                  </a:moveTo>
                  <a:lnTo>
                    <a:pt x="2142" y="1237"/>
                  </a:lnTo>
                  <a:lnTo>
                    <a:pt x="2052" y="1289"/>
                  </a:lnTo>
                  <a:lnTo>
                    <a:pt x="0" y="10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5959D7-ABA2-4950-80B4-164773E88474}"/>
                </a:ext>
              </a:extLst>
            </p:cNvPr>
            <p:cNvSpPr>
              <a:spLocks/>
            </p:cNvSpPr>
            <p:nvPr/>
          </p:nvSpPr>
          <p:spPr bwMode="auto">
            <a:xfrm>
              <a:off x="9282113" y="1611313"/>
              <a:ext cx="4386263" cy="2538413"/>
            </a:xfrm>
            <a:custGeom>
              <a:avLst/>
              <a:gdLst>
                <a:gd name="T0" fmla="*/ 0 w 2763"/>
                <a:gd name="T1" fmla="*/ 517 h 1599"/>
                <a:gd name="T2" fmla="*/ 890 w 2763"/>
                <a:gd name="T3" fmla="*/ 0 h 1599"/>
                <a:gd name="T4" fmla="*/ 2763 w 2763"/>
                <a:gd name="T5" fmla="*/ 1084 h 1599"/>
                <a:gd name="T6" fmla="*/ 1872 w 2763"/>
                <a:gd name="T7" fmla="*/ 1599 h 1599"/>
                <a:gd name="T8" fmla="*/ 0 w 2763"/>
                <a:gd name="T9" fmla="*/ 517 h 1599"/>
              </a:gdLst>
              <a:ahLst/>
              <a:cxnLst>
                <a:cxn ang="0">
                  <a:pos x="T0" y="T1"/>
                </a:cxn>
                <a:cxn ang="0">
                  <a:pos x="T2" y="T3"/>
                </a:cxn>
                <a:cxn ang="0">
                  <a:pos x="T4" y="T5"/>
                </a:cxn>
                <a:cxn ang="0">
                  <a:pos x="T6" y="T7"/>
                </a:cxn>
                <a:cxn ang="0">
                  <a:pos x="T8" y="T9"/>
                </a:cxn>
              </a:cxnLst>
              <a:rect l="0" t="0" r="r" b="b"/>
              <a:pathLst>
                <a:path w="2763" h="1599">
                  <a:moveTo>
                    <a:pt x="0" y="517"/>
                  </a:moveTo>
                  <a:lnTo>
                    <a:pt x="890" y="0"/>
                  </a:lnTo>
                  <a:lnTo>
                    <a:pt x="2763" y="1084"/>
                  </a:lnTo>
                  <a:lnTo>
                    <a:pt x="1872" y="1599"/>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5EE8C006-ECFE-4E8D-BE0D-152AF5C671F1}"/>
                </a:ext>
              </a:extLst>
            </p:cNvPr>
            <p:cNvSpPr>
              <a:spLocks/>
            </p:cNvSpPr>
            <p:nvPr/>
          </p:nvSpPr>
          <p:spPr bwMode="auto">
            <a:xfrm>
              <a:off x="9282113" y="1611313"/>
              <a:ext cx="1416050" cy="892175"/>
            </a:xfrm>
            <a:custGeom>
              <a:avLst/>
              <a:gdLst>
                <a:gd name="T0" fmla="*/ 78 w 892"/>
                <a:gd name="T1" fmla="*/ 562 h 562"/>
                <a:gd name="T2" fmla="*/ 892 w 892"/>
                <a:gd name="T3" fmla="*/ 103 h 562"/>
                <a:gd name="T4" fmla="*/ 890 w 892"/>
                <a:gd name="T5" fmla="*/ 0 h 562"/>
                <a:gd name="T6" fmla="*/ 0 w 892"/>
                <a:gd name="T7" fmla="*/ 517 h 562"/>
                <a:gd name="T8" fmla="*/ 78 w 892"/>
                <a:gd name="T9" fmla="*/ 562 h 562"/>
              </a:gdLst>
              <a:ahLst/>
              <a:cxnLst>
                <a:cxn ang="0">
                  <a:pos x="T0" y="T1"/>
                </a:cxn>
                <a:cxn ang="0">
                  <a:pos x="T2" y="T3"/>
                </a:cxn>
                <a:cxn ang="0">
                  <a:pos x="T4" y="T5"/>
                </a:cxn>
                <a:cxn ang="0">
                  <a:pos x="T6" y="T7"/>
                </a:cxn>
                <a:cxn ang="0">
                  <a:pos x="T8" y="T9"/>
                </a:cxn>
              </a:cxnLst>
              <a:rect l="0" t="0" r="r" b="b"/>
              <a:pathLst>
                <a:path w="892" h="562">
                  <a:moveTo>
                    <a:pt x="78" y="562"/>
                  </a:moveTo>
                  <a:lnTo>
                    <a:pt x="892" y="103"/>
                  </a:lnTo>
                  <a:lnTo>
                    <a:pt x="890" y="0"/>
                  </a:lnTo>
                  <a:lnTo>
                    <a:pt x="0" y="517"/>
                  </a:lnTo>
                  <a:lnTo>
                    <a:pt x="78" y="56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56D1D917-4F67-4EBA-BE07-247B9430DA3B}"/>
                </a:ext>
              </a:extLst>
            </p:cNvPr>
            <p:cNvSpPr>
              <a:spLocks/>
            </p:cNvSpPr>
            <p:nvPr/>
          </p:nvSpPr>
          <p:spPr bwMode="auto">
            <a:xfrm>
              <a:off x="10694988" y="1611313"/>
              <a:ext cx="2973388" cy="1804988"/>
            </a:xfrm>
            <a:custGeom>
              <a:avLst/>
              <a:gdLst>
                <a:gd name="T0" fmla="*/ 0 w 1873"/>
                <a:gd name="T1" fmla="*/ 0 h 1137"/>
                <a:gd name="T2" fmla="*/ 1873 w 1873"/>
                <a:gd name="T3" fmla="*/ 1084 h 1137"/>
                <a:gd name="T4" fmla="*/ 1784 w 1873"/>
                <a:gd name="T5" fmla="*/ 1137 h 1137"/>
                <a:gd name="T6" fmla="*/ 2 w 1873"/>
                <a:gd name="T7" fmla="*/ 103 h 1137"/>
                <a:gd name="T8" fmla="*/ 0 w 1873"/>
                <a:gd name="T9" fmla="*/ 0 h 1137"/>
              </a:gdLst>
              <a:ahLst/>
              <a:cxnLst>
                <a:cxn ang="0">
                  <a:pos x="T0" y="T1"/>
                </a:cxn>
                <a:cxn ang="0">
                  <a:pos x="T2" y="T3"/>
                </a:cxn>
                <a:cxn ang="0">
                  <a:pos x="T4" y="T5"/>
                </a:cxn>
                <a:cxn ang="0">
                  <a:pos x="T6" y="T7"/>
                </a:cxn>
                <a:cxn ang="0">
                  <a:pos x="T8" y="T9"/>
                </a:cxn>
              </a:cxnLst>
              <a:rect l="0" t="0" r="r" b="b"/>
              <a:pathLst>
                <a:path w="1873" h="1137">
                  <a:moveTo>
                    <a:pt x="0" y="0"/>
                  </a:moveTo>
                  <a:lnTo>
                    <a:pt x="1873" y="1084"/>
                  </a:lnTo>
                  <a:lnTo>
                    <a:pt x="1784" y="1137"/>
                  </a:lnTo>
                  <a:lnTo>
                    <a:pt x="2" y="103"/>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A93CC417-8BEB-4376-B351-AF30D8C3FD75}"/>
                </a:ext>
              </a:extLst>
            </p:cNvPr>
            <p:cNvSpPr>
              <a:spLocks/>
            </p:cNvSpPr>
            <p:nvPr/>
          </p:nvSpPr>
          <p:spPr bwMode="auto">
            <a:xfrm>
              <a:off x="8710613" y="2432051"/>
              <a:ext cx="3543300" cy="3355975"/>
            </a:xfrm>
            <a:custGeom>
              <a:avLst/>
              <a:gdLst>
                <a:gd name="T0" fmla="*/ 0 w 2232"/>
                <a:gd name="T1" fmla="*/ 825 h 2114"/>
                <a:gd name="T2" fmla="*/ 2232 w 2232"/>
                <a:gd name="T3" fmla="*/ 2114 h 2114"/>
                <a:gd name="T4" fmla="*/ 2232 w 2232"/>
                <a:gd name="T5" fmla="*/ 1289 h 2114"/>
                <a:gd name="T6" fmla="*/ 1 w 2232"/>
                <a:gd name="T7" fmla="*/ 0 h 2114"/>
                <a:gd name="T8" fmla="*/ 0 w 2232"/>
                <a:gd name="T9" fmla="*/ 825 h 2114"/>
              </a:gdLst>
              <a:ahLst/>
              <a:cxnLst>
                <a:cxn ang="0">
                  <a:pos x="T0" y="T1"/>
                </a:cxn>
                <a:cxn ang="0">
                  <a:pos x="T2" y="T3"/>
                </a:cxn>
                <a:cxn ang="0">
                  <a:pos x="T4" y="T5"/>
                </a:cxn>
                <a:cxn ang="0">
                  <a:pos x="T6" y="T7"/>
                </a:cxn>
                <a:cxn ang="0">
                  <a:pos x="T8" y="T9"/>
                </a:cxn>
              </a:cxnLst>
              <a:rect l="0" t="0" r="r" b="b"/>
              <a:pathLst>
                <a:path w="2232" h="2114">
                  <a:moveTo>
                    <a:pt x="0" y="825"/>
                  </a:moveTo>
                  <a:lnTo>
                    <a:pt x="2232" y="2114"/>
                  </a:lnTo>
                  <a:lnTo>
                    <a:pt x="2232" y="1289"/>
                  </a:lnTo>
                  <a:lnTo>
                    <a:pt x="1" y="0"/>
                  </a:lnTo>
                  <a:lnTo>
                    <a:pt x="0" y="8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19B41CB0-7D3A-48E5-8BF0-23E5066C3482}"/>
                </a:ext>
              </a:extLst>
            </p:cNvPr>
            <p:cNvSpPr>
              <a:spLocks/>
            </p:cNvSpPr>
            <p:nvPr/>
          </p:nvSpPr>
          <p:spPr bwMode="auto">
            <a:xfrm>
              <a:off x="9237663" y="3194051"/>
              <a:ext cx="328613" cy="522288"/>
            </a:xfrm>
            <a:custGeom>
              <a:avLst/>
              <a:gdLst>
                <a:gd name="T0" fmla="*/ 46 w 119"/>
                <a:gd name="T1" fmla="*/ 147 h 189"/>
                <a:gd name="T2" fmla="*/ 24 w 119"/>
                <a:gd name="T3" fmla="*/ 48 h 189"/>
                <a:gd name="T4" fmla="*/ 24 w 119"/>
                <a:gd name="T5" fmla="*/ 47 h 189"/>
                <a:gd name="T6" fmla="*/ 25 w 119"/>
                <a:gd name="T7" fmla="*/ 82 h 189"/>
                <a:gd name="T8" fmla="*/ 25 w 119"/>
                <a:gd name="T9" fmla="*/ 135 h 189"/>
                <a:gd name="T10" fmla="*/ 0 w 119"/>
                <a:gd name="T11" fmla="*/ 120 h 189"/>
                <a:gd name="T12" fmla="*/ 0 w 119"/>
                <a:gd name="T13" fmla="*/ 0 h 189"/>
                <a:gd name="T14" fmla="*/ 38 w 119"/>
                <a:gd name="T15" fmla="*/ 22 h 189"/>
                <a:gd name="T16" fmla="*/ 60 w 119"/>
                <a:gd name="T17" fmla="*/ 120 h 189"/>
                <a:gd name="T18" fmla="*/ 60 w 119"/>
                <a:gd name="T19" fmla="*/ 120 h 189"/>
                <a:gd name="T20" fmla="*/ 82 w 119"/>
                <a:gd name="T21" fmla="*/ 47 h 189"/>
                <a:gd name="T22" fmla="*/ 119 w 119"/>
                <a:gd name="T23" fmla="*/ 69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4 w 119"/>
                <a:gd name="T35" fmla="*/ 88 h 189"/>
                <a:gd name="T36" fmla="*/ 73 w 119"/>
                <a:gd name="T37" fmla="*/ 162 h 189"/>
                <a:gd name="T38" fmla="*/ 46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6" y="147"/>
                  </a:moveTo>
                  <a:cubicBezTo>
                    <a:pt x="24" y="48"/>
                    <a:pt x="24" y="48"/>
                    <a:pt x="24" y="48"/>
                  </a:cubicBezTo>
                  <a:cubicBezTo>
                    <a:pt x="24" y="47"/>
                    <a:pt x="24" y="47"/>
                    <a:pt x="24" y="47"/>
                  </a:cubicBezTo>
                  <a:cubicBezTo>
                    <a:pt x="25" y="63"/>
                    <a:pt x="25" y="74"/>
                    <a:pt x="25" y="82"/>
                  </a:cubicBezTo>
                  <a:cubicBezTo>
                    <a:pt x="25" y="135"/>
                    <a:pt x="25" y="135"/>
                    <a:pt x="25" y="135"/>
                  </a:cubicBezTo>
                  <a:cubicBezTo>
                    <a:pt x="0" y="120"/>
                    <a:pt x="0" y="120"/>
                    <a:pt x="0" y="120"/>
                  </a:cubicBezTo>
                  <a:cubicBezTo>
                    <a:pt x="0" y="0"/>
                    <a:pt x="0" y="0"/>
                    <a:pt x="0" y="0"/>
                  </a:cubicBezTo>
                  <a:cubicBezTo>
                    <a:pt x="38" y="22"/>
                    <a:pt x="38" y="22"/>
                    <a:pt x="38" y="22"/>
                  </a:cubicBezTo>
                  <a:cubicBezTo>
                    <a:pt x="60" y="120"/>
                    <a:pt x="60" y="120"/>
                    <a:pt x="60" y="120"/>
                  </a:cubicBezTo>
                  <a:cubicBezTo>
                    <a:pt x="60" y="120"/>
                    <a:pt x="60" y="120"/>
                    <a:pt x="60" y="120"/>
                  </a:cubicBezTo>
                  <a:cubicBezTo>
                    <a:pt x="82" y="47"/>
                    <a:pt x="82" y="47"/>
                    <a:pt x="82" y="47"/>
                  </a:cubicBezTo>
                  <a:cubicBezTo>
                    <a:pt x="119" y="69"/>
                    <a:pt x="119" y="69"/>
                    <a:pt x="119" y="69"/>
                  </a:cubicBezTo>
                  <a:cubicBezTo>
                    <a:pt x="119" y="189"/>
                    <a:pt x="119" y="189"/>
                    <a:pt x="119" y="189"/>
                  </a:cubicBezTo>
                  <a:cubicBezTo>
                    <a:pt x="93" y="174"/>
                    <a:pt x="93" y="174"/>
                    <a:pt x="93" y="174"/>
                  </a:cubicBezTo>
                  <a:cubicBezTo>
                    <a:pt x="93" y="121"/>
                    <a:pt x="93" y="121"/>
                    <a:pt x="93" y="121"/>
                  </a:cubicBezTo>
                  <a:cubicBezTo>
                    <a:pt x="93" y="119"/>
                    <a:pt x="93" y="115"/>
                    <a:pt x="93" y="112"/>
                  </a:cubicBezTo>
                  <a:cubicBezTo>
                    <a:pt x="93" y="109"/>
                    <a:pt x="94" y="101"/>
                    <a:pt x="94" y="88"/>
                  </a:cubicBezTo>
                  <a:cubicBezTo>
                    <a:pt x="94" y="88"/>
                    <a:pt x="94" y="88"/>
                    <a:pt x="94" y="88"/>
                  </a:cubicBezTo>
                  <a:cubicBezTo>
                    <a:pt x="73" y="162"/>
                    <a:pt x="73" y="162"/>
                    <a:pt x="73" y="162"/>
                  </a:cubicBezTo>
                  <a:lnTo>
                    <a:pt x="46"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121AC641-9EE1-4C19-AB8B-0C3456946947}"/>
                </a:ext>
              </a:extLst>
            </p:cNvPr>
            <p:cNvSpPr>
              <a:spLocks/>
            </p:cNvSpPr>
            <p:nvPr/>
          </p:nvSpPr>
          <p:spPr bwMode="auto">
            <a:xfrm>
              <a:off x="9629775" y="3421063"/>
              <a:ext cx="169863" cy="430213"/>
            </a:xfrm>
            <a:custGeom>
              <a:avLst/>
              <a:gdLst>
                <a:gd name="T0" fmla="*/ 107 w 107"/>
                <a:gd name="T1" fmla="*/ 271 h 271"/>
                <a:gd name="T2" fmla="*/ 0 w 107"/>
                <a:gd name="T3" fmla="*/ 209 h 271"/>
                <a:gd name="T4" fmla="*/ 0 w 107"/>
                <a:gd name="T5" fmla="*/ 0 h 271"/>
                <a:gd name="T6" fmla="*/ 107 w 107"/>
                <a:gd name="T7" fmla="*/ 61 h 271"/>
                <a:gd name="T8" fmla="*/ 107 w 107"/>
                <a:gd name="T9" fmla="*/ 106 h 271"/>
                <a:gd name="T10" fmla="*/ 48 w 107"/>
                <a:gd name="T11" fmla="*/ 73 h 271"/>
                <a:gd name="T12" fmla="*/ 48 w 107"/>
                <a:gd name="T13" fmla="*/ 106 h 271"/>
                <a:gd name="T14" fmla="*/ 102 w 107"/>
                <a:gd name="T15" fmla="*/ 137 h 271"/>
                <a:gd name="T16" fmla="*/ 102 w 107"/>
                <a:gd name="T17" fmla="*/ 183 h 271"/>
                <a:gd name="T18" fmla="*/ 48 w 107"/>
                <a:gd name="T19" fmla="*/ 151 h 271"/>
                <a:gd name="T20" fmla="*/ 48 w 107"/>
                <a:gd name="T21" fmla="*/ 191 h 271"/>
                <a:gd name="T22" fmla="*/ 107 w 107"/>
                <a:gd name="T23" fmla="*/ 224 h 271"/>
                <a:gd name="T24" fmla="*/ 107 w 107"/>
                <a:gd name="T25"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271">
                  <a:moveTo>
                    <a:pt x="107" y="271"/>
                  </a:moveTo>
                  <a:lnTo>
                    <a:pt x="0" y="209"/>
                  </a:lnTo>
                  <a:lnTo>
                    <a:pt x="0" y="0"/>
                  </a:lnTo>
                  <a:lnTo>
                    <a:pt x="107" y="61"/>
                  </a:lnTo>
                  <a:lnTo>
                    <a:pt x="107" y="106"/>
                  </a:lnTo>
                  <a:lnTo>
                    <a:pt x="48" y="73"/>
                  </a:lnTo>
                  <a:lnTo>
                    <a:pt x="48" y="106"/>
                  </a:lnTo>
                  <a:lnTo>
                    <a:pt x="102" y="137"/>
                  </a:lnTo>
                  <a:lnTo>
                    <a:pt x="102" y="183"/>
                  </a:lnTo>
                  <a:lnTo>
                    <a:pt x="48" y="151"/>
                  </a:lnTo>
                  <a:lnTo>
                    <a:pt x="48" y="191"/>
                  </a:lnTo>
                  <a:lnTo>
                    <a:pt x="107" y="224"/>
                  </a:lnTo>
                  <a:lnTo>
                    <a:pt x="107" y="27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212136A4-C6CE-42F5-A67C-8E3462BFE076}"/>
                </a:ext>
              </a:extLst>
            </p:cNvPr>
            <p:cNvSpPr>
              <a:spLocks/>
            </p:cNvSpPr>
            <p:nvPr/>
          </p:nvSpPr>
          <p:spPr bwMode="auto">
            <a:xfrm>
              <a:off x="9839325" y="3589338"/>
              <a:ext cx="250825" cy="414338"/>
            </a:xfrm>
            <a:custGeom>
              <a:avLst/>
              <a:gdLst>
                <a:gd name="T0" fmla="*/ 46 w 91"/>
                <a:gd name="T1" fmla="*/ 59 h 150"/>
                <a:gd name="T2" fmla="*/ 91 w 91"/>
                <a:gd name="T3" fmla="*/ 85 h 150"/>
                <a:gd name="T4" fmla="*/ 91 w 91"/>
                <a:gd name="T5" fmla="*/ 150 h 150"/>
                <a:gd name="T6" fmla="*/ 51 w 91"/>
                <a:gd name="T7" fmla="*/ 134 h 150"/>
                <a:gd name="T8" fmla="*/ 13 w 91"/>
                <a:gd name="T9" fmla="*/ 96 h 150"/>
                <a:gd name="T10" fmla="*/ 0 w 91"/>
                <a:gd name="T11" fmla="*/ 43 h 150"/>
                <a:gd name="T12" fmla="*/ 15 w 91"/>
                <a:gd name="T13" fmla="*/ 6 h 150"/>
                <a:gd name="T14" fmla="*/ 55 w 91"/>
                <a:gd name="T15" fmla="*/ 13 h 150"/>
                <a:gd name="T16" fmla="*/ 74 w 91"/>
                <a:gd name="T17" fmla="*/ 26 h 150"/>
                <a:gd name="T18" fmla="*/ 89 w 91"/>
                <a:gd name="T19" fmla="*/ 40 h 150"/>
                <a:gd name="T20" fmla="*/ 80 w 91"/>
                <a:gd name="T21" fmla="*/ 60 h 150"/>
                <a:gd name="T22" fmla="*/ 55 w 91"/>
                <a:gd name="T23" fmla="*/ 39 h 150"/>
                <a:gd name="T24" fmla="*/ 36 w 91"/>
                <a:gd name="T25" fmla="*/ 38 h 150"/>
                <a:gd name="T26" fmla="*/ 29 w 91"/>
                <a:gd name="T27" fmla="*/ 60 h 150"/>
                <a:gd name="T28" fmla="*/ 36 w 91"/>
                <a:gd name="T29" fmla="*/ 90 h 150"/>
                <a:gd name="T30" fmla="*/ 53 w 91"/>
                <a:gd name="T31" fmla="*/ 109 h 150"/>
                <a:gd name="T32" fmla="*/ 65 w 91"/>
                <a:gd name="T33" fmla="*/ 114 h 150"/>
                <a:gd name="T34" fmla="*/ 65 w 91"/>
                <a:gd name="T35" fmla="*/ 95 h 150"/>
                <a:gd name="T36" fmla="*/ 46 w 91"/>
                <a:gd name="T37" fmla="*/ 84 h 150"/>
                <a:gd name="T38" fmla="*/ 46 w 91"/>
                <a:gd name="T39" fmla="*/ 5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50">
                  <a:moveTo>
                    <a:pt x="46" y="59"/>
                  </a:moveTo>
                  <a:cubicBezTo>
                    <a:pt x="91" y="85"/>
                    <a:pt x="91" y="85"/>
                    <a:pt x="91" y="85"/>
                  </a:cubicBezTo>
                  <a:cubicBezTo>
                    <a:pt x="91" y="150"/>
                    <a:pt x="91" y="150"/>
                    <a:pt x="91" y="150"/>
                  </a:cubicBezTo>
                  <a:cubicBezTo>
                    <a:pt x="79" y="148"/>
                    <a:pt x="65" y="143"/>
                    <a:pt x="51" y="134"/>
                  </a:cubicBezTo>
                  <a:cubicBezTo>
                    <a:pt x="35" y="125"/>
                    <a:pt x="22" y="112"/>
                    <a:pt x="13" y="96"/>
                  </a:cubicBezTo>
                  <a:cubicBezTo>
                    <a:pt x="5" y="81"/>
                    <a:pt x="0" y="63"/>
                    <a:pt x="0" y="43"/>
                  </a:cubicBezTo>
                  <a:cubicBezTo>
                    <a:pt x="0" y="23"/>
                    <a:pt x="5" y="11"/>
                    <a:pt x="15" y="6"/>
                  </a:cubicBezTo>
                  <a:cubicBezTo>
                    <a:pt x="24" y="0"/>
                    <a:pt x="38" y="3"/>
                    <a:pt x="55" y="13"/>
                  </a:cubicBezTo>
                  <a:cubicBezTo>
                    <a:pt x="62" y="16"/>
                    <a:pt x="68" y="21"/>
                    <a:pt x="74" y="26"/>
                  </a:cubicBezTo>
                  <a:cubicBezTo>
                    <a:pt x="80" y="30"/>
                    <a:pt x="85" y="35"/>
                    <a:pt x="89" y="40"/>
                  </a:cubicBezTo>
                  <a:cubicBezTo>
                    <a:pt x="80" y="60"/>
                    <a:pt x="80" y="60"/>
                    <a:pt x="80" y="60"/>
                  </a:cubicBezTo>
                  <a:cubicBezTo>
                    <a:pt x="73" y="52"/>
                    <a:pt x="64" y="45"/>
                    <a:pt x="55" y="39"/>
                  </a:cubicBezTo>
                  <a:cubicBezTo>
                    <a:pt x="47" y="35"/>
                    <a:pt x="41" y="34"/>
                    <a:pt x="36" y="38"/>
                  </a:cubicBezTo>
                  <a:cubicBezTo>
                    <a:pt x="32" y="41"/>
                    <a:pt x="29" y="49"/>
                    <a:pt x="29" y="60"/>
                  </a:cubicBezTo>
                  <a:cubicBezTo>
                    <a:pt x="29" y="72"/>
                    <a:pt x="31" y="81"/>
                    <a:pt x="36" y="90"/>
                  </a:cubicBezTo>
                  <a:cubicBezTo>
                    <a:pt x="40" y="98"/>
                    <a:pt x="45" y="104"/>
                    <a:pt x="53" y="109"/>
                  </a:cubicBezTo>
                  <a:cubicBezTo>
                    <a:pt x="57" y="111"/>
                    <a:pt x="61" y="113"/>
                    <a:pt x="65" y="114"/>
                  </a:cubicBezTo>
                  <a:cubicBezTo>
                    <a:pt x="65" y="95"/>
                    <a:pt x="65" y="95"/>
                    <a:pt x="65" y="95"/>
                  </a:cubicBezTo>
                  <a:cubicBezTo>
                    <a:pt x="46" y="84"/>
                    <a:pt x="46" y="84"/>
                    <a:pt x="46" y="84"/>
                  </a:cubicBezTo>
                  <a:lnTo>
                    <a:pt x="46" y="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FF166A3A-CCD8-43A7-B031-BA58BC00DF1A}"/>
                </a:ext>
              </a:extLst>
            </p:cNvPr>
            <p:cNvSpPr>
              <a:spLocks noEditPoints="1"/>
            </p:cNvSpPr>
            <p:nvPr/>
          </p:nvSpPr>
          <p:spPr bwMode="auto">
            <a:xfrm>
              <a:off x="10117138" y="3756026"/>
              <a:ext cx="293688" cy="449263"/>
            </a:xfrm>
            <a:custGeom>
              <a:avLst/>
              <a:gdLst>
                <a:gd name="T0" fmla="*/ 76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6 w 106"/>
                <a:gd name="T17" fmla="*/ 145 h 163"/>
                <a:gd name="T18" fmla="*/ 65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5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6"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6" y="145"/>
                  </a:lnTo>
                  <a:close/>
                  <a:moveTo>
                    <a:pt x="65"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7" y="60"/>
                    <a:pt x="42" y="77"/>
                  </a:cubicBezTo>
                  <a:lnTo>
                    <a:pt x="65"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AB6D6AC0-30DF-425F-9E66-38C14276A170}"/>
                </a:ext>
              </a:extLst>
            </p:cNvPr>
            <p:cNvSpPr>
              <a:spLocks/>
            </p:cNvSpPr>
            <p:nvPr/>
          </p:nvSpPr>
          <p:spPr bwMode="auto">
            <a:xfrm>
              <a:off x="10548938" y="3951288"/>
              <a:ext cx="328613" cy="522288"/>
            </a:xfrm>
            <a:custGeom>
              <a:avLst/>
              <a:gdLst>
                <a:gd name="T0" fmla="*/ 45 w 119"/>
                <a:gd name="T1" fmla="*/ 147 h 189"/>
                <a:gd name="T2" fmla="*/ 24 w 119"/>
                <a:gd name="T3" fmla="*/ 47 h 189"/>
                <a:gd name="T4" fmla="*/ 23 w 119"/>
                <a:gd name="T5" fmla="*/ 47 h 189"/>
                <a:gd name="T6" fmla="*/ 25 w 119"/>
                <a:gd name="T7" fmla="*/ 82 h 189"/>
                <a:gd name="T8" fmla="*/ 25 w 119"/>
                <a:gd name="T9" fmla="*/ 135 h 189"/>
                <a:gd name="T10" fmla="*/ 0 w 119"/>
                <a:gd name="T11" fmla="*/ 120 h 189"/>
                <a:gd name="T12" fmla="*/ 0 w 119"/>
                <a:gd name="T13" fmla="*/ 0 h 189"/>
                <a:gd name="T14" fmla="*/ 37 w 119"/>
                <a:gd name="T15" fmla="*/ 21 h 189"/>
                <a:gd name="T16" fmla="*/ 59 w 119"/>
                <a:gd name="T17" fmla="*/ 120 h 189"/>
                <a:gd name="T18" fmla="*/ 60 w 119"/>
                <a:gd name="T19" fmla="*/ 120 h 189"/>
                <a:gd name="T20" fmla="*/ 81 w 119"/>
                <a:gd name="T21" fmla="*/ 47 h 189"/>
                <a:gd name="T22" fmla="*/ 119 w 119"/>
                <a:gd name="T23" fmla="*/ 68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3 w 119"/>
                <a:gd name="T35" fmla="*/ 88 h 189"/>
                <a:gd name="T36" fmla="*/ 72 w 119"/>
                <a:gd name="T37" fmla="*/ 162 h 189"/>
                <a:gd name="T38" fmla="*/ 45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5" y="147"/>
                  </a:moveTo>
                  <a:cubicBezTo>
                    <a:pt x="24" y="47"/>
                    <a:pt x="24" y="47"/>
                    <a:pt x="24" y="47"/>
                  </a:cubicBezTo>
                  <a:cubicBezTo>
                    <a:pt x="23" y="47"/>
                    <a:pt x="23" y="47"/>
                    <a:pt x="23" y="47"/>
                  </a:cubicBezTo>
                  <a:cubicBezTo>
                    <a:pt x="24" y="62"/>
                    <a:pt x="25" y="74"/>
                    <a:pt x="25" y="82"/>
                  </a:cubicBezTo>
                  <a:cubicBezTo>
                    <a:pt x="25" y="135"/>
                    <a:pt x="25" y="135"/>
                    <a:pt x="25" y="135"/>
                  </a:cubicBezTo>
                  <a:cubicBezTo>
                    <a:pt x="0" y="120"/>
                    <a:pt x="0" y="120"/>
                    <a:pt x="0" y="120"/>
                  </a:cubicBezTo>
                  <a:cubicBezTo>
                    <a:pt x="0" y="0"/>
                    <a:pt x="0" y="0"/>
                    <a:pt x="0" y="0"/>
                  </a:cubicBezTo>
                  <a:cubicBezTo>
                    <a:pt x="37" y="21"/>
                    <a:pt x="37" y="21"/>
                    <a:pt x="37" y="21"/>
                  </a:cubicBezTo>
                  <a:cubicBezTo>
                    <a:pt x="59" y="120"/>
                    <a:pt x="59" y="120"/>
                    <a:pt x="59" y="120"/>
                  </a:cubicBezTo>
                  <a:cubicBezTo>
                    <a:pt x="60" y="120"/>
                    <a:pt x="60" y="120"/>
                    <a:pt x="60" y="120"/>
                  </a:cubicBezTo>
                  <a:cubicBezTo>
                    <a:pt x="81" y="47"/>
                    <a:pt x="81" y="47"/>
                    <a:pt x="81" y="47"/>
                  </a:cubicBezTo>
                  <a:cubicBezTo>
                    <a:pt x="119" y="68"/>
                    <a:pt x="119" y="68"/>
                    <a:pt x="119" y="68"/>
                  </a:cubicBezTo>
                  <a:cubicBezTo>
                    <a:pt x="119" y="189"/>
                    <a:pt x="119" y="189"/>
                    <a:pt x="119" y="189"/>
                  </a:cubicBezTo>
                  <a:cubicBezTo>
                    <a:pt x="93" y="174"/>
                    <a:pt x="93" y="174"/>
                    <a:pt x="93" y="174"/>
                  </a:cubicBezTo>
                  <a:cubicBezTo>
                    <a:pt x="93" y="121"/>
                    <a:pt x="93" y="121"/>
                    <a:pt x="93" y="121"/>
                  </a:cubicBezTo>
                  <a:cubicBezTo>
                    <a:pt x="93" y="118"/>
                    <a:pt x="93" y="115"/>
                    <a:pt x="93" y="112"/>
                  </a:cubicBezTo>
                  <a:cubicBezTo>
                    <a:pt x="93" y="109"/>
                    <a:pt x="93" y="101"/>
                    <a:pt x="94" y="88"/>
                  </a:cubicBezTo>
                  <a:cubicBezTo>
                    <a:pt x="93" y="88"/>
                    <a:pt x="93" y="88"/>
                    <a:pt x="93" y="88"/>
                  </a:cubicBezTo>
                  <a:cubicBezTo>
                    <a:pt x="72" y="162"/>
                    <a:pt x="72" y="162"/>
                    <a:pt x="72" y="162"/>
                  </a:cubicBezTo>
                  <a:lnTo>
                    <a:pt x="45"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793E1F3-E244-4C9D-8DE2-326416A3628A}"/>
                </a:ext>
              </a:extLst>
            </p:cNvPr>
            <p:cNvSpPr>
              <a:spLocks noEditPoints="1"/>
            </p:cNvSpPr>
            <p:nvPr/>
          </p:nvSpPr>
          <p:spPr bwMode="auto">
            <a:xfrm>
              <a:off x="10907713" y="4211638"/>
              <a:ext cx="292100" cy="449263"/>
            </a:xfrm>
            <a:custGeom>
              <a:avLst/>
              <a:gdLst>
                <a:gd name="T0" fmla="*/ 75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5 w 106"/>
                <a:gd name="T17" fmla="*/ 145 h 163"/>
                <a:gd name="T18" fmla="*/ 64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4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5"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5" y="145"/>
                  </a:lnTo>
                  <a:close/>
                  <a:moveTo>
                    <a:pt x="64"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6" y="60"/>
                    <a:pt x="42" y="77"/>
                  </a:cubicBezTo>
                  <a:lnTo>
                    <a:pt x="64"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8EB40A43-6B90-4CEC-99C7-78174D262332}"/>
                </a:ext>
              </a:extLst>
            </p:cNvPr>
            <p:cNvSpPr>
              <a:spLocks/>
            </p:cNvSpPr>
            <p:nvPr/>
          </p:nvSpPr>
          <p:spPr bwMode="auto">
            <a:xfrm>
              <a:off x="11229975" y="4346576"/>
              <a:ext cx="190500" cy="441325"/>
            </a:xfrm>
            <a:custGeom>
              <a:avLst/>
              <a:gdLst>
                <a:gd name="T0" fmla="*/ 0 w 120"/>
                <a:gd name="T1" fmla="*/ 209 h 278"/>
                <a:gd name="T2" fmla="*/ 0 w 120"/>
                <a:gd name="T3" fmla="*/ 0 h 278"/>
                <a:gd name="T4" fmla="*/ 51 w 120"/>
                <a:gd name="T5" fmla="*/ 28 h 278"/>
                <a:gd name="T6" fmla="*/ 51 w 120"/>
                <a:gd name="T7" fmla="*/ 191 h 278"/>
                <a:gd name="T8" fmla="*/ 120 w 120"/>
                <a:gd name="T9" fmla="*/ 233 h 278"/>
                <a:gd name="T10" fmla="*/ 120 w 120"/>
                <a:gd name="T11" fmla="*/ 278 h 278"/>
                <a:gd name="T12" fmla="*/ 0 w 120"/>
                <a:gd name="T13" fmla="*/ 209 h 278"/>
              </a:gdLst>
              <a:ahLst/>
              <a:cxnLst>
                <a:cxn ang="0">
                  <a:pos x="T0" y="T1"/>
                </a:cxn>
                <a:cxn ang="0">
                  <a:pos x="T2" y="T3"/>
                </a:cxn>
                <a:cxn ang="0">
                  <a:pos x="T4" y="T5"/>
                </a:cxn>
                <a:cxn ang="0">
                  <a:pos x="T6" y="T7"/>
                </a:cxn>
                <a:cxn ang="0">
                  <a:pos x="T8" y="T9"/>
                </a:cxn>
                <a:cxn ang="0">
                  <a:pos x="T10" y="T11"/>
                </a:cxn>
                <a:cxn ang="0">
                  <a:pos x="T12" y="T13"/>
                </a:cxn>
              </a:cxnLst>
              <a:rect l="0" t="0" r="r" b="b"/>
              <a:pathLst>
                <a:path w="120" h="278">
                  <a:moveTo>
                    <a:pt x="0" y="209"/>
                  </a:moveTo>
                  <a:lnTo>
                    <a:pt x="0" y="0"/>
                  </a:lnTo>
                  <a:lnTo>
                    <a:pt x="51" y="28"/>
                  </a:lnTo>
                  <a:lnTo>
                    <a:pt x="51" y="191"/>
                  </a:lnTo>
                  <a:lnTo>
                    <a:pt x="120" y="233"/>
                  </a:lnTo>
                  <a:lnTo>
                    <a:pt x="120" y="278"/>
                  </a:lnTo>
                  <a:lnTo>
                    <a:pt x="0" y="20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9DFFC759-8D67-4421-B735-8E35D8B7206D}"/>
                </a:ext>
              </a:extLst>
            </p:cNvPr>
            <p:cNvSpPr>
              <a:spLocks/>
            </p:cNvSpPr>
            <p:nvPr/>
          </p:nvSpPr>
          <p:spPr bwMode="auto">
            <a:xfrm>
              <a:off x="11468100" y="4481513"/>
              <a:ext cx="187325" cy="442913"/>
            </a:xfrm>
            <a:custGeom>
              <a:avLst/>
              <a:gdLst>
                <a:gd name="T0" fmla="*/ 0 w 118"/>
                <a:gd name="T1" fmla="*/ 211 h 279"/>
                <a:gd name="T2" fmla="*/ 0 w 118"/>
                <a:gd name="T3" fmla="*/ 0 h 279"/>
                <a:gd name="T4" fmla="*/ 48 w 118"/>
                <a:gd name="T5" fmla="*/ 28 h 279"/>
                <a:gd name="T6" fmla="*/ 48 w 118"/>
                <a:gd name="T7" fmla="*/ 193 h 279"/>
                <a:gd name="T8" fmla="*/ 118 w 118"/>
                <a:gd name="T9" fmla="*/ 233 h 279"/>
                <a:gd name="T10" fmla="*/ 118 w 118"/>
                <a:gd name="T11" fmla="*/ 279 h 279"/>
                <a:gd name="T12" fmla="*/ 0 w 118"/>
                <a:gd name="T13" fmla="*/ 211 h 279"/>
              </a:gdLst>
              <a:ahLst/>
              <a:cxnLst>
                <a:cxn ang="0">
                  <a:pos x="T0" y="T1"/>
                </a:cxn>
                <a:cxn ang="0">
                  <a:pos x="T2" y="T3"/>
                </a:cxn>
                <a:cxn ang="0">
                  <a:pos x="T4" y="T5"/>
                </a:cxn>
                <a:cxn ang="0">
                  <a:pos x="T6" y="T7"/>
                </a:cxn>
                <a:cxn ang="0">
                  <a:pos x="T8" y="T9"/>
                </a:cxn>
                <a:cxn ang="0">
                  <a:pos x="T10" y="T11"/>
                </a:cxn>
                <a:cxn ang="0">
                  <a:pos x="T12" y="T13"/>
                </a:cxn>
              </a:cxnLst>
              <a:rect l="0" t="0" r="r" b="b"/>
              <a:pathLst>
                <a:path w="118" h="279">
                  <a:moveTo>
                    <a:pt x="0" y="211"/>
                  </a:moveTo>
                  <a:lnTo>
                    <a:pt x="0" y="0"/>
                  </a:lnTo>
                  <a:lnTo>
                    <a:pt x="48" y="28"/>
                  </a:lnTo>
                  <a:lnTo>
                    <a:pt x="48" y="193"/>
                  </a:lnTo>
                  <a:lnTo>
                    <a:pt x="118" y="233"/>
                  </a:lnTo>
                  <a:lnTo>
                    <a:pt x="118" y="279"/>
                  </a:lnTo>
                  <a:lnTo>
                    <a:pt x="0" y="2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6" name="Group 135">
            <a:extLst>
              <a:ext uri="{FF2B5EF4-FFF2-40B4-BE49-F238E27FC236}">
                <a16:creationId xmlns:a16="http://schemas.microsoft.com/office/drawing/2014/main" id="{8E6BAF65-A61B-42AA-AA22-5870B26FA1CD}"/>
              </a:ext>
            </a:extLst>
          </p:cNvPr>
          <p:cNvGrpSpPr/>
          <p:nvPr/>
        </p:nvGrpSpPr>
        <p:grpSpPr>
          <a:xfrm>
            <a:off x="8428038" y="3981451"/>
            <a:ext cx="6092825" cy="5900738"/>
            <a:chOff x="8428038" y="3981451"/>
            <a:chExt cx="6092825" cy="5900738"/>
          </a:xfrm>
        </p:grpSpPr>
        <p:sp>
          <p:nvSpPr>
            <p:cNvPr id="15" name="Freeform 14">
              <a:extLst>
                <a:ext uri="{FF2B5EF4-FFF2-40B4-BE49-F238E27FC236}">
                  <a16:creationId xmlns:a16="http://schemas.microsoft.com/office/drawing/2014/main" id="{7B3B737A-1CAE-4E5A-B7FC-8A8118A01423}"/>
                </a:ext>
              </a:extLst>
            </p:cNvPr>
            <p:cNvSpPr>
              <a:spLocks/>
            </p:cNvSpPr>
            <p:nvPr/>
          </p:nvSpPr>
          <p:spPr bwMode="auto">
            <a:xfrm>
              <a:off x="12253913" y="6597651"/>
              <a:ext cx="1984375" cy="3284538"/>
            </a:xfrm>
            <a:custGeom>
              <a:avLst/>
              <a:gdLst>
                <a:gd name="T0" fmla="*/ 1250 w 1250"/>
                <a:gd name="T1" fmla="*/ 0 h 2069"/>
                <a:gd name="T2" fmla="*/ 1250 w 1250"/>
                <a:gd name="T3" fmla="*/ 1346 h 2069"/>
                <a:gd name="T4" fmla="*/ 0 w 1250"/>
                <a:gd name="T5" fmla="*/ 2069 h 2069"/>
                <a:gd name="T6" fmla="*/ 0 w 1250"/>
                <a:gd name="T7" fmla="*/ 722 h 2069"/>
                <a:gd name="T8" fmla="*/ 1250 w 1250"/>
                <a:gd name="T9" fmla="*/ 0 h 2069"/>
              </a:gdLst>
              <a:ahLst/>
              <a:cxnLst>
                <a:cxn ang="0">
                  <a:pos x="T0" y="T1"/>
                </a:cxn>
                <a:cxn ang="0">
                  <a:pos x="T2" y="T3"/>
                </a:cxn>
                <a:cxn ang="0">
                  <a:pos x="T4" y="T5"/>
                </a:cxn>
                <a:cxn ang="0">
                  <a:pos x="T6" y="T7"/>
                </a:cxn>
                <a:cxn ang="0">
                  <a:pos x="T8" y="T9"/>
                </a:cxn>
              </a:cxnLst>
              <a:rect l="0" t="0" r="r" b="b"/>
              <a:pathLst>
                <a:path w="1250" h="2069">
                  <a:moveTo>
                    <a:pt x="1250" y="0"/>
                  </a:moveTo>
                  <a:lnTo>
                    <a:pt x="1250" y="1346"/>
                  </a:lnTo>
                  <a:lnTo>
                    <a:pt x="0" y="2069"/>
                  </a:lnTo>
                  <a:lnTo>
                    <a:pt x="0" y="722"/>
                  </a:lnTo>
                  <a:lnTo>
                    <a:pt x="1250"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75229955-45D4-4A38-A88C-1377776B6172}"/>
                </a:ext>
              </a:extLst>
            </p:cNvPr>
            <p:cNvSpPr>
              <a:spLocks/>
            </p:cNvSpPr>
            <p:nvPr/>
          </p:nvSpPr>
          <p:spPr bwMode="auto">
            <a:xfrm>
              <a:off x="8712200" y="5697538"/>
              <a:ext cx="3541713" cy="4184650"/>
            </a:xfrm>
            <a:custGeom>
              <a:avLst/>
              <a:gdLst>
                <a:gd name="T0" fmla="*/ 0 w 2231"/>
                <a:gd name="T1" fmla="*/ 0 h 2636"/>
                <a:gd name="T2" fmla="*/ 0 w 2231"/>
                <a:gd name="T3" fmla="*/ 1346 h 2636"/>
                <a:gd name="T4" fmla="*/ 2231 w 2231"/>
                <a:gd name="T5" fmla="*/ 2636 h 2636"/>
                <a:gd name="T6" fmla="*/ 2231 w 2231"/>
                <a:gd name="T7" fmla="*/ 1289 h 2636"/>
                <a:gd name="T8" fmla="*/ 0 w 2231"/>
                <a:gd name="T9" fmla="*/ 0 h 2636"/>
              </a:gdLst>
              <a:ahLst/>
              <a:cxnLst>
                <a:cxn ang="0">
                  <a:pos x="T0" y="T1"/>
                </a:cxn>
                <a:cxn ang="0">
                  <a:pos x="T2" y="T3"/>
                </a:cxn>
                <a:cxn ang="0">
                  <a:pos x="T4" y="T5"/>
                </a:cxn>
                <a:cxn ang="0">
                  <a:pos x="T6" y="T7"/>
                </a:cxn>
                <a:cxn ang="0">
                  <a:pos x="T8" y="T9"/>
                </a:cxn>
              </a:cxnLst>
              <a:rect l="0" t="0" r="r" b="b"/>
              <a:pathLst>
                <a:path w="2231" h="2636">
                  <a:moveTo>
                    <a:pt x="0" y="0"/>
                  </a:moveTo>
                  <a:lnTo>
                    <a:pt x="0" y="1346"/>
                  </a:lnTo>
                  <a:lnTo>
                    <a:pt x="2231" y="2636"/>
                  </a:lnTo>
                  <a:lnTo>
                    <a:pt x="2231" y="1289"/>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05321D6B-38E0-4F52-B8A1-60C6D938C717}"/>
                </a:ext>
              </a:extLst>
            </p:cNvPr>
            <p:cNvSpPr>
              <a:spLocks/>
            </p:cNvSpPr>
            <p:nvPr/>
          </p:nvSpPr>
          <p:spPr bwMode="auto">
            <a:xfrm>
              <a:off x="10128250" y="8405813"/>
              <a:ext cx="708025" cy="492125"/>
            </a:xfrm>
            <a:custGeom>
              <a:avLst/>
              <a:gdLst>
                <a:gd name="T0" fmla="*/ 0 w 446"/>
                <a:gd name="T1" fmla="*/ 53 h 310"/>
                <a:gd name="T2" fmla="*/ 89 w 446"/>
                <a:gd name="T3" fmla="*/ 0 h 310"/>
                <a:gd name="T4" fmla="*/ 446 w 446"/>
                <a:gd name="T5" fmla="*/ 207 h 310"/>
                <a:gd name="T6" fmla="*/ 446 w 446"/>
                <a:gd name="T7" fmla="*/ 310 h 310"/>
                <a:gd name="T8" fmla="*/ 0 w 446"/>
                <a:gd name="T9" fmla="*/ 53 h 310"/>
              </a:gdLst>
              <a:ahLst/>
              <a:cxnLst>
                <a:cxn ang="0">
                  <a:pos x="T0" y="T1"/>
                </a:cxn>
                <a:cxn ang="0">
                  <a:pos x="T2" y="T3"/>
                </a:cxn>
                <a:cxn ang="0">
                  <a:pos x="T4" y="T5"/>
                </a:cxn>
                <a:cxn ang="0">
                  <a:pos x="T6" y="T7"/>
                </a:cxn>
                <a:cxn ang="0">
                  <a:pos x="T8" y="T9"/>
                </a:cxn>
              </a:cxnLst>
              <a:rect l="0" t="0" r="r" b="b"/>
              <a:pathLst>
                <a:path w="446" h="310">
                  <a:moveTo>
                    <a:pt x="0" y="53"/>
                  </a:moveTo>
                  <a:lnTo>
                    <a:pt x="89" y="0"/>
                  </a:lnTo>
                  <a:lnTo>
                    <a:pt x="446" y="207"/>
                  </a:lnTo>
                  <a:lnTo>
                    <a:pt x="446" y="310"/>
                  </a:lnTo>
                  <a:lnTo>
                    <a:pt x="0" y="5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19C9033C-E6D6-4A50-A232-A4D0BC3146C0}"/>
                </a:ext>
              </a:extLst>
            </p:cNvPr>
            <p:cNvSpPr>
              <a:spLocks/>
            </p:cNvSpPr>
            <p:nvPr/>
          </p:nvSpPr>
          <p:spPr bwMode="auto">
            <a:xfrm>
              <a:off x="10128250" y="7672388"/>
              <a:ext cx="141288" cy="817563"/>
            </a:xfrm>
            <a:custGeom>
              <a:avLst/>
              <a:gdLst>
                <a:gd name="T0" fmla="*/ 0 w 89"/>
                <a:gd name="T1" fmla="*/ 515 h 515"/>
                <a:gd name="T2" fmla="*/ 0 w 89"/>
                <a:gd name="T3" fmla="*/ 0 h 515"/>
                <a:gd name="T4" fmla="*/ 89 w 89"/>
                <a:gd name="T5" fmla="*/ 50 h 515"/>
                <a:gd name="T6" fmla="*/ 89 w 89"/>
                <a:gd name="T7" fmla="*/ 462 h 515"/>
                <a:gd name="T8" fmla="*/ 0 w 89"/>
                <a:gd name="T9" fmla="*/ 515 h 515"/>
              </a:gdLst>
              <a:ahLst/>
              <a:cxnLst>
                <a:cxn ang="0">
                  <a:pos x="T0" y="T1"/>
                </a:cxn>
                <a:cxn ang="0">
                  <a:pos x="T2" y="T3"/>
                </a:cxn>
                <a:cxn ang="0">
                  <a:pos x="T4" y="T5"/>
                </a:cxn>
                <a:cxn ang="0">
                  <a:pos x="T6" y="T7"/>
                </a:cxn>
                <a:cxn ang="0">
                  <a:pos x="T8" y="T9"/>
                </a:cxn>
              </a:cxnLst>
              <a:rect l="0" t="0" r="r" b="b"/>
              <a:pathLst>
                <a:path w="89" h="515">
                  <a:moveTo>
                    <a:pt x="0" y="515"/>
                  </a:moveTo>
                  <a:lnTo>
                    <a:pt x="0" y="0"/>
                  </a:lnTo>
                  <a:lnTo>
                    <a:pt x="89" y="50"/>
                  </a:lnTo>
                  <a:lnTo>
                    <a:pt x="89" y="462"/>
                  </a:lnTo>
                  <a:lnTo>
                    <a:pt x="0" y="515"/>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A3F8E678-653D-4508-A218-B79284D91F62}"/>
                </a:ext>
              </a:extLst>
            </p:cNvPr>
            <p:cNvSpPr>
              <a:spLocks/>
            </p:cNvSpPr>
            <p:nvPr/>
          </p:nvSpPr>
          <p:spPr bwMode="auto">
            <a:xfrm>
              <a:off x="9985375" y="7426326"/>
              <a:ext cx="993775" cy="1554163"/>
            </a:xfrm>
            <a:custGeom>
              <a:avLst/>
              <a:gdLst>
                <a:gd name="T0" fmla="*/ 0 w 626"/>
                <a:gd name="T1" fmla="*/ 617 h 979"/>
                <a:gd name="T2" fmla="*/ 0 w 626"/>
                <a:gd name="T3" fmla="*/ 0 h 979"/>
                <a:gd name="T4" fmla="*/ 626 w 626"/>
                <a:gd name="T5" fmla="*/ 360 h 979"/>
                <a:gd name="T6" fmla="*/ 626 w 626"/>
                <a:gd name="T7" fmla="*/ 979 h 979"/>
                <a:gd name="T8" fmla="*/ 536 w 626"/>
                <a:gd name="T9" fmla="*/ 927 h 979"/>
                <a:gd name="T10" fmla="*/ 536 w 626"/>
                <a:gd name="T11" fmla="*/ 412 h 979"/>
                <a:gd name="T12" fmla="*/ 90 w 626"/>
                <a:gd name="T13" fmla="*/ 155 h 979"/>
                <a:gd name="T14" fmla="*/ 90 w 626"/>
                <a:gd name="T15" fmla="*/ 670 h 979"/>
                <a:gd name="T16" fmla="*/ 0 w 626"/>
                <a:gd name="T17" fmla="*/ 617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979">
                  <a:moveTo>
                    <a:pt x="0" y="617"/>
                  </a:moveTo>
                  <a:lnTo>
                    <a:pt x="0" y="0"/>
                  </a:lnTo>
                  <a:lnTo>
                    <a:pt x="626" y="360"/>
                  </a:lnTo>
                  <a:lnTo>
                    <a:pt x="626" y="979"/>
                  </a:lnTo>
                  <a:lnTo>
                    <a:pt x="536" y="927"/>
                  </a:lnTo>
                  <a:lnTo>
                    <a:pt x="536" y="412"/>
                  </a:lnTo>
                  <a:lnTo>
                    <a:pt x="90" y="155"/>
                  </a:lnTo>
                  <a:lnTo>
                    <a:pt x="90" y="670"/>
                  </a:lnTo>
                  <a:lnTo>
                    <a:pt x="0" y="6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ABC3AEB2-2EB6-4CC1-A66D-BD64AFEF7BDD}"/>
                </a:ext>
              </a:extLst>
            </p:cNvPr>
            <p:cNvSpPr>
              <a:spLocks/>
            </p:cNvSpPr>
            <p:nvPr/>
          </p:nvSpPr>
          <p:spPr bwMode="auto">
            <a:xfrm>
              <a:off x="8428038" y="6045201"/>
              <a:ext cx="6092825" cy="2374900"/>
            </a:xfrm>
            <a:custGeom>
              <a:avLst/>
              <a:gdLst>
                <a:gd name="T0" fmla="*/ 3660 w 3838"/>
                <a:gd name="T1" fmla="*/ 569 h 1496"/>
                <a:gd name="T2" fmla="*/ 3660 w 3838"/>
                <a:gd name="T3" fmla="*/ 671 h 1496"/>
                <a:gd name="T4" fmla="*/ 2410 w 3838"/>
                <a:gd name="T5" fmla="*/ 1394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4"/>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9D976445-BD11-49DA-8A9F-2E53FC50B628}"/>
                </a:ext>
              </a:extLst>
            </p:cNvPr>
            <p:cNvSpPr>
              <a:spLocks/>
            </p:cNvSpPr>
            <p:nvPr/>
          </p:nvSpPr>
          <p:spPr bwMode="auto">
            <a:xfrm>
              <a:off x="12253913" y="7110413"/>
              <a:ext cx="2266950" cy="1370013"/>
            </a:xfrm>
            <a:custGeom>
              <a:avLst/>
              <a:gdLst>
                <a:gd name="T0" fmla="*/ 1428 w 1428"/>
                <a:gd name="T1" fmla="*/ 0 h 863"/>
                <a:gd name="T2" fmla="*/ 1428 w 1428"/>
                <a:gd name="T3" fmla="*/ 39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9"/>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0EE1C73-8041-4481-81F5-72EF579874B0}"/>
                </a:ext>
              </a:extLst>
            </p:cNvPr>
            <p:cNvSpPr>
              <a:spLocks/>
            </p:cNvSpPr>
            <p:nvPr/>
          </p:nvSpPr>
          <p:spPr bwMode="auto">
            <a:xfrm>
              <a:off x="8428038" y="6210301"/>
              <a:ext cx="3825875" cy="2270125"/>
            </a:xfrm>
            <a:custGeom>
              <a:avLst/>
              <a:gdLst>
                <a:gd name="T0" fmla="*/ 0 w 2410"/>
                <a:gd name="T1" fmla="*/ 0 h 1430"/>
                <a:gd name="T2" fmla="*/ 0 w 2410"/>
                <a:gd name="T3" fmla="*/ 39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9"/>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54126D8-6380-4142-9C04-70AED9243E1B}"/>
                </a:ext>
              </a:extLst>
            </p:cNvPr>
            <p:cNvSpPr>
              <a:spLocks/>
            </p:cNvSpPr>
            <p:nvPr/>
          </p:nvSpPr>
          <p:spPr bwMode="auto">
            <a:xfrm>
              <a:off x="8428038" y="6399213"/>
              <a:ext cx="6092825" cy="2374900"/>
            </a:xfrm>
            <a:custGeom>
              <a:avLst/>
              <a:gdLst>
                <a:gd name="T0" fmla="*/ 3660 w 3838"/>
                <a:gd name="T1" fmla="*/ 569 h 1496"/>
                <a:gd name="T2" fmla="*/ 3660 w 3838"/>
                <a:gd name="T3" fmla="*/ 671 h 1496"/>
                <a:gd name="T4" fmla="*/ 2410 w 3838"/>
                <a:gd name="T5" fmla="*/ 1393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3"/>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99C60B7-203E-4CC4-AA60-F44FD4E2C3F5}"/>
                </a:ext>
              </a:extLst>
            </p:cNvPr>
            <p:cNvSpPr>
              <a:spLocks/>
            </p:cNvSpPr>
            <p:nvPr/>
          </p:nvSpPr>
          <p:spPr bwMode="auto">
            <a:xfrm>
              <a:off x="12253913" y="7464426"/>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4012142-5BB2-46C1-96A7-B14AC00290EB}"/>
                </a:ext>
              </a:extLst>
            </p:cNvPr>
            <p:cNvSpPr>
              <a:spLocks/>
            </p:cNvSpPr>
            <p:nvPr/>
          </p:nvSpPr>
          <p:spPr bwMode="auto">
            <a:xfrm>
              <a:off x="8428038" y="6564313"/>
              <a:ext cx="3825875" cy="2270125"/>
            </a:xfrm>
            <a:custGeom>
              <a:avLst/>
              <a:gdLst>
                <a:gd name="T0" fmla="*/ 0 w 2410"/>
                <a:gd name="T1" fmla="*/ 0 h 1430"/>
                <a:gd name="T2" fmla="*/ 0 w 2410"/>
                <a:gd name="T3" fmla="*/ 38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8"/>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EAA8DFE1-7F5C-49D0-B5A7-300E7BA5D2A6}"/>
                </a:ext>
              </a:extLst>
            </p:cNvPr>
            <p:cNvSpPr>
              <a:spLocks/>
            </p:cNvSpPr>
            <p:nvPr/>
          </p:nvSpPr>
          <p:spPr bwMode="auto">
            <a:xfrm>
              <a:off x="10269538" y="7751763"/>
              <a:ext cx="566738" cy="982663"/>
            </a:xfrm>
            <a:custGeom>
              <a:avLst/>
              <a:gdLst>
                <a:gd name="T0" fmla="*/ 0 w 357"/>
                <a:gd name="T1" fmla="*/ 0 h 619"/>
                <a:gd name="T2" fmla="*/ 357 w 357"/>
                <a:gd name="T3" fmla="*/ 207 h 619"/>
                <a:gd name="T4" fmla="*/ 357 w 357"/>
                <a:gd name="T5" fmla="*/ 619 h 619"/>
                <a:gd name="T6" fmla="*/ 0 w 357"/>
                <a:gd name="T7" fmla="*/ 412 h 619"/>
                <a:gd name="T8" fmla="*/ 0 w 357"/>
                <a:gd name="T9" fmla="*/ 0 h 619"/>
              </a:gdLst>
              <a:ahLst/>
              <a:cxnLst>
                <a:cxn ang="0">
                  <a:pos x="T0" y="T1"/>
                </a:cxn>
                <a:cxn ang="0">
                  <a:pos x="T2" y="T3"/>
                </a:cxn>
                <a:cxn ang="0">
                  <a:pos x="T4" y="T5"/>
                </a:cxn>
                <a:cxn ang="0">
                  <a:pos x="T6" y="T7"/>
                </a:cxn>
                <a:cxn ang="0">
                  <a:pos x="T8" y="T9"/>
                </a:cxn>
              </a:cxnLst>
              <a:rect l="0" t="0" r="r" b="b"/>
              <a:pathLst>
                <a:path w="357" h="619">
                  <a:moveTo>
                    <a:pt x="0" y="0"/>
                  </a:moveTo>
                  <a:lnTo>
                    <a:pt x="357" y="207"/>
                  </a:lnTo>
                  <a:lnTo>
                    <a:pt x="357" y="619"/>
                  </a:lnTo>
                  <a:lnTo>
                    <a:pt x="0" y="412"/>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8A63C57D-E9E3-4879-A5CB-3AB88CA3F8A2}"/>
                </a:ext>
              </a:extLst>
            </p:cNvPr>
            <p:cNvSpPr>
              <a:spLocks/>
            </p:cNvSpPr>
            <p:nvPr/>
          </p:nvSpPr>
          <p:spPr bwMode="auto">
            <a:xfrm>
              <a:off x="12253913" y="6600826"/>
              <a:ext cx="2266950" cy="1370013"/>
            </a:xfrm>
            <a:custGeom>
              <a:avLst/>
              <a:gdLst>
                <a:gd name="T0" fmla="*/ 1428 w 1428"/>
                <a:gd name="T1" fmla="*/ 0 h 863"/>
                <a:gd name="T2" fmla="*/ 1428 w 1428"/>
                <a:gd name="T3" fmla="*/ 38 h 863"/>
                <a:gd name="T4" fmla="*/ 0 w 1428"/>
                <a:gd name="T5" fmla="*/ 863 h 863"/>
                <a:gd name="T6" fmla="*/ 0 w 1428"/>
                <a:gd name="T7" fmla="*/ 824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4"/>
                  </a:lnTo>
                  <a:lnTo>
                    <a:pt x="1428"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AF3266CC-6D62-456E-9708-8C5A1AF39ADB}"/>
                </a:ext>
              </a:extLst>
            </p:cNvPr>
            <p:cNvSpPr>
              <a:spLocks/>
            </p:cNvSpPr>
            <p:nvPr/>
          </p:nvSpPr>
          <p:spPr bwMode="auto">
            <a:xfrm>
              <a:off x="8428038" y="5699126"/>
              <a:ext cx="3825875" cy="2271713"/>
            </a:xfrm>
            <a:custGeom>
              <a:avLst/>
              <a:gdLst>
                <a:gd name="T0" fmla="*/ 0 w 2410"/>
                <a:gd name="T1" fmla="*/ 0 h 1431"/>
                <a:gd name="T2" fmla="*/ 0 w 2410"/>
                <a:gd name="T3" fmla="*/ 39 h 1431"/>
                <a:gd name="T4" fmla="*/ 2410 w 2410"/>
                <a:gd name="T5" fmla="*/ 1431 h 1431"/>
                <a:gd name="T6" fmla="*/ 2410 w 2410"/>
                <a:gd name="T7" fmla="*/ 1392 h 1431"/>
                <a:gd name="T8" fmla="*/ 0 w 2410"/>
                <a:gd name="T9" fmla="*/ 0 h 1431"/>
              </a:gdLst>
              <a:ahLst/>
              <a:cxnLst>
                <a:cxn ang="0">
                  <a:pos x="T0" y="T1"/>
                </a:cxn>
                <a:cxn ang="0">
                  <a:pos x="T2" y="T3"/>
                </a:cxn>
                <a:cxn ang="0">
                  <a:pos x="T4" y="T5"/>
                </a:cxn>
                <a:cxn ang="0">
                  <a:pos x="T6" y="T7"/>
                </a:cxn>
                <a:cxn ang="0">
                  <a:pos x="T8" y="T9"/>
                </a:cxn>
              </a:cxnLst>
              <a:rect l="0" t="0" r="r" b="b"/>
              <a:pathLst>
                <a:path w="2410" h="1431">
                  <a:moveTo>
                    <a:pt x="0" y="0"/>
                  </a:moveTo>
                  <a:lnTo>
                    <a:pt x="0" y="39"/>
                  </a:lnTo>
                  <a:lnTo>
                    <a:pt x="2410" y="1431"/>
                  </a:lnTo>
                  <a:lnTo>
                    <a:pt x="2410" y="1392"/>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C7ECB027-D839-407F-81A8-58AFEDEA6C0A}"/>
                </a:ext>
              </a:extLst>
            </p:cNvPr>
            <p:cNvSpPr>
              <a:spLocks noEditPoints="1"/>
            </p:cNvSpPr>
            <p:nvPr/>
          </p:nvSpPr>
          <p:spPr bwMode="auto">
            <a:xfrm>
              <a:off x="8428038" y="5380038"/>
              <a:ext cx="6092825" cy="2528888"/>
            </a:xfrm>
            <a:custGeom>
              <a:avLst/>
              <a:gdLst>
                <a:gd name="T0" fmla="*/ 3481 w 3838"/>
                <a:gd name="T1" fmla="*/ 567 h 1593"/>
                <a:gd name="T2" fmla="*/ 3480 w 3838"/>
                <a:gd name="T3" fmla="*/ 664 h 1593"/>
                <a:gd name="T4" fmla="*/ 3481 w 3838"/>
                <a:gd name="T5" fmla="*/ 772 h 1593"/>
                <a:gd name="T6" fmla="*/ 2410 w 3838"/>
                <a:gd name="T7" fmla="*/ 1391 h 1593"/>
                <a:gd name="T8" fmla="*/ 357 w 3838"/>
                <a:gd name="T9" fmla="*/ 200 h 1593"/>
                <a:gd name="T10" fmla="*/ 357 w 3838"/>
                <a:gd name="T11" fmla="*/ 97 h 1593"/>
                <a:gd name="T12" fmla="*/ 357 w 3838"/>
                <a:gd name="T13" fmla="*/ 97 h 1593"/>
                <a:gd name="T14" fmla="*/ 357 w 3838"/>
                <a:gd name="T15" fmla="*/ 0 h 1593"/>
                <a:gd name="T16" fmla="*/ 0 w 3838"/>
                <a:gd name="T17" fmla="*/ 201 h 1593"/>
                <a:gd name="T18" fmla="*/ 2410 w 3838"/>
                <a:gd name="T19" fmla="*/ 1593 h 1593"/>
                <a:gd name="T20" fmla="*/ 3838 w 3838"/>
                <a:gd name="T21" fmla="*/ 769 h 1593"/>
                <a:gd name="T22" fmla="*/ 3481 w 3838"/>
                <a:gd name="T23" fmla="*/ 567 h 1593"/>
                <a:gd name="T24" fmla="*/ 2410 w 3838"/>
                <a:gd name="T25" fmla="*/ 1491 h 1593"/>
                <a:gd name="T26" fmla="*/ 179 w 3838"/>
                <a:gd name="T27" fmla="*/ 201 h 1593"/>
                <a:gd name="T28" fmla="*/ 181 w 3838"/>
                <a:gd name="T29" fmla="*/ 201 h 1593"/>
                <a:gd name="T30" fmla="*/ 2410 w 3838"/>
                <a:gd name="T31" fmla="*/ 1489 h 1593"/>
                <a:gd name="T32" fmla="*/ 3659 w 3838"/>
                <a:gd name="T33" fmla="*/ 767 h 1593"/>
                <a:gd name="T34" fmla="*/ 3660 w 3838"/>
                <a:gd name="T35" fmla="*/ 769 h 1593"/>
                <a:gd name="T36" fmla="*/ 2410 w 3838"/>
                <a:gd name="T37" fmla="*/ 149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8" h="1593">
                  <a:moveTo>
                    <a:pt x="3481" y="567"/>
                  </a:moveTo>
                  <a:lnTo>
                    <a:pt x="3480" y="664"/>
                  </a:lnTo>
                  <a:lnTo>
                    <a:pt x="3481" y="772"/>
                  </a:lnTo>
                  <a:lnTo>
                    <a:pt x="2410" y="1391"/>
                  </a:lnTo>
                  <a:lnTo>
                    <a:pt x="357" y="200"/>
                  </a:lnTo>
                  <a:lnTo>
                    <a:pt x="357" y="97"/>
                  </a:lnTo>
                  <a:lnTo>
                    <a:pt x="357" y="97"/>
                  </a:lnTo>
                  <a:lnTo>
                    <a:pt x="357" y="0"/>
                  </a:lnTo>
                  <a:lnTo>
                    <a:pt x="0" y="201"/>
                  </a:lnTo>
                  <a:lnTo>
                    <a:pt x="2410" y="1593"/>
                  </a:lnTo>
                  <a:lnTo>
                    <a:pt x="3838" y="769"/>
                  </a:lnTo>
                  <a:lnTo>
                    <a:pt x="3481" y="567"/>
                  </a:lnTo>
                  <a:close/>
                  <a:moveTo>
                    <a:pt x="2410" y="1491"/>
                  </a:moveTo>
                  <a:lnTo>
                    <a:pt x="179" y="201"/>
                  </a:lnTo>
                  <a:lnTo>
                    <a:pt x="181" y="201"/>
                  </a:lnTo>
                  <a:lnTo>
                    <a:pt x="2410" y="1489"/>
                  </a:lnTo>
                  <a:lnTo>
                    <a:pt x="3659" y="767"/>
                  </a:lnTo>
                  <a:lnTo>
                    <a:pt x="3660" y="769"/>
                  </a:lnTo>
                  <a:lnTo>
                    <a:pt x="2410" y="1491"/>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DAB9F74A-64B3-4AB0-A915-90DBF3130BC7}"/>
                </a:ext>
              </a:extLst>
            </p:cNvPr>
            <p:cNvSpPr>
              <a:spLocks/>
            </p:cNvSpPr>
            <p:nvPr/>
          </p:nvSpPr>
          <p:spPr bwMode="auto">
            <a:xfrm>
              <a:off x="12253913" y="7818438"/>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CB703401-C52B-426F-A762-3CF62098938C}"/>
                </a:ext>
              </a:extLst>
            </p:cNvPr>
            <p:cNvSpPr>
              <a:spLocks/>
            </p:cNvSpPr>
            <p:nvPr/>
          </p:nvSpPr>
          <p:spPr bwMode="auto">
            <a:xfrm>
              <a:off x="8428038" y="6751638"/>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6268F3C6-C1E5-413F-8597-27599B97067B}"/>
                </a:ext>
              </a:extLst>
            </p:cNvPr>
            <p:cNvSpPr>
              <a:spLocks/>
            </p:cNvSpPr>
            <p:nvPr/>
          </p:nvSpPr>
          <p:spPr bwMode="auto">
            <a:xfrm>
              <a:off x="10694988" y="7654926"/>
              <a:ext cx="3825875" cy="1473200"/>
            </a:xfrm>
            <a:custGeom>
              <a:avLst/>
              <a:gdLst>
                <a:gd name="T0" fmla="*/ 2232 w 2410"/>
                <a:gd name="T1" fmla="*/ 0 h 928"/>
                <a:gd name="T2" fmla="*/ 2232 w 2410"/>
                <a:gd name="T3" fmla="*/ 103 h 928"/>
                <a:gd name="T4" fmla="*/ 982 w 2410"/>
                <a:gd name="T5" fmla="*/ 825 h 928"/>
                <a:gd name="T6" fmla="*/ 89 w 2410"/>
                <a:gd name="T7" fmla="*/ 308 h 928"/>
                <a:gd name="T8" fmla="*/ 0 w 2410"/>
                <a:gd name="T9" fmla="*/ 359 h 928"/>
                <a:gd name="T10" fmla="*/ 982 w 2410"/>
                <a:gd name="T11" fmla="*/ 928 h 928"/>
                <a:gd name="T12" fmla="*/ 2410 w 2410"/>
                <a:gd name="T13" fmla="*/ 103 h 928"/>
                <a:gd name="T14" fmla="*/ 2232 w 2410"/>
                <a:gd name="T15" fmla="*/ 0 h 9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8">
                  <a:moveTo>
                    <a:pt x="2232" y="0"/>
                  </a:moveTo>
                  <a:lnTo>
                    <a:pt x="2232" y="103"/>
                  </a:lnTo>
                  <a:lnTo>
                    <a:pt x="982" y="825"/>
                  </a:lnTo>
                  <a:lnTo>
                    <a:pt x="89" y="308"/>
                  </a:lnTo>
                  <a:lnTo>
                    <a:pt x="0" y="359"/>
                  </a:lnTo>
                  <a:lnTo>
                    <a:pt x="982" y="928"/>
                  </a:lnTo>
                  <a:lnTo>
                    <a:pt x="2410" y="103"/>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3E1D40D0-5D2F-4C60-AF44-8E1F1B45E1FD}"/>
                </a:ext>
              </a:extLst>
            </p:cNvPr>
            <p:cNvSpPr>
              <a:spLocks/>
            </p:cNvSpPr>
            <p:nvPr/>
          </p:nvSpPr>
          <p:spPr bwMode="auto">
            <a:xfrm>
              <a:off x="10694988" y="8224838"/>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E60F1300-7A54-4BF0-817F-B9A6985F810B}"/>
                </a:ext>
              </a:extLst>
            </p:cNvPr>
            <p:cNvSpPr>
              <a:spLocks/>
            </p:cNvSpPr>
            <p:nvPr/>
          </p:nvSpPr>
          <p:spPr bwMode="auto">
            <a:xfrm>
              <a:off x="12253913" y="8147051"/>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B99FCC7A-F2D7-4808-995A-4AEACAF00A7D}"/>
                </a:ext>
              </a:extLst>
            </p:cNvPr>
            <p:cNvSpPr>
              <a:spLocks/>
            </p:cNvSpPr>
            <p:nvPr/>
          </p:nvSpPr>
          <p:spPr bwMode="auto">
            <a:xfrm>
              <a:off x="8428038" y="7080251"/>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01D79D4B-843A-478F-AAB2-A01AC1EC3B2F}"/>
                </a:ext>
              </a:extLst>
            </p:cNvPr>
            <p:cNvSpPr>
              <a:spLocks/>
            </p:cNvSpPr>
            <p:nvPr/>
          </p:nvSpPr>
          <p:spPr bwMode="auto">
            <a:xfrm>
              <a:off x="10694988" y="7981951"/>
              <a:ext cx="3825875" cy="1474788"/>
            </a:xfrm>
            <a:custGeom>
              <a:avLst/>
              <a:gdLst>
                <a:gd name="T0" fmla="*/ 2232 w 2410"/>
                <a:gd name="T1" fmla="*/ 0 h 929"/>
                <a:gd name="T2" fmla="*/ 2232 w 2410"/>
                <a:gd name="T3" fmla="*/ 102 h 929"/>
                <a:gd name="T4" fmla="*/ 982 w 2410"/>
                <a:gd name="T5" fmla="*/ 826 h 929"/>
                <a:gd name="T6" fmla="*/ 89 w 2410"/>
                <a:gd name="T7" fmla="*/ 309 h 929"/>
                <a:gd name="T8" fmla="*/ 0 w 2410"/>
                <a:gd name="T9" fmla="*/ 360 h 929"/>
                <a:gd name="T10" fmla="*/ 982 w 2410"/>
                <a:gd name="T11" fmla="*/ 929 h 929"/>
                <a:gd name="T12" fmla="*/ 2410 w 2410"/>
                <a:gd name="T13" fmla="*/ 104 h 929"/>
                <a:gd name="T14" fmla="*/ 2232 w 2410"/>
                <a:gd name="T15" fmla="*/ 0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9">
                  <a:moveTo>
                    <a:pt x="2232" y="0"/>
                  </a:moveTo>
                  <a:lnTo>
                    <a:pt x="2232" y="102"/>
                  </a:lnTo>
                  <a:lnTo>
                    <a:pt x="982" y="826"/>
                  </a:lnTo>
                  <a:lnTo>
                    <a:pt x="89" y="309"/>
                  </a:lnTo>
                  <a:lnTo>
                    <a:pt x="0" y="360"/>
                  </a:lnTo>
                  <a:lnTo>
                    <a:pt x="982" y="929"/>
                  </a:lnTo>
                  <a:lnTo>
                    <a:pt x="2410" y="104"/>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8189CC69-AEF2-4DD8-9F1A-9B901C2B9352}"/>
                </a:ext>
              </a:extLst>
            </p:cNvPr>
            <p:cNvSpPr>
              <a:spLocks/>
            </p:cNvSpPr>
            <p:nvPr/>
          </p:nvSpPr>
          <p:spPr bwMode="auto">
            <a:xfrm>
              <a:off x="10694988" y="8553451"/>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BBDBB807-6DBD-4C08-9DB1-3B08F788721D}"/>
                </a:ext>
              </a:extLst>
            </p:cNvPr>
            <p:cNvSpPr>
              <a:spLocks/>
            </p:cNvSpPr>
            <p:nvPr/>
          </p:nvSpPr>
          <p:spPr bwMode="auto">
            <a:xfrm>
              <a:off x="8428038" y="7246938"/>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DA570C54-6FEA-4E70-A52F-9E99A1D72F2A}"/>
                </a:ext>
              </a:extLst>
            </p:cNvPr>
            <p:cNvSpPr>
              <a:spLocks/>
            </p:cNvSpPr>
            <p:nvPr/>
          </p:nvSpPr>
          <p:spPr bwMode="auto">
            <a:xfrm>
              <a:off x="9985375" y="8064501"/>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33" name="Group 132">
              <a:extLst>
                <a:ext uri="{FF2B5EF4-FFF2-40B4-BE49-F238E27FC236}">
                  <a16:creationId xmlns:a16="http://schemas.microsoft.com/office/drawing/2014/main" id="{C42C46C6-E15E-4D09-84FE-C1C0F7F366E3}"/>
                </a:ext>
              </a:extLst>
            </p:cNvPr>
            <p:cNvGrpSpPr/>
            <p:nvPr/>
          </p:nvGrpSpPr>
          <p:grpSpPr>
            <a:xfrm>
              <a:off x="8994775" y="3981451"/>
              <a:ext cx="4959350" cy="3897312"/>
              <a:chOff x="8994775" y="3981451"/>
              <a:chExt cx="4959350" cy="3897312"/>
            </a:xfrm>
          </p:grpSpPr>
          <p:sp>
            <p:nvSpPr>
              <p:cNvPr id="34" name="Freeform 33">
                <a:extLst>
                  <a:ext uri="{FF2B5EF4-FFF2-40B4-BE49-F238E27FC236}">
                    <a16:creationId xmlns:a16="http://schemas.microsoft.com/office/drawing/2014/main" id="{75B14F42-2370-45CA-890E-F8E62093AB56}"/>
                  </a:ext>
                </a:extLst>
              </p:cNvPr>
              <p:cNvSpPr>
                <a:spLocks/>
              </p:cNvSpPr>
              <p:nvPr/>
            </p:nvSpPr>
            <p:spPr bwMode="auto">
              <a:xfrm>
                <a:off x="9985375" y="7735888"/>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F798D26E-30CB-42B5-B272-90E8D46AC0E7}"/>
                  </a:ext>
                </a:extLst>
              </p:cNvPr>
              <p:cNvSpPr>
                <a:spLocks/>
              </p:cNvSpPr>
              <p:nvPr/>
            </p:nvSpPr>
            <p:spPr bwMode="auto">
              <a:xfrm>
                <a:off x="8994775" y="4070351"/>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5CBEFC3-8EF6-4F4A-93FB-4F9BAA5F01A5}"/>
                  </a:ext>
                </a:extLst>
              </p:cNvPr>
              <p:cNvSpPr>
                <a:spLocks/>
              </p:cNvSpPr>
              <p:nvPr/>
            </p:nvSpPr>
            <p:spPr bwMode="auto">
              <a:xfrm>
                <a:off x="12252325" y="4970463"/>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3041A431-69B4-48FB-96D9-B83B360124ED}"/>
                  </a:ext>
                </a:extLst>
              </p:cNvPr>
              <p:cNvSpPr>
                <a:spLocks/>
              </p:cNvSpPr>
              <p:nvPr/>
            </p:nvSpPr>
            <p:spPr bwMode="auto">
              <a:xfrm>
                <a:off x="8994775" y="4294188"/>
                <a:ext cx="3259138" cy="1960563"/>
              </a:xfrm>
              <a:custGeom>
                <a:avLst/>
                <a:gdLst>
                  <a:gd name="T0" fmla="*/ 0 w 2053"/>
                  <a:gd name="T1" fmla="*/ 0 h 1235"/>
                  <a:gd name="T2" fmla="*/ 2052 w 2053"/>
                  <a:gd name="T3" fmla="*/ 1186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6"/>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02DCCB1D-EE10-4E93-ACE5-0EE936BD01C8}"/>
                  </a:ext>
                </a:extLst>
              </p:cNvPr>
              <p:cNvSpPr>
                <a:spLocks/>
              </p:cNvSpPr>
              <p:nvPr/>
            </p:nvSpPr>
            <p:spPr bwMode="auto">
              <a:xfrm>
                <a:off x="12252325" y="519430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5208FBD4-0BA5-4F55-B5B2-1F561A5868CD}"/>
                  </a:ext>
                </a:extLst>
              </p:cNvPr>
              <p:cNvSpPr>
                <a:spLocks/>
              </p:cNvSpPr>
              <p:nvPr/>
            </p:nvSpPr>
            <p:spPr bwMode="auto">
              <a:xfrm>
                <a:off x="8994775" y="4521201"/>
                <a:ext cx="3259138" cy="1960563"/>
              </a:xfrm>
              <a:custGeom>
                <a:avLst/>
                <a:gdLst>
                  <a:gd name="T0" fmla="*/ 0 w 2053"/>
                  <a:gd name="T1" fmla="*/ 0 h 1235"/>
                  <a:gd name="T2" fmla="*/ 2052 w 2053"/>
                  <a:gd name="T3" fmla="*/ 1184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4"/>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4460FD6E-140B-44F7-ABAA-D23E9E995DEA}"/>
                  </a:ext>
                </a:extLst>
              </p:cNvPr>
              <p:cNvSpPr>
                <a:spLocks/>
              </p:cNvSpPr>
              <p:nvPr/>
            </p:nvSpPr>
            <p:spPr bwMode="auto">
              <a:xfrm>
                <a:off x="12252325" y="5421313"/>
                <a:ext cx="1701800" cy="1060450"/>
              </a:xfrm>
              <a:custGeom>
                <a:avLst/>
                <a:gdLst>
                  <a:gd name="T0" fmla="*/ 0 w 1072"/>
                  <a:gd name="T1" fmla="*/ 617 h 668"/>
                  <a:gd name="T2" fmla="*/ 1072 w 1072"/>
                  <a:gd name="T3" fmla="*/ 0 h 668"/>
                  <a:gd name="T4" fmla="*/ 1071 w 1072"/>
                  <a:gd name="T5" fmla="*/ 48 h 668"/>
                  <a:gd name="T6" fmla="*/ 1 w 1072"/>
                  <a:gd name="T7" fmla="*/ 668 h 668"/>
                  <a:gd name="T8" fmla="*/ 0 w 1072"/>
                  <a:gd name="T9" fmla="*/ 617 h 668"/>
                </a:gdLst>
                <a:ahLst/>
                <a:cxnLst>
                  <a:cxn ang="0">
                    <a:pos x="T0" y="T1"/>
                  </a:cxn>
                  <a:cxn ang="0">
                    <a:pos x="T2" y="T3"/>
                  </a:cxn>
                  <a:cxn ang="0">
                    <a:pos x="T4" y="T5"/>
                  </a:cxn>
                  <a:cxn ang="0">
                    <a:pos x="T6" y="T7"/>
                  </a:cxn>
                  <a:cxn ang="0">
                    <a:pos x="T8" y="T9"/>
                  </a:cxn>
                </a:cxnLst>
                <a:rect l="0" t="0" r="r" b="b"/>
                <a:pathLst>
                  <a:path w="1072" h="668">
                    <a:moveTo>
                      <a:pt x="0" y="617"/>
                    </a:moveTo>
                    <a:lnTo>
                      <a:pt x="1072" y="0"/>
                    </a:lnTo>
                    <a:lnTo>
                      <a:pt x="1071" y="48"/>
                    </a:lnTo>
                    <a:lnTo>
                      <a:pt x="1" y="668"/>
                    </a:lnTo>
                    <a:lnTo>
                      <a:pt x="0" y="617"/>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A7D57ECC-9888-4241-86CE-0886AC99F00C}"/>
                  </a:ext>
                </a:extLst>
              </p:cNvPr>
              <p:cNvSpPr>
                <a:spLocks/>
              </p:cNvSpPr>
              <p:nvPr/>
            </p:nvSpPr>
            <p:spPr bwMode="auto">
              <a:xfrm>
                <a:off x="8994775" y="4743451"/>
                <a:ext cx="3259138" cy="1962150"/>
              </a:xfrm>
              <a:custGeom>
                <a:avLst/>
                <a:gdLst>
                  <a:gd name="T0" fmla="*/ 0 w 2053"/>
                  <a:gd name="T1" fmla="*/ 0 h 1236"/>
                  <a:gd name="T2" fmla="*/ 2052 w 2053"/>
                  <a:gd name="T3" fmla="*/ 1187 h 1236"/>
                  <a:gd name="T4" fmla="*/ 2053 w 2053"/>
                  <a:gd name="T5" fmla="*/ 1236 h 1236"/>
                  <a:gd name="T6" fmla="*/ 0 w 2053"/>
                  <a:gd name="T7" fmla="*/ 49 h 1236"/>
                  <a:gd name="T8" fmla="*/ 0 w 2053"/>
                  <a:gd name="T9" fmla="*/ 0 h 1236"/>
                </a:gdLst>
                <a:ahLst/>
                <a:cxnLst>
                  <a:cxn ang="0">
                    <a:pos x="T0" y="T1"/>
                  </a:cxn>
                  <a:cxn ang="0">
                    <a:pos x="T2" y="T3"/>
                  </a:cxn>
                  <a:cxn ang="0">
                    <a:pos x="T4" y="T5"/>
                  </a:cxn>
                  <a:cxn ang="0">
                    <a:pos x="T6" y="T7"/>
                  </a:cxn>
                  <a:cxn ang="0">
                    <a:pos x="T8" y="T9"/>
                  </a:cxn>
                </a:cxnLst>
                <a:rect l="0" t="0" r="r" b="b"/>
                <a:pathLst>
                  <a:path w="2053" h="1236">
                    <a:moveTo>
                      <a:pt x="0" y="0"/>
                    </a:moveTo>
                    <a:lnTo>
                      <a:pt x="2052" y="1187"/>
                    </a:lnTo>
                    <a:lnTo>
                      <a:pt x="2053" y="1236"/>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85664F52-952F-4AB2-9CAE-D3DD45000B87}"/>
                  </a:ext>
                </a:extLst>
              </p:cNvPr>
              <p:cNvSpPr>
                <a:spLocks/>
              </p:cNvSpPr>
              <p:nvPr/>
            </p:nvSpPr>
            <p:spPr bwMode="auto">
              <a:xfrm>
                <a:off x="12252325" y="564515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364C0919-23F6-4E2A-A038-AD8E0CC0307C}"/>
                  </a:ext>
                </a:extLst>
              </p:cNvPr>
              <p:cNvSpPr>
                <a:spLocks/>
              </p:cNvSpPr>
              <p:nvPr/>
            </p:nvSpPr>
            <p:spPr bwMode="auto">
              <a:xfrm>
                <a:off x="8994775" y="4970463"/>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D67625AA-BCDD-4FA1-B5CE-7A7636FEEF73}"/>
                  </a:ext>
                </a:extLst>
              </p:cNvPr>
              <p:cNvSpPr>
                <a:spLocks/>
              </p:cNvSpPr>
              <p:nvPr/>
            </p:nvSpPr>
            <p:spPr bwMode="auto">
              <a:xfrm>
                <a:off x="12252325" y="587057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B679E39-8E2E-4271-88A1-C63BB516DCFB}"/>
                  </a:ext>
                </a:extLst>
              </p:cNvPr>
              <p:cNvSpPr>
                <a:spLocks/>
              </p:cNvSpPr>
              <p:nvPr/>
            </p:nvSpPr>
            <p:spPr bwMode="auto">
              <a:xfrm>
                <a:off x="8994775" y="5194301"/>
                <a:ext cx="3259138" cy="1960563"/>
              </a:xfrm>
              <a:custGeom>
                <a:avLst/>
                <a:gdLst>
                  <a:gd name="T0" fmla="*/ 0 w 2053"/>
                  <a:gd name="T1" fmla="*/ 0 h 1235"/>
                  <a:gd name="T2" fmla="*/ 2052 w 2053"/>
                  <a:gd name="T3" fmla="*/ 1187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7"/>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DA26C990-252D-4AD3-A936-AFF8856A3CBC}"/>
                  </a:ext>
                </a:extLst>
              </p:cNvPr>
              <p:cNvSpPr>
                <a:spLocks/>
              </p:cNvSpPr>
              <p:nvPr/>
            </p:nvSpPr>
            <p:spPr bwMode="auto">
              <a:xfrm>
                <a:off x="12252325" y="6094413"/>
                <a:ext cx="1701800" cy="1060450"/>
              </a:xfrm>
              <a:custGeom>
                <a:avLst/>
                <a:gdLst>
                  <a:gd name="T0" fmla="*/ 0 w 1072"/>
                  <a:gd name="T1" fmla="*/ 620 h 668"/>
                  <a:gd name="T2" fmla="*/ 1072 w 1072"/>
                  <a:gd name="T3" fmla="*/ 0 h 668"/>
                  <a:gd name="T4" fmla="*/ 1071 w 1072"/>
                  <a:gd name="T5" fmla="*/ 51 h 668"/>
                  <a:gd name="T6" fmla="*/ 1 w 1072"/>
                  <a:gd name="T7" fmla="*/ 668 h 668"/>
                  <a:gd name="T8" fmla="*/ 0 w 1072"/>
                  <a:gd name="T9" fmla="*/ 620 h 668"/>
                </a:gdLst>
                <a:ahLst/>
                <a:cxnLst>
                  <a:cxn ang="0">
                    <a:pos x="T0" y="T1"/>
                  </a:cxn>
                  <a:cxn ang="0">
                    <a:pos x="T2" y="T3"/>
                  </a:cxn>
                  <a:cxn ang="0">
                    <a:pos x="T4" y="T5"/>
                  </a:cxn>
                  <a:cxn ang="0">
                    <a:pos x="T6" y="T7"/>
                  </a:cxn>
                  <a:cxn ang="0">
                    <a:pos x="T8" y="T9"/>
                  </a:cxn>
                </a:cxnLst>
                <a:rect l="0" t="0" r="r" b="b"/>
                <a:pathLst>
                  <a:path w="1072" h="668">
                    <a:moveTo>
                      <a:pt x="0" y="620"/>
                    </a:moveTo>
                    <a:lnTo>
                      <a:pt x="1072" y="0"/>
                    </a:lnTo>
                    <a:lnTo>
                      <a:pt x="1071" y="51"/>
                    </a:lnTo>
                    <a:lnTo>
                      <a:pt x="1" y="668"/>
                    </a:lnTo>
                    <a:lnTo>
                      <a:pt x="0" y="62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21E402BD-84F7-4861-9B79-F12DF4CE6554}"/>
                  </a:ext>
                </a:extLst>
              </p:cNvPr>
              <p:cNvSpPr>
                <a:spLocks/>
              </p:cNvSpPr>
              <p:nvPr/>
            </p:nvSpPr>
            <p:spPr bwMode="auto">
              <a:xfrm>
                <a:off x="8994775" y="5421313"/>
                <a:ext cx="3259138" cy="1960563"/>
              </a:xfrm>
              <a:custGeom>
                <a:avLst/>
                <a:gdLst>
                  <a:gd name="T0" fmla="*/ 0 w 2053"/>
                  <a:gd name="T1" fmla="*/ 0 h 1235"/>
                  <a:gd name="T2" fmla="*/ 2052 w 2053"/>
                  <a:gd name="T3" fmla="*/ 1185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4CFAB19-BC8F-431F-A256-54B6611B209C}"/>
                  </a:ext>
                </a:extLst>
              </p:cNvPr>
              <p:cNvSpPr>
                <a:spLocks/>
              </p:cNvSpPr>
              <p:nvPr/>
            </p:nvSpPr>
            <p:spPr bwMode="auto">
              <a:xfrm>
                <a:off x="12252325" y="632142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ADD7D-9E5C-4704-8257-AF63C9F234C5}"/>
                  </a:ext>
                </a:extLst>
              </p:cNvPr>
              <p:cNvSpPr>
                <a:spLocks/>
              </p:cNvSpPr>
              <p:nvPr/>
            </p:nvSpPr>
            <p:spPr bwMode="auto">
              <a:xfrm>
                <a:off x="9126538" y="3981451"/>
                <a:ext cx="149225" cy="2041525"/>
              </a:xfrm>
              <a:custGeom>
                <a:avLst/>
                <a:gdLst>
                  <a:gd name="T0" fmla="*/ 0 w 94"/>
                  <a:gd name="T1" fmla="*/ 1234 h 1286"/>
                  <a:gd name="T2" fmla="*/ 0 w 94"/>
                  <a:gd name="T3" fmla="*/ 0 h 1286"/>
                  <a:gd name="T4" fmla="*/ 94 w 94"/>
                  <a:gd name="T5" fmla="*/ 56 h 1286"/>
                  <a:gd name="T6" fmla="*/ 94 w 94"/>
                  <a:gd name="T7" fmla="*/ 1286 h 1286"/>
                  <a:gd name="T8" fmla="*/ 0 w 94"/>
                  <a:gd name="T9" fmla="*/ 1234 h 1286"/>
                </a:gdLst>
                <a:ahLst/>
                <a:cxnLst>
                  <a:cxn ang="0">
                    <a:pos x="T0" y="T1"/>
                  </a:cxn>
                  <a:cxn ang="0">
                    <a:pos x="T2" y="T3"/>
                  </a:cxn>
                  <a:cxn ang="0">
                    <a:pos x="T4" y="T5"/>
                  </a:cxn>
                  <a:cxn ang="0">
                    <a:pos x="T6" y="T7"/>
                  </a:cxn>
                  <a:cxn ang="0">
                    <a:pos x="T8" y="T9"/>
                  </a:cxn>
                </a:cxnLst>
                <a:rect l="0" t="0" r="r" b="b"/>
                <a:pathLst>
                  <a:path w="94" h="1286">
                    <a:moveTo>
                      <a:pt x="0" y="1234"/>
                    </a:moveTo>
                    <a:lnTo>
                      <a:pt x="0" y="0"/>
                    </a:lnTo>
                    <a:lnTo>
                      <a:pt x="94" y="56"/>
                    </a:lnTo>
                    <a:lnTo>
                      <a:pt x="94"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8EFFE6BF-7DEE-459C-A064-F40C6EDFF777}"/>
                  </a:ext>
                </a:extLst>
              </p:cNvPr>
              <p:cNvSpPr>
                <a:spLocks/>
              </p:cNvSpPr>
              <p:nvPr/>
            </p:nvSpPr>
            <p:spPr bwMode="auto">
              <a:xfrm>
                <a:off x="9275763" y="4070351"/>
                <a:ext cx="52388" cy="1952625"/>
              </a:xfrm>
              <a:custGeom>
                <a:avLst/>
                <a:gdLst>
                  <a:gd name="T0" fmla="*/ 0 w 33"/>
                  <a:gd name="T1" fmla="*/ 1230 h 1230"/>
                  <a:gd name="T2" fmla="*/ 33 w 33"/>
                  <a:gd name="T3" fmla="*/ 1213 h 1230"/>
                  <a:gd name="T4" fmla="*/ 33 w 33"/>
                  <a:gd name="T5" fmla="*/ 17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3"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3ABDECD-A093-4942-B85E-2544FD4EEA13}"/>
                  </a:ext>
                </a:extLst>
              </p:cNvPr>
              <p:cNvSpPr>
                <a:spLocks/>
              </p:cNvSpPr>
              <p:nvPr/>
            </p:nvSpPr>
            <p:spPr bwMode="auto">
              <a:xfrm>
                <a:off x="9428163" y="4156076"/>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7399FD4D-A133-48F7-BE7B-0C79F36F6F94}"/>
                  </a:ext>
                </a:extLst>
              </p:cNvPr>
              <p:cNvSpPr>
                <a:spLocks/>
              </p:cNvSpPr>
              <p:nvPr/>
            </p:nvSpPr>
            <p:spPr bwMode="auto">
              <a:xfrm>
                <a:off x="9577388" y="4241801"/>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8EB6C715-E1F8-4696-8456-DA90777F1885}"/>
                  </a:ext>
                </a:extLst>
              </p:cNvPr>
              <p:cNvSpPr>
                <a:spLocks/>
              </p:cNvSpPr>
              <p:nvPr/>
            </p:nvSpPr>
            <p:spPr bwMode="auto">
              <a:xfrm>
                <a:off x="9726613" y="4327526"/>
                <a:ext cx="150813" cy="2039938"/>
              </a:xfrm>
              <a:custGeom>
                <a:avLst/>
                <a:gdLst>
                  <a:gd name="T0" fmla="*/ 0 w 95"/>
                  <a:gd name="T1" fmla="*/ 1233 h 1285"/>
                  <a:gd name="T2" fmla="*/ 0 w 95"/>
                  <a:gd name="T3" fmla="*/ 0 h 1285"/>
                  <a:gd name="T4" fmla="*/ 95 w 95"/>
                  <a:gd name="T5" fmla="*/ 55 h 1285"/>
                  <a:gd name="T6" fmla="*/ 95 w 95"/>
                  <a:gd name="T7" fmla="*/ 1285 h 1285"/>
                  <a:gd name="T8" fmla="*/ 0 w 95"/>
                  <a:gd name="T9" fmla="*/ 1233 h 1285"/>
                </a:gdLst>
                <a:ahLst/>
                <a:cxnLst>
                  <a:cxn ang="0">
                    <a:pos x="T0" y="T1"/>
                  </a:cxn>
                  <a:cxn ang="0">
                    <a:pos x="T2" y="T3"/>
                  </a:cxn>
                  <a:cxn ang="0">
                    <a:pos x="T4" y="T5"/>
                  </a:cxn>
                  <a:cxn ang="0">
                    <a:pos x="T6" y="T7"/>
                  </a:cxn>
                  <a:cxn ang="0">
                    <a:pos x="T8" y="T9"/>
                  </a:cxn>
                </a:cxnLst>
                <a:rect l="0" t="0" r="r" b="b"/>
                <a:pathLst>
                  <a:path w="95" h="1285">
                    <a:moveTo>
                      <a:pt x="0" y="1233"/>
                    </a:moveTo>
                    <a:lnTo>
                      <a:pt x="0" y="0"/>
                    </a:lnTo>
                    <a:lnTo>
                      <a:pt x="95" y="55"/>
                    </a:lnTo>
                    <a:lnTo>
                      <a:pt x="95"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1BC6BFAE-752D-4CC5-A744-274D6ED044BA}"/>
                  </a:ext>
                </a:extLst>
              </p:cNvPr>
              <p:cNvSpPr>
                <a:spLocks/>
              </p:cNvSpPr>
              <p:nvPr/>
            </p:nvSpPr>
            <p:spPr bwMode="auto">
              <a:xfrm>
                <a:off x="9877425" y="4414838"/>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994C00-FB66-4AC7-A922-8E454E702B3E}"/>
                  </a:ext>
                </a:extLst>
              </p:cNvPr>
              <p:cNvSpPr>
                <a:spLocks/>
              </p:cNvSpPr>
              <p:nvPr/>
            </p:nvSpPr>
            <p:spPr bwMode="auto">
              <a:xfrm>
                <a:off x="10026650" y="4500563"/>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7E2A665F-8B73-4193-BBDE-3F0FCD3425C4}"/>
                  </a:ext>
                </a:extLst>
              </p:cNvPr>
              <p:cNvSpPr>
                <a:spLocks/>
              </p:cNvSpPr>
              <p:nvPr/>
            </p:nvSpPr>
            <p:spPr bwMode="auto">
              <a:xfrm>
                <a:off x="10179050" y="4586288"/>
                <a:ext cx="49213" cy="1955800"/>
              </a:xfrm>
              <a:custGeom>
                <a:avLst/>
                <a:gdLst>
                  <a:gd name="T0" fmla="*/ 0 w 31"/>
                  <a:gd name="T1" fmla="*/ 1232 h 1232"/>
                  <a:gd name="T2" fmla="*/ 31 w 31"/>
                  <a:gd name="T3" fmla="*/ 1213 h 1232"/>
                  <a:gd name="T4" fmla="*/ 31 w 31"/>
                  <a:gd name="T5" fmla="*/ 19 h 1232"/>
                  <a:gd name="T6" fmla="*/ 0 w 31"/>
                  <a:gd name="T7" fmla="*/ 0 h 1232"/>
                  <a:gd name="T8" fmla="*/ 0 w 31"/>
                  <a:gd name="T9" fmla="*/ 1232 h 1232"/>
                </a:gdLst>
                <a:ahLst/>
                <a:cxnLst>
                  <a:cxn ang="0">
                    <a:pos x="T0" y="T1"/>
                  </a:cxn>
                  <a:cxn ang="0">
                    <a:pos x="T2" y="T3"/>
                  </a:cxn>
                  <a:cxn ang="0">
                    <a:pos x="T4" y="T5"/>
                  </a:cxn>
                  <a:cxn ang="0">
                    <a:pos x="T6" y="T7"/>
                  </a:cxn>
                  <a:cxn ang="0">
                    <a:pos x="T8" y="T9"/>
                  </a:cxn>
                </a:cxnLst>
                <a:rect l="0" t="0" r="r" b="b"/>
                <a:pathLst>
                  <a:path w="31" h="1232">
                    <a:moveTo>
                      <a:pt x="0" y="1232"/>
                    </a:moveTo>
                    <a:lnTo>
                      <a:pt x="31"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587C625C-1475-4CA7-AFE7-D2E73F7BBA12}"/>
                  </a:ext>
                </a:extLst>
              </p:cNvPr>
              <p:cNvSpPr>
                <a:spLocks/>
              </p:cNvSpPr>
              <p:nvPr/>
            </p:nvSpPr>
            <p:spPr bwMode="auto">
              <a:xfrm>
                <a:off x="10328275" y="4672013"/>
                <a:ext cx="147638" cy="2041525"/>
              </a:xfrm>
              <a:custGeom>
                <a:avLst/>
                <a:gdLst>
                  <a:gd name="T0" fmla="*/ 0 w 93"/>
                  <a:gd name="T1" fmla="*/ 1234 h 1286"/>
                  <a:gd name="T2" fmla="*/ 0 w 93"/>
                  <a:gd name="T3" fmla="*/ 0 h 1286"/>
                  <a:gd name="T4" fmla="*/ 93 w 93"/>
                  <a:gd name="T5" fmla="*/ 56 h 1286"/>
                  <a:gd name="T6" fmla="*/ 93 w 93"/>
                  <a:gd name="T7" fmla="*/ 1286 h 1286"/>
                  <a:gd name="T8" fmla="*/ 0 w 93"/>
                  <a:gd name="T9" fmla="*/ 1234 h 1286"/>
                </a:gdLst>
                <a:ahLst/>
                <a:cxnLst>
                  <a:cxn ang="0">
                    <a:pos x="T0" y="T1"/>
                  </a:cxn>
                  <a:cxn ang="0">
                    <a:pos x="T2" y="T3"/>
                  </a:cxn>
                  <a:cxn ang="0">
                    <a:pos x="T4" y="T5"/>
                  </a:cxn>
                  <a:cxn ang="0">
                    <a:pos x="T6" y="T7"/>
                  </a:cxn>
                  <a:cxn ang="0">
                    <a:pos x="T8" y="T9"/>
                  </a:cxn>
                </a:cxnLst>
                <a:rect l="0" t="0" r="r" b="b"/>
                <a:pathLst>
                  <a:path w="93" h="1286">
                    <a:moveTo>
                      <a:pt x="0" y="1234"/>
                    </a:moveTo>
                    <a:lnTo>
                      <a:pt x="0" y="0"/>
                    </a:lnTo>
                    <a:lnTo>
                      <a:pt x="93" y="56"/>
                    </a:lnTo>
                    <a:lnTo>
                      <a:pt x="93"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17152F89-F370-4F8A-8847-E94153A28065}"/>
                  </a:ext>
                </a:extLst>
              </p:cNvPr>
              <p:cNvSpPr>
                <a:spLocks/>
              </p:cNvSpPr>
              <p:nvPr/>
            </p:nvSpPr>
            <p:spPr bwMode="auto">
              <a:xfrm>
                <a:off x="10475913" y="4760913"/>
                <a:ext cx="53975" cy="1952625"/>
              </a:xfrm>
              <a:custGeom>
                <a:avLst/>
                <a:gdLst>
                  <a:gd name="T0" fmla="*/ 0 w 34"/>
                  <a:gd name="T1" fmla="*/ 1230 h 1230"/>
                  <a:gd name="T2" fmla="*/ 34 w 34"/>
                  <a:gd name="T3" fmla="*/ 1213 h 1230"/>
                  <a:gd name="T4" fmla="*/ 34 w 34"/>
                  <a:gd name="T5" fmla="*/ 17 h 1230"/>
                  <a:gd name="T6" fmla="*/ 0 w 34"/>
                  <a:gd name="T7" fmla="*/ 0 h 1230"/>
                  <a:gd name="T8" fmla="*/ 0 w 34"/>
                  <a:gd name="T9" fmla="*/ 1230 h 1230"/>
                </a:gdLst>
                <a:ahLst/>
                <a:cxnLst>
                  <a:cxn ang="0">
                    <a:pos x="T0" y="T1"/>
                  </a:cxn>
                  <a:cxn ang="0">
                    <a:pos x="T2" y="T3"/>
                  </a:cxn>
                  <a:cxn ang="0">
                    <a:pos x="T4" y="T5"/>
                  </a:cxn>
                  <a:cxn ang="0">
                    <a:pos x="T6" y="T7"/>
                  </a:cxn>
                  <a:cxn ang="0">
                    <a:pos x="T8" y="T9"/>
                  </a:cxn>
                </a:cxnLst>
                <a:rect l="0" t="0" r="r" b="b"/>
                <a:pathLst>
                  <a:path w="34" h="1230">
                    <a:moveTo>
                      <a:pt x="0" y="1230"/>
                    </a:moveTo>
                    <a:lnTo>
                      <a:pt x="34" y="1213"/>
                    </a:lnTo>
                    <a:lnTo>
                      <a:pt x="34"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AF3C960-0BB8-4482-A1C6-D5C3BC0EC460}"/>
                  </a:ext>
                </a:extLst>
              </p:cNvPr>
              <p:cNvSpPr>
                <a:spLocks/>
              </p:cNvSpPr>
              <p:nvPr/>
            </p:nvSpPr>
            <p:spPr bwMode="auto">
              <a:xfrm>
                <a:off x="10628313" y="4846638"/>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1B2ACAE5-86FE-4013-B4F4-CDDFD2BB3D2B}"/>
                  </a:ext>
                </a:extLst>
              </p:cNvPr>
              <p:cNvSpPr>
                <a:spLocks/>
              </p:cNvSpPr>
              <p:nvPr/>
            </p:nvSpPr>
            <p:spPr bwMode="auto">
              <a:xfrm>
                <a:off x="10777538" y="4932363"/>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80D27209-CEC3-4A90-96EA-6D24F4127E71}"/>
                  </a:ext>
                </a:extLst>
              </p:cNvPr>
              <p:cNvSpPr>
                <a:spLocks/>
              </p:cNvSpPr>
              <p:nvPr/>
            </p:nvSpPr>
            <p:spPr bwMode="auto">
              <a:xfrm>
                <a:off x="10929938" y="5018088"/>
                <a:ext cx="149225" cy="2039938"/>
              </a:xfrm>
              <a:custGeom>
                <a:avLst/>
                <a:gdLst>
                  <a:gd name="T0" fmla="*/ 0 w 94"/>
                  <a:gd name="T1" fmla="*/ 1233 h 1285"/>
                  <a:gd name="T2" fmla="*/ 0 w 94"/>
                  <a:gd name="T3" fmla="*/ 0 h 1285"/>
                  <a:gd name="T4" fmla="*/ 94 w 94"/>
                  <a:gd name="T5" fmla="*/ 55 h 1285"/>
                  <a:gd name="T6" fmla="*/ 94 w 94"/>
                  <a:gd name="T7" fmla="*/ 1285 h 1285"/>
                  <a:gd name="T8" fmla="*/ 0 w 94"/>
                  <a:gd name="T9" fmla="*/ 1233 h 1285"/>
                </a:gdLst>
                <a:ahLst/>
                <a:cxnLst>
                  <a:cxn ang="0">
                    <a:pos x="T0" y="T1"/>
                  </a:cxn>
                  <a:cxn ang="0">
                    <a:pos x="T2" y="T3"/>
                  </a:cxn>
                  <a:cxn ang="0">
                    <a:pos x="T4" y="T5"/>
                  </a:cxn>
                  <a:cxn ang="0">
                    <a:pos x="T6" y="T7"/>
                  </a:cxn>
                  <a:cxn ang="0">
                    <a:pos x="T8" y="T9"/>
                  </a:cxn>
                </a:cxnLst>
                <a:rect l="0" t="0" r="r" b="b"/>
                <a:pathLst>
                  <a:path w="94" h="1285">
                    <a:moveTo>
                      <a:pt x="0" y="1233"/>
                    </a:moveTo>
                    <a:lnTo>
                      <a:pt x="0" y="0"/>
                    </a:lnTo>
                    <a:lnTo>
                      <a:pt x="94" y="55"/>
                    </a:lnTo>
                    <a:lnTo>
                      <a:pt x="94"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C269FACB-3DC9-4772-9DE0-4FC007974077}"/>
                  </a:ext>
                </a:extLst>
              </p:cNvPr>
              <p:cNvSpPr>
                <a:spLocks/>
              </p:cNvSpPr>
              <p:nvPr/>
            </p:nvSpPr>
            <p:spPr bwMode="auto">
              <a:xfrm>
                <a:off x="11079163" y="5105401"/>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3E18A9A0-6A67-4F3A-ACC9-ED154DEB2DEC}"/>
                  </a:ext>
                </a:extLst>
              </p:cNvPr>
              <p:cNvSpPr>
                <a:spLocks/>
              </p:cNvSpPr>
              <p:nvPr/>
            </p:nvSpPr>
            <p:spPr bwMode="auto">
              <a:xfrm>
                <a:off x="11226800" y="5191126"/>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6EF499A4-84DA-4A0F-9C90-AB24B89C9611}"/>
                  </a:ext>
                </a:extLst>
              </p:cNvPr>
              <p:cNvSpPr>
                <a:spLocks/>
              </p:cNvSpPr>
              <p:nvPr/>
            </p:nvSpPr>
            <p:spPr bwMode="auto">
              <a:xfrm>
                <a:off x="11379200" y="5276851"/>
                <a:ext cx="52388" cy="1955800"/>
              </a:xfrm>
              <a:custGeom>
                <a:avLst/>
                <a:gdLst>
                  <a:gd name="T0" fmla="*/ 0 w 33"/>
                  <a:gd name="T1" fmla="*/ 1232 h 1232"/>
                  <a:gd name="T2" fmla="*/ 33 w 33"/>
                  <a:gd name="T3" fmla="*/ 1213 h 1232"/>
                  <a:gd name="T4" fmla="*/ 31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572FCE8-A89E-4704-994D-F86346E160F4}"/>
                  </a:ext>
                </a:extLst>
              </p:cNvPr>
              <p:cNvSpPr>
                <a:spLocks/>
              </p:cNvSpPr>
              <p:nvPr/>
            </p:nvSpPr>
            <p:spPr bwMode="auto">
              <a:xfrm>
                <a:off x="11528425" y="5362576"/>
                <a:ext cx="152400" cy="2041525"/>
              </a:xfrm>
              <a:custGeom>
                <a:avLst/>
                <a:gdLst>
                  <a:gd name="T0" fmla="*/ 0 w 96"/>
                  <a:gd name="T1" fmla="*/ 1234 h 1286"/>
                  <a:gd name="T2" fmla="*/ 0 w 96"/>
                  <a:gd name="T3" fmla="*/ 0 h 1286"/>
                  <a:gd name="T4" fmla="*/ 96 w 96"/>
                  <a:gd name="T5" fmla="*/ 56 h 1286"/>
                  <a:gd name="T6" fmla="*/ 96 w 96"/>
                  <a:gd name="T7" fmla="*/ 1286 h 1286"/>
                  <a:gd name="T8" fmla="*/ 0 w 96"/>
                  <a:gd name="T9" fmla="*/ 1234 h 1286"/>
                </a:gdLst>
                <a:ahLst/>
                <a:cxnLst>
                  <a:cxn ang="0">
                    <a:pos x="T0" y="T1"/>
                  </a:cxn>
                  <a:cxn ang="0">
                    <a:pos x="T2" y="T3"/>
                  </a:cxn>
                  <a:cxn ang="0">
                    <a:pos x="T4" y="T5"/>
                  </a:cxn>
                  <a:cxn ang="0">
                    <a:pos x="T6" y="T7"/>
                  </a:cxn>
                  <a:cxn ang="0">
                    <a:pos x="T8" y="T9"/>
                  </a:cxn>
                </a:cxnLst>
                <a:rect l="0" t="0" r="r" b="b"/>
                <a:pathLst>
                  <a:path w="96" h="1286">
                    <a:moveTo>
                      <a:pt x="0" y="1234"/>
                    </a:moveTo>
                    <a:lnTo>
                      <a:pt x="0" y="0"/>
                    </a:lnTo>
                    <a:lnTo>
                      <a:pt x="96" y="56"/>
                    </a:lnTo>
                    <a:lnTo>
                      <a:pt x="96"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454DC784-0CFA-460E-8D78-7161BB8C78BD}"/>
                  </a:ext>
                </a:extLst>
              </p:cNvPr>
              <p:cNvSpPr>
                <a:spLocks/>
              </p:cNvSpPr>
              <p:nvPr/>
            </p:nvSpPr>
            <p:spPr bwMode="auto">
              <a:xfrm>
                <a:off x="11680825" y="5451476"/>
                <a:ext cx="49213" cy="1952625"/>
              </a:xfrm>
              <a:custGeom>
                <a:avLst/>
                <a:gdLst>
                  <a:gd name="T0" fmla="*/ 0 w 31"/>
                  <a:gd name="T1" fmla="*/ 1230 h 1230"/>
                  <a:gd name="T2" fmla="*/ 31 w 31"/>
                  <a:gd name="T3" fmla="*/ 1212 h 1230"/>
                  <a:gd name="T4" fmla="*/ 31 w 31"/>
                  <a:gd name="T5" fmla="*/ 17 h 1230"/>
                  <a:gd name="T6" fmla="*/ 0 w 31"/>
                  <a:gd name="T7" fmla="*/ 0 h 1230"/>
                  <a:gd name="T8" fmla="*/ 0 w 31"/>
                  <a:gd name="T9" fmla="*/ 1230 h 1230"/>
                </a:gdLst>
                <a:ahLst/>
                <a:cxnLst>
                  <a:cxn ang="0">
                    <a:pos x="T0" y="T1"/>
                  </a:cxn>
                  <a:cxn ang="0">
                    <a:pos x="T2" y="T3"/>
                  </a:cxn>
                  <a:cxn ang="0">
                    <a:pos x="T4" y="T5"/>
                  </a:cxn>
                  <a:cxn ang="0">
                    <a:pos x="T6" y="T7"/>
                  </a:cxn>
                  <a:cxn ang="0">
                    <a:pos x="T8" y="T9"/>
                  </a:cxn>
                </a:cxnLst>
                <a:rect l="0" t="0" r="r" b="b"/>
                <a:pathLst>
                  <a:path w="31" h="1230">
                    <a:moveTo>
                      <a:pt x="0" y="1230"/>
                    </a:moveTo>
                    <a:lnTo>
                      <a:pt x="31" y="1212"/>
                    </a:lnTo>
                    <a:lnTo>
                      <a:pt x="31"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E45CA18B-61DE-47E9-9382-70D004BF4A4D}"/>
                  </a:ext>
                </a:extLst>
              </p:cNvPr>
              <p:cNvSpPr>
                <a:spLocks/>
              </p:cNvSpPr>
              <p:nvPr/>
            </p:nvSpPr>
            <p:spPr bwMode="auto">
              <a:xfrm>
                <a:off x="11828463" y="5537201"/>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62FB3A58-20A0-4291-9A71-97D9AAFCB6F1}"/>
                  </a:ext>
                </a:extLst>
              </p:cNvPr>
              <p:cNvSpPr>
                <a:spLocks/>
              </p:cNvSpPr>
              <p:nvPr/>
            </p:nvSpPr>
            <p:spPr bwMode="auto">
              <a:xfrm>
                <a:off x="11977688" y="5622926"/>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91" name="Freeform 90">
              <a:extLst>
                <a:ext uri="{FF2B5EF4-FFF2-40B4-BE49-F238E27FC236}">
                  <a16:creationId xmlns:a16="http://schemas.microsoft.com/office/drawing/2014/main" id="{5FF1288A-9EAE-46B3-AD3B-05397A48274C}"/>
                </a:ext>
              </a:extLst>
            </p:cNvPr>
            <p:cNvSpPr>
              <a:spLocks/>
            </p:cNvSpPr>
            <p:nvPr/>
          </p:nvSpPr>
          <p:spPr bwMode="auto">
            <a:xfrm>
              <a:off x="8428038" y="6918326"/>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5" name="Group 124">
            <a:extLst>
              <a:ext uri="{FF2B5EF4-FFF2-40B4-BE49-F238E27FC236}">
                <a16:creationId xmlns:a16="http://schemas.microsoft.com/office/drawing/2014/main" id="{838DE0ED-E48D-4A0E-A1D0-4348AACF698E}"/>
              </a:ext>
            </a:extLst>
          </p:cNvPr>
          <p:cNvGrpSpPr/>
          <p:nvPr/>
        </p:nvGrpSpPr>
        <p:grpSpPr>
          <a:xfrm>
            <a:off x="15062200" y="6646863"/>
            <a:ext cx="849313" cy="1966913"/>
            <a:chOff x="15062200" y="6646863"/>
            <a:chExt cx="849313" cy="1966913"/>
          </a:xfrm>
        </p:grpSpPr>
        <p:sp>
          <p:nvSpPr>
            <p:cNvPr id="92" name="Freeform 91">
              <a:extLst>
                <a:ext uri="{FF2B5EF4-FFF2-40B4-BE49-F238E27FC236}">
                  <a16:creationId xmlns:a16="http://schemas.microsoft.com/office/drawing/2014/main" id="{9D16E675-A4F4-4BD7-A960-5B014283E07F}"/>
                </a:ext>
              </a:extLst>
            </p:cNvPr>
            <p:cNvSpPr>
              <a:spLocks/>
            </p:cNvSpPr>
            <p:nvPr/>
          </p:nvSpPr>
          <p:spPr bwMode="auto">
            <a:xfrm>
              <a:off x="15138400" y="8299451"/>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8A64CB33-B23A-4680-B997-0F20EC5CEF5D}"/>
                </a:ext>
              </a:extLst>
            </p:cNvPr>
            <p:cNvSpPr>
              <a:spLocks/>
            </p:cNvSpPr>
            <p:nvPr/>
          </p:nvSpPr>
          <p:spPr bwMode="auto">
            <a:xfrm>
              <a:off x="15138400" y="8277226"/>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D95E499-7778-47F2-9297-05F3780CE1AC}"/>
                </a:ext>
              </a:extLst>
            </p:cNvPr>
            <p:cNvSpPr>
              <a:spLocks/>
            </p:cNvSpPr>
            <p:nvPr/>
          </p:nvSpPr>
          <p:spPr bwMode="auto">
            <a:xfrm>
              <a:off x="15105063" y="8058151"/>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676760B9-3060-46FF-AABC-0236C399B02C}"/>
                </a:ext>
              </a:extLst>
            </p:cNvPr>
            <p:cNvSpPr>
              <a:spLocks/>
            </p:cNvSpPr>
            <p:nvPr/>
          </p:nvSpPr>
          <p:spPr bwMode="auto">
            <a:xfrm>
              <a:off x="15295563" y="8169276"/>
              <a:ext cx="379413" cy="217488"/>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6F3C7AAB-6FB0-48CE-BAAD-E5EBAF9F5376}"/>
                </a:ext>
              </a:extLst>
            </p:cNvPr>
            <p:cNvSpPr>
              <a:spLocks/>
            </p:cNvSpPr>
            <p:nvPr/>
          </p:nvSpPr>
          <p:spPr bwMode="auto">
            <a:xfrm>
              <a:off x="15436850" y="7494588"/>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ABCE4FB-4768-4131-A3CC-AC77CFDE4F3B}"/>
                </a:ext>
              </a:extLst>
            </p:cNvPr>
            <p:cNvSpPr>
              <a:spLocks/>
            </p:cNvSpPr>
            <p:nvPr/>
          </p:nvSpPr>
          <p:spPr bwMode="auto">
            <a:xfrm>
              <a:off x="15062200" y="6646863"/>
              <a:ext cx="423863" cy="1474788"/>
            </a:xfrm>
            <a:custGeom>
              <a:avLst/>
              <a:gdLst>
                <a:gd name="T0" fmla="*/ 267 w 267"/>
                <a:gd name="T1" fmla="*/ 0 h 929"/>
                <a:gd name="T2" fmla="*/ 0 w 267"/>
                <a:gd name="T3" fmla="*/ 774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4"/>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79B586B-21E0-4A37-B852-7DD689266C7C}"/>
                </a:ext>
              </a:extLst>
            </p:cNvPr>
            <p:cNvSpPr>
              <a:spLocks/>
            </p:cNvSpPr>
            <p:nvPr/>
          </p:nvSpPr>
          <p:spPr bwMode="auto">
            <a:xfrm>
              <a:off x="15486063" y="6646863"/>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4" name="Group 123">
            <a:extLst>
              <a:ext uri="{FF2B5EF4-FFF2-40B4-BE49-F238E27FC236}">
                <a16:creationId xmlns:a16="http://schemas.microsoft.com/office/drawing/2014/main" id="{DC64DD52-92C4-4CDE-A2F6-2A150AAFA5B4}"/>
              </a:ext>
            </a:extLst>
          </p:cNvPr>
          <p:cNvGrpSpPr/>
          <p:nvPr/>
        </p:nvGrpSpPr>
        <p:grpSpPr>
          <a:xfrm>
            <a:off x="6977063" y="6378576"/>
            <a:ext cx="849312" cy="1966912"/>
            <a:chOff x="6977063" y="6378576"/>
            <a:chExt cx="849312" cy="1966912"/>
          </a:xfrm>
        </p:grpSpPr>
        <p:sp>
          <p:nvSpPr>
            <p:cNvPr id="99" name="Freeform 98">
              <a:extLst>
                <a:ext uri="{FF2B5EF4-FFF2-40B4-BE49-F238E27FC236}">
                  <a16:creationId xmlns:a16="http://schemas.microsoft.com/office/drawing/2014/main" id="{B411A972-60D4-4164-A711-E908F433E9CC}"/>
                </a:ext>
              </a:extLst>
            </p:cNvPr>
            <p:cNvSpPr>
              <a:spLocks/>
            </p:cNvSpPr>
            <p:nvPr/>
          </p:nvSpPr>
          <p:spPr bwMode="auto">
            <a:xfrm>
              <a:off x="7053263" y="8031163"/>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653C09F8-A88C-46CA-9142-0485AF45FB05}"/>
                </a:ext>
              </a:extLst>
            </p:cNvPr>
            <p:cNvSpPr>
              <a:spLocks/>
            </p:cNvSpPr>
            <p:nvPr/>
          </p:nvSpPr>
          <p:spPr bwMode="auto">
            <a:xfrm>
              <a:off x="7053263" y="8008938"/>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D344C0F8-307D-4630-B613-40036848DBE3}"/>
                </a:ext>
              </a:extLst>
            </p:cNvPr>
            <p:cNvSpPr>
              <a:spLocks/>
            </p:cNvSpPr>
            <p:nvPr/>
          </p:nvSpPr>
          <p:spPr bwMode="auto">
            <a:xfrm>
              <a:off x="7021513" y="7789863"/>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6"/>
                    <a:pt x="49" y="28"/>
                  </a:cubicBezTo>
                  <a:cubicBezTo>
                    <a:pt x="98" y="0"/>
                    <a:pt x="178"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48808037-F422-473F-949B-DC87D506EC14}"/>
                </a:ext>
              </a:extLst>
            </p:cNvPr>
            <p:cNvSpPr>
              <a:spLocks/>
            </p:cNvSpPr>
            <p:nvPr/>
          </p:nvSpPr>
          <p:spPr bwMode="auto">
            <a:xfrm>
              <a:off x="7210425" y="7900988"/>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5F126140-8A15-4775-BEA9-040D2B5123AF}"/>
                </a:ext>
              </a:extLst>
            </p:cNvPr>
            <p:cNvSpPr>
              <a:spLocks/>
            </p:cNvSpPr>
            <p:nvPr/>
          </p:nvSpPr>
          <p:spPr bwMode="auto">
            <a:xfrm>
              <a:off x="7351713" y="7227888"/>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66939046-19C7-44C6-9B89-833012037357}"/>
                </a:ext>
              </a:extLst>
            </p:cNvPr>
            <p:cNvSpPr>
              <a:spLocks/>
            </p:cNvSpPr>
            <p:nvPr/>
          </p:nvSpPr>
          <p:spPr bwMode="auto">
            <a:xfrm>
              <a:off x="6977063" y="6378576"/>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8D621B86-6B9E-4A0F-9B79-D73CB7B71FDE}"/>
                </a:ext>
              </a:extLst>
            </p:cNvPr>
            <p:cNvSpPr>
              <a:spLocks/>
            </p:cNvSpPr>
            <p:nvPr/>
          </p:nvSpPr>
          <p:spPr bwMode="auto">
            <a:xfrm>
              <a:off x="7400925" y="6378576"/>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6" name="Group 125">
            <a:extLst>
              <a:ext uri="{FF2B5EF4-FFF2-40B4-BE49-F238E27FC236}">
                <a16:creationId xmlns:a16="http://schemas.microsoft.com/office/drawing/2014/main" id="{D86626FA-1536-463A-B736-2DE393AD21CB}"/>
              </a:ext>
            </a:extLst>
          </p:cNvPr>
          <p:cNvGrpSpPr/>
          <p:nvPr/>
        </p:nvGrpSpPr>
        <p:grpSpPr>
          <a:xfrm>
            <a:off x="12182475" y="9136063"/>
            <a:ext cx="762000" cy="1966913"/>
            <a:chOff x="12182475" y="9136063"/>
            <a:chExt cx="762000" cy="1966913"/>
          </a:xfrm>
        </p:grpSpPr>
        <p:sp>
          <p:nvSpPr>
            <p:cNvPr id="106" name="Freeform 105">
              <a:extLst>
                <a:ext uri="{FF2B5EF4-FFF2-40B4-BE49-F238E27FC236}">
                  <a16:creationId xmlns:a16="http://schemas.microsoft.com/office/drawing/2014/main" id="{76494AAC-90EF-4EEC-9140-51086736CCB1}"/>
                </a:ext>
              </a:extLst>
            </p:cNvPr>
            <p:cNvSpPr>
              <a:spLocks/>
            </p:cNvSpPr>
            <p:nvPr/>
          </p:nvSpPr>
          <p:spPr bwMode="auto">
            <a:xfrm>
              <a:off x="12215813" y="10787063"/>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EE736F5B-A228-4EE6-A8DD-8E657DADB832}"/>
                </a:ext>
              </a:extLst>
            </p:cNvPr>
            <p:cNvSpPr>
              <a:spLocks/>
            </p:cNvSpPr>
            <p:nvPr/>
          </p:nvSpPr>
          <p:spPr bwMode="auto">
            <a:xfrm>
              <a:off x="12215813" y="10764838"/>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0B8B8D3D-370D-4A9F-8174-47668FB57677}"/>
                </a:ext>
              </a:extLst>
            </p:cNvPr>
            <p:cNvSpPr>
              <a:spLocks/>
            </p:cNvSpPr>
            <p:nvPr/>
          </p:nvSpPr>
          <p:spPr bwMode="auto">
            <a:xfrm>
              <a:off x="12182475" y="1054417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7"/>
                    <a:pt x="49" y="28"/>
                  </a:cubicBezTo>
                  <a:cubicBezTo>
                    <a:pt x="98" y="0"/>
                    <a:pt x="178" y="0"/>
                    <a:pt x="227" y="28"/>
                  </a:cubicBezTo>
                  <a:cubicBezTo>
                    <a:pt x="276" y="57"/>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5A64620D-B787-465B-863B-2244D25D2AF7}"/>
                </a:ext>
              </a:extLst>
            </p:cNvPr>
            <p:cNvSpPr>
              <a:spLocks/>
            </p:cNvSpPr>
            <p:nvPr/>
          </p:nvSpPr>
          <p:spPr bwMode="auto">
            <a:xfrm>
              <a:off x="12376150" y="10655301"/>
              <a:ext cx="374650" cy="217488"/>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7" y="79"/>
                    <a:pt x="48" y="79"/>
                    <a:pt x="24" y="65"/>
                  </a:cubicBezTo>
                  <a:cubicBezTo>
                    <a:pt x="0" y="51"/>
                    <a:pt x="0" y="28"/>
                    <a:pt x="24" y="14"/>
                  </a:cubicBezTo>
                  <a:cubicBezTo>
                    <a:pt x="48" y="0"/>
                    <a:pt x="87"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0F6FE4C-6473-4569-8E91-EDDB0724D4FB}"/>
                </a:ext>
              </a:extLst>
            </p:cNvPr>
            <p:cNvSpPr>
              <a:spLocks/>
            </p:cNvSpPr>
            <p:nvPr/>
          </p:nvSpPr>
          <p:spPr bwMode="auto">
            <a:xfrm>
              <a:off x="12514263" y="9980613"/>
              <a:ext cx="96838" cy="814388"/>
            </a:xfrm>
            <a:custGeom>
              <a:avLst/>
              <a:gdLst>
                <a:gd name="T0" fmla="*/ 30 w 35"/>
                <a:gd name="T1" fmla="*/ 4 h 295"/>
                <a:gd name="T2" fmla="*/ 5 w 35"/>
                <a:gd name="T3" fmla="*/ 4 h 295"/>
                <a:gd name="T4" fmla="*/ 0 w 35"/>
                <a:gd name="T5" fmla="*/ 11 h 295"/>
                <a:gd name="T6" fmla="*/ 0 w 35"/>
                <a:gd name="T7" fmla="*/ 283 h 295"/>
                <a:gd name="T8" fmla="*/ 5 w 35"/>
                <a:gd name="T9" fmla="*/ 291 h 295"/>
                <a:gd name="T10" fmla="*/ 30 w 35"/>
                <a:gd name="T11" fmla="*/ 291 h 295"/>
                <a:gd name="T12" fmla="*/ 35 w 35"/>
                <a:gd name="T13" fmla="*/ 283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3"/>
                    <a:pt x="0" y="283"/>
                    <a:pt x="0" y="283"/>
                  </a:cubicBezTo>
                  <a:cubicBezTo>
                    <a:pt x="0" y="286"/>
                    <a:pt x="2" y="289"/>
                    <a:pt x="5" y="291"/>
                  </a:cubicBezTo>
                  <a:cubicBezTo>
                    <a:pt x="12" y="295"/>
                    <a:pt x="23" y="295"/>
                    <a:pt x="30" y="291"/>
                  </a:cubicBezTo>
                  <a:cubicBezTo>
                    <a:pt x="33" y="289"/>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Oval 110">
              <a:extLst>
                <a:ext uri="{FF2B5EF4-FFF2-40B4-BE49-F238E27FC236}">
                  <a16:creationId xmlns:a16="http://schemas.microsoft.com/office/drawing/2014/main" id="{07A97EE6-5B91-4AB0-8038-A1AFB82EC0A8}"/>
                </a:ext>
              </a:extLst>
            </p:cNvPr>
            <p:cNvSpPr>
              <a:spLocks noChangeArrowheads="1"/>
            </p:cNvSpPr>
            <p:nvPr/>
          </p:nvSpPr>
          <p:spPr bwMode="auto">
            <a:xfrm>
              <a:off x="12223750" y="9136063"/>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3E95C22-AD57-40C1-8DF1-817AB18AC427}"/>
                </a:ext>
              </a:extLst>
            </p:cNvPr>
            <p:cNvSpPr>
              <a:spLocks/>
            </p:cNvSpPr>
            <p:nvPr/>
          </p:nvSpPr>
          <p:spPr bwMode="auto">
            <a:xfrm>
              <a:off x="12331700" y="9237663"/>
              <a:ext cx="568325" cy="1228725"/>
            </a:xfrm>
            <a:custGeom>
              <a:avLst/>
              <a:gdLst>
                <a:gd name="T0" fmla="*/ 149 w 206"/>
                <a:gd name="T1" fmla="*/ 0 h 445"/>
                <a:gd name="T2" fmla="*/ 160 w 206"/>
                <a:gd name="T3" fmla="*/ 110 h 445"/>
                <a:gd name="T4" fmla="*/ 22 w 206"/>
                <a:gd name="T5" fmla="*/ 383 h 445"/>
                <a:gd name="T6" fmla="*/ 0 w 206"/>
                <a:gd name="T7" fmla="*/ 379 h 445"/>
                <a:gd name="T8" fmla="*/ 84 w 206"/>
                <a:gd name="T9" fmla="*/ 445 h 445"/>
                <a:gd name="T10" fmla="*/ 206 w 206"/>
                <a:gd name="T11" fmla="*/ 204 h 445"/>
                <a:gd name="T12" fmla="*/ 149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9" y="0"/>
                  </a:moveTo>
                  <a:cubicBezTo>
                    <a:pt x="156" y="33"/>
                    <a:pt x="160" y="71"/>
                    <a:pt x="160" y="110"/>
                  </a:cubicBezTo>
                  <a:cubicBezTo>
                    <a:pt x="160" y="261"/>
                    <a:pt x="98" y="383"/>
                    <a:pt x="22" y="383"/>
                  </a:cubicBezTo>
                  <a:cubicBezTo>
                    <a:pt x="14" y="383"/>
                    <a:pt x="7" y="382"/>
                    <a:pt x="0" y="379"/>
                  </a:cubicBezTo>
                  <a:cubicBezTo>
                    <a:pt x="22" y="420"/>
                    <a:pt x="51" y="445"/>
                    <a:pt x="84" y="445"/>
                  </a:cubicBezTo>
                  <a:cubicBezTo>
                    <a:pt x="151" y="445"/>
                    <a:pt x="206" y="337"/>
                    <a:pt x="206" y="204"/>
                  </a:cubicBezTo>
                  <a:cubicBezTo>
                    <a:pt x="206" y="118"/>
                    <a:pt x="183"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7" name="Group 126">
            <a:extLst>
              <a:ext uri="{FF2B5EF4-FFF2-40B4-BE49-F238E27FC236}">
                <a16:creationId xmlns:a16="http://schemas.microsoft.com/office/drawing/2014/main" id="{573D47F5-7640-408D-A17B-AB10602F46A8}"/>
              </a:ext>
            </a:extLst>
          </p:cNvPr>
          <p:cNvGrpSpPr/>
          <p:nvPr/>
        </p:nvGrpSpPr>
        <p:grpSpPr>
          <a:xfrm>
            <a:off x="12591256" y="2096771"/>
            <a:ext cx="1252538" cy="1347787"/>
            <a:chOff x="12439650" y="1752601"/>
            <a:chExt cx="1252538" cy="1347787"/>
          </a:xfrm>
        </p:grpSpPr>
        <p:sp>
          <p:nvSpPr>
            <p:cNvPr id="113" name="Freeform 112">
              <a:extLst>
                <a:ext uri="{FF2B5EF4-FFF2-40B4-BE49-F238E27FC236}">
                  <a16:creationId xmlns:a16="http://schemas.microsoft.com/office/drawing/2014/main" id="{43D2A43B-4F0A-439C-9C75-C16E37FF4490}"/>
                </a:ext>
              </a:extLst>
            </p:cNvPr>
            <p:cNvSpPr>
              <a:spLocks/>
            </p:cNvSpPr>
            <p:nvPr/>
          </p:nvSpPr>
          <p:spPr bwMode="auto">
            <a:xfrm>
              <a:off x="12477750" y="1752601"/>
              <a:ext cx="1214438" cy="1314450"/>
            </a:xfrm>
            <a:custGeom>
              <a:avLst/>
              <a:gdLst>
                <a:gd name="T0" fmla="*/ 360 w 440"/>
                <a:gd name="T1" fmla="*/ 451 h 476"/>
                <a:gd name="T2" fmla="*/ 81 w 440"/>
                <a:gd name="T3" fmla="*/ 289 h 476"/>
                <a:gd name="T4" fmla="*/ 81 w 440"/>
                <a:gd name="T5" fmla="*/ 289 h 476"/>
                <a:gd name="T6" fmla="*/ 0 w 440"/>
                <a:gd name="T7" fmla="*/ 151 h 476"/>
                <a:gd name="T8" fmla="*/ 81 w 440"/>
                <a:gd name="T9" fmla="*/ 104 h 476"/>
                <a:gd name="T10" fmla="*/ 84 w 440"/>
                <a:gd name="T11" fmla="*/ 106 h 476"/>
                <a:gd name="T12" fmla="*/ 79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1" y="289"/>
                    <a:pt x="81" y="289"/>
                    <a:pt x="81" y="289"/>
                  </a:cubicBezTo>
                  <a:cubicBezTo>
                    <a:pt x="81" y="289"/>
                    <a:pt x="81" y="289"/>
                    <a:pt x="81" y="289"/>
                  </a:cubicBezTo>
                  <a:cubicBezTo>
                    <a:pt x="36" y="264"/>
                    <a:pt x="0" y="202"/>
                    <a:pt x="0" y="151"/>
                  </a:cubicBezTo>
                  <a:cubicBezTo>
                    <a:pt x="0" y="99"/>
                    <a:pt x="36" y="79"/>
                    <a:pt x="81" y="104"/>
                  </a:cubicBezTo>
                  <a:cubicBezTo>
                    <a:pt x="82" y="105"/>
                    <a:pt x="83" y="105"/>
                    <a:pt x="84" y="106"/>
                  </a:cubicBezTo>
                  <a:cubicBezTo>
                    <a:pt x="80" y="94"/>
                    <a:pt x="79" y="83"/>
                    <a:pt x="79" y="72"/>
                  </a:cubicBezTo>
                  <a:cubicBezTo>
                    <a:pt x="79" y="21"/>
                    <a:pt x="115" y="0"/>
                    <a:pt x="159" y="26"/>
                  </a:cubicBezTo>
                  <a:cubicBezTo>
                    <a:pt x="186" y="41"/>
                    <a:pt x="210" y="71"/>
                    <a:pt x="225" y="104"/>
                  </a:cubicBezTo>
                  <a:cubicBezTo>
                    <a:pt x="235" y="104"/>
                    <a:pt x="247" y="108"/>
                    <a:pt x="259" y="115"/>
                  </a:cubicBezTo>
                  <a:cubicBezTo>
                    <a:pt x="303" y="140"/>
                    <a:pt x="339" y="202"/>
                    <a:pt x="339" y="254"/>
                  </a:cubicBezTo>
                  <a:cubicBezTo>
                    <a:pt x="339" y="255"/>
                    <a:pt x="339" y="256"/>
                    <a:pt x="339" y="257"/>
                  </a:cubicBezTo>
                  <a:cubicBezTo>
                    <a:pt x="346" y="258"/>
                    <a:pt x="353"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79F39E5B-4AF0-471B-86F9-31FDD5F81E7A}"/>
                </a:ext>
              </a:extLst>
            </p:cNvPr>
            <p:cNvSpPr>
              <a:spLocks/>
            </p:cNvSpPr>
            <p:nvPr/>
          </p:nvSpPr>
          <p:spPr bwMode="auto">
            <a:xfrm>
              <a:off x="12439650" y="1785938"/>
              <a:ext cx="1214438" cy="1314450"/>
            </a:xfrm>
            <a:custGeom>
              <a:avLst/>
              <a:gdLst>
                <a:gd name="T0" fmla="*/ 360 w 440"/>
                <a:gd name="T1" fmla="*/ 450 h 476"/>
                <a:gd name="T2" fmla="*/ 80 w 440"/>
                <a:gd name="T3" fmla="*/ 289 h 476"/>
                <a:gd name="T4" fmla="*/ 80 w 440"/>
                <a:gd name="T5" fmla="*/ 289 h 476"/>
                <a:gd name="T6" fmla="*/ 0 w 440"/>
                <a:gd name="T7" fmla="*/ 150 h 476"/>
                <a:gd name="T8" fmla="*/ 80 w 440"/>
                <a:gd name="T9" fmla="*/ 104 h 476"/>
                <a:gd name="T10" fmla="*/ 83 w 440"/>
                <a:gd name="T11" fmla="*/ 105 h 476"/>
                <a:gd name="T12" fmla="*/ 78 w 440"/>
                <a:gd name="T13" fmla="*/ 71 h 476"/>
                <a:gd name="T14" fmla="*/ 159 w 440"/>
                <a:gd name="T15" fmla="*/ 25 h 476"/>
                <a:gd name="T16" fmla="*/ 224 w 440"/>
                <a:gd name="T17" fmla="*/ 103 h 476"/>
                <a:gd name="T18" fmla="*/ 259 w 440"/>
                <a:gd name="T19" fmla="*/ 114 h 476"/>
                <a:gd name="T20" fmla="*/ 339 w 440"/>
                <a:gd name="T21" fmla="*/ 253 h 476"/>
                <a:gd name="T22" fmla="*/ 339 w 440"/>
                <a:gd name="T23" fmla="*/ 256 h 476"/>
                <a:gd name="T24" fmla="*/ 360 w 440"/>
                <a:gd name="T25" fmla="*/ 265 h 476"/>
                <a:gd name="T26" fmla="*/ 440 w 440"/>
                <a:gd name="T27" fmla="*/ 404 h 476"/>
                <a:gd name="T28" fmla="*/ 360 w 440"/>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9" y="25"/>
                  </a:cubicBezTo>
                  <a:cubicBezTo>
                    <a:pt x="186" y="41"/>
                    <a:pt x="210" y="71"/>
                    <a:pt x="224" y="103"/>
                  </a:cubicBezTo>
                  <a:cubicBezTo>
                    <a:pt x="235" y="104"/>
                    <a:pt x="246" y="107"/>
                    <a:pt x="259" y="114"/>
                  </a:cubicBezTo>
                  <a:cubicBezTo>
                    <a:pt x="303" y="140"/>
                    <a:pt x="339" y="202"/>
                    <a:pt x="339" y="253"/>
                  </a:cubicBezTo>
                  <a:cubicBezTo>
                    <a:pt x="339" y="254"/>
                    <a:pt x="339" y="255"/>
                    <a:pt x="339" y="256"/>
                  </a:cubicBezTo>
                  <a:cubicBezTo>
                    <a:pt x="345" y="258"/>
                    <a:pt x="352" y="261"/>
                    <a:pt x="360" y="265"/>
                  </a:cubicBezTo>
                  <a:cubicBezTo>
                    <a:pt x="404" y="291"/>
                    <a:pt x="440" y="353"/>
                    <a:pt x="440" y="404"/>
                  </a:cubicBezTo>
                  <a:cubicBezTo>
                    <a:pt x="440" y="455"/>
                    <a:pt x="404" y="476"/>
                    <a:pt x="360"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0" name="Group 129">
            <a:extLst>
              <a:ext uri="{FF2B5EF4-FFF2-40B4-BE49-F238E27FC236}">
                <a16:creationId xmlns:a16="http://schemas.microsoft.com/office/drawing/2014/main" id="{FD50C8D2-3382-4F92-B124-BD8FE73E7F01}"/>
              </a:ext>
            </a:extLst>
          </p:cNvPr>
          <p:cNvGrpSpPr/>
          <p:nvPr/>
        </p:nvGrpSpPr>
        <p:grpSpPr>
          <a:xfrm>
            <a:off x="10548144" y="2439671"/>
            <a:ext cx="1252538" cy="1347787"/>
            <a:chOff x="10396538" y="2095501"/>
            <a:chExt cx="1252538" cy="1347787"/>
          </a:xfrm>
        </p:grpSpPr>
        <p:sp>
          <p:nvSpPr>
            <p:cNvPr id="115" name="Freeform 114">
              <a:extLst>
                <a:ext uri="{FF2B5EF4-FFF2-40B4-BE49-F238E27FC236}">
                  <a16:creationId xmlns:a16="http://schemas.microsoft.com/office/drawing/2014/main" id="{226719BA-B1D6-41A1-BA2B-FE929DED82D2}"/>
                </a:ext>
              </a:extLst>
            </p:cNvPr>
            <p:cNvSpPr>
              <a:spLocks/>
            </p:cNvSpPr>
            <p:nvPr/>
          </p:nvSpPr>
          <p:spPr bwMode="auto">
            <a:xfrm>
              <a:off x="10434638" y="2095501"/>
              <a:ext cx="1214438" cy="1314450"/>
            </a:xfrm>
            <a:custGeom>
              <a:avLst/>
              <a:gdLst>
                <a:gd name="T0" fmla="*/ 360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9" y="26"/>
                  </a:cubicBezTo>
                  <a:cubicBezTo>
                    <a:pt x="186" y="41"/>
                    <a:pt x="210" y="71"/>
                    <a:pt x="225" y="104"/>
                  </a:cubicBezTo>
                  <a:cubicBezTo>
                    <a:pt x="235" y="104"/>
                    <a:pt x="246" y="108"/>
                    <a:pt x="259" y="115"/>
                  </a:cubicBezTo>
                  <a:cubicBezTo>
                    <a:pt x="303" y="140"/>
                    <a:pt x="339" y="202"/>
                    <a:pt x="339" y="254"/>
                  </a:cubicBezTo>
                  <a:cubicBezTo>
                    <a:pt x="339" y="255"/>
                    <a:pt x="339" y="256"/>
                    <a:pt x="339" y="257"/>
                  </a:cubicBezTo>
                  <a:cubicBezTo>
                    <a:pt x="345" y="258"/>
                    <a:pt x="352"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A4F96E78-7330-4273-A701-508E65DAB3E1}"/>
                </a:ext>
              </a:extLst>
            </p:cNvPr>
            <p:cNvSpPr>
              <a:spLocks/>
            </p:cNvSpPr>
            <p:nvPr/>
          </p:nvSpPr>
          <p:spPr bwMode="auto">
            <a:xfrm>
              <a:off x="10396538" y="2128838"/>
              <a:ext cx="1211263" cy="1314450"/>
            </a:xfrm>
            <a:custGeom>
              <a:avLst/>
              <a:gdLst>
                <a:gd name="T0" fmla="*/ 359 w 439"/>
                <a:gd name="T1" fmla="*/ 450 h 476"/>
                <a:gd name="T2" fmla="*/ 80 w 439"/>
                <a:gd name="T3" fmla="*/ 289 h 476"/>
                <a:gd name="T4" fmla="*/ 80 w 439"/>
                <a:gd name="T5" fmla="*/ 289 h 476"/>
                <a:gd name="T6" fmla="*/ 0 w 439"/>
                <a:gd name="T7" fmla="*/ 150 h 476"/>
                <a:gd name="T8" fmla="*/ 80 w 439"/>
                <a:gd name="T9" fmla="*/ 104 h 476"/>
                <a:gd name="T10" fmla="*/ 83 w 439"/>
                <a:gd name="T11" fmla="*/ 105 h 476"/>
                <a:gd name="T12" fmla="*/ 78 w 439"/>
                <a:gd name="T13" fmla="*/ 71 h 476"/>
                <a:gd name="T14" fmla="*/ 158 w 439"/>
                <a:gd name="T15" fmla="*/ 25 h 476"/>
                <a:gd name="T16" fmla="*/ 224 w 439"/>
                <a:gd name="T17" fmla="*/ 103 h 476"/>
                <a:gd name="T18" fmla="*/ 258 w 439"/>
                <a:gd name="T19" fmla="*/ 114 h 476"/>
                <a:gd name="T20" fmla="*/ 338 w 439"/>
                <a:gd name="T21" fmla="*/ 253 h 476"/>
                <a:gd name="T22" fmla="*/ 338 w 439"/>
                <a:gd name="T23" fmla="*/ 256 h 476"/>
                <a:gd name="T24" fmla="*/ 359 w 439"/>
                <a:gd name="T25" fmla="*/ 265 h 476"/>
                <a:gd name="T26" fmla="*/ 439 w 439"/>
                <a:gd name="T27" fmla="*/ 404 h 476"/>
                <a:gd name="T28" fmla="*/ 359 w 439"/>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9" h="476">
                  <a:moveTo>
                    <a:pt x="359"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8" y="25"/>
                  </a:cubicBezTo>
                  <a:cubicBezTo>
                    <a:pt x="185" y="41"/>
                    <a:pt x="210" y="71"/>
                    <a:pt x="224" y="103"/>
                  </a:cubicBezTo>
                  <a:cubicBezTo>
                    <a:pt x="234" y="104"/>
                    <a:pt x="246" y="107"/>
                    <a:pt x="258" y="114"/>
                  </a:cubicBezTo>
                  <a:cubicBezTo>
                    <a:pt x="302" y="140"/>
                    <a:pt x="338" y="202"/>
                    <a:pt x="338" y="253"/>
                  </a:cubicBezTo>
                  <a:cubicBezTo>
                    <a:pt x="338" y="254"/>
                    <a:pt x="338" y="255"/>
                    <a:pt x="338" y="256"/>
                  </a:cubicBezTo>
                  <a:cubicBezTo>
                    <a:pt x="345" y="258"/>
                    <a:pt x="352" y="261"/>
                    <a:pt x="359" y="265"/>
                  </a:cubicBezTo>
                  <a:cubicBezTo>
                    <a:pt x="404" y="291"/>
                    <a:pt x="439" y="353"/>
                    <a:pt x="439" y="404"/>
                  </a:cubicBezTo>
                  <a:cubicBezTo>
                    <a:pt x="439" y="455"/>
                    <a:pt x="404" y="476"/>
                    <a:pt x="359"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9" name="Group 128">
            <a:extLst>
              <a:ext uri="{FF2B5EF4-FFF2-40B4-BE49-F238E27FC236}">
                <a16:creationId xmlns:a16="http://schemas.microsoft.com/office/drawing/2014/main" id="{B04E8830-BC46-42D5-8FC2-12B65033BDD0}"/>
              </a:ext>
            </a:extLst>
          </p:cNvPr>
          <p:cNvGrpSpPr/>
          <p:nvPr/>
        </p:nvGrpSpPr>
        <p:grpSpPr>
          <a:xfrm>
            <a:off x="10691019" y="1298258"/>
            <a:ext cx="719138" cy="771526"/>
            <a:chOff x="10539413" y="954088"/>
            <a:chExt cx="719138" cy="771526"/>
          </a:xfrm>
        </p:grpSpPr>
        <p:sp>
          <p:nvSpPr>
            <p:cNvPr id="117" name="Freeform 116">
              <a:extLst>
                <a:ext uri="{FF2B5EF4-FFF2-40B4-BE49-F238E27FC236}">
                  <a16:creationId xmlns:a16="http://schemas.microsoft.com/office/drawing/2014/main" id="{2DE8105F-DAF7-4C74-A910-84AE6E502AB5}"/>
                </a:ext>
              </a:extLst>
            </p:cNvPr>
            <p:cNvSpPr>
              <a:spLocks/>
            </p:cNvSpPr>
            <p:nvPr/>
          </p:nvSpPr>
          <p:spPr bwMode="auto">
            <a:xfrm>
              <a:off x="10561638" y="954088"/>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7 w 252"/>
                <a:gd name="T11" fmla="*/ 61 h 273"/>
                <a:gd name="T12" fmla="*/ 45 w 252"/>
                <a:gd name="T13" fmla="*/ 42 h 273"/>
                <a:gd name="T14" fmla="*/ 91 w 252"/>
                <a:gd name="T15" fmla="*/ 15 h 273"/>
                <a:gd name="T16" fmla="*/ 128 w 252"/>
                <a:gd name="T17" fmla="*/ 60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0" y="151"/>
                    <a:pt x="0" y="116"/>
                    <a:pt x="0" y="86"/>
                  </a:cubicBezTo>
                  <a:cubicBezTo>
                    <a:pt x="0" y="57"/>
                    <a:pt x="20" y="45"/>
                    <a:pt x="46" y="60"/>
                  </a:cubicBezTo>
                  <a:cubicBezTo>
                    <a:pt x="46" y="60"/>
                    <a:pt x="47" y="61"/>
                    <a:pt x="47" y="61"/>
                  </a:cubicBezTo>
                  <a:cubicBezTo>
                    <a:pt x="46" y="54"/>
                    <a:pt x="45" y="48"/>
                    <a:pt x="45" y="42"/>
                  </a:cubicBezTo>
                  <a:cubicBezTo>
                    <a:pt x="45" y="12"/>
                    <a:pt x="65" y="0"/>
                    <a:pt x="91" y="15"/>
                  </a:cubicBezTo>
                  <a:cubicBezTo>
                    <a:pt x="106" y="24"/>
                    <a:pt x="120" y="41"/>
                    <a:pt x="128" y="60"/>
                  </a:cubicBezTo>
                  <a:cubicBezTo>
                    <a:pt x="134" y="60"/>
                    <a:pt x="141" y="62"/>
                    <a:pt x="148" y="66"/>
                  </a:cubicBezTo>
                  <a:cubicBezTo>
                    <a:pt x="173" y="81"/>
                    <a:pt x="194" y="116"/>
                    <a:pt x="194" y="145"/>
                  </a:cubicBezTo>
                  <a:cubicBezTo>
                    <a:pt x="194" y="146"/>
                    <a:pt x="194" y="147"/>
                    <a:pt x="194" y="147"/>
                  </a:cubicBezTo>
                  <a:cubicBezTo>
                    <a:pt x="198" y="148"/>
                    <a:pt x="202" y="150"/>
                    <a:pt x="206" y="152"/>
                  </a:cubicBezTo>
                  <a:cubicBezTo>
                    <a:pt x="231" y="167"/>
                    <a:pt x="252" y="203"/>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01BD25A5-618B-4A25-8EB2-77F044E297AF}"/>
                </a:ext>
              </a:extLst>
            </p:cNvPr>
            <p:cNvSpPr>
              <a:spLocks/>
            </p:cNvSpPr>
            <p:nvPr/>
          </p:nvSpPr>
          <p:spPr bwMode="auto">
            <a:xfrm>
              <a:off x="10539413" y="974726"/>
              <a:ext cx="693738" cy="750888"/>
            </a:xfrm>
            <a:custGeom>
              <a:avLst/>
              <a:gdLst>
                <a:gd name="T0" fmla="*/ 205 w 251"/>
                <a:gd name="T1" fmla="*/ 258 h 272"/>
                <a:gd name="T2" fmla="*/ 45 w 251"/>
                <a:gd name="T3" fmla="*/ 165 h 272"/>
                <a:gd name="T4" fmla="*/ 45 w 251"/>
                <a:gd name="T5" fmla="*/ 165 h 272"/>
                <a:gd name="T6" fmla="*/ 0 w 251"/>
                <a:gd name="T7" fmla="*/ 86 h 272"/>
                <a:gd name="T8" fmla="*/ 45 w 251"/>
                <a:gd name="T9" fmla="*/ 60 h 272"/>
                <a:gd name="T10" fmla="*/ 47 w 251"/>
                <a:gd name="T11" fmla="*/ 61 h 272"/>
                <a:gd name="T12" fmla="*/ 44 w 251"/>
                <a:gd name="T13" fmla="*/ 41 h 272"/>
                <a:gd name="T14" fmla="*/ 90 w 251"/>
                <a:gd name="T15" fmla="*/ 15 h 272"/>
                <a:gd name="T16" fmla="*/ 128 w 251"/>
                <a:gd name="T17" fmla="*/ 59 h 272"/>
                <a:gd name="T18" fmla="*/ 148 w 251"/>
                <a:gd name="T19" fmla="*/ 66 h 272"/>
                <a:gd name="T20" fmla="*/ 193 w 251"/>
                <a:gd name="T21" fmla="*/ 145 h 272"/>
                <a:gd name="T22" fmla="*/ 193 w 251"/>
                <a:gd name="T23" fmla="*/ 147 h 272"/>
                <a:gd name="T24" fmla="*/ 205 w 251"/>
                <a:gd name="T25" fmla="*/ 152 h 272"/>
                <a:gd name="T26" fmla="*/ 251 w 251"/>
                <a:gd name="T27" fmla="*/ 231 h 272"/>
                <a:gd name="T28" fmla="*/ 205 w 251"/>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1" h="272">
                  <a:moveTo>
                    <a:pt x="205" y="258"/>
                  </a:moveTo>
                  <a:cubicBezTo>
                    <a:pt x="45" y="165"/>
                    <a:pt x="45" y="165"/>
                    <a:pt x="45" y="165"/>
                  </a:cubicBezTo>
                  <a:cubicBezTo>
                    <a:pt x="45" y="165"/>
                    <a:pt x="45" y="165"/>
                    <a:pt x="45" y="165"/>
                  </a:cubicBezTo>
                  <a:cubicBezTo>
                    <a:pt x="20" y="151"/>
                    <a:pt x="0" y="115"/>
                    <a:pt x="0" y="86"/>
                  </a:cubicBezTo>
                  <a:cubicBezTo>
                    <a:pt x="0" y="57"/>
                    <a:pt x="20" y="45"/>
                    <a:pt x="45" y="60"/>
                  </a:cubicBezTo>
                  <a:cubicBezTo>
                    <a:pt x="46" y="60"/>
                    <a:pt x="47" y="60"/>
                    <a:pt x="47" y="61"/>
                  </a:cubicBezTo>
                  <a:cubicBezTo>
                    <a:pt x="45" y="54"/>
                    <a:pt x="44" y="47"/>
                    <a:pt x="44" y="41"/>
                  </a:cubicBezTo>
                  <a:cubicBezTo>
                    <a:pt x="44" y="12"/>
                    <a:pt x="65" y="0"/>
                    <a:pt x="90" y="15"/>
                  </a:cubicBezTo>
                  <a:cubicBezTo>
                    <a:pt x="106" y="24"/>
                    <a:pt x="120" y="41"/>
                    <a:pt x="128" y="59"/>
                  </a:cubicBezTo>
                  <a:cubicBezTo>
                    <a:pt x="134" y="59"/>
                    <a:pt x="141" y="61"/>
                    <a:pt x="148" y="66"/>
                  </a:cubicBezTo>
                  <a:cubicBezTo>
                    <a:pt x="173" y="80"/>
                    <a:pt x="193" y="116"/>
                    <a:pt x="193" y="145"/>
                  </a:cubicBezTo>
                  <a:cubicBezTo>
                    <a:pt x="193" y="146"/>
                    <a:pt x="193" y="146"/>
                    <a:pt x="193" y="147"/>
                  </a:cubicBezTo>
                  <a:cubicBezTo>
                    <a:pt x="197" y="148"/>
                    <a:pt x="201" y="149"/>
                    <a:pt x="205" y="152"/>
                  </a:cubicBezTo>
                  <a:cubicBezTo>
                    <a:pt x="231" y="167"/>
                    <a:pt x="251" y="202"/>
                    <a:pt x="251" y="231"/>
                  </a:cubicBezTo>
                  <a:cubicBezTo>
                    <a:pt x="251" y="261"/>
                    <a:pt x="231" y="272"/>
                    <a:pt x="205"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3" name="Group 122">
            <a:extLst>
              <a:ext uri="{FF2B5EF4-FFF2-40B4-BE49-F238E27FC236}">
                <a16:creationId xmlns:a16="http://schemas.microsoft.com/office/drawing/2014/main" id="{100BA412-8DD3-4306-9108-1C32DDE80E84}"/>
              </a:ext>
            </a:extLst>
          </p:cNvPr>
          <p:cNvGrpSpPr/>
          <p:nvPr/>
        </p:nvGrpSpPr>
        <p:grpSpPr>
          <a:xfrm>
            <a:off x="8314531" y="1868171"/>
            <a:ext cx="955675" cy="1027112"/>
            <a:chOff x="8162925" y="1524001"/>
            <a:chExt cx="955675" cy="1027112"/>
          </a:xfrm>
        </p:grpSpPr>
        <p:sp>
          <p:nvSpPr>
            <p:cNvPr id="119" name="Freeform 118">
              <a:extLst>
                <a:ext uri="{FF2B5EF4-FFF2-40B4-BE49-F238E27FC236}">
                  <a16:creationId xmlns:a16="http://schemas.microsoft.com/office/drawing/2014/main" id="{21C76466-953F-47AF-8894-69F88F9964CF}"/>
                </a:ext>
              </a:extLst>
            </p:cNvPr>
            <p:cNvSpPr>
              <a:spLocks/>
            </p:cNvSpPr>
            <p:nvPr/>
          </p:nvSpPr>
          <p:spPr bwMode="auto">
            <a:xfrm>
              <a:off x="8194675" y="1524001"/>
              <a:ext cx="923925" cy="1001713"/>
            </a:xfrm>
            <a:custGeom>
              <a:avLst/>
              <a:gdLst>
                <a:gd name="T0" fmla="*/ 274 w 335"/>
                <a:gd name="T1" fmla="*/ 344 h 363"/>
                <a:gd name="T2" fmla="*/ 61 w 335"/>
                <a:gd name="T3" fmla="*/ 221 h 363"/>
                <a:gd name="T4" fmla="*/ 61 w 335"/>
                <a:gd name="T5" fmla="*/ 221 h 363"/>
                <a:gd name="T6" fmla="*/ 0 w 335"/>
                <a:gd name="T7" fmla="*/ 115 h 363"/>
                <a:gd name="T8" fmla="*/ 61 w 335"/>
                <a:gd name="T9" fmla="*/ 80 h 363"/>
                <a:gd name="T10" fmla="*/ 63 w 335"/>
                <a:gd name="T11" fmla="*/ 81 h 363"/>
                <a:gd name="T12" fmla="*/ 60 w 335"/>
                <a:gd name="T13" fmla="*/ 55 h 363"/>
                <a:gd name="T14" fmla="*/ 121 w 335"/>
                <a:gd name="T15" fmla="*/ 20 h 363"/>
                <a:gd name="T16" fmla="*/ 171 w 335"/>
                <a:gd name="T17" fmla="*/ 79 h 363"/>
                <a:gd name="T18" fmla="*/ 197 w 335"/>
                <a:gd name="T19" fmla="*/ 88 h 363"/>
                <a:gd name="T20" fmla="*/ 258 w 335"/>
                <a:gd name="T21" fmla="*/ 194 h 363"/>
                <a:gd name="T22" fmla="*/ 258 w 335"/>
                <a:gd name="T23" fmla="*/ 196 h 363"/>
                <a:gd name="T24" fmla="*/ 274 w 335"/>
                <a:gd name="T25" fmla="*/ 203 h 363"/>
                <a:gd name="T26" fmla="*/ 335 w 335"/>
                <a:gd name="T27" fmla="*/ 309 h 363"/>
                <a:gd name="T28" fmla="*/ 274 w 335"/>
                <a:gd name="T29" fmla="*/ 34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4"/>
                  </a:moveTo>
                  <a:cubicBezTo>
                    <a:pt x="61" y="221"/>
                    <a:pt x="61" y="221"/>
                    <a:pt x="61" y="221"/>
                  </a:cubicBezTo>
                  <a:cubicBezTo>
                    <a:pt x="61" y="221"/>
                    <a:pt x="61" y="221"/>
                    <a:pt x="61" y="221"/>
                  </a:cubicBezTo>
                  <a:cubicBezTo>
                    <a:pt x="27" y="201"/>
                    <a:pt x="0" y="154"/>
                    <a:pt x="0" y="115"/>
                  </a:cubicBezTo>
                  <a:cubicBezTo>
                    <a:pt x="0" y="76"/>
                    <a:pt x="27" y="60"/>
                    <a:pt x="61" y="80"/>
                  </a:cubicBezTo>
                  <a:cubicBezTo>
                    <a:pt x="62" y="80"/>
                    <a:pt x="63" y="81"/>
                    <a:pt x="63" y="81"/>
                  </a:cubicBezTo>
                  <a:cubicBezTo>
                    <a:pt x="61" y="72"/>
                    <a:pt x="60" y="64"/>
                    <a:pt x="60" y="55"/>
                  </a:cubicBezTo>
                  <a:cubicBezTo>
                    <a:pt x="60" y="16"/>
                    <a:pt x="87" y="0"/>
                    <a:pt x="121" y="20"/>
                  </a:cubicBezTo>
                  <a:cubicBezTo>
                    <a:pt x="142" y="32"/>
                    <a:pt x="160" y="55"/>
                    <a:pt x="171" y="79"/>
                  </a:cubicBezTo>
                  <a:cubicBezTo>
                    <a:pt x="179" y="80"/>
                    <a:pt x="188" y="82"/>
                    <a:pt x="197" y="88"/>
                  </a:cubicBezTo>
                  <a:cubicBezTo>
                    <a:pt x="231" y="107"/>
                    <a:pt x="258" y="155"/>
                    <a:pt x="258" y="194"/>
                  </a:cubicBezTo>
                  <a:cubicBezTo>
                    <a:pt x="258" y="194"/>
                    <a:pt x="258" y="195"/>
                    <a:pt x="258" y="196"/>
                  </a:cubicBezTo>
                  <a:cubicBezTo>
                    <a:pt x="263" y="197"/>
                    <a:pt x="268" y="200"/>
                    <a:pt x="274" y="203"/>
                  </a:cubicBezTo>
                  <a:cubicBezTo>
                    <a:pt x="308" y="222"/>
                    <a:pt x="335" y="270"/>
                    <a:pt x="335" y="309"/>
                  </a:cubicBezTo>
                  <a:cubicBezTo>
                    <a:pt x="335" y="347"/>
                    <a:pt x="308" y="363"/>
                    <a:pt x="274" y="344"/>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6F53CF55-7B4D-4930-8839-EF275738F9CC}"/>
                </a:ext>
              </a:extLst>
            </p:cNvPr>
            <p:cNvSpPr>
              <a:spLocks/>
            </p:cNvSpPr>
            <p:nvPr/>
          </p:nvSpPr>
          <p:spPr bwMode="auto">
            <a:xfrm>
              <a:off x="8162925" y="1547813"/>
              <a:ext cx="925513" cy="1003300"/>
            </a:xfrm>
            <a:custGeom>
              <a:avLst/>
              <a:gdLst>
                <a:gd name="T0" fmla="*/ 274 w 335"/>
                <a:gd name="T1" fmla="*/ 343 h 363"/>
                <a:gd name="T2" fmla="*/ 61 w 335"/>
                <a:gd name="T3" fmla="*/ 221 h 363"/>
                <a:gd name="T4" fmla="*/ 61 w 335"/>
                <a:gd name="T5" fmla="*/ 221 h 363"/>
                <a:gd name="T6" fmla="*/ 0 w 335"/>
                <a:gd name="T7" fmla="*/ 115 h 363"/>
                <a:gd name="T8" fmla="*/ 61 w 335"/>
                <a:gd name="T9" fmla="*/ 79 h 363"/>
                <a:gd name="T10" fmla="*/ 63 w 335"/>
                <a:gd name="T11" fmla="*/ 81 h 363"/>
                <a:gd name="T12" fmla="*/ 60 w 335"/>
                <a:gd name="T13" fmla="*/ 55 h 363"/>
                <a:gd name="T14" fmla="*/ 121 w 335"/>
                <a:gd name="T15" fmla="*/ 20 h 363"/>
                <a:gd name="T16" fmla="*/ 171 w 335"/>
                <a:gd name="T17" fmla="*/ 79 h 363"/>
                <a:gd name="T18" fmla="*/ 197 w 335"/>
                <a:gd name="T19" fmla="*/ 87 h 363"/>
                <a:gd name="T20" fmla="*/ 258 w 335"/>
                <a:gd name="T21" fmla="*/ 193 h 363"/>
                <a:gd name="T22" fmla="*/ 258 w 335"/>
                <a:gd name="T23" fmla="*/ 196 h 363"/>
                <a:gd name="T24" fmla="*/ 274 w 335"/>
                <a:gd name="T25" fmla="*/ 202 h 363"/>
                <a:gd name="T26" fmla="*/ 335 w 335"/>
                <a:gd name="T27" fmla="*/ 308 h 363"/>
                <a:gd name="T28" fmla="*/ 274 w 335"/>
                <a:gd name="T29" fmla="*/ 34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3"/>
                  </a:moveTo>
                  <a:cubicBezTo>
                    <a:pt x="61" y="221"/>
                    <a:pt x="61" y="221"/>
                    <a:pt x="61" y="221"/>
                  </a:cubicBezTo>
                  <a:cubicBezTo>
                    <a:pt x="61" y="221"/>
                    <a:pt x="61" y="221"/>
                    <a:pt x="61" y="221"/>
                  </a:cubicBezTo>
                  <a:cubicBezTo>
                    <a:pt x="27" y="201"/>
                    <a:pt x="0" y="154"/>
                    <a:pt x="0" y="115"/>
                  </a:cubicBezTo>
                  <a:cubicBezTo>
                    <a:pt x="0" y="76"/>
                    <a:pt x="27" y="60"/>
                    <a:pt x="61" y="79"/>
                  </a:cubicBezTo>
                  <a:cubicBezTo>
                    <a:pt x="62" y="80"/>
                    <a:pt x="63" y="80"/>
                    <a:pt x="63" y="81"/>
                  </a:cubicBezTo>
                  <a:cubicBezTo>
                    <a:pt x="61" y="72"/>
                    <a:pt x="60" y="63"/>
                    <a:pt x="60" y="55"/>
                  </a:cubicBezTo>
                  <a:cubicBezTo>
                    <a:pt x="60" y="16"/>
                    <a:pt x="87" y="0"/>
                    <a:pt x="121" y="20"/>
                  </a:cubicBezTo>
                  <a:cubicBezTo>
                    <a:pt x="142" y="32"/>
                    <a:pt x="160" y="54"/>
                    <a:pt x="171" y="79"/>
                  </a:cubicBezTo>
                  <a:cubicBezTo>
                    <a:pt x="179" y="79"/>
                    <a:pt x="188" y="82"/>
                    <a:pt x="197" y="87"/>
                  </a:cubicBezTo>
                  <a:cubicBezTo>
                    <a:pt x="231" y="107"/>
                    <a:pt x="258" y="154"/>
                    <a:pt x="258" y="193"/>
                  </a:cubicBezTo>
                  <a:cubicBezTo>
                    <a:pt x="258" y="194"/>
                    <a:pt x="258" y="195"/>
                    <a:pt x="258" y="196"/>
                  </a:cubicBezTo>
                  <a:cubicBezTo>
                    <a:pt x="263" y="197"/>
                    <a:pt x="268" y="199"/>
                    <a:pt x="274" y="202"/>
                  </a:cubicBezTo>
                  <a:cubicBezTo>
                    <a:pt x="308" y="222"/>
                    <a:pt x="335" y="269"/>
                    <a:pt x="335" y="308"/>
                  </a:cubicBezTo>
                  <a:cubicBezTo>
                    <a:pt x="335" y="347"/>
                    <a:pt x="308" y="363"/>
                    <a:pt x="274" y="34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8" name="Group 127">
            <a:extLst>
              <a:ext uri="{FF2B5EF4-FFF2-40B4-BE49-F238E27FC236}">
                <a16:creationId xmlns:a16="http://schemas.microsoft.com/office/drawing/2014/main" id="{668F81BB-13BD-4366-BFB8-69C755B03D73}"/>
              </a:ext>
            </a:extLst>
          </p:cNvPr>
          <p:cNvGrpSpPr/>
          <p:nvPr/>
        </p:nvGrpSpPr>
        <p:grpSpPr>
          <a:xfrm>
            <a:off x="12942094" y="4381183"/>
            <a:ext cx="717550" cy="769938"/>
            <a:chOff x="12790488" y="4037013"/>
            <a:chExt cx="717550" cy="769938"/>
          </a:xfrm>
        </p:grpSpPr>
        <p:sp>
          <p:nvSpPr>
            <p:cNvPr id="121" name="Freeform 120">
              <a:extLst>
                <a:ext uri="{FF2B5EF4-FFF2-40B4-BE49-F238E27FC236}">
                  <a16:creationId xmlns:a16="http://schemas.microsoft.com/office/drawing/2014/main" id="{B7FBAC33-9C47-47D3-A02E-CC946BA31214}"/>
                </a:ext>
              </a:extLst>
            </p:cNvPr>
            <p:cNvSpPr>
              <a:spLocks/>
            </p:cNvSpPr>
            <p:nvPr/>
          </p:nvSpPr>
          <p:spPr bwMode="auto">
            <a:xfrm>
              <a:off x="12811125" y="4037013"/>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8 w 252"/>
                <a:gd name="T11" fmla="*/ 61 h 273"/>
                <a:gd name="T12" fmla="*/ 45 w 252"/>
                <a:gd name="T13" fmla="*/ 41 h 273"/>
                <a:gd name="T14" fmla="*/ 91 w 252"/>
                <a:gd name="T15" fmla="*/ 15 h 273"/>
                <a:gd name="T16" fmla="*/ 129 w 252"/>
                <a:gd name="T17" fmla="*/ 59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1" y="151"/>
                    <a:pt x="0" y="115"/>
                    <a:pt x="0" y="86"/>
                  </a:cubicBezTo>
                  <a:cubicBezTo>
                    <a:pt x="0" y="57"/>
                    <a:pt x="21" y="45"/>
                    <a:pt x="46" y="60"/>
                  </a:cubicBezTo>
                  <a:cubicBezTo>
                    <a:pt x="47" y="60"/>
                    <a:pt x="47" y="60"/>
                    <a:pt x="48" y="61"/>
                  </a:cubicBezTo>
                  <a:cubicBezTo>
                    <a:pt x="46" y="54"/>
                    <a:pt x="45" y="47"/>
                    <a:pt x="45" y="41"/>
                  </a:cubicBezTo>
                  <a:cubicBezTo>
                    <a:pt x="45" y="12"/>
                    <a:pt x="65" y="0"/>
                    <a:pt x="91" y="15"/>
                  </a:cubicBezTo>
                  <a:cubicBezTo>
                    <a:pt x="106" y="24"/>
                    <a:pt x="120" y="41"/>
                    <a:pt x="129" y="59"/>
                  </a:cubicBezTo>
                  <a:cubicBezTo>
                    <a:pt x="134" y="60"/>
                    <a:pt x="141" y="62"/>
                    <a:pt x="148" y="66"/>
                  </a:cubicBezTo>
                  <a:cubicBezTo>
                    <a:pt x="173" y="80"/>
                    <a:pt x="194" y="116"/>
                    <a:pt x="194" y="145"/>
                  </a:cubicBezTo>
                  <a:cubicBezTo>
                    <a:pt x="194" y="146"/>
                    <a:pt x="194" y="146"/>
                    <a:pt x="194" y="147"/>
                  </a:cubicBezTo>
                  <a:cubicBezTo>
                    <a:pt x="198" y="148"/>
                    <a:pt x="202" y="150"/>
                    <a:pt x="206" y="152"/>
                  </a:cubicBezTo>
                  <a:cubicBezTo>
                    <a:pt x="231" y="167"/>
                    <a:pt x="252" y="202"/>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47766E2-9B0F-4918-9D1D-F9A2267825B2}"/>
                </a:ext>
              </a:extLst>
            </p:cNvPr>
            <p:cNvSpPr>
              <a:spLocks/>
            </p:cNvSpPr>
            <p:nvPr/>
          </p:nvSpPr>
          <p:spPr bwMode="auto">
            <a:xfrm>
              <a:off x="12790488" y="4056063"/>
              <a:ext cx="695325" cy="750888"/>
            </a:xfrm>
            <a:custGeom>
              <a:avLst/>
              <a:gdLst>
                <a:gd name="T0" fmla="*/ 206 w 252"/>
                <a:gd name="T1" fmla="*/ 258 h 272"/>
                <a:gd name="T2" fmla="*/ 46 w 252"/>
                <a:gd name="T3" fmla="*/ 165 h 272"/>
                <a:gd name="T4" fmla="*/ 46 w 252"/>
                <a:gd name="T5" fmla="*/ 165 h 272"/>
                <a:gd name="T6" fmla="*/ 0 w 252"/>
                <a:gd name="T7" fmla="*/ 86 h 272"/>
                <a:gd name="T8" fmla="*/ 46 w 252"/>
                <a:gd name="T9" fmla="*/ 59 h 272"/>
                <a:gd name="T10" fmla="*/ 47 w 252"/>
                <a:gd name="T11" fmla="*/ 60 h 272"/>
                <a:gd name="T12" fmla="*/ 45 w 252"/>
                <a:gd name="T13" fmla="*/ 41 h 272"/>
                <a:gd name="T14" fmla="*/ 91 w 252"/>
                <a:gd name="T15" fmla="*/ 14 h 272"/>
                <a:gd name="T16" fmla="*/ 128 w 252"/>
                <a:gd name="T17" fmla="*/ 59 h 272"/>
                <a:gd name="T18" fmla="*/ 148 w 252"/>
                <a:gd name="T19" fmla="*/ 65 h 272"/>
                <a:gd name="T20" fmla="*/ 194 w 252"/>
                <a:gd name="T21" fmla="*/ 145 h 272"/>
                <a:gd name="T22" fmla="*/ 194 w 252"/>
                <a:gd name="T23" fmla="*/ 146 h 272"/>
                <a:gd name="T24" fmla="*/ 206 w 252"/>
                <a:gd name="T25" fmla="*/ 152 h 272"/>
                <a:gd name="T26" fmla="*/ 252 w 252"/>
                <a:gd name="T27" fmla="*/ 231 h 272"/>
                <a:gd name="T28" fmla="*/ 206 w 252"/>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2">
                  <a:moveTo>
                    <a:pt x="206" y="258"/>
                  </a:moveTo>
                  <a:cubicBezTo>
                    <a:pt x="46" y="165"/>
                    <a:pt x="46" y="165"/>
                    <a:pt x="46" y="165"/>
                  </a:cubicBezTo>
                  <a:cubicBezTo>
                    <a:pt x="46" y="165"/>
                    <a:pt x="46" y="165"/>
                    <a:pt x="46" y="165"/>
                  </a:cubicBezTo>
                  <a:cubicBezTo>
                    <a:pt x="20" y="151"/>
                    <a:pt x="0" y="115"/>
                    <a:pt x="0" y="86"/>
                  </a:cubicBezTo>
                  <a:cubicBezTo>
                    <a:pt x="0" y="56"/>
                    <a:pt x="20" y="45"/>
                    <a:pt x="46" y="59"/>
                  </a:cubicBezTo>
                  <a:cubicBezTo>
                    <a:pt x="46" y="60"/>
                    <a:pt x="47" y="60"/>
                    <a:pt x="47" y="60"/>
                  </a:cubicBezTo>
                  <a:cubicBezTo>
                    <a:pt x="46" y="54"/>
                    <a:pt x="45" y="47"/>
                    <a:pt x="45" y="41"/>
                  </a:cubicBezTo>
                  <a:cubicBezTo>
                    <a:pt x="45" y="12"/>
                    <a:pt x="65" y="0"/>
                    <a:pt x="91" y="14"/>
                  </a:cubicBezTo>
                  <a:cubicBezTo>
                    <a:pt x="106" y="23"/>
                    <a:pt x="120" y="40"/>
                    <a:pt x="128" y="59"/>
                  </a:cubicBezTo>
                  <a:cubicBezTo>
                    <a:pt x="134" y="59"/>
                    <a:pt x="141" y="61"/>
                    <a:pt x="148" y="65"/>
                  </a:cubicBezTo>
                  <a:cubicBezTo>
                    <a:pt x="173" y="80"/>
                    <a:pt x="194" y="115"/>
                    <a:pt x="194" y="145"/>
                  </a:cubicBezTo>
                  <a:cubicBezTo>
                    <a:pt x="194" y="145"/>
                    <a:pt x="194" y="146"/>
                    <a:pt x="194" y="146"/>
                  </a:cubicBezTo>
                  <a:cubicBezTo>
                    <a:pt x="197" y="147"/>
                    <a:pt x="202" y="149"/>
                    <a:pt x="206" y="152"/>
                  </a:cubicBezTo>
                  <a:cubicBezTo>
                    <a:pt x="231" y="166"/>
                    <a:pt x="252" y="202"/>
                    <a:pt x="252" y="231"/>
                  </a:cubicBezTo>
                  <a:cubicBezTo>
                    <a:pt x="252" y="260"/>
                    <a:pt x="231" y="272"/>
                    <a:pt x="206"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38" name="TextBox 137">
            <a:extLst>
              <a:ext uri="{FF2B5EF4-FFF2-40B4-BE49-F238E27FC236}">
                <a16:creationId xmlns:a16="http://schemas.microsoft.com/office/drawing/2014/main" id="{0CED9CD2-234F-4D64-8F61-F70D708CE4A2}"/>
              </a:ext>
            </a:extLst>
          </p:cNvPr>
          <p:cNvSpPr txBox="1"/>
          <p:nvPr/>
        </p:nvSpPr>
        <p:spPr>
          <a:xfrm>
            <a:off x="1622839" y="1816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Welcome to our store. And Big sale waiting for you </a:t>
            </a:r>
          </a:p>
        </p:txBody>
      </p:sp>
      <p:sp>
        <p:nvSpPr>
          <p:cNvPr id="139" name="TextBox 138">
            <a:extLst>
              <a:ext uri="{FF2B5EF4-FFF2-40B4-BE49-F238E27FC236}">
                <a16:creationId xmlns:a16="http://schemas.microsoft.com/office/drawing/2014/main" id="{A9BF6C21-C015-4473-B61C-B816E2A2108D}"/>
              </a:ext>
            </a:extLst>
          </p:cNvPr>
          <p:cNvSpPr txBox="1"/>
          <p:nvPr/>
        </p:nvSpPr>
        <p:spPr>
          <a:xfrm>
            <a:off x="17183101" y="3271965"/>
            <a:ext cx="5260346" cy="830997"/>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effectLst/>
                <a:uLnTx/>
                <a:uFillTx/>
                <a:latin typeface="Open Sans Light"/>
                <a:ea typeface="+mn-ea"/>
                <a:cs typeface="+mn-cs"/>
              </a:rPr>
              <a:t>Seone Capital</a:t>
            </a:r>
          </a:p>
        </p:txBody>
      </p:sp>
      <p:grpSp>
        <p:nvGrpSpPr>
          <p:cNvPr id="140" name="Group 139">
            <a:extLst>
              <a:ext uri="{FF2B5EF4-FFF2-40B4-BE49-F238E27FC236}">
                <a16:creationId xmlns:a16="http://schemas.microsoft.com/office/drawing/2014/main" id="{17B5B3A1-FFFC-4FBB-867F-54A42A23AD0B}"/>
              </a:ext>
            </a:extLst>
          </p:cNvPr>
          <p:cNvGrpSpPr/>
          <p:nvPr/>
        </p:nvGrpSpPr>
        <p:grpSpPr>
          <a:xfrm>
            <a:off x="17975662" y="4256851"/>
            <a:ext cx="4467785" cy="0"/>
            <a:chOff x="16620565" y="4448175"/>
            <a:chExt cx="4467785" cy="0"/>
          </a:xfrm>
        </p:grpSpPr>
        <p:cxnSp>
          <p:nvCxnSpPr>
            <p:cNvPr id="141" name="Straight Connector 140">
              <a:extLst>
                <a:ext uri="{FF2B5EF4-FFF2-40B4-BE49-F238E27FC236}">
                  <a16:creationId xmlns:a16="http://schemas.microsoft.com/office/drawing/2014/main" id="{549F020C-D209-4805-96A1-6D21F51EFB8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82B0C5CB-7DB3-44DF-B193-5DCB774FA17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3" name="TextBox 142">
            <a:extLst>
              <a:ext uri="{FF2B5EF4-FFF2-40B4-BE49-F238E27FC236}">
                <a16:creationId xmlns:a16="http://schemas.microsoft.com/office/drawing/2014/main" id="{721CDE5B-63E9-4E0E-8DDB-6C447373FAE1}"/>
              </a:ext>
            </a:extLst>
          </p:cNvPr>
          <p:cNvSpPr txBox="1"/>
          <p:nvPr/>
        </p:nvSpPr>
        <p:spPr>
          <a:xfrm>
            <a:off x="22570593" y="410296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01</a:t>
            </a:r>
          </a:p>
        </p:txBody>
      </p:sp>
      <p:sp>
        <p:nvSpPr>
          <p:cNvPr id="144" name="TextBox 143">
            <a:extLst>
              <a:ext uri="{FF2B5EF4-FFF2-40B4-BE49-F238E27FC236}">
                <a16:creationId xmlns:a16="http://schemas.microsoft.com/office/drawing/2014/main" id="{B230CA9A-7646-4C9F-8F30-9EB86CA9A88D}"/>
              </a:ext>
            </a:extLst>
          </p:cNvPr>
          <p:cNvSpPr txBox="1"/>
          <p:nvPr/>
        </p:nvSpPr>
        <p:spPr>
          <a:xfrm>
            <a:off x="18367863" y="4410739"/>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 consectetur et a odio.</a:t>
            </a:r>
          </a:p>
        </p:txBody>
      </p:sp>
      <p:sp>
        <p:nvSpPr>
          <p:cNvPr id="145" name="TextBox 144">
            <a:extLst>
              <a:ext uri="{FF2B5EF4-FFF2-40B4-BE49-F238E27FC236}">
                <a16:creationId xmlns:a16="http://schemas.microsoft.com/office/drawing/2014/main" id="{E9F610FA-78CA-4CE5-AA58-82677E433946}"/>
              </a:ext>
            </a:extLst>
          </p:cNvPr>
          <p:cNvSpPr txBox="1"/>
          <p:nvPr/>
        </p:nvSpPr>
        <p:spPr>
          <a:xfrm>
            <a:off x="17975662" y="585729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Richardo Santino</a:t>
            </a:r>
          </a:p>
        </p:txBody>
      </p:sp>
      <p:cxnSp>
        <p:nvCxnSpPr>
          <p:cNvPr id="146" name="Straight Connector 145">
            <a:extLst>
              <a:ext uri="{FF2B5EF4-FFF2-40B4-BE49-F238E27FC236}">
                <a16:creationId xmlns:a16="http://schemas.microsoft.com/office/drawing/2014/main" id="{BA7F1CC6-31E5-45D6-979F-41F66BDE049D}"/>
              </a:ext>
            </a:extLst>
          </p:cNvPr>
          <p:cNvCxnSpPr>
            <a:cxnSpLocks/>
          </p:cNvCxnSpPr>
          <p:nvPr/>
        </p:nvCxnSpPr>
        <p:spPr>
          <a:xfrm>
            <a:off x="19090647" y="659595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DD0E121D-ED60-41A6-B573-2367D6C91388}"/>
              </a:ext>
            </a:extLst>
          </p:cNvPr>
          <p:cNvSpPr txBox="1"/>
          <p:nvPr/>
        </p:nvSpPr>
        <p:spPr>
          <a:xfrm>
            <a:off x="22570593" y="644206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02</a:t>
            </a:r>
          </a:p>
        </p:txBody>
      </p:sp>
      <p:sp>
        <p:nvSpPr>
          <p:cNvPr id="148" name="TextBox 147">
            <a:extLst>
              <a:ext uri="{FF2B5EF4-FFF2-40B4-BE49-F238E27FC236}">
                <a16:creationId xmlns:a16="http://schemas.microsoft.com/office/drawing/2014/main" id="{B5AAD48E-78EA-49FE-A93C-8435B4C803F4}"/>
              </a:ext>
            </a:extLst>
          </p:cNvPr>
          <p:cNvSpPr txBox="1"/>
          <p:nvPr/>
        </p:nvSpPr>
        <p:spPr>
          <a:xfrm>
            <a:off x="18367863" y="674984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
        <p:nvSpPr>
          <p:cNvPr id="149" name="TextBox 148">
            <a:extLst>
              <a:ext uri="{FF2B5EF4-FFF2-40B4-BE49-F238E27FC236}">
                <a16:creationId xmlns:a16="http://schemas.microsoft.com/office/drawing/2014/main" id="{7FD6B79D-CFF4-4641-A02F-8B0A09017341}"/>
              </a:ext>
            </a:extLst>
          </p:cNvPr>
          <p:cNvSpPr txBox="1"/>
          <p:nvPr/>
        </p:nvSpPr>
        <p:spPr>
          <a:xfrm>
            <a:off x="17975662" y="818586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La Gringa Jose</a:t>
            </a:r>
          </a:p>
        </p:txBody>
      </p:sp>
      <p:cxnSp>
        <p:nvCxnSpPr>
          <p:cNvPr id="150" name="Straight Connector 149">
            <a:extLst>
              <a:ext uri="{FF2B5EF4-FFF2-40B4-BE49-F238E27FC236}">
                <a16:creationId xmlns:a16="http://schemas.microsoft.com/office/drawing/2014/main" id="{17CC6E94-BC65-42C7-989B-330A14672272}"/>
              </a:ext>
            </a:extLst>
          </p:cNvPr>
          <p:cNvCxnSpPr>
            <a:cxnSpLocks/>
          </p:cNvCxnSpPr>
          <p:nvPr/>
        </p:nvCxnSpPr>
        <p:spPr>
          <a:xfrm>
            <a:off x="18230706" y="892452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51" name="TextBox 150">
            <a:extLst>
              <a:ext uri="{FF2B5EF4-FFF2-40B4-BE49-F238E27FC236}">
                <a16:creationId xmlns:a16="http://schemas.microsoft.com/office/drawing/2014/main" id="{2A8C30F1-3136-41BE-AF27-510F139E3DCE}"/>
              </a:ext>
            </a:extLst>
          </p:cNvPr>
          <p:cNvSpPr txBox="1"/>
          <p:nvPr/>
        </p:nvSpPr>
        <p:spPr>
          <a:xfrm>
            <a:off x="22570593" y="877063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03</a:t>
            </a:r>
          </a:p>
        </p:txBody>
      </p:sp>
      <p:sp>
        <p:nvSpPr>
          <p:cNvPr id="152" name="TextBox 151">
            <a:extLst>
              <a:ext uri="{FF2B5EF4-FFF2-40B4-BE49-F238E27FC236}">
                <a16:creationId xmlns:a16="http://schemas.microsoft.com/office/drawing/2014/main" id="{4CD21A38-C96C-4D6D-9DCD-916D52167597}"/>
              </a:ext>
            </a:extLst>
          </p:cNvPr>
          <p:cNvSpPr txBox="1"/>
          <p:nvPr/>
        </p:nvSpPr>
        <p:spPr>
          <a:xfrm>
            <a:off x="18367863" y="907841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Tree>
    <p:extLst>
      <p:ext uri="{BB962C8B-B14F-4D97-AF65-F5344CB8AC3E}">
        <p14:creationId xmlns:p14="http://schemas.microsoft.com/office/powerpoint/2010/main" val="99015343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14:presetBounceEnd="60000">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14:bounceEnd="60000">
                                          <p:cBhvr additive="base">
                                            <p:cTn id="23"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14:bounceEnd="60000">
                                          <p:cBhvr additive="base">
                                            <p:cTn id="27" dur="1500" fill="hold"/>
                                            <p:tgtEl>
                                              <p:spTgt spid="134"/>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14:bounceEnd="60000">
                                          <p:cBhvr additive="base">
                                            <p:cTn id="31" dur="1500" fill="hold"/>
                                            <p:tgtEl>
                                              <p:spTgt spid="13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14:bounceEnd="60000">
                                          <p:cBhvr additive="base">
                                            <p:cTn id="35" dur="1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14:bounceEnd="60000">
                                          <p:cBhvr additive="base">
                                            <p:cTn id="43"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14:bounceEnd="60000">
                                          <p:cBhvr additive="base">
                                            <p:cTn id="47"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14:bounceEnd="60000">
                                          <p:cBhvr additive="base">
                                            <p:cTn id="51" dur="1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14:bounceEnd="60000">
                                          <p:cBhvr additive="base">
                                            <p:cTn id="55" dur="1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14:bounceEnd="60000">
                                          <p:cBhvr additive="base">
                                            <p:cTn id="59" dur="1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14:bounceEnd="60000">
                                          <p:cBhvr additive="base">
                                            <p:cTn id="63" dur="1500" fill="hold"/>
                                            <p:tgtEl>
                                              <p:spTgt spid="127"/>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14:bounceEnd="60000">
                                          <p:cBhvr additive="base">
                                            <p:cTn id="67" dur="1500" fill="hold"/>
                                            <p:tgtEl>
                                              <p:spTgt spid="123"/>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500" fill="hold"/>
                                            <p:tgtEl>
                                              <p:spTgt spid="137"/>
                                            </p:tgtEl>
                                            <p:attrNameLst>
                                              <p:attrName>ppt_x</p:attrName>
                                            </p:attrNameLst>
                                          </p:cBhvr>
                                          <p:tavLst>
                                            <p:tav tm="0">
                                              <p:val>
                                                <p:strVal val="#ppt_x"/>
                                              </p:val>
                                            </p:tav>
                                            <p:tav tm="100000">
                                              <p:val>
                                                <p:strVal val="#ppt_x"/>
                                              </p:val>
                                            </p:tav>
                                          </p:tavLst>
                                        </p:anim>
                                        <p:anim calcmode="lin" valueType="num">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cBhvr additive="base">
                                            <p:cTn id="27" dur="1500" fill="hold"/>
                                            <p:tgtEl>
                                              <p:spTgt spid="134"/>
                                            </p:tgtEl>
                                            <p:attrNameLst>
                                              <p:attrName>ppt_x</p:attrName>
                                            </p:attrNameLst>
                                          </p:cBhvr>
                                          <p:tavLst>
                                            <p:tav tm="0">
                                              <p:val>
                                                <p:strVal val="#ppt_x"/>
                                              </p:val>
                                            </p:tav>
                                            <p:tav tm="100000">
                                              <p:val>
                                                <p:strVal val="#ppt_x"/>
                                              </p:val>
                                            </p:tav>
                                          </p:tavLst>
                                        </p:anim>
                                        <p:anim calcmode="lin" valueType="num">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cBhvr additive="base">
                                            <p:cTn id="35" dur="1500" fill="hold"/>
                                            <p:tgtEl>
                                              <p:spTgt spid="132"/>
                                            </p:tgtEl>
                                            <p:attrNameLst>
                                              <p:attrName>ppt_x</p:attrName>
                                            </p:attrNameLst>
                                          </p:cBhvr>
                                          <p:tavLst>
                                            <p:tav tm="0">
                                              <p:val>
                                                <p:strVal val="#ppt_x"/>
                                              </p:val>
                                            </p:tav>
                                            <p:tav tm="100000">
                                              <p:val>
                                                <p:strVal val="#ppt_x"/>
                                              </p:val>
                                            </p:tav>
                                          </p:tavLst>
                                        </p:anim>
                                        <p:anim calcmode="lin" valueType="num">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cBhvr additive="base">
                                            <p:cTn id="43" dur="1500" fill="hold"/>
                                            <p:tgtEl>
                                              <p:spTgt spid="126"/>
                                            </p:tgtEl>
                                            <p:attrNameLst>
                                              <p:attrName>ppt_x</p:attrName>
                                            </p:attrNameLst>
                                          </p:cBhvr>
                                          <p:tavLst>
                                            <p:tav tm="0">
                                              <p:val>
                                                <p:strVal val="#ppt_x"/>
                                              </p:val>
                                            </p:tav>
                                            <p:tav tm="100000">
                                              <p:val>
                                                <p:strVal val="#ppt_x"/>
                                              </p:val>
                                            </p:tav>
                                          </p:tavLst>
                                        </p:anim>
                                        <p:anim calcmode="lin" valueType="num">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cBhvr additive="base">
                                            <p:cTn id="47" dur="1500" fill="hold"/>
                                            <p:tgtEl>
                                              <p:spTgt spid="125"/>
                                            </p:tgtEl>
                                            <p:attrNameLst>
                                              <p:attrName>ppt_x</p:attrName>
                                            </p:attrNameLst>
                                          </p:cBhvr>
                                          <p:tavLst>
                                            <p:tav tm="0">
                                              <p:val>
                                                <p:strVal val="#ppt_x"/>
                                              </p:val>
                                            </p:tav>
                                            <p:tav tm="100000">
                                              <p:val>
                                                <p:strVal val="#ppt_x"/>
                                              </p:val>
                                            </p:tav>
                                          </p:tavLst>
                                        </p:anim>
                                        <p:anim calcmode="lin" valueType="num">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cBhvr additive="base">
                                            <p:cTn id="51" dur="1500" fill="hold"/>
                                            <p:tgtEl>
                                              <p:spTgt spid="128"/>
                                            </p:tgtEl>
                                            <p:attrNameLst>
                                              <p:attrName>ppt_x</p:attrName>
                                            </p:attrNameLst>
                                          </p:cBhvr>
                                          <p:tavLst>
                                            <p:tav tm="0">
                                              <p:val>
                                                <p:strVal val="#ppt_x"/>
                                              </p:val>
                                            </p:tav>
                                            <p:tav tm="100000">
                                              <p:val>
                                                <p:strVal val="#ppt_x"/>
                                              </p:val>
                                            </p:tav>
                                          </p:tavLst>
                                        </p:anim>
                                        <p:anim calcmode="lin" valueType="num">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cBhvr additive="base">
                                            <p:cTn id="55" dur="1500" fill="hold"/>
                                            <p:tgtEl>
                                              <p:spTgt spid="130"/>
                                            </p:tgtEl>
                                            <p:attrNameLst>
                                              <p:attrName>ppt_x</p:attrName>
                                            </p:attrNameLst>
                                          </p:cBhvr>
                                          <p:tavLst>
                                            <p:tav tm="0">
                                              <p:val>
                                                <p:strVal val="#ppt_x"/>
                                              </p:val>
                                            </p:tav>
                                            <p:tav tm="100000">
                                              <p:val>
                                                <p:strVal val="#ppt_x"/>
                                              </p:val>
                                            </p:tav>
                                          </p:tavLst>
                                        </p:anim>
                                        <p:anim calcmode="lin" valueType="num">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cBhvr additive="base">
                                            <p:cTn id="59" dur="1500" fill="hold"/>
                                            <p:tgtEl>
                                              <p:spTgt spid="129"/>
                                            </p:tgtEl>
                                            <p:attrNameLst>
                                              <p:attrName>ppt_x</p:attrName>
                                            </p:attrNameLst>
                                          </p:cBhvr>
                                          <p:tavLst>
                                            <p:tav tm="0">
                                              <p:val>
                                                <p:strVal val="#ppt_x"/>
                                              </p:val>
                                            </p:tav>
                                            <p:tav tm="100000">
                                              <p:val>
                                                <p:strVal val="#ppt_x"/>
                                              </p:val>
                                            </p:tav>
                                          </p:tavLst>
                                        </p:anim>
                                        <p:anim calcmode="lin" valueType="num">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cBhvr additive="base">
                                            <p:cTn id="63" dur="1500" fill="hold"/>
                                            <p:tgtEl>
                                              <p:spTgt spid="127"/>
                                            </p:tgtEl>
                                            <p:attrNameLst>
                                              <p:attrName>ppt_x</p:attrName>
                                            </p:attrNameLst>
                                          </p:cBhvr>
                                          <p:tavLst>
                                            <p:tav tm="0">
                                              <p:val>
                                                <p:strVal val="#ppt_x"/>
                                              </p:val>
                                            </p:tav>
                                            <p:tav tm="100000">
                                              <p:val>
                                                <p:strVal val="#ppt_x"/>
                                              </p:val>
                                            </p:tav>
                                          </p:tavLst>
                                        </p:anim>
                                        <p:anim calcmode="lin" valueType="num">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cBhvr additive="base">
                                            <p:cTn id="67" dur="1500" fill="hold"/>
                                            <p:tgtEl>
                                              <p:spTgt spid="123"/>
                                            </p:tgtEl>
                                            <p:attrNameLst>
                                              <p:attrName>ppt_x</p:attrName>
                                            </p:attrNameLst>
                                          </p:cBhvr>
                                          <p:tavLst>
                                            <p:tav tm="0">
                                              <p:val>
                                                <p:strVal val="#ppt_x"/>
                                              </p:val>
                                            </p:tav>
                                            <p:tav tm="100000">
                                              <p:val>
                                                <p:strVal val="#ppt_x"/>
                                              </p:val>
                                            </p:tav>
                                          </p:tavLst>
                                        </p:anim>
                                        <p:anim calcmode="lin" valueType="num">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B622AB4-4B09-48EF-95B9-ADE4340207D9}"/>
              </a:ext>
            </a:extLst>
          </p:cNvPr>
          <p:cNvSpPr>
            <a:spLocks/>
          </p:cNvSpPr>
          <p:nvPr/>
        </p:nvSpPr>
        <p:spPr bwMode="auto">
          <a:xfrm>
            <a:off x="5599113" y="5064126"/>
            <a:ext cx="12299950" cy="710723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6" y="2573"/>
                  <a:pt x="793" y="2115"/>
                </a:cubicBezTo>
                <a:cubicBezTo>
                  <a:pt x="0" y="1658"/>
                  <a:pt x="0" y="916"/>
                  <a:pt x="793" y="458"/>
                </a:cubicBezTo>
                <a:cubicBezTo>
                  <a:pt x="1586" y="0"/>
                  <a:pt x="2871"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5BDA219D-B230-4F90-83E4-1DFE25E40115}"/>
              </a:ext>
            </a:extLst>
          </p:cNvPr>
          <p:cNvSpPr>
            <a:spLocks/>
          </p:cNvSpPr>
          <p:nvPr/>
        </p:nvSpPr>
        <p:spPr bwMode="auto">
          <a:xfrm>
            <a:off x="5426075" y="4562476"/>
            <a:ext cx="12649200" cy="7307263"/>
          </a:xfrm>
          <a:custGeom>
            <a:avLst/>
            <a:gdLst>
              <a:gd name="T0" fmla="*/ 3767 w 4583"/>
              <a:gd name="T1" fmla="*/ 2175 h 2646"/>
              <a:gd name="T2" fmla="*/ 815 w 4583"/>
              <a:gd name="T3" fmla="*/ 2175 h 2646"/>
              <a:gd name="T4" fmla="*/ 815 w 4583"/>
              <a:gd name="T5" fmla="*/ 470 h 2646"/>
              <a:gd name="T6" fmla="*/ 3767 w 4583"/>
              <a:gd name="T7" fmla="*/ 470 h 2646"/>
              <a:gd name="T8" fmla="*/ 3767 w 4583"/>
              <a:gd name="T9" fmla="*/ 2175 h 2646"/>
            </a:gdLst>
            <a:ahLst/>
            <a:cxnLst>
              <a:cxn ang="0">
                <a:pos x="T0" y="T1"/>
              </a:cxn>
              <a:cxn ang="0">
                <a:pos x="T2" y="T3"/>
              </a:cxn>
              <a:cxn ang="0">
                <a:pos x="T4" y="T5"/>
              </a:cxn>
              <a:cxn ang="0">
                <a:pos x="T6" y="T7"/>
              </a:cxn>
              <a:cxn ang="0">
                <a:pos x="T8" y="T9"/>
              </a:cxn>
            </a:cxnLst>
            <a:rect l="0" t="0" r="r" b="b"/>
            <a:pathLst>
              <a:path w="4583" h="2646">
                <a:moveTo>
                  <a:pt x="3767" y="2175"/>
                </a:moveTo>
                <a:cubicBezTo>
                  <a:pt x="2952" y="2646"/>
                  <a:pt x="1630" y="2646"/>
                  <a:pt x="815" y="2175"/>
                </a:cubicBezTo>
                <a:cubicBezTo>
                  <a:pt x="0" y="1704"/>
                  <a:pt x="0" y="941"/>
                  <a:pt x="815" y="470"/>
                </a:cubicBezTo>
                <a:cubicBezTo>
                  <a:pt x="1630" y="0"/>
                  <a:pt x="2952" y="0"/>
                  <a:pt x="3767" y="470"/>
                </a:cubicBezTo>
                <a:cubicBezTo>
                  <a:pt x="4583" y="941"/>
                  <a:pt x="4583" y="1704"/>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927EF969-B60F-40D4-9B1C-ECC8D560C7F2}"/>
              </a:ext>
            </a:extLst>
          </p:cNvPr>
          <p:cNvSpPr>
            <a:spLocks/>
          </p:cNvSpPr>
          <p:nvPr/>
        </p:nvSpPr>
        <p:spPr bwMode="auto">
          <a:xfrm>
            <a:off x="7559675" y="5794376"/>
            <a:ext cx="8380413" cy="4841875"/>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37" name="Group 136">
            <a:extLst>
              <a:ext uri="{FF2B5EF4-FFF2-40B4-BE49-F238E27FC236}">
                <a16:creationId xmlns:a16="http://schemas.microsoft.com/office/drawing/2014/main" id="{DC224A9D-282C-4149-9C66-EA9500BE1D4B}"/>
              </a:ext>
            </a:extLst>
          </p:cNvPr>
          <p:cNvGrpSpPr/>
          <p:nvPr/>
        </p:nvGrpSpPr>
        <p:grpSpPr>
          <a:xfrm>
            <a:off x="8428038" y="6526213"/>
            <a:ext cx="6092825" cy="3681413"/>
            <a:chOff x="8428038" y="6526213"/>
            <a:chExt cx="6092825" cy="3681413"/>
          </a:xfrm>
        </p:grpSpPr>
        <p:sp>
          <p:nvSpPr>
            <p:cNvPr id="9" name="Freeform 8">
              <a:extLst>
                <a:ext uri="{FF2B5EF4-FFF2-40B4-BE49-F238E27FC236}">
                  <a16:creationId xmlns:a16="http://schemas.microsoft.com/office/drawing/2014/main" id="{3FE1F09B-8AAF-4422-B6A4-40BE0C4B8A48}"/>
                </a:ext>
              </a:extLst>
            </p:cNvPr>
            <p:cNvSpPr>
              <a:spLocks/>
            </p:cNvSpPr>
            <p:nvPr/>
          </p:nvSpPr>
          <p:spPr bwMode="auto">
            <a:xfrm>
              <a:off x="8428038" y="6526213"/>
              <a:ext cx="6092825" cy="3517900"/>
            </a:xfrm>
            <a:custGeom>
              <a:avLst/>
              <a:gdLst>
                <a:gd name="T0" fmla="*/ 3838 w 3838"/>
                <a:gd name="T1" fmla="*/ 1391 h 2216"/>
                <a:gd name="T2" fmla="*/ 2410 w 3838"/>
                <a:gd name="T3" fmla="*/ 2216 h 2216"/>
                <a:gd name="T4" fmla="*/ 0 w 3838"/>
                <a:gd name="T5" fmla="*/ 824 h 2216"/>
                <a:gd name="T6" fmla="*/ 1428 w 3838"/>
                <a:gd name="T7" fmla="*/ 0 h 2216"/>
                <a:gd name="T8" fmla="*/ 3838 w 3838"/>
                <a:gd name="T9" fmla="*/ 1391 h 2216"/>
              </a:gdLst>
              <a:ahLst/>
              <a:cxnLst>
                <a:cxn ang="0">
                  <a:pos x="T0" y="T1"/>
                </a:cxn>
                <a:cxn ang="0">
                  <a:pos x="T2" y="T3"/>
                </a:cxn>
                <a:cxn ang="0">
                  <a:pos x="T4" y="T5"/>
                </a:cxn>
                <a:cxn ang="0">
                  <a:pos x="T6" y="T7"/>
                </a:cxn>
                <a:cxn ang="0">
                  <a:pos x="T8" y="T9"/>
                </a:cxn>
              </a:cxnLst>
              <a:rect l="0" t="0" r="r" b="b"/>
              <a:pathLst>
                <a:path w="3838" h="2216">
                  <a:moveTo>
                    <a:pt x="3838" y="1391"/>
                  </a:moveTo>
                  <a:lnTo>
                    <a:pt x="2410" y="2216"/>
                  </a:lnTo>
                  <a:lnTo>
                    <a:pt x="0" y="824"/>
                  </a:lnTo>
                  <a:lnTo>
                    <a:pt x="1428" y="0"/>
                  </a:lnTo>
                  <a:lnTo>
                    <a:pt x="3838" y="139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368C7AED-5BB1-43CF-AA6D-9E8BC0062E2A}"/>
                </a:ext>
              </a:extLst>
            </p:cNvPr>
            <p:cNvSpPr>
              <a:spLocks/>
            </p:cNvSpPr>
            <p:nvPr/>
          </p:nvSpPr>
          <p:spPr bwMode="auto">
            <a:xfrm>
              <a:off x="12253913" y="8734426"/>
              <a:ext cx="2266950" cy="1473200"/>
            </a:xfrm>
            <a:custGeom>
              <a:avLst/>
              <a:gdLst>
                <a:gd name="T0" fmla="*/ 1428 w 1428"/>
                <a:gd name="T1" fmla="*/ 0 h 928"/>
                <a:gd name="T2" fmla="*/ 1428 w 1428"/>
                <a:gd name="T3" fmla="*/ 103 h 928"/>
                <a:gd name="T4" fmla="*/ 0 w 1428"/>
                <a:gd name="T5" fmla="*/ 928 h 928"/>
                <a:gd name="T6" fmla="*/ 0 w 1428"/>
                <a:gd name="T7" fmla="*/ 825 h 928"/>
                <a:gd name="T8" fmla="*/ 1428 w 1428"/>
                <a:gd name="T9" fmla="*/ 0 h 928"/>
              </a:gdLst>
              <a:ahLst/>
              <a:cxnLst>
                <a:cxn ang="0">
                  <a:pos x="T0" y="T1"/>
                </a:cxn>
                <a:cxn ang="0">
                  <a:pos x="T2" y="T3"/>
                </a:cxn>
                <a:cxn ang="0">
                  <a:pos x="T4" y="T5"/>
                </a:cxn>
                <a:cxn ang="0">
                  <a:pos x="T6" y="T7"/>
                </a:cxn>
                <a:cxn ang="0">
                  <a:pos x="T8" y="T9"/>
                </a:cxn>
              </a:cxnLst>
              <a:rect l="0" t="0" r="r" b="b"/>
              <a:pathLst>
                <a:path w="1428" h="928">
                  <a:moveTo>
                    <a:pt x="1428" y="0"/>
                  </a:moveTo>
                  <a:lnTo>
                    <a:pt x="1428" y="103"/>
                  </a:lnTo>
                  <a:lnTo>
                    <a:pt x="0" y="928"/>
                  </a:lnTo>
                  <a:lnTo>
                    <a:pt x="0" y="825"/>
                  </a:lnTo>
                  <a:lnTo>
                    <a:pt x="1428"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06F9EC6-740E-4FBE-9A74-DC8C57E2EB7B}"/>
                </a:ext>
              </a:extLst>
            </p:cNvPr>
            <p:cNvSpPr>
              <a:spLocks/>
            </p:cNvSpPr>
            <p:nvPr/>
          </p:nvSpPr>
          <p:spPr bwMode="auto">
            <a:xfrm>
              <a:off x="8428038" y="7834313"/>
              <a:ext cx="3825875" cy="2373313"/>
            </a:xfrm>
            <a:custGeom>
              <a:avLst/>
              <a:gdLst>
                <a:gd name="T0" fmla="*/ 0 w 2410"/>
                <a:gd name="T1" fmla="*/ 0 h 1495"/>
                <a:gd name="T2" fmla="*/ 0 w 2410"/>
                <a:gd name="T3" fmla="*/ 103 h 1495"/>
                <a:gd name="T4" fmla="*/ 2410 w 2410"/>
                <a:gd name="T5" fmla="*/ 1495 h 1495"/>
                <a:gd name="T6" fmla="*/ 2410 w 2410"/>
                <a:gd name="T7" fmla="*/ 1392 h 1495"/>
                <a:gd name="T8" fmla="*/ 0 w 2410"/>
                <a:gd name="T9" fmla="*/ 0 h 1495"/>
              </a:gdLst>
              <a:ahLst/>
              <a:cxnLst>
                <a:cxn ang="0">
                  <a:pos x="T0" y="T1"/>
                </a:cxn>
                <a:cxn ang="0">
                  <a:pos x="T2" y="T3"/>
                </a:cxn>
                <a:cxn ang="0">
                  <a:pos x="T4" y="T5"/>
                </a:cxn>
                <a:cxn ang="0">
                  <a:pos x="T6" y="T7"/>
                </a:cxn>
                <a:cxn ang="0">
                  <a:pos x="T8" y="T9"/>
                </a:cxn>
              </a:cxnLst>
              <a:rect l="0" t="0" r="r" b="b"/>
              <a:pathLst>
                <a:path w="2410" h="1495">
                  <a:moveTo>
                    <a:pt x="0" y="0"/>
                  </a:moveTo>
                  <a:lnTo>
                    <a:pt x="0" y="103"/>
                  </a:lnTo>
                  <a:lnTo>
                    <a:pt x="2410" y="1495"/>
                  </a:lnTo>
                  <a:lnTo>
                    <a:pt x="2410" y="1392"/>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4" name="Group 133">
            <a:extLst>
              <a:ext uri="{FF2B5EF4-FFF2-40B4-BE49-F238E27FC236}">
                <a16:creationId xmlns:a16="http://schemas.microsoft.com/office/drawing/2014/main" id="{7D244660-7B86-46A5-8D7C-C0DB205C3A4F}"/>
              </a:ext>
            </a:extLst>
          </p:cNvPr>
          <p:cNvGrpSpPr/>
          <p:nvPr/>
        </p:nvGrpSpPr>
        <p:grpSpPr>
          <a:xfrm>
            <a:off x="8994775" y="2432051"/>
            <a:ext cx="4959351" cy="7286625"/>
            <a:chOff x="8994775" y="2432051"/>
            <a:chExt cx="4959351" cy="7286625"/>
          </a:xfrm>
        </p:grpSpPr>
        <p:sp>
          <p:nvSpPr>
            <p:cNvPr id="13" name="Freeform 12">
              <a:extLst>
                <a:ext uri="{FF2B5EF4-FFF2-40B4-BE49-F238E27FC236}">
                  <a16:creationId xmlns:a16="http://schemas.microsoft.com/office/drawing/2014/main" id="{F86BEAE6-222E-4C28-9E28-A9A52712F699}"/>
                </a:ext>
              </a:extLst>
            </p:cNvPr>
            <p:cNvSpPr>
              <a:spLocks/>
            </p:cNvSpPr>
            <p:nvPr/>
          </p:nvSpPr>
          <p:spPr bwMode="auto">
            <a:xfrm>
              <a:off x="12253913" y="3332163"/>
              <a:ext cx="1700213" cy="6386513"/>
            </a:xfrm>
            <a:custGeom>
              <a:avLst/>
              <a:gdLst>
                <a:gd name="T0" fmla="*/ 0 w 1071"/>
                <a:gd name="T1" fmla="*/ 620 h 4023"/>
                <a:gd name="T2" fmla="*/ 0 w 1071"/>
                <a:gd name="T3" fmla="*/ 4023 h 4023"/>
                <a:gd name="T4" fmla="*/ 1071 w 1071"/>
                <a:gd name="T5" fmla="*/ 3403 h 4023"/>
                <a:gd name="T6" fmla="*/ 1070 w 1071"/>
                <a:gd name="T7" fmla="*/ 0 h 4023"/>
                <a:gd name="T8" fmla="*/ 0 w 1071"/>
                <a:gd name="T9" fmla="*/ 620 h 4023"/>
              </a:gdLst>
              <a:ahLst/>
              <a:cxnLst>
                <a:cxn ang="0">
                  <a:pos x="T0" y="T1"/>
                </a:cxn>
                <a:cxn ang="0">
                  <a:pos x="T2" y="T3"/>
                </a:cxn>
                <a:cxn ang="0">
                  <a:pos x="T4" y="T5"/>
                </a:cxn>
                <a:cxn ang="0">
                  <a:pos x="T6" y="T7"/>
                </a:cxn>
                <a:cxn ang="0">
                  <a:pos x="T8" y="T9"/>
                </a:cxn>
              </a:cxnLst>
              <a:rect l="0" t="0" r="r" b="b"/>
              <a:pathLst>
                <a:path w="1071" h="4023">
                  <a:moveTo>
                    <a:pt x="0" y="620"/>
                  </a:moveTo>
                  <a:lnTo>
                    <a:pt x="0" y="4023"/>
                  </a:lnTo>
                  <a:lnTo>
                    <a:pt x="1071" y="3403"/>
                  </a:lnTo>
                  <a:lnTo>
                    <a:pt x="1070" y="0"/>
                  </a:lnTo>
                  <a:lnTo>
                    <a:pt x="0" y="62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C41DFB6C-8E83-40F2-B120-9FD0BAB6EA2D}"/>
                </a:ext>
              </a:extLst>
            </p:cNvPr>
            <p:cNvSpPr>
              <a:spLocks/>
            </p:cNvSpPr>
            <p:nvPr/>
          </p:nvSpPr>
          <p:spPr bwMode="auto">
            <a:xfrm>
              <a:off x="8994775" y="2432051"/>
              <a:ext cx="3259138" cy="7286625"/>
            </a:xfrm>
            <a:custGeom>
              <a:avLst/>
              <a:gdLst>
                <a:gd name="T0" fmla="*/ 0 w 2053"/>
                <a:gd name="T1" fmla="*/ 0 h 4590"/>
                <a:gd name="T2" fmla="*/ 0 w 2053"/>
                <a:gd name="T3" fmla="*/ 3403 h 4590"/>
                <a:gd name="T4" fmla="*/ 2053 w 2053"/>
                <a:gd name="T5" fmla="*/ 4590 h 4590"/>
                <a:gd name="T6" fmla="*/ 2053 w 2053"/>
                <a:gd name="T7" fmla="*/ 1187 h 4590"/>
                <a:gd name="T8" fmla="*/ 0 w 2053"/>
                <a:gd name="T9" fmla="*/ 0 h 4590"/>
              </a:gdLst>
              <a:ahLst/>
              <a:cxnLst>
                <a:cxn ang="0">
                  <a:pos x="T0" y="T1"/>
                </a:cxn>
                <a:cxn ang="0">
                  <a:pos x="T2" y="T3"/>
                </a:cxn>
                <a:cxn ang="0">
                  <a:pos x="T4" y="T5"/>
                </a:cxn>
                <a:cxn ang="0">
                  <a:pos x="T6" y="T7"/>
                </a:cxn>
                <a:cxn ang="0">
                  <a:pos x="T8" y="T9"/>
                </a:cxn>
              </a:cxnLst>
              <a:rect l="0" t="0" r="r" b="b"/>
              <a:pathLst>
                <a:path w="2053" h="4590">
                  <a:moveTo>
                    <a:pt x="0" y="0"/>
                  </a:moveTo>
                  <a:lnTo>
                    <a:pt x="0" y="3403"/>
                  </a:lnTo>
                  <a:lnTo>
                    <a:pt x="2053" y="4590"/>
                  </a:lnTo>
                  <a:lnTo>
                    <a:pt x="2053" y="1187"/>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2" name="Group 131">
            <a:extLst>
              <a:ext uri="{FF2B5EF4-FFF2-40B4-BE49-F238E27FC236}">
                <a16:creationId xmlns:a16="http://schemas.microsoft.com/office/drawing/2014/main" id="{18E915AE-677F-4B42-865D-F755CD8192BC}"/>
              </a:ext>
            </a:extLst>
          </p:cNvPr>
          <p:cNvGrpSpPr/>
          <p:nvPr/>
        </p:nvGrpSpPr>
        <p:grpSpPr>
          <a:xfrm>
            <a:off x="8710613" y="1285876"/>
            <a:ext cx="5527675" cy="4502150"/>
            <a:chOff x="8710613" y="1285876"/>
            <a:chExt cx="5527675" cy="4502150"/>
          </a:xfrm>
        </p:grpSpPr>
        <p:sp>
          <p:nvSpPr>
            <p:cNvPr id="12" name="Freeform 11">
              <a:extLst>
                <a:ext uri="{FF2B5EF4-FFF2-40B4-BE49-F238E27FC236}">
                  <a16:creationId xmlns:a16="http://schemas.microsoft.com/office/drawing/2014/main" id="{96903E3F-070B-4D85-8B55-0C8E5B0776AB}"/>
                </a:ext>
              </a:extLst>
            </p:cNvPr>
            <p:cNvSpPr>
              <a:spLocks/>
            </p:cNvSpPr>
            <p:nvPr/>
          </p:nvSpPr>
          <p:spPr bwMode="auto">
            <a:xfrm>
              <a:off x="8994775" y="1449388"/>
              <a:ext cx="4957763" cy="2867025"/>
            </a:xfrm>
            <a:custGeom>
              <a:avLst/>
              <a:gdLst>
                <a:gd name="T0" fmla="*/ 0 w 3123"/>
                <a:gd name="T1" fmla="*/ 619 h 1806"/>
                <a:gd name="T2" fmla="*/ 1071 w 3123"/>
                <a:gd name="T3" fmla="*/ 0 h 1806"/>
                <a:gd name="T4" fmla="*/ 3123 w 3123"/>
                <a:gd name="T5" fmla="*/ 1186 h 1806"/>
                <a:gd name="T6" fmla="*/ 2053 w 3123"/>
                <a:gd name="T7" fmla="*/ 1806 h 1806"/>
                <a:gd name="T8" fmla="*/ 0 w 3123"/>
                <a:gd name="T9" fmla="*/ 619 h 1806"/>
              </a:gdLst>
              <a:ahLst/>
              <a:cxnLst>
                <a:cxn ang="0">
                  <a:pos x="T0" y="T1"/>
                </a:cxn>
                <a:cxn ang="0">
                  <a:pos x="T2" y="T3"/>
                </a:cxn>
                <a:cxn ang="0">
                  <a:pos x="T4" y="T5"/>
                </a:cxn>
                <a:cxn ang="0">
                  <a:pos x="T6" y="T7"/>
                </a:cxn>
                <a:cxn ang="0">
                  <a:pos x="T8" y="T9"/>
                </a:cxn>
              </a:cxnLst>
              <a:rect l="0" t="0" r="r" b="b"/>
              <a:pathLst>
                <a:path w="3123" h="1806">
                  <a:moveTo>
                    <a:pt x="0" y="619"/>
                  </a:moveTo>
                  <a:lnTo>
                    <a:pt x="1071" y="0"/>
                  </a:lnTo>
                  <a:lnTo>
                    <a:pt x="3123" y="1186"/>
                  </a:lnTo>
                  <a:lnTo>
                    <a:pt x="2053" y="1806"/>
                  </a:lnTo>
                  <a:lnTo>
                    <a:pt x="0" y="619"/>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CCF8125E-22A5-4BF1-9A11-BFC429EA0B57}"/>
                </a:ext>
              </a:extLst>
            </p:cNvPr>
            <p:cNvSpPr>
              <a:spLocks/>
            </p:cNvSpPr>
            <p:nvPr/>
          </p:nvSpPr>
          <p:spPr bwMode="auto">
            <a:xfrm>
              <a:off x="12253913" y="3332163"/>
              <a:ext cx="1984375" cy="2455863"/>
            </a:xfrm>
            <a:custGeom>
              <a:avLst/>
              <a:gdLst>
                <a:gd name="T0" fmla="*/ 0 w 1250"/>
                <a:gd name="T1" fmla="*/ 1547 h 1547"/>
                <a:gd name="T2" fmla="*/ 1250 w 1250"/>
                <a:gd name="T3" fmla="*/ 825 h 1547"/>
                <a:gd name="T4" fmla="*/ 1249 w 1250"/>
                <a:gd name="T5" fmla="*/ 0 h 1547"/>
                <a:gd name="T6" fmla="*/ 0 w 1250"/>
                <a:gd name="T7" fmla="*/ 722 h 1547"/>
                <a:gd name="T8" fmla="*/ 0 w 1250"/>
                <a:gd name="T9" fmla="*/ 1547 h 1547"/>
              </a:gdLst>
              <a:ahLst/>
              <a:cxnLst>
                <a:cxn ang="0">
                  <a:pos x="T0" y="T1"/>
                </a:cxn>
                <a:cxn ang="0">
                  <a:pos x="T2" y="T3"/>
                </a:cxn>
                <a:cxn ang="0">
                  <a:pos x="T4" y="T5"/>
                </a:cxn>
                <a:cxn ang="0">
                  <a:pos x="T6" y="T7"/>
                </a:cxn>
                <a:cxn ang="0">
                  <a:pos x="T8" y="T9"/>
                </a:cxn>
              </a:cxnLst>
              <a:rect l="0" t="0" r="r" b="b"/>
              <a:pathLst>
                <a:path w="1250" h="1547">
                  <a:moveTo>
                    <a:pt x="0" y="1547"/>
                  </a:moveTo>
                  <a:lnTo>
                    <a:pt x="1250" y="825"/>
                  </a:lnTo>
                  <a:lnTo>
                    <a:pt x="1249" y="0"/>
                  </a:lnTo>
                  <a:lnTo>
                    <a:pt x="0" y="722"/>
                  </a:lnTo>
                  <a:lnTo>
                    <a:pt x="0" y="154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BE10D166-BD98-4FB0-AAD4-4D80A7F3BC2C}"/>
                </a:ext>
              </a:extLst>
            </p:cNvPr>
            <p:cNvSpPr>
              <a:spLocks/>
            </p:cNvSpPr>
            <p:nvPr/>
          </p:nvSpPr>
          <p:spPr bwMode="auto">
            <a:xfrm>
              <a:off x="8712200" y="2349501"/>
              <a:ext cx="5524500" cy="2128838"/>
            </a:xfrm>
            <a:custGeom>
              <a:avLst/>
              <a:gdLst>
                <a:gd name="T0" fmla="*/ 0 w 3480"/>
                <a:gd name="T1" fmla="*/ 52 h 1341"/>
                <a:gd name="T2" fmla="*/ 89 w 3480"/>
                <a:gd name="T3" fmla="*/ 0 h 1341"/>
                <a:gd name="T4" fmla="*/ 2231 w 3480"/>
                <a:gd name="T5" fmla="*/ 1239 h 1341"/>
                <a:gd name="T6" fmla="*/ 3391 w 3480"/>
                <a:gd name="T7" fmla="*/ 567 h 1341"/>
                <a:gd name="T8" fmla="*/ 3480 w 3480"/>
                <a:gd name="T9" fmla="*/ 619 h 1341"/>
                <a:gd name="T10" fmla="*/ 2231 w 3480"/>
                <a:gd name="T11" fmla="*/ 1341 h 1341"/>
                <a:gd name="T12" fmla="*/ 0 w 3480"/>
                <a:gd name="T13" fmla="*/ 52 h 1341"/>
              </a:gdLst>
              <a:ahLst/>
              <a:cxnLst>
                <a:cxn ang="0">
                  <a:pos x="T0" y="T1"/>
                </a:cxn>
                <a:cxn ang="0">
                  <a:pos x="T2" y="T3"/>
                </a:cxn>
                <a:cxn ang="0">
                  <a:pos x="T4" y="T5"/>
                </a:cxn>
                <a:cxn ang="0">
                  <a:pos x="T6" y="T7"/>
                </a:cxn>
                <a:cxn ang="0">
                  <a:pos x="T8" y="T9"/>
                </a:cxn>
                <a:cxn ang="0">
                  <a:pos x="T10" y="T11"/>
                </a:cxn>
                <a:cxn ang="0">
                  <a:pos x="T12" y="T13"/>
                </a:cxn>
              </a:cxnLst>
              <a:rect l="0" t="0" r="r" b="b"/>
              <a:pathLst>
                <a:path w="3480" h="1341">
                  <a:moveTo>
                    <a:pt x="0" y="52"/>
                  </a:moveTo>
                  <a:lnTo>
                    <a:pt x="89" y="0"/>
                  </a:lnTo>
                  <a:lnTo>
                    <a:pt x="2231" y="1239"/>
                  </a:lnTo>
                  <a:lnTo>
                    <a:pt x="3391" y="567"/>
                  </a:lnTo>
                  <a:lnTo>
                    <a:pt x="3480" y="619"/>
                  </a:lnTo>
                  <a:lnTo>
                    <a:pt x="2231" y="1341"/>
                  </a:lnTo>
                  <a:lnTo>
                    <a:pt x="0" y="5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407DE6A1-75E8-4CAF-B4FF-506C86EABD6C}"/>
                </a:ext>
              </a:extLst>
            </p:cNvPr>
            <p:cNvSpPr>
              <a:spLocks/>
            </p:cNvSpPr>
            <p:nvPr/>
          </p:nvSpPr>
          <p:spPr bwMode="auto">
            <a:xfrm>
              <a:off x="8853488" y="1285876"/>
              <a:ext cx="1841500" cy="1146175"/>
            </a:xfrm>
            <a:custGeom>
              <a:avLst/>
              <a:gdLst>
                <a:gd name="T0" fmla="*/ 0 w 1160"/>
                <a:gd name="T1" fmla="*/ 670 h 722"/>
                <a:gd name="T2" fmla="*/ 1160 w 1160"/>
                <a:gd name="T3" fmla="*/ 0 h 722"/>
                <a:gd name="T4" fmla="*/ 1160 w 1160"/>
                <a:gd name="T5" fmla="*/ 103 h 722"/>
                <a:gd name="T6" fmla="*/ 89 w 1160"/>
                <a:gd name="T7" fmla="*/ 722 h 722"/>
                <a:gd name="T8" fmla="*/ 0 w 1160"/>
                <a:gd name="T9" fmla="*/ 670 h 722"/>
              </a:gdLst>
              <a:ahLst/>
              <a:cxnLst>
                <a:cxn ang="0">
                  <a:pos x="T0" y="T1"/>
                </a:cxn>
                <a:cxn ang="0">
                  <a:pos x="T2" y="T3"/>
                </a:cxn>
                <a:cxn ang="0">
                  <a:pos x="T4" y="T5"/>
                </a:cxn>
                <a:cxn ang="0">
                  <a:pos x="T6" y="T7"/>
                </a:cxn>
                <a:cxn ang="0">
                  <a:pos x="T8" y="T9"/>
                </a:cxn>
              </a:cxnLst>
              <a:rect l="0" t="0" r="r" b="b"/>
              <a:pathLst>
                <a:path w="1160" h="722">
                  <a:moveTo>
                    <a:pt x="0" y="670"/>
                  </a:moveTo>
                  <a:lnTo>
                    <a:pt x="1160" y="0"/>
                  </a:lnTo>
                  <a:lnTo>
                    <a:pt x="1160" y="103"/>
                  </a:lnTo>
                  <a:lnTo>
                    <a:pt x="89" y="722"/>
                  </a:lnTo>
                  <a:lnTo>
                    <a:pt x="0" y="67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F550B9BC-96EF-4D52-AEF9-DB09A8FD6608}"/>
                </a:ext>
              </a:extLst>
            </p:cNvPr>
            <p:cNvSpPr>
              <a:spLocks/>
            </p:cNvSpPr>
            <p:nvPr/>
          </p:nvSpPr>
          <p:spPr bwMode="auto">
            <a:xfrm>
              <a:off x="10694988" y="1285876"/>
              <a:ext cx="3400425" cy="2046288"/>
            </a:xfrm>
            <a:custGeom>
              <a:avLst/>
              <a:gdLst>
                <a:gd name="T0" fmla="*/ 0 w 2142"/>
                <a:gd name="T1" fmla="*/ 0 h 1289"/>
                <a:gd name="T2" fmla="*/ 2142 w 2142"/>
                <a:gd name="T3" fmla="*/ 1237 h 1289"/>
                <a:gd name="T4" fmla="*/ 2052 w 2142"/>
                <a:gd name="T5" fmla="*/ 1289 h 1289"/>
                <a:gd name="T6" fmla="*/ 0 w 2142"/>
                <a:gd name="T7" fmla="*/ 103 h 1289"/>
                <a:gd name="T8" fmla="*/ 0 w 2142"/>
                <a:gd name="T9" fmla="*/ 0 h 1289"/>
              </a:gdLst>
              <a:ahLst/>
              <a:cxnLst>
                <a:cxn ang="0">
                  <a:pos x="T0" y="T1"/>
                </a:cxn>
                <a:cxn ang="0">
                  <a:pos x="T2" y="T3"/>
                </a:cxn>
                <a:cxn ang="0">
                  <a:pos x="T4" y="T5"/>
                </a:cxn>
                <a:cxn ang="0">
                  <a:pos x="T6" y="T7"/>
                </a:cxn>
                <a:cxn ang="0">
                  <a:pos x="T8" y="T9"/>
                </a:cxn>
              </a:cxnLst>
              <a:rect l="0" t="0" r="r" b="b"/>
              <a:pathLst>
                <a:path w="2142" h="1289">
                  <a:moveTo>
                    <a:pt x="0" y="0"/>
                  </a:moveTo>
                  <a:lnTo>
                    <a:pt x="2142" y="1237"/>
                  </a:lnTo>
                  <a:lnTo>
                    <a:pt x="2052" y="1289"/>
                  </a:lnTo>
                  <a:lnTo>
                    <a:pt x="0" y="10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5959D7-ABA2-4950-80B4-164773E88474}"/>
                </a:ext>
              </a:extLst>
            </p:cNvPr>
            <p:cNvSpPr>
              <a:spLocks/>
            </p:cNvSpPr>
            <p:nvPr/>
          </p:nvSpPr>
          <p:spPr bwMode="auto">
            <a:xfrm>
              <a:off x="9282113" y="1611313"/>
              <a:ext cx="4386263" cy="2538413"/>
            </a:xfrm>
            <a:custGeom>
              <a:avLst/>
              <a:gdLst>
                <a:gd name="T0" fmla="*/ 0 w 2763"/>
                <a:gd name="T1" fmla="*/ 517 h 1599"/>
                <a:gd name="T2" fmla="*/ 890 w 2763"/>
                <a:gd name="T3" fmla="*/ 0 h 1599"/>
                <a:gd name="T4" fmla="*/ 2763 w 2763"/>
                <a:gd name="T5" fmla="*/ 1084 h 1599"/>
                <a:gd name="T6" fmla="*/ 1872 w 2763"/>
                <a:gd name="T7" fmla="*/ 1599 h 1599"/>
                <a:gd name="T8" fmla="*/ 0 w 2763"/>
                <a:gd name="T9" fmla="*/ 517 h 1599"/>
              </a:gdLst>
              <a:ahLst/>
              <a:cxnLst>
                <a:cxn ang="0">
                  <a:pos x="T0" y="T1"/>
                </a:cxn>
                <a:cxn ang="0">
                  <a:pos x="T2" y="T3"/>
                </a:cxn>
                <a:cxn ang="0">
                  <a:pos x="T4" y="T5"/>
                </a:cxn>
                <a:cxn ang="0">
                  <a:pos x="T6" y="T7"/>
                </a:cxn>
                <a:cxn ang="0">
                  <a:pos x="T8" y="T9"/>
                </a:cxn>
              </a:cxnLst>
              <a:rect l="0" t="0" r="r" b="b"/>
              <a:pathLst>
                <a:path w="2763" h="1599">
                  <a:moveTo>
                    <a:pt x="0" y="517"/>
                  </a:moveTo>
                  <a:lnTo>
                    <a:pt x="890" y="0"/>
                  </a:lnTo>
                  <a:lnTo>
                    <a:pt x="2763" y="1084"/>
                  </a:lnTo>
                  <a:lnTo>
                    <a:pt x="1872" y="1599"/>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5EE8C006-ECFE-4E8D-BE0D-152AF5C671F1}"/>
                </a:ext>
              </a:extLst>
            </p:cNvPr>
            <p:cNvSpPr>
              <a:spLocks/>
            </p:cNvSpPr>
            <p:nvPr/>
          </p:nvSpPr>
          <p:spPr bwMode="auto">
            <a:xfrm>
              <a:off x="9282113" y="1611313"/>
              <a:ext cx="1416050" cy="892175"/>
            </a:xfrm>
            <a:custGeom>
              <a:avLst/>
              <a:gdLst>
                <a:gd name="T0" fmla="*/ 78 w 892"/>
                <a:gd name="T1" fmla="*/ 562 h 562"/>
                <a:gd name="T2" fmla="*/ 892 w 892"/>
                <a:gd name="T3" fmla="*/ 103 h 562"/>
                <a:gd name="T4" fmla="*/ 890 w 892"/>
                <a:gd name="T5" fmla="*/ 0 h 562"/>
                <a:gd name="T6" fmla="*/ 0 w 892"/>
                <a:gd name="T7" fmla="*/ 517 h 562"/>
                <a:gd name="T8" fmla="*/ 78 w 892"/>
                <a:gd name="T9" fmla="*/ 562 h 562"/>
              </a:gdLst>
              <a:ahLst/>
              <a:cxnLst>
                <a:cxn ang="0">
                  <a:pos x="T0" y="T1"/>
                </a:cxn>
                <a:cxn ang="0">
                  <a:pos x="T2" y="T3"/>
                </a:cxn>
                <a:cxn ang="0">
                  <a:pos x="T4" y="T5"/>
                </a:cxn>
                <a:cxn ang="0">
                  <a:pos x="T6" y="T7"/>
                </a:cxn>
                <a:cxn ang="0">
                  <a:pos x="T8" y="T9"/>
                </a:cxn>
              </a:cxnLst>
              <a:rect l="0" t="0" r="r" b="b"/>
              <a:pathLst>
                <a:path w="892" h="562">
                  <a:moveTo>
                    <a:pt x="78" y="562"/>
                  </a:moveTo>
                  <a:lnTo>
                    <a:pt x="892" y="103"/>
                  </a:lnTo>
                  <a:lnTo>
                    <a:pt x="890" y="0"/>
                  </a:lnTo>
                  <a:lnTo>
                    <a:pt x="0" y="517"/>
                  </a:lnTo>
                  <a:lnTo>
                    <a:pt x="78" y="56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56D1D917-4F67-4EBA-BE07-247B9430DA3B}"/>
                </a:ext>
              </a:extLst>
            </p:cNvPr>
            <p:cNvSpPr>
              <a:spLocks/>
            </p:cNvSpPr>
            <p:nvPr/>
          </p:nvSpPr>
          <p:spPr bwMode="auto">
            <a:xfrm>
              <a:off x="10694988" y="1611313"/>
              <a:ext cx="2973388" cy="1804988"/>
            </a:xfrm>
            <a:custGeom>
              <a:avLst/>
              <a:gdLst>
                <a:gd name="T0" fmla="*/ 0 w 1873"/>
                <a:gd name="T1" fmla="*/ 0 h 1137"/>
                <a:gd name="T2" fmla="*/ 1873 w 1873"/>
                <a:gd name="T3" fmla="*/ 1084 h 1137"/>
                <a:gd name="T4" fmla="*/ 1784 w 1873"/>
                <a:gd name="T5" fmla="*/ 1137 h 1137"/>
                <a:gd name="T6" fmla="*/ 2 w 1873"/>
                <a:gd name="T7" fmla="*/ 103 h 1137"/>
                <a:gd name="T8" fmla="*/ 0 w 1873"/>
                <a:gd name="T9" fmla="*/ 0 h 1137"/>
              </a:gdLst>
              <a:ahLst/>
              <a:cxnLst>
                <a:cxn ang="0">
                  <a:pos x="T0" y="T1"/>
                </a:cxn>
                <a:cxn ang="0">
                  <a:pos x="T2" y="T3"/>
                </a:cxn>
                <a:cxn ang="0">
                  <a:pos x="T4" y="T5"/>
                </a:cxn>
                <a:cxn ang="0">
                  <a:pos x="T6" y="T7"/>
                </a:cxn>
                <a:cxn ang="0">
                  <a:pos x="T8" y="T9"/>
                </a:cxn>
              </a:cxnLst>
              <a:rect l="0" t="0" r="r" b="b"/>
              <a:pathLst>
                <a:path w="1873" h="1137">
                  <a:moveTo>
                    <a:pt x="0" y="0"/>
                  </a:moveTo>
                  <a:lnTo>
                    <a:pt x="1873" y="1084"/>
                  </a:lnTo>
                  <a:lnTo>
                    <a:pt x="1784" y="1137"/>
                  </a:lnTo>
                  <a:lnTo>
                    <a:pt x="2" y="103"/>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A93CC417-8BEB-4376-B351-AF30D8C3FD75}"/>
                </a:ext>
              </a:extLst>
            </p:cNvPr>
            <p:cNvSpPr>
              <a:spLocks/>
            </p:cNvSpPr>
            <p:nvPr/>
          </p:nvSpPr>
          <p:spPr bwMode="auto">
            <a:xfrm>
              <a:off x="8710613" y="2432051"/>
              <a:ext cx="3543300" cy="3355975"/>
            </a:xfrm>
            <a:custGeom>
              <a:avLst/>
              <a:gdLst>
                <a:gd name="T0" fmla="*/ 0 w 2232"/>
                <a:gd name="T1" fmla="*/ 825 h 2114"/>
                <a:gd name="T2" fmla="*/ 2232 w 2232"/>
                <a:gd name="T3" fmla="*/ 2114 h 2114"/>
                <a:gd name="T4" fmla="*/ 2232 w 2232"/>
                <a:gd name="T5" fmla="*/ 1289 h 2114"/>
                <a:gd name="T6" fmla="*/ 1 w 2232"/>
                <a:gd name="T7" fmla="*/ 0 h 2114"/>
                <a:gd name="T8" fmla="*/ 0 w 2232"/>
                <a:gd name="T9" fmla="*/ 825 h 2114"/>
              </a:gdLst>
              <a:ahLst/>
              <a:cxnLst>
                <a:cxn ang="0">
                  <a:pos x="T0" y="T1"/>
                </a:cxn>
                <a:cxn ang="0">
                  <a:pos x="T2" y="T3"/>
                </a:cxn>
                <a:cxn ang="0">
                  <a:pos x="T4" y="T5"/>
                </a:cxn>
                <a:cxn ang="0">
                  <a:pos x="T6" y="T7"/>
                </a:cxn>
                <a:cxn ang="0">
                  <a:pos x="T8" y="T9"/>
                </a:cxn>
              </a:cxnLst>
              <a:rect l="0" t="0" r="r" b="b"/>
              <a:pathLst>
                <a:path w="2232" h="2114">
                  <a:moveTo>
                    <a:pt x="0" y="825"/>
                  </a:moveTo>
                  <a:lnTo>
                    <a:pt x="2232" y="2114"/>
                  </a:lnTo>
                  <a:lnTo>
                    <a:pt x="2232" y="1289"/>
                  </a:lnTo>
                  <a:lnTo>
                    <a:pt x="1" y="0"/>
                  </a:lnTo>
                  <a:lnTo>
                    <a:pt x="0" y="8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19B41CB0-7D3A-48E5-8BF0-23E5066C3482}"/>
                </a:ext>
              </a:extLst>
            </p:cNvPr>
            <p:cNvSpPr>
              <a:spLocks/>
            </p:cNvSpPr>
            <p:nvPr/>
          </p:nvSpPr>
          <p:spPr bwMode="auto">
            <a:xfrm>
              <a:off x="9237663" y="3194051"/>
              <a:ext cx="328613" cy="522288"/>
            </a:xfrm>
            <a:custGeom>
              <a:avLst/>
              <a:gdLst>
                <a:gd name="T0" fmla="*/ 46 w 119"/>
                <a:gd name="T1" fmla="*/ 147 h 189"/>
                <a:gd name="T2" fmla="*/ 24 w 119"/>
                <a:gd name="T3" fmla="*/ 48 h 189"/>
                <a:gd name="T4" fmla="*/ 24 w 119"/>
                <a:gd name="T5" fmla="*/ 47 h 189"/>
                <a:gd name="T6" fmla="*/ 25 w 119"/>
                <a:gd name="T7" fmla="*/ 82 h 189"/>
                <a:gd name="T8" fmla="*/ 25 w 119"/>
                <a:gd name="T9" fmla="*/ 135 h 189"/>
                <a:gd name="T10" fmla="*/ 0 w 119"/>
                <a:gd name="T11" fmla="*/ 120 h 189"/>
                <a:gd name="T12" fmla="*/ 0 w 119"/>
                <a:gd name="T13" fmla="*/ 0 h 189"/>
                <a:gd name="T14" fmla="*/ 38 w 119"/>
                <a:gd name="T15" fmla="*/ 22 h 189"/>
                <a:gd name="T16" fmla="*/ 60 w 119"/>
                <a:gd name="T17" fmla="*/ 120 h 189"/>
                <a:gd name="T18" fmla="*/ 60 w 119"/>
                <a:gd name="T19" fmla="*/ 120 h 189"/>
                <a:gd name="T20" fmla="*/ 82 w 119"/>
                <a:gd name="T21" fmla="*/ 47 h 189"/>
                <a:gd name="T22" fmla="*/ 119 w 119"/>
                <a:gd name="T23" fmla="*/ 69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4 w 119"/>
                <a:gd name="T35" fmla="*/ 88 h 189"/>
                <a:gd name="T36" fmla="*/ 73 w 119"/>
                <a:gd name="T37" fmla="*/ 162 h 189"/>
                <a:gd name="T38" fmla="*/ 46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6" y="147"/>
                  </a:moveTo>
                  <a:cubicBezTo>
                    <a:pt x="24" y="48"/>
                    <a:pt x="24" y="48"/>
                    <a:pt x="24" y="48"/>
                  </a:cubicBezTo>
                  <a:cubicBezTo>
                    <a:pt x="24" y="47"/>
                    <a:pt x="24" y="47"/>
                    <a:pt x="24" y="47"/>
                  </a:cubicBezTo>
                  <a:cubicBezTo>
                    <a:pt x="25" y="63"/>
                    <a:pt x="25" y="74"/>
                    <a:pt x="25" y="82"/>
                  </a:cubicBezTo>
                  <a:cubicBezTo>
                    <a:pt x="25" y="135"/>
                    <a:pt x="25" y="135"/>
                    <a:pt x="25" y="135"/>
                  </a:cubicBezTo>
                  <a:cubicBezTo>
                    <a:pt x="0" y="120"/>
                    <a:pt x="0" y="120"/>
                    <a:pt x="0" y="120"/>
                  </a:cubicBezTo>
                  <a:cubicBezTo>
                    <a:pt x="0" y="0"/>
                    <a:pt x="0" y="0"/>
                    <a:pt x="0" y="0"/>
                  </a:cubicBezTo>
                  <a:cubicBezTo>
                    <a:pt x="38" y="22"/>
                    <a:pt x="38" y="22"/>
                    <a:pt x="38" y="22"/>
                  </a:cubicBezTo>
                  <a:cubicBezTo>
                    <a:pt x="60" y="120"/>
                    <a:pt x="60" y="120"/>
                    <a:pt x="60" y="120"/>
                  </a:cubicBezTo>
                  <a:cubicBezTo>
                    <a:pt x="60" y="120"/>
                    <a:pt x="60" y="120"/>
                    <a:pt x="60" y="120"/>
                  </a:cubicBezTo>
                  <a:cubicBezTo>
                    <a:pt x="82" y="47"/>
                    <a:pt x="82" y="47"/>
                    <a:pt x="82" y="47"/>
                  </a:cubicBezTo>
                  <a:cubicBezTo>
                    <a:pt x="119" y="69"/>
                    <a:pt x="119" y="69"/>
                    <a:pt x="119" y="69"/>
                  </a:cubicBezTo>
                  <a:cubicBezTo>
                    <a:pt x="119" y="189"/>
                    <a:pt x="119" y="189"/>
                    <a:pt x="119" y="189"/>
                  </a:cubicBezTo>
                  <a:cubicBezTo>
                    <a:pt x="93" y="174"/>
                    <a:pt x="93" y="174"/>
                    <a:pt x="93" y="174"/>
                  </a:cubicBezTo>
                  <a:cubicBezTo>
                    <a:pt x="93" y="121"/>
                    <a:pt x="93" y="121"/>
                    <a:pt x="93" y="121"/>
                  </a:cubicBezTo>
                  <a:cubicBezTo>
                    <a:pt x="93" y="119"/>
                    <a:pt x="93" y="115"/>
                    <a:pt x="93" y="112"/>
                  </a:cubicBezTo>
                  <a:cubicBezTo>
                    <a:pt x="93" y="109"/>
                    <a:pt x="94" y="101"/>
                    <a:pt x="94" y="88"/>
                  </a:cubicBezTo>
                  <a:cubicBezTo>
                    <a:pt x="94" y="88"/>
                    <a:pt x="94" y="88"/>
                    <a:pt x="94" y="88"/>
                  </a:cubicBezTo>
                  <a:cubicBezTo>
                    <a:pt x="73" y="162"/>
                    <a:pt x="73" y="162"/>
                    <a:pt x="73" y="162"/>
                  </a:cubicBezTo>
                  <a:lnTo>
                    <a:pt x="46"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121AC641-9EE1-4C19-AB8B-0C3456946947}"/>
                </a:ext>
              </a:extLst>
            </p:cNvPr>
            <p:cNvSpPr>
              <a:spLocks/>
            </p:cNvSpPr>
            <p:nvPr/>
          </p:nvSpPr>
          <p:spPr bwMode="auto">
            <a:xfrm>
              <a:off x="9629775" y="3421063"/>
              <a:ext cx="169863" cy="430213"/>
            </a:xfrm>
            <a:custGeom>
              <a:avLst/>
              <a:gdLst>
                <a:gd name="T0" fmla="*/ 107 w 107"/>
                <a:gd name="T1" fmla="*/ 271 h 271"/>
                <a:gd name="T2" fmla="*/ 0 w 107"/>
                <a:gd name="T3" fmla="*/ 209 h 271"/>
                <a:gd name="T4" fmla="*/ 0 w 107"/>
                <a:gd name="T5" fmla="*/ 0 h 271"/>
                <a:gd name="T6" fmla="*/ 107 w 107"/>
                <a:gd name="T7" fmla="*/ 61 h 271"/>
                <a:gd name="T8" fmla="*/ 107 w 107"/>
                <a:gd name="T9" fmla="*/ 106 h 271"/>
                <a:gd name="T10" fmla="*/ 48 w 107"/>
                <a:gd name="T11" fmla="*/ 73 h 271"/>
                <a:gd name="T12" fmla="*/ 48 w 107"/>
                <a:gd name="T13" fmla="*/ 106 h 271"/>
                <a:gd name="T14" fmla="*/ 102 w 107"/>
                <a:gd name="T15" fmla="*/ 137 h 271"/>
                <a:gd name="T16" fmla="*/ 102 w 107"/>
                <a:gd name="T17" fmla="*/ 183 h 271"/>
                <a:gd name="T18" fmla="*/ 48 w 107"/>
                <a:gd name="T19" fmla="*/ 151 h 271"/>
                <a:gd name="T20" fmla="*/ 48 w 107"/>
                <a:gd name="T21" fmla="*/ 191 h 271"/>
                <a:gd name="T22" fmla="*/ 107 w 107"/>
                <a:gd name="T23" fmla="*/ 224 h 271"/>
                <a:gd name="T24" fmla="*/ 107 w 107"/>
                <a:gd name="T25"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271">
                  <a:moveTo>
                    <a:pt x="107" y="271"/>
                  </a:moveTo>
                  <a:lnTo>
                    <a:pt x="0" y="209"/>
                  </a:lnTo>
                  <a:lnTo>
                    <a:pt x="0" y="0"/>
                  </a:lnTo>
                  <a:lnTo>
                    <a:pt x="107" y="61"/>
                  </a:lnTo>
                  <a:lnTo>
                    <a:pt x="107" y="106"/>
                  </a:lnTo>
                  <a:lnTo>
                    <a:pt x="48" y="73"/>
                  </a:lnTo>
                  <a:lnTo>
                    <a:pt x="48" y="106"/>
                  </a:lnTo>
                  <a:lnTo>
                    <a:pt x="102" y="137"/>
                  </a:lnTo>
                  <a:lnTo>
                    <a:pt x="102" y="183"/>
                  </a:lnTo>
                  <a:lnTo>
                    <a:pt x="48" y="151"/>
                  </a:lnTo>
                  <a:lnTo>
                    <a:pt x="48" y="191"/>
                  </a:lnTo>
                  <a:lnTo>
                    <a:pt x="107" y="224"/>
                  </a:lnTo>
                  <a:lnTo>
                    <a:pt x="107" y="27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212136A4-C6CE-42F5-A67C-8E3462BFE076}"/>
                </a:ext>
              </a:extLst>
            </p:cNvPr>
            <p:cNvSpPr>
              <a:spLocks/>
            </p:cNvSpPr>
            <p:nvPr/>
          </p:nvSpPr>
          <p:spPr bwMode="auto">
            <a:xfrm>
              <a:off x="9839325" y="3589338"/>
              <a:ext cx="250825" cy="414338"/>
            </a:xfrm>
            <a:custGeom>
              <a:avLst/>
              <a:gdLst>
                <a:gd name="T0" fmla="*/ 46 w 91"/>
                <a:gd name="T1" fmla="*/ 59 h 150"/>
                <a:gd name="T2" fmla="*/ 91 w 91"/>
                <a:gd name="T3" fmla="*/ 85 h 150"/>
                <a:gd name="T4" fmla="*/ 91 w 91"/>
                <a:gd name="T5" fmla="*/ 150 h 150"/>
                <a:gd name="T6" fmla="*/ 51 w 91"/>
                <a:gd name="T7" fmla="*/ 134 h 150"/>
                <a:gd name="T8" fmla="*/ 13 w 91"/>
                <a:gd name="T9" fmla="*/ 96 h 150"/>
                <a:gd name="T10" fmla="*/ 0 w 91"/>
                <a:gd name="T11" fmla="*/ 43 h 150"/>
                <a:gd name="T12" fmla="*/ 15 w 91"/>
                <a:gd name="T13" fmla="*/ 6 h 150"/>
                <a:gd name="T14" fmla="*/ 55 w 91"/>
                <a:gd name="T15" fmla="*/ 13 h 150"/>
                <a:gd name="T16" fmla="*/ 74 w 91"/>
                <a:gd name="T17" fmla="*/ 26 h 150"/>
                <a:gd name="T18" fmla="*/ 89 w 91"/>
                <a:gd name="T19" fmla="*/ 40 h 150"/>
                <a:gd name="T20" fmla="*/ 80 w 91"/>
                <a:gd name="T21" fmla="*/ 60 h 150"/>
                <a:gd name="T22" fmla="*/ 55 w 91"/>
                <a:gd name="T23" fmla="*/ 39 h 150"/>
                <a:gd name="T24" fmla="*/ 36 w 91"/>
                <a:gd name="T25" fmla="*/ 38 h 150"/>
                <a:gd name="T26" fmla="*/ 29 w 91"/>
                <a:gd name="T27" fmla="*/ 60 h 150"/>
                <a:gd name="T28" fmla="*/ 36 w 91"/>
                <a:gd name="T29" fmla="*/ 90 h 150"/>
                <a:gd name="T30" fmla="*/ 53 w 91"/>
                <a:gd name="T31" fmla="*/ 109 h 150"/>
                <a:gd name="T32" fmla="*/ 65 w 91"/>
                <a:gd name="T33" fmla="*/ 114 h 150"/>
                <a:gd name="T34" fmla="*/ 65 w 91"/>
                <a:gd name="T35" fmla="*/ 95 h 150"/>
                <a:gd name="T36" fmla="*/ 46 w 91"/>
                <a:gd name="T37" fmla="*/ 84 h 150"/>
                <a:gd name="T38" fmla="*/ 46 w 91"/>
                <a:gd name="T39" fmla="*/ 5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50">
                  <a:moveTo>
                    <a:pt x="46" y="59"/>
                  </a:moveTo>
                  <a:cubicBezTo>
                    <a:pt x="91" y="85"/>
                    <a:pt x="91" y="85"/>
                    <a:pt x="91" y="85"/>
                  </a:cubicBezTo>
                  <a:cubicBezTo>
                    <a:pt x="91" y="150"/>
                    <a:pt x="91" y="150"/>
                    <a:pt x="91" y="150"/>
                  </a:cubicBezTo>
                  <a:cubicBezTo>
                    <a:pt x="79" y="148"/>
                    <a:pt x="65" y="143"/>
                    <a:pt x="51" y="134"/>
                  </a:cubicBezTo>
                  <a:cubicBezTo>
                    <a:pt x="35" y="125"/>
                    <a:pt x="22" y="112"/>
                    <a:pt x="13" y="96"/>
                  </a:cubicBezTo>
                  <a:cubicBezTo>
                    <a:pt x="5" y="81"/>
                    <a:pt x="0" y="63"/>
                    <a:pt x="0" y="43"/>
                  </a:cubicBezTo>
                  <a:cubicBezTo>
                    <a:pt x="0" y="23"/>
                    <a:pt x="5" y="11"/>
                    <a:pt x="15" y="6"/>
                  </a:cubicBezTo>
                  <a:cubicBezTo>
                    <a:pt x="24" y="0"/>
                    <a:pt x="38" y="3"/>
                    <a:pt x="55" y="13"/>
                  </a:cubicBezTo>
                  <a:cubicBezTo>
                    <a:pt x="62" y="16"/>
                    <a:pt x="68" y="21"/>
                    <a:pt x="74" y="26"/>
                  </a:cubicBezTo>
                  <a:cubicBezTo>
                    <a:pt x="80" y="30"/>
                    <a:pt x="85" y="35"/>
                    <a:pt x="89" y="40"/>
                  </a:cubicBezTo>
                  <a:cubicBezTo>
                    <a:pt x="80" y="60"/>
                    <a:pt x="80" y="60"/>
                    <a:pt x="80" y="60"/>
                  </a:cubicBezTo>
                  <a:cubicBezTo>
                    <a:pt x="73" y="52"/>
                    <a:pt x="64" y="45"/>
                    <a:pt x="55" y="39"/>
                  </a:cubicBezTo>
                  <a:cubicBezTo>
                    <a:pt x="47" y="35"/>
                    <a:pt x="41" y="34"/>
                    <a:pt x="36" y="38"/>
                  </a:cubicBezTo>
                  <a:cubicBezTo>
                    <a:pt x="32" y="41"/>
                    <a:pt x="29" y="49"/>
                    <a:pt x="29" y="60"/>
                  </a:cubicBezTo>
                  <a:cubicBezTo>
                    <a:pt x="29" y="72"/>
                    <a:pt x="31" y="81"/>
                    <a:pt x="36" y="90"/>
                  </a:cubicBezTo>
                  <a:cubicBezTo>
                    <a:pt x="40" y="98"/>
                    <a:pt x="45" y="104"/>
                    <a:pt x="53" y="109"/>
                  </a:cubicBezTo>
                  <a:cubicBezTo>
                    <a:pt x="57" y="111"/>
                    <a:pt x="61" y="113"/>
                    <a:pt x="65" y="114"/>
                  </a:cubicBezTo>
                  <a:cubicBezTo>
                    <a:pt x="65" y="95"/>
                    <a:pt x="65" y="95"/>
                    <a:pt x="65" y="95"/>
                  </a:cubicBezTo>
                  <a:cubicBezTo>
                    <a:pt x="46" y="84"/>
                    <a:pt x="46" y="84"/>
                    <a:pt x="46" y="84"/>
                  </a:cubicBezTo>
                  <a:lnTo>
                    <a:pt x="46" y="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FF166A3A-CCD8-43A7-B031-BA58BC00DF1A}"/>
                </a:ext>
              </a:extLst>
            </p:cNvPr>
            <p:cNvSpPr>
              <a:spLocks noEditPoints="1"/>
            </p:cNvSpPr>
            <p:nvPr/>
          </p:nvSpPr>
          <p:spPr bwMode="auto">
            <a:xfrm>
              <a:off x="10117138" y="3756026"/>
              <a:ext cx="293688" cy="449263"/>
            </a:xfrm>
            <a:custGeom>
              <a:avLst/>
              <a:gdLst>
                <a:gd name="T0" fmla="*/ 76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6 w 106"/>
                <a:gd name="T17" fmla="*/ 145 h 163"/>
                <a:gd name="T18" fmla="*/ 65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5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6"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6" y="145"/>
                  </a:lnTo>
                  <a:close/>
                  <a:moveTo>
                    <a:pt x="65"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7" y="60"/>
                    <a:pt x="42" y="77"/>
                  </a:cubicBezTo>
                  <a:lnTo>
                    <a:pt x="65"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AB6D6AC0-30DF-425F-9E66-38C14276A170}"/>
                </a:ext>
              </a:extLst>
            </p:cNvPr>
            <p:cNvSpPr>
              <a:spLocks/>
            </p:cNvSpPr>
            <p:nvPr/>
          </p:nvSpPr>
          <p:spPr bwMode="auto">
            <a:xfrm>
              <a:off x="10548938" y="3951288"/>
              <a:ext cx="328613" cy="522288"/>
            </a:xfrm>
            <a:custGeom>
              <a:avLst/>
              <a:gdLst>
                <a:gd name="T0" fmla="*/ 45 w 119"/>
                <a:gd name="T1" fmla="*/ 147 h 189"/>
                <a:gd name="T2" fmla="*/ 24 w 119"/>
                <a:gd name="T3" fmla="*/ 47 h 189"/>
                <a:gd name="T4" fmla="*/ 23 w 119"/>
                <a:gd name="T5" fmla="*/ 47 h 189"/>
                <a:gd name="T6" fmla="*/ 25 w 119"/>
                <a:gd name="T7" fmla="*/ 82 h 189"/>
                <a:gd name="T8" fmla="*/ 25 w 119"/>
                <a:gd name="T9" fmla="*/ 135 h 189"/>
                <a:gd name="T10" fmla="*/ 0 w 119"/>
                <a:gd name="T11" fmla="*/ 120 h 189"/>
                <a:gd name="T12" fmla="*/ 0 w 119"/>
                <a:gd name="T13" fmla="*/ 0 h 189"/>
                <a:gd name="T14" fmla="*/ 37 w 119"/>
                <a:gd name="T15" fmla="*/ 21 h 189"/>
                <a:gd name="T16" fmla="*/ 59 w 119"/>
                <a:gd name="T17" fmla="*/ 120 h 189"/>
                <a:gd name="T18" fmla="*/ 60 w 119"/>
                <a:gd name="T19" fmla="*/ 120 h 189"/>
                <a:gd name="T20" fmla="*/ 81 w 119"/>
                <a:gd name="T21" fmla="*/ 47 h 189"/>
                <a:gd name="T22" fmla="*/ 119 w 119"/>
                <a:gd name="T23" fmla="*/ 68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3 w 119"/>
                <a:gd name="T35" fmla="*/ 88 h 189"/>
                <a:gd name="T36" fmla="*/ 72 w 119"/>
                <a:gd name="T37" fmla="*/ 162 h 189"/>
                <a:gd name="T38" fmla="*/ 45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5" y="147"/>
                  </a:moveTo>
                  <a:cubicBezTo>
                    <a:pt x="24" y="47"/>
                    <a:pt x="24" y="47"/>
                    <a:pt x="24" y="47"/>
                  </a:cubicBezTo>
                  <a:cubicBezTo>
                    <a:pt x="23" y="47"/>
                    <a:pt x="23" y="47"/>
                    <a:pt x="23" y="47"/>
                  </a:cubicBezTo>
                  <a:cubicBezTo>
                    <a:pt x="24" y="62"/>
                    <a:pt x="25" y="74"/>
                    <a:pt x="25" y="82"/>
                  </a:cubicBezTo>
                  <a:cubicBezTo>
                    <a:pt x="25" y="135"/>
                    <a:pt x="25" y="135"/>
                    <a:pt x="25" y="135"/>
                  </a:cubicBezTo>
                  <a:cubicBezTo>
                    <a:pt x="0" y="120"/>
                    <a:pt x="0" y="120"/>
                    <a:pt x="0" y="120"/>
                  </a:cubicBezTo>
                  <a:cubicBezTo>
                    <a:pt x="0" y="0"/>
                    <a:pt x="0" y="0"/>
                    <a:pt x="0" y="0"/>
                  </a:cubicBezTo>
                  <a:cubicBezTo>
                    <a:pt x="37" y="21"/>
                    <a:pt x="37" y="21"/>
                    <a:pt x="37" y="21"/>
                  </a:cubicBezTo>
                  <a:cubicBezTo>
                    <a:pt x="59" y="120"/>
                    <a:pt x="59" y="120"/>
                    <a:pt x="59" y="120"/>
                  </a:cubicBezTo>
                  <a:cubicBezTo>
                    <a:pt x="60" y="120"/>
                    <a:pt x="60" y="120"/>
                    <a:pt x="60" y="120"/>
                  </a:cubicBezTo>
                  <a:cubicBezTo>
                    <a:pt x="81" y="47"/>
                    <a:pt x="81" y="47"/>
                    <a:pt x="81" y="47"/>
                  </a:cubicBezTo>
                  <a:cubicBezTo>
                    <a:pt x="119" y="68"/>
                    <a:pt x="119" y="68"/>
                    <a:pt x="119" y="68"/>
                  </a:cubicBezTo>
                  <a:cubicBezTo>
                    <a:pt x="119" y="189"/>
                    <a:pt x="119" y="189"/>
                    <a:pt x="119" y="189"/>
                  </a:cubicBezTo>
                  <a:cubicBezTo>
                    <a:pt x="93" y="174"/>
                    <a:pt x="93" y="174"/>
                    <a:pt x="93" y="174"/>
                  </a:cubicBezTo>
                  <a:cubicBezTo>
                    <a:pt x="93" y="121"/>
                    <a:pt x="93" y="121"/>
                    <a:pt x="93" y="121"/>
                  </a:cubicBezTo>
                  <a:cubicBezTo>
                    <a:pt x="93" y="118"/>
                    <a:pt x="93" y="115"/>
                    <a:pt x="93" y="112"/>
                  </a:cubicBezTo>
                  <a:cubicBezTo>
                    <a:pt x="93" y="109"/>
                    <a:pt x="93" y="101"/>
                    <a:pt x="94" y="88"/>
                  </a:cubicBezTo>
                  <a:cubicBezTo>
                    <a:pt x="93" y="88"/>
                    <a:pt x="93" y="88"/>
                    <a:pt x="93" y="88"/>
                  </a:cubicBezTo>
                  <a:cubicBezTo>
                    <a:pt x="72" y="162"/>
                    <a:pt x="72" y="162"/>
                    <a:pt x="72" y="162"/>
                  </a:cubicBezTo>
                  <a:lnTo>
                    <a:pt x="45"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793E1F3-E244-4C9D-8DE2-326416A3628A}"/>
                </a:ext>
              </a:extLst>
            </p:cNvPr>
            <p:cNvSpPr>
              <a:spLocks noEditPoints="1"/>
            </p:cNvSpPr>
            <p:nvPr/>
          </p:nvSpPr>
          <p:spPr bwMode="auto">
            <a:xfrm>
              <a:off x="10907713" y="4211638"/>
              <a:ext cx="292100" cy="449263"/>
            </a:xfrm>
            <a:custGeom>
              <a:avLst/>
              <a:gdLst>
                <a:gd name="T0" fmla="*/ 75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5 w 106"/>
                <a:gd name="T17" fmla="*/ 145 h 163"/>
                <a:gd name="T18" fmla="*/ 64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4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5"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5" y="145"/>
                  </a:lnTo>
                  <a:close/>
                  <a:moveTo>
                    <a:pt x="64"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6" y="60"/>
                    <a:pt x="42" y="77"/>
                  </a:cubicBezTo>
                  <a:lnTo>
                    <a:pt x="64"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8EB40A43-6B90-4CEC-99C7-78174D262332}"/>
                </a:ext>
              </a:extLst>
            </p:cNvPr>
            <p:cNvSpPr>
              <a:spLocks/>
            </p:cNvSpPr>
            <p:nvPr/>
          </p:nvSpPr>
          <p:spPr bwMode="auto">
            <a:xfrm>
              <a:off x="11229975" y="4346576"/>
              <a:ext cx="190500" cy="441325"/>
            </a:xfrm>
            <a:custGeom>
              <a:avLst/>
              <a:gdLst>
                <a:gd name="T0" fmla="*/ 0 w 120"/>
                <a:gd name="T1" fmla="*/ 209 h 278"/>
                <a:gd name="T2" fmla="*/ 0 w 120"/>
                <a:gd name="T3" fmla="*/ 0 h 278"/>
                <a:gd name="T4" fmla="*/ 51 w 120"/>
                <a:gd name="T5" fmla="*/ 28 h 278"/>
                <a:gd name="T6" fmla="*/ 51 w 120"/>
                <a:gd name="T7" fmla="*/ 191 h 278"/>
                <a:gd name="T8" fmla="*/ 120 w 120"/>
                <a:gd name="T9" fmla="*/ 233 h 278"/>
                <a:gd name="T10" fmla="*/ 120 w 120"/>
                <a:gd name="T11" fmla="*/ 278 h 278"/>
                <a:gd name="T12" fmla="*/ 0 w 120"/>
                <a:gd name="T13" fmla="*/ 209 h 278"/>
              </a:gdLst>
              <a:ahLst/>
              <a:cxnLst>
                <a:cxn ang="0">
                  <a:pos x="T0" y="T1"/>
                </a:cxn>
                <a:cxn ang="0">
                  <a:pos x="T2" y="T3"/>
                </a:cxn>
                <a:cxn ang="0">
                  <a:pos x="T4" y="T5"/>
                </a:cxn>
                <a:cxn ang="0">
                  <a:pos x="T6" y="T7"/>
                </a:cxn>
                <a:cxn ang="0">
                  <a:pos x="T8" y="T9"/>
                </a:cxn>
                <a:cxn ang="0">
                  <a:pos x="T10" y="T11"/>
                </a:cxn>
                <a:cxn ang="0">
                  <a:pos x="T12" y="T13"/>
                </a:cxn>
              </a:cxnLst>
              <a:rect l="0" t="0" r="r" b="b"/>
              <a:pathLst>
                <a:path w="120" h="278">
                  <a:moveTo>
                    <a:pt x="0" y="209"/>
                  </a:moveTo>
                  <a:lnTo>
                    <a:pt x="0" y="0"/>
                  </a:lnTo>
                  <a:lnTo>
                    <a:pt x="51" y="28"/>
                  </a:lnTo>
                  <a:lnTo>
                    <a:pt x="51" y="191"/>
                  </a:lnTo>
                  <a:lnTo>
                    <a:pt x="120" y="233"/>
                  </a:lnTo>
                  <a:lnTo>
                    <a:pt x="120" y="278"/>
                  </a:lnTo>
                  <a:lnTo>
                    <a:pt x="0" y="20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9DFFC759-8D67-4421-B735-8E35D8B7206D}"/>
                </a:ext>
              </a:extLst>
            </p:cNvPr>
            <p:cNvSpPr>
              <a:spLocks/>
            </p:cNvSpPr>
            <p:nvPr/>
          </p:nvSpPr>
          <p:spPr bwMode="auto">
            <a:xfrm>
              <a:off x="11468100" y="4481513"/>
              <a:ext cx="187325" cy="442913"/>
            </a:xfrm>
            <a:custGeom>
              <a:avLst/>
              <a:gdLst>
                <a:gd name="T0" fmla="*/ 0 w 118"/>
                <a:gd name="T1" fmla="*/ 211 h 279"/>
                <a:gd name="T2" fmla="*/ 0 w 118"/>
                <a:gd name="T3" fmla="*/ 0 h 279"/>
                <a:gd name="T4" fmla="*/ 48 w 118"/>
                <a:gd name="T5" fmla="*/ 28 h 279"/>
                <a:gd name="T6" fmla="*/ 48 w 118"/>
                <a:gd name="T7" fmla="*/ 193 h 279"/>
                <a:gd name="T8" fmla="*/ 118 w 118"/>
                <a:gd name="T9" fmla="*/ 233 h 279"/>
                <a:gd name="T10" fmla="*/ 118 w 118"/>
                <a:gd name="T11" fmla="*/ 279 h 279"/>
                <a:gd name="T12" fmla="*/ 0 w 118"/>
                <a:gd name="T13" fmla="*/ 211 h 279"/>
              </a:gdLst>
              <a:ahLst/>
              <a:cxnLst>
                <a:cxn ang="0">
                  <a:pos x="T0" y="T1"/>
                </a:cxn>
                <a:cxn ang="0">
                  <a:pos x="T2" y="T3"/>
                </a:cxn>
                <a:cxn ang="0">
                  <a:pos x="T4" y="T5"/>
                </a:cxn>
                <a:cxn ang="0">
                  <a:pos x="T6" y="T7"/>
                </a:cxn>
                <a:cxn ang="0">
                  <a:pos x="T8" y="T9"/>
                </a:cxn>
                <a:cxn ang="0">
                  <a:pos x="T10" y="T11"/>
                </a:cxn>
                <a:cxn ang="0">
                  <a:pos x="T12" y="T13"/>
                </a:cxn>
              </a:cxnLst>
              <a:rect l="0" t="0" r="r" b="b"/>
              <a:pathLst>
                <a:path w="118" h="279">
                  <a:moveTo>
                    <a:pt x="0" y="211"/>
                  </a:moveTo>
                  <a:lnTo>
                    <a:pt x="0" y="0"/>
                  </a:lnTo>
                  <a:lnTo>
                    <a:pt x="48" y="28"/>
                  </a:lnTo>
                  <a:lnTo>
                    <a:pt x="48" y="193"/>
                  </a:lnTo>
                  <a:lnTo>
                    <a:pt x="118" y="233"/>
                  </a:lnTo>
                  <a:lnTo>
                    <a:pt x="118" y="279"/>
                  </a:lnTo>
                  <a:lnTo>
                    <a:pt x="0" y="2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6" name="Group 135">
            <a:extLst>
              <a:ext uri="{FF2B5EF4-FFF2-40B4-BE49-F238E27FC236}">
                <a16:creationId xmlns:a16="http://schemas.microsoft.com/office/drawing/2014/main" id="{8E6BAF65-A61B-42AA-AA22-5870B26FA1CD}"/>
              </a:ext>
            </a:extLst>
          </p:cNvPr>
          <p:cNvGrpSpPr/>
          <p:nvPr/>
        </p:nvGrpSpPr>
        <p:grpSpPr>
          <a:xfrm>
            <a:off x="8428038" y="3981451"/>
            <a:ext cx="6092825" cy="5900738"/>
            <a:chOff x="8428038" y="3981451"/>
            <a:chExt cx="6092825" cy="5900738"/>
          </a:xfrm>
        </p:grpSpPr>
        <p:sp>
          <p:nvSpPr>
            <p:cNvPr id="15" name="Freeform 14">
              <a:extLst>
                <a:ext uri="{FF2B5EF4-FFF2-40B4-BE49-F238E27FC236}">
                  <a16:creationId xmlns:a16="http://schemas.microsoft.com/office/drawing/2014/main" id="{7B3B737A-1CAE-4E5A-B7FC-8A8118A01423}"/>
                </a:ext>
              </a:extLst>
            </p:cNvPr>
            <p:cNvSpPr>
              <a:spLocks/>
            </p:cNvSpPr>
            <p:nvPr/>
          </p:nvSpPr>
          <p:spPr bwMode="auto">
            <a:xfrm>
              <a:off x="12253913" y="6597651"/>
              <a:ext cx="1984375" cy="3284538"/>
            </a:xfrm>
            <a:custGeom>
              <a:avLst/>
              <a:gdLst>
                <a:gd name="T0" fmla="*/ 1250 w 1250"/>
                <a:gd name="T1" fmla="*/ 0 h 2069"/>
                <a:gd name="T2" fmla="*/ 1250 w 1250"/>
                <a:gd name="T3" fmla="*/ 1346 h 2069"/>
                <a:gd name="T4" fmla="*/ 0 w 1250"/>
                <a:gd name="T5" fmla="*/ 2069 h 2069"/>
                <a:gd name="T6" fmla="*/ 0 w 1250"/>
                <a:gd name="T7" fmla="*/ 722 h 2069"/>
                <a:gd name="T8" fmla="*/ 1250 w 1250"/>
                <a:gd name="T9" fmla="*/ 0 h 2069"/>
              </a:gdLst>
              <a:ahLst/>
              <a:cxnLst>
                <a:cxn ang="0">
                  <a:pos x="T0" y="T1"/>
                </a:cxn>
                <a:cxn ang="0">
                  <a:pos x="T2" y="T3"/>
                </a:cxn>
                <a:cxn ang="0">
                  <a:pos x="T4" y="T5"/>
                </a:cxn>
                <a:cxn ang="0">
                  <a:pos x="T6" y="T7"/>
                </a:cxn>
                <a:cxn ang="0">
                  <a:pos x="T8" y="T9"/>
                </a:cxn>
              </a:cxnLst>
              <a:rect l="0" t="0" r="r" b="b"/>
              <a:pathLst>
                <a:path w="1250" h="2069">
                  <a:moveTo>
                    <a:pt x="1250" y="0"/>
                  </a:moveTo>
                  <a:lnTo>
                    <a:pt x="1250" y="1346"/>
                  </a:lnTo>
                  <a:lnTo>
                    <a:pt x="0" y="2069"/>
                  </a:lnTo>
                  <a:lnTo>
                    <a:pt x="0" y="722"/>
                  </a:lnTo>
                  <a:lnTo>
                    <a:pt x="1250"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75229955-45D4-4A38-A88C-1377776B6172}"/>
                </a:ext>
              </a:extLst>
            </p:cNvPr>
            <p:cNvSpPr>
              <a:spLocks/>
            </p:cNvSpPr>
            <p:nvPr/>
          </p:nvSpPr>
          <p:spPr bwMode="auto">
            <a:xfrm>
              <a:off x="8712200" y="5697538"/>
              <a:ext cx="3541713" cy="4184650"/>
            </a:xfrm>
            <a:custGeom>
              <a:avLst/>
              <a:gdLst>
                <a:gd name="T0" fmla="*/ 0 w 2231"/>
                <a:gd name="T1" fmla="*/ 0 h 2636"/>
                <a:gd name="T2" fmla="*/ 0 w 2231"/>
                <a:gd name="T3" fmla="*/ 1346 h 2636"/>
                <a:gd name="T4" fmla="*/ 2231 w 2231"/>
                <a:gd name="T5" fmla="*/ 2636 h 2636"/>
                <a:gd name="T6" fmla="*/ 2231 w 2231"/>
                <a:gd name="T7" fmla="*/ 1289 h 2636"/>
                <a:gd name="T8" fmla="*/ 0 w 2231"/>
                <a:gd name="T9" fmla="*/ 0 h 2636"/>
              </a:gdLst>
              <a:ahLst/>
              <a:cxnLst>
                <a:cxn ang="0">
                  <a:pos x="T0" y="T1"/>
                </a:cxn>
                <a:cxn ang="0">
                  <a:pos x="T2" y="T3"/>
                </a:cxn>
                <a:cxn ang="0">
                  <a:pos x="T4" y="T5"/>
                </a:cxn>
                <a:cxn ang="0">
                  <a:pos x="T6" y="T7"/>
                </a:cxn>
                <a:cxn ang="0">
                  <a:pos x="T8" y="T9"/>
                </a:cxn>
              </a:cxnLst>
              <a:rect l="0" t="0" r="r" b="b"/>
              <a:pathLst>
                <a:path w="2231" h="2636">
                  <a:moveTo>
                    <a:pt x="0" y="0"/>
                  </a:moveTo>
                  <a:lnTo>
                    <a:pt x="0" y="1346"/>
                  </a:lnTo>
                  <a:lnTo>
                    <a:pt x="2231" y="2636"/>
                  </a:lnTo>
                  <a:lnTo>
                    <a:pt x="2231" y="1289"/>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05321D6B-38E0-4F52-B8A1-60C6D938C717}"/>
                </a:ext>
              </a:extLst>
            </p:cNvPr>
            <p:cNvSpPr>
              <a:spLocks/>
            </p:cNvSpPr>
            <p:nvPr/>
          </p:nvSpPr>
          <p:spPr bwMode="auto">
            <a:xfrm>
              <a:off x="10128250" y="8405813"/>
              <a:ext cx="708025" cy="492125"/>
            </a:xfrm>
            <a:custGeom>
              <a:avLst/>
              <a:gdLst>
                <a:gd name="T0" fmla="*/ 0 w 446"/>
                <a:gd name="T1" fmla="*/ 53 h 310"/>
                <a:gd name="T2" fmla="*/ 89 w 446"/>
                <a:gd name="T3" fmla="*/ 0 h 310"/>
                <a:gd name="T4" fmla="*/ 446 w 446"/>
                <a:gd name="T5" fmla="*/ 207 h 310"/>
                <a:gd name="T6" fmla="*/ 446 w 446"/>
                <a:gd name="T7" fmla="*/ 310 h 310"/>
                <a:gd name="T8" fmla="*/ 0 w 446"/>
                <a:gd name="T9" fmla="*/ 53 h 310"/>
              </a:gdLst>
              <a:ahLst/>
              <a:cxnLst>
                <a:cxn ang="0">
                  <a:pos x="T0" y="T1"/>
                </a:cxn>
                <a:cxn ang="0">
                  <a:pos x="T2" y="T3"/>
                </a:cxn>
                <a:cxn ang="0">
                  <a:pos x="T4" y="T5"/>
                </a:cxn>
                <a:cxn ang="0">
                  <a:pos x="T6" y="T7"/>
                </a:cxn>
                <a:cxn ang="0">
                  <a:pos x="T8" y="T9"/>
                </a:cxn>
              </a:cxnLst>
              <a:rect l="0" t="0" r="r" b="b"/>
              <a:pathLst>
                <a:path w="446" h="310">
                  <a:moveTo>
                    <a:pt x="0" y="53"/>
                  </a:moveTo>
                  <a:lnTo>
                    <a:pt x="89" y="0"/>
                  </a:lnTo>
                  <a:lnTo>
                    <a:pt x="446" y="207"/>
                  </a:lnTo>
                  <a:lnTo>
                    <a:pt x="446" y="310"/>
                  </a:lnTo>
                  <a:lnTo>
                    <a:pt x="0" y="5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19C9033C-E6D6-4A50-A232-A4D0BC3146C0}"/>
                </a:ext>
              </a:extLst>
            </p:cNvPr>
            <p:cNvSpPr>
              <a:spLocks/>
            </p:cNvSpPr>
            <p:nvPr/>
          </p:nvSpPr>
          <p:spPr bwMode="auto">
            <a:xfrm>
              <a:off x="10128250" y="7672388"/>
              <a:ext cx="141288" cy="817563"/>
            </a:xfrm>
            <a:custGeom>
              <a:avLst/>
              <a:gdLst>
                <a:gd name="T0" fmla="*/ 0 w 89"/>
                <a:gd name="T1" fmla="*/ 515 h 515"/>
                <a:gd name="T2" fmla="*/ 0 w 89"/>
                <a:gd name="T3" fmla="*/ 0 h 515"/>
                <a:gd name="T4" fmla="*/ 89 w 89"/>
                <a:gd name="T5" fmla="*/ 50 h 515"/>
                <a:gd name="T6" fmla="*/ 89 w 89"/>
                <a:gd name="T7" fmla="*/ 462 h 515"/>
                <a:gd name="T8" fmla="*/ 0 w 89"/>
                <a:gd name="T9" fmla="*/ 515 h 515"/>
              </a:gdLst>
              <a:ahLst/>
              <a:cxnLst>
                <a:cxn ang="0">
                  <a:pos x="T0" y="T1"/>
                </a:cxn>
                <a:cxn ang="0">
                  <a:pos x="T2" y="T3"/>
                </a:cxn>
                <a:cxn ang="0">
                  <a:pos x="T4" y="T5"/>
                </a:cxn>
                <a:cxn ang="0">
                  <a:pos x="T6" y="T7"/>
                </a:cxn>
                <a:cxn ang="0">
                  <a:pos x="T8" y="T9"/>
                </a:cxn>
              </a:cxnLst>
              <a:rect l="0" t="0" r="r" b="b"/>
              <a:pathLst>
                <a:path w="89" h="515">
                  <a:moveTo>
                    <a:pt x="0" y="515"/>
                  </a:moveTo>
                  <a:lnTo>
                    <a:pt x="0" y="0"/>
                  </a:lnTo>
                  <a:lnTo>
                    <a:pt x="89" y="50"/>
                  </a:lnTo>
                  <a:lnTo>
                    <a:pt x="89" y="462"/>
                  </a:lnTo>
                  <a:lnTo>
                    <a:pt x="0" y="515"/>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A3F8E678-653D-4508-A218-B79284D91F62}"/>
                </a:ext>
              </a:extLst>
            </p:cNvPr>
            <p:cNvSpPr>
              <a:spLocks/>
            </p:cNvSpPr>
            <p:nvPr/>
          </p:nvSpPr>
          <p:spPr bwMode="auto">
            <a:xfrm>
              <a:off x="9985375" y="7426326"/>
              <a:ext cx="993775" cy="1554163"/>
            </a:xfrm>
            <a:custGeom>
              <a:avLst/>
              <a:gdLst>
                <a:gd name="T0" fmla="*/ 0 w 626"/>
                <a:gd name="T1" fmla="*/ 617 h 979"/>
                <a:gd name="T2" fmla="*/ 0 w 626"/>
                <a:gd name="T3" fmla="*/ 0 h 979"/>
                <a:gd name="T4" fmla="*/ 626 w 626"/>
                <a:gd name="T5" fmla="*/ 360 h 979"/>
                <a:gd name="T6" fmla="*/ 626 w 626"/>
                <a:gd name="T7" fmla="*/ 979 h 979"/>
                <a:gd name="T8" fmla="*/ 536 w 626"/>
                <a:gd name="T9" fmla="*/ 927 h 979"/>
                <a:gd name="T10" fmla="*/ 536 w 626"/>
                <a:gd name="T11" fmla="*/ 412 h 979"/>
                <a:gd name="T12" fmla="*/ 90 w 626"/>
                <a:gd name="T13" fmla="*/ 155 h 979"/>
                <a:gd name="T14" fmla="*/ 90 w 626"/>
                <a:gd name="T15" fmla="*/ 670 h 979"/>
                <a:gd name="T16" fmla="*/ 0 w 626"/>
                <a:gd name="T17" fmla="*/ 617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979">
                  <a:moveTo>
                    <a:pt x="0" y="617"/>
                  </a:moveTo>
                  <a:lnTo>
                    <a:pt x="0" y="0"/>
                  </a:lnTo>
                  <a:lnTo>
                    <a:pt x="626" y="360"/>
                  </a:lnTo>
                  <a:lnTo>
                    <a:pt x="626" y="979"/>
                  </a:lnTo>
                  <a:lnTo>
                    <a:pt x="536" y="927"/>
                  </a:lnTo>
                  <a:lnTo>
                    <a:pt x="536" y="412"/>
                  </a:lnTo>
                  <a:lnTo>
                    <a:pt x="90" y="155"/>
                  </a:lnTo>
                  <a:lnTo>
                    <a:pt x="90" y="670"/>
                  </a:lnTo>
                  <a:lnTo>
                    <a:pt x="0" y="6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ABC3AEB2-2EB6-4CC1-A66D-BD64AFEF7BDD}"/>
                </a:ext>
              </a:extLst>
            </p:cNvPr>
            <p:cNvSpPr>
              <a:spLocks/>
            </p:cNvSpPr>
            <p:nvPr/>
          </p:nvSpPr>
          <p:spPr bwMode="auto">
            <a:xfrm>
              <a:off x="8428038" y="6045201"/>
              <a:ext cx="6092825" cy="2374900"/>
            </a:xfrm>
            <a:custGeom>
              <a:avLst/>
              <a:gdLst>
                <a:gd name="T0" fmla="*/ 3660 w 3838"/>
                <a:gd name="T1" fmla="*/ 569 h 1496"/>
                <a:gd name="T2" fmla="*/ 3660 w 3838"/>
                <a:gd name="T3" fmla="*/ 671 h 1496"/>
                <a:gd name="T4" fmla="*/ 2410 w 3838"/>
                <a:gd name="T5" fmla="*/ 1394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4"/>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9D976445-BD11-49DA-8A9F-2E53FC50B628}"/>
                </a:ext>
              </a:extLst>
            </p:cNvPr>
            <p:cNvSpPr>
              <a:spLocks/>
            </p:cNvSpPr>
            <p:nvPr/>
          </p:nvSpPr>
          <p:spPr bwMode="auto">
            <a:xfrm>
              <a:off x="12253913" y="7110413"/>
              <a:ext cx="2266950" cy="1370013"/>
            </a:xfrm>
            <a:custGeom>
              <a:avLst/>
              <a:gdLst>
                <a:gd name="T0" fmla="*/ 1428 w 1428"/>
                <a:gd name="T1" fmla="*/ 0 h 863"/>
                <a:gd name="T2" fmla="*/ 1428 w 1428"/>
                <a:gd name="T3" fmla="*/ 39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9"/>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0EE1C73-8041-4481-81F5-72EF579874B0}"/>
                </a:ext>
              </a:extLst>
            </p:cNvPr>
            <p:cNvSpPr>
              <a:spLocks/>
            </p:cNvSpPr>
            <p:nvPr/>
          </p:nvSpPr>
          <p:spPr bwMode="auto">
            <a:xfrm>
              <a:off x="8428038" y="6210301"/>
              <a:ext cx="3825875" cy="2270125"/>
            </a:xfrm>
            <a:custGeom>
              <a:avLst/>
              <a:gdLst>
                <a:gd name="T0" fmla="*/ 0 w 2410"/>
                <a:gd name="T1" fmla="*/ 0 h 1430"/>
                <a:gd name="T2" fmla="*/ 0 w 2410"/>
                <a:gd name="T3" fmla="*/ 39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9"/>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54126D8-6380-4142-9C04-70AED9243E1B}"/>
                </a:ext>
              </a:extLst>
            </p:cNvPr>
            <p:cNvSpPr>
              <a:spLocks/>
            </p:cNvSpPr>
            <p:nvPr/>
          </p:nvSpPr>
          <p:spPr bwMode="auto">
            <a:xfrm>
              <a:off x="8428038" y="6399213"/>
              <a:ext cx="6092825" cy="2374900"/>
            </a:xfrm>
            <a:custGeom>
              <a:avLst/>
              <a:gdLst>
                <a:gd name="T0" fmla="*/ 3660 w 3838"/>
                <a:gd name="T1" fmla="*/ 569 h 1496"/>
                <a:gd name="T2" fmla="*/ 3660 w 3838"/>
                <a:gd name="T3" fmla="*/ 671 h 1496"/>
                <a:gd name="T4" fmla="*/ 2410 w 3838"/>
                <a:gd name="T5" fmla="*/ 1393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3"/>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99C60B7-203E-4CC4-AA60-F44FD4E2C3F5}"/>
                </a:ext>
              </a:extLst>
            </p:cNvPr>
            <p:cNvSpPr>
              <a:spLocks/>
            </p:cNvSpPr>
            <p:nvPr/>
          </p:nvSpPr>
          <p:spPr bwMode="auto">
            <a:xfrm>
              <a:off x="12253913" y="7464426"/>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4012142-5BB2-46C1-96A7-B14AC00290EB}"/>
                </a:ext>
              </a:extLst>
            </p:cNvPr>
            <p:cNvSpPr>
              <a:spLocks/>
            </p:cNvSpPr>
            <p:nvPr/>
          </p:nvSpPr>
          <p:spPr bwMode="auto">
            <a:xfrm>
              <a:off x="8428038" y="6564313"/>
              <a:ext cx="3825875" cy="2270125"/>
            </a:xfrm>
            <a:custGeom>
              <a:avLst/>
              <a:gdLst>
                <a:gd name="T0" fmla="*/ 0 w 2410"/>
                <a:gd name="T1" fmla="*/ 0 h 1430"/>
                <a:gd name="T2" fmla="*/ 0 w 2410"/>
                <a:gd name="T3" fmla="*/ 38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8"/>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EAA8DFE1-7F5C-49D0-B5A7-300E7BA5D2A6}"/>
                </a:ext>
              </a:extLst>
            </p:cNvPr>
            <p:cNvSpPr>
              <a:spLocks/>
            </p:cNvSpPr>
            <p:nvPr/>
          </p:nvSpPr>
          <p:spPr bwMode="auto">
            <a:xfrm>
              <a:off x="10269538" y="7751763"/>
              <a:ext cx="566738" cy="982663"/>
            </a:xfrm>
            <a:custGeom>
              <a:avLst/>
              <a:gdLst>
                <a:gd name="T0" fmla="*/ 0 w 357"/>
                <a:gd name="T1" fmla="*/ 0 h 619"/>
                <a:gd name="T2" fmla="*/ 357 w 357"/>
                <a:gd name="T3" fmla="*/ 207 h 619"/>
                <a:gd name="T4" fmla="*/ 357 w 357"/>
                <a:gd name="T5" fmla="*/ 619 h 619"/>
                <a:gd name="T6" fmla="*/ 0 w 357"/>
                <a:gd name="T7" fmla="*/ 412 h 619"/>
                <a:gd name="T8" fmla="*/ 0 w 357"/>
                <a:gd name="T9" fmla="*/ 0 h 619"/>
              </a:gdLst>
              <a:ahLst/>
              <a:cxnLst>
                <a:cxn ang="0">
                  <a:pos x="T0" y="T1"/>
                </a:cxn>
                <a:cxn ang="0">
                  <a:pos x="T2" y="T3"/>
                </a:cxn>
                <a:cxn ang="0">
                  <a:pos x="T4" y="T5"/>
                </a:cxn>
                <a:cxn ang="0">
                  <a:pos x="T6" y="T7"/>
                </a:cxn>
                <a:cxn ang="0">
                  <a:pos x="T8" y="T9"/>
                </a:cxn>
              </a:cxnLst>
              <a:rect l="0" t="0" r="r" b="b"/>
              <a:pathLst>
                <a:path w="357" h="619">
                  <a:moveTo>
                    <a:pt x="0" y="0"/>
                  </a:moveTo>
                  <a:lnTo>
                    <a:pt x="357" y="207"/>
                  </a:lnTo>
                  <a:lnTo>
                    <a:pt x="357" y="619"/>
                  </a:lnTo>
                  <a:lnTo>
                    <a:pt x="0" y="412"/>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8A63C57D-E9E3-4879-A5CB-3AB88CA3F8A2}"/>
                </a:ext>
              </a:extLst>
            </p:cNvPr>
            <p:cNvSpPr>
              <a:spLocks/>
            </p:cNvSpPr>
            <p:nvPr/>
          </p:nvSpPr>
          <p:spPr bwMode="auto">
            <a:xfrm>
              <a:off x="12253913" y="6600826"/>
              <a:ext cx="2266950" cy="1370013"/>
            </a:xfrm>
            <a:custGeom>
              <a:avLst/>
              <a:gdLst>
                <a:gd name="T0" fmla="*/ 1428 w 1428"/>
                <a:gd name="T1" fmla="*/ 0 h 863"/>
                <a:gd name="T2" fmla="*/ 1428 w 1428"/>
                <a:gd name="T3" fmla="*/ 38 h 863"/>
                <a:gd name="T4" fmla="*/ 0 w 1428"/>
                <a:gd name="T5" fmla="*/ 863 h 863"/>
                <a:gd name="T6" fmla="*/ 0 w 1428"/>
                <a:gd name="T7" fmla="*/ 824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4"/>
                  </a:lnTo>
                  <a:lnTo>
                    <a:pt x="1428"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AF3266CC-6D62-456E-9708-8C5A1AF39ADB}"/>
                </a:ext>
              </a:extLst>
            </p:cNvPr>
            <p:cNvSpPr>
              <a:spLocks/>
            </p:cNvSpPr>
            <p:nvPr/>
          </p:nvSpPr>
          <p:spPr bwMode="auto">
            <a:xfrm>
              <a:off x="8428038" y="5699126"/>
              <a:ext cx="3825875" cy="2271713"/>
            </a:xfrm>
            <a:custGeom>
              <a:avLst/>
              <a:gdLst>
                <a:gd name="T0" fmla="*/ 0 w 2410"/>
                <a:gd name="T1" fmla="*/ 0 h 1431"/>
                <a:gd name="T2" fmla="*/ 0 w 2410"/>
                <a:gd name="T3" fmla="*/ 39 h 1431"/>
                <a:gd name="T4" fmla="*/ 2410 w 2410"/>
                <a:gd name="T5" fmla="*/ 1431 h 1431"/>
                <a:gd name="T6" fmla="*/ 2410 w 2410"/>
                <a:gd name="T7" fmla="*/ 1392 h 1431"/>
                <a:gd name="T8" fmla="*/ 0 w 2410"/>
                <a:gd name="T9" fmla="*/ 0 h 1431"/>
              </a:gdLst>
              <a:ahLst/>
              <a:cxnLst>
                <a:cxn ang="0">
                  <a:pos x="T0" y="T1"/>
                </a:cxn>
                <a:cxn ang="0">
                  <a:pos x="T2" y="T3"/>
                </a:cxn>
                <a:cxn ang="0">
                  <a:pos x="T4" y="T5"/>
                </a:cxn>
                <a:cxn ang="0">
                  <a:pos x="T6" y="T7"/>
                </a:cxn>
                <a:cxn ang="0">
                  <a:pos x="T8" y="T9"/>
                </a:cxn>
              </a:cxnLst>
              <a:rect l="0" t="0" r="r" b="b"/>
              <a:pathLst>
                <a:path w="2410" h="1431">
                  <a:moveTo>
                    <a:pt x="0" y="0"/>
                  </a:moveTo>
                  <a:lnTo>
                    <a:pt x="0" y="39"/>
                  </a:lnTo>
                  <a:lnTo>
                    <a:pt x="2410" y="1431"/>
                  </a:lnTo>
                  <a:lnTo>
                    <a:pt x="2410" y="1392"/>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C7ECB027-D839-407F-81A8-58AFEDEA6C0A}"/>
                </a:ext>
              </a:extLst>
            </p:cNvPr>
            <p:cNvSpPr>
              <a:spLocks noEditPoints="1"/>
            </p:cNvSpPr>
            <p:nvPr/>
          </p:nvSpPr>
          <p:spPr bwMode="auto">
            <a:xfrm>
              <a:off x="8428038" y="5380038"/>
              <a:ext cx="6092825" cy="2528888"/>
            </a:xfrm>
            <a:custGeom>
              <a:avLst/>
              <a:gdLst>
                <a:gd name="T0" fmla="*/ 3481 w 3838"/>
                <a:gd name="T1" fmla="*/ 567 h 1593"/>
                <a:gd name="T2" fmla="*/ 3480 w 3838"/>
                <a:gd name="T3" fmla="*/ 664 h 1593"/>
                <a:gd name="T4" fmla="*/ 3481 w 3838"/>
                <a:gd name="T5" fmla="*/ 772 h 1593"/>
                <a:gd name="T6" fmla="*/ 2410 w 3838"/>
                <a:gd name="T7" fmla="*/ 1391 h 1593"/>
                <a:gd name="T8" fmla="*/ 357 w 3838"/>
                <a:gd name="T9" fmla="*/ 200 h 1593"/>
                <a:gd name="T10" fmla="*/ 357 w 3838"/>
                <a:gd name="T11" fmla="*/ 97 h 1593"/>
                <a:gd name="T12" fmla="*/ 357 w 3838"/>
                <a:gd name="T13" fmla="*/ 97 h 1593"/>
                <a:gd name="T14" fmla="*/ 357 w 3838"/>
                <a:gd name="T15" fmla="*/ 0 h 1593"/>
                <a:gd name="T16" fmla="*/ 0 w 3838"/>
                <a:gd name="T17" fmla="*/ 201 h 1593"/>
                <a:gd name="T18" fmla="*/ 2410 w 3838"/>
                <a:gd name="T19" fmla="*/ 1593 h 1593"/>
                <a:gd name="T20" fmla="*/ 3838 w 3838"/>
                <a:gd name="T21" fmla="*/ 769 h 1593"/>
                <a:gd name="T22" fmla="*/ 3481 w 3838"/>
                <a:gd name="T23" fmla="*/ 567 h 1593"/>
                <a:gd name="T24" fmla="*/ 2410 w 3838"/>
                <a:gd name="T25" fmla="*/ 1491 h 1593"/>
                <a:gd name="T26" fmla="*/ 179 w 3838"/>
                <a:gd name="T27" fmla="*/ 201 h 1593"/>
                <a:gd name="T28" fmla="*/ 181 w 3838"/>
                <a:gd name="T29" fmla="*/ 201 h 1593"/>
                <a:gd name="T30" fmla="*/ 2410 w 3838"/>
                <a:gd name="T31" fmla="*/ 1489 h 1593"/>
                <a:gd name="T32" fmla="*/ 3659 w 3838"/>
                <a:gd name="T33" fmla="*/ 767 h 1593"/>
                <a:gd name="T34" fmla="*/ 3660 w 3838"/>
                <a:gd name="T35" fmla="*/ 769 h 1593"/>
                <a:gd name="T36" fmla="*/ 2410 w 3838"/>
                <a:gd name="T37" fmla="*/ 149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8" h="1593">
                  <a:moveTo>
                    <a:pt x="3481" y="567"/>
                  </a:moveTo>
                  <a:lnTo>
                    <a:pt x="3480" y="664"/>
                  </a:lnTo>
                  <a:lnTo>
                    <a:pt x="3481" y="772"/>
                  </a:lnTo>
                  <a:lnTo>
                    <a:pt x="2410" y="1391"/>
                  </a:lnTo>
                  <a:lnTo>
                    <a:pt x="357" y="200"/>
                  </a:lnTo>
                  <a:lnTo>
                    <a:pt x="357" y="97"/>
                  </a:lnTo>
                  <a:lnTo>
                    <a:pt x="357" y="97"/>
                  </a:lnTo>
                  <a:lnTo>
                    <a:pt x="357" y="0"/>
                  </a:lnTo>
                  <a:lnTo>
                    <a:pt x="0" y="201"/>
                  </a:lnTo>
                  <a:lnTo>
                    <a:pt x="2410" y="1593"/>
                  </a:lnTo>
                  <a:lnTo>
                    <a:pt x="3838" y="769"/>
                  </a:lnTo>
                  <a:lnTo>
                    <a:pt x="3481" y="567"/>
                  </a:lnTo>
                  <a:close/>
                  <a:moveTo>
                    <a:pt x="2410" y="1491"/>
                  </a:moveTo>
                  <a:lnTo>
                    <a:pt x="179" y="201"/>
                  </a:lnTo>
                  <a:lnTo>
                    <a:pt x="181" y="201"/>
                  </a:lnTo>
                  <a:lnTo>
                    <a:pt x="2410" y="1489"/>
                  </a:lnTo>
                  <a:lnTo>
                    <a:pt x="3659" y="767"/>
                  </a:lnTo>
                  <a:lnTo>
                    <a:pt x="3660" y="769"/>
                  </a:lnTo>
                  <a:lnTo>
                    <a:pt x="2410" y="1491"/>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DAB9F74A-64B3-4AB0-A915-90DBF3130BC7}"/>
                </a:ext>
              </a:extLst>
            </p:cNvPr>
            <p:cNvSpPr>
              <a:spLocks/>
            </p:cNvSpPr>
            <p:nvPr/>
          </p:nvSpPr>
          <p:spPr bwMode="auto">
            <a:xfrm>
              <a:off x="12253913" y="7818438"/>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CB703401-C52B-426F-A762-3CF62098938C}"/>
                </a:ext>
              </a:extLst>
            </p:cNvPr>
            <p:cNvSpPr>
              <a:spLocks/>
            </p:cNvSpPr>
            <p:nvPr/>
          </p:nvSpPr>
          <p:spPr bwMode="auto">
            <a:xfrm>
              <a:off x="8428038" y="6751638"/>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6268F3C6-C1E5-413F-8597-27599B97067B}"/>
                </a:ext>
              </a:extLst>
            </p:cNvPr>
            <p:cNvSpPr>
              <a:spLocks/>
            </p:cNvSpPr>
            <p:nvPr/>
          </p:nvSpPr>
          <p:spPr bwMode="auto">
            <a:xfrm>
              <a:off x="10694988" y="7654926"/>
              <a:ext cx="3825875" cy="1473200"/>
            </a:xfrm>
            <a:custGeom>
              <a:avLst/>
              <a:gdLst>
                <a:gd name="T0" fmla="*/ 2232 w 2410"/>
                <a:gd name="T1" fmla="*/ 0 h 928"/>
                <a:gd name="T2" fmla="*/ 2232 w 2410"/>
                <a:gd name="T3" fmla="*/ 103 h 928"/>
                <a:gd name="T4" fmla="*/ 982 w 2410"/>
                <a:gd name="T5" fmla="*/ 825 h 928"/>
                <a:gd name="T6" fmla="*/ 89 w 2410"/>
                <a:gd name="T7" fmla="*/ 308 h 928"/>
                <a:gd name="T8" fmla="*/ 0 w 2410"/>
                <a:gd name="T9" fmla="*/ 359 h 928"/>
                <a:gd name="T10" fmla="*/ 982 w 2410"/>
                <a:gd name="T11" fmla="*/ 928 h 928"/>
                <a:gd name="T12" fmla="*/ 2410 w 2410"/>
                <a:gd name="T13" fmla="*/ 103 h 928"/>
                <a:gd name="T14" fmla="*/ 2232 w 2410"/>
                <a:gd name="T15" fmla="*/ 0 h 9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8">
                  <a:moveTo>
                    <a:pt x="2232" y="0"/>
                  </a:moveTo>
                  <a:lnTo>
                    <a:pt x="2232" y="103"/>
                  </a:lnTo>
                  <a:lnTo>
                    <a:pt x="982" y="825"/>
                  </a:lnTo>
                  <a:lnTo>
                    <a:pt x="89" y="308"/>
                  </a:lnTo>
                  <a:lnTo>
                    <a:pt x="0" y="359"/>
                  </a:lnTo>
                  <a:lnTo>
                    <a:pt x="982" y="928"/>
                  </a:lnTo>
                  <a:lnTo>
                    <a:pt x="2410" y="103"/>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3E1D40D0-5D2F-4C60-AF44-8E1F1B45E1FD}"/>
                </a:ext>
              </a:extLst>
            </p:cNvPr>
            <p:cNvSpPr>
              <a:spLocks/>
            </p:cNvSpPr>
            <p:nvPr/>
          </p:nvSpPr>
          <p:spPr bwMode="auto">
            <a:xfrm>
              <a:off x="10694988" y="8224838"/>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E60F1300-7A54-4BF0-817F-B9A6985F810B}"/>
                </a:ext>
              </a:extLst>
            </p:cNvPr>
            <p:cNvSpPr>
              <a:spLocks/>
            </p:cNvSpPr>
            <p:nvPr/>
          </p:nvSpPr>
          <p:spPr bwMode="auto">
            <a:xfrm>
              <a:off x="12253913" y="8147051"/>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B99FCC7A-F2D7-4808-995A-4AEACAF00A7D}"/>
                </a:ext>
              </a:extLst>
            </p:cNvPr>
            <p:cNvSpPr>
              <a:spLocks/>
            </p:cNvSpPr>
            <p:nvPr/>
          </p:nvSpPr>
          <p:spPr bwMode="auto">
            <a:xfrm>
              <a:off x="8428038" y="7080251"/>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01D79D4B-843A-478F-AAB2-A01AC1EC3B2F}"/>
                </a:ext>
              </a:extLst>
            </p:cNvPr>
            <p:cNvSpPr>
              <a:spLocks/>
            </p:cNvSpPr>
            <p:nvPr/>
          </p:nvSpPr>
          <p:spPr bwMode="auto">
            <a:xfrm>
              <a:off x="10694988" y="7981951"/>
              <a:ext cx="3825875" cy="1474788"/>
            </a:xfrm>
            <a:custGeom>
              <a:avLst/>
              <a:gdLst>
                <a:gd name="T0" fmla="*/ 2232 w 2410"/>
                <a:gd name="T1" fmla="*/ 0 h 929"/>
                <a:gd name="T2" fmla="*/ 2232 w 2410"/>
                <a:gd name="T3" fmla="*/ 102 h 929"/>
                <a:gd name="T4" fmla="*/ 982 w 2410"/>
                <a:gd name="T5" fmla="*/ 826 h 929"/>
                <a:gd name="T6" fmla="*/ 89 w 2410"/>
                <a:gd name="T7" fmla="*/ 309 h 929"/>
                <a:gd name="T8" fmla="*/ 0 w 2410"/>
                <a:gd name="T9" fmla="*/ 360 h 929"/>
                <a:gd name="T10" fmla="*/ 982 w 2410"/>
                <a:gd name="T11" fmla="*/ 929 h 929"/>
                <a:gd name="T12" fmla="*/ 2410 w 2410"/>
                <a:gd name="T13" fmla="*/ 104 h 929"/>
                <a:gd name="T14" fmla="*/ 2232 w 2410"/>
                <a:gd name="T15" fmla="*/ 0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9">
                  <a:moveTo>
                    <a:pt x="2232" y="0"/>
                  </a:moveTo>
                  <a:lnTo>
                    <a:pt x="2232" y="102"/>
                  </a:lnTo>
                  <a:lnTo>
                    <a:pt x="982" y="826"/>
                  </a:lnTo>
                  <a:lnTo>
                    <a:pt x="89" y="309"/>
                  </a:lnTo>
                  <a:lnTo>
                    <a:pt x="0" y="360"/>
                  </a:lnTo>
                  <a:lnTo>
                    <a:pt x="982" y="929"/>
                  </a:lnTo>
                  <a:lnTo>
                    <a:pt x="2410" y="104"/>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8189CC69-AEF2-4DD8-9F1A-9B901C2B9352}"/>
                </a:ext>
              </a:extLst>
            </p:cNvPr>
            <p:cNvSpPr>
              <a:spLocks/>
            </p:cNvSpPr>
            <p:nvPr/>
          </p:nvSpPr>
          <p:spPr bwMode="auto">
            <a:xfrm>
              <a:off x="10694988" y="8553451"/>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BBDBB807-6DBD-4C08-9DB1-3B08F788721D}"/>
                </a:ext>
              </a:extLst>
            </p:cNvPr>
            <p:cNvSpPr>
              <a:spLocks/>
            </p:cNvSpPr>
            <p:nvPr/>
          </p:nvSpPr>
          <p:spPr bwMode="auto">
            <a:xfrm>
              <a:off x="8428038" y="7246938"/>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DA570C54-6FEA-4E70-A52F-9E99A1D72F2A}"/>
                </a:ext>
              </a:extLst>
            </p:cNvPr>
            <p:cNvSpPr>
              <a:spLocks/>
            </p:cNvSpPr>
            <p:nvPr/>
          </p:nvSpPr>
          <p:spPr bwMode="auto">
            <a:xfrm>
              <a:off x="9985375" y="8064501"/>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33" name="Group 132">
              <a:extLst>
                <a:ext uri="{FF2B5EF4-FFF2-40B4-BE49-F238E27FC236}">
                  <a16:creationId xmlns:a16="http://schemas.microsoft.com/office/drawing/2014/main" id="{C42C46C6-E15E-4D09-84FE-C1C0F7F366E3}"/>
                </a:ext>
              </a:extLst>
            </p:cNvPr>
            <p:cNvGrpSpPr/>
            <p:nvPr/>
          </p:nvGrpSpPr>
          <p:grpSpPr>
            <a:xfrm>
              <a:off x="8994775" y="3981451"/>
              <a:ext cx="4959350" cy="3897312"/>
              <a:chOff x="8994775" y="3981451"/>
              <a:chExt cx="4959350" cy="3897312"/>
            </a:xfrm>
          </p:grpSpPr>
          <p:sp>
            <p:nvSpPr>
              <p:cNvPr id="34" name="Freeform 33">
                <a:extLst>
                  <a:ext uri="{FF2B5EF4-FFF2-40B4-BE49-F238E27FC236}">
                    <a16:creationId xmlns:a16="http://schemas.microsoft.com/office/drawing/2014/main" id="{75B14F42-2370-45CA-890E-F8E62093AB56}"/>
                  </a:ext>
                </a:extLst>
              </p:cNvPr>
              <p:cNvSpPr>
                <a:spLocks/>
              </p:cNvSpPr>
              <p:nvPr/>
            </p:nvSpPr>
            <p:spPr bwMode="auto">
              <a:xfrm>
                <a:off x="9985375" y="7735888"/>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F798D26E-30CB-42B5-B272-90E8D46AC0E7}"/>
                  </a:ext>
                </a:extLst>
              </p:cNvPr>
              <p:cNvSpPr>
                <a:spLocks/>
              </p:cNvSpPr>
              <p:nvPr/>
            </p:nvSpPr>
            <p:spPr bwMode="auto">
              <a:xfrm>
                <a:off x="8994775" y="4070351"/>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5CBEFC3-8EF6-4F4A-93FB-4F9BAA5F01A5}"/>
                  </a:ext>
                </a:extLst>
              </p:cNvPr>
              <p:cNvSpPr>
                <a:spLocks/>
              </p:cNvSpPr>
              <p:nvPr/>
            </p:nvSpPr>
            <p:spPr bwMode="auto">
              <a:xfrm>
                <a:off x="12252325" y="4970463"/>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3041A431-69B4-48FB-96D9-B83B360124ED}"/>
                  </a:ext>
                </a:extLst>
              </p:cNvPr>
              <p:cNvSpPr>
                <a:spLocks/>
              </p:cNvSpPr>
              <p:nvPr/>
            </p:nvSpPr>
            <p:spPr bwMode="auto">
              <a:xfrm>
                <a:off x="8994775" y="4294188"/>
                <a:ext cx="3259138" cy="1960563"/>
              </a:xfrm>
              <a:custGeom>
                <a:avLst/>
                <a:gdLst>
                  <a:gd name="T0" fmla="*/ 0 w 2053"/>
                  <a:gd name="T1" fmla="*/ 0 h 1235"/>
                  <a:gd name="T2" fmla="*/ 2052 w 2053"/>
                  <a:gd name="T3" fmla="*/ 1186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6"/>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02DCCB1D-EE10-4E93-ACE5-0EE936BD01C8}"/>
                  </a:ext>
                </a:extLst>
              </p:cNvPr>
              <p:cNvSpPr>
                <a:spLocks/>
              </p:cNvSpPr>
              <p:nvPr/>
            </p:nvSpPr>
            <p:spPr bwMode="auto">
              <a:xfrm>
                <a:off x="12252325" y="519430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5208FBD4-0BA5-4F55-B5B2-1F561A5868CD}"/>
                  </a:ext>
                </a:extLst>
              </p:cNvPr>
              <p:cNvSpPr>
                <a:spLocks/>
              </p:cNvSpPr>
              <p:nvPr/>
            </p:nvSpPr>
            <p:spPr bwMode="auto">
              <a:xfrm>
                <a:off x="8994775" y="4521201"/>
                <a:ext cx="3259138" cy="1960563"/>
              </a:xfrm>
              <a:custGeom>
                <a:avLst/>
                <a:gdLst>
                  <a:gd name="T0" fmla="*/ 0 w 2053"/>
                  <a:gd name="T1" fmla="*/ 0 h 1235"/>
                  <a:gd name="T2" fmla="*/ 2052 w 2053"/>
                  <a:gd name="T3" fmla="*/ 1184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4"/>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4460FD6E-140B-44F7-ABAA-D23E9E995DEA}"/>
                  </a:ext>
                </a:extLst>
              </p:cNvPr>
              <p:cNvSpPr>
                <a:spLocks/>
              </p:cNvSpPr>
              <p:nvPr/>
            </p:nvSpPr>
            <p:spPr bwMode="auto">
              <a:xfrm>
                <a:off x="12252325" y="5421313"/>
                <a:ext cx="1701800" cy="1060450"/>
              </a:xfrm>
              <a:custGeom>
                <a:avLst/>
                <a:gdLst>
                  <a:gd name="T0" fmla="*/ 0 w 1072"/>
                  <a:gd name="T1" fmla="*/ 617 h 668"/>
                  <a:gd name="T2" fmla="*/ 1072 w 1072"/>
                  <a:gd name="T3" fmla="*/ 0 h 668"/>
                  <a:gd name="T4" fmla="*/ 1071 w 1072"/>
                  <a:gd name="T5" fmla="*/ 48 h 668"/>
                  <a:gd name="T6" fmla="*/ 1 w 1072"/>
                  <a:gd name="T7" fmla="*/ 668 h 668"/>
                  <a:gd name="T8" fmla="*/ 0 w 1072"/>
                  <a:gd name="T9" fmla="*/ 617 h 668"/>
                </a:gdLst>
                <a:ahLst/>
                <a:cxnLst>
                  <a:cxn ang="0">
                    <a:pos x="T0" y="T1"/>
                  </a:cxn>
                  <a:cxn ang="0">
                    <a:pos x="T2" y="T3"/>
                  </a:cxn>
                  <a:cxn ang="0">
                    <a:pos x="T4" y="T5"/>
                  </a:cxn>
                  <a:cxn ang="0">
                    <a:pos x="T6" y="T7"/>
                  </a:cxn>
                  <a:cxn ang="0">
                    <a:pos x="T8" y="T9"/>
                  </a:cxn>
                </a:cxnLst>
                <a:rect l="0" t="0" r="r" b="b"/>
                <a:pathLst>
                  <a:path w="1072" h="668">
                    <a:moveTo>
                      <a:pt x="0" y="617"/>
                    </a:moveTo>
                    <a:lnTo>
                      <a:pt x="1072" y="0"/>
                    </a:lnTo>
                    <a:lnTo>
                      <a:pt x="1071" y="48"/>
                    </a:lnTo>
                    <a:lnTo>
                      <a:pt x="1" y="668"/>
                    </a:lnTo>
                    <a:lnTo>
                      <a:pt x="0" y="617"/>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A7D57ECC-9888-4241-86CE-0886AC99F00C}"/>
                  </a:ext>
                </a:extLst>
              </p:cNvPr>
              <p:cNvSpPr>
                <a:spLocks/>
              </p:cNvSpPr>
              <p:nvPr/>
            </p:nvSpPr>
            <p:spPr bwMode="auto">
              <a:xfrm>
                <a:off x="8994775" y="4743451"/>
                <a:ext cx="3259138" cy="1962150"/>
              </a:xfrm>
              <a:custGeom>
                <a:avLst/>
                <a:gdLst>
                  <a:gd name="T0" fmla="*/ 0 w 2053"/>
                  <a:gd name="T1" fmla="*/ 0 h 1236"/>
                  <a:gd name="T2" fmla="*/ 2052 w 2053"/>
                  <a:gd name="T3" fmla="*/ 1187 h 1236"/>
                  <a:gd name="T4" fmla="*/ 2053 w 2053"/>
                  <a:gd name="T5" fmla="*/ 1236 h 1236"/>
                  <a:gd name="T6" fmla="*/ 0 w 2053"/>
                  <a:gd name="T7" fmla="*/ 49 h 1236"/>
                  <a:gd name="T8" fmla="*/ 0 w 2053"/>
                  <a:gd name="T9" fmla="*/ 0 h 1236"/>
                </a:gdLst>
                <a:ahLst/>
                <a:cxnLst>
                  <a:cxn ang="0">
                    <a:pos x="T0" y="T1"/>
                  </a:cxn>
                  <a:cxn ang="0">
                    <a:pos x="T2" y="T3"/>
                  </a:cxn>
                  <a:cxn ang="0">
                    <a:pos x="T4" y="T5"/>
                  </a:cxn>
                  <a:cxn ang="0">
                    <a:pos x="T6" y="T7"/>
                  </a:cxn>
                  <a:cxn ang="0">
                    <a:pos x="T8" y="T9"/>
                  </a:cxn>
                </a:cxnLst>
                <a:rect l="0" t="0" r="r" b="b"/>
                <a:pathLst>
                  <a:path w="2053" h="1236">
                    <a:moveTo>
                      <a:pt x="0" y="0"/>
                    </a:moveTo>
                    <a:lnTo>
                      <a:pt x="2052" y="1187"/>
                    </a:lnTo>
                    <a:lnTo>
                      <a:pt x="2053" y="1236"/>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85664F52-952F-4AB2-9CAE-D3DD45000B87}"/>
                  </a:ext>
                </a:extLst>
              </p:cNvPr>
              <p:cNvSpPr>
                <a:spLocks/>
              </p:cNvSpPr>
              <p:nvPr/>
            </p:nvSpPr>
            <p:spPr bwMode="auto">
              <a:xfrm>
                <a:off x="12252325" y="564515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364C0919-23F6-4E2A-A038-AD8E0CC0307C}"/>
                  </a:ext>
                </a:extLst>
              </p:cNvPr>
              <p:cNvSpPr>
                <a:spLocks/>
              </p:cNvSpPr>
              <p:nvPr/>
            </p:nvSpPr>
            <p:spPr bwMode="auto">
              <a:xfrm>
                <a:off x="8994775" y="4970463"/>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D67625AA-BCDD-4FA1-B5CE-7A7636FEEF73}"/>
                  </a:ext>
                </a:extLst>
              </p:cNvPr>
              <p:cNvSpPr>
                <a:spLocks/>
              </p:cNvSpPr>
              <p:nvPr/>
            </p:nvSpPr>
            <p:spPr bwMode="auto">
              <a:xfrm>
                <a:off x="12252325" y="587057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B679E39-8E2E-4271-88A1-C63BB516DCFB}"/>
                  </a:ext>
                </a:extLst>
              </p:cNvPr>
              <p:cNvSpPr>
                <a:spLocks/>
              </p:cNvSpPr>
              <p:nvPr/>
            </p:nvSpPr>
            <p:spPr bwMode="auto">
              <a:xfrm>
                <a:off x="8994775" y="5194301"/>
                <a:ext cx="3259138" cy="1960563"/>
              </a:xfrm>
              <a:custGeom>
                <a:avLst/>
                <a:gdLst>
                  <a:gd name="T0" fmla="*/ 0 w 2053"/>
                  <a:gd name="T1" fmla="*/ 0 h 1235"/>
                  <a:gd name="T2" fmla="*/ 2052 w 2053"/>
                  <a:gd name="T3" fmla="*/ 1187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7"/>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DA26C990-252D-4AD3-A936-AFF8856A3CBC}"/>
                  </a:ext>
                </a:extLst>
              </p:cNvPr>
              <p:cNvSpPr>
                <a:spLocks/>
              </p:cNvSpPr>
              <p:nvPr/>
            </p:nvSpPr>
            <p:spPr bwMode="auto">
              <a:xfrm>
                <a:off x="12252325" y="6094413"/>
                <a:ext cx="1701800" cy="1060450"/>
              </a:xfrm>
              <a:custGeom>
                <a:avLst/>
                <a:gdLst>
                  <a:gd name="T0" fmla="*/ 0 w 1072"/>
                  <a:gd name="T1" fmla="*/ 620 h 668"/>
                  <a:gd name="T2" fmla="*/ 1072 w 1072"/>
                  <a:gd name="T3" fmla="*/ 0 h 668"/>
                  <a:gd name="T4" fmla="*/ 1071 w 1072"/>
                  <a:gd name="T5" fmla="*/ 51 h 668"/>
                  <a:gd name="T6" fmla="*/ 1 w 1072"/>
                  <a:gd name="T7" fmla="*/ 668 h 668"/>
                  <a:gd name="T8" fmla="*/ 0 w 1072"/>
                  <a:gd name="T9" fmla="*/ 620 h 668"/>
                </a:gdLst>
                <a:ahLst/>
                <a:cxnLst>
                  <a:cxn ang="0">
                    <a:pos x="T0" y="T1"/>
                  </a:cxn>
                  <a:cxn ang="0">
                    <a:pos x="T2" y="T3"/>
                  </a:cxn>
                  <a:cxn ang="0">
                    <a:pos x="T4" y="T5"/>
                  </a:cxn>
                  <a:cxn ang="0">
                    <a:pos x="T6" y="T7"/>
                  </a:cxn>
                  <a:cxn ang="0">
                    <a:pos x="T8" y="T9"/>
                  </a:cxn>
                </a:cxnLst>
                <a:rect l="0" t="0" r="r" b="b"/>
                <a:pathLst>
                  <a:path w="1072" h="668">
                    <a:moveTo>
                      <a:pt x="0" y="620"/>
                    </a:moveTo>
                    <a:lnTo>
                      <a:pt x="1072" y="0"/>
                    </a:lnTo>
                    <a:lnTo>
                      <a:pt x="1071" y="51"/>
                    </a:lnTo>
                    <a:lnTo>
                      <a:pt x="1" y="668"/>
                    </a:lnTo>
                    <a:lnTo>
                      <a:pt x="0" y="62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21E402BD-84F7-4861-9B79-F12DF4CE6554}"/>
                  </a:ext>
                </a:extLst>
              </p:cNvPr>
              <p:cNvSpPr>
                <a:spLocks/>
              </p:cNvSpPr>
              <p:nvPr/>
            </p:nvSpPr>
            <p:spPr bwMode="auto">
              <a:xfrm>
                <a:off x="8994775" y="5421313"/>
                <a:ext cx="3259138" cy="1960563"/>
              </a:xfrm>
              <a:custGeom>
                <a:avLst/>
                <a:gdLst>
                  <a:gd name="T0" fmla="*/ 0 w 2053"/>
                  <a:gd name="T1" fmla="*/ 0 h 1235"/>
                  <a:gd name="T2" fmla="*/ 2052 w 2053"/>
                  <a:gd name="T3" fmla="*/ 1185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4CFAB19-BC8F-431F-A256-54B6611B209C}"/>
                  </a:ext>
                </a:extLst>
              </p:cNvPr>
              <p:cNvSpPr>
                <a:spLocks/>
              </p:cNvSpPr>
              <p:nvPr/>
            </p:nvSpPr>
            <p:spPr bwMode="auto">
              <a:xfrm>
                <a:off x="12252325" y="632142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ADD7D-9E5C-4704-8257-AF63C9F234C5}"/>
                  </a:ext>
                </a:extLst>
              </p:cNvPr>
              <p:cNvSpPr>
                <a:spLocks/>
              </p:cNvSpPr>
              <p:nvPr/>
            </p:nvSpPr>
            <p:spPr bwMode="auto">
              <a:xfrm>
                <a:off x="9126538" y="3981451"/>
                <a:ext cx="149225" cy="2041525"/>
              </a:xfrm>
              <a:custGeom>
                <a:avLst/>
                <a:gdLst>
                  <a:gd name="T0" fmla="*/ 0 w 94"/>
                  <a:gd name="T1" fmla="*/ 1234 h 1286"/>
                  <a:gd name="T2" fmla="*/ 0 w 94"/>
                  <a:gd name="T3" fmla="*/ 0 h 1286"/>
                  <a:gd name="T4" fmla="*/ 94 w 94"/>
                  <a:gd name="T5" fmla="*/ 56 h 1286"/>
                  <a:gd name="T6" fmla="*/ 94 w 94"/>
                  <a:gd name="T7" fmla="*/ 1286 h 1286"/>
                  <a:gd name="T8" fmla="*/ 0 w 94"/>
                  <a:gd name="T9" fmla="*/ 1234 h 1286"/>
                </a:gdLst>
                <a:ahLst/>
                <a:cxnLst>
                  <a:cxn ang="0">
                    <a:pos x="T0" y="T1"/>
                  </a:cxn>
                  <a:cxn ang="0">
                    <a:pos x="T2" y="T3"/>
                  </a:cxn>
                  <a:cxn ang="0">
                    <a:pos x="T4" y="T5"/>
                  </a:cxn>
                  <a:cxn ang="0">
                    <a:pos x="T6" y="T7"/>
                  </a:cxn>
                  <a:cxn ang="0">
                    <a:pos x="T8" y="T9"/>
                  </a:cxn>
                </a:cxnLst>
                <a:rect l="0" t="0" r="r" b="b"/>
                <a:pathLst>
                  <a:path w="94" h="1286">
                    <a:moveTo>
                      <a:pt x="0" y="1234"/>
                    </a:moveTo>
                    <a:lnTo>
                      <a:pt x="0" y="0"/>
                    </a:lnTo>
                    <a:lnTo>
                      <a:pt x="94" y="56"/>
                    </a:lnTo>
                    <a:lnTo>
                      <a:pt x="94"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8EFFE6BF-7DEE-459C-A064-F40C6EDFF777}"/>
                  </a:ext>
                </a:extLst>
              </p:cNvPr>
              <p:cNvSpPr>
                <a:spLocks/>
              </p:cNvSpPr>
              <p:nvPr/>
            </p:nvSpPr>
            <p:spPr bwMode="auto">
              <a:xfrm>
                <a:off x="9275763" y="4070351"/>
                <a:ext cx="52388" cy="1952625"/>
              </a:xfrm>
              <a:custGeom>
                <a:avLst/>
                <a:gdLst>
                  <a:gd name="T0" fmla="*/ 0 w 33"/>
                  <a:gd name="T1" fmla="*/ 1230 h 1230"/>
                  <a:gd name="T2" fmla="*/ 33 w 33"/>
                  <a:gd name="T3" fmla="*/ 1213 h 1230"/>
                  <a:gd name="T4" fmla="*/ 33 w 33"/>
                  <a:gd name="T5" fmla="*/ 17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3"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3ABDECD-A093-4942-B85E-2544FD4EEA13}"/>
                  </a:ext>
                </a:extLst>
              </p:cNvPr>
              <p:cNvSpPr>
                <a:spLocks/>
              </p:cNvSpPr>
              <p:nvPr/>
            </p:nvSpPr>
            <p:spPr bwMode="auto">
              <a:xfrm>
                <a:off x="9428163" y="4156076"/>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7399FD4D-A133-48F7-BE7B-0C79F36F6F94}"/>
                  </a:ext>
                </a:extLst>
              </p:cNvPr>
              <p:cNvSpPr>
                <a:spLocks/>
              </p:cNvSpPr>
              <p:nvPr/>
            </p:nvSpPr>
            <p:spPr bwMode="auto">
              <a:xfrm>
                <a:off x="9577388" y="4241801"/>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8EB6C715-E1F8-4696-8456-DA90777F1885}"/>
                  </a:ext>
                </a:extLst>
              </p:cNvPr>
              <p:cNvSpPr>
                <a:spLocks/>
              </p:cNvSpPr>
              <p:nvPr/>
            </p:nvSpPr>
            <p:spPr bwMode="auto">
              <a:xfrm>
                <a:off x="9726613" y="4327526"/>
                <a:ext cx="150813" cy="2039938"/>
              </a:xfrm>
              <a:custGeom>
                <a:avLst/>
                <a:gdLst>
                  <a:gd name="T0" fmla="*/ 0 w 95"/>
                  <a:gd name="T1" fmla="*/ 1233 h 1285"/>
                  <a:gd name="T2" fmla="*/ 0 w 95"/>
                  <a:gd name="T3" fmla="*/ 0 h 1285"/>
                  <a:gd name="T4" fmla="*/ 95 w 95"/>
                  <a:gd name="T5" fmla="*/ 55 h 1285"/>
                  <a:gd name="T6" fmla="*/ 95 w 95"/>
                  <a:gd name="T7" fmla="*/ 1285 h 1285"/>
                  <a:gd name="T8" fmla="*/ 0 w 95"/>
                  <a:gd name="T9" fmla="*/ 1233 h 1285"/>
                </a:gdLst>
                <a:ahLst/>
                <a:cxnLst>
                  <a:cxn ang="0">
                    <a:pos x="T0" y="T1"/>
                  </a:cxn>
                  <a:cxn ang="0">
                    <a:pos x="T2" y="T3"/>
                  </a:cxn>
                  <a:cxn ang="0">
                    <a:pos x="T4" y="T5"/>
                  </a:cxn>
                  <a:cxn ang="0">
                    <a:pos x="T6" y="T7"/>
                  </a:cxn>
                  <a:cxn ang="0">
                    <a:pos x="T8" y="T9"/>
                  </a:cxn>
                </a:cxnLst>
                <a:rect l="0" t="0" r="r" b="b"/>
                <a:pathLst>
                  <a:path w="95" h="1285">
                    <a:moveTo>
                      <a:pt x="0" y="1233"/>
                    </a:moveTo>
                    <a:lnTo>
                      <a:pt x="0" y="0"/>
                    </a:lnTo>
                    <a:lnTo>
                      <a:pt x="95" y="55"/>
                    </a:lnTo>
                    <a:lnTo>
                      <a:pt x="95"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1BC6BFAE-752D-4CC5-A744-274D6ED044BA}"/>
                  </a:ext>
                </a:extLst>
              </p:cNvPr>
              <p:cNvSpPr>
                <a:spLocks/>
              </p:cNvSpPr>
              <p:nvPr/>
            </p:nvSpPr>
            <p:spPr bwMode="auto">
              <a:xfrm>
                <a:off x="9877425" y="4414838"/>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994C00-FB66-4AC7-A922-8E454E702B3E}"/>
                  </a:ext>
                </a:extLst>
              </p:cNvPr>
              <p:cNvSpPr>
                <a:spLocks/>
              </p:cNvSpPr>
              <p:nvPr/>
            </p:nvSpPr>
            <p:spPr bwMode="auto">
              <a:xfrm>
                <a:off x="10026650" y="4500563"/>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7E2A665F-8B73-4193-BBDE-3F0FCD3425C4}"/>
                  </a:ext>
                </a:extLst>
              </p:cNvPr>
              <p:cNvSpPr>
                <a:spLocks/>
              </p:cNvSpPr>
              <p:nvPr/>
            </p:nvSpPr>
            <p:spPr bwMode="auto">
              <a:xfrm>
                <a:off x="10179050" y="4586288"/>
                <a:ext cx="49213" cy="1955800"/>
              </a:xfrm>
              <a:custGeom>
                <a:avLst/>
                <a:gdLst>
                  <a:gd name="T0" fmla="*/ 0 w 31"/>
                  <a:gd name="T1" fmla="*/ 1232 h 1232"/>
                  <a:gd name="T2" fmla="*/ 31 w 31"/>
                  <a:gd name="T3" fmla="*/ 1213 h 1232"/>
                  <a:gd name="T4" fmla="*/ 31 w 31"/>
                  <a:gd name="T5" fmla="*/ 19 h 1232"/>
                  <a:gd name="T6" fmla="*/ 0 w 31"/>
                  <a:gd name="T7" fmla="*/ 0 h 1232"/>
                  <a:gd name="T8" fmla="*/ 0 w 31"/>
                  <a:gd name="T9" fmla="*/ 1232 h 1232"/>
                </a:gdLst>
                <a:ahLst/>
                <a:cxnLst>
                  <a:cxn ang="0">
                    <a:pos x="T0" y="T1"/>
                  </a:cxn>
                  <a:cxn ang="0">
                    <a:pos x="T2" y="T3"/>
                  </a:cxn>
                  <a:cxn ang="0">
                    <a:pos x="T4" y="T5"/>
                  </a:cxn>
                  <a:cxn ang="0">
                    <a:pos x="T6" y="T7"/>
                  </a:cxn>
                  <a:cxn ang="0">
                    <a:pos x="T8" y="T9"/>
                  </a:cxn>
                </a:cxnLst>
                <a:rect l="0" t="0" r="r" b="b"/>
                <a:pathLst>
                  <a:path w="31" h="1232">
                    <a:moveTo>
                      <a:pt x="0" y="1232"/>
                    </a:moveTo>
                    <a:lnTo>
                      <a:pt x="31"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587C625C-1475-4CA7-AFE7-D2E73F7BBA12}"/>
                  </a:ext>
                </a:extLst>
              </p:cNvPr>
              <p:cNvSpPr>
                <a:spLocks/>
              </p:cNvSpPr>
              <p:nvPr/>
            </p:nvSpPr>
            <p:spPr bwMode="auto">
              <a:xfrm>
                <a:off x="10328275" y="4672013"/>
                <a:ext cx="147638" cy="2041525"/>
              </a:xfrm>
              <a:custGeom>
                <a:avLst/>
                <a:gdLst>
                  <a:gd name="T0" fmla="*/ 0 w 93"/>
                  <a:gd name="T1" fmla="*/ 1234 h 1286"/>
                  <a:gd name="T2" fmla="*/ 0 w 93"/>
                  <a:gd name="T3" fmla="*/ 0 h 1286"/>
                  <a:gd name="T4" fmla="*/ 93 w 93"/>
                  <a:gd name="T5" fmla="*/ 56 h 1286"/>
                  <a:gd name="T6" fmla="*/ 93 w 93"/>
                  <a:gd name="T7" fmla="*/ 1286 h 1286"/>
                  <a:gd name="T8" fmla="*/ 0 w 93"/>
                  <a:gd name="T9" fmla="*/ 1234 h 1286"/>
                </a:gdLst>
                <a:ahLst/>
                <a:cxnLst>
                  <a:cxn ang="0">
                    <a:pos x="T0" y="T1"/>
                  </a:cxn>
                  <a:cxn ang="0">
                    <a:pos x="T2" y="T3"/>
                  </a:cxn>
                  <a:cxn ang="0">
                    <a:pos x="T4" y="T5"/>
                  </a:cxn>
                  <a:cxn ang="0">
                    <a:pos x="T6" y="T7"/>
                  </a:cxn>
                  <a:cxn ang="0">
                    <a:pos x="T8" y="T9"/>
                  </a:cxn>
                </a:cxnLst>
                <a:rect l="0" t="0" r="r" b="b"/>
                <a:pathLst>
                  <a:path w="93" h="1286">
                    <a:moveTo>
                      <a:pt x="0" y="1234"/>
                    </a:moveTo>
                    <a:lnTo>
                      <a:pt x="0" y="0"/>
                    </a:lnTo>
                    <a:lnTo>
                      <a:pt x="93" y="56"/>
                    </a:lnTo>
                    <a:lnTo>
                      <a:pt x="93"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17152F89-F370-4F8A-8847-E94153A28065}"/>
                  </a:ext>
                </a:extLst>
              </p:cNvPr>
              <p:cNvSpPr>
                <a:spLocks/>
              </p:cNvSpPr>
              <p:nvPr/>
            </p:nvSpPr>
            <p:spPr bwMode="auto">
              <a:xfrm>
                <a:off x="10475913" y="4760913"/>
                <a:ext cx="53975" cy="1952625"/>
              </a:xfrm>
              <a:custGeom>
                <a:avLst/>
                <a:gdLst>
                  <a:gd name="T0" fmla="*/ 0 w 34"/>
                  <a:gd name="T1" fmla="*/ 1230 h 1230"/>
                  <a:gd name="T2" fmla="*/ 34 w 34"/>
                  <a:gd name="T3" fmla="*/ 1213 h 1230"/>
                  <a:gd name="T4" fmla="*/ 34 w 34"/>
                  <a:gd name="T5" fmla="*/ 17 h 1230"/>
                  <a:gd name="T6" fmla="*/ 0 w 34"/>
                  <a:gd name="T7" fmla="*/ 0 h 1230"/>
                  <a:gd name="T8" fmla="*/ 0 w 34"/>
                  <a:gd name="T9" fmla="*/ 1230 h 1230"/>
                </a:gdLst>
                <a:ahLst/>
                <a:cxnLst>
                  <a:cxn ang="0">
                    <a:pos x="T0" y="T1"/>
                  </a:cxn>
                  <a:cxn ang="0">
                    <a:pos x="T2" y="T3"/>
                  </a:cxn>
                  <a:cxn ang="0">
                    <a:pos x="T4" y="T5"/>
                  </a:cxn>
                  <a:cxn ang="0">
                    <a:pos x="T6" y="T7"/>
                  </a:cxn>
                  <a:cxn ang="0">
                    <a:pos x="T8" y="T9"/>
                  </a:cxn>
                </a:cxnLst>
                <a:rect l="0" t="0" r="r" b="b"/>
                <a:pathLst>
                  <a:path w="34" h="1230">
                    <a:moveTo>
                      <a:pt x="0" y="1230"/>
                    </a:moveTo>
                    <a:lnTo>
                      <a:pt x="34" y="1213"/>
                    </a:lnTo>
                    <a:lnTo>
                      <a:pt x="34"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AF3C960-0BB8-4482-A1C6-D5C3BC0EC460}"/>
                  </a:ext>
                </a:extLst>
              </p:cNvPr>
              <p:cNvSpPr>
                <a:spLocks/>
              </p:cNvSpPr>
              <p:nvPr/>
            </p:nvSpPr>
            <p:spPr bwMode="auto">
              <a:xfrm>
                <a:off x="10628313" y="4846638"/>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1B2ACAE5-86FE-4013-B4F4-CDDFD2BB3D2B}"/>
                  </a:ext>
                </a:extLst>
              </p:cNvPr>
              <p:cNvSpPr>
                <a:spLocks/>
              </p:cNvSpPr>
              <p:nvPr/>
            </p:nvSpPr>
            <p:spPr bwMode="auto">
              <a:xfrm>
                <a:off x="10777538" y="4932363"/>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80D27209-CEC3-4A90-96EA-6D24F4127E71}"/>
                  </a:ext>
                </a:extLst>
              </p:cNvPr>
              <p:cNvSpPr>
                <a:spLocks/>
              </p:cNvSpPr>
              <p:nvPr/>
            </p:nvSpPr>
            <p:spPr bwMode="auto">
              <a:xfrm>
                <a:off x="10929938" y="5018088"/>
                <a:ext cx="149225" cy="2039938"/>
              </a:xfrm>
              <a:custGeom>
                <a:avLst/>
                <a:gdLst>
                  <a:gd name="T0" fmla="*/ 0 w 94"/>
                  <a:gd name="T1" fmla="*/ 1233 h 1285"/>
                  <a:gd name="T2" fmla="*/ 0 w 94"/>
                  <a:gd name="T3" fmla="*/ 0 h 1285"/>
                  <a:gd name="T4" fmla="*/ 94 w 94"/>
                  <a:gd name="T5" fmla="*/ 55 h 1285"/>
                  <a:gd name="T6" fmla="*/ 94 w 94"/>
                  <a:gd name="T7" fmla="*/ 1285 h 1285"/>
                  <a:gd name="T8" fmla="*/ 0 w 94"/>
                  <a:gd name="T9" fmla="*/ 1233 h 1285"/>
                </a:gdLst>
                <a:ahLst/>
                <a:cxnLst>
                  <a:cxn ang="0">
                    <a:pos x="T0" y="T1"/>
                  </a:cxn>
                  <a:cxn ang="0">
                    <a:pos x="T2" y="T3"/>
                  </a:cxn>
                  <a:cxn ang="0">
                    <a:pos x="T4" y="T5"/>
                  </a:cxn>
                  <a:cxn ang="0">
                    <a:pos x="T6" y="T7"/>
                  </a:cxn>
                  <a:cxn ang="0">
                    <a:pos x="T8" y="T9"/>
                  </a:cxn>
                </a:cxnLst>
                <a:rect l="0" t="0" r="r" b="b"/>
                <a:pathLst>
                  <a:path w="94" h="1285">
                    <a:moveTo>
                      <a:pt x="0" y="1233"/>
                    </a:moveTo>
                    <a:lnTo>
                      <a:pt x="0" y="0"/>
                    </a:lnTo>
                    <a:lnTo>
                      <a:pt x="94" y="55"/>
                    </a:lnTo>
                    <a:lnTo>
                      <a:pt x="94"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C269FACB-3DC9-4772-9DE0-4FC007974077}"/>
                  </a:ext>
                </a:extLst>
              </p:cNvPr>
              <p:cNvSpPr>
                <a:spLocks/>
              </p:cNvSpPr>
              <p:nvPr/>
            </p:nvSpPr>
            <p:spPr bwMode="auto">
              <a:xfrm>
                <a:off x="11079163" y="5105401"/>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3E18A9A0-6A67-4F3A-ACC9-ED154DEB2DEC}"/>
                  </a:ext>
                </a:extLst>
              </p:cNvPr>
              <p:cNvSpPr>
                <a:spLocks/>
              </p:cNvSpPr>
              <p:nvPr/>
            </p:nvSpPr>
            <p:spPr bwMode="auto">
              <a:xfrm>
                <a:off x="11226800" y="5191126"/>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6EF499A4-84DA-4A0F-9C90-AB24B89C9611}"/>
                  </a:ext>
                </a:extLst>
              </p:cNvPr>
              <p:cNvSpPr>
                <a:spLocks/>
              </p:cNvSpPr>
              <p:nvPr/>
            </p:nvSpPr>
            <p:spPr bwMode="auto">
              <a:xfrm>
                <a:off x="11379200" y="5276851"/>
                <a:ext cx="52388" cy="1955800"/>
              </a:xfrm>
              <a:custGeom>
                <a:avLst/>
                <a:gdLst>
                  <a:gd name="T0" fmla="*/ 0 w 33"/>
                  <a:gd name="T1" fmla="*/ 1232 h 1232"/>
                  <a:gd name="T2" fmla="*/ 33 w 33"/>
                  <a:gd name="T3" fmla="*/ 1213 h 1232"/>
                  <a:gd name="T4" fmla="*/ 31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572FCE8-A89E-4704-994D-F86346E160F4}"/>
                  </a:ext>
                </a:extLst>
              </p:cNvPr>
              <p:cNvSpPr>
                <a:spLocks/>
              </p:cNvSpPr>
              <p:nvPr/>
            </p:nvSpPr>
            <p:spPr bwMode="auto">
              <a:xfrm>
                <a:off x="11528425" y="5362576"/>
                <a:ext cx="152400" cy="2041525"/>
              </a:xfrm>
              <a:custGeom>
                <a:avLst/>
                <a:gdLst>
                  <a:gd name="T0" fmla="*/ 0 w 96"/>
                  <a:gd name="T1" fmla="*/ 1234 h 1286"/>
                  <a:gd name="T2" fmla="*/ 0 w 96"/>
                  <a:gd name="T3" fmla="*/ 0 h 1286"/>
                  <a:gd name="T4" fmla="*/ 96 w 96"/>
                  <a:gd name="T5" fmla="*/ 56 h 1286"/>
                  <a:gd name="T6" fmla="*/ 96 w 96"/>
                  <a:gd name="T7" fmla="*/ 1286 h 1286"/>
                  <a:gd name="T8" fmla="*/ 0 w 96"/>
                  <a:gd name="T9" fmla="*/ 1234 h 1286"/>
                </a:gdLst>
                <a:ahLst/>
                <a:cxnLst>
                  <a:cxn ang="0">
                    <a:pos x="T0" y="T1"/>
                  </a:cxn>
                  <a:cxn ang="0">
                    <a:pos x="T2" y="T3"/>
                  </a:cxn>
                  <a:cxn ang="0">
                    <a:pos x="T4" y="T5"/>
                  </a:cxn>
                  <a:cxn ang="0">
                    <a:pos x="T6" y="T7"/>
                  </a:cxn>
                  <a:cxn ang="0">
                    <a:pos x="T8" y="T9"/>
                  </a:cxn>
                </a:cxnLst>
                <a:rect l="0" t="0" r="r" b="b"/>
                <a:pathLst>
                  <a:path w="96" h="1286">
                    <a:moveTo>
                      <a:pt x="0" y="1234"/>
                    </a:moveTo>
                    <a:lnTo>
                      <a:pt x="0" y="0"/>
                    </a:lnTo>
                    <a:lnTo>
                      <a:pt x="96" y="56"/>
                    </a:lnTo>
                    <a:lnTo>
                      <a:pt x="96"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454DC784-0CFA-460E-8D78-7161BB8C78BD}"/>
                  </a:ext>
                </a:extLst>
              </p:cNvPr>
              <p:cNvSpPr>
                <a:spLocks/>
              </p:cNvSpPr>
              <p:nvPr/>
            </p:nvSpPr>
            <p:spPr bwMode="auto">
              <a:xfrm>
                <a:off x="11680825" y="5451476"/>
                <a:ext cx="49213" cy="1952625"/>
              </a:xfrm>
              <a:custGeom>
                <a:avLst/>
                <a:gdLst>
                  <a:gd name="T0" fmla="*/ 0 w 31"/>
                  <a:gd name="T1" fmla="*/ 1230 h 1230"/>
                  <a:gd name="T2" fmla="*/ 31 w 31"/>
                  <a:gd name="T3" fmla="*/ 1212 h 1230"/>
                  <a:gd name="T4" fmla="*/ 31 w 31"/>
                  <a:gd name="T5" fmla="*/ 17 h 1230"/>
                  <a:gd name="T6" fmla="*/ 0 w 31"/>
                  <a:gd name="T7" fmla="*/ 0 h 1230"/>
                  <a:gd name="T8" fmla="*/ 0 w 31"/>
                  <a:gd name="T9" fmla="*/ 1230 h 1230"/>
                </a:gdLst>
                <a:ahLst/>
                <a:cxnLst>
                  <a:cxn ang="0">
                    <a:pos x="T0" y="T1"/>
                  </a:cxn>
                  <a:cxn ang="0">
                    <a:pos x="T2" y="T3"/>
                  </a:cxn>
                  <a:cxn ang="0">
                    <a:pos x="T4" y="T5"/>
                  </a:cxn>
                  <a:cxn ang="0">
                    <a:pos x="T6" y="T7"/>
                  </a:cxn>
                  <a:cxn ang="0">
                    <a:pos x="T8" y="T9"/>
                  </a:cxn>
                </a:cxnLst>
                <a:rect l="0" t="0" r="r" b="b"/>
                <a:pathLst>
                  <a:path w="31" h="1230">
                    <a:moveTo>
                      <a:pt x="0" y="1230"/>
                    </a:moveTo>
                    <a:lnTo>
                      <a:pt x="31" y="1212"/>
                    </a:lnTo>
                    <a:lnTo>
                      <a:pt x="31"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E45CA18B-61DE-47E9-9382-70D004BF4A4D}"/>
                  </a:ext>
                </a:extLst>
              </p:cNvPr>
              <p:cNvSpPr>
                <a:spLocks/>
              </p:cNvSpPr>
              <p:nvPr/>
            </p:nvSpPr>
            <p:spPr bwMode="auto">
              <a:xfrm>
                <a:off x="11828463" y="5537201"/>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62FB3A58-20A0-4291-9A71-97D9AAFCB6F1}"/>
                  </a:ext>
                </a:extLst>
              </p:cNvPr>
              <p:cNvSpPr>
                <a:spLocks/>
              </p:cNvSpPr>
              <p:nvPr/>
            </p:nvSpPr>
            <p:spPr bwMode="auto">
              <a:xfrm>
                <a:off x="11977688" y="5622926"/>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91" name="Freeform 90">
              <a:extLst>
                <a:ext uri="{FF2B5EF4-FFF2-40B4-BE49-F238E27FC236}">
                  <a16:creationId xmlns:a16="http://schemas.microsoft.com/office/drawing/2014/main" id="{5FF1288A-9EAE-46B3-AD3B-05397A48274C}"/>
                </a:ext>
              </a:extLst>
            </p:cNvPr>
            <p:cNvSpPr>
              <a:spLocks/>
            </p:cNvSpPr>
            <p:nvPr/>
          </p:nvSpPr>
          <p:spPr bwMode="auto">
            <a:xfrm>
              <a:off x="8428038" y="6918326"/>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5" name="Group 124">
            <a:extLst>
              <a:ext uri="{FF2B5EF4-FFF2-40B4-BE49-F238E27FC236}">
                <a16:creationId xmlns:a16="http://schemas.microsoft.com/office/drawing/2014/main" id="{838DE0ED-E48D-4A0E-A1D0-4348AACF698E}"/>
              </a:ext>
            </a:extLst>
          </p:cNvPr>
          <p:cNvGrpSpPr/>
          <p:nvPr/>
        </p:nvGrpSpPr>
        <p:grpSpPr>
          <a:xfrm>
            <a:off x="15062200" y="6646863"/>
            <a:ext cx="849313" cy="1966913"/>
            <a:chOff x="15062200" y="6646863"/>
            <a:chExt cx="849313" cy="1966913"/>
          </a:xfrm>
        </p:grpSpPr>
        <p:sp>
          <p:nvSpPr>
            <p:cNvPr id="92" name="Freeform 91">
              <a:extLst>
                <a:ext uri="{FF2B5EF4-FFF2-40B4-BE49-F238E27FC236}">
                  <a16:creationId xmlns:a16="http://schemas.microsoft.com/office/drawing/2014/main" id="{9D16E675-A4F4-4BD7-A960-5B014283E07F}"/>
                </a:ext>
              </a:extLst>
            </p:cNvPr>
            <p:cNvSpPr>
              <a:spLocks/>
            </p:cNvSpPr>
            <p:nvPr/>
          </p:nvSpPr>
          <p:spPr bwMode="auto">
            <a:xfrm>
              <a:off x="15138400" y="8299451"/>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8A64CB33-B23A-4680-B997-0F20EC5CEF5D}"/>
                </a:ext>
              </a:extLst>
            </p:cNvPr>
            <p:cNvSpPr>
              <a:spLocks/>
            </p:cNvSpPr>
            <p:nvPr/>
          </p:nvSpPr>
          <p:spPr bwMode="auto">
            <a:xfrm>
              <a:off x="15138400" y="8277226"/>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D95E499-7778-47F2-9297-05F3780CE1AC}"/>
                </a:ext>
              </a:extLst>
            </p:cNvPr>
            <p:cNvSpPr>
              <a:spLocks/>
            </p:cNvSpPr>
            <p:nvPr/>
          </p:nvSpPr>
          <p:spPr bwMode="auto">
            <a:xfrm>
              <a:off x="15105063" y="8058151"/>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676760B9-3060-46FF-AABC-0236C399B02C}"/>
                </a:ext>
              </a:extLst>
            </p:cNvPr>
            <p:cNvSpPr>
              <a:spLocks/>
            </p:cNvSpPr>
            <p:nvPr/>
          </p:nvSpPr>
          <p:spPr bwMode="auto">
            <a:xfrm>
              <a:off x="15295563" y="8169276"/>
              <a:ext cx="379413" cy="217488"/>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6F3C7AAB-6FB0-48CE-BAAD-E5EBAF9F5376}"/>
                </a:ext>
              </a:extLst>
            </p:cNvPr>
            <p:cNvSpPr>
              <a:spLocks/>
            </p:cNvSpPr>
            <p:nvPr/>
          </p:nvSpPr>
          <p:spPr bwMode="auto">
            <a:xfrm>
              <a:off x="15436850" y="7494588"/>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ABCE4FB-4768-4131-A3CC-AC77CFDE4F3B}"/>
                </a:ext>
              </a:extLst>
            </p:cNvPr>
            <p:cNvSpPr>
              <a:spLocks/>
            </p:cNvSpPr>
            <p:nvPr/>
          </p:nvSpPr>
          <p:spPr bwMode="auto">
            <a:xfrm>
              <a:off x="15062200" y="6646863"/>
              <a:ext cx="423863" cy="1474788"/>
            </a:xfrm>
            <a:custGeom>
              <a:avLst/>
              <a:gdLst>
                <a:gd name="T0" fmla="*/ 267 w 267"/>
                <a:gd name="T1" fmla="*/ 0 h 929"/>
                <a:gd name="T2" fmla="*/ 0 w 267"/>
                <a:gd name="T3" fmla="*/ 774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4"/>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79B586B-21E0-4A37-B852-7DD689266C7C}"/>
                </a:ext>
              </a:extLst>
            </p:cNvPr>
            <p:cNvSpPr>
              <a:spLocks/>
            </p:cNvSpPr>
            <p:nvPr/>
          </p:nvSpPr>
          <p:spPr bwMode="auto">
            <a:xfrm>
              <a:off x="15486063" y="6646863"/>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4" name="Group 123">
            <a:extLst>
              <a:ext uri="{FF2B5EF4-FFF2-40B4-BE49-F238E27FC236}">
                <a16:creationId xmlns:a16="http://schemas.microsoft.com/office/drawing/2014/main" id="{DC64DD52-92C4-4CDE-A2F6-2A150AAFA5B4}"/>
              </a:ext>
            </a:extLst>
          </p:cNvPr>
          <p:cNvGrpSpPr/>
          <p:nvPr/>
        </p:nvGrpSpPr>
        <p:grpSpPr>
          <a:xfrm>
            <a:off x="6977063" y="6378576"/>
            <a:ext cx="849312" cy="1966912"/>
            <a:chOff x="6977063" y="6378576"/>
            <a:chExt cx="849312" cy="1966912"/>
          </a:xfrm>
        </p:grpSpPr>
        <p:sp>
          <p:nvSpPr>
            <p:cNvPr id="99" name="Freeform 98">
              <a:extLst>
                <a:ext uri="{FF2B5EF4-FFF2-40B4-BE49-F238E27FC236}">
                  <a16:creationId xmlns:a16="http://schemas.microsoft.com/office/drawing/2014/main" id="{B411A972-60D4-4164-A711-E908F433E9CC}"/>
                </a:ext>
              </a:extLst>
            </p:cNvPr>
            <p:cNvSpPr>
              <a:spLocks/>
            </p:cNvSpPr>
            <p:nvPr/>
          </p:nvSpPr>
          <p:spPr bwMode="auto">
            <a:xfrm>
              <a:off x="7053263" y="8031163"/>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653C09F8-A88C-46CA-9142-0485AF45FB05}"/>
                </a:ext>
              </a:extLst>
            </p:cNvPr>
            <p:cNvSpPr>
              <a:spLocks/>
            </p:cNvSpPr>
            <p:nvPr/>
          </p:nvSpPr>
          <p:spPr bwMode="auto">
            <a:xfrm>
              <a:off x="7053263" y="8008938"/>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D344C0F8-307D-4630-B613-40036848DBE3}"/>
                </a:ext>
              </a:extLst>
            </p:cNvPr>
            <p:cNvSpPr>
              <a:spLocks/>
            </p:cNvSpPr>
            <p:nvPr/>
          </p:nvSpPr>
          <p:spPr bwMode="auto">
            <a:xfrm>
              <a:off x="7021513" y="7789863"/>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6"/>
                    <a:pt x="49" y="28"/>
                  </a:cubicBezTo>
                  <a:cubicBezTo>
                    <a:pt x="98" y="0"/>
                    <a:pt x="178"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48808037-F422-473F-949B-DC87D506EC14}"/>
                </a:ext>
              </a:extLst>
            </p:cNvPr>
            <p:cNvSpPr>
              <a:spLocks/>
            </p:cNvSpPr>
            <p:nvPr/>
          </p:nvSpPr>
          <p:spPr bwMode="auto">
            <a:xfrm>
              <a:off x="7210425" y="7900988"/>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5F126140-8A15-4775-BEA9-040D2B5123AF}"/>
                </a:ext>
              </a:extLst>
            </p:cNvPr>
            <p:cNvSpPr>
              <a:spLocks/>
            </p:cNvSpPr>
            <p:nvPr/>
          </p:nvSpPr>
          <p:spPr bwMode="auto">
            <a:xfrm>
              <a:off x="7351713" y="7227888"/>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66939046-19C7-44C6-9B89-833012037357}"/>
                </a:ext>
              </a:extLst>
            </p:cNvPr>
            <p:cNvSpPr>
              <a:spLocks/>
            </p:cNvSpPr>
            <p:nvPr/>
          </p:nvSpPr>
          <p:spPr bwMode="auto">
            <a:xfrm>
              <a:off x="6977063" y="6378576"/>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8D621B86-6B9E-4A0F-9B79-D73CB7B71FDE}"/>
                </a:ext>
              </a:extLst>
            </p:cNvPr>
            <p:cNvSpPr>
              <a:spLocks/>
            </p:cNvSpPr>
            <p:nvPr/>
          </p:nvSpPr>
          <p:spPr bwMode="auto">
            <a:xfrm>
              <a:off x="7400925" y="6378576"/>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6" name="Group 125">
            <a:extLst>
              <a:ext uri="{FF2B5EF4-FFF2-40B4-BE49-F238E27FC236}">
                <a16:creationId xmlns:a16="http://schemas.microsoft.com/office/drawing/2014/main" id="{D86626FA-1536-463A-B736-2DE393AD21CB}"/>
              </a:ext>
            </a:extLst>
          </p:cNvPr>
          <p:cNvGrpSpPr/>
          <p:nvPr/>
        </p:nvGrpSpPr>
        <p:grpSpPr>
          <a:xfrm>
            <a:off x="12182475" y="9136063"/>
            <a:ext cx="762000" cy="1966913"/>
            <a:chOff x="12182475" y="9136063"/>
            <a:chExt cx="762000" cy="1966913"/>
          </a:xfrm>
        </p:grpSpPr>
        <p:sp>
          <p:nvSpPr>
            <p:cNvPr id="106" name="Freeform 105">
              <a:extLst>
                <a:ext uri="{FF2B5EF4-FFF2-40B4-BE49-F238E27FC236}">
                  <a16:creationId xmlns:a16="http://schemas.microsoft.com/office/drawing/2014/main" id="{76494AAC-90EF-4EEC-9140-51086736CCB1}"/>
                </a:ext>
              </a:extLst>
            </p:cNvPr>
            <p:cNvSpPr>
              <a:spLocks/>
            </p:cNvSpPr>
            <p:nvPr/>
          </p:nvSpPr>
          <p:spPr bwMode="auto">
            <a:xfrm>
              <a:off x="12215813" y="10787063"/>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EE736F5B-A228-4EE6-A8DD-8E657DADB832}"/>
                </a:ext>
              </a:extLst>
            </p:cNvPr>
            <p:cNvSpPr>
              <a:spLocks/>
            </p:cNvSpPr>
            <p:nvPr/>
          </p:nvSpPr>
          <p:spPr bwMode="auto">
            <a:xfrm>
              <a:off x="12215813" y="10764838"/>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0B8B8D3D-370D-4A9F-8174-47668FB57677}"/>
                </a:ext>
              </a:extLst>
            </p:cNvPr>
            <p:cNvSpPr>
              <a:spLocks/>
            </p:cNvSpPr>
            <p:nvPr/>
          </p:nvSpPr>
          <p:spPr bwMode="auto">
            <a:xfrm>
              <a:off x="12182475" y="1054417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7"/>
                    <a:pt x="49" y="28"/>
                  </a:cubicBezTo>
                  <a:cubicBezTo>
                    <a:pt x="98" y="0"/>
                    <a:pt x="178" y="0"/>
                    <a:pt x="227" y="28"/>
                  </a:cubicBezTo>
                  <a:cubicBezTo>
                    <a:pt x="276" y="57"/>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5A64620D-B787-465B-863B-2244D25D2AF7}"/>
                </a:ext>
              </a:extLst>
            </p:cNvPr>
            <p:cNvSpPr>
              <a:spLocks/>
            </p:cNvSpPr>
            <p:nvPr/>
          </p:nvSpPr>
          <p:spPr bwMode="auto">
            <a:xfrm>
              <a:off x="12376150" y="10655301"/>
              <a:ext cx="374650" cy="217488"/>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7" y="79"/>
                    <a:pt x="48" y="79"/>
                    <a:pt x="24" y="65"/>
                  </a:cubicBezTo>
                  <a:cubicBezTo>
                    <a:pt x="0" y="51"/>
                    <a:pt x="0" y="28"/>
                    <a:pt x="24" y="14"/>
                  </a:cubicBezTo>
                  <a:cubicBezTo>
                    <a:pt x="48" y="0"/>
                    <a:pt x="87"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0F6FE4C-6473-4569-8E91-EDDB0724D4FB}"/>
                </a:ext>
              </a:extLst>
            </p:cNvPr>
            <p:cNvSpPr>
              <a:spLocks/>
            </p:cNvSpPr>
            <p:nvPr/>
          </p:nvSpPr>
          <p:spPr bwMode="auto">
            <a:xfrm>
              <a:off x="12514263" y="9980613"/>
              <a:ext cx="96838" cy="814388"/>
            </a:xfrm>
            <a:custGeom>
              <a:avLst/>
              <a:gdLst>
                <a:gd name="T0" fmla="*/ 30 w 35"/>
                <a:gd name="T1" fmla="*/ 4 h 295"/>
                <a:gd name="T2" fmla="*/ 5 w 35"/>
                <a:gd name="T3" fmla="*/ 4 h 295"/>
                <a:gd name="T4" fmla="*/ 0 w 35"/>
                <a:gd name="T5" fmla="*/ 11 h 295"/>
                <a:gd name="T6" fmla="*/ 0 w 35"/>
                <a:gd name="T7" fmla="*/ 283 h 295"/>
                <a:gd name="T8" fmla="*/ 5 w 35"/>
                <a:gd name="T9" fmla="*/ 291 h 295"/>
                <a:gd name="T10" fmla="*/ 30 w 35"/>
                <a:gd name="T11" fmla="*/ 291 h 295"/>
                <a:gd name="T12" fmla="*/ 35 w 35"/>
                <a:gd name="T13" fmla="*/ 283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3"/>
                    <a:pt x="0" y="283"/>
                    <a:pt x="0" y="283"/>
                  </a:cubicBezTo>
                  <a:cubicBezTo>
                    <a:pt x="0" y="286"/>
                    <a:pt x="2" y="289"/>
                    <a:pt x="5" y="291"/>
                  </a:cubicBezTo>
                  <a:cubicBezTo>
                    <a:pt x="12" y="295"/>
                    <a:pt x="23" y="295"/>
                    <a:pt x="30" y="291"/>
                  </a:cubicBezTo>
                  <a:cubicBezTo>
                    <a:pt x="33" y="289"/>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Oval 110">
              <a:extLst>
                <a:ext uri="{FF2B5EF4-FFF2-40B4-BE49-F238E27FC236}">
                  <a16:creationId xmlns:a16="http://schemas.microsoft.com/office/drawing/2014/main" id="{07A97EE6-5B91-4AB0-8038-A1AFB82EC0A8}"/>
                </a:ext>
              </a:extLst>
            </p:cNvPr>
            <p:cNvSpPr>
              <a:spLocks noChangeArrowheads="1"/>
            </p:cNvSpPr>
            <p:nvPr/>
          </p:nvSpPr>
          <p:spPr bwMode="auto">
            <a:xfrm>
              <a:off x="12223750" y="9136063"/>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3E95C22-AD57-40C1-8DF1-817AB18AC427}"/>
                </a:ext>
              </a:extLst>
            </p:cNvPr>
            <p:cNvSpPr>
              <a:spLocks/>
            </p:cNvSpPr>
            <p:nvPr/>
          </p:nvSpPr>
          <p:spPr bwMode="auto">
            <a:xfrm>
              <a:off x="12331700" y="9237663"/>
              <a:ext cx="568325" cy="1228725"/>
            </a:xfrm>
            <a:custGeom>
              <a:avLst/>
              <a:gdLst>
                <a:gd name="T0" fmla="*/ 149 w 206"/>
                <a:gd name="T1" fmla="*/ 0 h 445"/>
                <a:gd name="T2" fmla="*/ 160 w 206"/>
                <a:gd name="T3" fmla="*/ 110 h 445"/>
                <a:gd name="T4" fmla="*/ 22 w 206"/>
                <a:gd name="T5" fmla="*/ 383 h 445"/>
                <a:gd name="T6" fmla="*/ 0 w 206"/>
                <a:gd name="T7" fmla="*/ 379 h 445"/>
                <a:gd name="T8" fmla="*/ 84 w 206"/>
                <a:gd name="T9" fmla="*/ 445 h 445"/>
                <a:gd name="T10" fmla="*/ 206 w 206"/>
                <a:gd name="T11" fmla="*/ 204 h 445"/>
                <a:gd name="T12" fmla="*/ 149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9" y="0"/>
                  </a:moveTo>
                  <a:cubicBezTo>
                    <a:pt x="156" y="33"/>
                    <a:pt x="160" y="71"/>
                    <a:pt x="160" y="110"/>
                  </a:cubicBezTo>
                  <a:cubicBezTo>
                    <a:pt x="160" y="261"/>
                    <a:pt x="98" y="383"/>
                    <a:pt x="22" y="383"/>
                  </a:cubicBezTo>
                  <a:cubicBezTo>
                    <a:pt x="14" y="383"/>
                    <a:pt x="7" y="382"/>
                    <a:pt x="0" y="379"/>
                  </a:cubicBezTo>
                  <a:cubicBezTo>
                    <a:pt x="22" y="420"/>
                    <a:pt x="51" y="445"/>
                    <a:pt x="84" y="445"/>
                  </a:cubicBezTo>
                  <a:cubicBezTo>
                    <a:pt x="151" y="445"/>
                    <a:pt x="206" y="337"/>
                    <a:pt x="206" y="204"/>
                  </a:cubicBezTo>
                  <a:cubicBezTo>
                    <a:pt x="206" y="118"/>
                    <a:pt x="183"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7" name="Group 126">
            <a:extLst>
              <a:ext uri="{FF2B5EF4-FFF2-40B4-BE49-F238E27FC236}">
                <a16:creationId xmlns:a16="http://schemas.microsoft.com/office/drawing/2014/main" id="{573D47F5-7640-408D-A17B-AB10602F46A8}"/>
              </a:ext>
            </a:extLst>
          </p:cNvPr>
          <p:cNvGrpSpPr/>
          <p:nvPr/>
        </p:nvGrpSpPr>
        <p:grpSpPr>
          <a:xfrm>
            <a:off x="12591256" y="2096771"/>
            <a:ext cx="1252538" cy="1347787"/>
            <a:chOff x="12439650" y="1752601"/>
            <a:chExt cx="1252538" cy="1347787"/>
          </a:xfrm>
        </p:grpSpPr>
        <p:sp>
          <p:nvSpPr>
            <p:cNvPr id="113" name="Freeform 112">
              <a:extLst>
                <a:ext uri="{FF2B5EF4-FFF2-40B4-BE49-F238E27FC236}">
                  <a16:creationId xmlns:a16="http://schemas.microsoft.com/office/drawing/2014/main" id="{43D2A43B-4F0A-439C-9C75-C16E37FF4490}"/>
                </a:ext>
              </a:extLst>
            </p:cNvPr>
            <p:cNvSpPr>
              <a:spLocks/>
            </p:cNvSpPr>
            <p:nvPr/>
          </p:nvSpPr>
          <p:spPr bwMode="auto">
            <a:xfrm>
              <a:off x="12477750" y="1752601"/>
              <a:ext cx="1214438" cy="1314450"/>
            </a:xfrm>
            <a:custGeom>
              <a:avLst/>
              <a:gdLst>
                <a:gd name="T0" fmla="*/ 360 w 440"/>
                <a:gd name="T1" fmla="*/ 451 h 476"/>
                <a:gd name="T2" fmla="*/ 81 w 440"/>
                <a:gd name="T3" fmla="*/ 289 h 476"/>
                <a:gd name="T4" fmla="*/ 81 w 440"/>
                <a:gd name="T5" fmla="*/ 289 h 476"/>
                <a:gd name="T6" fmla="*/ 0 w 440"/>
                <a:gd name="T7" fmla="*/ 151 h 476"/>
                <a:gd name="T8" fmla="*/ 81 w 440"/>
                <a:gd name="T9" fmla="*/ 104 h 476"/>
                <a:gd name="T10" fmla="*/ 84 w 440"/>
                <a:gd name="T11" fmla="*/ 106 h 476"/>
                <a:gd name="T12" fmla="*/ 79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1" y="289"/>
                    <a:pt x="81" y="289"/>
                    <a:pt x="81" y="289"/>
                  </a:cubicBezTo>
                  <a:cubicBezTo>
                    <a:pt x="81" y="289"/>
                    <a:pt x="81" y="289"/>
                    <a:pt x="81" y="289"/>
                  </a:cubicBezTo>
                  <a:cubicBezTo>
                    <a:pt x="36" y="264"/>
                    <a:pt x="0" y="202"/>
                    <a:pt x="0" y="151"/>
                  </a:cubicBezTo>
                  <a:cubicBezTo>
                    <a:pt x="0" y="99"/>
                    <a:pt x="36" y="79"/>
                    <a:pt x="81" y="104"/>
                  </a:cubicBezTo>
                  <a:cubicBezTo>
                    <a:pt x="82" y="105"/>
                    <a:pt x="83" y="105"/>
                    <a:pt x="84" y="106"/>
                  </a:cubicBezTo>
                  <a:cubicBezTo>
                    <a:pt x="80" y="94"/>
                    <a:pt x="79" y="83"/>
                    <a:pt x="79" y="72"/>
                  </a:cubicBezTo>
                  <a:cubicBezTo>
                    <a:pt x="79" y="21"/>
                    <a:pt x="115" y="0"/>
                    <a:pt x="159" y="26"/>
                  </a:cubicBezTo>
                  <a:cubicBezTo>
                    <a:pt x="186" y="41"/>
                    <a:pt x="210" y="71"/>
                    <a:pt x="225" y="104"/>
                  </a:cubicBezTo>
                  <a:cubicBezTo>
                    <a:pt x="235" y="104"/>
                    <a:pt x="247" y="108"/>
                    <a:pt x="259" y="115"/>
                  </a:cubicBezTo>
                  <a:cubicBezTo>
                    <a:pt x="303" y="140"/>
                    <a:pt x="339" y="202"/>
                    <a:pt x="339" y="254"/>
                  </a:cubicBezTo>
                  <a:cubicBezTo>
                    <a:pt x="339" y="255"/>
                    <a:pt x="339" y="256"/>
                    <a:pt x="339" y="257"/>
                  </a:cubicBezTo>
                  <a:cubicBezTo>
                    <a:pt x="346" y="258"/>
                    <a:pt x="353"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79F39E5B-4AF0-471B-86F9-31FDD5F81E7A}"/>
                </a:ext>
              </a:extLst>
            </p:cNvPr>
            <p:cNvSpPr>
              <a:spLocks/>
            </p:cNvSpPr>
            <p:nvPr/>
          </p:nvSpPr>
          <p:spPr bwMode="auto">
            <a:xfrm>
              <a:off x="12439650" y="1785938"/>
              <a:ext cx="1214438" cy="1314450"/>
            </a:xfrm>
            <a:custGeom>
              <a:avLst/>
              <a:gdLst>
                <a:gd name="T0" fmla="*/ 360 w 440"/>
                <a:gd name="T1" fmla="*/ 450 h 476"/>
                <a:gd name="T2" fmla="*/ 80 w 440"/>
                <a:gd name="T3" fmla="*/ 289 h 476"/>
                <a:gd name="T4" fmla="*/ 80 w 440"/>
                <a:gd name="T5" fmla="*/ 289 h 476"/>
                <a:gd name="T6" fmla="*/ 0 w 440"/>
                <a:gd name="T7" fmla="*/ 150 h 476"/>
                <a:gd name="T8" fmla="*/ 80 w 440"/>
                <a:gd name="T9" fmla="*/ 104 h 476"/>
                <a:gd name="T10" fmla="*/ 83 w 440"/>
                <a:gd name="T11" fmla="*/ 105 h 476"/>
                <a:gd name="T12" fmla="*/ 78 w 440"/>
                <a:gd name="T13" fmla="*/ 71 h 476"/>
                <a:gd name="T14" fmla="*/ 159 w 440"/>
                <a:gd name="T15" fmla="*/ 25 h 476"/>
                <a:gd name="T16" fmla="*/ 224 w 440"/>
                <a:gd name="T17" fmla="*/ 103 h 476"/>
                <a:gd name="T18" fmla="*/ 259 w 440"/>
                <a:gd name="T19" fmla="*/ 114 h 476"/>
                <a:gd name="T20" fmla="*/ 339 w 440"/>
                <a:gd name="T21" fmla="*/ 253 h 476"/>
                <a:gd name="T22" fmla="*/ 339 w 440"/>
                <a:gd name="T23" fmla="*/ 256 h 476"/>
                <a:gd name="T24" fmla="*/ 360 w 440"/>
                <a:gd name="T25" fmla="*/ 265 h 476"/>
                <a:gd name="T26" fmla="*/ 440 w 440"/>
                <a:gd name="T27" fmla="*/ 404 h 476"/>
                <a:gd name="T28" fmla="*/ 360 w 440"/>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9" y="25"/>
                  </a:cubicBezTo>
                  <a:cubicBezTo>
                    <a:pt x="186" y="41"/>
                    <a:pt x="210" y="71"/>
                    <a:pt x="224" y="103"/>
                  </a:cubicBezTo>
                  <a:cubicBezTo>
                    <a:pt x="235" y="104"/>
                    <a:pt x="246" y="107"/>
                    <a:pt x="259" y="114"/>
                  </a:cubicBezTo>
                  <a:cubicBezTo>
                    <a:pt x="303" y="140"/>
                    <a:pt x="339" y="202"/>
                    <a:pt x="339" y="253"/>
                  </a:cubicBezTo>
                  <a:cubicBezTo>
                    <a:pt x="339" y="254"/>
                    <a:pt x="339" y="255"/>
                    <a:pt x="339" y="256"/>
                  </a:cubicBezTo>
                  <a:cubicBezTo>
                    <a:pt x="345" y="258"/>
                    <a:pt x="352" y="261"/>
                    <a:pt x="360" y="265"/>
                  </a:cubicBezTo>
                  <a:cubicBezTo>
                    <a:pt x="404" y="291"/>
                    <a:pt x="440" y="353"/>
                    <a:pt x="440" y="404"/>
                  </a:cubicBezTo>
                  <a:cubicBezTo>
                    <a:pt x="440" y="455"/>
                    <a:pt x="404" y="476"/>
                    <a:pt x="360"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30" name="Group 129">
            <a:extLst>
              <a:ext uri="{FF2B5EF4-FFF2-40B4-BE49-F238E27FC236}">
                <a16:creationId xmlns:a16="http://schemas.microsoft.com/office/drawing/2014/main" id="{FD50C8D2-3382-4F92-B124-BD8FE73E7F01}"/>
              </a:ext>
            </a:extLst>
          </p:cNvPr>
          <p:cNvGrpSpPr/>
          <p:nvPr/>
        </p:nvGrpSpPr>
        <p:grpSpPr>
          <a:xfrm>
            <a:off x="10548144" y="2439671"/>
            <a:ext cx="1252538" cy="1347787"/>
            <a:chOff x="10396538" y="2095501"/>
            <a:chExt cx="1252538" cy="1347787"/>
          </a:xfrm>
        </p:grpSpPr>
        <p:sp>
          <p:nvSpPr>
            <p:cNvPr id="115" name="Freeform 114">
              <a:extLst>
                <a:ext uri="{FF2B5EF4-FFF2-40B4-BE49-F238E27FC236}">
                  <a16:creationId xmlns:a16="http://schemas.microsoft.com/office/drawing/2014/main" id="{226719BA-B1D6-41A1-BA2B-FE929DED82D2}"/>
                </a:ext>
              </a:extLst>
            </p:cNvPr>
            <p:cNvSpPr>
              <a:spLocks/>
            </p:cNvSpPr>
            <p:nvPr/>
          </p:nvSpPr>
          <p:spPr bwMode="auto">
            <a:xfrm>
              <a:off x="10434638" y="2095501"/>
              <a:ext cx="1214438" cy="1314450"/>
            </a:xfrm>
            <a:custGeom>
              <a:avLst/>
              <a:gdLst>
                <a:gd name="T0" fmla="*/ 360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9" y="26"/>
                  </a:cubicBezTo>
                  <a:cubicBezTo>
                    <a:pt x="186" y="41"/>
                    <a:pt x="210" y="71"/>
                    <a:pt x="225" y="104"/>
                  </a:cubicBezTo>
                  <a:cubicBezTo>
                    <a:pt x="235" y="104"/>
                    <a:pt x="246" y="108"/>
                    <a:pt x="259" y="115"/>
                  </a:cubicBezTo>
                  <a:cubicBezTo>
                    <a:pt x="303" y="140"/>
                    <a:pt x="339" y="202"/>
                    <a:pt x="339" y="254"/>
                  </a:cubicBezTo>
                  <a:cubicBezTo>
                    <a:pt x="339" y="255"/>
                    <a:pt x="339" y="256"/>
                    <a:pt x="339" y="257"/>
                  </a:cubicBezTo>
                  <a:cubicBezTo>
                    <a:pt x="345" y="258"/>
                    <a:pt x="352"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A4F96E78-7330-4273-A701-508E65DAB3E1}"/>
                </a:ext>
              </a:extLst>
            </p:cNvPr>
            <p:cNvSpPr>
              <a:spLocks/>
            </p:cNvSpPr>
            <p:nvPr/>
          </p:nvSpPr>
          <p:spPr bwMode="auto">
            <a:xfrm>
              <a:off x="10396538" y="2128838"/>
              <a:ext cx="1211263" cy="1314450"/>
            </a:xfrm>
            <a:custGeom>
              <a:avLst/>
              <a:gdLst>
                <a:gd name="T0" fmla="*/ 359 w 439"/>
                <a:gd name="T1" fmla="*/ 450 h 476"/>
                <a:gd name="T2" fmla="*/ 80 w 439"/>
                <a:gd name="T3" fmla="*/ 289 h 476"/>
                <a:gd name="T4" fmla="*/ 80 w 439"/>
                <a:gd name="T5" fmla="*/ 289 h 476"/>
                <a:gd name="T6" fmla="*/ 0 w 439"/>
                <a:gd name="T7" fmla="*/ 150 h 476"/>
                <a:gd name="T8" fmla="*/ 80 w 439"/>
                <a:gd name="T9" fmla="*/ 104 h 476"/>
                <a:gd name="T10" fmla="*/ 83 w 439"/>
                <a:gd name="T11" fmla="*/ 105 h 476"/>
                <a:gd name="T12" fmla="*/ 78 w 439"/>
                <a:gd name="T13" fmla="*/ 71 h 476"/>
                <a:gd name="T14" fmla="*/ 158 w 439"/>
                <a:gd name="T15" fmla="*/ 25 h 476"/>
                <a:gd name="T16" fmla="*/ 224 w 439"/>
                <a:gd name="T17" fmla="*/ 103 h 476"/>
                <a:gd name="T18" fmla="*/ 258 w 439"/>
                <a:gd name="T19" fmla="*/ 114 h 476"/>
                <a:gd name="T20" fmla="*/ 338 w 439"/>
                <a:gd name="T21" fmla="*/ 253 h 476"/>
                <a:gd name="T22" fmla="*/ 338 w 439"/>
                <a:gd name="T23" fmla="*/ 256 h 476"/>
                <a:gd name="T24" fmla="*/ 359 w 439"/>
                <a:gd name="T25" fmla="*/ 265 h 476"/>
                <a:gd name="T26" fmla="*/ 439 w 439"/>
                <a:gd name="T27" fmla="*/ 404 h 476"/>
                <a:gd name="T28" fmla="*/ 359 w 439"/>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9" h="476">
                  <a:moveTo>
                    <a:pt x="359"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8" y="25"/>
                  </a:cubicBezTo>
                  <a:cubicBezTo>
                    <a:pt x="185" y="41"/>
                    <a:pt x="210" y="71"/>
                    <a:pt x="224" y="103"/>
                  </a:cubicBezTo>
                  <a:cubicBezTo>
                    <a:pt x="234" y="104"/>
                    <a:pt x="246" y="107"/>
                    <a:pt x="258" y="114"/>
                  </a:cubicBezTo>
                  <a:cubicBezTo>
                    <a:pt x="302" y="140"/>
                    <a:pt x="338" y="202"/>
                    <a:pt x="338" y="253"/>
                  </a:cubicBezTo>
                  <a:cubicBezTo>
                    <a:pt x="338" y="254"/>
                    <a:pt x="338" y="255"/>
                    <a:pt x="338" y="256"/>
                  </a:cubicBezTo>
                  <a:cubicBezTo>
                    <a:pt x="345" y="258"/>
                    <a:pt x="352" y="261"/>
                    <a:pt x="359" y="265"/>
                  </a:cubicBezTo>
                  <a:cubicBezTo>
                    <a:pt x="404" y="291"/>
                    <a:pt x="439" y="353"/>
                    <a:pt x="439" y="404"/>
                  </a:cubicBezTo>
                  <a:cubicBezTo>
                    <a:pt x="439" y="455"/>
                    <a:pt x="404" y="476"/>
                    <a:pt x="359"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9" name="Group 128">
            <a:extLst>
              <a:ext uri="{FF2B5EF4-FFF2-40B4-BE49-F238E27FC236}">
                <a16:creationId xmlns:a16="http://schemas.microsoft.com/office/drawing/2014/main" id="{B04E8830-BC46-42D5-8FC2-12B65033BDD0}"/>
              </a:ext>
            </a:extLst>
          </p:cNvPr>
          <p:cNvGrpSpPr/>
          <p:nvPr/>
        </p:nvGrpSpPr>
        <p:grpSpPr>
          <a:xfrm>
            <a:off x="10691019" y="1298258"/>
            <a:ext cx="719138" cy="771526"/>
            <a:chOff x="10539413" y="954088"/>
            <a:chExt cx="719138" cy="771526"/>
          </a:xfrm>
        </p:grpSpPr>
        <p:sp>
          <p:nvSpPr>
            <p:cNvPr id="117" name="Freeform 116">
              <a:extLst>
                <a:ext uri="{FF2B5EF4-FFF2-40B4-BE49-F238E27FC236}">
                  <a16:creationId xmlns:a16="http://schemas.microsoft.com/office/drawing/2014/main" id="{2DE8105F-DAF7-4C74-A910-84AE6E502AB5}"/>
                </a:ext>
              </a:extLst>
            </p:cNvPr>
            <p:cNvSpPr>
              <a:spLocks/>
            </p:cNvSpPr>
            <p:nvPr/>
          </p:nvSpPr>
          <p:spPr bwMode="auto">
            <a:xfrm>
              <a:off x="10561638" y="954088"/>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7 w 252"/>
                <a:gd name="T11" fmla="*/ 61 h 273"/>
                <a:gd name="T12" fmla="*/ 45 w 252"/>
                <a:gd name="T13" fmla="*/ 42 h 273"/>
                <a:gd name="T14" fmla="*/ 91 w 252"/>
                <a:gd name="T15" fmla="*/ 15 h 273"/>
                <a:gd name="T16" fmla="*/ 128 w 252"/>
                <a:gd name="T17" fmla="*/ 60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0" y="151"/>
                    <a:pt x="0" y="116"/>
                    <a:pt x="0" y="86"/>
                  </a:cubicBezTo>
                  <a:cubicBezTo>
                    <a:pt x="0" y="57"/>
                    <a:pt x="20" y="45"/>
                    <a:pt x="46" y="60"/>
                  </a:cubicBezTo>
                  <a:cubicBezTo>
                    <a:pt x="46" y="60"/>
                    <a:pt x="47" y="61"/>
                    <a:pt x="47" y="61"/>
                  </a:cubicBezTo>
                  <a:cubicBezTo>
                    <a:pt x="46" y="54"/>
                    <a:pt x="45" y="48"/>
                    <a:pt x="45" y="42"/>
                  </a:cubicBezTo>
                  <a:cubicBezTo>
                    <a:pt x="45" y="12"/>
                    <a:pt x="65" y="0"/>
                    <a:pt x="91" y="15"/>
                  </a:cubicBezTo>
                  <a:cubicBezTo>
                    <a:pt x="106" y="24"/>
                    <a:pt x="120" y="41"/>
                    <a:pt x="128" y="60"/>
                  </a:cubicBezTo>
                  <a:cubicBezTo>
                    <a:pt x="134" y="60"/>
                    <a:pt x="141" y="62"/>
                    <a:pt x="148" y="66"/>
                  </a:cubicBezTo>
                  <a:cubicBezTo>
                    <a:pt x="173" y="81"/>
                    <a:pt x="194" y="116"/>
                    <a:pt x="194" y="145"/>
                  </a:cubicBezTo>
                  <a:cubicBezTo>
                    <a:pt x="194" y="146"/>
                    <a:pt x="194" y="147"/>
                    <a:pt x="194" y="147"/>
                  </a:cubicBezTo>
                  <a:cubicBezTo>
                    <a:pt x="198" y="148"/>
                    <a:pt x="202" y="150"/>
                    <a:pt x="206" y="152"/>
                  </a:cubicBezTo>
                  <a:cubicBezTo>
                    <a:pt x="231" y="167"/>
                    <a:pt x="252" y="203"/>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01BD25A5-618B-4A25-8EB2-77F044E297AF}"/>
                </a:ext>
              </a:extLst>
            </p:cNvPr>
            <p:cNvSpPr>
              <a:spLocks/>
            </p:cNvSpPr>
            <p:nvPr/>
          </p:nvSpPr>
          <p:spPr bwMode="auto">
            <a:xfrm>
              <a:off x="10539413" y="974726"/>
              <a:ext cx="693738" cy="750888"/>
            </a:xfrm>
            <a:custGeom>
              <a:avLst/>
              <a:gdLst>
                <a:gd name="T0" fmla="*/ 205 w 251"/>
                <a:gd name="T1" fmla="*/ 258 h 272"/>
                <a:gd name="T2" fmla="*/ 45 w 251"/>
                <a:gd name="T3" fmla="*/ 165 h 272"/>
                <a:gd name="T4" fmla="*/ 45 w 251"/>
                <a:gd name="T5" fmla="*/ 165 h 272"/>
                <a:gd name="T6" fmla="*/ 0 w 251"/>
                <a:gd name="T7" fmla="*/ 86 h 272"/>
                <a:gd name="T8" fmla="*/ 45 w 251"/>
                <a:gd name="T9" fmla="*/ 60 h 272"/>
                <a:gd name="T10" fmla="*/ 47 w 251"/>
                <a:gd name="T11" fmla="*/ 61 h 272"/>
                <a:gd name="T12" fmla="*/ 44 w 251"/>
                <a:gd name="T13" fmla="*/ 41 h 272"/>
                <a:gd name="T14" fmla="*/ 90 w 251"/>
                <a:gd name="T15" fmla="*/ 15 h 272"/>
                <a:gd name="T16" fmla="*/ 128 w 251"/>
                <a:gd name="T17" fmla="*/ 59 h 272"/>
                <a:gd name="T18" fmla="*/ 148 w 251"/>
                <a:gd name="T19" fmla="*/ 66 h 272"/>
                <a:gd name="T20" fmla="*/ 193 w 251"/>
                <a:gd name="T21" fmla="*/ 145 h 272"/>
                <a:gd name="T22" fmla="*/ 193 w 251"/>
                <a:gd name="T23" fmla="*/ 147 h 272"/>
                <a:gd name="T24" fmla="*/ 205 w 251"/>
                <a:gd name="T25" fmla="*/ 152 h 272"/>
                <a:gd name="T26" fmla="*/ 251 w 251"/>
                <a:gd name="T27" fmla="*/ 231 h 272"/>
                <a:gd name="T28" fmla="*/ 205 w 251"/>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1" h="272">
                  <a:moveTo>
                    <a:pt x="205" y="258"/>
                  </a:moveTo>
                  <a:cubicBezTo>
                    <a:pt x="45" y="165"/>
                    <a:pt x="45" y="165"/>
                    <a:pt x="45" y="165"/>
                  </a:cubicBezTo>
                  <a:cubicBezTo>
                    <a:pt x="45" y="165"/>
                    <a:pt x="45" y="165"/>
                    <a:pt x="45" y="165"/>
                  </a:cubicBezTo>
                  <a:cubicBezTo>
                    <a:pt x="20" y="151"/>
                    <a:pt x="0" y="115"/>
                    <a:pt x="0" y="86"/>
                  </a:cubicBezTo>
                  <a:cubicBezTo>
                    <a:pt x="0" y="57"/>
                    <a:pt x="20" y="45"/>
                    <a:pt x="45" y="60"/>
                  </a:cubicBezTo>
                  <a:cubicBezTo>
                    <a:pt x="46" y="60"/>
                    <a:pt x="47" y="60"/>
                    <a:pt x="47" y="61"/>
                  </a:cubicBezTo>
                  <a:cubicBezTo>
                    <a:pt x="45" y="54"/>
                    <a:pt x="44" y="47"/>
                    <a:pt x="44" y="41"/>
                  </a:cubicBezTo>
                  <a:cubicBezTo>
                    <a:pt x="44" y="12"/>
                    <a:pt x="65" y="0"/>
                    <a:pt x="90" y="15"/>
                  </a:cubicBezTo>
                  <a:cubicBezTo>
                    <a:pt x="106" y="24"/>
                    <a:pt x="120" y="41"/>
                    <a:pt x="128" y="59"/>
                  </a:cubicBezTo>
                  <a:cubicBezTo>
                    <a:pt x="134" y="59"/>
                    <a:pt x="141" y="61"/>
                    <a:pt x="148" y="66"/>
                  </a:cubicBezTo>
                  <a:cubicBezTo>
                    <a:pt x="173" y="80"/>
                    <a:pt x="193" y="116"/>
                    <a:pt x="193" y="145"/>
                  </a:cubicBezTo>
                  <a:cubicBezTo>
                    <a:pt x="193" y="146"/>
                    <a:pt x="193" y="146"/>
                    <a:pt x="193" y="147"/>
                  </a:cubicBezTo>
                  <a:cubicBezTo>
                    <a:pt x="197" y="148"/>
                    <a:pt x="201" y="149"/>
                    <a:pt x="205" y="152"/>
                  </a:cubicBezTo>
                  <a:cubicBezTo>
                    <a:pt x="231" y="167"/>
                    <a:pt x="251" y="202"/>
                    <a:pt x="251" y="231"/>
                  </a:cubicBezTo>
                  <a:cubicBezTo>
                    <a:pt x="251" y="261"/>
                    <a:pt x="231" y="272"/>
                    <a:pt x="205"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3" name="Group 122">
            <a:extLst>
              <a:ext uri="{FF2B5EF4-FFF2-40B4-BE49-F238E27FC236}">
                <a16:creationId xmlns:a16="http://schemas.microsoft.com/office/drawing/2014/main" id="{100BA412-8DD3-4306-9108-1C32DDE80E84}"/>
              </a:ext>
            </a:extLst>
          </p:cNvPr>
          <p:cNvGrpSpPr/>
          <p:nvPr/>
        </p:nvGrpSpPr>
        <p:grpSpPr>
          <a:xfrm>
            <a:off x="8314531" y="1868171"/>
            <a:ext cx="955675" cy="1027112"/>
            <a:chOff x="8162925" y="1524001"/>
            <a:chExt cx="955675" cy="1027112"/>
          </a:xfrm>
        </p:grpSpPr>
        <p:sp>
          <p:nvSpPr>
            <p:cNvPr id="119" name="Freeform 118">
              <a:extLst>
                <a:ext uri="{FF2B5EF4-FFF2-40B4-BE49-F238E27FC236}">
                  <a16:creationId xmlns:a16="http://schemas.microsoft.com/office/drawing/2014/main" id="{21C76466-953F-47AF-8894-69F88F9964CF}"/>
                </a:ext>
              </a:extLst>
            </p:cNvPr>
            <p:cNvSpPr>
              <a:spLocks/>
            </p:cNvSpPr>
            <p:nvPr/>
          </p:nvSpPr>
          <p:spPr bwMode="auto">
            <a:xfrm>
              <a:off x="8194675" y="1524001"/>
              <a:ext cx="923925" cy="1001713"/>
            </a:xfrm>
            <a:custGeom>
              <a:avLst/>
              <a:gdLst>
                <a:gd name="T0" fmla="*/ 274 w 335"/>
                <a:gd name="T1" fmla="*/ 344 h 363"/>
                <a:gd name="T2" fmla="*/ 61 w 335"/>
                <a:gd name="T3" fmla="*/ 221 h 363"/>
                <a:gd name="T4" fmla="*/ 61 w 335"/>
                <a:gd name="T5" fmla="*/ 221 h 363"/>
                <a:gd name="T6" fmla="*/ 0 w 335"/>
                <a:gd name="T7" fmla="*/ 115 h 363"/>
                <a:gd name="T8" fmla="*/ 61 w 335"/>
                <a:gd name="T9" fmla="*/ 80 h 363"/>
                <a:gd name="T10" fmla="*/ 63 w 335"/>
                <a:gd name="T11" fmla="*/ 81 h 363"/>
                <a:gd name="T12" fmla="*/ 60 w 335"/>
                <a:gd name="T13" fmla="*/ 55 h 363"/>
                <a:gd name="T14" fmla="*/ 121 w 335"/>
                <a:gd name="T15" fmla="*/ 20 h 363"/>
                <a:gd name="T16" fmla="*/ 171 w 335"/>
                <a:gd name="T17" fmla="*/ 79 h 363"/>
                <a:gd name="T18" fmla="*/ 197 w 335"/>
                <a:gd name="T19" fmla="*/ 88 h 363"/>
                <a:gd name="T20" fmla="*/ 258 w 335"/>
                <a:gd name="T21" fmla="*/ 194 h 363"/>
                <a:gd name="T22" fmla="*/ 258 w 335"/>
                <a:gd name="T23" fmla="*/ 196 h 363"/>
                <a:gd name="T24" fmla="*/ 274 w 335"/>
                <a:gd name="T25" fmla="*/ 203 h 363"/>
                <a:gd name="T26" fmla="*/ 335 w 335"/>
                <a:gd name="T27" fmla="*/ 309 h 363"/>
                <a:gd name="T28" fmla="*/ 274 w 335"/>
                <a:gd name="T29" fmla="*/ 34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4"/>
                  </a:moveTo>
                  <a:cubicBezTo>
                    <a:pt x="61" y="221"/>
                    <a:pt x="61" y="221"/>
                    <a:pt x="61" y="221"/>
                  </a:cubicBezTo>
                  <a:cubicBezTo>
                    <a:pt x="61" y="221"/>
                    <a:pt x="61" y="221"/>
                    <a:pt x="61" y="221"/>
                  </a:cubicBezTo>
                  <a:cubicBezTo>
                    <a:pt x="27" y="201"/>
                    <a:pt x="0" y="154"/>
                    <a:pt x="0" y="115"/>
                  </a:cubicBezTo>
                  <a:cubicBezTo>
                    <a:pt x="0" y="76"/>
                    <a:pt x="27" y="60"/>
                    <a:pt x="61" y="80"/>
                  </a:cubicBezTo>
                  <a:cubicBezTo>
                    <a:pt x="62" y="80"/>
                    <a:pt x="63" y="81"/>
                    <a:pt x="63" y="81"/>
                  </a:cubicBezTo>
                  <a:cubicBezTo>
                    <a:pt x="61" y="72"/>
                    <a:pt x="60" y="64"/>
                    <a:pt x="60" y="55"/>
                  </a:cubicBezTo>
                  <a:cubicBezTo>
                    <a:pt x="60" y="16"/>
                    <a:pt x="87" y="0"/>
                    <a:pt x="121" y="20"/>
                  </a:cubicBezTo>
                  <a:cubicBezTo>
                    <a:pt x="142" y="32"/>
                    <a:pt x="160" y="55"/>
                    <a:pt x="171" y="79"/>
                  </a:cubicBezTo>
                  <a:cubicBezTo>
                    <a:pt x="179" y="80"/>
                    <a:pt x="188" y="82"/>
                    <a:pt x="197" y="88"/>
                  </a:cubicBezTo>
                  <a:cubicBezTo>
                    <a:pt x="231" y="107"/>
                    <a:pt x="258" y="155"/>
                    <a:pt x="258" y="194"/>
                  </a:cubicBezTo>
                  <a:cubicBezTo>
                    <a:pt x="258" y="194"/>
                    <a:pt x="258" y="195"/>
                    <a:pt x="258" y="196"/>
                  </a:cubicBezTo>
                  <a:cubicBezTo>
                    <a:pt x="263" y="197"/>
                    <a:pt x="268" y="200"/>
                    <a:pt x="274" y="203"/>
                  </a:cubicBezTo>
                  <a:cubicBezTo>
                    <a:pt x="308" y="222"/>
                    <a:pt x="335" y="270"/>
                    <a:pt x="335" y="309"/>
                  </a:cubicBezTo>
                  <a:cubicBezTo>
                    <a:pt x="335" y="347"/>
                    <a:pt x="308" y="363"/>
                    <a:pt x="274" y="344"/>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6F53CF55-7B4D-4930-8839-EF275738F9CC}"/>
                </a:ext>
              </a:extLst>
            </p:cNvPr>
            <p:cNvSpPr>
              <a:spLocks/>
            </p:cNvSpPr>
            <p:nvPr/>
          </p:nvSpPr>
          <p:spPr bwMode="auto">
            <a:xfrm>
              <a:off x="8162925" y="1547813"/>
              <a:ext cx="925513" cy="1003300"/>
            </a:xfrm>
            <a:custGeom>
              <a:avLst/>
              <a:gdLst>
                <a:gd name="T0" fmla="*/ 274 w 335"/>
                <a:gd name="T1" fmla="*/ 343 h 363"/>
                <a:gd name="T2" fmla="*/ 61 w 335"/>
                <a:gd name="T3" fmla="*/ 221 h 363"/>
                <a:gd name="T4" fmla="*/ 61 w 335"/>
                <a:gd name="T5" fmla="*/ 221 h 363"/>
                <a:gd name="T6" fmla="*/ 0 w 335"/>
                <a:gd name="T7" fmla="*/ 115 h 363"/>
                <a:gd name="T8" fmla="*/ 61 w 335"/>
                <a:gd name="T9" fmla="*/ 79 h 363"/>
                <a:gd name="T10" fmla="*/ 63 w 335"/>
                <a:gd name="T11" fmla="*/ 81 h 363"/>
                <a:gd name="T12" fmla="*/ 60 w 335"/>
                <a:gd name="T13" fmla="*/ 55 h 363"/>
                <a:gd name="T14" fmla="*/ 121 w 335"/>
                <a:gd name="T15" fmla="*/ 20 h 363"/>
                <a:gd name="T16" fmla="*/ 171 w 335"/>
                <a:gd name="T17" fmla="*/ 79 h 363"/>
                <a:gd name="T18" fmla="*/ 197 w 335"/>
                <a:gd name="T19" fmla="*/ 87 h 363"/>
                <a:gd name="T20" fmla="*/ 258 w 335"/>
                <a:gd name="T21" fmla="*/ 193 h 363"/>
                <a:gd name="T22" fmla="*/ 258 w 335"/>
                <a:gd name="T23" fmla="*/ 196 h 363"/>
                <a:gd name="T24" fmla="*/ 274 w 335"/>
                <a:gd name="T25" fmla="*/ 202 h 363"/>
                <a:gd name="T26" fmla="*/ 335 w 335"/>
                <a:gd name="T27" fmla="*/ 308 h 363"/>
                <a:gd name="T28" fmla="*/ 274 w 335"/>
                <a:gd name="T29" fmla="*/ 34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3"/>
                  </a:moveTo>
                  <a:cubicBezTo>
                    <a:pt x="61" y="221"/>
                    <a:pt x="61" y="221"/>
                    <a:pt x="61" y="221"/>
                  </a:cubicBezTo>
                  <a:cubicBezTo>
                    <a:pt x="61" y="221"/>
                    <a:pt x="61" y="221"/>
                    <a:pt x="61" y="221"/>
                  </a:cubicBezTo>
                  <a:cubicBezTo>
                    <a:pt x="27" y="201"/>
                    <a:pt x="0" y="154"/>
                    <a:pt x="0" y="115"/>
                  </a:cubicBezTo>
                  <a:cubicBezTo>
                    <a:pt x="0" y="76"/>
                    <a:pt x="27" y="60"/>
                    <a:pt x="61" y="79"/>
                  </a:cubicBezTo>
                  <a:cubicBezTo>
                    <a:pt x="62" y="80"/>
                    <a:pt x="63" y="80"/>
                    <a:pt x="63" y="81"/>
                  </a:cubicBezTo>
                  <a:cubicBezTo>
                    <a:pt x="61" y="72"/>
                    <a:pt x="60" y="63"/>
                    <a:pt x="60" y="55"/>
                  </a:cubicBezTo>
                  <a:cubicBezTo>
                    <a:pt x="60" y="16"/>
                    <a:pt x="87" y="0"/>
                    <a:pt x="121" y="20"/>
                  </a:cubicBezTo>
                  <a:cubicBezTo>
                    <a:pt x="142" y="32"/>
                    <a:pt x="160" y="54"/>
                    <a:pt x="171" y="79"/>
                  </a:cubicBezTo>
                  <a:cubicBezTo>
                    <a:pt x="179" y="79"/>
                    <a:pt x="188" y="82"/>
                    <a:pt x="197" y="87"/>
                  </a:cubicBezTo>
                  <a:cubicBezTo>
                    <a:pt x="231" y="107"/>
                    <a:pt x="258" y="154"/>
                    <a:pt x="258" y="193"/>
                  </a:cubicBezTo>
                  <a:cubicBezTo>
                    <a:pt x="258" y="194"/>
                    <a:pt x="258" y="195"/>
                    <a:pt x="258" y="196"/>
                  </a:cubicBezTo>
                  <a:cubicBezTo>
                    <a:pt x="263" y="197"/>
                    <a:pt x="268" y="199"/>
                    <a:pt x="274" y="202"/>
                  </a:cubicBezTo>
                  <a:cubicBezTo>
                    <a:pt x="308" y="222"/>
                    <a:pt x="335" y="269"/>
                    <a:pt x="335" y="308"/>
                  </a:cubicBezTo>
                  <a:cubicBezTo>
                    <a:pt x="335" y="347"/>
                    <a:pt x="308" y="363"/>
                    <a:pt x="274" y="34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28" name="Group 127">
            <a:extLst>
              <a:ext uri="{FF2B5EF4-FFF2-40B4-BE49-F238E27FC236}">
                <a16:creationId xmlns:a16="http://schemas.microsoft.com/office/drawing/2014/main" id="{668F81BB-13BD-4366-BFB8-69C755B03D73}"/>
              </a:ext>
            </a:extLst>
          </p:cNvPr>
          <p:cNvGrpSpPr/>
          <p:nvPr/>
        </p:nvGrpSpPr>
        <p:grpSpPr>
          <a:xfrm>
            <a:off x="12942094" y="4381183"/>
            <a:ext cx="717550" cy="769938"/>
            <a:chOff x="12790488" y="4037013"/>
            <a:chExt cx="717550" cy="769938"/>
          </a:xfrm>
        </p:grpSpPr>
        <p:sp>
          <p:nvSpPr>
            <p:cNvPr id="121" name="Freeform 120">
              <a:extLst>
                <a:ext uri="{FF2B5EF4-FFF2-40B4-BE49-F238E27FC236}">
                  <a16:creationId xmlns:a16="http://schemas.microsoft.com/office/drawing/2014/main" id="{B7FBAC33-9C47-47D3-A02E-CC946BA31214}"/>
                </a:ext>
              </a:extLst>
            </p:cNvPr>
            <p:cNvSpPr>
              <a:spLocks/>
            </p:cNvSpPr>
            <p:nvPr/>
          </p:nvSpPr>
          <p:spPr bwMode="auto">
            <a:xfrm>
              <a:off x="12811125" y="4037013"/>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8 w 252"/>
                <a:gd name="T11" fmla="*/ 61 h 273"/>
                <a:gd name="T12" fmla="*/ 45 w 252"/>
                <a:gd name="T13" fmla="*/ 41 h 273"/>
                <a:gd name="T14" fmla="*/ 91 w 252"/>
                <a:gd name="T15" fmla="*/ 15 h 273"/>
                <a:gd name="T16" fmla="*/ 129 w 252"/>
                <a:gd name="T17" fmla="*/ 59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1" y="151"/>
                    <a:pt x="0" y="115"/>
                    <a:pt x="0" y="86"/>
                  </a:cubicBezTo>
                  <a:cubicBezTo>
                    <a:pt x="0" y="57"/>
                    <a:pt x="21" y="45"/>
                    <a:pt x="46" y="60"/>
                  </a:cubicBezTo>
                  <a:cubicBezTo>
                    <a:pt x="47" y="60"/>
                    <a:pt x="47" y="60"/>
                    <a:pt x="48" y="61"/>
                  </a:cubicBezTo>
                  <a:cubicBezTo>
                    <a:pt x="46" y="54"/>
                    <a:pt x="45" y="47"/>
                    <a:pt x="45" y="41"/>
                  </a:cubicBezTo>
                  <a:cubicBezTo>
                    <a:pt x="45" y="12"/>
                    <a:pt x="65" y="0"/>
                    <a:pt x="91" y="15"/>
                  </a:cubicBezTo>
                  <a:cubicBezTo>
                    <a:pt x="106" y="24"/>
                    <a:pt x="120" y="41"/>
                    <a:pt x="129" y="59"/>
                  </a:cubicBezTo>
                  <a:cubicBezTo>
                    <a:pt x="134" y="60"/>
                    <a:pt x="141" y="62"/>
                    <a:pt x="148" y="66"/>
                  </a:cubicBezTo>
                  <a:cubicBezTo>
                    <a:pt x="173" y="80"/>
                    <a:pt x="194" y="116"/>
                    <a:pt x="194" y="145"/>
                  </a:cubicBezTo>
                  <a:cubicBezTo>
                    <a:pt x="194" y="146"/>
                    <a:pt x="194" y="146"/>
                    <a:pt x="194" y="147"/>
                  </a:cubicBezTo>
                  <a:cubicBezTo>
                    <a:pt x="198" y="148"/>
                    <a:pt x="202" y="150"/>
                    <a:pt x="206" y="152"/>
                  </a:cubicBezTo>
                  <a:cubicBezTo>
                    <a:pt x="231" y="167"/>
                    <a:pt x="252" y="202"/>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47766E2-9B0F-4918-9D1D-F9A2267825B2}"/>
                </a:ext>
              </a:extLst>
            </p:cNvPr>
            <p:cNvSpPr>
              <a:spLocks/>
            </p:cNvSpPr>
            <p:nvPr/>
          </p:nvSpPr>
          <p:spPr bwMode="auto">
            <a:xfrm>
              <a:off x="12790488" y="4056063"/>
              <a:ext cx="695325" cy="750888"/>
            </a:xfrm>
            <a:custGeom>
              <a:avLst/>
              <a:gdLst>
                <a:gd name="T0" fmla="*/ 206 w 252"/>
                <a:gd name="T1" fmla="*/ 258 h 272"/>
                <a:gd name="T2" fmla="*/ 46 w 252"/>
                <a:gd name="T3" fmla="*/ 165 h 272"/>
                <a:gd name="T4" fmla="*/ 46 w 252"/>
                <a:gd name="T5" fmla="*/ 165 h 272"/>
                <a:gd name="T6" fmla="*/ 0 w 252"/>
                <a:gd name="T7" fmla="*/ 86 h 272"/>
                <a:gd name="T8" fmla="*/ 46 w 252"/>
                <a:gd name="T9" fmla="*/ 59 h 272"/>
                <a:gd name="T10" fmla="*/ 47 w 252"/>
                <a:gd name="T11" fmla="*/ 60 h 272"/>
                <a:gd name="T12" fmla="*/ 45 w 252"/>
                <a:gd name="T13" fmla="*/ 41 h 272"/>
                <a:gd name="T14" fmla="*/ 91 w 252"/>
                <a:gd name="T15" fmla="*/ 14 h 272"/>
                <a:gd name="T16" fmla="*/ 128 w 252"/>
                <a:gd name="T17" fmla="*/ 59 h 272"/>
                <a:gd name="T18" fmla="*/ 148 w 252"/>
                <a:gd name="T19" fmla="*/ 65 h 272"/>
                <a:gd name="T20" fmla="*/ 194 w 252"/>
                <a:gd name="T21" fmla="*/ 145 h 272"/>
                <a:gd name="T22" fmla="*/ 194 w 252"/>
                <a:gd name="T23" fmla="*/ 146 h 272"/>
                <a:gd name="T24" fmla="*/ 206 w 252"/>
                <a:gd name="T25" fmla="*/ 152 h 272"/>
                <a:gd name="T26" fmla="*/ 252 w 252"/>
                <a:gd name="T27" fmla="*/ 231 h 272"/>
                <a:gd name="T28" fmla="*/ 206 w 252"/>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2">
                  <a:moveTo>
                    <a:pt x="206" y="258"/>
                  </a:moveTo>
                  <a:cubicBezTo>
                    <a:pt x="46" y="165"/>
                    <a:pt x="46" y="165"/>
                    <a:pt x="46" y="165"/>
                  </a:cubicBezTo>
                  <a:cubicBezTo>
                    <a:pt x="46" y="165"/>
                    <a:pt x="46" y="165"/>
                    <a:pt x="46" y="165"/>
                  </a:cubicBezTo>
                  <a:cubicBezTo>
                    <a:pt x="20" y="151"/>
                    <a:pt x="0" y="115"/>
                    <a:pt x="0" y="86"/>
                  </a:cubicBezTo>
                  <a:cubicBezTo>
                    <a:pt x="0" y="56"/>
                    <a:pt x="20" y="45"/>
                    <a:pt x="46" y="59"/>
                  </a:cubicBezTo>
                  <a:cubicBezTo>
                    <a:pt x="46" y="60"/>
                    <a:pt x="47" y="60"/>
                    <a:pt x="47" y="60"/>
                  </a:cubicBezTo>
                  <a:cubicBezTo>
                    <a:pt x="46" y="54"/>
                    <a:pt x="45" y="47"/>
                    <a:pt x="45" y="41"/>
                  </a:cubicBezTo>
                  <a:cubicBezTo>
                    <a:pt x="45" y="12"/>
                    <a:pt x="65" y="0"/>
                    <a:pt x="91" y="14"/>
                  </a:cubicBezTo>
                  <a:cubicBezTo>
                    <a:pt x="106" y="23"/>
                    <a:pt x="120" y="40"/>
                    <a:pt x="128" y="59"/>
                  </a:cubicBezTo>
                  <a:cubicBezTo>
                    <a:pt x="134" y="59"/>
                    <a:pt x="141" y="61"/>
                    <a:pt x="148" y="65"/>
                  </a:cubicBezTo>
                  <a:cubicBezTo>
                    <a:pt x="173" y="80"/>
                    <a:pt x="194" y="115"/>
                    <a:pt x="194" y="145"/>
                  </a:cubicBezTo>
                  <a:cubicBezTo>
                    <a:pt x="194" y="145"/>
                    <a:pt x="194" y="146"/>
                    <a:pt x="194" y="146"/>
                  </a:cubicBezTo>
                  <a:cubicBezTo>
                    <a:pt x="197" y="147"/>
                    <a:pt x="202" y="149"/>
                    <a:pt x="206" y="152"/>
                  </a:cubicBezTo>
                  <a:cubicBezTo>
                    <a:pt x="231" y="166"/>
                    <a:pt x="252" y="202"/>
                    <a:pt x="252" y="231"/>
                  </a:cubicBezTo>
                  <a:cubicBezTo>
                    <a:pt x="252" y="260"/>
                    <a:pt x="231" y="272"/>
                    <a:pt x="206"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38" name="TextBox 137">
            <a:extLst>
              <a:ext uri="{FF2B5EF4-FFF2-40B4-BE49-F238E27FC236}">
                <a16:creationId xmlns:a16="http://schemas.microsoft.com/office/drawing/2014/main" id="{0CED9CD2-234F-4D64-8F61-F70D708CE4A2}"/>
              </a:ext>
            </a:extLst>
          </p:cNvPr>
          <p:cNvSpPr txBox="1"/>
          <p:nvPr/>
        </p:nvSpPr>
        <p:spPr>
          <a:xfrm>
            <a:off x="1622839" y="1816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Welcome to our store. And Big sale waiting for you </a:t>
            </a:r>
          </a:p>
        </p:txBody>
      </p:sp>
      <p:sp>
        <p:nvSpPr>
          <p:cNvPr id="139" name="TextBox 138">
            <a:extLst>
              <a:ext uri="{FF2B5EF4-FFF2-40B4-BE49-F238E27FC236}">
                <a16:creationId xmlns:a16="http://schemas.microsoft.com/office/drawing/2014/main" id="{A9BF6C21-C015-4473-B61C-B816E2A2108D}"/>
              </a:ext>
            </a:extLst>
          </p:cNvPr>
          <p:cNvSpPr txBox="1"/>
          <p:nvPr/>
        </p:nvSpPr>
        <p:spPr>
          <a:xfrm>
            <a:off x="17183101" y="3271965"/>
            <a:ext cx="5260346" cy="830997"/>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effectLst/>
                <a:uLnTx/>
                <a:uFillTx/>
                <a:latin typeface="Open Sans Light"/>
                <a:ea typeface="+mn-ea"/>
                <a:cs typeface="+mn-cs"/>
              </a:rPr>
              <a:t>Seone Capital</a:t>
            </a:r>
          </a:p>
        </p:txBody>
      </p:sp>
      <p:grpSp>
        <p:nvGrpSpPr>
          <p:cNvPr id="140" name="Group 139">
            <a:extLst>
              <a:ext uri="{FF2B5EF4-FFF2-40B4-BE49-F238E27FC236}">
                <a16:creationId xmlns:a16="http://schemas.microsoft.com/office/drawing/2014/main" id="{17B5B3A1-FFFC-4FBB-867F-54A42A23AD0B}"/>
              </a:ext>
            </a:extLst>
          </p:cNvPr>
          <p:cNvGrpSpPr/>
          <p:nvPr/>
        </p:nvGrpSpPr>
        <p:grpSpPr>
          <a:xfrm>
            <a:off x="17975662" y="4256851"/>
            <a:ext cx="4467785" cy="0"/>
            <a:chOff x="16620565" y="4448175"/>
            <a:chExt cx="4467785" cy="0"/>
          </a:xfrm>
        </p:grpSpPr>
        <p:cxnSp>
          <p:nvCxnSpPr>
            <p:cNvPr id="141" name="Straight Connector 140">
              <a:extLst>
                <a:ext uri="{FF2B5EF4-FFF2-40B4-BE49-F238E27FC236}">
                  <a16:creationId xmlns:a16="http://schemas.microsoft.com/office/drawing/2014/main" id="{549F020C-D209-4805-96A1-6D21F51EFB8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82B0C5CB-7DB3-44DF-B193-5DCB774FA17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3" name="TextBox 142">
            <a:extLst>
              <a:ext uri="{FF2B5EF4-FFF2-40B4-BE49-F238E27FC236}">
                <a16:creationId xmlns:a16="http://schemas.microsoft.com/office/drawing/2014/main" id="{721CDE5B-63E9-4E0E-8DDB-6C447373FAE1}"/>
              </a:ext>
            </a:extLst>
          </p:cNvPr>
          <p:cNvSpPr txBox="1"/>
          <p:nvPr/>
        </p:nvSpPr>
        <p:spPr>
          <a:xfrm>
            <a:off x="22570593" y="410296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01</a:t>
            </a:r>
          </a:p>
        </p:txBody>
      </p:sp>
      <p:sp>
        <p:nvSpPr>
          <p:cNvPr id="144" name="TextBox 143">
            <a:extLst>
              <a:ext uri="{FF2B5EF4-FFF2-40B4-BE49-F238E27FC236}">
                <a16:creationId xmlns:a16="http://schemas.microsoft.com/office/drawing/2014/main" id="{B230CA9A-7646-4C9F-8F30-9EB86CA9A88D}"/>
              </a:ext>
            </a:extLst>
          </p:cNvPr>
          <p:cNvSpPr txBox="1"/>
          <p:nvPr/>
        </p:nvSpPr>
        <p:spPr>
          <a:xfrm>
            <a:off x="18367863" y="4410739"/>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 consectetur et a odio.</a:t>
            </a:r>
          </a:p>
        </p:txBody>
      </p:sp>
      <p:sp>
        <p:nvSpPr>
          <p:cNvPr id="145" name="TextBox 144">
            <a:extLst>
              <a:ext uri="{FF2B5EF4-FFF2-40B4-BE49-F238E27FC236}">
                <a16:creationId xmlns:a16="http://schemas.microsoft.com/office/drawing/2014/main" id="{E9F610FA-78CA-4CE5-AA58-82677E433946}"/>
              </a:ext>
            </a:extLst>
          </p:cNvPr>
          <p:cNvSpPr txBox="1"/>
          <p:nvPr/>
        </p:nvSpPr>
        <p:spPr>
          <a:xfrm>
            <a:off x="17975662" y="585729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Richardo Santino</a:t>
            </a:r>
          </a:p>
        </p:txBody>
      </p:sp>
      <p:cxnSp>
        <p:nvCxnSpPr>
          <p:cNvPr id="146" name="Straight Connector 145">
            <a:extLst>
              <a:ext uri="{FF2B5EF4-FFF2-40B4-BE49-F238E27FC236}">
                <a16:creationId xmlns:a16="http://schemas.microsoft.com/office/drawing/2014/main" id="{BA7F1CC6-31E5-45D6-979F-41F66BDE049D}"/>
              </a:ext>
            </a:extLst>
          </p:cNvPr>
          <p:cNvCxnSpPr>
            <a:cxnSpLocks/>
          </p:cNvCxnSpPr>
          <p:nvPr/>
        </p:nvCxnSpPr>
        <p:spPr>
          <a:xfrm>
            <a:off x="19090647" y="659595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DD0E121D-ED60-41A6-B573-2367D6C91388}"/>
              </a:ext>
            </a:extLst>
          </p:cNvPr>
          <p:cNvSpPr txBox="1"/>
          <p:nvPr/>
        </p:nvSpPr>
        <p:spPr>
          <a:xfrm>
            <a:off x="22570593" y="644206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02</a:t>
            </a:r>
          </a:p>
        </p:txBody>
      </p:sp>
      <p:sp>
        <p:nvSpPr>
          <p:cNvPr id="148" name="TextBox 147">
            <a:extLst>
              <a:ext uri="{FF2B5EF4-FFF2-40B4-BE49-F238E27FC236}">
                <a16:creationId xmlns:a16="http://schemas.microsoft.com/office/drawing/2014/main" id="{B5AAD48E-78EA-49FE-A93C-8435B4C803F4}"/>
              </a:ext>
            </a:extLst>
          </p:cNvPr>
          <p:cNvSpPr txBox="1"/>
          <p:nvPr/>
        </p:nvSpPr>
        <p:spPr>
          <a:xfrm>
            <a:off x="18367863" y="674984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
        <p:nvSpPr>
          <p:cNvPr id="149" name="TextBox 148">
            <a:extLst>
              <a:ext uri="{FF2B5EF4-FFF2-40B4-BE49-F238E27FC236}">
                <a16:creationId xmlns:a16="http://schemas.microsoft.com/office/drawing/2014/main" id="{7FD6B79D-CFF4-4641-A02F-8B0A09017341}"/>
              </a:ext>
            </a:extLst>
          </p:cNvPr>
          <p:cNvSpPr txBox="1"/>
          <p:nvPr/>
        </p:nvSpPr>
        <p:spPr>
          <a:xfrm>
            <a:off x="17975662" y="818586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La Gringa Jose</a:t>
            </a:r>
          </a:p>
        </p:txBody>
      </p:sp>
      <p:cxnSp>
        <p:nvCxnSpPr>
          <p:cNvPr id="150" name="Straight Connector 149">
            <a:extLst>
              <a:ext uri="{FF2B5EF4-FFF2-40B4-BE49-F238E27FC236}">
                <a16:creationId xmlns:a16="http://schemas.microsoft.com/office/drawing/2014/main" id="{17CC6E94-BC65-42C7-989B-330A14672272}"/>
              </a:ext>
            </a:extLst>
          </p:cNvPr>
          <p:cNvCxnSpPr>
            <a:cxnSpLocks/>
          </p:cNvCxnSpPr>
          <p:nvPr/>
        </p:nvCxnSpPr>
        <p:spPr>
          <a:xfrm>
            <a:off x="18230706" y="892452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51" name="TextBox 150">
            <a:extLst>
              <a:ext uri="{FF2B5EF4-FFF2-40B4-BE49-F238E27FC236}">
                <a16:creationId xmlns:a16="http://schemas.microsoft.com/office/drawing/2014/main" id="{2A8C30F1-3136-41BE-AF27-510F139E3DCE}"/>
              </a:ext>
            </a:extLst>
          </p:cNvPr>
          <p:cNvSpPr txBox="1"/>
          <p:nvPr/>
        </p:nvSpPr>
        <p:spPr>
          <a:xfrm>
            <a:off x="22570593" y="877063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03</a:t>
            </a:r>
          </a:p>
        </p:txBody>
      </p:sp>
      <p:sp>
        <p:nvSpPr>
          <p:cNvPr id="152" name="TextBox 151">
            <a:extLst>
              <a:ext uri="{FF2B5EF4-FFF2-40B4-BE49-F238E27FC236}">
                <a16:creationId xmlns:a16="http://schemas.microsoft.com/office/drawing/2014/main" id="{4CD21A38-C96C-4D6D-9DCD-916D52167597}"/>
              </a:ext>
            </a:extLst>
          </p:cNvPr>
          <p:cNvSpPr txBox="1"/>
          <p:nvPr/>
        </p:nvSpPr>
        <p:spPr>
          <a:xfrm>
            <a:off x="18367863" y="907841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Tree>
    <p:extLst>
      <p:ext uri="{BB962C8B-B14F-4D97-AF65-F5344CB8AC3E}">
        <p14:creationId xmlns:p14="http://schemas.microsoft.com/office/powerpoint/2010/main" val="11989275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14:presetBounceEnd="60000">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14:bounceEnd="60000">
                                          <p:cBhvr additive="base">
                                            <p:cTn id="23"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14:bounceEnd="60000">
                                          <p:cBhvr additive="base">
                                            <p:cTn id="27" dur="1500" fill="hold"/>
                                            <p:tgtEl>
                                              <p:spTgt spid="134"/>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14:bounceEnd="60000">
                                          <p:cBhvr additive="base">
                                            <p:cTn id="31" dur="1500" fill="hold"/>
                                            <p:tgtEl>
                                              <p:spTgt spid="13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14:bounceEnd="60000">
                                          <p:cBhvr additive="base">
                                            <p:cTn id="35" dur="1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14:bounceEnd="60000">
                                          <p:cBhvr additive="base">
                                            <p:cTn id="43"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14:bounceEnd="60000">
                                          <p:cBhvr additive="base">
                                            <p:cTn id="47"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14:bounceEnd="60000">
                                          <p:cBhvr additive="base">
                                            <p:cTn id="51" dur="1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14:bounceEnd="60000">
                                          <p:cBhvr additive="base">
                                            <p:cTn id="55" dur="1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14:bounceEnd="60000">
                                          <p:cBhvr additive="base">
                                            <p:cTn id="59" dur="1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14:bounceEnd="60000">
                                          <p:cBhvr additive="base">
                                            <p:cTn id="63" dur="1500" fill="hold"/>
                                            <p:tgtEl>
                                              <p:spTgt spid="127"/>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14:bounceEnd="60000">
                                          <p:cBhvr additive="base">
                                            <p:cTn id="67" dur="1500" fill="hold"/>
                                            <p:tgtEl>
                                              <p:spTgt spid="123"/>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500" fill="hold"/>
                                            <p:tgtEl>
                                              <p:spTgt spid="137"/>
                                            </p:tgtEl>
                                            <p:attrNameLst>
                                              <p:attrName>ppt_x</p:attrName>
                                            </p:attrNameLst>
                                          </p:cBhvr>
                                          <p:tavLst>
                                            <p:tav tm="0">
                                              <p:val>
                                                <p:strVal val="#ppt_x"/>
                                              </p:val>
                                            </p:tav>
                                            <p:tav tm="100000">
                                              <p:val>
                                                <p:strVal val="#ppt_x"/>
                                              </p:val>
                                            </p:tav>
                                          </p:tavLst>
                                        </p:anim>
                                        <p:anim calcmode="lin" valueType="num">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cBhvr additive="base">
                                            <p:cTn id="27" dur="1500" fill="hold"/>
                                            <p:tgtEl>
                                              <p:spTgt spid="134"/>
                                            </p:tgtEl>
                                            <p:attrNameLst>
                                              <p:attrName>ppt_x</p:attrName>
                                            </p:attrNameLst>
                                          </p:cBhvr>
                                          <p:tavLst>
                                            <p:tav tm="0">
                                              <p:val>
                                                <p:strVal val="#ppt_x"/>
                                              </p:val>
                                            </p:tav>
                                            <p:tav tm="100000">
                                              <p:val>
                                                <p:strVal val="#ppt_x"/>
                                              </p:val>
                                            </p:tav>
                                          </p:tavLst>
                                        </p:anim>
                                        <p:anim calcmode="lin" valueType="num">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cBhvr additive="base">
                                            <p:cTn id="35" dur="1500" fill="hold"/>
                                            <p:tgtEl>
                                              <p:spTgt spid="132"/>
                                            </p:tgtEl>
                                            <p:attrNameLst>
                                              <p:attrName>ppt_x</p:attrName>
                                            </p:attrNameLst>
                                          </p:cBhvr>
                                          <p:tavLst>
                                            <p:tav tm="0">
                                              <p:val>
                                                <p:strVal val="#ppt_x"/>
                                              </p:val>
                                            </p:tav>
                                            <p:tav tm="100000">
                                              <p:val>
                                                <p:strVal val="#ppt_x"/>
                                              </p:val>
                                            </p:tav>
                                          </p:tavLst>
                                        </p:anim>
                                        <p:anim calcmode="lin" valueType="num">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cBhvr additive="base">
                                            <p:cTn id="43" dur="1500" fill="hold"/>
                                            <p:tgtEl>
                                              <p:spTgt spid="126"/>
                                            </p:tgtEl>
                                            <p:attrNameLst>
                                              <p:attrName>ppt_x</p:attrName>
                                            </p:attrNameLst>
                                          </p:cBhvr>
                                          <p:tavLst>
                                            <p:tav tm="0">
                                              <p:val>
                                                <p:strVal val="#ppt_x"/>
                                              </p:val>
                                            </p:tav>
                                            <p:tav tm="100000">
                                              <p:val>
                                                <p:strVal val="#ppt_x"/>
                                              </p:val>
                                            </p:tav>
                                          </p:tavLst>
                                        </p:anim>
                                        <p:anim calcmode="lin" valueType="num">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cBhvr additive="base">
                                            <p:cTn id="47" dur="1500" fill="hold"/>
                                            <p:tgtEl>
                                              <p:spTgt spid="125"/>
                                            </p:tgtEl>
                                            <p:attrNameLst>
                                              <p:attrName>ppt_x</p:attrName>
                                            </p:attrNameLst>
                                          </p:cBhvr>
                                          <p:tavLst>
                                            <p:tav tm="0">
                                              <p:val>
                                                <p:strVal val="#ppt_x"/>
                                              </p:val>
                                            </p:tav>
                                            <p:tav tm="100000">
                                              <p:val>
                                                <p:strVal val="#ppt_x"/>
                                              </p:val>
                                            </p:tav>
                                          </p:tavLst>
                                        </p:anim>
                                        <p:anim calcmode="lin" valueType="num">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cBhvr additive="base">
                                            <p:cTn id="51" dur="1500" fill="hold"/>
                                            <p:tgtEl>
                                              <p:spTgt spid="128"/>
                                            </p:tgtEl>
                                            <p:attrNameLst>
                                              <p:attrName>ppt_x</p:attrName>
                                            </p:attrNameLst>
                                          </p:cBhvr>
                                          <p:tavLst>
                                            <p:tav tm="0">
                                              <p:val>
                                                <p:strVal val="#ppt_x"/>
                                              </p:val>
                                            </p:tav>
                                            <p:tav tm="100000">
                                              <p:val>
                                                <p:strVal val="#ppt_x"/>
                                              </p:val>
                                            </p:tav>
                                          </p:tavLst>
                                        </p:anim>
                                        <p:anim calcmode="lin" valueType="num">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cBhvr additive="base">
                                            <p:cTn id="55" dur="1500" fill="hold"/>
                                            <p:tgtEl>
                                              <p:spTgt spid="130"/>
                                            </p:tgtEl>
                                            <p:attrNameLst>
                                              <p:attrName>ppt_x</p:attrName>
                                            </p:attrNameLst>
                                          </p:cBhvr>
                                          <p:tavLst>
                                            <p:tav tm="0">
                                              <p:val>
                                                <p:strVal val="#ppt_x"/>
                                              </p:val>
                                            </p:tav>
                                            <p:tav tm="100000">
                                              <p:val>
                                                <p:strVal val="#ppt_x"/>
                                              </p:val>
                                            </p:tav>
                                          </p:tavLst>
                                        </p:anim>
                                        <p:anim calcmode="lin" valueType="num">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cBhvr additive="base">
                                            <p:cTn id="59" dur="1500" fill="hold"/>
                                            <p:tgtEl>
                                              <p:spTgt spid="129"/>
                                            </p:tgtEl>
                                            <p:attrNameLst>
                                              <p:attrName>ppt_x</p:attrName>
                                            </p:attrNameLst>
                                          </p:cBhvr>
                                          <p:tavLst>
                                            <p:tav tm="0">
                                              <p:val>
                                                <p:strVal val="#ppt_x"/>
                                              </p:val>
                                            </p:tav>
                                            <p:tav tm="100000">
                                              <p:val>
                                                <p:strVal val="#ppt_x"/>
                                              </p:val>
                                            </p:tav>
                                          </p:tavLst>
                                        </p:anim>
                                        <p:anim calcmode="lin" valueType="num">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cBhvr additive="base">
                                            <p:cTn id="63" dur="1500" fill="hold"/>
                                            <p:tgtEl>
                                              <p:spTgt spid="127"/>
                                            </p:tgtEl>
                                            <p:attrNameLst>
                                              <p:attrName>ppt_x</p:attrName>
                                            </p:attrNameLst>
                                          </p:cBhvr>
                                          <p:tavLst>
                                            <p:tav tm="0">
                                              <p:val>
                                                <p:strVal val="#ppt_x"/>
                                              </p:val>
                                            </p:tav>
                                            <p:tav tm="100000">
                                              <p:val>
                                                <p:strVal val="#ppt_x"/>
                                              </p:val>
                                            </p:tav>
                                          </p:tavLst>
                                        </p:anim>
                                        <p:anim calcmode="lin" valueType="num">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cBhvr additive="base">
                                            <p:cTn id="67" dur="1500" fill="hold"/>
                                            <p:tgtEl>
                                              <p:spTgt spid="123"/>
                                            </p:tgtEl>
                                            <p:attrNameLst>
                                              <p:attrName>ppt_x</p:attrName>
                                            </p:attrNameLst>
                                          </p:cBhvr>
                                          <p:tavLst>
                                            <p:tav tm="0">
                                              <p:val>
                                                <p:strVal val="#ppt_x"/>
                                              </p:val>
                                            </p:tav>
                                            <p:tav tm="100000">
                                              <p:val>
                                                <p:strVal val="#ppt_x"/>
                                              </p:val>
                                            </p:tav>
                                          </p:tavLst>
                                        </p:anim>
                                        <p:anim calcmode="lin" valueType="num">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Freeform 5">
            <a:extLst>
              <a:ext uri="{FF2B5EF4-FFF2-40B4-BE49-F238E27FC236}">
                <a16:creationId xmlns:a16="http://schemas.microsoft.com/office/drawing/2014/main" id="{475835AB-49F6-410C-9771-95AA1A5D8CFE}"/>
              </a:ext>
            </a:extLst>
          </p:cNvPr>
          <p:cNvSpPr>
            <a:spLocks/>
          </p:cNvSpPr>
          <p:nvPr/>
        </p:nvSpPr>
        <p:spPr bwMode="auto">
          <a:xfrm>
            <a:off x="1381843" y="4598476"/>
            <a:ext cx="12299950" cy="7104063"/>
          </a:xfrm>
          <a:custGeom>
            <a:avLst/>
            <a:gdLst>
              <a:gd name="T0" fmla="*/ 3664 w 4456"/>
              <a:gd name="T1" fmla="*/ 2115 h 2572"/>
              <a:gd name="T2" fmla="*/ 793 w 4456"/>
              <a:gd name="T3" fmla="*/ 2115 h 2572"/>
              <a:gd name="T4" fmla="*/ 793 w 4456"/>
              <a:gd name="T5" fmla="*/ 458 h 2572"/>
              <a:gd name="T6" fmla="*/ 3664 w 4456"/>
              <a:gd name="T7" fmla="*/ 458 h 2572"/>
              <a:gd name="T8" fmla="*/ 3664 w 4456"/>
              <a:gd name="T9" fmla="*/ 2115 h 2572"/>
            </a:gdLst>
            <a:ahLst/>
            <a:cxnLst>
              <a:cxn ang="0">
                <a:pos x="T0" y="T1"/>
              </a:cxn>
              <a:cxn ang="0">
                <a:pos x="T2" y="T3"/>
              </a:cxn>
              <a:cxn ang="0">
                <a:pos x="T4" y="T5"/>
              </a:cxn>
              <a:cxn ang="0">
                <a:pos x="T6" y="T7"/>
              </a:cxn>
              <a:cxn ang="0">
                <a:pos x="T8" y="T9"/>
              </a:cxn>
            </a:cxnLst>
            <a:rect l="0" t="0" r="r" b="b"/>
            <a:pathLst>
              <a:path w="4456" h="2572">
                <a:moveTo>
                  <a:pt x="3664" y="2115"/>
                </a:moveTo>
                <a:cubicBezTo>
                  <a:pt x="2871" y="2572"/>
                  <a:pt x="1586" y="2572"/>
                  <a:pt x="793" y="2115"/>
                </a:cubicBezTo>
                <a:cubicBezTo>
                  <a:pt x="0" y="1657"/>
                  <a:pt x="0" y="915"/>
                  <a:pt x="793" y="458"/>
                </a:cubicBezTo>
                <a:cubicBezTo>
                  <a:pt x="1586" y="0"/>
                  <a:pt x="2871" y="0"/>
                  <a:pt x="3664" y="458"/>
                </a:cubicBezTo>
                <a:cubicBezTo>
                  <a:pt x="4456" y="915"/>
                  <a:pt x="4456" y="1657"/>
                  <a:pt x="3664"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6">
            <a:extLst>
              <a:ext uri="{FF2B5EF4-FFF2-40B4-BE49-F238E27FC236}">
                <a16:creationId xmlns:a16="http://schemas.microsoft.com/office/drawing/2014/main" id="{1A05BA33-7B9D-4140-A77C-6938746C7EEB}"/>
              </a:ext>
            </a:extLst>
          </p:cNvPr>
          <p:cNvSpPr>
            <a:spLocks/>
          </p:cNvSpPr>
          <p:nvPr/>
        </p:nvSpPr>
        <p:spPr bwMode="auto">
          <a:xfrm>
            <a:off x="1207218" y="4092063"/>
            <a:ext cx="12652375" cy="7310438"/>
          </a:xfrm>
          <a:custGeom>
            <a:avLst/>
            <a:gdLst>
              <a:gd name="T0" fmla="*/ 3768 w 4583"/>
              <a:gd name="T1" fmla="*/ 2175 h 2646"/>
              <a:gd name="T2" fmla="*/ 815 w 4583"/>
              <a:gd name="T3" fmla="*/ 2175 h 2646"/>
              <a:gd name="T4" fmla="*/ 815 w 4583"/>
              <a:gd name="T5" fmla="*/ 471 h 2646"/>
              <a:gd name="T6" fmla="*/ 3767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2" y="2646"/>
                  <a:pt x="1630" y="2646"/>
                  <a:pt x="815" y="2175"/>
                </a:cubicBezTo>
                <a:cubicBezTo>
                  <a:pt x="0" y="1705"/>
                  <a:pt x="0" y="942"/>
                  <a:pt x="815" y="471"/>
                </a:cubicBezTo>
                <a:cubicBezTo>
                  <a:pt x="1630" y="0"/>
                  <a:pt x="2952" y="0"/>
                  <a:pt x="3767" y="471"/>
                </a:cubicBezTo>
                <a:cubicBezTo>
                  <a:pt x="4583" y="942"/>
                  <a:pt x="4583" y="1705"/>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7">
            <a:extLst>
              <a:ext uri="{FF2B5EF4-FFF2-40B4-BE49-F238E27FC236}">
                <a16:creationId xmlns:a16="http://schemas.microsoft.com/office/drawing/2014/main" id="{D5BD68CC-4BE3-4DFD-BC46-1783413509B9}"/>
              </a:ext>
            </a:extLst>
          </p:cNvPr>
          <p:cNvSpPr>
            <a:spLocks/>
          </p:cNvSpPr>
          <p:nvPr/>
        </p:nvSpPr>
        <p:spPr bwMode="auto">
          <a:xfrm>
            <a:off x="3340818" y="5327138"/>
            <a:ext cx="8383588" cy="4841875"/>
          </a:xfrm>
          <a:custGeom>
            <a:avLst/>
            <a:gdLst>
              <a:gd name="T0" fmla="*/ 2496 w 3037"/>
              <a:gd name="T1" fmla="*/ 1441 h 1753"/>
              <a:gd name="T2" fmla="*/ 540 w 3037"/>
              <a:gd name="T3" fmla="*/ 1441 h 1753"/>
              <a:gd name="T4" fmla="*/ 540 w 3037"/>
              <a:gd name="T5" fmla="*/ 311 h 1753"/>
              <a:gd name="T6" fmla="*/ 2496 w 3037"/>
              <a:gd name="T7" fmla="*/ 311 h 1753"/>
              <a:gd name="T8" fmla="*/ 2496 w 3037"/>
              <a:gd name="T9" fmla="*/ 1441 h 1753"/>
            </a:gdLst>
            <a:ahLst/>
            <a:cxnLst>
              <a:cxn ang="0">
                <a:pos x="T0" y="T1"/>
              </a:cxn>
              <a:cxn ang="0">
                <a:pos x="T2" y="T3"/>
              </a:cxn>
              <a:cxn ang="0">
                <a:pos x="T4" y="T5"/>
              </a:cxn>
              <a:cxn ang="0">
                <a:pos x="T6" y="T7"/>
              </a:cxn>
              <a:cxn ang="0">
                <a:pos x="T8" y="T9"/>
              </a:cxn>
            </a:cxnLst>
            <a:rect l="0" t="0" r="r" b="b"/>
            <a:pathLst>
              <a:path w="3037" h="1753">
                <a:moveTo>
                  <a:pt x="2496" y="1441"/>
                </a:moveTo>
                <a:cubicBezTo>
                  <a:pt x="1956" y="1753"/>
                  <a:pt x="1080" y="1753"/>
                  <a:pt x="540" y="1441"/>
                </a:cubicBezTo>
                <a:cubicBezTo>
                  <a:pt x="0" y="1129"/>
                  <a:pt x="0" y="623"/>
                  <a:pt x="540" y="311"/>
                </a:cubicBezTo>
                <a:cubicBezTo>
                  <a:pt x="1080" y="0"/>
                  <a:pt x="1956" y="0"/>
                  <a:pt x="2496" y="311"/>
                </a:cubicBezTo>
                <a:cubicBezTo>
                  <a:pt x="3037" y="623"/>
                  <a:pt x="3037" y="1129"/>
                  <a:pt x="2496" y="1441"/>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09" name="Group 308">
            <a:extLst>
              <a:ext uri="{FF2B5EF4-FFF2-40B4-BE49-F238E27FC236}">
                <a16:creationId xmlns:a16="http://schemas.microsoft.com/office/drawing/2014/main" id="{52BECC91-3123-43E7-A198-DFBBF2E3FA1E}"/>
              </a:ext>
            </a:extLst>
          </p:cNvPr>
          <p:cNvGrpSpPr/>
          <p:nvPr/>
        </p:nvGrpSpPr>
        <p:grpSpPr>
          <a:xfrm>
            <a:off x="9171705" y="5139813"/>
            <a:ext cx="2095500" cy="1239838"/>
            <a:chOff x="14127163" y="5257800"/>
            <a:chExt cx="2095500" cy="1239838"/>
          </a:xfrm>
        </p:grpSpPr>
        <p:sp>
          <p:nvSpPr>
            <p:cNvPr id="196" name="Freeform 96">
              <a:extLst>
                <a:ext uri="{FF2B5EF4-FFF2-40B4-BE49-F238E27FC236}">
                  <a16:creationId xmlns:a16="http://schemas.microsoft.com/office/drawing/2014/main" id="{F0170E0E-4678-44D4-B060-046770B59F83}"/>
                </a:ext>
              </a:extLst>
            </p:cNvPr>
            <p:cNvSpPr>
              <a:spLocks/>
            </p:cNvSpPr>
            <p:nvPr/>
          </p:nvSpPr>
          <p:spPr bwMode="auto">
            <a:xfrm>
              <a:off x="14127163" y="5284788"/>
              <a:ext cx="2095500" cy="1212850"/>
            </a:xfrm>
            <a:custGeom>
              <a:avLst/>
              <a:gdLst>
                <a:gd name="T0" fmla="*/ 748 w 759"/>
                <a:gd name="T1" fmla="*/ 253 h 439"/>
                <a:gd name="T2" fmla="*/ 437 w 759"/>
                <a:gd name="T3" fmla="*/ 432 h 439"/>
                <a:gd name="T4" fmla="*/ 395 w 759"/>
                <a:gd name="T5" fmla="*/ 430 h 439"/>
                <a:gd name="T6" fmla="*/ 14 w 759"/>
                <a:gd name="T7" fmla="*/ 211 h 439"/>
                <a:gd name="T8" fmla="*/ 11 w 759"/>
                <a:gd name="T9" fmla="*/ 186 h 439"/>
                <a:gd name="T10" fmla="*/ 321 w 759"/>
                <a:gd name="T11" fmla="*/ 6 h 439"/>
                <a:gd name="T12" fmla="*/ 364 w 759"/>
                <a:gd name="T13" fmla="*/ 8 h 439"/>
                <a:gd name="T14" fmla="*/ 745 w 759"/>
                <a:gd name="T15" fmla="*/ 228 h 439"/>
                <a:gd name="T16" fmla="*/ 748 w 759"/>
                <a:gd name="T17" fmla="*/ 25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9">
                  <a:moveTo>
                    <a:pt x="748" y="253"/>
                  </a:moveTo>
                  <a:cubicBezTo>
                    <a:pt x="437" y="432"/>
                    <a:pt x="437" y="432"/>
                    <a:pt x="437" y="432"/>
                  </a:cubicBezTo>
                  <a:cubicBezTo>
                    <a:pt x="426" y="439"/>
                    <a:pt x="407" y="438"/>
                    <a:pt x="395" y="430"/>
                  </a:cubicBezTo>
                  <a:cubicBezTo>
                    <a:pt x="14" y="211"/>
                    <a:pt x="14" y="211"/>
                    <a:pt x="14" y="211"/>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97">
              <a:extLst>
                <a:ext uri="{FF2B5EF4-FFF2-40B4-BE49-F238E27FC236}">
                  <a16:creationId xmlns:a16="http://schemas.microsoft.com/office/drawing/2014/main" id="{DE5CB63D-36BB-4DD9-86BF-82F2C7FC7A59}"/>
                </a:ext>
              </a:extLst>
            </p:cNvPr>
            <p:cNvSpPr>
              <a:spLocks/>
            </p:cNvSpPr>
            <p:nvPr/>
          </p:nvSpPr>
          <p:spPr bwMode="auto">
            <a:xfrm>
              <a:off x="14127163" y="5257800"/>
              <a:ext cx="2095500" cy="1209675"/>
            </a:xfrm>
            <a:custGeom>
              <a:avLst/>
              <a:gdLst>
                <a:gd name="T0" fmla="*/ 748 w 759"/>
                <a:gd name="T1" fmla="*/ 253 h 438"/>
                <a:gd name="T2" fmla="*/ 437 w 759"/>
                <a:gd name="T3" fmla="*/ 432 h 438"/>
                <a:gd name="T4" fmla="*/ 395 w 759"/>
                <a:gd name="T5" fmla="*/ 430 h 438"/>
                <a:gd name="T6" fmla="*/ 14 w 759"/>
                <a:gd name="T7" fmla="*/ 210 h 438"/>
                <a:gd name="T8" fmla="*/ 11 w 759"/>
                <a:gd name="T9" fmla="*/ 186 h 438"/>
                <a:gd name="T10" fmla="*/ 321 w 759"/>
                <a:gd name="T11" fmla="*/ 6 h 438"/>
                <a:gd name="T12" fmla="*/ 364 w 759"/>
                <a:gd name="T13" fmla="*/ 8 h 438"/>
                <a:gd name="T14" fmla="*/ 745 w 759"/>
                <a:gd name="T15" fmla="*/ 228 h 438"/>
                <a:gd name="T16" fmla="*/ 748 w 759"/>
                <a:gd name="T17" fmla="*/ 25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8">
                  <a:moveTo>
                    <a:pt x="748" y="253"/>
                  </a:moveTo>
                  <a:cubicBezTo>
                    <a:pt x="437" y="432"/>
                    <a:pt x="437" y="432"/>
                    <a:pt x="437" y="432"/>
                  </a:cubicBezTo>
                  <a:cubicBezTo>
                    <a:pt x="426" y="438"/>
                    <a:pt x="407" y="438"/>
                    <a:pt x="395" y="430"/>
                  </a:cubicBezTo>
                  <a:cubicBezTo>
                    <a:pt x="14" y="210"/>
                    <a:pt x="14" y="210"/>
                    <a:pt x="14" y="210"/>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98">
              <a:extLst>
                <a:ext uri="{FF2B5EF4-FFF2-40B4-BE49-F238E27FC236}">
                  <a16:creationId xmlns:a16="http://schemas.microsoft.com/office/drawing/2014/main" id="{D6204480-F347-47E4-8C73-B804494C3FFA}"/>
                </a:ext>
              </a:extLst>
            </p:cNvPr>
            <p:cNvSpPr>
              <a:spLocks/>
            </p:cNvSpPr>
            <p:nvPr/>
          </p:nvSpPr>
          <p:spPr bwMode="auto">
            <a:xfrm>
              <a:off x="14268451" y="5345113"/>
              <a:ext cx="960438" cy="552450"/>
            </a:xfrm>
            <a:custGeom>
              <a:avLst/>
              <a:gdLst>
                <a:gd name="T0" fmla="*/ 343 w 348"/>
                <a:gd name="T1" fmla="*/ 36 h 200"/>
                <a:gd name="T2" fmla="*/ 63 w 348"/>
                <a:gd name="T3" fmla="*/ 198 h 200"/>
                <a:gd name="T4" fmla="*/ 45 w 348"/>
                <a:gd name="T5" fmla="*/ 197 h 200"/>
                <a:gd name="T6" fmla="*/ 6 w 348"/>
                <a:gd name="T7" fmla="*/ 174 h 200"/>
                <a:gd name="T8" fmla="*/ 5 w 348"/>
                <a:gd name="T9" fmla="*/ 164 h 200"/>
                <a:gd name="T10" fmla="*/ 285 w 348"/>
                <a:gd name="T11" fmla="*/ 2 h 200"/>
                <a:gd name="T12" fmla="*/ 303 w 348"/>
                <a:gd name="T13" fmla="*/ 3 h 200"/>
                <a:gd name="T14" fmla="*/ 342 w 348"/>
                <a:gd name="T15" fmla="*/ 26 h 200"/>
                <a:gd name="T16" fmla="*/ 343 w 348"/>
                <a:gd name="T17"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0">
                  <a:moveTo>
                    <a:pt x="343" y="36"/>
                  </a:moveTo>
                  <a:cubicBezTo>
                    <a:pt x="63" y="198"/>
                    <a:pt x="63" y="198"/>
                    <a:pt x="63" y="198"/>
                  </a:cubicBezTo>
                  <a:cubicBezTo>
                    <a:pt x="58" y="200"/>
                    <a:pt x="50" y="200"/>
                    <a:pt x="45" y="197"/>
                  </a:cubicBezTo>
                  <a:cubicBezTo>
                    <a:pt x="6" y="174"/>
                    <a:pt x="6" y="174"/>
                    <a:pt x="6" y="174"/>
                  </a:cubicBezTo>
                  <a:cubicBezTo>
                    <a:pt x="0" y="171"/>
                    <a:pt x="0" y="167"/>
                    <a:pt x="5" y="164"/>
                  </a:cubicBezTo>
                  <a:cubicBezTo>
                    <a:pt x="285" y="2"/>
                    <a:pt x="285" y="2"/>
                    <a:pt x="285" y="2"/>
                  </a:cubicBezTo>
                  <a:cubicBezTo>
                    <a:pt x="289" y="0"/>
                    <a:pt x="297" y="0"/>
                    <a:pt x="303" y="3"/>
                  </a:cubicBezTo>
                  <a:cubicBezTo>
                    <a:pt x="342" y="26"/>
                    <a:pt x="342" y="26"/>
                    <a:pt x="342" y="26"/>
                  </a:cubicBezTo>
                  <a:cubicBezTo>
                    <a:pt x="347" y="29"/>
                    <a:pt x="348" y="33"/>
                    <a:pt x="343" y="3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99">
              <a:extLst>
                <a:ext uri="{FF2B5EF4-FFF2-40B4-BE49-F238E27FC236}">
                  <a16:creationId xmlns:a16="http://schemas.microsoft.com/office/drawing/2014/main" id="{A724DFA4-3B94-45FA-887D-FD5E0213447E}"/>
                </a:ext>
              </a:extLst>
            </p:cNvPr>
            <p:cNvSpPr>
              <a:spLocks/>
            </p:cNvSpPr>
            <p:nvPr/>
          </p:nvSpPr>
          <p:spPr bwMode="auto">
            <a:xfrm>
              <a:off x="14574838" y="5881688"/>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7"/>
                    <a:pt x="3" y="35"/>
                  </a:cubicBezTo>
                  <a:cubicBezTo>
                    <a:pt x="61" y="2"/>
                    <a:pt x="61" y="2"/>
                    <a:pt x="61" y="2"/>
                  </a:cubicBezTo>
                  <a:cubicBezTo>
                    <a:pt x="65" y="0"/>
                    <a:pt x="71" y="0"/>
                    <a:pt x="76" y="2"/>
                  </a:cubicBezTo>
                  <a:cubicBezTo>
                    <a:pt x="100" y="16"/>
                    <a:pt x="100" y="16"/>
                    <a:pt x="100" y="16"/>
                  </a:cubicBezTo>
                  <a:cubicBezTo>
                    <a:pt x="104" y="19"/>
                    <a:pt x="104"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100">
              <a:extLst>
                <a:ext uri="{FF2B5EF4-FFF2-40B4-BE49-F238E27FC236}">
                  <a16:creationId xmlns:a16="http://schemas.microsoft.com/office/drawing/2014/main" id="{308C36CD-8E8B-4B8D-8E87-CE6AC34AD119}"/>
                </a:ext>
              </a:extLst>
            </p:cNvPr>
            <p:cNvSpPr>
              <a:spLocks/>
            </p:cNvSpPr>
            <p:nvPr/>
          </p:nvSpPr>
          <p:spPr bwMode="auto">
            <a:xfrm>
              <a:off x="14781213" y="5759450"/>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01">
              <a:extLst>
                <a:ext uri="{FF2B5EF4-FFF2-40B4-BE49-F238E27FC236}">
                  <a16:creationId xmlns:a16="http://schemas.microsoft.com/office/drawing/2014/main" id="{6A7980B1-265E-4450-8AF2-1958568CD4E1}"/>
                </a:ext>
              </a:extLst>
            </p:cNvPr>
            <p:cNvSpPr>
              <a:spLocks/>
            </p:cNvSpPr>
            <p:nvPr/>
          </p:nvSpPr>
          <p:spPr bwMode="auto">
            <a:xfrm>
              <a:off x="14989176" y="564197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02">
              <a:extLst>
                <a:ext uri="{FF2B5EF4-FFF2-40B4-BE49-F238E27FC236}">
                  <a16:creationId xmlns:a16="http://schemas.microsoft.com/office/drawing/2014/main" id="{A4596E85-1550-43A9-8D08-7622CDCB094C}"/>
                </a:ext>
              </a:extLst>
            </p:cNvPr>
            <p:cNvSpPr>
              <a:spLocks/>
            </p:cNvSpPr>
            <p:nvPr/>
          </p:nvSpPr>
          <p:spPr bwMode="auto">
            <a:xfrm>
              <a:off x="15195551" y="5522913"/>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03">
              <a:extLst>
                <a:ext uri="{FF2B5EF4-FFF2-40B4-BE49-F238E27FC236}">
                  <a16:creationId xmlns:a16="http://schemas.microsoft.com/office/drawing/2014/main" id="{FD4719A1-619E-4CC8-A3E8-646391A6E6B7}"/>
                </a:ext>
              </a:extLst>
            </p:cNvPr>
            <p:cNvSpPr>
              <a:spLocks/>
            </p:cNvSpPr>
            <p:nvPr/>
          </p:nvSpPr>
          <p:spPr bwMode="auto">
            <a:xfrm>
              <a:off x="14692313" y="5949950"/>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04">
              <a:extLst>
                <a:ext uri="{FF2B5EF4-FFF2-40B4-BE49-F238E27FC236}">
                  <a16:creationId xmlns:a16="http://schemas.microsoft.com/office/drawing/2014/main" id="{7B853BB4-F8CC-44B8-BC2F-61A29A1A0FAE}"/>
                </a:ext>
              </a:extLst>
            </p:cNvPr>
            <p:cNvSpPr>
              <a:spLocks/>
            </p:cNvSpPr>
            <p:nvPr/>
          </p:nvSpPr>
          <p:spPr bwMode="auto">
            <a:xfrm>
              <a:off x="14900276" y="582930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105">
              <a:extLst>
                <a:ext uri="{FF2B5EF4-FFF2-40B4-BE49-F238E27FC236}">
                  <a16:creationId xmlns:a16="http://schemas.microsoft.com/office/drawing/2014/main" id="{6FB3E4C7-F13F-4ADD-9A3F-E5CFF9A0434C}"/>
                </a:ext>
              </a:extLst>
            </p:cNvPr>
            <p:cNvSpPr>
              <a:spLocks/>
            </p:cNvSpPr>
            <p:nvPr/>
          </p:nvSpPr>
          <p:spPr bwMode="auto">
            <a:xfrm>
              <a:off x="15106651" y="5710238"/>
              <a:ext cx="290513" cy="168275"/>
            </a:xfrm>
            <a:custGeom>
              <a:avLst/>
              <a:gdLst>
                <a:gd name="T0" fmla="*/ 102 w 105"/>
                <a:gd name="T1" fmla="*/ 25 h 61"/>
                <a:gd name="T2" fmla="*/ 43 w 105"/>
                <a:gd name="T3" fmla="*/ 58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8"/>
                    <a:pt x="43" y="58"/>
                    <a:pt x="43" y="58"/>
                  </a:cubicBezTo>
                  <a:cubicBezTo>
                    <a:pt x="40" y="61"/>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06">
              <a:extLst>
                <a:ext uri="{FF2B5EF4-FFF2-40B4-BE49-F238E27FC236}">
                  <a16:creationId xmlns:a16="http://schemas.microsoft.com/office/drawing/2014/main" id="{6A7147E6-22C2-4231-8535-76FBC98A77DE}"/>
                </a:ext>
              </a:extLst>
            </p:cNvPr>
            <p:cNvSpPr>
              <a:spLocks/>
            </p:cNvSpPr>
            <p:nvPr/>
          </p:nvSpPr>
          <p:spPr bwMode="auto">
            <a:xfrm>
              <a:off x="15314613" y="5591175"/>
              <a:ext cx="288925"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4"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07">
              <a:extLst>
                <a:ext uri="{FF2B5EF4-FFF2-40B4-BE49-F238E27FC236}">
                  <a16:creationId xmlns:a16="http://schemas.microsoft.com/office/drawing/2014/main" id="{49A5ACAD-7925-4462-B950-D8E7002CC80F}"/>
                </a:ext>
              </a:extLst>
            </p:cNvPr>
            <p:cNvSpPr>
              <a:spLocks/>
            </p:cNvSpPr>
            <p:nvPr/>
          </p:nvSpPr>
          <p:spPr bwMode="auto">
            <a:xfrm>
              <a:off x="14811376" y="601980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08">
              <a:extLst>
                <a:ext uri="{FF2B5EF4-FFF2-40B4-BE49-F238E27FC236}">
                  <a16:creationId xmlns:a16="http://schemas.microsoft.com/office/drawing/2014/main" id="{2654E817-B67A-494A-93D3-571569E08051}"/>
                </a:ext>
              </a:extLst>
            </p:cNvPr>
            <p:cNvSpPr>
              <a:spLocks/>
            </p:cNvSpPr>
            <p:nvPr/>
          </p:nvSpPr>
          <p:spPr bwMode="auto">
            <a:xfrm>
              <a:off x="15020926" y="5897563"/>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2"/>
                    <a:pt x="61" y="2"/>
                    <a:pt x="61" y="2"/>
                  </a:cubicBezTo>
                  <a:cubicBezTo>
                    <a:pt x="65" y="0"/>
                    <a:pt x="71" y="1"/>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09">
              <a:extLst>
                <a:ext uri="{FF2B5EF4-FFF2-40B4-BE49-F238E27FC236}">
                  <a16:creationId xmlns:a16="http://schemas.microsoft.com/office/drawing/2014/main" id="{F74F5DD3-020C-4790-8247-01415FE26670}"/>
                </a:ext>
              </a:extLst>
            </p:cNvPr>
            <p:cNvSpPr>
              <a:spLocks/>
            </p:cNvSpPr>
            <p:nvPr/>
          </p:nvSpPr>
          <p:spPr bwMode="auto">
            <a:xfrm>
              <a:off x="15228888" y="5780088"/>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110">
              <a:extLst>
                <a:ext uri="{FF2B5EF4-FFF2-40B4-BE49-F238E27FC236}">
                  <a16:creationId xmlns:a16="http://schemas.microsoft.com/office/drawing/2014/main" id="{15013F39-2C36-43F9-9133-152762BBA75F}"/>
                </a:ext>
              </a:extLst>
            </p:cNvPr>
            <p:cNvSpPr>
              <a:spLocks/>
            </p:cNvSpPr>
            <p:nvPr/>
          </p:nvSpPr>
          <p:spPr bwMode="auto">
            <a:xfrm>
              <a:off x="15435263" y="5661025"/>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11">
              <a:extLst>
                <a:ext uri="{FF2B5EF4-FFF2-40B4-BE49-F238E27FC236}">
                  <a16:creationId xmlns:a16="http://schemas.microsoft.com/office/drawing/2014/main" id="{7A3023F5-B5C3-4D45-A71F-EFBEFBF89A10}"/>
                </a:ext>
              </a:extLst>
            </p:cNvPr>
            <p:cNvSpPr>
              <a:spLocks/>
            </p:cNvSpPr>
            <p:nvPr/>
          </p:nvSpPr>
          <p:spPr bwMode="auto">
            <a:xfrm>
              <a:off x="14933613" y="6088063"/>
              <a:ext cx="288925" cy="166688"/>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112">
              <a:extLst>
                <a:ext uri="{FF2B5EF4-FFF2-40B4-BE49-F238E27FC236}">
                  <a16:creationId xmlns:a16="http://schemas.microsoft.com/office/drawing/2014/main" id="{3779E748-88D7-4F61-999C-3304F8697A9E}"/>
                </a:ext>
              </a:extLst>
            </p:cNvPr>
            <p:cNvSpPr>
              <a:spLocks/>
            </p:cNvSpPr>
            <p:nvPr/>
          </p:nvSpPr>
          <p:spPr bwMode="auto">
            <a:xfrm>
              <a:off x="15139988" y="5967413"/>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13">
              <a:extLst>
                <a:ext uri="{FF2B5EF4-FFF2-40B4-BE49-F238E27FC236}">
                  <a16:creationId xmlns:a16="http://schemas.microsoft.com/office/drawing/2014/main" id="{808C8D45-3426-493A-A4A4-30F82A97F8F6}"/>
                </a:ext>
              </a:extLst>
            </p:cNvPr>
            <p:cNvSpPr>
              <a:spLocks/>
            </p:cNvSpPr>
            <p:nvPr/>
          </p:nvSpPr>
          <p:spPr bwMode="auto">
            <a:xfrm>
              <a:off x="15347951" y="584835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114">
              <a:extLst>
                <a:ext uri="{FF2B5EF4-FFF2-40B4-BE49-F238E27FC236}">
                  <a16:creationId xmlns:a16="http://schemas.microsoft.com/office/drawing/2014/main" id="{1D45E09F-233B-4780-A37D-7FEBBC53633F}"/>
                </a:ext>
              </a:extLst>
            </p:cNvPr>
            <p:cNvSpPr>
              <a:spLocks/>
            </p:cNvSpPr>
            <p:nvPr/>
          </p:nvSpPr>
          <p:spPr bwMode="auto">
            <a:xfrm>
              <a:off x="15554326" y="5729288"/>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15">
              <a:extLst>
                <a:ext uri="{FF2B5EF4-FFF2-40B4-BE49-F238E27FC236}">
                  <a16:creationId xmlns:a16="http://schemas.microsoft.com/office/drawing/2014/main" id="{299A2050-FA78-4DE8-8AC1-4EED15BFBA63}"/>
                </a:ext>
              </a:extLst>
            </p:cNvPr>
            <p:cNvSpPr>
              <a:spLocks/>
            </p:cNvSpPr>
            <p:nvPr/>
          </p:nvSpPr>
          <p:spPr bwMode="auto">
            <a:xfrm>
              <a:off x="15052676" y="6157913"/>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116">
              <a:extLst>
                <a:ext uri="{FF2B5EF4-FFF2-40B4-BE49-F238E27FC236}">
                  <a16:creationId xmlns:a16="http://schemas.microsoft.com/office/drawing/2014/main" id="{694F1BDD-27E3-4967-8627-24045ACAE9AF}"/>
                </a:ext>
              </a:extLst>
            </p:cNvPr>
            <p:cNvSpPr>
              <a:spLocks/>
            </p:cNvSpPr>
            <p:nvPr/>
          </p:nvSpPr>
          <p:spPr bwMode="auto">
            <a:xfrm>
              <a:off x="15259051" y="6035675"/>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1" y="17"/>
                    <a:pt x="101" y="17"/>
                    <a:pt x="101" y="17"/>
                  </a:cubicBezTo>
                  <a:cubicBezTo>
                    <a:pt x="105" y="20"/>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17">
              <a:extLst>
                <a:ext uri="{FF2B5EF4-FFF2-40B4-BE49-F238E27FC236}">
                  <a16:creationId xmlns:a16="http://schemas.microsoft.com/office/drawing/2014/main" id="{4F85DBCC-DB21-46DF-AD9E-F054E7E0C846}"/>
                </a:ext>
              </a:extLst>
            </p:cNvPr>
            <p:cNvSpPr>
              <a:spLocks/>
            </p:cNvSpPr>
            <p:nvPr/>
          </p:nvSpPr>
          <p:spPr bwMode="auto">
            <a:xfrm>
              <a:off x="15465426" y="5918200"/>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0"/>
                    <a:pt x="29" y="58"/>
                  </a:cubicBezTo>
                  <a:cubicBezTo>
                    <a:pt x="5" y="44"/>
                    <a:pt x="5" y="44"/>
                    <a:pt x="5" y="44"/>
                  </a:cubicBezTo>
                  <a:cubicBezTo>
                    <a:pt x="1" y="42"/>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18">
              <a:extLst>
                <a:ext uri="{FF2B5EF4-FFF2-40B4-BE49-F238E27FC236}">
                  <a16:creationId xmlns:a16="http://schemas.microsoft.com/office/drawing/2014/main" id="{6C863DC4-01AB-4166-A019-9D42D7F72BC6}"/>
                </a:ext>
              </a:extLst>
            </p:cNvPr>
            <p:cNvSpPr>
              <a:spLocks/>
            </p:cNvSpPr>
            <p:nvPr/>
          </p:nvSpPr>
          <p:spPr bwMode="auto">
            <a:xfrm>
              <a:off x="15173326" y="6226175"/>
              <a:ext cx="287338" cy="166688"/>
            </a:xfrm>
            <a:custGeom>
              <a:avLst/>
              <a:gdLst>
                <a:gd name="T0" fmla="*/ 101 w 104"/>
                <a:gd name="T1" fmla="*/ 25 h 60"/>
                <a:gd name="T2" fmla="*/ 43 w 104"/>
                <a:gd name="T3" fmla="*/ 58 h 60"/>
                <a:gd name="T4" fmla="*/ 28 w 104"/>
                <a:gd name="T5" fmla="*/ 58 h 60"/>
                <a:gd name="T6" fmla="*/ 4 w 104"/>
                <a:gd name="T7" fmla="*/ 44 h 60"/>
                <a:gd name="T8" fmla="*/ 3 w 104"/>
                <a:gd name="T9" fmla="*/ 36 h 60"/>
                <a:gd name="T10" fmla="*/ 61 w 104"/>
                <a:gd name="T11" fmla="*/ 2 h 60"/>
                <a:gd name="T12" fmla="*/ 76 w 104"/>
                <a:gd name="T13" fmla="*/ 3 h 60"/>
                <a:gd name="T14" fmla="*/ 100 w 104"/>
                <a:gd name="T15" fmla="*/ 17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19">
              <a:extLst>
                <a:ext uri="{FF2B5EF4-FFF2-40B4-BE49-F238E27FC236}">
                  <a16:creationId xmlns:a16="http://schemas.microsoft.com/office/drawing/2014/main" id="{C42F463D-7939-4DC6-916F-E33012F2B057}"/>
                </a:ext>
              </a:extLst>
            </p:cNvPr>
            <p:cNvSpPr>
              <a:spLocks/>
            </p:cNvSpPr>
            <p:nvPr/>
          </p:nvSpPr>
          <p:spPr bwMode="auto">
            <a:xfrm>
              <a:off x="15379701" y="6108700"/>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1"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20">
              <a:extLst>
                <a:ext uri="{FF2B5EF4-FFF2-40B4-BE49-F238E27FC236}">
                  <a16:creationId xmlns:a16="http://schemas.microsoft.com/office/drawing/2014/main" id="{A463D4E4-4086-441A-ABB9-12BD380F1636}"/>
                </a:ext>
              </a:extLst>
            </p:cNvPr>
            <p:cNvSpPr>
              <a:spLocks/>
            </p:cNvSpPr>
            <p:nvPr/>
          </p:nvSpPr>
          <p:spPr bwMode="auto">
            <a:xfrm>
              <a:off x="15587663" y="5986463"/>
              <a:ext cx="288925"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21">
              <a:extLst>
                <a:ext uri="{FF2B5EF4-FFF2-40B4-BE49-F238E27FC236}">
                  <a16:creationId xmlns:a16="http://schemas.microsoft.com/office/drawing/2014/main" id="{0AC4434F-4EF5-4557-BFEA-71E03856D4C8}"/>
                </a:ext>
              </a:extLst>
            </p:cNvPr>
            <p:cNvSpPr>
              <a:spLocks/>
            </p:cNvSpPr>
            <p:nvPr/>
          </p:nvSpPr>
          <p:spPr bwMode="auto">
            <a:xfrm>
              <a:off x="15676563" y="579913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3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3"/>
                  </a:cubicBezTo>
                  <a:cubicBezTo>
                    <a:pt x="143" y="41"/>
                    <a:pt x="143" y="41"/>
                    <a:pt x="143" y="41"/>
                  </a:cubicBezTo>
                  <a:cubicBezTo>
                    <a:pt x="147" y="44"/>
                    <a:pt x="148" y="48"/>
                    <a:pt x="144" y="5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22">
              <a:extLst>
                <a:ext uri="{FF2B5EF4-FFF2-40B4-BE49-F238E27FC236}">
                  <a16:creationId xmlns:a16="http://schemas.microsoft.com/office/drawing/2014/main" id="{10B3F007-7F6E-40A9-B8AC-B1D7D00926FA}"/>
                </a:ext>
              </a:extLst>
            </p:cNvPr>
            <p:cNvSpPr>
              <a:spLocks/>
            </p:cNvSpPr>
            <p:nvPr/>
          </p:nvSpPr>
          <p:spPr bwMode="auto">
            <a:xfrm>
              <a:off x="14268451" y="5337175"/>
              <a:ext cx="960438" cy="555625"/>
            </a:xfrm>
            <a:custGeom>
              <a:avLst/>
              <a:gdLst>
                <a:gd name="T0" fmla="*/ 343 w 348"/>
                <a:gd name="T1" fmla="*/ 37 h 201"/>
                <a:gd name="T2" fmla="*/ 63 w 348"/>
                <a:gd name="T3" fmla="*/ 198 h 201"/>
                <a:gd name="T4" fmla="*/ 45 w 348"/>
                <a:gd name="T5" fmla="*/ 198 h 201"/>
                <a:gd name="T6" fmla="*/ 6 w 348"/>
                <a:gd name="T7" fmla="*/ 175 h 201"/>
                <a:gd name="T8" fmla="*/ 5 w 348"/>
                <a:gd name="T9" fmla="*/ 165 h 201"/>
                <a:gd name="T10" fmla="*/ 285 w 348"/>
                <a:gd name="T11" fmla="*/ 3 h 201"/>
                <a:gd name="T12" fmla="*/ 303 w 348"/>
                <a:gd name="T13" fmla="*/ 4 h 201"/>
                <a:gd name="T14" fmla="*/ 342 w 348"/>
                <a:gd name="T15" fmla="*/ 26 h 201"/>
                <a:gd name="T16" fmla="*/ 343 w 348"/>
                <a:gd name="T17" fmla="*/ 3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1">
                  <a:moveTo>
                    <a:pt x="343" y="37"/>
                  </a:moveTo>
                  <a:cubicBezTo>
                    <a:pt x="63" y="198"/>
                    <a:pt x="63" y="198"/>
                    <a:pt x="63" y="198"/>
                  </a:cubicBezTo>
                  <a:cubicBezTo>
                    <a:pt x="58" y="201"/>
                    <a:pt x="50" y="201"/>
                    <a:pt x="45" y="198"/>
                  </a:cubicBezTo>
                  <a:cubicBezTo>
                    <a:pt x="6" y="175"/>
                    <a:pt x="6" y="175"/>
                    <a:pt x="6" y="175"/>
                  </a:cubicBezTo>
                  <a:cubicBezTo>
                    <a:pt x="0" y="172"/>
                    <a:pt x="0" y="167"/>
                    <a:pt x="5" y="165"/>
                  </a:cubicBezTo>
                  <a:cubicBezTo>
                    <a:pt x="285" y="3"/>
                    <a:pt x="285" y="3"/>
                    <a:pt x="285" y="3"/>
                  </a:cubicBezTo>
                  <a:cubicBezTo>
                    <a:pt x="289" y="0"/>
                    <a:pt x="297" y="1"/>
                    <a:pt x="303" y="4"/>
                  </a:cubicBezTo>
                  <a:cubicBezTo>
                    <a:pt x="342" y="26"/>
                    <a:pt x="342" y="26"/>
                    <a:pt x="342" y="26"/>
                  </a:cubicBezTo>
                  <a:cubicBezTo>
                    <a:pt x="347" y="29"/>
                    <a:pt x="348" y="34"/>
                    <a:pt x="343" y="37"/>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23">
              <a:extLst>
                <a:ext uri="{FF2B5EF4-FFF2-40B4-BE49-F238E27FC236}">
                  <a16:creationId xmlns:a16="http://schemas.microsoft.com/office/drawing/2014/main" id="{5B9AD2E1-DCF1-4868-9F19-7C38AAC02B17}"/>
                </a:ext>
              </a:extLst>
            </p:cNvPr>
            <p:cNvSpPr>
              <a:spLocks/>
            </p:cNvSpPr>
            <p:nvPr/>
          </p:nvSpPr>
          <p:spPr bwMode="auto">
            <a:xfrm>
              <a:off x="15020926" y="5373688"/>
              <a:ext cx="141288" cy="85725"/>
            </a:xfrm>
            <a:custGeom>
              <a:avLst/>
              <a:gdLst>
                <a:gd name="T0" fmla="*/ 46 w 51"/>
                <a:gd name="T1" fmla="*/ 24 h 31"/>
                <a:gd name="T2" fmla="*/ 45 w 51"/>
                <a:gd name="T3" fmla="*/ 22 h 31"/>
                <a:gd name="T4" fmla="*/ 38 w 51"/>
                <a:gd name="T5" fmla="*/ 26 h 31"/>
                <a:gd name="T6" fmla="*/ 33 w 51"/>
                <a:gd name="T7" fmla="*/ 27 h 31"/>
                <a:gd name="T8" fmla="*/ 26 w 51"/>
                <a:gd name="T9" fmla="*/ 25 h 31"/>
                <a:gd name="T10" fmla="*/ 7 w 51"/>
                <a:gd name="T11" fmla="*/ 15 h 31"/>
                <a:gd name="T12" fmla="*/ 5 w 51"/>
                <a:gd name="T13" fmla="*/ 13 h 31"/>
                <a:gd name="T14" fmla="*/ 4 w 51"/>
                <a:gd name="T15" fmla="*/ 11 h 31"/>
                <a:gd name="T16" fmla="*/ 6 w 51"/>
                <a:gd name="T17" fmla="*/ 10 h 31"/>
                <a:gd name="T18" fmla="*/ 13 w 51"/>
                <a:gd name="T19" fmla="*/ 5 h 31"/>
                <a:gd name="T20" fmla="*/ 18 w 51"/>
                <a:gd name="T21" fmla="*/ 4 h 31"/>
                <a:gd name="T22" fmla="*/ 25 w 51"/>
                <a:gd name="T23" fmla="*/ 6 h 31"/>
                <a:gd name="T24" fmla="*/ 44 w 51"/>
                <a:gd name="T25" fmla="*/ 17 h 31"/>
                <a:gd name="T26" fmla="*/ 46 w 51"/>
                <a:gd name="T27" fmla="*/ 19 h 31"/>
                <a:gd name="T28" fmla="*/ 47 w 51"/>
                <a:gd name="T29" fmla="*/ 20 h 31"/>
                <a:gd name="T30" fmla="*/ 45 w 51"/>
                <a:gd name="T31" fmla="*/ 22 h 31"/>
                <a:gd name="T32" fmla="*/ 46 w 51"/>
                <a:gd name="T33" fmla="*/ 24 h 31"/>
                <a:gd name="T34" fmla="*/ 47 w 51"/>
                <a:gd name="T35" fmla="*/ 25 h 31"/>
                <a:gd name="T36" fmla="*/ 51 w 51"/>
                <a:gd name="T37" fmla="*/ 20 h 31"/>
                <a:gd name="T38" fmla="*/ 50 w 51"/>
                <a:gd name="T39" fmla="*/ 16 h 31"/>
                <a:gd name="T40" fmla="*/ 46 w 51"/>
                <a:gd name="T41" fmla="*/ 13 h 31"/>
                <a:gd name="T42" fmla="*/ 27 w 51"/>
                <a:gd name="T43" fmla="*/ 3 h 31"/>
                <a:gd name="T44" fmla="*/ 18 w 51"/>
                <a:gd name="T45" fmla="*/ 0 h 31"/>
                <a:gd name="T46" fmla="*/ 11 w 51"/>
                <a:gd name="T47" fmla="*/ 2 h 31"/>
                <a:gd name="T48" fmla="*/ 4 w 51"/>
                <a:gd name="T49" fmla="*/ 6 h 31"/>
                <a:gd name="T50" fmla="*/ 0 w 51"/>
                <a:gd name="T51" fmla="*/ 11 h 31"/>
                <a:gd name="T52" fmla="*/ 1 w 51"/>
                <a:gd name="T53" fmla="*/ 15 h 31"/>
                <a:gd name="T54" fmla="*/ 5 w 51"/>
                <a:gd name="T55" fmla="*/ 18 h 31"/>
                <a:gd name="T56" fmla="*/ 24 w 51"/>
                <a:gd name="T57" fmla="*/ 29 h 31"/>
                <a:gd name="T58" fmla="*/ 33 w 51"/>
                <a:gd name="T59" fmla="*/ 31 h 31"/>
                <a:gd name="T60" fmla="*/ 40 w 51"/>
                <a:gd name="T61" fmla="*/ 30 h 31"/>
                <a:gd name="T62" fmla="*/ 47 w 51"/>
                <a:gd name="T63" fmla="*/ 25 h 31"/>
                <a:gd name="T64" fmla="*/ 46 w 51"/>
                <a:gd name="T65"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31">
                  <a:moveTo>
                    <a:pt x="46" y="24"/>
                  </a:moveTo>
                  <a:cubicBezTo>
                    <a:pt x="45" y="22"/>
                    <a:pt x="45" y="22"/>
                    <a:pt x="45" y="22"/>
                  </a:cubicBezTo>
                  <a:cubicBezTo>
                    <a:pt x="38" y="26"/>
                    <a:pt x="38" y="26"/>
                    <a:pt x="38" y="26"/>
                  </a:cubicBezTo>
                  <a:cubicBezTo>
                    <a:pt x="37" y="27"/>
                    <a:pt x="35" y="27"/>
                    <a:pt x="33" y="27"/>
                  </a:cubicBezTo>
                  <a:cubicBezTo>
                    <a:pt x="30" y="27"/>
                    <a:pt x="28" y="27"/>
                    <a:pt x="26" y="25"/>
                  </a:cubicBezTo>
                  <a:cubicBezTo>
                    <a:pt x="7" y="15"/>
                    <a:pt x="7" y="15"/>
                    <a:pt x="7" y="15"/>
                  </a:cubicBezTo>
                  <a:cubicBezTo>
                    <a:pt x="6" y="14"/>
                    <a:pt x="5" y="13"/>
                    <a:pt x="5" y="13"/>
                  </a:cubicBezTo>
                  <a:cubicBezTo>
                    <a:pt x="4" y="12"/>
                    <a:pt x="4" y="12"/>
                    <a:pt x="4" y="11"/>
                  </a:cubicBezTo>
                  <a:cubicBezTo>
                    <a:pt x="4" y="11"/>
                    <a:pt x="4" y="10"/>
                    <a:pt x="6" y="10"/>
                  </a:cubicBezTo>
                  <a:cubicBezTo>
                    <a:pt x="13" y="5"/>
                    <a:pt x="13" y="5"/>
                    <a:pt x="13" y="5"/>
                  </a:cubicBezTo>
                  <a:cubicBezTo>
                    <a:pt x="14" y="5"/>
                    <a:pt x="16" y="4"/>
                    <a:pt x="18" y="4"/>
                  </a:cubicBezTo>
                  <a:cubicBezTo>
                    <a:pt x="21" y="4"/>
                    <a:pt x="23" y="5"/>
                    <a:pt x="25" y="6"/>
                  </a:cubicBezTo>
                  <a:cubicBezTo>
                    <a:pt x="44" y="17"/>
                    <a:pt x="44" y="17"/>
                    <a:pt x="44" y="17"/>
                  </a:cubicBezTo>
                  <a:cubicBezTo>
                    <a:pt x="45" y="18"/>
                    <a:pt x="46" y="18"/>
                    <a:pt x="46" y="19"/>
                  </a:cubicBezTo>
                  <a:cubicBezTo>
                    <a:pt x="47" y="19"/>
                    <a:pt x="47" y="20"/>
                    <a:pt x="47" y="20"/>
                  </a:cubicBezTo>
                  <a:cubicBezTo>
                    <a:pt x="47" y="21"/>
                    <a:pt x="47" y="21"/>
                    <a:pt x="45" y="22"/>
                  </a:cubicBezTo>
                  <a:cubicBezTo>
                    <a:pt x="46" y="24"/>
                    <a:pt x="46" y="24"/>
                    <a:pt x="46" y="24"/>
                  </a:cubicBezTo>
                  <a:cubicBezTo>
                    <a:pt x="47" y="25"/>
                    <a:pt x="47" y="25"/>
                    <a:pt x="47" y="25"/>
                  </a:cubicBezTo>
                  <a:cubicBezTo>
                    <a:pt x="50" y="24"/>
                    <a:pt x="51" y="22"/>
                    <a:pt x="51" y="20"/>
                  </a:cubicBezTo>
                  <a:cubicBezTo>
                    <a:pt x="51" y="19"/>
                    <a:pt x="50" y="17"/>
                    <a:pt x="50" y="16"/>
                  </a:cubicBezTo>
                  <a:cubicBezTo>
                    <a:pt x="49" y="15"/>
                    <a:pt x="48" y="14"/>
                    <a:pt x="46" y="13"/>
                  </a:cubicBezTo>
                  <a:cubicBezTo>
                    <a:pt x="27" y="3"/>
                    <a:pt x="27" y="3"/>
                    <a:pt x="27" y="3"/>
                  </a:cubicBezTo>
                  <a:cubicBezTo>
                    <a:pt x="25" y="1"/>
                    <a:pt x="21" y="0"/>
                    <a:pt x="18" y="0"/>
                  </a:cubicBezTo>
                  <a:cubicBezTo>
                    <a:pt x="15" y="0"/>
                    <a:pt x="13" y="1"/>
                    <a:pt x="11" y="2"/>
                  </a:cubicBezTo>
                  <a:cubicBezTo>
                    <a:pt x="4" y="6"/>
                    <a:pt x="4" y="6"/>
                    <a:pt x="4" y="6"/>
                  </a:cubicBezTo>
                  <a:cubicBezTo>
                    <a:pt x="1" y="7"/>
                    <a:pt x="0" y="9"/>
                    <a:pt x="0" y="11"/>
                  </a:cubicBezTo>
                  <a:cubicBezTo>
                    <a:pt x="0" y="13"/>
                    <a:pt x="1" y="14"/>
                    <a:pt x="1" y="15"/>
                  </a:cubicBezTo>
                  <a:cubicBezTo>
                    <a:pt x="2" y="16"/>
                    <a:pt x="3" y="17"/>
                    <a:pt x="5" y="18"/>
                  </a:cubicBezTo>
                  <a:cubicBezTo>
                    <a:pt x="24" y="29"/>
                    <a:pt x="24" y="29"/>
                    <a:pt x="24" y="29"/>
                  </a:cubicBezTo>
                  <a:cubicBezTo>
                    <a:pt x="26" y="31"/>
                    <a:pt x="30" y="31"/>
                    <a:pt x="33" y="31"/>
                  </a:cubicBezTo>
                  <a:cubicBezTo>
                    <a:pt x="36" y="31"/>
                    <a:pt x="38" y="31"/>
                    <a:pt x="40" y="30"/>
                  </a:cubicBezTo>
                  <a:cubicBezTo>
                    <a:pt x="47" y="25"/>
                    <a:pt x="47" y="25"/>
                    <a:pt x="47" y="25"/>
                  </a:cubicBezTo>
                  <a:lnTo>
                    <a:pt x="46"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24">
              <a:extLst>
                <a:ext uri="{FF2B5EF4-FFF2-40B4-BE49-F238E27FC236}">
                  <a16:creationId xmlns:a16="http://schemas.microsoft.com/office/drawing/2014/main" id="{B6B2341B-78CC-484D-866F-01095D0C552D}"/>
                </a:ext>
              </a:extLst>
            </p:cNvPr>
            <p:cNvSpPr>
              <a:spLocks/>
            </p:cNvSpPr>
            <p:nvPr/>
          </p:nvSpPr>
          <p:spPr bwMode="auto">
            <a:xfrm>
              <a:off x="14574838" y="587375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3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3"/>
                    <a:pt x="61" y="3"/>
                    <a:pt x="61" y="3"/>
                  </a:cubicBezTo>
                  <a:cubicBezTo>
                    <a:pt x="65" y="0"/>
                    <a:pt x="71" y="1"/>
                    <a:pt x="76" y="3"/>
                  </a:cubicBezTo>
                  <a:cubicBezTo>
                    <a:pt x="100" y="17"/>
                    <a:pt x="100" y="17"/>
                    <a:pt x="100" y="17"/>
                  </a:cubicBezTo>
                  <a:cubicBezTo>
                    <a:pt x="104" y="20"/>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25">
              <a:extLst>
                <a:ext uri="{FF2B5EF4-FFF2-40B4-BE49-F238E27FC236}">
                  <a16:creationId xmlns:a16="http://schemas.microsoft.com/office/drawing/2014/main" id="{99E33561-F8A9-4C4C-883D-21FC1C3E80CA}"/>
                </a:ext>
              </a:extLst>
            </p:cNvPr>
            <p:cNvSpPr>
              <a:spLocks/>
            </p:cNvSpPr>
            <p:nvPr/>
          </p:nvSpPr>
          <p:spPr bwMode="auto">
            <a:xfrm>
              <a:off x="14781213" y="5754688"/>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26">
              <a:extLst>
                <a:ext uri="{FF2B5EF4-FFF2-40B4-BE49-F238E27FC236}">
                  <a16:creationId xmlns:a16="http://schemas.microsoft.com/office/drawing/2014/main" id="{6E93875D-14F0-434C-8613-07F4A3E2522E}"/>
                </a:ext>
              </a:extLst>
            </p:cNvPr>
            <p:cNvSpPr>
              <a:spLocks/>
            </p:cNvSpPr>
            <p:nvPr/>
          </p:nvSpPr>
          <p:spPr bwMode="auto">
            <a:xfrm>
              <a:off x="14989176" y="563562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27">
              <a:extLst>
                <a:ext uri="{FF2B5EF4-FFF2-40B4-BE49-F238E27FC236}">
                  <a16:creationId xmlns:a16="http://schemas.microsoft.com/office/drawing/2014/main" id="{F255244C-407E-4B2F-96A1-4E628AC8A769}"/>
                </a:ext>
              </a:extLst>
            </p:cNvPr>
            <p:cNvSpPr>
              <a:spLocks/>
            </p:cNvSpPr>
            <p:nvPr/>
          </p:nvSpPr>
          <p:spPr bwMode="auto">
            <a:xfrm>
              <a:off x="15195551" y="5513388"/>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28">
              <a:extLst>
                <a:ext uri="{FF2B5EF4-FFF2-40B4-BE49-F238E27FC236}">
                  <a16:creationId xmlns:a16="http://schemas.microsoft.com/office/drawing/2014/main" id="{1697CA0D-D850-4C85-8D06-C3FFF4A7912B}"/>
                </a:ext>
              </a:extLst>
            </p:cNvPr>
            <p:cNvSpPr>
              <a:spLocks/>
            </p:cNvSpPr>
            <p:nvPr/>
          </p:nvSpPr>
          <p:spPr bwMode="auto">
            <a:xfrm>
              <a:off x="14692313" y="5945188"/>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0" y="41"/>
                    <a:pt x="0" y="37"/>
                    <a:pt x="4"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29">
              <a:extLst>
                <a:ext uri="{FF2B5EF4-FFF2-40B4-BE49-F238E27FC236}">
                  <a16:creationId xmlns:a16="http://schemas.microsoft.com/office/drawing/2014/main" id="{21FA6074-A922-4DA4-AA36-DD44F3A40461}"/>
                </a:ext>
              </a:extLst>
            </p:cNvPr>
            <p:cNvSpPr>
              <a:spLocks/>
            </p:cNvSpPr>
            <p:nvPr/>
          </p:nvSpPr>
          <p:spPr bwMode="auto">
            <a:xfrm>
              <a:off x="14900276" y="5822950"/>
              <a:ext cx="288925"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30">
              <a:extLst>
                <a:ext uri="{FF2B5EF4-FFF2-40B4-BE49-F238E27FC236}">
                  <a16:creationId xmlns:a16="http://schemas.microsoft.com/office/drawing/2014/main" id="{2CA3C265-CE1E-4FA1-BB75-7F42FC82CD29}"/>
                </a:ext>
              </a:extLst>
            </p:cNvPr>
            <p:cNvSpPr>
              <a:spLocks/>
            </p:cNvSpPr>
            <p:nvPr/>
          </p:nvSpPr>
          <p:spPr bwMode="auto">
            <a:xfrm>
              <a:off x="15106651" y="5705475"/>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31">
              <a:extLst>
                <a:ext uri="{FF2B5EF4-FFF2-40B4-BE49-F238E27FC236}">
                  <a16:creationId xmlns:a16="http://schemas.microsoft.com/office/drawing/2014/main" id="{6D566432-3979-4950-AE09-4980455E6CFE}"/>
                </a:ext>
              </a:extLst>
            </p:cNvPr>
            <p:cNvSpPr>
              <a:spLocks/>
            </p:cNvSpPr>
            <p:nvPr/>
          </p:nvSpPr>
          <p:spPr bwMode="auto">
            <a:xfrm>
              <a:off x="15314613" y="5583238"/>
              <a:ext cx="288925"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132">
              <a:extLst>
                <a:ext uri="{FF2B5EF4-FFF2-40B4-BE49-F238E27FC236}">
                  <a16:creationId xmlns:a16="http://schemas.microsoft.com/office/drawing/2014/main" id="{261D72A1-73D3-4719-AEB0-548FA7121675}"/>
                </a:ext>
              </a:extLst>
            </p:cNvPr>
            <p:cNvSpPr>
              <a:spLocks/>
            </p:cNvSpPr>
            <p:nvPr/>
          </p:nvSpPr>
          <p:spPr bwMode="auto">
            <a:xfrm>
              <a:off x="14811376" y="6013450"/>
              <a:ext cx="290513"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133">
              <a:extLst>
                <a:ext uri="{FF2B5EF4-FFF2-40B4-BE49-F238E27FC236}">
                  <a16:creationId xmlns:a16="http://schemas.microsoft.com/office/drawing/2014/main" id="{48411B19-EDE5-4BF4-AE3B-A2118FE09854}"/>
                </a:ext>
              </a:extLst>
            </p:cNvPr>
            <p:cNvSpPr>
              <a:spLocks/>
            </p:cNvSpPr>
            <p:nvPr/>
          </p:nvSpPr>
          <p:spPr bwMode="auto">
            <a:xfrm>
              <a:off x="15020926" y="589280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0"/>
                    <a:pt x="28" y="58"/>
                  </a:cubicBezTo>
                  <a:cubicBezTo>
                    <a:pt x="4" y="44"/>
                    <a:pt x="4" y="44"/>
                    <a:pt x="4" y="44"/>
                  </a:cubicBezTo>
                  <a:cubicBezTo>
                    <a:pt x="0" y="42"/>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134">
              <a:extLst>
                <a:ext uri="{FF2B5EF4-FFF2-40B4-BE49-F238E27FC236}">
                  <a16:creationId xmlns:a16="http://schemas.microsoft.com/office/drawing/2014/main" id="{5DC0EE2A-3E55-4E9D-B87B-8E3AB5D13735}"/>
                </a:ext>
              </a:extLst>
            </p:cNvPr>
            <p:cNvSpPr>
              <a:spLocks/>
            </p:cNvSpPr>
            <p:nvPr/>
          </p:nvSpPr>
          <p:spPr bwMode="auto">
            <a:xfrm>
              <a:off x="15228888" y="5773738"/>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6"/>
                    <a:pt x="100" y="16"/>
                    <a:pt x="100" y="16"/>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135">
              <a:extLst>
                <a:ext uri="{FF2B5EF4-FFF2-40B4-BE49-F238E27FC236}">
                  <a16:creationId xmlns:a16="http://schemas.microsoft.com/office/drawing/2014/main" id="{10209E27-D118-44F0-8C2B-21B2FC0F9F3F}"/>
                </a:ext>
              </a:extLst>
            </p:cNvPr>
            <p:cNvSpPr>
              <a:spLocks/>
            </p:cNvSpPr>
            <p:nvPr/>
          </p:nvSpPr>
          <p:spPr bwMode="auto">
            <a:xfrm>
              <a:off x="15435263" y="5651500"/>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136">
              <a:extLst>
                <a:ext uri="{FF2B5EF4-FFF2-40B4-BE49-F238E27FC236}">
                  <a16:creationId xmlns:a16="http://schemas.microsoft.com/office/drawing/2014/main" id="{4293FFE9-C9F7-440F-AFF6-5F8919B4496A}"/>
                </a:ext>
              </a:extLst>
            </p:cNvPr>
            <p:cNvSpPr>
              <a:spLocks/>
            </p:cNvSpPr>
            <p:nvPr/>
          </p:nvSpPr>
          <p:spPr bwMode="auto">
            <a:xfrm>
              <a:off x="14933613" y="6083300"/>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137">
              <a:extLst>
                <a:ext uri="{FF2B5EF4-FFF2-40B4-BE49-F238E27FC236}">
                  <a16:creationId xmlns:a16="http://schemas.microsoft.com/office/drawing/2014/main" id="{748FAC98-6609-4F83-AC67-CA51B65AD23D}"/>
                </a:ext>
              </a:extLst>
            </p:cNvPr>
            <p:cNvSpPr>
              <a:spLocks/>
            </p:cNvSpPr>
            <p:nvPr/>
          </p:nvSpPr>
          <p:spPr bwMode="auto">
            <a:xfrm>
              <a:off x="15139988" y="5961063"/>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138">
              <a:extLst>
                <a:ext uri="{FF2B5EF4-FFF2-40B4-BE49-F238E27FC236}">
                  <a16:creationId xmlns:a16="http://schemas.microsoft.com/office/drawing/2014/main" id="{E2F21B7F-4C67-4AE7-A6B8-3928FAD900A4}"/>
                </a:ext>
              </a:extLst>
            </p:cNvPr>
            <p:cNvSpPr>
              <a:spLocks/>
            </p:cNvSpPr>
            <p:nvPr/>
          </p:nvSpPr>
          <p:spPr bwMode="auto">
            <a:xfrm>
              <a:off x="15347951" y="5843588"/>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139">
              <a:extLst>
                <a:ext uri="{FF2B5EF4-FFF2-40B4-BE49-F238E27FC236}">
                  <a16:creationId xmlns:a16="http://schemas.microsoft.com/office/drawing/2014/main" id="{F43AB4E7-F6FA-4B43-89AC-2B347B82B4E9}"/>
                </a:ext>
              </a:extLst>
            </p:cNvPr>
            <p:cNvSpPr>
              <a:spLocks/>
            </p:cNvSpPr>
            <p:nvPr/>
          </p:nvSpPr>
          <p:spPr bwMode="auto">
            <a:xfrm>
              <a:off x="15554326" y="5721350"/>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0" y="17"/>
                    <a:pt x="100" y="17"/>
                    <a:pt x="100" y="17"/>
                  </a:cubicBezTo>
                  <a:cubicBezTo>
                    <a:pt x="105"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140">
              <a:extLst>
                <a:ext uri="{FF2B5EF4-FFF2-40B4-BE49-F238E27FC236}">
                  <a16:creationId xmlns:a16="http://schemas.microsoft.com/office/drawing/2014/main" id="{721C52A0-5B3C-4C44-8AAA-6114A4E462E8}"/>
                </a:ext>
              </a:extLst>
            </p:cNvPr>
            <p:cNvSpPr>
              <a:spLocks/>
            </p:cNvSpPr>
            <p:nvPr/>
          </p:nvSpPr>
          <p:spPr bwMode="auto">
            <a:xfrm>
              <a:off x="15052676" y="6151563"/>
              <a:ext cx="288925"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141">
              <a:extLst>
                <a:ext uri="{FF2B5EF4-FFF2-40B4-BE49-F238E27FC236}">
                  <a16:creationId xmlns:a16="http://schemas.microsoft.com/office/drawing/2014/main" id="{EF944929-05A3-4E17-B67A-E2312CD1510E}"/>
                </a:ext>
              </a:extLst>
            </p:cNvPr>
            <p:cNvSpPr>
              <a:spLocks/>
            </p:cNvSpPr>
            <p:nvPr/>
          </p:nvSpPr>
          <p:spPr bwMode="auto">
            <a:xfrm>
              <a:off x="15259051" y="6030913"/>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142">
              <a:extLst>
                <a:ext uri="{FF2B5EF4-FFF2-40B4-BE49-F238E27FC236}">
                  <a16:creationId xmlns:a16="http://schemas.microsoft.com/office/drawing/2014/main" id="{564DECDC-D986-43C7-827B-660FA8E838A9}"/>
                </a:ext>
              </a:extLst>
            </p:cNvPr>
            <p:cNvSpPr>
              <a:spLocks/>
            </p:cNvSpPr>
            <p:nvPr/>
          </p:nvSpPr>
          <p:spPr bwMode="auto">
            <a:xfrm>
              <a:off x="15465426" y="591185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1 w 105"/>
                <a:gd name="T15" fmla="*/ 17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4"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143">
              <a:extLst>
                <a:ext uri="{FF2B5EF4-FFF2-40B4-BE49-F238E27FC236}">
                  <a16:creationId xmlns:a16="http://schemas.microsoft.com/office/drawing/2014/main" id="{8C015AB7-1DA7-496C-AD66-D135089433B8}"/>
                </a:ext>
              </a:extLst>
            </p:cNvPr>
            <p:cNvSpPr>
              <a:spLocks/>
            </p:cNvSpPr>
            <p:nvPr/>
          </p:nvSpPr>
          <p:spPr bwMode="auto">
            <a:xfrm>
              <a:off x="15173326" y="6221413"/>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5"/>
                  </a:cubicBezTo>
                  <a:cubicBezTo>
                    <a:pt x="61" y="2"/>
                    <a:pt x="61" y="2"/>
                    <a:pt x="61" y="2"/>
                  </a:cubicBezTo>
                  <a:cubicBezTo>
                    <a:pt x="65" y="0"/>
                    <a:pt x="71" y="0"/>
                    <a:pt x="76" y="2"/>
                  </a:cubicBezTo>
                  <a:cubicBezTo>
                    <a:pt x="100" y="16"/>
                    <a:pt x="100" y="16"/>
                    <a:pt x="100" y="16"/>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144">
              <a:extLst>
                <a:ext uri="{FF2B5EF4-FFF2-40B4-BE49-F238E27FC236}">
                  <a16:creationId xmlns:a16="http://schemas.microsoft.com/office/drawing/2014/main" id="{71839427-70EB-4CB9-AE34-9DA259160A5F}"/>
                </a:ext>
              </a:extLst>
            </p:cNvPr>
            <p:cNvSpPr>
              <a:spLocks/>
            </p:cNvSpPr>
            <p:nvPr/>
          </p:nvSpPr>
          <p:spPr bwMode="auto">
            <a:xfrm>
              <a:off x="15379701" y="6099175"/>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1"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145">
              <a:extLst>
                <a:ext uri="{FF2B5EF4-FFF2-40B4-BE49-F238E27FC236}">
                  <a16:creationId xmlns:a16="http://schemas.microsoft.com/office/drawing/2014/main" id="{34378A0C-7FE5-42AB-8CBC-706B890FC00A}"/>
                </a:ext>
              </a:extLst>
            </p:cNvPr>
            <p:cNvSpPr>
              <a:spLocks/>
            </p:cNvSpPr>
            <p:nvPr/>
          </p:nvSpPr>
          <p:spPr bwMode="auto">
            <a:xfrm>
              <a:off x="15587663" y="5981700"/>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146">
              <a:extLst>
                <a:ext uri="{FF2B5EF4-FFF2-40B4-BE49-F238E27FC236}">
                  <a16:creationId xmlns:a16="http://schemas.microsoft.com/office/drawing/2014/main" id="{E8A5489D-51E3-4CFB-B142-88FD64213EE9}"/>
                </a:ext>
              </a:extLst>
            </p:cNvPr>
            <p:cNvSpPr>
              <a:spLocks/>
            </p:cNvSpPr>
            <p:nvPr/>
          </p:nvSpPr>
          <p:spPr bwMode="auto">
            <a:xfrm>
              <a:off x="15676563" y="579278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2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2"/>
                  </a:cubicBezTo>
                  <a:cubicBezTo>
                    <a:pt x="143" y="41"/>
                    <a:pt x="143" y="41"/>
                    <a:pt x="143" y="41"/>
                  </a:cubicBezTo>
                  <a:cubicBezTo>
                    <a:pt x="147" y="44"/>
                    <a:pt x="148" y="47"/>
                    <a:pt x="144" y="50"/>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3" name="Group 312">
            <a:extLst>
              <a:ext uri="{FF2B5EF4-FFF2-40B4-BE49-F238E27FC236}">
                <a16:creationId xmlns:a16="http://schemas.microsoft.com/office/drawing/2014/main" id="{4AC547B3-1E2D-4231-9A0C-FE93355BE204}"/>
              </a:ext>
            </a:extLst>
          </p:cNvPr>
          <p:cNvGrpSpPr/>
          <p:nvPr/>
        </p:nvGrpSpPr>
        <p:grpSpPr>
          <a:xfrm>
            <a:off x="9892430" y="6809863"/>
            <a:ext cx="1808163" cy="1095375"/>
            <a:chOff x="14847888" y="6927850"/>
            <a:chExt cx="1808163" cy="1095375"/>
          </a:xfrm>
        </p:grpSpPr>
        <p:sp>
          <p:nvSpPr>
            <p:cNvPr id="247" name="Freeform 147">
              <a:extLst>
                <a:ext uri="{FF2B5EF4-FFF2-40B4-BE49-F238E27FC236}">
                  <a16:creationId xmlns:a16="http://schemas.microsoft.com/office/drawing/2014/main" id="{8BCB7CDD-FACA-45F9-A004-177B23A6A0FE}"/>
                </a:ext>
              </a:extLst>
            </p:cNvPr>
            <p:cNvSpPr>
              <a:spLocks/>
            </p:cNvSpPr>
            <p:nvPr/>
          </p:nvSpPr>
          <p:spPr bwMode="auto">
            <a:xfrm>
              <a:off x="14847888" y="6927850"/>
              <a:ext cx="258763" cy="200025"/>
            </a:xfrm>
            <a:custGeom>
              <a:avLst/>
              <a:gdLst>
                <a:gd name="T0" fmla="*/ 94 w 94"/>
                <a:gd name="T1" fmla="*/ 18 h 72"/>
                <a:gd name="T2" fmla="*/ 8 w 94"/>
                <a:gd name="T3" fmla="*/ 1 h 72"/>
                <a:gd name="T4" fmla="*/ 3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3" y="10"/>
                  </a:cubicBezTo>
                  <a:cubicBezTo>
                    <a:pt x="66" y="72"/>
                    <a:pt x="66" y="72"/>
                    <a:pt x="66" y="72"/>
                  </a:cubicBezTo>
                </a:path>
              </a:pathLst>
            </a:custGeom>
            <a:solidFill>
              <a:srgbClr val="829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148">
              <a:extLst>
                <a:ext uri="{FF2B5EF4-FFF2-40B4-BE49-F238E27FC236}">
                  <a16:creationId xmlns:a16="http://schemas.microsoft.com/office/drawing/2014/main" id="{E3506970-D3FF-4B65-BD93-8CBD6754D7E6}"/>
                </a:ext>
              </a:extLst>
            </p:cNvPr>
            <p:cNvSpPr>
              <a:spLocks/>
            </p:cNvSpPr>
            <p:nvPr/>
          </p:nvSpPr>
          <p:spPr bwMode="auto">
            <a:xfrm>
              <a:off x="16521113" y="7842250"/>
              <a:ext cx="134938" cy="180975"/>
            </a:xfrm>
            <a:custGeom>
              <a:avLst/>
              <a:gdLst>
                <a:gd name="T0" fmla="*/ 49 w 49"/>
                <a:gd name="T1" fmla="*/ 18 h 65"/>
                <a:gd name="T2" fmla="*/ 24 w 49"/>
                <a:gd name="T3" fmla="*/ 61 h 65"/>
                <a:gd name="T4" fmla="*/ 7 w 49"/>
                <a:gd name="T5" fmla="*/ 62 h 65"/>
                <a:gd name="T6" fmla="*/ 0 w 49"/>
                <a:gd name="T7" fmla="*/ 46 h 65"/>
                <a:gd name="T8" fmla="*/ 24 w 49"/>
                <a:gd name="T9" fmla="*/ 4 h 65"/>
                <a:gd name="T10" fmla="*/ 40 w 49"/>
                <a:gd name="T11" fmla="*/ 2 h 65"/>
                <a:gd name="T12" fmla="*/ 42 w 49"/>
                <a:gd name="T13" fmla="*/ 3 h 65"/>
                <a:gd name="T14" fmla="*/ 49 w 49"/>
                <a:gd name="T15" fmla="*/ 18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5">
                  <a:moveTo>
                    <a:pt x="49" y="18"/>
                  </a:moveTo>
                  <a:cubicBezTo>
                    <a:pt x="49" y="34"/>
                    <a:pt x="38" y="53"/>
                    <a:pt x="24" y="61"/>
                  </a:cubicBezTo>
                  <a:cubicBezTo>
                    <a:pt x="17" y="65"/>
                    <a:pt x="11" y="65"/>
                    <a:pt x="7" y="62"/>
                  </a:cubicBezTo>
                  <a:cubicBezTo>
                    <a:pt x="3" y="59"/>
                    <a:pt x="0" y="54"/>
                    <a:pt x="0" y="46"/>
                  </a:cubicBezTo>
                  <a:cubicBezTo>
                    <a:pt x="0" y="31"/>
                    <a:pt x="11" y="12"/>
                    <a:pt x="24" y="4"/>
                  </a:cubicBezTo>
                  <a:cubicBezTo>
                    <a:pt x="30" y="1"/>
                    <a:pt x="36" y="0"/>
                    <a:pt x="40" y="2"/>
                  </a:cubicBezTo>
                  <a:cubicBezTo>
                    <a:pt x="41" y="2"/>
                    <a:pt x="42" y="3"/>
                    <a:pt x="42" y="3"/>
                  </a:cubicBezTo>
                  <a:cubicBezTo>
                    <a:pt x="46" y="6"/>
                    <a:pt x="49" y="11"/>
                    <a:pt x="49" y="18"/>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149">
              <a:extLst>
                <a:ext uri="{FF2B5EF4-FFF2-40B4-BE49-F238E27FC236}">
                  <a16:creationId xmlns:a16="http://schemas.microsoft.com/office/drawing/2014/main" id="{13635ADB-15DA-4DAF-8FD3-4934A24872BD}"/>
                </a:ext>
              </a:extLst>
            </p:cNvPr>
            <p:cNvSpPr>
              <a:spLocks/>
            </p:cNvSpPr>
            <p:nvPr/>
          </p:nvSpPr>
          <p:spPr bwMode="auto">
            <a:xfrm>
              <a:off x="15012988" y="6978650"/>
              <a:ext cx="1223963" cy="800100"/>
            </a:xfrm>
            <a:custGeom>
              <a:avLst/>
              <a:gdLst>
                <a:gd name="T0" fmla="*/ 443 w 443"/>
                <a:gd name="T1" fmla="*/ 237 h 290"/>
                <a:gd name="T2" fmla="*/ 436 w 443"/>
                <a:gd name="T3" fmla="*/ 240 h 290"/>
                <a:gd name="T4" fmla="*/ 411 w 443"/>
                <a:gd name="T5" fmla="*/ 282 h 290"/>
                <a:gd name="T6" fmla="*/ 412 w 443"/>
                <a:gd name="T7" fmla="*/ 290 h 290"/>
                <a:gd name="T8" fmla="*/ 6 w 443"/>
                <a:gd name="T9" fmla="*/ 55 h 290"/>
                <a:gd name="T10" fmla="*/ 6 w 443"/>
                <a:gd name="T11" fmla="*/ 54 h 290"/>
                <a:gd name="T12" fmla="*/ 0 w 443"/>
                <a:gd name="T13" fmla="*/ 41 h 290"/>
                <a:gd name="T14" fmla="*/ 21 w 443"/>
                <a:gd name="T15" fmla="*/ 3 h 290"/>
                <a:gd name="T16" fmla="*/ 34 w 443"/>
                <a:gd name="T17" fmla="*/ 0 h 290"/>
                <a:gd name="T18" fmla="*/ 39 w 443"/>
                <a:gd name="T19" fmla="*/ 3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0" y="237"/>
                    <a:pt x="438" y="238"/>
                    <a:pt x="436" y="240"/>
                  </a:cubicBezTo>
                  <a:cubicBezTo>
                    <a:pt x="422" y="247"/>
                    <a:pt x="411" y="266"/>
                    <a:pt x="411" y="282"/>
                  </a:cubicBezTo>
                  <a:cubicBezTo>
                    <a:pt x="411" y="285"/>
                    <a:pt x="412" y="287"/>
                    <a:pt x="412" y="290"/>
                  </a:cubicBezTo>
                  <a:cubicBezTo>
                    <a:pt x="6" y="55"/>
                    <a:pt x="6" y="55"/>
                    <a:pt x="6" y="55"/>
                  </a:cubicBezTo>
                  <a:cubicBezTo>
                    <a:pt x="6" y="54"/>
                    <a:pt x="6" y="54"/>
                    <a:pt x="6" y="54"/>
                  </a:cubicBezTo>
                  <a:cubicBezTo>
                    <a:pt x="2" y="52"/>
                    <a:pt x="0" y="47"/>
                    <a:pt x="0" y="41"/>
                  </a:cubicBezTo>
                  <a:cubicBezTo>
                    <a:pt x="0" y="27"/>
                    <a:pt x="9" y="10"/>
                    <a:pt x="21" y="3"/>
                  </a:cubicBezTo>
                  <a:cubicBezTo>
                    <a:pt x="26" y="0"/>
                    <a:pt x="30" y="0"/>
                    <a:pt x="34" y="0"/>
                  </a:cubicBezTo>
                  <a:cubicBezTo>
                    <a:pt x="39" y="3"/>
                    <a:pt x="39" y="3"/>
                    <a:pt x="39" y="3"/>
                  </a:cubicBezTo>
                  <a:lnTo>
                    <a:pt x="443" y="2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150">
              <a:extLst>
                <a:ext uri="{FF2B5EF4-FFF2-40B4-BE49-F238E27FC236}">
                  <a16:creationId xmlns:a16="http://schemas.microsoft.com/office/drawing/2014/main" id="{A967900C-3EB6-4D5C-83B0-8175523E78CF}"/>
                </a:ext>
              </a:extLst>
            </p:cNvPr>
            <p:cNvSpPr>
              <a:spLocks/>
            </p:cNvSpPr>
            <p:nvPr/>
          </p:nvSpPr>
          <p:spPr bwMode="auto">
            <a:xfrm>
              <a:off x="16148051" y="7629525"/>
              <a:ext cx="482600" cy="384175"/>
            </a:xfrm>
            <a:custGeom>
              <a:avLst/>
              <a:gdLst>
                <a:gd name="T0" fmla="*/ 175 w 175"/>
                <a:gd name="T1" fmla="*/ 79 h 139"/>
                <a:gd name="T2" fmla="*/ 159 w 175"/>
                <a:gd name="T3" fmla="*/ 81 h 139"/>
                <a:gd name="T4" fmla="*/ 135 w 175"/>
                <a:gd name="T5" fmla="*/ 123 h 139"/>
                <a:gd name="T6" fmla="*/ 142 w 175"/>
                <a:gd name="T7" fmla="*/ 139 h 139"/>
                <a:gd name="T8" fmla="*/ 7 w 175"/>
                <a:gd name="T9" fmla="*/ 61 h 139"/>
                <a:gd name="T10" fmla="*/ 1 w 175"/>
                <a:gd name="T11" fmla="*/ 54 h 139"/>
                <a:gd name="T12" fmla="*/ 0 w 175"/>
                <a:gd name="T13" fmla="*/ 46 h 139"/>
                <a:gd name="T14" fmla="*/ 25 w 175"/>
                <a:gd name="T15" fmla="*/ 4 h 139"/>
                <a:gd name="T16" fmla="*/ 32 w 175"/>
                <a:gd name="T17" fmla="*/ 1 h 139"/>
                <a:gd name="T18" fmla="*/ 32 w 175"/>
                <a:gd name="T19" fmla="*/ 1 h 139"/>
                <a:gd name="T20" fmla="*/ 41 w 175"/>
                <a:gd name="T21" fmla="*/ 1 h 139"/>
                <a:gd name="T22" fmla="*/ 43 w 175"/>
                <a:gd name="T23" fmla="*/ 3 h 139"/>
                <a:gd name="T24" fmla="*/ 175 w 175"/>
                <a:gd name="T25" fmla="*/ 7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39">
                  <a:moveTo>
                    <a:pt x="175" y="79"/>
                  </a:moveTo>
                  <a:cubicBezTo>
                    <a:pt x="171" y="77"/>
                    <a:pt x="165" y="78"/>
                    <a:pt x="159" y="81"/>
                  </a:cubicBezTo>
                  <a:cubicBezTo>
                    <a:pt x="146" y="89"/>
                    <a:pt x="135" y="108"/>
                    <a:pt x="135" y="123"/>
                  </a:cubicBezTo>
                  <a:cubicBezTo>
                    <a:pt x="135" y="131"/>
                    <a:pt x="138" y="136"/>
                    <a:pt x="142" y="139"/>
                  </a:cubicBezTo>
                  <a:cubicBezTo>
                    <a:pt x="7" y="61"/>
                    <a:pt x="7" y="61"/>
                    <a:pt x="7" y="61"/>
                  </a:cubicBezTo>
                  <a:cubicBezTo>
                    <a:pt x="5" y="60"/>
                    <a:pt x="3" y="57"/>
                    <a:pt x="1" y="54"/>
                  </a:cubicBezTo>
                  <a:cubicBezTo>
                    <a:pt x="1" y="51"/>
                    <a:pt x="0" y="49"/>
                    <a:pt x="0" y="46"/>
                  </a:cubicBezTo>
                  <a:cubicBezTo>
                    <a:pt x="0" y="30"/>
                    <a:pt x="11" y="11"/>
                    <a:pt x="25" y="4"/>
                  </a:cubicBezTo>
                  <a:cubicBezTo>
                    <a:pt x="27" y="2"/>
                    <a:pt x="29" y="1"/>
                    <a:pt x="32" y="1"/>
                  </a:cubicBezTo>
                  <a:cubicBezTo>
                    <a:pt x="32" y="1"/>
                    <a:pt x="32" y="1"/>
                    <a:pt x="32" y="1"/>
                  </a:cubicBezTo>
                  <a:cubicBezTo>
                    <a:pt x="35" y="0"/>
                    <a:pt x="38" y="0"/>
                    <a:pt x="41" y="1"/>
                  </a:cubicBezTo>
                  <a:cubicBezTo>
                    <a:pt x="43" y="3"/>
                    <a:pt x="43" y="3"/>
                    <a:pt x="43" y="3"/>
                  </a:cubicBezTo>
                  <a:lnTo>
                    <a:pt x="175" y="7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151">
              <a:extLst>
                <a:ext uri="{FF2B5EF4-FFF2-40B4-BE49-F238E27FC236}">
                  <a16:creationId xmlns:a16="http://schemas.microsoft.com/office/drawing/2014/main" id="{8FCCF202-4E6E-493E-9F7D-A2A9D4D787B6}"/>
                </a:ext>
              </a:extLst>
            </p:cNvPr>
            <p:cNvSpPr>
              <a:spLocks/>
            </p:cNvSpPr>
            <p:nvPr/>
          </p:nvSpPr>
          <p:spPr bwMode="auto">
            <a:xfrm>
              <a:off x="15841663" y="7412038"/>
              <a:ext cx="785813" cy="466725"/>
            </a:xfrm>
            <a:custGeom>
              <a:avLst/>
              <a:gdLst>
                <a:gd name="T0" fmla="*/ 279 w 285"/>
                <a:gd name="T1" fmla="*/ 147 h 169"/>
                <a:gd name="T2" fmla="*/ 248 w 285"/>
                <a:gd name="T3" fmla="*/ 165 h 169"/>
                <a:gd name="T4" fmla="*/ 225 w 285"/>
                <a:gd name="T5" fmla="*/ 165 h 169"/>
                <a:gd name="T6" fmla="*/ 7 w 285"/>
                <a:gd name="T7" fmla="*/ 39 h 169"/>
                <a:gd name="T8" fmla="*/ 7 w 285"/>
                <a:gd name="T9" fmla="*/ 22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9"/>
                    <a:pt x="7" y="39"/>
                    <a:pt x="7" y="39"/>
                  </a:cubicBezTo>
                  <a:cubicBezTo>
                    <a:pt x="0" y="35"/>
                    <a:pt x="0" y="25"/>
                    <a:pt x="7" y="22"/>
                  </a:cubicBezTo>
                  <a:cubicBezTo>
                    <a:pt x="37" y="4"/>
                    <a:pt x="37" y="4"/>
                    <a:pt x="37" y="4"/>
                  </a:cubicBezTo>
                  <a:cubicBezTo>
                    <a:pt x="44" y="0"/>
                    <a:pt x="52" y="0"/>
                    <a:pt x="59" y="4"/>
                  </a:cubicBezTo>
                  <a:cubicBezTo>
                    <a:pt x="279" y="131"/>
                    <a:pt x="279" y="131"/>
                    <a:pt x="279" y="131"/>
                  </a:cubicBezTo>
                  <a:cubicBezTo>
                    <a:pt x="285" y="134"/>
                    <a:pt x="285" y="144"/>
                    <a:pt x="279" y="147"/>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152">
              <a:extLst>
                <a:ext uri="{FF2B5EF4-FFF2-40B4-BE49-F238E27FC236}">
                  <a16:creationId xmlns:a16="http://schemas.microsoft.com/office/drawing/2014/main" id="{8E859FA0-18C6-4E25-A9A0-B7B8F3F45DE7}"/>
                </a:ext>
              </a:extLst>
            </p:cNvPr>
            <p:cNvSpPr>
              <a:spLocks/>
            </p:cNvSpPr>
            <p:nvPr/>
          </p:nvSpPr>
          <p:spPr bwMode="auto">
            <a:xfrm>
              <a:off x="15841663" y="7397750"/>
              <a:ext cx="785813" cy="466725"/>
            </a:xfrm>
            <a:custGeom>
              <a:avLst/>
              <a:gdLst>
                <a:gd name="T0" fmla="*/ 279 w 285"/>
                <a:gd name="T1" fmla="*/ 147 h 169"/>
                <a:gd name="T2" fmla="*/ 248 w 285"/>
                <a:gd name="T3" fmla="*/ 165 h 169"/>
                <a:gd name="T4" fmla="*/ 225 w 285"/>
                <a:gd name="T5" fmla="*/ 165 h 169"/>
                <a:gd name="T6" fmla="*/ 7 w 285"/>
                <a:gd name="T7" fmla="*/ 38 h 169"/>
                <a:gd name="T8" fmla="*/ 7 w 285"/>
                <a:gd name="T9" fmla="*/ 21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8"/>
                    <a:pt x="7" y="38"/>
                    <a:pt x="7" y="38"/>
                  </a:cubicBezTo>
                  <a:cubicBezTo>
                    <a:pt x="0" y="35"/>
                    <a:pt x="0" y="25"/>
                    <a:pt x="7" y="21"/>
                  </a:cubicBezTo>
                  <a:cubicBezTo>
                    <a:pt x="37" y="4"/>
                    <a:pt x="37" y="4"/>
                    <a:pt x="37" y="4"/>
                  </a:cubicBezTo>
                  <a:cubicBezTo>
                    <a:pt x="44" y="0"/>
                    <a:pt x="52" y="0"/>
                    <a:pt x="59" y="4"/>
                  </a:cubicBezTo>
                  <a:cubicBezTo>
                    <a:pt x="279" y="131"/>
                    <a:pt x="279" y="131"/>
                    <a:pt x="279" y="131"/>
                  </a:cubicBezTo>
                  <a:cubicBezTo>
                    <a:pt x="285" y="134"/>
                    <a:pt x="285" y="143"/>
                    <a:pt x="279" y="14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8" name="Group 307">
            <a:extLst>
              <a:ext uri="{FF2B5EF4-FFF2-40B4-BE49-F238E27FC236}">
                <a16:creationId xmlns:a16="http://schemas.microsoft.com/office/drawing/2014/main" id="{DA896014-2AB2-4E7A-B9BB-6E319DC29AEA}"/>
              </a:ext>
            </a:extLst>
          </p:cNvPr>
          <p:cNvGrpSpPr/>
          <p:nvPr/>
        </p:nvGrpSpPr>
        <p:grpSpPr>
          <a:xfrm>
            <a:off x="8793880" y="2098163"/>
            <a:ext cx="1871663" cy="3106738"/>
            <a:chOff x="13749338" y="2216150"/>
            <a:chExt cx="1871663" cy="3106738"/>
          </a:xfrm>
        </p:grpSpPr>
        <p:sp>
          <p:nvSpPr>
            <p:cNvPr id="253" name="Freeform 153">
              <a:extLst>
                <a:ext uri="{FF2B5EF4-FFF2-40B4-BE49-F238E27FC236}">
                  <a16:creationId xmlns:a16="http://schemas.microsoft.com/office/drawing/2014/main" id="{C8E72BE5-D069-47D3-BC17-56780FAC83D7}"/>
                </a:ext>
              </a:extLst>
            </p:cNvPr>
            <p:cNvSpPr>
              <a:spLocks/>
            </p:cNvSpPr>
            <p:nvPr/>
          </p:nvSpPr>
          <p:spPr bwMode="auto">
            <a:xfrm>
              <a:off x="13749338" y="2216150"/>
              <a:ext cx="1471613" cy="3106738"/>
            </a:xfrm>
            <a:custGeom>
              <a:avLst/>
              <a:gdLst>
                <a:gd name="T0" fmla="*/ 927 w 927"/>
                <a:gd name="T1" fmla="*/ 1517 h 1957"/>
                <a:gd name="T2" fmla="*/ 165 w 927"/>
                <a:gd name="T3" fmla="*/ 1957 h 1957"/>
                <a:gd name="T4" fmla="*/ 0 w 927"/>
                <a:gd name="T5" fmla="*/ 1865 h 1957"/>
                <a:gd name="T6" fmla="*/ 0 w 927"/>
                <a:gd name="T7" fmla="*/ 536 h 1957"/>
                <a:gd name="T8" fmla="*/ 927 w 927"/>
                <a:gd name="T9" fmla="*/ 0 h 1957"/>
                <a:gd name="T10" fmla="*/ 927 w 927"/>
                <a:gd name="T11" fmla="*/ 1517 h 1957"/>
              </a:gdLst>
              <a:ahLst/>
              <a:cxnLst>
                <a:cxn ang="0">
                  <a:pos x="T0" y="T1"/>
                </a:cxn>
                <a:cxn ang="0">
                  <a:pos x="T2" y="T3"/>
                </a:cxn>
                <a:cxn ang="0">
                  <a:pos x="T4" y="T5"/>
                </a:cxn>
                <a:cxn ang="0">
                  <a:pos x="T6" y="T7"/>
                </a:cxn>
                <a:cxn ang="0">
                  <a:pos x="T8" y="T9"/>
                </a:cxn>
                <a:cxn ang="0">
                  <a:pos x="T10" y="T11"/>
                </a:cxn>
              </a:cxnLst>
              <a:rect l="0" t="0" r="r" b="b"/>
              <a:pathLst>
                <a:path w="927" h="1957">
                  <a:moveTo>
                    <a:pt x="927" y="1517"/>
                  </a:moveTo>
                  <a:lnTo>
                    <a:pt x="165" y="1957"/>
                  </a:lnTo>
                  <a:lnTo>
                    <a:pt x="0" y="1865"/>
                  </a:lnTo>
                  <a:lnTo>
                    <a:pt x="0" y="536"/>
                  </a:lnTo>
                  <a:lnTo>
                    <a:pt x="927" y="0"/>
                  </a:lnTo>
                  <a:lnTo>
                    <a:pt x="927" y="151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154">
              <a:extLst>
                <a:ext uri="{FF2B5EF4-FFF2-40B4-BE49-F238E27FC236}">
                  <a16:creationId xmlns:a16="http://schemas.microsoft.com/office/drawing/2014/main" id="{35C0AD9E-FE8F-4563-9F32-6A90700FFE85}"/>
                </a:ext>
              </a:extLst>
            </p:cNvPr>
            <p:cNvSpPr>
              <a:spLocks/>
            </p:cNvSpPr>
            <p:nvPr/>
          </p:nvSpPr>
          <p:spPr bwMode="auto">
            <a:xfrm>
              <a:off x="13749338" y="5024438"/>
              <a:ext cx="261938" cy="298450"/>
            </a:xfrm>
            <a:custGeom>
              <a:avLst/>
              <a:gdLst>
                <a:gd name="T0" fmla="*/ 165 w 165"/>
                <a:gd name="T1" fmla="*/ 188 h 188"/>
                <a:gd name="T2" fmla="*/ 165 w 165"/>
                <a:gd name="T3" fmla="*/ 0 h 188"/>
                <a:gd name="T4" fmla="*/ 0 w 165"/>
                <a:gd name="T5" fmla="*/ 96 h 188"/>
                <a:gd name="T6" fmla="*/ 165 w 165"/>
                <a:gd name="T7" fmla="*/ 188 h 188"/>
              </a:gdLst>
              <a:ahLst/>
              <a:cxnLst>
                <a:cxn ang="0">
                  <a:pos x="T0" y="T1"/>
                </a:cxn>
                <a:cxn ang="0">
                  <a:pos x="T2" y="T3"/>
                </a:cxn>
                <a:cxn ang="0">
                  <a:pos x="T4" y="T5"/>
                </a:cxn>
                <a:cxn ang="0">
                  <a:pos x="T6" y="T7"/>
                </a:cxn>
              </a:cxnLst>
              <a:rect l="0" t="0" r="r" b="b"/>
              <a:pathLst>
                <a:path w="165" h="188">
                  <a:moveTo>
                    <a:pt x="165" y="188"/>
                  </a:moveTo>
                  <a:lnTo>
                    <a:pt x="165" y="0"/>
                  </a:lnTo>
                  <a:lnTo>
                    <a:pt x="0" y="96"/>
                  </a:lnTo>
                  <a:lnTo>
                    <a:pt x="165" y="188"/>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155">
              <a:extLst>
                <a:ext uri="{FF2B5EF4-FFF2-40B4-BE49-F238E27FC236}">
                  <a16:creationId xmlns:a16="http://schemas.microsoft.com/office/drawing/2014/main" id="{4B89EA77-9452-4769-9349-5E36EBC96968}"/>
                </a:ext>
              </a:extLst>
            </p:cNvPr>
            <p:cNvSpPr>
              <a:spLocks/>
            </p:cNvSpPr>
            <p:nvPr/>
          </p:nvSpPr>
          <p:spPr bwMode="auto">
            <a:xfrm>
              <a:off x="14011276" y="5024438"/>
              <a:ext cx="14288" cy="298450"/>
            </a:xfrm>
            <a:custGeom>
              <a:avLst/>
              <a:gdLst>
                <a:gd name="T0" fmla="*/ 0 w 9"/>
                <a:gd name="T1" fmla="*/ 0 h 188"/>
                <a:gd name="T2" fmla="*/ 9 w 9"/>
                <a:gd name="T3" fmla="*/ 7 h 188"/>
                <a:gd name="T4" fmla="*/ 9 w 9"/>
                <a:gd name="T5" fmla="*/ 183 h 188"/>
                <a:gd name="T6" fmla="*/ 0 w 9"/>
                <a:gd name="T7" fmla="*/ 188 h 188"/>
                <a:gd name="T8" fmla="*/ 0 w 9"/>
                <a:gd name="T9" fmla="*/ 0 h 188"/>
              </a:gdLst>
              <a:ahLst/>
              <a:cxnLst>
                <a:cxn ang="0">
                  <a:pos x="T0" y="T1"/>
                </a:cxn>
                <a:cxn ang="0">
                  <a:pos x="T2" y="T3"/>
                </a:cxn>
                <a:cxn ang="0">
                  <a:pos x="T4" y="T5"/>
                </a:cxn>
                <a:cxn ang="0">
                  <a:pos x="T6" y="T7"/>
                </a:cxn>
                <a:cxn ang="0">
                  <a:pos x="T8" y="T9"/>
                </a:cxn>
              </a:cxnLst>
              <a:rect l="0" t="0" r="r" b="b"/>
              <a:pathLst>
                <a:path w="9" h="188">
                  <a:moveTo>
                    <a:pt x="0" y="0"/>
                  </a:moveTo>
                  <a:lnTo>
                    <a:pt x="9" y="7"/>
                  </a:lnTo>
                  <a:lnTo>
                    <a:pt x="9" y="183"/>
                  </a:lnTo>
                  <a:lnTo>
                    <a:pt x="0" y="188"/>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156">
              <a:extLst>
                <a:ext uri="{FF2B5EF4-FFF2-40B4-BE49-F238E27FC236}">
                  <a16:creationId xmlns:a16="http://schemas.microsoft.com/office/drawing/2014/main" id="{E649BAD6-93F5-4104-A91C-1D0738C97EF8}"/>
                </a:ext>
              </a:extLst>
            </p:cNvPr>
            <p:cNvSpPr>
              <a:spLocks/>
            </p:cNvSpPr>
            <p:nvPr/>
          </p:nvSpPr>
          <p:spPr bwMode="auto">
            <a:xfrm>
              <a:off x="14676438" y="2265363"/>
              <a:ext cx="927100" cy="1047750"/>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157">
              <a:extLst>
                <a:ext uri="{FF2B5EF4-FFF2-40B4-BE49-F238E27FC236}">
                  <a16:creationId xmlns:a16="http://schemas.microsoft.com/office/drawing/2014/main" id="{875D4649-7C67-49BF-A4CE-D74EFDF01455}"/>
                </a:ext>
              </a:extLst>
            </p:cNvPr>
            <p:cNvSpPr>
              <a:spLocks/>
            </p:cNvSpPr>
            <p:nvPr/>
          </p:nvSpPr>
          <p:spPr bwMode="auto">
            <a:xfrm>
              <a:off x="14692313" y="2235200"/>
              <a:ext cx="928688" cy="1046163"/>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CE3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158">
              <a:extLst>
                <a:ext uri="{FF2B5EF4-FFF2-40B4-BE49-F238E27FC236}">
                  <a16:creationId xmlns:a16="http://schemas.microsoft.com/office/drawing/2014/main" id="{92FCEC49-F039-4AF2-8AC3-F024BF3A75CF}"/>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 name="T8" fmla="*/ 3 w 141"/>
                <a:gd name="T9" fmla="*/ 87 h 87"/>
              </a:gdLst>
              <a:ahLst/>
              <a:cxnLst>
                <a:cxn ang="0">
                  <a:pos x="T0" y="T1"/>
                </a:cxn>
                <a:cxn ang="0">
                  <a:pos x="T2" y="T3"/>
                </a:cxn>
                <a:cxn ang="0">
                  <a:pos x="T4" y="T5"/>
                </a:cxn>
                <a:cxn ang="0">
                  <a:pos x="T6" y="T7"/>
                </a:cxn>
                <a:cxn ang="0">
                  <a:pos x="T8" y="T9"/>
                </a:cxn>
              </a:cxnLst>
              <a:rect l="0" t="0" r="r" b="b"/>
              <a:pathLst>
                <a:path w="141" h="87">
                  <a:moveTo>
                    <a:pt x="3" y="87"/>
                  </a:moveTo>
                  <a:lnTo>
                    <a:pt x="141" y="7"/>
                  </a:lnTo>
                  <a:lnTo>
                    <a:pt x="137" y="0"/>
                  </a:lnTo>
                  <a:lnTo>
                    <a:pt x="0" y="80"/>
                  </a:lnTo>
                  <a:lnTo>
                    <a:pt x="3" y="8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159">
              <a:extLst>
                <a:ext uri="{FF2B5EF4-FFF2-40B4-BE49-F238E27FC236}">
                  <a16:creationId xmlns:a16="http://schemas.microsoft.com/office/drawing/2014/main" id="{BE376776-5F53-4BA9-8DBE-2C1FB51EA0E6}"/>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Lst>
              <a:ahLst/>
              <a:cxnLst>
                <a:cxn ang="0">
                  <a:pos x="T0" y="T1"/>
                </a:cxn>
                <a:cxn ang="0">
                  <a:pos x="T2" y="T3"/>
                </a:cxn>
                <a:cxn ang="0">
                  <a:pos x="T4" y="T5"/>
                </a:cxn>
                <a:cxn ang="0">
                  <a:pos x="T6" y="T7"/>
                </a:cxn>
              </a:cxnLst>
              <a:rect l="0" t="0" r="r" b="b"/>
              <a:pathLst>
                <a:path w="141" h="87">
                  <a:moveTo>
                    <a:pt x="3" y="87"/>
                  </a:moveTo>
                  <a:lnTo>
                    <a:pt x="141" y="7"/>
                  </a:lnTo>
                  <a:lnTo>
                    <a:pt x="137" y="0"/>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160">
              <a:extLst>
                <a:ext uri="{FF2B5EF4-FFF2-40B4-BE49-F238E27FC236}">
                  <a16:creationId xmlns:a16="http://schemas.microsoft.com/office/drawing/2014/main" id="{FB3499FD-D879-4C0C-922E-FB2D5BE70E9B}"/>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 name="T8" fmla="*/ 3 w 205"/>
                <a:gd name="T9" fmla="*/ 123 h 123"/>
              </a:gdLst>
              <a:ahLst/>
              <a:cxnLst>
                <a:cxn ang="0">
                  <a:pos x="T0" y="T1"/>
                </a:cxn>
                <a:cxn ang="0">
                  <a:pos x="T2" y="T3"/>
                </a:cxn>
                <a:cxn ang="0">
                  <a:pos x="T4" y="T5"/>
                </a:cxn>
                <a:cxn ang="0">
                  <a:pos x="T6" y="T7"/>
                </a:cxn>
                <a:cxn ang="0">
                  <a:pos x="T8" y="T9"/>
                </a:cxn>
              </a:cxnLst>
              <a:rect l="0" t="0" r="r" b="b"/>
              <a:pathLst>
                <a:path w="205" h="123">
                  <a:moveTo>
                    <a:pt x="3" y="123"/>
                  </a:moveTo>
                  <a:lnTo>
                    <a:pt x="205" y="7"/>
                  </a:lnTo>
                  <a:lnTo>
                    <a:pt x="201" y="0"/>
                  </a:lnTo>
                  <a:lnTo>
                    <a:pt x="0" y="116"/>
                  </a:lnTo>
                  <a:lnTo>
                    <a:pt x="3" y="12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Freeform 161">
              <a:extLst>
                <a:ext uri="{FF2B5EF4-FFF2-40B4-BE49-F238E27FC236}">
                  <a16:creationId xmlns:a16="http://schemas.microsoft.com/office/drawing/2014/main" id="{38FF4E3D-D2A2-455E-841C-702CE27F4E16}"/>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Lst>
              <a:ahLst/>
              <a:cxnLst>
                <a:cxn ang="0">
                  <a:pos x="T0" y="T1"/>
                </a:cxn>
                <a:cxn ang="0">
                  <a:pos x="T2" y="T3"/>
                </a:cxn>
                <a:cxn ang="0">
                  <a:pos x="T4" y="T5"/>
                </a:cxn>
                <a:cxn ang="0">
                  <a:pos x="T6" y="T7"/>
                </a:cxn>
              </a:cxnLst>
              <a:rect l="0" t="0" r="r" b="b"/>
              <a:pathLst>
                <a:path w="205" h="123">
                  <a:moveTo>
                    <a:pt x="3" y="123"/>
                  </a:moveTo>
                  <a:lnTo>
                    <a:pt x="205" y="7"/>
                  </a:lnTo>
                  <a:lnTo>
                    <a:pt x="201" y="0"/>
                  </a:lnTo>
                  <a:lnTo>
                    <a:pt x="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Freeform 162">
              <a:extLst>
                <a:ext uri="{FF2B5EF4-FFF2-40B4-BE49-F238E27FC236}">
                  <a16:creationId xmlns:a16="http://schemas.microsoft.com/office/drawing/2014/main" id="{99995769-85EA-42FA-A17F-3614FF71583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 name="T8" fmla="*/ 3 w 186"/>
                <a:gd name="T9" fmla="*/ 111 h 111"/>
              </a:gdLst>
              <a:ahLst/>
              <a:cxnLst>
                <a:cxn ang="0">
                  <a:pos x="T0" y="T1"/>
                </a:cxn>
                <a:cxn ang="0">
                  <a:pos x="T2" y="T3"/>
                </a:cxn>
                <a:cxn ang="0">
                  <a:pos x="T4" y="T5"/>
                </a:cxn>
                <a:cxn ang="0">
                  <a:pos x="T6" y="T7"/>
                </a:cxn>
                <a:cxn ang="0">
                  <a:pos x="T8" y="T9"/>
                </a:cxn>
              </a:cxnLst>
              <a:rect l="0" t="0" r="r" b="b"/>
              <a:pathLst>
                <a:path w="186" h="111">
                  <a:moveTo>
                    <a:pt x="3" y="111"/>
                  </a:moveTo>
                  <a:lnTo>
                    <a:pt x="186" y="5"/>
                  </a:lnTo>
                  <a:lnTo>
                    <a:pt x="182" y="0"/>
                  </a:lnTo>
                  <a:lnTo>
                    <a:pt x="0" y="104"/>
                  </a:lnTo>
                  <a:lnTo>
                    <a:pt x="3" y="1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163">
              <a:extLst>
                <a:ext uri="{FF2B5EF4-FFF2-40B4-BE49-F238E27FC236}">
                  <a16:creationId xmlns:a16="http://schemas.microsoft.com/office/drawing/2014/main" id="{6D20D5EF-A2D6-4569-BDE8-43B5BBBA76FD}"/>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Lst>
              <a:ahLst/>
              <a:cxnLst>
                <a:cxn ang="0">
                  <a:pos x="T0" y="T1"/>
                </a:cxn>
                <a:cxn ang="0">
                  <a:pos x="T2" y="T3"/>
                </a:cxn>
                <a:cxn ang="0">
                  <a:pos x="T4" y="T5"/>
                </a:cxn>
                <a:cxn ang="0">
                  <a:pos x="T6" y="T7"/>
                </a:cxn>
              </a:cxnLst>
              <a:rect l="0" t="0" r="r" b="b"/>
              <a:pathLst>
                <a:path w="186" h="111">
                  <a:moveTo>
                    <a:pt x="3" y="111"/>
                  </a:moveTo>
                  <a:lnTo>
                    <a:pt x="186" y="5"/>
                  </a:lnTo>
                  <a:lnTo>
                    <a:pt x="182" y="0"/>
                  </a:lnTo>
                  <a:lnTo>
                    <a:pt x="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164">
              <a:extLst>
                <a:ext uri="{FF2B5EF4-FFF2-40B4-BE49-F238E27FC236}">
                  <a16:creationId xmlns:a16="http://schemas.microsoft.com/office/drawing/2014/main" id="{9A0733F8-BBD9-4A63-875F-5124B30746D0}"/>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 name="T8" fmla="*/ 3 w 236"/>
                <a:gd name="T9" fmla="*/ 141 h 141"/>
              </a:gdLst>
              <a:ahLst/>
              <a:cxnLst>
                <a:cxn ang="0">
                  <a:pos x="T0" y="T1"/>
                </a:cxn>
                <a:cxn ang="0">
                  <a:pos x="T2" y="T3"/>
                </a:cxn>
                <a:cxn ang="0">
                  <a:pos x="T4" y="T5"/>
                </a:cxn>
                <a:cxn ang="0">
                  <a:pos x="T6" y="T7"/>
                </a:cxn>
                <a:cxn ang="0">
                  <a:pos x="T8" y="T9"/>
                </a:cxn>
              </a:cxnLst>
              <a:rect l="0" t="0" r="r" b="b"/>
              <a:pathLst>
                <a:path w="236" h="141">
                  <a:moveTo>
                    <a:pt x="3" y="141"/>
                  </a:moveTo>
                  <a:lnTo>
                    <a:pt x="236" y="7"/>
                  </a:lnTo>
                  <a:lnTo>
                    <a:pt x="233" y="0"/>
                  </a:lnTo>
                  <a:lnTo>
                    <a:pt x="0" y="135"/>
                  </a:lnTo>
                  <a:lnTo>
                    <a:pt x="3" y="1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165">
              <a:extLst>
                <a:ext uri="{FF2B5EF4-FFF2-40B4-BE49-F238E27FC236}">
                  <a16:creationId xmlns:a16="http://schemas.microsoft.com/office/drawing/2014/main" id="{CDDEF411-FE63-4FD0-8925-5E4F76815139}"/>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Lst>
              <a:ahLst/>
              <a:cxnLst>
                <a:cxn ang="0">
                  <a:pos x="T0" y="T1"/>
                </a:cxn>
                <a:cxn ang="0">
                  <a:pos x="T2" y="T3"/>
                </a:cxn>
                <a:cxn ang="0">
                  <a:pos x="T4" y="T5"/>
                </a:cxn>
                <a:cxn ang="0">
                  <a:pos x="T6" y="T7"/>
                </a:cxn>
              </a:cxnLst>
              <a:rect l="0" t="0" r="r" b="b"/>
              <a:pathLst>
                <a:path w="236" h="141">
                  <a:moveTo>
                    <a:pt x="3" y="141"/>
                  </a:moveTo>
                  <a:lnTo>
                    <a:pt x="236" y="7"/>
                  </a:lnTo>
                  <a:lnTo>
                    <a:pt x="233" y="0"/>
                  </a:lnTo>
                  <a:lnTo>
                    <a:pt x="0"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166">
              <a:extLst>
                <a:ext uri="{FF2B5EF4-FFF2-40B4-BE49-F238E27FC236}">
                  <a16:creationId xmlns:a16="http://schemas.microsoft.com/office/drawing/2014/main" id="{53D7E405-5C64-42EF-99E2-D55DBB5A7FDB}"/>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 name="T8" fmla="*/ 3 w 208"/>
                <a:gd name="T9" fmla="*/ 125 h 125"/>
              </a:gdLst>
              <a:ahLst/>
              <a:cxnLst>
                <a:cxn ang="0">
                  <a:pos x="T0" y="T1"/>
                </a:cxn>
                <a:cxn ang="0">
                  <a:pos x="T2" y="T3"/>
                </a:cxn>
                <a:cxn ang="0">
                  <a:pos x="T4" y="T5"/>
                </a:cxn>
                <a:cxn ang="0">
                  <a:pos x="T6" y="T7"/>
                </a:cxn>
                <a:cxn ang="0">
                  <a:pos x="T8" y="T9"/>
                </a:cxn>
              </a:cxnLst>
              <a:rect l="0" t="0" r="r" b="b"/>
              <a:pathLst>
                <a:path w="208" h="125">
                  <a:moveTo>
                    <a:pt x="3" y="125"/>
                  </a:moveTo>
                  <a:lnTo>
                    <a:pt x="208" y="7"/>
                  </a:lnTo>
                  <a:lnTo>
                    <a:pt x="205" y="0"/>
                  </a:lnTo>
                  <a:lnTo>
                    <a:pt x="0" y="120"/>
                  </a:lnTo>
                  <a:lnTo>
                    <a:pt x="3"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167">
              <a:extLst>
                <a:ext uri="{FF2B5EF4-FFF2-40B4-BE49-F238E27FC236}">
                  <a16:creationId xmlns:a16="http://schemas.microsoft.com/office/drawing/2014/main" id="{F8E25AD7-CFCC-4914-A0EC-DFDEC1516BF9}"/>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Lst>
              <a:ahLst/>
              <a:cxnLst>
                <a:cxn ang="0">
                  <a:pos x="T0" y="T1"/>
                </a:cxn>
                <a:cxn ang="0">
                  <a:pos x="T2" y="T3"/>
                </a:cxn>
                <a:cxn ang="0">
                  <a:pos x="T4" y="T5"/>
                </a:cxn>
                <a:cxn ang="0">
                  <a:pos x="T6" y="T7"/>
                </a:cxn>
              </a:cxnLst>
              <a:rect l="0" t="0" r="r" b="b"/>
              <a:pathLst>
                <a:path w="208" h="125">
                  <a:moveTo>
                    <a:pt x="3" y="125"/>
                  </a:moveTo>
                  <a:lnTo>
                    <a:pt x="208" y="7"/>
                  </a:lnTo>
                  <a:lnTo>
                    <a:pt x="205"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68">
              <a:extLst>
                <a:ext uri="{FF2B5EF4-FFF2-40B4-BE49-F238E27FC236}">
                  <a16:creationId xmlns:a16="http://schemas.microsoft.com/office/drawing/2014/main" id="{A1F5C213-1162-4A45-A726-F50C43D69794}"/>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4"/>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69">
              <a:extLst>
                <a:ext uri="{FF2B5EF4-FFF2-40B4-BE49-F238E27FC236}">
                  <a16:creationId xmlns:a16="http://schemas.microsoft.com/office/drawing/2014/main" id="{AF07647A-0235-4F74-9D5A-1427FFF78492}"/>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70">
              <a:extLst>
                <a:ext uri="{FF2B5EF4-FFF2-40B4-BE49-F238E27FC236}">
                  <a16:creationId xmlns:a16="http://schemas.microsoft.com/office/drawing/2014/main" id="{BA8B184C-FAF6-4E2F-8175-8BEC88776A45}"/>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6"/>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71">
              <a:extLst>
                <a:ext uri="{FF2B5EF4-FFF2-40B4-BE49-F238E27FC236}">
                  <a16:creationId xmlns:a16="http://schemas.microsoft.com/office/drawing/2014/main" id="{795D8461-6004-48DB-8759-13736E64E20E}"/>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72">
              <a:extLst>
                <a:ext uri="{FF2B5EF4-FFF2-40B4-BE49-F238E27FC236}">
                  <a16:creationId xmlns:a16="http://schemas.microsoft.com/office/drawing/2014/main" id="{5978FE1B-DB1C-4720-9B7D-7943144A6936}"/>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 name="T8" fmla="*/ 4 w 670"/>
                <a:gd name="T9" fmla="*/ 390 h 390"/>
              </a:gdLst>
              <a:ahLst/>
              <a:cxnLst>
                <a:cxn ang="0">
                  <a:pos x="T0" y="T1"/>
                </a:cxn>
                <a:cxn ang="0">
                  <a:pos x="T2" y="T3"/>
                </a:cxn>
                <a:cxn ang="0">
                  <a:pos x="T4" y="T5"/>
                </a:cxn>
                <a:cxn ang="0">
                  <a:pos x="T6" y="T7"/>
                </a:cxn>
                <a:cxn ang="0">
                  <a:pos x="T8" y="T9"/>
                </a:cxn>
              </a:cxnLst>
              <a:rect l="0" t="0" r="r" b="b"/>
              <a:pathLst>
                <a:path w="670" h="390">
                  <a:moveTo>
                    <a:pt x="4" y="390"/>
                  </a:moveTo>
                  <a:lnTo>
                    <a:pt x="670" y="5"/>
                  </a:lnTo>
                  <a:lnTo>
                    <a:pt x="666" y="0"/>
                  </a:lnTo>
                  <a:lnTo>
                    <a:pt x="0" y="385"/>
                  </a:lnTo>
                  <a:lnTo>
                    <a:pt x="4" y="3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73">
              <a:extLst>
                <a:ext uri="{FF2B5EF4-FFF2-40B4-BE49-F238E27FC236}">
                  <a16:creationId xmlns:a16="http://schemas.microsoft.com/office/drawing/2014/main" id="{2C121F34-9FC6-441B-9221-379A658B663F}"/>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Lst>
              <a:ahLst/>
              <a:cxnLst>
                <a:cxn ang="0">
                  <a:pos x="T0" y="T1"/>
                </a:cxn>
                <a:cxn ang="0">
                  <a:pos x="T2" y="T3"/>
                </a:cxn>
                <a:cxn ang="0">
                  <a:pos x="T4" y="T5"/>
                </a:cxn>
                <a:cxn ang="0">
                  <a:pos x="T6" y="T7"/>
                </a:cxn>
              </a:cxnLst>
              <a:rect l="0" t="0" r="r" b="b"/>
              <a:pathLst>
                <a:path w="670" h="390">
                  <a:moveTo>
                    <a:pt x="4" y="390"/>
                  </a:moveTo>
                  <a:lnTo>
                    <a:pt x="670" y="5"/>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74">
              <a:extLst>
                <a:ext uri="{FF2B5EF4-FFF2-40B4-BE49-F238E27FC236}">
                  <a16:creationId xmlns:a16="http://schemas.microsoft.com/office/drawing/2014/main" id="{BCC24D68-39B4-4C82-8B5D-D281AA77A29C}"/>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 name="T8" fmla="*/ 4 w 670"/>
                <a:gd name="T9" fmla="*/ 392 h 392"/>
              </a:gdLst>
              <a:ahLst/>
              <a:cxnLst>
                <a:cxn ang="0">
                  <a:pos x="T0" y="T1"/>
                </a:cxn>
                <a:cxn ang="0">
                  <a:pos x="T2" y="T3"/>
                </a:cxn>
                <a:cxn ang="0">
                  <a:pos x="T4" y="T5"/>
                </a:cxn>
                <a:cxn ang="0">
                  <a:pos x="T6" y="T7"/>
                </a:cxn>
                <a:cxn ang="0">
                  <a:pos x="T8" y="T9"/>
                </a:cxn>
              </a:cxnLst>
              <a:rect l="0" t="0" r="r" b="b"/>
              <a:pathLst>
                <a:path w="670" h="392">
                  <a:moveTo>
                    <a:pt x="4" y="392"/>
                  </a:moveTo>
                  <a:lnTo>
                    <a:pt x="670" y="7"/>
                  </a:lnTo>
                  <a:lnTo>
                    <a:pt x="666" y="0"/>
                  </a:lnTo>
                  <a:lnTo>
                    <a:pt x="0" y="385"/>
                  </a:lnTo>
                  <a:lnTo>
                    <a:pt x="4" y="3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75">
              <a:extLst>
                <a:ext uri="{FF2B5EF4-FFF2-40B4-BE49-F238E27FC236}">
                  <a16:creationId xmlns:a16="http://schemas.microsoft.com/office/drawing/2014/main" id="{51D6342F-0937-4BDF-AC74-8542B33FB879}"/>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Lst>
              <a:ahLst/>
              <a:cxnLst>
                <a:cxn ang="0">
                  <a:pos x="T0" y="T1"/>
                </a:cxn>
                <a:cxn ang="0">
                  <a:pos x="T2" y="T3"/>
                </a:cxn>
                <a:cxn ang="0">
                  <a:pos x="T4" y="T5"/>
                </a:cxn>
                <a:cxn ang="0">
                  <a:pos x="T6" y="T7"/>
                </a:cxn>
              </a:cxnLst>
              <a:rect l="0" t="0" r="r" b="b"/>
              <a:pathLst>
                <a:path w="670" h="392">
                  <a:moveTo>
                    <a:pt x="4" y="392"/>
                  </a:moveTo>
                  <a:lnTo>
                    <a:pt x="670" y="7"/>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76">
              <a:extLst>
                <a:ext uri="{FF2B5EF4-FFF2-40B4-BE49-F238E27FC236}">
                  <a16:creationId xmlns:a16="http://schemas.microsoft.com/office/drawing/2014/main" id="{53D448FB-E90F-4A42-860E-03184512418C}"/>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 name="T8" fmla="*/ 4 w 670"/>
                <a:gd name="T9" fmla="*/ 389 h 389"/>
              </a:gdLst>
              <a:ahLst/>
              <a:cxnLst>
                <a:cxn ang="0">
                  <a:pos x="T0" y="T1"/>
                </a:cxn>
                <a:cxn ang="0">
                  <a:pos x="T2" y="T3"/>
                </a:cxn>
                <a:cxn ang="0">
                  <a:pos x="T4" y="T5"/>
                </a:cxn>
                <a:cxn ang="0">
                  <a:pos x="T6" y="T7"/>
                </a:cxn>
                <a:cxn ang="0">
                  <a:pos x="T8" y="T9"/>
                </a:cxn>
              </a:cxnLst>
              <a:rect l="0" t="0" r="r" b="b"/>
              <a:pathLst>
                <a:path w="670" h="389">
                  <a:moveTo>
                    <a:pt x="4" y="389"/>
                  </a:moveTo>
                  <a:lnTo>
                    <a:pt x="670" y="5"/>
                  </a:lnTo>
                  <a:lnTo>
                    <a:pt x="666" y="0"/>
                  </a:lnTo>
                  <a:lnTo>
                    <a:pt x="0" y="384"/>
                  </a:lnTo>
                  <a:lnTo>
                    <a:pt x="4" y="3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77">
              <a:extLst>
                <a:ext uri="{FF2B5EF4-FFF2-40B4-BE49-F238E27FC236}">
                  <a16:creationId xmlns:a16="http://schemas.microsoft.com/office/drawing/2014/main" id="{294D210E-0067-4914-99C1-947828A3452E}"/>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Lst>
              <a:ahLst/>
              <a:cxnLst>
                <a:cxn ang="0">
                  <a:pos x="T0" y="T1"/>
                </a:cxn>
                <a:cxn ang="0">
                  <a:pos x="T2" y="T3"/>
                </a:cxn>
                <a:cxn ang="0">
                  <a:pos x="T4" y="T5"/>
                </a:cxn>
                <a:cxn ang="0">
                  <a:pos x="T6" y="T7"/>
                </a:cxn>
              </a:cxnLst>
              <a:rect l="0" t="0" r="r" b="b"/>
              <a:pathLst>
                <a:path w="670" h="389">
                  <a:moveTo>
                    <a:pt x="4" y="389"/>
                  </a:moveTo>
                  <a:lnTo>
                    <a:pt x="670" y="5"/>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78">
              <a:extLst>
                <a:ext uri="{FF2B5EF4-FFF2-40B4-BE49-F238E27FC236}">
                  <a16:creationId xmlns:a16="http://schemas.microsoft.com/office/drawing/2014/main" id="{2DCE2E5F-D263-4AB6-87A8-5C86ED36834B}"/>
                </a:ext>
              </a:extLst>
            </p:cNvPr>
            <p:cNvSpPr>
              <a:spLocks noEditPoints="1"/>
            </p:cNvSpPr>
            <p:nvPr/>
          </p:nvSpPr>
          <p:spPr bwMode="auto">
            <a:xfrm>
              <a:off x="14814551" y="2768600"/>
              <a:ext cx="138113" cy="284163"/>
            </a:xfrm>
            <a:custGeom>
              <a:avLst/>
              <a:gdLst>
                <a:gd name="T0" fmla="*/ 50 w 50"/>
                <a:gd name="T1" fmla="*/ 17 h 103"/>
                <a:gd name="T2" fmla="*/ 43 w 50"/>
                <a:gd name="T3" fmla="*/ 42 h 103"/>
                <a:gd name="T4" fmla="*/ 22 w 50"/>
                <a:gd name="T5" fmla="*/ 61 h 103"/>
                <a:gd name="T6" fmla="*/ 16 w 50"/>
                <a:gd name="T7" fmla="*/ 65 h 103"/>
                <a:gd name="T8" fmla="*/ 16 w 50"/>
                <a:gd name="T9" fmla="*/ 94 h 103"/>
                <a:gd name="T10" fmla="*/ 0 w 50"/>
                <a:gd name="T11" fmla="*/ 103 h 103"/>
                <a:gd name="T12" fmla="*/ 0 w 50"/>
                <a:gd name="T13" fmla="*/ 20 h 103"/>
                <a:gd name="T14" fmla="*/ 23 w 50"/>
                <a:gd name="T15" fmla="*/ 6 h 103"/>
                <a:gd name="T16" fmla="*/ 43 w 50"/>
                <a:gd name="T17" fmla="*/ 1 h 103"/>
                <a:gd name="T18" fmla="*/ 50 w 50"/>
                <a:gd name="T19" fmla="*/ 17 h 103"/>
                <a:gd name="T20" fmla="*/ 16 w 50"/>
                <a:gd name="T21" fmla="*/ 50 h 103"/>
                <a:gd name="T22" fmla="*/ 21 w 50"/>
                <a:gd name="T23" fmla="*/ 47 h 103"/>
                <a:gd name="T24" fmla="*/ 31 w 50"/>
                <a:gd name="T25" fmla="*/ 38 h 103"/>
                <a:gd name="T26" fmla="*/ 35 w 50"/>
                <a:gd name="T27" fmla="*/ 26 h 103"/>
                <a:gd name="T28" fmla="*/ 32 w 50"/>
                <a:gd name="T29" fmla="*/ 19 h 103"/>
                <a:gd name="T30" fmla="*/ 22 w 50"/>
                <a:gd name="T31" fmla="*/ 21 h 103"/>
                <a:gd name="T32" fmla="*/ 16 w 50"/>
                <a:gd name="T33" fmla="*/ 25 h 103"/>
                <a:gd name="T34" fmla="*/ 16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8" y="34"/>
                    <a:pt x="43" y="42"/>
                  </a:cubicBezTo>
                  <a:cubicBezTo>
                    <a:pt x="38" y="49"/>
                    <a:pt x="31" y="56"/>
                    <a:pt x="22" y="61"/>
                  </a:cubicBezTo>
                  <a:cubicBezTo>
                    <a:pt x="16" y="65"/>
                    <a:pt x="16" y="65"/>
                    <a:pt x="16" y="65"/>
                  </a:cubicBezTo>
                  <a:cubicBezTo>
                    <a:pt x="16" y="94"/>
                    <a:pt x="16" y="94"/>
                    <a:pt x="16" y="94"/>
                  </a:cubicBezTo>
                  <a:cubicBezTo>
                    <a:pt x="0" y="103"/>
                    <a:pt x="0" y="103"/>
                    <a:pt x="0" y="103"/>
                  </a:cubicBezTo>
                  <a:cubicBezTo>
                    <a:pt x="0" y="20"/>
                    <a:pt x="0" y="20"/>
                    <a:pt x="0" y="20"/>
                  </a:cubicBezTo>
                  <a:cubicBezTo>
                    <a:pt x="23" y="6"/>
                    <a:pt x="23" y="6"/>
                    <a:pt x="23" y="6"/>
                  </a:cubicBezTo>
                  <a:cubicBezTo>
                    <a:pt x="32" y="1"/>
                    <a:pt x="39" y="0"/>
                    <a:pt x="43" y="1"/>
                  </a:cubicBezTo>
                  <a:cubicBezTo>
                    <a:pt x="48" y="3"/>
                    <a:pt x="50" y="8"/>
                    <a:pt x="50" y="17"/>
                  </a:cubicBezTo>
                  <a:close/>
                  <a:moveTo>
                    <a:pt x="16" y="50"/>
                  </a:moveTo>
                  <a:cubicBezTo>
                    <a:pt x="21" y="47"/>
                    <a:pt x="21" y="47"/>
                    <a:pt x="21" y="47"/>
                  </a:cubicBezTo>
                  <a:cubicBezTo>
                    <a:pt x="25" y="44"/>
                    <a:pt x="29" y="41"/>
                    <a:pt x="31" y="38"/>
                  </a:cubicBezTo>
                  <a:cubicBezTo>
                    <a:pt x="33" y="34"/>
                    <a:pt x="35" y="31"/>
                    <a:pt x="35" y="26"/>
                  </a:cubicBezTo>
                  <a:cubicBezTo>
                    <a:pt x="35" y="22"/>
                    <a:pt x="34" y="20"/>
                    <a:pt x="32" y="19"/>
                  </a:cubicBezTo>
                  <a:cubicBezTo>
                    <a:pt x="30" y="18"/>
                    <a:pt x="27" y="19"/>
                    <a:pt x="22" y="21"/>
                  </a:cubicBezTo>
                  <a:cubicBezTo>
                    <a:pt x="16" y="25"/>
                    <a:pt x="16" y="25"/>
                    <a:pt x="16" y="25"/>
                  </a:cubicBezTo>
                  <a:lnTo>
                    <a:pt x="16"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79">
              <a:extLst>
                <a:ext uri="{FF2B5EF4-FFF2-40B4-BE49-F238E27FC236}">
                  <a16:creationId xmlns:a16="http://schemas.microsoft.com/office/drawing/2014/main" id="{BD6A6C8D-3B2A-4CE2-8650-BEC479F07ABC}"/>
                </a:ext>
              </a:extLst>
            </p:cNvPr>
            <p:cNvSpPr>
              <a:spLocks noEditPoints="1"/>
            </p:cNvSpPr>
            <p:nvPr/>
          </p:nvSpPr>
          <p:spPr bwMode="auto">
            <a:xfrm>
              <a:off x="14990763" y="2665413"/>
              <a:ext cx="138113" cy="285750"/>
            </a:xfrm>
            <a:custGeom>
              <a:avLst/>
              <a:gdLst>
                <a:gd name="T0" fmla="*/ 50 w 50"/>
                <a:gd name="T1" fmla="*/ 17 h 103"/>
                <a:gd name="T2" fmla="*/ 42 w 50"/>
                <a:gd name="T3" fmla="*/ 42 h 103"/>
                <a:gd name="T4" fmla="*/ 22 w 50"/>
                <a:gd name="T5" fmla="*/ 61 h 103"/>
                <a:gd name="T6" fmla="*/ 15 w 50"/>
                <a:gd name="T7" fmla="*/ 65 h 103"/>
                <a:gd name="T8" fmla="*/ 15 w 50"/>
                <a:gd name="T9" fmla="*/ 95 h 103"/>
                <a:gd name="T10" fmla="*/ 0 w 50"/>
                <a:gd name="T11" fmla="*/ 103 h 103"/>
                <a:gd name="T12" fmla="*/ 0 w 50"/>
                <a:gd name="T13" fmla="*/ 20 h 103"/>
                <a:gd name="T14" fmla="*/ 23 w 50"/>
                <a:gd name="T15" fmla="*/ 7 h 103"/>
                <a:gd name="T16" fmla="*/ 43 w 50"/>
                <a:gd name="T17" fmla="*/ 2 h 103"/>
                <a:gd name="T18" fmla="*/ 50 w 50"/>
                <a:gd name="T19" fmla="*/ 17 h 103"/>
                <a:gd name="T20" fmla="*/ 15 w 50"/>
                <a:gd name="T21" fmla="*/ 50 h 103"/>
                <a:gd name="T22" fmla="*/ 20 w 50"/>
                <a:gd name="T23" fmla="*/ 48 h 103"/>
                <a:gd name="T24" fmla="*/ 31 w 50"/>
                <a:gd name="T25" fmla="*/ 38 h 103"/>
                <a:gd name="T26" fmla="*/ 34 w 50"/>
                <a:gd name="T27" fmla="*/ 27 h 103"/>
                <a:gd name="T28" fmla="*/ 31 w 50"/>
                <a:gd name="T29" fmla="*/ 19 h 103"/>
                <a:gd name="T30" fmla="*/ 22 w 50"/>
                <a:gd name="T31" fmla="*/ 22 h 103"/>
                <a:gd name="T32" fmla="*/ 15 w 50"/>
                <a:gd name="T33" fmla="*/ 26 h 103"/>
                <a:gd name="T34" fmla="*/ 15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7" y="35"/>
                    <a:pt x="42" y="42"/>
                  </a:cubicBezTo>
                  <a:cubicBezTo>
                    <a:pt x="37" y="50"/>
                    <a:pt x="30" y="56"/>
                    <a:pt x="22" y="61"/>
                  </a:cubicBezTo>
                  <a:cubicBezTo>
                    <a:pt x="15" y="65"/>
                    <a:pt x="15" y="65"/>
                    <a:pt x="15" y="65"/>
                  </a:cubicBezTo>
                  <a:cubicBezTo>
                    <a:pt x="15" y="95"/>
                    <a:pt x="15" y="95"/>
                    <a:pt x="15" y="95"/>
                  </a:cubicBezTo>
                  <a:cubicBezTo>
                    <a:pt x="0" y="103"/>
                    <a:pt x="0" y="103"/>
                    <a:pt x="0" y="103"/>
                  </a:cubicBezTo>
                  <a:cubicBezTo>
                    <a:pt x="0" y="20"/>
                    <a:pt x="0" y="20"/>
                    <a:pt x="0" y="20"/>
                  </a:cubicBezTo>
                  <a:cubicBezTo>
                    <a:pt x="23" y="7"/>
                    <a:pt x="23" y="7"/>
                    <a:pt x="23" y="7"/>
                  </a:cubicBezTo>
                  <a:cubicBezTo>
                    <a:pt x="31" y="2"/>
                    <a:pt x="38" y="0"/>
                    <a:pt x="43" y="2"/>
                  </a:cubicBezTo>
                  <a:cubicBezTo>
                    <a:pt x="47" y="4"/>
                    <a:pt x="50" y="9"/>
                    <a:pt x="50" y="17"/>
                  </a:cubicBezTo>
                  <a:close/>
                  <a:moveTo>
                    <a:pt x="15" y="50"/>
                  </a:moveTo>
                  <a:cubicBezTo>
                    <a:pt x="20" y="48"/>
                    <a:pt x="20" y="48"/>
                    <a:pt x="20" y="48"/>
                  </a:cubicBezTo>
                  <a:cubicBezTo>
                    <a:pt x="25" y="45"/>
                    <a:pt x="28" y="42"/>
                    <a:pt x="31" y="38"/>
                  </a:cubicBezTo>
                  <a:cubicBezTo>
                    <a:pt x="33" y="35"/>
                    <a:pt x="34" y="31"/>
                    <a:pt x="34" y="27"/>
                  </a:cubicBezTo>
                  <a:cubicBezTo>
                    <a:pt x="34" y="23"/>
                    <a:pt x="33" y="20"/>
                    <a:pt x="31" y="19"/>
                  </a:cubicBezTo>
                  <a:cubicBezTo>
                    <a:pt x="29" y="19"/>
                    <a:pt x="26" y="19"/>
                    <a:pt x="22" y="22"/>
                  </a:cubicBezTo>
                  <a:cubicBezTo>
                    <a:pt x="15" y="26"/>
                    <a:pt x="15" y="26"/>
                    <a:pt x="15" y="26"/>
                  </a:cubicBezTo>
                  <a:lnTo>
                    <a:pt x="15"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80">
              <a:extLst>
                <a:ext uri="{FF2B5EF4-FFF2-40B4-BE49-F238E27FC236}">
                  <a16:creationId xmlns:a16="http://schemas.microsoft.com/office/drawing/2014/main" id="{BBDD4CA8-1FCA-43D8-B155-07AA69E2A654}"/>
                </a:ext>
              </a:extLst>
            </p:cNvPr>
            <p:cNvSpPr>
              <a:spLocks/>
            </p:cNvSpPr>
            <p:nvPr/>
          </p:nvSpPr>
          <p:spPr bwMode="auto">
            <a:xfrm>
              <a:off x="15146338" y="2544763"/>
              <a:ext cx="150813" cy="287338"/>
            </a:xfrm>
            <a:custGeom>
              <a:avLst/>
              <a:gdLst>
                <a:gd name="T0" fmla="*/ 61 w 95"/>
                <a:gd name="T1" fmla="*/ 165 h 181"/>
                <a:gd name="T2" fmla="*/ 34 w 95"/>
                <a:gd name="T3" fmla="*/ 181 h 181"/>
                <a:gd name="T4" fmla="*/ 34 w 95"/>
                <a:gd name="T5" fmla="*/ 61 h 181"/>
                <a:gd name="T6" fmla="*/ 0 w 95"/>
                <a:gd name="T7" fmla="*/ 80 h 181"/>
                <a:gd name="T8" fmla="*/ 0 w 95"/>
                <a:gd name="T9" fmla="*/ 56 h 181"/>
                <a:gd name="T10" fmla="*/ 95 w 95"/>
                <a:gd name="T11" fmla="*/ 0 h 181"/>
                <a:gd name="T12" fmla="*/ 95 w 95"/>
                <a:gd name="T13" fmla="*/ 26 h 181"/>
                <a:gd name="T14" fmla="*/ 61 w 95"/>
                <a:gd name="T15" fmla="*/ 45 h 181"/>
                <a:gd name="T16" fmla="*/ 61 w 95"/>
                <a:gd name="T17" fmla="*/ 1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81">
                  <a:moveTo>
                    <a:pt x="61" y="165"/>
                  </a:moveTo>
                  <a:lnTo>
                    <a:pt x="34" y="181"/>
                  </a:lnTo>
                  <a:lnTo>
                    <a:pt x="34" y="61"/>
                  </a:lnTo>
                  <a:lnTo>
                    <a:pt x="0" y="80"/>
                  </a:lnTo>
                  <a:lnTo>
                    <a:pt x="0" y="56"/>
                  </a:lnTo>
                  <a:lnTo>
                    <a:pt x="95" y="0"/>
                  </a:lnTo>
                  <a:lnTo>
                    <a:pt x="95" y="26"/>
                  </a:lnTo>
                  <a:lnTo>
                    <a:pt x="61" y="45"/>
                  </a:lnTo>
                  <a:lnTo>
                    <a:pt x="61" y="16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81">
              <a:extLst>
                <a:ext uri="{FF2B5EF4-FFF2-40B4-BE49-F238E27FC236}">
                  <a16:creationId xmlns:a16="http://schemas.microsoft.com/office/drawing/2014/main" id="{3E03E624-6528-4E68-8057-B7189E328CAC}"/>
                </a:ext>
              </a:extLst>
            </p:cNvPr>
            <p:cNvSpPr>
              <a:spLocks/>
            </p:cNvSpPr>
            <p:nvPr/>
          </p:nvSpPr>
          <p:spPr bwMode="auto">
            <a:xfrm>
              <a:off x="15303501" y="2436813"/>
              <a:ext cx="184150" cy="334963"/>
            </a:xfrm>
            <a:custGeom>
              <a:avLst/>
              <a:gdLst>
                <a:gd name="T0" fmla="*/ 116 w 116"/>
                <a:gd name="T1" fmla="*/ 143 h 211"/>
                <a:gd name="T2" fmla="*/ 87 w 116"/>
                <a:gd name="T3" fmla="*/ 160 h 211"/>
                <a:gd name="T4" fmla="*/ 57 w 116"/>
                <a:gd name="T5" fmla="*/ 124 h 211"/>
                <a:gd name="T6" fmla="*/ 28 w 116"/>
                <a:gd name="T7" fmla="*/ 195 h 211"/>
                <a:gd name="T8" fmla="*/ 0 w 116"/>
                <a:gd name="T9" fmla="*/ 211 h 211"/>
                <a:gd name="T10" fmla="*/ 42 w 116"/>
                <a:gd name="T11" fmla="*/ 111 h 211"/>
                <a:gd name="T12" fmla="*/ 2 w 116"/>
                <a:gd name="T13" fmla="*/ 64 h 211"/>
                <a:gd name="T14" fmla="*/ 31 w 116"/>
                <a:gd name="T15" fmla="*/ 47 h 211"/>
                <a:gd name="T16" fmla="*/ 59 w 116"/>
                <a:gd name="T17" fmla="*/ 83 h 211"/>
                <a:gd name="T18" fmla="*/ 85 w 116"/>
                <a:gd name="T19" fmla="*/ 16 h 211"/>
                <a:gd name="T20" fmla="*/ 113 w 116"/>
                <a:gd name="T21" fmla="*/ 0 h 211"/>
                <a:gd name="T22" fmla="*/ 75 w 116"/>
                <a:gd name="T23" fmla="*/ 94 h 211"/>
                <a:gd name="T24" fmla="*/ 116 w 116"/>
                <a:gd name="T25" fmla="*/ 14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211">
                  <a:moveTo>
                    <a:pt x="116" y="143"/>
                  </a:moveTo>
                  <a:lnTo>
                    <a:pt x="87" y="160"/>
                  </a:lnTo>
                  <a:lnTo>
                    <a:pt x="57" y="124"/>
                  </a:lnTo>
                  <a:lnTo>
                    <a:pt x="28" y="195"/>
                  </a:lnTo>
                  <a:lnTo>
                    <a:pt x="0" y="211"/>
                  </a:lnTo>
                  <a:lnTo>
                    <a:pt x="42" y="111"/>
                  </a:lnTo>
                  <a:lnTo>
                    <a:pt x="2" y="64"/>
                  </a:lnTo>
                  <a:lnTo>
                    <a:pt x="31" y="47"/>
                  </a:lnTo>
                  <a:lnTo>
                    <a:pt x="59" y="83"/>
                  </a:lnTo>
                  <a:lnTo>
                    <a:pt x="85" y="16"/>
                  </a:lnTo>
                  <a:lnTo>
                    <a:pt x="113" y="0"/>
                  </a:lnTo>
                  <a:lnTo>
                    <a:pt x="75" y="94"/>
                  </a:lnTo>
                  <a:lnTo>
                    <a:pt x="116" y="14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82">
              <a:extLst>
                <a:ext uri="{FF2B5EF4-FFF2-40B4-BE49-F238E27FC236}">
                  <a16:creationId xmlns:a16="http://schemas.microsoft.com/office/drawing/2014/main" id="{A53D5188-0F64-4546-B414-3F62DE01C4E8}"/>
                </a:ext>
              </a:extLst>
            </p:cNvPr>
            <p:cNvSpPr>
              <a:spLocks/>
            </p:cNvSpPr>
            <p:nvPr/>
          </p:nvSpPr>
          <p:spPr bwMode="auto">
            <a:xfrm>
              <a:off x="13892213" y="4344988"/>
              <a:ext cx="347663" cy="573088"/>
            </a:xfrm>
            <a:custGeom>
              <a:avLst/>
              <a:gdLst>
                <a:gd name="T0" fmla="*/ 216 w 219"/>
                <a:gd name="T1" fmla="*/ 232 h 361"/>
                <a:gd name="T2" fmla="*/ 214 w 219"/>
                <a:gd name="T3" fmla="*/ 230 h 361"/>
                <a:gd name="T4" fmla="*/ 7 w 219"/>
                <a:gd name="T5" fmla="*/ 348 h 361"/>
                <a:gd name="T6" fmla="*/ 7 w 219"/>
                <a:gd name="T7" fmla="*/ 131 h 361"/>
                <a:gd name="T8" fmla="*/ 212 w 219"/>
                <a:gd name="T9" fmla="*/ 13 h 361"/>
                <a:gd name="T10" fmla="*/ 212 w 219"/>
                <a:gd name="T11" fmla="*/ 232 h 361"/>
                <a:gd name="T12" fmla="*/ 216 w 219"/>
                <a:gd name="T13" fmla="*/ 232 h 361"/>
                <a:gd name="T14" fmla="*/ 214 w 219"/>
                <a:gd name="T15" fmla="*/ 230 h 361"/>
                <a:gd name="T16" fmla="*/ 216 w 219"/>
                <a:gd name="T17" fmla="*/ 232 h 361"/>
                <a:gd name="T18" fmla="*/ 219 w 219"/>
                <a:gd name="T19" fmla="*/ 232 h 361"/>
                <a:gd name="T20" fmla="*/ 219 w 219"/>
                <a:gd name="T21" fmla="*/ 0 h 361"/>
                <a:gd name="T22" fmla="*/ 0 w 219"/>
                <a:gd name="T23" fmla="*/ 127 h 361"/>
                <a:gd name="T24" fmla="*/ 0 w 219"/>
                <a:gd name="T25" fmla="*/ 361 h 361"/>
                <a:gd name="T26" fmla="*/ 219 w 219"/>
                <a:gd name="T27" fmla="*/ 234 h 361"/>
                <a:gd name="T28" fmla="*/ 219 w 219"/>
                <a:gd name="T29" fmla="*/ 232 h 361"/>
                <a:gd name="T30" fmla="*/ 216 w 219"/>
                <a:gd name="T31" fmla="*/ 23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9" h="361">
                  <a:moveTo>
                    <a:pt x="216" y="232"/>
                  </a:moveTo>
                  <a:lnTo>
                    <a:pt x="214" y="230"/>
                  </a:lnTo>
                  <a:lnTo>
                    <a:pt x="7" y="348"/>
                  </a:lnTo>
                  <a:lnTo>
                    <a:pt x="7" y="131"/>
                  </a:lnTo>
                  <a:lnTo>
                    <a:pt x="212" y="13"/>
                  </a:lnTo>
                  <a:lnTo>
                    <a:pt x="212" y="232"/>
                  </a:lnTo>
                  <a:lnTo>
                    <a:pt x="216" y="232"/>
                  </a:lnTo>
                  <a:lnTo>
                    <a:pt x="214" y="230"/>
                  </a:lnTo>
                  <a:lnTo>
                    <a:pt x="216" y="232"/>
                  </a:lnTo>
                  <a:lnTo>
                    <a:pt x="219" y="232"/>
                  </a:lnTo>
                  <a:lnTo>
                    <a:pt x="219" y="0"/>
                  </a:lnTo>
                  <a:lnTo>
                    <a:pt x="0" y="127"/>
                  </a:lnTo>
                  <a:lnTo>
                    <a:pt x="0" y="361"/>
                  </a:lnTo>
                  <a:lnTo>
                    <a:pt x="219" y="234"/>
                  </a:lnTo>
                  <a:lnTo>
                    <a:pt x="219" y="232"/>
                  </a:lnTo>
                  <a:lnTo>
                    <a:pt x="216" y="23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83">
              <a:extLst>
                <a:ext uri="{FF2B5EF4-FFF2-40B4-BE49-F238E27FC236}">
                  <a16:creationId xmlns:a16="http://schemas.microsoft.com/office/drawing/2014/main" id="{42E830C3-1192-48E6-A730-1BA75A2601C3}"/>
                </a:ext>
              </a:extLst>
            </p:cNvPr>
            <p:cNvSpPr>
              <a:spLocks/>
            </p:cNvSpPr>
            <p:nvPr/>
          </p:nvSpPr>
          <p:spPr bwMode="auto">
            <a:xfrm>
              <a:off x="14668501" y="3992563"/>
              <a:ext cx="352425" cy="477838"/>
            </a:xfrm>
            <a:custGeom>
              <a:avLst/>
              <a:gdLst>
                <a:gd name="T0" fmla="*/ 217 w 222"/>
                <a:gd name="T1" fmla="*/ 172 h 301"/>
                <a:gd name="T2" fmla="*/ 215 w 222"/>
                <a:gd name="T3" fmla="*/ 168 h 301"/>
                <a:gd name="T4" fmla="*/ 12 w 222"/>
                <a:gd name="T5" fmla="*/ 285 h 301"/>
                <a:gd name="T6" fmla="*/ 113 w 222"/>
                <a:gd name="T7" fmla="*/ 15 h 301"/>
                <a:gd name="T8" fmla="*/ 214 w 222"/>
                <a:gd name="T9" fmla="*/ 174 h 301"/>
                <a:gd name="T10" fmla="*/ 217 w 222"/>
                <a:gd name="T11" fmla="*/ 172 h 301"/>
                <a:gd name="T12" fmla="*/ 215 w 222"/>
                <a:gd name="T13" fmla="*/ 168 h 301"/>
                <a:gd name="T14" fmla="*/ 217 w 222"/>
                <a:gd name="T15" fmla="*/ 172 h 301"/>
                <a:gd name="T16" fmla="*/ 219 w 222"/>
                <a:gd name="T17" fmla="*/ 168 h 301"/>
                <a:gd name="T18" fmla="*/ 111 w 222"/>
                <a:gd name="T19" fmla="*/ 0 h 301"/>
                <a:gd name="T20" fmla="*/ 0 w 222"/>
                <a:gd name="T21" fmla="*/ 301 h 301"/>
                <a:gd name="T22" fmla="*/ 222 w 222"/>
                <a:gd name="T23" fmla="*/ 172 h 301"/>
                <a:gd name="T24" fmla="*/ 219 w 222"/>
                <a:gd name="T25" fmla="*/ 168 h 301"/>
                <a:gd name="T26" fmla="*/ 217 w 222"/>
                <a:gd name="T27" fmla="*/ 17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301">
                  <a:moveTo>
                    <a:pt x="217" y="172"/>
                  </a:moveTo>
                  <a:lnTo>
                    <a:pt x="215" y="168"/>
                  </a:lnTo>
                  <a:lnTo>
                    <a:pt x="12" y="285"/>
                  </a:lnTo>
                  <a:lnTo>
                    <a:pt x="113" y="15"/>
                  </a:lnTo>
                  <a:lnTo>
                    <a:pt x="214" y="174"/>
                  </a:lnTo>
                  <a:lnTo>
                    <a:pt x="217" y="172"/>
                  </a:lnTo>
                  <a:lnTo>
                    <a:pt x="215" y="168"/>
                  </a:lnTo>
                  <a:lnTo>
                    <a:pt x="217" y="172"/>
                  </a:lnTo>
                  <a:lnTo>
                    <a:pt x="219" y="168"/>
                  </a:lnTo>
                  <a:lnTo>
                    <a:pt x="111" y="0"/>
                  </a:lnTo>
                  <a:lnTo>
                    <a:pt x="0" y="301"/>
                  </a:lnTo>
                  <a:lnTo>
                    <a:pt x="222" y="172"/>
                  </a:lnTo>
                  <a:lnTo>
                    <a:pt x="219" y="168"/>
                  </a:lnTo>
                  <a:lnTo>
                    <a:pt x="217" y="17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84">
              <a:extLst>
                <a:ext uri="{FF2B5EF4-FFF2-40B4-BE49-F238E27FC236}">
                  <a16:creationId xmlns:a16="http://schemas.microsoft.com/office/drawing/2014/main" id="{18978F1E-B500-4B46-8F21-82E4C57DEFED}"/>
                </a:ext>
              </a:extLst>
            </p:cNvPr>
            <p:cNvSpPr>
              <a:spLocks/>
            </p:cNvSpPr>
            <p:nvPr/>
          </p:nvSpPr>
          <p:spPr bwMode="auto">
            <a:xfrm>
              <a:off x="14325601" y="4184650"/>
              <a:ext cx="317500" cy="409575"/>
            </a:xfrm>
            <a:custGeom>
              <a:avLst/>
              <a:gdLst>
                <a:gd name="T0" fmla="*/ 113 w 115"/>
                <a:gd name="T1" fmla="*/ 42 h 148"/>
                <a:gd name="T2" fmla="*/ 111 w 115"/>
                <a:gd name="T3" fmla="*/ 42 h 148"/>
                <a:gd name="T4" fmla="*/ 95 w 115"/>
                <a:gd name="T5" fmla="*/ 96 h 148"/>
                <a:gd name="T6" fmla="*/ 56 w 115"/>
                <a:gd name="T7" fmla="*/ 137 h 148"/>
                <a:gd name="T8" fmla="*/ 32 w 115"/>
                <a:gd name="T9" fmla="*/ 144 h 148"/>
                <a:gd name="T10" fmla="*/ 12 w 115"/>
                <a:gd name="T11" fmla="*/ 135 h 148"/>
                <a:gd name="T12" fmla="*/ 4 w 115"/>
                <a:gd name="T13" fmla="*/ 107 h 148"/>
                <a:gd name="T14" fmla="*/ 20 w 115"/>
                <a:gd name="T15" fmla="*/ 52 h 148"/>
                <a:gd name="T16" fmla="*/ 58 w 115"/>
                <a:gd name="T17" fmla="*/ 11 h 148"/>
                <a:gd name="T18" fmla="*/ 82 w 115"/>
                <a:gd name="T19" fmla="*/ 4 h 148"/>
                <a:gd name="T20" fmla="*/ 103 w 115"/>
                <a:gd name="T21" fmla="*/ 14 h 148"/>
                <a:gd name="T22" fmla="*/ 111 w 115"/>
                <a:gd name="T23" fmla="*/ 42 h 148"/>
                <a:gd name="T24" fmla="*/ 113 w 115"/>
                <a:gd name="T25" fmla="*/ 42 h 148"/>
                <a:gd name="T26" fmla="*/ 115 w 115"/>
                <a:gd name="T27" fmla="*/ 42 h 148"/>
                <a:gd name="T28" fmla="*/ 106 w 115"/>
                <a:gd name="T29" fmla="*/ 11 h 148"/>
                <a:gd name="T30" fmla="*/ 82 w 115"/>
                <a:gd name="T31" fmla="*/ 0 h 148"/>
                <a:gd name="T32" fmla="*/ 56 w 115"/>
                <a:gd name="T33" fmla="*/ 8 h 148"/>
                <a:gd name="T34" fmla="*/ 16 w 115"/>
                <a:gd name="T35" fmla="*/ 50 h 148"/>
                <a:gd name="T36" fmla="*/ 0 w 115"/>
                <a:gd name="T37" fmla="*/ 107 h 148"/>
                <a:gd name="T38" fmla="*/ 9 w 115"/>
                <a:gd name="T39" fmla="*/ 137 h 148"/>
                <a:gd name="T40" fmla="*/ 32 w 115"/>
                <a:gd name="T41" fmla="*/ 148 h 148"/>
                <a:gd name="T42" fmla="*/ 58 w 115"/>
                <a:gd name="T43" fmla="*/ 141 h 148"/>
                <a:gd name="T44" fmla="*/ 99 w 115"/>
                <a:gd name="T45" fmla="*/ 98 h 148"/>
                <a:gd name="T46" fmla="*/ 115 w 115"/>
                <a:gd name="T47" fmla="*/ 42 h 148"/>
                <a:gd name="T48" fmla="*/ 113 w 115"/>
                <a:gd name="T49" fmla="*/ 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148">
                  <a:moveTo>
                    <a:pt x="113" y="42"/>
                  </a:moveTo>
                  <a:cubicBezTo>
                    <a:pt x="111" y="42"/>
                    <a:pt x="111" y="42"/>
                    <a:pt x="111" y="42"/>
                  </a:cubicBezTo>
                  <a:cubicBezTo>
                    <a:pt x="111" y="59"/>
                    <a:pt x="105" y="79"/>
                    <a:pt x="95" y="96"/>
                  </a:cubicBezTo>
                  <a:cubicBezTo>
                    <a:pt x="85" y="113"/>
                    <a:pt x="71" y="128"/>
                    <a:pt x="56" y="137"/>
                  </a:cubicBezTo>
                  <a:cubicBezTo>
                    <a:pt x="48" y="142"/>
                    <a:pt x="40" y="144"/>
                    <a:pt x="32" y="144"/>
                  </a:cubicBezTo>
                  <a:cubicBezTo>
                    <a:pt x="24" y="144"/>
                    <a:pt x="17" y="141"/>
                    <a:pt x="12" y="135"/>
                  </a:cubicBezTo>
                  <a:cubicBezTo>
                    <a:pt x="7" y="128"/>
                    <a:pt x="4" y="119"/>
                    <a:pt x="4" y="107"/>
                  </a:cubicBezTo>
                  <a:cubicBezTo>
                    <a:pt x="4" y="89"/>
                    <a:pt x="10" y="70"/>
                    <a:pt x="20" y="52"/>
                  </a:cubicBezTo>
                  <a:cubicBezTo>
                    <a:pt x="30" y="35"/>
                    <a:pt x="43" y="20"/>
                    <a:pt x="58" y="11"/>
                  </a:cubicBezTo>
                  <a:cubicBezTo>
                    <a:pt x="67" y="6"/>
                    <a:pt x="75" y="4"/>
                    <a:pt x="82" y="4"/>
                  </a:cubicBezTo>
                  <a:cubicBezTo>
                    <a:pt x="91" y="4"/>
                    <a:pt x="98" y="7"/>
                    <a:pt x="103" y="14"/>
                  </a:cubicBezTo>
                  <a:cubicBezTo>
                    <a:pt x="108" y="20"/>
                    <a:pt x="111" y="30"/>
                    <a:pt x="111" y="42"/>
                  </a:cubicBezTo>
                  <a:cubicBezTo>
                    <a:pt x="113" y="42"/>
                    <a:pt x="113" y="42"/>
                    <a:pt x="113" y="42"/>
                  </a:cubicBezTo>
                  <a:cubicBezTo>
                    <a:pt x="115" y="42"/>
                    <a:pt x="115" y="42"/>
                    <a:pt x="115" y="42"/>
                  </a:cubicBezTo>
                  <a:cubicBezTo>
                    <a:pt x="115" y="29"/>
                    <a:pt x="112" y="19"/>
                    <a:pt x="106" y="11"/>
                  </a:cubicBezTo>
                  <a:cubicBezTo>
                    <a:pt x="101" y="4"/>
                    <a:pt x="92" y="0"/>
                    <a:pt x="82" y="0"/>
                  </a:cubicBezTo>
                  <a:cubicBezTo>
                    <a:pt x="74" y="0"/>
                    <a:pt x="66" y="3"/>
                    <a:pt x="56" y="8"/>
                  </a:cubicBezTo>
                  <a:cubicBezTo>
                    <a:pt x="41" y="17"/>
                    <a:pt x="26" y="33"/>
                    <a:pt x="16" y="50"/>
                  </a:cubicBezTo>
                  <a:cubicBezTo>
                    <a:pt x="6" y="68"/>
                    <a:pt x="0" y="88"/>
                    <a:pt x="0" y="107"/>
                  </a:cubicBezTo>
                  <a:cubicBezTo>
                    <a:pt x="0" y="119"/>
                    <a:pt x="3" y="130"/>
                    <a:pt x="9" y="137"/>
                  </a:cubicBezTo>
                  <a:cubicBezTo>
                    <a:pt x="14" y="144"/>
                    <a:pt x="23" y="148"/>
                    <a:pt x="32" y="148"/>
                  </a:cubicBezTo>
                  <a:cubicBezTo>
                    <a:pt x="40" y="148"/>
                    <a:pt x="49" y="146"/>
                    <a:pt x="58" y="141"/>
                  </a:cubicBezTo>
                  <a:cubicBezTo>
                    <a:pt x="74" y="131"/>
                    <a:pt x="88" y="116"/>
                    <a:pt x="99" y="98"/>
                  </a:cubicBezTo>
                  <a:cubicBezTo>
                    <a:pt x="109" y="80"/>
                    <a:pt x="115" y="60"/>
                    <a:pt x="115" y="42"/>
                  </a:cubicBezTo>
                  <a:lnTo>
                    <a:pt x="113" y="4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5" name="Group 304">
            <a:extLst>
              <a:ext uri="{FF2B5EF4-FFF2-40B4-BE49-F238E27FC236}">
                <a16:creationId xmlns:a16="http://schemas.microsoft.com/office/drawing/2014/main" id="{E7D51C63-B8D9-490E-848A-96BFD80768F5}"/>
              </a:ext>
            </a:extLst>
          </p:cNvPr>
          <p:cNvGrpSpPr/>
          <p:nvPr/>
        </p:nvGrpSpPr>
        <p:grpSpPr>
          <a:xfrm>
            <a:off x="1177055" y="5746238"/>
            <a:ext cx="1971675" cy="3268663"/>
            <a:chOff x="6132513" y="5864225"/>
            <a:chExt cx="1971675" cy="3268663"/>
          </a:xfrm>
        </p:grpSpPr>
        <p:sp>
          <p:nvSpPr>
            <p:cNvPr id="285" name="Freeform 185">
              <a:extLst>
                <a:ext uri="{FF2B5EF4-FFF2-40B4-BE49-F238E27FC236}">
                  <a16:creationId xmlns:a16="http://schemas.microsoft.com/office/drawing/2014/main" id="{DC874DFF-8F50-4224-AEA4-2D782D7F00C2}"/>
                </a:ext>
              </a:extLst>
            </p:cNvPr>
            <p:cNvSpPr>
              <a:spLocks/>
            </p:cNvSpPr>
            <p:nvPr/>
          </p:nvSpPr>
          <p:spPr bwMode="auto">
            <a:xfrm>
              <a:off x="6132513" y="5864225"/>
              <a:ext cx="1550988" cy="3268663"/>
            </a:xfrm>
            <a:custGeom>
              <a:avLst/>
              <a:gdLst>
                <a:gd name="T0" fmla="*/ 977 w 977"/>
                <a:gd name="T1" fmla="*/ 1596 h 2059"/>
                <a:gd name="T2" fmla="*/ 176 w 977"/>
                <a:gd name="T3" fmla="*/ 2059 h 2059"/>
                <a:gd name="T4" fmla="*/ 0 w 977"/>
                <a:gd name="T5" fmla="*/ 1963 h 2059"/>
                <a:gd name="T6" fmla="*/ 0 w 977"/>
                <a:gd name="T7" fmla="*/ 564 h 2059"/>
                <a:gd name="T8" fmla="*/ 977 w 977"/>
                <a:gd name="T9" fmla="*/ 0 h 2059"/>
                <a:gd name="T10" fmla="*/ 977 w 977"/>
                <a:gd name="T11" fmla="*/ 1596 h 2059"/>
              </a:gdLst>
              <a:ahLst/>
              <a:cxnLst>
                <a:cxn ang="0">
                  <a:pos x="T0" y="T1"/>
                </a:cxn>
                <a:cxn ang="0">
                  <a:pos x="T2" y="T3"/>
                </a:cxn>
                <a:cxn ang="0">
                  <a:pos x="T4" y="T5"/>
                </a:cxn>
                <a:cxn ang="0">
                  <a:pos x="T6" y="T7"/>
                </a:cxn>
                <a:cxn ang="0">
                  <a:pos x="T8" y="T9"/>
                </a:cxn>
                <a:cxn ang="0">
                  <a:pos x="T10" y="T11"/>
                </a:cxn>
              </a:cxnLst>
              <a:rect l="0" t="0" r="r" b="b"/>
              <a:pathLst>
                <a:path w="977" h="2059">
                  <a:moveTo>
                    <a:pt x="977" y="1596"/>
                  </a:moveTo>
                  <a:lnTo>
                    <a:pt x="176" y="2059"/>
                  </a:lnTo>
                  <a:lnTo>
                    <a:pt x="0" y="1963"/>
                  </a:lnTo>
                  <a:lnTo>
                    <a:pt x="0" y="564"/>
                  </a:lnTo>
                  <a:lnTo>
                    <a:pt x="977" y="0"/>
                  </a:lnTo>
                  <a:lnTo>
                    <a:pt x="977" y="159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86">
              <a:extLst>
                <a:ext uri="{FF2B5EF4-FFF2-40B4-BE49-F238E27FC236}">
                  <a16:creationId xmlns:a16="http://schemas.microsoft.com/office/drawing/2014/main" id="{4EBE01F8-77BE-4D04-A686-36A069D3FAD7}"/>
                </a:ext>
              </a:extLst>
            </p:cNvPr>
            <p:cNvSpPr>
              <a:spLocks/>
            </p:cNvSpPr>
            <p:nvPr/>
          </p:nvSpPr>
          <p:spPr bwMode="auto">
            <a:xfrm>
              <a:off x="6132513" y="8820150"/>
              <a:ext cx="279400" cy="312738"/>
            </a:xfrm>
            <a:custGeom>
              <a:avLst/>
              <a:gdLst>
                <a:gd name="T0" fmla="*/ 176 w 176"/>
                <a:gd name="T1" fmla="*/ 197 h 197"/>
                <a:gd name="T2" fmla="*/ 176 w 176"/>
                <a:gd name="T3" fmla="*/ 0 h 197"/>
                <a:gd name="T4" fmla="*/ 0 w 176"/>
                <a:gd name="T5" fmla="*/ 101 h 197"/>
                <a:gd name="T6" fmla="*/ 176 w 176"/>
                <a:gd name="T7" fmla="*/ 197 h 197"/>
              </a:gdLst>
              <a:ahLst/>
              <a:cxnLst>
                <a:cxn ang="0">
                  <a:pos x="T0" y="T1"/>
                </a:cxn>
                <a:cxn ang="0">
                  <a:pos x="T2" y="T3"/>
                </a:cxn>
                <a:cxn ang="0">
                  <a:pos x="T4" y="T5"/>
                </a:cxn>
                <a:cxn ang="0">
                  <a:pos x="T6" y="T7"/>
                </a:cxn>
              </a:cxnLst>
              <a:rect l="0" t="0" r="r" b="b"/>
              <a:pathLst>
                <a:path w="176" h="197">
                  <a:moveTo>
                    <a:pt x="176" y="197"/>
                  </a:moveTo>
                  <a:lnTo>
                    <a:pt x="176" y="0"/>
                  </a:lnTo>
                  <a:lnTo>
                    <a:pt x="0" y="101"/>
                  </a:lnTo>
                  <a:lnTo>
                    <a:pt x="176" y="197"/>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187">
              <a:extLst>
                <a:ext uri="{FF2B5EF4-FFF2-40B4-BE49-F238E27FC236}">
                  <a16:creationId xmlns:a16="http://schemas.microsoft.com/office/drawing/2014/main" id="{5F443046-87C0-4546-B50A-95CE11095F58}"/>
                </a:ext>
              </a:extLst>
            </p:cNvPr>
            <p:cNvSpPr>
              <a:spLocks/>
            </p:cNvSpPr>
            <p:nvPr/>
          </p:nvSpPr>
          <p:spPr bwMode="auto">
            <a:xfrm>
              <a:off x="6411913" y="8820150"/>
              <a:ext cx="14288" cy="312738"/>
            </a:xfrm>
            <a:custGeom>
              <a:avLst/>
              <a:gdLst>
                <a:gd name="T0" fmla="*/ 0 w 9"/>
                <a:gd name="T1" fmla="*/ 0 h 197"/>
                <a:gd name="T2" fmla="*/ 9 w 9"/>
                <a:gd name="T3" fmla="*/ 7 h 197"/>
                <a:gd name="T4" fmla="*/ 9 w 9"/>
                <a:gd name="T5" fmla="*/ 192 h 197"/>
                <a:gd name="T6" fmla="*/ 0 w 9"/>
                <a:gd name="T7" fmla="*/ 197 h 197"/>
                <a:gd name="T8" fmla="*/ 0 w 9"/>
                <a:gd name="T9" fmla="*/ 0 h 197"/>
              </a:gdLst>
              <a:ahLst/>
              <a:cxnLst>
                <a:cxn ang="0">
                  <a:pos x="T0" y="T1"/>
                </a:cxn>
                <a:cxn ang="0">
                  <a:pos x="T2" y="T3"/>
                </a:cxn>
                <a:cxn ang="0">
                  <a:pos x="T4" y="T5"/>
                </a:cxn>
                <a:cxn ang="0">
                  <a:pos x="T6" y="T7"/>
                </a:cxn>
                <a:cxn ang="0">
                  <a:pos x="T8" y="T9"/>
                </a:cxn>
              </a:cxnLst>
              <a:rect l="0" t="0" r="r" b="b"/>
              <a:pathLst>
                <a:path w="9" h="197">
                  <a:moveTo>
                    <a:pt x="0" y="0"/>
                  </a:moveTo>
                  <a:lnTo>
                    <a:pt x="9" y="7"/>
                  </a:lnTo>
                  <a:lnTo>
                    <a:pt x="9" y="192"/>
                  </a:lnTo>
                  <a:lnTo>
                    <a:pt x="0" y="197"/>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188">
              <a:extLst>
                <a:ext uri="{FF2B5EF4-FFF2-40B4-BE49-F238E27FC236}">
                  <a16:creationId xmlns:a16="http://schemas.microsoft.com/office/drawing/2014/main" id="{71C09349-8402-41E6-989E-3462B128F2AF}"/>
                </a:ext>
              </a:extLst>
            </p:cNvPr>
            <p:cNvSpPr>
              <a:spLocks/>
            </p:cNvSpPr>
            <p:nvPr/>
          </p:nvSpPr>
          <p:spPr bwMode="auto">
            <a:xfrm>
              <a:off x="7110413" y="5918200"/>
              <a:ext cx="974725" cy="1098550"/>
            </a:xfrm>
            <a:custGeom>
              <a:avLst/>
              <a:gdLst>
                <a:gd name="T0" fmla="*/ 0 w 353"/>
                <a:gd name="T1" fmla="*/ 398 h 398"/>
                <a:gd name="T2" fmla="*/ 353 w 353"/>
                <a:gd name="T3" fmla="*/ 194 h 398"/>
                <a:gd name="T4" fmla="*/ 353 w 353"/>
                <a:gd name="T5" fmla="*/ 43 h 398"/>
                <a:gd name="T6" fmla="*/ 313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4"/>
                    <a:pt x="353" y="194"/>
                    <a:pt x="353" y="194"/>
                  </a:cubicBezTo>
                  <a:cubicBezTo>
                    <a:pt x="353" y="43"/>
                    <a:pt x="353" y="43"/>
                    <a:pt x="353" y="43"/>
                  </a:cubicBezTo>
                  <a:cubicBezTo>
                    <a:pt x="353" y="13"/>
                    <a:pt x="335" y="0"/>
                    <a:pt x="313" y="13"/>
                  </a:cubicBezTo>
                  <a:cubicBezTo>
                    <a:pt x="0" y="193"/>
                    <a:pt x="0" y="193"/>
                    <a:pt x="0" y="193"/>
                  </a:cubicBezTo>
                  <a:lnTo>
                    <a:pt x="0" y="398"/>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189">
              <a:extLst>
                <a:ext uri="{FF2B5EF4-FFF2-40B4-BE49-F238E27FC236}">
                  <a16:creationId xmlns:a16="http://schemas.microsoft.com/office/drawing/2014/main" id="{E6ADB2E9-9018-4807-9071-D0FA866AABC6}"/>
                </a:ext>
              </a:extLst>
            </p:cNvPr>
            <p:cNvSpPr>
              <a:spLocks/>
            </p:cNvSpPr>
            <p:nvPr/>
          </p:nvSpPr>
          <p:spPr bwMode="auto">
            <a:xfrm>
              <a:off x="7129463" y="5884863"/>
              <a:ext cx="974725" cy="1098550"/>
            </a:xfrm>
            <a:custGeom>
              <a:avLst/>
              <a:gdLst>
                <a:gd name="T0" fmla="*/ 0 w 353"/>
                <a:gd name="T1" fmla="*/ 398 h 398"/>
                <a:gd name="T2" fmla="*/ 353 w 353"/>
                <a:gd name="T3" fmla="*/ 195 h 398"/>
                <a:gd name="T4" fmla="*/ 353 w 353"/>
                <a:gd name="T5" fmla="*/ 44 h 398"/>
                <a:gd name="T6" fmla="*/ 312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5"/>
                    <a:pt x="353" y="195"/>
                    <a:pt x="353" y="195"/>
                  </a:cubicBezTo>
                  <a:cubicBezTo>
                    <a:pt x="353" y="44"/>
                    <a:pt x="353" y="44"/>
                    <a:pt x="353" y="44"/>
                  </a:cubicBezTo>
                  <a:cubicBezTo>
                    <a:pt x="353" y="14"/>
                    <a:pt x="335" y="0"/>
                    <a:pt x="312" y="13"/>
                  </a:cubicBezTo>
                  <a:cubicBezTo>
                    <a:pt x="0" y="193"/>
                    <a:pt x="0" y="193"/>
                    <a:pt x="0" y="193"/>
                  </a:cubicBezTo>
                  <a:lnTo>
                    <a:pt x="0" y="39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190">
              <a:extLst>
                <a:ext uri="{FF2B5EF4-FFF2-40B4-BE49-F238E27FC236}">
                  <a16:creationId xmlns:a16="http://schemas.microsoft.com/office/drawing/2014/main" id="{86867DEE-48E9-48BA-A994-8DFCBEFBD50F}"/>
                </a:ext>
              </a:extLst>
            </p:cNvPr>
            <p:cNvSpPr>
              <a:spLocks noEditPoints="1"/>
            </p:cNvSpPr>
            <p:nvPr/>
          </p:nvSpPr>
          <p:spPr bwMode="auto">
            <a:xfrm>
              <a:off x="7267576" y="6408738"/>
              <a:ext cx="201613" cy="354013"/>
            </a:xfrm>
            <a:custGeom>
              <a:avLst/>
              <a:gdLst>
                <a:gd name="T0" fmla="*/ 73 w 73"/>
                <a:gd name="T1" fmla="*/ 34 h 128"/>
                <a:gd name="T2" fmla="*/ 60 w 73"/>
                <a:gd name="T3" fmla="*/ 80 h 128"/>
                <a:gd name="T4" fmla="*/ 25 w 73"/>
                <a:gd name="T5" fmla="*/ 114 h 128"/>
                <a:gd name="T6" fmla="*/ 0 w 73"/>
                <a:gd name="T7" fmla="*/ 128 h 128"/>
                <a:gd name="T8" fmla="*/ 0 w 73"/>
                <a:gd name="T9" fmla="*/ 26 h 128"/>
                <a:gd name="T10" fmla="*/ 27 w 73"/>
                <a:gd name="T11" fmla="*/ 10 h 128"/>
                <a:gd name="T12" fmla="*/ 61 w 73"/>
                <a:gd name="T13" fmla="*/ 4 h 128"/>
                <a:gd name="T14" fmla="*/ 73 w 73"/>
                <a:gd name="T15" fmla="*/ 34 h 128"/>
                <a:gd name="T16" fmla="*/ 53 w 73"/>
                <a:gd name="T17" fmla="*/ 46 h 128"/>
                <a:gd name="T18" fmla="*/ 28 w 73"/>
                <a:gd name="T19" fmla="*/ 27 h 128"/>
                <a:gd name="T20" fmla="*/ 18 w 73"/>
                <a:gd name="T21" fmla="*/ 33 h 128"/>
                <a:gd name="T22" fmla="*/ 18 w 73"/>
                <a:gd name="T23" fmla="*/ 99 h 128"/>
                <a:gd name="T24" fmla="*/ 26 w 73"/>
                <a:gd name="T25" fmla="*/ 95 h 128"/>
                <a:gd name="T26" fmla="*/ 53 w 73"/>
                <a:gd name="T27" fmla="*/ 4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28">
                  <a:moveTo>
                    <a:pt x="73" y="34"/>
                  </a:moveTo>
                  <a:cubicBezTo>
                    <a:pt x="73" y="51"/>
                    <a:pt x="69" y="66"/>
                    <a:pt x="60" y="80"/>
                  </a:cubicBezTo>
                  <a:cubicBezTo>
                    <a:pt x="52" y="93"/>
                    <a:pt x="40" y="105"/>
                    <a:pt x="25" y="114"/>
                  </a:cubicBezTo>
                  <a:cubicBezTo>
                    <a:pt x="0" y="128"/>
                    <a:pt x="0" y="128"/>
                    <a:pt x="0" y="128"/>
                  </a:cubicBezTo>
                  <a:cubicBezTo>
                    <a:pt x="0" y="26"/>
                    <a:pt x="0" y="26"/>
                    <a:pt x="0" y="26"/>
                  </a:cubicBezTo>
                  <a:cubicBezTo>
                    <a:pt x="27" y="10"/>
                    <a:pt x="27" y="10"/>
                    <a:pt x="27" y="10"/>
                  </a:cubicBezTo>
                  <a:cubicBezTo>
                    <a:pt x="42" y="2"/>
                    <a:pt x="53" y="0"/>
                    <a:pt x="61" y="4"/>
                  </a:cubicBezTo>
                  <a:cubicBezTo>
                    <a:pt x="69" y="8"/>
                    <a:pt x="73" y="18"/>
                    <a:pt x="73" y="34"/>
                  </a:cubicBezTo>
                  <a:close/>
                  <a:moveTo>
                    <a:pt x="53" y="46"/>
                  </a:moveTo>
                  <a:cubicBezTo>
                    <a:pt x="53" y="24"/>
                    <a:pt x="45" y="18"/>
                    <a:pt x="28" y="27"/>
                  </a:cubicBezTo>
                  <a:cubicBezTo>
                    <a:pt x="18" y="33"/>
                    <a:pt x="18" y="33"/>
                    <a:pt x="18" y="33"/>
                  </a:cubicBezTo>
                  <a:cubicBezTo>
                    <a:pt x="18" y="99"/>
                    <a:pt x="18" y="99"/>
                    <a:pt x="18" y="99"/>
                  </a:cubicBezTo>
                  <a:cubicBezTo>
                    <a:pt x="26" y="95"/>
                    <a:pt x="26" y="95"/>
                    <a:pt x="26" y="95"/>
                  </a:cubicBezTo>
                  <a:cubicBezTo>
                    <a:pt x="44" y="84"/>
                    <a:pt x="53" y="68"/>
                    <a:pt x="53" y="4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191">
              <a:extLst>
                <a:ext uri="{FF2B5EF4-FFF2-40B4-BE49-F238E27FC236}">
                  <a16:creationId xmlns:a16="http://schemas.microsoft.com/office/drawing/2014/main" id="{CD6A68A4-22B4-4FC4-9AF9-346735E81593}"/>
                </a:ext>
              </a:extLst>
            </p:cNvPr>
            <p:cNvSpPr>
              <a:spLocks noEditPoints="1"/>
            </p:cNvSpPr>
            <p:nvPr/>
          </p:nvSpPr>
          <p:spPr bwMode="auto">
            <a:xfrm>
              <a:off x="7507288" y="6243638"/>
              <a:ext cx="231775" cy="342900"/>
            </a:xfrm>
            <a:custGeom>
              <a:avLst/>
              <a:gdLst>
                <a:gd name="T0" fmla="*/ 84 w 84"/>
                <a:gd name="T1" fmla="*/ 38 h 124"/>
                <a:gd name="T2" fmla="*/ 73 w 84"/>
                <a:gd name="T3" fmla="*/ 83 h 124"/>
                <a:gd name="T4" fmla="*/ 42 w 84"/>
                <a:gd name="T5" fmla="*/ 115 h 124"/>
                <a:gd name="T6" fmla="*/ 11 w 84"/>
                <a:gd name="T7" fmla="*/ 119 h 124"/>
                <a:gd name="T8" fmla="*/ 0 w 84"/>
                <a:gd name="T9" fmla="*/ 86 h 124"/>
                <a:gd name="T10" fmla="*/ 11 w 84"/>
                <a:gd name="T11" fmla="*/ 41 h 124"/>
                <a:gd name="T12" fmla="*/ 42 w 84"/>
                <a:gd name="T13" fmla="*/ 10 h 124"/>
                <a:gd name="T14" fmla="*/ 73 w 84"/>
                <a:gd name="T15" fmla="*/ 5 h 124"/>
                <a:gd name="T16" fmla="*/ 84 w 84"/>
                <a:gd name="T17" fmla="*/ 38 h 124"/>
                <a:gd name="T18" fmla="*/ 20 w 84"/>
                <a:gd name="T19" fmla="*/ 75 h 124"/>
                <a:gd name="T20" fmla="*/ 25 w 84"/>
                <a:gd name="T21" fmla="*/ 98 h 124"/>
                <a:gd name="T22" fmla="*/ 42 w 84"/>
                <a:gd name="T23" fmla="*/ 97 h 124"/>
                <a:gd name="T24" fmla="*/ 65 w 84"/>
                <a:gd name="T25" fmla="*/ 49 h 124"/>
                <a:gd name="T26" fmla="*/ 42 w 84"/>
                <a:gd name="T27" fmla="*/ 28 h 124"/>
                <a:gd name="T28" fmla="*/ 25 w 84"/>
                <a:gd name="T29" fmla="*/ 46 h 124"/>
                <a:gd name="T30" fmla="*/ 20 w 84"/>
                <a:gd name="T3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124">
                  <a:moveTo>
                    <a:pt x="84" y="38"/>
                  </a:moveTo>
                  <a:cubicBezTo>
                    <a:pt x="84" y="55"/>
                    <a:pt x="81" y="70"/>
                    <a:pt x="73" y="83"/>
                  </a:cubicBezTo>
                  <a:cubicBezTo>
                    <a:pt x="66" y="96"/>
                    <a:pt x="56" y="107"/>
                    <a:pt x="42" y="115"/>
                  </a:cubicBezTo>
                  <a:cubicBezTo>
                    <a:pt x="29" y="122"/>
                    <a:pt x="18" y="124"/>
                    <a:pt x="11" y="119"/>
                  </a:cubicBezTo>
                  <a:cubicBezTo>
                    <a:pt x="4" y="114"/>
                    <a:pt x="0" y="103"/>
                    <a:pt x="0" y="86"/>
                  </a:cubicBezTo>
                  <a:cubicBezTo>
                    <a:pt x="0" y="69"/>
                    <a:pt x="4" y="54"/>
                    <a:pt x="11" y="41"/>
                  </a:cubicBezTo>
                  <a:cubicBezTo>
                    <a:pt x="18" y="28"/>
                    <a:pt x="29" y="18"/>
                    <a:pt x="42" y="10"/>
                  </a:cubicBezTo>
                  <a:cubicBezTo>
                    <a:pt x="56" y="2"/>
                    <a:pt x="66" y="0"/>
                    <a:pt x="73" y="5"/>
                  </a:cubicBezTo>
                  <a:cubicBezTo>
                    <a:pt x="81" y="10"/>
                    <a:pt x="84" y="21"/>
                    <a:pt x="84" y="38"/>
                  </a:cubicBezTo>
                  <a:close/>
                  <a:moveTo>
                    <a:pt x="20" y="75"/>
                  </a:moveTo>
                  <a:cubicBezTo>
                    <a:pt x="20" y="86"/>
                    <a:pt x="22" y="94"/>
                    <a:pt x="25" y="98"/>
                  </a:cubicBezTo>
                  <a:cubicBezTo>
                    <a:pt x="29" y="101"/>
                    <a:pt x="35" y="101"/>
                    <a:pt x="42" y="97"/>
                  </a:cubicBezTo>
                  <a:cubicBezTo>
                    <a:pt x="57" y="88"/>
                    <a:pt x="65" y="72"/>
                    <a:pt x="65" y="49"/>
                  </a:cubicBezTo>
                  <a:cubicBezTo>
                    <a:pt x="65" y="26"/>
                    <a:pt x="57" y="19"/>
                    <a:pt x="42" y="28"/>
                  </a:cubicBezTo>
                  <a:cubicBezTo>
                    <a:pt x="35" y="32"/>
                    <a:pt x="29" y="38"/>
                    <a:pt x="25" y="46"/>
                  </a:cubicBezTo>
                  <a:cubicBezTo>
                    <a:pt x="22" y="54"/>
                    <a:pt x="20" y="64"/>
                    <a:pt x="20" y="75"/>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192">
              <a:extLst>
                <a:ext uri="{FF2B5EF4-FFF2-40B4-BE49-F238E27FC236}">
                  <a16:creationId xmlns:a16="http://schemas.microsoft.com/office/drawing/2014/main" id="{72EFC84D-DB87-4635-A371-346544DED007}"/>
                </a:ext>
              </a:extLst>
            </p:cNvPr>
            <p:cNvSpPr>
              <a:spLocks/>
            </p:cNvSpPr>
            <p:nvPr/>
          </p:nvSpPr>
          <p:spPr bwMode="auto">
            <a:xfrm>
              <a:off x="7780338" y="6094413"/>
              <a:ext cx="185738" cy="336550"/>
            </a:xfrm>
            <a:custGeom>
              <a:avLst/>
              <a:gdLst>
                <a:gd name="T0" fmla="*/ 41 w 67"/>
                <a:gd name="T1" fmla="*/ 26 h 122"/>
                <a:gd name="T2" fmla="*/ 25 w 67"/>
                <a:gd name="T3" fmla="*/ 44 h 122"/>
                <a:gd name="T4" fmla="*/ 19 w 67"/>
                <a:gd name="T5" fmla="*/ 73 h 122"/>
                <a:gd name="T6" fmla="*/ 41 w 67"/>
                <a:gd name="T7" fmla="*/ 94 h 122"/>
                <a:gd name="T8" fmla="*/ 63 w 67"/>
                <a:gd name="T9" fmla="*/ 76 h 122"/>
                <a:gd name="T10" fmla="*/ 63 w 67"/>
                <a:gd name="T11" fmla="*/ 94 h 122"/>
                <a:gd name="T12" fmla="*/ 39 w 67"/>
                <a:gd name="T13" fmla="*/ 113 h 122"/>
                <a:gd name="T14" fmla="*/ 10 w 67"/>
                <a:gd name="T15" fmla="*/ 117 h 122"/>
                <a:gd name="T16" fmla="*/ 0 w 67"/>
                <a:gd name="T17" fmla="*/ 84 h 122"/>
                <a:gd name="T18" fmla="*/ 5 w 67"/>
                <a:gd name="T19" fmla="*/ 53 h 122"/>
                <a:gd name="T20" fmla="*/ 19 w 67"/>
                <a:gd name="T21" fmla="*/ 27 h 122"/>
                <a:gd name="T22" fmla="*/ 41 w 67"/>
                <a:gd name="T23" fmla="*/ 8 h 122"/>
                <a:gd name="T24" fmla="*/ 67 w 67"/>
                <a:gd name="T25" fmla="*/ 0 h 122"/>
                <a:gd name="T26" fmla="*/ 61 w 67"/>
                <a:gd name="T27" fmla="*/ 21 h 122"/>
                <a:gd name="T28" fmla="*/ 51 w 67"/>
                <a:gd name="T29" fmla="*/ 22 h 122"/>
                <a:gd name="T30" fmla="*/ 41 w 67"/>
                <a:gd name="T31" fmla="*/ 2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122">
                  <a:moveTo>
                    <a:pt x="41" y="26"/>
                  </a:moveTo>
                  <a:cubicBezTo>
                    <a:pt x="34" y="30"/>
                    <a:pt x="28" y="36"/>
                    <a:pt x="25" y="44"/>
                  </a:cubicBezTo>
                  <a:cubicBezTo>
                    <a:pt x="21" y="52"/>
                    <a:pt x="19" y="62"/>
                    <a:pt x="19" y="73"/>
                  </a:cubicBezTo>
                  <a:cubicBezTo>
                    <a:pt x="19" y="96"/>
                    <a:pt x="26" y="103"/>
                    <a:pt x="41" y="94"/>
                  </a:cubicBezTo>
                  <a:cubicBezTo>
                    <a:pt x="47" y="91"/>
                    <a:pt x="55" y="85"/>
                    <a:pt x="63" y="76"/>
                  </a:cubicBezTo>
                  <a:cubicBezTo>
                    <a:pt x="63" y="94"/>
                    <a:pt x="63" y="94"/>
                    <a:pt x="63" y="94"/>
                  </a:cubicBezTo>
                  <a:cubicBezTo>
                    <a:pt x="56" y="102"/>
                    <a:pt x="48" y="108"/>
                    <a:pt x="39" y="113"/>
                  </a:cubicBezTo>
                  <a:cubicBezTo>
                    <a:pt x="26" y="121"/>
                    <a:pt x="17" y="122"/>
                    <a:pt x="10" y="117"/>
                  </a:cubicBezTo>
                  <a:cubicBezTo>
                    <a:pt x="3" y="112"/>
                    <a:pt x="0" y="101"/>
                    <a:pt x="0" y="84"/>
                  </a:cubicBezTo>
                  <a:cubicBezTo>
                    <a:pt x="0" y="73"/>
                    <a:pt x="1" y="63"/>
                    <a:pt x="5" y="53"/>
                  </a:cubicBezTo>
                  <a:cubicBezTo>
                    <a:pt x="8" y="43"/>
                    <a:pt x="13" y="34"/>
                    <a:pt x="19" y="27"/>
                  </a:cubicBezTo>
                  <a:cubicBezTo>
                    <a:pt x="25" y="19"/>
                    <a:pt x="32" y="12"/>
                    <a:pt x="41" y="8"/>
                  </a:cubicBezTo>
                  <a:cubicBezTo>
                    <a:pt x="49" y="3"/>
                    <a:pt x="58" y="0"/>
                    <a:pt x="67" y="0"/>
                  </a:cubicBezTo>
                  <a:cubicBezTo>
                    <a:pt x="61" y="21"/>
                    <a:pt x="61" y="21"/>
                    <a:pt x="61" y="21"/>
                  </a:cubicBezTo>
                  <a:cubicBezTo>
                    <a:pt x="57" y="21"/>
                    <a:pt x="54" y="21"/>
                    <a:pt x="51" y="22"/>
                  </a:cubicBezTo>
                  <a:cubicBezTo>
                    <a:pt x="47" y="22"/>
                    <a:pt x="44" y="24"/>
                    <a:pt x="41" y="2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193">
              <a:extLst>
                <a:ext uri="{FF2B5EF4-FFF2-40B4-BE49-F238E27FC236}">
                  <a16:creationId xmlns:a16="http://schemas.microsoft.com/office/drawing/2014/main" id="{B0DF2648-A32F-4206-92E3-1108081E818B}"/>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 name="T8" fmla="*/ 3 w 149"/>
                <a:gd name="T9" fmla="*/ 90 h 90"/>
              </a:gdLst>
              <a:ahLst/>
              <a:cxnLst>
                <a:cxn ang="0">
                  <a:pos x="T0" y="T1"/>
                </a:cxn>
                <a:cxn ang="0">
                  <a:pos x="T2" y="T3"/>
                </a:cxn>
                <a:cxn ang="0">
                  <a:pos x="T4" y="T5"/>
                </a:cxn>
                <a:cxn ang="0">
                  <a:pos x="T6" y="T7"/>
                </a:cxn>
                <a:cxn ang="0">
                  <a:pos x="T8" y="T9"/>
                </a:cxn>
              </a:cxnLst>
              <a:rect l="0" t="0" r="r" b="b"/>
              <a:pathLst>
                <a:path w="149" h="90">
                  <a:moveTo>
                    <a:pt x="3" y="90"/>
                  </a:moveTo>
                  <a:lnTo>
                    <a:pt x="149" y="7"/>
                  </a:lnTo>
                  <a:lnTo>
                    <a:pt x="146" y="0"/>
                  </a:lnTo>
                  <a:lnTo>
                    <a:pt x="0" y="85"/>
                  </a:lnTo>
                  <a:lnTo>
                    <a:pt x="3" y="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194">
              <a:extLst>
                <a:ext uri="{FF2B5EF4-FFF2-40B4-BE49-F238E27FC236}">
                  <a16:creationId xmlns:a16="http://schemas.microsoft.com/office/drawing/2014/main" id="{FD4E6B45-29A8-4902-B3A8-DF89D05AD4AA}"/>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Lst>
              <a:ahLst/>
              <a:cxnLst>
                <a:cxn ang="0">
                  <a:pos x="T0" y="T1"/>
                </a:cxn>
                <a:cxn ang="0">
                  <a:pos x="T2" y="T3"/>
                </a:cxn>
                <a:cxn ang="0">
                  <a:pos x="T4" y="T5"/>
                </a:cxn>
                <a:cxn ang="0">
                  <a:pos x="T6" y="T7"/>
                </a:cxn>
              </a:cxnLst>
              <a:rect l="0" t="0" r="r" b="b"/>
              <a:pathLst>
                <a:path w="149" h="90">
                  <a:moveTo>
                    <a:pt x="3" y="90"/>
                  </a:moveTo>
                  <a:lnTo>
                    <a:pt x="149" y="7"/>
                  </a:lnTo>
                  <a:lnTo>
                    <a:pt x="146" y="0"/>
                  </a:lnTo>
                  <a:lnTo>
                    <a:pt x="0" y="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195">
              <a:extLst>
                <a:ext uri="{FF2B5EF4-FFF2-40B4-BE49-F238E27FC236}">
                  <a16:creationId xmlns:a16="http://schemas.microsoft.com/office/drawing/2014/main" id="{E31DB473-062A-4CCF-A9F4-F0A514E75ED2}"/>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 name="T8" fmla="*/ 3 w 217"/>
                <a:gd name="T9" fmla="*/ 129 h 129"/>
              </a:gdLst>
              <a:ahLst/>
              <a:cxnLst>
                <a:cxn ang="0">
                  <a:pos x="T0" y="T1"/>
                </a:cxn>
                <a:cxn ang="0">
                  <a:pos x="T2" y="T3"/>
                </a:cxn>
                <a:cxn ang="0">
                  <a:pos x="T4" y="T5"/>
                </a:cxn>
                <a:cxn ang="0">
                  <a:pos x="T6" y="T7"/>
                </a:cxn>
                <a:cxn ang="0">
                  <a:pos x="T8" y="T9"/>
                </a:cxn>
              </a:cxnLst>
              <a:rect l="0" t="0" r="r" b="b"/>
              <a:pathLst>
                <a:path w="217" h="129">
                  <a:moveTo>
                    <a:pt x="3" y="129"/>
                  </a:moveTo>
                  <a:lnTo>
                    <a:pt x="217" y="5"/>
                  </a:lnTo>
                  <a:lnTo>
                    <a:pt x="214" y="0"/>
                  </a:lnTo>
                  <a:lnTo>
                    <a:pt x="0" y="123"/>
                  </a:lnTo>
                  <a:lnTo>
                    <a:pt x="3"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196">
              <a:extLst>
                <a:ext uri="{FF2B5EF4-FFF2-40B4-BE49-F238E27FC236}">
                  <a16:creationId xmlns:a16="http://schemas.microsoft.com/office/drawing/2014/main" id="{B3499829-7C22-415A-89B3-65D82A1B4721}"/>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Lst>
              <a:ahLst/>
              <a:cxnLst>
                <a:cxn ang="0">
                  <a:pos x="T0" y="T1"/>
                </a:cxn>
                <a:cxn ang="0">
                  <a:pos x="T2" y="T3"/>
                </a:cxn>
                <a:cxn ang="0">
                  <a:pos x="T4" y="T5"/>
                </a:cxn>
                <a:cxn ang="0">
                  <a:pos x="T6" y="T7"/>
                </a:cxn>
              </a:cxnLst>
              <a:rect l="0" t="0" r="r" b="b"/>
              <a:pathLst>
                <a:path w="217" h="129">
                  <a:moveTo>
                    <a:pt x="3" y="129"/>
                  </a:moveTo>
                  <a:lnTo>
                    <a:pt x="217" y="5"/>
                  </a:lnTo>
                  <a:lnTo>
                    <a:pt x="214" y="0"/>
                  </a:lnTo>
                  <a:lnTo>
                    <a:pt x="0" y="1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197">
              <a:extLst>
                <a:ext uri="{FF2B5EF4-FFF2-40B4-BE49-F238E27FC236}">
                  <a16:creationId xmlns:a16="http://schemas.microsoft.com/office/drawing/2014/main" id="{36D9819C-DDCE-4E24-AB8E-39AF1F9448AF}"/>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 name="T8" fmla="*/ 3 w 196"/>
                <a:gd name="T9" fmla="*/ 117 h 117"/>
              </a:gdLst>
              <a:ahLst/>
              <a:cxnLst>
                <a:cxn ang="0">
                  <a:pos x="T0" y="T1"/>
                </a:cxn>
                <a:cxn ang="0">
                  <a:pos x="T2" y="T3"/>
                </a:cxn>
                <a:cxn ang="0">
                  <a:pos x="T4" y="T5"/>
                </a:cxn>
                <a:cxn ang="0">
                  <a:pos x="T6" y="T7"/>
                </a:cxn>
                <a:cxn ang="0">
                  <a:pos x="T8" y="T9"/>
                </a:cxn>
              </a:cxnLst>
              <a:rect l="0" t="0" r="r" b="b"/>
              <a:pathLst>
                <a:path w="196" h="117">
                  <a:moveTo>
                    <a:pt x="3" y="117"/>
                  </a:moveTo>
                  <a:lnTo>
                    <a:pt x="196" y="6"/>
                  </a:lnTo>
                  <a:lnTo>
                    <a:pt x="193" y="0"/>
                  </a:lnTo>
                  <a:lnTo>
                    <a:pt x="0" y="112"/>
                  </a:lnTo>
                  <a:lnTo>
                    <a:pt x="3" y="1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198">
              <a:extLst>
                <a:ext uri="{FF2B5EF4-FFF2-40B4-BE49-F238E27FC236}">
                  <a16:creationId xmlns:a16="http://schemas.microsoft.com/office/drawing/2014/main" id="{0D0D5144-1B08-4CB6-8DCF-BE9B2E50242C}"/>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Lst>
              <a:ahLst/>
              <a:cxnLst>
                <a:cxn ang="0">
                  <a:pos x="T0" y="T1"/>
                </a:cxn>
                <a:cxn ang="0">
                  <a:pos x="T2" y="T3"/>
                </a:cxn>
                <a:cxn ang="0">
                  <a:pos x="T4" y="T5"/>
                </a:cxn>
                <a:cxn ang="0">
                  <a:pos x="T6" y="T7"/>
                </a:cxn>
              </a:cxnLst>
              <a:rect l="0" t="0" r="r" b="b"/>
              <a:pathLst>
                <a:path w="196" h="117">
                  <a:moveTo>
                    <a:pt x="3" y="117"/>
                  </a:moveTo>
                  <a:lnTo>
                    <a:pt x="196" y="6"/>
                  </a:lnTo>
                  <a:lnTo>
                    <a:pt x="193" y="0"/>
                  </a:lnTo>
                  <a:lnTo>
                    <a:pt x="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199">
              <a:extLst>
                <a:ext uri="{FF2B5EF4-FFF2-40B4-BE49-F238E27FC236}">
                  <a16:creationId xmlns:a16="http://schemas.microsoft.com/office/drawing/2014/main" id="{5747EA19-E06C-410F-BF0C-E7D3F30C68AF}"/>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 name="T8" fmla="*/ 3 w 249"/>
                <a:gd name="T9" fmla="*/ 148 h 148"/>
              </a:gdLst>
              <a:ahLst/>
              <a:cxnLst>
                <a:cxn ang="0">
                  <a:pos x="T0" y="T1"/>
                </a:cxn>
                <a:cxn ang="0">
                  <a:pos x="T2" y="T3"/>
                </a:cxn>
                <a:cxn ang="0">
                  <a:pos x="T4" y="T5"/>
                </a:cxn>
                <a:cxn ang="0">
                  <a:pos x="T6" y="T7"/>
                </a:cxn>
                <a:cxn ang="0">
                  <a:pos x="T8" y="T9"/>
                </a:cxn>
              </a:cxnLst>
              <a:rect l="0" t="0" r="r" b="b"/>
              <a:pathLst>
                <a:path w="249" h="148">
                  <a:moveTo>
                    <a:pt x="3" y="148"/>
                  </a:moveTo>
                  <a:lnTo>
                    <a:pt x="249" y="7"/>
                  </a:lnTo>
                  <a:lnTo>
                    <a:pt x="245" y="0"/>
                  </a:lnTo>
                  <a:lnTo>
                    <a:pt x="0" y="143"/>
                  </a:lnTo>
                  <a:lnTo>
                    <a:pt x="3" y="1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200">
              <a:extLst>
                <a:ext uri="{FF2B5EF4-FFF2-40B4-BE49-F238E27FC236}">
                  <a16:creationId xmlns:a16="http://schemas.microsoft.com/office/drawing/2014/main" id="{D654F583-41B4-455D-98EC-CE3B50105A8A}"/>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Lst>
              <a:ahLst/>
              <a:cxnLst>
                <a:cxn ang="0">
                  <a:pos x="T0" y="T1"/>
                </a:cxn>
                <a:cxn ang="0">
                  <a:pos x="T2" y="T3"/>
                </a:cxn>
                <a:cxn ang="0">
                  <a:pos x="T4" y="T5"/>
                </a:cxn>
                <a:cxn ang="0">
                  <a:pos x="T6" y="T7"/>
                </a:cxn>
              </a:cxnLst>
              <a:rect l="0" t="0" r="r" b="b"/>
              <a:pathLst>
                <a:path w="249" h="148">
                  <a:moveTo>
                    <a:pt x="3" y="148"/>
                  </a:moveTo>
                  <a:lnTo>
                    <a:pt x="249" y="7"/>
                  </a:lnTo>
                  <a:lnTo>
                    <a:pt x="245" y="0"/>
                  </a:lnTo>
                  <a:lnTo>
                    <a:pt x="0" y="1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201">
              <a:extLst>
                <a:ext uri="{FF2B5EF4-FFF2-40B4-BE49-F238E27FC236}">
                  <a16:creationId xmlns:a16="http://schemas.microsoft.com/office/drawing/2014/main" id="{0FDE659B-A26C-4B6B-A577-83CF028656EF}"/>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 name="T8" fmla="*/ 3 w 221"/>
                <a:gd name="T9" fmla="*/ 131 h 131"/>
              </a:gdLst>
              <a:ahLst/>
              <a:cxnLst>
                <a:cxn ang="0">
                  <a:pos x="T0" y="T1"/>
                </a:cxn>
                <a:cxn ang="0">
                  <a:pos x="T2" y="T3"/>
                </a:cxn>
                <a:cxn ang="0">
                  <a:pos x="T4" y="T5"/>
                </a:cxn>
                <a:cxn ang="0">
                  <a:pos x="T6" y="T7"/>
                </a:cxn>
                <a:cxn ang="0">
                  <a:pos x="T8" y="T9"/>
                </a:cxn>
              </a:cxnLst>
              <a:rect l="0" t="0" r="r" b="b"/>
              <a:pathLst>
                <a:path w="221" h="131">
                  <a:moveTo>
                    <a:pt x="3" y="131"/>
                  </a:moveTo>
                  <a:lnTo>
                    <a:pt x="221" y="5"/>
                  </a:lnTo>
                  <a:lnTo>
                    <a:pt x="217" y="0"/>
                  </a:lnTo>
                  <a:lnTo>
                    <a:pt x="0" y="125"/>
                  </a:lnTo>
                  <a:lnTo>
                    <a:pt x="3" y="13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202">
              <a:extLst>
                <a:ext uri="{FF2B5EF4-FFF2-40B4-BE49-F238E27FC236}">
                  <a16:creationId xmlns:a16="http://schemas.microsoft.com/office/drawing/2014/main" id="{47EFDE39-C062-4D74-A674-378322656591}"/>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Lst>
              <a:ahLst/>
              <a:cxnLst>
                <a:cxn ang="0">
                  <a:pos x="T0" y="T1"/>
                </a:cxn>
                <a:cxn ang="0">
                  <a:pos x="T2" y="T3"/>
                </a:cxn>
                <a:cxn ang="0">
                  <a:pos x="T4" y="T5"/>
                </a:cxn>
                <a:cxn ang="0">
                  <a:pos x="T6" y="T7"/>
                </a:cxn>
              </a:cxnLst>
              <a:rect l="0" t="0" r="r" b="b"/>
              <a:pathLst>
                <a:path w="221" h="131">
                  <a:moveTo>
                    <a:pt x="3" y="131"/>
                  </a:moveTo>
                  <a:lnTo>
                    <a:pt x="221" y="5"/>
                  </a:lnTo>
                  <a:lnTo>
                    <a:pt x="217" y="0"/>
                  </a:lnTo>
                  <a:lnTo>
                    <a:pt x="0" y="1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203">
              <a:extLst>
                <a:ext uri="{FF2B5EF4-FFF2-40B4-BE49-F238E27FC236}">
                  <a16:creationId xmlns:a16="http://schemas.microsoft.com/office/drawing/2014/main" id="{36241EC3-C6AC-4E4B-8D57-9C667534580B}"/>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5"/>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204">
              <a:extLst>
                <a:ext uri="{FF2B5EF4-FFF2-40B4-BE49-F238E27FC236}">
                  <a16:creationId xmlns:a16="http://schemas.microsoft.com/office/drawing/2014/main" id="{F8B685F1-3C78-4B06-B8AA-DC20A8119C3A}"/>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15E2262C-EAC3-4E0C-9906-F77A76498264}"/>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7"/>
                  </a:lnTo>
                  <a:lnTo>
                    <a:pt x="701" y="0"/>
                  </a:lnTo>
                  <a:lnTo>
                    <a:pt x="0" y="406"/>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7C92F16F-22D4-4E59-BE14-3B10850B5118}"/>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Lst>
              <a:ahLst/>
              <a:cxnLst>
                <a:cxn ang="0">
                  <a:pos x="T0" y="T1"/>
                </a:cxn>
                <a:cxn ang="0">
                  <a:pos x="T2" y="T3"/>
                </a:cxn>
                <a:cxn ang="0">
                  <a:pos x="T4" y="T5"/>
                </a:cxn>
                <a:cxn ang="0">
                  <a:pos x="T6" y="T7"/>
                </a:cxn>
              </a:cxnLst>
              <a:rect l="0" t="0" r="r" b="b"/>
              <a:pathLst>
                <a:path w="704" h="411">
                  <a:moveTo>
                    <a:pt x="3" y="411"/>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8368AF6A-4662-4404-8BCA-726730A9CCDD}"/>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6"/>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DC7D222E-DAA6-45BA-9DE5-00384C9FA50B}"/>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6"/>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84695102-617D-4372-8C95-8F5757F7A716}"/>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 name="T8" fmla="*/ 3 w 704"/>
                <a:gd name="T9" fmla="*/ 410 h 410"/>
              </a:gdLst>
              <a:ahLst/>
              <a:cxnLst>
                <a:cxn ang="0">
                  <a:pos x="T0" y="T1"/>
                </a:cxn>
                <a:cxn ang="0">
                  <a:pos x="T2" y="T3"/>
                </a:cxn>
                <a:cxn ang="0">
                  <a:pos x="T4" y="T5"/>
                </a:cxn>
                <a:cxn ang="0">
                  <a:pos x="T6" y="T7"/>
                </a:cxn>
                <a:cxn ang="0">
                  <a:pos x="T8" y="T9"/>
                </a:cxn>
              </a:cxnLst>
              <a:rect l="0" t="0" r="r" b="b"/>
              <a:pathLst>
                <a:path w="704" h="410">
                  <a:moveTo>
                    <a:pt x="3" y="410"/>
                  </a:moveTo>
                  <a:lnTo>
                    <a:pt x="704" y="7"/>
                  </a:lnTo>
                  <a:lnTo>
                    <a:pt x="701" y="0"/>
                  </a:lnTo>
                  <a:lnTo>
                    <a:pt x="0" y="405"/>
                  </a:lnTo>
                  <a:lnTo>
                    <a:pt x="3" y="41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A6624119-E59E-437F-8027-FD314883B77B}"/>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Lst>
              <a:ahLst/>
              <a:cxnLst>
                <a:cxn ang="0">
                  <a:pos x="T0" y="T1"/>
                </a:cxn>
                <a:cxn ang="0">
                  <a:pos x="T2" y="T3"/>
                </a:cxn>
                <a:cxn ang="0">
                  <a:pos x="T4" y="T5"/>
                </a:cxn>
                <a:cxn ang="0">
                  <a:pos x="T6" y="T7"/>
                </a:cxn>
              </a:cxnLst>
              <a:rect l="0" t="0" r="r" b="b"/>
              <a:pathLst>
                <a:path w="704" h="410">
                  <a:moveTo>
                    <a:pt x="3" y="410"/>
                  </a:moveTo>
                  <a:lnTo>
                    <a:pt x="704" y="7"/>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043A5B9E-8B5E-466C-95A0-6CE165081D0E}"/>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628E4EC7-1E75-469E-9DD4-19DC867F0BD9}"/>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C611F01C-6F4B-42A8-8E20-5E3F788D1F66}"/>
                </a:ext>
              </a:extLst>
            </p:cNvPr>
            <p:cNvSpPr>
              <a:spLocks/>
            </p:cNvSpPr>
            <p:nvPr/>
          </p:nvSpPr>
          <p:spPr bwMode="auto">
            <a:xfrm>
              <a:off x="6345238" y="7616825"/>
              <a:ext cx="1123950" cy="1063625"/>
            </a:xfrm>
            <a:custGeom>
              <a:avLst/>
              <a:gdLst>
                <a:gd name="T0" fmla="*/ 704 w 708"/>
                <a:gd name="T1" fmla="*/ 259 h 670"/>
                <a:gd name="T2" fmla="*/ 703 w 708"/>
                <a:gd name="T3" fmla="*/ 256 h 670"/>
                <a:gd name="T4" fmla="*/ 7 w 708"/>
                <a:gd name="T5" fmla="*/ 657 h 670"/>
                <a:gd name="T6" fmla="*/ 7 w 708"/>
                <a:gd name="T7" fmla="*/ 412 h 670"/>
                <a:gd name="T8" fmla="*/ 701 w 708"/>
                <a:gd name="T9" fmla="*/ 12 h 670"/>
                <a:gd name="T10" fmla="*/ 701 w 708"/>
                <a:gd name="T11" fmla="*/ 259 h 670"/>
                <a:gd name="T12" fmla="*/ 704 w 708"/>
                <a:gd name="T13" fmla="*/ 259 h 670"/>
                <a:gd name="T14" fmla="*/ 703 w 708"/>
                <a:gd name="T15" fmla="*/ 256 h 670"/>
                <a:gd name="T16" fmla="*/ 704 w 708"/>
                <a:gd name="T17" fmla="*/ 259 h 670"/>
                <a:gd name="T18" fmla="*/ 708 w 708"/>
                <a:gd name="T19" fmla="*/ 259 h 670"/>
                <a:gd name="T20" fmla="*/ 708 w 708"/>
                <a:gd name="T21" fmla="*/ 0 h 670"/>
                <a:gd name="T22" fmla="*/ 0 w 708"/>
                <a:gd name="T23" fmla="*/ 409 h 670"/>
                <a:gd name="T24" fmla="*/ 0 w 708"/>
                <a:gd name="T25" fmla="*/ 670 h 670"/>
                <a:gd name="T26" fmla="*/ 708 w 708"/>
                <a:gd name="T27" fmla="*/ 261 h 670"/>
                <a:gd name="T28" fmla="*/ 708 w 708"/>
                <a:gd name="T29" fmla="*/ 259 h 670"/>
                <a:gd name="T30" fmla="*/ 704 w 708"/>
                <a:gd name="T31" fmla="*/ 259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670">
                  <a:moveTo>
                    <a:pt x="704" y="259"/>
                  </a:moveTo>
                  <a:lnTo>
                    <a:pt x="703" y="256"/>
                  </a:lnTo>
                  <a:lnTo>
                    <a:pt x="7" y="657"/>
                  </a:lnTo>
                  <a:lnTo>
                    <a:pt x="7" y="412"/>
                  </a:lnTo>
                  <a:lnTo>
                    <a:pt x="701" y="12"/>
                  </a:lnTo>
                  <a:lnTo>
                    <a:pt x="701" y="259"/>
                  </a:lnTo>
                  <a:lnTo>
                    <a:pt x="704" y="259"/>
                  </a:lnTo>
                  <a:lnTo>
                    <a:pt x="703" y="256"/>
                  </a:lnTo>
                  <a:lnTo>
                    <a:pt x="704" y="259"/>
                  </a:lnTo>
                  <a:lnTo>
                    <a:pt x="708" y="259"/>
                  </a:lnTo>
                  <a:lnTo>
                    <a:pt x="708" y="0"/>
                  </a:lnTo>
                  <a:lnTo>
                    <a:pt x="0" y="409"/>
                  </a:lnTo>
                  <a:lnTo>
                    <a:pt x="0" y="670"/>
                  </a:lnTo>
                  <a:lnTo>
                    <a:pt x="708" y="261"/>
                  </a:lnTo>
                  <a:lnTo>
                    <a:pt x="708" y="259"/>
                  </a:lnTo>
                  <a:lnTo>
                    <a:pt x="704"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FF8BCE9C-FB8E-4D35-8536-022AE78FF91C}"/>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 name="T8" fmla="*/ 3 w 704"/>
                <a:gd name="T9" fmla="*/ 413 h 413"/>
              </a:gdLst>
              <a:ahLst/>
              <a:cxnLst>
                <a:cxn ang="0">
                  <a:pos x="T0" y="T1"/>
                </a:cxn>
                <a:cxn ang="0">
                  <a:pos x="T2" y="T3"/>
                </a:cxn>
                <a:cxn ang="0">
                  <a:pos x="T4" y="T5"/>
                </a:cxn>
                <a:cxn ang="0">
                  <a:pos x="T6" y="T7"/>
                </a:cxn>
                <a:cxn ang="0">
                  <a:pos x="T8" y="T9"/>
                </a:cxn>
              </a:cxnLst>
              <a:rect l="0" t="0" r="r" b="b"/>
              <a:pathLst>
                <a:path w="704" h="413">
                  <a:moveTo>
                    <a:pt x="3" y="413"/>
                  </a:moveTo>
                  <a:lnTo>
                    <a:pt x="704" y="7"/>
                  </a:lnTo>
                  <a:lnTo>
                    <a:pt x="701" y="0"/>
                  </a:lnTo>
                  <a:lnTo>
                    <a:pt x="0" y="406"/>
                  </a:lnTo>
                  <a:lnTo>
                    <a:pt x="3" y="41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937B835D-DC77-424E-A3B9-E60DAE3D1599}"/>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Lst>
              <a:ahLst/>
              <a:cxnLst>
                <a:cxn ang="0">
                  <a:pos x="T0" y="T1"/>
                </a:cxn>
                <a:cxn ang="0">
                  <a:pos x="T2" y="T3"/>
                </a:cxn>
                <a:cxn ang="0">
                  <a:pos x="T4" y="T5"/>
                </a:cxn>
                <a:cxn ang="0">
                  <a:pos x="T6" y="T7"/>
                </a:cxn>
              </a:cxnLst>
              <a:rect l="0" t="0" r="r" b="b"/>
              <a:pathLst>
                <a:path w="704" h="413">
                  <a:moveTo>
                    <a:pt x="3" y="413"/>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Rectangle 217">
              <a:extLst>
                <a:ext uri="{FF2B5EF4-FFF2-40B4-BE49-F238E27FC236}">
                  <a16:creationId xmlns:a16="http://schemas.microsoft.com/office/drawing/2014/main" id="{6313FEBE-ECEF-41D0-8A0C-A4BA702256F1}"/>
                </a:ext>
              </a:extLst>
            </p:cNvPr>
            <p:cNvSpPr>
              <a:spLocks noChangeArrowheads="1"/>
            </p:cNvSpPr>
            <p:nvPr/>
          </p:nvSpPr>
          <p:spPr bwMode="auto">
            <a:xfrm>
              <a:off x="6684963" y="8072438"/>
              <a:ext cx="11113" cy="161925"/>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A23AA5FC-E3C9-4D06-ACF4-1CA13BE69B3C}"/>
                </a:ext>
              </a:extLst>
            </p:cNvPr>
            <p:cNvSpPr>
              <a:spLocks/>
            </p:cNvSpPr>
            <p:nvPr/>
          </p:nvSpPr>
          <p:spPr bwMode="auto">
            <a:xfrm>
              <a:off x="6684963" y="8072438"/>
              <a:ext cx="11113" cy="161925"/>
            </a:xfrm>
            <a:custGeom>
              <a:avLst/>
              <a:gdLst>
                <a:gd name="T0" fmla="*/ 0 w 7"/>
                <a:gd name="T1" fmla="*/ 0 h 102"/>
                <a:gd name="T2" fmla="*/ 0 w 7"/>
                <a:gd name="T3" fmla="*/ 102 h 102"/>
                <a:gd name="T4" fmla="*/ 7 w 7"/>
                <a:gd name="T5" fmla="*/ 102 h 102"/>
                <a:gd name="T6" fmla="*/ 7 w 7"/>
                <a:gd name="T7" fmla="*/ 0 h 102"/>
              </a:gdLst>
              <a:ahLst/>
              <a:cxnLst>
                <a:cxn ang="0">
                  <a:pos x="T0" y="T1"/>
                </a:cxn>
                <a:cxn ang="0">
                  <a:pos x="T2" y="T3"/>
                </a:cxn>
                <a:cxn ang="0">
                  <a:pos x="T4" y="T5"/>
                </a:cxn>
                <a:cxn ang="0">
                  <a:pos x="T6" y="T7"/>
                </a:cxn>
              </a:cxnLst>
              <a:rect l="0" t="0" r="r" b="b"/>
              <a:pathLst>
                <a:path w="7" h="102">
                  <a:moveTo>
                    <a:pt x="0" y="0"/>
                  </a:moveTo>
                  <a:lnTo>
                    <a:pt x="0" y="102"/>
                  </a:lnTo>
                  <a:lnTo>
                    <a:pt x="7" y="102"/>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Rectangle 219">
              <a:extLst>
                <a:ext uri="{FF2B5EF4-FFF2-40B4-BE49-F238E27FC236}">
                  <a16:creationId xmlns:a16="http://schemas.microsoft.com/office/drawing/2014/main" id="{85647186-3062-48D6-A89C-C5BA0786B7E4}"/>
                </a:ext>
              </a:extLst>
            </p:cNvPr>
            <p:cNvSpPr>
              <a:spLocks noChangeArrowheads="1"/>
            </p:cNvSpPr>
            <p:nvPr/>
          </p:nvSpPr>
          <p:spPr bwMode="auto">
            <a:xfrm>
              <a:off x="7121526" y="7820025"/>
              <a:ext cx="11113" cy="163513"/>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54DCB486-1A94-41F6-A0C5-0C159EC1EC41}"/>
                </a:ext>
              </a:extLst>
            </p:cNvPr>
            <p:cNvSpPr>
              <a:spLocks/>
            </p:cNvSpPr>
            <p:nvPr/>
          </p:nvSpPr>
          <p:spPr bwMode="auto">
            <a:xfrm>
              <a:off x="7121526" y="7820025"/>
              <a:ext cx="11113" cy="163513"/>
            </a:xfrm>
            <a:custGeom>
              <a:avLst/>
              <a:gdLst>
                <a:gd name="T0" fmla="*/ 0 w 7"/>
                <a:gd name="T1" fmla="*/ 0 h 103"/>
                <a:gd name="T2" fmla="*/ 0 w 7"/>
                <a:gd name="T3" fmla="*/ 103 h 103"/>
                <a:gd name="T4" fmla="*/ 7 w 7"/>
                <a:gd name="T5" fmla="*/ 103 h 103"/>
                <a:gd name="T6" fmla="*/ 7 w 7"/>
                <a:gd name="T7" fmla="*/ 0 h 103"/>
              </a:gdLst>
              <a:ahLst/>
              <a:cxnLst>
                <a:cxn ang="0">
                  <a:pos x="T0" y="T1"/>
                </a:cxn>
                <a:cxn ang="0">
                  <a:pos x="T2" y="T3"/>
                </a:cxn>
                <a:cxn ang="0">
                  <a:pos x="T4" y="T5"/>
                </a:cxn>
                <a:cxn ang="0">
                  <a:pos x="T6" y="T7"/>
                </a:cxn>
              </a:cxnLst>
              <a:rect l="0" t="0" r="r" b="b"/>
              <a:pathLst>
                <a:path w="7" h="103">
                  <a:moveTo>
                    <a:pt x="0" y="0"/>
                  </a:moveTo>
                  <a:lnTo>
                    <a:pt x="0" y="103"/>
                  </a:lnTo>
                  <a:lnTo>
                    <a:pt x="7" y="103"/>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28390365-7A75-48B7-9BD4-E0B78AA032E8}"/>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 name="T8" fmla="*/ 3 w 114"/>
                <a:gd name="T9" fmla="*/ 70 h 70"/>
              </a:gdLst>
              <a:ahLst/>
              <a:cxnLst>
                <a:cxn ang="0">
                  <a:pos x="T0" y="T1"/>
                </a:cxn>
                <a:cxn ang="0">
                  <a:pos x="T2" y="T3"/>
                </a:cxn>
                <a:cxn ang="0">
                  <a:pos x="T4" y="T5"/>
                </a:cxn>
                <a:cxn ang="0">
                  <a:pos x="T6" y="T7"/>
                </a:cxn>
                <a:cxn ang="0">
                  <a:pos x="T8" y="T9"/>
                </a:cxn>
              </a:cxnLst>
              <a:rect l="0" t="0" r="r" b="b"/>
              <a:pathLst>
                <a:path w="114" h="70">
                  <a:moveTo>
                    <a:pt x="3" y="70"/>
                  </a:moveTo>
                  <a:lnTo>
                    <a:pt x="114" y="7"/>
                  </a:lnTo>
                  <a:lnTo>
                    <a:pt x="111"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C3C3B4C-39BD-40F3-B8C7-64C4B7DD222E}"/>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Lst>
              <a:ahLst/>
              <a:cxnLst>
                <a:cxn ang="0">
                  <a:pos x="T0" y="T1"/>
                </a:cxn>
                <a:cxn ang="0">
                  <a:pos x="T2" y="T3"/>
                </a:cxn>
                <a:cxn ang="0">
                  <a:pos x="T4" y="T5"/>
                </a:cxn>
                <a:cxn ang="0">
                  <a:pos x="T6" y="T7"/>
                </a:cxn>
              </a:cxnLst>
              <a:rect l="0" t="0" r="r" b="b"/>
              <a:pathLst>
                <a:path w="114" h="70">
                  <a:moveTo>
                    <a:pt x="3" y="70"/>
                  </a:moveTo>
                  <a:lnTo>
                    <a:pt x="114" y="7"/>
                  </a:lnTo>
                  <a:lnTo>
                    <a:pt x="111"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F775F13C-5B22-4567-95AB-3EF3E64073C3}"/>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 name="T8" fmla="*/ 4 w 113"/>
                <a:gd name="T9" fmla="*/ 69 h 69"/>
              </a:gdLst>
              <a:ahLst/>
              <a:cxnLst>
                <a:cxn ang="0">
                  <a:pos x="T0" y="T1"/>
                </a:cxn>
                <a:cxn ang="0">
                  <a:pos x="T2" y="T3"/>
                </a:cxn>
                <a:cxn ang="0">
                  <a:pos x="T4" y="T5"/>
                </a:cxn>
                <a:cxn ang="0">
                  <a:pos x="T6" y="T7"/>
                </a:cxn>
                <a:cxn ang="0">
                  <a:pos x="T8" y="T9"/>
                </a:cxn>
              </a:cxnLst>
              <a:rect l="0" t="0" r="r" b="b"/>
              <a:pathLst>
                <a:path w="113" h="69">
                  <a:moveTo>
                    <a:pt x="4" y="69"/>
                  </a:moveTo>
                  <a:lnTo>
                    <a:pt x="113" y="5"/>
                  </a:lnTo>
                  <a:lnTo>
                    <a:pt x="110" y="0"/>
                  </a:lnTo>
                  <a:lnTo>
                    <a:pt x="0" y="62"/>
                  </a:lnTo>
                  <a:lnTo>
                    <a:pt x="4" y="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282E0ED0-B1CC-48F8-A4D6-35ECFED67AA1}"/>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Lst>
              <a:ahLst/>
              <a:cxnLst>
                <a:cxn ang="0">
                  <a:pos x="T0" y="T1"/>
                </a:cxn>
                <a:cxn ang="0">
                  <a:pos x="T2" y="T3"/>
                </a:cxn>
                <a:cxn ang="0">
                  <a:pos x="T4" y="T5"/>
                </a:cxn>
                <a:cxn ang="0">
                  <a:pos x="T6" y="T7"/>
                </a:cxn>
              </a:cxnLst>
              <a:rect l="0" t="0" r="r" b="b"/>
              <a:pathLst>
                <a:path w="113" h="69">
                  <a:moveTo>
                    <a:pt x="4" y="69"/>
                  </a:moveTo>
                  <a:lnTo>
                    <a:pt x="113" y="5"/>
                  </a:lnTo>
                  <a:lnTo>
                    <a:pt x="110" y="0"/>
                  </a:lnTo>
                  <a:lnTo>
                    <a:pt x="0"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B90DF0A9-BA81-4623-959C-5816390F0FAA}"/>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 name="T8" fmla="*/ 3 w 113"/>
                <a:gd name="T9" fmla="*/ 70 h 70"/>
              </a:gdLst>
              <a:ahLst/>
              <a:cxnLst>
                <a:cxn ang="0">
                  <a:pos x="T0" y="T1"/>
                </a:cxn>
                <a:cxn ang="0">
                  <a:pos x="T2" y="T3"/>
                </a:cxn>
                <a:cxn ang="0">
                  <a:pos x="T4" y="T5"/>
                </a:cxn>
                <a:cxn ang="0">
                  <a:pos x="T6" y="T7"/>
                </a:cxn>
                <a:cxn ang="0">
                  <a:pos x="T8" y="T9"/>
                </a:cxn>
              </a:cxnLst>
              <a:rect l="0" t="0" r="r" b="b"/>
              <a:pathLst>
                <a:path w="113" h="70">
                  <a:moveTo>
                    <a:pt x="3" y="70"/>
                  </a:moveTo>
                  <a:lnTo>
                    <a:pt x="113" y="7"/>
                  </a:lnTo>
                  <a:lnTo>
                    <a:pt x="109"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D057B900-96E6-4435-BB58-69FA003F15EC}"/>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Lst>
              <a:ahLst/>
              <a:cxnLst>
                <a:cxn ang="0">
                  <a:pos x="T0" y="T1"/>
                </a:cxn>
                <a:cxn ang="0">
                  <a:pos x="T2" y="T3"/>
                </a:cxn>
                <a:cxn ang="0">
                  <a:pos x="T4" y="T5"/>
                </a:cxn>
                <a:cxn ang="0">
                  <a:pos x="T6" y="T7"/>
                </a:cxn>
              </a:cxnLst>
              <a:rect l="0" t="0" r="r" b="b"/>
              <a:pathLst>
                <a:path w="113" h="70">
                  <a:moveTo>
                    <a:pt x="3" y="70"/>
                  </a:moveTo>
                  <a:lnTo>
                    <a:pt x="113" y="7"/>
                  </a:lnTo>
                  <a:lnTo>
                    <a:pt x="109"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BF2B06B3-E894-472C-8CEC-C2B103488AB3}"/>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 name="T8" fmla="*/ 3 w 344"/>
                <a:gd name="T9" fmla="*/ 202 h 202"/>
              </a:gdLst>
              <a:ahLst/>
              <a:cxnLst>
                <a:cxn ang="0">
                  <a:pos x="T0" y="T1"/>
                </a:cxn>
                <a:cxn ang="0">
                  <a:pos x="T2" y="T3"/>
                </a:cxn>
                <a:cxn ang="0">
                  <a:pos x="T4" y="T5"/>
                </a:cxn>
                <a:cxn ang="0">
                  <a:pos x="T6" y="T7"/>
                </a:cxn>
                <a:cxn ang="0">
                  <a:pos x="T8" y="T9"/>
                </a:cxn>
              </a:cxnLst>
              <a:rect l="0" t="0" r="r" b="b"/>
              <a:pathLst>
                <a:path w="344" h="202">
                  <a:moveTo>
                    <a:pt x="3" y="202"/>
                  </a:moveTo>
                  <a:lnTo>
                    <a:pt x="344" y="5"/>
                  </a:lnTo>
                  <a:lnTo>
                    <a:pt x="341" y="0"/>
                  </a:lnTo>
                  <a:lnTo>
                    <a:pt x="0" y="195"/>
                  </a:lnTo>
                  <a:lnTo>
                    <a:pt x="3" y="20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9CC1375B-C9AA-4AE5-9AF3-A9BC5307A8F1}"/>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Lst>
              <a:ahLst/>
              <a:cxnLst>
                <a:cxn ang="0">
                  <a:pos x="T0" y="T1"/>
                </a:cxn>
                <a:cxn ang="0">
                  <a:pos x="T2" y="T3"/>
                </a:cxn>
                <a:cxn ang="0">
                  <a:pos x="T4" y="T5"/>
                </a:cxn>
                <a:cxn ang="0">
                  <a:pos x="T6" y="T7"/>
                </a:cxn>
              </a:cxnLst>
              <a:rect l="0" t="0" r="r" b="b"/>
              <a:pathLst>
                <a:path w="344" h="202">
                  <a:moveTo>
                    <a:pt x="3" y="202"/>
                  </a:moveTo>
                  <a:lnTo>
                    <a:pt x="344" y="5"/>
                  </a:lnTo>
                  <a:lnTo>
                    <a:pt x="341" y="0"/>
                  </a:lnTo>
                  <a:lnTo>
                    <a:pt x="0"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09CEBB69-4FE4-4D28-89B4-6B7C6799D6E1}"/>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 name="T8" fmla="*/ 3 w 457"/>
                <a:gd name="T9" fmla="*/ 268 h 268"/>
              </a:gdLst>
              <a:ahLst/>
              <a:cxnLst>
                <a:cxn ang="0">
                  <a:pos x="T0" y="T1"/>
                </a:cxn>
                <a:cxn ang="0">
                  <a:pos x="T2" y="T3"/>
                </a:cxn>
                <a:cxn ang="0">
                  <a:pos x="T4" y="T5"/>
                </a:cxn>
                <a:cxn ang="0">
                  <a:pos x="T6" y="T7"/>
                </a:cxn>
                <a:cxn ang="0">
                  <a:pos x="T8" y="T9"/>
                </a:cxn>
              </a:cxnLst>
              <a:rect l="0" t="0" r="r" b="b"/>
              <a:pathLst>
                <a:path w="457" h="268">
                  <a:moveTo>
                    <a:pt x="3" y="268"/>
                  </a:moveTo>
                  <a:lnTo>
                    <a:pt x="457" y="5"/>
                  </a:lnTo>
                  <a:lnTo>
                    <a:pt x="454" y="0"/>
                  </a:lnTo>
                  <a:lnTo>
                    <a:pt x="0" y="263"/>
                  </a:lnTo>
                  <a:lnTo>
                    <a:pt x="3" y="26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769C6471-A74D-43E8-BC80-95079D166CDF}"/>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Lst>
              <a:ahLst/>
              <a:cxnLst>
                <a:cxn ang="0">
                  <a:pos x="T0" y="T1"/>
                </a:cxn>
                <a:cxn ang="0">
                  <a:pos x="T2" y="T3"/>
                </a:cxn>
                <a:cxn ang="0">
                  <a:pos x="T4" y="T5"/>
                </a:cxn>
                <a:cxn ang="0">
                  <a:pos x="T6" y="T7"/>
                </a:cxn>
              </a:cxnLst>
              <a:rect l="0" t="0" r="r" b="b"/>
              <a:pathLst>
                <a:path w="457" h="268">
                  <a:moveTo>
                    <a:pt x="3" y="268"/>
                  </a:moveTo>
                  <a:lnTo>
                    <a:pt x="457" y="5"/>
                  </a:lnTo>
                  <a:lnTo>
                    <a:pt x="454" y="0"/>
                  </a:lnTo>
                  <a:lnTo>
                    <a:pt x="0" y="2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01938E4-39EE-4206-B1B6-F0CDAF111406}"/>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 name="T8" fmla="*/ 3 w 551"/>
                <a:gd name="T9" fmla="*/ 322 h 322"/>
              </a:gdLst>
              <a:ahLst/>
              <a:cxnLst>
                <a:cxn ang="0">
                  <a:pos x="T0" y="T1"/>
                </a:cxn>
                <a:cxn ang="0">
                  <a:pos x="T2" y="T3"/>
                </a:cxn>
                <a:cxn ang="0">
                  <a:pos x="T4" y="T5"/>
                </a:cxn>
                <a:cxn ang="0">
                  <a:pos x="T6" y="T7"/>
                </a:cxn>
                <a:cxn ang="0">
                  <a:pos x="T8" y="T9"/>
                </a:cxn>
              </a:cxnLst>
              <a:rect l="0" t="0" r="r" b="b"/>
              <a:pathLst>
                <a:path w="551" h="322">
                  <a:moveTo>
                    <a:pt x="3" y="322"/>
                  </a:moveTo>
                  <a:lnTo>
                    <a:pt x="551" y="5"/>
                  </a:lnTo>
                  <a:lnTo>
                    <a:pt x="548" y="0"/>
                  </a:lnTo>
                  <a:lnTo>
                    <a:pt x="0" y="317"/>
                  </a:lnTo>
                  <a:lnTo>
                    <a:pt x="3" y="32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8636DC0B-7155-439B-A3AA-A38EE76E7608}"/>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Lst>
              <a:ahLst/>
              <a:cxnLst>
                <a:cxn ang="0">
                  <a:pos x="T0" y="T1"/>
                </a:cxn>
                <a:cxn ang="0">
                  <a:pos x="T2" y="T3"/>
                </a:cxn>
                <a:cxn ang="0">
                  <a:pos x="T4" y="T5"/>
                </a:cxn>
                <a:cxn ang="0">
                  <a:pos x="T6" y="T7"/>
                </a:cxn>
              </a:cxnLst>
              <a:rect l="0" t="0" r="r" b="b"/>
              <a:pathLst>
                <a:path w="551" h="322">
                  <a:moveTo>
                    <a:pt x="3" y="322"/>
                  </a:moveTo>
                  <a:lnTo>
                    <a:pt x="551" y="5"/>
                  </a:lnTo>
                  <a:lnTo>
                    <a:pt x="548" y="0"/>
                  </a:lnTo>
                  <a:lnTo>
                    <a:pt x="0"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9" name="Group 318">
            <a:extLst>
              <a:ext uri="{FF2B5EF4-FFF2-40B4-BE49-F238E27FC236}">
                <a16:creationId xmlns:a16="http://schemas.microsoft.com/office/drawing/2014/main" id="{27863965-B715-4396-8991-820662D8AA94}"/>
              </a:ext>
            </a:extLst>
          </p:cNvPr>
          <p:cNvGrpSpPr/>
          <p:nvPr/>
        </p:nvGrpSpPr>
        <p:grpSpPr>
          <a:xfrm>
            <a:off x="3937718" y="3106226"/>
            <a:ext cx="5853112" cy="6375400"/>
            <a:chOff x="8893176" y="3224213"/>
            <a:chExt cx="5853112" cy="6375400"/>
          </a:xfrm>
        </p:grpSpPr>
        <p:sp>
          <p:nvSpPr>
            <p:cNvPr id="108" name="Freeform 8">
              <a:extLst>
                <a:ext uri="{FF2B5EF4-FFF2-40B4-BE49-F238E27FC236}">
                  <a16:creationId xmlns:a16="http://schemas.microsoft.com/office/drawing/2014/main" id="{E5E521DA-E726-46AD-8A26-9184A4315CA4}"/>
                </a:ext>
              </a:extLst>
            </p:cNvPr>
            <p:cNvSpPr>
              <a:spLocks/>
            </p:cNvSpPr>
            <p:nvPr/>
          </p:nvSpPr>
          <p:spPr bwMode="auto">
            <a:xfrm>
              <a:off x="8945563" y="6199188"/>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9">
              <a:extLst>
                <a:ext uri="{FF2B5EF4-FFF2-40B4-BE49-F238E27FC236}">
                  <a16:creationId xmlns:a16="http://schemas.microsoft.com/office/drawing/2014/main" id="{B43FBEE4-E238-43E0-A05A-13A3659B4049}"/>
                </a:ext>
              </a:extLst>
            </p:cNvPr>
            <p:cNvSpPr>
              <a:spLocks/>
            </p:cNvSpPr>
            <p:nvPr/>
          </p:nvSpPr>
          <p:spPr bwMode="auto">
            <a:xfrm>
              <a:off x="8893176" y="3224213"/>
              <a:ext cx="3470275" cy="4875213"/>
            </a:xfrm>
            <a:custGeom>
              <a:avLst/>
              <a:gdLst>
                <a:gd name="T0" fmla="*/ 1257 w 1257"/>
                <a:gd name="T1" fmla="*/ 59 h 1765"/>
                <a:gd name="T2" fmla="*/ 1257 w 1257"/>
                <a:gd name="T3" fmla="*/ 1040 h 1765"/>
                <a:gd name="T4" fmla="*/ 27 w 1257"/>
                <a:gd name="T5" fmla="*/ 1750 h 1765"/>
                <a:gd name="T6" fmla="*/ 19 w 1257"/>
                <a:gd name="T7" fmla="*/ 1755 h 1765"/>
                <a:gd name="T8" fmla="*/ 0 w 1257"/>
                <a:gd name="T9" fmla="*/ 1765 h 1765"/>
                <a:gd name="T10" fmla="*/ 0 w 1257"/>
                <a:gd name="T11" fmla="*/ 778 h 1765"/>
                <a:gd name="T12" fmla="*/ 73 w 1257"/>
                <a:gd name="T13" fmla="*/ 652 h 1765"/>
                <a:gd name="T14" fmla="*/ 313 w 1257"/>
                <a:gd name="T15" fmla="*/ 514 h 1765"/>
                <a:gd name="T16" fmla="*/ 915 w 1257"/>
                <a:gd name="T17" fmla="*/ 166 h 1765"/>
                <a:gd name="T18" fmla="*/ 1179 w 1257"/>
                <a:gd name="T19" fmla="*/ 14 h 1765"/>
                <a:gd name="T20" fmla="*/ 1245 w 1257"/>
                <a:gd name="T21" fmla="*/ 25 h 1765"/>
                <a:gd name="T22" fmla="*/ 1257 w 1257"/>
                <a:gd name="T23" fmla="*/ 59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7" h="1765">
                  <a:moveTo>
                    <a:pt x="1257" y="59"/>
                  </a:moveTo>
                  <a:cubicBezTo>
                    <a:pt x="1257" y="1040"/>
                    <a:pt x="1257" y="1040"/>
                    <a:pt x="1257" y="1040"/>
                  </a:cubicBezTo>
                  <a:cubicBezTo>
                    <a:pt x="27" y="1750"/>
                    <a:pt x="27" y="1750"/>
                    <a:pt x="27" y="1750"/>
                  </a:cubicBezTo>
                  <a:cubicBezTo>
                    <a:pt x="19" y="1755"/>
                    <a:pt x="19" y="1755"/>
                    <a:pt x="19" y="1755"/>
                  </a:cubicBezTo>
                  <a:cubicBezTo>
                    <a:pt x="0" y="1765"/>
                    <a:pt x="0" y="1765"/>
                    <a:pt x="0" y="1765"/>
                  </a:cubicBezTo>
                  <a:cubicBezTo>
                    <a:pt x="0" y="778"/>
                    <a:pt x="0" y="778"/>
                    <a:pt x="0" y="778"/>
                  </a:cubicBezTo>
                  <a:cubicBezTo>
                    <a:pt x="0" y="726"/>
                    <a:pt x="28" y="678"/>
                    <a:pt x="73" y="652"/>
                  </a:cubicBezTo>
                  <a:cubicBezTo>
                    <a:pt x="313" y="514"/>
                    <a:pt x="313" y="514"/>
                    <a:pt x="313" y="514"/>
                  </a:cubicBezTo>
                  <a:cubicBezTo>
                    <a:pt x="915" y="166"/>
                    <a:pt x="915" y="166"/>
                    <a:pt x="915" y="166"/>
                  </a:cubicBezTo>
                  <a:cubicBezTo>
                    <a:pt x="1179" y="14"/>
                    <a:pt x="1179" y="14"/>
                    <a:pt x="1179" y="14"/>
                  </a:cubicBezTo>
                  <a:cubicBezTo>
                    <a:pt x="1203" y="0"/>
                    <a:pt x="1230" y="7"/>
                    <a:pt x="1245" y="25"/>
                  </a:cubicBezTo>
                  <a:cubicBezTo>
                    <a:pt x="1253" y="34"/>
                    <a:pt x="1257" y="46"/>
                    <a:pt x="1257" y="59"/>
                  </a:cubicBezTo>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
              <a:extLst>
                <a:ext uri="{FF2B5EF4-FFF2-40B4-BE49-F238E27FC236}">
                  <a16:creationId xmlns:a16="http://schemas.microsoft.com/office/drawing/2014/main" id="{37ECBE35-A661-4D72-9C21-3B05A6087630}"/>
                </a:ext>
              </a:extLst>
            </p:cNvPr>
            <p:cNvSpPr>
              <a:spLocks/>
            </p:cNvSpPr>
            <p:nvPr/>
          </p:nvSpPr>
          <p:spPr bwMode="auto">
            <a:xfrm>
              <a:off x="8945563" y="6038850"/>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
              <a:extLst>
                <a:ext uri="{FF2B5EF4-FFF2-40B4-BE49-F238E27FC236}">
                  <a16:creationId xmlns:a16="http://schemas.microsoft.com/office/drawing/2014/main" id="{E55BF37D-B92D-4D10-A260-41CC666808A8}"/>
                </a:ext>
              </a:extLst>
            </p:cNvPr>
            <p:cNvSpPr>
              <a:spLocks/>
            </p:cNvSpPr>
            <p:nvPr/>
          </p:nvSpPr>
          <p:spPr bwMode="auto">
            <a:xfrm>
              <a:off x="9356726" y="6248400"/>
              <a:ext cx="4348163" cy="2555875"/>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2">
              <a:extLst>
                <a:ext uri="{FF2B5EF4-FFF2-40B4-BE49-F238E27FC236}">
                  <a16:creationId xmlns:a16="http://schemas.microsoft.com/office/drawing/2014/main" id="{D40EA6A3-54CA-49C7-81AF-E88BE4859480}"/>
                </a:ext>
              </a:extLst>
            </p:cNvPr>
            <p:cNvSpPr>
              <a:spLocks/>
            </p:cNvSpPr>
            <p:nvPr/>
          </p:nvSpPr>
          <p:spPr bwMode="auto">
            <a:xfrm>
              <a:off x="8945563" y="3246438"/>
              <a:ext cx="3470275"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3">
              <a:extLst>
                <a:ext uri="{FF2B5EF4-FFF2-40B4-BE49-F238E27FC236}">
                  <a16:creationId xmlns:a16="http://schemas.microsoft.com/office/drawing/2014/main" id="{C5C090BC-1AD0-4710-9AE8-E9CC8A04AC43}"/>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4">
              <a:extLst>
                <a:ext uri="{FF2B5EF4-FFF2-40B4-BE49-F238E27FC236}">
                  <a16:creationId xmlns:a16="http://schemas.microsoft.com/office/drawing/2014/main" id="{BD1055EA-BC78-458A-A9E0-0DB0AC7174A6}"/>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5">
              <a:extLst>
                <a:ext uri="{FF2B5EF4-FFF2-40B4-BE49-F238E27FC236}">
                  <a16:creationId xmlns:a16="http://schemas.microsoft.com/office/drawing/2014/main" id="{221CE25D-34A0-4E4F-8A7D-FA94BDE2CCB8}"/>
                </a:ext>
              </a:extLst>
            </p:cNvPr>
            <p:cNvSpPr>
              <a:spLocks/>
            </p:cNvSpPr>
            <p:nvPr/>
          </p:nvSpPr>
          <p:spPr bwMode="auto">
            <a:xfrm>
              <a:off x="11288713" y="7497763"/>
              <a:ext cx="1173163" cy="676275"/>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6">
              <a:extLst>
                <a:ext uri="{FF2B5EF4-FFF2-40B4-BE49-F238E27FC236}">
                  <a16:creationId xmlns:a16="http://schemas.microsoft.com/office/drawing/2014/main" id="{6678C6C1-61ED-4330-A6FE-4E4C6DA59054}"/>
                </a:ext>
              </a:extLst>
            </p:cNvPr>
            <p:cNvSpPr>
              <a:spLocks/>
            </p:cNvSpPr>
            <p:nvPr/>
          </p:nvSpPr>
          <p:spPr bwMode="auto">
            <a:xfrm>
              <a:off x="12617451" y="6654800"/>
              <a:ext cx="488950" cy="282575"/>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7">
              <a:extLst>
                <a:ext uri="{FF2B5EF4-FFF2-40B4-BE49-F238E27FC236}">
                  <a16:creationId xmlns:a16="http://schemas.microsoft.com/office/drawing/2014/main" id="{1AE05796-E044-4717-9139-BD1A09908AB5}"/>
                </a:ext>
              </a:extLst>
            </p:cNvPr>
            <p:cNvSpPr>
              <a:spLocks/>
            </p:cNvSpPr>
            <p:nvPr/>
          </p:nvSpPr>
          <p:spPr bwMode="auto">
            <a:xfrm>
              <a:off x="11034713" y="8080375"/>
              <a:ext cx="417513" cy="239713"/>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8">
              <a:extLst>
                <a:ext uri="{FF2B5EF4-FFF2-40B4-BE49-F238E27FC236}">
                  <a16:creationId xmlns:a16="http://schemas.microsoft.com/office/drawing/2014/main" id="{31FC733A-0CFC-4491-A37B-B0E0A0A35B09}"/>
                </a:ext>
              </a:extLst>
            </p:cNvPr>
            <p:cNvSpPr>
              <a:spLocks/>
            </p:cNvSpPr>
            <p:nvPr/>
          </p:nvSpPr>
          <p:spPr bwMode="auto">
            <a:xfrm>
              <a:off x="10834688" y="8226425"/>
              <a:ext cx="363538"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9">
              <a:extLst>
                <a:ext uri="{FF2B5EF4-FFF2-40B4-BE49-F238E27FC236}">
                  <a16:creationId xmlns:a16="http://schemas.microsoft.com/office/drawing/2014/main" id="{BDCB20DF-92DE-435F-A66A-CCC8F7BB1EF0}"/>
                </a:ext>
              </a:extLst>
            </p:cNvPr>
            <p:cNvSpPr>
              <a:spLocks/>
            </p:cNvSpPr>
            <p:nvPr/>
          </p:nvSpPr>
          <p:spPr bwMode="auto">
            <a:xfrm>
              <a:off x="12299951" y="735171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20">
              <a:extLst>
                <a:ext uri="{FF2B5EF4-FFF2-40B4-BE49-F238E27FC236}">
                  <a16:creationId xmlns:a16="http://schemas.microsoft.com/office/drawing/2014/main" id="{2D239001-F7C2-483B-8772-24F388B8D467}"/>
                </a:ext>
              </a:extLst>
            </p:cNvPr>
            <p:cNvSpPr>
              <a:spLocks/>
            </p:cNvSpPr>
            <p:nvPr/>
          </p:nvSpPr>
          <p:spPr bwMode="auto">
            <a:xfrm>
              <a:off x="12553951" y="723582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21">
              <a:extLst>
                <a:ext uri="{FF2B5EF4-FFF2-40B4-BE49-F238E27FC236}">
                  <a16:creationId xmlns:a16="http://schemas.microsoft.com/office/drawing/2014/main" id="{FDA9A3DC-E07F-42A8-AD2A-791BB5478EBC}"/>
                </a:ext>
              </a:extLst>
            </p:cNvPr>
            <p:cNvSpPr>
              <a:spLocks/>
            </p:cNvSpPr>
            <p:nvPr/>
          </p:nvSpPr>
          <p:spPr bwMode="auto">
            <a:xfrm>
              <a:off x="10633076" y="8345488"/>
              <a:ext cx="363538"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22">
              <a:extLst>
                <a:ext uri="{FF2B5EF4-FFF2-40B4-BE49-F238E27FC236}">
                  <a16:creationId xmlns:a16="http://schemas.microsoft.com/office/drawing/2014/main" id="{2BFED8D3-64DE-4C7B-89B3-F34B33EE7124}"/>
                </a:ext>
              </a:extLst>
            </p:cNvPr>
            <p:cNvSpPr>
              <a:spLocks/>
            </p:cNvSpPr>
            <p:nvPr/>
          </p:nvSpPr>
          <p:spPr bwMode="auto">
            <a:xfrm>
              <a:off x="10428288" y="8461375"/>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23">
              <a:extLst>
                <a:ext uri="{FF2B5EF4-FFF2-40B4-BE49-F238E27FC236}">
                  <a16:creationId xmlns:a16="http://schemas.microsoft.com/office/drawing/2014/main" id="{BA76E3FC-4A0D-46E5-AF79-238BA93D17CE}"/>
                </a:ext>
              </a:extLst>
            </p:cNvPr>
            <p:cNvSpPr>
              <a:spLocks/>
            </p:cNvSpPr>
            <p:nvPr/>
          </p:nvSpPr>
          <p:spPr bwMode="auto">
            <a:xfrm>
              <a:off x="10231438" y="8202613"/>
              <a:ext cx="592138"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24">
              <a:extLst>
                <a:ext uri="{FF2B5EF4-FFF2-40B4-BE49-F238E27FC236}">
                  <a16:creationId xmlns:a16="http://schemas.microsoft.com/office/drawing/2014/main" id="{FA5FD3A1-D2FF-4CA9-BAD1-0AFBD859EAC4}"/>
                </a:ext>
              </a:extLst>
            </p:cNvPr>
            <p:cNvSpPr>
              <a:spLocks/>
            </p:cNvSpPr>
            <p:nvPr/>
          </p:nvSpPr>
          <p:spPr bwMode="auto">
            <a:xfrm>
              <a:off x="12711113" y="6770688"/>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25">
              <a:extLst>
                <a:ext uri="{FF2B5EF4-FFF2-40B4-BE49-F238E27FC236}">
                  <a16:creationId xmlns:a16="http://schemas.microsoft.com/office/drawing/2014/main" id="{B4A5D7D9-A1C7-4DDF-A07A-D82C3BB9D514}"/>
                </a:ext>
              </a:extLst>
            </p:cNvPr>
            <p:cNvSpPr>
              <a:spLocks/>
            </p:cNvSpPr>
            <p:nvPr/>
          </p:nvSpPr>
          <p:spPr bwMode="auto">
            <a:xfrm>
              <a:off x="10690226" y="8086725"/>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26">
              <a:extLst>
                <a:ext uri="{FF2B5EF4-FFF2-40B4-BE49-F238E27FC236}">
                  <a16:creationId xmlns:a16="http://schemas.microsoft.com/office/drawing/2014/main" id="{B8E1BF9E-333E-4611-8DFD-B019A634A024}"/>
                </a:ext>
              </a:extLst>
            </p:cNvPr>
            <p:cNvSpPr>
              <a:spLocks/>
            </p:cNvSpPr>
            <p:nvPr/>
          </p:nvSpPr>
          <p:spPr bwMode="auto">
            <a:xfrm>
              <a:off x="10891838" y="7969250"/>
              <a:ext cx="333375"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27">
              <a:extLst>
                <a:ext uri="{FF2B5EF4-FFF2-40B4-BE49-F238E27FC236}">
                  <a16:creationId xmlns:a16="http://schemas.microsoft.com/office/drawing/2014/main" id="{D3B24534-F72F-431B-A453-B85406C4AA24}"/>
                </a:ext>
              </a:extLst>
            </p:cNvPr>
            <p:cNvSpPr>
              <a:spLocks/>
            </p:cNvSpPr>
            <p:nvPr/>
          </p:nvSpPr>
          <p:spPr bwMode="auto">
            <a:xfrm>
              <a:off x="11096626" y="7851775"/>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28">
              <a:extLst>
                <a:ext uri="{FF2B5EF4-FFF2-40B4-BE49-F238E27FC236}">
                  <a16:creationId xmlns:a16="http://schemas.microsoft.com/office/drawing/2014/main" id="{FE5C6F38-07B9-408E-A958-0792712CA5AE}"/>
                </a:ext>
              </a:extLst>
            </p:cNvPr>
            <p:cNvSpPr>
              <a:spLocks/>
            </p:cNvSpPr>
            <p:nvPr/>
          </p:nvSpPr>
          <p:spPr bwMode="auto">
            <a:xfrm>
              <a:off x="11298238" y="773588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29">
              <a:extLst>
                <a:ext uri="{FF2B5EF4-FFF2-40B4-BE49-F238E27FC236}">
                  <a16:creationId xmlns:a16="http://schemas.microsoft.com/office/drawing/2014/main" id="{46904EC5-8CBC-4E41-A6E6-AAFB57679050}"/>
                </a:ext>
              </a:extLst>
            </p:cNvPr>
            <p:cNvSpPr>
              <a:spLocks/>
            </p:cNvSpPr>
            <p:nvPr/>
          </p:nvSpPr>
          <p:spPr bwMode="auto">
            <a:xfrm>
              <a:off x="11501438" y="761682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30">
              <a:extLst>
                <a:ext uri="{FF2B5EF4-FFF2-40B4-BE49-F238E27FC236}">
                  <a16:creationId xmlns:a16="http://schemas.microsoft.com/office/drawing/2014/main" id="{6149714D-72AE-45C3-BB35-D2A19460A4A9}"/>
                </a:ext>
              </a:extLst>
            </p:cNvPr>
            <p:cNvSpPr>
              <a:spLocks/>
            </p:cNvSpPr>
            <p:nvPr/>
          </p:nvSpPr>
          <p:spPr bwMode="auto">
            <a:xfrm>
              <a:off x="11701463" y="7500938"/>
              <a:ext cx="333375"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31">
              <a:extLst>
                <a:ext uri="{FF2B5EF4-FFF2-40B4-BE49-F238E27FC236}">
                  <a16:creationId xmlns:a16="http://schemas.microsoft.com/office/drawing/2014/main" id="{374FC5B0-BE35-4C3A-8E50-0553263CEB24}"/>
                </a:ext>
              </a:extLst>
            </p:cNvPr>
            <p:cNvSpPr>
              <a:spLocks/>
            </p:cNvSpPr>
            <p:nvPr/>
          </p:nvSpPr>
          <p:spPr bwMode="auto">
            <a:xfrm>
              <a:off x="11904663" y="7385050"/>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32">
              <a:extLst>
                <a:ext uri="{FF2B5EF4-FFF2-40B4-BE49-F238E27FC236}">
                  <a16:creationId xmlns:a16="http://schemas.microsoft.com/office/drawing/2014/main" id="{92E6F427-68CC-45DE-8806-91234EF8B018}"/>
                </a:ext>
              </a:extLst>
            </p:cNvPr>
            <p:cNvSpPr>
              <a:spLocks/>
            </p:cNvSpPr>
            <p:nvPr/>
          </p:nvSpPr>
          <p:spPr bwMode="auto">
            <a:xfrm>
              <a:off x="12512676" y="7034213"/>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33">
              <a:extLst>
                <a:ext uri="{FF2B5EF4-FFF2-40B4-BE49-F238E27FC236}">
                  <a16:creationId xmlns:a16="http://schemas.microsoft.com/office/drawing/2014/main" id="{1AF38E45-0D03-435D-8727-25202A4A2B75}"/>
                </a:ext>
              </a:extLst>
            </p:cNvPr>
            <p:cNvSpPr>
              <a:spLocks/>
            </p:cNvSpPr>
            <p:nvPr/>
          </p:nvSpPr>
          <p:spPr bwMode="auto">
            <a:xfrm>
              <a:off x="12311063" y="7150100"/>
              <a:ext cx="330200" cy="192088"/>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34">
              <a:extLst>
                <a:ext uri="{FF2B5EF4-FFF2-40B4-BE49-F238E27FC236}">
                  <a16:creationId xmlns:a16="http://schemas.microsoft.com/office/drawing/2014/main" id="{31BC31B1-DD50-4ECA-8F09-A43BFFA3090F}"/>
                </a:ext>
              </a:extLst>
            </p:cNvPr>
            <p:cNvSpPr>
              <a:spLocks/>
            </p:cNvSpPr>
            <p:nvPr/>
          </p:nvSpPr>
          <p:spPr bwMode="auto">
            <a:xfrm>
              <a:off x="12106276" y="7267575"/>
              <a:ext cx="334963"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35">
              <a:extLst>
                <a:ext uri="{FF2B5EF4-FFF2-40B4-BE49-F238E27FC236}">
                  <a16:creationId xmlns:a16="http://schemas.microsoft.com/office/drawing/2014/main" id="{5F27094D-0B0F-4338-BB39-8ABC1226BD9F}"/>
                </a:ext>
              </a:extLst>
            </p:cNvPr>
            <p:cNvSpPr>
              <a:spLocks/>
            </p:cNvSpPr>
            <p:nvPr/>
          </p:nvSpPr>
          <p:spPr bwMode="auto">
            <a:xfrm>
              <a:off x="10390188" y="8031163"/>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36">
              <a:extLst>
                <a:ext uri="{FF2B5EF4-FFF2-40B4-BE49-F238E27FC236}">
                  <a16:creationId xmlns:a16="http://schemas.microsoft.com/office/drawing/2014/main" id="{218050F9-BBB2-4812-8E48-3D2573DD6A02}"/>
                </a:ext>
              </a:extLst>
            </p:cNvPr>
            <p:cNvSpPr>
              <a:spLocks/>
            </p:cNvSpPr>
            <p:nvPr/>
          </p:nvSpPr>
          <p:spPr bwMode="auto">
            <a:xfrm>
              <a:off x="10591801" y="7915275"/>
              <a:ext cx="333375" cy="192088"/>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37">
              <a:extLst>
                <a:ext uri="{FF2B5EF4-FFF2-40B4-BE49-F238E27FC236}">
                  <a16:creationId xmlns:a16="http://schemas.microsoft.com/office/drawing/2014/main" id="{2593A0D5-A8CB-48DB-8BCC-9D0CB3F846D5}"/>
                </a:ext>
              </a:extLst>
            </p:cNvPr>
            <p:cNvSpPr>
              <a:spLocks/>
            </p:cNvSpPr>
            <p:nvPr/>
          </p:nvSpPr>
          <p:spPr bwMode="auto">
            <a:xfrm>
              <a:off x="10791826" y="779938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38">
              <a:extLst>
                <a:ext uri="{FF2B5EF4-FFF2-40B4-BE49-F238E27FC236}">
                  <a16:creationId xmlns:a16="http://schemas.microsoft.com/office/drawing/2014/main" id="{64D20131-0ABE-4ED4-83C8-38B0FD526358}"/>
                </a:ext>
              </a:extLst>
            </p:cNvPr>
            <p:cNvSpPr>
              <a:spLocks/>
            </p:cNvSpPr>
            <p:nvPr/>
          </p:nvSpPr>
          <p:spPr bwMode="auto">
            <a:xfrm>
              <a:off x="10996613" y="7680325"/>
              <a:ext cx="334963"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39">
              <a:extLst>
                <a:ext uri="{FF2B5EF4-FFF2-40B4-BE49-F238E27FC236}">
                  <a16:creationId xmlns:a16="http://schemas.microsoft.com/office/drawing/2014/main" id="{97CF03B5-C2C0-4F46-8D91-14C213CE52E2}"/>
                </a:ext>
              </a:extLst>
            </p:cNvPr>
            <p:cNvSpPr>
              <a:spLocks/>
            </p:cNvSpPr>
            <p:nvPr/>
          </p:nvSpPr>
          <p:spPr bwMode="auto">
            <a:xfrm>
              <a:off x="11198226" y="756443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40">
              <a:extLst>
                <a:ext uri="{FF2B5EF4-FFF2-40B4-BE49-F238E27FC236}">
                  <a16:creationId xmlns:a16="http://schemas.microsoft.com/office/drawing/2014/main" id="{1A1EAC7F-89F7-48D5-BA6B-6128F9F71355}"/>
                </a:ext>
              </a:extLst>
            </p:cNvPr>
            <p:cNvSpPr>
              <a:spLocks/>
            </p:cNvSpPr>
            <p:nvPr/>
          </p:nvSpPr>
          <p:spPr bwMode="auto">
            <a:xfrm>
              <a:off x="11399838" y="744855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41">
              <a:extLst>
                <a:ext uri="{FF2B5EF4-FFF2-40B4-BE49-F238E27FC236}">
                  <a16:creationId xmlns:a16="http://schemas.microsoft.com/office/drawing/2014/main" id="{8B09A0D8-20A4-46B4-BEF1-AE838E6A9F45}"/>
                </a:ext>
              </a:extLst>
            </p:cNvPr>
            <p:cNvSpPr>
              <a:spLocks/>
            </p:cNvSpPr>
            <p:nvPr/>
          </p:nvSpPr>
          <p:spPr bwMode="auto">
            <a:xfrm>
              <a:off x="11601451" y="73294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42">
              <a:extLst>
                <a:ext uri="{FF2B5EF4-FFF2-40B4-BE49-F238E27FC236}">
                  <a16:creationId xmlns:a16="http://schemas.microsoft.com/office/drawing/2014/main" id="{E71834C0-72A4-45BC-A97A-87E49AF8189C}"/>
                </a:ext>
              </a:extLst>
            </p:cNvPr>
            <p:cNvSpPr>
              <a:spLocks/>
            </p:cNvSpPr>
            <p:nvPr/>
          </p:nvSpPr>
          <p:spPr bwMode="auto">
            <a:xfrm>
              <a:off x="11806238" y="721360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43">
              <a:extLst>
                <a:ext uri="{FF2B5EF4-FFF2-40B4-BE49-F238E27FC236}">
                  <a16:creationId xmlns:a16="http://schemas.microsoft.com/office/drawing/2014/main" id="{8AD0BE98-CF5B-415E-99E5-54550A2A098F}"/>
                </a:ext>
              </a:extLst>
            </p:cNvPr>
            <p:cNvSpPr>
              <a:spLocks/>
            </p:cNvSpPr>
            <p:nvPr/>
          </p:nvSpPr>
          <p:spPr bwMode="auto">
            <a:xfrm>
              <a:off x="12007851" y="709771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44">
              <a:extLst>
                <a:ext uri="{FF2B5EF4-FFF2-40B4-BE49-F238E27FC236}">
                  <a16:creationId xmlns:a16="http://schemas.microsoft.com/office/drawing/2014/main" id="{155FB879-5A0F-4BB0-8EAF-39A2B53D8FAF}"/>
                </a:ext>
              </a:extLst>
            </p:cNvPr>
            <p:cNvSpPr>
              <a:spLocks/>
            </p:cNvSpPr>
            <p:nvPr/>
          </p:nvSpPr>
          <p:spPr bwMode="auto">
            <a:xfrm>
              <a:off x="12211051" y="697865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45">
              <a:extLst>
                <a:ext uri="{FF2B5EF4-FFF2-40B4-BE49-F238E27FC236}">
                  <a16:creationId xmlns:a16="http://schemas.microsoft.com/office/drawing/2014/main" id="{EB98C84F-4105-479B-864E-11200FDD4B51}"/>
                </a:ext>
              </a:extLst>
            </p:cNvPr>
            <p:cNvSpPr>
              <a:spLocks/>
            </p:cNvSpPr>
            <p:nvPr/>
          </p:nvSpPr>
          <p:spPr bwMode="auto">
            <a:xfrm>
              <a:off x="12412663" y="6862763"/>
              <a:ext cx="334963"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46">
              <a:extLst>
                <a:ext uri="{FF2B5EF4-FFF2-40B4-BE49-F238E27FC236}">
                  <a16:creationId xmlns:a16="http://schemas.microsoft.com/office/drawing/2014/main" id="{1D8FC769-BAA9-4A6C-9196-F9E75425F206}"/>
                </a:ext>
              </a:extLst>
            </p:cNvPr>
            <p:cNvSpPr>
              <a:spLocks/>
            </p:cNvSpPr>
            <p:nvPr/>
          </p:nvSpPr>
          <p:spPr bwMode="auto">
            <a:xfrm>
              <a:off x="10144126" y="7948613"/>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47">
              <a:extLst>
                <a:ext uri="{FF2B5EF4-FFF2-40B4-BE49-F238E27FC236}">
                  <a16:creationId xmlns:a16="http://schemas.microsoft.com/office/drawing/2014/main" id="{F93D5F27-00D3-41B5-9434-84BF34CBD619}"/>
                </a:ext>
              </a:extLst>
            </p:cNvPr>
            <p:cNvSpPr>
              <a:spLocks/>
            </p:cNvSpPr>
            <p:nvPr/>
          </p:nvSpPr>
          <p:spPr bwMode="auto">
            <a:xfrm>
              <a:off x="10345738" y="7829550"/>
              <a:ext cx="333375"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48">
              <a:extLst>
                <a:ext uri="{FF2B5EF4-FFF2-40B4-BE49-F238E27FC236}">
                  <a16:creationId xmlns:a16="http://schemas.microsoft.com/office/drawing/2014/main" id="{A3F339F8-FE47-4BA4-B3F5-0BB0F8874B4C}"/>
                </a:ext>
              </a:extLst>
            </p:cNvPr>
            <p:cNvSpPr>
              <a:spLocks/>
            </p:cNvSpPr>
            <p:nvPr/>
          </p:nvSpPr>
          <p:spPr bwMode="auto">
            <a:xfrm>
              <a:off x="10548938" y="7713663"/>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49">
              <a:extLst>
                <a:ext uri="{FF2B5EF4-FFF2-40B4-BE49-F238E27FC236}">
                  <a16:creationId xmlns:a16="http://schemas.microsoft.com/office/drawing/2014/main" id="{52BD9AE5-D6E7-43E9-9E22-D00AAEBCDA5A}"/>
                </a:ext>
              </a:extLst>
            </p:cNvPr>
            <p:cNvSpPr>
              <a:spLocks/>
            </p:cNvSpPr>
            <p:nvPr/>
          </p:nvSpPr>
          <p:spPr bwMode="auto">
            <a:xfrm>
              <a:off x="10750551" y="7597775"/>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50">
              <a:extLst>
                <a:ext uri="{FF2B5EF4-FFF2-40B4-BE49-F238E27FC236}">
                  <a16:creationId xmlns:a16="http://schemas.microsoft.com/office/drawing/2014/main" id="{72CF5DBA-F89B-47B9-B0D6-7D75D088F7CA}"/>
                </a:ext>
              </a:extLst>
            </p:cNvPr>
            <p:cNvSpPr>
              <a:spLocks/>
            </p:cNvSpPr>
            <p:nvPr/>
          </p:nvSpPr>
          <p:spPr bwMode="auto">
            <a:xfrm>
              <a:off x="10955338" y="747871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51">
              <a:extLst>
                <a:ext uri="{FF2B5EF4-FFF2-40B4-BE49-F238E27FC236}">
                  <a16:creationId xmlns:a16="http://schemas.microsoft.com/office/drawing/2014/main" id="{EEB0E261-B650-48FC-913A-932093698ADA}"/>
                </a:ext>
              </a:extLst>
            </p:cNvPr>
            <p:cNvSpPr>
              <a:spLocks/>
            </p:cNvSpPr>
            <p:nvPr/>
          </p:nvSpPr>
          <p:spPr bwMode="auto">
            <a:xfrm>
              <a:off x="11156951" y="7362825"/>
              <a:ext cx="331788" cy="192088"/>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52">
              <a:extLst>
                <a:ext uri="{FF2B5EF4-FFF2-40B4-BE49-F238E27FC236}">
                  <a16:creationId xmlns:a16="http://schemas.microsoft.com/office/drawing/2014/main" id="{6F12B34D-4AA4-461C-BF16-91F9200FA1F2}"/>
                </a:ext>
              </a:extLst>
            </p:cNvPr>
            <p:cNvSpPr>
              <a:spLocks/>
            </p:cNvSpPr>
            <p:nvPr/>
          </p:nvSpPr>
          <p:spPr bwMode="auto">
            <a:xfrm>
              <a:off x="11358563" y="7246938"/>
              <a:ext cx="333375"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53">
              <a:extLst>
                <a:ext uri="{FF2B5EF4-FFF2-40B4-BE49-F238E27FC236}">
                  <a16:creationId xmlns:a16="http://schemas.microsoft.com/office/drawing/2014/main" id="{6DD25077-B527-410A-AE45-F0F497F4E40E}"/>
                </a:ext>
              </a:extLst>
            </p:cNvPr>
            <p:cNvSpPr>
              <a:spLocks/>
            </p:cNvSpPr>
            <p:nvPr/>
          </p:nvSpPr>
          <p:spPr bwMode="auto">
            <a:xfrm>
              <a:off x="11560176" y="712787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54">
              <a:extLst>
                <a:ext uri="{FF2B5EF4-FFF2-40B4-BE49-F238E27FC236}">
                  <a16:creationId xmlns:a16="http://schemas.microsoft.com/office/drawing/2014/main" id="{54149097-E948-4DC0-9055-C80BE2F67603}"/>
                </a:ext>
              </a:extLst>
            </p:cNvPr>
            <p:cNvSpPr>
              <a:spLocks/>
            </p:cNvSpPr>
            <p:nvPr/>
          </p:nvSpPr>
          <p:spPr bwMode="auto">
            <a:xfrm>
              <a:off x="11764963" y="7011988"/>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55">
              <a:extLst>
                <a:ext uri="{FF2B5EF4-FFF2-40B4-BE49-F238E27FC236}">
                  <a16:creationId xmlns:a16="http://schemas.microsoft.com/office/drawing/2014/main" id="{1147C54D-679E-44FD-8B9D-67FB1F6816F9}"/>
                </a:ext>
              </a:extLst>
            </p:cNvPr>
            <p:cNvSpPr>
              <a:spLocks/>
            </p:cNvSpPr>
            <p:nvPr/>
          </p:nvSpPr>
          <p:spPr bwMode="auto">
            <a:xfrm>
              <a:off x="11964988" y="689610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56">
              <a:extLst>
                <a:ext uri="{FF2B5EF4-FFF2-40B4-BE49-F238E27FC236}">
                  <a16:creationId xmlns:a16="http://schemas.microsoft.com/office/drawing/2014/main" id="{208299A9-9E11-4370-AAEC-0CFD64A6F373}"/>
                </a:ext>
              </a:extLst>
            </p:cNvPr>
            <p:cNvSpPr>
              <a:spLocks/>
            </p:cNvSpPr>
            <p:nvPr/>
          </p:nvSpPr>
          <p:spPr bwMode="auto">
            <a:xfrm>
              <a:off x="12169776" y="677703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57">
              <a:extLst>
                <a:ext uri="{FF2B5EF4-FFF2-40B4-BE49-F238E27FC236}">
                  <a16:creationId xmlns:a16="http://schemas.microsoft.com/office/drawing/2014/main" id="{18FFFD12-172E-4B05-92DD-A95DBB7307CE}"/>
                </a:ext>
              </a:extLst>
            </p:cNvPr>
            <p:cNvSpPr>
              <a:spLocks/>
            </p:cNvSpPr>
            <p:nvPr/>
          </p:nvSpPr>
          <p:spPr bwMode="auto">
            <a:xfrm>
              <a:off x="12371388" y="6661150"/>
              <a:ext cx="333375" cy="192088"/>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58">
              <a:extLst>
                <a:ext uri="{FF2B5EF4-FFF2-40B4-BE49-F238E27FC236}">
                  <a16:creationId xmlns:a16="http://schemas.microsoft.com/office/drawing/2014/main" id="{430B2DE1-A9BC-448F-B9C1-6F626888CFCD}"/>
                </a:ext>
              </a:extLst>
            </p:cNvPr>
            <p:cNvSpPr>
              <a:spLocks/>
            </p:cNvSpPr>
            <p:nvPr/>
          </p:nvSpPr>
          <p:spPr bwMode="auto">
            <a:xfrm>
              <a:off x="12573001" y="65420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59">
              <a:extLst>
                <a:ext uri="{FF2B5EF4-FFF2-40B4-BE49-F238E27FC236}">
                  <a16:creationId xmlns:a16="http://schemas.microsoft.com/office/drawing/2014/main" id="{732C9D0A-6B9A-485F-B220-4FDF2015411A}"/>
                </a:ext>
              </a:extLst>
            </p:cNvPr>
            <p:cNvSpPr>
              <a:spLocks/>
            </p:cNvSpPr>
            <p:nvPr/>
          </p:nvSpPr>
          <p:spPr bwMode="auto">
            <a:xfrm>
              <a:off x="9840913" y="806450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60">
              <a:extLst>
                <a:ext uri="{FF2B5EF4-FFF2-40B4-BE49-F238E27FC236}">
                  <a16:creationId xmlns:a16="http://schemas.microsoft.com/office/drawing/2014/main" id="{8C56A40D-DC11-46E0-AF4A-1D2A24FA39FA}"/>
                </a:ext>
              </a:extLst>
            </p:cNvPr>
            <p:cNvSpPr>
              <a:spLocks/>
            </p:cNvSpPr>
            <p:nvPr/>
          </p:nvSpPr>
          <p:spPr bwMode="auto">
            <a:xfrm>
              <a:off x="12072938" y="6602413"/>
              <a:ext cx="331788" cy="193675"/>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61">
              <a:extLst>
                <a:ext uri="{FF2B5EF4-FFF2-40B4-BE49-F238E27FC236}">
                  <a16:creationId xmlns:a16="http://schemas.microsoft.com/office/drawing/2014/main" id="{D73C0AFE-CBE6-4390-B521-1F2C55273F91}"/>
                </a:ext>
              </a:extLst>
            </p:cNvPr>
            <p:cNvSpPr>
              <a:spLocks/>
            </p:cNvSpPr>
            <p:nvPr/>
          </p:nvSpPr>
          <p:spPr bwMode="auto">
            <a:xfrm>
              <a:off x="10252076" y="765492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62">
              <a:extLst>
                <a:ext uri="{FF2B5EF4-FFF2-40B4-BE49-F238E27FC236}">
                  <a16:creationId xmlns:a16="http://schemas.microsoft.com/office/drawing/2014/main" id="{4F7A824E-443B-451B-8300-C02CEC157A2D}"/>
                </a:ext>
              </a:extLst>
            </p:cNvPr>
            <p:cNvSpPr>
              <a:spLocks/>
            </p:cNvSpPr>
            <p:nvPr/>
          </p:nvSpPr>
          <p:spPr bwMode="auto">
            <a:xfrm>
              <a:off x="9640888" y="800893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63">
              <a:extLst>
                <a:ext uri="{FF2B5EF4-FFF2-40B4-BE49-F238E27FC236}">
                  <a16:creationId xmlns:a16="http://schemas.microsoft.com/office/drawing/2014/main" id="{8465959F-6D9A-49DA-9AA6-A2D1D9A7CD9D}"/>
                </a:ext>
              </a:extLst>
            </p:cNvPr>
            <p:cNvSpPr>
              <a:spLocks/>
            </p:cNvSpPr>
            <p:nvPr/>
          </p:nvSpPr>
          <p:spPr bwMode="auto">
            <a:xfrm>
              <a:off x="9845676" y="788987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64">
              <a:extLst>
                <a:ext uri="{FF2B5EF4-FFF2-40B4-BE49-F238E27FC236}">
                  <a16:creationId xmlns:a16="http://schemas.microsoft.com/office/drawing/2014/main" id="{A4D5AC68-1F67-42D9-B02E-1AD6F62C7109}"/>
                </a:ext>
              </a:extLst>
            </p:cNvPr>
            <p:cNvSpPr>
              <a:spLocks/>
            </p:cNvSpPr>
            <p:nvPr/>
          </p:nvSpPr>
          <p:spPr bwMode="auto">
            <a:xfrm>
              <a:off x="10047288" y="777398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65">
              <a:extLst>
                <a:ext uri="{FF2B5EF4-FFF2-40B4-BE49-F238E27FC236}">
                  <a16:creationId xmlns:a16="http://schemas.microsoft.com/office/drawing/2014/main" id="{C1E3F695-97A6-44CB-A10D-C35107AF0A28}"/>
                </a:ext>
              </a:extLst>
            </p:cNvPr>
            <p:cNvSpPr>
              <a:spLocks/>
            </p:cNvSpPr>
            <p:nvPr/>
          </p:nvSpPr>
          <p:spPr bwMode="auto">
            <a:xfrm>
              <a:off x="10453688" y="753903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66">
              <a:extLst>
                <a:ext uri="{FF2B5EF4-FFF2-40B4-BE49-F238E27FC236}">
                  <a16:creationId xmlns:a16="http://schemas.microsoft.com/office/drawing/2014/main" id="{A139FB88-A0DB-4594-AEE8-5EF683F86EF6}"/>
                </a:ext>
              </a:extLst>
            </p:cNvPr>
            <p:cNvSpPr>
              <a:spLocks/>
            </p:cNvSpPr>
            <p:nvPr/>
          </p:nvSpPr>
          <p:spPr bwMode="auto">
            <a:xfrm>
              <a:off x="10653713" y="742315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67">
              <a:extLst>
                <a:ext uri="{FF2B5EF4-FFF2-40B4-BE49-F238E27FC236}">
                  <a16:creationId xmlns:a16="http://schemas.microsoft.com/office/drawing/2014/main" id="{8F22A832-091E-4DA4-B50F-17116DE1C11A}"/>
                </a:ext>
              </a:extLst>
            </p:cNvPr>
            <p:cNvSpPr>
              <a:spLocks/>
            </p:cNvSpPr>
            <p:nvPr/>
          </p:nvSpPr>
          <p:spPr bwMode="auto">
            <a:xfrm>
              <a:off x="10855326" y="730726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68">
              <a:extLst>
                <a:ext uri="{FF2B5EF4-FFF2-40B4-BE49-F238E27FC236}">
                  <a16:creationId xmlns:a16="http://schemas.microsoft.com/office/drawing/2014/main" id="{2CC7804F-14F7-45F4-8101-864F6566E7D1}"/>
                </a:ext>
              </a:extLst>
            </p:cNvPr>
            <p:cNvSpPr>
              <a:spLocks/>
            </p:cNvSpPr>
            <p:nvPr/>
          </p:nvSpPr>
          <p:spPr bwMode="auto">
            <a:xfrm>
              <a:off x="11060113" y="718820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69">
              <a:extLst>
                <a:ext uri="{FF2B5EF4-FFF2-40B4-BE49-F238E27FC236}">
                  <a16:creationId xmlns:a16="http://schemas.microsoft.com/office/drawing/2014/main" id="{4B6B5C0F-2F8C-4F57-96B9-DAF04BA63C2E}"/>
                </a:ext>
              </a:extLst>
            </p:cNvPr>
            <p:cNvSpPr>
              <a:spLocks/>
            </p:cNvSpPr>
            <p:nvPr/>
          </p:nvSpPr>
          <p:spPr bwMode="auto">
            <a:xfrm>
              <a:off x="11463338" y="6953250"/>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70">
              <a:extLst>
                <a:ext uri="{FF2B5EF4-FFF2-40B4-BE49-F238E27FC236}">
                  <a16:creationId xmlns:a16="http://schemas.microsoft.com/office/drawing/2014/main" id="{C7C183C9-98D1-4C19-B12F-921F7DB74659}"/>
                </a:ext>
              </a:extLst>
            </p:cNvPr>
            <p:cNvSpPr>
              <a:spLocks/>
            </p:cNvSpPr>
            <p:nvPr/>
          </p:nvSpPr>
          <p:spPr bwMode="auto">
            <a:xfrm>
              <a:off x="11668126" y="683736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71">
              <a:extLst>
                <a:ext uri="{FF2B5EF4-FFF2-40B4-BE49-F238E27FC236}">
                  <a16:creationId xmlns:a16="http://schemas.microsoft.com/office/drawing/2014/main" id="{F733F6D5-AE5A-4923-A4C0-914CA8370F0B}"/>
                </a:ext>
              </a:extLst>
            </p:cNvPr>
            <p:cNvSpPr>
              <a:spLocks/>
            </p:cNvSpPr>
            <p:nvPr/>
          </p:nvSpPr>
          <p:spPr bwMode="auto">
            <a:xfrm>
              <a:off x="12269788" y="642620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72">
              <a:extLst>
                <a:ext uri="{FF2B5EF4-FFF2-40B4-BE49-F238E27FC236}">
                  <a16:creationId xmlns:a16="http://schemas.microsoft.com/office/drawing/2014/main" id="{9D981D24-7B5B-4921-98FC-705A8A1C2149}"/>
                </a:ext>
              </a:extLst>
            </p:cNvPr>
            <p:cNvSpPr>
              <a:spLocks/>
            </p:cNvSpPr>
            <p:nvPr/>
          </p:nvSpPr>
          <p:spPr bwMode="auto">
            <a:xfrm>
              <a:off x="10760076" y="7196138"/>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73">
              <a:extLst>
                <a:ext uri="{FF2B5EF4-FFF2-40B4-BE49-F238E27FC236}">
                  <a16:creationId xmlns:a16="http://schemas.microsoft.com/office/drawing/2014/main" id="{F6024F86-C137-4463-8E57-D3870B92CBC9}"/>
                </a:ext>
              </a:extLst>
            </p:cNvPr>
            <p:cNvSpPr>
              <a:spLocks/>
            </p:cNvSpPr>
            <p:nvPr/>
          </p:nvSpPr>
          <p:spPr bwMode="auto">
            <a:xfrm>
              <a:off x="10552113" y="731520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74">
              <a:extLst>
                <a:ext uri="{FF2B5EF4-FFF2-40B4-BE49-F238E27FC236}">
                  <a16:creationId xmlns:a16="http://schemas.microsoft.com/office/drawing/2014/main" id="{11CFF879-C1D5-4AC6-82D0-E749F7E4306D}"/>
                </a:ext>
              </a:extLst>
            </p:cNvPr>
            <p:cNvSpPr>
              <a:spLocks/>
            </p:cNvSpPr>
            <p:nvPr/>
          </p:nvSpPr>
          <p:spPr bwMode="auto">
            <a:xfrm>
              <a:off x="9502776" y="7923213"/>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75">
              <a:extLst>
                <a:ext uri="{FF2B5EF4-FFF2-40B4-BE49-F238E27FC236}">
                  <a16:creationId xmlns:a16="http://schemas.microsoft.com/office/drawing/2014/main" id="{E19BBD2B-CED5-4A50-B204-8367A792E7D9}"/>
                </a:ext>
              </a:extLst>
            </p:cNvPr>
            <p:cNvSpPr>
              <a:spLocks/>
            </p:cNvSpPr>
            <p:nvPr/>
          </p:nvSpPr>
          <p:spPr bwMode="auto">
            <a:xfrm>
              <a:off x="9710738" y="7800975"/>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76">
              <a:extLst>
                <a:ext uri="{FF2B5EF4-FFF2-40B4-BE49-F238E27FC236}">
                  <a16:creationId xmlns:a16="http://schemas.microsoft.com/office/drawing/2014/main" id="{3C390BB8-9036-4A26-B6A4-23043422C4CE}"/>
                </a:ext>
              </a:extLst>
            </p:cNvPr>
            <p:cNvSpPr>
              <a:spLocks/>
            </p:cNvSpPr>
            <p:nvPr/>
          </p:nvSpPr>
          <p:spPr bwMode="auto">
            <a:xfrm>
              <a:off x="9923463" y="7680325"/>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77">
              <a:extLst>
                <a:ext uri="{FF2B5EF4-FFF2-40B4-BE49-F238E27FC236}">
                  <a16:creationId xmlns:a16="http://schemas.microsoft.com/office/drawing/2014/main" id="{F34FDF0D-2A0A-4E27-B6AC-987DD744DF47}"/>
                </a:ext>
              </a:extLst>
            </p:cNvPr>
            <p:cNvSpPr>
              <a:spLocks/>
            </p:cNvSpPr>
            <p:nvPr/>
          </p:nvSpPr>
          <p:spPr bwMode="auto">
            <a:xfrm>
              <a:off x="10133013" y="7558088"/>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78">
              <a:extLst>
                <a:ext uri="{FF2B5EF4-FFF2-40B4-BE49-F238E27FC236}">
                  <a16:creationId xmlns:a16="http://schemas.microsoft.com/office/drawing/2014/main" id="{53B02403-4C7F-4921-9F0C-7765A1E6D3D9}"/>
                </a:ext>
              </a:extLst>
            </p:cNvPr>
            <p:cNvSpPr>
              <a:spLocks/>
            </p:cNvSpPr>
            <p:nvPr/>
          </p:nvSpPr>
          <p:spPr bwMode="auto">
            <a:xfrm>
              <a:off x="10342563" y="7437438"/>
              <a:ext cx="287338"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79">
              <a:extLst>
                <a:ext uri="{FF2B5EF4-FFF2-40B4-BE49-F238E27FC236}">
                  <a16:creationId xmlns:a16="http://schemas.microsoft.com/office/drawing/2014/main" id="{0B0550DF-649D-4D98-BFF1-E4597EC30E40}"/>
                </a:ext>
              </a:extLst>
            </p:cNvPr>
            <p:cNvSpPr>
              <a:spLocks/>
            </p:cNvSpPr>
            <p:nvPr/>
          </p:nvSpPr>
          <p:spPr bwMode="auto">
            <a:xfrm>
              <a:off x="10969626" y="7075488"/>
              <a:ext cx="288925" cy="165100"/>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80">
              <a:extLst>
                <a:ext uri="{FF2B5EF4-FFF2-40B4-BE49-F238E27FC236}">
                  <a16:creationId xmlns:a16="http://schemas.microsoft.com/office/drawing/2014/main" id="{3C7DF04E-79B2-4A62-B410-0D6D88FCF4C1}"/>
                </a:ext>
              </a:extLst>
            </p:cNvPr>
            <p:cNvSpPr>
              <a:spLocks/>
            </p:cNvSpPr>
            <p:nvPr/>
          </p:nvSpPr>
          <p:spPr bwMode="auto">
            <a:xfrm>
              <a:off x="11388726" y="683260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81">
              <a:extLst>
                <a:ext uri="{FF2B5EF4-FFF2-40B4-BE49-F238E27FC236}">
                  <a16:creationId xmlns:a16="http://schemas.microsoft.com/office/drawing/2014/main" id="{E1E9FFBD-6487-4836-85D2-72EC624D7C7C}"/>
                </a:ext>
              </a:extLst>
            </p:cNvPr>
            <p:cNvSpPr>
              <a:spLocks/>
            </p:cNvSpPr>
            <p:nvPr/>
          </p:nvSpPr>
          <p:spPr bwMode="auto">
            <a:xfrm>
              <a:off x="11182351" y="6950075"/>
              <a:ext cx="285750"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82">
              <a:extLst>
                <a:ext uri="{FF2B5EF4-FFF2-40B4-BE49-F238E27FC236}">
                  <a16:creationId xmlns:a16="http://schemas.microsoft.com/office/drawing/2014/main" id="{9B3F0DCD-EA40-4B86-8310-FF761C6AB9A1}"/>
                </a:ext>
              </a:extLst>
            </p:cNvPr>
            <p:cNvSpPr>
              <a:spLocks/>
            </p:cNvSpPr>
            <p:nvPr/>
          </p:nvSpPr>
          <p:spPr bwMode="auto">
            <a:xfrm>
              <a:off x="11601451" y="671036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83">
              <a:extLst>
                <a:ext uri="{FF2B5EF4-FFF2-40B4-BE49-F238E27FC236}">
                  <a16:creationId xmlns:a16="http://schemas.microsoft.com/office/drawing/2014/main" id="{9AADFB40-F5AA-4AA1-8690-C2748B82F63E}"/>
                </a:ext>
              </a:extLst>
            </p:cNvPr>
            <p:cNvSpPr>
              <a:spLocks/>
            </p:cNvSpPr>
            <p:nvPr/>
          </p:nvSpPr>
          <p:spPr bwMode="auto">
            <a:xfrm>
              <a:off x="11807826" y="6588125"/>
              <a:ext cx="287338" cy="169863"/>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84">
              <a:extLst>
                <a:ext uri="{FF2B5EF4-FFF2-40B4-BE49-F238E27FC236}">
                  <a16:creationId xmlns:a16="http://schemas.microsoft.com/office/drawing/2014/main" id="{C52B48B0-FAA9-456C-866B-4A8571DBF0C9}"/>
                </a:ext>
              </a:extLst>
            </p:cNvPr>
            <p:cNvSpPr>
              <a:spLocks/>
            </p:cNvSpPr>
            <p:nvPr/>
          </p:nvSpPr>
          <p:spPr bwMode="auto">
            <a:xfrm>
              <a:off x="12015788" y="6470650"/>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85">
              <a:extLst>
                <a:ext uri="{FF2B5EF4-FFF2-40B4-BE49-F238E27FC236}">
                  <a16:creationId xmlns:a16="http://schemas.microsoft.com/office/drawing/2014/main" id="{2754007C-59DF-4755-8D73-1D24DCEC7ABC}"/>
                </a:ext>
              </a:extLst>
            </p:cNvPr>
            <p:cNvSpPr>
              <a:spLocks/>
            </p:cNvSpPr>
            <p:nvPr/>
          </p:nvSpPr>
          <p:spPr bwMode="auto">
            <a:xfrm>
              <a:off x="12228513" y="634841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86">
              <a:extLst>
                <a:ext uri="{FF2B5EF4-FFF2-40B4-BE49-F238E27FC236}">
                  <a16:creationId xmlns:a16="http://schemas.microsoft.com/office/drawing/2014/main" id="{40700E70-16DA-452E-B0ED-BE978549B97E}"/>
                </a:ext>
              </a:extLst>
            </p:cNvPr>
            <p:cNvSpPr>
              <a:spLocks/>
            </p:cNvSpPr>
            <p:nvPr/>
          </p:nvSpPr>
          <p:spPr bwMode="auto">
            <a:xfrm>
              <a:off x="11869738" y="672147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87">
              <a:extLst>
                <a:ext uri="{FF2B5EF4-FFF2-40B4-BE49-F238E27FC236}">
                  <a16:creationId xmlns:a16="http://schemas.microsoft.com/office/drawing/2014/main" id="{98F785AD-9FD1-4BE0-9B33-2B2299D89CB9}"/>
                </a:ext>
              </a:extLst>
            </p:cNvPr>
            <p:cNvSpPr>
              <a:spLocks/>
            </p:cNvSpPr>
            <p:nvPr/>
          </p:nvSpPr>
          <p:spPr bwMode="auto">
            <a:xfrm>
              <a:off x="11261726" y="707231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88">
              <a:extLst>
                <a:ext uri="{FF2B5EF4-FFF2-40B4-BE49-F238E27FC236}">
                  <a16:creationId xmlns:a16="http://schemas.microsoft.com/office/drawing/2014/main" id="{46B22720-AC34-4319-8E72-A930AAB4E185}"/>
                </a:ext>
              </a:extLst>
            </p:cNvPr>
            <p:cNvSpPr>
              <a:spLocks/>
            </p:cNvSpPr>
            <p:nvPr/>
          </p:nvSpPr>
          <p:spPr bwMode="auto">
            <a:xfrm>
              <a:off x="10036176" y="8147050"/>
              <a:ext cx="488950" cy="280988"/>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89">
              <a:extLst>
                <a:ext uri="{FF2B5EF4-FFF2-40B4-BE49-F238E27FC236}">
                  <a16:creationId xmlns:a16="http://schemas.microsoft.com/office/drawing/2014/main" id="{C05B9DB0-ECE8-4298-AF2C-C50A88775686}"/>
                </a:ext>
              </a:extLst>
            </p:cNvPr>
            <p:cNvSpPr>
              <a:spLocks/>
            </p:cNvSpPr>
            <p:nvPr/>
          </p:nvSpPr>
          <p:spPr bwMode="auto">
            <a:xfrm>
              <a:off x="13257213" y="6938963"/>
              <a:ext cx="271463" cy="155575"/>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90">
              <a:extLst>
                <a:ext uri="{FF2B5EF4-FFF2-40B4-BE49-F238E27FC236}">
                  <a16:creationId xmlns:a16="http://schemas.microsoft.com/office/drawing/2014/main" id="{6517AC25-B253-4D5D-8701-5B7004B4F159}"/>
                </a:ext>
              </a:extLst>
            </p:cNvPr>
            <p:cNvSpPr>
              <a:spLocks/>
            </p:cNvSpPr>
            <p:nvPr/>
          </p:nvSpPr>
          <p:spPr bwMode="auto">
            <a:xfrm>
              <a:off x="12958763" y="699770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91">
              <a:extLst>
                <a:ext uri="{FF2B5EF4-FFF2-40B4-BE49-F238E27FC236}">
                  <a16:creationId xmlns:a16="http://schemas.microsoft.com/office/drawing/2014/main" id="{9399ECDB-4BB5-4915-BA33-B727843B0F7E}"/>
                </a:ext>
              </a:extLst>
            </p:cNvPr>
            <p:cNvSpPr>
              <a:spLocks/>
            </p:cNvSpPr>
            <p:nvPr/>
          </p:nvSpPr>
          <p:spPr bwMode="auto">
            <a:xfrm>
              <a:off x="12852401" y="7173913"/>
              <a:ext cx="269875" cy="155575"/>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92">
              <a:extLst>
                <a:ext uri="{FF2B5EF4-FFF2-40B4-BE49-F238E27FC236}">
                  <a16:creationId xmlns:a16="http://schemas.microsoft.com/office/drawing/2014/main" id="{F1567473-0E70-4405-97B7-8AEF415F2FFC}"/>
                </a:ext>
              </a:extLst>
            </p:cNvPr>
            <p:cNvSpPr>
              <a:spLocks/>
            </p:cNvSpPr>
            <p:nvPr/>
          </p:nvSpPr>
          <p:spPr bwMode="auto">
            <a:xfrm>
              <a:off x="12360276" y="6135688"/>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93">
              <a:extLst>
                <a:ext uri="{FF2B5EF4-FFF2-40B4-BE49-F238E27FC236}">
                  <a16:creationId xmlns:a16="http://schemas.microsoft.com/office/drawing/2014/main" id="{78FC9864-DCD6-450F-8F24-CA1504C68073}"/>
                </a:ext>
              </a:extLst>
            </p:cNvPr>
            <p:cNvSpPr>
              <a:spLocks/>
            </p:cNvSpPr>
            <p:nvPr/>
          </p:nvSpPr>
          <p:spPr bwMode="auto">
            <a:xfrm>
              <a:off x="11780838" y="7624763"/>
              <a:ext cx="1968500" cy="715963"/>
            </a:xfrm>
            <a:custGeom>
              <a:avLst/>
              <a:gdLst>
                <a:gd name="T0" fmla="*/ 1240 w 1240"/>
                <a:gd name="T1" fmla="*/ 275 h 451"/>
                <a:gd name="T2" fmla="*/ 1221 w 1240"/>
                <a:gd name="T3" fmla="*/ 285 h 451"/>
                <a:gd name="T4" fmla="*/ 1221 w 1240"/>
                <a:gd name="T5" fmla="*/ 285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1" y="285"/>
                  </a:lnTo>
                  <a:lnTo>
                    <a:pt x="1221" y="285"/>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94">
              <a:extLst>
                <a:ext uri="{FF2B5EF4-FFF2-40B4-BE49-F238E27FC236}">
                  <a16:creationId xmlns:a16="http://schemas.microsoft.com/office/drawing/2014/main" id="{A41D5A55-3448-4F82-8E3A-D454908688AF}"/>
                </a:ext>
              </a:extLst>
            </p:cNvPr>
            <p:cNvSpPr>
              <a:spLocks/>
            </p:cNvSpPr>
            <p:nvPr/>
          </p:nvSpPr>
          <p:spPr bwMode="auto">
            <a:xfrm>
              <a:off x="11811001" y="7661275"/>
              <a:ext cx="1908175" cy="1098550"/>
            </a:xfrm>
            <a:custGeom>
              <a:avLst/>
              <a:gdLst>
                <a:gd name="T0" fmla="*/ 1202 w 1202"/>
                <a:gd name="T1" fmla="*/ 262 h 692"/>
                <a:gd name="T2" fmla="*/ 457 w 1202"/>
                <a:gd name="T3" fmla="*/ 692 h 692"/>
                <a:gd name="T4" fmla="*/ 0 w 1202"/>
                <a:gd name="T5" fmla="*/ 428 h 692"/>
                <a:gd name="T6" fmla="*/ 744 w 1202"/>
                <a:gd name="T7" fmla="*/ 0 h 692"/>
                <a:gd name="T8" fmla="*/ 1202 w 1202"/>
                <a:gd name="T9" fmla="*/ 262 h 692"/>
              </a:gdLst>
              <a:ahLst/>
              <a:cxnLst>
                <a:cxn ang="0">
                  <a:pos x="T0" y="T1"/>
                </a:cxn>
                <a:cxn ang="0">
                  <a:pos x="T2" y="T3"/>
                </a:cxn>
                <a:cxn ang="0">
                  <a:pos x="T4" y="T5"/>
                </a:cxn>
                <a:cxn ang="0">
                  <a:pos x="T6" y="T7"/>
                </a:cxn>
                <a:cxn ang="0">
                  <a:pos x="T8" y="T9"/>
                </a:cxn>
              </a:cxnLst>
              <a:rect l="0" t="0" r="r" b="b"/>
              <a:pathLst>
                <a:path w="1202" h="692">
                  <a:moveTo>
                    <a:pt x="1202" y="262"/>
                  </a:moveTo>
                  <a:lnTo>
                    <a:pt x="457" y="692"/>
                  </a:lnTo>
                  <a:lnTo>
                    <a:pt x="0" y="428"/>
                  </a:lnTo>
                  <a:lnTo>
                    <a:pt x="744" y="0"/>
                  </a:lnTo>
                  <a:lnTo>
                    <a:pt x="1202" y="262"/>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95">
              <a:extLst>
                <a:ext uri="{FF2B5EF4-FFF2-40B4-BE49-F238E27FC236}">
                  <a16:creationId xmlns:a16="http://schemas.microsoft.com/office/drawing/2014/main" id="{12153C50-7AEE-45F7-A197-64046F16B6CA}"/>
                </a:ext>
              </a:extLst>
            </p:cNvPr>
            <p:cNvSpPr>
              <a:spLocks/>
            </p:cNvSpPr>
            <p:nvPr/>
          </p:nvSpPr>
          <p:spPr bwMode="auto">
            <a:xfrm>
              <a:off x="8945563" y="7497763"/>
              <a:ext cx="5800725" cy="2024063"/>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C344D145-BD4D-4758-905B-FA130D484945}"/>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7" name="Group 306">
            <a:extLst>
              <a:ext uri="{FF2B5EF4-FFF2-40B4-BE49-F238E27FC236}">
                <a16:creationId xmlns:a16="http://schemas.microsoft.com/office/drawing/2014/main" id="{C9E15D8B-7142-4D73-B2A6-C671DD0733B7}"/>
              </a:ext>
            </a:extLst>
          </p:cNvPr>
          <p:cNvGrpSpPr/>
          <p:nvPr/>
        </p:nvGrpSpPr>
        <p:grpSpPr>
          <a:xfrm>
            <a:off x="4801318" y="3142738"/>
            <a:ext cx="2251075" cy="3595688"/>
            <a:chOff x="9756776" y="3260725"/>
            <a:chExt cx="2251075" cy="3595688"/>
          </a:xfrm>
        </p:grpSpPr>
        <p:sp>
          <p:nvSpPr>
            <p:cNvPr id="47" name="Freeform 246">
              <a:extLst>
                <a:ext uri="{FF2B5EF4-FFF2-40B4-BE49-F238E27FC236}">
                  <a16:creationId xmlns:a16="http://schemas.microsoft.com/office/drawing/2014/main" id="{07C477FE-3D85-490B-B5E1-DF4FCBA18865}"/>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close/>
                </a:path>
              </a:pathLst>
            </a:custGeom>
            <a:solidFill>
              <a:srgbClr val="8A95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476162B8-BD59-441A-8E6B-73372FEB9286}"/>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94C92ACE-7DCD-41AD-894D-299573AD05B2}"/>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close/>
                </a:path>
              </a:pathLst>
            </a:custGeom>
            <a:solidFill>
              <a:srgbClr val="2A3C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7376E06B-4D68-4222-8B33-0FED2F2FCDED}"/>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F7286045-C38B-4CA4-B2A6-DA8538D67315}"/>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close/>
                </a:path>
              </a:pathLst>
            </a:custGeom>
            <a:solidFill>
              <a:srgbClr val="9AA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73408B1E-0EC8-44CF-B538-FBD4C03CE99E}"/>
                </a:ext>
              </a:extLst>
            </p:cNvPr>
            <p:cNvSpPr>
              <a:spLocks/>
            </p:cNvSpPr>
            <p:nvPr/>
          </p:nvSpPr>
          <p:spPr bwMode="auto">
            <a:xfrm>
              <a:off x="9894888" y="3260725"/>
              <a:ext cx="1662113" cy="3505200"/>
            </a:xfrm>
            <a:custGeom>
              <a:avLst/>
              <a:gdLst>
                <a:gd name="T0" fmla="*/ 1047 w 1047"/>
                <a:gd name="T1" fmla="*/ 1712 h 2208"/>
                <a:gd name="T2" fmla="*/ 186 w 1047"/>
                <a:gd name="T3" fmla="*/ 2208 h 2208"/>
                <a:gd name="T4" fmla="*/ 0 w 1047"/>
                <a:gd name="T5" fmla="*/ 2105 h 2208"/>
                <a:gd name="T6" fmla="*/ 0 w 1047"/>
                <a:gd name="T7" fmla="*/ 605 h 2208"/>
                <a:gd name="T8" fmla="*/ 1047 w 1047"/>
                <a:gd name="T9" fmla="*/ 0 h 2208"/>
                <a:gd name="T10" fmla="*/ 1047 w 1047"/>
                <a:gd name="T11" fmla="*/ 1712 h 2208"/>
              </a:gdLst>
              <a:ahLst/>
              <a:cxnLst>
                <a:cxn ang="0">
                  <a:pos x="T0" y="T1"/>
                </a:cxn>
                <a:cxn ang="0">
                  <a:pos x="T2" y="T3"/>
                </a:cxn>
                <a:cxn ang="0">
                  <a:pos x="T4" y="T5"/>
                </a:cxn>
                <a:cxn ang="0">
                  <a:pos x="T6" y="T7"/>
                </a:cxn>
                <a:cxn ang="0">
                  <a:pos x="T8" y="T9"/>
                </a:cxn>
                <a:cxn ang="0">
                  <a:pos x="T10" y="T11"/>
                </a:cxn>
              </a:cxnLst>
              <a:rect l="0" t="0" r="r" b="b"/>
              <a:pathLst>
                <a:path w="1047" h="2208">
                  <a:moveTo>
                    <a:pt x="1047" y="1712"/>
                  </a:moveTo>
                  <a:lnTo>
                    <a:pt x="186" y="2208"/>
                  </a:lnTo>
                  <a:lnTo>
                    <a:pt x="0" y="2105"/>
                  </a:lnTo>
                  <a:lnTo>
                    <a:pt x="0" y="605"/>
                  </a:lnTo>
                  <a:lnTo>
                    <a:pt x="1047" y="0"/>
                  </a:lnTo>
                  <a:lnTo>
                    <a:pt x="1047" y="171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C9191D2-39A1-40A3-99A0-E86A2678A50D}"/>
                </a:ext>
              </a:extLst>
            </p:cNvPr>
            <p:cNvSpPr>
              <a:spLocks/>
            </p:cNvSpPr>
            <p:nvPr/>
          </p:nvSpPr>
          <p:spPr bwMode="auto">
            <a:xfrm>
              <a:off x="9894888" y="6430963"/>
              <a:ext cx="295275" cy="334963"/>
            </a:xfrm>
            <a:custGeom>
              <a:avLst/>
              <a:gdLst>
                <a:gd name="T0" fmla="*/ 186 w 186"/>
                <a:gd name="T1" fmla="*/ 211 h 211"/>
                <a:gd name="T2" fmla="*/ 186 w 186"/>
                <a:gd name="T3" fmla="*/ 0 h 211"/>
                <a:gd name="T4" fmla="*/ 0 w 186"/>
                <a:gd name="T5" fmla="*/ 108 h 211"/>
                <a:gd name="T6" fmla="*/ 186 w 186"/>
                <a:gd name="T7" fmla="*/ 211 h 211"/>
              </a:gdLst>
              <a:ahLst/>
              <a:cxnLst>
                <a:cxn ang="0">
                  <a:pos x="T0" y="T1"/>
                </a:cxn>
                <a:cxn ang="0">
                  <a:pos x="T2" y="T3"/>
                </a:cxn>
                <a:cxn ang="0">
                  <a:pos x="T4" y="T5"/>
                </a:cxn>
                <a:cxn ang="0">
                  <a:pos x="T6" y="T7"/>
                </a:cxn>
              </a:cxnLst>
              <a:rect l="0" t="0" r="r" b="b"/>
              <a:pathLst>
                <a:path w="186" h="211">
                  <a:moveTo>
                    <a:pt x="186" y="211"/>
                  </a:moveTo>
                  <a:lnTo>
                    <a:pt x="186" y="0"/>
                  </a:lnTo>
                  <a:lnTo>
                    <a:pt x="0" y="108"/>
                  </a:lnTo>
                  <a:lnTo>
                    <a:pt x="186" y="211"/>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A59A325B-E6CC-4E91-BCBD-01188A0E068A}"/>
                </a:ext>
              </a:extLst>
            </p:cNvPr>
            <p:cNvSpPr>
              <a:spLocks/>
            </p:cNvSpPr>
            <p:nvPr/>
          </p:nvSpPr>
          <p:spPr bwMode="auto">
            <a:xfrm>
              <a:off x="10190163" y="6430963"/>
              <a:ext cx="17463" cy="334963"/>
            </a:xfrm>
            <a:custGeom>
              <a:avLst/>
              <a:gdLst>
                <a:gd name="T0" fmla="*/ 0 w 11"/>
                <a:gd name="T1" fmla="*/ 0 h 211"/>
                <a:gd name="T2" fmla="*/ 11 w 11"/>
                <a:gd name="T3" fmla="*/ 7 h 211"/>
                <a:gd name="T4" fmla="*/ 11 w 11"/>
                <a:gd name="T5" fmla="*/ 206 h 211"/>
                <a:gd name="T6" fmla="*/ 0 w 11"/>
                <a:gd name="T7" fmla="*/ 211 h 211"/>
                <a:gd name="T8" fmla="*/ 0 w 11"/>
                <a:gd name="T9" fmla="*/ 0 h 211"/>
              </a:gdLst>
              <a:ahLst/>
              <a:cxnLst>
                <a:cxn ang="0">
                  <a:pos x="T0" y="T1"/>
                </a:cxn>
                <a:cxn ang="0">
                  <a:pos x="T2" y="T3"/>
                </a:cxn>
                <a:cxn ang="0">
                  <a:pos x="T4" y="T5"/>
                </a:cxn>
                <a:cxn ang="0">
                  <a:pos x="T6" y="T7"/>
                </a:cxn>
                <a:cxn ang="0">
                  <a:pos x="T8" y="T9"/>
                </a:cxn>
              </a:cxnLst>
              <a:rect l="0" t="0" r="r" b="b"/>
              <a:pathLst>
                <a:path w="11" h="211">
                  <a:moveTo>
                    <a:pt x="0" y="0"/>
                  </a:moveTo>
                  <a:lnTo>
                    <a:pt x="11" y="7"/>
                  </a:lnTo>
                  <a:lnTo>
                    <a:pt x="11" y="206"/>
                  </a:lnTo>
                  <a:lnTo>
                    <a:pt x="0" y="211"/>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31747AC8-95F7-4F59-B516-55AA01ECE329}"/>
                </a:ext>
              </a:extLst>
            </p:cNvPr>
            <p:cNvSpPr>
              <a:spLocks/>
            </p:cNvSpPr>
            <p:nvPr/>
          </p:nvSpPr>
          <p:spPr bwMode="auto">
            <a:xfrm>
              <a:off x="10944226" y="3314700"/>
              <a:ext cx="1042988" cy="1179513"/>
            </a:xfrm>
            <a:custGeom>
              <a:avLst/>
              <a:gdLst>
                <a:gd name="T0" fmla="*/ 0 w 378"/>
                <a:gd name="T1" fmla="*/ 427 h 427"/>
                <a:gd name="T2" fmla="*/ 378 w 378"/>
                <a:gd name="T3" fmla="*/ 209 h 427"/>
                <a:gd name="T4" fmla="*/ 378 w 378"/>
                <a:gd name="T5" fmla="*/ 47 h 427"/>
                <a:gd name="T6" fmla="*/ 335 w 378"/>
                <a:gd name="T7" fmla="*/ 14 h 427"/>
                <a:gd name="T8" fmla="*/ 0 w 378"/>
                <a:gd name="T9" fmla="*/ 207 h 427"/>
                <a:gd name="T10" fmla="*/ 0 w 378"/>
                <a:gd name="T11" fmla="*/ 427 h 427"/>
              </a:gdLst>
              <a:ahLst/>
              <a:cxnLst>
                <a:cxn ang="0">
                  <a:pos x="T0" y="T1"/>
                </a:cxn>
                <a:cxn ang="0">
                  <a:pos x="T2" y="T3"/>
                </a:cxn>
                <a:cxn ang="0">
                  <a:pos x="T4" y="T5"/>
                </a:cxn>
                <a:cxn ang="0">
                  <a:pos x="T6" y="T7"/>
                </a:cxn>
                <a:cxn ang="0">
                  <a:pos x="T8" y="T9"/>
                </a:cxn>
                <a:cxn ang="0">
                  <a:pos x="T10" y="T11"/>
                </a:cxn>
              </a:cxnLst>
              <a:rect l="0" t="0" r="r" b="b"/>
              <a:pathLst>
                <a:path w="378" h="427">
                  <a:moveTo>
                    <a:pt x="0" y="427"/>
                  </a:moveTo>
                  <a:cubicBezTo>
                    <a:pt x="378" y="209"/>
                    <a:pt x="378" y="209"/>
                    <a:pt x="378" y="209"/>
                  </a:cubicBezTo>
                  <a:cubicBezTo>
                    <a:pt x="378" y="47"/>
                    <a:pt x="378" y="47"/>
                    <a:pt x="378" y="47"/>
                  </a:cubicBezTo>
                  <a:cubicBezTo>
                    <a:pt x="378" y="14"/>
                    <a:pt x="359" y="0"/>
                    <a:pt x="335" y="14"/>
                  </a:cubicBezTo>
                  <a:cubicBezTo>
                    <a:pt x="0" y="207"/>
                    <a:pt x="0" y="207"/>
                    <a:pt x="0" y="207"/>
                  </a:cubicBezTo>
                  <a:lnTo>
                    <a:pt x="0" y="427"/>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54DC27DE-E7D1-4430-96F4-DFABC11C534E}"/>
                </a:ext>
              </a:extLst>
            </p:cNvPr>
            <p:cNvSpPr>
              <a:spLocks/>
            </p:cNvSpPr>
            <p:nvPr/>
          </p:nvSpPr>
          <p:spPr bwMode="auto">
            <a:xfrm>
              <a:off x="10961688" y="3279775"/>
              <a:ext cx="1046163" cy="1181100"/>
            </a:xfrm>
            <a:custGeom>
              <a:avLst/>
              <a:gdLst>
                <a:gd name="T0" fmla="*/ 0 w 379"/>
                <a:gd name="T1" fmla="*/ 428 h 428"/>
                <a:gd name="T2" fmla="*/ 379 w 379"/>
                <a:gd name="T3" fmla="*/ 209 h 428"/>
                <a:gd name="T4" fmla="*/ 379 w 379"/>
                <a:gd name="T5" fmla="*/ 47 h 428"/>
                <a:gd name="T6" fmla="*/ 336 w 379"/>
                <a:gd name="T7" fmla="*/ 14 h 428"/>
                <a:gd name="T8" fmla="*/ 0 w 379"/>
                <a:gd name="T9" fmla="*/ 208 h 428"/>
                <a:gd name="T10" fmla="*/ 0 w 379"/>
                <a:gd name="T11" fmla="*/ 428 h 428"/>
              </a:gdLst>
              <a:ahLst/>
              <a:cxnLst>
                <a:cxn ang="0">
                  <a:pos x="T0" y="T1"/>
                </a:cxn>
                <a:cxn ang="0">
                  <a:pos x="T2" y="T3"/>
                </a:cxn>
                <a:cxn ang="0">
                  <a:pos x="T4" y="T5"/>
                </a:cxn>
                <a:cxn ang="0">
                  <a:pos x="T6" y="T7"/>
                </a:cxn>
                <a:cxn ang="0">
                  <a:pos x="T8" y="T9"/>
                </a:cxn>
                <a:cxn ang="0">
                  <a:pos x="T10" y="T11"/>
                </a:cxn>
              </a:cxnLst>
              <a:rect l="0" t="0" r="r" b="b"/>
              <a:pathLst>
                <a:path w="379" h="428">
                  <a:moveTo>
                    <a:pt x="0" y="428"/>
                  </a:moveTo>
                  <a:cubicBezTo>
                    <a:pt x="379" y="209"/>
                    <a:pt x="379" y="209"/>
                    <a:pt x="379" y="209"/>
                  </a:cubicBezTo>
                  <a:cubicBezTo>
                    <a:pt x="379" y="47"/>
                    <a:pt x="379" y="47"/>
                    <a:pt x="379" y="47"/>
                  </a:cubicBezTo>
                  <a:cubicBezTo>
                    <a:pt x="379" y="15"/>
                    <a:pt x="360" y="0"/>
                    <a:pt x="336" y="14"/>
                  </a:cubicBezTo>
                  <a:cubicBezTo>
                    <a:pt x="0" y="208"/>
                    <a:pt x="0" y="208"/>
                    <a:pt x="0" y="208"/>
                  </a:cubicBezTo>
                  <a:lnTo>
                    <a:pt x="0" y="428"/>
                  </a:lnTo>
                  <a:close/>
                </a:path>
              </a:pathLst>
            </a:custGeom>
            <a:solidFill>
              <a:srgbClr val="FF5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DF05C50-6854-401A-833E-0FAAAD38CCCA}"/>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 name="T8" fmla="*/ 4 w 160"/>
                <a:gd name="T9" fmla="*/ 97 h 97"/>
              </a:gdLst>
              <a:ahLst/>
              <a:cxnLst>
                <a:cxn ang="0">
                  <a:pos x="T0" y="T1"/>
                </a:cxn>
                <a:cxn ang="0">
                  <a:pos x="T2" y="T3"/>
                </a:cxn>
                <a:cxn ang="0">
                  <a:pos x="T4" y="T5"/>
                </a:cxn>
                <a:cxn ang="0">
                  <a:pos x="T6" y="T7"/>
                </a:cxn>
                <a:cxn ang="0">
                  <a:pos x="T8" y="T9"/>
                </a:cxn>
              </a:cxnLst>
              <a:rect l="0" t="0" r="r" b="b"/>
              <a:pathLst>
                <a:path w="160" h="97">
                  <a:moveTo>
                    <a:pt x="4" y="97"/>
                  </a:moveTo>
                  <a:lnTo>
                    <a:pt x="160" y="7"/>
                  </a:lnTo>
                  <a:lnTo>
                    <a:pt x="157" y="0"/>
                  </a:lnTo>
                  <a:lnTo>
                    <a:pt x="0" y="90"/>
                  </a:lnTo>
                  <a:lnTo>
                    <a:pt x="4" y="9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F4B75227-3E9C-4395-894D-35C97FEC8033}"/>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Lst>
              <a:ahLst/>
              <a:cxnLst>
                <a:cxn ang="0">
                  <a:pos x="T0" y="T1"/>
                </a:cxn>
                <a:cxn ang="0">
                  <a:pos x="T2" y="T3"/>
                </a:cxn>
                <a:cxn ang="0">
                  <a:pos x="T4" y="T5"/>
                </a:cxn>
                <a:cxn ang="0">
                  <a:pos x="T6" y="T7"/>
                </a:cxn>
              </a:cxnLst>
              <a:rect l="0" t="0" r="r" b="b"/>
              <a:pathLst>
                <a:path w="160" h="97">
                  <a:moveTo>
                    <a:pt x="4" y="97"/>
                  </a:moveTo>
                  <a:lnTo>
                    <a:pt x="160" y="7"/>
                  </a:lnTo>
                  <a:lnTo>
                    <a:pt x="157" y="0"/>
                  </a:lnTo>
                  <a:lnTo>
                    <a:pt x="0"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F84DDA0A-AEAD-41C1-855A-B141784B752C}"/>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 name="T8" fmla="*/ 4 w 233"/>
                <a:gd name="T9" fmla="*/ 137 h 137"/>
              </a:gdLst>
              <a:ahLst/>
              <a:cxnLst>
                <a:cxn ang="0">
                  <a:pos x="T0" y="T1"/>
                </a:cxn>
                <a:cxn ang="0">
                  <a:pos x="T2" y="T3"/>
                </a:cxn>
                <a:cxn ang="0">
                  <a:pos x="T4" y="T5"/>
                </a:cxn>
                <a:cxn ang="0">
                  <a:pos x="T6" y="T7"/>
                </a:cxn>
                <a:cxn ang="0">
                  <a:pos x="T8" y="T9"/>
                </a:cxn>
              </a:cxnLst>
              <a:rect l="0" t="0" r="r" b="b"/>
              <a:pathLst>
                <a:path w="233" h="137">
                  <a:moveTo>
                    <a:pt x="4" y="137"/>
                  </a:moveTo>
                  <a:lnTo>
                    <a:pt x="233" y="5"/>
                  </a:lnTo>
                  <a:lnTo>
                    <a:pt x="230" y="0"/>
                  </a:lnTo>
                  <a:lnTo>
                    <a:pt x="0" y="130"/>
                  </a:lnTo>
                  <a:lnTo>
                    <a:pt x="4" y="1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B0A0B6-2A14-4CF6-B50B-D77F4225994F}"/>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Lst>
              <a:ahLst/>
              <a:cxnLst>
                <a:cxn ang="0">
                  <a:pos x="T0" y="T1"/>
                </a:cxn>
                <a:cxn ang="0">
                  <a:pos x="T2" y="T3"/>
                </a:cxn>
                <a:cxn ang="0">
                  <a:pos x="T4" y="T5"/>
                </a:cxn>
                <a:cxn ang="0">
                  <a:pos x="T6" y="T7"/>
                </a:cxn>
              </a:cxnLst>
              <a:rect l="0" t="0" r="r" b="b"/>
              <a:pathLst>
                <a:path w="233" h="137">
                  <a:moveTo>
                    <a:pt x="4" y="137"/>
                  </a:moveTo>
                  <a:lnTo>
                    <a:pt x="233" y="5"/>
                  </a:lnTo>
                  <a:lnTo>
                    <a:pt x="230" y="0"/>
                  </a:lnTo>
                  <a:lnTo>
                    <a:pt x="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A679E8AB-E5B4-4F6B-8953-E0D9F861074E}"/>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 name="T8" fmla="*/ 4 w 211"/>
                <a:gd name="T9" fmla="*/ 125 h 125"/>
              </a:gdLst>
              <a:ahLst/>
              <a:cxnLst>
                <a:cxn ang="0">
                  <a:pos x="T0" y="T1"/>
                </a:cxn>
                <a:cxn ang="0">
                  <a:pos x="T2" y="T3"/>
                </a:cxn>
                <a:cxn ang="0">
                  <a:pos x="T4" y="T5"/>
                </a:cxn>
                <a:cxn ang="0">
                  <a:pos x="T6" y="T7"/>
                </a:cxn>
                <a:cxn ang="0">
                  <a:pos x="T8" y="T9"/>
                </a:cxn>
              </a:cxnLst>
              <a:rect l="0" t="0" r="r" b="b"/>
              <a:pathLst>
                <a:path w="211" h="125">
                  <a:moveTo>
                    <a:pt x="4" y="125"/>
                  </a:moveTo>
                  <a:lnTo>
                    <a:pt x="211" y="7"/>
                  </a:lnTo>
                  <a:lnTo>
                    <a:pt x="207" y="0"/>
                  </a:lnTo>
                  <a:lnTo>
                    <a:pt x="0" y="120"/>
                  </a:lnTo>
                  <a:lnTo>
                    <a:pt x="4" y="12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63E9A8A-722B-4D54-B5DE-3DCC7E6AC899}"/>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Lst>
              <a:ahLst/>
              <a:cxnLst>
                <a:cxn ang="0">
                  <a:pos x="T0" y="T1"/>
                </a:cxn>
                <a:cxn ang="0">
                  <a:pos x="T2" y="T3"/>
                </a:cxn>
                <a:cxn ang="0">
                  <a:pos x="T4" y="T5"/>
                </a:cxn>
                <a:cxn ang="0">
                  <a:pos x="T6" y="T7"/>
                </a:cxn>
              </a:cxnLst>
              <a:rect l="0" t="0" r="r" b="b"/>
              <a:pathLst>
                <a:path w="211" h="125">
                  <a:moveTo>
                    <a:pt x="4" y="125"/>
                  </a:moveTo>
                  <a:lnTo>
                    <a:pt x="211" y="7"/>
                  </a:lnTo>
                  <a:lnTo>
                    <a:pt x="207"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063801EB-9971-4D9B-AABD-6EA089869DE2}"/>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 name="T8" fmla="*/ 4 w 268"/>
                <a:gd name="T9" fmla="*/ 158 h 158"/>
              </a:gdLst>
              <a:ahLst/>
              <a:cxnLst>
                <a:cxn ang="0">
                  <a:pos x="T0" y="T1"/>
                </a:cxn>
                <a:cxn ang="0">
                  <a:pos x="T2" y="T3"/>
                </a:cxn>
                <a:cxn ang="0">
                  <a:pos x="T4" y="T5"/>
                </a:cxn>
                <a:cxn ang="0">
                  <a:pos x="T6" y="T7"/>
                </a:cxn>
                <a:cxn ang="0">
                  <a:pos x="T8" y="T9"/>
                </a:cxn>
              </a:cxnLst>
              <a:rect l="0" t="0" r="r" b="b"/>
              <a:pathLst>
                <a:path w="268" h="158">
                  <a:moveTo>
                    <a:pt x="4" y="158"/>
                  </a:moveTo>
                  <a:lnTo>
                    <a:pt x="268" y="5"/>
                  </a:lnTo>
                  <a:lnTo>
                    <a:pt x="265" y="0"/>
                  </a:lnTo>
                  <a:lnTo>
                    <a:pt x="0" y="151"/>
                  </a:lnTo>
                  <a:lnTo>
                    <a:pt x="4" y="15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7CCF5650-83C2-425D-B5B3-E5D97D6F8236}"/>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Lst>
              <a:ahLst/>
              <a:cxnLst>
                <a:cxn ang="0">
                  <a:pos x="T0" y="T1"/>
                </a:cxn>
                <a:cxn ang="0">
                  <a:pos x="T2" y="T3"/>
                </a:cxn>
                <a:cxn ang="0">
                  <a:pos x="T4" y="T5"/>
                </a:cxn>
                <a:cxn ang="0">
                  <a:pos x="T6" y="T7"/>
                </a:cxn>
              </a:cxnLst>
              <a:rect l="0" t="0" r="r" b="b"/>
              <a:pathLst>
                <a:path w="268" h="158">
                  <a:moveTo>
                    <a:pt x="4" y="158"/>
                  </a:moveTo>
                  <a:lnTo>
                    <a:pt x="268" y="5"/>
                  </a:lnTo>
                  <a:lnTo>
                    <a:pt x="265" y="0"/>
                  </a:lnTo>
                  <a:lnTo>
                    <a:pt x="0" y="1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9B4DC6C9-E232-4CBD-96B1-65A6DEF7719E}"/>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 name="T8" fmla="*/ 4 w 239"/>
                <a:gd name="T9" fmla="*/ 141 h 141"/>
              </a:gdLst>
              <a:ahLst/>
              <a:cxnLst>
                <a:cxn ang="0">
                  <a:pos x="T0" y="T1"/>
                </a:cxn>
                <a:cxn ang="0">
                  <a:pos x="T2" y="T3"/>
                </a:cxn>
                <a:cxn ang="0">
                  <a:pos x="T4" y="T5"/>
                </a:cxn>
                <a:cxn ang="0">
                  <a:pos x="T6" y="T7"/>
                </a:cxn>
                <a:cxn ang="0">
                  <a:pos x="T8" y="T9"/>
                </a:cxn>
              </a:cxnLst>
              <a:rect l="0" t="0" r="r" b="b"/>
              <a:pathLst>
                <a:path w="239" h="141">
                  <a:moveTo>
                    <a:pt x="4" y="141"/>
                  </a:moveTo>
                  <a:lnTo>
                    <a:pt x="239" y="6"/>
                  </a:lnTo>
                  <a:lnTo>
                    <a:pt x="235" y="0"/>
                  </a:lnTo>
                  <a:lnTo>
                    <a:pt x="0" y="134"/>
                  </a:lnTo>
                  <a:lnTo>
                    <a:pt x="4" y="141"/>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1094F1BC-0547-43CE-989E-BD417F7360C4}"/>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Lst>
              <a:ahLst/>
              <a:cxnLst>
                <a:cxn ang="0">
                  <a:pos x="T0" y="T1"/>
                </a:cxn>
                <a:cxn ang="0">
                  <a:pos x="T2" y="T3"/>
                </a:cxn>
                <a:cxn ang="0">
                  <a:pos x="T4" y="T5"/>
                </a:cxn>
                <a:cxn ang="0">
                  <a:pos x="T6" y="T7"/>
                </a:cxn>
              </a:cxnLst>
              <a:rect l="0" t="0" r="r" b="b"/>
              <a:pathLst>
                <a:path w="239" h="141">
                  <a:moveTo>
                    <a:pt x="4" y="141"/>
                  </a:moveTo>
                  <a:lnTo>
                    <a:pt x="239" y="6"/>
                  </a:lnTo>
                  <a:lnTo>
                    <a:pt x="235" y="0"/>
                  </a:lnTo>
                  <a:lnTo>
                    <a:pt x="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E9F20426-3D3E-4FE5-AF1E-FA3199150EE0}"/>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487CAE4C-30A4-4D56-876F-11B74BF57959}"/>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55B51808-8DEE-4E81-9463-2BA24EE2CED8}"/>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99C7AF84-65E3-44EF-AC3A-DE08D5C67BBA}"/>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A321AF53-1445-4217-B1F5-A4F2D2F05B49}"/>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A9D661AB-40C2-4113-BAE4-87BEB891FB70}"/>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D15ACF19-94DC-4A0A-A761-6AA18A146FA8}"/>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C617776A-B0DF-428A-9AF5-1C213FDE1180}"/>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49ADA073-447C-4125-A160-D88754206435}"/>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3"/>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C7D55145-B124-461E-B649-691B90DB7B8D}"/>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C269A354-E7C0-4297-828F-8DE58505D6DE}"/>
                </a:ext>
              </a:extLst>
            </p:cNvPr>
            <p:cNvSpPr>
              <a:spLocks/>
            </p:cNvSpPr>
            <p:nvPr/>
          </p:nvSpPr>
          <p:spPr bwMode="auto">
            <a:xfrm>
              <a:off x="10121901" y="5138738"/>
              <a:ext cx="1206500" cy="1139825"/>
            </a:xfrm>
            <a:custGeom>
              <a:avLst/>
              <a:gdLst>
                <a:gd name="T0" fmla="*/ 756 w 760"/>
                <a:gd name="T1" fmla="*/ 278 h 718"/>
                <a:gd name="T2" fmla="*/ 755 w 760"/>
                <a:gd name="T3" fmla="*/ 275 h 718"/>
                <a:gd name="T4" fmla="*/ 7 w 760"/>
                <a:gd name="T5" fmla="*/ 706 h 718"/>
                <a:gd name="T6" fmla="*/ 7 w 760"/>
                <a:gd name="T7" fmla="*/ 442 h 718"/>
                <a:gd name="T8" fmla="*/ 753 w 760"/>
                <a:gd name="T9" fmla="*/ 12 h 718"/>
                <a:gd name="T10" fmla="*/ 753 w 760"/>
                <a:gd name="T11" fmla="*/ 278 h 718"/>
                <a:gd name="T12" fmla="*/ 756 w 760"/>
                <a:gd name="T13" fmla="*/ 278 h 718"/>
                <a:gd name="T14" fmla="*/ 755 w 760"/>
                <a:gd name="T15" fmla="*/ 275 h 718"/>
                <a:gd name="T16" fmla="*/ 756 w 760"/>
                <a:gd name="T17" fmla="*/ 278 h 718"/>
                <a:gd name="T18" fmla="*/ 760 w 760"/>
                <a:gd name="T19" fmla="*/ 278 h 718"/>
                <a:gd name="T20" fmla="*/ 760 w 760"/>
                <a:gd name="T21" fmla="*/ 0 h 718"/>
                <a:gd name="T22" fmla="*/ 0 w 760"/>
                <a:gd name="T23" fmla="*/ 438 h 718"/>
                <a:gd name="T24" fmla="*/ 0 w 760"/>
                <a:gd name="T25" fmla="*/ 718 h 718"/>
                <a:gd name="T26" fmla="*/ 760 w 760"/>
                <a:gd name="T27" fmla="*/ 280 h 718"/>
                <a:gd name="T28" fmla="*/ 760 w 760"/>
                <a:gd name="T29" fmla="*/ 278 h 718"/>
                <a:gd name="T30" fmla="*/ 756 w 760"/>
                <a:gd name="T31" fmla="*/ 27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0" h="718">
                  <a:moveTo>
                    <a:pt x="756" y="278"/>
                  </a:moveTo>
                  <a:lnTo>
                    <a:pt x="755" y="275"/>
                  </a:lnTo>
                  <a:lnTo>
                    <a:pt x="7" y="706"/>
                  </a:lnTo>
                  <a:lnTo>
                    <a:pt x="7" y="442"/>
                  </a:lnTo>
                  <a:lnTo>
                    <a:pt x="753" y="12"/>
                  </a:lnTo>
                  <a:lnTo>
                    <a:pt x="753" y="278"/>
                  </a:lnTo>
                  <a:lnTo>
                    <a:pt x="756" y="278"/>
                  </a:lnTo>
                  <a:lnTo>
                    <a:pt x="755" y="275"/>
                  </a:lnTo>
                  <a:lnTo>
                    <a:pt x="756" y="278"/>
                  </a:lnTo>
                  <a:lnTo>
                    <a:pt x="760" y="278"/>
                  </a:lnTo>
                  <a:lnTo>
                    <a:pt x="760" y="0"/>
                  </a:lnTo>
                  <a:lnTo>
                    <a:pt x="0" y="438"/>
                  </a:lnTo>
                  <a:lnTo>
                    <a:pt x="0" y="718"/>
                  </a:lnTo>
                  <a:lnTo>
                    <a:pt x="760" y="280"/>
                  </a:lnTo>
                  <a:lnTo>
                    <a:pt x="760" y="278"/>
                  </a:lnTo>
                  <a:lnTo>
                    <a:pt x="756" y="27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B2EBA89A-D240-4406-9816-B5E5F28BDB57}"/>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7"/>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577BE4F5-FFEF-4988-A488-1FC5B2450632}"/>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Rectangle 280">
              <a:extLst>
                <a:ext uri="{FF2B5EF4-FFF2-40B4-BE49-F238E27FC236}">
                  <a16:creationId xmlns:a16="http://schemas.microsoft.com/office/drawing/2014/main" id="{47F8B3A0-A035-448A-84E7-F5DFC05A2706}"/>
                </a:ext>
              </a:extLst>
            </p:cNvPr>
            <p:cNvSpPr>
              <a:spLocks noChangeArrowheads="1"/>
            </p:cNvSpPr>
            <p:nvPr/>
          </p:nvSpPr>
          <p:spPr bwMode="auto">
            <a:xfrm>
              <a:off x="10485438" y="5627688"/>
              <a:ext cx="11113" cy="176213"/>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7047505C-5529-4984-B933-571E0B362DDE}"/>
                </a:ext>
              </a:extLst>
            </p:cNvPr>
            <p:cNvSpPr>
              <a:spLocks/>
            </p:cNvSpPr>
            <p:nvPr/>
          </p:nvSpPr>
          <p:spPr bwMode="auto">
            <a:xfrm>
              <a:off x="10485438" y="5627688"/>
              <a:ext cx="11113" cy="176213"/>
            </a:xfrm>
            <a:custGeom>
              <a:avLst/>
              <a:gdLst>
                <a:gd name="T0" fmla="*/ 0 w 7"/>
                <a:gd name="T1" fmla="*/ 0 h 111"/>
                <a:gd name="T2" fmla="*/ 0 w 7"/>
                <a:gd name="T3" fmla="*/ 111 h 111"/>
                <a:gd name="T4" fmla="*/ 7 w 7"/>
                <a:gd name="T5" fmla="*/ 111 h 111"/>
                <a:gd name="T6" fmla="*/ 7 w 7"/>
                <a:gd name="T7" fmla="*/ 0 h 111"/>
              </a:gdLst>
              <a:ahLst/>
              <a:cxnLst>
                <a:cxn ang="0">
                  <a:pos x="T0" y="T1"/>
                </a:cxn>
                <a:cxn ang="0">
                  <a:pos x="T2" y="T3"/>
                </a:cxn>
                <a:cxn ang="0">
                  <a:pos x="T4" y="T5"/>
                </a:cxn>
                <a:cxn ang="0">
                  <a:pos x="T6" y="T7"/>
                </a:cxn>
              </a:cxnLst>
              <a:rect l="0" t="0" r="r" b="b"/>
              <a:pathLst>
                <a:path w="7" h="111">
                  <a:moveTo>
                    <a:pt x="0" y="0"/>
                  </a:moveTo>
                  <a:lnTo>
                    <a:pt x="0" y="111"/>
                  </a:lnTo>
                  <a:lnTo>
                    <a:pt x="7" y="111"/>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Rectangle 282">
              <a:extLst>
                <a:ext uri="{FF2B5EF4-FFF2-40B4-BE49-F238E27FC236}">
                  <a16:creationId xmlns:a16="http://schemas.microsoft.com/office/drawing/2014/main" id="{830DB88E-29E3-4DA3-B990-E6F37C774291}"/>
                </a:ext>
              </a:extLst>
            </p:cNvPr>
            <p:cNvSpPr>
              <a:spLocks noChangeArrowheads="1"/>
            </p:cNvSpPr>
            <p:nvPr/>
          </p:nvSpPr>
          <p:spPr bwMode="auto">
            <a:xfrm>
              <a:off x="10952163" y="5359400"/>
              <a:ext cx="11113" cy="174625"/>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E08489A3-C2AC-4D01-9B3C-DD67A2ECB86C}"/>
                </a:ext>
              </a:extLst>
            </p:cNvPr>
            <p:cNvSpPr>
              <a:spLocks/>
            </p:cNvSpPr>
            <p:nvPr/>
          </p:nvSpPr>
          <p:spPr bwMode="auto">
            <a:xfrm>
              <a:off x="10952163" y="5359400"/>
              <a:ext cx="11113" cy="174625"/>
            </a:xfrm>
            <a:custGeom>
              <a:avLst/>
              <a:gdLst>
                <a:gd name="T0" fmla="*/ 0 w 7"/>
                <a:gd name="T1" fmla="*/ 0 h 110"/>
                <a:gd name="T2" fmla="*/ 0 w 7"/>
                <a:gd name="T3" fmla="*/ 110 h 110"/>
                <a:gd name="T4" fmla="*/ 7 w 7"/>
                <a:gd name="T5" fmla="*/ 110 h 110"/>
                <a:gd name="T6" fmla="*/ 7 w 7"/>
                <a:gd name="T7" fmla="*/ 0 h 110"/>
              </a:gdLst>
              <a:ahLst/>
              <a:cxnLst>
                <a:cxn ang="0">
                  <a:pos x="T0" y="T1"/>
                </a:cxn>
                <a:cxn ang="0">
                  <a:pos x="T2" y="T3"/>
                </a:cxn>
                <a:cxn ang="0">
                  <a:pos x="T4" y="T5"/>
                </a:cxn>
                <a:cxn ang="0">
                  <a:pos x="T6" y="T7"/>
                </a:cxn>
              </a:cxnLst>
              <a:rect l="0" t="0" r="r" b="b"/>
              <a:pathLst>
                <a:path w="7" h="110">
                  <a:moveTo>
                    <a:pt x="0" y="0"/>
                  </a:moveTo>
                  <a:lnTo>
                    <a:pt x="0" y="110"/>
                  </a:lnTo>
                  <a:lnTo>
                    <a:pt x="7" y="11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59669C07-60E2-4989-BD3F-B23069C7138B}"/>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 name="T8" fmla="*/ 3 w 122"/>
                <a:gd name="T9" fmla="*/ 75 h 75"/>
              </a:gdLst>
              <a:ahLst/>
              <a:cxnLst>
                <a:cxn ang="0">
                  <a:pos x="T0" y="T1"/>
                </a:cxn>
                <a:cxn ang="0">
                  <a:pos x="T2" y="T3"/>
                </a:cxn>
                <a:cxn ang="0">
                  <a:pos x="T4" y="T5"/>
                </a:cxn>
                <a:cxn ang="0">
                  <a:pos x="T6" y="T7"/>
                </a:cxn>
                <a:cxn ang="0">
                  <a:pos x="T8" y="T9"/>
                </a:cxn>
              </a:cxnLst>
              <a:rect l="0" t="0" r="r" b="b"/>
              <a:pathLst>
                <a:path w="122" h="75">
                  <a:moveTo>
                    <a:pt x="3" y="75"/>
                  </a:moveTo>
                  <a:lnTo>
                    <a:pt x="122"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FC6996EC-CE44-4EC1-AA7C-C49AE61A1D0F}"/>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Lst>
              <a:ahLst/>
              <a:cxnLst>
                <a:cxn ang="0">
                  <a:pos x="T0" y="T1"/>
                </a:cxn>
                <a:cxn ang="0">
                  <a:pos x="T2" y="T3"/>
                </a:cxn>
                <a:cxn ang="0">
                  <a:pos x="T4" y="T5"/>
                </a:cxn>
                <a:cxn ang="0">
                  <a:pos x="T6" y="T7"/>
                </a:cxn>
              </a:cxnLst>
              <a:rect l="0" t="0" r="r" b="b"/>
              <a:pathLst>
                <a:path w="122" h="75">
                  <a:moveTo>
                    <a:pt x="3" y="75"/>
                  </a:moveTo>
                  <a:lnTo>
                    <a:pt x="122"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854382F2-55B7-452F-ADA3-21B90F58296E}"/>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 name="T8" fmla="*/ 3 w 122"/>
                <a:gd name="T9" fmla="*/ 73 h 73"/>
              </a:gdLst>
              <a:ahLst/>
              <a:cxnLst>
                <a:cxn ang="0">
                  <a:pos x="T0" y="T1"/>
                </a:cxn>
                <a:cxn ang="0">
                  <a:pos x="T2" y="T3"/>
                </a:cxn>
                <a:cxn ang="0">
                  <a:pos x="T4" y="T5"/>
                </a:cxn>
                <a:cxn ang="0">
                  <a:pos x="T6" y="T7"/>
                </a:cxn>
                <a:cxn ang="0">
                  <a:pos x="T8" y="T9"/>
                </a:cxn>
              </a:cxnLst>
              <a:rect l="0" t="0" r="r" b="b"/>
              <a:pathLst>
                <a:path w="122" h="73">
                  <a:moveTo>
                    <a:pt x="3" y="73"/>
                  </a:moveTo>
                  <a:lnTo>
                    <a:pt x="122" y="5"/>
                  </a:lnTo>
                  <a:lnTo>
                    <a:pt x="118" y="0"/>
                  </a:lnTo>
                  <a:lnTo>
                    <a:pt x="0" y="68"/>
                  </a:lnTo>
                  <a:lnTo>
                    <a:pt x="3" y="73"/>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287">
              <a:extLst>
                <a:ext uri="{FF2B5EF4-FFF2-40B4-BE49-F238E27FC236}">
                  <a16:creationId xmlns:a16="http://schemas.microsoft.com/office/drawing/2014/main" id="{D583C2AE-E206-47AA-90A3-1D4BCA02DDB7}"/>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Lst>
              <a:ahLst/>
              <a:cxnLst>
                <a:cxn ang="0">
                  <a:pos x="T0" y="T1"/>
                </a:cxn>
                <a:cxn ang="0">
                  <a:pos x="T2" y="T3"/>
                </a:cxn>
                <a:cxn ang="0">
                  <a:pos x="T4" y="T5"/>
                </a:cxn>
                <a:cxn ang="0">
                  <a:pos x="T6" y="T7"/>
                </a:cxn>
              </a:cxnLst>
              <a:rect l="0" t="0" r="r" b="b"/>
              <a:pathLst>
                <a:path w="122" h="73">
                  <a:moveTo>
                    <a:pt x="3" y="73"/>
                  </a:moveTo>
                  <a:lnTo>
                    <a:pt x="122" y="5"/>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D73DE60A-95D7-4887-B10D-4DC854DA302F}"/>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 name="T8" fmla="*/ 3 w 121"/>
                <a:gd name="T9" fmla="*/ 75 h 75"/>
              </a:gdLst>
              <a:ahLst/>
              <a:cxnLst>
                <a:cxn ang="0">
                  <a:pos x="T0" y="T1"/>
                </a:cxn>
                <a:cxn ang="0">
                  <a:pos x="T2" y="T3"/>
                </a:cxn>
                <a:cxn ang="0">
                  <a:pos x="T4" y="T5"/>
                </a:cxn>
                <a:cxn ang="0">
                  <a:pos x="T6" y="T7"/>
                </a:cxn>
                <a:cxn ang="0">
                  <a:pos x="T8" y="T9"/>
                </a:cxn>
              </a:cxnLst>
              <a:rect l="0" t="0" r="r" b="b"/>
              <a:pathLst>
                <a:path w="121" h="75">
                  <a:moveTo>
                    <a:pt x="3" y="75"/>
                  </a:moveTo>
                  <a:lnTo>
                    <a:pt x="121"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F411B384-69F0-4A9F-AEB0-2D7E90E65D95}"/>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Lst>
              <a:ahLst/>
              <a:cxnLst>
                <a:cxn ang="0">
                  <a:pos x="T0" y="T1"/>
                </a:cxn>
                <a:cxn ang="0">
                  <a:pos x="T2" y="T3"/>
                </a:cxn>
                <a:cxn ang="0">
                  <a:pos x="T4" y="T5"/>
                </a:cxn>
                <a:cxn ang="0">
                  <a:pos x="T6" y="T7"/>
                </a:cxn>
              </a:cxnLst>
              <a:rect l="0" t="0" r="r" b="b"/>
              <a:pathLst>
                <a:path w="121" h="75">
                  <a:moveTo>
                    <a:pt x="3" y="75"/>
                  </a:moveTo>
                  <a:lnTo>
                    <a:pt x="121"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DFE82BEA-0CBB-43C8-95CE-1D65C70C45AB}"/>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 name="T8" fmla="*/ 4 w 369"/>
                <a:gd name="T9" fmla="*/ 215 h 215"/>
              </a:gdLst>
              <a:ahLst/>
              <a:cxnLst>
                <a:cxn ang="0">
                  <a:pos x="T0" y="T1"/>
                </a:cxn>
                <a:cxn ang="0">
                  <a:pos x="T2" y="T3"/>
                </a:cxn>
                <a:cxn ang="0">
                  <a:pos x="T4" y="T5"/>
                </a:cxn>
                <a:cxn ang="0">
                  <a:pos x="T6" y="T7"/>
                </a:cxn>
                <a:cxn ang="0">
                  <a:pos x="T8" y="T9"/>
                </a:cxn>
              </a:cxnLst>
              <a:rect l="0" t="0" r="r" b="b"/>
              <a:pathLst>
                <a:path w="369" h="215">
                  <a:moveTo>
                    <a:pt x="4" y="215"/>
                  </a:moveTo>
                  <a:lnTo>
                    <a:pt x="369" y="5"/>
                  </a:lnTo>
                  <a:lnTo>
                    <a:pt x="365" y="0"/>
                  </a:lnTo>
                  <a:lnTo>
                    <a:pt x="0" y="210"/>
                  </a:lnTo>
                  <a:lnTo>
                    <a:pt x="4" y="21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723BCE7B-8F12-4E9D-8FD0-4121F2EB552E}"/>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Lst>
              <a:ahLst/>
              <a:cxnLst>
                <a:cxn ang="0">
                  <a:pos x="T0" y="T1"/>
                </a:cxn>
                <a:cxn ang="0">
                  <a:pos x="T2" y="T3"/>
                </a:cxn>
                <a:cxn ang="0">
                  <a:pos x="T4" y="T5"/>
                </a:cxn>
                <a:cxn ang="0">
                  <a:pos x="T6" y="T7"/>
                </a:cxn>
              </a:cxnLst>
              <a:rect l="0" t="0" r="r" b="b"/>
              <a:pathLst>
                <a:path w="369" h="215">
                  <a:moveTo>
                    <a:pt x="4" y="215"/>
                  </a:moveTo>
                  <a:lnTo>
                    <a:pt x="369" y="5"/>
                  </a:lnTo>
                  <a:lnTo>
                    <a:pt x="365" y="0"/>
                  </a:lnTo>
                  <a:lnTo>
                    <a:pt x="0" y="2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B98FD161-EF20-409B-A2D2-EA0CB67E365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 name="T8" fmla="*/ 4 w 492"/>
                <a:gd name="T9" fmla="*/ 287 h 287"/>
              </a:gdLst>
              <a:ahLst/>
              <a:cxnLst>
                <a:cxn ang="0">
                  <a:pos x="T0" y="T1"/>
                </a:cxn>
                <a:cxn ang="0">
                  <a:pos x="T2" y="T3"/>
                </a:cxn>
                <a:cxn ang="0">
                  <a:pos x="T4" y="T5"/>
                </a:cxn>
                <a:cxn ang="0">
                  <a:pos x="T6" y="T7"/>
                </a:cxn>
                <a:cxn ang="0">
                  <a:pos x="T8" y="T9"/>
                </a:cxn>
              </a:cxnLst>
              <a:rect l="0" t="0" r="r" b="b"/>
              <a:pathLst>
                <a:path w="492" h="287">
                  <a:moveTo>
                    <a:pt x="4" y="287"/>
                  </a:moveTo>
                  <a:lnTo>
                    <a:pt x="492" y="5"/>
                  </a:lnTo>
                  <a:lnTo>
                    <a:pt x="489" y="0"/>
                  </a:lnTo>
                  <a:lnTo>
                    <a:pt x="0" y="281"/>
                  </a:lnTo>
                  <a:lnTo>
                    <a:pt x="4" y="28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D706B6B7-EEEF-411C-9F07-CDBEA8E14860}"/>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Lst>
              <a:ahLst/>
              <a:cxnLst>
                <a:cxn ang="0">
                  <a:pos x="T0" y="T1"/>
                </a:cxn>
                <a:cxn ang="0">
                  <a:pos x="T2" y="T3"/>
                </a:cxn>
                <a:cxn ang="0">
                  <a:pos x="T4" y="T5"/>
                </a:cxn>
                <a:cxn ang="0">
                  <a:pos x="T6" y="T7"/>
                </a:cxn>
              </a:cxnLst>
              <a:rect l="0" t="0" r="r" b="b"/>
              <a:pathLst>
                <a:path w="492" h="287">
                  <a:moveTo>
                    <a:pt x="4" y="287"/>
                  </a:moveTo>
                  <a:lnTo>
                    <a:pt x="492" y="5"/>
                  </a:lnTo>
                  <a:lnTo>
                    <a:pt x="489" y="0"/>
                  </a:lnTo>
                  <a:lnTo>
                    <a:pt x="0" y="2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4E39F711-07FE-4CB7-AE68-7F0F009DB505}"/>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 name="T8" fmla="*/ 4 w 591"/>
                <a:gd name="T9" fmla="*/ 346 h 346"/>
              </a:gdLst>
              <a:ahLst/>
              <a:cxnLst>
                <a:cxn ang="0">
                  <a:pos x="T0" y="T1"/>
                </a:cxn>
                <a:cxn ang="0">
                  <a:pos x="T2" y="T3"/>
                </a:cxn>
                <a:cxn ang="0">
                  <a:pos x="T4" y="T5"/>
                </a:cxn>
                <a:cxn ang="0">
                  <a:pos x="T6" y="T7"/>
                </a:cxn>
                <a:cxn ang="0">
                  <a:pos x="T8" y="T9"/>
                </a:cxn>
              </a:cxnLst>
              <a:rect l="0" t="0" r="r" b="b"/>
              <a:pathLst>
                <a:path w="591" h="346">
                  <a:moveTo>
                    <a:pt x="4" y="346"/>
                  </a:moveTo>
                  <a:lnTo>
                    <a:pt x="591" y="7"/>
                  </a:lnTo>
                  <a:lnTo>
                    <a:pt x="588" y="0"/>
                  </a:lnTo>
                  <a:lnTo>
                    <a:pt x="0" y="339"/>
                  </a:lnTo>
                  <a:lnTo>
                    <a:pt x="4" y="34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26B857ED-7435-4D6C-B39E-80A2AE6D8F46}"/>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Lst>
              <a:ahLst/>
              <a:cxnLst>
                <a:cxn ang="0">
                  <a:pos x="T0" y="T1"/>
                </a:cxn>
                <a:cxn ang="0">
                  <a:pos x="T2" y="T3"/>
                </a:cxn>
                <a:cxn ang="0">
                  <a:pos x="T4" y="T5"/>
                </a:cxn>
                <a:cxn ang="0">
                  <a:pos x="T6" y="T7"/>
                </a:cxn>
              </a:cxnLst>
              <a:rect l="0" t="0" r="r" b="b"/>
              <a:pathLst>
                <a:path w="591" h="346">
                  <a:moveTo>
                    <a:pt x="4" y="346"/>
                  </a:moveTo>
                  <a:lnTo>
                    <a:pt x="591" y="7"/>
                  </a:lnTo>
                  <a:lnTo>
                    <a:pt x="588" y="0"/>
                  </a:lnTo>
                  <a:lnTo>
                    <a:pt x="0" y="3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556CE0EE-B927-4221-A883-E1B35DA41571}"/>
                </a:ext>
              </a:extLst>
            </p:cNvPr>
            <p:cNvSpPr>
              <a:spLocks noEditPoints="1"/>
            </p:cNvSpPr>
            <p:nvPr/>
          </p:nvSpPr>
          <p:spPr bwMode="auto">
            <a:xfrm>
              <a:off x="11206163" y="3817938"/>
              <a:ext cx="155575" cy="323850"/>
            </a:xfrm>
            <a:custGeom>
              <a:avLst/>
              <a:gdLst>
                <a:gd name="T0" fmla="*/ 17 w 56"/>
                <a:gd name="T1" fmla="*/ 29 h 117"/>
                <a:gd name="T2" fmla="*/ 25 w 56"/>
                <a:gd name="T3" fmla="*/ 25 h 117"/>
                <a:gd name="T4" fmla="*/ 35 w 56"/>
                <a:gd name="T5" fmla="*/ 22 h 117"/>
                <a:gd name="T6" fmla="*/ 39 w 56"/>
                <a:gd name="T7" fmla="*/ 31 h 117"/>
                <a:gd name="T8" fmla="*/ 35 w 56"/>
                <a:gd name="T9" fmla="*/ 44 h 117"/>
                <a:gd name="T10" fmla="*/ 23 w 56"/>
                <a:gd name="T11" fmla="*/ 54 h 117"/>
                <a:gd name="T12" fmla="*/ 17 w 56"/>
                <a:gd name="T13" fmla="*/ 57 h 117"/>
                <a:gd name="T14" fmla="*/ 17 w 56"/>
                <a:gd name="T15" fmla="*/ 29 h 117"/>
                <a:gd name="T16" fmla="*/ 49 w 56"/>
                <a:gd name="T17" fmla="*/ 2 h 117"/>
                <a:gd name="T18" fmla="*/ 26 w 56"/>
                <a:gd name="T19" fmla="*/ 8 h 117"/>
                <a:gd name="T20" fmla="*/ 0 w 56"/>
                <a:gd name="T21" fmla="*/ 23 h 117"/>
                <a:gd name="T22" fmla="*/ 0 w 56"/>
                <a:gd name="T23" fmla="*/ 117 h 117"/>
                <a:gd name="T24" fmla="*/ 17 w 56"/>
                <a:gd name="T25" fmla="*/ 107 h 117"/>
                <a:gd name="T26" fmla="*/ 17 w 56"/>
                <a:gd name="T27" fmla="*/ 74 h 117"/>
                <a:gd name="T28" fmla="*/ 25 w 56"/>
                <a:gd name="T29" fmla="*/ 69 h 117"/>
                <a:gd name="T30" fmla="*/ 48 w 56"/>
                <a:gd name="T31" fmla="*/ 48 h 117"/>
                <a:gd name="T32" fmla="*/ 56 w 56"/>
                <a:gd name="T33" fmla="*/ 20 h 117"/>
                <a:gd name="T34" fmla="*/ 49 w 56"/>
                <a:gd name="T3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17">
                  <a:moveTo>
                    <a:pt x="17" y="29"/>
                  </a:moveTo>
                  <a:cubicBezTo>
                    <a:pt x="25" y="25"/>
                    <a:pt x="25" y="25"/>
                    <a:pt x="25" y="25"/>
                  </a:cubicBezTo>
                  <a:cubicBezTo>
                    <a:pt x="30" y="22"/>
                    <a:pt x="33" y="21"/>
                    <a:pt x="35" y="22"/>
                  </a:cubicBezTo>
                  <a:cubicBezTo>
                    <a:pt x="38" y="23"/>
                    <a:pt x="39" y="26"/>
                    <a:pt x="39" y="31"/>
                  </a:cubicBezTo>
                  <a:cubicBezTo>
                    <a:pt x="39" y="35"/>
                    <a:pt x="37" y="40"/>
                    <a:pt x="35" y="44"/>
                  </a:cubicBezTo>
                  <a:cubicBezTo>
                    <a:pt x="32" y="48"/>
                    <a:pt x="28" y="51"/>
                    <a:pt x="23" y="54"/>
                  </a:cubicBezTo>
                  <a:cubicBezTo>
                    <a:pt x="17" y="57"/>
                    <a:pt x="17" y="57"/>
                    <a:pt x="17" y="57"/>
                  </a:cubicBezTo>
                  <a:cubicBezTo>
                    <a:pt x="17" y="29"/>
                    <a:pt x="17" y="29"/>
                    <a:pt x="17" y="29"/>
                  </a:cubicBezTo>
                  <a:close/>
                  <a:moveTo>
                    <a:pt x="49" y="2"/>
                  </a:moveTo>
                  <a:cubicBezTo>
                    <a:pt x="43" y="0"/>
                    <a:pt x="36" y="2"/>
                    <a:pt x="26" y="8"/>
                  </a:cubicBezTo>
                  <a:cubicBezTo>
                    <a:pt x="0" y="23"/>
                    <a:pt x="0" y="23"/>
                    <a:pt x="0" y="23"/>
                  </a:cubicBezTo>
                  <a:cubicBezTo>
                    <a:pt x="0" y="117"/>
                    <a:pt x="0" y="117"/>
                    <a:pt x="0" y="117"/>
                  </a:cubicBezTo>
                  <a:cubicBezTo>
                    <a:pt x="17" y="107"/>
                    <a:pt x="17" y="107"/>
                    <a:pt x="17" y="107"/>
                  </a:cubicBezTo>
                  <a:cubicBezTo>
                    <a:pt x="17" y="74"/>
                    <a:pt x="17" y="74"/>
                    <a:pt x="17" y="74"/>
                  </a:cubicBezTo>
                  <a:cubicBezTo>
                    <a:pt x="25" y="69"/>
                    <a:pt x="25" y="69"/>
                    <a:pt x="25" y="69"/>
                  </a:cubicBezTo>
                  <a:cubicBezTo>
                    <a:pt x="35" y="64"/>
                    <a:pt x="43" y="56"/>
                    <a:pt x="48" y="48"/>
                  </a:cubicBezTo>
                  <a:cubicBezTo>
                    <a:pt x="54" y="39"/>
                    <a:pt x="56" y="30"/>
                    <a:pt x="56" y="20"/>
                  </a:cubicBezTo>
                  <a:cubicBezTo>
                    <a:pt x="56" y="10"/>
                    <a:pt x="54" y="4"/>
                    <a:pt x="49" y="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FEE613CE-F432-4F5F-ADFE-CE8B26ECB1D0}"/>
                </a:ext>
              </a:extLst>
            </p:cNvPr>
            <p:cNvSpPr>
              <a:spLocks noEditPoints="1"/>
            </p:cNvSpPr>
            <p:nvPr/>
          </p:nvSpPr>
          <p:spPr bwMode="auto">
            <a:xfrm>
              <a:off x="11404601" y="3698875"/>
              <a:ext cx="185738" cy="328613"/>
            </a:xfrm>
            <a:custGeom>
              <a:avLst/>
              <a:gdLst>
                <a:gd name="T0" fmla="*/ 56 w 67"/>
                <a:gd name="T1" fmla="*/ 4 h 119"/>
                <a:gd name="T2" fmla="*/ 25 w 67"/>
                <a:gd name="T3" fmla="*/ 10 h 119"/>
                <a:gd name="T4" fmla="*/ 0 w 67"/>
                <a:gd name="T5" fmla="*/ 25 h 119"/>
                <a:gd name="T6" fmla="*/ 0 w 67"/>
                <a:gd name="T7" fmla="*/ 119 h 119"/>
                <a:gd name="T8" fmla="*/ 23 w 67"/>
                <a:gd name="T9" fmla="*/ 105 h 119"/>
                <a:gd name="T10" fmla="*/ 56 w 67"/>
                <a:gd name="T11" fmla="*/ 74 h 119"/>
                <a:gd name="T12" fmla="*/ 67 w 67"/>
                <a:gd name="T13" fmla="*/ 32 h 119"/>
                <a:gd name="T14" fmla="*/ 56 w 67"/>
                <a:gd name="T15" fmla="*/ 4 h 119"/>
                <a:gd name="T16" fmla="*/ 24 w 67"/>
                <a:gd name="T17" fmla="*/ 88 h 119"/>
                <a:gd name="T18" fmla="*/ 17 w 67"/>
                <a:gd name="T19" fmla="*/ 92 h 119"/>
                <a:gd name="T20" fmla="*/ 17 w 67"/>
                <a:gd name="T21" fmla="*/ 31 h 119"/>
                <a:gd name="T22" fmla="*/ 26 w 67"/>
                <a:gd name="T23" fmla="*/ 26 h 119"/>
                <a:gd name="T24" fmla="*/ 49 w 67"/>
                <a:gd name="T25" fmla="*/ 43 h 119"/>
                <a:gd name="T26" fmla="*/ 24 w 67"/>
                <a:gd name="T27" fmla="*/ 88 h 119"/>
                <a:gd name="T28" fmla="*/ 24 w 67"/>
                <a:gd name="T29"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19">
                  <a:moveTo>
                    <a:pt x="56" y="4"/>
                  </a:moveTo>
                  <a:cubicBezTo>
                    <a:pt x="49" y="0"/>
                    <a:pt x="39" y="2"/>
                    <a:pt x="25" y="10"/>
                  </a:cubicBezTo>
                  <a:cubicBezTo>
                    <a:pt x="0" y="25"/>
                    <a:pt x="0" y="25"/>
                    <a:pt x="0" y="25"/>
                  </a:cubicBezTo>
                  <a:cubicBezTo>
                    <a:pt x="0" y="119"/>
                    <a:pt x="0" y="119"/>
                    <a:pt x="0" y="119"/>
                  </a:cubicBezTo>
                  <a:cubicBezTo>
                    <a:pt x="23" y="105"/>
                    <a:pt x="23" y="105"/>
                    <a:pt x="23" y="105"/>
                  </a:cubicBezTo>
                  <a:cubicBezTo>
                    <a:pt x="37" y="97"/>
                    <a:pt x="48" y="87"/>
                    <a:pt x="56" y="74"/>
                  </a:cubicBezTo>
                  <a:cubicBezTo>
                    <a:pt x="64" y="61"/>
                    <a:pt x="67" y="47"/>
                    <a:pt x="67" y="32"/>
                  </a:cubicBezTo>
                  <a:cubicBezTo>
                    <a:pt x="67" y="17"/>
                    <a:pt x="64" y="8"/>
                    <a:pt x="56" y="4"/>
                  </a:cubicBezTo>
                  <a:close/>
                  <a:moveTo>
                    <a:pt x="24" y="88"/>
                  </a:moveTo>
                  <a:cubicBezTo>
                    <a:pt x="17" y="92"/>
                    <a:pt x="17" y="92"/>
                    <a:pt x="17" y="92"/>
                  </a:cubicBezTo>
                  <a:cubicBezTo>
                    <a:pt x="17" y="31"/>
                    <a:pt x="17" y="31"/>
                    <a:pt x="17" y="31"/>
                  </a:cubicBezTo>
                  <a:cubicBezTo>
                    <a:pt x="26" y="26"/>
                    <a:pt x="26" y="26"/>
                    <a:pt x="26" y="26"/>
                  </a:cubicBezTo>
                  <a:cubicBezTo>
                    <a:pt x="42" y="17"/>
                    <a:pt x="49" y="22"/>
                    <a:pt x="49" y="43"/>
                  </a:cubicBezTo>
                  <a:cubicBezTo>
                    <a:pt x="49" y="63"/>
                    <a:pt x="41" y="78"/>
                    <a:pt x="24" y="88"/>
                  </a:cubicBezTo>
                  <a:cubicBezTo>
                    <a:pt x="24" y="88"/>
                    <a:pt x="24" y="88"/>
                    <a:pt x="24" y="8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D73CCEA1-DD0F-453B-8849-EA90883721BB}"/>
                </a:ext>
              </a:extLst>
            </p:cNvPr>
            <p:cNvSpPr>
              <a:spLocks/>
            </p:cNvSpPr>
            <p:nvPr/>
          </p:nvSpPr>
          <p:spPr bwMode="auto">
            <a:xfrm>
              <a:off x="11637963" y="3557588"/>
              <a:ext cx="128588" cy="334963"/>
            </a:xfrm>
            <a:custGeom>
              <a:avLst/>
              <a:gdLst>
                <a:gd name="T0" fmla="*/ 29 w 81"/>
                <a:gd name="T1" fmla="*/ 129 h 211"/>
                <a:gd name="T2" fmla="*/ 78 w 81"/>
                <a:gd name="T3" fmla="*/ 101 h 211"/>
                <a:gd name="T4" fmla="*/ 78 w 81"/>
                <a:gd name="T5" fmla="*/ 74 h 211"/>
                <a:gd name="T6" fmla="*/ 29 w 81"/>
                <a:gd name="T7" fmla="*/ 101 h 211"/>
                <a:gd name="T8" fmla="*/ 29 w 81"/>
                <a:gd name="T9" fmla="*/ 58 h 211"/>
                <a:gd name="T10" fmla="*/ 81 w 81"/>
                <a:gd name="T11" fmla="*/ 28 h 211"/>
                <a:gd name="T12" fmla="*/ 81 w 81"/>
                <a:gd name="T13" fmla="*/ 0 h 211"/>
                <a:gd name="T14" fmla="*/ 0 w 81"/>
                <a:gd name="T15" fmla="*/ 47 h 211"/>
                <a:gd name="T16" fmla="*/ 0 w 81"/>
                <a:gd name="T17" fmla="*/ 211 h 211"/>
                <a:gd name="T18" fmla="*/ 29 w 81"/>
                <a:gd name="T19" fmla="*/ 194 h 211"/>
                <a:gd name="T20" fmla="*/ 29 w 81"/>
                <a:gd name="T21" fmla="*/ 129 h 211"/>
                <a:gd name="T22" fmla="*/ 29 w 81"/>
                <a:gd name="T23" fmla="*/ 12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211">
                  <a:moveTo>
                    <a:pt x="29" y="129"/>
                  </a:moveTo>
                  <a:lnTo>
                    <a:pt x="78" y="101"/>
                  </a:lnTo>
                  <a:lnTo>
                    <a:pt x="78" y="74"/>
                  </a:lnTo>
                  <a:lnTo>
                    <a:pt x="29" y="101"/>
                  </a:lnTo>
                  <a:lnTo>
                    <a:pt x="29" y="58"/>
                  </a:lnTo>
                  <a:lnTo>
                    <a:pt x="81" y="28"/>
                  </a:lnTo>
                  <a:lnTo>
                    <a:pt x="81" y="0"/>
                  </a:lnTo>
                  <a:lnTo>
                    <a:pt x="0" y="47"/>
                  </a:lnTo>
                  <a:lnTo>
                    <a:pt x="0" y="211"/>
                  </a:lnTo>
                  <a:lnTo>
                    <a:pt x="29" y="194"/>
                  </a:lnTo>
                  <a:lnTo>
                    <a:pt x="29" y="129"/>
                  </a:lnTo>
                  <a:lnTo>
                    <a:pt x="29"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6" name="Group 305">
            <a:extLst>
              <a:ext uri="{FF2B5EF4-FFF2-40B4-BE49-F238E27FC236}">
                <a16:creationId xmlns:a16="http://schemas.microsoft.com/office/drawing/2014/main" id="{7739686B-464B-4AC3-BB05-0F94FE505707}"/>
              </a:ext>
            </a:extLst>
          </p:cNvPr>
          <p:cNvGrpSpPr/>
          <p:nvPr/>
        </p:nvGrpSpPr>
        <p:grpSpPr>
          <a:xfrm>
            <a:off x="3777380" y="9138726"/>
            <a:ext cx="2376488" cy="1409700"/>
            <a:chOff x="8732838" y="9256713"/>
            <a:chExt cx="2376488" cy="1409700"/>
          </a:xfrm>
        </p:grpSpPr>
        <p:sp>
          <p:nvSpPr>
            <p:cNvPr id="100" name="Freeform 299">
              <a:extLst>
                <a:ext uri="{FF2B5EF4-FFF2-40B4-BE49-F238E27FC236}">
                  <a16:creationId xmlns:a16="http://schemas.microsoft.com/office/drawing/2014/main" id="{C3B2B83C-1B32-4EEC-8D1C-3EACD5AEB819}"/>
                </a:ext>
              </a:extLst>
            </p:cNvPr>
            <p:cNvSpPr>
              <a:spLocks/>
            </p:cNvSpPr>
            <p:nvPr/>
          </p:nvSpPr>
          <p:spPr bwMode="auto">
            <a:xfrm>
              <a:off x="8732838" y="9307513"/>
              <a:ext cx="2355850" cy="1358900"/>
            </a:xfrm>
            <a:custGeom>
              <a:avLst/>
              <a:gdLst>
                <a:gd name="T0" fmla="*/ 848 w 853"/>
                <a:gd name="T1" fmla="*/ 215 h 492"/>
                <a:gd name="T2" fmla="*/ 850 w 853"/>
                <a:gd name="T3" fmla="*/ 213 h 492"/>
                <a:gd name="T4" fmla="*/ 850 w 853"/>
                <a:gd name="T5" fmla="*/ 211 h 492"/>
                <a:gd name="T6" fmla="*/ 851 w 853"/>
                <a:gd name="T7" fmla="*/ 208 h 492"/>
                <a:gd name="T8" fmla="*/ 852 w 853"/>
                <a:gd name="T9" fmla="*/ 207 h 492"/>
                <a:gd name="T10" fmla="*/ 853 w 853"/>
                <a:gd name="T11" fmla="*/ 204 h 492"/>
                <a:gd name="T12" fmla="*/ 853 w 853"/>
                <a:gd name="T13" fmla="*/ 202 h 492"/>
                <a:gd name="T14" fmla="*/ 853 w 853"/>
                <a:gd name="T15" fmla="*/ 200 h 492"/>
                <a:gd name="T16" fmla="*/ 853 w 853"/>
                <a:gd name="T17" fmla="*/ 200 h 492"/>
                <a:gd name="T18" fmla="*/ 830 w 853"/>
                <a:gd name="T19" fmla="*/ 167 h 492"/>
                <a:gd name="T20" fmla="*/ 564 w 853"/>
                <a:gd name="T21" fmla="*/ 13 h 492"/>
                <a:gd name="T22" fmla="*/ 506 w 853"/>
                <a:gd name="T23" fmla="*/ 0 h 492"/>
                <a:gd name="T24" fmla="*/ 451 w 853"/>
                <a:gd name="T25" fmla="*/ 13 h 492"/>
                <a:gd name="T26" fmla="*/ 23 w 853"/>
                <a:gd name="T27" fmla="*/ 260 h 492"/>
                <a:gd name="T28" fmla="*/ 0 w 853"/>
                <a:gd name="T29" fmla="*/ 292 h 492"/>
                <a:gd name="T30" fmla="*/ 23 w 853"/>
                <a:gd name="T31" fmla="*/ 325 h 492"/>
                <a:gd name="T32" fmla="*/ 289 w 853"/>
                <a:gd name="T33" fmla="*/ 479 h 492"/>
                <a:gd name="T34" fmla="*/ 347 w 853"/>
                <a:gd name="T35" fmla="*/ 492 h 492"/>
                <a:gd name="T36" fmla="*/ 347 w 853"/>
                <a:gd name="T37" fmla="*/ 492 h 492"/>
                <a:gd name="T38" fmla="*/ 350 w 853"/>
                <a:gd name="T39" fmla="*/ 492 h 492"/>
                <a:gd name="T40" fmla="*/ 354 w 853"/>
                <a:gd name="T41" fmla="*/ 492 h 492"/>
                <a:gd name="T42" fmla="*/ 358 w 853"/>
                <a:gd name="T43" fmla="*/ 492 h 492"/>
                <a:gd name="T44" fmla="*/ 361 w 853"/>
                <a:gd name="T45" fmla="*/ 491 h 492"/>
                <a:gd name="T46" fmla="*/ 365 w 853"/>
                <a:gd name="T47" fmla="*/ 491 h 492"/>
                <a:gd name="T48" fmla="*/ 369 w 853"/>
                <a:gd name="T49" fmla="*/ 490 h 492"/>
                <a:gd name="T50" fmla="*/ 373 w 853"/>
                <a:gd name="T51" fmla="*/ 489 h 492"/>
                <a:gd name="T52" fmla="*/ 376 w 853"/>
                <a:gd name="T53" fmla="*/ 489 h 492"/>
                <a:gd name="T54" fmla="*/ 380 w 853"/>
                <a:gd name="T55" fmla="*/ 488 h 492"/>
                <a:gd name="T56" fmla="*/ 383 w 853"/>
                <a:gd name="T57" fmla="*/ 487 h 492"/>
                <a:gd name="T58" fmla="*/ 387 w 853"/>
                <a:gd name="T59" fmla="*/ 486 h 492"/>
                <a:gd name="T60" fmla="*/ 390 w 853"/>
                <a:gd name="T61" fmla="*/ 485 h 492"/>
                <a:gd name="T62" fmla="*/ 394 w 853"/>
                <a:gd name="T63" fmla="*/ 483 h 492"/>
                <a:gd name="T64" fmla="*/ 396 w 853"/>
                <a:gd name="T65" fmla="*/ 482 h 492"/>
                <a:gd name="T66" fmla="*/ 402 w 853"/>
                <a:gd name="T67" fmla="*/ 479 h 492"/>
                <a:gd name="T68" fmla="*/ 830 w 853"/>
                <a:gd name="T69" fmla="*/ 232 h 492"/>
                <a:gd name="T70" fmla="*/ 835 w 853"/>
                <a:gd name="T71" fmla="*/ 228 h 492"/>
                <a:gd name="T72" fmla="*/ 837 w 853"/>
                <a:gd name="T73" fmla="*/ 227 h 492"/>
                <a:gd name="T74" fmla="*/ 840 w 853"/>
                <a:gd name="T75" fmla="*/ 225 h 492"/>
                <a:gd name="T76" fmla="*/ 841 w 853"/>
                <a:gd name="T77" fmla="*/ 223 h 492"/>
                <a:gd name="T78" fmla="*/ 844 w 853"/>
                <a:gd name="T79" fmla="*/ 221 h 492"/>
                <a:gd name="T80" fmla="*/ 845 w 853"/>
                <a:gd name="T81" fmla="*/ 219 h 492"/>
                <a:gd name="T82" fmla="*/ 847 w 853"/>
                <a:gd name="T83" fmla="*/ 217 h 492"/>
                <a:gd name="T84" fmla="*/ 848 w 853"/>
                <a:gd name="T85" fmla="*/ 21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3" h="492">
                  <a:moveTo>
                    <a:pt x="848" y="215"/>
                  </a:moveTo>
                  <a:cubicBezTo>
                    <a:pt x="849" y="214"/>
                    <a:pt x="849" y="213"/>
                    <a:pt x="850" y="213"/>
                  </a:cubicBezTo>
                  <a:cubicBezTo>
                    <a:pt x="850" y="212"/>
                    <a:pt x="850" y="211"/>
                    <a:pt x="850" y="211"/>
                  </a:cubicBezTo>
                  <a:cubicBezTo>
                    <a:pt x="851" y="210"/>
                    <a:pt x="851" y="209"/>
                    <a:pt x="851" y="208"/>
                  </a:cubicBezTo>
                  <a:cubicBezTo>
                    <a:pt x="852" y="208"/>
                    <a:pt x="852" y="207"/>
                    <a:pt x="852" y="207"/>
                  </a:cubicBezTo>
                  <a:cubicBezTo>
                    <a:pt x="852" y="206"/>
                    <a:pt x="852" y="205"/>
                    <a:pt x="853" y="204"/>
                  </a:cubicBezTo>
                  <a:cubicBezTo>
                    <a:pt x="853" y="203"/>
                    <a:pt x="853" y="203"/>
                    <a:pt x="853" y="202"/>
                  </a:cubicBezTo>
                  <a:cubicBezTo>
                    <a:pt x="853" y="202"/>
                    <a:pt x="853" y="201"/>
                    <a:pt x="853" y="200"/>
                  </a:cubicBezTo>
                  <a:cubicBezTo>
                    <a:pt x="853" y="200"/>
                    <a:pt x="853" y="200"/>
                    <a:pt x="853" y="200"/>
                  </a:cubicBezTo>
                  <a:cubicBezTo>
                    <a:pt x="853" y="188"/>
                    <a:pt x="846" y="176"/>
                    <a:pt x="830" y="167"/>
                  </a:cubicBezTo>
                  <a:cubicBezTo>
                    <a:pt x="564" y="13"/>
                    <a:pt x="564" y="13"/>
                    <a:pt x="564" y="13"/>
                  </a:cubicBezTo>
                  <a:cubicBezTo>
                    <a:pt x="548" y="4"/>
                    <a:pt x="527" y="0"/>
                    <a:pt x="506" y="0"/>
                  </a:cubicBezTo>
                  <a:cubicBezTo>
                    <a:pt x="486" y="0"/>
                    <a:pt x="466" y="5"/>
                    <a:pt x="451" y="13"/>
                  </a:cubicBezTo>
                  <a:cubicBezTo>
                    <a:pt x="23" y="260"/>
                    <a:pt x="23" y="260"/>
                    <a:pt x="23" y="260"/>
                  </a:cubicBezTo>
                  <a:cubicBezTo>
                    <a:pt x="8" y="269"/>
                    <a:pt x="0" y="280"/>
                    <a:pt x="0" y="292"/>
                  </a:cubicBezTo>
                  <a:cubicBezTo>
                    <a:pt x="0" y="304"/>
                    <a:pt x="7" y="316"/>
                    <a:pt x="23" y="325"/>
                  </a:cubicBezTo>
                  <a:cubicBezTo>
                    <a:pt x="289" y="479"/>
                    <a:pt x="289" y="479"/>
                    <a:pt x="289" y="479"/>
                  </a:cubicBezTo>
                  <a:cubicBezTo>
                    <a:pt x="305" y="488"/>
                    <a:pt x="326" y="492"/>
                    <a:pt x="347" y="492"/>
                  </a:cubicBezTo>
                  <a:cubicBezTo>
                    <a:pt x="347" y="492"/>
                    <a:pt x="347" y="492"/>
                    <a:pt x="347" y="492"/>
                  </a:cubicBezTo>
                  <a:cubicBezTo>
                    <a:pt x="348" y="492"/>
                    <a:pt x="349" y="492"/>
                    <a:pt x="350" y="492"/>
                  </a:cubicBezTo>
                  <a:cubicBezTo>
                    <a:pt x="351" y="492"/>
                    <a:pt x="353" y="492"/>
                    <a:pt x="354" y="492"/>
                  </a:cubicBezTo>
                  <a:cubicBezTo>
                    <a:pt x="355" y="492"/>
                    <a:pt x="357" y="492"/>
                    <a:pt x="358" y="492"/>
                  </a:cubicBezTo>
                  <a:cubicBezTo>
                    <a:pt x="359" y="492"/>
                    <a:pt x="360" y="491"/>
                    <a:pt x="361" y="491"/>
                  </a:cubicBezTo>
                  <a:cubicBezTo>
                    <a:pt x="363" y="491"/>
                    <a:pt x="364" y="491"/>
                    <a:pt x="365" y="491"/>
                  </a:cubicBezTo>
                  <a:cubicBezTo>
                    <a:pt x="366" y="491"/>
                    <a:pt x="368" y="490"/>
                    <a:pt x="369" y="490"/>
                  </a:cubicBezTo>
                  <a:cubicBezTo>
                    <a:pt x="370" y="490"/>
                    <a:pt x="371" y="490"/>
                    <a:pt x="373" y="489"/>
                  </a:cubicBezTo>
                  <a:cubicBezTo>
                    <a:pt x="374" y="489"/>
                    <a:pt x="375" y="489"/>
                    <a:pt x="376" y="489"/>
                  </a:cubicBezTo>
                  <a:cubicBezTo>
                    <a:pt x="377" y="488"/>
                    <a:pt x="379" y="488"/>
                    <a:pt x="380" y="488"/>
                  </a:cubicBezTo>
                  <a:cubicBezTo>
                    <a:pt x="381" y="487"/>
                    <a:pt x="382" y="487"/>
                    <a:pt x="383" y="487"/>
                  </a:cubicBezTo>
                  <a:cubicBezTo>
                    <a:pt x="384" y="486"/>
                    <a:pt x="386" y="486"/>
                    <a:pt x="387" y="486"/>
                  </a:cubicBezTo>
                  <a:cubicBezTo>
                    <a:pt x="388" y="485"/>
                    <a:pt x="389" y="485"/>
                    <a:pt x="390" y="485"/>
                  </a:cubicBezTo>
                  <a:cubicBezTo>
                    <a:pt x="391" y="484"/>
                    <a:pt x="392" y="483"/>
                    <a:pt x="394" y="483"/>
                  </a:cubicBezTo>
                  <a:cubicBezTo>
                    <a:pt x="394" y="482"/>
                    <a:pt x="395" y="482"/>
                    <a:pt x="396" y="482"/>
                  </a:cubicBezTo>
                  <a:cubicBezTo>
                    <a:pt x="398" y="481"/>
                    <a:pt x="400" y="480"/>
                    <a:pt x="402" y="479"/>
                  </a:cubicBezTo>
                  <a:cubicBezTo>
                    <a:pt x="830" y="232"/>
                    <a:pt x="830" y="232"/>
                    <a:pt x="830" y="232"/>
                  </a:cubicBezTo>
                  <a:cubicBezTo>
                    <a:pt x="832" y="231"/>
                    <a:pt x="833" y="230"/>
                    <a:pt x="835" y="228"/>
                  </a:cubicBezTo>
                  <a:cubicBezTo>
                    <a:pt x="836" y="228"/>
                    <a:pt x="836" y="228"/>
                    <a:pt x="837" y="227"/>
                  </a:cubicBezTo>
                  <a:cubicBezTo>
                    <a:pt x="838" y="226"/>
                    <a:pt x="839" y="226"/>
                    <a:pt x="840" y="225"/>
                  </a:cubicBezTo>
                  <a:cubicBezTo>
                    <a:pt x="840" y="224"/>
                    <a:pt x="841" y="224"/>
                    <a:pt x="841" y="223"/>
                  </a:cubicBezTo>
                  <a:cubicBezTo>
                    <a:pt x="842" y="222"/>
                    <a:pt x="843" y="222"/>
                    <a:pt x="844" y="221"/>
                  </a:cubicBezTo>
                  <a:cubicBezTo>
                    <a:pt x="844" y="220"/>
                    <a:pt x="845" y="220"/>
                    <a:pt x="845" y="219"/>
                  </a:cubicBezTo>
                  <a:cubicBezTo>
                    <a:pt x="846" y="218"/>
                    <a:pt x="846" y="218"/>
                    <a:pt x="847" y="217"/>
                  </a:cubicBezTo>
                  <a:cubicBezTo>
                    <a:pt x="847" y="216"/>
                    <a:pt x="848" y="216"/>
                    <a:pt x="848" y="215"/>
                  </a:cubicBez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300">
              <a:extLst>
                <a:ext uri="{FF2B5EF4-FFF2-40B4-BE49-F238E27FC236}">
                  <a16:creationId xmlns:a16="http://schemas.microsoft.com/office/drawing/2014/main" id="{18BD2E98-AD61-4B06-BF62-D4C0701CC7EA}"/>
                </a:ext>
              </a:extLst>
            </p:cNvPr>
            <p:cNvSpPr>
              <a:spLocks/>
            </p:cNvSpPr>
            <p:nvPr/>
          </p:nvSpPr>
          <p:spPr bwMode="auto">
            <a:xfrm>
              <a:off x="8732838" y="9256713"/>
              <a:ext cx="2376488" cy="1373188"/>
            </a:xfrm>
            <a:custGeom>
              <a:avLst/>
              <a:gdLst>
                <a:gd name="T0" fmla="*/ 564 w 861"/>
                <a:gd name="T1" fmla="*/ 14 h 497"/>
                <a:gd name="T2" fmla="*/ 830 w 861"/>
                <a:gd name="T3" fmla="*/ 167 h 497"/>
                <a:gd name="T4" fmla="*/ 830 w 861"/>
                <a:gd name="T5" fmla="*/ 232 h 497"/>
                <a:gd name="T6" fmla="*/ 402 w 861"/>
                <a:gd name="T7" fmla="*/ 479 h 497"/>
                <a:gd name="T8" fmla="*/ 289 w 861"/>
                <a:gd name="T9" fmla="*/ 479 h 497"/>
                <a:gd name="T10" fmla="*/ 23 w 861"/>
                <a:gd name="T11" fmla="*/ 326 h 497"/>
                <a:gd name="T12" fmla="*/ 0 w 861"/>
                <a:gd name="T13" fmla="*/ 292 h 497"/>
                <a:gd name="T14" fmla="*/ 0 w 861"/>
                <a:gd name="T15" fmla="*/ 292 h 497"/>
                <a:gd name="T16" fmla="*/ 387 w 861"/>
                <a:gd name="T17" fmla="*/ 281 h 497"/>
                <a:gd name="T18" fmla="*/ 483 w 861"/>
                <a:gd name="T19" fmla="*/ 227 h 497"/>
                <a:gd name="T20" fmla="*/ 506 w 861"/>
                <a:gd name="T21" fmla="*/ 0 h 497"/>
                <a:gd name="T22" fmla="*/ 506 w 861"/>
                <a:gd name="T23" fmla="*/ 0 h 497"/>
                <a:gd name="T24" fmla="*/ 564 w 861"/>
                <a:gd name="T25" fmla="*/ 14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1" h="497">
                  <a:moveTo>
                    <a:pt x="564" y="14"/>
                  </a:moveTo>
                  <a:cubicBezTo>
                    <a:pt x="830" y="167"/>
                    <a:pt x="830" y="167"/>
                    <a:pt x="830" y="167"/>
                  </a:cubicBezTo>
                  <a:cubicBezTo>
                    <a:pt x="861" y="185"/>
                    <a:pt x="861" y="214"/>
                    <a:pt x="830" y="232"/>
                  </a:cubicBezTo>
                  <a:cubicBezTo>
                    <a:pt x="402" y="479"/>
                    <a:pt x="402" y="479"/>
                    <a:pt x="402" y="479"/>
                  </a:cubicBezTo>
                  <a:cubicBezTo>
                    <a:pt x="371" y="497"/>
                    <a:pt x="320" y="497"/>
                    <a:pt x="289" y="479"/>
                  </a:cubicBezTo>
                  <a:cubicBezTo>
                    <a:pt x="23" y="326"/>
                    <a:pt x="23" y="326"/>
                    <a:pt x="23" y="326"/>
                  </a:cubicBezTo>
                  <a:cubicBezTo>
                    <a:pt x="7" y="317"/>
                    <a:pt x="0" y="304"/>
                    <a:pt x="0" y="292"/>
                  </a:cubicBezTo>
                  <a:cubicBezTo>
                    <a:pt x="0" y="292"/>
                    <a:pt x="0" y="292"/>
                    <a:pt x="0" y="292"/>
                  </a:cubicBezTo>
                  <a:cubicBezTo>
                    <a:pt x="387" y="281"/>
                    <a:pt x="387" y="281"/>
                    <a:pt x="387" y="281"/>
                  </a:cubicBezTo>
                  <a:cubicBezTo>
                    <a:pt x="438" y="279"/>
                    <a:pt x="478" y="256"/>
                    <a:pt x="483" y="227"/>
                  </a:cubicBezTo>
                  <a:cubicBezTo>
                    <a:pt x="506" y="0"/>
                    <a:pt x="506" y="0"/>
                    <a:pt x="506" y="0"/>
                  </a:cubicBezTo>
                  <a:cubicBezTo>
                    <a:pt x="506" y="0"/>
                    <a:pt x="506" y="0"/>
                    <a:pt x="506" y="0"/>
                  </a:cubicBezTo>
                  <a:cubicBezTo>
                    <a:pt x="527" y="0"/>
                    <a:pt x="548" y="4"/>
                    <a:pt x="564" y="1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BB33DECE-33DD-495F-B719-59021866CB57}"/>
                </a:ext>
              </a:extLst>
            </p:cNvPr>
            <p:cNvSpPr>
              <a:spLocks/>
            </p:cNvSpPr>
            <p:nvPr/>
          </p:nvSpPr>
          <p:spPr bwMode="auto">
            <a:xfrm>
              <a:off x="9691688" y="9812338"/>
              <a:ext cx="1397000" cy="806450"/>
            </a:xfrm>
            <a:custGeom>
              <a:avLst/>
              <a:gdLst>
                <a:gd name="T0" fmla="*/ 506 w 506"/>
                <a:gd name="T1" fmla="*/ 0 h 292"/>
                <a:gd name="T2" fmla="*/ 506 w 506"/>
                <a:gd name="T3" fmla="*/ 0 h 292"/>
                <a:gd name="T4" fmla="*/ 113 w 506"/>
                <a:gd name="T5" fmla="*/ 13 h 292"/>
                <a:gd name="T6" fmla="*/ 19 w 506"/>
                <a:gd name="T7" fmla="*/ 68 h 292"/>
                <a:gd name="T8" fmla="*/ 0 w 506"/>
                <a:gd name="T9" fmla="*/ 292 h 292"/>
                <a:gd name="T10" fmla="*/ 0 w 506"/>
                <a:gd name="T11" fmla="*/ 292 h 292"/>
                <a:gd name="T12" fmla="*/ 55 w 506"/>
                <a:gd name="T13" fmla="*/ 278 h 292"/>
                <a:gd name="T14" fmla="*/ 483 w 506"/>
                <a:gd name="T15" fmla="*/ 31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113" y="13"/>
                    <a:pt x="113" y="13"/>
                    <a:pt x="113" y="13"/>
                  </a:cubicBezTo>
                  <a:cubicBezTo>
                    <a:pt x="63" y="16"/>
                    <a:pt x="23" y="39"/>
                    <a:pt x="19" y="68"/>
                  </a:cubicBezTo>
                  <a:cubicBezTo>
                    <a:pt x="0" y="292"/>
                    <a:pt x="0" y="292"/>
                    <a:pt x="0" y="292"/>
                  </a:cubicBezTo>
                  <a:cubicBezTo>
                    <a:pt x="0" y="292"/>
                    <a:pt x="0" y="292"/>
                    <a:pt x="0" y="292"/>
                  </a:cubicBezTo>
                  <a:cubicBezTo>
                    <a:pt x="20" y="291"/>
                    <a:pt x="40" y="287"/>
                    <a:pt x="55" y="278"/>
                  </a:cubicBezTo>
                  <a:cubicBezTo>
                    <a:pt x="483" y="31"/>
                    <a:pt x="483" y="31"/>
                    <a:pt x="483" y="31"/>
                  </a:cubicBezTo>
                  <a:cubicBezTo>
                    <a:pt x="498" y="23"/>
                    <a:pt x="506" y="11"/>
                    <a:pt x="506" y="0"/>
                  </a:cubicBezTo>
                  <a:close/>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AF6E02CA-23A2-4829-A8B6-D14221769D6C}"/>
                </a:ext>
              </a:extLst>
            </p:cNvPr>
            <p:cNvSpPr>
              <a:spLocks/>
            </p:cNvSpPr>
            <p:nvPr/>
          </p:nvSpPr>
          <p:spPr bwMode="auto">
            <a:xfrm>
              <a:off x="8851901" y="9326563"/>
              <a:ext cx="1266825" cy="739775"/>
            </a:xfrm>
            <a:custGeom>
              <a:avLst/>
              <a:gdLst>
                <a:gd name="T0" fmla="*/ 443 w 459"/>
                <a:gd name="T1" fmla="*/ 10 h 268"/>
                <a:gd name="T2" fmla="*/ 459 w 459"/>
                <a:gd name="T3" fmla="*/ 217 h 268"/>
                <a:gd name="T4" fmla="*/ 371 w 459"/>
                <a:gd name="T5" fmla="*/ 268 h 268"/>
                <a:gd name="T6" fmla="*/ 17 w 459"/>
                <a:gd name="T7" fmla="*/ 256 h 268"/>
                <a:gd name="T8" fmla="*/ 14 w 459"/>
                <a:gd name="T9" fmla="*/ 239 h 268"/>
                <a:gd name="T10" fmla="*/ 414 w 459"/>
                <a:gd name="T11" fmla="*/ 8 h 268"/>
                <a:gd name="T12" fmla="*/ 443 w 459"/>
                <a:gd name="T13" fmla="*/ 10 h 268"/>
              </a:gdLst>
              <a:ahLst/>
              <a:cxnLst>
                <a:cxn ang="0">
                  <a:pos x="T0" y="T1"/>
                </a:cxn>
                <a:cxn ang="0">
                  <a:pos x="T2" y="T3"/>
                </a:cxn>
                <a:cxn ang="0">
                  <a:pos x="T4" y="T5"/>
                </a:cxn>
                <a:cxn ang="0">
                  <a:pos x="T6" y="T7"/>
                </a:cxn>
                <a:cxn ang="0">
                  <a:pos x="T8" y="T9"/>
                </a:cxn>
                <a:cxn ang="0">
                  <a:pos x="T10" y="T11"/>
                </a:cxn>
                <a:cxn ang="0">
                  <a:pos x="T12" y="T13"/>
                </a:cxn>
              </a:cxnLst>
              <a:rect l="0" t="0" r="r" b="b"/>
              <a:pathLst>
                <a:path w="459" h="268">
                  <a:moveTo>
                    <a:pt x="443" y="10"/>
                  </a:moveTo>
                  <a:cubicBezTo>
                    <a:pt x="459" y="217"/>
                    <a:pt x="459" y="217"/>
                    <a:pt x="459" y="217"/>
                  </a:cubicBezTo>
                  <a:cubicBezTo>
                    <a:pt x="457" y="245"/>
                    <a:pt x="419" y="266"/>
                    <a:pt x="371" y="268"/>
                  </a:cubicBezTo>
                  <a:cubicBezTo>
                    <a:pt x="17" y="256"/>
                    <a:pt x="17" y="256"/>
                    <a:pt x="17" y="256"/>
                  </a:cubicBezTo>
                  <a:cubicBezTo>
                    <a:pt x="17" y="256"/>
                    <a:pt x="0" y="247"/>
                    <a:pt x="14" y="239"/>
                  </a:cubicBezTo>
                  <a:cubicBezTo>
                    <a:pt x="414" y="8"/>
                    <a:pt x="414" y="8"/>
                    <a:pt x="414" y="8"/>
                  </a:cubicBezTo>
                  <a:cubicBezTo>
                    <a:pt x="428" y="0"/>
                    <a:pt x="443" y="10"/>
                    <a:pt x="443" y="1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849A5B1F-C562-4047-8BC1-267D8FD803EC}"/>
                </a:ext>
              </a:extLst>
            </p:cNvPr>
            <p:cNvSpPr>
              <a:spLocks/>
            </p:cNvSpPr>
            <p:nvPr/>
          </p:nvSpPr>
          <p:spPr bwMode="auto">
            <a:xfrm>
              <a:off x="8732838" y="9256713"/>
              <a:ext cx="1397000" cy="806450"/>
            </a:xfrm>
            <a:custGeom>
              <a:avLst/>
              <a:gdLst>
                <a:gd name="T0" fmla="*/ 506 w 506"/>
                <a:gd name="T1" fmla="*/ 0 h 292"/>
                <a:gd name="T2" fmla="*/ 506 w 506"/>
                <a:gd name="T3" fmla="*/ 0 h 292"/>
                <a:gd name="T4" fmla="*/ 483 w 506"/>
                <a:gd name="T5" fmla="*/ 227 h 292"/>
                <a:gd name="T6" fmla="*/ 387 w 506"/>
                <a:gd name="T7" fmla="*/ 281 h 292"/>
                <a:gd name="T8" fmla="*/ 0 w 506"/>
                <a:gd name="T9" fmla="*/ 292 h 292"/>
                <a:gd name="T10" fmla="*/ 0 w 506"/>
                <a:gd name="T11" fmla="*/ 292 h 292"/>
                <a:gd name="T12" fmla="*/ 23 w 506"/>
                <a:gd name="T13" fmla="*/ 261 h 292"/>
                <a:gd name="T14" fmla="*/ 451 w 506"/>
                <a:gd name="T15" fmla="*/ 14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483" y="227"/>
                    <a:pt x="483" y="227"/>
                    <a:pt x="483" y="227"/>
                  </a:cubicBezTo>
                  <a:cubicBezTo>
                    <a:pt x="478" y="256"/>
                    <a:pt x="438" y="279"/>
                    <a:pt x="387" y="281"/>
                  </a:cubicBezTo>
                  <a:cubicBezTo>
                    <a:pt x="0" y="292"/>
                    <a:pt x="0" y="292"/>
                    <a:pt x="0" y="292"/>
                  </a:cubicBezTo>
                  <a:cubicBezTo>
                    <a:pt x="0" y="292"/>
                    <a:pt x="0" y="292"/>
                    <a:pt x="0" y="292"/>
                  </a:cubicBezTo>
                  <a:cubicBezTo>
                    <a:pt x="0" y="281"/>
                    <a:pt x="8" y="269"/>
                    <a:pt x="23" y="261"/>
                  </a:cubicBezTo>
                  <a:cubicBezTo>
                    <a:pt x="451" y="14"/>
                    <a:pt x="451" y="14"/>
                    <a:pt x="451" y="14"/>
                  </a:cubicBezTo>
                  <a:cubicBezTo>
                    <a:pt x="466" y="5"/>
                    <a:pt x="486" y="1"/>
                    <a:pt x="506"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8" name="Group 317">
            <a:extLst>
              <a:ext uri="{FF2B5EF4-FFF2-40B4-BE49-F238E27FC236}">
                <a16:creationId xmlns:a16="http://schemas.microsoft.com/office/drawing/2014/main" id="{059EED4D-6034-40C5-83CE-497BC1BD6066}"/>
              </a:ext>
            </a:extLst>
          </p:cNvPr>
          <p:cNvGrpSpPr/>
          <p:nvPr/>
        </p:nvGrpSpPr>
        <p:grpSpPr>
          <a:xfrm>
            <a:off x="8470030" y="6070088"/>
            <a:ext cx="1049338" cy="1627188"/>
            <a:chOff x="13425488" y="6188075"/>
            <a:chExt cx="1049338" cy="1627188"/>
          </a:xfrm>
        </p:grpSpPr>
        <p:sp>
          <p:nvSpPr>
            <p:cNvPr id="34" name="Freeform 233">
              <a:extLst>
                <a:ext uri="{FF2B5EF4-FFF2-40B4-BE49-F238E27FC236}">
                  <a16:creationId xmlns:a16="http://schemas.microsoft.com/office/drawing/2014/main" id="{C671DB85-3524-477A-B992-F6BC6AE2AFF0}"/>
                </a:ext>
              </a:extLst>
            </p:cNvPr>
            <p:cNvSpPr>
              <a:spLocks/>
            </p:cNvSpPr>
            <p:nvPr/>
          </p:nvSpPr>
          <p:spPr bwMode="auto">
            <a:xfrm>
              <a:off x="13425488" y="7207250"/>
              <a:ext cx="1049338" cy="608013"/>
            </a:xfrm>
            <a:custGeom>
              <a:avLst/>
              <a:gdLst>
                <a:gd name="T0" fmla="*/ 312 w 380"/>
                <a:gd name="T1" fmla="*/ 39 h 220"/>
                <a:gd name="T2" fmla="*/ 312 w 380"/>
                <a:gd name="T3" fmla="*/ 181 h 220"/>
                <a:gd name="T4" fmla="*/ 68 w 380"/>
                <a:gd name="T5" fmla="*/ 181 h 220"/>
                <a:gd name="T6" fmla="*/ 68 w 380"/>
                <a:gd name="T7" fmla="*/ 39 h 220"/>
                <a:gd name="T8" fmla="*/ 312 w 380"/>
                <a:gd name="T9" fmla="*/ 39 h 220"/>
              </a:gdLst>
              <a:ahLst/>
              <a:cxnLst>
                <a:cxn ang="0">
                  <a:pos x="T0" y="T1"/>
                </a:cxn>
                <a:cxn ang="0">
                  <a:pos x="T2" y="T3"/>
                </a:cxn>
                <a:cxn ang="0">
                  <a:pos x="T4" y="T5"/>
                </a:cxn>
                <a:cxn ang="0">
                  <a:pos x="T6" y="T7"/>
                </a:cxn>
                <a:cxn ang="0">
                  <a:pos x="T8" y="T9"/>
                </a:cxn>
              </a:cxnLst>
              <a:rect l="0" t="0" r="r" b="b"/>
              <a:pathLst>
                <a:path w="380" h="220">
                  <a:moveTo>
                    <a:pt x="312" y="39"/>
                  </a:moveTo>
                  <a:cubicBezTo>
                    <a:pt x="380" y="78"/>
                    <a:pt x="380" y="141"/>
                    <a:pt x="312" y="181"/>
                  </a:cubicBezTo>
                  <a:cubicBezTo>
                    <a:pt x="245" y="220"/>
                    <a:pt x="135" y="220"/>
                    <a:pt x="68" y="181"/>
                  </a:cubicBezTo>
                  <a:cubicBezTo>
                    <a:pt x="0" y="141"/>
                    <a:pt x="0" y="78"/>
                    <a:pt x="68" y="39"/>
                  </a:cubicBezTo>
                  <a:cubicBezTo>
                    <a:pt x="135" y="0"/>
                    <a:pt x="245" y="0"/>
                    <a:pt x="312"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5" name="Group 314">
              <a:extLst>
                <a:ext uri="{FF2B5EF4-FFF2-40B4-BE49-F238E27FC236}">
                  <a16:creationId xmlns:a16="http://schemas.microsoft.com/office/drawing/2014/main" id="{90DC1EA6-C448-488A-A30F-E0A5A64A73D1}"/>
                </a:ext>
              </a:extLst>
            </p:cNvPr>
            <p:cNvGrpSpPr/>
            <p:nvPr/>
          </p:nvGrpSpPr>
          <p:grpSpPr>
            <a:xfrm>
              <a:off x="13425488" y="6188075"/>
              <a:ext cx="1049338" cy="1608138"/>
              <a:chOff x="13425488" y="6188075"/>
              <a:chExt cx="1049338" cy="1608138"/>
            </a:xfrm>
          </p:grpSpPr>
          <p:sp>
            <p:nvSpPr>
              <p:cNvPr id="35" name="Freeform 234">
                <a:extLst>
                  <a:ext uri="{FF2B5EF4-FFF2-40B4-BE49-F238E27FC236}">
                    <a16:creationId xmlns:a16="http://schemas.microsoft.com/office/drawing/2014/main" id="{17AA8827-68BD-45F5-966B-910212C8D203}"/>
                  </a:ext>
                </a:extLst>
              </p:cNvPr>
              <p:cNvSpPr>
                <a:spLocks/>
              </p:cNvSpPr>
              <p:nvPr/>
            </p:nvSpPr>
            <p:spPr bwMode="auto">
              <a:xfrm>
                <a:off x="13425488" y="7191375"/>
                <a:ext cx="1049338" cy="604838"/>
              </a:xfrm>
              <a:custGeom>
                <a:avLst/>
                <a:gdLst>
                  <a:gd name="T0" fmla="*/ 312 w 380"/>
                  <a:gd name="T1" fmla="*/ 39 h 219"/>
                  <a:gd name="T2" fmla="*/ 312 w 380"/>
                  <a:gd name="T3" fmla="*/ 180 h 219"/>
                  <a:gd name="T4" fmla="*/ 68 w 380"/>
                  <a:gd name="T5" fmla="*/ 180 h 219"/>
                  <a:gd name="T6" fmla="*/ 68 w 380"/>
                  <a:gd name="T7" fmla="*/ 39 h 219"/>
                  <a:gd name="T8" fmla="*/ 312 w 380"/>
                  <a:gd name="T9" fmla="*/ 39 h 219"/>
                </a:gdLst>
                <a:ahLst/>
                <a:cxnLst>
                  <a:cxn ang="0">
                    <a:pos x="T0" y="T1"/>
                  </a:cxn>
                  <a:cxn ang="0">
                    <a:pos x="T2" y="T3"/>
                  </a:cxn>
                  <a:cxn ang="0">
                    <a:pos x="T4" y="T5"/>
                  </a:cxn>
                  <a:cxn ang="0">
                    <a:pos x="T6" y="T7"/>
                  </a:cxn>
                  <a:cxn ang="0">
                    <a:pos x="T8" y="T9"/>
                  </a:cxn>
                </a:cxnLst>
                <a:rect l="0" t="0" r="r" b="b"/>
                <a:pathLst>
                  <a:path w="380" h="219">
                    <a:moveTo>
                      <a:pt x="312" y="39"/>
                    </a:moveTo>
                    <a:cubicBezTo>
                      <a:pt x="380" y="78"/>
                      <a:pt x="380" y="141"/>
                      <a:pt x="312" y="180"/>
                    </a:cubicBezTo>
                    <a:cubicBezTo>
                      <a:pt x="245" y="219"/>
                      <a:pt x="135" y="219"/>
                      <a:pt x="68" y="180"/>
                    </a:cubicBezTo>
                    <a:cubicBezTo>
                      <a:pt x="0" y="141"/>
                      <a:pt x="0" y="78"/>
                      <a:pt x="68" y="39"/>
                    </a:cubicBezTo>
                    <a:cubicBezTo>
                      <a:pt x="135" y="0"/>
                      <a:pt x="245" y="0"/>
                      <a:pt x="312"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4" name="Group 313">
                <a:extLst>
                  <a:ext uri="{FF2B5EF4-FFF2-40B4-BE49-F238E27FC236}">
                    <a16:creationId xmlns:a16="http://schemas.microsoft.com/office/drawing/2014/main" id="{D5678554-4EE8-4DD3-8ED9-30D6FF26E432}"/>
                  </a:ext>
                </a:extLst>
              </p:cNvPr>
              <p:cNvGrpSpPr/>
              <p:nvPr/>
            </p:nvGrpSpPr>
            <p:grpSpPr>
              <a:xfrm>
                <a:off x="13495338" y="6188075"/>
                <a:ext cx="908050" cy="1504950"/>
                <a:chOff x="13495338" y="6188075"/>
                <a:chExt cx="908050" cy="1504950"/>
              </a:xfrm>
            </p:grpSpPr>
            <p:sp>
              <p:nvSpPr>
                <p:cNvPr id="36" name="Freeform 235">
                  <a:extLst>
                    <a:ext uri="{FF2B5EF4-FFF2-40B4-BE49-F238E27FC236}">
                      <a16:creationId xmlns:a16="http://schemas.microsoft.com/office/drawing/2014/main" id="{8E67E819-F7F5-469B-8DBF-E0CC4874A4C0}"/>
                    </a:ext>
                  </a:extLst>
                </p:cNvPr>
                <p:cNvSpPr>
                  <a:spLocks noEditPoints="1"/>
                </p:cNvSpPr>
                <p:nvPr/>
              </p:nvSpPr>
              <p:spPr bwMode="auto">
                <a:xfrm>
                  <a:off x="13495338" y="618807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3 h 207"/>
                    <a:gd name="T14" fmla="*/ 281 w 329"/>
                    <a:gd name="T15" fmla="*/ 37 h 207"/>
                    <a:gd name="T16" fmla="*/ 295 w 329"/>
                    <a:gd name="T17" fmla="*/ 135 h 207"/>
                    <a:gd name="T18" fmla="*/ 265 w 329"/>
                    <a:gd name="T19" fmla="*/ 161 h 207"/>
                    <a:gd name="T20" fmla="*/ 66 w 329"/>
                    <a:gd name="T21" fmla="*/ 161 h 207"/>
                    <a:gd name="T22" fmla="*/ 36 w 329"/>
                    <a:gd name="T23" fmla="*/ 135 h 207"/>
                    <a:gd name="T24" fmla="*/ 66 w 329"/>
                    <a:gd name="T25" fmla="*/ 46 h 207"/>
                    <a:gd name="T26" fmla="*/ 265 w 329"/>
                    <a:gd name="T27" fmla="*/ 46 h 207"/>
                    <a:gd name="T28" fmla="*/ 295 w 329"/>
                    <a:gd name="T2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6"/>
                        <a:pt x="0" y="82"/>
                        <a:pt x="2" y="108"/>
                      </a:cubicBezTo>
                      <a:cubicBezTo>
                        <a:pt x="4" y="131"/>
                        <a:pt x="20" y="153"/>
                        <a:pt x="50" y="170"/>
                      </a:cubicBezTo>
                      <a:cubicBezTo>
                        <a:pt x="114" y="207"/>
                        <a:pt x="217" y="207"/>
                        <a:pt x="281" y="170"/>
                      </a:cubicBezTo>
                      <a:cubicBezTo>
                        <a:pt x="309" y="154"/>
                        <a:pt x="325" y="133"/>
                        <a:pt x="328" y="112"/>
                      </a:cubicBezTo>
                      <a:cubicBezTo>
                        <a:pt x="329" y="103"/>
                        <a:pt x="329" y="103"/>
                        <a:pt x="329" y="103"/>
                      </a:cubicBezTo>
                      <a:cubicBezTo>
                        <a:pt x="329" y="79"/>
                        <a:pt x="313" y="55"/>
                        <a:pt x="281" y="37"/>
                      </a:cubicBezTo>
                      <a:close/>
                      <a:moveTo>
                        <a:pt x="295" y="135"/>
                      </a:moveTo>
                      <a:cubicBezTo>
                        <a:pt x="288" y="145"/>
                        <a:pt x="278" y="153"/>
                        <a:pt x="265" y="161"/>
                      </a:cubicBezTo>
                      <a:cubicBezTo>
                        <a:pt x="210" y="193"/>
                        <a:pt x="121" y="193"/>
                        <a:pt x="66" y="161"/>
                      </a:cubicBezTo>
                      <a:cubicBezTo>
                        <a:pt x="52" y="153"/>
                        <a:pt x="42" y="145"/>
                        <a:pt x="36" y="135"/>
                      </a:cubicBezTo>
                      <a:cubicBezTo>
                        <a:pt x="14" y="106"/>
                        <a:pt x="24" y="70"/>
                        <a:pt x="66" y="46"/>
                      </a:cubicBezTo>
                      <a:cubicBezTo>
                        <a:pt x="121" y="14"/>
                        <a:pt x="210" y="14"/>
                        <a:pt x="265" y="46"/>
                      </a:cubicBezTo>
                      <a:cubicBezTo>
                        <a:pt x="307" y="70"/>
                        <a:pt x="317" y="106"/>
                        <a:pt x="295" y="135"/>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8E0CE5D9-06FE-4DF4-803E-B779AA21E62F}"/>
                    </a:ext>
                  </a:extLst>
                </p:cNvPr>
                <p:cNvSpPr>
                  <a:spLocks/>
                </p:cNvSpPr>
                <p:nvPr/>
              </p:nvSpPr>
              <p:spPr bwMode="auto">
                <a:xfrm>
                  <a:off x="13593763" y="6403975"/>
                  <a:ext cx="715963" cy="317500"/>
                </a:xfrm>
                <a:custGeom>
                  <a:avLst/>
                  <a:gdLst>
                    <a:gd name="T0" fmla="*/ 259 w 259"/>
                    <a:gd name="T1" fmla="*/ 57 h 115"/>
                    <a:gd name="T2" fmla="*/ 229 w 259"/>
                    <a:gd name="T3" fmla="*/ 83 h 115"/>
                    <a:gd name="T4" fmla="*/ 30 w 259"/>
                    <a:gd name="T5" fmla="*/ 83 h 115"/>
                    <a:gd name="T6" fmla="*/ 0 w 259"/>
                    <a:gd name="T7" fmla="*/ 57 h 115"/>
                    <a:gd name="T8" fmla="*/ 30 w 259"/>
                    <a:gd name="T9" fmla="*/ 32 h 115"/>
                    <a:gd name="T10" fmla="*/ 229 w 259"/>
                    <a:gd name="T11" fmla="*/ 32 h 115"/>
                    <a:gd name="T12" fmla="*/ 259 w 259"/>
                    <a:gd name="T13" fmla="*/ 57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7"/>
                      </a:moveTo>
                      <a:cubicBezTo>
                        <a:pt x="252" y="67"/>
                        <a:pt x="242" y="75"/>
                        <a:pt x="229" y="83"/>
                      </a:cubicBezTo>
                      <a:cubicBezTo>
                        <a:pt x="174" y="115"/>
                        <a:pt x="85" y="115"/>
                        <a:pt x="30" y="83"/>
                      </a:cubicBezTo>
                      <a:cubicBezTo>
                        <a:pt x="16" y="75"/>
                        <a:pt x="6" y="67"/>
                        <a:pt x="0" y="57"/>
                      </a:cubicBezTo>
                      <a:cubicBezTo>
                        <a:pt x="6" y="48"/>
                        <a:pt x="16" y="39"/>
                        <a:pt x="30" y="32"/>
                      </a:cubicBezTo>
                      <a:cubicBezTo>
                        <a:pt x="85" y="0"/>
                        <a:pt x="174" y="0"/>
                        <a:pt x="229" y="32"/>
                      </a:cubicBezTo>
                      <a:cubicBezTo>
                        <a:pt x="242" y="39"/>
                        <a:pt x="252" y="48"/>
                        <a:pt x="259" y="57"/>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D7A6B0C9-BF20-46B3-BFF6-6AC0ECCA88B8}"/>
                    </a:ext>
                  </a:extLst>
                </p:cNvPr>
                <p:cNvSpPr>
                  <a:spLocks/>
                </p:cNvSpPr>
                <p:nvPr/>
              </p:nvSpPr>
              <p:spPr bwMode="auto">
                <a:xfrm>
                  <a:off x="13536613" y="6956425"/>
                  <a:ext cx="828675" cy="533400"/>
                </a:xfrm>
                <a:custGeom>
                  <a:avLst/>
                  <a:gdLst>
                    <a:gd name="T0" fmla="*/ 300 w 300"/>
                    <a:gd name="T1" fmla="*/ 3 h 193"/>
                    <a:gd name="T2" fmla="*/ 298 w 300"/>
                    <a:gd name="T3" fmla="*/ 31 h 193"/>
                    <a:gd name="T4" fmla="*/ 298 w 300"/>
                    <a:gd name="T5" fmla="*/ 31 h 193"/>
                    <a:gd name="T6" fmla="*/ 293 w 300"/>
                    <a:gd name="T7" fmla="*/ 105 h 193"/>
                    <a:gd name="T8" fmla="*/ 292 w 300"/>
                    <a:gd name="T9" fmla="*/ 113 h 193"/>
                    <a:gd name="T10" fmla="*/ 292 w 300"/>
                    <a:gd name="T11" fmla="*/ 113 h 193"/>
                    <a:gd name="T12" fmla="*/ 281 w 300"/>
                    <a:gd name="T13" fmla="*/ 138 h 193"/>
                    <a:gd name="T14" fmla="*/ 251 w 300"/>
                    <a:gd name="T15" fmla="*/ 164 h 193"/>
                    <a:gd name="T16" fmla="*/ 193 w 300"/>
                    <a:gd name="T17" fmla="*/ 184 h 193"/>
                    <a:gd name="T18" fmla="*/ 50 w 300"/>
                    <a:gd name="T19" fmla="*/ 164 h 193"/>
                    <a:gd name="T20" fmla="*/ 19 w 300"/>
                    <a:gd name="T21" fmla="*/ 138 h 193"/>
                    <a:gd name="T22" fmla="*/ 9 w 300"/>
                    <a:gd name="T23" fmla="*/ 113 h 193"/>
                    <a:gd name="T24" fmla="*/ 8 w 300"/>
                    <a:gd name="T25" fmla="*/ 112 h 193"/>
                    <a:gd name="T26" fmla="*/ 8 w 300"/>
                    <a:gd name="T27" fmla="*/ 106 h 193"/>
                    <a:gd name="T28" fmla="*/ 8 w 300"/>
                    <a:gd name="T29" fmla="*/ 106 h 193"/>
                    <a:gd name="T30" fmla="*/ 0 w 300"/>
                    <a:gd name="T31" fmla="*/ 0 h 193"/>
                    <a:gd name="T32" fmla="*/ 12 w 300"/>
                    <a:gd name="T33" fmla="*/ 30 h 193"/>
                    <a:gd name="T34" fmla="*/ 39 w 300"/>
                    <a:gd name="T35" fmla="*/ 54 h 193"/>
                    <a:gd name="T36" fmla="*/ 44 w 300"/>
                    <a:gd name="T37" fmla="*/ 57 h 193"/>
                    <a:gd name="T38" fmla="*/ 257 w 300"/>
                    <a:gd name="T39" fmla="*/ 57 h 193"/>
                    <a:gd name="T40" fmla="*/ 262 w 300"/>
                    <a:gd name="T41" fmla="*/ 54 h 193"/>
                    <a:gd name="T42" fmla="*/ 289 w 300"/>
                    <a:gd name="T43" fmla="*/ 30 h 193"/>
                    <a:gd name="T44" fmla="*/ 300 w 300"/>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0" h="193">
                      <a:moveTo>
                        <a:pt x="300" y="3"/>
                      </a:moveTo>
                      <a:cubicBezTo>
                        <a:pt x="298" y="31"/>
                        <a:pt x="298" y="31"/>
                        <a:pt x="298" y="31"/>
                      </a:cubicBezTo>
                      <a:cubicBezTo>
                        <a:pt x="298" y="31"/>
                        <a:pt x="298" y="31"/>
                        <a:pt x="298" y="31"/>
                      </a:cubicBezTo>
                      <a:cubicBezTo>
                        <a:pt x="293" y="105"/>
                        <a:pt x="293" y="105"/>
                        <a:pt x="293" y="105"/>
                      </a:cubicBezTo>
                      <a:cubicBezTo>
                        <a:pt x="292" y="113"/>
                        <a:pt x="292" y="113"/>
                        <a:pt x="292" y="113"/>
                      </a:cubicBezTo>
                      <a:cubicBezTo>
                        <a:pt x="292" y="113"/>
                        <a:pt x="292" y="113"/>
                        <a:pt x="292" y="113"/>
                      </a:cubicBezTo>
                      <a:cubicBezTo>
                        <a:pt x="291" y="122"/>
                        <a:pt x="287" y="130"/>
                        <a:pt x="281" y="138"/>
                      </a:cubicBezTo>
                      <a:cubicBezTo>
                        <a:pt x="274" y="147"/>
                        <a:pt x="264" y="156"/>
                        <a:pt x="251" y="164"/>
                      </a:cubicBezTo>
                      <a:cubicBezTo>
                        <a:pt x="234" y="174"/>
                        <a:pt x="214" y="180"/>
                        <a:pt x="193" y="184"/>
                      </a:cubicBezTo>
                      <a:cubicBezTo>
                        <a:pt x="144" y="193"/>
                        <a:pt x="88" y="186"/>
                        <a:pt x="50" y="164"/>
                      </a:cubicBezTo>
                      <a:cubicBezTo>
                        <a:pt x="36" y="156"/>
                        <a:pt x="26" y="147"/>
                        <a:pt x="19" y="138"/>
                      </a:cubicBezTo>
                      <a:cubicBezTo>
                        <a:pt x="13" y="130"/>
                        <a:pt x="10" y="121"/>
                        <a:pt x="9" y="113"/>
                      </a:cubicBezTo>
                      <a:cubicBezTo>
                        <a:pt x="8" y="112"/>
                        <a:pt x="8" y="112"/>
                        <a:pt x="8" y="112"/>
                      </a:cubicBezTo>
                      <a:cubicBezTo>
                        <a:pt x="8" y="106"/>
                        <a:pt x="8" y="106"/>
                        <a:pt x="8" y="106"/>
                      </a:cubicBezTo>
                      <a:cubicBezTo>
                        <a:pt x="8" y="106"/>
                        <a:pt x="8" y="106"/>
                        <a:pt x="8" y="106"/>
                      </a:cubicBezTo>
                      <a:cubicBezTo>
                        <a:pt x="0" y="0"/>
                        <a:pt x="0" y="0"/>
                        <a:pt x="0" y="0"/>
                      </a:cubicBezTo>
                      <a:cubicBezTo>
                        <a:pt x="1" y="10"/>
                        <a:pt x="5" y="20"/>
                        <a:pt x="12" y="30"/>
                      </a:cubicBezTo>
                      <a:cubicBezTo>
                        <a:pt x="18" y="39"/>
                        <a:pt x="27" y="47"/>
                        <a:pt x="39" y="54"/>
                      </a:cubicBezTo>
                      <a:cubicBezTo>
                        <a:pt x="41" y="55"/>
                        <a:pt x="42" y="56"/>
                        <a:pt x="44" y="57"/>
                      </a:cubicBezTo>
                      <a:cubicBezTo>
                        <a:pt x="103" y="91"/>
                        <a:pt x="198" y="91"/>
                        <a:pt x="257" y="57"/>
                      </a:cubicBezTo>
                      <a:cubicBezTo>
                        <a:pt x="258" y="56"/>
                        <a:pt x="260" y="55"/>
                        <a:pt x="262" y="54"/>
                      </a:cubicBezTo>
                      <a:cubicBezTo>
                        <a:pt x="273" y="47"/>
                        <a:pt x="282" y="39"/>
                        <a:pt x="289" y="30"/>
                      </a:cubicBezTo>
                      <a:cubicBezTo>
                        <a:pt x="295" y="21"/>
                        <a:pt x="299" y="12"/>
                        <a:pt x="300"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E1FC762C-93CA-4B99-9125-63C5F2C84124}"/>
                    </a:ext>
                  </a:extLst>
                </p:cNvPr>
                <p:cNvSpPr>
                  <a:spLocks/>
                </p:cNvSpPr>
                <p:nvPr/>
              </p:nvSpPr>
              <p:spPr bwMode="auto">
                <a:xfrm>
                  <a:off x="13562013" y="7267575"/>
                  <a:ext cx="781050" cy="425450"/>
                </a:xfrm>
                <a:custGeom>
                  <a:avLst/>
                  <a:gdLst>
                    <a:gd name="T0" fmla="*/ 283 w 283"/>
                    <a:gd name="T1" fmla="*/ 0 h 154"/>
                    <a:gd name="T2" fmla="*/ 278 w 283"/>
                    <a:gd name="T3" fmla="*/ 69 h 154"/>
                    <a:gd name="T4" fmla="*/ 278 w 283"/>
                    <a:gd name="T5" fmla="*/ 69 h 154"/>
                    <a:gd name="T6" fmla="*/ 238 w 283"/>
                    <a:gd name="T7" fmla="*/ 123 h 154"/>
                    <a:gd name="T8" fmla="*/ 45 w 283"/>
                    <a:gd name="T9" fmla="*/ 123 h 154"/>
                    <a:gd name="T10" fmla="*/ 5 w 283"/>
                    <a:gd name="T11" fmla="*/ 69 h 154"/>
                    <a:gd name="T12" fmla="*/ 5 w 283"/>
                    <a:gd name="T13" fmla="*/ 69 h 154"/>
                    <a:gd name="T14" fmla="*/ 0 w 283"/>
                    <a:gd name="T15" fmla="*/ 0 h 154"/>
                    <a:gd name="T16" fmla="*/ 10 w 283"/>
                    <a:gd name="T17" fmla="*/ 25 h 154"/>
                    <a:gd name="T18" fmla="*/ 41 w 283"/>
                    <a:gd name="T19" fmla="*/ 51 h 154"/>
                    <a:gd name="T20" fmla="*/ 184 w 283"/>
                    <a:gd name="T21" fmla="*/ 71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69"/>
                        <a:pt x="278" y="69"/>
                        <a:pt x="278" y="69"/>
                      </a:cubicBezTo>
                      <a:cubicBezTo>
                        <a:pt x="278" y="69"/>
                        <a:pt x="278" y="69"/>
                        <a:pt x="278" y="69"/>
                      </a:cubicBezTo>
                      <a:cubicBezTo>
                        <a:pt x="277" y="89"/>
                        <a:pt x="264" y="109"/>
                        <a:pt x="238" y="123"/>
                      </a:cubicBezTo>
                      <a:cubicBezTo>
                        <a:pt x="184" y="154"/>
                        <a:pt x="98" y="154"/>
                        <a:pt x="45" y="123"/>
                      </a:cubicBezTo>
                      <a:cubicBezTo>
                        <a:pt x="19" y="109"/>
                        <a:pt x="6" y="89"/>
                        <a:pt x="5" y="69"/>
                      </a:cubicBezTo>
                      <a:cubicBezTo>
                        <a:pt x="5" y="69"/>
                        <a:pt x="5" y="69"/>
                        <a:pt x="5" y="69"/>
                      </a:cubicBezTo>
                      <a:cubicBezTo>
                        <a:pt x="0" y="0"/>
                        <a:pt x="0" y="0"/>
                        <a:pt x="0" y="0"/>
                      </a:cubicBezTo>
                      <a:cubicBezTo>
                        <a:pt x="1" y="8"/>
                        <a:pt x="4" y="17"/>
                        <a:pt x="10" y="25"/>
                      </a:cubicBezTo>
                      <a:cubicBezTo>
                        <a:pt x="17" y="34"/>
                        <a:pt x="27" y="43"/>
                        <a:pt x="41" y="51"/>
                      </a:cubicBezTo>
                      <a:cubicBezTo>
                        <a:pt x="79" y="73"/>
                        <a:pt x="135" y="80"/>
                        <a:pt x="184" y="71"/>
                      </a:cubicBezTo>
                      <a:cubicBezTo>
                        <a:pt x="205" y="67"/>
                        <a:pt x="225" y="61"/>
                        <a:pt x="242" y="51"/>
                      </a:cubicBezTo>
                      <a:cubicBezTo>
                        <a:pt x="255" y="43"/>
                        <a:pt x="265" y="34"/>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A0EECAF2-5840-424E-877E-614A50D80A0B}"/>
                    </a:ext>
                  </a:extLst>
                </p:cNvPr>
                <p:cNvSpPr>
                  <a:spLocks/>
                </p:cNvSpPr>
                <p:nvPr/>
              </p:nvSpPr>
              <p:spPr bwMode="auto">
                <a:xfrm>
                  <a:off x="13500101" y="6486525"/>
                  <a:ext cx="900113" cy="720725"/>
                </a:xfrm>
                <a:custGeom>
                  <a:avLst/>
                  <a:gdLst>
                    <a:gd name="T0" fmla="*/ 326 w 326"/>
                    <a:gd name="T1" fmla="*/ 4 h 261"/>
                    <a:gd name="T2" fmla="*/ 314 w 326"/>
                    <a:gd name="T3" fmla="*/ 167 h 261"/>
                    <a:gd name="T4" fmla="*/ 314 w 326"/>
                    <a:gd name="T5" fmla="*/ 167 h 261"/>
                    <a:gd name="T6" fmla="*/ 313 w 326"/>
                    <a:gd name="T7" fmla="*/ 173 h 261"/>
                    <a:gd name="T8" fmla="*/ 313 w 326"/>
                    <a:gd name="T9" fmla="*/ 173 h 261"/>
                    <a:gd name="T10" fmla="*/ 302 w 326"/>
                    <a:gd name="T11" fmla="*/ 200 h 261"/>
                    <a:gd name="T12" fmla="*/ 274 w 326"/>
                    <a:gd name="T13" fmla="*/ 224 h 261"/>
                    <a:gd name="T14" fmla="*/ 270 w 326"/>
                    <a:gd name="T15" fmla="*/ 227 h 261"/>
                    <a:gd name="T16" fmla="*/ 57 w 326"/>
                    <a:gd name="T17" fmla="*/ 227 h 261"/>
                    <a:gd name="T18" fmla="*/ 52 w 326"/>
                    <a:gd name="T19" fmla="*/ 224 h 261"/>
                    <a:gd name="T20" fmla="*/ 25 w 326"/>
                    <a:gd name="T21" fmla="*/ 200 h 261"/>
                    <a:gd name="T22" fmla="*/ 13 w 326"/>
                    <a:gd name="T23" fmla="*/ 170 h 261"/>
                    <a:gd name="T24" fmla="*/ 0 w 326"/>
                    <a:gd name="T25" fmla="*/ 0 h 261"/>
                    <a:gd name="T26" fmla="*/ 0 w 326"/>
                    <a:gd name="T27" fmla="*/ 0 h 261"/>
                    <a:gd name="T28" fmla="*/ 48 w 326"/>
                    <a:gd name="T29" fmla="*/ 62 h 261"/>
                    <a:gd name="T30" fmla="*/ 110 w 326"/>
                    <a:gd name="T31" fmla="*/ 85 h 261"/>
                    <a:gd name="T32" fmla="*/ 110 w 326"/>
                    <a:gd name="T33" fmla="*/ 85 h 261"/>
                    <a:gd name="T34" fmla="*/ 279 w 326"/>
                    <a:gd name="T35" fmla="*/ 62 h 261"/>
                    <a:gd name="T36" fmla="*/ 326 w 326"/>
                    <a:gd name="T37" fmla="*/ 4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1">
                      <a:moveTo>
                        <a:pt x="326" y="4"/>
                      </a:moveTo>
                      <a:cubicBezTo>
                        <a:pt x="314" y="167"/>
                        <a:pt x="314" y="167"/>
                        <a:pt x="314" y="167"/>
                      </a:cubicBezTo>
                      <a:cubicBezTo>
                        <a:pt x="314" y="167"/>
                        <a:pt x="314" y="167"/>
                        <a:pt x="314" y="167"/>
                      </a:cubicBezTo>
                      <a:cubicBezTo>
                        <a:pt x="313" y="173"/>
                        <a:pt x="313" y="173"/>
                        <a:pt x="313" y="173"/>
                      </a:cubicBezTo>
                      <a:cubicBezTo>
                        <a:pt x="313" y="173"/>
                        <a:pt x="313" y="173"/>
                        <a:pt x="313" y="173"/>
                      </a:cubicBezTo>
                      <a:cubicBezTo>
                        <a:pt x="312" y="182"/>
                        <a:pt x="308" y="191"/>
                        <a:pt x="302" y="200"/>
                      </a:cubicBezTo>
                      <a:cubicBezTo>
                        <a:pt x="295" y="209"/>
                        <a:pt x="286" y="217"/>
                        <a:pt x="274" y="224"/>
                      </a:cubicBezTo>
                      <a:cubicBezTo>
                        <a:pt x="273" y="225"/>
                        <a:pt x="271" y="226"/>
                        <a:pt x="270" y="227"/>
                      </a:cubicBezTo>
                      <a:cubicBezTo>
                        <a:pt x="211" y="261"/>
                        <a:pt x="116" y="261"/>
                        <a:pt x="57" y="227"/>
                      </a:cubicBezTo>
                      <a:cubicBezTo>
                        <a:pt x="55" y="226"/>
                        <a:pt x="54" y="225"/>
                        <a:pt x="52" y="224"/>
                      </a:cubicBezTo>
                      <a:cubicBezTo>
                        <a:pt x="40" y="217"/>
                        <a:pt x="31" y="209"/>
                        <a:pt x="25" y="200"/>
                      </a:cubicBezTo>
                      <a:cubicBezTo>
                        <a:pt x="18" y="190"/>
                        <a:pt x="14" y="180"/>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A6425864-9A90-417E-9D88-A90C9C9E470D}"/>
                    </a:ext>
                  </a:extLst>
                </p:cNvPr>
                <p:cNvSpPr>
                  <a:spLocks/>
                </p:cNvSpPr>
                <p:nvPr/>
              </p:nvSpPr>
              <p:spPr bwMode="auto">
                <a:xfrm>
                  <a:off x="13533438" y="6226175"/>
                  <a:ext cx="836613" cy="334963"/>
                </a:xfrm>
                <a:custGeom>
                  <a:avLst/>
                  <a:gdLst>
                    <a:gd name="T0" fmla="*/ 281 w 303"/>
                    <a:gd name="T1" fmla="*/ 121 h 121"/>
                    <a:gd name="T2" fmla="*/ 251 w 303"/>
                    <a:gd name="T3" fmla="*/ 96 h 121"/>
                    <a:gd name="T4" fmla="*/ 52 w 303"/>
                    <a:gd name="T5" fmla="*/ 96 h 121"/>
                    <a:gd name="T6" fmla="*/ 22 w 303"/>
                    <a:gd name="T7" fmla="*/ 121 h 121"/>
                    <a:gd name="T8" fmla="*/ 52 w 303"/>
                    <a:gd name="T9" fmla="*/ 32 h 121"/>
                    <a:gd name="T10" fmla="*/ 251 w 303"/>
                    <a:gd name="T11" fmla="*/ 32 h 121"/>
                    <a:gd name="T12" fmla="*/ 281 w 303"/>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303" h="121">
                      <a:moveTo>
                        <a:pt x="281" y="121"/>
                      </a:moveTo>
                      <a:cubicBezTo>
                        <a:pt x="274" y="112"/>
                        <a:pt x="264" y="103"/>
                        <a:pt x="251" y="96"/>
                      </a:cubicBezTo>
                      <a:cubicBezTo>
                        <a:pt x="196" y="64"/>
                        <a:pt x="107" y="64"/>
                        <a:pt x="52" y="96"/>
                      </a:cubicBezTo>
                      <a:cubicBezTo>
                        <a:pt x="38" y="103"/>
                        <a:pt x="28" y="112"/>
                        <a:pt x="22" y="121"/>
                      </a:cubicBezTo>
                      <a:cubicBezTo>
                        <a:pt x="0" y="92"/>
                        <a:pt x="10" y="56"/>
                        <a:pt x="52" y="32"/>
                      </a:cubicBezTo>
                      <a:cubicBezTo>
                        <a:pt x="107" y="0"/>
                        <a:pt x="196" y="0"/>
                        <a:pt x="251" y="32"/>
                      </a:cubicBezTo>
                      <a:cubicBezTo>
                        <a:pt x="293" y="56"/>
                        <a:pt x="303" y="92"/>
                        <a:pt x="281" y="121"/>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BC31322B-1A94-4E08-B2A6-6FF24EA47ECE}"/>
                    </a:ext>
                  </a:extLst>
                </p:cNvPr>
                <p:cNvSpPr>
                  <a:spLocks/>
                </p:cNvSpPr>
                <p:nvPr/>
              </p:nvSpPr>
              <p:spPr bwMode="auto">
                <a:xfrm>
                  <a:off x="13749338" y="650875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7 w 148"/>
                    <a:gd name="T15" fmla="*/ 0 h 23"/>
                    <a:gd name="T16" fmla="*/ 81 w 148"/>
                    <a:gd name="T17" fmla="*/ 0 h 23"/>
                    <a:gd name="T18" fmla="*/ 88 w 148"/>
                    <a:gd name="T19" fmla="*/ 1 h 23"/>
                    <a:gd name="T20" fmla="*/ 102 w 148"/>
                    <a:gd name="T21" fmla="*/ 3 h 23"/>
                    <a:gd name="T22" fmla="*/ 115 w 148"/>
                    <a:gd name="T23" fmla="*/ 7 h 23"/>
                    <a:gd name="T24" fmla="*/ 126 w 148"/>
                    <a:gd name="T25" fmla="*/ 11 h 23"/>
                    <a:gd name="T26" fmla="*/ 135 w 148"/>
                    <a:gd name="T27" fmla="*/ 15 h 23"/>
                    <a:gd name="T28" fmla="*/ 142 w 148"/>
                    <a:gd name="T29" fmla="*/ 19 h 23"/>
                    <a:gd name="T30" fmla="*/ 148 w 148"/>
                    <a:gd name="T31" fmla="*/ 23 h 23"/>
                    <a:gd name="T32" fmla="*/ 142 w 148"/>
                    <a:gd name="T33" fmla="*/ 19 h 23"/>
                    <a:gd name="T34" fmla="*/ 135 w 148"/>
                    <a:gd name="T35" fmla="*/ 16 h 23"/>
                    <a:gd name="T36" fmla="*/ 126 w 148"/>
                    <a:gd name="T37" fmla="*/ 12 h 23"/>
                    <a:gd name="T38" fmla="*/ 115 w 148"/>
                    <a:gd name="T39" fmla="*/ 9 h 23"/>
                    <a:gd name="T40" fmla="*/ 109 w 148"/>
                    <a:gd name="T41" fmla="*/ 7 h 23"/>
                    <a:gd name="T42" fmla="*/ 102 w 148"/>
                    <a:gd name="T43" fmla="*/ 5 h 23"/>
                    <a:gd name="T44" fmla="*/ 88 w 148"/>
                    <a:gd name="T45" fmla="*/ 3 h 23"/>
                    <a:gd name="T46" fmla="*/ 81 w 148"/>
                    <a:gd name="T47" fmla="*/ 3 h 23"/>
                    <a:gd name="T48" fmla="*/ 77 w 148"/>
                    <a:gd name="T49" fmla="*/ 2 h 23"/>
                    <a:gd name="T50" fmla="*/ 74 w 148"/>
                    <a:gd name="T51" fmla="*/ 2 h 23"/>
                    <a:gd name="T52" fmla="*/ 59 w 148"/>
                    <a:gd name="T53" fmla="*/ 3 h 23"/>
                    <a:gd name="T54" fmla="*/ 45 w 148"/>
                    <a:gd name="T55" fmla="*/ 5 h 23"/>
                    <a:gd name="T56" fmla="*/ 33 w 148"/>
                    <a:gd name="T57" fmla="*/ 8 h 23"/>
                    <a:gd name="T58" fmla="*/ 22 w 148"/>
                    <a:gd name="T59" fmla="*/ 12 h 23"/>
                    <a:gd name="T60" fmla="*/ 12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9"/>
                        <a:pt x="28" y="8"/>
                        <a:pt x="32" y="7"/>
                      </a:cubicBezTo>
                      <a:cubicBezTo>
                        <a:pt x="36" y="5"/>
                        <a:pt x="41" y="4"/>
                        <a:pt x="45" y="3"/>
                      </a:cubicBezTo>
                      <a:cubicBezTo>
                        <a:pt x="50" y="2"/>
                        <a:pt x="54" y="2"/>
                        <a:pt x="59" y="1"/>
                      </a:cubicBezTo>
                      <a:cubicBezTo>
                        <a:pt x="64" y="0"/>
                        <a:pt x="69" y="0"/>
                        <a:pt x="74" y="0"/>
                      </a:cubicBezTo>
                      <a:cubicBezTo>
                        <a:pt x="77" y="0"/>
                        <a:pt x="77" y="0"/>
                        <a:pt x="77" y="0"/>
                      </a:cubicBezTo>
                      <a:cubicBezTo>
                        <a:pt x="81" y="0"/>
                        <a:pt x="81" y="0"/>
                        <a:pt x="81" y="0"/>
                      </a:cubicBezTo>
                      <a:cubicBezTo>
                        <a:pt x="84" y="0"/>
                        <a:pt x="86" y="1"/>
                        <a:pt x="88" y="1"/>
                      </a:cubicBezTo>
                      <a:cubicBezTo>
                        <a:pt x="93" y="2"/>
                        <a:pt x="98" y="2"/>
                        <a:pt x="102" y="3"/>
                      </a:cubicBezTo>
                      <a:cubicBezTo>
                        <a:pt x="107" y="4"/>
                        <a:pt x="111" y="6"/>
                        <a:pt x="115" y="7"/>
                      </a:cubicBezTo>
                      <a:cubicBezTo>
                        <a:pt x="119" y="8"/>
                        <a:pt x="123" y="10"/>
                        <a:pt x="126" y="11"/>
                      </a:cubicBezTo>
                      <a:cubicBezTo>
                        <a:pt x="130" y="13"/>
                        <a:pt x="133" y="14"/>
                        <a:pt x="135" y="15"/>
                      </a:cubicBezTo>
                      <a:cubicBezTo>
                        <a:pt x="138" y="17"/>
                        <a:pt x="140" y="18"/>
                        <a:pt x="142" y="19"/>
                      </a:cubicBezTo>
                      <a:cubicBezTo>
                        <a:pt x="146" y="21"/>
                        <a:pt x="148" y="23"/>
                        <a:pt x="148" y="23"/>
                      </a:cubicBezTo>
                      <a:cubicBezTo>
                        <a:pt x="148" y="23"/>
                        <a:pt x="146" y="21"/>
                        <a:pt x="142" y="19"/>
                      </a:cubicBezTo>
                      <a:cubicBezTo>
                        <a:pt x="140" y="18"/>
                        <a:pt x="138" y="17"/>
                        <a:pt x="135" y="16"/>
                      </a:cubicBezTo>
                      <a:cubicBezTo>
                        <a:pt x="132" y="15"/>
                        <a:pt x="129" y="14"/>
                        <a:pt x="126" y="12"/>
                      </a:cubicBezTo>
                      <a:cubicBezTo>
                        <a:pt x="122" y="11"/>
                        <a:pt x="119" y="10"/>
                        <a:pt x="115" y="9"/>
                      </a:cubicBezTo>
                      <a:cubicBezTo>
                        <a:pt x="113" y="8"/>
                        <a:pt x="111" y="7"/>
                        <a:pt x="109" y="7"/>
                      </a:cubicBezTo>
                      <a:cubicBezTo>
                        <a:pt x="106" y="6"/>
                        <a:pt x="104" y="6"/>
                        <a:pt x="102" y="5"/>
                      </a:cubicBezTo>
                      <a:cubicBezTo>
                        <a:pt x="98" y="4"/>
                        <a:pt x="93" y="4"/>
                        <a:pt x="88" y="3"/>
                      </a:cubicBezTo>
                      <a:cubicBezTo>
                        <a:pt x="86" y="3"/>
                        <a:pt x="83" y="3"/>
                        <a:pt x="81" y="3"/>
                      </a:cubicBezTo>
                      <a:cubicBezTo>
                        <a:pt x="77" y="2"/>
                        <a:pt x="77" y="2"/>
                        <a:pt x="77" y="2"/>
                      </a:cubicBezTo>
                      <a:cubicBezTo>
                        <a:pt x="74" y="2"/>
                        <a:pt x="74" y="2"/>
                        <a:pt x="74" y="2"/>
                      </a:cubicBezTo>
                      <a:cubicBezTo>
                        <a:pt x="69" y="2"/>
                        <a:pt x="64" y="3"/>
                        <a:pt x="59" y="3"/>
                      </a:cubicBezTo>
                      <a:cubicBezTo>
                        <a:pt x="55" y="4"/>
                        <a:pt x="50" y="4"/>
                        <a:pt x="45" y="5"/>
                      </a:cubicBezTo>
                      <a:cubicBezTo>
                        <a:pt x="41" y="6"/>
                        <a:pt x="37" y="7"/>
                        <a:pt x="33" y="8"/>
                      </a:cubicBezTo>
                      <a:cubicBezTo>
                        <a:pt x="29" y="9"/>
                        <a:pt x="25" y="11"/>
                        <a:pt x="22" y="12"/>
                      </a:cubicBezTo>
                      <a:cubicBezTo>
                        <a:pt x="18" y="13"/>
                        <a:pt x="15" y="15"/>
                        <a:pt x="12" y="16"/>
                      </a:cubicBezTo>
                      <a:cubicBezTo>
                        <a:pt x="10" y="17"/>
                        <a:pt x="7"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B025842-AA42-4D90-AE8D-087C9C142080}"/>
                    </a:ext>
                  </a:extLst>
                </p:cNvPr>
                <p:cNvSpPr>
                  <a:spLocks/>
                </p:cNvSpPr>
                <p:nvPr/>
              </p:nvSpPr>
              <p:spPr bwMode="auto">
                <a:xfrm>
                  <a:off x="13668376" y="6450013"/>
                  <a:ext cx="569913" cy="85725"/>
                </a:xfrm>
                <a:custGeom>
                  <a:avLst/>
                  <a:gdLst>
                    <a:gd name="T0" fmla="*/ 0 w 206"/>
                    <a:gd name="T1" fmla="*/ 31 h 31"/>
                    <a:gd name="T2" fmla="*/ 8 w 206"/>
                    <a:gd name="T3" fmla="*/ 26 h 31"/>
                    <a:gd name="T4" fmla="*/ 30 w 206"/>
                    <a:gd name="T5" fmla="*/ 15 h 31"/>
                    <a:gd name="T6" fmla="*/ 45 w 206"/>
                    <a:gd name="T7" fmla="*/ 9 h 31"/>
                    <a:gd name="T8" fmla="*/ 63 w 206"/>
                    <a:gd name="T9" fmla="*/ 5 h 31"/>
                    <a:gd name="T10" fmla="*/ 82 w 206"/>
                    <a:gd name="T11" fmla="*/ 1 h 31"/>
                    <a:gd name="T12" fmla="*/ 103 w 206"/>
                    <a:gd name="T13" fmla="*/ 0 h 31"/>
                    <a:gd name="T14" fmla="*/ 108 w 206"/>
                    <a:gd name="T15" fmla="*/ 0 h 31"/>
                    <a:gd name="T16" fmla="*/ 113 w 206"/>
                    <a:gd name="T17" fmla="*/ 1 h 31"/>
                    <a:gd name="T18" fmla="*/ 123 w 206"/>
                    <a:gd name="T19" fmla="*/ 2 h 31"/>
                    <a:gd name="T20" fmla="*/ 142 w 206"/>
                    <a:gd name="T21" fmla="*/ 5 h 31"/>
                    <a:gd name="T22" fmla="*/ 151 w 206"/>
                    <a:gd name="T23" fmla="*/ 7 h 31"/>
                    <a:gd name="T24" fmla="*/ 160 w 206"/>
                    <a:gd name="T25" fmla="*/ 10 h 31"/>
                    <a:gd name="T26" fmla="*/ 164 w 206"/>
                    <a:gd name="T27" fmla="*/ 11 h 31"/>
                    <a:gd name="T28" fmla="*/ 168 w 206"/>
                    <a:gd name="T29" fmla="*/ 12 h 31"/>
                    <a:gd name="T30" fmla="*/ 175 w 206"/>
                    <a:gd name="T31" fmla="*/ 15 h 31"/>
                    <a:gd name="T32" fmla="*/ 188 w 206"/>
                    <a:gd name="T33" fmla="*/ 21 h 31"/>
                    <a:gd name="T34" fmla="*/ 198 w 206"/>
                    <a:gd name="T35" fmla="*/ 26 h 31"/>
                    <a:gd name="T36" fmla="*/ 206 w 206"/>
                    <a:gd name="T37" fmla="*/ 31 h 31"/>
                    <a:gd name="T38" fmla="*/ 197 w 206"/>
                    <a:gd name="T39" fmla="*/ 27 h 31"/>
                    <a:gd name="T40" fmla="*/ 188 w 206"/>
                    <a:gd name="T41" fmla="*/ 22 h 31"/>
                    <a:gd name="T42" fmla="*/ 175 w 206"/>
                    <a:gd name="T43" fmla="*/ 17 h 31"/>
                    <a:gd name="T44" fmla="*/ 168 w 206"/>
                    <a:gd name="T45" fmla="*/ 14 h 31"/>
                    <a:gd name="T46" fmla="*/ 164 w 206"/>
                    <a:gd name="T47" fmla="*/ 12 h 31"/>
                    <a:gd name="T48" fmla="*/ 160 w 206"/>
                    <a:gd name="T49" fmla="*/ 11 h 31"/>
                    <a:gd name="T50" fmla="*/ 151 w 206"/>
                    <a:gd name="T51" fmla="*/ 9 h 31"/>
                    <a:gd name="T52" fmla="*/ 142 w 206"/>
                    <a:gd name="T53" fmla="*/ 7 h 31"/>
                    <a:gd name="T54" fmla="*/ 123 w 206"/>
                    <a:gd name="T55" fmla="*/ 4 h 31"/>
                    <a:gd name="T56" fmla="*/ 113 w 206"/>
                    <a:gd name="T57" fmla="*/ 3 h 31"/>
                    <a:gd name="T58" fmla="*/ 108 w 206"/>
                    <a:gd name="T59" fmla="*/ 3 h 31"/>
                    <a:gd name="T60" fmla="*/ 103 w 206"/>
                    <a:gd name="T61" fmla="*/ 3 h 31"/>
                    <a:gd name="T62" fmla="*/ 83 w 206"/>
                    <a:gd name="T63" fmla="*/ 4 h 31"/>
                    <a:gd name="T64" fmla="*/ 64 w 206"/>
                    <a:gd name="T65" fmla="*/ 6 h 31"/>
                    <a:gd name="T66" fmla="*/ 46 w 206"/>
                    <a:gd name="T67" fmla="*/ 11 h 31"/>
                    <a:gd name="T68" fmla="*/ 30 w 206"/>
                    <a:gd name="T69" fmla="*/ 16 h 31"/>
                    <a:gd name="T70" fmla="*/ 18 w 206"/>
                    <a:gd name="T71" fmla="*/ 21 h 31"/>
                    <a:gd name="T72" fmla="*/ 8 w 206"/>
                    <a:gd name="T73" fmla="*/ 26 h 31"/>
                    <a:gd name="T74" fmla="*/ 0 w 206"/>
                    <a:gd name="T7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1">
                      <a:moveTo>
                        <a:pt x="0" y="31"/>
                      </a:moveTo>
                      <a:cubicBezTo>
                        <a:pt x="0" y="31"/>
                        <a:pt x="3" y="29"/>
                        <a:pt x="8" y="26"/>
                      </a:cubicBezTo>
                      <a:cubicBezTo>
                        <a:pt x="13" y="23"/>
                        <a:pt x="21" y="19"/>
                        <a:pt x="30" y="15"/>
                      </a:cubicBezTo>
                      <a:cubicBezTo>
                        <a:pt x="35" y="13"/>
                        <a:pt x="40" y="11"/>
                        <a:pt x="45" y="9"/>
                      </a:cubicBezTo>
                      <a:cubicBezTo>
                        <a:pt x="51" y="7"/>
                        <a:pt x="57" y="6"/>
                        <a:pt x="63" y="5"/>
                      </a:cubicBezTo>
                      <a:cubicBezTo>
                        <a:pt x="69" y="3"/>
                        <a:pt x="76" y="2"/>
                        <a:pt x="82" y="1"/>
                      </a:cubicBezTo>
                      <a:cubicBezTo>
                        <a:pt x="89" y="1"/>
                        <a:pt x="96" y="0"/>
                        <a:pt x="103" y="0"/>
                      </a:cubicBezTo>
                      <a:cubicBezTo>
                        <a:pt x="108" y="0"/>
                        <a:pt x="108" y="0"/>
                        <a:pt x="108" y="0"/>
                      </a:cubicBezTo>
                      <a:cubicBezTo>
                        <a:pt x="113" y="1"/>
                        <a:pt x="113" y="1"/>
                        <a:pt x="113" y="1"/>
                      </a:cubicBezTo>
                      <a:cubicBezTo>
                        <a:pt x="116" y="1"/>
                        <a:pt x="120" y="1"/>
                        <a:pt x="123" y="2"/>
                      </a:cubicBezTo>
                      <a:cubicBezTo>
                        <a:pt x="130" y="2"/>
                        <a:pt x="136" y="3"/>
                        <a:pt x="142" y="5"/>
                      </a:cubicBezTo>
                      <a:cubicBezTo>
                        <a:pt x="146" y="5"/>
                        <a:pt x="149" y="6"/>
                        <a:pt x="151" y="7"/>
                      </a:cubicBezTo>
                      <a:cubicBezTo>
                        <a:pt x="154" y="8"/>
                        <a:pt x="157" y="9"/>
                        <a:pt x="160" y="10"/>
                      </a:cubicBezTo>
                      <a:cubicBezTo>
                        <a:pt x="161" y="10"/>
                        <a:pt x="163" y="11"/>
                        <a:pt x="164" y="11"/>
                      </a:cubicBezTo>
                      <a:cubicBezTo>
                        <a:pt x="166" y="11"/>
                        <a:pt x="167" y="12"/>
                        <a:pt x="168" y="12"/>
                      </a:cubicBezTo>
                      <a:cubicBezTo>
                        <a:pt x="171" y="13"/>
                        <a:pt x="173" y="14"/>
                        <a:pt x="175" y="15"/>
                      </a:cubicBezTo>
                      <a:cubicBezTo>
                        <a:pt x="180" y="17"/>
                        <a:pt x="184" y="19"/>
                        <a:pt x="188" y="21"/>
                      </a:cubicBezTo>
                      <a:cubicBezTo>
                        <a:pt x="192" y="23"/>
                        <a:pt x="195" y="25"/>
                        <a:pt x="198" y="26"/>
                      </a:cubicBezTo>
                      <a:cubicBezTo>
                        <a:pt x="203" y="29"/>
                        <a:pt x="206" y="31"/>
                        <a:pt x="206" y="31"/>
                      </a:cubicBezTo>
                      <a:cubicBezTo>
                        <a:pt x="206" y="31"/>
                        <a:pt x="203" y="29"/>
                        <a:pt x="197" y="27"/>
                      </a:cubicBezTo>
                      <a:cubicBezTo>
                        <a:pt x="195" y="25"/>
                        <a:pt x="191" y="24"/>
                        <a:pt x="188" y="22"/>
                      </a:cubicBezTo>
                      <a:cubicBezTo>
                        <a:pt x="184" y="20"/>
                        <a:pt x="180" y="19"/>
                        <a:pt x="175" y="17"/>
                      </a:cubicBezTo>
                      <a:cubicBezTo>
                        <a:pt x="173" y="16"/>
                        <a:pt x="170" y="15"/>
                        <a:pt x="168" y="14"/>
                      </a:cubicBezTo>
                      <a:cubicBezTo>
                        <a:pt x="166" y="13"/>
                        <a:pt x="165" y="13"/>
                        <a:pt x="164" y="12"/>
                      </a:cubicBezTo>
                      <a:cubicBezTo>
                        <a:pt x="162" y="12"/>
                        <a:pt x="161" y="12"/>
                        <a:pt x="160" y="11"/>
                      </a:cubicBezTo>
                      <a:cubicBezTo>
                        <a:pt x="157" y="10"/>
                        <a:pt x="154" y="10"/>
                        <a:pt x="151" y="9"/>
                      </a:cubicBezTo>
                      <a:cubicBezTo>
                        <a:pt x="148" y="8"/>
                        <a:pt x="145" y="7"/>
                        <a:pt x="142" y="7"/>
                      </a:cubicBezTo>
                      <a:cubicBezTo>
                        <a:pt x="136" y="5"/>
                        <a:pt x="129" y="4"/>
                        <a:pt x="123" y="4"/>
                      </a:cubicBezTo>
                      <a:cubicBezTo>
                        <a:pt x="119" y="3"/>
                        <a:pt x="116" y="3"/>
                        <a:pt x="113" y="3"/>
                      </a:cubicBezTo>
                      <a:cubicBezTo>
                        <a:pt x="108" y="3"/>
                        <a:pt x="108" y="3"/>
                        <a:pt x="108" y="3"/>
                      </a:cubicBezTo>
                      <a:cubicBezTo>
                        <a:pt x="103" y="3"/>
                        <a:pt x="103" y="3"/>
                        <a:pt x="103" y="3"/>
                      </a:cubicBezTo>
                      <a:cubicBezTo>
                        <a:pt x="96" y="3"/>
                        <a:pt x="89" y="3"/>
                        <a:pt x="83" y="4"/>
                      </a:cubicBezTo>
                      <a:cubicBezTo>
                        <a:pt x="76" y="4"/>
                        <a:pt x="70" y="5"/>
                        <a:pt x="64" y="6"/>
                      </a:cubicBezTo>
                      <a:cubicBezTo>
                        <a:pt x="57" y="8"/>
                        <a:pt x="51" y="9"/>
                        <a:pt x="46" y="11"/>
                      </a:cubicBezTo>
                      <a:cubicBezTo>
                        <a:pt x="40" y="12"/>
                        <a:pt x="35" y="14"/>
                        <a:pt x="30" y="16"/>
                      </a:cubicBezTo>
                      <a:cubicBezTo>
                        <a:pt x="26" y="18"/>
                        <a:pt x="21" y="20"/>
                        <a:pt x="18" y="21"/>
                      </a:cubicBezTo>
                      <a:cubicBezTo>
                        <a:pt x="14" y="23"/>
                        <a:pt x="11" y="25"/>
                        <a:pt x="8" y="26"/>
                      </a:cubicBezTo>
                      <a:cubicBezTo>
                        <a:pt x="3" y="29"/>
                        <a:pt x="0" y="31"/>
                        <a:pt x="0" y="31"/>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AD57F3B3-340F-4071-940D-46B0BC2DE7C8}"/>
                    </a:ext>
                  </a:extLst>
                </p:cNvPr>
                <p:cNvSpPr>
                  <a:spLocks/>
                </p:cNvSpPr>
                <p:nvPr/>
              </p:nvSpPr>
              <p:spPr bwMode="auto">
                <a:xfrm>
                  <a:off x="13831888" y="6564313"/>
                  <a:ext cx="239713" cy="38100"/>
                </a:xfrm>
                <a:custGeom>
                  <a:avLst/>
                  <a:gdLst>
                    <a:gd name="T0" fmla="*/ 0 w 87"/>
                    <a:gd name="T1" fmla="*/ 14 h 14"/>
                    <a:gd name="T2" fmla="*/ 4 w 87"/>
                    <a:gd name="T3" fmla="*/ 12 h 14"/>
                    <a:gd name="T4" fmla="*/ 7 w 87"/>
                    <a:gd name="T5" fmla="*/ 10 h 14"/>
                    <a:gd name="T6" fmla="*/ 13 w 87"/>
                    <a:gd name="T7" fmla="*/ 7 h 14"/>
                    <a:gd name="T8" fmla="*/ 19 w 87"/>
                    <a:gd name="T9" fmla="*/ 4 h 14"/>
                    <a:gd name="T10" fmla="*/ 27 w 87"/>
                    <a:gd name="T11" fmla="*/ 2 h 14"/>
                    <a:gd name="T12" fmla="*/ 35 w 87"/>
                    <a:gd name="T13" fmla="*/ 1 h 14"/>
                    <a:gd name="T14" fmla="*/ 39 w 87"/>
                    <a:gd name="T15" fmla="*/ 1 h 14"/>
                    <a:gd name="T16" fmla="*/ 44 w 87"/>
                    <a:gd name="T17" fmla="*/ 1 h 14"/>
                    <a:gd name="T18" fmla="*/ 46 w 87"/>
                    <a:gd name="T19" fmla="*/ 0 h 14"/>
                    <a:gd name="T20" fmla="*/ 48 w 87"/>
                    <a:gd name="T21" fmla="*/ 1 h 14"/>
                    <a:gd name="T22" fmla="*/ 52 w 87"/>
                    <a:gd name="T23" fmla="*/ 1 h 14"/>
                    <a:gd name="T24" fmla="*/ 57 w 87"/>
                    <a:gd name="T25" fmla="*/ 2 h 14"/>
                    <a:gd name="T26" fmla="*/ 61 w 87"/>
                    <a:gd name="T27" fmla="*/ 2 h 14"/>
                    <a:gd name="T28" fmla="*/ 68 w 87"/>
                    <a:gd name="T29" fmla="*/ 5 h 14"/>
                    <a:gd name="T30" fmla="*/ 75 w 87"/>
                    <a:gd name="T31" fmla="*/ 7 h 14"/>
                    <a:gd name="T32" fmla="*/ 80 w 87"/>
                    <a:gd name="T33" fmla="*/ 10 h 14"/>
                    <a:gd name="T34" fmla="*/ 84 w 87"/>
                    <a:gd name="T35" fmla="*/ 12 h 14"/>
                    <a:gd name="T36" fmla="*/ 87 w 87"/>
                    <a:gd name="T37" fmla="*/ 14 h 14"/>
                    <a:gd name="T38" fmla="*/ 84 w 87"/>
                    <a:gd name="T39" fmla="*/ 12 h 14"/>
                    <a:gd name="T40" fmla="*/ 80 w 87"/>
                    <a:gd name="T41" fmla="*/ 11 h 14"/>
                    <a:gd name="T42" fmla="*/ 74 w 87"/>
                    <a:gd name="T43" fmla="*/ 8 h 14"/>
                    <a:gd name="T44" fmla="*/ 68 w 87"/>
                    <a:gd name="T45" fmla="*/ 6 h 14"/>
                    <a:gd name="T46" fmla="*/ 60 w 87"/>
                    <a:gd name="T47" fmla="*/ 4 h 14"/>
                    <a:gd name="T48" fmla="*/ 52 w 87"/>
                    <a:gd name="T49" fmla="*/ 3 h 14"/>
                    <a:gd name="T50" fmla="*/ 48 w 87"/>
                    <a:gd name="T51" fmla="*/ 3 h 14"/>
                    <a:gd name="T52" fmla="*/ 46 w 87"/>
                    <a:gd name="T53" fmla="*/ 3 h 14"/>
                    <a:gd name="T54" fmla="*/ 44 w 87"/>
                    <a:gd name="T55" fmla="*/ 3 h 14"/>
                    <a:gd name="T56" fmla="*/ 40 w 87"/>
                    <a:gd name="T57" fmla="*/ 3 h 14"/>
                    <a:gd name="T58" fmla="*/ 35 w 87"/>
                    <a:gd name="T59" fmla="*/ 3 h 14"/>
                    <a:gd name="T60" fmla="*/ 27 w 87"/>
                    <a:gd name="T61" fmla="*/ 4 h 14"/>
                    <a:gd name="T62" fmla="*/ 23 w 87"/>
                    <a:gd name="T63" fmla="*/ 5 h 14"/>
                    <a:gd name="T64" fmla="*/ 20 w 87"/>
                    <a:gd name="T65" fmla="*/ 6 h 14"/>
                    <a:gd name="T66" fmla="*/ 13 w 87"/>
                    <a:gd name="T67" fmla="*/ 8 h 14"/>
                    <a:gd name="T68" fmla="*/ 4 w 87"/>
                    <a:gd name="T69" fmla="*/ 12 h 14"/>
                    <a:gd name="T70" fmla="*/ 0 w 87"/>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
                      <a:moveTo>
                        <a:pt x="0" y="14"/>
                      </a:moveTo>
                      <a:cubicBezTo>
                        <a:pt x="0" y="14"/>
                        <a:pt x="1" y="13"/>
                        <a:pt x="4" y="12"/>
                      </a:cubicBezTo>
                      <a:cubicBezTo>
                        <a:pt x="5" y="11"/>
                        <a:pt x="6" y="10"/>
                        <a:pt x="7" y="10"/>
                      </a:cubicBezTo>
                      <a:cubicBezTo>
                        <a:pt x="9" y="9"/>
                        <a:pt x="11" y="8"/>
                        <a:pt x="13" y="7"/>
                      </a:cubicBezTo>
                      <a:cubicBezTo>
                        <a:pt x="15" y="6"/>
                        <a:pt x="17" y="5"/>
                        <a:pt x="19" y="4"/>
                      </a:cubicBezTo>
                      <a:cubicBezTo>
                        <a:pt x="22" y="4"/>
                        <a:pt x="24" y="3"/>
                        <a:pt x="27" y="2"/>
                      </a:cubicBezTo>
                      <a:cubicBezTo>
                        <a:pt x="30" y="2"/>
                        <a:pt x="32" y="1"/>
                        <a:pt x="35" y="1"/>
                      </a:cubicBezTo>
                      <a:cubicBezTo>
                        <a:pt x="37" y="1"/>
                        <a:pt x="38" y="1"/>
                        <a:pt x="39" y="1"/>
                      </a:cubicBezTo>
                      <a:cubicBezTo>
                        <a:pt x="44" y="1"/>
                        <a:pt x="44" y="1"/>
                        <a:pt x="44" y="1"/>
                      </a:cubicBezTo>
                      <a:cubicBezTo>
                        <a:pt x="46" y="0"/>
                        <a:pt x="46" y="0"/>
                        <a:pt x="46" y="0"/>
                      </a:cubicBezTo>
                      <a:cubicBezTo>
                        <a:pt x="48" y="1"/>
                        <a:pt x="48" y="1"/>
                        <a:pt x="48" y="1"/>
                      </a:cubicBezTo>
                      <a:cubicBezTo>
                        <a:pt x="50" y="1"/>
                        <a:pt x="51" y="1"/>
                        <a:pt x="52" y="1"/>
                      </a:cubicBezTo>
                      <a:cubicBezTo>
                        <a:pt x="54" y="1"/>
                        <a:pt x="55" y="1"/>
                        <a:pt x="57" y="2"/>
                      </a:cubicBezTo>
                      <a:cubicBezTo>
                        <a:pt x="58" y="2"/>
                        <a:pt x="59" y="2"/>
                        <a:pt x="61" y="2"/>
                      </a:cubicBezTo>
                      <a:cubicBezTo>
                        <a:pt x="63" y="3"/>
                        <a:pt x="66" y="4"/>
                        <a:pt x="68" y="5"/>
                      </a:cubicBezTo>
                      <a:cubicBezTo>
                        <a:pt x="71" y="5"/>
                        <a:pt x="73" y="6"/>
                        <a:pt x="75" y="7"/>
                      </a:cubicBezTo>
                      <a:cubicBezTo>
                        <a:pt x="77" y="8"/>
                        <a:pt x="79" y="9"/>
                        <a:pt x="80" y="10"/>
                      </a:cubicBezTo>
                      <a:cubicBezTo>
                        <a:pt x="82" y="11"/>
                        <a:pt x="83" y="11"/>
                        <a:pt x="84" y="12"/>
                      </a:cubicBezTo>
                      <a:cubicBezTo>
                        <a:pt x="86" y="13"/>
                        <a:pt x="87" y="14"/>
                        <a:pt x="87" y="14"/>
                      </a:cubicBezTo>
                      <a:cubicBezTo>
                        <a:pt x="87" y="14"/>
                        <a:pt x="86" y="14"/>
                        <a:pt x="84" y="12"/>
                      </a:cubicBezTo>
                      <a:cubicBezTo>
                        <a:pt x="83" y="12"/>
                        <a:pt x="81" y="11"/>
                        <a:pt x="80" y="11"/>
                      </a:cubicBezTo>
                      <a:cubicBezTo>
                        <a:pt x="78" y="10"/>
                        <a:pt x="76" y="9"/>
                        <a:pt x="74" y="8"/>
                      </a:cubicBezTo>
                      <a:cubicBezTo>
                        <a:pt x="72" y="8"/>
                        <a:pt x="70" y="7"/>
                        <a:pt x="68" y="6"/>
                      </a:cubicBezTo>
                      <a:cubicBezTo>
                        <a:pt x="65" y="6"/>
                        <a:pt x="63" y="5"/>
                        <a:pt x="60" y="4"/>
                      </a:cubicBezTo>
                      <a:cubicBezTo>
                        <a:pt x="58" y="4"/>
                        <a:pt x="55" y="3"/>
                        <a:pt x="52" y="3"/>
                      </a:cubicBezTo>
                      <a:cubicBezTo>
                        <a:pt x="51" y="3"/>
                        <a:pt x="49" y="3"/>
                        <a:pt x="48" y="3"/>
                      </a:cubicBezTo>
                      <a:cubicBezTo>
                        <a:pt x="46" y="3"/>
                        <a:pt x="46" y="3"/>
                        <a:pt x="46" y="3"/>
                      </a:cubicBezTo>
                      <a:cubicBezTo>
                        <a:pt x="44" y="3"/>
                        <a:pt x="44" y="3"/>
                        <a:pt x="44" y="3"/>
                      </a:cubicBezTo>
                      <a:cubicBezTo>
                        <a:pt x="40" y="3"/>
                        <a:pt x="40" y="3"/>
                        <a:pt x="40" y="3"/>
                      </a:cubicBezTo>
                      <a:cubicBezTo>
                        <a:pt x="38" y="3"/>
                        <a:pt x="37" y="3"/>
                        <a:pt x="35" y="3"/>
                      </a:cubicBezTo>
                      <a:cubicBezTo>
                        <a:pt x="33" y="3"/>
                        <a:pt x="30" y="4"/>
                        <a:pt x="27" y="4"/>
                      </a:cubicBezTo>
                      <a:cubicBezTo>
                        <a:pt x="26" y="5"/>
                        <a:pt x="25" y="5"/>
                        <a:pt x="23" y="5"/>
                      </a:cubicBezTo>
                      <a:cubicBezTo>
                        <a:pt x="22" y="5"/>
                        <a:pt x="21" y="6"/>
                        <a:pt x="20" y="6"/>
                      </a:cubicBezTo>
                      <a:cubicBezTo>
                        <a:pt x="17" y="7"/>
                        <a:pt x="15" y="7"/>
                        <a:pt x="13" y="8"/>
                      </a:cubicBezTo>
                      <a:cubicBezTo>
                        <a:pt x="9" y="10"/>
                        <a:pt x="6" y="11"/>
                        <a:pt x="4" y="12"/>
                      </a:cubicBezTo>
                      <a:cubicBezTo>
                        <a:pt x="1" y="13"/>
                        <a:pt x="0" y="14"/>
                        <a:pt x="0" y="14"/>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C241ED22-171C-46D6-969C-8D05CC5A2172}"/>
                    </a:ext>
                  </a:extLst>
                </p:cNvPr>
                <p:cNvSpPr>
                  <a:spLocks/>
                </p:cNvSpPr>
                <p:nvPr/>
              </p:nvSpPr>
              <p:spPr bwMode="auto">
                <a:xfrm>
                  <a:off x="13574713" y="7267575"/>
                  <a:ext cx="768350" cy="404813"/>
                </a:xfrm>
                <a:custGeom>
                  <a:avLst/>
                  <a:gdLst>
                    <a:gd name="T0" fmla="*/ 278 w 278"/>
                    <a:gd name="T1" fmla="*/ 0 h 146"/>
                    <a:gd name="T2" fmla="*/ 267 w 278"/>
                    <a:gd name="T3" fmla="*/ 25 h 146"/>
                    <a:gd name="T4" fmla="*/ 237 w 278"/>
                    <a:gd name="T5" fmla="*/ 51 h 146"/>
                    <a:gd name="T6" fmla="*/ 179 w 278"/>
                    <a:gd name="T7" fmla="*/ 71 h 146"/>
                    <a:gd name="T8" fmla="*/ 179 w 278"/>
                    <a:gd name="T9" fmla="*/ 71 h 146"/>
                    <a:gd name="T10" fmla="*/ 179 w 278"/>
                    <a:gd name="T11" fmla="*/ 71 h 146"/>
                    <a:gd name="T12" fmla="*/ 99 w 278"/>
                    <a:gd name="T13" fmla="*/ 86 h 146"/>
                    <a:gd name="T14" fmla="*/ 0 w 278"/>
                    <a:gd name="T15" fmla="*/ 69 h 146"/>
                    <a:gd name="T16" fmla="*/ 40 w 278"/>
                    <a:gd name="T17" fmla="*/ 123 h 146"/>
                    <a:gd name="T18" fmla="*/ 136 w 278"/>
                    <a:gd name="T19" fmla="*/ 146 h 146"/>
                    <a:gd name="T20" fmla="*/ 233 w 278"/>
                    <a:gd name="T21" fmla="*/ 123 h 146"/>
                    <a:gd name="T22" fmla="*/ 273 w 278"/>
                    <a:gd name="T23" fmla="*/ 69 h 146"/>
                    <a:gd name="T24" fmla="*/ 273 w 278"/>
                    <a:gd name="T25" fmla="*/ 69 h 146"/>
                    <a:gd name="T26" fmla="*/ 278 w 278"/>
                    <a:gd name="T2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8" h="146">
                      <a:moveTo>
                        <a:pt x="278" y="0"/>
                      </a:moveTo>
                      <a:cubicBezTo>
                        <a:pt x="277" y="9"/>
                        <a:pt x="273" y="17"/>
                        <a:pt x="267" y="25"/>
                      </a:cubicBezTo>
                      <a:cubicBezTo>
                        <a:pt x="260" y="34"/>
                        <a:pt x="250" y="43"/>
                        <a:pt x="237" y="51"/>
                      </a:cubicBezTo>
                      <a:cubicBezTo>
                        <a:pt x="220" y="61"/>
                        <a:pt x="200" y="67"/>
                        <a:pt x="179" y="71"/>
                      </a:cubicBezTo>
                      <a:cubicBezTo>
                        <a:pt x="179" y="71"/>
                        <a:pt x="179" y="71"/>
                        <a:pt x="179" y="71"/>
                      </a:cubicBezTo>
                      <a:cubicBezTo>
                        <a:pt x="179" y="71"/>
                        <a:pt x="179" y="71"/>
                        <a:pt x="179" y="71"/>
                      </a:cubicBezTo>
                      <a:cubicBezTo>
                        <a:pt x="153" y="82"/>
                        <a:pt x="125" y="86"/>
                        <a:pt x="99" y="86"/>
                      </a:cubicBezTo>
                      <a:cubicBezTo>
                        <a:pt x="46" y="86"/>
                        <a:pt x="3" y="70"/>
                        <a:pt x="0" y="69"/>
                      </a:cubicBezTo>
                      <a:cubicBezTo>
                        <a:pt x="1" y="89"/>
                        <a:pt x="14" y="109"/>
                        <a:pt x="40" y="123"/>
                      </a:cubicBezTo>
                      <a:cubicBezTo>
                        <a:pt x="66" y="139"/>
                        <a:pt x="101" y="146"/>
                        <a:pt x="136" y="146"/>
                      </a:cubicBezTo>
                      <a:cubicBezTo>
                        <a:pt x="171" y="146"/>
                        <a:pt x="206" y="139"/>
                        <a:pt x="233" y="123"/>
                      </a:cubicBezTo>
                      <a:cubicBezTo>
                        <a:pt x="259" y="109"/>
                        <a:pt x="272" y="89"/>
                        <a:pt x="273" y="69"/>
                      </a:cubicBezTo>
                      <a:cubicBezTo>
                        <a:pt x="273" y="69"/>
                        <a:pt x="273" y="69"/>
                        <a:pt x="273" y="69"/>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sp>
        <p:nvSpPr>
          <p:cNvPr id="320" name="TextBox 319">
            <a:extLst>
              <a:ext uri="{FF2B5EF4-FFF2-40B4-BE49-F238E27FC236}">
                <a16:creationId xmlns:a16="http://schemas.microsoft.com/office/drawing/2014/main" id="{E0F69A7E-54BF-450B-B153-88A2DA8D3E9A}"/>
              </a:ext>
            </a:extLst>
          </p:cNvPr>
          <p:cNvSpPr txBox="1"/>
          <p:nvPr/>
        </p:nvSpPr>
        <p:spPr>
          <a:xfrm>
            <a:off x="14748593" y="1816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Be a man with an orderly mind in my work office</a:t>
            </a:r>
          </a:p>
        </p:txBody>
      </p:sp>
      <p:sp>
        <p:nvSpPr>
          <p:cNvPr id="321" name="Rectangle 320">
            <a:extLst>
              <a:ext uri="{FF2B5EF4-FFF2-40B4-BE49-F238E27FC236}">
                <a16:creationId xmlns:a16="http://schemas.microsoft.com/office/drawing/2014/main" id="{50AFF96C-2E1A-4ED0-8CF0-9B1380FCA94F}"/>
              </a:ext>
            </a:extLst>
          </p:cNvPr>
          <p:cNvSpPr/>
          <p:nvPr/>
        </p:nvSpPr>
        <p:spPr>
          <a:xfrm>
            <a:off x="15593303" y="7859341"/>
            <a:ext cx="1659429" cy="1862048"/>
          </a:xfrm>
          <a:prstGeom prst="rect">
            <a:avLst/>
          </a:prstGeom>
        </p:spPr>
        <p:txBody>
          <a:bodyPr wrap="none">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L</a:t>
            </a:r>
          </a:p>
        </p:txBody>
      </p:sp>
      <p:sp>
        <p:nvSpPr>
          <p:cNvPr id="323" name="Rectangle 322">
            <a:extLst>
              <a:ext uri="{FF2B5EF4-FFF2-40B4-BE49-F238E27FC236}">
                <a16:creationId xmlns:a16="http://schemas.microsoft.com/office/drawing/2014/main" id="{9E2E8706-2532-4483-B502-84B8DCD46C63}"/>
              </a:ext>
            </a:extLst>
          </p:cNvPr>
          <p:cNvSpPr/>
          <p:nvPr/>
        </p:nvSpPr>
        <p:spPr>
          <a:xfrm>
            <a:off x="20426560" y="7887776"/>
            <a:ext cx="1659429" cy="1862048"/>
          </a:xfrm>
          <a:prstGeom prst="rect">
            <a:avLst/>
          </a:prstGeom>
        </p:spPr>
        <p:txBody>
          <a:bodyPr wrap="none" anchor="b">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H</a:t>
            </a:r>
          </a:p>
        </p:txBody>
      </p:sp>
      <p:sp>
        <p:nvSpPr>
          <p:cNvPr id="2" name="TextBox 1">
            <a:extLst>
              <a:ext uri="{FF2B5EF4-FFF2-40B4-BE49-F238E27FC236}">
                <a16:creationId xmlns:a16="http://schemas.microsoft.com/office/drawing/2014/main" id="{AE33CC44-9547-4E90-932C-55685E404A91}"/>
              </a:ext>
            </a:extLst>
          </p:cNvPr>
          <p:cNvSpPr txBox="1"/>
          <p:nvPr/>
        </p:nvSpPr>
        <p:spPr>
          <a:xfrm>
            <a:off x="14218130" y="9825320"/>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
        <p:nvSpPr>
          <p:cNvPr id="317" name="TextBox 316">
            <a:extLst>
              <a:ext uri="{FF2B5EF4-FFF2-40B4-BE49-F238E27FC236}">
                <a16:creationId xmlns:a16="http://schemas.microsoft.com/office/drawing/2014/main" id="{8B16E25A-DA9F-4625-AC19-560A60E5C666}"/>
              </a:ext>
            </a:extLst>
          </p:cNvPr>
          <p:cNvSpPr txBox="1"/>
          <p:nvPr/>
        </p:nvSpPr>
        <p:spPr>
          <a:xfrm>
            <a:off x="19051387" y="9825320"/>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Tree>
    <p:extLst>
      <p:ext uri="{BB962C8B-B14F-4D97-AF65-F5344CB8AC3E}">
        <p14:creationId xmlns:p14="http://schemas.microsoft.com/office/powerpoint/2010/main" val="425940399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additive="base">
                                            <p:cTn id="7" dur="1000" fill="hold"/>
                                            <p:tgtEl>
                                              <p:spTgt spid="107"/>
                                            </p:tgtEl>
                                            <p:attrNameLst>
                                              <p:attrName>ppt_x</p:attrName>
                                            </p:attrNameLst>
                                          </p:cBhvr>
                                          <p:tavLst>
                                            <p:tav tm="0">
                                              <p:val>
                                                <p:strVal val="#ppt_x"/>
                                              </p:val>
                                            </p:tav>
                                            <p:tav tm="100000">
                                              <p:val>
                                                <p:strVal val="#ppt_x"/>
                                              </p:val>
                                            </p:tav>
                                          </p:tavLst>
                                        </p:anim>
                                        <p:anim calcmode="lin" valueType="num">
                                          <p:cBhvr additive="base">
                                            <p:cTn id="8" dur="1000" fill="hold"/>
                                            <p:tgtEl>
                                              <p:spTgt spid="1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ppt_x"/>
                                              </p:val>
                                            </p:tav>
                                            <p:tav tm="100000">
                                              <p:val>
                                                <p:strVal val="#ppt_x"/>
                                              </p:val>
                                            </p:tav>
                                          </p:tavLst>
                                        </p:anim>
                                        <p:anim calcmode="lin" valueType="num">
                                          <p:cBhvr additive="base">
                                            <p:cTn id="12" dur="1000" fill="hold"/>
                                            <p:tgtEl>
                                              <p:spTgt spid="1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05"/>
                                            </p:tgtEl>
                                            <p:attrNameLst>
                                              <p:attrName>style.visibility</p:attrName>
                                            </p:attrNameLst>
                                          </p:cBhvr>
                                          <p:to>
                                            <p:strVal val="visible"/>
                                          </p:to>
                                        </p:set>
                                        <p:anim calcmode="lin" valueType="num">
                                          <p:cBhvr additive="base">
                                            <p:cTn id="15" dur="1000" fill="hold"/>
                                            <p:tgtEl>
                                              <p:spTgt spid="105"/>
                                            </p:tgtEl>
                                            <p:attrNameLst>
                                              <p:attrName>ppt_x</p:attrName>
                                            </p:attrNameLst>
                                          </p:cBhvr>
                                          <p:tavLst>
                                            <p:tav tm="0">
                                              <p:val>
                                                <p:strVal val="#ppt_x"/>
                                              </p:val>
                                            </p:tav>
                                            <p:tav tm="100000">
                                              <p:val>
                                                <p:strVal val="#ppt_x"/>
                                              </p:val>
                                            </p:tav>
                                          </p:tavLst>
                                        </p:anim>
                                        <p:anim calcmode="lin" valueType="num">
                                          <p:cBhvr additive="base">
                                            <p:cTn id="16" dur="1000" fill="hold"/>
                                            <p:tgtEl>
                                              <p:spTgt spid="105"/>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319"/>
                                            </p:tgtEl>
                                            <p:attrNameLst>
                                              <p:attrName>style.visibility</p:attrName>
                                            </p:attrNameLst>
                                          </p:cBhvr>
                                          <p:to>
                                            <p:strVal val="visible"/>
                                          </p:to>
                                        </p:set>
                                        <p:anim calcmode="lin" valueType="num" p14:bounceEnd="60000">
                                          <p:cBhvr additive="base">
                                            <p:cTn id="19" dur="1500" fill="hold"/>
                                            <p:tgtEl>
                                              <p:spTgt spid="3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31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307"/>
                                            </p:tgtEl>
                                            <p:attrNameLst>
                                              <p:attrName>style.visibility</p:attrName>
                                            </p:attrNameLst>
                                          </p:cBhvr>
                                          <p:to>
                                            <p:strVal val="visible"/>
                                          </p:to>
                                        </p:set>
                                        <p:anim calcmode="lin" valueType="num" p14:bounceEnd="60000">
                                          <p:cBhvr additive="base">
                                            <p:cTn id="23" dur="1500" fill="hold"/>
                                            <p:tgtEl>
                                              <p:spTgt spid="30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30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305"/>
                                            </p:tgtEl>
                                            <p:attrNameLst>
                                              <p:attrName>style.visibility</p:attrName>
                                            </p:attrNameLst>
                                          </p:cBhvr>
                                          <p:to>
                                            <p:strVal val="visible"/>
                                          </p:to>
                                        </p:set>
                                        <p:anim calcmode="lin" valueType="num" p14:bounceEnd="60000">
                                          <p:cBhvr additive="base">
                                            <p:cTn id="27" dur="1500" fill="hold"/>
                                            <p:tgtEl>
                                              <p:spTgt spid="305"/>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30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308"/>
                                            </p:tgtEl>
                                            <p:attrNameLst>
                                              <p:attrName>style.visibility</p:attrName>
                                            </p:attrNameLst>
                                          </p:cBhvr>
                                          <p:to>
                                            <p:strVal val="visible"/>
                                          </p:to>
                                        </p:set>
                                        <p:anim calcmode="lin" valueType="num" p14:bounceEnd="60000">
                                          <p:cBhvr additive="base">
                                            <p:cTn id="31" dur="1500" fill="hold"/>
                                            <p:tgtEl>
                                              <p:spTgt spid="308"/>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308"/>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400"/>
                                      </p:stCondLst>
                                      <p:childTnLst>
                                        <p:set>
                                          <p:cBhvr>
                                            <p:cTn id="34" dur="1" fill="hold">
                                              <p:stCondLst>
                                                <p:cond delay="0"/>
                                              </p:stCondLst>
                                            </p:cTn>
                                            <p:tgtEl>
                                              <p:spTgt spid="306"/>
                                            </p:tgtEl>
                                            <p:attrNameLst>
                                              <p:attrName>style.visibility</p:attrName>
                                            </p:attrNameLst>
                                          </p:cBhvr>
                                          <p:to>
                                            <p:strVal val="visible"/>
                                          </p:to>
                                        </p:set>
                                        <p:anim calcmode="lin" valueType="num" p14:bounceEnd="60000">
                                          <p:cBhvr additive="base">
                                            <p:cTn id="35" dur="1500" fill="hold"/>
                                            <p:tgtEl>
                                              <p:spTgt spid="306"/>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3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500"/>
                                      </p:stCondLst>
                                      <p:childTnLst>
                                        <p:set>
                                          <p:cBhvr>
                                            <p:cTn id="38" dur="1" fill="hold">
                                              <p:stCondLst>
                                                <p:cond delay="0"/>
                                              </p:stCondLst>
                                            </p:cTn>
                                            <p:tgtEl>
                                              <p:spTgt spid="318"/>
                                            </p:tgtEl>
                                            <p:attrNameLst>
                                              <p:attrName>style.visibility</p:attrName>
                                            </p:attrNameLst>
                                          </p:cBhvr>
                                          <p:to>
                                            <p:strVal val="visible"/>
                                          </p:to>
                                        </p:set>
                                        <p:anim calcmode="lin" valueType="num" p14:bounceEnd="60000">
                                          <p:cBhvr additive="base">
                                            <p:cTn id="39" dur="1500" fill="hold"/>
                                            <p:tgtEl>
                                              <p:spTgt spid="318"/>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318"/>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400"/>
                                      </p:stCondLst>
                                      <p:childTnLst>
                                        <p:set>
                                          <p:cBhvr>
                                            <p:cTn id="42" dur="1" fill="hold">
                                              <p:stCondLst>
                                                <p:cond delay="0"/>
                                              </p:stCondLst>
                                            </p:cTn>
                                            <p:tgtEl>
                                              <p:spTgt spid="309"/>
                                            </p:tgtEl>
                                            <p:attrNameLst>
                                              <p:attrName>style.visibility</p:attrName>
                                            </p:attrNameLst>
                                          </p:cBhvr>
                                          <p:to>
                                            <p:strVal val="visible"/>
                                          </p:to>
                                        </p:set>
                                        <p:anim calcmode="lin" valueType="num" p14:bounceEnd="60000">
                                          <p:cBhvr additive="base">
                                            <p:cTn id="43" dur="1500" fill="hold"/>
                                            <p:tgtEl>
                                              <p:spTgt spid="309"/>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30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313"/>
                                            </p:tgtEl>
                                            <p:attrNameLst>
                                              <p:attrName>style.visibility</p:attrName>
                                            </p:attrNameLst>
                                          </p:cBhvr>
                                          <p:to>
                                            <p:strVal val="visible"/>
                                          </p:to>
                                        </p:set>
                                        <p:anim calcmode="lin" valueType="num" p14:bounceEnd="60000">
                                          <p:cBhvr additive="base">
                                            <p:cTn id="47" dur="1500" fill="hold"/>
                                            <p:tgtEl>
                                              <p:spTgt spid="31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313"/>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320"/>
                                            </p:tgtEl>
                                            <p:attrNameLst>
                                              <p:attrName>style.visibility</p:attrName>
                                            </p:attrNameLst>
                                          </p:cBhvr>
                                          <p:to>
                                            <p:strVal val="visible"/>
                                          </p:to>
                                        </p:set>
                                        <p:animEffect transition="in" filter="fade">
                                          <p:cBhvr>
                                            <p:cTn id="51" dur="500"/>
                                            <p:tgtEl>
                                              <p:spTgt spid="3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32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additive="base">
                                            <p:cTn id="7" dur="1000" fill="hold"/>
                                            <p:tgtEl>
                                              <p:spTgt spid="107"/>
                                            </p:tgtEl>
                                            <p:attrNameLst>
                                              <p:attrName>ppt_x</p:attrName>
                                            </p:attrNameLst>
                                          </p:cBhvr>
                                          <p:tavLst>
                                            <p:tav tm="0">
                                              <p:val>
                                                <p:strVal val="#ppt_x"/>
                                              </p:val>
                                            </p:tav>
                                            <p:tav tm="100000">
                                              <p:val>
                                                <p:strVal val="#ppt_x"/>
                                              </p:val>
                                            </p:tav>
                                          </p:tavLst>
                                        </p:anim>
                                        <p:anim calcmode="lin" valueType="num">
                                          <p:cBhvr additive="base">
                                            <p:cTn id="8" dur="1000" fill="hold"/>
                                            <p:tgtEl>
                                              <p:spTgt spid="1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ppt_x"/>
                                              </p:val>
                                            </p:tav>
                                            <p:tav tm="100000">
                                              <p:val>
                                                <p:strVal val="#ppt_x"/>
                                              </p:val>
                                            </p:tav>
                                          </p:tavLst>
                                        </p:anim>
                                        <p:anim calcmode="lin" valueType="num">
                                          <p:cBhvr additive="base">
                                            <p:cTn id="12" dur="1000" fill="hold"/>
                                            <p:tgtEl>
                                              <p:spTgt spid="1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05"/>
                                            </p:tgtEl>
                                            <p:attrNameLst>
                                              <p:attrName>style.visibility</p:attrName>
                                            </p:attrNameLst>
                                          </p:cBhvr>
                                          <p:to>
                                            <p:strVal val="visible"/>
                                          </p:to>
                                        </p:set>
                                        <p:anim calcmode="lin" valueType="num">
                                          <p:cBhvr additive="base">
                                            <p:cTn id="15" dur="1000" fill="hold"/>
                                            <p:tgtEl>
                                              <p:spTgt spid="105"/>
                                            </p:tgtEl>
                                            <p:attrNameLst>
                                              <p:attrName>ppt_x</p:attrName>
                                            </p:attrNameLst>
                                          </p:cBhvr>
                                          <p:tavLst>
                                            <p:tav tm="0">
                                              <p:val>
                                                <p:strVal val="#ppt_x"/>
                                              </p:val>
                                            </p:tav>
                                            <p:tav tm="100000">
                                              <p:val>
                                                <p:strVal val="#ppt_x"/>
                                              </p:val>
                                            </p:tav>
                                          </p:tavLst>
                                        </p:anim>
                                        <p:anim calcmode="lin" valueType="num">
                                          <p:cBhvr additive="base">
                                            <p:cTn id="16" dur="1000" fill="hold"/>
                                            <p:tgtEl>
                                              <p:spTgt spid="105"/>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319"/>
                                            </p:tgtEl>
                                            <p:attrNameLst>
                                              <p:attrName>style.visibility</p:attrName>
                                            </p:attrNameLst>
                                          </p:cBhvr>
                                          <p:to>
                                            <p:strVal val="visible"/>
                                          </p:to>
                                        </p:set>
                                        <p:anim calcmode="lin" valueType="num">
                                          <p:cBhvr additive="base">
                                            <p:cTn id="19" dur="1500" fill="hold"/>
                                            <p:tgtEl>
                                              <p:spTgt spid="319"/>
                                            </p:tgtEl>
                                            <p:attrNameLst>
                                              <p:attrName>ppt_x</p:attrName>
                                            </p:attrNameLst>
                                          </p:cBhvr>
                                          <p:tavLst>
                                            <p:tav tm="0">
                                              <p:val>
                                                <p:strVal val="#ppt_x"/>
                                              </p:val>
                                            </p:tav>
                                            <p:tav tm="100000">
                                              <p:val>
                                                <p:strVal val="#ppt_x"/>
                                              </p:val>
                                            </p:tav>
                                          </p:tavLst>
                                        </p:anim>
                                        <p:anim calcmode="lin" valueType="num">
                                          <p:cBhvr additive="base">
                                            <p:cTn id="20" dur="1500" fill="hold"/>
                                            <p:tgtEl>
                                              <p:spTgt spid="31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307"/>
                                            </p:tgtEl>
                                            <p:attrNameLst>
                                              <p:attrName>style.visibility</p:attrName>
                                            </p:attrNameLst>
                                          </p:cBhvr>
                                          <p:to>
                                            <p:strVal val="visible"/>
                                          </p:to>
                                        </p:set>
                                        <p:anim calcmode="lin" valueType="num">
                                          <p:cBhvr additive="base">
                                            <p:cTn id="23" dur="1500" fill="hold"/>
                                            <p:tgtEl>
                                              <p:spTgt spid="307"/>
                                            </p:tgtEl>
                                            <p:attrNameLst>
                                              <p:attrName>ppt_x</p:attrName>
                                            </p:attrNameLst>
                                          </p:cBhvr>
                                          <p:tavLst>
                                            <p:tav tm="0">
                                              <p:val>
                                                <p:strVal val="#ppt_x"/>
                                              </p:val>
                                            </p:tav>
                                            <p:tav tm="100000">
                                              <p:val>
                                                <p:strVal val="#ppt_x"/>
                                              </p:val>
                                            </p:tav>
                                          </p:tavLst>
                                        </p:anim>
                                        <p:anim calcmode="lin" valueType="num">
                                          <p:cBhvr additive="base">
                                            <p:cTn id="24" dur="1500" fill="hold"/>
                                            <p:tgtEl>
                                              <p:spTgt spid="30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305"/>
                                            </p:tgtEl>
                                            <p:attrNameLst>
                                              <p:attrName>style.visibility</p:attrName>
                                            </p:attrNameLst>
                                          </p:cBhvr>
                                          <p:to>
                                            <p:strVal val="visible"/>
                                          </p:to>
                                        </p:set>
                                        <p:anim calcmode="lin" valueType="num">
                                          <p:cBhvr additive="base">
                                            <p:cTn id="27" dur="1500" fill="hold"/>
                                            <p:tgtEl>
                                              <p:spTgt spid="305"/>
                                            </p:tgtEl>
                                            <p:attrNameLst>
                                              <p:attrName>ppt_x</p:attrName>
                                            </p:attrNameLst>
                                          </p:cBhvr>
                                          <p:tavLst>
                                            <p:tav tm="0">
                                              <p:val>
                                                <p:strVal val="#ppt_x"/>
                                              </p:val>
                                            </p:tav>
                                            <p:tav tm="100000">
                                              <p:val>
                                                <p:strVal val="#ppt_x"/>
                                              </p:val>
                                            </p:tav>
                                          </p:tavLst>
                                        </p:anim>
                                        <p:anim calcmode="lin" valueType="num">
                                          <p:cBhvr additive="base">
                                            <p:cTn id="28" dur="1500" fill="hold"/>
                                            <p:tgtEl>
                                              <p:spTgt spid="30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308"/>
                                            </p:tgtEl>
                                            <p:attrNameLst>
                                              <p:attrName>style.visibility</p:attrName>
                                            </p:attrNameLst>
                                          </p:cBhvr>
                                          <p:to>
                                            <p:strVal val="visible"/>
                                          </p:to>
                                        </p:set>
                                        <p:anim calcmode="lin" valueType="num">
                                          <p:cBhvr additive="base">
                                            <p:cTn id="31" dur="1500" fill="hold"/>
                                            <p:tgtEl>
                                              <p:spTgt spid="308"/>
                                            </p:tgtEl>
                                            <p:attrNameLst>
                                              <p:attrName>ppt_x</p:attrName>
                                            </p:attrNameLst>
                                          </p:cBhvr>
                                          <p:tavLst>
                                            <p:tav tm="0">
                                              <p:val>
                                                <p:strVal val="#ppt_x"/>
                                              </p:val>
                                            </p:tav>
                                            <p:tav tm="100000">
                                              <p:val>
                                                <p:strVal val="#ppt_x"/>
                                              </p:val>
                                            </p:tav>
                                          </p:tavLst>
                                        </p:anim>
                                        <p:anim calcmode="lin" valueType="num">
                                          <p:cBhvr additive="base">
                                            <p:cTn id="32" dur="1500" fill="hold"/>
                                            <p:tgtEl>
                                              <p:spTgt spid="308"/>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400"/>
                                      </p:stCondLst>
                                      <p:childTnLst>
                                        <p:set>
                                          <p:cBhvr>
                                            <p:cTn id="34" dur="1" fill="hold">
                                              <p:stCondLst>
                                                <p:cond delay="0"/>
                                              </p:stCondLst>
                                            </p:cTn>
                                            <p:tgtEl>
                                              <p:spTgt spid="306"/>
                                            </p:tgtEl>
                                            <p:attrNameLst>
                                              <p:attrName>style.visibility</p:attrName>
                                            </p:attrNameLst>
                                          </p:cBhvr>
                                          <p:to>
                                            <p:strVal val="visible"/>
                                          </p:to>
                                        </p:set>
                                        <p:anim calcmode="lin" valueType="num">
                                          <p:cBhvr additive="base">
                                            <p:cTn id="35" dur="1500" fill="hold"/>
                                            <p:tgtEl>
                                              <p:spTgt spid="306"/>
                                            </p:tgtEl>
                                            <p:attrNameLst>
                                              <p:attrName>ppt_x</p:attrName>
                                            </p:attrNameLst>
                                          </p:cBhvr>
                                          <p:tavLst>
                                            <p:tav tm="0">
                                              <p:val>
                                                <p:strVal val="#ppt_x"/>
                                              </p:val>
                                            </p:tav>
                                            <p:tav tm="100000">
                                              <p:val>
                                                <p:strVal val="#ppt_x"/>
                                              </p:val>
                                            </p:tav>
                                          </p:tavLst>
                                        </p:anim>
                                        <p:anim calcmode="lin" valueType="num">
                                          <p:cBhvr additive="base">
                                            <p:cTn id="36" dur="1500" fill="hold"/>
                                            <p:tgtEl>
                                              <p:spTgt spid="3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500"/>
                                      </p:stCondLst>
                                      <p:childTnLst>
                                        <p:set>
                                          <p:cBhvr>
                                            <p:cTn id="38" dur="1" fill="hold">
                                              <p:stCondLst>
                                                <p:cond delay="0"/>
                                              </p:stCondLst>
                                            </p:cTn>
                                            <p:tgtEl>
                                              <p:spTgt spid="318"/>
                                            </p:tgtEl>
                                            <p:attrNameLst>
                                              <p:attrName>style.visibility</p:attrName>
                                            </p:attrNameLst>
                                          </p:cBhvr>
                                          <p:to>
                                            <p:strVal val="visible"/>
                                          </p:to>
                                        </p:set>
                                        <p:anim calcmode="lin" valueType="num">
                                          <p:cBhvr additive="base">
                                            <p:cTn id="39" dur="1500" fill="hold"/>
                                            <p:tgtEl>
                                              <p:spTgt spid="318"/>
                                            </p:tgtEl>
                                            <p:attrNameLst>
                                              <p:attrName>ppt_x</p:attrName>
                                            </p:attrNameLst>
                                          </p:cBhvr>
                                          <p:tavLst>
                                            <p:tav tm="0">
                                              <p:val>
                                                <p:strVal val="#ppt_x"/>
                                              </p:val>
                                            </p:tav>
                                            <p:tav tm="100000">
                                              <p:val>
                                                <p:strVal val="#ppt_x"/>
                                              </p:val>
                                            </p:tav>
                                          </p:tavLst>
                                        </p:anim>
                                        <p:anim calcmode="lin" valueType="num">
                                          <p:cBhvr additive="base">
                                            <p:cTn id="40" dur="1500" fill="hold"/>
                                            <p:tgtEl>
                                              <p:spTgt spid="318"/>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400"/>
                                      </p:stCondLst>
                                      <p:childTnLst>
                                        <p:set>
                                          <p:cBhvr>
                                            <p:cTn id="42" dur="1" fill="hold">
                                              <p:stCondLst>
                                                <p:cond delay="0"/>
                                              </p:stCondLst>
                                            </p:cTn>
                                            <p:tgtEl>
                                              <p:spTgt spid="309"/>
                                            </p:tgtEl>
                                            <p:attrNameLst>
                                              <p:attrName>style.visibility</p:attrName>
                                            </p:attrNameLst>
                                          </p:cBhvr>
                                          <p:to>
                                            <p:strVal val="visible"/>
                                          </p:to>
                                        </p:set>
                                        <p:anim calcmode="lin" valueType="num">
                                          <p:cBhvr additive="base">
                                            <p:cTn id="43" dur="1500" fill="hold"/>
                                            <p:tgtEl>
                                              <p:spTgt spid="309"/>
                                            </p:tgtEl>
                                            <p:attrNameLst>
                                              <p:attrName>ppt_x</p:attrName>
                                            </p:attrNameLst>
                                          </p:cBhvr>
                                          <p:tavLst>
                                            <p:tav tm="0">
                                              <p:val>
                                                <p:strVal val="#ppt_x"/>
                                              </p:val>
                                            </p:tav>
                                            <p:tav tm="100000">
                                              <p:val>
                                                <p:strVal val="#ppt_x"/>
                                              </p:val>
                                            </p:tav>
                                          </p:tavLst>
                                        </p:anim>
                                        <p:anim calcmode="lin" valueType="num">
                                          <p:cBhvr additive="base">
                                            <p:cTn id="44" dur="1500" fill="hold"/>
                                            <p:tgtEl>
                                              <p:spTgt spid="30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313"/>
                                            </p:tgtEl>
                                            <p:attrNameLst>
                                              <p:attrName>style.visibility</p:attrName>
                                            </p:attrNameLst>
                                          </p:cBhvr>
                                          <p:to>
                                            <p:strVal val="visible"/>
                                          </p:to>
                                        </p:set>
                                        <p:anim calcmode="lin" valueType="num">
                                          <p:cBhvr additive="base">
                                            <p:cTn id="47" dur="1500" fill="hold"/>
                                            <p:tgtEl>
                                              <p:spTgt spid="313"/>
                                            </p:tgtEl>
                                            <p:attrNameLst>
                                              <p:attrName>ppt_x</p:attrName>
                                            </p:attrNameLst>
                                          </p:cBhvr>
                                          <p:tavLst>
                                            <p:tav tm="0">
                                              <p:val>
                                                <p:strVal val="#ppt_x"/>
                                              </p:val>
                                            </p:tav>
                                            <p:tav tm="100000">
                                              <p:val>
                                                <p:strVal val="#ppt_x"/>
                                              </p:val>
                                            </p:tav>
                                          </p:tavLst>
                                        </p:anim>
                                        <p:anim calcmode="lin" valueType="num">
                                          <p:cBhvr additive="base">
                                            <p:cTn id="48" dur="1500" fill="hold"/>
                                            <p:tgtEl>
                                              <p:spTgt spid="313"/>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320"/>
                                            </p:tgtEl>
                                            <p:attrNameLst>
                                              <p:attrName>style.visibility</p:attrName>
                                            </p:attrNameLst>
                                          </p:cBhvr>
                                          <p:to>
                                            <p:strVal val="visible"/>
                                          </p:to>
                                        </p:set>
                                        <p:animEffect transition="in" filter="fade">
                                          <p:cBhvr>
                                            <p:cTn id="51" dur="500"/>
                                            <p:tgtEl>
                                              <p:spTgt spid="3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320" grpId="0"/>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 name="Freeform 5">
            <a:extLst>
              <a:ext uri="{FF2B5EF4-FFF2-40B4-BE49-F238E27FC236}">
                <a16:creationId xmlns:a16="http://schemas.microsoft.com/office/drawing/2014/main" id="{475835AB-49F6-410C-9771-95AA1A5D8CFE}"/>
              </a:ext>
            </a:extLst>
          </p:cNvPr>
          <p:cNvSpPr>
            <a:spLocks/>
          </p:cNvSpPr>
          <p:nvPr/>
        </p:nvSpPr>
        <p:spPr bwMode="auto">
          <a:xfrm>
            <a:off x="1381843" y="4598476"/>
            <a:ext cx="12299950" cy="7104063"/>
          </a:xfrm>
          <a:custGeom>
            <a:avLst/>
            <a:gdLst>
              <a:gd name="T0" fmla="*/ 3664 w 4456"/>
              <a:gd name="T1" fmla="*/ 2115 h 2572"/>
              <a:gd name="T2" fmla="*/ 793 w 4456"/>
              <a:gd name="T3" fmla="*/ 2115 h 2572"/>
              <a:gd name="T4" fmla="*/ 793 w 4456"/>
              <a:gd name="T5" fmla="*/ 458 h 2572"/>
              <a:gd name="T6" fmla="*/ 3664 w 4456"/>
              <a:gd name="T7" fmla="*/ 458 h 2572"/>
              <a:gd name="T8" fmla="*/ 3664 w 4456"/>
              <a:gd name="T9" fmla="*/ 2115 h 2572"/>
            </a:gdLst>
            <a:ahLst/>
            <a:cxnLst>
              <a:cxn ang="0">
                <a:pos x="T0" y="T1"/>
              </a:cxn>
              <a:cxn ang="0">
                <a:pos x="T2" y="T3"/>
              </a:cxn>
              <a:cxn ang="0">
                <a:pos x="T4" y="T5"/>
              </a:cxn>
              <a:cxn ang="0">
                <a:pos x="T6" y="T7"/>
              </a:cxn>
              <a:cxn ang="0">
                <a:pos x="T8" y="T9"/>
              </a:cxn>
            </a:cxnLst>
            <a:rect l="0" t="0" r="r" b="b"/>
            <a:pathLst>
              <a:path w="4456" h="2572">
                <a:moveTo>
                  <a:pt x="3664" y="2115"/>
                </a:moveTo>
                <a:cubicBezTo>
                  <a:pt x="2871" y="2572"/>
                  <a:pt x="1586" y="2572"/>
                  <a:pt x="793" y="2115"/>
                </a:cubicBezTo>
                <a:cubicBezTo>
                  <a:pt x="0" y="1657"/>
                  <a:pt x="0" y="915"/>
                  <a:pt x="793" y="458"/>
                </a:cubicBezTo>
                <a:cubicBezTo>
                  <a:pt x="1586" y="0"/>
                  <a:pt x="2871" y="0"/>
                  <a:pt x="3664" y="458"/>
                </a:cubicBezTo>
                <a:cubicBezTo>
                  <a:pt x="4456" y="915"/>
                  <a:pt x="4456" y="1657"/>
                  <a:pt x="3664"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6">
            <a:extLst>
              <a:ext uri="{FF2B5EF4-FFF2-40B4-BE49-F238E27FC236}">
                <a16:creationId xmlns:a16="http://schemas.microsoft.com/office/drawing/2014/main" id="{1A05BA33-7B9D-4140-A77C-6938746C7EEB}"/>
              </a:ext>
            </a:extLst>
          </p:cNvPr>
          <p:cNvSpPr>
            <a:spLocks/>
          </p:cNvSpPr>
          <p:nvPr/>
        </p:nvSpPr>
        <p:spPr bwMode="auto">
          <a:xfrm>
            <a:off x="1207218" y="4092063"/>
            <a:ext cx="12652375" cy="7310438"/>
          </a:xfrm>
          <a:custGeom>
            <a:avLst/>
            <a:gdLst>
              <a:gd name="T0" fmla="*/ 3768 w 4583"/>
              <a:gd name="T1" fmla="*/ 2175 h 2646"/>
              <a:gd name="T2" fmla="*/ 815 w 4583"/>
              <a:gd name="T3" fmla="*/ 2175 h 2646"/>
              <a:gd name="T4" fmla="*/ 815 w 4583"/>
              <a:gd name="T5" fmla="*/ 471 h 2646"/>
              <a:gd name="T6" fmla="*/ 3767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2" y="2646"/>
                  <a:pt x="1630" y="2646"/>
                  <a:pt x="815" y="2175"/>
                </a:cubicBezTo>
                <a:cubicBezTo>
                  <a:pt x="0" y="1705"/>
                  <a:pt x="0" y="942"/>
                  <a:pt x="815" y="471"/>
                </a:cubicBezTo>
                <a:cubicBezTo>
                  <a:pt x="1630" y="0"/>
                  <a:pt x="2952" y="0"/>
                  <a:pt x="3767" y="471"/>
                </a:cubicBezTo>
                <a:cubicBezTo>
                  <a:pt x="4583" y="942"/>
                  <a:pt x="4583" y="1705"/>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7">
            <a:extLst>
              <a:ext uri="{FF2B5EF4-FFF2-40B4-BE49-F238E27FC236}">
                <a16:creationId xmlns:a16="http://schemas.microsoft.com/office/drawing/2014/main" id="{D5BD68CC-4BE3-4DFD-BC46-1783413509B9}"/>
              </a:ext>
            </a:extLst>
          </p:cNvPr>
          <p:cNvSpPr>
            <a:spLocks/>
          </p:cNvSpPr>
          <p:nvPr/>
        </p:nvSpPr>
        <p:spPr bwMode="auto">
          <a:xfrm>
            <a:off x="3340818" y="5327138"/>
            <a:ext cx="8383588" cy="4841875"/>
          </a:xfrm>
          <a:custGeom>
            <a:avLst/>
            <a:gdLst>
              <a:gd name="T0" fmla="*/ 2496 w 3037"/>
              <a:gd name="T1" fmla="*/ 1441 h 1753"/>
              <a:gd name="T2" fmla="*/ 540 w 3037"/>
              <a:gd name="T3" fmla="*/ 1441 h 1753"/>
              <a:gd name="T4" fmla="*/ 540 w 3037"/>
              <a:gd name="T5" fmla="*/ 311 h 1753"/>
              <a:gd name="T6" fmla="*/ 2496 w 3037"/>
              <a:gd name="T7" fmla="*/ 311 h 1753"/>
              <a:gd name="T8" fmla="*/ 2496 w 3037"/>
              <a:gd name="T9" fmla="*/ 1441 h 1753"/>
            </a:gdLst>
            <a:ahLst/>
            <a:cxnLst>
              <a:cxn ang="0">
                <a:pos x="T0" y="T1"/>
              </a:cxn>
              <a:cxn ang="0">
                <a:pos x="T2" y="T3"/>
              </a:cxn>
              <a:cxn ang="0">
                <a:pos x="T4" y="T5"/>
              </a:cxn>
              <a:cxn ang="0">
                <a:pos x="T6" y="T7"/>
              </a:cxn>
              <a:cxn ang="0">
                <a:pos x="T8" y="T9"/>
              </a:cxn>
            </a:cxnLst>
            <a:rect l="0" t="0" r="r" b="b"/>
            <a:pathLst>
              <a:path w="3037" h="1753">
                <a:moveTo>
                  <a:pt x="2496" y="1441"/>
                </a:moveTo>
                <a:cubicBezTo>
                  <a:pt x="1956" y="1753"/>
                  <a:pt x="1080" y="1753"/>
                  <a:pt x="540" y="1441"/>
                </a:cubicBezTo>
                <a:cubicBezTo>
                  <a:pt x="0" y="1129"/>
                  <a:pt x="0" y="623"/>
                  <a:pt x="540" y="311"/>
                </a:cubicBezTo>
                <a:cubicBezTo>
                  <a:pt x="1080" y="0"/>
                  <a:pt x="1956" y="0"/>
                  <a:pt x="2496" y="311"/>
                </a:cubicBezTo>
                <a:cubicBezTo>
                  <a:pt x="3037" y="623"/>
                  <a:pt x="3037" y="1129"/>
                  <a:pt x="2496" y="1441"/>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09" name="Group 308">
            <a:extLst>
              <a:ext uri="{FF2B5EF4-FFF2-40B4-BE49-F238E27FC236}">
                <a16:creationId xmlns:a16="http://schemas.microsoft.com/office/drawing/2014/main" id="{52BECC91-3123-43E7-A198-DFBBF2E3FA1E}"/>
              </a:ext>
            </a:extLst>
          </p:cNvPr>
          <p:cNvGrpSpPr/>
          <p:nvPr/>
        </p:nvGrpSpPr>
        <p:grpSpPr>
          <a:xfrm>
            <a:off x="9171705" y="5139813"/>
            <a:ext cx="2095500" cy="1239838"/>
            <a:chOff x="14127163" y="5257800"/>
            <a:chExt cx="2095500" cy="1239838"/>
          </a:xfrm>
        </p:grpSpPr>
        <p:sp>
          <p:nvSpPr>
            <p:cNvPr id="196" name="Freeform 96">
              <a:extLst>
                <a:ext uri="{FF2B5EF4-FFF2-40B4-BE49-F238E27FC236}">
                  <a16:creationId xmlns:a16="http://schemas.microsoft.com/office/drawing/2014/main" id="{F0170E0E-4678-44D4-B060-046770B59F83}"/>
                </a:ext>
              </a:extLst>
            </p:cNvPr>
            <p:cNvSpPr>
              <a:spLocks/>
            </p:cNvSpPr>
            <p:nvPr/>
          </p:nvSpPr>
          <p:spPr bwMode="auto">
            <a:xfrm>
              <a:off x="14127163" y="5284788"/>
              <a:ext cx="2095500" cy="1212850"/>
            </a:xfrm>
            <a:custGeom>
              <a:avLst/>
              <a:gdLst>
                <a:gd name="T0" fmla="*/ 748 w 759"/>
                <a:gd name="T1" fmla="*/ 253 h 439"/>
                <a:gd name="T2" fmla="*/ 437 w 759"/>
                <a:gd name="T3" fmla="*/ 432 h 439"/>
                <a:gd name="T4" fmla="*/ 395 w 759"/>
                <a:gd name="T5" fmla="*/ 430 h 439"/>
                <a:gd name="T6" fmla="*/ 14 w 759"/>
                <a:gd name="T7" fmla="*/ 211 h 439"/>
                <a:gd name="T8" fmla="*/ 11 w 759"/>
                <a:gd name="T9" fmla="*/ 186 h 439"/>
                <a:gd name="T10" fmla="*/ 321 w 759"/>
                <a:gd name="T11" fmla="*/ 6 h 439"/>
                <a:gd name="T12" fmla="*/ 364 w 759"/>
                <a:gd name="T13" fmla="*/ 8 h 439"/>
                <a:gd name="T14" fmla="*/ 745 w 759"/>
                <a:gd name="T15" fmla="*/ 228 h 439"/>
                <a:gd name="T16" fmla="*/ 748 w 759"/>
                <a:gd name="T17" fmla="*/ 25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9">
                  <a:moveTo>
                    <a:pt x="748" y="253"/>
                  </a:moveTo>
                  <a:cubicBezTo>
                    <a:pt x="437" y="432"/>
                    <a:pt x="437" y="432"/>
                    <a:pt x="437" y="432"/>
                  </a:cubicBezTo>
                  <a:cubicBezTo>
                    <a:pt x="426" y="439"/>
                    <a:pt x="407" y="438"/>
                    <a:pt x="395" y="430"/>
                  </a:cubicBezTo>
                  <a:cubicBezTo>
                    <a:pt x="14" y="211"/>
                    <a:pt x="14" y="211"/>
                    <a:pt x="14" y="211"/>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97">
              <a:extLst>
                <a:ext uri="{FF2B5EF4-FFF2-40B4-BE49-F238E27FC236}">
                  <a16:creationId xmlns:a16="http://schemas.microsoft.com/office/drawing/2014/main" id="{DE5CB63D-36BB-4DD9-86BF-82F2C7FC7A59}"/>
                </a:ext>
              </a:extLst>
            </p:cNvPr>
            <p:cNvSpPr>
              <a:spLocks/>
            </p:cNvSpPr>
            <p:nvPr/>
          </p:nvSpPr>
          <p:spPr bwMode="auto">
            <a:xfrm>
              <a:off x="14127163" y="5257800"/>
              <a:ext cx="2095500" cy="1209675"/>
            </a:xfrm>
            <a:custGeom>
              <a:avLst/>
              <a:gdLst>
                <a:gd name="T0" fmla="*/ 748 w 759"/>
                <a:gd name="T1" fmla="*/ 253 h 438"/>
                <a:gd name="T2" fmla="*/ 437 w 759"/>
                <a:gd name="T3" fmla="*/ 432 h 438"/>
                <a:gd name="T4" fmla="*/ 395 w 759"/>
                <a:gd name="T5" fmla="*/ 430 h 438"/>
                <a:gd name="T6" fmla="*/ 14 w 759"/>
                <a:gd name="T7" fmla="*/ 210 h 438"/>
                <a:gd name="T8" fmla="*/ 11 w 759"/>
                <a:gd name="T9" fmla="*/ 186 h 438"/>
                <a:gd name="T10" fmla="*/ 321 w 759"/>
                <a:gd name="T11" fmla="*/ 6 h 438"/>
                <a:gd name="T12" fmla="*/ 364 w 759"/>
                <a:gd name="T13" fmla="*/ 8 h 438"/>
                <a:gd name="T14" fmla="*/ 745 w 759"/>
                <a:gd name="T15" fmla="*/ 228 h 438"/>
                <a:gd name="T16" fmla="*/ 748 w 759"/>
                <a:gd name="T17" fmla="*/ 25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8">
                  <a:moveTo>
                    <a:pt x="748" y="253"/>
                  </a:moveTo>
                  <a:cubicBezTo>
                    <a:pt x="437" y="432"/>
                    <a:pt x="437" y="432"/>
                    <a:pt x="437" y="432"/>
                  </a:cubicBezTo>
                  <a:cubicBezTo>
                    <a:pt x="426" y="438"/>
                    <a:pt x="407" y="438"/>
                    <a:pt x="395" y="430"/>
                  </a:cubicBezTo>
                  <a:cubicBezTo>
                    <a:pt x="14" y="210"/>
                    <a:pt x="14" y="210"/>
                    <a:pt x="14" y="210"/>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98">
              <a:extLst>
                <a:ext uri="{FF2B5EF4-FFF2-40B4-BE49-F238E27FC236}">
                  <a16:creationId xmlns:a16="http://schemas.microsoft.com/office/drawing/2014/main" id="{D6204480-F347-47E4-8C73-B804494C3FFA}"/>
                </a:ext>
              </a:extLst>
            </p:cNvPr>
            <p:cNvSpPr>
              <a:spLocks/>
            </p:cNvSpPr>
            <p:nvPr/>
          </p:nvSpPr>
          <p:spPr bwMode="auto">
            <a:xfrm>
              <a:off x="14268451" y="5345113"/>
              <a:ext cx="960438" cy="552450"/>
            </a:xfrm>
            <a:custGeom>
              <a:avLst/>
              <a:gdLst>
                <a:gd name="T0" fmla="*/ 343 w 348"/>
                <a:gd name="T1" fmla="*/ 36 h 200"/>
                <a:gd name="T2" fmla="*/ 63 w 348"/>
                <a:gd name="T3" fmla="*/ 198 h 200"/>
                <a:gd name="T4" fmla="*/ 45 w 348"/>
                <a:gd name="T5" fmla="*/ 197 h 200"/>
                <a:gd name="T6" fmla="*/ 6 w 348"/>
                <a:gd name="T7" fmla="*/ 174 h 200"/>
                <a:gd name="T8" fmla="*/ 5 w 348"/>
                <a:gd name="T9" fmla="*/ 164 h 200"/>
                <a:gd name="T10" fmla="*/ 285 w 348"/>
                <a:gd name="T11" fmla="*/ 2 h 200"/>
                <a:gd name="T12" fmla="*/ 303 w 348"/>
                <a:gd name="T13" fmla="*/ 3 h 200"/>
                <a:gd name="T14" fmla="*/ 342 w 348"/>
                <a:gd name="T15" fmla="*/ 26 h 200"/>
                <a:gd name="T16" fmla="*/ 343 w 348"/>
                <a:gd name="T17"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0">
                  <a:moveTo>
                    <a:pt x="343" y="36"/>
                  </a:moveTo>
                  <a:cubicBezTo>
                    <a:pt x="63" y="198"/>
                    <a:pt x="63" y="198"/>
                    <a:pt x="63" y="198"/>
                  </a:cubicBezTo>
                  <a:cubicBezTo>
                    <a:pt x="58" y="200"/>
                    <a:pt x="50" y="200"/>
                    <a:pt x="45" y="197"/>
                  </a:cubicBezTo>
                  <a:cubicBezTo>
                    <a:pt x="6" y="174"/>
                    <a:pt x="6" y="174"/>
                    <a:pt x="6" y="174"/>
                  </a:cubicBezTo>
                  <a:cubicBezTo>
                    <a:pt x="0" y="171"/>
                    <a:pt x="0" y="167"/>
                    <a:pt x="5" y="164"/>
                  </a:cubicBezTo>
                  <a:cubicBezTo>
                    <a:pt x="285" y="2"/>
                    <a:pt x="285" y="2"/>
                    <a:pt x="285" y="2"/>
                  </a:cubicBezTo>
                  <a:cubicBezTo>
                    <a:pt x="289" y="0"/>
                    <a:pt x="297" y="0"/>
                    <a:pt x="303" y="3"/>
                  </a:cubicBezTo>
                  <a:cubicBezTo>
                    <a:pt x="342" y="26"/>
                    <a:pt x="342" y="26"/>
                    <a:pt x="342" y="26"/>
                  </a:cubicBezTo>
                  <a:cubicBezTo>
                    <a:pt x="347" y="29"/>
                    <a:pt x="348" y="33"/>
                    <a:pt x="343" y="3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99">
              <a:extLst>
                <a:ext uri="{FF2B5EF4-FFF2-40B4-BE49-F238E27FC236}">
                  <a16:creationId xmlns:a16="http://schemas.microsoft.com/office/drawing/2014/main" id="{A724DFA4-3B94-45FA-887D-FD5E0213447E}"/>
                </a:ext>
              </a:extLst>
            </p:cNvPr>
            <p:cNvSpPr>
              <a:spLocks/>
            </p:cNvSpPr>
            <p:nvPr/>
          </p:nvSpPr>
          <p:spPr bwMode="auto">
            <a:xfrm>
              <a:off x="14574838" y="5881688"/>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7"/>
                    <a:pt x="3" y="35"/>
                  </a:cubicBezTo>
                  <a:cubicBezTo>
                    <a:pt x="61" y="2"/>
                    <a:pt x="61" y="2"/>
                    <a:pt x="61" y="2"/>
                  </a:cubicBezTo>
                  <a:cubicBezTo>
                    <a:pt x="65" y="0"/>
                    <a:pt x="71" y="0"/>
                    <a:pt x="76" y="2"/>
                  </a:cubicBezTo>
                  <a:cubicBezTo>
                    <a:pt x="100" y="16"/>
                    <a:pt x="100" y="16"/>
                    <a:pt x="100" y="16"/>
                  </a:cubicBezTo>
                  <a:cubicBezTo>
                    <a:pt x="104" y="19"/>
                    <a:pt x="104"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100">
              <a:extLst>
                <a:ext uri="{FF2B5EF4-FFF2-40B4-BE49-F238E27FC236}">
                  <a16:creationId xmlns:a16="http://schemas.microsoft.com/office/drawing/2014/main" id="{308C36CD-8E8B-4B8D-8E87-CE6AC34AD119}"/>
                </a:ext>
              </a:extLst>
            </p:cNvPr>
            <p:cNvSpPr>
              <a:spLocks/>
            </p:cNvSpPr>
            <p:nvPr/>
          </p:nvSpPr>
          <p:spPr bwMode="auto">
            <a:xfrm>
              <a:off x="14781213" y="5759450"/>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01">
              <a:extLst>
                <a:ext uri="{FF2B5EF4-FFF2-40B4-BE49-F238E27FC236}">
                  <a16:creationId xmlns:a16="http://schemas.microsoft.com/office/drawing/2014/main" id="{6A7980B1-265E-4450-8AF2-1958568CD4E1}"/>
                </a:ext>
              </a:extLst>
            </p:cNvPr>
            <p:cNvSpPr>
              <a:spLocks/>
            </p:cNvSpPr>
            <p:nvPr/>
          </p:nvSpPr>
          <p:spPr bwMode="auto">
            <a:xfrm>
              <a:off x="14989176" y="564197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02">
              <a:extLst>
                <a:ext uri="{FF2B5EF4-FFF2-40B4-BE49-F238E27FC236}">
                  <a16:creationId xmlns:a16="http://schemas.microsoft.com/office/drawing/2014/main" id="{A4596E85-1550-43A9-8D08-7622CDCB094C}"/>
                </a:ext>
              </a:extLst>
            </p:cNvPr>
            <p:cNvSpPr>
              <a:spLocks/>
            </p:cNvSpPr>
            <p:nvPr/>
          </p:nvSpPr>
          <p:spPr bwMode="auto">
            <a:xfrm>
              <a:off x="15195551" y="5522913"/>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03">
              <a:extLst>
                <a:ext uri="{FF2B5EF4-FFF2-40B4-BE49-F238E27FC236}">
                  <a16:creationId xmlns:a16="http://schemas.microsoft.com/office/drawing/2014/main" id="{FD4719A1-619E-4CC8-A3E8-646391A6E6B7}"/>
                </a:ext>
              </a:extLst>
            </p:cNvPr>
            <p:cNvSpPr>
              <a:spLocks/>
            </p:cNvSpPr>
            <p:nvPr/>
          </p:nvSpPr>
          <p:spPr bwMode="auto">
            <a:xfrm>
              <a:off x="14692313" y="5949950"/>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04">
              <a:extLst>
                <a:ext uri="{FF2B5EF4-FFF2-40B4-BE49-F238E27FC236}">
                  <a16:creationId xmlns:a16="http://schemas.microsoft.com/office/drawing/2014/main" id="{7B853BB4-F8CC-44B8-BC2F-61A29A1A0FAE}"/>
                </a:ext>
              </a:extLst>
            </p:cNvPr>
            <p:cNvSpPr>
              <a:spLocks/>
            </p:cNvSpPr>
            <p:nvPr/>
          </p:nvSpPr>
          <p:spPr bwMode="auto">
            <a:xfrm>
              <a:off x="14900276" y="582930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105">
              <a:extLst>
                <a:ext uri="{FF2B5EF4-FFF2-40B4-BE49-F238E27FC236}">
                  <a16:creationId xmlns:a16="http://schemas.microsoft.com/office/drawing/2014/main" id="{6FB3E4C7-F13F-4ADD-9A3F-E5CFF9A0434C}"/>
                </a:ext>
              </a:extLst>
            </p:cNvPr>
            <p:cNvSpPr>
              <a:spLocks/>
            </p:cNvSpPr>
            <p:nvPr/>
          </p:nvSpPr>
          <p:spPr bwMode="auto">
            <a:xfrm>
              <a:off x="15106651" y="5710238"/>
              <a:ext cx="290513" cy="168275"/>
            </a:xfrm>
            <a:custGeom>
              <a:avLst/>
              <a:gdLst>
                <a:gd name="T0" fmla="*/ 102 w 105"/>
                <a:gd name="T1" fmla="*/ 25 h 61"/>
                <a:gd name="T2" fmla="*/ 43 w 105"/>
                <a:gd name="T3" fmla="*/ 58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8"/>
                    <a:pt x="43" y="58"/>
                    <a:pt x="43" y="58"/>
                  </a:cubicBezTo>
                  <a:cubicBezTo>
                    <a:pt x="40" y="61"/>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06">
              <a:extLst>
                <a:ext uri="{FF2B5EF4-FFF2-40B4-BE49-F238E27FC236}">
                  <a16:creationId xmlns:a16="http://schemas.microsoft.com/office/drawing/2014/main" id="{6A7147E6-22C2-4231-8535-76FBC98A77DE}"/>
                </a:ext>
              </a:extLst>
            </p:cNvPr>
            <p:cNvSpPr>
              <a:spLocks/>
            </p:cNvSpPr>
            <p:nvPr/>
          </p:nvSpPr>
          <p:spPr bwMode="auto">
            <a:xfrm>
              <a:off x="15314613" y="5591175"/>
              <a:ext cx="288925"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4"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07">
              <a:extLst>
                <a:ext uri="{FF2B5EF4-FFF2-40B4-BE49-F238E27FC236}">
                  <a16:creationId xmlns:a16="http://schemas.microsoft.com/office/drawing/2014/main" id="{49A5ACAD-7925-4462-B950-D8E7002CC80F}"/>
                </a:ext>
              </a:extLst>
            </p:cNvPr>
            <p:cNvSpPr>
              <a:spLocks/>
            </p:cNvSpPr>
            <p:nvPr/>
          </p:nvSpPr>
          <p:spPr bwMode="auto">
            <a:xfrm>
              <a:off x="14811376" y="601980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08">
              <a:extLst>
                <a:ext uri="{FF2B5EF4-FFF2-40B4-BE49-F238E27FC236}">
                  <a16:creationId xmlns:a16="http://schemas.microsoft.com/office/drawing/2014/main" id="{2654E817-B67A-494A-93D3-571569E08051}"/>
                </a:ext>
              </a:extLst>
            </p:cNvPr>
            <p:cNvSpPr>
              <a:spLocks/>
            </p:cNvSpPr>
            <p:nvPr/>
          </p:nvSpPr>
          <p:spPr bwMode="auto">
            <a:xfrm>
              <a:off x="15020926" y="5897563"/>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2"/>
                    <a:pt x="61" y="2"/>
                    <a:pt x="61" y="2"/>
                  </a:cubicBezTo>
                  <a:cubicBezTo>
                    <a:pt x="65" y="0"/>
                    <a:pt x="71" y="1"/>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09">
              <a:extLst>
                <a:ext uri="{FF2B5EF4-FFF2-40B4-BE49-F238E27FC236}">
                  <a16:creationId xmlns:a16="http://schemas.microsoft.com/office/drawing/2014/main" id="{F74F5DD3-020C-4790-8247-01415FE26670}"/>
                </a:ext>
              </a:extLst>
            </p:cNvPr>
            <p:cNvSpPr>
              <a:spLocks/>
            </p:cNvSpPr>
            <p:nvPr/>
          </p:nvSpPr>
          <p:spPr bwMode="auto">
            <a:xfrm>
              <a:off x="15228888" y="5780088"/>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110">
              <a:extLst>
                <a:ext uri="{FF2B5EF4-FFF2-40B4-BE49-F238E27FC236}">
                  <a16:creationId xmlns:a16="http://schemas.microsoft.com/office/drawing/2014/main" id="{15013F39-2C36-43F9-9133-152762BBA75F}"/>
                </a:ext>
              </a:extLst>
            </p:cNvPr>
            <p:cNvSpPr>
              <a:spLocks/>
            </p:cNvSpPr>
            <p:nvPr/>
          </p:nvSpPr>
          <p:spPr bwMode="auto">
            <a:xfrm>
              <a:off x="15435263" y="5661025"/>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11">
              <a:extLst>
                <a:ext uri="{FF2B5EF4-FFF2-40B4-BE49-F238E27FC236}">
                  <a16:creationId xmlns:a16="http://schemas.microsoft.com/office/drawing/2014/main" id="{7A3023F5-B5C3-4D45-A71F-EFBEFBF89A10}"/>
                </a:ext>
              </a:extLst>
            </p:cNvPr>
            <p:cNvSpPr>
              <a:spLocks/>
            </p:cNvSpPr>
            <p:nvPr/>
          </p:nvSpPr>
          <p:spPr bwMode="auto">
            <a:xfrm>
              <a:off x="14933613" y="6088063"/>
              <a:ext cx="288925" cy="166688"/>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112">
              <a:extLst>
                <a:ext uri="{FF2B5EF4-FFF2-40B4-BE49-F238E27FC236}">
                  <a16:creationId xmlns:a16="http://schemas.microsoft.com/office/drawing/2014/main" id="{3779E748-88D7-4F61-999C-3304F8697A9E}"/>
                </a:ext>
              </a:extLst>
            </p:cNvPr>
            <p:cNvSpPr>
              <a:spLocks/>
            </p:cNvSpPr>
            <p:nvPr/>
          </p:nvSpPr>
          <p:spPr bwMode="auto">
            <a:xfrm>
              <a:off x="15139988" y="5967413"/>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13">
              <a:extLst>
                <a:ext uri="{FF2B5EF4-FFF2-40B4-BE49-F238E27FC236}">
                  <a16:creationId xmlns:a16="http://schemas.microsoft.com/office/drawing/2014/main" id="{808C8D45-3426-493A-A4A4-30F82A97F8F6}"/>
                </a:ext>
              </a:extLst>
            </p:cNvPr>
            <p:cNvSpPr>
              <a:spLocks/>
            </p:cNvSpPr>
            <p:nvPr/>
          </p:nvSpPr>
          <p:spPr bwMode="auto">
            <a:xfrm>
              <a:off x="15347951" y="584835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114">
              <a:extLst>
                <a:ext uri="{FF2B5EF4-FFF2-40B4-BE49-F238E27FC236}">
                  <a16:creationId xmlns:a16="http://schemas.microsoft.com/office/drawing/2014/main" id="{1D45E09F-233B-4780-A37D-7FEBBC53633F}"/>
                </a:ext>
              </a:extLst>
            </p:cNvPr>
            <p:cNvSpPr>
              <a:spLocks/>
            </p:cNvSpPr>
            <p:nvPr/>
          </p:nvSpPr>
          <p:spPr bwMode="auto">
            <a:xfrm>
              <a:off x="15554326" y="5729288"/>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15">
              <a:extLst>
                <a:ext uri="{FF2B5EF4-FFF2-40B4-BE49-F238E27FC236}">
                  <a16:creationId xmlns:a16="http://schemas.microsoft.com/office/drawing/2014/main" id="{299A2050-FA78-4DE8-8AC1-4EED15BFBA63}"/>
                </a:ext>
              </a:extLst>
            </p:cNvPr>
            <p:cNvSpPr>
              <a:spLocks/>
            </p:cNvSpPr>
            <p:nvPr/>
          </p:nvSpPr>
          <p:spPr bwMode="auto">
            <a:xfrm>
              <a:off x="15052676" y="6157913"/>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116">
              <a:extLst>
                <a:ext uri="{FF2B5EF4-FFF2-40B4-BE49-F238E27FC236}">
                  <a16:creationId xmlns:a16="http://schemas.microsoft.com/office/drawing/2014/main" id="{694F1BDD-27E3-4967-8627-24045ACAE9AF}"/>
                </a:ext>
              </a:extLst>
            </p:cNvPr>
            <p:cNvSpPr>
              <a:spLocks/>
            </p:cNvSpPr>
            <p:nvPr/>
          </p:nvSpPr>
          <p:spPr bwMode="auto">
            <a:xfrm>
              <a:off x="15259051" y="6035675"/>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1" y="17"/>
                    <a:pt x="101" y="17"/>
                    <a:pt x="101" y="17"/>
                  </a:cubicBezTo>
                  <a:cubicBezTo>
                    <a:pt x="105" y="20"/>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17">
              <a:extLst>
                <a:ext uri="{FF2B5EF4-FFF2-40B4-BE49-F238E27FC236}">
                  <a16:creationId xmlns:a16="http://schemas.microsoft.com/office/drawing/2014/main" id="{4F85DBCC-DB21-46DF-AD9E-F054E7E0C846}"/>
                </a:ext>
              </a:extLst>
            </p:cNvPr>
            <p:cNvSpPr>
              <a:spLocks/>
            </p:cNvSpPr>
            <p:nvPr/>
          </p:nvSpPr>
          <p:spPr bwMode="auto">
            <a:xfrm>
              <a:off x="15465426" y="5918200"/>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0"/>
                    <a:pt x="29" y="58"/>
                  </a:cubicBezTo>
                  <a:cubicBezTo>
                    <a:pt x="5" y="44"/>
                    <a:pt x="5" y="44"/>
                    <a:pt x="5" y="44"/>
                  </a:cubicBezTo>
                  <a:cubicBezTo>
                    <a:pt x="1" y="42"/>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18">
              <a:extLst>
                <a:ext uri="{FF2B5EF4-FFF2-40B4-BE49-F238E27FC236}">
                  <a16:creationId xmlns:a16="http://schemas.microsoft.com/office/drawing/2014/main" id="{6C863DC4-01AB-4166-A019-9D42D7F72BC6}"/>
                </a:ext>
              </a:extLst>
            </p:cNvPr>
            <p:cNvSpPr>
              <a:spLocks/>
            </p:cNvSpPr>
            <p:nvPr/>
          </p:nvSpPr>
          <p:spPr bwMode="auto">
            <a:xfrm>
              <a:off x="15173326" y="6226175"/>
              <a:ext cx="287338" cy="166688"/>
            </a:xfrm>
            <a:custGeom>
              <a:avLst/>
              <a:gdLst>
                <a:gd name="T0" fmla="*/ 101 w 104"/>
                <a:gd name="T1" fmla="*/ 25 h 60"/>
                <a:gd name="T2" fmla="*/ 43 w 104"/>
                <a:gd name="T3" fmla="*/ 58 h 60"/>
                <a:gd name="T4" fmla="*/ 28 w 104"/>
                <a:gd name="T5" fmla="*/ 58 h 60"/>
                <a:gd name="T6" fmla="*/ 4 w 104"/>
                <a:gd name="T7" fmla="*/ 44 h 60"/>
                <a:gd name="T8" fmla="*/ 3 w 104"/>
                <a:gd name="T9" fmla="*/ 36 h 60"/>
                <a:gd name="T10" fmla="*/ 61 w 104"/>
                <a:gd name="T11" fmla="*/ 2 h 60"/>
                <a:gd name="T12" fmla="*/ 76 w 104"/>
                <a:gd name="T13" fmla="*/ 3 h 60"/>
                <a:gd name="T14" fmla="*/ 100 w 104"/>
                <a:gd name="T15" fmla="*/ 17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19">
              <a:extLst>
                <a:ext uri="{FF2B5EF4-FFF2-40B4-BE49-F238E27FC236}">
                  <a16:creationId xmlns:a16="http://schemas.microsoft.com/office/drawing/2014/main" id="{C42F463D-7939-4DC6-916F-E33012F2B057}"/>
                </a:ext>
              </a:extLst>
            </p:cNvPr>
            <p:cNvSpPr>
              <a:spLocks/>
            </p:cNvSpPr>
            <p:nvPr/>
          </p:nvSpPr>
          <p:spPr bwMode="auto">
            <a:xfrm>
              <a:off x="15379701" y="6108700"/>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1"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20">
              <a:extLst>
                <a:ext uri="{FF2B5EF4-FFF2-40B4-BE49-F238E27FC236}">
                  <a16:creationId xmlns:a16="http://schemas.microsoft.com/office/drawing/2014/main" id="{A463D4E4-4086-441A-ABB9-12BD380F1636}"/>
                </a:ext>
              </a:extLst>
            </p:cNvPr>
            <p:cNvSpPr>
              <a:spLocks/>
            </p:cNvSpPr>
            <p:nvPr/>
          </p:nvSpPr>
          <p:spPr bwMode="auto">
            <a:xfrm>
              <a:off x="15587663" y="5986463"/>
              <a:ext cx="288925"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21">
              <a:extLst>
                <a:ext uri="{FF2B5EF4-FFF2-40B4-BE49-F238E27FC236}">
                  <a16:creationId xmlns:a16="http://schemas.microsoft.com/office/drawing/2014/main" id="{0AC4434F-4EF5-4557-BFEA-71E03856D4C8}"/>
                </a:ext>
              </a:extLst>
            </p:cNvPr>
            <p:cNvSpPr>
              <a:spLocks/>
            </p:cNvSpPr>
            <p:nvPr/>
          </p:nvSpPr>
          <p:spPr bwMode="auto">
            <a:xfrm>
              <a:off x="15676563" y="579913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3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3"/>
                  </a:cubicBezTo>
                  <a:cubicBezTo>
                    <a:pt x="143" y="41"/>
                    <a:pt x="143" y="41"/>
                    <a:pt x="143" y="41"/>
                  </a:cubicBezTo>
                  <a:cubicBezTo>
                    <a:pt x="147" y="44"/>
                    <a:pt x="148" y="48"/>
                    <a:pt x="144" y="5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22">
              <a:extLst>
                <a:ext uri="{FF2B5EF4-FFF2-40B4-BE49-F238E27FC236}">
                  <a16:creationId xmlns:a16="http://schemas.microsoft.com/office/drawing/2014/main" id="{10B3F007-7F6E-40A9-B8AC-B1D7D00926FA}"/>
                </a:ext>
              </a:extLst>
            </p:cNvPr>
            <p:cNvSpPr>
              <a:spLocks/>
            </p:cNvSpPr>
            <p:nvPr/>
          </p:nvSpPr>
          <p:spPr bwMode="auto">
            <a:xfrm>
              <a:off x="14268451" y="5337175"/>
              <a:ext cx="960438" cy="555625"/>
            </a:xfrm>
            <a:custGeom>
              <a:avLst/>
              <a:gdLst>
                <a:gd name="T0" fmla="*/ 343 w 348"/>
                <a:gd name="T1" fmla="*/ 37 h 201"/>
                <a:gd name="T2" fmla="*/ 63 w 348"/>
                <a:gd name="T3" fmla="*/ 198 h 201"/>
                <a:gd name="T4" fmla="*/ 45 w 348"/>
                <a:gd name="T5" fmla="*/ 198 h 201"/>
                <a:gd name="T6" fmla="*/ 6 w 348"/>
                <a:gd name="T7" fmla="*/ 175 h 201"/>
                <a:gd name="T8" fmla="*/ 5 w 348"/>
                <a:gd name="T9" fmla="*/ 165 h 201"/>
                <a:gd name="T10" fmla="*/ 285 w 348"/>
                <a:gd name="T11" fmla="*/ 3 h 201"/>
                <a:gd name="T12" fmla="*/ 303 w 348"/>
                <a:gd name="T13" fmla="*/ 4 h 201"/>
                <a:gd name="T14" fmla="*/ 342 w 348"/>
                <a:gd name="T15" fmla="*/ 26 h 201"/>
                <a:gd name="T16" fmla="*/ 343 w 348"/>
                <a:gd name="T17" fmla="*/ 3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1">
                  <a:moveTo>
                    <a:pt x="343" y="37"/>
                  </a:moveTo>
                  <a:cubicBezTo>
                    <a:pt x="63" y="198"/>
                    <a:pt x="63" y="198"/>
                    <a:pt x="63" y="198"/>
                  </a:cubicBezTo>
                  <a:cubicBezTo>
                    <a:pt x="58" y="201"/>
                    <a:pt x="50" y="201"/>
                    <a:pt x="45" y="198"/>
                  </a:cubicBezTo>
                  <a:cubicBezTo>
                    <a:pt x="6" y="175"/>
                    <a:pt x="6" y="175"/>
                    <a:pt x="6" y="175"/>
                  </a:cubicBezTo>
                  <a:cubicBezTo>
                    <a:pt x="0" y="172"/>
                    <a:pt x="0" y="167"/>
                    <a:pt x="5" y="165"/>
                  </a:cubicBezTo>
                  <a:cubicBezTo>
                    <a:pt x="285" y="3"/>
                    <a:pt x="285" y="3"/>
                    <a:pt x="285" y="3"/>
                  </a:cubicBezTo>
                  <a:cubicBezTo>
                    <a:pt x="289" y="0"/>
                    <a:pt x="297" y="1"/>
                    <a:pt x="303" y="4"/>
                  </a:cubicBezTo>
                  <a:cubicBezTo>
                    <a:pt x="342" y="26"/>
                    <a:pt x="342" y="26"/>
                    <a:pt x="342" y="26"/>
                  </a:cubicBezTo>
                  <a:cubicBezTo>
                    <a:pt x="347" y="29"/>
                    <a:pt x="348" y="34"/>
                    <a:pt x="343" y="37"/>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23">
              <a:extLst>
                <a:ext uri="{FF2B5EF4-FFF2-40B4-BE49-F238E27FC236}">
                  <a16:creationId xmlns:a16="http://schemas.microsoft.com/office/drawing/2014/main" id="{5B9AD2E1-DCF1-4868-9F19-7C38AAC02B17}"/>
                </a:ext>
              </a:extLst>
            </p:cNvPr>
            <p:cNvSpPr>
              <a:spLocks/>
            </p:cNvSpPr>
            <p:nvPr/>
          </p:nvSpPr>
          <p:spPr bwMode="auto">
            <a:xfrm>
              <a:off x="15020926" y="5373688"/>
              <a:ext cx="141288" cy="85725"/>
            </a:xfrm>
            <a:custGeom>
              <a:avLst/>
              <a:gdLst>
                <a:gd name="T0" fmla="*/ 46 w 51"/>
                <a:gd name="T1" fmla="*/ 24 h 31"/>
                <a:gd name="T2" fmla="*/ 45 w 51"/>
                <a:gd name="T3" fmla="*/ 22 h 31"/>
                <a:gd name="T4" fmla="*/ 38 w 51"/>
                <a:gd name="T5" fmla="*/ 26 h 31"/>
                <a:gd name="T6" fmla="*/ 33 w 51"/>
                <a:gd name="T7" fmla="*/ 27 h 31"/>
                <a:gd name="T8" fmla="*/ 26 w 51"/>
                <a:gd name="T9" fmla="*/ 25 h 31"/>
                <a:gd name="T10" fmla="*/ 7 w 51"/>
                <a:gd name="T11" fmla="*/ 15 h 31"/>
                <a:gd name="T12" fmla="*/ 5 w 51"/>
                <a:gd name="T13" fmla="*/ 13 h 31"/>
                <a:gd name="T14" fmla="*/ 4 w 51"/>
                <a:gd name="T15" fmla="*/ 11 h 31"/>
                <a:gd name="T16" fmla="*/ 6 w 51"/>
                <a:gd name="T17" fmla="*/ 10 h 31"/>
                <a:gd name="T18" fmla="*/ 13 w 51"/>
                <a:gd name="T19" fmla="*/ 5 h 31"/>
                <a:gd name="T20" fmla="*/ 18 w 51"/>
                <a:gd name="T21" fmla="*/ 4 h 31"/>
                <a:gd name="T22" fmla="*/ 25 w 51"/>
                <a:gd name="T23" fmla="*/ 6 h 31"/>
                <a:gd name="T24" fmla="*/ 44 w 51"/>
                <a:gd name="T25" fmla="*/ 17 h 31"/>
                <a:gd name="T26" fmla="*/ 46 w 51"/>
                <a:gd name="T27" fmla="*/ 19 h 31"/>
                <a:gd name="T28" fmla="*/ 47 w 51"/>
                <a:gd name="T29" fmla="*/ 20 h 31"/>
                <a:gd name="T30" fmla="*/ 45 w 51"/>
                <a:gd name="T31" fmla="*/ 22 h 31"/>
                <a:gd name="T32" fmla="*/ 46 w 51"/>
                <a:gd name="T33" fmla="*/ 24 h 31"/>
                <a:gd name="T34" fmla="*/ 47 w 51"/>
                <a:gd name="T35" fmla="*/ 25 h 31"/>
                <a:gd name="T36" fmla="*/ 51 w 51"/>
                <a:gd name="T37" fmla="*/ 20 h 31"/>
                <a:gd name="T38" fmla="*/ 50 w 51"/>
                <a:gd name="T39" fmla="*/ 16 h 31"/>
                <a:gd name="T40" fmla="*/ 46 w 51"/>
                <a:gd name="T41" fmla="*/ 13 h 31"/>
                <a:gd name="T42" fmla="*/ 27 w 51"/>
                <a:gd name="T43" fmla="*/ 3 h 31"/>
                <a:gd name="T44" fmla="*/ 18 w 51"/>
                <a:gd name="T45" fmla="*/ 0 h 31"/>
                <a:gd name="T46" fmla="*/ 11 w 51"/>
                <a:gd name="T47" fmla="*/ 2 h 31"/>
                <a:gd name="T48" fmla="*/ 4 w 51"/>
                <a:gd name="T49" fmla="*/ 6 h 31"/>
                <a:gd name="T50" fmla="*/ 0 w 51"/>
                <a:gd name="T51" fmla="*/ 11 h 31"/>
                <a:gd name="T52" fmla="*/ 1 w 51"/>
                <a:gd name="T53" fmla="*/ 15 h 31"/>
                <a:gd name="T54" fmla="*/ 5 w 51"/>
                <a:gd name="T55" fmla="*/ 18 h 31"/>
                <a:gd name="T56" fmla="*/ 24 w 51"/>
                <a:gd name="T57" fmla="*/ 29 h 31"/>
                <a:gd name="T58" fmla="*/ 33 w 51"/>
                <a:gd name="T59" fmla="*/ 31 h 31"/>
                <a:gd name="T60" fmla="*/ 40 w 51"/>
                <a:gd name="T61" fmla="*/ 30 h 31"/>
                <a:gd name="T62" fmla="*/ 47 w 51"/>
                <a:gd name="T63" fmla="*/ 25 h 31"/>
                <a:gd name="T64" fmla="*/ 46 w 51"/>
                <a:gd name="T65"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31">
                  <a:moveTo>
                    <a:pt x="46" y="24"/>
                  </a:moveTo>
                  <a:cubicBezTo>
                    <a:pt x="45" y="22"/>
                    <a:pt x="45" y="22"/>
                    <a:pt x="45" y="22"/>
                  </a:cubicBezTo>
                  <a:cubicBezTo>
                    <a:pt x="38" y="26"/>
                    <a:pt x="38" y="26"/>
                    <a:pt x="38" y="26"/>
                  </a:cubicBezTo>
                  <a:cubicBezTo>
                    <a:pt x="37" y="27"/>
                    <a:pt x="35" y="27"/>
                    <a:pt x="33" y="27"/>
                  </a:cubicBezTo>
                  <a:cubicBezTo>
                    <a:pt x="30" y="27"/>
                    <a:pt x="28" y="27"/>
                    <a:pt x="26" y="25"/>
                  </a:cubicBezTo>
                  <a:cubicBezTo>
                    <a:pt x="7" y="15"/>
                    <a:pt x="7" y="15"/>
                    <a:pt x="7" y="15"/>
                  </a:cubicBezTo>
                  <a:cubicBezTo>
                    <a:pt x="6" y="14"/>
                    <a:pt x="5" y="13"/>
                    <a:pt x="5" y="13"/>
                  </a:cubicBezTo>
                  <a:cubicBezTo>
                    <a:pt x="4" y="12"/>
                    <a:pt x="4" y="12"/>
                    <a:pt x="4" y="11"/>
                  </a:cubicBezTo>
                  <a:cubicBezTo>
                    <a:pt x="4" y="11"/>
                    <a:pt x="4" y="10"/>
                    <a:pt x="6" y="10"/>
                  </a:cubicBezTo>
                  <a:cubicBezTo>
                    <a:pt x="13" y="5"/>
                    <a:pt x="13" y="5"/>
                    <a:pt x="13" y="5"/>
                  </a:cubicBezTo>
                  <a:cubicBezTo>
                    <a:pt x="14" y="5"/>
                    <a:pt x="16" y="4"/>
                    <a:pt x="18" y="4"/>
                  </a:cubicBezTo>
                  <a:cubicBezTo>
                    <a:pt x="21" y="4"/>
                    <a:pt x="23" y="5"/>
                    <a:pt x="25" y="6"/>
                  </a:cubicBezTo>
                  <a:cubicBezTo>
                    <a:pt x="44" y="17"/>
                    <a:pt x="44" y="17"/>
                    <a:pt x="44" y="17"/>
                  </a:cubicBezTo>
                  <a:cubicBezTo>
                    <a:pt x="45" y="18"/>
                    <a:pt x="46" y="18"/>
                    <a:pt x="46" y="19"/>
                  </a:cubicBezTo>
                  <a:cubicBezTo>
                    <a:pt x="47" y="19"/>
                    <a:pt x="47" y="20"/>
                    <a:pt x="47" y="20"/>
                  </a:cubicBezTo>
                  <a:cubicBezTo>
                    <a:pt x="47" y="21"/>
                    <a:pt x="47" y="21"/>
                    <a:pt x="45" y="22"/>
                  </a:cubicBezTo>
                  <a:cubicBezTo>
                    <a:pt x="46" y="24"/>
                    <a:pt x="46" y="24"/>
                    <a:pt x="46" y="24"/>
                  </a:cubicBezTo>
                  <a:cubicBezTo>
                    <a:pt x="47" y="25"/>
                    <a:pt x="47" y="25"/>
                    <a:pt x="47" y="25"/>
                  </a:cubicBezTo>
                  <a:cubicBezTo>
                    <a:pt x="50" y="24"/>
                    <a:pt x="51" y="22"/>
                    <a:pt x="51" y="20"/>
                  </a:cubicBezTo>
                  <a:cubicBezTo>
                    <a:pt x="51" y="19"/>
                    <a:pt x="50" y="17"/>
                    <a:pt x="50" y="16"/>
                  </a:cubicBezTo>
                  <a:cubicBezTo>
                    <a:pt x="49" y="15"/>
                    <a:pt x="48" y="14"/>
                    <a:pt x="46" y="13"/>
                  </a:cubicBezTo>
                  <a:cubicBezTo>
                    <a:pt x="27" y="3"/>
                    <a:pt x="27" y="3"/>
                    <a:pt x="27" y="3"/>
                  </a:cubicBezTo>
                  <a:cubicBezTo>
                    <a:pt x="25" y="1"/>
                    <a:pt x="21" y="0"/>
                    <a:pt x="18" y="0"/>
                  </a:cubicBezTo>
                  <a:cubicBezTo>
                    <a:pt x="15" y="0"/>
                    <a:pt x="13" y="1"/>
                    <a:pt x="11" y="2"/>
                  </a:cubicBezTo>
                  <a:cubicBezTo>
                    <a:pt x="4" y="6"/>
                    <a:pt x="4" y="6"/>
                    <a:pt x="4" y="6"/>
                  </a:cubicBezTo>
                  <a:cubicBezTo>
                    <a:pt x="1" y="7"/>
                    <a:pt x="0" y="9"/>
                    <a:pt x="0" y="11"/>
                  </a:cubicBezTo>
                  <a:cubicBezTo>
                    <a:pt x="0" y="13"/>
                    <a:pt x="1" y="14"/>
                    <a:pt x="1" y="15"/>
                  </a:cubicBezTo>
                  <a:cubicBezTo>
                    <a:pt x="2" y="16"/>
                    <a:pt x="3" y="17"/>
                    <a:pt x="5" y="18"/>
                  </a:cubicBezTo>
                  <a:cubicBezTo>
                    <a:pt x="24" y="29"/>
                    <a:pt x="24" y="29"/>
                    <a:pt x="24" y="29"/>
                  </a:cubicBezTo>
                  <a:cubicBezTo>
                    <a:pt x="26" y="31"/>
                    <a:pt x="30" y="31"/>
                    <a:pt x="33" y="31"/>
                  </a:cubicBezTo>
                  <a:cubicBezTo>
                    <a:pt x="36" y="31"/>
                    <a:pt x="38" y="31"/>
                    <a:pt x="40" y="30"/>
                  </a:cubicBezTo>
                  <a:cubicBezTo>
                    <a:pt x="47" y="25"/>
                    <a:pt x="47" y="25"/>
                    <a:pt x="47" y="25"/>
                  </a:cubicBezTo>
                  <a:lnTo>
                    <a:pt x="46"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24">
              <a:extLst>
                <a:ext uri="{FF2B5EF4-FFF2-40B4-BE49-F238E27FC236}">
                  <a16:creationId xmlns:a16="http://schemas.microsoft.com/office/drawing/2014/main" id="{B6B2341B-78CC-484D-866F-01095D0C552D}"/>
                </a:ext>
              </a:extLst>
            </p:cNvPr>
            <p:cNvSpPr>
              <a:spLocks/>
            </p:cNvSpPr>
            <p:nvPr/>
          </p:nvSpPr>
          <p:spPr bwMode="auto">
            <a:xfrm>
              <a:off x="14574838" y="587375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3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3"/>
                    <a:pt x="61" y="3"/>
                    <a:pt x="61" y="3"/>
                  </a:cubicBezTo>
                  <a:cubicBezTo>
                    <a:pt x="65" y="0"/>
                    <a:pt x="71" y="1"/>
                    <a:pt x="76" y="3"/>
                  </a:cubicBezTo>
                  <a:cubicBezTo>
                    <a:pt x="100" y="17"/>
                    <a:pt x="100" y="17"/>
                    <a:pt x="100" y="17"/>
                  </a:cubicBezTo>
                  <a:cubicBezTo>
                    <a:pt x="104" y="20"/>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25">
              <a:extLst>
                <a:ext uri="{FF2B5EF4-FFF2-40B4-BE49-F238E27FC236}">
                  <a16:creationId xmlns:a16="http://schemas.microsoft.com/office/drawing/2014/main" id="{99E33561-F8A9-4C4C-883D-21FC1C3E80CA}"/>
                </a:ext>
              </a:extLst>
            </p:cNvPr>
            <p:cNvSpPr>
              <a:spLocks/>
            </p:cNvSpPr>
            <p:nvPr/>
          </p:nvSpPr>
          <p:spPr bwMode="auto">
            <a:xfrm>
              <a:off x="14781213" y="5754688"/>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26">
              <a:extLst>
                <a:ext uri="{FF2B5EF4-FFF2-40B4-BE49-F238E27FC236}">
                  <a16:creationId xmlns:a16="http://schemas.microsoft.com/office/drawing/2014/main" id="{6E93875D-14F0-434C-8613-07F4A3E2522E}"/>
                </a:ext>
              </a:extLst>
            </p:cNvPr>
            <p:cNvSpPr>
              <a:spLocks/>
            </p:cNvSpPr>
            <p:nvPr/>
          </p:nvSpPr>
          <p:spPr bwMode="auto">
            <a:xfrm>
              <a:off x="14989176" y="563562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27">
              <a:extLst>
                <a:ext uri="{FF2B5EF4-FFF2-40B4-BE49-F238E27FC236}">
                  <a16:creationId xmlns:a16="http://schemas.microsoft.com/office/drawing/2014/main" id="{F255244C-407E-4B2F-96A1-4E628AC8A769}"/>
                </a:ext>
              </a:extLst>
            </p:cNvPr>
            <p:cNvSpPr>
              <a:spLocks/>
            </p:cNvSpPr>
            <p:nvPr/>
          </p:nvSpPr>
          <p:spPr bwMode="auto">
            <a:xfrm>
              <a:off x="15195551" y="5513388"/>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28">
              <a:extLst>
                <a:ext uri="{FF2B5EF4-FFF2-40B4-BE49-F238E27FC236}">
                  <a16:creationId xmlns:a16="http://schemas.microsoft.com/office/drawing/2014/main" id="{1697CA0D-D850-4C85-8D06-C3FFF4A7912B}"/>
                </a:ext>
              </a:extLst>
            </p:cNvPr>
            <p:cNvSpPr>
              <a:spLocks/>
            </p:cNvSpPr>
            <p:nvPr/>
          </p:nvSpPr>
          <p:spPr bwMode="auto">
            <a:xfrm>
              <a:off x="14692313" y="5945188"/>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0" y="41"/>
                    <a:pt x="0" y="37"/>
                    <a:pt x="4"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29">
              <a:extLst>
                <a:ext uri="{FF2B5EF4-FFF2-40B4-BE49-F238E27FC236}">
                  <a16:creationId xmlns:a16="http://schemas.microsoft.com/office/drawing/2014/main" id="{21FA6074-A922-4DA4-AA36-DD44F3A40461}"/>
                </a:ext>
              </a:extLst>
            </p:cNvPr>
            <p:cNvSpPr>
              <a:spLocks/>
            </p:cNvSpPr>
            <p:nvPr/>
          </p:nvSpPr>
          <p:spPr bwMode="auto">
            <a:xfrm>
              <a:off x="14900276" y="5822950"/>
              <a:ext cx="288925"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30">
              <a:extLst>
                <a:ext uri="{FF2B5EF4-FFF2-40B4-BE49-F238E27FC236}">
                  <a16:creationId xmlns:a16="http://schemas.microsoft.com/office/drawing/2014/main" id="{2CA3C265-CE1E-4FA1-BB75-7F42FC82CD29}"/>
                </a:ext>
              </a:extLst>
            </p:cNvPr>
            <p:cNvSpPr>
              <a:spLocks/>
            </p:cNvSpPr>
            <p:nvPr/>
          </p:nvSpPr>
          <p:spPr bwMode="auto">
            <a:xfrm>
              <a:off x="15106651" y="5705475"/>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31">
              <a:extLst>
                <a:ext uri="{FF2B5EF4-FFF2-40B4-BE49-F238E27FC236}">
                  <a16:creationId xmlns:a16="http://schemas.microsoft.com/office/drawing/2014/main" id="{6D566432-3979-4950-AE09-4980455E6CFE}"/>
                </a:ext>
              </a:extLst>
            </p:cNvPr>
            <p:cNvSpPr>
              <a:spLocks/>
            </p:cNvSpPr>
            <p:nvPr/>
          </p:nvSpPr>
          <p:spPr bwMode="auto">
            <a:xfrm>
              <a:off x="15314613" y="5583238"/>
              <a:ext cx="288925"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132">
              <a:extLst>
                <a:ext uri="{FF2B5EF4-FFF2-40B4-BE49-F238E27FC236}">
                  <a16:creationId xmlns:a16="http://schemas.microsoft.com/office/drawing/2014/main" id="{261D72A1-73D3-4719-AEB0-548FA7121675}"/>
                </a:ext>
              </a:extLst>
            </p:cNvPr>
            <p:cNvSpPr>
              <a:spLocks/>
            </p:cNvSpPr>
            <p:nvPr/>
          </p:nvSpPr>
          <p:spPr bwMode="auto">
            <a:xfrm>
              <a:off x="14811376" y="6013450"/>
              <a:ext cx="290513"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133">
              <a:extLst>
                <a:ext uri="{FF2B5EF4-FFF2-40B4-BE49-F238E27FC236}">
                  <a16:creationId xmlns:a16="http://schemas.microsoft.com/office/drawing/2014/main" id="{48411B19-EDE5-4BF4-AE3B-A2118FE09854}"/>
                </a:ext>
              </a:extLst>
            </p:cNvPr>
            <p:cNvSpPr>
              <a:spLocks/>
            </p:cNvSpPr>
            <p:nvPr/>
          </p:nvSpPr>
          <p:spPr bwMode="auto">
            <a:xfrm>
              <a:off x="15020926" y="589280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0"/>
                    <a:pt x="28" y="58"/>
                  </a:cubicBezTo>
                  <a:cubicBezTo>
                    <a:pt x="4" y="44"/>
                    <a:pt x="4" y="44"/>
                    <a:pt x="4" y="44"/>
                  </a:cubicBezTo>
                  <a:cubicBezTo>
                    <a:pt x="0" y="42"/>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134">
              <a:extLst>
                <a:ext uri="{FF2B5EF4-FFF2-40B4-BE49-F238E27FC236}">
                  <a16:creationId xmlns:a16="http://schemas.microsoft.com/office/drawing/2014/main" id="{5DC0EE2A-3E55-4E9D-B87B-8E3AB5D13735}"/>
                </a:ext>
              </a:extLst>
            </p:cNvPr>
            <p:cNvSpPr>
              <a:spLocks/>
            </p:cNvSpPr>
            <p:nvPr/>
          </p:nvSpPr>
          <p:spPr bwMode="auto">
            <a:xfrm>
              <a:off x="15228888" y="5773738"/>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6"/>
                    <a:pt x="100" y="16"/>
                    <a:pt x="100" y="16"/>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135">
              <a:extLst>
                <a:ext uri="{FF2B5EF4-FFF2-40B4-BE49-F238E27FC236}">
                  <a16:creationId xmlns:a16="http://schemas.microsoft.com/office/drawing/2014/main" id="{10209E27-D118-44F0-8C2B-21B2FC0F9F3F}"/>
                </a:ext>
              </a:extLst>
            </p:cNvPr>
            <p:cNvSpPr>
              <a:spLocks/>
            </p:cNvSpPr>
            <p:nvPr/>
          </p:nvSpPr>
          <p:spPr bwMode="auto">
            <a:xfrm>
              <a:off x="15435263" y="5651500"/>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136">
              <a:extLst>
                <a:ext uri="{FF2B5EF4-FFF2-40B4-BE49-F238E27FC236}">
                  <a16:creationId xmlns:a16="http://schemas.microsoft.com/office/drawing/2014/main" id="{4293FFE9-C9F7-440F-AFF6-5F8919B4496A}"/>
                </a:ext>
              </a:extLst>
            </p:cNvPr>
            <p:cNvSpPr>
              <a:spLocks/>
            </p:cNvSpPr>
            <p:nvPr/>
          </p:nvSpPr>
          <p:spPr bwMode="auto">
            <a:xfrm>
              <a:off x="14933613" y="6083300"/>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137">
              <a:extLst>
                <a:ext uri="{FF2B5EF4-FFF2-40B4-BE49-F238E27FC236}">
                  <a16:creationId xmlns:a16="http://schemas.microsoft.com/office/drawing/2014/main" id="{748FAC98-6609-4F83-AC67-CA51B65AD23D}"/>
                </a:ext>
              </a:extLst>
            </p:cNvPr>
            <p:cNvSpPr>
              <a:spLocks/>
            </p:cNvSpPr>
            <p:nvPr/>
          </p:nvSpPr>
          <p:spPr bwMode="auto">
            <a:xfrm>
              <a:off x="15139988" y="5961063"/>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138">
              <a:extLst>
                <a:ext uri="{FF2B5EF4-FFF2-40B4-BE49-F238E27FC236}">
                  <a16:creationId xmlns:a16="http://schemas.microsoft.com/office/drawing/2014/main" id="{E2F21B7F-4C67-4AE7-A6B8-3928FAD900A4}"/>
                </a:ext>
              </a:extLst>
            </p:cNvPr>
            <p:cNvSpPr>
              <a:spLocks/>
            </p:cNvSpPr>
            <p:nvPr/>
          </p:nvSpPr>
          <p:spPr bwMode="auto">
            <a:xfrm>
              <a:off x="15347951" y="5843588"/>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139">
              <a:extLst>
                <a:ext uri="{FF2B5EF4-FFF2-40B4-BE49-F238E27FC236}">
                  <a16:creationId xmlns:a16="http://schemas.microsoft.com/office/drawing/2014/main" id="{F43AB4E7-F6FA-4B43-89AC-2B347B82B4E9}"/>
                </a:ext>
              </a:extLst>
            </p:cNvPr>
            <p:cNvSpPr>
              <a:spLocks/>
            </p:cNvSpPr>
            <p:nvPr/>
          </p:nvSpPr>
          <p:spPr bwMode="auto">
            <a:xfrm>
              <a:off x="15554326" y="5721350"/>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0" y="17"/>
                    <a:pt x="100" y="17"/>
                    <a:pt x="100" y="17"/>
                  </a:cubicBezTo>
                  <a:cubicBezTo>
                    <a:pt x="105"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140">
              <a:extLst>
                <a:ext uri="{FF2B5EF4-FFF2-40B4-BE49-F238E27FC236}">
                  <a16:creationId xmlns:a16="http://schemas.microsoft.com/office/drawing/2014/main" id="{721C52A0-5B3C-4C44-8AAA-6114A4E462E8}"/>
                </a:ext>
              </a:extLst>
            </p:cNvPr>
            <p:cNvSpPr>
              <a:spLocks/>
            </p:cNvSpPr>
            <p:nvPr/>
          </p:nvSpPr>
          <p:spPr bwMode="auto">
            <a:xfrm>
              <a:off x="15052676" y="6151563"/>
              <a:ext cx="288925"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141">
              <a:extLst>
                <a:ext uri="{FF2B5EF4-FFF2-40B4-BE49-F238E27FC236}">
                  <a16:creationId xmlns:a16="http://schemas.microsoft.com/office/drawing/2014/main" id="{EF944929-05A3-4E17-B67A-E2312CD1510E}"/>
                </a:ext>
              </a:extLst>
            </p:cNvPr>
            <p:cNvSpPr>
              <a:spLocks/>
            </p:cNvSpPr>
            <p:nvPr/>
          </p:nvSpPr>
          <p:spPr bwMode="auto">
            <a:xfrm>
              <a:off x="15259051" y="6030913"/>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142">
              <a:extLst>
                <a:ext uri="{FF2B5EF4-FFF2-40B4-BE49-F238E27FC236}">
                  <a16:creationId xmlns:a16="http://schemas.microsoft.com/office/drawing/2014/main" id="{564DECDC-D986-43C7-827B-660FA8E838A9}"/>
                </a:ext>
              </a:extLst>
            </p:cNvPr>
            <p:cNvSpPr>
              <a:spLocks/>
            </p:cNvSpPr>
            <p:nvPr/>
          </p:nvSpPr>
          <p:spPr bwMode="auto">
            <a:xfrm>
              <a:off x="15465426" y="591185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1 w 105"/>
                <a:gd name="T15" fmla="*/ 17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4"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143">
              <a:extLst>
                <a:ext uri="{FF2B5EF4-FFF2-40B4-BE49-F238E27FC236}">
                  <a16:creationId xmlns:a16="http://schemas.microsoft.com/office/drawing/2014/main" id="{8C015AB7-1DA7-496C-AD66-D135089433B8}"/>
                </a:ext>
              </a:extLst>
            </p:cNvPr>
            <p:cNvSpPr>
              <a:spLocks/>
            </p:cNvSpPr>
            <p:nvPr/>
          </p:nvSpPr>
          <p:spPr bwMode="auto">
            <a:xfrm>
              <a:off x="15173326" y="6221413"/>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5"/>
                  </a:cubicBezTo>
                  <a:cubicBezTo>
                    <a:pt x="61" y="2"/>
                    <a:pt x="61" y="2"/>
                    <a:pt x="61" y="2"/>
                  </a:cubicBezTo>
                  <a:cubicBezTo>
                    <a:pt x="65" y="0"/>
                    <a:pt x="71" y="0"/>
                    <a:pt x="76" y="2"/>
                  </a:cubicBezTo>
                  <a:cubicBezTo>
                    <a:pt x="100" y="16"/>
                    <a:pt x="100" y="16"/>
                    <a:pt x="100" y="16"/>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144">
              <a:extLst>
                <a:ext uri="{FF2B5EF4-FFF2-40B4-BE49-F238E27FC236}">
                  <a16:creationId xmlns:a16="http://schemas.microsoft.com/office/drawing/2014/main" id="{71839427-70EB-4CB9-AE34-9DA259160A5F}"/>
                </a:ext>
              </a:extLst>
            </p:cNvPr>
            <p:cNvSpPr>
              <a:spLocks/>
            </p:cNvSpPr>
            <p:nvPr/>
          </p:nvSpPr>
          <p:spPr bwMode="auto">
            <a:xfrm>
              <a:off x="15379701" y="6099175"/>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1"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145">
              <a:extLst>
                <a:ext uri="{FF2B5EF4-FFF2-40B4-BE49-F238E27FC236}">
                  <a16:creationId xmlns:a16="http://schemas.microsoft.com/office/drawing/2014/main" id="{34378A0C-7FE5-42AB-8CBC-706B890FC00A}"/>
                </a:ext>
              </a:extLst>
            </p:cNvPr>
            <p:cNvSpPr>
              <a:spLocks/>
            </p:cNvSpPr>
            <p:nvPr/>
          </p:nvSpPr>
          <p:spPr bwMode="auto">
            <a:xfrm>
              <a:off x="15587663" y="5981700"/>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146">
              <a:extLst>
                <a:ext uri="{FF2B5EF4-FFF2-40B4-BE49-F238E27FC236}">
                  <a16:creationId xmlns:a16="http://schemas.microsoft.com/office/drawing/2014/main" id="{E8A5489D-51E3-4CFB-B142-88FD64213EE9}"/>
                </a:ext>
              </a:extLst>
            </p:cNvPr>
            <p:cNvSpPr>
              <a:spLocks/>
            </p:cNvSpPr>
            <p:nvPr/>
          </p:nvSpPr>
          <p:spPr bwMode="auto">
            <a:xfrm>
              <a:off x="15676563" y="579278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2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2"/>
                  </a:cubicBezTo>
                  <a:cubicBezTo>
                    <a:pt x="143" y="41"/>
                    <a:pt x="143" y="41"/>
                    <a:pt x="143" y="41"/>
                  </a:cubicBezTo>
                  <a:cubicBezTo>
                    <a:pt x="147" y="44"/>
                    <a:pt x="148" y="47"/>
                    <a:pt x="144" y="50"/>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3" name="Group 312">
            <a:extLst>
              <a:ext uri="{FF2B5EF4-FFF2-40B4-BE49-F238E27FC236}">
                <a16:creationId xmlns:a16="http://schemas.microsoft.com/office/drawing/2014/main" id="{4AC547B3-1E2D-4231-9A0C-FE93355BE204}"/>
              </a:ext>
            </a:extLst>
          </p:cNvPr>
          <p:cNvGrpSpPr/>
          <p:nvPr/>
        </p:nvGrpSpPr>
        <p:grpSpPr>
          <a:xfrm>
            <a:off x="9892430" y="6809863"/>
            <a:ext cx="1808163" cy="1095375"/>
            <a:chOff x="14847888" y="6927850"/>
            <a:chExt cx="1808163" cy="1095375"/>
          </a:xfrm>
        </p:grpSpPr>
        <p:sp>
          <p:nvSpPr>
            <p:cNvPr id="247" name="Freeform 147">
              <a:extLst>
                <a:ext uri="{FF2B5EF4-FFF2-40B4-BE49-F238E27FC236}">
                  <a16:creationId xmlns:a16="http://schemas.microsoft.com/office/drawing/2014/main" id="{8BCB7CDD-FACA-45F9-A004-177B23A6A0FE}"/>
                </a:ext>
              </a:extLst>
            </p:cNvPr>
            <p:cNvSpPr>
              <a:spLocks/>
            </p:cNvSpPr>
            <p:nvPr/>
          </p:nvSpPr>
          <p:spPr bwMode="auto">
            <a:xfrm>
              <a:off x="14847888" y="6927850"/>
              <a:ext cx="258763" cy="200025"/>
            </a:xfrm>
            <a:custGeom>
              <a:avLst/>
              <a:gdLst>
                <a:gd name="T0" fmla="*/ 94 w 94"/>
                <a:gd name="T1" fmla="*/ 18 h 72"/>
                <a:gd name="T2" fmla="*/ 8 w 94"/>
                <a:gd name="T3" fmla="*/ 1 h 72"/>
                <a:gd name="T4" fmla="*/ 3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3" y="10"/>
                  </a:cubicBezTo>
                  <a:cubicBezTo>
                    <a:pt x="66" y="72"/>
                    <a:pt x="66" y="72"/>
                    <a:pt x="66" y="72"/>
                  </a:cubicBezTo>
                </a:path>
              </a:pathLst>
            </a:custGeom>
            <a:solidFill>
              <a:srgbClr val="829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148">
              <a:extLst>
                <a:ext uri="{FF2B5EF4-FFF2-40B4-BE49-F238E27FC236}">
                  <a16:creationId xmlns:a16="http://schemas.microsoft.com/office/drawing/2014/main" id="{E3506970-D3FF-4B65-BD93-8CBD6754D7E6}"/>
                </a:ext>
              </a:extLst>
            </p:cNvPr>
            <p:cNvSpPr>
              <a:spLocks/>
            </p:cNvSpPr>
            <p:nvPr/>
          </p:nvSpPr>
          <p:spPr bwMode="auto">
            <a:xfrm>
              <a:off x="16521113" y="7842250"/>
              <a:ext cx="134938" cy="180975"/>
            </a:xfrm>
            <a:custGeom>
              <a:avLst/>
              <a:gdLst>
                <a:gd name="T0" fmla="*/ 49 w 49"/>
                <a:gd name="T1" fmla="*/ 18 h 65"/>
                <a:gd name="T2" fmla="*/ 24 w 49"/>
                <a:gd name="T3" fmla="*/ 61 h 65"/>
                <a:gd name="T4" fmla="*/ 7 w 49"/>
                <a:gd name="T5" fmla="*/ 62 h 65"/>
                <a:gd name="T6" fmla="*/ 0 w 49"/>
                <a:gd name="T7" fmla="*/ 46 h 65"/>
                <a:gd name="T8" fmla="*/ 24 w 49"/>
                <a:gd name="T9" fmla="*/ 4 h 65"/>
                <a:gd name="T10" fmla="*/ 40 w 49"/>
                <a:gd name="T11" fmla="*/ 2 h 65"/>
                <a:gd name="T12" fmla="*/ 42 w 49"/>
                <a:gd name="T13" fmla="*/ 3 h 65"/>
                <a:gd name="T14" fmla="*/ 49 w 49"/>
                <a:gd name="T15" fmla="*/ 18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5">
                  <a:moveTo>
                    <a:pt x="49" y="18"/>
                  </a:moveTo>
                  <a:cubicBezTo>
                    <a:pt x="49" y="34"/>
                    <a:pt x="38" y="53"/>
                    <a:pt x="24" y="61"/>
                  </a:cubicBezTo>
                  <a:cubicBezTo>
                    <a:pt x="17" y="65"/>
                    <a:pt x="11" y="65"/>
                    <a:pt x="7" y="62"/>
                  </a:cubicBezTo>
                  <a:cubicBezTo>
                    <a:pt x="3" y="59"/>
                    <a:pt x="0" y="54"/>
                    <a:pt x="0" y="46"/>
                  </a:cubicBezTo>
                  <a:cubicBezTo>
                    <a:pt x="0" y="31"/>
                    <a:pt x="11" y="12"/>
                    <a:pt x="24" y="4"/>
                  </a:cubicBezTo>
                  <a:cubicBezTo>
                    <a:pt x="30" y="1"/>
                    <a:pt x="36" y="0"/>
                    <a:pt x="40" y="2"/>
                  </a:cubicBezTo>
                  <a:cubicBezTo>
                    <a:pt x="41" y="2"/>
                    <a:pt x="42" y="3"/>
                    <a:pt x="42" y="3"/>
                  </a:cubicBezTo>
                  <a:cubicBezTo>
                    <a:pt x="46" y="6"/>
                    <a:pt x="49" y="11"/>
                    <a:pt x="49" y="18"/>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149">
              <a:extLst>
                <a:ext uri="{FF2B5EF4-FFF2-40B4-BE49-F238E27FC236}">
                  <a16:creationId xmlns:a16="http://schemas.microsoft.com/office/drawing/2014/main" id="{13635ADB-15DA-4DAF-8FD3-4934A24872BD}"/>
                </a:ext>
              </a:extLst>
            </p:cNvPr>
            <p:cNvSpPr>
              <a:spLocks/>
            </p:cNvSpPr>
            <p:nvPr/>
          </p:nvSpPr>
          <p:spPr bwMode="auto">
            <a:xfrm>
              <a:off x="15012988" y="6978650"/>
              <a:ext cx="1223963" cy="800100"/>
            </a:xfrm>
            <a:custGeom>
              <a:avLst/>
              <a:gdLst>
                <a:gd name="T0" fmla="*/ 443 w 443"/>
                <a:gd name="T1" fmla="*/ 237 h 290"/>
                <a:gd name="T2" fmla="*/ 436 w 443"/>
                <a:gd name="T3" fmla="*/ 240 h 290"/>
                <a:gd name="T4" fmla="*/ 411 w 443"/>
                <a:gd name="T5" fmla="*/ 282 h 290"/>
                <a:gd name="T6" fmla="*/ 412 w 443"/>
                <a:gd name="T7" fmla="*/ 290 h 290"/>
                <a:gd name="T8" fmla="*/ 6 w 443"/>
                <a:gd name="T9" fmla="*/ 55 h 290"/>
                <a:gd name="T10" fmla="*/ 6 w 443"/>
                <a:gd name="T11" fmla="*/ 54 h 290"/>
                <a:gd name="T12" fmla="*/ 0 w 443"/>
                <a:gd name="T13" fmla="*/ 41 h 290"/>
                <a:gd name="T14" fmla="*/ 21 w 443"/>
                <a:gd name="T15" fmla="*/ 3 h 290"/>
                <a:gd name="T16" fmla="*/ 34 w 443"/>
                <a:gd name="T17" fmla="*/ 0 h 290"/>
                <a:gd name="T18" fmla="*/ 39 w 443"/>
                <a:gd name="T19" fmla="*/ 3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0" y="237"/>
                    <a:pt x="438" y="238"/>
                    <a:pt x="436" y="240"/>
                  </a:cubicBezTo>
                  <a:cubicBezTo>
                    <a:pt x="422" y="247"/>
                    <a:pt x="411" y="266"/>
                    <a:pt x="411" y="282"/>
                  </a:cubicBezTo>
                  <a:cubicBezTo>
                    <a:pt x="411" y="285"/>
                    <a:pt x="412" y="287"/>
                    <a:pt x="412" y="290"/>
                  </a:cubicBezTo>
                  <a:cubicBezTo>
                    <a:pt x="6" y="55"/>
                    <a:pt x="6" y="55"/>
                    <a:pt x="6" y="55"/>
                  </a:cubicBezTo>
                  <a:cubicBezTo>
                    <a:pt x="6" y="54"/>
                    <a:pt x="6" y="54"/>
                    <a:pt x="6" y="54"/>
                  </a:cubicBezTo>
                  <a:cubicBezTo>
                    <a:pt x="2" y="52"/>
                    <a:pt x="0" y="47"/>
                    <a:pt x="0" y="41"/>
                  </a:cubicBezTo>
                  <a:cubicBezTo>
                    <a:pt x="0" y="27"/>
                    <a:pt x="9" y="10"/>
                    <a:pt x="21" y="3"/>
                  </a:cubicBezTo>
                  <a:cubicBezTo>
                    <a:pt x="26" y="0"/>
                    <a:pt x="30" y="0"/>
                    <a:pt x="34" y="0"/>
                  </a:cubicBezTo>
                  <a:cubicBezTo>
                    <a:pt x="39" y="3"/>
                    <a:pt x="39" y="3"/>
                    <a:pt x="39" y="3"/>
                  </a:cubicBezTo>
                  <a:lnTo>
                    <a:pt x="443" y="2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150">
              <a:extLst>
                <a:ext uri="{FF2B5EF4-FFF2-40B4-BE49-F238E27FC236}">
                  <a16:creationId xmlns:a16="http://schemas.microsoft.com/office/drawing/2014/main" id="{A967900C-3EB6-4D5C-83B0-8175523E78CF}"/>
                </a:ext>
              </a:extLst>
            </p:cNvPr>
            <p:cNvSpPr>
              <a:spLocks/>
            </p:cNvSpPr>
            <p:nvPr/>
          </p:nvSpPr>
          <p:spPr bwMode="auto">
            <a:xfrm>
              <a:off x="16148051" y="7629525"/>
              <a:ext cx="482600" cy="384175"/>
            </a:xfrm>
            <a:custGeom>
              <a:avLst/>
              <a:gdLst>
                <a:gd name="T0" fmla="*/ 175 w 175"/>
                <a:gd name="T1" fmla="*/ 79 h 139"/>
                <a:gd name="T2" fmla="*/ 159 w 175"/>
                <a:gd name="T3" fmla="*/ 81 h 139"/>
                <a:gd name="T4" fmla="*/ 135 w 175"/>
                <a:gd name="T5" fmla="*/ 123 h 139"/>
                <a:gd name="T6" fmla="*/ 142 w 175"/>
                <a:gd name="T7" fmla="*/ 139 h 139"/>
                <a:gd name="T8" fmla="*/ 7 w 175"/>
                <a:gd name="T9" fmla="*/ 61 h 139"/>
                <a:gd name="T10" fmla="*/ 1 w 175"/>
                <a:gd name="T11" fmla="*/ 54 h 139"/>
                <a:gd name="T12" fmla="*/ 0 w 175"/>
                <a:gd name="T13" fmla="*/ 46 h 139"/>
                <a:gd name="T14" fmla="*/ 25 w 175"/>
                <a:gd name="T15" fmla="*/ 4 h 139"/>
                <a:gd name="T16" fmla="*/ 32 w 175"/>
                <a:gd name="T17" fmla="*/ 1 h 139"/>
                <a:gd name="T18" fmla="*/ 32 w 175"/>
                <a:gd name="T19" fmla="*/ 1 h 139"/>
                <a:gd name="T20" fmla="*/ 41 w 175"/>
                <a:gd name="T21" fmla="*/ 1 h 139"/>
                <a:gd name="T22" fmla="*/ 43 w 175"/>
                <a:gd name="T23" fmla="*/ 3 h 139"/>
                <a:gd name="T24" fmla="*/ 175 w 175"/>
                <a:gd name="T25" fmla="*/ 7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39">
                  <a:moveTo>
                    <a:pt x="175" y="79"/>
                  </a:moveTo>
                  <a:cubicBezTo>
                    <a:pt x="171" y="77"/>
                    <a:pt x="165" y="78"/>
                    <a:pt x="159" y="81"/>
                  </a:cubicBezTo>
                  <a:cubicBezTo>
                    <a:pt x="146" y="89"/>
                    <a:pt x="135" y="108"/>
                    <a:pt x="135" y="123"/>
                  </a:cubicBezTo>
                  <a:cubicBezTo>
                    <a:pt x="135" y="131"/>
                    <a:pt x="138" y="136"/>
                    <a:pt x="142" y="139"/>
                  </a:cubicBezTo>
                  <a:cubicBezTo>
                    <a:pt x="7" y="61"/>
                    <a:pt x="7" y="61"/>
                    <a:pt x="7" y="61"/>
                  </a:cubicBezTo>
                  <a:cubicBezTo>
                    <a:pt x="5" y="60"/>
                    <a:pt x="3" y="57"/>
                    <a:pt x="1" y="54"/>
                  </a:cubicBezTo>
                  <a:cubicBezTo>
                    <a:pt x="1" y="51"/>
                    <a:pt x="0" y="49"/>
                    <a:pt x="0" y="46"/>
                  </a:cubicBezTo>
                  <a:cubicBezTo>
                    <a:pt x="0" y="30"/>
                    <a:pt x="11" y="11"/>
                    <a:pt x="25" y="4"/>
                  </a:cubicBezTo>
                  <a:cubicBezTo>
                    <a:pt x="27" y="2"/>
                    <a:pt x="29" y="1"/>
                    <a:pt x="32" y="1"/>
                  </a:cubicBezTo>
                  <a:cubicBezTo>
                    <a:pt x="32" y="1"/>
                    <a:pt x="32" y="1"/>
                    <a:pt x="32" y="1"/>
                  </a:cubicBezTo>
                  <a:cubicBezTo>
                    <a:pt x="35" y="0"/>
                    <a:pt x="38" y="0"/>
                    <a:pt x="41" y="1"/>
                  </a:cubicBezTo>
                  <a:cubicBezTo>
                    <a:pt x="43" y="3"/>
                    <a:pt x="43" y="3"/>
                    <a:pt x="43" y="3"/>
                  </a:cubicBezTo>
                  <a:lnTo>
                    <a:pt x="175" y="7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151">
              <a:extLst>
                <a:ext uri="{FF2B5EF4-FFF2-40B4-BE49-F238E27FC236}">
                  <a16:creationId xmlns:a16="http://schemas.microsoft.com/office/drawing/2014/main" id="{8FCCF202-4E6E-493E-9F7D-A2A9D4D787B6}"/>
                </a:ext>
              </a:extLst>
            </p:cNvPr>
            <p:cNvSpPr>
              <a:spLocks/>
            </p:cNvSpPr>
            <p:nvPr/>
          </p:nvSpPr>
          <p:spPr bwMode="auto">
            <a:xfrm>
              <a:off x="15841663" y="7412038"/>
              <a:ext cx="785813" cy="466725"/>
            </a:xfrm>
            <a:custGeom>
              <a:avLst/>
              <a:gdLst>
                <a:gd name="T0" fmla="*/ 279 w 285"/>
                <a:gd name="T1" fmla="*/ 147 h 169"/>
                <a:gd name="T2" fmla="*/ 248 w 285"/>
                <a:gd name="T3" fmla="*/ 165 h 169"/>
                <a:gd name="T4" fmla="*/ 225 w 285"/>
                <a:gd name="T5" fmla="*/ 165 h 169"/>
                <a:gd name="T6" fmla="*/ 7 w 285"/>
                <a:gd name="T7" fmla="*/ 39 h 169"/>
                <a:gd name="T8" fmla="*/ 7 w 285"/>
                <a:gd name="T9" fmla="*/ 22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9"/>
                    <a:pt x="7" y="39"/>
                    <a:pt x="7" y="39"/>
                  </a:cubicBezTo>
                  <a:cubicBezTo>
                    <a:pt x="0" y="35"/>
                    <a:pt x="0" y="25"/>
                    <a:pt x="7" y="22"/>
                  </a:cubicBezTo>
                  <a:cubicBezTo>
                    <a:pt x="37" y="4"/>
                    <a:pt x="37" y="4"/>
                    <a:pt x="37" y="4"/>
                  </a:cubicBezTo>
                  <a:cubicBezTo>
                    <a:pt x="44" y="0"/>
                    <a:pt x="52" y="0"/>
                    <a:pt x="59" y="4"/>
                  </a:cubicBezTo>
                  <a:cubicBezTo>
                    <a:pt x="279" y="131"/>
                    <a:pt x="279" y="131"/>
                    <a:pt x="279" y="131"/>
                  </a:cubicBezTo>
                  <a:cubicBezTo>
                    <a:pt x="285" y="134"/>
                    <a:pt x="285" y="144"/>
                    <a:pt x="279" y="147"/>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152">
              <a:extLst>
                <a:ext uri="{FF2B5EF4-FFF2-40B4-BE49-F238E27FC236}">
                  <a16:creationId xmlns:a16="http://schemas.microsoft.com/office/drawing/2014/main" id="{8E859FA0-18C6-4E25-A9A0-B7B8F3F45DE7}"/>
                </a:ext>
              </a:extLst>
            </p:cNvPr>
            <p:cNvSpPr>
              <a:spLocks/>
            </p:cNvSpPr>
            <p:nvPr/>
          </p:nvSpPr>
          <p:spPr bwMode="auto">
            <a:xfrm>
              <a:off x="15841663" y="7397750"/>
              <a:ext cx="785813" cy="466725"/>
            </a:xfrm>
            <a:custGeom>
              <a:avLst/>
              <a:gdLst>
                <a:gd name="T0" fmla="*/ 279 w 285"/>
                <a:gd name="T1" fmla="*/ 147 h 169"/>
                <a:gd name="T2" fmla="*/ 248 w 285"/>
                <a:gd name="T3" fmla="*/ 165 h 169"/>
                <a:gd name="T4" fmla="*/ 225 w 285"/>
                <a:gd name="T5" fmla="*/ 165 h 169"/>
                <a:gd name="T6" fmla="*/ 7 w 285"/>
                <a:gd name="T7" fmla="*/ 38 h 169"/>
                <a:gd name="T8" fmla="*/ 7 w 285"/>
                <a:gd name="T9" fmla="*/ 21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8"/>
                    <a:pt x="7" y="38"/>
                    <a:pt x="7" y="38"/>
                  </a:cubicBezTo>
                  <a:cubicBezTo>
                    <a:pt x="0" y="35"/>
                    <a:pt x="0" y="25"/>
                    <a:pt x="7" y="21"/>
                  </a:cubicBezTo>
                  <a:cubicBezTo>
                    <a:pt x="37" y="4"/>
                    <a:pt x="37" y="4"/>
                    <a:pt x="37" y="4"/>
                  </a:cubicBezTo>
                  <a:cubicBezTo>
                    <a:pt x="44" y="0"/>
                    <a:pt x="52" y="0"/>
                    <a:pt x="59" y="4"/>
                  </a:cubicBezTo>
                  <a:cubicBezTo>
                    <a:pt x="279" y="131"/>
                    <a:pt x="279" y="131"/>
                    <a:pt x="279" y="131"/>
                  </a:cubicBezTo>
                  <a:cubicBezTo>
                    <a:pt x="285" y="134"/>
                    <a:pt x="285" y="143"/>
                    <a:pt x="279" y="14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8" name="Group 307">
            <a:extLst>
              <a:ext uri="{FF2B5EF4-FFF2-40B4-BE49-F238E27FC236}">
                <a16:creationId xmlns:a16="http://schemas.microsoft.com/office/drawing/2014/main" id="{DA896014-2AB2-4E7A-B9BB-6E319DC29AEA}"/>
              </a:ext>
            </a:extLst>
          </p:cNvPr>
          <p:cNvGrpSpPr/>
          <p:nvPr/>
        </p:nvGrpSpPr>
        <p:grpSpPr>
          <a:xfrm>
            <a:off x="8793880" y="2098163"/>
            <a:ext cx="1871663" cy="3106738"/>
            <a:chOff x="13749338" y="2216150"/>
            <a:chExt cx="1871663" cy="3106738"/>
          </a:xfrm>
        </p:grpSpPr>
        <p:sp>
          <p:nvSpPr>
            <p:cNvPr id="253" name="Freeform 153">
              <a:extLst>
                <a:ext uri="{FF2B5EF4-FFF2-40B4-BE49-F238E27FC236}">
                  <a16:creationId xmlns:a16="http://schemas.microsoft.com/office/drawing/2014/main" id="{C8E72BE5-D069-47D3-BC17-56780FAC83D7}"/>
                </a:ext>
              </a:extLst>
            </p:cNvPr>
            <p:cNvSpPr>
              <a:spLocks/>
            </p:cNvSpPr>
            <p:nvPr/>
          </p:nvSpPr>
          <p:spPr bwMode="auto">
            <a:xfrm>
              <a:off x="13749338" y="2216150"/>
              <a:ext cx="1471613" cy="3106738"/>
            </a:xfrm>
            <a:custGeom>
              <a:avLst/>
              <a:gdLst>
                <a:gd name="T0" fmla="*/ 927 w 927"/>
                <a:gd name="T1" fmla="*/ 1517 h 1957"/>
                <a:gd name="T2" fmla="*/ 165 w 927"/>
                <a:gd name="T3" fmla="*/ 1957 h 1957"/>
                <a:gd name="T4" fmla="*/ 0 w 927"/>
                <a:gd name="T5" fmla="*/ 1865 h 1957"/>
                <a:gd name="T6" fmla="*/ 0 w 927"/>
                <a:gd name="T7" fmla="*/ 536 h 1957"/>
                <a:gd name="T8" fmla="*/ 927 w 927"/>
                <a:gd name="T9" fmla="*/ 0 h 1957"/>
                <a:gd name="T10" fmla="*/ 927 w 927"/>
                <a:gd name="T11" fmla="*/ 1517 h 1957"/>
              </a:gdLst>
              <a:ahLst/>
              <a:cxnLst>
                <a:cxn ang="0">
                  <a:pos x="T0" y="T1"/>
                </a:cxn>
                <a:cxn ang="0">
                  <a:pos x="T2" y="T3"/>
                </a:cxn>
                <a:cxn ang="0">
                  <a:pos x="T4" y="T5"/>
                </a:cxn>
                <a:cxn ang="0">
                  <a:pos x="T6" y="T7"/>
                </a:cxn>
                <a:cxn ang="0">
                  <a:pos x="T8" y="T9"/>
                </a:cxn>
                <a:cxn ang="0">
                  <a:pos x="T10" y="T11"/>
                </a:cxn>
              </a:cxnLst>
              <a:rect l="0" t="0" r="r" b="b"/>
              <a:pathLst>
                <a:path w="927" h="1957">
                  <a:moveTo>
                    <a:pt x="927" y="1517"/>
                  </a:moveTo>
                  <a:lnTo>
                    <a:pt x="165" y="1957"/>
                  </a:lnTo>
                  <a:lnTo>
                    <a:pt x="0" y="1865"/>
                  </a:lnTo>
                  <a:lnTo>
                    <a:pt x="0" y="536"/>
                  </a:lnTo>
                  <a:lnTo>
                    <a:pt x="927" y="0"/>
                  </a:lnTo>
                  <a:lnTo>
                    <a:pt x="927" y="151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154">
              <a:extLst>
                <a:ext uri="{FF2B5EF4-FFF2-40B4-BE49-F238E27FC236}">
                  <a16:creationId xmlns:a16="http://schemas.microsoft.com/office/drawing/2014/main" id="{35C0AD9E-FE8F-4563-9F32-6A90700FFE85}"/>
                </a:ext>
              </a:extLst>
            </p:cNvPr>
            <p:cNvSpPr>
              <a:spLocks/>
            </p:cNvSpPr>
            <p:nvPr/>
          </p:nvSpPr>
          <p:spPr bwMode="auto">
            <a:xfrm>
              <a:off x="13749338" y="5024438"/>
              <a:ext cx="261938" cy="298450"/>
            </a:xfrm>
            <a:custGeom>
              <a:avLst/>
              <a:gdLst>
                <a:gd name="T0" fmla="*/ 165 w 165"/>
                <a:gd name="T1" fmla="*/ 188 h 188"/>
                <a:gd name="T2" fmla="*/ 165 w 165"/>
                <a:gd name="T3" fmla="*/ 0 h 188"/>
                <a:gd name="T4" fmla="*/ 0 w 165"/>
                <a:gd name="T5" fmla="*/ 96 h 188"/>
                <a:gd name="T6" fmla="*/ 165 w 165"/>
                <a:gd name="T7" fmla="*/ 188 h 188"/>
              </a:gdLst>
              <a:ahLst/>
              <a:cxnLst>
                <a:cxn ang="0">
                  <a:pos x="T0" y="T1"/>
                </a:cxn>
                <a:cxn ang="0">
                  <a:pos x="T2" y="T3"/>
                </a:cxn>
                <a:cxn ang="0">
                  <a:pos x="T4" y="T5"/>
                </a:cxn>
                <a:cxn ang="0">
                  <a:pos x="T6" y="T7"/>
                </a:cxn>
              </a:cxnLst>
              <a:rect l="0" t="0" r="r" b="b"/>
              <a:pathLst>
                <a:path w="165" h="188">
                  <a:moveTo>
                    <a:pt x="165" y="188"/>
                  </a:moveTo>
                  <a:lnTo>
                    <a:pt x="165" y="0"/>
                  </a:lnTo>
                  <a:lnTo>
                    <a:pt x="0" y="96"/>
                  </a:lnTo>
                  <a:lnTo>
                    <a:pt x="165" y="188"/>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155">
              <a:extLst>
                <a:ext uri="{FF2B5EF4-FFF2-40B4-BE49-F238E27FC236}">
                  <a16:creationId xmlns:a16="http://schemas.microsoft.com/office/drawing/2014/main" id="{4B89EA77-9452-4769-9349-5E36EBC96968}"/>
                </a:ext>
              </a:extLst>
            </p:cNvPr>
            <p:cNvSpPr>
              <a:spLocks/>
            </p:cNvSpPr>
            <p:nvPr/>
          </p:nvSpPr>
          <p:spPr bwMode="auto">
            <a:xfrm>
              <a:off x="14011276" y="5024438"/>
              <a:ext cx="14288" cy="298450"/>
            </a:xfrm>
            <a:custGeom>
              <a:avLst/>
              <a:gdLst>
                <a:gd name="T0" fmla="*/ 0 w 9"/>
                <a:gd name="T1" fmla="*/ 0 h 188"/>
                <a:gd name="T2" fmla="*/ 9 w 9"/>
                <a:gd name="T3" fmla="*/ 7 h 188"/>
                <a:gd name="T4" fmla="*/ 9 w 9"/>
                <a:gd name="T5" fmla="*/ 183 h 188"/>
                <a:gd name="T6" fmla="*/ 0 w 9"/>
                <a:gd name="T7" fmla="*/ 188 h 188"/>
                <a:gd name="T8" fmla="*/ 0 w 9"/>
                <a:gd name="T9" fmla="*/ 0 h 188"/>
              </a:gdLst>
              <a:ahLst/>
              <a:cxnLst>
                <a:cxn ang="0">
                  <a:pos x="T0" y="T1"/>
                </a:cxn>
                <a:cxn ang="0">
                  <a:pos x="T2" y="T3"/>
                </a:cxn>
                <a:cxn ang="0">
                  <a:pos x="T4" y="T5"/>
                </a:cxn>
                <a:cxn ang="0">
                  <a:pos x="T6" y="T7"/>
                </a:cxn>
                <a:cxn ang="0">
                  <a:pos x="T8" y="T9"/>
                </a:cxn>
              </a:cxnLst>
              <a:rect l="0" t="0" r="r" b="b"/>
              <a:pathLst>
                <a:path w="9" h="188">
                  <a:moveTo>
                    <a:pt x="0" y="0"/>
                  </a:moveTo>
                  <a:lnTo>
                    <a:pt x="9" y="7"/>
                  </a:lnTo>
                  <a:lnTo>
                    <a:pt x="9" y="183"/>
                  </a:lnTo>
                  <a:lnTo>
                    <a:pt x="0" y="188"/>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156">
              <a:extLst>
                <a:ext uri="{FF2B5EF4-FFF2-40B4-BE49-F238E27FC236}">
                  <a16:creationId xmlns:a16="http://schemas.microsoft.com/office/drawing/2014/main" id="{E649BAD6-93F5-4104-A91C-1D0738C97EF8}"/>
                </a:ext>
              </a:extLst>
            </p:cNvPr>
            <p:cNvSpPr>
              <a:spLocks/>
            </p:cNvSpPr>
            <p:nvPr/>
          </p:nvSpPr>
          <p:spPr bwMode="auto">
            <a:xfrm>
              <a:off x="14676438" y="2265363"/>
              <a:ext cx="927100" cy="1047750"/>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157">
              <a:extLst>
                <a:ext uri="{FF2B5EF4-FFF2-40B4-BE49-F238E27FC236}">
                  <a16:creationId xmlns:a16="http://schemas.microsoft.com/office/drawing/2014/main" id="{875D4649-7C67-49BF-A4CE-D74EFDF01455}"/>
                </a:ext>
              </a:extLst>
            </p:cNvPr>
            <p:cNvSpPr>
              <a:spLocks/>
            </p:cNvSpPr>
            <p:nvPr/>
          </p:nvSpPr>
          <p:spPr bwMode="auto">
            <a:xfrm>
              <a:off x="14692313" y="2235200"/>
              <a:ext cx="928688" cy="1046163"/>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CE3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158">
              <a:extLst>
                <a:ext uri="{FF2B5EF4-FFF2-40B4-BE49-F238E27FC236}">
                  <a16:creationId xmlns:a16="http://schemas.microsoft.com/office/drawing/2014/main" id="{92FCEC49-F039-4AF2-8AC3-F024BF3A75CF}"/>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 name="T8" fmla="*/ 3 w 141"/>
                <a:gd name="T9" fmla="*/ 87 h 87"/>
              </a:gdLst>
              <a:ahLst/>
              <a:cxnLst>
                <a:cxn ang="0">
                  <a:pos x="T0" y="T1"/>
                </a:cxn>
                <a:cxn ang="0">
                  <a:pos x="T2" y="T3"/>
                </a:cxn>
                <a:cxn ang="0">
                  <a:pos x="T4" y="T5"/>
                </a:cxn>
                <a:cxn ang="0">
                  <a:pos x="T6" y="T7"/>
                </a:cxn>
                <a:cxn ang="0">
                  <a:pos x="T8" y="T9"/>
                </a:cxn>
              </a:cxnLst>
              <a:rect l="0" t="0" r="r" b="b"/>
              <a:pathLst>
                <a:path w="141" h="87">
                  <a:moveTo>
                    <a:pt x="3" y="87"/>
                  </a:moveTo>
                  <a:lnTo>
                    <a:pt x="141" y="7"/>
                  </a:lnTo>
                  <a:lnTo>
                    <a:pt x="137" y="0"/>
                  </a:lnTo>
                  <a:lnTo>
                    <a:pt x="0" y="80"/>
                  </a:lnTo>
                  <a:lnTo>
                    <a:pt x="3" y="8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159">
              <a:extLst>
                <a:ext uri="{FF2B5EF4-FFF2-40B4-BE49-F238E27FC236}">
                  <a16:creationId xmlns:a16="http://schemas.microsoft.com/office/drawing/2014/main" id="{BE376776-5F53-4BA9-8DBE-2C1FB51EA0E6}"/>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Lst>
              <a:ahLst/>
              <a:cxnLst>
                <a:cxn ang="0">
                  <a:pos x="T0" y="T1"/>
                </a:cxn>
                <a:cxn ang="0">
                  <a:pos x="T2" y="T3"/>
                </a:cxn>
                <a:cxn ang="0">
                  <a:pos x="T4" y="T5"/>
                </a:cxn>
                <a:cxn ang="0">
                  <a:pos x="T6" y="T7"/>
                </a:cxn>
              </a:cxnLst>
              <a:rect l="0" t="0" r="r" b="b"/>
              <a:pathLst>
                <a:path w="141" h="87">
                  <a:moveTo>
                    <a:pt x="3" y="87"/>
                  </a:moveTo>
                  <a:lnTo>
                    <a:pt x="141" y="7"/>
                  </a:lnTo>
                  <a:lnTo>
                    <a:pt x="137" y="0"/>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160">
              <a:extLst>
                <a:ext uri="{FF2B5EF4-FFF2-40B4-BE49-F238E27FC236}">
                  <a16:creationId xmlns:a16="http://schemas.microsoft.com/office/drawing/2014/main" id="{FB3499FD-D879-4C0C-922E-FB2D5BE70E9B}"/>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 name="T8" fmla="*/ 3 w 205"/>
                <a:gd name="T9" fmla="*/ 123 h 123"/>
              </a:gdLst>
              <a:ahLst/>
              <a:cxnLst>
                <a:cxn ang="0">
                  <a:pos x="T0" y="T1"/>
                </a:cxn>
                <a:cxn ang="0">
                  <a:pos x="T2" y="T3"/>
                </a:cxn>
                <a:cxn ang="0">
                  <a:pos x="T4" y="T5"/>
                </a:cxn>
                <a:cxn ang="0">
                  <a:pos x="T6" y="T7"/>
                </a:cxn>
                <a:cxn ang="0">
                  <a:pos x="T8" y="T9"/>
                </a:cxn>
              </a:cxnLst>
              <a:rect l="0" t="0" r="r" b="b"/>
              <a:pathLst>
                <a:path w="205" h="123">
                  <a:moveTo>
                    <a:pt x="3" y="123"/>
                  </a:moveTo>
                  <a:lnTo>
                    <a:pt x="205" y="7"/>
                  </a:lnTo>
                  <a:lnTo>
                    <a:pt x="201" y="0"/>
                  </a:lnTo>
                  <a:lnTo>
                    <a:pt x="0" y="116"/>
                  </a:lnTo>
                  <a:lnTo>
                    <a:pt x="3" y="12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Freeform 161">
              <a:extLst>
                <a:ext uri="{FF2B5EF4-FFF2-40B4-BE49-F238E27FC236}">
                  <a16:creationId xmlns:a16="http://schemas.microsoft.com/office/drawing/2014/main" id="{38FF4E3D-D2A2-455E-841C-702CE27F4E16}"/>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Lst>
              <a:ahLst/>
              <a:cxnLst>
                <a:cxn ang="0">
                  <a:pos x="T0" y="T1"/>
                </a:cxn>
                <a:cxn ang="0">
                  <a:pos x="T2" y="T3"/>
                </a:cxn>
                <a:cxn ang="0">
                  <a:pos x="T4" y="T5"/>
                </a:cxn>
                <a:cxn ang="0">
                  <a:pos x="T6" y="T7"/>
                </a:cxn>
              </a:cxnLst>
              <a:rect l="0" t="0" r="r" b="b"/>
              <a:pathLst>
                <a:path w="205" h="123">
                  <a:moveTo>
                    <a:pt x="3" y="123"/>
                  </a:moveTo>
                  <a:lnTo>
                    <a:pt x="205" y="7"/>
                  </a:lnTo>
                  <a:lnTo>
                    <a:pt x="201" y="0"/>
                  </a:lnTo>
                  <a:lnTo>
                    <a:pt x="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Freeform 162">
              <a:extLst>
                <a:ext uri="{FF2B5EF4-FFF2-40B4-BE49-F238E27FC236}">
                  <a16:creationId xmlns:a16="http://schemas.microsoft.com/office/drawing/2014/main" id="{99995769-85EA-42FA-A17F-3614FF71583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 name="T8" fmla="*/ 3 w 186"/>
                <a:gd name="T9" fmla="*/ 111 h 111"/>
              </a:gdLst>
              <a:ahLst/>
              <a:cxnLst>
                <a:cxn ang="0">
                  <a:pos x="T0" y="T1"/>
                </a:cxn>
                <a:cxn ang="0">
                  <a:pos x="T2" y="T3"/>
                </a:cxn>
                <a:cxn ang="0">
                  <a:pos x="T4" y="T5"/>
                </a:cxn>
                <a:cxn ang="0">
                  <a:pos x="T6" y="T7"/>
                </a:cxn>
                <a:cxn ang="0">
                  <a:pos x="T8" y="T9"/>
                </a:cxn>
              </a:cxnLst>
              <a:rect l="0" t="0" r="r" b="b"/>
              <a:pathLst>
                <a:path w="186" h="111">
                  <a:moveTo>
                    <a:pt x="3" y="111"/>
                  </a:moveTo>
                  <a:lnTo>
                    <a:pt x="186" y="5"/>
                  </a:lnTo>
                  <a:lnTo>
                    <a:pt x="182" y="0"/>
                  </a:lnTo>
                  <a:lnTo>
                    <a:pt x="0" y="104"/>
                  </a:lnTo>
                  <a:lnTo>
                    <a:pt x="3" y="1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163">
              <a:extLst>
                <a:ext uri="{FF2B5EF4-FFF2-40B4-BE49-F238E27FC236}">
                  <a16:creationId xmlns:a16="http://schemas.microsoft.com/office/drawing/2014/main" id="{6D20D5EF-A2D6-4569-BDE8-43B5BBBA76FD}"/>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Lst>
              <a:ahLst/>
              <a:cxnLst>
                <a:cxn ang="0">
                  <a:pos x="T0" y="T1"/>
                </a:cxn>
                <a:cxn ang="0">
                  <a:pos x="T2" y="T3"/>
                </a:cxn>
                <a:cxn ang="0">
                  <a:pos x="T4" y="T5"/>
                </a:cxn>
                <a:cxn ang="0">
                  <a:pos x="T6" y="T7"/>
                </a:cxn>
              </a:cxnLst>
              <a:rect l="0" t="0" r="r" b="b"/>
              <a:pathLst>
                <a:path w="186" h="111">
                  <a:moveTo>
                    <a:pt x="3" y="111"/>
                  </a:moveTo>
                  <a:lnTo>
                    <a:pt x="186" y="5"/>
                  </a:lnTo>
                  <a:lnTo>
                    <a:pt x="182" y="0"/>
                  </a:lnTo>
                  <a:lnTo>
                    <a:pt x="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164">
              <a:extLst>
                <a:ext uri="{FF2B5EF4-FFF2-40B4-BE49-F238E27FC236}">
                  <a16:creationId xmlns:a16="http://schemas.microsoft.com/office/drawing/2014/main" id="{9A0733F8-BBD9-4A63-875F-5124B30746D0}"/>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 name="T8" fmla="*/ 3 w 236"/>
                <a:gd name="T9" fmla="*/ 141 h 141"/>
              </a:gdLst>
              <a:ahLst/>
              <a:cxnLst>
                <a:cxn ang="0">
                  <a:pos x="T0" y="T1"/>
                </a:cxn>
                <a:cxn ang="0">
                  <a:pos x="T2" y="T3"/>
                </a:cxn>
                <a:cxn ang="0">
                  <a:pos x="T4" y="T5"/>
                </a:cxn>
                <a:cxn ang="0">
                  <a:pos x="T6" y="T7"/>
                </a:cxn>
                <a:cxn ang="0">
                  <a:pos x="T8" y="T9"/>
                </a:cxn>
              </a:cxnLst>
              <a:rect l="0" t="0" r="r" b="b"/>
              <a:pathLst>
                <a:path w="236" h="141">
                  <a:moveTo>
                    <a:pt x="3" y="141"/>
                  </a:moveTo>
                  <a:lnTo>
                    <a:pt x="236" y="7"/>
                  </a:lnTo>
                  <a:lnTo>
                    <a:pt x="233" y="0"/>
                  </a:lnTo>
                  <a:lnTo>
                    <a:pt x="0" y="135"/>
                  </a:lnTo>
                  <a:lnTo>
                    <a:pt x="3" y="1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165">
              <a:extLst>
                <a:ext uri="{FF2B5EF4-FFF2-40B4-BE49-F238E27FC236}">
                  <a16:creationId xmlns:a16="http://schemas.microsoft.com/office/drawing/2014/main" id="{CDDEF411-FE63-4FD0-8925-5E4F76815139}"/>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Lst>
              <a:ahLst/>
              <a:cxnLst>
                <a:cxn ang="0">
                  <a:pos x="T0" y="T1"/>
                </a:cxn>
                <a:cxn ang="0">
                  <a:pos x="T2" y="T3"/>
                </a:cxn>
                <a:cxn ang="0">
                  <a:pos x="T4" y="T5"/>
                </a:cxn>
                <a:cxn ang="0">
                  <a:pos x="T6" y="T7"/>
                </a:cxn>
              </a:cxnLst>
              <a:rect l="0" t="0" r="r" b="b"/>
              <a:pathLst>
                <a:path w="236" h="141">
                  <a:moveTo>
                    <a:pt x="3" y="141"/>
                  </a:moveTo>
                  <a:lnTo>
                    <a:pt x="236" y="7"/>
                  </a:lnTo>
                  <a:lnTo>
                    <a:pt x="233" y="0"/>
                  </a:lnTo>
                  <a:lnTo>
                    <a:pt x="0"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166">
              <a:extLst>
                <a:ext uri="{FF2B5EF4-FFF2-40B4-BE49-F238E27FC236}">
                  <a16:creationId xmlns:a16="http://schemas.microsoft.com/office/drawing/2014/main" id="{53D7E405-5C64-42EF-99E2-D55DBB5A7FDB}"/>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 name="T8" fmla="*/ 3 w 208"/>
                <a:gd name="T9" fmla="*/ 125 h 125"/>
              </a:gdLst>
              <a:ahLst/>
              <a:cxnLst>
                <a:cxn ang="0">
                  <a:pos x="T0" y="T1"/>
                </a:cxn>
                <a:cxn ang="0">
                  <a:pos x="T2" y="T3"/>
                </a:cxn>
                <a:cxn ang="0">
                  <a:pos x="T4" y="T5"/>
                </a:cxn>
                <a:cxn ang="0">
                  <a:pos x="T6" y="T7"/>
                </a:cxn>
                <a:cxn ang="0">
                  <a:pos x="T8" y="T9"/>
                </a:cxn>
              </a:cxnLst>
              <a:rect l="0" t="0" r="r" b="b"/>
              <a:pathLst>
                <a:path w="208" h="125">
                  <a:moveTo>
                    <a:pt x="3" y="125"/>
                  </a:moveTo>
                  <a:lnTo>
                    <a:pt x="208" y="7"/>
                  </a:lnTo>
                  <a:lnTo>
                    <a:pt x="205" y="0"/>
                  </a:lnTo>
                  <a:lnTo>
                    <a:pt x="0" y="120"/>
                  </a:lnTo>
                  <a:lnTo>
                    <a:pt x="3"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167">
              <a:extLst>
                <a:ext uri="{FF2B5EF4-FFF2-40B4-BE49-F238E27FC236}">
                  <a16:creationId xmlns:a16="http://schemas.microsoft.com/office/drawing/2014/main" id="{F8E25AD7-CFCC-4914-A0EC-DFDEC1516BF9}"/>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Lst>
              <a:ahLst/>
              <a:cxnLst>
                <a:cxn ang="0">
                  <a:pos x="T0" y="T1"/>
                </a:cxn>
                <a:cxn ang="0">
                  <a:pos x="T2" y="T3"/>
                </a:cxn>
                <a:cxn ang="0">
                  <a:pos x="T4" y="T5"/>
                </a:cxn>
                <a:cxn ang="0">
                  <a:pos x="T6" y="T7"/>
                </a:cxn>
              </a:cxnLst>
              <a:rect l="0" t="0" r="r" b="b"/>
              <a:pathLst>
                <a:path w="208" h="125">
                  <a:moveTo>
                    <a:pt x="3" y="125"/>
                  </a:moveTo>
                  <a:lnTo>
                    <a:pt x="208" y="7"/>
                  </a:lnTo>
                  <a:lnTo>
                    <a:pt x="205"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68">
              <a:extLst>
                <a:ext uri="{FF2B5EF4-FFF2-40B4-BE49-F238E27FC236}">
                  <a16:creationId xmlns:a16="http://schemas.microsoft.com/office/drawing/2014/main" id="{A1F5C213-1162-4A45-A726-F50C43D69794}"/>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4"/>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69">
              <a:extLst>
                <a:ext uri="{FF2B5EF4-FFF2-40B4-BE49-F238E27FC236}">
                  <a16:creationId xmlns:a16="http://schemas.microsoft.com/office/drawing/2014/main" id="{AF07647A-0235-4F74-9D5A-1427FFF78492}"/>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70">
              <a:extLst>
                <a:ext uri="{FF2B5EF4-FFF2-40B4-BE49-F238E27FC236}">
                  <a16:creationId xmlns:a16="http://schemas.microsoft.com/office/drawing/2014/main" id="{BA8B184C-FAF6-4E2F-8175-8BEC88776A45}"/>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6"/>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71">
              <a:extLst>
                <a:ext uri="{FF2B5EF4-FFF2-40B4-BE49-F238E27FC236}">
                  <a16:creationId xmlns:a16="http://schemas.microsoft.com/office/drawing/2014/main" id="{795D8461-6004-48DB-8759-13736E64E20E}"/>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72">
              <a:extLst>
                <a:ext uri="{FF2B5EF4-FFF2-40B4-BE49-F238E27FC236}">
                  <a16:creationId xmlns:a16="http://schemas.microsoft.com/office/drawing/2014/main" id="{5978FE1B-DB1C-4720-9B7D-7943144A6936}"/>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 name="T8" fmla="*/ 4 w 670"/>
                <a:gd name="T9" fmla="*/ 390 h 390"/>
              </a:gdLst>
              <a:ahLst/>
              <a:cxnLst>
                <a:cxn ang="0">
                  <a:pos x="T0" y="T1"/>
                </a:cxn>
                <a:cxn ang="0">
                  <a:pos x="T2" y="T3"/>
                </a:cxn>
                <a:cxn ang="0">
                  <a:pos x="T4" y="T5"/>
                </a:cxn>
                <a:cxn ang="0">
                  <a:pos x="T6" y="T7"/>
                </a:cxn>
                <a:cxn ang="0">
                  <a:pos x="T8" y="T9"/>
                </a:cxn>
              </a:cxnLst>
              <a:rect l="0" t="0" r="r" b="b"/>
              <a:pathLst>
                <a:path w="670" h="390">
                  <a:moveTo>
                    <a:pt x="4" y="390"/>
                  </a:moveTo>
                  <a:lnTo>
                    <a:pt x="670" y="5"/>
                  </a:lnTo>
                  <a:lnTo>
                    <a:pt x="666" y="0"/>
                  </a:lnTo>
                  <a:lnTo>
                    <a:pt x="0" y="385"/>
                  </a:lnTo>
                  <a:lnTo>
                    <a:pt x="4" y="3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73">
              <a:extLst>
                <a:ext uri="{FF2B5EF4-FFF2-40B4-BE49-F238E27FC236}">
                  <a16:creationId xmlns:a16="http://schemas.microsoft.com/office/drawing/2014/main" id="{2C121F34-9FC6-441B-9221-379A658B663F}"/>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Lst>
              <a:ahLst/>
              <a:cxnLst>
                <a:cxn ang="0">
                  <a:pos x="T0" y="T1"/>
                </a:cxn>
                <a:cxn ang="0">
                  <a:pos x="T2" y="T3"/>
                </a:cxn>
                <a:cxn ang="0">
                  <a:pos x="T4" y="T5"/>
                </a:cxn>
                <a:cxn ang="0">
                  <a:pos x="T6" y="T7"/>
                </a:cxn>
              </a:cxnLst>
              <a:rect l="0" t="0" r="r" b="b"/>
              <a:pathLst>
                <a:path w="670" h="390">
                  <a:moveTo>
                    <a:pt x="4" y="390"/>
                  </a:moveTo>
                  <a:lnTo>
                    <a:pt x="670" y="5"/>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74">
              <a:extLst>
                <a:ext uri="{FF2B5EF4-FFF2-40B4-BE49-F238E27FC236}">
                  <a16:creationId xmlns:a16="http://schemas.microsoft.com/office/drawing/2014/main" id="{BCC24D68-39B4-4C82-8B5D-D281AA77A29C}"/>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 name="T8" fmla="*/ 4 w 670"/>
                <a:gd name="T9" fmla="*/ 392 h 392"/>
              </a:gdLst>
              <a:ahLst/>
              <a:cxnLst>
                <a:cxn ang="0">
                  <a:pos x="T0" y="T1"/>
                </a:cxn>
                <a:cxn ang="0">
                  <a:pos x="T2" y="T3"/>
                </a:cxn>
                <a:cxn ang="0">
                  <a:pos x="T4" y="T5"/>
                </a:cxn>
                <a:cxn ang="0">
                  <a:pos x="T6" y="T7"/>
                </a:cxn>
                <a:cxn ang="0">
                  <a:pos x="T8" y="T9"/>
                </a:cxn>
              </a:cxnLst>
              <a:rect l="0" t="0" r="r" b="b"/>
              <a:pathLst>
                <a:path w="670" h="392">
                  <a:moveTo>
                    <a:pt x="4" y="392"/>
                  </a:moveTo>
                  <a:lnTo>
                    <a:pt x="670" y="7"/>
                  </a:lnTo>
                  <a:lnTo>
                    <a:pt x="666" y="0"/>
                  </a:lnTo>
                  <a:lnTo>
                    <a:pt x="0" y="385"/>
                  </a:lnTo>
                  <a:lnTo>
                    <a:pt x="4" y="3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75">
              <a:extLst>
                <a:ext uri="{FF2B5EF4-FFF2-40B4-BE49-F238E27FC236}">
                  <a16:creationId xmlns:a16="http://schemas.microsoft.com/office/drawing/2014/main" id="{51D6342F-0937-4BDF-AC74-8542B33FB879}"/>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Lst>
              <a:ahLst/>
              <a:cxnLst>
                <a:cxn ang="0">
                  <a:pos x="T0" y="T1"/>
                </a:cxn>
                <a:cxn ang="0">
                  <a:pos x="T2" y="T3"/>
                </a:cxn>
                <a:cxn ang="0">
                  <a:pos x="T4" y="T5"/>
                </a:cxn>
                <a:cxn ang="0">
                  <a:pos x="T6" y="T7"/>
                </a:cxn>
              </a:cxnLst>
              <a:rect l="0" t="0" r="r" b="b"/>
              <a:pathLst>
                <a:path w="670" h="392">
                  <a:moveTo>
                    <a:pt x="4" y="392"/>
                  </a:moveTo>
                  <a:lnTo>
                    <a:pt x="670" y="7"/>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76">
              <a:extLst>
                <a:ext uri="{FF2B5EF4-FFF2-40B4-BE49-F238E27FC236}">
                  <a16:creationId xmlns:a16="http://schemas.microsoft.com/office/drawing/2014/main" id="{53D448FB-E90F-4A42-860E-03184512418C}"/>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 name="T8" fmla="*/ 4 w 670"/>
                <a:gd name="T9" fmla="*/ 389 h 389"/>
              </a:gdLst>
              <a:ahLst/>
              <a:cxnLst>
                <a:cxn ang="0">
                  <a:pos x="T0" y="T1"/>
                </a:cxn>
                <a:cxn ang="0">
                  <a:pos x="T2" y="T3"/>
                </a:cxn>
                <a:cxn ang="0">
                  <a:pos x="T4" y="T5"/>
                </a:cxn>
                <a:cxn ang="0">
                  <a:pos x="T6" y="T7"/>
                </a:cxn>
                <a:cxn ang="0">
                  <a:pos x="T8" y="T9"/>
                </a:cxn>
              </a:cxnLst>
              <a:rect l="0" t="0" r="r" b="b"/>
              <a:pathLst>
                <a:path w="670" h="389">
                  <a:moveTo>
                    <a:pt x="4" y="389"/>
                  </a:moveTo>
                  <a:lnTo>
                    <a:pt x="670" y="5"/>
                  </a:lnTo>
                  <a:lnTo>
                    <a:pt x="666" y="0"/>
                  </a:lnTo>
                  <a:lnTo>
                    <a:pt x="0" y="384"/>
                  </a:lnTo>
                  <a:lnTo>
                    <a:pt x="4" y="3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77">
              <a:extLst>
                <a:ext uri="{FF2B5EF4-FFF2-40B4-BE49-F238E27FC236}">
                  <a16:creationId xmlns:a16="http://schemas.microsoft.com/office/drawing/2014/main" id="{294D210E-0067-4914-99C1-947828A3452E}"/>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Lst>
              <a:ahLst/>
              <a:cxnLst>
                <a:cxn ang="0">
                  <a:pos x="T0" y="T1"/>
                </a:cxn>
                <a:cxn ang="0">
                  <a:pos x="T2" y="T3"/>
                </a:cxn>
                <a:cxn ang="0">
                  <a:pos x="T4" y="T5"/>
                </a:cxn>
                <a:cxn ang="0">
                  <a:pos x="T6" y="T7"/>
                </a:cxn>
              </a:cxnLst>
              <a:rect l="0" t="0" r="r" b="b"/>
              <a:pathLst>
                <a:path w="670" h="389">
                  <a:moveTo>
                    <a:pt x="4" y="389"/>
                  </a:moveTo>
                  <a:lnTo>
                    <a:pt x="670" y="5"/>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78">
              <a:extLst>
                <a:ext uri="{FF2B5EF4-FFF2-40B4-BE49-F238E27FC236}">
                  <a16:creationId xmlns:a16="http://schemas.microsoft.com/office/drawing/2014/main" id="{2DCE2E5F-D263-4AB6-87A8-5C86ED36834B}"/>
                </a:ext>
              </a:extLst>
            </p:cNvPr>
            <p:cNvSpPr>
              <a:spLocks noEditPoints="1"/>
            </p:cNvSpPr>
            <p:nvPr/>
          </p:nvSpPr>
          <p:spPr bwMode="auto">
            <a:xfrm>
              <a:off x="14814551" y="2768600"/>
              <a:ext cx="138113" cy="284163"/>
            </a:xfrm>
            <a:custGeom>
              <a:avLst/>
              <a:gdLst>
                <a:gd name="T0" fmla="*/ 50 w 50"/>
                <a:gd name="T1" fmla="*/ 17 h 103"/>
                <a:gd name="T2" fmla="*/ 43 w 50"/>
                <a:gd name="T3" fmla="*/ 42 h 103"/>
                <a:gd name="T4" fmla="*/ 22 w 50"/>
                <a:gd name="T5" fmla="*/ 61 h 103"/>
                <a:gd name="T6" fmla="*/ 16 w 50"/>
                <a:gd name="T7" fmla="*/ 65 h 103"/>
                <a:gd name="T8" fmla="*/ 16 w 50"/>
                <a:gd name="T9" fmla="*/ 94 h 103"/>
                <a:gd name="T10" fmla="*/ 0 w 50"/>
                <a:gd name="T11" fmla="*/ 103 h 103"/>
                <a:gd name="T12" fmla="*/ 0 w 50"/>
                <a:gd name="T13" fmla="*/ 20 h 103"/>
                <a:gd name="T14" fmla="*/ 23 w 50"/>
                <a:gd name="T15" fmla="*/ 6 h 103"/>
                <a:gd name="T16" fmla="*/ 43 w 50"/>
                <a:gd name="T17" fmla="*/ 1 h 103"/>
                <a:gd name="T18" fmla="*/ 50 w 50"/>
                <a:gd name="T19" fmla="*/ 17 h 103"/>
                <a:gd name="T20" fmla="*/ 16 w 50"/>
                <a:gd name="T21" fmla="*/ 50 h 103"/>
                <a:gd name="T22" fmla="*/ 21 w 50"/>
                <a:gd name="T23" fmla="*/ 47 h 103"/>
                <a:gd name="T24" fmla="*/ 31 w 50"/>
                <a:gd name="T25" fmla="*/ 38 h 103"/>
                <a:gd name="T26" fmla="*/ 35 w 50"/>
                <a:gd name="T27" fmla="*/ 26 h 103"/>
                <a:gd name="T28" fmla="*/ 32 w 50"/>
                <a:gd name="T29" fmla="*/ 19 h 103"/>
                <a:gd name="T30" fmla="*/ 22 w 50"/>
                <a:gd name="T31" fmla="*/ 21 h 103"/>
                <a:gd name="T32" fmla="*/ 16 w 50"/>
                <a:gd name="T33" fmla="*/ 25 h 103"/>
                <a:gd name="T34" fmla="*/ 16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8" y="34"/>
                    <a:pt x="43" y="42"/>
                  </a:cubicBezTo>
                  <a:cubicBezTo>
                    <a:pt x="38" y="49"/>
                    <a:pt x="31" y="56"/>
                    <a:pt x="22" y="61"/>
                  </a:cubicBezTo>
                  <a:cubicBezTo>
                    <a:pt x="16" y="65"/>
                    <a:pt x="16" y="65"/>
                    <a:pt x="16" y="65"/>
                  </a:cubicBezTo>
                  <a:cubicBezTo>
                    <a:pt x="16" y="94"/>
                    <a:pt x="16" y="94"/>
                    <a:pt x="16" y="94"/>
                  </a:cubicBezTo>
                  <a:cubicBezTo>
                    <a:pt x="0" y="103"/>
                    <a:pt x="0" y="103"/>
                    <a:pt x="0" y="103"/>
                  </a:cubicBezTo>
                  <a:cubicBezTo>
                    <a:pt x="0" y="20"/>
                    <a:pt x="0" y="20"/>
                    <a:pt x="0" y="20"/>
                  </a:cubicBezTo>
                  <a:cubicBezTo>
                    <a:pt x="23" y="6"/>
                    <a:pt x="23" y="6"/>
                    <a:pt x="23" y="6"/>
                  </a:cubicBezTo>
                  <a:cubicBezTo>
                    <a:pt x="32" y="1"/>
                    <a:pt x="39" y="0"/>
                    <a:pt x="43" y="1"/>
                  </a:cubicBezTo>
                  <a:cubicBezTo>
                    <a:pt x="48" y="3"/>
                    <a:pt x="50" y="8"/>
                    <a:pt x="50" y="17"/>
                  </a:cubicBezTo>
                  <a:close/>
                  <a:moveTo>
                    <a:pt x="16" y="50"/>
                  </a:moveTo>
                  <a:cubicBezTo>
                    <a:pt x="21" y="47"/>
                    <a:pt x="21" y="47"/>
                    <a:pt x="21" y="47"/>
                  </a:cubicBezTo>
                  <a:cubicBezTo>
                    <a:pt x="25" y="44"/>
                    <a:pt x="29" y="41"/>
                    <a:pt x="31" y="38"/>
                  </a:cubicBezTo>
                  <a:cubicBezTo>
                    <a:pt x="33" y="34"/>
                    <a:pt x="35" y="31"/>
                    <a:pt x="35" y="26"/>
                  </a:cubicBezTo>
                  <a:cubicBezTo>
                    <a:pt x="35" y="22"/>
                    <a:pt x="34" y="20"/>
                    <a:pt x="32" y="19"/>
                  </a:cubicBezTo>
                  <a:cubicBezTo>
                    <a:pt x="30" y="18"/>
                    <a:pt x="27" y="19"/>
                    <a:pt x="22" y="21"/>
                  </a:cubicBezTo>
                  <a:cubicBezTo>
                    <a:pt x="16" y="25"/>
                    <a:pt x="16" y="25"/>
                    <a:pt x="16" y="25"/>
                  </a:cubicBezTo>
                  <a:lnTo>
                    <a:pt x="16"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79">
              <a:extLst>
                <a:ext uri="{FF2B5EF4-FFF2-40B4-BE49-F238E27FC236}">
                  <a16:creationId xmlns:a16="http://schemas.microsoft.com/office/drawing/2014/main" id="{BD6A6C8D-3B2A-4CE2-8650-BEC479F07ABC}"/>
                </a:ext>
              </a:extLst>
            </p:cNvPr>
            <p:cNvSpPr>
              <a:spLocks noEditPoints="1"/>
            </p:cNvSpPr>
            <p:nvPr/>
          </p:nvSpPr>
          <p:spPr bwMode="auto">
            <a:xfrm>
              <a:off x="14990763" y="2665413"/>
              <a:ext cx="138113" cy="285750"/>
            </a:xfrm>
            <a:custGeom>
              <a:avLst/>
              <a:gdLst>
                <a:gd name="T0" fmla="*/ 50 w 50"/>
                <a:gd name="T1" fmla="*/ 17 h 103"/>
                <a:gd name="T2" fmla="*/ 42 w 50"/>
                <a:gd name="T3" fmla="*/ 42 h 103"/>
                <a:gd name="T4" fmla="*/ 22 w 50"/>
                <a:gd name="T5" fmla="*/ 61 h 103"/>
                <a:gd name="T6" fmla="*/ 15 w 50"/>
                <a:gd name="T7" fmla="*/ 65 h 103"/>
                <a:gd name="T8" fmla="*/ 15 w 50"/>
                <a:gd name="T9" fmla="*/ 95 h 103"/>
                <a:gd name="T10" fmla="*/ 0 w 50"/>
                <a:gd name="T11" fmla="*/ 103 h 103"/>
                <a:gd name="T12" fmla="*/ 0 w 50"/>
                <a:gd name="T13" fmla="*/ 20 h 103"/>
                <a:gd name="T14" fmla="*/ 23 w 50"/>
                <a:gd name="T15" fmla="*/ 7 h 103"/>
                <a:gd name="T16" fmla="*/ 43 w 50"/>
                <a:gd name="T17" fmla="*/ 2 h 103"/>
                <a:gd name="T18" fmla="*/ 50 w 50"/>
                <a:gd name="T19" fmla="*/ 17 h 103"/>
                <a:gd name="T20" fmla="*/ 15 w 50"/>
                <a:gd name="T21" fmla="*/ 50 h 103"/>
                <a:gd name="T22" fmla="*/ 20 w 50"/>
                <a:gd name="T23" fmla="*/ 48 h 103"/>
                <a:gd name="T24" fmla="*/ 31 w 50"/>
                <a:gd name="T25" fmla="*/ 38 h 103"/>
                <a:gd name="T26" fmla="*/ 34 w 50"/>
                <a:gd name="T27" fmla="*/ 27 h 103"/>
                <a:gd name="T28" fmla="*/ 31 w 50"/>
                <a:gd name="T29" fmla="*/ 19 h 103"/>
                <a:gd name="T30" fmla="*/ 22 w 50"/>
                <a:gd name="T31" fmla="*/ 22 h 103"/>
                <a:gd name="T32" fmla="*/ 15 w 50"/>
                <a:gd name="T33" fmla="*/ 26 h 103"/>
                <a:gd name="T34" fmla="*/ 15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7" y="35"/>
                    <a:pt x="42" y="42"/>
                  </a:cubicBezTo>
                  <a:cubicBezTo>
                    <a:pt x="37" y="50"/>
                    <a:pt x="30" y="56"/>
                    <a:pt x="22" y="61"/>
                  </a:cubicBezTo>
                  <a:cubicBezTo>
                    <a:pt x="15" y="65"/>
                    <a:pt x="15" y="65"/>
                    <a:pt x="15" y="65"/>
                  </a:cubicBezTo>
                  <a:cubicBezTo>
                    <a:pt x="15" y="95"/>
                    <a:pt x="15" y="95"/>
                    <a:pt x="15" y="95"/>
                  </a:cubicBezTo>
                  <a:cubicBezTo>
                    <a:pt x="0" y="103"/>
                    <a:pt x="0" y="103"/>
                    <a:pt x="0" y="103"/>
                  </a:cubicBezTo>
                  <a:cubicBezTo>
                    <a:pt x="0" y="20"/>
                    <a:pt x="0" y="20"/>
                    <a:pt x="0" y="20"/>
                  </a:cubicBezTo>
                  <a:cubicBezTo>
                    <a:pt x="23" y="7"/>
                    <a:pt x="23" y="7"/>
                    <a:pt x="23" y="7"/>
                  </a:cubicBezTo>
                  <a:cubicBezTo>
                    <a:pt x="31" y="2"/>
                    <a:pt x="38" y="0"/>
                    <a:pt x="43" y="2"/>
                  </a:cubicBezTo>
                  <a:cubicBezTo>
                    <a:pt x="47" y="4"/>
                    <a:pt x="50" y="9"/>
                    <a:pt x="50" y="17"/>
                  </a:cubicBezTo>
                  <a:close/>
                  <a:moveTo>
                    <a:pt x="15" y="50"/>
                  </a:moveTo>
                  <a:cubicBezTo>
                    <a:pt x="20" y="48"/>
                    <a:pt x="20" y="48"/>
                    <a:pt x="20" y="48"/>
                  </a:cubicBezTo>
                  <a:cubicBezTo>
                    <a:pt x="25" y="45"/>
                    <a:pt x="28" y="42"/>
                    <a:pt x="31" y="38"/>
                  </a:cubicBezTo>
                  <a:cubicBezTo>
                    <a:pt x="33" y="35"/>
                    <a:pt x="34" y="31"/>
                    <a:pt x="34" y="27"/>
                  </a:cubicBezTo>
                  <a:cubicBezTo>
                    <a:pt x="34" y="23"/>
                    <a:pt x="33" y="20"/>
                    <a:pt x="31" y="19"/>
                  </a:cubicBezTo>
                  <a:cubicBezTo>
                    <a:pt x="29" y="19"/>
                    <a:pt x="26" y="19"/>
                    <a:pt x="22" y="22"/>
                  </a:cubicBezTo>
                  <a:cubicBezTo>
                    <a:pt x="15" y="26"/>
                    <a:pt x="15" y="26"/>
                    <a:pt x="15" y="26"/>
                  </a:cubicBezTo>
                  <a:lnTo>
                    <a:pt x="15"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80">
              <a:extLst>
                <a:ext uri="{FF2B5EF4-FFF2-40B4-BE49-F238E27FC236}">
                  <a16:creationId xmlns:a16="http://schemas.microsoft.com/office/drawing/2014/main" id="{BBDD4CA8-1FCA-43D8-B155-07AA69E2A654}"/>
                </a:ext>
              </a:extLst>
            </p:cNvPr>
            <p:cNvSpPr>
              <a:spLocks/>
            </p:cNvSpPr>
            <p:nvPr/>
          </p:nvSpPr>
          <p:spPr bwMode="auto">
            <a:xfrm>
              <a:off x="15146338" y="2544763"/>
              <a:ext cx="150813" cy="287338"/>
            </a:xfrm>
            <a:custGeom>
              <a:avLst/>
              <a:gdLst>
                <a:gd name="T0" fmla="*/ 61 w 95"/>
                <a:gd name="T1" fmla="*/ 165 h 181"/>
                <a:gd name="T2" fmla="*/ 34 w 95"/>
                <a:gd name="T3" fmla="*/ 181 h 181"/>
                <a:gd name="T4" fmla="*/ 34 w 95"/>
                <a:gd name="T5" fmla="*/ 61 h 181"/>
                <a:gd name="T6" fmla="*/ 0 w 95"/>
                <a:gd name="T7" fmla="*/ 80 h 181"/>
                <a:gd name="T8" fmla="*/ 0 w 95"/>
                <a:gd name="T9" fmla="*/ 56 h 181"/>
                <a:gd name="T10" fmla="*/ 95 w 95"/>
                <a:gd name="T11" fmla="*/ 0 h 181"/>
                <a:gd name="T12" fmla="*/ 95 w 95"/>
                <a:gd name="T13" fmla="*/ 26 h 181"/>
                <a:gd name="T14" fmla="*/ 61 w 95"/>
                <a:gd name="T15" fmla="*/ 45 h 181"/>
                <a:gd name="T16" fmla="*/ 61 w 95"/>
                <a:gd name="T17" fmla="*/ 1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81">
                  <a:moveTo>
                    <a:pt x="61" y="165"/>
                  </a:moveTo>
                  <a:lnTo>
                    <a:pt x="34" y="181"/>
                  </a:lnTo>
                  <a:lnTo>
                    <a:pt x="34" y="61"/>
                  </a:lnTo>
                  <a:lnTo>
                    <a:pt x="0" y="80"/>
                  </a:lnTo>
                  <a:lnTo>
                    <a:pt x="0" y="56"/>
                  </a:lnTo>
                  <a:lnTo>
                    <a:pt x="95" y="0"/>
                  </a:lnTo>
                  <a:lnTo>
                    <a:pt x="95" y="26"/>
                  </a:lnTo>
                  <a:lnTo>
                    <a:pt x="61" y="45"/>
                  </a:lnTo>
                  <a:lnTo>
                    <a:pt x="61" y="16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81">
              <a:extLst>
                <a:ext uri="{FF2B5EF4-FFF2-40B4-BE49-F238E27FC236}">
                  <a16:creationId xmlns:a16="http://schemas.microsoft.com/office/drawing/2014/main" id="{3E03E624-6528-4E68-8057-B7189E328CAC}"/>
                </a:ext>
              </a:extLst>
            </p:cNvPr>
            <p:cNvSpPr>
              <a:spLocks/>
            </p:cNvSpPr>
            <p:nvPr/>
          </p:nvSpPr>
          <p:spPr bwMode="auto">
            <a:xfrm>
              <a:off x="15303501" y="2436813"/>
              <a:ext cx="184150" cy="334963"/>
            </a:xfrm>
            <a:custGeom>
              <a:avLst/>
              <a:gdLst>
                <a:gd name="T0" fmla="*/ 116 w 116"/>
                <a:gd name="T1" fmla="*/ 143 h 211"/>
                <a:gd name="T2" fmla="*/ 87 w 116"/>
                <a:gd name="T3" fmla="*/ 160 h 211"/>
                <a:gd name="T4" fmla="*/ 57 w 116"/>
                <a:gd name="T5" fmla="*/ 124 h 211"/>
                <a:gd name="T6" fmla="*/ 28 w 116"/>
                <a:gd name="T7" fmla="*/ 195 h 211"/>
                <a:gd name="T8" fmla="*/ 0 w 116"/>
                <a:gd name="T9" fmla="*/ 211 h 211"/>
                <a:gd name="T10" fmla="*/ 42 w 116"/>
                <a:gd name="T11" fmla="*/ 111 h 211"/>
                <a:gd name="T12" fmla="*/ 2 w 116"/>
                <a:gd name="T13" fmla="*/ 64 h 211"/>
                <a:gd name="T14" fmla="*/ 31 w 116"/>
                <a:gd name="T15" fmla="*/ 47 h 211"/>
                <a:gd name="T16" fmla="*/ 59 w 116"/>
                <a:gd name="T17" fmla="*/ 83 h 211"/>
                <a:gd name="T18" fmla="*/ 85 w 116"/>
                <a:gd name="T19" fmla="*/ 16 h 211"/>
                <a:gd name="T20" fmla="*/ 113 w 116"/>
                <a:gd name="T21" fmla="*/ 0 h 211"/>
                <a:gd name="T22" fmla="*/ 75 w 116"/>
                <a:gd name="T23" fmla="*/ 94 h 211"/>
                <a:gd name="T24" fmla="*/ 116 w 116"/>
                <a:gd name="T25" fmla="*/ 14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211">
                  <a:moveTo>
                    <a:pt x="116" y="143"/>
                  </a:moveTo>
                  <a:lnTo>
                    <a:pt x="87" y="160"/>
                  </a:lnTo>
                  <a:lnTo>
                    <a:pt x="57" y="124"/>
                  </a:lnTo>
                  <a:lnTo>
                    <a:pt x="28" y="195"/>
                  </a:lnTo>
                  <a:lnTo>
                    <a:pt x="0" y="211"/>
                  </a:lnTo>
                  <a:lnTo>
                    <a:pt x="42" y="111"/>
                  </a:lnTo>
                  <a:lnTo>
                    <a:pt x="2" y="64"/>
                  </a:lnTo>
                  <a:lnTo>
                    <a:pt x="31" y="47"/>
                  </a:lnTo>
                  <a:lnTo>
                    <a:pt x="59" y="83"/>
                  </a:lnTo>
                  <a:lnTo>
                    <a:pt x="85" y="16"/>
                  </a:lnTo>
                  <a:lnTo>
                    <a:pt x="113" y="0"/>
                  </a:lnTo>
                  <a:lnTo>
                    <a:pt x="75" y="94"/>
                  </a:lnTo>
                  <a:lnTo>
                    <a:pt x="116" y="14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82">
              <a:extLst>
                <a:ext uri="{FF2B5EF4-FFF2-40B4-BE49-F238E27FC236}">
                  <a16:creationId xmlns:a16="http://schemas.microsoft.com/office/drawing/2014/main" id="{A53D5188-0F64-4546-B414-3F62DE01C4E8}"/>
                </a:ext>
              </a:extLst>
            </p:cNvPr>
            <p:cNvSpPr>
              <a:spLocks/>
            </p:cNvSpPr>
            <p:nvPr/>
          </p:nvSpPr>
          <p:spPr bwMode="auto">
            <a:xfrm>
              <a:off x="13892213" y="4344988"/>
              <a:ext cx="347663" cy="573088"/>
            </a:xfrm>
            <a:custGeom>
              <a:avLst/>
              <a:gdLst>
                <a:gd name="T0" fmla="*/ 216 w 219"/>
                <a:gd name="T1" fmla="*/ 232 h 361"/>
                <a:gd name="T2" fmla="*/ 214 w 219"/>
                <a:gd name="T3" fmla="*/ 230 h 361"/>
                <a:gd name="T4" fmla="*/ 7 w 219"/>
                <a:gd name="T5" fmla="*/ 348 h 361"/>
                <a:gd name="T6" fmla="*/ 7 w 219"/>
                <a:gd name="T7" fmla="*/ 131 h 361"/>
                <a:gd name="T8" fmla="*/ 212 w 219"/>
                <a:gd name="T9" fmla="*/ 13 h 361"/>
                <a:gd name="T10" fmla="*/ 212 w 219"/>
                <a:gd name="T11" fmla="*/ 232 h 361"/>
                <a:gd name="T12" fmla="*/ 216 w 219"/>
                <a:gd name="T13" fmla="*/ 232 h 361"/>
                <a:gd name="T14" fmla="*/ 214 w 219"/>
                <a:gd name="T15" fmla="*/ 230 h 361"/>
                <a:gd name="T16" fmla="*/ 216 w 219"/>
                <a:gd name="T17" fmla="*/ 232 h 361"/>
                <a:gd name="T18" fmla="*/ 219 w 219"/>
                <a:gd name="T19" fmla="*/ 232 h 361"/>
                <a:gd name="T20" fmla="*/ 219 w 219"/>
                <a:gd name="T21" fmla="*/ 0 h 361"/>
                <a:gd name="T22" fmla="*/ 0 w 219"/>
                <a:gd name="T23" fmla="*/ 127 h 361"/>
                <a:gd name="T24" fmla="*/ 0 w 219"/>
                <a:gd name="T25" fmla="*/ 361 h 361"/>
                <a:gd name="T26" fmla="*/ 219 w 219"/>
                <a:gd name="T27" fmla="*/ 234 h 361"/>
                <a:gd name="T28" fmla="*/ 219 w 219"/>
                <a:gd name="T29" fmla="*/ 232 h 361"/>
                <a:gd name="T30" fmla="*/ 216 w 219"/>
                <a:gd name="T31" fmla="*/ 23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9" h="361">
                  <a:moveTo>
                    <a:pt x="216" y="232"/>
                  </a:moveTo>
                  <a:lnTo>
                    <a:pt x="214" y="230"/>
                  </a:lnTo>
                  <a:lnTo>
                    <a:pt x="7" y="348"/>
                  </a:lnTo>
                  <a:lnTo>
                    <a:pt x="7" y="131"/>
                  </a:lnTo>
                  <a:lnTo>
                    <a:pt x="212" y="13"/>
                  </a:lnTo>
                  <a:lnTo>
                    <a:pt x="212" y="232"/>
                  </a:lnTo>
                  <a:lnTo>
                    <a:pt x="216" y="232"/>
                  </a:lnTo>
                  <a:lnTo>
                    <a:pt x="214" y="230"/>
                  </a:lnTo>
                  <a:lnTo>
                    <a:pt x="216" y="232"/>
                  </a:lnTo>
                  <a:lnTo>
                    <a:pt x="219" y="232"/>
                  </a:lnTo>
                  <a:lnTo>
                    <a:pt x="219" y="0"/>
                  </a:lnTo>
                  <a:lnTo>
                    <a:pt x="0" y="127"/>
                  </a:lnTo>
                  <a:lnTo>
                    <a:pt x="0" y="361"/>
                  </a:lnTo>
                  <a:lnTo>
                    <a:pt x="219" y="234"/>
                  </a:lnTo>
                  <a:lnTo>
                    <a:pt x="219" y="232"/>
                  </a:lnTo>
                  <a:lnTo>
                    <a:pt x="216" y="23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83">
              <a:extLst>
                <a:ext uri="{FF2B5EF4-FFF2-40B4-BE49-F238E27FC236}">
                  <a16:creationId xmlns:a16="http://schemas.microsoft.com/office/drawing/2014/main" id="{42E830C3-1192-48E6-A730-1BA75A2601C3}"/>
                </a:ext>
              </a:extLst>
            </p:cNvPr>
            <p:cNvSpPr>
              <a:spLocks/>
            </p:cNvSpPr>
            <p:nvPr/>
          </p:nvSpPr>
          <p:spPr bwMode="auto">
            <a:xfrm>
              <a:off x="14668501" y="3992563"/>
              <a:ext cx="352425" cy="477838"/>
            </a:xfrm>
            <a:custGeom>
              <a:avLst/>
              <a:gdLst>
                <a:gd name="T0" fmla="*/ 217 w 222"/>
                <a:gd name="T1" fmla="*/ 172 h 301"/>
                <a:gd name="T2" fmla="*/ 215 w 222"/>
                <a:gd name="T3" fmla="*/ 168 h 301"/>
                <a:gd name="T4" fmla="*/ 12 w 222"/>
                <a:gd name="T5" fmla="*/ 285 h 301"/>
                <a:gd name="T6" fmla="*/ 113 w 222"/>
                <a:gd name="T7" fmla="*/ 15 h 301"/>
                <a:gd name="T8" fmla="*/ 214 w 222"/>
                <a:gd name="T9" fmla="*/ 174 h 301"/>
                <a:gd name="T10" fmla="*/ 217 w 222"/>
                <a:gd name="T11" fmla="*/ 172 h 301"/>
                <a:gd name="T12" fmla="*/ 215 w 222"/>
                <a:gd name="T13" fmla="*/ 168 h 301"/>
                <a:gd name="T14" fmla="*/ 217 w 222"/>
                <a:gd name="T15" fmla="*/ 172 h 301"/>
                <a:gd name="T16" fmla="*/ 219 w 222"/>
                <a:gd name="T17" fmla="*/ 168 h 301"/>
                <a:gd name="T18" fmla="*/ 111 w 222"/>
                <a:gd name="T19" fmla="*/ 0 h 301"/>
                <a:gd name="T20" fmla="*/ 0 w 222"/>
                <a:gd name="T21" fmla="*/ 301 h 301"/>
                <a:gd name="T22" fmla="*/ 222 w 222"/>
                <a:gd name="T23" fmla="*/ 172 h 301"/>
                <a:gd name="T24" fmla="*/ 219 w 222"/>
                <a:gd name="T25" fmla="*/ 168 h 301"/>
                <a:gd name="T26" fmla="*/ 217 w 222"/>
                <a:gd name="T27" fmla="*/ 17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301">
                  <a:moveTo>
                    <a:pt x="217" y="172"/>
                  </a:moveTo>
                  <a:lnTo>
                    <a:pt x="215" y="168"/>
                  </a:lnTo>
                  <a:lnTo>
                    <a:pt x="12" y="285"/>
                  </a:lnTo>
                  <a:lnTo>
                    <a:pt x="113" y="15"/>
                  </a:lnTo>
                  <a:lnTo>
                    <a:pt x="214" y="174"/>
                  </a:lnTo>
                  <a:lnTo>
                    <a:pt x="217" y="172"/>
                  </a:lnTo>
                  <a:lnTo>
                    <a:pt x="215" y="168"/>
                  </a:lnTo>
                  <a:lnTo>
                    <a:pt x="217" y="172"/>
                  </a:lnTo>
                  <a:lnTo>
                    <a:pt x="219" y="168"/>
                  </a:lnTo>
                  <a:lnTo>
                    <a:pt x="111" y="0"/>
                  </a:lnTo>
                  <a:lnTo>
                    <a:pt x="0" y="301"/>
                  </a:lnTo>
                  <a:lnTo>
                    <a:pt x="222" y="172"/>
                  </a:lnTo>
                  <a:lnTo>
                    <a:pt x="219" y="168"/>
                  </a:lnTo>
                  <a:lnTo>
                    <a:pt x="217" y="17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84">
              <a:extLst>
                <a:ext uri="{FF2B5EF4-FFF2-40B4-BE49-F238E27FC236}">
                  <a16:creationId xmlns:a16="http://schemas.microsoft.com/office/drawing/2014/main" id="{18978F1E-B500-4B46-8F21-82E4C57DEFED}"/>
                </a:ext>
              </a:extLst>
            </p:cNvPr>
            <p:cNvSpPr>
              <a:spLocks/>
            </p:cNvSpPr>
            <p:nvPr/>
          </p:nvSpPr>
          <p:spPr bwMode="auto">
            <a:xfrm>
              <a:off x="14325601" y="4184650"/>
              <a:ext cx="317500" cy="409575"/>
            </a:xfrm>
            <a:custGeom>
              <a:avLst/>
              <a:gdLst>
                <a:gd name="T0" fmla="*/ 113 w 115"/>
                <a:gd name="T1" fmla="*/ 42 h 148"/>
                <a:gd name="T2" fmla="*/ 111 w 115"/>
                <a:gd name="T3" fmla="*/ 42 h 148"/>
                <a:gd name="T4" fmla="*/ 95 w 115"/>
                <a:gd name="T5" fmla="*/ 96 h 148"/>
                <a:gd name="T6" fmla="*/ 56 w 115"/>
                <a:gd name="T7" fmla="*/ 137 h 148"/>
                <a:gd name="T8" fmla="*/ 32 w 115"/>
                <a:gd name="T9" fmla="*/ 144 h 148"/>
                <a:gd name="T10" fmla="*/ 12 w 115"/>
                <a:gd name="T11" fmla="*/ 135 h 148"/>
                <a:gd name="T12" fmla="*/ 4 w 115"/>
                <a:gd name="T13" fmla="*/ 107 h 148"/>
                <a:gd name="T14" fmla="*/ 20 w 115"/>
                <a:gd name="T15" fmla="*/ 52 h 148"/>
                <a:gd name="T16" fmla="*/ 58 w 115"/>
                <a:gd name="T17" fmla="*/ 11 h 148"/>
                <a:gd name="T18" fmla="*/ 82 w 115"/>
                <a:gd name="T19" fmla="*/ 4 h 148"/>
                <a:gd name="T20" fmla="*/ 103 w 115"/>
                <a:gd name="T21" fmla="*/ 14 h 148"/>
                <a:gd name="T22" fmla="*/ 111 w 115"/>
                <a:gd name="T23" fmla="*/ 42 h 148"/>
                <a:gd name="T24" fmla="*/ 113 w 115"/>
                <a:gd name="T25" fmla="*/ 42 h 148"/>
                <a:gd name="T26" fmla="*/ 115 w 115"/>
                <a:gd name="T27" fmla="*/ 42 h 148"/>
                <a:gd name="T28" fmla="*/ 106 w 115"/>
                <a:gd name="T29" fmla="*/ 11 h 148"/>
                <a:gd name="T30" fmla="*/ 82 w 115"/>
                <a:gd name="T31" fmla="*/ 0 h 148"/>
                <a:gd name="T32" fmla="*/ 56 w 115"/>
                <a:gd name="T33" fmla="*/ 8 h 148"/>
                <a:gd name="T34" fmla="*/ 16 w 115"/>
                <a:gd name="T35" fmla="*/ 50 h 148"/>
                <a:gd name="T36" fmla="*/ 0 w 115"/>
                <a:gd name="T37" fmla="*/ 107 h 148"/>
                <a:gd name="T38" fmla="*/ 9 w 115"/>
                <a:gd name="T39" fmla="*/ 137 h 148"/>
                <a:gd name="T40" fmla="*/ 32 w 115"/>
                <a:gd name="T41" fmla="*/ 148 h 148"/>
                <a:gd name="T42" fmla="*/ 58 w 115"/>
                <a:gd name="T43" fmla="*/ 141 h 148"/>
                <a:gd name="T44" fmla="*/ 99 w 115"/>
                <a:gd name="T45" fmla="*/ 98 h 148"/>
                <a:gd name="T46" fmla="*/ 115 w 115"/>
                <a:gd name="T47" fmla="*/ 42 h 148"/>
                <a:gd name="T48" fmla="*/ 113 w 115"/>
                <a:gd name="T49" fmla="*/ 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148">
                  <a:moveTo>
                    <a:pt x="113" y="42"/>
                  </a:moveTo>
                  <a:cubicBezTo>
                    <a:pt x="111" y="42"/>
                    <a:pt x="111" y="42"/>
                    <a:pt x="111" y="42"/>
                  </a:cubicBezTo>
                  <a:cubicBezTo>
                    <a:pt x="111" y="59"/>
                    <a:pt x="105" y="79"/>
                    <a:pt x="95" y="96"/>
                  </a:cubicBezTo>
                  <a:cubicBezTo>
                    <a:pt x="85" y="113"/>
                    <a:pt x="71" y="128"/>
                    <a:pt x="56" y="137"/>
                  </a:cubicBezTo>
                  <a:cubicBezTo>
                    <a:pt x="48" y="142"/>
                    <a:pt x="40" y="144"/>
                    <a:pt x="32" y="144"/>
                  </a:cubicBezTo>
                  <a:cubicBezTo>
                    <a:pt x="24" y="144"/>
                    <a:pt x="17" y="141"/>
                    <a:pt x="12" y="135"/>
                  </a:cubicBezTo>
                  <a:cubicBezTo>
                    <a:pt x="7" y="128"/>
                    <a:pt x="4" y="119"/>
                    <a:pt x="4" y="107"/>
                  </a:cubicBezTo>
                  <a:cubicBezTo>
                    <a:pt x="4" y="89"/>
                    <a:pt x="10" y="70"/>
                    <a:pt x="20" y="52"/>
                  </a:cubicBezTo>
                  <a:cubicBezTo>
                    <a:pt x="30" y="35"/>
                    <a:pt x="43" y="20"/>
                    <a:pt x="58" y="11"/>
                  </a:cubicBezTo>
                  <a:cubicBezTo>
                    <a:pt x="67" y="6"/>
                    <a:pt x="75" y="4"/>
                    <a:pt x="82" y="4"/>
                  </a:cubicBezTo>
                  <a:cubicBezTo>
                    <a:pt x="91" y="4"/>
                    <a:pt x="98" y="7"/>
                    <a:pt x="103" y="14"/>
                  </a:cubicBezTo>
                  <a:cubicBezTo>
                    <a:pt x="108" y="20"/>
                    <a:pt x="111" y="30"/>
                    <a:pt x="111" y="42"/>
                  </a:cubicBezTo>
                  <a:cubicBezTo>
                    <a:pt x="113" y="42"/>
                    <a:pt x="113" y="42"/>
                    <a:pt x="113" y="42"/>
                  </a:cubicBezTo>
                  <a:cubicBezTo>
                    <a:pt x="115" y="42"/>
                    <a:pt x="115" y="42"/>
                    <a:pt x="115" y="42"/>
                  </a:cubicBezTo>
                  <a:cubicBezTo>
                    <a:pt x="115" y="29"/>
                    <a:pt x="112" y="19"/>
                    <a:pt x="106" y="11"/>
                  </a:cubicBezTo>
                  <a:cubicBezTo>
                    <a:pt x="101" y="4"/>
                    <a:pt x="92" y="0"/>
                    <a:pt x="82" y="0"/>
                  </a:cubicBezTo>
                  <a:cubicBezTo>
                    <a:pt x="74" y="0"/>
                    <a:pt x="66" y="3"/>
                    <a:pt x="56" y="8"/>
                  </a:cubicBezTo>
                  <a:cubicBezTo>
                    <a:pt x="41" y="17"/>
                    <a:pt x="26" y="33"/>
                    <a:pt x="16" y="50"/>
                  </a:cubicBezTo>
                  <a:cubicBezTo>
                    <a:pt x="6" y="68"/>
                    <a:pt x="0" y="88"/>
                    <a:pt x="0" y="107"/>
                  </a:cubicBezTo>
                  <a:cubicBezTo>
                    <a:pt x="0" y="119"/>
                    <a:pt x="3" y="130"/>
                    <a:pt x="9" y="137"/>
                  </a:cubicBezTo>
                  <a:cubicBezTo>
                    <a:pt x="14" y="144"/>
                    <a:pt x="23" y="148"/>
                    <a:pt x="32" y="148"/>
                  </a:cubicBezTo>
                  <a:cubicBezTo>
                    <a:pt x="40" y="148"/>
                    <a:pt x="49" y="146"/>
                    <a:pt x="58" y="141"/>
                  </a:cubicBezTo>
                  <a:cubicBezTo>
                    <a:pt x="74" y="131"/>
                    <a:pt x="88" y="116"/>
                    <a:pt x="99" y="98"/>
                  </a:cubicBezTo>
                  <a:cubicBezTo>
                    <a:pt x="109" y="80"/>
                    <a:pt x="115" y="60"/>
                    <a:pt x="115" y="42"/>
                  </a:cubicBezTo>
                  <a:lnTo>
                    <a:pt x="113" y="4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5" name="Group 304">
            <a:extLst>
              <a:ext uri="{FF2B5EF4-FFF2-40B4-BE49-F238E27FC236}">
                <a16:creationId xmlns:a16="http://schemas.microsoft.com/office/drawing/2014/main" id="{E7D51C63-B8D9-490E-848A-96BFD80768F5}"/>
              </a:ext>
            </a:extLst>
          </p:cNvPr>
          <p:cNvGrpSpPr/>
          <p:nvPr/>
        </p:nvGrpSpPr>
        <p:grpSpPr>
          <a:xfrm>
            <a:off x="1177055" y="5746238"/>
            <a:ext cx="1971675" cy="3268663"/>
            <a:chOff x="6132513" y="5864225"/>
            <a:chExt cx="1971675" cy="3268663"/>
          </a:xfrm>
        </p:grpSpPr>
        <p:sp>
          <p:nvSpPr>
            <p:cNvPr id="285" name="Freeform 185">
              <a:extLst>
                <a:ext uri="{FF2B5EF4-FFF2-40B4-BE49-F238E27FC236}">
                  <a16:creationId xmlns:a16="http://schemas.microsoft.com/office/drawing/2014/main" id="{DC874DFF-8F50-4224-AEA4-2D782D7F00C2}"/>
                </a:ext>
              </a:extLst>
            </p:cNvPr>
            <p:cNvSpPr>
              <a:spLocks/>
            </p:cNvSpPr>
            <p:nvPr/>
          </p:nvSpPr>
          <p:spPr bwMode="auto">
            <a:xfrm>
              <a:off x="6132513" y="5864225"/>
              <a:ext cx="1550988" cy="3268663"/>
            </a:xfrm>
            <a:custGeom>
              <a:avLst/>
              <a:gdLst>
                <a:gd name="T0" fmla="*/ 977 w 977"/>
                <a:gd name="T1" fmla="*/ 1596 h 2059"/>
                <a:gd name="T2" fmla="*/ 176 w 977"/>
                <a:gd name="T3" fmla="*/ 2059 h 2059"/>
                <a:gd name="T4" fmla="*/ 0 w 977"/>
                <a:gd name="T5" fmla="*/ 1963 h 2059"/>
                <a:gd name="T6" fmla="*/ 0 w 977"/>
                <a:gd name="T7" fmla="*/ 564 h 2059"/>
                <a:gd name="T8" fmla="*/ 977 w 977"/>
                <a:gd name="T9" fmla="*/ 0 h 2059"/>
                <a:gd name="T10" fmla="*/ 977 w 977"/>
                <a:gd name="T11" fmla="*/ 1596 h 2059"/>
              </a:gdLst>
              <a:ahLst/>
              <a:cxnLst>
                <a:cxn ang="0">
                  <a:pos x="T0" y="T1"/>
                </a:cxn>
                <a:cxn ang="0">
                  <a:pos x="T2" y="T3"/>
                </a:cxn>
                <a:cxn ang="0">
                  <a:pos x="T4" y="T5"/>
                </a:cxn>
                <a:cxn ang="0">
                  <a:pos x="T6" y="T7"/>
                </a:cxn>
                <a:cxn ang="0">
                  <a:pos x="T8" y="T9"/>
                </a:cxn>
                <a:cxn ang="0">
                  <a:pos x="T10" y="T11"/>
                </a:cxn>
              </a:cxnLst>
              <a:rect l="0" t="0" r="r" b="b"/>
              <a:pathLst>
                <a:path w="977" h="2059">
                  <a:moveTo>
                    <a:pt x="977" y="1596"/>
                  </a:moveTo>
                  <a:lnTo>
                    <a:pt x="176" y="2059"/>
                  </a:lnTo>
                  <a:lnTo>
                    <a:pt x="0" y="1963"/>
                  </a:lnTo>
                  <a:lnTo>
                    <a:pt x="0" y="564"/>
                  </a:lnTo>
                  <a:lnTo>
                    <a:pt x="977" y="0"/>
                  </a:lnTo>
                  <a:lnTo>
                    <a:pt x="977" y="159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86">
              <a:extLst>
                <a:ext uri="{FF2B5EF4-FFF2-40B4-BE49-F238E27FC236}">
                  <a16:creationId xmlns:a16="http://schemas.microsoft.com/office/drawing/2014/main" id="{4EBE01F8-77BE-4D04-A686-36A069D3FAD7}"/>
                </a:ext>
              </a:extLst>
            </p:cNvPr>
            <p:cNvSpPr>
              <a:spLocks/>
            </p:cNvSpPr>
            <p:nvPr/>
          </p:nvSpPr>
          <p:spPr bwMode="auto">
            <a:xfrm>
              <a:off x="6132513" y="8820150"/>
              <a:ext cx="279400" cy="312738"/>
            </a:xfrm>
            <a:custGeom>
              <a:avLst/>
              <a:gdLst>
                <a:gd name="T0" fmla="*/ 176 w 176"/>
                <a:gd name="T1" fmla="*/ 197 h 197"/>
                <a:gd name="T2" fmla="*/ 176 w 176"/>
                <a:gd name="T3" fmla="*/ 0 h 197"/>
                <a:gd name="T4" fmla="*/ 0 w 176"/>
                <a:gd name="T5" fmla="*/ 101 h 197"/>
                <a:gd name="T6" fmla="*/ 176 w 176"/>
                <a:gd name="T7" fmla="*/ 197 h 197"/>
              </a:gdLst>
              <a:ahLst/>
              <a:cxnLst>
                <a:cxn ang="0">
                  <a:pos x="T0" y="T1"/>
                </a:cxn>
                <a:cxn ang="0">
                  <a:pos x="T2" y="T3"/>
                </a:cxn>
                <a:cxn ang="0">
                  <a:pos x="T4" y="T5"/>
                </a:cxn>
                <a:cxn ang="0">
                  <a:pos x="T6" y="T7"/>
                </a:cxn>
              </a:cxnLst>
              <a:rect l="0" t="0" r="r" b="b"/>
              <a:pathLst>
                <a:path w="176" h="197">
                  <a:moveTo>
                    <a:pt x="176" y="197"/>
                  </a:moveTo>
                  <a:lnTo>
                    <a:pt x="176" y="0"/>
                  </a:lnTo>
                  <a:lnTo>
                    <a:pt x="0" y="101"/>
                  </a:lnTo>
                  <a:lnTo>
                    <a:pt x="176" y="197"/>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187">
              <a:extLst>
                <a:ext uri="{FF2B5EF4-FFF2-40B4-BE49-F238E27FC236}">
                  <a16:creationId xmlns:a16="http://schemas.microsoft.com/office/drawing/2014/main" id="{5F443046-87C0-4546-B50A-95CE11095F58}"/>
                </a:ext>
              </a:extLst>
            </p:cNvPr>
            <p:cNvSpPr>
              <a:spLocks/>
            </p:cNvSpPr>
            <p:nvPr/>
          </p:nvSpPr>
          <p:spPr bwMode="auto">
            <a:xfrm>
              <a:off x="6411913" y="8820150"/>
              <a:ext cx="14288" cy="312738"/>
            </a:xfrm>
            <a:custGeom>
              <a:avLst/>
              <a:gdLst>
                <a:gd name="T0" fmla="*/ 0 w 9"/>
                <a:gd name="T1" fmla="*/ 0 h 197"/>
                <a:gd name="T2" fmla="*/ 9 w 9"/>
                <a:gd name="T3" fmla="*/ 7 h 197"/>
                <a:gd name="T4" fmla="*/ 9 w 9"/>
                <a:gd name="T5" fmla="*/ 192 h 197"/>
                <a:gd name="T6" fmla="*/ 0 w 9"/>
                <a:gd name="T7" fmla="*/ 197 h 197"/>
                <a:gd name="T8" fmla="*/ 0 w 9"/>
                <a:gd name="T9" fmla="*/ 0 h 197"/>
              </a:gdLst>
              <a:ahLst/>
              <a:cxnLst>
                <a:cxn ang="0">
                  <a:pos x="T0" y="T1"/>
                </a:cxn>
                <a:cxn ang="0">
                  <a:pos x="T2" y="T3"/>
                </a:cxn>
                <a:cxn ang="0">
                  <a:pos x="T4" y="T5"/>
                </a:cxn>
                <a:cxn ang="0">
                  <a:pos x="T6" y="T7"/>
                </a:cxn>
                <a:cxn ang="0">
                  <a:pos x="T8" y="T9"/>
                </a:cxn>
              </a:cxnLst>
              <a:rect l="0" t="0" r="r" b="b"/>
              <a:pathLst>
                <a:path w="9" h="197">
                  <a:moveTo>
                    <a:pt x="0" y="0"/>
                  </a:moveTo>
                  <a:lnTo>
                    <a:pt x="9" y="7"/>
                  </a:lnTo>
                  <a:lnTo>
                    <a:pt x="9" y="192"/>
                  </a:lnTo>
                  <a:lnTo>
                    <a:pt x="0" y="197"/>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188">
              <a:extLst>
                <a:ext uri="{FF2B5EF4-FFF2-40B4-BE49-F238E27FC236}">
                  <a16:creationId xmlns:a16="http://schemas.microsoft.com/office/drawing/2014/main" id="{71C09349-8402-41E6-989E-3462B128F2AF}"/>
                </a:ext>
              </a:extLst>
            </p:cNvPr>
            <p:cNvSpPr>
              <a:spLocks/>
            </p:cNvSpPr>
            <p:nvPr/>
          </p:nvSpPr>
          <p:spPr bwMode="auto">
            <a:xfrm>
              <a:off x="7110413" y="5918200"/>
              <a:ext cx="974725" cy="1098550"/>
            </a:xfrm>
            <a:custGeom>
              <a:avLst/>
              <a:gdLst>
                <a:gd name="T0" fmla="*/ 0 w 353"/>
                <a:gd name="T1" fmla="*/ 398 h 398"/>
                <a:gd name="T2" fmla="*/ 353 w 353"/>
                <a:gd name="T3" fmla="*/ 194 h 398"/>
                <a:gd name="T4" fmla="*/ 353 w 353"/>
                <a:gd name="T5" fmla="*/ 43 h 398"/>
                <a:gd name="T6" fmla="*/ 313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4"/>
                    <a:pt x="353" y="194"/>
                    <a:pt x="353" y="194"/>
                  </a:cubicBezTo>
                  <a:cubicBezTo>
                    <a:pt x="353" y="43"/>
                    <a:pt x="353" y="43"/>
                    <a:pt x="353" y="43"/>
                  </a:cubicBezTo>
                  <a:cubicBezTo>
                    <a:pt x="353" y="13"/>
                    <a:pt x="335" y="0"/>
                    <a:pt x="313" y="13"/>
                  </a:cubicBezTo>
                  <a:cubicBezTo>
                    <a:pt x="0" y="193"/>
                    <a:pt x="0" y="193"/>
                    <a:pt x="0" y="193"/>
                  </a:cubicBezTo>
                  <a:lnTo>
                    <a:pt x="0" y="398"/>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189">
              <a:extLst>
                <a:ext uri="{FF2B5EF4-FFF2-40B4-BE49-F238E27FC236}">
                  <a16:creationId xmlns:a16="http://schemas.microsoft.com/office/drawing/2014/main" id="{E6ADB2E9-9018-4807-9071-D0FA866AABC6}"/>
                </a:ext>
              </a:extLst>
            </p:cNvPr>
            <p:cNvSpPr>
              <a:spLocks/>
            </p:cNvSpPr>
            <p:nvPr/>
          </p:nvSpPr>
          <p:spPr bwMode="auto">
            <a:xfrm>
              <a:off x="7129463" y="5884863"/>
              <a:ext cx="974725" cy="1098550"/>
            </a:xfrm>
            <a:custGeom>
              <a:avLst/>
              <a:gdLst>
                <a:gd name="T0" fmla="*/ 0 w 353"/>
                <a:gd name="T1" fmla="*/ 398 h 398"/>
                <a:gd name="T2" fmla="*/ 353 w 353"/>
                <a:gd name="T3" fmla="*/ 195 h 398"/>
                <a:gd name="T4" fmla="*/ 353 w 353"/>
                <a:gd name="T5" fmla="*/ 44 h 398"/>
                <a:gd name="T6" fmla="*/ 312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5"/>
                    <a:pt x="353" y="195"/>
                    <a:pt x="353" y="195"/>
                  </a:cubicBezTo>
                  <a:cubicBezTo>
                    <a:pt x="353" y="44"/>
                    <a:pt x="353" y="44"/>
                    <a:pt x="353" y="44"/>
                  </a:cubicBezTo>
                  <a:cubicBezTo>
                    <a:pt x="353" y="14"/>
                    <a:pt x="335" y="0"/>
                    <a:pt x="312" y="13"/>
                  </a:cubicBezTo>
                  <a:cubicBezTo>
                    <a:pt x="0" y="193"/>
                    <a:pt x="0" y="193"/>
                    <a:pt x="0" y="193"/>
                  </a:cubicBezTo>
                  <a:lnTo>
                    <a:pt x="0" y="39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190">
              <a:extLst>
                <a:ext uri="{FF2B5EF4-FFF2-40B4-BE49-F238E27FC236}">
                  <a16:creationId xmlns:a16="http://schemas.microsoft.com/office/drawing/2014/main" id="{86867DEE-48E9-48BA-A994-8DFCBEFBD50F}"/>
                </a:ext>
              </a:extLst>
            </p:cNvPr>
            <p:cNvSpPr>
              <a:spLocks noEditPoints="1"/>
            </p:cNvSpPr>
            <p:nvPr/>
          </p:nvSpPr>
          <p:spPr bwMode="auto">
            <a:xfrm>
              <a:off x="7267576" y="6408738"/>
              <a:ext cx="201613" cy="354013"/>
            </a:xfrm>
            <a:custGeom>
              <a:avLst/>
              <a:gdLst>
                <a:gd name="T0" fmla="*/ 73 w 73"/>
                <a:gd name="T1" fmla="*/ 34 h 128"/>
                <a:gd name="T2" fmla="*/ 60 w 73"/>
                <a:gd name="T3" fmla="*/ 80 h 128"/>
                <a:gd name="T4" fmla="*/ 25 w 73"/>
                <a:gd name="T5" fmla="*/ 114 h 128"/>
                <a:gd name="T6" fmla="*/ 0 w 73"/>
                <a:gd name="T7" fmla="*/ 128 h 128"/>
                <a:gd name="T8" fmla="*/ 0 w 73"/>
                <a:gd name="T9" fmla="*/ 26 h 128"/>
                <a:gd name="T10" fmla="*/ 27 w 73"/>
                <a:gd name="T11" fmla="*/ 10 h 128"/>
                <a:gd name="T12" fmla="*/ 61 w 73"/>
                <a:gd name="T13" fmla="*/ 4 h 128"/>
                <a:gd name="T14" fmla="*/ 73 w 73"/>
                <a:gd name="T15" fmla="*/ 34 h 128"/>
                <a:gd name="T16" fmla="*/ 53 w 73"/>
                <a:gd name="T17" fmla="*/ 46 h 128"/>
                <a:gd name="T18" fmla="*/ 28 w 73"/>
                <a:gd name="T19" fmla="*/ 27 h 128"/>
                <a:gd name="T20" fmla="*/ 18 w 73"/>
                <a:gd name="T21" fmla="*/ 33 h 128"/>
                <a:gd name="T22" fmla="*/ 18 w 73"/>
                <a:gd name="T23" fmla="*/ 99 h 128"/>
                <a:gd name="T24" fmla="*/ 26 w 73"/>
                <a:gd name="T25" fmla="*/ 95 h 128"/>
                <a:gd name="T26" fmla="*/ 53 w 73"/>
                <a:gd name="T27" fmla="*/ 4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28">
                  <a:moveTo>
                    <a:pt x="73" y="34"/>
                  </a:moveTo>
                  <a:cubicBezTo>
                    <a:pt x="73" y="51"/>
                    <a:pt x="69" y="66"/>
                    <a:pt x="60" y="80"/>
                  </a:cubicBezTo>
                  <a:cubicBezTo>
                    <a:pt x="52" y="93"/>
                    <a:pt x="40" y="105"/>
                    <a:pt x="25" y="114"/>
                  </a:cubicBezTo>
                  <a:cubicBezTo>
                    <a:pt x="0" y="128"/>
                    <a:pt x="0" y="128"/>
                    <a:pt x="0" y="128"/>
                  </a:cubicBezTo>
                  <a:cubicBezTo>
                    <a:pt x="0" y="26"/>
                    <a:pt x="0" y="26"/>
                    <a:pt x="0" y="26"/>
                  </a:cubicBezTo>
                  <a:cubicBezTo>
                    <a:pt x="27" y="10"/>
                    <a:pt x="27" y="10"/>
                    <a:pt x="27" y="10"/>
                  </a:cubicBezTo>
                  <a:cubicBezTo>
                    <a:pt x="42" y="2"/>
                    <a:pt x="53" y="0"/>
                    <a:pt x="61" y="4"/>
                  </a:cubicBezTo>
                  <a:cubicBezTo>
                    <a:pt x="69" y="8"/>
                    <a:pt x="73" y="18"/>
                    <a:pt x="73" y="34"/>
                  </a:cubicBezTo>
                  <a:close/>
                  <a:moveTo>
                    <a:pt x="53" y="46"/>
                  </a:moveTo>
                  <a:cubicBezTo>
                    <a:pt x="53" y="24"/>
                    <a:pt x="45" y="18"/>
                    <a:pt x="28" y="27"/>
                  </a:cubicBezTo>
                  <a:cubicBezTo>
                    <a:pt x="18" y="33"/>
                    <a:pt x="18" y="33"/>
                    <a:pt x="18" y="33"/>
                  </a:cubicBezTo>
                  <a:cubicBezTo>
                    <a:pt x="18" y="99"/>
                    <a:pt x="18" y="99"/>
                    <a:pt x="18" y="99"/>
                  </a:cubicBezTo>
                  <a:cubicBezTo>
                    <a:pt x="26" y="95"/>
                    <a:pt x="26" y="95"/>
                    <a:pt x="26" y="95"/>
                  </a:cubicBezTo>
                  <a:cubicBezTo>
                    <a:pt x="44" y="84"/>
                    <a:pt x="53" y="68"/>
                    <a:pt x="53" y="4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191">
              <a:extLst>
                <a:ext uri="{FF2B5EF4-FFF2-40B4-BE49-F238E27FC236}">
                  <a16:creationId xmlns:a16="http://schemas.microsoft.com/office/drawing/2014/main" id="{CD6A68A4-22B4-4FC4-9AF9-346735E81593}"/>
                </a:ext>
              </a:extLst>
            </p:cNvPr>
            <p:cNvSpPr>
              <a:spLocks noEditPoints="1"/>
            </p:cNvSpPr>
            <p:nvPr/>
          </p:nvSpPr>
          <p:spPr bwMode="auto">
            <a:xfrm>
              <a:off x="7507288" y="6243638"/>
              <a:ext cx="231775" cy="342900"/>
            </a:xfrm>
            <a:custGeom>
              <a:avLst/>
              <a:gdLst>
                <a:gd name="T0" fmla="*/ 84 w 84"/>
                <a:gd name="T1" fmla="*/ 38 h 124"/>
                <a:gd name="T2" fmla="*/ 73 w 84"/>
                <a:gd name="T3" fmla="*/ 83 h 124"/>
                <a:gd name="T4" fmla="*/ 42 w 84"/>
                <a:gd name="T5" fmla="*/ 115 h 124"/>
                <a:gd name="T6" fmla="*/ 11 w 84"/>
                <a:gd name="T7" fmla="*/ 119 h 124"/>
                <a:gd name="T8" fmla="*/ 0 w 84"/>
                <a:gd name="T9" fmla="*/ 86 h 124"/>
                <a:gd name="T10" fmla="*/ 11 w 84"/>
                <a:gd name="T11" fmla="*/ 41 h 124"/>
                <a:gd name="T12" fmla="*/ 42 w 84"/>
                <a:gd name="T13" fmla="*/ 10 h 124"/>
                <a:gd name="T14" fmla="*/ 73 w 84"/>
                <a:gd name="T15" fmla="*/ 5 h 124"/>
                <a:gd name="T16" fmla="*/ 84 w 84"/>
                <a:gd name="T17" fmla="*/ 38 h 124"/>
                <a:gd name="T18" fmla="*/ 20 w 84"/>
                <a:gd name="T19" fmla="*/ 75 h 124"/>
                <a:gd name="T20" fmla="*/ 25 w 84"/>
                <a:gd name="T21" fmla="*/ 98 h 124"/>
                <a:gd name="T22" fmla="*/ 42 w 84"/>
                <a:gd name="T23" fmla="*/ 97 h 124"/>
                <a:gd name="T24" fmla="*/ 65 w 84"/>
                <a:gd name="T25" fmla="*/ 49 h 124"/>
                <a:gd name="T26" fmla="*/ 42 w 84"/>
                <a:gd name="T27" fmla="*/ 28 h 124"/>
                <a:gd name="T28" fmla="*/ 25 w 84"/>
                <a:gd name="T29" fmla="*/ 46 h 124"/>
                <a:gd name="T30" fmla="*/ 20 w 84"/>
                <a:gd name="T3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124">
                  <a:moveTo>
                    <a:pt x="84" y="38"/>
                  </a:moveTo>
                  <a:cubicBezTo>
                    <a:pt x="84" y="55"/>
                    <a:pt x="81" y="70"/>
                    <a:pt x="73" y="83"/>
                  </a:cubicBezTo>
                  <a:cubicBezTo>
                    <a:pt x="66" y="96"/>
                    <a:pt x="56" y="107"/>
                    <a:pt x="42" y="115"/>
                  </a:cubicBezTo>
                  <a:cubicBezTo>
                    <a:pt x="29" y="122"/>
                    <a:pt x="18" y="124"/>
                    <a:pt x="11" y="119"/>
                  </a:cubicBezTo>
                  <a:cubicBezTo>
                    <a:pt x="4" y="114"/>
                    <a:pt x="0" y="103"/>
                    <a:pt x="0" y="86"/>
                  </a:cubicBezTo>
                  <a:cubicBezTo>
                    <a:pt x="0" y="69"/>
                    <a:pt x="4" y="54"/>
                    <a:pt x="11" y="41"/>
                  </a:cubicBezTo>
                  <a:cubicBezTo>
                    <a:pt x="18" y="28"/>
                    <a:pt x="29" y="18"/>
                    <a:pt x="42" y="10"/>
                  </a:cubicBezTo>
                  <a:cubicBezTo>
                    <a:pt x="56" y="2"/>
                    <a:pt x="66" y="0"/>
                    <a:pt x="73" y="5"/>
                  </a:cubicBezTo>
                  <a:cubicBezTo>
                    <a:pt x="81" y="10"/>
                    <a:pt x="84" y="21"/>
                    <a:pt x="84" y="38"/>
                  </a:cubicBezTo>
                  <a:close/>
                  <a:moveTo>
                    <a:pt x="20" y="75"/>
                  </a:moveTo>
                  <a:cubicBezTo>
                    <a:pt x="20" y="86"/>
                    <a:pt x="22" y="94"/>
                    <a:pt x="25" y="98"/>
                  </a:cubicBezTo>
                  <a:cubicBezTo>
                    <a:pt x="29" y="101"/>
                    <a:pt x="35" y="101"/>
                    <a:pt x="42" y="97"/>
                  </a:cubicBezTo>
                  <a:cubicBezTo>
                    <a:pt x="57" y="88"/>
                    <a:pt x="65" y="72"/>
                    <a:pt x="65" y="49"/>
                  </a:cubicBezTo>
                  <a:cubicBezTo>
                    <a:pt x="65" y="26"/>
                    <a:pt x="57" y="19"/>
                    <a:pt x="42" y="28"/>
                  </a:cubicBezTo>
                  <a:cubicBezTo>
                    <a:pt x="35" y="32"/>
                    <a:pt x="29" y="38"/>
                    <a:pt x="25" y="46"/>
                  </a:cubicBezTo>
                  <a:cubicBezTo>
                    <a:pt x="22" y="54"/>
                    <a:pt x="20" y="64"/>
                    <a:pt x="20" y="75"/>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192">
              <a:extLst>
                <a:ext uri="{FF2B5EF4-FFF2-40B4-BE49-F238E27FC236}">
                  <a16:creationId xmlns:a16="http://schemas.microsoft.com/office/drawing/2014/main" id="{72EFC84D-DB87-4635-A371-346544DED007}"/>
                </a:ext>
              </a:extLst>
            </p:cNvPr>
            <p:cNvSpPr>
              <a:spLocks/>
            </p:cNvSpPr>
            <p:nvPr/>
          </p:nvSpPr>
          <p:spPr bwMode="auto">
            <a:xfrm>
              <a:off x="7780338" y="6094413"/>
              <a:ext cx="185738" cy="336550"/>
            </a:xfrm>
            <a:custGeom>
              <a:avLst/>
              <a:gdLst>
                <a:gd name="T0" fmla="*/ 41 w 67"/>
                <a:gd name="T1" fmla="*/ 26 h 122"/>
                <a:gd name="T2" fmla="*/ 25 w 67"/>
                <a:gd name="T3" fmla="*/ 44 h 122"/>
                <a:gd name="T4" fmla="*/ 19 w 67"/>
                <a:gd name="T5" fmla="*/ 73 h 122"/>
                <a:gd name="T6" fmla="*/ 41 w 67"/>
                <a:gd name="T7" fmla="*/ 94 h 122"/>
                <a:gd name="T8" fmla="*/ 63 w 67"/>
                <a:gd name="T9" fmla="*/ 76 h 122"/>
                <a:gd name="T10" fmla="*/ 63 w 67"/>
                <a:gd name="T11" fmla="*/ 94 h 122"/>
                <a:gd name="T12" fmla="*/ 39 w 67"/>
                <a:gd name="T13" fmla="*/ 113 h 122"/>
                <a:gd name="T14" fmla="*/ 10 w 67"/>
                <a:gd name="T15" fmla="*/ 117 h 122"/>
                <a:gd name="T16" fmla="*/ 0 w 67"/>
                <a:gd name="T17" fmla="*/ 84 h 122"/>
                <a:gd name="T18" fmla="*/ 5 w 67"/>
                <a:gd name="T19" fmla="*/ 53 h 122"/>
                <a:gd name="T20" fmla="*/ 19 w 67"/>
                <a:gd name="T21" fmla="*/ 27 h 122"/>
                <a:gd name="T22" fmla="*/ 41 w 67"/>
                <a:gd name="T23" fmla="*/ 8 h 122"/>
                <a:gd name="T24" fmla="*/ 67 w 67"/>
                <a:gd name="T25" fmla="*/ 0 h 122"/>
                <a:gd name="T26" fmla="*/ 61 w 67"/>
                <a:gd name="T27" fmla="*/ 21 h 122"/>
                <a:gd name="T28" fmla="*/ 51 w 67"/>
                <a:gd name="T29" fmla="*/ 22 h 122"/>
                <a:gd name="T30" fmla="*/ 41 w 67"/>
                <a:gd name="T31" fmla="*/ 2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122">
                  <a:moveTo>
                    <a:pt x="41" y="26"/>
                  </a:moveTo>
                  <a:cubicBezTo>
                    <a:pt x="34" y="30"/>
                    <a:pt x="28" y="36"/>
                    <a:pt x="25" y="44"/>
                  </a:cubicBezTo>
                  <a:cubicBezTo>
                    <a:pt x="21" y="52"/>
                    <a:pt x="19" y="62"/>
                    <a:pt x="19" y="73"/>
                  </a:cubicBezTo>
                  <a:cubicBezTo>
                    <a:pt x="19" y="96"/>
                    <a:pt x="26" y="103"/>
                    <a:pt x="41" y="94"/>
                  </a:cubicBezTo>
                  <a:cubicBezTo>
                    <a:pt x="47" y="91"/>
                    <a:pt x="55" y="85"/>
                    <a:pt x="63" y="76"/>
                  </a:cubicBezTo>
                  <a:cubicBezTo>
                    <a:pt x="63" y="94"/>
                    <a:pt x="63" y="94"/>
                    <a:pt x="63" y="94"/>
                  </a:cubicBezTo>
                  <a:cubicBezTo>
                    <a:pt x="56" y="102"/>
                    <a:pt x="48" y="108"/>
                    <a:pt x="39" y="113"/>
                  </a:cubicBezTo>
                  <a:cubicBezTo>
                    <a:pt x="26" y="121"/>
                    <a:pt x="17" y="122"/>
                    <a:pt x="10" y="117"/>
                  </a:cubicBezTo>
                  <a:cubicBezTo>
                    <a:pt x="3" y="112"/>
                    <a:pt x="0" y="101"/>
                    <a:pt x="0" y="84"/>
                  </a:cubicBezTo>
                  <a:cubicBezTo>
                    <a:pt x="0" y="73"/>
                    <a:pt x="1" y="63"/>
                    <a:pt x="5" y="53"/>
                  </a:cubicBezTo>
                  <a:cubicBezTo>
                    <a:pt x="8" y="43"/>
                    <a:pt x="13" y="34"/>
                    <a:pt x="19" y="27"/>
                  </a:cubicBezTo>
                  <a:cubicBezTo>
                    <a:pt x="25" y="19"/>
                    <a:pt x="32" y="12"/>
                    <a:pt x="41" y="8"/>
                  </a:cubicBezTo>
                  <a:cubicBezTo>
                    <a:pt x="49" y="3"/>
                    <a:pt x="58" y="0"/>
                    <a:pt x="67" y="0"/>
                  </a:cubicBezTo>
                  <a:cubicBezTo>
                    <a:pt x="61" y="21"/>
                    <a:pt x="61" y="21"/>
                    <a:pt x="61" y="21"/>
                  </a:cubicBezTo>
                  <a:cubicBezTo>
                    <a:pt x="57" y="21"/>
                    <a:pt x="54" y="21"/>
                    <a:pt x="51" y="22"/>
                  </a:cubicBezTo>
                  <a:cubicBezTo>
                    <a:pt x="47" y="22"/>
                    <a:pt x="44" y="24"/>
                    <a:pt x="41" y="2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193">
              <a:extLst>
                <a:ext uri="{FF2B5EF4-FFF2-40B4-BE49-F238E27FC236}">
                  <a16:creationId xmlns:a16="http://schemas.microsoft.com/office/drawing/2014/main" id="{B0DF2648-A32F-4206-92E3-1108081E818B}"/>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 name="T8" fmla="*/ 3 w 149"/>
                <a:gd name="T9" fmla="*/ 90 h 90"/>
              </a:gdLst>
              <a:ahLst/>
              <a:cxnLst>
                <a:cxn ang="0">
                  <a:pos x="T0" y="T1"/>
                </a:cxn>
                <a:cxn ang="0">
                  <a:pos x="T2" y="T3"/>
                </a:cxn>
                <a:cxn ang="0">
                  <a:pos x="T4" y="T5"/>
                </a:cxn>
                <a:cxn ang="0">
                  <a:pos x="T6" y="T7"/>
                </a:cxn>
                <a:cxn ang="0">
                  <a:pos x="T8" y="T9"/>
                </a:cxn>
              </a:cxnLst>
              <a:rect l="0" t="0" r="r" b="b"/>
              <a:pathLst>
                <a:path w="149" h="90">
                  <a:moveTo>
                    <a:pt x="3" y="90"/>
                  </a:moveTo>
                  <a:lnTo>
                    <a:pt x="149" y="7"/>
                  </a:lnTo>
                  <a:lnTo>
                    <a:pt x="146" y="0"/>
                  </a:lnTo>
                  <a:lnTo>
                    <a:pt x="0" y="85"/>
                  </a:lnTo>
                  <a:lnTo>
                    <a:pt x="3" y="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194">
              <a:extLst>
                <a:ext uri="{FF2B5EF4-FFF2-40B4-BE49-F238E27FC236}">
                  <a16:creationId xmlns:a16="http://schemas.microsoft.com/office/drawing/2014/main" id="{FD4E6B45-29A8-4902-B3A8-DF89D05AD4AA}"/>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Lst>
              <a:ahLst/>
              <a:cxnLst>
                <a:cxn ang="0">
                  <a:pos x="T0" y="T1"/>
                </a:cxn>
                <a:cxn ang="0">
                  <a:pos x="T2" y="T3"/>
                </a:cxn>
                <a:cxn ang="0">
                  <a:pos x="T4" y="T5"/>
                </a:cxn>
                <a:cxn ang="0">
                  <a:pos x="T6" y="T7"/>
                </a:cxn>
              </a:cxnLst>
              <a:rect l="0" t="0" r="r" b="b"/>
              <a:pathLst>
                <a:path w="149" h="90">
                  <a:moveTo>
                    <a:pt x="3" y="90"/>
                  </a:moveTo>
                  <a:lnTo>
                    <a:pt x="149" y="7"/>
                  </a:lnTo>
                  <a:lnTo>
                    <a:pt x="146" y="0"/>
                  </a:lnTo>
                  <a:lnTo>
                    <a:pt x="0" y="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195">
              <a:extLst>
                <a:ext uri="{FF2B5EF4-FFF2-40B4-BE49-F238E27FC236}">
                  <a16:creationId xmlns:a16="http://schemas.microsoft.com/office/drawing/2014/main" id="{E31DB473-062A-4CCF-A9F4-F0A514E75ED2}"/>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 name="T8" fmla="*/ 3 w 217"/>
                <a:gd name="T9" fmla="*/ 129 h 129"/>
              </a:gdLst>
              <a:ahLst/>
              <a:cxnLst>
                <a:cxn ang="0">
                  <a:pos x="T0" y="T1"/>
                </a:cxn>
                <a:cxn ang="0">
                  <a:pos x="T2" y="T3"/>
                </a:cxn>
                <a:cxn ang="0">
                  <a:pos x="T4" y="T5"/>
                </a:cxn>
                <a:cxn ang="0">
                  <a:pos x="T6" y="T7"/>
                </a:cxn>
                <a:cxn ang="0">
                  <a:pos x="T8" y="T9"/>
                </a:cxn>
              </a:cxnLst>
              <a:rect l="0" t="0" r="r" b="b"/>
              <a:pathLst>
                <a:path w="217" h="129">
                  <a:moveTo>
                    <a:pt x="3" y="129"/>
                  </a:moveTo>
                  <a:lnTo>
                    <a:pt x="217" y="5"/>
                  </a:lnTo>
                  <a:lnTo>
                    <a:pt x="214" y="0"/>
                  </a:lnTo>
                  <a:lnTo>
                    <a:pt x="0" y="123"/>
                  </a:lnTo>
                  <a:lnTo>
                    <a:pt x="3"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196">
              <a:extLst>
                <a:ext uri="{FF2B5EF4-FFF2-40B4-BE49-F238E27FC236}">
                  <a16:creationId xmlns:a16="http://schemas.microsoft.com/office/drawing/2014/main" id="{B3499829-7C22-415A-89B3-65D82A1B4721}"/>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Lst>
              <a:ahLst/>
              <a:cxnLst>
                <a:cxn ang="0">
                  <a:pos x="T0" y="T1"/>
                </a:cxn>
                <a:cxn ang="0">
                  <a:pos x="T2" y="T3"/>
                </a:cxn>
                <a:cxn ang="0">
                  <a:pos x="T4" y="T5"/>
                </a:cxn>
                <a:cxn ang="0">
                  <a:pos x="T6" y="T7"/>
                </a:cxn>
              </a:cxnLst>
              <a:rect l="0" t="0" r="r" b="b"/>
              <a:pathLst>
                <a:path w="217" h="129">
                  <a:moveTo>
                    <a:pt x="3" y="129"/>
                  </a:moveTo>
                  <a:lnTo>
                    <a:pt x="217" y="5"/>
                  </a:lnTo>
                  <a:lnTo>
                    <a:pt x="214" y="0"/>
                  </a:lnTo>
                  <a:lnTo>
                    <a:pt x="0" y="1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197">
              <a:extLst>
                <a:ext uri="{FF2B5EF4-FFF2-40B4-BE49-F238E27FC236}">
                  <a16:creationId xmlns:a16="http://schemas.microsoft.com/office/drawing/2014/main" id="{36D9819C-DDCE-4E24-AB8E-39AF1F9448AF}"/>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 name="T8" fmla="*/ 3 w 196"/>
                <a:gd name="T9" fmla="*/ 117 h 117"/>
              </a:gdLst>
              <a:ahLst/>
              <a:cxnLst>
                <a:cxn ang="0">
                  <a:pos x="T0" y="T1"/>
                </a:cxn>
                <a:cxn ang="0">
                  <a:pos x="T2" y="T3"/>
                </a:cxn>
                <a:cxn ang="0">
                  <a:pos x="T4" y="T5"/>
                </a:cxn>
                <a:cxn ang="0">
                  <a:pos x="T6" y="T7"/>
                </a:cxn>
                <a:cxn ang="0">
                  <a:pos x="T8" y="T9"/>
                </a:cxn>
              </a:cxnLst>
              <a:rect l="0" t="0" r="r" b="b"/>
              <a:pathLst>
                <a:path w="196" h="117">
                  <a:moveTo>
                    <a:pt x="3" y="117"/>
                  </a:moveTo>
                  <a:lnTo>
                    <a:pt x="196" y="6"/>
                  </a:lnTo>
                  <a:lnTo>
                    <a:pt x="193" y="0"/>
                  </a:lnTo>
                  <a:lnTo>
                    <a:pt x="0" y="112"/>
                  </a:lnTo>
                  <a:lnTo>
                    <a:pt x="3" y="1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198">
              <a:extLst>
                <a:ext uri="{FF2B5EF4-FFF2-40B4-BE49-F238E27FC236}">
                  <a16:creationId xmlns:a16="http://schemas.microsoft.com/office/drawing/2014/main" id="{0D0D5144-1B08-4CB6-8DCF-BE9B2E50242C}"/>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Lst>
              <a:ahLst/>
              <a:cxnLst>
                <a:cxn ang="0">
                  <a:pos x="T0" y="T1"/>
                </a:cxn>
                <a:cxn ang="0">
                  <a:pos x="T2" y="T3"/>
                </a:cxn>
                <a:cxn ang="0">
                  <a:pos x="T4" y="T5"/>
                </a:cxn>
                <a:cxn ang="0">
                  <a:pos x="T6" y="T7"/>
                </a:cxn>
              </a:cxnLst>
              <a:rect l="0" t="0" r="r" b="b"/>
              <a:pathLst>
                <a:path w="196" h="117">
                  <a:moveTo>
                    <a:pt x="3" y="117"/>
                  </a:moveTo>
                  <a:lnTo>
                    <a:pt x="196" y="6"/>
                  </a:lnTo>
                  <a:lnTo>
                    <a:pt x="193" y="0"/>
                  </a:lnTo>
                  <a:lnTo>
                    <a:pt x="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199">
              <a:extLst>
                <a:ext uri="{FF2B5EF4-FFF2-40B4-BE49-F238E27FC236}">
                  <a16:creationId xmlns:a16="http://schemas.microsoft.com/office/drawing/2014/main" id="{5747EA19-E06C-410F-BF0C-E7D3F30C68AF}"/>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 name="T8" fmla="*/ 3 w 249"/>
                <a:gd name="T9" fmla="*/ 148 h 148"/>
              </a:gdLst>
              <a:ahLst/>
              <a:cxnLst>
                <a:cxn ang="0">
                  <a:pos x="T0" y="T1"/>
                </a:cxn>
                <a:cxn ang="0">
                  <a:pos x="T2" y="T3"/>
                </a:cxn>
                <a:cxn ang="0">
                  <a:pos x="T4" y="T5"/>
                </a:cxn>
                <a:cxn ang="0">
                  <a:pos x="T6" y="T7"/>
                </a:cxn>
                <a:cxn ang="0">
                  <a:pos x="T8" y="T9"/>
                </a:cxn>
              </a:cxnLst>
              <a:rect l="0" t="0" r="r" b="b"/>
              <a:pathLst>
                <a:path w="249" h="148">
                  <a:moveTo>
                    <a:pt x="3" y="148"/>
                  </a:moveTo>
                  <a:lnTo>
                    <a:pt x="249" y="7"/>
                  </a:lnTo>
                  <a:lnTo>
                    <a:pt x="245" y="0"/>
                  </a:lnTo>
                  <a:lnTo>
                    <a:pt x="0" y="143"/>
                  </a:lnTo>
                  <a:lnTo>
                    <a:pt x="3" y="1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200">
              <a:extLst>
                <a:ext uri="{FF2B5EF4-FFF2-40B4-BE49-F238E27FC236}">
                  <a16:creationId xmlns:a16="http://schemas.microsoft.com/office/drawing/2014/main" id="{D654F583-41B4-455D-98EC-CE3B50105A8A}"/>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Lst>
              <a:ahLst/>
              <a:cxnLst>
                <a:cxn ang="0">
                  <a:pos x="T0" y="T1"/>
                </a:cxn>
                <a:cxn ang="0">
                  <a:pos x="T2" y="T3"/>
                </a:cxn>
                <a:cxn ang="0">
                  <a:pos x="T4" y="T5"/>
                </a:cxn>
                <a:cxn ang="0">
                  <a:pos x="T6" y="T7"/>
                </a:cxn>
              </a:cxnLst>
              <a:rect l="0" t="0" r="r" b="b"/>
              <a:pathLst>
                <a:path w="249" h="148">
                  <a:moveTo>
                    <a:pt x="3" y="148"/>
                  </a:moveTo>
                  <a:lnTo>
                    <a:pt x="249" y="7"/>
                  </a:lnTo>
                  <a:lnTo>
                    <a:pt x="245" y="0"/>
                  </a:lnTo>
                  <a:lnTo>
                    <a:pt x="0" y="1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201">
              <a:extLst>
                <a:ext uri="{FF2B5EF4-FFF2-40B4-BE49-F238E27FC236}">
                  <a16:creationId xmlns:a16="http://schemas.microsoft.com/office/drawing/2014/main" id="{0FDE659B-A26C-4B6B-A577-83CF028656EF}"/>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 name="T8" fmla="*/ 3 w 221"/>
                <a:gd name="T9" fmla="*/ 131 h 131"/>
              </a:gdLst>
              <a:ahLst/>
              <a:cxnLst>
                <a:cxn ang="0">
                  <a:pos x="T0" y="T1"/>
                </a:cxn>
                <a:cxn ang="0">
                  <a:pos x="T2" y="T3"/>
                </a:cxn>
                <a:cxn ang="0">
                  <a:pos x="T4" y="T5"/>
                </a:cxn>
                <a:cxn ang="0">
                  <a:pos x="T6" y="T7"/>
                </a:cxn>
                <a:cxn ang="0">
                  <a:pos x="T8" y="T9"/>
                </a:cxn>
              </a:cxnLst>
              <a:rect l="0" t="0" r="r" b="b"/>
              <a:pathLst>
                <a:path w="221" h="131">
                  <a:moveTo>
                    <a:pt x="3" y="131"/>
                  </a:moveTo>
                  <a:lnTo>
                    <a:pt x="221" y="5"/>
                  </a:lnTo>
                  <a:lnTo>
                    <a:pt x="217" y="0"/>
                  </a:lnTo>
                  <a:lnTo>
                    <a:pt x="0" y="125"/>
                  </a:lnTo>
                  <a:lnTo>
                    <a:pt x="3" y="13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202">
              <a:extLst>
                <a:ext uri="{FF2B5EF4-FFF2-40B4-BE49-F238E27FC236}">
                  <a16:creationId xmlns:a16="http://schemas.microsoft.com/office/drawing/2014/main" id="{47EFDE39-C062-4D74-A674-378322656591}"/>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Lst>
              <a:ahLst/>
              <a:cxnLst>
                <a:cxn ang="0">
                  <a:pos x="T0" y="T1"/>
                </a:cxn>
                <a:cxn ang="0">
                  <a:pos x="T2" y="T3"/>
                </a:cxn>
                <a:cxn ang="0">
                  <a:pos x="T4" y="T5"/>
                </a:cxn>
                <a:cxn ang="0">
                  <a:pos x="T6" y="T7"/>
                </a:cxn>
              </a:cxnLst>
              <a:rect l="0" t="0" r="r" b="b"/>
              <a:pathLst>
                <a:path w="221" h="131">
                  <a:moveTo>
                    <a:pt x="3" y="131"/>
                  </a:moveTo>
                  <a:lnTo>
                    <a:pt x="221" y="5"/>
                  </a:lnTo>
                  <a:lnTo>
                    <a:pt x="217" y="0"/>
                  </a:lnTo>
                  <a:lnTo>
                    <a:pt x="0" y="1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203">
              <a:extLst>
                <a:ext uri="{FF2B5EF4-FFF2-40B4-BE49-F238E27FC236}">
                  <a16:creationId xmlns:a16="http://schemas.microsoft.com/office/drawing/2014/main" id="{36241EC3-C6AC-4E4B-8D57-9C667534580B}"/>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5"/>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204">
              <a:extLst>
                <a:ext uri="{FF2B5EF4-FFF2-40B4-BE49-F238E27FC236}">
                  <a16:creationId xmlns:a16="http://schemas.microsoft.com/office/drawing/2014/main" id="{F8B685F1-3C78-4B06-B8AA-DC20A8119C3A}"/>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15E2262C-EAC3-4E0C-9906-F77A76498264}"/>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7"/>
                  </a:lnTo>
                  <a:lnTo>
                    <a:pt x="701" y="0"/>
                  </a:lnTo>
                  <a:lnTo>
                    <a:pt x="0" y="406"/>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7C92F16F-22D4-4E59-BE14-3B10850B5118}"/>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Lst>
              <a:ahLst/>
              <a:cxnLst>
                <a:cxn ang="0">
                  <a:pos x="T0" y="T1"/>
                </a:cxn>
                <a:cxn ang="0">
                  <a:pos x="T2" y="T3"/>
                </a:cxn>
                <a:cxn ang="0">
                  <a:pos x="T4" y="T5"/>
                </a:cxn>
                <a:cxn ang="0">
                  <a:pos x="T6" y="T7"/>
                </a:cxn>
              </a:cxnLst>
              <a:rect l="0" t="0" r="r" b="b"/>
              <a:pathLst>
                <a:path w="704" h="411">
                  <a:moveTo>
                    <a:pt x="3" y="411"/>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8368AF6A-4662-4404-8BCA-726730A9CCDD}"/>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6"/>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DC7D222E-DAA6-45BA-9DE5-00384C9FA50B}"/>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6"/>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84695102-617D-4372-8C95-8F5757F7A716}"/>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 name="T8" fmla="*/ 3 w 704"/>
                <a:gd name="T9" fmla="*/ 410 h 410"/>
              </a:gdLst>
              <a:ahLst/>
              <a:cxnLst>
                <a:cxn ang="0">
                  <a:pos x="T0" y="T1"/>
                </a:cxn>
                <a:cxn ang="0">
                  <a:pos x="T2" y="T3"/>
                </a:cxn>
                <a:cxn ang="0">
                  <a:pos x="T4" y="T5"/>
                </a:cxn>
                <a:cxn ang="0">
                  <a:pos x="T6" y="T7"/>
                </a:cxn>
                <a:cxn ang="0">
                  <a:pos x="T8" y="T9"/>
                </a:cxn>
              </a:cxnLst>
              <a:rect l="0" t="0" r="r" b="b"/>
              <a:pathLst>
                <a:path w="704" h="410">
                  <a:moveTo>
                    <a:pt x="3" y="410"/>
                  </a:moveTo>
                  <a:lnTo>
                    <a:pt x="704" y="7"/>
                  </a:lnTo>
                  <a:lnTo>
                    <a:pt x="701" y="0"/>
                  </a:lnTo>
                  <a:lnTo>
                    <a:pt x="0" y="405"/>
                  </a:lnTo>
                  <a:lnTo>
                    <a:pt x="3" y="41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A6624119-E59E-437F-8027-FD314883B77B}"/>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Lst>
              <a:ahLst/>
              <a:cxnLst>
                <a:cxn ang="0">
                  <a:pos x="T0" y="T1"/>
                </a:cxn>
                <a:cxn ang="0">
                  <a:pos x="T2" y="T3"/>
                </a:cxn>
                <a:cxn ang="0">
                  <a:pos x="T4" y="T5"/>
                </a:cxn>
                <a:cxn ang="0">
                  <a:pos x="T6" y="T7"/>
                </a:cxn>
              </a:cxnLst>
              <a:rect l="0" t="0" r="r" b="b"/>
              <a:pathLst>
                <a:path w="704" h="410">
                  <a:moveTo>
                    <a:pt x="3" y="410"/>
                  </a:moveTo>
                  <a:lnTo>
                    <a:pt x="704" y="7"/>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043A5B9E-8B5E-466C-95A0-6CE165081D0E}"/>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628E4EC7-1E75-469E-9DD4-19DC867F0BD9}"/>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C611F01C-6F4B-42A8-8E20-5E3F788D1F66}"/>
                </a:ext>
              </a:extLst>
            </p:cNvPr>
            <p:cNvSpPr>
              <a:spLocks/>
            </p:cNvSpPr>
            <p:nvPr/>
          </p:nvSpPr>
          <p:spPr bwMode="auto">
            <a:xfrm>
              <a:off x="6345238" y="7616825"/>
              <a:ext cx="1123950" cy="1063625"/>
            </a:xfrm>
            <a:custGeom>
              <a:avLst/>
              <a:gdLst>
                <a:gd name="T0" fmla="*/ 704 w 708"/>
                <a:gd name="T1" fmla="*/ 259 h 670"/>
                <a:gd name="T2" fmla="*/ 703 w 708"/>
                <a:gd name="T3" fmla="*/ 256 h 670"/>
                <a:gd name="T4" fmla="*/ 7 w 708"/>
                <a:gd name="T5" fmla="*/ 657 h 670"/>
                <a:gd name="T6" fmla="*/ 7 w 708"/>
                <a:gd name="T7" fmla="*/ 412 h 670"/>
                <a:gd name="T8" fmla="*/ 701 w 708"/>
                <a:gd name="T9" fmla="*/ 12 h 670"/>
                <a:gd name="T10" fmla="*/ 701 w 708"/>
                <a:gd name="T11" fmla="*/ 259 h 670"/>
                <a:gd name="T12" fmla="*/ 704 w 708"/>
                <a:gd name="T13" fmla="*/ 259 h 670"/>
                <a:gd name="T14" fmla="*/ 703 w 708"/>
                <a:gd name="T15" fmla="*/ 256 h 670"/>
                <a:gd name="T16" fmla="*/ 704 w 708"/>
                <a:gd name="T17" fmla="*/ 259 h 670"/>
                <a:gd name="T18" fmla="*/ 708 w 708"/>
                <a:gd name="T19" fmla="*/ 259 h 670"/>
                <a:gd name="T20" fmla="*/ 708 w 708"/>
                <a:gd name="T21" fmla="*/ 0 h 670"/>
                <a:gd name="T22" fmla="*/ 0 w 708"/>
                <a:gd name="T23" fmla="*/ 409 h 670"/>
                <a:gd name="T24" fmla="*/ 0 w 708"/>
                <a:gd name="T25" fmla="*/ 670 h 670"/>
                <a:gd name="T26" fmla="*/ 708 w 708"/>
                <a:gd name="T27" fmla="*/ 261 h 670"/>
                <a:gd name="T28" fmla="*/ 708 w 708"/>
                <a:gd name="T29" fmla="*/ 259 h 670"/>
                <a:gd name="T30" fmla="*/ 704 w 708"/>
                <a:gd name="T31" fmla="*/ 259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670">
                  <a:moveTo>
                    <a:pt x="704" y="259"/>
                  </a:moveTo>
                  <a:lnTo>
                    <a:pt x="703" y="256"/>
                  </a:lnTo>
                  <a:lnTo>
                    <a:pt x="7" y="657"/>
                  </a:lnTo>
                  <a:lnTo>
                    <a:pt x="7" y="412"/>
                  </a:lnTo>
                  <a:lnTo>
                    <a:pt x="701" y="12"/>
                  </a:lnTo>
                  <a:lnTo>
                    <a:pt x="701" y="259"/>
                  </a:lnTo>
                  <a:lnTo>
                    <a:pt x="704" y="259"/>
                  </a:lnTo>
                  <a:lnTo>
                    <a:pt x="703" y="256"/>
                  </a:lnTo>
                  <a:lnTo>
                    <a:pt x="704" y="259"/>
                  </a:lnTo>
                  <a:lnTo>
                    <a:pt x="708" y="259"/>
                  </a:lnTo>
                  <a:lnTo>
                    <a:pt x="708" y="0"/>
                  </a:lnTo>
                  <a:lnTo>
                    <a:pt x="0" y="409"/>
                  </a:lnTo>
                  <a:lnTo>
                    <a:pt x="0" y="670"/>
                  </a:lnTo>
                  <a:lnTo>
                    <a:pt x="708" y="261"/>
                  </a:lnTo>
                  <a:lnTo>
                    <a:pt x="708" y="259"/>
                  </a:lnTo>
                  <a:lnTo>
                    <a:pt x="704"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FF8BCE9C-FB8E-4D35-8536-022AE78FF91C}"/>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 name="T8" fmla="*/ 3 w 704"/>
                <a:gd name="T9" fmla="*/ 413 h 413"/>
              </a:gdLst>
              <a:ahLst/>
              <a:cxnLst>
                <a:cxn ang="0">
                  <a:pos x="T0" y="T1"/>
                </a:cxn>
                <a:cxn ang="0">
                  <a:pos x="T2" y="T3"/>
                </a:cxn>
                <a:cxn ang="0">
                  <a:pos x="T4" y="T5"/>
                </a:cxn>
                <a:cxn ang="0">
                  <a:pos x="T6" y="T7"/>
                </a:cxn>
                <a:cxn ang="0">
                  <a:pos x="T8" y="T9"/>
                </a:cxn>
              </a:cxnLst>
              <a:rect l="0" t="0" r="r" b="b"/>
              <a:pathLst>
                <a:path w="704" h="413">
                  <a:moveTo>
                    <a:pt x="3" y="413"/>
                  </a:moveTo>
                  <a:lnTo>
                    <a:pt x="704" y="7"/>
                  </a:lnTo>
                  <a:lnTo>
                    <a:pt x="701" y="0"/>
                  </a:lnTo>
                  <a:lnTo>
                    <a:pt x="0" y="406"/>
                  </a:lnTo>
                  <a:lnTo>
                    <a:pt x="3" y="41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937B835D-DC77-424E-A3B9-E60DAE3D1599}"/>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Lst>
              <a:ahLst/>
              <a:cxnLst>
                <a:cxn ang="0">
                  <a:pos x="T0" y="T1"/>
                </a:cxn>
                <a:cxn ang="0">
                  <a:pos x="T2" y="T3"/>
                </a:cxn>
                <a:cxn ang="0">
                  <a:pos x="T4" y="T5"/>
                </a:cxn>
                <a:cxn ang="0">
                  <a:pos x="T6" y="T7"/>
                </a:cxn>
              </a:cxnLst>
              <a:rect l="0" t="0" r="r" b="b"/>
              <a:pathLst>
                <a:path w="704" h="413">
                  <a:moveTo>
                    <a:pt x="3" y="413"/>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Rectangle 217">
              <a:extLst>
                <a:ext uri="{FF2B5EF4-FFF2-40B4-BE49-F238E27FC236}">
                  <a16:creationId xmlns:a16="http://schemas.microsoft.com/office/drawing/2014/main" id="{6313FEBE-ECEF-41D0-8A0C-A4BA702256F1}"/>
                </a:ext>
              </a:extLst>
            </p:cNvPr>
            <p:cNvSpPr>
              <a:spLocks noChangeArrowheads="1"/>
            </p:cNvSpPr>
            <p:nvPr/>
          </p:nvSpPr>
          <p:spPr bwMode="auto">
            <a:xfrm>
              <a:off x="6684963" y="8072438"/>
              <a:ext cx="11113" cy="161925"/>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A23AA5FC-E3C9-4D06-ACF4-1CA13BE69B3C}"/>
                </a:ext>
              </a:extLst>
            </p:cNvPr>
            <p:cNvSpPr>
              <a:spLocks/>
            </p:cNvSpPr>
            <p:nvPr/>
          </p:nvSpPr>
          <p:spPr bwMode="auto">
            <a:xfrm>
              <a:off x="6684963" y="8072438"/>
              <a:ext cx="11113" cy="161925"/>
            </a:xfrm>
            <a:custGeom>
              <a:avLst/>
              <a:gdLst>
                <a:gd name="T0" fmla="*/ 0 w 7"/>
                <a:gd name="T1" fmla="*/ 0 h 102"/>
                <a:gd name="T2" fmla="*/ 0 w 7"/>
                <a:gd name="T3" fmla="*/ 102 h 102"/>
                <a:gd name="T4" fmla="*/ 7 w 7"/>
                <a:gd name="T5" fmla="*/ 102 h 102"/>
                <a:gd name="T6" fmla="*/ 7 w 7"/>
                <a:gd name="T7" fmla="*/ 0 h 102"/>
              </a:gdLst>
              <a:ahLst/>
              <a:cxnLst>
                <a:cxn ang="0">
                  <a:pos x="T0" y="T1"/>
                </a:cxn>
                <a:cxn ang="0">
                  <a:pos x="T2" y="T3"/>
                </a:cxn>
                <a:cxn ang="0">
                  <a:pos x="T4" y="T5"/>
                </a:cxn>
                <a:cxn ang="0">
                  <a:pos x="T6" y="T7"/>
                </a:cxn>
              </a:cxnLst>
              <a:rect l="0" t="0" r="r" b="b"/>
              <a:pathLst>
                <a:path w="7" h="102">
                  <a:moveTo>
                    <a:pt x="0" y="0"/>
                  </a:moveTo>
                  <a:lnTo>
                    <a:pt x="0" y="102"/>
                  </a:lnTo>
                  <a:lnTo>
                    <a:pt x="7" y="102"/>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Rectangle 219">
              <a:extLst>
                <a:ext uri="{FF2B5EF4-FFF2-40B4-BE49-F238E27FC236}">
                  <a16:creationId xmlns:a16="http://schemas.microsoft.com/office/drawing/2014/main" id="{85647186-3062-48D6-A89C-C5BA0786B7E4}"/>
                </a:ext>
              </a:extLst>
            </p:cNvPr>
            <p:cNvSpPr>
              <a:spLocks noChangeArrowheads="1"/>
            </p:cNvSpPr>
            <p:nvPr/>
          </p:nvSpPr>
          <p:spPr bwMode="auto">
            <a:xfrm>
              <a:off x="7121526" y="7820025"/>
              <a:ext cx="11113" cy="163513"/>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54DCB486-1A94-41F6-A0C5-0C159EC1EC41}"/>
                </a:ext>
              </a:extLst>
            </p:cNvPr>
            <p:cNvSpPr>
              <a:spLocks/>
            </p:cNvSpPr>
            <p:nvPr/>
          </p:nvSpPr>
          <p:spPr bwMode="auto">
            <a:xfrm>
              <a:off x="7121526" y="7820025"/>
              <a:ext cx="11113" cy="163513"/>
            </a:xfrm>
            <a:custGeom>
              <a:avLst/>
              <a:gdLst>
                <a:gd name="T0" fmla="*/ 0 w 7"/>
                <a:gd name="T1" fmla="*/ 0 h 103"/>
                <a:gd name="T2" fmla="*/ 0 w 7"/>
                <a:gd name="T3" fmla="*/ 103 h 103"/>
                <a:gd name="T4" fmla="*/ 7 w 7"/>
                <a:gd name="T5" fmla="*/ 103 h 103"/>
                <a:gd name="T6" fmla="*/ 7 w 7"/>
                <a:gd name="T7" fmla="*/ 0 h 103"/>
              </a:gdLst>
              <a:ahLst/>
              <a:cxnLst>
                <a:cxn ang="0">
                  <a:pos x="T0" y="T1"/>
                </a:cxn>
                <a:cxn ang="0">
                  <a:pos x="T2" y="T3"/>
                </a:cxn>
                <a:cxn ang="0">
                  <a:pos x="T4" y="T5"/>
                </a:cxn>
                <a:cxn ang="0">
                  <a:pos x="T6" y="T7"/>
                </a:cxn>
              </a:cxnLst>
              <a:rect l="0" t="0" r="r" b="b"/>
              <a:pathLst>
                <a:path w="7" h="103">
                  <a:moveTo>
                    <a:pt x="0" y="0"/>
                  </a:moveTo>
                  <a:lnTo>
                    <a:pt x="0" y="103"/>
                  </a:lnTo>
                  <a:lnTo>
                    <a:pt x="7" y="103"/>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28390365-7A75-48B7-9BD4-E0B78AA032E8}"/>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 name="T8" fmla="*/ 3 w 114"/>
                <a:gd name="T9" fmla="*/ 70 h 70"/>
              </a:gdLst>
              <a:ahLst/>
              <a:cxnLst>
                <a:cxn ang="0">
                  <a:pos x="T0" y="T1"/>
                </a:cxn>
                <a:cxn ang="0">
                  <a:pos x="T2" y="T3"/>
                </a:cxn>
                <a:cxn ang="0">
                  <a:pos x="T4" y="T5"/>
                </a:cxn>
                <a:cxn ang="0">
                  <a:pos x="T6" y="T7"/>
                </a:cxn>
                <a:cxn ang="0">
                  <a:pos x="T8" y="T9"/>
                </a:cxn>
              </a:cxnLst>
              <a:rect l="0" t="0" r="r" b="b"/>
              <a:pathLst>
                <a:path w="114" h="70">
                  <a:moveTo>
                    <a:pt x="3" y="70"/>
                  </a:moveTo>
                  <a:lnTo>
                    <a:pt x="114" y="7"/>
                  </a:lnTo>
                  <a:lnTo>
                    <a:pt x="111"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C3C3B4C-39BD-40F3-B8C7-64C4B7DD222E}"/>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Lst>
              <a:ahLst/>
              <a:cxnLst>
                <a:cxn ang="0">
                  <a:pos x="T0" y="T1"/>
                </a:cxn>
                <a:cxn ang="0">
                  <a:pos x="T2" y="T3"/>
                </a:cxn>
                <a:cxn ang="0">
                  <a:pos x="T4" y="T5"/>
                </a:cxn>
                <a:cxn ang="0">
                  <a:pos x="T6" y="T7"/>
                </a:cxn>
              </a:cxnLst>
              <a:rect l="0" t="0" r="r" b="b"/>
              <a:pathLst>
                <a:path w="114" h="70">
                  <a:moveTo>
                    <a:pt x="3" y="70"/>
                  </a:moveTo>
                  <a:lnTo>
                    <a:pt x="114" y="7"/>
                  </a:lnTo>
                  <a:lnTo>
                    <a:pt x="111"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F775F13C-5B22-4567-95AB-3EF3E64073C3}"/>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 name="T8" fmla="*/ 4 w 113"/>
                <a:gd name="T9" fmla="*/ 69 h 69"/>
              </a:gdLst>
              <a:ahLst/>
              <a:cxnLst>
                <a:cxn ang="0">
                  <a:pos x="T0" y="T1"/>
                </a:cxn>
                <a:cxn ang="0">
                  <a:pos x="T2" y="T3"/>
                </a:cxn>
                <a:cxn ang="0">
                  <a:pos x="T4" y="T5"/>
                </a:cxn>
                <a:cxn ang="0">
                  <a:pos x="T6" y="T7"/>
                </a:cxn>
                <a:cxn ang="0">
                  <a:pos x="T8" y="T9"/>
                </a:cxn>
              </a:cxnLst>
              <a:rect l="0" t="0" r="r" b="b"/>
              <a:pathLst>
                <a:path w="113" h="69">
                  <a:moveTo>
                    <a:pt x="4" y="69"/>
                  </a:moveTo>
                  <a:lnTo>
                    <a:pt x="113" y="5"/>
                  </a:lnTo>
                  <a:lnTo>
                    <a:pt x="110" y="0"/>
                  </a:lnTo>
                  <a:lnTo>
                    <a:pt x="0" y="62"/>
                  </a:lnTo>
                  <a:lnTo>
                    <a:pt x="4" y="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282E0ED0-B1CC-48F8-A4D6-35ECFED67AA1}"/>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Lst>
              <a:ahLst/>
              <a:cxnLst>
                <a:cxn ang="0">
                  <a:pos x="T0" y="T1"/>
                </a:cxn>
                <a:cxn ang="0">
                  <a:pos x="T2" y="T3"/>
                </a:cxn>
                <a:cxn ang="0">
                  <a:pos x="T4" y="T5"/>
                </a:cxn>
                <a:cxn ang="0">
                  <a:pos x="T6" y="T7"/>
                </a:cxn>
              </a:cxnLst>
              <a:rect l="0" t="0" r="r" b="b"/>
              <a:pathLst>
                <a:path w="113" h="69">
                  <a:moveTo>
                    <a:pt x="4" y="69"/>
                  </a:moveTo>
                  <a:lnTo>
                    <a:pt x="113" y="5"/>
                  </a:lnTo>
                  <a:lnTo>
                    <a:pt x="110" y="0"/>
                  </a:lnTo>
                  <a:lnTo>
                    <a:pt x="0"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B90DF0A9-BA81-4623-959C-5816390F0FAA}"/>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 name="T8" fmla="*/ 3 w 113"/>
                <a:gd name="T9" fmla="*/ 70 h 70"/>
              </a:gdLst>
              <a:ahLst/>
              <a:cxnLst>
                <a:cxn ang="0">
                  <a:pos x="T0" y="T1"/>
                </a:cxn>
                <a:cxn ang="0">
                  <a:pos x="T2" y="T3"/>
                </a:cxn>
                <a:cxn ang="0">
                  <a:pos x="T4" y="T5"/>
                </a:cxn>
                <a:cxn ang="0">
                  <a:pos x="T6" y="T7"/>
                </a:cxn>
                <a:cxn ang="0">
                  <a:pos x="T8" y="T9"/>
                </a:cxn>
              </a:cxnLst>
              <a:rect l="0" t="0" r="r" b="b"/>
              <a:pathLst>
                <a:path w="113" h="70">
                  <a:moveTo>
                    <a:pt x="3" y="70"/>
                  </a:moveTo>
                  <a:lnTo>
                    <a:pt x="113" y="7"/>
                  </a:lnTo>
                  <a:lnTo>
                    <a:pt x="109"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D057B900-96E6-4435-BB58-69FA003F15EC}"/>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Lst>
              <a:ahLst/>
              <a:cxnLst>
                <a:cxn ang="0">
                  <a:pos x="T0" y="T1"/>
                </a:cxn>
                <a:cxn ang="0">
                  <a:pos x="T2" y="T3"/>
                </a:cxn>
                <a:cxn ang="0">
                  <a:pos x="T4" y="T5"/>
                </a:cxn>
                <a:cxn ang="0">
                  <a:pos x="T6" y="T7"/>
                </a:cxn>
              </a:cxnLst>
              <a:rect l="0" t="0" r="r" b="b"/>
              <a:pathLst>
                <a:path w="113" h="70">
                  <a:moveTo>
                    <a:pt x="3" y="70"/>
                  </a:moveTo>
                  <a:lnTo>
                    <a:pt x="113" y="7"/>
                  </a:lnTo>
                  <a:lnTo>
                    <a:pt x="109"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BF2B06B3-E894-472C-8CEC-C2B103488AB3}"/>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 name="T8" fmla="*/ 3 w 344"/>
                <a:gd name="T9" fmla="*/ 202 h 202"/>
              </a:gdLst>
              <a:ahLst/>
              <a:cxnLst>
                <a:cxn ang="0">
                  <a:pos x="T0" y="T1"/>
                </a:cxn>
                <a:cxn ang="0">
                  <a:pos x="T2" y="T3"/>
                </a:cxn>
                <a:cxn ang="0">
                  <a:pos x="T4" y="T5"/>
                </a:cxn>
                <a:cxn ang="0">
                  <a:pos x="T6" y="T7"/>
                </a:cxn>
                <a:cxn ang="0">
                  <a:pos x="T8" y="T9"/>
                </a:cxn>
              </a:cxnLst>
              <a:rect l="0" t="0" r="r" b="b"/>
              <a:pathLst>
                <a:path w="344" h="202">
                  <a:moveTo>
                    <a:pt x="3" y="202"/>
                  </a:moveTo>
                  <a:lnTo>
                    <a:pt x="344" y="5"/>
                  </a:lnTo>
                  <a:lnTo>
                    <a:pt x="341" y="0"/>
                  </a:lnTo>
                  <a:lnTo>
                    <a:pt x="0" y="195"/>
                  </a:lnTo>
                  <a:lnTo>
                    <a:pt x="3" y="20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9CC1375B-C9AA-4AE5-9AF3-A9BC5307A8F1}"/>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Lst>
              <a:ahLst/>
              <a:cxnLst>
                <a:cxn ang="0">
                  <a:pos x="T0" y="T1"/>
                </a:cxn>
                <a:cxn ang="0">
                  <a:pos x="T2" y="T3"/>
                </a:cxn>
                <a:cxn ang="0">
                  <a:pos x="T4" y="T5"/>
                </a:cxn>
                <a:cxn ang="0">
                  <a:pos x="T6" y="T7"/>
                </a:cxn>
              </a:cxnLst>
              <a:rect l="0" t="0" r="r" b="b"/>
              <a:pathLst>
                <a:path w="344" h="202">
                  <a:moveTo>
                    <a:pt x="3" y="202"/>
                  </a:moveTo>
                  <a:lnTo>
                    <a:pt x="344" y="5"/>
                  </a:lnTo>
                  <a:lnTo>
                    <a:pt x="341" y="0"/>
                  </a:lnTo>
                  <a:lnTo>
                    <a:pt x="0"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09CEBB69-4FE4-4D28-89B4-6B7C6799D6E1}"/>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 name="T8" fmla="*/ 3 w 457"/>
                <a:gd name="T9" fmla="*/ 268 h 268"/>
              </a:gdLst>
              <a:ahLst/>
              <a:cxnLst>
                <a:cxn ang="0">
                  <a:pos x="T0" y="T1"/>
                </a:cxn>
                <a:cxn ang="0">
                  <a:pos x="T2" y="T3"/>
                </a:cxn>
                <a:cxn ang="0">
                  <a:pos x="T4" y="T5"/>
                </a:cxn>
                <a:cxn ang="0">
                  <a:pos x="T6" y="T7"/>
                </a:cxn>
                <a:cxn ang="0">
                  <a:pos x="T8" y="T9"/>
                </a:cxn>
              </a:cxnLst>
              <a:rect l="0" t="0" r="r" b="b"/>
              <a:pathLst>
                <a:path w="457" h="268">
                  <a:moveTo>
                    <a:pt x="3" y="268"/>
                  </a:moveTo>
                  <a:lnTo>
                    <a:pt x="457" y="5"/>
                  </a:lnTo>
                  <a:lnTo>
                    <a:pt x="454" y="0"/>
                  </a:lnTo>
                  <a:lnTo>
                    <a:pt x="0" y="263"/>
                  </a:lnTo>
                  <a:lnTo>
                    <a:pt x="3" y="26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769C6471-A74D-43E8-BC80-95079D166CDF}"/>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Lst>
              <a:ahLst/>
              <a:cxnLst>
                <a:cxn ang="0">
                  <a:pos x="T0" y="T1"/>
                </a:cxn>
                <a:cxn ang="0">
                  <a:pos x="T2" y="T3"/>
                </a:cxn>
                <a:cxn ang="0">
                  <a:pos x="T4" y="T5"/>
                </a:cxn>
                <a:cxn ang="0">
                  <a:pos x="T6" y="T7"/>
                </a:cxn>
              </a:cxnLst>
              <a:rect l="0" t="0" r="r" b="b"/>
              <a:pathLst>
                <a:path w="457" h="268">
                  <a:moveTo>
                    <a:pt x="3" y="268"/>
                  </a:moveTo>
                  <a:lnTo>
                    <a:pt x="457" y="5"/>
                  </a:lnTo>
                  <a:lnTo>
                    <a:pt x="454" y="0"/>
                  </a:lnTo>
                  <a:lnTo>
                    <a:pt x="0" y="2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01938E4-39EE-4206-B1B6-F0CDAF111406}"/>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 name="T8" fmla="*/ 3 w 551"/>
                <a:gd name="T9" fmla="*/ 322 h 322"/>
              </a:gdLst>
              <a:ahLst/>
              <a:cxnLst>
                <a:cxn ang="0">
                  <a:pos x="T0" y="T1"/>
                </a:cxn>
                <a:cxn ang="0">
                  <a:pos x="T2" y="T3"/>
                </a:cxn>
                <a:cxn ang="0">
                  <a:pos x="T4" y="T5"/>
                </a:cxn>
                <a:cxn ang="0">
                  <a:pos x="T6" y="T7"/>
                </a:cxn>
                <a:cxn ang="0">
                  <a:pos x="T8" y="T9"/>
                </a:cxn>
              </a:cxnLst>
              <a:rect l="0" t="0" r="r" b="b"/>
              <a:pathLst>
                <a:path w="551" h="322">
                  <a:moveTo>
                    <a:pt x="3" y="322"/>
                  </a:moveTo>
                  <a:lnTo>
                    <a:pt x="551" y="5"/>
                  </a:lnTo>
                  <a:lnTo>
                    <a:pt x="548" y="0"/>
                  </a:lnTo>
                  <a:lnTo>
                    <a:pt x="0" y="317"/>
                  </a:lnTo>
                  <a:lnTo>
                    <a:pt x="3" y="32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8636DC0B-7155-439B-A3AA-A38EE76E7608}"/>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Lst>
              <a:ahLst/>
              <a:cxnLst>
                <a:cxn ang="0">
                  <a:pos x="T0" y="T1"/>
                </a:cxn>
                <a:cxn ang="0">
                  <a:pos x="T2" y="T3"/>
                </a:cxn>
                <a:cxn ang="0">
                  <a:pos x="T4" y="T5"/>
                </a:cxn>
                <a:cxn ang="0">
                  <a:pos x="T6" y="T7"/>
                </a:cxn>
              </a:cxnLst>
              <a:rect l="0" t="0" r="r" b="b"/>
              <a:pathLst>
                <a:path w="551" h="322">
                  <a:moveTo>
                    <a:pt x="3" y="322"/>
                  </a:moveTo>
                  <a:lnTo>
                    <a:pt x="551" y="5"/>
                  </a:lnTo>
                  <a:lnTo>
                    <a:pt x="548" y="0"/>
                  </a:lnTo>
                  <a:lnTo>
                    <a:pt x="0"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9" name="Group 318">
            <a:extLst>
              <a:ext uri="{FF2B5EF4-FFF2-40B4-BE49-F238E27FC236}">
                <a16:creationId xmlns:a16="http://schemas.microsoft.com/office/drawing/2014/main" id="{27863965-B715-4396-8991-820662D8AA94}"/>
              </a:ext>
            </a:extLst>
          </p:cNvPr>
          <p:cNvGrpSpPr/>
          <p:nvPr/>
        </p:nvGrpSpPr>
        <p:grpSpPr>
          <a:xfrm>
            <a:off x="3937718" y="3106226"/>
            <a:ext cx="5853112" cy="6375400"/>
            <a:chOff x="8893176" y="3224213"/>
            <a:chExt cx="5853112" cy="6375400"/>
          </a:xfrm>
        </p:grpSpPr>
        <p:sp>
          <p:nvSpPr>
            <p:cNvPr id="108" name="Freeform 8">
              <a:extLst>
                <a:ext uri="{FF2B5EF4-FFF2-40B4-BE49-F238E27FC236}">
                  <a16:creationId xmlns:a16="http://schemas.microsoft.com/office/drawing/2014/main" id="{E5E521DA-E726-46AD-8A26-9184A4315CA4}"/>
                </a:ext>
              </a:extLst>
            </p:cNvPr>
            <p:cNvSpPr>
              <a:spLocks/>
            </p:cNvSpPr>
            <p:nvPr/>
          </p:nvSpPr>
          <p:spPr bwMode="auto">
            <a:xfrm>
              <a:off x="8945563" y="6199188"/>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9">
              <a:extLst>
                <a:ext uri="{FF2B5EF4-FFF2-40B4-BE49-F238E27FC236}">
                  <a16:creationId xmlns:a16="http://schemas.microsoft.com/office/drawing/2014/main" id="{B43FBEE4-E238-43E0-A05A-13A3659B4049}"/>
                </a:ext>
              </a:extLst>
            </p:cNvPr>
            <p:cNvSpPr>
              <a:spLocks/>
            </p:cNvSpPr>
            <p:nvPr/>
          </p:nvSpPr>
          <p:spPr bwMode="auto">
            <a:xfrm>
              <a:off x="8893176" y="3224213"/>
              <a:ext cx="3470275" cy="4875213"/>
            </a:xfrm>
            <a:custGeom>
              <a:avLst/>
              <a:gdLst>
                <a:gd name="T0" fmla="*/ 1257 w 1257"/>
                <a:gd name="T1" fmla="*/ 59 h 1765"/>
                <a:gd name="T2" fmla="*/ 1257 w 1257"/>
                <a:gd name="T3" fmla="*/ 1040 h 1765"/>
                <a:gd name="T4" fmla="*/ 27 w 1257"/>
                <a:gd name="T5" fmla="*/ 1750 h 1765"/>
                <a:gd name="T6" fmla="*/ 19 w 1257"/>
                <a:gd name="T7" fmla="*/ 1755 h 1765"/>
                <a:gd name="T8" fmla="*/ 0 w 1257"/>
                <a:gd name="T9" fmla="*/ 1765 h 1765"/>
                <a:gd name="T10" fmla="*/ 0 w 1257"/>
                <a:gd name="T11" fmla="*/ 778 h 1765"/>
                <a:gd name="T12" fmla="*/ 73 w 1257"/>
                <a:gd name="T13" fmla="*/ 652 h 1765"/>
                <a:gd name="T14" fmla="*/ 313 w 1257"/>
                <a:gd name="T15" fmla="*/ 514 h 1765"/>
                <a:gd name="T16" fmla="*/ 915 w 1257"/>
                <a:gd name="T17" fmla="*/ 166 h 1765"/>
                <a:gd name="T18" fmla="*/ 1179 w 1257"/>
                <a:gd name="T19" fmla="*/ 14 h 1765"/>
                <a:gd name="T20" fmla="*/ 1245 w 1257"/>
                <a:gd name="T21" fmla="*/ 25 h 1765"/>
                <a:gd name="T22" fmla="*/ 1257 w 1257"/>
                <a:gd name="T23" fmla="*/ 59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7" h="1765">
                  <a:moveTo>
                    <a:pt x="1257" y="59"/>
                  </a:moveTo>
                  <a:cubicBezTo>
                    <a:pt x="1257" y="1040"/>
                    <a:pt x="1257" y="1040"/>
                    <a:pt x="1257" y="1040"/>
                  </a:cubicBezTo>
                  <a:cubicBezTo>
                    <a:pt x="27" y="1750"/>
                    <a:pt x="27" y="1750"/>
                    <a:pt x="27" y="1750"/>
                  </a:cubicBezTo>
                  <a:cubicBezTo>
                    <a:pt x="19" y="1755"/>
                    <a:pt x="19" y="1755"/>
                    <a:pt x="19" y="1755"/>
                  </a:cubicBezTo>
                  <a:cubicBezTo>
                    <a:pt x="0" y="1765"/>
                    <a:pt x="0" y="1765"/>
                    <a:pt x="0" y="1765"/>
                  </a:cubicBezTo>
                  <a:cubicBezTo>
                    <a:pt x="0" y="778"/>
                    <a:pt x="0" y="778"/>
                    <a:pt x="0" y="778"/>
                  </a:cubicBezTo>
                  <a:cubicBezTo>
                    <a:pt x="0" y="726"/>
                    <a:pt x="28" y="678"/>
                    <a:pt x="73" y="652"/>
                  </a:cubicBezTo>
                  <a:cubicBezTo>
                    <a:pt x="313" y="514"/>
                    <a:pt x="313" y="514"/>
                    <a:pt x="313" y="514"/>
                  </a:cubicBezTo>
                  <a:cubicBezTo>
                    <a:pt x="915" y="166"/>
                    <a:pt x="915" y="166"/>
                    <a:pt x="915" y="166"/>
                  </a:cubicBezTo>
                  <a:cubicBezTo>
                    <a:pt x="1179" y="14"/>
                    <a:pt x="1179" y="14"/>
                    <a:pt x="1179" y="14"/>
                  </a:cubicBezTo>
                  <a:cubicBezTo>
                    <a:pt x="1203" y="0"/>
                    <a:pt x="1230" y="7"/>
                    <a:pt x="1245" y="25"/>
                  </a:cubicBezTo>
                  <a:cubicBezTo>
                    <a:pt x="1253" y="34"/>
                    <a:pt x="1257" y="46"/>
                    <a:pt x="1257" y="59"/>
                  </a:cubicBezTo>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
              <a:extLst>
                <a:ext uri="{FF2B5EF4-FFF2-40B4-BE49-F238E27FC236}">
                  <a16:creationId xmlns:a16="http://schemas.microsoft.com/office/drawing/2014/main" id="{37ECBE35-A661-4D72-9C21-3B05A6087630}"/>
                </a:ext>
              </a:extLst>
            </p:cNvPr>
            <p:cNvSpPr>
              <a:spLocks/>
            </p:cNvSpPr>
            <p:nvPr/>
          </p:nvSpPr>
          <p:spPr bwMode="auto">
            <a:xfrm>
              <a:off x="8945563" y="6038850"/>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
              <a:extLst>
                <a:ext uri="{FF2B5EF4-FFF2-40B4-BE49-F238E27FC236}">
                  <a16:creationId xmlns:a16="http://schemas.microsoft.com/office/drawing/2014/main" id="{E55BF37D-B92D-4D10-A260-41CC666808A8}"/>
                </a:ext>
              </a:extLst>
            </p:cNvPr>
            <p:cNvSpPr>
              <a:spLocks/>
            </p:cNvSpPr>
            <p:nvPr/>
          </p:nvSpPr>
          <p:spPr bwMode="auto">
            <a:xfrm>
              <a:off x="9356726" y="6248400"/>
              <a:ext cx="4348163" cy="2555875"/>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2">
              <a:extLst>
                <a:ext uri="{FF2B5EF4-FFF2-40B4-BE49-F238E27FC236}">
                  <a16:creationId xmlns:a16="http://schemas.microsoft.com/office/drawing/2014/main" id="{D40EA6A3-54CA-49C7-81AF-E88BE4859480}"/>
                </a:ext>
              </a:extLst>
            </p:cNvPr>
            <p:cNvSpPr>
              <a:spLocks/>
            </p:cNvSpPr>
            <p:nvPr/>
          </p:nvSpPr>
          <p:spPr bwMode="auto">
            <a:xfrm>
              <a:off x="8945563" y="3246438"/>
              <a:ext cx="3470275"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3">
              <a:extLst>
                <a:ext uri="{FF2B5EF4-FFF2-40B4-BE49-F238E27FC236}">
                  <a16:creationId xmlns:a16="http://schemas.microsoft.com/office/drawing/2014/main" id="{C5C090BC-1AD0-4710-9AE8-E9CC8A04AC43}"/>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4">
              <a:extLst>
                <a:ext uri="{FF2B5EF4-FFF2-40B4-BE49-F238E27FC236}">
                  <a16:creationId xmlns:a16="http://schemas.microsoft.com/office/drawing/2014/main" id="{BD1055EA-BC78-458A-A9E0-0DB0AC7174A6}"/>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5">
              <a:extLst>
                <a:ext uri="{FF2B5EF4-FFF2-40B4-BE49-F238E27FC236}">
                  <a16:creationId xmlns:a16="http://schemas.microsoft.com/office/drawing/2014/main" id="{221CE25D-34A0-4E4F-8A7D-FA94BDE2CCB8}"/>
                </a:ext>
              </a:extLst>
            </p:cNvPr>
            <p:cNvSpPr>
              <a:spLocks/>
            </p:cNvSpPr>
            <p:nvPr/>
          </p:nvSpPr>
          <p:spPr bwMode="auto">
            <a:xfrm>
              <a:off x="11288713" y="7497763"/>
              <a:ext cx="1173163" cy="676275"/>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6">
              <a:extLst>
                <a:ext uri="{FF2B5EF4-FFF2-40B4-BE49-F238E27FC236}">
                  <a16:creationId xmlns:a16="http://schemas.microsoft.com/office/drawing/2014/main" id="{6678C6C1-61ED-4330-A6FE-4E4C6DA59054}"/>
                </a:ext>
              </a:extLst>
            </p:cNvPr>
            <p:cNvSpPr>
              <a:spLocks/>
            </p:cNvSpPr>
            <p:nvPr/>
          </p:nvSpPr>
          <p:spPr bwMode="auto">
            <a:xfrm>
              <a:off x="12617451" y="6654800"/>
              <a:ext cx="488950" cy="282575"/>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7">
              <a:extLst>
                <a:ext uri="{FF2B5EF4-FFF2-40B4-BE49-F238E27FC236}">
                  <a16:creationId xmlns:a16="http://schemas.microsoft.com/office/drawing/2014/main" id="{1AE05796-E044-4717-9139-BD1A09908AB5}"/>
                </a:ext>
              </a:extLst>
            </p:cNvPr>
            <p:cNvSpPr>
              <a:spLocks/>
            </p:cNvSpPr>
            <p:nvPr/>
          </p:nvSpPr>
          <p:spPr bwMode="auto">
            <a:xfrm>
              <a:off x="11034713" y="8080375"/>
              <a:ext cx="417513" cy="239713"/>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8">
              <a:extLst>
                <a:ext uri="{FF2B5EF4-FFF2-40B4-BE49-F238E27FC236}">
                  <a16:creationId xmlns:a16="http://schemas.microsoft.com/office/drawing/2014/main" id="{31FC733A-0CFC-4491-A37B-B0E0A0A35B09}"/>
                </a:ext>
              </a:extLst>
            </p:cNvPr>
            <p:cNvSpPr>
              <a:spLocks/>
            </p:cNvSpPr>
            <p:nvPr/>
          </p:nvSpPr>
          <p:spPr bwMode="auto">
            <a:xfrm>
              <a:off x="10834688" y="8226425"/>
              <a:ext cx="363538"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9">
              <a:extLst>
                <a:ext uri="{FF2B5EF4-FFF2-40B4-BE49-F238E27FC236}">
                  <a16:creationId xmlns:a16="http://schemas.microsoft.com/office/drawing/2014/main" id="{BDCB20DF-92DE-435F-A66A-CCC8F7BB1EF0}"/>
                </a:ext>
              </a:extLst>
            </p:cNvPr>
            <p:cNvSpPr>
              <a:spLocks/>
            </p:cNvSpPr>
            <p:nvPr/>
          </p:nvSpPr>
          <p:spPr bwMode="auto">
            <a:xfrm>
              <a:off x="12299951" y="735171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20">
              <a:extLst>
                <a:ext uri="{FF2B5EF4-FFF2-40B4-BE49-F238E27FC236}">
                  <a16:creationId xmlns:a16="http://schemas.microsoft.com/office/drawing/2014/main" id="{2D239001-F7C2-483B-8772-24F388B8D467}"/>
                </a:ext>
              </a:extLst>
            </p:cNvPr>
            <p:cNvSpPr>
              <a:spLocks/>
            </p:cNvSpPr>
            <p:nvPr/>
          </p:nvSpPr>
          <p:spPr bwMode="auto">
            <a:xfrm>
              <a:off x="12553951" y="723582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21">
              <a:extLst>
                <a:ext uri="{FF2B5EF4-FFF2-40B4-BE49-F238E27FC236}">
                  <a16:creationId xmlns:a16="http://schemas.microsoft.com/office/drawing/2014/main" id="{FDA9A3DC-E07F-42A8-AD2A-791BB5478EBC}"/>
                </a:ext>
              </a:extLst>
            </p:cNvPr>
            <p:cNvSpPr>
              <a:spLocks/>
            </p:cNvSpPr>
            <p:nvPr/>
          </p:nvSpPr>
          <p:spPr bwMode="auto">
            <a:xfrm>
              <a:off x="10633076" y="8345488"/>
              <a:ext cx="363538"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22">
              <a:extLst>
                <a:ext uri="{FF2B5EF4-FFF2-40B4-BE49-F238E27FC236}">
                  <a16:creationId xmlns:a16="http://schemas.microsoft.com/office/drawing/2014/main" id="{2BFED8D3-64DE-4C7B-89B3-F34B33EE7124}"/>
                </a:ext>
              </a:extLst>
            </p:cNvPr>
            <p:cNvSpPr>
              <a:spLocks/>
            </p:cNvSpPr>
            <p:nvPr/>
          </p:nvSpPr>
          <p:spPr bwMode="auto">
            <a:xfrm>
              <a:off x="10428288" y="8461375"/>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23">
              <a:extLst>
                <a:ext uri="{FF2B5EF4-FFF2-40B4-BE49-F238E27FC236}">
                  <a16:creationId xmlns:a16="http://schemas.microsoft.com/office/drawing/2014/main" id="{BA76E3FC-4A0D-46E5-AF79-238BA93D17CE}"/>
                </a:ext>
              </a:extLst>
            </p:cNvPr>
            <p:cNvSpPr>
              <a:spLocks/>
            </p:cNvSpPr>
            <p:nvPr/>
          </p:nvSpPr>
          <p:spPr bwMode="auto">
            <a:xfrm>
              <a:off x="10231438" y="8202613"/>
              <a:ext cx="592138"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24">
              <a:extLst>
                <a:ext uri="{FF2B5EF4-FFF2-40B4-BE49-F238E27FC236}">
                  <a16:creationId xmlns:a16="http://schemas.microsoft.com/office/drawing/2014/main" id="{FA5FD3A1-D2FF-4CA9-BAD1-0AFBD859EAC4}"/>
                </a:ext>
              </a:extLst>
            </p:cNvPr>
            <p:cNvSpPr>
              <a:spLocks/>
            </p:cNvSpPr>
            <p:nvPr/>
          </p:nvSpPr>
          <p:spPr bwMode="auto">
            <a:xfrm>
              <a:off x="12711113" y="6770688"/>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25">
              <a:extLst>
                <a:ext uri="{FF2B5EF4-FFF2-40B4-BE49-F238E27FC236}">
                  <a16:creationId xmlns:a16="http://schemas.microsoft.com/office/drawing/2014/main" id="{B4A5D7D9-A1C7-4DDF-A07A-D82C3BB9D514}"/>
                </a:ext>
              </a:extLst>
            </p:cNvPr>
            <p:cNvSpPr>
              <a:spLocks/>
            </p:cNvSpPr>
            <p:nvPr/>
          </p:nvSpPr>
          <p:spPr bwMode="auto">
            <a:xfrm>
              <a:off x="10690226" y="8086725"/>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26">
              <a:extLst>
                <a:ext uri="{FF2B5EF4-FFF2-40B4-BE49-F238E27FC236}">
                  <a16:creationId xmlns:a16="http://schemas.microsoft.com/office/drawing/2014/main" id="{B8E1BF9E-333E-4611-8DFD-B019A634A024}"/>
                </a:ext>
              </a:extLst>
            </p:cNvPr>
            <p:cNvSpPr>
              <a:spLocks/>
            </p:cNvSpPr>
            <p:nvPr/>
          </p:nvSpPr>
          <p:spPr bwMode="auto">
            <a:xfrm>
              <a:off x="10891838" y="7969250"/>
              <a:ext cx="333375"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27">
              <a:extLst>
                <a:ext uri="{FF2B5EF4-FFF2-40B4-BE49-F238E27FC236}">
                  <a16:creationId xmlns:a16="http://schemas.microsoft.com/office/drawing/2014/main" id="{D3B24534-F72F-431B-A453-B85406C4AA24}"/>
                </a:ext>
              </a:extLst>
            </p:cNvPr>
            <p:cNvSpPr>
              <a:spLocks/>
            </p:cNvSpPr>
            <p:nvPr/>
          </p:nvSpPr>
          <p:spPr bwMode="auto">
            <a:xfrm>
              <a:off x="11096626" y="7851775"/>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28">
              <a:extLst>
                <a:ext uri="{FF2B5EF4-FFF2-40B4-BE49-F238E27FC236}">
                  <a16:creationId xmlns:a16="http://schemas.microsoft.com/office/drawing/2014/main" id="{FE5C6F38-07B9-408E-A958-0792712CA5AE}"/>
                </a:ext>
              </a:extLst>
            </p:cNvPr>
            <p:cNvSpPr>
              <a:spLocks/>
            </p:cNvSpPr>
            <p:nvPr/>
          </p:nvSpPr>
          <p:spPr bwMode="auto">
            <a:xfrm>
              <a:off x="11298238" y="773588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29">
              <a:extLst>
                <a:ext uri="{FF2B5EF4-FFF2-40B4-BE49-F238E27FC236}">
                  <a16:creationId xmlns:a16="http://schemas.microsoft.com/office/drawing/2014/main" id="{46904EC5-8CBC-4E41-A6E6-AAFB57679050}"/>
                </a:ext>
              </a:extLst>
            </p:cNvPr>
            <p:cNvSpPr>
              <a:spLocks/>
            </p:cNvSpPr>
            <p:nvPr/>
          </p:nvSpPr>
          <p:spPr bwMode="auto">
            <a:xfrm>
              <a:off x="11501438" y="761682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30">
              <a:extLst>
                <a:ext uri="{FF2B5EF4-FFF2-40B4-BE49-F238E27FC236}">
                  <a16:creationId xmlns:a16="http://schemas.microsoft.com/office/drawing/2014/main" id="{6149714D-72AE-45C3-BB35-D2A19460A4A9}"/>
                </a:ext>
              </a:extLst>
            </p:cNvPr>
            <p:cNvSpPr>
              <a:spLocks/>
            </p:cNvSpPr>
            <p:nvPr/>
          </p:nvSpPr>
          <p:spPr bwMode="auto">
            <a:xfrm>
              <a:off x="11701463" y="7500938"/>
              <a:ext cx="333375"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31">
              <a:extLst>
                <a:ext uri="{FF2B5EF4-FFF2-40B4-BE49-F238E27FC236}">
                  <a16:creationId xmlns:a16="http://schemas.microsoft.com/office/drawing/2014/main" id="{374FC5B0-BE35-4C3A-8E50-0553263CEB24}"/>
                </a:ext>
              </a:extLst>
            </p:cNvPr>
            <p:cNvSpPr>
              <a:spLocks/>
            </p:cNvSpPr>
            <p:nvPr/>
          </p:nvSpPr>
          <p:spPr bwMode="auto">
            <a:xfrm>
              <a:off x="11904663" y="7385050"/>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32">
              <a:extLst>
                <a:ext uri="{FF2B5EF4-FFF2-40B4-BE49-F238E27FC236}">
                  <a16:creationId xmlns:a16="http://schemas.microsoft.com/office/drawing/2014/main" id="{92E6F427-68CC-45DE-8806-91234EF8B018}"/>
                </a:ext>
              </a:extLst>
            </p:cNvPr>
            <p:cNvSpPr>
              <a:spLocks/>
            </p:cNvSpPr>
            <p:nvPr/>
          </p:nvSpPr>
          <p:spPr bwMode="auto">
            <a:xfrm>
              <a:off x="12512676" y="7034213"/>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33">
              <a:extLst>
                <a:ext uri="{FF2B5EF4-FFF2-40B4-BE49-F238E27FC236}">
                  <a16:creationId xmlns:a16="http://schemas.microsoft.com/office/drawing/2014/main" id="{1AF38E45-0D03-435D-8727-25202A4A2B75}"/>
                </a:ext>
              </a:extLst>
            </p:cNvPr>
            <p:cNvSpPr>
              <a:spLocks/>
            </p:cNvSpPr>
            <p:nvPr/>
          </p:nvSpPr>
          <p:spPr bwMode="auto">
            <a:xfrm>
              <a:off x="12311063" y="7150100"/>
              <a:ext cx="330200" cy="192088"/>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34">
              <a:extLst>
                <a:ext uri="{FF2B5EF4-FFF2-40B4-BE49-F238E27FC236}">
                  <a16:creationId xmlns:a16="http://schemas.microsoft.com/office/drawing/2014/main" id="{31BC31B1-DD50-4ECA-8F09-A43BFFA3090F}"/>
                </a:ext>
              </a:extLst>
            </p:cNvPr>
            <p:cNvSpPr>
              <a:spLocks/>
            </p:cNvSpPr>
            <p:nvPr/>
          </p:nvSpPr>
          <p:spPr bwMode="auto">
            <a:xfrm>
              <a:off x="12106276" y="7267575"/>
              <a:ext cx="334963"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35">
              <a:extLst>
                <a:ext uri="{FF2B5EF4-FFF2-40B4-BE49-F238E27FC236}">
                  <a16:creationId xmlns:a16="http://schemas.microsoft.com/office/drawing/2014/main" id="{5F27094D-0B0F-4338-BB39-8ABC1226BD9F}"/>
                </a:ext>
              </a:extLst>
            </p:cNvPr>
            <p:cNvSpPr>
              <a:spLocks/>
            </p:cNvSpPr>
            <p:nvPr/>
          </p:nvSpPr>
          <p:spPr bwMode="auto">
            <a:xfrm>
              <a:off x="10390188" y="8031163"/>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36">
              <a:extLst>
                <a:ext uri="{FF2B5EF4-FFF2-40B4-BE49-F238E27FC236}">
                  <a16:creationId xmlns:a16="http://schemas.microsoft.com/office/drawing/2014/main" id="{218050F9-BBB2-4812-8E48-3D2573DD6A02}"/>
                </a:ext>
              </a:extLst>
            </p:cNvPr>
            <p:cNvSpPr>
              <a:spLocks/>
            </p:cNvSpPr>
            <p:nvPr/>
          </p:nvSpPr>
          <p:spPr bwMode="auto">
            <a:xfrm>
              <a:off x="10591801" y="7915275"/>
              <a:ext cx="333375" cy="192088"/>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37">
              <a:extLst>
                <a:ext uri="{FF2B5EF4-FFF2-40B4-BE49-F238E27FC236}">
                  <a16:creationId xmlns:a16="http://schemas.microsoft.com/office/drawing/2014/main" id="{2593A0D5-A8CB-48DB-8BCC-9D0CB3F846D5}"/>
                </a:ext>
              </a:extLst>
            </p:cNvPr>
            <p:cNvSpPr>
              <a:spLocks/>
            </p:cNvSpPr>
            <p:nvPr/>
          </p:nvSpPr>
          <p:spPr bwMode="auto">
            <a:xfrm>
              <a:off x="10791826" y="779938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38">
              <a:extLst>
                <a:ext uri="{FF2B5EF4-FFF2-40B4-BE49-F238E27FC236}">
                  <a16:creationId xmlns:a16="http://schemas.microsoft.com/office/drawing/2014/main" id="{64D20131-0ABE-4ED4-83C8-38B0FD526358}"/>
                </a:ext>
              </a:extLst>
            </p:cNvPr>
            <p:cNvSpPr>
              <a:spLocks/>
            </p:cNvSpPr>
            <p:nvPr/>
          </p:nvSpPr>
          <p:spPr bwMode="auto">
            <a:xfrm>
              <a:off x="10996613" y="7680325"/>
              <a:ext cx="334963"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39">
              <a:extLst>
                <a:ext uri="{FF2B5EF4-FFF2-40B4-BE49-F238E27FC236}">
                  <a16:creationId xmlns:a16="http://schemas.microsoft.com/office/drawing/2014/main" id="{97CF03B5-C2C0-4F46-8D91-14C213CE52E2}"/>
                </a:ext>
              </a:extLst>
            </p:cNvPr>
            <p:cNvSpPr>
              <a:spLocks/>
            </p:cNvSpPr>
            <p:nvPr/>
          </p:nvSpPr>
          <p:spPr bwMode="auto">
            <a:xfrm>
              <a:off x="11198226" y="756443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40">
              <a:extLst>
                <a:ext uri="{FF2B5EF4-FFF2-40B4-BE49-F238E27FC236}">
                  <a16:creationId xmlns:a16="http://schemas.microsoft.com/office/drawing/2014/main" id="{1A1EAC7F-89F7-48D5-BA6B-6128F9F71355}"/>
                </a:ext>
              </a:extLst>
            </p:cNvPr>
            <p:cNvSpPr>
              <a:spLocks/>
            </p:cNvSpPr>
            <p:nvPr/>
          </p:nvSpPr>
          <p:spPr bwMode="auto">
            <a:xfrm>
              <a:off x="11399838" y="744855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41">
              <a:extLst>
                <a:ext uri="{FF2B5EF4-FFF2-40B4-BE49-F238E27FC236}">
                  <a16:creationId xmlns:a16="http://schemas.microsoft.com/office/drawing/2014/main" id="{8B09A0D8-20A4-46B4-BEF1-AE838E6A9F45}"/>
                </a:ext>
              </a:extLst>
            </p:cNvPr>
            <p:cNvSpPr>
              <a:spLocks/>
            </p:cNvSpPr>
            <p:nvPr/>
          </p:nvSpPr>
          <p:spPr bwMode="auto">
            <a:xfrm>
              <a:off x="11601451" y="73294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42">
              <a:extLst>
                <a:ext uri="{FF2B5EF4-FFF2-40B4-BE49-F238E27FC236}">
                  <a16:creationId xmlns:a16="http://schemas.microsoft.com/office/drawing/2014/main" id="{E71834C0-72A4-45BC-A97A-87E49AF8189C}"/>
                </a:ext>
              </a:extLst>
            </p:cNvPr>
            <p:cNvSpPr>
              <a:spLocks/>
            </p:cNvSpPr>
            <p:nvPr/>
          </p:nvSpPr>
          <p:spPr bwMode="auto">
            <a:xfrm>
              <a:off x="11806238" y="721360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43">
              <a:extLst>
                <a:ext uri="{FF2B5EF4-FFF2-40B4-BE49-F238E27FC236}">
                  <a16:creationId xmlns:a16="http://schemas.microsoft.com/office/drawing/2014/main" id="{8AD0BE98-CF5B-415E-99E5-54550A2A098F}"/>
                </a:ext>
              </a:extLst>
            </p:cNvPr>
            <p:cNvSpPr>
              <a:spLocks/>
            </p:cNvSpPr>
            <p:nvPr/>
          </p:nvSpPr>
          <p:spPr bwMode="auto">
            <a:xfrm>
              <a:off x="12007851" y="709771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44">
              <a:extLst>
                <a:ext uri="{FF2B5EF4-FFF2-40B4-BE49-F238E27FC236}">
                  <a16:creationId xmlns:a16="http://schemas.microsoft.com/office/drawing/2014/main" id="{155FB879-5A0F-4BB0-8EAF-39A2B53D8FAF}"/>
                </a:ext>
              </a:extLst>
            </p:cNvPr>
            <p:cNvSpPr>
              <a:spLocks/>
            </p:cNvSpPr>
            <p:nvPr/>
          </p:nvSpPr>
          <p:spPr bwMode="auto">
            <a:xfrm>
              <a:off x="12211051" y="697865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45">
              <a:extLst>
                <a:ext uri="{FF2B5EF4-FFF2-40B4-BE49-F238E27FC236}">
                  <a16:creationId xmlns:a16="http://schemas.microsoft.com/office/drawing/2014/main" id="{EB98C84F-4105-479B-864E-11200FDD4B51}"/>
                </a:ext>
              </a:extLst>
            </p:cNvPr>
            <p:cNvSpPr>
              <a:spLocks/>
            </p:cNvSpPr>
            <p:nvPr/>
          </p:nvSpPr>
          <p:spPr bwMode="auto">
            <a:xfrm>
              <a:off x="12412663" y="6862763"/>
              <a:ext cx="334963"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46">
              <a:extLst>
                <a:ext uri="{FF2B5EF4-FFF2-40B4-BE49-F238E27FC236}">
                  <a16:creationId xmlns:a16="http://schemas.microsoft.com/office/drawing/2014/main" id="{1D8FC769-BAA9-4A6C-9196-F9E75425F206}"/>
                </a:ext>
              </a:extLst>
            </p:cNvPr>
            <p:cNvSpPr>
              <a:spLocks/>
            </p:cNvSpPr>
            <p:nvPr/>
          </p:nvSpPr>
          <p:spPr bwMode="auto">
            <a:xfrm>
              <a:off x="10144126" y="7948613"/>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47">
              <a:extLst>
                <a:ext uri="{FF2B5EF4-FFF2-40B4-BE49-F238E27FC236}">
                  <a16:creationId xmlns:a16="http://schemas.microsoft.com/office/drawing/2014/main" id="{F93D5F27-00D3-41B5-9434-84BF34CBD619}"/>
                </a:ext>
              </a:extLst>
            </p:cNvPr>
            <p:cNvSpPr>
              <a:spLocks/>
            </p:cNvSpPr>
            <p:nvPr/>
          </p:nvSpPr>
          <p:spPr bwMode="auto">
            <a:xfrm>
              <a:off x="10345738" y="7829550"/>
              <a:ext cx="333375"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48">
              <a:extLst>
                <a:ext uri="{FF2B5EF4-FFF2-40B4-BE49-F238E27FC236}">
                  <a16:creationId xmlns:a16="http://schemas.microsoft.com/office/drawing/2014/main" id="{A3F339F8-FE47-4BA4-B3F5-0BB0F8874B4C}"/>
                </a:ext>
              </a:extLst>
            </p:cNvPr>
            <p:cNvSpPr>
              <a:spLocks/>
            </p:cNvSpPr>
            <p:nvPr/>
          </p:nvSpPr>
          <p:spPr bwMode="auto">
            <a:xfrm>
              <a:off x="10548938" y="7713663"/>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49">
              <a:extLst>
                <a:ext uri="{FF2B5EF4-FFF2-40B4-BE49-F238E27FC236}">
                  <a16:creationId xmlns:a16="http://schemas.microsoft.com/office/drawing/2014/main" id="{52BD9AE5-D6E7-43E9-9E22-D00AAEBCDA5A}"/>
                </a:ext>
              </a:extLst>
            </p:cNvPr>
            <p:cNvSpPr>
              <a:spLocks/>
            </p:cNvSpPr>
            <p:nvPr/>
          </p:nvSpPr>
          <p:spPr bwMode="auto">
            <a:xfrm>
              <a:off x="10750551" y="7597775"/>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50">
              <a:extLst>
                <a:ext uri="{FF2B5EF4-FFF2-40B4-BE49-F238E27FC236}">
                  <a16:creationId xmlns:a16="http://schemas.microsoft.com/office/drawing/2014/main" id="{72CF5DBA-F89B-47B9-B0D6-7D75D088F7CA}"/>
                </a:ext>
              </a:extLst>
            </p:cNvPr>
            <p:cNvSpPr>
              <a:spLocks/>
            </p:cNvSpPr>
            <p:nvPr/>
          </p:nvSpPr>
          <p:spPr bwMode="auto">
            <a:xfrm>
              <a:off x="10955338" y="747871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51">
              <a:extLst>
                <a:ext uri="{FF2B5EF4-FFF2-40B4-BE49-F238E27FC236}">
                  <a16:creationId xmlns:a16="http://schemas.microsoft.com/office/drawing/2014/main" id="{EEB0E261-B650-48FC-913A-932093698ADA}"/>
                </a:ext>
              </a:extLst>
            </p:cNvPr>
            <p:cNvSpPr>
              <a:spLocks/>
            </p:cNvSpPr>
            <p:nvPr/>
          </p:nvSpPr>
          <p:spPr bwMode="auto">
            <a:xfrm>
              <a:off x="11156951" y="7362825"/>
              <a:ext cx="331788" cy="192088"/>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52">
              <a:extLst>
                <a:ext uri="{FF2B5EF4-FFF2-40B4-BE49-F238E27FC236}">
                  <a16:creationId xmlns:a16="http://schemas.microsoft.com/office/drawing/2014/main" id="{6F12B34D-4AA4-461C-BF16-91F9200FA1F2}"/>
                </a:ext>
              </a:extLst>
            </p:cNvPr>
            <p:cNvSpPr>
              <a:spLocks/>
            </p:cNvSpPr>
            <p:nvPr/>
          </p:nvSpPr>
          <p:spPr bwMode="auto">
            <a:xfrm>
              <a:off x="11358563" y="7246938"/>
              <a:ext cx="333375"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53">
              <a:extLst>
                <a:ext uri="{FF2B5EF4-FFF2-40B4-BE49-F238E27FC236}">
                  <a16:creationId xmlns:a16="http://schemas.microsoft.com/office/drawing/2014/main" id="{6DD25077-B527-410A-AE45-F0F497F4E40E}"/>
                </a:ext>
              </a:extLst>
            </p:cNvPr>
            <p:cNvSpPr>
              <a:spLocks/>
            </p:cNvSpPr>
            <p:nvPr/>
          </p:nvSpPr>
          <p:spPr bwMode="auto">
            <a:xfrm>
              <a:off x="11560176" y="712787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54">
              <a:extLst>
                <a:ext uri="{FF2B5EF4-FFF2-40B4-BE49-F238E27FC236}">
                  <a16:creationId xmlns:a16="http://schemas.microsoft.com/office/drawing/2014/main" id="{54149097-E948-4DC0-9055-C80BE2F67603}"/>
                </a:ext>
              </a:extLst>
            </p:cNvPr>
            <p:cNvSpPr>
              <a:spLocks/>
            </p:cNvSpPr>
            <p:nvPr/>
          </p:nvSpPr>
          <p:spPr bwMode="auto">
            <a:xfrm>
              <a:off x="11764963" y="7011988"/>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55">
              <a:extLst>
                <a:ext uri="{FF2B5EF4-FFF2-40B4-BE49-F238E27FC236}">
                  <a16:creationId xmlns:a16="http://schemas.microsoft.com/office/drawing/2014/main" id="{1147C54D-679E-44FD-8B9D-67FB1F6816F9}"/>
                </a:ext>
              </a:extLst>
            </p:cNvPr>
            <p:cNvSpPr>
              <a:spLocks/>
            </p:cNvSpPr>
            <p:nvPr/>
          </p:nvSpPr>
          <p:spPr bwMode="auto">
            <a:xfrm>
              <a:off x="11964988" y="689610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56">
              <a:extLst>
                <a:ext uri="{FF2B5EF4-FFF2-40B4-BE49-F238E27FC236}">
                  <a16:creationId xmlns:a16="http://schemas.microsoft.com/office/drawing/2014/main" id="{208299A9-9E11-4370-AAEC-0CFD64A6F373}"/>
                </a:ext>
              </a:extLst>
            </p:cNvPr>
            <p:cNvSpPr>
              <a:spLocks/>
            </p:cNvSpPr>
            <p:nvPr/>
          </p:nvSpPr>
          <p:spPr bwMode="auto">
            <a:xfrm>
              <a:off x="12169776" y="677703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57">
              <a:extLst>
                <a:ext uri="{FF2B5EF4-FFF2-40B4-BE49-F238E27FC236}">
                  <a16:creationId xmlns:a16="http://schemas.microsoft.com/office/drawing/2014/main" id="{18FFFD12-172E-4B05-92DD-A95DBB7307CE}"/>
                </a:ext>
              </a:extLst>
            </p:cNvPr>
            <p:cNvSpPr>
              <a:spLocks/>
            </p:cNvSpPr>
            <p:nvPr/>
          </p:nvSpPr>
          <p:spPr bwMode="auto">
            <a:xfrm>
              <a:off x="12371388" y="6661150"/>
              <a:ext cx="333375" cy="192088"/>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58">
              <a:extLst>
                <a:ext uri="{FF2B5EF4-FFF2-40B4-BE49-F238E27FC236}">
                  <a16:creationId xmlns:a16="http://schemas.microsoft.com/office/drawing/2014/main" id="{430B2DE1-A9BC-448F-B9C1-6F626888CFCD}"/>
                </a:ext>
              </a:extLst>
            </p:cNvPr>
            <p:cNvSpPr>
              <a:spLocks/>
            </p:cNvSpPr>
            <p:nvPr/>
          </p:nvSpPr>
          <p:spPr bwMode="auto">
            <a:xfrm>
              <a:off x="12573001" y="65420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59">
              <a:extLst>
                <a:ext uri="{FF2B5EF4-FFF2-40B4-BE49-F238E27FC236}">
                  <a16:creationId xmlns:a16="http://schemas.microsoft.com/office/drawing/2014/main" id="{732C9D0A-6B9A-485F-B220-4FDF2015411A}"/>
                </a:ext>
              </a:extLst>
            </p:cNvPr>
            <p:cNvSpPr>
              <a:spLocks/>
            </p:cNvSpPr>
            <p:nvPr/>
          </p:nvSpPr>
          <p:spPr bwMode="auto">
            <a:xfrm>
              <a:off x="9840913" y="806450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60">
              <a:extLst>
                <a:ext uri="{FF2B5EF4-FFF2-40B4-BE49-F238E27FC236}">
                  <a16:creationId xmlns:a16="http://schemas.microsoft.com/office/drawing/2014/main" id="{8C56A40D-DC11-46E0-AF4A-1D2A24FA39FA}"/>
                </a:ext>
              </a:extLst>
            </p:cNvPr>
            <p:cNvSpPr>
              <a:spLocks/>
            </p:cNvSpPr>
            <p:nvPr/>
          </p:nvSpPr>
          <p:spPr bwMode="auto">
            <a:xfrm>
              <a:off x="12072938" y="6602413"/>
              <a:ext cx="331788" cy="193675"/>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61">
              <a:extLst>
                <a:ext uri="{FF2B5EF4-FFF2-40B4-BE49-F238E27FC236}">
                  <a16:creationId xmlns:a16="http://schemas.microsoft.com/office/drawing/2014/main" id="{D73C0AFE-CBE6-4390-B521-1F2C55273F91}"/>
                </a:ext>
              </a:extLst>
            </p:cNvPr>
            <p:cNvSpPr>
              <a:spLocks/>
            </p:cNvSpPr>
            <p:nvPr/>
          </p:nvSpPr>
          <p:spPr bwMode="auto">
            <a:xfrm>
              <a:off x="10252076" y="765492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62">
              <a:extLst>
                <a:ext uri="{FF2B5EF4-FFF2-40B4-BE49-F238E27FC236}">
                  <a16:creationId xmlns:a16="http://schemas.microsoft.com/office/drawing/2014/main" id="{4F7A824E-443B-451B-8300-C02CEC157A2D}"/>
                </a:ext>
              </a:extLst>
            </p:cNvPr>
            <p:cNvSpPr>
              <a:spLocks/>
            </p:cNvSpPr>
            <p:nvPr/>
          </p:nvSpPr>
          <p:spPr bwMode="auto">
            <a:xfrm>
              <a:off x="9640888" y="800893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63">
              <a:extLst>
                <a:ext uri="{FF2B5EF4-FFF2-40B4-BE49-F238E27FC236}">
                  <a16:creationId xmlns:a16="http://schemas.microsoft.com/office/drawing/2014/main" id="{8465959F-6D9A-49DA-9AA6-A2D1D9A7CD9D}"/>
                </a:ext>
              </a:extLst>
            </p:cNvPr>
            <p:cNvSpPr>
              <a:spLocks/>
            </p:cNvSpPr>
            <p:nvPr/>
          </p:nvSpPr>
          <p:spPr bwMode="auto">
            <a:xfrm>
              <a:off x="9845676" y="788987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64">
              <a:extLst>
                <a:ext uri="{FF2B5EF4-FFF2-40B4-BE49-F238E27FC236}">
                  <a16:creationId xmlns:a16="http://schemas.microsoft.com/office/drawing/2014/main" id="{A4D5AC68-1F67-42D9-B02E-1AD6F62C7109}"/>
                </a:ext>
              </a:extLst>
            </p:cNvPr>
            <p:cNvSpPr>
              <a:spLocks/>
            </p:cNvSpPr>
            <p:nvPr/>
          </p:nvSpPr>
          <p:spPr bwMode="auto">
            <a:xfrm>
              <a:off x="10047288" y="777398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65">
              <a:extLst>
                <a:ext uri="{FF2B5EF4-FFF2-40B4-BE49-F238E27FC236}">
                  <a16:creationId xmlns:a16="http://schemas.microsoft.com/office/drawing/2014/main" id="{C1E3F695-97A6-44CB-A10D-C35107AF0A28}"/>
                </a:ext>
              </a:extLst>
            </p:cNvPr>
            <p:cNvSpPr>
              <a:spLocks/>
            </p:cNvSpPr>
            <p:nvPr/>
          </p:nvSpPr>
          <p:spPr bwMode="auto">
            <a:xfrm>
              <a:off x="10453688" y="753903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66">
              <a:extLst>
                <a:ext uri="{FF2B5EF4-FFF2-40B4-BE49-F238E27FC236}">
                  <a16:creationId xmlns:a16="http://schemas.microsoft.com/office/drawing/2014/main" id="{A139FB88-A0DB-4594-AEE8-5EF683F86EF6}"/>
                </a:ext>
              </a:extLst>
            </p:cNvPr>
            <p:cNvSpPr>
              <a:spLocks/>
            </p:cNvSpPr>
            <p:nvPr/>
          </p:nvSpPr>
          <p:spPr bwMode="auto">
            <a:xfrm>
              <a:off x="10653713" y="742315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67">
              <a:extLst>
                <a:ext uri="{FF2B5EF4-FFF2-40B4-BE49-F238E27FC236}">
                  <a16:creationId xmlns:a16="http://schemas.microsoft.com/office/drawing/2014/main" id="{8F22A832-091E-4DA4-B50F-17116DE1C11A}"/>
                </a:ext>
              </a:extLst>
            </p:cNvPr>
            <p:cNvSpPr>
              <a:spLocks/>
            </p:cNvSpPr>
            <p:nvPr/>
          </p:nvSpPr>
          <p:spPr bwMode="auto">
            <a:xfrm>
              <a:off x="10855326" y="730726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68">
              <a:extLst>
                <a:ext uri="{FF2B5EF4-FFF2-40B4-BE49-F238E27FC236}">
                  <a16:creationId xmlns:a16="http://schemas.microsoft.com/office/drawing/2014/main" id="{2CC7804F-14F7-45F4-8101-864F6566E7D1}"/>
                </a:ext>
              </a:extLst>
            </p:cNvPr>
            <p:cNvSpPr>
              <a:spLocks/>
            </p:cNvSpPr>
            <p:nvPr/>
          </p:nvSpPr>
          <p:spPr bwMode="auto">
            <a:xfrm>
              <a:off x="11060113" y="718820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69">
              <a:extLst>
                <a:ext uri="{FF2B5EF4-FFF2-40B4-BE49-F238E27FC236}">
                  <a16:creationId xmlns:a16="http://schemas.microsoft.com/office/drawing/2014/main" id="{4B6B5C0F-2F8C-4F57-96B9-DAF04BA63C2E}"/>
                </a:ext>
              </a:extLst>
            </p:cNvPr>
            <p:cNvSpPr>
              <a:spLocks/>
            </p:cNvSpPr>
            <p:nvPr/>
          </p:nvSpPr>
          <p:spPr bwMode="auto">
            <a:xfrm>
              <a:off x="11463338" y="6953250"/>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70">
              <a:extLst>
                <a:ext uri="{FF2B5EF4-FFF2-40B4-BE49-F238E27FC236}">
                  <a16:creationId xmlns:a16="http://schemas.microsoft.com/office/drawing/2014/main" id="{C7C183C9-98D1-4C19-B12F-921F7DB74659}"/>
                </a:ext>
              </a:extLst>
            </p:cNvPr>
            <p:cNvSpPr>
              <a:spLocks/>
            </p:cNvSpPr>
            <p:nvPr/>
          </p:nvSpPr>
          <p:spPr bwMode="auto">
            <a:xfrm>
              <a:off x="11668126" y="683736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71">
              <a:extLst>
                <a:ext uri="{FF2B5EF4-FFF2-40B4-BE49-F238E27FC236}">
                  <a16:creationId xmlns:a16="http://schemas.microsoft.com/office/drawing/2014/main" id="{F733F6D5-AE5A-4923-A4C0-914CA8370F0B}"/>
                </a:ext>
              </a:extLst>
            </p:cNvPr>
            <p:cNvSpPr>
              <a:spLocks/>
            </p:cNvSpPr>
            <p:nvPr/>
          </p:nvSpPr>
          <p:spPr bwMode="auto">
            <a:xfrm>
              <a:off x="12269788" y="642620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72">
              <a:extLst>
                <a:ext uri="{FF2B5EF4-FFF2-40B4-BE49-F238E27FC236}">
                  <a16:creationId xmlns:a16="http://schemas.microsoft.com/office/drawing/2014/main" id="{9D981D24-7B5B-4921-98FC-705A8A1C2149}"/>
                </a:ext>
              </a:extLst>
            </p:cNvPr>
            <p:cNvSpPr>
              <a:spLocks/>
            </p:cNvSpPr>
            <p:nvPr/>
          </p:nvSpPr>
          <p:spPr bwMode="auto">
            <a:xfrm>
              <a:off x="10760076" y="7196138"/>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73">
              <a:extLst>
                <a:ext uri="{FF2B5EF4-FFF2-40B4-BE49-F238E27FC236}">
                  <a16:creationId xmlns:a16="http://schemas.microsoft.com/office/drawing/2014/main" id="{F6024F86-C137-4463-8E57-D3870B92CBC9}"/>
                </a:ext>
              </a:extLst>
            </p:cNvPr>
            <p:cNvSpPr>
              <a:spLocks/>
            </p:cNvSpPr>
            <p:nvPr/>
          </p:nvSpPr>
          <p:spPr bwMode="auto">
            <a:xfrm>
              <a:off x="10552113" y="731520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74">
              <a:extLst>
                <a:ext uri="{FF2B5EF4-FFF2-40B4-BE49-F238E27FC236}">
                  <a16:creationId xmlns:a16="http://schemas.microsoft.com/office/drawing/2014/main" id="{11CFF879-C1D5-4AC6-82D0-E749F7E4306D}"/>
                </a:ext>
              </a:extLst>
            </p:cNvPr>
            <p:cNvSpPr>
              <a:spLocks/>
            </p:cNvSpPr>
            <p:nvPr/>
          </p:nvSpPr>
          <p:spPr bwMode="auto">
            <a:xfrm>
              <a:off x="9502776" y="7923213"/>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75">
              <a:extLst>
                <a:ext uri="{FF2B5EF4-FFF2-40B4-BE49-F238E27FC236}">
                  <a16:creationId xmlns:a16="http://schemas.microsoft.com/office/drawing/2014/main" id="{E19BBD2B-CED5-4A50-B204-8367A792E7D9}"/>
                </a:ext>
              </a:extLst>
            </p:cNvPr>
            <p:cNvSpPr>
              <a:spLocks/>
            </p:cNvSpPr>
            <p:nvPr/>
          </p:nvSpPr>
          <p:spPr bwMode="auto">
            <a:xfrm>
              <a:off x="9710738" y="7800975"/>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76">
              <a:extLst>
                <a:ext uri="{FF2B5EF4-FFF2-40B4-BE49-F238E27FC236}">
                  <a16:creationId xmlns:a16="http://schemas.microsoft.com/office/drawing/2014/main" id="{3C390BB8-9036-4A26-B6A4-23043422C4CE}"/>
                </a:ext>
              </a:extLst>
            </p:cNvPr>
            <p:cNvSpPr>
              <a:spLocks/>
            </p:cNvSpPr>
            <p:nvPr/>
          </p:nvSpPr>
          <p:spPr bwMode="auto">
            <a:xfrm>
              <a:off x="9923463" y="7680325"/>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77">
              <a:extLst>
                <a:ext uri="{FF2B5EF4-FFF2-40B4-BE49-F238E27FC236}">
                  <a16:creationId xmlns:a16="http://schemas.microsoft.com/office/drawing/2014/main" id="{F34FDF0D-2A0A-4E27-B6AC-987DD744DF47}"/>
                </a:ext>
              </a:extLst>
            </p:cNvPr>
            <p:cNvSpPr>
              <a:spLocks/>
            </p:cNvSpPr>
            <p:nvPr/>
          </p:nvSpPr>
          <p:spPr bwMode="auto">
            <a:xfrm>
              <a:off x="10133013" y="7558088"/>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78">
              <a:extLst>
                <a:ext uri="{FF2B5EF4-FFF2-40B4-BE49-F238E27FC236}">
                  <a16:creationId xmlns:a16="http://schemas.microsoft.com/office/drawing/2014/main" id="{53B02403-4C7F-4921-9F0C-7765A1E6D3D9}"/>
                </a:ext>
              </a:extLst>
            </p:cNvPr>
            <p:cNvSpPr>
              <a:spLocks/>
            </p:cNvSpPr>
            <p:nvPr/>
          </p:nvSpPr>
          <p:spPr bwMode="auto">
            <a:xfrm>
              <a:off x="10342563" y="7437438"/>
              <a:ext cx="287338"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79">
              <a:extLst>
                <a:ext uri="{FF2B5EF4-FFF2-40B4-BE49-F238E27FC236}">
                  <a16:creationId xmlns:a16="http://schemas.microsoft.com/office/drawing/2014/main" id="{0B0550DF-649D-4D98-BFF1-E4597EC30E40}"/>
                </a:ext>
              </a:extLst>
            </p:cNvPr>
            <p:cNvSpPr>
              <a:spLocks/>
            </p:cNvSpPr>
            <p:nvPr/>
          </p:nvSpPr>
          <p:spPr bwMode="auto">
            <a:xfrm>
              <a:off x="10969626" y="7075488"/>
              <a:ext cx="288925" cy="165100"/>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80">
              <a:extLst>
                <a:ext uri="{FF2B5EF4-FFF2-40B4-BE49-F238E27FC236}">
                  <a16:creationId xmlns:a16="http://schemas.microsoft.com/office/drawing/2014/main" id="{3C7DF04E-79B2-4A62-B410-0D6D88FCF4C1}"/>
                </a:ext>
              </a:extLst>
            </p:cNvPr>
            <p:cNvSpPr>
              <a:spLocks/>
            </p:cNvSpPr>
            <p:nvPr/>
          </p:nvSpPr>
          <p:spPr bwMode="auto">
            <a:xfrm>
              <a:off x="11388726" y="683260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81">
              <a:extLst>
                <a:ext uri="{FF2B5EF4-FFF2-40B4-BE49-F238E27FC236}">
                  <a16:creationId xmlns:a16="http://schemas.microsoft.com/office/drawing/2014/main" id="{E1E9FFBD-6487-4836-85D2-72EC624D7C7C}"/>
                </a:ext>
              </a:extLst>
            </p:cNvPr>
            <p:cNvSpPr>
              <a:spLocks/>
            </p:cNvSpPr>
            <p:nvPr/>
          </p:nvSpPr>
          <p:spPr bwMode="auto">
            <a:xfrm>
              <a:off x="11182351" y="6950075"/>
              <a:ext cx="285750"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82">
              <a:extLst>
                <a:ext uri="{FF2B5EF4-FFF2-40B4-BE49-F238E27FC236}">
                  <a16:creationId xmlns:a16="http://schemas.microsoft.com/office/drawing/2014/main" id="{9B3F0DCD-EA40-4B86-8310-FF761C6AB9A1}"/>
                </a:ext>
              </a:extLst>
            </p:cNvPr>
            <p:cNvSpPr>
              <a:spLocks/>
            </p:cNvSpPr>
            <p:nvPr/>
          </p:nvSpPr>
          <p:spPr bwMode="auto">
            <a:xfrm>
              <a:off x="11601451" y="671036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83">
              <a:extLst>
                <a:ext uri="{FF2B5EF4-FFF2-40B4-BE49-F238E27FC236}">
                  <a16:creationId xmlns:a16="http://schemas.microsoft.com/office/drawing/2014/main" id="{9AADFB40-F5AA-4AA1-8690-C2748B82F63E}"/>
                </a:ext>
              </a:extLst>
            </p:cNvPr>
            <p:cNvSpPr>
              <a:spLocks/>
            </p:cNvSpPr>
            <p:nvPr/>
          </p:nvSpPr>
          <p:spPr bwMode="auto">
            <a:xfrm>
              <a:off x="11807826" y="6588125"/>
              <a:ext cx="287338" cy="169863"/>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84">
              <a:extLst>
                <a:ext uri="{FF2B5EF4-FFF2-40B4-BE49-F238E27FC236}">
                  <a16:creationId xmlns:a16="http://schemas.microsoft.com/office/drawing/2014/main" id="{C52B48B0-FAA9-456C-866B-4A8571DBF0C9}"/>
                </a:ext>
              </a:extLst>
            </p:cNvPr>
            <p:cNvSpPr>
              <a:spLocks/>
            </p:cNvSpPr>
            <p:nvPr/>
          </p:nvSpPr>
          <p:spPr bwMode="auto">
            <a:xfrm>
              <a:off x="12015788" y="6470650"/>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85">
              <a:extLst>
                <a:ext uri="{FF2B5EF4-FFF2-40B4-BE49-F238E27FC236}">
                  <a16:creationId xmlns:a16="http://schemas.microsoft.com/office/drawing/2014/main" id="{2754007C-59DF-4755-8D73-1D24DCEC7ABC}"/>
                </a:ext>
              </a:extLst>
            </p:cNvPr>
            <p:cNvSpPr>
              <a:spLocks/>
            </p:cNvSpPr>
            <p:nvPr/>
          </p:nvSpPr>
          <p:spPr bwMode="auto">
            <a:xfrm>
              <a:off x="12228513" y="634841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86">
              <a:extLst>
                <a:ext uri="{FF2B5EF4-FFF2-40B4-BE49-F238E27FC236}">
                  <a16:creationId xmlns:a16="http://schemas.microsoft.com/office/drawing/2014/main" id="{40700E70-16DA-452E-B0ED-BE978549B97E}"/>
                </a:ext>
              </a:extLst>
            </p:cNvPr>
            <p:cNvSpPr>
              <a:spLocks/>
            </p:cNvSpPr>
            <p:nvPr/>
          </p:nvSpPr>
          <p:spPr bwMode="auto">
            <a:xfrm>
              <a:off x="11869738" y="672147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87">
              <a:extLst>
                <a:ext uri="{FF2B5EF4-FFF2-40B4-BE49-F238E27FC236}">
                  <a16:creationId xmlns:a16="http://schemas.microsoft.com/office/drawing/2014/main" id="{98F785AD-9FD1-4BE0-9B33-2B2299D89CB9}"/>
                </a:ext>
              </a:extLst>
            </p:cNvPr>
            <p:cNvSpPr>
              <a:spLocks/>
            </p:cNvSpPr>
            <p:nvPr/>
          </p:nvSpPr>
          <p:spPr bwMode="auto">
            <a:xfrm>
              <a:off x="11261726" y="707231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88">
              <a:extLst>
                <a:ext uri="{FF2B5EF4-FFF2-40B4-BE49-F238E27FC236}">
                  <a16:creationId xmlns:a16="http://schemas.microsoft.com/office/drawing/2014/main" id="{46B22720-AC34-4319-8E72-A930AAB4E185}"/>
                </a:ext>
              </a:extLst>
            </p:cNvPr>
            <p:cNvSpPr>
              <a:spLocks/>
            </p:cNvSpPr>
            <p:nvPr/>
          </p:nvSpPr>
          <p:spPr bwMode="auto">
            <a:xfrm>
              <a:off x="10036176" y="8147050"/>
              <a:ext cx="488950" cy="280988"/>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89">
              <a:extLst>
                <a:ext uri="{FF2B5EF4-FFF2-40B4-BE49-F238E27FC236}">
                  <a16:creationId xmlns:a16="http://schemas.microsoft.com/office/drawing/2014/main" id="{C05B9DB0-ECE8-4298-AF2C-C50A88775686}"/>
                </a:ext>
              </a:extLst>
            </p:cNvPr>
            <p:cNvSpPr>
              <a:spLocks/>
            </p:cNvSpPr>
            <p:nvPr/>
          </p:nvSpPr>
          <p:spPr bwMode="auto">
            <a:xfrm>
              <a:off x="13257213" y="6938963"/>
              <a:ext cx="271463" cy="155575"/>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90">
              <a:extLst>
                <a:ext uri="{FF2B5EF4-FFF2-40B4-BE49-F238E27FC236}">
                  <a16:creationId xmlns:a16="http://schemas.microsoft.com/office/drawing/2014/main" id="{6517AC25-B253-4D5D-8701-5B7004B4F159}"/>
                </a:ext>
              </a:extLst>
            </p:cNvPr>
            <p:cNvSpPr>
              <a:spLocks/>
            </p:cNvSpPr>
            <p:nvPr/>
          </p:nvSpPr>
          <p:spPr bwMode="auto">
            <a:xfrm>
              <a:off x="12958763" y="699770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91">
              <a:extLst>
                <a:ext uri="{FF2B5EF4-FFF2-40B4-BE49-F238E27FC236}">
                  <a16:creationId xmlns:a16="http://schemas.microsoft.com/office/drawing/2014/main" id="{9399ECDB-4BB5-4915-BA33-B727843B0F7E}"/>
                </a:ext>
              </a:extLst>
            </p:cNvPr>
            <p:cNvSpPr>
              <a:spLocks/>
            </p:cNvSpPr>
            <p:nvPr/>
          </p:nvSpPr>
          <p:spPr bwMode="auto">
            <a:xfrm>
              <a:off x="12852401" y="7173913"/>
              <a:ext cx="269875" cy="155575"/>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92">
              <a:extLst>
                <a:ext uri="{FF2B5EF4-FFF2-40B4-BE49-F238E27FC236}">
                  <a16:creationId xmlns:a16="http://schemas.microsoft.com/office/drawing/2014/main" id="{F1567473-0E70-4405-97B7-8AEF415F2FFC}"/>
                </a:ext>
              </a:extLst>
            </p:cNvPr>
            <p:cNvSpPr>
              <a:spLocks/>
            </p:cNvSpPr>
            <p:nvPr/>
          </p:nvSpPr>
          <p:spPr bwMode="auto">
            <a:xfrm>
              <a:off x="12360276" y="6135688"/>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93">
              <a:extLst>
                <a:ext uri="{FF2B5EF4-FFF2-40B4-BE49-F238E27FC236}">
                  <a16:creationId xmlns:a16="http://schemas.microsoft.com/office/drawing/2014/main" id="{78FC9864-DCD6-450F-8F24-CA1504C68073}"/>
                </a:ext>
              </a:extLst>
            </p:cNvPr>
            <p:cNvSpPr>
              <a:spLocks/>
            </p:cNvSpPr>
            <p:nvPr/>
          </p:nvSpPr>
          <p:spPr bwMode="auto">
            <a:xfrm>
              <a:off x="11780838" y="7624763"/>
              <a:ext cx="1968500" cy="715963"/>
            </a:xfrm>
            <a:custGeom>
              <a:avLst/>
              <a:gdLst>
                <a:gd name="T0" fmla="*/ 1240 w 1240"/>
                <a:gd name="T1" fmla="*/ 275 h 451"/>
                <a:gd name="T2" fmla="*/ 1221 w 1240"/>
                <a:gd name="T3" fmla="*/ 285 h 451"/>
                <a:gd name="T4" fmla="*/ 1221 w 1240"/>
                <a:gd name="T5" fmla="*/ 285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1" y="285"/>
                  </a:lnTo>
                  <a:lnTo>
                    <a:pt x="1221" y="285"/>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94">
              <a:extLst>
                <a:ext uri="{FF2B5EF4-FFF2-40B4-BE49-F238E27FC236}">
                  <a16:creationId xmlns:a16="http://schemas.microsoft.com/office/drawing/2014/main" id="{A41D5A55-3448-4F82-8E3A-D454908688AF}"/>
                </a:ext>
              </a:extLst>
            </p:cNvPr>
            <p:cNvSpPr>
              <a:spLocks/>
            </p:cNvSpPr>
            <p:nvPr/>
          </p:nvSpPr>
          <p:spPr bwMode="auto">
            <a:xfrm>
              <a:off x="11811001" y="7661275"/>
              <a:ext cx="1908175" cy="1098550"/>
            </a:xfrm>
            <a:custGeom>
              <a:avLst/>
              <a:gdLst>
                <a:gd name="T0" fmla="*/ 1202 w 1202"/>
                <a:gd name="T1" fmla="*/ 262 h 692"/>
                <a:gd name="T2" fmla="*/ 457 w 1202"/>
                <a:gd name="T3" fmla="*/ 692 h 692"/>
                <a:gd name="T4" fmla="*/ 0 w 1202"/>
                <a:gd name="T5" fmla="*/ 428 h 692"/>
                <a:gd name="T6" fmla="*/ 744 w 1202"/>
                <a:gd name="T7" fmla="*/ 0 h 692"/>
                <a:gd name="T8" fmla="*/ 1202 w 1202"/>
                <a:gd name="T9" fmla="*/ 262 h 692"/>
              </a:gdLst>
              <a:ahLst/>
              <a:cxnLst>
                <a:cxn ang="0">
                  <a:pos x="T0" y="T1"/>
                </a:cxn>
                <a:cxn ang="0">
                  <a:pos x="T2" y="T3"/>
                </a:cxn>
                <a:cxn ang="0">
                  <a:pos x="T4" y="T5"/>
                </a:cxn>
                <a:cxn ang="0">
                  <a:pos x="T6" y="T7"/>
                </a:cxn>
                <a:cxn ang="0">
                  <a:pos x="T8" y="T9"/>
                </a:cxn>
              </a:cxnLst>
              <a:rect l="0" t="0" r="r" b="b"/>
              <a:pathLst>
                <a:path w="1202" h="692">
                  <a:moveTo>
                    <a:pt x="1202" y="262"/>
                  </a:moveTo>
                  <a:lnTo>
                    <a:pt x="457" y="692"/>
                  </a:lnTo>
                  <a:lnTo>
                    <a:pt x="0" y="428"/>
                  </a:lnTo>
                  <a:lnTo>
                    <a:pt x="744" y="0"/>
                  </a:lnTo>
                  <a:lnTo>
                    <a:pt x="1202" y="262"/>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95">
              <a:extLst>
                <a:ext uri="{FF2B5EF4-FFF2-40B4-BE49-F238E27FC236}">
                  <a16:creationId xmlns:a16="http://schemas.microsoft.com/office/drawing/2014/main" id="{12153C50-7AEE-45F7-A197-64046F16B6CA}"/>
                </a:ext>
              </a:extLst>
            </p:cNvPr>
            <p:cNvSpPr>
              <a:spLocks/>
            </p:cNvSpPr>
            <p:nvPr/>
          </p:nvSpPr>
          <p:spPr bwMode="auto">
            <a:xfrm>
              <a:off x="8945563" y="7497763"/>
              <a:ext cx="5800725" cy="2024063"/>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C344D145-BD4D-4758-905B-FA130D484945}"/>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7" name="Group 306">
            <a:extLst>
              <a:ext uri="{FF2B5EF4-FFF2-40B4-BE49-F238E27FC236}">
                <a16:creationId xmlns:a16="http://schemas.microsoft.com/office/drawing/2014/main" id="{C9E15D8B-7142-4D73-B2A6-C671DD0733B7}"/>
              </a:ext>
            </a:extLst>
          </p:cNvPr>
          <p:cNvGrpSpPr/>
          <p:nvPr/>
        </p:nvGrpSpPr>
        <p:grpSpPr>
          <a:xfrm>
            <a:off x="4801318" y="3142738"/>
            <a:ext cx="2251075" cy="3595688"/>
            <a:chOff x="9756776" y="3260725"/>
            <a:chExt cx="2251075" cy="3595688"/>
          </a:xfrm>
        </p:grpSpPr>
        <p:sp>
          <p:nvSpPr>
            <p:cNvPr id="47" name="Freeform 246">
              <a:extLst>
                <a:ext uri="{FF2B5EF4-FFF2-40B4-BE49-F238E27FC236}">
                  <a16:creationId xmlns:a16="http://schemas.microsoft.com/office/drawing/2014/main" id="{07C477FE-3D85-490B-B5E1-DF4FCBA18865}"/>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close/>
                </a:path>
              </a:pathLst>
            </a:custGeom>
            <a:solidFill>
              <a:srgbClr val="8A95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476162B8-BD59-441A-8E6B-73372FEB9286}"/>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94C92ACE-7DCD-41AD-894D-299573AD05B2}"/>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close/>
                </a:path>
              </a:pathLst>
            </a:custGeom>
            <a:solidFill>
              <a:srgbClr val="2A3C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7376E06B-4D68-4222-8B33-0FED2F2FCDED}"/>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F7286045-C38B-4CA4-B2A6-DA8538D67315}"/>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close/>
                </a:path>
              </a:pathLst>
            </a:custGeom>
            <a:solidFill>
              <a:srgbClr val="9AA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73408B1E-0EC8-44CF-B538-FBD4C03CE99E}"/>
                </a:ext>
              </a:extLst>
            </p:cNvPr>
            <p:cNvSpPr>
              <a:spLocks/>
            </p:cNvSpPr>
            <p:nvPr/>
          </p:nvSpPr>
          <p:spPr bwMode="auto">
            <a:xfrm>
              <a:off x="9894888" y="3260725"/>
              <a:ext cx="1662113" cy="3505200"/>
            </a:xfrm>
            <a:custGeom>
              <a:avLst/>
              <a:gdLst>
                <a:gd name="T0" fmla="*/ 1047 w 1047"/>
                <a:gd name="T1" fmla="*/ 1712 h 2208"/>
                <a:gd name="T2" fmla="*/ 186 w 1047"/>
                <a:gd name="T3" fmla="*/ 2208 h 2208"/>
                <a:gd name="T4" fmla="*/ 0 w 1047"/>
                <a:gd name="T5" fmla="*/ 2105 h 2208"/>
                <a:gd name="T6" fmla="*/ 0 w 1047"/>
                <a:gd name="T7" fmla="*/ 605 h 2208"/>
                <a:gd name="T8" fmla="*/ 1047 w 1047"/>
                <a:gd name="T9" fmla="*/ 0 h 2208"/>
                <a:gd name="T10" fmla="*/ 1047 w 1047"/>
                <a:gd name="T11" fmla="*/ 1712 h 2208"/>
              </a:gdLst>
              <a:ahLst/>
              <a:cxnLst>
                <a:cxn ang="0">
                  <a:pos x="T0" y="T1"/>
                </a:cxn>
                <a:cxn ang="0">
                  <a:pos x="T2" y="T3"/>
                </a:cxn>
                <a:cxn ang="0">
                  <a:pos x="T4" y="T5"/>
                </a:cxn>
                <a:cxn ang="0">
                  <a:pos x="T6" y="T7"/>
                </a:cxn>
                <a:cxn ang="0">
                  <a:pos x="T8" y="T9"/>
                </a:cxn>
                <a:cxn ang="0">
                  <a:pos x="T10" y="T11"/>
                </a:cxn>
              </a:cxnLst>
              <a:rect l="0" t="0" r="r" b="b"/>
              <a:pathLst>
                <a:path w="1047" h="2208">
                  <a:moveTo>
                    <a:pt x="1047" y="1712"/>
                  </a:moveTo>
                  <a:lnTo>
                    <a:pt x="186" y="2208"/>
                  </a:lnTo>
                  <a:lnTo>
                    <a:pt x="0" y="2105"/>
                  </a:lnTo>
                  <a:lnTo>
                    <a:pt x="0" y="605"/>
                  </a:lnTo>
                  <a:lnTo>
                    <a:pt x="1047" y="0"/>
                  </a:lnTo>
                  <a:lnTo>
                    <a:pt x="1047" y="171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C9191D2-39A1-40A3-99A0-E86A2678A50D}"/>
                </a:ext>
              </a:extLst>
            </p:cNvPr>
            <p:cNvSpPr>
              <a:spLocks/>
            </p:cNvSpPr>
            <p:nvPr/>
          </p:nvSpPr>
          <p:spPr bwMode="auto">
            <a:xfrm>
              <a:off x="9894888" y="6430963"/>
              <a:ext cx="295275" cy="334963"/>
            </a:xfrm>
            <a:custGeom>
              <a:avLst/>
              <a:gdLst>
                <a:gd name="T0" fmla="*/ 186 w 186"/>
                <a:gd name="T1" fmla="*/ 211 h 211"/>
                <a:gd name="T2" fmla="*/ 186 w 186"/>
                <a:gd name="T3" fmla="*/ 0 h 211"/>
                <a:gd name="T4" fmla="*/ 0 w 186"/>
                <a:gd name="T5" fmla="*/ 108 h 211"/>
                <a:gd name="T6" fmla="*/ 186 w 186"/>
                <a:gd name="T7" fmla="*/ 211 h 211"/>
              </a:gdLst>
              <a:ahLst/>
              <a:cxnLst>
                <a:cxn ang="0">
                  <a:pos x="T0" y="T1"/>
                </a:cxn>
                <a:cxn ang="0">
                  <a:pos x="T2" y="T3"/>
                </a:cxn>
                <a:cxn ang="0">
                  <a:pos x="T4" y="T5"/>
                </a:cxn>
                <a:cxn ang="0">
                  <a:pos x="T6" y="T7"/>
                </a:cxn>
              </a:cxnLst>
              <a:rect l="0" t="0" r="r" b="b"/>
              <a:pathLst>
                <a:path w="186" h="211">
                  <a:moveTo>
                    <a:pt x="186" y="211"/>
                  </a:moveTo>
                  <a:lnTo>
                    <a:pt x="186" y="0"/>
                  </a:lnTo>
                  <a:lnTo>
                    <a:pt x="0" y="108"/>
                  </a:lnTo>
                  <a:lnTo>
                    <a:pt x="186" y="211"/>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A59A325B-E6CC-4E91-BCBD-01188A0E068A}"/>
                </a:ext>
              </a:extLst>
            </p:cNvPr>
            <p:cNvSpPr>
              <a:spLocks/>
            </p:cNvSpPr>
            <p:nvPr/>
          </p:nvSpPr>
          <p:spPr bwMode="auto">
            <a:xfrm>
              <a:off x="10190163" y="6430963"/>
              <a:ext cx="17463" cy="334963"/>
            </a:xfrm>
            <a:custGeom>
              <a:avLst/>
              <a:gdLst>
                <a:gd name="T0" fmla="*/ 0 w 11"/>
                <a:gd name="T1" fmla="*/ 0 h 211"/>
                <a:gd name="T2" fmla="*/ 11 w 11"/>
                <a:gd name="T3" fmla="*/ 7 h 211"/>
                <a:gd name="T4" fmla="*/ 11 w 11"/>
                <a:gd name="T5" fmla="*/ 206 h 211"/>
                <a:gd name="T6" fmla="*/ 0 w 11"/>
                <a:gd name="T7" fmla="*/ 211 h 211"/>
                <a:gd name="T8" fmla="*/ 0 w 11"/>
                <a:gd name="T9" fmla="*/ 0 h 211"/>
              </a:gdLst>
              <a:ahLst/>
              <a:cxnLst>
                <a:cxn ang="0">
                  <a:pos x="T0" y="T1"/>
                </a:cxn>
                <a:cxn ang="0">
                  <a:pos x="T2" y="T3"/>
                </a:cxn>
                <a:cxn ang="0">
                  <a:pos x="T4" y="T5"/>
                </a:cxn>
                <a:cxn ang="0">
                  <a:pos x="T6" y="T7"/>
                </a:cxn>
                <a:cxn ang="0">
                  <a:pos x="T8" y="T9"/>
                </a:cxn>
              </a:cxnLst>
              <a:rect l="0" t="0" r="r" b="b"/>
              <a:pathLst>
                <a:path w="11" h="211">
                  <a:moveTo>
                    <a:pt x="0" y="0"/>
                  </a:moveTo>
                  <a:lnTo>
                    <a:pt x="11" y="7"/>
                  </a:lnTo>
                  <a:lnTo>
                    <a:pt x="11" y="206"/>
                  </a:lnTo>
                  <a:lnTo>
                    <a:pt x="0" y="211"/>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31747AC8-95F7-4F59-B516-55AA01ECE329}"/>
                </a:ext>
              </a:extLst>
            </p:cNvPr>
            <p:cNvSpPr>
              <a:spLocks/>
            </p:cNvSpPr>
            <p:nvPr/>
          </p:nvSpPr>
          <p:spPr bwMode="auto">
            <a:xfrm>
              <a:off x="10944226" y="3314700"/>
              <a:ext cx="1042988" cy="1179513"/>
            </a:xfrm>
            <a:custGeom>
              <a:avLst/>
              <a:gdLst>
                <a:gd name="T0" fmla="*/ 0 w 378"/>
                <a:gd name="T1" fmla="*/ 427 h 427"/>
                <a:gd name="T2" fmla="*/ 378 w 378"/>
                <a:gd name="T3" fmla="*/ 209 h 427"/>
                <a:gd name="T4" fmla="*/ 378 w 378"/>
                <a:gd name="T5" fmla="*/ 47 h 427"/>
                <a:gd name="T6" fmla="*/ 335 w 378"/>
                <a:gd name="T7" fmla="*/ 14 h 427"/>
                <a:gd name="T8" fmla="*/ 0 w 378"/>
                <a:gd name="T9" fmla="*/ 207 h 427"/>
                <a:gd name="T10" fmla="*/ 0 w 378"/>
                <a:gd name="T11" fmla="*/ 427 h 427"/>
              </a:gdLst>
              <a:ahLst/>
              <a:cxnLst>
                <a:cxn ang="0">
                  <a:pos x="T0" y="T1"/>
                </a:cxn>
                <a:cxn ang="0">
                  <a:pos x="T2" y="T3"/>
                </a:cxn>
                <a:cxn ang="0">
                  <a:pos x="T4" y="T5"/>
                </a:cxn>
                <a:cxn ang="0">
                  <a:pos x="T6" y="T7"/>
                </a:cxn>
                <a:cxn ang="0">
                  <a:pos x="T8" y="T9"/>
                </a:cxn>
                <a:cxn ang="0">
                  <a:pos x="T10" y="T11"/>
                </a:cxn>
              </a:cxnLst>
              <a:rect l="0" t="0" r="r" b="b"/>
              <a:pathLst>
                <a:path w="378" h="427">
                  <a:moveTo>
                    <a:pt x="0" y="427"/>
                  </a:moveTo>
                  <a:cubicBezTo>
                    <a:pt x="378" y="209"/>
                    <a:pt x="378" y="209"/>
                    <a:pt x="378" y="209"/>
                  </a:cubicBezTo>
                  <a:cubicBezTo>
                    <a:pt x="378" y="47"/>
                    <a:pt x="378" y="47"/>
                    <a:pt x="378" y="47"/>
                  </a:cubicBezTo>
                  <a:cubicBezTo>
                    <a:pt x="378" y="14"/>
                    <a:pt x="359" y="0"/>
                    <a:pt x="335" y="14"/>
                  </a:cubicBezTo>
                  <a:cubicBezTo>
                    <a:pt x="0" y="207"/>
                    <a:pt x="0" y="207"/>
                    <a:pt x="0" y="207"/>
                  </a:cubicBezTo>
                  <a:lnTo>
                    <a:pt x="0" y="427"/>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54DC27DE-E7D1-4430-96F4-DFABC11C534E}"/>
                </a:ext>
              </a:extLst>
            </p:cNvPr>
            <p:cNvSpPr>
              <a:spLocks/>
            </p:cNvSpPr>
            <p:nvPr/>
          </p:nvSpPr>
          <p:spPr bwMode="auto">
            <a:xfrm>
              <a:off x="10961688" y="3279775"/>
              <a:ext cx="1046163" cy="1181100"/>
            </a:xfrm>
            <a:custGeom>
              <a:avLst/>
              <a:gdLst>
                <a:gd name="T0" fmla="*/ 0 w 379"/>
                <a:gd name="T1" fmla="*/ 428 h 428"/>
                <a:gd name="T2" fmla="*/ 379 w 379"/>
                <a:gd name="T3" fmla="*/ 209 h 428"/>
                <a:gd name="T4" fmla="*/ 379 w 379"/>
                <a:gd name="T5" fmla="*/ 47 h 428"/>
                <a:gd name="T6" fmla="*/ 336 w 379"/>
                <a:gd name="T7" fmla="*/ 14 h 428"/>
                <a:gd name="T8" fmla="*/ 0 w 379"/>
                <a:gd name="T9" fmla="*/ 208 h 428"/>
                <a:gd name="T10" fmla="*/ 0 w 379"/>
                <a:gd name="T11" fmla="*/ 428 h 428"/>
              </a:gdLst>
              <a:ahLst/>
              <a:cxnLst>
                <a:cxn ang="0">
                  <a:pos x="T0" y="T1"/>
                </a:cxn>
                <a:cxn ang="0">
                  <a:pos x="T2" y="T3"/>
                </a:cxn>
                <a:cxn ang="0">
                  <a:pos x="T4" y="T5"/>
                </a:cxn>
                <a:cxn ang="0">
                  <a:pos x="T6" y="T7"/>
                </a:cxn>
                <a:cxn ang="0">
                  <a:pos x="T8" y="T9"/>
                </a:cxn>
                <a:cxn ang="0">
                  <a:pos x="T10" y="T11"/>
                </a:cxn>
              </a:cxnLst>
              <a:rect l="0" t="0" r="r" b="b"/>
              <a:pathLst>
                <a:path w="379" h="428">
                  <a:moveTo>
                    <a:pt x="0" y="428"/>
                  </a:moveTo>
                  <a:cubicBezTo>
                    <a:pt x="379" y="209"/>
                    <a:pt x="379" y="209"/>
                    <a:pt x="379" y="209"/>
                  </a:cubicBezTo>
                  <a:cubicBezTo>
                    <a:pt x="379" y="47"/>
                    <a:pt x="379" y="47"/>
                    <a:pt x="379" y="47"/>
                  </a:cubicBezTo>
                  <a:cubicBezTo>
                    <a:pt x="379" y="15"/>
                    <a:pt x="360" y="0"/>
                    <a:pt x="336" y="14"/>
                  </a:cubicBezTo>
                  <a:cubicBezTo>
                    <a:pt x="0" y="208"/>
                    <a:pt x="0" y="208"/>
                    <a:pt x="0" y="208"/>
                  </a:cubicBezTo>
                  <a:lnTo>
                    <a:pt x="0" y="428"/>
                  </a:lnTo>
                  <a:close/>
                </a:path>
              </a:pathLst>
            </a:custGeom>
            <a:solidFill>
              <a:srgbClr val="FF5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DF05C50-6854-401A-833E-0FAAAD38CCCA}"/>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 name="T8" fmla="*/ 4 w 160"/>
                <a:gd name="T9" fmla="*/ 97 h 97"/>
              </a:gdLst>
              <a:ahLst/>
              <a:cxnLst>
                <a:cxn ang="0">
                  <a:pos x="T0" y="T1"/>
                </a:cxn>
                <a:cxn ang="0">
                  <a:pos x="T2" y="T3"/>
                </a:cxn>
                <a:cxn ang="0">
                  <a:pos x="T4" y="T5"/>
                </a:cxn>
                <a:cxn ang="0">
                  <a:pos x="T6" y="T7"/>
                </a:cxn>
                <a:cxn ang="0">
                  <a:pos x="T8" y="T9"/>
                </a:cxn>
              </a:cxnLst>
              <a:rect l="0" t="0" r="r" b="b"/>
              <a:pathLst>
                <a:path w="160" h="97">
                  <a:moveTo>
                    <a:pt x="4" y="97"/>
                  </a:moveTo>
                  <a:lnTo>
                    <a:pt x="160" y="7"/>
                  </a:lnTo>
                  <a:lnTo>
                    <a:pt x="157" y="0"/>
                  </a:lnTo>
                  <a:lnTo>
                    <a:pt x="0" y="90"/>
                  </a:lnTo>
                  <a:lnTo>
                    <a:pt x="4" y="9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F4B75227-3E9C-4395-894D-35C97FEC8033}"/>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Lst>
              <a:ahLst/>
              <a:cxnLst>
                <a:cxn ang="0">
                  <a:pos x="T0" y="T1"/>
                </a:cxn>
                <a:cxn ang="0">
                  <a:pos x="T2" y="T3"/>
                </a:cxn>
                <a:cxn ang="0">
                  <a:pos x="T4" y="T5"/>
                </a:cxn>
                <a:cxn ang="0">
                  <a:pos x="T6" y="T7"/>
                </a:cxn>
              </a:cxnLst>
              <a:rect l="0" t="0" r="r" b="b"/>
              <a:pathLst>
                <a:path w="160" h="97">
                  <a:moveTo>
                    <a:pt x="4" y="97"/>
                  </a:moveTo>
                  <a:lnTo>
                    <a:pt x="160" y="7"/>
                  </a:lnTo>
                  <a:lnTo>
                    <a:pt x="157" y="0"/>
                  </a:lnTo>
                  <a:lnTo>
                    <a:pt x="0"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F84DDA0A-AEAD-41C1-855A-B141784B752C}"/>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 name="T8" fmla="*/ 4 w 233"/>
                <a:gd name="T9" fmla="*/ 137 h 137"/>
              </a:gdLst>
              <a:ahLst/>
              <a:cxnLst>
                <a:cxn ang="0">
                  <a:pos x="T0" y="T1"/>
                </a:cxn>
                <a:cxn ang="0">
                  <a:pos x="T2" y="T3"/>
                </a:cxn>
                <a:cxn ang="0">
                  <a:pos x="T4" y="T5"/>
                </a:cxn>
                <a:cxn ang="0">
                  <a:pos x="T6" y="T7"/>
                </a:cxn>
                <a:cxn ang="0">
                  <a:pos x="T8" y="T9"/>
                </a:cxn>
              </a:cxnLst>
              <a:rect l="0" t="0" r="r" b="b"/>
              <a:pathLst>
                <a:path w="233" h="137">
                  <a:moveTo>
                    <a:pt x="4" y="137"/>
                  </a:moveTo>
                  <a:lnTo>
                    <a:pt x="233" y="5"/>
                  </a:lnTo>
                  <a:lnTo>
                    <a:pt x="230" y="0"/>
                  </a:lnTo>
                  <a:lnTo>
                    <a:pt x="0" y="130"/>
                  </a:lnTo>
                  <a:lnTo>
                    <a:pt x="4" y="1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B0A0B6-2A14-4CF6-B50B-D77F4225994F}"/>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Lst>
              <a:ahLst/>
              <a:cxnLst>
                <a:cxn ang="0">
                  <a:pos x="T0" y="T1"/>
                </a:cxn>
                <a:cxn ang="0">
                  <a:pos x="T2" y="T3"/>
                </a:cxn>
                <a:cxn ang="0">
                  <a:pos x="T4" y="T5"/>
                </a:cxn>
                <a:cxn ang="0">
                  <a:pos x="T6" y="T7"/>
                </a:cxn>
              </a:cxnLst>
              <a:rect l="0" t="0" r="r" b="b"/>
              <a:pathLst>
                <a:path w="233" h="137">
                  <a:moveTo>
                    <a:pt x="4" y="137"/>
                  </a:moveTo>
                  <a:lnTo>
                    <a:pt x="233" y="5"/>
                  </a:lnTo>
                  <a:lnTo>
                    <a:pt x="230" y="0"/>
                  </a:lnTo>
                  <a:lnTo>
                    <a:pt x="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A679E8AB-E5B4-4F6B-8953-E0D9F861074E}"/>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 name="T8" fmla="*/ 4 w 211"/>
                <a:gd name="T9" fmla="*/ 125 h 125"/>
              </a:gdLst>
              <a:ahLst/>
              <a:cxnLst>
                <a:cxn ang="0">
                  <a:pos x="T0" y="T1"/>
                </a:cxn>
                <a:cxn ang="0">
                  <a:pos x="T2" y="T3"/>
                </a:cxn>
                <a:cxn ang="0">
                  <a:pos x="T4" y="T5"/>
                </a:cxn>
                <a:cxn ang="0">
                  <a:pos x="T6" y="T7"/>
                </a:cxn>
                <a:cxn ang="0">
                  <a:pos x="T8" y="T9"/>
                </a:cxn>
              </a:cxnLst>
              <a:rect l="0" t="0" r="r" b="b"/>
              <a:pathLst>
                <a:path w="211" h="125">
                  <a:moveTo>
                    <a:pt x="4" y="125"/>
                  </a:moveTo>
                  <a:lnTo>
                    <a:pt x="211" y="7"/>
                  </a:lnTo>
                  <a:lnTo>
                    <a:pt x="207" y="0"/>
                  </a:lnTo>
                  <a:lnTo>
                    <a:pt x="0" y="120"/>
                  </a:lnTo>
                  <a:lnTo>
                    <a:pt x="4" y="12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63E9A8A-722B-4D54-B5DE-3DCC7E6AC899}"/>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Lst>
              <a:ahLst/>
              <a:cxnLst>
                <a:cxn ang="0">
                  <a:pos x="T0" y="T1"/>
                </a:cxn>
                <a:cxn ang="0">
                  <a:pos x="T2" y="T3"/>
                </a:cxn>
                <a:cxn ang="0">
                  <a:pos x="T4" y="T5"/>
                </a:cxn>
                <a:cxn ang="0">
                  <a:pos x="T6" y="T7"/>
                </a:cxn>
              </a:cxnLst>
              <a:rect l="0" t="0" r="r" b="b"/>
              <a:pathLst>
                <a:path w="211" h="125">
                  <a:moveTo>
                    <a:pt x="4" y="125"/>
                  </a:moveTo>
                  <a:lnTo>
                    <a:pt x="211" y="7"/>
                  </a:lnTo>
                  <a:lnTo>
                    <a:pt x="207"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063801EB-9971-4D9B-AABD-6EA089869DE2}"/>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 name="T8" fmla="*/ 4 w 268"/>
                <a:gd name="T9" fmla="*/ 158 h 158"/>
              </a:gdLst>
              <a:ahLst/>
              <a:cxnLst>
                <a:cxn ang="0">
                  <a:pos x="T0" y="T1"/>
                </a:cxn>
                <a:cxn ang="0">
                  <a:pos x="T2" y="T3"/>
                </a:cxn>
                <a:cxn ang="0">
                  <a:pos x="T4" y="T5"/>
                </a:cxn>
                <a:cxn ang="0">
                  <a:pos x="T6" y="T7"/>
                </a:cxn>
                <a:cxn ang="0">
                  <a:pos x="T8" y="T9"/>
                </a:cxn>
              </a:cxnLst>
              <a:rect l="0" t="0" r="r" b="b"/>
              <a:pathLst>
                <a:path w="268" h="158">
                  <a:moveTo>
                    <a:pt x="4" y="158"/>
                  </a:moveTo>
                  <a:lnTo>
                    <a:pt x="268" y="5"/>
                  </a:lnTo>
                  <a:lnTo>
                    <a:pt x="265" y="0"/>
                  </a:lnTo>
                  <a:lnTo>
                    <a:pt x="0" y="151"/>
                  </a:lnTo>
                  <a:lnTo>
                    <a:pt x="4" y="15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7CCF5650-83C2-425D-B5B3-E5D97D6F8236}"/>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Lst>
              <a:ahLst/>
              <a:cxnLst>
                <a:cxn ang="0">
                  <a:pos x="T0" y="T1"/>
                </a:cxn>
                <a:cxn ang="0">
                  <a:pos x="T2" y="T3"/>
                </a:cxn>
                <a:cxn ang="0">
                  <a:pos x="T4" y="T5"/>
                </a:cxn>
                <a:cxn ang="0">
                  <a:pos x="T6" y="T7"/>
                </a:cxn>
              </a:cxnLst>
              <a:rect l="0" t="0" r="r" b="b"/>
              <a:pathLst>
                <a:path w="268" h="158">
                  <a:moveTo>
                    <a:pt x="4" y="158"/>
                  </a:moveTo>
                  <a:lnTo>
                    <a:pt x="268" y="5"/>
                  </a:lnTo>
                  <a:lnTo>
                    <a:pt x="265" y="0"/>
                  </a:lnTo>
                  <a:lnTo>
                    <a:pt x="0" y="1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9B4DC6C9-E232-4CBD-96B1-65A6DEF7719E}"/>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 name="T8" fmla="*/ 4 w 239"/>
                <a:gd name="T9" fmla="*/ 141 h 141"/>
              </a:gdLst>
              <a:ahLst/>
              <a:cxnLst>
                <a:cxn ang="0">
                  <a:pos x="T0" y="T1"/>
                </a:cxn>
                <a:cxn ang="0">
                  <a:pos x="T2" y="T3"/>
                </a:cxn>
                <a:cxn ang="0">
                  <a:pos x="T4" y="T5"/>
                </a:cxn>
                <a:cxn ang="0">
                  <a:pos x="T6" y="T7"/>
                </a:cxn>
                <a:cxn ang="0">
                  <a:pos x="T8" y="T9"/>
                </a:cxn>
              </a:cxnLst>
              <a:rect l="0" t="0" r="r" b="b"/>
              <a:pathLst>
                <a:path w="239" h="141">
                  <a:moveTo>
                    <a:pt x="4" y="141"/>
                  </a:moveTo>
                  <a:lnTo>
                    <a:pt x="239" y="6"/>
                  </a:lnTo>
                  <a:lnTo>
                    <a:pt x="235" y="0"/>
                  </a:lnTo>
                  <a:lnTo>
                    <a:pt x="0" y="134"/>
                  </a:lnTo>
                  <a:lnTo>
                    <a:pt x="4" y="141"/>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1094F1BC-0547-43CE-989E-BD417F7360C4}"/>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Lst>
              <a:ahLst/>
              <a:cxnLst>
                <a:cxn ang="0">
                  <a:pos x="T0" y="T1"/>
                </a:cxn>
                <a:cxn ang="0">
                  <a:pos x="T2" y="T3"/>
                </a:cxn>
                <a:cxn ang="0">
                  <a:pos x="T4" y="T5"/>
                </a:cxn>
                <a:cxn ang="0">
                  <a:pos x="T6" y="T7"/>
                </a:cxn>
              </a:cxnLst>
              <a:rect l="0" t="0" r="r" b="b"/>
              <a:pathLst>
                <a:path w="239" h="141">
                  <a:moveTo>
                    <a:pt x="4" y="141"/>
                  </a:moveTo>
                  <a:lnTo>
                    <a:pt x="239" y="6"/>
                  </a:lnTo>
                  <a:lnTo>
                    <a:pt x="235" y="0"/>
                  </a:lnTo>
                  <a:lnTo>
                    <a:pt x="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E9F20426-3D3E-4FE5-AF1E-FA3199150EE0}"/>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487CAE4C-30A4-4D56-876F-11B74BF57959}"/>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55B51808-8DEE-4E81-9463-2BA24EE2CED8}"/>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99C7AF84-65E3-44EF-AC3A-DE08D5C67BBA}"/>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A321AF53-1445-4217-B1F5-A4F2D2F05B49}"/>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A9D661AB-40C2-4113-BAE4-87BEB891FB70}"/>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D15ACF19-94DC-4A0A-A761-6AA18A146FA8}"/>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C617776A-B0DF-428A-9AF5-1C213FDE1180}"/>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49ADA073-447C-4125-A160-D88754206435}"/>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3"/>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C7D55145-B124-461E-B649-691B90DB7B8D}"/>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C269A354-E7C0-4297-828F-8DE58505D6DE}"/>
                </a:ext>
              </a:extLst>
            </p:cNvPr>
            <p:cNvSpPr>
              <a:spLocks/>
            </p:cNvSpPr>
            <p:nvPr/>
          </p:nvSpPr>
          <p:spPr bwMode="auto">
            <a:xfrm>
              <a:off x="10121901" y="5138738"/>
              <a:ext cx="1206500" cy="1139825"/>
            </a:xfrm>
            <a:custGeom>
              <a:avLst/>
              <a:gdLst>
                <a:gd name="T0" fmla="*/ 756 w 760"/>
                <a:gd name="T1" fmla="*/ 278 h 718"/>
                <a:gd name="T2" fmla="*/ 755 w 760"/>
                <a:gd name="T3" fmla="*/ 275 h 718"/>
                <a:gd name="T4" fmla="*/ 7 w 760"/>
                <a:gd name="T5" fmla="*/ 706 h 718"/>
                <a:gd name="T6" fmla="*/ 7 w 760"/>
                <a:gd name="T7" fmla="*/ 442 h 718"/>
                <a:gd name="T8" fmla="*/ 753 w 760"/>
                <a:gd name="T9" fmla="*/ 12 h 718"/>
                <a:gd name="T10" fmla="*/ 753 w 760"/>
                <a:gd name="T11" fmla="*/ 278 h 718"/>
                <a:gd name="T12" fmla="*/ 756 w 760"/>
                <a:gd name="T13" fmla="*/ 278 h 718"/>
                <a:gd name="T14" fmla="*/ 755 w 760"/>
                <a:gd name="T15" fmla="*/ 275 h 718"/>
                <a:gd name="T16" fmla="*/ 756 w 760"/>
                <a:gd name="T17" fmla="*/ 278 h 718"/>
                <a:gd name="T18" fmla="*/ 760 w 760"/>
                <a:gd name="T19" fmla="*/ 278 h 718"/>
                <a:gd name="T20" fmla="*/ 760 w 760"/>
                <a:gd name="T21" fmla="*/ 0 h 718"/>
                <a:gd name="T22" fmla="*/ 0 w 760"/>
                <a:gd name="T23" fmla="*/ 438 h 718"/>
                <a:gd name="T24" fmla="*/ 0 w 760"/>
                <a:gd name="T25" fmla="*/ 718 h 718"/>
                <a:gd name="T26" fmla="*/ 760 w 760"/>
                <a:gd name="T27" fmla="*/ 280 h 718"/>
                <a:gd name="T28" fmla="*/ 760 w 760"/>
                <a:gd name="T29" fmla="*/ 278 h 718"/>
                <a:gd name="T30" fmla="*/ 756 w 760"/>
                <a:gd name="T31" fmla="*/ 27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0" h="718">
                  <a:moveTo>
                    <a:pt x="756" y="278"/>
                  </a:moveTo>
                  <a:lnTo>
                    <a:pt x="755" y="275"/>
                  </a:lnTo>
                  <a:lnTo>
                    <a:pt x="7" y="706"/>
                  </a:lnTo>
                  <a:lnTo>
                    <a:pt x="7" y="442"/>
                  </a:lnTo>
                  <a:lnTo>
                    <a:pt x="753" y="12"/>
                  </a:lnTo>
                  <a:lnTo>
                    <a:pt x="753" y="278"/>
                  </a:lnTo>
                  <a:lnTo>
                    <a:pt x="756" y="278"/>
                  </a:lnTo>
                  <a:lnTo>
                    <a:pt x="755" y="275"/>
                  </a:lnTo>
                  <a:lnTo>
                    <a:pt x="756" y="278"/>
                  </a:lnTo>
                  <a:lnTo>
                    <a:pt x="760" y="278"/>
                  </a:lnTo>
                  <a:lnTo>
                    <a:pt x="760" y="0"/>
                  </a:lnTo>
                  <a:lnTo>
                    <a:pt x="0" y="438"/>
                  </a:lnTo>
                  <a:lnTo>
                    <a:pt x="0" y="718"/>
                  </a:lnTo>
                  <a:lnTo>
                    <a:pt x="760" y="280"/>
                  </a:lnTo>
                  <a:lnTo>
                    <a:pt x="760" y="278"/>
                  </a:lnTo>
                  <a:lnTo>
                    <a:pt x="756" y="27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B2EBA89A-D240-4406-9816-B5E5F28BDB57}"/>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7"/>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577BE4F5-FFEF-4988-A488-1FC5B2450632}"/>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Rectangle 280">
              <a:extLst>
                <a:ext uri="{FF2B5EF4-FFF2-40B4-BE49-F238E27FC236}">
                  <a16:creationId xmlns:a16="http://schemas.microsoft.com/office/drawing/2014/main" id="{47F8B3A0-A035-448A-84E7-F5DFC05A2706}"/>
                </a:ext>
              </a:extLst>
            </p:cNvPr>
            <p:cNvSpPr>
              <a:spLocks noChangeArrowheads="1"/>
            </p:cNvSpPr>
            <p:nvPr/>
          </p:nvSpPr>
          <p:spPr bwMode="auto">
            <a:xfrm>
              <a:off x="10485438" y="5627688"/>
              <a:ext cx="11113" cy="176213"/>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7047505C-5529-4984-B933-571E0B362DDE}"/>
                </a:ext>
              </a:extLst>
            </p:cNvPr>
            <p:cNvSpPr>
              <a:spLocks/>
            </p:cNvSpPr>
            <p:nvPr/>
          </p:nvSpPr>
          <p:spPr bwMode="auto">
            <a:xfrm>
              <a:off x="10485438" y="5627688"/>
              <a:ext cx="11113" cy="176213"/>
            </a:xfrm>
            <a:custGeom>
              <a:avLst/>
              <a:gdLst>
                <a:gd name="T0" fmla="*/ 0 w 7"/>
                <a:gd name="T1" fmla="*/ 0 h 111"/>
                <a:gd name="T2" fmla="*/ 0 w 7"/>
                <a:gd name="T3" fmla="*/ 111 h 111"/>
                <a:gd name="T4" fmla="*/ 7 w 7"/>
                <a:gd name="T5" fmla="*/ 111 h 111"/>
                <a:gd name="T6" fmla="*/ 7 w 7"/>
                <a:gd name="T7" fmla="*/ 0 h 111"/>
              </a:gdLst>
              <a:ahLst/>
              <a:cxnLst>
                <a:cxn ang="0">
                  <a:pos x="T0" y="T1"/>
                </a:cxn>
                <a:cxn ang="0">
                  <a:pos x="T2" y="T3"/>
                </a:cxn>
                <a:cxn ang="0">
                  <a:pos x="T4" y="T5"/>
                </a:cxn>
                <a:cxn ang="0">
                  <a:pos x="T6" y="T7"/>
                </a:cxn>
              </a:cxnLst>
              <a:rect l="0" t="0" r="r" b="b"/>
              <a:pathLst>
                <a:path w="7" h="111">
                  <a:moveTo>
                    <a:pt x="0" y="0"/>
                  </a:moveTo>
                  <a:lnTo>
                    <a:pt x="0" y="111"/>
                  </a:lnTo>
                  <a:lnTo>
                    <a:pt x="7" y="111"/>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Rectangle 282">
              <a:extLst>
                <a:ext uri="{FF2B5EF4-FFF2-40B4-BE49-F238E27FC236}">
                  <a16:creationId xmlns:a16="http://schemas.microsoft.com/office/drawing/2014/main" id="{830DB88E-29E3-4DA3-B990-E6F37C774291}"/>
                </a:ext>
              </a:extLst>
            </p:cNvPr>
            <p:cNvSpPr>
              <a:spLocks noChangeArrowheads="1"/>
            </p:cNvSpPr>
            <p:nvPr/>
          </p:nvSpPr>
          <p:spPr bwMode="auto">
            <a:xfrm>
              <a:off x="10952163" y="5359400"/>
              <a:ext cx="11113" cy="174625"/>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E08489A3-C2AC-4D01-9B3C-DD67A2ECB86C}"/>
                </a:ext>
              </a:extLst>
            </p:cNvPr>
            <p:cNvSpPr>
              <a:spLocks/>
            </p:cNvSpPr>
            <p:nvPr/>
          </p:nvSpPr>
          <p:spPr bwMode="auto">
            <a:xfrm>
              <a:off x="10952163" y="5359400"/>
              <a:ext cx="11113" cy="174625"/>
            </a:xfrm>
            <a:custGeom>
              <a:avLst/>
              <a:gdLst>
                <a:gd name="T0" fmla="*/ 0 w 7"/>
                <a:gd name="T1" fmla="*/ 0 h 110"/>
                <a:gd name="T2" fmla="*/ 0 w 7"/>
                <a:gd name="T3" fmla="*/ 110 h 110"/>
                <a:gd name="T4" fmla="*/ 7 w 7"/>
                <a:gd name="T5" fmla="*/ 110 h 110"/>
                <a:gd name="T6" fmla="*/ 7 w 7"/>
                <a:gd name="T7" fmla="*/ 0 h 110"/>
              </a:gdLst>
              <a:ahLst/>
              <a:cxnLst>
                <a:cxn ang="0">
                  <a:pos x="T0" y="T1"/>
                </a:cxn>
                <a:cxn ang="0">
                  <a:pos x="T2" y="T3"/>
                </a:cxn>
                <a:cxn ang="0">
                  <a:pos x="T4" y="T5"/>
                </a:cxn>
                <a:cxn ang="0">
                  <a:pos x="T6" y="T7"/>
                </a:cxn>
              </a:cxnLst>
              <a:rect l="0" t="0" r="r" b="b"/>
              <a:pathLst>
                <a:path w="7" h="110">
                  <a:moveTo>
                    <a:pt x="0" y="0"/>
                  </a:moveTo>
                  <a:lnTo>
                    <a:pt x="0" y="110"/>
                  </a:lnTo>
                  <a:lnTo>
                    <a:pt x="7" y="11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59669C07-60E2-4989-BD3F-B23069C7138B}"/>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 name="T8" fmla="*/ 3 w 122"/>
                <a:gd name="T9" fmla="*/ 75 h 75"/>
              </a:gdLst>
              <a:ahLst/>
              <a:cxnLst>
                <a:cxn ang="0">
                  <a:pos x="T0" y="T1"/>
                </a:cxn>
                <a:cxn ang="0">
                  <a:pos x="T2" y="T3"/>
                </a:cxn>
                <a:cxn ang="0">
                  <a:pos x="T4" y="T5"/>
                </a:cxn>
                <a:cxn ang="0">
                  <a:pos x="T6" y="T7"/>
                </a:cxn>
                <a:cxn ang="0">
                  <a:pos x="T8" y="T9"/>
                </a:cxn>
              </a:cxnLst>
              <a:rect l="0" t="0" r="r" b="b"/>
              <a:pathLst>
                <a:path w="122" h="75">
                  <a:moveTo>
                    <a:pt x="3" y="75"/>
                  </a:moveTo>
                  <a:lnTo>
                    <a:pt x="122"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FC6996EC-CE44-4EC1-AA7C-C49AE61A1D0F}"/>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Lst>
              <a:ahLst/>
              <a:cxnLst>
                <a:cxn ang="0">
                  <a:pos x="T0" y="T1"/>
                </a:cxn>
                <a:cxn ang="0">
                  <a:pos x="T2" y="T3"/>
                </a:cxn>
                <a:cxn ang="0">
                  <a:pos x="T4" y="T5"/>
                </a:cxn>
                <a:cxn ang="0">
                  <a:pos x="T6" y="T7"/>
                </a:cxn>
              </a:cxnLst>
              <a:rect l="0" t="0" r="r" b="b"/>
              <a:pathLst>
                <a:path w="122" h="75">
                  <a:moveTo>
                    <a:pt x="3" y="75"/>
                  </a:moveTo>
                  <a:lnTo>
                    <a:pt x="122"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854382F2-55B7-452F-ADA3-21B90F58296E}"/>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 name="T8" fmla="*/ 3 w 122"/>
                <a:gd name="T9" fmla="*/ 73 h 73"/>
              </a:gdLst>
              <a:ahLst/>
              <a:cxnLst>
                <a:cxn ang="0">
                  <a:pos x="T0" y="T1"/>
                </a:cxn>
                <a:cxn ang="0">
                  <a:pos x="T2" y="T3"/>
                </a:cxn>
                <a:cxn ang="0">
                  <a:pos x="T4" y="T5"/>
                </a:cxn>
                <a:cxn ang="0">
                  <a:pos x="T6" y="T7"/>
                </a:cxn>
                <a:cxn ang="0">
                  <a:pos x="T8" y="T9"/>
                </a:cxn>
              </a:cxnLst>
              <a:rect l="0" t="0" r="r" b="b"/>
              <a:pathLst>
                <a:path w="122" h="73">
                  <a:moveTo>
                    <a:pt x="3" y="73"/>
                  </a:moveTo>
                  <a:lnTo>
                    <a:pt x="122" y="5"/>
                  </a:lnTo>
                  <a:lnTo>
                    <a:pt x="118" y="0"/>
                  </a:lnTo>
                  <a:lnTo>
                    <a:pt x="0" y="68"/>
                  </a:lnTo>
                  <a:lnTo>
                    <a:pt x="3" y="73"/>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287">
              <a:extLst>
                <a:ext uri="{FF2B5EF4-FFF2-40B4-BE49-F238E27FC236}">
                  <a16:creationId xmlns:a16="http://schemas.microsoft.com/office/drawing/2014/main" id="{D583C2AE-E206-47AA-90A3-1D4BCA02DDB7}"/>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Lst>
              <a:ahLst/>
              <a:cxnLst>
                <a:cxn ang="0">
                  <a:pos x="T0" y="T1"/>
                </a:cxn>
                <a:cxn ang="0">
                  <a:pos x="T2" y="T3"/>
                </a:cxn>
                <a:cxn ang="0">
                  <a:pos x="T4" y="T5"/>
                </a:cxn>
                <a:cxn ang="0">
                  <a:pos x="T6" y="T7"/>
                </a:cxn>
              </a:cxnLst>
              <a:rect l="0" t="0" r="r" b="b"/>
              <a:pathLst>
                <a:path w="122" h="73">
                  <a:moveTo>
                    <a:pt x="3" y="73"/>
                  </a:moveTo>
                  <a:lnTo>
                    <a:pt x="122" y="5"/>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D73DE60A-95D7-4887-B10D-4DC854DA302F}"/>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 name="T8" fmla="*/ 3 w 121"/>
                <a:gd name="T9" fmla="*/ 75 h 75"/>
              </a:gdLst>
              <a:ahLst/>
              <a:cxnLst>
                <a:cxn ang="0">
                  <a:pos x="T0" y="T1"/>
                </a:cxn>
                <a:cxn ang="0">
                  <a:pos x="T2" y="T3"/>
                </a:cxn>
                <a:cxn ang="0">
                  <a:pos x="T4" y="T5"/>
                </a:cxn>
                <a:cxn ang="0">
                  <a:pos x="T6" y="T7"/>
                </a:cxn>
                <a:cxn ang="0">
                  <a:pos x="T8" y="T9"/>
                </a:cxn>
              </a:cxnLst>
              <a:rect l="0" t="0" r="r" b="b"/>
              <a:pathLst>
                <a:path w="121" h="75">
                  <a:moveTo>
                    <a:pt x="3" y="75"/>
                  </a:moveTo>
                  <a:lnTo>
                    <a:pt x="121"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F411B384-69F0-4A9F-AEB0-2D7E90E65D95}"/>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Lst>
              <a:ahLst/>
              <a:cxnLst>
                <a:cxn ang="0">
                  <a:pos x="T0" y="T1"/>
                </a:cxn>
                <a:cxn ang="0">
                  <a:pos x="T2" y="T3"/>
                </a:cxn>
                <a:cxn ang="0">
                  <a:pos x="T4" y="T5"/>
                </a:cxn>
                <a:cxn ang="0">
                  <a:pos x="T6" y="T7"/>
                </a:cxn>
              </a:cxnLst>
              <a:rect l="0" t="0" r="r" b="b"/>
              <a:pathLst>
                <a:path w="121" h="75">
                  <a:moveTo>
                    <a:pt x="3" y="75"/>
                  </a:moveTo>
                  <a:lnTo>
                    <a:pt x="121"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DFE82BEA-0CBB-43C8-95CE-1D65C70C45AB}"/>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 name="T8" fmla="*/ 4 w 369"/>
                <a:gd name="T9" fmla="*/ 215 h 215"/>
              </a:gdLst>
              <a:ahLst/>
              <a:cxnLst>
                <a:cxn ang="0">
                  <a:pos x="T0" y="T1"/>
                </a:cxn>
                <a:cxn ang="0">
                  <a:pos x="T2" y="T3"/>
                </a:cxn>
                <a:cxn ang="0">
                  <a:pos x="T4" y="T5"/>
                </a:cxn>
                <a:cxn ang="0">
                  <a:pos x="T6" y="T7"/>
                </a:cxn>
                <a:cxn ang="0">
                  <a:pos x="T8" y="T9"/>
                </a:cxn>
              </a:cxnLst>
              <a:rect l="0" t="0" r="r" b="b"/>
              <a:pathLst>
                <a:path w="369" h="215">
                  <a:moveTo>
                    <a:pt x="4" y="215"/>
                  </a:moveTo>
                  <a:lnTo>
                    <a:pt x="369" y="5"/>
                  </a:lnTo>
                  <a:lnTo>
                    <a:pt x="365" y="0"/>
                  </a:lnTo>
                  <a:lnTo>
                    <a:pt x="0" y="210"/>
                  </a:lnTo>
                  <a:lnTo>
                    <a:pt x="4" y="21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723BCE7B-8F12-4E9D-8FD0-4121F2EB552E}"/>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Lst>
              <a:ahLst/>
              <a:cxnLst>
                <a:cxn ang="0">
                  <a:pos x="T0" y="T1"/>
                </a:cxn>
                <a:cxn ang="0">
                  <a:pos x="T2" y="T3"/>
                </a:cxn>
                <a:cxn ang="0">
                  <a:pos x="T4" y="T5"/>
                </a:cxn>
                <a:cxn ang="0">
                  <a:pos x="T6" y="T7"/>
                </a:cxn>
              </a:cxnLst>
              <a:rect l="0" t="0" r="r" b="b"/>
              <a:pathLst>
                <a:path w="369" h="215">
                  <a:moveTo>
                    <a:pt x="4" y="215"/>
                  </a:moveTo>
                  <a:lnTo>
                    <a:pt x="369" y="5"/>
                  </a:lnTo>
                  <a:lnTo>
                    <a:pt x="365" y="0"/>
                  </a:lnTo>
                  <a:lnTo>
                    <a:pt x="0" y="2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B98FD161-EF20-409B-A2D2-EA0CB67E365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 name="T8" fmla="*/ 4 w 492"/>
                <a:gd name="T9" fmla="*/ 287 h 287"/>
              </a:gdLst>
              <a:ahLst/>
              <a:cxnLst>
                <a:cxn ang="0">
                  <a:pos x="T0" y="T1"/>
                </a:cxn>
                <a:cxn ang="0">
                  <a:pos x="T2" y="T3"/>
                </a:cxn>
                <a:cxn ang="0">
                  <a:pos x="T4" y="T5"/>
                </a:cxn>
                <a:cxn ang="0">
                  <a:pos x="T6" y="T7"/>
                </a:cxn>
                <a:cxn ang="0">
                  <a:pos x="T8" y="T9"/>
                </a:cxn>
              </a:cxnLst>
              <a:rect l="0" t="0" r="r" b="b"/>
              <a:pathLst>
                <a:path w="492" h="287">
                  <a:moveTo>
                    <a:pt x="4" y="287"/>
                  </a:moveTo>
                  <a:lnTo>
                    <a:pt x="492" y="5"/>
                  </a:lnTo>
                  <a:lnTo>
                    <a:pt x="489" y="0"/>
                  </a:lnTo>
                  <a:lnTo>
                    <a:pt x="0" y="281"/>
                  </a:lnTo>
                  <a:lnTo>
                    <a:pt x="4" y="28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D706B6B7-EEEF-411C-9F07-CDBEA8E14860}"/>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Lst>
              <a:ahLst/>
              <a:cxnLst>
                <a:cxn ang="0">
                  <a:pos x="T0" y="T1"/>
                </a:cxn>
                <a:cxn ang="0">
                  <a:pos x="T2" y="T3"/>
                </a:cxn>
                <a:cxn ang="0">
                  <a:pos x="T4" y="T5"/>
                </a:cxn>
                <a:cxn ang="0">
                  <a:pos x="T6" y="T7"/>
                </a:cxn>
              </a:cxnLst>
              <a:rect l="0" t="0" r="r" b="b"/>
              <a:pathLst>
                <a:path w="492" h="287">
                  <a:moveTo>
                    <a:pt x="4" y="287"/>
                  </a:moveTo>
                  <a:lnTo>
                    <a:pt x="492" y="5"/>
                  </a:lnTo>
                  <a:lnTo>
                    <a:pt x="489" y="0"/>
                  </a:lnTo>
                  <a:lnTo>
                    <a:pt x="0" y="2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4E39F711-07FE-4CB7-AE68-7F0F009DB505}"/>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 name="T8" fmla="*/ 4 w 591"/>
                <a:gd name="T9" fmla="*/ 346 h 346"/>
              </a:gdLst>
              <a:ahLst/>
              <a:cxnLst>
                <a:cxn ang="0">
                  <a:pos x="T0" y="T1"/>
                </a:cxn>
                <a:cxn ang="0">
                  <a:pos x="T2" y="T3"/>
                </a:cxn>
                <a:cxn ang="0">
                  <a:pos x="T4" y="T5"/>
                </a:cxn>
                <a:cxn ang="0">
                  <a:pos x="T6" y="T7"/>
                </a:cxn>
                <a:cxn ang="0">
                  <a:pos x="T8" y="T9"/>
                </a:cxn>
              </a:cxnLst>
              <a:rect l="0" t="0" r="r" b="b"/>
              <a:pathLst>
                <a:path w="591" h="346">
                  <a:moveTo>
                    <a:pt x="4" y="346"/>
                  </a:moveTo>
                  <a:lnTo>
                    <a:pt x="591" y="7"/>
                  </a:lnTo>
                  <a:lnTo>
                    <a:pt x="588" y="0"/>
                  </a:lnTo>
                  <a:lnTo>
                    <a:pt x="0" y="339"/>
                  </a:lnTo>
                  <a:lnTo>
                    <a:pt x="4" y="34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26B857ED-7435-4D6C-B39E-80A2AE6D8F46}"/>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Lst>
              <a:ahLst/>
              <a:cxnLst>
                <a:cxn ang="0">
                  <a:pos x="T0" y="T1"/>
                </a:cxn>
                <a:cxn ang="0">
                  <a:pos x="T2" y="T3"/>
                </a:cxn>
                <a:cxn ang="0">
                  <a:pos x="T4" y="T5"/>
                </a:cxn>
                <a:cxn ang="0">
                  <a:pos x="T6" y="T7"/>
                </a:cxn>
              </a:cxnLst>
              <a:rect l="0" t="0" r="r" b="b"/>
              <a:pathLst>
                <a:path w="591" h="346">
                  <a:moveTo>
                    <a:pt x="4" y="346"/>
                  </a:moveTo>
                  <a:lnTo>
                    <a:pt x="591" y="7"/>
                  </a:lnTo>
                  <a:lnTo>
                    <a:pt x="588" y="0"/>
                  </a:lnTo>
                  <a:lnTo>
                    <a:pt x="0" y="3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556CE0EE-B927-4221-A883-E1B35DA41571}"/>
                </a:ext>
              </a:extLst>
            </p:cNvPr>
            <p:cNvSpPr>
              <a:spLocks noEditPoints="1"/>
            </p:cNvSpPr>
            <p:nvPr/>
          </p:nvSpPr>
          <p:spPr bwMode="auto">
            <a:xfrm>
              <a:off x="11206163" y="3817938"/>
              <a:ext cx="155575" cy="323850"/>
            </a:xfrm>
            <a:custGeom>
              <a:avLst/>
              <a:gdLst>
                <a:gd name="T0" fmla="*/ 17 w 56"/>
                <a:gd name="T1" fmla="*/ 29 h 117"/>
                <a:gd name="T2" fmla="*/ 25 w 56"/>
                <a:gd name="T3" fmla="*/ 25 h 117"/>
                <a:gd name="T4" fmla="*/ 35 w 56"/>
                <a:gd name="T5" fmla="*/ 22 h 117"/>
                <a:gd name="T6" fmla="*/ 39 w 56"/>
                <a:gd name="T7" fmla="*/ 31 h 117"/>
                <a:gd name="T8" fmla="*/ 35 w 56"/>
                <a:gd name="T9" fmla="*/ 44 h 117"/>
                <a:gd name="T10" fmla="*/ 23 w 56"/>
                <a:gd name="T11" fmla="*/ 54 h 117"/>
                <a:gd name="T12" fmla="*/ 17 w 56"/>
                <a:gd name="T13" fmla="*/ 57 h 117"/>
                <a:gd name="T14" fmla="*/ 17 w 56"/>
                <a:gd name="T15" fmla="*/ 29 h 117"/>
                <a:gd name="T16" fmla="*/ 49 w 56"/>
                <a:gd name="T17" fmla="*/ 2 h 117"/>
                <a:gd name="T18" fmla="*/ 26 w 56"/>
                <a:gd name="T19" fmla="*/ 8 h 117"/>
                <a:gd name="T20" fmla="*/ 0 w 56"/>
                <a:gd name="T21" fmla="*/ 23 h 117"/>
                <a:gd name="T22" fmla="*/ 0 w 56"/>
                <a:gd name="T23" fmla="*/ 117 h 117"/>
                <a:gd name="T24" fmla="*/ 17 w 56"/>
                <a:gd name="T25" fmla="*/ 107 h 117"/>
                <a:gd name="T26" fmla="*/ 17 w 56"/>
                <a:gd name="T27" fmla="*/ 74 h 117"/>
                <a:gd name="T28" fmla="*/ 25 w 56"/>
                <a:gd name="T29" fmla="*/ 69 h 117"/>
                <a:gd name="T30" fmla="*/ 48 w 56"/>
                <a:gd name="T31" fmla="*/ 48 h 117"/>
                <a:gd name="T32" fmla="*/ 56 w 56"/>
                <a:gd name="T33" fmla="*/ 20 h 117"/>
                <a:gd name="T34" fmla="*/ 49 w 56"/>
                <a:gd name="T3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17">
                  <a:moveTo>
                    <a:pt x="17" y="29"/>
                  </a:moveTo>
                  <a:cubicBezTo>
                    <a:pt x="25" y="25"/>
                    <a:pt x="25" y="25"/>
                    <a:pt x="25" y="25"/>
                  </a:cubicBezTo>
                  <a:cubicBezTo>
                    <a:pt x="30" y="22"/>
                    <a:pt x="33" y="21"/>
                    <a:pt x="35" y="22"/>
                  </a:cubicBezTo>
                  <a:cubicBezTo>
                    <a:pt x="38" y="23"/>
                    <a:pt x="39" y="26"/>
                    <a:pt x="39" y="31"/>
                  </a:cubicBezTo>
                  <a:cubicBezTo>
                    <a:pt x="39" y="35"/>
                    <a:pt x="37" y="40"/>
                    <a:pt x="35" y="44"/>
                  </a:cubicBezTo>
                  <a:cubicBezTo>
                    <a:pt x="32" y="48"/>
                    <a:pt x="28" y="51"/>
                    <a:pt x="23" y="54"/>
                  </a:cubicBezTo>
                  <a:cubicBezTo>
                    <a:pt x="17" y="57"/>
                    <a:pt x="17" y="57"/>
                    <a:pt x="17" y="57"/>
                  </a:cubicBezTo>
                  <a:cubicBezTo>
                    <a:pt x="17" y="29"/>
                    <a:pt x="17" y="29"/>
                    <a:pt x="17" y="29"/>
                  </a:cubicBezTo>
                  <a:close/>
                  <a:moveTo>
                    <a:pt x="49" y="2"/>
                  </a:moveTo>
                  <a:cubicBezTo>
                    <a:pt x="43" y="0"/>
                    <a:pt x="36" y="2"/>
                    <a:pt x="26" y="8"/>
                  </a:cubicBezTo>
                  <a:cubicBezTo>
                    <a:pt x="0" y="23"/>
                    <a:pt x="0" y="23"/>
                    <a:pt x="0" y="23"/>
                  </a:cubicBezTo>
                  <a:cubicBezTo>
                    <a:pt x="0" y="117"/>
                    <a:pt x="0" y="117"/>
                    <a:pt x="0" y="117"/>
                  </a:cubicBezTo>
                  <a:cubicBezTo>
                    <a:pt x="17" y="107"/>
                    <a:pt x="17" y="107"/>
                    <a:pt x="17" y="107"/>
                  </a:cubicBezTo>
                  <a:cubicBezTo>
                    <a:pt x="17" y="74"/>
                    <a:pt x="17" y="74"/>
                    <a:pt x="17" y="74"/>
                  </a:cubicBezTo>
                  <a:cubicBezTo>
                    <a:pt x="25" y="69"/>
                    <a:pt x="25" y="69"/>
                    <a:pt x="25" y="69"/>
                  </a:cubicBezTo>
                  <a:cubicBezTo>
                    <a:pt x="35" y="64"/>
                    <a:pt x="43" y="56"/>
                    <a:pt x="48" y="48"/>
                  </a:cubicBezTo>
                  <a:cubicBezTo>
                    <a:pt x="54" y="39"/>
                    <a:pt x="56" y="30"/>
                    <a:pt x="56" y="20"/>
                  </a:cubicBezTo>
                  <a:cubicBezTo>
                    <a:pt x="56" y="10"/>
                    <a:pt x="54" y="4"/>
                    <a:pt x="49" y="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FEE613CE-F432-4F5F-ADFE-CE8B26ECB1D0}"/>
                </a:ext>
              </a:extLst>
            </p:cNvPr>
            <p:cNvSpPr>
              <a:spLocks noEditPoints="1"/>
            </p:cNvSpPr>
            <p:nvPr/>
          </p:nvSpPr>
          <p:spPr bwMode="auto">
            <a:xfrm>
              <a:off x="11404601" y="3698875"/>
              <a:ext cx="185738" cy="328613"/>
            </a:xfrm>
            <a:custGeom>
              <a:avLst/>
              <a:gdLst>
                <a:gd name="T0" fmla="*/ 56 w 67"/>
                <a:gd name="T1" fmla="*/ 4 h 119"/>
                <a:gd name="T2" fmla="*/ 25 w 67"/>
                <a:gd name="T3" fmla="*/ 10 h 119"/>
                <a:gd name="T4" fmla="*/ 0 w 67"/>
                <a:gd name="T5" fmla="*/ 25 h 119"/>
                <a:gd name="T6" fmla="*/ 0 w 67"/>
                <a:gd name="T7" fmla="*/ 119 h 119"/>
                <a:gd name="T8" fmla="*/ 23 w 67"/>
                <a:gd name="T9" fmla="*/ 105 h 119"/>
                <a:gd name="T10" fmla="*/ 56 w 67"/>
                <a:gd name="T11" fmla="*/ 74 h 119"/>
                <a:gd name="T12" fmla="*/ 67 w 67"/>
                <a:gd name="T13" fmla="*/ 32 h 119"/>
                <a:gd name="T14" fmla="*/ 56 w 67"/>
                <a:gd name="T15" fmla="*/ 4 h 119"/>
                <a:gd name="T16" fmla="*/ 24 w 67"/>
                <a:gd name="T17" fmla="*/ 88 h 119"/>
                <a:gd name="T18" fmla="*/ 17 w 67"/>
                <a:gd name="T19" fmla="*/ 92 h 119"/>
                <a:gd name="T20" fmla="*/ 17 w 67"/>
                <a:gd name="T21" fmla="*/ 31 h 119"/>
                <a:gd name="T22" fmla="*/ 26 w 67"/>
                <a:gd name="T23" fmla="*/ 26 h 119"/>
                <a:gd name="T24" fmla="*/ 49 w 67"/>
                <a:gd name="T25" fmla="*/ 43 h 119"/>
                <a:gd name="T26" fmla="*/ 24 w 67"/>
                <a:gd name="T27" fmla="*/ 88 h 119"/>
                <a:gd name="T28" fmla="*/ 24 w 67"/>
                <a:gd name="T29"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19">
                  <a:moveTo>
                    <a:pt x="56" y="4"/>
                  </a:moveTo>
                  <a:cubicBezTo>
                    <a:pt x="49" y="0"/>
                    <a:pt x="39" y="2"/>
                    <a:pt x="25" y="10"/>
                  </a:cubicBezTo>
                  <a:cubicBezTo>
                    <a:pt x="0" y="25"/>
                    <a:pt x="0" y="25"/>
                    <a:pt x="0" y="25"/>
                  </a:cubicBezTo>
                  <a:cubicBezTo>
                    <a:pt x="0" y="119"/>
                    <a:pt x="0" y="119"/>
                    <a:pt x="0" y="119"/>
                  </a:cubicBezTo>
                  <a:cubicBezTo>
                    <a:pt x="23" y="105"/>
                    <a:pt x="23" y="105"/>
                    <a:pt x="23" y="105"/>
                  </a:cubicBezTo>
                  <a:cubicBezTo>
                    <a:pt x="37" y="97"/>
                    <a:pt x="48" y="87"/>
                    <a:pt x="56" y="74"/>
                  </a:cubicBezTo>
                  <a:cubicBezTo>
                    <a:pt x="64" y="61"/>
                    <a:pt x="67" y="47"/>
                    <a:pt x="67" y="32"/>
                  </a:cubicBezTo>
                  <a:cubicBezTo>
                    <a:pt x="67" y="17"/>
                    <a:pt x="64" y="8"/>
                    <a:pt x="56" y="4"/>
                  </a:cubicBezTo>
                  <a:close/>
                  <a:moveTo>
                    <a:pt x="24" y="88"/>
                  </a:moveTo>
                  <a:cubicBezTo>
                    <a:pt x="17" y="92"/>
                    <a:pt x="17" y="92"/>
                    <a:pt x="17" y="92"/>
                  </a:cubicBezTo>
                  <a:cubicBezTo>
                    <a:pt x="17" y="31"/>
                    <a:pt x="17" y="31"/>
                    <a:pt x="17" y="31"/>
                  </a:cubicBezTo>
                  <a:cubicBezTo>
                    <a:pt x="26" y="26"/>
                    <a:pt x="26" y="26"/>
                    <a:pt x="26" y="26"/>
                  </a:cubicBezTo>
                  <a:cubicBezTo>
                    <a:pt x="42" y="17"/>
                    <a:pt x="49" y="22"/>
                    <a:pt x="49" y="43"/>
                  </a:cubicBezTo>
                  <a:cubicBezTo>
                    <a:pt x="49" y="63"/>
                    <a:pt x="41" y="78"/>
                    <a:pt x="24" y="88"/>
                  </a:cubicBezTo>
                  <a:cubicBezTo>
                    <a:pt x="24" y="88"/>
                    <a:pt x="24" y="88"/>
                    <a:pt x="24" y="8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D73CCEA1-DD0F-453B-8849-EA90883721BB}"/>
                </a:ext>
              </a:extLst>
            </p:cNvPr>
            <p:cNvSpPr>
              <a:spLocks/>
            </p:cNvSpPr>
            <p:nvPr/>
          </p:nvSpPr>
          <p:spPr bwMode="auto">
            <a:xfrm>
              <a:off x="11637963" y="3557588"/>
              <a:ext cx="128588" cy="334963"/>
            </a:xfrm>
            <a:custGeom>
              <a:avLst/>
              <a:gdLst>
                <a:gd name="T0" fmla="*/ 29 w 81"/>
                <a:gd name="T1" fmla="*/ 129 h 211"/>
                <a:gd name="T2" fmla="*/ 78 w 81"/>
                <a:gd name="T3" fmla="*/ 101 h 211"/>
                <a:gd name="T4" fmla="*/ 78 w 81"/>
                <a:gd name="T5" fmla="*/ 74 h 211"/>
                <a:gd name="T6" fmla="*/ 29 w 81"/>
                <a:gd name="T7" fmla="*/ 101 h 211"/>
                <a:gd name="T8" fmla="*/ 29 w 81"/>
                <a:gd name="T9" fmla="*/ 58 h 211"/>
                <a:gd name="T10" fmla="*/ 81 w 81"/>
                <a:gd name="T11" fmla="*/ 28 h 211"/>
                <a:gd name="T12" fmla="*/ 81 w 81"/>
                <a:gd name="T13" fmla="*/ 0 h 211"/>
                <a:gd name="T14" fmla="*/ 0 w 81"/>
                <a:gd name="T15" fmla="*/ 47 h 211"/>
                <a:gd name="T16" fmla="*/ 0 w 81"/>
                <a:gd name="T17" fmla="*/ 211 h 211"/>
                <a:gd name="T18" fmla="*/ 29 w 81"/>
                <a:gd name="T19" fmla="*/ 194 h 211"/>
                <a:gd name="T20" fmla="*/ 29 w 81"/>
                <a:gd name="T21" fmla="*/ 129 h 211"/>
                <a:gd name="T22" fmla="*/ 29 w 81"/>
                <a:gd name="T23" fmla="*/ 12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211">
                  <a:moveTo>
                    <a:pt x="29" y="129"/>
                  </a:moveTo>
                  <a:lnTo>
                    <a:pt x="78" y="101"/>
                  </a:lnTo>
                  <a:lnTo>
                    <a:pt x="78" y="74"/>
                  </a:lnTo>
                  <a:lnTo>
                    <a:pt x="29" y="101"/>
                  </a:lnTo>
                  <a:lnTo>
                    <a:pt x="29" y="58"/>
                  </a:lnTo>
                  <a:lnTo>
                    <a:pt x="81" y="28"/>
                  </a:lnTo>
                  <a:lnTo>
                    <a:pt x="81" y="0"/>
                  </a:lnTo>
                  <a:lnTo>
                    <a:pt x="0" y="47"/>
                  </a:lnTo>
                  <a:lnTo>
                    <a:pt x="0" y="211"/>
                  </a:lnTo>
                  <a:lnTo>
                    <a:pt x="29" y="194"/>
                  </a:lnTo>
                  <a:lnTo>
                    <a:pt x="29" y="129"/>
                  </a:lnTo>
                  <a:lnTo>
                    <a:pt x="29"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06" name="Group 305">
            <a:extLst>
              <a:ext uri="{FF2B5EF4-FFF2-40B4-BE49-F238E27FC236}">
                <a16:creationId xmlns:a16="http://schemas.microsoft.com/office/drawing/2014/main" id="{7739686B-464B-4AC3-BB05-0F94FE505707}"/>
              </a:ext>
            </a:extLst>
          </p:cNvPr>
          <p:cNvGrpSpPr/>
          <p:nvPr/>
        </p:nvGrpSpPr>
        <p:grpSpPr>
          <a:xfrm>
            <a:off x="3777380" y="9138726"/>
            <a:ext cx="2376488" cy="1409700"/>
            <a:chOff x="8732838" y="9256713"/>
            <a:chExt cx="2376488" cy="1409700"/>
          </a:xfrm>
        </p:grpSpPr>
        <p:sp>
          <p:nvSpPr>
            <p:cNvPr id="100" name="Freeform 299">
              <a:extLst>
                <a:ext uri="{FF2B5EF4-FFF2-40B4-BE49-F238E27FC236}">
                  <a16:creationId xmlns:a16="http://schemas.microsoft.com/office/drawing/2014/main" id="{C3B2B83C-1B32-4EEC-8D1C-3EACD5AEB819}"/>
                </a:ext>
              </a:extLst>
            </p:cNvPr>
            <p:cNvSpPr>
              <a:spLocks/>
            </p:cNvSpPr>
            <p:nvPr/>
          </p:nvSpPr>
          <p:spPr bwMode="auto">
            <a:xfrm>
              <a:off x="8732838" y="9307513"/>
              <a:ext cx="2355850" cy="1358900"/>
            </a:xfrm>
            <a:custGeom>
              <a:avLst/>
              <a:gdLst>
                <a:gd name="T0" fmla="*/ 848 w 853"/>
                <a:gd name="T1" fmla="*/ 215 h 492"/>
                <a:gd name="T2" fmla="*/ 850 w 853"/>
                <a:gd name="T3" fmla="*/ 213 h 492"/>
                <a:gd name="T4" fmla="*/ 850 w 853"/>
                <a:gd name="T5" fmla="*/ 211 h 492"/>
                <a:gd name="T6" fmla="*/ 851 w 853"/>
                <a:gd name="T7" fmla="*/ 208 h 492"/>
                <a:gd name="T8" fmla="*/ 852 w 853"/>
                <a:gd name="T9" fmla="*/ 207 h 492"/>
                <a:gd name="T10" fmla="*/ 853 w 853"/>
                <a:gd name="T11" fmla="*/ 204 h 492"/>
                <a:gd name="T12" fmla="*/ 853 w 853"/>
                <a:gd name="T13" fmla="*/ 202 h 492"/>
                <a:gd name="T14" fmla="*/ 853 w 853"/>
                <a:gd name="T15" fmla="*/ 200 h 492"/>
                <a:gd name="T16" fmla="*/ 853 w 853"/>
                <a:gd name="T17" fmla="*/ 200 h 492"/>
                <a:gd name="T18" fmla="*/ 830 w 853"/>
                <a:gd name="T19" fmla="*/ 167 h 492"/>
                <a:gd name="T20" fmla="*/ 564 w 853"/>
                <a:gd name="T21" fmla="*/ 13 h 492"/>
                <a:gd name="T22" fmla="*/ 506 w 853"/>
                <a:gd name="T23" fmla="*/ 0 h 492"/>
                <a:gd name="T24" fmla="*/ 451 w 853"/>
                <a:gd name="T25" fmla="*/ 13 h 492"/>
                <a:gd name="T26" fmla="*/ 23 w 853"/>
                <a:gd name="T27" fmla="*/ 260 h 492"/>
                <a:gd name="T28" fmla="*/ 0 w 853"/>
                <a:gd name="T29" fmla="*/ 292 h 492"/>
                <a:gd name="T30" fmla="*/ 23 w 853"/>
                <a:gd name="T31" fmla="*/ 325 h 492"/>
                <a:gd name="T32" fmla="*/ 289 w 853"/>
                <a:gd name="T33" fmla="*/ 479 h 492"/>
                <a:gd name="T34" fmla="*/ 347 w 853"/>
                <a:gd name="T35" fmla="*/ 492 h 492"/>
                <a:gd name="T36" fmla="*/ 347 w 853"/>
                <a:gd name="T37" fmla="*/ 492 h 492"/>
                <a:gd name="T38" fmla="*/ 350 w 853"/>
                <a:gd name="T39" fmla="*/ 492 h 492"/>
                <a:gd name="T40" fmla="*/ 354 w 853"/>
                <a:gd name="T41" fmla="*/ 492 h 492"/>
                <a:gd name="T42" fmla="*/ 358 w 853"/>
                <a:gd name="T43" fmla="*/ 492 h 492"/>
                <a:gd name="T44" fmla="*/ 361 w 853"/>
                <a:gd name="T45" fmla="*/ 491 h 492"/>
                <a:gd name="T46" fmla="*/ 365 w 853"/>
                <a:gd name="T47" fmla="*/ 491 h 492"/>
                <a:gd name="T48" fmla="*/ 369 w 853"/>
                <a:gd name="T49" fmla="*/ 490 h 492"/>
                <a:gd name="T50" fmla="*/ 373 w 853"/>
                <a:gd name="T51" fmla="*/ 489 h 492"/>
                <a:gd name="T52" fmla="*/ 376 w 853"/>
                <a:gd name="T53" fmla="*/ 489 h 492"/>
                <a:gd name="T54" fmla="*/ 380 w 853"/>
                <a:gd name="T55" fmla="*/ 488 h 492"/>
                <a:gd name="T56" fmla="*/ 383 w 853"/>
                <a:gd name="T57" fmla="*/ 487 h 492"/>
                <a:gd name="T58" fmla="*/ 387 w 853"/>
                <a:gd name="T59" fmla="*/ 486 h 492"/>
                <a:gd name="T60" fmla="*/ 390 w 853"/>
                <a:gd name="T61" fmla="*/ 485 h 492"/>
                <a:gd name="T62" fmla="*/ 394 w 853"/>
                <a:gd name="T63" fmla="*/ 483 h 492"/>
                <a:gd name="T64" fmla="*/ 396 w 853"/>
                <a:gd name="T65" fmla="*/ 482 h 492"/>
                <a:gd name="T66" fmla="*/ 402 w 853"/>
                <a:gd name="T67" fmla="*/ 479 h 492"/>
                <a:gd name="T68" fmla="*/ 830 w 853"/>
                <a:gd name="T69" fmla="*/ 232 h 492"/>
                <a:gd name="T70" fmla="*/ 835 w 853"/>
                <a:gd name="T71" fmla="*/ 228 h 492"/>
                <a:gd name="T72" fmla="*/ 837 w 853"/>
                <a:gd name="T73" fmla="*/ 227 h 492"/>
                <a:gd name="T74" fmla="*/ 840 w 853"/>
                <a:gd name="T75" fmla="*/ 225 h 492"/>
                <a:gd name="T76" fmla="*/ 841 w 853"/>
                <a:gd name="T77" fmla="*/ 223 h 492"/>
                <a:gd name="T78" fmla="*/ 844 w 853"/>
                <a:gd name="T79" fmla="*/ 221 h 492"/>
                <a:gd name="T80" fmla="*/ 845 w 853"/>
                <a:gd name="T81" fmla="*/ 219 h 492"/>
                <a:gd name="T82" fmla="*/ 847 w 853"/>
                <a:gd name="T83" fmla="*/ 217 h 492"/>
                <a:gd name="T84" fmla="*/ 848 w 853"/>
                <a:gd name="T85" fmla="*/ 21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3" h="492">
                  <a:moveTo>
                    <a:pt x="848" y="215"/>
                  </a:moveTo>
                  <a:cubicBezTo>
                    <a:pt x="849" y="214"/>
                    <a:pt x="849" y="213"/>
                    <a:pt x="850" y="213"/>
                  </a:cubicBezTo>
                  <a:cubicBezTo>
                    <a:pt x="850" y="212"/>
                    <a:pt x="850" y="211"/>
                    <a:pt x="850" y="211"/>
                  </a:cubicBezTo>
                  <a:cubicBezTo>
                    <a:pt x="851" y="210"/>
                    <a:pt x="851" y="209"/>
                    <a:pt x="851" y="208"/>
                  </a:cubicBezTo>
                  <a:cubicBezTo>
                    <a:pt x="852" y="208"/>
                    <a:pt x="852" y="207"/>
                    <a:pt x="852" y="207"/>
                  </a:cubicBezTo>
                  <a:cubicBezTo>
                    <a:pt x="852" y="206"/>
                    <a:pt x="852" y="205"/>
                    <a:pt x="853" y="204"/>
                  </a:cubicBezTo>
                  <a:cubicBezTo>
                    <a:pt x="853" y="203"/>
                    <a:pt x="853" y="203"/>
                    <a:pt x="853" y="202"/>
                  </a:cubicBezTo>
                  <a:cubicBezTo>
                    <a:pt x="853" y="202"/>
                    <a:pt x="853" y="201"/>
                    <a:pt x="853" y="200"/>
                  </a:cubicBezTo>
                  <a:cubicBezTo>
                    <a:pt x="853" y="200"/>
                    <a:pt x="853" y="200"/>
                    <a:pt x="853" y="200"/>
                  </a:cubicBezTo>
                  <a:cubicBezTo>
                    <a:pt x="853" y="188"/>
                    <a:pt x="846" y="176"/>
                    <a:pt x="830" y="167"/>
                  </a:cubicBezTo>
                  <a:cubicBezTo>
                    <a:pt x="564" y="13"/>
                    <a:pt x="564" y="13"/>
                    <a:pt x="564" y="13"/>
                  </a:cubicBezTo>
                  <a:cubicBezTo>
                    <a:pt x="548" y="4"/>
                    <a:pt x="527" y="0"/>
                    <a:pt x="506" y="0"/>
                  </a:cubicBezTo>
                  <a:cubicBezTo>
                    <a:pt x="486" y="0"/>
                    <a:pt x="466" y="5"/>
                    <a:pt x="451" y="13"/>
                  </a:cubicBezTo>
                  <a:cubicBezTo>
                    <a:pt x="23" y="260"/>
                    <a:pt x="23" y="260"/>
                    <a:pt x="23" y="260"/>
                  </a:cubicBezTo>
                  <a:cubicBezTo>
                    <a:pt x="8" y="269"/>
                    <a:pt x="0" y="280"/>
                    <a:pt x="0" y="292"/>
                  </a:cubicBezTo>
                  <a:cubicBezTo>
                    <a:pt x="0" y="304"/>
                    <a:pt x="7" y="316"/>
                    <a:pt x="23" y="325"/>
                  </a:cubicBezTo>
                  <a:cubicBezTo>
                    <a:pt x="289" y="479"/>
                    <a:pt x="289" y="479"/>
                    <a:pt x="289" y="479"/>
                  </a:cubicBezTo>
                  <a:cubicBezTo>
                    <a:pt x="305" y="488"/>
                    <a:pt x="326" y="492"/>
                    <a:pt x="347" y="492"/>
                  </a:cubicBezTo>
                  <a:cubicBezTo>
                    <a:pt x="347" y="492"/>
                    <a:pt x="347" y="492"/>
                    <a:pt x="347" y="492"/>
                  </a:cubicBezTo>
                  <a:cubicBezTo>
                    <a:pt x="348" y="492"/>
                    <a:pt x="349" y="492"/>
                    <a:pt x="350" y="492"/>
                  </a:cubicBezTo>
                  <a:cubicBezTo>
                    <a:pt x="351" y="492"/>
                    <a:pt x="353" y="492"/>
                    <a:pt x="354" y="492"/>
                  </a:cubicBezTo>
                  <a:cubicBezTo>
                    <a:pt x="355" y="492"/>
                    <a:pt x="357" y="492"/>
                    <a:pt x="358" y="492"/>
                  </a:cubicBezTo>
                  <a:cubicBezTo>
                    <a:pt x="359" y="492"/>
                    <a:pt x="360" y="491"/>
                    <a:pt x="361" y="491"/>
                  </a:cubicBezTo>
                  <a:cubicBezTo>
                    <a:pt x="363" y="491"/>
                    <a:pt x="364" y="491"/>
                    <a:pt x="365" y="491"/>
                  </a:cubicBezTo>
                  <a:cubicBezTo>
                    <a:pt x="366" y="491"/>
                    <a:pt x="368" y="490"/>
                    <a:pt x="369" y="490"/>
                  </a:cubicBezTo>
                  <a:cubicBezTo>
                    <a:pt x="370" y="490"/>
                    <a:pt x="371" y="490"/>
                    <a:pt x="373" y="489"/>
                  </a:cubicBezTo>
                  <a:cubicBezTo>
                    <a:pt x="374" y="489"/>
                    <a:pt x="375" y="489"/>
                    <a:pt x="376" y="489"/>
                  </a:cubicBezTo>
                  <a:cubicBezTo>
                    <a:pt x="377" y="488"/>
                    <a:pt x="379" y="488"/>
                    <a:pt x="380" y="488"/>
                  </a:cubicBezTo>
                  <a:cubicBezTo>
                    <a:pt x="381" y="487"/>
                    <a:pt x="382" y="487"/>
                    <a:pt x="383" y="487"/>
                  </a:cubicBezTo>
                  <a:cubicBezTo>
                    <a:pt x="384" y="486"/>
                    <a:pt x="386" y="486"/>
                    <a:pt x="387" y="486"/>
                  </a:cubicBezTo>
                  <a:cubicBezTo>
                    <a:pt x="388" y="485"/>
                    <a:pt x="389" y="485"/>
                    <a:pt x="390" y="485"/>
                  </a:cubicBezTo>
                  <a:cubicBezTo>
                    <a:pt x="391" y="484"/>
                    <a:pt x="392" y="483"/>
                    <a:pt x="394" y="483"/>
                  </a:cubicBezTo>
                  <a:cubicBezTo>
                    <a:pt x="394" y="482"/>
                    <a:pt x="395" y="482"/>
                    <a:pt x="396" y="482"/>
                  </a:cubicBezTo>
                  <a:cubicBezTo>
                    <a:pt x="398" y="481"/>
                    <a:pt x="400" y="480"/>
                    <a:pt x="402" y="479"/>
                  </a:cubicBezTo>
                  <a:cubicBezTo>
                    <a:pt x="830" y="232"/>
                    <a:pt x="830" y="232"/>
                    <a:pt x="830" y="232"/>
                  </a:cubicBezTo>
                  <a:cubicBezTo>
                    <a:pt x="832" y="231"/>
                    <a:pt x="833" y="230"/>
                    <a:pt x="835" y="228"/>
                  </a:cubicBezTo>
                  <a:cubicBezTo>
                    <a:pt x="836" y="228"/>
                    <a:pt x="836" y="228"/>
                    <a:pt x="837" y="227"/>
                  </a:cubicBezTo>
                  <a:cubicBezTo>
                    <a:pt x="838" y="226"/>
                    <a:pt x="839" y="226"/>
                    <a:pt x="840" y="225"/>
                  </a:cubicBezTo>
                  <a:cubicBezTo>
                    <a:pt x="840" y="224"/>
                    <a:pt x="841" y="224"/>
                    <a:pt x="841" y="223"/>
                  </a:cubicBezTo>
                  <a:cubicBezTo>
                    <a:pt x="842" y="222"/>
                    <a:pt x="843" y="222"/>
                    <a:pt x="844" y="221"/>
                  </a:cubicBezTo>
                  <a:cubicBezTo>
                    <a:pt x="844" y="220"/>
                    <a:pt x="845" y="220"/>
                    <a:pt x="845" y="219"/>
                  </a:cubicBezTo>
                  <a:cubicBezTo>
                    <a:pt x="846" y="218"/>
                    <a:pt x="846" y="218"/>
                    <a:pt x="847" y="217"/>
                  </a:cubicBezTo>
                  <a:cubicBezTo>
                    <a:pt x="847" y="216"/>
                    <a:pt x="848" y="216"/>
                    <a:pt x="848" y="215"/>
                  </a:cubicBez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300">
              <a:extLst>
                <a:ext uri="{FF2B5EF4-FFF2-40B4-BE49-F238E27FC236}">
                  <a16:creationId xmlns:a16="http://schemas.microsoft.com/office/drawing/2014/main" id="{18BD2E98-AD61-4B06-BF62-D4C0701CC7EA}"/>
                </a:ext>
              </a:extLst>
            </p:cNvPr>
            <p:cNvSpPr>
              <a:spLocks/>
            </p:cNvSpPr>
            <p:nvPr/>
          </p:nvSpPr>
          <p:spPr bwMode="auto">
            <a:xfrm>
              <a:off x="8732838" y="9256713"/>
              <a:ext cx="2376488" cy="1373188"/>
            </a:xfrm>
            <a:custGeom>
              <a:avLst/>
              <a:gdLst>
                <a:gd name="T0" fmla="*/ 564 w 861"/>
                <a:gd name="T1" fmla="*/ 14 h 497"/>
                <a:gd name="T2" fmla="*/ 830 w 861"/>
                <a:gd name="T3" fmla="*/ 167 h 497"/>
                <a:gd name="T4" fmla="*/ 830 w 861"/>
                <a:gd name="T5" fmla="*/ 232 h 497"/>
                <a:gd name="T6" fmla="*/ 402 w 861"/>
                <a:gd name="T7" fmla="*/ 479 h 497"/>
                <a:gd name="T8" fmla="*/ 289 w 861"/>
                <a:gd name="T9" fmla="*/ 479 h 497"/>
                <a:gd name="T10" fmla="*/ 23 w 861"/>
                <a:gd name="T11" fmla="*/ 326 h 497"/>
                <a:gd name="T12" fmla="*/ 0 w 861"/>
                <a:gd name="T13" fmla="*/ 292 h 497"/>
                <a:gd name="T14" fmla="*/ 0 w 861"/>
                <a:gd name="T15" fmla="*/ 292 h 497"/>
                <a:gd name="T16" fmla="*/ 387 w 861"/>
                <a:gd name="T17" fmla="*/ 281 h 497"/>
                <a:gd name="T18" fmla="*/ 483 w 861"/>
                <a:gd name="T19" fmla="*/ 227 h 497"/>
                <a:gd name="T20" fmla="*/ 506 w 861"/>
                <a:gd name="T21" fmla="*/ 0 h 497"/>
                <a:gd name="T22" fmla="*/ 506 w 861"/>
                <a:gd name="T23" fmla="*/ 0 h 497"/>
                <a:gd name="T24" fmla="*/ 564 w 861"/>
                <a:gd name="T25" fmla="*/ 14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1" h="497">
                  <a:moveTo>
                    <a:pt x="564" y="14"/>
                  </a:moveTo>
                  <a:cubicBezTo>
                    <a:pt x="830" y="167"/>
                    <a:pt x="830" y="167"/>
                    <a:pt x="830" y="167"/>
                  </a:cubicBezTo>
                  <a:cubicBezTo>
                    <a:pt x="861" y="185"/>
                    <a:pt x="861" y="214"/>
                    <a:pt x="830" y="232"/>
                  </a:cubicBezTo>
                  <a:cubicBezTo>
                    <a:pt x="402" y="479"/>
                    <a:pt x="402" y="479"/>
                    <a:pt x="402" y="479"/>
                  </a:cubicBezTo>
                  <a:cubicBezTo>
                    <a:pt x="371" y="497"/>
                    <a:pt x="320" y="497"/>
                    <a:pt x="289" y="479"/>
                  </a:cubicBezTo>
                  <a:cubicBezTo>
                    <a:pt x="23" y="326"/>
                    <a:pt x="23" y="326"/>
                    <a:pt x="23" y="326"/>
                  </a:cubicBezTo>
                  <a:cubicBezTo>
                    <a:pt x="7" y="317"/>
                    <a:pt x="0" y="304"/>
                    <a:pt x="0" y="292"/>
                  </a:cubicBezTo>
                  <a:cubicBezTo>
                    <a:pt x="0" y="292"/>
                    <a:pt x="0" y="292"/>
                    <a:pt x="0" y="292"/>
                  </a:cubicBezTo>
                  <a:cubicBezTo>
                    <a:pt x="387" y="281"/>
                    <a:pt x="387" y="281"/>
                    <a:pt x="387" y="281"/>
                  </a:cubicBezTo>
                  <a:cubicBezTo>
                    <a:pt x="438" y="279"/>
                    <a:pt x="478" y="256"/>
                    <a:pt x="483" y="227"/>
                  </a:cubicBezTo>
                  <a:cubicBezTo>
                    <a:pt x="506" y="0"/>
                    <a:pt x="506" y="0"/>
                    <a:pt x="506" y="0"/>
                  </a:cubicBezTo>
                  <a:cubicBezTo>
                    <a:pt x="506" y="0"/>
                    <a:pt x="506" y="0"/>
                    <a:pt x="506" y="0"/>
                  </a:cubicBezTo>
                  <a:cubicBezTo>
                    <a:pt x="527" y="0"/>
                    <a:pt x="548" y="4"/>
                    <a:pt x="564" y="1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BB33DECE-33DD-495F-B719-59021866CB57}"/>
                </a:ext>
              </a:extLst>
            </p:cNvPr>
            <p:cNvSpPr>
              <a:spLocks/>
            </p:cNvSpPr>
            <p:nvPr/>
          </p:nvSpPr>
          <p:spPr bwMode="auto">
            <a:xfrm>
              <a:off x="9691688" y="9812338"/>
              <a:ext cx="1397000" cy="806450"/>
            </a:xfrm>
            <a:custGeom>
              <a:avLst/>
              <a:gdLst>
                <a:gd name="T0" fmla="*/ 506 w 506"/>
                <a:gd name="T1" fmla="*/ 0 h 292"/>
                <a:gd name="T2" fmla="*/ 506 w 506"/>
                <a:gd name="T3" fmla="*/ 0 h 292"/>
                <a:gd name="T4" fmla="*/ 113 w 506"/>
                <a:gd name="T5" fmla="*/ 13 h 292"/>
                <a:gd name="T6" fmla="*/ 19 w 506"/>
                <a:gd name="T7" fmla="*/ 68 h 292"/>
                <a:gd name="T8" fmla="*/ 0 w 506"/>
                <a:gd name="T9" fmla="*/ 292 h 292"/>
                <a:gd name="T10" fmla="*/ 0 w 506"/>
                <a:gd name="T11" fmla="*/ 292 h 292"/>
                <a:gd name="T12" fmla="*/ 55 w 506"/>
                <a:gd name="T13" fmla="*/ 278 h 292"/>
                <a:gd name="T14" fmla="*/ 483 w 506"/>
                <a:gd name="T15" fmla="*/ 31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113" y="13"/>
                    <a:pt x="113" y="13"/>
                    <a:pt x="113" y="13"/>
                  </a:cubicBezTo>
                  <a:cubicBezTo>
                    <a:pt x="63" y="16"/>
                    <a:pt x="23" y="39"/>
                    <a:pt x="19" y="68"/>
                  </a:cubicBezTo>
                  <a:cubicBezTo>
                    <a:pt x="0" y="292"/>
                    <a:pt x="0" y="292"/>
                    <a:pt x="0" y="292"/>
                  </a:cubicBezTo>
                  <a:cubicBezTo>
                    <a:pt x="0" y="292"/>
                    <a:pt x="0" y="292"/>
                    <a:pt x="0" y="292"/>
                  </a:cubicBezTo>
                  <a:cubicBezTo>
                    <a:pt x="20" y="291"/>
                    <a:pt x="40" y="287"/>
                    <a:pt x="55" y="278"/>
                  </a:cubicBezTo>
                  <a:cubicBezTo>
                    <a:pt x="483" y="31"/>
                    <a:pt x="483" y="31"/>
                    <a:pt x="483" y="31"/>
                  </a:cubicBezTo>
                  <a:cubicBezTo>
                    <a:pt x="498" y="23"/>
                    <a:pt x="506" y="11"/>
                    <a:pt x="506" y="0"/>
                  </a:cubicBezTo>
                  <a:close/>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AF6E02CA-23A2-4829-A8B6-D14221769D6C}"/>
                </a:ext>
              </a:extLst>
            </p:cNvPr>
            <p:cNvSpPr>
              <a:spLocks/>
            </p:cNvSpPr>
            <p:nvPr/>
          </p:nvSpPr>
          <p:spPr bwMode="auto">
            <a:xfrm>
              <a:off x="8851901" y="9326563"/>
              <a:ext cx="1266825" cy="739775"/>
            </a:xfrm>
            <a:custGeom>
              <a:avLst/>
              <a:gdLst>
                <a:gd name="T0" fmla="*/ 443 w 459"/>
                <a:gd name="T1" fmla="*/ 10 h 268"/>
                <a:gd name="T2" fmla="*/ 459 w 459"/>
                <a:gd name="T3" fmla="*/ 217 h 268"/>
                <a:gd name="T4" fmla="*/ 371 w 459"/>
                <a:gd name="T5" fmla="*/ 268 h 268"/>
                <a:gd name="T6" fmla="*/ 17 w 459"/>
                <a:gd name="T7" fmla="*/ 256 h 268"/>
                <a:gd name="T8" fmla="*/ 14 w 459"/>
                <a:gd name="T9" fmla="*/ 239 h 268"/>
                <a:gd name="T10" fmla="*/ 414 w 459"/>
                <a:gd name="T11" fmla="*/ 8 h 268"/>
                <a:gd name="T12" fmla="*/ 443 w 459"/>
                <a:gd name="T13" fmla="*/ 10 h 268"/>
              </a:gdLst>
              <a:ahLst/>
              <a:cxnLst>
                <a:cxn ang="0">
                  <a:pos x="T0" y="T1"/>
                </a:cxn>
                <a:cxn ang="0">
                  <a:pos x="T2" y="T3"/>
                </a:cxn>
                <a:cxn ang="0">
                  <a:pos x="T4" y="T5"/>
                </a:cxn>
                <a:cxn ang="0">
                  <a:pos x="T6" y="T7"/>
                </a:cxn>
                <a:cxn ang="0">
                  <a:pos x="T8" y="T9"/>
                </a:cxn>
                <a:cxn ang="0">
                  <a:pos x="T10" y="T11"/>
                </a:cxn>
                <a:cxn ang="0">
                  <a:pos x="T12" y="T13"/>
                </a:cxn>
              </a:cxnLst>
              <a:rect l="0" t="0" r="r" b="b"/>
              <a:pathLst>
                <a:path w="459" h="268">
                  <a:moveTo>
                    <a:pt x="443" y="10"/>
                  </a:moveTo>
                  <a:cubicBezTo>
                    <a:pt x="459" y="217"/>
                    <a:pt x="459" y="217"/>
                    <a:pt x="459" y="217"/>
                  </a:cubicBezTo>
                  <a:cubicBezTo>
                    <a:pt x="457" y="245"/>
                    <a:pt x="419" y="266"/>
                    <a:pt x="371" y="268"/>
                  </a:cubicBezTo>
                  <a:cubicBezTo>
                    <a:pt x="17" y="256"/>
                    <a:pt x="17" y="256"/>
                    <a:pt x="17" y="256"/>
                  </a:cubicBezTo>
                  <a:cubicBezTo>
                    <a:pt x="17" y="256"/>
                    <a:pt x="0" y="247"/>
                    <a:pt x="14" y="239"/>
                  </a:cubicBezTo>
                  <a:cubicBezTo>
                    <a:pt x="414" y="8"/>
                    <a:pt x="414" y="8"/>
                    <a:pt x="414" y="8"/>
                  </a:cubicBezTo>
                  <a:cubicBezTo>
                    <a:pt x="428" y="0"/>
                    <a:pt x="443" y="10"/>
                    <a:pt x="443" y="1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849A5B1F-C562-4047-8BC1-267D8FD803EC}"/>
                </a:ext>
              </a:extLst>
            </p:cNvPr>
            <p:cNvSpPr>
              <a:spLocks/>
            </p:cNvSpPr>
            <p:nvPr/>
          </p:nvSpPr>
          <p:spPr bwMode="auto">
            <a:xfrm>
              <a:off x="8732838" y="9256713"/>
              <a:ext cx="1397000" cy="806450"/>
            </a:xfrm>
            <a:custGeom>
              <a:avLst/>
              <a:gdLst>
                <a:gd name="T0" fmla="*/ 506 w 506"/>
                <a:gd name="T1" fmla="*/ 0 h 292"/>
                <a:gd name="T2" fmla="*/ 506 w 506"/>
                <a:gd name="T3" fmla="*/ 0 h 292"/>
                <a:gd name="T4" fmla="*/ 483 w 506"/>
                <a:gd name="T5" fmla="*/ 227 h 292"/>
                <a:gd name="T6" fmla="*/ 387 w 506"/>
                <a:gd name="T7" fmla="*/ 281 h 292"/>
                <a:gd name="T8" fmla="*/ 0 w 506"/>
                <a:gd name="T9" fmla="*/ 292 h 292"/>
                <a:gd name="T10" fmla="*/ 0 w 506"/>
                <a:gd name="T11" fmla="*/ 292 h 292"/>
                <a:gd name="T12" fmla="*/ 23 w 506"/>
                <a:gd name="T13" fmla="*/ 261 h 292"/>
                <a:gd name="T14" fmla="*/ 451 w 506"/>
                <a:gd name="T15" fmla="*/ 14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483" y="227"/>
                    <a:pt x="483" y="227"/>
                    <a:pt x="483" y="227"/>
                  </a:cubicBezTo>
                  <a:cubicBezTo>
                    <a:pt x="478" y="256"/>
                    <a:pt x="438" y="279"/>
                    <a:pt x="387" y="281"/>
                  </a:cubicBezTo>
                  <a:cubicBezTo>
                    <a:pt x="0" y="292"/>
                    <a:pt x="0" y="292"/>
                    <a:pt x="0" y="292"/>
                  </a:cubicBezTo>
                  <a:cubicBezTo>
                    <a:pt x="0" y="292"/>
                    <a:pt x="0" y="292"/>
                    <a:pt x="0" y="292"/>
                  </a:cubicBezTo>
                  <a:cubicBezTo>
                    <a:pt x="0" y="281"/>
                    <a:pt x="8" y="269"/>
                    <a:pt x="23" y="261"/>
                  </a:cubicBezTo>
                  <a:cubicBezTo>
                    <a:pt x="451" y="14"/>
                    <a:pt x="451" y="14"/>
                    <a:pt x="451" y="14"/>
                  </a:cubicBezTo>
                  <a:cubicBezTo>
                    <a:pt x="466" y="5"/>
                    <a:pt x="486" y="1"/>
                    <a:pt x="506"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18" name="Group 317">
            <a:extLst>
              <a:ext uri="{FF2B5EF4-FFF2-40B4-BE49-F238E27FC236}">
                <a16:creationId xmlns:a16="http://schemas.microsoft.com/office/drawing/2014/main" id="{059EED4D-6034-40C5-83CE-497BC1BD6066}"/>
              </a:ext>
            </a:extLst>
          </p:cNvPr>
          <p:cNvGrpSpPr/>
          <p:nvPr/>
        </p:nvGrpSpPr>
        <p:grpSpPr>
          <a:xfrm>
            <a:off x="8470030" y="6070088"/>
            <a:ext cx="1049338" cy="1627188"/>
            <a:chOff x="13425488" y="6188075"/>
            <a:chExt cx="1049338" cy="1627188"/>
          </a:xfrm>
        </p:grpSpPr>
        <p:sp>
          <p:nvSpPr>
            <p:cNvPr id="34" name="Freeform 233">
              <a:extLst>
                <a:ext uri="{FF2B5EF4-FFF2-40B4-BE49-F238E27FC236}">
                  <a16:creationId xmlns:a16="http://schemas.microsoft.com/office/drawing/2014/main" id="{C671DB85-3524-477A-B992-F6BC6AE2AFF0}"/>
                </a:ext>
              </a:extLst>
            </p:cNvPr>
            <p:cNvSpPr>
              <a:spLocks/>
            </p:cNvSpPr>
            <p:nvPr/>
          </p:nvSpPr>
          <p:spPr bwMode="auto">
            <a:xfrm>
              <a:off x="13425488" y="7207250"/>
              <a:ext cx="1049338" cy="608013"/>
            </a:xfrm>
            <a:custGeom>
              <a:avLst/>
              <a:gdLst>
                <a:gd name="T0" fmla="*/ 312 w 380"/>
                <a:gd name="T1" fmla="*/ 39 h 220"/>
                <a:gd name="T2" fmla="*/ 312 w 380"/>
                <a:gd name="T3" fmla="*/ 181 h 220"/>
                <a:gd name="T4" fmla="*/ 68 w 380"/>
                <a:gd name="T5" fmla="*/ 181 h 220"/>
                <a:gd name="T6" fmla="*/ 68 w 380"/>
                <a:gd name="T7" fmla="*/ 39 h 220"/>
                <a:gd name="T8" fmla="*/ 312 w 380"/>
                <a:gd name="T9" fmla="*/ 39 h 220"/>
              </a:gdLst>
              <a:ahLst/>
              <a:cxnLst>
                <a:cxn ang="0">
                  <a:pos x="T0" y="T1"/>
                </a:cxn>
                <a:cxn ang="0">
                  <a:pos x="T2" y="T3"/>
                </a:cxn>
                <a:cxn ang="0">
                  <a:pos x="T4" y="T5"/>
                </a:cxn>
                <a:cxn ang="0">
                  <a:pos x="T6" y="T7"/>
                </a:cxn>
                <a:cxn ang="0">
                  <a:pos x="T8" y="T9"/>
                </a:cxn>
              </a:cxnLst>
              <a:rect l="0" t="0" r="r" b="b"/>
              <a:pathLst>
                <a:path w="380" h="220">
                  <a:moveTo>
                    <a:pt x="312" y="39"/>
                  </a:moveTo>
                  <a:cubicBezTo>
                    <a:pt x="380" y="78"/>
                    <a:pt x="380" y="141"/>
                    <a:pt x="312" y="181"/>
                  </a:cubicBezTo>
                  <a:cubicBezTo>
                    <a:pt x="245" y="220"/>
                    <a:pt x="135" y="220"/>
                    <a:pt x="68" y="181"/>
                  </a:cubicBezTo>
                  <a:cubicBezTo>
                    <a:pt x="0" y="141"/>
                    <a:pt x="0" y="78"/>
                    <a:pt x="68" y="39"/>
                  </a:cubicBezTo>
                  <a:cubicBezTo>
                    <a:pt x="135" y="0"/>
                    <a:pt x="245" y="0"/>
                    <a:pt x="312"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5" name="Group 314">
              <a:extLst>
                <a:ext uri="{FF2B5EF4-FFF2-40B4-BE49-F238E27FC236}">
                  <a16:creationId xmlns:a16="http://schemas.microsoft.com/office/drawing/2014/main" id="{90DC1EA6-C448-488A-A30F-E0A5A64A73D1}"/>
                </a:ext>
              </a:extLst>
            </p:cNvPr>
            <p:cNvGrpSpPr/>
            <p:nvPr/>
          </p:nvGrpSpPr>
          <p:grpSpPr>
            <a:xfrm>
              <a:off x="13425488" y="6188075"/>
              <a:ext cx="1049338" cy="1608138"/>
              <a:chOff x="13425488" y="6188075"/>
              <a:chExt cx="1049338" cy="1608138"/>
            </a:xfrm>
          </p:grpSpPr>
          <p:sp>
            <p:nvSpPr>
              <p:cNvPr id="35" name="Freeform 234">
                <a:extLst>
                  <a:ext uri="{FF2B5EF4-FFF2-40B4-BE49-F238E27FC236}">
                    <a16:creationId xmlns:a16="http://schemas.microsoft.com/office/drawing/2014/main" id="{17AA8827-68BD-45F5-966B-910212C8D203}"/>
                  </a:ext>
                </a:extLst>
              </p:cNvPr>
              <p:cNvSpPr>
                <a:spLocks/>
              </p:cNvSpPr>
              <p:nvPr/>
            </p:nvSpPr>
            <p:spPr bwMode="auto">
              <a:xfrm>
                <a:off x="13425488" y="7191375"/>
                <a:ext cx="1049338" cy="604838"/>
              </a:xfrm>
              <a:custGeom>
                <a:avLst/>
                <a:gdLst>
                  <a:gd name="T0" fmla="*/ 312 w 380"/>
                  <a:gd name="T1" fmla="*/ 39 h 219"/>
                  <a:gd name="T2" fmla="*/ 312 w 380"/>
                  <a:gd name="T3" fmla="*/ 180 h 219"/>
                  <a:gd name="T4" fmla="*/ 68 w 380"/>
                  <a:gd name="T5" fmla="*/ 180 h 219"/>
                  <a:gd name="T6" fmla="*/ 68 w 380"/>
                  <a:gd name="T7" fmla="*/ 39 h 219"/>
                  <a:gd name="T8" fmla="*/ 312 w 380"/>
                  <a:gd name="T9" fmla="*/ 39 h 219"/>
                </a:gdLst>
                <a:ahLst/>
                <a:cxnLst>
                  <a:cxn ang="0">
                    <a:pos x="T0" y="T1"/>
                  </a:cxn>
                  <a:cxn ang="0">
                    <a:pos x="T2" y="T3"/>
                  </a:cxn>
                  <a:cxn ang="0">
                    <a:pos x="T4" y="T5"/>
                  </a:cxn>
                  <a:cxn ang="0">
                    <a:pos x="T6" y="T7"/>
                  </a:cxn>
                  <a:cxn ang="0">
                    <a:pos x="T8" y="T9"/>
                  </a:cxn>
                </a:cxnLst>
                <a:rect l="0" t="0" r="r" b="b"/>
                <a:pathLst>
                  <a:path w="380" h="219">
                    <a:moveTo>
                      <a:pt x="312" y="39"/>
                    </a:moveTo>
                    <a:cubicBezTo>
                      <a:pt x="380" y="78"/>
                      <a:pt x="380" y="141"/>
                      <a:pt x="312" y="180"/>
                    </a:cubicBezTo>
                    <a:cubicBezTo>
                      <a:pt x="245" y="219"/>
                      <a:pt x="135" y="219"/>
                      <a:pt x="68" y="180"/>
                    </a:cubicBezTo>
                    <a:cubicBezTo>
                      <a:pt x="0" y="141"/>
                      <a:pt x="0" y="78"/>
                      <a:pt x="68" y="39"/>
                    </a:cubicBezTo>
                    <a:cubicBezTo>
                      <a:pt x="135" y="0"/>
                      <a:pt x="245" y="0"/>
                      <a:pt x="312"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4" name="Group 313">
                <a:extLst>
                  <a:ext uri="{FF2B5EF4-FFF2-40B4-BE49-F238E27FC236}">
                    <a16:creationId xmlns:a16="http://schemas.microsoft.com/office/drawing/2014/main" id="{D5678554-4EE8-4DD3-8ED9-30D6FF26E432}"/>
                  </a:ext>
                </a:extLst>
              </p:cNvPr>
              <p:cNvGrpSpPr/>
              <p:nvPr/>
            </p:nvGrpSpPr>
            <p:grpSpPr>
              <a:xfrm>
                <a:off x="13495338" y="6188075"/>
                <a:ext cx="908050" cy="1504950"/>
                <a:chOff x="13495338" y="6188075"/>
                <a:chExt cx="908050" cy="1504950"/>
              </a:xfrm>
            </p:grpSpPr>
            <p:sp>
              <p:nvSpPr>
                <p:cNvPr id="36" name="Freeform 235">
                  <a:extLst>
                    <a:ext uri="{FF2B5EF4-FFF2-40B4-BE49-F238E27FC236}">
                      <a16:creationId xmlns:a16="http://schemas.microsoft.com/office/drawing/2014/main" id="{8E67E819-F7F5-469B-8DBF-E0CC4874A4C0}"/>
                    </a:ext>
                  </a:extLst>
                </p:cNvPr>
                <p:cNvSpPr>
                  <a:spLocks noEditPoints="1"/>
                </p:cNvSpPr>
                <p:nvPr/>
              </p:nvSpPr>
              <p:spPr bwMode="auto">
                <a:xfrm>
                  <a:off x="13495338" y="618807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3 h 207"/>
                    <a:gd name="T14" fmla="*/ 281 w 329"/>
                    <a:gd name="T15" fmla="*/ 37 h 207"/>
                    <a:gd name="T16" fmla="*/ 295 w 329"/>
                    <a:gd name="T17" fmla="*/ 135 h 207"/>
                    <a:gd name="T18" fmla="*/ 265 w 329"/>
                    <a:gd name="T19" fmla="*/ 161 h 207"/>
                    <a:gd name="T20" fmla="*/ 66 w 329"/>
                    <a:gd name="T21" fmla="*/ 161 h 207"/>
                    <a:gd name="T22" fmla="*/ 36 w 329"/>
                    <a:gd name="T23" fmla="*/ 135 h 207"/>
                    <a:gd name="T24" fmla="*/ 66 w 329"/>
                    <a:gd name="T25" fmla="*/ 46 h 207"/>
                    <a:gd name="T26" fmla="*/ 265 w 329"/>
                    <a:gd name="T27" fmla="*/ 46 h 207"/>
                    <a:gd name="T28" fmla="*/ 295 w 329"/>
                    <a:gd name="T2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6"/>
                        <a:pt x="0" y="82"/>
                        <a:pt x="2" y="108"/>
                      </a:cubicBezTo>
                      <a:cubicBezTo>
                        <a:pt x="4" y="131"/>
                        <a:pt x="20" y="153"/>
                        <a:pt x="50" y="170"/>
                      </a:cubicBezTo>
                      <a:cubicBezTo>
                        <a:pt x="114" y="207"/>
                        <a:pt x="217" y="207"/>
                        <a:pt x="281" y="170"/>
                      </a:cubicBezTo>
                      <a:cubicBezTo>
                        <a:pt x="309" y="154"/>
                        <a:pt x="325" y="133"/>
                        <a:pt x="328" y="112"/>
                      </a:cubicBezTo>
                      <a:cubicBezTo>
                        <a:pt x="329" y="103"/>
                        <a:pt x="329" y="103"/>
                        <a:pt x="329" y="103"/>
                      </a:cubicBezTo>
                      <a:cubicBezTo>
                        <a:pt x="329" y="79"/>
                        <a:pt x="313" y="55"/>
                        <a:pt x="281" y="37"/>
                      </a:cubicBezTo>
                      <a:close/>
                      <a:moveTo>
                        <a:pt x="295" y="135"/>
                      </a:moveTo>
                      <a:cubicBezTo>
                        <a:pt x="288" y="145"/>
                        <a:pt x="278" y="153"/>
                        <a:pt x="265" y="161"/>
                      </a:cubicBezTo>
                      <a:cubicBezTo>
                        <a:pt x="210" y="193"/>
                        <a:pt x="121" y="193"/>
                        <a:pt x="66" y="161"/>
                      </a:cubicBezTo>
                      <a:cubicBezTo>
                        <a:pt x="52" y="153"/>
                        <a:pt x="42" y="145"/>
                        <a:pt x="36" y="135"/>
                      </a:cubicBezTo>
                      <a:cubicBezTo>
                        <a:pt x="14" y="106"/>
                        <a:pt x="24" y="70"/>
                        <a:pt x="66" y="46"/>
                      </a:cubicBezTo>
                      <a:cubicBezTo>
                        <a:pt x="121" y="14"/>
                        <a:pt x="210" y="14"/>
                        <a:pt x="265" y="46"/>
                      </a:cubicBezTo>
                      <a:cubicBezTo>
                        <a:pt x="307" y="70"/>
                        <a:pt x="317" y="106"/>
                        <a:pt x="295" y="135"/>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8E0CE5D9-06FE-4DF4-803E-B779AA21E62F}"/>
                    </a:ext>
                  </a:extLst>
                </p:cNvPr>
                <p:cNvSpPr>
                  <a:spLocks/>
                </p:cNvSpPr>
                <p:nvPr/>
              </p:nvSpPr>
              <p:spPr bwMode="auto">
                <a:xfrm>
                  <a:off x="13593763" y="6403975"/>
                  <a:ext cx="715963" cy="317500"/>
                </a:xfrm>
                <a:custGeom>
                  <a:avLst/>
                  <a:gdLst>
                    <a:gd name="T0" fmla="*/ 259 w 259"/>
                    <a:gd name="T1" fmla="*/ 57 h 115"/>
                    <a:gd name="T2" fmla="*/ 229 w 259"/>
                    <a:gd name="T3" fmla="*/ 83 h 115"/>
                    <a:gd name="T4" fmla="*/ 30 w 259"/>
                    <a:gd name="T5" fmla="*/ 83 h 115"/>
                    <a:gd name="T6" fmla="*/ 0 w 259"/>
                    <a:gd name="T7" fmla="*/ 57 h 115"/>
                    <a:gd name="T8" fmla="*/ 30 w 259"/>
                    <a:gd name="T9" fmla="*/ 32 h 115"/>
                    <a:gd name="T10" fmla="*/ 229 w 259"/>
                    <a:gd name="T11" fmla="*/ 32 h 115"/>
                    <a:gd name="T12" fmla="*/ 259 w 259"/>
                    <a:gd name="T13" fmla="*/ 57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7"/>
                      </a:moveTo>
                      <a:cubicBezTo>
                        <a:pt x="252" y="67"/>
                        <a:pt x="242" y="75"/>
                        <a:pt x="229" y="83"/>
                      </a:cubicBezTo>
                      <a:cubicBezTo>
                        <a:pt x="174" y="115"/>
                        <a:pt x="85" y="115"/>
                        <a:pt x="30" y="83"/>
                      </a:cubicBezTo>
                      <a:cubicBezTo>
                        <a:pt x="16" y="75"/>
                        <a:pt x="6" y="67"/>
                        <a:pt x="0" y="57"/>
                      </a:cubicBezTo>
                      <a:cubicBezTo>
                        <a:pt x="6" y="48"/>
                        <a:pt x="16" y="39"/>
                        <a:pt x="30" y="32"/>
                      </a:cubicBezTo>
                      <a:cubicBezTo>
                        <a:pt x="85" y="0"/>
                        <a:pt x="174" y="0"/>
                        <a:pt x="229" y="32"/>
                      </a:cubicBezTo>
                      <a:cubicBezTo>
                        <a:pt x="242" y="39"/>
                        <a:pt x="252" y="48"/>
                        <a:pt x="259" y="57"/>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D7A6B0C9-BF20-46B3-BFF6-6AC0ECCA88B8}"/>
                    </a:ext>
                  </a:extLst>
                </p:cNvPr>
                <p:cNvSpPr>
                  <a:spLocks/>
                </p:cNvSpPr>
                <p:nvPr/>
              </p:nvSpPr>
              <p:spPr bwMode="auto">
                <a:xfrm>
                  <a:off x="13536613" y="6956425"/>
                  <a:ext cx="828675" cy="533400"/>
                </a:xfrm>
                <a:custGeom>
                  <a:avLst/>
                  <a:gdLst>
                    <a:gd name="T0" fmla="*/ 300 w 300"/>
                    <a:gd name="T1" fmla="*/ 3 h 193"/>
                    <a:gd name="T2" fmla="*/ 298 w 300"/>
                    <a:gd name="T3" fmla="*/ 31 h 193"/>
                    <a:gd name="T4" fmla="*/ 298 w 300"/>
                    <a:gd name="T5" fmla="*/ 31 h 193"/>
                    <a:gd name="T6" fmla="*/ 293 w 300"/>
                    <a:gd name="T7" fmla="*/ 105 h 193"/>
                    <a:gd name="T8" fmla="*/ 292 w 300"/>
                    <a:gd name="T9" fmla="*/ 113 h 193"/>
                    <a:gd name="T10" fmla="*/ 292 w 300"/>
                    <a:gd name="T11" fmla="*/ 113 h 193"/>
                    <a:gd name="T12" fmla="*/ 281 w 300"/>
                    <a:gd name="T13" fmla="*/ 138 h 193"/>
                    <a:gd name="T14" fmla="*/ 251 w 300"/>
                    <a:gd name="T15" fmla="*/ 164 h 193"/>
                    <a:gd name="T16" fmla="*/ 193 w 300"/>
                    <a:gd name="T17" fmla="*/ 184 h 193"/>
                    <a:gd name="T18" fmla="*/ 50 w 300"/>
                    <a:gd name="T19" fmla="*/ 164 h 193"/>
                    <a:gd name="T20" fmla="*/ 19 w 300"/>
                    <a:gd name="T21" fmla="*/ 138 h 193"/>
                    <a:gd name="T22" fmla="*/ 9 w 300"/>
                    <a:gd name="T23" fmla="*/ 113 h 193"/>
                    <a:gd name="T24" fmla="*/ 8 w 300"/>
                    <a:gd name="T25" fmla="*/ 112 h 193"/>
                    <a:gd name="T26" fmla="*/ 8 w 300"/>
                    <a:gd name="T27" fmla="*/ 106 h 193"/>
                    <a:gd name="T28" fmla="*/ 8 w 300"/>
                    <a:gd name="T29" fmla="*/ 106 h 193"/>
                    <a:gd name="T30" fmla="*/ 0 w 300"/>
                    <a:gd name="T31" fmla="*/ 0 h 193"/>
                    <a:gd name="T32" fmla="*/ 12 w 300"/>
                    <a:gd name="T33" fmla="*/ 30 h 193"/>
                    <a:gd name="T34" fmla="*/ 39 w 300"/>
                    <a:gd name="T35" fmla="*/ 54 h 193"/>
                    <a:gd name="T36" fmla="*/ 44 w 300"/>
                    <a:gd name="T37" fmla="*/ 57 h 193"/>
                    <a:gd name="T38" fmla="*/ 257 w 300"/>
                    <a:gd name="T39" fmla="*/ 57 h 193"/>
                    <a:gd name="T40" fmla="*/ 262 w 300"/>
                    <a:gd name="T41" fmla="*/ 54 h 193"/>
                    <a:gd name="T42" fmla="*/ 289 w 300"/>
                    <a:gd name="T43" fmla="*/ 30 h 193"/>
                    <a:gd name="T44" fmla="*/ 300 w 300"/>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0" h="193">
                      <a:moveTo>
                        <a:pt x="300" y="3"/>
                      </a:moveTo>
                      <a:cubicBezTo>
                        <a:pt x="298" y="31"/>
                        <a:pt x="298" y="31"/>
                        <a:pt x="298" y="31"/>
                      </a:cubicBezTo>
                      <a:cubicBezTo>
                        <a:pt x="298" y="31"/>
                        <a:pt x="298" y="31"/>
                        <a:pt x="298" y="31"/>
                      </a:cubicBezTo>
                      <a:cubicBezTo>
                        <a:pt x="293" y="105"/>
                        <a:pt x="293" y="105"/>
                        <a:pt x="293" y="105"/>
                      </a:cubicBezTo>
                      <a:cubicBezTo>
                        <a:pt x="292" y="113"/>
                        <a:pt x="292" y="113"/>
                        <a:pt x="292" y="113"/>
                      </a:cubicBezTo>
                      <a:cubicBezTo>
                        <a:pt x="292" y="113"/>
                        <a:pt x="292" y="113"/>
                        <a:pt x="292" y="113"/>
                      </a:cubicBezTo>
                      <a:cubicBezTo>
                        <a:pt x="291" y="122"/>
                        <a:pt x="287" y="130"/>
                        <a:pt x="281" y="138"/>
                      </a:cubicBezTo>
                      <a:cubicBezTo>
                        <a:pt x="274" y="147"/>
                        <a:pt x="264" y="156"/>
                        <a:pt x="251" y="164"/>
                      </a:cubicBezTo>
                      <a:cubicBezTo>
                        <a:pt x="234" y="174"/>
                        <a:pt x="214" y="180"/>
                        <a:pt x="193" y="184"/>
                      </a:cubicBezTo>
                      <a:cubicBezTo>
                        <a:pt x="144" y="193"/>
                        <a:pt x="88" y="186"/>
                        <a:pt x="50" y="164"/>
                      </a:cubicBezTo>
                      <a:cubicBezTo>
                        <a:pt x="36" y="156"/>
                        <a:pt x="26" y="147"/>
                        <a:pt x="19" y="138"/>
                      </a:cubicBezTo>
                      <a:cubicBezTo>
                        <a:pt x="13" y="130"/>
                        <a:pt x="10" y="121"/>
                        <a:pt x="9" y="113"/>
                      </a:cubicBezTo>
                      <a:cubicBezTo>
                        <a:pt x="8" y="112"/>
                        <a:pt x="8" y="112"/>
                        <a:pt x="8" y="112"/>
                      </a:cubicBezTo>
                      <a:cubicBezTo>
                        <a:pt x="8" y="106"/>
                        <a:pt x="8" y="106"/>
                        <a:pt x="8" y="106"/>
                      </a:cubicBezTo>
                      <a:cubicBezTo>
                        <a:pt x="8" y="106"/>
                        <a:pt x="8" y="106"/>
                        <a:pt x="8" y="106"/>
                      </a:cubicBezTo>
                      <a:cubicBezTo>
                        <a:pt x="0" y="0"/>
                        <a:pt x="0" y="0"/>
                        <a:pt x="0" y="0"/>
                      </a:cubicBezTo>
                      <a:cubicBezTo>
                        <a:pt x="1" y="10"/>
                        <a:pt x="5" y="20"/>
                        <a:pt x="12" y="30"/>
                      </a:cubicBezTo>
                      <a:cubicBezTo>
                        <a:pt x="18" y="39"/>
                        <a:pt x="27" y="47"/>
                        <a:pt x="39" y="54"/>
                      </a:cubicBezTo>
                      <a:cubicBezTo>
                        <a:pt x="41" y="55"/>
                        <a:pt x="42" y="56"/>
                        <a:pt x="44" y="57"/>
                      </a:cubicBezTo>
                      <a:cubicBezTo>
                        <a:pt x="103" y="91"/>
                        <a:pt x="198" y="91"/>
                        <a:pt x="257" y="57"/>
                      </a:cubicBezTo>
                      <a:cubicBezTo>
                        <a:pt x="258" y="56"/>
                        <a:pt x="260" y="55"/>
                        <a:pt x="262" y="54"/>
                      </a:cubicBezTo>
                      <a:cubicBezTo>
                        <a:pt x="273" y="47"/>
                        <a:pt x="282" y="39"/>
                        <a:pt x="289" y="30"/>
                      </a:cubicBezTo>
                      <a:cubicBezTo>
                        <a:pt x="295" y="21"/>
                        <a:pt x="299" y="12"/>
                        <a:pt x="300"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E1FC762C-93CA-4B99-9125-63C5F2C84124}"/>
                    </a:ext>
                  </a:extLst>
                </p:cNvPr>
                <p:cNvSpPr>
                  <a:spLocks/>
                </p:cNvSpPr>
                <p:nvPr/>
              </p:nvSpPr>
              <p:spPr bwMode="auto">
                <a:xfrm>
                  <a:off x="13562013" y="7267575"/>
                  <a:ext cx="781050" cy="425450"/>
                </a:xfrm>
                <a:custGeom>
                  <a:avLst/>
                  <a:gdLst>
                    <a:gd name="T0" fmla="*/ 283 w 283"/>
                    <a:gd name="T1" fmla="*/ 0 h 154"/>
                    <a:gd name="T2" fmla="*/ 278 w 283"/>
                    <a:gd name="T3" fmla="*/ 69 h 154"/>
                    <a:gd name="T4" fmla="*/ 278 w 283"/>
                    <a:gd name="T5" fmla="*/ 69 h 154"/>
                    <a:gd name="T6" fmla="*/ 238 w 283"/>
                    <a:gd name="T7" fmla="*/ 123 h 154"/>
                    <a:gd name="T8" fmla="*/ 45 w 283"/>
                    <a:gd name="T9" fmla="*/ 123 h 154"/>
                    <a:gd name="T10" fmla="*/ 5 w 283"/>
                    <a:gd name="T11" fmla="*/ 69 h 154"/>
                    <a:gd name="T12" fmla="*/ 5 w 283"/>
                    <a:gd name="T13" fmla="*/ 69 h 154"/>
                    <a:gd name="T14" fmla="*/ 0 w 283"/>
                    <a:gd name="T15" fmla="*/ 0 h 154"/>
                    <a:gd name="T16" fmla="*/ 10 w 283"/>
                    <a:gd name="T17" fmla="*/ 25 h 154"/>
                    <a:gd name="T18" fmla="*/ 41 w 283"/>
                    <a:gd name="T19" fmla="*/ 51 h 154"/>
                    <a:gd name="T20" fmla="*/ 184 w 283"/>
                    <a:gd name="T21" fmla="*/ 71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69"/>
                        <a:pt x="278" y="69"/>
                        <a:pt x="278" y="69"/>
                      </a:cubicBezTo>
                      <a:cubicBezTo>
                        <a:pt x="278" y="69"/>
                        <a:pt x="278" y="69"/>
                        <a:pt x="278" y="69"/>
                      </a:cubicBezTo>
                      <a:cubicBezTo>
                        <a:pt x="277" y="89"/>
                        <a:pt x="264" y="109"/>
                        <a:pt x="238" y="123"/>
                      </a:cubicBezTo>
                      <a:cubicBezTo>
                        <a:pt x="184" y="154"/>
                        <a:pt x="98" y="154"/>
                        <a:pt x="45" y="123"/>
                      </a:cubicBezTo>
                      <a:cubicBezTo>
                        <a:pt x="19" y="109"/>
                        <a:pt x="6" y="89"/>
                        <a:pt x="5" y="69"/>
                      </a:cubicBezTo>
                      <a:cubicBezTo>
                        <a:pt x="5" y="69"/>
                        <a:pt x="5" y="69"/>
                        <a:pt x="5" y="69"/>
                      </a:cubicBezTo>
                      <a:cubicBezTo>
                        <a:pt x="0" y="0"/>
                        <a:pt x="0" y="0"/>
                        <a:pt x="0" y="0"/>
                      </a:cubicBezTo>
                      <a:cubicBezTo>
                        <a:pt x="1" y="8"/>
                        <a:pt x="4" y="17"/>
                        <a:pt x="10" y="25"/>
                      </a:cubicBezTo>
                      <a:cubicBezTo>
                        <a:pt x="17" y="34"/>
                        <a:pt x="27" y="43"/>
                        <a:pt x="41" y="51"/>
                      </a:cubicBezTo>
                      <a:cubicBezTo>
                        <a:pt x="79" y="73"/>
                        <a:pt x="135" y="80"/>
                        <a:pt x="184" y="71"/>
                      </a:cubicBezTo>
                      <a:cubicBezTo>
                        <a:pt x="205" y="67"/>
                        <a:pt x="225" y="61"/>
                        <a:pt x="242" y="51"/>
                      </a:cubicBezTo>
                      <a:cubicBezTo>
                        <a:pt x="255" y="43"/>
                        <a:pt x="265" y="34"/>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A0EECAF2-5840-424E-877E-614A50D80A0B}"/>
                    </a:ext>
                  </a:extLst>
                </p:cNvPr>
                <p:cNvSpPr>
                  <a:spLocks/>
                </p:cNvSpPr>
                <p:nvPr/>
              </p:nvSpPr>
              <p:spPr bwMode="auto">
                <a:xfrm>
                  <a:off x="13500101" y="6486525"/>
                  <a:ext cx="900113" cy="720725"/>
                </a:xfrm>
                <a:custGeom>
                  <a:avLst/>
                  <a:gdLst>
                    <a:gd name="T0" fmla="*/ 326 w 326"/>
                    <a:gd name="T1" fmla="*/ 4 h 261"/>
                    <a:gd name="T2" fmla="*/ 314 w 326"/>
                    <a:gd name="T3" fmla="*/ 167 h 261"/>
                    <a:gd name="T4" fmla="*/ 314 w 326"/>
                    <a:gd name="T5" fmla="*/ 167 h 261"/>
                    <a:gd name="T6" fmla="*/ 313 w 326"/>
                    <a:gd name="T7" fmla="*/ 173 h 261"/>
                    <a:gd name="T8" fmla="*/ 313 w 326"/>
                    <a:gd name="T9" fmla="*/ 173 h 261"/>
                    <a:gd name="T10" fmla="*/ 302 w 326"/>
                    <a:gd name="T11" fmla="*/ 200 h 261"/>
                    <a:gd name="T12" fmla="*/ 274 w 326"/>
                    <a:gd name="T13" fmla="*/ 224 h 261"/>
                    <a:gd name="T14" fmla="*/ 270 w 326"/>
                    <a:gd name="T15" fmla="*/ 227 h 261"/>
                    <a:gd name="T16" fmla="*/ 57 w 326"/>
                    <a:gd name="T17" fmla="*/ 227 h 261"/>
                    <a:gd name="T18" fmla="*/ 52 w 326"/>
                    <a:gd name="T19" fmla="*/ 224 h 261"/>
                    <a:gd name="T20" fmla="*/ 25 w 326"/>
                    <a:gd name="T21" fmla="*/ 200 h 261"/>
                    <a:gd name="T22" fmla="*/ 13 w 326"/>
                    <a:gd name="T23" fmla="*/ 170 h 261"/>
                    <a:gd name="T24" fmla="*/ 0 w 326"/>
                    <a:gd name="T25" fmla="*/ 0 h 261"/>
                    <a:gd name="T26" fmla="*/ 0 w 326"/>
                    <a:gd name="T27" fmla="*/ 0 h 261"/>
                    <a:gd name="T28" fmla="*/ 48 w 326"/>
                    <a:gd name="T29" fmla="*/ 62 h 261"/>
                    <a:gd name="T30" fmla="*/ 110 w 326"/>
                    <a:gd name="T31" fmla="*/ 85 h 261"/>
                    <a:gd name="T32" fmla="*/ 110 w 326"/>
                    <a:gd name="T33" fmla="*/ 85 h 261"/>
                    <a:gd name="T34" fmla="*/ 279 w 326"/>
                    <a:gd name="T35" fmla="*/ 62 h 261"/>
                    <a:gd name="T36" fmla="*/ 326 w 326"/>
                    <a:gd name="T37" fmla="*/ 4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1">
                      <a:moveTo>
                        <a:pt x="326" y="4"/>
                      </a:moveTo>
                      <a:cubicBezTo>
                        <a:pt x="314" y="167"/>
                        <a:pt x="314" y="167"/>
                        <a:pt x="314" y="167"/>
                      </a:cubicBezTo>
                      <a:cubicBezTo>
                        <a:pt x="314" y="167"/>
                        <a:pt x="314" y="167"/>
                        <a:pt x="314" y="167"/>
                      </a:cubicBezTo>
                      <a:cubicBezTo>
                        <a:pt x="313" y="173"/>
                        <a:pt x="313" y="173"/>
                        <a:pt x="313" y="173"/>
                      </a:cubicBezTo>
                      <a:cubicBezTo>
                        <a:pt x="313" y="173"/>
                        <a:pt x="313" y="173"/>
                        <a:pt x="313" y="173"/>
                      </a:cubicBezTo>
                      <a:cubicBezTo>
                        <a:pt x="312" y="182"/>
                        <a:pt x="308" y="191"/>
                        <a:pt x="302" y="200"/>
                      </a:cubicBezTo>
                      <a:cubicBezTo>
                        <a:pt x="295" y="209"/>
                        <a:pt x="286" y="217"/>
                        <a:pt x="274" y="224"/>
                      </a:cubicBezTo>
                      <a:cubicBezTo>
                        <a:pt x="273" y="225"/>
                        <a:pt x="271" y="226"/>
                        <a:pt x="270" y="227"/>
                      </a:cubicBezTo>
                      <a:cubicBezTo>
                        <a:pt x="211" y="261"/>
                        <a:pt x="116" y="261"/>
                        <a:pt x="57" y="227"/>
                      </a:cubicBezTo>
                      <a:cubicBezTo>
                        <a:pt x="55" y="226"/>
                        <a:pt x="54" y="225"/>
                        <a:pt x="52" y="224"/>
                      </a:cubicBezTo>
                      <a:cubicBezTo>
                        <a:pt x="40" y="217"/>
                        <a:pt x="31" y="209"/>
                        <a:pt x="25" y="200"/>
                      </a:cubicBezTo>
                      <a:cubicBezTo>
                        <a:pt x="18" y="190"/>
                        <a:pt x="14" y="180"/>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A6425864-9A90-417E-9D88-A90C9C9E470D}"/>
                    </a:ext>
                  </a:extLst>
                </p:cNvPr>
                <p:cNvSpPr>
                  <a:spLocks/>
                </p:cNvSpPr>
                <p:nvPr/>
              </p:nvSpPr>
              <p:spPr bwMode="auto">
                <a:xfrm>
                  <a:off x="13533438" y="6226175"/>
                  <a:ext cx="836613" cy="334963"/>
                </a:xfrm>
                <a:custGeom>
                  <a:avLst/>
                  <a:gdLst>
                    <a:gd name="T0" fmla="*/ 281 w 303"/>
                    <a:gd name="T1" fmla="*/ 121 h 121"/>
                    <a:gd name="T2" fmla="*/ 251 w 303"/>
                    <a:gd name="T3" fmla="*/ 96 h 121"/>
                    <a:gd name="T4" fmla="*/ 52 w 303"/>
                    <a:gd name="T5" fmla="*/ 96 h 121"/>
                    <a:gd name="T6" fmla="*/ 22 w 303"/>
                    <a:gd name="T7" fmla="*/ 121 h 121"/>
                    <a:gd name="T8" fmla="*/ 52 w 303"/>
                    <a:gd name="T9" fmla="*/ 32 h 121"/>
                    <a:gd name="T10" fmla="*/ 251 w 303"/>
                    <a:gd name="T11" fmla="*/ 32 h 121"/>
                    <a:gd name="T12" fmla="*/ 281 w 303"/>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303" h="121">
                      <a:moveTo>
                        <a:pt x="281" y="121"/>
                      </a:moveTo>
                      <a:cubicBezTo>
                        <a:pt x="274" y="112"/>
                        <a:pt x="264" y="103"/>
                        <a:pt x="251" y="96"/>
                      </a:cubicBezTo>
                      <a:cubicBezTo>
                        <a:pt x="196" y="64"/>
                        <a:pt x="107" y="64"/>
                        <a:pt x="52" y="96"/>
                      </a:cubicBezTo>
                      <a:cubicBezTo>
                        <a:pt x="38" y="103"/>
                        <a:pt x="28" y="112"/>
                        <a:pt x="22" y="121"/>
                      </a:cubicBezTo>
                      <a:cubicBezTo>
                        <a:pt x="0" y="92"/>
                        <a:pt x="10" y="56"/>
                        <a:pt x="52" y="32"/>
                      </a:cubicBezTo>
                      <a:cubicBezTo>
                        <a:pt x="107" y="0"/>
                        <a:pt x="196" y="0"/>
                        <a:pt x="251" y="32"/>
                      </a:cubicBezTo>
                      <a:cubicBezTo>
                        <a:pt x="293" y="56"/>
                        <a:pt x="303" y="92"/>
                        <a:pt x="281" y="121"/>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BC31322B-1A94-4E08-B2A6-6FF24EA47ECE}"/>
                    </a:ext>
                  </a:extLst>
                </p:cNvPr>
                <p:cNvSpPr>
                  <a:spLocks/>
                </p:cNvSpPr>
                <p:nvPr/>
              </p:nvSpPr>
              <p:spPr bwMode="auto">
                <a:xfrm>
                  <a:off x="13749338" y="650875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7 w 148"/>
                    <a:gd name="T15" fmla="*/ 0 h 23"/>
                    <a:gd name="T16" fmla="*/ 81 w 148"/>
                    <a:gd name="T17" fmla="*/ 0 h 23"/>
                    <a:gd name="T18" fmla="*/ 88 w 148"/>
                    <a:gd name="T19" fmla="*/ 1 h 23"/>
                    <a:gd name="T20" fmla="*/ 102 w 148"/>
                    <a:gd name="T21" fmla="*/ 3 h 23"/>
                    <a:gd name="T22" fmla="*/ 115 w 148"/>
                    <a:gd name="T23" fmla="*/ 7 h 23"/>
                    <a:gd name="T24" fmla="*/ 126 w 148"/>
                    <a:gd name="T25" fmla="*/ 11 h 23"/>
                    <a:gd name="T26" fmla="*/ 135 w 148"/>
                    <a:gd name="T27" fmla="*/ 15 h 23"/>
                    <a:gd name="T28" fmla="*/ 142 w 148"/>
                    <a:gd name="T29" fmla="*/ 19 h 23"/>
                    <a:gd name="T30" fmla="*/ 148 w 148"/>
                    <a:gd name="T31" fmla="*/ 23 h 23"/>
                    <a:gd name="T32" fmla="*/ 142 w 148"/>
                    <a:gd name="T33" fmla="*/ 19 h 23"/>
                    <a:gd name="T34" fmla="*/ 135 w 148"/>
                    <a:gd name="T35" fmla="*/ 16 h 23"/>
                    <a:gd name="T36" fmla="*/ 126 w 148"/>
                    <a:gd name="T37" fmla="*/ 12 h 23"/>
                    <a:gd name="T38" fmla="*/ 115 w 148"/>
                    <a:gd name="T39" fmla="*/ 9 h 23"/>
                    <a:gd name="T40" fmla="*/ 109 w 148"/>
                    <a:gd name="T41" fmla="*/ 7 h 23"/>
                    <a:gd name="T42" fmla="*/ 102 w 148"/>
                    <a:gd name="T43" fmla="*/ 5 h 23"/>
                    <a:gd name="T44" fmla="*/ 88 w 148"/>
                    <a:gd name="T45" fmla="*/ 3 h 23"/>
                    <a:gd name="T46" fmla="*/ 81 w 148"/>
                    <a:gd name="T47" fmla="*/ 3 h 23"/>
                    <a:gd name="T48" fmla="*/ 77 w 148"/>
                    <a:gd name="T49" fmla="*/ 2 h 23"/>
                    <a:gd name="T50" fmla="*/ 74 w 148"/>
                    <a:gd name="T51" fmla="*/ 2 h 23"/>
                    <a:gd name="T52" fmla="*/ 59 w 148"/>
                    <a:gd name="T53" fmla="*/ 3 h 23"/>
                    <a:gd name="T54" fmla="*/ 45 w 148"/>
                    <a:gd name="T55" fmla="*/ 5 h 23"/>
                    <a:gd name="T56" fmla="*/ 33 w 148"/>
                    <a:gd name="T57" fmla="*/ 8 h 23"/>
                    <a:gd name="T58" fmla="*/ 22 w 148"/>
                    <a:gd name="T59" fmla="*/ 12 h 23"/>
                    <a:gd name="T60" fmla="*/ 12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9"/>
                        <a:pt x="28" y="8"/>
                        <a:pt x="32" y="7"/>
                      </a:cubicBezTo>
                      <a:cubicBezTo>
                        <a:pt x="36" y="5"/>
                        <a:pt x="41" y="4"/>
                        <a:pt x="45" y="3"/>
                      </a:cubicBezTo>
                      <a:cubicBezTo>
                        <a:pt x="50" y="2"/>
                        <a:pt x="54" y="2"/>
                        <a:pt x="59" y="1"/>
                      </a:cubicBezTo>
                      <a:cubicBezTo>
                        <a:pt x="64" y="0"/>
                        <a:pt x="69" y="0"/>
                        <a:pt x="74" y="0"/>
                      </a:cubicBezTo>
                      <a:cubicBezTo>
                        <a:pt x="77" y="0"/>
                        <a:pt x="77" y="0"/>
                        <a:pt x="77" y="0"/>
                      </a:cubicBezTo>
                      <a:cubicBezTo>
                        <a:pt x="81" y="0"/>
                        <a:pt x="81" y="0"/>
                        <a:pt x="81" y="0"/>
                      </a:cubicBezTo>
                      <a:cubicBezTo>
                        <a:pt x="84" y="0"/>
                        <a:pt x="86" y="1"/>
                        <a:pt x="88" y="1"/>
                      </a:cubicBezTo>
                      <a:cubicBezTo>
                        <a:pt x="93" y="2"/>
                        <a:pt x="98" y="2"/>
                        <a:pt x="102" y="3"/>
                      </a:cubicBezTo>
                      <a:cubicBezTo>
                        <a:pt x="107" y="4"/>
                        <a:pt x="111" y="6"/>
                        <a:pt x="115" y="7"/>
                      </a:cubicBezTo>
                      <a:cubicBezTo>
                        <a:pt x="119" y="8"/>
                        <a:pt x="123" y="10"/>
                        <a:pt x="126" y="11"/>
                      </a:cubicBezTo>
                      <a:cubicBezTo>
                        <a:pt x="130" y="13"/>
                        <a:pt x="133" y="14"/>
                        <a:pt x="135" y="15"/>
                      </a:cubicBezTo>
                      <a:cubicBezTo>
                        <a:pt x="138" y="17"/>
                        <a:pt x="140" y="18"/>
                        <a:pt x="142" y="19"/>
                      </a:cubicBezTo>
                      <a:cubicBezTo>
                        <a:pt x="146" y="21"/>
                        <a:pt x="148" y="23"/>
                        <a:pt x="148" y="23"/>
                      </a:cubicBezTo>
                      <a:cubicBezTo>
                        <a:pt x="148" y="23"/>
                        <a:pt x="146" y="21"/>
                        <a:pt x="142" y="19"/>
                      </a:cubicBezTo>
                      <a:cubicBezTo>
                        <a:pt x="140" y="18"/>
                        <a:pt x="138" y="17"/>
                        <a:pt x="135" y="16"/>
                      </a:cubicBezTo>
                      <a:cubicBezTo>
                        <a:pt x="132" y="15"/>
                        <a:pt x="129" y="14"/>
                        <a:pt x="126" y="12"/>
                      </a:cubicBezTo>
                      <a:cubicBezTo>
                        <a:pt x="122" y="11"/>
                        <a:pt x="119" y="10"/>
                        <a:pt x="115" y="9"/>
                      </a:cubicBezTo>
                      <a:cubicBezTo>
                        <a:pt x="113" y="8"/>
                        <a:pt x="111" y="7"/>
                        <a:pt x="109" y="7"/>
                      </a:cubicBezTo>
                      <a:cubicBezTo>
                        <a:pt x="106" y="6"/>
                        <a:pt x="104" y="6"/>
                        <a:pt x="102" y="5"/>
                      </a:cubicBezTo>
                      <a:cubicBezTo>
                        <a:pt x="98" y="4"/>
                        <a:pt x="93" y="4"/>
                        <a:pt x="88" y="3"/>
                      </a:cubicBezTo>
                      <a:cubicBezTo>
                        <a:pt x="86" y="3"/>
                        <a:pt x="83" y="3"/>
                        <a:pt x="81" y="3"/>
                      </a:cubicBezTo>
                      <a:cubicBezTo>
                        <a:pt x="77" y="2"/>
                        <a:pt x="77" y="2"/>
                        <a:pt x="77" y="2"/>
                      </a:cubicBezTo>
                      <a:cubicBezTo>
                        <a:pt x="74" y="2"/>
                        <a:pt x="74" y="2"/>
                        <a:pt x="74" y="2"/>
                      </a:cubicBezTo>
                      <a:cubicBezTo>
                        <a:pt x="69" y="2"/>
                        <a:pt x="64" y="3"/>
                        <a:pt x="59" y="3"/>
                      </a:cubicBezTo>
                      <a:cubicBezTo>
                        <a:pt x="55" y="4"/>
                        <a:pt x="50" y="4"/>
                        <a:pt x="45" y="5"/>
                      </a:cubicBezTo>
                      <a:cubicBezTo>
                        <a:pt x="41" y="6"/>
                        <a:pt x="37" y="7"/>
                        <a:pt x="33" y="8"/>
                      </a:cubicBezTo>
                      <a:cubicBezTo>
                        <a:pt x="29" y="9"/>
                        <a:pt x="25" y="11"/>
                        <a:pt x="22" y="12"/>
                      </a:cubicBezTo>
                      <a:cubicBezTo>
                        <a:pt x="18" y="13"/>
                        <a:pt x="15" y="15"/>
                        <a:pt x="12" y="16"/>
                      </a:cubicBezTo>
                      <a:cubicBezTo>
                        <a:pt x="10" y="17"/>
                        <a:pt x="7"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B025842-AA42-4D90-AE8D-087C9C142080}"/>
                    </a:ext>
                  </a:extLst>
                </p:cNvPr>
                <p:cNvSpPr>
                  <a:spLocks/>
                </p:cNvSpPr>
                <p:nvPr/>
              </p:nvSpPr>
              <p:spPr bwMode="auto">
                <a:xfrm>
                  <a:off x="13668376" y="6450013"/>
                  <a:ext cx="569913" cy="85725"/>
                </a:xfrm>
                <a:custGeom>
                  <a:avLst/>
                  <a:gdLst>
                    <a:gd name="T0" fmla="*/ 0 w 206"/>
                    <a:gd name="T1" fmla="*/ 31 h 31"/>
                    <a:gd name="T2" fmla="*/ 8 w 206"/>
                    <a:gd name="T3" fmla="*/ 26 h 31"/>
                    <a:gd name="T4" fmla="*/ 30 w 206"/>
                    <a:gd name="T5" fmla="*/ 15 h 31"/>
                    <a:gd name="T6" fmla="*/ 45 w 206"/>
                    <a:gd name="T7" fmla="*/ 9 h 31"/>
                    <a:gd name="T8" fmla="*/ 63 w 206"/>
                    <a:gd name="T9" fmla="*/ 5 h 31"/>
                    <a:gd name="T10" fmla="*/ 82 w 206"/>
                    <a:gd name="T11" fmla="*/ 1 h 31"/>
                    <a:gd name="T12" fmla="*/ 103 w 206"/>
                    <a:gd name="T13" fmla="*/ 0 h 31"/>
                    <a:gd name="T14" fmla="*/ 108 w 206"/>
                    <a:gd name="T15" fmla="*/ 0 h 31"/>
                    <a:gd name="T16" fmla="*/ 113 w 206"/>
                    <a:gd name="T17" fmla="*/ 1 h 31"/>
                    <a:gd name="T18" fmla="*/ 123 w 206"/>
                    <a:gd name="T19" fmla="*/ 2 h 31"/>
                    <a:gd name="T20" fmla="*/ 142 w 206"/>
                    <a:gd name="T21" fmla="*/ 5 h 31"/>
                    <a:gd name="T22" fmla="*/ 151 w 206"/>
                    <a:gd name="T23" fmla="*/ 7 h 31"/>
                    <a:gd name="T24" fmla="*/ 160 w 206"/>
                    <a:gd name="T25" fmla="*/ 10 h 31"/>
                    <a:gd name="T26" fmla="*/ 164 w 206"/>
                    <a:gd name="T27" fmla="*/ 11 h 31"/>
                    <a:gd name="T28" fmla="*/ 168 w 206"/>
                    <a:gd name="T29" fmla="*/ 12 h 31"/>
                    <a:gd name="T30" fmla="*/ 175 w 206"/>
                    <a:gd name="T31" fmla="*/ 15 h 31"/>
                    <a:gd name="T32" fmla="*/ 188 w 206"/>
                    <a:gd name="T33" fmla="*/ 21 h 31"/>
                    <a:gd name="T34" fmla="*/ 198 w 206"/>
                    <a:gd name="T35" fmla="*/ 26 h 31"/>
                    <a:gd name="T36" fmla="*/ 206 w 206"/>
                    <a:gd name="T37" fmla="*/ 31 h 31"/>
                    <a:gd name="T38" fmla="*/ 197 w 206"/>
                    <a:gd name="T39" fmla="*/ 27 h 31"/>
                    <a:gd name="T40" fmla="*/ 188 w 206"/>
                    <a:gd name="T41" fmla="*/ 22 h 31"/>
                    <a:gd name="T42" fmla="*/ 175 w 206"/>
                    <a:gd name="T43" fmla="*/ 17 h 31"/>
                    <a:gd name="T44" fmla="*/ 168 w 206"/>
                    <a:gd name="T45" fmla="*/ 14 h 31"/>
                    <a:gd name="T46" fmla="*/ 164 w 206"/>
                    <a:gd name="T47" fmla="*/ 12 h 31"/>
                    <a:gd name="T48" fmla="*/ 160 w 206"/>
                    <a:gd name="T49" fmla="*/ 11 h 31"/>
                    <a:gd name="T50" fmla="*/ 151 w 206"/>
                    <a:gd name="T51" fmla="*/ 9 h 31"/>
                    <a:gd name="T52" fmla="*/ 142 w 206"/>
                    <a:gd name="T53" fmla="*/ 7 h 31"/>
                    <a:gd name="T54" fmla="*/ 123 w 206"/>
                    <a:gd name="T55" fmla="*/ 4 h 31"/>
                    <a:gd name="T56" fmla="*/ 113 w 206"/>
                    <a:gd name="T57" fmla="*/ 3 h 31"/>
                    <a:gd name="T58" fmla="*/ 108 w 206"/>
                    <a:gd name="T59" fmla="*/ 3 h 31"/>
                    <a:gd name="T60" fmla="*/ 103 w 206"/>
                    <a:gd name="T61" fmla="*/ 3 h 31"/>
                    <a:gd name="T62" fmla="*/ 83 w 206"/>
                    <a:gd name="T63" fmla="*/ 4 h 31"/>
                    <a:gd name="T64" fmla="*/ 64 w 206"/>
                    <a:gd name="T65" fmla="*/ 6 h 31"/>
                    <a:gd name="T66" fmla="*/ 46 w 206"/>
                    <a:gd name="T67" fmla="*/ 11 h 31"/>
                    <a:gd name="T68" fmla="*/ 30 w 206"/>
                    <a:gd name="T69" fmla="*/ 16 h 31"/>
                    <a:gd name="T70" fmla="*/ 18 w 206"/>
                    <a:gd name="T71" fmla="*/ 21 h 31"/>
                    <a:gd name="T72" fmla="*/ 8 w 206"/>
                    <a:gd name="T73" fmla="*/ 26 h 31"/>
                    <a:gd name="T74" fmla="*/ 0 w 206"/>
                    <a:gd name="T7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1">
                      <a:moveTo>
                        <a:pt x="0" y="31"/>
                      </a:moveTo>
                      <a:cubicBezTo>
                        <a:pt x="0" y="31"/>
                        <a:pt x="3" y="29"/>
                        <a:pt x="8" y="26"/>
                      </a:cubicBezTo>
                      <a:cubicBezTo>
                        <a:pt x="13" y="23"/>
                        <a:pt x="21" y="19"/>
                        <a:pt x="30" y="15"/>
                      </a:cubicBezTo>
                      <a:cubicBezTo>
                        <a:pt x="35" y="13"/>
                        <a:pt x="40" y="11"/>
                        <a:pt x="45" y="9"/>
                      </a:cubicBezTo>
                      <a:cubicBezTo>
                        <a:pt x="51" y="7"/>
                        <a:pt x="57" y="6"/>
                        <a:pt x="63" y="5"/>
                      </a:cubicBezTo>
                      <a:cubicBezTo>
                        <a:pt x="69" y="3"/>
                        <a:pt x="76" y="2"/>
                        <a:pt x="82" y="1"/>
                      </a:cubicBezTo>
                      <a:cubicBezTo>
                        <a:pt x="89" y="1"/>
                        <a:pt x="96" y="0"/>
                        <a:pt x="103" y="0"/>
                      </a:cubicBezTo>
                      <a:cubicBezTo>
                        <a:pt x="108" y="0"/>
                        <a:pt x="108" y="0"/>
                        <a:pt x="108" y="0"/>
                      </a:cubicBezTo>
                      <a:cubicBezTo>
                        <a:pt x="113" y="1"/>
                        <a:pt x="113" y="1"/>
                        <a:pt x="113" y="1"/>
                      </a:cubicBezTo>
                      <a:cubicBezTo>
                        <a:pt x="116" y="1"/>
                        <a:pt x="120" y="1"/>
                        <a:pt x="123" y="2"/>
                      </a:cubicBezTo>
                      <a:cubicBezTo>
                        <a:pt x="130" y="2"/>
                        <a:pt x="136" y="3"/>
                        <a:pt x="142" y="5"/>
                      </a:cubicBezTo>
                      <a:cubicBezTo>
                        <a:pt x="146" y="5"/>
                        <a:pt x="149" y="6"/>
                        <a:pt x="151" y="7"/>
                      </a:cubicBezTo>
                      <a:cubicBezTo>
                        <a:pt x="154" y="8"/>
                        <a:pt x="157" y="9"/>
                        <a:pt x="160" y="10"/>
                      </a:cubicBezTo>
                      <a:cubicBezTo>
                        <a:pt x="161" y="10"/>
                        <a:pt x="163" y="11"/>
                        <a:pt x="164" y="11"/>
                      </a:cubicBezTo>
                      <a:cubicBezTo>
                        <a:pt x="166" y="11"/>
                        <a:pt x="167" y="12"/>
                        <a:pt x="168" y="12"/>
                      </a:cubicBezTo>
                      <a:cubicBezTo>
                        <a:pt x="171" y="13"/>
                        <a:pt x="173" y="14"/>
                        <a:pt x="175" y="15"/>
                      </a:cubicBezTo>
                      <a:cubicBezTo>
                        <a:pt x="180" y="17"/>
                        <a:pt x="184" y="19"/>
                        <a:pt x="188" y="21"/>
                      </a:cubicBezTo>
                      <a:cubicBezTo>
                        <a:pt x="192" y="23"/>
                        <a:pt x="195" y="25"/>
                        <a:pt x="198" y="26"/>
                      </a:cubicBezTo>
                      <a:cubicBezTo>
                        <a:pt x="203" y="29"/>
                        <a:pt x="206" y="31"/>
                        <a:pt x="206" y="31"/>
                      </a:cubicBezTo>
                      <a:cubicBezTo>
                        <a:pt x="206" y="31"/>
                        <a:pt x="203" y="29"/>
                        <a:pt x="197" y="27"/>
                      </a:cubicBezTo>
                      <a:cubicBezTo>
                        <a:pt x="195" y="25"/>
                        <a:pt x="191" y="24"/>
                        <a:pt x="188" y="22"/>
                      </a:cubicBezTo>
                      <a:cubicBezTo>
                        <a:pt x="184" y="20"/>
                        <a:pt x="180" y="19"/>
                        <a:pt x="175" y="17"/>
                      </a:cubicBezTo>
                      <a:cubicBezTo>
                        <a:pt x="173" y="16"/>
                        <a:pt x="170" y="15"/>
                        <a:pt x="168" y="14"/>
                      </a:cubicBezTo>
                      <a:cubicBezTo>
                        <a:pt x="166" y="13"/>
                        <a:pt x="165" y="13"/>
                        <a:pt x="164" y="12"/>
                      </a:cubicBezTo>
                      <a:cubicBezTo>
                        <a:pt x="162" y="12"/>
                        <a:pt x="161" y="12"/>
                        <a:pt x="160" y="11"/>
                      </a:cubicBezTo>
                      <a:cubicBezTo>
                        <a:pt x="157" y="10"/>
                        <a:pt x="154" y="10"/>
                        <a:pt x="151" y="9"/>
                      </a:cubicBezTo>
                      <a:cubicBezTo>
                        <a:pt x="148" y="8"/>
                        <a:pt x="145" y="7"/>
                        <a:pt x="142" y="7"/>
                      </a:cubicBezTo>
                      <a:cubicBezTo>
                        <a:pt x="136" y="5"/>
                        <a:pt x="129" y="4"/>
                        <a:pt x="123" y="4"/>
                      </a:cubicBezTo>
                      <a:cubicBezTo>
                        <a:pt x="119" y="3"/>
                        <a:pt x="116" y="3"/>
                        <a:pt x="113" y="3"/>
                      </a:cubicBezTo>
                      <a:cubicBezTo>
                        <a:pt x="108" y="3"/>
                        <a:pt x="108" y="3"/>
                        <a:pt x="108" y="3"/>
                      </a:cubicBezTo>
                      <a:cubicBezTo>
                        <a:pt x="103" y="3"/>
                        <a:pt x="103" y="3"/>
                        <a:pt x="103" y="3"/>
                      </a:cubicBezTo>
                      <a:cubicBezTo>
                        <a:pt x="96" y="3"/>
                        <a:pt x="89" y="3"/>
                        <a:pt x="83" y="4"/>
                      </a:cubicBezTo>
                      <a:cubicBezTo>
                        <a:pt x="76" y="4"/>
                        <a:pt x="70" y="5"/>
                        <a:pt x="64" y="6"/>
                      </a:cubicBezTo>
                      <a:cubicBezTo>
                        <a:pt x="57" y="8"/>
                        <a:pt x="51" y="9"/>
                        <a:pt x="46" y="11"/>
                      </a:cubicBezTo>
                      <a:cubicBezTo>
                        <a:pt x="40" y="12"/>
                        <a:pt x="35" y="14"/>
                        <a:pt x="30" y="16"/>
                      </a:cubicBezTo>
                      <a:cubicBezTo>
                        <a:pt x="26" y="18"/>
                        <a:pt x="21" y="20"/>
                        <a:pt x="18" y="21"/>
                      </a:cubicBezTo>
                      <a:cubicBezTo>
                        <a:pt x="14" y="23"/>
                        <a:pt x="11" y="25"/>
                        <a:pt x="8" y="26"/>
                      </a:cubicBezTo>
                      <a:cubicBezTo>
                        <a:pt x="3" y="29"/>
                        <a:pt x="0" y="31"/>
                        <a:pt x="0" y="31"/>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AD57F3B3-340F-4071-940D-46B0BC2DE7C8}"/>
                    </a:ext>
                  </a:extLst>
                </p:cNvPr>
                <p:cNvSpPr>
                  <a:spLocks/>
                </p:cNvSpPr>
                <p:nvPr/>
              </p:nvSpPr>
              <p:spPr bwMode="auto">
                <a:xfrm>
                  <a:off x="13831888" y="6564313"/>
                  <a:ext cx="239713" cy="38100"/>
                </a:xfrm>
                <a:custGeom>
                  <a:avLst/>
                  <a:gdLst>
                    <a:gd name="T0" fmla="*/ 0 w 87"/>
                    <a:gd name="T1" fmla="*/ 14 h 14"/>
                    <a:gd name="T2" fmla="*/ 4 w 87"/>
                    <a:gd name="T3" fmla="*/ 12 h 14"/>
                    <a:gd name="T4" fmla="*/ 7 w 87"/>
                    <a:gd name="T5" fmla="*/ 10 h 14"/>
                    <a:gd name="T6" fmla="*/ 13 w 87"/>
                    <a:gd name="T7" fmla="*/ 7 h 14"/>
                    <a:gd name="T8" fmla="*/ 19 w 87"/>
                    <a:gd name="T9" fmla="*/ 4 h 14"/>
                    <a:gd name="T10" fmla="*/ 27 w 87"/>
                    <a:gd name="T11" fmla="*/ 2 h 14"/>
                    <a:gd name="T12" fmla="*/ 35 w 87"/>
                    <a:gd name="T13" fmla="*/ 1 h 14"/>
                    <a:gd name="T14" fmla="*/ 39 w 87"/>
                    <a:gd name="T15" fmla="*/ 1 h 14"/>
                    <a:gd name="T16" fmla="*/ 44 w 87"/>
                    <a:gd name="T17" fmla="*/ 1 h 14"/>
                    <a:gd name="T18" fmla="*/ 46 w 87"/>
                    <a:gd name="T19" fmla="*/ 0 h 14"/>
                    <a:gd name="T20" fmla="*/ 48 w 87"/>
                    <a:gd name="T21" fmla="*/ 1 h 14"/>
                    <a:gd name="T22" fmla="*/ 52 w 87"/>
                    <a:gd name="T23" fmla="*/ 1 h 14"/>
                    <a:gd name="T24" fmla="*/ 57 w 87"/>
                    <a:gd name="T25" fmla="*/ 2 h 14"/>
                    <a:gd name="T26" fmla="*/ 61 w 87"/>
                    <a:gd name="T27" fmla="*/ 2 h 14"/>
                    <a:gd name="T28" fmla="*/ 68 w 87"/>
                    <a:gd name="T29" fmla="*/ 5 h 14"/>
                    <a:gd name="T30" fmla="*/ 75 w 87"/>
                    <a:gd name="T31" fmla="*/ 7 h 14"/>
                    <a:gd name="T32" fmla="*/ 80 w 87"/>
                    <a:gd name="T33" fmla="*/ 10 h 14"/>
                    <a:gd name="T34" fmla="*/ 84 w 87"/>
                    <a:gd name="T35" fmla="*/ 12 h 14"/>
                    <a:gd name="T36" fmla="*/ 87 w 87"/>
                    <a:gd name="T37" fmla="*/ 14 h 14"/>
                    <a:gd name="T38" fmla="*/ 84 w 87"/>
                    <a:gd name="T39" fmla="*/ 12 h 14"/>
                    <a:gd name="T40" fmla="*/ 80 w 87"/>
                    <a:gd name="T41" fmla="*/ 11 h 14"/>
                    <a:gd name="T42" fmla="*/ 74 w 87"/>
                    <a:gd name="T43" fmla="*/ 8 h 14"/>
                    <a:gd name="T44" fmla="*/ 68 w 87"/>
                    <a:gd name="T45" fmla="*/ 6 h 14"/>
                    <a:gd name="T46" fmla="*/ 60 w 87"/>
                    <a:gd name="T47" fmla="*/ 4 h 14"/>
                    <a:gd name="T48" fmla="*/ 52 w 87"/>
                    <a:gd name="T49" fmla="*/ 3 h 14"/>
                    <a:gd name="T50" fmla="*/ 48 w 87"/>
                    <a:gd name="T51" fmla="*/ 3 h 14"/>
                    <a:gd name="T52" fmla="*/ 46 w 87"/>
                    <a:gd name="T53" fmla="*/ 3 h 14"/>
                    <a:gd name="T54" fmla="*/ 44 w 87"/>
                    <a:gd name="T55" fmla="*/ 3 h 14"/>
                    <a:gd name="T56" fmla="*/ 40 w 87"/>
                    <a:gd name="T57" fmla="*/ 3 h 14"/>
                    <a:gd name="T58" fmla="*/ 35 w 87"/>
                    <a:gd name="T59" fmla="*/ 3 h 14"/>
                    <a:gd name="T60" fmla="*/ 27 w 87"/>
                    <a:gd name="T61" fmla="*/ 4 h 14"/>
                    <a:gd name="T62" fmla="*/ 23 w 87"/>
                    <a:gd name="T63" fmla="*/ 5 h 14"/>
                    <a:gd name="T64" fmla="*/ 20 w 87"/>
                    <a:gd name="T65" fmla="*/ 6 h 14"/>
                    <a:gd name="T66" fmla="*/ 13 w 87"/>
                    <a:gd name="T67" fmla="*/ 8 h 14"/>
                    <a:gd name="T68" fmla="*/ 4 w 87"/>
                    <a:gd name="T69" fmla="*/ 12 h 14"/>
                    <a:gd name="T70" fmla="*/ 0 w 87"/>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
                      <a:moveTo>
                        <a:pt x="0" y="14"/>
                      </a:moveTo>
                      <a:cubicBezTo>
                        <a:pt x="0" y="14"/>
                        <a:pt x="1" y="13"/>
                        <a:pt x="4" y="12"/>
                      </a:cubicBezTo>
                      <a:cubicBezTo>
                        <a:pt x="5" y="11"/>
                        <a:pt x="6" y="10"/>
                        <a:pt x="7" y="10"/>
                      </a:cubicBezTo>
                      <a:cubicBezTo>
                        <a:pt x="9" y="9"/>
                        <a:pt x="11" y="8"/>
                        <a:pt x="13" y="7"/>
                      </a:cubicBezTo>
                      <a:cubicBezTo>
                        <a:pt x="15" y="6"/>
                        <a:pt x="17" y="5"/>
                        <a:pt x="19" y="4"/>
                      </a:cubicBezTo>
                      <a:cubicBezTo>
                        <a:pt x="22" y="4"/>
                        <a:pt x="24" y="3"/>
                        <a:pt x="27" y="2"/>
                      </a:cubicBezTo>
                      <a:cubicBezTo>
                        <a:pt x="30" y="2"/>
                        <a:pt x="32" y="1"/>
                        <a:pt x="35" y="1"/>
                      </a:cubicBezTo>
                      <a:cubicBezTo>
                        <a:pt x="37" y="1"/>
                        <a:pt x="38" y="1"/>
                        <a:pt x="39" y="1"/>
                      </a:cubicBezTo>
                      <a:cubicBezTo>
                        <a:pt x="44" y="1"/>
                        <a:pt x="44" y="1"/>
                        <a:pt x="44" y="1"/>
                      </a:cubicBezTo>
                      <a:cubicBezTo>
                        <a:pt x="46" y="0"/>
                        <a:pt x="46" y="0"/>
                        <a:pt x="46" y="0"/>
                      </a:cubicBezTo>
                      <a:cubicBezTo>
                        <a:pt x="48" y="1"/>
                        <a:pt x="48" y="1"/>
                        <a:pt x="48" y="1"/>
                      </a:cubicBezTo>
                      <a:cubicBezTo>
                        <a:pt x="50" y="1"/>
                        <a:pt x="51" y="1"/>
                        <a:pt x="52" y="1"/>
                      </a:cubicBezTo>
                      <a:cubicBezTo>
                        <a:pt x="54" y="1"/>
                        <a:pt x="55" y="1"/>
                        <a:pt x="57" y="2"/>
                      </a:cubicBezTo>
                      <a:cubicBezTo>
                        <a:pt x="58" y="2"/>
                        <a:pt x="59" y="2"/>
                        <a:pt x="61" y="2"/>
                      </a:cubicBezTo>
                      <a:cubicBezTo>
                        <a:pt x="63" y="3"/>
                        <a:pt x="66" y="4"/>
                        <a:pt x="68" y="5"/>
                      </a:cubicBezTo>
                      <a:cubicBezTo>
                        <a:pt x="71" y="5"/>
                        <a:pt x="73" y="6"/>
                        <a:pt x="75" y="7"/>
                      </a:cubicBezTo>
                      <a:cubicBezTo>
                        <a:pt x="77" y="8"/>
                        <a:pt x="79" y="9"/>
                        <a:pt x="80" y="10"/>
                      </a:cubicBezTo>
                      <a:cubicBezTo>
                        <a:pt x="82" y="11"/>
                        <a:pt x="83" y="11"/>
                        <a:pt x="84" y="12"/>
                      </a:cubicBezTo>
                      <a:cubicBezTo>
                        <a:pt x="86" y="13"/>
                        <a:pt x="87" y="14"/>
                        <a:pt x="87" y="14"/>
                      </a:cubicBezTo>
                      <a:cubicBezTo>
                        <a:pt x="87" y="14"/>
                        <a:pt x="86" y="14"/>
                        <a:pt x="84" y="12"/>
                      </a:cubicBezTo>
                      <a:cubicBezTo>
                        <a:pt x="83" y="12"/>
                        <a:pt x="81" y="11"/>
                        <a:pt x="80" y="11"/>
                      </a:cubicBezTo>
                      <a:cubicBezTo>
                        <a:pt x="78" y="10"/>
                        <a:pt x="76" y="9"/>
                        <a:pt x="74" y="8"/>
                      </a:cubicBezTo>
                      <a:cubicBezTo>
                        <a:pt x="72" y="8"/>
                        <a:pt x="70" y="7"/>
                        <a:pt x="68" y="6"/>
                      </a:cubicBezTo>
                      <a:cubicBezTo>
                        <a:pt x="65" y="6"/>
                        <a:pt x="63" y="5"/>
                        <a:pt x="60" y="4"/>
                      </a:cubicBezTo>
                      <a:cubicBezTo>
                        <a:pt x="58" y="4"/>
                        <a:pt x="55" y="3"/>
                        <a:pt x="52" y="3"/>
                      </a:cubicBezTo>
                      <a:cubicBezTo>
                        <a:pt x="51" y="3"/>
                        <a:pt x="49" y="3"/>
                        <a:pt x="48" y="3"/>
                      </a:cubicBezTo>
                      <a:cubicBezTo>
                        <a:pt x="46" y="3"/>
                        <a:pt x="46" y="3"/>
                        <a:pt x="46" y="3"/>
                      </a:cubicBezTo>
                      <a:cubicBezTo>
                        <a:pt x="44" y="3"/>
                        <a:pt x="44" y="3"/>
                        <a:pt x="44" y="3"/>
                      </a:cubicBezTo>
                      <a:cubicBezTo>
                        <a:pt x="40" y="3"/>
                        <a:pt x="40" y="3"/>
                        <a:pt x="40" y="3"/>
                      </a:cubicBezTo>
                      <a:cubicBezTo>
                        <a:pt x="38" y="3"/>
                        <a:pt x="37" y="3"/>
                        <a:pt x="35" y="3"/>
                      </a:cubicBezTo>
                      <a:cubicBezTo>
                        <a:pt x="33" y="3"/>
                        <a:pt x="30" y="4"/>
                        <a:pt x="27" y="4"/>
                      </a:cubicBezTo>
                      <a:cubicBezTo>
                        <a:pt x="26" y="5"/>
                        <a:pt x="25" y="5"/>
                        <a:pt x="23" y="5"/>
                      </a:cubicBezTo>
                      <a:cubicBezTo>
                        <a:pt x="22" y="5"/>
                        <a:pt x="21" y="6"/>
                        <a:pt x="20" y="6"/>
                      </a:cubicBezTo>
                      <a:cubicBezTo>
                        <a:pt x="17" y="7"/>
                        <a:pt x="15" y="7"/>
                        <a:pt x="13" y="8"/>
                      </a:cubicBezTo>
                      <a:cubicBezTo>
                        <a:pt x="9" y="10"/>
                        <a:pt x="6" y="11"/>
                        <a:pt x="4" y="12"/>
                      </a:cubicBezTo>
                      <a:cubicBezTo>
                        <a:pt x="1" y="13"/>
                        <a:pt x="0" y="14"/>
                        <a:pt x="0" y="14"/>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C241ED22-171C-46D6-969C-8D05CC5A2172}"/>
                    </a:ext>
                  </a:extLst>
                </p:cNvPr>
                <p:cNvSpPr>
                  <a:spLocks/>
                </p:cNvSpPr>
                <p:nvPr/>
              </p:nvSpPr>
              <p:spPr bwMode="auto">
                <a:xfrm>
                  <a:off x="13574713" y="7267575"/>
                  <a:ext cx="768350" cy="404813"/>
                </a:xfrm>
                <a:custGeom>
                  <a:avLst/>
                  <a:gdLst>
                    <a:gd name="T0" fmla="*/ 278 w 278"/>
                    <a:gd name="T1" fmla="*/ 0 h 146"/>
                    <a:gd name="T2" fmla="*/ 267 w 278"/>
                    <a:gd name="T3" fmla="*/ 25 h 146"/>
                    <a:gd name="T4" fmla="*/ 237 w 278"/>
                    <a:gd name="T5" fmla="*/ 51 h 146"/>
                    <a:gd name="T6" fmla="*/ 179 w 278"/>
                    <a:gd name="T7" fmla="*/ 71 h 146"/>
                    <a:gd name="T8" fmla="*/ 179 w 278"/>
                    <a:gd name="T9" fmla="*/ 71 h 146"/>
                    <a:gd name="T10" fmla="*/ 179 w 278"/>
                    <a:gd name="T11" fmla="*/ 71 h 146"/>
                    <a:gd name="T12" fmla="*/ 99 w 278"/>
                    <a:gd name="T13" fmla="*/ 86 h 146"/>
                    <a:gd name="T14" fmla="*/ 0 w 278"/>
                    <a:gd name="T15" fmla="*/ 69 h 146"/>
                    <a:gd name="T16" fmla="*/ 40 w 278"/>
                    <a:gd name="T17" fmla="*/ 123 h 146"/>
                    <a:gd name="T18" fmla="*/ 136 w 278"/>
                    <a:gd name="T19" fmla="*/ 146 h 146"/>
                    <a:gd name="T20" fmla="*/ 233 w 278"/>
                    <a:gd name="T21" fmla="*/ 123 h 146"/>
                    <a:gd name="T22" fmla="*/ 273 w 278"/>
                    <a:gd name="T23" fmla="*/ 69 h 146"/>
                    <a:gd name="T24" fmla="*/ 273 w 278"/>
                    <a:gd name="T25" fmla="*/ 69 h 146"/>
                    <a:gd name="T26" fmla="*/ 278 w 278"/>
                    <a:gd name="T2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8" h="146">
                      <a:moveTo>
                        <a:pt x="278" y="0"/>
                      </a:moveTo>
                      <a:cubicBezTo>
                        <a:pt x="277" y="9"/>
                        <a:pt x="273" y="17"/>
                        <a:pt x="267" y="25"/>
                      </a:cubicBezTo>
                      <a:cubicBezTo>
                        <a:pt x="260" y="34"/>
                        <a:pt x="250" y="43"/>
                        <a:pt x="237" y="51"/>
                      </a:cubicBezTo>
                      <a:cubicBezTo>
                        <a:pt x="220" y="61"/>
                        <a:pt x="200" y="67"/>
                        <a:pt x="179" y="71"/>
                      </a:cubicBezTo>
                      <a:cubicBezTo>
                        <a:pt x="179" y="71"/>
                        <a:pt x="179" y="71"/>
                        <a:pt x="179" y="71"/>
                      </a:cubicBezTo>
                      <a:cubicBezTo>
                        <a:pt x="179" y="71"/>
                        <a:pt x="179" y="71"/>
                        <a:pt x="179" y="71"/>
                      </a:cubicBezTo>
                      <a:cubicBezTo>
                        <a:pt x="153" y="82"/>
                        <a:pt x="125" y="86"/>
                        <a:pt x="99" y="86"/>
                      </a:cubicBezTo>
                      <a:cubicBezTo>
                        <a:pt x="46" y="86"/>
                        <a:pt x="3" y="70"/>
                        <a:pt x="0" y="69"/>
                      </a:cubicBezTo>
                      <a:cubicBezTo>
                        <a:pt x="1" y="89"/>
                        <a:pt x="14" y="109"/>
                        <a:pt x="40" y="123"/>
                      </a:cubicBezTo>
                      <a:cubicBezTo>
                        <a:pt x="66" y="139"/>
                        <a:pt x="101" y="146"/>
                        <a:pt x="136" y="146"/>
                      </a:cubicBezTo>
                      <a:cubicBezTo>
                        <a:pt x="171" y="146"/>
                        <a:pt x="206" y="139"/>
                        <a:pt x="233" y="123"/>
                      </a:cubicBezTo>
                      <a:cubicBezTo>
                        <a:pt x="259" y="109"/>
                        <a:pt x="272" y="89"/>
                        <a:pt x="273" y="69"/>
                      </a:cubicBezTo>
                      <a:cubicBezTo>
                        <a:pt x="273" y="69"/>
                        <a:pt x="273" y="69"/>
                        <a:pt x="273" y="69"/>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sp>
        <p:nvSpPr>
          <p:cNvPr id="320" name="TextBox 319">
            <a:extLst>
              <a:ext uri="{FF2B5EF4-FFF2-40B4-BE49-F238E27FC236}">
                <a16:creationId xmlns:a16="http://schemas.microsoft.com/office/drawing/2014/main" id="{E0F69A7E-54BF-450B-B153-88A2DA8D3E9A}"/>
              </a:ext>
            </a:extLst>
          </p:cNvPr>
          <p:cNvSpPr txBox="1"/>
          <p:nvPr/>
        </p:nvSpPr>
        <p:spPr>
          <a:xfrm>
            <a:off x="14748593" y="1816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Be a man with an orderly mind in my work office</a:t>
            </a:r>
          </a:p>
        </p:txBody>
      </p:sp>
      <p:sp>
        <p:nvSpPr>
          <p:cNvPr id="321" name="Rectangle 320">
            <a:extLst>
              <a:ext uri="{FF2B5EF4-FFF2-40B4-BE49-F238E27FC236}">
                <a16:creationId xmlns:a16="http://schemas.microsoft.com/office/drawing/2014/main" id="{50AFF96C-2E1A-4ED0-8CF0-9B1380FCA94F}"/>
              </a:ext>
            </a:extLst>
          </p:cNvPr>
          <p:cNvSpPr/>
          <p:nvPr/>
        </p:nvSpPr>
        <p:spPr>
          <a:xfrm>
            <a:off x="15593303" y="7859341"/>
            <a:ext cx="1659429" cy="1862048"/>
          </a:xfrm>
          <a:prstGeom prst="rect">
            <a:avLst/>
          </a:prstGeom>
        </p:spPr>
        <p:txBody>
          <a:bodyPr wrap="none">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L</a:t>
            </a:r>
          </a:p>
        </p:txBody>
      </p:sp>
      <p:sp>
        <p:nvSpPr>
          <p:cNvPr id="323" name="Rectangle 322">
            <a:extLst>
              <a:ext uri="{FF2B5EF4-FFF2-40B4-BE49-F238E27FC236}">
                <a16:creationId xmlns:a16="http://schemas.microsoft.com/office/drawing/2014/main" id="{9E2E8706-2532-4483-B502-84B8DCD46C63}"/>
              </a:ext>
            </a:extLst>
          </p:cNvPr>
          <p:cNvSpPr/>
          <p:nvPr/>
        </p:nvSpPr>
        <p:spPr>
          <a:xfrm>
            <a:off x="20426560" y="7887776"/>
            <a:ext cx="1659429" cy="1862048"/>
          </a:xfrm>
          <a:prstGeom prst="rect">
            <a:avLst/>
          </a:prstGeom>
        </p:spPr>
        <p:txBody>
          <a:bodyPr wrap="none" anchor="b">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H</a:t>
            </a:r>
          </a:p>
        </p:txBody>
      </p:sp>
      <p:sp>
        <p:nvSpPr>
          <p:cNvPr id="2" name="TextBox 1">
            <a:extLst>
              <a:ext uri="{FF2B5EF4-FFF2-40B4-BE49-F238E27FC236}">
                <a16:creationId xmlns:a16="http://schemas.microsoft.com/office/drawing/2014/main" id="{AE33CC44-9547-4E90-932C-55685E404A91}"/>
              </a:ext>
            </a:extLst>
          </p:cNvPr>
          <p:cNvSpPr txBox="1"/>
          <p:nvPr/>
        </p:nvSpPr>
        <p:spPr>
          <a:xfrm>
            <a:off x="14218130" y="9825320"/>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
        <p:nvSpPr>
          <p:cNvPr id="317" name="TextBox 316">
            <a:extLst>
              <a:ext uri="{FF2B5EF4-FFF2-40B4-BE49-F238E27FC236}">
                <a16:creationId xmlns:a16="http://schemas.microsoft.com/office/drawing/2014/main" id="{8B16E25A-DA9F-4625-AC19-560A60E5C666}"/>
              </a:ext>
            </a:extLst>
          </p:cNvPr>
          <p:cNvSpPr txBox="1"/>
          <p:nvPr/>
        </p:nvSpPr>
        <p:spPr>
          <a:xfrm>
            <a:off x="19051387" y="9825320"/>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Tree>
    <p:extLst>
      <p:ext uri="{BB962C8B-B14F-4D97-AF65-F5344CB8AC3E}">
        <p14:creationId xmlns:p14="http://schemas.microsoft.com/office/powerpoint/2010/main" val="264758991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additive="base">
                                            <p:cTn id="7" dur="1000" fill="hold"/>
                                            <p:tgtEl>
                                              <p:spTgt spid="107"/>
                                            </p:tgtEl>
                                            <p:attrNameLst>
                                              <p:attrName>ppt_x</p:attrName>
                                            </p:attrNameLst>
                                          </p:cBhvr>
                                          <p:tavLst>
                                            <p:tav tm="0">
                                              <p:val>
                                                <p:strVal val="#ppt_x"/>
                                              </p:val>
                                            </p:tav>
                                            <p:tav tm="100000">
                                              <p:val>
                                                <p:strVal val="#ppt_x"/>
                                              </p:val>
                                            </p:tav>
                                          </p:tavLst>
                                        </p:anim>
                                        <p:anim calcmode="lin" valueType="num">
                                          <p:cBhvr additive="base">
                                            <p:cTn id="8" dur="1000" fill="hold"/>
                                            <p:tgtEl>
                                              <p:spTgt spid="1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ppt_x"/>
                                              </p:val>
                                            </p:tav>
                                            <p:tav tm="100000">
                                              <p:val>
                                                <p:strVal val="#ppt_x"/>
                                              </p:val>
                                            </p:tav>
                                          </p:tavLst>
                                        </p:anim>
                                        <p:anim calcmode="lin" valueType="num">
                                          <p:cBhvr additive="base">
                                            <p:cTn id="12" dur="1000" fill="hold"/>
                                            <p:tgtEl>
                                              <p:spTgt spid="1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05"/>
                                            </p:tgtEl>
                                            <p:attrNameLst>
                                              <p:attrName>style.visibility</p:attrName>
                                            </p:attrNameLst>
                                          </p:cBhvr>
                                          <p:to>
                                            <p:strVal val="visible"/>
                                          </p:to>
                                        </p:set>
                                        <p:anim calcmode="lin" valueType="num">
                                          <p:cBhvr additive="base">
                                            <p:cTn id="15" dur="1000" fill="hold"/>
                                            <p:tgtEl>
                                              <p:spTgt spid="105"/>
                                            </p:tgtEl>
                                            <p:attrNameLst>
                                              <p:attrName>ppt_x</p:attrName>
                                            </p:attrNameLst>
                                          </p:cBhvr>
                                          <p:tavLst>
                                            <p:tav tm="0">
                                              <p:val>
                                                <p:strVal val="#ppt_x"/>
                                              </p:val>
                                            </p:tav>
                                            <p:tav tm="100000">
                                              <p:val>
                                                <p:strVal val="#ppt_x"/>
                                              </p:val>
                                            </p:tav>
                                          </p:tavLst>
                                        </p:anim>
                                        <p:anim calcmode="lin" valueType="num">
                                          <p:cBhvr additive="base">
                                            <p:cTn id="16" dur="1000" fill="hold"/>
                                            <p:tgtEl>
                                              <p:spTgt spid="105"/>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319"/>
                                            </p:tgtEl>
                                            <p:attrNameLst>
                                              <p:attrName>style.visibility</p:attrName>
                                            </p:attrNameLst>
                                          </p:cBhvr>
                                          <p:to>
                                            <p:strVal val="visible"/>
                                          </p:to>
                                        </p:set>
                                        <p:anim calcmode="lin" valueType="num" p14:bounceEnd="60000">
                                          <p:cBhvr additive="base">
                                            <p:cTn id="19" dur="1500" fill="hold"/>
                                            <p:tgtEl>
                                              <p:spTgt spid="3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31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307"/>
                                            </p:tgtEl>
                                            <p:attrNameLst>
                                              <p:attrName>style.visibility</p:attrName>
                                            </p:attrNameLst>
                                          </p:cBhvr>
                                          <p:to>
                                            <p:strVal val="visible"/>
                                          </p:to>
                                        </p:set>
                                        <p:anim calcmode="lin" valueType="num" p14:bounceEnd="60000">
                                          <p:cBhvr additive="base">
                                            <p:cTn id="23" dur="1500" fill="hold"/>
                                            <p:tgtEl>
                                              <p:spTgt spid="30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30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305"/>
                                            </p:tgtEl>
                                            <p:attrNameLst>
                                              <p:attrName>style.visibility</p:attrName>
                                            </p:attrNameLst>
                                          </p:cBhvr>
                                          <p:to>
                                            <p:strVal val="visible"/>
                                          </p:to>
                                        </p:set>
                                        <p:anim calcmode="lin" valueType="num" p14:bounceEnd="60000">
                                          <p:cBhvr additive="base">
                                            <p:cTn id="27" dur="1500" fill="hold"/>
                                            <p:tgtEl>
                                              <p:spTgt spid="305"/>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30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308"/>
                                            </p:tgtEl>
                                            <p:attrNameLst>
                                              <p:attrName>style.visibility</p:attrName>
                                            </p:attrNameLst>
                                          </p:cBhvr>
                                          <p:to>
                                            <p:strVal val="visible"/>
                                          </p:to>
                                        </p:set>
                                        <p:anim calcmode="lin" valueType="num" p14:bounceEnd="60000">
                                          <p:cBhvr additive="base">
                                            <p:cTn id="31" dur="1500" fill="hold"/>
                                            <p:tgtEl>
                                              <p:spTgt spid="308"/>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308"/>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400"/>
                                      </p:stCondLst>
                                      <p:childTnLst>
                                        <p:set>
                                          <p:cBhvr>
                                            <p:cTn id="34" dur="1" fill="hold">
                                              <p:stCondLst>
                                                <p:cond delay="0"/>
                                              </p:stCondLst>
                                            </p:cTn>
                                            <p:tgtEl>
                                              <p:spTgt spid="306"/>
                                            </p:tgtEl>
                                            <p:attrNameLst>
                                              <p:attrName>style.visibility</p:attrName>
                                            </p:attrNameLst>
                                          </p:cBhvr>
                                          <p:to>
                                            <p:strVal val="visible"/>
                                          </p:to>
                                        </p:set>
                                        <p:anim calcmode="lin" valueType="num" p14:bounceEnd="60000">
                                          <p:cBhvr additive="base">
                                            <p:cTn id="35" dur="1500" fill="hold"/>
                                            <p:tgtEl>
                                              <p:spTgt spid="306"/>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3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500"/>
                                      </p:stCondLst>
                                      <p:childTnLst>
                                        <p:set>
                                          <p:cBhvr>
                                            <p:cTn id="38" dur="1" fill="hold">
                                              <p:stCondLst>
                                                <p:cond delay="0"/>
                                              </p:stCondLst>
                                            </p:cTn>
                                            <p:tgtEl>
                                              <p:spTgt spid="318"/>
                                            </p:tgtEl>
                                            <p:attrNameLst>
                                              <p:attrName>style.visibility</p:attrName>
                                            </p:attrNameLst>
                                          </p:cBhvr>
                                          <p:to>
                                            <p:strVal val="visible"/>
                                          </p:to>
                                        </p:set>
                                        <p:anim calcmode="lin" valueType="num" p14:bounceEnd="60000">
                                          <p:cBhvr additive="base">
                                            <p:cTn id="39" dur="1500" fill="hold"/>
                                            <p:tgtEl>
                                              <p:spTgt spid="318"/>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318"/>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400"/>
                                      </p:stCondLst>
                                      <p:childTnLst>
                                        <p:set>
                                          <p:cBhvr>
                                            <p:cTn id="42" dur="1" fill="hold">
                                              <p:stCondLst>
                                                <p:cond delay="0"/>
                                              </p:stCondLst>
                                            </p:cTn>
                                            <p:tgtEl>
                                              <p:spTgt spid="309"/>
                                            </p:tgtEl>
                                            <p:attrNameLst>
                                              <p:attrName>style.visibility</p:attrName>
                                            </p:attrNameLst>
                                          </p:cBhvr>
                                          <p:to>
                                            <p:strVal val="visible"/>
                                          </p:to>
                                        </p:set>
                                        <p:anim calcmode="lin" valueType="num" p14:bounceEnd="60000">
                                          <p:cBhvr additive="base">
                                            <p:cTn id="43" dur="1500" fill="hold"/>
                                            <p:tgtEl>
                                              <p:spTgt spid="309"/>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30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313"/>
                                            </p:tgtEl>
                                            <p:attrNameLst>
                                              <p:attrName>style.visibility</p:attrName>
                                            </p:attrNameLst>
                                          </p:cBhvr>
                                          <p:to>
                                            <p:strVal val="visible"/>
                                          </p:to>
                                        </p:set>
                                        <p:anim calcmode="lin" valueType="num" p14:bounceEnd="60000">
                                          <p:cBhvr additive="base">
                                            <p:cTn id="47" dur="1500" fill="hold"/>
                                            <p:tgtEl>
                                              <p:spTgt spid="31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313"/>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320"/>
                                            </p:tgtEl>
                                            <p:attrNameLst>
                                              <p:attrName>style.visibility</p:attrName>
                                            </p:attrNameLst>
                                          </p:cBhvr>
                                          <p:to>
                                            <p:strVal val="visible"/>
                                          </p:to>
                                        </p:set>
                                        <p:animEffect transition="in" filter="fade">
                                          <p:cBhvr>
                                            <p:cTn id="51" dur="500"/>
                                            <p:tgtEl>
                                              <p:spTgt spid="3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32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7"/>
                                            </p:tgtEl>
                                            <p:attrNameLst>
                                              <p:attrName>style.visibility</p:attrName>
                                            </p:attrNameLst>
                                          </p:cBhvr>
                                          <p:to>
                                            <p:strVal val="visible"/>
                                          </p:to>
                                        </p:set>
                                        <p:anim calcmode="lin" valueType="num">
                                          <p:cBhvr additive="base">
                                            <p:cTn id="7" dur="1000" fill="hold"/>
                                            <p:tgtEl>
                                              <p:spTgt spid="107"/>
                                            </p:tgtEl>
                                            <p:attrNameLst>
                                              <p:attrName>ppt_x</p:attrName>
                                            </p:attrNameLst>
                                          </p:cBhvr>
                                          <p:tavLst>
                                            <p:tav tm="0">
                                              <p:val>
                                                <p:strVal val="#ppt_x"/>
                                              </p:val>
                                            </p:tav>
                                            <p:tav tm="100000">
                                              <p:val>
                                                <p:strVal val="#ppt_x"/>
                                              </p:val>
                                            </p:tav>
                                          </p:tavLst>
                                        </p:anim>
                                        <p:anim calcmode="lin" valueType="num">
                                          <p:cBhvr additive="base">
                                            <p:cTn id="8" dur="1000" fill="hold"/>
                                            <p:tgtEl>
                                              <p:spTgt spid="1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ppt_x"/>
                                              </p:val>
                                            </p:tav>
                                            <p:tav tm="100000">
                                              <p:val>
                                                <p:strVal val="#ppt_x"/>
                                              </p:val>
                                            </p:tav>
                                          </p:tavLst>
                                        </p:anim>
                                        <p:anim calcmode="lin" valueType="num">
                                          <p:cBhvr additive="base">
                                            <p:cTn id="12" dur="1000" fill="hold"/>
                                            <p:tgtEl>
                                              <p:spTgt spid="1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05"/>
                                            </p:tgtEl>
                                            <p:attrNameLst>
                                              <p:attrName>style.visibility</p:attrName>
                                            </p:attrNameLst>
                                          </p:cBhvr>
                                          <p:to>
                                            <p:strVal val="visible"/>
                                          </p:to>
                                        </p:set>
                                        <p:anim calcmode="lin" valueType="num">
                                          <p:cBhvr additive="base">
                                            <p:cTn id="15" dur="1000" fill="hold"/>
                                            <p:tgtEl>
                                              <p:spTgt spid="105"/>
                                            </p:tgtEl>
                                            <p:attrNameLst>
                                              <p:attrName>ppt_x</p:attrName>
                                            </p:attrNameLst>
                                          </p:cBhvr>
                                          <p:tavLst>
                                            <p:tav tm="0">
                                              <p:val>
                                                <p:strVal val="#ppt_x"/>
                                              </p:val>
                                            </p:tav>
                                            <p:tav tm="100000">
                                              <p:val>
                                                <p:strVal val="#ppt_x"/>
                                              </p:val>
                                            </p:tav>
                                          </p:tavLst>
                                        </p:anim>
                                        <p:anim calcmode="lin" valueType="num">
                                          <p:cBhvr additive="base">
                                            <p:cTn id="16" dur="1000" fill="hold"/>
                                            <p:tgtEl>
                                              <p:spTgt spid="105"/>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319"/>
                                            </p:tgtEl>
                                            <p:attrNameLst>
                                              <p:attrName>style.visibility</p:attrName>
                                            </p:attrNameLst>
                                          </p:cBhvr>
                                          <p:to>
                                            <p:strVal val="visible"/>
                                          </p:to>
                                        </p:set>
                                        <p:anim calcmode="lin" valueType="num">
                                          <p:cBhvr additive="base">
                                            <p:cTn id="19" dur="1500" fill="hold"/>
                                            <p:tgtEl>
                                              <p:spTgt spid="319"/>
                                            </p:tgtEl>
                                            <p:attrNameLst>
                                              <p:attrName>ppt_x</p:attrName>
                                            </p:attrNameLst>
                                          </p:cBhvr>
                                          <p:tavLst>
                                            <p:tav tm="0">
                                              <p:val>
                                                <p:strVal val="#ppt_x"/>
                                              </p:val>
                                            </p:tav>
                                            <p:tav tm="100000">
                                              <p:val>
                                                <p:strVal val="#ppt_x"/>
                                              </p:val>
                                            </p:tav>
                                          </p:tavLst>
                                        </p:anim>
                                        <p:anim calcmode="lin" valueType="num">
                                          <p:cBhvr additive="base">
                                            <p:cTn id="20" dur="1500" fill="hold"/>
                                            <p:tgtEl>
                                              <p:spTgt spid="31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307"/>
                                            </p:tgtEl>
                                            <p:attrNameLst>
                                              <p:attrName>style.visibility</p:attrName>
                                            </p:attrNameLst>
                                          </p:cBhvr>
                                          <p:to>
                                            <p:strVal val="visible"/>
                                          </p:to>
                                        </p:set>
                                        <p:anim calcmode="lin" valueType="num">
                                          <p:cBhvr additive="base">
                                            <p:cTn id="23" dur="1500" fill="hold"/>
                                            <p:tgtEl>
                                              <p:spTgt spid="307"/>
                                            </p:tgtEl>
                                            <p:attrNameLst>
                                              <p:attrName>ppt_x</p:attrName>
                                            </p:attrNameLst>
                                          </p:cBhvr>
                                          <p:tavLst>
                                            <p:tav tm="0">
                                              <p:val>
                                                <p:strVal val="#ppt_x"/>
                                              </p:val>
                                            </p:tav>
                                            <p:tav tm="100000">
                                              <p:val>
                                                <p:strVal val="#ppt_x"/>
                                              </p:val>
                                            </p:tav>
                                          </p:tavLst>
                                        </p:anim>
                                        <p:anim calcmode="lin" valueType="num">
                                          <p:cBhvr additive="base">
                                            <p:cTn id="24" dur="1500" fill="hold"/>
                                            <p:tgtEl>
                                              <p:spTgt spid="30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305"/>
                                            </p:tgtEl>
                                            <p:attrNameLst>
                                              <p:attrName>style.visibility</p:attrName>
                                            </p:attrNameLst>
                                          </p:cBhvr>
                                          <p:to>
                                            <p:strVal val="visible"/>
                                          </p:to>
                                        </p:set>
                                        <p:anim calcmode="lin" valueType="num">
                                          <p:cBhvr additive="base">
                                            <p:cTn id="27" dur="1500" fill="hold"/>
                                            <p:tgtEl>
                                              <p:spTgt spid="305"/>
                                            </p:tgtEl>
                                            <p:attrNameLst>
                                              <p:attrName>ppt_x</p:attrName>
                                            </p:attrNameLst>
                                          </p:cBhvr>
                                          <p:tavLst>
                                            <p:tav tm="0">
                                              <p:val>
                                                <p:strVal val="#ppt_x"/>
                                              </p:val>
                                            </p:tav>
                                            <p:tav tm="100000">
                                              <p:val>
                                                <p:strVal val="#ppt_x"/>
                                              </p:val>
                                            </p:tav>
                                          </p:tavLst>
                                        </p:anim>
                                        <p:anim calcmode="lin" valueType="num">
                                          <p:cBhvr additive="base">
                                            <p:cTn id="28" dur="1500" fill="hold"/>
                                            <p:tgtEl>
                                              <p:spTgt spid="30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308"/>
                                            </p:tgtEl>
                                            <p:attrNameLst>
                                              <p:attrName>style.visibility</p:attrName>
                                            </p:attrNameLst>
                                          </p:cBhvr>
                                          <p:to>
                                            <p:strVal val="visible"/>
                                          </p:to>
                                        </p:set>
                                        <p:anim calcmode="lin" valueType="num">
                                          <p:cBhvr additive="base">
                                            <p:cTn id="31" dur="1500" fill="hold"/>
                                            <p:tgtEl>
                                              <p:spTgt spid="308"/>
                                            </p:tgtEl>
                                            <p:attrNameLst>
                                              <p:attrName>ppt_x</p:attrName>
                                            </p:attrNameLst>
                                          </p:cBhvr>
                                          <p:tavLst>
                                            <p:tav tm="0">
                                              <p:val>
                                                <p:strVal val="#ppt_x"/>
                                              </p:val>
                                            </p:tav>
                                            <p:tav tm="100000">
                                              <p:val>
                                                <p:strVal val="#ppt_x"/>
                                              </p:val>
                                            </p:tav>
                                          </p:tavLst>
                                        </p:anim>
                                        <p:anim calcmode="lin" valueType="num">
                                          <p:cBhvr additive="base">
                                            <p:cTn id="32" dur="1500" fill="hold"/>
                                            <p:tgtEl>
                                              <p:spTgt spid="308"/>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400"/>
                                      </p:stCondLst>
                                      <p:childTnLst>
                                        <p:set>
                                          <p:cBhvr>
                                            <p:cTn id="34" dur="1" fill="hold">
                                              <p:stCondLst>
                                                <p:cond delay="0"/>
                                              </p:stCondLst>
                                            </p:cTn>
                                            <p:tgtEl>
                                              <p:spTgt spid="306"/>
                                            </p:tgtEl>
                                            <p:attrNameLst>
                                              <p:attrName>style.visibility</p:attrName>
                                            </p:attrNameLst>
                                          </p:cBhvr>
                                          <p:to>
                                            <p:strVal val="visible"/>
                                          </p:to>
                                        </p:set>
                                        <p:anim calcmode="lin" valueType="num">
                                          <p:cBhvr additive="base">
                                            <p:cTn id="35" dur="1500" fill="hold"/>
                                            <p:tgtEl>
                                              <p:spTgt spid="306"/>
                                            </p:tgtEl>
                                            <p:attrNameLst>
                                              <p:attrName>ppt_x</p:attrName>
                                            </p:attrNameLst>
                                          </p:cBhvr>
                                          <p:tavLst>
                                            <p:tav tm="0">
                                              <p:val>
                                                <p:strVal val="#ppt_x"/>
                                              </p:val>
                                            </p:tav>
                                            <p:tav tm="100000">
                                              <p:val>
                                                <p:strVal val="#ppt_x"/>
                                              </p:val>
                                            </p:tav>
                                          </p:tavLst>
                                        </p:anim>
                                        <p:anim calcmode="lin" valueType="num">
                                          <p:cBhvr additive="base">
                                            <p:cTn id="36" dur="1500" fill="hold"/>
                                            <p:tgtEl>
                                              <p:spTgt spid="3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500"/>
                                      </p:stCondLst>
                                      <p:childTnLst>
                                        <p:set>
                                          <p:cBhvr>
                                            <p:cTn id="38" dur="1" fill="hold">
                                              <p:stCondLst>
                                                <p:cond delay="0"/>
                                              </p:stCondLst>
                                            </p:cTn>
                                            <p:tgtEl>
                                              <p:spTgt spid="318"/>
                                            </p:tgtEl>
                                            <p:attrNameLst>
                                              <p:attrName>style.visibility</p:attrName>
                                            </p:attrNameLst>
                                          </p:cBhvr>
                                          <p:to>
                                            <p:strVal val="visible"/>
                                          </p:to>
                                        </p:set>
                                        <p:anim calcmode="lin" valueType="num">
                                          <p:cBhvr additive="base">
                                            <p:cTn id="39" dur="1500" fill="hold"/>
                                            <p:tgtEl>
                                              <p:spTgt spid="318"/>
                                            </p:tgtEl>
                                            <p:attrNameLst>
                                              <p:attrName>ppt_x</p:attrName>
                                            </p:attrNameLst>
                                          </p:cBhvr>
                                          <p:tavLst>
                                            <p:tav tm="0">
                                              <p:val>
                                                <p:strVal val="#ppt_x"/>
                                              </p:val>
                                            </p:tav>
                                            <p:tav tm="100000">
                                              <p:val>
                                                <p:strVal val="#ppt_x"/>
                                              </p:val>
                                            </p:tav>
                                          </p:tavLst>
                                        </p:anim>
                                        <p:anim calcmode="lin" valueType="num">
                                          <p:cBhvr additive="base">
                                            <p:cTn id="40" dur="1500" fill="hold"/>
                                            <p:tgtEl>
                                              <p:spTgt spid="318"/>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400"/>
                                      </p:stCondLst>
                                      <p:childTnLst>
                                        <p:set>
                                          <p:cBhvr>
                                            <p:cTn id="42" dur="1" fill="hold">
                                              <p:stCondLst>
                                                <p:cond delay="0"/>
                                              </p:stCondLst>
                                            </p:cTn>
                                            <p:tgtEl>
                                              <p:spTgt spid="309"/>
                                            </p:tgtEl>
                                            <p:attrNameLst>
                                              <p:attrName>style.visibility</p:attrName>
                                            </p:attrNameLst>
                                          </p:cBhvr>
                                          <p:to>
                                            <p:strVal val="visible"/>
                                          </p:to>
                                        </p:set>
                                        <p:anim calcmode="lin" valueType="num">
                                          <p:cBhvr additive="base">
                                            <p:cTn id="43" dur="1500" fill="hold"/>
                                            <p:tgtEl>
                                              <p:spTgt spid="309"/>
                                            </p:tgtEl>
                                            <p:attrNameLst>
                                              <p:attrName>ppt_x</p:attrName>
                                            </p:attrNameLst>
                                          </p:cBhvr>
                                          <p:tavLst>
                                            <p:tav tm="0">
                                              <p:val>
                                                <p:strVal val="#ppt_x"/>
                                              </p:val>
                                            </p:tav>
                                            <p:tav tm="100000">
                                              <p:val>
                                                <p:strVal val="#ppt_x"/>
                                              </p:val>
                                            </p:tav>
                                          </p:tavLst>
                                        </p:anim>
                                        <p:anim calcmode="lin" valueType="num">
                                          <p:cBhvr additive="base">
                                            <p:cTn id="44" dur="1500" fill="hold"/>
                                            <p:tgtEl>
                                              <p:spTgt spid="30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313"/>
                                            </p:tgtEl>
                                            <p:attrNameLst>
                                              <p:attrName>style.visibility</p:attrName>
                                            </p:attrNameLst>
                                          </p:cBhvr>
                                          <p:to>
                                            <p:strVal val="visible"/>
                                          </p:to>
                                        </p:set>
                                        <p:anim calcmode="lin" valueType="num">
                                          <p:cBhvr additive="base">
                                            <p:cTn id="47" dur="1500" fill="hold"/>
                                            <p:tgtEl>
                                              <p:spTgt spid="313"/>
                                            </p:tgtEl>
                                            <p:attrNameLst>
                                              <p:attrName>ppt_x</p:attrName>
                                            </p:attrNameLst>
                                          </p:cBhvr>
                                          <p:tavLst>
                                            <p:tav tm="0">
                                              <p:val>
                                                <p:strVal val="#ppt_x"/>
                                              </p:val>
                                            </p:tav>
                                            <p:tav tm="100000">
                                              <p:val>
                                                <p:strVal val="#ppt_x"/>
                                              </p:val>
                                            </p:tav>
                                          </p:tavLst>
                                        </p:anim>
                                        <p:anim calcmode="lin" valueType="num">
                                          <p:cBhvr additive="base">
                                            <p:cTn id="48" dur="1500" fill="hold"/>
                                            <p:tgtEl>
                                              <p:spTgt spid="313"/>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320"/>
                                            </p:tgtEl>
                                            <p:attrNameLst>
                                              <p:attrName>style.visibility</p:attrName>
                                            </p:attrNameLst>
                                          </p:cBhvr>
                                          <p:to>
                                            <p:strVal val="visible"/>
                                          </p:to>
                                        </p:set>
                                        <p:animEffect transition="in" filter="fade">
                                          <p:cBhvr>
                                            <p:cTn id="51" dur="500"/>
                                            <p:tgtEl>
                                              <p:spTgt spid="3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6" grpId="0" animBg="1"/>
          <p:bldP spid="107" grpId="0" animBg="1"/>
          <p:bldP spid="320" grpId="0"/>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4095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Install DesignBall-font icons</a:t>
            </a:r>
          </a:p>
        </p:txBody>
      </p:sp>
      <p:sp>
        <p:nvSpPr>
          <p:cNvPr id="4" name="Rectangle 3"/>
          <p:cNvSpPr/>
          <p:nvPr/>
        </p:nvSpPr>
        <p:spPr>
          <a:xfrm>
            <a:off x="5517725" y="5828682"/>
            <a:ext cx="13351732" cy="2308324"/>
          </a:xfrm>
          <a:prstGeom prst="rect">
            <a:avLst/>
          </a:prstGeom>
        </p:spPr>
        <p:txBody>
          <a:bodyPr wrap="non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Download </a:t>
            </a:r>
            <a:r>
              <a:rPr kumimoji="0" lang="en-US" sz="3600" b="1" i="0" u="none" strike="noStrike" kern="1200" cap="none" spc="0" normalizeH="0" baseline="0" noProof="0">
                <a:ln>
                  <a:noFill/>
                </a:ln>
                <a:solidFill>
                  <a:srgbClr val="1786FF"/>
                </a:solidFill>
                <a:effectLst/>
                <a:uLnTx/>
                <a:uFillTx/>
                <a:latin typeface="Lato"/>
                <a:ea typeface="Roboto Light" charset="0"/>
                <a:cs typeface="Roboto Light" charset="0"/>
                <a:hlinkClick r:id="rId3">
                  <a:extLst>
                    <a:ext uri="{A12FA001-AC4F-418D-AE19-62706E023703}">
                      <ahyp:hlinkClr xmlns:ahyp="http://schemas.microsoft.com/office/drawing/2018/hyperlinkcolor" val="tx"/>
                    </a:ext>
                  </a:extLst>
                </a:hlinkClick>
              </a:rPr>
              <a:t>DesignBall-font-icons </a:t>
            </a:r>
            <a:r>
              <a:rPr kumimoji="0" lang="en-US" sz="3600" b="1" i="0" u="none" strike="noStrike" kern="1200" cap="none" spc="0" normalizeH="0" baseline="0" noProof="0" dirty="0">
                <a:ln>
                  <a:noFill/>
                </a:ln>
                <a:solidFill>
                  <a:srgbClr val="1786FF"/>
                </a:solidFill>
                <a:effectLst/>
                <a:uLnTx/>
                <a:uFillTx/>
                <a:latin typeface="Lato"/>
                <a:ea typeface="Roboto Light" charset="0"/>
                <a:cs typeface="Roboto Light" charset="0"/>
                <a:hlinkClick r:id="rId3">
                  <a:extLst>
                    <a:ext uri="{A12FA001-AC4F-418D-AE19-62706E023703}">
                      <ahyp:hlinkClr xmlns:ahyp="http://schemas.microsoft.com/office/drawing/2018/hyperlinkcolor" val="tx"/>
                    </a:ext>
                  </a:extLst>
                </a:hlinkClick>
              </a:rPr>
              <a:t>here</a:t>
            </a:r>
            <a:endParaRPr kumimoji="0" lang="en-US" sz="3600" b="1" i="0" u="none" strike="noStrike" kern="1200" cap="none" spc="0" normalizeH="0" baseline="0" noProof="0" dirty="0">
              <a:ln>
                <a:noFill/>
              </a:ln>
              <a:solidFill>
                <a:srgbClr val="1786FF"/>
              </a:solidFill>
              <a:effectLst/>
              <a:uLnTx/>
              <a:uFillTx/>
              <a:latin typeface="Lato"/>
              <a:ea typeface="Roboto Light" charset="0"/>
              <a:cs typeface="Roboto Light" charset="0"/>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EFFFF"/>
                </a:solidFill>
                <a:effectLst/>
                <a:uLnTx/>
                <a:uFillTx/>
                <a:latin typeface="Lato"/>
                <a:ea typeface="Roboto Light" charset="0"/>
                <a:cs typeface="Roboto Light" charset="0"/>
              </a:rPr>
              <a:t>Please, be sure that you installed this following our custom fonts:</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EFFFF"/>
                </a:solidFill>
                <a:effectLst/>
                <a:uLnTx/>
                <a:uFillTx/>
                <a:latin typeface="Lato"/>
                <a:ea typeface="Roboto Light" charset="0"/>
                <a:cs typeface="Roboto Light" charset="0"/>
              </a:rPr>
              <a:t>Folder location</a:t>
            </a: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 </a:t>
            </a:r>
            <a:r>
              <a:rPr kumimoji="0" lang="en-US" sz="3600" b="1" i="0" u="none" strike="noStrike" kern="1200" cap="none" spc="0" normalizeH="0" baseline="0" noProof="0">
                <a:ln>
                  <a:noFill/>
                </a:ln>
                <a:solidFill>
                  <a:srgbClr val="FEFFFF"/>
                </a:solidFill>
                <a:effectLst/>
                <a:uLnTx/>
                <a:uFillTx/>
                <a:latin typeface="Lato"/>
                <a:ea typeface="Roboto Light" charset="0"/>
                <a:cs typeface="Roboto Light" charset="0"/>
              </a:rPr>
              <a:t>01-DesignBall font icons set</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0000"/>
                </a:solidFill>
                <a:effectLst/>
                <a:uLnTx/>
                <a:uFillTx/>
                <a:latin typeface="Lato"/>
                <a:ea typeface="Roboto Light" charset="0"/>
                <a:cs typeface="Roboto Light" charset="0"/>
              </a:rPr>
              <a:t>Select all and install</a:t>
            </a:r>
            <a:endParaRPr kumimoji="0" lang="en-US" sz="3600" b="0" i="0" u="none" strike="noStrike" kern="1200" cap="none" spc="0" normalizeH="0" baseline="0" noProof="0" dirty="0">
              <a:ln>
                <a:noFill/>
              </a:ln>
              <a:solidFill>
                <a:srgbClr val="FF0000"/>
              </a:solidFill>
              <a:effectLst/>
              <a:uLnTx/>
              <a:uFillTx/>
              <a:latin typeface="Lato"/>
              <a:ea typeface="Roboto Light" charset="0"/>
              <a:cs typeface="Roboto Light" charset="0"/>
            </a:endParaRPr>
          </a:p>
        </p:txBody>
      </p:sp>
      <p:sp>
        <p:nvSpPr>
          <p:cNvPr id="3" name="Rectangle 2">
            <a:extLst>
              <a:ext uri="{FF2B5EF4-FFF2-40B4-BE49-F238E27FC236}">
                <a16:creationId xmlns:a16="http://schemas.microsoft.com/office/drawing/2014/main" id="{34860D1C-24D8-42F4-8D5C-6CFEF1B6295E}"/>
              </a:ext>
            </a:extLst>
          </p:cNvPr>
          <p:cNvSpPr/>
          <p:nvPr/>
        </p:nvSpPr>
        <p:spPr>
          <a:xfrm>
            <a:off x="6861839" y="10151052"/>
            <a:ext cx="1066349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Lato"/>
                <a:ea typeface="+mn-ea"/>
                <a:cs typeface="+mn-cs"/>
              </a:rPr>
              <a:t>if you want to know how to install designball font icons on the windows 10 see in here. and Mac is here</a:t>
            </a:r>
          </a:p>
        </p:txBody>
      </p:sp>
    </p:spTree>
    <p:extLst>
      <p:ext uri="{BB962C8B-B14F-4D97-AF65-F5344CB8AC3E}">
        <p14:creationId xmlns:p14="http://schemas.microsoft.com/office/powerpoint/2010/main" val="694285105"/>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 name="Group 204">
            <a:extLst>
              <a:ext uri="{FF2B5EF4-FFF2-40B4-BE49-F238E27FC236}">
                <a16:creationId xmlns:a16="http://schemas.microsoft.com/office/drawing/2014/main" id="{BA4567A2-5F29-4A64-A688-149CF37FE9F3}"/>
              </a:ext>
            </a:extLst>
          </p:cNvPr>
          <p:cNvGrpSpPr/>
          <p:nvPr/>
        </p:nvGrpSpPr>
        <p:grpSpPr>
          <a:xfrm>
            <a:off x="923966" y="6701475"/>
            <a:ext cx="4593771" cy="5246914"/>
            <a:chOff x="12692743" y="1389230"/>
            <a:chExt cx="4593771" cy="5246914"/>
          </a:xfrm>
        </p:grpSpPr>
        <p:sp>
          <p:nvSpPr>
            <p:cNvPr id="206" name="Rectangle: Rounded Corners 205">
              <a:extLst>
                <a:ext uri="{FF2B5EF4-FFF2-40B4-BE49-F238E27FC236}">
                  <a16:creationId xmlns:a16="http://schemas.microsoft.com/office/drawing/2014/main" id="{C662C91E-D8D5-4D3E-AFF1-E04A488725B0}"/>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07" name="TextBox 206">
              <a:extLst>
                <a:ext uri="{FF2B5EF4-FFF2-40B4-BE49-F238E27FC236}">
                  <a16:creationId xmlns:a16="http://schemas.microsoft.com/office/drawing/2014/main" id="{52EC163A-6752-4F66-8741-2F4B43AF0675}"/>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75000"/>
                      <a:lumOff val="25000"/>
                    </a:schemeClr>
                  </a:solidFill>
                  <a:effectLst/>
                  <a:uLnTx/>
                  <a:uFillTx/>
                  <a:latin typeface="Open Sans Light"/>
                  <a:ea typeface="+mn-ea"/>
                  <a:cs typeface="+mn-cs"/>
                </a:rPr>
                <a:t>Diffuse your product</a:t>
              </a:r>
            </a:p>
          </p:txBody>
        </p:sp>
        <p:sp>
          <p:nvSpPr>
            <p:cNvPr id="208" name="TextBox 207">
              <a:extLst>
                <a:ext uri="{FF2B5EF4-FFF2-40B4-BE49-F238E27FC236}">
                  <a16:creationId xmlns:a16="http://schemas.microsoft.com/office/drawing/2014/main" id="{C3ACA4A5-75D7-4C75-8951-27DD80717820}"/>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75000"/>
                      <a:lumOff val="25000"/>
                    </a:schemeClr>
                  </a:solidFill>
                  <a:effectLst/>
                  <a:uLnTx/>
                  <a:uFillTx/>
                  <a:latin typeface="Open Sans Light"/>
                  <a:ea typeface="+mn-ea"/>
                  <a:cs typeface="+mn-cs"/>
                </a:rPr>
                <a:t>Donec vitae dolor sed urna laoreet consectetur et a odio. Cras vestibulum diam id risus convallis maximus. </a:t>
              </a:r>
            </a:p>
          </p:txBody>
        </p:sp>
        <p:sp>
          <p:nvSpPr>
            <p:cNvPr id="209" name="Rectangle 208">
              <a:extLst>
                <a:ext uri="{FF2B5EF4-FFF2-40B4-BE49-F238E27FC236}">
                  <a16:creationId xmlns:a16="http://schemas.microsoft.com/office/drawing/2014/main" id="{6C12682C-3D3B-4FFF-B749-10B356C3FDA2}"/>
                </a:ext>
              </a:extLst>
            </p:cNvPr>
            <p:cNvSpPr/>
            <p:nvPr/>
          </p:nvSpPr>
          <p:spPr>
            <a:xfrm>
              <a:off x="13073164" y="1655904"/>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215" name="Group 214">
            <a:extLst>
              <a:ext uri="{FF2B5EF4-FFF2-40B4-BE49-F238E27FC236}">
                <a16:creationId xmlns:a16="http://schemas.microsoft.com/office/drawing/2014/main" id="{133C8715-A3FC-413E-9A18-30291C8D62F4}"/>
              </a:ext>
            </a:extLst>
          </p:cNvPr>
          <p:cNvGrpSpPr/>
          <p:nvPr/>
        </p:nvGrpSpPr>
        <p:grpSpPr>
          <a:xfrm>
            <a:off x="5934116" y="6701475"/>
            <a:ext cx="4593771" cy="5246914"/>
            <a:chOff x="17702893" y="3027371"/>
            <a:chExt cx="4593771" cy="5246914"/>
          </a:xfrm>
        </p:grpSpPr>
        <p:sp>
          <p:nvSpPr>
            <p:cNvPr id="216" name="Rectangle: Rounded Corners 215">
              <a:extLst>
                <a:ext uri="{FF2B5EF4-FFF2-40B4-BE49-F238E27FC236}">
                  <a16:creationId xmlns:a16="http://schemas.microsoft.com/office/drawing/2014/main" id="{C55CFDCB-257E-4AC7-9F49-AE3A0E2112F1}"/>
                </a:ext>
              </a:extLst>
            </p:cNvPr>
            <p:cNvSpPr/>
            <p:nvPr/>
          </p:nvSpPr>
          <p:spPr>
            <a:xfrm>
              <a:off x="17702893" y="3027371"/>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17" name="TextBox 216">
              <a:extLst>
                <a:ext uri="{FF2B5EF4-FFF2-40B4-BE49-F238E27FC236}">
                  <a16:creationId xmlns:a16="http://schemas.microsoft.com/office/drawing/2014/main" id="{1B3E3544-6C4F-4200-B144-F11C8EAC5F9F}"/>
                </a:ext>
              </a:extLst>
            </p:cNvPr>
            <p:cNvSpPr txBox="1"/>
            <p:nvPr/>
          </p:nvSpPr>
          <p:spPr>
            <a:xfrm>
              <a:off x="18192750" y="4393623"/>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75000"/>
                      <a:lumOff val="25000"/>
                    </a:schemeClr>
                  </a:solidFill>
                  <a:effectLst/>
                  <a:uLnTx/>
                  <a:uFillTx/>
                  <a:latin typeface="Open Sans Light"/>
                  <a:ea typeface="+mn-ea"/>
                  <a:cs typeface="+mn-cs"/>
                </a:rPr>
                <a:t>Optimize your product</a:t>
              </a:r>
            </a:p>
          </p:txBody>
        </p:sp>
        <p:sp>
          <p:nvSpPr>
            <p:cNvPr id="218" name="TextBox 217">
              <a:extLst>
                <a:ext uri="{FF2B5EF4-FFF2-40B4-BE49-F238E27FC236}">
                  <a16:creationId xmlns:a16="http://schemas.microsoft.com/office/drawing/2014/main" id="{7FABA370-0257-4381-8F22-9C624393DC0E}"/>
                </a:ext>
              </a:extLst>
            </p:cNvPr>
            <p:cNvSpPr txBox="1"/>
            <p:nvPr/>
          </p:nvSpPr>
          <p:spPr>
            <a:xfrm>
              <a:off x="18192750" y="6053118"/>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75000"/>
                      <a:lumOff val="25000"/>
                    </a:schemeClr>
                  </a:solidFill>
                  <a:effectLst/>
                  <a:uLnTx/>
                  <a:uFillTx/>
                  <a:latin typeface="Open Sans Light"/>
                  <a:ea typeface="+mn-ea"/>
                  <a:cs typeface="+mn-cs"/>
                </a:rPr>
                <a:t>Donec vitae dolor sed urna laoreet consectetur et a odio. Cras vestibulum diam id risus convallis maximus. </a:t>
              </a:r>
            </a:p>
          </p:txBody>
        </p:sp>
        <p:sp>
          <p:nvSpPr>
            <p:cNvPr id="219" name="Rectangle 218">
              <a:extLst>
                <a:ext uri="{FF2B5EF4-FFF2-40B4-BE49-F238E27FC236}">
                  <a16:creationId xmlns:a16="http://schemas.microsoft.com/office/drawing/2014/main" id="{761C9A17-D8EC-42EF-9D7B-0587981E7763}"/>
                </a:ext>
              </a:extLst>
            </p:cNvPr>
            <p:cNvSpPr/>
            <p:nvPr/>
          </p:nvSpPr>
          <p:spPr>
            <a:xfrm>
              <a:off x="18174334" y="3273355"/>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grpSp>
      <p:sp>
        <p:nvSpPr>
          <p:cNvPr id="6" name="Freeform 5">
            <a:extLst>
              <a:ext uri="{FF2B5EF4-FFF2-40B4-BE49-F238E27FC236}">
                <a16:creationId xmlns:a16="http://schemas.microsoft.com/office/drawing/2014/main" id="{C72BBE00-2ED1-42C0-8B13-1526AC6E7178}"/>
              </a:ext>
            </a:extLst>
          </p:cNvPr>
          <p:cNvSpPr>
            <a:spLocks/>
          </p:cNvSpPr>
          <p:nvPr/>
        </p:nvSpPr>
        <p:spPr bwMode="auto">
          <a:xfrm>
            <a:off x="10437342" y="4093262"/>
            <a:ext cx="13643256" cy="7885697"/>
          </a:xfrm>
          <a:custGeom>
            <a:avLst/>
            <a:gdLst>
              <a:gd name="T0" fmla="*/ 3673 w 4468"/>
              <a:gd name="T1" fmla="*/ 459 h 2580"/>
              <a:gd name="T2" fmla="*/ 3673 w 4468"/>
              <a:gd name="T3" fmla="*/ 2121 h 2580"/>
              <a:gd name="T4" fmla="*/ 795 w 4468"/>
              <a:gd name="T5" fmla="*/ 2121 h 2580"/>
              <a:gd name="T6" fmla="*/ 795 w 4468"/>
              <a:gd name="T7" fmla="*/ 459 h 2580"/>
              <a:gd name="T8" fmla="*/ 3673 w 4468"/>
              <a:gd name="T9" fmla="*/ 459 h 2580"/>
            </a:gdLst>
            <a:ahLst/>
            <a:cxnLst>
              <a:cxn ang="0">
                <a:pos x="T0" y="T1"/>
              </a:cxn>
              <a:cxn ang="0">
                <a:pos x="T2" y="T3"/>
              </a:cxn>
              <a:cxn ang="0">
                <a:pos x="T4" y="T5"/>
              </a:cxn>
              <a:cxn ang="0">
                <a:pos x="T6" y="T7"/>
              </a:cxn>
              <a:cxn ang="0">
                <a:pos x="T8" y="T9"/>
              </a:cxn>
            </a:cxnLst>
            <a:rect l="0" t="0" r="r" b="b"/>
            <a:pathLst>
              <a:path w="4468" h="2580">
                <a:moveTo>
                  <a:pt x="3673" y="459"/>
                </a:moveTo>
                <a:cubicBezTo>
                  <a:pt x="4468" y="918"/>
                  <a:pt x="4468" y="1662"/>
                  <a:pt x="3673" y="2121"/>
                </a:cubicBezTo>
                <a:cubicBezTo>
                  <a:pt x="2878" y="2580"/>
                  <a:pt x="1590" y="2580"/>
                  <a:pt x="795" y="2121"/>
                </a:cubicBezTo>
                <a:cubicBezTo>
                  <a:pt x="0" y="1662"/>
                  <a:pt x="0" y="918"/>
                  <a:pt x="795" y="459"/>
                </a:cubicBezTo>
                <a:cubicBezTo>
                  <a:pt x="1590" y="0"/>
                  <a:pt x="2878" y="0"/>
                  <a:pt x="3673" y="45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2DCDDF8-2124-4431-9CFC-7ADD9E1D7655}"/>
              </a:ext>
            </a:extLst>
          </p:cNvPr>
          <p:cNvSpPr>
            <a:spLocks/>
          </p:cNvSpPr>
          <p:nvPr/>
        </p:nvSpPr>
        <p:spPr bwMode="auto">
          <a:xfrm>
            <a:off x="9792930" y="2800928"/>
            <a:ext cx="14932078" cy="8630194"/>
          </a:xfrm>
          <a:custGeom>
            <a:avLst/>
            <a:gdLst>
              <a:gd name="T0" fmla="*/ 4020 w 4890"/>
              <a:gd name="T1" fmla="*/ 502 h 2824"/>
              <a:gd name="T2" fmla="*/ 4020 w 4890"/>
              <a:gd name="T3" fmla="*/ 2321 h 2824"/>
              <a:gd name="T4" fmla="*/ 870 w 4890"/>
              <a:gd name="T5" fmla="*/ 2321 h 2824"/>
              <a:gd name="T6" fmla="*/ 870 w 4890"/>
              <a:gd name="T7" fmla="*/ 502 h 2824"/>
              <a:gd name="T8" fmla="*/ 4020 w 4890"/>
              <a:gd name="T9" fmla="*/ 502 h 2824"/>
            </a:gdLst>
            <a:ahLst/>
            <a:cxnLst>
              <a:cxn ang="0">
                <a:pos x="T0" y="T1"/>
              </a:cxn>
              <a:cxn ang="0">
                <a:pos x="T2" y="T3"/>
              </a:cxn>
              <a:cxn ang="0">
                <a:pos x="T4" y="T5"/>
              </a:cxn>
              <a:cxn ang="0">
                <a:pos x="T6" y="T7"/>
              </a:cxn>
              <a:cxn ang="0">
                <a:pos x="T8" y="T9"/>
              </a:cxn>
            </a:cxnLst>
            <a:rect l="0" t="0" r="r" b="b"/>
            <a:pathLst>
              <a:path w="4890" h="2824">
                <a:moveTo>
                  <a:pt x="4020" y="502"/>
                </a:moveTo>
                <a:cubicBezTo>
                  <a:pt x="4890" y="1004"/>
                  <a:pt x="4890" y="1819"/>
                  <a:pt x="4020" y="2321"/>
                </a:cubicBezTo>
                <a:cubicBezTo>
                  <a:pt x="3150" y="2824"/>
                  <a:pt x="1740" y="2824"/>
                  <a:pt x="870" y="2321"/>
                </a:cubicBezTo>
                <a:cubicBezTo>
                  <a:pt x="0" y="1819"/>
                  <a:pt x="0" y="1004"/>
                  <a:pt x="870" y="502"/>
                </a:cubicBezTo>
                <a:cubicBezTo>
                  <a:pt x="1740" y="0"/>
                  <a:pt x="3150" y="0"/>
                  <a:pt x="4020" y="502"/>
                </a:cubicBezTo>
              </a:path>
            </a:pathLst>
          </a:custGeom>
          <a:solidFill>
            <a:srgbClr val="78B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2EDD200-C0F1-4093-8A7C-CD327BD7C394}"/>
              </a:ext>
            </a:extLst>
          </p:cNvPr>
          <p:cNvSpPr>
            <a:spLocks/>
          </p:cNvSpPr>
          <p:nvPr/>
        </p:nvSpPr>
        <p:spPr bwMode="auto">
          <a:xfrm>
            <a:off x="12230104" y="4463754"/>
            <a:ext cx="10057731" cy="5811992"/>
          </a:xfrm>
          <a:custGeom>
            <a:avLst/>
            <a:gdLst>
              <a:gd name="T0" fmla="*/ 2708 w 3294"/>
              <a:gd name="T1" fmla="*/ 339 h 1902"/>
              <a:gd name="T2" fmla="*/ 2708 w 3294"/>
              <a:gd name="T3" fmla="*/ 1564 h 1902"/>
              <a:gd name="T4" fmla="*/ 586 w 3294"/>
              <a:gd name="T5" fmla="*/ 1564 h 1902"/>
              <a:gd name="T6" fmla="*/ 586 w 3294"/>
              <a:gd name="T7" fmla="*/ 339 h 1902"/>
              <a:gd name="T8" fmla="*/ 2708 w 3294"/>
              <a:gd name="T9" fmla="*/ 339 h 1902"/>
            </a:gdLst>
            <a:ahLst/>
            <a:cxnLst>
              <a:cxn ang="0">
                <a:pos x="T0" y="T1"/>
              </a:cxn>
              <a:cxn ang="0">
                <a:pos x="T2" y="T3"/>
              </a:cxn>
              <a:cxn ang="0">
                <a:pos x="T4" y="T5"/>
              </a:cxn>
              <a:cxn ang="0">
                <a:pos x="T6" y="T7"/>
              </a:cxn>
              <a:cxn ang="0">
                <a:pos x="T8" y="T9"/>
              </a:cxn>
            </a:cxnLst>
            <a:rect l="0" t="0" r="r" b="b"/>
            <a:pathLst>
              <a:path w="3294" h="1902">
                <a:moveTo>
                  <a:pt x="2708" y="339"/>
                </a:moveTo>
                <a:cubicBezTo>
                  <a:pt x="3294" y="677"/>
                  <a:pt x="3294" y="1225"/>
                  <a:pt x="2708" y="1564"/>
                </a:cubicBezTo>
                <a:cubicBezTo>
                  <a:pt x="2122" y="1902"/>
                  <a:pt x="1172" y="1902"/>
                  <a:pt x="586" y="1564"/>
                </a:cubicBezTo>
                <a:cubicBezTo>
                  <a:pt x="0" y="1225"/>
                  <a:pt x="0" y="677"/>
                  <a:pt x="586" y="339"/>
                </a:cubicBezTo>
                <a:cubicBezTo>
                  <a:pt x="1172" y="0"/>
                  <a:pt x="2122" y="0"/>
                  <a:pt x="2708" y="339"/>
                </a:cubicBezTo>
              </a:path>
            </a:pathLst>
          </a:custGeom>
          <a:solidFill>
            <a:srgbClr val="219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8">
            <a:extLst>
              <a:ext uri="{FF2B5EF4-FFF2-40B4-BE49-F238E27FC236}">
                <a16:creationId xmlns:a16="http://schemas.microsoft.com/office/drawing/2014/main" id="{FA4A7E16-61A9-471A-A83C-355B1E59D13A}"/>
              </a:ext>
            </a:extLst>
          </p:cNvPr>
          <p:cNvSpPr>
            <a:spLocks/>
          </p:cNvSpPr>
          <p:nvPr/>
        </p:nvSpPr>
        <p:spPr bwMode="auto">
          <a:xfrm>
            <a:off x="12230104" y="4210906"/>
            <a:ext cx="10057731" cy="5811992"/>
          </a:xfrm>
          <a:custGeom>
            <a:avLst/>
            <a:gdLst>
              <a:gd name="T0" fmla="*/ 2708 w 3294"/>
              <a:gd name="T1" fmla="*/ 338 h 1902"/>
              <a:gd name="T2" fmla="*/ 2708 w 3294"/>
              <a:gd name="T3" fmla="*/ 1563 h 1902"/>
              <a:gd name="T4" fmla="*/ 586 w 3294"/>
              <a:gd name="T5" fmla="*/ 1563 h 1902"/>
              <a:gd name="T6" fmla="*/ 586 w 3294"/>
              <a:gd name="T7" fmla="*/ 338 h 1902"/>
              <a:gd name="T8" fmla="*/ 2708 w 3294"/>
              <a:gd name="T9" fmla="*/ 338 h 1902"/>
            </a:gdLst>
            <a:ahLst/>
            <a:cxnLst>
              <a:cxn ang="0">
                <a:pos x="T0" y="T1"/>
              </a:cxn>
              <a:cxn ang="0">
                <a:pos x="T2" y="T3"/>
              </a:cxn>
              <a:cxn ang="0">
                <a:pos x="T4" y="T5"/>
              </a:cxn>
              <a:cxn ang="0">
                <a:pos x="T6" y="T7"/>
              </a:cxn>
              <a:cxn ang="0">
                <a:pos x="T8" y="T9"/>
              </a:cxn>
            </a:cxnLst>
            <a:rect l="0" t="0" r="r" b="b"/>
            <a:pathLst>
              <a:path w="3294" h="1902">
                <a:moveTo>
                  <a:pt x="2708" y="338"/>
                </a:moveTo>
                <a:cubicBezTo>
                  <a:pt x="3294" y="676"/>
                  <a:pt x="3294" y="1225"/>
                  <a:pt x="2708" y="1563"/>
                </a:cubicBezTo>
                <a:cubicBezTo>
                  <a:pt x="2122" y="1902"/>
                  <a:pt x="1172" y="1902"/>
                  <a:pt x="586" y="1563"/>
                </a:cubicBezTo>
                <a:cubicBezTo>
                  <a:pt x="0" y="1225"/>
                  <a:pt x="0" y="676"/>
                  <a:pt x="586" y="338"/>
                </a:cubicBezTo>
                <a:cubicBezTo>
                  <a:pt x="1172" y="0"/>
                  <a:pt x="2122" y="0"/>
                  <a:pt x="2708" y="338"/>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201" name="Group 200">
            <a:extLst>
              <a:ext uri="{FF2B5EF4-FFF2-40B4-BE49-F238E27FC236}">
                <a16:creationId xmlns:a16="http://schemas.microsoft.com/office/drawing/2014/main" id="{FFFC495B-D741-43EC-8270-BCBB1983639C}"/>
              </a:ext>
            </a:extLst>
          </p:cNvPr>
          <p:cNvGrpSpPr/>
          <p:nvPr/>
        </p:nvGrpSpPr>
        <p:grpSpPr>
          <a:xfrm>
            <a:off x="12800768" y="4080093"/>
            <a:ext cx="9444926" cy="5632891"/>
            <a:chOff x="8162926" y="4418013"/>
            <a:chExt cx="8539163" cy="5092700"/>
          </a:xfrm>
        </p:grpSpPr>
        <p:sp>
          <p:nvSpPr>
            <p:cNvPr id="16" name="Freeform 15">
              <a:extLst>
                <a:ext uri="{FF2B5EF4-FFF2-40B4-BE49-F238E27FC236}">
                  <a16:creationId xmlns:a16="http://schemas.microsoft.com/office/drawing/2014/main" id="{78D725E9-2126-405E-95A0-8C633711206E}"/>
                </a:ext>
              </a:extLst>
            </p:cNvPr>
            <p:cNvSpPr>
              <a:spLocks/>
            </p:cNvSpPr>
            <p:nvPr/>
          </p:nvSpPr>
          <p:spPr bwMode="auto">
            <a:xfrm>
              <a:off x="8162926" y="4567238"/>
              <a:ext cx="8539163" cy="4943475"/>
            </a:xfrm>
            <a:custGeom>
              <a:avLst/>
              <a:gdLst>
                <a:gd name="T0" fmla="*/ 2970 w 3093"/>
                <a:gd name="T1" fmla="*/ 1323 h 1789"/>
                <a:gd name="T2" fmla="*/ 2227 w 3093"/>
                <a:gd name="T3" fmla="*/ 1739 h 1789"/>
                <a:gd name="T4" fmla="*/ 1915 w 3093"/>
                <a:gd name="T5" fmla="*/ 1739 h 1789"/>
                <a:gd name="T6" fmla="*/ 114 w 3093"/>
                <a:gd name="T7" fmla="*/ 699 h 1789"/>
                <a:gd name="T8" fmla="*/ 106 w 3093"/>
                <a:gd name="T9" fmla="*/ 469 h 1789"/>
                <a:gd name="T10" fmla="*/ 832 w 3093"/>
                <a:gd name="T11" fmla="*/ 50 h 1789"/>
                <a:gd name="T12" fmla="*/ 1142 w 3093"/>
                <a:gd name="T13" fmla="*/ 63 h 1789"/>
                <a:gd name="T14" fmla="*/ 2964 w 3093"/>
                <a:gd name="T15" fmla="*/ 1098 h 1789"/>
                <a:gd name="T16" fmla="*/ 2970 w 3093"/>
                <a:gd name="T17" fmla="*/ 1323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89">
                  <a:moveTo>
                    <a:pt x="2970" y="1323"/>
                  </a:moveTo>
                  <a:cubicBezTo>
                    <a:pt x="2227" y="1739"/>
                    <a:pt x="2227" y="1739"/>
                    <a:pt x="2227" y="1739"/>
                  </a:cubicBezTo>
                  <a:cubicBezTo>
                    <a:pt x="2141" y="1789"/>
                    <a:pt x="2001" y="1789"/>
                    <a:pt x="1915" y="1739"/>
                  </a:cubicBezTo>
                  <a:cubicBezTo>
                    <a:pt x="114" y="699"/>
                    <a:pt x="114" y="699"/>
                    <a:pt x="114" y="699"/>
                  </a:cubicBezTo>
                  <a:cubicBezTo>
                    <a:pt x="8" y="639"/>
                    <a:pt x="0" y="533"/>
                    <a:pt x="106" y="469"/>
                  </a:cubicBezTo>
                  <a:cubicBezTo>
                    <a:pt x="832" y="50"/>
                    <a:pt x="832" y="50"/>
                    <a:pt x="832" y="50"/>
                  </a:cubicBezTo>
                  <a:cubicBezTo>
                    <a:pt x="918" y="0"/>
                    <a:pt x="1056" y="13"/>
                    <a:pt x="1142" y="63"/>
                  </a:cubicBezTo>
                  <a:cubicBezTo>
                    <a:pt x="2964" y="1098"/>
                    <a:pt x="2964" y="1098"/>
                    <a:pt x="2964" y="1098"/>
                  </a:cubicBezTo>
                  <a:cubicBezTo>
                    <a:pt x="3004" y="1122"/>
                    <a:pt x="3093" y="1247"/>
                    <a:pt x="2970" y="132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2024F892-1F34-4A5E-A518-F4CDB624027C}"/>
                </a:ext>
              </a:extLst>
            </p:cNvPr>
            <p:cNvSpPr>
              <a:spLocks/>
            </p:cNvSpPr>
            <p:nvPr/>
          </p:nvSpPr>
          <p:spPr bwMode="auto">
            <a:xfrm>
              <a:off x="8162926" y="4437063"/>
              <a:ext cx="8539163" cy="4946650"/>
            </a:xfrm>
            <a:custGeom>
              <a:avLst/>
              <a:gdLst>
                <a:gd name="T0" fmla="*/ 2970 w 3093"/>
                <a:gd name="T1" fmla="*/ 1324 h 1790"/>
                <a:gd name="T2" fmla="*/ 2227 w 3093"/>
                <a:gd name="T3" fmla="*/ 1739 h 1790"/>
                <a:gd name="T4" fmla="*/ 1915 w 3093"/>
                <a:gd name="T5" fmla="*/ 1739 h 1790"/>
                <a:gd name="T6" fmla="*/ 114 w 3093"/>
                <a:gd name="T7" fmla="*/ 699 h 1790"/>
                <a:gd name="T8" fmla="*/ 106 w 3093"/>
                <a:gd name="T9" fmla="*/ 470 h 1790"/>
                <a:gd name="T10" fmla="*/ 832 w 3093"/>
                <a:gd name="T11" fmla="*/ 51 h 1790"/>
                <a:gd name="T12" fmla="*/ 1142 w 3093"/>
                <a:gd name="T13" fmla="*/ 64 h 1790"/>
                <a:gd name="T14" fmla="*/ 2964 w 3093"/>
                <a:gd name="T15" fmla="*/ 1099 h 1790"/>
                <a:gd name="T16" fmla="*/ 2970 w 3093"/>
                <a:gd name="T17" fmla="*/ 1324 h 1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90">
                  <a:moveTo>
                    <a:pt x="2970" y="1324"/>
                  </a:moveTo>
                  <a:cubicBezTo>
                    <a:pt x="2227" y="1739"/>
                    <a:pt x="2227" y="1739"/>
                    <a:pt x="2227" y="1739"/>
                  </a:cubicBezTo>
                  <a:cubicBezTo>
                    <a:pt x="2141" y="1790"/>
                    <a:pt x="2001" y="1790"/>
                    <a:pt x="1915" y="1739"/>
                  </a:cubicBezTo>
                  <a:cubicBezTo>
                    <a:pt x="114" y="699"/>
                    <a:pt x="114" y="699"/>
                    <a:pt x="114" y="699"/>
                  </a:cubicBezTo>
                  <a:cubicBezTo>
                    <a:pt x="8" y="640"/>
                    <a:pt x="0" y="533"/>
                    <a:pt x="106" y="470"/>
                  </a:cubicBezTo>
                  <a:cubicBezTo>
                    <a:pt x="832" y="51"/>
                    <a:pt x="832" y="51"/>
                    <a:pt x="832" y="51"/>
                  </a:cubicBezTo>
                  <a:cubicBezTo>
                    <a:pt x="918" y="0"/>
                    <a:pt x="1056" y="14"/>
                    <a:pt x="1142" y="64"/>
                  </a:cubicBezTo>
                  <a:cubicBezTo>
                    <a:pt x="2964" y="1099"/>
                    <a:pt x="2964" y="1099"/>
                    <a:pt x="2964" y="1099"/>
                  </a:cubicBezTo>
                  <a:cubicBezTo>
                    <a:pt x="3004" y="1123"/>
                    <a:pt x="3093" y="1248"/>
                    <a:pt x="2970" y="13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639BF760-42EE-42F9-8197-78F6F40C8C94}"/>
                </a:ext>
              </a:extLst>
            </p:cNvPr>
            <p:cNvSpPr>
              <a:spLocks/>
            </p:cNvSpPr>
            <p:nvPr/>
          </p:nvSpPr>
          <p:spPr bwMode="auto">
            <a:xfrm>
              <a:off x="8435976" y="4518025"/>
              <a:ext cx="7907338" cy="4567238"/>
            </a:xfrm>
            <a:custGeom>
              <a:avLst/>
              <a:gdLst>
                <a:gd name="T0" fmla="*/ 700 w 2864"/>
                <a:gd name="T1" fmla="*/ 110 h 1653"/>
                <a:gd name="T2" fmla="*/ 707 w 2864"/>
                <a:gd name="T3" fmla="*/ 114 h 1653"/>
                <a:gd name="T4" fmla="*/ 707 w 2864"/>
                <a:gd name="T5" fmla="*/ 170 h 1653"/>
                <a:gd name="T6" fmla="*/ 295 w 2864"/>
                <a:gd name="T7" fmla="*/ 408 h 1653"/>
                <a:gd name="T8" fmla="*/ 199 w 2864"/>
                <a:gd name="T9" fmla="*/ 408 h 1653"/>
                <a:gd name="T10" fmla="*/ 191 w 2864"/>
                <a:gd name="T11" fmla="*/ 404 h 1653"/>
                <a:gd name="T12" fmla="*/ 145 w 2864"/>
                <a:gd name="T13" fmla="*/ 404 h 1653"/>
                <a:gd name="T14" fmla="*/ 56 w 2864"/>
                <a:gd name="T15" fmla="*/ 455 h 1653"/>
                <a:gd name="T16" fmla="*/ 56 w 2864"/>
                <a:gd name="T17" fmla="*/ 572 h 1653"/>
                <a:gd name="T18" fmla="*/ 1872 w 2864"/>
                <a:gd name="T19" fmla="*/ 1621 h 1653"/>
                <a:gd name="T20" fmla="*/ 2075 w 2864"/>
                <a:gd name="T21" fmla="*/ 1621 h 1653"/>
                <a:gd name="T22" fmla="*/ 2808 w 2864"/>
                <a:gd name="T23" fmla="*/ 1198 h 1653"/>
                <a:gd name="T24" fmla="*/ 2808 w 2864"/>
                <a:gd name="T25" fmla="*/ 1080 h 1653"/>
                <a:gd name="T26" fmla="*/ 992 w 2864"/>
                <a:gd name="T27" fmla="*/ 32 h 1653"/>
                <a:gd name="T28" fmla="*/ 789 w 2864"/>
                <a:gd name="T29" fmla="*/ 32 h 1653"/>
                <a:gd name="T30" fmla="*/ 700 w 2864"/>
                <a:gd name="T31" fmla="*/ 83 h 1653"/>
                <a:gd name="T32" fmla="*/ 700 w 2864"/>
                <a:gd name="T33" fmla="*/ 11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4" h="1653">
                  <a:moveTo>
                    <a:pt x="700" y="110"/>
                  </a:moveTo>
                  <a:cubicBezTo>
                    <a:pt x="707" y="114"/>
                    <a:pt x="707" y="114"/>
                    <a:pt x="707" y="114"/>
                  </a:cubicBezTo>
                  <a:cubicBezTo>
                    <a:pt x="734" y="129"/>
                    <a:pt x="734" y="154"/>
                    <a:pt x="707" y="170"/>
                  </a:cubicBezTo>
                  <a:cubicBezTo>
                    <a:pt x="295" y="408"/>
                    <a:pt x="295" y="408"/>
                    <a:pt x="295" y="408"/>
                  </a:cubicBezTo>
                  <a:cubicBezTo>
                    <a:pt x="268" y="423"/>
                    <a:pt x="225" y="423"/>
                    <a:pt x="199" y="408"/>
                  </a:cubicBezTo>
                  <a:cubicBezTo>
                    <a:pt x="191" y="404"/>
                    <a:pt x="191" y="404"/>
                    <a:pt x="191" y="404"/>
                  </a:cubicBezTo>
                  <a:cubicBezTo>
                    <a:pt x="179" y="396"/>
                    <a:pt x="158" y="396"/>
                    <a:pt x="145" y="404"/>
                  </a:cubicBezTo>
                  <a:cubicBezTo>
                    <a:pt x="56" y="455"/>
                    <a:pt x="56" y="455"/>
                    <a:pt x="56" y="455"/>
                  </a:cubicBezTo>
                  <a:cubicBezTo>
                    <a:pt x="0" y="487"/>
                    <a:pt x="0" y="540"/>
                    <a:pt x="56" y="572"/>
                  </a:cubicBezTo>
                  <a:cubicBezTo>
                    <a:pt x="1872" y="1621"/>
                    <a:pt x="1872" y="1621"/>
                    <a:pt x="1872" y="1621"/>
                  </a:cubicBezTo>
                  <a:cubicBezTo>
                    <a:pt x="1928" y="1653"/>
                    <a:pt x="2019" y="1653"/>
                    <a:pt x="2075" y="1621"/>
                  </a:cubicBezTo>
                  <a:cubicBezTo>
                    <a:pt x="2808" y="1198"/>
                    <a:pt x="2808" y="1198"/>
                    <a:pt x="2808" y="1198"/>
                  </a:cubicBezTo>
                  <a:cubicBezTo>
                    <a:pt x="2864" y="1165"/>
                    <a:pt x="2864" y="1113"/>
                    <a:pt x="2808" y="1080"/>
                  </a:cubicBezTo>
                  <a:cubicBezTo>
                    <a:pt x="992" y="32"/>
                    <a:pt x="992" y="32"/>
                    <a:pt x="992" y="32"/>
                  </a:cubicBezTo>
                  <a:cubicBezTo>
                    <a:pt x="936" y="0"/>
                    <a:pt x="845" y="0"/>
                    <a:pt x="789" y="32"/>
                  </a:cubicBezTo>
                  <a:cubicBezTo>
                    <a:pt x="700" y="83"/>
                    <a:pt x="700" y="83"/>
                    <a:pt x="700" y="83"/>
                  </a:cubicBezTo>
                  <a:cubicBezTo>
                    <a:pt x="687" y="91"/>
                    <a:pt x="687" y="103"/>
                    <a:pt x="700" y="11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DE18977C-546C-4E5C-9A38-F8BE6FB6379B}"/>
                </a:ext>
              </a:extLst>
            </p:cNvPr>
            <p:cNvSpPr>
              <a:spLocks noEditPoints="1"/>
            </p:cNvSpPr>
            <p:nvPr/>
          </p:nvSpPr>
          <p:spPr bwMode="auto">
            <a:xfrm>
              <a:off x="8277226" y="4418013"/>
              <a:ext cx="8242300" cy="4764088"/>
            </a:xfrm>
            <a:custGeom>
              <a:avLst/>
              <a:gdLst>
                <a:gd name="T0" fmla="*/ 819 w 2986"/>
                <a:gd name="T1" fmla="*/ 42 h 1724"/>
                <a:gd name="T2" fmla="*/ 72 w 2986"/>
                <a:gd name="T3" fmla="*/ 473 h 1724"/>
                <a:gd name="T4" fmla="*/ 72 w 2986"/>
                <a:gd name="T5" fmla="*/ 624 h 1724"/>
                <a:gd name="T6" fmla="*/ 1906 w 2986"/>
                <a:gd name="T7" fmla="*/ 1682 h 1724"/>
                <a:gd name="T8" fmla="*/ 2167 w 2986"/>
                <a:gd name="T9" fmla="*/ 1682 h 1724"/>
                <a:gd name="T10" fmla="*/ 2914 w 2986"/>
                <a:gd name="T11" fmla="*/ 1251 h 1724"/>
                <a:gd name="T12" fmla="*/ 2914 w 2986"/>
                <a:gd name="T13" fmla="*/ 1100 h 1724"/>
                <a:gd name="T14" fmla="*/ 1080 w 2986"/>
                <a:gd name="T15" fmla="*/ 42 h 1724"/>
                <a:gd name="T16" fmla="*/ 819 w 2986"/>
                <a:gd name="T17" fmla="*/ 42 h 1724"/>
                <a:gd name="T18" fmla="*/ 2866 w 2986"/>
                <a:gd name="T19" fmla="*/ 1116 h 1724"/>
                <a:gd name="T20" fmla="*/ 2866 w 2986"/>
                <a:gd name="T21" fmla="*/ 1233 h 1724"/>
                <a:gd name="T22" fmla="*/ 2133 w 2986"/>
                <a:gd name="T23" fmla="*/ 1656 h 1724"/>
                <a:gd name="T24" fmla="*/ 1930 w 2986"/>
                <a:gd name="T25" fmla="*/ 1656 h 1724"/>
                <a:gd name="T26" fmla="*/ 114 w 2986"/>
                <a:gd name="T27" fmla="*/ 608 h 1724"/>
                <a:gd name="T28" fmla="*/ 114 w 2986"/>
                <a:gd name="T29" fmla="*/ 491 h 1724"/>
                <a:gd name="T30" fmla="*/ 203 w 2986"/>
                <a:gd name="T31" fmla="*/ 439 h 1724"/>
                <a:gd name="T32" fmla="*/ 249 w 2986"/>
                <a:gd name="T33" fmla="*/ 439 h 1724"/>
                <a:gd name="T34" fmla="*/ 256 w 2986"/>
                <a:gd name="T35" fmla="*/ 444 h 1724"/>
                <a:gd name="T36" fmla="*/ 353 w 2986"/>
                <a:gd name="T37" fmla="*/ 444 h 1724"/>
                <a:gd name="T38" fmla="*/ 765 w 2986"/>
                <a:gd name="T39" fmla="*/ 205 h 1724"/>
                <a:gd name="T40" fmla="*/ 765 w 2986"/>
                <a:gd name="T41" fmla="*/ 150 h 1724"/>
                <a:gd name="T42" fmla="*/ 758 w 2986"/>
                <a:gd name="T43" fmla="*/ 146 h 1724"/>
                <a:gd name="T44" fmla="*/ 758 w 2986"/>
                <a:gd name="T45" fmla="*/ 119 h 1724"/>
                <a:gd name="T46" fmla="*/ 847 w 2986"/>
                <a:gd name="T47" fmla="*/ 68 h 1724"/>
                <a:gd name="T48" fmla="*/ 1050 w 2986"/>
                <a:gd name="T49" fmla="*/ 68 h 1724"/>
                <a:gd name="T50" fmla="*/ 2866 w 2986"/>
                <a:gd name="T51" fmla="*/ 1116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86" h="1724">
                  <a:moveTo>
                    <a:pt x="819" y="42"/>
                  </a:moveTo>
                  <a:cubicBezTo>
                    <a:pt x="72" y="473"/>
                    <a:pt x="72" y="473"/>
                    <a:pt x="72" y="473"/>
                  </a:cubicBezTo>
                  <a:cubicBezTo>
                    <a:pt x="0" y="515"/>
                    <a:pt x="0" y="582"/>
                    <a:pt x="72" y="624"/>
                  </a:cubicBezTo>
                  <a:cubicBezTo>
                    <a:pt x="1906" y="1682"/>
                    <a:pt x="1906" y="1682"/>
                    <a:pt x="1906" y="1682"/>
                  </a:cubicBezTo>
                  <a:cubicBezTo>
                    <a:pt x="1978" y="1724"/>
                    <a:pt x="2095" y="1724"/>
                    <a:pt x="2167" y="1682"/>
                  </a:cubicBezTo>
                  <a:cubicBezTo>
                    <a:pt x="2914" y="1251"/>
                    <a:pt x="2914" y="1251"/>
                    <a:pt x="2914" y="1251"/>
                  </a:cubicBezTo>
                  <a:cubicBezTo>
                    <a:pt x="2986" y="1209"/>
                    <a:pt x="2986" y="1142"/>
                    <a:pt x="2914" y="1100"/>
                  </a:cubicBezTo>
                  <a:cubicBezTo>
                    <a:pt x="1080" y="42"/>
                    <a:pt x="1080" y="42"/>
                    <a:pt x="1080" y="42"/>
                  </a:cubicBezTo>
                  <a:cubicBezTo>
                    <a:pt x="1008" y="0"/>
                    <a:pt x="891" y="0"/>
                    <a:pt x="819" y="42"/>
                  </a:cubicBezTo>
                  <a:close/>
                  <a:moveTo>
                    <a:pt x="2866" y="1116"/>
                  </a:moveTo>
                  <a:cubicBezTo>
                    <a:pt x="2922" y="1148"/>
                    <a:pt x="2922" y="1201"/>
                    <a:pt x="2866" y="1233"/>
                  </a:cubicBezTo>
                  <a:cubicBezTo>
                    <a:pt x="2133" y="1656"/>
                    <a:pt x="2133" y="1656"/>
                    <a:pt x="2133" y="1656"/>
                  </a:cubicBezTo>
                  <a:cubicBezTo>
                    <a:pt x="2077" y="1689"/>
                    <a:pt x="1986" y="1689"/>
                    <a:pt x="1930" y="1656"/>
                  </a:cubicBezTo>
                  <a:cubicBezTo>
                    <a:pt x="114" y="608"/>
                    <a:pt x="114" y="608"/>
                    <a:pt x="114" y="608"/>
                  </a:cubicBezTo>
                  <a:cubicBezTo>
                    <a:pt x="58" y="575"/>
                    <a:pt x="58" y="523"/>
                    <a:pt x="114" y="491"/>
                  </a:cubicBezTo>
                  <a:cubicBezTo>
                    <a:pt x="203" y="439"/>
                    <a:pt x="203" y="439"/>
                    <a:pt x="203" y="439"/>
                  </a:cubicBezTo>
                  <a:cubicBezTo>
                    <a:pt x="216" y="432"/>
                    <a:pt x="236" y="432"/>
                    <a:pt x="249" y="439"/>
                  </a:cubicBezTo>
                  <a:cubicBezTo>
                    <a:pt x="256" y="444"/>
                    <a:pt x="256" y="444"/>
                    <a:pt x="256" y="444"/>
                  </a:cubicBezTo>
                  <a:cubicBezTo>
                    <a:pt x="283" y="459"/>
                    <a:pt x="326" y="459"/>
                    <a:pt x="353" y="444"/>
                  </a:cubicBezTo>
                  <a:cubicBezTo>
                    <a:pt x="765" y="205"/>
                    <a:pt x="765" y="205"/>
                    <a:pt x="765" y="205"/>
                  </a:cubicBezTo>
                  <a:cubicBezTo>
                    <a:pt x="792" y="190"/>
                    <a:pt x="792" y="165"/>
                    <a:pt x="765" y="150"/>
                  </a:cubicBezTo>
                  <a:cubicBezTo>
                    <a:pt x="758" y="146"/>
                    <a:pt x="758" y="146"/>
                    <a:pt x="758" y="146"/>
                  </a:cubicBezTo>
                  <a:cubicBezTo>
                    <a:pt x="745" y="138"/>
                    <a:pt x="745" y="126"/>
                    <a:pt x="758" y="119"/>
                  </a:cubicBezTo>
                  <a:cubicBezTo>
                    <a:pt x="847" y="68"/>
                    <a:pt x="847" y="68"/>
                    <a:pt x="847" y="68"/>
                  </a:cubicBezTo>
                  <a:cubicBezTo>
                    <a:pt x="903" y="35"/>
                    <a:pt x="994" y="35"/>
                    <a:pt x="1050" y="68"/>
                  </a:cubicBezTo>
                  <a:lnTo>
                    <a:pt x="2866" y="1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D3B56A3B-B413-4FF1-9D38-3774D3909002}"/>
                </a:ext>
              </a:extLst>
            </p:cNvPr>
            <p:cNvSpPr>
              <a:spLocks/>
            </p:cNvSpPr>
            <p:nvPr/>
          </p:nvSpPr>
          <p:spPr bwMode="auto">
            <a:xfrm>
              <a:off x="9480551" y="5119688"/>
              <a:ext cx="415925" cy="238125"/>
            </a:xfrm>
            <a:custGeom>
              <a:avLst/>
              <a:gdLst>
                <a:gd name="T0" fmla="*/ 145 w 151"/>
                <a:gd name="T1" fmla="*/ 15 h 86"/>
                <a:gd name="T2" fmla="*/ 27 w 151"/>
                <a:gd name="T3" fmla="*/ 83 h 86"/>
                <a:gd name="T4" fmla="*/ 7 w 151"/>
                <a:gd name="T5" fmla="*/ 83 h 86"/>
                <a:gd name="T6" fmla="*/ 6 w 151"/>
                <a:gd name="T7" fmla="*/ 71 h 86"/>
                <a:gd name="T8" fmla="*/ 124 w 151"/>
                <a:gd name="T9" fmla="*/ 3 h 86"/>
                <a:gd name="T10" fmla="*/ 144 w 151"/>
                <a:gd name="T11" fmla="*/ 4 h 86"/>
                <a:gd name="T12" fmla="*/ 145 w 151"/>
                <a:gd name="T13" fmla="*/ 15 h 86"/>
              </a:gdLst>
              <a:ahLst/>
              <a:cxnLst>
                <a:cxn ang="0">
                  <a:pos x="T0" y="T1"/>
                </a:cxn>
                <a:cxn ang="0">
                  <a:pos x="T2" y="T3"/>
                </a:cxn>
                <a:cxn ang="0">
                  <a:pos x="T4" y="T5"/>
                </a:cxn>
                <a:cxn ang="0">
                  <a:pos x="T6" y="T7"/>
                </a:cxn>
                <a:cxn ang="0">
                  <a:pos x="T8" y="T9"/>
                </a:cxn>
                <a:cxn ang="0">
                  <a:pos x="T10" y="T11"/>
                </a:cxn>
                <a:cxn ang="0">
                  <a:pos x="T12" y="T13"/>
                </a:cxn>
              </a:cxnLst>
              <a:rect l="0" t="0" r="r" b="b"/>
              <a:pathLst>
                <a:path w="151" h="86">
                  <a:moveTo>
                    <a:pt x="145" y="15"/>
                  </a:moveTo>
                  <a:cubicBezTo>
                    <a:pt x="27" y="83"/>
                    <a:pt x="27" y="83"/>
                    <a:pt x="27" y="83"/>
                  </a:cubicBezTo>
                  <a:cubicBezTo>
                    <a:pt x="22" y="86"/>
                    <a:pt x="13" y="86"/>
                    <a:pt x="7" y="83"/>
                  </a:cubicBezTo>
                  <a:cubicBezTo>
                    <a:pt x="1" y="79"/>
                    <a:pt x="0" y="74"/>
                    <a:pt x="6" y="71"/>
                  </a:cubicBezTo>
                  <a:cubicBezTo>
                    <a:pt x="124" y="3"/>
                    <a:pt x="124" y="3"/>
                    <a:pt x="124" y="3"/>
                  </a:cubicBezTo>
                  <a:cubicBezTo>
                    <a:pt x="129" y="0"/>
                    <a:pt x="138" y="0"/>
                    <a:pt x="144" y="4"/>
                  </a:cubicBezTo>
                  <a:cubicBezTo>
                    <a:pt x="150" y="7"/>
                    <a:pt x="151" y="12"/>
                    <a:pt x="145"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6554450-2EFC-4372-B295-194777EBC9D6}"/>
                </a:ext>
              </a:extLst>
            </p:cNvPr>
            <p:cNvSpPr>
              <a:spLocks/>
            </p:cNvSpPr>
            <p:nvPr/>
          </p:nvSpPr>
          <p:spPr bwMode="auto">
            <a:xfrm>
              <a:off x="9921876" y="5010150"/>
              <a:ext cx="165100" cy="93663"/>
            </a:xfrm>
            <a:custGeom>
              <a:avLst/>
              <a:gdLst>
                <a:gd name="T0" fmla="*/ 49 w 60"/>
                <a:gd name="T1" fmla="*/ 6 h 34"/>
                <a:gd name="T2" fmla="*/ 49 w 60"/>
                <a:gd name="T3" fmla="*/ 28 h 34"/>
                <a:gd name="T4" fmla="*/ 11 w 60"/>
                <a:gd name="T5" fmla="*/ 28 h 34"/>
                <a:gd name="T6" fmla="*/ 11 w 60"/>
                <a:gd name="T7" fmla="*/ 6 h 34"/>
                <a:gd name="T8" fmla="*/ 49 w 60"/>
                <a:gd name="T9" fmla="*/ 6 h 34"/>
              </a:gdLst>
              <a:ahLst/>
              <a:cxnLst>
                <a:cxn ang="0">
                  <a:pos x="T0" y="T1"/>
                </a:cxn>
                <a:cxn ang="0">
                  <a:pos x="T2" y="T3"/>
                </a:cxn>
                <a:cxn ang="0">
                  <a:pos x="T4" y="T5"/>
                </a:cxn>
                <a:cxn ang="0">
                  <a:pos x="T6" y="T7"/>
                </a:cxn>
                <a:cxn ang="0">
                  <a:pos x="T8" y="T9"/>
                </a:cxn>
              </a:cxnLst>
              <a:rect l="0" t="0" r="r" b="b"/>
              <a:pathLst>
                <a:path w="60" h="34">
                  <a:moveTo>
                    <a:pt x="49" y="6"/>
                  </a:moveTo>
                  <a:cubicBezTo>
                    <a:pt x="60" y="12"/>
                    <a:pt x="60" y="22"/>
                    <a:pt x="49" y="28"/>
                  </a:cubicBezTo>
                  <a:cubicBezTo>
                    <a:pt x="39" y="34"/>
                    <a:pt x="21" y="34"/>
                    <a:pt x="11" y="28"/>
                  </a:cubicBezTo>
                  <a:cubicBezTo>
                    <a:pt x="0" y="22"/>
                    <a:pt x="0" y="12"/>
                    <a:pt x="11" y="6"/>
                  </a:cubicBezTo>
                  <a:cubicBezTo>
                    <a:pt x="21" y="0"/>
                    <a:pt x="39"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17881B38-850D-46FD-98C8-33C720A9E98A}"/>
                </a:ext>
              </a:extLst>
            </p:cNvPr>
            <p:cNvSpPr>
              <a:spLocks/>
            </p:cNvSpPr>
            <p:nvPr/>
          </p:nvSpPr>
          <p:spPr bwMode="auto">
            <a:xfrm>
              <a:off x="8774113" y="6405563"/>
              <a:ext cx="134938" cy="117475"/>
            </a:xfrm>
            <a:custGeom>
              <a:avLst/>
              <a:gdLst>
                <a:gd name="T0" fmla="*/ 42 w 49"/>
                <a:gd name="T1" fmla="*/ 41 h 43"/>
                <a:gd name="T2" fmla="*/ 7 w 49"/>
                <a:gd name="T3" fmla="*/ 20 h 43"/>
                <a:gd name="T4" fmla="*/ 0 w 49"/>
                <a:gd name="T5" fmla="*/ 7 h 43"/>
                <a:gd name="T6" fmla="*/ 7 w 49"/>
                <a:gd name="T7" fmla="*/ 2 h 43"/>
                <a:gd name="T8" fmla="*/ 42 w 49"/>
                <a:gd name="T9" fmla="*/ 22 h 43"/>
                <a:gd name="T10" fmla="*/ 49 w 49"/>
                <a:gd name="T11" fmla="*/ 36 h 43"/>
                <a:gd name="T12" fmla="*/ 49 w 49"/>
                <a:gd name="T13" fmla="*/ 36 h 43"/>
                <a:gd name="T14" fmla="*/ 42 w 49"/>
                <a:gd name="T15" fmla="*/ 4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3">
                  <a:moveTo>
                    <a:pt x="42" y="41"/>
                  </a:moveTo>
                  <a:cubicBezTo>
                    <a:pt x="7" y="20"/>
                    <a:pt x="7" y="20"/>
                    <a:pt x="7" y="20"/>
                  </a:cubicBezTo>
                  <a:cubicBezTo>
                    <a:pt x="3" y="18"/>
                    <a:pt x="0" y="12"/>
                    <a:pt x="0" y="7"/>
                  </a:cubicBezTo>
                  <a:cubicBezTo>
                    <a:pt x="0" y="2"/>
                    <a:pt x="3" y="0"/>
                    <a:pt x="7" y="2"/>
                  </a:cubicBezTo>
                  <a:cubicBezTo>
                    <a:pt x="42" y="22"/>
                    <a:pt x="42" y="22"/>
                    <a:pt x="42" y="22"/>
                  </a:cubicBezTo>
                  <a:cubicBezTo>
                    <a:pt x="46" y="25"/>
                    <a:pt x="49" y="30"/>
                    <a:pt x="49" y="36"/>
                  </a:cubicBezTo>
                  <a:cubicBezTo>
                    <a:pt x="49" y="36"/>
                    <a:pt x="49" y="36"/>
                    <a:pt x="49" y="36"/>
                  </a:cubicBezTo>
                  <a:cubicBezTo>
                    <a:pt x="49" y="41"/>
                    <a:pt x="46" y="43"/>
                    <a:pt x="42" y="4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15F3099A-88DD-462B-8BA0-314DF6D71342}"/>
                </a:ext>
              </a:extLst>
            </p:cNvPr>
            <p:cNvSpPr>
              <a:spLocks/>
            </p:cNvSpPr>
            <p:nvPr/>
          </p:nvSpPr>
          <p:spPr bwMode="auto">
            <a:xfrm>
              <a:off x="8580438" y="6216650"/>
              <a:ext cx="71438" cy="249238"/>
            </a:xfrm>
            <a:custGeom>
              <a:avLst/>
              <a:gdLst>
                <a:gd name="T0" fmla="*/ 24 w 26"/>
                <a:gd name="T1" fmla="*/ 90 h 90"/>
                <a:gd name="T2" fmla="*/ 8 w 26"/>
                <a:gd name="T3" fmla="*/ 81 h 90"/>
                <a:gd name="T4" fmla="*/ 9 w 26"/>
                <a:gd name="T5" fmla="*/ 0 h 90"/>
                <a:gd name="T6" fmla="*/ 26 w 26"/>
                <a:gd name="T7" fmla="*/ 10 h 90"/>
                <a:gd name="T8" fmla="*/ 24 w 26"/>
                <a:gd name="T9" fmla="*/ 90 h 90"/>
              </a:gdLst>
              <a:ahLst/>
              <a:cxnLst>
                <a:cxn ang="0">
                  <a:pos x="T0" y="T1"/>
                </a:cxn>
                <a:cxn ang="0">
                  <a:pos x="T2" y="T3"/>
                </a:cxn>
                <a:cxn ang="0">
                  <a:pos x="T4" y="T5"/>
                </a:cxn>
                <a:cxn ang="0">
                  <a:pos x="T6" y="T7"/>
                </a:cxn>
                <a:cxn ang="0">
                  <a:pos x="T8" y="T9"/>
                </a:cxn>
              </a:cxnLst>
              <a:rect l="0" t="0" r="r" b="b"/>
              <a:pathLst>
                <a:path w="26" h="90">
                  <a:moveTo>
                    <a:pt x="24" y="90"/>
                  </a:moveTo>
                  <a:cubicBezTo>
                    <a:pt x="8" y="81"/>
                    <a:pt x="8" y="81"/>
                    <a:pt x="8" y="81"/>
                  </a:cubicBezTo>
                  <a:cubicBezTo>
                    <a:pt x="0" y="60"/>
                    <a:pt x="3" y="22"/>
                    <a:pt x="9" y="0"/>
                  </a:cubicBezTo>
                  <a:cubicBezTo>
                    <a:pt x="26" y="10"/>
                    <a:pt x="26" y="10"/>
                    <a:pt x="26" y="10"/>
                  </a:cubicBezTo>
                  <a:cubicBezTo>
                    <a:pt x="20" y="32"/>
                    <a:pt x="19" y="70"/>
                    <a:pt x="24"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733867EC-9E32-4D03-9164-AFBFAE2597C7}"/>
                </a:ext>
              </a:extLst>
            </p:cNvPr>
            <p:cNvSpPr>
              <a:spLocks/>
            </p:cNvSpPr>
            <p:nvPr/>
          </p:nvSpPr>
          <p:spPr bwMode="auto">
            <a:xfrm>
              <a:off x="9170988" y="6630988"/>
              <a:ext cx="284163" cy="227013"/>
            </a:xfrm>
            <a:custGeom>
              <a:avLst/>
              <a:gdLst>
                <a:gd name="T0" fmla="*/ 93 w 103"/>
                <a:gd name="T1" fmla="*/ 78 h 82"/>
                <a:gd name="T2" fmla="*/ 10 w 103"/>
                <a:gd name="T3" fmla="*/ 30 h 82"/>
                <a:gd name="T4" fmla="*/ 0 w 103"/>
                <a:gd name="T5" fmla="*/ 11 h 82"/>
                <a:gd name="T6" fmla="*/ 10 w 103"/>
                <a:gd name="T7" fmla="*/ 4 h 82"/>
                <a:gd name="T8" fmla="*/ 93 w 103"/>
                <a:gd name="T9" fmla="*/ 51 h 82"/>
                <a:gd name="T10" fmla="*/ 103 w 103"/>
                <a:gd name="T11" fmla="*/ 71 h 82"/>
                <a:gd name="T12" fmla="*/ 93 w 103"/>
                <a:gd name="T13" fmla="*/ 78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3" y="78"/>
                  </a:moveTo>
                  <a:cubicBezTo>
                    <a:pt x="10" y="30"/>
                    <a:pt x="10" y="30"/>
                    <a:pt x="10" y="30"/>
                  </a:cubicBezTo>
                  <a:cubicBezTo>
                    <a:pt x="4" y="27"/>
                    <a:pt x="0" y="19"/>
                    <a:pt x="0" y="11"/>
                  </a:cubicBezTo>
                  <a:cubicBezTo>
                    <a:pt x="0" y="4"/>
                    <a:pt x="4" y="0"/>
                    <a:pt x="10" y="4"/>
                  </a:cubicBezTo>
                  <a:cubicBezTo>
                    <a:pt x="93" y="51"/>
                    <a:pt x="93" y="51"/>
                    <a:pt x="93" y="51"/>
                  </a:cubicBezTo>
                  <a:cubicBezTo>
                    <a:pt x="98" y="55"/>
                    <a:pt x="103" y="63"/>
                    <a:pt x="103" y="71"/>
                  </a:cubicBezTo>
                  <a:cubicBezTo>
                    <a:pt x="103" y="78"/>
                    <a:pt x="98" y="82"/>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6A431008-842D-46DA-A94C-B884D607009C}"/>
                </a:ext>
              </a:extLst>
            </p:cNvPr>
            <p:cNvSpPr>
              <a:spLocks/>
            </p:cNvSpPr>
            <p:nvPr/>
          </p:nvSpPr>
          <p:spPr bwMode="auto">
            <a:xfrm>
              <a:off x="9510713" y="6827838"/>
              <a:ext cx="284163" cy="223838"/>
            </a:xfrm>
            <a:custGeom>
              <a:avLst/>
              <a:gdLst>
                <a:gd name="T0" fmla="*/ 93 w 103"/>
                <a:gd name="T1" fmla="*/ 78 h 81"/>
                <a:gd name="T2" fmla="*/ 10 w 103"/>
                <a:gd name="T3" fmla="*/ 30 h 81"/>
                <a:gd name="T4" fmla="*/ 0 w 103"/>
                <a:gd name="T5" fmla="*/ 11 h 81"/>
                <a:gd name="T6" fmla="*/ 10 w 103"/>
                <a:gd name="T7" fmla="*/ 3 h 81"/>
                <a:gd name="T8" fmla="*/ 93 w 103"/>
                <a:gd name="T9" fmla="*/ 51 h 81"/>
                <a:gd name="T10" fmla="*/ 103 w 103"/>
                <a:gd name="T11" fmla="*/ 71 h 81"/>
                <a:gd name="T12" fmla="*/ 93 w 103"/>
                <a:gd name="T13" fmla="*/ 78 h 81"/>
              </a:gdLst>
              <a:ahLst/>
              <a:cxnLst>
                <a:cxn ang="0">
                  <a:pos x="T0" y="T1"/>
                </a:cxn>
                <a:cxn ang="0">
                  <a:pos x="T2" y="T3"/>
                </a:cxn>
                <a:cxn ang="0">
                  <a:pos x="T4" y="T5"/>
                </a:cxn>
                <a:cxn ang="0">
                  <a:pos x="T6" y="T7"/>
                </a:cxn>
                <a:cxn ang="0">
                  <a:pos x="T8" y="T9"/>
                </a:cxn>
                <a:cxn ang="0">
                  <a:pos x="T10" y="T11"/>
                </a:cxn>
                <a:cxn ang="0">
                  <a:pos x="T12" y="T13"/>
                </a:cxn>
              </a:cxnLst>
              <a:rect l="0" t="0" r="r" b="b"/>
              <a:pathLst>
                <a:path w="103" h="81">
                  <a:moveTo>
                    <a:pt x="93" y="78"/>
                  </a:moveTo>
                  <a:cubicBezTo>
                    <a:pt x="10" y="30"/>
                    <a:pt x="10" y="30"/>
                    <a:pt x="10" y="30"/>
                  </a:cubicBezTo>
                  <a:cubicBezTo>
                    <a:pt x="4" y="27"/>
                    <a:pt x="0" y="19"/>
                    <a:pt x="0" y="11"/>
                  </a:cubicBezTo>
                  <a:cubicBezTo>
                    <a:pt x="0" y="4"/>
                    <a:pt x="4" y="0"/>
                    <a:pt x="10" y="3"/>
                  </a:cubicBezTo>
                  <a:cubicBezTo>
                    <a:pt x="93" y="51"/>
                    <a:pt x="93" y="51"/>
                    <a:pt x="93" y="51"/>
                  </a:cubicBezTo>
                  <a:cubicBezTo>
                    <a:pt x="98" y="55"/>
                    <a:pt x="103" y="63"/>
                    <a:pt x="103" y="71"/>
                  </a:cubicBezTo>
                  <a:cubicBezTo>
                    <a:pt x="103" y="78"/>
                    <a:pt x="98" y="81"/>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9F58FE5E-2DD7-4F37-BC7B-BE0334AE3C5D}"/>
                </a:ext>
              </a:extLst>
            </p:cNvPr>
            <p:cNvSpPr>
              <a:spLocks/>
            </p:cNvSpPr>
            <p:nvPr/>
          </p:nvSpPr>
          <p:spPr bwMode="auto">
            <a:xfrm>
              <a:off x="12993688" y="8767763"/>
              <a:ext cx="69850" cy="254000"/>
            </a:xfrm>
            <a:custGeom>
              <a:avLst/>
              <a:gdLst>
                <a:gd name="T0" fmla="*/ 25 w 25"/>
                <a:gd name="T1" fmla="*/ 92 h 92"/>
                <a:gd name="T2" fmla="*/ 9 w 25"/>
                <a:gd name="T3" fmla="*/ 82 h 92"/>
                <a:gd name="T4" fmla="*/ 9 w 25"/>
                <a:gd name="T5" fmla="*/ 0 h 92"/>
                <a:gd name="T6" fmla="*/ 25 w 25"/>
                <a:gd name="T7" fmla="*/ 10 h 92"/>
                <a:gd name="T8" fmla="*/ 25 w 25"/>
                <a:gd name="T9" fmla="*/ 92 h 92"/>
              </a:gdLst>
              <a:ahLst/>
              <a:cxnLst>
                <a:cxn ang="0">
                  <a:pos x="T0" y="T1"/>
                </a:cxn>
                <a:cxn ang="0">
                  <a:pos x="T2" y="T3"/>
                </a:cxn>
                <a:cxn ang="0">
                  <a:pos x="T4" y="T5"/>
                </a:cxn>
                <a:cxn ang="0">
                  <a:pos x="T6" y="T7"/>
                </a:cxn>
                <a:cxn ang="0">
                  <a:pos x="T8" y="T9"/>
                </a:cxn>
              </a:cxnLst>
              <a:rect l="0" t="0" r="r" b="b"/>
              <a:pathLst>
                <a:path w="25" h="92">
                  <a:moveTo>
                    <a:pt x="25" y="92"/>
                  </a:moveTo>
                  <a:cubicBezTo>
                    <a:pt x="9" y="82"/>
                    <a:pt x="9" y="82"/>
                    <a:pt x="9" y="82"/>
                  </a:cubicBezTo>
                  <a:cubicBezTo>
                    <a:pt x="0" y="56"/>
                    <a:pt x="1" y="26"/>
                    <a:pt x="9" y="0"/>
                  </a:cubicBezTo>
                  <a:cubicBezTo>
                    <a:pt x="25" y="10"/>
                    <a:pt x="25" y="10"/>
                    <a:pt x="25" y="10"/>
                  </a:cubicBezTo>
                  <a:cubicBezTo>
                    <a:pt x="18" y="37"/>
                    <a:pt x="19" y="67"/>
                    <a:pt x="25" y="92"/>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6897AF04-32FB-4B64-8EC6-510C8B6FAD86}"/>
                </a:ext>
              </a:extLst>
            </p:cNvPr>
            <p:cNvSpPr>
              <a:spLocks/>
            </p:cNvSpPr>
            <p:nvPr/>
          </p:nvSpPr>
          <p:spPr bwMode="auto">
            <a:xfrm>
              <a:off x="14962188" y="8731250"/>
              <a:ext cx="47625" cy="68263"/>
            </a:xfrm>
            <a:custGeom>
              <a:avLst/>
              <a:gdLst>
                <a:gd name="T0" fmla="*/ 17 w 17"/>
                <a:gd name="T1" fmla="*/ 8 h 25"/>
                <a:gd name="T2" fmla="*/ 8 w 17"/>
                <a:gd name="T3" fmla="*/ 22 h 25"/>
                <a:gd name="T4" fmla="*/ 0 w 17"/>
                <a:gd name="T5" fmla="*/ 17 h 25"/>
                <a:gd name="T6" fmla="*/ 8 w 17"/>
                <a:gd name="T7" fmla="*/ 3 h 25"/>
                <a:gd name="T8" fmla="*/ 17 w 17"/>
                <a:gd name="T9" fmla="*/ 8 h 25"/>
              </a:gdLst>
              <a:ahLst/>
              <a:cxnLst>
                <a:cxn ang="0">
                  <a:pos x="T0" y="T1"/>
                </a:cxn>
                <a:cxn ang="0">
                  <a:pos x="T2" y="T3"/>
                </a:cxn>
                <a:cxn ang="0">
                  <a:pos x="T4" y="T5"/>
                </a:cxn>
                <a:cxn ang="0">
                  <a:pos x="T6" y="T7"/>
                </a:cxn>
                <a:cxn ang="0">
                  <a:pos x="T8" y="T9"/>
                </a:cxn>
              </a:cxnLst>
              <a:rect l="0" t="0" r="r" b="b"/>
              <a:pathLst>
                <a:path w="17" h="25">
                  <a:moveTo>
                    <a:pt x="17" y="8"/>
                  </a:moveTo>
                  <a:cubicBezTo>
                    <a:pt x="17" y="13"/>
                    <a:pt x="13" y="19"/>
                    <a:pt x="8" y="22"/>
                  </a:cubicBezTo>
                  <a:cubicBezTo>
                    <a:pt x="4" y="25"/>
                    <a:pt x="0" y="22"/>
                    <a:pt x="0" y="17"/>
                  </a:cubicBezTo>
                  <a:cubicBezTo>
                    <a:pt x="0" y="12"/>
                    <a:pt x="4" y="5"/>
                    <a:pt x="8" y="3"/>
                  </a:cubicBezTo>
                  <a:cubicBezTo>
                    <a:pt x="13" y="0"/>
                    <a:pt x="17" y="2"/>
                    <a:pt x="17"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73FE1E86-9094-4E1A-853D-C6EB1B9E39C1}"/>
                </a:ext>
              </a:extLst>
            </p:cNvPr>
            <p:cNvSpPr>
              <a:spLocks/>
            </p:cNvSpPr>
            <p:nvPr/>
          </p:nvSpPr>
          <p:spPr bwMode="auto">
            <a:xfrm>
              <a:off x="15508288" y="8416925"/>
              <a:ext cx="44450" cy="65088"/>
            </a:xfrm>
            <a:custGeom>
              <a:avLst/>
              <a:gdLst>
                <a:gd name="T0" fmla="*/ 16 w 16"/>
                <a:gd name="T1" fmla="*/ 7 h 24"/>
                <a:gd name="T2" fmla="*/ 8 w 16"/>
                <a:gd name="T3" fmla="*/ 22 h 24"/>
                <a:gd name="T4" fmla="*/ 0 w 16"/>
                <a:gd name="T5" fmla="*/ 17 h 24"/>
                <a:gd name="T6" fmla="*/ 8 w 16"/>
                <a:gd name="T7" fmla="*/ 3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3"/>
                    <a:pt x="13" y="19"/>
                    <a:pt x="8" y="22"/>
                  </a:cubicBezTo>
                  <a:cubicBezTo>
                    <a:pt x="4" y="24"/>
                    <a:pt x="0" y="22"/>
                    <a:pt x="0" y="17"/>
                  </a:cubicBezTo>
                  <a:cubicBezTo>
                    <a:pt x="0" y="12"/>
                    <a:pt x="4" y="5"/>
                    <a:pt x="8" y="3"/>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D3F6FEFA-26D6-4BE0-8EC0-1A01DD5F5EBE}"/>
                </a:ext>
              </a:extLst>
            </p:cNvPr>
            <p:cNvSpPr>
              <a:spLocks/>
            </p:cNvSpPr>
            <p:nvPr/>
          </p:nvSpPr>
          <p:spPr bwMode="auto">
            <a:xfrm>
              <a:off x="14819313" y="87995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07FF9EFE-1182-4816-8E3E-DBBD22918B8E}"/>
                </a:ext>
              </a:extLst>
            </p:cNvPr>
            <p:cNvSpPr>
              <a:spLocks/>
            </p:cNvSpPr>
            <p:nvPr/>
          </p:nvSpPr>
          <p:spPr bwMode="auto">
            <a:xfrm>
              <a:off x="14716126" y="8858250"/>
              <a:ext cx="61913" cy="90488"/>
            </a:xfrm>
            <a:custGeom>
              <a:avLst/>
              <a:gdLst>
                <a:gd name="T0" fmla="*/ 22 w 22"/>
                <a:gd name="T1" fmla="*/ 10 h 33"/>
                <a:gd name="T2" fmla="*/ 11 w 22"/>
                <a:gd name="T3" fmla="*/ 29 h 33"/>
                <a:gd name="T4" fmla="*/ 0 w 22"/>
                <a:gd name="T5" fmla="*/ 23 h 33"/>
                <a:gd name="T6" fmla="*/ 11 w 22"/>
                <a:gd name="T7" fmla="*/ 3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5"/>
                    <a:pt x="11" y="29"/>
                  </a:cubicBezTo>
                  <a:cubicBezTo>
                    <a:pt x="5" y="33"/>
                    <a:pt x="0" y="30"/>
                    <a:pt x="0" y="23"/>
                  </a:cubicBezTo>
                  <a:cubicBezTo>
                    <a:pt x="0" y="16"/>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2147FFFE-0EF6-4911-8494-12487E8FF3EB}"/>
                </a:ext>
              </a:extLst>
            </p:cNvPr>
            <p:cNvSpPr>
              <a:spLocks/>
            </p:cNvSpPr>
            <p:nvPr/>
          </p:nvSpPr>
          <p:spPr bwMode="auto">
            <a:xfrm>
              <a:off x="14614526" y="8916988"/>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56CE728C-028B-4C23-8182-25385C6FC64B}"/>
                </a:ext>
              </a:extLst>
            </p:cNvPr>
            <p:cNvSpPr>
              <a:spLocks/>
            </p:cNvSpPr>
            <p:nvPr/>
          </p:nvSpPr>
          <p:spPr bwMode="auto">
            <a:xfrm>
              <a:off x="14512926" y="89773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CD6888F9-1A00-4838-87F4-FF67CDE338F2}"/>
                </a:ext>
              </a:extLst>
            </p:cNvPr>
            <p:cNvSpPr>
              <a:spLocks/>
            </p:cNvSpPr>
            <p:nvPr/>
          </p:nvSpPr>
          <p:spPr bwMode="auto">
            <a:xfrm>
              <a:off x="14409738" y="9034463"/>
              <a:ext cx="61913" cy="88900"/>
            </a:xfrm>
            <a:custGeom>
              <a:avLst/>
              <a:gdLst>
                <a:gd name="T0" fmla="*/ 22 w 22"/>
                <a:gd name="T1" fmla="*/ 10 h 32"/>
                <a:gd name="T2" fmla="*/ 11 w 22"/>
                <a:gd name="T3" fmla="*/ 29 h 32"/>
                <a:gd name="T4" fmla="*/ 0 w 22"/>
                <a:gd name="T5" fmla="*/ 23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2B8FC528-974D-4F0A-836E-D951BE77438B}"/>
                </a:ext>
              </a:extLst>
            </p:cNvPr>
            <p:cNvSpPr>
              <a:spLocks/>
            </p:cNvSpPr>
            <p:nvPr/>
          </p:nvSpPr>
          <p:spPr bwMode="auto">
            <a:xfrm>
              <a:off x="14308138" y="909320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AD0CBA9-32C8-4BD4-AEEF-8B22D64BE3DF}"/>
                </a:ext>
              </a:extLst>
            </p:cNvPr>
            <p:cNvSpPr>
              <a:spLocks/>
            </p:cNvSpPr>
            <p:nvPr/>
          </p:nvSpPr>
          <p:spPr bwMode="auto">
            <a:xfrm>
              <a:off x="16146463" y="8032750"/>
              <a:ext cx="60325" cy="87313"/>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567A9377-B160-4E8E-94D3-45A570E8299B}"/>
                </a:ext>
              </a:extLst>
            </p:cNvPr>
            <p:cNvSpPr>
              <a:spLocks/>
            </p:cNvSpPr>
            <p:nvPr/>
          </p:nvSpPr>
          <p:spPr bwMode="auto">
            <a:xfrm>
              <a:off x="16044863" y="8089900"/>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B9ED1EAD-81E9-4459-9496-299D8BA2826F}"/>
                </a:ext>
              </a:extLst>
            </p:cNvPr>
            <p:cNvSpPr>
              <a:spLocks/>
            </p:cNvSpPr>
            <p:nvPr/>
          </p:nvSpPr>
          <p:spPr bwMode="auto">
            <a:xfrm>
              <a:off x="15941676" y="8148638"/>
              <a:ext cx="61913"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B9179FA9-5B06-404F-99E0-60963EDD6318}"/>
                </a:ext>
              </a:extLst>
            </p:cNvPr>
            <p:cNvSpPr>
              <a:spLocks/>
            </p:cNvSpPr>
            <p:nvPr/>
          </p:nvSpPr>
          <p:spPr bwMode="auto">
            <a:xfrm>
              <a:off x="15840076" y="8208963"/>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8" y="25"/>
                    <a:pt x="11" y="29"/>
                  </a:cubicBezTo>
                  <a:cubicBezTo>
                    <a:pt x="5" y="32"/>
                    <a:pt x="0" y="29"/>
                    <a:pt x="0" y="22"/>
                  </a:cubicBezTo>
                  <a:cubicBezTo>
                    <a:pt x="0" y="15"/>
                    <a:pt x="5" y="7"/>
                    <a:pt x="11" y="3"/>
                  </a:cubicBezTo>
                  <a:cubicBezTo>
                    <a:pt x="18"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ADE6762C-65AB-41F8-AB1F-3900E618A304}"/>
                </a:ext>
              </a:extLst>
            </p:cNvPr>
            <p:cNvSpPr>
              <a:spLocks/>
            </p:cNvSpPr>
            <p:nvPr/>
          </p:nvSpPr>
          <p:spPr bwMode="auto">
            <a:xfrm>
              <a:off x="15738476" y="8267700"/>
              <a:ext cx="63500" cy="90488"/>
            </a:xfrm>
            <a:custGeom>
              <a:avLst/>
              <a:gdLst>
                <a:gd name="T0" fmla="*/ 23 w 23"/>
                <a:gd name="T1" fmla="*/ 10 h 33"/>
                <a:gd name="T2" fmla="*/ 11 w 23"/>
                <a:gd name="T3" fmla="*/ 29 h 33"/>
                <a:gd name="T4" fmla="*/ 0 w 23"/>
                <a:gd name="T5" fmla="*/ 23 h 33"/>
                <a:gd name="T6" fmla="*/ 11 w 23"/>
                <a:gd name="T7" fmla="*/ 3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1" y="29"/>
                  </a:cubicBezTo>
                  <a:cubicBezTo>
                    <a:pt x="5" y="33"/>
                    <a:pt x="0" y="30"/>
                    <a:pt x="0" y="23"/>
                  </a:cubicBezTo>
                  <a:cubicBezTo>
                    <a:pt x="0" y="16"/>
                    <a:pt x="5" y="7"/>
                    <a:pt x="11" y="3"/>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56F34048-B3A3-4C68-A8F8-30C9E26EC0D0}"/>
                </a:ext>
              </a:extLst>
            </p:cNvPr>
            <p:cNvSpPr>
              <a:spLocks/>
            </p:cNvSpPr>
            <p:nvPr/>
          </p:nvSpPr>
          <p:spPr bwMode="auto">
            <a:xfrm>
              <a:off x="15635288" y="8324850"/>
              <a:ext cx="63500" cy="92075"/>
            </a:xfrm>
            <a:custGeom>
              <a:avLst/>
              <a:gdLst>
                <a:gd name="T0" fmla="*/ 23 w 23"/>
                <a:gd name="T1" fmla="*/ 10 h 33"/>
                <a:gd name="T2" fmla="*/ 12 w 23"/>
                <a:gd name="T3" fmla="*/ 29 h 33"/>
                <a:gd name="T4" fmla="*/ 0 w 23"/>
                <a:gd name="T5" fmla="*/ 23 h 33"/>
                <a:gd name="T6" fmla="*/ 12 w 23"/>
                <a:gd name="T7" fmla="*/ 4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2" y="29"/>
                  </a:cubicBezTo>
                  <a:cubicBezTo>
                    <a:pt x="5" y="33"/>
                    <a:pt x="0" y="30"/>
                    <a:pt x="0" y="23"/>
                  </a:cubicBezTo>
                  <a:cubicBezTo>
                    <a:pt x="0" y="16"/>
                    <a:pt x="5" y="7"/>
                    <a:pt x="12" y="4"/>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59EE9601-5FF4-49A4-BA13-22A48BFD3B06}"/>
                </a:ext>
              </a:extLst>
            </p:cNvPr>
            <p:cNvSpPr>
              <a:spLocks/>
            </p:cNvSpPr>
            <p:nvPr/>
          </p:nvSpPr>
          <p:spPr bwMode="auto">
            <a:xfrm>
              <a:off x="15125701" y="8493125"/>
              <a:ext cx="265113" cy="227013"/>
            </a:xfrm>
            <a:custGeom>
              <a:avLst/>
              <a:gdLst>
                <a:gd name="T0" fmla="*/ 84 w 96"/>
                <a:gd name="T1" fmla="*/ 38 h 82"/>
                <a:gd name="T2" fmla="*/ 13 w 96"/>
                <a:gd name="T3" fmla="*/ 78 h 82"/>
                <a:gd name="T4" fmla="*/ 0 w 96"/>
                <a:gd name="T5" fmla="*/ 69 h 82"/>
                <a:gd name="T6" fmla="*/ 13 w 96"/>
                <a:gd name="T7" fmla="*/ 45 h 82"/>
                <a:gd name="T8" fmla="*/ 84 w 96"/>
                <a:gd name="T9" fmla="*/ 4 h 82"/>
                <a:gd name="T10" fmla="*/ 96 w 96"/>
                <a:gd name="T11" fmla="*/ 14 h 82"/>
                <a:gd name="T12" fmla="*/ 84 w 96"/>
                <a:gd name="T13" fmla="*/ 38 h 82"/>
              </a:gdLst>
              <a:ahLst/>
              <a:cxnLst>
                <a:cxn ang="0">
                  <a:pos x="T0" y="T1"/>
                </a:cxn>
                <a:cxn ang="0">
                  <a:pos x="T2" y="T3"/>
                </a:cxn>
                <a:cxn ang="0">
                  <a:pos x="T4" y="T5"/>
                </a:cxn>
                <a:cxn ang="0">
                  <a:pos x="T6" y="T7"/>
                </a:cxn>
                <a:cxn ang="0">
                  <a:pos x="T8" y="T9"/>
                </a:cxn>
                <a:cxn ang="0">
                  <a:pos x="T10" y="T11"/>
                </a:cxn>
                <a:cxn ang="0">
                  <a:pos x="T12" y="T13"/>
                </a:cxn>
              </a:cxnLst>
              <a:rect l="0" t="0" r="r" b="b"/>
              <a:pathLst>
                <a:path w="96" h="82">
                  <a:moveTo>
                    <a:pt x="84" y="38"/>
                  </a:moveTo>
                  <a:cubicBezTo>
                    <a:pt x="13" y="78"/>
                    <a:pt x="13" y="78"/>
                    <a:pt x="13" y="78"/>
                  </a:cubicBezTo>
                  <a:cubicBezTo>
                    <a:pt x="6" y="82"/>
                    <a:pt x="0" y="78"/>
                    <a:pt x="0" y="69"/>
                  </a:cubicBezTo>
                  <a:cubicBezTo>
                    <a:pt x="0" y="60"/>
                    <a:pt x="6" y="49"/>
                    <a:pt x="13" y="45"/>
                  </a:cubicBezTo>
                  <a:cubicBezTo>
                    <a:pt x="84" y="4"/>
                    <a:pt x="84" y="4"/>
                    <a:pt x="84" y="4"/>
                  </a:cubicBezTo>
                  <a:cubicBezTo>
                    <a:pt x="91" y="0"/>
                    <a:pt x="96" y="4"/>
                    <a:pt x="96" y="14"/>
                  </a:cubicBezTo>
                  <a:cubicBezTo>
                    <a:pt x="96" y="23"/>
                    <a:pt x="91" y="34"/>
                    <a:pt x="84" y="3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2D65121A-647E-4ACF-B540-1D795D87E846}"/>
              </a:ext>
            </a:extLst>
          </p:cNvPr>
          <p:cNvGrpSpPr/>
          <p:nvPr/>
        </p:nvGrpSpPr>
        <p:grpSpPr>
          <a:xfrm>
            <a:off x="12742823" y="4299579"/>
            <a:ext cx="516231" cy="660214"/>
            <a:chOff x="8110538" y="4616450"/>
            <a:chExt cx="466725" cy="596900"/>
          </a:xfrm>
        </p:grpSpPr>
        <p:sp>
          <p:nvSpPr>
            <p:cNvPr id="10" name="Freeform 9">
              <a:extLst>
                <a:ext uri="{FF2B5EF4-FFF2-40B4-BE49-F238E27FC236}">
                  <a16:creationId xmlns:a16="http://schemas.microsoft.com/office/drawing/2014/main" id="{8F266DCE-AC9D-4B0A-A973-80D28FA71403}"/>
                </a:ext>
              </a:extLst>
            </p:cNvPr>
            <p:cNvSpPr>
              <a:spLocks/>
            </p:cNvSpPr>
            <p:nvPr/>
          </p:nvSpPr>
          <p:spPr bwMode="auto">
            <a:xfrm>
              <a:off x="8281988" y="4616450"/>
              <a:ext cx="295275" cy="298450"/>
            </a:xfrm>
            <a:custGeom>
              <a:avLst/>
              <a:gdLst>
                <a:gd name="T0" fmla="*/ 186 w 186"/>
                <a:gd name="T1" fmla="*/ 188 h 188"/>
                <a:gd name="T2" fmla="*/ 0 w 186"/>
                <a:gd name="T3" fmla="*/ 188 h 188"/>
                <a:gd name="T4" fmla="*/ 92 w 186"/>
                <a:gd name="T5" fmla="*/ 0 h 188"/>
                <a:gd name="T6" fmla="*/ 186 w 186"/>
                <a:gd name="T7" fmla="*/ 188 h 188"/>
              </a:gdLst>
              <a:ahLst/>
              <a:cxnLst>
                <a:cxn ang="0">
                  <a:pos x="T0" y="T1"/>
                </a:cxn>
                <a:cxn ang="0">
                  <a:pos x="T2" y="T3"/>
                </a:cxn>
                <a:cxn ang="0">
                  <a:pos x="T4" y="T5"/>
                </a:cxn>
                <a:cxn ang="0">
                  <a:pos x="T6" y="T7"/>
                </a:cxn>
              </a:cxnLst>
              <a:rect l="0" t="0" r="r" b="b"/>
              <a:pathLst>
                <a:path w="186" h="188">
                  <a:moveTo>
                    <a:pt x="186" y="188"/>
                  </a:moveTo>
                  <a:lnTo>
                    <a:pt x="0" y="188"/>
                  </a:lnTo>
                  <a:lnTo>
                    <a:pt x="92" y="0"/>
                  </a:lnTo>
                  <a:lnTo>
                    <a:pt x="186"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B9562DB-3137-4DBD-BB2A-0E8ED56ED56D}"/>
                </a:ext>
              </a:extLst>
            </p:cNvPr>
            <p:cNvSpPr>
              <a:spLocks/>
            </p:cNvSpPr>
            <p:nvPr/>
          </p:nvSpPr>
          <p:spPr bwMode="auto">
            <a:xfrm>
              <a:off x="8110538" y="4914900"/>
              <a:ext cx="295275" cy="298450"/>
            </a:xfrm>
            <a:custGeom>
              <a:avLst/>
              <a:gdLst>
                <a:gd name="T0" fmla="*/ 186 w 186"/>
                <a:gd name="T1" fmla="*/ 0 h 188"/>
                <a:gd name="T2" fmla="*/ 0 w 186"/>
                <a:gd name="T3" fmla="*/ 0 h 188"/>
                <a:gd name="T4" fmla="*/ 92 w 186"/>
                <a:gd name="T5" fmla="*/ 188 h 188"/>
                <a:gd name="T6" fmla="*/ 186 w 186"/>
                <a:gd name="T7" fmla="*/ 0 h 188"/>
              </a:gdLst>
              <a:ahLst/>
              <a:cxnLst>
                <a:cxn ang="0">
                  <a:pos x="T0" y="T1"/>
                </a:cxn>
                <a:cxn ang="0">
                  <a:pos x="T2" y="T3"/>
                </a:cxn>
                <a:cxn ang="0">
                  <a:pos x="T4" y="T5"/>
                </a:cxn>
                <a:cxn ang="0">
                  <a:pos x="T6" y="T7"/>
                </a:cxn>
              </a:cxnLst>
              <a:rect l="0" t="0" r="r" b="b"/>
              <a:pathLst>
                <a:path w="186" h="188">
                  <a:moveTo>
                    <a:pt x="186" y="0"/>
                  </a:moveTo>
                  <a:lnTo>
                    <a:pt x="0" y="0"/>
                  </a:lnTo>
                  <a:lnTo>
                    <a:pt x="92" y="188"/>
                  </a:lnTo>
                  <a:lnTo>
                    <a:pt x="18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6C7E016-6E86-4009-8A58-6A971DC5E9BA}"/>
              </a:ext>
            </a:extLst>
          </p:cNvPr>
          <p:cNvGrpSpPr/>
          <p:nvPr/>
        </p:nvGrpSpPr>
        <p:grpSpPr>
          <a:xfrm>
            <a:off x="21299270" y="4629686"/>
            <a:ext cx="802442" cy="660214"/>
            <a:chOff x="15846426" y="4914900"/>
            <a:chExt cx="725488" cy="596900"/>
          </a:xfrm>
        </p:grpSpPr>
        <p:sp>
          <p:nvSpPr>
            <p:cNvPr id="12" name="Freeform 11">
              <a:extLst>
                <a:ext uri="{FF2B5EF4-FFF2-40B4-BE49-F238E27FC236}">
                  <a16:creationId xmlns:a16="http://schemas.microsoft.com/office/drawing/2014/main" id="{6BD49798-C71E-43F6-B150-AF5A6A0A064E}"/>
                </a:ext>
              </a:extLst>
            </p:cNvPr>
            <p:cNvSpPr>
              <a:spLocks/>
            </p:cNvSpPr>
            <p:nvPr/>
          </p:nvSpPr>
          <p:spPr bwMode="auto">
            <a:xfrm>
              <a:off x="16113126" y="4914900"/>
              <a:ext cx="458788" cy="298450"/>
            </a:xfrm>
            <a:custGeom>
              <a:avLst/>
              <a:gdLst>
                <a:gd name="T0" fmla="*/ 289 w 289"/>
                <a:gd name="T1" fmla="*/ 188 h 188"/>
                <a:gd name="T2" fmla="*/ 0 w 289"/>
                <a:gd name="T3" fmla="*/ 188 h 188"/>
                <a:gd name="T4" fmla="*/ 145 w 289"/>
                <a:gd name="T5" fmla="*/ 0 h 188"/>
                <a:gd name="T6" fmla="*/ 289 w 289"/>
                <a:gd name="T7" fmla="*/ 188 h 188"/>
              </a:gdLst>
              <a:ahLst/>
              <a:cxnLst>
                <a:cxn ang="0">
                  <a:pos x="T0" y="T1"/>
                </a:cxn>
                <a:cxn ang="0">
                  <a:pos x="T2" y="T3"/>
                </a:cxn>
                <a:cxn ang="0">
                  <a:pos x="T4" y="T5"/>
                </a:cxn>
                <a:cxn ang="0">
                  <a:pos x="T6" y="T7"/>
                </a:cxn>
              </a:cxnLst>
              <a:rect l="0" t="0" r="r" b="b"/>
              <a:pathLst>
                <a:path w="289" h="188">
                  <a:moveTo>
                    <a:pt x="289" y="188"/>
                  </a:moveTo>
                  <a:lnTo>
                    <a:pt x="0" y="188"/>
                  </a:lnTo>
                  <a:lnTo>
                    <a:pt x="145" y="0"/>
                  </a:lnTo>
                  <a:lnTo>
                    <a:pt x="289"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3281366-F792-4C79-B218-A53D08A0F4B7}"/>
                </a:ext>
              </a:extLst>
            </p:cNvPr>
            <p:cNvSpPr>
              <a:spLocks/>
            </p:cNvSpPr>
            <p:nvPr/>
          </p:nvSpPr>
          <p:spPr bwMode="auto">
            <a:xfrm>
              <a:off x="15846426" y="5213350"/>
              <a:ext cx="457200" cy="298450"/>
            </a:xfrm>
            <a:custGeom>
              <a:avLst/>
              <a:gdLst>
                <a:gd name="T0" fmla="*/ 288 w 288"/>
                <a:gd name="T1" fmla="*/ 0 h 188"/>
                <a:gd name="T2" fmla="*/ 0 w 288"/>
                <a:gd name="T3" fmla="*/ 0 h 188"/>
                <a:gd name="T4" fmla="*/ 144 w 288"/>
                <a:gd name="T5" fmla="*/ 188 h 188"/>
                <a:gd name="T6" fmla="*/ 288 w 288"/>
                <a:gd name="T7" fmla="*/ 0 h 188"/>
              </a:gdLst>
              <a:ahLst/>
              <a:cxnLst>
                <a:cxn ang="0">
                  <a:pos x="T0" y="T1"/>
                </a:cxn>
                <a:cxn ang="0">
                  <a:pos x="T2" y="T3"/>
                </a:cxn>
                <a:cxn ang="0">
                  <a:pos x="T4" y="T5"/>
                </a:cxn>
                <a:cxn ang="0">
                  <a:pos x="T6" y="T7"/>
                </a:cxn>
              </a:cxnLst>
              <a:rect l="0" t="0" r="r" b="b"/>
              <a:pathLst>
                <a:path w="288" h="188">
                  <a:moveTo>
                    <a:pt x="288" y="0"/>
                  </a:moveTo>
                  <a:lnTo>
                    <a:pt x="0" y="0"/>
                  </a:lnTo>
                  <a:lnTo>
                    <a:pt x="144" y="188"/>
                  </a:lnTo>
                  <a:lnTo>
                    <a:pt x="288"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52900743-4C35-4664-B6F0-D0289405D63D}"/>
              </a:ext>
            </a:extLst>
          </p:cNvPr>
          <p:cNvGrpSpPr/>
          <p:nvPr/>
        </p:nvGrpSpPr>
        <p:grpSpPr>
          <a:xfrm>
            <a:off x="16489890" y="9346003"/>
            <a:ext cx="677773" cy="626853"/>
            <a:chOff x="11498263" y="9178925"/>
            <a:chExt cx="612775" cy="566738"/>
          </a:xfrm>
        </p:grpSpPr>
        <p:sp>
          <p:nvSpPr>
            <p:cNvPr id="14" name="Freeform 13">
              <a:extLst>
                <a:ext uri="{FF2B5EF4-FFF2-40B4-BE49-F238E27FC236}">
                  <a16:creationId xmlns:a16="http://schemas.microsoft.com/office/drawing/2014/main" id="{BC1DA912-F127-4FFC-B41D-EC396251C6EE}"/>
                </a:ext>
              </a:extLst>
            </p:cNvPr>
            <p:cNvSpPr>
              <a:spLocks/>
            </p:cNvSpPr>
            <p:nvPr/>
          </p:nvSpPr>
          <p:spPr bwMode="auto">
            <a:xfrm>
              <a:off x="11723688" y="9178925"/>
              <a:ext cx="387350" cy="280988"/>
            </a:xfrm>
            <a:custGeom>
              <a:avLst/>
              <a:gdLst>
                <a:gd name="T0" fmla="*/ 244 w 244"/>
                <a:gd name="T1" fmla="*/ 177 h 177"/>
                <a:gd name="T2" fmla="*/ 0 w 244"/>
                <a:gd name="T3" fmla="*/ 177 h 177"/>
                <a:gd name="T4" fmla="*/ 122 w 244"/>
                <a:gd name="T5" fmla="*/ 0 h 177"/>
                <a:gd name="T6" fmla="*/ 244 w 244"/>
                <a:gd name="T7" fmla="*/ 177 h 177"/>
              </a:gdLst>
              <a:ahLst/>
              <a:cxnLst>
                <a:cxn ang="0">
                  <a:pos x="T0" y="T1"/>
                </a:cxn>
                <a:cxn ang="0">
                  <a:pos x="T2" y="T3"/>
                </a:cxn>
                <a:cxn ang="0">
                  <a:pos x="T4" y="T5"/>
                </a:cxn>
                <a:cxn ang="0">
                  <a:pos x="T6" y="T7"/>
                </a:cxn>
              </a:cxnLst>
              <a:rect l="0" t="0" r="r" b="b"/>
              <a:pathLst>
                <a:path w="244" h="177">
                  <a:moveTo>
                    <a:pt x="244" y="177"/>
                  </a:moveTo>
                  <a:lnTo>
                    <a:pt x="0" y="177"/>
                  </a:lnTo>
                  <a:lnTo>
                    <a:pt x="122" y="0"/>
                  </a:lnTo>
                  <a:lnTo>
                    <a:pt x="244" y="17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552F536F-F8EF-4115-915A-5FD4BF4B91A0}"/>
                </a:ext>
              </a:extLst>
            </p:cNvPr>
            <p:cNvSpPr>
              <a:spLocks/>
            </p:cNvSpPr>
            <p:nvPr/>
          </p:nvSpPr>
          <p:spPr bwMode="auto">
            <a:xfrm>
              <a:off x="11498263" y="9459913"/>
              <a:ext cx="385763" cy="285750"/>
            </a:xfrm>
            <a:custGeom>
              <a:avLst/>
              <a:gdLst>
                <a:gd name="T0" fmla="*/ 243 w 243"/>
                <a:gd name="T1" fmla="*/ 0 h 180"/>
                <a:gd name="T2" fmla="*/ 0 w 243"/>
                <a:gd name="T3" fmla="*/ 0 h 180"/>
                <a:gd name="T4" fmla="*/ 122 w 243"/>
                <a:gd name="T5" fmla="*/ 180 h 180"/>
                <a:gd name="T6" fmla="*/ 243 w 243"/>
                <a:gd name="T7" fmla="*/ 0 h 180"/>
              </a:gdLst>
              <a:ahLst/>
              <a:cxnLst>
                <a:cxn ang="0">
                  <a:pos x="T0" y="T1"/>
                </a:cxn>
                <a:cxn ang="0">
                  <a:pos x="T2" y="T3"/>
                </a:cxn>
                <a:cxn ang="0">
                  <a:pos x="T4" y="T5"/>
                </a:cxn>
                <a:cxn ang="0">
                  <a:pos x="T6" y="T7"/>
                </a:cxn>
              </a:cxnLst>
              <a:rect l="0" t="0" r="r" b="b"/>
              <a:pathLst>
                <a:path w="243" h="180">
                  <a:moveTo>
                    <a:pt x="243" y="0"/>
                  </a:moveTo>
                  <a:lnTo>
                    <a:pt x="0" y="0"/>
                  </a:lnTo>
                  <a:lnTo>
                    <a:pt x="122" y="180"/>
                  </a:lnTo>
                  <a:lnTo>
                    <a:pt x="24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00" name="Group 199">
            <a:extLst>
              <a:ext uri="{FF2B5EF4-FFF2-40B4-BE49-F238E27FC236}">
                <a16:creationId xmlns:a16="http://schemas.microsoft.com/office/drawing/2014/main" id="{F48D2821-4C3D-4E21-B351-53091964809F}"/>
              </a:ext>
            </a:extLst>
          </p:cNvPr>
          <p:cNvGrpSpPr/>
          <p:nvPr/>
        </p:nvGrpSpPr>
        <p:grpSpPr>
          <a:xfrm>
            <a:off x="14837599" y="1813240"/>
            <a:ext cx="5689080" cy="6349294"/>
            <a:chOff x="10004426" y="2368550"/>
            <a:chExt cx="5143500" cy="5740400"/>
          </a:xfrm>
        </p:grpSpPr>
        <p:sp>
          <p:nvSpPr>
            <p:cNvPr id="42" name="Freeform 41">
              <a:extLst>
                <a:ext uri="{FF2B5EF4-FFF2-40B4-BE49-F238E27FC236}">
                  <a16:creationId xmlns:a16="http://schemas.microsoft.com/office/drawing/2014/main" id="{08458511-7BA5-4506-A01E-B9783FE9AE4B}"/>
                </a:ext>
              </a:extLst>
            </p:cNvPr>
            <p:cNvSpPr>
              <a:spLocks/>
            </p:cNvSpPr>
            <p:nvPr/>
          </p:nvSpPr>
          <p:spPr bwMode="auto">
            <a:xfrm>
              <a:off x="10180638" y="5033963"/>
              <a:ext cx="4967288" cy="2871788"/>
            </a:xfrm>
            <a:custGeom>
              <a:avLst/>
              <a:gdLst>
                <a:gd name="T0" fmla="*/ 0 w 3129"/>
                <a:gd name="T1" fmla="*/ 653 h 1809"/>
                <a:gd name="T2" fmla="*/ 1118 w 3129"/>
                <a:gd name="T3" fmla="*/ 0 h 1809"/>
                <a:gd name="T4" fmla="*/ 3129 w 3129"/>
                <a:gd name="T5" fmla="*/ 1163 h 1809"/>
                <a:gd name="T6" fmla="*/ 2012 w 3129"/>
                <a:gd name="T7" fmla="*/ 1809 h 1809"/>
                <a:gd name="T8" fmla="*/ 0 w 3129"/>
                <a:gd name="T9" fmla="*/ 653 h 1809"/>
              </a:gdLst>
              <a:ahLst/>
              <a:cxnLst>
                <a:cxn ang="0">
                  <a:pos x="T0" y="T1"/>
                </a:cxn>
                <a:cxn ang="0">
                  <a:pos x="T2" y="T3"/>
                </a:cxn>
                <a:cxn ang="0">
                  <a:pos x="T4" y="T5"/>
                </a:cxn>
                <a:cxn ang="0">
                  <a:pos x="T6" y="T7"/>
                </a:cxn>
                <a:cxn ang="0">
                  <a:pos x="T8" y="T9"/>
                </a:cxn>
              </a:cxnLst>
              <a:rect l="0" t="0" r="r" b="b"/>
              <a:pathLst>
                <a:path w="3129" h="1809">
                  <a:moveTo>
                    <a:pt x="0" y="653"/>
                  </a:moveTo>
                  <a:lnTo>
                    <a:pt x="1118" y="0"/>
                  </a:lnTo>
                  <a:lnTo>
                    <a:pt x="3129" y="1163"/>
                  </a:lnTo>
                  <a:lnTo>
                    <a:pt x="2012" y="1809"/>
                  </a:lnTo>
                  <a:lnTo>
                    <a:pt x="0" y="65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EED8476F-6496-474F-A07A-1D6C5395F093}"/>
                </a:ext>
              </a:extLst>
            </p:cNvPr>
            <p:cNvSpPr>
              <a:spLocks/>
            </p:cNvSpPr>
            <p:nvPr/>
          </p:nvSpPr>
          <p:spPr bwMode="auto">
            <a:xfrm>
              <a:off x="11068051" y="3906838"/>
              <a:ext cx="1951038" cy="2970213"/>
            </a:xfrm>
            <a:custGeom>
              <a:avLst/>
              <a:gdLst>
                <a:gd name="T0" fmla="*/ 0 w 1229"/>
                <a:gd name="T1" fmla="*/ 1163 h 1871"/>
                <a:gd name="T2" fmla="*/ 1229 w 1229"/>
                <a:gd name="T3" fmla="*/ 1871 h 1871"/>
                <a:gd name="T4" fmla="*/ 1229 w 1229"/>
                <a:gd name="T5" fmla="*/ 710 h 1871"/>
                <a:gd name="T6" fmla="*/ 0 w 1229"/>
                <a:gd name="T7" fmla="*/ 0 h 1871"/>
                <a:gd name="T8" fmla="*/ 0 w 1229"/>
                <a:gd name="T9" fmla="*/ 1163 h 1871"/>
              </a:gdLst>
              <a:ahLst/>
              <a:cxnLst>
                <a:cxn ang="0">
                  <a:pos x="T0" y="T1"/>
                </a:cxn>
                <a:cxn ang="0">
                  <a:pos x="T2" y="T3"/>
                </a:cxn>
                <a:cxn ang="0">
                  <a:pos x="T4" y="T5"/>
                </a:cxn>
                <a:cxn ang="0">
                  <a:pos x="T6" y="T7"/>
                </a:cxn>
                <a:cxn ang="0">
                  <a:pos x="T8" y="T9"/>
                </a:cxn>
              </a:cxnLst>
              <a:rect l="0" t="0" r="r" b="b"/>
              <a:pathLst>
                <a:path w="1229" h="1871">
                  <a:moveTo>
                    <a:pt x="0" y="1163"/>
                  </a:moveTo>
                  <a:lnTo>
                    <a:pt x="1229" y="1871"/>
                  </a:lnTo>
                  <a:lnTo>
                    <a:pt x="1229" y="710"/>
                  </a:lnTo>
                  <a:lnTo>
                    <a:pt x="0" y="0"/>
                  </a:lnTo>
                  <a:lnTo>
                    <a:pt x="0" y="1163"/>
                  </a:lnTo>
                  <a:close/>
                </a:path>
              </a:pathLst>
            </a:custGeom>
            <a:solidFill>
              <a:srgbClr val="DCE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0CD2EC53-D395-421E-A7F8-99D0DAB92B0A}"/>
                </a:ext>
              </a:extLst>
            </p:cNvPr>
            <p:cNvSpPr>
              <a:spLocks/>
            </p:cNvSpPr>
            <p:nvPr/>
          </p:nvSpPr>
          <p:spPr bwMode="auto">
            <a:xfrm>
              <a:off x="10537826" y="2368550"/>
              <a:ext cx="4256088" cy="2460625"/>
            </a:xfrm>
            <a:custGeom>
              <a:avLst/>
              <a:gdLst>
                <a:gd name="T0" fmla="*/ 0 w 2681"/>
                <a:gd name="T1" fmla="*/ 517 h 1550"/>
                <a:gd name="T2" fmla="*/ 893 w 2681"/>
                <a:gd name="T3" fmla="*/ 0 h 1550"/>
                <a:gd name="T4" fmla="*/ 2681 w 2681"/>
                <a:gd name="T5" fmla="*/ 1034 h 1550"/>
                <a:gd name="T6" fmla="*/ 1787 w 2681"/>
                <a:gd name="T7" fmla="*/ 1550 h 1550"/>
                <a:gd name="T8" fmla="*/ 0 w 2681"/>
                <a:gd name="T9" fmla="*/ 517 h 1550"/>
              </a:gdLst>
              <a:ahLst/>
              <a:cxnLst>
                <a:cxn ang="0">
                  <a:pos x="T0" y="T1"/>
                </a:cxn>
                <a:cxn ang="0">
                  <a:pos x="T2" y="T3"/>
                </a:cxn>
                <a:cxn ang="0">
                  <a:pos x="T4" y="T5"/>
                </a:cxn>
                <a:cxn ang="0">
                  <a:pos x="T6" y="T7"/>
                </a:cxn>
                <a:cxn ang="0">
                  <a:pos x="T8" y="T9"/>
                </a:cxn>
              </a:cxnLst>
              <a:rect l="0" t="0" r="r" b="b"/>
              <a:pathLst>
                <a:path w="2681" h="1550">
                  <a:moveTo>
                    <a:pt x="0" y="517"/>
                  </a:moveTo>
                  <a:lnTo>
                    <a:pt x="893" y="0"/>
                  </a:lnTo>
                  <a:lnTo>
                    <a:pt x="2681" y="1034"/>
                  </a:lnTo>
                  <a:lnTo>
                    <a:pt x="1787" y="1550"/>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3DE9F28F-A9C4-409C-B95A-395730CC76FD}"/>
                </a:ext>
              </a:extLst>
            </p:cNvPr>
            <p:cNvSpPr>
              <a:spLocks noEditPoints="1"/>
            </p:cNvSpPr>
            <p:nvPr/>
          </p:nvSpPr>
          <p:spPr bwMode="auto">
            <a:xfrm>
              <a:off x="10537826" y="3189288"/>
              <a:ext cx="2836863" cy="4508500"/>
            </a:xfrm>
            <a:custGeom>
              <a:avLst/>
              <a:gdLst>
                <a:gd name="T0" fmla="*/ 0 w 1787"/>
                <a:gd name="T1" fmla="*/ 0 h 2840"/>
                <a:gd name="T2" fmla="*/ 0 w 1787"/>
                <a:gd name="T3" fmla="*/ 1808 h 2840"/>
                <a:gd name="T4" fmla="*/ 1787 w 1787"/>
                <a:gd name="T5" fmla="*/ 2840 h 2840"/>
                <a:gd name="T6" fmla="*/ 1787 w 1787"/>
                <a:gd name="T7" fmla="*/ 1033 h 2840"/>
                <a:gd name="T8" fmla="*/ 0 w 1787"/>
                <a:gd name="T9" fmla="*/ 0 h 2840"/>
                <a:gd name="T10" fmla="*/ 1563 w 1787"/>
                <a:gd name="T11" fmla="*/ 2454 h 2840"/>
                <a:gd name="T12" fmla="*/ 222 w 1787"/>
                <a:gd name="T13" fmla="*/ 1679 h 2840"/>
                <a:gd name="T14" fmla="*/ 222 w 1787"/>
                <a:gd name="T15" fmla="*/ 388 h 2840"/>
                <a:gd name="T16" fmla="*/ 1563 w 1787"/>
                <a:gd name="T17" fmla="*/ 1162 h 2840"/>
                <a:gd name="T18" fmla="*/ 1563 w 1787"/>
                <a:gd name="T19" fmla="*/ 2454 h 2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7" h="2840">
                  <a:moveTo>
                    <a:pt x="0" y="0"/>
                  </a:moveTo>
                  <a:lnTo>
                    <a:pt x="0" y="1808"/>
                  </a:lnTo>
                  <a:lnTo>
                    <a:pt x="1787" y="2840"/>
                  </a:lnTo>
                  <a:lnTo>
                    <a:pt x="1787" y="1033"/>
                  </a:lnTo>
                  <a:lnTo>
                    <a:pt x="0" y="0"/>
                  </a:lnTo>
                  <a:close/>
                  <a:moveTo>
                    <a:pt x="1563" y="2454"/>
                  </a:moveTo>
                  <a:lnTo>
                    <a:pt x="222" y="1679"/>
                  </a:lnTo>
                  <a:lnTo>
                    <a:pt x="222" y="388"/>
                  </a:lnTo>
                  <a:lnTo>
                    <a:pt x="1563" y="1162"/>
                  </a:lnTo>
                  <a:lnTo>
                    <a:pt x="1563" y="2454"/>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A86A0EA9-13CF-45EC-B6AB-6216D1C7A683}"/>
                </a:ext>
              </a:extLst>
            </p:cNvPr>
            <p:cNvSpPr>
              <a:spLocks/>
            </p:cNvSpPr>
            <p:nvPr/>
          </p:nvSpPr>
          <p:spPr bwMode="auto">
            <a:xfrm>
              <a:off x="13374688" y="4010025"/>
              <a:ext cx="1419225" cy="3687763"/>
            </a:xfrm>
            <a:custGeom>
              <a:avLst/>
              <a:gdLst>
                <a:gd name="T0" fmla="*/ 0 w 894"/>
                <a:gd name="T1" fmla="*/ 516 h 2323"/>
                <a:gd name="T2" fmla="*/ 894 w 894"/>
                <a:gd name="T3" fmla="*/ 0 h 2323"/>
                <a:gd name="T4" fmla="*/ 894 w 894"/>
                <a:gd name="T5" fmla="*/ 1808 h 2323"/>
                <a:gd name="T6" fmla="*/ 0 w 894"/>
                <a:gd name="T7" fmla="*/ 2323 h 2323"/>
                <a:gd name="T8" fmla="*/ 0 w 894"/>
                <a:gd name="T9" fmla="*/ 516 h 2323"/>
              </a:gdLst>
              <a:ahLst/>
              <a:cxnLst>
                <a:cxn ang="0">
                  <a:pos x="T0" y="T1"/>
                </a:cxn>
                <a:cxn ang="0">
                  <a:pos x="T2" y="T3"/>
                </a:cxn>
                <a:cxn ang="0">
                  <a:pos x="T4" y="T5"/>
                </a:cxn>
                <a:cxn ang="0">
                  <a:pos x="T6" y="T7"/>
                </a:cxn>
                <a:cxn ang="0">
                  <a:pos x="T8" y="T9"/>
                </a:cxn>
              </a:cxnLst>
              <a:rect l="0" t="0" r="r" b="b"/>
              <a:pathLst>
                <a:path w="894" h="2323">
                  <a:moveTo>
                    <a:pt x="0" y="516"/>
                  </a:moveTo>
                  <a:lnTo>
                    <a:pt x="894" y="0"/>
                  </a:lnTo>
                  <a:lnTo>
                    <a:pt x="894" y="1808"/>
                  </a:lnTo>
                  <a:lnTo>
                    <a:pt x="0" y="2323"/>
                  </a:lnTo>
                  <a:lnTo>
                    <a:pt x="0" y="51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9ADC1E32-79F7-4E3E-9B56-72FA9B15C822}"/>
                </a:ext>
              </a:extLst>
            </p:cNvPr>
            <p:cNvSpPr>
              <a:spLocks/>
            </p:cNvSpPr>
            <p:nvPr/>
          </p:nvSpPr>
          <p:spPr bwMode="auto">
            <a:xfrm>
              <a:off x="11068051" y="2779713"/>
              <a:ext cx="3192463" cy="1843088"/>
            </a:xfrm>
            <a:custGeom>
              <a:avLst/>
              <a:gdLst>
                <a:gd name="T0" fmla="*/ 2011 w 2011"/>
                <a:gd name="T1" fmla="*/ 839 h 1161"/>
                <a:gd name="T2" fmla="*/ 1453 w 2011"/>
                <a:gd name="T3" fmla="*/ 1161 h 1161"/>
                <a:gd name="T4" fmla="*/ 0 w 2011"/>
                <a:gd name="T5" fmla="*/ 322 h 1161"/>
                <a:gd name="T6" fmla="*/ 559 w 2011"/>
                <a:gd name="T7" fmla="*/ 0 h 1161"/>
                <a:gd name="T8" fmla="*/ 2011 w 2011"/>
                <a:gd name="T9" fmla="*/ 839 h 1161"/>
              </a:gdLst>
              <a:ahLst/>
              <a:cxnLst>
                <a:cxn ang="0">
                  <a:pos x="T0" y="T1"/>
                </a:cxn>
                <a:cxn ang="0">
                  <a:pos x="T2" y="T3"/>
                </a:cxn>
                <a:cxn ang="0">
                  <a:pos x="T4" y="T5"/>
                </a:cxn>
                <a:cxn ang="0">
                  <a:pos x="T6" y="T7"/>
                </a:cxn>
                <a:cxn ang="0">
                  <a:pos x="T8" y="T9"/>
                </a:cxn>
              </a:cxnLst>
              <a:rect l="0" t="0" r="r" b="b"/>
              <a:pathLst>
                <a:path w="2011" h="1161">
                  <a:moveTo>
                    <a:pt x="2011" y="839"/>
                  </a:moveTo>
                  <a:lnTo>
                    <a:pt x="1453" y="1161"/>
                  </a:lnTo>
                  <a:lnTo>
                    <a:pt x="0" y="322"/>
                  </a:lnTo>
                  <a:lnTo>
                    <a:pt x="559" y="0"/>
                  </a:lnTo>
                  <a:lnTo>
                    <a:pt x="201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1DD06A0F-5C19-47B7-A0B9-4198DE092F80}"/>
                </a:ext>
              </a:extLst>
            </p:cNvPr>
            <p:cNvSpPr>
              <a:spLocks/>
            </p:cNvSpPr>
            <p:nvPr/>
          </p:nvSpPr>
          <p:spPr bwMode="auto">
            <a:xfrm>
              <a:off x="14260513" y="5854700"/>
              <a:ext cx="177800" cy="1230313"/>
            </a:xfrm>
            <a:custGeom>
              <a:avLst/>
              <a:gdLst>
                <a:gd name="T0" fmla="*/ 112 w 112"/>
                <a:gd name="T1" fmla="*/ 0 h 775"/>
                <a:gd name="T2" fmla="*/ 112 w 112"/>
                <a:gd name="T3" fmla="*/ 775 h 775"/>
                <a:gd name="T4" fmla="*/ 0 w 112"/>
                <a:gd name="T5" fmla="*/ 710 h 775"/>
                <a:gd name="T6" fmla="*/ 0 w 112"/>
                <a:gd name="T7" fmla="*/ 65 h 775"/>
                <a:gd name="T8" fmla="*/ 112 w 112"/>
                <a:gd name="T9" fmla="*/ 0 h 775"/>
              </a:gdLst>
              <a:ahLst/>
              <a:cxnLst>
                <a:cxn ang="0">
                  <a:pos x="T0" y="T1"/>
                </a:cxn>
                <a:cxn ang="0">
                  <a:pos x="T2" y="T3"/>
                </a:cxn>
                <a:cxn ang="0">
                  <a:pos x="T4" y="T5"/>
                </a:cxn>
                <a:cxn ang="0">
                  <a:pos x="T6" y="T7"/>
                </a:cxn>
                <a:cxn ang="0">
                  <a:pos x="T8" y="T9"/>
                </a:cxn>
              </a:cxnLst>
              <a:rect l="0" t="0" r="r" b="b"/>
              <a:pathLst>
                <a:path w="112" h="775">
                  <a:moveTo>
                    <a:pt x="112" y="0"/>
                  </a:moveTo>
                  <a:lnTo>
                    <a:pt x="112" y="775"/>
                  </a:lnTo>
                  <a:lnTo>
                    <a:pt x="0" y="710"/>
                  </a:lnTo>
                  <a:lnTo>
                    <a:pt x="0" y="65"/>
                  </a:lnTo>
                  <a:lnTo>
                    <a:pt x="112"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A3A5B1A5-1CD4-4FE5-8891-3A17BE4B157C}"/>
                </a:ext>
              </a:extLst>
            </p:cNvPr>
            <p:cNvSpPr>
              <a:spLocks/>
            </p:cNvSpPr>
            <p:nvPr/>
          </p:nvSpPr>
          <p:spPr bwMode="auto">
            <a:xfrm>
              <a:off x="13908088" y="6981825"/>
              <a:ext cx="530225" cy="412750"/>
            </a:xfrm>
            <a:custGeom>
              <a:avLst/>
              <a:gdLst>
                <a:gd name="T0" fmla="*/ 334 w 334"/>
                <a:gd name="T1" fmla="*/ 65 h 260"/>
                <a:gd name="T2" fmla="*/ 0 w 334"/>
                <a:gd name="T3" fmla="*/ 260 h 260"/>
                <a:gd name="T4" fmla="*/ 0 w 334"/>
                <a:gd name="T5" fmla="*/ 129 h 260"/>
                <a:gd name="T6" fmla="*/ 222 w 334"/>
                <a:gd name="T7" fmla="*/ 0 h 260"/>
                <a:gd name="T8" fmla="*/ 334 w 334"/>
                <a:gd name="T9" fmla="*/ 65 h 260"/>
              </a:gdLst>
              <a:ahLst/>
              <a:cxnLst>
                <a:cxn ang="0">
                  <a:pos x="T0" y="T1"/>
                </a:cxn>
                <a:cxn ang="0">
                  <a:pos x="T2" y="T3"/>
                </a:cxn>
                <a:cxn ang="0">
                  <a:pos x="T4" y="T5"/>
                </a:cxn>
                <a:cxn ang="0">
                  <a:pos x="T6" y="T7"/>
                </a:cxn>
                <a:cxn ang="0">
                  <a:pos x="T8" y="T9"/>
                </a:cxn>
              </a:cxnLst>
              <a:rect l="0" t="0" r="r" b="b"/>
              <a:pathLst>
                <a:path w="334" h="260">
                  <a:moveTo>
                    <a:pt x="334" y="65"/>
                  </a:moveTo>
                  <a:lnTo>
                    <a:pt x="0" y="260"/>
                  </a:lnTo>
                  <a:lnTo>
                    <a:pt x="0" y="129"/>
                  </a:lnTo>
                  <a:lnTo>
                    <a:pt x="222" y="0"/>
                  </a:lnTo>
                  <a:lnTo>
                    <a:pt x="334" y="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B3975BF-2544-48F8-B8E4-BFAEDB5BBA16}"/>
                </a:ext>
              </a:extLst>
            </p:cNvPr>
            <p:cNvSpPr>
              <a:spLocks/>
            </p:cNvSpPr>
            <p:nvPr/>
          </p:nvSpPr>
          <p:spPr bwMode="auto">
            <a:xfrm>
              <a:off x="13908088" y="5957888"/>
              <a:ext cx="352425" cy="1228725"/>
            </a:xfrm>
            <a:custGeom>
              <a:avLst/>
              <a:gdLst>
                <a:gd name="T0" fmla="*/ 222 w 222"/>
                <a:gd name="T1" fmla="*/ 0 h 774"/>
                <a:gd name="T2" fmla="*/ 222 w 222"/>
                <a:gd name="T3" fmla="*/ 645 h 774"/>
                <a:gd name="T4" fmla="*/ 0 w 222"/>
                <a:gd name="T5" fmla="*/ 774 h 774"/>
                <a:gd name="T6" fmla="*/ 0 w 222"/>
                <a:gd name="T7" fmla="*/ 128 h 774"/>
                <a:gd name="T8" fmla="*/ 222 w 222"/>
                <a:gd name="T9" fmla="*/ 0 h 774"/>
              </a:gdLst>
              <a:ahLst/>
              <a:cxnLst>
                <a:cxn ang="0">
                  <a:pos x="T0" y="T1"/>
                </a:cxn>
                <a:cxn ang="0">
                  <a:pos x="T2" y="T3"/>
                </a:cxn>
                <a:cxn ang="0">
                  <a:pos x="T4" y="T5"/>
                </a:cxn>
                <a:cxn ang="0">
                  <a:pos x="T6" y="T7"/>
                </a:cxn>
                <a:cxn ang="0">
                  <a:pos x="T8" y="T9"/>
                </a:cxn>
              </a:cxnLst>
              <a:rect l="0" t="0" r="r" b="b"/>
              <a:pathLst>
                <a:path w="222" h="774">
                  <a:moveTo>
                    <a:pt x="222" y="0"/>
                  </a:moveTo>
                  <a:lnTo>
                    <a:pt x="222" y="645"/>
                  </a:lnTo>
                  <a:lnTo>
                    <a:pt x="0" y="774"/>
                  </a:lnTo>
                  <a:lnTo>
                    <a:pt x="0" y="128"/>
                  </a:lnTo>
                  <a:lnTo>
                    <a:pt x="222"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4B69832-4A36-47D0-8661-CFFE4144A97E}"/>
                </a:ext>
              </a:extLst>
            </p:cNvPr>
            <p:cNvSpPr>
              <a:spLocks/>
            </p:cNvSpPr>
            <p:nvPr/>
          </p:nvSpPr>
          <p:spPr bwMode="auto">
            <a:xfrm>
              <a:off x="10890251" y="5753100"/>
              <a:ext cx="2128838" cy="1331913"/>
            </a:xfrm>
            <a:custGeom>
              <a:avLst/>
              <a:gdLst>
                <a:gd name="T0" fmla="*/ 1341 w 1341"/>
                <a:gd name="T1" fmla="*/ 839 h 839"/>
                <a:gd name="T2" fmla="*/ 0 w 1341"/>
                <a:gd name="T3" fmla="*/ 64 h 839"/>
                <a:gd name="T4" fmla="*/ 112 w 1341"/>
                <a:gd name="T5" fmla="*/ 0 h 839"/>
                <a:gd name="T6" fmla="*/ 1341 w 1341"/>
                <a:gd name="T7" fmla="*/ 708 h 839"/>
                <a:gd name="T8" fmla="*/ 1341 w 1341"/>
                <a:gd name="T9" fmla="*/ 839 h 839"/>
              </a:gdLst>
              <a:ahLst/>
              <a:cxnLst>
                <a:cxn ang="0">
                  <a:pos x="T0" y="T1"/>
                </a:cxn>
                <a:cxn ang="0">
                  <a:pos x="T2" y="T3"/>
                </a:cxn>
                <a:cxn ang="0">
                  <a:pos x="T4" y="T5"/>
                </a:cxn>
                <a:cxn ang="0">
                  <a:pos x="T6" y="T7"/>
                </a:cxn>
                <a:cxn ang="0">
                  <a:pos x="T8" y="T9"/>
                </a:cxn>
              </a:cxnLst>
              <a:rect l="0" t="0" r="r" b="b"/>
              <a:pathLst>
                <a:path w="1341" h="839">
                  <a:moveTo>
                    <a:pt x="1341" y="839"/>
                  </a:moveTo>
                  <a:lnTo>
                    <a:pt x="0" y="64"/>
                  </a:lnTo>
                  <a:lnTo>
                    <a:pt x="112" y="0"/>
                  </a:lnTo>
                  <a:lnTo>
                    <a:pt x="1341" y="708"/>
                  </a:lnTo>
                  <a:lnTo>
                    <a:pt x="134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7BD17554-0B4F-4810-AFD2-2AC856FFA95B}"/>
                </a:ext>
              </a:extLst>
            </p:cNvPr>
            <p:cNvSpPr>
              <a:spLocks/>
            </p:cNvSpPr>
            <p:nvPr/>
          </p:nvSpPr>
          <p:spPr bwMode="auto">
            <a:xfrm>
              <a:off x="10890251" y="3805238"/>
              <a:ext cx="177800" cy="2049463"/>
            </a:xfrm>
            <a:custGeom>
              <a:avLst/>
              <a:gdLst>
                <a:gd name="T0" fmla="*/ 112 w 112"/>
                <a:gd name="T1" fmla="*/ 64 h 1291"/>
                <a:gd name="T2" fmla="*/ 112 w 112"/>
                <a:gd name="T3" fmla="*/ 1227 h 1291"/>
                <a:gd name="T4" fmla="*/ 0 w 112"/>
                <a:gd name="T5" fmla="*/ 1291 h 1291"/>
                <a:gd name="T6" fmla="*/ 0 w 112"/>
                <a:gd name="T7" fmla="*/ 0 h 1291"/>
                <a:gd name="T8" fmla="*/ 112 w 112"/>
                <a:gd name="T9" fmla="*/ 64 h 1291"/>
              </a:gdLst>
              <a:ahLst/>
              <a:cxnLst>
                <a:cxn ang="0">
                  <a:pos x="T0" y="T1"/>
                </a:cxn>
                <a:cxn ang="0">
                  <a:pos x="T2" y="T3"/>
                </a:cxn>
                <a:cxn ang="0">
                  <a:pos x="T4" y="T5"/>
                </a:cxn>
                <a:cxn ang="0">
                  <a:pos x="T6" y="T7"/>
                </a:cxn>
                <a:cxn ang="0">
                  <a:pos x="T8" y="T9"/>
                </a:cxn>
              </a:cxnLst>
              <a:rect l="0" t="0" r="r" b="b"/>
              <a:pathLst>
                <a:path w="112" h="1291">
                  <a:moveTo>
                    <a:pt x="112" y="64"/>
                  </a:moveTo>
                  <a:lnTo>
                    <a:pt x="112" y="1227"/>
                  </a:lnTo>
                  <a:lnTo>
                    <a:pt x="0" y="1291"/>
                  </a:lnTo>
                  <a:lnTo>
                    <a:pt x="0" y="0"/>
                  </a:lnTo>
                  <a:lnTo>
                    <a:pt x="112" y="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9C7AB797-6154-4F4F-82A4-6C310C1A7D27}"/>
                </a:ext>
              </a:extLst>
            </p:cNvPr>
            <p:cNvSpPr>
              <a:spLocks/>
            </p:cNvSpPr>
            <p:nvPr/>
          </p:nvSpPr>
          <p:spPr bwMode="auto">
            <a:xfrm>
              <a:off x="10180638" y="6070600"/>
              <a:ext cx="3194050" cy="2038350"/>
            </a:xfrm>
            <a:custGeom>
              <a:avLst/>
              <a:gdLst>
                <a:gd name="T0" fmla="*/ 0 w 2012"/>
                <a:gd name="T1" fmla="*/ 0 h 1284"/>
                <a:gd name="T2" fmla="*/ 0 w 2012"/>
                <a:gd name="T3" fmla="*/ 122 h 1284"/>
                <a:gd name="T4" fmla="*/ 2012 w 2012"/>
                <a:gd name="T5" fmla="*/ 1284 h 1284"/>
                <a:gd name="T6" fmla="*/ 2012 w 2012"/>
                <a:gd name="T7" fmla="*/ 1156 h 1284"/>
                <a:gd name="T8" fmla="*/ 0 w 2012"/>
                <a:gd name="T9" fmla="*/ 0 h 1284"/>
              </a:gdLst>
              <a:ahLst/>
              <a:cxnLst>
                <a:cxn ang="0">
                  <a:pos x="T0" y="T1"/>
                </a:cxn>
                <a:cxn ang="0">
                  <a:pos x="T2" y="T3"/>
                </a:cxn>
                <a:cxn ang="0">
                  <a:pos x="T4" y="T5"/>
                </a:cxn>
                <a:cxn ang="0">
                  <a:pos x="T6" y="T7"/>
                </a:cxn>
                <a:cxn ang="0">
                  <a:pos x="T8" y="T9"/>
                </a:cxn>
              </a:cxnLst>
              <a:rect l="0" t="0" r="r" b="b"/>
              <a:pathLst>
                <a:path w="2012" h="1284">
                  <a:moveTo>
                    <a:pt x="0" y="0"/>
                  </a:moveTo>
                  <a:lnTo>
                    <a:pt x="0" y="122"/>
                  </a:lnTo>
                  <a:lnTo>
                    <a:pt x="2012" y="1284"/>
                  </a:lnTo>
                  <a:lnTo>
                    <a:pt x="2012" y="1156"/>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B582564A-E5D9-4D01-8A9F-FA734B5A254C}"/>
                </a:ext>
              </a:extLst>
            </p:cNvPr>
            <p:cNvSpPr>
              <a:spLocks/>
            </p:cNvSpPr>
            <p:nvPr/>
          </p:nvSpPr>
          <p:spPr bwMode="auto">
            <a:xfrm>
              <a:off x="13374688" y="6880225"/>
              <a:ext cx="1773238" cy="1228725"/>
            </a:xfrm>
            <a:custGeom>
              <a:avLst/>
              <a:gdLst>
                <a:gd name="T0" fmla="*/ 1117 w 1117"/>
                <a:gd name="T1" fmla="*/ 0 h 774"/>
                <a:gd name="T2" fmla="*/ 1117 w 1117"/>
                <a:gd name="T3" fmla="*/ 129 h 774"/>
                <a:gd name="T4" fmla="*/ 0 w 1117"/>
                <a:gd name="T5" fmla="*/ 774 h 774"/>
                <a:gd name="T6" fmla="*/ 0 w 1117"/>
                <a:gd name="T7" fmla="*/ 646 h 774"/>
                <a:gd name="T8" fmla="*/ 1117 w 1117"/>
                <a:gd name="T9" fmla="*/ 0 h 774"/>
              </a:gdLst>
              <a:ahLst/>
              <a:cxnLst>
                <a:cxn ang="0">
                  <a:pos x="T0" y="T1"/>
                </a:cxn>
                <a:cxn ang="0">
                  <a:pos x="T2" y="T3"/>
                </a:cxn>
                <a:cxn ang="0">
                  <a:pos x="T4" y="T5"/>
                </a:cxn>
                <a:cxn ang="0">
                  <a:pos x="T6" y="T7"/>
                </a:cxn>
                <a:cxn ang="0">
                  <a:pos x="T8" y="T9"/>
                </a:cxn>
              </a:cxnLst>
              <a:rect l="0" t="0" r="r" b="b"/>
              <a:pathLst>
                <a:path w="1117" h="774">
                  <a:moveTo>
                    <a:pt x="1117" y="0"/>
                  </a:moveTo>
                  <a:lnTo>
                    <a:pt x="1117" y="129"/>
                  </a:lnTo>
                  <a:lnTo>
                    <a:pt x="0" y="774"/>
                  </a:lnTo>
                  <a:lnTo>
                    <a:pt x="0" y="646"/>
                  </a:lnTo>
                  <a:lnTo>
                    <a:pt x="1117"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B57EFC76-6FF8-4EB6-A7A1-916FDA613ED6}"/>
                </a:ext>
              </a:extLst>
            </p:cNvPr>
            <p:cNvSpPr>
              <a:spLocks/>
            </p:cNvSpPr>
            <p:nvPr/>
          </p:nvSpPr>
          <p:spPr bwMode="auto">
            <a:xfrm>
              <a:off x="10890251" y="2571750"/>
              <a:ext cx="1065213" cy="719138"/>
            </a:xfrm>
            <a:custGeom>
              <a:avLst/>
              <a:gdLst>
                <a:gd name="T0" fmla="*/ 112 w 671"/>
                <a:gd name="T1" fmla="*/ 453 h 453"/>
                <a:gd name="T2" fmla="*/ 0 w 671"/>
                <a:gd name="T3" fmla="*/ 389 h 453"/>
                <a:gd name="T4" fmla="*/ 671 w 671"/>
                <a:gd name="T5" fmla="*/ 0 h 453"/>
                <a:gd name="T6" fmla="*/ 671 w 671"/>
                <a:gd name="T7" fmla="*/ 131 h 453"/>
                <a:gd name="T8" fmla="*/ 112 w 671"/>
                <a:gd name="T9" fmla="*/ 453 h 453"/>
              </a:gdLst>
              <a:ahLst/>
              <a:cxnLst>
                <a:cxn ang="0">
                  <a:pos x="T0" y="T1"/>
                </a:cxn>
                <a:cxn ang="0">
                  <a:pos x="T2" y="T3"/>
                </a:cxn>
                <a:cxn ang="0">
                  <a:pos x="T4" y="T5"/>
                </a:cxn>
                <a:cxn ang="0">
                  <a:pos x="T6" y="T7"/>
                </a:cxn>
                <a:cxn ang="0">
                  <a:pos x="T8" y="T9"/>
                </a:cxn>
              </a:cxnLst>
              <a:rect l="0" t="0" r="r" b="b"/>
              <a:pathLst>
                <a:path w="671" h="453">
                  <a:moveTo>
                    <a:pt x="112" y="453"/>
                  </a:moveTo>
                  <a:lnTo>
                    <a:pt x="0" y="389"/>
                  </a:lnTo>
                  <a:lnTo>
                    <a:pt x="671" y="0"/>
                  </a:lnTo>
                  <a:lnTo>
                    <a:pt x="671" y="131"/>
                  </a:lnTo>
                  <a:lnTo>
                    <a:pt x="112" y="45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1AD3807E-037C-4A85-B651-BD76BD481977}"/>
                </a:ext>
              </a:extLst>
            </p:cNvPr>
            <p:cNvSpPr>
              <a:spLocks/>
            </p:cNvSpPr>
            <p:nvPr/>
          </p:nvSpPr>
          <p:spPr bwMode="auto">
            <a:xfrm>
              <a:off x="11955463" y="2571750"/>
              <a:ext cx="2482850" cy="1539875"/>
            </a:xfrm>
            <a:custGeom>
              <a:avLst/>
              <a:gdLst>
                <a:gd name="T0" fmla="*/ 0 w 1564"/>
                <a:gd name="T1" fmla="*/ 0 h 970"/>
                <a:gd name="T2" fmla="*/ 1564 w 1564"/>
                <a:gd name="T3" fmla="*/ 906 h 970"/>
                <a:gd name="T4" fmla="*/ 1452 w 1564"/>
                <a:gd name="T5" fmla="*/ 970 h 970"/>
                <a:gd name="T6" fmla="*/ 0 w 1564"/>
                <a:gd name="T7" fmla="*/ 131 h 970"/>
                <a:gd name="T8" fmla="*/ 0 w 1564"/>
                <a:gd name="T9" fmla="*/ 0 h 970"/>
              </a:gdLst>
              <a:ahLst/>
              <a:cxnLst>
                <a:cxn ang="0">
                  <a:pos x="T0" y="T1"/>
                </a:cxn>
                <a:cxn ang="0">
                  <a:pos x="T2" y="T3"/>
                </a:cxn>
                <a:cxn ang="0">
                  <a:pos x="T4" y="T5"/>
                </a:cxn>
                <a:cxn ang="0">
                  <a:pos x="T6" y="T7"/>
                </a:cxn>
                <a:cxn ang="0">
                  <a:pos x="T8" y="T9"/>
                </a:cxn>
              </a:cxnLst>
              <a:rect l="0" t="0" r="r" b="b"/>
              <a:pathLst>
                <a:path w="1564" h="970">
                  <a:moveTo>
                    <a:pt x="0" y="0"/>
                  </a:moveTo>
                  <a:lnTo>
                    <a:pt x="1564" y="906"/>
                  </a:lnTo>
                  <a:lnTo>
                    <a:pt x="1452" y="970"/>
                  </a:lnTo>
                  <a:lnTo>
                    <a:pt x="0" y="131"/>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BEAC80EE-FF9A-4789-95C9-A04EE8BDEE63}"/>
                </a:ext>
              </a:extLst>
            </p:cNvPr>
            <p:cNvSpPr>
              <a:spLocks/>
            </p:cNvSpPr>
            <p:nvPr/>
          </p:nvSpPr>
          <p:spPr bwMode="auto">
            <a:xfrm>
              <a:off x="10004426" y="3189288"/>
              <a:ext cx="1243013" cy="1331913"/>
            </a:xfrm>
            <a:custGeom>
              <a:avLst/>
              <a:gdLst>
                <a:gd name="T0" fmla="*/ 336 w 783"/>
                <a:gd name="T1" fmla="*/ 0 h 839"/>
                <a:gd name="T2" fmla="*/ 0 w 783"/>
                <a:gd name="T3" fmla="*/ 581 h 839"/>
                <a:gd name="T4" fmla="*/ 447 w 783"/>
                <a:gd name="T5" fmla="*/ 839 h 839"/>
                <a:gd name="T6" fmla="*/ 783 w 783"/>
                <a:gd name="T7" fmla="*/ 257 h 839"/>
                <a:gd name="T8" fmla="*/ 336 w 783"/>
                <a:gd name="T9" fmla="*/ 0 h 839"/>
              </a:gdLst>
              <a:ahLst/>
              <a:cxnLst>
                <a:cxn ang="0">
                  <a:pos x="T0" y="T1"/>
                </a:cxn>
                <a:cxn ang="0">
                  <a:pos x="T2" y="T3"/>
                </a:cxn>
                <a:cxn ang="0">
                  <a:pos x="T4" y="T5"/>
                </a:cxn>
                <a:cxn ang="0">
                  <a:pos x="T6" y="T7"/>
                </a:cxn>
                <a:cxn ang="0">
                  <a:pos x="T8" y="T9"/>
                </a:cxn>
              </a:cxnLst>
              <a:rect l="0" t="0" r="r" b="b"/>
              <a:pathLst>
                <a:path w="783" h="839">
                  <a:moveTo>
                    <a:pt x="336" y="0"/>
                  </a:moveTo>
                  <a:lnTo>
                    <a:pt x="0" y="581"/>
                  </a:lnTo>
                  <a:lnTo>
                    <a:pt x="447" y="839"/>
                  </a:lnTo>
                  <a:lnTo>
                    <a:pt x="783" y="257"/>
                  </a:lnTo>
                  <a:lnTo>
                    <a:pt x="336"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D72770A-6093-4F03-9F9D-B0EE284436FA}"/>
                </a:ext>
              </a:extLst>
            </p:cNvPr>
            <p:cNvSpPr>
              <a:spLocks/>
            </p:cNvSpPr>
            <p:nvPr/>
          </p:nvSpPr>
          <p:spPr bwMode="auto">
            <a:xfrm>
              <a:off x="10004426" y="4111625"/>
              <a:ext cx="709613" cy="760413"/>
            </a:xfrm>
            <a:custGeom>
              <a:avLst/>
              <a:gdLst>
                <a:gd name="T0" fmla="*/ 0 w 257"/>
                <a:gd name="T1" fmla="*/ 0 h 275"/>
                <a:gd name="T2" fmla="*/ 0 w 257"/>
                <a:gd name="T3" fmla="*/ 72 h 275"/>
                <a:gd name="T4" fmla="*/ 66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6"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EAD56AC6-A22D-40F2-9D4F-D4AAE0EFC0EF}"/>
                </a:ext>
              </a:extLst>
            </p:cNvPr>
            <p:cNvSpPr>
              <a:spLocks/>
            </p:cNvSpPr>
            <p:nvPr/>
          </p:nvSpPr>
          <p:spPr bwMode="auto">
            <a:xfrm>
              <a:off x="10714038" y="3597275"/>
              <a:ext cx="1241425" cy="1335088"/>
            </a:xfrm>
            <a:custGeom>
              <a:avLst/>
              <a:gdLst>
                <a:gd name="T0" fmla="*/ 336 w 782"/>
                <a:gd name="T1" fmla="*/ 0 h 841"/>
                <a:gd name="T2" fmla="*/ 0 w 782"/>
                <a:gd name="T3" fmla="*/ 582 h 841"/>
                <a:gd name="T4" fmla="*/ 447 w 782"/>
                <a:gd name="T5" fmla="*/ 841 h 841"/>
                <a:gd name="T6" fmla="*/ 782 w 782"/>
                <a:gd name="T7" fmla="*/ 260 h 841"/>
                <a:gd name="T8" fmla="*/ 336 w 782"/>
                <a:gd name="T9" fmla="*/ 0 h 841"/>
              </a:gdLst>
              <a:ahLst/>
              <a:cxnLst>
                <a:cxn ang="0">
                  <a:pos x="T0" y="T1"/>
                </a:cxn>
                <a:cxn ang="0">
                  <a:pos x="T2" y="T3"/>
                </a:cxn>
                <a:cxn ang="0">
                  <a:pos x="T4" y="T5"/>
                </a:cxn>
                <a:cxn ang="0">
                  <a:pos x="T6" y="T7"/>
                </a:cxn>
                <a:cxn ang="0">
                  <a:pos x="T8" y="T9"/>
                </a:cxn>
              </a:cxnLst>
              <a:rect l="0" t="0" r="r" b="b"/>
              <a:pathLst>
                <a:path w="782" h="841">
                  <a:moveTo>
                    <a:pt x="336" y="0"/>
                  </a:moveTo>
                  <a:lnTo>
                    <a:pt x="0" y="582"/>
                  </a:lnTo>
                  <a:lnTo>
                    <a:pt x="447" y="841"/>
                  </a:lnTo>
                  <a:lnTo>
                    <a:pt x="782" y="260"/>
                  </a:lnTo>
                  <a:lnTo>
                    <a:pt x="336"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CA2DF558-980F-44CA-91E8-0730174E8E9F}"/>
                </a:ext>
              </a:extLst>
            </p:cNvPr>
            <p:cNvSpPr>
              <a:spLocks/>
            </p:cNvSpPr>
            <p:nvPr/>
          </p:nvSpPr>
          <p:spPr bwMode="auto">
            <a:xfrm>
              <a:off x="10714038" y="4521200"/>
              <a:ext cx="709613" cy="758825"/>
            </a:xfrm>
            <a:custGeom>
              <a:avLst/>
              <a:gdLst>
                <a:gd name="T0" fmla="*/ 0 w 257"/>
                <a:gd name="T1" fmla="*/ 0 h 275"/>
                <a:gd name="T2" fmla="*/ 0 w 257"/>
                <a:gd name="T3" fmla="*/ 72 h 275"/>
                <a:gd name="T4" fmla="*/ 67 w 257"/>
                <a:gd name="T5" fmla="*/ 187 h 275"/>
                <a:gd name="T6" fmla="*/ 189 w 257"/>
                <a:gd name="T7" fmla="*/ 258 h 275"/>
                <a:gd name="T8" fmla="*/ 257 w 257"/>
                <a:gd name="T9" fmla="*/ 219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9"/>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D9DAD3C-E198-4A2E-9051-AF63BC4B426B}"/>
                </a:ext>
              </a:extLst>
            </p:cNvPr>
            <p:cNvSpPr>
              <a:spLocks/>
            </p:cNvSpPr>
            <p:nvPr/>
          </p:nvSpPr>
          <p:spPr bwMode="auto">
            <a:xfrm>
              <a:off x="11423651" y="4010025"/>
              <a:ext cx="1241425" cy="1330325"/>
            </a:xfrm>
            <a:custGeom>
              <a:avLst/>
              <a:gdLst>
                <a:gd name="T0" fmla="*/ 335 w 782"/>
                <a:gd name="T1" fmla="*/ 0 h 838"/>
                <a:gd name="T2" fmla="*/ 0 w 782"/>
                <a:gd name="T3" fmla="*/ 581 h 838"/>
                <a:gd name="T4" fmla="*/ 447 w 782"/>
                <a:gd name="T5" fmla="*/ 838 h 838"/>
                <a:gd name="T6" fmla="*/ 782 w 782"/>
                <a:gd name="T7" fmla="*/ 257 h 838"/>
                <a:gd name="T8" fmla="*/ 335 w 782"/>
                <a:gd name="T9" fmla="*/ 0 h 838"/>
              </a:gdLst>
              <a:ahLst/>
              <a:cxnLst>
                <a:cxn ang="0">
                  <a:pos x="T0" y="T1"/>
                </a:cxn>
                <a:cxn ang="0">
                  <a:pos x="T2" y="T3"/>
                </a:cxn>
                <a:cxn ang="0">
                  <a:pos x="T4" y="T5"/>
                </a:cxn>
                <a:cxn ang="0">
                  <a:pos x="T6" y="T7"/>
                </a:cxn>
                <a:cxn ang="0">
                  <a:pos x="T8" y="T9"/>
                </a:cxn>
              </a:cxnLst>
              <a:rect l="0" t="0" r="r" b="b"/>
              <a:pathLst>
                <a:path w="782" h="838">
                  <a:moveTo>
                    <a:pt x="335" y="0"/>
                  </a:moveTo>
                  <a:lnTo>
                    <a:pt x="0" y="581"/>
                  </a:lnTo>
                  <a:lnTo>
                    <a:pt x="447" y="838"/>
                  </a:lnTo>
                  <a:lnTo>
                    <a:pt x="782" y="257"/>
                  </a:lnTo>
                  <a:lnTo>
                    <a:pt x="335"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CF290A5F-A277-4CAF-B927-39C7743B47DB}"/>
                </a:ext>
              </a:extLst>
            </p:cNvPr>
            <p:cNvSpPr>
              <a:spLocks/>
            </p:cNvSpPr>
            <p:nvPr/>
          </p:nvSpPr>
          <p:spPr bwMode="auto">
            <a:xfrm>
              <a:off x="11423651" y="4932363"/>
              <a:ext cx="709613" cy="758825"/>
            </a:xfrm>
            <a:custGeom>
              <a:avLst/>
              <a:gdLst>
                <a:gd name="T0" fmla="*/ 0 w 257"/>
                <a:gd name="T1" fmla="*/ 0 h 275"/>
                <a:gd name="T2" fmla="*/ 0 w 257"/>
                <a:gd name="T3" fmla="*/ 71 h 275"/>
                <a:gd name="T4" fmla="*/ 67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1"/>
                    <a:pt x="0" y="71"/>
                    <a:pt x="0" y="71"/>
                  </a:cubicBezTo>
                  <a:cubicBezTo>
                    <a:pt x="0" y="119"/>
                    <a:pt x="25" y="163"/>
                    <a:pt x="67"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6C755DEB-E68F-4D2D-ACBF-D079DDF4B1CF}"/>
                </a:ext>
              </a:extLst>
            </p:cNvPr>
            <p:cNvSpPr>
              <a:spLocks/>
            </p:cNvSpPr>
            <p:nvPr/>
          </p:nvSpPr>
          <p:spPr bwMode="auto">
            <a:xfrm>
              <a:off x="12133263" y="4418013"/>
              <a:ext cx="1241425" cy="1335088"/>
            </a:xfrm>
            <a:custGeom>
              <a:avLst/>
              <a:gdLst>
                <a:gd name="T0" fmla="*/ 335 w 782"/>
                <a:gd name="T1" fmla="*/ 0 h 841"/>
                <a:gd name="T2" fmla="*/ 0 w 782"/>
                <a:gd name="T3" fmla="*/ 581 h 841"/>
                <a:gd name="T4" fmla="*/ 447 w 782"/>
                <a:gd name="T5" fmla="*/ 841 h 841"/>
                <a:gd name="T6" fmla="*/ 782 w 782"/>
                <a:gd name="T7" fmla="*/ 259 h 841"/>
                <a:gd name="T8" fmla="*/ 335 w 782"/>
                <a:gd name="T9" fmla="*/ 0 h 841"/>
              </a:gdLst>
              <a:ahLst/>
              <a:cxnLst>
                <a:cxn ang="0">
                  <a:pos x="T0" y="T1"/>
                </a:cxn>
                <a:cxn ang="0">
                  <a:pos x="T2" y="T3"/>
                </a:cxn>
                <a:cxn ang="0">
                  <a:pos x="T4" y="T5"/>
                </a:cxn>
                <a:cxn ang="0">
                  <a:pos x="T6" y="T7"/>
                </a:cxn>
                <a:cxn ang="0">
                  <a:pos x="T8" y="T9"/>
                </a:cxn>
              </a:cxnLst>
              <a:rect l="0" t="0" r="r" b="b"/>
              <a:pathLst>
                <a:path w="782" h="841">
                  <a:moveTo>
                    <a:pt x="335" y="0"/>
                  </a:moveTo>
                  <a:lnTo>
                    <a:pt x="0" y="581"/>
                  </a:lnTo>
                  <a:lnTo>
                    <a:pt x="447" y="841"/>
                  </a:lnTo>
                  <a:lnTo>
                    <a:pt x="782" y="259"/>
                  </a:lnTo>
                  <a:lnTo>
                    <a:pt x="335"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B0F542B-C099-4F7D-96A4-527CB1D97858}"/>
                </a:ext>
              </a:extLst>
            </p:cNvPr>
            <p:cNvSpPr>
              <a:spLocks/>
            </p:cNvSpPr>
            <p:nvPr/>
          </p:nvSpPr>
          <p:spPr bwMode="auto">
            <a:xfrm>
              <a:off x="12133263" y="5340350"/>
              <a:ext cx="709613" cy="760413"/>
            </a:xfrm>
            <a:custGeom>
              <a:avLst/>
              <a:gdLst>
                <a:gd name="T0" fmla="*/ 0 w 257"/>
                <a:gd name="T1" fmla="*/ 0 h 275"/>
                <a:gd name="T2" fmla="*/ 0 w 257"/>
                <a:gd name="T3" fmla="*/ 72 h 275"/>
                <a:gd name="T4" fmla="*/ 67 w 257"/>
                <a:gd name="T5" fmla="*/ 187 h 275"/>
                <a:gd name="T6" fmla="*/ 189 w 257"/>
                <a:gd name="T7" fmla="*/ 258 h 275"/>
                <a:gd name="T8" fmla="*/ 257 w 257"/>
                <a:gd name="T9" fmla="*/ 218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8"/>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A7E8B89-7D57-4C4A-BAF5-2B201242EF03}"/>
                </a:ext>
              </a:extLst>
            </p:cNvPr>
            <p:cNvSpPr>
              <a:spLocks/>
            </p:cNvSpPr>
            <p:nvPr/>
          </p:nvSpPr>
          <p:spPr bwMode="auto">
            <a:xfrm>
              <a:off x="12842876" y="4829175"/>
              <a:ext cx="531813" cy="923925"/>
            </a:xfrm>
            <a:custGeom>
              <a:avLst/>
              <a:gdLst>
                <a:gd name="T0" fmla="*/ 0 w 335"/>
                <a:gd name="T1" fmla="*/ 582 h 582"/>
                <a:gd name="T2" fmla="*/ 335 w 335"/>
                <a:gd name="T3" fmla="*/ 387 h 582"/>
                <a:gd name="T4" fmla="*/ 335 w 335"/>
                <a:gd name="T5" fmla="*/ 0 h 582"/>
                <a:gd name="T6" fmla="*/ 0 w 335"/>
                <a:gd name="T7" fmla="*/ 582 h 582"/>
              </a:gdLst>
              <a:ahLst/>
              <a:cxnLst>
                <a:cxn ang="0">
                  <a:pos x="T0" y="T1"/>
                </a:cxn>
                <a:cxn ang="0">
                  <a:pos x="T2" y="T3"/>
                </a:cxn>
                <a:cxn ang="0">
                  <a:pos x="T4" y="T5"/>
                </a:cxn>
                <a:cxn ang="0">
                  <a:pos x="T6" y="T7"/>
                </a:cxn>
              </a:cxnLst>
              <a:rect l="0" t="0" r="r" b="b"/>
              <a:pathLst>
                <a:path w="335" h="582">
                  <a:moveTo>
                    <a:pt x="0" y="582"/>
                  </a:moveTo>
                  <a:lnTo>
                    <a:pt x="335" y="387"/>
                  </a:lnTo>
                  <a:lnTo>
                    <a:pt x="335" y="0"/>
                  </a:lnTo>
                  <a:lnTo>
                    <a:pt x="0" y="582"/>
                  </a:lnTo>
                  <a:close/>
                </a:path>
              </a:pathLst>
            </a:custGeom>
            <a:solidFill>
              <a:srgbClr val="090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66" name="Freeform 65">
            <a:extLst>
              <a:ext uri="{FF2B5EF4-FFF2-40B4-BE49-F238E27FC236}">
                <a16:creationId xmlns:a16="http://schemas.microsoft.com/office/drawing/2014/main" id="{EBEAC5AA-906D-42D9-B3D5-27704C955268}"/>
              </a:ext>
            </a:extLst>
          </p:cNvPr>
          <p:cNvSpPr>
            <a:spLocks noEditPoints="1"/>
          </p:cNvSpPr>
          <p:nvPr/>
        </p:nvSpPr>
        <p:spPr bwMode="auto">
          <a:xfrm>
            <a:off x="13610232" y="3844804"/>
            <a:ext cx="7467795" cy="3817302"/>
          </a:xfrm>
          <a:custGeom>
            <a:avLst/>
            <a:gdLst>
              <a:gd name="T0" fmla="*/ 356 w 2446"/>
              <a:gd name="T1" fmla="*/ 26 h 1249"/>
              <a:gd name="T2" fmla="*/ 323 w 2446"/>
              <a:gd name="T3" fmla="*/ 47 h 1249"/>
              <a:gd name="T4" fmla="*/ 284 w 2446"/>
              <a:gd name="T5" fmla="*/ 115 h 1249"/>
              <a:gd name="T6" fmla="*/ 350 w 2446"/>
              <a:gd name="T7" fmla="*/ 76 h 1249"/>
              <a:gd name="T8" fmla="*/ 379 w 2446"/>
              <a:gd name="T9" fmla="*/ 58 h 1249"/>
              <a:gd name="T10" fmla="*/ 2166 w 2446"/>
              <a:gd name="T11" fmla="*/ 77 h 1249"/>
              <a:gd name="T12" fmla="*/ 2137 w 2446"/>
              <a:gd name="T13" fmla="*/ 57 h 1249"/>
              <a:gd name="T14" fmla="*/ 2308 w 2446"/>
              <a:gd name="T15" fmla="*/ 265 h 1249"/>
              <a:gd name="T16" fmla="*/ 193 w 2446"/>
              <a:gd name="T17" fmla="*/ 169 h 1249"/>
              <a:gd name="T18" fmla="*/ 23 w 2446"/>
              <a:gd name="T19" fmla="*/ 381 h 1249"/>
              <a:gd name="T20" fmla="*/ 1 w 2446"/>
              <a:gd name="T21" fmla="*/ 464 h 1249"/>
              <a:gd name="T22" fmla="*/ 52 w 2446"/>
              <a:gd name="T23" fmla="*/ 423 h 1249"/>
              <a:gd name="T24" fmla="*/ 62 w 2446"/>
              <a:gd name="T25" fmla="*/ 388 h 1249"/>
              <a:gd name="T26" fmla="*/ 2440 w 2446"/>
              <a:gd name="T27" fmla="*/ 460 h 1249"/>
              <a:gd name="T28" fmla="*/ 2430 w 2446"/>
              <a:gd name="T29" fmla="*/ 421 h 1249"/>
              <a:gd name="T30" fmla="*/ 2375 w 2446"/>
              <a:gd name="T31" fmla="*/ 378 h 1249"/>
              <a:gd name="T32" fmla="*/ 2398 w 2446"/>
              <a:gd name="T33" fmla="*/ 453 h 1249"/>
              <a:gd name="T34" fmla="*/ 2376 w 2446"/>
              <a:gd name="T35" fmla="*/ 685 h 1249"/>
              <a:gd name="T36" fmla="*/ 2446 w 2446"/>
              <a:gd name="T37" fmla="*/ 533 h 1249"/>
              <a:gd name="T38" fmla="*/ 156 w 2446"/>
              <a:gd name="T39" fmla="*/ 832 h 1249"/>
              <a:gd name="T40" fmla="*/ 134 w 2446"/>
              <a:gd name="T41" fmla="*/ 802 h 1249"/>
              <a:gd name="T42" fmla="*/ 102 w 2446"/>
              <a:gd name="T43" fmla="*/ 826 h 1249"/>
              <a:gd name="T44" fmla="*/ 128 w 2446"/>
              <a:gd name="T45" fmla="*/ 856 h 1249"/>
              <a:gd name="T46" fmla="*/ 196 w 2446"/>
              <a:gd name="T47" fmla="*/ 900 h 1249"/>
              <a:gd name="T48" fmla="*/ 2279 w 2446"/>
              <a:gd name="T49" fmla="*/ 837 h 1249"/>
              <a:gd name="T50" fmla="*/ 2255 w 2446"/>
              <a:gd name="T51" fmla="*/ 865 h 1249"/>
              <a:gd name="T52" fmla="*/ 2066 w 2446"/>
              <a:gd name="T53" fmla="*/ 1006 h 1249"/>
              <a:gd name="T54" fmla="*/ 2076 w 2446"/>
              <a:gd name="T55" fmla="*/ 1044 h 1249"/>
              <a:gd name="T56" fmla="*/ 2281 w 2446"/>
              <a:gd name="T57" fmla="*/ 891 h 1249"/>
              <a:gd name="T58" fmla="*/ 2309 w 2446"/>
              <a:gd name="T59" fmla="*/ 864 h 1249"/>
              <a:gd name="T60" fmla="*/ 541 w 2446"/>
              <a:gd name="T61" fmla="*/ 1086 h 1249"/>
              <a:gd name="T62" fmla="*/ 513 w 2446"/>
              <a:gd name="T63" fmla="*/ 1075 h 1249"/>
              <a:gd name="T64" fmla="*/ 299 w 2446"/>
              <a:gd name="T65" fmla="*/ 957 h 1249"/>
              <a:gd name="T66" fmla="*/ 484 w 2446"/>
              <a:gd name="T67" fmla="*/ 1106 h 1249"/>
              <a:gd name="T68" fmla="*/ 520 w 2446"/>
              <a:gd name="T69" fmla="*/ 1119 h 1249"/>
              <a:gd name="T70" fmla="*/ 600 w 2446"/>
              <a:gd name="T71" fmla="*/ 1130 h 1249"/>
              <a:gd name="T72" fmla="*/ 1963 w 2446"/>
              <a:gd name="T73" fmla="*/ 1068 h 1249"/>
              <a:gd name="T74" fmla="*/ 1885 w 2446"/>
              <a:gd name="T75" fmla="*/ 1093 h 1249"/>
              <a:gd name="T76" fmla="*/ 1816 w 2446"/>
              <a:gd name="T77" fmla="*/ 1118 h 1249"/>
              <a:gd name="T78" fmla="*/ 1623 w 2446"/>
              <a:gd name="T79" fmla="*/ 1197 h 1249"/>
              <a:gd name="T80" fmla="*/ 1791 w 2446"/>
              <a:gd name="T81" fmla="*/ 1168 h 1249"/>
              <a:gd name="T82" fmla="*/ 1900 w 2446"/>
              <a:gd name="T83" fmla="*/ 1130 h 1249"/>
              <a:gd name="T84" fmla="*/ 1972 w 2446"/>
              <a:gd name="T85" fmla="*/ 1078 h 1249"/>
              <a:gd name="T86" fmla="*/ 974 w 2446"/>
              <a:gd name="T87" fmla="*/ 1194 h 1249"/>
              <a:gd name="T88" fmla="*/ 717 w 2446"/>
              <a:gd name="T89" fmla="*/ 1145 h 1249"/>
              <a:gd name="T90" fmla="*/ 947 w 2446"/>
              <a:gd name="T91" fmla="*/ 1230 h 1249"/>
              <a:gd name="T92" fmla="*/ 985 w 2446"/>
              <a:gd name="T93" fmla="*/ 1236 h 1249"/>
              <a:gd name="T94" fmla="*/ 1039 w 2446"/>
              <a:gd name="T95" fmla="*/ 1201 h 1249"/>
              <a:gd name="T96" fmla="*/ 1495 w 2446"/>
              <a:gd name="T97" fmla="*/ 1191 h 1249"/>
              <a:gd name="T98" fmla="*/ 1422 w 2446"/>
              <a:gd name="T99" fmla="*/ 1199 h 1249"/>
              <a:gd name="T100" fmla="*/ 1386 w 2446"/>
              <a:gd name="T101" fmla="*/ 1202 h 1249"/>
              <a:gd name="T102" fmla="*/ 1221 w 2446"/>
              <a:gd name="T103" fmla="*/ 1209 h 1249"/>
              <a:gd name="T104" fmla="*/ 1221 w 2446"/>
              <a:gd name="T105" fmla="*/ 1249 h 1249"/>
              <a:gd name="T106" fmla="*/ 1410 w 2446"/>
              <a:gd name="T107" fmla="*/ 1241 h 1249"/>
              <a:gd name="T108" fmla="*/ 1445 w 2446"/>
              <a:gd name="T109" fmla="*/ 1237 h 1249"/>
              <a:gd name="T110" fmla="*/ 1524 w 2446"/>
              <a:gd name="T111" fmla="*/ 120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6" h="1249">
                <a:moveTo>
                  <a:pt x="402" y="38"/>
                </a:moveTo>
                <a:cubicBezTo>
                  <a:pt x="402" y="0"/>
                  <a:pt x="402" y="0"/>
                  <a:pt x="402" y="0"/>
                </a:cubicBezTo>
                <a:cubicBezTo>
                  <a:pt x="387" y="8"/>
                  <a:pt x="373" y="16"/>
                  <a:pt x="359" y="24"/>
                </a:cubicBezTo>
                <a:cubicBezTo>
                  <a:pt x="356" y="26"/>
                  <a:pt x="356" y="26"/>
                  <a:pt x="356" y="26"/>
                </a:cubicBezTo>
                <a:cubicBezTo>
                  <a:pt x="353" y="27"/>
                  <a:pt x="351" y="29"/>
                  <a:pt x="350" y="31"/>
                </a:cubicBezTo>
                <a:cubicBezTo>
                  <a:pt x="347" y="31"/>
                  <a:pt x="345" y="32"/>
                  <a:pt x="342" y="33"/>
                </a:cubicBezTo>
                <a:cubicBezTo>
                  <a:pt x="338" y="36"/>
                  <a:pt x="333" y="39"/>
                  <a:pt x="329" y="41"/>
                </a:cubicBezTo>
                <a:cubicBezTo>
                  <a:pt x="327" y="43"/>
                  <a:pt x="325" y="45"/>
                  <a:pt x="323" y="47"/>
                </a:cubicBezTo>
                <a:cubicBezTo>
                  <a:pt x="321" y="47"/>
                  <a:pt x="318" y="48"/>
                  <a:pt x="316" y="50"/>
                </a:cubicBezTo>
                <a:cubicBezTo>
                  <a:pt x="301" y="59"/>
                  <a:pt x="287" y="69"/>
                  <a:pt x="273" y="79"/>
                </a:cubicBezTo>
                <a:cubicBezTo>
                  <a:pt x="264" y="85"/>
                  <a:pt x="262" y="98"/>
                  <a:pt x="268" y="107"/>
                </a:cubicBezTo>
                <a:cubicBezTo>
                  <a:pt x="272" y="112"/>
                  <a:pt x="278" y="115"/>
                  <a:pt x="284" y="115"/>
                </a:cubicBezTo>
                <a:cubicBezTo>
                  <a:pt x="288" y="115"/>
                  <a:pt x="293" y="114"/>
                  <a:pt x="296" y="111"/>
                </a:cubicBezTo>
                <a:cubicBezTo>
                  <a:pt x="309" y="102"/>
                  <a:pt x="323" y="93"/>
                  <a:pt x="337" y="84"/>
                </a:cubicBezTo>
                <a:cubicBezTo>
                  <a:pt x="340" y="82"/>
                  <a:pt x="341" y="80"/>
                  <a:pt x="343" y="78"/>
                </a:cubicBezTo>
                <a:cubicBezTo>
                  <a:pt x="345" y="78"/>
                  <a:pt x="348" y="77"/>
                  <a:pt x="350" y="76"/>
                </a:cubicBezTo>
                <a:cubicBezTo>
                  <a:pt x="354" y="73"/>
                  <a:pt x="359" y="70"/>
                  <a:pt x="363" y="68"/>
                </a:cubicBezTo>
                <a:cubicBezTo>
                  <a:pt x="365" y="66"/>
                  <a:pt x="367" y="65"/>
                  <a:pt x="369" y="63"/>
                </a:cubicBezTo>
                <a:cubicBezTo>
                  <a:pt x="371" y="62"/>
                  <a:pt x="373" y="61"/>
                  <a:pt x="376" y="60"/>
                </a:cubicBezTo>
                <a:cubicBezTo>
                  <a:pt x="379" y="58"/>
                  <a:pt x="379" y="58"/>
                  <a:pt x="379" y="58"/>
                </a:cubicBezTo>
                <a:cubicBezTo>
                  <a:pt x="386" y="54"/>
                  <a:pt x="394" y="50"/>
                  <a:pt x="402" y="45"/>
                </a:cubicBezTo>
                <a:cubicBezTo>
                  <a:pt x="402" y="43"/>
                  <a:pt x="402" y="40"/>
                  <a:pt x="402" y="38"/>
                </a:cubicBezTo>
                <a:close/>
                <a:moveTo>
                  <a:pt x="2340" y="240"/>
                </a:moveTo>
                <a:cubicBezTo>
                  <a:pt x="2295" y="182"/>
                  <a:pt x="2237" y="126"/>
                  <a:pt x="2166" y="77"/>
                </a:cubicBezTo>
                <a:cubicBezTo>
                  <a:pt x="2164" y="75"/>
                  <a:pt x="2162" y="74"/>
                  <a:pt x="2159" y="73"/>
                </a:cubicBezTo>
                <a:cubicBezTo>
                  <a:pt x="2158" y="71"/>
                  <a:pt x="2156" y="69"/>
                  <a:pt x="2154" y="68"/>
                </a:cubicBezTo>
                <a:cubicBezTo>
                  <a:pt x="2149" y="65"/>
                  <a:pt x="2145" y="62"/>
                  <a:pt x="2141" y="59"/>
                </a:cubicBezTo>
                <a:cubicBezTo>
                  <a:pt x="2139" y="58"/>
                  <a:pt x="2138" y="58"/>
                  <a:pt x="2137" y="57"/>
                </a:cubicBezTo>
                <a:cubicBezTo>
                  <a:pt x="2137" y="104"/>
                  <a:pt x="2137" y="104"/>
                  <a:pt x="2137" y="104"/>
                </a:cubicBezTo>
                <a:cubicBezTo>
                  <a:pt x="2138" y="104"/>
                  <a:pt x="2138" y="104"/>
                  <a:pt x="2138" y="104"/>
                </a:cubicBezTo>
                <a:cubicBezTo>
                  <a:pt x="2139" y="106"/>
                  <a:pt x="2141" y="108"/>
                  <a:pt x="2143" y="109"/>
                </a:cubicBezTo>
                <a:cubicBezTo>
                  <a:pt x="2210" y="157"/>
                  <a:pt x="2266" y="209"/>
                  <a:pt x="2308" y="265"/>
                </a:cubicBezTo>
                <a:cubicBezTo>
                  <a:pt x="2312" y="270"/>
                  <a:pt x="2318" y="273"/>
                  <a:pt x="2324" y="273"/>
                </a:cubicBezTo>
                <a:cubicBezTo>
                  <a:pt x="2329" y="273"/>
                  <a:pt x="2333" y="271"/>
                  <a:pt x="2337" y="269"/>
                </a:cubicBezTo>
                <a:cubicBezTo>
                  <a:pt x="2345" y="262"/>
                  <a:pt x="2347" y="249"/>
                  <a:pt x="2340" y="240"/>
                </a:cubicBezTo>
                <a:close/>
                <a:moveTo>
                  <a:pt x="193" y="169"/>
                </a:moveTo>
                <a:cubicBezTo>
                  <a:pt x="186" y="161"/>
                  <a:pt x="173" y="161"/>
                  <a:pt x="165" y="169"/>
                </a:cubicBezTo>
                <a:cubicBezTo>
                  <a:pt x="103" y="230"/>
                  <a:pt x="57" y="297"/>
                  <a:pt x="29" y="367"/>
                </a:cubicBezTo>
                <a:cubicBezTo>
                  <a:pt x="28" y="369"/>
                  <a:pt x="27" y="372"/>
                  <a:pt x="27" y="375"/>
                </a:cubicBezTo>
                <a:cubicBezTo>
                  <a:pt x="26" y="376"/>
                  <a:pt x="24" y="379"/>
                  <a:pt x="23" y="381"/>
                </a:cubicBezTo>
                <a:cubicBezTo>
                  <a:pt x="21" y="386"/>
                  <a:pt x="20" y="391"/>
                  <a:pt x="18" y="396"/>
                </a:cubicBezTo>
                <a:cubicBezTo>
                  <a:pt x="17" y="399"/>
                  <a:pt x="17" y="402"/>
                  <a:pt x="17" y="405"/>
                </a:cubicBezTo>
                <a:cubicBezTo>
                  <a:pt x="15" y="407"/>
                  <a:pt x="14" y="409"/>
                  <a:pt x="13" y="412"/>
                </a:cubicBezTo>
                <a:cubicBezTo>
                  <a:pt x="8" y="429"/>
                  <a:pt x="4" y="446"/>
                  <a:pt x="1" y="464"/>
                </a:cubicBezTo>
                <a:cubicBezTo>
                  <a:pt x="0" y="474"/>
                  <a:pt x="7" y="485"/>
                  <a:pt x="18" y="487"/>
                </a:cubicBezTo>
                <a:cubicBezTo>
                  <a:pt x="19" y="487"/>
                  <a:pt x="20" y="487"/>
                  <a:pt x="21" y="487"/>
                </a:cubicBezTo>
                <a:cubicBezTo>
                  <a:pt x="31" y="487"/>
                  <a:pt x="39" y="480"/>
                  <a:pt x="41" y="470"/>
                </a:cubicBezTo>
                <a:cubicBezTo>
                  <a:pt x="44" y="454"/>
                  <a:pt x="47" y="438"/>
                  <a:pt x="52" y="423"/>
                </a:cubicBezTo>
                <a:cubicBezTo>
                  <a:pt x="52" y="420"/>
                  <a:pt x="53" y="418"/>
                  <a:pt x="52" y="416"/>
                </a:cubicBezTo>
                <a:cubicBezTo>
                  <a:pt x="54" y="414"/>
                  <a:pt x="55" y="411"/>
                  <a:pt x="56" y="409"/>
                </a:cubicBezTo>
                <a:cubicBezTo>
                  <a:pt x="57" y="404"/>
                  <a:pt x="59" y="400"/>
                  <a:pt x="61" y="395"/>
                </a:cubicBezTo>
                <a:cubicBezTo>
                  <a:pt x="62" y="393"/>
                  <a:pt x="62" y="390"/>
                  <a:pt x="62" y="388"/>
                </a:cubicBezTo>
                <a:cubicBezTo>
                  <a:pt x="64" y="386"/>
                  <a:pt x="65" y="384"/>
                  <a:pt x="66" y="382"/>
                </a:cubicBezTo>
                <a:cubicBezTo>
                  <a:pt x="92" y="317"/>
                  <a:pt x="135" y="255"/>
                  <a:pt x="193" y="197"/>
                </a:cubicBezTo>
                <a:cubicBezTo>
                  <a:pt x="201" y="189"/>
                  <a:pt x="201" y="177"/>
                  <a:pt x="193" y="169"/>
                </a:cubicBezTo>
                <a:close/>
                <a:moveTo>
                  <a:pt x="2440" y="460"/>
                </a:moveTo>
                <a:cubicBezTo>
                  <a:pt x="2440" y="457"/>
                  <a:pt x="2439" y="455"/>
                  <a:pt x="2437" y="452"/>
                </a:cubicBezTo>
                <a:cubicBezTo>
                  <a:pt x="2438" y="450"/>
                  <a:pt x="2438" y="447"/>
                  <a:pt x="2437" y="444"/>
                </a:cubicBezTo>
                <a:cubicBezTo>
                  <a:pt x="2436" y="439"/>
                  <a:pt x="2435" y="434"/>
                  <a:pt x="2433" y="429"/>
                </a:cubicBezTo>
                <a:cubicBezTo>
                  <a:pt x="2433" y="426"/>
                  <a:pt x="2432" y="423"/>
                  <a:pt x="2430" y="421"/>
                </a:cubicBezTo>
                <a:cubicBezTo>
                  <a:pt x="2430" y="419"/>
                  <a:pt x="2430" y="416"/>
                  <a:pt x="2429" y="413"/>
                </a:cubicBezTo>
                <a:cubicBezTo>
                  <a:pt x="2425" y="397"/>
                  <a:pt x="2419" y="380"/>
                  <a:pt x="2412" y="363"/>
                </a:cubicBezTo>
                <a:cubicBezTo>
                  <a:pt x="2408" y="353"/>
                  <a:pt x="2396" y="348"/>
                  <a:pt x="2386" y="352"/>
                </a:cubicBezTo>
                <a:cubicBezTo>
                  <a:pt x="2375" y="357"/>
                  <a:pt x="2371" y="368"/>
                  <a:pt x="2375" y="378"/>
                </a:cubicBezTo>
                <a:cubicBezTo>
                  <a:pt x="2381" y="394"/>
                  <a:pt x="2386" y="409"/>
                  <a:pt x="2391" y="424"/>
                </a:cubicBezTo>
                <a:cubicBezTo>
                  <a:pt x="2392" y="427"/>
                  <a:pt x="2393" y="429"/>
                  <a:pt x="2394" y="431"/>
                </a:cubicBezTo>
                <a:cubicBezTo>
                  <a:pt x="2394" y="433"/>
                  <a:pt x="2394" y="436"/>
                  <a:pt x="2395" y="438"/>
                </a:cubicBezTo>
                <a:cubicBezTo>
                  <a:pt x="2396" y="443"/>
                  <a:pt x="2397" y="448"/>
                  <a:pt x="2398" y="453"/>
                </a:cubicBezTo>
                <a:cubicBezTo>
                  <a:pt x="2398" y="455"/>
                  <a:pt x="2399" y="457"/>
                  <a:pt x="2401" y="459"/>
                </a:cubicBezTo>
                <a:cubicBezTo>
                  <a:pt x="2400" y="462"/>
                  <a:pt x="2400" y="464"/>
                  <a:pt x="2401" y="467"/>
                </a:cubicBezTo>
                <a:cubicBezTo>
                  <a:pt x="2404" y="489"/>
                  <a:pt x="2406" y="511"/>
                  <a:pt x="2406" y="533"/>
                </a:cubicBezTo>
                <a:cubicBezTo>
                  <a:pt x="2406" y="584"/>
                  <a:pt x="2396" y="635"/>
                  <a:pt x="2376" y="685"/>
                </a:cubicBezTo>
                <a:cubicBezTo>
                  <a:pt x="2372" y="695"/>
                  <a:pt x="2377" y="707"/>
                  <a:pt x="2387" y="711"/>
                </a:cubicBezTo>
                <a:cubicBezTo>
                  <a:pt x="2389" y="712"/>
                  <a:pt x="2392" y="713"/>
                  <a:pt x="2394" y="713"/>
                </a:cubicBezTo>
                <a:cubicBezTo>
                  <a:pt x="2402" y="713"/>
                  <a:pt x="2410" y="708"/>
                  <a:pt x="2413" y="700"/>
                </a:cubicBezTo>
                <a:cubicBezTo>
                  <a:pt x="2435" y="646"/>
                  <a:pt x="2446" y="589"/>
                  <a:pt x="2446" y="533"/>
                </a:cubicBezTo>
                <a:cubicBezTo>
                  <a:pt x="2446" y="509"/>
                  <a:pt x="2444" y="484"/>
                  <a:pt x="2440" y="460"/>
                </a:cubicBezTo>
                <a:close/>
                <a:moveTo>
                  <a:pt x="196" y="872"/>
                </a:moveTo>
                <a:cubicBezTo>
                  <a:pt x="184" y="860"/>
                  <a:pt x="173" y="848"/>
                  <a:pt x="162" y="836"/>
                </a:cubicBezTo>
                <a:cubicBezTo>
                  <a:pt x="160" y="834"/>
                  <a:pt x="158" y="833"/>
                  <a:pt x="156" y="832"/>
                </a:cubicBezTo>
                <a:cubicBezTo>
                  <a:pt x="155" y="829"/>
                  <a:pt x="154" y="827"/>
                  <a:pt x="152" y="825"/>
                </a:cubicBezTo>
                <a:cubicBezTo>
                  <a:pt x="149" y="821"/>
                  <a:pt x="146" y="817"/>
                  <a:pt x="143" y="814"/>
                </a:cubicBezTo>
                <a:cubicBezTo>
                  <a:pt x="141" y="811"/>
                  <a:pt x="139" y="810"/>
                  <a:pt x="137" y="809"/>
                </a:cubicBezTo>
                <a:cubicBezTo>
                  <a:pt x="137" y="806"/>
                  <a:pt x="135" y="804"/>
                  <a:pt x="134" y="802"/>
                </a:cubicBezTo>
                <a:cubicBezTo>
                  <a:pt x="85" y="738"/>
                  <a:pt x="54" y="670"/>
                  <a:pt x="42" y="600"/>
                </a:cubicBezTo>
                <a:cubicBezTo>
                  <a:pt x="40" y="589"/>
                  <a:pt x="29" y="582"/>
                  <a:pt x="18" y="584"/>
                </a:cubicBezTo>
                <a:cubicBezTo>
                  <a:pt x="8" y="586"/>
                  <a:pt x="0" y="596"/>
                  <a:pt x="2" y="607"/>
                </a:cubicBezTo>
                <a:cubicBezTo>
                  <a:pt x="15" y="683"/>
                  <a:pt x="49" y="757"/>
                  <a:pt x="102" y="826"/>
                </a:cubicBezTo>
                <a:cubicBezTo>
                  <a:pt x="104" y="828"/>
                  <a:pt x="106" y="830"/>
                  <a:pt x="108" y="832"/>
                </a:cubicBezTo>
                <a:cubicBezTo>
                  <a:pt x="109" y="834"/>
                  <a:pt x="110" y="836"/>
                  <a:pt x="112" y="839"/>
                </a:cubicBezTo>
                <a:cubicBezTo>
                  <a:pt x="115" y="843"/>
                  <a:pt x="118" y="847"/>
                  <a:pt x="122" y="851"/>
                </a:cubicBezTo>
                <a:cubicBezTo>
                  <a:pt x="124" y="853"/>
                  <a:pt x="126" y="855"/>
                  <a:pt x="128" y="856"/>
                </a:cubicBezTo>
                <a:cubicBezTo>
                  <a:pt x="129" y="858"/>
                  <a:pt x="130" y="861"/>
                  <a:pt x="132" y="863"/>
                </a:cubicBezTo>
                <a:cubicBezTo>
                  <a:pt x="143" y="875"/>
                  <a:pt x="155" y="888"/>
                  <a:pt x="168" y="901"/>
                </a:cubicBezTo>
                <a:cubicBezTo>
                  <a:pt x="172" y="904"/>
                  <a:pt x="177" y="906"/>
                  <a:pt x="182" y="906"/>
                </a:cubicBezTo>
                <a:cubicBezTo>
                  <a:pt x="187" y="906"/>
                  <a:pt x="192" y="904"/>
                  <a:pt x="196" y="900"/>
                </a:cubicBezTo>
                <a:cubicBezTo>
                  <a:pt x="204" y="892"/>
                  <a:pt x="204" y="880"/>
                  <a:pt x="196" y="872"/>
                </a:cubicBezTo>
                <a:close/>
                <a:moveTo>
                  <a:pt x="2338" y="795"/>
                </a:moveTo>
                <a:cubicBezTo>
                  <a:pt x="2330" y="789"/>
                  <a:pt x="2317" y="790"/>
                  <a:pt x="2310" y="799"/>
                </a:cubicBezTo>
                <a:cubicBezTo>
                  <a:pt x="2301" y="812"/>
                  <a:pt x="2290" y="825"/>
                  <a:pt x="2279" y="837"/>
                </a:cubicBezTo>
                <a:cubicBezTo>
                  <a:pt x="2277" y="839"/>
                  <a:pt x="2276" y="841"/>
                  <a:pt x="2275" y="844"/>
                </a:cubicBezTo>
                <a:cubicBezTo>
                  <a:pt x="2273" y="845"/>
                  <a:pt x="2271" y="846"/>
                  <a:pt x="2269" y="848"/>
                </a:cubicBezTo>
                <a:cubicBezTo>
                  <a:pt x="2266" y="852"/>
                  <a:pt x="2262" y="855"/>
                  <a:pt x="2259" y="859"/>
                </a:cubicBezTo>
                <a:cubicBezTo>
                  <a:pt x="2257" y="861"/>
                  <a:pt x="2256" y="863"/>
                  <a:pt x="2255" y="865"/>
                </a:cubicBezTo>
                <a:cubicBezTo>
                  <a:pt x="2253" y="866"/>
                  <a:pt x="2250" y="868"/>
                  <a:pt x="2249" y="870"/>
                </a:cubicBezTo>
                <a:cubicBezTo>
                  <a:pt x="2230" y="888"/>
                  <a:pt x="2210" y="906"/>
                  <a:pt x="2188" y="923"/>
                </a:cubicBezTo>
                <a:cubicBezTo>
                  <a:pt x="2172" y="936"/>
                  <a:pt x="2155" y="949"/>
                  <a:pt x="2137" y="961"/>
                </a:cubicBezTo>
                <a:cubicBezTo>
                  <a:pt x="2115" y="977"/>
                  <a:pt x="2091" y="992"/>
                  <a:pt x="2066" y="1006"/>
                </a:cubicBezTo>
                <a:cubicBezTo>
                  <a:pt x="2063" y="1008"/>
                  <a:pt x="2061" y="1010"/>
                  <a:pt x="2060" y="1012"/>
                </a:cubicBezTo>
                <a:cubicBezTo>
                  <a:pt x="2060" y="1012"/>
                  <a:pt x="2060" y="1012"/>
                  <a:pt x="2060" y="1012"/>
                </a:cubicBezTo>
                <a:cubicBezTo>
                  <a:pt x="2055" y="1019"/>
                  <a:pt x="2055" y="1027"/>
                  <a:pt x="2059" y="1034"/>
                </a:cubicBezTo>
                <a:cubicBezTo>
                  <a:pt x="2062" y="1040"/>
                  <a:pt x="2069" y="1044"/>
                  <a:pt x="2076" y="1044"/>
                </a:cubicBezTo>
                <a:cubicBezTo>
                  <a:pt x="2079" y="1044"/>
                  <a:pt x="2083" y="1043"/>
                  <a:pt x="2086" y="1041"/>
                </a:cubicBezTo>
                <a:cubicBezTo>
                  <a:pt x="2137" y="1011"/>
                  <a:pt x="2184" y="979"/>
                  <a:pt x="2225" y="944"/>
                </a:cubicBezTo>
                <a:cubicBezTo>
                  <a:pt x="2243" y="929"/>
                  <a:pt x="2261" y="914"/>
                  <a:pt x="2277" y="898"/>
                </a:cubicBezTo>
                <a:cubicBezTo>
                  <a:pt x="2279" y="896"/>
                  <a:pt x="2280" y="894"/>
                  <a:pt x="2281" y="891"/>
                </a:cubicBezTo>
                <a:cubicBezTo>
                  <a:pt x="2284" y="890"/>
                  <a:pt x="2286" y="889"/>
                  <a:pt x="2288" y="887"/>
                </a:cubicBezTo>
                <a:cubicBezTo>
                  <a:pt x="2291" y="883"/>
                  <a:pt x="2295" y="879"/>
                  <a:pt x="2298" y="875"/>
                </a:cubicBezTo>
                <a:cubicBezTo>
                  <a:pt x="2300" y="873"/>
                  <a:pt x="2302" y="871"/>
                  <a:pt x="2303" y="869"/>
                </a:cubicBezTo>
                <a:cubicBezTo>
                  <a:pt x="2305" y="868"/>
                  <a:pt x="2307" y="866"/>
                  <a:pt x="2309" y="864"/>
                </a:cubicBezTo>
                <a:cubicBezTo>
                  <a:pt x="2321" y="851"/>
                  <a:pt x="2332" y="837"/>
                  <a:pt x="2342" y="823"/>
                </a:cubicBezTo>
                <a:cubicBezTo>
                  <a:pt x="2349" y="814"/>
                  <a:pt x="2347" y="802"/>
                  <a:pt x="2338" y="795"/>
                </a:cubicBezTo>
                <a:close/>
                <a:moveTo>
                  <a:pt x="588" y="1104"/>
                </a:moveTo>
                <a:cubicBezTo>
                  <a:pt x="572" y="1099"/>
                  <a:pt x="557" y="1093"/>
                  <a:pt x="541" y="1086"/>
                </a:cubicBezTo>
                <a:cubicBezTo>
                  <a:pt x="539" y="1085"/>
                  <a:pt x="536" y="1085"/>
                  <a:pt x="534" y="1085"/>
                </a:cubicBezTo>
                <a:cubicBezTo>
                  <a:pt x="534" y="1085"/>
                  <a:pt x="534" y="1085"/>
                  <a:pt x="534" y="1085"/>
                </a:cubicBezTo>
                <a:cubicBezTo>
                  <a:pt x="532" y="1083"/>
                  <a:pt x="530" y="1082"/>
                  <a:pt x="527" y="1081"/>
                </a:cubicBezTo>
                <a:cubicBezTo>
                  <a:pt x="523" y="1079"/>
                  <a:pt x="518" y="1077"/>
                  <a:pt x="513" y="1075"/>
                </a:cubicBezTo>
                <a:cubicBezTo>
                  <a:pt x="511" y="1074"/>
                  <a:pt x="509" y="1073"/>
                  <a:pt x="506" y="1073"/>
                </a:cubicBezTo>
                <a:cubicBezTo>
                  <a:pt x="504" y="1071"/>
                  <a:pt x="502" y="1070"/>
                  <a:pt x="500" y="1069"/>
                </a:cubicBezTo>
                <a:cubicBezTo>
                  <a:pt x="457" y="1050"/>
                  <a:pt x="417" y="1030"/>
                  <a:pt x="379" y="1008"/>
                </a:cubicBezTo>
                <a:cubicBezTo>
                  <a:pt x="351" y="992"/>
                  <a:pt x="324" y="975"/>
                  <a:pt x="299" y="957"/>
                </a:cubicBezTo>
                <a:cubicBezTo>
                  <a:pt x="290" y="951"/>
                  <a:pt x="278" y="953"/>
                  <a:pt x="271" y="962"/>
                </a:cubicBezTo>
                <a:cubicBezTo>
                  <a:pt x="265" y="971"/>
                  <a:pt x="267" y="984"/>
                  <a:pt x="276" y="990"/>
                </a:cubicBezTo>
                <a:cubicBezTo>
                  <a:pt x="302" y="1008"/>
                  <a:pt x="330" y="1026"/>
                  <a:pt x="359" y="1043"/>
                </a:cubicBezTo>
                <a:cubicBezTo>
                  <a:pt x="398" y="1065"/>
                  <a:pt x="440" y="1086"/>
                  <a:pt x="484" y="1106"/>
                </a:cubicBezTo>
                <a:cubicBezTo>
                  <a:pt x="486" y="1107"/>
                  <a:pt x="489" y="1107"/>
                  <a:pt x="491" y="1107"/>
                </a:cubicBezTo>
                <a:cubicBezTo>
                  <a:pt x="493" y="1109"/>
                  <a:pt x="495" y="1111"/>
                  <a:pt x="498" y="1112"/>
                </a:cubicBezTo>
                <a:cubicBezTo>
                  <a:pt x="503" y="1114"/>
                  <a:pt x="507" y="1116"/>
                  <a:pt x="512" y="1118"/>
                </a:cubicBezTo>
                <a:cubicBezTo>
                  <a:pt x="515" y="1119"/>
                  <a:pt x="517" y="1119"/>
                  <a:pt x="520" y="1119"/>
                </a:cubicBezTo>
                <a:cubicBezTo>
                  <a:pt x="522" y="1121"/>
                  <a:pt x="524" y="1123"/>
                  <a:pt x="526" y="1124"/>
                </a:cubicBezTo>
                <a:cubicBezTo>
                  <a:pt x="542" y="1130"/>
                  <a:pt x="558" y="1136"/>
                  <a:pt x="575" y="1142"/>
                </a:cubicBezTo>
                <a:cubicBezTo>
                  <a:pt x="577" y="1143"/>
                  <a:pt x="579" y="1143"/>
                  <a:pt x="581" y="1143"/>
                </a:cubicBezTo>
                <a:cubicBezTo>
                  <a:pt x="590" y="1143"/>
                  <a:pt x="597" y="1138"/>
                  <a:pt x="600" y="1130"/>
                </a:cubicBezTo>
                <a:cubicBezTo>
                  <a:pt x="604" y="1120"/>
                  <a:pt x="599" y="1108"/>
                  <a:pt x="588" y="1104"/>
                </a:cubicBezTo>
                <a:close/>
                <a:moveTo>
                  <a:pt x="1972" y="1078"/>
                </a:moveTo>
                <a:cubicBezTo>
                  <a:pt x="1970" y="1073"/>
                  <a:pt x="1967" y="1070"/>
                  <a:pt x="1963" y="1068"/>
                </a:cubicBezTo>
                <a:cubicBezTo>
                  <a:pt x="1963" y="1068"/>
                  <a:pt x="1963" y="1068"/>
                  <a:pt x="1963" y="1068"/>
                </a:cubicBezTo>
                <a:cubicBezTo>
                  <a:pt x="1958" y="1065"/>
                  <a:pt x="1951" y="1065"/>
                  <a:pt x="1946" y="1068"/>
                </a:cubicBezTo>
                <a:cubicBezTo>
                  <a:pt x="1930" y="1074"/>
                  <a:pt x="1915" y="1081"/>
                  <a:pt x="1899" y="1087"/>
                </a:cubicBezTo>
                <a:cubicBezTo>
                  <a:pt x="1897" y="1088"/>
                  <a:pt x="1895" y="1089"/>
                  <a:pt x="1893" y="1091"/>
                </a:cubicBezTo>
                <a:cubicBezTo>
                  <a:pt x="1890" y="1091"/>
                  <a:pt x="1888" y="1092"/>
                  <a:pt x="1885" y="1093"/>
                </a:cubicBezTo>
                <a:cubicBezTo>
                  <a:pt x="1881" y="1094"/>
                  <a:pt x="1876" y="1096"/>
                  <a:pt x="1871" y="1098"/>
                </a:cubicBezTo>
                <a:cubicBezTo>
                  <a:pt x="1869" y="1099"/>
                  <a:pt x="1867" y="1100"/>
                  <a:pt x="1865" y="1102"/>
                </a:cubicBezTo>
                <a:cubicBezTo>
                  <a:pt x="1862" y="1102"/>
                  <a:pt x="1860" y="1102"/>
                  <a:pt x="1857" y="1103"/>
                </a:cubicBezTo>
                <a:cubicBezTo>
                  <a:pt x="1844" y="1108"/>
                  <a:pt x="1830" y="1113"/>
                  <a:pt x="1816" y="1118"/>
                </a:cubicBezTo>
                <a:cubicBezTo>
                  <a:pt x="1758" y="1137"/>
                  <a:pt x="1698" y="1153"/>
                  <a:pt x="1635" y="1166"/>
                </a:cubicBezTo>
                <a:cubicBezTo>
                  <a:pt x="1630" y="1167"/>
                  <a:pt x="1626" y="1171"/>
                  <a:pt x="1623" y="1175"/>
                </a:cubicBezTo>
                <a:cubicBezTo>
                  <a:pt x="1620" y="1179"/>
                  <a:pt x="1619" y="1185"/>
                  <a:pt x="1620" y="1190"/>
                </a:cubicBezTo>
                <a:cubicBezTo>
                  <a:pt x="1620" y="1193"/>
                  <a:pt x="1621" y="1195"/>
                  <a:pt x="1623" y="1197"/>
                </a:cubicBezTo>
                <a:cubicBezTo>
                  <a:pt x="1627" y="1203"/>
                  <a:pt x="1633" y="1206"/>
                  <a:pt x="1639" y="1206"/>
                </a:cubicBezTo>
                <a:cubicBezTo>
                  <a:pt x="1641" y="1206"/>
                  <a:pt x="1642" y="1206"/>
                  <a:pt x="1644" y="1206"/>
                </a:cubicBezTo>
                <a:cubicBezTo>
                  <a:pt x="1694" y="1195"/>
                  <a:pt x="1743" y="1182"/>
                  <a:pt x="1791" y="1168"/>
                </a:cubicBezTo>
                <a:cubicBezTo>
                  <a:pt x="1791" y="1168"/>
                  <a:pt x="1791" y="1168"/>
                  <a:pt x="1791" y="1168"/>
                </a:cubicBezTo>
                <a:cubicBezTo>
                  <a:pt x="1818" y="1159"/>
                  <a:pt x="1845" y="1150"/>
                  <a:pt x="1871" y="1141"/>
                </a:cubicBezTo>
                <a:cubicBezTo>
                  <a:pt x="1874" y="1140"/>
                  <a:pt x="1876" y="1138"/>
                  <a:pt x="1878" y="1137"/>
                </a:cubicBezTo>
                <a:cubicBezTo>
                  <a:pt x="1880" y="1137"/>
                  <a:pt x="1883" y="1136"/>
                  <a:pt x="1885" y="1135"/>
                </a:cubicBezTo>
                <a:cubicBezTo>
                  <a:pt x="1890" y="1134"/>
                  <a:pt x="1895" y="1132"/>
                  <a:pt x="1900" y="1130"/>
                </a:cubicBezTo>
                <a:cubicBezTo>
                  <a:pt x="1902" y="1129"/>
                  <a:pt x="1905" y="1127"/>
                  <a:pt x="1907" y="1126"/>
                </a:cubicBezTo>
                <a:cubicBezTo>
                  <a:pt x="1909" y="1126"/>
                  <a:pt x="1912" y="1125"/>
                  <a:pt x="1914" y="1124"/>
                </a:cubicBezTo>
                <a:cubicBezTo>
                  <a:pt x="1930" y="1118"/>
                  <a:pt x="1946" y="1111"/>
                  <a:pt x="1962" y="1104"/>
                </a:cubicBezTo>
                <a:cubicBezTo>
                  <a:pt x="1972" y="1100"/>
                  <a:pt x="1976" y="1088"/>
                  <a:pt x="1972" y="1078"/>
                </a:cubicBezTo>
                <a:close/>
                <a:moveTo>
                  <a:pt x="1039" y="1201"/>
                </a:moveTo>
                <a:cubicBezTo>
                  <a:pt x="1023" y="1200"/>
                  <a:pt x="1006" y="1198"/>
                  <a:pt x="989" y="1196"/>
                </a:cubicBezTo>
                <a:cubicBezTo>
                  <a:pt x="987" y="1196"/>
                  <a:pt x="984" y="1196"/>
                  <a:pt x="982" y="1197"/>
                </a:cubicBezTo>
                <a:cubicBezTo>
                  <a:pt x="979" y="1195"/>
                  <a:pt x="977" y="1195"/>
                  <a:pt x="974" y="1194"/>
                </a:cubicBezTo>
                <a:cubicBezTo>
                  <a:pt x="969" y="1194"/>
                  <a:pt x="964" y="1193"/>
                  <a:pt x="959" y="1192"/>
                </a:cubicBezTo>
                <a:cubicBezTo>
                  <a:pt x="957" y="1192"/>
                  <a:pt x="954" y="1192"/>
                  <a:pt x="952" y="1193"/>
                </a:cubicBezTo>
                <a:cubicBezTo>
                  <a:pt x="949" y="1192"/>
                  <a:pt x="947" y="1191"/>
                  <a:pt x="944" y="1190"/>
                </a:cubicBezTo>
                <a:cubicBezTo>
                  <a:pt x="866" y="1180"/>
                  <a:pt x="790" y="1164"/>
                  <a:pt x="717" y="1145"/>
                </a:cubicBezTo>
                <a:cubicBezTo>
                  <a:pt x="707" y="1142"/>
                  <a:pt x="696" y="1148"/>
                  <a:pt x="693" y="1159"/>
                </a:cubicBezTo>
                <a:cubicBezTo>
                  <a:pt x="690" y="1170"/>
                  <a:pt x="696" y="1181"/>
                  <a:pt x="707" y="1184"/>
                </a:cubicBezTo>
                <a:cubicBezTo>
                  <a:pt x="781" y="1203"/>
                  <a:pt x="859" y="1219"/>
                  <a:pt x="939" y="1230"/>
                </a:cubicBezTo>
                <a:cubicBezTo>
                  <a:pt x="941" y="1230"/>
                  <a:pt x="944" y="1230"/>
                  <a:pt x="947" y="1230"/>
                </a:cubicBezTo>
                <a:cubicBezTo>
                  <a:pt x="949" y="1231"/>
                  <a:pt x="951" y="1232"/>
                  <a:pt x="954" y="1232"/>
                </a:cubicBezTo>
                <a:cubicBezTo>
                  <a:pt x="959" y="1233"/>
                  <a:pt x="964" y="1233"/>
                  <a:pt x="969" y="1234"/>
                </a:cubicBezTo>
                <a:cubicBezTo>
                  <a:pt x="972" y="1234"/>
                  <a:pt x="975" y="1234"/>
                  <a:pt x="977" y="1233"/>
                </a:cubicBezTo>
                <a:cubicBezTo>
                  <a:pt x="980" y="1235"/>
                  <a:pt x="982" y="1235"/>
                  <a:pt x="985" y="1236"/>
                </a:cubicBezTo>
                <a:cubicBezTo>
                  <a:pt x="1002" y="1238"/>
                  <a:pt x="1019" y="1239"/>
                  <a:pt x="1036" y="1241"/>
                </a:cubicBezTo>
                <a:cubicBezTo>
                  <a:pt x="1036" y="1241"/>
                  <a:pt x="1037" y="1241"/>
                  <a:pt x="1038" y="1241"/>
                </a:cubicBezTo>
                <a:cubicBezTo>
                  <a:pt x="1048" y="1241"/>
                  <a:pt x="1057" y="1233"/>
                  <a:pt x="1058" y="1223"/>
                </a:cubicBezTo>
                <a:cubicBezTo>
                  <a:pt x="1059" y="1212"/>
                  <a:pt x="1050" y="1202"/>
                  <a:pt x="1039" y="1201"/>
                </a:cubicBezTo>
                <a:close/>
                <a:moveTo>
                  <a:pt x="1524" y="1207"/>
                </a:moveTo>
                <a:cubicBezTo>
                  <a:pt x="1524" y="1207"/>
                  <a:pt x="1524" y="1207"/>
                  <a:pt x="1524" y="1207"/>
                </a:cubicBezTo>
                <a:cubicBezTo>
                  <a:pt x="1523" y="1196"/>
                  <a:pt x="1512" y="1188"/>
                  <a:pt x="1501" y="1190"/>
                </a:cubicBezTo>
                <a:cubicBezTo>
                  <a:pt x="1499" y="1190"/>
                  <a:pt x="1497" y="1190"/>
                  <a:pt x="1495" y="1191"/>
                </a:cubicBezTo>
                <a:cubicBezTo>
                  <a:pt x="1481" y="1193"/>
                  <a:pt x="1466" y="1194"/>
                  <a:pt x="1452" y="1196"/>
                </a:cubicBezTo>
                <a:cubicBezTo>
                  <a:pt x="1449" y="1196"/>
                  <a:pt x="1446" y="1197"/>
                  <a:pt x="1444" y="1198"/>
                </a:cubicBezTo>
                <a:cubicBezTo>
                  <a:pt x="1442" y="1198"/>
                  <a:pt x="1439" y="1197"/>
                  <a:pt x="1437" y="1198"/>
                </a:cubicBezTo>
                <a:cubicBezTo>
                  <a:pt x="1432" y="1198"/>
                  <a:pt x="1427" y="1199"/>
                  <a:pt x="1422" y="1199"/>
                </a:cubicBezTo>
                <a:cubicBezTo>
                  <a:pt x="1419" y="1200"/>
                  <a:pt x="1416" y="1200"/>
                  <a:pt x="1414" y="1201"/>
                </a:cubicBezTo>
                <a:cubicBezTo>
                  <a:pt x="1412" y="1201"/>
                  <a:pt x="1409" y="1200"/>
                  <a:pt x="1407" y="1201"/>
                </a:cubicBezTo>
                <a:cubicBezTo>
                  <a:pt x="1400" y="1201"/>
                  <a:pt x="1393" y="1202"/>
                  <a:pt x="1386" y="1202"/>
                </a:cubicBezTo>
                <a:cubicBezTo>
                  <a:pt x="1386" y="1202"/>
                  <a:pt x="1386" y="1202"/>
                  <a:pt x="1386" y="1202"/>
                </a:cubicBezTo>
                <a:cubicBezTo>
                  <a:pt x="1347" y="1206"/>
                  <a:pt x="1308" y="1208"/>
                  <a:pt x="1269" y="1208"/>
                </a:cubicBezTo>
                <a:cubicBezTo>
                  <a:pt x="1269" y="1208"/>
                  <a:pt x="1269" y="1208"/>
                  <a:pt x="1269" y="1208"/>
                </a:cubicBezTo>
                <a:cubicBezTo>
                  <a:pt x="1253" y="1209"/>
                  <a:pt x="1237" y="1209"/>
                  <a:pt x="1221" y="1209"/>
                </a:cubicBezTo>
                <a:cubicBezTo>
                  <a:pt x="1221" y="1209"/>
                  <a:pt x="1221" y="1209"/>
                  <a:pt x="1221" y="1209"/>
                </a:cubicBezTo>
                <a:cubicBezTo>
                  <a:pt x="1206" y="1209"/>
                  <a:pt x="1190" y="1209"/>
                  <a:pt x="1175" y="1208"/>
                </a:cubicBezTo>
                <a:cubicBezTo>
                  <a:pt x="1164" y="1208"/>
                  <a:pt x="1155" y="1217"/>
                  <a:pt x="1155" y="1228"/>
                </a:cubicBezTo>
                <a:cubicBezTo>
                  <a:pt x="1154" y="1239"/>
                  <a:pt x="1163" y="1248"/>
                  <a:pt x="1174" y="1249"/>
                </a:cubicBezTo>
                <a:cubicBezTo>
                  <a:pt x="1190" y="1249"/>
                  <a:pt x="1206" y="1249"/>
                  <a:pt x="1221" y="1249"/>
                </a:cubicBezTo>
                <a:cubicBezTo>
                  <a:pt x="1221" y="1249"/>
                  <a:pt x="1221" y="1249"/>
                  <a:pt x="1221" y="1249"/>
                </a:cubicBezTo>
                <a:cubicBezTo>
                  <a:pt x="1259" y="1249"/>
                  <a:pt x="1296" y="1248"/>
                  <a:pt x="1334" y="1246"/>
                </a:cubicBezTo>
                <a:cubicBezTo>
                  <a:pt x="1334" y="1246"/>
                  <a:pt x="1334" y="1246"/>
                  <a:pt x="1334" y="1246"/>
                </a:cubicBezTo>
                <a:cubicBezTo>
                  <a:pt x="1359" y="1245"/>
                  <a:pt x="1385" y="1243"/>
                  <a:pt x="1410" y="1241"/>
                </a:cubicBezTo>
                <a:cubicBezTo>
                  <a:pt x="1413" y="1240"/>
                  <a:pt x="1415" y="1240"/>
                  <a:pt x="1418" y="1238"/>
                </a:cubicBezTo>
                <a:cubicBezTo>
                  <a:pt x="1420" y="1239"/>
                  <a:pt x="1423" y="1239"/>
                  <a:pt x="1425" y="1239"/>
                </a:cubicBezTo>
                <a:cubicBezTo>
                  <a:pt x="1431" y="1239"/>
                  <a:pt x="1436" y="1238"/>
                  <a:pt x="1441" y="1238"/>
                </a:cubicBezTo>
                <a:cubicBezTo>
                  <a:pt x="1442" y="1237"/>
                  <a:pt x="1444" y="1237"/>
                  <a:pt x="1445" y="1237"/>
                </a:cubicBezTo>
                <a:cubicBezTo>
                  <a:pt x="1446" y="1236"/>
                  <a:pt x="1447" y="1236"/>
                  <a:pt x="1448" y="1235"/>
                </a:cubicBezTo>
                <a:cubicBezTo>
                  <a:pt x="1451" y="1236"/>
                  <a:pt x="1453" y="1236"/>
                  <a:pt x="1456" y="1236"/>
                </a:cubicBezTo>
                <a:cubicBezTo>
                  <a:pt x="1473" y="1234"/>
                  <a:pt x="1490" y="1232"/>
                  <a:pt x="1507" y="1230"/>
                </a:cubicBezTo>
                <a:cubicBezTo>
                  <a:pt x="1518" y="1228"/>
                  <a:pt x="1525" y="1218"/>
                  <a:pt x="1524" y="120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97" name="Group 196">
            <a:extLst>
              <a:ext uri="{FF2B5EF4-FFF2-40B4-BE49-F238E27FC236}">
                <a16:creationId xmlns:a16="http://schemas.microsoft.com/office/drawing/2014/main" id="{C0AE0E78-25D3-4234-8262-6CB5D7338BD3}"/>
              </a:ext>
            </a:extLst>
          </p:cNvPr>
          <p:cNvGrpSpPr/>
          <p:nvPr/>
        </p:nvGrpSpPr>
        <p:grpSpPr>
          <a:xfrm>
            <a:off x="13631303" y="5990500"/>
            <a:ext cx="788395" cy="1102698"/>
            <a:chOff x="8913813" y="6145213"/>
            <a:chExt cx="712788" cy="996950"/>
          </a:xfrm>
        </p:grpSpPr>
        <p:sp>
          <p:nvSpPr>
            <p:cNvPr id="67" name="Freeform 66">
              <a:extLst>
                <a:ext uri="{FF2B5EF4-FFF2-40B4-BE49-F238E27FC236}">
                  <a16:creationId xmlns:a16="http://schemas.microsoft.com/office/drawing/2014/main" id="{F9AD5E71-BE42-435B-990F-4F896A0EDF7E}"/>
                </a:ext>
              </a:extLst>
            </p:cNvPr>
            <p:cNvSpPr>
              <a:spLocks/>
            </p:cNvSpPr>
            <p:nvPr/>
          </p:nvSpPr>
          <p:spPr bwMode="auto">
            <a:xfrm>
              <a:off x="9029701" y="6145213"/>
              <a:ext cx="596900"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90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90"/>
                    <a:pt x="174" y="90"/>
                    <a:pt x="174" y="90"/>
                  </a:cubicBezTo>
                  <a:cubicBezTo>
                    <a:pt x="197" y="103"/>
                    <a:pt x="216" y="139"/>
                    <a:pt x="216" y="170"/>
                  </a:cubicBezTo>
                  <a:cubicBezTo>
                    <a:pt x="216" y="308"/>
                    <a:pt x="216" y="308"/>
                    <a:pt x="216" y="308"/>
                  </a:cubicBezTo>
                  <a:cubicBezTo>
                    <a:pt x="216" y="339"/>
                    <a:pt x="197" y="353"/>
                    <a:pt x="174" y="33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2CF7CB07-472E-4C62-AD59-DBA961DAB518}"/>
                </a:ext>
              </a:extLst>
            </p:cNvPr>
            <p:cNvSpPr>
              <a:spLocks/>
            </p:cNvSpPr>
            <p:nvPr/>
          </p:nvSpPr>
          <p:spPr bwMode="auto">
            <a:xfrm>
              <a:off x="8913813" y="6167438"/>
              <a:ext cx="596900" cy="974725"/>
            </a:xfrm>
            <a:custGeom>
              <a:avLst/>
              <a:gdLst>
                <a:gd name="T0" fmla="*/ 174 w 216"/>
                <a:gd name="T1" fmla="*/ 340 h 353"/>
                <a:gd name="T2" fmla="*/ 42 w 216"/>
                <a:gd name="T3" fmla="*/ 264 h 353"/>
                <a:gd name="T4" fmla="*/ 0 w 216"/>
                <a:gd name="T5" fmla="*/ 183 h 353"/>
                <a:gd name="T6" fmla="*/ 0 w 216"/>
                <a:gd name="T7" fmla="*/ 46 h 353"/>
                <a:gd name="T8" fmla="*/ 42 w 216"/>
                <a:gd name="T9" fmla="*/ 14 h 353"/>
                <a:gd name="T10" fmla="*/ 174 w 216"/>
                <a:gd name="T11" fmla="*/ 90 h 353"/>
                <a:gd name="T12" fmla="*/ 216 w 216"/>
                <a:gd name="T13" fmla="*/ 170 h 353"/>
                <a:gd name="T14" fmla="*/ 216 w 216"/>
                <a:gd name="T15" fmla="*/ 308 h 353"/>
                <a:gd name="T16" fmla="*/ 174 w 216"/>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40"/>
                  </a:moveTo>
                  <a:cubicBezTo>
                    <a:pt x="42" y="264"/>
                    <a:pt x="42" y="264"/>
                    <a:pt x="42" y="264"/>
                  </a:cubicBezTo>
                  <a:cubicBezTo>
                    <a:pt x="19" y="250"/>
                    <a:pt x="0" y="214"/>
                    <a:pt x="0" y="183"/>
                  </a:cubicBezTo>
                  <a:cubicBezTo>
                    <a:pt x="0" y="46"/>
                    <a:pt x="0" y="46"/>
                    <a:pt x="0" y="46"/>
                  </a:cubicBezTo>
                  <a:cubicBezTo>
                    <a:pt x="0" y="15"/>
                    <a:pt x="19" y="0"/>
                    <a:pt x="42" y="14"/>
                  </a:cubicBezTo>
                  <a:cubicBezTo>
                    <a:pt x="174" y="90"/>
                    <a:pt x="174" y="90"/>
                    <a:pt x="174" y="90"/>
                  </a:cubicBezTo>
                  <a:cubicBezTo>
                    <a:pt x="198" y="104"/>
                    <a:pt x="216" y="140"/>
                    <a:pt x="216" y="170"/>
                  </a:cubicBezTo>
                  <a:cubicBezTo>
                    <a:pt x="216" y="308"/>
                    <a:pt x="216" y="308"/>
                    <a:pt x="216" y="308"/>
                  </a:cubicBezTo>
                  <a:cubicBezTo>
                    <a:pt x="216" y="339"/>
                    <a:pt x="198" y="353"/>
                    <a:pt x="174" y="34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902A2E9-93D4-44BC-9C52-9AD3E64F8276}"/>
                </a:ext>
              </a:extLst>
            </p:cNvPr>
            <p:cNvSpPr>
              <a:spLocks noEditPoints="1"/>
            </p:cNvSpPr>
            <p:nvPr/>
          </p:nvSpPr>
          <p:spPr bwMode="auto">
            <a:xfrm>
              <a:off x="9126538" y="677545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4"/>
                    <a:pt x="0" y="16"/>
                    <a:pt x="0" y="9"/>
                  </a:cubicBezTo>
                  <a:cubicBezTo>
                    <a:pt x="0" y="3"/>
                    <a:pt x="5" y="0"/>
                    <a:pt x="10" y="3"/>
                  </a:cubicBezTo>
                  <a:cubicBezTo>
                    <a:pt x="47" y="25"/>
                    <a:pt x="47" y="25"/>
                    <a:pt x="47" y="25"/>
                  </a:cubicBezTo>
                  <a:cubicBezTo>
                    <a:pt x="53" y="28"/>
                    <a:pt x="57" y="36"/>
                    <a:pt x="57" y="42"/>
                  </a:cubicBezTo>
                  <a:cubicBezTo>
                    <a:pt x="57" y="49"/>
                    <a:pt x="53" y="51"/>
                    <a:pt x="47" y="48"/>
                  </a:cubicBezTo>
                  <a:close/>
                  <a:moveTo>
                    <a:pt x="10" y="11"/>
                  </a:moveTo>
                  <a:cubicBezTo>
                    <a:pt x="8" y="9"/>
                    <a:pt x="6" y="10"/>
                    <a:pt x="6" y="13"/>
                  </a:cubicBezTo>
                  <a:cubicBezTo>
                    <a:pt x="6" y="15"/>
                    <a:pt x="8" y="18"/>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6E90AA6C-B823-42C5-955D-9C6CFDED15C9}"/>
                </a:ext>
              </a:extLst>
            </p:cNvPr>
            <p:cNvSpPr>
              <a:spLocks noEditPoints="1"/>
            </p:cNvSpPr>
            <p:nvPr/>
          </p:nvSpPr>
          <p:spPr bwMode="auto">
            <a:xfrm>
              <a:off x="9126538" y="673100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4 h 51"/>
                <a:gd name="T10" fmla="*/ 57 w 57"/>
                <a:gd name="T11" fmla="*/ 42 h 51"/>
                <a:gd name="T12" fmla="*/ 47 w 57"/>
                <a:gd name="T13" fmla="*/ 48 h 51"/>
                <a:gd name="T14" fmla="*/ 10 w 57"/>
                <a:gd name="T15" fmla="*/ 10 h 51"/>
                <a:gd name="T16" fmla="*/ 6 w 57"/>
                <a:gd name="T17" fmla="*/ 13 h 51"/>
                <a:gd name="T18" fmla="*/ 10 w 57"/>
                <a:gd name="T19" fmla="*/ 19 h 51"/>
                <a:gd name="T20" fmla="*/ 47 w 57"/>
                <a:gd name="T21" fmla="*/ 41 h 51"/>
                <a:gd name="T22" fmla="*/ 51 w 57"/>
                <a:gd name="T23" fmla="*/ 38 h 51"/>
                <a:gd name="T24" fmla="*/ 47 w 57"/>
                <a:gd name="T25" fmla="*/ 32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3"/>
                    <a:pt x="0" y="15"/>
                    <a:pt x="0" y="9"/>
                  </a:cubicBezTo>
                  <a:cubicBezTo>
                    <a:pt x="0" y="3"/>
                    <a:pt x="5" y="0"/>
                    <a:pt x="10" y="3"/>
                  </a:cubicBezTo>
                  <a:cubicBezTo>
                    <a:pt x="47" y="24"/>
                    <a:pt x="47" y="24"/>
                    <a:pt x="47" y="24"/>
                  </a:cubicBezTo>
                  <a:cubicBezTo>
                    <a:pt x="53" y="28"/>
                    <a:pt x="57" y="36"/>
                    <a:pt x="57" y="42"/>
                  </a:cubicBezTo>
                  <a:cubicBezTo>
                    <a:pt x="57" y="48"/>
                    <a:pt x="53" y="51"/>
                    <a:pt x="47" y="48"/>
                  </a:cubicBezTo>
                  <a:close/>
                  <a:moveTo>
                    <a:pt x="10" y="10"/>
                  </a:moveTo>
                  <a:cubicBezTo>
                    <a:pt x="8" y="9"/>
                    <a:pt x="6" y="10"/>
                    <a:pt x="6" y="13"/>
                  </a:cubicBezTo>
                  <a:cubicBezTo>
                    <a:pt x="6" y="15"/>
                    <a:pt x="8" y="18"/>
                    <a:pt x="10" y="19"/>
                  </a:cubicBezTo>
                  <a:cubicBezTo>
                    <a:pt x="47" y="41"/>
                    <a:pt x="47" y="41"/>
                    <a:pt x="47" y="41"/>
                  </a:cubicBezTo>
                  <a:cubicBezTo>
                    <a:pt x="49" y="42"/>
                    <a:pt x="51" y="41"/>
                    <a:pt x="51" y="38"/>
                  </a:cubicBezTo>
                  <a:cubicBezTo>
                    <a:pt x="51" y="36"/>
                    <a:pt x="49" y="33"/>
                    <a:pt x="47" y="32"/>
                  </a:cubicBezTo>
                  <a:lnTo>
                    <a:pt x="10" y="1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F0E3108-8562-409E-9A1C-AE8362227331}"/>
                </a:ext>
              </a:extLst>
            </p:cNvPr>
            <p:cNvSpPr>
              <a:spLocks/>
            </p:cNvSpPr>
            <p:nvPr/>
          </p:nvSpPr>
          <p:spPr bwMode="auto">
            <a:xfrm>
              <a:off x="9145588" y="6838950"/>
              <a:ext cx="119063" cy="96838"/>
            </a:xfrm>
            <a:custGeom>
              <a:avLst/>
              <a:gdLst>
                <a:gd name="T0" fmla="*/ 22 w 43"/>
                <a:gd name="T1" fmla="*/ 29 h 35"/>
                <a:gd name="T2" fmla="*/ 0 w 43"/>
                <a:gd name="T3" fmla="*/ 0 h 35"/>
                <a:gd name="T4" fmla="*/ 6 w 43"/>
                <a:gd name="T5" fmla="*/ 1 h 35"/>
                <a:gd name="T6" fmla="*/ 22 w 43"/>
                <a:gd name="T7" fmla="*/ 22 h 35"/>
                <a:gd name="T8" fmla="*/ 37 w 43"/>
                <a:gd name="T9" fmla="*/ 19 h 35"/>
                <a:gd name="T10" fmla="*/ 43 w 43"/>
                <a:gd name="T11" fmla="*/ 24 h 35"/>
                <a:gd name="T12" fmla="*/ 22 w 43"/>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2" y="29"/>
                  </a:moveTo>
                  <a:cubicBezTo>
                    <a:pt x="12" y="24"/>
                    <a:pt x="4" y="12"/>
                    <a:pt x="0" y="0"/>
                  </a:cubicBezTo>
                  <a:cubicBezTo>
                    <a:pt x="6" y="1"/>
                    <a:pt x="6" y="1"/>
                    <a:pt x="6" y="1"/>
                  </a:cubicBezTo>
                  <a:cubicBezTo>
                    <a:pt x="9" y="9"/>
                    <a:pt x="15" y="18"/>
                    <a:pt x="22" y="22"/>
                  </a:cubicBezTo>
                  <a:cubicBezTo>
                    <a:pt x="29" y="26"/>
                    <a:pt x="35" y="24"/>
                    <a:pt x="37" y="19"/>
                  </a:cubicBezTo>
                  <a:cubicBezTo>
                    <a:pt x="43" y="24"/>
                    <a:pt x="43" y="24"/>
                    <a:pt x="43" y="24"/>
                  </a:cubicBezTo>
                  <a:cubicBezTo>
                    <a:pt x="40" y="33"/>
                    <a:pt x="31" y="35"/>
                    <a:pt x="22" y="2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EABC1B30-C2CA-4965-AC13-71910F476A02}"/>
                </a:ext>
              </a:extLst>
            </p:cNvPr>
            <p:cNvSpPr>
              <a:spLocks/>
            </p:cNvSpPr>
            <p:nvPr/>
          </p:nvSpPr>
          <p:spPr bwMode="auto">
            <a:xfrm>
              <a:off x="9085263" y="6457950"/>
              <a:ext cx="242888" cy="358775"/>
            </a:xfrm>
            <a:custGeom>
              <a:avLst/>
              <a:gdLst>
                <a:gd name="T0" fmla="*/ 27 w 88"/>
                <a:gd name="T1" fmla="*/ 107 h 130"/>
                <a:gd name="T2" fmla="*/ 21 w 88"/>
                <a:gd name="T3" fmla="*/ 103 h 130"/>
                <a:gd name="T4" fmla="*/ 14 w 88"/>
                <a:gd name="T5" fmla="*/ 86 h 130"/>
                <a:gd name="T6" fmla="*/ 0 w 88"/>
                <a:gd name="T7" fmla="*/ 40 h 130"/>
                <a:gd name="T8" fmla="*/ 44 w 88"/>
                <a:gd name="T9" fmla="*/ 14 h 130"/>
                <a:gd name="T10" fmla="*/ 88 w 88"/>
                <a:gd name="T11" fmla="*/ 90 h 130"/>
                <a:gd name="T12" fmla="*/ 73 w 88"/>
                <a:gd name="T13" fmla="*/ 120 h 130"/>
                <a:gd name="T14" fmla="*/ 73 w 88"/>
                <a:gd name="T15" fmla="*/ 120 h 130"/>
                <a:gd name="T16" fmla="*/ 67 w 88"/>
                <a:gd name="T17" fmla="*/ 130 h 130"/>
                <a:gd name="T18" fmla="*/ 61 w 88"/>
                <a:gd name="T19" fmla="*/ 126 h 130"/>
                <a:gd name="T20" fmla="*/ 69 w 88"/>
                <a:gd name="T21" fmla="*/ 112 h 130"/>
                <a:gd name="T22" fmla="*/ 69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4" y="86"/>
                  </a:cubicBezTo>
                  <a:cubicBezTo>
                    <a:pt x="5" y="71"/>
                    <a:pt x="0" y="54"/>
                    <a:pt x="0" y="40"/>
                  </a:cubicBezTo>
                  <a:cubicBezTo>
                    <a:pt x="0" y="12"/>
                    <a:pt x="19" y="0"/>
                    <a:pt x="44" y="14"/>
                  </a:cubicBezTo>
                  <a:cubicBezTo>
                    <a:pt x="68" y="28"/>
                    <a:pt x="88" y="62"/>
                    <a:pt x="88" y="90"/>
                  </a:cubicBezTo>
                  <a:cubicBezTo>
                    <a:pt x="88" y="105"/>
                    <a:pt x="83" y="115"/>
                    <a:pt x="73" y="120"/>
                  </a:cubicBezTo>
                  <a:cubicBezTo>
                    <a:pt x="73" y="120"/>
                    <a:pt x="73" y="120"/>
                    <a:pt x="73" y="120"/>
                  </a:cubicBezTo>
                  <a:cubicBezTo>
                    <a:pt x="69" y="122"/>
                    <a:pt x="67" y="125"/>
                    <a:pt x="67" y="130"/>
                  </a:cubicBezTo>
                  <a:cubicBezTo>
                    <a:pt x="61" y="126"/>
                    <a:pt x="61" y="126"/>
                    <a:pt x="61" y="126"/>
                  </a:cubicBezTo>
                  <a:cubicBezTo>
                    <a:pt x="61" y="120"/>
                    <a:pt x="63" y="115"/>
                    <a:pt x="69" y="112"/>
                  </a:cubicBezTo>
                  <a:cubicBezTo>
                    <a:pt x="69" y="113"/>
                    <a:pt x="69" y="113"/>
                    <a:pt x="69" y="113"/>
                  </a:cubicBezTo>
                  <a:cubicBezTo>
                    <a:pt x="69" y="112"/>
                    <a:pt x="69" y="112"/>
                    <a:pt x="69" y="112"/>
                  </a:cubicBezTo>
                  <a:cubicBezTo>
                    <a:pt x="77" y="108"/>
                    <a:pt x="82" y="99"/>
                    <a:pt x="82" y="87"/>
                  </a:cubicBezTo>
                  <a:cubicBezTo>
                    <a:pt x="82" y="63"/>
                    <a:pt x="65" y="33"/>
                    <a:pt x="44" y="21"/>
                  </a:cubicBezTo>
                  <a:cubicBezTo>
                    <a:pt x="23" y="9"/>
                    <a:pt x="6" y="19"/>
                    <a:pt x="6" y="43"/>
                  </a:cubicBezTo>
                  <a:cubicBezTo>
                    <a:pt x="6" y="56"/>
                    <a:pt x="11" y="70"/>
                    <a:pt x="19" y="83"/>
                  </a:cubicBezTo>
                  <a:cubicBezTo>
                    <a:pt x="24" y="93"/>
                    <a:pt x="27" y="101"/>
                    <a:pt x="27" y="107"/>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C54903F-9245-4840-81B8-6C03851686B8}"/>
                </a:ext>
              </a:extLst>
            </p:cNvPr>
            <p:cNvSpPr>
              <a:spLocks/>
            </p:cNvSpPr>
            <p:nvPr/>
          </p:nvSpPr>
          <p:spPr bwMode="auto">
            <a:xfrm>
              <a:off x="9167813" y="6630988"/>
              <a:ext cx="74613" cy="163513"/>
            </a:xfrm>
            <a:custGeom>
              <a:avLst/>
              <a:gdLst>
                <a:gd name="T0" fmla="*/ 22 w 27"/>
                <a:gd name="T1" fmla="*/ 59 h 59"/>
                <a:gd name="T2" fmla="*/ 16 w 27"/>
                <a:gd name="T3" fmla="*/ 54 h 59"/>
                <a:gd name="T4" fmla="*/ 20 w 27"/>
                <a:gd name="T5" fmla="*/ 22 h 59"/>
                <a:gd name="T6" fmla="*/ 19 w 27"/>
                <a:gd name="T7" fmla="*/ 22 h 59"/>
                <a:gd name="T8" fmla="*/ 13 w 27"/>
                <a:gd name="T9" fmla="*/ 16 h 59"/>
                <a:gd name="T10" fmla="*/ 10 w 27"/>
                <a:gd name="T11" fmla="*/ 16 h 59"/>
                <a:gd name="T12" fmla="*/ 7 w 27"/>
                <a:gd name="T13" fmla="*/ 14 h 59"/>
                <a:gd name="T14" fmla="*/ 11 w 27"/>
                <a:gd name="T15" fmla="*/ 52 h 59"/>
                <a:gd name="T16" fmla="*/ 5 w 27"/>
                <a:gd name="T17" fmla="*/ 49 h 59"/>
                <a:gd name="T18" fmla="*/ 0 w 27"/>
                <a:gd name="T19" fmla="*/ 3 h 59"/>
                <a:gd name="T20" fmla="*/ 2 w 27"/>
                <a:gd name="T21" fmla="*/ 0 h 59"/>
                <a:gd name="T22" fmla="*/ 6 w 27"/>
                <a:gd name="T23" fmla="*/ 4 h 59"/>
                <a:gd name="T24" fmla="*/ 9 w 27"/>
                <a:gd name="T25" fmla="*/ 8 h 59"/>
                <a:gd name="T26" fmla="*/ 11 w 27"/>
                <a:gd name="T27" fmla="*/ 8 h 59"/>
                <a:gd name="T28" fmla="*/ 14 w 27"/>
                <a:gd name="T29" fmla="*/ 7 h 59"/>
                <a:gd name="T30" fmla="*/ 17 w 27"/>
                <a:gd name="T31" fmla="*/ 11 h 59"/>
                <a:gd name="T32" fmla="*/ 18 w 27"/>
                <a:gd name="T33" fmla="*/ 14 h 59"/>
                <a:gd name="T34" fmla="*/ 22 w 27"/>
                <a:gd name="T35" fmla="*/ 13 h 59"/>
                <a:gd name="T36" fmla="*/ 25 w 27"/>
                <a:gd name="T37" fmla="*/ 14 h 59"/>
                <a:gd name="T38" fmla="*/ 27 w 27"/>
                <a:gd name="T39" fmla="*/ 19 h 59"/>
                <a:gd name="T40" fmla="*/ 22 w 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59">
                  <a:moveTo>
                    <a:pt x="22" y="59"/>
                  </a:moveTo>
                  <a:cubicBezTo>
                    <a:pt x="16" y="54"/>
                    <a:pt x="16" y="54"/>
                    <a:pt x="16" y="54"/>
                  </a:cubicBezTo>
                  <a:cubicBezTo>
                    <a:pt x="20" y="22"/>
                    <a:pt x="20" y="22"/>
                    <a:pt x="20" y="22"/>
                  </a:cubicBezTo>
                  <a:cubicBezTo>
                    <a:pt x="19" y="22"/>
                    <a:pt x="19" y="22"/>
                    <a:pt x="19" y="22"/>
                  </a:cubicBezTo>
                  <a:cubicBezTo>
                    <a:pt x="17" y="21"/>
                    <a:pt x="15" y="19"/>
                    <a:pt x="13" y="16"/>
                  </a:cubicBezTo>
                  <a:cubicBezTo>
                    <a:pt x="12" y="16"/>
                    <a:pt x="11" y="16"/>
                    <a:pt x="10" y="16"/>
                  </a:cubicBezTo>
                  <a:cubicBezTo>
                    <a:pt x="9" y="15"/>
                    <a:pt x="8" y="15"/>
                    <a:pt x="7" y="14"/>
                  </a:cubicBezTo>
                  <a:cubicBezTo>
                    <a:pt x="11" y="52"/>
                    <a:pt x="11" y="52"/>
                    <a:pt x="11" y="52"/>
                  </a:cubicBezTo>
                  <a:cubicBezTo>
                    <a:pt x="5" y="49"/>
                    <a:pt x="5" y="49"/>
                    <a:pt x="5" y="49"/>
                  </a:cubicBezTo>
                  <a:cubicBezTo>
                    <a:pt x="0" y="3"/>
                    <a:pt x="0" y="3"/>
                    <a:pt x="0" y="3"/>
                  </a:cubicBezTo>
                  <a:cubicBezTo>
                    <a:pt x="0" y="1"/>
                    <a:pt x="1" y="0"/>
                    <a:pt x="2" y="0"/>
                  </a:cubicBezTo>
                  <a:cubicBezTo>
                    <a:pt x="3" y="1"/>
                    <a:pt x="5" y="2"/>
                    <a:pt x="6" y="4"/>
                  </a:cubicBezTo>
                  <a:cubicBezTo>
                    <a:pt x="6" y="4"/>
                    <a:pt x="7" y="7"/>
                    <a:pt x="9" y="8"/>
                  </a:cubicBezTo>
                  <a:cubicBezTo>
                    <a:pt x="10" y="9"/>
                    <a:pt x="11" y="8"/>
                    <a:pt x="11" y="8"/>
                  </a:cubicBezTo>
                  <a:cubicBezTo>
                    <a:pt x="11" y="6"/>
                    <a:pt x="12" y="6"/>
                    <a:pt x="14" y="7"/>
                  </a:cubicBezTo>
                  <a:cubicBezTo>
                    <a:pt x="15" y="8"/>
                    <a:pt x="16" y="9"/>
                    <a:pt x="17" y="11"/>
                  </a:cubicBezTo>
                  <a:cubicBezTo>
                    <a:pt x="17" y="12"/>
                    <a:pt x="18" y="14"/>
                    <a:pt x="18" y="14"/>
                  </a:cubicBezTo>
                  <a:cubicBezTo>
                    <a:pt x="20" y="14"/>
                    <a:pt x="21" y="13"/>
                    <a:pt x="22" y="13"/>
                  </a:cubicBezTo>
                  <a:cubicBezTo>
                    <a:pt x="22" y="12"/>
                    <a:pt x="24" y="13"/>
                    <a:pt x="25" y="14"/>
                  </a:cubicBezTo>
                  <a:cubicBezTo>
                    <a:pt x="27" y="15"/>
                    <a:pt x="27" y="17"/>
                    <a:pt x="27" y="19"/>
                  </a:cubicBezTo>
                  <a:lnTo>
                    <a:pt x="22" y="5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CA67B73D-0B41-4A45-A24B-2F3F8C03A691}"/>
                </a:ext>
              </a:extLst>
            </p:cNvPr>
            <p:cNvSpPr>
              <a:spLocks/>
            </p:cNvSpPr>
            <p:nvPr/>
          </p:nvSpPr>
          <p:spPr bwMode="auto">
            <a:xfrm>
              <a:off x="9212263" y="6545263"/>
              <a:ext cx="74613" cy="111125"/>
            </a:xfrm>
            <a:custGeom>
              <a:avLst/>
              <a:gdLst>
                <a:gd name="T0" fmla="*/ 23 w 27"/>
                <a:gd name="T1" fmla="*/ 39 h 40"/>
                <a:gd name="T2" fmla="*/ 20 w 27"/>
                <a:gd name="T3" fmla="*/ 35 h 40"/>
                <a:gd name="T4" fmla="*/ 2 w 27"/>
                <a:gd name="T5" fmla="*/ 8 h 40"/>
                <a:gd name="T6" fmla="*/ 0 w 27"/>
                <a:gd name="T7" fmla="*/ 2 h 40"/>
                <a:gd name="T8" fmla="*/ 4 w 27"/>
                <a:gd name="T9" fmla="*/ 2 h 40"/>
                <a:gd name="T10" fmla="*/ 26 w 27"/>
                <a:gd name="T11" fmla="*/ 37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9"/>
                    <a:pt x="21" y="37"/>
                    <a:pt x="20" y="35"/>
                  </a:cubicBezTo>
                  <a:cubicBezTo>
                    <a:pt x="18" y="25"/>
                    <a:pt x="12" y="16"/>
                    <a:pt x="2" y="8"/>
                  </a:cubicBezTo>
                  <a:cubicBezTo>
                    <a:pt x="1" y="6"/>
                    <a:pt x="0" y="4"/>
                    <a:pt x="0" y="2"/>
                  </a:cubicBezTo>
                  <a:cubicBezTo>
                    <a:pt x="1" y="0"/>
                    <a:pt x="2" y="0"/>
                    <a:pt x="4" y="2"/>
                  </a:cubicBezTo>
                  <a:cubicBezTo>
                    <a:pt x="16" y="12"/>
                    <a:pt x="23" y="24"/>
                    <a:pt x="26" y="37"/>
                  </a:cubicBezTo>
                  <a:cubicBezTo>
                    <a:pt x="27" y="39"/>
                    <a:pt x="26" y="40"/>
                    <a:pt x="24" y="40"/>
                  </a:cubicBezTo>
                  <a:lnTo>
                    <a:pt x="2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A2D4DBE2-3C20-43C2-B51B-B3B89CBFD4B1}"/>
                </a:ext>
              </a:extLst>
            </p:cNvPr>
            <p:cNvSpPr>
              <a:spLocks/>
            </p:cNvSpPr>
            <p:nvPr/>
          </p:nvSpPr>
          <p:spPr bwMode="auto">
            <a:xfrm>
              <a:off x="8994776" y="6521450"/>
              <a:ext cx="68263" cy="57150"/>
            </a:xfrm>
            <a:custGeom>
              <a:avLst/>
              <a:gdLst>
                <a:gd name="T0" fmla="*/ 22 w 25"/>
                <a:gd name="T1" fmla="*/ 20 h 21"/>
                <a:gd name="T2" fmla="*/ 3 w 25"/>
                <a:gd name="T3" fmla="*/ 9 h 21"/>
                <a:gd name="T4" fmla="*/ 0 w 25"/>
                <a:gd name="T5" fmla="*/ 3 h 21"/>
                <a:gd name="T6" fmla="*/ 3 w 25"/>
                <a:gd name="T7" fmla="*/ 1 h 21"/>
                <a:gd name="T8" fmla="*/ 22 w 25"/>
                <a:gd name="T9" fmla="*/ 12 h 21"/>
                <a:gd name="T10" fmla="*/ 25 w 25"/>
                <a:gd name="T11" fmla="*/ 18 h 21"/>
                <a:gd name="T12" fmla="*/ 22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2" y="20"/>
                  </a:moveTo>
                  <a:cubicBezTo>
                    <a:pt x="3" y="9"/>
                    <a:pt x="3" y="9"/>
                    <a:pt x="3" y="9"/>
                  </a:cubicBezTo>
                  <a:cubicBezTo>
                    <a:pt x="1" y="8"/>
                    <a:pt x="0" y="5"/>
                    <a:pt x="0" y="3"/>
                  </a:cubicBezTo>
                  <a:cubicBezTo>
                    <a:pt x="0" y="1"/>
                    <a:pt x="1" y="0"/>
                    <a:pt x="3" y="1"/>
                  </a:cubicBezTo>
                  <a:cubicBezTo>
                    <a:pt x="22" y="12"/>
                    <a:pt x="22" y="12"/>
                    <a:pt x="22" y="12"/>
                  </a:cubicBezTo>
                  <a:cubicBezTo>
                    <a:pt x="24" y="13"/>
                    <a:pt x="25" y="16"/>
                    <a:pt x="25" y="18"/>
                  </a:cubicBezTo>
                  <a:cubicBezTo>
                    <a:pt x="25" y="20"/>
                    <a:pt x="24" y="21"/>
                    <a:pt x="22" y="2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E395409-9E95-440B-B4E6-87E03D8CDD2C}"/>
                </a:ext>
              </a:extLst>
            </p:cNvPr>
            <p:cNvSpPr>
              <a:spLocks/>
            </p:cNvSpPr>
            <p:nvPr/>
          </p:nvSpPr>
          <p:spPr bwMode="auto">
            <a:xfrm>
              <a:off x="9350376" y="6727825"/>
              <a:ext cx="68263" cy="55563"/>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5"/>
                    <a:pt x="25" y="17"/>
                  </a:cubicBezTo>
                  <a:cubicBezTo>
                    <a:pt x="25" y="19"/>
                    <a:pt x="24" y="20"/>
                    <a:pt x="22" y="1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F6396994-7D56-41B7-8F96-58E974FDE504}"/>
                </a:ext>
              </a:extLst>
            </p:cNvPr>
            <p:cNvSpPr>
              <a:spLocks/>
            </p:cNvSpPr>
            <p:nvPr/>
          </p:nvSpPr>
          <p:spPr bwMode="auto">
            <a:xfrm>
              <a:off x="9302751" y="6543675"/>
              <a:ext cx="80963" cy="57150"/>
            </a:xfrm>
            <a:custGeom>
              <a:avLst/>
              <a:gdLst>
                <a:gd name="T0" fmla="*/ 4 w 29"/>
                <a:gd name="T1" fmla="*/ 21 h 21"/>
                <a:gd name="T2" fmla="*/ 1 w 29"/>
                <a:gd name="T3" fmla="*/ 19 h 21"/>
                <a:gd name="T4" fmla="*/ 1 w 29"/>
                <a:gd name="T5" fmla="*/ 13 h 21"/>
                <a:gd name="T6" fmla="*/ 24 w 29"/>
                <a:gd name="T7" fmla="*/ 1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20"/>
                    <a:pt x="1" y="19"/>
                  </a:cubicBezTo>
                  <a:cubicBezTo>
                    <a:pt x="0" y="16"/>
                    <a:pt x="0" y="14"/>
                    <a:pt x="1" y="13"/>
                  </a:cubicBezTo>
                  <a:cubicBezTo>
                    <a:pt x="24" y="1"/>
                    <a:pt x="24" y="1"/>
                    <a:pt x="24" y="1"/>
                  </a:cubicBezTo>
                  <a:cubicBezTo>
                    <a:pt x="25" y="0"/>
                    <a:pt x="27" y="1"/>
                    <a:pt x="28" y="3"/>
                  </a:cubicBezTo>
                  <a:cubicBezTo>
                    <a:pt x="29" y="5"/>
                    <a:pt x="29" y="8"/>
                    <a:pt x="28" y="8"/>
                  </a:cubicBezTo>
                  <a:cubicBezTo>
                    <a:pt x="6" y="21"/>
                    <a:pt x="6" y="21"/>
                    <a:pt x="6" y="21"/>
                  </a:cubicBezTo>
                  <a:cubicBezTo>
                    <a:pt x="5" y="21"/>
                    <a:pt x="4" y="21"/>
                    <a:pt x="4" y="2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1433CEB-A090-4F11-A89F-199F6BE0252B}"/>
                </a:ext>
              </a:extLst>
            </p:cNvPr>
            <p:cNvSpPr>
              <a:spLocks/>
            </p:cNvSpPr>
            <p:nvPr/>
          </p:nvSpPr>
          <p:spPr bwMode="auto">
            <a:xfrm>
              <a:off x="9197976" y="6405563"/>
              <a:ext cx="17463" cy="84138"/>
            </a:xfrm>
            <a:custGeom>
              <a:avLst/>
              <a:gdLst>
                <a:gd name="T0" fmla="*/ 3 w 6"/>
                <a:gd name="T1" fmla="*/ 30 h 31"/>
                <a:gd name="T2" fmla="*/ 0 w 6"/>
                <a:gd name="T3" fmla="*/ 24 h 31"/>
                <a:gd name="T4" fmla="*/ 0 w 6"/>
                <a:gd name="T5" fmla="*/ 2 h 31"/>
                <a:gd name="T6" fmla="*/ 3 w 6"/>
                <a:gd name="T7" fmla="*/ 1 h 31"/>
                <a:gd name="T8" fmla="*/ 6 w 6"/>
                <a:gd name="T9" fmla="*/ 6 h 31"/>
                <a:gd name="T10" fmla="*/ 6 w 6"/>
                <a:gd name="T11" fmla="*/ 28 h 31"/>
                <a:gd name="T12" fmla="*/ 3 w 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3" y="30"/>
                  </a:moveTo>
                  <a:cubicBezTo>
                    <a:pt x="1" y="29"/>
                    <a:pt x="0" y="26"/>
                    <a:pt x="0" y="24"/>
                  </a:cubicBezTo>
                  <a:cubicBezTo>
                    <a:pt x="0" y="2"/>
                    <a:pt x="0" y="2"/>
                    <a:pt x="0" y="2"/>
                  </a:cubicBezTo>
                  <a:cubicBezTo>
                    <a:pt x="0" y="0"/>
                    <a:pt x="1" y="0"/>
                    <a:pt x="3" y="1"/>
                  </a:cubicBezTo>
                  <a:cubicBezTo>
                    <a:pt x="4" y="2"/>
                    <a:pt x="6" y="4"/>
                    <a:pt x="6" y="6"/>
                  </a:cubicBezTo>
                  <a:cubicBezTo>
                    <a:pt x="6" y="28"/>
                    <a:pt x="6" y="28"/>
                    <a:pt x="6" y="28"/>
                  </a:cubicBezTo>
                  <a:cubicBezTo>
                    <a:pt x="6" y="30"/>
                    <a:pt x="4" y="31"/>
                    <a:pt x="3" y="3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0E3B5FF2-0D38-4FCA-8BF3-EFAC39A80D72}"/>
                </a:ext>
              </a:extLst>
            </p:cNvPr>
            <p:cNvSpPr>
              <a:spLocks/>
            </p:cNvSpPr>
            <p:nvPr/>
          </p:nvSpPr>
          <p:spPr bwMode="auto">
            <a:xfrm>
              <a:off x="9026526" y="6350000"/>
              <a:ext cx="80963" cy="130175"/>
            </a:xfrm>
            <a:custGeom>
              <a:avLst/>
              <a:gdLst>
                <a:gd name="T0" fmla="*/ 26 w 29"/>
                <a:gd name="T1" fmla="*/ 46 h 47"/>
                <a:gd name="T2" fmla="*/ 24 w 29"/>
                <a:gd name="T3" fmla="*/ 44 h 47"/>
                <a:gd name="T4" fmla="*/ 2 w 29"/>
                <a:gd name="T5" fmla="*/ 5 h 47"/>
                <a:gd name="T6" fmla="*/ 2 w 29"/>
                <a:gd name="T7" fmla="*/ 0 h 47"/>
                <a:gd name="T8" fmla="*/ 6 w 29"/>
                <a:gd name="T9" fmla="*/ 3 h 47"/>
                <a:gd name="T10" fmla="*/ 28 w 29"/>
                <a:gd name="T11" fmla="*/ 41 h 47"/>
                <a:gd name="T12" fmla="*/ 28 w 29"/>
                <a:gd name="T13" fmla="*/ 46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4" y="44"/>
                  </a:cubicBezTo>
                  <a:cubicBezTo>
                    <a:pt x="2" y="5"/>
                    <a:pt x="2" y="5"/>
                    <a:pt x="2" y="5"/>
                  </a:cubicBezTo>
                  <a:cubicBezTo>
                    <a:pt x="0" y="3"/>
                    <a:pt x="0" y="1"/>
                    <a:pt x="2" y="0"/>
                  </a:cubicBezTo>
                  <a:cubicBezTo>
                    <a:pt x="3" y="0"/>
                    <a:pt x="5" y="1"/>
                    <a:pt x="6" y="3"/>
                  </a:cubicBezTo>
                  <a:cubicBezTo>
                    <a:pt x="28" y="41"/>
                    <a:pt x="28" y="41"/>
                    <a:pt x="28" y="41"/>
                  </a:cubicBezTo>
                  <a:cubicBezTo>
                    <a:pt x="29" y="43"/>
                    <a:pt x="29" y="46"/>
                    <a:pt x="28" y="46"/>
                  </a:cubicBezTo>
                  <a:cubicBezTo>
                    <a:pt x="28" y="47"/>
                    <a:pt x="27" y="46"/>
                    <a:pt x="26" y="4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3" name="Group 192">
            <a:extLst>
              <a:ext uri="{FF2B5EF4-FFF2-40B4-BE49-F238E27FC236}">
                <a16:creationId xmlns:a16="http://schemas.microsoft.com/office/drawing/2014/main" id="{37B78FF0-25B1-4452-98D8-CC3DDF362462}"/>
              </a:ext>
            </a:extLst>
          </p:cNvPr>
          <p:cNvGrpSpPr/>
          <p:nvPr/>
        </p:nvGrpSpPr>
        <p:grpSpPr>
          <a:xfrm>
            <a:off x="20535457" y="4877266"/>
            <a:ext cx="881457" cy="1320428"/>
            <a:chOff x="15155863" y="5138738"/>
            <a:chExt cx="796926" cy="1193800"/>
          </a:xfrm>
        </p:grpSpPr>
        <p:sp>
          <p:nvSpPr>
            <p:cNvPr id="80" name="Freeform 79">
              <a:extLst>
                <a:ext uri="{FF2B5EF4-FFF2-40B4-BE49-F238E27FC236}">
                  <a16:creationId xmlns:a16="http://schemas.microsoft.com/office/drawing/2014/main" id="{FCB5DC2E-31BF-4F32-B41A-2B2D19F2330F}"/>
                </a:ext>
              </a:extLst>
            </p:cNvPr>
            <p:cNvSpPr>
              <a:spLocks/>
            </p:cNvSpPr>
            <p:nvPr/>
          </p:nvSpPr>
          <p:spPr bwMode="auto">
            <a:xfrm>
              <a:off x="15274926" y="5138738"/>
              <a:ext cx="677863" cy="1111250"/>
            </a:xfrm>
            <a:custGeom>
              <a:avLst/>
              <a:gdLst>
                <a:gd name="T0" fmla="*/ 198 w 246"/>
                <a:gd name="T1" fmla="*/ 387 h 402"/>
                <a:gd name="T2" fmla="*/ 47 w 246"/>
                <a:gd name="T3" fmla="*/ 300 h 402"/>
                <a:gd name="T4" fmla="*/ 0 w 246"/>
                <a:gd name="T5" fmla="*/ 208 h 402"/>
                <a:gd name="T6" fmla="*/ 0 w 246"/>
                <a:gd name="T7" fmla="*/ 51 h 402"/>
                <a:gd name="T8" fmla="*/ 47 w 246"/>
                <a:gd name="T9" fmla="*/ 15 h 402"/>
                <a:gd name="T10" fmla="*/ 198 w 246"/>
                <a:gd name="T11" fmla="*/ 102 h 402"/>
                <a:gd name="T12" fmla="*/ 246 w 246"/>
                <a:gd name="T13" fmla="*/ 194 h 402"/>
                <a:gd name="T14" fmla="*/ 246 w 246"/>
                <a:gd name="T15" fmla="*/ 350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7" y="300"/>
                    <a:pt x="47" y="300"/>
                    <a:pt x="47" y="300"/>
                  </a:cubicBezTo>
                  <a:cubicBezTo>
                    <a:pt x="21" y="284"/>
                    <a:pt x="0" y="243"/>
                    <a:pt x="0" y="208"/>
                  </a:cubicBezTo>
                  <a:cubicBezTo>
                    <a:pt x="0" y="51"/>
                    <a:pt x="0" y="51"/>
                    <a:pt x="0" y="51"/>
                  </a:cubicBezTo>
                  <a:cubicBezTo>
                    <a:pt x="0" y="16"/>
                    <a:pt x="21" y="0"/>
                    <a:pt x="47" y="15"/>
                  </a:cubicBezTo>
                  <a:cubicBezTo>
                    <a:pt x="198" y="102"/>
                    <a:pt x="198" y="102"/>
                    <a:pt x="198" y="102"/>
                  </a:cubicBezTo>
                  <a:cubicBezTo>
                    <a:pt x="225" y="117"/>
                    <a:pt x="246" y="158"/>
                    <a:pt x="246" y="194"/>
                  </a:cubicBezTo>
                  <a:cubicBezTo>
                    <a:pt x="246" y="350"/>
                    <a:pt x="246" y="350"/>
                    <a:pt x="246" y="350"/>
                  </a:cubicBezTo>
                  <a:cubicBezTo>
                    <a:pt x="246" y="386"/>
                    <a:pt x="225" y="402"/>
                    <a:pt x="198"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326999B6-58FB-4CEE-BFA2-44BB821BE644}"/>
                </a:ext>
              </a:extLst>
            </p:cNvPr>
            <p:cNvSpPr>
              <a:spLocks/>
            </p:cNvSpPr>
            <p:nvPr/>
          </p:nvSpPr>
          <p:spPr bwMode="auto">
            <a:xfrm>
              <a:off x="15492413" y="5383213"/>
              <a:ext cx="220663" cy="198438"/>
            </a:xfrm>
            <a:custGeom>
              <a:avLst/>
              <a:gdLst>
                <a:gd name="T0" fmla="*/ 78 w 80"/>
                <a:gd name="T1" fmla="*/ 71 h 72"/>
                <a:gd name="T2" fmla="*/ 76 w 80"/>
                <a:gd name="T3" fmla="*/ 68 h 72"/>
                <a:gd name="T4" fmla="*/ 76 w 80"/>
                <a:gd name="T5" fmla="*/ 64 h 72"/>
                <a:gd name="T6" fmla="*/ 58 w 80"/>
                <a:gd name="T7" fmla="*/ 33 h 72"/>
                <a:gd name="T8" fmla="*/ 23 w 80"/>
                <a:gd name="T9" fmla="*/ 13 h 72"/>
                <a:gd name="T10" fmla="*/ 5 w 80"/>
                <a:gd name="T11" fmla="*/ 23 h 72"/>
                <a:gd name="T12" fmla="*/ 5 w 80"/>
                <a:gd name="T13" fmla="*/ 26 h 72"/>
                <a:gd name="T14" fmla="*/ 2 w 80"/>
                <a:gd name="T15" fmla="*/ 28 h 72"/>
                <a:gd name="T16" fmla="*/ 0 w 80"/>
                <a:gd name="T17" fmla="*/ 24 h 72"/>
                <a:gd name="T18" fmla="*/ 0 w 80"/>
                <a:gd name="T19" fmla="*/ 21 h 72"/>
                <a:gd name="T20" fmla="*/ 23 w 80"/>
                <a:gd name="T21" fmla="*/ 8 h 72"/>
                <a:gd name="T22" fmla="*/ 58 w 80"/>
                <a:gd name="T23" fmla="*/ 28 h 72"/>
                <a:gd name="T24" fmla="*/ 80 w 80"/>
                <a:gd name="T25" fmla="*/ 67 h 72"/>
                <a:gd name="T26" fmla="*/ 80 w 80"/>
                <a:gd name="T27" fmla="*/ 70 h 72"/>
                <a:gd name="T28" fmla="*/ 78 w 80"/>
                <a:gd name="T29"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72">
                  <a:moveTo>
                    <a:pt x="78" y="71"/>
                  </a:moveTo>
                  <a:cubicBezTo>
                    <a:pt x="77" y="71"/>
                    <a:pt x="76" y="69"/>
                    <a:pt x="76" y="68"/>
                  </a:cubicBezTo>
                  <a:cubicBezTo>
                    <a:pt x="76" y="64"/>
                    <a:pt x="76" y="64"/>
                    <a:pt x="76" y="64"/>
                  </a:cubicBezTo>
                  <a:cubicBezTo>
                    <a:pt x="76" y="53"/>
                    <a:pt x="68" y="38"/>
                    <a:pt x="58" y="33"/>
                  </a:cubicBezTo>
                  <a:cubicBezTo>
                    <a:pt x="23" y="13"/>
                    <a:pt x="23" y="13"/>
                    <a:pt x="23" y="13"/>
                  </a:cubicBezTo>
                  <a:cubicBezTo>
                    <a:pt x="13" y="7"/>
                    <a:pt x="5" y="12"/>
                    <a:pt x="5" y="23"/>
                  </a:cubicBezTo>
                  <a:cubicBezTo>
                    <a:pt x="5" y="26"/>
                    <a:pt x="5" y="26"/>
                    <a:pt x="5" y="26"/>
                  </a:cubicBezTo>
                  <a:cubicBezTo>
                    <a:pt x="5" y="28"/>
                    <a:pt x="4" y="28"/>
                    <a:pt x="2" y="28"/>
                  </a:cubicBezTo>
                  <a:cubicBezTo>
                    <a:pt x="1" y="27"/>
                    <a:pt x="0" y="25"/>
                    <a:pt x="0" y="24"/>
                  </a:cubicBezTo>
                  <a:cubicBezTo>
                    <a:pt x="0" y="21"/>
                    <a:pt x="0" y="21"/>
                    <a:pt x="0" y="21"/>
                  </a:cubicBezTo>
                  <a:cubicBezTo>
                    <a:pt x="0" y="6"/>
                    <a:pt x="10" y="0"/>
                    <a:pt x="23" y="8"/>
                  </a:cubicBezTo>
                  <a:cubicBezTo>
                    <a:pt x="58" y="28"/>
                    <a:pt x="58" y="28"/>
                    <a:pt x="58" y="28"/>
                  </a:cubicBezTo>
                  <a:cubicBezTo>
                    <a:pt x="70" y="35"/>
                    <a:pt x="80" y="52"/>
                    <a:pt x="80" y="67"/>
                  </a:cubicBezTo>
                  <a:cubicBezTo>
                    <a:pt x="80" y="70"/>
                    <a:pt x="80" y="70"/>
                    <a:pt x="80" y="70"/>
                  </a:cubicBezTo>
                  <a:cubicBezTo>
                    <a:pt x="80" y="72"/>
                    <a:pt x="79" y="72"/>
                    <a:pt x="78" y="7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F03EC504-7530-41BA-877F-30DF703AA4AB}"/>
                </a:ext>
              </a:extLst>
            </p:cNvPr>
            <p:cNvSpPr>
              <a:spLocks/>
            </p:cNvSpPr>
            <p:nvPr/>
          </p:nvSpPr>
          <p:spPr bwMode="auto">
            <a:xfrm>
              <a:off x="15525751" y="5429250"/>
              <a:ext cx="157163" cy="133350"/>
            </a:xfrm>
            <a:custGeom>
              <a:avLst/>
              <a:gdLst>
                <a:gd name="T0" fmla="*/ 55 w 57"/>
                <a:gd name="T1" fmla="*/ 48 h 48"/>
                <a:gd name="T2" fmla="*/ 52 w 57"/>
                <a:gd name="T3" fmla="*/ 44 h 48"/>
                <a:gd name="T4" fmla="*/ 52 w 57"/>
                <a:gd name="T5" fmla="*/ 41 h 48"/>
                <a:gd name="T6" fmla="*/ 45 w 57"/>
                <a:gd name="T7" fmla="*/ 29 h 48"/>
                <a:gd name="T8" fmla="*/ 11 w 57"/>
                <a:gd name="T9" fmla="*/ 9 h 48"/>
                <a:gd name="T10" fmla="*/ 4 w 57"/>
                <a:gd name="T11" fmla="*/ 13 h 48"/>
                <a:gd name="T12" fmla="*/ 4 w 57"/>
                <a:gd name="T13" fmla="*/ 16 h 48"/>
                <a:gd name="T14" fmla="*/ 2 w 57"/>
                <a:gd name="T15" fmla="*/ 17 h 48"/>
                <a:gd name="T16" fmla="*/ 0 w 57"/>
                <a:gd name="T17" fmla="*/ 14 h 48"/>
                <a:gd name="T18" fmla="*/ 0 w 57"/>
                <a:gd name="T19" fmla="*/ 11 h 48"/>
                <a:gd name="T20" fmla="*/ 11 w 57"/>
                <a:gd name="T21" fmla="*/ 4 h 48"/>
                <a:gd name="T22" fmla="*/ 45 w 57"/>
                <a:gd name="T23" fmla="*/ 24 h 48"/>
                <a:gd name="T24" fmla="*/ 57 w 57"/>
                <a:gd name="T25" fmla="*/ 44 h 48"/>
                <a:gd name="T26" fmla="*/ 57 w 57"/>
                <a:gd name="T27" fmla="*/ 46 h 48"/>
                <a:gd name="T28" fmla="*/ 55 w 57"/>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48">
                  <a:moveTo>
                    <a:pt x="55" y="48"/>
                  </a:moveTo>
                  <a:cubicBezTo>
                    <a:pt x="53" y="47"/>
                    <a:pt x="52" y="45"/>
                    <a:pt x="52" y="44"/>
                  </a:cubicBezTo>
                  <a:cubicBezTo>
                    <a:pt x="52" y="41"/>
                    <a:pt x="52" y="41"/>
                    <a:pt x="52" y="41"/>
                  </a:cubicBezTo>
                  <a:cubicBezTo>
                    <a:pt x="52" y="37"/>
                    <a:pt x="49" y="31"/>
                    <a:pt x="45" y="29"/>
                  </a:cubicBezTo>
                  <a:cubicBezTo>
                    <a:pt x="11" y="9"/>
                    <a:pt x="11" y="9"/>
                    <a:pt x="11" y="9"/>
                  </a:cubicBezTo>
                  <a:cubicBezTo>
                    <a:pt x="7" y="7"/>
                    <a:pt x="4" y="9"/>
                    <a:pt x="4" y="13"/>
                  </a:cubicBezTo>
                  <a:cubicBezTo>
                    <a:pt x="4" y="16"/>
                    <a:pt x="4" y="16"/>
                    <a:pt x="4" y="16"/>
                  </a:cubicBezTo>
                  <a:cubicBezTo>
                    <a:pt x="4" y="18"/>
                    <a:pt x="3" y="18"/>
                    <a:pt x="2" y="17"/>
                  </a:cubicBezTo>
                  <a:cubicBezTo>
                    <a:pt x="1" y="17"/>
                    <a:pt x="0" y="15"/>
                    <a:pt x="0" y="14"/>
                  </a:cubicBezTo>
                  <a:cubicBezTo>
                    <a:pt x="0" y="11"/>
                    <a:pt x="0" y="11"/>
                    <a:pt x="0" y="11"/>
                  </a:cubicBezTo>
                  <a:cubicBezTo>
                    <a:pt x="0" y="3"/>
                    <a:pt x="5" y="0"/>
                    <a:pt x="11" y="4"/>
                  </a:cubicBezTo>
                  <a:cubicBezTo>
                    <a:pt x="45" y="24"/>
                    <a:pt x="45" y="24"/>
                    <a:pt x="45" y="24"/>
                  </a:cubicBezTo>
                  <a:cubicBezTo>
                    <a:pt x="52" y="27"/>
                    <a:pt x="57" y="36"/>
                    <a:pt x="57" y="44"/>
                  </a:cubicBezTo>
                  <a:cubicBezTo>
                    <a:pt x="57" y="46"/>
                    <a:pt x="57" y="46"/>
                    <a:pt x="57" y="46"/>
                  </a:cubicBezTo>
                  <a:cubicBezTo>
                    <a:pt x="57" y="48"/>
                    <a:pt x="56" y="48"/>
                    <a:pt x="55" y="48"/>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F1501933-E8EC-43E2-A1E5-63C5FAFA0C46}"/>
                </a:ext>
              </a:extLst>
            </p:cNvPr>
            <p:cNvSpPr>
              <a:spLocks noEditPoints="1"/>
            </p:cNvSpPr>
            <p:nvPr/>
          </p:nvSpPr>
          <p:spPr bwMode="auto">
            <a:xfrm>
              <a:off x="15467013" y="5432425"/>
              <a:ext cx="93663" cy="82550"/>
            </a:xfrm>
            <a:custGeom>
              <a:avLst/>
              <a:gdLst>
                <a:gd name="T0" fmla="*/ 27 w 34"/>
                <a:gd name="T1" fmla="*/ 28 h 30"/>
                <a:gd name="T2" fmla="*/ 6 w 34"/>
                <a:gd name="T3" fmla="*/ 16 h 30"/>
                <a:gd name="T4" fmla="*/ 0 w 34"/>
                <a:gd name="T5" fmla="*/ 5 h 30"/>
                <a:gd name="T6" fmla="*/ 6 w 34"/>
                <a:gd name="T7" fmla="*/ 2 h 30"/>
                <a:gd name="T8" fmla="*/ 27 w 34"/>
                <a:gd name="T9" fmla="*/ 14 h 30"/>
                <a:gd name="T10" fmla="*/ 34 w 34"/>
                <a:gd name="T11" fmla="*/ 25 h 30"/>
                <a:gd name="T12" fmla="*/ 27 w 34"/>
                <a:gd name="T13" fmla="*/ 28 h 30"/>
                <a:gd name="T14" fmla="*/ 6 w 34"/>
                <a:gd name="T15" fmla="*/ 7 h 30"/>
                <a:gd name="T16" fmla="*/ 4 w 34"/>
                <a:gd name="T17" fmla="*/ 8 h 30"/>
                <a:gd name="T18" fmla="*/ 6 w 34"/>
                <a:gd name="T19" fmla="*/ 11 h 30"/>
                <a:gd name="T20" fmla="*/ 27 w 34"/>
                <a:gd name="T21" fmla="*/ 23 h 30"/>
                <a:gd name="T22" fmla="*/ 29 w 34"/>
                <a:gd name="T23" fmla="*/ 22 h 30"/>
                <a:gd name="T24" fmla="*/ 27 w 34"/>
                <a:gd name="T25" fmla="*/ 19 h 30"/>
                <a:gd name="T26" fmla="*/ 6 w 34"/>
                <a:gd name="T2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0">
                  <a:moveTo>
                    <a:pt x="27" y="28"/>
                  </a:moveTo>
                  <a:cubicBezTo>
                    <a:pt x="6" y="16"/>
                    <a:pt x="6" y="16"/>
                    <a:pt x="6" y="16"/>
                  </a:cubicBezTo>
                  <a:cubicBezTo>
                    <a:pt x="3" y="14"/>
                    <a:pt x="0" y="9"/>
                    <a:pt x="0" y="5"/>
                  </a:cubicBezTo>
                  <a:cubicBezTo>
                    <a:pt x="0" y="1"/>
                    <a:pt x="3" y="0"/>
                    <a:pt x="6" y="2"/>
                  </a:cubicBezTo>
                  <a:cubicBezTo>
                    <a:pt x="27" y="14"/>
                    <a:pt x="27" y="14"/>
                    <a:pt x="27" y="14"/>
                  </a:cubicBezTo>
                  <a:cubicBezTo>
                    <a:pt x="31" y="16"/>
                    <a:pt x="34" y="21"/>
                    <a:pt x="34" y="25"/>
                  </a:cubicBezTo>
                  <a:cubicBezTo>
                    <a:pt x="34" y="29"/>
                    <a:pt x="31" y="30"/>
                    <a:pt x="27" y="28"/>
                  </a:cubicBezTo>
                  <a:close/>
                  <a:moveTo>
                    <a:pt x="6" y="7"/>
                  </a:moveTo>
                  <a:cubicBezTo>
                    <a:pt x="5" y="6"/>
                    <a:pt x="4" y="7"/>
                    <a:pt x="4" y="8"/>
                  </a:cubicBezTo>
                  <a:cubicBezTo>
                    <a:pt x="4" y="9"/>
                    <a:pt x="5" y="10"/>
                    <a:pt x="6" y="11"/>
                  </a:cubicBezTo>
                  <a:cubicBezTo>
                    <a:pt x="27" y="23"/>
                    <a:pt x="27" y="23"/>
                    <a:pt x="27" y="23"/>
                  </a:cubicBezTo>
                  <a:cubicBezTo>
                    <a:pt x="28" y="24"/>
                    <a:pt x="29" y="23"/>
                    <a:pt x="29" y="22"/>
                  </a:cubicBezTo>
                  <a:cubicBezTo>
                    <a:pt x="29" y="21"/>
                    <a:pt x="28" y="19"/>
                    <a:pt x="27" y="19"/>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73C788B5-3BB5-4B3F-8818-D69A448EF4AB}"/>
                </a:ext>
              </a:extLst>
            </p:cNvPr>
            <p:cNvSpPr>
              <a:spLocks noEditPoints="1"/>
            </p:cNvSpPr>
            <p:nvPr/>
          </p:nvSpPr>
          <p:spPr bwMode="auto">
            <a:xfrm>
              <a:off x="15646401" y="5534025"/>
              <a:ext cx="93663" cy="85725"/>
            </a:xfrm>
            <a:custGeom>
              <a:avLst/>
              <a:gdLst>
                <a:gd name="T0" fmla="*/ 28 w 34"/>
                <a:gd name="T1" fmla="*/ 29 h 31"/>
                <a:gd name="T2" fmla="*/ 6 w 34"/>
                <a:gd name="T3" fmla="*/ 17 h 31"/>
                <a:gd name="T4" fmla="*/ 0 w 34"/>
                <a:gd name="T5" fmla="*/ 6 h 31"/>
                <a:gd name="T6" fmla="*/ 6 w 34"/>
                <a:gd name="T7" fmla="*/ 2 h 31"/>
                <a:gd name="T8" fmla="*/ 28 w 34"/>
                <a:gd name="T9" fmla="*/ 15 h 31"/>
                <a:gd name="T10" fmla="*/ 34 w 34"/>
                <a:gd name="T11" fmla="*/ 25 h 31"/>
                <a:gd name="T12" fmla="*/ 28 w 34"/>
                <a:gd name="T13" fmla="*/ 29 h 31"/>
                <a:gd name="T14" fmla="*/ 6 w 34"/>
                <a:gd name="T15" fmla="*/ 7 h 31"/>
                <a:gd name="T16" fmla="*/ 4 w 34"/>
                <a:gd name="T17" fmla="*/ 8 h 31"/>
                <a:gd name="T18" fmla="*/ 6 w 34"/>
                <a:gd name="T19" fmla="*/ 12 h 31"/>
                <a:gd name="T20" fmla="*/ 28 w 34"/>
                <a:gd name="T21" fmla="*/ 24 h 31"/>
                <a:gd name="T22" fmla="*/ 29 w 34"/>
                <a:gd name="T23" fmla="*/ 23 h 31"/>
                <a:gd name="T24" fmla="*/ 28 w 34"/>
                <a:gd name="T25" fmla="*/ 20 h 31"/>
                <a:gd name="T26" fmla="*/ 6 w 34"/>
                <a:gd name="T2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1">
                  <a:moveTo>
                    <a:pt x="28" y="29"/>
                  </a:moveTo>
                  <a:cubicBezTo>
                    <a:pt x="6" y="17"/>
                    <a:pt x="6" y="17"/>
                    <a:pt x="6" y="17"/>
                  </a:cubicBezTo>
                  <a:cubicBezTo>
                    <a:pt x="3" y="15"/>
                    <a:pt x="0" y="10"/>
                    <a:pt x="0" y="6"/>
                  </a:cubicBezTo>
                  <a:cubicBezTo>
                    <a:pt x="0" y="2"/>
                    <a:pt x="3" y="0"/>
                    <a:pt x="6" y="2"/>
                  </a:cubicBezTo>
                  <a:cubicBezTo>
                    <a:pt x="28" y="15"/>
                    <a:pt x="28" y="15"/>
                    <a:pt x="28" y="15"/>
                  </a:cubicBezTo>
                  <a:cubicBezTo>
                    <a:pt x="31" y="17"/>
                    <a:pt x="34" y="21"/>
                    <a:pt x="34" y="25"/>
                  </a:cubicBezTo>
                  <a:cubicBezTo>
                    <a:pt x="34" y="29"/>
                    <a:pt x="31" y="31"/>
                    <a:pt x="28" y="29"/>
                  </a:cubicBezTo>
                  <a:close/>
                  <a:moveTo>
                    <a:pt x="6" y="7"/>
                  </a:moveTo>
                  <a:cubicBezTo>
                    <a:pt x="5" y="7"/>
                    <a:pt x="4" y="7"/>
                    <a:pt x="4" y="8"/>
                  </a:cubicBezTo>
                  <a:cubicBezTo>
                    <a:pt x="4" y="10"/>
                    <a:pt x="5" y="11"/>
                    <a:pt x="6" y="12"/>
                  </a:cubicBezTo>
                  <a:cubicBezTo>
                    <a:pt x="28" y="24"/>
                    <a:pt x="28" y="24"/>
                    <a:pt x="28" y="24"/>
                  </a:cubicBezTo>
                  <a:cubicBezTo>
                    <a:pt x="29" y="25"/>
                    <a:pt x="29" y="24"/>
                    <a:pt x="29" y="23"/>
                  </a:cubicBezTo>
                  <a:cubicBezTo>
                    <a:pt x="29" y="22"/>
                    <a:pt x="29" y="20"/>
                    <a:pt x="28" y="20"/>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C1CCB570-17D6-41EC-9D4E-7932E6C211C3}"/>
                </a:ext>
              </a:extLst>
            </p:cNvPr>
            <p:cNvSpPr>
              <a:spLocks noEditPoints="1"/>
            </p:cNvSpPr>
            <p:nvPr/>
          </p:nvSpPr>
          <p:spPr bwMode="auto">
            <a:xfrm>
              <a:off x="15357476" y="5402263"/>
              <a:ext cx="493713" cy="668338"/>
            </a:xfrm>
            <a:custGeom>
              <a:avLst/>
              <a:gdLst>
                <a:gd name="T0" fmla="*/ 161 w 179"/>
                <a:gd name="T1" fmla="*/ 237 h 242"/>
                <a:gd name="T2" fmla="*/ 17 w 179"/>
                <a:gd name="T3" fmla="*/ 154 h 242"/>
                <a:gd name="T4" fmla="*/ 0 w 179"/>
                <a:gd name="T5" fmla="*/ 123 h 242"/>
                <a:gd name="T6" fmla="*/ 0 w 179"/>
                <a:gd name="T7" fmla="*/ 16 h 242"/>
                <a:gd name="T8" fmla="*/ 17 w 179"/>
                <a:gd name="T9" fmla="*/ 5 h 242"/>
                <a:gd name="T10" fmla="*/ 161 w 179"/>
                <a:gd name="T11" fmla="*/ 88 h 242"/>
                <a:gd name="T12" fmla="*/ 179 w 179"/>
                <a:gd name="T13" fmla="*/ 119 h 242"/>
                <a:gd name="T14" fmla="*/ 179 w 179"/>
                <a:gd name="T15" fmla="*/ 226 h 242"/>
                <a:gd name="T16" fmla="*/ 161 w 179"/>
                <a:gd name="T17" fmla="*/ 237 h 242"/>
                <a:gd name="T18" fmla="*/ 17 w 179"/>
                <a:gd name="T19" fmla="*/ 11 h 242"/>
                <a:gd name="T20" fmla="*/ 4 w 179"/>
                <a:gd name="T21" fmla="*/ 18 h 242"/>
                <a:gd name="T22" fmla="*/ 4 w 179"/>
                <a:gd name="T23" fmla="*/ 125 h 242"/>
                <a:gd name="T24" fmla="*/ 17 w 179"/>
                <a:gd name="T25" fmla="*/ 148 h 242"/>
                <a:gd name="T26" fmla="*/ 161 w 179"/>
                <a:gd name="T27" fmla="*/ 231 h 242"/>
                <a:gd name="T28" fmla="*/ 175 w 179"/>
                <a:gd name="T29" fmla="*/ 224 h 242"/>
                <a:gd name="T30" fmla="*/ 175 w 179"/>
                <a:gd name="T31" fmla="*/ 117 h 242"/>
                <a:gd name="T32" fmla="*/ 161 w 179"/>
                <a:gd name="T33" fmla="*/ 94 h 242"/>
                <a:gd name="T34" fmla="*/ 17 w 179"/>
                <a:gd name="T35" fmla="*/ 1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242">
                  <a:moveTo>
                    <a:pt x="161" y="237"/>
                  </a:moveTo>
                  <a:cubicBezTo>
                    <a:pt x="17" y="154"/>
                    <a:pt x="17" y="154"/>
                    <a:pt x="17" y="154"/>
                  </a:cubicBezTo>
                  <a:cubicBezTo>
                    <a:pt x="8" y="148"/>
                    <a:pt x="0" y="134"/>
                    <a:pt x="0" y="123"/>
                  </a:cubicBezTo>
                  <a:cubicBezTo>
                    <a:pt x="0" y="16"/>
                    <a:pt x="0" y="16"/>
                    <a:pt x="0" y="16"/>
                  </a:cubicBezTo>
                  <a:cubicBezTo>
                    <a:pt x="0" y="4"/>
                    <a:pt x="8" y="0"/>
                    <a:pt x="17" y="5"/>
                  </a:cubicBezTo>
                  <a:cubicBezTo>
                    <a:pt x="161" y="88"/>
                    <a:pt x="161" y="88"/>
                    <a:pt x="161" y="88"/>
                  </a:cubicBezTo>
                  <a:cubicBezTo>
                    <a:pt x="171" y="94"/>
                    <a:pt x="179" y="108"/>
                    <a:pt x="179" y="119"/>
                  </a:cubicBezTo>
                  <a:cubicBezTo>
                    <a:pt x="179" y="226"/>
                    <a:pt x="179" y="226"/>
                    <a:pt x="179" y="226"/>
                  </a:cubicBezTo>
                  <a:cubicBezTo>
                    <a:pt x="179" y="238"/>
                    <a:pt x="171" y="242"/>
                    <a:pt x="161" y="237"/>
                  </a:cubicBezTo>
                  <a:close/>
                  <a:moveTo>
                    <a:pt x="17" y="11"/>
                  </a:moveTo>
                  <a:cubicBezTo>
                    <a:pt x="10" y="6"/>
                    <a:pt x="4" y="10"/>
                    <a:pt x="4" y="18"/>
                  </a:cubicBezTo>
                  <a:cubicBezTo>
                    <a:pt x="4" y="125"/>
                    <a:pt x="4" y="125"/>
                    <a:pt x="4" y="125"/>
                  </a:cubicBezTo>
                  <a:cubicBezTo>
                    <a:pt x="4" y="134"/>
                    <a:pt x="10" y="144"/>
                    <a:pt x="17" y="148"/>
                  </a:cubicBezTo>
                  <a:cubicBezTo>
                    <a:pt x="161" y="231"/>
                    <a:pt x="161" y="231"/>
                    <a:pt x="161" y="231"/>
                  </a:cubicBezTo>
                  <a:cubicBezTo>
                    <a:pt x="169" y="236"/>
                    <a:pt x="175" y="232"/>
                    <a:pt x="175" y="224"/>
                  </a:cubicBezTo>
                  <a:cubicBezTo>
                    <a:pt x="175" y="117"/>
                    <a:pt x="175" y="117"/>
                    <a:pt x="175" y="117"/>
                  </a:cubicBezTo>
                  <a:cubicBezTo>
                    <a:pt x="175" y="108"/>
                    <a:pt x="169" y="98"/>
                    <a:pt x="161" y="94"/>
                  </a:cubicBezTo>
                  <a:lnTo>
                    <a:pt x="17"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60E6DE98-F1A6-4644-9425-C02A6680A4BF}"/>
                </a:ext>
              </a:extLst>
            </p:cNvPr>
            <p:cNvSpPr>
              <a:spLocks/>
            </p:cNvSpPr>
            <p:nvPr/>
          </p:nvSpPr>
          <p:spPr bwMode="auto">
            <a:xfrm>
              <a:off x="15536863" y="5691188"/>
              <a:ext cx="134938" cy="88900"/>
            </a:xfrm>
            <a:custGeom>
              <a:avLst/>
              <a:gdLst>
                <a:gd name="T0" fmla="*/ 47 w 49"/>
                <a:gd name="T1" fmla="*/ 32 h 32"/>
                <a:gd name="T2" fmla="*/ 2 w 49"/>
                <a:gd name="T3" fmla="*/ 6 h 32"/>
                <a:gd name="T4" fmla="*/ 0 w 49"/>
                <a:gd name="T5" fmla="*/ 2 h 32"/>
                <a:gd name="T6" fmla="*/ 2 w 49"/>
                <a:gd name="T7" fmla="*/ 1 h 32"/>
                <a:gd name="T8" fmla="*/ 47 w 49"/>
                <a:gd name="T9" fmla="*/ 26 h 32"/>
                <a:gd name="T10" fmla="*/ 49 w 49"/>
                <a:gd name="T11" fmla="*/ 30 h 32"/>
                <a:gd name="T12" fmla="*/ 47 w 49"/>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9" h="32">
                  <a:moveTo>
                    <a:pt x="47" y="32"/>
                  </a:moveTo>
                  <a:cubicBezTo>
                    <a:pt x="2" y="6"/>
                    <a:pt x="2" y="6"/>
                    <a:pt x="2" y="6"/>
                  </a:cubicBezTo>
                  <a:cubicBezTo>
                    <a:pt x="1" y="5"/>
                    <a:pt x="0" y="3"/>
                    <a:pt x="0" y="2"/>
                  </a:cubicBezTo>
                  <a:cubicBezTo>
                    <a:pt x="0" y="0"/>
                    <a:pt x="1" y="0"/>
                    <a:pt x="2" y="1"/>
                  </a:cubicBezTo>
                  <a:cubicBezTo>
                    <a:pt x="47" y="26"/>
                    <a:pt x="47" y="26"/>
                    <a:pt x="47" y="26"/>
                  </a:cubicBezTo>
                  <a:cubicBezTo>
                    <a:pt x="48" y="27"/>
                    <a:pt x="49" y="29"/>
                    <a:pt x="49" y="30"/>
                  </a:cubicBezTo>
                  <a:cubicBezTo>
                    <a:pt x="49" y="32"/>
                    <a:pt x="48" y="32"/>
                    <a:pt x="47" y="3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95D113E7-4B32-4EE5-A148-71884B5B0880}"/>
                </a:ext>
              </a:extLst>
            </p:cNvPr>
            <p:cNvSpPr>
              <a:spLocks/>
            </p:cNvSpPr>
            <p:nvPr/>
          </p:nvSpPr>
          <p:spPr bwMode="auto">
            <a:xfrm>
              <a:off x="15708313" y="5689600"/>
              <a:ext cx="134938" cy="153988"/>
            </a:xfrm>
            <a:custGeom>
              <a:avLst/>
              <a:gdLst>
                <a:gd name="T0" fmla="*/ 24 w 49"/>
                <a:gd name="T1" fmla="*/ 55 h 56"/>
                <a:gd name="T2" fmla="*/ 2 w 49"/>
                <a:gd name="T3" fmla="*/ 42 h 56"/>
                <a:gd name="T4" fmla="*/ 0 w 49"/>
                <a:gd name="T5" fmla="*/ 38 h 56"/>
                <a:gd name="T6" fmla="*/ 2 w 49"/>
                <a:gd name="T7" fmla="*/ 37 h 56"/>
                <a:gd name="T8" fmla="*/ 23 w 49"/>
                <a:gd name="T9" fmla="*/ 49 h 56"/>
                <a:gd name="T10" fmla="*/ 45 w 49"/>
                <a:gd name="T11" fmla="*/ 1 h 56"/>
                <a:gd name="T12" fmla="*/ 48 w 49"/>
                <a:gd name="T13" fmla="*/ 1 h 56"/>
                <a:gd name="T14" fmla="*/ 49 w 49"/>
                <a:gd name="T15" fmla="*/ 5 h 56"/>
                <a:gd name="T16" fmla="*/ 26 w 49"/>
                <a:gd name="T17" fmla="*/ 55 h 56"/>
                <a:gd name="T18" fmla="*/ 24 w 49"/>
                <a:gd name="T19"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6">
                  <a:moveTo>
                    <a:pt x="24" y="55"/>
                  </a:moveTo>
                  <a:cubicBezTo>
                    <a:pt x="2" y="42"/>
                    <a:pt x="2" y="42"/>
                    <a:pt x="2" y="42"/>
                  </a:cubicBezTo>
                  <a:cubicBezTo>
                    <a:pt x="1" y="42"/>
                    <a:pt x="0" y="40"/>
                    <a:pt x="0" y="38"/>
                  </a:cubicBezTo>
                  <a:cubicBezTo>
                    <a:pt x="0" y="37"/>
                    <a:pt x="1" y="36"/>
                    <a:pt x="2" y="37"/>
                  </a:cubicBezTo>
                  <a:cubicBezTo>
                    <a:pt x="23" y="49"/>
                    <a:pt x="23" y="49"/>
                    <a:pt x="23" y="49"/>
                  </a:cubicBezTo>
                  <a:cubicBezTo>
                    <a:pt x="45" y="1"/>
                    <a:pt x="45" y="1"/>
                    <a:pt x="45" y="1"/>
                  </a:cubicBezTo>
                  <a:cubicBezTo>
                    <a:pt x="45" y="0"/>
                    <a:pt x="46" y="0"/>
                    <a:pt x="48" y="1"/>
                  </a:cubicBezTo>
                  <a:cubicBezTo>
                    <a:pt x="49" y="2"/>
                    <a:pt x="49" y="4"/>
                    <a:pt x="49" y="5"/>
                  </a:cubicBezTo>
                  <a:cubicBezTo>
                    <a:pt x="26" y="55"/>
                    <a:pt x="26" y="55"/>
                    <a:pt x="26" y="55"/>
                  </a:cubicBezTo>
                  <a:cubicBezTo>
                    <a:pt x="26" y="56"/>
                    <a:pt x="25" y="56"/>
                    <a:pt x="24" y="5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E69BDB9B-35AC-49AF-A99D-1DA525E828C3}"/>
                </a:ext>
              </a:extLst>
            </p:cNvPr>
            <p:cNvSpPr>
              <a:spLocks/>
            </p:cNvSpPr>
            <p:nvPr/>
          </p:nvSpPr>
          <p:spPr bwMode="auto">
            <a:xfrm>
              <a:off x="15362238" y="5421313"/>
              <a:ext cx="138113" cy="261938"/>
            </a:xfrm>
            <a:custGeom>
              <a:avLst/>
              <a:gdLst>
                <a:gd name="T0" fmla="*/ 48 w 50"/>
                <a:gd name="T1" fmla="*/ 94 h 95"/>
                <a:gd name="T2" fmla="*/ 25 w 50"/>
                <a:gd name="T3" fmla="*/ 81 h 95"/>
                <a:gd name="T4" fmla="*/ 23 w 50"/>
                <a:gd name="T5" fmla="*/ 78 h 95"/>
                <a:gd name="T6" fmla="*/ 1 w 50"/>
                <a:gd name="T7" fmla="*/ 2 h 95"/>
                <a:gd name="T8" fmla="*/ 2 w 50"/>
                <a:gd name="T9" fmla="*/ 0 h 95"/>
                <a:gd name="T10" fmla="*/ 5 w 50"/>
                <a:gd name="T11" fmla="*/ 3 h 95"/>
                <a:gd name="T12" fmla="*/ 27 w 50"/>
                <a:gd name="T13" fmla="*/ 77 h 95"/>
                <a:gd name="T14" fmla="*/ 48 w 50"/>
                <a:gd name="T15" fmla="*/ 89 h 95"/>
                <a:gd name="T16" fmla="*/ 50 w 50"/>
                <a:gd name="T17" fmla="*/ 93 h 95"/>
                <a:gd name="T18" fmla="*/ 48 w 50"/>
                <a:gd name="T19"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5">
                  <a:moveTo>
                    <a:pt x="48" y="94"/>
                  </a:moveTo>
                  <a:cubicBezTo>
                    <a:pt x="25" y="81"/>
                    <a:pt x="25" y="81"/>
                    <a:pt x="25" y="81"/>
                  </a:cubicBezTo>
                  <a:cubicBezTo>
                    <a:pt x="25" y="80"/>
                    <a:pt x="24" y="79"/>
                    <a:pt x="23" y="78"/>
                  </a:cubicBezTo>
                  <a:cubicBezTo>
                    <a:pt x="1" y="2"/>
                    <a:pt x="1" y="2"/>
                    <a:pt x="1" y="2"/>
                  </a:cubicBezTo>
                  <a:cubicBezTo>
                    <a:pt x="0" y="1"/>
                    <a:pt x="1" y="0"/>
                    <a:pt x="2" y="0"/>
                  </a:cubicBezTo>
                  <a:cubicBezTo>
                    <a:pt x="3" y="0"/>
                    <a:pt x="4" y="1"/>
                    <a:pt x="5" y="3"/>
                  </a:cubicBezTo>
                  <a:cubicBezTo>
                    <a:pt x="27" y="77"/>
                    <a:pt x="27" y="77"/>
                    <a:pt x="27" y="77"/>
                  </a:cubicBezTo>
                  <a:cubicBezTo>
                    <a:pt x="48" y="89"/>
                    <a:pt x="48" y="89"/>
                    <a:pt x="48" y="89"/>
                  </a:cubicBezTo>
                  <a:cubicBezTo>
                    <a:pt x="49" y="89"/>
                    <a:pt x="50" y="91"/>
                    <a:pt x="50" y="93"/>
                  </a:cubicBezTo>
                  <a:cubicBezTo>
                    <a:pt x="50" y="94"/>
                    <a:pt x="49" y="95"/>
                    <a:pt x="48" y="94"/>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6AC12346-A490-447A-836F-D4F24989F132}"/>
                </a:ext>
              </a:extLst>
            </p:cNvPr>
            <p:cNvSpPr>
              <a:spLocks/>
            </p:cNvSpPr>
            <p:nvPr/>
          </p:nvSpPr>
          <p:spPr bwMode="auto">
            <a:xfrm>
              <a:off x="15549563" y="5534025"/>
              <a:ext cx="107950" cy="74613"/>
            </a:xfrm>
            <a:custGeom>
              <a:avLst/>
              <a:gdLst>
                <a:gd name="T0" fmla="*/ 37 w 39"/>
                <a:gd name="T1" fmla="*/ 26 h 27"/>
                <a:gd name="T2" fmla="*/ 2 w 39"/>
                <a:gd name="T3" fmla="*/ 6 h 27"/>
                <a:gd name="T4" fmla="*/ 0 w 39"/>
                <a:gd name="T5" fmla="*/ 2 h 27"/>
                <a:gd name="T6" fmla="*/ 2 w 39"/>
                <a:gd name="T7" fmla="*/ 1 h 27"/>
                <a:gd name="T8" fmla="*/ 37 w 39"/>
                <a:gd name="T9" fmla="*/ 21 h 27"/>
                <a:gd name="T10" fmla="*/ 39 w 39"/>
                <a:gd name="T11" fmla="*/ 25 h 27"/>
                <a:gd name="T12" fmla="*/ 37 w 39"/>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39" h="27">
                  <a:moveTo>
                    <a:pt x="37" y="26"/>
                  </a:moveTo>
                  <a:cubicBezTo>
                    <a:pt x="2" y="6"/>
                    <a:pt x="2" y="6"/>
                    <a:pt x="2" y="6"/>
                  </a:cubicBezTo>
                  <a:cubicBezTo>
                    <a:pt x="1" y="5"/>
                    <a:pt x="0" y="3"/>
                    <a:pt x="0" y="2"/>
                  </a:cubicBezTo>
                  <a:cubicBezTo>
                    <a:pt x="0" y="1"/>
                    <a:pt x="1" y="0"/>
                    <a:pt x="2" y="1"/>
                  </a:cubicBezTo>
                  <a:cubicBezTo>
                    <a:pt x="37" y="21"/>
                    <a:pt x="37" y="21"/>
                    <a:pt x="37" y="21"/>
                  </a:cubicBezTo>
                  <a:cubicBezTo>
                    <a:pt x="38" y="22"/>
                    <a:pt x="39" y="23"/>
                    <a:pt x="39" y="25"/>
                  </a:cubicBezTo>
                  <a:cubicBezTo>
                    <a:pt x="39" y="26"/>
                    <a:pt x="38" y="27"/>
                    <a:pt x="37" y="2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263EF1C-A5BE-4B78-A433-8CD69BF3632E}"/>
                </a:ext>
              </a:extLst>
            </p:cNvPr>
            <p:cNvSpPr>
              <a:spLocks noEditPoints="1"/>
            </p:cNvSpPr>
            <p:nvPr/>
          </p:nvSpPr>
          <p:spPr bwMode="auto">
            <a:xfrm>
              <a:off x="15489238" y="5627688"/>
              <a:ext cx="58738" cy="122238"/>
            </a:xfrm>
            <a:custGeom>
              <a:avLst/>
              <a:gdLst>
                <a:gd name="T0" fmla="*/ 19 w 21"/>
                <a:gd name="T1" fmla="*/ 43 h 44"/>
                <a:gd name="T2" fmla="*/ 2 w 21"/>
                <a:gd name="T3" fmla="*/ 34 h 44"/>
                <a:gd name="T4" fmla="*/ 0 w 21"/>
                <a:gd name="T5" fmla="*/ 30 h 44"/>
                <a:gd name="T6" fmla="*/ 0 w 21"/>
                <a:gd name="T7" fmla="*/ 2 h 44"/>
                <a:gd name="T8" fmla="*/ 2 w 21"/>
                <a:gd name="T9" fmla="*/ 1 h 44"/>
                <a:gd name="T10" fmla="*/ 19 w 21"/>
                <a:gd name="T11" fmla="*/ 11 h 44"/>
                <a:gd name="T12" fmla="*/ 21 w 21"/>
                <a:gd name="T13" fmla="*/ 14 h 44"/>
                <a:gd name="T14" fmla="*/ 21 w 21"/>
                <a:gd name="T15" fmla="*/ 42 h 44"/>
                <a:gd name="T16" fmla="*/ 19 w 21"/>
                <a:gd name="T17" fmla="*/ 43 h 44"/>
                <a:gd name="T18" fmla="*/ 4 w 21"/>
                <a:gd name="T19" fmla="*/ 30 h 44"/>
                <a:gd name="T20" fmla="*/ 17 w 21"/>
                <a:gd name="T21" fmla="*/ 37 h 44"/>
                <a:gd name="T22" fmla="*/ 17 w 21"/>
                <a:gd name="T23" fmla="*/ 14 h 44"/>
                <a:gd name="T24" fmla="*/ 4 w 21"/>
                <a:gd name="T25" fmla="*/ 7 h 44"/>
                <a:gd name="T26" fmla="*/ 4 w 21"/>
                <a:gd name="T27"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4"/>
                    <a:pt x="2" y="34"/>
                    <a:pt x="2" y="34"/>
                  </a:cubicBezTo>
                  <a:cubicBezTo>
                    <a:pt x="1" y="33"/>
                    <a:pt x="0" y="31"/>
                    <a:pt x="0" y="30"/>
                  </a:cubicBezTo>
                  <a:cubicBezTo>
                    <a:pt x="0" y="2"/>
                    <a:pt x="0" y="2"/>
                    <a:pt x="0" y="2"/>
                  </a:cubicBezTo>
                  <a:cubicBezTo>
                    <a:pt x="0" y="1"/>
                    <a:pt x="1" y="0"/>
                    <a:pt x="2" y="1"/>
                  </a:cubicBezTo>
                  <a:cubicBezTo>
                    <a:pt x="19" y="11"/>
                    <a:pt x="19" y="11"/>
                    <a:pt x="19" y="11"/>
                  </a:cubicBezTo>
                  <a:cubicBezTo>
                    <a:pt x="20" y="11"/>
                    <a:pt x="21" y="13"/>
                    <a:pt x="21" y="14"/>
                  </a:cubicBezTo>
                  <a:cubicBezTo>
                    <a:pt x="21" y="42"/>
                    <a:pt x="21" y="42"/>
                    <a:pt x="21" y="42"/>
                  </a:cubicBezTo>
                  <a:cubicBezTo>
                    <a:pt x="21" y="44"/>
                    <a:pt x="20" y="44"/>
                    <a:pt x="19" y="43"/>
                  </a:cubicBezTo>
                  <a:close/>
                  <a:moveTo>
                    <a:pt x="4" y="30"/>
                  </a:moveTo>
                  <a:cubicBezTo>
                    <a:pt x="17" y="37"/>
                    <a:pt x="17" y="37"/>
                    <a:pt x="17" y="37"/>
                  </a:cubicBezTo>
                  <a:cubicBezTo>
                    <a:pt x="17" y="14"/>
                    <a:pt x="17" y="14"/>
                    <a:pt x="17" y="14"/>
                  </a:cubicBezTo>
                  <a:cubicBezTo>
                    <a:pt x="4" y="7"/>
                    <a:pt x="4" y="7"/>
                    <a:pt x="4" y="7"/>
                  </a:cubicBezTo>
                  <a:lnTo>
                    <a:pt x="4"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EDDE2F1C-117D-49D7-9FAF-67E7CB43E9AF}"/>
                </a:ext>
              </a:extLst>
            </p:cNvPr>
            <p:cNvSpPr>
              <a:spLocks noEditPoints="1"/>
            </p:cNvSpPr>
            <p:nvPr/>
          </p:nvSpPr>
          <p:spPr bwMode="auto">
            <a:xfrm>
              <a:off x="15660688" y="5727700"/>
              <a:ext cx="58738" cy="122238"/>
            </a:xfrm>
            <a:custGeom>
              <a:avLst/>
              <a:gdLst>
                <a:gd name="T0" fmla="*/ 19 w 21"/>
                <a:gd name="T1" fmla="*/ 43 h 44"/>
                <a:gd name="T2" fmla="*/ 2 w 21"/>
                <a:gd name="T3" fmla="*/ 33 h 44"/>
                <a:gd name="T4" fmla="*/ 0 w 21"/>
                <a:gd name="T5" fmla="*/ 29 h 44"/>
                <a:gd name="T6" fmla="*/ 0 w 21"/>
                <a:gd name="T7" fmla="*/ 2 h 44"/>
                <a:gd name="T8" fmla="*/ 2 w 21"/>
                <a:gd name="T9" fmla="*/ 1 h 44"/>
                <a:gd name="T10" fmla="*/ 19 w 21"/>
                <a:gd name="T11" fmla="*/ 10 h 44"/>
                <a:gd name="T12" fmla="*/ 21 w 21"/>
                <a:gd name="T13" fmla="*/ 14 h 44"/>
                <a:gd name="T14" fmla="*/ 21 w 21"/>
                <a:gd name="T15" fmla="*/ 42 h 44"/>
                <a:gd name="T16" fmla="*/ 19 w 21"/>
                <a:gd name="T17" fmla="*/ 43 h 44"/>
                <a:gd name="T18" fmla="*/ 4 w 21"/>
                <a:gd name="T19" fmla="*/ 29 h 44"/>
                <a:gd name="T20" fmla="*/ 17 w 21"/>
                <a:gd name="T21" fmla="*/ 37 h 44"/>
                <a:gd name="T22" fmla="*/ 17 w 21"/>
                <a:gd name="T23" fmla="*/ 14 h 44"/>
                <a:gd name="T24" fmla="*/ 4 w 21"/>
                <a:gd name="T25" fmla="*/ 7 h 44"/>
                <a:gd name="T26" fmla="*/ 4 w 21"/>
                <a:gd name="T27"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3"/>
                    <a:pt x="2" y="33"/>
                    <a:pt x="2" y="33"/>
                  </a:cubicBezTo>
                  <a:cubicBezTo>
                    <a:pt x="1" y="33"/>
                    <a:pt x="0" y="31"/>
                    <a:pt x="0" y="29"/>
                  </a:cubicBezTo>
                  <a:cubicBezTo>
                    <a:pt x="0" y="2"/>
                    <a:pt x="0" y="2"/>
                    <a:pt x="0" y="2"/>
                  </a:cubicBezTo>
                  <a:cubicBezTo>
                    <a:pt x="0" y="0"/>
                    <a:pt x="1" y="0"/>
                    <a:pt x="2" y="1"/>
                  </a:cubicBezTo>
                  <a:cubicBezTo>
                    <a:pt x="19" y="10"/>
                    <a:pt x="19" y="10"/>
                    <a:pt x="19" y="10"/>
                  </a:cubicBezTo>
                  <a:cubicBezTo>
                    <a:pt x="20" y="11"/>
                    <a:pt x="21" y="13"/>
                    <a:pt x="21" y="14"/>
                  </a:cubicBezTo>
                  <a:cubicBezTo>
                    <a:pt x="21" y="42"/>
                    <a:pt x="21" y="42"/>
                    <a:pt x="21" y="42"/>
                  </a:cubicBezTo>
                  <a:cubicBezTo>
                    <a:pt x="21" y="43"/>
                    <a:pt x="20" y="44"/>
                    <a:pt x="19" y="43"/>
                  </a:cubicBezTo>
                  <a:close/>
                  <a:moveTo>
                    <a:pt x="4" y="29"/>
                  </a:moveTo>
                  <a:cubicBezTo>
                    <a:pt x="17" y="37"/>
                    <a:pt x="17" y="37"/>
                    <a:pt x="17" y="37"/>
                  </a:cubicBezTo>
                  <a:cubicBezTo>
                    <a:pt x="17" y="14"/>
                    <a:pt x="17" y="14"/>
                    <a:pt x="17" y="14"/>
                  </a:cubicBezTo>
                  <a:cubicBezTo>
                    <a:pt x="4" y="7"/>
                    <a:pt x="4" y="7"/>
                    <a:pt x="4" y="7"/>
                  </a:cubicBezTo>
                  <a:lnTo>
                    <a:pt x="4" y="2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249A4CAD-17AD-4E7E-95A0-CC57BD120CFF}"/>
                </a:ext>
              </a:extLst>
            </p:cNvPr>
            <p:cNvSpPr>
              <a:spLocks/>
            </p:cNvSpPr>
            <p:nvPr/>
          </p:nvSpPr>
          <p:spPr bwMode="auto">
            <a:xfrm>
              <a:off x="15403513" y="5753100"/>
              <a:ext cx="185738" cy="119063"/>
            </a:xfrm>
            <a:custGeom>
              <a:avLst/>
              <a:gdLst>
                <a:gd name="T0" fmla="*/ 64 w 67"/>
                <a:gd name="T1" fmla="*/ 42 h 43"/>
                <a:gd name="T2" fmla="*/ 2 w 67"/>
                <a:gd name="T3" fmla="*/ 6 h 43"/>
                <a:gd name="T4" fmla="*/ 0 w 67"/>
                <a:gd name="T5" fmla="*/ 2 h 43"/>
                <a:gd name="T6" fmla="*/ 2 w 67"/>
                <a:gd name="T7" fmla="*/ 1 h 43"/>
                <a:gd name="T8" fmla="*/ 64 w 67"/>
                <a:gd name="T9" fmla="*/ 37 h 43"/>
                <a:gd name="T10" fmla="*/ 67 w 67"/>
                <a:gd name="T11" fmla="*/ 41 h 43"/>
                <a:gd name="T12" fmla="*/ 64 w 67"/>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67" h="43">
                  <a:moveTo>
                    <a:pt x="64" y="42"/>
                  </a:moveTo>
                  <a:cubicBezTo>
                    <a:pt x="2" y="6"/>
                    <a:pt x="2" y="6"/>
                    <a:pt x="2" y="6"/>
                  </a:cubicBezTo>
                  <a:cubicBezTo>
                    <a:pt x="1" y="6"/>
                    <a:pt x="0" y="4"/>
                    <a:pt x="0" y="2"/>
                  </a:cubicBezTo>
                  <a:cubicBezTo>
                    <a:pt x="0" y="1"/>
                    <a:pt x="1" y="0"/>
                    <a:pt x="2" y="1"/>
                  </a:cubicBezTo>
                  <a:cubicBezTo>
                    <a:pt x="64" y="37"/>
                    <a:pt x="64" y="37"/>
                    <a:pt x="64" y="37"/>
                  </a:cubicBezTo>
                  <a:cubicBezTo>
                    <a:pt x="66" y="38"/>
                    <a:pt x="67" y="40"/>
                    <a:pt x="67" y="41"/>
                  </a:cubicBezTo>
                  <a:cubicBezTo>
                    <a:pt x="67" y="43"/>
                    <a:pt x="66" y="43"/>
                    <a:pt x="64" y="4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357A6139-2328-4137-92D4-FBD88129CB88}"/>
                </a:ext>
              </a:extLst>
            </p:cNvPr>
            <p:cNvSpPr>
              <a:spLocks/>
            </p:cNvSpPr>
            <p:nvPr/>
          </p:nvSpPr>
          <p:spPr bwMode="auto">
            <a:xfrm>
              <a:off x="15597188" y="5865813"/>
              <a:ext cx="44450" cy="36513"/>
            </a:xfrm>
            <a:custGeom>
              <a:avLst/>
              <a:gdLst>
                <a:gd name="T0" fmla="*/ 14 w 16"/>
                <a:gd name="T1" fmla="*/ 13 h 13"/>
                <a:gd name="T2" fmla="*/ 2 w 16"/>
                <a:gd name="T3" fmla="*/ 6 h 13"/>
                <a:gd name="T4" fmla="*/ 0 w 16"/>
                <a:gd name="T5" fmla="*/ 2 h 13"/>
                <a:gd name="T6" fmla="*/ 2 w 16"/>
                <a:gd name="T7" fmla="*/ 1 h 13"/>
                <a:gd name="T8" fmla="*/ 14 w 16"/>
                <a:gd name="T9" fmla="*/ 8 h 13"/>
                <a:gd name="T10" fmla="*/ 16 w 16"/>
                <a:gd name="T11" fmla="*/ 11 h 13"/>
                <a:gd name="T12" fmla="*/ 14 w 1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4" y="13"/>
                  </a:moveTo>
                  <a:cubicBezTo>
                    <a:pt x="2" y="6"/>
                    <a:pt x="2" y="6"/>
                    <a:pt x="2" y="6"/>
                  </a:cubicBezTo>
                  <a:cubicBezTo>
                    <a:pt x="1" y="5"/>
                    <a:pt x="0" y="4"/>
                    <a:pt x="0" y="2"/>
                  </a:cubicBezTo>
                  <a:cubicBezTo>
                    <a:pt x="0" y="1"/>
                    <a:pt x="1" y="0"/>
                    <a:pt x="2" y="1"/>
                  </a:cubicBezTo>
                  <a:cubicBezTo>
                    <a:pt x="14" y="8"/>
                    <a:pt x="14" y="8"/>
                    <a:pt x="14" y="8"/>
                  </a:cubicBezTo>
                  <a:cubicBezTo>
                    <a:pt x="15" y="8"/>
                    <a:pt x="16" y="10"/>
                    <a:pt x="16" y="11"/>
                  </a:cubicBezTo>
                  <a:cubicBezTo>
                    <a:pt x="16" y="13"/>
                    <a:pt x="15" y="13"/>
                    <a:pt x="14" y="1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BE0C6D88-5095-4B1A-B8CD-E51FDB6818AC}"/>
                </a:ext>
              </a:extLst>
            </p:cNvPr>
            <p:cNvSpPr>
              <a:spLocks/>
            </p:cNvSpPr>
            <p:nvPr/>
          </p:nvSpPr>
          <p:spPr bwMode="auto">
            <a:xfrm>
              <a:off x="15155863" y="5222875"/>
              <a:ext cx="679450" cy="1109663"/>
            </a:xfrm>
            <a:custGeom>
              <a:avLst/>
              <a:gdLst>
                <a:gd name="T0" fmla="*/ 198 w 246"/>
                <a:gd name="T1" fmla="*/ 387 h 402"/>
                <a:gd name="T2" fmla="*/ 48 w 246"/>
                <a:gd name="T3" fmla="*/ 300 h 402"/>
                <a:gd name="T4" fmla="*/ 0 w 246"/>
                <a:gd name="T5" fmla="*/ 209 h 402"/>
                <a:gd name="T6" fmla="*/ 0 w 246"/>
                <a:gd name="T7" fmla="*/ 52 h 402"/>
                <a:gd name="T8" fmla="*/ 48 w 246"/>
                <a:gd name="T9" fmla="*/ 15 h 402"/>
                <a:gd name="T10" fmla="*/ 198 w 246"/>
                <a:gd name="T11" fmla="*/ 102 h 402"/>
                <a:gd name="T12" fmla="*/ 246 w 246"/>
                <a:gd name="T13" fmla="*/ 194 h 402"/>
                <a:gd name="T14" fmla="*/ 246 w 246"/>
                <a:gd name="T15" fmla="*/ 351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8" y="300"/>
                    <a:pt x="48" y="300"/>
                    <a:pt x="48" y="300"/>
                  </a:cubicBezTo>
                  <a:cubicBezTo>
                    <a:pt x="21" y="285"/>
                    <a:pt x="0" y="244"/>
                    <a:pt x="0" y="209"/>
                  </a:cubicBezTo>
                  <a:cubicBezTo>
                    <a:pt x="0" y="52"/>
                    <a:pt x="0" y="52"/>
                    <a:pt x="0" y="52"/>
                  </a:cubicBezTo>
                  <a:cubicBezTo>
                    <a:pt x="0" y="16"/>
                    <a:pt x="21" y="0"/>
                    <a:pt x="48" y="15"/>
                  </a:cubicBezTo>
                  <a:cubicBezTo>
                    <a:pt x="198" y="102"/>
                    <a:pt x="198" y="102"/>
                    <a:pt x="198" y="102"/>
                  </a:cubicBezTo>
                  <a:cubicBezTo>
                    <a:pt x="225" y="118"/>
                    <a:pt x="246" y="159"/>
                    <a:pt x="246" y="194"/>
                  </a:cubicBezTo>
                  <a:cubicBezTo>
                    <a:pt x="246" y="351"/>
                    <a:pt x="246" y="351"/>
                    <a:pt x="246" y="351"/>
                  </a:cubicBezTo>
                  <a:cubicBezTo>
                    <a:pt x="246" y="386"/>
                    <a:pt x="225" y="402"/>
                    <a:pt x="198"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4" name="Group 193">
            <a:extLst>
              <a:ext uri="{FF2B5EF4-FFF2-40B4-BE49-F238E27FC236}">
                <a16:creationId xmlns:a16="http://schemas.microsoft.com/office/drawing/2014/main" id="{AEC68D1F-C6C0-4A19-82C2-11C1850DC1F1}"/>
              </a:ext>
            </a:extLst>
          </p:cNvPr>
          <p:cNvGrpSpPr/>
          <p:nvPr/>
        </p:nvGrpSpPr>
        <p:grpSpPr>
          <a:xfrm>
            <a:off x="16874430" y="6689344"/>
            <a:ext cx="884968" cy="1320428"/>
            <a:chOff x="11845926" y="6777038"/>
            <a:chExt cx="800100" cy="1193800"/>
          </a:xfrm>
        </p:grpSpPr>
        <p:sp>
          <p:nvSpPr>
            <p:cNvPr id="95" name="Freeform 94">
              <a:extLst>
                <a:ext uri="{FF2B5EF4-FFF2-40B4-BE49-F238E27FC236}">
                  <a16:creationId xmlns:a16="http://schemas.microsoft.com/office/drawing/2014/main" id="{B7F1B614-1691-488D-8432-021A8507C9BF}"/>
                </a:ext>
              </a:extLst>
            </p:cNvPr>
            <p:cNvSpPr>
              <a:spLocks/>
            </p:cNvSpPr>
            <p:nvPr/>
          </p:nvSpPr>
          <p:spPr bwMode="auto">
            <a:xfrm>
              <a:off x="11964988" y="6777038"/>
              <a:ext cx="681038" cy="1111250"/>
            </a:xfrm>
            <a:custGeom>
              <a:avLst/>
              <a:gdLst>
                <a:gd name="T0" fmla="*/ 199 w 247"/>
                <a:gd name="T1" fmla="*/ 386 h 402"/>
                <a:gd name="T2" fmla="*/ 48 w 247"/>
                <a:gd name="T3" fmla="*/ 299 h 402"/>
                <a:gd name="T4" fmla="*/ 0 w 247"/>
                <a:gd name="T5" fmla="*/ 208 h 402"/>
                <a:gd name="T6" fmla="*/ 0 w 247"/>
                <a:gd name="T7" fmla="*/ 51 h 402"/>
                <a:gd name="T8" fmla="*/ 48 w 247"/>
                <a:gd name="T9" fmla="*/ 15 h 402"/>
                <a:gd name="T10" fmla="*/ 199 w 247"/>
                <a:gd name="T11" fmla="*/ 102 h 402"/>
                <a:gd name="T12" fmla="*/ 247 w 247"/>
                <a:gd name="T13" fmla="*/ 193 h 402"/>
                <a:gd name="T14" fmla="*/ 247 w 247"/>
                <a:gd name="T15" fmla="*/ 350 h 402"/>
                <a:gd name="T16" fmla="*/ 199 w 247"/>
                <a:gd name="T17" fmla="*/ 38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6"/>
                  </a:moveTo>
                  <a:cubicBezTo>
                    <a:pt x="48" y="299"/>
                    <a:pt x="48" y="299"/>
                    <a:pt x="48" y="299"/>
                  </a:cubicBezTo>
                  <a:cubicBezTo>
                    <a:pt x="22" y="284"/>
                    <a:pt x="0" y="243"/>
                    <a:pt x="0" y="208"/>
                  </a:cubicBezTo>
                  <a:cubicBezTo>
                    <a:pt x="0" y="51"/>
                    <a:pt x="0" y="51"/>
                    <a:pt x="0" y="51"/>
                  </a:cubicBezTo>
                  <a:cubicBezTo>
                    <a:pt x="0" y="16"/>
                    <a:pt x="22" y="0"/>
                    <a:pt x="48" y="15"/>
                  </a:cubicBezTo>
                  <a:cubicBezTo>
                    <a:pt x="199" y="102"/>
                    <a:pt x="199" y="102"/>
                    <a:pt x="199" y="102"/>
                  </a:cubicBezTo>
                  <a:cubicBezTo>
                    <a:pt x="225" y="117"/>
                    <a:pt x="247" y="158"/>
                    <a:pt x="247" y="193"/>
                  </a:cubicBezTo>
                  <a:cubicBezTo>
                    <a:pt x="247" y="350"/>
                    <a:pt x="247" y="350"/>
                    <a:pt x="247" y="350"/>
                  </a:cubicBezTo>
                  <a:cubicBezTo>
                    <a:pt x="247" y="385"/>
                    <a:pt x="225" y="402"/>
                    <a:pt x="199" y="386"/>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B67D360C-359D-4649-A891-FD94FA92A930}"/>
                </a:ext>
              </a:extLst>
            </p:cNvPr>
            <p:cNvSpPr>
              <a:spLocks noEditPoints="1"/>
            </p:cNvSpPr>
            <p:nvPr/>
          </p:nvSpPr>
          <p:spPr bwMode="auto">
            <a:xfrm>
              <a:off x="12033251" y="7010400"/>
              <a:ext cx="511175" cy="684213"/>
            </a:xfrm>
            <a:custGeom>
              <a:avLst/>
              <a:gdLst>
                <a:gd name="T0" fmla="*/ 177 w 185"/>
                <a:gd name="T1" fmla="*/ 245 h 248"/>
                <a:gd name="T2" fmla="*/ 9 w 185"/>
                <a:gd name="T3" fmla="*/ 148 h 248"/>
                <a:gd name="T4" fmla="*/ 0 w 185"/>
                <a:gd name="T5" fmla="*/ 133 h 248"/>
                <a:gd name="T6" fmla="*/ 0 w 185"/>
                <a:gd name="T7" fmla="*/ 8 h 248"/>
                <a:gd name="T8" fmla="*/ 9 w 185"/>
                <a:gd name="T9" fmla="*/ 3 h 248"/>
                <a:gd name="T10" fmla="*/ 177 w 185"/>
                <a:gd name="T11" fmla="*/ 100 h 248"/>
                <a:gd name="T12" fmla="*/ 185 w 185"/>
                <a:gd name="T13" fmla="*/ 115 h 248"/>
                <a:gd name="T14" fmla="*/ 185 w 185"/>
                <a:gd name="T15" fmla="*/ 240 h 248"/>
                <a:gd name="T16" fmla="*/ 177 w 185"/>
                <a:gd name="T17" fmla="*/ 245 h 248"/>
                <a:gd name="T18" fmla="*/ 9 w 185"/>
                <a:gd name="T19" fmla="*/ 8 h 248"/>
                <a:gd name="T20" fmla="*/ 5 w 185"/>
                <a:gd name="T21" fmla="*/ 10 h 248"/>
                <a:gd name="T22" fmla="*/ 5 w 185"/>
                <a:gd name="T23" fmla="*/ 136 h 248"/>
                <a:gd name="T24" fmla="*/ 9 w 185"/>
                <a:gd name="T25" fmla="*/ 142 h 248"/>
                <a:gd name="T26" fmla="*/ 177 w 185"/>
                <a:gd name="T27" fmla="*/ 239 h 248"/>
                <a:gd name="T28" fmla="*/ 180 w 185"/>
                <a:gd name="T29" fmla="*/ 237 h 248"/>
                <a:gd name="T30" fmla="*/ 180 w 185"/>
                <a:gd name="T31" fmla="*/ 112 h 248"/>
                <a:gd name="T32" fmla="*/ 177 w 185"/>
                <a:gd name="T33" fmla="*/ 105 h 248"/>
                <a:gd name="T34" fmla="*/ 9 w 185"/>
                <a:gd name="T35"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248">
                  <a:moveTo>
                    <a:pt x="177" y="245"/>
                  </a:moveTo>
                  <a:cubicBezTo>
                    <a:pt x="9" y="148"/>
                    <a:pt x="9" y="148"/>
                    <a:pt x="9" y="148"/>
                  </a:cubicBezTo>
                  <a:cubicBezTo>
                    <a:pt x="4" y="145"/>
                    <a:pt x="0" y="138"/>
                    <a:pt x="0" y="133"/>
                  </a:cubicBezTo>
                  <a:cubicBezTo>
                    <a:pt x="0" y="8"/>
                    <a:pt x="0" y="8"/>
                    <a:pt x="0" y="8"/>
                  </a:cubicBezTo>
                  <a:cubicBezTo>
                    <a:pt x="0" y="2"/>
                    <a:pt x="4" y="0"/>
                    <a:pt x="9" y="3"/>
                  </a:cubicBezTo>
                  <a:cubicBezTo>
                    <a:pt x="177" y="100"/>
                    <a:pt x="177" y="100"/>
                    <a:pt x="177" y="100"/>
                  </a:cubicBezTo>
                  <a:cubicBezTo>
                    <a:pt x="182" y="102"/>
                    <a:pt x="185" y="109"/>
                    <a:pt x="185" y="115"/>
                  </a:cubicBezTo>
                  <a:cubicBezTo>
                    <a:pt x="185" y="240"/>
                    <a:pt x="185" y="240"/>
                    <a:pt x="185" y="240"/>
                  </a:cubicBezTo>
                  <a:cubicBezTo>
                    <a:pt x="185" y="245"/>
                    <a:pt x="182" y="248"/>
                    <a:pt x="177" y="245"/>
                  </a:cubicBezTo>
                  <a:close/>
                  <a:moveTo>
                    <a:pt x="9" y="8"/>
                  </a:moveTo>
                  <a:cubicBezTo>
                    <a:pt x="7" y="7"/>
                    <a:pt x="5" y="8"/>
                    <a:pt x="5" y="10"/>
                  </a:cubicBezTo>
                  <a:cubicBezTo>
                    <a:pt x="5" y="136"/>
                    <a:pt x="5" y="136"/>
                    <a:pt x="5" y="136"/>
                  </a:cubicBezTo>
                  <a:cubicBezTo>
                    <a:pt x="5" y="138"/>
                    <a:pt x="7" y="141"/>
                    <a:pt x="9" y="142"/>
                  </a:cubicBezTo>
                  <a:cubicBezTo>
                    <a:pt x="177" y="239"/>
                    <a:pt x="177" y="239"/>
                    <a:pt x="177" y="239"/>
                  </a:cubicBezTo>
                  <a:cubicBezTo>
                    <a:pt x="179" y="240"/>
                    <a:pt x="180" y="239"/>
                    <a:pt x="180" y="237"/>
                  </a:cubicBezTo>
                  <a:cubicBezTo>
                    <a:pt x="180" y="112"/>
                    <a:pt x="180" y="112"/>
                    <a:pt x="180" y="112"/>
                  </a:cubicBezTo>
                  <a:cubicBezTo>
                    <a:pt x="180" y="109"/>
                    <a:pt x="179" y="107"/>
                    <a:pt x="177" y="105"/>
                  </a:cubicBezTo>
                  <a:lnTo>
                    <a:pt x="9"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1AA25B0A-5170-49E6-8ADC-8CCCEE3D9092}"/>
                </a:ext>
              </a:extLst>
            </p:cNvPr>
            <p:cNvSpPr>
              <a:spLocks/>
            </p:cNvSpPr>
            <p:nvPr/>
          </p:nvSpPr>
          <p:spPr bwMode="auto">
            <a:xfrm>
              <a:off x="12104688" y="7181850"/>
              <a:ext cx="107950" cy="180975"/>
            </a:xfrm>
            <a:custGeom>
              <a:avLst/>
              <a:gdLst>
                <a:gd name="T0" fmla="*/ 31 w 39"/>
                <a:gd name="T1" fmla="*/ 19 h 66"/>
                <a:gd name="T2" fmla="*/ 39 w 39"/>
                <a:gd name="T3" fmla="*/ 23 h 66"/>
                <a:gd name="T4" fmla="*/ 23 w 39"/>
                <a:gd name="T5" fmla="*/ 66 h 66"/>
                <a:gd name="T6" fmla="*/ 15 w 39"/>
                <a:gd name="T7" fmla="*/ 61 h 66"/>
                <a:gd name="T8" fmla="*/ 0 w 39"/>
                <a:gd name="T9" fmla="*/ 0 h 66"/>
                <a:gd name="T10" fmla="*/ 7 w 39"/>
                <a:gd name="T11" fmla="*/ 5 h 66"/>
                <a:gd name="T12" fmla="*/ 17 w 39"/>
                <a:gd name="T13" fmla="*/ 43 h 66"/>
                <a:gd name="T14" fmla="*/ 18 w 39"/>
                <a:gd name="T15" fmla="*/ 49 h 66"/>
                <a:gd name="T16" fmla="*/ 19 w 39"/>
                <a:gd name="T17" fmla="*/ 55 h 66"/>
                <a:gd name="T18" fmla="*/ 20 w 39"/>
                <a:gd name="T19" fmla="*/ 50 h 66"/>
                <a:gd name="T20" fmla="*/ 22 w 39"/>
                <a:gd name="T21" fmla="*/ 45 h 66"/>
                <a:gd name="T22" fmla="*/ 31 w 39"/>
                <a:gd name="T2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6">
                  <a:moveTo>
                    <a:pt x="31" y="19"/>
                  </a:moveTo>
                  <a:cubicBezTo>
                    <a:pt x="39" y="23"/>
                    <a:pt x="39" y="23"/>
                    <a:pt x="39" y="23"/>
                  </a:cubicBezTo>
                  <a:cubicBezTo>
                    <a:pt x="23" y="66"/>
                    <a:pt x="23" y="66"/>
                    <a:pt x="23" y="66"/>
                  </a:cubicBezTo>
                  <a:cubicBezTo>
                    <a:pt x="15" y="61"/>
                    <a:pt x="15" y="61"/>
                    <a:pt x="15" y="61"/>
                  </a:cubicBezTo>
                  <a:cubicBezTo>
                    <a:pt x="0" y="0"/>
                    <a:pt x="0" y="0"/>
                    <a:pt x="0" y="0"/>
                  </a:cubicBezTo>
                  <a:cubicBezTo>
                    <a:pt x="7" y="5"/>
                    <a:pt x="7" y="5"/>
                    <a:pt x="7" y="5"/>
                  </a:cubicBezTo>
                  <a:cubicBezTo>
                    <a:pt x="17" y="43"/>
                    <a:pt x="17" y="43"/>
                    <a:pt x="17" y="43"/>
                  </a:cubicBezTo>
                  <a:cubicBezTo>
                    <a:pt x="17" y="44"/>
                    <a:pt x="18" y="47"/>
                    <a:pt x="18" y="49"/>
                  </a:cubicBezTo>
                  <a:cubicBezTo>
                    <a:pt x="19" y="52"/>
                    <a:pt x="19" y="54"/>
                    <a:pt x="19" y="55"/>
                  </a:cubicBezTo>
                  <a:cubicBezTo>
                    <a:pt x="19" y="54"/>
                    <a:pt x="20" y="52"/>
                    <a:pt x="20" y="50"/>
                  </a:cubicBezTo>
                  <a:cubicBezTo>
                    <a:pt x="21" y="48"/>
                    <a:pt x="21" y="46"/>
                    <a:pt x="22" y="45"/>
                  </a:cubicBezTo>
                  <a:lnTo>
                    <a:pt x="31" y="1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B38DDDA-1B63-40C8-B032-F95BBD1F8836}"/>
                </a:ext>
              </a:extLst>
            </p:cNvPr>
            <p:cNvSpPr>
              <a:spLocks/>
            </p:cNvSpPr>
            <p:nvPr/>
          </p:nvSpPr>
          <p:spPr bwMode="auto">
            <a:xfrm>
              <a:off x="12230101" y="7256463"/>
              <a:ext cx="19050" cy="153988"/>
            </a:xfrm>
            <a:custGeom>
              <a:avLst/>
              <a:gdLst>
                <a:gd name="T0" fmla="*/ 0 w 12"/>
                <a:gd name="T1" fmla="*/ 88 h 97"/>
                <a:gd name="T2" fmla="*/ 0 w 12"/>
                <a:gd name="T3" fmla="*/ 0 h 97"/>
                <a:gd name="T4" fmla="*/ 12 w 12"/>
                <a:gd name="T5" fmla="*/ 7 h 97"/>
                <a:gd name="T6" fmla="*/ 12 w 12"/>
                <a:gd name="T7" fmla="*/ 97 h 97"/>
                <a:gd name="T8" fmla="*/ 0 w 12"/>
                <a:gd name="T9" fmla="*/ 88 h 97"/>
              </a:gdLst>
              <a:ahLst/>
              <a:cxnLst>
                <a:cxn ang="0">
                  <a:pos x="T0" y="T1"/>
                </a:cxn>
                <a:cxn ang="0">
                  <a:pos x="T2" y="T3"/>
                </a:cxn>
                <a:cxn ang="0">
                  <a:pos x="T4" y="T5"/>
                </a:cxn>
                <a:cxn ang="0">
                  <a:pos x="T6" y="T7"/>
                </a:cxn>
                <a:cxn ang="0">
                  <a:pos x="T8" y="T9"/>
                </a:cxn>
              </a:cxnLst>
              <a:rect l="0" t="0" r="r" b="b"/>
              <a:pathLst>
                <a:path w="12" h="97">
                  <a:moveTo>
                    <a:pt x="0" y="88"/>
                  </a:moveTo>
                  <a:lnTo>
                    <a:pt x="0" y="0"/>
                  </a:lnTo>
                  <a:lnTo>
                    <a:pt x="12" y="7"/>
                  </a:lnTo>
                  <a:lnTo>
                    <a:pt x="12" y="97"/>
                  </a:lnTo>
                  <a:lnTo>
                    <a:pt x="0" y="8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122DCD6A-744B-42F6-8F14-B7DC874F2D4F}"/>
                </a:ext>
              </a:extLst>
            </p:cNvPr>
            <p:cNvSpPr>
              <a:spLocks/>
            </p:cNvSpPr>
            <p:nvPr/>
          </p:nvSpPr>
          <p:spPr bwMode="auto">
            <a:xfrm>
              <a:off x="12272963" y="7294563"/>
              <a:ext cx="80963" cy="163513"/>
            </a:xfrm>
            <a:custGeom>
              <a:avLst/>
              <a:gdLst>
                <a:gd name="T0" fmla="*/ 29 w 29"/>
                <a:gd name="T1" fmla="*/ 49 h 59"/>
                <a:gd name="T2" fmla="*/ 25 w 29"/>
                <a:gd name="T3" fmla="*/ 58 h 59"/>
                <a:gd name="T4" fmla="*/ 13 w 29"/>
                <a:gd name="T5" fmla="*/ 55 h 59"/>
                <a:gd name="T6" fmla="*/ 0 w 29"/>
                <a:gd name="T7" fmla="*/ 45 h 59"/>
                <a:gd name="T8" fmla="*/ 0 w 29"/>
                <a:gd name="T9" fmla="*/ 37 h 59"/>
                <a:gd name="T10" fmla="*/ 7 w 29"/>
                <a:gd name="T11" fmla="*/ 43 h 59"/>
                <a:gd name="T12" fmla="*/ 13 w 29"/>
                <a:gd name="T13" fmla="*/ 48 h 59"/>
                <a:gd name="T14" fmla="*/ 20 w 29"/>
                <a:gd name="T15" fmla="*/ 50 h 59"/>
                <a:gd name="T16" fmla="*/ 22 w 29"/>
                <a:gd name="T17" fmla="*/ 46 h 59"/>
                <a:gd name="T18" fmla="*/ 20 w 29"/>
                <a:gd name="T19" fmla="*/ 40 h 59"/>
                <a:gd name="T20" fmla="*/ 12 w 29"/>
                <a:gd name="T21" fmla="*/ 30 h 59"/>
                <a:gd name="T22" fmla="*/ 3 w 29"/>
                <a:gd name="T23" fmla="*/ 19 h 59"/>
                <a:gd name="T24" fmla="*/ 1 w 29"/>
                <a:gd name="T25" fmla="*/ 8 h 59"/>
                <a:gd name="T26" fmla="*/ 5 w 29"/>
                <a:gd name="T27" fmla="*/ 1 h 59"/>
                <a:gd name="T28" fmla="*/ 15 w 29"/>
                <a:gd name="T29" fmla="*/ 3 h 59"/>
                <a:gd name="T30" fmla="*/ 28 w 29"/>
                <a:gd name="T31" fmla="*/ 14 h 59"/>
                <a:gd name="T32" fmla="*/ 26 w 29"/>
                <a:gd name="T33" fmla="*/ 19 h 59"/>
                <a:gd name="T34" fmla="*/ 15 w 29"/>
                <a:gd name="T35" fmla="*/ 10 h 59"/>
                <a:gd name="T36" fmla="*/ 10 w 29"/>
                <a:gd name="T37" fmla="*/ 9 h 59"/>
                <a:gd name="T38" fmla="*/ 8 w 29"/>
                <a:gd name="T39" fmla="*/ 13 h 59"/>
                <a:gd name="T40" fmla="*/ 9 w 29"/>
                <a:gd name="T41" fmla="*/ 16 h 59"/>
                <a:gd name="T42" fmla="*/ 11 w 29"/>
                <a:gd name="T43" fmla="*/ 21 h 59"/>
                <a:gd name="T44" fmla="*/ 17 w 29"/>
                <a:gd name="T45" fmla="*/ 27 h 59"/>
                <a:gd name="T46" fmla="*/ 24 w 29"/>
                <a:gd name="T47" fmla="*/ 36 h 59"/>
                <a:gd name="T48" fmla="*/ 28 w 29"/>
                <a:gd name="T49" fmla="*/ 43 h 59"/>
                <a:gd name="T50" fmla="*/ 29 w 29"/>
                <a:gd name="T5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9">
                  <a:moveTo>
                    <a:pt x="29" y="49"/>
                  </a:moveTo>
                  <a:cubicBezTo>
                    <a:pt x="29" y="54"/>
                    <a:pt x="27" y="57"/>
                    <a:pt x="25" y="58"/>
                  </a:cubicBezTo>
                  <a:cubicBezTo>
                    <a:pt x="22" y="59"/>
                    <a:pt x="18" y="58"/>
                    <a:pt x="13" y="55"/>
                  </a:cubicBezTo>
                  <a:cubicBezTo>
                    <a:pt x="8" y="52"/>
                    <a:pt x="3" y="49"/>
                    <a:pt x="0" y="45"/>
                  </a:cubicBezTo>
                  <a:cubicBezTo>
                    <a:pt x="0" y="37"/>
                    <a:pt x="0" y="37"/>
                    <a:pt x="0" y="37"/>
                  </a:cubicBezTo>
                  <a:cubicBezTo>
                    <a:pt x="2" y="39"/>
                    <a:pt x="4" y="41"/>
                    <a:pt x="7" y="43"/>
                  </a:cubicBezTo>
                  <a:cubicBezTo>
                    <a:pt x="9" y="45"/>
                    <a:pt x="11" y="47"/>
                    <a:pt x="13" y="48"/>
                  </a:cubicBezTo>
                  <a:cubicBezTo>
                    <a:pt x="16" y="50"/>
                    <a:pt x="18" y="50"/>
                    <a:pt x="20" y="50"/>
                  </a:cubicBezTo>
                  <a:cubicBezTo>
                    <a:pt x="21" y="49"/>
                    <a:pt x="22" y="48"/>
                    <a:pt x="22" y="46"/>
                  </a:cubicBezTo>
                  <a:cubicBezTo>
                    <a:pt x="22" y="44"/>
                    <a:pt x="21" y="42"/>
                    <a:pt x="20" y="40"/>
                  </a:cubicBezTo>
                  <a:cubicBezTo>
                    <a:pt x="18" y="38"/>
                    <a:pt x="16" y="35"/>
                    <a:pt x="12" y="30"/>
                  </a:cubicBezTo>
                  <a:cubicBezTo>
                    <a:pt x="8" y="26"/>
                    <a:pt x="5" y="22"/>
                    <a:pt x="3" y="19"/>
                  </a:cubicBezTo>
                  <a:cubicBezTo>
                    <a:pt x="1" y="15"/>
                    <a:pt x="1" y="12"/>
                    <a:pt x="1" y="8"/>
                  </a:cubicBezTo>
                  <a:cubicBezTo>
                    <a:pt x="1" y="4"/>
                    <a:pt x="2" y="2"/>
                    <a:pt x="5" y="1"/>
                  </a:cubicBezTo>
                  <a:cubicBezTo>
                    <a:pt x="7" y="0"/>
                    <a:pt x="11" y="0"/>
                    <a:pt x="15" y="3"/>
                  </a:cubicBezTo>
                  <a:cubicBezTo>
                    <a:pt x="20" y="6"/>
                    <a:pt x="24" y="9"/>
                    <a:pt x="28" y="14"/>
                  </a:cubicBezTo>
                  <a:cubicBezTo>
                    <a:pt x="26" y="19"/>
                    <a:pt x="26" y="19"/>
                    <a:pt x="26" y="19"/>
                  </a:cubicBezTo>
                  <a:cubicBezTo>
                    <a:pt x="22" y="15"/>
                    <a:pt x="18" y="12"/>
                    <a:pt x="15" y="10"/>
                  </a:cubicBezTo>
                  <a:cubicBezTo>
                    <a:pt x="13" y="9"/>
                    <a:pt x="11" y="8"/>
                    <a:pt x="10" y="9"/>
                  </a:cubicBezTo>
                  <a:cubicBezTo>
                    <a:pt x="9" y="9"/>
                    <a:pt x="8" y="11"/>
                    <a:pt x="8" y="13"/>
                  </a:cubicBezTo>
                  <a:cubicBezTo>
                    <a:pt x="8" y="14"/>
                    <a:pt x="8" y="15"/>
                    <a:pt x="9" y="16"/>
                  </a:cubicBezTo>
                  <a:cubicBezTo>
                    <a:pt x="9" y="18"/>
                    <a:pt x="10" y="19"/>
                    <a:pt x="11" y="21"/>
                  </a:cubicBezTo>
                  <a:cubicBezTo>
                    <a:pt x="12" y="22"/>
                    <a:pt x="14" y="24"/>
                    <a:pt x="17" y="27"/>
                  </a:cubicBezTo>
                  <a:cubicBezTo>
                    <a:pt x="20" y="31"/>
                    <a:pt x="23" y="34"/>
                    <a:pt x="24" y="36"/>
                  </a:cubicBezTo>
                  <a:cubicBezTo>
                    <a:pt x="26" y="38"/>
                    <a:pt x="27" y="41"/>
                    <a:pt x="28" y="43"/>
                  </a:cubicBezTo>
                  <a:cubicBezTo>
                    <a:pt x="29" y="45"/>
                    <a:pt x="29" y="47"/>
                    <a:pt x="29" y="4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B867C9A-81FF-46A5-81E0-016D7C2B3D2E}"/>
                </a:ext>
              </a:extLst>
            </p:cNvPr>
            <p:cNvSpPr>
              <a:spLocks noEditPoints="1"/>
            </p:cNvSpPr>
            <p:nvPr/>
          </p:nvSpPr>
          <p:spPr bwMode="auto">
            <a:xfrm>
              <a:off x="12361863" y="7358063"/>
              <a:ext cx="112713" cy="182563"/>
            </a:xfrm>
            <a:custGeom>
              <a:avLst/>
              <a:gdLst>
                <a:gd name="T0" fmla="*/ 34 w 41"/>
                <a:gd name="T1" fmla="*/ 62 h 66"/>
                <a:gd name="T2" fmla="*/ 29 w 41"/>
                <a:gd name="T3" fmla="*/ 45 h 66"/>
                <a:gd name="T4" fmla="*/ 12 w 41"/>
                <a:gd name="T5" fmla="*/ 35 h 66"/>
                <a:gd name="T6" fmla="*/ 7 w 41"/>
                <a:gd name="T7" fmla="*/ 47 h 66"/>
                <a:gd name="T8" fmla="*/ 0 w 41"/>
                <a:gd name="T9" fmla="*/ 42 h 66"/>
                <a:gd name="T10" fmla="*/ 17 w 41"/>
                <a:gd name="T11" fmla="*/ 0 h 66"/>
                <a:gd name="T12" fmla="*/ 25 w 41"/>
                <a:gd name="T13" fmla="*/ 4 h 66"/>
                <a:gd name="T14" fmla="*/ 41 w 41"/>
                <a:gd name="T15" fmla="*/ 66 h 66"/>
                <a:gd name="T16" fmla="*/ 34 w 41"/>
                <a:gd name="T17" fmla="*/ 62 h 66"/>
                <a:gd name="T18" fmla="*/ 27 w 41"/>
                <a:gd name="T19" fmla="*/ 36 h 66"/>
                <a:gd name="T20" fmla="*/ 23 w 41"/>
                <a:gd name="T21" fmla="*/ 20 h 66"/>
                <a:gd name="T22" fmla="*/ 22 w 41"/>
                <a:gd name="T23" fmla="*/ 14 h 66"/>
                <a:gd name="T24" fmla="*/ 20 w 41"/>
                <a:gd name="T25" fmla="*/ 9 h 66"/>
                <a:gd name="T26" fmla="*/ 18 w 41"/>
                <a:gd name="T27" fmla="*/ 17 h 66"/>
                <a:gd name="T28" fmla="*/ 14 w 41"/>
                <a:gd name="T29" fmla="*/ 29 h 66"/>
                <a:gd name="T30" fmla="*/ 27 w 41"/>
                <a:gd name="T31"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66">
                  <a:moveTo>
                    <a:pt x="34" y="62"/>
                  </a:moveTo>
                  <a:cubicBezTo>
                    <a:pt x="29" y="45"/>
                    <a:pt x="29" y="45"/>
                    <a:pt x="29" y="45"/>
                  </a:cubicBezTo>
                  <a:cubicBezTo>
                    <a:pt x="12" y="35"/>
                    <a:pt x="12" y="35"/>
                    <a:pt x="12" y="35"/>
                  </a:cubicBezTo>
                  <a:cubicBezTo>
                    <a:pt x="7" y="47"/>
                    <a:pt x="7" y="47"/>
                    <a:pt x="7" y="47"/>
                  </a:cubicBezTo>
                  <a:cubicBezTo>
                    <a:pt x="0" y="42"/>
                    <a:pt x="0" y="42"/>
                    <a:pt x="0" y="42"/>
                  </a:cubicBezTo>
                  <a:cubicBezTo>
                    <a:pt x="17" y="0"/>
                    <a:pt x="17" y="0"/>
                    <a:pt x="17" y="0"/>
                  </a:cubicBezTo>
                  <a:cubicBezTo>
                    <a:pt x="25" y="4"/>
                    <a:pt x="25" y="4"/>
                    <a:pt x="25" y="4"/>
                  </a:cubicBezTo>
                  <a:cubicBezTo>
                    <a:pt x="41" y="66"/>
                    <a:pt x="41" y="66"/>
                    <a:pt x="41" y="66"/>
                  </a:cubicBezTo>
                  <a:lnTo>
                    <a:pt x="34" y="62"/>
                  </a:lnTo>
                  <a:close/>
                  <a:moveTo>
                    <a:pt x="27" y="36"/>
                  </a:moveTo>
                  <a:cubicBezTo>
                    <a:pt x="23" y="20"/>
                    <a:pt x="23" y="20"/>
                    <a:pt x="23" y="20"/>
                  </a:cubicBezTo>
                  <a:cubicBezTo>
                    <a:pt x="23" y="19"/>
                    <a:pt x="22" y="17"/>
                    <a:pt x="22" y="14"/>
                  </a:cubicBezTo>
                  <a:cubicBezTo>
                    <a:pt x="21" y="12"/>
                    <a:pt x="21" y="10"/>
                    <a:pt x="20" y="9"/>
                  </a:cubicBezTo>
                  <a:cubicBezTo>
                    <a:pt x="20" y="12"/>
                    <a:pt x="19" y="15"/>
                    <a:pt x="18" y="17"/>
                  </a:cubicBezTo>
                  <a:cubicBezTo>
                    <a:pt x="14" y="29"/>
                    <a:pt x="14" y="29"/>
                    <a:pt x="14" y="29"/>
                  </a:cubicBezTo>
                  <a:lnTo>
                    <a:pt x="27" y="3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738AAD49-EC72-40BF-9E16-737B4A620F2D}"/>
                </a:ext>
              </a:extLst>
            </p:cNvPr>
            <p:cNvSpPr>
              <a:spLocks/>
            </p:cNvSpPr>
            <p:nvPr/>
          </p:nvSpPr>
          <p:spPr bwMode="auto">
            <a:xfrm>
              <a:off x="12041188" y="7067550"/>
              <a:ext cx="496888" cy="304800"/>
            </a:xfrm>
            <a:custGeom>
              <a:avLst/>
              <a:gdLst>
                <a:gd name="T0" fmla="*/ 313 w 313"/>
                <a:gd name="T1" fmla="*/ 192 h 192"/>
                <a:gd name="T2" fmla="*/ 0 w 313"/>
                <a:gd name="T3" fmla="*/ 11 h 192"/>
                <a:gd name="T4" fmla="*/ 0 w 313"/>
                <a:gd name="T5" fmla="*/ 0 h 192"/>
                <a:gd name="T6" fmla="*/ 313 w 313"/>
                <a:gd name="T7" fmla="*/ 181 h 192"/>
                <a:gd name="T8" fmla="*/ 313 w 313"/>
                <a:gd name="T9" fmla="*/ 192 h 192"/>
              </a:gdLst>
              <a:ahLst/>
              <a:cxnLst>
                <a:cxn ang="0">
                  <a:pos x="T0" y="T1"/>
                </a:cxn>
                <a:cxn ang="0">
                  <a:pos x="T2" y="T3"/>
                </a:cxn>
                <a:cxn ang="0">
                  <a:pos x="T4" y="T5"/>
                </a:cxn>
                <a:cxn ang="0">
                  <a:pos x="T6" y="T7"/>
                </a:cxn>
                <a:cxn ang="0">
                  <a:pos x="T8" y="T9"/>
                </a:cxn>
              </a:cxnLst>
              <a:rect l="0" t="0" r="r" b="b"/>
              <a:pathLst>
                <a:path w="313" h="192">
                  <a:moveTo>
                    <a:pt x="313" y="192"/>
                  </a:moveTo>
                  <a:lnTo>
                    <a:pt x="0" y="11"/>
                  </a:lnTo>
                  <a:lnTo>
                    <a:pt x="0" y="0"/>
                  </a:lnTo>
                  <a:lnTo>
                    <a:pt x="313" y="181"/>
                  </a:lnTo>
                  <a:lnTo>
                    <a:pt x="313" y="19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C5881A4B-6E32-4CF5-BAF6-DEC434D83839}"/>
                </a:ext>
              </a:extLst>
            </p:cNvPr>
            <p:cNvSpPr>
              <a:spLocks/>
            </p:cNvSpPr>
            <p:nvPr/>
          </p:nvSpPr>
          <p:spPr bwMode="auto">
            <a:xfrm>
              <a:off x="11845926" y="6861175"/>
              <a:ext cx="681038" cy="1109663"/>
            </a:xfrm>
            <a:custGeom>
              <a:avLst/>
              <a:gdLst>
                <a:gd name="T0" fmla="*/ 199 w 247"/>
                <a:gd name="T1" fmla="*/ 387 h 402"/>
                <a:gd name="T2" fmla="*/ 48 w 247"/>
                <a:gd name="T3" fmla="*/ 300 h 402"/>
                <a:gd name="T4" fmla="*/ 0 w 247"/>
                <a:gd name="T5" fmla="*/ 208 h 402"/>
                <a:gd name="T6" fmla="*/ 0 w 247"/>
                <a:gd name="T7" fmla="*/ 51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4"/>
                    <a:pt x="0" y="244"/>
                    <a:pt x="0" y="208"/>
                  </a:cubicBezTo>
                  <a:cubicBezTo>
                    <a:pt x="0" y="51"/>
                    <a:pt x="0" y="51"/>
                    <a:pt x="0" y="51"/>
                  </a:cubicBezTo>
                  <a:cubicBezTo>
                    <a:pt x="0" y="16"/>
                    <a:pt x="22" y="0"/>
                    <a:pt x="48" y="15"/>
                  </a:cubicBezTo>
                  <a:cubicBezTo>
                    <a:pt x="199" y="102"/>
                    <a:pt x="199" y="102"/>
                    <a:pt x="199" y="102"/>
                  </a:cubicBezTo>
                  <a:cubicBezTo>
                    <a:pt x="225" y="117"/>
                    <a:pt x="247" y="158"/>
                    <a:pt x="247" y="194"/>
                  </a:cubicBezTo>
                  <a:cubicBezTo>
                    <a:pt x="247" y="351"/>
                    <a:pt x="247" y="351"/>
                    <a:pt x="247" y="351"/>
                  </a:cubicBezTo>
                  <a:cubicBezTo>
                    <a:pt x="247" y="386"/>
                    <a:pt x="225" y="402"/>
                    <a:pt x="199"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2" name="Group 191">
            <a:extLst>
              <a:ext uri="{FF2B5EF4-FFF2-40B4-BE49-F238E27FC236}">
                <a16:creationId xmlns:a16="http://schemas.microsoft.com/office/drawing/2014/main" id="{8F9554EB-AAEF-4056-A1F3-C3B5F98B6A4E}"/>
              </a:ext>
            </a:extLst>
          </p:cNvPr>
          <p:cNvGrpSpPr/>
          <p:nvPr/>
        </p:nvGrpSpPr>
        <p:grpSpPr>
          <a:xfrm>
            <a:off x="13710318" y="3563862"/>
            <a:ext cx="883211" cy="1320428"/>
            <a:chOff x="8985251" y="3951288"/>
            <a:chExt cx="798512" cy="1193800"/>
          </a:xfrm>
        </p:grpSpPr>
        <p:sp>
          <p:nvSpPr>
            <p:cNvPr id="103" name="Freeform 102">
              <a:extLst>
                <a:ext uri="{FF2B5EF4-FFF2-40B4-BE49-F238E27FC236}">
                  <a16:creationId xmlns:a16="http://schemas.microsoft.com/office/drawing/2014/main" id="{5F3EA3CF-2EDF-4B38-8526-D4DE232C18F6}"/>
                </a:ext>
              </a:extLst>
            </p:cNvPr>
            <p:cNvSpPr>
              <a:spLocks/>
            </p:cNvSpPr>
            <p:nvPr/>
          </p:nvSpPr>
          <p:spPr bwMode="auto">
            <a:xfrm>
              <a:off x="9101138" y="3951288"/>
              <a:ext cx="682625" cy="1111250"/>
            </a:xfrm>
            <a:custGeom>
              <a:avLst/>
              <a:gdLst>
                <a:gd name="T0" fmla="*/ 199 w 247"/>
                <a:gd name="T1" fmla="*/ 387 h 402"/>
                <a:gd name="T2" fmla="*/ 48 w 247"/>
                <a:gd name="T3" fmla="*/ 300 h 402"/>
                <a:gd name="T4" fmla="*/ 0 w 247"/>
                <a:gd name="T5" fmla="*/ 209 h 402"/>
                <a:gd name="T6" fmla="*/ 0 w 247"/>
                <a:gd name="T7" fmla="*/ 52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5"/>
                    <a:pt x="0" y="244"/>
                    <a:pt x="0" y="209"/>
                  </a:cubicBezTo>
                  <a:cubicBezTo>
                    <a:pt x="0" y="52"/>
                    <a:pt x="0" y="52"/>
                    <a:pt x="0" y="52"/>
                  </a:cubicBezTo>
                  <a:cubicBezTo>
                    <a:pt x="0" y="16"/>
                    <a:pt x="22" y="0"/>
                    <a:pt x="48" y="15"/>
                  </a:cubicBezTo>
                  <a:cubicBezTo>
                    <a:pt x="199" y="102"/>
                    <a:pt x="199" y="102"/>
                    <a:pt x="199" y="102"/>
                  </a:cubicBezTo>
                  <a:cubicBezTo>
                    <a:pt x="225" y="118"/>
                    <a:pt x="247" y="159"/>
                    <a:pt x="247" y="194"/>
                  </a:cubicBezTo>
                  <a:cubicBezTo>
                    <a:pt x="247" y="351"/>
                    <a:pt x="247" y="351"/>
                    <a:pt x="247" y="351"/>
                  </a:cubicBezTo>
                  <a:cubicBezTo>
                    <a:pt x="247" y="386"/>
                    <a:pt x="225" y="402"/>
                    <a:pt x="199"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3A2E7684-3E67-45BC-A522-F2B86D43C292}"/>
                </a:ext>
              </a:extLst>
            </p:cNvPr>
            <p:cNvSpPr>
              <a:spLocks/>
            </p:cNvSpPr>
            <p:nvPr/>
          </p:nvSpPr>
          <p:spPr bwMode="auto">
            <a:xfrm>
              <a:off x="9590088" y="4514850"/>
              <a:ext cx="14288" cy="63500"/>
            </a:xfrm>
            <a:custGeom>
              <a:avLst/>
              <a:gdLst>
                <a:gd name="T0" fmla="*/ 3 w 5"/>
                <a:gd name="T1" fmla="*/ 22 h 23"/>
                <a:gd name="T2" fmla="*/ 0 w 5"/>
                <a:gd name="T3" fmla="*/ 18 h 23"/>
                <a:gd name="T4" fmla="*/ 0 w 5"/>
                <a:gd name="T5" fmla="*/ 2 h 23"/>
                <a:gd name="T6" fmla="*/ 3 w 5"/>
                <a:gd name="T7" fmla="*/ 1 h 23"/>
                <a:gd name="T8" fmla="*/ 5 w 5"/>
                <a:gd name="T9" fmla="*/ 5 h 23"/>
                <a:gd name="T10" fmla="*/ 5 w 5"/>
                <a:gd name="T11" fmla="*/ 21 h 23"/>
                <a:gd name="T12" fmla="*/ 3 w 5"/>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5" h="23">
                  <a:moveTo>
                    <a:pt x="3" y="22"/>
                  </a:moveTo>
                  <a:cubicBezTo>
                    <a:pt x="1" y="22"/>
                    <a:pt x="0" y="20"/>
                    <a:pt x="0" y="18"/>
                  </a:cubicBezTo>
                  <a:cubicBezTo>
                    <a:pt x="0" y="2"/>
                    <a:pt x="0" y="2"/>
                    <a:pt x="0" y="2"/>
                  </a:cubicBezTo>
                  <a:cubicBezTo>
                    <a:pt x="0" y="1"/>
                    <a:pt x="1" y="0"/>
                    <a:pt x="3" y="1"/>
                  </a:cubicBezTo>
                  <a:cubicBezTo>
                    <a:pt x="4" y="2"/>
                    <a:pt x="5" y="4"/>
                    <a:pt x="5" y="5"/>
                  </a:cubicBezTo>
                  <a:cubicBezTo>
                    <a:pt x="5" y="21"/>
                    <a:pt x="5" y="21"/>
                    <a:pt x="5" y="21"/>
                  </a:cubicBezTo>
                  <a:cubicBezTo>
                    <a:pt x="5" y="22"/>
                    <a:pt x="4" y="23"/>
                    <a:pt x="3" y="2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0BE27596-2582-4BA5-8B03-DC0F9831C0C5}"/>
                </a:ext>
              </a:extLst>
            </p:cNvPr>
            <p:cNvSpPr>
              <a:spLocks/>
            </p:cNvSpPr>
            <p:nvPr/>
          </p:nvSpPr>
          <p:spPr bwMode="auto">
            <a:xfrm>
              <a:off x="9286876" y="4625975"/>
              <a:ext cx="317500" cy="236538"/>
            </a:xfrm>
            <a:custGeom>
              <a:avLst/>
              <a:gdLst>
                <a:gd name="T0" fmla="*/ 113 w 115"/>
                <a:gd name="T1" fmla="*/ 86 h 86"/>
                <a:gd name="T2" fmla="*/ 2 w 115"/>
                <a:gd name="T3" fmla="*/ 22 h 86"/>
                <a:gd name="T4" fmla="*/ 0 w 115"/>
                <a:gd name="T5" fmla="*/ 18 h 86"/>
                <a:gd name="T6" fmla="*/ 0 w 115"/>
                <a:gd name="T7" fmla="*/ 10 h 86"/>
                <a:gd name="T8" fmla="*/ 2 w 115"/>
                <a:gd name="T9" fmla="*/ 9 h 86"/>
                <a:gd name="T10" fmla="*/ 4 w 115"/>
                <a:gd name="T11" fmla="*/ 13 h 86"/>
                <a:gd name="T12" fmla="*/ 4 w 115"/>
                <a:gd name="T13" fmla="*/ 18 h 86"/>
                <a:gd name="T14" fmla="*/ 110 w 115"/>
                <a:gd name="T15" fmla="*/ 79 h 86"/>
                <a:gd name="T16" fmla="*/ 110 w 115"/>
                <a:gd name="T17" fmla="*/ 2 h 86"/>
                <a:gd name="T18" fmla="*/ 113 w 115"/>
                <a:gd name="T19" fmla="*/ 0 h 86"/>
                <a:gd name="T20" fmla="*/ 115 w 115"/>
                <a:gd name="T21" fmla="*/ 4 h 86"/>
                <a:gd name="T22" fmla="*/ 115 w 115"/>
                <a:gd name="T23" fmla="*/ 84 h 86"/>
                <a:gd name="T24" fmla="*/ 113 w 115"/>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86">
                  <a:moveTo>
                    <a:pt x="113" y="86"/>
                  </a:moveTo>
                  <a:cubicBezTo>
                    <a:pt x="2" y="22"/>
                    <a:pt x="2" y="22"/>
                    <a:pt x="2" y="22"/>
                  </a:cubicBezTo>
                  <a:cubicBezTo>
                    <a:pt x="1" y="21"/>
                    <a:pt x="0" y="19"/>
                    <a:pt x="0" y="18"/>
                  </a:cubicBezTo>
                  <a:cubicBezTo>
                    <a:pt x="0" y="10"/>
                    <a:pt x="0" y="10"/>
                    <a:pt x="0" y="10"/>
                  </a:cubicBezTo>
                  <a:cubicBezTo>
                    <a:pt x="0" y="9"/>
                    <a:pt x="1" y="8"/>
                    <a:pt x="2" y="9"/>
                  </a:cubicBezTo>
                  <a:cubicBezTo>
                    <a:pt x="3" y="10"/>
                    <a:pt x="4" y="11"/>
                    <a:pt x="4" y="13"/>
                  </a:cubicBezTo>
                  <a:cubicBezTo>
                    <a:pt x="4" y="18"/>
                    <a:pt x="4" y="18"/>
                    <a:pt x="4" y="18"/>
                  </a:cubicBezTo>
                  <a:cubicBezTo>
                    <a:pt x="110" y="79"/>
                    <a:pt x="110" y="79"/>
                    <a:pt x="110" y="79"/>
                  </a:cubicBezTo>
                  <a:cubicBezTo>
                    <a:pt x="110" y="2"/>
                    <a:pt x="110" y="2"/>
                    <a:pt x="110" y="2"/>
                  </a:cubicBezTo>
                  <a:cubicBezTo>
                    <a:pt x="110" y="0"/>
                    <a:pt x="111" y="0"/>
                    <a:pt x="113" y="0"/>
                  </a:cubicBezTo>
                  <a:cubicBezTo>
                    <a:pt x="114" y="1"/>
                    <a:pt x="115" y="3"/>
                    <a:pt x="115" y="4"/>
                  </a:cubicBezTo>
                  <a:cubicBezTo>
                    <a:pt x="115" y="84"/>
                    <a:pt x="115" y="84"/>
                    <a:pt x="115" y="84"/>
                  </a:cubicBezTo>
                  <a:cubicBezTo>
                    <a:pt x="115" y="86"/>
                    <a:pt x="114" y="86"/>
                    <a:pt x="113" y="8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EBB5D7C-D579-4C45-AD15-E099291D08C3}"/>
                </a:ext>
              </a:extLst>
            </p:cNvPr>
            <p:cNvSpPr>
              <a:spLocks/>
            </p:cNvSpPr>
            <p:nvPr/>
          </p:nvSpPr>
          <p:spPr bwMode="auto">
            <a:xfrm>
              <a:off x="9571038" y="4343400"/>
              <a:ext cx="33338" cy="127000"/>
            </a:xfrm>
            <a:custGeom>
              <a:avLst/>
              <a:gdLst>
                <a:gd name="T0" fmla="*/ 10 w 12"/>
                <a:gd name="T1" fmla="*/ 45 h 46"/>
                <a:gd name="T2" fmla="*/ 7 w 12"/>
                <a:gd name="T3" fmla="*/ 41 h 46"/>
                <a:gd name="T4" fmla="*/ 7 w 12"/>
                <a:gd name="T5" fmla="*/ 9 h 46"/>
                <a:gd name="T6" fmla="*/ 2 w 12"/>
                <a:gd name="T7" fmla="*/ 6 h 46"/>
                <a:gd name="T8" fmla="*/ 0 w 12"/>
                <a:gd name="T9" fmla="*/ 2 h 46"/>
                <a:gd name="T10" fmla="*/ 2 w 12"/>
                <a:gd name="T11" fmla="*/ 1 h 46"/>
                <a:gd name="T12" fmla="*/ 10 w 12"/>
                <a:gd name="T13" fmla="*/ 6 h 46"/>
                <a:gd name="T14" fmla="*/ 12 w 12"/>
                <a:gd name="T15" fmla="*/ 9 h 46"/>
                <a:gd name="T16" fmla="*/ 12 w 12"/>
                <a:gd name="T17" fmla="*/ 44 h 46"/>
                <a:gd name="T18" fmla="*/ 10 w 12"/>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6">
                  <a:moveTo>
                    <a:pt x="10" y="45"/>
                  </a:moveTo>
                  <a:cubicBezTo>
                    <a:pt x="8" y="44"/>
                    <a:pt x="7" y="43"/>
                    <a:pt x="7" y="41"/>
                  </a:cubicBezTo>
                  <a:cubicBezTo>
                    <a:pt x="7" y="9"/>
                    <a:pt x="7" y="9"/>
                    <a:pt x="7" y="9"/>
                  </a:cubicBezTo>
                  <a:cubicBezTo>
                    <a:pt x="2" y="6"/>
                    <a:pt x="2" y="6"/>
                    <a:pt x="2" y="6"/>
                  </a:cubicBezTo>
                  <a:cubicBezTo>
                    <a:pt x="1" y="6"/>
                    <a:pt x="0" y="4"/>
                    <a:pt x="0" y="2"/>
                  </a:cubicBezTo>
                  <a:cubicBezTo>
                    <a:pt x="0" y="1"/>
                    <a:pt x="1" y="0"/>
                    <a:pt x="2" y="1"/>
                  </a:cubicBezTo>
                  <a:cubicBezTo>
                    <a:pt x="10" y="6"/>
                    <a:pt x="10" y="6"/>
                    <a:pt x="10" y="6"/>
                  </a:cubicBezTo>
                  <a:cubicBezTo>
                    <a:pt x="11" y="6"/>
                    <a:pt x="12" y="8"/>
                    <a:pt x="12" y="9"/>
                  </a:cubicBezTo>
                  <a:cubicBezTo>
                    <a:pt x="12" y="44"/>
                    <a:pt x="12" y="44"/>
                    <a:pt x="12" y="44"/>
                  </a:cubicBezTo>
                  <a:cubicBezTo>
                    <a:pt x="12" y="45"/>
                    <a:pt x="11" y="46"/>
                    <a:pt x="10" y="4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7A7CFF1C-0A0A-4622-A156-7F54BA173684}"/>
                </a:ext>
              </a:extLst>
            </p:cNvPr>
            <p:cNvSpPr>
              <a:spLocks/>
            </p:cNvSpPr>
            <p:nvPr/>
          </p:nvSpPr>
          <p:spPr bwMode="auto">
            <a:xfrm>
              <a:off x="9264651" y="4138613"/>
              <a:ext cx="317500" cy="690563"/>
            </a:xfrm>
            <a:custGeom>
              <a:avLst/>
              <a:gdLst>
                <a:gd name="T0" fmla="*/ 113 w 115"/>
                <a:gd name="T1" fmla="*/ 250 h 250"/>
                <a:gd name="T2" fmla="*/ 2 w 115"/>
                <a:gd name="T3" fmla="*/ 186 h 250"/>
                <a:gd name="T4" fmla="*/ 0 w 115"/>
                <a:gd name="T5" fmla="*/ 182 h 250"/>
                <a:gd name="T6" fmla="*/ 0 w 115"/>
                <a:gd name="T7" fmla="*/ 2 h 250"/>
                <a:gd name="T8" fmla="*/ 2 w 115"/>
                <a:gd name="T9" fmla="*/ 0 h 250"/>
                <a:gd name="T10" fmla="*/ 17 w 115"/>
                <a:gd name="T11" fmla="*/ 9 h 250"/>
                <a:gd name="T12" fmla="*/ 19 w 115"/>
                <a:gd name="T13" fmla="*/ 13 h 250"/>
                <a:gd name="T14" fmla="*/ 17 w 115"/>
                <a:gd name="T15" fmla="*/ 14 h 250"/>
                <a:gd name="T16" fmla="*/ 4 w 115"/>
                <a:gd name="T17" fmla="*/ 7 h 250"/>
                <a:gd name="T18" fmla="*/ 4 w 115"/>
                <a:gd name="T19" fmla="*/ 182 h 250"/>
                <a:gd name="T20" fmla="*/ 111 w 115"/>
                <a:gd name="T21" fmla="*/ 243 h 250"/>
                <a:gd name="T22" fmla="*/ 111 w 115"/>
                <a:gd name="T23" fmla="*/ 68 h 250"/>
                <a:gd name="T24" fmla="*/ 37 w 115"/>
                <a:gd name="T25" fmla="*/ 26 h 250"/>
                <a:gd name="T26" fmla="*/ 35 w 115"/>
                <a:gd name="T27" fmla="*/ 22 h 250"/>
                <a:gd name="T28" fmla="*/ 37 w 115"/>
                <a:gd name="T29" fmla="*/ 21 h 250"/>
                <a:gd name="T30" fmla="*/ 113 w 115"/>
                <a:gd name="T31" fmla="*/ 64 h 250"/>
                <a:gd name="T32" fmla="*/ 115 w 115"/>
                <a:gd name="T33" fmla="*/ 68 h 250"/>
                <a:gd name="T34" fmla="*/ 115 w 115"/>
                <a:gd name="T35" fmla="*/ 248 h 250"/>
                <a:gd name="T36" fmla="*/ 113 w 115"/>
                <a:gd name="T3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250">
                  <a:moveTo>
                    <a:pt x="113" y="250"/>
                  </a:moveTo>
                  <a:cubicBezTo>
                    <a:pt x="2" y="186"/>
                    <a:pt x="2" y="186"/>
                    <a:pt x="2" y="186"/>
                  </a:cubicBezTo>
                  <a:cubicBezTo>
                    <a:pt x="1" y="185"/>
                    <a:pt x="0" y="183"/>
                    <a:pt x="0" y="182"/>
                  </a:cubicBezTo>
                  <a:cubicBezTo>
                    <a:pt x="0" y="2"/>
                    <a:pt x="0" y="2"/>
                    <a:pt x="0" y="2"/>
                  </a:cubicBezTo>
                  <a:cubicBezTo>
                    <a:pt x="0" y="0"/>
                    <a:pt x="1" y="0"/>
                    <a:pt x="2" y="0"/>
                  </a:cubicBezTo>
                  <a:cubicBezTo>
                    <a:pt x="17" y="9"/>
                    <a:pt x="17" y="9"/>
                    <a:pt x="17" y="9"/>
                  </a:cubicBezTo>
                  <a:cubicBezTo>
                    <a:pt x="18" y="10"/>
                    <a:pt x="19" y="11"/>
                    <a:pt x="19" y="13"/>
                  </a:cubicBezTo>
                  <a:cubicBezTo>
                    <a:pt x="19" y="14"/>
                    <a:pt x="18" y="15"/>
                    <a:pt x="17" y="14"/>
                  </a:cubicBezTo>
                  <a:cubicBezTo>
                    <a:pt x="4" y="7"/>
                    <a:pt x="4" y="7"/>
                    <a:pt x="4" y="7"/>
                  </a:cubicBezTo>
                  <a:cubicBezTo>
                    <a:pt x="4" y="182"/>
                    <a:pt x="4" y="182"/>
                    <a:pt x="4" y="182"/>
                  </a:cubicBezTo>
                  <a:cubicBezTo>
                    <a:pt x="111" y="243"/>
                    <a:pt x="111" y="243"/>
                    <a:pt x="111" y="243"/>
                  </a:cubicBezTo>
                  <a:cubicBezTo>
                    <a:pt x="111" y="68"/>
                    <a:pt x="111" y="68"/>
                    <a:pt x="111" y="68"/>
                  </a:cubicBezTo>
                  <a:cubicBezTo>
                    <a:pt x="37" y="26"/>
                    <a:pt x="37" y="26"/>
                    <a:pt x="37" y="26"/>
                  </a:cubicBezTo>
                  <a:cubicBezTo>
                    <a:pt x="36" y="25"/>
                    <a:pt x="35" y="23"/>
                    <a:pt x="35" y="22"/>
                  </a:cubicBezTo>
                  <a:cubicBezTo>
                    <a:pt x="35" y="20"/>
                    <a:pt x="36" y="20"/>
                    <a:pt x="37" y="21"/>
                  </a:cubicBezTo>
                  <a:cubicBezTo>
                    <a:pt x="113" y="64"/>
                    <a:pt x="113" y="64"/>
                    <a:pt x="113" y="64"/>
                  </a:cubicBezTo>
                  <a:cubicBezTo>
                    <a:pt x="114" y="65"/>
                    <a:pt x="115" y="67"/>
                    <a:pt x="115" y="68"/>
                  </a:cubicBezTo>
                  <a:cubicBezTo>
                    <a:pt x="115" y="248"/>
                    <a:pt x="115" y="248"/>
                    <a:pt x="115" y="248"/>
                  </a:cubicBezTo>
                  <a:cubicBezTo>
                    <a:pt x="115" y="250"/>
                    <a:pt x="114" y="250"/>
                    <a:pt x="113" y="25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224A0EEF-1379-4169-B585-0A7680F5D12C}"/>
                </a:ext>
              </a:extLst>
            </p:cNvPr>
            <p:cNvSpPr>
              <a:spLocks noEditPoints="1"/>
            </p:cNvSpPr>
            <p:nvPr/>
          </p:nvSpPr>
          <p:spPr bwMode="auto">
            <a:xfrm>
              <a:off x="9305926" y="4233863"/>
              <a:ext cx="234950" cy="276225"/>
            </a:xfrm>
            <a:custGeom>
              <a:avLst/>
              <a:gdLst>
                <a:gd name="T0" fmla="*/ 82 w 85"/>
                <a:gd name="T1" fmla="*/ 100 h 100"/>
                <a:gd name="T2" fmla="*/ 2 w 85"/>
                <a:gd name="T3" fmla="*/ 53 h 100"/>
                <a:gd name="T4" fmla="*/ 0 w 85"/>
                <a:gd name="T5" fmla="*/ 49 h 100"/>
                <a:gd name="T6" fmla="*/ 0 w 85"/>
                <a:gd name="T7" fmla="*/ 2 h 100"/>
                <a:gd name="T8" fmla="*/ 2 w 85"/>
                <a:gd name="T9" fmla="*/ 1 h 100"/>
                <a:gd name="T10" fmla="*/ 82 w 85"/>
                <a:gd name="T11" fmla="*/ 47 h 100"/>
                <a:gd name="T12" fmla="*/ 85 w 85"/>
                <a:gd name="T13" fmla="*/ 51 h 100"/>
                <a:gd name="T14" fmla="*/ 85 w 85"/>
                <a:gd name="T15" fmla="*/ 98 h 100"/>
                <a:gd name="T16" fmla="*/ 82 w 85"/>
                <a:gd name="T17" fmla="*/ 100 h 100"/>
                <a:gd name="T18" fmla="*/ 4 w 85"/>
                <a:gd name="T19" fmla="*/ 49 h 100"/>
                <a:gd name="T20" fmla="*/ 80 w 85"/>
                <a:gd name="T21" fmla="*/ 93 h 100"/>
                <a:gd name="T22" fmla="*/ 80 w 85"/>
                <a:gd name="T23" fmla="*/ 51 h 100"/>
                <a:gd name="T24" fmla="*/ 4 w 85"/>
                <a:gd name="T25" fmla="*/ 7 h 100"/>
                <a:gd name="T26" fmla="*/ 4 w 85"/>
                <a:gd name="T27"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100">
                  <a:moveTo>
                    <a:pt x="82" y="100"/>
                  </a:moveTo>
                  <a:cubicBezTo>
                    <a:pt x="2" y="53"/>
                    <a:pt x="2" y="53"/>
                    <a:pt x="2" y="53"/>
                  </a:cubicBezTo>
                  <a:cubicBezTo>
                    <a:pt x="1" y="53"/>
                    <a:pt x="0" y="51"/>
                    <a:pt x="0" y="49"/>
                  </a:cubicBezTo>
                  <a:cubicBezTo>
                    <a:pt x="0" y="2"/>
                    <a:pt x="0" y="2"/>
                    <a:pt x="0" y="2"/>
                  </a:cubicBezTo>
                  <a:cubicBezTo>
                    <a:pt x="0" y="0"/>
                    <a:pt x="1" y="0"/>
                    <a:pt x="2" y="1"/>
                  </a:cubicBezTo>
                  <a:cubicBezTo>
                    <a:pt x="82" y="47"/>
                    <a:pt x="82" y="47"/>
                    <a:pt x="82" y="47"/>
                  </a:cubicBezTo>
                  <a:cubicBezTo>
                    <a:pt x="84" y="48"/>
                    <a:pt x="85" y="49"/>
                    <a:pt x="85" y="51"/>
                  </a:cubicBezTo>
                  <a:cubicBezTo>
                    <a:pt x="85" y="98"/>
                    <a:pt x="85" y="98"/>
                    <a:pt x="85" y="98"/>
                  </a:cubicBezTo>
                  <a:cubicBezTo>
                    <a:pt x="85" y="100"/>
                    <a:pt x="84" y="100"/>
                    <a:pt x="82" y="100"/>
                  </a:cubicBezTo>
                  <a:close/>
                  <a:moveTo>
                    <a:pt x="4" y="49"/>
                  </a:moveTo>
                  <a:cubicBezTo>
                    <a:pt x="80" y="93"/>
                    <a:pt x="80" y="93"/>
                    <a:pt x="80" y="93"/>
                  </a:cubicBezTo>
                  <a:cubicBezTo>
                    <a:pt x="80" y="51"/>
                    <a:pt x="80" y="51"/>
                    <a:pt x="80" y="51"/>
                  </a:cubicBezTo>
                  <a:cubicBezTo>
                    <a:pt x="4" y="7"/>
                    <a:pt x="4" y="7"/>
                    <a:pt x="4" y="7"/>
                  </a:cubicBezTo>
                  <a:lnTo>
                    <a:pt x="4" y="4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C70A5DA3-3072-463E-B20C-E3A43D7F1D35}"/>
                </a:ext>
              </a:extLst>
            </p:cNvPr>
            <p:cNvSpPr>
              <a:spLocks/>
            </p:cNvSpPr>
            <p:nvPr/>
          </p:nvSpPr>
          <p:spPr bwMode="auto">
            <a:xfrm>
              <a:off x="9305926" y="4421188"/>
              <a:ext cx="38100" cy="33338"/>
            </a:xfrm>
            <a:custGeom>
              <a:avLst/>
              <a:gdLst>
                <a:gd name="T0" fmla="*/ 12 w 14"/>
                <a:gd name="T1" fmla="*/ 11 h 12"/>
                <a:gd name="T2" fmla="*/ 2 w 14"/>
                <a:gd name="T3" fmla="*/ 6 h 12"/>
                <a:gd name="T4" fmla="*/ 0 w 14"/>
                <a:gd name="T5" fmla="*/ 2 h 12"/>
                <a:gd name="T6" fmla="*/ 2 w 14"/>
                <a:gd name="T7" fmla="*/ 0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0"/>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26CCD1DA-5CCD-4E58-BEBF-409D1EC589F3}"/>
                </a:ext>
              </a:extLst>
            </p:cNvPr>
            <p:cNvSpPr>
              <a:spLocks/>
            </p:cNvSpPr>
            <p:nvPr/>
          </p:nvSpPr>
          <p:spPr bwMode="auto">
            <a:xfrm>
              <a:off x="9369426" y="4456113"/>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3"/>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D42C470E-343E-4175-A48A-091F207D409C}"/>
                </a:ext>
              </a:extLst>
            </p:cNvPr>
            <p:cNvSpPr>
              <a:spLocks/>
            </p:cNvSpPr>
            <p:nvPr/>
          </p:nvSpPr>
          <p:spPr bwMode="auto">
            <a:xfrm>
              <a:off x="9305926" y="4459288"/>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395662EF-A7A9-4C21-B00A-A984CEC18707}"/>
                </a:ext>
              </a:extLst>
            </p:cNvPr>
            <p:cNvSpPr>
              <a:spLocks/>
            </p:cNvSpPr>
            <p:nvPr/>
          </p:nvSpPr>
          <p:spPr bwMode="auto">
            <a:xfrm>
              <a:off x="9369426" y="44958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8927925-7071-4705-B578-01C533A84B83}"/>
                </a:ext>
              </a:extLst>
            </p:cNvPr>
            <p:cNvSpPr>
              <a:spLocks/>
            </p:cNvSpPr>
            <p:nvPr/>
          </p:nvSpPr>
          <p:spPr bwMode="auto">
            <a:xfrm>
              <a:off x="9305926" y="4498975"/>
              <a:ext cx="38100" cy="31750"/>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13F18F11-B4AD-4C95-99A6-61237AEBC1E1}"/>
                </a:ext>
              </a:extLst>
            </p:cNvPr>
            <p:cNvSpPr>
              <a:spLocks/>
            </p:cNvSpPr>
            <p:nvPr/>
          </p:nvSpPr>
          <p:spPr bwMode="auto">
            <a:xfrm>
              <a:off x="9369426" y="45339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E0627E0A-8A5B-4AC0-AFC1-4F2D99A74505}"/>
                </a:ext>
              </a:extLst>
            </p:cNvPr>
            <p:cNvSpPr>
              <a:spLocks/>
            </p:cNvSpPr>
            <p:nvPr/>
          </p:nvSpPr>
          <p:spPr bwMode="auto">
            <a:xfrm>
              <a:off x="9305926" y="4537075"/>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693EBD2D-AA60-47C6-A30C-17320C7D8282}"/>
                </a:ext>
              </a:extLst>
            </p:cNvPr>
            <p:cNvSpPr>
              <a:spLocks/>
            </p:cNvSpPr>
            <p:nvPr/>
          </p:nvSpPr>
          <p:spPr bwMode="auto">
            <a:xfrm>
              <a:off x="9369426" y="4573588"/>
              <a:ext cx="168275" cy="106363"/>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7CD37EA-C0A3-467F-8E28-E685462BEC4A}"/>
                </a:ext>
              </a:extLst>
            </p:cNvPr>
            <p:cNvSpPr>
              <a:spLocks noEditPoints="1"/>
            </p:cNvSpPr>
            <p:nvPr/>
          </p:nvSpPr>
          <p:spPr bwMode="auto">
            <a:xfrm>
              <a:off x="9305926" y="4133850"/>
              <a:ext cx="66675" cy="123825"/>
            </a:xfrm>
            <a:custGeom>
              <a:avLst/>
              <a:gdLst>
                <a:gd name="T0" fmla="*/ 2 w 24"/>
                <a:gd name="T1" fmla="*/ 33 h 45"/>
                <a:gd name="T2" fmla="*/ 1 w 24"/>
                <a:gd name="T3" fmla="*/ 32 h 45"/>
                <a:gd name="T4" fmla="*/ 0 w 24"/>
                <a:gd name="T5" fmla="*/ 30 h 45"/>
                <a:gd name="T6" fmla="*/ 0 w 24"/>
                <a:gd name="T7" fmla="*/ 2 h 45"/>
                <a:gd name="T8" fmla="*/ 2 w 24"/>
                <a:gd name="T9" fmla="*/ 1 h 45"/>
                <a:gd name="T10" fmla="*/ 22 w 24"/>
                <a:gd name="T11" fmla="*/ 12 h 45"/>
                <a:gd name="T12" fmla="*/ 24 w 24"/>
                <a:gd name="T13" fmla="*/ 16 h 45"/>
                <a:gd name="T14" fmla="*/ 24 w 24"/>
                <a:gd name="T15" fmla="*/ 44 h 45"/>
                <a:gd name="T16" fmla="*/ 23 w 24"/>
                <a:gd name="T17" fmla="*/ 45 h 45"/>
                <a:gd name="T18" fmla="*/ 21 w 24"/>
                <a:gd name="T19" fmla="*/ 44 h 45"/>
                <a:gd name="T20" fmla="*/ 12 w 24"/>
                <a:gd name="T21" fmla="*/ 34 h 45"/>
                <a:gd name="T22" fmla="*/ 3 w 24"/>
                <a:gd name="T23" fmla="*/ 34 h 45"/>
                <a:gd name="T24" fmla="*/ 2 w 24"/>
                <a:gd name="T25" fmla="*/ 33 h 45"/>
                <a:gd name="T26" fmla="*/ 4 w 24"/>
                <a:gd name="T27" fmla="*/ 7 h 45"/>
                <a:gd name="T28" fmla="*/ 4 w 24"/>
                <a:gd name="T29" fmla="*/ 28 h 45"/>
                <a:gd name="T30" fmla="*/ 11 w 24"/>
                <a:gd name="T31" fmla="*/ 28 h 45"/>
                <a:gd name="T32" fmla="*/ 13 w 24"/>
                <a:gd name="T33" fmla="*/ 29 h 45"/>
                <a:gd name="T34" fmla="*/ 20 w 24"/>
                <a:gd name="T35" fmla="*/ 37 h 45"/>
                <a:gd name="T36" fmla="*/ 20 w 24"/>
                <a:gd name="T37" fmla="*/ 16 h 45"/>
                <a:gd name="T38" fmla="*/ 4 w 24"/>
                <a:gd name="T39"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45">
                  <a:moveTo>
                    <a:pt x="2" y="33"/>
                  </a:moveTo>
                  <a:cubicBezTo>
                    <a:pt x="2" y="33"/>
                    <a:pt x="1" y="33"/>
                    <a:pt x="1" y="32"/>
                  </a:cubicBezTo>
                  <a:cubicBezTo>
                    <a:pt x="0" y="32"/>
                    <a:pt x="0" y="30"/>
                    <a:pt x="0" y="30"/>
                  </a:cubicBezTo>
                  <a:cubicBezTo>
                    <a:pt x="0" y="2"/>
                    <a:pt x="0" y="2"/>
                    <a:pt x="0" y="2"/>
                  </a:cubicBezTo>
                  <a:cubicBezTo>
                    <a:pt x="0" y="0"/>
                    <a:pt x="1" y="0"/>
                    <a:pt x="2" y="1"/>
                  </a:cubicBezTo>
                  <a:cubicBezTo>
                    <a:pt x="22" y="12"/>
                    <a:pt x="22" y="12"/>
                    <a:pt x="22" y="12"/>
                  </a:cubicBezTo>
                  <a:cubicBezTo>
                    <a:pt x="23" y="13"/>
                    <a:pt x="24" y="15"/>
                    <a:pt x="24" y="16"/>
                  </a:cubicBezTo>
                  <a:cubicBezTo>
                    <a:pt x="24" y="44"/>
                    <a:pt x="24" y="44"/>
                    <a:pt x="24" y="44"/>
                  </a:cubicBezTo>
                  <a:cubicBezTo>
                    <a:pt x="24" y="45"/>
                    <a:pt x="24" y="45"/>
                    <a:pt x="23" y="45"/>
                  </a:cubicBezTo>
                  <a:cubicBezTo>
                    <a:pt x="23" y="45"/>
                    <a:pt x="22" y="45"/>
                    <a:pt x="21" y="44"/>
                  </a:cubicBezTo>
                  <a:cubicBezTo>
                    <a:pt x="12" y="34"/>
                    <a:pt x="12" y="34"/>
                    <a:pt x="12" y="34"/>
                  </a:cubicBezTo>
                  <a:cubicBezTo>
                    <a:pt x="3" y="34"/>
                    <a:pt x="3" y="34"/>
                    <a:pt x="3" y="34"/>
                  </a:cubicBezTo>
                  <a:lnTo>
                    <a:pt x="2" y="33"/>
                  </a:lnTo>
                  <a:close/>
                  <a:moveTo>
                    <a:pt x="4" y="7"/>
                  </a:moveTo>
                  <a:cubicBezTo>
                    <a:pt x="4" y="28"/>
                    <a:pt x="4" y="28"/>
                    <a:pt x="4" y="28"/>
                  </a:cubicBezTo>
                  <a:cubicBezTo>
                    <a:pt x="11" y="28"/>
                    <a:pt x="11" y="28"/>
                    <a:pt x="11" y="28"/>
                  </a:cubicBezTo>
                  <a:cubicBezTo>
                    <a:pt x="12" y="28"/>
                    <a:pt x="13" y="28"/>
                    <a:pt x="13" y="29"/>
                  </a:cubicBezTo>
                  <a:cubicBezTo>
                    <a:pt x="20" y="37"/>
                    <a:pt x="20" y="37"/>
                    <a:pt x="20" y="37"/>
                  </a:cubicBezTo>
                  <a:cubicBezTo>
                    <a:pt x="20" y="16"/>
                    <a:pt x="20" y="16"/>
                    <a:pt x="20" y="16"/>
                  </a:cubicBezTo>
                  <a:lnTo>
                    <a:pt x="4"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D4B1B6F8-D4A8-471A-9344-027D89D3E92B}"/>
                </a:ext>
              </a:extLst>
            </p:cNvPr>
            <p:cNvSpPr>
              <a:spLocks noEditPoints="1"/>
            </p:cNvSpPr>
            <p:nvPr/>
          </p:nvSpPr>
          <p:spPr bwMode="auto">
            <a:xfrm>
              <a:off x="9234488" y="4175125"/>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9"/>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B8E76DB2-D10D-43D8-B59F-16DF50693273}"/>
                </a:ext>
              </a:extLst>
            </p:cNvPr>
            <p:cNvSpPr>
              <a:spLocks noEditPoints="1"/>
            </p:cNvSpPr>
            <p:nvPr/>
          </p:nvSpPr>
          <p:spPr bwMode="auto">
            <a:xfrm>
              <a:off x="9234488" y="4268788"/>
              <a:ext cx="41275" cy="69850"/>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6 h 25"/>
                <a:gd name="T22" fmla="*/ 11 w 15"/>
                <a:gd name="T23" fmla="*/ 18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6"/>
                  </a:cubicBezTo>
                  <a:cubicBezTo>
                    <a:pt x="11" y="18"/>
                    <a:pt x="11" y="18"/>
                    <a:pt x="11" y="18"/>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A50E7EF7-4660-4157-B3EA-D10AEBD03C77}"/>
                </a:ext>
              </a:extLst>
            </p:cNvPr>
            <p:cNvSpPr>
              <a:spLocks noEditPoints="1"/>
            </p:cNvSpPr>
            <p:nvPr/>
          </p:nvSpPr>
          <p:spPr bwMode="auto">
            <a:xfrm>
              <a:off x="9234488" y="4360863"/>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135AE5EE-F9FF-4F72-9F28-46A95E884672}"/>
                </a:ext>
              </a:extLst>
            </p:cNvPr>
            <p:cNvSpPr>
              <a:spLocks noEditPoints="1"/>
            </p:cNvSpPr>
            <p:nvPr/>
          </p:nvSpPr>
          <p:spPr bwMode="auto">
            <a:xfrm>
              <a:off x="9234488" y="4454525"/>
              <a:ext cx="41275" cy="68263"/>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5 h 25"/>
                <a:gd name="T22" fmla="*/ 11 w 15"/>
                <a:gd name="T23" fmla="*/ 17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5"/>
                  </a:cubicBezTo>
                  <a:cubicBezTo>
                    <a:pt x="11" y="17"/>
                    <a:pt x="11" y="17"/>
                    <a:pt x="11" y="17"/>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C81C01F-6187-49FF-BA36-B7055D4B72FC}"/>
                </a:ext>
              </a:extLst>
            </p:cNvPr>
            <p:cNvSpPr>
              <a:spLocks noEditPoints="1"/>
            </p:cNvSpPr>
            <p:nvPr/>
          </p:nvSpPr>
          <p:spPr bwMode="auto">
            <a:xfrm>
              <a:off x="9234488" y="4545013"/>
              <a:ext cx="41275" cy="69850"/>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4"/>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D8AC6F79-F206-4A65-BDE5-10EA414D9619}"/>
                </a:ext>
              </a:extLst>
            </p:cNvPr>
            <p:cNvSpPr>
              <a:spLocks noEditPoints="1"/>
            </p:cNvSpPr>
            <p:nvPr/>
          </p:nvSpPr>
          <p:spPr bwMode="auto">
            <a:xfrm>
              <a:off x="9571038" y="454818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1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7"/>
                    <a:pt x="0" y="25"/>
                  </a:cubicBezTo>
                  <a:cubicBezTo>
                    <a:pt x="0" y="2"/>
                    <a:pt x="0" y="2"/>
                    <a:pt x="0" y="2"/>
                  </a:cubicBezTo>
                  <a:cubicBezTo>
                    <a:pt x="0" y="1"/>
                    <a:pt x="1" y="0"/>
                    <a:pt x="2" y="1"/>
                  </a:cubicBezTo>
                  <a:cubicBezTo>
                    <a:pt x="20" y="11"/>
                    <a:pt x="20" y="11"/>
                    <a:pt x="20" y="11"/>
                  </a:cubicBezTo>
                  <a:cubicBezTo>
                    <a:pt x="21" y="12"/>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B76CD0D4-8259-4584-8FBF-E693D3AAD9CF}"/>
                </a:ext>
              </a:extLst>
            </p:cNvPr>
            <p:cNvSpPr>
              <a:spLocks noEditPoints="1"/>
            </p:cNvSpPr>
            <p:nvPr/>
          </p:nvSpPr>
          <p:spPr bwMode="auto">
            <a:xfrm>
              <a:off x="9571038" y="444023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0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6"/>
                    <a:pt x="0" y="25"/>
                  </a:cubicBezTo>
                  <a:cubicBezTo>
                    <a:pt x="0" y="2"/>
                    <a:pt x="0" y="2"/>
                    <a:pt x="0" y="2"/>
                  </a:cubicBezTo>
                  <a:cubicBezTo>
                    <a:pt x="0" y="0"/>
                    <a:pt x="1" y="0"/>
                    <a:pt x="2" y="0"/>
                  </a:cubicBezTo>
                  <a:cubicBezTo>
                    <a:pt x="20" y="11"/>
                    <a:pt x="20" y="11"/>
                    <a:pt x="20" y="11"/>
                  </a:cubicBezTo>
                  <a:cubicBezTo>
                    <a:pt x="21" y="11"/>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3B8ADC6D-81BD-4CDB-9392-C94AD00C2479}"/>
                </a:ext>
              </a:extLst>
            </p:cNvPr>
            <p:cNvSpPr>
              <a:spLocks/>
            </p:cNvSpPr>
            <p:nvPr/>
          </p:nvSpPr>
          <p:spPr bwMode="auto">
            <a:xfrm>
              <a:off x="8985251" y="4037013"/>
              <a:ext cx="679450" cy="1108075"/>
            </a:xfrm>
            <a:custGeom>
              <a:avLst/>
              <a:gdLst>
                <a:gd name="T0" fmla="*/ 198 w 246"/>
                <a:gd name="T1" fmla="*/ 386 h 401"/>
                <a:gd name="T2" fmla="*/ 48 w 246"/>
                <a:gd name="T3" fmla="*/ 299 h 401"/>
                <a:gd name="T4" fmla="*/ 0 w 246"/>
                <a:gd name="T5" fmla="*/ 208 h 401"/>
                <a:gd name="T6" fmla="*/ 0 w 246"/>
                <a:gd name="T7" fmla="*/ 51 h 401"/>
                <a:gd name="T8" fmla="*/ 48 w 246"/>
                <a:gd name="T9" fmla="*/ 15 h 401"/>
                <a:gd name="T10" fmla="*/ 198 w 246"/>
                <a:gd name="T11" fmla="*/ 102 h 401"/>
                <a:gd name="T12" fmla="*/ 246 w 246"/>
                <a:gd name="T13" fmla="*/ 193 h 401"/>
                <a:gd name="T14" fmla="*/ 246 w 246"/>
                <a:gd name="T15" fmla="*/ 350 h 401"/>
                <a:gd name="T16" fmla="*/ 198 w 246"/>
                <a:gd name="T17" fmla="*/ 386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1">
                  <a:moveTo>
                    <a:pt x="198" y="386"/>
                  </a:moveTo>
                  <a:cubicBezTo>
                    <a:pt x="48" y="299"/>
                    <a:pt x="48" y="299"/>
                    <a:pt x="48" y="299"/>
                  </a:cubicBezTo>
                  <a:cubicBezTo>
                    <a:pt x="21" y="284"/>
                    <a:pt x="0" y="243"/>
                    <a:pt x="0" y="208"/>
                  </a:cubicBezTo>
                  <a:cubicBezTo>
                    <a:pt x="0" y="51"/>
                    <a:pt x="0" y="51"/>
                    <a:pt x="0" y="51"/>
                  </a:cubicBezTo>
                  <a:cubicBezTo>
                    <a:pt x="0" y="16"/>
                    <a:pt x="21" y="0"/>
                    <a:pt x="48" y="15"/>
                  </a:cubicBezTo>
                  <a:cubicBezTo>
                    <a:pt x="198" y="102"/>
                    <a:pt x="198" y="102"/>
                    <a:pt x="198" y="102"/>
                  </a:cubicBezTo>
                  <a:cubicBezTo>
                    <a:pt x="225" y="117"/>
                    <a:pt x="246" y="158"/>
                    <a:pt x="246" y="193"/>
                  </a:cubicBezTo>
                  <a:cubicBezTo>
                    <a:pt x="246" y="350"/>
                    <a:pt x="246" y="350"/>
                    <a:pt x="246" y="350"/>
                  </a:cubicBezTo>
                  <a:cubicBezTo>
                    <a:pt x="246" y="385"/>
                    <a:pt x="225" y="401"/>
                    <a:pt x="198" y="386"/>
                  </a:cubicBezTo>
                  <a:close/>
                </a:path>
              </a:pathLst>
            </a:custGeom>
            <a:solidFill>
              <a:srgbClr val="FFFFFF">
                <a:alpha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8" name="Group 197">
            <a:extLst>
              <a:ext uri="{FF2B5EF4-FFF2-40B4-BE49-F238E27FC236}">
                <a16:creationId xmlns:a16="http://schemas.microsoft.com/office/drawing/2014/main" id="{E5478169-B804-409C-B9F9-8EEE878B8221}"/>
              </a:ext>
            </a:extLst>
          </p:cNvPr>
          <p:cNvGrpSpPr/>
          <p:nvPr/>
        </p:nvGrpSpPr>
        <p:grpSpPr>
          <a:xfrm>
            <a:off x="12258198" y="5504118"/>
            <a:ext cx="1662827" cy="4377431"/>
            <a:chOff x="7672388" y="5705475"/>
            <a:chExt cx="1503363" cy="3957638"/>
          </a:xfrm>
        </p:grpSpPr>
        <p:sp>
          <p:nvSpPr>
            <p:cNvPr id="130" name="Freeform 129">
              <a:extLst>
                <a:ext uri="{FF2B5EF4-FFF2-40B4-BE49-F238E27FC236}">
                  <a16:creationId xmlns:a16="http://schemas.microsoft.com/office/drawing/2014/main" id="{0967FCD6-5F0A-44AC-99A1-73CCF86D5A63}"/>
                </a:ext>
              </a:extLst>
            </p:cNvPr>
            <p:cNvSpPr>
              <a:spLocks/>
            </p:cNvSpPr>
            <p:nvPr/>
          </p:nvSpPr>
          <p:spPr bwMode="auto">
            <a:xfrm>
              <a:off x="8289926" y="9418638"/>
              <a:ext cx="160338" cy="149225"/>
            </a:xfrm>
            <a:custGeom>
              <a:avLst/>
              <a:gdLst>
                <a:gd name="T0" fmla="*/ 7 w 101"/>
                <a:gd name="T1" fmla="*/ 4 h 94"/>
                <a:gd name="T2" fmla="*/ 0 w 101"/>
                <a:gd name="T3" fmla="*/ 94 h 94"/>
                <a:gd name="T4" fmla="*/ 101 w 101"/>
                <a:gd name="T5" fmla="*/ 87 h 94"/>
                <a:gd name="T6" fmla="*/ 101 w 101"/>
                <a:gd name="T7" fmla="*/ 0 h 94"/>
                <a:gd name="T8" fmla="*/ 7 w 101"/>
                <a:gd name="T9" fmla="*/ 4 h 94"/>
              </a:gdLst>
              <a:ahLst/>
              <a:cxnLst>
                <a:cxn ang="0">
                  <a:pos x="T0" y="T1"/>
                </a:cxn>
                <a:cxn ang="0">
                  <a:pos x="T2" y="T3"/>
                </a:cxn>
                <a:cxn ang="0">
                  <a:pos x="T4" y="T5"/>
                </a:cxn>
                <a:cxn ang="0">
                  <a:pos x="T6" y="T7"/>
                </a:cxn>
                <a:cxn ang="0">
                  <a:pos x="T8" y="T9"/>
                </a:cxn>
              </a:cxnLst>
              <a:rect l="0" t="0" r="r" b="b"/>
              <a:pathLst>
                <a:path w="101" h="94">
                  <a:moveTo>
                    <a:pt x="7" y="4"/>
                  </a:moveTo>
                  <a:lnTo>
                    <a:pt x="0" y="94"/>
                  </a:lnTo>
                  <a:lnTo>
                    <a:pt x="101" y="87"/>
                  </a:lnTo>
                  <a:lnTo>
                    <a:pt x="101" y="0"/>
                  </a:lnTo>
                  <a:lnTo>
                    <a:pt x="7"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1D5631C-C9CD-495B-BD21-8956BB9F228F}"/>
                </a:ext>
              </a:extLst>
            </p:cNvPr>
            <p:cNvSpPr>
              <a:spLocks/>
            </p:cNvSpPr>
            <p:nvPr/>
          </p:nvSpPr>
          <p:spPr bwMode="auto">
            <a:xfrm>
              <a:off x="7845426" y="9148763"/>
              <a:ext cx="328613" cy="331788"/>
            </a:xfrm>
            <a:custGeom>
              <a:avLst/>
              <a:gdLst>
                <a:gd name="T0" fmla="*/ 11 w 119"/>
                <a:gd name="T1" fmla="*/ 81 h 120"/>
                <a:gd name="T2" fmla="*/ 64 w 119"/>
                <a:gd name="T3" fmla="*/ 20 h 120"/>
                <a:gd name="T4" fmla="*/ 115 w 119"/>
                <a:gd name="T5" fmla="*/ 8 h 120"/>
                <a:gd name="T6" fmla="*/ 104 w 119"/>
                <a:gd name="T7" fmla="*/ 71 h 120"/>
                <a:gd name="T8" fmla="*/ 44 w 119"/>
                <a:gd name="T9" fmla="*/ 118 h 120"/>
                <a:gd name="T10" fmla="*/ 11 w 119"/>
                <a:gd name="T11" fmla="*/ 81 h 120"/>
              </a:gdLst>
              <a:ahLst/>
              <a:cxnLst>
                <a:cxn ang="0">
                  <a:pos x="T0" y="T1"/>
                </a:cxn>
                <a:cxn ang="0">
                  <a:pos x="T2" y="T3"/>
                </a:cxn>
                <a:cxn ang="0">
                  <a:pos x="T4" y="T5"/>
                </a:cxn>
                <a:cxn ang="0">
                  <a:pos x="T6" y="T7"/>
                </a:cxn>
                <a:cxn ang="0">
                  <a:pos x="T8" y="T9"/>
                </a:cxn>
                <a:cxn ang="0">
                  <a:pos x="T10" y="T11"/>
                </a:cxn>
              </a:cxnLst>
              <a:rect l="0" t="0" r="r" b="b"/>
              <a:pathLst>
                <a:path w="119" h="120">
                  <a:moveTo>
                    <a:pt x="11" y="81"/>
                  </a:moveTo>
                  <a:cubicBezTo>
                    <a:pt x="24" y="55"/>
                    <a:pt x="44" y="37"/>
                    <a:pt x="64" y="20"/>
                  </a:cubicBezTo>
                  <a:cubicBezTo>
                    <a:pt x="88" y="2"/>
                    <a:pt x="104" y="0"/>
                    <a:pt x="115" y="8"/>
                  </a:cubicBezTo>
                  <a:cubicBezTo>
                    <a:pt x="119" y="18"/>
                    <a:pt x="114" y="40"/>
                    <a:pt x="104" y="71"/>
                  </a:cubicBezTo>
                  <a:cubicBezTo>
                    <a:pt x="90" y="95"/>
                    <a:pt x="70" y="111"/>
                    <a:pt x="44" y="118"/>
                  </a:cubicBezTo>
                  <a:cubicBezTo>
                    <a:pt x="12" y="120"/>
                    <a:pt x="0" y="108"/>
                    <a:pt x="11" y="81"/>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88C6FA16-CE25-49BF-AC04-7D5BF60378F6}"/>
                </a:ext>
              </a:extLst>
            </p:cNvPr>
            <p:cNvSpPr>
              <a:spLocks/>
            </p:cNvSpPr>
            <p:nvPr/>
          </p:nvSpPr>
          <p:spPr bwMode="auto">
            <a:xfrm>
              <a:off x="7912101" y="9264650"/>
              <a:ext cx="111125" cy="141288"/>
            </a:xfrm>
            <a:custGeom>
              <a:avLst/>
              <a:gdLst>
                <a:gd name="T0" fmla="*/ 2 w 40"/>
                <a:gd name="T1" fmla="*/ 6 h 51"/>
                <a:gd name="T2" fmla="*/ 0 w 40"/>
                <a:gd name="T3" fmla="*/ 40 h 51"/>
                <a:gd name="T4" fmla="*/ 40 w 40"/>
                <a:gd name="T5" fmla="*/ 37 h 51"/>
                <a:gd name="T6" fmla="*/ 40 w 40"/>
                <a:gd name="T7" fmla="*/ 0 h 51"/>
                <a:gd name="T8" fmla="*/ 2 w 40"/>
                <a:gd name="T9" fmla="*/ 6 h 51"/>
              </a:gdLst>
              <a:ahLst/>
              <a:cxnLst>
                <a:cxn ang="0">
                  <a:pos x="T0" y="T1"/>
                </a:cxn>
                <a:cxn ang="0">
                  <a:pos x="T2" y="T3"/>
                </a:cxn>
                <a:cxn ang="0">
                  <a:pos x="T4" y="T5"/>
                </a:cxn>
                <a:cxn ang="0">
                  <a:pos x="T6" y="T7"/>
                </a:cxn>
                <a:cxn ang="0">
                  <a:pos x="T8" y="T9"/>
                </a:cxn>
              </a:cxnLst>
              <a:rect l="0" t="0" r="r" b="b"/>
              <a:pathLst>
                <a:path w="40" h="51">
                  <a:moveTo>
                    <a:pt x="2" y="6"/>
                  </a:moveTo>
                  <a:cubicBezTo>
                    <a:pt x="0" y="40"/>
                    <a:pt x="0" y="40"/>
                    <a:pt x="0" y="40"/>
                  </a:cubicBezTo>
                  <a:cubicBezTo>
                    <a:pt x="12" y="51"/>
                    <a:pt x="25" y="50"/>
                    <a:pt x="40" y="37"/>
                  </a:cubicBezTo>
                  <a:cubicBezTo>
                    <a:pt x="40" y="0"/>
                    <a:pt x="40" y="0"/>
                    <a:pt x="40" y="0"/>
                  </a:cubicBezTo>
                  <a:lnTo>
                    <a:pt x="2" y="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FC14A45F-B3E2-4B97-AC7D-0C85F2BDE718}"/>
                </a:ext>
              </a:extLst>
            </p:cNvPr>
            <p:cNvSpPr>
              <a:spLocks/>
            </p:cNvSpPr>
            <p:nvPr/>
          </p:nvSpPr>
          <p:spPr bwMode="auto">
            <a:xfrm>
              <a:off x="7769226" y="7593013"/>
              <a:ext cx="811213" cy="1846263"/>
            </a:xfrm>
            <a:custGeom>
              <a:avLst/>
              <a:gdLst>
                <a:gd name="T0" fmla="*/ 294 w 294"/>
                <a:gd name="T1" fmla="*/ 334 h 668"/>
                <a:gd name="T2" fmla="*/ 294 w 294"/>
                <a:gd name="T3" fmla="*/ 340 h 668"/>
                <a:gd name="T4" fmla="*/ 294 w 294"/>
                <a:gd name="T5" fmla="*/ 341 h 668"/>
                <a:gd name="T6" fmla="*/ 251 w 294"/>
                <a:gd name="T7" fmla="*/ 668 h 668"/>
                <a:gd name="T8" fmla="*/ 181 w 294"/>
                <a:gd name="T9" fmla="*/ 668 h 668"/>
                <a:gd name="T10" fmla="*/ 195 w 294"/>
                <a:gd name="T11" fmla="*/ 320 h 668"/>
                <a:gd name="T12" fmla="*/ 157 w 294"/>
                <a:gd name="T13" fmla="*/ 101 h 668"/>
                <a:gd name="T14" fmla="*/ 137 w 294"/>
                <a:gd name="T15" fmla="*/ 94 h 668"/>
                <a:gd name="T16" fmla="*/ 137 w 294"/>
                <a:gd name="T17" fmla="*/ 94 h 668"/>
                <a:gd name="T18" fmla="*/ 126 w 294"/>
                <a:gd name="T19" fmla="*/ 99 h 668"/>
                <a:gd name="T20" fmla="*/ 124 w 294"/>
                <a:gd name="T21" fmla="*/ 101 h 668"/>
                <a:gd name="T22" fmla="*/ 128 w 294"/>
                <a:gd name="T23" fmla="*/ 294 h 668"/>
                <a:gd name="T24" fmla="*/ 103 w 294"/>
                <a:gd name="T25" fmla="*/ 615 h 668"/>
                <a:gd name="T26" fmla="*/ 45 w 294"/>
                <a:gd name="T27" fmla="*/ 615 h 668"/>
                <a:gd name="T28" fmla="*/ 45 w 294"/>
                <a:gd name="T29" fmla="*/ 298 h 668"/>
                <a:gd name="T30" fmla="*/ 0 w 294"/>
                <a:gd name="T31" fmla="*/ 0 h 668"/>
                <a:gd name="T32" fmla="*/ 264 w 294"/>
                <a:gd name="T33" fmla="*/ 22 h 668"/>
                <a:gd name="T34" fmla="*/ 294 w 294"/>
                <a:gd name="T35" fmla="*/ 334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 h="668">
                  <a:moveTo>
                    <a:pt x="294" y="334"/>
                  </a:moveTo>
                  <a:cubicBezTo>
                    <a:pt x="294" y="336"/>
                    <a:pt x="294" y="338"/>
                    <a:pt x="294" y="340"/>
                  </a:cubicBezTo>
                  <a:cubicBezTo>
                    <a:pt x="294" y="341"/>
                    <a:pt x="294" y="341"/>
                    <a:pt x="294" y="341"/>
                  </a:cubicBezTo>
                  <a:cubicBezTo>
                    <a:pt x="282" y="461"/>
                    <a:pt x="267" y="566"/>
                    <a:pt x="251" y="668"/>
                  </a:cubicBezTo>
                  <a:cubicBezTo>
                    <a:pt x="181" y="668"/>
                    <a:pt x="181" y="668"/>
                    <a:pt x="181" y="668"/>
                  </a:cubicBezTo>
                  <a:cubicBezTo>
                    <a:pt x="181" y="538"/>
                    <a:pt x="184" y="416"/>
                    <a:pt x="195" y="320"/>
                  </a:cubicBezTo>
                  <a:cubicBezTo>
                    <a:pt x="174" y="238"/>
                    <a:pt x="163" y="175"/>
                    <a:pt x="157" y="101"/>
                  </a:cubicBezTo>
                  <a:cubicBezTo>
                    <a:pt x="149" y="96"/>
                    <a:pt x="143" y="94"/>
                    <a:pt x="137" y="94"/>
                  </a:cubicBezTo>
                  <a:cubicBezTo>
                    <a:pt x="137" y="94"/>
                    <a:pt x="137" y="94"/>
                    <a:pt x="137" y="94"/>
                  </a:cubicBezTo>
                  <a:cubicBezTo>
                    <a:pt x="133" y="95"/>
                    <a:pt x="129" y="96"/>
                    <a:pt x="126" y="99"/>
                  </a:cubicBezTo>
                  <a:cubicBezTo>
                    <a:pt x="125" y="100"/>
                    <a:pt x="124" y="100"/>
                    <a:pt x="124" y="101"/>
                  </a:cubicBezTo>
                  <a:cubicBezTo>
                    <a:pt x="128" y="294"/>
                    <a:pt x="128" y="294"/>
                    <a:pt x="128" y="294"/>
                  </a:cubicBezTo>
                  <a:cubicBezTo>
                    <a:pt x="103" y="615"/>
                    <a:pt x="103" y="615"/>
                    <a:pt x="103" y="615"/>
                  </a:cubicBezTo>
                  <a:cubicBezTo>
                    <a:pt x="45" y="615"/>
                    <a:pt x="45" y="615"/>
                    <a:pt x="45" y="615"/>
                  </a:cubicBezTo>
                  <a:cubicBezTo>
                    <a:pt x="39" y="502"/>
                    <a:pt x="35" y="392"/>
                    <a:pt x="45" y="298"/>
                  </a:cubicBezTo>
                  <a:cubicBezTo>
                    <a:pt x="34" y="169"/>
                    <a:pt x="19" y="66"/>
                    <a:pt x="0" y="0"/>
                  </a:cubicBezTo>
                  <a:cubicBezTo>
                    <a:pt x="264" y="22"/>
                    <a:pt x="264" y="22"/>
                    <a:pt x="264" y="22"/>
                  </a:cubicBezTo>
                  <a:cubicBezTo>
                    <a:pt x="283" y="135"/>
                    <a:pt x="294" y="252"/>
                    <a:pt x="294" y="33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80CAED7B-DA7F-49BF-8289-41C462C12945}"/>
                </a:ext>
              </a:extLst>
            </p:cNvPr>
            <p:cNvSpPr>
              <a:spLocks/>
            </p:cNvSpPr>
            <p:nvPr/>
          </p:nvSpPr>
          <p:spPr bwMode="auto">
            <a:xfrm>
              <a:off x="8259763" y="9477375"/>
              <a:ext cx="485775" cy="185738"/>
            </a:xfrm>
            <a:custGeom>
              <a:avLst/>
              <a:gdLst>
                <a:gd name="T0" fmla="*/ 69 w 176"/>
                <a:gd name="T1" fmla="*/ 0 h 67"/>
                <a:gd name="T2" fmla="*/ 168 w 176"/>
                <a:gd name="T3" fmla="*/ 39 h 67"/>
                <a:gd name="T4" fmla="*/ 168 w 176"/>
                <a:gd name="T5" fmla="*/ 55 h 67"/>
                <a:gd name="T6" fmla="*/ 94 w 176"/>
                <a:gd name="T7" fmla="*/ 63 h 67"/>
                <a:gd name="T8" fmla="*/ 48 w 176"/>
                <a:gd name="T9" fmla="*/ 66 h 67"/>
                <a:gd name="T10" fmla="*/ 8 w 176"/>
                <a:gd name="T11" fmla="*/ 61 h 67"/>
                <a:gd name="T12" fmla="*/ 3 w 176"/>
                <a:gd name="T13" fmla="*/ 21 h 67"/>
                <a:gd name="T14" fmla="*/ 66 w 176"/>
                <a:gd name="T15" fmla="*/ 26 h 67"/>
                <a:gd name="T16" fmla="*/ 69 w 176"/>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67">
                  <a:moveTo>
                    <a:pt x="69" y="0"/>
                  </a:moveTo>
                  <a:cubicBezTo>
                    <a:pt x="94" y="15"/>
                    <a:pt x="132" y="29"/>
                    <a:pt x="168" y="39"/>
                  </a:cubicBezTo>
                  <a:cubicBezTo>
                    <a:pt x="176" y="47"/>
                    <a:pt x="172" y="51"/>
                    <a:pt x="168" y="55"/>
                  </a:cubicBezTo>
                  <a:cubicBezTo>
                    <a:pt x="169" y="57"/>
                    <a:pt x="98" y="67"/>
                    <a:pt x="94" y="63"/>
                  </a:cubicBezTo>
                  <a:cubicBezTo>
                    <a:pt x="89" y="59"/>
                    <a:pt x="46" y="64"/>
                    <a:pt x="48" y="66"/>
                  </a:cubicBezTo>
                  <a:cubicBezTo>
                    <a:pt x="32" y="66"/>
                    <a:pt x="17" y="66"/>
                    <a:pt x="8" y="61"/>
                  </a:cubicBezTo>
                  <a:cubicBezTo>
                    <a:pt x="0" y="51"/>
                    <a:pt x="0" y="38"/>
                    <a:pt x="3" y="21"/>
                  </a:cubicBezTo>
                  <a:cubicBezTo>
                    <a:pt x="21" y="31"/>
                    <a:pt x="41" y="32"/>
                    <a:pt x="66" y="26"/>
                  </a:cubicBezTo>
                  <a:cubicBezTo>
                    <a:pt x="73" y="22"/>
                    <a:pt x="70" y="12"/>
                    <a:pt x="69"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5E6CDA73-F1D6-465A-8A1E-0225D5F77E60}"/>
                </a:ext>
              </a:extLst>
            </p:cNvPr>
            <p:cNvSpPr>
              <a:spLocks/>
            </p:cNvSpPr>
            <p:nvPr/>
          </p:nvSpPr>
          <p:spPr bwMode="auto">
            <a:xfrm>
              <a:off x="8005763" y="5849938"/>
              <a:ext cx="428625" cy="527050"/>
            </a:xfrm>
            <a:custGeom>
              <a:avLst/>
              <a:gdLst>
                <a:gd name="T0" fmla="*/ 142 w 155"/>
                <a:gd name="T1" fmla="*/ 161 h 191"/>
                <a:gd name="T2" fmla="*/ 142 w 155"/>
                <a:gd name="T3" fmla="*/ 161 h 191"/>
                <a:gd name="T4" fmla="*/ 137 w 155"/>
                <a:gd name="T5" fmla="*/ 169 h 191"/>
                <a:gd name="T6" fmla="*/ 55 w 155"/>
                <a:gd name="T7" fmla="*/ 182 h 191"/>
                <a:gd name="T8" fmla="*/ 55 w 155"/>
                <a:gd name="T9" fmla="*/ 182 h 191"/>
                <a:gd name="T10" fmla="*/ 18 w 155"/>
                <a:gd name="T11" fmla="*/ 156 h 191"/>
                <a:gd name="T12" fmla="*/ 18 w 155"/>
                <a:gd name="T13" fmla="*/ 48 h 191"/>
                <a:gd name="T14" fmla="*/ 93 w 155"/>
                <a:gd name="T15" fmla="*/ 10 h 191"/>
                <a:gd name="T16" fmla="*/ 153 w 155"/>
                <a:gd name="T17" fmla="*/ 79 h 191"/>
                <a:gd name="T18" fmla="*/ 142 w 155"/>
                <a:gd name="T19" fmla="*/ 16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91">
                  <a:moveTo>
                    <a:pt x="142" y="161"/>
                  </a:moveTo>
                  <a:cubicBezTo>
                    <a:pt x="142" y="161"/>
                    <a:pt x="142" y="161"/>
                    <a:pt x="142" y="161"/>
                  </a:cubicBezTo>
                  <a:cubicBezTo>
                    <a:pt x="140" y="164"/>
                    <a:pt x="139" y="167"/>
                    <a:pt x="137" y="169"/>
                  </a:cubicBezTo>
                  <a:cubicBezTo>
                    <a:pt x="122" y="191"/>
                    <a:pt x="84" y="191"/>
                    <a:pt x="55" y="182"/>
                  </a:cubicBezTo>
                  <a:cubicBezTo>
                    <a:pt x="55" y="182"/>
                    <a:pt x="55" y="182"/>
                    <a:pt x="55" y="182"/>
                  </a:cubicBezTo>
                  <a:cubicBezTo>
                    <a:pt x="37" y="176"/>
                    <a:pt x="22" y="166"/>
                    <a:pt x="18" y="156"/>
                  </a:cubicBezTo>
                  <a:cubicBezTo>
                    <a:pt x="0" y="120"/>
                    <a:pt x="3" y="94"/>
                    <a:pt x="18" y="48"/>
                  </a:cubicBezTo>
                  <a:cubicBezTo>
                    <a:pt x="33" y="22"/>
                    <a:pt x="64" y="12"/>
                    <a:pt x="93" y="10"/>
                  </a:cubicBezTo>
                  <a:cubicBezTo>
                    <a:pt x="127" y="0"/>
                    <a:pt x="150" y="17"/>
                    <a:pt x="153" y="79"/>
                  </a:cubicBezTo>
                  <a:cubicBezTo>
                    <a:pt x="155" y="114"/>
                    <a:pt x="151" y="141"/>
                    <a:pt x="142" y="161"/>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160CEAD8-41EB-4FC5-A9D0-2AC5822F136C}"/>
                </a:ext>
              </a:extLst>
            </p:cNvPr>
            <p:cNvSpPr>
              <a:spLocks/>
            </p:cNvSpPr>
            <p:nvPr/>
          </p:nvSpPr>
          <p:spPr bwMode="auto">
            <a:xfrm>
              <a:off x="8054976" y="6275388"/>
              <a:ext cx="204788" cy="201613"/>
            </a:xfrm>
            <a:custGeom>
              <a:avLst/>
              <a:gdLst>
                <a:gd name="T0" fmla="*/ 0 w 74"/>
                <a:gd name="T1" fmla="*/ 47 h 73"/>
                <a:gd name="T2" fmla="*/ 6 w 74"/>
                <a:gd name="T3" fmla="*/ 0 h 73"/>
                <a:gd name="T4" fmla="*/ 74 w 74"/>
                <a:gd name="T5" fmla="*/ 12 h 73"/>
                <a:gd name="T6" fmla="*/ 63 w 74"/>
                <a:gd name="T7" fmla="*/ 73 h 73"/>
                <a:gd name="T8" fmla="*/ 0 w 74"/>
                <a:gd name="T9" fmla="*/ 47 h 73"/>
              </a:gdLst>
              <a:ahLst/>
              <a:cxnLst>
                <a:cxn ang="0">
                  <a:pos x="T0" y="T1"/>
                </a:cxn>
                <a:cxn ang="0">
                  <a:pos x="T2" y="T3"/>
                </a:cxn>
                <a:cxn ang="0">
                  <a:pos x="T4" y="T5"/>
                </a:cxn>
                <a:cxn ang="0">
                  <a:pos x="T6" y="T7"/>
                </a:cxn>
                <a:cxn ang="0">
                  <a:pos x="T8" y="T9"/>
                </a:cxn>
              </a:cxnLst>
              <a:rect l="0" t="0" r="r" b="b"/>
              <a:pathLst>
                <a:path w="74" h="73">
                  <a:moveTo>
                    <a:pt x="0" y="47"/>
                  </a:moveTo>
                  <a:cubicBezTo>
                    <a:pt x="6" y="45"/>
                    <a:pt x="6" y="21"/>
                    <a:pt x="6" y="0"/>
                  </a:cubicBezTo>
                  <a:cubicBezTo>
                    <a:pt x="74" y="12"/>
                    <a:pt x="74" y="12"/>
                    <a:pt x="74" y="12"/>
                  </a:cubicBezTo>
                  <a:cubicBezTo>
                    <a:pt x="72" y="41"/>
                    <a:pt x="69" y="62"/>
                    <a:pt x="63" y="73"/>
                  </a:cubicBezTo>
                  <a:lnTo>
                    <a:pt x="0" y="47"/>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21BC4953-F62C-42F0-AE9C-E2723A4988FB}"/>
                </a:ext>
              </a:extLst>
            </p:cNvPr>
            <p:cNvSpPr>
              <a:spLocks/>
            </p:cNvSpPr>
            <p:nvPr/>
          </p:nvSpPr>
          <p:spPr bwMode="auto">
            <a:xfrm>
              <a:off x="7875588" y="5705475"/>
              <a:ext cx="563563" cy="614363"/>
            </a:xfrm>
            <a:custGeom>
              <a:avLst/>
              <a:gdLst>
                <a:gd name="T0" fmla="*/ 94 w 204"/>
                <a:gd name="T1" fmla="*/ 142 h 222"/>
                <a:gd name="T2" fmla="*/ 101 w 204"/>
                <a:gd name="T3" fmla="*/ 188 h 222"/>
                <a:gd name="T4" fmla="*/ 101 w 204"/>
                <a:gd name="T5" fmla="*/ 189 h 222"/>
                <a:gd name="T6" fmla="*/ 43 w 204"/>
                <a:gd name="T7" fmla="*/ 214 h 222"/>
                <a:gd name="T8" fmla="*/ 42 w 204"/>
                <a:gd name="T9" fmla="*/ 213 h 222"/>
                <a:gd name="T10" fmla="*/ 5 w 204"/>
                <a:gd name="T11" fmla="*/ 135 h 222"/>
                <a:gd name="T12" fmla="*/ 5 w 204"/>
                <a:gd name="T13" fmla="*/ 135 h 222"/>
                <a:gd name="T14" fmla="*/ 22 w 204"/>
                <a:gd name="T15" fmla="*/ 41 h 222"/>
                <a:gd name="T16" fmla="*/ 23 w 204"/>
                <a:gd name="T17" fmla="*/ 40 h 222"/>
                <a:gd name="T18" fmla="*/ 126 w 204"/>
                <a:gd name="T19" fmla="*/ 0 h 222"/>
                <a:gd name="T20" fmla="*/ 127 w 204"/>
                <a:gd name="T21" fmla="*/ 0 h 222"/>
                <a:gd name="T22" fmla="*/ 200 w 204"/>
                <a:gd name="T23" fmla="*/ 49 h 222"/>
                <a:gd name="T24" fmla="*/ 200 w 204"/>
                <a:gd name="T25" fmla="*/ 49 h 222"/>
                <a:gd name="T26" fmla="*/ 170 w 204"/>
                <a:gd name="T27" fmla="*/ 102 h 222"/>
                <a:gd name="T28" fmla="*/ 169 w 204"/>
                <a:gd name="T29" fmla="*/ 103 h 222"/>
                <a:gd name="T30" fmla="*/ 141 w 204"/>
                <a:gd name="T31" fmla="*/ 136 h 222"/>
                <a:gd name="T32" fmla="*/ 140 w 204"/>
                <a:gd name="T33" fmla="*/ 138 h 222"/>
                <a:gd name="T34" fmla="*/ 143 w 204"/>
                <a:gd name="T35" fmla="*/ 165 h 222"/>
                <a:gd name="T36" fmla="*/ 138 w 204"/>
                <a:gd name="T37" fmla="*/ 166 h 222"/>
                <a:gd name="T38" fmla="*/ 121 w 204"/>
                <a:gd name="T39" fmla="*/ 137 h 222"/>
                <a:gd name="T40" fmla="*/ 119 w 204"/>
                <a:gd name="T41" fmla="*/ 135 h 222"/>
                <a:gd name="T42" fmla="*/ 96 w 204"/>
                <a:gd name="T43" fmla="*/ 139 h 222"/>
                <a:gd name="T44" fmla="*/ 94 w 204"/>
                <a:gd name="T45"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4" h="222">
                  <a:moveTo>
                    <a:pt x="94" y="142"/>
                  </a:moveTo>
                  <a:cubicBezTo>
                    <a:pt x="101" y="188"/>
                    <a:pt x="101" y="188"/>
                    <a:pt x="101" y="188"/>
                  </a:cubicBezTo>
                  <a:cubicBezTo>
                    <a:pt x="101" y="188"/>
                    <a:pt x="101" y="189"/>
                    <a:pt x="101" y="189"/>
                  </a:cubicBezTo>
                  <a:cubicBezTo>
                    <a:pt x="92" y="214"/>
                    <a:pt x="72" y="222"/>
                    <a:pt x="43" y="214"/>
                  </a:cubicBezTo>
                  <a:cubicBezTo>
                    <a:pt x="42" y="213"/>
                    <a:pt x="42" y="213"/>
                    <a:pt x="42" y="213"/>
                  </a:cubicBezTo>
                  <a:cubicBezTo>
                    <a:pt x="21" y="196"/>
                    <a:pt x="8" y="171"/>
                    <a:pt x="5" y="135"/>
                  </a:cubicBezTo>
                  <a:cubicBezTo>
                    <a:pt x="5" y="135"/>
                    <a:pt x="5" y="135"/>
                    <a:pt x="5" y="135"/>
                  </a:cubicBezTo>
                  <a:cubicBezTo>
                    <a:pt x="0" y="103"/>
                    <a:pt x="2" y="72"/>
                    <a:pt x="22" y="41"/>
                  </a:cubicBezTo>
                  <a:cubicBezTo>
                    <a:pt x="23" y="40"/>
                    <a:pt x="23" y="40"/>
                    <a:pt x="23" y="40"/>
                  </a:cubicBezTo>
                  <a:cubicBezTo>
                    <a:pt x="55" y="16"/>
                    <a:pt x="90" y="3"/>
                    <a:pt x="126" y="0"/>
                  </a:cubicBezTo>
                  <a:cubicBezTo>
                    <a:pt x="127" y="0"/>
                    <a:pt x="127" y="0"/>
                    <a:pt x="127" y="0"/>
                  </a:cubicBezTo>
                  <a:cubicBezTo>
                    <a:pt x="162" y="0"/>
                    <a:pt x="190" y="12"/>
                    <a:pt x="200" y="49"/>
                  </a:cubicBezTo>
                  <a:cubicBezTo>
                    <a:pt x="200" y="49"/>
                    <a:pt x="200" y="49"/>
                    <a:pt x="200" y="49"/>
                  </a:cubicBezTo>
                  <a:cubicBezTo>
                    <a:pt x="204" y="77"/>
                    <a:pt x="197" y="97"/>
                    <a:pt x="170" y="102"/>
                  </a:cubicBezTo>
                  <a:cubicBezTo>
                    <a:pt x="170" y="102"/>
                    <a:pt x="169" y="103"/>
                    <a:pt x="169" y="103"/>
                  </a:cubicBezTo>
                  <a:cubicBezTo>
                    <a:pt x="141" y="136"/>
                    <a:pt x="141" y="136"/>
                    <a:pt x="141" y="136"/>
                  </a:cubicBezTo>
                  <a:cubicBezTo>
                    <a:pt x="141" y="137"/>
                    <a:pt x="140" y="137"/>
                    <a:pt x="140" y="138"/>
                  </a:cubicBezTo>
                  <a:cubicBezTo>
                    <a:pt x="143" y="165"/>
                    <a:pt x="143" y="165"/>
                    <a:pt x="143" y="165"/>
                  </a:cubicBezTo>
                  <a:cubicBezTo>
                    <a:pt x="143" y="168"/>
                    <a:pt x="139" y="169"/>
                    <a:pt x="138" y="166"/>
                  </a:cubicBezTo>
                  <a:cubicBezTo>
                    <a:pt x="121" y="137"/>
                    <a:pt x="121" y="137"/>
                    <a:pt x="121" y="137"/>
                  </a:cubicBezTo>
                  <a:cubicBezTo>
                    <a:pt x="121" y="136"/>
                    <a:pt x="120" y="135"/>
                    <a:pt x="119" y="135"/>
                  </a:cubicBezTo>
                  <a:cubicBezTo>
                    <a:pt x="96" y="139"/>
                    <a:pt x="96" y="139"/>
                    <a:pt x="96" y="139"/>
                  </a:cubicBezTo>
                  <a:cubicBezTo>
                    <a:pt x="95" y="140"/>
                    <a:pt x="94" y="141"/>
                    <a:pt x="94" y="142"/>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123CA595-8F69-4C0D-9C8F-716D294AF6B5}"/>
                </a:ext>
              </a:extLst>
            </p:cNvPr>
            <p:cNvSpPr>
              <a:spLocks/>
            </p:cNvSpPr>
            <p:nvPr/>
          </p:nvSpPr>
          <p:spPr bwMode="auto">
            <a:xfrm>
              <a:off x="7672388" y="6362700"/>
              <a:ext cx="877888" cy="1468438"/>
            </a:xfrm>
            <a:custGeom>
              <a:avLst/>
              <a:gdLst>
                <a:gd name="T0" fmla="*/ 318 w 318"/>
                <a:gd name="T1" fmla="*/ 472 h 531"/>
                <a:gd name="T2" fmla="*/ 14 w 318"/>
                <a:gd name="T3" fmla="*/ 430 h 531"/>
                <a:gd name="T4" fmla="*/ 11 w 318"/>
                <a:gd name="T5" fmla="*/ 111 h 531"/>
                <a:gd name="T6" fmla="*/ 37 w 318"/>
                <a:gd name="T7" fmla="*/ 10 h 531"/>
                <a:gd name="T8" fmla="*/ 266 w 318"/>
                <a:gd name="T9" fmla="*/ 63 h 531"/>
                <a:gd name="T10" fmla="*/ 296 w 318"/>
                <a:gd name="T11" fmla="*/ 247 h 531"/>
                <a:gd name="T12" fmla="*/ 310 w 318"/>
                <a:gd name="T13" fmla="*/ 407 h 531"/>
                <a:gd name="T14" fmla="*/ 310 w 318"/>
                <a:gd name="T15" fmla="*/ 407 h 531"/>
                <a:gd name="T16" fmla="*/ 318 w 318"/>
                <a:gd name="T17" fmla="*/ 47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531">
                  <a:moveTo>
                    <a:pt x="318" y="472"/>
                  </a:moveTo>
                  <a:cubicBezTo>
                    <a:pt x="239" y="531"/>
                    <a:pt x="77" y="492"/>
                    <a:pt x="14" y="430"/>
                  </a:cubicBezTo>
                  <a:cubicBezTo>
                    <a:pt x="40" y="335"/>
                    <a:pt x="41" y="240"/>
                    <a:pt x="11" y="111"/>
                  </a:cubicBezTo>
                  <a:cubicBezTo>
                    <a:pt x="0" y="63"/>
                    <a:pt x="6" y="27"/>
                    <a:pt x="37" y="10"/>
                  </a:cubicBezTo>
                  <a:cubicBezTo>
                    <a:pt x="138" y="0"/>
                    <a:pt x="210" y="22"/>
                    <a:pt x="266" y="63"/>
                  </a:cubicBezTo>
                  <a:cubicBezTo>
                    <a:pt x="283" y="122"/>
                    <a:pt x="290" y="182"/>
                    <a:pt x="296" y="247"/>
                  </a:cubicBezTo>
                  <a:cubicBezTo>
                    <a:pt x="300" y="297"/>
                    <a:pt x="303" y="350"/>
                    <a:pt x="310" y="407"/>
                  </a:cubicBezTo>
                  <a:cubicBezTo>
                    <a:pt x="310" y="407"/>
                    <a:pt x="310" y="407"/>
                    <a:pt x="310" y="407"/>
                  </a:cubicBezTo>
                  <a:cubicBezTo>
                    <a:pt x="312" y="428"/>
                    <a:pt x="315" y="450"/>
                    <a:pt x="318" y="47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D1B6EBD3-1BF1-4DDF-BD90-A1F2EA99A764}"/>
                </a:ext>
              </a:extLst>
            </p:cNvPr>
            <p:cNvSpPr>
              <a:spLocks/>
            </p:cNvSpPr>
            <p:nvPr/>
          </p:nvSpPr>
          <p:spPr bwMode="auto">
            <a:xfrm>
              <a:off x="8116888" y="6070600"/>
              <a:ext cx="120650" cy="168275"/>
            </a:xfrm>
            <a:custGeom>
              <a:avLst/>
              <a:gdLst>
                <a:gd name="T0" fmla="*/ 41 w 44"/>
                <a:gd name="T1" fmla="*/ 22 h 61"/>
                <a:gd name="T2" fmla="*/ 28 w 44"/>
                <a:gd name="T3" fmla="*/ 2 h 61"/>
                <a:gd name="T4" fmla="*/ 8 w 44"/>
                <a:gd name="T5" fmla="*/ 7 h 61"/>
                <a:gd name="T6" fmla="*/ 8 w 44"/>
                <a:gd name="T7" fmla="*/ 37 h 61"/>
                <a:gd name="T8" fmla="*/ 9 w 44"/>
                <a:gd name="T9" fmla="*/ 39 h 61"/>
                <a:gd name="T10" fmla="*/ 23 w 44"/>
                <a:gd name="T11" fmla="*/ 55 h 61"/>
                <a:gd name="T12" fmla="*/ 39 w 44"/>
                <a:gd name="T13" fmla="*/ 52 h 61"/>
                <a:gd name="T14" fmla="*/ 41 w 44"/>
                <a:gd name="T15" fmla="*/ 45 h 61"/>
                <a:gd name="T16" fmla="*/ 41 w 44"/>
                <a:gd name="T17" fmla="*/ 2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61">
                  <a:moveTo>
                    <a:pt x="41" y="22"/>
                  </a:moveTo>
                  <a:cubicBezTo>
                    <a:pt x="38" y="13"/>
                    <a:pt x="33" y="6"/>
                    <a:pt x="28" y="2"/>
                  </a:cubicBezTo>
                  <a:cubicBezTo>
                    <a:pt x="21" y="0"/>
                    <a:pt x="14" y="1"/>
                    <a:pt x="8" y="7"/>
                  </a:cubicBezTo>
                  <a:cubicBezTo>
                    <a:pt x="0" y="14"/>
                    <a:pt x="1" y="25"/>
                    <a:pt x="8" y="37"/>
                  </a:cubicBezTo>
                  <a:cubicBezTo>
                    <a:pt x="8" y="38"/>
                    <a:pt x="9" y="38"/>
                    <a:pt x="9" y="39"/>
                  </a:cubicBezTo>
                  <a:cubicBezTo>
                    <a:pt x="15" y="45"/>
                    <a:pt x="19" y="50"/>
                    <a:pt x="23" y="55"/>
                  </a:cubicBezTo>
                  <a:cubicBezTo>
                    <a:pt x="28" y="61"/>
                    <a:pt x="37" y="59"/>
                    <a:pt x="39" y="52"/>
                  </a:cubicBezTo>
                  <a:cubicBezTo>
                    <a:pt x="41" y="45"/>
                    <a:pt x="41" y="45"/>
                    <a:pt x="41" y="45"/>
                  </a:cubicBezTo>
                  <a:cubicBezTo>
                    <a:pt x="43" y="37"/>
                    <a:pt x="44" y="29"/>
                    <a:pt x="41" y="2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96" name="Group 195">
              <a:extLst>
                <a:ext uri="{FF2B5EF4-FFF2-40B4-BE49-F238E27FC236}">
                  <a16:creationId xmlns:a16="http://schemas.microsoft.com/office/drawing/2014/main" id="{5492F274-5575-4332-80C1-EC04A9349BAB}"/>
                </a:ext>
              </a:extLst>
            </p:cNvPr>
            <p:cNvGrpSpPr/>
            <p:nvPr/>
          </p:nvGrpSpPr>
          <p:grpSpPr>
            <a:xfrm>
              <a:off x="8775701" y="6797675"/>
              <a:ext cx="400050" cy="481013"/>
              <a:chOff x="8775701" y="6797675"/>
              <a:chExt cx="400050" cy="481013"/>
            </a:xfrm>
          </p:grpSpPr>
          <p:sp>
            <p:nvSpPr>
              <p:cNvPr id="126" name="Freeform 125">
                <a:extLst>
                  <a:ext uri="{FF2B5EF4-FFF2-40B4-BE49-F238E27FC236}">
                    <a16:creationId xmlns:a16="http://schemas.microsoft.com/office/drawing/2014/main" id="{AD1A826E-5625-492D-803A-E4627244B213}"/>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 name="T10" fmla="*/ 22 w 22"/>
                  <a:gd name="T11" fmla="*/ 0 h 23"/>
                </a:gdLst>
                <a:ahLst/>
                <a:cxnLst>
                  <a:cxn ang="0">
                    <a:pos x="T0" y="T1"/>
                  </a:cxn>
                  <a:cxn ang="0">
                    <a:pos x="T2" y="T3"/>
                  </a:cxn>
                  <a:cxn ang="0">
                    <a:pos x="T4" y="T5"/>
                  </a:cxn>
                  <a:cxn ang="0">
                    <a:pos x="T6" y="T7"/>
                  </a:cxn>
                  <a:cxn ang="0">
                    <a:pos x="T8" y="T9"/>
                  </a:cxn>
                  <a:cxn ang="0">
                    <a:pos x="T10" y="T11"/>
                  </a:cxn>
                </a:cxnLst>
                <a:rect l="0" t="0" r="r" b="b"/>
                <a:pathLst>
                  <a:path w="22" h="23">
                    <a:moveTo>
                      <a:pt x="22" y="0"/>
                    </a:moveTo>
                    <a:lnTo>
                      <a:pt x="22" y="12"/>
                    </a:lnTo>
                    <a:lnTo>
                      <a:pt x="10" y="23"/>
                    </a:lnTo>
                    <a:lnTo>
                      <a:pt x="0" y="23"/>
                    </a:lnTo>
                    <a:lnTo>
                      <a:pt x="0" y="16"/>
                    </a:lnTo>
                    <a:lnTo>
                      <a:pt x="22"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41DE61B-D2EC-4AFD-B082-0B5662EE923D}"/>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Lst>
                <a:ahLst/>
                <a:cxnLst>
                  <a:cxn ang="0">
                    <a:pos x="T0" y="T1"/>
                  </a:cxn>
                  <a:cxn ang="0">
                    <a:pos x="T2" y="T3"/>
                  </a:cxn>
                  <a:cxn ang="0">
                    <a:pos x="T4" y="T5"/>
                  </a:cxn>
                  <a:cxn ang="0">
                    <a:pos x="T6" y="T7"/>
                  </a:cxn>
                  <a:cxn ang="0">
                    <a:pos x="T8" y="T9"/>
                  </a:cxn>
                </a:cxnLst>
                <a:rect l="0" t="0" r="r" b="b"/>
                <a:pathLst>
                  <a:path w="22" h="23">
                    <a:moveTo>
                      <a:pt x="22" y="0"/>
                    </a:moveTo>
                    <a:lnTo>
                      <a:pt x="22" y="12"/>
                    </a:lnTo>
                    <a:lnTo>
                      <a:pt x="10" y="23"/>
                    </a:lnTo>
                    <a:lnTo>
                      <a:pt x="0" y="23"/>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263B21E3-C577-4EAA-9725-ED888AFDFBDA}"/>
                  </a:ext>
                </a:extLst>
              </p:cNvPr>
              <p:cNvSpPr>
                <a:spLocks/>
              </p:cNvSpPr>
              <p:nvPr/>
            </p:nvSpPr>
            <p:spPr bwMode="auto">
              <a:xfrm>
                <a:off x="9132888" y="6884988"/>
                <a:ext cx="41275" cy="33338"/>
              </a:xfrm>
              <a:custGeom>
                <a:avLst/>
                <a:gdLst>
                  <a:gd name="T0" fmla="*/ 26 w 26"/>
                  <a:gd name="T1" fmla="*/ 0 h 21"/>
                  <a:gd name="T2" fmla="*/ 22 w 26"/>
                  <a:gd name="T3" fmla="*/ 9 h 21"/>
                  <a:gd name="T4" fmla="*/ 10 w 26"/>
                  <a:gd name="T5" fmla="*/ 18 h 21"/>
                  <a:gd name="T6" fmla="*/ 3 w 26"/>
                  <a:gd name="T7" fmla="*/ 21 h 21"/>
                  <a:gd name="T8" fmla="*/ 0 w 26"/>
                  <a:gd name="T9" fmla="*/ 16 h 21"/>
                  <a:gd name="T10" fmla="*/ 26 w 26"/>
                  <a:gd name="T11" fmla="*/ 0 h 21"/>
                </a:gdLst>
                <a:ahLst/>
                <a:cxnLst>
                  <a:cxn ang="0">
                    <a:pos x="T0" y="T1"/>
                  </a:cxn>
                  <a:cxn ang="0">
                    <a:pos x="T2" y="T3"/>
                  </a:cxn>
                  <a:cxn ang="0">
                    <a:pos x="T4" y="T5"/>
                  </a:cxn>
                  <a:cxn ang="0">
                    <a:pos x="T6" y="T7"/>
                  </a:cxn>
                  <a:cxn ang="0">
                    <a:pos x="T8" y="T9"/>
                  </a:cxn>
                  <a:cxn ang="0">
                    <a:pos x="T10" y="T11"/>
                  </a:cxn>
                </a:cxnLst>
                <a:rect l="0" t="0" r="r" b="b"/>
                <a:pathLst>
                  <a:path w="26" h="21">
                    <a:moveTo>
                      <a:pt x="26" y="0"/>
                    </a:moveTo>
                    <a:lnTo>
                      <a:pt x="22" y="9"/>
                    </a:lnTo>
                    <a:lnTo>
                      <a:pt x="10" y="18"/>
                    </a:lnTo>
                    <a:lnTo>
                      <a:pt x="3" y="21"/>
                    </a:lnTo>
                    <a:lnTo>
                      <a:pt x="0" y="16"/>
                    </a:lnTo>
                    <a:lnTo>
                      <a:pt x="26"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F1CA5AB2-160B-482A-ADE9-25B9046E7A9E}"/>
                  </a:ext>
                </a:extLst>
              </p:cNvPr>
              <p:cNvSpPr>
                <a:spLocks/>
              </p:cNvSpPr>
              <p:nvPr/>
            </p:nvSpPr>
            <p:spPr bwMode="auto">
              <a:xfrm>
                <a:off x="9137651" y="6924675"/>
                <a:ext cx="36513" cy="26988"/>
              </a:xfrm>
              <a:custGeom>
                <a:avLst/>
                <a:gdLst>
                  <a:gd name="T0" fmla="*/ 13 w 13"/>
                  <a:gd name="T1" fmla="*/ 0 h 10"/>
                  <a:gd name="T2" fmla="*/ 5 w 13"/>
                  <a:gd name="T3" fmla="*/ 10 h 10"/>
                  <a:gd name="T4" fmla="*/ 2 w 13"/>
                  <a:gd name="T5" fmla="*/ 7 h 10"/>
                  <a:gd name="T6" fmla="*/ 13 w 13"/>
                  <a:gd name="T7" fmla="*/ 0 h 10"/>
                </a:gdLst>
                <a:ahLst/>
                <a:cxnLst>
                  <a:cxn ang="0">
                    <a:pos x="T0" y="T1"/>
                  </a:cxn>
                  <a:cxn ang="0">
                    <a:pos x="T2" y="T3"/>
                  </a:cxn>
                  <a:cxn ang="0">
                    <a:pos x="T4" y="T5"/>
                  </a:cxn>
                  <a:cxn ang="0">
                    <a:pos x="T6" y="T7"/>
                  </a:cxn>
                </a:cxnLst>
                <a:rect l="0" t="0" r="r" b="b"/>
                <a:pathLst>
                  <a:path w="13" h="10">
                    <a:moveTo>
                      <a:pt x="13" y="0"/>
                    </a:moveTo>
                    <a:cubicBezTo>
                      <a:pt x="5" y="10"/>
                      <a:pt x="5" y="10"/>
                      <a:pt x="5" y="10"/>
                    </a:cubicBezTo>
                    <a:cubicBezTo>
                      <a:pt x="1" y="10"/>
                      <a:pt x="0" y="9"/>
                      <a:pt x="2" y="7"/>
                    </a:cubicBezTo>
                    <a:lnTo>
                      <a:pt x="13"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754779E1-1EF4-4358-9A55-0A65026D78EB}"/>
                  </a:ext>
                </a:extLst>
              </p:cNvPr>
              <p:cNvSpPr>
                <a:spLocks/>
              </p:cNvSpPr>
              <p:nvPr/>
            </p:nvSpPr>
            <p:spPr bwMode="auto">
              <a:xfrm>
                <a:off x="8996363" y="6797675"/>
                <a:ext cx="179388" cy="195263"/>
              </a:xfrm>
              <a:custGeom>
                <a:avLst/>
                <a:gdLst>
                  <a:gd name="T0" fmla="*/ 0 w 65"/>
                  <a:gd name="T1" fmla="*/ 46 h 71"/>
                  <a:gd name="T2" fmla="*/ 49 w 65"/>
                  <a:gd name="T3" fmla="*/ 0 h 71"/>
                  <a:gd name="T4" fmla="*/ 57 w 65"/>
                  <a:gd name="T5" fmla="*/ 5 h 71"/>
                  <a:gd name="T6" fmla="*/ 37 w 65"/>
                  <a:gd name="T7" fmla="*/ 28 h 71"/>
                  <a:gd name="T8" fmla="*/ 52 w 65"/>
                  <a:gd name="T9" fmla="*/ 17 h 71"/>
                  <a:gd name="T10" fmla="*/ 58 w 65"/>
                  <a:gd name="T11" fmla="*/ 21 h 71"/>
                  <a:gd name="T12" fmla="*/ 46 w 65"/>
                  <a:gd name="T13" fmla="*/ 33 h 71"/>
                  <a:gd name="T14" fmla="*/ 57 w 65"/>
                  <a:gd name="T15" fmla="*/ 27 h 71"/>
                  <a:gd name="T16" fmla="*/ 64 w 65"/>
                  <a:gd name="T17" fmla="*/ 32 h 71"/>
                  <a:gd name="T18" fmla="*/ 51 w 65"/>
                  <a:gd name="T19" fmla="*/ 43 h 71"/>
                  <a:gd name="T20" fmla="*/ 62 w 65"/>
                  <a:gd name="T21" fmla="*/ 37 h 71"/>
                  <a:gd name="T22" fmla="*/ 64 w 65"/>
                  <a:gd name="T23" fmla="*/ 46 h 71"/>
                  <a:gd name="T24" fmla="*/ 44 w 65"/>
                  <a:gd name="T25" fmla="*/ 66 h 71"/>
                  <a:gd name="T26" fmla="*/ 28 w 65"/>
                  <a:gd name="T2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1">
                    <a:moveTo>
                      <a:pt x="0" y="46"/>
                    </a:moveTo>
                    <a:cubicBezTo>
                      <a:pt x="15" y="28"/>
                      <a:pt x="31" y="11"/>
                      <a:pt x="49" y="0"/>
                    </a:cubicBezTo>
                    <a:cubicBezTo>
                      <a:pt x="53" y="0"/>
                      <a:pt x="56" y="2"/>
                      <a:pt x="57" y="5"/>
                    </a:cubicBezTo>
                    <a:cubicBezTo>
                      <a:pt x="53" y="13"/>
                      <a:pt x="45" y="20"/>
                      <a:pt x="37" y="28"/>
                    </a:cubicBezTo>
                    <a:cubicBezTo>
                      <a:pt x="52" y="17"/>
                      <a:pt x="52" y="17"/>
                      <a:pt x="52" y="17"/>
                    </a:cubicBezTo>
                    <a:cubicBezTo>
                      <a:pt x="54" y="17"/>
                      <a:pt x="57" y="20"/>
                      <a:pt x="58" y="21"/>
                    </a:cubicBezTo>
                    <a:cubicBezTo>
                      <a:pt x="58" y="24"/>
                      <a:pt x="49" y="30"/>
                      <a:pt x="46" y="33"/>
                    </a:cubicBezTo>
                    <a:cubicBezTo>
                      <a:pt x="57" y="27"/>
                      <a:pt x="57" y="27"/>
                      <a:pt x="57" y="27"/>
                    </a:cubicBezTo>
                    <a:cubicBezTo>
                      <a:pt x="62" y="27"/>
                      <a:pt x="64" y="29"/>
                      <a:pt x="64" y="32"/>
                    </a:cubicBezTo>
                    <a:cubicBezTo>
                      <a:pt x="51" y="43"/>
                      <a:pt x="51" y="43"/>
                      <a:pt x="51" y="43"/>
                    </a:cubicBezTo>
                    <a:cubicBezTo>
                      <a:pt x="62" y="37"/>
                      <a:pt x="62" y="37"/>
                      <a:pt x="62" y="37"/>
                    </a:cubicBezTo>
                    <a:cubicBezTo>
                      <a:pt x="65" y="38"/>
                      <a:pt x="65" y="42"/>
                      <a:pt x="64" y="46"/>
                    </a:cubicBezTo>
                    <a:cubicBezTo>
                      <a:pt x="57" y="50"/>
                      <a:pt x="50" y="57"/>
                      <a:pt x="44" y="66"/>
                    </a:cubicBezTo>
                    <a:cubicBezTo>
                      <a:pt x="28" y="71"/>
                      <a:pt x="28" y="71"/>
                      <a:pt x="28" y="71"/>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D35FA54B-FC3D-4D89-AA70-2D86037A5281}"/>
                  </a:ext>
                </a:extLst>
              </p:cNvPr>
              <p:cNvSpPr>
                <a:spLocks/>
              </p:cNvSpPr>
              <p:nvPr/>
            </p:nvSpPr>
            <p:spPr bwMode="auto">
              <a:xfrm>
                <a:off x="8775701" y="6891338"/>
                <a:ext cx="334963" cy="387350"/>
              </a:xfrm>
              <a:custGeom>
                <a:avLst/>
                <a:gdLst>
                  <a:gd name="T0" fmla="*/ 0 w 121"/>
                  <a:gd name="T1" fmla="*/ 140 h 140"/>
                  <a:gd name="T2" fmla="*/ 117 w 121"/>
                  <a:gd name="T3" fmla="*/ 45 h 140"/>
                  <a:gd name="T4" fmla="*/ 76 w 121"/>
                  <a:gd name="T5" fmla="*/ 7 h 140"/>
                  <a:gd name="T6" fmla="*/ 18 w 121"/>
                  <a:gd name="T7" fmla="*/ 65 h 140"/>
                  <a:gd name="T8" fmla="*/ 0 w 121"/>
                  <a:gd name="T9" fmla="*/ 140 h 140"/>
                </a:gdLst>
                <a:ahLst/>
                <a:cxnLst>
                  <a:cxn ang="0">
                    <a:pos x="T0" y="T1"/>
                  </a:cxn>
                  <a:cxn ang="0">
                    <a:pos x="T2" y="T3"/>
                  </a:cxn>
                  <a:cxn ang="0">
                    <a:pos x="T4" y="T5"/>
                  </a:cxn>
                  <a:cxn ang="0">
                    <a:pos x="T6" y="T7"/>
                  </a:cxn>
                  <a:cxn ang="0">
                    <a:pos x="T8" y="T9"/>
                  </a:cxn>
                </a:cxnLst>
                <a:rect l="0" t="0" r="r" b="b"/>
                <a:pathLst>
                  <a:path w="121" h="140">
                    <a:moveTo>
                      <a:pt x="0" y="140"/>
                    </a:moveTo>
                    <a:cubicBezTo>
                      <a:pt x="62" y="123"/>
                      <a:pt x="108" y="96"/>
                      <a:pt x="117" y="45"/>
                    </a:cubicBezTo>
                    <a:cubicBezTo>
                      <a:pt x="121" y="13"/>
                      <a:pt x="107" y="0"/>
                      <a:pt x="76" y="7"/>
                    </a:cubicBezTo>
                    <a:cubicBezTo>
                      <a:pt x="60" y="30"/>
                      <a:pt x="40" y="49"/>
                      <a:pt x="18" y="65"/>
                    </a:cubicBezTo>
                    <a:lnTo>
                      <a:pt x="0" y="14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42" name="Freeform 141">
              <a:extLst>
                <a:ext uri="{FF2B5EF4-FFF2-40B4-BE49-F238E27FC236}">
                  <a16:creationId xmlns:a16="http://schemas.microsoft.com/office/drawing/2014/main" id="{0B1CFEDF-BAF4-4399-86C6-D9E7378F1DEF}"/>
                </a:ext>
              </a:extLst>
            </p:cNvPr>
            <p:cNvSpPr>
              <a:spLocks/>
            </p:cNvSpPr>
            <p:nvPr/>
          </p:nvSpPr>
          <p:spPr bwMode="auto">
            <a:xfrm>
              <a:off x="8405813" y="6813550"/>
              <a:ext cx="122238" cy="674688"/>
            </a:xfrm>
            <a:custGeom>
              <a:avLst/>
              <a:gdLst>
                <a:gd name="T0" fmla="*/ 44 w 44"/>
                <a:gd name="T1" fmla="*/ 244 h 244"/>
                <a:gd name="T2" fmla="*/ 0 w 44"/>
                <a:gd name="T3" fmla="*/ 0 h 244"/>
                <a:gd name="T4" fmla="*/ 27 w 44"/>
                <a:gd name="T5" fmla="*/ 50 h 244"/>
                <a:gd name="T6" fmla="*/ 44 w 44"/>
                <a:gd name="T7" fmla="*/ 244 h 244"/>
              </a:gdLst>
              <a:ahLst/>
              <a:cxnLst>
                <a:cxn ang="0">
                  <a:pos x="T0" y="T1"/>
                </a:cxn>
                <a:cxn ang="0">
                  <a:pos x="T2" y="T3"/>
                </a:cxn>
                <a:cxn ang="0">
                  <a:pos x="T4" y="T5"/>
                </a:cxn>
                <a:cxn ang="0">
                  <a:pos x="T6" y="T7"/>
                </a:cxn>
              </a:cxnLst>
              <a:rect l="0" t="0" r="r" b="b"/>
              <a:pathLst>
                <a:path w="44" h="244">
                  <a:moveTo>
                    <a:pt x="44" y="244"/>
                  </a:moveTo>
                  <a:cubicBezTo>
                    <a:pt x="20" y="176"/>
                    <a:pt x="3" y="98"/>
                    <a:pt x="0" y="0"/>
                  </a:cubicBezTo>
                  <a:cubicBezTo>
                    <a:pt x="27" y="50"/>
                    <a:pt x="27" y="50"/>
                    <a:pt x="27" y="50"/>
                  </a:cubicBezTo>
                  <a:cubicBezTo>
                    <a:pt x="31" y="100"/>
                    <a:pt x="37" y="187"/>
                    <a:pt x="44" y="24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B99625FC-3CF9-4E47-BD03-6470BD2A56C9}"/>
                </a:ext>
              </a:extLst>
            </p:cNvPr>
            <p:cNvSpPr>
              <a:spLocks/>
            </p:cNvSpPr>
            <p:nvPr/>
          </p:nvSpPr>
          <p:spPr bwMode="auto">
            <a:xfrm>
              <a:off x="8405813" y="6537325"/>
              <a:ext cx="420688" cy="741363"/>
            </a:xfrm>
            <a:custGeom>
              <a:avLst/>
              <a:gdLst>
                <a:gd name="T0" fmla="*/ 0 w 152"/>
                <a:gd name="T1" fmla="*/ 0 h 268"/>
                <a:gd name="T2" fmla="*/ 152 w 152"/>
                <a:gd name="T3" fmla="*/ 193 h 268"/>
                <a:gd name="T4" fmla="*/ 134 w 152"/>
                <a:gd name="T5" fmla="*/ 268 h 268"/>
                <a:gd name="T6" fmla="*/ 0 w 152"/>
                <a:gd name="T7" fmla="*/ 100 h 268"/>
                <a:gd name="T8" fmla="*/ 0 w 152"/>
                <a:gd name="T9" fmla="*/ 0 h 268"/>
              </a:gdLst>
              <a:ahLst/>
              <a:cxnLst>
                <a:cxn ang="0">
                  <a:pos x="T0" y="T1"/>
                </a:cxn>
                <a:cxn ang="0">
                  <a:pos x="T2" y="T3"/>
                </a:cxn>
                <a:cxn ang="0">
                  <a:pos x="T4" y="T5"/>
                </a:cxn>
                <a:cxn ang="0">
                  <a:pos x="T6" y="T7"/>
                </a:cxn>
                <a:cxn ang="0">
                  <a:pos x="T8" y="T9"/>
                </a:cxn>
              </a:cxnLst>
              <a:rect l="0" t="0" r="r" b="b"/>
              <a:pathLst>
                <a:path w="152" h="268">
                  <a:moveTo>
                    <a:pt x="0" y="0"/>
                  </a:moveTo>
                  <a:cubicBezTo>
                    <a:pt x="36" y="31"/>
                    <a:pt x="63" y="111"/>
                    <a:pt x="152" y="193"/>
                  </a:cubicBezTo>
                  <a:cubicBezTo>
                    <a:pt x="134" y="268"/>
                    <a:pt x="134" y="268"/>
                    <a:pt x="134" y="268"/>
                  </a:cubicBezTo>
                  <a:cubicBezTo>
                    <a:pt x="73" y="209"/>
                    <a:pt x="12" y="150"/>
                    <a:pt x="0" y="100"/>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9D003F51-D8B4-4314-9133-881D944E7041}"/>
                </a:ext>
              </a:extLst>
            </p:cNvPr>
            <p:cNvSpPr>
              <a:spLocks/>
            </p:cNvSpPr>
            <p:nvPr/>
          </p:nvSpPr>
          <p:spPr bwMode="auto">
            <a:xfrm>
              <a:off x="7834313" y="6873875"/>
              <a:ext cx="331788" cy="595313"/>
            </a:xfrm>
            <a:custGeom>
              <a:avLst/>
              <a:gdLst>
                <a:gd name="T0" fmla="*/ 4 w 120"/>
                <a:gd name="T1" fmla="*/ 0 h 215"/>
                <a:gd name="T2" fmla="*/ 3 w 120"/>
                <a:gd name="T3" fmla="*/ 11 h 215"/>
                <a:gd name="T4" fmla="*/ 3 w 120"/>
                <a:gd name="T5" fmla="*/ 42 h 215"/>
                <a:gd name="T6" fmla="*/ 5 w 120"/>
                <a:gd name="T7" fmla="*/ 62 h 215"/>
                <a:gd name="T8" fmla="*/ 8 w 120"/>
                <a:gd name="T9" fmla="*/ 84 h 215"/>
                <a:gd name="T10" fmla="*/ 14 w 120"/>
                <a:gd name="T11" fmla="*/ 108 h 215"/>
                <a:gd name="T12" fmla="*/ 23 w 120"/>
                <a:gd name="T13" fmla="*/ 131 h 215"/>
                <a:gd name="T14" fmla="*/ 28 w 120"/>
                <a:gd name="T15" fmla="*/ 142 h 215"/>
                <a:gd name="T16" fmla="*/ 31 w 120"/>
                <a:gd name="T17" fmla="*/ 147 h 215"/>
                <a:gd name="T18" fmla="*/ 34 w 120"/>
                <a:gd name="T19" fmla="*/ 152 h 215"/>
                <a:gd name="T20" fmla="*/ 49 w 120"/>
                <a:gd name="T21" fmla="*/ 171 h 215"/>
                <a:gd name="T22" fmla="*/ 57 w 120"/>
                <a:gd name="T23" fmla="*/ 179 h 215"/>
                <a:gd name="T24" fmla="*/ 65 w 120"/>
                <a:gd name="T25" fmla="*/ 187 h 215"/>
                <a:gd name="T26" fmla="*/ 74 w 120"/>
                <a:gd name="T27" fmla="*/ 193 h 215"/>
                <a:gd name="T28" fmla="*/ 82 w 120"/>
                <a:gd name="T29" fmla="*/ 198 h 215"/>
                <a:gd name="T30" fmla="*/ 90 w 120"/>
                <a:gd name="T31" fmla="*/ 202 h 215"/>
                <a:gd name="T32" fmla="*/ 97 w 120"/>
                <a:gd name="T33" fmla="*/ 206 h 215"/>
                <a:gd name="T34" fmla="*/ 109 w 120"/>
                <a:gd name="T35" fmla="*/ 211 h 215"/>
                <a:gd name="T36" fmla="*/ 120 w 120"/>
                <a:gd name="T37" fmla="*/ 215 h 215"/>
                <a:gd name="T38" fmla="*/ 109 w 120"/>
                <a:gd name="T39" fmla="*/ 212 h 215"/>
                <a:gd name="T40" fmla="*/ 96 w 120"/>
                <a:gd name="T41" fmla="*/ 208 h 215"/>
                <a:gd name="T42" fmla="*/ 89 w 120"/>
                <a:gd name="T43" fmla="*/ 204 h 215"/>
                <a:gd name="T44" fmla="*/ 80 w 120"/>
                <a:gd name="T45" fmla="*/ 200 h 215"/>
                <a:gd name="T46" fmla="*/ 72 w 120"/>
                <a:gd name="T47" fmla="*/ 195 h 215"/>
                <a:gd name="T48" fmla="*/ 63 w 120"/>
                <a:gd name="T49" fmla="*/ 190 h 215"/>
                <a:gd name="T50" fmla="*/ 54 w 120"/>
                <a:gd name="T51" fmla="*/ 182 h 215"/>
                <a:gd name="T52" fmla="*/ 46 w 120"/>
                <a:gd name="T53" fmla="*/ 174 h 215"/>
                <a:gd name="T54" fmla="*/ 30 w 120"/>
                <a:gd name="T55" fmla="*/ 155 h 215"/>
                <a:gd name="T56" fmla="*/ 27 w 120"/>
                <a:gd name="T57" fmla="*/ 150 h 215"/>
                <a:gd name="T58" fmla="*/ 24 w 120"/>
                <a:gd name="T59" fmla="*/ 144 h 215"/>
                <a:gd name="T60" fmla="*/ 18 w 120"/>
                <a:gd name="T61" fmla="*/ 133 h 215"/>
                <a:gd name="T62" fmla="*/ 9 w 120"/>
                <a:gd name="T63" fmla="*/ 109 h 215"/>
                <a:gd name="T64" fmla="*/ 4 w 120"/>
                <a:gd name="T65" fmla="*/ 85 h 215"/>
                <a:gd name="T66" fmla="*/ 0 w 120"/>
                <a:gd name="T67" fmla="*/ 42 h 215"/>
                <a:gd name="T68" fmla="*/ 2 w 120"/>
                <a:gd name="T69" fmla="*/ 11 h 215"/>
                <a:gd name="T70" fmla="*/ 4 w 120"/>
                <a:gd name="T7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 h="215">
                  <a:moveTo>
                    <a:pt x="4" y="0"/>
                  </a:moveTo>
                  <a:cubicBezTo>
                    <a:pt x="4" y="0"/>
                    <a:pt x="4" y="4"/>
                    <a:pt x="3" y="11"/>
                  </a:cubicBezTo>
                  <a:cubicBezTo>
                    <a:pt x="3" y="19"/>
                    <a:pt x="3" y="29"/>
                    <a:pt x="3" y="42"/>
                  </a:cubicBezTo>
                  <a:cubicBezTo>
                    <a:pt x="3" y="48"/>
                    <a:pt x="4" y="55"/>
                    <a:pt x="5" y="62"/>
                  </a:cubicBezTo>
                  <a:cubicBezTo>
                    <a:pt x="5" y="69"/>
                    <a:pt x="7" y="77"/>
                    <a:pt x="8" y="84"/>
                  </a:cubicBezTo>
                  <a:cubicBezTo>
                    <a:pt x="10" y="92"/>
                    <a:pt x="11" y="100"/>
                    <a:pt x="14" y="108"/>
                  </a:cubicBezTo>
                  <a:cubicBezTo>
                    <a:pt x="16" y="115"/>
                    <a:pt x="19" y="123"/>
                    <a:pt x="23" y="131"/>
                  </a:cubicBezTo>
                  <a:cubicBezTo>
                    <a:pt x="24" y="134"/>
                    <a:pt x="26" y="138"/>
                    <a:pt x="28" y="142"/>
                  </a:cubicBezTo>
                  <a:cubicBezTo>
                    <a:pt x="31" y="147"/>
                    <a:pt x="31" y="147"/>
                    <a:pt x="31" y="147"/>
                  </a:cubicBezTo>
                  <a:cubicBezTo>
                    <a:pt x="34" y="152"/>
                    <a:pt x="34" y="152"/>
                    <a:pt x="34" y="152"/>
                  </a:cubicBezTo>
                  <a:cubicBezTo>
                    <a:pt x="39" y="159"/>
                    <a:pt x="44" y="166"/>
                    <a:pt x="49" y="171"/>
                  </a:cubicBezTo>
                  <a:cubicBezTo>
                    <a:pt x="52" y="174"/>
                    <a:pt x="54" y="177"/>
                    <a:pt x="57" y="179"/>
                  </a:cubicBezTo>
                  <a:cubicBezTo>
                    <a:pt x="60" y="182"/>
                    <a:pt x="63" y="184"/>
                    <a:pt x="65" y="187"/>
                  </a:cubicBezTo>
                  <a:cubicBezTo>
                    <a:pt x="68" y="189"/>
                    <a:pt x="71" y="191"/>
                    <a:pt x="74" y="193"/>
                  </a:cubicBezTo>
                  <a:cubicBezTo>
                    <a:pt x="76" y="195"/>
                    <a:pt x="79" y="196"/>
                    <a:pt x="82" y="198"/>
                  </a:cubicBezTo>
                  <a:cubicBezTo>
                    <a:pt x="84" y="200"/>
                    <a:pt x="87" y="201"/>
                    <a:pt x="90" y="202"/>
                  </a:cubicBezTo>
                  <a:cubicBezTo>
                    <a:pt x="92" y="203"/>
                    <a:pt x="95" y="205"/>
                    <a:pt x="97" y="206"/>
                  </a:cubicBezTo>
                  <a:cubicBezTo>
                    <a:pt x="102" y="208"/>
                    <a:pt x="106" y="210"/>
                    <a:pt x="109" y="211"/>
                  </a:cubicBezTo>
                  <a:cubicBezTo>
                    <a:pt x="116" y="213"/>
                    <a:pt x="120" y="215"/>
                    <a:pt x="120" y="215"/>
                  </a:cubicBezTo>
                  <a:cubicBezTo>
                    <a:pt x="120" y="215"/>
                    <a:pt x="116" y="214"/>
                    <a:pt x="109" y="212"/>
                  </a:cubicBezTo>
                  <a:cubicBezTo>
                    <a:pt x="105" y="211"/>
                    <a:pt x="101" y="209"/>
                    <a:pt x="96" y="208"/>
                  </a:cubicBezTo>
                  <a:cubicBezTo>
                    <a:pt x="94" y="207"/>
                    <a:pt x="91" y="205"/>
                    <a:pt x="89" y="204"/>
                  </a:cubicBezTo>
                  <a:cubicBezTo>
                    <a:pt x="86" y="203"/>
                    <a:pt x="83" y="202"/>
                    <a:pt x="80" y="200"/>
                  </a:cubicBezTo>
                  <a:cubicBezTo>
                    <a:pt x="78" y="199"/>
                    <a:pt x="75" y="197"/>
                    <a:pt x="72" y="195"/>
                  </a:cubicBezTo>
                  <a:cubicBezTo>
                    <a:pt x="69" y="194"/>
                    <a:pt x="66" y="192"/>
                    <a:pt x="63" y="190"/>
                  </a:cubicBezTo>
                  <a:cubicBezTo>
                    <a:pt x="60" y="187"/>
                    <a:pt x="57" y="185"/>
                    <a:pt x="54" y="182"/>
                  </a:cubicBezTo>
                  <a:cubicBezTo>
                    <a:pt x="51" y="180"/>
                    <a:pt x="49" y="177"/>
                    <a:pt x="46" y="174"/>
                  </a:cubicBezTo>
                  <a:cubicBezTo>
                    <a:pt x="40" y="168"/>
                    <a:pt x="35" y="162"/>
                    <a:pt x="30" y="155"/>
                  </a:cubicBezTo>
                  <a:cubicBezTo>
                    <a:pt x="27" y="150"/>
                    <a:pt x="27" y="150"/>
                    <a:pt x="27" y="150"/>
                  </a:cubicBezTo>
                  <a:cubicBezTo>
                    <a:pt x="24" y="144"/>
                    <a:pt x="24" y="144"/>
                    <a:pt x="24" y="144"/>
                  </a:cubicBezTo>
                  <a:cubicBezTo>
                    <a:pt x="22" y="140"/>
                    <a:pt x="20" y="137"/>
                    <a:pt x="18" y="133"/>
                  </a:cubicBezTo>
                  <a:cubicBezTo>
                    <a:pt x="15" y="125"/>
                    <a:pt x="12" y="117"/>
                    <a:pt x="9" y="109"/>
                  </a:cubicBezTo>
                  <a:cubicBezTo>
                    <a:pt x="7" y="101"/>
                    <a:pt x="5" y="93"/>
                    <a:pt x="4" y="85"/>
                  </a:cubicBezTo>
                  <a:cubicBezTo>
                    <a:pt x="1" y="69"/>
                    <a:pt x="0" y="54"/>
                    <a:pt x="0" y="42"/>
                  </a:cubicBezTo>
                  <a:cubicBezTo>
                    <a:pt x="0" y="29"/>
                    <a:pt x="1" y="19"/>
                    <a:pt x="2" y="11"/>
                  </a:cubicBezTo>
                  <a:cubicBezTo>
                    <a:pt x="3" y="4"/>
                    <a:pt x="4" y="0"/>
                    <a:pt x="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FF0E4A97-8846-464E-8FA1-38693CEB195C}"/>
                </a:ext>
              </a:extLst>
            </p:cNvPr>
            <p:cNvSpPr>
              <a:spLocks/>
            </p:cNvSpPr>
            <p:nvPr/>
          </p:nvSpPr>
          <p:spPr bwMode="auto">
            <a:xfrm>
              <a:off x="8158163" y="6294438"/>
              <a:ext cx="239713" cy="82550"/>
            </a:xfrm>
            <a:custGeom>
              <a:avLst/>
              <a:gdLst>
                <a:gd name="T0" fmla="*/ 87 w 87"/>
                <a:gd name="T1" fmla="*/ 0 h 30"/>
                <a:gd name="T2" fmla="*/ 82 w 87"/>
                <a:gd name="T3" fmla="*/ 8 h 30"/>
                <a:gd name="T4" fmla="*/ 0 w 87"/>
                <a:gd name="T5" fmla="*/ 21 h 30"/>
                <a:gd name="T6" fmla="*/ 87 w 87"/>
                <a:gd name="T7" fmla="*/ 0 h 30"/>
              </a:gdLst>
              <a:ahLst/>
              <a:cxnLst>
                <a:cxn ang="0">
                  <a:pos x="T0" y="T1"/>
                </a:cxn>
                <a:cxn ang="0">
                  <a:pos x="T2" y="T3"/>
                </a:cxn>
                <a:cxn ang="0">
                  <a:pos x="T4" y="T5"/>
                </a:cxn>
                <a:cxn ang="0">
                  <a:pos x="T6" y="T7"/>
                </a:cxn>
              </a:cxnLst>
              <a:rect l="0" t="0" r="r" b="b"/>
              <a:pathLst>
                <a:path w="87" h="30">
                  <a:moveTo>
                    <a:pt x="87" y="0"/>
                  </a:moveTo>
                  <a:cubicBezTo>
                    <a:pt x="85" y="3"/>
                    <a:pt x="84" y="6"/>
                    <a:pt x="82" y="8"/>
                  </a:cubicBezTo>
                  <a:cubicBezTo>
                    <a:pt x="67" y="30"/>
                    <a:pt x="29" y="30"/>
                    <a:pt x="0" y="21"/>
                  </a:cubicBezTo>
                  <a:cubicBezTo>
                    <a:pt x="61" y="22"/>
                    <a:pt x="85" y="2"/>
                    <a:pt x="8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6C2471CF-BFB9-4B85-9697-330D67878DFA}"/>
                </a:ext>
              </a:extLst>
            </p:cNvPr>
            <p:cNvSpPr>
              <a:spLocks/>
            </p:cNvSpPr>
            <p:nvPr/>
          </p:nvSpPr>
          <p:spPr bwMode="auto">
            <a:xfrm>
              <a:off x="8024813" y="7853363"/>
              <a:ext cx="122238" cy="552450"/>
            </a:xfrm>
            <a:custGeom>
              <a:avLst/>
              <a:gdLst>
                <a:gd name="T0" fmla="*/ 31 w 44"/>
                <a:gd name="T1" fmla="*/ 7 h 200"/>
                <a:gd name="T2" fmla="*/ 35 w 44"/>
                <a:gd name="T3" fmla="*/ 200 h 200"/>
                <a:gd name="T4" fmla="*/ 0 w 44"/>
                <a:gd name="T5" fmla="*/ 0 h 200"/>
                <a:gd name="T6" fmla="*/ 44 w 44"/>
                <a:gd name="T7" fmla="*/ 0 h 200"/>
                <a:gd name="T8" fmla="*/ 33 w 44"/>
                <a:gd name="T9" fmla="*/ 5 h 200"/>
                <a:gd name="T10" fmla="*/ 31 w 44"/>
                <a:gd name="T11" fmla="*/ 7 h 200"/>
              </a:gdLst>
              <a:ahLst/>
              <a:cxnLst>
                <a:cxn ang="0">
                  <a:pos x="T0" y="T1"/>
                </a:cxn>
                <a:cxn ang="0">
                  <a:pos x="T2" y="T3"/>
                </a:cxn>
                <a:cxn ang="0">
                  <a:pos x="T4" y="T5"/>
                </a:cxn>
                <a:cxn ang="0">
                  <a:pos x="T6" y="T7"/>
                </a:cxn>
                <a:cxn ang="0">
                  <a:pos x="T8" y="T9"/>
                </a:cxn>
                <a:cxn ang="0">
                  <a:pos x="T10" y="T11"/>
                </a:cxn>
              </a:cxnLst>
              <a:rect l="0" t="0" r="r" b="b"/>
              <a:pathLst>
                <a:path w="44" h="200">
                  <a:moveTo>
                    <a:pt x="31" y="7"/>
                  </a:moveTo>
                  <a:cubicBezTo>
                    <a:pt x="35" y="200"/>
                    <a:pt x="35" y="200"/>
                    <a:pt x="35" y="200"/>
                  </a:cubicBezTo>
                  <a:cubicBezTo>
                    <a:pt x="0" y="0"/>
                    <a:pt x="0" y="0"/>
                    <a:pt x="0" y="0"/>
                  </a:cubicBezTo>
                  <a:cubicBezTo>
                    <a:pt x="44" y="0"/>
                    <a:pt x="44" y="0"/>
                    <a:pt x="44" y="0"/>
                  </a:cubicBezTo>
                  <a:cubicBezTo>
                    <a:pt x="40" y="1"/>
                    <a:pt x="36" y="2"/>
                    <a:pt x="33" y="5"/>
                  </a:cubicBezTo>
                  <a:cubicBezTo>
                    <a:pt x="32" y="6"/>
                    <a:pt x="31" y="6"/>
                    <a:pt x="31" y="7"/>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1F87F929-D7C1-4250-87CC-F9130A754348}"/>
                </a:ext>
              </a:extLst>
            </p:cNvPr>
            <p:cNvSpPr>
              <a:spLocks/>
            </p:cNvSpPr>
            <p:nvPr/>
          </p:nvSpPr>
          <p:spPr bwMode="auto">
            <a:xfrm>
              <a:off x="8434388" y="8534400"/>
              <a:ext cx="146050" cy="904875"/>
            </a:xfrm>
            <a:custGeom>
              <a:avLst/>
              <a:gdLst>
                <a:gd name="T0" fmla="*/ 53 w 53"/>
                <a:gd name="T1" fmla="*/ 0 h 327"/>
                <a:gd name="T2" fmla="*/ 10 w 53"/>
                <a:gd name="T3" fmla="*/ 327 h 327"/>
                <a:gd name="T4" fmla="*/ 0 w 53"/>
                <a:gd name="T5" fmla="*/ 327 h 327"/>
                <a:gd name="T6" fmla="*/ 53 w 53"/>
                <a:gd name="T7" fmla="*/ 0 h 327"/>
              </a:gdLst>
              <a:ahLst/>
              <a:cxnLst>
                <a:cxn ang="0">
                  <a:pos x="T0" y="T1"/>
                </a:cxn>
                <a:cxn ang="0">
                  <a:pos x="T2" y="T3"/>
                </a:cxn>
                <a:cxn ang="0">
                  <a:pos x="T4" y="T5"/>
                </a:cxn>
                <a:cxn ang="0">
                  <a:pos x="T6" y="T7"/>
                </a:cxn>
              </a:cxnLst>
              <a:rect l="0" t="0" r="r" b="b"/>
              <a:pathLst>
                <a:path w="53" h="327">
                  <a:moveTo>
                    <a:pt x="53" y="0"/>
                  </a:moveTo>
                  <a:cubicBezTo>
                    <a:pt x="41" y="120"/>
                    <a:pt x="26" y="225"/>
                    <a:pt x="10" y="327"/>
                  </a:cubicBezTo>
                  <a:cubicBezTo>
                    <a:pt x="0" y="327"/>
                    <a:pt x="0" y="327"/>
                    <a:pt x="0" y="327"/>
                  </a:cubicBezTo>
                  <a:cubicBezTo>
                    <a:pt x="2" y="196"/>
                    <a:pt x="18" y="85"/>
                    <a:pt x="53"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E17A8EED-9B76-4819-996D-7B277D0492B8}"/>
              </a:ext>
            </a:extLst>
          </p:cNvPr>
          <p:cNvGrpSpPr/>
          <p:nvPr/>
        </p:nvGrpSpPr>
        <p:grpSpPr>
          <a:xfrm>
            <a:off x="22150875" y="4905361"/>
            <a:ext cx="939401" cy="2175546"/>
            <a:chOff x="16616363" y="5164138"/>
            <a:chExt cx="849313" cy="1966912"/>
          </a:xfrm>
        </p:grpSpPr>
        <p:sp>
          <p:nvSpPr>
            <p:cNvPr id="148" name="Freeform 147">
              <a:extLst>
                <a:ext uri="{FF2B5EF4-FFF2-40B4-BE49-F238E27FC236}">
                  <a16:creationId xmlns:a16="http://schemas.microsoft.com/office/drawing/2014/main" id="{65028A3F-2E99-43F0-A81B-F2F57120211C}"/>
                </a:ext>
              </a:extLst>
            </p:cNvPr>
            <p:cNvSpPr>
              <a:spLocks/>
            </p:cNvSpPr>
            <p:nvPr/>
          </p:nvSpPr>
          <p:spPr bwMode="auto">
            <a:xfrm>
              <a:off x="16692563" y="6816725"/>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9CD5E9D4-87C5-4873-BF7A-945573CA3F17}"/>
                </a:ext>
              </a:extLst>
            </p:cNvPr>
            <p:cNvSpPr>
              <a:spLocks/>
            </p:cNvSpPr>
            <p:nvPr/>
          </p:nvSpPr>
          <p:spPr bwMode="auto">
            <a:xfrm>
              <a:off x="16692563" y="6794500"/>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43EF374-5823-44D5-BACB-3FF9B4A36CFD}"/>
                </a:ext>
              </a:extLst>
            </p:cNvPr>
            <p:cNvSpPr>
              <a:spLocks/>
            </p:cNvSpPr>
            <p:nvPr/>
          </p:nvSpPr>
          <p:spPr bwMode="auto">
            <a:xfrm>
              <a:off x="16659226" y="6575425"/>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B0674C45-4102-43BF-B6D0-FCBA1676B4D6}"/>
                </a:ext>
              </a:extLst>
            </p:cNvPr>
            <p:cNvSpPr>
              <a:spLocks/>
            </p:cNvSpPr>
            <p:nvPr/>
          </p:nvSpPr>
          <p:spPr bwMode="auto">
            <a:xfrm>
              <a:off x="16849726" y="6686550"/>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5BD76F07-1325-4B7B-8714-26422920A628}"/>
                </a:ext>
              </a:extLst>
            </p:cNvPr>
            <p:cNvSpPr>
              <a:spLocks/>
            </p:cNvSpPr>
            <p:nvPr/>
          </p:nvSpPr>
          <p:spPr bwMode="auto">
            <a:xfrm>
              <a:off x="16991013" y="6011863"/>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B67EFD90-BEB1-4518-9FCD-9F3C578DD923}"/>
                </a:ext>
              </a:extLst>
            </p:cNvPr>
            <p:cNvSpPr>
              <a:spLocks/>
            </p:cNvSpPr>
            <p:nvPr/>
          </p:nvSpPr>
          <p:spPr bwMode="auto">
            <a:xfrm>
              <a:off x="16616363" y="5164138"/>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04C6D599-9CF0-48AC-AA8E-7C6B4E978BA2}"/>
                </a:ext>
              </a:extLst>
            </p:cNvPr>
            <p:cNvSpPr>
              <a:spLocks/>
            </p:cNvSpPr>
            <p:nvPr/>
          </p:nvSpPr>
          <p:spPr bwMode="auto">
            <a:xfrm>
              <a:off x="17040226" y="5164138"/>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5EAF4401-7B96-4423-8074-F9C2BAE675BA}"/>
              </a:ext>
            </a:extLst>
          </p:cNvPr>
          <p:cNvGrpSpPr/>
          <p:nvPr/>
        </p:nvGrpSpPr>
        <p:grpSpPr>
          <a:xfrm>
            <a:off x="11044879" y="4687631"/>
            <a:ext cx="941156" cy="2177302"/>
            <a:chOff x="6575426" y="4967288"/>
            <a:chExt cx="850900" cy="1968500"/>
          </a:xfrm>
        </p:grpSpPr>
        <p:sp>
          <p:nvSpPr>
            <p:cNvPr id="155" name="Freeform 154">
              <a:extLst>
                <a:ext uri="{FF2B5EF4-FFF2-40B4-BE49-F238E27FC236}">
                  <a16:creationId xmlns:a16="http://schemas.microsoft.com/office/drawing/2014/main" id="{CF83D029-5FDA-4CBB-A73A-F87F01BE8B84}"/>
                </a:ext>
              </a:extLst>
            </p:cNvPr>
            <p:cNvSpPr>
              <a:spLocks/>
            </p:cNvSpPr>
            <p:nvPr/>
          </p:nvSpPr>
          <p:spPr bwMode="auto">
            <a:xfrm>
              <a:off x="6653213" y="6619875"/>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786B656-49DF-4207-B949-CBD13777C06A}"/>
                </a:ext>
              </a:extLst>
            </p:cNvPr>
            <p:cNvSpPr>
              <a:spLocks/>
            </p:cNvSpPr>
            <p:nvPr/>
          </p:nvSpPr>
          <p:spPr bwMode="auto">
            <a:xfrm>
              <a:off x="6653213" y="6597650"/>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E4858D2F-27AD-4112-BBD5-7CE9190321FE}"/>
                </a:ext>
              </a:extLst>
            </p:cNvPr>
            <p:cNvSpPr>
              <a:spLocks/>
            </p:cNvSpPr>
            <p:nvPr/>
          </p:nvSpPr>
          <p:spPr bwMode="auto">
            <a:xfrm>
              <a:off x="6619876" y="6376988"/>
              <a:ext cx="762000" cy="442913"/>
            </a:xfrm>
            <a:custGeom>
              <a:avLst/>
              <a:gdLst>
                <a:gd name="T0" fmla="*/ 227 w 276"/>
                <a:gd name="T1" fmla="*/ 132 h 160"/>
                <a:gd name="T2" fmla="*/ 49 w 276"/>
                <a:gd name="T3" fmla="*/ 132 h 160"/>
                <a:gd name="T4" fmla="*/ 49 w 276"/>
                <a:gd name="T5" fmla="*/ 29 h 160"/>
                <a:gd name="T6" fmla="*/ 227 w 276"/>
                <a:gd name="T7" fmla="*/ 29 h 160"/>
                <a:gd name="T8" fmla="*/ 227 w 276"/>
                <a:gd name="T9" fmla="*/ 132 h 160"/>
              </a:gdLst>
              <a:ahLst/>
              <a:cxnLst>
                <a:cxn ang="0">
                  <a:pos x="T0" y="T1"/>
                </a:cxn>
                <a:cxn ang="0">
                  <a:pos x="T2" y="T3"/>
                </a:cxn>
                <a:cxn ang="0">
                  <a:pos x="T4" y="T5"/>
                </a:cxn>
                <a:cxn ang="0">
                  <a:pos x="T6" y="T7"/>
                </a:cxn>
                <a:cxn ang="0">
                  <a:pos x="T8" y="T9"/>
                </a:cxn>
              </a:cxnLst>
              <a:rect l="0" t="0" r="r" b="b"/>
              <a:pathLst>
                <a:path w="276" h="160">
                  <a:moveTo>
                    <a:pt x="227" y="132"/>
                  </a:moveTo>
                  <a:cubicBezTo>
                    <a:pt x="178" y="160"/>
                    <a:pt x="98" y="160"/>
                    <a:pt x="49" y="132"/>
                  </a:cubicBezTo>
                  <a:cubicBezTo>
                    <a:pt x="0" y="103"/>
                    <a:pt x="0" y="57"/>
                    <a:pt x="49" y="29"/>
                  </a:cubicBezTo>
                  <a:cubicBezTo>
                    <a:pt x="98" y="0"/>
                    <a:pt x="178" y="0"/>
                    <a:pt x="227" y="29"/>
                  </a:cubicBezTo>
                  <a:cubicBezTo>
                    <a:pt x="276" y="57"/>
                    <a:pt x="276" y="103"/>
                    <a:pt x="227" y="13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1A45F55E-DBF8-42D0-9B70-30987ADDE93F}"/>
                </a:ext>
              </a:extLst>
            </p:cNvPr>
            <p:cNvSpPr>
              <a:spLocks/>
            </p:cNvSpPr>
            <p:nvPr/>
          </p:nvSpPr>
          <p:spPr bwMode="auto">
            <a:xfrm>
              <a:off x="6810376" y="6489700"/>
              <a:ext cx="377825"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8A66367D-2E00-4E4D-B9D2-DD06E2228BDE}"/>
                </a:ext>
              </a:extLst>
            </p:cNvPr>
            <p:cNvSpPr>
              <a:spLocks/>
            </p:cNvSpPr>
            <p:nvPr/>
          </p:nvSpPr>
          <p:spPr bwMode="auto">
            <a:xfrm>
              <a:off x="6951663" y="5816600"/>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5"/>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5"/>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C58B292D-3DF1-4086-9303-E10178B08603}"/>
                </a:ext>
              </a:extLst>
            </p:cNvPr>
            <p:cNvSpPr>
              <a:spLocks/>
            </p:cNvSpPr>
            <p:nvPr/>
          </p:nvSpPr>
          <p:spPr bwMode="auto">
            <a:xfrm>
              <a:off x="6575426" y="4967288"/>
              <a:ext cx="425450" cy="1473200"/>
            </a:xfrm>
            <a:custGeom>
              <a:avLst/>
              <a:gdLst>
                <a:gd name="T0" fmla="*/ 268 w 268"/>
                <a:gd name="T1" fmla="*/ 0 h 928"/>
                <a:gd name="T2" fmla="*/ 0 w 268"/>
                <a:gd name="T3" fmla="*/ 775 h 928"/>
                <a:gd name="T4" fmla="*/ 268 w 268"/>
                <a:gd name="T5" fmla="*/ 928 h 928"/>
                <a:gd name="T6" fmla="*/ 268 w 268"/>
                <a:gd name="T7" fmla="*/ 0 h 928"/>
              </a:gdLst>
              <a:ahLst/>
              <a:cxnLst>
                <a:cxn ang="0">
                  <a:pos x="T0" y="T1"/>
                </a:cxn>
                <a:cxn ang="0">
                  <a:pos x="T2" y="T3"/>
                </a:cxn>
                <a:cxn ang="0">
                  <a:pos x="T4" y="T5"/>
                </a:cxn>
                <a:cxn ang="0">
                  <a:pos x="T6" y="T7"/>
                </a:cxn>
              </a:cxnLst>
              <a:rect l="0" t="0" r="r" b="b"/>
              <a:pathLst>
                <a:path w="268" h="928">
                  <a:moveTo>
                    <a:pt x="268" y="0"/>
                  </a:moveTo>
                  <a:lnTo>
                    <a:pt x="0" y="775"/>
                  </a:lnTo>
                  <a:lnTo>
                    <a:pt x="268" y="928"/>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EA8680B4-12EC-4E26-82DB-C359FB826957}"/>
                </a:ext>
              </a:extLst>
            </p:cNvPr>
            <p:cNvSpPr>
              <a:spLocks/>
            </p:cNvSpPr>
            <p:nvPr/>
          </p:nvSpPr>
          <p:spPr bwMode="auto">
            <a:xfrm>
              <a:off x="7000876" y="4967288"/>
              <a:ext cx="425450" cy="1473200"/>
            </a:xfrm>
            <a:custGeom>
              <a:avLst/>
              <a:gdLst>
                <a:gd name="T0" fmla="*/ 0 w 268"/>
                <a:gd name="T1" fmla="*/ 0 h 928"/>
                <a:gd name="T2" fmla="*/ 268 w 268"/>
                <a:gd name="T3" fmla="*/ 775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5"/>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5" name="Group 184">
            <a:extLst>
              <a:ext uri="{FF2B5EF4-FFF2-40B4-BE49-F238E27FC236}">
                <a16:creationId xmlns:a16="http://schemas.microsoft.com/office/drawing/2014/main" id="{C86B3FFC-69EA-4D93-A8BD-17145DA211DC}"/>
              </a:ext>
            </a:extLst>
          </p:cNvPr>
          <p:cNvGrpSpPr/>
          <p:nvPr/>
        </p:nvGrpSpPr>
        <p:grpSpPr>
          <a:xfrm>
            <a:off x="20403766" y="7765703"/>
            <a:ext cx="842827" cy="2175547"/>
            <a:chOff x="15036801" y="7750175"/>
            <a:chExt cx="762000" cy="1966913"/>
          </a:xfrm>
        </p:grpSpPr>
        <p:sp>
          <p:nvSpPr>
            <p:cNvPr id="162" name="Freeform 161">
              <a:extLst>
                <a:ext uri="{FF2B5EF4-FFF2-40B4-BE49-F238E27FC236}">
                  <a16:creationId xmlns:a16="http://schemas.microsoft.com/office/drawing/2014/main" id="{82F3910B-BC59-4E29-A980-650573B87976}"/>
                </a:ext>
              </a:extLst>
            </p:cNvPr>
            <p:cNvSpPr>
              <a:spLocks/>
            </p:cNvSpPr>
            <p:nvPr/>
          </p:nvSpPr>
          <p:spPr bwMode="auto">
            <a:xfrm>
              <a:off x="15073313" y="940276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7504DAE-B8BD-49F2-9D13-985FD2B1C9EC}"/>
                </a:ext>
              </a:extLst>
            </p:cNvPr>
            <p:cNvSpPr>
              <a:spLocks/>
            </p:cNvSpPr>
            <p:nvPr/>
          </p:nvSpPr>
          <p:spPr bwMode="auto">
            <a:xfrm>
              <a:off x="15073313" y="938053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82AEEF22-B8D3-4517-AC48-A81B17F2D150}"/>
                </a:ext>
              </a:extLst>
            </p:cNvPr>
            <p:cNvSpPr>
              <a:spLocks/>
            </p:cNvSpPr>
            <p:nvPr/>
          </p:nvSpPr>
          <p:spPr bwMode="auto">
            <a:xfrm>
              <a:off x="15036801" y="9159875"/>
              <a:ext cx="762000" cy="438150"/>
            </a:xfrm>
            <a:custGeom>
              <a:avLst/>
              <a:gdLst>
                <a:gd name="T0" fmla="*/ 227 w 276"/>
                <a:gd name="T1" fmla="*/ 131 h 159"/>
                <a:gd name="T2" fmla="*/ 50 w 276"/>
                <a:gd name="T3" fmla="*/ 131 h 159"/>
                <a:gd name="T4" fmla="*/ 50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50" y="131"/>
                  </a:cubicBezTo>
                  <a:cubicBezTo>
                    <a:pt x="0" y="103"/>
                    <a:pt x="0" y="57"/>
                    <a:pt x="50"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003CDF03-2092-4D6A-8E64-8E0D0ADF5193}"/>
                </a:ext>
              </a:extLst>
            </p:cNvPr>
            <p:cNvSpPr>
              <a:spLocks/>
            </p:cNvSpPr>
            <p:nvPr/>
          </p:nvSpPr>
          <p:spPr bwMode="auto">
            <a:xfrm>
              <a:off x="15230476" y="9269413"/>
              <a:ext cx="377825" cy="219075"/>
            </a:xfrm>
            <a:custGeom>
              <a:avLst/>
              <a:gdLst>
                <a:gd name="T0" fmla="*/ 112 w 137"/>
                <a:gd name="T1" fmla="*/ 65 h 79"/>
                <a:gd name="T2" fmla="*/ 25 w 137"/>
                <a:gd name="T3" fmla="*/ 65 h 79"/>
                <a:gd name="T4" fmla="*/ 25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5" y="65"/>
                  </a:cubicBezTo>
                  <a:cubicBezTo>
                    <a:pt x="0" y="51"/>
                    <a:pt x="0" y="28"/>
                    <a:pt x="25"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165">
              <a:extLst>
                <a:ext uri="{FF2B5EF4-FFF2-40B4-BE49-F238E27FC236}">
                  <a16:creationId xmlns:a16="http://schemas.microsoft.com/office/drawing/2014/main" id="{4C5194DB-823C-4A6D-9D76-B2E9A654C9C6}"/>
                </a:ext>
              </a:extLst>
            </p:cNvPr>
            <p:cNvSpPr>
              <a:spLocks/>
            </p:cNvSpPr>
            <p:nvPr/>
          </p:nvSpPr>
          <p:spPr bwMode="auto">
            <a:xfrm>
              <a:off x="15370176" y="859631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9"/>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9"/>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Oval 166">
              <a:extLst>
                <a:ext uri="{FF2B5EF4-FFF2-40B4-BE49-F238E27FC236}">
                  <a16:creationId xmlns:a16="http://schemas.microsoft.com/office/drawing/2014/main" id="{A88EAB67-21AB-4915-A5B4-FD978686AAF5}"/>
                </a:ext>
              </a:extLst>
            </p:cNvPr>
            <p:cNvSpPr>
              <a:spLocks noChangeArrowheads="1"/>
            </p:cNvSpPr>
            <p:nvPr/>
          </p:nvSpPr>
          <p:spPr bwMode="auto">
            <a:xfrm>
              <a:off x="15081251" y="7750175"/>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8EA99B96-3865-485D-9AF4-E08BA06C0EBD}"/>
                </a:ext>
              </a:extLst>
            </p:cNvPr>
            <p:cNvSpPr>
              <a:spLocks/>
            </p:cNvSpPr>
            <p:nvPr/>
          </p:nvSpPr>
          <p:spPr bwMode="auto">
            <a:xfrm>
              <a:off x="15189201" y="7853363"/>
              <a:ext cx="568325" cy="1228725"/>
            </a:xfrm>
            <a:custGeom>
              <a:avLst/>
              <a:gdLst>
                <a:gd name="T0" fmla="*/ 148 w 206"/>
                <a:gd name="T1" fmla="*/ 0 h 445"/>
                <a:gd name="T2" fmla="*/ 160 w 206"/>
                <a:gd name="T3" fmla="*/ 110 h 445"/>
                <a:gd name="T4" fmla="*/ 21 w 206"/>
                <a:gd name="T5" fmla="*/ 383 h 445"/>
                <a:gd name="T6" fmla="*/ 0 w 206"/>
                <a:gd name="T7" fmla="*/ 380 h 445"/>
                <a:gd name="T8" fmla="*/ 83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3" y="445"/>
                  </a:cubicBezTo>
                  <a:cubicBezTo>
                    <a:pt x="151" y="445"/>
                    <a:pt x="206" y="337"/>
                    <a:pt x="206" y="204"/>
                  </a:cubicBezTo>
                  <a:cubicBezTo>
                    <a:pt x="206" y="118"/>
                    <a:pt x="183" y="43"/>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02" name="Group 201">
            <a:extLst>
              <a:ext uri="{FF2B5EF4-FFF2-40B4-BE49-F238E27FC236}">
                <a16:creationId xmlns:a16="http://schemas.microsoft.com/office/drawing/2014/main" id="{7E12BC17-B398-48E3-8C1E-844CB67CA3E7}"/>
              </a:ext>
            </a:extLst>
          </p:cNvPr>
          <p:cNvGrpSpPr/>
          <p:nvPr/>
        </p:nvGrpSpPr>
        <p:grpSpPr>
          <a:xfrm>
            <a:off x="21081539" y="6531314"/>
            <a:ext cx="558373" cy="405611"/>
            <a:chOff x="15649576" y="6634163"/>
            <a:chExt cx="504825" cy="366713"/>
          </a:xfrm>
        </p:grpSpPr>
        <p:sp>
          <p:nvSpPr>
            <p:cNvPr id="169" name="Freeform 168">
              <a:extLst>
                <a:ext uri="{FF2B5EF4-FFF2-40B4-BE49-F238E27FC236}">
                  <a16:creationId xmlns:a16="http://schemas.microsoft.com/office/drawing/2014/main" id="{8924BA65-78E7-462C-B194-5DA235810AC5}"/>
                </a:ext>
              </a:extLst>
            </p:cNvPr>
            <p:cNvSpPr>
              <a:spLocks noEditPoints="1"/>
            </p:cNvSpPr>
            <p:nvPr/>
          </p:nvSpPr>
          <p:spPr bwMode="auto">
            <a:xfrm>
              <a:off x="15649576" y="6694488"/>
              <a:ext cx="504825" cy="306388"/>
            </a:xfrm>
            <a:custGeom>
              <a:avLst/>
              <a:gdLst>
                <a:gd name="T0" fmla="*/ 2 w 183"/>
                <a:gd name="T1" fmla="*/ 44 h 111"/>
                <a:gd name="T2" fmla="*/ 27 w 183"/>
                <a:gd name="T3" fmla="*/ 18 h 111"/>
                <a:gd name="T4" fmla="*/ 45 w 183"/>
                <a:gd name="T5" fmla="*/ 10 h 111"/>
                <a:gd name="T6" fmla="*/ 138 w 183"/>
                <a:gd name="T7" fmla="*/ 10 h 111"/>
                <a:gd name="T8" fmla="*/ 156 w 183"/>
                <a:gd name="T9" fmla="*/ 18 h 111"/>
                <a:gd name="T10" fmla="*/ 181 w 183"/>
                <a:gd name="T11" fmla="*/ 44 h 111"/>
                <a:gd name="T12" fmla="*/ 183 w 183"/>
                <a:gd name="T13" fmla="*/ 55 h 111"/>
                <a:gd name="T14" fmla="*/ 156 w 183"/>
                <a:gd name="T15" fmla="*/ 93 h 111"/>
                <a:gd name="T16" fmla="*/ 140 w 183"/>
                <a:gd name="T17" fmla="*/ 100 h 111"/>
                <a:gd name="T18" fmla="*/ 43 w 183"/>
                <a:gd name="T19" fmla="*/ 100 h 111"/>
                <a:gd name="T20" fmla="*/ 27 w 183"/>
                <a:gd name="T21" fmla="*/ 93 h 111"/>
                <a:gd name="T22" fmla="*/ 0 w 183"/>
                <a:gd name="T23" fmla="*/ 55 h 111"/>
                <a:gd name="T24" fmla="*/ 2 w 183"/>
                <a:gd name="T25" fmla="*/ 44 h 111"/>
                <a:gd name="T26" fmla="*/ 135 w 183"/>
                <a:gd name="T27" fmla="*/ 30 h 111"/>
                <a:gd name="T28" fmla="*/ 48 w 183"/>
                <a:gd name="T29" fmla="*/ 30 h 111"/>
                <a:gd name="T30" fmla="*/ 33 w 183"/>
                <a:gd name="T31" fmla="*/ 44 h 111"/>
                <a:gd name="T32" fmla="*/ 45 w 183"/>
                <a:gd name="T33" fmla="*/ 79 h 111"/>
                <a:gd name="T34" fmla="*/ 48 w 183"/>
                <a:gd name="T35" fmla="*/ 80 h 111"/>
                <a:gd name="T36" fmla="*/ 135 w 183"/>
                <a:gd name="T37" fmla="*/ 80 h 111"/>
                <a:gd name="T38" fmla="*/ 138 w 183"/>
                <a:gd name="T39" fmla="*/ 79 h 111"/>
                <a:gd name="T40" fmla="*/ 150 w 183"/>
                <a:gd name="T41" fmla="*/ 44 h 111"/>
                <a:gd name="T42" fmla="*/ 135 w 183"/>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1">
                  <a:moveTo>
                    <a:pt x="2" y="44"/>
                  </a:moveTo>
                  <a:cubicBezTo>
                    <a:pt x="6" y="35"/>
                    <a:pt x="14" y="26"/>
                    <a:pt x="27" y="18"/>
                  </a:cubicBezTo>
                  <a:cubicBezTo>
                    <a:pt x="33" y="15"/>
                    <a:pt x="39" y="12"/>
                    <a:pt x="45" y="10"/>
                  </a:cubicBezTo>
                  <a:cubicBezTo>
                    <a:pt x="74" y="0"/>
                    <a:pt x="109" y="0"/>
                    <a:pt x="138" y="10"/>
                  </a:cubicBezTo>
                  <a:cubicBezTo>
                    <a:pt x="144" y="12"/>
                    <a:pt x="150" y="15"/>
                    <a:pt x="156" y="18"/>
                  </a:cubicBezTo>
                  <a:cubicBezTo>
                    <a:pt x="169" y="26"/>
                    <a:pt x="177" y="35"/>
                    <a:pt x="181" y="44"/>
                  </a:cubicBezTo>
                  <a:cubicBezTo>
                    <a:pt x="182" y="48"/>
                    <a:pt x="183" y="52"/>
                    <a:pt x="183" y="55"/>
                  </a:cubicBezTo>
                  <a:cubicBezTo>
                    <a:pt x="183" y="69"/>
                    <a:pt x="174" y="82"/>
                    <a:pt x="156" y="93"/>
                  </a:cubicBezTo>
                  <a:cubicBezTo>
                    <a:pt x="151" y="95"/>
                    <a:pt x="146" y="98"/>
                    <a:pt x="140" y="100"/>
                  </a:cubicBezTo>
                  <a:cubicBezTo>
                    <a:pt x="111" y="111"/>
                    <a:pt x="72" y="111"/>
                    <a:pt x="43" y="100"/>
                  </a:cubicBezTo>
                  <a:cubicBezTo>
                    <a:pt x="37" y="98"/>
                    <a:pt x="32" y="95"/>
                    <a:pt x="27" y="93"/>
                  </a:cubicBezTo>
                  <a:cubicBezTo>
                    <a:pt x="9" y="82"/>
                    <a:pt x="0" y="69"/>
                    <a:pt x="0" y="55"/>
                  </a:cubicBezTo>
                  <a:cubicBezTo>
                    <a:pt x="0" y="52"/>
                    <a:pt x="1" y="48"/>
                    <a:pt x="2" y="44"/>
                  </a:cubicBezTo>
                  <a:close/>
                  <a:moveTo>
                    <a:pt x="135" y="30"/>
                  </a:moveTo>
                  <a:cubicBezTo>
                    <a:pt x="111" y="16"/>
                    <a:pt x="72" y="16"/>
                    <a:pt x="48" y="30"/>
                  </a:cubicBezTo>
                  <a:cubicBezTo>
                    <a:pt x="41" y="34"/>
                    <a:pt x="36" y="39"/>
                    <a:pt x="33" y="44"/>
                  </a:cubicBezTo>
                  <a:cubicBezTo>
                    <a:pt x="27" y="56"/>
                    <a:pt x="31" y="69"/>
                    <a:pt x="45" y="79"/>
                  </a:cubicBezTo>
                  <a:cubicBezTo>
                    <a:pt x="46" y="79"/>
                    <a:pt x="47" y="80"/>
                    <a:pt x="48" y="80"/>
                  </a:cubicBezTo>
                  <a:cubicBezTo>
                    <a:pt x="72" y="94"/>
                    <a:pt x="111" y="94"/>
                    <a:pt x="135" y="80"/>
                  </a:cubicBezTo>
                  <a:cubicBezTo>
                    <a:pt x="136" y="80"/>
                    <a:pt x="137" y="79"/>
                    <a:pt x="138" y="79"/>
                  </a:cubicBezTo>
                  <a:cubicBezTo>
                    <a:pt x="152" y="69"/>
                    <a:pt x="156" y="56"/>
                    <a:pt x="150" y="44"/>
                  </a:cubicBezTo>
                  <a:cubicBezTo>
                    <a:pt x="147" y="39"/>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3E22AC99-2C3C-4B23-AA8F-62804065D416}"/>
                </a:ext>
              </a:extLst>
            </p:cNvPr>
            <p:cNvSpPr>
              <a:spLocks noEditPoints="1"/>
            </p:cNvSpPr>
            <p:nvPr/>
          </p:nvSpPr>
          <p:spPr bwMode="auto">
            <a:xfrm>
              <a:off x="15649576" y="6664325"/>
              <a:ext cx="504825" cy="306388"/>
            </a:xfrm>
            <a:custGeom>
              <a:avLst/>
              <a:gdLst>
                <a:gd name="T0" fmla="*/ 27 w 183"/>
                <a:gd name="T1" fmla="*/ 7 h 111"/>
                <a:gd name="T2" fmla="*/ 43 w 183"/>
                <a:gd name="T3" fmla="*/ 0 h 111"/>
                <a:gd name="T4" fmla="*/ 140 w 183"/>
                <a:gd name="T5" fmla="*/ 0 h 111"/>
                <a:gd name="T6" fmla="*/ 156 w 183"/>
                <a:gd name="T7" fmla="*/ 7 h 111"/>
                <a:gd name="T8" fmla="*/ 183 w 183"/>
                <a:gd name="T9" fmla="*/ 44 h 111"/>
                <a:gd name="T10" fmla="*/ 183 w 183"/>
                <a:gd name="T11" fmla="*/ 66 h 111"/>
                <a:gd name="T12" fmla="*/ 156 w 183"/>
                <a:gd name="T13" fmla="*/ 104 h 111"/>
                <a:gd name="T14" fmla="*/ 140 w 183"/>
                <a:gd name="T15" fmla="*/ 111 h 111"/>
                <a:gd name="T16" fmla="*/ 43 w 183"/>
                <a:gd name="T17" fmla="*/ 111 h 111"/>
                <a:gd name="T18" fmla="*/ 27 w 183"/>
                <a:gd name="T19" fmla="*/ 104 h 111"/>
                <a:gd name="T20" fmla="*/ 0 w 183"/>
                <a:gd name="T21" fmla="*/ 66 h 111"/>
                <a:gd name="T22" fmla="*/ 0 w 183"/>
                <a:gd name="T23" fmla="*/ 44 h 111"/>
                <a:gd name="T24" fmla="*/ 27 w 183"/>
                <a:gd name="T25" fmla="*/ 7 h 111"/>
                <a:gd name="T26" fmla="*/ 135 w 183"/>
                <a:gd name="T27" fmla="*/ 69 h 111"/>
                <a:gd name="T28" fmla="*/ 150 w 183"/>
                <a:gd name="T29" fmla="*/ 55 h 111"/>
                <a:gd name="T30" fmla="*/ 135 w 183"/>
                <a:gd name="T31" fmla="*/ 41 h 111"/>
                <a:gd name="T32" fmla="*/ 48 w 183"/>
                <a:gd name="T33" fmla="*/ 41 h 111"/>
                <a:gd name="T34" fmla="*/ 33 w 183"/>
                <a:gd name="T35" fmla="*/ 55 h 111"/>
                <a:gd name="T36" fmla="*/ 48 w 183"/>
                <a:gd name="T37" fmla="*/ 69 h 111"/>
                <a:gd name="T38" fmla="*/ 135 w 183"/>
                <a:gd name="T39" fmla="*/ 6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3" h="111">
                  <a:moveTo>
                    <a:pt x="27" y="7"/>
                  </a:moveTo>
                  <a:cubicBezTo>
                    <a:pt x="32" y="4"/>
                    <a:pt x="37" y="2"/>
                    <a:pt x="43" y="0"/>
                  </a:cubicBezTo>
                  <a:cubicBezTo>
                    <a:pt x="140" y="0"/>
                    <a:pt x="140" y="0"/>
                    <a:pt x="140" y="0"/>
                  </a:cubicBezTo>
                  <a:cubicBezTo>
                    <a:pt x="146" y="2"/>
                    <a:pt x="151" y="4"/>
                    <a:pt x="156" y="7"/>
                  </a:cubicBezTo>
                  <a:cubicBezTo>
                    <a:pt x="174" y="17"/>
                    <a:pt x="183" y="31"/>
                    <a:pt x="183" y="44"/>
                  </a:cubicBezTo>
                  <a:cubicBezTo>
                    <a:pt x="183" y="66"/>
                    <a:pt x="183" y="66"/>
                    <a:pt x="183" y="66"/>
                  </a:cubicBezTo>
                  <a:cubicBezTo>
                    <a:pt x="183" y="80"/>
                    <a:pt x="174" y="93"/>
                    <a:pt x="156" y="104"/>
                  </a:cubicBezTo>
                  <a:cubicBezTo>
                    <a:pt x="151" y="106"/>
                    <a:pt x="146" y="109"/>
                    <a:pt x="140" y="111"/>
                  </a:cubicBezTo>
                  <a:cubicBezTo>
                    <a:pt x="43" y="111"/>
                    <a:pt x="43" y="111"/>
                    <a:pt x="43" y="111"/>
                  </a:cubicBezTo>
                  <a:cubicBezTo>
                    <a:pt x="37" y="109"/>
                    <a:pt x="32" y="106"/>
                    <a:pt x="27" y="104"/>
                  </a:cubicBezTo>
                  <a:cubicBezTo>
                    <a:pt x="9" y="93"/>
                    <a:pt x="0" y="80"/>
                    <a:pt x="0" y="66"/>
                  </a:cubicBezTo>
                  <a:cubicBezTo>
                    <a:pt x="0" y="44"/>
                    <a:pt x="0" y="44"/>
                    <a:pt x="0" y="44"/>
                  </a:cubicBezTo>
                  <a:cubicBezTo>
                    <a:pt x="0" y="31"/>
                    <a:pt x="9" y="17"/>
                    <a:pt x="27" y="7"/>
                  </a:cubicBezTo>
                  <a:close/>
                  <a:moveTo>
                    <a:pt x="135" y="69"/>
                  </a:moveTo>
                  <a:cubicBezTo>
                    <a:pt x="142" y="65"/>
                    <a:pt x="147" y="61"/>
                    <a:pt x="150" y="55"/>
                  </a:cubicBezTo>
                  <a:cubicBezTo>
                    <a:pt x="147" y="50"/>
                    <a:pt x="142" y="45"/>
                    <a:pt x="135" y="41"/>
                  </a:cubicBezTo>
                  <a:cubicBezTo>
                    <a:pt x="111" y="27"/>
                    <a:pt x="72" y="27"/>
                    <a:pt x="48" y="41"/>
                  </a:cubicBezTo>
                  <a:cubicBezTo>
                    <a:pt x="41" y="45"/>
                    <a:pt x="36" y="50"/>
                    <a:pt x="33" y="55"/>
                  </a:cubicBezTo>
                  <a:cubicBezTo>
                    <a:pt x="36" y="61"/>
                    <a:pt x="41" y="65"/>
                    <a:pt x="48" y="69"/>
                  </a:cubicBezTo>
                  <a:cubicBezTo>
                    <a:pt x="72" y="83"/>
                    <a:pt x="111" y="83"/>
                    <a:pt x="135"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AA7C17C5-D614-473B-9875-C636FCD9E1E0}"/>
                </a:ext>
              </a:extLst>
            </p:cNvPr>
            <p:cNvSpPr>
              <a:spLocks noEditPoints="1"/>
            </p:cNvSpPr>
            <p:nvPr/>
          </p:nvSpPr>
          <p:spPr bwMode="auto">
            <a:xfrm>
              <a:off x="15649576" y="6634163"/>
              <a:ext cx="504825" cy="303213"/>
            </a:xfrm>
            <a:custGeom>
              <a:avLst/>
              <a:gdLst>
                <a:gd name="T0" fmla="*/ 27 w 183"/>
                <a:gd name="T1" fmla="*/ 18 h 110"/>
                <a:gd name="T2" fmla="*/ 43 w 183"/>
                <a:gd name="T3" fmla="*/ 11 h 110"/>
                <a:gd name="T4" fmla="*/ 140 w 183"/>
                <a:gd name="T5" fmla="*/ 11 h 110"/>
                <a:gd name="T6" fmla="*/ 156 w 183"/>
                <a:gd name="T7" fmla="*/ 18 h 110"/>
                <a:gd name="T8" fmla="*/ 183 w 183"/>
                <a:gd name="T9" fmla="*/ 55 h 110"/>
                <a:gd name="T10" fmla="*/ 181 w 183"/>
                <a:gd name="T11" fmla="*/ 66 h 110"/>
                <a:gd name="T12" fmla="*/ 156 w 183"/>
                <a:gd name="T13" fmla="*/ 93 h 110"/>
                <a:gd name="T14" fmla="*/ 138 w 183"/>
                <a:gd name="T15" fmla="*/ 101 h 110"/>
                <a:gd name="T16" fmla="*/ 45 w 183"/>
                <a:gd name="T17" fmla="*/ 101 h 110"/>
                <a:gd name="T18" fmla="*/ 27 w 183"/>
                <a:gd name="T19" fmla="*/ 93 h 110"/>
                <a:gd name="T20" fmla="*/ 2 w 183"/>
                <a:gd name="T21" fmla="*/ 66 h 110"/>
                <a:gd name="T22" fmla="*/ 0 w 183"/>
                <a:gd name="T23" fmla="*/ 55 h 110"/>
                <a:gd name="T24" fmla="*/ 27 w 183"/>
                <a:gd name="T25" fmla="*/ 18 h 110"/>
                <a:gd name="T26" fmla="*/ 33 w 183"/>
                <a:gd name="T27" fmla="*/ 66 h 110"/>
                <a:gd name="T28" fmla="*/ 48 w 183"/>
                <a:gd name="T29" fmla="*/ 80 h 110"/>
                <a:gd name="T30" fmla="*/ 135 w 183"/>
                <a:gd name="T31" fmla="*/ 80 h 110"/>
                <a:gd name="T32" fmla="*/ 150 w 183"/>
                <a:gd name="T33" fmla="*/ 66 h 110"/>
                <a:gd name="T34" fmla="*/ 138 w 183"/>
                <a:gd name="T35" fmla="*/ 32 h 110"/>
                <a:gd name="T36" fmla="*/ 135 w 183"/>
                <a:gd name="T37" fmla="*/ 30 h 110"/>
                <a:gd name="T38" fmla="*/ 48 w 183"/>
                <a:gd name="T39" fmla="*/ 30 h 110"/>
                <a:gd name="T40" fmla="*/ 45 w 183"/>
                <a:gd name="T41" fmla="*/ 32 h 110"/>
                <a:gd name="T42" fmla="*/ 33 w 183"/>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0">
                  <a:moveTo>
                    <a:pt x="27" y="18"/>
                  </a:moveTo>
                  <a:cubicBezTo>
                    <a:pt x="32" y="15"/>
                    <a:pt x="37" y="13"/>
                    <a:pt x="43" y="11"/>
                  </a:cubicBezTo>
                  <a:cubicBezTo>
                    <a:pt x="72" y="0"/>
                    <a:pt x="111" y="0"/>
                    <a:pt x="140" y="11"/>
                  </a:cubicBezTo>
                  <a:cubicBezTo>
                    <a:pt x="146" y="13"/>
                    <a:pt x="151" y="15"/>
                    <a:pt x="156" y="18"/>
                  </a:cubicBezTo>
                  <a:cubicBezTo>
                    <a:pt x="174" y="28"/>
                    <a:pt x="183" y="42"/>
                    <a:pt x="183" y="55"/>
                  </a:cubicBezTo>
                  <a:cubicBezTo>
                    <a:pt x="183" y="59"/>
                    <a:pt x="182" y="63"/>
                    <a:pt x="181" y="66"/>
                  </a:cubicBezTo>
                  <a:cubicBezTo>
                    <a:pt x="177" y="76"/>
                    <a:pt x="169" y="85"/>
                    <a:pt x="156" y="93"/>
                  </a:cubicBezTo>
                  <a:cubicBezTo>
                    <a:pt x="150" y="96"/>
                    <a:pt x="144" y="98"/>
                    <a:pt x="138" y="101"/>
                  </a:cubicBezTo>
                  <a:cubicBezTo>
                    <a:pt x="109" y="110"/>
                    <a:pt x="74" y="110"/>
                    <a:pt x="45" y="101"/>
                  </a:cubicBezTo>
                  <a:cubicBezTo>
                    <a:pt x="39" y="98"/>
                    <a:pt x="33" y="96"/>
                    <a:pt x="27" y="93"/>
                  </a:cubicBezTo>
                  <a:cubicBezTo>
                    <a:pt x="14" y="85"/>
                    <a:pt x="6" y="76"/>
                    <a:pt x="2" y="66"/>
                  </a:cubicBezTo>
                  <a:cubicBezTo>
                    <a:pt x="1" y="63"/>
                    <a:pt x="0" y="59"/>
                    <a:pt x="0" y="55"/>
                  </a:cubicBezTo>
                  <a:cubicBezTo>
                    <a:pt x="0" y="42"/>
                    <a:pt x="9" y="28"/>
                    <a:pt x="27" y="18"/>
                  </a:cubicBezTo>
                  <a:close/>
                  <a:moveTo>
                    <a:pt x="33" y="66"/>
                  </a:moveTo>
                  <a:cubicBezTo>
                    <a:pt x="36" y="72"/>
                    <a:pt x="41" y="76"/>
                    <a:pt x="48" y="80"/>
                  </a:cubicBezTo>
                  <a:cubicBezTo>
                    <a:pt x="72" y="94"/>
                    <a:pt x="111" y="94"/>
                    <a:pt x="135" y="80"/>
                  </a:cubicBezTo>
                  <a:cubicBezTo>
                    <a:pt x="142" y="76"/>
                    <a:pt x="147" y="72"/>
                    <a:pt x="150" y="66"/>
                  </a:cubicBezTo>
                  <a:cubicBezTo>
                    <a:pt x="156" y="55"/>
                    <a:pt x="152" y="42"/>
                    <a:pt x="138" y="32"/>
                  </a:cubicBezTo>
                  <a:cubicBezTo>
                    <a:pt x="137" y="31"/>
                    <a:pt x="136" y="31"/>
                    <a:pt x="135" y="30"/>
                  </a:cubicBezTo>
                  <a:cubicBezTo>
                    <a:pt x="111" y="16"/>
                    <a:pt x="72" y="16"/>
                    <a:pt x="48" y="30"/>
                  </a:cubicBezTo>
                  <a:cubicBezTo>
                    <a:pt x="47" y="31"/>
                    <a:pt x="46" y="31"/>
                    <a:pt x="45" y="32"/>
                  </a:cubicBezTo>
                  <a:cubicBezTo>
                    <a:pt x="31" y="42"/>
                    <a:pt x="27"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F20C2B41-4FAA-47C5-BB96-451291077EFE}"/>
              </a:ext>
            </a:extLst>
          </p:cNvPr>
          <p:cNvGrpSpPr/>
          <p:nvPr/>
        </p:nvGrpSpPr>
        <p:grpSpPr>
          <a:xfrm>
            <a:off x="11201154" y="7635768"/>
            <a:ext cx="409123" cy="472335"/>
            <a:chOff x="7464426" y="8204200"/>
            <a:chExt cx="369888" cy="427038"/>
          </a:xfrm>
        </p:grpSpPr>
        <p:sp>
          <p:nvSpPr>
            <p:cNvPr id="172" name="Freeform 171">
              <a:extLst>
                <a:ext uri="{FF2B5EF4-FFF2-40B4-BE49-F238E27FC236}">
                  <a16:creationId xmlns:a16="http://schemas.microsoft.com/office/drawing/2014/main" id="{6DA81827-C2F3-4D9C-94F5-B011CC9261F0}"/>
                </a:ext>
              </a:extLst>
            </p:cNvPr>
            <p:cNvSpPr>
              <a:spLocks/>
            </p:cNvSpPr>
            <p:nvPr/>
          </p:nvSpPr>
          <p:spPr bwMode="auto">
            <a:xfrm>
              <a:off x="7464426" y="8204200"/>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172">
              <a:extLst>
                <a:ext uri="{FF2B5EF4-FFF2-40B4-BE49-F238E27FC236}">
                  <a16:creationId xmlns:a16="http://schemas.microsoft.com/office/drawing/2014/main" id="{CB3E0A12-34D0-4CAB-ADC8-94681E84455C}"/>
                </a:ext>
              </a:extLst>
            </p:cNvPr>
            <p:cNvSpPr>
              <a:spLocks/>
            </p:cNvSpPr>
            <p:nvPr/>
          </p:nvSpPr>
          <p:spPr bwMode="auto">
            <a:xfrm>
              <a:off x="7646988" y="8308975"/>
              <a:ext cx="187325" cy="322263"/>
            </a:xfrm>
            <a:custGeom>
              <a:avLst/>
              <a:gdLst>
                <a:gd name="T0" fmla="*/ 118 w 118"/>
                <a:gd name="T1" fmla="*/ 0 h 203"/>
                <a:gd name="T2" fmla="*/ 118 w 118"/>
                <a:gd name="T3" fmla="*/ 135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5"/>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310CFDDD-95D3-4E6E-B37C-65DE28056D2F}"/>
                </a:ext>
              </a:extLst>
            </p:cNvPr>
            <p:cNvSpPr>
              <a:spLocks/>
            </p:cNvSpPr>
            <p:nvPr/>
          </p:nvSpPr>
          <p:spPr bwMode="auto">
            <a:xfrm>
              <a:off x="7464426" y="8308975"/>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9" name="Group 188">
            <a:extLst>
              <a:ext uri="{FF2B5EF4-FFF2-40B4-BE49-F238E27FC236}">
                <a16:creationId xmlns:a16="http://schemas.microsoft.com/office/drawing/2014/main" id="{B44E6343-300F-4CA0-B335-D4A15E9A3AC9}"/>
              </a:ext>
            </a:extLst>
          </p:cNvPr>
          <p:cNvGrpSpPr/>
          <p:nvPr/>
        </p:nvGrpSpPr>
        <p:grpSpPr>
          <a:xfrm>
            <a:off x="14523294" y="9131784"/>
            <a:ext cx="705868" cy="767324"/>
            <a:chOff x="9720263" y="8985250"/>
            <a:chExt cx="638176" cy="693738"/>
          </a:xfrm>
        </p:grpSpPr>
        <p:sp>
          <p:nvSpPr>
            <p:cNvPr id="175" name="Freeform 174">
              <a:extLst>
                <a:ext uri="{FF2B5EF4-FFF2-40B4-BE49-F238E27FC236}">
                  <a16:creationId xmlns:a16="http://schemas.microsoft.com/office/drawing/2014/main" id="{A99B18D6-B4D2-4978-A8C4-16CE1DF9C6F1}"/>
                </a:ext>
              </a:extLst>
            </p:cNvPr>
            <p:cNvSpPr>
              <a:spLocks noEditPoints="1"/>
            </p:cNvSpPr>
            <p:nvPr/>
          </p:nvSpPr>
          <p:spPr bwMode="auto">
            <a:xfrm>
              <a:off x="9720263" y="8985250"/>
              <a:ext cx="560388" cy="593725"/>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1 h 215"/>
                <a:gd name="T18" fmla="*/ 159 w 203"/>
                <a:gd name="T19" fmla="*/ 43 h 215"/>
                <a:gd name="T20" fmla="*/ 63 w 203"/>
                <a:gd name="T21" fmla="*/ 205 h 215"/>
                <a:gd name="T22" fmla="*/ 40 w 203"/>
                <a:gd name="T23" fmla="*/ 209 h 215"/>
                <a:gd name="T24" fmla="*/ 43 w 203"/>
                <a:gd name="T25" fmla="*/ 215 h 215"/>
                <a:gd name="T26" fmla="*/ 23 w 203"/>
                <a:gd name="T27" fmla="*/ 204 h 215"/>
                <a:gd name="T28" fmla="*/ 22 w 203"/>
                <a:gd name="T29" fmla="*/ 203 h 215"/>
                <a:gd name="T30" fmla="*/ 21 w 203"/>
                <a:gd name="T31" fmla="*/ 202 h 215"/>
                <a:gd name="T32" fmla="*/ 21 w 203"/>
                <a:gd name="T33" fmla="*/ 202 h 215"/>
                <a:gd name="T34" fmla="*/ 0 w 203"/>
                <a:gd name="T35" fmla="*/ 152 h 215"/>
                <a:gd name="T36" fmla="*/ 79 w 203"/>
                <a:gd name="T37" fmla="*/ 180 h 215"/>
                <a:gd name="T38" fmla="*/ 144 w 203"/>
                <a:gd name="T39" fmla="*/ 69 h 215"/>
                <a:gd name="T40" fmla="*/ 121 w 203"/>
                <a:gd name="T41" fmla="*/ 25 h 215"/>
                <a:gd name="T42" fmla="*/ 40 w 203"/>
                <a:gd name="T43" fmla="*/ 106 h 215"/>
                <a:gd name="T44" fmla="*/ 27 w 203"/>
                <a:gd name="T45" fmla="*/ 155 h 215"/>
                <a:gd name="T46" fmla="*/ 30 w 203"/>
                <a:gd name="T47" fmla="*/ 182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1"/>
                  </a:cubicBezTo>
                  <a:cubicBezTo>
                    <a:pt x="158" y="42"/>
                    <a:pt x="159" y="43"/>
                    <a:pt x="159" y="43"/>
                  </a:cubicBezTo>
                  <a:cubicBezTo>
                    <a:pt x="159" y="43"/>
                    <a:pt x="203" y="186"/>
                    <a:pt x="63" y="205"/>
                  </a:cubicBezTo>
                  <a:cubicBezTo>
                    <a:pt x="55" y="208"/>
                    <a:pt x="47" y="209"/>
                    <a:pt x="40" y="209"/>
                  </a:cubicBezTo>
                  <a:cubicBezTo>
                    <a:pt x="43" y="215"/>
                    <a:pt x="43" y="215"/>
                    <a:pt x="43" y="215"/>
                  </a:cubicBezTo>
                  <a:cubicBezTo>
                    <a:pt x="23" y="204"/>
                    <a:pt x="23" y="204"/>
                    <a:pt x="23" y="204"/>
                  </a:cubicBezTo>
                  <a:cubicBezTo>
                    <a:pt x="23" y="203"/>
                    <a:pt x="22" y="203"/>
                    <a:pt x="22" y="203"/>
                  </a:cubicBezTo>
                  <a:cubicBezTo>
                    <a:pt x="21" y="202"/>
                    <a:pt x="21" y="202"/>
                    <a:pt x="21" y="202"/>
                  </a:cubicBezTo>
                  <a:cubicBezTo>
                    <a:pt x="21" y="202"/>
                    <a:pt x="21" y="202"/>
                    <a:pt x="21" y="202"/>
                  </a:cubicBezTo>
                  <a:cubicBezTo>
                    <a:pt x="8" y="193"/>
                    <a:pt x="0" y="176"/>
                    <a:pt x="0" y="152"/>
                  </a:cubicBezTo>
                  <a:close/>
                  <a:moveTo>
                    <a:pt x="79" y="180"/>
                  </a:moveTo>
                  <a:cubicBezTo>
                    <a:pt x="115" y="160"/>
                    <a:pt x="144" y="110"/>
                    <a:pt x="144" y="69"/>
                  </a:cubicBezTo>
                  <a:cubicBezTo>
                    <a:pt x="144" y="46"/>
                    <a:pt x="135" y="31"/>
                    <a:pt x="121" y="25"/>
                  </a:cubicBezTo>
                  <a:cubicBezTo>
                    <a:pt x="78" y="32"/>
                    <a:pt x="40" y="106"/>
                    <a:pt x="40" y="106"/>
                  </a:cubicBezTo>
                  <a:cubicBezTo>
                    <a:pt x="27" y="155"/>
                    <a:pt x="27" y="155"/>
                    <a:pt x="27" y="155"/>
                  </a:cubicBezTo>
                  <a:cubicBezTo>
                    <a:pt x="30" y="182"/>
                    <a:pt x="30" y="182"/>
                    <a:pt x="30" y="182"/>
                  </a:cubicBezTo>
                  <a:cubicBezTo>
                    <a:pt x="42" y="191"/>
                    <a:pt x="60" y="191"/>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175">
              <a:extLst>
                <a:ext uri="{FF2B5EF4-FFF2-40B4-BE49-F238E27FC236}">
                  <a16:creationId xmlns:a16="http://schemas.microsoft.com/office/drawing/2014/main" id="{52F76891-AFC9-4D19-B33A-6E4C0DE0C319}"/>
                </a:ext>
              </a:extLst>
            </p:cNvPr>
            <p:cNvSpPr>
              <a:spLocks noEditPoints="1"/>
            </p:cNvSpPr>
            <p:nvPr/>
          </p:nvSpPr>
          <p:spPr bwMode="auto">
            <a:xfrm>
              <a:off x="9775826" y="8985250"/>
              <a:ext cx="438150" cy="649288"/>
            </a:xfrm>
            <a:custGeom>
              <a:avLst/>
              <a:gdLst>
                <a:gd name="T0" fmla="*/ 79 w 159"/>
                <a:gd name="T1" fmla="*/ 210 h 235"/>
                <a:gd name="T2" fmla="*/ 159 w 159"/>
                <a:gd name="T3" fmla="*/ 72 h 235"/>
                <a:gd name="T4" fmla="*/ 79 w 159"/>
                <a:gd name="T5" fmla="*/ 26 h 235"/>
                <a:gd name="T6" fmla="*/ 0 w 159"/>
                <a:gd name="T7" fmla="*/ 164 h 235"/>
                <a:gd name="T8" fmla="*/ 79 w 159"/>
                <a:gd name="T9" fmla="*/ 210 h 235"/>
                <a:gd name="T10" fmla="*/ 79 w 159"/>
                <a:gd name="T11" fmla="*/ 43 h 235"/>
                <a:gd name="T12" fmla="*/ 144 w 159"/>
                <a:gd name="T13" fmla="*/ 81 h 235"/>
                <a:gd name="T14" fmla="*/ 79 w 159"/>
                <a:gd name="T15" fmla="*/ 192 h 235"/>
                <a:gd name="T16" fmla="*/ 15 w 159"/>
                <a:gd name="T17" fmla="*/ 155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10"/>
                  </a:moveTo>
                  <a:cubicBezTo>
                    <a:pt x="123" y="184"/>
                    <a:pt x="159" y="123"/>
                    <a:pt x="159" y="72"/>
                  </a:cubicBezTo>
                  <a:cubicBezTo>
                    <a:pt x="159" y="21"/>
                    <a:pt x="123" y="0"/>
                    <a:pt x="79" y="26"/>
                  </a:cubicBezTo>
                  <a:cubicBezTo>
                    <a:pt x="35" y="51"/>
                    <a:pt x="0" y="113"/>
                    <a:pt x="0" y="164"/>
                  </a:cubicBezTo>
                  <a:cubicBezTo>
                    <a:pt x="0" y="215"/>
                    <a:pt x="35" y="235"/>
                    <a:pt x="79" y="210"/>
                  </a:cubicBezTo>
                  <a:close/>
                  <a:moveTo>
                    <a:pt x="79" y="43"/>
                  </a:moveTo>
                  <a:cubicBezTo>
                    <a:pt x="115" y="23"/>
                    <a:pt x="144" y="40"/>
                    <a:pt x="144" y="81"/>
                  </a:cubicBezTo>
                  <a:cubicBezTo>
                    <a:pt x="144" y="122"/>
                    <a:pt x="115" y="172"/>
                    <a:pt x="79" y="192"/>
                  </a:cubicBezTo>
                  <a:cubicBezTo>
                    <a:pt x="44" y="213"/>
                    <a:pt x="15" y="196"/>
                    <a:pt x="15" y="155"/>
                  </a:cubicBezTo>
                  <a:cubicBezTo>
                    <a:pt x="15" y="114"/>
                    <a:pt x="44" y="64"/>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176">
              <a:extLst>
                <a:ext uri="{FF2B5EF4-FFF2-40B4-BE49-F238E27FC236}">
                  <a16:creationId xmlns:a16="http://schemas.microsoft.com/office/drawing/2014/main" id="{A5A442A6-5C1E-46A0-9C68-5BE50FCC5C30}"/>
                </a:ext>
              </a:extLst>
            </p:cNvPr>
            <p:cNvSpPr>
              <a:spLocks noEditPoints="1"/>
            </p:cNvSpPr>
            <p:nvPr/>
          </p:nvSpPr>
          <p:spPr bwMode="auto">
            <a:xfrm>
              <a:off x="9794876" y="9029700"/>
              <a:ext cx="563563" cy="593725"/>
            </a:xfrm>
            <a:custGeom>
              <a:avLst/>
              <a:gdLst>
                <a:gd name="T0" fmla="*/ 0 w 204"/>
                <a:gd name="T1" fmla="*/ 152 h 215"/>
                <a:gd name="T2" fmla="*/ 80 w 204"/>
                <a:gd name="T3" fmla="*/ 14 h 215"/>
                <a:gd name="T4" fmla="*/ 135 w 204"/>
                <a:gd name="T5" fmla="*/ 8 h 215"/>
                <a:gd name="T6" fmla="*/ 136 w 204"/>
                <a:gd name="T7" fmla="*/ 8 h 215"/>
                <a:gd name="T8" fmla="*/ 136 w 204"/>
                <a:gd name="T9" fmla="*/ 8 h 215"/>
                <a:gd name="T10" fmla="*/ 137 w 204"/>
                <a:gd name="T11" fmla="*/ 8 h 215"/>
                <a:gd name="T12" fmla="*/ 157 w 204"/>
                <a:gd name="T13" fmla="*/ 21 h 215"/>
                <a:gd name="T14" fmla="*/ 151 w 204"/>
                <a:gd name="T15" fmla="*/ 24 h 215"/>
                <a:gd name="T16" fmla="*/ 157 w 204"/>
                <a:gd name="T17" fmla="*/ 41 h 215"/>
                <a:gd name="T18" fmla="*/ 159 w 204"/>
                <a:gd name="T19" fmla="*/ 43 h 215"/>
                <a:gd name="T20" fmla="*/ 64 w 204"/>
                <a:gd name="T21" fmla="*/ 205 h 215"/>
                <a:gd name="T22" fmla="*/ 40 w 204"/>
                <a:gd name="T23" fmla="*/ 208 h 215"/>
                <a:gd name="T24" fmla="*/ 43 w 204"/>
                <a:gd name="T25" fmla="*/ 215 h 215"/>
                <a:gd name="T26" fmla="*/ 24 w 204"/>
                <a:gd name="T27" fmla="*/ 203 h 215"/>
                <a:gd name="T28" fmla="*/ 22 w 204"/>
                <a:gd name="T29" fmla="*/ 203 h 215"/>
                <a:gd name="T30" fmla="*/ 21 w 204"/>
                <a:gd name="T31" fmla="*/ 202 h 215"/>
                <a:gd name="T32" fmla="*/ 21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1" y="1"/>
                    <a:pt x="121" y="0"/>
                    <a:pt x="135" y="8"/>
                  </a:cubicBezTo>
                  <a:cubicBezTo>
                    <a:pt x="136" y="8"/>
                    <a:pt x="136" y="8"/>
                    <a:pt x="136" y="8"/>
                  </a:cubicBezTo>
                  <a:cubicBezTo>
                    <a:pt x="136" y="8"/>
                    <a:pt x="136" y="8"/>
                    <a:pt x="136" y="8"/>
                  </a:cubicBezTo>
                  <a:cubicBezTo>
                    <a:pt x="137" y="8"/>
                    <a:pt x="137" y="8"/>
                    <a:pt x="137" y="8"/>
                  </a:cubicBezTo>
                  <a:cubicBezTo>
                    <a:pt x="157" y="21"/>
                    <a:pt x="157" y="21"/>
                    <a:pt x="157" y="21"/>
                  </a:cubicBezTo>
                  <a:cubicBezTo>
                    <a:pt x="151" y="24"/>
                    <a:pt x="151" y="24"/>
                    <a:pt x="151" y="24"/>
                  </a:cubicBezTo>
                  <a:cubicBezTo>
                    <a:pt x="154" y="29"/>
                    <a:pt x="156" y="35"/>
                    <a:pt x="157" y="41"/>
                  </a:cubicBezTo>
                  <a:cubicBezTo>
                    <a:pt x="159" y="42"/>
                    <a:pt x="159" y="43"/>
                    <a:pt x="159" y="43"/>
                  </a:cubicBezTo>
                  <a:cubicBezTo>
                    <a:pt x="159" y="43"/>
                    <a:pt x="204" y="186"/>
                    <a:pt x="64" y="205"/>
                  </a:cubicBezTo>
                  <a:cubicBezTo>
                    <a:pt x="55" y="208"/>
                    <a:pt x="47" y="209"/>
                    <a:pt x="40" y="208"/>
                  </a:cubicBezTo>
                  <a:cubicBezTo>
                    <a:pt x="43" y="215"/>
                    <a:pt x="43" y="215"/>
                    <a:pt x="43" y="215"/>
                  </a:cubicBezTo>
                  <a:cubicBezTo>
                    <a:pt x="24" y="203"/>
                    <a:pt x="24" y="203"/>
                    <a:pt x="24" y="203"/>
                  </a:cubicBezTo>
                  <a:cubicBezTo>
                    <a:pt x="23" y="203"/>
                    <a:pt x="23" y="203"/>
                    <a:pt x="22" y="203"/>
                  </a:cubicBezTo>
                  <a:cubicBezTo>
                    <a:pt x="21" y="202"/>
                    <a:pt x="21" y="202"/>
                    <a:pt x="21" y="202"/>
                  </a:cubicBezTo>
                  <a:cubicBezTo>
                    <a:pt x="21" y="202"/>
                    <a:pt x="21" y="202"/>
                    <a:pt x="21" y="202"/>
                  </a:cubicBezTo>
                  <a:cubicBezTo>
                    <a:pt x="8" y="193"/>
                    <a:pt x="0" y="176"/>
                    <a:pt x="0" y="152"/>
                  </a:cubicBezTo>
                  <a:close/>
                  <a:moveTo>
                    <a:pt x="80" y="180"/>
                  </a:moveTo>
                  <a:cubicBezTo>
                    <a:pt x="115" y="159"/>
                    <a:pt x="144" y="109"/>
                    <a:pt x="144" y="68"/>
                  </a:cubicBezTo>
                  <a:cubicBezTo>
                    <a:pt x="144" y="46"/>
                    <a:pt x="135" y="31"/>
                    <a:pt x="122" y="25"/>
                  </a:cubicBezTo>
                  <a:cubicBezTo>
                    <a:pt x="79" y="31"/>
                    <a:pt x="40" y="106"/>
                    <a:pt x="40" y="106"/>
                  </a:cubicBezTo>
                  <a:cubicBezTo>
                    <a:pt x="28" y="155"/>
                    <a:pt x="28" y="155"/>
                    <a:pt x="28" y="155"/>
                  </a:cubicBezTo>
                  <a:cubicBezTo>
                    <a:pt x="31" y="182"/>
                    <a:pt x="31" y="182"/>
                    <a:pt x="31" y="182"/>
                  </a:cubicBezTo>
                  <a:cubicBezTo>
                    <a:pt x="42"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177">
              <a:extLst>
                <a:ext uri="{FF2B5EF4-FFF2-40B4-BE49-F238E27FC236}">
                  <a16:creationId xmlns:a16="http://schemas.microsoft.com/office/drawing/2014/main" id="{FCC7CEC5-1E3C-4476-902D-03DC5CB8FC94}"/>
                </a:ext>
              </a:extLst>
            </p:cNvPr>
            <p:cNvSpPr>
              <a:spLocks noEditPoints="1"/>
            </p:cNvSpPr>
            <p:nvPr/>
          </p:nvSpPr>
          <p:spPr bwMode="auto">
            <a:xfrm>
              <a:off x="9850438" y="9029700"/>
              <a:ext cx="438150" cy="649288"/>
            </a:xfrm>
            <a:custGeom>
              <a:avLst/>
              <a:gdLst>
                <a:gd name="T0" fmla="*/ 80 w 159"/>
                <a:gd name="T1" fmla="*/ 210 h 235"/>
                <a:gd name="T2" fmla="*/ 159 w 159"/>
                <a:gd name="T3" fmla="*/ 72 h 235"/>
                <a:gd name="T4" fmla="*/ 80 w 159"/>
                <a:gd name="T5" fmla="*/ 26 h 235"/>
                <a:gd name="T6" fmla="*/ 0 w 159"/>
                <a:gd name="T7" fmla="*/ 164 h 235"/>
                <a:gd name="T8" fmla="*/ 80 w 159"/>
                <a:gd name="T9" fmla="*/ 210 h 235"/>
                <a:gd name="T10" fmla="*/ 80 w 159"/>
                <a:gd name="T11" fmla="*/ 43 h 235"/>
                <a:gd name="T12" fmla="*/ 144 w 159"/>
                <a:gd name="T13" fmla="*/ 81 h 235"/>
                <a:gd name="T14" fmla="*/ 80 w 159"/>
                <a:gd name="T15" fmla="*/ 192 h 235"/>
                <a:gd name="T16" fmla="*/ 15 w 159"/>
                <a:gd name="T17" fmla="*/ 155 h 235"/>
                <a:gd name="T18" fmla="*/ 80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80" y="210"/>
                  </a:moveTo>
                  <a:cubicBezTo>
                    <a:pt x="123" y="184"/>
                    <a:pt x="159" y="122"/>
                    <a:pt x="159" y="72"/>
                  </a:cubicBezTo>
                  <a:cubicBezTo>
                    <a:pt x="159" y="21"/>
                    <a:pt x="123" y="0"/>
                    <a:pt x="80" y="26"/>
                  </a:cubicBezTo>
                  <a:cubicBezTo>
                    <a:pt x="36" y="51"/>
                    <a:pt x="0" y="113"/>
                    <a:pt x="0" y="164"/>
                  </a:cubicBezTo>
                  <a:cubicBezTo>
                    <a:pt x="0" y="214"/>
                    <a:pt x="36" y="235"/>
                    <a:pt x="80" y="210"/>
                  </a:cubicBezTo>
                  <a:close/>
                  <a:moveTo>
                    <a:pt x="80" y="43"/>
                  </a:moveTo>
                  <a:cubicBezTo>
                    <a:pt x="115" y="23"/>
                    <a:pt x="144" y="40"/>
                    <a:pt x="144" y="81"/>
                  </a:cubicBezTo>
                  <a:cubicBezTo>
                    <a:pt x="144" y="121"/>
                    <a:pt x="115" y="171"/>
                    <a:pt x="80" y="192"/>
                  </a:cubicBezTo>
                  <a:cubicBezTo>
                    <a:pt x="44" y="212"/>
                    <a:pt x="15" y="196"/>
                    <a:pt x="15" y="155"/>
                  </a:cubicBezTo>
                  <a:cubicBezTo>
                    <a:pt x="15"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1D0D2D80-7603-455F-91E6-15415F7CFEB9}"/>
              </a:ext>
            </a:extLst>
          </p:cNvPr>
          <p:cNvGrpSpPr/>
          <p:nvPr/>
        </p:nvGrpSpPr>
        <p:grpSpPr>
          <a:xfrm>
            <a:off x="14159826" y="7890372"/>
            <a:ext cx="855118" cy="588223"/>
            <a:chOff x="9391651" y="7862888"/>
            <a:chExt cx="773113" cy="531813"/>
          </a:xfrm>
        </p:grpSpPr>
        <p:sp>
          <p:nvSpPr>
            <p:cNvPr id="179" name="Freeform 178">
              <a:extLst>
                <a:ext uri="{FF2B5EF4-FFF2-40B4-BE49-F238E27FC236}">
                  <a16:creationId xmlns:a16="http://schemas.microsoft.com/office/drawing/2014/main" id="{FCC7772D-9C82-444E-BC4D-7C6B85D7863D}"/>
                </a:ext>
              </a:extLst>
            </p:cNvPr>
            <p:cNvSpPr>
              <a:spLocks noEditPoints="1"/>
            </p:cNvSpPr>
            <p:nvPr/>
          </p:nvSpPr>
          <p:spPr bwMode="auto">
            <a:xfrm>
              <a:off x="9391651" y="7977188"/>
              <a:ext cx="773113" cy="417513"/>
            </a:xfrm>
            <a:custGeom>
              <a:avLst/>
              <a:gdLst>
                <a:gd name="T0" fmla="*/ 124 w 280"/>
                <a:gd name="T1" fmla="*/ 112 h 151"/>
                <a:gd name="T2" fmla="*/ 123 w 280"/>
                <a:gd name="T3" fmla="*/ 112 h 151"/>
                <a:gd name="T4" fmla="*/ 109 w 280"/>
                <a:gd name="T5" fmla="*/ 109 h 151"/>
                <a:gd name="T6" fmla="*/ 139 w 280"/>
                <a:gd name="T7" fmla="*/ 92 h 151"/>
                <a:gd name="T8" fmla="*/ 142 w 280"/>
                <a:gd name="T9" fmla="*/ 101 h 151"/>
                <a:gd name="T10" fmla="*/ 137 w 280"/>
                <a:gd name="T11" fmla="*/ 108 h 151"/>
                <a:gd name="T12" fmla="*/ 124 w 280"/>
                <a:gd name="T13" fmla="*/ 112 h 151"/>
                <a:gd name="T14" fmla="*/ 161 w 280"/>
                <a:gd name="T15" fmla="*/ 52 h 151"/>
                <a:gd name="T16" fmla="*/ 160 w 280"/>
                <a:gd name="T17" fmla="*/ 47 h 151"/>
                <a:gd name="T18" fmla="*/ 164 w 280"/>
                <a:gd name="T19" fmla="*/ 42 h 151"/>
                <a:gd name="T20" fmla="*/ 177 w 280"/>
                <a:gd name="T21" fmla="*/ 38 h 151"/>
                <a:gd name="T22" fmla="*/ 185 w 280"/>
                <a:gd name="T23" fmla="*/ 39 h 151"/>
                <a:gd name="T24" fmla="*/ 161 w 280"/>
                <a:gd name="T25" fmla="*/ 52 h 151"/>
                <a:gd name="T26" fmla="*/ 252 w 280"/>
                <a:gd name="T27" fmla="*/ 0 h 151"/>
                <a:gd name="T28" fmla="*/ 225 w 280"/>
                <a:gd name="T29" fmla="*/ 16 h 151"/>
                <a:gd name="T30" fmla="*/ 206 w 280"/>
                <a:gd name="T31" fmla="*/ 9 h 151"/>
                <a:gd name="T32" fmla="*/ 185 w 280"/>
                <a:gd name="T33" fmla="*/ 5 h 151"/>
                <a:gd name="T34" fmla="*/ 172 w 280"/>
                <a:gd name="T35" fmla="*/ 5 h 151"/>
                <a:gd name="T36" fmla="*/ 148 w 280"/>
                <a:gd name="T37" fmla="*/ 7 h 151"/>
                <a:gd name="T38" fmla="*/ 116 w 280"/>
                <a:gd name="T39" fmla="*/ 18 h 151"/>
                <a:gd name="T40" fmla="*/ 98 w 280"/>
                <a:gd name="T41" fmla="*/ 41 h 151"/>
                <a:gd name="T42" fmla="*/ 100 w 280"/>
                <a:gd name="T43" fmla="*/ 50 h 151"/>
                <a:gd name="T44" fmla="*/ 105 w 280"/>
                <a:gd name="T45" fmla="*/ 59 h 151"/>
                <a:gd name="T46" fmla="*/ 113 w 280"/>
                <a:gd name="T47" fmla="*/ 68 h 151"/>
                <a:gd name="T48" fmla="*/ 122 w 280"/>
                <a:gd name="T49" fmla="*/ 76 h 151"/>
                <a:gd name="T50" fmla="*/ 86 w 280"/>
                <a:gd name="T51" fmla="*/ 96 h 151"/>
                <a:gd name="T52" fmla="*/ 72 w 280"/>
                <a:gd name="T53" fmla="*/ 82 h 151"/>
                <a:gd name="T54" fmla="*/ 60 w 280"/>
                <a:gd name="T55" fmla="*/ 68 h 151"/>
                <a:gd name="T56" fmla="*/ 0 w 280"/>
                <a:gd name="T57" fmla="*/ 82 h 151"/>
                <a:gd name="T58" fmla="*/ 19 w 280"/>
                <a:gd name="T59" fmla="*/ 103 h 151"/>
                <a:gd name="T60" fmla="*/ 41 w 280"/>
                <a:gd name="T61" fmla="*/ 122 h 151"/>
                <a:gd name="T62" fmla="*/ 14 w 280"/>
                <a:gd name="T63" fmla="*/ 137 h 151"/>
                <a:gd name="T64" fmla="*/ 37 w 280"/>
                <a:gd name="T65" fmla="*/ 151 h 151"/>
                <a:gd name="T66" fmla="*/ 63 w 280"/>
                <a:gd name="T67" fmla="*/ 136 h 151"/>
                <a:gd name="T68" fmla="*/ 80 w 280"/>
                <a:gd name="T69" fmla="*/ 143 h 151"/>
                <a:gd name="T70" fmla="*/ 98 w 280"/>
                <a:gd name="T71" fmla="*/ 147 h 151"/>
                <a:gd name="T72" fmla="*/ 117 w 280"/>
                <a:gd name="T73" fmla="*/ 150 h 151"/>
                <a:gd name="T74" fmla="*/ 123 w 280"/>
                <a:gd name="T75" fmla="*/ 150 h 151"/>
                <a:gd name="T76" fmla="*/ 137 w 280"/>
                <a:gd name="T77" fmla="*/ 149 h 151"/>
                <a:gd name="T78" fmla="*/ 162 w 280"/>
                <a:gd name="T79" fmla="*/ 144 h 151"/>
                <a:gd name="T80" fmla="*/ 183 w 280"/>
                <a:gd name="T81" fmla="*/ 135 h 151"/>
                <a:gd name="T82" fmla="*/ 200 w 280"/>
                <a:gd name="T83" fmla="*/ 119 h 151"/>
                <a:gd name="T84" fmla="*/ 202 w 280"/>
                <a:gd name="T85" fmla="*/ 102 h 151"/>
                <a:gd name="T86" fmla="*/ 194 w 280"/>
                <a:gd name="T87" fmla="*/ 85 h 151"/>
                <a:gd name="T88" fmla="*/ 179 w 280"/>
                <a:gd name="T89" fmla="*/ 69 h 151"/>
                <a:gd name="T90" fmla="*/ 208 w 280"/>
                <a:gd name="T91" fmla="*/ 52 h 151"/>
                <a:gd name="T92" fmla="*/ 217 w 280"/>
                <a:gd name="T93" fmla="*/ 63 h 151"/>
                <a:gd name="T94" fmla="*/ 225 w 280"/>
                <a:gd name="T95" fmla="*/ 74 h 151"/>
                <a:gd name="T96" fmla="*/ 252 w 280"/>
                <a:gd name="T97" fmla="*/ 71 h 151"/>
                <a:gd name="T98" fmla="*/ 280 w 280"/>
                <a:gd name="T99" fmla="*/ 67 h 151"/>
                <a:gd name="T100" fmla="*/ 266 w 280"/>
                <a:gd name="T101" fmla="*/ 47 h 151"/>
                <a:gd name="T102" fmla="*/ 248 w 280"/>
                <a:gd name="T103" fmla="*/ 29 h 151"/>
                <a:gd name="T104" fmla="*/ 275 w 280"/>
                <a:gd name="T105" fmla="*/ 14 h 151"/>
                <a:gd name="T106" fmla="*/ 252 w 280"/>
                <a:gd name="T10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1">
                  <a:moveTo>
                    <a:pt x="124" y="112"/>
                  </a:moveTo>
                  <a:cubicBezTo>
                    <a:pt x="124" y="112"/>
                    <a:pt x="123" y="112"/>
                    <a:pt x="123" y="112"/>
                  </a:cubicBezTo>
                  <a:cubicBezTo>
                    <a:pt x="118" y="111"/>
                    <a:pt x="113" y="111"/>
                    <a:pt x="109" y="109"/>
                  </a:cubicBezTo>
                  <a:cubicBezTo>
                    <a:pt x="139" y="92"/>
                    <a:pt x="139" y="92"/>
                    <a:pt x="139" y="92"/>
                  </a:cubicBezTo>
                  <a:cubicBezTo>
                    <a:pt x="141" y="95"/>
                    <a:pt x="142" y="98"/>
                    <a:pt x="142" y="101"/>
                  </a:cubicBezTo>
                  <a:cubicBezTo>
                    <a:pt x="142" y="104"/>
                    <a:pt x="141" y="106"/>
                    <a:pt x="137" y="108"/>
                  </a:cubicBezTo>
                  <a:cubicBezTo>
                    <a:pt x="133" y="111"/>
                    <a:pt x="129" y="112"/>
                    <a:pt x="124" y="112"/>
                  </a:cubicBezTo>
                  <a:moveTo>
                    <a:pt x="161" y="52"/>
                  </a:moveTo>
                  <a:cubicBezTo>
                    <a:pt x="160" y="51"/>
                    <a:pt x="160" y="49"/>
                    <a:pt x="160" y="47"/>
                  </a:cubicBezTo>
                  <a:cubicBezTo>
                    <a:pt x="160" y="45"/>
                    <a:pt x="161" y="43"/>
                    <a:pt x="164" y="42"/>
                  </a:cubicBezTo>
                  <a:cubicBezTo>
                    <a:pt x="168" y="39"/>
                    <a:pt x="172" y="38"/>
                    <a:pt x="177" y="38"/>
                  </a:cubicBezTo>
                  <a:cubicBezTo>
                    <a:pt x="179" y="38"/>
                    <a:pt x="182" y="39"/>
                    <a:pt x="185" y="39"/>
                  </a:cubicBezTo>
                  <a:cubicBezTo>
                    <a:pt x="161" y="52"/>
                    <a:pt x="161" y="52"/>
                    <a:pt x="161" y="52"/>
                  </a:cubicBezTo>
                  <a:moveTo>
                    <a:pt x="252" y="0"/>
                  </a:moveTo>
                  <a:cubicBezTo>
                    <a:pt x="225" y="16"/>
                    <a:pt x="225" y="16"/>
                    <a:pt x="225" y="16"/>
                  </a:cubicBezTo>
                  <a:cubicBezTo>
                    <a:pt x="219" y="13"/>
                    <a:pt x="213" y="11"/>
                    <a:pt x="206" y="9"/>
                  </a:cubicBezTo>
                  <a:cubicBezTo>
                    <a:pt x="199" y="7"/>
                    <a:pt x="192" y="6"/>
                    <a:pt x="185" y="5"/>
                  </a:cubicBezTo>
                  <a:cubicBezTo>
                    <a:pt x="181" y="5"/>
                    <a:pt x="176" y="5"/>
                    <a:pt x="172" y="5"/>
                  </a:cubicBezTo>
                  <a:cubicBezTo>
                    <a:pt x="164" y="5"/>
                    <a:pt x="156" y="5"/>
                    <a:pt x="148" y="7"/>
                  </a:cubicBezTo>
                  <a:cubicBezTo>
                    <a:pt x="135" y="9"/>
                    <a:pt x="125" y="13"/>
                    <a:pt x="116" y="18"/>
                  </a:cubicBezTo>
                  <a:cubicBezTo>
                    <a:pt x="105" y="24"/>
                    <a:pt x="99" y="32"/>
                    <a:pt x="98" y="41"/>
                  </a:cubicBezTo>
                  <a:cubicBezTo>
                    <a:pt x="98" y="44"/>
                    <a:pt x="98" y="47"/>
                    <a:pt x="100" y="50"/>
                  </a:cubicBezTo>
                  <a:cubicBezTo>
                    <a:pt x="101" y="53"/>
                    <a:pt x="103" y="56"/>
                    <a:pt x="105" y="59"/>
                  </a:cubicBezTo>
                  <a:cubicBezTo>
                    <a:pt x="108" y="62"/>
                    <a:pt x="110" y="65"/>
                    <a:pt x="113" y="68"/>
                  </a:cubicBezTo>
                  <a:cubicBezTo>
                    <a:pt x="116" y="70"/>
                    <a:pt x="119" y="73"/>
                    <a:pt x="122" y="76"/>
                  </a:cubicBezTo>
                  <a:cubicBezTo>
                    <a:pt x="86" y="96"/>
                    <a:pt x="86" y="96"/>
                    <a:pt x="86" y="96"/>
                  </a:cubicBezTo>
                  <a:cubicBezTo>
                    <a:pt x="81" y="91"/>
                    <a:pt x="76" y="87"/>
                    <a:pt x="72" y="82"/>
                  </a:cubicBezTo>
                  <a:cubicBezTo>
                    <a:pt x="68" y="77"/>
                    <a:pt x="64" y="72"/>
                    <a:pt x="60" y="68"/>
                  </a:cubicBezTo>
                  <a:cubicBezTo>
                    <a:pt x="0" y="82"/>
                    <a:pt x="0" y="82"/>
                    <a:pt x="0" y="82"/>
                  </a:cubicBezTo>
                  <a:cubicBezTo>
                    <a:pt x="6" y="89"/>
                    <a:pt x="12" y="96"/>
                    <a:pt x="19" y="103"/>
                  </a:cubicBezTo>
                  <a:cubicBezTo>
                    <a:pt x="25" y="109"/>
                    <a:pt x="32" y="116"/>
                    <a:pt x="41" y="122"/>
                  </a:cubicBezTo>
                  <a:cubicBezTo>
                    <a:pt x="14" y="137"/>
                    <a:pt x="14" y="137"/>
                    <a:pt x="14" y="137"/>
                  </a:cubicBezTo>
                  <a:cubicBezTo>
                    <a:pt x="37" y="151"/>
                    <a:pt x="37" y="151"/>
                    <a:pt x="37" y="151"/>
                  </a:cubicBezTo>
                  <a:cubicBezTo>
                    <a:pt x="63" y="136"/>
                    <a:pt x="63" y="136"/>
                    <a:pt x="63" y="136"/>
                  </a:cubicBezTo>
                  <a:cubicBezTo>
                    <a:pt x="68" y="138"/>
                    <a:pt x="74" y="141"/>
                    <a:pt x="80" y="143"/>
                  </a:cubicBezTo>
                  <a:cubicBezTo>
                    <a:pt x="86" y="145"/>
                    <a:pt x="92" y="146"/>
                    <a:pt x="98" y="147"/>
                  </a:cubicBezTo>
                  <a:cubicBezTo>
                    <a:pt x="104" y="149"/>
                    <a:pt x="110" y="150"/>
                    <a:pt x="117" y="150"/>
                  </a:cubicBezTo>
                  <a:cubicBezTo>
                    <a:pt x="119" y="150"/>
                    <a:pt x="121" y="150"/>
                    <a:pt x="123" y="150"/>
                  </a:cubicBezTo>
                  <a:cubicBezTo>
                    <a:pt x="128" y="150"/>
                    <a:pt x="132" y="150"/>
                    <a:pt x="137" y="149"/>
                  </a:cubicBezTo>
                  <a:cubicBezTo>
                    <a:pt x="145" y="148"/>
                    <a:pt x="153" y="146"/>
                    <a:pt x="162" y="144"/>
                  </a:cubicBezTo>
                  <a:cubicBezTo>
                    <a:pt x="170" y="141"/>
                    <a:pt x="177" y="139"/>
                    <a:pt x="183" y="135"/>
                  </a:cubicBezTo>
                  <a:cubicBezTo>
                    <a:pt x="191" y="130"/>
                    <a:pt x="197" y="125"/>
                    <a:pt x="200" y="119"/>
                  </a:cubicBezTo>
                  <a:cubicBezTo>
                    <a:pt x="202" y="114"/>
                    <a:pt x="203" y="108"/>
                    <a:pt x="202" y="102"/>
                  </a:cubicBezTo>
                  <a:cubicBezTo>
                    <a:pt x="201" y="97"/>
                    <a:pt x="198" y="91"/>
                    <a:pt x="194" y="85"/>
                  </a:cubicBezTo>
                  <a:cubicBezTo>
                    <a:pt x="190" y="79"/>
                    <a:pt x="185" y="74"/>
                    <a:pt x="179" y="69"/>
                  </a:cubicBezTo>
                  <a:cubicBezTo>
                    <a:pt x="208" y="52"/>
                    <a:pt x="208" y="52"/>
                    <a:pt x="208" y="52"/>
                  </a:cubicBezTo>
                  <a:cubicBezTo>
                    <a:pt x="211" y="56"/>
                    <a:pt x="214" y="59"/>
                    <a:pt x="217" y="63"/>
                  </a:cubicBezTo>
                  <a:cubicBezTo>
                    <a:pt x="219" y="67"/>
                    <a:pt x="222" y="70"/>
                    <a:pt x="225" y="74"/>
                  </a:cubicBezTo>
                  <a:cubicBezTo>
                    <a:pt x="234" y="73"/>
                    <a:pt x="243" y="72"/>
                    <a:pt x="252" y="71"/>
                  </a:cubicBezTo>
                  <a:cubicBezTo>
                    <a:pt x="261" y="69"/>
                    <a:pt x="270" y="68"/>
                    <a:pt x="280" y="67"/>
                  </a:cubicBezTo>
                  <a:cubicBezTo>
                    <a:pt x="275" y="60"/>
                    <a:pt x="271" y="54"/>
                    <a:pt x="266" y="47"/>
                  </a:cubicBezTo>
                  <a:cubicBezTo>
                    <a:pt x="261" y="41"/>
                    <a:pt x="255" y="35"/>
                    <a:pt x="248" y="29"/>
                  </a:cubicBezTo>
                  <a:cubicBezTo>
                    <a:pt x="275" y="14"/>
                    <a:pt x="275" y="14"/>
                    <a:pt x="275" y="14"/>
                  </a:cubicBezTo>
                  <a:cubicBezTo>
                    <a:pt x="252" y="0"/>
                    <a:pt x="252" y="0"/>
                    <a:pt x="252" y="0"/>
                  </a:cubicBezTo>
                </a:path>
              </a:pathLst>
            </a:custGeom>
            <a:solidFill>
              <a:srgbClr val="586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179">
              <a:extLst>
                <a:ext uri="{FF2B5EF4-FFF2-40B4-BE49-F238E27FC236}">
                  <a16:creationId xmlns:a16="http://schemas.microsoft.com/office/drawing/2014/main" id="{C9E36911-F769-40A2-AD3A-C4EA00318C30}"/>
                </a:ext>
              </a:extLst>
            </p:cNvPr>
            <p:cNvSpPr>
              <a:spLocks/>
            </p:cNvSpPr>
            <p:nvPr/>
          </p:nvSpPr>
          <p:spPr bwMode="auto">
            <a:xfrm>
              <a:off x="9391651" y="7862888"/>
              <a:ext cx="773113" cy="517525"/>
            </a:xfrm>
            <a:custGeom>
              <a:avLst/>
              <a:gdLst>
                <a:gd name="T0" fmla="*/ 275 w 280"/>
                <a:gd name="T1" fmla="*/ 47 h 187"/>
                <a:gd name="T2" fmla="*/ 275 w 280"/>
                <a:gd name="T3" fmla="*/ 44 h 187"/>
                <a:gd name="T4" fmla="*/ 275 w 280"/>
                <a:gd name="T5" fmla="*/ 41 h 187"/>
                <a:gd name="T6" fmla="*/ 275 w 280"/>
                <a:gd name="T7" fmla="*/ 38 h 187"/>
                <a:gd name="T8" fmla="*/ 275 w 280"/>
                <a:gd name="T9" fmla="*/ 36 h 187"/>
                <a:gd name="T10" fmla="*/ 275 w 280"/>
                <a:gd name="T11" fmla="*/ 33 h 187"/>
                <a:gd name="T12" fmla="*/ 275 w 280"/>
                <a:gd name="T13" fmla="*/ 30 h 187"/>
                <a:gd name="T14" fmla="*/ 275 w 280"/>
                <a:gd name="T15" fmla="*/ 27 h 187"/>
                <a:gd name="T16" fmla="*/ 275 w 280"/>
                <a:gd name="T17" fmla="*/ 24 h 187"/>
                <a:gd name="T18" fmla="*/ 275 w 280"/>
                <a:gd name="T19" fmla="*/ 21 h 187"/>
                <a:gd name="T20" fmla="*/ 275 w 280"/>
                <a:gd name="T21" fmla="*/ 18 h 187"/>
                <a:gd name="T22" fmla="*/ 275 w 280"/>
                <a:gd name="T23" fmla="*/ 15 h 187"/>
                <a:gd name="T24" fmla="*/ 98 w 280"/>
                <a:gd name="T25" fmla="*/ 45 h 187"/>
                <a:gd name="T26" fmla="*/ 98 w 280"/>
                <a:gd name="T27" fmla="*/ 51 h 187"/>
                <a:gd name="T28" fmla="*/ 98 w 280"/>
                <a:gd name="T29" fmla="*/ 57 h 187"/>
                <a:gd name="T30" fmla="*/ 98 w 280"/>
                <a:gd name="T31" fmla="*/ 62 h 187"/>
                <a:gd name="T32" fmla="*/ 98 w 280"/>
                <a:gd name="T33" fmla="*/ 68 h 187"/>
                <a:gd name="T34" fmla="*/ 98 w 280"/>
                <a:gd name="T35" fmla="*/ 74 h 187"/>
                <a:gd name="T36" fmla="*/ 86 w 280"/>
                <a:gd name="T37" fmla="*/ 96 h 187"/>
                <a:gd name="T38" fmla="*/ 0 w 280"/>
                <a:gd name="T39" fmla="*/ 85 h 187"/>
                <a:gd name="T40" fmla="*/ 0 w 280"/>
                <a:gd name="T41" fmla="*/ 88 h 187"/>
                <a:gd name="T42" fmla="*/ 0 w 280"/>
                <a:gd name="T43" fmla="*/ 90 h 187"/>
                <a:gd name="T44" fmla="*/ 0 w 280"/>
                <a:gd name="T45" fmla="*/ 93 h 187"/>
                <a:gd name="T46" fmla="*/ 0 w 280"/>
                <a:gd name="T47" fmla="*/ 96 h 187"/>
                <a:gd name="T48" fmla="*/ 0 w 280"/>
                <a:gd name="T49" fmla="*/ 99 h 187"/>
                <a:gd name="T50" fmla="*/ 0 w 280"/>
                <a:gd name="T51" fmla="*/ 102 h 187"/>
                <a:gd name="T52" fmla="*/ 0 w 280"/>
                <a:gd name="T53" fmla="*/ 105 h 187"/>
                <a:gd name="T54" fmla="*/ 0 w 280"/>
                <a:gd name="T55" fmla="*/ 108 h 187"/>
                <a:gd name="T56" fmla="*/ 0 w 280"/>
                <a:gd name="T57" fmla="*/ 111 h 187"/>
                <a:gd name="T58" fmla="*/ 0 w 280"/>
                <a:gd name="T59" fmla="*/ 114 h 187"/>
                <a:gd name="T60" fmla="*/ 0 w 280"/>
                <a:gd name="T61" fmla="*/ 116 h 187"/>
                <a:gd name="T62" fmla="*/ 14 w 280"/>
                <a:gd name="T63" fmla="*/ 139 h 187"/>
                <a:gd name="T64" fmla="*/ 14 w 280"/>
                <a:gd name="T65" fmla="*/ 142 h 187"/>
                <a:gd name="T66" fmla="*/ 14 w 280"/>
                <a:gd name="T67" fmla="*/ 145 h 187"/>
                <a:gd name="T68" fmla="*/ 14 w 280"/>
                <a:gd name="T69" fmla="*/ 147 h 187"/>
                <a:gd name="T70" fmla="*/ 14 w 280"/>
                <a:gd name="T71" fmla="*/ 150 h 187"/>
                <a:gd name="T72" fmla="*/ 14 w 280"/>
                <a:gd name="T73" fmla="*/ 153 h 187"/>
                <a:gd name="T74" fmla="*/ 14 w 280"/>
                <a:gd name="T75" fmla="*/ 156 h 187"/>
                <a:gd name="T76" fmla="*/ 14 w 280"/>
                <a:gd name="T77" fmla="*/ 159 h 187"/>
                <a:gd name="T78" fmla="*/ 14 w 280"/>
                <a:gd name="T79" fmla="*/ 162 h 187"/>
                <a:gd name="T80" fmla="*/ 14 w 280"/>
                <a:gd name="T81" fmla="*/ 165 h 187"/>
                <a:gd name="T82" fmla="*/ 14 w 280"/>
                <a:gd name="T83" fmla="*/ 168 h 187"/>
                <a:gd name="T84" fmla="*/ 14 w 280"/>
                <a:gd name="T85" fmla="*/ 171 h 187"/>
                <a:gd name="T86" fmla="*/ 14 w 280"/>
                <a:gd name="T87" fmla="*/ 173 h 187"/>
                <a:gd name="T88" fmla="*/ 203 w 280"/>
                <a:gd name="T89" fmla="*/ 138 h 187"/>
                <a:gd name="T90" fmla="*/ 203 w 280"/>
                <a:gd name="T91" fmla="*/ 132 h 187"/>
                <a:gd name="T92" fmla="*/ 203 w 280"/>
                <a:gd name="T93" fmla="*/ 127 h 187"/>
                <a:gd name="T94" fmla="*/ 203 w 280"/>
                <a:gd name="T95" fmla="*/ 121 h 187"/>
                <a:gd name="T96" fmla="*/ 203 w 280"/>
                <a:gd name="T97" fmla="*/ 115 h 187"/>
                <a:gd name="T98" fmla="*/ 203 w 280"/>
                <a:gd name="T99" fmla="*/ 109 h 187"/>
                <a:gd name="T100" fmla="*/ 280 w 280"/>
                <a:gd name="T101" fmla="*/ 102 h 187"/>
                <a:gd name="T102" fmla="*/ 280 w 280"/>
                <a:gd name="T103" fmla="*/ 99 h 187"/>
                <a:gd name="T104" fmla="*/ 280 w 280"/>
                <a:gd name="T105" fmla="*/ 96 h 187"/>
                <a:gd name="T106" fmla="*/ 280 w 280"/>
                <a:gd name="T107" fmla="*/ 93 h 187"/>
                <a:gd name="T108" fmla="*/ 280 w 280"/>
                <a:gd name="T109" fmla="*/ 90 h 187"/>
                <a:gd name="T110" fmla="*/ 280 w 280"/>
                <a:gd name="T111" fmla="*/ 87 h 187"/>
                <a:gd name="T112" fmla="*/ 280 w 280"/>
                <a:gd name="T113" fmla="*/ 84 h 187"/>
                <a:gd name="T114" fmla="*/ 280 w 280"/>
                <a:gd name="T115" fmla="*/ 82 h 187"/>
                <a:gd name="T116" fmla="*/ 280 w 280"/>
                <a:gd name="T117" fmla="*/ 79 h 187"/>
                <a:gd name="T118" fmla="*/ 280 w 280"/>
                <a:gd name="T119" fmla="*/ 76 h 187"/>
                <a:gd name="T120" fmla="*/ 280 w 280"/>
                <a:gd name="T121" fmla="*/ 73 h 187"/>
                <a:gd name="T122" fmla="*/ 280 w 280"/>
                <a:gd name="T123" fmla="*/ 70 h 187"/>
                <a:gd name="T124" fmla="*/ 280 w 280"/>
                <a:gd name="T125" fmla="*/ 6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7">
                  <a:moveTo>
                    <a:pt x="280" y="67"/>
                  </a:moveTo>
                  <a:cubicBezTo>
                    <a:pt x="280" y="67"/>
                    <a:pt x="280" y="67"/>
                    <a:pt x="280" y="67"/>
                  </a:cubicBezTo>
                  <a:cubicBezTo>
                    <a:pt x="276" y="62"/>
                    <a:pt x="273" y="57"/>
                    <a:pt x="270" y="53"/>
                  </a:cubicBezTo>
                  <a:cubicBezTo>
                    <a:pt x="275" y="50"/>
                    <a:pt x="275" y="50"/>
                    <a:pt x="275" y="50"/>
                  </a:cubicBezTo>
                  <a:cubicBezTo>
                    <a:pt x="275" y="50"/>
                    <a:pt x="275" y="50"/>
                    <a:pt x="275" y="50"/>
                  </a:cubicBezTo>
                  <a:cubicBezTo>
                    <a:pt x="275" y="50"/>
                    <a:pt x="275" y="50"/>
                    <a:pt x="275" y="50"/>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52" y="0"/>
                    <a:pt x="252" y="0"/>
                    <a:pt x="252" y="0"/>
                  </a:cubicBezTo>
                  <a:cubicBezTo>
                    <a:pt x="225" y="16"/>
                    <a:pt x="225" y="16"/>
                    <a:pt x="225" y="16"/>
                  </a:cubicBezTo>
                  <a:cubicBezTo>
                    <a:pt x="219" y="13"/>
                    <a:pt x="213" y="11"/>
                    <a:pt x="206" y="9"/>
                  </a:cubicBezTo>
                  <a:cubicBezTo>
                    <a:pt x="199" y="7"/>
                    <a:pt x="192" y="6"/>
                    <a:pt x="185" y="5"/>
                  </a:cubicBezTo>
                  <a:cubicBezTo>
                    <a:pt x="172" y="4"/>
                    <a:pt x="160" y="5"/>
                    <a:pt x="148" y="7"/>
                  </a:cubicBezTo>
                  <a:cubicBezTo>
                    <a:pt x="135" y="9"/>
                    <a:pt x="125" y="13"/>
                    <a:pt x="116" y="18"/>
                  </a:cubicBezTo>
                  <a:cubicBezTo>
                    <a:pt x="105" y="24"/>
                    <a:pt x="99" y="32"/>
                    <a:pt x="98" y="41"/>
                  </a:cubicBezTo>
                  <a:cubicBezTo>
                    <a:pt x="98" y="42"/>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82"/>
                    <a:pt x="99" y="84"/>
                    <a:pt x="100" y="86"/>
                  </a:cubicBezTo>
                  <a:cubicBezTo>
                    <a:pt x="100" y="87"/>
                    <a:pt x="100" y="87"/>
                    <a:pt x="100" y="88"/>
                  </a:cubicBezTo>
                  <a:cubicBezTo>
                    <a:pt x="86" y="96"/>
                    <a:pt x="86" y="96"/>
                    <a:pt x="86" y="96"/>
                  </a:cubicBezTo>
                  <a:cubicBezTo>
                    <a:pt x="81" y="91"/>
                    <a:pt x="76" y="87"/>
                    <a:pt x="72" y="82"/>
                  </a:cubicBezTo>
                  <a:cubicBezTo>
                    <a:pt x="68" y="77"/>
                    <a:pt x="64" y="73"/>
                    <a:pt x="60" y="68"/>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5" y="124"/>
                    <a:pt x="11" y="130"/>
                    <a:pt x="16" y="136"/>
                  </a:cubicBezTo>
                  <a:cubicBezTo>
                    <a:pt x="14" y="137"/>
                    <a:pt x="14" y="137"/>
                    <a:pt x="14" y="137"/>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37" y="187"/>
                    <a:pt x="37" y="187"/>
                    <a:pt x="37" y="187"/>
                  </a:cubicBezTo>
                  <a:cubicBezTo>
                    <a:pt x="63" y="172"/>
                    <a:pt x="63" y="172"/>
                    <a:pt x="63" y="172"/>
                  </a:cubicBezTo>
                  <a:cubicBezTo>
                    <a:pt x="68" y="174"/>
                    <a:pt x="74" y="177"/>
                    <a:pt x="80" y="179"/>
                  </a:cubicBezTo>
                  <a:cubicBezTo>
                    <a:pt x="86" y="181"/>
                    <a:pt x="92" y="182"/>
                    <a:pt x="98" y="183"/>
                  </a:cubicBezTo>
                  <a:cubicBezTo>
                    <a:pt x="104" y="185"/>
                    <a:pt x="110" y="186"/>
                    <a:pt x="117" y="186"/>
                  </a:cubicBezTo>
                  <a:cubicBezTo>
                    <a:pt x="124" y="186"/>
                    <a:pt x="130" y="186"/>
                    <a:pt x="137" y="185"/>
                  </a:cubicBezTo>
                  <a:cubicBezTo>
                    <a:pt x="145" y="184"/>
                    <a:pt x="153" y="182"/>
                    <a:pt x="162" y="180"/>
                  </a:cubicBezTo>
                  <a:cubicBezTo>
                    <a:pt x="170" y="177"/>
                    <a:pt x="177" y="175"/>
                    <a:pt x="183" y="171"/>
                  </a:cubicBezTo>
                  <a:cubicBezTo>
                    <a:pt x="191" y="166"/>
                    <a:pt x="197" y="161"/>
                    <a:pt x="200" y="155"/>
                  </a:cubicBezTo>
                  <a:cubicBezTo>
                    <a:pt x="202" y="151"/>
                    <a:pt x="203" y="147"/>
                    <a:pt x="203" y="143"/>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5"/>
                    <a:pt x="202" y="104"/>
                    <a:pt x="202" y="102"/>
                  </a:cubicBezTo>
                  <a:cubicBezTo>
                    <a:pt x="202" y="99"/>
                    <a:pt x="201" y="96"/>
                    <a:pt x="199" y="93"/>
                  </a:cubicBezTo>
                  <a:cubicBezTo>
                    <a:pt x="208" y="88"/>
                    <a:pt x="208" y="88"/>
                    <a:pt x="208" y="88"/>
                  </a:cubicBezTo>
                  <a:cubicBezTo>
                    <a:pt x="211" y="92"/>
                    <a:pt x="214" y="95"/>
                    <a:pt x="217" y="99"/>
                  </a:cubicBezTo>
                  <a:cubicBezTo>
                    <a:pt x="219" y="103"/>
                    <a:pt x="222" y="106"/>
                    <a:pt x="225" y="110"/>
                  </a:cubicBezTo>
                  <a:cubicBezTo>
                    <a:pt x="234" y="109"/>
                    <a:pt x="243" y="108"/>
                    <a:pt x="252" y="107"/>
                  </a:cubicBezTo>
                  <a:cubicBezTo>
                    <a:pt x="261" y="105"/>
                    <a:pt x="270" y="104"/>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180">
              <a:extLst>
                <a:ext uri="{FF2B5EF4-FFF2-40B4-BE49-F238E27FC236}">
                  <a16:creationId xmlns:a16="http://schemas.microsoft.com/office/drawing/2014/main" id="{6613C7C1-784B-4029-A523-EEF36358F8CA}"/>
                </a:ext>
              </a:extLst>
            </p:cNvPr>
            <p:cNvSpPr>
              <a:spLocks noEditPoints="1"/>
            </p:cNvSpPr>
            <p:nvPr/>
          </p:nvSpPr>
          <p:spPr bwMode="auto">
            <a:xfrm>
              <a:off x="9391651" y="7862888"/>
              <a:ext cx="773113" cy="417513"/>
            </a:xfrm>
            <a:custGeom>
              <a:avLst/>
              <a:gdLst>
                <a:gd name="T0" fmla="*/ 63 w 280"/>
                <a:gd name="T1" fmla="*/ 136 h 151"/>
                <a:gd name="T2" fmla="*/ 37 w 280"/>
                <a:gd name="T3" fmla="*/ 151 h 151"/>
                <a:gd name="T4" fmla="*/ 14 w 280"/>
                <a:gd name="T5" fmla="*/ 137 h 151"/>
                <a:gd name="T6" fmla="*/ 41 w 280"/>
                <a:gd name="T7" fmla="*/ 122 h 151"/>
                <a:gd name="T8" fmla="*/ 19 w 280"/>
                <a:gd name="T9" fmla="*/ 103 h 151"/>
                <a:gd name="T10" fmla="*/ 0 w 280"/>
                <a:gd name="T11" fmla="*/ 82 h 151"/>
                <a:gd name="T12" fmla="*/ 60 w 280"/>
                <a:gd name="T13" fmla="*/ 68 h 151"/>
                <a:gd name="T14" fmla="*/ 72 w 280"/>
                <a:gd name="T15" fmla="*/ 82 h 151"/>
                <a:gd name="T16" fmla="*/ 86 w 280"/>
                <a:gd name="T17" fmla="*/ 96 h 151"/>
                <a:gd name="T18" fmla="*/ 122 w 280"/>
                <a:gd name="T19" fmla="*/ 76 h 151"/>
                <a:gd name="T20" fmla="*/ 113 w 280"/>
                <a:gd name="T21" fmla="*/ 68 h 151"/>
                <a:gd name="T22" fmla="*/ 105 w 280"/>
                <a:gd name="T23" fmla="*/ 59 h 151"/>
                <a:gd name="T24" fmla="*/ 100 w 280"/>
                <a:gd name="T25" fmla="*/ 50 h 151"/>
                <a:gd name="T26" fmla="*/ 98 w 280"/>
                <a:gd name="T27" fmla="*/ 41 h 151"/>
                <a:gd name="T28" fmla="*/ 116 w 280"/>
                <a:gd name="T29" fmla="*/ 18 h 151"/>
                <a:gd name="T30" fmla="*/ 148 w 280"/>
                <a:gd name="T31" fmla="*/ 7 h 151"/>
                <a:gd name="T32" fmla="*/ 185 w 280"/>
                <a:gd name="T33" fmla="*/ 5 h 151"/>
                <a:gd name="T34" fmla="*/ 206 w 280"/>
                <a:gd name="T35" fmla="*/ 9 h 151"/>
                <a:gd name="T36" fmla="*/ 225 w 280"/>
                <a:gd name="T37" fmla="*/ 16 h 151"/>
                <a:gd name="T38" fmla="*/ 252 w 280"/>
                <a:gd name="T39" fmla="*/ 0 h 151"/>
                <a:gd name="T40" fmla="*/ 275 w 280"/>
                <a:gd name="T41" fmla="*/ 14 h 151"/>
                <a:gd name="T42" fmla="*/ 248 w 280"/>
                <a:gd name="T43" fmla="*/ 29 h 151"/>
                <a:gd name="T44" fmla="*/ 266 w 280"/>
                <a:gd name="T45" fmla="*/ 47 h 151"/>
                <a:gd name="T46" fmla="*/ 280 w 280"/>
                <a:gd name="T47" fmla="*/ 67 h 151"/>
                <a:gd name="T48" fmla="*/ 252 w 280"/>
                <a:gd name="T49" fmla="*/ 71 h 151"/>
                <a:gd name="T50" fmla="*/ 225 w 280"/>
                <a:gd name="T51" fmla="*/ 74 h 151"/>
                <a:gd name="T52" fmla="*/ 217 w 280"/>
                <a:gd name="T53" fmla="*/ 63 h 151"/>
                <a:gd name="T54" fmla="*/ 208 w 280"/>
                <a:gd name="T55" fmla="*/ 52 h 151"/>
                <a:gd name="T56" fmla="*/ 179 w 280"/>
                <a:gd name="T57" fmla="*/ 69 h 151"/>
                <a:gd name="T58" fmla="*/ 194 w 280"/>
                <a:gd name="T59" fmla="*/ 85 h 151"/>
                <a:gd name="T60" fmla="*/ 202 w 280"/>
                <a:gd name="T61" fmla="*/ 102 h 151"/>
                <a:gd name="T62" fmla="*/ 200 w 280"/>
                <a:gd name="T63" fmla="*/ 119 h 151"/>
                <a:gd name="T64" fmla="*/ 183 w 280"/>
                <a:gd name="T65" fmla="*/ 135 h 151"/>
                <a:gd name="T66" fmla="*/ 162 w 280"/>
                <a:gd name="T67" fmla="*/ 144 h 151"/>
                <a:gd name="T68" fmla="*/ 137 w 280"/>
                <a:gd name="T69" fmla="*/ 149 h 151"/>
                <a:gd name="T70" fmla="*/ 117 w 280"/>
                <a:gd name="T71" fmla="*/ 150 h 151"/>
                <a:gd name="T72" fmla="*/ 98 w 280"/>
                <a:gd name="T73" fmla="*/ 147 h 151"/>
                <a:gd name="T74" fmla="*/ 80 w 280"/>
                <a:gd name="T75" fmla="*/ 143 h 151"/>
                <a:gd name="T76" fmla="*/ 63 w 280"/>
                <a:gd name="T77" fmla="*/ 136 h 151"/>
                <a:gd name="T78" fmla="*/ 185 w 280"/>
                <a:gd name="T79" fmla="*/ 39 h 151"/>
                <a:gd name="T80" fmla="*/ 164 w 280"/>
                <a:gd name="T81" fmla="*/ 42 h 151"/>
                <a:gd name="T82" fmla="*/ 160 w 280"/>
                <a:gd name="T83" fmla="*/ 47 h 151"/>
                <a:gd name="T84" fmla="*/ 161 w 280"/>
                <a:gd name="T85" fmla="*/ 52 h 151"/>
                <a:gd name="T86" fmla="*/ 185 w 280"/>
                <a:gd name="T87" fmla="*/ 39 h 151"/>
                <a:gd name="T88" fmla="*/ 139 w 280"/>
                <a:gd name="T89" fmla="*/ 92 h 151"/>
                <a:gd name="T90" fmla="*/ 109 w 280"/>
                <a:gd name="T91" fmla="*/ 109 h 151"/>
                <a:gd name="T92" fmla="*/ 123 w 280"/>
                <a:gd name="T93" fmla="*/ 112 h 151"/>
                <a:gd name="T94" fmla="*/ 137 w 280"/>
                <a:gd name="T95" fmla="*/ 108 h 151"/>
                <a:gd name="T96" fmla="*/ 142 w 280"/>
                <a:gd name="T97" fmla="*/ 101 h 151"/>
                <a:gd name="T98" fmla="*/ 139 w 280"/>
                <a:gd name="T99"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1">
                  <a:moveTo>
                    <a:pt x="63" y="136"/>
                  </a:moveTo>
                  <a:cubicBezTo>
                    <a:pt x="37" y="151"/>
                    <a:pt x="37" y="151"/>
                    <a:pt x="37" y="151"/>
                  </a:cubicBezTo>
                  <a:cubicBezTo>
                    <a:pt x="14" y="137"/>
                    <a:pt x="14" y="137"/>
                    <a:pt x="14" y="137"/>
                  </a:cubicBezTo>
                  <a:cubicBezTo>
                    <a:pt x="41" y="122"/>
                    <a:pt x="41" y="122"/>
                    <a:pt x="41" y="122"/>
                  </a:cubicBezTo>
                  <a:cubicBezTo>
                    <a:pt x="32" y="116"/>
                    <a:pt x="25" y="109"/>
                    <a:pt x="19" y="103"/>
                  </a:cubicBezTo>
                  <a:cubicBezTo>
                    <a:pt x="12" y="96"/>
                    <a:pt x="6" y="89"/>
                    <a:pt x="0" y="82"/>
                  </a:cubicBezTo>
                  <a:cubicBezTo>
                    <a:pt x="60" y="68"/>
                    <a:pt x="60" y="68"/>
                    <a:pt x="60" y="68"/>
                  </a:cubicBezTo>
                  <a:cubicBezTo>
                    <a:pt x="64" y="73"/>
                    <a:pt x="68" y="77"/>
                    <a:pt x="72" y="82"/>
                  </a:cubicBezTo>
                  <a:cubicBezTo>
                    <a:pt x="76" y="87"/>
                    <a:pt x="81" y="91"/>
                    <a:pt x="86" y="96"/>
                  </a:cubicBezTo>
                  <a:cubicBezTo>
                    <a:pt x="122" y="76"/>
                    <a:pt x="122" y="76"/>
                    <a:pt x="122" y="76"/>
                  </a:cubicBezTo>
                  <a:cubicBezTo>
                    <a:pt x="119" y="73"/>
                    <a:pt x="116" y="70"/>
                    <a:pt x="113" y="68"/>
                  </a:cubicBezTo>
                  <a:cubicBezTo>
                    <a:pt x="110" y="65"/>
                    <a:pt x="108" y="62"/>
                    <a:pt x="105" y="59"/>
                  </a:cubicBezTo>
                  <a:cubicBezTo>
                    <a:pt x="103" y="56"/>
                    <a:pt x="101" y="53"/>
                    <a:pt x="100" y="50"/>
                  </a:cubicBezTo>
                  <a:cubicBezTo>
                    <a:pt x="98" y="47"/>
                    <a:pt x="98" y="44"/>
                    <a:pt x="98" y="41"/>
                  </a:cubicBezTo>
                  <a:cubicBezTo>
                    <a:pt x="99" y="32"/>
                    <a:pt x="105" y="24"/>
                    <a:pt x="116" y="18"/>
                  </a:cubicBezTo>
                  <a:cubicBezTo>
                    <a:pt x="125" y="13"/>
                    <a:pt x="135" y="9"/>
                    <a:pt x="148" y="7"/>
                  </a:cubicBezTo>
                  <a:cubicBezTo>
                    <a:pt x="160" y="5"/>
                    <a:pt x="172" y="4"/>
                    <a:pt x="185" y="5"/>
                  </a:cubicBezTo>
                  <a:cubicBezTo>
                    <a:pt x="192" y="6"/>
                    <a:pt x="199" y="7"/>
                    <a:pt x="206" y="9"/>
                  </a:cubicBezTo>
                  <a:cubicBezTo>
                    <a:pt x="213" y="11"/>
                    <a:pt x="219" y="13"/>
                    <a:pt x="225" y="16"/>
                  </a:cubicBezTo>
                  <a:cubicBezTo>
                    <a:pt x="252" y="0"/>
                    <a:pt x="252" y="0"/>
                    <a:pt x="252" y="0"/>
                  </a:cubicBezTo>
                  <a:cubicBezTo>
                    <a:pt x="275" y="14"/>
                    <a:pt x="275" y="14"/>
                    <a:pt x="275" y="14"/>
                  </a:cubicBezTo>
                  <a:cubicBezTo>
                    <a:pt x="248" y="29"/>
                    <a:pt x="248" y="29"/>
                    <a:pt x="248" y="29"/>
                  </a:cubicBezTo>
                  <a:cubicBezTo>
                    <a:pt x="255" y="35"/>
                    <a:pt x="261" y="41"/>
                    <a:pt x="266" y="47"/>
                  </a:cubicBezTo>
                  <a:cubicBezTo>
                    <a:pt x="271" y="54"/>
                    <a:pt x="275" y="60"/>
                    <a:pt x="280" y="67"/>
                  </a:cubicBezTo>
                  <a:cubicBezTo>
                    <a:pt x="270" y="68"/>
                    <a:pt x="261" y="69"/>
                    <a:pt x="252" y="71"/>
                  </a:cubicBezTo>
                  <a:cubicBezTo>
                    <a:pt x="243" y="72"/>
                    <a:pt x="234" y="73"/>
                    <a:pt x="225" y="74"/>
                  </a:cubicBezTo>
                  <a:cubicBezTo>
                    <a:pt x="222" y="70"/>
                    <a:pt x="219" y="67"/>
                    <a:pt x="217" y="63"/>
                  </a:cubicBezTo>
                  <a:cubicBezTo>
                    <a:pt x="214" y="59"/>
                    <a:pt x="211" y="56"/>
                    <a:pt x="208" y="52"/>
                  </a:cubicBezTo>
                  <a:cubicBezTo>
                    <a:pt x="179" y="69"/>
                    <a:pt x="179" y="69"/>
                    <a:pt x="179" y="69"/>
                  </a:cubicBezTo>
                  <a:cubicBezTo>
                    <a:pt x="185" y="74"/>
                    <a:pt x="190" y="79"/>
                    <a:pt x="194" y="85"/>
                  </a:cubicBezTo>
                  <a:cubicBezTo>
                    <a:pt x="198" y="91"/>
                    <a:pt x="201" y="97"/>
                    <a:pt x="202" y="102"/>
                  </a:cubicBezTo>
                  <a:cubicBezTo>
                    <a:pt x="203" y="108"/>
                    <a:pt x="202" y="114"/>
                    <a:pt x="200" y="119"/>
                  </a:cubicBezTo>
                  <a:cubicBezTo>
                    <a:pt x="197" y="125"/>
                    <a:pt x="191" y="130"/>
                    <a:pt x="183" y="135"/>
                  </a:cubicBezTo>
                  <a:cubicBezTo>
                    <a:pt x="177" y="139"/>
                    <a:pt x="170" y="142"/>
                    <a:pt x="162" y="144"/>
                  </a:cubicBezTo>
                  <a:cubicBezTo>
                    <a:pt x="153" y="146"/>
                    <a:pt x="145" y="148"/>
                    <a:pt x="137" y="149"/>
                  </a:cubicBezTo>
                  <a:cubicBezTo>
                    <a:pt x="130" y="150"/>
                    <a:pt x="124" y="150"/>
                    <a:pt x="117" y="150"/>
                  </a:cubicBezTo>
                  <a:cubicBezTo>
                    <a:pt x="110" y="150"/>
                    <a:pt x="104" y="149"/>
                    <a:pt x="98" y="147"/>
                  </a:cubicBezTo>
                  <a:cubicBezTo>
                    <a:pt x="92" y="146"/>
                    <a:pt x="86" y="145"/>
                    <a:pt x="80" y="143"/>
                  </a:cubicBezTo>
                  <a:cubicBezTo>
                    <a:pt x="74" y="141"/>
                    <a:pt x="68" y="138"/>
                    <a:pt x="63" y="136"/>
                  </a:cubicBezTo>
                  <a:close/>
                  <a:moveTo>
                    <a:pt x="185" y="39"/>
                  </a:moveTo>
                  <a:cubicBezTo>
                    <a:pt x="177" y="37"/>
                    <a:pt x="170" y="38"/>
                    <a:pt x="164" y="42"/>
                  </a:cubicBezTo>
                  <a:cubicBezTo>
                    <a:pt x="161" y="43"/>
                    <a:pt x="160" y="45"/>
                    <a:pt x="160" y="47"/>
                  </a:cubicBezTo>
                  <a:cubicBezTo>
                    <a:pt x="160" y="49"/>
                    <a:pt x="160" y="51"/>
                    <a:pt x="161" y="52"/>
                  </a:cubicBezTo>
                  <a:lnTo>
                    <a:pt x="185" y="39"/>
                  </a:lnTo>
                  <a:close/>
                  <a:moveTo>
                    <a:pt x="139" y="92"/>
                  </a:moveTo>
                  <a:cubicBezTo>
                    <a:pt x="109" y="109"/>
                    <a:pt x="109" y="109"/>
                    <a:pt x="109" y="109"/>
                  </a:cubicBezTo>
                  <a:cubicBezTo>
                    <a:pt x="113" y="111"/>
                    <a:pt x="118" y="111"/>
                    <a:pt x="123" y="112"/>
                  </a:cubicBezTo>
                  <a:cubicBezTo>
                    <a:pt x="128" y="112"/>
                    <a:pt x="133" y="111"/>
                    <a:pt x="137" y="108"/>
                  </a:cubicBezTo>
                  <a:cubicBezTo>
                    <a:pt x="141" y="106"/>
                    <a:pt x="142" y="104"/>
                    <a:pt x="142" y="101"/>
                  </a:cubicBezTo>
                  <a:cubicBezTo>
                    <a:pt x="142" y="98"/>
                    <a:pt x="141" y="95"/>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204" name="TextBox 203">
            <a:extLst>
              <a:ext uri="{FF2B5EF4-FFF2-40B4-BE49-F238E27FC236}">
                <a16:creationId xmlns:a16="http://schemas.microsoft.com/office/drawing/2014/main" id="{80F0BC79-7AFA-4E27-AB07-59192E6154AF}"/>
              </a:ext>
            </a:extLst>
          </p:cNvPr>
          <p:cNvSpPr txBox="1"/>
          <p:nvPr/>
        </p:nvSpPr>
        <p:spPr>
          <a:xfrm>
            <a:off x="1781441" y="2363533"/>
            <a:ext cx="8582154" cy="240065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We’re always looking for </a:t>
            </a:r>
            <a:r>
              <a:rPr kumimoji="0" lang="en-US" sz="96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online stores</a:t>
            </a:r>
            <a:endParaRPr kumimoji="0" lang="en-US" sz="54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9922533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14:presetBounceEnd="60000">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14:bounceEnd="60000">
                                          <p:cBhvr additive="base">
                                            <p:cTn id="34" dur="1500" fill="hold"/>
                                            <p:tgtEl>
                                              <p:spTgt spid="201"/>
                                            </p:tgtEl>
                                            <p:attrNameLst>
                                              <p:attrName>ppt_x</p:attrName>
                                            </p:attrNameLst>
                                          </p:cBhvr>
                                          <p:tavLst>
                                            <p:tav tm="0">
                                              <p:val>
                                                <p:strVal val="#ppt_x"/>
                                              </p:val>
                                            </p:tav>
                                            <p:tav tm="100000">
                                              <p:val>
                                                <p:strVal val="#ppt_x"/>
                                              </p:val>
                                            </p:tav>
                                          </p:tavLst>
                                        </p:anim>
                                        <p:anim calcmode="lin" valueType="num" p14:bounceEnd="60000">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14:presetBounceEnd="60000">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14:bounceEnd="60000">
                                          <p:cBhvr additive="base">
                                            <p:cTn id="38" dur="1500" fill="hold"/>
                                            <p:tgtEl>
                                              <p:spTgt spid="200"/>
                                            </p:tgtEl>
                                            <p:attrNameLst>
                                              <p:attrName>ppt_x</p:attrName>
                                            </p:attrNameLst>
                                          </p:cBhvr>
                                          <p:tavLst>
                                            <p:tav tm="0">
                                              <p:val>
                                                <p:strVal val="#ppt_x"/>
                                              </p:val>
                                            </p:tav>
                                            <p:tav tm="100000">
                                              <p:val>
                                                <p:strVal val="#ppt_x"/>
                                              </p:val>
                                            </p:tav>
                                          </p:tavLst>
                                        </p:anim>
                                        <p:anim calcmode="lin" valueType="num" p14:bounceEnd="60000">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14:presetBounceEnd="60000">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14:bounceEnd="60000">
                                          <p:cBhvr additive="base">
                                            <p:cTn id="42" dur="1500" fill="hold"/>
                                            <p:tgtEl>
                                              <p:spTgt spid="66"/>
                                            </p:tgtEl>
                                            <p:attrNameLst>
                                              <p:attrName>ppt_x</p:attrName>
                                            </p:attrNameLst>
                                          </p:cBhvr>
                                          <p:tavLst>
                                            <p:tav tm="0">
                                              <p:val>
                                                <p:strVal val="#ppt_x"/>
                                              </p:val>
                                            </p:tav>
                                            <p:tav tm="100000">
                                              <p:val>
                                                <p:strVal val="#ppt_x"/>
                                              </p:val>
                                            </p:tav>
                                          </p:tavLst>
                                        </p:anim>
                                        <p:anim calcmode="lin" valueType="num" p14:bounceEnd="60000">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14:presetBounceEnd="60000">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14:bounceEnd="60000">
                                          <p:cBhvr additive="base">
                                            <p:cTn id="46" dur="1500" fill="hold"/>
                                            <p:tgtEl>
                                              <p:spTgt spid="192"/>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14:bounceEnd="60000">
                                          <p:cBhvr additive="base">
                                            <p:cTn id="50" dur="1500" fill="hold"/>
                                            <p:tgtEl>
                                              <p:spTgt spid="193"/>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14:bounceEnd="60000">
                                          <p:cBhvr additive="base">
                                            <p:cTn id="54" dur="1500" fill="hold"/>
                                            <p:tgtEl>
                                              <p:spTgt spid="194"/>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14:bounceEnd="60000">
                                          <p:cBhvr additive="base">
                                            <p:cTn id="58" dur="1500" fill="hold"/>
                                            <p:tgtEl>
                                              <p:spTgt spid="197"/>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14:bounceEnd="60000">
                                          <p:cBhvr additive="base">
                                            <p:cTn id="62" dur="1500" fill="hold"/>
                                            <p:tgtEl>
                                              <p:spTgt spid="198"/>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14:bounceEnd="60000">
                                          <p:cBhvr additive="base">
                                            <p:cTn id="66"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14:bounceEnd="60000">
                                          <p:cBhvr additive="base">
                                            <p:cTn id="70"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14:bounceEnd="60000">
                                          <p:cBhvr additive="base">
                                            <p:cTn id="74"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14:bounceEnd="60000">
                                          <p:cBhvr additive="base">
                                            <p:cTn id="78"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14:bounceEnd="60000">
                                          <p:cBhvr additive="base">
                                            <p:cTn id="82"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14:bounceEnd="60000">
                                          <p:cBhvr additive="base">
                                            <p:cTn id="86"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14:bounceEnd="60000">
                                          <p:cBhvr additive="base">
                                            <p:cTn id="90" dur="1500" fill="hold"/>
                                            <p:tgtEl>
                                              <p:spTgt spid="186"/>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14:bounceEnd="60000">
                                          <p:cBhvr additive="base">
                                            <p:cTn id="94" dur="1500" fill="hold"/>
                                            <p:tgtEl>
                                              <p:spTgt spid="185"/>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14:bounceEnd="60000">
                                          <p:cBhvr additive="base">
                                            <p:cTn id="98"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14:bounceEnd="60000">
                                          <p:cBhvr additive="base">
                                            <p:cTn id="102" dur="1500" fill="hold"/>
                                            <p:tgtEl>
                                              <p:spTgt spid="202"/>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cBhvr additive="base">
                                            <p:cTn id="34" dur="1500" fill="hold"/>
                                            <p:tgtEl>
                                              <p:spTgt spid="201"/>
                                            </p:tgtEl>
                                            <p:attrNameLst>
                                              <p:attrName>ppt_x</p:attrName>
                                            </p:attrNameLst>
                                          </p:cBhvr>
                                          <p:tavLst>
                                            <p:tav tm="0">
                                              <p:val>
                                                <p:strVal val="#ppt_x"/>
                                              </p:val>
                                            </p:tav>
                                            <p:tav tm="100000">
                                              <p:val>
                                                <p:strVal val="#ppt_x"/>
                                              </p:val>
                                            </p:tav>
                                          </p:tavLst>
                                        </p:anim>
                                        <p:anim calcmode="lin" valueType="num">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cBhvr additive="base">
                                            <p:cTn id="38" dur="1500" fill="hold"/>
                                            <p:tgtEl>
                                              <p:spTgt spid="200"/>
                                            </p:tgtEl>
                                            <p:attrNameLst>
                                              <p:attrName>ppt_x</p:attrName>
                                            </p:attrNameLst>
                                          </p:cBhvr>
                                          <p:tavLst>
                                            <p:tav tm="0">
                                              <p:val>
                                                <p:strVal val="#ppt_x"/>
                                              </p:val>
                                            </p:tav>
                                            <p:tav tm="100000">
                                              <p:val>
                                                <p:strVal val="#ppt_x"/>
                                              </p:val>
                                            </p:tav>
                                          </p:tavLst>
                                        </p:anim>
                                        <p:anim calcmode="lin" valueType="num">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cBhvr additive="base">
                                            <p:cTn id="42" dur="1500" fill="hold"/>
                                            <p:tgtEl>
                                              <p:spTgt spid="66"/>
                                            </p:tgtEl>
                                            <p:attrNameLst>
                                              <p:attrName>ppt_x</p:attrName>
                                            </p:attrNameLst>
                                          </p:cBhvr>
                                          <p:tavLst>
                                            <p:tav tm="0">
                                              <p:val>
                                                <p:strVal val="#ppt_x"/>
                                              </p:val>
                                            </p:tav>
                                            <p:tav tm="100000">
                                              <p:val>
                                                <p:strVal val="#ppt_x"/>
                                              </p:val>
                                            </p:tav>
                                          </p:tavLst>
                                        </p:anim>
                                        <p:anim calcmode="lin" valueType="num">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cBhvr additive="base">
                                            <p:cTn id="46" dur="1500" fill="hold"/>
                                            <p:tgtEl>
                                              <p:spTgt spid="192"/>
                                            </p:tgtEl>
                                            <p:attrNameLst>
                                              <p:attrName>ppt_x</p:attrName>
                                            </p:attrNameLst>
                                          </p:cBhvr>
                                          <p:tavLst>
                                            <p:tav tm="0">
                                              <p:val>
                                                <p:strVal val="#ppt_x"/>
                                              </p:val>
                                            </p:tav>
                                            <p:tav tm="100000">
                                              <p:val>
                                                <p:strVal val="#ppt_x"/>
                                              </p:val>
                                            </p:tav>
                                          </p:tavLst>
                                        </p:anim>
                                        <p:anim calcmode="lin" valueType="num">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cBhvr additive="base">
                                            <p:cTn id="50" dur="1500" fill="hold"/>
                                            <p:tgtEl>
                                              <p:spTgt spid="193"/>
                                            </p:tgtEl>
                                            <p:attrNameLst>
                                              <p:attrName>ppt_x</p:attrName>
                                            </p:attrNameLst>
                                          </p:cBhvr>
                                          <p:tavLst>
                                            <p:tav tm="0">
                                              <p:val>
                                                <p:strVal val="#ppt_x"/>
                                              </p:val>
                                            </p:tav>
                                            <p:tav tm="100000">
                                              <p:val>
                                                <p:strVal val="#ppt_x"/>
                                              </p:val>
                                            </p:tav>
                                          </p:tavLst>
                                        </p:anim>
                                        <p:anim calcmode="lin" valueType="num">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cBhvr additive="base">
                                            <p:cTn id="54" dur="1500" fill="hold"/>
                                            <p:tgtEl>
                                              <p:spTgt spid="194"/>
                                            </p:tgtEl>
                                            <p:attrNameLst>
                                              <p:attrName>ppt_x</p:attrName>
                                            </p:attrNameLst>
                                          </p:cBhvr>
                                          <p:tavLst>
                                            <p:tav tm="0">
                                              <p:val>
                                                <p:strVal val="#ppt_x"/>
                                              </p:val>
                                            </p:tav>
                                            <p:tav tm="100000">
                                              <p:val>
                                                <p:strVal val="#ppt_x"/>
                                              </p:val>
                                            </p:tav>
                                          </p:tavLst>
                                        </p:anim>
                                        <p:anim calcmode="lin" valueType="num">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cBhvr additive="base">
                                            <p:cTn id="58" dur="1500" fill="hold"/>
                                            <p:tgtEl>
                                              <p:spTgt spid="197"/>
                                            </p:tgtEl>
                                            <p:attrNameLst>
                                              <p:attrName>ppt_x</p:attrName>
                                            </p:attrNameLst>
                                          </p:cBhvr>
                                          <p:tavLst>
                                            <p:tav tm="0">
                                              <p:val>
                                                <p:strVal val="#ppt_x"/>
                                              </p:val>
                                            </p:tav>
                                            <p:tav tm="100000">
                                              <p:val>
                                                <p:strVal val="#ppt_x"/>
                                              </p:val>
                                            </p:tav>
                                          </p:tavLst>
                                        </p:anim>
                                        <p:anim calcmode="lin" valueType="num">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cBhvr additive="base">
                                            <p:cTn id="62" dur="1500" fill="hold"/>
                                            <p:tgtEl>
                                              <p:spTgt spid="198"/>
                                            </p:tgtEl>
                                            <p:attrNameLst>
                                              <p:attrName>ppt_x</p:attrName>
                                            </p:attrNameLst>
                                          </p:cBhvr>
                                          <p:tavLst>
                                            <p:tav tm="0">
                                              <p:val>
                                                <p:strVal val="#ppt_x"/>
                                              </p:val>
                                            </p:tav>
                                            <p:tav tm="100000">
                                              <p:val>
                                                <p:strVal val="#ppt_x"/>
                                              </p:val>
                                            </p:tav>
                                          </p:tavLst>
                                        </p:anim>
                                        <p:anim calcmode="lin" valueType="num">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cBhvr additive="base">
                                            <p:cTn id="66" dur="1500" fill="hold"/>
                                            <p:tgtEl>
                                              <p:spTgt spid="191"/>
                                            </p:tgtEl>
                                            <p:attrNameLst>
                                              <p:attrName>ppt_x</p:attrName>
                                            </p:attrNameLst>
                                          </p:cBhvr>
                                          <p:tavLst>
                                            <p:tav tm="0">
                                              <p:val>
                                                <p:strVal val="#ppt_x"/>
                                              </p:val>
                                            </p:tav>
                                            <p:tav tm="100000">
                                              <p:val>
                                                <p:strVal val="#ppt_x"/>
                                              </p:val>
                                            </p:tav>
                                          </p:tavLst>
                                        </p:anim>
                                        <p:anim calcmode="lin" valueType="num">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cBhvr additive="base">
                                            <p:cTn id="70" dur="1500" fill="hold"/>
                                            <p:tgtEl>
                                              <p:spTgt spid="182"/>
                                            </p:tgtEl>
                                            <p:attrNameLst>
                                              <p:attrName>ppt_x</p:attrName>
                                            </p:attrNameLst>
                                          </p:cBhvr>
                                          <p:tavLst>
                                            <p:tav tm="0">
                                              <p:val>
                                                <p:strVal val="#ppt_x"/>
                                              </p:val>
                                            </p:tav>
                                            <p:tav tm="100000">
                                              <p:val>
                                                <p:strVal val="#ppt_x"/>
                                              </p:val>
                                            </p:tav>
                                          </p:tavLst>
                                        </p:anim>
                                        <p:anim calcmode="lin" valueType="num">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cBhvr additive="base">
                                            <p:cTn id="74" dur="1500" fill="hold"/>
                                            <p:tgtEl>
                                              <p:spTgt spid="187"/>
                                            </p:tgtEl>
                                            <p:attrNameLst>
                                              <p:attrName>ppt_x</p:attrName>
                                            </p:attrNameLst>
                                          </p:cBhvr>
                                          <p:tavLst>
                                            <p:tav tm="0">
                                              <p:val>
                                                <p:strVal val="#ppt_x"/>
                                              </p:val>
                                            </p:tav>
                                            <p:tav tm="100000">
                                              <p:val>
                                                <p:strVal val="#ppt_x"/>
                                              </p:val>
                                            </p:tav>
                                          </p:tavLst>
                                        </p:anim>
                                        <p:anim calcmode="lin" valueType="num">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cBhvr additive="base">
                                            <p:cTn id="78" dur="1500" fill="hold"/>
                                            <p:tgtEl>
                                              <p:spTgt spid="190"/>
                                            </p:tgtEl>
                                            <p:attrNameLst>
                                              <p:attrName>ppt_x</p:attrName>
                                            </p:attrNameLst>
                                          </p:cBhvr>
                                          <p:tavLst>
                                            <p:tav tm="0">
                                              <p:val>
                                                <p:strVal val="#ppt_x"/>
                                              </p:val>
                                            </p:tav>
                                            <p:tav tm="100000">
                                              <p:val>
                                                <p:strVal val="#ppt_x"/>
                                              </p:val>
                                            </p:tav>
                                          </p:tavLst>
                                        </p:anim>
                                        <p:anim calcmode="lin" valueType="num">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cBhvr additive="base">
                                            <p:cTn id="82" dur="1500" fill="hold"/>
                                            <p:tgtEl>
                                              <p:spTgt spid="188"/>
                                            </p:tgtEl>
                                            <p:attrNameLst>
                                              <p:attrName>ppt_x</p:attrName>
                                            </p:attrNameLst>
                                          </p:cBhvr>
                                          <p:tavLst>
                                            <p:tav tm="0">
                                              <p:val>
                                                <p:strVal val="#ppt_x"/>
                                              </p:val>
                                            </p:tav>
                                            <p:tav tm="100000">
                                              <p:val>
                                                <p:strVal val="#ppt_x"/>
                                              </p:val>
                                            </p:tav>
                                          </p:tavLst>
                                        </p:anim>
                                        <p:anim calcmode="lin" valueType="num">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cBhvr additive="base">
                                            <p:cTn id="86" dur="1500" fill="hold"/>
                                            <p:tgtEl>
                                              <p:spTgt spid="189"/>
                                            </p:tgtEl>
                                            <p:attrNameLst>
                                              <p:attrName>ppt_x</p:attrName>
                                            </p:attrNameLst>
                                          </p:cBhvr>
                                          <p:tavLst>
                                            <p:tav tm="0">
                                              <p:val>
                                                <p:strVal val="#ppt_x"/>
                                              </p:val>
                                            </p:tav>
                                            <p:tav tm="100000">
                                              <p:val>
                                                <p:strVal val="#ppt_x"/>
                                              </p:val>
                                            </p:tav>
                                          </p:tavLst>
                                        </p:anim>
                                        <p:anim calcmode="lin" valueType="num">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cBhvr additive="base">
                                            <p:cTn id="90" dur="1500" fill="hold"/>
                                            <p:tgtEl>
                                              <p:spTgt spid="186"/>
                                            </p:tgtEl>
                                            <p:attrNameLst>
                                              <p:attrName>ppt_x</p:attrName>
                                            </p:attrNameLst>
                                          </p:cBhvr>
                                          <p:tavLst>
                                            <p:tav tm="0">
                                              <p:val>
                                                <p:strVal val="#ppt_x"/>
                                              </p:val>
                                            </p:tav>
                                            <p:tav tm="100000">
                                              <p:val>
                                                <p:strVal val="#ppt_x"/>
                                              </p:val>
                                            </p:tav>
                                          </p:tavLst>
                                        </p:anim>
                                        <p:anim calcmode="lin" valueType="num">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cBhvr additive="base">
                                            <p:cTn id="94" dur="1500" fill="hold"/>
                                            <p:tgtEl>
                                              <p:spTgt spid="185"/>
                                            </p:tgtEl>
                                            <p:attrNameLst>
                                              <p:attrName>ppt_x</p:attrName>
                                            </p:attrNameLst>
                                          </p:cBhvr>
                                          <p:tavLst>
                                            <p:tav tm="0">
                                              <p:val>
                                                <p:strVal val="#ppt_x"/>
                                              </p:val>
                                            </p:tav>
                                            <p:tav tm="100000">
                                              <p:val>
                                                <p:strVal val="#ppt_x"/>
                                              </p:val>
                                            </p:tav>
                                          </p:tavLst>
                                        </p:anim>
                                        <p:anim calcmode="lin" valueType="num">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cBhvr additive="base">
                                            <p:cTn id="98" dur="1500" fill="hold"/>
                                            <p:tgtEl>
                                              <p:spTgt spid="183"/>
                                            </p:tgtEl>
                                            <p:attrNameLst>
                                              <p:attrName>ppt_x</p:attrName>
                                            </p:attrNameLst>
                                          </p:cBhvr>
                                          <p:tavLst>
                                            <p:tav tm="0">
                                              <p:val>
                                                <p:strVal val="#ppt_x"/>
                                              </p:val>
                                            </p:tav>
                                            <p:tav tm="100000">
                                              <p:val>
                                                <p:strVal val="#ppt_x"/>
                                              </p:val>
                                            </p:tav>
                                          </p:tavLst>
                                        </p:anim>
                                        <p:anim calcmode="lin" valueType="num">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cBhvr additive="base">
                                            <p:cTn id="102" dur="1500" fill="hold"/>
                                            <p:tgtEl>
                                              <p:spTgt spid="202"/>
                                            </p:tgtEl>
                                            <p:attrNameLst>
                                              <p:attrName>ppt_x</p:attrName>
                                            </p:attrNameLst>
                                          </p:cBhvr>
                                          <p:tavLst>
                                            <p:tav tm="0">
                                              <p:val>
                                                <p:strVal val="#ppt_x"/>
                                              </p:val>
                                            </p:tav>
                                            <p:tav tm="100000">
                                              <p:val>
                                                <p:strVal val="#ppt_x"/>
                                              </p:val>
                                            </p:tav>
                                          </p:tavLst>
                                        </p:anim>
                                        <p:anim calcmode="lin" valueType="num">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5" name="Group 204">
            <a:extLst>
              <a:ext uri="{FF2B5EF4-FFF2-40B4-BE49-F238E27FC236}">
                <a16:creationId xmlns:a16="http://schemas.microsoft.com/office/drawing/2014/main" id="{BA4567A2-5F29-4A64-A688-149CF37FE9F3}"/>
              </a:ext>
            </a:extLst>
          </p:cNvPr>
          <p:cNvGrpSpPr/>
          <p:nvPr/>
        </p:nvGrpSpPr>
        <p:grpSpPr>
          <a:xfrm>
            <a:off x="923966" y="6701475"/>
            <a:ext cx="4593771" cy="5246914"/>
            <a:chOff x="12692743" y="1389230"/>
            <a:chExt cx="4593771" cy="5246914"/>
          </a:xfrm>
        </p:grpSpPr>
        <p:sp>
          <p:nvSpPr>
            <p:cNvPr id="206" name="Rectangle: Rounded Corners 205">
              <a:extLst>
                <a:ext uri="{FF2B5EF4-FFF2-40B4-BE49-F238E27FC236}">
                  <a16:creationId xmlns:a16="http://schemas.microsoft.com/office/drawing/2014/main" id="{C662C91E-D8D5-4D3E-AFF1-E04A488725B0}"/>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07" name="TextBox 206">
              <a:extLst>
                <a:ext uri="{FF2B5EF4-FFF2-40B4-BE49-F238E27FC236}">
                  <a16:creationId xmlns:a16="http://schemas.microsoft.com/office/drawing/2014/main" id="{52EC163A-6752-4F66-8741-2F4B43AF0675}"/>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75000"/>
                      <a:lumOff val="25000"/>
                    </a:schemeClr>
                  </a:solidFill>
                  <a:effectLst/>
                  <a:uLnTx/>
                  <a:uFillTx/>
                  <a:latin typeface="Open Sans Light"/>
                  <a:ea typeface="+mn-ea"/>
                  <a:cs typeface="+mn-cs"/>
                </a:rPr>
                <a:t>Diffuse your product</a:t>
              </a:r>
            </a:p>
          </p:txBody>
        </p:sp>
        <p:sp>
          <p:nvSpPr>
            <p:cNvPr id="208" name="TextBox 207">
              <a:extLst>
                <a:ext uri="{FF2B5EF4-FFF2-40B4-BE49-F238E27FC236}">
                  <a16:creationId xmlns:a16="http://schemas.microsoft.com/office/drawing/2014/main" id="{C3ACA4A5-75D7-4C75-8951-27DD80717820}"/>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75000"/>
                      <a:lumOff val="25000"/>
                    </a:schemeClr>
                  </a:solidFill>
                  <a:effectLst/>
                  <a:uLnTx/>
                  <a:uFillTx/>
                  <a:latin typeface="Open Sans Light"/>
                  <a:ea typeface="+mn-ea"/>
                  <a:cs typeface="+mn-cs"/>
                </a:rPr>
                <a:t>Donec vitae dolor sed urna laoreet consectetur et a odio. Cras vestibulum diam id risus convallis maximus. </a:t>
              </a:r>
            </a:p>
          </p:txBody>
        </p:sp>
        <p:sp>
          <p:nvSpPr>
            <p:cNvPr id="209" name="Rectangle 208">
              <a:extLst>
                <a:ext uri="{FF2B5EF4-FFF2-40B4-BE49-F238E27FC236}">
                  <a16:creationId xmlns:a16="http://schemas.microsoft.com/office/drawing/2014/main" id="{6C12682C-3D3B-4FFF-B749-10B356C3FDA2}"/>
                </a:ext>
              </a:extLst>
            </p:cNvPr>
            <p:cNvSpPr/>
            <p:nvPr/>
          </p:nvSpPr>
          <p:spPr>
            <a:xfrm>
              <a:off x="13073164" y="1655904"/>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215" name="Group 214">
            <a:extLst>
              <a:ext uri="{FF2B5EF4-FFF2-40B4-BE49-F238E27FC236}">
                <a16:creationId xmlns:a16="http://schemas.microsoft.com/office/drawing/2014/main" id="{133C8715-A3FC-413E-9A18-30291C8D62F4}"/>
              </a:ext>
            </a:extLst>
          </p:cNvPr>
          <p:cNvGrpSpPr/>
          <p:nvPr/>
        </p:nvGrpSpPr>
        <p:grpSpPr>
          <a:xfrm>
            <a:off x="5934116" y="6701475"/>
            <a:ext cx="4593771" cy="5246914"/>
            <a:chOff x="17702893" y="3027371"/>
            <a:chExt cx="4593771" cy="5246914"/>
          </a:xfrm>
        </p:grpSpPr>
        <p:sp>
          <p:nvSpPr>
            <p:cNvPr id="216" name="Rectangle: Rounded Corners 215">
              <a:extLst>
                <a:ext uri="{FF2B5EF4-FFF2-40B4-BE49-F238E27FC236}">
                  <a16:creationId xmlns:a16="http://schemas.microsoft.com/office/drawing/2014/main" id="{C55CFDCB-257E-4AC7-9F49-AE3A0E2112F1}"/>
                </a:ext>
              </a:extLst>
            </p:cNvPr>
            <p:cNvSpPr/>
            <p:nvPr/>
          </p:nvSpPr>
          <p:spPr>
            <a:xfrm>
              <a:off x="17702893" y="3027371"/>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17" name="TextBox 216">
              <a:extLst>
                <a:ext uri="{FF2B5EF4-FFF2-40B4-BE49-F238E27FC236}">
                  <a16:creationId xmlns:a16="http://schemas.microsoft.com/office/drawing/2014/main" id="{1B3E3544-6C4F-4200-B144-F11C8EAC5F9F}"/>
                </a:ext>
              </a:extLst>
            </p:cNvPr>
            <p:cNvSpPr txBox="1"/>
            <p:nvPr/>
          </p:nvSpPr>
          <p:spPr>
            <a:xfrm>
              <a:off x="18192750" y="4393623"/>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75000"/>
                      <a:lumOff val="25000"/>
                    </a:schemeClr>
                  </a:solidFill>
                  <a:effectLst/>
                  <a:uLnTx/>
                  <a:uFillTx/>
                  <a:latin typeface="Open Sans Light"/>
                  <a:ea typeface="+mn-ea"/>
                  <a:cs typeface="+mn-cs"/>
                </a:rPr>
                <a:t>Optimize your product</a:t>
              </a:r>
            </a:p>
          </p:txBody>
        </p:sp>
        <p:sp>
          <p:nvSpPr>
            <p:cNvPr id="218" name="TextBox 217">
              <a:extLst>
                <a:ext uri="{FF2B5EF4-FFF2-40B4-BE49-F238E27FC236}">
                  <a16:creationId xmlns:a16="http://schemas.microsoft.com/office/drawing/2014/main" id="{7FABA370-0257-4381-8F22-9C624393DC0E}"/>
                </a:ext>
              </a:extLst>
            </p:cNvPr>
            <p:cNvSpPr txBox="1"/>
            <p:nvPr/>
          </p:nvSpPr>
          <p:spPr>
            <a:xfrm>
              <a:off x="18192750" y="6053118"/>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75000"/>
                      <a:lumOff val="25000"/>
                    </a:schemeClr>
                  </a:solidFill>
                  <a:effectLst/>
                  <a:uLnTx/>
                  <a:uFillTx/>
                  <a:latin typeface="Open Sans Light"/>
                  <a:ea typeface="+mn-ea"/>
                  <a:cs typeface="+mn-cs"/>
                </a:rPr>
                <a:t>Donec vitae dolor sed urna laoreet consectetur et a odio. Cras vestibulum diam id risus convallis maximus. </a:t>
              </a:r>
            </a:p>
          </p:txBody>
        </p:sp>
        <p:sp>
          <p:nvSpPr>
            <p:cNvPr id="219" name="Rectangle 218">
              <a:extLst>
                <a:ext uri="{FF2B5EF4-FFF2-40B4-BE49-F238E27FC236}">
                  <a16:creationId xmlns:a16="http://schemas.microsoft.com/office/drawing/2014/main" id="{761C9A17-D8EC-42EF-9D7B-0587981E7763}"/>
                </a:ext>
              </a:extLst>
            </p:cNvPr>
            <p:cNvSpPr/>
            <p:nvPr/>
          </p:nvSpPr>
          <p:spPr>
            <a:xfrm>
              <a:off x="18174334" y="3273355"/>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grpSp>
      <p:sp>
        <p:nvSpPr>
          <p:cNvPr id="6" name="Freeform 5">
            <a:extLst>
              <a:ext uri="{FF2B5EF4-FFF2-40B4-BE49-F238E27FC236}">
                <a16:creationId xmlns:a16="http://schemas.microsoft.com/office/drawing/2014/main" id="{C72BBE00-2ED1-42C0-8B13-1526AC6E7178}"/>
              </a:ext>
            </a:extLst>
          </p:cNvPr>
          <p:cNvSpPr>
            <a:spLocks/>
          </p:cNvSpPr>
          <p:nvPr/>
        </p:nvSpPr>
        <p:spPr bwMode="auto">
          <a:xfrm>
            <a:off x="10437342" y="4093262"/>
            <a:ext cx="13643256" cy="7885697"/>
          </a:xfrm>
          <a:custGeom>
            <a:avLst/>
            <a:gdLst>
              <a:gd name="T0" fmla="*/ 3673 w 4468"/>
              <a:gd name="T1" fmla="*/ 459 h 2580"/>
              <a:gd name="T2" fmla="*/ 3673 w 4468"/>
              <a:gd name="T3" fmla="*/ 2121 h 2580"/>
              <a:gd name="T4" fmla="*/ 795 w 4468"/>
              <a:gd name="T5" fmla="*/ 2121 h 2580"/>
              <a:gd name="T6" fmla="*/ 795 w 4468"/>
              <a:gd name="T7" fmla="*/ 459 h 2580"/>
              <a:gd name="T8" fmla="*/ 3673 w 4468"/>
              <a:gd name="T9" fmla="*/ 459 h 2580"/>
            </a:gdLst>
            <a:ahLst/>
            <a:cxnLst>
              <a:cxn ang="0">
                <a:pos x="T0" y="T1"/>
              </a:cxn>
              <a:cxn ang="0">
                <a:pos x="T2" y="T3"/>
              </a:cxn>
              <a:cxn ang="0">
                <a:pos x="T4" y="T5"/>
              </a:cxn>
              <a:cxn ang="0">
                <a:pos x="T6" y="T7"/>
              </a:cxn>
              <a:cxn ang="0">
                <a:pos x="T8" y="T9"/>
              </a:cxn>
            </a:cxnLst>
            <a:rect l="0" t="0" r="r" b="b"/>
            <a:pathLst>
              <a:path w="4468" h="2580">
                <a:moveTo>
                  <a:pt x="3673" y="459"/>
                </a:moveTo>
                <a:cubicBezTo>
                  <a:pt x="4468" y="918"/>
                  <a:pt x="4468" y="1662"/>
                  <a:pt x="3673" y="2121"/>
                </a:cubicBezTo>
                <a:cubicBezTo>
                  <a:pt x="2878" y="2580"/>
                  <a:pt x="1590" y="2580"/>
                  <a:pt x="795" y="2121"/>
                </a:cubicBezTo>
                <a:cubicBezTo>
                  <a:pt x="0" y="1662"/>
                  <a:pt x="0" y="918"/>
                  <a:pt x="795" y="459"/>
                </a:cubicBezTo>
                <a:cubicBezTo>
                  <a:pt x="1590" y="0"/>
                  <a:pt x="2878" y="0"/>
                  <a:pt x="3673" y="45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2DCDDF8-2124-4431-9CFC-7ADD9E1D7655}"/>
              </a:ext>
            </a:extLst>
          </p:cNvPr>
          <p:cNvSpPr>
            <a:spLocks/>
          </p:cNvSpPr>
          <p:nvPr/>
        </p:nvSpPr>
        <p:spPr bwMode="auto">
          <a:xfrm>
            <a:off x="9792930" y="2800928"/>
            <a:ext cx="14932078" cy="8630194"/>
          </a:xfrm>
          <a:custGeom>
            <a:avLst/>
            <a:gdLst>
              <a:gd name="T0" fmla="*/ 4020 w 4890"/>
              <a:gd name="T1" fmla="*/ 502 h 2824"/>
              <a:gd name="T2" fmla="*/ 4020 w 4890"/>
              <a:gd name="T3" fmla="*/ 2321 h 2824"/>
              <a:gd name="T4" fmla="*/ 870 w 4890"/>
              <a:gd name="T5" fmla="*/ 2321 h 2824"/>
              <a:gd name="T6" fmla="*/ 870 w 4890"/>
              <a:gd name="T7" fmla="*/ 502 h 2824"/>
              <a:gd name="T8" fmla="*/ 4020 w 4890"/>
              <a:gd name="T9" fmla="*/ 502 h 2824"/>
            </a:gdLst>
            <a:ahLst/>
            <a:cxnLst>
              <a:cxn ang="0">
                <a:pos x="T0" y="T1"/>
              </a:cxn>
              <a:cxn ang="0">
                <a:pos x="T2" y="T3"/>
              </a:cxn>
              <a:cxn ang="0">
                <a:pos x="T4" y="T5"/>
              </a:cxn>
              <a:cxn ang="0">
                <a:pos x="T6" y="T7"/>
              </a:cxn>
              <a:cxn ang="0">
                <a:pos x="T8" y="T9"/>
              </a:cxn>
            </a:cxnLst>
            <a:rect l="0" t="0" r="r" b="b"/>
            <a:pathLst>
              <a:path w="4890" h="2824">
                <a:moveTo>
                  <a:pt x="4020" y="502"/>
                </a:moveTo>
                <a:cubicBezTo>
                  <a:pt x="4890" y="1004"/>
                  <a:pt x="4890" y="1819"/>
                  <a:pt x="4020" y="2321"/>
                </a:cubicBezTo>
                <a:cubicBezTo>
                  <a:pt x="3150" y="2824"/>
                  <a:pt x="1740" y="2824"/>
                  <a:pt x="870" y="2321"/>
                </a:cubicBezTo>
                <a:cubicBezTo>
                  <a:pt x="0" y="1819"/>
                  <a:pt x="0" y="1004"/>
                  <a:pt x="870" y="502"/>
                </a:cubicBezTo>
                <a:cubicBezTo>
                  <a:pt x="1740" y="0"/>
                  <a:pt x="3150" y="0"/>
                  <a:pt x="4020" y="502"/>
                </a:cubicBezTo>
              </a:path>
            </a:pathLst>
          </a:custGeom>
          <a:solidFill>
            <a:srgbClr val="78B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2EDD200-C0F1-4093-8A7C-CD327BD7C394}"/>
              </a:ext>
            </a:extLst>
          </p:cNvPr>
          <p:cNvSpPr>
            <a:spLocks/>
          </p:cNvSpPr>
          <p:nvPr/>
        </p:nvSpPr>
        <p:spPr bwMode="auto">
          <a:xfrm>
            <a:off x="12230104" y="4463754"/>
            <a:ext cx="10057731" cy="5811992"/>
          </a:xfrm>
          <a:custGeom>
            <a:avLst/>
            <a:gdLst>
              <a:gd name="T0" fmla="*/ 2708 w 3294"/>
              <a:gd name="T1" fmla="*/ 339 h 1902"/>
              <a:gd name="T2" fmla="*/ 2708 w 3294"/>
              <a:gd name="T3" fmla="*/ 1564 h 1902"/>
              <a:gd name="T4" fmla="*/ 586 w 3294"/>
              <a:gd name="T5" fmla="*/ 1564 h 1902"/>
              <a:gd name="T6" fmla="*/ 586 w 3294"/>
              <a:gd name="T7" fmla="*/ 339 h 1902"/>
              <a:gd name="T8" fmla="*/ 2708 w 3294"/>
              <a:gd name="T9" fmla="*/ 339 h 1902"/>
            </a:gdLst>
            <a:ahLst/>
            <a:cxnLst>
              <a:cxn ang="0">
                <a:pos x="T0" y="T1"/>
              </a:cxn>
              <a:cxn ang="0">
                <a:pos x="T2" y="T3"/>
              </a:cxn>
              <a:cxn ang="0">
                <a:pos x="T4" y="T5"/>
              </a:cxn>
              <a:cxn ang="0">
                <a:pos x="T6" y="T7"/>
              </a:cxn>
              <a:cxn ang="0">
                <a:pos x="T8" y="T9"/>
              </a:cxn>
            </a:cxnLst>
            <a:rect l="0" t="0" r="r" b="b"/>
            <a:pathLst>
              <a:path w="3294" h="1902">
                <a:moveTo>
                  <a:pt x="2708" y="339"/>
                </a:moveTo>
                <a:cubicBezTo>
                  <a:pt x="3294" y="677"/>
                  <a:pt x="3294" y="1225"/>
                  <a:pt x="2708" y="1564"/>
                </a:cubicBezTo>
                <a:cubicBezTo>
                  <a:pt x="2122" y="1902"/>
                  <a:pt x="1172" y="1902"/>
                  <a:pt x="586" y="1564"/>
                </a:cubicBezTo>
                <a:cubicBezTo>
                  <a:pt x="0" y="1225"/>
                  <a:pt x="0" y="677"/>
                  <a:pt x="586" y="339"/>
                </a:cubicBezTo>
                <a:cubicBezTo>
                  <a:pt x="1172" y="0"/>
                  <a:pt x="2122" y="0"/>
                  <a:pt x="2708" y="339"/>
                </a:cubicBezTo>
              </a:path>
            </a:pathLst>
          </a:custGeom>
          <a:solidFill>
            <a:srgbClr val="219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8">
            <a:extLst>
              <a:ext uri="{FF2B5EF4-FFF2-40B4-BE49-F238E27FC236}">
                <a16:creationId xmlns:a16="http://schemas.microsoft.com/office/drawing/2014/main" id="{FA4A7E16-61A9-471A-A83C-355B1E59D13A}"/>
              </a:ext>
            </a:extLst>
          </p:cNvPr>
          <p:cNvSpPr>
            <a:spLocks/>
          </p:cNvSpPr>
          <p:nvPr/>
        </p:nvSpPr>
        <p:spPr bwMode="auto">
          <a:xfrm>
            <a:off x="12230104" y="4210906"/>
            <a:ext cx="10057731" cy="5811992"/>
          </a:xfrm>
          <a:custGeom>
            <a:avLst/>
            <a:gdLst>
              <a:gd name="T0" fmla="*/ 2708 w 3294"/>
              <a:gd name="T1" fmla="*/ 338 h 1902"/>
              <a:gd name="T2" fmla="*/ 2708 w 3294"/>
              <a:gd name="T3" fmla="*/ 1563 h 1902"/>
              <a:gd name="T4" fmla="*/ 586 w 3294"/>
              <a:gd name="T5" fmla="*/ 1563 h 1902"/>
              <a:gd name="T6" fmla="*/ 586 w 3294"/>
              <a:gd name="T7" fmla="*/ 338 h 1902"/>
              <a:gd name="T8" fmla="*/ 2708 w 3294"/>
              <a:gd name="T9" fmla="*/ 338 h 1902"/>
            </a:gdLst>
            <a:ahLst/>
            <a:cxnLst>
              <a:cxn ang="0">
                <a:pos x="T0" y="T1"/>
              </a:cxn>
              <a:cxn ang="0">
                <a:pos x="T2" y="T3"/>
              </a:cxn>
              <a:cxn ang="0">
                <a:pos x="T4" y="T5"/>
              </a:cxn>
              <a:cxn ang="0">
                <a:pos x="T6" y="T7"/>
              </a:cxn>
              <a:cxn ang="0">
                <a:pos x="T8" y="T9"/>
              </a:cxn>
            </a:cxnLst>
            <a:rect l="0" t="0" r="r" b="b"/>
            <a:pathLst>
              <a:path w="3294" h="1902">
                <a:moveTo>
                  <a:pt x="2708" y="338"/>
                </a:moveTo>
                <a:cubicBezTo>
                  <a:pt x="3294" y="676"/>
                  <a:pt x="3294" y="1225"/>
                  <a:pt x="2708" y="1563"/>
                </a:cubicBezTo>
                <a:cubicBezTo>
                  <a:pt x="2122" y="1902"/>
                  <a:pt x="1172" y="1902"/>
                  <a:pt x="586" y="1563"/>
                </a:cubicBezTo>
                <a:cubicBezTo>
                  <a:pt x="0" y="1225"/>
                  <a:pt x="0" y="676"/>
                  <a:pt x="586" y="338"/>
                </a:cubicBezTo>
                <a:cubicBezTo>
                  <a:pt x="1172" y="0"/>
                  <a:pt x="2122" y="0"/>
                  <a:pt x="2708" y="338"/>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201" name="Group 200">
            <a:extLst>
              <a:ext uri="{FF2B5EF4-FFF2-40B4-BE49-F238E27FC236}">
                <a16:creationId xmlns:a16="http://schemas.microsoft.com/office/drawing/2014/main" id="{FFFC495B-D741-43EC-8270-BCBB1983639C}"/>
              </a:ext>
            </a:extLst>
          </p:cNvPr>
          <p:cNvGrpSpPr/>
          <p:nvPr/>
        </p:nvGrpSpPr>
        <p:grpSpPr>
          <a:xfrm>
            <a:off x="12800768" y="4080093"/>
            <a:ext cx="9444926" cy="5632891"/>
            <a:chOff x="8162926" y="4418013"/>
            <a:chExt cx="8539163" cy="5092700"/>
          </a:xfrm>
        </p:grpSpPr>
        <p:sp>
          <p:nvSpPr>
            <p:cNvPr id="16" name="Freeform 15">
              <a:extLst>
                <a:ext uri="{FF2B5EF4-FFF2-40B4-BE49-F238E27FC236}">
                  <a16:creationId xmlns:a16="http://schemas.microsoft.com/office/drawing/2014/main" id="{78D725E9-2126-405E-95A0-8C633711206E}"/>
                </a:ext>
              </a:extLst>
            </p:cNvPr>
            <p:cNvSpPr>
              <a:spLocks/>
            </p:cNvSpPr>
            <p:nvPr/>
          </p:nvSpPr>
          <p:spPr bwMode="auto">
            <a:xfrm>
              <a:off x="8162926" y="4567238"/>
              <a:ext cx="8539163" cy="4943475"/>
            </a:xfrm>
            <a:custGeom>
              <a:avLst/>
              <a:gdLst>
                <a:gd name="T0" fmla="*/ 2970 w 3093"/>
                <a:gd name="T1" fmla="*/ 1323 h 1789"/>
                <a:gd name="T2" fmla="*/ 2227 w 3093"/>
                <a:gd name="T3" fmla="*/ 1739 h 1789"/>
                <a:gd name="T4" fmla="*/ 1915 w 3093"/>
                <a:gd name="T5" fmla="*/ 1739 h 1789"/>
                <a:gd name="T6" fmla="*/ 114 w 3093"/>
                <a:gd name="T7" fmla="*/ 699 h 1789"/>
                <a:gd name="T8" fmla="*/ 106 w 3093"/>
                <a:gd name="T9" fmla="*/ 469 h 1789"/>
                <a:gd name="T10" fmla="*/ 832 w 3093"/>
                <a:gd name="T11" fmla="*/ 50 h 1789"/>
                <a:gd name="T12" fmla="*/ 1142 w 3093"/>
                <a:gd name="T13" fmla="*/ 63 h 1789"/>
                <a:gd name="T14" fmla="*/ 2964 w 3093"/>
                <a:gd name="T15" fmla="*/ 1098 h 1789"/>
                <a:gd name="T16" fmla="*/ 2970 w 3093"/>
                <a:gd name="T17" fmla="*/ 1323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89">
                  <a:moveTo>
                    <a:pt x="2970" y="1323"/>
                  </a:moveTo>
                  <a:cubicBezTo>
                    <a:pt x="2227" y="1739"/>
                    <a:pt x="2227" y="1739"/>
                    <a:pt x="2227" y="1739"/>
                  </a:cubicBezTo>
                  <a:cubicBezTo>
                    <a:pt x="2141" y="1789"/>
                    <a:pt x="2001" y="1789"/>
                    <a:pt x="1915" y="1739"/>
                  </a:cubicBezTo>
                  <a:cubicBezTo>
                    <a:pt x="114" y="699"/>
                    <a:pt x="114" y="699"/>
                    <a:pt x="114" y="699"/>
                  </a:cubicBezTo>
                  <a:cubicBezTo>
                    <a:pt x="8" y="639"/>
                    <a:pt x="0" y="533"/>
                    <a:pt x="106" y="469"/>
                  </a:cubicBezTo>
                  <a:cubicBezTo>
                    <a:pt x="832" y="50"/>
                    <a:pt x="832" y="50"/>
                    <a:pt x="832" y="50"/>
                  </a:cubicBezTo>
                  <a:cubicBezTo>
                    <a:pt x="918" y="0"/>
                    <a:pt x="1056" y="13"/>
                    <a:pt x="1142" y="63"/>
                  </a:cubicBezTo>
                  <a:cubicBezTo>
                    <a:pt x="2964" y="1098"/>
                    <a:pt x="2964" y="1098"/>
                    <a:pt x="2964" y="1098"/>
                  </a:cubicBezTo>
                  <a:cubicBezTo>
                    <a:pt x="3004" y="1122"/>
                    <a:pt x="3093" y="1247"/>
                    <a:pt x="2970" y="132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2024F892-1F34-4A5E-A518-F4CDB624027C}"/>
                </a:ext>
              </a:extLst>
            </p:cNvPr>
            <p:cNvSpPr>
              <a:spLocks/>
            </p:cNvSpPr>
            <p:nvPr/>
          </p:nvSpPr>
          <p:spPr bwMode="auto">
            <a:xfrm>
              <a:off x="8162926" y="4437063"/>
              <a:ext cx="8539163" cy="4946650"/>
            </a:xfrm>
            <a:custGeom>
              <a:avLst/>
              <a:gdLst>
                <a:gd name="T0" fmla="*/ 2970 w 3093"/>
                <a:gd name="T1" fmla="*/ 1324 h 1790"/>
                <a:gd name="T2" fmla="*/ 2227 w 3093"/>
                <a:gd name="T3" fmla="*/ 1739 h 1790"/>
                <a:gd name="T4" fmla="*/ 1915 w 3093"/>
                <a:gd name="T5" fmla="*/ 1739 h 1790"/>
                <a:gd name="T6" fmla="*/ 114 w 3093"/>
                <a:gd name="T7" fmla="*/ 699 h 1790"/>
                <a:gd name="T8" fmla="*/ 106 w 3093"/>
                <a:gd name="T9" fmla="*/ 470 h 1790"/>
                <a:gd name="T10" fmla="*/ 832 w 3093"/>
                <a:gd name="T11" fmla="*/ 51 h 1790"/>
                <a:gd name="T12" fmla="*/ 1142 w 3093"/>
                <a:gd name="T13" fmla="*/ 64 h 1790"/>
                <a:gd name="T14" fmla="*/ 2964 w 3093"/>
                <a:gd name="T15" fmla="*/ 1099 h 1790"/>
                <a:gd name="T16" fmla="*/ 2970 w 3093"/>
                <a:gd name="T17" fmla="*/ 1324 h 1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90">
                  <a:moveTo>
                    <a:pt x="2970" y="1324"/>
                  </a:moveTo>
                  <a:cubicBezTo>
                    <a:pt x="2227" y="1739"/>
                    <a:pt x="2227" y="1739"/>
                    <a:pt x="2227" y="1739"/>
                  </a:cubicBezTo>
                  <a:cubicBezTo>
                    <a:pt x="2141" y="1790"/>
                    <a:pt x="2001" y="1790"/>
                    <a:pt x="1915" y="1739"/>
                  </a:cubicBezTo>
                  <a:cubicBezTo>
                    <a:pt x="114" y="699"/>
                    <a:pt x="114" y="699"/>
                    <a:pt x="114" y="699"/>
                  </a:cubicBezTo>
                  <a:cubicBezTo>
                    <a:pt x="8" y="640"/>
                    <a:pt x="0" y="533"/>
                    <a:pt x="106" y="470"/>
                  </a:cubicBezTo>
                  <a:cubicBezTo>
                    <a:pt x="832" y="51"/>
                    <a:pt x="832" y="51"/>
                    <a:pt x="832" y="51"/>
                  </a:cubicBezTo>
                  <a:cubicBezTo>
                    <a:pt x="918" y="0"/>
                    <a:pt x="1056" y="14"/>
                    <a:pt x="1142" y="64"/>
                  </a:cubicBezTo>
                  <a:cubicBezTo>
                    <a:pt x="2964" y="1099"/>
                    <a:pt x="2964" y="1099"/>
                    <a:pt x="2964" y="1099"/>
                  </a:cubicBezTo>
                  <a:cubicBezTo>
                    <a:pt x="3004" y="1123"/>
                    <a:pt x="3093" y="1248"/>
                    <a:pt x="2970" y="13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639BF760-42EE-42F9-8197-78F6F40C8C94}"/>
                </a:ext>
              </a:extLst>
            </p:cNvPr>
            <p:cNvSpPr>
              <a:spLocks/>
            </p:cNvSpPr>
            <p:nvPr/>
          </p:nvSpPr>
          <p:spPr bwMode="auto">
            <a:xfrm>
              <a:off x="8435976" y="4518025"/>
              <a:ext cx="7907338" cy="4567238"/>
            </a:xfrm>
            <a:custGeom>
              <a:avLst/>
              <a:gdLst>
                <a:gd name="T0" fmla="*/ 700 w 2864"/>
                <a:gd name="T1" fmla="*/ 110 h 1653"/>
                <a:gd name="T2" fmla="*/ 707 w 2864"/>
                <a:gd name="T3" fmla="*/ 114 h 1653"/>
                <a:gd name="T4" fmla="*/ 707 w 2864"/>
                <a:gd name="T5" fmla="*/ 170 h 1653"/>
                <a:gd name="T6" fmla="*/ 295 w 2864"/>
                <a:gd name="T7" fmla="*/ 408 h 1653"/>
                <a:gd name="T8" fmla="*/ 199 w 2864"/>
                <a:gd name="T9" fmla="*/ 408 h 1653"/>
                <a:gd name="T10" fmla="*/ 191 w 2864"/>
                <a:gd name="T11" fmla="*/ 404 h 1653"/>
                <a:gd name="T12" fmla="*/ 145 w 2864"/>
                <a:gd name="T13" fmla="*/ 404 h 1653"/>
                <a:gd name="T14" fmla="*/ 56 w 2864"/>
                <a:gd name="T15" fmla="*/ 455 h 1653"/>
                <a:gd name="T16" fmla="*/ 56 w 2864"/>
                <a:gd name="T17" fmla="*/ 572 h 1653"/>
                <a:gd name="T18" fmla="*/ 1872 w 2864"/>
                <a:gd name="T19" fmla="*/ 1621 h 1653"/>
                <a:gd name="T20" fmla="*/ 2075 w 2864"/>
                <a:gd name="T21" fmla="*/ 1621 h 1653"/>
                <a:gd name="T22" fmla="*/ 2808 w 2864"/>
                <a:gd name="T23" fmla="*/ 1198 h 1653"/>
                <a:gd name="T24" fmla="*/ 2808 w 2864"/>
                <a:gd name="T25" fmla="*/ 1080 h 1653"/>
                <a:gd name="T26" fmla="*/ 992 w 2864"/>
                <a:gd name="T27" fmla="*/ 32 h 1653"/>
                <a:gd name="T28" fmla="*/ 789 w 2864"/>
                <a:gd name="T29" fmla="*/ 32 h 1653"/>
                <a:gd name="T30" fmla="*/ 700 w 2864"/>
                <a:gd name="T31" fmla="*/ 83 h 1653"/>
                <a:gd name="T32" fmla="*/ 700 w 2864"/>
                <a:gd name="T33" fmla="*/ 11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4" h="1653">
                  <a:moveTo>
                    <a:pt x="700" y="110"/>
                  </a:moveTo>
                  <a:cubicBezTo>
                    <a:pt x="707" y="114"/>
                    <a:pt x="707" y="114"/>
                    <a:pt x="707" y="114"/>
                  </a:cubicBezTo>
                  <a:cubicBezTo>
                    <a:pt x="734" y="129"/>
                    <a:pt x="734" y="154"/>
                    <a:pt x="707" y="170"/>
                  </a:cubicBezTo>
                  <a:cubicBezTo>
                    <a:pt x="295" y="408"/>
                    <a:pt x="295" y="408"/>
                    <a:pt x="295" y="408"/>
                  </a:cubicBezTo>
                  <a:cubicBezTo>
                    <a:pt x="268" y="423"/>
                    <a:pt x="225" y="423"/>
                    <a:pt x="199" y="408"/>
                  </a:cubicBezTo>
                  <a:cubicBezTo>
                    <a:pt x="191" y="404"/>
                    <a:pt x="191" y="404"/>
                    <a:pt x="191" y="404"/>
                  </a:cubicBezTo>
                  <a:cubicBezTo>
                    <a:pt x="179" y="396"/>
                    <a:pt x="158" y="396"/>
                    <a:pt x="145" y="404"/>
                  </a:cubicBezTo>
                  <a:cubicBezTo>
                    <a:pt x="56" y="455"/>
                    <a:pt x="56" y="455"/>
                    <a:pt x="56" y="455"/>
                  </a:cubicBezTo>
                  <a:cubicBezTo>
                    <a:pt x="0" y="487"/>
                    <a:pt x="0" y="540"/>
                    <a:pt x="56" y="572"/>
                  </a:cubicBezTo>
                  <a:cubicBezTo>
                    <a:pt x="1872" y="1621"/>
                    <a:pt x="1872" y="1621"/>
                    <a:pt x="1872" y="1621"/>
                  </a:cubicBezTo>
                  <a:cubicBezTo>
                    <a:pt x="1928" y="1653"/>
                    <a:pt x="2019" y="1653"/>
                    <a:pt x="2075" y="1621"/>
                  </a:cubicBezTo>
                  <a:cubicBezTo>
                    <a:pt x="2808" y="1198"/>
                    <a:pt x="2808" y="1198"/>
                    <a:pt x="2808" y="1198"/>
                  </a:cubicBezTo>
                  <a:cubicBezTo>
                    <a:pt x="2864" y="1165"/>
                    <a:pt x="2864" y="1113"/>
                    <a:pt x="2808" y="1080"/>
                  </a:cubicBezTo>
                  <a:cubicBezTo>
                    <a:pt x="992" y="32"/>
                    <a:pt x="992" y="32"/>
                    <a:pt x="992" y="32"/>
                  </a:cubicBezTo>
                  <a:cubicBezTo>
                    <a:pt x="936" y="0"/>
                    <a:pt x="845" y="0"/>
                    <a:pt x="789" y="32"/>
                  </a:cubicBezTo>
                  <a:cubicBezTo>
                    <a:pt x="700" y="83"/>
                    <a:pt x="700" y="83"/>
                    <a:pt x="700" y="83"/>
                  </a:cubicBezTo>
                  <a:cubicBezTo>
                    <a:pt x="687" y="91"/>
                    <a:pt x="687" y="103"/>
                    <a:pt x="700" y="11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DE18977C-546C-4E5C-9A38-F8BE6FB6379B}"/>
                </a:ext>
              </a:extLst>
            </p:cNvPr>
            <p:cNvSpPr>
              <a:spLocks noEditPoints="1"/>
            </p:cNvSpPr>
            <p:nvPr/>
          </p:nvSpPr>
          <p:spPr bwMode="auto">
            <a:xfrm>
              <a:off x="8277226" y="4418013"/>
              <a:ext cx="8242300" cy="4764088"/>
            </a:xfrm>
            <a:custGeom>
              <a:avLst/>
              <a:gdLst>
                <a:gd name="T0" fmla="*/ 819 w 2986"/>
                <a:gd name="T1" fmla="*/ 42 h 1724"/>
                <a:gd name="T2" fmla="*/ 72 w 2986"/>
                <a:gd name="T3" fmla="*/ 473 h 1724"/>
                <a:gd name="T4" fmla="*/ 72 w 2986"/>
                <a:gd name="T5" fmla="*/ 624 h 1724"/>
                <a:gd name="T6" fmla="*/ 1906 w 2986"/>
                <a:gd name="T7" fmla="*/ 1682 h 1724"/>
                <a:gd name="T8" fmla="*/ 2167 w 2986"/>
                <a:gd name="T9" fmla="*/ 1682 h 1724"/>
                <a:gd name="T10" fmla="*/ 2914 w 2986"/>
                <a:gd name="T11" fmla="*/ 1251 h 1724"/>
                <a:gd name="T12" fmla="*/ 2914 w 2986"/>
                <a:gd name="T13" fmla="*/ 1100 h 1724"/>
                <a:gd name="T14" fmla="*/ 1080 w 2986"/>
                <a:gd name="T15" fmla="*/ 42 h 1724"/>
                <a:gd name="T16" fmla="*/ 819 w 2986"/>
                <a:gd name="T17" fmla="*/ 42 h 1724"/>
                <a:gd name="T18" fmla="*/ 2866 w 2986"/>
                <a:gd name="T19" fmla="*/ 1116 h 1724"/>
                <a:gd name="T20" fmla="*/ 2866 w 2986"/>
                <a:gd name="T21" fmla="*/ 1233 h 1724"/>
                <a:gd name="T22" fmla="*/ 2133 w 2986"/>
                <a:gd name="T23" fmla="*/ 1656 h 1724"/>
                <a:gd name="T24" fmla="*/ 1930 w 2986"/>
                <a:gd name="T25" fmla="*/ 1656 h 1724"/>
                <a:gd name="T26" fmla="*/ 114 w 2986"/>
                <a:gd name="T27" fmla="*/ 608 h 1724"/>
                <a:gd name="T28" fmla="*/ 114 w 2986"/>
                <a:gd name="T29" fmla="*/ 491 h 1724"/>
                <a:gd name="T30" fmla="*/ 203 w 2986"/>
                <a:gd name="T31" fmla="*/ 439 h 1724"/>
                <a:gd name="T32" fmla="*/ 249 w 2986"/>
                <a:gd name="T33" fmla="*/ 439 h 1724"/>
                <a:gd name="T34" fmla="*/ 256 w 2986"/>
                <a:gd name="T35" fmla="*/ 444 h 1724"/>
                <a:gd name="T36" fmla="*/ 353 w 2986"/>
                <a:gd name="T37" fmla="*/ 444 h 1724"/>
                <a:gd name="T38" fmla="*/ 765 w 2986"/>
                <a:gd name="T39" fmla="*/ 205 h 1724"/>
                <a:gd name="T40" fmla="*/ 765 w 2986"/>
                <a:gd name="T41" fmla="*/ 150 h 1724"/>
                <a:gd name="T42" fmla="*/ 758 w 2986"/>
                <a:gd name="T43" fmla="*/ 146 h 1724"/>
                <a:gd name="T44" fmla="*/ 758 w 2986"/>
                <a:gd name="T45" fmla="*/ 119 h 1724"/>
                <a:gd name="T46" fmla="*/ 847 w 2986"/>
                <a:gd name="T47" fmla="*/ 68 h 1724"/>
                <a:gd name="T48" fmla="*/ 1050 w 2986"/>
                <a:gd name="T49" fmla="*/ 68 h 1724"/>
                <a:gd name="T50" fmla="*/ 2866 w 2986"/>
                <a:gd name="T51" fmla="*/ 1116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86" h="1724">
                  <a:moveTo>
                    <a:pt x="819" y="42"/>
                  </a:moveTo>
                  <a:cubicBezTo>
                    <a:pt x="72" y="473"/>
                    <a:pt x="72" y="473"/>
                    <a:pt x="72" y="473"/>
                  </a:cubicBezTo>
                  <a:cubicBezTo>
                    <a:pt x="0" y="515"/>
                    <a:pt x="0" y="582"/>
                    <a:pt x="72" y="624"/>
                  </a:cubicBezTo>
                  <a:cubicBezTo>
                    <a:pt x="1906" y="1682"/>
                    <a:pt x="1906" y="1682"/>
                    <a:pt x="1906" y="1682"/>
                  </a:cubicBezTo>
                  <a:cubicBezTo>
                    <a:pt x="1978" y="1724"/>
                    <a:pt x="2095" y="1724"/>
                    <a:pt x="2167" y="1682"/>
                  </a:cubicBezTo>
                  <a:cubicBezTo>
                    <a:pt x="2914" y="1251"/>
                    <a:pt x="2914" y="1251"/>
                    <a:pt x="2914" y="1251"/>
                  </a:cubicBezTo>
                  <a:cubicBezTo>
                    <a:pt x="2986" y="1209"/>
                    <a:pt x="2986" y="1142"/>
                    <a:pt x="2914" y="1100"/>
                  </a:cubicBezTo>
                  <a:cubicBezTo>
                    <a:pt x="1080" y="42"/>
                    <a:pt x="1080" y="42"/>
                    <a:pt x="1080" y="42"/>
                  </a:cubicBezTo>
                  <a:cubicBezTo>
                    <a:pt x="1008" y="0"/>
                    <a:pt x="891" y="0"/>
                    <a:pt x="819" y="42"/>
                  </a:cubicBezTo>
                  <a:close/>
                  <a:moveTo>
                    <a:pt x="2866" y="1116"/>
                  </a:moveTo>
                  <a:cubicBezTo>
                    <a:pt x="2922" y="1148"/>
                    <a:pt x="2922" y="1201"/>
                    <a:pt x="2866" y="1233"/>
                  </a:cubicBezTo>
                  <a:cubicBezTo>
                    <a:pt x="2133" y="1656"/>
                    <a:pt x="2133" y="1656"/>
                    <a:pt x="2133" y="1656"/>
                  </a:cubicBezTo>
                  <a:cubicBezTo>
                    <a:pt x="2077" y="1689"/>
                    <a:pt x="1986" y="1689"/>
                    <a:pt x="1930" y="1656"/>
                  </a:cubicBezTo>
                  <a:cubicBezTo>
                    <a:pt x="114" y="608"/>
                    <a:pt x="114" y="608"/>
                    <a:pt x="114" y="608"/>
                  </a:cubicBezTo>
                  <a:cubicBezTo>
                    <a:pt x="58" y="575"/>
                    <a:pt x="58" y="523"/>
                    <a:pt x="114" y="491"/>
                  </a:cubicBezTo>
                  <a:cubicBezTo>
                    <a:pt x="203" y="439"/>
                    <a:pt x="203" y="439"/>
                    <a:pt x="203" y="439"/>
                  </a:cubicBezTo>
                  <a:cubicBezTo>
                    <a:pt x="216" y="432"/>
                    <a:pt x="236" y="432"/>
                    <a:pt x="249" y="439"/>
                  </a:cubicBezTo>
                  <a:cubicBezTo>
                    <a:pt x="256" y="444"/>
                    <a:pt x="256" y="444"/>
                    <a:pt x="256" y="444"/>
                  </a:cubicBezTo>
                  <a:cubicBezTo>
                    <a:pt x="283" y="459"/>
                    <a:pt x="326" y="459"/>
                    <a:pt x="353" y="444"/>
                  </a:cubicBezTo>
                  <a:cubicBezTo>
                    <a:pt x="765" y="205"/>
                    <a:pt x="765" y="205"/>
                    <a:pt x="765" y="205"/>
                  </a:cubicBezTo>
                  <a:cubicBezTo>
                    <a:pt x="792" y="190"/>
                    <a:pt x="792" y="165"/>
                    <a:pt x="765" y="150"/>
                  </a:cubicBezTo>
                  <a:cubicBezTo>
                    <a:pt x="758" y="146"/>
                    <a:pt x="758" y="146"/>
                    <a:pt x="758" y="146"/>
                  </a:cubicBezTo>
                  <a:cubicBezTo>
                    <a:pt x="745" y="138"/>
                    <a:pt x="745" y="126"/>
                    <a:pt x="758" y="119"/>
                  </a:cubicBezTo>
                  <a:cubicBezTo>
                    <a:pt x="847" y="68"/>
                    <a:pt x="847" y="68"/>
                    <a:pt x="847" y="68"/>
                  </a:cubicBezTo>
                  <a:cubicBezTo>
                    <a:pt x="903" y="35"/>
                    <a:pt x="994" y="35"/>
                    <a:pt x="1050" y="68"/>
                  </a:cubicBezTo>
                  <a:lnTo>
                    <a:pt x="2866" y="1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D3B56A3B-B413-4FF1-9D38-3774D3909002}"/>
                </a:ext>
              </a:extLst>
            </p:cNvPr>
            <p:cNvSpPr>
              <a:spLocks/>
            </p:cNvSpPr>
            <p:nvPr/>
          </p:nvSpPr>
          <p:spPr bwMode="auto">
            <a:xfrm>
              <a:off x="9480551" y="5119688"/>
              <a:ext cx="415925" cy="238125"/>
            </a:xfrm>
            <a:custGeom>
              <a:avLst/>
              <a:gdLst>
                <a:gd name="T0" fmla="*/ 145 w 151"/>
                <a:gd name="T1" fmla="*/ 15 h 86"/>
                <a:gd name="T2" fmla="*/ 27 w 151"/>
                <a:gd name="T3" fmla="*/ 83 h 86"/>
                <a:gd name="T4" fmla="*/ 7 w 151"/>
                <a:gd name="T5" fmla="*/ 83 h 86"/>
                <a:gd name="T6" fmla="*/ 6 w 151"/>
                <a:gd name="T7" fmla="*/ 71 h 86"/>
                <a:gd name="T8" fmla="*/ 124 w 151"/>
                <a:gd name="T9" fmla="*/ 3 h 86"/>
                <a:gd name="T10" fmla="*/ 144 w 151"/>
                <a:gd name="T11" fmla="*/ 4 h 86"/>
                <a:gd name="T12" fmla="*/ 145 w 151"/>
                <a:gd name="T13" fmla="*/ 15 h 86"/>
              </a:gdLst>
              <a:ahLst/>
              <a:cxnLst>
                <a:cxn ang="0">
                  <a:pos x="T0" y="T1"/>
                </a:cxn>
                <a:cxn ang="0">
                  <a:pos x="T2" y="T3"/>
                </a:cxn>
                <a:cxn ang="0">
                  <a:pos x="T4" y="T5"/>
                </a:cxn>
                <a:cxn ang="0">
                  <a:pos x="T6" y="T7"/>
                </a:cxn>
                <a:cxn ang="0">
                  <a:pos x="T8" y="T9"/>
                </a:cxn>
                <a:cxn ang="0">
                  <a:pos x="T10" y="T11"/>
                </a:cxn>
                <a:cxn ang="0">
                  <a:pos x="T12" y="T13"/>
                </a:cxn>
              </a:cxnLst>
              <a:rect l="0" t="0" r="r" b="b"/>
              <a:pathLst>
                <a:path w="151" h="86">
                  <a:moveTo>
                    <a:pt x="145" y="15"/>
                  </a:moveTo>
                  <a:cubicBezTo>
                    <a:pt x="27" y="83"/>
                    <a:pt x="27" y="83"/>
                    <a:pt x="27" y="83"/>
                  </a:cubicBezTo>
                  <a:cubicBezTo>
                    <a:pt x="22" y="86"/>
                    <a:pt x="13" y="86"/>
                    <a:pt x="7" y="83"/>
                  </a:cubicBezTo>
                  <a:cubicBezTo>
                    <a:pt x="1" y="79"/>
                    <a:pt x="0" y="74"/>
                    <a:pt x="6" y="71"/>
                  </a:cubicBezTo>
                  <a:cubicBezTo>
                    <a:pt x="124" y="3"/>
                    <a:pt x="124" y="3"/>
                    <a:pt x="124" y="3"/>
                  </a:cubicBezTo>
                  <a:cubicBezTo>
                    <a:pt x="129" y="0"/>
                    <a:pt x="138" y="0"/>
                    <a:pt x="144" y="4"/>
                  </a:cubicBezTo>
                  <a:cubicBezTo>
                    <a:pt x="150" y="7"/>
                    <a:pt x="151" y="12"/>
                    <a:pt x="145"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6554450-2EFC-4372-B295-194777EBC9D6}"/>
                </a:ext>
              </a:extLst>
            </p:cNvPr>
            <p:cNvSpPr>
              <a:spLocks/>
            </p:cNvSpPr>
            <p:nvPr/>
          </p:nvSpPr>
          <p:spPr bwMode="auto">
            <a:xfrm>
              <a:off x="9921876" y="5010150"/>
              <a:ext cx="165100" cy="93663"/>
            </a:xfrm>
            <a:custGeom>
              <a:avLst/>
              <a:gdLst>
                <a:gd name="T0" fmla="*/ 49 w 60"/>
                <a:gd name="T1" fmla="*/ 6 h 34"/>
                <a:gd name="T2" fmla="*/ 49 w 60"/>
                <a:gd name="T3" fmla="*/ 28 h 34"/>
                <a:gd name="T4" fmla="*/ 11 w 60"/>
                <a:gd name="T5" fmla="*/ 28 h 34"/>
                <a:gd name="T6" fmla="*/ 11 w 60"/>
                <a:gd name="T7" fmla="*/ 6 h 34"/>
                <a:gd name="T8" fmla="*/ 49 w 60"/>
                <a:gd name="T9" fmla="*/ 6 h 34"/>
              </a:gdLst>
              <a:ahLst/>
              <a:cxnLst>
                <a:cxn ang="0">
                  <a:pos x="T0" y="T1"/>
                </a:cxn>
                <a:cxn ang="0">
                  <a:pos x="T2" y="T3"/>
                </a:cxn>
                <a:cxn ang="0">
                  <a:pos x="T4" y="T5"/>
                </a:cxn>
                <a:cxn ang="0">
                  <a:pos x="T6" y="T7"/>
                </a:cxn>
                <a:cxn ang="0">
                  <a:pos x="T8" y="T9"/>
                </a:cxn>
              </a:cxnLst>
              <a:rect l="0" t="0" r="r" b="b"/>
              <a:pathLst>
                <a:path w="60" h="34">
                  <a:moveTo>
                    <a:pt x="49" y="6"/>
                  </a:moveTo>
                  <a:cubicBezTo>
                    <a:pt x="60" y="12"/>
                    <a:pt x="60" y="22"/>
                    <a:pt x="49" y="28"/>
                  </a:cubicBezTo>
                  <a:cubicBezTo>
                    <a:pt x="39" y="34"/>
                    <a:pt x="21" y="34"/>
                    <a:pt x="11" y="28"/>
                  </a:cubicBezTo>
                  <a:cubicBezTo>
                    <a:pt x="0" y="22"/>
                    <a:pt x="0" y="12"/>
                    <a:pt x="11" y="6"/>
                  </a:cubicBezTo>
                  <a:cubicBezTo>
                    <a:pt x="21" y="0"/>
                    <a:pt x="39"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17881B38-850D-46FD-98C8-33C720A9E98A}"/>
                </a:ext>
              </a:extLst>
            </p:cNvPr>
            <p:cNvSpPr>
              <a:spLocks/>
            </p:cNvSpPr>
            <p:nvPr/>
          </p:nvSpPr>
          <p:spPr bwMode="auto">
            <a:xfrm>
              <a:off x="8774113" y="6405563"/>
              <a:ext cx="134938" cy="117475"/>
            </a:xfrm>
            <a:custGeom>
              <a:avLst/>
              <a:gdLst>
                <a:gd name="T0" fmla="*/ 42 w 49"/>
                <a:gd name="T1" fmla="*/ 41 h 43"/>
                <a:gd name="T2" fmla="*/ 7 w 49"/>
                <a:gd name="T3" fmla="*/ 20 h 43"/>
                <a:gd name="T4" fmla="*/ 0 w 49"/>
                <a:gd name="T5" fmla="*/ 7 h 43"/>
                <a:gd name="T6" fmla="*/ 7 w 49"/>
                <a:gd name="T7" fmla="*/ 2 h 43"/>
                <a:gd name="T8" fmla="*/ 42 w 49"/>
                <a:gd name="T9" fmla="*/ 22 h 43"/>
                <a:gd name="T10" fmla="*/ 49 w 49"/>
                <a:gd name="T11" fmla="*/ 36 h 43"/>
                <a:gd name="T12" fmla="*/ 49 w 49"/>
                <a:gd name="T13" fmla="*/ 36 h 43"/>
                <a:gd name="T14" fmla="*/ 42 w 49"/>
                <a:gd name="T15" fmla="*/ 4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3">
                  <a:moveTo>
                    <a:pt x="42" y="41"/>
                  </a:moveTo>
                  <a:cubicBezTo>
                    <a:pt x="7" y="20"/>
                    <a:pt x="7" y="20"/>
                    <a:pt x="7" y="20"/>
                  </a:cubicBezTo>
                  <a:cubicBezTo>
                    <a:pt x="3" y="18"/>
                    <a:pt x="0" y="12"/>
                    <a:pt x="0" y="7"/>
                  </a:cubicBezTo>
                  <a:cubicBezTo>
                    <a:pt x="0" y="2"/>
                    <a:pt x="3" y="0"/>
                    <a:pt x="7" y="2"/>
                  </a:cubicBezTo>
                  <a:cubicBezTo>
                    <a:pt x="42" y="22"/>
                    <a:pt x="42" y="22"/>
                    <a:pt x="42" y="22"/>
                  </a:cubicBezTo>
                  <a:cubicBezTo>
                    <a:pt x="46" y="25"/>
                    <a:pt x="49" y="30"/>
                    <a:pt x="49" y="36"/>
                  </a:cubicBezTo>
                  <a:cubicBezTo>
                    <a:pt x="49" y="36"/>
                    <a:pt x="49" y="36"/>
                    <a:pt x="49" y="36"/>
                  </a:cubicBezTo>
                  <a:cubicBezTo>
                    <a:pt x="49" y="41"/>
                    <a:pt x="46" y="43"/>
                    <a:pt x="42" y="4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15F3099A-88DD-462B-8BA0-314DF6D71342}"/>
                </a:ext>
              </a:extLst>
            </p:cNvPr>
            <p:cNvSpPr>
              <a:spLocks/>
            </p:cNvSpPr>
            <p:nvPr/>
          </p:nvSpPr>
          <p:spPr bwMode="auto">
            <a:xfrm>
              <a:off x="8580438" y="6216650"/>
              <a:ext cx="71438" cy="249238"/>
            </a:xfrm>
            <a:custGeom>
              <a:avLst/>
              <a:gdLst>
                <a:gd name="T0" fmla="*/ 24 w 26"/>
                <a:gd name="T1" fmla="*/ 90 h 90"/>
                <a:gd name="T2" fmla="*/ 8 w 26"/>
                <a:gd name="T3" fmla="*/ 81 h 90"/>
                <a:gd name="T4" fmla="*/ 9 w 26"/>
                <a:gd name="T5" fmla="*/ 0 h 90"/>
                <a:gd name="T6" fmla="*/ 26 w 26"/>
                <a:gd name="T7" fmla="*/ 10 h 90"/>
                <a:gd name="T8" fmla="*/ 24 w 26"/>
                <a:gd name="T9" fmla="*/ 90 h 90"/>
              </a:gdLst>
              <a:ahLst/>
              <a:cxnLst>
                <a:cxn ang="0">
                  <a:pos x="T0" y="T1"/>
                </a:cxn>
                <a:cxn ang="0">
                  <a:pos x="T2" y="T3"/>
                </a:cxn>
                <a:cxn ang="0">
                  <a:pos x="T4" y="T5"/>
                </a:cxn>
                <a:cxn ang="0">
                  <a:pos x="T6" y="T7"/>
                </a:cxn>
                <a:cxn ang="0">
                  <a:pos x="T8" y="T9"/>
                </a:cxn>
              </a:cxnLst>
              <a:rect l="0" t="0" r="r" b="b"/>
              <a:pathLst>
                <a:path w="26" h="90">
                  <a:moveTo>
                    <a:pt x="24" y="90"/>
                  </a:moveTo>
                  <a:cubicBezTo>
                    <a:pt x="8" y="81"/>
                    <a:pt x="8" y="81"/>
                    <a:pt x="8" y="81"/>
                  </a:cubicBezTo>
                  <a:cubicBezTo>
                    <a:pt x="0" y="60"/>
                    <a:pt x="3" y="22"/>
                    <a:pt x="9" y="0"/>
                  </a:cubicBezTo>
                  <a:cubicBezTo>
                    <a:pt x="26" y="10"/>
                    <a:pt x="26" y="10"/>
                    <a:pt x="26" y="10"/>
                  </a:cubicBezTo>
                  <a:cubicBezTo>
                    <a:pt x="20" y="32"/>
                    <a:pt x="19" y="70"/>
                    <a:pt x="24"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733867EC-9E32-4D03-9164-AFBFAE2597C7}"/>
                </a:ext>
              </a:extLst>
            </p:cNvPr>
            <p:cNvSpPr>
              <a:spLocks/>
            </p:cNvSpPr>
            <p:nvPr/>
          </p:nvSpPr>
          <p:spPr bwMode="auto">
            <a:xfrm>
              <a:off x="9170988" y="6630988"/>
              <a:ext cx="284163" cy="227013"/>
            </a:xfrm>
            <a:custGeom>
              <a:avLst/>
              <a:gdLst>
                <a:gd name="T0" fmla="*/ 93 w 103"/>
                <a:gd name="T1" fmla="*/ 78 h 82"/>
                <a:gd name="T2" fmla="*/ 10 w 103"/>
                <a:gd name="T3" fmla="*/ 30 h 82"/>
                <a:gd name="T4" fmla="*/ 0 w 103"/>
                <a:gd name="T5" fmla="*/ 11 h 82"/>
                <a:gd name="T6" fmla="*/ 10 w 103"/>
                <a:gd name="T7" fmla="*/ 4 h 82"/>
                <a:gd name="T8" fmla="*/ 93 w 103"/>
                <a:gd name="T9" fmla="*/ 51 h 82"/>
                <a:gd name="T10" fmla="*/ 103 w 103"/>
                <a:gd name="T11" fmla="*/ 71 h 82"/>
                <a:gd name="T12" fmla="*/ 93 w 103"/>
                <a:gd name="T13" fmla="*/ 78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3" y="78"/>
                  </a:moveTo>
                  <a:cubicBezTo>
                    <a:pt x="10" y="30"/>
                    <a:pt x="10" y="30"/>
                    <a:pt x="10" y="30"/>
                  </a:cubicBezTo>
                  <a:cubicBezTo>
                    <a:pt x="4" y="27"/>
                    <a:pt x="0" y="19"/>
                    <a:pt x="0" y="11"/>
                  </a:cubicBezTo>
                  <a:cubicBezTo>
                    <a:pt x="0" y="4"/>
                    <a:pt x="4" y="0"/>
                    <a:pt x="10" y="4"/>
                  </a:cubicBezTo>
                  <a:cubicBezTo>
                    <a:pt x="93" y="51"/>
                    <a:pt x="93" y="51"/>
                    <a:pt x="93" y="51"/>
                  </a:cubicBezTo>
                  <a:cubicBezTo>
                    <a:pt x="98" y="55"/>
                    <a:pt x="103" y="63"/>
                    <a:pt x="103" y="71"/>
                  </a:cubicBezTo>
                  <a:cubicBezTo>
                    <a:pt x="103" y="78"/>
                    <a:pt x="98" y="82"/>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6A431008-842D-46DA-A94C-B884D607009C}"/>
                </a:ext>
              </a:extLst>
            </p:cNvPr>
            <p:cNvSpPr>
              <a:spLocks/>
            </p:cNvSpPr>
            <p:nvPr/>
          </p:nvSpPr>
          <p:spPr bwMode="auto">
            <a:xfrm>
              <a:off x="9510713" y="6827838"/>
              <a:ext cx="284163" cy="223838"/>
            </a:xfrm>
            <a:custGeom>
              <a:avLst/>
              <a:gdLst>
                <a:gd name="T0" fmla="*/ 93 w 103"/>
                <a:gd name="T1" fmla="*/ 78 h 81"/>
                <a:gd name="T2" fmla="*/ 10 w 103"/>
                <a:gd name="T3" fmla="*/ 30 h 81"/>
                <a:gd name="T4" fmla="*/ 0 w 103"/>
                <a:gd name="T5" fmla="*/ 11 h 81"/>
                <a:gd name="T6" fmla="*/ 10 w 103"/>
                <a:gd name="T7" fmla="*/ 3 h 81"/>
                <a:gd name="T8" fmla="*/ 93 w 103"/>
                <a:gd name="T9" fmla="*/ 51 h 81"/>
                <a:gd name="T10" fmla="*/ 103 w 103"/>
                <a:gd name="T11" fmla="*/ 71 h 81"/>
                <a:gd name="T12" fmla="*/ 93 w 103"/>
                <a:gd name="T13" fmla="*/ 78 h 81"/>
              </a:gdLst>
              <a:ahLst/>
              <a:cxnLst>
                <a:cxn ang="0">
                  <a:pos x="T0" y="T1"/>
                </a:cxn>
                <a:cxn ang="0">
                  <a:pos x="T2" y="T3"/>
                </a:cxn>
                <a:cxn ang="0">
                  <a:pos x="T4" y="T5"/>
                </a:cxn>
                <a:cxn ang="0">
                  <a:pos x="T6" y="T7"/>
                </a:cxn>
                <a:cxn ang="0">
                  <a:pos x="T8" y="T9"/>
                </a:cxn>
                <a:cxn ang="0">
                  <a:pos x="T10" y="T11"/>
                </a:cxn>
                <a:cxn ang="0">
                  <a:pos x="T12" y="T13"/>
                </a:cxn>
              </a:cxnLst>
              <a:rect l="0" t="0" r="r" b="b"/>
              <a:pathLst>
                <a:path w="103" h="81">
                  <a:moveTo>
                    <a:pt x="93" y="78"/>
                  </a:moveTo>
                  <a:cubicBezTo>
                    <a:pt x="10" y="30"/>
                    <a:pt x="10" y="30"/>
                    <a:pt x="10" y="30"/>
                  </a:cubicBezTo>
                  <a:cubicBezTo>
                    <a:pt x="4" y="27"/>
                    <a:pt x="0" y="19"/>
                    <a:pt x="0" y="11"/>
                  </a:cubicBezTo>
                  <a:cubicBezTo>
                    <a:pt x="0" y="4"/>
                    <a:pt x="4" y="0"/>
                    <a:pt x="10" y="3"/>
                  </a:cubicBezTo>
                  <a:cubicBezTo>
                    <a:pt x="93" y="51"/>
                    <a:pt x="93" y="51"/>
                    <a:pt x="93" y="51"/>
                  </a:cubicBezTo>
                  <a:cubicBezTo>
                    <a:pt x="98" y="55"/>
                    <a:pt x="103" y="63"/>
                    <a:pt x="103" y="71"/>
                  </a:cubicBezTo>
                  <a:cubicBezTo>
                    <a:pt x="103" y="78"/>
                    <a:pt x="98" y="81"/>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9F58FE5E-2DD7-4F37-BC7B-BE0334AE3C5D}"/>
                </a:ext>
              </a:extLst>
            </p:cNvPr>
            <p:cNvSpPr>
              <a:spLocks/>
            </p:cNvSpPr>
            <p:nvPr/>
          </p:nvSpPr>
          <p:spPr bwMode="auto">
            <a:xfrm>
              <a:off x="12993688" y="8767763"/>
              <a:ext cx="69850" cy="254000"/>
            </a:xfrm>
            <a:custGeom>
              <a:avLst/>
              <a:gdLst>
                <a:gd name="T0" fmla="*/ 25 w 25"/>
                <a:gd name="T1" fmla="*/ 92 h 92"/>
                <a:gd name="T2" fmla="*/ 9 w 25"/>
                <a:gd name="T3" fmla="*/ 82 h 92"/>
                <a:gd name="T4" fmla="*/ 9 w 25"/>
                <a:gd name="T5" fmla="*/ 0 h 92"/>
                <a:gd name="T6" fmla="*/ 25 w 25"/>
                <a:gd name="T7" fmla="*/ 10 h 92"/>
                <a:gd name="T8" fmla="*/ 25 w 25"/>
                <a:gd name="T9" fmla="*/ 92 h 92"/>
              </a:gdLst>
              <a:ahLst/>
              <a:cxnLst>
                <a:cxn ang="0">
                  <a:pos x="T0" y="T1"/>
                </a:cxn>
                <a:cxn ang="0">
                  <a:pos x="T2" y="T3"/>
                </a:cxn>
                <a:cxn ang="0">
                  <a:pos x="T4" y="T5"/>
                </a:cxn>
                <a:cxn ang="0">
                  <a:pos x="T6" y="T7"/>
                </a:cxn>
                <a:cxn ang="0">
                  <a:pos x="T8" y="T9"/>
                </a:cxn>
              </a:cxnLst>
              <a:rect l="0" t="0" r="r" b="b"/>
              <a:pathLst>
                <a:path w="25" h="92">
                  <a:moveTo>
                    <a:pt x="25" y="92"/>
                  </a:moveTo>
                  <a:cubicBezTo>
                    <a:pt x="9" y="82"/>
                    <a:pt x="9" y="82"/>
                    <a:pt x="9" y="82"/>
                  </a:cubicBezTo>
                  <a:cubicBezTo>
                    <a:pt x="0" y="56"/>
                    <a:pt x="1" y="26"/>
                    <a:pt x="9" y="0"/>
                  </a:cubicBezTo>
                  <a:cubicBezTo>
                    <a:pt x="25" y="10"/>
                    <a:pt x="25" y="10"/>
                    <a:pt x="25" y="10"/>
                  </a:cubicBezTo>
                  <a:cubicBezTo>
                    <a:pt x="18" y="37"/>
                    <a:pt x="19" y="67"/>
                    <a:pt x="25" y="92"/>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6897AF04-32FB-4B64-8EC6-510C8B6FAD86}"/>
                </a:ext>
              </a:extLst>
            </p:cNvPr>
            <p:cNvSpPr>
              <a:spLocks/>
            </p:cNvSpPr>
            <p:nvPr/>
          </p:nvSpPr>
          <p:spPr bwMode="auto">
            <a:xfrm>
              <a:off x="14962188" y="8731250"/>
              <a:ext cx="47625" cy="68263"/>
            </a:xfrm>
            <a:custGeom>
              <a:avLst/>
              <a:gdLst>
                <a:gd name="T0" fmla="*/ 17 w 17"/>
                <a:gd name="T1" fmla="*/ 8 h 25"/>
                <a:gd name="T2" fmla="*/ 8 w 17"/>
                <a:gd name="T3" fmla="*/ 22 h 25"/>
                <a:gd name="T4" fmla="*/ 0 w 17"/>
                <a:gd name="T5" fmla="*/ 17 h 25"/>
                <a:gd name="T6" fmla="*/ 8 w 17"/>
                <a:gd name="T7" fmla="*/ 3 h 25"/>
                <a:gd name="T8" fmla="*/ 17 w 17"/>
                <a:gd name="T9" fmla="*/ 8 h 25"/>
              </a:gdLst>
              <a:ahLst/>
              <a:cxnLst>
                <a:cxn ang="0">
                  <a:pos x="T0" y="T1"/>
                </a:cxn>
                <a:cxn ang="0">
                  <a:pos x="T2" y="T3"/>
                </a:cxn>
                <a:cxn ang="0">
                  <a:pos x="T4" y="T5"/>
                </a:cxn>
                <a:cxn ang="0">
                  <a:pos x="T6" y="T7"/>
                </a:cxn>
                <a:cxn ang="0">
                  <a:pos x="T8" y="T9"/>
                </a:cxn>
              </a:cxnLst>
              <a:rect l="0" t="0" r="r" b="b"/>
              <a:pathLst>
                <a:path w="17" h="25">
                  <a:moveTo>
                    <a:pt x="17" y="8"/>
                  </a:moveTo>
                  <a:cubicBezTo>
                    <a:pt x="17" y="13"/>
                    <a:pt x="13" y="19"/>
                    <a:pt x="8" y="22"/>
                  </a:cubicBezTo>
                  <a:cubicBezTo>
                    <a:pt x="4" y="25"/>
                    <a:pt x="0" y="22"/>
                    <a:pt x="0" y="17"/>
                  </a:cubicBezTo>
                  <a:cubicBezTo>
                    <a:pt x="0" y="12"/>
                    <a:pt x="4" y="5"/>
                    <a:pt x="8" y="3"/>
                  </a:cubicBezTo>
                  <a:cubicBezTo>
                    <a:pt x="13" y="0"/>
                    <a:pt x="17" y="2"/>
                    <a:pt x="17"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73FE1E86-9094-4E1A-853D-C6EB1B9E39C1}"/>
                </a:ext>
              </a:extLst>
            </p:cNvPr>
            <p:cNvSpPr>
              <a:spLocks/>
            </p:cNvSpPr>
            <p:nvPr/>
          </p:nvSpPr>
          <p:spPr bwMode="auto">
            <a:xfrm>
              <a:off x="15508288" y="8416925"/>
              <a:ext cx="44450" cy="65088"/>
            </a:xfrm>
            <a:custGeom>
              <a:avLst/>
              <a:gdLst>
                <a:gd name="T0" fmla="*/ 16 w 16"/>
                <a:gd name="T1" fmla="*/ 7 h 24"/>
                <a:gd name="T2" fmla="*/ 8 w 16"/>
                <a:gd name="T3" fmla="*/ 22 h 24"/>
                <a:gd name="T4" fmla="*/ 0 w 16"/>
                <a:gd name="T5" fmla="*/ 17 h 24"/>
                <a:gd name="T6" fmla="*/ 8 w 16"/>
                <a:gd name="T7" fmla="*/ 3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3"/>
                    <a:pt x="13" y="19"/>
                    <a:pt x="8" y="22"/>
                  </a:cubicBezTo>
                  <a:cubicBezTo>
                    <a:pt x="4" y="24"/>
                    <a:pt x="0" y="22"/>
                    <a:pt x="0" y="17"/>
                  </a:cubicBezTo>
                  <a:cubicBezTo>
                    <a:pt x="0" y="12"/>
                    <a:pt x="4" y="5"/>
                    <a:pt x="8" y="3"/>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D3F6FEFA-26D6-4BE0-8EC0-1A01DD5F5EBE}"/>
                </a:ext>
              </a:extLst>
            </p:cNvPr>
            <p:cNvSpPr>
              <a:spLocks/>
            </p:cNvSpPr>
            <p:nvPr/>
          </p:nvSpPr>
          <p:spPr bwMode="auto">
            <a:xfrm>
              <a:off x="14819313" y="87995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07FF9EFE-1182-4816-8E3E-DBBD22918B8E}"/>
                </a:ext>
              </a:extLst>
            </p:cNvPr>
            <p:cNvSpPr>
              <a:spLocks/>
            </p:cNvSpPr>
            <p:nvPr/>
          </p:nvSpPr>
          <p:spPr bwMode="auto">
            <a:xfrm>
              <a:off x="14716126" y="8858250"/>
              <a:ext cx="61913" cy="90488"/>
            </a:xfrm>
            <a:custGeom>
              <a:avLst/>
              <a:gdLst>
                <a:gd name="T0" fmla="*/ 22 w 22"/>
                <a:gd name="T1" fmla="*/ 10 h 33"/>
                <a:gd name="T2" fmla="*/ 11 w 22"/>
                <a:gd name="T3" fmla="*/ 29 h 33"/>
                <a:gd name="T4" fmla="*/ 0 w 22"/>
                <a:gd name="T5" fmla="*/ 23 h 33"/>
                <a:gd name="T6" fmla="*/ 11 w 22"/>
                <a:gd name="T7" fmla="*/ 3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5"/>
                    <a:pt x="11" y="29"/>
                  </a:cubicBezTo>
                  <a:cubicBezTo>
                    <a:pt x="5" y="33"/>
                    <a:pt x="0" y="30"/>
                    <a:pt x="0" y="23"/>
                  </a:cubicBezTo>
                  <a:cubicBezTo>
                    <a:pt x="0" y="16"/>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2147FFFE-0EF6-4911-8494-12487E8FF3EB}"/>
                </a:ext>
              </a:extLst>
            </p:cNvPr>
            <p:cNvSpPr>
              <a:spLocks/>
            </p:cNvSpPr>
            <p:nvPr/>
          </p:nvSpPr>
          <p:spPr bwMode="auto">
            <a:xfrm>
              <a:off x="14614526" y="8916988"/>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56CE728C-028B-4C23-8182-25385C6FC64B}"/>
                </a:ext>
              </a:extLst>
            </p:cNvPr>
            <p:cNvSpPr>
              <a:spLocks/>
            </p:cNvSpPr>
            <p:nvPr/>
          </p:nvSpPr>
          <p:spPr bwMode="auto">
            <a:xfrm>
              <a:off x="14512926" y="89773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CD6888F9-1A00-4838-87F4-FF67CDE338F2}"/>
                </a:ext>
              </a:extLst>
            </p:cNvPr>
            <p:cNvSpPr>
              <a:spLocks/>
            </p:cNvSpPr>
            <p:nvPr/>
          </p:nvSpPr>
          <p:spPr bwMode="auto">
            <a:xfrm>
              <a:off x="14409738" y="9034463"/>
              <a:ext cx="61913" cy="88900"/>
            </a:xfrm>
            <a:custGeom>
              <a:avLst/>
              <a:gdLst>
                <a:gd name="T0" fmla="*/ 22 w 22"/>
                <a:gd name="T1" fmla="*/ 10 h 32"/>
                <a:gd name="T2" fmla="*/ 11 w 22"/>
                <a:gd name="T3" fmla="*/ 29 h 32"/>
                <a:gd name="T4" fmla="*/ 0 w 22"/>
                <a:gd name="T5" fmla="*/ 23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2B8FC528-974D-4F0A-836E-D951BE77438B}"/>
                </a:ext>
              </a:extLst>
            </p:cNvPr>
            <p:cNvSpPr>
              <a:spLocks/>
            </p:cNvSpPr>
            <p:nvPr/>
          </p:nvSpPr>
          <p:spPr bwMode="auto">
            <a:xfrm>
              <a:off x="14308138" y="909320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AD0CBA9-32C8-4BD4-AEEF-8B22D64BE3DF}"/>
                </a:ext>
              </a:extLst>
            </p:cNvPr>
            <p:cNvSpPr>
              <a:spLocks/>
            </p:cNvSpPr>
            <p:nvPr/>
          </p:nvSpPr>
          <p:spPr bwMode="auto">
            <a:xfrm>
              <a:off x="16146463" y="8032750"/>
              <a:ext cx="60325" cy="87313"/>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567A9377-B160-4E8E-94D3-45A570E8299B}"/>
                </a:ext>
              </a:extLst>
            </p:cNvPr>
            <p:cNvSpPr>
              <a:spLocks/>
            </p:cNvSpPr>
            <p:nvPr/>
          </p:nvSpPr>
          <p:spPr bwMode="auto">
            <a:xfrm>
              <a:off x="16044863" y="8089900"/>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B9ED1EAD-81E9-4459-9496-299D8BA2826F}"/>
                </a:ext>
              </a:extLst>
            </p:cNvPr>
            <p:cNvSpPr>
              <a:spLocks/>
            </p:cNvSpPr>
            <p:nvPr/>
          </p:nvSpPr>
          <p:spPr bwMode="auto">
            <a:xfrm>
              <a:off x="15941676" y="8148638"/>
              <a:ext cx="61913"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B9179FA9-5B06-404F-99E0-60963EDD6318}"/>
                </a:ext>
              </a:extLst>
            </p:cNvPr>
            <p:cNvSpPr>
              <a:spLocks/>
            </p:cNvSpPr>
            <p:nvPr/>
          </p:nvSpPr>
          <p:spPr bwMode="auto">
            <a:xfrm>
              <a:off x="15840076" y="8208963"/>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8" y="25"/>
                    <a:pt x="11" y="29"/>
                  </a:cubicBezTo>
                  <a:cubicBezTo>
                    <a:pt x="5" y="32"/>
                    <a:pt x="0" y="29"/>
                    <a:pt x="0" y="22"/>
                  </a:cubicBezTo>
                  <a:cubicBezTo>
                    <a:pt x="0" y="15"/>
                    <a:pt x="5" y="7"/>
                    <a:pt x="11" y="3"/>
                  </a:cubicBezTo>
                  <a:cubicBezTo>
                    <a:pt x="18"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ADE6762C-65AB-41F8-AB1F-3900E618A304}"/>
                </a:ext>
              </a:extLst>
            </p:cNvPr>
            <p:cNvSpPr>
              <a:spLocks/>
            </p:cNvSpPr>
            <p:nvPr/>
          </p:nvSpPr>
          <p:spPr bwMode="auto">
            <a:xfrm>
              <a:off x="15738476" y="8267700"/>
              <a:ext cx="63500" cy="90488"/>
            </a:xfrm>
            <a:custGeom>
              <a:avLst/>
              <a:gdLst>
                <a:gd name="T0" fmla="*/ 23 w 23"/>
                <a:gd name="T1" fmla="*/ 10 h 33"/>
                <a:gd name="T2" fmla="*/ 11 w 23"/>
                <a:gd name="T3" fmla="*/ 29 h 33"/>
                <a:gd name="T4" fmla="*/ 0 w 23"/>
                <a:gd name="T5" fmla="*/ 23 h 33"/>
                <a:gd name="T6" fmla="*/ 11 w 23"/>
                <a:gd name="T7" fmla="*/ 3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1" y="29"/>
                  </a:cubicBezTo>
                  <a:cubicBezTo>
                    <a:pt x="5" y="33"/>
                    <a:pt x="0" y="30"/>
                    <a:pt x="0" y="23"/>
                  </a:cubicBezTo>
                  <a:cubicBezTo>
                    <a:pt x="0" y="16"/>
                    <a:pt x="5" y="7"/>
                    <a:pt x="11" y="3"/>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56F34048-B3A3-4C68-A8F8-30C9E26EC0D0}"/>
                </a:ext>
              </a:extLst>
            </p:cNvPr>
            <p:cNvSpPr>
              <a:spLocks/>
            </p:cNvSpPr>
            <p:nvPr/>
          </p:nvSpPr>
          <p:spPr bwMode="auto">
            <a:xfrm>
              <a:off x="15635288" y="8324850"/>
              <a:ext cx="63500" cy="92075"/>
            </a:xfrm>
            <a:custGeom>
              <a:avLst/>
              <a:gdLst>
                <a:gd name="T0" fmla="*/ 23 w 23"/>
                <a:gd name="T1" fmla="*/ 10 h 33"/>
                <a:gd name="T2" fmla="*/ 12 w 23"/>
                <a:gd name="T3" fmla="*/ 29 h 33"/>
                <a:gd name="T4" fmla="*/ 0 w 23"/>
                <a:gd name="T5" fmla="*/ 23 h 33"/>
                <a:gd name="T6" fmla="*/ 12 w 23"/>
                <a:gd name="T7" fmla="*/ 4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2" y="29"/>
                  </a:cubicBezTo>
                  <a:cubicBezTo>
                    <a:pt x="5" y="33"/>
                    <a:pt x="0" y="30"/>
                    <a:pt x="0" y="23"/>
                  </a:cubicBezTo>
                  <a:cubicBezTo>
                    <a:pt x="0" y="16"/>
                    <a:pt x="5" y="7"/>
                    <a:pt x="12" y="4"/>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59EE9601-5FF4-49A4-BA13-22A48BFD3B06}"/>
                </a:ext>
              </a:extLst>
            </p:cNvPr>
            <p:cNvSpPr>
              <a:spLocks/>
            </p:cNvSpPr>
            <p:nvPr/>
          </p:nvSpPr>
          <p:spPr bwMode="auto">
            <a:xfrm>
              <a:off x="15125701" y="8493125"/>
              <a:ext cx="265113" cy="227013"/>
            </a:xfrm>
            <a:custGeom>
              <a:avLst/>
              <a:gdLst>
                <a:gd name="T0" fmla="*/ 84 w 96"/>
                <a:gd name="T1" fmla="*/ 38 h 82"/>
                <a:gd name="T2" fmla="*/ 13 w 96"/>
                <a:gd name="T3" fmla="*/ 78 h 82"/>
                <a:gd name="T4" fmla="*/ 0 w 96"/>
                <a:gd name="T5" fmla="*/ 69 h 82"/>
                <a:gd name="T6" fmla="*/ 13 w 96"/>
                <a:gd name="T7" fmla="*/ 45 h 82"/>
                <a:gd name="T8" fmla="*/ 84 w 96"/>
                <a:gd name="T9" fmla="*/ 4 h 82"/>
                <a:gd name="T10" fmla="*/ 96 w 96"/>
                <a:gd name="T11" fmla="*/ 14 h 82"/>
                <a:gd name="T12" fmla="*/ 84 w 96"/>
                <a:gd name="T13" fmla="*/ 38 h 82"/>
              </a:gdLst>
              <a:ahLst/>
              <a:cxnLst>
                <a:cxn ang="0">
                  <a:pos x="T0" y="T1"/>
                </a:cxn>
                <a:cxn ang="0">
                  <a:pos x="T2" y="T3"/>
                </a:cxn>
                <a:cxn ang="0">
                  <a:pos x="T4" y="T5"/>
                </a:cxn>
                <a:cxn ang="0">
                  <a:pos x="T6" y="T7"/>
                </a:cxn>
                <a:cxn ang="0">
                  <a:pos x="T8" y="T9"/>
                </a:cxn>
                <a:cxn ang="0">
                  <a:pos x="T10" y="T11"/>
                </a:cxn>
                <a:cxn ang="0">
                  <a:pos x="T12" y="T13"/>
                </a:cxn>
              </a:cxnLst>
              <a:rect l="0" t="0" r="r" b="b"/>
              <a:pathLst>
                <a:path w="96" h="82">
                  <a:moveTo>
                    <a:pt x="84" y="38"/>
                  </a:moveTo>
                  <a:cubicBezTo>
                    <a:pt x="13" y="78"/>
                    <a:pt x="13" y="78"/>
                    <a:pt x="13" y="78"/>
                  </a:cubicBezTo>
                  <a:cubicBezTo>
                    <a:pt x="6" y="82"/>
                    <a:pt x="0" y="78"/>
                    <a:pt x="0" y="69"/>
                  </a:cubicBezTo>
                  <a:cubicBezTo>
                    <a:pt x="0" y="60"/>
                    <a:pt x="6" y="49"/>
                    <a:pt x="13" y="45"/>
                  </a:cubicBezTo>
                  <a:cubicBezTo>
                    <a:pt x="84" y="4"/>
                    <a:pt x="84" y="4"/>
                    <a:pt x="84" y="4"/>
                  </a:cubicBezTo>
                  <a:cubicBezTo>
                    <a:pt x="91" y="0"/>
                    <a:pt x="96" y="4"/>
                    <a:pt x="96" y="14"/>
                  </a:cubicBezTo>
                  <a:cubicBezTo>
                    <a:pt x="96" y="23"/>
                    <a:pt x="91" y="34"/>
                    <a:pt x="84" y="3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2D65121A-647E-4ACF-B540-1D795D87E846}"/>
              </a:ext>
            </a:extLst>
          </p:cNvPr>
          <p:cNvGrpSpPr/>
          <p:nvPr/>
        </p:nvGrpSpPr>
        <p:grpSpPr>
          <a:xfrm>
            <a:off x="12742823" y="4299579"/>
            <a:ext cx="516231" cy="660214"/>
            <a:chOff x="8110538" y="4616450"/>
            <a:chExt cx="466725" cy="596900"/>
          </a:xfrm>
        </p:grpSpPr>
        <p:sp>
          <p:nvSpPr>
            <p:cNvPr id="10" name="Freeform 9">
              <a:extLst>
                <a:ext uri="{FF2B5EF4-FFF2-40B4-BE49-F238E27FC236}">
                  <a16:creationId xmlns:a16="http://schemas.microsoft.com/office/drawing/2014/main" id="{8F266DCE-AC9D-4B0A-A973-80D28FA71403}"/>
                </a:ext>
              </a:extLst>
            </p:cNvPr>
            <p:cNvSpPr>
              <a:spLocks/>
            </p:cNvSpPr>
            <p:nvPr/>
          </p:nvSpPr>
          <p:spPr bwMode="auto">
            <a:xfrm>
              <a:off x="8281988" y="4616450"/>
              <a:ext cx="295275" cy="298450"/>
            </a:xfrm>
            <a:custGeom>
              <a:avLst/>
              <a:gdLst>
                <a:gd name="T0" fmla="*/ 186 w 186"/>
                <a:gd name="T1" fmla="*/ 188 h 188"/>
                <a:gd name="T2" fmla="*/ 0 w 186"/>
                <a:gd name="T3" fmla="*/ 188 h 188"/>
                <a:gd name="T4" fmla="*/ 92 w 186"/>
                <a:gd name="T5" fmla="*/ 0 h 188"/>
                <a:gd name="T6" fmla="*/ 186 w 186"/>
                <a:gd name="T7" fmla="*/ 188 h 188"/>
              </a:gdLst>
              <a:ahLst/>
              <a:cxnLst>
                <a:cxn ang="0">
                  <a:pos x="T0" y="T1"/>
                </a:cxn>
                <a:cxn ang="0">
                  <a:pos x="T2" y="T3"/>
                </a:cxn>
                <a:cxn ang="0">
                  <a:pos x="T4" y="T5"/>
                </a:cxn>
                <a:cxn ang="0">
                  <a:pos x="T6" y="T7"/>
                </a:cxn>
              </a:cxnLst>
              <a:rect l="0" t="0" r="r" b="b"/>
              <a:pathLst>
                <a:path w="186" h="188">
                  <a:moveTo>
                    <a:pt x="186" y="188"/>
                  </a:moveTo>
                  <a:lnTo>
                    <a:pt x="0" y="188"/>
                  </a:lnTo>
                  <a:lnTo>
                    <a:pt x="92" y="0"/>
                  </a:lnTo>
                  <a:lnTo>
                    <a:pt x="186"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B9562DB-3137-4DBD-BB2A-0E8ED56ED56D}"/>
                </a:ext>
              </a:extLst>
            </p:cNvPr>
            <p:cNvSpPr>
              <a:spLocks/>
            </p:cNvSpPr>
            <p:nvPr/>
          </p:nvSpPr>
          <p:spPr bwMode="auto">
            <a:xfrm>
              <a:off x="8110538" y="4914900"/>
              <a:ext cx="295275" cy="298450"/>
            </a:xfrm>
            <a:custGeom>
              <a:avLst/>
              <a:gdLst>
                <a:gd name="T0" fmla="*/ 186 w 186"/>
                <a:gd name="T1" fmla="*/ 0 h 188"/>
                <a:gd name="T2" fmla="*/ 0 w 186"/>
                <a:gd name="T3" fmla="*/ 0 h 188"/>
                <a:gd name="T4" fmla="*/ 92 w 186"/>
                <a:gd name="T5" fmla="*/ 188 h 188"/>
                <a:gd name="T6" fmla="*/ 186 w 186"/>
                <a:gd name="T7" fmla="*/ 0 h 188"/>
              </a:gdLst>
              <a:ahLst/>
              <a:cxnLst>
                <a:cxn ang="0">
                  <a:pos x="T0" y="T1"/>
                </a:cxn>
                <a:cxn ang="0">
                  <a:pos x="T2" y="T3"/>
                </a:cxn>
                <a:cxn ang="0">
                  <a:pos x="T4" y="T5"/>
                </a:cxn>
                <a:cxn ang="0">
                  <a:pos x="T6" y="T7"/>
                </a:cxn>
              </a:cxnLst>
              <a:rect l="0" t="0" r="r" b="b"/>
              <a:pathLst>
                <a:path w="186" h="188">
                  <a:moveTo>
                    <a:pt x="186" y="0"/>
                  </a:moveTo>
                  <a:lnTo>
                    <a:pt x="0" y="0"/>
                  </a:lnTo>
                  <a:lnTo>
                    <a:pt x="92" y="188"/>
                  </a:lnTo>
                  <a:lnTo>
                    <a:pt x="18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6C7E016-6E86-4009-8A58-6A971DC5E9BA}"/>
              </a:ext>
            </a:extLst>
          </p:cNvPr>
          <p:cNvGrpSpPr/>
          <p:nvPr/>
        </p:nvGrpSpPr>
        <p:grpSpPr>
          <a:xfrm>
            <a:off x="21299270" y="4629686"/>
            <a:ext cx="802442" cy="660214"/>
            <a:chOff x="15846426" y="4914900"/>
            <a:chExt cx="725488" cy="596900"/>
          </a:xfrm>
        </p:grpSpPr>
        <p:sp>
          <p:nvSpPr>
            <p:cNvPr id="12" name="Freeform 11">
              <a:extLst>
                <a:ext uri="{FF2B5EF4-FFF2-40B4-BE49-F238E27FC236}">
                  <a16:creationId xmlns:a16="http://schemas.microsoft.com/office/drawing/2014/main" id="{6BD49798-C71E-43F6-B150-AF5A6A0A064E}"/>
                </a:ext>
              </a:extLst>
            </p:cNvPr>
            <p:cNvSpPr>
              <a:spLocks/>
            </p:cNvSpPr>
            <p:nvPr/>
          </p:nvSpPr>
          <p:spPr bwMode="auto">
            <a:xfrm>
              <a:off x="16113126" y="4914900"/>
              <a:ext cx="458788" cy="298450"/>
            </a:xfrm>
            <a:custGeom>
              <a:avLst/>
              <a:gdLst>
                <a:gd name="T0" fmla="*/ 289 w 289"/>
                <a:gd name="T1" fmla="*/ 188 h 188"/>
                <a:gd name="T2" fmla="*/ 0 w 289"/>
                <a:gd name="T3" fmla="*/ 188 h 188"/>
                <a:gd name="T4" fmla="*/ 145 w 289"/>
                <a:gd name="T5" fmla="*/ 0 h 188"/>
                <a:gd name="T6" fmla="*/ 289 w 289"/>
                <a:gd name="T7" fmla="*/ 188 h 188"/>
              </a:gdLst>
              <a:ahLst/>
              <a:cxnLst>
                <a:cxn ang="0">
                  <a:pos x="T0" y="T1"/>
                </a:cxn>
                <a:cxn ang="0">
                  <a:pos x="T2" y="T3"/>
                </a:cxn>
                <a:cxn ang="0">
                  <a:pos x="T4" y="T5"/>
                </a:cxn>
                <a:cxn ang="0">
                  <a:pos x="T6" y="T7"/>
                </a:cxn>
              </a:cxnLst>
              <a:rect l="0" t="0" r="r" b="b"/>
              <a:pathLst>
                <a:path w="289" h="188">
                  <a:moveTo>
                    <a:pt x="289" y="188"/>
                  </a:moveTo>
                  <a:lnTo>
                    <a:pt x="0" y="188"/>
                  </a:lnTo>
                  <a:lnTo>
                    <a:pt x="145" y="0"/>
                  </a:lnTo>
                  <a:lnTo>
                    <a:pt x="289"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3281366-F792-4C79-B218-A53D08A0F4B7}"/>
                </a:ext>
              </a:extLst>
            </p:cNvPr>
            <p:cNvSpPr>
              <a:spLocks/>
            </p:cNvSpPr>
            <p:nvPr/>
          </p:nvSpPr>
          <p:spPr bwMode="auto">
            <a:xfrm>
              <a:off x="15846426" y="5213350"/>
              <a:ext cx="457200" cy="298450"/>
            </a:xfrm>
            <a:custGeom>
              <a:avLst/>
              <a:gdLst>
                <a:gd name="T0" fmla="*/ 288 w 288"/>
                <a:gd name="T1" fmla="*/ 0 h 188"/>
                <a:gd name="T2" fmla="*/ 0 w 288"/>
                <a:gd name="T3" fmla="*/ 0 h 188"/>
                <a:gd name="T4" fmla="*/ 144 w 288"/>
                <a:gd name="T5" fmla="*/ 188 h 188"/>
                <a:gd name="T6" fmla="*/ 288 w 288"/>
                <a:gd name="T7" fmla="*/ 0 h 188"/>
              </a:gdLst>
              <a:ahLst/>
              <a:cxnLst>
                <a:cxn ang="0">
                  <a:pos x="T0" y="T1"/>
                </a:cxn>
                <a:cxn ang="0">
                  <a:pos x="T2" y="T3"/>
                </a:cxn>
                <a:cxn ang="0">
                  <a:pos x="T4" y="T5"/>
                </a:cxn>
                <a:cxn ang="0">
                  <a:pos x="T6" y="T7"/>
                </a:cxn>
              </a:cxnLst>
              <a:rect l="0" t="0" r="r" b="b"/>
              <a:pathLst>
                <a:path w="288" h="188">
                  <a:moveTo>
                    <a:pt x="288" y="0"/>
                  </a:moveTo>
                  <a:lnTo>
                    <a:pt x="0" y="0"/>
                  </a:lnTo>
                  <a:lnTo>
                    <a:pt x="144" y="188"/>
                  </a:lnTo>
                  <a:lnTo>
                    <a:pt x="288"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52900743-4C35-4664-B6F0-D0289405D63D}"/>
              </a:ext>
            </a:extLst>
          </p:cNvPr>
          <p:cNvGrpSpPr/>
          <p:nvPr/>
        </p:nvGrpSpPr>
        <p:grpSpPr>
          <a:xfrm>
            <a:off x="16489890" y="9346003"/>
            <a:ext cx="677773" cy="626853"/>
            <a:chOff x="11498263" y="9178925"/>
            <a:chExt cx="612775" cy="566738"/>
          </a:xfrm>
        </p:grpSpPr>
        <p:sp>
          <p:nvSpPr>
            <p:cNvPr id="14" name="Freeform 13">
              <a:extLst>
                <a:ext uri="{FF2B5EF4-FFF2-40B4-BE49-F238E27FC236}">
                  <a16:creationId xmlns:a16="http://schemas.microsoft.com/office/drawing/2014/main" id="{BC1DA912-F127-4FFC-B41D-EC396251C6EE}"/>
                </a:ext>
              </a:extLst>
            </p:cNvPr>
            <p:cNvSpPr>
              <a:spLocks/>
            </p:cNvSpPr>
            <p:nvPr/>
          </p:nvSpPr>
          <p:spPr bwMode="auto">
            <a:xfrm>
              <a:off x="11723688" y="9178925"/>
              <a:ext cx="387350" cy="280988"/>
            </a:xfrm>
            <a:custGeom>
              <a:avLst/>
              <a:gdLst>
                <a:gd name="T0" fmla="*/ 244 w 244"/>
                <a:gd name="T1" fmla="*/ 177 h 177"/>
                <a:gd name="T2" fmla="*/ 0 w 244"/>
                <a:gd name="T3" fmla="*/ 177 h 177"/>
                <a:gd name="T4" fmla="*/ 122 w 244"/>
                <a:gd name="T5" fmla="*/ 0 h 177"/>
                <a:gd name="T6" fmla="*/ 244 w 244"/>
                <a:gd name="T7" fmla="*/ 177 h 177"/>
              </a:gdLst>
              <a:ahLst/>
              <a:cxnLst>
                <a:cxn ang="0">
                  <a:pos x="T0" y="T1"/>
                </a:cxn>
                <a:cxn ang="0">
                  <a:pos x="T2" y="T3"/>
                </a:cxn>
                <a:cxn ang="0">
                  <a:pos x="T4" y="T5"/>
                </a:cxn>
                <a:cxn ang="0">
                  <a:pos x="T6" y="T7"/>
                </a:cxn>
              </a:cxnLst>
              <a:rect l="0" t="0" r="r" b="b"/>
              <a:pathLst>
                <a:path w="244" h="177">
                  <a:moveTo>
                    <a:pt x="244" y="177"/>
                  </a:moveTo>
                  <a:lnTo>
                    <a:pt x="0" y="177"/>
                  </a:lnTo>
                  <a:lnTo>
                    <a:pt x="122" y="0"/>
                  </a:lnTo>
                  <a:lnTo>
                    <a:pt x="244" y="17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552F536F-F8EF-4115-915A-5FD4BF4B91A0}"/>
                </a:ext>
              </a:extLst>
            </p:cNvPr>
            <p:cNvSpPr>
              <a:spLocks/>
            </p:cNvSpPr>
            <p:nvPr/>
          </p:nvSpPr>
          <p:spPr bwMode="auto">
            <a:xfrm>
              <a:off x="11498263" y="9459913"/>
              <a:ext cx="385763" cy="285750"/>
            </a:xfrm>
            <a:custGeom>
              <a:avLst/>
              <a:gdLst>
                <a:gd name="T0" fmla="*/ 243 w 243"/>
                <a:gd name="T1" fmla="*/ 0 h 180"/>
                <a:gd name="T2" fmla="*/ 0 w 243"/>
                <a:gd name="T3" fmla="*/ 0 h 180"/>
                <a:gd name="T4" fmla="*/ 122 w 243"/>
                <a:gd name="T5" fmla="*/ 180 h 180"/>
                <a:gd name="T6" fmla="*/ 243 w 243"/>
                <a:gd name="T7" fmla="*/ 0 h 180"/>
              </a:gdLst>
              <a:ahLst/>
              <a:cxnLst>
                <a:cxn ang="0">
                  <a:pos x="T0" y="T1"/>
                </a:cxn>
                <a:cxn ang="0">
                  <a:pos x="T2" y="T3"/>
                </a:cxn>
                <a:cxn ang="0">
                  <a:pos x="T4" y="T5"/>
                </a:cxn>
                <a:cxn ang="0">
                  <a:pos x="T6" y="T7"/>
                </a:cxn>
              </a:cxnLst>
              <a:rect l="0" t="0" r="r" b="b"/>
              <a:pathLst>
                <a:path w="243" h="180">
                  <a:moveTo>
                    <a:pt x="243" y="0"/>
                  </a:moveTo>
                  <a:lnTo>
                    <a:pt x="0" y="0"/>
                  </a:lnTo>
                  <a:lnTo>
                    <a:pt x="122" y="180"/>
                  </a:lnTo>
                  <a:lnTo>
                    <a:pt x="24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00" name="Group 199">
            <a:extLst>
              <a:ext uri="{FF2B5EF4-FFF2-40B4-BE49-F238E27FC236}">
                <a16:creationId xmlns:a16="http://schemas.microsoft.com/office/drawing/2014/main" id="{F48D2821-4C3D-4E21-B351-53091964809F}"/>
              </a:ext>
            </a:extLst>
          </p:cNvPr>
          <p:cNvGrpSpPr/>
          <p:nvPr/>
        </p:nvGrpSpPr>
        <p:grpSpPr>
          <a:xfrm>
            <a:off x="14837599" y="1813240"/>
            <a:ext cx="5689080" cy="6349294"/>
            <a:chOff x="10004426" y="2368550"/>
            <a:chExt cx="5143500" cy="5740400"/>
          </a:xfrm>
        </p:grpSpPr>
        <p:sp>
          <p:nvSpPr>
            <p:cNvPr id="42" name="Freeform 41">
              <a:extLst>
                <a:ext uri="{FF2B5EF4-FFF2-40B4-BE49-F238E27FC236}">
                  <a16:creationId xmlns:a16="http://schemas.microsoft.com/office/drawing/2014/main" id="{08458511-7BA5-4506-A01E-B9783FE9AE4B}"/>
                </a:ext>
              </a:extLst>
            </p:cNvPr>
            <p:cNvSpPr>
              <a:spLocks/>
            </p:cNvSpPr>
            <p:nvPr/>
          </p:nvSpPr>
          <p:spPr bwMode="auto">
            <a:xfrm>
              <a:off x="10180638" y="5033963"/>
              <a:ext cx="4967288" cy="2871788"/>
            </a:xfrm>
            <a:custGeom>
              <a:avLst/>
              <a:gdLst>
                <a:gd name="T0" fmla="*/ 0 w 3129"/>
                <a:gd name="T1" fmla="*/ 653 h 1809"/>
                <a:gd name="T2" fmla="*/ 1118 w 3129"/>
                <a:gd name="T3" fmla="*/ 0 h 1809"/>
                <a:gd name="T4" fmla="*/ 3129 w 3129"/>
                <a:gd name="T5" fmla="*/ 1163 h 1809"/>
                <a:gd name="T6" fmla="*/ 2012 w 3129"/>
                <a:gd name="T7" fmla="*/ 1809 h 1809"/>
                <a:gd name="T8" fmla="*/ 0 w 3129"/>
                <a:gd name="T9" fmla="*/ 653 h 1809"/>
              </a:gdLst>
              <a:ahLst/>
              <a:cxnLst>
                <a:cxn ang="0">
                  <a:pos x="T0" y="T1"/>
                </a:cxn>
                <a:cxn ang="0">
                  <a:pos x="T2" y="T3"/>
                </a:cxn>
                <a:cxn ang="0">
                  <a:pos x="T4" y="T5"/>
                </a:cxn>
                <a:cxn ang="0">
                  <a:pos x="T6" y="T7"/>
                </a:cxn>
                <a:cxn ang="0">
                  <a:pos x="T8" y="T9"/>
                </a:cxn>
              </a:cxnLst>
              <a:rect l="0" t="0" r="r" b="b"/>
              <a:pathLst>
                <a:path w="3129" h="1809">
                  <a:moveTo>
                    <a:pt x="0" y="653"/>
                  </a:moveTo>
                  <a:lnTo>
                    <a:pt x="1118" y="0"/>
                  </a:lnTo>
                  <a:lnTo>
                    <a:pt x="3129" y="1163"/>
                  </a:lnTo>
                  <a:lnTo>
                    <a:pt x="2012" y="1809"/>
                  </a:lnTo>
                  <a:lnTo>
                    <a:pt x="0" y="65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EED8476F-6496-474F-A07A-1D6C5395F093}"/>
                </a:ext>
              </a:extLst>
            </p:cNvPr>
            <p:cNvSpPr>
              <a:spLocks/>
            </p:cNvSpPr>
            <p:nvPr/>
          </p:nvSpPr>
          <p:spPr bwMode="auto">
            <a:xfrm>
              <a:off x="11068051" y="3906838"/>
              <a:ext cx="1951038" cy="2970213"/>
            </a:xfrm>
            <a:custGeom>
              <a:avLst/>
              <a:gdLst>
                <a:gd name="T0" fmla="*/ 0 w 1229"/>
                <a:gd name="T1" fmla="*/ 1163 h 1871"/>
                <a:gd name="T2" fmla="*/ 1229 w 1229"/>
                <a:gd name="T3" fmla="*/ 1871 h 1871"/>
                <a:gd name="T4" fmla="*/ 1229 w 1229"/>
                <a:gd name="T5" fmla="*/ 710 h 1871"/>
                <a:gd name="T6" fmla="*/ 0 w 1229"/>
                <a:gd name="T7" fmla="*/ 0 h 1871"/>
                <a:gd name="T8" fmla="*/ 0 w 1229"/>
                <a:gd name="T9" fmla="*/ 1163 h 1871"/>
              </a:gdLst>
              <a:ahLst/>
              <a:cxnLst>
                <a:cxn ang="0">
                  <a:pos x="T0" y="T1"/>
                </a:cxn>
                <a:cxn ang="0">
                  <a:pos x="T2" y="T3"/>
                </a:cxn>
                <a:cxn ang="0">
                  <a:pos x="T4" y="T5"/>
                </a:cxn>
                <a:cxn ang="0">
                  <a:pos x="T6" y="T7"/>
                </a:cxn>
                <a:cxn ang="0">
                  <a:pos x="T8" y="T9"/>
                </a:cxn>
              </a:cxnLst>
              <a:rect l="0" t="0" r="r" b="b"/>
              <a:pathLst>
                <a:path w="1229" h="1871">
                  <a:moveTo>
                    <a:pt x="0" y="1163"/>
                  </a:moveTo>
                  <a:lnTo>
                    <a:pt x="1229" y="1871"/>
                  </a:lnTo>
                  <a:lnTo>
                    <a:pt x="1229" y="710"/>
                  </a:lnTo>
                  <a:lnTo>
                    <a:pt x="0" y="0"/>
                  </a:lnTo>
                  <a:lnTo>
                    <a:pt x="0" y="1163"/>
                  </a:lnTo>
                  <a:close/>
                </a:path>
              </a:pathLst>
            </a:custGeom>
            <a:solidFill>
              <a:srgbClr val="DCE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0CD2EC53-D395-421E-A7F8-99D0DAB92B0A}"/>
                </a:ext>
              </a:extLst>
            </p:cNvPr>
            <p:cNvSpPr>
              <a:spLocks/>
            </p:cNvSpPr>
            <p:nvPr/>
          </p:nvSpPr>
          <p:spPr bwMode="auto">
            <a:xfrm>
              <a:off x="10537826" y="2368550"/>
              <a:ext cx="4256088" cy="2460625"/>
            </a:xfrm>
            <a:custGeom>
              <a:avLst/>
              <a:gdLst>
                <a:gd name="T0" fmla="*/ 0 w 2681"/>
                <a:gd name="T1" fmla="*/ 517 h 1550"/>
                <a:gd name="T2" fmla="*/ 893 w 2681"/>
                <a:gd name="T3" fmla="*/ 0 h 1550"/>
                <a:gd name="T4" fmla="*/ 2681 w 2681"/>
                <a:gd name="T5" fmla="*/ 1034 h 1550"/>
                <a:gd name="T6" fmla="*/ 1787 w 2681"/>
                <a:gd name="T7" fmla="*/ 1550 h 1550"/>
                <a:gd name="T8" fmla="*/ 0 w 2681"/>
                <a:gd name="T9" fmla="*/ 517 h 1550"/>
              </a:gdLst>
              <a:ahLst/>
              <a:cxnLst>
                <a:cxn ang="0">
                  <a:pos x="T0" y="T1"/>
                </a:cxn>
                <a:cxn ang="0">
                  <a:pos x="T2" y="T3"/>
                </a:cxn>
                <a:cxn ang="0">
                  <a:pos x="T4" y="T5"/>
                </a:cxn>
                <a:cxn ang="0">
                  <a:pos x="T6" y="T7"/>
                </a:cxn>
                <a:cxn ang="0">
                  <a:pos x="T8" y="T9"/>
                </a:cxn>
              </a:cxnLst>
              <a:rect l="0" t="0" r="r" b="b"/>
              <a:pathLst>
                <a:path w="2681" h="1550">
                  <a:moveTo>
                    <a:pt x="0" y="517"/>
                  </a:moveTo>
                  <a:lnTo>
                    <a:pt x="893" y="0"/>
                  </a:lnTo>
                  <a:lnTo>
                    <a:pt x="2681" y="1034"/>
                  </a:lnTo>
                  <a:lnTo>
                    <a:pt x="1787" y="1550"/>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3DE9F28F-A9C4-409C-B95A-395730CC76FD}"/>
                </a:ext>
              </a:extLst>
            </p:cNvPr>
            <p:cNvSpPr>
              <a:spLocks noEditPoints="1"/>
            </p:cNvSpPr>
            <p:nvPr/>
          </p:nvSpPr>
          <p:spPr bwMode="auto">
            <a:xfrm>
              <a:off x="10537826" y="3189288"/>
              <a:ext cx="2836863" cy="4508500"/>
            </a:xfrm>
            <a:custGeom>
              <a:avLst/>
              <a:gdLst>
                <a:gd name="T0" fmla="*/ 0 w 1787"/>
                <a:gd name="T1" fmla="*/ 0 h 2840"/>
                <a:gd name="T2" fmla="*/ 0 w 1787"/>
                <a:gd name="T3" fmla="*/ 1808 h 2840"/>
                <a:gd name="T4" fmla="*/ 1787 w 1787"/>
                <a:gd name="T5" fmla="*/ 2840 h 2840"/>
                <a:gd name="T6" fmla="*/ 1787 w 1787"/>
                <a:gd name="T7" fmla="*/ 1033 h 2840"/>
                <a:gd name="T8" fmla="*/ 0 w 1787"/>
                <a:gd name="T9" fmla="*/ 0 h 2840"/>
                <a:gd name="T10" fmla="*/ 1563 w 1787"/>
                <a:gd name="T11" fmla="*/ 2454 h 2840"/>
                <a:gd name="T12" fmla="*/ 222 w 1787"/>
                <a:gd name="T13" fmla="*/ 1679 h 2840"/>
                <a:gd name="T14" fmla="*/ 222 w 1787"/>
                <a:gd name="T15" fmla="*/ 388 h 2840"/>
                <a:gd name="T16" fmla="*/ 1563 w 1787"/>
                <a:gd name="T17" fmla="*/ 1162 h 2840"/>
                <a:gd name="T18" fmla="*/ 1563 w 1787"/>
                <a:gd name="T19" fmla="*/ 2454 h 2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7" h="2840">
                  <a:moveTo>
                    <a:pt x="0" y="0"/>
                  </a:moveTo>
                  <a:lnTo>
                    <a:pt x="0" y="1808"/>
                  </a:lnTo>
                  <a:lnTo>
                    <a:pt x="1787" y="2840"/>
                  </a:lnTo>
                  <a:lnTo>
                    <a:pt x="1787" y="1033"/>
                  </a:lnTo>
                  <a:lnTo>
                    <a:pt x="0" y="0"/>
                  </a:lnTo>
                  <a:close/>
                  <a:moveTo>
                    <a:pt x="1563" y="2454"/>
                  </a:moveTo>
                  <a:lnTo>
                    <a:pt x="222" y="1679"/>
                  </a:lnTo>
                  <a:lnTo>
                    <a:pt x="222" y="388"/>
                  </a:lnTo>
                  <a:lnTo>
                    <a:pt x="1563" y="1162"/>
                  </a:lnTo>
                  <a:lnTo>
                    <a:pt x="1563" y="2454"/>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A86A0EA9-13CF-45EC-B6AB-6216D1C7A683}"/>
                </a:ext>
              </a:extLst>
            </p:cNvPr>
            <p:cNvSpPr>
              <a:spLocks/>
            </p:cNvSpPr>
            <p:nvPr/>
          </p:nvSpPr>
          <p:spPr bwMode="auto">
            <a:xfrm>
              <a:off x="13374688" y="4010025"/>
              <a:ext cx="1419225" cy="3687763"/>
            </a:xfrm>
            <a:custGeom>
              <a:avLst/>
              <a:gdLst>
                <a:gd name="T0" fmla="*/ 0 w 894"/>
                <a:gd name="T1" fmla="*/ 516 h 2323"/>
                <a:gd name="T2" fmla="*/ 894 w 894"/>
                <a:gd name="T3" fmla="*/ 0 h 2323"/>
                <a:gd name="T4" fmla="*/ 894 w 894"/>
                <a:gd name="T5" fmla="*/ 1808 h 2323"/>
                <a:gd name="T6" fmla="*/ 0 w 894"/>
                <a:gd name="T7" fmla="*/ 2323 h 2323"/>
                <a:gd name="T8" fmla="*/ 0 w 894"/>
                <a:gd name="T9" fmla="*/ 516 h 2323"/>
              </a:gdLst>
              <a:ahLst/>
              <a:cxnLst>
                <a:cxn ang="0">
                  <a:pos x="T0" y="T1"/>
                </a:cxn>
                <a:cxn ang="0">
                  <a:pos x="T2" y="T3"/>
                </a:cxn>
                <a:cxn ang="0">
                  <a:pos x="T4" y="T5"/>
                </a:cxn>
                <a:cxn ang="0">
                  <a:pos x="T6" y="T7"/>
                </a:cxn>
                <a:cxn ang="0">
                  <a:pos x="T8" y="T9"/>
                </a:cxn>
              </a:cxnLst>
              <a:rect l="0" t="0" r="r" b="b"/>
              <a:pathLst>
                <a:path w="894" h="2323">
                  <a:moveTo>
                    <a:pt x="0" y="516"/>
                  </a:moveTo>
                  <a:lnTo>
                    <a:pt x="894" y="0"/>
                  </a:lnTo>
                  <a:lnTo>
                    <a:pt x="894" y="1808"/>
                  </a:lnTo>
                  <a:lnTo>
                    <a:pt x="0" y="2323"/>
                  </a:lnTo>
                  <a:lnTo>
                    <a:pt x="0" y="51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9ADC1E32-79F7-4E3E-9B56-72FA9B15C822}"/>
                </a:ext>
              </a:extLst>
            </p:cNvPr>
            <p:cNvSpPr>
              <a:spLocks/>
            </p:cNvSpPr>
            <p:nvPr/>
          </p:nvSpPr>
          <p:spPr bwMode="auto">
            <a:xfrm>
              <a:off x="11068051" y="2779713"/>
              <a:ext cx="3192463" cy="1843088"/>
            </a:xfrm>
            <a:custGeom>
              <a:avLst/>
              <a:gdLst>
                <a:gd name="T0" fmla="*/ 2011 w 2011"/>
                <a:gd name="T1" fmla="*/ 839 h 1161"/>
                <a:gd name="T2" fmla="*/ 1453 w 2011"/>
                <a:gd name="T3" fmla="*/ 1161 h 1161"/>
                <a:gd name="T4" fmla="*/ 0 w 2011"/>
                <a:gd name="T5" fmla="*/ 322 h 1161"/>
                <a:gd name="T6" fmla="*/ 559 w 2011"/>
                <a:gd name="T7" fmla="*/ 0 h 1161"/>
                <a:gd name="T8" fmla="*/ 2011 w 2011"/>
                <a:gd name="T9" fmla="*/ 839 h 1161"/>
              </a:gdLst>
              <a:ahLst/>
              <a:cxnLst>
                <a:cxn ang="0">
                  <a:pos x="T0" y="T1"/>
                </a:cxn>
                <a:cxn ang="0">
                  <a:pos x="T2" y="T3"/>
                </a:cxn>
                <a:cxn ang="0">
                  <a:pos x="T4" y="T5"/>
                </a:cxn>
                <a:cxn ang="0">
                  <a:pos x="T6" y="T7"/>
                </a:cxn>
                <a:cxn ang="0">
                  <a:pos x="T8" y="T9"/>
                </a:cxn>
              </a:cxnLst>
              <a:rect l="0" t="0" r="r" b="b"/>
              <a:pathLst>
                <a:path w="2011" h="1161">
                  <a:moveTo>
                    <a:pt x="2011" y="839"/>
                  </a:moveTo>
                  <a:lnTo>
                    <a:pt x="1453" y="1161"/>
                  </a:lnTo>
                  <a:lnTo>
                    <a:pt x="0" y="322"/>
                  </a:lnTo>
                  <a:lnTo>
                    <a:pt x="559" y="0"/>
                  </a:lnTo>
                  <a:lnTo>
                    <a:pt x="201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1DD06A0F-5C19-47B7-A0B9-4198DE092F80}"/>
                </a:ext>
              </a:extLst>
            </p:cNvPr>
            <p:cNvSpPr>
              <a:spLocks/>
            </p:cNvSpPr>
            <p:nvPr/>
          </p:nvSpPr>
          <p:spPr bwMode="auto">
            <a:xfrm>
              <a:off x="14260513" y="5854700"/>
              <a:ext cx="177800" cy="1230313"/>
            </a:xfrm>
            <a:custGeom>
              <a:avLst/>
              <a:gdLst>
                <a:gd name="T0" fmla="*/ 112 w 112"/>
                <a:gd name="T1" fmla="*/ 0 h 775"/>
                <a:gd name="T2" fmla="*/ 112 w 112"/>
                <a:gd name="T3" fmla="*/ 775 h 775"/>
                <a:gd name="T4" fmla="*/ 0 w 112"/>
                <a:gd name="T5" fmla="*/ 710 h 775"/>
                <a:gd name="T6" fmla="*/ 0 w 112"/>
                <a:gd name="T7" fmla="*/ 65 h 775"/>
                <a:gd name="T8" fmla="*/ 112 w 112"/>
                <a:gd name="T9" fmla="*/ 0 h 775"/>
              </a:gdLst>
              <a:ahLst/>
              <a:cxnLst>
                <a:cxn ang="0">
                  <a:pos x="T0" y="T1"/>
                </a:cxn>
                <a:cxn ang="0">
                  <a:pos x="T2" y="T3"/>
                </a:cxn>
                <a:cxn ang="0">
                  <a:pos x="T4" y="T5"/>
                </a:cxn>
                <a:cxn ang="0">
                  <a:pos x="T6" y="T7"/>
                </a:cxn>
                <a:cxn ang="0">
                  <a:pos x="T8" y="T9"/>
                </a:cxn>
              </a:cxnLst>
              <a:rect l="0" t="0" r="r" b="b"/>
              <a:pathLst>
                <a:path w="112" h="775">
                  <a:moveTo>
                    <a:pt x="112" y="0"/>
                  </a:moveTo>
                  <a:lnTo>
                    <a:pt x="112" y="775"/>
                  </a:lnTo>
                  <a:lnTo>
                    <a:pt x="0" y="710"/>
                  </a:lnTo>
                  <a:lnTo>
                    <a:pt x="0" y="65"/>
                  </a:lnTo>
                  <a:lnTo>
                    <a:pt x="112"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A3A5B1A5-1CD4-4FE5-8891-3A17BE4B157C}"/>
                </a:ext>
              </a:extLst>
            </p:cNvPr>
            <p:cNvSpPr>
              <a:spLocks/>
            </p:cNvSpPr>
            <p:nvPr/>
          </p:nvSpPr>
          <p:spPr bwMode="auto">
            <a:xfrm>
              <a:off x="13908088" y="6981825"/>
              <a:ext cx="530225" cy="412750"/>
            </a:xfrm>
            <a:custGeom>
              <a:avLst/>
              <a:gdLst>
                <a:gd name="T0" fmla="*/ 334 w 334"/>
                <a:gd name="T1" fmla="*/ 65 h 260"/>
                <a:gd name="T2" fmla="*/ 0 w 334"/>
                <a:gd name="T3" fmla="*/ 260 h 260"/>
                <a:gd name="T4" fmla="*/ 0 w 334"/>
                <a:gd name="T5" fmla="*/ 129 h 260"/>
                <a:gd name="T6" fmla="*/ 222 w 334"/>
                <a:gd name="T7" fmla="*/ 0 h 260"/>
                <a:gd name="T8" fmla="*/ 334 w 334"/>
                <a:gd name="T9" fmla="*/ 65 h 260"/>
              </a:gdLst>
              <a:ahLst/>
              <a:cxnLst>
                <a:cxn ang="0">
                  <a:pos x="T0" y="T1"/>
                </a:cxn>
                <a:cxn ang="0">
                  <a:pos x="T2" y="T3"/>
                </a:cxn>
                <a:cxn ang="0">
                  <a:pos x="T4" y="T5"/>
                </a:cxn>
                <a:cxn ang="0">
                  <a:pos x="T6" y="T7"/>
                </a:cxn>
                <a:cxn ang="0">
                  <a:pos x="T8" y="T9"/>
                </a:cxn>
              </a:cxnLst>
              <a:rect l="0" t="0" r="r" b="b"/>
              <a:pathLst>
                <a:path w="334" h="260">
                  <a:moveTo>
                    <a:pt x="334" y="65"/>
                  </a:moveTo>
                  <a:lnTo>
                    <a:pt x="0" y="260"/>
                  </a:lnTo>
                  <a:lnTo>
                    <a:pt x="0" y="129"/>
                  </a:lnTo>
                  <a:lnTo>
                    <a:pt x="222" y="0"/>
                  </a:lnTo>
                  <a:lnTo>
                    <a:pt x="334" y="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B3975BF-2544-48F8-B8E4-BFAEDB5BBA16}"/>
                </a:ext>
              </a:extLst>
            </p:cNvPr>
            <p:cNvSpPr>
              <a:spLocks/>
            </p:cNvSpPr>
            <p:nvPr/>
          </p:nvSpPr>
          <p:spPr bwMode="auto">
            <a:xfrm>
              <a:off x="13908088" y="5957888"/>
              <a:ext cx="352425" cy="1228725"/>
            </a:xfrm>
            <a:custGeom>
              <a:avLst/>
              <a:gdLst>
                <a:gd name="T0" fmla="*/ 222 w 222"/>
                <a:gd name="T1" fmla="*/ 0 h 774"/>
                <a:gd name="T2" fmla="*/ 222 w 222"/>
                <a:gd name="T3" fmla="*/ 645 h 774"/>
                <a:gd name="T4" fmla="*/ 0 w 222"/>
                <a:gd name="T5" fmla="*/ 774 h 774"/>
                <a:gd name="T6" fmla="*/ 0 w 222"/>
                <a:gd name="T7" fmla="*/ 128 h 774"/>
                <a:gd name="T8" fmla="*/ 222 w 222"/>
                <a:gd name="T9" fmla="*/ 0 h 774"/>
              </a:gdLst>
              <a:ahLst/>
              <a:cxnLst>
                <a:cxn ang="0">
                  <a:pos x="T0" y="T1"/>
                </a:cxn>
                <a:cxn ang="0">
                  <a:pos x="T2" y="T3"/>
                </a:cxn>
                <a:cxn ang="0">
                  <a:pos x="T4" y="T5"/>
                </a:cxn>
                <a:cxn ang="0">
                  <a:pos x="T6" y="T7"/>
                </a:cxn>
                <a:cxn ang="0">
                  <a:pos x="T8" y="T9"/>
                </a:cxn>
              </a:cxnLst>
              <a:rect l="0" t="0" r="r" b="b"/>
              <a:pathLst>
                <a:path w="222" h="774">
                  <a:moveTo>
                    <a:pt x="222" y="0"/>
                  </a:moveTo>
                  <a:lnTo>
                    <a:pt x="222" y="645"/>
                  </a:lnTo>
                  <a:lnTo>
                    <a:pt x="0" y="774"/>
                  </a:lnTo>
                  <a:lnTo>
                    <a:pt x="0" y="128"/>
                  </a:lnTo>
                  <a:lnTo>
                    <a:pt x="222"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4B69832-4A36-47D0-8661-CFFE4144A97E}"/>
                </a:ext>
              </a:extLst>
            </p:cNvPr>
            <p:cNvSpPr>
              <a:spLocks/>
            </p:cNvSpPr>
            <p:nvPr/>
          </p:nvSpPr>
          <p:spPr bwMode="auto">
            <a:xfrm>
              <a:off x="10890251" y="5753100"/>
              <a:ext cx="2128838" cy="1331913"/>
            </a:xfrm>
            <a:custGeom>
              <a:avLst/>
              <a:gdLst>
                <a:gd name="T0" fmla="*/ 1341 w 1341"/>
                <a:gd name="T1" fmla="*/ 839 h 839"/>
                <a:gd name="T2" fmla="*/ 0 w 1341"/>
                <a:gd name="T3" fmla="*/ 64 h 839"/>
                <a:gd name="T4" fmla="*/ 112 w 1341"/>
                <a:gd name="T5" fmla="*/ 0 h 839"/>
                <a:gd name="T6" fmla="*/ 1341 w 1341"/>
                <a:gd name="T7" fmla="*/ 708 h 839"/>
                <a:gd name="T8" fmla="*/ 1341 w 1341"/>
                <a:gd name="T9" fmla="*/ 839 h 839"/>
              </a:gdLst>
              <a:ahLst/>
              <a:cxnLst>
                <a:cxn ang="0">
                  <a:pos x="T0" y="T1"/>
                </a:cxn>
                <a:cxn ang="0">
                  <a:pos x="T2" y="T3"/>
                </a:cxn>
                <a:cxn ang="0">
                  <a:pos x="T4" y="T5"/>
                </a:cxn>
                <a:cxn ang="0">
                  <a:pos x="T6" y="T7"/>
                </a:cxn>
                <a:cxn ang="0">
                  <a:pos x="T8" y="T9"/>
                </a:cxn>
              </a:cxnLst>
              <a:rect l="0" t="0" r="r" b="b"/>
              <a:pathLst>
                <a:path w="1341" h="839">
                  <a:moveTo>
                    <a:pt x="1341" y="839"/>
                  </a:moveTo>
                  <a:lnTo>
                    <a:pt x="0" y="64"/>
                  </a:lnTo>
                  <a:lnTo>
                    <a:pt x="112" y="0"/>
                  </a:lnTo>
                  <a:lnTo>
                    <a:pt x="1341" y="708"/>
                  </a:lnTo>
                  <a:lnTo>
                    <a:pt x="134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7BD17554-0B4F-4810-AFD2-2AC856FFA95B}"/>
                </a:ext>
              </a:extLst>
            </p:cNvPr>
            <p:cNvSpPr>
              <a:spLocks/>
            </p:cNvSpPr>
            <p:nvPr/>
          </p:nvSpPr>
          <p:spPr bwMode="auto">
            <a:xfrm>
              <a:off x="10890251" y="3805238"/>
              <a:ext cx="177800" cy="2049463"/>
            </a:xfrm>
            <a:custGeom>
              <a:avLst/>
              <a:gdLst>
                <a:gd name="T0" fmla="*/ 112 w 112"/>
                <a:gd name="T1" fmla="*/ 64 h 1291"/>
                <a:gd name="T2" fmla="*/ 112 w 112"/>
                <a:gd name="T3" fmla="*/ 1227 h 1291"/>
                <a:gd name="T4" fmla="*/ 0 w 112"/>
                <a:gd name="T5" fmla="*/ 1291 h 1291"/>
                <a:gd name="T6" fmla="*/ 0 w 112"/>
                <a:gd name="T7" fmla="*/ 0 h 1291"/>
                <a:gd name="T8" fmla="*/ 112 w 112"/>
                <a:gd name="T9" fmla="*/ 64 h 1291"/>
              </a:gdLst>
              <a:ahLst/>
              <a:cxnLst>
                <a:cxn ang="0">
                  <a:pos x="T0" y="T1"/>
                </a:cxn>
                <a:cxn ang="0">
                  <a:pos x="T2" y="T3"/>
                </a:cxn>
                <a:cxn ang="0">
                  <a:pos x="T4" y="T5"/>
                </a:cxn>
                <a:cxn ang="0">
                  <a:pos x="T6" y="T7"/>
                </a:cxn>
                <a:cxn ang="0">
                  <a:pos x="T8" y="T9"/>
                </a:cxn>
              </a:cxnLst>
              <a:rect l="0" t="0" r="r" b="b"/>
              <a:pathLst>
                <a:path w="112" h="1291">
                  <a:moveTo>
                    <a:pt x="112" y="64"/>
                  </a:moveTo>
                  <a:lnTo>
                    <a:pt x="112" y="1227"/>
                  </a:lnTo>
                  <a:lnTo>
                    <a:pt x="0" y="1291"/>
                  </a:lnTo>
                  <a:lnTo>
                    <a:pt x="0" y="0"/>
                  </a:lnTo>
                  <a:lnTo>
                    <a:pt x="112" y="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9C7AB797-6154-4F4F-82A4-6C310C1A7D27}"/>
                </a:ext>
              </a:extLst>
            </p:cNvPr>
            <p:cNvSpPr>
              <a:spLocks/>
            </p:cNvSpPr>
            <p:nvPr/>
          </p:nvSpPr>
          <p:spPr bwMode="auto">
            <a:xfrm>
              <a:off x="10180638" y="6070600"/>
              <a:ext cx="3194050" cy="2038350"/>
            </a:xfrm>
            <a:custGeom>
              <a:avLst/>
              <a:gdLst>
                <a:gd name="T0" fmla="*/ 0 w 2012"/>
                <a:gd name="T1" fmla="*/ 0 h 1284"/>
                <a:gd name="T2" fmla="*/ 0 w 2012"/>
                <a:gd name="T3" fmla="*/ 122 h 1284"/>
                <a:gd name="T4" fmla="*/ 2012 w 2012"/>
                <a:gd name="T5" fmla="*/ 1284 h 1284"/>
                <a:gd name="T6" fmla="*/ 2012 w 2012"/>
                <a:gd name="T7" fmla="*/ 1156 h 1284"/>
                <a:gd name="T8" fmla="*/ 0 w 2012"/>
                <a:gd name="T9" fmla="*/ 0 h 1284"/>
              </a:gdLst>
              <a:ahLst/>
              <a:cxnLst>
                <a:cxn ang="0">
                  <a:pos x="T0" y="T1"/>
                </a:cxn>
                <a:cxn ang="0">
                  <a:pos x="T2" y="T3"/>
                </a:cxn>
                <a:cxn ang="0">
                  <a:pos x="T4" y="T5"/>
                </a:cxn>
                <a:cxn ang="0">
                  <a:pos x="T6" y="T7"/>
                </a:cxn>
                <a:cxn ang="0">
                  <a:pos x="T8" y="T9"/>
                </a:cxn>
              </a:cxnLst>
              <a:rect l="0" t="0" r="r" b="b"/>
              <a:pathLst>
                <a:path w="2012" h="1284">
                  <a:moveTo>
                    <a:pt x="0" y="0"/>
                  </a:moveTo>
                  <a:lnTo>
                    <a:pt x="0" y="122"/>
                  </a:lnTo>
                  <a:lnTo>
                    <a:pt x="2012" y="1284"/>
                  </a:lnTo>
                  <a:lnTo>
                    <a:pt x="2012" y="1156"/>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B582564A-E5D9-4D01-8A9F-FA734B5A254C}"/>
                </a:ext>
              </a:extLst>
            </p:cNvPr>
            <p:cNvSpPr>
              <a:spLocks/>
            </p:cNvSpPr>
            <p:nvPr/>
          </p:nvSpPr>
          <p:spPr bwMode="auto">
            <a:xfrm>
              <a:off x="13374688" y="6880225"/>
              <a:ext cx="1773238" cy="1228725"/>
            </a:xfrm>
            <a:custGeom>
              <a:avLst/>
              <a:gdLst>
                <a:gd name="T0" fmla="*/ 1117 w 1117"/>
                <a:gd name="T1" fmla="*/ 0 h 774"/>
                <a:gd name="T2" fmla="*/ 1117 w 1117"/>
                <a:gd name="T3" fmla="*/ 129 h 774"/>
                <a:gd name="T4" fmla="*/ 0 w 1117"/>
                <a:gd name="T5" fmla="*/ 774 h 774"/>
                <a:gd name="T6" fmla="*/ 0 w 1117"/>
                <a:gd name="T7" fmla="*/ 646 h 774"/>
                <a:gd name="T8" fmla="*/ 1117 w 1117"/>
                <a:gd name="T9" fmla="*/ 0 h 774"/>
              </a:gdLst>
              <a:ahLst/>
              <a:cxnLst>
                <a:cxn ang="0">
                  <a:pos x="T0" y="T1"/>
                </a:cxn>
                <a:cxn ang="0">
                  <a:pos x="T2" y="T3"/>
                </a:cxn>
                <a:cxn ang="0">
                  <a:pos x="T4" y="T5"/>
                </a:cxn>
                <a:cxn ang="0">
                  <a:pos x="T6" y="T7"/>
                </a:cxn>
                <a:cxn ang="0">
                  <a:pos x="T8" y="T9"/>
                </a:cxn>
              </a:cxnLst>
              <a:rect l="0" t="0" r="r" b="b"/>
              <a:pathLst>
                <a:path w="1117" h="774">
                  <a:moveTo>
                    <a:pt x="1117" y="0"/>
                  </a:moveTo>
                  <a:lnTo>
                    <a:pt x="1117" y="129"/>
                  </a:lnTo>
                  <a:lnTo>
                    <a:pt x="0" y="774"/>
                  </a:lnTo>
                  <a:lnTo>
                    <a:pt x="0" y="646"/>
                  </a:lnTo>
                  <a:lnTo>
                    <a:pt x="1117"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B57EFC76-6FF8-4EB6-A7A1-916FDA613ED6}"/>
                </a:ext>
              </a:extLst>
            </p:cNvPr>
            <p:cNvSpPr>
              <a:spLocks/>
            </p:cNvSpPr>
            <p:nvPr/>
          </p:nvSpPr>
          <p:spPr bwMode="auto">
            <a:xfrm>
              <a:off x="10890251" y="2571750"/>
              <a:ext cx="1065213" cy="719138"/>
            </a:xfrm>
            <a:custGeom>
              <a:avLst/>
              <a:gdLst>
                <a:gd name="T0" fmla="*/ 112 w 671"/>
                <a:gd name="T1" fmla="*/ 453 h 453"/>
                <a:gd name="T2" fmla="*/ 0 w 671"/>
                <a:gd name="T3" fmla="*/ 389 h 453"/>
                <a:gd name="T4" fmla="*/ 671 w 671"/>
                <a:gd name="T5" fmla="*/ 0 h 453"/>
                <a:gd name="T6" fmla="*/ 671 w 671"/>
                <a:gd name="T7" fmla="*/ 131 h 453"/>
                <a:gd name="T8" fmla="*/ 112 w 671"/>
                <a:gd name="T9" fmla="*/ 453 h 453"/>
              </a:gdLst>
              <a:ahLst/>
              <a:cxnLst>
                <a:cxn ang="0">
                  <a:pos x="T0" y="T1"/>
                </a:cxn>
                <a:cxn ang="0">
                  <a:pos x="T2" y="T3"/>
                </a:cxn>
                <a:cxn ang="0">
                  <a:pos x="T4" y="T5"/>
                </a:cxn>
                <a:cxn ang="0">
                  <a:pos x="T6" y="T7"/>
                </a:cxn>
                <a:cxn ang="0">
                  <a:pos x="T8" y="T9"/>
                </a:cxn>
              </a:cxnLst>
              <a:rect l="0" t="0" r="r" b="b"/>
              <a:pathLst>
                <a:path w="671" h="453">
                  <a:moveTo>
                    <a:pt x="112" y="453"/>
                  </a:moveTo>
                  <a:lnTo>
                    <a:pt x="0" y="389"/>
                  </a:lnTo>
                  <a:lnTo>
                    <a:pt x="671" y="0"/>
                  </a:lnTo>
                  <a:lnTo>
                    <a:pt x="671" y="131"/>
                  </a:lnTo>
                  <a:lnTo>
                    <a:pt x="112" y="45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1AD3807E-037C-4A85-B651-BD76BD481977}"/>
                </a:ext>
              </a:extLst>
            </p:cNvPr>
            <p:cNvSpPr>
              <a:spLocks/>
            </p:cNvSpPr>
            <p:nvPr/>
          </p:nvSpPr>
          <p:spPr bwMode="auto">
            <a:xfrm>
              <a:off x="11955463" y="2571750"/>
              <a:ext cx="2482850" cy="1539875"/>
            </a:xfrm>
            <a:custGeom>
              <a:avLst/>
              <a:gdLst>
                <a:gd name="T0" fmla="*/ 0 w 1564"/>
                <a:gd name="T1" fmla="*/ 0 h 970"/>
                <a:gd name="T2" fmla="*/ 1564 w 1564"/>
                <a:gd name="T3" fmla="*/ 906 h 970"/>
                <a:gd name="T4" fmla="*/ 1452 w 1564"/>
                <a:gd name="T5" fmla="*/ 970 h 970"/>
                <a:gd name="T6" fmla="*/ 0 w 1564"/>
                <a:gd name="T7" fmla="*/ 131 h 970"/>
                <a:gd name="T8" fmla="*/ 0 w 1564"/>
                <a:gd name="T9" fmla="*/ 0 h 970"/>
              </a:gdLst>
              <a:ahLst/>
              <a:cxnLst>
                <a:cxn ang="0">
                  <a:pos x="T0" y="T1"/>
                </a:cxn>
                <a:cxn ang="0">
                  <a:pos x="T2" y="T3"/>
                </a:cxn>
                <a:cxn ang="0">
                  <a:pos x="T4" y="T5"/>
                </a:cxn>
                <a:cxn ang="0">
                  <a:pos x="T6" y="T7"/>
                </a:cxn>
                <a:cxn ang="0">
                  <a:pos x="T8" y="T9"/>
                </a:cxn>
              </a:cxnLst>
              <a:rect l="0" t="0" r="r" b="b"/>
              <a:pathLst>
                <a:path w="1564" h="970">
                  <a:moveTo>
                    <a:pt x="0" y="0"/>
                  </a:moveTo>
                  <a:lnTo>
                    <a:pt x="1564" y="906"/>
                  </a:lnTo>
                  <a:lnTo>
                    <a:pt x="1452" y="970"/>
                  </a:lnTo>
                  <a:lnTo>
                    <a:pt x="0" y="131"/>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BEAC80EE-FF9A-4789-95C9-A04EE8BDEE63}"/>
                </a:ext>
              </a:extLst>
            </p:cNvPr>
            <p:cNvSpPr>
              <a:spLocks/>
            </p:cNvSpPr>
            <p:nvPr/>
          </p:nvSpPr>
          <p:spPr bwMode="auto">
            <a:xfrm>
              <a:off x="10004426" y="3189288"/>
              <a:ext cx="1243013" cy="1331913"/>
            </a:xfrm>
            <a:custGeom>
              <a:avLst/>
              <a:gdLst>
                <a:gd name="T0" fmla="*/ 336 w 783"/>
                <a:gd name="T1" fmla="*/ 0 h 839"/>
                <a:gd name="T2" fmla="*/ 0 w 783"/>
                <a:gd name="T3" fmla="*/ 581 h 839"/>
                <a:gd name="T4" fmla="*/ 447 w 783"/>
                <a:gd name="T5" fmla="*/ 839 h 839"/>
                <a:gd name="T6" fmla="*/ 783 w 783"/>
                <a:gd name="T7" fmla="*/ 257 h 839"/>
                <a:gd name="T8" fmla="*/ 336 w 783"/>
                <a:gd name="T9" fmla="*/ 0 h 839"/>
              </a:gdLst>
              <a:ahLst/>
              <a:cxnLst>
                <a:cxn ang="0">
                  <a:pos x="T0" y="T1"/>
                </a:cxn>
                <a:cxn ang="0">
                  <a:pos x="T2" y="T3"/>
                </a:cxn>
                <a:cxn ang="0">
                  <a:pos x="T4" y="T5"/>
                </a:cxn>
                <a:cxn ang="0">
                  <a:pos x="T6" y="T7"/>
                </a:cxn>
                <a:cxn ang="0">
                  <a:pos x="T8" y="T9"/>
                </a:cxn>
              </a:cxnLst>
              <a:rect l="0" t="0" r="r" b="b"/>
              <a:pathLst>
                <a:path w="783" h="839">
                  <a:moveTo>
                    <a:pt x="336" y="0"/>
                  </a:moveTo>
                  <a:lnTo>
                    <a:pt x="0" y="581"/>
                  </a:lnTo>
                  <a:lnTo>
                    <a:pt x="447" y="839"/>
                  </a:lnTo>
                  <a:lnTo>
                    <a:pt x="783" y="257"/>
                  </a:lnTo>
                  <a:lnTo>
                    <a:pt x="336"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D72770A-6093-4F03-9F9D-B0EE284436FA}"/>
                </a:ext>
              </a:extLst>
            </p:cNvPr>
            <p:cNvSpPr>
              <a:spLocks/>
            </p:cNvSpPr>
            <p:nvPr/>
          </p:nvSpPr>
          <p:spPr bwMode="auto">
            <a:xfrm>
              <a:off x="10004426" y="4111625"/>
              <a:ext cx="709613" cy="760413"/>
            </a:xfrm>
            <a:custGeom>
              <a:avLst/>
              <a:gdLst>
                <a:gd name="T0" fmla="*/ 0 w 257"/>
                <a:gd name="T1" fmla="*/ 0 h 275"/>
                <a:gd name="T2" fmla="*/ 0 w 257"/>
                <a:gd name="T3" fmla="*/ 72 h 275"/>
                <a:gd name="T4" fmla="*/ 66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6"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EAD56AC6-A22D-40F2-9D4F-D4AAE0EFC0EF}"/>
                </a:ext>
              </a:extLst>
            </p:cNvPr>
            <p:cNvSpPr>
              <a:spLocks/>
            </p:cNvSpPr>
            <p:nvPr/>
          </p:nvSpPr>
          <p:spPr bwMode="auto">
            <a:xfrm>
              <a:off x="10714038" y="3597275"/>
              <a:ext cx="1241425" cy="1335088"/>
            </a:xfrm>
            <a:custGeom>
              <a:avLst/>
              <a:gdLst>
                <a:gd name="T0" fmla="*/ 336 w 782"/>
                <a:gd name="T1" fmla="*/ 0 h 841"/>
                <a:gd name="T2" fmla="*/ 0 w 782"/>
                <a:gd name="T3" fmla="*/ 582 h 841"/>
                <a:gd name="T4" fmla="*/ 447 w 782"/>
                <a:gd name="T5" fmla="*/ 841 h 841"/>
                <a:gd name="T6" fmla="*/ 782 w 782"/>
                <a:gd name="T7" fmla="*/ 260 h 841"/>
                <a:gd name="T8" fmla="*/ 336 w 782"/>
                <a:gd name="T9" fmla="*/ 0 h 841"/>
              </a:gdLst>
              <a:ahLst/>
              <a:cxnLst>
                <a:cxn ang="0">
                  <a:pos x="T0" y="T1"/>
                </a:cxn>
                <a:cxn ang="0">
                  <a:pos x="T2" y="T3"/>
                </a:cxn>
                <a:cxn ang="0">
                  <a:pos x="T4" y="T5"/>
                </a:cxn>
                <a:cxn ang="0">
                  <a:pos x="T6" y="T7"/>
                </a:cxn>
                <a:cxn ang="0">
                  <a:pos x="T8" y="T9"/>
                </a:cxn>
              </a:cxnLst>
              <a:rect l="0" t="0" r="r" b="b"/>
              <a:pathLst>
                <a:path w="782" h="841">
                  <a:moveTo>
                    <a:pt x="336" y="0"/>
                  </a:moveTo>
                  <a:lnTo>
                    <a:pt x="0" y="582"/>
                  </a:lnTo>
                  <a:lnTo>
                    <a:pt x="447" y="841"/>
                  </a:lnTo>
                  <a:lnTo>
                    <a:pt x="782" y="260"/>
                  </a:lnTo>
                  <a:lnTo>
                    <a:pt x="336"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CA2DF558-980F-44CA-91E8-0730174E8E9F}"/>
                </a:ext>
              </a:extLst>
            </p:cNvPr>
            <p:cNvSpPr>
              <a:spLocks/>
            </p:cNvSpPr>
            <p:nvPr/>
          </p:nvSpPr>
          <p:spPr bwMode="auto">
            <a:xfrm>
              <a:off x="10714038" y="4521200"/>
              <a:ext cx="709613" cy="758825"/>
            </a:xfrm>
            <a:custGeom>
              <a:avLst/>
              <a:gdLst>
                <a:gd name="T0" fmla="*/ 0 w 257"/>
                <a:gd name="T1" fmla="*/ 0 h 275"/>
                <a:gd name="T2" fmla="*/ 0 w 257"/>
                <a:gd name="T3" fmla="*/ 72 h 275"/>
                <a:gd name="T4" fmla="*/ 67 w 257"/>
                <a:gd name="T5" fmla="*/ 187 h 275"/>
                <a:gd name="T6" fmla="*/ 189 w 257"/>
                <a:gd name="T7" fmla="*/ 258 h 275"/>
                <a:gd name="T8" fmla="*/ 257 w 257"/>
                <a:gd name="T9" fmla="*/ 219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9"/>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D9DAD3C-E198-4A2E-9051-AF63BC4B426B}"/>
                </a:ext>
              </a:extLst>
            </p:cNvPr>
            <p:cNvSpPr>
              <a:spLocks/>
            </p:cNvSpPr>
            <p:nvPr/>
          </p:nvSpPr>
          <p:spPr bwMode="auto">
            <a:xfrm>
              <a:off x="11423651" y="4010025"/>
              <a:ext cx="1241425" cy="1330325"/>
            </a:xfrm>
            <a:custGeom>
              <a:avLst/>
              <a:gdLst>
                <a:gd name="T0" fmla="*/ 335 w 782"/>
                <a:gd name="T1" fmla="*/ 0 h 838"/>
                <a:gd name="T2" fmla="*/ 0 w 782"/>
                <a:gd name="T3" fmla="*/ 581 h 838"/>
                <a:gd name="T4" fmla="*/ 447 w 782"/>
                <a:gd name="T5" fmla="*/ 838 h 838"/>
                <a:gd name="T6" fmla="*/ 782 w 782"/>
                <a:gd name="T7" fmla="*/ 257 h 838"/>
                <a:gd name="T8" fmla="*/ 335 w 782"/>
                <a:gd name="T9" fmla="*/ 0 h 838"/>
              </a:gdLst>
              <a:ahLst/>
              <a:cxnLst>
                <a:cxn ang="0">
                  <a:pos x="T0" y="T1"/>
                </a:cxn>
                <a:cxn ang="0">
                  <a:pos x="T2" y="T3"/>
                </a:cxn>
                <a:cxn ang="0">
                  <a:pos x="T4" y="T5"/>
                </a:cxn>
                <a:cxn ang="0">
                  <a:pos x="T6" y="T7"/>
                </a:cxn>
                <a:cxn ang="0">
                  <a:pos x="T8" y="T9"/>
                </a:cxn>
              </a:cxnLst>
              <a:rect l="0" t="0" r="r" b="b"/>
              <a:pathLst>
                <a:path w="782" h="838">
                  <a:moveTo>
                    <a:pt x="335" y="0"/>
                  </a:moveTo>
                  <a:lnTo>
                    <a:pt x="0" y="581"/>
                  </a:lnTo>
                  <a:lnTo>
                    <a:pt x="447" y="838"/>
                  </a:lnTo>
                  <a:lnTo>
                    <a:pt x="782" y="257"/>
                  </a:lnTo>
                  <a:lnTo>
                    <a:pt x="335"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CF290A5F-A277-4CAF-B927-39C7743B47DB}"/>
                </a:ext>
              </a:extLst>
            </p:cNvPr>
            <p:cNvSpPr>
              <a:spLocks/>
            </p:cNvSpPr>
            <p:nvPr/>
          </p:nvSpPr>
          <p:spPr bwMode="auto">
            <a:xfrm>
              <a:off x="11423651" y="4932363"/>
              <a:ext cx="709613" cy="758825"/>
            </a:xfrm>
            <a:custGeom>
              <a:avLst/>
              <a:gdLst>
                <a:gd name="T0" fmla="*/ 0 w 257"/>
                <a:gd name="T1" fmla="*/ 0 h 275"/>
                <a:gd name="T2" fmla="*/ 0 w 257"/>
                <a:gd name="T3" fmla="*/ 71 h 275"/>
                <a:gd name="T4" fmla="*/ 67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1"/>
                    <a:pt x="0" y="71"/>
                    <a:pt x="0" y="71"/>
                  </a:cubicBezTo>
                  <a:cubicBezTo>
                    <a:pt x="0" y="119"/>
                    <a:pt x="25" y="163"/>
                    <a:pt x="67"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6C755DEB-E68F-4D2D-ACBF-D079DDF4B1CF}"/>
                </a:ext>
              </a:extLst>
            </p:cNvPr>
            <p:cNvSpPr>
              <a:spLocks/>
            </p:cNvSpPr>
            <p:nvPr/>
          </p:nvSpPr>
          <p:spPr bwMode="auto">
            <a:xfrm>
              <a:off x="12133263" y="4418013"/>
              <a:ext cx="1241425" cy="1335088"/>
            </a:xfrm>
            <a:custGeom>
              <a:avLst/>
              <a:gdLst>
                <a:gd name="T0" fmla="*/ 335 w 782"/>
                <a:gd name="T1" fmla="*/ 0 h 841"/>
                <a:gd name="T2" fmla="*/ 0 w 782"/>
                <a:gd name="T3" fmla="*/ 581 h 841"/>
                <a:gd name="T4" fmla="*/ 447 w 782"/>
                <a:gd name="T5" fmla="*/ 841 h 841"/>
                <a:gd name="T6" fmla="*/ 782 w 782"/>
                <a:gd name="T7" fmla="*/ 259 h 841"/>
                <a:gd name="T8" fmla="*/ 335 w 782"/>
                <a:gd name="T9" fmla="*/ 0 h 841"/>
              </a:gdLst>
              <a:ahLst/>
              <a:cxnLst>
                <a:cxn ang="0">
                  <a:pos x="T0" y="T1"/>
                </a:cxn>
                <a:cxn ang="0">
                  <a:pos x="T2" y="T3"/>
                </a:cxn>
                <a:cxn ang="0">
                  <a:pos x="T4" y="T5"/>
                </a:cxn>
                <a:cxn ang="0">
                  <a:pos x="T6" y="T7"/>
                </a:cxn>
                <a:cxn ang="0">
                  <a:pos x="T8" y="T9"/>
                </a:cxn>
              </a:cxnLst>
              <a:rect l="0" t="0" r="r" b="b"/>
              <a:pathLst>
                <a:path w="782" h="841">
                  <a:moveTo>
                    <a:pt x="335" y="0"/>
                  </a:moveTo>
                  <a:lnTo>
                    <a:pt x="0" y="581"/>
                  </a:lnTo>
                  <a:lnTo>
                    <a:pt x="447" y="841"/>
                  </a:lnTo>
                  <a:lnTo>
                    <a:pt x="782" y="259"/>
                  </a:lnTo>
                  <a:lnTo>
                    <a:pt x="335"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B0F542B-C099-4F7D-96A4-527CB1D97858}"/>
                </a:ext>
              </a:extLst>
            </p:cNvPr>
            <p:cNvSpPr>
              <a:spLocks/>
            </p:cNvSpPr>
            <p:nvPr/>
          </p:nvSpPr>
          <p:spPr bwMode="auto">
            <a:xfrm>
              <a:off x="12133263" y="5340350"/>
              <a:ext cx="709613" cy="760413"/>
            </a:xfrm>
            <a:custGeom>
              <a:avLst/>
              <a:gdLst>
                <a:gd name="T0" fmla="*/ 0 w 257"/>
                <a:gd name="T1" fmla="*/ 0 h 275"/>
                <a:gd name="T2" fmla="*/ 0 w 257"/>
                <a:gd name="T3" fmla="*/ 72 h 275"/>
                <a:gd name="T4" fmla="*/ 67 w 257"/>
                <a:gd name="T5" fmla="*/ 187 h 275"/>
                <a:gd name="T6" fmla="*/ 189 w 257"/>
                <a:gd name="T7" fmla="*/ 258 h 275"/>
                <a:gd name="T8" fmla="*/ 257 w 257"/>
                <a:gd name="T9" fmla="*/ 218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8"/>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A7E8B89-7D57-4C4A-BAF5-2B201242EF03}"/>
                </a:ext>
              </a:extLst>
            </p:cNvPr>
            <p:cNvSpPr>
              <a:spLocks/>
            </p:cNvSpPr>
            <p:nvPr/>
          </p:nvSpPr>
          <p:spPr bwMode="auto">
            <a:xfrm>
              <a:off x="12842876" y="4829175"/>
              <a:ext cx="531813" cy="923925"/>
            </a:xfrm>
            <a:custGeom>
              <a:avLst/>
              <a:gdLst>
                <a:gd name="T0" fmla="*/ 0 w 335"/>
                <a:gd name="T1" fmla="*/ 582 h 582"/>
                <a:gd name="T2" fmla="*/ 335 w 335"/>
                <a:gd name="T3" fmla="*/ 387 h 582"/>
                <a:gd name="T4" fmla="*/ 335 w 335"/>
                <a:gd name="T5" fmla="*/ 0 h 582"/>
                <a:gd name="T6" fmla="*/ 0 w 335"/>
                <a:gd name="T7" fmla="*/ 582 h 582"/>
              </a:gdLst>
              <a:ahLst/>
              <a:cxnLst>
                <a:cxn ang="0">
                  <a:pos x="T0" y="T1"/>
                </a:cxn>
                <a:cxn ang="0">
                  <a:pos x="T2" y="T3"/>
                </a:cxn>
                <a:cxn ang="0">
                  <a:pos x="T4" y="T5"/>
                </a:cxn>
                <a:cxn ang="0">
                  <a:pos x="T6" y="T7"/>
                </a:cxn>
              </a:cxnLst>
              <a:rect l="0" t="0" r="r" b="b"/>
              <a:pathLst>
                <a:path w="335" h="582">
                  <a:moveTo>
                    <a:pt x="0" y="582"/>
                  </a:moveTo>
                  <a:lnTo>
                    <a:pt x="335" y="387"/>
                  </a:lnTo>
                  <a:lnTo>
                    <a:pt x="335" y="0"/>
                  </a:lnTo>
                  <a:lnTo>
                    <a:pt x="0" y="582"/>
                  </a:lnTo>
                  <a:close/>
                </a:path>
              </a:pathLst>
            </a:custGeom>
            <a:solidFill>
              <a:srgbClr val="090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66" name="Freeform 65">
            <a:extLst>
              <a:ext uri="{FF2B5EF4-FFF2-40B4-BE49-F238E27FC236}">
                <a16:creationId xmlns:a16="http://schemas.microsoft.com/office/drawing/2014/main" id="{EBEAC5AA-906D-42D9-B3D5-27704C955268}"/>
              </a:ext>
            </a:extLst>
          </p:cNvPr>
          <p:cNvSpPr>
            <a:spLocks noEditPoints="1"/>
          </p:cNvSpPr>
          <p:nvPr/>
        </p:nvSpPr>
        <p:spPr bwMode="auto">
          <a:xfrm>
            <a:off x="13610232" y="3844804"/>
            <a:ext cx="7467795" cy="3817302"/>
          </a:xfrm>
          <a:custGeom>
            <a:avLst/>
            <a:gdLst>
              <a:gd name="T0" fmla="*/ 356 w 2446"/>
              <a:gd name="T1" fmla="*/ 26 h 1249"/>
              <a:gd name="T2" fmla="*/ 323 w 2446"/>
              <a:gd name="T3" fmla="*/ 47 h 1249"/>
              <a:gd name="T4" fmla="*/ 284 w 2446"/>
              <a:gd name="T5" fmla="*/ 115 h 1249"/>
              <a:gd name="T6" fmla="*/ 350 w 2446"/>
              <a:gd name="T7" fmla="*/ 76 h 1249"/>
              <a:gd name="T8" fmla="*/ 379 w 2446"/>
              <a:gd name="T9" fmla="*/ 58 h 1249"/>
              <a:gd name="T10" fmla="*/ 2166 w 2446"/>
              <a:gd name="T11" fmla="*/ 77 h 1249"/>
              <a:gd name="T12" fmla="*/ 2137 w 2446"/>
              <a:gd name="T13" fmla="*/ 57 h 1249"/>
              <a:gd name="T14" fmla="*/ 2308 w 2446"/>
              <a:gd name="T15" fmla="*/ 265 h 1249"/>
              <a:gd name="T16" fmla="*/ 193 w 2446"/>
              <a:gd name="T17" fmla="*/ 169 h 1249"/>
              <a:gd name="T18" fmla="*/ 23 w 2446"/>
              <a:gd name="T19" fmla="*/ 381 h 1249"/>
              <a:gd name="T20" fmla="*/ 1 w 2446"/>
              <a:gd name="T21" fmla="*/ 464 h 1249"/>
              <a:gd name="T22" fmla="*/ 52 w 2446"/>
              <a:gd name="T23" fmla="*/ 423 h 1249"/>
              <a:gd name="T24" fmla="*/ 62 w 2446"/>
              <a:gd name="T25" fmla="*/ 388 h 1249"/>
              <a:gd name="T26" fmla="*/ 2440 w 2446"/>
              <a:gd name="T27" fmla="*/ 460 h 1249"/>
              <a:gd name="T28" fmla="*/ 2430 w 2446"/>
              <a:gd name="T29" fmla="*/ 421 h 1249"/>
              <a:gd name="T30" fmla="*/ 2375 w 2446"/>
              <a:gd name="T31" fmla="*/ 378 h 1249"/>
              <a:gd name="T32" fmla="*/ 2398 w 2446"/>
              <a:gd name="T33" fmla="*/ 453 h 1249"/>
              <a:gd name="T34" fmla="*/ 2376 w 2446"/>
              <a:gd name="T35" fmla="*/ 685 h 1249"/>
              <a:gd name="T36" fmla="*/ 2446 w 2446"/>
              <a:gd name="T37" fmla="*/ 533 h 1249"/>
              <a:gd name="T38" fmla="*/ 156 w 2446"/>
              <a:gd name="T39" fmla="*/ 832 h 1249"/>
              <a:gd name="T40" fmla="*/ 134 w 2446"/>
              <a:gd name="T41" fmla="*/ 802 h 1249"/>
              <a:gd name="T42" fmla="*/ 102 w 2446"/>
              <a:gd name="T43" fmla="*/ 826 h 1249"/>
              <a:gd name="T44" fmla="*/ 128 w 2446"/>
              <a:gd name="T45" fmla="*/ 856 h 1249"/>
              <a:gd name="T46" fmla="*/ 196 w 2446"/>
              <a:gd name="T47" fmla="*/ 900 h 1249"/>
              <a:gd name="T48" fmla="*/ 2279 w 2446"/>
              <a:gd name="T49" fmla="*/ 837 h 1249"/>
              <a:gd name="T50" fmla="*/ 2255 w 2446"/>
              <a:gd name="T51" fmla="*/ 865 h 1249"/>
              <a:gd name="T52" fmla="*/ 2066 w 2446"/>
              <a:gd name="T53" fmla="*/ 1006 h 1249"/>
              <a:gd name="T54" fmla="*/ 2076 w 2446"/>
              <a:gd name="T55" fmla="*/ 1044 h 1249"/>
              <a:gd name="T56" fmla="*/ 2281 w 2446"/>
              <a:gd name="T57" fmla="*/ 891 h 1249"/>
              <a:gd name="T58" fmla="*/ 2309 w 2446"/>
              <a:gd name="T59" fmla="*/ 864 h 1249"/>
              <a:gd name="T60" fmla="*/ 541 w 2446"/>
              <a:gd name="T61" fmla="*/ 1086 h 1249"/>
              <a:gd name="T62" fmla="*/ 513 w 2446"/>
              <a:gd name="T63" fmla="*/ 1075 h 1249"/>
              <a:gd name="T64" fmla="*/ 299 w 2446"/>
              <a:gd name="T65" fmla="*/ 957 h 1249"/>
              <a:gd name="T66" fmla="*/ 484 w 2446"/>
              <a:gd name="T67" fmla="*/ 1106 h 1249"/>
              <a:gd name="T68" fmla="*/ 520 w 2446"/>
              <a:gd name="T69" fmla="*/ 1119 h 1249"/>
              <a:gd name="T70" fmla="*/ 600 w 2446"/>
              <a:gd name="T71" fmla="*/ 1130 h 1249"/>
              <a:gd name="T72" fmla="*/ 1963 w 2446"/>
              <a:gd name="T73" fmla="*/ 1068 h 1249"/>
              <a:gd name="T74" fmla="*/ 1885 w 2446"/>
              <a:gd name="T75" fmla="*/ 1093 h 1249"/>
              <a:gd name="T76" fmla="*/ 1816 w 2446"/>
              <a:gd name="T77" fmla="*/ 1118 h 1249"/>
              <a:gd name="T78" fmla="*/ 1623 w 2446"/>
              <a:gd name="T79" fmla="*/ 1197 h 1249"/>
              <a:gd name="T80" fmla="*/ 1791 w 2446"/>
              <a:gd name="T81" fmla="*/ 1168 h 1249"/>
              <a:gd name="T82" fmla="*/ 1900 w 2446"/>
              <a:gd name="T83" fmla="*/ 1130 h 1249"/>
              <a:gd name="T84" fmla="*/ 1972 w 2446"/>
              <a:gd name="T85" fmla="*/ 1078 h 1249"/>
              <a:gd name="T86" fmla="*/ 974 w 2446"/>
              <a:gd name="T87" fmla="*/ 1194 h 1249"/>
              <a:gd name="T88" fmla="*/ 717 w 2446"/>
              <a:gd name="T89" fmla="*/ 1145 h 1249"/>
              <a:gd name="T90" fmla="*/ 947 w 2446"/>
              <a:gd name="T91" fmla="*/ 1230 h 1249"/>
              <a:gd name="T92" fmla="*/ 985 w 2446"/>
              <a:gd name="T93" fmla="*/ 1236 h 1249"/>
              <a:gd name="T94" fmla="*/ 1039 w 2446"/>
              <a:gd name="T95" fmla="*/ 1201 h 1249"/>
              <a:gd name="T96" fmla="*/ 1495 w 2446"/>
              <a:gd name="T97" fmla="*/ 1191 h 1249"/>
              <a:gd name="T98" fmla="*/ 1422 w 2446"/>
              <a:gd name="T99" fmla="*/ 1199 h 1249"/>
              <a:gd name="T100" fmla="*/ 1386 w 2446"/>
              <a:gd name="T101" fmla="*/ 1202 h 1249"/>
              <a:gd name="T102" fmla="*/ 1221 w 2446"/>
              <a:gd name="T103" fmla="*/ 1209 h 1249"/>
              <a:gd name="T104" fmla="*/ 1221 w 2446"/>
              <a:gd name="T105" fmla="*/ 1249 h 1249"/>
              <a:gd name="T106" fmla="*/ 1410 w 2446"/>
              <a:gd name="T107" fmla="*/ 1241 h 1249"/>
              <a:gd name="T108" fmla="*/ 1445 w 2446"/>
              <a:gd name="T109" fmla="*/ 1237 h 1249"/>
              <a:gd name="T110" fmla="*/ 1524 w 2446"/>
              <a:gd name="T111" fmla="*/ 120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6" h="1249">
                <a:moveTo>
                  <a:pt x="402" y="38"/>
                </a:moveTo>
                <a:cubicBezTo>
                  <a:pt x="402" y="0"/>
                  <a:pt x="402" y="0"/>
                  <a:pt x="402" y="0"/>
                </a:cubicBezTo>
                <a:cubicBezTo>
                  <a:pt x="387" y="8"/>
                  <a:pt x="373" y="16"/>
                  <a:pt x="359" y="24"/>
                </a:cubicBezTo>
                <a:cubicBezTo>
                  <a:pt x="356" y="26"/>
                  <a:pt x="356" y="26"/>
                  <a:pt x="356" y="26"/>
                </a:cubicBezTo>
                <a:cubicBezTo>
                  <a:pt x="353" y="27"/>
                  <a:pt x="351" y="29"/>
                  <a:pt x="350" y="31"/>
                </a:cubicBezTo>
                <a:cubicBezTo>
                  <a:pt x="347" y="31"/>
                  <a:pt x="345" y="32"/>
                  <a:pt x="342" y="33"/>
                </a:cubicBezTo>
                <a:cubicBezTo>
                  <a:pt x="338" y="36"/>
                  <a:pt x="333" y="39"/>
                  <a:pt x="329" y="41"/>
                </a:cubicBezTo>
                <a:cubicBezTo>
                  <a:pt x="327" y="43"/>
                  <a:pt x="325" y="45"/>
                  <a:pt x="323" y="47"/>
                </a:cubicBezTo>
                <a:cubicBezTo>
                  <a:pt x="321" y="47"/>
                  <a:pt x="318" y="48"/>
                  <a:pt x="316" y="50"/>
                </a:cubicBezTo>
                <a:cubicBezTo>
                  <a:pt x="301" y="59"/>
                  <a:pt x="287" y="69"/>
                  <a:pt x="273" y="79"/>
                </a:cubicBezTo>
                <a:cubicBezTo>
                  <a:pt x="264" y="85"/>
                  <a:pt x="262" y="98"/>
                  <a:pt x="268" y="107"/>
                </a:cubicBezTo>
                <a:cubicBezTo>
                  <a:pt x="272" y="112"/>
                  <a:pt x="278" y="115"/>
                  <a:pt x="284" y="115"/>
                </a:cubicBezTo>
                <a:cubicBezTo>
                  <a:pt x="288" y="115"/>
                  <a:pt x="293" y="114"/>
                  <a:pt x="296" y="111"/>
                </a:cubicBezTo>
                <a:cubicBezTo>
                  <a:pt x="309" y="102"/>
                  <a:pt x="323" y="93"/>
                  <a:pt x="337" y="84"/>
                </a:cubicBezTo>
                <a:cubicBezTo>
                  <a:pt x="340" y="82"/>
                  <a:pt x="341" y="80"/>
                  <a:pt x="343" y="78"/>
                </a:cubicBezTo>
                <a:cubicBezTo>
                  <a:pt x="345" y="78"/>
                  <a:pt x="348" y="77"/>
                  <a:pt x="350" y="76"/>
                </a:cubicBezTo>
                <a:cubicBezTo>
                  <a:pt x="354" y="73"/>
                  <a:pt x="359" y="70"/>
                  <a:pt x="363" y="68"/>
                </a:cubicBezTo>
                <a:cubicBezTo>
                  <a:pt x="365" y="66"/>
                  <a:pt x="367" y="65"/>
                  <a:pt x="369" y="63"/>
                </a:cubicBezTo>
                <a:cubicBezTo>
                  <a:pt x="371" y="62"/>
                  <a:pt x="373" y="61"/>
                  <a:pt x="376" y="60"/>
                </a:cubicBezTo>
                <a:cubicBezTo>
                  <a:pt x="379" y="58"/>
                  <a:pt x="379" y="58"/>
                  <a:pt x="379" y="58"/>
                </a:cubicBezTo>
                <a:cubicBezTo>
                  <a:pt x="386" y="54"/>
                  <a:pt x="394" y="50"/>
                  <a:pt x="402" y="45"/>
                </a:cubicBezTo>
                <a:cubicBezTo>
                  <a:pt x="402" y="43"/>
                  <a:pt x="402" y="40"/>
                  <a:pt x="402" y="38"/>
                </a:cubicBezTo>
                <a:close/>
                <a:moveTo>
                  <a:pt x="2340" y="240"/>
                </a:moveTo>
                <a:cubicBezTo>
                  <a:pt x="2295" y="182"/>
                  <a:pt x="2237" y="126"/>
                  <a:pt x="2166" y="77"/>
                </a:cubicBezTo>
                <a:cubicBezTo>
                  <a:pt x="2164" y="75"/>
                  <a:pt x="2162" y="74"/>
                  <a:pt x="2159" y="73"/>
                </a:cubicBezTo>
                <a:cubicBezTo>
                  <a:pt x="2158" y="71"/>
                  <a:pt x="2156" y="69"/>
                  <a:pt x="2154" y="68"/>
                </a:cubicBezTo>
                <a:cubicBezTo>
                  <a:pt x="2149" y="65"/>
                  <a:pt x="2145" y="62"/>
                  <a:pt x="2141" y="59"/>
                </a:cubicBezTo>
                <a:cubicBezTo>
                  <a:pt x="2139" y="58"/>
                  <a:pt x="2138" y="58"/>
                  <a:pt x="2137" y="57"/>
                </a:cubicBezTo>
                <a:cubicBezTo>
                  <a:pt x="2137" y="104"/>
                  <a:pt x="2137" y="104"/>
                  <a:pt x="2137" y="104"/>
                </a:cubicBezTo>
                <a:cubicBezTo>
                  <a:pt x="2138" y="104"/>
                  <a:pt x="2138" y="104"/>
                  <a:pt x="2138" y="104"/>
                </a:cubicBezTo>
                <a:cubicBezTo>
                  <a:pt x="2139" y="106"/>
                  <a:pt x="2141" y="108"/>
                  <a:pt x="2143" y="109"/>
                </a:cubicBezTo>
                <a:cubicBezTo>
                  <a:pt x="2210" y="157"/>
                  <a:pt x="2266" y="209"/>
                  <a:pt x="2308" y="265"/>
                </a:cubicBezTo>
                <a:cubicBezTo>
                  <a:pt x="2312" y="270"/>
                  <a:pt x="2318" y="273"/>
                  <a:pt x="2324" y="273"/>
                </a:cubicBezTo>
                <a:cubicBezTo>
                  <a:pt x="2329" y="273"/>
                  <a:pt x="2333" y="271"/>
                  <a:pt x="2337" y="269"/>
                </a:cubicBezTo>
                <a:cubicBezTo>
                  <a:pt x="2345" y="262"/>
                  <a:pt x="2347" y="249"/>
                  <a:pt x="2340" y="240"/>
                </a:cubicBezTo>
                <a:close/>
                <a:moveTo>
                  <a:pt x="193" y="169"/>
                </a:moveTo>
                <a:cubicBezTo>
                  <a:pt x="186" y="161"/>
                  <a:pt x="173" y="161"/>
                  <a:pt x="165" y="169"/>
                </a:cubicBezTo>
                <a:cubicBezTo>
                  <a:pt x="103" y="230"/>
                  <a:pt x="57" y="297"/>
                  <a:pt x="29" y="367"/>
                </a:cubicBezTo>
                <a:cubicBezTo>
                  <a:pt x="28" y="369"/>
                  <a:pt x="27" y="372"/>
                  <a:pt x="27" y="375"/>
                </a:cubicBezTo>
                <a:cubicBezTo>
                  <a:pt x="26" y="376"/>
                  <a:pt x="24" y="379"/>
                  <a:pt x="23" y="381"/>
                </a:cubicBezTo>
                <a:cubicBezTo>
                  <a:pt x="21" y="386"/>
                  <a:pt x="20" y="391"/>
                  <a:pt x="18" y="396"/>
                </a:cubicBezTo>
                <a:cubicBezTo>
                  <a:pt x="17" y="399"/>
                  <a:pt x="17" y="402"/>
                  <a:pt x="17" y="405"/>
                </a:cubicBezTo>
                <a:cubicBezTo>
                  <a:pt x="15" y="407"/>
                  <a:pt x="14" y="409"/>
                  <a:pt x="13" y="412"/>
                </a:cubicBezTo>
                <a:cubicBezTo>
                  <a:pt x="8" y="429"/>
                  <a:pt x="4" y="446"/>
                  <a:pt x="1" y="464"/>
                </a:cubicBezTo>
                <a:cubicBezTo>
                  <a:pt x="0" y="474"/>
                  <a:pt x="7" y="485"/>
                  <a:pt x="18" y="487"/>
                </a:cubicBezTo>
                <a:cubicBezTo>
                  <a:pt x="19" y="487"/>
                  <a:pt x="20" y="487"/>
                  <a:pt x="21" y="487"/>
                </a:cubicBezTo>
                <a:cubicBezTo>
                  <a:pt x="31" y="487"/>
                  <a:pt x="39" y="480"/>
                  <a:pt x="41" y="470"/>
                </a:cubicBezTo>
                <a:cubicBezTo>
                  <a:pt x="44" y="454"/>
                  <a:pt x="47" y="438"/>
                  <a:pt x="52" y="423"/>
                </a:cubicBezTo>
                <a:cubicBezTo>
                  <a:pt x="52" y="420"/>
                  <a:pt x="53" y="418"/>
                  <a:pt x="52" y="416"/>
                </a:cubicBezTo>
                <a:cubicBezTo>
                  <a:pt x="54" y="414"/>
                  <a:pt x="55" y="411"/>
                  <a:pt x="56" y="409"/>
                </a:cubicBezTo>
                <a:cubicBezTo>
                  <a:pt x="57" y="404"/>
                  <a:pt x="59" y="400"/>
                  <a:pt x="61" y="395"/>
                </a:cubicBezTo>
                <a:cubicBezTo>
                  <a:pt x="62" y="393"/>
                  <a:pt x="62" y="390"/>
                  <a:pt x="62" y="388"/>
                </a:cubicBezTo>
                <a:cubicBezTo>
                  <a:pt x="64" y="386"/>
                  <a:pt x="65" y="384"/>
                  <a:pt x="66" y="382"/>
                </a:cubicBezTo>
                <a:cubicBezTo>
                  <a:pt x="92" y="317"/>
                  <a:pt x="135" y="255"/>
                  <a:pt x="193" y="197"/>
                </a:cubicBezTo>
                <a:cubicBezTo>
                  <a:pt x="201" y="189"/>
                  <a:pt x="201" y="177"/>
                  <a:pt x="193" y="169"/>
                </a:cubicBezTo>
                <a:close/>
                <a:moveTo>
                  <a:pt x="2440" y="460"/>
                </a:moveTo>
                <a:cubicBezTo>
                  <a:pt x="2440" y="457"/>
                  <a:pt x="2439" y="455"/>
                  <a:pt x="2437" y="452"/>
                </a:cubicBezTo>
                <a:cubicBezTo>
                  <a:pt x="2438" y="450"/>
                  <a:pt x="2438" y="447"/>
                  <a:pt x="2437" y="444"/>
                </a:cubicBezTo>
                <a:cubicBezTo>
                  <a:pt x="2436" y="439"/>
                  <a:pt x="2435" y="434"/>
                  <a:pt x="2433" y="429"/>
                </a:cubicBezTo>
                <a:cubicBezTo>
                  <a:pt x="2433" y="426"/>
                  <a:pt x="2432" y="423"/>
                  <a:pt x="2430" y="421"/>
                </a:cubicBezTo>
                <a:cubicBezTo>
                  <a:pt x="2430" y="419"/>
                  <a:pt x="2430" y="416"/>
                  <a:pt x="2429" y="413"/>
                </a:cubicBezTo>
                <a:cubicBezTo>
                  <a:pt x="2425" y="397"/>
                  <a:pt x="2419" y="380"/>
                  <a:pt x="2412" y="363"/>
                </a:cubicBezTo>
                <a:cubicBezTo>
                  <a:pt x="2408" y="353"/>
                  <a:pt x="2396" y="348"/>
                  <a:pt x="2386" y="352"/>
                </a:cubicBezTo>
                <a:cubicBezTo>
                  <a:pt x="2375" y="357"/>
                  <a:pt x="2371" y="368"/>
                  <a:pt x="2375" y="378"/>
                </a:cubicBezTo>
                <a:cubicBezTo>
                  <a:pt x="2381" y="394"/>
                  <a:pt x="2386" y="409"/>
                  <a:pt x="2391" y="424"/>
                </a:cubicBezTo>
                <a:cubicBezTo>
                  <a:pt x="2392" y="427"/>
                  <a:pt x="2393" y="429"/>
                  <a:pt x="2394" y="431"/>
                </a:cubicBezTo>
                <a:cubicBezTo>
                  <a:pt x="2394" y="433"/>
                  <a:pt x="2394" y="436"/>
                  <a:pt x="2395" y="438"/>
                </a:cubicBezTo>
                <a:cubicBezTo>
                  <a:pt x="2396" y="443"/>
                  <a:pt x="2397" y="448"/>
                  <a:pt x="2398" y="453"/>
                </a:cubicBezTo>
                <a:cubicBezTo>
                  <a:pt x="2398" y="455"/>
                  <a:pt x="2399" y="457"/>
                  <a:pt x="2401" y="459"/>
                </a:cubicBezTo>
                <a:cubicBezTo>
                  <a:pt x="2400" y="462"/>
                  <a:pt x="2400" y="464"/>
                  <a:pt x="2401" y="467"/>
                </a:cubicBezTo>
                <a:cubicBezTo>
                  <a:pt x="2404" y="489"/>
                  <a:pt x="2406" y="511"/>
                  <a:pt x="2406" y="533"/>
                </a:cubicBezTo>
                <a:cubicBezTo>
                  <a:pt x="2406" y="584"/>
                  <a:pt x="2396" y="635"/>
                  <a:pt x="2376" y="685"/>
                </a:cubicBezTo>
                <a:cubicBezTo>
                  <a:pt x="2372" y="695"/>
                  <a:pt x="2377" y="707"/>
                  <a:pt x="2387" y="711"/>
                </a:cubicBezTo>
                <a:cubicBezTo>
                  <a:pt x="2389" y="712"/>
                  <a:pt x="2392" y="713"/>
                  <a:pt x="2394" y="713"/>
                </a:cubicBezTo>
                <a:cubicBezTo>
                  <a:pt x="2402" y="713"/>
                  <a:pt x="2410" y="708"/>
                  <a:pt x="2413" y="700"/>
                </a:cubicBezTo>
                <a:cubicBezTo>
                  <a:pt x="2435" y="646"/>
                  <a:pt x="2446" y="589"/>
                  <a:pt x="2446" y="533"/>
                </a:cubicBezTo>
                <a:cubicBezTo>
                  <a:pt x="2446" y="509"/>
                  <a:pt x="2444" y="484"/>
                  <a:pt x="2440" y="460"/>
                </a:cubicBezTo>
                <a:close/>
                <a:moveTo>
                  <a:pt x="196" y="872"/>
                </a:moveTo>
                <a:cubicBezTo>
                  <a:pt x="184" y="860"/>
                  <a:pt x="173" y="848"/>
                  <a:pt x="162" y="836"/>
                </a:cubicBezTo>
                <a:cubicBezTo>
                  <a:pt x="160" y="834"/>
                  <a:pt x="158" y="833"/>
                  <a:pt x="156" y="832"/>
                </a:cubicBezTo>
                <a:cubicBezTo>
                  <a:pt x="155" y="829"/>
                  <a:pt x="154" y="827"/>
                  <a:pt x="152" y="825"/>
                </a:cubicBezTo>
                <a:cubicBezTo>
                  <a:pt x="149" y="821"/>
                  <a:pt x="146" y="817"/>
                  <a:pt x="143" y="814"/>
                </a:cubicBezTo>
                <a:cubicBezTo>
                  <a:pt x="141" y="811"/>
                  <a:pt x="139" y="810"/>
                  <a:pt x="137" y="809"/>
                </a:cubicBezTo>
                <a:cubicBezTo>
                  <a:pt x="137" y="806"/>
                  <a:pt x="135" y="804"/>
                  <a:pt x="134" y="802"/>
                </a:cubicBezTo>
                <a:cubicBezTo>
                  <a:pt x="85" y="738"/>
                  <a:pt x="54" y="670"/>
                  <a:pt x="42" y="600"/>
                </a:cubicBezTo>
                <a:cubicBezTo>
                  <a:pt x="40" y="589"/>
                  <a:pt x="29" y="582"/>
                  <a:pt x="18" y="584"/>
                </a:cubicBezTo>
                <a:cubicBezTo>
                  <a:pt x="8" y="586"/>
                  <a:pt x="0" y="596"/>
                  <a:pt x="2" y="607"/>
                </a:cubicBezTo>
                <a:cubicBezTo>
                  <a:pt x="15" y="683"/>
                  <a:pt x="49" y="757"/>
                  <a:pt x="102" y="826"/>
                </a:cubicBezTo>
                <a:cubicBezTo>
                  <a:pt x="104" y="828"/>
                  <a:pt x="106" y="830"/>
                  <a:pt x="108" y="832"/>
                </a:cubicBezTo>
                <a:cubicBezTo>
                  <a:pt x="109" y="834"/>
                  <a:pt x="110" y="836"/>
                  <a:pt x="112" y="839"/>
                </a:cubicBezTo>
                <a:cubicBezTo>
                  <a:pt x="115" y="843"/>
                  <a:pt x="118" y="847"/>
                  <a:pt x="122" y="851"/>
                </a:cubicBezTo>
                <a:cubicBezTo>
                  <a:pt x="124" y="853"/>
                  <a:pt x="126" y="855"/>
                  <a:pt x="128" y="856"/>
                </a:cubicBezTo>
                <a:cubicBezTo>
                  <a:pt x="129" y="858"/>
                  <a:pt x="130" y="861"/>
                  <a:pt x="132" y="863"/>
                </a:cubicBezTo>
                <a:cubicBezTo>
                  <a:pt x="143" y="875"/>
                  <a:pt x="155" y="888"/>
                  <a:pt x="168" y="901"/>
                </a:cubicBezTo>
                <a:cubicBezTo>
                  <a:pt x="172" y="904"/>
                  <a:pt x="177" y="906"/>
                  <a:pt x="182" y="906"/>
                </a:cubicBezTo>
                <a:cubicBezTo>
                  <a:pt x="187" y="906"/>
                  <a:pt x="192" y="904"/>
                  <a:pt x="196" y="900"/>
                </a:cubicBezTo>
                <a:cubicBezTo>
                  <a:pt x="204" y="892"/>
                  <a:pt x="204" y="880"/>
                  <a:pt x="196" y="872"/>
                </a:cubicBezTo>
                <a:close/>
                <a:moveTo>
                  <a:pt x="2338" y="795"/>
                </a:moveTo>
                <a:cubicBezTo>
                  <a:pt x="2330" y="789"/>
                  <a:pt x="2317" y="790"/>
                  <a:pt x="2310" y="799"/>
                </a:cubicBezTo>
                <a:cubicBezTo>
                  <a:pt x="2301" y="812"/>
                  <a:pt x="2290" y="825"/>
                  <a:pt x="2279" y="837"/>
                </a:cubicBezTo>
                <a:cubicBezTo>
                  <a:pt x="2277" y="839"/>
                  <a:pt x="2276" y="841"/>
                  <a:pt x="2275" y="844"/>
                </a:cubicBezTo>
                <a:cubicBezTo>
                  <a:pt x="2273" y="845"/>
                  <a:pt x="2271" y="846"/>
                  <a:pt x="2269" y="848"/>
                </a:cubicBezTo>
                <a:cubicBezTo>
                  <a:pt x="2266" y="852"/>
                  <a:pt x="2262" y="855"/>
                  <a:pt x="2259" y="859"/>
                </a:cubicBezTo>
                <a:cubicBezTo>
                  <a:pt x="2257" y="861"/>
                  <a:pt x="2256" y="863"/>
                  <a:pt x="2255" y="865"/>
                </a:cubicBezTo>
                <a:cubicBezTo>
                  <a:pt x="2253" y="866"/>
                  <a:pt x="2250" y="868"/>
                  <a:pt x="2249" y="870"/>
                </a:cubicBezTo>
                <a:cubicBezTo>
                  <a:pt x="2230" y="888"/>
                  <a:pt x="2210" y="906"/>
                  <a:pt x="2188" y="923"/>
                </a:cubicBezTo>
                <a:cubicBezTo>
                  <a:pt x="2172" y="936"/>
                  <a:pt x="2155" y="949"/>
                  <a:pt x="2137" y="961"/>
                </a:cubicBezTo>
                <a:cubicBezTo>
                  <a:pt x="2115" y="977"/>
                  <a:pt x="2091" y="992"/>
                  <a:pt x="2066" y="1006"/>
                </a:cubicBezTo>
                <a:cubicBezTo>
                  <a:pt x="2063" y="1008"/>
                  <a:pt x="2061" y="1010"/>
                  <a:pt x="2060" y="1012"/>
                </a:cubicBezTo>
                <a:cubicBezTo>
                  <a:pt x="2060" y="1012"/>
                  <a:pt x="2060" y="1012"/>
                  <a:pt x="2060" y="1012"/>
                </a:cubicBezTo>
                <a:cubicBezTo>
                  <a:pt x="2055" y="1019"/>
                  <a:pt x="2055" y="1027"/>
                  <a:pt x="2059" y="1034"/>
                </a:cubicBezTo>
                <a:cubicBezTo>
                  <a:pt x="2062" y="1040"/>
                  <a:pt x="2069" y="1044"/>
                  <a:pt x="2076" y="1044"/>
                </a:cubicBezTo>
                <a:cubicBezTo>
                  <a:pt x="2079" y="1044"/>
                  <a:pt x="2083" y="1043"/>
                  <a:pt x="2086" y="1041"/>
                </a:cubicBezTo>
                <a:cubicBezTo>
                  <a:pt x="2137" y="1011"/>
                  <a:pt x="2184" y="979"/>
                  <a:pt x="2225" y="944"/>
                </a:cubicBezTo>
                <a:cubicBezTo>
                  <a:pt x="2243" y="929"/>
                  <a:pt x="2261" y="914"/>
                  <a:pt x="2277" y="898"/>
                </a:cubicBezTo>
                <a:cubicBezTo>
                  <a:pt x="2279" y="896"/>
                  <a:pt x="2280" y="894"/>
                  <a:pt x="2281" y="891"/>
                </a:cubicBezTo>
                <a:cubicBezTo>
                  <a:pt x="2284" y="890"/>
                  <a:pt x="2286" y="889"/>
                  <a:pt x="2288" y="887"/>
                </a:cubicBezTo>
                <a:cubicBezTo>
                  <a:pt x="2291" y="883"/>
                  <a:pt x="2295" y="879"/>
                  <a:pt x="2298" y="875"/>
                </a:cubicBezTo>
                <a:cubicBezTo>
                  <a:pt x="2300" y="873"/>
                  <a:pt x="2302" y="871"/>
                  <a:pt x="2303" y="869"/>
                </a:cubicBezTo>
                <a:cubicBezTo>
                  <a:pt x="2305" y="868"/>
                  <a:pt x="2307" y="866"/>
                  <a:pt x="2309" y="864"/>
                </a:cubicBezTo>
                <a:cubicBezTo>
                  <a:pt x="2321" y="851"/>
                  <a:pt x="2332" y="837"/>
                  <a:pt x="2342" y="823"/>
                </a:cubicBezTo>
                <a:cubicBezTo>
                  <a:pt x="2349" y="814"/>
                  <a:pt x="2347" y="802"/>
                  <a:pt x="2338" y="795"/>
                </a:cubicBezTo>
                <a:close/>
                <a:moveTo>
                  <a:pt x="588" y="1104"/>
                </a:moveTo>
                <a:cubicBezTo>
                  <a:pt x="572" y="1099"/>
                  <a:pt x="557" y="1093"/>
                  <a:pt x="541" y="1086"/>
                </a:cubicBezTo>
                <a:cubicBezTo>
                  <a:pt x="539" y="1085"/>
                  <a:pt x="536" y="1085"/>
                  <a:pt x="534" y="1085"/>
                </a:cubicBezTo>
                <a:cubicBezTo>
                  <a:pt x="534" y="1085"/>
                  <a:pt x="534" y="1085"/>
                  <a:pt x="534" y="1085"/>
                </a:cubicBezTo>
                <a:cubicBezTo>
                  <a:pt x="532" y="1083"/>
                  <a:pt x="530" y="1082"/>
                  <a:pt x="527" y="1081"/>
                </a:cubicBezTo>
                <a:cubicBezTo>
                  <a:pt x="523" y="1079"/>
                  <a:pt x="518" y="1077"/>
                  <a:pt x="513" y="1075"/>
                </a:cubicBezTo>
                <a:cubicBezTo>
                  <a:pt x="511" y="1074"/>
                  <a:pt x="509" y="1073"/>
                  <a:pt x="506" y="1073"/>
                </a:cubicBezTo>
                <a:cubicBezTo>
                  <a:pt x="504" y="1071"/>
                  <a:pt x="502" y="1070"/>
                  <a:pt x="500" y="1069"/>
                </a:cubicBezTo>
                <a:cubicBezTo>
                  <a:pt x="457" y="1050"/>
                  <a:pt x="417" y="1030"/>
                  <a:pt x="379" y="1008"/>
                </a:cubicBezTo>
                <a:cubicBezTo>
                  <a:pt x="351" y="992"/>
                  <a:pt x="324" y="975"/>
                  <a:pt x="299" y="957"/>
                </a:cubicBezTo>
                <a:cubicBezTo>
                  <a:pt x="290" y="951"/>
                  <a:pt x="278" y="953"/>
                  <a:pt x="271" y="962"/>
                </a:cubicBezTo>
                <a:cubicBezTo>
                  <a:pt x="265" y="971"/>
                  <a:pt x="267" y="984"/>
                  <a:pt x="276" y="990"/>
                </a:cubicBezTo>
                <a:cubicBezTo>
                  <a:pt x="302" y="1008"/>
                  <a:pt x="330" y="1026"/>
                  <a:pt x="359" y="1043"/>
                </a:cubicBezTo>
                <a:cubicBezTo>
                  <a:pt x="398" y="1065"/>
                  <a:pt x="440" y="1086"/>
                  <a:pt x="484" y="1106"/>
                </a:cubicBezTo>
                <a:cubicBezTo>
                  <a:pt x="486" y="1107"/>
                  <a:pt x="489" y="1107"/>
                  <a:pt x="491" y="1107"/>
                </a:cubicBezTo>
                <a:cubicBezTo>
                  <a:pt x="493" y="1109"/>
                  <a:pt x="495" y="1111"/>
                  <a:pt x="498" y="1112"/>
                </a:cubicBezTo>
                <a:cubicBezTo>
                  <a:pt x="503" y="1114"/>
                  <a:pt x="507" y="1116"/>
                  <a:pt x="512" y="1118"/>
                </a:cubicBezTo>
                <a:cubicBezTo>
                  <a:pt x="515" y="1119"/>
                  <a:pt x="517" y="1119"/>
                  <a:pt x="520" y="1119"/>
                </a:cubicBezTo>
                <a:cubicBezTo>
                  <a:pt x="522" y="1121"/>
                  <a:pt x="524" y="1123"/>
                  <a:pt x="526" y="1124"/>
                </a:cubicBezTo>
                <a:cubicBezTo>
                  <a:pt x="542" y="1130"/>
                  <a:pt x="558" y="1136"/>
                  <a:pt x="575" y="1142"/>
                </a:cubicBezTo>
                <a:cubicBezTo>
                  <a:pt x="577" y="1143"/>
                  <a:pt x="579" y="1143"/>
                  <a:pt x="581" y="1143"/>
                </a:cubicBezTo>
                <a:cubicBezTo>
                  <a:pt x="590" y="1143"/>
                  <a:pt x="597" y="1138"/>
                  <a:pt x="600" y="1130"/>
                </a:cubicBezTo>
                <a:cubicBezTo>
                  <a:pt x="604" y="1120"/>
                  <a:pt x="599" y="1108"/>
                  <a:pt x="588" y="1104"/>
                </a:cubicBezTo>
                <a:close/>
                <a:moveTo>
                  <a:pt x="1972" y="1078"/>
                </a:moveTo>
                <a:cubicBezTo>
                  <a:pt x="1970" y="1073"/>
                  <a:pt x="1967" y="1070"/>
                  <a:pt x="1963" y="1068"/>
                </a:cubicBezTo>
                <a:cubicBezTo>
                  <a:pt x="1963" y="1068"/>
                  <a:pt x="1963" y="1068"/>
                  <a:pt x="1963" y="1068"/>
                </a:cubicBezTo>
                <a:cubicBezTo>
                  <a:pt x="1958" y="1065"/>
                  <a:pt x="1951" y="1065"/>
                  <a:pt x="1946" y="1068"/>
                </a:cubicBezTo>
                <a:cubicBezTo>
                  <a:pt x="1930" y="1074"/>
                  <a:pt x="1915" y="1081"/>
                  <a:pt x="1899" y="1087"/>
                </a:cubicBezTo>
                <a:cubicBezTo>
                  <a:pt x="1897" y="1088"/>
                  <a:pt x="1895" y="1089"/>
                  <a:pt x="1893" y="1091"/>
                </a:cubicBezTo>
                <a:cubicBezTo>
                  <a:pt x="1890" y="1091"/>
                  <a:pt x="1888" y="1092"/>
                  <a:pt x="1885" y="1093"/>
                </a:cubicBezTo>
                <a:cubicBezTo>
                  <a:pt x="1881" y="1094"/>
                  <a:pt x="1876" y="1096"/>
                  <a:pt x="1871" y="1098"/>
                </a:cubicBezTo>
                <a:cubicBezTo>
                  <a:pt x="1869" y="1099"/>
                  <a:pt x="1867" y="1100"/>
                  <a:pt x="1865" y="1102"/>
                </a:cubicBezTo>
                <a:cubicBezTo>
                  <a:pt x="1862" y="1102"/>
                  <a:pt x="1860" y="1102"/>
                  <a:pt x="1857" y="1103"/>
                </a:cubicBezTo>
                <a:cubicBezTo>
                  <a:pt x="1844" y="1108"/>
                  <a:pt x="1830" y="1113"/>
                  <a:pt x="1816" y="1118"/>
                </a:cubicBezTo>
                <a:cubicBezTo>
                  <a:pt x="1758" y="1137"/>
                  <a:pt x="1698" y="1153"/>
                  <a:pt x="1635" y="1166"/>
                </a:cubicBezTo>
                <a:cubicBezTo>
                  <a:pt x="1630" y="1167"/>
                  <a:pt x="1626" y="1171"/>
                  <a:pt x="1623" y="1175"/>
                </a:cubicBezTo>
                <a:cubicBezTo>
                  <a:pt x="1620" y="1179"/>
                  <a:pt x="1619" y="1185"/>
                  <a:pt x="1620" y="1190"/>
                </a:cubicBezTo>
                <a:cubicBezTo>
                  <a:pt x="1620" y="1193"/>
                  <a:pt x="1621" y="1195"/>
                  <a:pt x="1623" y="1197"/>
                </a:cubicBezTo>
                <a:cubicBezTo>
                  <a:pt x="1627" y="1203"/>
                  <a:pt x="1633" y="1206"/>
                  <a:pt x="1639" y="1206"/>
                </a:cubicBezTo>
                <a:cubicBezTo>
                  <a:pt x="1641" y="1206"/>
                  <a:pt x="1642" y="1206"/>
                  <a:pt x="1644" y="1206"/>
                </a:cubicBezTo>
                <a:cubicBezTo>
                  <a:pt x="1694" y="1195"/>
                  <a:pt x="1743" y="1182"/>
                  <a:pt x="1791" y="1168"/>
                </a:cubicBezTo>
                <a:cubicBezTo>
                  <a:pt x="1791" y="1168"/>
                  <a:pt x="1791" y="1168"/>
                  <a:pt x="1791" y="1168"/>
                </a:cubicBezTo>
                <a:cubicBezTo>
                  <a:pt x="1818" y="1159"/>
                  <a:pt x="1845" y="1150"/>
                  <a:pt x="1871" y="1141"/>
                </a:cubicBezTo>
                <a:cubicBezTo>
                  <a:pt x="1874" y="1140"/>
                  <a:pt x="1876" y="1138"/>
                  <a:pt x="1878" y="1137"/>
                </a:cubicBezTo>
                <a:cubicBezTo>
                  <a:pt x="1880" y="1137"/>
                  <a:pt x="1883" y="1136"/>
                  <a:pt x="1885" y="1135"/>
                </a:cubicBezTo>
                <a:cubicBezTo>
                  <a:pt x="1890" y="1134"/>
                  <a:pt x="1895" y="1132"/>
                  <a:pt x="1900" y="1130"/>
                </a:cubicBezTo>
                <a:cubicBezTo>
                  <a:pt x="1902" y="1129"/>
                  <a:pt x="1905" y="1127"/>
                  <a:pt x="1907" y="1126"/>
                </a:cubicBezTo>
                <a:cubicBezTo>
                  <a:pt x="1909" y="1126"/>
                  <a:pt x="1912" y="1125"/>
                  <a:pt x="1914" y="1124"/>
                </a:cubicBezTo>
                <a:cubicBezTo>
                  <a:pt x="1930" y="1118"/>
                  <a:pt x="1946" y="1111"/>
                  <a:pt x="1962" y="1104"/>
                </a:cubicBezTo>
                <a:cubicBezTo>
                  <a:pt x="1972" y="1100"/>
                  <a:pt x="1976" y="1088"/>
                  <a:pt x="1972" y="1078"/>
                </a:cubicBezTo>
                <a:close/>
                <a:moveTo>
                  <a:pt x="1039" y="1201"/>
                </a:moveTo>
                <a:cubicBezTo>
                  <a:pt x="1023" y="1200"/>
                  <a:pt x="1006" y="1198"/>
                  <a:pt x="989" y="1196"/>
                </a:cubicBezTo>
                <a:cubicBezTo>
                  <a:pt x="987" y="1196"/>
                  <a:pt x="984" y="1196"/>
                  <a:pt x="982" y="1197"/>
                </a:cubicBezTo>
                <a:cubicBezTo>
                  <a:pt x="979" y="1195"/>
                  <a:pt x="977" y="1195"/>
                  <a:pt x="974" y="1194"/>
                </a:cubicBezTo>
                <a:cubicBezTo>
                  <a:pt x="969" y="1194"/>
                  <a:pt x="964" y="1193"/>
                  <a:pt x="959" y="1192"/>
                </a:cubicBezTo>
                <a:cubicBezTo>
                  <a:pt x="957" y="1192"/>
                  <a:pt x="954" y="1192"/>
                  <a:pt x="952" y="1193"/>
                </a:cubicBezTo>
                <a:cubicBezTo>
                  <a:pt x="949" y="1192"/>
                  <a:pt x="947" y="1191"/>
                  <a:pt x="944" y="1190"/>
                </a:cubicBezTo>
                <a:cubicBezTo>
                  <a:pt x="866" y="1180"/>
                  <a:pt x="790" y="1164"/>
                  <a:pt x="717" y="1145"/>
                </a:cubicBezTo>
                <a:cubicBezTo>
                  <a:pt x="707" y="1142"/>
                  <a:pt x="696" y="1148"/>
                  <a:pt x="693" y="1159"/>
                </a:cubicBezTo>
                <a:cubicBezTo>
                  <a:pt x="690" y="1170"/>
                  <a:pt x="696" y="1181"/>
                  <a:pt x="707" y="1184"/>
                </a:cubicBezTo>
                <a:cubicBezTo>
                  <a:pt x="781" y="1203"/>
                  <a:pt x="859" y="1219"/>
                  <a:pt x="939" y="1230"/>
                </a:cubicBezTo>
                <a:cubicBezTo>
                  <a:pt x="941" y="1230"/>
                  <a:pt x="944" y="1230"/>
                  <a:pt x="947" y="1230"/>
                </a:cubicBezTo>
                <a:cubicBezTo>
                  <a:pt x="949" y="1231"/>
                  <a:pt x="951" y="1232"/>
                  <a:pt x="954" y="1232"/>
                </a:cubicBezTo>
                <a:cubicBezTo>
                  <a:pt x="959" y="1233"/>
                  <a:pt x="964" y="1233"/>
                  <a:pt x="969" y="1234"/>
                </a:cubicBezTo>
                <a:cubicBezTo>
                  <a:pt x="972" y="1234"/>
                  <a:pt x="975" y="1234"/>
                  <a:pt x="977" y="1233"/>
                </a:cubicBezTo>
                <a:cubicBezTo>
                  <a:pt x="980" y="1235"/>
                  <a:pt x="982" y="1235"/>
                  <a:pt x="985" y="1236"/>
                </a:cubicBezTo>
                <a:cubicBezTo>
                  <a:pt x="1002" y="1238"/>
                  <a:pt x="1019" y="1239"/>
                  <a:pt x="1036" y="1241"/>
                </a:cubicBezTo>
                <a:cubicBezTo>
                  <a:pt x="1036" y="1241"/>
                  <a:pt x="1037" y="1241"/>
                  <a:pt x="1038" y="1241"/>
                </a:cubicBezTo>
                <a:cubicBezTo>
                  <a:pt x="1048" y="1241"/>
                  <a:pt x="1057" y="1233"/>
                  <a:pt x="1058" y="1223"/>
                </a:cubicBezTo>
                <a:cubicBezTo>
                  <a:pt x="1059" y="1212"/>
                  <a:pt x="1050" y="1202"/>
                  <a:pt x="1039" y="1201"/>
                </a:cubicBezTo>
                <a:close/>
                <a:moveTo>
                  <a:pt x="1524" y="1207"/>
                </a:moveTo>
                <a:cubicBezTo>
                  <a:pt x="1524" y="1207"/>
                  <a:pt x="1524" y="1207"/>
                  <a:pt x="1524" y="1207"/>
                </a:cubicBezTo>
                <a:cubicBezTo>
                  <a:pt x="1523" y="1196"/>
                  <a:pt x="1512" y="1188"/>
                  <a:pt x="1501" y="1190"/>
                </a:cubicBezTo>
                <a:cubicBezTo>
                  <a:pt x="1499" y="1190"/>
                  <a:pt x="1497" y="1190"/>
                  <a:pt x="1495" y="1191"/>
                </a:cubicBezTo>
                <a:cubicBezTo>
                  <a:pt x="1481" y="1193"/>
                  <a:pt x="1466" y="1194"/>
                  <a:pt x="1452" y="1196"/>
                </a:cubicBezTo>
                <a:cubicBezTo>
                  <a:pt x="1449" y="1196"/>
                  <a:pt x="1446" y="1197"/>
                  <a:pt x="1444" y="1198"/>
                </a:cubicBezTo>
                <a:cubicBezTo>
                  <a:pt x="1442" y="1198"/>
                  <a:pt x="1439" y="1197"/>
                  <a:pt x="1437" y="1198"/>
                </a:cubicBezTo>
                <a:cubicBezTo>
                  <a:pt x="1432" y="1198"/>
                  <a:pt x="1427" y="1199"/>
                  <a:pt x="1422" y="1199"/>
                </a:cubicBezTo>
                <a:cubicBezTo>
                  <a:pt x="1419" y="1200"/>
                  <a:pt x="1416" y="1200"/>
                  <a:pt x="1414" y="1201"/>
                </a:cubicBezTo>
                <a:cubicBezTo>
                  <a:pt x="1412" y="1201"/>
                  <a:pt x="1409" y="1200"/>
                  <a:pt x="1407" y="1201"/>
                </a:cubicBezTo>
                <a:cubicBezTo>
                  <a:pt x="1400" y="1201"/>
                  <a:pt x="1393" y="1202"/>
                  <a:pt x="1386" y="1202"/>
                </a:cubicBezTo>
                <a:cubicBezTo>
                  <a:pt x="1386" y="1202"/>
                  <a:pt x="1386" y="1202"/>
                  <a:pt x="1386" y="1202"/>
                </a:cubicBezTo>
                <a:cubicBezTo>
                  <a:pt x="1347" y="1206"/>
                  <a:pt x="1308" y="1208"/>
                  <a:pt x="1269" y="1208"/>
                </a:cubicBezTo>
                <a:cubicBezTo>
                  <a:pt x="1269" y="1208"/>
                  <a:pt x="1269" y="1208"/>
                  <a:pt x="1269" y="1208"/>
                </a:cubicBezTo>
                <a:cubicBezTo>
                  <a:pt x="1253" y="1209"/>
                  <a:pt x="1237" y="1209"/>
                  <a:pt x="1221" y="1209"/>
                </a:cubicBezTo>
                <a:cubicBezTo>
                  <a:pt x="1221" y="1209"/>
                  <a:pt x="1221" y="1209"/>
                  <a:pt x="1221" y="1209"/>
                </a:cubicBezTo>
                <a:cubicBezTo>
                  <a:pt x="1206" y="1209"/>
                  <a:pt x="1190" y="1209"/>
                  <a:pt x="1175" y="1208"/>
                </a:cubicBezTo>
                <a:cubicBezTo>
                  <a:pt x="1164" y="1208"/>
                  <a:pt x="1155" y="1217"/>
                  <a:pt x="1155" y="1228"/>
                </a:cubicBezTo>
                <a:cubicBezTo>
                  <a:pt x="1154" y="1239"/>
                  <a:pt x="1163" y="1248"/>
                  <a:pt x="1174" y="1249"/>
                </a:cubicBezTo>
                <a:cubicBezTo>
                  <a:pt x="1190" y="1249"/>
                  <a:pt x="1206" y="1249"/>
                  <a:pt x="1221" y="1249"/>
                </a:cubicBezTo>
                <a:cubicBezTo>
                  <a:pt x="1221" y="1249"/>
                  <a:pt x="1221" y="1249"/>
                  <a:pt x="1221" y="1249"/>
                </a:cubicBezTo>
                <a:cubicBezTo>
                  <a:pt x="1259" y="1249"/>
                  <a:pt x="1296" y="1248"/>
                  <a:pt x="1334" y="1246"/>
                </a:cubicBezTo>
                <a:cubicBezTo>
                  <a:pt x="1334" y="1246"/>
                  <a:pt x="1334" y="1246"/>
                  <a:pt x="1334" y="1246"/>
                </a:cubicBezTo>
                <a:cubicBezTo>
                  <a:pt x="1359" y="1245"/>
                  <a:pt x="1385" y="1243"/>
                  <a:pt x="1410" y="1241"/>
                </a:cubicBezTo>
                <a:cubicBezTo>
                  <a:pt x="1413" y="1240"/>
                  <a:pt x="1415" y="1240"/>
                  <a:pt x="1418" y="1238"/>
                </a:cubicBezTo>
                <a:cubicBezTo>
                  <a:pt x="1420" y="1239"/>
                  <a:pt x="1423" y="1239"/>
                  <a:pt x="1425" y="1239"/>
                </a:cubicBezTo>
                <a:cubicBezTo>
                  <a:pt x="1431" y="1239"/>
                  <a:pt x="1436" y="1238"/>
                  <a:pt x="1441" y="1238"/>
                </a:cubicBezTo>
                <a:cubicBezTo>
                  <a:pt x="1442" y="1237"/>
                  <a:pt x="1444" y="1237"/>
                  <a:pt x="1445" y="1237"/>
                </a:cubicBezTo>
                <a:cubicBezTo>
                  <a:pt x="1446" y="1236"/>
                  <a:pt x="1447" y="1236"/>
                  <a:pt x="1448" y="1235"/>
                </a:cubicBezTo>
                <a:cubicBezTo>
                  <a:pt x="1451" y="1236"/>
                  <a:pt x="1453" y="1236"/>
                  <a:pt x="1456" y="1236"/>
                </a:cubicBezTo>
                <a:cubicBezTo>
                  <a:pt x="1473" y="1234"/>
                  <a:pt x="1490" y="1232"/>
                  <a:pt x="1507" y="1230"/>
                </a:cubicBezTo>
                <a:cubicBezTo>
                  <a:pt x="1518" y="1228"/>
                  <a:pt x="1525" y="1218"/>
                  <a:pt x="1524" y="120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97" name="Group 196">
            <a:extLst>
              <a:ext uri="{FF2B5EF4-FFF2-40B4-BE49-F238E27FC236}">
                <a16:creationId xmlns:a16="http://schemas.microsoft.com/office/drawing/2014/main" id="{C0AE0E78-25D3-4234-8262-6CB5D7338BD3}"/>
              </a:ext>
            </a:extLst>
          </p:cNvPr>
          <p:cNvGrpSpPr/>
          <p:nvPr/>
        </p:nvGrpSpPr>
        <p:grpSpPr>
          <a:xfrm>
            <a:off x="13631303" y="5990500"/>
            <a:ext cx="788395" cy="1102698"/>
            <a:chOff x="8913813" y="6145213"/>
            <a:chExt cx="712788" cy="996950"/>
          </a:xfrm>
        </p:grpSpPr>
        <p:sp>
          <p:nvSpPr>
            <p:cNvPr id="67" name="Freeform 66">
              <a:extLst>
                <a:ext uri="{FF2B5EF4-FFF2-40B4-BE49-F238E27FC236}">
                  <a16:creationId xmlns:a16="http://schemas.microsoft.com/office/drawing/2014/main" id="{F9AD5E71-BE42-435B-990F-4F896A0EDF7E}"/>
                </a:ext>
              </a:extLst>
            </p:cNvPr>
            <p:cNvSpPr>
              <a:spLocks/>
            </p:cNvSpPr>
            <p:nvPr/>
          </p:nvSpPr>
          <p:spPr bwMode="auto">
            <a:xfrm>
              <a:off x="9029701" y="6145213"/>
              <a:ext cx="596900"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90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90"/>
                    <a:pt x="174" y="90"/>
                    <a:pt x="174" y="90"/>
                  </a:cubicBezTo>
                  <a:cubicBezTo>
                    <a:pt x="197" y="103"/>
                    <a:pt x="216" y="139"/>
                    <a:pt x="216" y="170"/>
                  </a:cubicBezTo>
                  <a:cubicBezTo>
                    <a:pt x="216" y="308"/>
                    <a:pt x="216" y="308"/>
                    <a:pt x="216" y="308"/>
                  </a:cubicBezTo>
                  <a:cubicBezTo>
                    <a:pt x="216" y="339"/>
                    <a:pt x="197" y="353"/>
                    <a:pt x="174" y="33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2CF7CB07-472E-4C62-AD59-DBA961DAB518}"/>
                </a:ext>
              </a:extLst>
            </p:cNvPr>
            <p:cNvSpPr>
              <a:spLocks/>
            </p:cNvSpPr>
            <p:nvPr/>
          </p:nvSpPr>
          <p:spPr bwMode="auto">
            <a:xfrm>
              <a:off x="8913813" y="6167438"/>
              <a:ext cx="596900" cy="974725"/>
            </a:xfrm>
            <a:custGeom>
              <a:avLst/>
              <a:gdLst>
                <a:gd name="T0" fmla="*/ 174 w 216"/>
                <a:gd name="T1" fmla="*/ 340 h 353"/>
                <a:gd name="T2" fmla="*/ 42 w 216"/>
                <a:gd name="T3" fmla="*/ 264 h 353"/>
                <a:gd name="T4" fmla="*/ 0 w 216"/>
                <a:gd name="T5" fmla="*/ 183 h 353"/>
                <a:gd name="T6" fmla="*/ 0 w 216"/>
                <a:gd name="T7" fmla="*/ 46 h 353"/>
                <a:gd name="T8" fmla="*/ 42 w 216"/>
                <a:gd name="T9" fmla="*/ 14 h 353"/>
                <a:gd name="T10" fmla="*/ 174 w 216"/>
                <a:gd name="T11" fmla="*/ 90 h 353"/>
                <a:gd name="T12" fmla="*/ 216 w 216"/>
                <a:gd name="T13" fmla="*/ 170 h 353"/>
                <a:gd name="T14" fmla="*/ 216 w 216"/>
                <a:gd name="T15" fmla="*/ 308 h 353"/>
                <a:gd name="T16" fmla="*/ 174 w 216"/>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40"/>
                  </a:moveTo>
                  <a:cubicBezTo>
                    <a:pt x="42" y="264"/>
                    <a:pt x="42" y="264"/>
                    <a:pt x="42" y="264"/>
                  </a:cubicBezTo>
                  <a:cubicBezTo>
                    <a:pt x="19" y="250"/>
                    <a:pt x="0" y="214"/>
                    <a:pt x="0" y="183"/>
                  </a:cubicBezTo>
                  <a:cubicBezTo>
                    <a:pt x="0" y="46"/>
                    <a:pt x="0" y="46"/>
                    <a:pt x="0" y="46"/>
                  </a:cubicBezTo>
                  <a:cubicBezTo>
                    <a:pt x="0" y="15"/>
                    <a:pt x="19" y="0"/>
                    <a:pt x="42" y="14"/>
                  </a:cubicBezTo>
                  <a:cubicBezTo>
                    <a:pt x="174" y="90"/>
                    <a:pt x="174" y="90"/>
                    <a:pt x="174" y="90"/>
                  </a:cubicBezTo>
                  <a:cubicBezTo>
                    <a:pt x="198" y="104"/>
                    <a:pt x="216" y="140"/>
                    <a:pt x="216" y="170"/>
                  </a:cubicBezTo>
                  <a:cubicBezTo>
                    <a:pt x="216" y="308"/>
                    <a:pt x="216" y="308"/>
                    <a:pt x="216" y="308"/>
                  </a:cubicBezTo>
                  <a:cubicBezTo>
                    <a:pt x="216" y="339"/>
                    <a:pt x="198" y="353"/>
                    <a:pt x="174" y="34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902A2E9-93D4-44BC-9C52-9AD3E64F8276}"/>
                </a:ext>
              </a:extLst>
            </p:cNvPr>
            <p:cNvSpPr>
              <a:spLocks noEditPoints="1"/>
            </p:cNvSpPr>
            <p:nvPr/>
          </p:nvSpPr>
          <p:spPr bwMode="auto">
            <a:xfrm>
              <a:off x="9126538" y="677545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4"/>
                    <a:pt x="0" y="16"/>
                    <a:pt x="0" y="9"/>
                  </a:cubicBezTo>
                  <a:cubicBezTo>
                    <a:pt x="0" y="3"/>
                    <a:pt x="5" y="0"/>
                    <a:pt x="10" y="3"/>
                  </a:cubicBezTo>
                  <a:cubicBezTo>
                    <a:pt x="47" y="25"/>
                    <a:pt x="47" y="25"/>
                    <a:pt x="47" y="25"/>
                  </a:cubicBezTo>
                  <a:cubicBezTo>
                    <a:pt x="53" y="28"/>
                    <a:pt x="57" y="36"/>
                    <a:pt x="57" y="42"/>
                  </a:cubicBezTo>
                  <a:cubicBezTo>
                    <a:pt x="57" y="49"/>
                    <a:pt x="53" y="51"/>
                    <a:pt x="47" y="48"/>
                  </a:cubicBezTo>
                  <a:close/>
                  <a:moveTo>
                    <a:pt x="10" y="11"/>
                  </a:moveTo>
                  <a:cubicBezTo>
                    <a:pt x="8" y="9"/>
                    <a:pt x="6" y="10"/>
                    <a:pt x="6" y="13"/>
                  </a:cubicBezTo>
                  <a:cubicBezTo>
                    <a:pt x="6" y="15"/>
                    <a:pt x="8" y="18"/>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6E90AA6C-B823-42C5-955D-9C6CFDED15C9}"/>
                </a:ext>
              </a:extLst>
            </p:cNvPr>
            <p:cNvSpPr>
              <a:spLocks noEditPoints="1"/>
            </p:cNvSpPr>
            <p:nvPr/>
          </p:nvSpPr>
          <p:spPr bwMode="auto">
            <a:xfrm>
              <a:off x="9126538" y="673100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4 h 51"/>
                <a:gd name="T10" fmla="*/ 57 w 57"/>
                <a:gd name="T11" fmla="*/ 42 h 51"/>
                <a:gd name="T12" fmla="*/ 47 w 57"/>
                <a:gd name="T13" fmla="*/ 48 h 51"/>
                <a:gd name="T14" fmla="*/ 10 w 57"/>
                <a:gd name="T15" fmla="*/ 10 h 51"/>
                <a:gd name="T16" fmla="*/ 6 w 57"/>
                <a:gd name="T17" fmla="*/ 13 h 51"/>
                <a:gd name="T18" fmla="*/ 10 w 57"/>
                <a:gd name="T19" fmla="*/ 19 h 51"/>
                <a:gd name="T20" fmla="*/ 47 w 57"/>
                <a:gd name="T21" fmla="*/ 41 h 51"/>
                <a:gd name="T22" fmla="*/ 51 w 57"/>
                <a:gd name="T23" fmla="*/ 38 h 51"/>
                <a:gd name="T24" fmla="*/ 47 w 57"/>
                <a:gd name="T25" fmla="*/ 32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3"/>
                    <a:pt x="0" y="15"/>
                    <a:pt x="0" y="9"/>
                  </a:cubicBezTo>
                  <a:cubicBezTo>
                    <a:pt x="0" y="3"/>
                    <a:pt x="5" y="0"/>
                    <a:pt x="10" y="3"/>
                  </a:cubicBezTo>
                  <a:cubicBezTo>
                    <a:pt x="47" y="24"/>
                    <a:pt x="47" y="24"/>
                    <a:pt x="47" y="24"/>
                  </a:cubicBezTo>
                  <a:cubicBezTo>
                    <a:pt x="53" y="28"/>
                    <a:pt x="57" y="36"/>
                    <a:pt x="57" y="42"/>
                  </a:cubicBezTo>
                  <a:cubicBezTo>
                    <a:pt x="57" y="48"/>
                    <a:pt x="53" y="51"/>
                    <a:pt x="47" y="48"/>
                  </a:cubicBezTo>
                  <a:close/>
                  <a:moveTo>
                    <a:pt x="10" y="10"/>
                  </a:moveTo>
                  <a:cubicBezTo>
                    <a:pt x="8" y="9"/>
                    <a:pt x="6" y="10"/>
                    <a:pt x="6" y="13"/>
                  </a:cubicBezTo>
                  <a:cubicBezTo>
                    <a:pt x="6" y="15"/>
                    <a:pt x="8" y="18"/>
                    <a:pt x="10" y="19"/>
                  </a:cubicBezTo>
                  <a:cubicBezTo>
                    <a:pt x="47" y="41"/>
                    <a:pt x="47" y="41"/>
                    <a:pt x="47" y="41"/>
                  </a:cubicBezTo>
                  <a:cubicBezTo>
                    <a:pt x="49" y="42"/>
                    <a:pt x="51" y="41"/>
                    <a:pt x="51" y="38"/>
                  </a:cubicBezTo>
                  <a:cubicBezTo>
                    <a:pt x="51" y="36"/>
                    <a:pt x="49" y="33"/>
                    <a:pt x="47" y="32"/>
                  </a:cubicBezTo>
                  <a:lnTo>
                    <a:pt x="10" y="1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F0E3108-8562-409E-9A1C-AE8362227331}"/>
                </a:ext>
              </a:extLst>
            </p:cNvPr>
            <p:cNvSpPr>
              <a:spLocks/>
            </p:cNvSpPr>
            <p:nvPr/>
          </p:nvSpPr>
          <p:spPr bwMode="auto">
            <a:xfrm>
              <a:off x="9145588" y="6838950"/>
              <a:ext cx="119063" cy="96838"/>
            </a:xfrm>
            <a:custGeom>
              <a:avLst/>
              <a:gdLst>
                <a:gd name="T0" fmla="*/ 22 w 43"/>
                <a:gd name="T1" fmla="*/ 29 h 35"/>
                <a:gd name="T2" fmla="*/ 0 w 43"/>
                <a:gd name="T3" fmla="*/ 0 h 35"/>
                <a:gd name="T4" fmla="*/ 6 w 43"/>
                <a:gd name="T5" fmla="*/ 1 h 35"/>
                <a:gd name="T6" fmla="*/ 22 w 43"/>
                <a:gd name="T7" fmla="*/ 22 h 35"/>
                <a:gd name="T8" fmla="*/ 37 w 43"/>
                <a:gd name="T9" fmla="*/ 19 h 35"/>
                <a:gd name="T10" fmla="*/ 43 w 43"/>
                <a:gd name="T11" fmla="*/ 24 h 35"/>
                <a:gd name="T12" fmla="*/ 22 w 43"/>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2" y="29"/>
                  </a:moveTo>
                  <a:cubicBezTo>
                    <a:pt x="12" y="24"/>
                    <a:pt x="4" y="12"/>
                    <a:pt x="0" y="0"/>
                  </a:cubicBezTo>
                  <a:cubicBezTo>
                    <a:pt x="6" y="1"/>
                    <a:pt x="6" y="1"/>
                    <a:pt x="6" y="1"/>
                  </a:cubicBezTo>
                  <a:cubicBezTo>
                    <a:pt x="9" y="9"/>
                    <a:pt x="15" y="18"/>
                    <a:pt x="22" y="22"/>
                  </a:cubicBezTo>
                  <a:cubicBezTo>
                    <a:pt x="29" y="26"/>
                    <a:pt x="35" y="24"/>
                    <a:pt x="37" y="19"/>
                  </a:cubicBezTo>
                  <a:cubicBezTo>
                    <a:pt x="43" y="24"/>
                    <a:pt x="43" y="24"/>
                    <a:pt x="43" y="24"/>
                  </a:cubicBezTo>
                  <a:cubicBezTo>
                    <a:pt x="40" y="33"/>
                    <a:pt x="31" y="35"/>
                    <a:pt x="22" y="2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EABC1B30-C2CA-4965-AC13-71910F476A02}"/>
                </a:ext>
              </a:extLst>
            </p:cNvPr>
            <p:cNvSpPr>
              <a:spLocks/>
            </p:cNvSpPr>
            <p:nvPr/>
          </p:nvSpPr>
          <p:spPr bwMode="auto">
            <a:xfrm>
              <a:off x="9085263" y="6457950"/>
              <a:ext cx="242888" cy="358775"/>
            </a:xfrm>
            <a:custGeom>
              <a:avLst/>
              <a:gdLst>
                <a:gd name="T0" fmla="*/ 27 w 88"/>
                <a:gd name="T1" fmla="*/ 107 h 130"/>
                <a:gd name="T2" fmla="*/ 21 w 88"/>
                <a:gd name="T3" fmla="*/ 103 h 130"/>
                <a:gd name="T4" fmla="*/ 14 w 88"/>
                <a:gd name="T5" fmla="*/ 86 h 130"/>
                <a:gd name="T6" fmla="*/ 0 w 88"/>
                <a:gd name="T7" fmla="*/ 40 h 130"/>
                <a:gd name="T8" fmla="*/ 44 w 88"/>
                <a:gd name="T9" fmla="*/ 14 h 130"/>
                <a:gd name="T10" fmla="*/ 88 w 88"/>
                <a:gd name="T11" fmla="*/ 90 h 130"/>
                <a:gd name="T12" fmla="*/ 73 w 88"/>
                <a:gd name="T13" fmla="*/ 120 h 130"/>
                <a:gd name="T14" fmla="*/ 73 w 88"/>
                <a:gd name="T15" fmla="*/ 120 h 130"/>
                <a:gd name="T16" fmla="*/ 67 w 88"/>
                <a:gd name="T17" fmla="*/ 130 h 130"/>
                <a:gd name="T18" fmla="*/ 61 w 88"/>
                <a:gd name="T19" fmla="*/ 126 h 130"/>
                <a:gd name="T20" fmla="*/ 69 w 88"/>
                <a:gd name="T21" fmla="*/ 112 h 130"/>
                <a:gd name="T22" fmla="*/ 69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4" y="86"/>
                  </a:cubicBezTo>
                  <a:cubicBezTo>
                    <a:pt x="5" y="71"/>
                    <a:pt x="0" y="54"/>
                    <a:pt x="0" y="40"/>
                  </a:cubicBezTo>
                  <a:cubicBezTo>
                    <a:pt x="0" y="12"/>
                    <a:pt x="19" y="0"/>
                    <a:pt x="44" y="14"/>
                  </a:cubicBezTo>
                  <a:cubicBezTo>
                    <a:pt x="68" y="28"/>
                    <a:pt x="88" y="62"/>
                    <a:pt x="88" y="90"/>
                  </a:cubicBezTo>
                  <a:cubicBezTo>
                    <a:pt x="88" y="105"/>
                    <a:pt x="83" y="115"/>
                    <a:pt x="73" y="120"/>
                  </a:cubicBezTo>
                  <a:cubicBezTo>
                    <a:pt x="73" y="120"/>
                    <a:pt x="73" y="120"/>
                    <a:pt x="73" y="120"/>
                  </a:cubicBezTo>
                  <a:cubicBezTo>
                    <a:pt x="69" y="122"/>
                    <a:pt x="67" y="125"/>
                    <a:pt x="67" y="130"/>
                  </a:cubicBezTo>
                  <a:cubicBezTo>
                    <a:pt x="61" y="126"/>
                    <a:pt x="61" y="126"/>
                    <a:pt x="61" y="126"/>
                  </a:cubicBezTo>
                  <a:cubicBezTo>
                    <a:pt x="61" y="120"/>
                    <a:pt x="63" y="115"/>
                    <a:pt x="69" y="112"/>
                  </a:cubicBezTo>
                  <a:cubicBezTo>
                    <a:pt x="69" y="113"/>
                    <a:pt x="69" y="113"/>
                    <a:pt x="69" y="113"/>
                  </a:cubicBezTo>
                  <a:cubicBezTo>
                    <a:pt x="69" y="112"/>
                    <a:pt x="69" y="112"/>
                    <a:pt x="69" y="112"/>
                  </a:cubicBezTo>
                  <a:cubicBezTo>
                    <a:pt x="77" y="108"/>
                    <a:pt x="82" y="99"/>
                    <a:pt x="82" y="87"/>
                  </a:cubicBezTo>
                  <a:cubicBezTo>
                    <a:pt x="82" y="63"/>
                    <a:pt x="65" y="33"/>
                    <a:pt x="44" y="21"/>
                  </a:cubicBezTo>
                  <a:cubicBezTo>
                    <a:pt x="23" y="9"/>
                    <a:pt x="6" y="19"/>
                    <a:pt x="6" y="43"/>
                  </a:cubicBezTo>
                  <a:cubicBezTo>
                    <a:pt x="6" y="56"/>
                    <a:pt x="11" y="70"/>
                    <a:pt x="19" y="83"/>
                  </a:cubicBezTo>
                  <a:cubicBezTo>
                    <a:pt x="24" y="93"/>
                    <a:pt x="27" y="101"/>
                    <a:pt x="27" y="107"/>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C54903F-9245-4840-81B8-6C03851686B8}"/>
                </a:ext>
              </a:extLst>
            </p:cNvPr>
            <p:cNvSpPr>
              <a:spLocks/>
            </p:cNvSpPr>
            <p:nvPr/>
          </p:nvSpPr>
          <p:spPr bwMode="auto">
            <a:xfrm>
              <a:off x="9167813" y="6630988"/>
              <a:ext cx="74613" cy="163513"/>
            </a:xfrm>
            <a:custGeom>
              <a:avLst/>
              <a:gdLst>
                <a:gd name="T0" fmla="*/ 22 w 27"/>
                <a:gd name="T1" fmla="*/ 59 h 59"/>
                <a:gd name="T2" fmla="*/ 16 w 27"/>
                <a:gd name="T3" fmla="*/ 54 h 59"/>
                <a:gd name="T4" fmla="*/ 20 w 27"/>
                <a:gd name="T5" fmla="*/ 22 h 59"/>
                <a:gd name="T6" fmla="*/ 19 w 27"/>
                <a:gd name="T7" fmla="*/ 22 h 59"/>
                <a:gd name="T8" fmla="*/ 13 w 27"/>
                <a:gd name="T9" fmla="*/ 16 h 59"/>
                <a:gd name="T10" fmla="*/ 10 w 27"/>
                <a:gd name="T11" fmla="*/ 16 h 59"/>
                <a:gd name="T12" fmla="*/ 7 w 27"/>
                <a:gd name="T13" fmla="*/ 14 h 59"/>
                <a:gd name="T14" fmla="*/ 11 w 27"/>
                <a:gd name="T15" fmla="*/ 52 h 59"/>
                <a:gd name="T16" fmla="*/ 5 w 27"/>
                <a:gd name="T17" fmla="*/ 49 h 59"/>
                <a:gd name="T18" fmla="*/ 0 w 27"/>
                <a:gd name="T19" fmla="*/ 3 h 59"/>
                <a:gd name="T20" fmla="*/ 2 w 27"/>
                <a:gd name="T21" fmla="*/ 0 h 59"/>
                <a:gd name="T22" fmla="*/ 6 w 27"/>
                <a:gd name="T23" fmla="*/ 4 h 59"/>
                <a:gd name="T24" fmla="*/ 9 w 27"/>
                <a:gd name="T25" fmla="*/ 8 h 59"/>
                <a:gd name="T26" fmla="*/ 11 w 27"/>
                <a:gd name="T27" fmla="*/ 8 h 59"/>
                <a:gd name="T28" fmla="*/ 14 w 27"/>
                <a:gd name="T29" fmla="*/ 7 h 59"/>
                <a:gd name="T30" fmla="*/ 17 w 27"/>
                <a:gd name="T31" fmla="*/ 11 h 59"/>
                <a:gd name="T32" fmla="*/ 18 w 27"/>
                <a:gd name="T33" fmla="*/ 14 h 59"/>
                <a:gd name="T34" fmla="*/ 22 w 27"/>
                <a:gd name="T35" fmla="*/ 13 h 59"/>
                <a:gd name="T36" fmla="*/ 25 w 27"/>
                <a:gd name="T37" fmla="*/ 14 h 59"/>
                <a:gd name="T38" fmla="*/ 27 w 27"/>
                <a:gd name="T39" fmla="*/ 19 h 59"/>
                <a:gd name="T40" fmla="*/ 22 w 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59">
                  <a:moveTo>
                    <a:pt x="22" y="59"/>
                  </a:moveTo>
                  <a:cubicBezTo>
                    <a:pt x="16" y="54"/>
                    <a:pt x="16" y="54"/>
                    <a:pt x="16" y="54"/>
                  </a:cubicBezTo>
                  <a:cubicBezTo>
                    <a:pt x="20" y="22"/>
                    <a:pt x="20" y="22"/>
                    <a:pt x="20" y="22"/>
                  </a:cubicBezTo>
                  <a:cubicBezTo>
                    <a:pt x="19" y="22"/>
                    <a:pt x="19" y="22"/>
                    <a:pt x="19" y="22"/>
                  </a:cubicBezTo>
                  <a:cubicBezTo>
                    <a:pt x="17" y="21"/>
                    <a:pt x="15" y="19"/>
                    <a:pt x="13" y="16"/>
                  </a:cubicBezTo>
                  <a:cubicBezTo>
                    <a:pt x="12" y="16"/>
                    <a:pt x="11" y="16"/>
                    <a:pt x="10" y="16"/>
                  </a:cubicBezTo>
                  <a:cubicBezTo>
                    <a:pt x="9" y="15"/>
                    <a:pt x="8" y="15"/>
                    <a:pt x="7" y="14"/>
                  </a:cubicBezTo>
                  <a:cubicBezTo>
                    <a:pt x="11" y="52"/>
                    <a:pt x="11" y="52"/>
                    <a:pt x="11" y="52"/>
                  </a:cubicBezTo>
                  <a:cubicBezTo>
                    <a:pt x="5" y="49"/>
                    <a:pt x="5" y="49"/>
                    <a:pt x="5" y="49"/>
                  </a:cubicBezTo>
                  <a:cubicBezTo>
                    <a:pt x="0" y="3"/>
                    <a:pt x="0" y="3"/>
                    <a:pt x="0" y="3"/>
                  </a:cubicBezTo>
                  <a:cubicBezTo>
                    <a:pt x="0" y="1"/>
                    <a:pt x="1" y="0"/>
                    <a:pt x="2" y="0"/>
                  </a:cubicBezTo>
                  <a:cubicBezTo>
                    <a:pt x="3" y="1"/>
                    <a:pt x="5" y="2"/>
                    <a:pt x="6" y="4"/>
                  </a:cubicBezTo>
                  <a:cubicBezTo>
                    <a:pt x="6" y="4"/>
                    <a:pt x="7" y="7"/>
                    <a:pt x="9" y="8"/>
                  </a:cubicBezTo>
                  <a:cubicBezTo>
                    <a:pt x="10" y="9"/>
                    <a:pt x="11" y="8"/>
                    <a:pt x="11" y="8"/>
                  </a:cubicBezTo>
                  <a:cubicBezTo>
                    <a:pt x="11" y="6"/>
                    <a:pt x="12" y="6"/>
                    <a:pt x="14" y="7"/>
                  </a:cubicBezTo>
                  <a:cubicBezTo>
                    <a:pt x="15" y="8"/>
                    <a:pt x="16" y="9"/>
                    <a:pt x="17" y="11"/>
                  </a:cubicBezTo>
                  <a:cubicBezTo>
                    <a:pt x="17" y="12"/>
                    <a:pt x="18" y="14"/>
                    <a:pt x="18" y="14"/>
                  </a:cubicBezTo>
                  <a:cubicBezTo>
                    <a:pt x="20" y="14"/>
                    <a:pt x="21" y="13"/>
                    <a:pt x="22" y="13"/>
                  </a:cubicBezTo>
                  <a:cubicBezTo>
                    <a:pt x="22" y="12"/>
                    <a:pt x="24" y="13"/>
                    <a:pt x="25" y="14"/>
                  </a:cubicBezTo>
                  <a:cubicBezTo>
                    <a:pt x="27" y="15"/>
                    <a:pt x="27" y="17"/>
                    <a:pt x="27" y="19"/>
                  </a:cubicBezTo>
                  <a:lnTo>
                    <a:pt x="22" y="5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CA67B73D-0B41-4A45-A24B-2F3F8C03A691}"/>
                </a:ext>
              </a:extLst>
            </p:cNvPr>
            <p:cNvSpPr>
              <a:spLocks/>
            </p:cNvSpPr>
            <p:nvPr/>
          </p:nvSpPr>
          <p:spPr bwMode="auto">
            <a:xfrm>
              <a:off x="9212263" y="6545263"/>
              <a:ext cx="74613" cy="111125"/>
            </a:xfrm>
            <a:custGeom>
              <a:avLst/>
              <a:gdLst>
                <a:gd name="T0" fmla="*/ 23 w 27"/>
                <a:gd name="T1" fmla="*/ 39 h 40"/>
                <a:gd name="T2" fmla="*/ 20 w 27"/>
                <a:gd name="T3" fmla="*/ 35 h 40"/>
                <a:gd name="T4" fmla="*/ 2 w 27"/>
                <a:gd name="T5" fmla="*/ 8 h 40"/>
                <a:gd name="T6" fmla="*/ 0 w 27"/>
                <a:gd name="T7" fmla="*/ 2 h 40"/>
                <a:gd name="T8" fmla="*/ 4 w 27"/>
                <a:gd name="T9" fmla="*/ 2 h 40"/>
                <a:gd name="T10" fmla="*/ 26 w 27"/>
                <a:gd name="T11" fmla="*/ 37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9"/>
                    <a:pt x="21" y="37"/>
                    <a:pt x="20" y="35"/>
                  </a:cubicBezTo>
                  <a:cubicBezTo>
                    <a:pt x="18" y="25"/>
                    <a:pt x="12" y="16"/>
                    <a:pt x="2" y="8"/>
                  </a:cubicBezTo>
                  <a:cubicBezTo>
                    <a:pt x="1" y="6"/>
                    <a:pt x="0" y="4"/>
                    <a:pt x="0" y="2"/>
                  </a:cubicBezTo>
                  <a:cubicBezTo>
                    <a:pt x="1" y="0"/>
                    <a:pt x="2" y="0"/>
                    <a:pt x="4" y="2"/>
                  </a:cubicBezTo>
                  <a:cubicBezTo>
                    <a:pt x="16" y="12"/>
                    <a:pt x="23" y="24"/>
                    <a:pt x="26" y="37"/>
                  </a:cubicBezTo>
                  <a:cubicBezTo>
                    <a:pt x="27" y="39"/>
                    <a:pt x="26" y="40"/>
                    <a:pt x="24" y="40"/>
                  </a:cubicBezTo>
                  <a:lnTo>
                    <a:pt x="2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A2D4DBE2-3C20-43C2-B51B-B3B89CBFD4B1}"/>
                </a:ext>
              </a:extLst>
            </p:cNvPr>
            <p:cNvSpPr>
              <a:spLocks/>
            </p:cNvSpPr>
            <p:nvPr/>
          </p:nvSpPr>
          <p:spPr bwMode="auto">
            <a:xfrm>
              <a:off x="8994776" y="6521450"/>
              <a:ext cx="68263" cy="57150"/>
            </a:xfrm>
            <a:custGeom>
              <a:avLst/>
              <a:gdLst>
                <a:gd name="T0" fmla="*/ 22 w 25"/>
                <a:gd name="T1" fmla="*/ 20 h 21"/>
                <a:gd name="T2" fmla="*/ 3 w 25"/>
                <a:gd name="T3" fmla="*/ 9 h 21"/>
                <a:gd name="T4" fmla="*/ 0 w 25"/>
                <a:gd name="T5" fmla="*/ 3 h 21"/>
                <a:gd name="T6" fmla="*/ 3 w 25"/>
                <a:gd name="T7" fmla="*/ 1 h 21"/>
                <a:gd name="T8" fmla="*/ 22 w 25"/>
                <a:gd name="T9" fmla="*/ 12 h 21"/>
                <a:gd name="T10" fmla="*/ 25 w 25"/>
                <a:gd name="T11" fmla="*/ 18 h 21"/>
                <a:gd name="T12" fmla="*/ 22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2" y="20"/>
                  </a:moveTo>
                  <a:cubicBezTo>
                    <a:pt x="3" y="9"/>
                    <a:pt x="3" y="9"/>
                    <a:pt x="3" y="9"/>
                  </a:cubicBezTo>
                  <a:cubicBezTo>
                    <a:pt x="1" y="8"/>
                    <a:pt x="0" y="5"/>
                    <a:pt x="0" y="3"/>
                  </a:cubicBezTo>
                  <a:cubicBezTo>
                    <a:pt x="0" y="1"/>
                    <a:pt x="1" y="0"/>
                    <a:pt x="3" y="1"/>
                  </a:cubicBezTo>
                  <a:cubicBezTo>
                    <a:pt x="22" y="12"/>
                    <a:pt x="22" y="12"/>
                    <a:pt x="22" y="12"/>
                  </a:cubicBezTo>
                  <a:cubicBezTo>
                    <a:pt x="24" y="13"/>
                    <a:pt x="25" y="16"/>
                    <a:pt x="25" y="18"/>
                  </a:cubicBezTo>
                  <a:cubicBezTo>
                    <a:pt x="25" y="20"/>
                    <a:pt x="24" y="21"/>
                    <a:pt x="22" y="2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E395409-9E95-440B-B4E6-87E03D8CDD2C}"/>
                </a:ext>
              </a:extLst>
            </p:cNvPr>
            <p:cNvSpPr>
              <a:spLocks/>
            </p:cNvSpPr>
            <p:nvPr/>
          </p:nvSpPr>
          <p:spPr bwMode="auto">
            <a:xfrm>
              <a:off x="9350376" y="6727825"/>
              <a:ext cx="68263" cy="55563"/>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5"/>
                    <a:pt x="25" y="17"/>
                  </a:cubicBezTo>
                  <a:cubicBezTo>
                    <a:pt x="25" y="19"/>
                    <a:pt x="24" y="20"/>
                    <a:pt x="22" y="1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F6396994-7D56-41B7-8F96-58E974FDE504}"/>
                </a:ext>
              </a:extLst>
            </p:cNvPr>
            <p:cNvSpPr>
              <a:spLocks/>
            </p:cNvSpPr>
            <p:nvPr/>
          </p:nvSpPr>
          <p:spPr bwMode="auto">
            <a:xfrm>
              <a:off x="9302751" y="6543675"/>
              <a:ext cx="80963" cy="57150"/>
            </a:xfrm>
            <a:custGeom>
              <a:avLst/>
              <a:gdLst>
                <a:gd name="T0" fmla="*/ 4 w 29"/>
                <a:gd name="T1" fmla="*/ 21 h 21"/>
                <a:gd name="T2" fmla="*/ 1 w 29"/>
                <a:gd name="T3" fmla="*/ 19 h 21"/>
                <a:gd name="T4" fmla="*/ 1 w 29"/>
                <a:gd name="T5" fmla="*/ 13 h 21"/>
                <a:gd name="T6" fmla="*/ 24 w 29"/>
                <a:gd name="T7" fmla="*/ 1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20"/>
                    <a:pt x="1" y="19"/>
                  </a:cubicBezTo>
                  <a:cubicBezTo>
                    <a:pt x="0" y="16"/>
                    <a:pt x="0" y="14"/>
                    <a:pt x="1" y="13"/>
                  </a:cubicBezTo>
                  <a:cubicBezTo>
                    <a:pt x="24" y="1"/>
                    <a:pt x="24" y="1"/>
                    <a:pt x="24" y="1"/>
                  </a:cubicBezTo>
                  <a:cubicBezTo>
                    <a:pt x="25" y="0"/>
                    <a:pt x="27" y="1"/>
                    <a:pt x="28" y="3"/>
                  </a:cubicBezTo>
                  <a:cubicBezTo>
                    <a:pt x="29" y="5"/>
                    <a:pt x="29" y="8"/>
                    <a:pt x="28" y="8"/>
                  </a:cubicBezTo>
                  <a:cubicBezTo>
                    <a:pt x="6" y="21"/>
                    <a:pt x="6" y="21"/>
                    <a:pt x="6" y="21"/>
                  </a:cubicBezTo>
                  <a:cubicBezTo>
                    <a:pt x="5" y="21"/>
                    <a:pt x="4" y="21"/>
                    <a:pt x="4" y="2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1433CEB-A090-4F11-A89F-199F6BE0252B}"/>
                </a:ext>
              </a:extLst>
            </p:cNvPr>
            <p:cNvSpPr>
              <a:spLocks/>
            </p:cNvSpPr>
            <p:nvPr/>
          </p:nvSpPr>
          <p:spPr bwMode="auto">
            <a:xfrm>
              <a:off x="9197976" y="6405563"/>
              <a:ext cx="17463" cy="84138"/>
            </a:xfrm>
            <a:custGeom>
              <a:avLst/>
              <a:gdLst>
                <a:gd name="T0" fmla="*/ 3 w 6"/>
                <a:gd name="T1" fmla="*/ 30 h 31"/>
                <a:gd name="T2" fmla="*/ 0 w 6"/>
                <a:gd name="T3" fmla="*/ 24 h 31"/>
                <a:gd name="T4" fmla="*/ 0 w 6"/>
                <a:gd name="T5" fmla="*/ 2 h 31"/>
                <a:gd name="T6" fmla="*/ 3 w 6"/>
                <a:gd name="T7" fmla="*/ 1 h 31"/>
                <a:gd name="T8" fmla="*/ 6 w 6"/>
                <a:gd name="T9" fmla="*/ 6 h 31"/>
                <a:gd name="T10" fmla="*/ 6 w 6"/>
                <a:gd name="T11" fmla="*/ 28 h 31"/>
                <a:gd name="T12" fmla="*/ 3 w 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3" y="30"/>
                  </a:moveTo>
                  <a:cubicBezTo>
                    <a:pt x="1" y="29"/>
                    <a:pt x="0" y="26"/>
                    <a:pt x="0" y="24"/>
                  </a:cubicBezTo>
                  <a:cubicBezTo>
                    <a:pt x="0" y="2"/>
                    <a:pt x="0" y="2"/>
                    <a:pt x="0" y="2"/>
                  </a:cubicBezTo>
                  <a:cubicBezTo>
                    <a:pt x="0" y="0"/>
                    <a:pt x="1" y="0"/>
                    <a:pt x="3" y="1"/>
                  </a:cubicBezTo>
                  <a:cubicBezTo>
                    <a:pt x="4" y="2"/>
                    <a:pt x="6" y="4"/>
                    <a:pt x="6" y="6"/>
                  </a:cubicBezTo>
                  <a:cubicBezTo>
                    <a:pt x="6" y="28"/>
                    <a:pt x="6" y="28"/>
                    <a:pt x="6" y="28"/>
                  </a:cubicBezTo>
                  <a:cubicBezTo>
                    <a:pt x="6" y="30"/>
                    <a:pt x="4" y="31"/>
                    <a:pt x="3" y="3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0E3B5FF2-0D38-4FCA-8BF3-EFAC39A80D72}"/>
                </a:ext>
              </a:extLst>
            </p:cNvPr>
            <p:cNvSpPr>
              <a:spLocks/>
            </p:cNvSpPr>
            <p:nvPr/>
          </p:nvSpPr>
          <p:spPr bwMode="auto">
            <a:xfrm>
              <a:off x="9026526" y="6350000"/>
              <a:ext cx="80963" cy="130175"/>
            </a:xfrm>
            <a:custGeom>
              <a:avLst/>
              <a:gdLst>
                <a:gd name="T0" fmla="*/ 26 w 29"/>
                <a:gd name="T1" fmla="*/ 46 h 47"/>
                <a:gd name="T2" fmla="*/ 24 w 29"/>
                <a:gd name="T3" fmla="*/ 44 h 47"/>
                <a:gd name="T4" fmla="*/ 2 w 29"/>
                <a:gd name="T5" fmla="*/ 5 h 47"/>
                <a:gd name="T6" fmla="*/ 2 w 29"/>
                <a:gd name="T7" fmla="*/ 0 h 47"/>
                <a:gd name="T8" fmla="*/ 6 w 29"/>
                <a:gd name="T9" fmla="*/ 3 h 47"/>
                <a:gd name="T10" fmla="*/ 28 w 29"/>
                <a:gd name="T11" fmla="*/ 41 h 47"/>
                <a:gd name="T12" fmla="*/ 28 w 29"/>
                <a:gd name="T13" fmla="*/ 46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4" y="44"/>
                  </a:cubicBezTo>
                  <a:cubicBezTo>
                    <a:pt x="2" y="5"/>
                    <a:pt x="2" y="5"/>
                    <a:pt x="2" y="5"/>
                  </a:cubicBezTo>
                  <a:cubicBezTo>
                    <a:pt x="0" y="3"/>
                    <a:pt x="0" y="1"/>
                    <a:pt x="2" y="0"/>
                  </a:cubicBezTo>
                  <a:cubicBezTo>
                    <a:pt x="3" y="0"/>
                    <a:pt x="5" y="1"/>
                    <a:pt x="6" y="3"/>
                  </a:cubicBezTo>
                  <a:cubicBezTo>
                    <a:pt x="28" y="41"/>
                    <a:pt x="28" y="41"/>
                    <a:pt x="28" y="41"/>
                  </a:cubicBezTo>
                  <a:cubicBezTo>
                    <a:pt x="29" y="43"/>
                    <a:pt x="29" y="46"/>
                    <a:pt x="28" y="46"/>
                  </a:cubicBezTo>
                  <a:cubicBezTo>
                    <a:pt x="28" y="47"/>
                    <a:pt x="27" y="46"/>
                    <a:pt x="26" y="4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3" name="Group 192">
            <a:extLst>
              <a:ext uri="{FF2B5EF4-FFF2-40B4-BE49-F238E27FC236}">
                <a16:creationId xmlns:a16="http://schemas.microsoft.com/office/drawing/2014/main" id="{37B78FF0-25B1-4452-98D8-CC3DDF362462}"/>
              </a:ext>
            </a:extLst>
          </p:cNvPr>
          <p:cNvGrpSpPr/>
          <p:nvPr/>
        </p:nvGrpSpPr>
        <p:grpSpPr>
          <a:xfrm>
            <a:off x="20535457" y="4877266"/>
            <a:ext cx="881457" cy="1320428"/>
            <a:chOff x="15155863" y="5138738"/>
            <a:chExt cx="796926" cy="1193800"/>
          </a:xfrm>
        </p:grpSpPr>
        <p:sp>
          <p:nvSpPr>
            <p:cNvPr id="80" name="Freeform 79">
              <a:extLst>
                <a:ext uri="{FF2B5EF4-FFF2-40B4-BE49-F238E27FC236}">
                  <a16:creationId xmlns:a16="http://schemas.microsoft.com/office/drawing/2014/main" id="{FCB5DC2E-31BF-4F32-B41A-2B2D19F2330F}"/>
                </a:ext>
              </a:extLst>
            </p:cNvPr>
            <p:cNvSpPr>
              <a:spLocks/>
            </p:cNvSpPr>
            <p:nvPr/>
          </p:nvSpPr>
          <p:spPr bwMode="auto">
            <a:xfrm>
              <a:off x="15274926" y="5138738"/>
              <a:ext cx="677863" cy="1111250"/>
            </a:xfrm>
            <a:custGeom>
              <a:avLst/>
              <a:gdLst>
                <a:gd name="T0" fmla="*/ 198 w 246"/>
                <a:gd name="T1" fmla="*/ 387 h 402"/>
                <a:gd name="T2" fmla="*/ 47 w 246"/>
                <a:gd name="T3" fmla="*/ 300 h 402"/>
                <a:gd name="T4" fmla="*/ 0 w 246"/>
                <a:gd name="T5" fmla="*/ 208 h 402"/>
                <a:gd name="T6" fmla="*/ 0 w 246"/>
                <a:gd name="T7" fmla="*/ 51 h 402"/>
                <a:gd name="T8" fmla="*/ 47 w 246"/>
                <a:gd name="T9" fmla="*/ 15 h 402"/>
                <a:gd name="T10" fmla="*/ 198 w 246"/>
                <a:gd name="T11" fmla="*/ 102 h 402"/>
                <a:gd name="T12" fmla="*/ 246 w 246"/>
                <a:gd name="T13" fmla="*/ 194 h 402"/>
                <a:gd name="T14" fmla="*/ 246 w 246"/>
                <a:gd name="T15" fmla="*/ 350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7" y="300"/>
                    <a:pt x="47" y="300"/>
                    <a:pt x="47" y="300"/>
                  </a:cubicBezTo>
                  <a:cubicBezTo>
                    <a:pt x="21" y="284"/>
                    <a:pt x="0" y="243"/>
                    <a:pt x="0" y="208"/>
                  </a:cubicBezTo>
                  <a:cubicBezTo>
                    <a:pt x="0" y="51"/>
                    <a:pt x="0" y="51"/>
                    <a:pt x="0" y="51"/>
                  </a:cubicBezTo>
                  <a:cubicBezTo>
                    <a:pt x="0" y="16"/>
                    <a:pt x="21" y="0"/>
                    <a:pt x="47" y="15"/>
                  </a:cubicBezTo>
                  <a:cubicBezTo>
                    <a:pt x="198" y="102"/>
                    <a:pt x="198" y="102"/>
                    <a:pt x="198" y="102"/>
                  </a:cubicBezTo>
                  <a:cubicBezTo>
                    <a:pt x="225" y="117"/>
                    <a:pt x="246" y="158"/>
                    <a:pt x="246" y="194"/>
                  </a:cubicBezTo>
                  <a:cubicBezTo>
                    <a:pt x="246" y="350"/>
                    <a:pt x="246" y="350"/>
                    <a:pt x="246" y="350"/>
                  </a:cubicBezTo>
                  <a:cubicBezTo>
                    <a:pt x="246" y="386"/>
                    <a:pt x="225" y="402"/>
                    <a:pt x="198"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326999B6-58FB-4CEE-BFA2-44BB821BE644}"/>
                </a:ext>
              </a:extLst>
            </p:cNvPr>
            <p:cNvSpPr>
              <a:spLocks/>
            </p:cNvSpPr>
            <p:nvPr/>
          </p:nvSpPr>
          <p:spPr bwMode="auto">
            <a:xfrm>
              <a:off x="15492413" y="5383213"/>
              <a:ext cx="220663" cy="198438"/>
            </a:xfrm>
            <a:custGeom>
              <a:avLst/>
              <a:gdLst>
                <a:gd name="T0" fmla="*/ 78 w 80"/>
                <a:gd name="T1" fmla="*/ 71 h 72"/>
                <a:gd name="T2" fmla="*/ 76 w 80"/>
                <a:gd name="T3" fmla="*/ 68 h 72"/>
                <a:gd name="T4" fmla="*/ 76 w 80"/>
                <a:gd name="T5" fmla="*/ 64 h 72"/>
                <a:gd name="T6" fmla="*/ 58 w 80"/>
                <a:gd name="T7" fmla="*/ 33 h 72"/>
                <a:gd name="T8" fmla="*/ 23 w 80"/>
                <a:gd name="T9" fmla="*/ 13 h 72"/>
                <a:gd name="T10" fmla="*/ 5 w 80"/>
                <a:gd name="T11" fmla="*/ 23 h 72"/>
                <a:gd name="T12" fmla="*/ 5 w 80"/>
                <a:gd name="T13" fmla="*/ 26 h 72"/>
                <a:gd name="T14" fmla="*/ 2 w 80"/>
                <a:gd name="T15" fmla="*/ 28 h 72"/>
                <a:gd name="T16" fmla="*/ 0 w 80"/>
                <a:gd name="T17" fmla="*/ 24 h 72"/>
                <a:gd name="T18" fmla="*/ 0 w 80"/>
                <a:gd name="T19" fmla="*/ 21 h 72"/>
                <a:gd name="T20" fmla="*/ 23 w 80"/>
                <a:gd name="T21" fmla="*/ 8 h 72"/>
                <a:gd name="T22" fmla="*/ 58 w 80"/>
                <a:gd name="T23" fmla="*/ 28 h 72"/>
                <a:gd name="T24" fmla="*/ 80 w 80"/>
                <a:gd name="T25" fmla="*/ 67 h 72"/>
                <a:gd name="T26" fmla="*/ 80 w 80"/>
                <a:gd name="T27" fmla="*/ 70 h 72"/>
                <a:gd name="T28" fmla="*/ 78 w 80"/>
                <a:gd name="T29"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72">
                  <a:moveTo>
                    <a:pt x="78" y="71"/>
                  </a:moveTo>
                  <a:cubicBezTo>
                    <a:pt x="77" y="71"/>
                    <a:pt x="76" y="69"/>
                    <a:pt x="76" y="68"/>
                  </a:cubicBezTo>
                  <a:cubicBezTo>
                    <a:pt x="76" y="64"/>
                    <a:pt x="76" y="64"/>
                    <a:pt x="76" y="64"/>
                  </a:cubicBezTo>
                  <a:cubicBezTo>
                    <a:pt x="76" y="53"/>
                    <a:pt x="68" y="38"/>
                    <a:pt x="58" y="33"/>
                  </a:cubicBezTo>
                  <a:cubicBezTo>
                    <a:pt x="23" y="13"/>
                    <a:pt x="23" y="13"/>
                    <a:pt x="23" y="13"/>
                  </a:cubicBezTo>
                  <a:cubicBezTo>
                    <a:pt x="13" y="7"/>
                    <a:pt x="5" y="12"/>
                    <a:pt x="5" y="23"/>
                  </a:cubicBezTo>
                  <a:cubicBezTo>
                    <a:pt x="5" y="26"/>
                    <a:pt x="5" y="26"/>
                    <a:pt x="5" y="26"/>
                  </a:cubicBezTo>
                  <a:cubicBezTo>
                    <a:pt x="5" y="28"/>
                    <a:pt x="4" y="28"/>
                    <a:pt x="2" y="28"/>
                  </a:cubicBezTo>
                  <a:cubicBezTo>
                    <a:pt x="1" y="27"/>
                    <a:pt x="0" y="25"/>
                    <a:pt x="0" y="24"/>
                  </a:cubicBezTo>
                  <a:cubicBezTo>
                    <a:pt x="0" y="21"/>
                    <a:pt x="0" y="21"/>
                    <a:pt x="0" y="21"/>
                  </a:cubicBezTo>
                  <a:cubicBezTo>
                    <a:pt x="0" y="6"/>
                    <a:pt x="10" y="0"/>
                    <a:pt x="23" y="8"/>
                  </a:cubicBezTo>
                  <a:cubicBezTo>
                    <a:pt x="58" y="28"/>
                    <a:pt x="58" y="28"/>
                    <a:pt x="58" y="28"/>
                  </a:cubicBezTo>
                  <a:cubicBezTo>
                    <a:pt x="70" y="35"/>
                    <a:pt x="80" y="52"/>
                    <a:pt x="80" y="67"/>
                  </a:cubicBezTo>
                  <a:cubicBezTo>
                    <a:pt x="80" y="70"/>
                    <a:pt x="80" y="70"/>
                    <a:pt x="80" y="70"/>
                  </a:cubicBezTo>
                  <a:cubicBezTo>
                    <a:pt x="80" y="72"/>
                    <a:pt x="79" y="72"/>
                    <a:pt x="78" y="7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F03EC504-7530-41BA-877F-30DF703AA4AB}"/>
                </a:ext>
              </a:extLst>
            </p:cNvPr>
            <p:cNvSpPr>
              <a:spLocks/>
            </p:cNvSpPr>
            <p:nvPr/>
          </p:nvSpPr>
          <p:spPr bwMode="auto">
            <a:xfrm>
              <a:off x="15525751" y="5429250"/>
              <a:ext cx="157163" cy="133350"/>
            </a:xfrm>
            <a:custGeom>
              <a:avLst/>
              <a:gdLst>
                <a:gd name="T0" fmla="*/ 55 w 57"/>
                <a:gd name="T1" fmla="*/ 48 h 48"/>
                <a:gd name="T2" fmla="*/ 52 w 57"/>
                <a:gd name="T3" fmla="*/ 44 h 48"/>
                <a:gd name="T4" fmla="*/ 52 w 57"/>
                <a:gd name="T5" fmla="*/ 41 h 48"/>
                <a:gd name="T6" fmla="*/ 45 w 57"/>
                <a:gd name="T7" fmla="*/ 29 h 48"/>
                <a:gd name="T8" fmla="*/ 11 w 57"/>
                <a:gd name="T9" fmla="*/ 9 h 48"/>
                <a:gd name="T10" fmla="*/ 4 w 57"/>
                <a:gd name="T11" fmla="*/ 13 h 48"/>
                <a:gd name="T12" fmla="*/ 4 w 57"/>
                <a:gd name="T13" fmla="*/ 16 h 48"/>
                <a:gd name="T14" fmla="*/ 2 w 57"/>
                <a:gd name="T15" fmla="*/ 17 h 48"/>
                <a:gd name="T16" fmla="*/ 0 w 57"/>
                <a:gd name="T17" fmla="*/ 14 h 48"/>
                <a:gd name="T18" fmla="*/ 0 w 57"/>
                <a:gd name="T19" fmla="*/ 11 h 48"/>
                <a:gd name="T20" fmla="*/ 11 w 57"/>
                <a:gd name="T21" fmla="*/ 4 h 48"/>
                <a:gd name="T22" fmla="*/ 45 w 57"/>
                <a:gd name="T23" fmla="*/ 24 h 48"/>
                <a:gd name="T24" fmla="*/ 57 w 57"/>
                <a:gd name="T25" fmla="*/ 44 h 48"/>
                <a:gd name="T26" fmla="*/ 57 w 57"/>
                <a:gd name="T27" fmla="*/ 46 h 48"/>
                <a:gd name="T28" fmla="*/ 55 w 57"/>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48">
                  <a:moveTo>
                    <a:pt x="55" y="48"/>
                  </a:moveTo>
                  <a:cubicBezTo>
                    <a:pt x="53" y="47"/>
                    <a:pt x="52" y="45"/>
                    <a:pt x="52" y="44"/>
                  </a:cubicBezTo>
                  <a:cubicBezTo>
                    <a:pt x="52" y="41"/>
                    <a:pt x="52" y="41"/>
                    <a:pt x="52" y="41"/>
                  </a:cubicBezTo>
                  <a:cubicBezTo>
                    <a:pt x="52" y="37"/>
                    <a:pt x="49" y="31"/>
                    <a:pt x="45" y="29"/>
                  </a:cubicBezTo>
                  <a:cubicBezTo>
                    <a:pt x="11" y="9"/>
                    <a:pt x="11" y="9"/>
                    <a:pt x="11" y="9"/>
                  </a:cubicBezTo>
                  <a:cubicBezTo>
                    <a:pt x="7" y="7"/>
                    <a:pt x="4" y="9"/>
                    <a:pt x="4" y="13"/>
                  </a:cubicBezTo>
                  <a:cubicBezTo>
                    <a:pt x="4" y="16"/>
                    <a:pt x="4" y="16"/>
                    <a:pt x="4" y="16"/>
                  </a:cubicBezTo>
                  <a:cubicBezTo>
                    <a:pt x="4" y="18"/>
                    <a:pt x="3" y="18"/>
                    <a:pt x="2" y="17"/>
                  </a:cubicBezTo>
                  <a:cubicBezTo>
                    <a:pt x="1" y="17"/>
                    <a:pt x="0" y="15"/>
                    <a:pt x="0" y="14"/>
                  </a:cubicBezTo>
                  <a:cubicBezTo>
                    <a:pt x="0" y="11"/>
                    <a:pt x="0" y="11"/>
                    <a:pt x="0" y="11"/>
                  </a:cubicBezTo>
                  <a:cubicBezTo>
                    <a:pt x="0" y="3"/>
                    <a:pt x="5" y="0"/>
                    <a:pt x="11" y="4"/>
                  </a:cubicBezTo>
                  <a:cubicBezTo>
                    <a:pt x="45" y="24"/>
                    <a:pt x="45" y="24"/>
                    <a:pt x="45" y="24"/>
                  </a:cubicBezTo>
                  <a:cubicBezTo>
                    <a:pt x="52" y="27"/>
                    <a:pt x="57" y="36"/>
                    <a:pt x="57" y="44"/>
                  </a:cubicBezTo>
                  <a:cubicBezTo>
                    <a:pt x="57" y="46"/>
                    <a:pt x="57" y="46"/>
                    <a:pt x="57" y="46"/>
                  </a:cubicBezTo>
                  <a:cubicBezTo>
                    <a:pt x="57" y="48"/>
                    <a:pt x="56" y="48"/>
                    <a:pt x="55" y="48"/>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F1501933-E8EC-43E2-A1E5-63C5FAFA0C46}"/>
                </a:ext>
              </a:extLst>
            </p:cNvPr>
            <p:cNvSpPr>
              <a:spLocks noEditPoints="1"/>
            </p:cNvSpPr>
            <p:nvPr/>
          </p:nvSpPr>
          <p:spPr bwMode="auto">
            <a:xfrm>
              <a:off x="15467013" y="5432425"/>
              <a:ext cx="93663" cy="82550"/>
            </a:xfrm>
            <a:custGeom>
              <a:avLst/>
              <a:gdLst>
                <a:gd name="T0" fmla="*/ 27 w 34"/>
                <a:gd name="T1" fmla="*/ 28 h 30"/>
                <a:gd name="T2" fmla="*/ 6 w 34"/>
                <a:gd name="T3" fmla="*/ 16 h 30"/>
                <a:gd name="T4" fmla="*/ 0 w 34"/>
                <a:gd name="T5" fmla="*/ 5 h 30"/>
                <a:gd name="T6" fmla="*/ 6 w 34"/>
                <a:gd name="T7" fmla="*/ 2 h 30"/>
                <a:gd name="T8" fmla="*/ 27 w 34"/>
                <a:gd name="T9" fmla="*/ 14 h 30"/>
                <a:gd name="T10" fmla="*/ 34 w 34"/>
                <a:gd name="T11" fmla="*/ 25 h 30"/>
                <a:gd name="T12" fmla="*/ 27 w 34"/>
                <a:gd name="T13" fmla="*/ 28 h 30"/>
                <a:gd name="T14" fmla="*/ 6 w 34"/>
                <a:gd name="T15" fmla="*/ 7 h 30"/>
                <a:gd name="T16" fmla="*/ 4 w 34"/>
                <a:gd name="T17" fmla="*/ 8 h 30"/>
                <a:gd name="T18" fmla="*/ 6 w 34"/>
                <a:gd name="T19" fmla="*/ 11 h 30"/>
                <a:gd name="T20" fmla="*/ 27 w 34"/>
                <a:gd name="T21" fmla="*/ 23 h 30"/>
                <a:gd name="T22" fmla="*/ 29 w 34"/>
                <a:gd name="T23" fmla="*/ 22 h 30"/>
                <a:gd name="T24" fmla="*/ 27 w 34"/>
                <a:gd name="T25" fmla="*/ 19 h 30"/>
                <a:gd name="T26" fmla="*/ 6 w 34"/>
                <a:gd name="T2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0">
                  <a:moveTo>
                    <a:pt x="27" y="28"/>
                  </a:moveTo>
                  <a:cubicBezTo>
                    <a:pt x="6" y="16"/>
                    <a:pt x="6" y="16"/>
                    <a:pt x="6" y="16"/>
                  </a:cubicBezTo>
                  <a:cubicBezTo>
                    <a:pt x="3" y="14"/>
                    <a:pt x="0" y="9"/>
                    <a:pt x="0" y="5"/>
                  </a:cubicBezTo>
                  <a:cubicBezTo>
                    <a:pt x="0" y="1"/>
                    <a:pt x="3" y="0"/>
                    <a:pt x="6" y="2"/>
                  </a:cubicBezTo>
                  <a:cubicBezTo>
                    <a:pt x="27" y="14"/>
                    <a:pt x="27" y="14"/>
                    <a:pt x="27" y="14"/>
                  </a:cubicBezTo>
                  <a:cubicBezTo>
                    <a:pt x="31" y="16"/>
                    <a:pt x="34" y="21"/>
                    <a:pt x="34" y="25"/>
                  </a:cubicBezTo>
                  <a:cubicBezTo>
                    <a:pt x="34" y="29"/>
                    <a:pt x="31" y="30"/>
                    <a:pt x="27" y="28"/>
                  </a:cubicBezTo>
                  <a:close/>
                  <a:moveTo>
                    <a:pt x="6" y="7"/>
                  </a:moveTo>
                  <a:cubicBezTo>
                    <a:pt x="5" y="6"/>
                    <a:pt x="4" y="7"/>
                    <a:pt x="4" y="8"/>
                  </a:cubicBezTo>
                  <a:cubicBezTo>
                    <a:pt x="4" y="9"/>
                    <a:pt x="5" y="10"/>
                    <a:pt x="6" y="11"/>
                  </a:cubicBezTo>
                  <a:cubicBezTo>
                    <a:pt x="27" y="23"/>
                    <a:pt x="27" y="23"/>
                    <a:pt x="27" y="23"/>
                  </a:cubicBezTo>
                  <a:cubicBezTo>
                    <a:pt x="28" y="24"/>
                    <a:pt x="29" y="23"/>
                    <a:pt x="29" y="22"/>
                  </a:cubicBezTo>
                  <a:cubicBezTo>
                    <a:pt x="29" y="21"/>
                    <a:pt x="28" y="19"/>
                    <a:pt x="27" y="19"/>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73C788B5-3BB5-4B3F-8818-D69A448EF4AB}"/>
                </a:ext>
              </a:extLst>
            </p:cNvPr>
            <p:cNvSpPr>
              <a:spLocks noEditPoints="1"/>
            </p:cNvSpPr>
            <p:nvPr/>
          </p:nvSpPr>
          <p:spPr bwMode="auto">
            <a:xfrm>
              <a:off x="15646401" y="5534025"/>
              <a:ext cx="93663" cy="85725"/>
            </a:xfrm>
            <a:custGeom>
              <a:avLst/>
              <a:gdLst>
                <a:gd name="T0" fmla="*/ 28 w 34"/>
                <a:gd name="T1" fmla="*/ 29 h 31"/>
                <a:gd name="T2" fmla="*/ 6 w 34"/>
                <a:gd name="T3" fmla="*/ 17 h 31"/>
                <a:gd name="T4" fmla="*/ 0 w 34"/>
                <a:gd name="T5" fmla="*/ 6 h 31"/>
                <a:gd name="T6" fmla="*/ 6 w 34"/>
                <a:gd name="T7" fmla="*/ 2 h 31"/>
                <a:gd name="T8" fmla="*/ 28 w 34"/>
                <a:gd name="T9" fmla="*/ 15 h 31"/>
                <a:gd name="T10" fmla="*/ 34 w 34"/>
                <a:gd name="T11" fmla="*/ 25 h 31"/>
                <a:gd name="T12" fmla="*/ 28 w 34"/>
                <a:gd name="T13" fmla="*/ 29 h 31"/>
                <a:gd name="T14" fmla="*/ 6 w 34"/>
                <a:gd name="T15" fmla="*/ 7 h 31"/>
                <a:gd name="T16" fmla="*/ 4 w 34"/>
                <a:gd name="T17" fmla="*/ 8 h 31"/>
                <a:gd name="T18" fmla="*/ 6 w 34"/>
                <a:gd name="T19" fmla="*/ 12 h 31"/>
                <a:gd name="T20" fmla="*/ 28 w 34"/>
                <a:gd name="T21" fmla="*/ 24 h 31"/>
                <a:gd name="T22" fmla="*/ 29 w 34"/>
                <a:gd name="T23" fmla="*/ 23 h 31"/>
                <a:gd name="T24" fmla="*/ 28 w 34"/>
                <a:gd name="T25" fmla="*/ 20 h 31"/>
                <a:gd name="T26" fmla="*/ 6 w 34"/>
                <a:gd name="T2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1">
                  <a:moveTo>
                    <a:pt x="28" y="29"/>
                  </a:moveTo>
                  <a:cubicBezTo>
                    <a:pt x="6" y="17"/>
                    <a:pt x="6" y="17"/>
                    <a:pt x="6" y="17"/>
                  </a:cubicBezTo>
                  <a:cubicBezTo>
                    <a:pt x="3" y="15"/>
                    <a:pt x="0" y="10"/>
                    <a:pt x="0" y="6"/>
                  </a:cubicBezTo>
                  <a:cubicBezTo>
                    <a:pt x="0" y="2"/>
                    <a:pt x="3" y="0"/>
                    <a:pt x="6" y="2"/>
                  </a:cubicBezTo>
                  <a:cubicBezTo>
                    <a:pt x="28" y="15"/>
                    <a:pt x="28" y="15"/>
                    <a:pt x="28" y="15"/>
                  </a:cubicBezTo>
                  <a:cubicBezTo>
                    <a:pt x="31" y="17"/>
                    <a:pt x="34" y="21"/>
                    <a:pt x="34" y="25"/>
                  </a:cubicBezTo>
                  <a:cubicBezTo>
                    <a:pt x="34" y="29"/>
                    <a:pt x="31" y="31"/>
                    <a:pt x="28" y="29"/>
                  </a:cubicBezTo>
                  <a:close/>
                  <a:moveTo>
                    <a:pt x="6" y="7"/>
                  </a:moveTo>
                  <a:cubicBezTo>
                    <a:pt x="5" y="7"/>
                    <a:pt x="4" y="7"/>
                    <a:pt x="4" y="8"/>
                  </a:cubicBezTo>
                  <a:cubicBezTo>
                    <a:pt x="4" y="10"/>
                    <a:pt x="5" y="11"/>
                    <a:pt x="6" y="12"/>
                  </a:cubicBezTo>
                  <a:cubicBezTo>
                    <a:pt x="28" y="24"/>
                    <a:pt x="28" y="24"/>
                    <a:pt x="28" y="24"/>
                  </a:cubicBezTo>
                  <a:cubicBezTo>
                    <a:pt x="29" y="25"/>
                    <a:pt x="29" y="24"/>
                    <a:pt x="29" y="23"/>
                  </a:cubicBezTo>
                  <a:cubicBezTo>
                    <a:pt x="29" y="22"/>
                    <a:pt x="29" y="20"/>
                    <a:pt x="28" y="20"/>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C1CCB570-17D6-41EC-9D4E-7932E6C211C3}"/>
                </a:ext>
              </a:extLst>
            </p:cNvPr>
            <p:cNvSpPr>
              <a:spLocks noEditPoints="1"/>
            </p:cNvSpPr>
            <p:nvPr/>
          </p:nvSpPr>
          <p:spPr bwMode="auto">
            <a:xfrm>
              <a:off x="15357476" y="5402263"/>
              <a:ext cx="493713" cy="668338"/>
            </a:xfrm>
            <a:custGeom>
              <a:avLst/>
              <a:gdLst>
                <a:gd name="T0" fmla="*/ 161 w 179"/>
                <a:gd name="T1" fmla="*/ 237 h 242"/>
                <a:gd name="T2" fmla="*/ 17 w 179"/>
                <a:gd name="T3" fmla="*/ 154 h 242"/>
                <a:gd name="T4" fmla="*/ 0 w 179"/>
                <a:gd name="T5" fmla="*/ 123 h 242"/>
                <a:gd name="T6" fmla="*/ 0 w 179"/>
                <a:gd name="T7" fmla="*/ 16 h 242"/>
                <a:gd name="T8" fmla="*/ 17 w 179"/>
                <a:gd name="T9" fmla="*/ 5 h 242"/>
                <a:gd name="T10" fmla="*/ 161 w 179"/>
                <a:gd name="T11" fmla="*/ 88 h 242"/>
                <a:gd name="T12" fmla="*/ 179 w 179"/>
                <a:gd name="T13" fmla="*/ 119 h 242"/>
                <a:gd name="T14" fmla="*/ 179 w 179"/>
                <a:gd name="T15" fmla="*/ 226 h 242"/>
                <a:gd name="T16" fmla="*/ 161 w 179"/>
                <a:gd name="T17" fmla="*/ 237 h 242"/>
                <a:gd name="T18" fmla="*/ 17 w 179"/>
                <a:gd name="T19" fmla="*/ 11 h 242"/>
                <a:gd name="T20" fmla="*/ 4 w 179"/>
                <a:gd name="T21" fmla="*/ 18 h 242"/>
                <a:gd name="T22" fmla="*/ 4 w 179"/>
                <a:gd name="T23" fmla="*/ 125 h 242"/>
                <a:gd name="T24" fmla="*/ 17 w 179"/>
                <a:gd name="T25" fmla="*/ 148 h 242"/>
                <a:gd name="T26" fmla="*/ 161 w 179"/>
                <a:gd name="T27" fmla="*/ 231 h 242"/>
                <a:gd name="T28" fmla="*/ 175 w 179"/>
                <a:gd name="T29" fmla="*/ 224 h 242"/>
                <a:gd name="T30" fmla="*/ 175 w 179"/>
                <a:gd name="T31" fmla="*/ 117 h 242"/>
                <a:gd name="T32" fmla="*/ 161 w 179"/>
                <a:gd name="T33" fmla="*/ 94 h 242"/>
                <a:gd name="T34" fmla="*/ 17 w 179"/>
                <a:gd name="T35" fmla="*/ 1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242">
                  <a:moveTo>
                    <a:pt x="161" y="237"/>
                  </a:moveTo>
                  <a:cubicBezTo>
                    <a:pt x="17" y="154"/>
                    <a:pt x="17" y="154"/>
                    <a:pt x="17" y="154"/>
                  </a:cubicBezTo>
                  <a:cubicBezTo>
                    <a:pt x="8" y="148"/>
                    <a:pt x="0" y="134"/>
                    <a:pt x="0" y="123"/>
                  </a:cubicBezTo>
                  <a:cubicBezTo>
                    <a:pt x="0" y="16"/>
                    <a:pt x="0" y="16"/>
                    <a:pt x="0" y="16"/>
                  </a:cubicBezTo>
                  <a:cubicBezTo>
                    <a:pt x="0" y="4"/>
                    <a:pt x="8" y="0"/>
                    <a:pt x="17" y="5"/>
                  </a:cubicBezTo>
                  <a:cubicBezTo>
                    <a:pt x="161" y="88"/>
                    <a:pt x="161" y="88"/>
                    <a:pt x="161" y="88"/>
                  </a:cubicBezTo>
                  <a:cubicBezTo>
                    <a:pt x="171" y="94"/>
                    <a:pt x="179" y="108"/>
                    <a:pt x="179" y="119"/>
                  </a:cubicBezTo>
                  <a:cubicBezTo>
                    <a:pt x="179" y="226"/>
                    <a:pt x="179" y="226"/>
                    <a:pt x="179" y="226"/>
                  </a:cubicBezTo>
                  <a:cubicBezTo>
                    <a:pt x="179" y="238"/>
                    <a:pt x="171" y="242"/>
                    <a:pt x="161" y="237"/>
                  </a:cubicBezTo>
                  <a:close/>
                  <a:moveTo>
                    <a:pt x="17" y="11"/>
                  </a:moveTo>
                  <a:cubicBezTo>
                    <a:pt x="10" y="6"/>
                    <a:pt x="4" y="10"/>
                    <a:pt x="4" y="18"/>
                  </a:cubicBezTo>
                  <a:cubicBezTo>
                    <a:pt x="4" y="125"/>
                    <a:pt x="4" y="125"/>
                    <a:pt x="4" y="125"/>
                  </a:cubicBezTo>
                  <a:cubicBezTo>
                    <a:pt x="4" y="134"/>
                    <a:pt x="10" y="144"/>
                    <a:pt x="17" y="148"/>
                  </a:cubicBezTo>
                  <a:cubicBezTo>
                    <a:pt x="161" y="231"/>
                    <a:pt x="161" y="231"/>
                    <a:pt x="161" y="231"/>
                  </a:cubicBezTo>
                  <a:cubicBezTo>
                    <a:pt x="169" y="236"/>
                    <a:pt x="175" y="232"/>
                    <a:pt x="175" y="224"/>
                  </a:cubicBezTo>
                  <a:cubicBezTo>
                    <a:pt x="175" y="117"/>
                    <a:pt x="175" y="117"/>
                    <a:pt x="175" y="117"/>
                  </a:cubicBezTo>
                  <a:cubicBezTo>
                    <a:pt x="175" y="108"/>
                    <a:pt x="169" y="98"/>
                    <a:pt x="161" y="94"/>
                  </a:cubicBezTo>
                  <a:lnTo>
                    <a:pt x="17"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60E6DE98-F1A6-4644-9425-C02A6680A4BF}"/>
                </a:ext>
              </a:extLst>
            </p:cNvPr>
            <p:cNvSpPr>
              <a:spLocks/>
            </p:cNvSpPr>
            <p:nvPr/>
          </p:nvSpPr>
          <p:spPr bwMode="auto">
            <a:xfrm>
              <a:off x="15536863" y="5691188"/>
              <a:ext cx="134938" cy="88900"/>
            </a:xfrm>
            <a:custGeom>
              <a:avLst/>
              <a:gdLst>
                <a:gd name="T0" fmla="*/ 47 w 49"/>
                <a:gd name="T1" fmla="*/ 32 h 32"/>
                <a:gd name="T2" fmla="*/ 2 w 49"/>
                <a:gd name="T3" fmla="*/ 6 h 32"/>
                <a:gd name="T4" fmla="*/ 0 w 49"/>
                <a:gd name="T5" fmla="*/ 2 h 32"/>
                <a:gd name="T6" fmla="*/ 2 w 49"/>
                <a:gd name="T7" fmla="*/ 1 h 32"/>
                <a:gd name="T8" fmla="*/ 47 w 49"/>
                <a:gd name="T9" fmla="*/ 26 h 32"/>
                <a:gd name="T10" fmla="*/ 49 w 49"/>
                <a:gd name="T11" fmla="*/ 30 h 32"/>
                <a:gd name="T12" fmla="*/ 47 w 49"/>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9" h="32">
                  <a:moveTo>
                    <a:pt x="47" y="32"/>
                  </a:moveTo>
                  <a:cubicBezTo>
                    <a:pt x="2" y="6"/>
                    <a:pt x="2" y="6"/>
                    <a:pt x="2" y="6"/>
                  </a:cubicBezTo>
                  <a:cubicBezTo>
                    <a:pt x="1" y="5"/>
                    <a:pt x="0" y="3"/>
                    <a:pt x="0" y="2"/>
                  </a:cubicBezTo>
                  <a:cubicBezTo>
                    <a:pt x="0" y="0"/>
                    <a:pt x="1" y="0"/>
                    <a:pt x="2" y="1"/>
                  </a:cubicBezTo>
                  <a:cubicBezTo>
                    <a:pt x="47" y="26"/>
                    <a:pt x="47" y="26"/>
                    <a:pt x="47" y="26"/>
                  </a:cubicBezTo>
                  <a:cubicBezTo>
                    <a:pt x="48" y="27"/>
                    <a:pt x="49" y="29"/>
                    <a:pt x="49" y="30"/>
                  </a:cubicBezTo>
                  <a:cubicBezTo>
                    <a:pt x="49" y="32"/>
                    <a:pt x="48" y="32"/>
                    <a:pt x="47" y="3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95D113E7-4B32-4EE5-A148-71884B5B0880}"/>
                </a:ext>
              </a:extLst>
            </p:cNvPr>
            <p:cNvSpPr>
              <a:spLocks/>
            </p:cNvSpPr>
            <p:nvPr/>
          </p:nvSpPr>
          <p:spPr bwMode="auto">
            <a:xfrm>
              <a:off x="15708313" y="5689600"/>
              <a:ext cx="134938" cy="153988"/>
            </a:xfrm>
            <a:custGeom>
              <a:avLst/>
              <a:gdLst>
                <a:gd name="T0" fmla="*/ 24 w 49"/>
                <a:gd name="T1" fmla="*/ 55 h 56"/>
                <a:gd name="T2" fmla="*/ 2 w 49"/>
                <a:gd name="T3" fmla="*/ 42 h 56"/>
                <a:gd name="T4" fmla="*/ 0 w 49"/>
                <a:gd name="T5" fmla="*/ 38 h 56"/>
                <a:gd name="T6" fmla="*/ 2 w 49"/>
                <a:gd name="T7" fmla="*/ 37 h 56"/>
                <a:gd name="T8" fmla="*/ 23 w 49"/>
                <a:gd name="T9" fmla="*/ 49 h 56"/>
                <a:gd name="T10" fmla="*/ 45 w 49"/>
                <a:gd name="T11" fmla="*/ 1 h 56"/>
                <a:gd name="T12" fmla="*/ 48 w 49"/>
                <a:gd name="T13" fmla="*/ 1 h 56"/>
                <a:gd name="T14" fmla="*/ 49 w 49"/>
                <a:gd name="T15" fmla="*/ 5 h 56"/>
                <a:gd name="T16" fmla="*/ 26 w 49"/>
                <a:gd name="T17" fmla="*/ 55 h 56"/>
                <a:gd name="T18" fmla="*/ 24 w 49"/>
                <a:gd name="T19"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6">
                  <a:moveTo>
                    <a:pt x="24" y="55"/>
                  </a:moveTo>
                  <a:cubicBezTo>
                    <a:pt x="2" y="42"/>
                    <a:pt x="2" y="42"/>
                    <a:pt x="2" y="42"/>
                  </a:cubicBezTo>
                  <a:cubicBezTo>
                    <a:pt x="1" y="42"/>
                    <a:pt x="0" y="40"/>
                    <a:pt x="0" y="38"/>
                  </a:cubicBezTo>
                  <a:cubicBezTo>
                    <a:pt x="0" y="37"/>
                    <a:pt x="1" y="36"/>
                    <a:pt x="2" y="37"/>
                  </a:cubicBezTo>
                  <a:cubicBezTo>
                    <a:pt x="23" y="49"/>
                    <a:pt x="23" y="49"/>
                    <a:pt x="23" y="49"/>
                  </a:cubicBezTo>
                  <a:cubicBezTo>
                    <a:pt x="45" y="1"/>
                    <a:pt x="45" y="1"/>
                    <a:pt x="45" y="1"/>
                  </a:cubicBezTo>
                  <a:cubicBezTo>
                    <a:pt x="45" y="0"/>
                    <a:pt x="46" y="0"/>
                    <a:pt x="48" y="1"/>
                  </a:cubicBezTo>
                  <a:cubicBezTo>
                    <a:pt x="49" y="2"/>
                    <a:pt x="49" y="4"/>
                    <a:pt x="49" y="5"/>
                  </a:cubicBezTo>
                  <a:cubicBezTo>
                    <a:pt x="26" y="55"/>
                    <a:pt x="26" y="55"/>
                    <a:pt x="26" y="55"/>
                  </a:cubicBezTo>
                  <a:cubicBezTo>
                    <a:pt x="26" y="56"/>
                    <a:pt x="25" y="56"/>
                    <a:pt x="24" y="5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E69BDB9B-35AC-49AF-A99D-1DA525E828C3}"/>
                </a:ext>
              </a:extLst>
            </p:cNvPr>
            <p:cNvSpPr>
              <a:spLocks/>
            </p:cNvSpPr>
            <p:nvPr/>
          </p:nvSpPr>
          <p:spPr bwMode="auto">
            <a:xfrm>
              <a:off x="15362238" y="5421313"/>
              <a:ext cx="138113" cy="261938"/>
            </a:xfrm>
            <a:custGeom>
              <a:avLst/>
              <a:gdLst>
                <a:gd name="T0" fmla="*/ 48 w 50"/>
                <a:gd name="T1" fmla="*/ 94 h 95"/>
                <a:gd name="T2" fmla="*/ 25 w 50"/>
                <a:gd name="T3" fmla="*/ 81 h 95"/>
                <a:gd name="T4" fmla="*/ 23 w 50"/>
                <a:gd name="T5" fmla="*/ 78 h 95"/>
                <a:gd name="T6" fmla="*/ 1 w 50"/>
                <a:gd name="T7" fmla="*/ 2 h 95"/>
                <a:gd name="T8" fmla="*/ 2 w 50"/>
                <a:gd name="T9" fmla="*/ 0 h 95"/>
                <a:gd name="T10" fmla="*/ 5 w 50"/>
                <a:gd name="T11" fmla="*/ 3 h 95"/>
                <a:gd name="T12" fmla="*/ 27 w 50"/>
                <a:gd name="T13" fmla="*/ 77 h 95"/>
                <a:gd name="T14" fmla="*/ 48 w 50"/>
                <a:gd name="T15" fmla="*/ 89 h 95"/>
                <a:gd name="T16" fmla="*/ 50 w 50"/>
                <a:gd name="T17" fmla="*/ 93 h 95"/>
                <a:gd name="T18" fmla="*/ 48 w 50"/>
                <a:gd name="T19"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5">
                  <a:moveTo>
                    <a:pt x="48" y="94"/>
                  </a:moveTo>
                  <a:cubicBezTo>
                    <a:pt x="25" y="81"/>
                    <a:pt x="25" y="81"/>
                    <a:pt x="25" y="81"/>
                  </a:cubicBezTo>
                  <a:cubicBezTo>
                    <a:pt x="25" y="80"/>
                    <a:pt x="24" y="79"/>
                    <a:pt x="23" y="78"/>
                  </a:cubicBezTo>
                  <a:cubicBezTo>
                    <a:pt x="1" y="2"/>
                    <a:pt x="1" y="2"/>
                    <a:pt x="1" y="2"/>
                  </a:cubicBezTo>
                  <a:cubicBezTo>
                    <a:pt x="0" y="1"/>
                    <a:pt x="1" y="0"/>
                    <a:pt x="2" y="0"/>
                  </a:cubicBezTo>
                  <a:cubicBezTo>
                    <a:pt x="3" y="0"/>
                    <a:pt x="4" y="1"/>
                    <a:pt x="5" y="3"/>
                  </a:cubicBezTo>
                  <a:cubicBezTo>
                    <a:pt x="27" y="77"/>
                    <a:pt x="27" y="77"/>
                    <a:pt x="27" y="77"/>
                  </a:cubicBezTo>
                  <a:cubicBezTo>
                    <a:pt x="48" y="89"/>
                    <a:pt x="48" y="89"/>
                    <a:pt x="48" y="89"/>
                  </a:cubicBezTo>
                  <a:cubicBezTo>
                    <a:pt x="49" y="89"/>
                    <a:pt x="50" y="91"/>
                    <a:pt x="50" y="93"/>
                  </a:cubicBezTo>
                  <a:cubicBezTo>
                    <a:pt x="50" y="94"/>
                    <a:pt x="49" y="95"/>
                    <a:pt x="48" y="94"/>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6AC12346-A490-447A-836F-D4F24989F132}"/>
                </a:ext>
              </a:extLst>
            </p:cNvPr>
            <p:cNvSpPr>
              <a:spLocks/>
            </p:cNvSpPr>
            <p:nvPr/>
          </p:nvSpPr>
          <p:spPr bwMode="auto">
            <a:xfrm>
              <a:off x="15549563" y="5534025"/>
              <a:ext cx="107950" cy="74613"/>
            </a:xfrm>
            <a:custGeom>
              <a:avLst/>
              <a:gdLst>
                <a:gd name="T0" fmla="*/ 37 w 39"/>
                <a:gd name="T1" fmla="*/ 26 h 27"/>
                <a:gd name="T2" fmla="*/ 2 w 39"/>
                <a:gd name="T3" fmla="*/ 6 h 27"/>
                <a:gd name="T4" fmla="*/ 0 w 39"/>
                <a:gd name="T5" fmla="*/ 2 h 27"/>
                <a:gd name="T6" fmla="*/ 2 w 39"/>
                <a:gd name="T7" fmla="*/ 1 h 27"/>
                <a:gd name="T8" fmla="*/ 37 w 39"/>
                <a:gd name="T9" fmla="*/ 21 h 27"/>
                <a:gd name="T10" fmla="*/ 39 w 39"/>
                <a:gd name="T11" fmla="*/ 25 h 27"/>
                <a:gd name="T12" fmla="*/ 37 w 39"/>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39" h="27">
                  <a:moveTo>
                    <a:pt x="37" y="26"/>
                  </a:moveTo>
                  <a:cubicBezTo>
                    <a:pt x="2" y="6"/>
                    <a:pt x="2" y="6"/>
                    <a:pt x="2" y="6"/>
                  </a:cubicBezTo>
                  <a:cubicBezTo>
                    <a:pt x="1" y="5"/>
                    <a:pt x="0" y="3"/>
                    <a:pt x="0" y="2"/>
                  </a:cubicBezTo>
                  <a:cubicBezTo>
                    <a:pt x="0" y="1"/>
                    <a:pt x="1" y="0"/>
                    <a:pt x="2" y="1"/>
                  </a:cubicBezTo>
                  <a:cubicBezTo>
                    <a:pt x="37" y="21"/>
                    <a:pt x="37" y="21"/>
                    <a:pt x="37" y="21"/>
                  </a:cubicBezTo>
                  <a:cubicBezTo>
                    <a:pt x="38" y="22"/>
                    <a:pt x="39" y="23"/>
                    <a:pt x="39" y="25"/>
                  </a:cubicBezTo>
                  <a:cubicBezTo>
                    <a:pt x="39" y="26"/>
                    <a:pt x="38" y="27"/>
                    <a:pt x="37" y="2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263EF1C-A5BE-4B78-A433-8CD69BF3632E}"/>
                </a:ext>
              </a:extLst>
            </p:cNvPr>
            <p:cNvSpPr>
              <a:spLocks noEditPoints="1"/>
            </p:cNvSpPr>
            <p:nvPr/>
          </p:nvSpPr>
          <p:spPr bwMode="auto">
            <a:xfrm>
              <a:off x="15489238" y="5627688"/>
              <a:ext cx="58738" cy="122238"/>
            </a:xfrm>
            <a:custGeom>
              <a:avLst/>
              <a:gdLst>
                <a:gd name="T0" fmla="*/ 19 w 21"/>
                <a:gd name="T1" fmla="*/ 43 h 44"/>
                <a:gd name="T2" fmla="*/ 2 w 21"/>
                <a:gd name="T3" fmla="*/ 34 h 44"/>
                <a:gd name="T4" fmla="*/ 0 w 21"/>
                <a:gd name="T5" fmla="*/ 30 h 44"/>
                <a:gd name="T6" fmla="*/ 0 w 21"/>
                <a:gd name="T7" fmla="*/ 2 h 44"/>
                <a:gd name="T8" fmla="*/ 2 w 21"/>
                <a:gd name="T9" fmla="*/ 1 h 44"/>
                <a:gd name="T10" fmla="*/ 19 w 21"/>
                <a:gd name="T11" fmla="*/ 11 h 44"/>
                <a:gd name="T12" fmla="*/ 21 w 21"/>
                <a:gd name="T13" fmla="*/ 14 h 44"/>
                <a:gd name="T14" fmla="*/ 21 w 21"/>
                <a:gd name="T15" fmla="*/ 42 h 44"/>
                <a:gd name="T16" fmla="*/ 19 w 21"/>
                <a:gd name="T17" fmla="*/ 43 h 44"/>
                <a:gd name="T18" fmla="*/ 4 w 21"/>
                <a:gd name="T19" fmla="*/ 30 h 44"/>
                <a:gd name="T20" fmla="*/ 17 w 21"/>
                <a:gd name="T21" fmla="*/ 37 h 44"/>
                <a:gd name="T22" fmla="*/ 17 w 21"/>
                <a:gd name="T23" fmla="*/ 14 h 44"/>
                <a:gd name="T24" fmla="*/ 4 w 21"/>
                <a:gd name="T25" fmla="*/ 7 h 44"/>
                <a:gd name="T26" fmla="*/ 4 w 21"/>
                <a:gd name="T27"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4"/>
                    <a:pt x="2" y="34"/>
                    <a:pt x="2" y="34"/>
                  </a:cubicBezTo>
                  <a:cubicBezTo>
                    <a:pt x="1" y="33"/>
                    <a:pt x="0" y="31"/>
                    <a:pt x="0" y="30"/>
                  </a:cubicBezTo>
                  <a:cubicBezTo>
                    <a:pt x="0" y="2"/>
                    <a:pt x="0" y="2"/>
                    <a:pt x="0" y="2"/>
                  </a:cubicBezTo>
                  <a:cubicBezTo>
                    <a:pt x="0" y="1"/>
                    <a:pt x="1" y="0"/>
                    <a:pt x="2" y="1"/>
                  </a:cubicBezTo>
                  <a:cubicBezTo>
                    <a:pt x="19" y="11"/>
                    <a:pt x="19" y="11"/>
                    <a:pt x="19" y="11"/>
                  </a:cubicBezTo>
                  <a:cubicBezTo>
                    <a:pt x="20" y="11"/>
                    <a:pt x="21" y="13"/>
                    <a:pt x="21" y="14"/>
                  </a:cubicBezTo>
                  <a:cubicBezTo>
                    <a:pt x="21" y="42"/>
                    <a:pt x="21" y="42"/>
                    <a:pt x="21" y="42"/>
                  </a:cubicBezTo>
                  <a:cubicBezTo>
                    <a:pt x="21" y="44"/>
                    <a:pt x="20" y="44"/>
                    <a:pt x="19" y="43"/>
                  </a:cubicBezTo>
                  <a:close/>
                  <a:moveTo>
                    <a:pt x="4" y="30"/>
                  </a:moveTo>
                  <a:cubicBezTo>
                    <a:pt x="17" y="37"/>
                    <a:pt x="17" y="37"/>
                    <a:pt x="17" y="37"/>
                  </a:cubicBezTo>
                  <a:cubicBezTo>
                    <a:pt x="17" y="14"/>
                    <a:pt x="17" y="14"/>
                    <a:pt x="17" y="14"/>
                  </a:cubicBezTo>
                  <a:cubicBezTo>
                    <a:pt x="4" y="7"/>
                    <a:pt x="4" y="7"/>
                    <a:pt x="4" y="7"/>
                  </a:cubicBezTo>
                  <a:lnTo>
                    <a:pt x="4"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EDDE2F1C-117D-49D7-9FAF-67E7CB43E9AF}"/>
                </a:ext>
              </a:extLst>
            </p:cNvPr>
            <p:cNvSpPr>
              <a:spLocks noEditPoints="1"/>
            </p:cNvSpPr>
            <p:nvPr/>
          </p:nvSpPr>
          <p:spPr bwMode="auto">
            <a:xfrm>
              <a:off x="15660688" y="5727700"/>
              <a:ext cx="58738" cy="122238"/>
            </a:xfrm>
            <a:custGeom>
              <a:avLst/>
              <a:gdLst>
                <a:gd name="T0" fmla="*/ 19 w 21"/>
                <a:gd name="T1" fmla="*/ 43 h 44"/>
                <a:gd name="T2" fmla="*/ 2 w 21"/>
                <a:gd name="T3" fmla="*/ 33 h 44"/>
                <a:gd name="T4" fmla="*/ 0 w 21"/>
                <a:gd name="T5" fmla="*/ 29 h 44"/>
                <a:gd name="T6" fmla="*/ 0 w 21"/>
                <a:gd name="T7" fmla="*/ 2 h 44"/>
                <a:gd name="T8" fmla="*/ 2 w 21"/>
                <a:gd name="T9" fmla="*/ 1 h 44"/>
                <a:gd name="T10" fmla="*/ 19 w 21"/>
                <a:gd name="T11" fmla="*/ 10 h 44"/>
                <a:gd name="T12" fmla="*/ 21 w 21"/>
                <a:gd name="T13" fmla="*/ 14 h 44"/>
                <a:gd name="T14" fmla="*/ 21 w 21"/>
                <a:gd name="T15" fmla="*/ 42 h 44"/>
                <a:gd name="T16" fmla="*/ 19 w 21"/>
                <a:gd name="T17" fmla="*/ 43 h 44"/>
                <a:gd name="T18" fmla="*/ 4 w 21"/>
                <a:gd name="T19" fmla="*/ 29 h 44"/>
                <a:gd name="T20" fmla="*/ 17 w 21"/>
                <a:gd name="T21" fmla="*/ 37 h 44"/>
                <a:gd name="T22" fmla="*/ 17 w 21"/>
                <a:gd name="T23" fmla="*/ 14 h 44"/>
                <a:gd name="T24" fmla="*/ 4 w 21"/>
                <a:gd name="T25" fmla="*/ 7 h 44"/>
                <a:gd name="T26" fmla="*/ 4 w 21"/>
                <a:gd name="T27"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3"/>
                    <a:pt x="2" y="33"/>
                    <a:pt x="2" y="33"/>
                  </a:cubicBezTo>
                  <a:cubicBezTo>
                    <a:pt x="1" y="33"/>
                    <a:pt x="0" y="31"/>
                    <a:pt x="0" y="29"/>
                  </a:cubicBezTo>
                  <a:cubicBezTo>
                    <a:pt x="0" y="2"/>
                    <a:pt x="0" y="2"/>
                    <a:pt x="0" y="2"/>
                  </a:cubicBezTo>
                  <a:cubicBezTo>
                    <a:pt x="0" y="0"/>
                    <a:pt x="1" y="0"/>
                    <a:pt x="2" y="1"/>
                  </a:cubicBezTo>
                  <a:cubicBezTo>
                    <a:pt x="19" y="10"/>
                    <a:pt x="19" y="10"/>
                    <a:pt x="19" y="10"/>
                  </a:cubicBezTo>
                  <a:cubicBezTo>
                    <a:pt x="20" y="11"/>
                    <a:pt x="21" y="13"/>
                    <a:pt x="21" y="14"/>
                  </a:cubicBezTo>
                  <a:cubicBezTo>
                    <a:pt x="21" y="42"/>
                    <a:pt x="21" y="42"/>
                    <a:pt x="21" y="42"/>
                  </a:cubicBezTo>
                  <a:cubicBezTo>
                    <a:pt x="21" y="43"/>
                    <a:pt x="20" y="44"/>
                    <a:pt x="19" y="43"/>
                  </a:cubicBezTo>
                  <a:close/>
                  <a:moveTo>
                    <a:pt x="4" y="29"/>
                  </a:moveTo>
                  <a:cubicBezTo>
                    <a:pt x="17" y="37"/>
                    <a:pt x="17" y="37"/>
                    <a:pt x="17" y="37"/>
                  </a:cubicBezTo>
                  <a:cubicBezTo>
                    <a:pt x="17" y="14"/>
                    <a:pt x="17" y="14"/>
                    <a:pt x="17" y="14"/>
                  </a:cubicBezTo>
                  <a:cubicBezTo>
                    <a:pt x="4" y="7"/>
                    <a:pt x="4" y="7"/>
                    <a:pt x="4" y="7"/>
                  </a:cubicBezTo>
                  <a:lnTo>
                    <a:pt x="4" y="2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249A4CAD-17AD-4E7E-95A0-CC57BD120CFF}"/>
                </a:ext>
              </a:extLst>
            </p:cNvPr>
            <p:cNvSpPr>
              <a:spLocks/>
            </p:cNvSpPr>
            <p:nvPr/>
          </p:nvSpPr>
          <p:spPr bwMode="auto">
            <a:xfrm>
              <a:off x="15403513" y="5753100"/>
              <a:ext cx="185738" cy="119063"/>
            </a:xfrm>
            <a:custGeom>
              <a:avLst/>
              <a:gdLst>
                <a:gd name="T0" fmla="*/ 64 w 67"/>
                <a:gd name="T1" fmla="*/ 42 h 43"/>
                <a:gd name="T2" fmla="*/ 2 w 67"/>
                <a:gd name="T3" fmla="*/ 6 h 43"/>
                <a:gd name="T4" fmla="*/ 0 w 67"/>
                <a:gd name="T5" fmla="*/ 2 h 43"/>
                <a:gd name="T6" fmla="*/ 2 w 67"/>
                <a:gd name="T7" fmla="*/ 1 h 43"/>
                <a:gd name="T8" fmla="*/ 64 w 67"/>
                <a:gd name="T9" fmla="*/ 37 h 43"/>
                <a:gd name="T10" fmla="*/ 67 w 67"/>
                <a:gd name="T11" fmla="*/ 41 h 43"/>
                <a:gd name="T12" fmla="*/ 64 w 67"/>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67" h="43">
                  <a:moveTo>
                    <a:pt x="64" y="42"/>
                  </a:moveTo>
                  <a:cubicBezTo>
                    <a:pt x="2" y="6"/>
                    <a:pt x="2" y="6"/>
                    <a:pt x="2" y="6"/>
                  </a:cubicBezTo>
                  <a:cubicBezTo>
                    <a:pt x="1" y="6"/>
                    <a:pt x="0" y="4"/>
                    <a:pt x="0" y="2"/>
                  </a:cubicBezTo>
                  <a:cubicBezTo>
                    <a:pt x="0" y="1"/>
                    <a:pt x="1" y="0"/>
                    <a:pt x="2" y="1"/>
                  </a:cubicBezTo>
                  <a:cubicBezTo>
                    <a:pt x="64" y="37"/>
                    <a:pt x="64" y="37"/>
                    <a:pt x="64" y="37"/>
                  </a:cubicBezTo>
                  <a:cubicBezTo>
                    <a:pt x="66" y="38"/>
                    <a:pt x="67" y="40"/>
                    <a:pt x="67" y="41"/>
                  </a:cubicBezTo>
                  <a:cubicBezTo>
                    <a:pt x="67" y="43"/>
                    <a:pt x="66" y="43"/>
                    <a:pt x="64" y="4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357A6139-2328-4137-92D4-FBD88129CB88}"/>
                </a:ext>
              </a:extLst>
            </p:cNvPr>
            <p:cNvSpPr>
              <a:spLocks/>
            </p:cNvSpPr>
            <p:nvPr/>
          </p:nvSpPr>
          <p:spPr bwMode="auto">
            <a:xfrm>
              <a:off x="15597188" y="5865813"/>
              <a:ext cx="44450" cy="36513"/>
            </a:xfrm>
            <a:custGeom>
              <a:avLst/>
              <a:gdLst>
                <a:gd name="T0" fmla="*/ 14 w 16"/>
                <a:gd name="T1" fmla="*/ 13 h 13"/>
                <a:gd name="T2" fmla="*/ 2 w 16"/>
                <a:gd name="T3" fmla="*/ 6 h 13"/>
                <a:gd name="T4" fmla="*/ 0 w 16"/>
                <a:gd name="T5" fmla="*/ 2 h 13"/>
                <a:gd name="T6" fmla="*/ 2 w 16"/>
                <a:gd name="T7" fmla="*/ 1 h 13"/>
                <a:gd name="T8" fmla="*/ 14 w 16"/>
                <a:gd name="T9" fmla="*/ 8 h 13"/>
                <a:gd name="T10" fmla="*/ 16 w 16"/>
                <a:gd name="T11" fmla="*/ 11 h 13"/>
                <a:gd name="T12" fmla="*/ 14 w 1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4" y="13"/>
                  </a:moveTo>
                  <a:cubicBezTo>
                    <a:pt x="2" y="6"/>
                    <a:pt x="2" y="6"/>
                    <a:pt x="2" y="6"/>
                  </a:cubicBezTo>
                  <a:cubicBezTo>
                    <a:pt x="1" y="5"/>
                    <a:pt x="0" y="4"/>
                    <a:pt x="0" y="2"/>
                  </a:cubicBezTo>
                  <a:cubicBezTo>
                    <a:pt x="0" y="1"/>
                    <a:pt x="1" y="0"/>
                    <a:pt x="2" y="1"/>
                  </a:cubicBezTo>
                  <a:cubicBezTo>
                    <a:pt x="14" y="8"/>
                    <a:pt x="14" y="8"/>
                    <a:pt x="14" y="8"/>
                  </a:cubicBezTo>
                  <a:cubicBezTo>
                    <a:pt x="15" y="8"/>
                    <a:pt x="16" y="10"/>
                    <a:pt x="16" y="11"/>
                  </a:cubicBezTo>
                  <a:cubicBezTo>
                    <a:pt x="16" y="13"/>
                    <a:pt x="15" y="13"/>
                    <a:pt x="14" y="1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BE0C6D88-5095-4B1A-B8CD-E51FDB6818AC}"/>
                </a:ext>
              </a:extLst>
            </p:cNvPr>
            <p:cNvSpPr>
              <a:spLocks/>
            </p:cNvSpPr>
            <p:nvPr/>
          </p:nvSpPr>
          <p:spPr bwMode="auto">
            <a:xfrm>
              <a:off x="15155863" y="5222875"/>
              <a:ext cx="679450" cy="1109663"/>
            </a:xfrm>
            <a:custGeom>
              <a:avLst/>
              <a:gdLst>
                <a:gd name="T0" fmla="*/ 198 w 246"/>
                <a:gd name="T1" fmla="*/ 387 h 402"/>
                <a:gd name="T2" fmla="*/ 48 w 246"/>
                <a:gd name="T3" fmla="*/ 300 h 402"/>
                <a:gd name="T4" fmla="*/ 0 w 246"/>
                <a:gd name="T5" fmla="*/ 209 h 402"/>
                <a:gd name="T6" fmla="*/ 0 w 246"/>
                <a:gd name="T7" fmla="*/ 52 h 402"/>
                <a:gd name="T8" fmla="*/ 48 w 246"/>
                <a:gd name="T9" fmla="*/ 15 h 402"/>
                <a:gd name="T10" fmla="*/ 198 w 246"/>
                <a:gd name="T11" fmla="*/ 102 h 402"/>
                <a:gd name="T12" fmla="*/ 246 w 246"/>
                <a:gd name="T13" fmla="*/ 194 h 402"/>
                <a:gd name="T14" fmla="*/ 246 w 246"/>
                <a:gd name="T15" fmla="*/ 351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8" y="300"/>
                    <a:pt x="48" y="300"/>
                    <a:pt x="48" y="300"/>
                  </a:cubicBezTo>
                  <a:cubicBezTo>
                    <a:pt x="21" y="285"/>
                    <a:pt x="0" y="244"/>
                    <a:pt x="0" y="209"/>
                  </a:cubicBezTo>
                  <a:cubicBezTo>
                    <a:pt x="0" y="52"/>
                    <a:pt x="0" y="52"/>
                    <a:pt x="0" y="52"/>
                  </a:cubicBezTo>
                  <a:cubicBezTo>
                    <a:pt x="0" y="16"/>
                    <a:pt x="21" y="0"/>
                    <a:pt x="48" y="15"/>
                  </a:cubicBezTo>
                  <a:cubicBezTo>
                    <a:pt x="198" y="102"/>
                    <a:pt x="198" y="102"/>
                    <a:pt x="198" y="102"/>
                  </a:cubicBezTo>
                  <a:cubicBezTo>
                    <a:pt x="225" y="118"/>
                    <a:pt x="246" y="159"/>
                    <a:pt x="246" y="194"/>
                  </a:cubicBezTo>
                  <a:cubicBezTo>
                    <a:pt x="246" y="351"/>
                    <a:pt x="246" y="351"/>
                    <a:pt x="246" y="351"/>
                  </a:cubicBezTo>
                  <a:cubicBezTo>
                    <a:pt x="246" y="386"/>
                    <a:pt x="225" y="402"/>
                    <a:pt x="198"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4" name="Group 193">
            <a:extLst>
              <a:ext uri="{FF2B5EF4-FFF2-40B4-BE49-F238E27FC236}">
                <a16:creationId xmlns:a16="http://schemas.microsoft.com/office/drawing/2014/main" id="{AEC68D1F-C6C0-4A19-82C2-11C1850DC1F1}"/>
              </a:ext>
            </a:extLst>
          </p:cNvPr>
          <p:cNvGrpSpPr/>
          <p:nvPr/>
        </p:nvGrpSpPr>
        <p:grpSpPr>
          <a:xfrm>
            <a:off x="16874430" y="6689344"/>
            <a:ext cx="884968" cy="1320428"/>
            <a:chOff x="11845926" y="6777038"/>
            <a:chExt cx="800100" cy="1193800"/>
          </a:xfrm>
        </p:grpSpPr>
        <p:sp>
          <p:nvSpPr>
            <p:cNvPr id="95" name="Freeform 94">
              <a:extLst>
                <a:ext uri="{FF2B5EF4-FFF2-40B4-BE49-F238E27FC236}">
                  <a16:creationId xmlns:a16="http://schemas.microsoft.com/office/drawing/2014/main" id="{B7F1B614-1691-488D-8432-021A8507C9BF}"/>
                </a:ext>
              </a:extLst>
            </p:cNvPr>
            <p:cNvSpPr>
              <a:spLocks/>
            </p:cNvSpPr>
            <p:nvPr/>
          </p:nvSpPr>
          <p:spPr bwMode="auto">
            <a:xfrm>
              <a:off x="11964988" y="6777038"/>
              <a:ext cx="681038" cy="1111250"/>
            </a:xfrm>
            <a:custGeom>
              <a:avLst/>
              <a:gdLst>
                <a:gd name="T0" fmla="*/ 199 w 247"/>
                <a:gd name="T1" fmla="*/ 386 h 402"/>
                <a:gd name="T2" fmla="*/ 48 w 247"/>
                <a:gd name="T3" fmla="*/ 299 h 402"/>
                <a:gd name="T4" fmla="*/ 0 w 247"/>
                <a:gd name="T5" fmla="*/ 208 h 402"/>
                <a:gd name="T6" fmla="*/ 0 w 247"/>
                <a:gd name="T7" fmla="*/ 51 h 402"/>
                <a:gd name="T8" fmla="*/ 48 w 247"/>
                <a:gd name="T9" fmla="*/ 15 h 402"/>
                <a:gd name="T10" fmla="*/ 199 w 247"/>
                <a:gd name="T11" fmla="*/ 102 h 402"/>
                <a:gd name="T12" fmla="*/ 247 w 247"/>
                <a:gd name="T13" fmla="*/ 193 h 402"/>
                <a:gd name="T14" fmla="*/ 247 w 247"/>
                <a:gd name="T15" fmla="*/ 350 h 402"/>
                <a:gd name="T16" fmla="*/ 199 w 247"/>
                <a:gd name="T17" fmla="*/ 38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6"/>
                  </a:moveTo>
                  <a:cubicBezTo>
                    <a:pt x="48" y="299"/>
                    <a:pt x="48" y="299"/>
                    <a:pt x="48" y="299"/>
                  </a:cubicBezTo>
                  <a:cubicBezTo>
                    <a:pt x="22" y="284"/>
                    <a:pt x="0" y="243"/>
                    <a:pt x="0" y="208"/>
                  </a:cubicBezTo>
                  <a:cubicBezTo>
                    <a:pt x="0" y="51"/>
                    <a:pt x="0" y="51"/>
                    <a:pt x="0" y="51"/>
                  </a:cubicBezTo>
                  <a:cubicBezTo>
                    <a:pt x="0" y="16"/>
                    <a:pt x="22" y="0"/>
                    <a:pt x="48" y="15"/>
                  </a:cubicBezTo>
                  <a:cubicBezTo>
                    <a:pt x="199" y="102"/>
                    <a:pt x="199" y="102"/>
                    <a:pt x="199" y="102"/>
                  </a:cubicBezTo>
                  <a:cubicBezTo>
                    <a:pt x="225" y="117"/>
                    <a:pt x="247" y="158"/>
                    <a:pt x="247" y="193"/>
                  </a:cubicBezTo>
                  <a:cubicBezTo>
                    <a:pt x="247" y="350"/>
                    <a:pt x="247" y="350"/>
                    <a:pt x="247" y="350"/>
                  </a:cubicBezTo>
                  <a:cubicBezTo>
                    <a:pt x="247" y="385"/>
                    <a:pt x="225" y="402"/>
                    <a:pt x="199" y="386"/>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B67D360C-359D-4649-A891-FD94FA92A930}"/>
                </a:ext>
              </a:extLst>
            </p:cNvPr>
            <p:cNvSpPr>
              <a:spLocks noEditPoints="1"/>
            </p:cNvSpPr>
            <p:nvPr/>
          </p:nvSpPr>
          <p:spPr bwMode="auto">
            <a:xfrm>
              <a:off x="12033251" y="7010400"/>
              <a:ext cx="511175" cy="684213"/>
            </a:xfrm>
            <a:custGeom>
              <a:avLst/>
              <a:gdLst>
                <a:gd name="T0" fmla="*/ 177 w 185"/>
                <a:gd name="T1" fmla="*/ 245 h 248"/>
                <a:gd name="T2" fmla="*/ 9 w 185"/>
                <a:gd name="T3" fmla="*/ 148 h 248"/>
                <a:gd name="T4" fmla="*/ 0 w 185"/>
                <a:gd name="T5" fmla="*/ 133 h 248"/>
                <a:gd name="T6" fmla="*/ 0 w 185"/>
                <a:gd name="T7" fmla="*/ 8 h 248"/>
                <a:gd name="T8" fmla="*/ 9 w 185"/>
                <a:gd name="T9" fmla="*/ 3 h 248"/>
                <a:gd name="T10" fmla="*/ 177 w 185"/>
                <a:gd name="T11" fmla="*/ 100 h 248"/>
                <a:gd name="T12" fmla="*/ 185 w 185"/>
                <a:gd name="T13" fmla="*/ 115 h 248"/>
                <a:gd name="T14" fmla="*/ 185 w 185"/>
                <a:gd name="T15" fmla="*/ 240 h 248"/>
                <a:gd name="T16" fmla="*/ 177 w 185"/>
                <a:gd name="T17" fmla="*/ 245 h 248"/>
                <a:gd name="T18" fmla="*/ 9 w 185"/>
                <a:gd name="T19" fmla="*/ 8 h 248"/>
                <a:gd name="T20" fmla="*/ 5 w 185"/>
                <a:gd name="T21" fmla="*/ 10 h 248"/>
                <a:gd name="T22" fmla="*/ 5 w 185"/>
                <a:gd name="T23" fmla="*/ 136 h 248"/>
                <a:gd name="T24" fmla="*/ 9 w 185"/>
                <a:gd name="T25" fmla="*/ 142 h 248"/>
                <a:gd name="T26" fmla="*/ 177 w 185"/>
                <a:gd name="T27" fmla="*/ 239 h 248"/>
                <a:gd name="T28" fmla="*/ 180 w 185"/>
                <a:gd name="T29" fmla="*/ 237 h 248"/>
                <a:gd name="T30" fmla="*/ 180 w 185"/>
                <a:gd name="T31" fmla="*/ 112 h 248"/>
                <a:gd name="T32" fmla="*/ 177 w 185"/>
                <a:gd name="T33" fmla="*/ 105 h 248"/>
                <a:gd name="T34" fmla="*/ 9 w 185"/>
                <a:gd name="T35"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248">
                  <a:moveTo>
                    <a:pt x="177" y="245"/>
                  </a:moveTo>
                  <a:cubicBezTo>
                    <a:pt x="9" y="148"/>
                    <a:pt x="9" y="148"/>
                    <a:pt x="9" y="148"/>
                  </a:cubicBezTo>
                  <a:cubicBezTo>
                    <a:pt x="4" y="145"/>
                    <a:pt x="0" y="138"/>
                    <a:pt x="0" y="133"/>
                  </a:cubicBezTo>
                  <a:cubicBezTo>
                    <a:pt x="0" y="8"/>
                    <a:pt x="0" y="8"/>
                    <a:pt x="0" y="8"/>
                  </a:cubicBezTo>
                  <a:cubicBezTo>
                    <a:pt x="0" y="2"/>
                    <a:pt x="4" y="0"/>
                    <a:pt x="9" y="3"/>
                  </a:cubicBezTo>
                  <a:cubicBezTo>
                    <a:pt x="177" y="100"/>
                    <a:pt x="177" y="100"/>
                    <a:pt x="177" y="100"/>
                  </a:cubicBezTo>
                  <a:cubicBezTo>
                    <a:pt x="182" y="102"/>
                    <a:pt x="185" y="109"/>
                    <a:pt x="185" y="115"/>
                  </a:cubicBezTo>
                  <a:cubicBezTo>
                    <a:pt x="185" y="240"/>
                    <a:pt x="185" y="240"/>
                    <a:pt x="185" y="240"/>
                  </a:cubicBezTo>
                  <a:cubicBezTo>
                    <a:pt x="185" y="245"/>
                    <a:pt x="182" y="248"/>
                    <a:pt x="177" y="245"/>
                  </a:cubicBezTo>
                  <a:close/>
                  <a:moveTo>
                    <a:pt x="9" y="8"/>
                  </a:moveTo>
                  <a:cubicBezTo>
                    <a:pt x="7" y="7"/>
                    <a:pt x="5" y="8"/>
                    <a:pt x="5" y="10"/>
                  </a:cubicBezTo>
                  <a:cubicBezTo>
                    <a:pt x="5" y="136"/>
                    <a:pt x="5" y="136"/>
                    <a:pt x="5" y="136"/>
                  </a:cubicBezTo>
                  <a:cubicBezTo>
                    <a:pt x="5" y="138"/>
                    <a:pt x="7" y="141"/>
                    <a:pt x="9" y="142"/>
                  </a:cubicBezTo>
                  <a:cubicBezTo>
                    <a:pt x="177" y="239"/>
                    <a:pt x="177" y="239"/>
                    <a:pt x="177" y="239"/>
                  </a:cubicBezTo>
                  <a:cubicBezTo>
                    <a:pt x="179" y="240"/>
                    <a:pt x="180" y="239"/>
                    <a:pt x="180" y="237"/>
                  </a:cubicBezTo>
                  <a:cubicBezTo>
                    <a:pt x="180" y="112"/>
                    <a:pt x="180" y="112"/>
                    <a:pt x="180" y="112"/>
                  </a:cubicBezTo>
                  <a:cubicBezTo>
                    <a:pt x="180" y="109"/>
                    <a:pt x="179" y="107"/>
                    <a:pt x="177" y="105"/>
                  </a:cubicBezTo>
                  <a:lnTo>
                    <a:pt x="9"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1AA25B0A-5170-49E6-8ADC-8CCCEE3D9092}"/>
                </a:ext>
              </a:extLst>
            </p:cNvPr>
            <p:cNvSpPr>
              <a:spLocks/>
            </p:cNvSpPr>
            <p:nvPr/>
          </p:nvSpPr>
          <p:spPr bwMode="auto">
            <a:xfrm>
              <a:off x="12104688" y="7181850"/>
              <a:ext cx="107950" cy="180975"/>
            </a:xfrm>
            <a:custGeom>
              <a:avLst/>
              <a:gdLst>
                <a:gd name="T0" fmla="*/ 31 w 39"/>
                <a:gd name="T1" fmla="*/ 19 h 66"/>
                <a:gd name="T2" fmla="*/ 39 w 39"/>
                <a:gd name="T3" fmla="*/ 23 h 66"/>
                <a:gd name="T4" fmla="*/ 23 w 39"/>
                <a:gd name="T5" fmla="*/ 66 h 66"/>
                <a:gd name="T6" fmla="*/ 15 w 39"/>
                <a:gd name="T7" fmla="*/ 61 h 66"/>
                <a:gd name="T8" fmla="*/ 0 w 39"/>
                <a:gd name="T9" fmla="*/ 0 h 66"/>
                <a:gd name="T10" fmla="*/ 7 w 39"/>
                <a:gd name="T11" fmla="*/ 5 h 66"/>
                <a:gd name="T12" fmla="*/ 17 w 39"/>
                <a:gd name="T13" fmla="*/ 43 h 66"/>
                <a:gd name="T14" fmla="*/ 18 w 39"/>
                <a:gd name="T15" fmla="*/ 49 h 66"/>
                <a:gd name="T16" fmla="*/ 19 w 39"/>
                <a:gd name="T17" fmla="*/ 55 h 66"/>
                <a:gd name="T18" fmla="*/ 20 w 39"/>
                <a:gd name="T19" fmla="*/ 50 h 66"/>
                <a:gd name="T20" fmla="*/ 22 w 39"/>
                <a:gd name="T21" fmla="*/ 45 h 66"/>
                <a:gd name="T22" fmla="*/ 31 w 39"/>
                <a:gd name="T2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6">
                  <a:moveTo>
                    <a:pt x="31" y="19"/>
                  </a:moveTo>
                  <a:cubicBezTo>
                    <a:pt x="39" y="23"/>
                    <a:pt x="39" y="23"/>
                    <a:pt x="39" y="23"/>
                  </a:cubicBezTo>
                  <a:cubicBezTo>
                    <a:pt x="23" y="66"/>
                    <a:pt x="23" y="66"/>
                    <a:pt x="23" y="66"/>
                  </a:cubicBezTo>
                  <a:cubicBezTo>
                    <a:pt x="15" y="61"/>
                    <a:pt x="15" y="61"/>
                    <a:pt x="15" y="61"/>
                  </a:cubicBezTo>
                  <a:cubicBezTo>
                    <a:pt x="0" y="0"/>
                    <a:pt x="0" y="0"/>
                    <a:pt x="0" y="0"/>
                  </a:cubicBezTo>
                  <a:cubicBezTo>
                    <a:pt x="7" y="5"/>
                    <a:pt x="7" y="5"/>
                    <a:pt x="7" y="5"/>
                  </a:cubicBezTo>
                  <a:cubicBezTo>
                    <a:pt x="17" y="43"/>
                    <a:pt x="17" y="43"/>
                    <a:pt x="17" y="43"/>
                  </a:cubicBezTo>
                  <a:cubicBezTo>
                    <a:pt x="17" y="44"/>
                    <a:pt x="18" y="47"/>
                    <a:pt x="18" y="49"/>
                  </a:cubicBezTo>
                  <a:cubicBezTo>
                    <a:pt x="19" y="52"/>
                    <a:pt x="19" y="54"/>
                    <a:pt x="19" y="55"/>
                  </a:cubicBezTo>
                  <a:cubicBezTo>
                    <a:pt x="19" y="54"/>
                    <a:pt x="20" y="52"/>
                    <a:pt x="20" y="50"/>
                  </a:cubicBezTo>
                  <a:cubicBezTo>
                    <a:pt x="21" y="48"/>
                    <a:pt x="21" y="46"/>
                    <a:pt x="22" y="45"/>
                  </a:cubicBezTo>
                  <a:lnTo>
                    <a:pt x="31" y="1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B38DDDA-1B63-40C8-B032-F95BBD1F8836}"/>
                </a:ext>
              </a:extLst>
            </p:cNvPr>
            <p:cNvSpPr>
              <a:spLocks/>
            </p:cNvSpPr>
            <p:nvPr/>
          </p:nvSpPr>
          <p:spPr bwMode="auto">
            <a:xfrm>
              <a:off x="12230101" y="7256463"/>
              <a:ext cx="19050" cy="153988"/>
            </a:xfrm>
            <a:custGeom>
              <a:avLst/>
              <a:gdLst>
                <a:gd name="T0" fmla="*/ 0 w 12"/>
                <a:gd name="T1" fmla="*/ 88 h 97"/>
                <a:gd name="T2" fmla="*/ 0 w 12"/>
                <a:gd name="T3" fmla="*/ 0 h 97"/>
                <a:gd name="T4" fmla="*/ 12 w 12"/>
                <a:gd name="T5" fmla="*/ 7 h 97"/>
                <a:gd name="T6" fmla="*/ 12 w 12"/>
                <a:gd name="T7" fmla="*/ 97 h 97"/>
                <a:gd name="T8" fmla="*/ 0 w 12"/>
                <a:gd name="T9" fmla="*/ 88 h 97"/>
              </a:gdLst>
              <a:ahLst/>
              <a:cxnLst>
                <a:cxn ang="0">
                  <a:pos x="T0" y="T1"/>
                </a:cxn>
                <a:cxn ang="0">
                  <a:pos x="T2" y="T3"/>
                </a:cxn>
                <a:cxn ang="0">
                  <a:pos x="T4" y="T5"/>
                </a:cxn>
                <a:cxn ang="0">
                  <a:pos x="T6" y="T7"/>
                </a:cxn>
                <a:cxn ang="0">
                  <a:pos x="T8" y="T9"/>
                </a:cxn>
              </a:cxnLst>
              <a:rect l="0" t="0" r="r" b="b"/>
              <a:pathLst>
                <a:path w="12" h="97">
                  <a:moveTo>
                    <a:pt x="0" y="88"/>
                  </a:moveTo>
                  <a:lnTo>
                    <a:pt x="0" y="0"/>
                  </a:lnTo>
                  <a:lnTo>
                    <a:pt x="12" y="7"/>
                  </a:lnTo>
                  <a:lnTo>
                    <a:pt x="12" y="97"/>
                  </a:lnTo>
                  <a:lnTo>
                    <a:pt x="0" y="8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122DCD6A-744B-42F6-8F14-B7DC874F2D4F}"/>
                </a:ext>
              </a:extLst>
            </p:cNvPr>
            <p:cNvSpPr>
              <a:spLocks/>
            </p:cNvSpPr>
            <p:nvPr/>
          </p:nvSpPr>
          <p:spPr bwMode="auto">
            <a:xfrm>
              <a:off x="12272963" y="7294563"/>
              <a:ext cx="80963" cy="163513"/>
            </a:xfrm>
            <a:custGeom>
              <a:avLst/>
              <a:gdLst>
                <a:gd name="T0" fmla="*/ 29 w 29"/>
                <a:gd name="T1" fmla="*/ 49 h 59"/>
                <a:gd name="T2" fmla="*/ 25 w 29"/>
                <a:gd name="T3" fmla="*/ 58 h 59"/>
                <a:gd name="T4" fmla="*/ 13 w 29"/>
                <a:gd name="T5" fmla="*/ 55 h 59"/>
                <a:gd name="T6" fmla="*/ 0 w 29"/>
                <a:gd name="T7" fmla="*/ 45 h 59"/>
                <a:gd name="T8" fmla="*/ 0 w 29"/>
                <a:gd name="T9" fmla="*/ 37 h 59"/>
                <a:gd name="T10" fmla="*/ 7 w 29"/>
                <a:gd name="T11" fmla="*/ 43 h 59"/>
                <a:gd name="T12" fmla="*/ 13 w 29"/>
                <a:gd name="T13" fmla="*/ 48 h 59"/>
                <a:gd name="T14" fmla="*/ 20 w 29"/>
                <a:gd name="T15" fmla="*/ 50 h 59"/>
                <a:gd name="T16" fmla="*/ 22 w 29"/>
                <a:gd name="T17" fmla="*/ 46 h 59"/>
                <a:gd name="T18" fmla="*/ 20 w 29"/>
                <a:gd name="T19" fmla="*/ 40 h 59"/>
                <a:gd name="T20" fmla="*/ 12 w 29"/>
                <a:gd name="T21" fmla="*/ 30 h 59"/>
                <a:gd name="T22" fmla="*/ 3 w 29"/>
                <a:gd name="T23" fmla="*/ 19 h 59"/>
                <a:gd name="T24" fmla="*/ 1 w 29"/>
                <a:gd name="T25" fmla="*/ 8 h 59"/>
                <a:gd name="T26" fmla="*/ 5 w 29"/>
                <a:gd name="T27" fmla="*/ 1 h 59"/>
                <a:gd name="T28" fmla="*/ 15 w 29"/>
                <a:gd name="T29" fmla="*/ 3 h 59"/>
                <a:gd name="T30" fmla="*/ 28 w 29"/>
                <a:gd name="T31" fmla="*/ 14 h 59"/>
                <a:gd name="T32" fmla="*/ 26 w 29"/>
                <a:gd name="T33" fmla="*/ 19 h 59"/>
                <a:gd name="T34" fmla="*/ 15 w 29"/>
                <a:gd name="T35" fmla="*/ 10 h 59"/>
                <a:gd name="T36" fmla="*/ 10 w 29"/>
                <a:gd name="T37" fmla="*/ 9 h 59"/>
                <a:gd name="T38" fmla="*/ 8 w 29"/>
                <a:gd name="T39" fmla="*/ 13 h 59"/>
                <a:gd name="T40" fmla="*/ 9 w 29"/>
                <a:gd name="T41" fmla="*/ 16 h 59"/>
                <a:gd name="T42" fmla="*/ 11 w 29"/>
                <a:gd name="T43" fmla="*/ 21 h 59"/>
                <a:gd name="T44" fmla="*/ 17 w 29"/>
                <a:gd name="T45" fmla="*/ 27 h 59"/>
                <a:gd name="T46" fmla="*/ 24 w 29"/>
                <a:gd name="T47" fmla="*/ 36 h 59"/>
                <a:gd name="T48" fmla="*/ 28 w 29"/>
                <a:gd name="T49" fmla="*/ 43 h 59"/>
                <a:gd name="T50" fmla="*/ 29 w 29"/>
                <a:gd name="T5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9">
                  <a:moveTo>
                    <a:pt x="29" y="49"/>
                  </a:moveTo>
                  <a:cubicBezTo>
                    <a:pt x="29" y="54"/>
                    <a:pt x="27" y="57"/>
                    <a:pt x="25" y="58"/>
                  </a:cubicBezTo>
                  <a:cubicBezTo>
                    <a:pt x="22" y="59"/>
                    <a:pt x="18" y="58"/>
                    <a:pt x="13" y="55"/>
                  </a:cubicBezTo>
                  <a:cubicBezTo>
                    <a:pt x="8" y="52"/>
                    <a:pt x="3" y="49"/>
                    <a:pt x="0" y="45"/>
                  </a:cubicBezTo>
                  <a:cubicBezTo>
                    <a:pt x="0" y="37"/>
                    <a:pt x="0" y="37"/>
                    <a:pt x="0" y="37"/>
                  </a:cubicBezTo>
                  <a:cubicBezTo>
                    <a:pt x="2" y="39"/>
                    <a:pt x="4" y="41"/>
                    <a:pt x="7" y="43"/>
                  </a:cubicBezTo>
                  <a:cubicBezTo>
                    <a:pt x="9" y="45"/>
                    <a:pt x="11" y="47"/>
                    <a:pt x="13" y="48"/>
                  </a:cubicBezTo>
                  <a:cubicBezTo>
                    <a:pt x="16" y="50"/>
                    <a:pt x="18" y="50"/>
                    <a:pt x="20" y="50"/>
                  </a:cubicBezTo>
                  <a:cubicBezTo>
                    <a:pt x="21" y="49"/>
                    <a:pt x="22" y="48"/>
                    <a:pt x="22" y="46"/>
                  </a:cubicBezTo>
                  <a:cubicBezTo>
                    <a:pt x="22" y="44"/>
                    <a:pt x="21" y="42"/>
                    <a:pt x="20" y="40"/>
                  </a:cubicBezTo>
                  <a:cubicBezTo>
                    <a:pt x="18" y="38"/>
                    <a:pt x="16" y="35"/>
                    <a:pt x="12" y="30"/>
                  </a:cubicBezTo>
                  <a:cubicBezTo>
                    <a:pt x="8" y="26"/>
                    <a:pt x="5" y="22"/>
                    <a:pt x="3" y="19"/>
                  </a:cubicBezTo>
                  <a:cubicBezTo>
                    <a:pt x="1" y="15"/>
                    <a:pt x="1" y="12"/>
                    <a:pt x="1" y="8"/>
                  </a:cubicBezTo>
                  <a:cubicBezTo>
                    <a:pt x="1" y="4"/>
                    <a:pt x="2" y="2"/>
                    <a:pt x="5" y="1"/>
                  </a:cubicBezTo>
                  <a:cubicBezTo>
                    <a:pt x="7" y="0"/>
                    <a:pt x="11" y="0"/>
                    <a:pt x="15" y="3"/>
                  </a:cubicBezTo>
                  <a:cubicBezTo>
                    <a:pt x="20" y="6"/>
                    <a:pt x="24" y="9"/>
                    <a:pt x="28" y="14"/>
                  </a:cubicBezTo>
                  <a:cubicBezTo>
                    <a:pt x="26" y="19"/>
                    <a:pt x="26" y="19"/>
                    <a:pt x="26" y="19"/>
                  </a:cubicBezTo>
                  <a:cubicBezTo>
                    <a:pt x="22" y="15"/>
                    <a:pt x="18" y="12"/>
                    <a:pt x="15" y="10"/>
                  </a:cubicBezTo>
                  <a:cubicBezTo>
                    <a:pt x="13" y="9"/>
                    <a:pt x="11" y="8"/>
                    <a:pt x="10" y="9"/>
                  </a:cubicBezTo>
                  <a:cubicBezTo>
                    <a:pt x="9" y="9"/>
                    <a:pt x="8" y="11"/>
                    <a:pt x="8" y="13"/>
                  </a:cubicBezTo>
                  <a:cubicBezTo>
                    <a:pt x="8" y="14"/>
                    <a:pt x="8" y="15"/>
                    <a:pt x="9" y="16"/>
                  </a:cubicBezTo>
                  <a:cubicBezTo>
                    <a:pt x="9" y="18"/>
                    <a:pt x="10" y="19"/>
                    <a:pt x="11" y="21"/>
                  </a:cubicBezTo>
                  <a:cubicBezTo>
                    <a:pt x="12" y="22"/>
                    <a:pt x="14" y="24"/>
                    <a:pt x="17" y="27"/>
                  </a:cubicBezTo>
                  <a:cubicBezTo>
                    <a:pt x="20" y="31"/>
                    <a:pt x="23" y="34"/>
                    <a:pt x="24" y="36"/>
                  </a:cubicBezTo>
                  <a:cubicBezTo>
                    <a:pt x="26" y="38"/>
                    <a:pt x="27" y="41"/>
                    <a:pt x="28" y="43"/>
                  </a:cubicBezTo>
                  <a:cubicBezTo>
                    <a:pt x="29" y="45"/>
                    <a:pt x="29" y="47"/>
                    <a:pt x="29" y="4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B867C9A-81FF-46A5-81E0-016D7C2B3D2E}"/>
                </a:ext>
              </a:extLst>
            </p:cNvPr>
            <p:cNvSpPr>
              <a:spLocks noEditPoints="1"/>
            </p:cNvSpPr>
            <p:nvPr/>
          </p:nvSpPr>
          <p:spPr bwMode="auto">
            <a:xfrm>
              <a:off x="12361863" y="7358063"/>
              <a:ext cx="112713" cy="182563"/>
            </a:xfrm>
            <a:custGeom>
              <a:avLst/>
              <a:gdLst>
                <a:gd name="T0" fmla="*/ 34 w 41"/>
                <a:gd name="T1" fmla="*/ 62 h 66"/>
                <a:gd name="T2" fmla="*/ 29 w 41"/>
                <a:gd name="T3" fmla="*/ 45 h 66"/>
                <a:gd name="T4" fmla="*/ 12 w 41"/>
                <a:gd name="T5" fmla="*/ 35 h 66"/>
                <a:gd name="T6" fmla="*/ 7 w 41"/>
                <a:gd name="T7" fmla="*/ 47 h 66"/>
                <a:gd name="T8" fmla="*/ 0 w 41"/>
                <a:gd name="T9" fmla="*/ 42 h 66"/>
                <a:gd name="T10" fmla="*/ 17 w 41"/>
                <a:gd name="T11" fmla="*/ 0 h 66"/>
                <a:gd name="T12" fmla="*/ 25 w 41"/>
                <a:gd name="T13" fmla="*/ 4 h 66"/>
                <a:gd name="T14" fmla="*/ 41 w 41"/>
                <a:gd name="T15" fmla="*/ 66 h 66"/>
                <a:gd name="T16" fmla="*/ 34 w 41"/>
                <a:gd name="T17" fmla="*/ 62 h 66"/>
                <a:gd name="T18" fmla="*/ 27 w 41"/>
                <a:gd name="T19" fmla="*/ 36 h 66"/>
                <a:gd name="T20" fmla="*/ 23 w 41"/>
                <a:gd name="T21" fmla="*/ 20 h 66"/>
                <a:gd name="T22" fmla="*/ 22 w 41"/>
                <a:gd name="T23" fmla="*/ 14 h 66"/>
                <a:gd name="T24" fmla="*/ 20 w 41"/>
                <a:gd name="T25" fmla="*/ 9 h 66"/>
                <a:gd name="T26" fmla="*/ 18 w 41"/>
                <a:gd name="T27" fmla="*/ 17 h 66"/>
                <a:gd name="T28" fmla="*/ 14 w 41"/>
                <a:gd name="T29" fmla="*/ 29 h 66"/>
                <a:gd name="T30" fmla="*/ 27 w 41"/>
                <a:gd name="T31"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66">
                  <a:moveTo>
                    <a:pt x="34" y="62"/>
                  </a:moveTo>
                  <a:cubicBezTo>
                    <a:pt x="29" y="45"/>
                    <a:pt x="29" y="45"/>
                    <a:pt x="29" y="45"/>
                  </a:cubicBezTo>
                  <a:cubicBezTo>
                    <a:pt x="12" y="35"/>
                    <a:pt x="12" y="35"/>
                    <a:pt x="12" y="35"/>
                  </a:cubicBezTo>
                  <a:cubicBezTo>
                    <a:pt x="7" y="47"/>
                    <a:pt x="7" y="47"/>
                    <a:pt x="7" y="47"/>
                  </a:cubicBezTo>
                  <a:cubicBezTo>
                    <a:pt x="0" y="42"/>
                    <a:pt x="0" y="42"/>
                    <a:pt x="0" y="42"/>
                  </a:cubicBezTo>
                  <a:cubicBezTo>
                    <a:pt x="17" y="0"/>
                    <a:pt x="17" y="0"/>
                    <a:pt x="17" y="0"/>
                  </a:cubicBezTo>
                  <a:cubicBezTo>
                    <a:pt x="25" y="4"/>
                    <a:pt x="25" y="4"/>
                    <a:pt x="25" y="4"/>
                  </a:cubicBezTo>
                  <a:cubicBezTo>
                    <a:pt x="41" y="66"/>
                    <a:pt x="41" y="66"/>
                    <a:pt x="41" y="66"/>
                  </a:cubicBezTo>
                  <a:lnTo>
                    <a:pt x="34" y="62"/>
                  </a:lnTo>
                  <a:close/>
                  <a:moveTo>
                    <a:pt x="27" y="36"/>
                  </a:moveTo>
                  <a:cubicBezTo>
                    <a:pt x="23" y="20"/>
                    <a:pt x="23" y="20"/>
                    <a:pt x="23" y="20"/>
                  </a:cubicBezTo>
                  <a:cubicBezTo>
                    <a:pt x="23" y="19"/>
                    <a:pt x="22" y="17"/>
                    <a:pt x="22" y="14"/>
                  </a:cubicBezTo>
                  <a:cubicBezTo>
                    <a:pt x="21" y="12"/>
                    <a:pt x="21" y="10"/>
                    <a:pt x="20" y="9"/>
                  </a:cubicBezTo>
                  <a:cubicBezTo>
                    <a:pt x="20" y="12"/>
                    <a:pt x="19" y="15"/>
                    <a:pt x="18" y="17"/>
                  </a:cubicBezTo>
                  <a:cubicBezTo>
                    <a:pt x="14" y="29"/>
                    <a:pt x="14" y="29"/>
                    <a:pt x="14" y="29"/>
                  </a:cubicBezTo>
                  <a:lnTo>
                    <a:pt x="27" y="3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738AAD49-EC72-40BF-9E16-737B4A620F2D}"/>
                </a:ext>
              </a:extLst>
            </p:cNvPr>
            <p:cNvSpPr>
              <a:spLocks/>
            </p:cNvSpPr>
            <p:nvPr/>
          </p:nvSpPr>
          <p:spPr bwMode="auto">
            <a:xfrm>
              <a:off x="12041188" y="7067550"/>
              <a:ext cx="496888" cy="304800"/>
            </a:xfrm>
            <a:custGeom>
              <a:avLst/>
              <a:gdLst>
                <a:gd name="T0" fmla="*/ 313 w 313"/>
                <a:gd name="T1" fmla="*/ 192 h 192"/>
                <a:gd name="T2" fmla="*/ 0 w 313"/>
                <a:gd name="T3" fmla="*/ 11 h 192"/>
                <a:gd name="T4" fmla="*/ 0 w 313"/>
                <a:gd name="T5" fmla="*/ 0 h 192"/>
                <a:gd name="T6" fmla="*/ 313 w 313"/>
                <a:gd name="T7" fmla="*/ 181 h 192"/>
                <a:gd name="T8" fmla="*/ 313 w 313"/>
                <a:gd name="T9" fmla="*/ 192 h 192"/>
              </a:gdLst>
              <a:ahLst/>
              <a:cxnLst>
                <a:cxn ang="0">
                  <a:pos x="T0" y="T1"/>
                </a:cxn>
                <a:cxn ang="0">
                  <a:pos x="T2" y="T3"/>
                </a:cxn>
                <a:cxn ang="0">
                  <a:pos x="T4" y="T5"/>
                </a:cxn>
                <a:cxn ang="0">
                  <a:pos x="T6" y="T7"/>
                </a:cxn>
                <a:cxn ang="0">
                  <a:pos x="T8" y="T9"/>
                </a:cxn>
              </a:cxnLst>
              <a:rect l="0" t="0" r="r" b="b"/>
              <a:pathLst>
                <a:path w="313" h="192">
                  <a:moveTo>
                    <a:pt x="313" y="192"/>
                  </a:moveTo>
                  <a:lnTo>
                    <a:pt x="0" y="11"/>
                  </a:lnTo>
                  <a:lnTo>
                    <a:pt x="0" y="0"/>
                  </a:lnTo>
                  <a:lnTo>
                    <a:pt x="313" y="181"/>
                  </a:lnTo>
                  <a:lnTo>
                    <a:pt x="313" y="19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C5881A4B-6E32-4CF5-BAF6-DEC434D83839}"/>
                </a:ext>
              </a:extLst>
            </p:cNvPr>
            <p:cNvSpPr>
              <a:spLocks/>
            </p:cNvSpPr>
            <p:nvPr/>
          </p:nvSpPr>
          <p:spPr bwMode="auto">
            <a:xfrm>
              <a:off x="11845926" y="6861175"/>
              <a:ext cx="681038" cy="1109663"/>
            </a:xfrm>
            <a:custGeom>
              <a:avLst/>
              <a:gdLst>
                <a:gd name="T0" fmla="*/ 199 w 247"/>
                <a:gd name="T1" fmla="*/ 387 h 402"/>
                <a:gd name="T2" fmla="*/ 48 w 247"/>
                <a:gd name="T3" fmla="*/ 300 h 402"/>
                <a:gd name="T4" fmla="*/ 0 w 247"/>
                <a:gd name="T5" fmla="*/ 208 h 402"/>
                <a:gd name="T6" fmla="*/ 0 w 247"/>
                <a:gd name="T7" fmla="*/ 51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4"/>
                    <a:pt x="0" y="244"/>
                    <a:pt x="0" y="208"/>
                  </a:cubicBezTo>
                  <a:cubicBezTo>
                    <a:pt x="0" y="51"/>
                    <a:pt x="0" y="51"/>
                    <a:pt x="0" y="51"/>
                  </a:cubicBezTo>
                  <a:cubicBezTo>
                    <a:pt x="0" y="16"/>
                    <a:pt x="22" y="0"/>
                    <a:pt x="48" y="15"/>
                  </a:cubicBezTo>
                  <a:cubicBezTo>
                    <a:pt x="199" y="102"/>
                    <a:pt x="199" y="102"/>
                    <a:pt x="199" y="102"/>
                  </a:cubicBezTo>
                  <a:cubicBezTo>
                    <a:pt x="225" y="117"/>
                    <a:pt x="247" y="158"/>
                    <a:pt x="247" y="194"/>
                  </a:cubicBezTo>
                  <a:cubicBezTo>
                    <a:pt x="247" y="351"/>
                    <a:pt x="247" y="351"/>
                    <a:pt x="247" y="351"/>
                  </a:cubicBezTo>
                  <a:cubicBezTo>
                    <a:pt x="247" y="386"/>
                    <a:pt x="225" y="402"/>
                    <a:pt x="199"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2" name="Group 191">
            <a:extLst>
              <a:ext uri="{FF2B5EF4-FFF2-40B4-BE49-F238E27FC236}">
                <a16:creationId xmlns:a16="http://schemas.microsoft.com/office/drawing/2014/main" id="{8F9554EB-AAEF-4056-A1F3-C3B5F98B6A4E}"/>
              </a:ext>
            </a:extLst>
          </p:cNvPr>
          <p:cNvGrpSpPr/>
          <p:nvPr/>
        </p:nvGrpSpPr>
        <p:grpSpPr>
          <a:xfrm>
            <a:off x="13710318" y="3563862"/>
            <a:ext cx="883211" cy="1320428"/>
            <a:chOff x="8985251" y="3951288"/>
            <a:chExt cx="798512" cy="1193800"/>
          </a:xfrm>
        </p:grpSpPr>
        <p:sp>
          <p:nvSpPr>
            <p:cNvPr id="103" name="Freeform 102">
              <a:extLst>
                <a:ext uri="{FF2B5EF4-FFF2-40B4-BE49-F238E27FC236}">
                  <a16:creationId xmlns:a16="http://schemas.microsoft.com/office/drawing/2014/main" id="{5F3EA3CF-2EDF-4B38-8526-D4DE232C18F6}"/>
                </a:ext>
              </a:extLst>
            </p:cNvPr>
            <p:cNvSpPr>
              <a:spLocks/>
            </p:cNvSpPr>
            <p:nvPr/>
          </p:nvSpPr>
          <p:spPr bwMode="auto">
            <a:xfrm>
              <a:off x="9101138" y="3951288"/>
              <a:ext cx="682625" cy="1111250"/>
            </a:xfrm>
            <a:custGeom>
              <a:avLst/>
              <a:gdLst>
                <a:gd name="T0" fmla="*/ 199 w 247"/>
                <a:gd name="T1" fmla="*/ 387 h 402"/>
                <a:gd name="T2" fmla="*/ 48 w 247"/>
                <a:gd name="T3" fmla="*/ 300 h 402"/>
                <a:gd name="T4" fmla="*/ 0 w 247"/>
                <a:gd name="T5" fmla="*/ 209 h 402"/>
                <a:gd name="T6" fmla="*/ 0 w 247"/>
                <a:gd name="T7" fmla="*/ 52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5"/>
                    <a:pt x="0" y="244"/>
                    <a:pt x="0" y="209"/>
                  </a:cubicBezTo>
                  <a:cubicBezTo>
                    <a:pt x="0" y="52"/>
                    <a:pt x="0" y="52"/>
                    <a:pt x="0" y="52"/>
                  </a:cubicBezTo>
                  <a:cubicBezTo>
                    <a:pt x="0" y="16"/>
                    <a:pt x="22" y="0"/>
                    <a:pt x="48" y="15"/>
                  </a:cubicBezTo>
                  <a:cubicBezTo>
                    <a:pt x="199" y="102"/>
                    <a:pt x="199" y="102"/>
                    <a:pt x="199" y="102"/>
                  </a:cubicBezTo>
                  <a:cubicBezTo>
                    <a:pt x="225" y="118"/>
                    <a:pt x="247" y="159"/>
                    <a:pt x="247" y="194"/>
                  </a:cubicBezTo>
                  <a:cubicBezTo>
                    <a:pt x="247" y="351"/>
                    <a:pt x="247" y="351"/>
                    <a:pt x="247" y="351"/>
                  </a:cubicBezTo>
                  <a:cubicBezTo>
                    <a:pt x="247" y="386"/>
                    <a:pt x="225" y="402"/>
                    <a:pt x="199"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3A2E7684-3E67-45BC-A522-F2B86D43C292}"/>
                </a:ext>
              </a:extLst>
            </p:cNvPr>
            <p:cNvSpPr>
              <a:spLocks/>
            </p:cNvSpPr>
            <p:nvPr/>
          </p:nvSpPr>
          <p:spPr bwMode="auto">
            <a:xfrm>
              <a:off x="9590088" y="4514850"/>
              <a:ext cx="14288" cy="63500"/>
            </a:xfrm>
            <a:custGeom>
              <a:avLst/>
              <a:gdLst>
                <a:gd name="T0" fmla="*/ 3 w 5"/>
                <a:gd name="T1" fmla="*/ 22 h 23"/>
                <a:gd name="T2" fmla="*/ 0 w 5"/>
                <a:gd name="T3" fmla="*/ 18 h 23"/>
                <a:gd name="T4" fmla="*/ 0 w 5"/>
                <a:gd name="T5" fmla="*/ 2 h 23"/>
                <a:gd name="T6" fmla="*/ 3 w 5"/>
                <a:gd name="T7" fmla="*/ 1 h 23"/>
                <a:gd name="T8" fmla="*/ 5 w 5"/>
                <a:gd name="T9" fmla="*/ 5 h 23"/>
                <a:gd name="T10" fmla="*/ 5 w 5"/>
                <a:gd name="T11" fmla="*/ 21 h 23"/>
                <a:gd name="T12" fmla="*/ 3 w 5"/>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5" h="23">
                  <a:moveTo>
                    <a:pt x="3" y="22"/>
                  </a:moveTo>
                  <a:cubicBezTo>
                    <a:pt x="1" y="22"/>
                    <a:pt x="0" y="20"/>
                    <a:pt x="0" y="18"/>
                  </a:cubicBezTo>
                  <a:cubicBezTo>
                    <a:pt x="0" y="2"/>
                    <a:pt x="0" y="2"/>
                    <a:pt x="0" y="2"/>
                  </a:cubicBezTo>
                  <a:cubicBezTo>
                    <a:pt x="0" y="1"/>
                    <a:pt x="1" y="0"/>
                    <a:pt x="3" y="1"/>
                  </a:cubicBezTo>
                  <a:cubicBezTo>
                    <a:pt x="4" y="2"/>
                    <a:pt x="5" y="4"/>
                    <a:pt x="5" y="5"/>
                  </a:cubicBezTo>
                  <a:cubicBezTo>
                    <a:pt x="5" y="21"/>
                    <a:pt x="5" y="21"/>
                    <a:pt x="5" y="21"/>
                  </a:cubicBezTo>
                  <a:cubicBezTo>
                    <a:pt x="5" y="22"/>
                    <a:pt x="4" y="23"/>
                    <a:pt x="3" y="2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0BE27596-2582-4BA5-8B03-DC0F9831C0C5}"/>
                </a:ext>
              </a:extLst>
            </p:cNvPr>
            <p:cNvSpPr>
              <a:spLocks/>
            </p:cNvSpPr>
            <p:nvPr/>
          </p:nvSpPr>
          <p:spPr bwMode="auto">
            <a:xfrm>
              <a:off x="9286876" y="4625975"/>
              <a:ext cx="317500" cy="236538"/>
            </a:xfrm>
            <a:custGeom>
              <a:avLst/>
              <a:gdLst>
                <a:gd name="T0" fmla="*/ 113 w 115"/>
                <a:gd name="T1" fmla="*/ 86 h 86"/>
                <a:gd name="T2" fmla="*/ 2 w 115"/>
                <a:gd name="T3" fmla="*/ 22 h 86"/>
                <a:gd name="T4" fmla="*/ 0 w 115"/>
                <a:gd name="T5" fmla="*/ 18 h 86"/>
                <a:gd name="T6" fmla="*/ 0 w 115"/>
                <a:gd name="T7" fmla="*/ 10 h 86"/>
                <a:gd name="T8" fmla="*/ 2 w 115"/>
                <a:gd name="T9" fmla="*/ 9 h 86"/>
                <a:gd name="T10" fmla="*/ 4 w 115"/>
                <a:gd name="T11" fmla="*/ 13 h 86"/>
                <a:gd name="T12" fmla="*/ 4 w 115"/>
                <a:gd name="T13" fmla="*/ 18 h 86"/>
                <a:gd name="T14" fmla="*/ 110 w 115"/>
                <a:gd name="T15" fmla="*/ 79 h 86"/>
                <a:gd name="T16" fmla="*/ 110 w 115"/>
                <a:gd name="T17" fmla="*/ 2 h 86"/>
                <a:gd name="T18" fmla="*/ 113 w 115"/>
                <a:gd name="T19" fmla="*/ 0 h 86"/>
                <a:gd name="T20" fmla="*/ 115 w 115"/>
                <a:gd name="T21" fmla="*/ 4 h 86"/>
                <a:gd name="T22" fmla="*/ 115 w 115"/>
                <a:gd name="T23" fmla="*/ 84 h 86"/>
                <a:gd name="T24" fmla="*/ 113 w 115"/>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86">
                  <a:moveTo>
                    <a:pt x="113" y="86"/>
                  </a:moveTo>
                  <a:cubicBezTo>
                    <a:pt x="2" y="22"/>
                    <a:pt x="2" y="22"/>
                    <a:pt x="2" y="22"/>
                  </a:cubicBezTo>
                  <a:cubicBezTo>
                    <a:pt x="1" y="21"/>
                    <a:pt x="0" y="19"/>
                    <a:pt x="0" y="18"/>
                  </a:cubicBezTo>
                  <a:cubicBezTo>
                    <a:pt x="0" y="10"/>
                    <a:pt x="0" y="10"/>
                    <a:pt x="0" y="10"/>
                  </a:cubicBezTo>
                  <a:cubicBezTo>
                    <a:pt x="0" y="9"/>
                    <a:pt x="1" y="8"/>
                    <a:pt x="2" y="9"/>
                  </a:cubicBezTo>
                  <a:cubicBezTo>
                    <a:pt x="3" y="10"/>
                    <a:pt x="4" y="11"/>
                    <a:pt x="4" y="13"/>
                  </a:cubicBezTo>
                  <a:cubicBezTo>
                    <a:pt x="4" y="18"/>
                    <a:pt x="4" y="18"/>
                    <a:pt x="4" y="18"/>
                  </a:cubicBezTo>
                  <a:cubicBezTo>
                    <a:pt x="110" y="79"/>
                    <a:pt x="110" y="79"/>
                    <a:pt x="110" y="79"/>
                  </a:cubicBezTo>
                  <a:cubicBezTo>
                    <a:pt x="110" y="2"/>
                    <a:pt x="110" y="2"/>
                    <a:pt x="110" y="2"/>
                  </a:cubicBezTo>
                  <a:cubicBezTo>
                    <a:pt x="110" y="0"/>
                    <a:pt x="111" y="0"/>
                    <a:pt x="113" y="0"/>
                  </a:cubicBezTo>
                  <a:cubicBezTo>
                    <a:pt x="114" y="1"/>
                    <a:pt x="115" y="3"/>
                    <a:pt x="115" y="4"/>
                  </a:cubicBezTo>
                  <a:cubicBezTo>
                    <a:pt x="115" y="84"/>
                    <a:pt x="115" y="84"/>
                    <a:pt x="115" y="84"/>
                  </a:cubicBezTo>
                  <a:cubicBezTo>
                    <a:pt x="115" y="86"/>
                    <a:pt x="114" y="86"/>
                    <a:pt x="113" y="8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EBB5D7C-D579-4C45-AD15-E099291D08C3}"/>
                </a:ext>
              </a:extLst>
            </p:cNvPr>
            <p:cNvSpPr>
              <a:spLocks/>
            </p:cNvSpPr>
            <p:nvPr/>
          </p:nvSpPr>
          <p:spPr bwMode="auto">
            <a:xfrm>
              <a:off x="9571038" y="4343400"/>
              <a:ext cx="33338" cy="127000"/>
            </a:xfrm>
            <a:custGeom>
              <a:avLst/>
              <a:gdLst>
                <a:gd name="T0" fmla="*/ 10 w 12"/>
                <a:gd name="T1" fmla="*/ 45 h 46"/>
                <a:gd name="T2" fmla="*/ 7 w 12"/>
                <a:gd name="T3" fmla="*/ 41 h 46"/>
                <a:gd name="T4" fmla="*/ 7 w 12"/>
                <a:gd name="T5" fmla="*/ 9 h 46"/>
                <a:gd name="T6" fmla="*/ 2 w 12"/>
                <a:gd name="T7" fmla="*/ 6 h 46"/>
                <a:gd name="T8" fmla="*/ 0 w 12"/>
                <a:gd name="T9" fmla="*/ 2 h 46"/>
                <a:gd name="T10" fmla="*/ 2 w 12"/>
                <a:gd name="T11" fmla="*/ 1 h 46"/>
                <a:gd name="T12" fmla="*/ 10 w 12"/>
                <a:gd name="T13" fmla="*/ 6 h 46"/>
                <a:gd name="T14" fmla="*/ 12 w 12"/>
                <a:gd name="T15" fmla="*/ 9 h 46"/>
                <a:gd name="T16" fmla="*/ 12 w 12"/>
                <a:gd name="T17" fmla="*/ 44 h 46"/>
                <a:gd name="T18" fmla="*/ 10 w 12"/>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6">
                  <a:moveTo>
                    <a:pt x="10" y="45"/>
                  </a:moveTo>
                  <a:cubicBezTo>
                    <a:pt x="8" y="44"/>
                    <a:pt x="7" y="43"/>
                    <a:pt x="7" y="41"/>
                  </a:cubicBezTo>
                  <a:cubicBezTo>
                    <a:pt x="7" y="9"/>
                    <a:pt x="7" y="9"/>
                    <a:pt x="7" y="9"/>
                  </a:cubicBezTo>
                  <a:cubicBezTo>
                    <a:pt x="2" y="6"/>
                    <a:pt x="2" y="6"/>
                    <a:pt x="2" y="6"/>
                  </a:cubicBezTo>
                  <a:cubicBezTo>
                    <a:pt x="1" y="6"/>
                    <a:pt x="0" y="4"/>
                    <a:pt x="0" y="2"/>
                  </a:cubicBezTo>
                  <a:cubicBezTo>
                    <a:pt x="0" y="1"/>
                    <a:pt x="1" y="0"/>
                    <a:pt x="2" y="1"/>
                  </a:cubicBezTo>
                  <a:cubicBezTo>
                    <a:pt x="10" y="6"/>
                    <a:pt x="10" y="6"/>
                    <a:pt x="10" y="6"/>
                  </a:cubicBezTo>
                  <a:cubicBezTo>
                    <a:pt x="11" y="6"/>
                    <a:pt x="12" y="8"/>
                    <a:pt x="12" y="9"/>
                  </a:cubicBezTo>
                  <a:cubicBezTo>
                    <a:pt x="12" y="44"/>
                    <a:pt x="12" y="44"/>
                    <a:pt x="12" y="44"/>
                  </a:cubicBezTo>
                  <a:cubicBezTo>
                    <a:pt x="12" y="45"/>
                    <a:pt x="11" y="46"/>
                    <a:pt x="10" y="4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7A7CFF1C-0A0A-4622-A156-7F54BA173684}"/>
                </a:ext>
              </a:extLst>
            </p:cNvPr>
            <p:cNvSpPr>
              <a:spLocks/>
            </p:cNvSpPr>
            <p:nvPr/>
          </p:nvSpPr>
          <p:spPr bwMode="auto">
            <a:xfrm>
              <a:off x="9264651" y="4138613"/>
              <a:ext cx="317500" cy="690563"/>
            </a:xfrm>
            <a:custGeom>
              <a:avLst/>
              <a:gdLst>
                <a:gd name="T0" fmla="*/ 113 w 115"/>
                <a:gd name="T1" fmla="*/ 250 h 250"/>
                <a:gd name="T2" fmla="*/ 2 w 115"/>
                <a:gd name="T3" fmla="*/ 186 h 250"/>
                <a:gd name="T4" fmla="*/ 0 w 115"/>
                <a:gd name="T5" fmla="*/ 182 h 250"/>
                <a:gd name="T6" fmla="*/ 0 w 115"/>
                <a:gd name="T7" fmla="*/ 2 h 250"/>
                <a:gd name="T8" fmla="*/ 2 w 115"/>
                <a:gd name="T9" fmla="*/ 0 h 250"/>
                <a:gd name="T10" fmla="*/ 17 w 115"/>
                <a:gd name="T11" fmla="*/ 9 h 250"/>
                <a:gd name="T12" fmla="*/ 19 w 115"/>
                <a:gd name="T13" fmla="*/ 13 h 250"/>
                <a:gd name="T14" fmla="*/ 17 w 115"/>
                <a:gd name="T15" fmla="*/ 14 h 250"/>
                <a:gd name="T16" fmla="*/ 4 w 115"/>
                <a:gd name="T17" fmla="*/ 7 h 250"/>
                <a:gd name="T18" fmla="*/ 4 w 115"/>
                <a:gd name="T19" fmla="*/ 182 h 250"/>
                <a:gd name="T20" fmla="*/ 111 w 115"/>
                <a:gd name="T21" fmla="*/ 243 h 250"/>
                <a:gd name="T22" fmla="*/ 111 w 115"/>
                <a:gd name="T23" fmla="*/ 68 h 250"/>
                <a:gd name="T24" fmla="*/ 37 w 115"/>
                <a:gd name="T25" fmla="*/ 26 h 250"/>
                <a:gd name="T26" fmla="*/ 35 w 115"/>
                <a:gd name="T27" fmla="*/ 22 h 250"/>
                <a:gd name="T28" fmla="*/ 37 w 115"/>
                <a:gd name="T29" fmla="*/ 21 h 250"/>
                <a:gd name="T30" fmla="*/ 113 w 115"/>
                <a:gd name="T31" fmla="*/ 64 h 250"/>
                <a:gd name="T32" fmla="*/ 115 w 115"/>
                <a:gd name="T33" fmla="*/ 68 h 250"/>
                <a:gd name="T34" fmla="*/ 115 w 115"/>
                <a:gd name="T35" fmla="*/ 248 h 250"/>
                <a:gd name="T36" fmla="*/ 113 w 115"/>
                <a:gd name="T3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250">
                  <a:moveTo>
                    <a:pt x="113" y="250"/>
                  </a:moveTo>
                  <a:cubicBezTo>
                    <a:pt x="2" y="186"/>
                    <a:pt x="2" y="186"/>
                    <a:pt x="2" y="186"/>
                  </a:cubicBezTo>
                  <a:cubicBezTo>
                    <a:pt x="1" y="185"/>
                    <a:pt x="0" y="183"/>
                    <a:pt x="0" y="182"/>
                  </a:cubicBezTo>
                  <a:cubicBezTo>
                    <a:pt x="0" y="2"/>
                    <a:pt x="0" y="2"/>
                    <a:pt x="0" y="2"/>
                  </a:cubicBezTo>
                  <a:cubicBezTo>
                    <a:pt x="0" y="0"/>
                    <a:pt x="1" y="0"/>
                    <a:pt x="2" y="0"/>
                  </a:cubicBezTo>
                  <a:cubicBezTo>
                    <a:pt x="17" y="9"/>
                    <a:pt x="17" y="9"/>
                    <a:pt x="17" y="9"/>
                  </a:cubicBezTo>
                  <a:cubicBezTo>
                    <a:pt x="18" y="10"/>
                    <a:pt x="19" y="11"/>
                    <a:pt x="19" y="13"/>
                  </a:cubicBezTo>
                  <a:cubicBezTo>
                    <a:pt x="19" y="14"/>
                    <a:pt x="18" y="15"/>
                    <a:pt x="17" y="14"/>
                  </a:cubicBezTo>
                  <a:cubicBezTo>
                    <a:pt x="4" y="7"/>
                    <a:pt x="4" y="7"/>
                    <a:pt x="4" y="7"/>
                  </a:cubicBezTo>
                  <a:cubicBezTo>
                    <a:pt x="4" y="182"/>
                    <a:pt x="4" y="182"/>
                    <a:pt x="4" y="182"/>
                  </a:cubicBezTo>
                  <a:cubicBezTo>
                    <a:pt x="111" y="243"/>
                    <a:pt x="111" y="243"/>
                    <a:pt x="111" y="243"/>
                  </a:cubicBezTo>
                  <a:cubicBezTo>
                    <a:pt x="111" y="68"/>
                    <a:pt x="111" y="68"/>
                    <a:pt x="111" y="68"/>
                  </a:cubicBezTo>
                  <a:cubicBezTo>
                    <a:pt x="37" y="26"/>
                    <a:pt x="37" y="26"/>
                    <a:pt x="37" y="26"/>
                  </a:cubicBezTo>
                  <a:cubicBezTo>
                    <a:pt x="36" y="25"/>
                    <a:pt x="35" y="23"/>
                    <a:pt x="35" y="22"/>
                  </a:cubicBezTo>
                  <a:cubicBezTo>
                    <a:pt x="35" y="20"/>
                    <a:pt x="36" y="20"/>
                    <a:pt x="37" y="21"/>
                  </a:cubicBezTo>
                  <a:cubicBezTo>
                    <a:pt x="113" y="64"/>
                    <a:pt x="113" y="64"/>
                    <a:pt x="113" y="64"/>
                  </a:cubicBezTo>
                  <a:cubicBezTo>
                    <a:pt x="114" y="65"/>
                    <a:pt x="115" y="67"/>
                    <a:pt x="115" y="68"/>
                  </a:cubicBezTo>
                  <a:cubicBezTo>
                    <a:pt x="115" y="248"/>
                    <a:pt x="115" y="248"/>
                    <a:pt x="115" y="248"/>
                  </a:cubicBezTo>
                  <a:cubicBezTo>
                    <a:pt x="115" y="250"/>
                    <a:pt x="114" y="250"/>
                    <a:pt x="113" y="25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224A0EEF-1379-4169-B585-0A7680F5D12C}"/>
                </a:ext>
              </a:extLst>
            </p:cNvPr>
            <p:cNvSpPr>
              <a:spLocks noEditPoints="1"/>
            </p:cNvSpPr>
            <p:nvPr/>
          </p:nvSpPr>
          <p:spPr bwMode="auto">
            <a:xfrm>
              <a:off x="9305926" y="4233863"/>
              <a:ext cx="234950" cy="276225"/>
            </a:xfrm>
            <a:custGeom>
              <a:avLst/>
              <a:gdLst>
                <a:gd name="T0" fmla="*/ 82 w 85"/>
                <a:gd name="T1" fmla="*/ 100 h 100"/>
                <a:gd name="T2" fmla="*/ 2 w 85"/>
                <a:gd name="T3" fmla="*/ 53 h 100"/>
                <a:gd name="T4" fmla="*/ 0 w 85"/>
                <a:gd name="T5" fmla="*/ 49 h 100"/>
                <a:gd name="T6" fmla="*/ 0 w 85"/>
                <a:gd name="T7" fmla="*/ 2 h 100"/>
                <a:gd name="T8" fmla="*/ 2 w 85"/>
                <a:gd name="T9" fmla="*/ 1 h 100"/>
                <a:gd name="T10" fmla="*/ 82 w 85"/>
                <a:gd name="T11" fmla="*/ 47 h 100"/>
                <a:gd name="T12" fmla="*/ 85 w 85"/>
                <a:gd name="T13" fmla="*/ 51 h 100"/>
                <a:gd name="T14" fmla="*/ 85 w 85"/>
                <a:gd name="T15" fmla="*/ 98 h 100"/>
                <a:gd name="T16" fmla="*/ 82 w 85"/>
                <a:gd name="T17" fmla="*/ 100 h 100"/>
                <a:gd name="T18" fmla="*/ 4 w 85"/>
                <a:gd name="T19" fmla="*/ 49 h 100"/>
                <a:gd name="T20" fmla="*/ 80 w 85"/>
                <a:gd name="T21" fmla="*/ 93 h 100"/>
                <a:gd name="T22" fmla="*/ 80 w 85"/>
                <a:gd name="T23" fmla="*/ 51 h 100"/>
                <a:gd name="T24" fmla="*/ 4 w 85"/>
                <a:gd name="T25" fmla="*/ 7 h 100"/>
                <a:gd name="T26" fmla="*/ 4 w 85"/>
                <a:gd name="T27"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100">
                  <a:moveTo>
                    <a:pt x="82" y="100"/>
                  </a:moveTo>
                  <a:cubicBezTo>
                    <a:pt x="2" y="53"/>
                    <a:pt x="2" y="53"/>
                    <a:pt x="2" y="53"/>
                  </a:cubicBezTo>
                  <a:cubicBezTo>
                    <a:pt x="1" y="53"/>
                    <a:pt x="0" y="51"/>
                    <a:pt x="0" y="49"/>
                  </a:cubicBezTo>
                  <a:cubicBezTo>
                    <a:pt x="0" y="2"/>
                    <a:pt x="0" y="2"/>
                    <a:pt x="0" y="2"/>
                  </a:cubicBezTo>
                  <a:cubicBezTo>
                    <a:pt x="0" y="0"/>
                    <a:pt x="1" y="0"/>
                    <a:pt x="2" y="1"/>
                  </a:cubicBezTo>
                  <a:cubicBezTo>
                    <a:pt x="82" y="47"/>
                    <a:pt x="82" y="47"/>
                    <a:pt x="82" y="47"/>
                  </a:cubicBezTo>
                  <a:cubicBezTo>
                    <a:pt x="84" y="48"/>
                    <a:pt x="85" y="49"/>
                    <a:pt x="85" y="51"/>
                  </a:cubicBezTo>
                  <a:cubicBezTo>
                    <a:pt x="85" y="98"/>
                    <a:pt x="85" y="98"/>
                    <a:pt x="85" y="98"/>
                  </a:cubicBezTo>
                  <a:cubicBezTo>
                    <a:pt x="85" y="100"/>
                    <a:pt x="84" y="100"/>
                    <a:pt x="82" y="100"/>
                  </a:cubicBezTo>
                  <a:close/>
                  <a:moveTo>
                    <a:pt x="4" y="49"/>
                  </a:moveTo>
                  <a:cubicBezTo>
                    <a:pt x="80" y="93"/>
                    <a:pt x="80" y="93"/>
                    <a:pt x="80" y="93"/>
                  </a:cubicBezTo>
                  <a:cubicBezTo>
                    <a:pt x="80" y="51"/>
                    <a:pt x="80" y="51"/>
                    <a:pt x="80" y="51"/>
                  </a:cubicBezTo>
                  <a:cubicBezTo>
                    <a:pt x="4" y="7"/>
                    <a:pt x="4" y="7"/>
                    <a:pt x="4" y="7"/>
                  </a:cubicBezTo>
                  <a:lnTo>
                    <a:pt x="4" y="4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C70A5DA3-3072-463E-B20C-E3A43D7F1D35}"/>
                </a:ext>
              </a:extLst>
            </p:cNvPr>
            <p:cNvSpPr>
              <a:spLocks/>
            </p:cNvSpPr>
            <p:nvPr/>
          </p:nvSpPr>
          <p:spPr bwMode="auto">
            <a:xfrm>
              <a:off x="9305926" y="4421188"/>
              <a:ext cx="38100" cy="33338"/>
            </a:xfrm>
            <a:custGeom>
              <a:avLst/>
              <a:gdLst>
                <a:gd name="T0" fmla="*/ 12 w 14"/>
                <a:gd name="T1" fmla="*/ 11 h 12"/>
                <a:gd name="T2" fmla="*/ 2 w 14"/>
                <a:gd name="T3" fmla="*/ 6 h 12"/>
                <a:gd name="T4" fmla="*/ 0 w 14"/>
                <a:gd name="T5" fmla="*/ 2 h 12"/>
                <a:gd name="T6" fmla="*/ 2 w 14"/>
                <a:gd name="T7" fmla="*/ 0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0"/>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26CCD1DA-5CCD-4E58-BEBF-409D1EC589F3}"/>
                </a:ext>
              </a:extLst>
            </p:cNvPr>
            <p:cNvSpPr>
              <a:spLocks/>
            </p:cNvSpPr>
            <p:nvPr/>
          </p:nvSpPr>
          <p:spPr bwMode="auto">
            <a:xfrm>
              <a:off x="9369426" y="4456113"/>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3"/>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D42C470E-343E-4175-A48A-091F207D409C}"/>
                </a:ext>
              </a:extLst>
            </p:cNvPr>
            <p:cNvSpPr>
              <a:spLocks/>
            </p:cNvSpPr>
            <p:nvPr/>
          </p:nvSpPr>
          <p:spPr bwMode="auto">
            <a:xfrm>
              <a:off x="9305926" y="4459288"/>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395662EF-A7A9-4C21-B00A-A984CEC18707}"/>
                </a:ext>
              </a:extLst>
            </p:cNvPr>
            <p:cNvSpPr>
              <a:spLocks/>
            </p:cNvSpPr>
            <p:nvPr/>
          </p:nvSpPr>
          <p:spPr bwMode="auto">
            <a:xfrm>
              <a:off x="9369426" y="44958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8927925-7071-4705-B578-01C533A84B83}"/>
                </a:ext>
              </a:extLst>
            </p:cNvPr>
            <p:cNvSpPr>
              <a:spLocks/>
            </p:cNvSpPr>
            <p:nvPr/>
          </p:nvSpPr>
          <p:spPr bwMode="auto">
            <a:xfrm>
              <a:off x="9305926" y="4498975"/>
              <a:ext cx="38100" cy="31750"/>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13F18F11-B4AD-4C95-99A6-61237AEBC1E1}"/>
                </a:ext>
              </a:extLst>
            </p:cNvPr>
            <p:cNvSpPr>
              <a:spLocks/>
            </p:cNvSpPr>
            <p:nvPr/>
          </p:nvSpPr>
          <p:spPr bwMode="auto">
            <a:xfrm>
              <a:off x="9369426" y="45339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E0627E0A-8A5B-4AC0-AFC1-4F2D99A74505}"/>
                </a:ext>
              </a:extLst>
            </p:cNvPr>
            <p:cNvSpPr>
              <a:spLocks/>
            </p:cNvSpPr>
            <p:nvPr/>
          </p:nvSpPr>
          <p:spPr bwMode="auto">
            <a:xfrm>
              <a:off x="9305926" y="4537075"/>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693EBD2D-AA60-47C6-A30C-17320C7D8282}"/>
                </a:ext>
              </a:extLst>
            </p:cNvPr>
            <p:cNvSpPr>
              <a:spLocks/>
            </p:cNvSpPr>
            <p:nvPr/>
          </p:nvSpPr>
          <p:spPr bwMode="auto">
            <a:xfrm>
              <a:off x="9369426" y="4573588"/>
              <a:ext cx="168275" cy="106363"/>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7CD37EA-C0A3-467F-8E28-E685462BEC4A}"/>
                </a:ext>
              </a:extLst>
            </p:cNvPr>
            <p:cNvSpPr>
              <a:spLocks noEditPoints="1"/>
            </p:cNvSpPr>
            <p:nvPr/>
          </p:nvSpPr>
          <p:spPr bwMode="auto">
            <a:xfrm>
              <a:off x="9305926" y="4133850"/>
              <a:ext cx="66675" cy="123825"/>
            </a:xfrm>
            <a:custGeom>
              <a:avLst/>
              <a:gdLst>
                <a:gd name="T0" fmla="*/ 2 w 24"/>
                <a:gd name="T1" fmla="*/ 33 h 45"/>
                <a:gd name="T2" fmla="*/ 1 w 24"/>
                <a:gd name="T3" fmla="*/ 32 h 45"/>
                <a:gd name="T4" fmla="*/ 0 w 24"/>
                <a:gd name="T5" fmla="*/ 30 h 45"/>
                <a:gd name="T6" fmla="*/ 0 w 24"/>
                <a:gd name="T7" fmla="*/ 2 h 45"/>
                <a:gd name="T8" fmla="*/ 2 w 24"/>
                <a:gd name="T9" fmla="*/ 1 h 45"/>
                <a:gd name="T10" fmla="*/ 22 w 24"/>
                <a:gd name="T11" fmla="*/ 12 h 45"/>
                <a:gd name="T12" fmla="*/ 24 w 24"/>
                <a:gd name="T13" fmla="*/ 16 h 45"/>
                <a:gd name="T14" fmla="*/ 24 w 24"/>
                <a:gd name="T15" fmla="*/ 44 h 45"/>
                <a:gd name="T16" fmla="*/ 23 w 24"/>
                <a:gd name="T17" fmla="*/ 45 h 45"/>
                <a:gd name="T18" fmla="*/ 21 w 24"/>
                <a:gd name="T19" fmla="*/ 44 h 45"/>
                <a:gd name="T20" fmla="*/ 12 w 24"/>
                <a:gd name="T21" fmla="*/ 34 h 45"/>
                <a:gd name="T22" fmla="*/ 3 w 24"/>
                <a:gd name="T23" fmla="*/ 34 h 45"/>
                <a:gd name="T24" fmla="*/ 2 w 24"/>
                <a:gd name="T25" fmla="*/ 33 h 45"/>
                <a:gd name="T26" fmla="*/ 4 w 24"/>
                <a:gd name="T27" fmla="*/ 7 h 45"/>
                <a:gd name="T28" fmla="*/ 4 w 24"/>
                <a:gd name="T29" fmla="*/ 28 h 45"/>
                <a:gd name="T30" fmla="*/ 11 w 24"/>
                <a:gd name="T31" fmla="*/ 28 h 45"/>
                <a:gd name="T32" fmla="*/ 13 w 24"/>
                <a:gd name="T33" fmla="*/ 29 h 45"/>
                <a:gd name="T34" fmla="*/ 20 w 24"/>
                <a:gd name="T35" fmla="*/ 37 h 45"/>
                <a:gd name="T36" fmla="*/ 20 w 24"/>
                <a:gd name="T37" fmla="*/ 16 h 45"/>
                <a:gd name="T38" fmla="*/ 4 w 24"/>
                <a:gd name="T39"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45">
                  <a:moveTo>
                    <a:pt x="2" y="33"/>
                  </a:moveTo>
                  <a:cubicBezTo>
                    <a:pt x="2" y="33"/>
                    <a:pt x="1" y="33"/>
                    <a:pt x="1" y="32"/>
                  </a:cubicBezTo>
                  <a:cubicBezTo>
                    <a:pt x="0" y="32"/>
                    <a:pt x="0" y="30"/>
                    <a:pt x="0" y="30"/>
                  </a:cubicBezTo>
                  <a:cubicBezTo>
                    <a:pt x="0" y="2"/>
                    <a:pt x="0" y="2"/>
                    <a:pt x="0" y="2"/>
                  </a:cubicBezTo>
                  <a:cubicBezTo>
                    <a:pt x="0" y="0"/>
                    <a:pt x="1" y="0"/>
                    <a:pt x="2" y="1"/>
                  </a:cubicBezTo>
                  <a:cubicBezTo>
                    <a:pt x="22" y="12"/>
                    <a:pt x="22" y="12"/>
                    <a:pt x="22" y="12"/>
                  </a:cubicBezTo>
                  <a:cubicBezTo>
                    <a:pt x="23" y="13"/>
                    <a:pt x="24" y="15"/>
                    <a:pt x="24" y="16"/>
                  </a:cubicBezTo>
                  <a:cubicBezTo>
                    <a:pt x="24" y="44"/>
                    <a:pt x="24" y="44"/>
                    <a:pt x="24" y="44"/>
                  </a:cubicBezTo>
                  <a:cubicBezTo>
                    <a:pt x="24" y="45"/>
                    <a:pt x="24" y="45"/>
                    <a:pt x="23" y="45"/>
                  </a:cubicBezTo>
                  <a:cubicBezTo>
                    <a:pt x="23" y="45"/>
                    <a:pt x="22" y="45"/>
                    <a:pt x="21" y="44"/>
                  </a:cubicBezTo>
                  <a:cubicBezTo>
                    <a:pt x="12" y="34"/>
                    <a:pt x="12" y="34"/>
                    <a:pt x="12" y="34"/>
                  </a:cubicBezTo>
                  <a:cubicBezTo>
                    <a:pt x="3" y="34"/>
                    <a:pt x="3" y="34"/>
                    <a:pt x="3" y="34"/>
                  </a:cubicBezTo>
                  <a:lnTo>
                    <a:pt x="2" y="33"/>
                  </a:lnTo>
                  <a:close/>
                  <a:moveTo>
                    <a:pt x="4" y="7"/>
                  </a:moveTo>
                  <a:cubicBezTo>
                    <a:pt x="4" y="28"/>
                    <a:pt x="4" y="28"/>
                    <a:pt x="4" y="28"/>
                  </a:cubicBezTo>
                  <a:cubicBezTo>
                    <a:pt x="11" y="28"/>
                    <a:pt x="11" y="28"/>
                    <a:pt x="11" y="28"/>
                  </a:cubicBezTo>
                  <a:cubicBezTo>
                    <a:pt x="12" y="28"/>
                    <a:pt x="13" y="28"/>
                    <a:pt x="13" y="29"/>
                  </a:cubicBezTo>
                  <a:cubicBezTo>
                    <a:pt x="20" y="37"/>
                    <a:pt x="20" y="37"/>
                    <a:pt x="20" y="37"/>
                  </a:cubicBezTo>
                  <a:cubicBezTo>
                    <a:pt x="20" y="16"/>
                    <a:pt x="20" y="16"/>
                    <a:pt x="20" y="16"/>
                  </a:cubicBezTo>
                  <a:lnTo>
                    <a:pt x="4"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D4B1B6F8-D4A8-471A-9344-027D89D3E92B}"/>
                </a:ext>
              </a:extLst>
            </p:cNvPr>
            <p:cNvSpPr>
              <a:spLocks noEditPoints="1"/>
            </p:cNvSpPr>
            <p:nvPr/>
          </p:nvSpPr>
          <p:spPr bwMode="auto">
            <a:xfrm>
              <a:off x="9234488" y="4175125"/>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9"/>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B8E76DB2-D10D-43D8-B59F-16DF50693273}"/>
                </a:ext>
              </a:extLst>
            </p:cNvPr>
            <p:cNvSpPr>
              <a:spLocks noEditPoints="1"/>
            </p:cNvSpPr>
            <p:nvPr/>
          </p:nvSpPr>
          <p:spPr bwMode="auto">
            <a:xfrm>
              <a:off x="9234488" y="4268788"/>
              <a:ext cx="41275" cy="69850"/>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6 h 25"/>
                <a:gd name="T22" fmla="*/ 11 w 15"/>
                <a:gd name="T23" fmla="*/ 18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6"/>
                  </a:cubicBezTo>
                  <a:cubicBezTo>
                    <a:pt x="11" y="18"/>
                    <a:pt x="11" y="18"/>
                    <a:pt x="11" y="18"/>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A50E7EF7-4660-4157-B3EA-D10AEBD03C77}"/>
                </a:ext>
              </a:extLst>
            </p:cNvPr>
            <p:cNvSpPr>
              <a:spLocks noEditPoints="1"/>
            </p:cNvSpPr>
            <p:nvPr/>
          </p:nvSpPr>
          <p:spPr bwMode="auto">
            <a:xfrm>
              <a:off x="9234488" y="4360863"/>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135AE5EE-F9FF-4F72-9F28-46A95E884672}"/>
                </a:ext>
              </a:extLst>
            </p:cNvPr>
            <p:cNvSpPr>
              <a:spLocks noEditPoints="1"/>
            </p:cNvSpPr>
            <p:nvPr/>
          </p:nvSpPr>
          <p:spPr bwMode="auto">
            <a:xfrm>
              <a:off x="9234488" y="4454525"/>
              <a:ext cx="41275" cy="68263"/>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5 h 25"/>
                <a:gd name="T22" fmla="*/ 11 w 15"/>
                <a:gd name="T23" fmla="*/ 17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5"/>
                  </a:cubicBezTo>
                  <a:cubicBezTo>
                    <a:pt x="11" y="17"/>
                    <a:pt x="11" y="17"/>
                    <a:pt x="11" y="17"/>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C81C01F-6187-49FF-BA36-B7055D4B72FC}"/>
                </a:ext>
              </a:extLst>
            </p:cNvPr>
            <p:cNvSpPr>
              <a:spLocks noEditPoints="1"/>
            </p:cNvSpPr>
            <p:nvPr/>
          </p:nvSpPr>
          <p:spPr bwMode="auto">
            <a:xfrm>
              <a:off x="9234488" y="4545013"/>
              <a:ext cx="41275" cy="69850"/>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4"/>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D8AC6F79-F206-4A65-BDE5-10EA414D9619}"/>
                </a:ext>
              </a:extLst>
            </p:cNvPr>
            <p:cNvSpPr>
              <a:spLocks noEditPoints="1"/>
            </p:cNvSpPr>
            <p:nvPr/>
          </p:nvSpPr>
          <p:spPr bwMode="auto">
            <a:xfrm>
              <a:off x="9571038" y="454818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1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7"/>
                    <a:pt x="0" y="25"/>
                  </a:cubicBezTo>
                  <a:cubicBezTo>
                    <a:pt x="0" y="2"/>
                    <a:pt x="0" y="2"/>
                    <a:pt x="0" y="2"/>
                  </a:cubicBezTo>
                  <a:cubicBezTo>
                    <a:pt x="0" y="1"/>
                    <a:pt x="1" y="0"/>
                    <a:pt x="2" y="1"/>
                  </a:cubicBezTo>
                  <a:cubicBezTo>
                    <a:pt x="20" y="11"/>
                    <a:pt x="20" y="11"/>
                    <a:pt x="20" y="11"/>
                  </a:cubicBezTo>
                  <a:cubicBezTo>
                    <a:pt x="21" y="12"/>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B76CD0D4-8259-4584-8FBF-E693D3AAD9CF}"/>
                </a:ext>
              </a:extLst>
            </p:cNvPr>
            <p:cNvSpPr>
              <a:spLocks noEditPoints="1"/>
            </p:cNvSpPr>
            <p:nvPr/>
          </p:nvSpPr>
          <p:spPr bwMode="auto">
            <a:xfrm>
              <a:off x="9571038" y="444023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0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6"/>
                    <a:pt x="0" y="25"/>
                  </a:cubicBezTo>
                  <a:cubicBezTo>
                    <a:pt x="0" y="2"/>
                    <a:pt x="0" y="2"/>
                    <a:pt x="0" y="2"/>
                  </a:cubicBezTo>
                  <a:cubicBezTo>
                    <a:pt x="0" y="0"/>
                    <a:pt x="1" y="0"/>
                    <a:pt x="2" y="0"/>
                  </a:cubicBezTo>
                  <a:cubicBezTo>
                    <a:pt x="20" y="11"/>
                    <a:pt x="20" y="11"/>
                    <a:pt x="20" y="11"/>
                  </a:cubicBezTo>
                  <a:cubicBezTo>
                    <a:pt x="21" y="11"/>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3B8ADC6D-81BD-4CDB-9392-C94AD00C2479}"/>
                </a:ext>
              </a:extLst>
            </p:cNvPr>
            <p:cNvSpPr>
              <a:spLocks/>
            </p:cNvSpPr>
            <p:nvPr/>
          </p:nvSpPr>
          <p:spPr bwMode="auto">
            <a:xfrm>
              <a:off x="8985251" y="4037013"/>
              <a:ext cx="679450" cy="1108075"/>
            </a:xfrm>
            <a:custGeom>
              <a:avLst/>
              <a:gdLst>
                <a:gd name="T0" fmla="*/ 198 w 246"/>
                <a:gd name="T1" fmla="*/ 386 h 401"/>
                <a:gd name="T2" fmla="*/ 48 w 246"/>
                <a:gd name="T3" fmla="*/ 299 h 401"/>
                <a:gd name="T4" fmla="*/ 0 w 246"/>
                <a:gd name="T5" fmla="*/ 208 h 401"/>
                <a:gd name="T6" fmla="*/ 0 w 246"/>
                <a:gd name="T7" fmla="*/ 51 h 401"/>
                <a:gd name="T8" fmla="*/ 48 w 246"/>
                <a:gd name="T9" fmla="*/ 15 h 401"/>
                <a:gd name="T10" fmla="*/ 198 w 246"/>
                <a:gd name="T11" fmla="*/ 102 h 401"/>
                <a:gd name="T12" fmla="*/ 246 w 246"/>
                <a:gd name="T13" fmla="*/ 193 h 401"/>
                <a:gd name="T14" fmla="*/ 246 w 246"/>
                <a:gd name="T15" fmla="*/ 350 h 401"/>
                <a:gd name="T16" fmla="*/ 198 w 246"/>
                <a:gd name="T17" fmla="*/ 386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1">
                  <a:moveTo>
                    <a:pt x="198" y="386"/>
                  </a:moveTo>
                  <a:cubicBezTo>
                    <a:pt x="48" y="299"/>
                    <a:pt x="48" y="299"/>
                    <a:pt x="48" y="299"/>
                  </a:cubicBezTo>
                  <a:cubicBezTo>
                    <a:pt x="21" y="284"/>
                    <a:pt x="0" y="243"/>
                    <a:pt x="0" y="208"/>
                  </a:cubicBezTo>
                  <a:cubicBezTo>
                    <a:pt x="0" y="51"/>
                    <a:pt x="0" y="51"/>
                    <a:pt x="0" y="51"/>
                  </a:cubicBezTo>
                  <a:cubicBezTo>
                    <a:pt x="0" y="16"/>
                    <a:pt x="21" y="0"/>
                    <a:pt x="48" y="15"/>
                  </a:cubicBezTo>
                  <a:cubicBezTo>
                    <a:pt x="198" y="102"/>
                    <a:pt x="198" y="102"/>
                    <a:pt x="198" y="102"/>
                  </a:cubicBezTo>
                  <a:cubicBezTo>
                    <a:pt x="225" y="117"/>
                    <a:pt x="246" y="158"/>
                    <a:pt x="246" y="193"/>
                  </a:cubicBezTo>
                  <a:cubicBezTo>
                    <a:pt x="246" y="350"/>
                    <a:pt x="246" y="350"/>
                    <a:pt x="246" y="350"/>
                  </a:cubicBezTo>
                  <a:cubicBezTo>
                    <a:pt x="246" y="385"/>
                    <a:pt x="225" y="401"/>
                    <a:pt x="198" y="386"/>
                  </a:cubicBezTo>
                  <a:close/>
                </a:path>
              </a:pathLst>
            </a:custGeom>
            <a:solidFill>
              <a:srgbClr val="FFFFFF">
                <a:alpha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8" name="Group 197">
            <a:extLst>
              <a:ext uri="{FF2B5EF4-FFF2-40B4-BE49-F238E27FC236}">
                <a16:creationId xmlns:a16="http://schemas.microsoft.com/office/drawing/2014/main" id="{E5478169-B804-409C-B9F9-8EEE878B8221}"/>
              </a:ext>
            </a:extLst>
          </p:cNvPr>
          <p:cNvGrpSpPr/>
          <p:nvPr/>
        </p:nvGrpSpPr>
        <p:grpSpPr>
          <a:xfrm>
            <a:off x="12258198" y="5504118"/>
            <a:ext cx="1662827" cy="4377431"/>
            <a:chOff x="7672388" y="5705475"/>
            <a:chExt cx="1503363" cy="3957638"/>
          </a:xfrm>
        </p:grpSpPr>
        <p:sp>
          <p:nvSpPr>
            <p:cNvPr id="130" name="Freeform 129">
              <a:extLst>
                <a:ext uri="{FF2B5EF4-FFF2-40B4-BE49-F238E27FC236}">
                  <a16:creationId xmlns:a16="http://schemas.microsoft.com/office/drawing/2014/main" id="{0967FCD6-5F0A-44AC-99A1-73CCF86D5A63}"/>
                </a:ext>
              </a:extLst>
            </p:cNvPr>
            <p:cNvSpPr>
              <a:spLocks/>
            </p:cNvSpPr>
            <p:nvPr/>
          </p:nvSpPr>
          <p:spPr bwMode="auto">
            <a:xfrm>
              <a:off x="8289926" y="9418638"/>
              <a:ext cx="160338" cy="149225"/>
            </a:xfrm>
            <a:custGeom>
              <a:avLst/>
              <a:gdLst>
                <a:gd name="T0" fmla="*/ 7 w 101"/>
                <a:gd name="T1" fmla="*/ 4 h 94"/>
                <a:gd name="T2" fmla="*/ 0 w 101"/>
                <a:gd name="T3" fmla="*/ 94 h 94"/>
                <a:gd name="T4" fmla="*/ 101 w 101"/>
                <a:gd name="T5" fmla="*/ 87 h 94"/>
                <a:gd name="T6" fmla="*/ 101 w 101"/>
                <a:gd name="T7" fmla="*/ 0 h 94"/>
                <a:gd name="T8" fmla="*/ 7 w 101"/>
                <a:gd name="T9" fmla="*/ 4 h 94"/>
              </a:gdLst>
              <a:ahLst/>
              <a:cxnLst>
                <a:cxn ang="0">
                  <a:pos x="T0" y="T1"/>
                </a:cxn>
                <a:cxn ang="0">
                  <a:pos x="T2" y="T3"/>
                </a:cxn>
                <a:cxn ang="0">
                  <a:pos x="T4" y="T5"/>
                </a:cxn>
                <a:cxn ang="0">
                  <a:pos x="T6" y="T7"/>
                </a:cxn>
                <a:cxn ang="0">
                  <a:pos x="T8" y="T9"/>
                </a:cxn>
              </a:cxnLst>
              <a:rect l="0" t="0" r="r" b="b"/>
              <a:pathLst>
                <a:path w="101" h="94">
                  <a:moveTo>
                    <a:pt x="7" y="4"/>
                  </a:moveTo>
                  <a:lnTo>
                    <a:pt x="0" y="94"/>
                  </a:lnTo>
                  <a:lnTo>
                    <a:pt x="101" y="87"/>
                  </a:lnTo>
                  <a:lnTo>
                    <a:pt x="101" y="0"/>
                  </a:lnTo>
                  <a:lnTo>
                    <a:pt x="7"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1D5631C-C9CD-495B-BD21-8956BB9F228F}"/>
                </a:ext>
              </a:extLst>
            </p:cNvPr>
            <p:cNvSpPr>
              <a:spLocks/>
            </p:cNvSpPr>
            <p:nvPr/>
          </p:nvSpPr>
          <p:spPr bwMode="auto">
            <a:xfrm>
              <a:off x="7845426" y="9148763"/>
              <a:ext cx="328613" cy="331788"/>
            </a:xfrm>
            <a:custGeom>
              <a:avLst/>
              <a:gdLst>
                <a:gd name="T0" fmla="*/ 11 w 119"/>
                <a:gd name="T1" fmla="*/ 81 h 120"/>
                <a:gd name="T2" fmla="*/ 64 w 119"/>
                <a:gd name="T3" fmla="*/ 20 h 120"/>
                <a:gd name="T4" fmla="*/ 115 w 119"/>
                <a:gd name="T5" fmla="*/ 8 h 120"/>
                <a:gd name="T6" fmla="*/ 104 w 119"/>
                <a:gd name="T7" fmla="*/ 71 h 120"/>
                <a:gd name="T8" fmla="*/ 44 w 119"/>
                <a:gd name="T9" fmla="*/ 118 h 120"/>
                <a:gd name="T10" fmla="*/ 11 w 119"/>
                <a:gd name="T11" fmla="*/ 81 h 120"/>
              </a:gdLst>
              <a:ahLst/>
              <a:cxnLst>
                <a:cxn ang="0">
                  <a:pos x="T0" y="T1"/>
                </a:cxn>
                <a:cxn ang="0">
                  <a:pos x="T2" y="T3"/>
                </a:cxn>
                <a:cxn ang="0">
                  <a:pos x="T4" y="T5"/>
                </a:cxn>
                <a:cxn ang="0">
                  <a:pos x="T6" y="T7"/>
                </a:cxn>
                <a:cxn ang="0">
                  <a:pos x="T8" y="T9"/>
                </a:cxn>
                <a:cxn ang="0">
                  <a:pos x="T10" y="T11"/>
                </a:cxn>
              </a:cxnLst>
              <a:rect l="0" t="0" r="r" b="b"/>
              <a:pathLst>
                <a:path w="119" h="120">
                  <a:moveTo>
                    <a:pt x="11" y="81"/>
                  </a:moveTo>
                  <a:cubicBezTo>
                    <a:pt x="24" y="55"/>
                    <a:pt x="44" y="37"/>
                    <a:pt x="64" y="20"/>
                  </a:cubicBezTo>
                  <a:cubicBezTo>
                    <a:pt x="88" y="2"/>
                    <a:pt x="104" y="0"/>
                    <a:pt x="115" y="8"/>
                  </a:cubicBezTo>
                  <a:cubicBezTo>
                    <a:pt x="119" y="18"/>
                    <a:pt x="114" y="40"/>
                    <a:pt x="104" y="71"/>
                  </a:cubicBezTo>
                  <a:cubicBezTo>
                    <a:pt x="90" y="95"/>
                    <a:pt x="70" y="111"/>
                    <a:pt x="44" y="118"/>
                  </a:cubicBezTo>
                  <a:cubicBezTo>
                    <a:pt x="12" y="120"/>
                    <a:pt x="0" y="108"/>
                    <a:pt x="11" y="81"/>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88C6FA16-CE25-49BF-AC04-7D5BF60378F6}"/>
                </a:ext>
              </a:extLst>
            </p:cNvPr>
            <p:cNvSpPr>
              <a:spLocks/>
            </p:cNvSpPr>
            <p:nvPr/>
          </p:nvSpPr>
          <p:spPr bwMode="auto">
            <a:xfrm>
              <a:off x="7912101" y="9264650"/>
              <a:ext cx="111125" cy="141288"/>
            </a:xfrm>
            <a:custGeom>
              <a:avLst/>
              <a:gdLst>
                <a:gd name="T0" fmla="*/ 2 w 40"/>
                <a:gd name="T1" fmla="*/ 6 h 51"/>
                <a:gd name="T2" fmla="*/ 0 w 40"/>
                <a:gd name="T3" fmla="*/ 40 h 51"/>
                <a:gd name="T4" fmla="*/ 40 w 40"/>
                <a:gd name="T5" fmla="*/ 37 h 51"/>
                <a:gd name="T6" fmla="*/ 40 w 40"/>
                <a:gd name="T7" fmla="*/ 0 h 51"/>
                <a:gd name="T8" fmla="*/ 2 w 40"/>
                <a:gd name="T9" fmla="*/ 6 h 51"/>
              </a:gdLst>
              <a:ahLst/>
              <a:cxnLst>
                <a:cxn ang="0">
                  <a:pos x="T0" y="T1"/>
                </a:cxn>
                <a:cxn ang="0">
                  <a:pos x="T2" y="T3"/>
                </a:cxn>
                <a:cxn ang="0">
                  <a:pos x="T4" y="T5"/>
                </a:cxn>
                <a:cxn ang="0">
                  <a:pos x="T6" y="T7"/>
                </a:cxn>
                <a:cxn ang="0">
                  <a:pos x="T8" y="T9"/>
                </a:cxn>
              </a:cxnLst>
              <a:rect l="0" t="0" r="r" b="b"/>
              <a:pathLst>
                <a:path w="40" h="51">
                  <a:moveTo>
                    <a:pt x="2" y="6"/>
                  </a:moveTo>
                  <a:cubicBezTo>
                    <a:pt x="0" y="40"/>
                    <a:pt x="0" y="40"/>
                    <a:pt x="0" y="40"/>
                  </a:cubicBezTo>
                  <a:cubicBezTo>
                    <a:pt x="12" y="51"/>
                    <a:pt x="25" y="50"/>
                    <a:pt x="40" y="37"/>
                  </a:cubicBezTo>
                  <a:cubicBezTo>
                    <a:pt x="40" y="0"/>
                    <a:pt x="40" y="0"/>
                    <a:pt x="40" y="0"/>
                  </a:cubicBezTo>
                  <a:lnTo>
                    <a:pt x="2" y="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FC14A45F-B3E2-4B97-AC7D-0C85F2BDE718}"/>
                </a:ext>
              </a:extLst>
            </p:cNvPr>
            <p:cNvSpPr>
              <a:spLocks/>
            </p:cNvSpPr>
            <p:nvPr/>
          </p:nvSpPr>
          <p:spPr bwMode="auto">
            <a:xfrm>
              <a:off x="7769226" y="7593013"/>
              <a:ext cx="811213" cy="1846263"/>
            </a:xfrm>
            <a:custGeom>
              <a:avLst/>
              <a:gdLst>
                <a:gd name="T0" fmla="*/ 294 w 294"/>
                <a:gd name="T1" fmla="*/ 334 h 668"/>
                <a:gd name="T2" fmla="*/ 294 w 294"/>
                <a:gd name="T3" fmla="*/ 340 h 668"/>
                <a:gd name="T4" fmla="*/ 294 w 294"/>
                <a:gd name="T5" fmla="*/ 341 h 668"/>
                <a:gd name="T6" fmla="*/ 251 w 294"/>
                <a:gd name="T7" fmla="*/ 668 h 668"/>
                <a:gd name="T8" fmla="*/ 181 w 294"/>
                <a:gd name="T9" fmla="*/ 668 h 668"/>
                <a:gd name="T10" fmla="*/ 195 w 294"/>
                <a:gd name="T11" fmla="*/ 320 h 668"/>
                <a:gd name="T12" fmla="*/ 157 w 294"/>
                <a:gd name="T13" fmla="*/ 101 h 668"/>
                <a:gd name="T14" fmla="*/ 137 w 294"/>
                <a:gd name="T15" fmla="*/ 94 h 668"/>
                <a:gd name="T16" fmla="*/ 137 w 294"/>
                <a:gd name="T17" fmla="*/ 94 h 668"/>
                <a:gd name="T18" fmla="*/ 126 w 294"/>
                <a:gd name="T19" fmla="*/ 99 h 668"/>
                <a:gd name="T20" fmla="*/ 124 w 294"/>
                <a:gd name="T21" fmla="*/ 101 h 668"/>
                <a:gd name="T22" fmla="*/ 128 w 294"/>
                <a:gd name="T23" fmla="*/ 294 h 668"/>
                <a:gd name="T24" fmla="*/ 103 w 294"/>
                <a:gd name="T25" fmla="*/ 615 h 668"/>
                <a:gd name="T26" fmla="*/ 45 w 294"/>
                <a:gd name="T27" fmla="*/ 615 h 668"/>
                <a:gd name="T28" fmla="*/ 45 w 294"/>
                <a:gd name="T29" fmla="*/ 298 h 668"/>
                <a:gd name="T30" fmla="*/ 0 w 294"/>
                <a:gd name="T31" fmla="*/ 0 h 668"/>
                <a:gd name="T32" fmla="*/ 264 w 294"/>
                <a:gd name="T33" fmla="*/ 22 h 668"/>
                <a:gd name="T34" fmla="*/ 294 w 294"/>
                <a:gd name="T35" fmla="*/ 334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 h="668">
                  <a:moveTo>
                    <a:pt x="294" y="334"/>
                  </a:moveTo>
                  <a:cubicBezTo>
                    <a:pt x="294" y="336"/>
                    <a:pt x="294" y="338"/>
                    <a:pt x="294" y="340"/>
                  </a:cubicBezTo>
                  <a:cubicBezTo>
                    <a:pt x="294" y="341"/>
                    <a:pt x="294" y="341"/>
                    <a:pt x="294" y="341"/>
                  </a:cubicBezTo>
                  <a:cubicBezTo>
                    <a:pt x="282" y="461"/>
                    <a:pt x="267" y="566"/>
                    <a:pt x="251" y="668"/>
                  </a:cubicBezTo>
                  <a:cubicBezTo>
                    <a:pt x="181" y="668"/>
                    <a:pt x="181" y="668"/>
                    <a:pt x="181" y="668"/>
                  </a:cubicBezTo>
                  <a:cubicBezTo>
                    <a:pt x="181" y="538"/>
                    <a:pt x="184" y="416"/>
                    <a:pt x="195" y="320"/>
                  </a:cubicBezTo>
                  <a:cubicBezTo>
                    <a:pt x="174" y="238"/>
                    <a:pt x="163" y="175"/>
                    <a:pt x="157" y="101"/>
                  </a:cubicBezTo>
                  <a:cubicBezTo>
                    <a:pt x="149" y="96"/>
                    <a:pt x="143" y="94"/>
                    <a:pt x="137" y="94"/>
                  </a:cubicBezTo>
                  <a:cubicBezTo>
                    <a:pt x="137" y="94"/>
                    <a:pt x="137" y="94"/>
                    <a:pt x="137" y="94"/>
                  </a:cubicBezTo>
                  <a:cubicBezTo>
                    <a:pt x="133" y="95"/>
                    <a:pt x="129" y="96"/>
                    <a:pt x="126" y="99"/>
                  </a:cubicBezTo>
                  <a:cubicBezTo>
                    <a:pt x="125" y="100"/>
                    <a:pt x="124" y="100"/>
                    <a:pt x="124" y="101"/>
                  </a:cubicBezTo>
                  <a:cubicBezTo>
                    <a:pt x="128" y="294"/>
                    <a:pt x="128" y="294"/>
                    <a:pt x="128" y="294"/>
                  </a:cubicBezTo>
                  <a:cubicBezTo>
                    <a:pt x="103" y="615"/>
                    <a:pt x="103" y="615"/>
                    <a:pt x="103" y="615"/>
                  </a:cubicBezTo>
                  <a:cubicBezTo>
                    <a:pt x="45" y="615"/>
                    <a:pt x="45" y="615"/>
                    <a:pt x="45" y="615"/>
                  </a:cubicBezTo>
                  <a:cubicBezTo>
                    <a:pt x="39" y="502"/>
                    <a:pt x="35" y="392"/>
                    <a:pt x="45" y="298"/>
                  </a:cubicBezTo>
                  <a:cubicBezTo>
                    <a:pt x="34" y="169"/>
                    <a:pt x="19" y="66"/>
                    <a:pt x="0" y="0"/>
                  </a:cubicBezTo>
                  <a:cubicBezTo>
                    <a:pt x="264" y="22"/>
                    <a:pt x="264" y="22"/>
                    <a:pt x="264" y="22"/>
                  </a:cubicBezTo>
                  <a:cubicBezTo>
                    <a:pt x="283" y="135"/>
                    <a:pt x="294" y="252"/>
                    <a:pt x="294" y="33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80CAED7B-DA7F-49BF-8289-41C462C12945}"/>
                </a:ext>
              </a:extLst>
            </p:cNvPr>
            <p:cNvSpPr>
              <a:spLocks/>
            </p:cNvSpPr>
            <p:nvPr/>
          </p:nvSpPr>
          <p:spPr bwMode="auto">
            <a:xfrm>
              <a:off x="8259763" y="9477375"/>
              <a:ext cx="485775" cy="185738"/>
            </a:xfrm>
            <a:custGeom>
              <a:avLst/>
              <a:gdLst>
                <a:gd name="T0" fmla="*/ 69 w 176"/>
                <a:gd name="T1" fmla="*/ 0 h 67"/>
                <a:gd name="T2" fmla="*/ 168 w 176"/>
                <a:gd name="T3" fmla="*/ 39 h 67"/>
                <a:gd name="T4" fmla="*/ 168 w 176"/>
                <a:gd name="T5" fmla="*/ 55 h 67"/>
                <a:gd name="T6" fmla="*/ 94 w 176"/>
                <a:gd name="T7" fmla="*/ 63 h 67"/>
                <a:gd name="T8" fmla="*/ 48 w 176"/>
                <a:gd name="T9" fmla="*/ 66 h 67"/>
                <a:gd name="T10" fmla="*/ 8 w 176"/>
                <a:gd name="T11" fmla="*/ 61 h 67"/>
                <a:gd name="T12" fmla="*/ 3 w 176"/>
                <a:gd name="T13" fmla="*/ 21 h 67"/>
                <a:gd name="T14" fmla="*/ 66 w 176"/>
                <a:gd name="T15" fmla="*/ 26 h 67"/>
                <a:gd name="T16" fmla="*/ 69 w 176"/>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67">
                  <a:moveTo>
                    <a:pt x="69" y="0"/>
                  </a:moveTo>
                  <a:cubicBezTo>
                    <a:pt x="94" y="15"/>
                    <a:pt x="132" y="29"/>
                    <a:pt x="168" y="39"/>
                  </a:cubicBezTo>
                  <a:cubicBezTo>
                    <a:pt x="176" y="47"/>
                    <a:pt x="172" y="51"/>
                    <a:pt x="168" y="55"/>
                  </a:cubicBezTo>
                  <a:cubicBezTo>
                    <a:pt x="169" y="57"/>
                    <a:pt x="98" y="67"/>
                    <a:pt x="94" y="63"/>
                  </a:cubicBezTo>
                  <a:cubicBezTo>
                    <a:pt x="89" y="59"/>
                    <a:pt x="46" y="64"/>
                    <a:pt x="48" y="66"/>
                  </a:cubicBezTo>
                  <a:cubicBezTo>
                    <a:pt x="32" y="66"/>
                    <a:pt x="17" y="66"/>
                    <a:pt x="8" y="61"/>
                  </a:cubicBezTo>
                  <a:cubicBezTo>
                    <a:pt x="0" y="51"/>
                    <a:pt x="0" y="38"/>
                    <a:pt x="3" y="21"/>
                  </a:cubicBezTo>
                  <a:cubicBezTo>
                    <a:pt x="21" y="31"/>
                    <a:pt x="41" y="32"/>
                    <a:pt x="66" y="26"/>
                  </a:cubicBezTo>
                  <a:cubicBezTo>
                    <a:pt x="73" y="22"/>
                    <a:pt x="70" y="12"/>
                    <a:pt x="69"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5E6CDA73-F1D6-465A-8A1E-0225D5F77E60}"/>
                </a:ext>
              </a:extLst>
            </p:cNvPr>
            <p:cNvSpPr>
              <a:spLocks/>
            </p:cNvSpPr>
            <p:nvPr/>
          </p:nvSpPr>
          <p:spPr bwMode="auto">
            <a:xfrm>
              <a:off x="8005763" y="5849938"/>
              <a:ext cx="428625" cy="527050"/>
            </a:xfrm>
            <a:custGeom>
              <a:avLst/>
              <a:gdLst>
                <a:gd name="T0" fmla="*/ 142 w 155"/>
                <a:gd name="T1" fmla="*/ 161 h 191"/>
                <a:gd name="T2" fmla="*/ 142 w 155"/>
                <a:gd name="T3" fmla="*/ 161 h 191"/>
                <a:gd name="T4" fmla="*/ 137 w 155"/>
                <a:gd name="T5" fmla="*/ 169 h 191"/>
                <a:gd name="T6" fmla="*/ 55 w 155"/>
                <a:gd name="T7" fmla="*/ 182 h 191"/>
                <a:gd name="T8" fmla="*/ 55 w 155"/>
                <a:gd name="T9" fmla="*/ 182 h 191"/>
                <a:gd name="T10" fmla="*/ 18 w 155"/>
                <a:gd name="T11" fmla="*/ 156 h 191"/>
                <a:gd name="T12" fmla="*/ 18 w 155"/>
                <a:gd name="T13" fmla="*/ 48 h 191"/>
                <a:gd name="T14" fmla="*/ 93 w 155"/>
                <a:gd name="T15" fmla="*/ 10 h 191"/>
                <a:gd name="T16" fmla="*/ 153 w 155"/>
                <a:gd name="T17" fmla="*/ 79 h 191"/>
                <a:gd name="T18" fmla="*/ 142 w 155"/>
                <a:gd name="T19" fmla="*/ 16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91">
                  <a:moveTo>
                    <a:pt x="142" y="161"/>
                  </a:moveTo>
                  <a:cubicBezTo>
                    <a:pt x="142" y="161"/>
                    <a:pt x="142" y="161"/>
                    <a:pt x="142" y="161"/>
                  </a:cubicBezTo>
                  <a:cubicBezTo>
                    <a:pt x="140" y="164"/>
                    <a:pt x="139" y="167"/>
                    <a:pt x="137" y="169"/>
                  </a:cubicBezTo>
                  <a:cubicBezTo>
                    <a:pt x="122" y="191"/>
                    <a:pt x="84" y="191"/>
                    <a:pt x="55" y="182"/>
                  </a:cubicBezTo>
                  <a:cubicBezTo>
                    <a:pt x="55" y="182"/>
                    <a:pt x="55" y="182"/>
                    <a:pt x="55" y="182"/>
                  </a:cubicBezTo>
                  <a:cubicBezTo>
                    <a:pt x="37" y="176"/>
                    <a:pt x="22" y="166"/>
                    <a:pt x="18" y="156"/>
                  </a:cubicBezTo>
                  <a:cubicBezTo>
                    <a:pt x="0" y="120"/>
                    <a:pt x="3" y="94"/>
                    <a:pt x="18" y="48"/>
                  </a:cubicBezTo>
                  <a:cubicBezTo>
                    <a:pt x="33" y="22"/>
                    <a:pt x="64" y="12"/>
                    <a:pt x="93" y="10"/>
                  </a:cubicBezTo>
                  <a:cubicBezTo>
                    <a:pt x="127" y="0"/>
                    <a:pt x="150" y="17"/>
                    <a:pt x="153" y="79"/>
                  </a:cubicBezTo>
                  <a:cubicBezTo>
                    <a:pt x="155" y="114"/>
                    <a:pt x="151" y="141"/>
                    <a:pt x="142" y="161"/>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160CEAD8-41EB-4FC5-A9D0-2AC5822F136C}"/>
                </a:ext>
              </a:extLst>
            </p:cNvPr>
            <p:cNvSpPr>
              <a:spLocks/>
            </p:cNvSpPr>
            <p:nvPr/>
          </p:nvSpPr>
          <p:spPr bwMode="auto">
            <a:xfrm>
              <a:off x="8054976" y="6275388"/>
              <a:ext cx="204788" cy="201613"/>
            </a:xfrm>
            <a:custGeom>
              <a:avLst/>
              <a:gdLst>
                <a:gd name="T0" fmla="*/ 0 w 74"/>
                <a:gd name="T1" fmla="*/ 47 h 73"/>
                <a:gd name="T2" fmla="*/ 6 w 74"/>
                <a:gd name="T3" fmla="*/ 0 h 73"/>
                <a:gd name="T4" fmla="*/ 74 w 74"/>
                <a:gd name="T5" fmla="*/ 12 h 73"/>
                <a:gd name="T6" fmla="*/ 63 w 74"/>
                <a:gd name="T7" fmla="*/ 73 h 73"/>
                <a:gd name="T8" fmla="*/ 0 w 74"/>
                <a:gd name="T9" fmla="*/ 47 h 73"/>
              </a:gdLst>
              <a:ahLst/>
              <a:cxnLst>
                <a:cxn ang="0">
                  <a:pos x="T0" y="T1"/>
                </a:cxn>
                <a:cxn ang="0">
                  <a:pos x="T2" y="T3"/>
                </a:cxn>
                <a:cxn ang="0">
                  <a:pos x="T4" y="T5"/>
                </a:cxn>
                <a:cxn ang="0">
                  <a:pos x="T6" y="T7"/>
                </a:cxn>
                <a:cxn ang="0">
                  <a:pos x="T8" y="T9"/>
                </a:cxn>
              </a:cxnLst>
              <a:rect l="0" t="0" r="r" b="b"/>
              <a:pathLst>
                <a:path w="74" h="73">
                  <a:moveTo>
                    <a:pt x="0" y="47"/>
                  </a:moveTo>
                  <a:cubicBezTo>
                    <a:pt x="6" y="45"/>
                    <a:pt x="6" y="21"/>
                    <a:pt x="6" y="0"/>
                  </a:cubicBezTo>
                  <a:cubicBezTo>
                    <a:pt x="74" y="12"/>
                    <a:pt x="74" y="12"/>
                    <a:pt x="74" y="12"/>
                  </a:cubicBezTo>
                  <a:cubicBezTo>
                    <a:pt x="72" y="41"/>
                    <a:pt x="69" y="62"/>
                    <a:pt x="63" y="73"/>
                  </a:cubicBezTo>
                  <a:lnTo>
                    <a:pt x="0" y="47"/>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21BC4953-F62C-42F0-AE9C-E2723A4988FB}"/>
                </a:ext>
              </a:extLst>
            </p:cNvPr>
            <p:cNvSpPr>
              <a:spLocks/>
            </p:cNvSpPr>
            <p:nvPr/>
          </p:nvSpPr>
          <p:spPr bwMode="auto">
            <a:xfrm>
              <a:off x="7875588" y="5705475"/>
              <a:ext cx="563563" cy="614363"/>
            </a:xfrm>
            <a:custGeom>
              <a:avLst/>
              <a:gdLst>
                <a:gd name="T0" fmla="*/ 94 w 204"/>
                <a:gd name="T1" fmla="*/ 142 h 222"/>
                <a:gd name="T2" fmla="*/ 101 w 204"/>
                <a:gd name="T3" fmla="*/ 188 h 222"/>
                <a:gd name="T4" fmla="*/ 101 w 204"/>
                <a:gd name="T5" fmla="*/ 189 h 222"/>
                <a:gd name="T6" fmla="*/ 43 w 204"/>
                <a:gd name="T7" fmla="*/ 214 h 222"/>
                <a:gd name="T8" fmla="*/ 42 w 204"/>
                <a:gd name="T9" fmla="*/ 213 h 222"/>
                <a:gd name="T10" fmla="*/ 5 w 204"/>
                <a:gd name="T11" fmla="*/ 135 h 222"/>
                <a:gd name="T12" fmla="*/ 5 w 204"/>
                <a:gd name="T13" fmla="*/ 135 h 222"/>
                <a:gd name="T14" fmla="*/ 22 w 204"/>
                <a:gd name="T15" fmla="*/ 41 h 222"/>
                <a:gd name="T16" fmla="*/ 23 w 204"/>
                <a:gd name="T17" fmla="*/ 40 h 222"/>
                <a:gd name="T18" fmla="*/ 126 w 204"/>
                <a:gd name="T19" fmla="*/ 0 h 222"/>
                <a:gd name="T20" fmla="*/ 127 w 204"/>
                <a:gd name="T21" fmla="*/ 0 h 222"/>
                <a:gd name="T22" fmla="*/ 200 w 204"/>
                <a:gd name="T23" fmla="*/ 49 h 222"/>
                <a:gd name="T24" fmla="*/ 200 w 204"/>
                <a:gd name="T25" fmla="*/ 49 h 222"/>
                <a:gd name="T26" fmla="*/ 170 w 204"/>
                <a:gd name="T27" fmla="*/ 102 h 222"/>
                <a:gd name="T28" fmla="*/ 169 w 204"/>
                <a:gd name="T29" fmla="*/ 103 h 222"/>
                <a:gd name="T30" fmla="*/ 141 w 204"/>
                <a:gd name="T31" fmla="*/ 136 h 222"/>
                <a:gd name="T32" fmla="*/ 140 w 204"/>
                <a:gd name="T33" fmla="*/ 138 h 222"/>
                <a:gd name="T34" fmla="*/ 143 w 204"/>
                <a:gd name="T35" fmla="*/ 165 h 222"/>
                <a:gd name="T36" fmla="*/ 138 w 204"/>
                <a:gd name="T37" fmla="*/ 166 h 222"/>
                <a:gd name="T38" fmla="*/ 121 w 204"/>
                <a:gd name="T39" fmla="*/ 137 h 222"/>
                <a:gd name="T40" fmla="*/ 119 w 204"/>
                <a:gd name="T41" fmla="*/ 135 h 222"/>
                <a:gd name="T42" fmla="*/ 96 w 204"/>
                <a:gd name="T43" fmla="*/ 139 h 222"/>
                <a:gd name="T44" fmla="*/ 94 w 204"/>
                <a:gd name="T45"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4" h="222">
                  <a:moveTo>
                    <a:pt x="94" y="142"/>
                  </a:moveTo>
                  <a:cubicBezTo>
                    <a:pt x="101" y="188"/>
                    <a:pt x="101" y="188"/>
                    <a:pt x="101" y="188"/>
                  </a:cubicBezTo>
                  <a:cubicBezTo>
                    <a:pt x="101" y="188"/>
                    <a:pt x="101" y="189"/>
                    <a:pt x="101" y="189"/>
                  </a:cubicBezTo>
                  <a:cubicBezTo>
                    <a:pt x="92" y="214"/>
                    <a:pt x="72" y="222"/>
                    <a:pt x="43" y="214"/>
                  </a:cubicBezTo>
                  <a:cubicBezTo>
                    <a:pt x="42" y="213"/>
                    <a:pt x="42" y="213"/>
                    <a:pt x="42" y="213"/>
                  </a:cubicBezTo>
                  <a:cubicBezTo>
                    <a:pt x="21" y="196"/>
                    <a:pt x="8" y="171"/>
                    <a:pt x="5" y="135"/>
                  </a:cubicBezTo>
                  <a:cubicBezTo>
                    <a:pt x="5" y="135"/>
                    <a:pt x="5" y="135"/>
                    <a:pt x="5" y="135"/>
                  </a:cubicBezTo>
                  <a:cubicBezTo>
                    <a:pt x="0" y="103"/>
                    <a:pt x="2" y="72"/>
                    <a:pt x="22" y="41"/>
                  </a:cubicBezTo>
                  <a:cubicBezTo>
                    <a:pt x="23" y="40"/>
                    <a:pt x="23" y="40"/>
                    <a:pt x="23" y="40"/>
                  </a:cubicBezTo>
                  <a:cubicBezTo>
                    <a:pt x="55" y="16"/>
                    <a:pt x="90" y="3"/>
                    <a:pt x="126" y="0"/>
                  </a:cubicBezTo>
                  <a:cubicBezTo>
                    <a:pt x="127" y="0"/>
                    <a:pt x="127" y="0"/>
                    <a:pt x="127" y="0"/>
                  </a:cubicBezTo>
                  <a:cubicBezTo>
                    <a:pt x="162" y="0"/>
                    <a:pt x="190" y="12"/>
                    <a:pt x="200" y="49"/>
                  </a:cubicBezTo>
                  <a:cubicBezTo>
                    <a:pt x="200" y="49"/>
                    <a:pt x="200" y="49"/>
                    <a:pt x="200" y="49"/>
                  </a:cubicBezTo>
                  <a:cubicBezTo>
                    <a:pt x="204" y="77"/>
                    <a:pt x="197" y="97"/>
                    <a:pt x="170" y="102"/>
                  </a:cubicBezTo>
                  <a:cubicBezTo>
                    <a:pt x="170" y="102"/>
                    <a:pt x="169" y="103"/>
                    <a:pt x="169" y="103"/>
                  </a:cubicBezTo>
                  <a:cubicBezTo>
                    <a:pt x="141" y="136"/>
                    <a:pt x="141" y="136"/>
                    <a:pt x="141" y="136"/>
                  </a:cubicBezTo>
                  <a:cubicBezTo>
                    <a:pt x="141" y="137"/>
                    <a:pt x="140" y="137"/>
                    <a:pt x="140" y="138"/>
                  </a:cubicBezTo>
                  <a:cubicBezTo>
                    <a:pt x="143" y="165"/>
                    <a:pt x="143" y="165"/>
                    <a:pt x="143" y="165"/>
                  </a:cubicBezTo>
                  <a:cubicBezTo>
                    <a:pt x="143" y="168"/>
                    <a:pt x="139" y="169"/>
                    <a:pt x="138" y="166"/>
                  </a:cubicBezTo>
                  <a:cubicBezTo>
                    <a:pt x="121" y="137"/>
                    <a:pt x="121" y="137"/>
                    <a:pt x="121" y="137"/>
                  </a:cubicBezTo>
                  <a:cubicBezTo>
                    <a:pt x="121" y="136"/>
                    <a:pt x="120" y="135"/>
                    <a:pt x="119" y="135"/>
                  </a:cubicBezTo>
                  <a:cubicBezTo>
                    <a:pt x="96" y="139"/>
                    <a:pt x="96" y="139"/>
                    <a:pt x="96" y="139"/>
                  </a:cubicBezTo>
                  <a:cubicBezTo>
                    <a:pt x="95" y="140"/>
                    <a:pt x="94" y="141"/>
                    <a:pt x="94" y="142"/>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123CA595-8F69-4C0D-9C8F-716D294AF6B5}"/>
                </a:ext>
              </a:extLst>
            </p:cNvPr>
            <p:cNvSpPr>
              <a:spLocks/>
            </p:cNvSpPr>
            <p:nvPr/>
          </p:nvSpPr>
          <p:spPr bwMode="auto">
            <a:xfrm>
              <a:off x="7672388" y="6362700"/>
              <a:ext cx="877888" cy="1468438"/>
            </a:xfrm>
            <a:custGeom>
              <a:avLst/>
              <a:gdLst>
                <a:gd name="T0" fmla="*/ 318 w 318"/>
                <a:gd name="T1" fmla="*/ 472 h 531"/>
                <a:gd name="T2" fmla="*/ 14 w 318"/>
                <a:gd name="T3" fmla="*/ 430 h 531"/>
                <a:gd name="T4" fmla="*/ 11 w 318"/>
                <a:gd name="T5" fmla="*/ 111 h 531"/>
                <a:gd name="T6" fmla="*/ 37 w 318"/>
                <a:gd name="T7" fmla="*/ 10 h 531"/>
                <a:gd name="T8" fmla="*/ 266 w 318"/>
                <a:gd name="T9" fmla="*/ 63 h 531"/>
                <a:gd name="T10" fmla="*/ 296 w 318"/>
                <a:gd name="T11" fmla="*/ 247 h 531"/>
                <a:gd name="T12" fmla="*/ 310 w 318"/>
                <a:gd name="T13" fmla="*/ 407 h 531"/>
                <a:gd name="T14" fmla="*/ 310 w 318"/>
                <a:gd name="T15" fmla="*/ 407 h 531"/>
                <a:gd name="T16" fmla="*/ 318 w 318"/>
                <a:gd name="T17" fmla="*/ 47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531">
                  <a:moveTo>
                    <a:pt x="318" y="472"/>
                  </a:moveTo>
                  <a:cubicBezTo>
                    <a:pt x="239" y="531"/>
                    <a:pt x="77" y="492"/>
                    <a:pt x="14" y="430"/>
                  </a:cubicBezTo>
                  <a:cubicBezTo>
                    <a:pt x="40" y="335"/>
                    <a:pt x="41" y="240"/>
                    <a:pt x="11" y="111"/>
                  </a:cubicBezTo>
                  <a:cubicBezTo>
                    <a:pt x="0" y="63"/>
                    <a:pt x="6" y="27"/>
                    <a:pt x="37" y="10"/>
                  </a:cubicBezTo>
                  <a:cubicBezTo>
                    <a:pt x="138" y="0"/>
                    <a:pt x="210" y="22"/>
                    <a:pt x="266" y="63"/>
                  </a:cubicBezTo>
                  <a:cubicBezTo>
                    <a:pt x="283" y="122"/>
                    <a:pt x="290" y="182"/>
                    <a:pt x="296" y="247"/>
                  </a:cubicBezTo>
                  <a:cubicBezTo>
                    <a:pt x="300" y="297"/>
                    <a:pt x="303" y="350"/>
                    <a:pt x="310" y="407"/>
                  </a:cubicBezTo>
                  <a:cubicBezTo>
                    <a:pt x="310" y="407"/>
                    <a:pt x="310" y="407"/>
                    <a:pt x="310" y="407"/>
                  </a:cubicBezTo>
                  <a:cubicBezTo>
                    <a:pt x="312" y="428"/>
                    <a:pt x="315" y="450"/>
                    <a:pt x="318" y="47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D1B6EBD3-1BF1-4DDF-BD90-A1F2EA99A764}"/>
                </a:ext>
              </a:extLst>
            </p:cNvPr>
            <p:cNvSpPr>
              <a:spLocks/>
            </p:cNvSpPr>
            <p:nvPr/>
          </p:nvSpPr>
          <p:spPr bwMode="auto">
            <a:xfrm>
              <a:off x="8116888" y="6070600"/>
              <a:ext cx="120650" cy="168275"/>
            </a:xfrm>
            <a:custGeom>
              <a:avLst/>
              <a:gdLst>
                <a:gd name="T0" fmla="*/ 41 w 44"/>
                <a:gd name="T1" fmla="*/ 22 h 61"/>
                <a:gd name="T2" fmla="*/ 28 w 44"/>
                <a:gd name="T3" fmla="*/ 2 h 61"/>
                <a:gd name="T4" fmla="*/ 8 w 44"/>
                <a:gd name="T5" fmla="*/ 7 h 61"/>
                <a:gd name="T6" fmla="*/ 8 w 44"/>
                <a:gd name="T7" fmla="*/ 37 h 61"/>
                <a:gd name="T8" fmla="*/ 9 w 44"/>
                <a:gd name="T9" fmla="*/ 39 h 61"/>
                <a:gd name="T10" fmla="*/ 23 w 44"/>
                <a:gd name="T11" fmla="*/ 55 h 61"/>
                <a:gd name="T12" fmla="*/ 39 w 44"/>
                <a:gd name="T13" fmla="*/ 52 h 61"/>
                <a:gd name="T14" fmla="*/ 41 w 44"/>
                <a:gd name="T15" fmla="*/ 45 h 61"/>
                <a:gd name="T16" fmla="*/ 41 w 44"/>
                <a:gd name="T17" fmla="*/ 2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61">
                  <a:moveTo>
                    <a:pt x="41" y="22"/>
                  </a:moveTo>
                  <a:cubicBezTo>
                    <a:pt x="38" y="13"/>
                    <a:pt x="33" y="6"/>
                    <a:pt x="28" y="2"/>
                  </a:cubicBezTo>
                  <a:cubicBezTo>
                    <a:pt x="21" y="0"/>
                    <a:pt x="14" y="1"/>
                    <a:pt x="8" y="7"/>
                  </a:cubicBezTo>
                  <a:cubicBezTo>
                    <a:pt x="0" y="14"/>
                    <a:pt x="1" y="25"/>
                    <a:pt x="8" y="37"/>
                  </a:cubicBezTo>
                  <a:cubicBezTo>
                    <a:pt x="8" y="38"/>
                    <a:pt x="9" y="38"/>
                    <a:pt x="9" y="39"/>
                  </a:cubicBezTo>
                  <a:cubicBezTo>
                    <a:pt x="15" y="45"/>
                    <a:pt x="19" y="50"/>
                    <a:pt x="23" y="55"/>
                  </a:cubicBezTo>
                  <a:cubicBezTo>
                    <a:pt x="28" y="61"/>
                    <a:pt x="37" y="59"/>
                    <a:pt x="39" y="52"/>
                  </a:cubicBezTo>
                  <a:cubicBezTo>
                    <a:pt x="41" y="45"/>
                    <a:pt x="41" y="45"/>
                    <a:pt x="41" y="45"/>
                  </a:cubicBezTo>
                  <a:cubicBezTo>
                    <a:pt x="43" y="37"/>
                    <a:pt x="44" y="29"/>
                    <a:pt x="41" y="2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196" name="Group 195">
              <a:extLst>
                <a:ext uri="{FF2B5EF4-FFF2-40B4-BE49-F238E27FC236}">
                  <a16:creationId xmlns:a16="http://schemas.microsoft.com/office/drawing/2014/main" id="{5492F274-5575-4332-80C1-EC04A9349BAB}"/>
                </a:ext>
              </a:extLst>
            </p:cNvPr>
            <p:cNvGrpSpPr/>
            <p:nvPr/>
          </p:nvGrpSpPr>
          <p:grpSpPr>
            <a:xfrm>
              <a:off x="8775701" y="6797675"/>
              <a:ext cx="400050" cy="481013"/>
              <a:chOff x="8775701" y="6797675"/>
              <a:chExt cx="400050" cy="481013"/>
            </a:xfrm>
          </p:grpSpPr>
          <p:sp>
            <p:nvSpPr>
              <p:cNvPr id="126" name="Freeform 125">
                <a:extLst>
                  <a:ext uri="{FF2B5EF4-FFF2-40B4-BE49-F238E27FC236}">
                    <a16:creationId xmlns:a16="http://schemas.microsoft.com/office/drawing/2014/main" id="{AD1A826E-5625-492D-803A-E4627244B213}"/>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 name="T10" fmla="*/ 22 w 22"/>
                  <a:gd name="T11" fmla="*/ 0 h 23"/>
                </a:gdLst>
                <a:ahLst/>
                <a:cxnLst>
                  <a:cxn ang="0">
                    <a:pos x="T0" y="T1"/>
                  </a:cxn>
                  <a:cxn ang="0">
                    <a:pos x="T2" y="T3"/>
                  </a:cxn>
                  <a:cxn ang="0">
                    <a:pos x="T4" y="T5"/>
                  </a:cxn>
                  <a:cxn ang="0">
                    <a:pos x="T6" y="T7"/>
                  </a:cxn>
                  <a:cxn ang="0">
                    <a:pos x="T8" y="T9"/>
                  </a:cxn>
                  <a:cxn ang="0">
                    <a:pos x="T10" y="T11"/>
                  </a:cxn>
                </a:cxnLst>
                <a:rect l="0" t="0" r="r" b="b"/>
                <a:pathLst>
                  <a:path w="22" h="23">
                    <a:moveTo>
                      <a:pt x="22" y="0"/>
                    </a:moveTo>
                    <a:lnTo>
                      <a:pt x="22" y="12"/>
                    </a:lnTo>
                    <a:lnTo>
                      <a:pt x="10" y="23"/>
                    </a:lnTo>
                    <a:lnTo>
                      <a:pt x="0" y="23"/>
                    </a:lnTo>
                    <a:lnTo>
                      <a:pt x="0" y="16"/>
                    </a:lnTo>
                    <a:lnTo>
                      <a:pt x="22"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41DE61B-D2EC-4AFD-B082-0B5662EE923D}"/>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Lst>
                <a:ahLst/>
                <a:cxnLst>
                  <a:cxn ang="0">
                    <a:pos x="T0" y="T1"/>
                  </a:cxn>
                  <a:cxn ang="0">
                    <a:pos x="T2" y="T3"/>
                  </a:cxn>
                  <a:cxn ang="0">
                    <a:pos x="T4" y="T5"/>
                  </a:cxn>
                  <a:cxn ang="0">
                    <a:pos x="T6" y="T7"/>
                  </a:cxn>
                  <a:cxn ang="0">
                    <a:pos x="T8" y="T9"/>
                  </a:cxn>
                </a:cxnLst>
                <a:rect l="0" t="0" r="r" b="b"/>
                <a:pathLst>
                  <a:path w="22" h="23">
                    <a:moveTo>
                      <a:pt x="22" y="0"/>
                    </a:moveTo>
                    <a:lnTo>
                      <a:pt x="22" y="12"/>
                    </a:lnTo>
                    <a:lnTo>
                      <a:pt x="10" y="23"/>
                    </a:lnTo>
                    <a:lnTo>
                      <a:pt x="0" y="23"/>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263B21E3-C577-4EAA-9725-ED888AFDFBDA}"/>
                  </a:ext>
                </a:extLst>
              </p:cNvPr>
              <p:cNvSpPr>
                <a:spLocks/>
              </p:cNvSpPr>
              <p:nvPr/>
            </p:nvSpPr>
            <p:spPr bwMode="auto">
              <a:xfrm>
                <a:off x="9132888" y="6884988"/>
                <a:ext cx="41275" cy="33338"/>
              </a:xfrm>
              <a:custGeom>
                <a:avLst/>
                <a:gdLst>
                  <a:gd name="T0" fmla="*/ 26 w 26"/>
                  <a:gd name="T1" fmla="*/ 0 h 21"/>
                  <a:gd name="T2" fmla="*/ 22 w 26"/>
                  <a:gd name="T3" fmla="*/ 9 h 21"/>
                  <a:gd name="T4" fmla="*/ 10 w 26"/>
                  <a:gd name="T5" fmla="*/ 18 h 21"/>
                  <a:gd name="T6" fmla="*/ 3 w 26"/>
                  <a:gd name="T7" fmla="*/ 21 h 21"/>
                  <a:gd name="T8" fmla="*/ 0 w 26"/>
                  <a:gd name="T9" fmla="*/ 16 h 21"/>
                  <a:gd name="T10" fmla="*/ 26 w 26"/>
                  <a:gd name="T11" fmla="*/ 0 h 21"/>
                </a:gdLst>
                <a:ahLst/>
                <a:cxnLst>
                  <a:cxn ang="0">
                    <a:pos x="T0" y="T1"/>
                  </a:cxn>
                  <a:cxn ang="0">
                    <a:pos x="T2" y="T3"/>
                  </a:cxn>
                  <a:cxn ang="0">
                    <a:pos x="T4" y="T5"/>
                  </a:cxn>
                  <a:cxn ang="0">
                    <a:pos x="T6" y="T7"/>
                  </a:cxn>
                  <a:cxn ang="0">
                    <a:pos x="T8" y="T9"/>
                  </a:cxn>
                  <a:cxn ang="0">
                    <a:pos x="T10" y="T11"/>
                  </a:cxn>
                </a:cxnLst>
                <a:rect l="0" t="0" r="r" b="b"/>
                <a:pathLst>
                  <a:path w="26" h="21">
                    <a:moveTo>
                      <a:pt x="26" y="0"/>
                    </a:moveTo>
                    <a:lnTo>
                      <a:pt x="22" y="9"/>
                    </a:lnTo>
                    <a:lnTo>
                      <a:pt x="10" y="18"/>
                    </a:lnTo>
                    <a:lnTo>
                      <a:pt x="3" y="21"/>
                    </a:lnTo>
                    <a:lnTo>
                      <a:pt x="0" y="16"/>
                    </a:lnTo>
                    <a:lnTo>
                      <a:pt x="26"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F1CA5AB2-160B-482A-ADE9-25B9046E7A9E}"/>
                  </a:ext>
                </a:extLst>
              </p:cNvPr>
              <p:cNvSpPr>
                <a:spLocks/>
              </p:cNvSpPr>
              <p:nvPr/>
            </p:nvSpPr>
            <p:spPr bwMode="auto">
              <a:xfrm>
                <a:off x="9137651" y="6924675"/>
                <a:ext cx="36513" cy="26988"/>
              </a:xfrm>
              <a:custGeom>
                <a:avLst/>
                <a:gdLst>
                  <a:gd name="T0" fmla="*/ 13 w 13"/>
                  <a:gd name="T1" fmla="*/ 0 h 10"/>
                  <a:gd name="T2" fmla="*/ 5 w 13"/>
                  <a:gd name="T3" fmla="*/ 10 h 10"/>
                  <a:gd name="T4" fmla="*/ 2 w 13"/>
                  <a:gd name="T5" fmla="*/ 7 h 10"/>
                  <a:gd name="T6" fmla="*/ 13 w 13"/>
                  <a:gd name="T7" fmla="*/ 0 h 10"/>
                </a:gdLst>
                <a:ahLst/>
                <a:cxnLst>
                  <a:cxn ang="0">
                    <a:pos x="T0" y="T1"/>
                  </a:cxn>
                  <a:cxn ang="0">
                    <a:pos x="T2" y="T3"/>
                  </a:cxn>
                  <a:cxn ang="0">
                    <a:pos x="T4" y="T5"/>
                  </a:cxn>
                  <a:cxn ang="0">
                    <a:pos x="T6" y="T7"/>
                  </a:cxn>
                </a:cxnLst>
                <a:rect l="0" t="0" r="r" b="b"/>
                <a:pathLst>
                  <a:path w="13" h="10">
                    <a:moveTo>
                      <a:pt x="13" y="0"/>
                    </a:moveTo>
                    <a:cubicBezTo>
                      <a:pt x="5" y="10"/>
                      <a:pt x="5" y="10"/>
                      <a:pt x="5" y="10"/>
                    </a:cubicBezTo>
                    <a:cubicBezTo>
                      <a:pt x="1" y="10"/>
                      <a:pt x="0" y="9"/>
                      <a:pt x="2" y="7"/>
                    </a:cubicBezTo>
                    <a:lnTo>
                      <a:pt x="13"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754779E1-1EF4-4358-9A55-0A65026D78EB}"/>
                  </a:ext>
                </a:extLst>
              </p:cNvPr>
              <p:cNvSpPr>
                <a:spLocks/>
              </p:cNvSpPr>
              <p:nvPr/>
            </p:nvSpPr>
            <p:spPr bwMode="auto">
              <a:xfrm>
                <a:off x="8996363" y="6797675"/>
                <a:ext cx="179388" cy="195263"/>
              </a:xfrm>
              <a:custGeom>
                <a:avLst/>
                <a:gdLst>
                  <a:gd name="T0" fmla="*/ 0 w 65"/>
                  <a:gd name="T1" fmla="*/ 46 h 71"/>
                  <a:gd name="T2" fmla="*/ 49 w 65"/>
                  <a:gd name="T3" fmla="*/ 0 h 71"/>
                  <a:gd name="T4" fmla="*/ 57 w 65"/>
                  <a:gd name="T5" fmla="*/ 5 h 71"/>
                  <a:gd name="T6" fmla="*/ 37 w 65"/>
                  <a:gd name="T7" fmla="*/ 28 h 71"/>
                  <a:gd name="T8" fmla="*/ 52 w 65"/>
                  <a:gd name="T9" fmla="*/ 17 h 71"/>
                  <a:gd name="T10" fmla="*/ 58 w 65"/>
                  <a:gd name="T11" fmla="*/ 21 h 71"/>
                  <a:gd name="T12" fmla="*/ 46 w 65"/>
                  <a:gd name="T13" fmla="*/ 33 h 71"/>
                  <a:gd name="T14" fmla="*/ 57 w 65"/>
                  <a:gd name="T15" fmla="*/ 27 h 71"/>
                  <a:gd name="T16" fmla="*/ 64 w 65"/>
                  <a:gd name="T17" fmla="*/ 32 h 71"/>
                  <a:gd name="T18" fmla="*/ 51 w 65"/>
                  <a:gd name="T19" fmla="*/ 43 h 71"/>
                  <a:gd name="T20" fmla="*/ 62 w 65"/>
                  <a:gd name="T21" fmla="*/ 37 h 71"/>
                  <a:gd name="T22" fmla="*/ 64 w 65"/>
                  <a:gd name="T23" fmla="*/ 46 h 71"/>
                  <a:gd name="T24" fmla="*/ 44 w 65"/>
                  <a:gd name="T25" fmla="*/ 66 h 71"/>
                  <a:gd name="T26" fmla="*/ 28 w 65"/>
                  <a:gd name="T2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1">
                    <a:moveTo>
                      <a:pt x="0" y="46"/>
                    </a:moveTo>
                    <a:cubicBezTo>
                      <a:pt x="15" y="28"/>
                      <a:pt x="31" y="11"/>
                      <a:pt x="49" y="0"/>
                    </a:cubicBezTo>
                    <a:cubicBezTo>
                      <a:pt x="53" y="0"/>
                      <a:pt x="56" y="2"/>
                      <a:pt x="57" y="5"/>
                    </a:cubicBezTo>
                    <a:cubicBezTo>
                      <a:pt x="53" y="13"/>
                      <a:pt x="45" y="20"/>
                      <a:pt x="37" y="28"/>
                    </a:cubicBezTo>
                    <a:cubicBezTo>
                      <a:pt x="52" y="17"/>
                      <a:pt x="52" y="17"/>
                      <a:pt x="52" y="17"/>
                    </a:cubicBezTo>
                    <a:cubicBezTo>
                      <a:pt x="54" y="17"/>
                      <a:pt x="57" y="20"/>
                      <a:pt x="58" y="21"/>
                    </a:cubicBezTo>
                    <a:cubicBezTo>
                      <a:pt x="58" y="24"/>
                      <a:pt x="49" y="30"/>
                      <a:pt x="46" y="33"/>
                    </a:cubicBezTo>
                    <a:cubicBezTo>
                      <a:pt x="57" y="27"/>
                      <a:pt x="57" y="27"/>
                      <a:pt x="57" y="27"/>
                    </a:cubicBezTo>
                    <a:cubicBezTo>
                      <a:pt x="62" y="27"/>
                      <a:pt x="64" y="29"/>
                      <a:pt x="64" y="32"/>
                    </a:cubicBezTo>
                    <a:cubicBezTo>
                      <a:pt x="51" y="43"/>
                      <a:pt x="51" y="43"/>
                      <a:pt x="51" y="43"/>
                    </a:cubicBezTo>
                    <a:cubicBezTo>
                      <a:pt x="62" y="37"/>
                      <a:pt x="62" y="37"/>
                      <a:pt x="62" y="37"/>
                    </a:cubicBezTo>
                    <a:cubicBezTo>
                      <a:pt x="65" y="38"/>
                      <a:pt x="65" y="42"/>
                      <a:pt x="64" y="46"/>
                    </a:cubicBezTo>
                    <a:cubicBezTo>
                      <a:pt x="57" y="50"/>
                      <a:pt x="50" y="57"/>
                      <a:pt x="44" y="66"/>
                    </a:cubicBezTo>
                    <a:cubicBezTo>
                      <a:pt x="28" y="71"/>
                      <a:pt x="28" y="71"/>
                      <a:pt x="28" y="71"/>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D35FA54B-FC3D-4D89-AA70-2D86037A5281}"/>
                  </a:ext>
                </a:extLst>
              </p:cNvPr>
              <p:cNvSpPr>
                <a:spLocks/>
              </p:cNvSpPr>
              <p:nvPr/>
            </p:nvSpPr>
            <p:spPr bwMode="auto">
              <a:xfrm>
                <a:off x="8775701" y="6891338"/>
                <a:ext cx="334963" cy="387350"/>
              </a:xfrm>
              <a:custGeom>
                <a:avLst/>
                <a:gdLst>
                  <a:gd name="T0" fmla="*/ 0 w 121"/>
                  <a:gd name="T1" fmla="*/ 140 h 140"/>
                  <a:gd name="T2" fmla="*/ 117 w 121"/>
                  <a:gd name="T3" fmla="*/ 45 h 140"/>
                  <a:gd name="T4" fmla="*/ 76 w 121"/>
                  <a:gd name="T5" fmla="*/ 7 h 140"/>
                  <a:gd name="T6" fmla="*/ 18 w 121"/>
                  <a:gd name="T7" fmla="*/ 65 h 140"/>
                  <a:gd name="T8" fmla="*/ 0 w 121"/>
                  <a:gd name="T9" fmla="*/ 140 h 140"/>
                </a:gdLst>
                <a:ahLst/>
                <a:cxnLst>
                  <a:cxn ang="0">
                    <a:pos x="T0" y="T1"/>
                  </a:cxn>
                  <a:cxn ang="0">
                    <a:pos x="T2" y="T3"/>
                  </a:cxn>
                  <a:cxn ang="0">
                    <a:pos x="T4" y="T5"/>
                  </a:cxn>
                  <a:cxn ang="0">
                    <a:pos x="T6" y="T7"/>
                  </a:cxn>
                  <a:cxn ang="0">
                    <a:pos x="T8" y="T9"/>
                  </a:cxn>
                </a:cxnLst>
                <a:rect l="0" t="0" r="r" b="b"/>
                <a:pathLst>
                  <a:path w="121" h="140">
                    <a:moveTo>
                      <a:pt x="0" y="140"/>
                    </a:moveTo>
                    <a:cubicBezTo>
                      <a:pt x="62" y="123"/>
                      <a:pt x="108" y="96"/>
                      <a:pt x="117" y="45"/>
                    </a:cubicBezTo>
                    <a:cubicBezTo>
                      <a:pt x="121" y="13"/>
                      <a:pt x="107" y="0"/>
                      <a:pt x="76" y="7"/>
                    </a:cubicBezTo>
                    <a:cubicBezTo>
                      <a:pt x="60" y="30"/>
                      <a:pt x="40" y="49"/>
                      <a:pt x="18" y="65"/>
                    </a:cubicBezTo>
                    <a:lnTo>
                      <a:pt x="0" y="14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42" name="Freeform 141">
              <a:extLst>
                <a:ext uri="{FF2B5EF4-FFF2-40B4-BE49-F238E27FC236}">
                  <a16:creationId xmlns:a16="http://schemas.microsoft.com/office/drawing/2014/main" id="{0B1CFEDF-BAF4-4399-86C6-D9E7378F1DEF}"/>
                </a:ext>
              </a:extLst>
            </p:cNvPr>
            <p:cNvSpPr>
              <a:spLocks/>
            </p:cNvSpPr>
            <p:nvPr/>
          </p:nvSpPr>
          <p:spPr bwMode="auto">
            <a:xfrm>
              <a:off x="8405813" y="6813550"/>
              <a:ext cx="122238" cy="674688"/>
            </a:xfrm>
            <a:custGeom>
              <a:avLst/>
              <a:gdLst>
                <a:gd name="T0" fmla="*/ 44 w 44"/>
                <a:gd name="T1" fmla="*/ 244 h 244"/>
                <a:gd name="T2" fmla="*/ 0 w 44"/>
                <a:gd name="T3" fmla="*/ 0 h 244"/>
                <a:gd name="T4" fmla="*/ 27 w 44"/>
                <a:gd name="T5" fmla="*/ 50 h 244"/>
                <a:gd name="T6" fmla="*/ 44 w 44"/>
                <a:gd name="T7" fmla="*/ 244 h 244"/>
              </a:gdLst>
              <a:ahLst/>
              <a:cxnLst>
                <a:cxn ang="0">
                  <a:pos x="T0" y="T1"/>
                </a:cxn>
                <a:cxn ang="0">
                  <a:pos x="T2" y="T3"/>
                </a:cxn>
                <a:cxn ang="0">
                  <a:pos x="T4" y="T5"/>
                </a:cxn>
                <a:cxn ang="0">
                  <a:pos x="T6" y="T7"/>
                </a:cxn>
              </a:cxnLst>
              <a:rect l="0" t="0" r="r" b="b"/>
              <a:pathLst>
                <a:path w="44" h="244">
                  <a:moveTo>
                    <a:pt x="44" y="244"/>
                  </a:moveTo>
                  <a:cubicBezTo>
                    <a:pt x="20" y="176"/>
                    <a:pt x="3" y="98"/>
                    <a:pt x="0" y="0"/>
                  </a:cubicBezTo>
                  <a:cubicBezTo>
                    <a:pt x="27" y="50"/>
                    <a:pt x="27" y="50"/>
                    <a:pt x="27" y="50"/>
                  </a:cubicBezTo>
                  <a:cubicBezTo>
                    <a:pt x="31" y="100"/>
                    <a:pt x="37" y="187"/>
                    <a:pt x="44" y="24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B99625FC-3CF9-4E47-BD03-6470BD2A56C9}"/>
                </a:ext>
              </a:extLst>
            </p:cNvPr>
            <p:cNvSpPr>
              <a:spLocks/>
            </p:cNvSpPr>
            <p:nvPr/>
          </p:nvSpPr>
          <p:spPr bwMode="auto">
            <a:xfrm>
              <a:off x="8405813" y="6537325"/>
              <a:ext cx="420688" cy="741363"/>
            </a:xfrm>
            <a:custGeom>
              <a:avLst/>
              <a:gdLst>
                <a:gd name="T0" fmla="*/ 0 w 152"/>
                <a:gd name="T1" fmla="*/ 0 h 268"/>
                <a:gd name="T2" fmla="*/ 152 w 152"/>
                <a:gd name="T3" fmla="*/ 193 h 268"/>
                <a:gd name="T4" fmla="*/ 134 w 152"/>
                <a:gd name="T5" fmla="*/ 268 h 268"/>
                <a:gd name="T6" fmla="*/ 0 w 152"/>
                <a:gd name="T7" fmla="*/ 100 h 268"/>
                <a:gd name="T8" fmla="*/ 0 w 152"/>
                <a:gd name="T9" fmla="*/ 0 h 268"/>
              </a:gdLst>
              <a:ahLst/>
              <a:cxnLst>
                <a:cxn ang="0">
                  <a:pos x="T0" y="T1"/>
                </a:cxn>
                <a:cxn ang="0">
                  <a:pos x="T2" y="T3"/>
                </a:cxn>
                <a:cxn ang="0">
                  <a:pos x="T4" y="T5"/>
                </a:cxn>
                <a:cxn ang="0">
                  <a:pos x="T6" y="T7"/>
                </a:cxn>
                <a:cxn ang="0">
                  <a:pos x="T8" y="T9"/>
                </a:cxn>
              </a:cxnLst>
              <a:rect l="0" t="0" r="r" b="b"/>
              <a:pathLst>
                <a:path w="152" h="268">
                  <a:moveTo>
                    <a:pt x="0" y="0"/>
                  </a:moveTo>
                  <a:cubicBezTo>
                    <a:pt x="36" y="31"/>
                    <a:pt x="63" y="111"/>
                    <a:pt x="152" y="193"/>
                  </a:cubicBezTo>
                  <a:cubicBezTo>
                    <a:pt x="134" y="268"/>
                    <a:pt x="134" y="268"/>
                    <a:pt x="134" y="268"/>
                  </a:cubicBezTo>
                  <a:cubicBezTo>
                    <a:pt x="73" y="209"/>
                    <a:pt x="12" y="150"/>
                    <a:pt x="0" y="100"/>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9D003F51-D8B4-4314-9133-881D944E7041}"/>
                </a:ext>
              </a:extLst>
            </p:cNvPr>
            <p:cNvSpPr>
              <a:spLocks/>
            </p:cNvSpPr>
            <p:nvPr/>
          </p:nvSpPr>
          <p:spPr bwMode="auto">
            <a:xfrm>
              <a:off x="7834313" y="6873875"/>
              <a:ext cx="331788" cy="595313"/>
            </a:xfrm>
            <a:custGeom>
              <a:avLst/>
              <a:gdLst>
                <a:gd name="T0" fmla="*/ 4 w 120"/>
                <a:gd name="T1" fmla="*/ 0 h 215"/>
                <a:gd name="T2" fmla="*/ 3 w 120"/>
                <a:gd name="T3" fmla="*/ 11 h 215"/>
                <a:gd name="T4" fmla="*/ 3 w 120"/>
                <a:gd name="T5" fmla="*/ 42 h 215"/>
                <a:gd name="T6" fmla="*/ 5 w 120"/>
                <a:gd name="T7" fmla="*/ 62 h 215"/>
                <a:gd name="T8" fmla="*/ 8 w 120"/>
                <a:gd name="T9" fmla="*/ 84 h 215"/>
                <a:gd name="T10" fmla="*/ 14 w 120"/>
                <a:gd name="T11" fmla="*/ 108 h 215"/>
                <a:gd name="T12" fmla="*/ 23 w 120"/>
                <a:gd name="T13" fmla="*/ 131 h 215"/>
                <a:gd name="T14" fmla="*/ 28 w 120"/>
                <a:gd name="T15" fmla="*/ 142 h 215"/>
                <a:gd name="T16" fmla="*/ 31 w 120"/>
                <a:gd name="T17" fmla="*/ 147 h 215"/>
                <a:gd name="T18" fmla="*/ 34 w 120"/>
                <a:gd name="T19" fmla="*/ 152 h 215"/>
                <a:gd name="T20" fmla="*/ 49 w 120"/>
                <a:gd name="T21" fmla="*/ 171 h 215"/>
                <a:gd name="T22" fmla="*/ 57 w 120"/>
                <a:gd name="T23" fmla="*/ 179 h 215"/>
                <a:gd name="T24" fmla="*/ 65 w 120"/>
                <a:gd name="T25" fmla="*/ 187 h 215"/>
                <a:gd name="T26" fmla="*/ 74 w 120"/>
                <a:gd name="T27" fmla="*/ 193 h 215"/>
                <a:gd name="T28" fmla="*/ 82 w 120"/>
                <a:gd name="T29" fmla="*/ 198 h 215"/>
                <a:gd name="T30" fmla="*/ 90 w 120"/>
                <a:gd name="T31" fmla="*/ 202 h 215"/>
                <a:gd name="T32" fmla="*/ 97 w 120"/>
                <a:gd name="T33" fmla="*/ 206 h 215"/>
                <a:gd name="T34" fmla="*/ 109 w 120"/>
                <a:gd name="T35" fmla="*/ 211 h 215"/>
                <a:gd name="T36" fmla="*/ 120 w 120"/>
                <a:gd name="T37" fmla="*/ 215 h 215"/>
                <a:gd name="T38" fmla="*/ 109 w 120"/>
                <a:gd name="T39" fmla="*/ 212 h 215"/>
                <a:gd name="T40" fmla="*/ 96 w 120"/>
                <a:gd name="T41" fmla="*/ 208 h 215"/>
                <a:gd name="T42" fmla="*/ 89 w 120"/>
                <a:gd name="T43" fmla="*/ 204 h 215"/>
                <a:gd name="T44" fmla="*/ 80 w 120"/>
                <a:gd name="T45" fmla="*/ 200 h 215"/>
                <a:gd name="T46" fmla="*/ 72 w 120"/>
                <a:gd name="T47" fmla="*/ 195 h 215"/>
                <a:gd name="T48" fmla="*/ 63 w 120"/>
                <a:gd name="T49" fmla="*/ 190 h 215"/>
                <a:gd name="T50" fmla="*/ 54 w 120"/>
                <a:gd name="T51" fmla="*/ 182 h 215"/>
                <a:gd name="T52" fmla="*/ 46 w 120"/>
                <a:gd name="T53" fmla="*/ 174 h 215"/>
                <a:gd name="T54" fmla="*/ 30 w 120"/>
                <a:gd name="T55" fmla="*/ 155 h 215"/>
                <a:gd name="T56" fmla="*/ 27 w 120"/>
                <a:gd name="T57" fmla="*/ 150 h 215"/>
                <a:gd name="T58" fmla="*/ 24 w 120"/>
                <a:gd name="T59" fmla="*/ 144 h 215"/>
                <a:gd name="T60" fmla="*/ 18 w 120"/>
                <a:gd name="T61" fmla="*/ 133 h 215"/>
                <a:gd name="T62" fmla="*/ 9 w 120"/>
                <a:gd name="T63" fmla="*/ 109 h 215"/>
                <a:gd name="T64" fmla="*/ 4 w 120"/>
                <a:gd name="T65" fmla="*/ 85 h 215"/>
                <a:gd name="T66" fmla="*/ 0 w 120"/>
                <a:gd name="T67" fmla="*/ 42 h 215"/>
                <a:gd name="T68" fmla="*/ 2 w 120"/>
                <a:gd name="T69" fmla="*/ 11 h 215"/>
                <a:gd name="T70" fmla="*/ 4 w 120"/>
                <a:gd name="T7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 h="215">
                  <a:moveTo>
                    <a:pt x="4" y="0"/>
                  </a:moveTo>
                  <a:cubicBezTo>
                    <a:pt x="4" y="0"/>
                    <a:pt x="4" y="4"/>
                    <a:pt x="3" y="11"/>
                  </a:cubicBezTo>
                  <a:cubicBezTo>
                    <a:pt x="3" y="19"/>
                    <a:pt x="3" y="29"/>
                    <a:pt x="3" y="42"/>
                  </a:cubicBezTo>
                  <a:cubicBezTo>
                    <a:pt x="3" y="48"/>
                    <a:pt x="4" y="55"/>
                    <a:pt x="5" y="62"/>
                  </a:cubicBezTo>
                  <a:cubicBezTo>
                    <a:pt x="5" y="69"/>
                    <a:pt x="7" y="77"/>
                    <a:pt x="8" y="84"/>
                  </a:cubicBezTo>
                  <a:cubicBezTo>
                    <a:pt x="10" y="92"/>
                    <a:pt x="11" y="100"/>
                    <a:pt x="14" y="108"/>
                  </a:cubicBezTo>
                  <a:cubicBezTo>
                    <a:pt x="16" y="115"/>
                    <a:pt x="19" y="123"/>
                    <a:pt x="23" y="131"/>
                  </a:cubicBezTo>
                  <a:cubicBezTo>
                    <a:pt x="24" y="134"/>
                    <a:pt x="26" y="138"/>
                    <a:pt x="28" y="142"/>
                  </a:cubicBezTo>
                  <a:cubicBezTo>
                    <a:pt x="31" y="147"/>
                    <a:pt x="31" y="147"/>
                    <a:pt x="31" y="147"/>
                  </a:cubicBezTo>
                  <a:cubicBezTo>
                    <a:pt x="34" y="152"/>
                    <a:pt x="34" y="152"/>
                    <a:pt x="34" y="152"/>
                  </a:cubicBezTo>
                  <a:cubicBezTo>
                    <a:pt x="39" y="159"/>
                    <a:pt x="44" y="166"/>
                    <a:pt x="49" y="171"/>
                  </a:cubicBezTo>
                  <a:cubicBezTo>
                    <a:pt x="52" y="174"/>
                    <a:pt x="54" y="177"/>
                    <a:pt x="57" y="179"/>
                  </a:cubicBezTo>
                  <a:cubicBezTo>
                    <a:pt x="60" y="182"/>
                    <a:pt x="63" y="184"/>
                    <a:pt x="65" y="187"/>
                  </a:cubicBezTo>
                  <a:cubicBezTo>
                    <a:pt x="68" y="189"/>
                    <a:pt x="71" y="191"/>
                    <a:pt x="74" y="193"/>
                  </a:cubicBezTo>
                  <a:cubicBezTo>
                    <a:pt x="76" y="195"/>
                    <a:pt x="79" y="196"/>
                    <a:pt x="82" y="198"/>
                  </a:cubicBezTo>
                  <a:cubicBezTo>
                    <a:pt x="84" y="200"/>
                    <a:pt x="87" y="201"/>
                    <a:pt x="90" y="202"/>
                  </a:cubicBezTo>
                  <a:cubicBezTo>
                    <a:pt x="92" y="203"/>
                    <a:pt x="95" y="205"/>
                    <a:pt x="97" y="206"/>
                  </a:cubicBezTo>
                  <a:cubicBezTo>
                    <a:pt x="102" y="208"/>
                    <a:pt x="106" y="210"/>
                    <a:pt x="109" y="211"/>
                  </a:cubicBezTo>
                  <a:cubicBezTo>
                    <a:pt x="116" y="213"/>
                    <a:pt x="120" y="215"/>
                    <a:pt x="120" y="215"/>
                  </a:cubicBezTo>
                  <a:cubicBezTo>
                    <a:pt x="120" y="215"/>
                    <a:pt x="116" y="214"/>
                    <a:pt x="109" y="212"/>
                  </a:cubicBezTo>
                  <a:cubicBezTo>
                    <a:pt x="105" y="211"/>
                    <a:pt x="101" y="209"/>
                    <a:pt x="96" y="208"/>
                  </a:cubicBezTo>
                  <a:cubicBezTo>
                    <a:pt x="94" y="207"/>
                    <a:pt x="91" y="205"/>
                    <a:pt x="89" y="204"/>
                  </a:cubicBezTo>
                  <a:cubicBezTo>
                    <a:pt x="86" y="203"/>
                    <a:pt x="83" y="202"/>
                    <a:pt x="80" y="200"/>
                  </a:cubicBezTo>
                  <a:cubicBezTo>
                    <a:pt x="78" y="199"/>
                    <a:pt x="75" y="197"/>
                    <a:pt x="72" y="195"/>
                  </a:cubicBezTo>
                  <a:cubicBezTo>
                    <a:pt x="69" y="194"/>
                    <a:pt x="66" y="192"/>
                    <a:pt x="63" y="190"/>
                  </a:cubicBezTo>
                  <a:cubicBezTo>
                    <a:pt x="60" y="187"/>
                    <a:pt x="57" y="185"/>
                    <a:pt x="54" y="182"/>
                  </a:cubicBezTo>
                  <a:cubicBezTo>
                    <a:pt x="51" y="180"/>
                    <a:pt x="49" y="177"/>
                    <a:pt x="46" y="174"/>
                  </a:cubicBezTo>
                  <a:cubicBezTo>
                    <a:pt x="40" y="168"/>
                    <a:pt x="35" y="162"/>
                    <a:pt x="30" y="155"/>
                  </a:cubicBezTo>
                  <a:cubicBezTo>
                    <a:pt x="27" y="150"/>
                    <a:pt x="27" y="150"/>
                    <a:pt x="27" y="150"/>
                  </a:cubicBezTo>
                  <a:cubicBezTo>
                    <a:pt x="24" y="144"/>
                    <a:pt x="24" y="144"/>
                    <a:pt x="24" y="144"/>
                  </a:cubicBezTo>
                  <a:cubicBezTo>
                    <a:pt x="22" y="140"/>
                    <a:pt x="20" y="137"/>
                    <a:pt x="18" y="133"/>
                  </a:cubicBezTo>
                  <a:cubicBezTo>
                    <a:pt x="15" y="125"/>
                    <a:pt x="12" y="117"/>
                    <a:pt x="9" y="109"/>
                  </a:cubicBezTo>
                  <a:cubicBezTo>
                    <a:pt x="7" y="101"/>
                    <a:pt x="5" y="93"/>
                    <a:pt x="4" y="85"/>
                  </a:cubicBezTo>
                  <a:cubicBezTo>
                    <a:pt x="1" y="69"/>
                    <a:pt x="0" y="54"/>
                    <a:pt x="0" y="42"/>
                  </a:cubicBezTo>
                  <a:cubicBezTo>
                    <a:pt x="0" y="29"/>
                    <a:pt x="1" y="19"/>
                    <a:pt x="2" y="11"/>
                  </a:cubicBezTo>
                  <a:cubicBezTo>
                    <a:pt x="3" y="4"/>
                    <a:pt x="4" y="0"/>
                    <a:pt x="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FF0E4A97-8846-464E-8FA1-38693CEB195C}"/>
                </a:ext>
              </a:extLst>
            </p:cNvPr>
            <p:cNvSpPr>
              <a:spLocks/>
            </p:cNvSpPr>
            <p:nvPr/>
          </p:nvSpPr>
          <p:spPr bwMode="auto">
            <a:xfrm>
              <a:off x="8158163" y="6294438"/>
              <a:ext cx="239713" cy="82550"/>
            </a:xfrm>
            <a:custGeom>
              <a:avLst/>
              <a:gdLst>
                <a:gd name="T0" fmla="*/ 87 w 87"/>
                <a:gd name="T1" fmla="*/ 0 h 30"/>
                <a:gd name="T2" fmla="*/ 82 w 87"/>
                <a:gd name="T3" fmla="*/ 8 h 30"/>
                <a:gd name="T4" fmla="*/ 0 w 87"/>
                <a:gd name="T5" fmla="*/ 21 h 30"/>
                <a:gd name="T6" fmla="*/ 87 w 87"/>
                <a:gd name="T7" fmla="*/ 0 h 30"/>
              </a:gdLst>
              <a:ahLst/>
              <a:cxnLst>
                <a:cxn ang="0">
                  <a:pos x="T0" y="T1"/>
                </a:cxn>
                <a:cxn ang="0">
                  <a:pos x="T2" y="T3"/>
                </a:cxn>
                <a:cxn ang="0">
                  <a:pos x="T4" y="T5"/>
                </a:cxn>
                <a:cxn ang="0">
                  <a:pos x="T6" y="T7"/>
                </a:cxn>
              </a:cxnLst>
              <a:rect l="0" t="0" r="r" b="b"/>
              <a:pathLst>
                <a:path w="87" h="30">
                  <a:moveTo>
                    <a:pt x="87" y="0"/>
                  </a:moveTo>
                  <a:cubicBezTo>
                    <a:pt x="85" y="3"/>
                    <a:pt x="84" y="6"/>
                    <a:pt x="82" y="8"/>
                  </a:cubicBezTo>
                  <a:cubicBezTo>
                    <a:pt x="67" y="30"/>
                    <a:pt x="29" y="30"/>
                    <a:pt x="0" y="21"/>
                  </a:cubicBezTo>
                  <a:cubicBezTo>
                    <a:pt x="61" y="22"/>
                    <a:pt x="85" y="2"/>
                    <a:pt x="8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6C2471CF-BFB9-4B85-9697-330D67878DFA}"/>
                </a:ext>
              </a:extLst>
            </p:cNvPr>
            <p:cNvSpPr>
              <a:spLocks/>
            </p:cNvSpPr>
            <p:nvPr/>
          </p:nvSpPr>
          <p:spPr bwMode="auto">
            <a:xfrm>
              <a:off x="8024813" y="7853363"/>
              <a:ext cx="122238" cy="552450"/>
            </a:xfrm>
            <a:custGeom>
              <a:avLst/>
              <a:gdLst>
                <a:gd name="T0" fmla="*/ 31 w 44"/>
                <a:gd name="T1" fmla="*/ 7 h 200"/>
                <a:gd name="T2" fmla="*/ 35 w 44"/>
                <a:gd name="T3" fmla="*/ 200 h 200"/>
                <a:gd name="T4" fmla="*/ 0 w 44"/>
                <a:gd name="T5" fmla="*/ 0 h 200"/>
                <a:gd name="T6" fmla="*/ 44 w 44"/>
                <a:gd name="T7" fmla="*/ 0 h 200"/>
                <a:gd name="T8" fmla="*/ 33 w 44"/>
                <a:gd name="T9" fmla="*/ 5 h 200"/>
                <a:gd name="T10" fmla="*/ 31 w 44"/>
                <a:gd name="T11" fmla="*/ 7 h 200"/>
              </a:gdLst>
              <a:ahLst/>
              <a:cxnLst>
                <a:cxn ang="0">
                  <a:pos x="T0" y="T1"/>
                </a:cxn>
                <a:cxn ang="0">
                  <a:pos x="T2" y="T3"/>
                </a:cxn>
                <a:cxn ang="0">
                  <a:pos x="T4" y="T5"/>
                </a:cxn>
                <a:cxn ang="0">
                  <a:pos x="T6" y="T7"/>
                </a:cxn>
                <a:cxn ang="0">
                  <a:pos x="T8" y="T9"/>
                </a:cxn>
                <a:cxn ang="0">
                  <a:pos x="T10" y="T11"/>
                </a:cxn>
              </a:cxnLst>
              <a:rect l="0" t="0" r="r" b="b"/>
              <a:pathLst>
                <a:path w="44" h="200">
                  <a:moveTo>
                    <a:pt x="31" y="7"/>
                  </a:moveTo>
                  <a:cubicBezTo>
                    <a:pt x="35" y="200"/>
                    <a:pt x="35" y="200"/>
                    <a:pt x="35" y="200"/>
                  </a:cubicBezTo>
                  <a:cubicBezTo>
                    <a:pt x="0" y="0"/>
                    <a:pt x="0" y="0"/>
                    <a:pt x="0" y="0"/>
                  </a:cubicBezTo>
                  <a:cubicBezTo>
                    <a:pt x="44" y="0"/>
                    <a:pt x="44" y="0"/>
                    <a:pt x="44" y="0"/>
                  </a:cubicBezTo>
                  <a:cubicBezTo>
                    <a:pt x="40" y="1"/>
                    <a:pt x="36" y="2"/>
                    <a:pt x="33" y="5"/>
                  </a:cubicBezTo>
                  <a:cubicBezTo>
                    <a:pt x="32" y="6"/>
                    <a:pt x="31" y="6"/>
                    <a:pt x="31" y="7"/>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1F87F929-D7C1-4250-87CC-F9130A754348}"/>
                </a:ext>
              </a:extLst>
            </p:cNvPr>
            <p:cNvSpPr>
              <a:spLocks/>
            </p:cNvSpPr>
            <p:nvPr/>
          </p:nvSpPr>
          <p:spPr bwMode="auto">
            <a:xfrm>
              <a:off x="8434388" y="8534400"/>
              <a:ext cx="146050" cy="904875"/>
            </a:xfrm>
            <a:custGeom>
              <a:avLst/>
              <a:gdLst>
                <a:gd name="T0" fmla="*/ 53 w 53"/>
                <a:gd name="T1" fmla="*/ 0 h 327"/>
                <a:gd name="T2" fmla="*/ 10 w 53"/>
                <a:gd name="T3" fmla="*/ 327 h 327"/>
                <a:gd name="T4" fmla="*/ 0 w 53"/>
                <a:gd name="T5" fmla="*/ 327 h 327"/>
                <a:gd name="T6" fmla="*/ 53 w 53"/>
                <a:gd name="T7" fmla="*/ 0 h 327"/>
              </a:gdLst>
              <a:ahLst/>
              <a:cxnLst>
                <a:cxn ang="0">
                  <a:pos x="T0" y="T1"/>
                </a:cxn>
                <a:cxn ang="0">
                  <a:pos x="T2" y="T3"/>
                </a:cxn>
                <a:cxn ang="0">
                  <a:pos x="T4" y="T5"/>
                </a:cxn>
                <a:cxn ang="0">
                  <a:pos x="T6" y="T7"/>
                </a:cxn>
              </a:cxnLst>
              <a:rect l="0" t="0" r="r" b="b"/>
              <a:pathLst>
                <a:path w="53" h="327">
                  <a:moveTo>
                    <a:pt x="53" y="0"/>
                  </a:moveTo>
                  <a:cubicBezTo>
                    <a:pt x="41" y="120"/>
                    <a:pt x="26" y="225"/>
                    <a:pt x="10" y="327"/>
                  </a:cubicBezTo>
                  <a:cubicBezTo>
                    <a:pt x="0" y="327"/>
                    <a:pt x="0" y="327"/>
                    <a:pt x="0" y="327"/>
                  </a:cubicBezTo>
                  <a:cubicBezTo>
                    <a:pt x="2" y="196"/>
                    <a:pt x="18" y="85"/>
                    <a:pt x="53"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E17A8EED-9B76-4819-996D-7B277D0492B8}"/>
              </a:ext>
            </a:extLst>
          </p:cNvPr>
          <p:cNvGrpSpPr/>
          <p:nvPr/>
        </p:nvGrpSpPr>
        <p:grpSpPr>
          <a:xfrm>
            <a:off x="22150875" y="4905361"/>
            <a:ext cx="939401" cy="2175546"/>
            <a:chOff x="16616363" y="5164138"/>
            <a:chExt cx="849313" cy="1966912"/>
          </a:xfrm>
        </p:grpSpPr>
        <p:sp>
          <p:nvSpPr>
            <p:cNvPr id="148" name="Freeform 147">
              <a:extLst>
                <a:ext uri="{FF2B5EF4-FFF2-40B4-BE49-F238E27FC236}">
                  <a16:creationId xmlns:a16="http://schemas.microsoft.com/office/drawing/2014/main" id="{65028A3F-2E99-43F0-A81B-F2F57120211C}"/>
                </a:ext>
              </a:extLst>
            </p:cNvPr>
            <p:cNvSpPr>
              <a:spLocks/>
            </p:cNvSpPr>
            <p:nvPr/>
          </p:nvSpPr>
          <p:spPr bwMode="auto">
            <a:xfrm>
              <a:off x="16692563" y="6816725"/>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9CD5E9D4-87C5-4873-BF7A-945573CA3F17}"/>
                </a:ext>
              </a:extLst>
            </p:cNvPr>
            <p:cNvSpPr>
              <a:spLocks/>
            </p:cNvSpPr>
            <p:nvPr/>
          </p:nvSpPr>
          <p:spPr bwMode="auto">
            <a:xfrm>
              <a:off x="16692563" y="6794500"/>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43EF374-5823-44D5-BACB-3FF9B4A36CFD}"/>
                </a:ext>
              </a:extLst>
            </p:cNvPr>
            <p:cNvSpPr>
              <a:spLocks/>
            </p:cNvSpPr>
            <p:nvPr/>
          </p:nvSpPr>
          <p:spPr bwMode="auto">
            <a:xfrm>
              <a:off x="16659226" y="6575425"/>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B0674C45-4102-43BF-B6D0-FCBA1676B4D6}"/>
                </a:ext>
              </a:extLst>
            </p:cNvPr>
            <p:cNvSpPr>
              <a:spLocks/>
            </p:cNvSpPr>
            <p:nvPr/>
          </p:nvSpPr>
          <p:spPr bwMode="auto">
            <a:xfrm>
              <a:off x="16849726" y="6686550"/>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5BD76F07-1325-4B7B-8714-26422920A628}"/>
                </a:ext>
              </a:extLst>
            </p:cNvPr>
            <p:cNvSpPr>
              <a:spLocks/>
            </p:cNvSpPr>
            <p:nvPr/>
          </p:nvSpPr>
          <p:spPr bwMode="auto">
            <a:xfrm>
              <a:off x="16991013" y="6011863"/>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B67EFD90-BEB1-4518-9FCD-9F3C578DD923}"/>
                </a:ext>
              </a:extLst>
            </p:cNvPr>
            <p:cNvSpPr>
              <a:spLocks/>
            </p:cNvSpPr>
            <p:nvPr/>
          </p:nvSpPr>
          <p:spPr bwMode="auto">
            <a:xfrm>
              <a:off x="16616363" y="5164138"/>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04C6D599-9CF0-48AC-AA8E-7C6B4E978BA2}"/>
                </a:ext>
              </a:extLst>
            </p:cNvPr>
            <p:cNvSpPr>
              <a:spLocks/>
            </p:cNvSpPr>
            <p:nvPr/>
          </p:nvSpPr>
          <p:spPr bwMode="auto">
            <a:xfrm>
              <a:off x="17040226" y="5164138"/>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5EAF4401-7B96-4423-8074-F9C2BAE675BA}"/>
              </a:ext>
            </a:extLst>
          </p:cNvPr>
          <p:cNvGrpSpPr/>
          <p:nvPr/>
        </p:nvGrpSpPr>
        <p:grpSpPr>
          <a:xfrm>
            <a:off x="11044879" y="4687631"/>
            <a:ext cx="941156" cy="2177302"/>
            <a:chOff x="6575426" y="4967288"/>
            <a:chExt cx="850900" cy="1968500"/>
          </a:xfrm>
        </p:grpSpPr>
        <p:sp>
          <p:nvSpPr>
            <p:cNvPr id="155" name="Freeform 154">
              <a:extLst>
                <a:ext uri="{FF2B5EF4-FFF2-40B4-BE49-F238E27FC236}">
                  <a16:creationId xmlns:a16="http://schemas.microsoft.com/office/drawing/2014/main" id="{CF83D029-5FDA-4CBB-A73A-F87F01BE8B84}"/>
                </a:ext>
              </a:extLst>
            </p:cNvPr>
            <p:cNvSpPr>
              <a:spLocks/>
            </p:cNvSpPr>
            <p:nvPr/>
          </p:nvSpPr>
          <p:spPr bwMode="auto">
            <a:xfrm>
              <a:off x="6653213" y="6619875"/>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786B656-49DF-4207-B949-CBD13777C06A}"/>
                </a:ext>
              </a:extLst>
            </p:cNvPr>
            <p:cNvSpPr>
              <a:spLocks/>
            </p:cNvSpPr>
            <p:nvPr/>
          </p:nvSpPr>
          <p:spPr bwMode="auto">
            <a:xfrm>
              <a:off x="6653213" y="6597650"/>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E4858D2F-27AD-4112-BBD5-7CE9190321FE}"/>
                </a:ext>
              </a:extLst>
            </p:cNvPr>
            <p:cNvSpPr>
              <a:spLocks/>
            </p:cNvSpPr>
            <p:nvPr/>
          </p:nvSpPr>
          <p:spPr bwMode="auto">
            <a:xfrm>
              <a:off x="6619876" y="6376988"/>
              <a:ext cx="762000" cy="442913"/>
            </a:xfrm>
            <a:custGeom>
              <a:avLst/>
              <a:gdLst>
                <a:gd name="T0" fmla="*/ 227 w 276"/>
                <a:gd name="T1" fmla="*/ 132 h 160"/>
                <a:gd name="T2" fmla="*/ 49 w 276"/>
                <a:gd name="T3" fmla="*/ 132 h 160"/>
                <a:gd name="T4" fmla="*/ 49 w 276"/>
                <a:gd name="T5" fmla="*/ 29 h 160"/>
                <a:gd name="T6" fmla="*/ 227 w 276"/>
                <a:gd name="T7" fmla="*/ 29 h 160"/>
                <a:gd name="T8" fmla="*/ 227 w 276"/>
                <a:gd name="T9" fmla="*/ 132 h 160"/>
              </a:gdLst>
              <a:ahLst/>
              <a:cxnLst>
                <a:cxn ang="0">
                  <a:pos x="T0" y="T1"/>
                </a:cxn>
                <a:cxn ang="0">
                  <a:pos x="T2" y="T3"/>
                </a:cxn>
                <a:cxn ang="0">
                  <a:pos x="T4" y="T5"/>
                </a:cxn>
                <a:cxn ang="0">
                  <a:pos x="T6" y="T7"/>
                </a:cxn>
                <a:cxn ang="0">
                  <a:pos x="T8" y="T9"/>
                </a:cxn>
              </a:cxnLst>
              <a:rect l="0" t="0" r="r" b="b"/>
              <a:pathLst>
                <a:path w="276" h="160">
                  <a:moveTo>
                    <a:pt x="227" y="132"/>
                  </a:moveTo>
                  <a:cubicBezTo>
                    <a:pt x="178" y="160"/>
                    <a:pt x="98" y="160"/>
                    <a:pt x="49" y="132"/>
                  </a:cubicBezTo>
                  <a:cubicBezTo>
                    <a:pt x="0" y="103"/>
                    <a:pt x="0" y="57"/>
                    <a:pt x="49" y="29"/>
                  </a:cubicBezTo>
                  <a:cubicBezTo>
                    <a:pt x="98" y="0"/>
                    <a:pt x="178" y="0"/>
                    <a:pt x="227" y="29"/>
                  </a:cubicBezTo>
                  <a:cubicBezTo>
                    <a:pt x="276" y="57"/>
                    <a:pt x="276" y="103"/>
                    <a:pt x="227" y="13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1A45F55E-DBF8-42D0-9B70-30987ADDE93F}"/>
                </a:ext>
              </a:extLst>
            </p:cNvPr>
            <p:cNvSpPr>
              <a:spLocks/>
            </p:cNvSpPr>
            <p:nvPr/>
          </p:nvSpPr>
          <p:spPr bwMode="auto">
            <a:xfrm>
              <a:off x="6810376" y="6489700"/>
              <a:ext cx="377825"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8A66367D-2E00-4E4D-B9D2-DD06E2228BDE}"/>
                </a:ext>
              </a:extLst>
            </p:cNvPr>
            <p:cNvSpPr>
              <a:spLocks/>
            </p:cNvSpPr>
            <p:nvPr/>
          </p:nvSpPr>
          <p:spPr bwMode="auto">
            <a:xfrm>
              <a:off x="6951663" y="5816600"/>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5"/>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5"/>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C58B292D-3DF1-4086-9303-E10178B08603}"/>
                </a:ext>
              </a:extLst>
            </p:cNvPr>
            <p:cNvSpPr>
              <a:spLocks/>
            </p:cNvSpPr>
            <p:nvPr/>
          </p:nvSpPr>
          <p:spPr bwMode="auto">
            <a:xfrm>
              <a:off x="6575426" y="4967288"/>
              <a:ext cx="425450" cy="1473200"/>
            </a:xfrm>
            <a:custGeom>
              <a:avLst/>
              <a:gdLst>
                <a:gd name="T0" fmla="*/ 268 w 268"/>
                <a:gd name="T1" fmla="*/ 0 h 928"/>
                <a:gd name="T2" fmla="*/ 0 w 268"/>
                <a:gd name="T3" fmla="*/ 775 h 928"/>
                <a:gd name="T4" fmla="*/ 268 w 268"/>
                <a:gd name="T5" fmla="*/ 928 h 928"/>
                <a:gd name="T6" fmla="*/ 268 w 268"/>
                <a:gd name="T7" fmla="*/ 0 h 928"/>
              </a:gdLst>
              <a:ahLst/>
              <a:cxnLst>
                <a:cxn ang="0">
                  <a:pos x="T0" y="T1"/>
                </a:cxn>
                <a:cxn ang="0">
                  <a:pos x="T2" y="T3"/>
                </a:cxn>
                <a:cxn ang="0">
                  <a:pos x="T4" y="T5"/>
                </a:cxn>
                <a:cxn ang="0">
                  <a:pos x="T6" y="T7"/>
                </a:cxn>
              </a:cxnLst>
              <a:rect l="0" t="0" r="r" b="b"/>
              <a:pathLst>
                <a:path w="268" h="928">
                  <a:moveTo>
                    <a:pt x="268" y="0"/>
                  </a:moveTo>
                  <a:lnTo>
                    <a:pt x="0" y="775"/>
                  </a:lnTo>
                  <a:lnTo>
                    <a:pt x="268" y="928"/>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EA8680B4-12EC-4E26-82DB-C359FB826957}"/>
                </a:ext>
              </a:extLst>
            </p:cNvPr>
            <p:cNvSpPr>
              <a:spLocks/>
            </p:cNvSpPr>
            <p:nvPr/>
          </p:nvSpPr>
          <p:spPr bwMode="auto">
            <a:xfrm>
              <a:off x="7000876" y="4967288"/>
              <a:ext cx="425450" cy="1473200"/>
            </a:xfrm>
            <a:custGeom>
              <a:avLst/>
              <a:gdLst>
                <a:gd name="T0" fmla="*/ 0 w 268"/>
                <a:gd name="T1" fmla="*/ 0 h 928"/>
                <a:gd name="T2" fmla="*/ 268 w 268"/>
                <a:gd name="T3" fmla="*/ 775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5"/>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5" name="Group 184">
            <a:extLst>
              <a:ext uri="{FF2B5EF4-FFF2-40B4-BE49-F238E27FC236}">
                <a16:creationId xmlns:a16="http://schemas.microsoft.com/office/drawing/2014/main" id="{C86B3FFC-69EA-4D93-A8BD-17145DA211DC}"/>
              </a:ext>
            </a:extLst>
          </p:cNvPr>
          <p:cNvGrpSpPr/>
          <p:nvPr/>
        </p:nvGrpSpPr>
        <p:grpSpPr>
          <a:xfrm>
            <a:off x="20403766" y="7765703"/>
            <a:ext cx="842827" cy="2175547"/>
            <a:chOff x="15036801" y="7750175"/>
            <a:chExt cx="762000" cy="1966913"/>
          </a:xfrm>
        </p:grpSpPr>
        <p:sp>
          <p:nvSpPr>
            <p:cNvPr id="162" name="Freeform 161">
              <a:extLst>
                <a:ext uri="{FF2B5EF4-FFF2-40B4-BE49-F238E27FC236}">
                  <a16:creationId xmlns:a16="http://schemas.microsoft.com/office/drawing/2014/main" id="{82F3910B-BC59-4E29-A980-650573B87976}"/>
                </a:ext>
              </a:extLst>
            </p:cNvPr>
            <p:cNvSpPr>
              <a:spLocks/>
            </p:cNvSpPr>
            <p:nvPr/>
          </p:nvSpPr>
          <p:spPr bwMode="auto">
            <a:xfrm>
              <a:off x="15073313" y="940276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7504DAE-B8BD-49F2-9D13-985FD2B1C9EC}"/>
                </a:ext>
              </a:extLst>
            </p:cNvPr>
            <p:cNvSpPr>
              <a:spLocks/>
            </p:cNvSpPr>
            <p:nvPr/>
          </p:nvSpPr>
          <p:spPr bwMode="auto">
            <a:xfrm>
              <a:off x="15073313" y="938053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82AEEF22-B8D3-4517-AC48-A81B17F2D150}"/>
                </a:ext>
              </a:extLst>
            </p:cNvPr>
            <p:cNvSpPr>
              <a:spLocks/>
            </p:cNvSpPr>
            <p:nvPr/>
          </p:nvSpPr>
          <p:spPr bwMode="auto">
            <a:xfrm>
              <a:off x="15036801" y="9159875"/>
              <a:ext cx="762000" cy="438150"/>
            </a:xfrm>
            <a:custGeom>
              <a:avLst/>
              <a:gdLst>
                <a:gd name="T0" fmla="*/ 227 w 276"/>
                <a:gd name="T1" fmla="*/ 131 h 159"/>
                <a:gd name="T2" fmla="*/ 50 w 276"/>
                <a:gd name="T3" fmla="*/ 131 h 159"/>
                <a:gd name="T4" fmla="*/ 50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50" y="131"/>
                  </a:cubicBezTo>
                  <a:cubicBezTo>
                    <a:pt x="0" y="103"/>
                    <a:pt x="0" y="57"/>
                    <a:pt x="50"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003CDF03-2092-4D6A-8E64-8E0D0ADF5193}"/>
                </a:ext>
              </a:extLst>
            </p:cNvPr>
            <p:cNvSpPr>
              <a:spLocks/>
            </p:cNvSpPr>
            <p:nvPr/>
          </p:nvSpPr>
          <p:spPr bwMode="auto">
            <a:xfrm>
              <a:off x="15230476" y="9269413"/>
              <a:ext cx="377825" cy="219075"/>
            </a:xfrm>
            <a:custGeom>
              <a:avLst/>
              <a:gdLst>
                <a:gd name="T0" fmla="*/ 112 w 137"/>
                <a:gd name="T1" fmla="*/ 65 h 79"/>
                <a:gd name="T2" fmla="*/ 25 w 137"/>
                <a:gd name="T3" fmla="*/ 65 h 79"/>
                <a:gd name="T4" fmla="*/ 25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5" y="65"/>
                  </a:cubicBezTo>
                  <a:cubicBezTo>
                    <a:pt x="0" y="51"/>
                    <a:pt x="0" y="28"/>
                    <a:pt x="25"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165">
              <a:extLst>
                <a:ext uri="{FF2B5EF4-FFF2-40B4-BE49-F238E27FC236}">
                  <a16:creationId xmlns:a16="http://schemas.microsoft.com/office/drawing/2014/main" id="{4C5194DB-823C-4A6D-9D76-B2E9A654C9C6}"/>
                </a:ext>
              </a:extLst>
            </p:cNvPr>
            <p:cNvSpPr>
              <a:spLocks/>
            </p:cNvSpPr>
            <p:nvPr/>
          </p:nvSpPr>
          <p:spPr bwMode="auto">
            <a:xfrm>
              <a:off x="15370176" y="859631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9"/>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9"/>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Oval 166">
              <a:extLst>
                <a:ext uri="{FF2B5EF4-FFF2-40B4-BE49-F238E27FC236}">
                  <a16:creationId xmlns:a16="http://schemas.microsoft.com/office/drawing/2014/main" id="{A88EAB67-21AB-4915-A5B4-FD978686AAF5}"/>
                </a:ext>
              </a:extLst>
            </p:cNvPr>
            <p:cNvSpPr>
              <a:spLocks noChangeArrowheads="1"/>
            </p:cNvSpPr>
            <p:nvPr/>
          </p:nvSpPr>
          <p:spPr bwMode="auto">
            <a:xfrm>
              <a:off x="15081251" y="7750175"/>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8EA99B96-3865-485D-9AF4-E08BA06C0EBD}"/>
                </a:ext>
              </a:extLst>
            </p:cNvPr>
            <p:cNvSpPr>
              <a:spLocks/>
            </p:cNvSpPr>
            <p:nvPr/>
          </p:nvSpPr>
          <p:spPr bwMode="auto">
            <a:xfrm>
              <a:off x="15189201" y="7853363"/>
              <a:ext cx="568325" cy="1228725"/>
            </a:xfrm>
            <a:custGeom>
              <a:avLst/>
              <a:gdLst>
                <a:gd name="T0" fmla="*/ 148 w 206"/>
                <a:gd name="T1" fmla="*/ 0 h 445"/>
                <a:gd name="T2" fmla="*/ 160 w 206"/>
                <a:gd name="T3" fmla="*/ 110 h 445"/>
                <a:gd name="T4" fmla="*/ 21 w 206"/>
                <a:gd name="T5" fmla="*/ 383 h 445"/>
                <a:gd name="T6" fmla="*/ 0 w 206"/>
                <a:gd name="T7" fmla="*/ 380 h 445"/>
                <a:gd name="T8" fmla="*/ 83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3" y="445"/>
                  </a:cubicBezTo>
                  <a:cubicBezTo>
                    <a:pt x="151" y="445"/>
                    <a:pt x="206" y="337"/>
                    <a:pt x="206" y="204"/>
                  </a:cubicBezTo>
                  <a:cubicBezTo>
                    <a:pt x="206" y="118"/>
                    <a:pt x="183" y="43"/>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02" name="Group 201">
            <a:extLst>
              <a:ext uri="{FF2B5EF4-FFF2-40B4-BE49-F238E27FC236}">
                <a16:creationId xmlns:a16="http://schemas.microsoft.com/office/drawing/2014/main" id="{7E12BC17-B398-48E3-8C1E-844CB67CA3E7}"/>
              </a:ext>
            </a:extLst>
          </p:cNvPr>
          <p:cNvGrpSpPr/>
          <p:nvPr/>
        </p:nvGrpSpPr>
        <p:grpSpPr>
          <a:xfrm>
            <a:off x="21081539" y="6531314"/>
            <a:ext cx="558373" cy="405611"/>
            <a:chOff x="15649576" y="6634163"/>
            <a:chExt cx="504825" cy="366713"/>
          </a:xfrm>
        </p:grpSpPr>
        <p:sp>
          <p:nvSpPr>
            <p:cNvPr id="169" name="Freeform 168">
              <a:extLst>
                <a:ext uri="{FF2B5EF4-FFF2-40B4-BE49-F238E27FC236}">
                  <a16:creationId xmlns:a16="http://schemas.microsoft.com/office/drawing/2014/main" id="{8924BA65-78E7-462C-B194-5DA235810AC5}"/>
                </a:ext>
              </a:extLst>
            </p:cNvPr>
            <p:cNvSpPr>
              <a:spLocks noEditPoints="1"/>
            </p:cNvSpPr>
            <p:nvPr/>
          </p:nvSpPr>
          <p:spPr bwMode="auto">
            <a:xfrm>
              <a:off x="15649576" y="6694488"/>
              <a:ext cx="504825" cy="306388"/>
            </a:xfrm>
            <a:custGeom>
              <a:avLst/>
              <a:gdLst>
                <a:gd name="T0" fmla="*/ 2 w 183"/>
                <a:gd name="T1" fmla="*/ 44 h 111"/>
                <a:gd name="T2" fmla="*/ 27 w 183"/>
                <a:gd name="T3" fmla="*/ 18 h 111"/>
                <a:gd name="T4" fmla="*/ 45 w 183"/>
                <a:gd name="T5" fmla="*/ 10 h 111"/>
                <a:gd name="T6" fmla="*/ 138 w 183"/>
                <a:gd name="T7" fmla="*/ 10 h 111"/>
                <a:gd name="T8" fmla="*/ 156 w 183"/>
                <a:gd name="T9" fmla="*/ 18 h 111"/>
                <a:gd name="T10" fmla="*/ 181 w 183"/>
                <a:gd name="T11" fmla="*/ 44 h 111"/>
                <a:gd name="T12" fmla="*/ 183 w 183"/>
                <a:gd name="T13" fmla="*/ 55 h 111"/>
                <a:gd name="T14" fmla="*/ 156 w 183"/>
                <a:gd name="T15" fmla="*/ 93 h 111"/>
                <a:gd name="T16" fmla="*/ 140 w 183"/>
                <a:gd name="T17" fmla="*/ 100 h 111"/>
                <a:gd name="T18" fmla="*/ 43 w 183"/>
                <a:gd name="T19" fmla="*/ 100 h 111"/>
                <a:gd name="T20" fmla="*/ 27 w 183"/>
                <a:gd name="T21" fmla="*/ 93 h 111"/>
                <a:gd name="T22" fmla="*/ 0 w 183"/>
                <a:gd name="T23" fmla="*/ 55 h 111"/>
                <a:gd name="T24" fmla="*/ 2 w 183"/>
                <a:gd name="T25" fmla="*/ 44 h 111"/>
                <a:gd name="T26" fmla="*/ 135 w 183"/>
                <a:gd name="T27" fmla="*/ 30 h 111"/>
                <a:gd name="T28" fmla="*/ 48 w 183"/>
                <a:gd name="T29" fmla="*/ 30 h 111"/>
                <a:gd name="T30" fmla="*/ 33 w 183"/>
                <a:gd name="T31" fmla="*/ 44 h 111"/>
                <a:gd name="T32" fmla="*/ 45 w 183"/>
                <a:gd name="T33" fmla="*/ 79 h 111"/>
                <a:gd name="T34" fmla="*/ 48 w 183"/>
                <a:gd name="T35" fmla="*/ 80 h 111"/>
                <a:gd name="T36" fmla="*/ 135 w 183"/>
                <a:gd name="T37" fmla="*/ 80 h 111"/>
                <a:gd name="T38" fmla="*/ 138 w 183"/>
                <a:gd name="T39" fmla="*/ 79 h 111"/>
                <a:gd name="T40" fmla="*/ 150 w 183"/>
                <a:gd name="T41" fmla="*/ 44 h 111"/>
                <a:gd name="T42" fmla="*/ 135 w 183"/>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1">
                  <a:moveTo>
                    <a:pt x="2" y="44"/>
                  </a:moveTo>
                  <a:cubicBezTo>
                    <a:pt x="6" y="35"/>
                    <a:pt x="14" y="26"/>
                    <a:pt x="27" y="18"/>
                  </a:cubicBezTo>
                  <a:cubicBezTo>
                    <a:pt x="33" y="15"/>
                    <a:pt x="39" y="12"/>
                    <a:pt x="45" y="10"/>
                  </a:cubicBezTo>
                  <a:cubicBezTo>
                    <a:pt x="74" y="0"/>
                    <a:pt x="109" y="0"/>
                    <a:pt x="138" y="10"/>
                  </a:cubicBezTo>
                  <a:cubicBezTo>
                    <a:pt x="144" y="12"/>
                    <a:pt x="150" y="15"/>
                    <a:pt x="156" y="18"/>
                  </a:cubicBezTo>
                  <a:cubicBezTo>
                    <a:pt x="169" y="26"/>
                    <a:pt x="177" y="35"/>
                    <a:pt x="181" y="44"/>
                  </a:cubicBezTo>
                  <a:cubicBezTo>
                    <a:pt x="182" y="48"/>
                    <a:pt x="183" y="52"/>
                    <a:pt x="183" y="55"/>
                  </a:cubicBezTo>
                  <a:cubicBezTo>
                    <a:pt x="183" y="69"/>
                    <a:pt x="174" y="82"/>
                    <a:pt x="156" y="93"/>
                  </a:cubicBezTo>
                  <a:cubicBezTo>
                    <a:pt x="151" y="95"/>
                    <a:pt x="146" y="98"/>
                    <a:pt x="140" y="100"/>
                  </a:cubicBezTo>
                  <a:cubicBezTo>
                    <a:pt x="111" y="111"/>
                    <a:pt x="72" y="111"/>
                    <a:pt x="43" y="100"/>
                  </a:cubicBezTo>
                  <a:cubicBezTo>
                    <a:pt x="37" y="98"/>
                    <a:pt x="32" y="95"/>
                    <a:pt x="27" y="93"/>
                  </a:cubicBezTo>
                  <a:cubicBezTo>
                    <a:pt x="9" y="82"/>
                    <a:pt x="0" y="69"/>
                    <a:pt x="0" y="55"/>
                  </a:cubicBezTo>
                  <a:cubicBezTo>
                    <a:pt x="0" y="52"/>
                    <a:pt x="1" y="48"/>
                    <a:pt x="2" y="44"/>
                  </a:cubicBezTo>
                  <a:close/>
                  <a:moveTo>
                    <a:pt x="135" y="30"/>
                  </a:moveTo>
                  <a:cubicBezTo>
                    <a:pt x="111" y="16"/>
                    <a:pt x="72" y="16"/>
                    <a:pt x="48" y="30"/>
                  </a:cubicBezTo>
                  <a:cubicBezTo>
                    <a:pt x="41" y="34"/>
                    <a:pt x="36" y="39"/>
                    <a:pt x="33" y="44"/>
                  </a:cubicBezTo>
                  <a:cubicBezTo>
                    <a:pt x="27" y="56"/>
                    <a:pt x="31" y="69"/>
                    <a:pt x="45" y="79"/>
                  </a:cubicBezTo>
                  <a:cubicBezTo>
                    <a:pt x="46" y="79"/>
                    <a:pt x="47" y="80"/>
                    <a:pt x="48" y="80"/>
                  </a:cubicBezTo>
                  <a:cubicBezTo>
                    <a:pt x="72" y="94"/>
                    <a:pt x="111" y="94"/>
                    <a:pt x="135" y="80"/>
                  </a:cubicBezTo>
                  <a:cubicBezTo>
                    <a:pt x="136" y="80"/>
                    <a:pt x="137" y="79"/>
                    <a:pt x="138" y="79"/>
                  </a:cubicBezTo>
                  <a:cubicBezTo>
                    <a:pt x="152" y="69"/>
                    <a:pt x="156" y="56"/>
                    <a:pt x="150" y="44"/>
                  </a:cubicBezTo>
                  <a:cubicBezTo>
                    <a:pt x="147" y="39"/>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3E22AC99-2C3C-4B23-AA8F-62804065D416}"/>
                </a:ext>
              </a:extLst>
            </p:cNvPr>
            <p:cNvSpPr>
              <a:spLocks noEditPoints="1"/>
            </p:cNvSpPr>
            <p:nvPr/>
          </p:nvSpPr>
          <p:spPr bwMode="auto">
            <a:xfrm>
              <a:off x="15649576" y="6664325"/>
              <a:ext cx="504825" cy="306388"/>
            </a:xfrm>
            <a:custGeom>
              <a:avLst/>
              <a:gdLst>
                <a:gd name="T0" fmla="*/ 27 w 183"/>
                <a:gd name="T1" fmla="*/ 7 h 111"/>
                <a:gd name="T2" fmla="*/ 43 w 183"/>
                <a:gd name="T3" fmla="*/ 0 h 111"/>
                <a:gd name="T4" fmla="*/ 140 w 183"/>
                <a:gd name="T5" fmla="*/ 0 h 111"/>
                <a:gd name="T6" fmla="*/ 156 w 183"/>
                <a:gd name="T7" fmla="*/ 7 h 111"/>
                <a:gd name="T8" fmla="*/ 183 w 183"/>
                <a:gd name="T9" fmla="*/ 44 h 111"/>
                <a:gd name="T10" fmla="*/ 183 w 183"/>
                <a:gd name="T11" fmla="*/ 66 h 111"/>
                <a:gd name="T12" fmla="*/ 156 w 183"/>
                <a:gd name="T13" fmla="*/ 104 h 111"/>
                <a:gd name="T14" fmla="*/ 140 w 183"/>
                <a:gd name="T15" fmla="*/ 111 h 111"/>
                <a:gd name="T16" fmla="*/ 43 w 183"/>
                <a:gd name="T17" fmla="*/ 111 h 111"/>
                <a:gd name="T18" fmla="*/ 27 w 183"/>
                <a:gd name="T19" fmla="*/ 104 h 111"/>
                <a:gd name="T20" fmla="*/ 0 w 183"/>
                <a:gd name="T21" fmla="*/ 66 h 111"/>
                <a:gd name="T22" fmla="*/ 0 w 183"/>
                <a:gd name="T23" fmla="*/ 44 h 111"/>
                <a:gd name="T24" fmla="*/ 27 w 183"/>
                <a:gd name="T25" fmla="*/ 7 h 111"/>
                <a:gd name="T26" fmla="*/ 135 w 183"/>
                <a:gd name="T27" fmla="*/ 69 h 111"/>
                <a:gd name="T28" fmla="*/ 150 w 183"/>
                <a:gd name="T29" fmla="*/ 55 h 111"/>
                <a:gd name="T30" fmla="*/ 135 w 183"/>
                <a:gd name="T31" fmla="*/ 41 h 111"/>
                <a:gd name="T32" fmla="*/ 48 w 183"/>
                <a:gd name="T33" fmla="*/ 41 h 111"/>
                <a:gd name="T34" fmla="*/ 33 w 183"/>
                <a:gd name="T35" fmla="*/ 55 h 111"/>
                <a:gd name="T36" fmla="*/ 48 w 183"/>
                <a:gd name="T37" fmla="*/ 69 h 111"/>
                <a:gd name="T38" fmla="*/ 135 w 183"/>
                <a:gd name="T39" fmla="*/ 6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3" h="111">
                  <a:moveTo>
                    <a:pt x="27" y="7"/>
                  </a:moveTo>
                  <a:cubicBezTo>
                    <a:pt x="32" y="4"/>
                    <a:pt x="37" y="2"/>
                    <a:pt x="43" y="0"/>
                  </a:cubicBezTo>
                  <a:cubicBezTo>
                    <a:pt x="140" y="0"/>
                    <a:pt x="140" y="0"/>
                    <a:pt x="140" y="0"/>
                  </a:cubicBezTo>
                  <a:cubicBezTo>
                    <a:pt x="146" y="2"/>
                    <a:pt x="151" y="4"/>
                    <a:pt x="156" y="7"/>
                  </a:cubicBezTo>
                  <a:cubicBezTo>
                    <a:pt x="174" y="17"/>
                    <a:pt x="183" y="31"/>
                    <a:pt x="183" y="44"/>
                  </a:cubicBezTo>
                  <a:cubicBezTo>
                    <a:pt x="183" y="66"/>
                    <a:pt x="183" y="66"/>
                    <a:pt x="183" y="66"/>
                  </a:cubicBezTo>
                  <a:cubicBezTo>
                    <a:pt x="183" y="80"/>
                    <a:pt x="174" y="93"/>
                    <a:pt x="156" y="104"/>
                  </a:cubicBezTo>
                  <a:cubicBezTo>
                    <a:pt x="151" y="106"/>
                    <a:pt x="146" y="109"/>
                    <a:pt x="140" y="111"/>
                  </a:cubicBezTo>
                  <a:cubicBezTo>
                    <a:pt x="43" y="111"/>
                    <a:pt x="43" y="111"/>
                    <a:pt x="43" y="111"/>
                  </a:cubicBezTo>
                  <a:cubicBezTo>
                    <a:pt x="37" y="109"/>
                    <a:pt x="32" y="106"/>
                    <a:pt x="27" y="104"/>
                  </a:cubicBezTo>
                  <a:cubicBezTo>
                    <a:pt x="9" y="93"/>
                    <a:pt x="0" y="80"/>
                    <a:pt x="0" y="66"/>
                  </a:cubicBezTo>
                  <a:cubicBezTo>
                    <a:pt x="0" y="44"/>
                    <a:pt x="0" y="44"/>
                    <a:pt x="0" y="44"/>
                  </a:cubicBezTo>
                  <a:cubicBezTo>
                    <a:pt x="0" y="31"/>
                    <a:pt x="9" y="17"/>
                    <a:pt x="27" y="7"/>
                  </a:cubicBezTo>
                  <a:close/>
                  <a:moveTo>
                    <a:pt x="135" y="69"/>
                  </a:moveTo>
                  <a:cubicBezTo>
                    <a:pt x="142" y="65"/>
                    <a:pt x="147" y="61"/>
                    <a:pt x="150" y="55"/>
                  </a:cubicBezTo>
                  <a:cubicBezTo>
                    <a:pt x="147" y="50"/>
                    <a:pt x="142" y="45"/>
                    <a:pt x="135" y="41"/>
                  </a:cubicBezTo>
                  <a:cubicBezTo>
                    <a:pt x="111" y="27"/>
                    <a:pt x="72" y="27"/>
                    <a:pt x="48" y="41"/>
                  </a:cubicBezTo>
                  <a:cubicBezTo>
                    <a:pt x="41" y="45"/>
                    <a:pt x="36" y="50"/>
                    <a:pt x="33" y="55"/>
                  </a:cubicBezTo>
                  <a:cubicBezTo>
                    <a:pt x="36" y="61"/>
                    <a:pt x="41" y="65"/>
                    <a:pt x="48" y="69"/>
                  </a:cubicBezTo>
                  <a:cubicBezTo>
                    <a:pt x="72" y="83"/>
                    <a:pt x="111" y="83"/>
                    <a:pt x="135"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AA7C17C5-D614-473B-9875-C636FCD9E1E0}"/>
                </a:ext>
              </a:extLst>
            </p:cNvPr>
            <p:cNvSpPr>
              <a:spLocks noEditPoints="1"/>
            </p:cNvSpPr>
            <p:nvPr/>
          </p:nvSpPr>
          <p:spPr bwMode="auto">
            <a:xfrm>
              <a:off x="15649576" y="6634163"/>
              <a:ext cx="504825" cy="303213"/>
            </a:xfrm>
            <a:custGeom>
              <a:avLst/>
              <a:gdLst>
                <a:gd name="T0" fmla="*/ 27 w 183"/>
                <a:gd name="T1" fmla="*/ 18 h 110"/>
                <a:gd name="T2" fmla="*/ 43 w 183"/>
                <a:gd name="T3" fmla="*/ 11 h 110"/>
                <a:gd name="T4" fmla="*/ 140 w 183"/>
                <a:gd name="T5" fmla="*/ 11 h 110"/>
                <a:gd name="T6" fmla="*/ 156 w 183"/>
                <a:gd name="T7" fmla="*/ 18 h 110"/>
                <a:gd name="T8" fmla="*/ 183 w 183"/>
                <a:gd name="T9" fmla="*/ 55 h 110"/>
                <a:gd name="T10" fmla="*/ 181 w 183"/>
                <a:gd name="T11" fmla="*/ 66 h 110"/>
                <a:gd name="T12" fmla="*/ 156 w 183"/>
                <a:gd name="T13" fmla="*/ 93 h 110"/>
                <a:gd name="T14" fmla="*/ 138 w 183"/>
                <a:gd name="T15" fmla="*/ 101 h 110"/>
                <a:gd name="T16" fmla="*/ 45 w 183"/>
                <a:gd name="T17" fmla="*/ 101 h 110"/>
                <a:gd name="T18" fmla="*/ 27 w 183"/>
                <a:gd name="T19" fmla="*/ 93 h 110"/>
                <a:gd name="T20" fmla="*/ 2 w 183"/>
                <a:gd name="T21" fmla="*/ 66 h 110"/>
                <a:gd name="T22" fmla="*/ 0 w 183"/>
                <a:gd name="T23" fmla="*/ 55 h 110"/>
                <a:gd name="T24" fmla="*/ 27 w 183"/>
                <a:gd name="T25" fmla="*/ 18 h 110"/>
                <a:gd name="T26" fmla="*/ 33 w 183"/>
                <a:gd name="T27" fmla="*/ 66 h 110"/>
                <a:gd name="T28" fmla="*/ 48 w 183"/>
                <a:gd name="T29" fmla="*/ 80 h 110"/>
                <a:gd name="T30" fmla="*/ 135 w 183"/>
                <a:gd name="T31" fmla="*/ 80 h 110"/>
                <a:gd name="T32" fmla="*/ 150 w 183"/>
                <a:gd name="T33" fmla="*/ 66 h 110"/>
                <a:gd name="T34" fmla="*/ 138 w 183"/>
                <a:gd name="T35" fmla="*/ 32 h 110"/>
                <a:gd name="T36" fmla="*/ 135 w 183"/>
                <a:gd name="T37" fmla="*/ 30 h 110"/>
                <a:gd name="T38" fmla="*/ 48 w 183"/>
                <a:gd name="T39" fmla="*/ 30 h 110"/>
                <a:gd name="T40" fmla="*/ 45 w 183"/>
                <a:gd name="T41" fmla="*/ 32 h 110"/>
                <a:gd name="T42" fmla="*/ 33 w 183"/>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0">
                  <a:moveTo>
                    <a:pt x="27" y="18"/>
                  </a:moveTo>
                  <a:cubicBezTo>
                    <a:pt x="32" y="15"/>
                    <a:pt x="37" y="13"/>
                    <a:pt x="43" y="11"/>
                  </a:cubicBezTo>
                  <a:cubicBezTo>
                    <a:pt x="72" y="0"/>
                    <a:pt x="111" y="0"/>
                    <a:pt x="140" y="11"/>
                  </a:cubicBezTo>
                  <a:cubicBezTo>
                    <a:pt x="146" y="13"/>
                    <a:pt x="151" y="15"/>
                    <a:pt x="156" y="18"/>
                  </a:cubicBezTo>
                  <a:cubicBezTo>
                    <a:pt x="174" y="28"/>
                    <a:pt x="183" y="42"/>
                    <a:pt x="183" y="55"/>
                  </a:cubicBezTo>
                  <a:cubicBezTo>
                    <a:pt x="183" y="59"/>
                    <a:pt x="182" y="63"/>
                    <a:pt x="181" y="66"/>
                  </a:cubicBezTo>
                  <a:cubicBezTo>
                    <a:pt x="177" y="76"/>
                    <a:pt x="169" y="85"/>
                    <a:pt x="156" y="93"/>
                  </a:cubicBezTo>
                  <a:cubicBezTo>
                    <a:pt x="150" y="96"/>
                    <a:pt x="144" y="98"/>
                    <a:pt x="138" y="101"/>
                  </a:cubicBezTo>
                  <a:cubicBezTo>
                    <a:pt x="109" y="110"/>
                    <a:pt x="74" y="110"/>
                    <a:pt x="45" y="101"/>
                  </a:cubicBezTo>
                  <a:cubicBezTo>
                    <a:pt x="39" y="98"/>
                    <a:pt x="33" y="96"/>
                    <a:pt x="27" y="93"/>
                  </a:cubicBezTo>
                  <a:cubicBezTo>
                    <a:pt x="14" y="85"/>
                    <a:pt x="6" y="76"/>
                    <a:pt x="2" y="66"/>
                  </a:cubicBezTo>
                  <a:cubicBezTo>
                    <a:pt x="1" y="63"/>
                    <a:pt x="0" y="59"/>
                    <a:pt x="0" y="55"/>
                  </a:cubicBezTo>
                  <a:cubicBezTo>
                    <a:pt x="0" y="42"/>
                    <a:pt x="9" y="28"/>
                    <a:pt x="27" y="18"/>
                  </a:cubicBezTo>
                  <a:close/>
                  <a:moveTo>
                    <a:pt x="33" y="66"/>
                  </a:moveTo>
                  <a:cubicBezTo>
                    <a:pt x="36" y="72"/>
                    <a:pt x="41" y="76"/>
                    <a:pt x="48" y="80"/>
                  </a:cubicBezTo>
                  <a:cubicBezTo>
                    <a:pt x="72" y="94"/>
                    <a:pt x="111" y="94"/>
                    <a:pt x="135" y="80"/>
                  </a:cubicBezTo>
                  <a:cubicBezTo>
                    <a:pt x="142" y="76"/>
                    <a:pt x="147" y="72"/>
                    <a:pt x="150" y="66"/>
                  </a:cubicBezTo>
                  <a:cubicBezTo>
                    <a:pt x="156" y="55"/>
                    <a:pt x="152" y="42"/>
                    <a:pt x="138" y="32"/>
                  </a:cubicBezTo>
                  <a:cubicBezTo>
                    <a:pt x="137" y="31"/>
                    <a:pt x="136" y="31"/>
                    <a:pt x="135" y="30"/>
                  </a:cubicBezTo>
                  <a:cubicBezTo>
                    <a:pt x="111" y="16"/>
                    <a:pt x="72" y="16"/>
                    <a:pt x="48" y="30"/>
                  </a:cubicBezTo>
                  <a:cubicBezTo>
                    <a:pt x="47" y="31"/>
                    <a:pt x="46" y="31"/>
                    <a:pt x="45" y="32"/>
                  </a:cubicBezTo>
                  <a:cubicBezTo>
                    <a:pt x="31" y="42"/>
                    <a:pt x="27"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F20C2B41-4FAA-47C5-BB96-451291077EFE}"/>
              </a:ext>
            </a:extLst>
          </p:cNvPr>
          <p:cNvGrpSpPr/>
          <p:nvPr/>
        </p:nvGrpSpPr>
        <p:grpSpPr>
          <a:xfrm>
            <a:off x="11201154" y="7635768"/>
            <a:ext cx="409123" cy="472335"/>
            <a:chOff x="7464426" y="8204200"/>
            <a:chExt cx="369888" cy="427038"/>
          </a:xfrm>
        </p:grpSpPr>
        <p:sp>
          <p:nvSpPr>
            <p:cNvPr id="172" name="Freeform 171">
              <a:extLst>
                <a:ext uri="{FF2B5EF4-FFF2-40B4-BE49-F238E27FC236}">
                  <a16:creationId xmlns:a16="http://schemas.microsoft.com/office/drawing/2014/main" id="{6DA81827-C2F3-4D9C-94F5-B011CC9261F0}"/>
                </a:ext>
              </a:extLst>
            </p:cNvPr>
            <p:cNvSpPr>
              <a:spLocks/>
            </p:cNvSpPr>
            <p:nvPr/>
          </p:nvSpPr>
          <p:spPr bwMode="auto">
            <a:xfrm>
              <a:off x="7464426" y="8204200"/>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172">
              <a:extLst>
                <a:ext uri="{FF2B5EF4-FFF2-40B4-BE49-F238E27FC236}">
                  <a16:creationId xmlns:a16="http://schemas.microsoft.com/office/drawing/2014/main" id="{CB3E0A12-34D0-4CAB-ADC8-94681E84455C}"/>
                </a:ext>
              </a:extLst>
            </p:cNvPr>
            <p:cNvSpPr>
              <a:spLocks/>
            </p:cNvSpPr>
            <p:nvPr/>
          </p:nvSpPr>
          <p:spPr bwMode="auto">
            <a:xfrm>
              <a:off x="7646988" y="8308975"/>
              <a:ext cx="187325" cy="322263"/>
            </a:xfrm>
            <a:custGeom>
              <a:avLst/>
              <a:gdLst>
                <a:gd name="T0" fmla="*/ 118 w 118"/>
                <a:gd name="T1" fmla="*/ 0 h 203"/>
                <a:gd name="T2" fmla="*/ 118 w 118"/>
                <a:gd name="T3" fmla="*/ 135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5"/>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310CFDDD-95D3-4E6E-B37C-65DE28056D2F}"/>
                </a:ext>
              </a:extLst>
            </p:cNvPr>
            <p:cNvSpPr>
              <a:spLocks/>
            </p:cNvSpPr>
            <p:nvPr/>
          </p:nvSpPr>
          <p:spPr bwMode="auto">
            <a:xfrm>
              <a:off x="7464426" y="8308975"/>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89" name="Group 188">
            <a:extLst>
              <a:ext uri="{FF2B5EF4-FFF2-40B4-BE49-F238E27FC236}">
                <a16:creationId xmlns:a16="http://schemas.microsoft.com/office/drawing/2014/main" id="{B44E6343-300F-4CA0-B335-D4A15E9A3AC9}"/>
              </a:ext>
            </a:extLst>
          </p:cNvPr>
          <p:cNvGrpSpPr/>
          <p:nvPr/>
        </p:nvGrpSpPr>
        <p:grpSpPr>
          <a:xfrm>
            <a:off x="14523294" y="9131784"/>
            <a:ext cx="705868" cy="767324"/>
            <a:chOff x="9720263" y="8985250"/>
            <a:chExt cx="638176" cy="693738"/>
          </a:xfrm>
        </p:grpSpPr>
        <p:sp>
          <p:nvSpPr>
            <p:cNvPr id="175" name="Freeform 174">
              <a:extLst>
                <a:ext uri="{FF2B5EF4-FFF2-40B4-BE49-F238E27FC236}">
                  <a16:creationId xmlns:a16="http://schemas.microsoft.com/office/drawing/2014/main" id="{A99B18D6-B4D2-4978-A8C4-16CE1DF9C6F1}"/>
                </a:ext>
              </a:extLst>
            </p:cNvPr>
            <p:cNvSpPr>
              <a:spLocks noEditPoints="1"/>
            </p:cNvSpPr>
            <p:nvPr/>
          </p:nvSpPr>
          <p:spPr bwMode="auto">
            <a:xfrm>
              <a:off x="9720263" y="8985250"/>
              <a:ext cx="560388" cy="593725"/>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1 h 215"/>
                <a:gd name="T18" fmla="*/ 159 w 203"/>
                <a:gd name="T19" fmla="*/ 43 h 215"/>
                <a:gd name="T20" fmla="*/ 63 w 203"/>
                <a:gd name="T21" fmla="*/ 205 h 215"/>
                <a:gd name="T22" fmla="*/ 40 w 203"/>
                <a:gd name="T23" fmla="*/ 209 h 215"/>
                <a:gd name="T24" fmla="*/ 43 w 203"/>
                <a:gd name="T25" fmla="*/ 215 h 215"/>
                <a:gd name="T26" fmla="*/ 23 w 203"/>
                <a:gd name="T27" fmla="*/ 204 h 215"/>
                <a:gd name="T28" fmla="*/ 22 w 203"/>
                <a:gd name="T29" fmla="*/ 203 h 215"/>
                <a:gd name="T30" fmla="*/ 21 w 203"/>
                <a:gd name="T31" fmla="*/ 202 h 215"/>
                <a:gd name="T32" fmla="*/ 21 w 203"/>
                <a:gd name="T33" fmla="*/ 202 h 215"/>
                <a:gd name="T34" fmla="*/ 0 w 203"/>
                <a:gd name="T35" fmla="*/ 152 h 215"/>
                <a:gd name="T36" fmla="*/ 79 w 203"/>
                <a:gd name="T37" fmla="*/ 180 h 215"/>
                <a:gd name="T38" fmla="*/ 144 w 203"/>
                <a:gd name="T39" fmla="*/ 69 h 215"/>
                <a:gd name="T40" fmla="*/ 121 w 203"/>
                <a:gd name="T41" fmla="*/ 25 h 215"/>
                <a:gd name="T42" fmla="*/ 40 w 203"/>
                <a:gd name="T43" fmla="*/ 106 h 215"/>
                <a:gd name="T44" fmla="*/ 27 w 203"/>
                <a:gd name="T45" fmla="*/ 155 h 215"/>
                <a:gd name="T46" fmla="*/ 30 w 203"/>
                <a:gd name="T47" fmla="*/ 182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1"/>
                  </a:cubicBezTo>
                  <a:cubicBezTo>
                    <a:pt x="158" y="42"/>
                    <a:pt x="159" y="43"/>
                    <a:pt x="159" y="43"/>
                  </a:cubicBezTo>
                  <a:cubicBezTo>
                    <a:pt x="159" y="43"/>
                    <a:pt x="203" y="186"/>
                    <a:pt x="63" y="205"/>
                  </a:cubicBezTo>
                  <a:cubicBezTo>
                    <a:pt x="55" y="208"/>
                    <a:pt x="47" y="209"/>
                    <a:pt x="40" y="209"/>
                  </a:cubicBezTo>
                  <a:cubicBezTo>
                    <a:pt x="43" y="215"/>
                    <a:pt x="43" y="215"/>
                    <a:pt x="43" y="215"/>
                  </a:cubicBezTo>
                  <a:cubicBezTo>
                    <a:pt x="23" y="204"/>
                    <a:pt x="23" y="204"/>
                    <a:pt x="23" y="204"/>
                  </a:cubicBezTo>
                  <a:cubicBezTo>
                    <a:pt x="23" y="203"/>
                    <a:pt x="22" y="203"/>
                    <a:pt x="22" y="203"/>
                  </a:cubicBezTo>
                  <a:cubicBezTo>
                    <a:pt x="21" y="202"/>
                    <a:pt x="21" y="202"/>
                    <a:pt x="21" y="202"/>
                  </a:cubicBezTo>
                  <a:cubicBezTo>
                    <a:pt x="21" y="202"/>
                    <a:pt x="21" y="202"/>
                    <a:pt x="21" y="202"/>
                  </a:cubicBezTo>
                  <a:cubicBezTo>
                    <a:pt x="8" y="193"/>
                    <a:pt x="0" y="176"/>
                    <a:pt x="0" y="152"/>
                  </a:cubicBezTo>
                  <a:close/>
                  <a:moveTo>
                    <a:pt x="79" y="180"/>
                  </a:moveTo>
                  <a:cubicBezTo>
                    <a:pt x="115" y="160"/>
                    <a:pt x="144" y="110"/>
                    <a:pt x="144" y="69"/>
                  </a:cubicBezTo>
                  <a:cubicBezTo>
                    <a:pt x="144" y="46"/>
                    <a:pt x="135" y="31"/>
                    <a:pt x="121" y="25"/>
                  </a:cubicBezTo>
                  <a:cubicBezTo>
                    <a:pt x="78" y="32"/>
                    <a:pt x="40" y="106"/>
                    <a:pt x="40" y="106"/>
                  </a:cubicBezTo>
                  <a:cubicBezTo>
                    <a:pt x="27" y="155"/>
                    <a:pt x="27" y="155"/>
                    <a:pt x="27" y="155"/>
                  </a:cubicBezTo>
                  <a:cubicBezTo>
                    <a:pt x="30" y="182"/>
                    <a:pt x="30" y="182"/>
                    <a:pt x="30" y="182"/>
                  </a:cubicBezTo>
                  <a:cubicBezTo>
                    <a:pt x="42" y="191"/>
                    <a:pt x="60" y="191"/>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175">
              <a:extLst>
                <a:ext uri="{FF2B5EF4-FFF2-40B4-BE49-F238E27FC236}">
                  <a16:creationId xmlns:a16="http://schemas.microsoft.com/office/drawing/2014/main" id="{52F76891-AFC9-4D19-B33A-6E4C0DE0C319}"/>
                </a:ext>
              </a:extLst>
            </p:cNvPr>
            <p:cNvSpPr>
              <a:spLocks noEditPoints="1"/>
            </p:cNvSpPr>
            <p:nvPr/>
          </p:nvSpPr>
          <p:spPr bwMode="auto">
            <a:xfrm>
              <a:off x="9775826" y="8985250"/>
              <a:ext cx="438150" cy="649288"/>
            </a:xfrm>
            <a:custGeom>
              <a:avLst/>
              <a:gdLst>
                <a:gd name="T0" fmla="*/ 79 w 159"/>
                <a:gd name="T1" fmla="*/ 210 h 235"/>
                <a:gd name="T2" fmla="*/ 159 w 159"/>
                <a:gd name="T3" fmla="*/ 72 h 235"/>
                <a:gd name="T4" fmla="*/ 79 w 159"/>
                <a:gd name="T5" fmla="*/ 26 h 235"/>
                <a:gd name="T6" fmla="*/ 0 w 159"/>
                <a:gd name="T7" fmla="*/ 164 h 235"/>
                <a:gd name="T8" fmla="*/ 79 w 159"/>
                <a:gd name="T9" fmla="*/ 210 h 235"/>
                <a:gd name="T10" fmla="*/ 79 w 159"/>
                <a:gd name="T11" fmla="*/ 43 h 235"/>
                <a:gd name="T12" fmla="*/ 144 w 159"/>
                <a:gd name="T13" fmla="*/ 81 h 235"/>
                <a:gd name="T14" fmla="*/ 79 w 159"/>
                <a:gd name="T15" fmla="*/ 192 h 235"/>
                <a:gd name="T16" fmla="*/ 15 w 159"/>
                <a:gd name="T17" fmla="*/ 155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10"/>
                  </a:moveTo>
                  <a:cubicBezTo>
                    <a:pt x="123" y="184"/>
                    <a:pt x="159" y="123"/>
                    <a:pt x="159" y="72"/>
                  </a:cubicBezTo>
                  <a:cubicBezTo>
                    <a:pt x="159" y="21"/>
                    <a:pt x="123" y="0"/>
                    <a:pt x="79" y="26"/>
                  </a:cubicBezTo>
                  <a:cubicBezTo>
                    <a:pt x="35" y="51"/>
                    <a:pt x="0" y="113"/>
                    <a:pt x="0" y="164"/>
                  </a:cubicBezTo>
                  <a:cubicBezTo>
                    <a:pt x="0" y="215"/>
                    <a:pt x="35" y="235"/>
                    <a:pt x="79" y="210"/>
                  </a:cubicBezTo>
                  <a:close/>
                  <a:moveTo>
                    <a:pt x="79" y="43"/>
                  </a:moveTo>
                  <a:cubicBezTo>
                    <a:pt x="115" y="23"/>
                    <a:pt x="144" y="40"/>
                    <a:pt x="144" y="81"/>
                  </a:cubicBezTo>
                  <a:cubicBezTo>
                    <a:pt x="144" y="122"/>
                    <a:pt x="115" y="172"/>
                    <a:pt x="79" y="192"/>
                  </a:cubicBezTo>
                  <a:cubicBezTo>
                    <a:pt x="44" y="213"/>
                    <a:pt x="15" y="196"/>
                    <a:pt x="15" y="155"/>
                  </a:cubicBezTo>
                  <a:cubicBezTo>
                    <a:pt x="15" y="114"/>
                    <a:pt x="44" y="64"/>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176">
              <a:extLst>
                <a:ext uri="{FF2B5EF4-FFF2-40B4-BE49-F238E27FC236}">
                  <a16:creationId xmlns:a16="http://schemas.microsoft.com/office/drawing/2014/main" id="{A5A442A6-5C1E-46A0-9C68-5BE50FCC5C30}"/>
                </a:ext>
              </a:extLst>
            </p:cNvPr>
            <p:cNvSpPr>
              <a:spLocks noEditPoints="1"/>
            </p:cNvSpPr>
            <p:nvPr/>
          </p:nvSpPr>
          <p:spPr bwMode="auto">
            <a:xfrm>
              <a:off x="9794876" y="9029700"/>
              <a:ext cx="563563" cy="593725"/>
            </a:xfrm>
            <a:custGeom>
              <a:avLst/>
              <a:gdLst>
                <a:gd name="T0" fmla="*/ 0 w 204"/>
                <a:gd name="T1" fmla="*/ 152 h 215"/>
                <a:gd name="T2" fmla="*/ 80 w 204"/>
                <a:gd name="T3" fmla="*/ 14 h 215"/>
                <a:gd name="T4" fmla="*/ 135 w 204"/>
                <a:gd name="T5" fmla="*/ 8 h 215"/>
                <a:gd name="T6" fmla="*/ 136 w 204"/>
                <a:gd name="T7" fmla="*/ 8 h 215"/>
                <a:gd name="T8" fmla="*/ 136 w 204"/>
                <a:gd name="T9" fmla="*/ 8 h 215"/>
                <a:gd name="T10" fmla="*/ 137 w 204"/>
                <a:gd name="T11" fmla="*/ 8 h 215"/>
                <a:gd name="T12" fmla="*/ 157 w 204"/>
                <a:gd name="T13" fmla="*/ 21 h 215"/>
                <a:gd name="T14" fmla="*/ 151 w 204"/>
                <a:gd name="T15" fmla="*/ 24 h 215"/>
                <a:gd name="T16" fmla="*/ 157 w 204"/>
                <a:gd name="T17" fmla="*/ 41 h 215"/>
                <a:gd name="T18" fmla="*/ 159 w 204"/>
                <a:gd name="T19" fmla="*/ 43 h 215"/>
                <a:gd name="T20" fmla="*/ 64 w 204"/>
                <a:gd name="T21" fmla="*/ 205 h 215"/>
                <a:gd name="T22" fmla="*/ 40 w 204"/>
                <a:gd name="T23" fmla="*/ 208 h 215"/>
                <a:gd name="T24" fmla="*/ 43 w 204"/>
                <a:gd name="T25" fmla="*/ 215 h 215"/>
                <a:gd name="T26" fmla="*/ 24 w 204"/>
                <a:gd name="T27" fmla="*/ 203 h 215"/>
                <a:gd name="T28" fmla="*/ 22 w 204"/>
                <a:gd name="T29" fmla="*/ 203 h 215"/>
                <a:gd name="T30" fmla="*/ 21 w 204"/>
                <a:gd name="T31" fmla="*/ 202 h 215"/>
                <a:gd name="T32" fmla="*/ 21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1" y="1"/>
                    <a:pt x="121" y="0"/>
                    <a:pt x="135" y="8"/>
                  </a:cubicBezTo>
                  <a:cubicBezTo>
                    <a:pt x="136" y="8"/>
                    <a:pt x="136" y="8"/>
                    <a:pt x="136" y="8"/>
                  </a:cubicBezTo>
                  <a:cubicBezTo>
                    <a:pt x="136" y="8"/>
                    <a:pt x="136" y="8"/>
                    <a:pt x="136" y="8"/>
                  </a:cubicBezTo>
                  <a:cubicBezTo>
                    <a:pt x="137" y="8"/>
                    <a:pt x="137" y="8"/>
                    <a:pt x="137" y="8"/>
                  </a:cubicBezTo>
                  <a:cubicBezTo>
                    <a:pt x="157" y="21"/>
                    <a:pt x="157" y="21"/>
                    <a:pt x="157" y="21"/>
                  </a:cubicBezTo>
                  <a:cubicBezTo>
                    <a:pt x="151" y="24"/>
                    <a:pt x="151" y="24"/>
                    <a:pt x="151" y="24"/>
                  </a:cubicBezTo>
                  <a:cubicBezTo>
                    <a:pt x="154" y="29"/>
                    <a:pt x="156" y="35"/>
                    <a:pt x="157" y="41"/>
                  </a:cubicBezTo>
                  <a:cubicBezTo>
                    <a:pt x="159" y="42"/>
                    <a:pt x="159" y="43"/>
                    <a:pt x="159" y="43"/>
                  </a:cubicBezTo>
                  <a:cubicBezTo>
                    <a:pt x="159" y="43"/>
                    <a:pt x="204" y="186"/>
                    <a:pt x="64" y="205"/>
                  </a:cubicBezTo>
                  <a:cubicBezTo>
                    <a:pt x="55" y="208"/>
                    <a:pt x="47" y="209"/>
                    <a:pt x="40" y="208"/>
                  </a:cubicBezTo>
                  <a:cubicBezTo>
                    <a:pt x="43" y="215"/>
                    <a:pt x="43" y="215"/>
                    <a:pt x="43" y="215"/>
                  </a:cubicBezTo>
                  <a:cubicBezTo>
                    <a:pt x="24" y="203"/>
                    <a:pt x="24" y="203"/>
                    <a:pt x="24" y="203"/>
                  </a:cubicBezTo>
                  <a:cubicBezTo>
                    <a:pt x="23" y="203"/>
                    <a:pt x="23" y="203"/>
                    <a:pt x="22" y="203"/>
                  </a:cubicBezTo>
                  <a:cubicBezTo>
                    <a:pt x="21" y="202"/>
                    <a:pt x="21" y="202"/>
                    <a:pt x="21" y="202"/>
                  </a:cubicBezTo>
                  <a:cubicBezTo>
                    <a:pt x="21" y="202"/>
                    <a:pt x="21" y="202"/>
                    <a:pt x="21" y="202"/>
                  </a:cubicBezTo>
                  <a:cubicBezTo>
                    <a:pt x="8" y="193"/>
                    <a:pt x="0" y="176"/>
                    <a:pt x="0" y="152"/>
                  </a:cubicBezTo>
                  <a:close/>
                  <a:moveTo>
                    <a:pt x="80" y="180"/>
                  </a:moveTo>
                  <a:cubicBezTo>
                    <a:pt x="115" y="159"/>
                    <a:pt x="144" y="109"/>
                    <a:pt x="144" y="68"/>
                  </a:cubicBezTo>
                  <a:cubicBezTo>
                    <a:pt x="144" y="46"/>
                    <a:pt x="135" y="31"/>
                    <a:pt x="122" y="25"/>
                  </a:cubicBezTo>
                  <a:cubicBezTo>
                    <a:pt x="79" y="31"/>
                    <a:pt x="40" y="106"/>
                    <a:pt x="40" y="106"/>
                  </a:cubicBezTo>
                  <a:cubicBezTo>
                    <a:pt x="28" y="155"/>
                    <a:pt x="28" y="155"/>
                    <a:pt x="28" y="155"/>
                  </a:cubicBezTo>
                  <a:cubicBezTo>
                    <a:pt x="31" y="182"/>
                    <a:pt x="31" y="182"/>
                    <a:pt x="31" y="182"/>
                  </a:cubicBezTo>
                  <a:cubicBezTo>
                    <a:pt x="42"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177">
              <a:extLst>
                <a:ext uri="{FF2B5EF4-FFF2-40B4-BE49-F238E27FC236}">
                  <a16:creationId xmlns:a16="http://schemas.microsoft.com/office/drawing/2014/main" id="{FCC7CEC5-1E3C-4476-902D-03DC5CB8FC94}"/>
                </a:ext>
              </a:extLst>
            </p:cNvPr>
            <p:cNvSpPr>
              <a:spLocks noEditPoints="1"/>
            </p:cNvSpPr>
            <p:nvPr/>
          </p:nvSpPr>
          <p:spPr bwMode="auto">
            <a:xfrm>
              <a:off x="9850438" y="9029700"/>
              <a:ext cx="438150" cy="649288"/>
            </a:xfrm>
            <a:custGeom>
              <a:avLst/>
              <a:gdLst>
                <a:gd name="T0" fmla="*/ 80 w 159"/>
                <a:gd name="T1" fmla="*/ 210 h 235"/>
                <a:gd name="T2" fmla="*/ 159 w 159"/>
                <a:gd name="T3" fmla="*/ 72 h 235"/>
                <a:gd name="T4" fmla="*/ 80 w 159"/>
                <a:gd name="T5" fmla="*/ 26 h 235"/>
                <a:gd name="T6" fmla="*/ 0 w 159"/>
                <a:gd name="T7" fmla="*/ 164 h 235"/>
                <a:gd name="T8" fmla="*/ 80 w 159"/>
                <a:gd name="T9" fmla="*/ 210 h 235"/>
                <a:gd name="T10" fmla="*/ 80 w 159"/>
                <a:gd name="T11" fmla="*/ 43 h 235"/>
                <a:gd name="T12" fmla="*/ 144 w 159"/>
                <a:gd name="T13" fmla="*/ 81 h 235"/>
                <a:gd name="T14" fmla="*/ 80 w 159"/>
                <a:gd name="T15" fmla="*/ 192 h 235"/>
                <a:gd name="T16" fmla="*/ 15 w 159"/>
                <a:gd name="T17" fmla="*/ 155 h 235"/>
                <a:gd name="T18" fmla="*/ 80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80" y="210"/>
                  </a:moveTo>
                  <a:cubicBezTo>
                    <a:pt x="123" y="184"/>
                    <a:pt x="159" y="122"/>
                    <a:pt x="159" y="72"/>
                  </a:cubicBezTo>
                  <a:cubicBezTo>
                    <a:pt x="159" y="21"/>
                    <a:pt x="123" y="0"/>
                    <a:pt x="80" y="26"/>
                  </a:cubicBezTo>
                  <a:cubicBezTo>
                    <a:pt x="36" y="51"/>
                    <a:pt x="0" y="113"/>
                    <a:pt x="0" y="164"/>
                  </a:cubicBezTo>
                  <a:cubicBezTo>
                    <a:pt x="0" y="214"/>
                    <a:pt x="36" y="235"/>
                    <a:pt x="80" y="210"/>
                  </a:cubicBezTo>
                  <a:close/>
                  <a:moveTo>
                    <a:pt x="80" y="43"/>
                  </a:moveTo>
                  <a:cubicBezTo>
                    <a:pt x="115" y="23"/>
                    <a:pt x="144" y="40"/>
                    <a:pt x="144" y="81"/>
                  </a:cubicBezTo>
                  <a:cubicBezTo>
                    <a:pt x="144" y="121"/>
                    <a:pt x="115" y="171"/>
                    <a:pt x="80" y="192"/>
                  </a:cubicBezTo>
                  <a:cubicBezTo>
                    <a:pt x="44" y="212"/>
                    <a:pt x="15" y="196"/>
                    <a:pt x="15" y="155"/>
                  </a:cubicBezTo>
                  <a:cubicBezTo>
                    <a:pt x="15"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1D0D2D80-7603-455F-91E6-15415F7CFEB9}"/>
              </a:ext>
            </a:extLst>
          </p:cNvPr>
          <p:cNvGrpSpPr/>
          <p:nvPr/>
        </p:nvGrpSpPr>
        <p:grpSpPr>
          <a:xfrm>
            <a:off x="14159826" y="7890372"/>
            <a:ext cx="855118" cy="588223"/>
            <a:chOff x="9391651" y="7862888"/>
            <a:chExt cx="773113" cy="531813"/>
          </a:xfrm>
        </p:grpSpPr>
        <p:sp>
          <p:nvSpPr>
            <p:cNvPr id="179" name="Freeform 178">
              <a:extLst>
                <a:ext uri="{FF2B5EF4-FFF2-40B4-BE49-F238E27FC236}">
                  <a16:creationId xmlns:a16="http://schemas.microsoft.com/office/drawing/2014/main" id="{FCC7772D-9C82-444E-BC4D-7C6B85D7863D}"/>
                </a:ext>
              </a:extLst>
            </p:cNvPr>
            <p:cNvSpPr>
              <a:spLocks noEditPoints="1"/>
            </p:cNvSpPr>
            <p:nvPr/>
          </p:nvSpPr>
          <p:spPr bwMode="auto">
            <a:xfrm>
              <a:off x="9391651" y="7977188"/>
              <a:ext cx="773113" cy="417513"/>
            </a:xfrm>
            <a:custGeom>
              <a:avLst/>
              <a:gdLst>
                <a:gd name="T0" fmla="*/ 124 w 280"/>
                <a:gd name="T1" fmla="*/ 112 h 151"/>
                <a:gd name="T2" fmla="*/ 123 w 280"/>
                <a:gd name="T3" fmla="*/ 112 h 151"/>
                <a:gd name="T4" fmla="*/ 109 w 280"/>
                <a:gd name="T5" fmla="*/ 109 h 151"/>
                <a:gd name="T6" fmla="*/ 139 w 280"/>
                <a:gd name="T7" fmla="*/ 92 h 151"/>
                <a:gd name="T8" fmla="*/ 142 w 280"/>
                <a:gd name="T9" fmla="*/ 101 h 151"/>
                <a:gd name="T10" fmla="*/ 137 w 280"/>
                <a:gd name="T11" fmla="*/ 108 h 151"/>
                <a:gd name="T12" fmla="*/ 124 w 280"/>
                <a:gd name="T13" fmla="*/ 112 h 151"/>
                <a:gd name="T14" fmla="*/ 161 w 280"/>
                <a:gd name="T15" fmla="*/ 52 h 151"/>
                <a:gd name="T16" fmla="*/ 160 w 280"/>
                <a:gd name="T17" fmla="*/ 47 h 151"/>
                <a:gd name="T18" fmla="*/ 164 w 280"/>
                <a:gd name="T19" fmla="*/ 42 h 151"/>
                <a:gd name="T20" fmla="*/ 177 w 280"/>
                <a:gd name="T21" fmla="*/ 38 h 151"/>
                <a:gd name="T22" fmla="*/ 185 w 280"/>
                <a:gd name="T23" fmla="*/ 39 h 151"/>
                <a:gd name="T24" fmla="*/ 161 w 280"/>
                <a:gd name="T25" fmla="*/ 52 h 151"/>
                <a:gd name="T26" fmla="*/ 252 w 280"/>
                <a:gd name="T27" fmla="*/ 0 h 151"/>
                <a:gd name="T28" fmla="*/ 225 w 280"/>
                <a:gd name="T29" fmla="*/ 16 h 151"/>
                <a:gd name="T30" fmla="*/ 206 w 280"/>
                <a:gd name="T31" fmla="*/ 9 h 151"/>
                <a:gd name="T32" fmla="*/ 185 w 280"/>
                <a:gd name="T33" fmla="*/ 5 h 151"/>
                <a:gd name="T34" fmla="*/ 172 w 280"/>
                <a:gd name="T35" fmla="*/ 5 h 151"/>
                <a:gd name="T36" fmla="*/ 148 w 280"/>
                <a:gd name="T37" fmla="*/ 7 h 151"/>
                <a:gd name="T38" fmla="*/ 116 w 280"/>
                <a:gd name="T39" fmla="*/ 18 h 151"/>
                <a:gd name="T40" fmla="*/ 98 w 280"/>
                <a:gd name="T41" fmla="*/ 41 h 151"/>
                <a:gd name="T42" fmla="*/ 100 w 280"/>
                <a:gd name="T43" fmla="*/ 50 h 151"/>
                <a:gd name="T44" fmla="*/ 105 w 280"/>
                <a:gd name="T45" fmla="*/ 59 h 151"/>
                <a:gd name="T46" fmla="*/ 113 w 280"/>
                <a:gd name="T47" fmla="*/ 68 h 151"/>
                <a:gd name="T48" fmla="*/ 122 w 280"/>
                <a:gd name="T49" fmla="*/ 76 h 151"/>
                <a:gd name="T50" fmla="*/ 86 w 280"/>
                <a:gd name="T51" fmla="*/ 96 h 151"/>
                <a:gd name="T52" fmla="*/ 72 w 280"/>
                <a:gd name="T53" fmla="*/ 82 h 151"/>
                <a:gd name="T54" fmla="*/ 60 w 280"/>
                <a:gd name="T55" fmla="*/ 68 h 151"/>
                <a:gd name="T56" fmla="*/ 0 w 280"/>
                <a:gd name="T57" fmla="*/ 82 h 151"/>
                <a:gd name="T58" fmla="*/ 19 w 280"/>
                <a:gd name="T59" fmla="*/ 103 h 151"/>
                <a:gd name="T60" fmla="*/ 41 w 280"/>
                <a:gd name="T61" fmla="*/ 122 h 151"/>
                <a:gd name="T62" fmla="*/ 14 w 280"/>
                <a:gd name="T63" fmla="*/ 137 h 151"/>
                <a:gd name="T64" fmla="*/ 37 w 280"/>
                <a:gd name="T65" fmla="*/ 151 h 151"/>
                <a:gd name="T66" fmla="*/ 63 w 280"/>
                <a:gd name="T67" fmla="*/ 136 h 151"/>
                <a:gd name="T68" fmla="*/ 80 w 280"/>
                <a:gd name="T69" fmla="*/ 143 h 151"/>
                <a:gd name="T70" fmla="*/ 98 w 280"/>
                <a:gd name="T71" fmla="*/ 147 h 151"/>
                <a:gd name="T72" fmla="*/ 117 w 280"/>
                <a:gd name="T73" fmla="*/ 150 h 151"/>
                <a:gd name="T74" fmla="*/ 123 w 280"/>
                <a:gd name="T75" fmla="*/ 150 h 151"/>
                <a:gd name="T76" fmla="*/ 137 w 280"/>
                <a:gd name="T77" fmla="*/ 149 h 151"/>
                <a:gd name="T78" fmla="*/ 162 w 280"/>
                <a:gd name="T79" fmla="*/ 144 h 151"/>
                <a:gd name="T80" fmla="*/ 183 w 280"/>
                <a:gd name="T81" fmla="*/ 135 h 151"/>
                <a:gd name="T82" fmla="*/ 200 w 280"/>
                <a:gd name="T83" fmla="*/ 119 h 151"/>
                <a:gd name="T84" fmla="*/ 202 w 280"/>
                <a:gd name="T85" fmla="*/ 102 h 151"/>
                <a:gd name="T86" fmla="*/ 194 w 280"/>
                <a:gd name="T87" fmla="*/ 85 h 151"/>
                <a:gd name="T88" fmla="*/ 179 w 280"/>
                <a:gd name="T89" fmla="*/ 69 h 151"/>
                <a:gd name="T90" fmla="*/ 208 w 280"/>
                <a:gd name="T91" fmla="*/ 52 h 151"/>
                <a:gd name="T92" fmla="*/ 217 w 280"/>
                <a:gd name="T93" fmla="*/ 63 h 151"/>
                <a:gd name="T94" fmla="*/ 225 w 280"/>
                <a:gd name="T95" fmla="*/ 74 h 151"/>
                <a:gd name="T96" fmla="*/ 252 w 280"/>
                <a:gd name="T97" fmla="*/ 71 h 151"/>
                <a:gd name="T98" fmla="*/ 280 w 280"/>
                <a:gd name="T99" fmla="*/ 67 h 151"/>
                <a:gd name="T100" fmla="*/ 266 w 280"/>
                <a:gd name="T101" fmla="*/ 47 h 151"/>
                <a:gd name="T102" fmla="*/ 248 w 280"/>
                <a:gd name="T103" fmla="*/ 29 h 151"/>
                <a:gd name="T104" fmla="*/ 275 w 280"/>
                <a:gd name="T105" fmla="*/ 14 h 151"/>
                <a:gd name="T106" fmla="*/ 252 w 280"/>
                <a:gd name="T10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1">
                  <a:moveTo>
                    <a:pt x="124" y="112"/>
                  </a:moveTo>
                  <a:cubicBezTo>
                    <a:pt x="124" y="112"/>
                    <a:pt x="123" y="112"/>
                    <a:pt x="123" y="112"/>
                  </a:cubicBezTo>
                  <a:cubicBezTo>
                    <a:pt x="118" y="111"/>
                    <a:pt x="113" y="111"/>
                    <a:pt x="109" y="109"/>
                  </a:cubicBezTo>
                  <a:cubicBezTo>
                    <a:pt x="139" y="92"/>
                    <a:pt x="139" y="92"/>
                    <a:pt x="139" y="92"/>
                  </a:cubicBezTo>
                  <a:cubicBezTo>
                    <a:pt x="141" y="95"/>
                    <a:pt x="142" y="98"/>
                    <a:pt x="142" y="101"/>
                  </a:cubicBezTo>
                  <a:cubicBezTo>
                    <a:pt x="142" y="104"/>
                    <a:pt x="141" y="106"/>
                    <a:pt x="137" y="108"/>
                  </a:cubicBezTo>
                  <a:cubicBezTo>
                    <a:pt x="133" y="111"/>
                    <a:pt x="129" y="112"/>
                    <a:pt x="124" y="112"/>
                  </a:cubicBezTo>
                  <a:moveTo>
                    <a:pt x="161" y="52"/>
                  </a:moveTo>
                  <a:cubicBezTo>
                    <a:pt x="160" y="51"/>
                    <a:pt x="160" y="49"/>
                    <a:pt x="160" y="47"/>
                  </a:cubicBezTo>
                  <a:cubicBezTo>
                    <a:pt x="160" y="45"/>
                    <a:pt x="161" y="43"/>
                    <a:pt x="164" y="42"/>
                  </a:cubicBezTo>
                  <a:cubicBezTo>
                    <a:pt x="168" y="39"/>
                    <a:pt x="172" y="38"/>
                    <a:pt x="177" y="38"/>
                  </a:cubicBezTo>
                  <a:cubicBezTo>
                    <a:pt x="179" y="38"/>
                    <a:pt x="182" y="39"/>
                    <a:pt x="185" y="39"/>
                  </a:cubicBezTo>
                  <a:cubicBezTo>
                    <a:pt x="161" y="52"/>
                    <a:pt x="161" y="52"/>
                    <a:pt x="161" y="52"/>
                  </a:cubicBezTo>
                  <a:moveTo>
                    <a:pt x="252" y="0"/>
                  </a:moveTo>
                  <a:cubicBezTo>
                    <a:pt x="225" y="16"/>
                    <a:pt x="225" y="16"/>
                    <a:pt x="225" y="16"/>
                  </a:cubicBezTo>
                  <a:cubicBezTo>
                    <a:pt x="219" y="13"/>
                    <a:pt x="213" y="11"/>
                    <a:pt x="206" y="9"/>
                  </a:cubicBezTo>
                  <a:cubicBezTo>
                    <a:pt x="199" y="7"/>
                    <a:pt x="192" y="6"/>
                    <a:pt x="185" y="5"/>
                  </a:cubicBezTo>
                  <a:cubicBezTo>
                    <a:pt x="181" y="5"/>
                    <a:pt x="176" y="5"/>
                    <a:pt x="172" y="5"/>
                  </a:cubicBezTo>
                  <a:cubicBezTo>
                    <a:pt x="164" y="5"/>
                    <a:pt x="156" y="5"/>
                    <a:pt x="148" y="7"/>
                  </a:cubicBezTo>
                  <a:cubicBezTo>
                    <a:pt x="135" y="9"/>
                    <a:pt x="125" y="13"/>
                    <a:pt x="116" y="18"/>
                  </a:cubicBezTo>
                  <a:cubicBezTo>
                    <a:pt x="105" y="24"/>
                    <a:pt x="99" y="32"/>
                    <a:pt x="98" y="41"/>
                  </a:cubicBezTo>
                  <a:cubicBezTo>
                    <a:pt x="98" y="44"/>
                    <a:pt x="98" y="47"/>
                    <a:pt x="100" y="50"/>
                  </a:cubicBezTo>
                  <a:cubicBezTo>
                    <a:pt x="101" y="53"/>
                    <a:pt x="103" y="56"/>
                    <a:pt x="105" y="59"/>
                  </a:cubicBezTo>
                  <a:cubicBezTo>
                    <a:pt x="108" y="62"/>
                    <a:pt x="110" y="65"/>
                    <a:pt x="113" y="68"/>
                  </a:cubicBezTo>
                  <a:cubicBezTo>
                    <a:pt x="116" y="70"/>
                    <a:pt x="119" y="73"/>
                    <a:pt x="122" y="76"/>
                  </a:cubicBezTo>
                  <a:cubicBezTo>
                    <a:pt x="86" y="96"/>
                    <a:pt x="86" y="96"/>
                    <a:pt x="86" y="96"/>
                  </a:cubicBezTo>
                  <a:cubicBezTo>
                    <a:pt x="81" y="91"/>
                    <a:pt x="76" y="87"/>
                    <a:pt x="72" y="82"/>
                  </a:cubicBezTo>
                  <a:cubicBezTo>
                    <a:pt x="68" y="77"/>
                    <a:pt x="64" y="72"/>
                    <a:pt x="60" y="68"/>
                  </a:cubicBezTo>
                  <a:cubicBezTo>
                    <a:pt x="0" y="82"/>
                    <a:pt x="0" y="82"/>
                    <a:pt x="0" y="82"/>
                  </a:cubicBezTo>
                  <a:cubicBezTo>
                    <a:pt x="6" y="89"/>
                    <a:pt x="12" y="96"/>
                    <a:pt x="19" y="103"/>
                  </a:cubicBezTo>
                  <a:cubicBezTo>
                    <a:pt x="25" y="109"/>
                    <a:pt x="32" y="116"/>
                    <a:pt x="41" y="122"/>
                  </a:cubicBezTo>
                  <a:cubicBezTo>
                    <a:pt x="14" y="137"/>
                    <a:pt x="14" y="137"/>
                    <a:pt x="14" y="137"/>
                  </a:cubicBezTo>
                  <a:cubicBezTo>
                    <a:pt x="37" y="151"/>
                    <a:pt x="37" y="151"/>
                    <a:pt x="37" y="151"/>
                  </a:cubicBezTo>
                  <a:cubicBezTo>
                    <a:pt x="63" y="136"/>
                    <a:pt x="63" y="136"/>
                    <a:pt x="63" y="136"/>
                  </a:cubicBezTo>
                  <a:cubicBezTo>
                    <a:pt x="68" y="138"/>
                    <a:pt x="74" y="141"/>
                    <a:pt x="80" y="143"/>
                  </a:cubicBezTo>
                  <a:cubicBezTo>
                    <a:pt x="86" y="145"/>
                    <a:pt x="92" y="146"/>
                    <a:pt x="98" y="147"/>
                  </a:cubicBezTo>
                  <a:cubicBezTo>
                    <a:pt x="104" y="149"/>
                    <a:pt x="110" y="150"/>
                    <a:pt x="117" y="150"/>
                  </a:cubicBezTo>
                  <a:cubicBezTo>
                    <a:pt x="119" y="150"/>
                    <a:pt x="121" y="150"/>
                    <a:pt x="123" y="150"/>
                  </a:cubicBezTo>
                  <a:cubicBezTo>
                    <a:pt x="128" y="150"/>
                    <a:pt x="132" y="150"/>
                    <a:pt x="137" y="149"/>
                  </a:cubicBezTo>
                  <a:cubicBezTo>
                    <a:pt x="145" y="148"/>
                    <a:pt x="153" y="146"/>
                    <a:pt x="162" y="144"/>
                  </a:cubicBezTo>
                  <a:cubicBezTo>
                    <a:pt x="170" y="141"/>
                    <a:pt x="177" y="139"/>
                    <a:pt x="183" y="135"/>
                  </a:cubicBezTo>
                  <a:cubicBezTo>
                    <a:pt x="191" y="130"/>
                    <a:pt x="197" y="125"/>
                    <a:pt x="200" y="119"/>
                  </a:cubicBezTo>
                  <a:cubicBezTo>
                    <a:pt x="202" y="114"/>
                    <a:pt x="203" y="108"/>
                    <a:pt x="202" y="102"/>
                  </a:cubicBezTo>
                  <a:cubicBezTo>
                    <a:pt x="201" y="97"/>
                    <a:pt x="198" y="91"/>
                    <a:pt x="194" y="85"/>
                  </a:cubicBezTo>
                  <a:cubicBezTo>
                    <a:pt x="190" y="79"/>
                    <a:pt x="185" y="74"/>
                    <a:pt x="179" y="69"/>
                  </a:cubicBezTo>
                  <a:cubicBezTo>
                    <a:pt x="208" y="52"/>
                    <a:pt x="208" y="52"/>
                    <a:pt x="208" y="52"/>
                  </a:cubicBezTo>
                  <a:cubicBezTo>
                    <a:pt x="211" y="56"/>
                    <a:pt x="214" y="59"/>
                    <a:pt x="217" y="63"/>
                  </a:cubicBezTo>
                  <a:cubicBezTo>
                    <a:pt x="219" y="67"/>
                    <a:pt x="222" y="70"/>
                    <a:pt x="225" y="74"/>
                  </a:cubicBezTo>
                  <a:cubicBezTo>
                    <a:pt x="234" y="73"/>
                    <a:pt x="243" y="72"/>
                    <a:pt x="252" y="71"/>
                  </a:cubicBezTo>
                  <a:cubicBezTo>
                    <a:pt x="261" y="69"/>
                    <a:pt x="270" y="68"/>
                    <a:pt x="280" y="67"/>
                  </a:cubicBezTo>
                  <a:cubicBezTo>
                    <a:pt x="275" y="60"/>
                    <a:pt x="271" y="54"/>
                    <a:pt x="266" y="47"/>
                  </a:cubicBezTo>
                  <a:cubicBezTo>
                    <a:pt x="261" y="41"/>
                    <a:pt x="255" y="35"/>
                    <a:pt x="248" y="29"/>
                  </a:cubicBezTo>
                  <a:cubicBezTo>
                    <a:pt x="275" y="14"/>
                    <a:pt x="275" y="14"/>
                    <a:pt x="275" y="14"/>
                  </a:cubicBezTo>
                  <a:cubicBezTo>
                    <a:pt x="252" y="0"/>
                    <a:pt x="252" y="0"/>
                    <a:pt x="252" y="0"/>
                  </a:cubicBezTo>
                </a:path>
              </a:pathLst>
            </a:custGeom>
            <a:solidFill>
              <a:srgbClr val="586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179">
              <a:extLst>
                <a:ext uri="{FF2B5EF4-FFF2-40B4-BE49-F238E27FC236}">
                  <a16:creationId xmlns:a16="http://schemas.microsoft.com/office/drawing/2014/main" id="{C9E36911-F769-40A2-AD3A-C4EA00318C30}"/>
                </a:ext>
              </a:extLst>
            </p:cNvPr>
            <p:cNvSpPr>
              <a:spLocks/>
            </p:cNvSpPr>
            <p:nvPr/>
          </p:nvSpPr>
          <p:spPr bwMode="auto">
            <a:xfrm>
              <a:off x="9391651" y="7862888"/>
              <a:ext cx="773113" cy="517525"/>
            </a:xfrm>
            <a:custGeom>
              <a:avLst/>
              <a:gdLst>
                <a:gd name="T0" fmla="*/ 275 w 280"/>
                <a:gd name="T1" fmla="*/ 47 h 187"/>
                <a:gd name="T2" fmla="*/ 275 w 280"/>
                <a:gd name="T3" fmla="*/ 44 h 187"/>
                <a:gd name="T4" fmla="*/ 275 w 280"/>
                <a:gd name="T5" fmla="*/ 41 h 187"/>
                <a:gd name="T6" fmla="*/ 275 w 280"/>
                <a:gd name="T7" fmla="*/ 38 h 187"/>
                <a:gd name="T8" fmla="*/ 275 w 280"/>
                <a:gd name="T9" fmla="*/ 36 h 187"/>
                <a:gd name="T10" fmla="*/ 275 w 280"/>
                <a:gd name="T11" fmla="*/ 33 h 187"/>
                <a:gd name="T12" fmla="*/ 275 w 280"/>
                <a:gd name="T13" fmla="*/ 30 h 187"/>
                <a:gd name="T14" fmla="*/ 275 w 280"/>
                <a:gd name="T15" fmla="*/ 27 h 187"/>
                <a:gd name="T16" fmla="*/ 275 w 280"/>
                <a:gd name="T17" fmla="*/ 24 h 187"/>
                <a:gd name="T18" fmla="*/ 275 w 280"/>
                <a:gd name="T19" fmla="*/ 21 h 187"/>
                <a:gd name="T20" fmla="*/ 275 w 280"/>
                <a:gd name="T21" fmla="*/ 18 h 187"/>
                <a:gd name="T22" fmla="*/ 275 w 280"/>
                <a:gd name="T23" fmla="*/ 15 h 187"/>
                <a:gd name="T24" fmla="*/ 98 w 280"/>
                <a:gd name="T25" fmla="*/ 45 h 187"/>
                <a:gd name="T26" fmla="*/ 98 w 280"/>
                <a:gd name="T27" fmla="*/ 51 h 187"/>
                <a:gd name="T28" fmla="*/ 98 w 280"/>
                <a:gd name="T29" fmla="*/ 57 h 187"/>
                <a:gd name="T30" fmla="*/ 98 w 280"/>
                <a:gd name="T31" fmla="*/ 62 h 187"/>
                <a:gd name="T32" fmla="*/ 98 w 280"/>
                <a:gd name="T33" fmla="*/ 68 h 187"/>
                <a:gd name="T34" fmla="*/ 98 w 280"/>
                <a:gd name="T35" fmla="*/ 74 h 187"/>
                <a:gd name="T36" fmla="*/ 86 w 280"/>
                <a:gd name="T37" fmla="*/ 96 h 187"/>
                <a:gd name="T38" fmla="*/ 0 w 280"/>
                <a:gd name="T39" fmla="*/ 85 h 187"/>
                <a:gd name="T40" fmla="*/ 0 w 280"/>
                <a:gd name="T41" fmla="*/ 88 h 187"/>
                <a:gd name="T42" fmla="*/ 0 w 280"/>
                <a:gd name="T43" fmla="*/ 90 h 187"/>
                <a:gd name="T44" fmla="*/ 0 w 280"/>
                <a:gd name="T45" fmla="*/ 93 h 187"/>
                <a:gd name="T46" fmla="*/ 0 w 280"/>
                <a:gd name="T47" fmla="*/ 96 h 187"/>
                <a:gd name="T48" fmla="*/ 0 w 280"/>
                <a:gd name="T49" fmla="*/ 99 h 187"/>
                <a:gd name="T50" fmla="*/ 0 w 280"/>
                <a:gd name="T51" fmla="*/ 102 h 187"/>
                <a:gd name="T52" fmla="*/ 0 w 280"/>
                <a:gd name="T53" fmla="*/ 105 h 187"/>
                <a:gd name="T54" fmla="*/ 0 w 280"/>
                <a:gd name="T55" fmla="*/ 108 h 187"/>
                <a:gd name="T56" fmla="*/ 0 w 280"/>
                <a:gd name="T57" fmla="*/ 111 h 187"/>
                <a:gd name="T58" fmla="*/ 0 w 280"/>
                <a:gd name="T59" fmla="*/ 114 h 187"/>
                <a:gd name="T60" fmla="*/ 0 w 280"/>
                <a:gd name="T61" fmla="*/ 116 h 187"/>
                <a:gd name="T62" fmla="*/ 14 w 280"/>
                <a:gd name="T63" fmla="*/ 139 h 187"/>
                <a:gd name="T64" fmla="*/ 14 w 280"/>
                <a:gd name="T65" fmla="*/ 142 h 187"/>
                <a:gd name="T66" fmla="*/ 14 w 280"/>
                <a:gd name="T67" fmla="*/ 145 h 187"/>
                <a:gd name="T68" fmla="*/ 14 w 280"/>
                <a:gd name="T69" fmla="*/ 147 h 187"/>
                <a:gd name="T70" fmla="*/ 14 w 280"/>
                <a:gd name="T71" fmla="*/ 150 h 187"/>
                <a:gd name="T72" fmla="*/ 14 w 280"/>
                <a:gd name="T73" fmla="*/ 153 h 187"/>
                <a:gd name="T74" fmla="*/ 14 w 280"/>
                <a:gd name="T75" fmla="*/ 156 h 187"/>
                <a:gd name="T76" fmla="*/ 14 w 280"/>
                <a:gd name="T77" fmla="*/ 159 h 187"/>
                <a:gd name="T78" fmla="*/ 14 w 280"/>
                <a:gd name="T79" fmla="*/ 162 h 187"/>
                <a:gd name="T80" fmla="*/ 14 w 280"/>
                <a:gd name="T81" fmla="*/ 165 h 187"/>
                <a:gd name="T82" fmla="*/ 14 w 280"/>
                <a:gd name="T83" fmla="*/ 168 h 187"/>
                <a:gd name="T84" fmla="*/ 14 w 280"/>
                <a:gd name="T85" fmla="*/ 171 h 187"/>
                <a:gd name="T86" fmla="*/ 14 w 280"/>
                <a:gd name="T87" fmla="*/ 173 h 187"/>
                <a:gd name="T88" fmla="*/ 203 w 280"/>
                <a:gd name="T89" fmla="*/ 138 h 187"/>
                <a:gd name="T90" fmla="*/ 203 w 280"/>
                <a:gd name="T91" fmla="*/ 132 h 187"/>
                <a:gd name="T92" fmla="*/ 203 w 280"/>
                <a:gd name="T93" fmla="*/ 127 h 187"/>
                <a:gd name="T94" fmla="*/ 203 w 280"/>
                <a:gd name="T95" fmla="*/ 121 h 187"/>
                <a:gd name="T96" fmla="*/ 203 w 280"/>
                <a:gd name="T97" fmla="*/ 115 h 187"/>
                <a:gd name="T98" fmla="*/ 203 w 280"/>
                <a:gd name="T99" fmla="*/ 109 h 187"/>
                <a:gd name="T100" fmla="*/ 280 w 280"/>
                <a:gd name="T101" fmla="*/ 102 h 187"/>
                <a:gd name="T102" fmla="*/ 280 w 280"/>
                <a:gd name="T103" fmla="*/ 99 h 187"/>
                <a:gd name="T104" fmla="*/ 280 w 280"/>
                <a:gd name="T105" fmla="*/ 96 h 187"/>
                <a:gd name="T106" fmla="*/ 280 w 280"/>
                <a:gd name="T107" fmla="*/ 93 h 187"/>
                <a:gd name="T108" fmla="*/ 280 w 280"/>
                <a:gd name="T109" fmla="*/ 90 h 187"/>
                <a:gd name="T110" fmla="*/ 280 w 280"/>
                <a:gd name="T111" fmla="*/ 87 h 187"/>
                <a:gd name="T112" fmla="*/ 280 w 280"/>
                <a:gd name="T113" fmla="*/ 84 h 187"/>
                <a:gd name="T114" fmla="*/ 280 w 280"/>
                <a:gd name="T115" fmla="*/ 82 h 187"/>
                <a:gd name="T116" fmla="*/ 280 w 280"/>
                <a:gd name="T117" fmla="*/ 79 h 187"/>
                <a:gd name="T118" fmla="*/ 280 w 280"/>
                <a:gd name="T119" fmla="*/ 76 h 187"/>
                <a:gd name="T120" fmla="*/ 280 w 280"/>
                <a:gd name="T121" fmla="*/ 73 h 187"/>
                <a:gd name="T122" fmla="*/ 280 w 280"/>
                <a:gd name="T123" fmla="*/ 70 h 187"/>
                <a:gd name="T124" fmla="*/ 280 w 280"/>
                <a:gd name="T125" fmla="*/ 6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7">
                  <a:moveTo>
                    <a:pt x="280" y="67"/>
                  </a:moveTo>
                  <a:cubicBezTo>
                    <a:pt x="280" y="67"/>
                    <a:pt x="280" y="67"/>
                    <a:pt x="280" y="67"/>
                  </a:cubicBezTo>
                  <a:cubicBezTo>
                    <a:pt x="276" y="62"/>
                    <a:pt x="273" y="57"/>
                    <a:pt x="270" y="53"/>
                  </a:cubicBezTo>
                  <a:cubicBezTo>
                    <a:pt x="275" y="50"/>
                    <a:pt x="275" y="50"/>
                    <a:pt x="275" y="50"/>
                  </a:cubicBezTo>
                  <a:cubicBezTo>
                    <a:pt x="275" y="50"/>
                    <a:pt x="275" y="50"/>
                    <a:pt x="275" y="50"/>
                  </a:cubicBezTo>
                  <a:cubicBezTo>
                    <a:pt x="275" y="50"/>
                    <a:pt x="275" y="50"/>
                    <a:pt x="275" y="50"/>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52" y="0"/>
                    <a:pt x="252" y="0"/>
                    <a:pt x="252" y="0"/>
                  </a:cubicBezTo>
                  <a:cubicBezTo>
                    <a:pt x="225" y="16"/>
                    <a:pt x="225" y="16"/>
                    <a:pt x="225" y="16"/>
                  </a:cubicBezTo>
                  <a:cubicBezTo>
                    <a:pt x="219" y="13"/>
                    <a:pt x="213" y="11"/>
                    <a:pt x="206" y="9"/>
                  </a:cubicBezTo>
                  <a:cubicBezTo>
                    <a:pt x="199" y="7"/>
                    <a:pt x="192" y="6"/>
                    <a:pt x="185" y="5"/>
                  </a:cubicBezTo>
                  <a:cubicBezTo>
                    <a:pt x="172" y="4"/>
                    <a:pt x="160" y="5"/>
                    <a:pt x="148" y="7"/>
                  </a:cubicBezTo>
                  <a:cubicBezTo>
                    <a:pt x="135" y="9"/>
                    <a:pt x="125" y="13"/>
                    <a:pt x="116" y="18"/>
                  </a:cubicBezTo>
                  <a:cubicBezTo>
                    <a:pt x="105" y="24"/>
                    <a:pt x="99" y="32"/>
                    <a:pt x="98" y="41"/>
                  </a:cubicBezTo>
                  <a:cubicBezTo>
                    <a:pt x="98" y="42"/>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82"/>
                    <a:pt x="99" y="84"/>
                    <a:pt x="100" y="86"/>
                  </a:cubicBezTo>
                  <a:cubicBezTo>
                    <a:pt x="100" y="87"/>
                    <a:pt x="100" y="87"/>
                    <a:pt x="100" y="88"/>
                  </a:cubicBezTo>
                  <a:cubicBezTo>
                    <a:pt x="86" y="96"/>
                    <a:pt x="86" y="96"/>
                    <a:pt x="86" y="96"/>
                  </a:cubicBezTo>
                  <a:cubicBezTo>
                    <a:pt x="81" y="91"/>
                    <a:pt x="76" y="87"/>
                    <a:pt x="72" y="82"/>
                  </a:cubicBezTo>
                  <a:cubicBezTo>
                    <a:pt x="68" y="77"/>
                    <a:pt x="64" y="73"/>
                    <a:pt x="60" y="68"/>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5" y="124"/>
                    <a:pt x="11" y="130"/>
                    <a:pt x="16" y="136"/>
                  </a:cubicBezTo>
                  <a:cubicBezTo>
                    <a:pt x="14" y="137"/>
                    <a:pt x="14" y="137"/>
                    <a:pt x="14" y="137"/>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37" y="187"/>
                    <a:pt x="37" y="187"/>
                    <a:pt x="37" y="187"/>
                  </a:cubicBezTo>
                  <a:cubicBezTo>
                    <a:pt x="63" y="172"/>
                    <a:pt x="63" y="172"/>
                    <a:pt x="63" y="172"/>
                  </a:cubicBezTo>
                  <a:cubicBezTo>
                    <a:pt x="68" y="174"/>
                    <a:pt x="74" y="177"/>
                    <a:pt x="80" y="179"/>
                  </a:cubicBezTo>
                  <a:cubicBezTo>
                    <a:pt x="86" y="181"/>
                    <a:pt x="92" y="182"/>
                    <a:pt x="98" y="183"/>
                  </a:cubicBezTo>
                  <a:cubicBezTo>
                    <a:pt x="104" y="185"/>
                    <a:pt x="110" y="186"/>
                    <a:pt x="117" y="186"/>
                  </a:cubicBezTo>
                  <a:cubicBezTo>
                    <a:pt x="124" y="186"/>
                    <a:pt x="130" y="186"/>
                    <a:pt x="137" y="185"/>
                  </a:cubicBezTo>
                  <a:cubicBezTo>
                    <a:pt x="145" y="184"/>
                    <a:pt x="153" y="182"/>
                    <a:pt x="162" y="180"/>
                  </a:cubicBezTo>
                  <a:cubicBezTo>
                    <a:pt x="170" y="177"/>
                    <a:pt x="177" y="175"/>
                    <a:pt x="183" y="171"/>
                  </a:cubicBezTo>
                  <a:cubicBezTo>
                    <a:pt x="191" y="166"/>
                    <a:pt x="197" y="161"/>
                    <a:pt x="200" y="155"/>
                  </a:cubicBezTo>
                  <a:cubicBezTo>
                    <a:pt x="202" y="151"/>
                    <a:pt x="203" y="147"/>
                    <a:pt x="203" y="143"/>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5"/>
                    <a:pt x="202" y="104"/>
                    <a:pt x="202" y="102"/>
                  </a:cubicBezTo>
                  <a:cubicBezTo>
                    <a:pt x="202" y="99"/>
                    <a:pt x="201" y="96"/>
                    <a:pt x="199" y="93"/>
                  </a:cubicBezTo>
                  <a:cubicBezTo>
                    <a:pt x="208" y="88"/>
                    <a:pt x="208" y="88"/>
                    <a:pt x="208" y="88"/>
                  </a:cubicBezTo>
                  <a:cubicBezTo>
                    <a:pt x="211" y="92"/>
                    <a:pt x="214" y="95"/>
                    <a:pt x="217" y="99"/>
                  </a:cubicBezTo>
                  <a:cubicBezTo>
                    <a:pt x="219" y="103"/>
                    <a:pt x="222" y="106"/>
                    <a:pt x="225" y="110"/>
                  </a:cubicBezTo>
                  <a:cubicBezTo>
                    <a:pt x="234" y="109"/>
                    <a:pt x="243" y="108"/>
                    <a:pt x="252" y="107"/>
                  </a:cubicBezTo>
                  <a:cubicBezTo>
                    <a:pt x="261" y="105"/>
                    <a:pt x="270" y="104"/>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180">
              <a:extLst>
                <a:ext uri="{FF2B5EF4-FFF2-40B4-BE49-F238E27FC236}">
                  <a16:creationId xmlns:a16="http://schemas.microsoft.com/office/drawing/2014/main" id="{6613C7C1-784B-4029-A523-EEF36358F8CA}"/>
                </a:ext>
              </a:extLst>
            </p:cNvPr>
            <p:cNvSpPr>
              <a:spLocks noEditPoints="1"/>
            </p:cNvSpPr>
            <p:nvPr/>
          </p:nvSpPr>
          <p:spPr bwMode="auto">
            <a:xfrm>
              <a:off x="9391651" y="7862888"/>
              <a:ext cx="773113" cy="417513"/>
            </a:xfrm>
            <a:custGeom>
              <a:avLst/>
              <a:gdLst>
                <a:gd name="T0" fmla="*/ 63 w 280"/>
                <a:gd name="T1" fmla="*/ 136 h 151"/>
                <a:gd name="T2" fmla="*/ 37 w 280"/>
                <a:gd name="T3" fmla="*/ 151 h 151"/>
                <a:gd name="T4" fmla="*/ 14 w 280"/>
                <a:gd name="T5" fmla="*/ 137 h 151"/>
                <a:gd name="T6" fmla="*/ 41 w 280"/>
                <a:gd name="T7" fmla="*/ 122 h 151"/>
                <a:gd name="T8" fmla="*/ 19 w 280"/>
                <a:gd name="T9" fmla="*/ 103 h 151"/>
                <a:gd name="T10" fmla="*/ 0 w 280"/>
                <a:gd name="T11" fmla="*/ 82 h 151"/>
                <a:gd name="T12" fmla="*/ 60 w 280"/>
                <a:gd name="T13" fmla="*/ 68 h 151"/>
                <a:gd name="T14" fmla="*/ 72 w 280"/>
                <a:gd name="T15" fmla="*/ 82 h 151"/>
                <a:gd name="T16" fmla="*/ 86 w 280"/>
                <a:gd name="T17" fmla="*/ 96 h 151"/>
                <a:gd name="T18" fmla="*/ 122 w 280"/>
                <a:gd name="T19" fmla="*/ 76 h 151"/>
                <a:gd name="T20" fmla="*/ 113 w 280"/>
                <a:gd name="T21" fmla="*/ 68 h 151"/>
                <a:gd name="T22" fmla="*/ 105 w 280"/>
                <a:gd name="T23" fmla="*/ 59 h 151"/>
                <a:gd name="T24" fmla="*/ 100 w 280"/>
                <a:gd name="T25" fmla="*/ 50 h 151"/>
                <a:gd name="T26" fmla="*/ 98 w 280"/>
                <a:gd name="T27" fmla="*/ 41 h 151"/>
                <a:gd name="T28" fmla="*/ 116 w 280"/>
                <a:gd name="T29" fmla="*/ 18 h 151"/>
                <a:gd name="T30" fmla="*/ 148 w 280"/>
                <a:gd name="T31" fmla="*/ 7 h 151"/>
                <a:gd name="T32" fmla="*/ 185 w 280"/>
                <a:gd name="T33" fmla="*/ 5 h 151"/>
                <a:gd name="T34" fmla="*/ 206 w 280"/>
                <a:gd name="T35" fmla="*/ 9 h 151"/>
                <a:gd name="T36" fmla="*/ 225 w 280"/>
                <a:gd name="T37" fmla="*/ 16 h 151"/>
                <a:gd name="T38" fmla="*/ 252 w 280"/>
                <a:gd name="T39" fmla="*/ 0 h 151"/>
                <a:gd name="T40" fmla="*/ 275 w 280"/>
                <a:gd name="T41" fmla="*/ 14 h 151"/>
                <a:gd name="T42" fmla="*/ 248 w 280"/>
                <a:gd name="T43" fmla="*/ 29 h 151"/>
                <a:gd name="T44" fmla="*/ 266 w 280"/>
                <a:gd name="T45" fmla="*/ 47 h 151"/>
                <a:gd name="T46" fmla="*/ 280 w 280"/>
                <a:gd name="T47" fmla="*/ 67 h 151"/>
                <a:gd name="T48" fmla="*/ 252 w 280"/>
                <a:gd name="T49" fmla="*/ 71 h 151"/>
                <a:gd name="T50" fmla="*/ 225 w 280"/>
                <a:gd name="T51" fmla="*/ 74 h 151"/>
                <a:gd name="T52" fmla="*/ 217 w 280"/>
                <a:gd name="T53" fmla="*/ 63 h 151"/>
                <a:gd name="T54" fmla="*/ 208 w 280"/>
                <a:gd name="T55" fmla="*/ 52 h 151"/>
                <a:gd name="T56" fmla="*/ 179 w 280"/>
                <a:gd name="T57" fmla="*/ 69 h 151"/>
                <a:gd name="T58" fmla="*/ 194 w 280"/>
                <a:gd name="T59" fmla="*/ 85 h 151"/>
                <a:gd name="T60" fmla="*/ 202 w 280"/>
                <a:gd name="T61" fmla="*/ 102 h 151"/>
                <a:gd name="T62" fmla="*/ 200 w 280"/>
                <a:gd name="T63" fmla="*/ 119 h 151"/>
                <a:gd name="T64" fmla="*/ 183 w 280"/>
                <a:gd name="T65" fmla="*/ 135 h 151"/>
                <a:gd name="T66" fmla="*/ 162 w 280"/>
                <a:gd name="T67" fmla="*/ 144 h 151"/>
                <a:gd name="T68" fmla="*/ 137 w 280"/>
                <a:gd name="T69" fmla="*/ 149 h 151"/>
                <a:gd name="T70" fmla="*/ 117 w 280"/>
                <a:gd name="T71" fmla="*/ 150 h 151"/>
                <a:gd name="T72" fmla="*/ 98 w 280"/>
                <a:gd name="T73" fmla="*/ 147 h 151"/>
                <a:gd name="T74" fmla="*/ 80 w 280"/>
                <a:gd name="T75" fmla="*/ 143 h 151"/>
                <a:gd name="T76" fmla="*/ 63 w 280"/>
                <a:gd name="T77" fmla="*/ 136 h 151"/>
                <a:gd name="T78" fmla="*/ 185 w 280"/>
                <a:gd name="T79" fmla="*/ 39 h 151"/>
                <a:gd name="T80" fmla="*/ 164 w 280"/>
                <a:gd name="T81" fmla="*/ 42 h 151"/>
                <a:gd name="T82" fmla="*/ 160 w 280"/>
                <a:gd name="T83" fmla="*/ 47 h 151"/>
                <a:gd name="T84" fmla="*/ 161 w 280"/>
                <a:gd name="T85" fmla="*/ 52 h 151"/>
                <a:gd name="T86" fmla="*/ 185 w 280"/>
                <a:gd name="T87" fmla="*/ 39 h 151"/>
                <a:gd name="T88" fmla="*/ 139 w 280"/>
                <a:gd name="T89" fmla="*/ 92 h 151"/>
                <a:gd name="T90" fmla="*/ 109 w 280"/>
                <a:gd name="T91" fmla="*/ 109 h 151"/>
                <a:gd name="T92" fmla="*/ 123 w 280"/>
                <a:gd name="T93" fmla="*/ 112 h 151"/>
                <a:gd name="T94" fmla="*/ 137 w 280"/>
                <a:gd name="T95" fmla="*/ 108 h 151"/>
                <a:gd name="T96" fmla="*/ 142 w 280"/>
                <a:gd name="T97" fmla="*/ 101 h 151"/>
                <a:gd name="T98" fmla="*/ 139 w 280"/>
                <a:gd name="T99"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1">
                  <a:moveTo>
                    <a:pt x="63" y="136"/>
                  </a:moveTo>
                  <a:cubicBezTo>
                    <a:pt x="37" y="151"/>
                    <a:pt x="37" y="151"/>
                    <a:pt x="37" y="151"/>
                  </a:cubicBezTo>
                  <a:cubicBezTo>
                    <a:pt x="14" y="137"/>
                    <a:pt x="14" y="137"/>
                    <a:pt x="14" y="137"/>
                  </a:cubicBezTo>
                  <a:cubicBezTo>
                    <a:pt x="41" y="122"/>
                    <a:pt x="41" y="122"/>
                    <a:pt x="41" y="122"/>
                  </a:cubicBezTo>
                  <a:cubicBezTo>
                    <a:pt x="32" y="116"/>
                    <a:pt x="25" y="109"/>
                    <a:pt x="19" y="103"/>
                  </a:cubicBezTo>
                  <a:cubicBezTo>
                    <a:pt x="12" y="96"/>
                    <a:pt x="6" y="89"/>
                    <a:pt x="0" y="82"/>
                  </a:cubicBezTo>
                  <a:cubicBezTo>
                    <a:pt x="60" y="68"/>
                    <a:pt x="60" y="68"/>
                    <a:pt x="60" y="68"/>
                  </a:cubicBezTo>
                  <a:cubicBezTo>
                    <a:pt x="64" y="73"/>
                    <a:pt x="68" y="77"/>
                    <a:pt x="72" y="82"/>
                  </a:cubicBezTo>
                  <a:cubicBezTo>
                    <a:pt x="76" y="87"/>
                    <a:pt x="81" y="91"/>
                    <a:pt x="86" y="96"/>
                  </a:cubicBezTo>
                  <a:cubicBezTo>
                    <a:pt x="122" y="76"/>
                    <a:pt x="122" y="76"/>
                    <a:pt x="122" y="76"/>
                  </a:cubicBezTo>
                  <a:cubicBezTo>
                    <a:pt x="119" y="73"/>
                    <a:pt x="116" y="70"/>
                    <a:pt x="113" y="68"/>
                  </a:cubicBezTo>
                  <a:cubicBezTo>
                    <a:pt x="110" y="65"/>
                    <a:pt x="108" y="62"/>
                    <a:pt x="105" y="59"/>
                  </a:cubicBezTo>
                  <a:cubicBezTo>
                    <a:pt x="103" y="56"/>
                    <a:pt x="101" y="53"/>
                    <a:pt x="100" y="50"/>
                  </a:cubicBezTo>
                  <a:cubicBezTo>
                    <a:pt x="98" y="47"/>
                    <a:pt x="98" y="44"/>
                    <a:pt x="98" y="41"/>
                  </a:cubicBezTo>
                  <a:cubicBezTo>
                    <a:pt x="99" y="32"/>
                    <a:pt x="105" y="24"/>
                    <a:pt x="116" y="18"/>
                  </a:cubicBezTo>
                  <a:cubicBezTo>
                    <a:pt x="125" y="13"/>
                    <a:pt x="135" y="9"/>
                    <a:pt x="148" y="7"/>
                  </a:cubicBezTo>
                  <a:cubicBezTo>
                    <a:pt x="160" y="5"/>
                    <a:pt x="172" y="4"/>
                    <a:pt x="185" y="5"/>
                  </a:cubicBezTo>
                  <a:cubicBezTo>
                    <a:pt x="192" y="6"/>
                    <a:pt x="199" y="7"/>
                    <a:pt x="206" y="9"/>
                  </a:cubicBezTo>
                  <a:cubicBezTo>
                    <a:pt x="213" y="11"/>
                    <a:pt x="219" y="13"/>
                    <a:pt x="225" y="16"/>
                  </a:cubicBezTo>
                  <a:cubicBezTo>
                    <a:pt x="252" y="0"/>
                    <a:pt x="252" y="0"/>
                    <a:pt x="252" y="0"/>
                  </a:cubicBezTo>
                  <a:cubicBezTo>
                    <a:pt x="275" y="14"/>
                    <a:pt x="275" y="14"/>
                    <a:pt x="275" y="14"/>
                  </a:cubicBezTo>
                  <a:cubicBezTo>
                    <a:pt x="248" y="29"/>
                    <a:pt x="248" y="29"/>
                    <a:pt x="248" y="29"/>
                  </a:cubicBezTo>
                  <a:cubicBezTo>
                    <a:pt x="255" y="35"/>
                    <a:pt x="261" y="41"/>
                    <a:pt x="266" y="47"/>
                  </a:cubicBezTo>
                  <a:cubicBezTo>
                    <a:pt x="271" y="54"/>
                    <a:pt x="275" y="60"/>
                    <a:pt x="280" y="67"/>
                  </a:cubicBezTo>
                  <a:cubicBezTo>
                    <a:pt x="270" y="68"/>
                    <a:pt x="261" y="69"/>
                    <a:pt x="252" y="71"/>
                  </a:cubicBezTo>
                  <a:cubicBezTo>
                    <a:pt x="243" y="72"/>
                    <a:pt x="234" y="73"/>
                    <a:pt x="225" y="74"/>
                  </a:cubicBezTo>
                  <a:cubicBezTo>
                    <a:pt x="222" y="70"/>
                    <a:pt x="219" y="67"/>
                    <a:pt x="217" y="63"/>
                  </a:cubicBezTo>
                  <a:cubicBezTo>
                    <a:pt x="214" y="59"/>
                    <a:pt x="211" y="56"/>
                    <a:pt x="208" y="52"/>
                  </a:cubicBezTo>
                  <a:cubicBezTo>
                    <a:pt x="179" y="69"/>
                    <a:pt x="179" y="69"/>
                    <a:pt x="179" y="69"/>
                  </a:cubicBezTo>
                  <a:cubicBezTo>
                    <a:pt x="185" y="74"/>
                    <a:pt x="190" y="79"/>
                    <a:pt x="194" y="85"/>
                  </a:cubicBezTo>
                  <a:cubicBezTo>
                    <a:pt x="198" y="91"/>
                    <a:pt x="201" y="97"/>
                    <a:pt x="202" y="102"/>
                  </a:cubicBezTo>
                  <a:cubicBezTo>
                    <a:pt x="203" y="108"/>
                    <a:pt x="202" y="114"/>
                    <a:pt x="200" y="119"/>
                  </a:cubicBezTo>
                  <a:cubicBezTo>
                    <a:pt x="197" y="125"/>
                    <a:pt x="191" y="130"/>
                    <a:pt x="183" y="135"/>
                  </a:cubicBezTo>
                  <a:cubicBezTo>
                    <a:pt x="177" y="139"/>
                    <a:pt x="170" y="142"/>
                    <a:pt x="162" y="144"/>
                  </a:cubicBezTo>
                  <a:cubicBezTo>
                    <a:pt x="153" y="146"/>
                    <a:pt x="145" y="148"/>
                    <a:pt x="137" y="149"/>
                  </a:cubicBezTo>
                  <a:cubicBezTo>
                    <a:pt x="130" y="150"/>
                    <a:pt x="124" y="150"/>
                    <a:pt x="117" y="150"/>
                  </a:cubicBezTo>
                  <a:cubicBezTo>
                    <a:pt x="110" y="150"/>
                    <a:pt x="104" y="149"/>
                    <a:pt x="98" y="147"/>
                  </a:cubicBezTo>
                  <a:cubicBezTo>
                    <a:pt x="92" y="146"/>
                    <a:pt x="86" y="145"/>
                    <a:pt x="80" y="143"/>
                  </a:cubicBezTo>
                  <a:cubicBezTo>
                    <a:pt x="74" y="141"/>
                    <a:pt x="68" y="138"/>
                    <a:pt x="63" y="136"/>
                  </a:cubicBezTo>
                  <a:close/>
                  <a:moveTo>
                    <a:pt x="185" y="39"/>
                  </a:moveTo>
                  <a:cubicBezTo>
                    <a:pt x="177" y="37"/>
                    <a:pt x="170" y="38"/>
                    <a:pt x="164" y="42"/>
                  </a:cubicBezTo>
                  <a:cubicBezTo>
                    <a:pt x="161" y="43"/>
                    <a:pt x="160" y="45"/>
                    <a:pt x="160" y="47"/>
                  </a:cubicBezTo>
                  <a:cubicBezTo>
                    <a:pt x="160" y="49"/>
                    <a:pt x="160" y="51"/>
                    <a:pt x="161" y="52"/>
                  </a:cubicBezTo>
                  <a:lnTo>
                    <a:pt x="185" y="39"/>
                  </a:lnTo>
                  <a:close/>
                  <a:moveTo>
                    <a:pt x="139" y="92"/>
                  </a:moveTo>
                  <a:cubicBezTo>
                    <a:pt x="109" y="109"/>
                    <a:pt x="109" y="109"/>
                    <a:pt x="109" y="109"/>
                  </a:cubicBezTo>
                  <a:cubicBezTo>
                    <a:pt x="113" y="111"/>
                    <a:pt x="118" y="111"/>
                    <a:pt x="123" y="112"/>
                  </a:cubicBezTo>
                  <a:cubicBezTo>
                    <a:pt x="128" y="112"/>
                    <a:pt x="133" y="111"/>
                    <a:pt x="137" y="108"/>
                  </a:cubicBezTo>
                  <a:cubicBezTo>
                    <a:pt x="141" y="106"/>
                    <a:pt x="142" y="104"/>
                    <a:pt x="142" y="101"/>
                  </a:cubicBezTo>
                  <a:cubicBezTo>
                    <a:pt x="142" y="98"/>
                    <a:pt x="141" y="95"/>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204" name="TextBox 203">
            <a:extLst>
              <a:ext uri="{FF2B5EF4-FFF2-40B4-BE49-F238E27FC236}">
                <a16:creationId xmlns:a16="http://schemas.microsoft.com/office/drawing/2014/main" id="{80F0BC79-7AFA-4E27-AB07-59192E6154AF}"/>
              </a:ext>
            </a:extLst>
          </p:cNvPr>
          <p:cNvSpPr txBox="1"/>
          <p:nvPr/>
        </p:nvSpPr>
        <p:spPr>
          <a:xfrm>
            <a:off x="1781441" y="2363533"/>
            <a:ext cx="8582154" cy="240065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We’re always looking for </a:t>
            </a:r>
            <a:r>
              <a:rPr kumimoji="0" lang="en-US" sz="96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online stores</a:t>
            </a:r>
            <a:endParaRPr kumimoji="0" lang="en-US" sz="54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56035689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14:presetBounceEnd="60000">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14:bounceEnd="60000">
                                          <p:cBhvr additive="base">
                                            <p:cTn id="34" dur="1500" fill="hold"/>
                                            <p:tgtEl>
                                              <p:spTgt spid="201"/>
                                            </p:tgtEl>
                                            <p:attrNameLst>
                                              <p:attrName>ppt_x</p:attrName>
                                            </p:attrNameLst>
                                          </p:cBhvr>
                                          <p:tavLst>
                                            <p:tav tm="0">
                                              <p:val>
                                                <p:strVal val="#ppt_x"/>
                                              </p:val>
                                            </p:tav>
                                            <p:tav tm="100000">
                                              <p:val>
                                                <p:strVal val="#ppt_x"/>
                                              </p:val>
                                            </p:tav>
                                          </p:tavLst>
                                        </p:anim>
                                        <p:anim calcmode="lin" valueType="num" p14:bounceEnd="60000">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14:presetBounceEnd="60000">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14:bounceEnd="60000">
                                          <p:cBhvr additive="base">
                                            <p:cTn id="38" dur="1500" fill="hold"/>
                                            <p:tgtEl>
                                              <p:spTgt spid="200"/>
                                            </p:tgtEl>
                                            <p:attrNameLst>
                                              <p:attrName>ppt_x</p:attrName>
                                            </p:attrNameLst>
                                          </p:cBhvr>
                                          <p:tavLst>
                                            <p:tav tm="0">
                                              <p:val>
                                                <p:strVal val="#ppt_x"/>
                                              </p:val>
                                            </p:tav>
                                            <p:tav tm="100000">
                                              <p:val>
                                                <p:strVal val="#ppt_x"/>
                                              </p:val>
                                            </p:tav>
                                          </p:tavLst>
                                        </p:anim>
                                        <p:anim calcmode="lin" valueType="num" p14:bounceEnd="60000">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14:presetBounceEnd="60000">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14:bounceEnd="60000">
                                          <p:cBhvr additive="base">
                                            <p:cTn id="42" dur="1500" fill="hold"/>
                                            <p:tgtEl>
                                              <p:spTgt spid="66"/>
                                            </p:tgtEl>
                                            <p:attrNameLst>
                                              <p:attrName>ppt_x</p:attrName>
                                            </p:attrNameLst>
                                          </p:cBhvr>
                                          <p:tavLst>
                                            <p:tav tm="0">
                                              <p:val>
                                                <p:strVal val="#ppt_x"/>
                                              </p:val>
                                            </p:tav>
                                            <p:tav tm="100000">
                                              <p:val>
                                                <p:strVal val="#ppt_x"/>
                                              </p:val>
                                            </p:tav>
                                          </p:tavLst>
                                        </p:anim>
                                        <p:anim calcmode="lin" valueType="num" p14:bounceEnd="60000">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14:presetBounceEnd="60000">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14:bounceEnd="60000">
                                          <p:cBhvr additive="base">
                                            <p:cTn id="46" dur="1500" fill="hold"/>
                                            <p:tgtEl>
                                              <p:spTgt spid="192"/>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14:bounceEnd="60000">
                                          <p:cBhvr additive="base">
                                            <p:cTn id="50" dur="1500" fill="hold"/>
                                            <p:tgtEl>
                                              <p:spTgt spid="193"/>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14:bounceEnd="60000">
                                          <p:cBhvr additive="base">
                                            <p:cTn id="54" dur="1500" fill="hold"/>
                                            <p:tgtEl>
                                              <p:spTgt spid="194"/>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14:bounceEnd="60000">
                                          <p:cBhvr additive="base">
                                            <p:cTn id="58" dur="1500" fill="hold"/>
                                            <p:tgtEl>
                                              <p:spTgt spid="197"/>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14:bounceEnd="60000">
                                          <p:cBhvr additive="base">
                                            <p:cTn id="62" dur="1500" fill="hold"/>
                                            <p:tgtEl>
                                              <p:spTgt spid="198"/>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14:bounceEnd="60000">
                                          <p:cBhvr additive="base">
                                            <p:cTn id="66"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14:bounceEnd="60000">
                                          <p:cBhvr additive="base">
                                            <p:cTn id="70"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14:bounceEnd="60000">
                                          <p:cBhvr additive="base">
                                            <p:cTn id="74"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14:bounceEnd="60000">
                                          <p:cBhvr additive="base">
                                            <p:cTn id="78"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14:bounceEnd="60000">
                                          <p:cBhvr additive="base">
                                            <p:cTn id="82"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14:bounceEnd="60000">
                                          <p:cBhvr additive="base">
                                            <p:cTn id="86"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14:bounceEnd="60000">
                                          <p:cBhvr additive="base">
                                            <p:cTn id="90" dur="1500" fill="hold"/>
                                            <p:tgtEl>
                                              <p:spTgt spid="186"/>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14:bounceEnd="60000">
                                          <p:cBhvr additive="base">
                                            <p:cTn id="94" dur="1500" fill="hold"/>
                                            <p:tgtEl>
                                              <p:spTgt spid="185"/>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14:bounceEnd="60000">
                                          <p:cBhvr additive="base">
                                            <p:cTn id="98"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14:bounceEnd="60000">
                                          <p:cBhvr additive="base">
                                            <p:cTn id="102" dur="1500" fill="hold"/>
                                            <p:tgtEl>
                                              <p:spTgt spid="202"/>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cBhvr additive="base">
                                            <p:cTn id="34" dur="1500" fill="hold"/>
                                            <p:tgtEl>
                                              <p:spTgt spid="201"/>
                                            </p:tgtEl>
                                            <p:attrNameLst>
                                              <p:attrName>ppt_x</p:attrName>
                                            </p:attrNameLst>
                                          </p:cBhvr>
                                          <p:tavLst>
                                            <p:tav tm="0">
                                              <p:val>
                                                <p:strVal val="#ppt_x"/>
                                              </p:val>
                                            </p:tav>
                                            <p:tav tm="100000">
                                              <p:val>
                                                <p:strVal val="#ppt_x"/>
                                              </p:val>
                                            </p:tav>
                                          </p:tavLst>
                                        </p:anim>
                                        <p:anim calcmode="lin" valueType="num">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cBhvr additive="base">
                                            <p:cTn id="38" dur="1500" fill="hold"/>
                                            <p:tgtEl>
                                              <p:spTgt spid="200"/>
                                            </p:tgtEl>
                                            <p:attrNameLst>
                                              <p:attrName>ppt_x</p:attrName>
                                            </p:attrNameLst>
                                          </p:cBhvr>
                                          <p:tavLst>
                                            <p:tav tm="0">
                                              <p:val>
                                                <p:strVal val="#ppt_x"/>
                                              </p:val>
                                            </p:tav>
                                            <p:tav tm="100000">
                                              <p:val>
                                                <p:strVal val="#ppt_x"/>
                                              </p:val>
                                            </p:tav>
                                          </p:tavLst>
                                        </p:anim>
                                        <p:anim calcmode="lin" valueType="num">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cBhvr additive="base">
                                            <p:cTn id="42" dur="1500" fill="hold"/>
                                            <p:tgtEl>
                                              <p:spTgt spid="66"/>
                                            </p:tgtEl>
                                            <p:attrNameLst>
                                              <p:attrName>ppt_x</p:attrName>
                                            </p:attrNameLst>
                                          </p:cBhvr>
                                          <p:tavLst>
                                            <p:tav tm="0">
                                              <p:val>
                                                <p:strVal val="#ppt_x"/>
                                              </p:val>
                                            </p:tav>
                                            <p:tav tm="100000">
                                              <p:val>
                                                <p:strVal val="#ppt_x"/>
                                              </p:val>
                                            </p:tav>
                                          </p:tavLst>
                                        </p:anim>
                                        <p:anim calcmode="lin" valueType="num">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cBhvr additive="base">
                                            <p:cTn id="46" dur="1500" fill="hold"/>
                                            <p:tgtEl>
                                              <p:spTgt spid="192"/>
                                            </p:tgtEl>
                                            <p:attrNameLst>
                                              <p:attrName>ppt_x</p:attrName>
                                            </p:attrNameLst>
                                          </p:cBhvr>
                                          <p:tavLst>
                                            <p:tav tm="0">
                                              <p:val>
                                                <p:strVal val="#ppt_x"/>
                                              </p:val>
                                            </p:tav>
                                            <p:tav tm="100000">
                                              <p:val>
                                                <p:strVal val="#ppt_x"/>
                                              </p:val>
                                            </p:tav>
                                          </p:tavLst>
                                        </p:anim>
                                        <p:anim calcmode="lin" valueType="num">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cBhvr additive="base">
                                            <p:cTn id="50" dur="1500" fill="hold"/>
                                            <p:tgtEl>
                                              <p:spTgt spid="193"/>
                                            </p:tgtEl>
                                            <p:attrNameLst>
                                              <p:attrName>ppt_x</p:attrName>
                                            </p:attrNameLst>
                                          </p:cBhvr>
                                          <p:tavLst>
                                            <p:tav tm="0">
                                              <p:val>
                                                <p:strVal val="#ppt_x"/>
                                              </p:val>
                                            </p:tav>
                                            <p:tav tm="100000">
                                              <p:val>
                                                <p:strVal val="#ppt_x"/>
                                              </p:val>
                                            </p:tav>
                                          </p:tavLst>
                                        </p:anim>
                                        <p:anim calcmode="lin" valueType="num">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cBhvr additive="base">
                                            <p:cTn id="54" dur="1500" fill="hold"/>
                                            <p:tgtEl>
                                              <p:spTgt spid="194"/>
                                            </p:tgtEl>
                                            <p:attrNameLst>
                                              <p:attrName>ppt_x</p:attrName>
                                            </p:attrNameLst>
                                          </p:cBhvr>
                                          <p:tavLst>
                                            <p:tav tm="0">
                                              <p:val>
                                                <p:strVal val="#ppt_x"/>
                                              </p:val>
                                            </p:tav>
                                            <p:tav tm="100000">
                                              <p:val>
                                                <p:strVal val="#ppt_x"/>
                                              </p:val>
                                            </p:tav>
                                          </p:tavLst>
                                        </p:anim>
                                        <p:anim calcmode="lin" valueType="num">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cBhvr additive="base">
                                            <p:cTn id="58" dur="1500" fill="hold"/>
                                            <p:tgtEl>
                                              <p:spTgt spid="197"/>
                                            </p:tgtEl>
                                            <p:attrNameLst>
                                              <p:attrName>ppt_x</p:attrName>
                                            </p:attrNameLst>
                                          </p:cBhvr>
                                          <p:tavLst>
                                            <p:tav tm="0">
                                              <p:val>
                                                <p:strVal val="#ppt_x"/>
                                              </p:val>
                                            </p:tav>
                                            <p:tav tm="100000">
                                              <p:val>
                                                <p:strVal val="#ppt_x"/>
                                              </p:val>
                                            </p:tav>
                                          </p:tavLst>
                                        </p:anim>
                                        <p:anim calcmode="lin" valueType="num">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cBhvr additive="base">
                                            <p:cTn id="62" dur="1500" fill="hold"/>
                                            <p:tgtEl>
                                              <p:spTgt spid="198"/>
                                            </p:tgtEl>
                                            <p:attrNameLst>
                                              <p:attrName>ppt_x</p:attrName>
                                            </p:attrNameLst>
                                          </p:cBhvr>
                                          <p:tavLst>
                                            <p:tav tm="0">
                                              <p:val>
                                                <p:strVal val="#ppt_x"/>
                                              </p:val>
                                            </p:tav>
                                            <p:tav tm="100000">
                                              <p:val>
                                                <p:strVal val="#ppt_x"/>
                                              </p:val>
                                            </p:tav>
                                          </p:tavLst>
                                        </p:anim>
                                        <p:anim calcmode="lin" valueType="num">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cBhvr additive="base">
                                            <p:cTn id="66" dur="1500" fill="hold"/>
                                            <p:tgtEl>
                                              <p:spTgt spid="191"/>
                                            </p:tgtEl>
                                            <p:attrNameLst>
                                              <p:attrName>ppt_x</p:attrName>
                                            </p:attrNameLst>
                                          </p:cBhvr>
                                          <p:tavLst>
                                            <p:tav tm="0">
                                              <p:val>
                                                <p:strVal val="#ppt_x"/>
                                              </p:val>
                                            </p:tav>
                                            <p:tav tm="100000">
                                              <p:val>
                                                <p:strVal val="#ppt_x"/>
                                              </p:val>
                                            </p:tav>
                                          </p:tavLst>
                                        </p:anim>
                                        <p:anim calcmode="lin" valueType="num">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cBhvr additive="base">
                                            <p:cTn id="70" dur="1500" fill="hold"/>
                                            <p:tgtEl>
                                              <p:spTgt spid="182"/>
                                            </p:tgtEl>
                                            <p:attrNameLst>
                                              <p:attrName>ppt_x</p:attrName>
                                            </p:attrNameLst>
                                          </p:cBhvr>
                                          <p:tavLst>
                                            <p:tav tm="0">
                                              <p:val>
                                                <p:strVal val="#ppt_x"/>
                                              </p:val>
                                            </p:tav>
                                            <p:tav tm="100000">
                                              <p:val>
                                                <p:strVal val="#ppt_x"/>
                                              </p:val>
                                            </p:tav>
                                          </p:tavLst>
                                        </p:anim>
                                        <p:anim calcmode="lin" valueType="num">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cBhvr additive="base">
                                            <p:cTn id="74" dur="1500" fill="hold"/>
                                            <p:tgtEl>
                                              <p:spTgt spid="187"/>
                                            </p:tgtEl>
                                            <p:attrNameLst>
                                              <p:attrName>ppt_x</p:attrName>
                                            </p:attrNameLst>
                                          </p:cBhvr>
                                          <p:tavLst>
                                            <p:tav tm="0">
                                              <p:val>
                                                <p:strVal val="#ppt_x"/>
                                              </p:val>
                                            </p:tav>
                                            <p:tav tm="100000">
                                              <p:val>
                                                <p:strVal val="#ppt_x"/>
                                              </p:val>
                                            </p:tav>
                                          </p:tavLst>
                                        </p:anim>
                                        <p:anim calcmode="lin" valueType="num">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cBhvr additive="base">
                                            <p:cTn id="78" dur="1500" fill="hold"/>
                                            <p:tgtEl>
                                              <p:spTgt spid="190"/>
                                            </p:tgtEl>
                                            <p:attrNameLst>
                                              <p:attrName>ppt_x</p:attrName>
                                            </p:attrNameLst>
                                          </p:cBhvr>
                                          <p:tavLst>
                                            <p:tav tm="0">
                                              <p:val>
                                                <p:strVal val="#ppt_x"/>
                                              </p:val>
                                            </p:tav>
                                            <p:tav tm="100000">
                                              <p:val>
                                                <p:strVal val="#ppt_x"/>
                                              </p:val>
                                            </p:tav>
                                          </p:tavLst>
                                        </p:anim>
                                        <p:anim calcmode="lin" valueType="num">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cBhvr additive="base">
                                            <p:cTn id="82" dur="1500" fill="hold"/>
                                            <p:tgtEl>
                                              <p:spTgt spid="188"/>
                                            </p:tgtEl>
                                            <p:attrNameLst>
                                              <p:attrName>ppt_x</p:attrName>
                                            </p:attrNameLst>
                                          </p:cBhvr>
                                          <p:tavLst>
                                            <p:tav tm="0">
                                              <p:val>
                                                <p:strVal val="#ppt_x"/>
                                              </p:val>
                                            </p:tav>
                                            <p:tav tm="100000">
                                              <p:val>
                                                <p:strVal val="#ppt_x"/>
                                              </p:val>
                                            </p:tav>
                                          </p:tavLst>
                                        </p:anim>
                                        <p:anim calcmode="lin" valueType="num">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cBhvr additive="base">
                                            <p:cTn id="86" dur="1500" fill="hold"/>
                                            <p:tgtEl>
                                              <p:spTgt spid="189"/>
                                            </p:tgtEl>
                                            <p:attrNameLst>
                                              <p:attrName>ppt_x</p:attrName>
                                            </p:attrNameLst>
                                          </p:cBhvr>
                                          <p:tavLst>
                                            <p:tav tm="0">
                                              <p:val>
                                                <p:strVal val="#ppt_x"/>
                                              </p:val>
                                            </p:tav>
                                            <p:tav tm="100000">
                                              <p:val>
                                                <p:strVal val="#ppt_x"/>
                                              </p:val>
                                            </p:tav>
                                          </p:tavLst>
                                        </p:anim>
                                        <p:anim calcmode="lin" valueType="num">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cBhvr additive="base">
                                            <p:cTn id="90" dur="1500" fill="hold"/>
                                            <p:tgtEl>
                                              <p:spTgt spid="186"/>
                                            </p:tgtEl>
                                            <p:attrNameLst>
                                              <p:attrName>ppt_x</p:attrName>
                                            </p:attrNameLst>
                                          </p:cBhvr>
                                          <p:tavLst>
                                            <p:tav tm="0">
                                              <p:val>
                                                <p:strVal val="#ppt_x"/>
                                              </p:val>
                                            </p:tav>
                                            <p:tav tm="100000">
                                              <p:val>
                                                <p:strVal val="#ppt_x"/>
                                              </p:val>
                                            </p:tav>
                                          </p:tavLst>
                                        </p:anim>
                                        <p:anim calcmode="lin" valueType="num">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cBhvr additive="base">
                                            <p:cTn id="94" dur="1500" fill="hold"/>
                                            <p:tgtEl>
                                              <p:spTgt spid="185"/>
                                            </p:tgtEl>
                                            <p:attrNameLst>
                                              <p:attrName>ppt_x</p:attrName>
                                            </p:attrNameLst>
                                          </p:cBhvr>
                                          <p:tavLst>
                                            <p:tav tm="0">
                                              <p:val>
                                                <p:strVal val="#ppt_x"/>
                                              </p:val>
                                            </p:tav>
                                            <p:tav tm="100000">
                                              <p:val>
                                                <p:strVal val="#ppt_x"/>
                                              </p:val>
                                            </p:tav>
                                          </p:tavLst>
                                        </p:anim>
                                        <p:anim calcmode="lin" valueType="num">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cBhvr additive="base">
                                            <p:cTn id="98" dur="1500" fill="hold"/>
                                            <p:tgtEl>
                                              <p:spTgt spid="183"/>
                                            </p:tgtEl>
                                            <p:attrNameLst>
                                              <p:attrName>ppt_x</p:attrName>
                                            </p:attrNameLst>
                                          </p:cBhvr>
                                          <p:tavLst>
                                            <p:tav tm="0">
                                              <p:val>
                                                <p:strVal val="#ppt_x"/>
                                              </p:val>
                                            </p:tav>
                                            <p:tav tm="100000">
                                              <p:val>
                                                <p:strVal val="#ppt_x"/>
                                              </p:val>
                                            </p:tav>
                                          </p:tavLst>
                                        </p:anim>
                                        <p:anim calcmode="lin" valueType="num">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cBhvr additive="base">
                                            <p:cTn id="102" dur="1500" fill="hold"/>
                                            <p:tgtEl>
                                              <p:spTgt spid="202"/>
                                            </p:tgtEl>
                                            <p:attrNameLst>
                                              <p:attrName>ppt_x</p:attrName>
                                            </p:attrNameLst>
                                          </p:cBhvr>
                                          <p:tavLst>
                                            <p:tav tm="0">
                                              <p:val>
                                                <p:strVal val="#ppt_x"/>
                                              </p:val>
                                            </p:tav>
                                            <p:tav tm="100000">
                                              <p:val>
                                                <p:strVal val="#ppt_x"/>
                                              </p:val>
                                            </p:tav>
                                          </p:tavLst>
                                        </p:anim>
                                        <p:anim calcmode="lin" valueType="num">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4">
            <a:extLst>
              <a:ext uri="{FF2B5EF4-FFF2-40B4-BE49-F238E27FC236}">
                <a16:creationId xmlns:a16="http://schemas.microsoft.com/office/drawing/2014/main" id="{490F2C53-7823-4D50-9610-583652F1E21D}"/>
              </a:ext>
            </a:extLst>
          </p:cNvPr>
          <p:cNvSpPr>
            <a:spLocks noEditPoints="1"/>
          </p:cNvSpPr>
          <p:nvPr/>
        </p:nvSpPr>
        <p:spPr bwMode="auto">
          <a:xfrm>
            <a:off x="853000" y="2465015"/>
            <a:ext cx="16122257" cy="9315039"/>
          </a:xfrm>
          <a:custGeom>
            <a:avLst/>
            <a:gdLst>
              <a:gd name="T0" fmla="*/ 2061 w 4856"/>
              <a:gd name="T1" fmla="*/ 2687 h 2803"/>
              <a:gd name="T2" fmla="*/ 202 w 4856"/>
              <a:gd name="T3" fmla="*/ 1613 h 2803"/>
              <a:gd name="T4" fmla="*/ 202 w 4856"/>
              <a:gd name="T5" fmla="*/ 1190 h 2803"/>
              <a:gd name="T6" fmla="*/ 2061 w 4856"/>
              <a:gd name="T7" fmla="*/ 117 h 2803"/>
              <a:gd name="T8" fmla="*/ 2795 w 4856"/>
              <a:gd name="T9" fmla="*/ 117 h 2803"/>
              <a:gd name="T10" fmla="*/ 4654 w 4856"/>
              <a:gd name="T11" fmla="*/ 1190 h 2803"/>
              <a:gd name="T12" fmla="*/ 4654 w 4856"/>
              <a:gd name="T13" fmla="*/ 1614 h 2803"/>
              <a:gd name="T14" fmla="*/ 2795 w 4856"/>
              <a:gd name="T15" fmla="*/ 2687 h 2803"/>
              <a:gd name="T16" fmla="*/ 2061 w 4856"/>
              <a:gd name="T17" fmla="*/ 2687 h 2803"/>
              <a:gd name="T18" fmla="*/ 2756 w 4856"/>
              <a:gd name="T19" fmla="*/ 139 h 2803"/>
              <a:gd name="T20" fmla="*/ 2100 w 4856"/>
              <a:gd name="T21" fmla="*/ 139 h 2803"/>
              <a:gd name="T22" fmla="*/ 241 w 4856"/>
              <a:gd name="T23" fmla="*/ 1212 h 2803"/>
              <a:gd name="T24" fmla="*/ 241 w 4856"/>
              <a:gd name="T25" fmla="*/ 1591 h 2803"/>
              <a:gd name="T26" fmla="*/ 2100 w 4856"/>
              <a:gd name="T27" fmla="*/ 2664 h 2803"/>
              <a:gd name="T28" fmla="*/ 2756 w 4856"/>
              <a:gd name="T29" fmla="*/ 2664 h 2803"/>
              <a:gd name="T30" fmla="*/ 4615 w 4856"/>
              <a:gd name="T31" fmla="*/ 1591 h 2803"/>
              <a:gd name="T32" fmla="*/ 4615 w 4856"/>
              <a:gd name="T33" fmla="*/ 1212 h 2803"/>
              <a:gd name="T34" fmla="*/ 2756 w 4856"/>
              <a:gd name="T35" fmla="*/ 139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56" h="2803">
                <a:moveTo>
                  <a:pt x="2061" y="2687"/>
                </a:moveTo>
                <a:cubicBezTo>
                  <a:pt x="202" y="1613"/>
                  <a:pt x="202" y="1613"/>
                  <a:pt x="202" y="1613"/>
                </a:cubicBezTo>
                <a:cubicBezTo>
                  <a:pt x="0" y="1497"/>
                  <a:pt x="0" y="1307"/>
                  <a:pt x="202" y="1190"/>
                </a:cubicBezTo>
                <a:cubicBezTo>
                  <a:pt x="2061" y="117"/>
                  <a:pt x="2061" y="117"/>
                  <a:pt x="2061" y="117"/>
                </a:cubicBezTo>
                <a:cubicBezTo>
                  <a:pt x="2263" y="0"/>
                  <a:pt x="2593" y="0"/>
                  <a:pt x="2795" y="117"/>
                </a:cubicBezTo>
                <a:cubicBezTo>
                  <a:pt x="4654" y="1190"/>
                  <a:pt x="4654" y="1190"/>
                  <a:pt x="4654" y="1190"/>
                </a:cubicBezTo>
                <a:cubicBezTo>
                  <a:pt x="4856" y="1307"/>
                  <a:pt x="4856" y="1497"/>
                  <a:pt x="4654" y="1614"/>
                </a:cubicBezTo>
                <a:cubicBezTo>
                  <a:pt x="2795" y="2687"/>
                  <a:pt x="2795" y="2687"/>
                  <a:pt x="2795" y="2687"/>
                </a:cubicBezTo>
                <a:cubicBezTo>
                  <a:pt x="2593" y="2803"/>
                  <a:pt x="2263" y="2803"/>
                  <a:pt x="2061" y="2687"/>
                </a:cubicBezTo>
                <a:close/>
                <a:moveTo>
                  <a:pt x="2756" y="139"/>
                </a:moveTo>
                <a:cubicBezTo>
                  <a:pt x="2575" y="35"/>
                  <a:pt x="2281" y="35"/>
                  <a:pt x="2100" y="139"/>
                </a:cubicBezTo>
                <a:cubicBezTo>
                  <a:pt x="241" y="1212"/>
                  <a:pt x="241" y="1212"/>
                  <a:pt x="241" y="1212"/>
                </a:cubicBezTo>
                <a:cubicBezTo>
                  <a:pt x="60" y="1317"/>
                  <a:pt x="60" y="1487"/>
                  <a:pt x="241" y="1591"/>
                </a:cubicBezTo>
                <a:cubicBezTo>
                  <a:pt x="2100" y="2664"/>
                  <a:pt x="2100" y="2664"/>
                  <a:pt x="2100" y="2664"/>
                </a:cubicBezTo>
                <a:cubicBezTo>
                  <a:pt x="2281" y="2769"/>
                  <a:pt x="2575" y="2769"/>
                  <a:pt x="2756" y="2664"/>
                </a:cubicBezTo>
                <a:cubicBezTo>
                  <a:pt x="4615" y="1591"/>
                  <a:pt x="4615" y="1591"/>
                  <a:pt x="4615" y="1591"/>
                </a:cubicBezTo>
                <a:cubicBezTo>
                  <a:pt x="4796" y="1487"/>
                  <a:pt x="4796" y="1317"/>
                  <a:pt x="4615" y="1212"/>
                </a:cubicBezTo>
                <a:lnTo>
                  <a:pt x="2756" y="13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88" name="Group 387">
            <a:extLst>
              <a:ext uri="{FF2B5EF4-FFF2-40B4-BE49-F238E27FC236}">
                <a16:creationId xmlns:a16="http://schemas.microsoft.com/office/drawing/2014/main" id="{BAE97B7A-B033-4C4F-BF8A-C25262B15663}"/>
              </a:ext>
            </a:extLst>
          </p:cNvPr>
          <p:cNvGrpSpPr/>
          <p:nvPr/>
        </p:nvGrpSpPr>
        <p:grpSpPr>
          <a:xfrm>
            <a:off x="7914247" y="1962686"/>
            <a:ext cx="1911904" cy="1944375"/>
            <a:chOff x="9347201" y="2822575"/>
            <a:chExt cx="1589088" cy="1616076"/>
          </a:xfrm>
        </p:grpSpPr>
        <p:sp>
          <p:nvSpPr>
            <p:cNvPr id="323" name="Freeform 155">
              <a:extLst>
                <a:ext uri="{FF2B5EF4-FFF2-40B4-BE49-F238E27FC236}">
                  <a16:creationId xmlns:a16="http://schemas.microsoft.com/office/drawing/2014/main" id="{1E1F4349-C3DC-44B5-B32D-48AF3752D466}"/>
                </a:ext>
              </a:extLst>
            </p:cNvPr>
            <p:cNvSpPr>
              <a:spLocks/>
            </p:cNvSpPr>
            <p:nvPr/>
          </p:nvSpPr>
          <p:spPr bwMode="auto">
            <a:xfrm>
              <a:off x="9347201" y="3509963"/>
              <a:ext cx="1589088" cy="928688"/>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4" name="Freeform 156">
              <a:extLst>
                <a:ext uri="{FF2B5EF4-FFF2-40B4-BE49-F238E27FC236}">
                  <a16:creationId xmlns:a16="http://schemas.microsoft.com/office/drawing/2014/main" id="{AEC241AB-7CFE-4CEB-ACC8-A4292EEB09AA}"/>
                </a:ext>
              </a:extLst>
            </p:cNvPr>
            <p:cNvSpPr>
              <a:spLocks/>
            </p:cNvSpPr>
            <p:nvPr/>
          </p:nvSpPr>
          <p:spPr bwMode="auto">
            <a:xfrm>
              <a:off x="9388476" y="3306763"/>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157">
              <a:extLst>
                <a:ext uri="{FF2B5EF4-FFF2-40B4-BE49-F238E27FC236}">
                  <a16:creationId xmlns:a16="http://schemas.microsoft.com/office/drawing/2014/main" id="{84234C20-1AEA-47F5-82B8-F8B9D547742C}"/>
                </a:ext>
              </a:extLst>
            </p:cNvPr>
            <p:cNvSpPr>
              <a:spLocks/>
            </p:cNvSpPr>
            <p:nvPr/>
          </p:nvSpPr>
          <p:spPr bwMode="auto">
            <a:xfrm>
              <a:off x="9391651" y="37528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6" name="Freeform 158">
              <a:extLst>
                <a:ext uri="{FF2B5EF4-FFF2-40B4-BE49-F238E27FC236}">
                  <a16:creationId xmlns:a16="http://schemas.microsoft.com/office/drawing/2014/main" id="{73F6FBD4-08B9-48F3-BE8F-9D81F6824F37}"/>
                </a:ext>
              </a:extLst>
            </p:cNvPr>
            <p:cNvSpPr>
              <a:spLocks/>
            </p:cNvSpPr>
            <p:nvPr/>
          </p:nvSpPr>
          <p:spPr bwMode="auto">
            <a:xfrm>
              <a:off x="10374313" y="3916363"/>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159">
              <a:extLst>
                <a:ext uri="{FF2B5EF4-FFF2-40B4-BE49-F238E27FC236}">
                  <a16:creationId xmlns:a16="http://schemas.microsoft.com/office/drawing/2014/main" id="{1134200B-3EDC-49A3-B299-844959722555}"/>
                </a:ext>
              </a:extLst>
            </p:cNvPr>
            <p:cNvSpPr>
              <a:spLocks/>
            </p:cNvSpPr>
            <p:nvPr/>
          </p:nvSpPr>
          <p:spPr bwMode="auto">
            <a:xfrm>
              <a:off x="9545638" y="39338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4"/>
                  </a:cubicBezTo>
                  <a:cubicBezTo>
                    <a:pt x="131" y="73"/>
                    <a:pt x="131" y="73"/>
                    <a:pt x="131" y="73"/>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60">
              <a:extLst>
                <a:ext uri="{FF2B5EF4-FFF2-40B4-BE49-F238E27FC236}">
                  <a16:creationId xmlns:a16="http://schemas.microsoft.com/office/drawing/2014/main" id="{243AA255-5B64-45F0-9E28-6CA6110923A3}"/>
                </a:ext>
              </a:extLst>
            </p:cNvPr>
            <p:cNvSpPr>
              <a:spLocks/>
            </p:cNvSpPr>
            <p:nvPr/>
          </p:nvSpPr>
          <p:spPr bwMode="auto">
            <a:xfrm>
              <a:off x="10277476" y="4156075"/>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61">
              <a:extLst>
                <a:ext uri="{FF2B5EF4-FFF2-40B4-BE49-F238E27FC236}">
                  <a16:creationId xmlns:a16="http://schemas.microsoft.com/office/drawing/2014/main" id="{F2064CDB-6BA4-4788-9180-55D5F702E84D}"/>
                </a:ext>
              </a:extLst>
            </p:cNvPr>
            <p:cNvSpPr>
              <a:spLocks/>
            </p:cNvSpPr>
            <p:nvPr/>
          </p:nvSpPr>
          <p:spPr bwMode="auto">
            <a:xfrm>
              <a:off x="9388476" y="3065463"/>
              <a:ext cx="1506538" cy="877888"/>
            </a:xfrm>
            <a:custGeom>
              <a:avLst/>
              <a:gdLst>
                <a:gd name="T0" fmla="*/ 544 w 546"/>
                <a:gd name="T1" fmla="*/ 161 h 318"/>
                <a:gd name="T2" fmla="*/ 534 w 546"/>
                <a:gd name="T3" fmla="*/ 173 h 318"/>
                <a:gd name="T4" fmla="*/ 298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40" y="170"/>
                    <a:pt x="534" y="173"/>
                  </a:cubicBezTo>
                  <a:cubicBezTo>
                    <a:pt x="298" y="309"/>
                    <a:pt x="298" y="309"/>
                    <a:pt x="298"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62">
              <a:extLst>
                <a:ext uri="{FF2B5EF4-FFF2-40B4-BE49-F238E27FC236}">
                  <a16:creationId xmlns:a16="http://schemas.microsoft.com/office/drawing/2014/main" id="{F6EA4D91-67A1-4516-A6BC-5D1A8968FF6E}"/>
                </a:ext>
              </a:extLst>
            </p:cNvPr>
            <p:cNvSpPr>
              <a:spLocks/>
            </p:cNvSpPr>
            <p:nvPr/>
          </p:nvSpPr>
          <p:spPr bwMode="auto">
            <a:xfrm>
              <a:off x="9391651" y="3509963"/>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7 w 544"/>
                <a:gd name="T27" fmla="*/ 148 h 232"/>
                <a:gd name="T28" fmla="*/ 533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0"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63">
              <a:extLst>
                <a:ext uri="{FF2B5EF4-FFF2-40B4-BE49-F238E27FC236}">
                  <a16:creationId xmlns:a16="http://schemas.microsoft.com/office/drawing/2014/main" id="{BA5097F1-1F98-4DCB-8C58-F509F0085035}"/>
                </a:ext>
              </a:extLst>
            </p:cNvPr>
            <p:cNvSpPr>
              <a:spLocks/>
            </p:cNvSpPr>
            <p:nvPr/>
          </p:nvSpPr>
          <p:spPr bwMode="auto">
            <a:xfrm>
              <a:off x="10374313" y="367347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64">
              <a:extLst>
                <a:ext uri="{FF2B5EF4-FFF2-40B4-BE49-F238E27FC236}">
                  <a16:creationId xmlns:a16="http://schemas.microsoft.com/office/drawing/2014/main" id="{F98B2808-AF01-4FB9-BAD6-50C888B41F50}"/>
                </a:ext>
              </a:extLst>
            </p:cNvPr>
            <p:cNvSpPr>
              <a:spLocks/>
            </p:cNvSpPr>
            <p:nvPr/>
          </p:nvSpPr>
          <p:spPr bwMode="auto">
            <a:xfrm>
              <a:off x="9545638" y="36925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65">
              <a:extLst>
                <a:ext uri="{FF2B5EF4-FFF2-40B4-BE49-F238E27FC236}">
                  <a16:creationId xmlns:a16="http://schemas.microsoft.com/office/drawing/2014/main" id="{C65B08A3-584B-4CB3-9028-A13C7DC139B3}"/>
                </a:ext>
              </a:extLst>
            </p:cNvPr>
            <p:cNvSpPr>
              <a:spLocks/>
            </p:cNvSpPr>
            <p:nvPr/>
          </p:nvSpPr>
          <p:spPr bwMode="auto">
            <a:xfrm>
              <a:off x="10277476" y="3916363"/>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66">
              <a:extLst>
                <a:ext uri="{FF2B5EF4-FFF2-40B4-BE49-F238E27FC236}">
                  <a16:creationId xmlns:a16="http://schemas.microsoft.com/office/drawing/2014/main" id="{EAAE983F-050F-4767-BEF4-72F5269A710A}"/>
                </a:ext>
              </a:extLst>
            </p:cNvPr>
            <p:cNvSpPr>
              <a:spLocks/>
            </p:cNvSpPr>
            <p:nvPr/>
          </p:nvSpPr>
          <p:spPr bwMode="auto">
            <a:xfrm>
              <a:off x="9388476" y="2822575"/>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67">
              <a:extLst>
                <a:ext uri="{FF2B5EF4-FFF2-40B4-BE49-F238E27FC236}">
                  <a16:creationId xmlns:a16="http://schemas.microsoft.com/office/drawing/2014/main" id="{E355348D-B038-4147-AB64-19AA7E6F29CF}"/>
                </a:ext>
              </a:extLst>
            </p:cNvPr>
            <p:cNvSpPr>
              <a:spLocks/>
            </p:cNvSpPr>
            <p:nvPr/>
          </p:nvSpPr>
          <p:spPr bwMode="auto">
            <a:xfrm>
              <a:off x="9391651" y="32702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68">
              <a:extLst>
                <a:ext uri="{FF2B5EF4-FFF2-40B4-BE49-F238E27FC236}">
                  <a16:creationId xmlns:a16="http://schemas.microsoft.com/office/drawing/2014/main" id="{D49D7E41-1E52-41A0-8C58-53186E885BA6}"/>
                </a:ext>
              </a:extLst>
            </p:cNvPr>
            <p:cNvSpPr>
              <a:spLocks/>
            </p:cNvSpPr>
            <p:nvPr/>
          </p:nvSpPr>
          <p:spPr bwMode="auto">
            <a:xfrm>
              <a:off x="10374313" y="343376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69">
              <a:extLst>
                <a:ext uri="{FF2B5EF4-FFF2-40B4-BE49-F238E27FC236}">
                  <a16:creationId xmlns:a16="http://schemas.microsoft.com/office/drawing/2014/main" id="{A192B0E5-17AC-42B9-B199-D0385D3BB77F}"/>
                </a:ext>
              </a:extLst>
            </p:cNvPr>
            <p:cNvSpPr>
              <a:spLocks/>
            </p:cNvSpPr>
            <p:nvPr/>
          </p:nvSpPr>
          <p:spPr bwMode="auto">
            <a:xfrm>
              <a:off x="9545638" y="34496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170">
              <a:extLst>
                <a:ext uri="{FF2B5EF4-FFF2-40B4-BE49-F238E27FC236}">
                  <a16:creationId xmlns:a16="http://schemas.microsoft.com/office/drawing/2014/main" id="{F3A034B0-9164-48DC-949E-F4E31368D6EC}"/>
                </a:ext>
              </a:extLst>
            </p:cNvPr>
            <p:cNvSpPr>
              <a:spLocks/>
            </p:cNvSpPr>
            <p:nvPr/>
          </p:nvSpPr>
          <p:spPr bwMode="auto">
            <a:xfrm>
              <a:off x="10277476" y="3673475"/>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74" name="Line 6">
            <a:extLst>
              <a:ext uri="{FF2B5EF4-FFF2-40B4-BE49-F238E27FC236}">
                <a16:creationId xmlns:a16="http://schemas.microsoft.com/office/drawing/2014/main" id="{9887BEB6-A544-46D6-8F8A-857AA1256CA2}"/>
              </a:ext>
            </a:extLst>
          </p:cNvPr>
          <p:cNvSpPr>
            <a:spLocks noChangeShapeType="1"/>
          </p:cNvSpPr>
          <p:nvPr/>
        </p:nvSpPr>
        <p:spPr bwMode="auto">
          <a:xfrm>
            <a:off x="9033503" y="7100569"/>
            <a:ext cx="2406592" cy="140957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Line 7">
            <a:extLst>
              <a:ext uri="{FF2B5EF4-FFF2-40B4-BE49-F238E27FC236}">
                <a16:creationId xmlns:a16="http://schemas.microsoft.com/office/drawing/2014/main" id="{2DEF8D83-B3F2-4A82-A6E7-3C1D0EFBEDDC}"/>
              </a:ext>
            </a:extLst>
          </p:cNvPr>
          <p:cNvSpPr>
            <a:spLocks noChangeShapeType="1"/>
          </p:cNvSpPr>
          <p:nvPr/>
        </p:nvSpPr>
        <p:spPr bwMode="auto">
          <a:xfrm flipV="1">
            <a:off x="6260193" y="7100569"/>
            <a:ext cx="2773311" cy="160821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Line 8">
            <a:extLst>
              <a:ext uri="{FF2B5EF4-FFF2-40B4-BE49-F238E27FC236}">
                <a16:creationId xmlns:a16="http://schemas.microsoft.com/office/drawing/2014/main" id="{0CD4AC7D-2A4E-4853-9441-A302632A99EE}"/>
              </a:ext>
            </a:extLst>
          </p:cNvPr>
          <p:cNvSpPr>
            <a:spLocks noChangeShapeType="1"/>
          </p:cNvSpPr>
          <p:nvPr/>
        </p:nvSpPr>
        <p:spPr bwMode="auto">
          <a:xfrm>
            <a:off x="9709641" y="6980240"/>
            <a:ext cx="5283042" cy="20627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Line 9">
            <a:extLst>
              <a:ext uri="{FF2B5EF4-FFF2-40B4-BE49-F238E27FC236}">
                <a16:creationId xmlns:a16="http://schemas.microsoft.com/office/drawing/2014/main" id="{1F71F191-0908-404D-8702-FF65A4479125}"/>
              </a:ext>
            </a:extLst>
          </p:cNvPr>
          <p:cNvSpPr>
            <a:spLocks noChangeShapeType="1"/>
          </p:cNvSpPr>
          <p:nvPr/>
        </p:nvSpPr>
        <p:spPr bwMode="auto">
          <a:xfrm flipV="1">
            <a:off x="3146903" y="7033719"/>
            <a:ext cx="5770091" cy="25211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Line 10">
            <a:extLst>
              <a:ext uri="{FF2B5EF4-FFF2-40B4-BE49-F238E27FC236}">
                <a16:creationId xmlns:a16="http://schemas.microsoft.com/office/drawing/2014/main" id="{F1388A0D-3552-4D2E-8901-40EB1D7BC911}"/>
              </a:ext>
            </a:extLst>
          </p:cNvPr>
          <p:cNvSpPr>
            <a:spLocks noChangeShapeType="1"/>
          </p:cNvSpPr>
          <p:nvPr/>
        </p:nvSpPr>
        <p:spPr bwMode="auto">
          <a:xfrm flipV="1">
            <a:off x="9033503" y="5223046"/>
            <a:ext cx="2695002" cy="154900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Line 11">
            <a:extLst>
              <a:ext uri="{FF2B5EF4-FFF2-40B4-BE49-F238E27FC236}">
                <a16:creationId xmlns:a16="http://schemas.microsoft.com/office/drawing/2014/main" id="{333C1DE4-3C2D-4AA9-BDFC-D528960E64B8}"/>
              </a:ext>
            </a:extLst>
          </p:cNvPr>
          <p:cNvSpPr>
            <a:spLocks noChangeShapeType="1"/>
          </p:cNvSpPr>
          <p:nvPr/>
        </p:nvSpPr>
        <p:spPr bwMode="auto">
          <a:xfrm>
            <a:off x="9033503" y="7100569"/>
            <a:ext cx="0" cy="1820224"/>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Line 13">
            <a:extLst>
              <a:ext uri="{FF2B5EF4-FFF2-40B4-BE49-F238E27FC236}">
                <a16:creationId xmlns:a16="http://schemas.microsoft.com/office/drawing/2014/main" id="{0A79AB9C-436E-44FD-B937-8FE5D30E42FC}"/>
              </a:ext>
            </a:extLst>
          </p:cNvPr>
          <p:cNvSpPr>
            <a:spLocks noChangeShapeType="1"/>
          </p:cNvSpPr>
          <p:nvPr/>
        </p:nvSpPr>
        <p:spPr bwMode="auto">
          <a:xfrm>
            <a:off x="6411082" y="5564934"/>
            <a:ext cx="2024593" cy="1207116"/>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87" name="Group 386">
            <a:extLst>
              <a:ext uri="{FF2B5EF4-FFF2-40B4-BE49-F238E27FC236}">
                <a16:creationId xmlns:a16="http://schemas.microsoft.com/office/drawing/2014/main" id="{79A22F7E-AE33-48F6-B7E2-B120E1F136DE}"/>
              </a:ext>
            </a:extLst>
          </p:cNvPr>
          <p:cNvGrpSpPr/>
          <p:nvPr/>
        </p:nvGrpSpPr>
        <p:grpSpPr>
          <a:xfrm>
            <a:off x="5009146" y="3723700"/>
            <a:ext cx="1915724" cy="2232783"/>
            <a:chOff x="6932613" y="4286250"/>
            <a:chExt cx="1592263" cy="1855788"/>
          </a:xfrm>
        </p:grpSpPr>
        <p:sp>
          <p:nvSpPr>
            <p:cNvPr id="183" name="Freeform 15">
              <a:extLst>
                <a:ext uri="{FF2B5EF4-FFF2-40B4-BE49-F238E27FC236}">
                  <a16:creationId xmlns:a16="http://schemas.microsoft.com/office/drawing/2014/main" id="{41C4A8A1-6E0B-4731-A883-F69A79DDC695}"/>
                </a:ext>
              </a:extLst>
            </p:cNvPr>
            <p:cNvSpPr>
              <a:spLocks/>
            </p:cNvSpPr>
            <p:nvPr/>
          </p:nvSpPr>
          <p:spPr bwMode="auto">
            <a:xfrm>
              <a:off x="6932613" y="5214938"/>
              <a:ext cx="1592263" cy="927100"/>
            </a:xfrm>
            <a:custGeom>
              <a:avLst/>
              <a:gdLst>
                <a:gd name="T0" fmla="*/ 575 w 577"/>
                <a:gd name="T1" fmla="*/ 170 h 336"/>
                <a:gd name="T2" fmla="*/ 564 w 577"/>
                <a:gd name="T3" fmla="*/ 183 h 336"/>
                <a:gd name="T4" fmla="*/ 315 w 577"/>
                <a:gd name="T5" fmla="*/ 327 h 336"/>
                <a:gd name="T6" fmla="*/ 266 w 577"/>
                <a:gd name="T7" fmla="*/ 329 h 336"/>
                <a:gd name="T8" fmla="*/ 55 w 577"/>
                <a:gd name="T9" fmla="*/ 207 h 336"/>
                <a:gd name="T10" fmla="*/ 55 w 577"/>
                <a:gd name="T11" fmla="*/ 207 h 336"/>
                <a:gd name="T12" fmla="*/ 10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80"/>
                    <a:pt x="564" y="183"/>
                  </a:cubicBezTo>
                  <a:cubicBezTo>
                    <a:pt x="315" y="327"/>
                    <a:pt x="315" y="327"/>
                    <a:pt x="315" y="327"/>
                  </a:cubicBezTo>
                  <a:cubicBezTo>
                    <a:pt x="300" y="335"/>
                    <a:pt x="278" y="336"/>
                    <a:pt x="266" y="329"/>
                  </a:cubicBezTo>
                  <a:cubicBezTo>
                    <a:pt x="55" y="207"/>
                    <a:pt x="55" y="207"/>
                    <a:pt x="55" y="207"/>
                  </a:cubicBezTo>
                  <a:cubicBezTo>
                    <a:pt x="55" y="207"/>
                    <a:pt x="55" y="207"/>
                    <a:pt x="55" y="207"/>
                  </a:cubicBezTo>
                  <a:cubicBezTo>
                    <a:pt x="10" y="181"/>
                    <a:pt x="10" y="181"/>
                    <a:pt x="10" y="181"/>
                  </a:cubicBezTo>
                  <a:cubicBezTo>
                    <a:pt x="5" y="178"/>
                    <a:pt x="2" y="175"/>
                    <a:pt x="1" y="171"/>
                  </a:cubicBezTo>
                  <a:cubicBezTo>
                    <a:pt x="1" y="171"/>
                    <a:pt x="1" y="171"/>
                    <a:pt x="1" y="171"/>
                  </a:cubicBezTo>
                  <a:cubicBezTo>
                    <a:pt x="0" y="165"/>
                    <a:pt x="4" y="158"/>
                    <a:pt x="13" y="153"/>
                  </a:cubicBezTo>
                  <a:cubicBezTo>
                    <a:pt x="262" y="9"/>
                    <a:pt x="262" y="9"/>
                    <a:pt x="262" y="9"/>
                  </a:cubicBezTo>
                  <a:cubicBezTo>
                    <a:pt x="277" y="1"/>
                    <a:pt x="299"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16">
              <a:extLst>
                <a:ext uri="{FF2B5EF4-FFF2-40B4-BE49-F238E27FC236}">
                  <a16:creationId xmlns:a16="http://schemas.microsoft.com/office/drawing/2014/main" id="{264234C6-0CCB-415A-A775-7C35AFC81589}"/>
                </a:ext>
              </a:extLst>
            </p:cNvPr>
            <p:cNvSpPr>
              <a:spLocks/>
            </p:cNvSpPr>
            <p:nvPr/>
          </p:nvSpPr>
          <p:spPr bwMode="auto">
            <a:xfrm>
              <a:off x="6977063" y="50101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17">
              <a:extLst>
                <a:ext uri="{FF2B5EF4-FFF2-40B4-BE49-F238E27FC236}">
                  <a16:creationId xmlns:a16="http://schemas.microsoft.com/office/drawing/2014/main" id="{A8C0BEA6-E01F-4E04-BC48-AA0059E6A751}"/>
                </a:ext>
              </a:extLst>
            </p:cNvPr>
            <p:cNvSpPr>
              <a:spLocks/>
            </p:cNvSpPr>
            <p:nvPr/>
          </p:nvSpPr>
          <p:spPr bwMode="auto">
            <a:xfrm>
              <a:off x="6980238" y="54578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3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3"/>
                    <a:pt x="296" y="223"/>
                    <a:pt x="296" y="223"/>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18">
              <a:extLst>
                <a:ext uri="{FF2B5EF4-FFF2-40B4-BE49-F238E27FC236}">
                  <a16:creationId xmlns:a16="http://schemas.microsoft.com/office/drawing/2014/main" id="{73F351B1-9E59-4B2A-BA02-35FB1BF382B8}"/>
                </a:ext>
              </a:extLst>
            </p:cNvPr>
            <p:cNvSpPr>
              <a:spLocks/>
            </p:cNvSpPr>
            <p:nvPr/>
          </p:nvSpPr>
          <p:spPr bwMode="auto">
            <a:xfrm>
              <a:off x="7961313" y="5621338"/>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9">
              <a:extLst>
                <a:ext uri="{FF2B5EF4-FFF2-40B4-BE49-F238E27FC236}">
                  <a16:creationId xmlns:a16="http://schemas.microsoft.com/office/drawing/2014/main" id="{F4998E11-D2E7-478E-A1E8-D3FF055CCA80}"/>
                </a:ext>
              </a:extLst>
            </p:cNvPr>
            <p:cNvSpPr>
              <a:spLocks/>
            </p:cNvSpPr>
            <p:nvPr/>
          </p:nvSpPr>
          <p:spPr bwMode="auto">
            <a:xfrm>
              <a:off x="7134226" y="564038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20">
              <a:extLst>
                <a:ext uri="{FF2B5EF4-FFF2-40B4-BE49-F238E27FC236}">
                  <a16:creationId xmlns:a16="http://schemas.microsoft.com/office/drawing/2014/main" id="{A3BEB3AE-BC78-444E-B4ED-788B2251F810}"/>
                </a:ext>
              </a:extLst>
            </p:cNvPr>
            <p:cNvSpPr>
              <a:spLocks/>
            </p:cNvSpPr>
            <p:nvPr/>
          </p:nvSpPr>
          <p:spPr bwMode="auto">
            <a:xfrm>
              <a:off x="7862888" y="5861050"/>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21">
              <a:extLst>
                <a:ext uri="{FF2B5EF4-FFF2-40B4-BE49-F238E27FC236}">
                  <a16:creationId xmlns:a16="http://schemas.microsoft.com/office/drawing/2014/main" id="{5ADD7B75-D95B-47CA-9347-B0EB87D9E90D}"/>
                </a:ext>
              </a:extLst>
            </p:cNvPr>
            <p:cNvSpPr>
              <a:spLocks/>
            </p:cNvSpPr>
            <p:nvPr/>
          </p:nvSpPr>
          <p:spPr bwMode="auto">
            <a:xfrm>
              <a:off x="6977063" y="4770438"/>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6 h 319"/>
                <a:gd name="T10" fmla="*/ 51 w 546"/>
                <a:gd name="T11" fmla="*/ 196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6"/>
                    <a:pt x="51" y="196"/>
                    <a:pt x="51" y="196"/>
                  </a:cubicBezTo>
                  <a:cubicBezTo>
                    <a:pt x="51" y="196"/>
                    <a:pt x="51" y="196"/>
                    <a:pt x="51" y="196"/>
                  </a:cubicBezTo>
                  <a:cubicBezTo>
                    <a:pt x="9" y="172"/>
                    <a:pt x="9" y="172"/>
                    <a:pt x="9" y="172"/>
                  </a:cubicBezTo>
                  <a:cubicBezTo>
                    <a:pt x="4" y="169"/>
                    <a:pt x="1" y="165"/>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22">
              <a:extLst>
                <a:ext uri="{FF2B5EF4-FFF2-40B4-BE49-F238E27FC236}">
                  <a16:creationId xmlns:a16="http://schemas.microsoft.com/office/drawing/2014/main" id="{57292BE6-935D-4883-944A-499C6753E065}"/>
                </a:ext>
              </a:extLst>
            </p:cNvPr>
            <p:cNvSpPr>
              <a:spLocks/>
            </p:cNvSpPr>
            <p:nvPr/>
          </p:nvSpPr>
          <p:spPr bwMode="auto">
            <a:xfrm>
              <a:off x="6980238" y="5218113"/>
              <a:ext cx="1500188" cy="636588"/>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4 h 231"/>
                <a:gd name="T22" fmla="*/ 50 w 544"/>
                <a:gd name="T23" fmla="*/ 34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3"/>
                    <a:pt x="3" y="7"/>
                    <a:pt x="8" y="10"/>
                  </a:cubicBezTo>
                  <a:cubicBezTo>
                    <a:pt x="50" y="34"/>
                    <a:pt x="50" y="34"/>
                    <a:pt x="50" y="34"/>
                  </a:cubicBezTo>
                  <a:cubicBezTo>
                    <a:pt x="50" y="34"/>
                    <a:pt x="50" y="34"/>
                    <a:pt x="50" y="34"/>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23">
              <a:extLst>
                <a:ext uri="{FF2B5EF4-FFF2-40B4-BE49-F238E27FC236}">
                  <a16:creationId xmlns:a16="http://schemas.microsoft.com/office/drawing/2014/main" id="{F6D46F1D-DD51-41FD-9EA8-8DAEE0039EBC}"/>
                </a:ext>
              </a:extLst>
            </p:cNvPr>
            <p:cNvSpPr>
              <a:spLocks/>
            </p:cNvSpPr>
            <p:nvPr/>
          </p:nvSpPr>
          <p:spPr bwMode="auto">
            <a:xfrm>
              <a:off x="7961313" y="5376863"/>
              <a:ext cx="390525"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24">
              <a:extLst>
                <a:ext uri="{FF2B5EF4-FFF2-40B4-BE49-F238E27FC236}">
                  <a16:creationId xmlns:a16="http://schemas.microsoft.com/office/drawing/2014/main" id="{44C8362E-D944-4DC0-9F12-8867D31CAE8A}"/>
                </a:ext>
              </a:extLst>
            </p:cNvPr>
            <p:cNvSpPr>
              <a:spLocks/>
            </p:cNvSpPr>
            <p:nvPr/>
          </p:nvSpPr>
          <p:spPr bwMode="auto">
            <a:xfrm>
              <a:off x="7134226" y="5397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25">
              <a:extLst>
                <a:ext uri="{FF2B5EF4-FFF2-40B4-BE49-F238E27FC236}">
                  <a16:creationId xmlns:a16="http://schemas.microsoft.com/office/drawing/2014/main" id="{485C3109-D6DA-45B6-AF23-727AB7B93DB4}"/>
                </a:ext>
              </a:extLst>
            </p:cNvPr>
            <p:cNvSpPr>
              <a:spLocks/>
            </p:cNvSpPr>
            <p:nvPr/>
          </p:nvSpPr>
          <p:spPr bwMode="auto">
            <a:xfrm>
              <a:off x="7862888" y="5621338"/>
              <a:ext cx="66675" cy="95250"/>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26">
              <a:extLst>
                <a:ext uri="{FF2B5EF4-FFF2-40B4-BE49-F238E27FC236}">
                  <a16:creationId xmlns:a16="http://schemas.microsoft.com/office/drawing/2014/main" id="{1C012247-2619-4125-A86A-DC2A3685DB3A}"/>
                </a:ext>
              </a:extLst>
            </p:cNvPr>
            <p:cNvSpPr>
              <a:spLocks/>
            </p:cNvSpPr>
            <p:nvPr/>
          </p:nvSpPr>
          <p:spPr bwMode="auto">
            <a:xfrm>
              <a:off x="6977063" y="4529138"/>
              <a:ext cx="1506538" cy="879475"/>
            </a:xfrm>
            <a:custGeom>
              <a:avLst/>
              <a:gdLst>
                <a:gd name="T0" fmla="*/ 544 w 546"/>
                <a:gd name="T1" fmla="*/ 161 h 318"/>
                <a:gd name="T2" fmla="*/ 533 w 546"/>
                <a:gd name="T3" fmla="*/ 173 h 318"/>
                <a:gd name="T4" fmla="*/ 297 w 546"/>
                <a:gd name="T5" fmla="*/ 309 h 318"/>
                <a:gd name="T6" fmla="*/ 251 w 546"/>
                <a:gd name="T7" fmla="*/ 311 h 318"/>
                <a:gd name="T8" fmla="*/ 51 w 546"/>
                <a:gd name="T9" fmla="*/ 196 h 318"/>
                <a:gd name="T10" fmla="*/ 51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6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1" y="196"/>
                    <a:pt x="51" y="196"/>
                    <a:pt x="51" y="196"/>
                  </a:cubicBezTo>
                  <a:cubicBezTo>
                    <a:pt x="51" y="196"/>
                    <a:pt x="51" y="196"/>
                    <a:pt x="51"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1" y="0"/>
                    <a:pt x="282" y="0"/>
                    <a:pt x="294" y="6"/>
                  </a:cubicBezTo>
                  <a:cubicBezTo>
                    <a:pt x="537" y="146"/>
                    <a:pt x="537" y="146"/>
                    <a:pt x="537" y="146"/>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27">
              <a:extLst>
                <a:ext uri="{FF2B5EF4-FFF2-40B4-BE49-F238E27FC236}">
                  <a16:creationId xmlns:a16="http://schemas.microsoft.com/office/drawing/2014/main" id="{82F30CF9-4F73-45EA-A7D1-E986D1D8A2D7}"/>
                </a:ext>
              </a:extLst>
            </p:cNvPr>
            <p:cNvSpPr>
              <a:spLocks/>
            </p:cNvSpPr>
            <p:nvPr/>
          </p:nvSpPr>
          <p:spPr bwMode="auto">
            <a:xfrm>
              <a:off x="6980238" y="4973638"/>
              <a:ext cx="1500188" cy="638175"/>
            </a:xfrm>
            <a:custGeom>
              <a:avLst/>
              <a:gdLst>
                <a:gd name="T0" fmla="*/ 544 w 544"/>
                <a:gd name="T1" fmla="*/ 0 h 231"/>
                <a:gd name="T2" fmla="*/ 544 w 544"/>
                <a:gd name="T3" fmla="*/ 71 h 231"/>
                <a:gd name="T4" fmla="*/ 544 w 544"/>
                <a:gd name="T5" fmla="*/ 71 h 231"/>
                <a:gd name="T6" fmla="*/ 532 w 544"/>
                <a:gd name="T7" fmla="*/ 87 h 231"/>
                <a:gd name="T8" fmla="*/ 296 w 544"/>
                <a:gd name="T9" fmla="*/ 223 h 231"/>
                <a:gd name="T10" fmla="*/ 250 w 544"/>
                <a:gd name="T11" fmla="*/ 225 h 231"/>
                <a:gd name="T12" fmla="*/ 8 w 544"/>
                <a:gd name="T13" fmla="*/ 85 h 231"/>
                <a:gd name="T14" fmla="*/ 0 w 544"/>
                <a:gd name="T15" fmla="*/ 75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1"/>
                    <a:pt x="250" y="225"/>
                  </a:cubicBezTo>
                  <a:cubicBezTo>
                    <a:pt x="8" y="85"/>
                    <a:pt x="8" y="85"/>
                    <a:pt x="8" y="85"/>
                  </a:cubicBezTo>
                  <a:cubicBezTo>
                    <a:pt x="3" y="82"/>
                    <a:pt x="0" y="78"/>
                    <a:pt x="0" y="75"/>
                  </a:cubicBezTo>
                  <a:cubicBezTo>
                    <a:pt x="0" y="0"/>
                    <a:pt x="0" y="0"/>
                    <a:pt x="0" y="0"/>
                  </a:cubicBezTo>
                  <a:cubicBezTo>
                    <a:pt x="0" y="4"/>
                    <a:pt x="3" y="8"/>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28">
              <a:extLst>
                <a:ext uri="{FF2B5EF4-FFF2-40B4-BE49-F238E27FC236}">
                  <a16:creationId xmlns:a16="http://schemas.microsoft.com/office/drawing/2014/main" id="{006F5629-BFBA-4F86-A044-F65A2DCFF27D}"/>
                </a:ext>
              </a:extLst>
            </p:cNvPr>
            <p:cNvSpPr>
              <a:spLocks/>
            </p:cNvSpPr>
            <p:nvPr/>
          </p:nvSpPr>
          <p:spPr bwMode="auto">
            <a:xfrm>
              <a:off x="7961313" y="51371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29">
              <a:extLst>
                <a:ext uri="{FF2B5EF4-FFF2-40B4-BE49-F238E27FC236}">
                  <a16:creationId xmlns:a16="http://schemas.microsoft.com/office/drawing/2014/main" id="{706A306F-35A3-41D1-A3EB-CC6067561DE6}"/>
                </a:ext>
              </a:extLst>
            </p:cNvPr>
            <p:cNvSpPr>
              <a:spLocks/>
            </p:cNvSpPr>
            <p:nvPr/>
          </p:nvSpPr>
          <p:spPr bwMode="auto">
            <a:xfrm>
              <a:off x="7134226" y="51562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30">
              <a:extLst>
                <a:ext uri="{FF2B5EF4-FFF2-40B4-BE49-F238E27FC236}">
                  <a16:creationId xmlns:a16="http://schemas.microsoft.com/office/drawing/2014/main" id="{E45BE0E7-62B1-4740-AB8B-E37CE9CF4C05}"/>
                </a:ext>
              </a:extLst>
            </p:cNvPr>
            <p:cNvSpPr>
              <a:spLocks/>
            </p:cNvSpPr>
            <p:nvPr/>
          </p:nvSpPr>
          <p:spPr bwMode="auto">
            <a:xfrm>
              <a:off x="7862888" y="5376863"/>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6" y="36"/>
                    <a:pt x="0" y="33"/>
                    <a:pt x="0" y="25"/>
                  </a:cubicBezTo>
                  <a:cubicBezTo>
                    <a:pt x="0" y="17"/>
                    <a:pt x="6" y="8"/>
                    <a:pt x="12" y="4"/>
                  </a:cubicBezTo>
                  <a:cubicBezTo>
                    <a:pt x="19" y="0"/>
                    <a:pt x="24" y="4"/>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31">
              <a:extLst>
                <a:ext uri="{FF2B5EF4-FFF2-40B4-BE49-F238E27FC236}">
                  <a16:creationId xmlns:a16="http://schemas.microsoft.com/office/drawing/2014/main" id="{8FD45E43-7215-4650-A96D-B7096A1DBFCB}"/>
                </a:ext>
              </a:extLst>
            </p:cNvPr>
            <p:cNvSpPr>
              <a:spLocks/>
            </p:cNvSpPr>
            <p:nvPr/>
          </p:nvSpPr>
          <p:spPr bwMode="auto">
            <a:xfrm>
              <a:off x="6977063" y="42862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32">
              <a:extLst>
                <a:ext uri="{FF2B5EF4-FFF2-40B4-BE49-F238E27FC236}">
                  <a16:creationId xmlns:a16="http://schemas.microsoft.com/office/drawing/2014/main" id="{9F2682C8-E83F-4E22-BC24-6C66DA87F60B}"/>
                </a:ext>
              </a:extLst>
            </p:cNvPr>
            <p:cNvSpPr>
              <a:spLocks/>
            </p:cNvSpPr>
            <p:nvPr/>
          </p:nvSpPr>
          <p:spPr bwMode="auto">
            <a:xfrm>
              <a:off x="6980238" y="47339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33">
              <a:extLst>
                <a:ext uri="{FF2B5EF4-FFF2-40B4-BE49-F238E27FC236}">
                  <a16:creationId xmlns:a16="http://schemas.microsoft.com/office/drawing/2014/main" id="{14696CEC-1797-4178-BBD6-0076C86CDB9E}"/>
                </a:ext>
              </a:extLst>
            </p:cNvPr>
            <p:cNvSpPr>
              <a:spLocks/>
            </p:cNvSpPr>
            <p:nvPr/>
          </p:nvSpPr>
          <p:spPr bwMode="auto">
            <a:xfrm>
              <a:off x="7961313" y="4897438"/>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34">
              <a:extLst>
                <a:ext uri="{FF2B5EF4-FFF2-40B4-BE49-F238E27FC236}">
                  <a16:creationId xmlns:a16="http://schemas.microsoft.com/office/drawing/2014/main" id="{D5EB70AE-40FC-4C33-84D0-56FD7914C758}"/>
                </a:ext>
              </a:extLst>
            </p:cNvPr>
            <p:cNvSpPr>
              <a:spLocks/>
            </p:cNvSpPr>
            <p:nvPr/>
          </p:nvSpPr>
          <p:spPr bwMode="auto">
            <a:xfrm>
              <a:off x="7134226" y="491331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35">
              <a:extLst>
                <a:ext uri="{FF2B5EF4-FFF2-40B4-BE49-F238E27FC236}">
                  <a16:creationId xmlns:a16="http://schemas.microsoft.com/office/drawing/2014/main" id="{D0EA2D06-16AB-4BFD-B73A-07267959239E}"/>
                </a:ext>
              </a:extLst>
            </p:cNvPr>
            <p:cNvSpPr>
              <a:spLocks/>
            </p:cNvSpPr>
            <p:nvPr/>
          </p:nvSpPr>
          <p:spPr bwMode="auto">
            <a:xfrm>
              <a:off x="7862888" y="513715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6" name="Group 385">
            <a:extLst>
              <a:ext uri="{FF2B5EF4-FFF2-40B4-BE49-F238E27FC236}">
                <a16:creationId xmlns:a16="http://schemas.microsoft.com/office/drawing/2014/main" id="{7A4D992F-E95F-40F9-9870-DE269C192D15}"/>
              </a:ext>
            </a:extLst>
          </p:cNvPr>
          <p:cNvGrpSpPr/>
          <p:nvPr/>
        </p:nvGrpSpPr>
        <p:grpSpPr>
          <a:xfrm>
            <a:off x="2107866" y="5564934"/>
            <a:ext cx="1915724" cy="2236603"/>
            <a:chOff x="4521201" y="5816600"/>
            <a:chExt cx="1592263" cy="1858963"/>
          </a:xfrm>
        </p:grpSpPr>
        <p:sp>
          <p:nvSpPr>
            <p:cNvPr id="204" name="Freeform 36">
              <a:extLst>
                <a:ext uri="{FF2B5EF4-FFF2-40B4-BE49-F238E27FC236}">
                  <a16:creationId xmlns:a16="http://schemas.microsoft.com/office/drawing/2014/main" id="{977E25AD-3163-4D6A-8C10-E9B37607F5A4}"/>
                </a:ext>
              </a:extLst>
            </p:cNvPr>
            <p:cNvSpPr>
              <a:spLocks/>
            </p:cNvSpPr>
            <p:nvPr/>
          </p:nvSpPr>
          <p:spPr bwMode="auto">
            <a:xfrm>
              <a:off x="4521201" y="6745288"/>
              <a:ext cx="1592263" cy="930275"/>
            </a:xfrm>
            <a:custGeom>
              <a:avLst/>
              <a:gdLst>
                <a:gd name="T0" fmla="*/ 575 w 577"/>
                <a:gd name="T1" fmla="*/ 171 h 337"/>
                <a:gd name="T2" fmla="*/ 563 w 577"/>
                <a:gd name="T3" fmla="*/ 184 h 337"/>
                <a:gd name="T4" fmla="*/ 314 w 577"/>
                <a:gd name="T5" fmla="*/ 327 h 337"/>
                <a:gd name="T6" fmla="*/ 265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3" y="184"/>
                  </a:cubicBezTo>
                  <a:cubicBezTo>
                    <a:pt x="314" y="327"/>
                    <a:pt x="314" y="327"/>
                    <a:pt x="314" y="327"/>
                  </a:cubicBezTo>
                  <a:cubicBezTo>
                    <a:pt x="300" y="336"/>
                    <a:pt x="278" y="337"/>
                    <a:pt x="265"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6"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37">
              <a:extLst>
                <a:ext uri="{FF2B5EF4-FFF2-40B4-BE49-F238E27FC236}">
                  <a16:creationId xmlns:a16="http://schemas.microsoft.com/office/drawing/2014/main" id="{28CFDBD5-FA62-456A-B115-5C2C1C5EF2B6}"/>
                </a:ext>
              </a:extLst>
            </p:cNvPr>
            <p:cNvSpPr>
              <a:spLocks/>
            </p:cNvSpPr>
            <p:nvPr/>
          </p:nvSpPr>
          <p:spPr bwMode="auto">
            <a:xfrm>
              <a:off x="4562476" y="6543675"/>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38">
              <a:extLst>
                <a:ext uri="{FF2B5EF4-FFF2-40B4-BE49-F238E27FC236}">
                  <a16:creationId xmlns:a16="http://schemas.microsoft.com/office/drawing/2014/main" id="{C4F3677F-1EB7-4D25-8169-E824F77667F0}"/>
                </a:ext>
              </a:extLst>
            </p:cNvPr>
            <p:cNvSpPr>
              <a:spLocks/>
            </p:cNvSpPr>
            <p:nvPr/>
          </p:nvSpPr>
          <p:spPr bwMode="auto">
            <a:xfrm>
              <a:off x="4565651" y="6988175"/>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39">
              <a:extLst>
                <a:ext uri="{FF2B5EF4-FFF2-40B4-BE49-F238E27FC236}">
                  <a16:creationId xmlns:a16="http://schemas.microsoft.com/office/drawing/2014/main" id="{0F4B0261-8F07-494D-833F-2FF7119536E0}"/>
                </a:ext>
              </a:extLst>
            </p:cNvPr>
            <p:cNvSpPr>
              <a:spLocks/>
            </p:cNvSpPr>
            <p:nvPr/>
          </p:nvSpPr>
          <p:spPr bwMode="auto">
            <a:xfrm>
              <a:off x="5546726" y="7150100"/>
              <a:ext cx="390525" cy="285750"/>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40">
              <a:extLst>
                <a:ext uri="{FF2B5EF4-FFF2-40B4-BE49-F238E27FC236}">
                  <a16:creationId xmlns:a16="http://schemas.microsoft.com/office/drawing/2014/main" id="{D7AFADC8-DE4E-4C9C-8EC6-928E4E49D24B}"/>
                </a:ext>
              </a:extLst>
            </p:cNvPr>
            <p:cNvSpPr>
              <a:spLocks/>
            </p:cNvSpPr>
            <p:nvPr/>
          </p:nvSpPr>
          <p:spPr bwMode="auto">
            <a:xfrm>
              <a:off x="4719638" y="71707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41">
              <a:extLst>
                <a:ext uri="{FF2B5EF4-FFF2-40B4-BE49-F238E27FC236}">
                  <a16:creationId xmlns:a16="http://schemas.microsoft.com/office/drawing/2014/main" id="{3A27A4D3-2647-4165-8634-DBDAC09C9CBB}"/>
                </a:ext>
              </a:extLst>
            </p:cNvPr>
            <p:cNvSpPr>
              <a:spLocks/>
            </p:cNvSpPr>
            <p:nvPr/>
          </p:nvSpPr>
          <p:spPr bwMode="auto">
            <a:xfrm>
              <a:off x="5451476" y="7394575"/>
              <a:ext cx="65088"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42">
              <a:extLst>
                <a:ext uri="{FF2B5EF4-FFF2-40B4-BE49-F238E27FC236}">
                  <a16:creationId xmlns:a16="http://schemas.microsoft.com/office/drawing/2014/main" id="{46F3553A-486E-4635-BE65-60CB837EF8E8}"/>
                </a:ext>
              </a:extLst>
            </p:cNvPr>
            <p:cNvSpPr>
              <a:spLocks/>
            </p:cNvSpPr>
            <p:nvPr/>
          </p:nvSpPr>
          <p:spPr bwMode="auto">
            <a:xfrm>
              <a:off x="4562476" y="630078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43">
              <a:extLst>
                <a:ext uri="{FF2B5EF4-FFF2-40B4-BE49-F238E27FC236}">
                  <a16:creationId xmlns:a16="http://schemas.microsoft.com/office/drawing/2014/main" id="{46570DEF-7233-4C20-9915-F5904E9A57BF}"/>
                </a:ext>
              </a:extLst>
            </p:cNvPr>
            <p:cNvSpPr>
              <a:spLocks/>
            </p:cNvSpPr>
            <p:nvPr/>
          </p:nvSpPr>
          <p:spPr bwMode="auto">
            <a:xfrm>
              <a:off x="4565651" y="67468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44">
              <a:extLst>
                <a:ext uri="{FF2B5EF4-FFF2-40B4-BE49-F238E27FC236}">
                  <a16:creationId xmlns:a16="http://schemas.microsoft.com/office/drawing/2014/main" id="{36FDCCC7-DD16-4677-BE41-0643AFA874D3}"/>
                </a:ext>
              </a:extLst>
            </p:cNvPr>
            <p:cNvSpPr>
              <a:spLocks/>
            </p:cNvSpPr>
            <p:nvPr/>
          </p:nvSpPr>
          <p:spPr bwMode="auto">
            <a:xfrm>
              <a:off x="5546726" y="69103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99"/>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45">
              <a:extLst>
                <a:ext uri="{FF2B5EF4-FFF2-40B4-BE49-F238E27FC236}">
                  <a16:creationId xmlns:a16="http://schemas.microsoft.com/office/drawing/2014/main" id="{95B38F77-ECE8-4941-B6AD-55961609440A}"/>
                </a:ext>
              </a:extLst>
            </p:cNvPr>
            <p:cNvSpPr>
              <a:spLocks/>
            </p:cNvSpPr>
            <p:nvPr/>
          </p:nvSpPr>
          <p:spPr bwMode="auto">
            <a:xfrm>
              <a:off x="4719638" y="6929438"/>
              <a:ext cx="388938" cy="284163"/>
            </a:xfrm>
            <a:custGeom>
              <a:avLst/>
              <a:gdLst>
                <a:gd name="T0" fmla="*/ 131 w 141"/>
                <a:gd name="T1" fmla="*/ 99 h 103"/>
                <a:gd name="T2" fmla="*/ 10 w 141"/>
                <a:gd name="T3" fmla="*/ 29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29"/>
                    <a:pt x="10" y="29"/>
                    <a:pt x="10" y="29"/>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4"/>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46">
              <a:extLst>
                <a:ext uri="{FF2B5EF4-FFF2-40B4-BE49-F238E27FC236}">
                  <a16:creationId xmlns:a16="http://schemas.microsoft.com/office/drawing/2014/main" id="{A9DBAD59-42A1-4F09-A190-240986487627}"/>
                </a:ext>
              </a:extLst>
            </p:cNvPr>
            <p:cNvSpPr>
              <a:spLocks/>
            </p:cNvSpPr>
            <p:nvPr/>
          </p:nvSpPr>
          <p:spPr bwMode="auto">
            <a:xfrm>
              <a:off x="5451476" y="7150100"/>
              <a:ext cx="65088"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47">
              <a:extLst>
                <a:ext uri="{FF2B5EF4-FFF2-40B4-BE49-F238E27FC236}">
                  <a16:creationId xmlns:a16="http://schemas.microsoft.com/office/drawing/2014/main" id="{7671BC69-9E9D-4A7B-8CF0-54FC2971A634}"/>
                </a:ext>
              </a:extLst>
            </p:cNvPr>
            <p:cNvSpPr>
              <a:spLocks/>
            </p:cNvSpPr>
            <p:nvPr/>
          </p:nvSpPr>
          <p:spPr bwMode="auto">
            <a:xfrm>
              <a:off x="4562476" y="6059488"/>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2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2"/>
                    <a:pt x="9" y="172"/>
                    <a:pt x="9" y="172"/>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48">
              <a:extLst>
                <a:ext uri="{FF2B5EF4-FFF2-40B4-BE49-F238E27FC236}">
                  <a16:creationId xmlns:a16="http://schemas.microsoft.com/office/drawing/2014/main" id="{8F32B7A4-D0C2-4933-826C-CE0BC645C7D1}"/>
                </a:ext>
              </a:extLst>
            </p:cNvPr>
            <p:cNvSpPr>
              <a:spLocks/>
            </p:cNvSpPr>
            <p:nvPr/>
          </p:nvSpPr>
          <p:spPr bwMode="auto">
            <a:xfrm>
              <a:off x="4565651" y="6503988"/>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1"/>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49">
              <a:extLst>
                <a:ext uri="{FF2B5EF4-FFF2-40B4-BE49-F238E27FC236}">
                  <a16:creationId xmlns:a16="http://schemas.microsoft.com/office/drawing/2014/main" id="{33F0312C-22FE-48E2-A52C-E9FA805A64DD}"/>
                </a:ext>
              </a:extLst>
            </p:cNvPr>
            <p:cNvSpPr>
              <a:spLocks/>
            </p:cNvSpPr>
            <p:nvPr/>
          </p:nvSpPr>
          <p:spPr bwMode="auto">
            <a:xfrm>
              <a:off x="5546726" y="6667500"/>
              <a:ext cx="390525" cy="284163"/>
            </a:xfrm>
            <a:custGeom>
              <a:avLst/>
              <a:gdLst>
                <a:gd name="T0" fmla="*/ 131 w 141"/>
                <a:gd name="T1" fmla="*/ 30 h 103"/>
                <a:gd name="T2" fmla="*/ 11 w 141"/>
                <a:gd name="T3" fmla="*/ 100 h 103"/>
                <a:gd name="T4" fmla="*/ 0 w 141"/>
                <a:gd name="T5" fmla="*/ 93 h 103"/>
                <a:gd name="T6" fmla="*/ 0 w 141"/>
                <a:gd name="T7" fmla="*/ 93 h 103"/>
                <a:gd name="T8" fmla="*/ 11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3"/>
                  </a:cubicBezTo>
                  <a:cubicBezTo>
                    <a:pt x="0" y="93"/>
                    <a:pt x="0" y="93"/>
                    <a:pt x="0" y="93"/>
                  </a:cubicBezTo>
                  <a:cubicBezTo>
                    <a:pt x="0" y="85"/>
                    <a:pt x="5" y="77"/>
                    <a:pt x="11" y="73"/>
                  </a:cubicBezTo>
                  <a:cubicBezTo>
                    <a:pt x="131" y="4"/>
                    <a:pt x="131" y="4"/>
                    <a:pt x="131" y="4"/>
                  </a:cubicBezTo>
                  <a:cubicBezTo>
                    <a:pt x="137" y="0"/>
                    <a:pt x="141" y="4"/>
                    <a:pt x="141" y="11"/>
                  </a:cubicBezTo>
                  <a:cubicBezTo>
                    <a:pt x="141" y="11"/>
                    <a:pt x="141" y="11"/>
                    <a:pt x="141" y="11"/>
                  </a:cubicBezTo>
                  <a:cubicBezTo>
                    <a:pt x="141" y="19"/>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50">
              <a:extLst>
                <a:ext uri="{FF2B5EF4-FFF2-40B4-BE49-F238E27FC236}">
                  <a16:creationId xmlns:a16="http://schemas.microsoft.com/office/drawing/2014/main" id="{4CFD1DA6-52C6-49FB-808B-E8E63F6618B1}"/>
                </a:ext>
              </a:extLst>
            </p:cNvPr>
            <p:cNvSpPr>
              <a:spLocks/>
            </p:cNvSpPr>
            <p:nvPr/>
          </p:nvSpPr>
          <p:spPr bwMode="auto">
            <a:xfrm>
              <a:off x="4719638" y="66865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51">
              <a:extLst>
                <a:ext uri="{FF2B5EF4-FFF2-40B4-BE49-F238E27FC236}">
                  <a16:creationId xmlns:a16="http://schemas.microsoft.com/office/drawing/2014/main" id="{5EC2E7AA-0730-43D9-853B-A3FB3FA5B92D}"/>
                </a:ext>
              </a:extLst>
            </p:cNvPr>
            <p:cNvSpPr>
              <a:spLocks/>
            </p:cNvSpPr>
            <p:nvPr/>
          </p:nvSpPr>
          <p:spPr bwMode="auto">
            <a:xfrm>
              <a:off x="5451476" y="6910388"/>
              <a:ext cx="65088"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7"/>
                    <a:pt x="12" y="31"/>
                  </a:cubicBezTo>
                  <a:cubicBezTo>
                    <a:pt x="5" y="35"/>
                    <a:pt x="0" y="32"/>
                    <a:pt x="0" y="24"/>
                  </a:cubicBezTo>
                  <a:cubicBezTo>
                    <a:pt x="0" y="17"/>
                    <a:pt x="5" y="7"/>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52">
              <a:extLst>
                <a:ext uri="{FF2B5EF4-FFF2-40B4-BE49-F238E27FC236}">
                  <a16:creationId xmlns:a16="http://schemas.microsoft.com/office/drawing/2014/main" id="{505A7AA7-A5F0-460D-8CDA-856322F10DFD}"/>
                </a:ext>
              </a:extLst>
            </p:cNvPr>
            <p:cNvSpPr>
              <a:spLocks/>
            </p:cNvSpPr>
            <p:nvPr/>
          </p:nvSpPr>
          <p:spPr bwMode="auto">
            <a:xfrm>
              <a:off x="4562476" y="581660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1"/>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53">
              <a:extLst>
                <a:ext uri="{FF2B5EF4-FFF2-40B4-BE49-F238E27FC236}">
                  <a16:creationId xmlns:a16="http://schemas.microsoft.com/office/drawing/2014/main" id="{E38BB1B8-5086-423A-B46C-B81CBA8DE085}"/>
                </a:ext>
              </a:extLst>
            </p:cNvPr>
            <p:cNvSpPr>
              <a:spLocks/>
            </p:cNvSpPr>
            <p:nvPr/>
          </p:nvSpPr>
          <p:spPr bwMode="auto">
            <a:xfrm>
              <a:off x="4565651" y="62642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0" y="82"/>
                    <a:pt x="533" y="86"/>
                  </a:cubicBezTo>
                  <a:cubicBezTo>
                    <a:pt x="297" y="223"/>
                    <a:pt x="297" y="223"/>
                    <a:pt x="297" y="223"/>
                  </a:cubicBezTo>
                  <a:cubicBezTo>
                    <a:pt x="283" y="231"/>
                    <a:pt x="262" y="231"/>
                    <a:pt x="251" y="225"/>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54">
              <a:extLst>
                <a:ext uri="{FF2B5EF4-FFF2-40B4-BE49-F238E27FC236}">
                  <a16:creationId xmlns:a16="http://schemas.microsoft.com/office/drawing/2014/main" id="{149FF699-6AEE-4997-A51C-EF9D31FDD97A}"/>
                </a:ext>
              </a:extLst>
            </p:cNvPr>
            <p:cNvSpPr>
              <a:spLocks/>
            </p:cNvSpPr>
            <p:nvPr/>
          </p:nvSpPr>
          <p:spPr bwMode="auto">
            <a:xfrm>
              <a:off x="5546726" y="64277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55">
              <a:extLst>
                <a:ext uri="{FF2B5EF4-FFF2-40B4-BE49-F238E27FC236}">
                  <a16:creationId xmlns:a16="http://schemas.microsoft.com/office/drawing/2014/main" id="{FC53DA8D-D5C9-4797-871C-C781BC721F6C}"/>
                </a:ext>
              </a:extLst>
            </p:cNvPr>
            <p:cNvSpPr>
              <a:spLocks/>
            </p:cNvSpPr>
            <p:nvPr/>
          </p:nvSpPr>
          <p:spPr bwMode="auto">
            <a:xfrm>
              <a:off x="4719638" y="644683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56">
              <a:extLst>
                <a:ext uri="{FF2B5EF4-FFF2-40B4-BE49-F238E27FC236}">
                  <a16:creationId xmlns:a16="http://schemas.microsoft.com/office/drawing/2014/main" id="{140D0032-3B41-4F53-BD5B-5533A8F9E7DA}"/>
                </a:ext>
              </a:extLst>
            </p:cNvPr>
            <p:cNvSpPr>
              <a:spLocks/>
            </p:cNvSpPr>
            <p:nvPr/>
          </p:nvSpPr>
          <p:spPr bwMode="auto">
            <a:xfrm>
              <a:off x="5451476" y="6667500"/>
              <a:ext cx="65088"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8" y="28"/>
                    <a:pt x="12" y="32"/>
                  </a:cubicBezTo>
                  <a:cubicBezTo>
                    <a:pt x="5" y="36"/>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DCCDA06-9F08-4694-95B5-0CDD348C8D8F}"/>
              </a:ext>
            </a:extLst>
          </p:cNvPr>
          <p:cNvGrpSpPr/>
          <p:nvPr/>
        </p:nvGrpSpPr>
        <p:grpSpPr>
          <a:xfrm>
            <a:off x="13930727" y="5442694"/>
            <a:ext cx="1915724" cy="2232783"/>
            <a:chOff x="14347826" y="5715000"/>
            <a:chExt cx="1592263" cy="1855788"/>
          </a:xfrm>
        </p:grpSpPr>
        <p:sp>
          <p:nvSpPr>
            <p:cNvPr id="225" name="Freeform 57">
              <a:extLst>
                <a:ext uri="{FF2B5EF4-FFF2-40B4-BE49-F238E27FC236}">
                  <a16:creationId xmlns:a16="http://schemas.microsoft.com/office/drawing/2014/main" id="{48AA914B-D466-45D8-A535-F501DC036F1A}"/>
                </a:ext>
              </a:extLst>
            </p:cNvPr>
            <p:cNvSpPr>
              <a:spLocks/>
            </p:cNvSpPr>
            <p:nvPr/>
          </p:nvSpPr>
          <p:spPr bwMode="auto">
            <a:xfrm>
              <a:off x="14347826" y="6642100"/>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0 h 336"/>
                <a:gd name="T16" fmla="*/ 1 w 577"/>
                <a:gd name="T17" fmla="*/ 170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4"/>
                    <a:pt x="1" y="170"/>
                  </a:cubicBezTo>
                  <a:cubicBezTo>
                    <a:pt x="1" y="170"/>
                    <a:pt x="1" y="170"/>
                    <a:pt x="1" y="170"/>
                  </a:cubicBezTo>
                  <a:cubicBezTo>
                    <a:pt x="0" y="164"/>
                    <a:pt x="4" y="158"/>
                    <a:pt x="13" y="153"/>
                  </a:cubicBezTo>
                  <a:cubicBezTo>
                    <a:pt x="262" y="9"/>
                    <a:pt x="262" y="9"/>
                    <a:pt x="262" y="9"/>
                  </a:cubicBezTo>
                  <a:cubicBezTo>
                    <a:pt x="277" y="0"/>
                    <a:pt x="298" y="0"/>
                    <a:pt x="311" y="7"/>
                  </a:cubicBezTo>
                  <a:cubicBezTo>
                    <a:pt x="567" y="155"/>
                    <a:pt x="567" y="155"/>
                    <a:pt x="567" y="155"/>
                  </a:cubicBezTo>
                  <a:cubicBezTo>
                    <a:pt x="574" y="159"/>
                    <a:pt x="577"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58">
              <a:extLst>
                <a:ext uri="{FF2B5EF4-FFF2-40B4-BE49-F238E27FC236}">
                  <a16:creationId xmlns:a16="http://schemas.microsoft.com/office/drawing/2014/main" id="{11F2C374-D417-4A30-B0D9-A25E137E9993}"/>
                </a:ext>
              </a:extLst>
            </p:cNvPr>
            <p:cNvSpPr>
              <a:spLocks/>
            </p:cNvSpPr>
            <p:nvPr/>
          </p:nvSpPr>
          <p:spPr bwMode="auto">
            <a:xfrm>
              <a:off x="14392276" y="6438900"/>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59">
              <a:extLst>
                <a:ext uri="{FF2B5EF4-FFF2-40B4-BE49-F238E27FC236}">
                  <a16:creationId xmlns:a16="http://schemas.microsoft.com/office/drawing/2014/main" id="{87902E16-4D05-4861-B6A8-07DE15D7A5AD}"/>
                </a:ext>
              </a:extLst>
            </p:cNvPr>
            <p:cNvSpPr>
              <a:spLocks/>
            </p:cNvSpPr>
            <p:nvPr/>
          </p:nvSpPr>
          <p:spPr bwMode="auto">
            <a:xfrm>
              <a:off x="14392276" y="68849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1"/>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60">
              <a:extLst>
                <a:ext uri="{FF2B5EF4-FFF2-40B4-BE49-F238E27FC236}">
                  <a16:creationId xmlns:a16="http://schemas.microsoft.com/office/drawing/2014/main" id="{D1BEFC45-1BDD-47AF-BC86-73BE6B06ED7B}"/>
                </a:ext>
              </a:extLst>
            </p:cNvPr>
            <p:cNvSpPr>
              <a:spLocks/>
            </p:cNvSpPr>
            <p:nvPr/>
          </p:nvSpPr>
          <p:spPr bwMode="auto">
            <a:xfrm>
              <a:off x="15376526" y="70485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61">
              <a:extLst>
                <a:ext uri="{FF2B5EF4-FFF2-40B4-BE49-F238E27FC236}">
                  <a16:creationId xmlns:a16="http://schemas.microsoft.com/office/drawing/2014/main" id="{59FD79C3-EC2B-4825-B7DD-06FFD3354B35}"/>
                </a:ext>
              </a:extLst>
            </p:cNvPr>
            <p:cNvSpPr>
              <a:spLocks/>
            </p:cNvSpPr>
            <p:nvPr/>
          </p:nvSpPr>
          <p:spPr bwMode="auto">
            <a:xfrm>
              <a:off x="14549438" y="70643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62">
              <a:extLst>
                <a:ext uri="{FF2B5EF4-FFF2-40B4-BE49-F238E27FC236}">
                  <a16:creationId xmlns:a16="http://schemas.microsoft.com/office/drawing/2014/main" id="{EB340A3E-D874-4931-9DCA-7C76E3F94720}"/>
                </a:ext>
              </a:extLst>
            </p:cNvPr>
            <p:cNvSpPr>
              <a:spLocks/>
            </p:cNvSpPr>
            <p:nvPr/>
          </p:nvSpPr>
          <p:spPr bwMode="auto">
            <a:xfrm>
              <a:off x="15276513" y="72882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4"/>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63">
              <a:extLst>
                <a:ext uri="{FF2B5EF4-FFF2-40B4-BE49-F238E27FC236}">
                  <a16:creationId xmlns:a16="http://schemas.microsoft.com/office/drawing/2014/main" id="{CECDA780-5544-4202-9FC3-27EC9712D8DB}"/>
                </a:ext>
              </a:extLst>
            </p:cNvPr>
            <p:cNvSpPr>
              <a:spLocks/>
            </p:cNvSpPr>
            <p:nvPr/>
          </p:nvSpPr>
          <p:spPr bwMode="auto">
            <a:xfrm>
              <a:off x="14392276" y="6197600"/>
              <a:ext cx="1503363" cy="877888"/>
            </a:xfrm>
            <a:custGeom>
              <a:avLst/>
              <a:gdLst>
                <a:gd name="T0" fmla="*/ 544 w 545"/>
                <a:gd name="T1" fmla="*/ 161 h 318"/>
                <a:gd name="T2" fmla="*/ 533 w 545"/>
                <a:gd name="T3" fmla="*/ 173 h 318"/>
                <a:gd name="T4" fmla="*/ 297 w 545"/>
                <a:gd name="T5" fmla="*/ 309 h 318"/>
                <a:gd name="T6" fmla="*/ 251 w 545"/>
                <a:gd name="T7" fmla="*/ 311 h 318"/>
                <a:gd name="T8" fmla="*/ 51 w 545"/>
                <a:gd name="T9" fmla="*/ 196 h 318"/>
                <a:gd name="T10" fmla="*/ 51 w 545"/>
                <a:gd name="T11" fmla="*/ 196 h 318"/>
                <a:gd name="T12" fmla="*/ 8 w 545"/>
                <a:gd name="T13" fmla="*/ 171 h 318"/>
                <a:gd name="T14" fmla="*/ 0 w 545"/>
                <a:gd name="T15" fmla="*/ 161 h 318"/>
                <a:gd name="T16" fmla="*/ 0 w 545"/>
                <a:gd name="T17" fmla="*/ 161 h 318"/>
                <a:gd name="T18" fmla="*/ 12 w 545"/>
                <a:gd name="T19" fmla="*/ 145 h 318"/>
                <a:gd name="T20" fmla="*/ 248 w 545"/>
                <a:gd name="T21" fmla="*/ 8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5"/>
                    <a:pt x="539" y="170"/>
                    <a:pt x="533" y="173"/>
                  </a:cubicBezTo>
                  <a:cubicBezTo>
                    <a:pt x="297" y="309"/>
                    <a:pt x="297" y="309"/>
                    <a:pt x="297" y="309"/>
                  </a:cubicBezTo>
                  <a:cubicBezTo>
                    <a:pt x="283" y="317"/>
                    <a:pt x="263" y="318"/>
                    <a:pt x="251" y="311"/>
                  </a:cubicBezTo>
                  <a:cubicBezTo>
                    <a:pt x="51" y="196"/>
                    <a:pt x="51" y="196"/>
                    <a:pt x="51" y="196"/>
                  </a:cubicBezTo>
                  <a:cubicBezTo>
                    <a:pt x="51" y="196"/>
                    <a:pt x="51" y="196"/>
                    <a:pt x="51" y="196"/>
                  </a:cubicBezTo>
                  <a:cubicBezTo>
                    <a:pt x="8" y="171"/>
                    <a:pt x="8" y="171"/>
                    <a:pt x="8" y="171"/>
                  </a:cubicBezTo>
                  <a:cubicBezTo>
                    <a:pt x="4" y="169"/>
                    <a:pt x="1" y="165"/>
                    <a:pt x="0" y="161"/>
                  </a:cubicBezTo>
                  <a:cubicBezTo>
                    <a:pt x="0" y="161"/>
                    <a:pt x="0" y="161"/>
                    <a:pt x="0" y="161"/>
                  </a:cubicBezTo>
                  <a:cubicBezTo>
                    <a:pt x="0" y="156"/>
                    <a:pt x="3" y="149"/>
                    <a:pt x="12" y="145"/>
                  </a:cubicBezTo>
                  <a:cubicBezTo>
                    <a:pt x="248" y="8"/>
                    <a:pt x="248" y="8"/>
                    <a:pt x="248" y="8"/>
                  </a:cubicBezTo>
                  <a:cubicBezTo>
                    <a:pt x="261" y="1"/>
                    <a:pt x="282" y="0"/>
                    <a:pt x="294" y="7"/>
                  </a:cubicBezTo>
                  <a:cubicBezTo>
                    <a:pt x="536" y="147"/>
                    <a:pt x="536" y="147"/>
                    <a:pt x="536" y="147"/>
                  </a:cubicBezTo>
                  <a:cubicBezTo>
                    <a:pt x="543" y="150"/>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64">
              <a:extLst>
                <a:ext uri="{FF2B5EF4-FFF2-40B4-BE49-F238E27FC236}">
                  <a16:creationId xmlns:a16="http://schemas.microsoft.com/office/drawing/2014/main" id="{FADA4432-BE1C-4127-9B66-70540A1551D9}"/>
                </a:ext>
              </a:extLst>
            </p:cNvPr>
            <p:cNvSpPr>
              <a:spLocks/>
            </p:cNvSpPr>
            <p:nvPr/>
          </p:nvSpPr>
          <p:spPr bwMode="auto">
            <a:xfrm>
              <a:off x="14392276" y="664210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8"/>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65">
              <a:extLst>
                <a:ext uri="{FF2B5EF4-FFF2-40B4-BE49-F238E27FC236}">
                  <a16:creationId xmlns:a16="http://schemas.microsoft.com/office/drawing/2014/main" id="{15665ED0-0CE9-49BA-85FF-0A94BDFED481}"/>
                </a:ext>
              </a:extLst>
            </p:cNvPr>
            <p:cNvSpPr>
              <a:spLocks/>
            </p:cNvSpPr>
            <p:nvPr/>
          </p:nvSpPr>
          <p:spPr bwMode="auto">
            <a:xfrm>
              <a:off x="15376526" y="68056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66">
              <a:extLst>
                <a:ext uri="{FF2B5EF4-FFF2-40B4-BE49-F238E27FC236}">
                  <a16:creationId xmlns:a16="http://schemas.microsoft.com/office/drawing/2014/main" id="{BCA3AA21-3059-45F1-A5A9-F41CAC221A5E}"/>
                </a:ext>
              </a:extLst>
            </p:cNvPr>
            <p:cNvSpPr>
              <a:spLocks/>
            </p:cNvSpPr>
            <p:nvPr/>
          </p:nvSpPr>
          <p:spPr bwMode="auto">
            <a:xfrm>
              <a:off x="14549438" y="68246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67">
              <a:extLst>
                <a:ext uri="{FF2B5EF4-FFF2-40B4-BE49-F238E27FC236}">
                  <a16:creationId xmlns:a16="http://schemas.microsoft.com/office/drawing/2014/main" id="{B28F3C34-251F-4016-AE9F-DE34EA8BAA2B}"/>
                </a:ext>
              </a:extLst>
            </p:cNvPr>
            <p:cNvSpPr>
              <a:spLocks/>
            </p:cNvSpPr>
            <p:nvPr/>
          </p:nvSpPr>
          <p:spPr bwMode="auto">
            <a:xfrm>
              <a:off x="15276513" y="70485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6"/>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68">
              <a:extLst>
                <a:ext uri="{FF2B5EF4-FFF2-40B4-BE49-F238E27FC236}">
                  <a16:creationId xmlns:a16="http://schemas.microsoft.com/office/drawing/2014/main" id="{4C982585-C758-4976-A12F-C1F41D4BE677}"/>
                </a:ext>
              </a:extLst>
            </p:cNvPr>
            <p:cNvSpPr>
              <a:spLocks/>
            </p:cNvSpPr>
            <p:nvPr/>
          </p:nvSpPr>
          <p:spPr bwMode="auto">
            <a:xfrm>
              <a:off x="14392276" y="5954713"/>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69">
              <a:extLst>
                <a:ext uri="{FF2B5EF4-FFF2-40B4-BE49-F238E27FC236}">
                  <a16:creationId xmlns:a16="http://schemas.microsoft.com/office/drawing/2014/main" id="{899529F7-8B81-46ED-A9B3-CDE1D0B08166}"/>
                </a:ext>
              </a:extLst>
            </p:cNvPr>
            <p:cNvSpPr>
              <a:spLocks/>
            </p:cNvSpPr>
            <p:nvPr/>
          </p:nvSpPr>
          <p:spPr bwMode="auto">
            <a:xfrm>
              <a:off x="14392276" y="64023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70">
              <a:extLst>
                <a:ext uri="{FF2B5EF4-FFF2-40B4-BE49-F238E27FC236}">
                  <a16:creationId xmlns:a16="http://schemas.microsoft.com/office/drawing/2014/main" id="{481D40F8-0BEE-4767-B327-23B3750CAC5F}"/>
                </a:ext>
              </a:extLst>
            </p:cNvPr>
            <p:cNvSpPr>
              <a:spLocks/>
            </p:cNvSpPr>
            <p:nvPr/>
          </p:nvSpPr>
          <p:spPr bwMode="auto">
            <a:xfrm>
              <a:off x="15376526" y="65659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71">
              <a:extLst>
                <a:ext uri="{FF2B5EF4-FFF2-40B4-BE49-F238E27FC236}">
                  <a16:creationId xmlns:a16="http://schemas.microsoft.com/office/drawing/2014/main" id="{80549D18-86A6-417E-B9BF-292BAC6119B1}"/>
                </a:ext>
              </a:extLst>
            </p:cNvPr>
            <p:cNvSpPr>
              <a:spLocks/>
            </p:cNvSpPr>
            <p:nvPr/>
          </p:nvSpPr>
          <p:spPr bwMode="auto">
            <a:xfrm>
              <a:off x="14549438" y="65817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72">
              <a:extLst>
                <a:ext uri="{FF2B5EF4-FFF2-40B4-BE49-F238E27FC236}">
                  <a16:creationId xmlns:a16="http://schemas.microsoft.com/office/drawing/2014/main" id="{BA59BB5E-6FED-47E4-AB72-82864D20D9FC}"/>
                </a:ext>
              </a:extLst>
            </p:cNvPr>
            <p:cNvSpPr>
              <a:spLocks/>
            </p:cNvSpPr>
            <p:nvPr/>
          </p:nvSpPr>
          <p:spPr bwMode="auto">
            <a:xfrm>
              <a:off x="15276513" y="68056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73">
              <a:extLst>
                <a:ext uri="{FF2B5EF4-FFF2-40B4-BE49-F238E27FC236}">
                  <a16:creationId xmlns:a16="http://schemas.microsoft.com/office/drawing/2014/main" id="{46A6530A-EFD6-4B7F-9FDB-68F1CFD6BBB9}"/>
                </a:ext>
              </a:extLst>
            </p:cNvPr>
            <p:cNvSpPr>
              <a:spLocks/>
            </p:cNvSpPr>
            <p:nvPr/>
          </p:nvSpPr>
          <p:spPr bwMode="auto">
            <a:xfrm>
              <a:off x="14392276" y="5715000"/>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74">
              <a:extLst>
                <a:ext uri="{FF2B5EF4-FFF2-40B4-BE49-F238E27FC236}">
                  <a16:creationId xmlns:a16="http://schemas.microsoft.com/office/drawing/2014/main" id="{9B76BB68-5B99-4B81-9407-273B3D353A3F}"/>
                </a:ext>
              </a:extLst>
            </p:cNvPr>
            <p:cNvSpPr>
              <a:spLocks/>
            </p:cNvSpPr>
            <p:nvPr/>
          </p:nvSpPr>
          <p:spPr bwMode="auto">
            <a:xfrm>
              <a:off x="14392276" y="6159500"/>
              <a:ext cx="1500188" cy="639763"/>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75">
              <a:extLst>
                <a:ext uri="{FF2B5EF4-FFF2-40B4-BE49-F238E27FC236}">
                  <a16:creationId xmlns:a16="http://schemas.microsoft.com/office/drawing/2014/main" id="{79D604C1-3C19-417C-9CFF-3EB8A03618F9}"/>
                </a:ext>
              </a:extLst>
            </p:cNvPr>
            <p:cNvSpPr>
              <a:spLocks/>
            </p:cNvSpPr>
            <p:nvPr/>
          </p:nvSpPr>
          <p:spPr bwMode="auto">
            <a:xfrm>
              <a:off x="15376526" y="6321425"/>
              <a:ext cx="388938"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76">
              <a:extLst>
                <a:ext uri="{FF2B5EF4-FFF2-40B4-BE49-F238E27FC236}">
                  <a16:creationId xmlns:a16="http://schemas.microsoft.com/office/drawing/2014/main" id="{D7C5B668-A1EE-4A19-B13F-AF721E51436C}"/>
                </a:ext>
              </a:extLst>
            </p:cNvPr>
            <p:cNvSpPr>
              <a:spLocks/>
            </p:cNvSpPr>
            <p:nvPr/>
          </p:nvSpPr>
          <p:spPr bwMode="auto">
            <a:xfrm>
              <a:off x="14549438" y="63420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77">
              <a:extLst>
                <a:ext uri="{FF2B5EF4-FFF2-40B4-BE49-F238E27FC236}">
                  <a16:creationId xmlns:a16="http://schemas.microsoft.com/office/drawing/2014/main" id="{4AAA8981-C0DB-44B6-8174-2EB13C5A92EB}"/>
                </a:ext>
              </a:extLst>
            </p:cNvPr>
            <p:cNvSpPr>
              <a:spLocks/>
            </p:cNvSpPr>
            <p:nvPr/>
          </p:nvSpPr>
          <p:spPr bwMode="auto">
            <a:xfrm>
              <a:off x="15276513" y="6565900"/>
              <a:ext cx="66675" cy="95250"/>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4" name="Group 393">
            <a:extLst>
              <a:ext uri="{FF2B5EF4-FFF2-40B4-BE49-F238E27FC236}">
                <a16:creationId xmlns:a16="http://schemas.microsoft.com/office/drawing/2014/main" id="{2D4D5023-6BB8-4A6F-9180-21CA60CD63DA}"/>
              </a:ext>
            </a:extLst>
          </p:cNvPr>
          <p:cNvGrpSpPr/>
          <p:nvPr/>
        </p:nvGrpSpPr>
        <p:grpSpPr>
          <a:xfrm>
            <a:off x="7851217" y="3521241"/>
            <a:ext cx="2366483" cy="4203896"/>
            <a:chOff x="6669600" y="4040187"/>
            <a:chExt cx="1966913" cy="3494088"/>
          </a:xfrm>
        </p:grpSpPr>
        <p:sp>
          <p:nvSpPr>
            <p:cNvPr id="180" name="Freeform 12">
              <a:extLst>
                <a:ext uri="{FF2B5EF4-FFF2-40B4-BE49-F238E27FC236}">
                  <a16:creationId xmlns:a16="http://schemas.microsoft.com/office/drawing/2014/main" id="{4F91BC29-4FF2-494B-8C83-F024B967D392}"/>
                </a:ext>
              </a:extLst>
            </p:cNvPr>
            <p:cNvSpPr>
              <a:spLocks/>
            </p:cNvSpPr>
            <p:nvPr/>
          </p:nvSpPr>
          <p:spPr bwMode="auto">
            <a:xfrm>
              <a:off x="6669600" y="6384925"/>
              <a:ext cx="1966913" cy="1149350"/>
            </a:xfrm>
            <a:custGeom>
              <a:avLst/>
              <a:gdLst>
                <a:gd name="T0" fmla="*/ 711 w 713"/>
                <a:gd name="T1" fmla="*/ 211 h 416"/>
                <a:gd name="T2" fmla="*/ 697 w 713"/>
                <a:gd name="T3" fmla="*/ 227 h 416"/>
                <a:gd name="T4" fmla="*/ 389 w 713"/>
                <a:gd name="T5" fmla="*/ 405 h 416"/>
                <a:gd name="T6" fmla="*/ 328 w 713"/>
                <a:gd name="T7" fmla="*/ 407 h 416"/>
                <a:gd name="T8" fmla="*/ 67 w 713"/>
                <a:gd name="T9" fmla="*/ 257 h 416"/>
                <a:gd name="T10" fmla="*/ 67 w 713"/>
                <a:gd name="T11" fmla="*/ 257 h 416"/>
                <a:gd name="T12" fmla="*/ 11 w 713"/>
                <a:gd name="T13" fmla="*/ 224 h 416"/>
                <a:gd name="T14" fmla="*/ 1 w 713"/>
                <a:gd name="T15" fmla="*/ 211 h 416"/>
                <a:gd name="T16" fmla="*/ 1 w 713"/>
                <a:gd name="T17" fmla="*/ 211 h 416"/>
                <a:gd name="T18" fmla="*/ 15 w 713"/>
                <a:gd name="T19" fmla="*/ 189 h 416"/>
                <a:gd name="T20" fmla="*/ 324 w 713"/>
                <a:gd name="T21" fmla="*/ 11 h 416"/>
                <a:gd name="T22" fmla="*/ 384 w 713"/>
                <a:gd name="T23" fmla="*/ 9 h 416"/>
                <a:gd name="T24" fmla="*/ 702 w 713"/>
                <a:gd name="T25" fmla="*/ 192 h 416"/>
                <a:gd name="T26" fmla="*/ 711 w 713"/>
                <a:gd name="T27" fmla="*/ 21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3" h="416">
                  <a:moveTo>
                    <a:pt x="711" y="211"/>
                  </a:moveTo>
                  <a:cubicBezTo>
                    <a:pt x="710" y="217"/>
                    <a:pt x="705" y="222"/>
                    <a:pt x="697" y="227"/>
                  </a:cubicBezTo>
                  <a:cubicBezTo>
                    <a:pt x="389" y="405"/>
                    <a:pt x="389" y="405"/>
                    <a:pt x="389" y="405"/>
                  </a:cubicBezTo>
                  <a:cubicBezTo>
                    <a:pt x="371" y="415"/>
                    <a:pt x="344" y="416"/>
                    <a:pt x="328" y="407"/>
                  </a:cubicBezTo>
                  <a:cubicBezTo>
                    <a:pt x="67" y="257"/>
                    <a:pt x="67" y="257"/>
                    <a:pt x="67" y="257"/>
                  </a:cubicBezTo>
                  <a:cubicBezTo>
                    <a:pt x="67" y="257"/>
                    <a:pt x="67" y="257"/>
                    <a:pt x="67" y="257"/>
                  </a:cubicBezTo>
                  <a:cubicBezTo>
                    <a:pt x="11" y="224"/>
                    <a:pt x="11" y="224"/>
                    <a:pt x="11" y="224"/>
                  </a:cubicBezTo>
                  <a:cubicBezTo>
                    <a:pt x="5" y="221"/>
                    <a:pt x="1" y="216"/>
                    <a:pt x="1" y="211"/>
                  </a:cubicBezTo>
                  <a:cubicBezTo>
                    <a:pt x="1" y="211"/>
                    <a:pt x="1" y="211"/>
                    <a:pt x="1" y="211"/>
                  </a:cubicBezTo>
                  <a:cubicBezTo>
                    <a:pt x="0" y="204"/>
                    <a:pt x="5" y="196"/>
                    <a:pt x="15" y="189"/>
                  </a:cubicBezTo>
                  <a:cubicBezTo>
                    <a:pt x="324" y="11"/>
                    <a:pt x="324" y="11"/>
                    <a:pt x="324" y="11"/>
                  </a:cubicBezTo>
                  <a:cubicBezTo>
                    <a:pt x="342" y="1"/>
                    <a:pt x="369" y="0"/>
                    <a:pt x="384" y="9"/>
                  </a:cubicBezTo>
                  <a:cubicBezTo>
                    <a:pt x="702" y="192"/>
                    <a:pt x="702" y="192"/>
                    <a:pt x="702" y="192"/>
                  </a:cubicBezTo>
                  <a:cubicBezTo>
                    <a:pt x="710" y="197"/>
                    <a:pt x="713" y="204"/>
                    <a:pt x="711" y="21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99">
              <a:extLst>
                <a:ext uri="{FF2B5EF4-FFF2-40B4-BE49-F238E27FC236}">
                  <a16:creationId xmlns:a16="http://schemas.microsoft.com/office/drawing/2014/main" id="{3F6294D9-7853-435C-BDBD-6A796396C4A9}"/>
                </a:ext>
              </a:extLst>
            </p:cNvPr>
            <p:cNvSpPr>
              <a:spLocks/>
            </p:cNvSpPr>
            <p:nvPr/>
          </p:nvSpPr>
          <p:spPr bwMode="auto">
            <a:xfrm>
              <a:off x="6721988" y="6134100"/>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00">
              <a:extLst>
                <a:ext uri="{FF2B5EF4-FFF2-40B4-BE49-F238E27FC236}">
                  <a16:creationId xmlns:a16="http://schemas.microsoft.com/office/drawing/2014/main" id="{ADCACDE6-DDDE-4ADC-BE3C-741411A22F27}"/>
                </a:ext>
              </a:extLst>
            </p:cNvPr>
            <p:cNvSpPr>
              <a:spLocks/>
            </p:cNvSpPr>
            <p:nvPr/>
          </p:nvSpPr>
          <p:spPr bwMode="auto">
            <a:xfrm>
              <a:off x="6725163" y="6686550"/>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01">
              <a:extLst>
                <a:ext uri="{FF2B5EF4-FFF2-40B4-BE49-F238E27FC236}">
                  <a16:creationId xmlns:a16="http://schemas.microsoft.com/office/drawing/2014/main" id="{E378A6AB-DD41-4A7A-8A6B-348778695AB2}"/>
                </a:ext>
              </a:extLst>
            </p:cNvPr>
            <p:cNvSpPr>
              <a:spLocks/>
            </p:cNvSpPr>
            <p:nvPr/>
          </p:nvSpPr>
          <p:spPr bwMode="auto">
            <a:xfrm>
              <a:off x="7941188" y="688816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02">
              <a:extLst>
                <a:ext uri="{FF2B5EF4-FFF2-40B4-BE49-F238E27FC236}">
                  <a16:creationId xmlns:a16="http://schemas.microsoft.com/office/drawing/2014/main" id="{A787CCD8-6375-4A2D-AA4C-635A1C3032E6}"/>
                </a:ext>
              </a:extLst>
            </p:cNvPr>
            <p:cNvSpPr>
              <a:spLocks/>
            </p:cNvSpPr>
            <p:nvPr/>
          </p:nvSpPr>
          <p:spPr bwMode="auto">
            <a:xfrm>
              <a:off x="6915663" y="6910387"/>
              <a:ext cx="482600" cy="352425"/>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03">
              <a:extLst>
                <a:ext uri="{FF2B5EF4-FFF2-40B4-BE49-F238E27FC236}">
                  <a16:creationId xmlns:a16="http://schemas.microsoft.com/office/drawing/2014/main" id="{01AF0890-5DF6-437F-9F4E-9C8D6DD87A5F}"/>
                </a:ext>
              </a:extLst>
            </p:cNvPr>
            <p:cNvSpPr>
              <a:spLocks/>
            </p:cNvSpPr>
            <p:nvPr/>
          </p:nvSpPr>
          <p:spPr bwMode="auto">
            <a:xfrm>
              <a:off x="7820538" y="7186612"/>
              <a:ext cx="79375" cy="120650"/>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04">
              <a:extLst>
                <a:ext uri="{FF2B5EF4-FFF2-40B4-BE49-F238E27FC236}">
                  <a16:creationId xmlns:a16="http://schemas.microsoft.com/office/drawing/2014/main" id="{226202F3-F9C2-4ABB-AE5B-F2FD3665AA2F}"/>
                </a:ext>
              </a:extLst>
            </p:cNvPr>
            <p:cNvSpPr>
              <a:spLocks/>
            </p:cNvSpPr>
            <p:nvPr/>
          </p:nvSpPr>
          <p:spPr bwMode="auto">
            <a:xfrm>
              <a:off x="6721988" y="5832475"/>
              <a:ext cx="1862138" cy="1090613"/>
            </a:xfrm>
            <a:custGeom>
              <a:avLst/>
              <a:gdLst>
                <a:gd name="T0" fmla="*/ 674 w 675"/>
                <a:gd name="T1" fmla="*/ 201 h 395"/>
                <a:gd name="T2" fmla="*/ 660 w 675"/>
                <a:gd name="T3" fmla="*/ 215 h 395"/>
                <a:gd name="T4" fmla="*/ 368 w 675"/>
                <a:gd name="T5" fmla="*/ 384 h 395"/>
                <a:gd name="T6" fmla="*/ 311 w 675"/>
                <a:gd name="T7" fmla="*/ 387 h 395"/>
                <a:gd name="T8" fmla="*/ 64 w 675"/>
                <a:gd name="T9" fmla="*/ 244 h 395"/>
                <a:gd name="T10" fmla="*/ 64 w 675"/>
                <a:gd name="T11" fmla="*/ 244 h 395"/>
                <a:gd name="T12" fmla="*/ 10 w 675"/>
                <a:gd name="T13" fmla="*/ 213 h 395"/>
                <a:gd name="T14" fmla="*/ 1 w 675"/>
                <a:gd name="T15" fmla="*/ 201 h 395"/>
                <a:gd name="T16" fmla="*/ 1 w 675"/>
                <a:gd name="T17" fmla="*/ 201 h 395"/>
                <a:gd name="T18" fmla="*/ 14 w 675"/>
                <a:gd name="T19" fmla="*/ 180 h 395"/>
                <a:gd name="T20" fmla="*/ 307 w 675"/>
                <a:gd name="T21" fmla="*/ 11 h 395"/>
                <a:gd name="T22" fmla="*/ 364 w 675"/>
                <a:gd name="T23" fmla="*/ 9 h 395"/>
                <a:gd name="T24" fmla="*/ 664 w 675"/>
                <a:gd name="T25" fmla="*/ 182 h 395"/>
                <a:gd name="T26" fmla="*/ 674 w 675"/>
                <a:gd name="T27" fmla="*/ 201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1"/>
                  </a:moveTo>
                  <a:cubicBezTo>
                    <a:pt x="672" y="206"/>
                    <a:pt x="668" y="211"/>
                    <a:pt x="660" y="215"/>
                  </a:cubicBezTo>
                  <a:cubicBezTo>
                    <a:pt x="368" y="384"/>
                    <a:pt x="368" y="384"/>
                    <a:pt x="368" y="384"/>
                  </a:cubicBezTo>
                  <a:cubicBezTo>
                    <a:pt x="351" y="394"/>
                    <a:pt x="325" y="395"/>
                    <a:pt x="311" y="387"/>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1"/>
                    <a:pt x="1" y="201"/>
                    <a:pt x="1" y="201"/>
                  </a:cubicBezTo>
                  <a:cubicBezTo>
                    <a:pt x="0" y="194"/>
                    <a:pt x="4" y="186"/>
                    <a:pt x="14" y="180"/>
                  </a:cubicBezTo>
                  <a:cubicBezTo>
                    <a:pt x="307" y="11"/>
                    <a:pt x="307" y="11"/>
                    <a:pt x="307" y="11"/>
                  </a:cubicBezTo>
                  <a:cubicBezTo>
                    <a:pt x="324" y="2"/>
                    <a:pt x="349" y="0"/>
                    <a:pt x="364" y="9"/>
                  </a:cubicBezTo>
                  <a:cubicBezTo>
                    <a:pt x="664" y="182"/>
                    <a:pt x="664" y="182"/>
                    <a:pt x="664" y="182"/>
                  </a:cubicBezTo>
                  <a:cubicBezTo>
                    <a:pt x="672" y="187"/>
                    <a:pt x="675" y="194"/>
                    <a:pt x="674" y="201"/>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05">
              <a:extLst>
                <a:ext uri="{FF2B5EF4-FFF2-40B4-BE49-F238E27FC236}">
                  <a16:creationId xmlns:a16="http://schemas.microsoft.com/office/drawing/2014/main" id="{B2A33D1E-5159-42DB-ADD1-F2FE39F61868}"/>
                </a:ext>
              </a:extLst>
            </p:cNvPr>
            <p:cNvSpPr>
              <a:spLocks/>
            </p:cNvSpPr>
            <p:nvPr/>
          </p:nvSpPr>
          <p:spPr bwMode="auto">
            <a:xfrm>
              <a:off x="6725163" y="6388100"/>
              <a:ext cx="1857375" cy="790575"/>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06">
              <a:extLst>
                <a:ext uri="{FF2B5EF4-FFF2-40B4-BE49-F238E27FC236}">
                  <a16:creationId xmlns:a16="http://schemas.microsoft.com/office/drawing/2014/main" id="{AEC5F1A3-AA27-4437-BCDA-E0880B602ACF}"/>
                </a:ext>
              </a:extLst>
            </p:cNvPr>
            <p:cNvSpPr>
              <a:spLocks/>
            </p:cNvSpPr>
            <p:nvPr/>
          </p:nvSpPr>
          <p:spPr bwMode="auto">
            <a:xfrm>
              <a:off x="7941188" y="658971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07">
              <a:extLst>
                <a:ext uri="{FF2B5EF4-FFF2-40B4-BE49-F238E27FC236}">
                  <a16:creationId xmlns:a16="http://schemas.microsoft.com/office/drawing/2014/main" id="{FABC3F16-CAD4-4CF2-8BF6-3E13CB2B57DE}"/>
                </a:ext>
              </a:extLst>
            </p:cNvPr>
            <p:cNvSpPr>
              <a:spLocks/>
            </p:cNvSpPr>
            <p:nvPr/>
          </p:nvSpPr>
          <p:spPr bwMode="auto">
            <a:xfrm>
              <a:off x="6915663" y="661193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08">
              <a:extLst>
                <a:ext uri="{FF2B5EF4-FFF2-40B4-BE49-F238E27FC236}">
                  <a16:creationId xmlns:a16="http://schemas.microsoft.com/office/drawing/2014/main" id="{4B4A5400-EE8D-4885-B9C4-FFDC037A324C}"/>
                </a:ext>
              </a:extLst>
            </p:cNvPr>
            <p:cNvSpPr>
              <a:spLocks/>
            </p:cNvSpPr>
            <p:nvPr/>
          </p:nvSpPr>
          <p:spPr bwMode="auto">
            <a:xfrm>
              <a:off x="7820538" y="6888162"/>
              <a:ext cx="79375" cy="119063"/>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09">
              <a:extLst>
                <a:ext uri="{FF2B5EF4-FFF2-40B4-BE49-F238E27FC236}">
                  <a16:creationId xmlns:a16="http://schemas.microsoft.com/office/drawing/2014/main" id="{A9C5AF23-2C1C-4EA0-8FB0-B5ABB5E286B2}"/>
                </a:ext>
              </a:extLst>
            </p:cNvPr>
            <p:cNvSpPr>
              <a:spLocks/>
            </p:cNvSpPr>
            <p:nvPr/>
          </p:nvSpPr>
          <p:spPr bwMode="auto">
            <a:xfrm>
              <a:off x="6721988" y="5534025"/>
              <a:ext cx="1862138" cy="1092200"/>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09"/>
                    <a:pt x="1" y="205"/>
                    <a:pt x="1" y="200"/>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10">
              <a:extLst>
                <a:ext uri="{FF2B5EF4-FFF2-40B4-BE49-F238E27FC236}">
                  <a16:creationId xmlns:a16="http://schemas.microsoft.com/office/drawing/2014/main" id="{B95B03CF-91AF-40F0-AA2D-D9A587E4BF6E}"/>
                </a:ext>
              </a:extLst>
            </p:cNvPr>
            <p:cNvSpPr>
              <a:spLocks/>
            </p:cNvSpPr>
            <p:nvPr/>
          </p:nvSpPr>
          <p:spPr bwMode="auto">
            <a:xfrm>
              <a:off x="6725163" y="6086475"/>
              <a:ext cx="1857375" cy="793750"/>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0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0"/>
                    <a:pt x="0" y="0"/>
                    <a:pt x="0" y="0"/>
                  </a:cubicBezTo>
                  <a:cubicBezTo>
                    <a:pt x="0" y="5"/>
                    <a:pt x="4" y="9"/>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11">
              <a:extLst>
                <a:ext uri="{FF2B5EF4-FFF2-40B4-BE49-F238E27FC236}">
                  <a16:creationId xmlns:a16="http://schemas.microsoft.com/office/drawing/2014/main" id="{06FBB6F3-25F0-415C-8001-F71A76A450A5}"/>
                </a:ext>
              </a:extLst>
            </p:cNvPr>
            <p:cNvSpPr>
              <a:spLocks/>
            </p:cNvSpPr>
            <p:nvPr/>
          </p:nvSpPr>
          <p:spPr bwMode="auto">
            <a:xfrm>
              <a:off x="7941188" y="628808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12">
              <a:extLst>
                <a:ext uri="{FF2B5EF4-FFF2-40B4-BE49-F238E27FC236}">
                  <a16:creationId xmlns:a16="http://schemas.microsoft.com/office/drawing/2014/main" id="{A5A7F094-5057-45DA-9237-054CEE41512D}"/>
                </a:ext>
              </a:extLst>
            </p:cNvPr>
            <p:cNvSpPr>
              <a:spLocks/>
            </p:cNvSpPr>
            <p:nvPr/>
          </p:nvSpPr>
          <p:spPr bwMode="auto">
            <a:xfrm>
              <a:off x="6915663" y="631348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13">
              <a:extLst>
                <a:ext uri="{FF2B5EF4-FFF2-40B4-BE49-F238E27FC236}">
                  <a16:creationId xmlns:a16="http://schemas.microsoft.com/office/drawing/2014/main" id="{77C3FED4-8DC4-4B96-8DF2-BD6E376B994F}"/>
                </a:ext>
              </a:extLst>
            </p:cNvPr>
            <p:cNvSpPr>
              <a:spLocks/>
            </p:cNvSpPr>
            <p:nvPr/>
          </p:nvSpPr>
          <p:spPr bwMode="auto">
            <a:xfrm>
              <a:off x="7820538" y="6589712"/>
              <a:ext cx="79375" cy="119063"/>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14">
              <a:extLst>
                <a:ext uri="{FF2B5EF4-FFF2-40B4-BE49-F238E27FC236}">
                  <a16:creationId xmlns:a16="http://schemas.microsoft.com/office/drawing/2014/main" id="{EEF50A78-9ED1-4BAA-8ACB-163358B0D0FB}"/>
                </a:ext>
              </a:extLst>
            </p:cNvPr>
            <p:cNvSpPr>
              <a:spLocks/>
            </p:cNvSpPr>
            <p:nvPr/>
          </p:nvSpPr>
          <p:spPr bwMode="auto">
            <a:xfrm>
              <a:off x="6721988" y="5235575"/>
              <a:ext cx="1862138" cy="1089025"/>
            </a:xfrm>
            <a:custGeom>
              <a:avLst/>
              <a:gdLst>
                <a:gd name="T0" fmla="*/ 674 w 675"/>
                <a:gd name="T1" fmla="*/ 200 h 394"/>
                <a:gd name="T2" fmla="*/ 660 w 675"/>
                <a:gd name="T3" fmla="*/ 215 h 394"/>
                <a:gd name="T4" fmla="*/ 368 w 675"/>
                <a:gd name="T5" fmla="*/ 384 h 394"/>
                <a:gd name="T6" fmla="*/ 311 w 675"/>
                <a:gd name="T7" fmla="*/ 386 h 394"/>
                <a:gd name="T8" fmla="*/ 64 w 675"/>
                <a:gd name="T9" fmla="*/ 243 h 394"/>
                <a:gd name="T10" fmla="*/ 64 w 675"/>
                <a:gd name="T11" fmla="*/ 243 h 394"/>
                <a:gd name="T12" fmla="*/ 10 w 675"/>
                <a:gd name="T13" fmla="*/ 213 h 394"/>
                <a:gd name="T14" fmla="*/ 1 w 675"/>
                <a:gd name="T15" fmla="*/ 200 h 394"/>
                <a:gd name="T16" fmla="*/ 1 w 675"/>
                <a:gd name="T17" fmla="*/ 200 h 394"/>
                <a:gd name="T18" fmla="*/ 14 w 675"/>
                <a:gd name="T19" fmla="*/ 180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1"/>
                    <a:pt x="660" y="215"/>
                  </a:cubicBezTo>
                  <a:cubicBezTo>
                    <a:pt x="368" y="384"/>
                    <a:pt x="368" y="384"/>
                    <a:pt x="368" y="384"/>
                  </a:cubicBezTo>
                  <a:cubicBezTo>
                    <a:pt x="351" y="393"/>
                    <a:pt x="325" y="394"/>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8"/>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15">
              <a:extLst>
                <a:ext uri="{FF2B5EF4-FFF2-40B4-BE49-F238E27FC236}">
                  <a16:creationId xmlns:a16="http://schemas.microsoft.com/office/drawing/2014/main" id="{4904EE70-18EC-407B-BFB3-4FDA472989A7}"/>
                </a:ext>
              </a:extLst>
            </p:cNvPr>
            <p:cNvSpPr>
              <a:spLocks/>
            </p:cNvSpPr>
            <p:nvPr/>
          </p:nvSpPr>
          <p:spPr bwMode="auto">
            <a:xfrm>
              <a:off x="6725163" y="5788025"/>
              <a:ext cx="1857375" cy="793750"/>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5"/>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4"/>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16">
              <a:extLst>
                <a:ext uri="{FF2B5EF4-FFF2-40B4-BE49-F238E27FC236}">
                  <a16:creationId xmlns:a16="http://schemas.microsoft.com/office/drawing/2014/main" id="{BF5FB6F3-B685-48A6-9440-98200BFD6CFB}"/>
                </a:ext>
              </a:extLst>
            </p:cNvPr>
            <p:cNvSpPr>
              <a:spLocks/>
            </p:cNvSpPr>
            <p:nvPr/>
          </p:nvSpPr>
          <p:spPr bwMode="auto">
            <a:xfrm>
              <a:off x="7941188" y="598963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117">
              <a:extLst>
                <a:ext uri="{FF2B5EF4-FFF2-40B4-BE49-F238E27FC236}">
                  <a16:creationId xmlns:a16="http://schemas.microsoft.com/office/drawing/2014/main" id="{121E888F-1D2E-4891-A008-7C794077E5B8}"/>
                </a:ext>
              </a:extLst>
            </p:cNvPr>
            <p:cNvSpPr>
              <a:spLocks/>
            </p:cNvSpPr>
            <p:nvPr/>
          </p:nvSpPr>
          <p:spPr bwMode="auto">
            <a:xfrm>
              <a:off x="6915663" y="6011862"/>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18">
              <a:extLst>
                <a:ext uri="{FF2B5EF4-FFF2-40B4-BE49-F238E27FC236}">
                  <a16:creationId xmlns:a16="http://schemas.microsoft.com/office/drawing/2014/main" id="{57211754-B06F-4BD5-AED0-4DCE3C7D1232}"/>
                </a:ext>
              </a:extLst>
            </p:cNvPr>
            <p:cNvSpPr>
              <a:spLocks/>
            </p:cNvSpPr>
            <p:nvPr/>
          </p:nvSpPr>
          <p:spPr bwMode="auto">
            <a:xfrm>
              <a:off x="7820538" y="6288087"/>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119">
              <a:extLst>
                <a:ext uri="{FF2B5EF4-FFF2-40B4-BE49-F238E27FC236}">
                  <a16:creationId xmlns:a16="http://schemas.microsoft.com/office/drawing/2014/main" id="{F1E500B5-0297-42C1-B5B2-84BC502C816F}"/>
                </a:ext>
              </a:extLst>
            </p:cNvPr>
            <p:cNvSpPr>
              <a:spLocks/>
            </p:cNvSpPr>
            <p:nvPr/>
          </p:nvSpPr>
          <p:spPr bwMode="auto">
            <a:xfrm>
              <a:off x="6721988" y="4938712"/>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120">
              <a:extLst>
                <a:ext uri="{FF2B5EF4-FFF2-40B4-BE49-F238E27FC236}">
                  <a16:creationId xmlns:a16="http://schemas.microsoft.com/office/drawing/2014/main" id="{17A6BB9B-2BC1-4ECF-A60B-C667E01C03F0}"/>
                </a:ext>
              </a:extLst>
            </p:cNvPr>
            <p:cNvSpPr>
              <a:spLocks/>
            </p:cNvSpPr>
            <p:nvPr/>
          </p:nvSpPr>
          <p:spPr bwMode="auto">
            <a:xfrm>
              <a:off x="6725163" y="549116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121">
              <a:extLst>
                <a:ext uri="{FF2B5EF4-FFF2-40B4-BE49-F238E27FC236}">
                  <a16:creationId xmlns:a16="http://schemas.microsoft.com/office/drawing/2014/main" id="{82BA730C-9770-4AC9-B5CF-226C7D54B4C9}"/>
                </a:ext>
              </a:extLst>
            </p:cNvPr>
            <p:cNvSpPr>
              <a:spLocks/>
            </p:cNvSpPr>
            <p:nvPr/>
          </p:nvSpPr>
          <p:spPr bwMode="auto">
            <a:xfrm>
              <a:off x="7941188" y="5692775"/>
              <a:ext cx="481013" cy="349250"/>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122">
              <a:extLst>
                <a:ext uri="{FF2B5EF4-FFF2-40B4-BE49-F238E27FC236}">
                  <a16:creationId xmlns:a16="http://schemas.microsoft.com/office/drawing/2014/main" id="{C0152339-17E4-4A05-98CD-5044D5015AFD}"/>
                </a:ext>
              </a:extLst>
            </p:cNvPr>
            <p:cNvSpPr>
              <a:spLocks/>
            </p:cNvSpPr>
            <p:nvPr/>
          </p:nvSpPr>
          <p:spPr bwMode="auto">
            <a:xfrm>
              <a:off x="6915663" y="5713412"/>
              <a:ext cx="482600" cy="354013"/>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123">
              <a:extLst>
                <a:ext uri="{FF2B5EF4-FFF2-40B4-BE49-F238E27FC236}">
                  <a16:creationId xmlns:a16="http://schemas.microsoft.com/office/drawing/2014/main" id="{DFC685D1-12BE-405F-A85D-57D165D2ED96}"/>
                </a:ext>
              </a:extLst>
            </p:cNvPr>
            <p:cNvSpPr>
              <a:spLocks/>
            </p:cNvSpPr>
            <p:nvPr/>
          </p:nvSpPr>
          <p:spPr bwMode="auto">
            <a:xfrm>
              <a:off x="7820538" y="5989637"/>
              <a:ext cx="79375" cy="122238"/>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10"/>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124">
              <a:extLst>
                <a:ext uri="{FF2B5EF4-FFF2-40B4-BE49-F238E27FC236}">
                  <a16:creationId xmlns:a16="http://schemas.microsoft.com/office/drawing/2014/main" id="{97242FCB-7101-4E56-9364-4156ABFE567B}"/>
                </a:ext>
              </a:extLst>
            </p:cNvPr>
            <p:cNvSpPr>
              <a:spLocks/>
            </p:cNvSpPr>
            <p:nvPr/>
          </p:nvSpPr>
          <p:spPr bwMode="auto">
            <a:xfrm>
              <a:off x="6721988" y="4640262"/>
              <a:ext cx="1862138" cy="1087438"/>
            </a:xfrm>
            <a:custGeom>
              <a:avLst/>
              <a:gdLst>
                <a:gd name="T0" fmla="*/ 674 w 675"/>
                <a:gd name="T1" fmla="*/ 200 h 394"/>
                <a:gd name="T2" fmla="*/ 660 w 675"/>
                <a:gd name="T3" fmla="*/ 214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0 h 394"/>
                <a:gd name="T22" fmla="*/ 364 w 675"/>
                <a:gd name="T23" fmla="*/ 8 h 394"/>
                <a:gd name="T24" fmla="*/ 664 w 675"/>
                <a:gd name="T25" fmla="*/ 181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4"/>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4"/>
                    <a:pt x="1" y="200"/>
                  </a:cubicBezTo>
                  <a:cubicBezTo>
                    <a:pt x="1" y="200"/>
                    <a:pt x="1" y="200"/>
                    <a:pt x="1" y="200"/>
                  </a:cubicBezTo>
                  <a:cubicBezTo>
                    <a:pt x="0" y="193"/>
                    <a:pt x="4" y="185"/>
                    <a:pt x="14" y="179"/>
                  </a:cubicBezTo>
                  <a:cubicBezTo>
                    <a:pt x="307" y="10"/>
                    <a:pt x="307" y="10"/>
                    <a:pt x="307" y="10"/>
                  </a:cubicBezTo>
                  <a:cubicBezTo>
                    <a:pt x="324" y="1"/>
                    <a:pt x="349" y="0"/>
                    <a:pt x="364" y="8"/>
                  </a:cubicBezTo>
                  <a:cubicBezTo>
                    <a:pt x="664" y="181"/>
                    <a:pt x="664" y="181"/>
                    <a:pt x="664" y="181"/>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125">
              <a:extLst>
                <a:ext uri="{FF2B5EF4-FFF2-40B4-BE49-F238E27FC236}">
                  <a16:creationId xmlns:a16="http://schemas.microsoft.com/office/drawing/2014/main" id="{9B7F9109-0E42-4AE3-AEF9-0B4C86DB4896}"/>
                </a:ext>
              </a:extLst>
            </p:cNvPr>
            <p:cNvSpPr>
              <a:spLocks/>
            </p:cNvSpPr>
            <p:nvPr/>
          </p:nvSpPr>
          <p:spPr bwMode="auto">
            <a:xfrm>
              <a:off x="6725163" y="519271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126">
              <a:extLst>
                <a:ext uri="{FF2B5EF4-FFF2-40B4-BE49-F238E27FC236}">
                  <a16:creationId xmlns:a16="http://schemas.microsoft.com/office/drawing/2014/main" id="{8FF1E6DF-7907-48EA-94A8-FCBA833F0970}"/>
                </a:ext>
              </a:extLst>
            </p:cNvPr>
            <p:cNvSpPr>
              <a:spLocks/>
            </p:cNvSpPr>
            <p:nvPr/>
          </p:nvSpPr>
          <p:spPr bwMode="auto">
            <a:xfrm>
              <a:off x="7941188" y="5394325"/>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127">
              <a:extLst>
                <a:ext uri="{FF2B5EF4-FFF2-40B4-BE49-F238E27FC236}">
                  <a16:creationId xmlns:a16="http://schemas.microsoft.com/office/drawing/2014/main" id="{6C79FB28-955F-4EF0-871D-DDF7FAA02C45}"/>
                </a:ext>
              </a:extLst>
            </p:cNvPr>
            <p:cNvSpPr>
              <a:spLocks/>
            </p:cNvSpPr>
            <p:nvPr/>
          </p:nvSpPr>
          <p:spPr bwMode="auto">
            <a:xfrm>
              <a:off x="6915663" y="5416550"/>
              <a:ext cx="482600" cy="349250"/>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128">
              <a:extLst>
                <a:ext uri="{FF2B5EF4-FFF2-40B4-BE49-F238E27FC236}">
                  <a16:creationId xmlns:a16="http://schemas.microsoft.com/office/drawing/2014/main" id="{68AF310A-D24D-44BE-9D50-0AB4D002B299}"/>
                </a:ext>
              </a:extLst>
            </p:cNvPr>
            <p:cNvSpPr>
              <a:spLocks/>
            </p:cNvSpPr>
            <p:nvPr/>
          </p:nvSpPr>
          <p:spPr bwMode="auto">
            <a:xfrm>
              <a:off x="7820538" y="5692775"/>
              <a:ext cx="79375" cy="117475"/>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3"/>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129">
              <a:extLst>
                <a:ext uri="{FF2B5EF4-FFF2-40B4-BE49-F238E27FC236}">
                  <a16:creationId xmlns:a16="http://schemas.microsoft.com/office/drawing/2014/main" id="{DBFADFB9-82AA-44F1-887F-B9F289EC04B8}"/>
                </a:ext>
              </a:extLst>
            </p:cNvPr>
            <p:cNvSpPr>
              <a:spLocks/>
            </p:cNvSpPr>
            <p:nvPr/>
          </p:nvSpPr>
          <p:spPr bwMode="auto">
            <a:xfrm>
              <a:off x="6721988" y="433863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1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130">
              <a:extLst>
                <a:ext uri="{FF2B5EF4-FFF2-40B4-BE49-F238E27FC236}">
                  <a16:creationId xmlns:a16="http://schemas.microsoft.com/office/drawing/2014/main" id="{10C4B772-F47D-408D-96CC-2E87C55E7D3C}"/>
                </a:ext>
              </a:extLst>
            </p:cNvPr>
            <p:cNvSpPr>
              <a:spLocks/>
            </p:cNvSpPr>
            <p:nvPr/>
          </p:nvSpPr>
          <p:spPr bwMode="auto">
            <a:xfrm>
              <a:off x="6725163" y="4891087"/>
              <a:ext cx="1857375" cy="792163"/>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1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1"/>
                    <a:pt x="0" y="1"/>
                    <a:pt x="0" y="1"/>
                  </a:cubicBezTo>
                  <a:cubicBezTo>
                    <a:pt x="0" y="5"/>
                    <a:pt x="4" y="10"/>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131">
              <a:extLst>
                <a:ext uri="{FF2B5EF4-FFF2-40B4-BE49-F238E27FC236}">
                  <a16:creationId xmlns:a16="http://schemas.microsoft.com/office/drawing/2014/main" id="{8175B2E7-3187-407E-A69A-6F496FB6591C}"/>
                </a:ext>
              </a:extLst>
            </p:cNvPr>
            <p:cNvSpPr>
              <a:spLocks/>
            </p:cNvSpPr>
            <p:nvPr/>
          </p:nvSpPr>
          <p:spPr bwMode="auto">
            <a:xfrm>
              <a:off x="7941188" y="509270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132">
              <a:extLst>
                <a:ext uri="{FF2B5EF4-FFF2-40B4-BE49-F238E27FC236}">
                  <a16:creationId xmlns:a16="http://schemas.microsoft.com/office/drawing/2014/main" id="{38E89FCB-B375-4DB0-B4F5-6C7989CE588D}"/>
                </a:ext>
              </a:extLst>
            </p:cNvPr>
            <p:cNvSpPr>
              <a:spLocks/>
            </p:cNvSpPr>
            <p:nvPr/>
          </p:nvSpPr>
          <p:spPr bwMode="auto">
            <a:xfrm>
              <a:off x="6915663" y="5118100"/>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133">
              <a:extLst>
                <a:ext uri="{FF2B5EF4-FFF2-40B4-BE49-F238E27FC236}">
                  <a16:creationId xmlns:a16="http://schemas.microsoft.com/office/drawing/2014/main" id="{B34A8161-5788-4E98-9985-FA3E43748947}"/>
                </a:ext>
              </a:extLst>
            </p:cNvPr>
            <p:cNvSpPr>
              <a:spLocks/>
            </p:cNvSpPr>
            <p:nvPr/>
          </p:nvSpPr>
          <p:spPr bwMode="auto">
            <a:xfrm>
              <a:off x="7820538" y="5394325"/>
              <a:ext cx="79375" cy="117475"/>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134">
              <a:extLst>
                <a:ext uri="{FF2B5EF4-FFF2-40B4-BE49-F238E27FC236}">
                  <a16:creationId xmlns:a16="http://schemas.microsoft.com/office/drawing/2014/main" id="{21993551-1C6F-4FAC-8A54-993820768B03}"/>
                </a:ext>
              </a:extLst>
            </p:cNvPr>
            <p:cNvSpPr>
              <a:spLocks/>
            </p:cNvSpPr>
            <p:nvPr/>
          </p:nvSpPr>
          <p:spPr bwMode="auto">
            <a:xfrm>
              <a:off x="6721988" y="404018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3 h 395"/>
                <a:gd name="T10" fmla="*/ 64 w 675"/>
                <a:gd name="T11" fmla="*/ 243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5"/>
                    <a:pt x="668" y="211"/>
                    <a:pt x="660" y="215"/>
                  </a:cubicBezTo>
                  <a:cubicBezTo>
                    <a:pt x="368" y="384"/>
                    <a:pt x="368" y="384"/>
                    <a:pt x="368" y="384"/>
                  </a:cubicBezTo>
                  <a:cubicBezTo>
                    <a:pt x="351" y="393"/>
                    <a:pt x="325" y="395"/>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9"/>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135">
              <a:extLst>
                <a:ext uri="{FF2B5EF4-FFF2-40B4-BE49-F238E27FC236}">
                  <a16:creationId xmlns:a16="http://schemas.microsoft.com/office/drawing/2014/main" id="{66899D14-A8F1-4E1A-B15E-D35221BC6628}"/>
                </a:ext>
              </a:extLst>
            </p:cNvPr>
            <p:cNvSpPr>
              <a:spLocks/>
            </p:cNvSpPr>
            <p:nvPr/>
          </p:nvSpPr>
          <p:spPr bwMode="auto">
            <a:xfrm>
              <a:off x="6725163" y="4592637"/>
              <a:ext cx="1857375" cy="792163"/>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5"/>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136">
              <a:extLst>
                <a:ext uri="{FF2B5EF4-FFF2-40B4-BE49-F238E27FC236}">
                  <a16:creationId xmlns:a16="http://schemas.microsoft.com/office/drawing/2014/main" id="{0F7E594A-061A-4F30-B6D5-9FA601CB8517}"/>
                </a:ext>
              </a:extLst>
            </p:cNvPr>
            <p:cNvSpPr>
              <a:spLocks/>
            </p:cNvSpPr>
            <p:nvPr/>
          </p:nvSpPr>
          <p:spPr bwMode="auto">
            <a:xfrm>
              <a:off x="7941188" y="479425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5" name="Freeform 137">
              <a:extLst>
                <a:ext uri="{FF2B5EF4-FFF2-40B4-BE49-F238E27FC236}">
                  <a16:creationId xmlns:a16="http://schemas.microsoft.com/office/drawing/2014/main" id="{02190358-3DAA-4D27-BE9A-D3F73BACA2AB}"/>
                </a:ext>
              </a:extLst>
            </p:cNvPr>
            <p:cNvSpPr>
              <a:spLocks/>
            </p:cNvSpPr>
            <p:nvPr/>
          </p:nvSpPr>
          <p:spPr bwMode="auto">
            <a:xfrm>
              <a:off x="6915663" y="4816475"/>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6" name="Freeform 138">
              <a:extLst>
                <a:ext uri="{FF2B5EF4-FFF2-40B4-BE49-F238E27FC236}">
                  <a16:creationId xmlns:a16="http://schemas.microsoft.com/office/drawing/2014/main" id="{E41FA196-FC90-49CA-A3D6-4B1881EA1EFA}"/>
                </a:ext>
              </a:extLst>
            </p:cNvPr>
            <p:cNvSpPr>
              <a:spLocks/>
            </p:cNvSpPr>
            <p:nvPr/>
          </p:nvSpPr>
          <p:spPr bwMode="auto">
            <a:xfrm>
              <a:off x="7820538" y="5092700"/>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5" name="Group 384">
            <a:extLst>
              <a:ext uri="{FF2B5EF4-FFF2-40B4-BE49-F238E27FC236}">
                <a16:creationId xmlns:a16="http://schemas.microsoft.com/office/drawing/2014/main" id="{189DA6A1-6236-4219-8A6E-5F56A8CE1877}"/>
              </a:ext>
            </a:extLst>
          </p:cNvPr>
          <p:cNvGrpSpPr/>
          <p:nvPr/>
        </p:nvGrpSpPr>
        <p:grpSpPr>
          <a:xfrm>
            <a:off x="5171496" y="7621997"/>
            <a:ext cx="1915724" cy="1944373"/>
            <a:chOff x="7067551" y="7526338"/>
            <a:chExt cx="1592263" cy="1616075"/>
          </a:xfrm>
        </p:grpSpPr>
        <p:sp>
          <p:nvSpPr>
            <p:cNvPr id="307" name="Freeform 139">
              <a:extLst>
                <a:ext uri="{FF2B5EF4-FFF2-40B4-BE49-F238E27FC236}">
                  <a16:creationId xmlns:a16="http://schemas.microsoft.com/office/drawing/2014/main" id="{39F617BB-62AA-40AC-B896-B274E14C5B27}"/>
                </a:ext>
              </a:extLst>
            </p:cNvPr>
            <p:cNvSpPr>
              <a:spLocks/>
            </p:cNvSpPr>
            <p:nvPr/>
          </p:nvSpPr>
          <p:spPr bwMode="auto">
            <a:xfrm>
              <a:off x="7067551" y="8213725"/>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8" name="Freeform 140">
              <a:extLst>
                <a:ext uri="{FF2B5EF4-FFF2-40B4-BE49-F238E27FC236}">
                  <a16:creationId xmlns:a16="http://schemas.microsoft.com/office/drawing/2014/main" id="{8F9C2727-7F05-45D5-8159-D66C4A03CDDD}"/>
                </a:ext>
              </a:extLst>
            </p:cNvPr>
            <p:cNvSpPr>
              <a:spLocks/>
            </p:cNvSpPr>
            <p:nvPr/>
          </p:nvSpPr>
          <p:spPr bwMode="auto">
            <a:xfrm>
              <a:off x="7112001" y="8010525"/>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9" name="Freeform 141">
              <a:extLst>
                <a:ext uri="{FF2B5EF4-FFF2-40B4-BE49-F238E27FC236}">
                  <a16:creationId xmlns:a16="http://schemas.microsoft.com/office/drawing/2014/main" id="{BD40E934-7EA4-4BA9-95F9-89A6B2B702A5}"/>
                </a:ext>
              </a:extLst>
            </p:cNvPr>
            <p:cNvSpPr>
              <a:spLocks/>
            </p:cNvSpPr>
            <p:nvPr/>
          </p:nvSpPr>
          <p:spPr bwMode="auto">
            <a:xfrm>
              <a:off x="7112001" y="84566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0" name="Freeform 142">
              <a:extLst>
                <a:ext uri="{FF2B5EF4-FFF2-40B4-BE49-F238E27FC236}">
                  <a16:creationId xmlns:a16="http://schemas.microsoft.com/office/drawing/2014/main" id="{2D588CF0-D885-4C0D-916E-B540B5BB86C1}"/>
                </a:ext>
              </a:extLst>
            </p:cNvPr>
            <p:cNvSpPr>
              <a:spLocks/>
            </p:cNvSpPr>
            <p:nvPr/>
          </p:nvSpPr>
          <p:spPr bwMode="auto">
            <a:xfrm>
              <a:off x="8097838" y="86201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1" name="Freeform 143">
              <a:extLst>
                <a:ext uri="{FF2B5EF4-FFF2-40B4-BE49-F238E27FC236}">
                  <a16:creationId xmlns:a16="http://schemas.microsoft.com/office/drawing/2014/main" id="{6FFBC2F0-EE70-4EA6-A2D8-481036B6B1AF}"/>
                </a:ext>
              </a:extLst>
            </p:cNvPr>
            <p:cNvSpPr>
              <a:spLocks/>
            </p:cNvSpPr>
            <p:nvPr/>
          </p:nvSpPr>
          <p:spPr bwMode="auto">
            <a:xfrm>
              <a:off x="7269163" y="8639175"/>
              <a:ext cx="388938" cy="282575"/>
            </a:xfrm>
            <a:custGeom>
              <a:avLst/>
              <a:gdLst>
                <a:gd name="T0" fmla="*/ 131 w 141"/>
                <a:gd name="T1" fmla="*/ 99 h 102"/>
                <a:gd name="T2" fmla="*/ 10 w 141"/>
                <a:gd name="T3" fmla="*/ 29 h 102"/>
                <a:gd name="T4" fmla="*/ 0 w 141"/>
                <a:gd name="T5" fmla="*/ 10 h 102"/>
                <a:gd name="T6" fmla="*/ 0 w 141"/>
                <a:gd name="T7" fmla="*/ 10 h 102"/>
                <a:gd name="T8" fmla="*/ 10 w 141"/>
                <a:gd name="T9" fmla="*/ 3 h 102"/>
                <a:gd name="T10" fmla="*/ 131 w 141"/>
                <a:gd name="T11" fmla="*/ 73 h 102"/>
                <a:gd name="T12" fmla="*/ 141 w 141"/>
                <a:gd name="T13" fmla="*/ 92 h 102"/>
                <a:gd name="T14" fmla="*/ 141 w 141"/>
                <a:gd name="T15" fmla="*/ 92 h 102"/>
                <a:gd name="T16" fmla="*/ 131 w 141"/>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2">
                  <a:moveTo>
                    <a:pt x="131" y="99"/>
                  </a:moveTo>
                  <a:cubicBezTo>
                    <a:pt x="10" y="29"/>
                    <a:pt x="10" y="29"/>
                    <a:pt x="10" y="29"/>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2"/>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2" name="Freeform 144">
              <a:extLst>
                <a:ext uri="{FF2B5EF4-FFF2-40B4-BE49-F238E27FC236}">
                  <a16:creationId xmlns:a16="http://schemas.microsoft.com/office/drawing/2014/main" id="{AEF744B8-59AE-46CB-88EF-64A9D518EB9B}"/>
                </a:ext>
              </a:extLst>
            </p:cNvPr>
            <p:cNvSpPr>
              <a:spLocks/>
            </p:cNvSpPr>
            <p:nvPr/>
          </p:nvSpPr>
          <p:spPr bwMode="auto">
            <a:xfrm>
              <a:off x="7997826" y="88598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3" name="Freeform 145">
              <a:extLst>
                <a:ext uri="{FF2B5EF4-FFF2-40B4-BE49-F238E27FC236}">
                  <a16:creationId xmlns:a16="http://schemas.microsoft.com/office/drawing/2014/main" id="{B331C6AF-523E-48A1-8797-35B7E38EDFE8}"/>
                </a:ext>
              </a:extLst>
            </p:cNvPr>
            <p:cNvSpPr>
              <a:spLocks/>
            </p:cNvSpPr>
            <p:nvPr/>
          </p:nvSpPr>
          <p:spPr bwMode="auto">
            <a:xfrm>
              <a:off x="7112001" y="7769225"/>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4" name="Freeform 146">
              <a:extLst>
                <a:ext uri="{FF2B5EF4-FFF2-40B4-BE49-F238E27FC236}">
                  <a16:creationId xmlns:a16="http://schemas.microsoft.com/office/drawing/2014/main" id="{D4D90338-730D-41B6-A5F5-7421FC3383A8}"/>
                </a:ext>
              </a:extLst>
            </p:cNvPr>
            <p:cNvSpPr>
              <a:spLocks/>
            </p:cNvSpPr>
            <p:nvPr/>
          </p:nvSpPr>
          <p:spPr bwMode="auto">
            <a:xfrm>
              <a:off x="7112001" y="82137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3"/>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5" name="Freeform 147">
              <a:extLst>
                <a:ext uri="{FF2B5EF4-FFF2-40B4-BE49-F238E27FC236}">
                  <a16:creationId xmlns:a16="http://schemas.microsoft.com/office/drawing/2014/main" id="{69A633AB-9742-4C47-9161-B5E18944D4BD}"/>
                </a:ext>
              </a:extLst>
            </p:cNvPr>
            <p:cNvSpPr>
              <a:spLocks/>
            </p:cNvSpPr>
            <p:nvPr/>
          </p:nvSpPr>
          <p:spPr bwMode="auto">
            <a:xfrm>
              <a:off x="8097838" y="83772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6" name="Freeform 148">
              <a:extLst>
                <a:ext uri="{FF2B5EF4-FFF2-40B4-BE49-F238E27FC236}">
                  <a16:creationId xmlns:a16="http://schemas.microsoft.com/office/drawing/2014/main" id="{6BFA983E-5B92-4AC2-A84C-1F45E17AB53B}"/>
                </a:ext>
              </a:extLst>
            </p:cNvPr>
            <p:cNvSpPr>
              <a:spLocks/>
            </p:cNvSpPr>
            <p:nvPr/>
          </p:nvSpPr>
          <p:spPr bwMode="auto">
            <a:xfrm>
              <a:off x="7269163" y="83962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149">
              <a:extLst>
                <a:ext uri="{FF2B5EF4-FFF2-40B4-BE49-F238E27FC236}">
                  <a16:creationId xmlns:a16="http://schemas.microsoft.com/office/drawing/2014/main" id="{9F9AC0F3-75A8-4117-8AD0-F9B27D232A7C}"/>
                </a:ext>
              </a:extLst>
            </p:cNvPr>
            <p:cNvSpPr>
              <a:spLocks/>
            </p:cNvSpPr>
            <p:nvPr/>
          </p:nvSpPr>
          <p:spPr bwMode="auto">
            <a:xfrm>
              <a:off x="7997826" y="86201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150">
              <a:extLst>
                <a:ext uri="{FF2B5EF4-FFF2-40B4-BE49-F238E27FC236}">
                  <a16:creationId xmlns:a16="http://schemas.microsoft.com/office/drawing/2014/main" id="{BBF6081E-4599-4382-B943-9A048875280C}"/>
                </a:ext>
              </a:extLst>
            </p:cNvPr>
            <p:cNvSpPr>
              <a:spLocks/>
            </p:cNvSpPr>
            <p:nvPr/>
          </p:nvSpPr>
          <p:spPr bwMode="auto">
            <a:xfrm>
              <a:off x="7112001" y="7526338"/>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1"/>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151">
              <a:extLst>
                <a:ext uri="{FF2B5EF4-FFF2-40B4-BE49-F238E27FC236}">
                  <a16:creationId xmlns:a16="http://schemas.microsoft.com/office/drawing/2014/main" id="{A79F235E-2D60-4530-BC07-6E7C4FFB60A2}"/>
                </a:ext>
              </a:extLst>
            </p:cNvPr>
            <p:cNvSpPr>
              <a:spLocks/>
            </p:cNvSpPr>
            <p:nvPr/>
          </p:nvSpPr>
          <p:spPr bwMode="auto">
            <a:xfrm>
              <a:off x="7112001" y="79740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1" y="82"/>
                    <a:pt x="533" y="86"/>
                  </a:cubicBezTo>
                  <a:cubicBezTo>
                    <a:pt x="297" y="223"/>
                    <a:pt x="297" y="223"/>
                    <a:pt x="297" y="223"/>
                  </a:cubicBezTo>
                  <a:cubicBezTo>
                    <a:pt x="283" y="231"/>
                    <a:pt x="263" y="231"/>
                    <a:pt x="251" y="225"/>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152">
              <a:extLst>
                <a:ext uri="{FF2B5EF4-FFF2-40B4-BE49-F238E27FC236}">
                  <a16:creationId xmlns:a16="http://schemas.microsoft.com/office/drawing/2014/main" id="{AA5D4D0C-730B-419F-B9AF-C4CCE5F323F4}"/>
                </a:ext>
              </a:extLst>
            </p:cNvPr>
            <p:cNvSpPr>
              <a:spLocks/>
            </p:cNvSpPr>
            <p:nvPr/>
          </p:nvSpPr>
          <p:spPr bwMode="auto">
            <a:xfrm>
              <a:off x="8097838" y="81375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1" name="Freeform 153">
              <a:extLst>
                <a:ext uri="{FF2B5EF4-FFF2-40B4-BE49-F238E27FC236}">
                  <a16:creationId xmlns:a16="http://schemas.microsoft.com/office/drawing/2014/main" id="{8418CF14-47BD-4F21-83F1-A09910DAAE61}"/>
                </a:ext>
              </a:extLst>
            </p:cNvPr>
            <p:cNvSpPr>
              <a:spLocks/>
            </p:cNvSpPr>
            <p:nvPr/>
          </p:nvSpPr>
          <p:spPr bwMode="auto">
            <a:xfrm>
              <a:off x="7269163" y="8156575"/>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2" name="Freeform 154">
              <a:extLst>
                <a:ext uri="{FF2B5EF4-FFF2-40B4-BE49-F238E27FC236}">
                  <a16:creationId xmlns:a16="http://schemas.microsoft.com/office/drawing/2014/main" id="{7E8FB20D-9E7C-4BD4-A573-01B117E5F368}"/>
                </a:ext>
              </a:extLst>
            </p:cNvPr>
            <p:cNvSpPr>
              <a:spLocks/>
            </p:cNvSpPr>
            <p:nvPr/>
          </p:nvSpPr>
          <p:spPr bwMode="auto">
            <a:xfrm>
              <a:off x="7997826" y="8377238"/>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5" y="36"/>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9" name="Group 388">
            <a:extLst>
              <a:ext uri="{FF2B5EF4-FFF2-40B4-BE49-F238E27FC236}">
                <a16:creationId xmlns:a16="http://schemas.microsoft.com/office/drawing/2014/main" id="{A6120DAF-B3C4-4BCE-8D0A-5B717608F39B}"/>
              </a:ext>
            </a:extLst>
          </p:cNvPr>
          <p:cNvGrpSpPr/>
          <p:nvPr/>
        </p:nvGrpSpPr>
        <p:grpSpPr>
          <a:xfrm>
            <a:off x="10653178" y="2927233"/>
            <a:ext cx="1915724" cy="2817240"/>
            <a:chOff x="11623676" y="3624263"/>
            <a:chExt cx="1592263" cy="2341562"/>
          </a:xfrm>
        </p:grpSpPr>
        <p:sp>
          <p:nvSpPr>
            <p:cNvPr id="339" name="Freeform 171">
              <a:extLst>
                <a:ext uri="{FF2B5EF4-FFF2-40B4-BE49-F238E27FC236}">
                  <a16:creationId xmlns:a16="http://schemas.microsoft.com/office/drawing/2014/main" id="{80DBC635-6318-4E39-BC1A-50EA9C50F46F}"/>
                </a:ext>
              </a:extLst>
            </p:cNvPr>
            <p:cNvSpPr>
              <a:spLocks/>
            </p:cNvSpPr>
            <p:nvPr/>
          </p:nvSpPr>
          <p:spPr bwMode="auto">
            <a:xfrm>
              <a:off x="11623676" y="5035550"/>
              <a:ext cx="1592263" cy="930275"/>
            </a:xfrm>
            <a:custGeom>
              <a:avLst/>
              <a:gdLst>
                <a:gd name="T0" fmla="*/ 575 w 577"/>
                <a:gd name="T1" fmla="*/ 171 h 337"/>
                <a:gd name="T2" fmla="*/ 564 w 577"/>
                <a:gd name="T3" fmla="*/ 184 h 337"/>
                <a:gd name="T4" fmla="*/ 314 w 577"/>
                <a:gd name="T5" fmla="*/ 327 h 337"/>
                <a:gd name="T6" fmla="*/ 266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4" y="184"/>
                  </a:cubicBezTo>
                  <a:cubicBezTo>
                    <a:pt x="314" y="327"/>
                    <a:pt x="314" y="327"/>
                    <a:pt x="314" y="327"/>
                  </a:cubicBezTo>
                  <a:cubicBezTo>
                    <a:pt x="300" y="336"/>
                    <a:pt x="278" y="337"/>
                    <a:pt x="266"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172">
              <a:extLst>
                <a:ext uri="{FF2B5EF4-FFF2-40B4-BE49-F238E27FC236}">
                  <a16:creationId xmlns:a16="http://schemas.microsoft.com/office/drawing/2014/main" id="{DA2B7BB8-1D9B-4CF0-8B8C-71C6E8D8BBB3}"/>
                </a:ext>
              </a:extLst>
            </p:cNvPr>
            <p:cNvSpPr>
              <a:spLocks/>
            </p:cNvSpPr>
            <p:nvPr/>
          </p:nvSpPr>
          <p:spPr bwMode="auto">
            <a:xfrm>
              <a:off x="11664951" y="4833938"/>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1"/>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49"/>
                    <a:pt x="13"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173">
              <a:extLst>
                <a:ext uri="{FF2B5EF4-FFF2-40B4-BE49-F238E27FC236}">
                  <a16:creationId xmlns:a16="http://schemas.microsoft.com/office/drawing/2014/main" id="{14CF6F52-7C4C-42E2-ABE6-EECF58F068A4}"/>
                </a:ext>
              </a:extLst>
            </p:cNvPr>
            <p:cNvSpPr>
              <a:spLocks/>
            </p:cNvSpPr>
            <p:nvPr/>
          </p:nvSpPr>
          <p:spPr bwMode="auto">
            <a:xfrm>
              <a:off x="11668126" y="5278438"/>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174">
              <a:extLst>
                <a:ext uri="{FF2B5EF4-FFF2-40B4-BE49-F238E27FC236}">
                  <a16:creationId xmlns:a16="http://schemas.microsoft.com/office/drawing/2014/main" id="{0E2EB611-DE7F-4D78-A903-C5B4073938DA}"/>
                </a:ext>
              </a:extLst>
            </p:cNvPr>
            <p:cNvSpPr>
              <a:spLocks/>
            </p:cNvSpPr>
            <p:nvPr/>
          </p:nvSpPr>
          <p:spPr bwMode="auto">
            <a:xfrm>
              <a:off x="12652376" y="5440363"/>
              <a:ext cx="390525" cy="285750"/>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175">
              <a:extLst>
                <a:ext uri="{FF2B5EF4-FFF2-40B4-BE49-F238E27FC236}">
                  <a16:creationId xmlns:a16="http://schemas.microsoft.com/office/drawing/2014/main" id="{7ABC95CD-0185-4E1F-9D93-03589F040996}"/>
                </a:ext>
              </a:extLst>
            </p:cNvPr>
            <p:cNvSpPr>
              <a:spLocks/>
            </p:cNvSpPr>
            <p:nvPr/>
          </p:nvSpPr>
          <p:spPr bwMode="auto">
            <a:xfrm>
              <a:off x="11822113" y="5461000"/>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176">
              <a:extLst>
                <a:ext uri="{FF2B5EF4-FFF2-40B4-BE49-F238E27FC236}">
                  <a16:creationId xmlns:a16="http://schemas.microsoft.com/office/drawing/2014/main" id="{A5FF78DB-9FC5-4547-A995-227484639C6E}"/>
                </a:ext>
              </a:extLst>
            </p:cNvPr>
            <p:cNvSpPr>
              <a:spLocks/>
            </p:cNvSpPr>
            <p:nvPr/>
          </p:nvSpPr>
          <p:spPr bwMode="auto">
            <a:xfrm>
              <a:off x="12553951" y="5684838"/>
              <a:ext cx="66675"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177">
              <a:extLst>
                <a:ext uri="{FF2B5EF4-FFF2-40B4-BE49-F238E27FC236}">
                  <a16:creationId xmlns:a16="http://schemas.microsoft.com/office/drawing/2014/main" id="{CF465673-E28F-4996-9724-7616F73D1648}"/>
                </a:ext>
              </a:extLst>
            </p:cNvPr>
            <p:cNvSpPr>
              <a:spLocks/>
            </p:cNvSpPr>
            <p:nvPr/>
          </p:nvSpPr>
          <p:spPr bwMode="auto">
            <a:xfrm>
              <a:off x="11664951" y="459105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178">
              <a:extLst>
                <a:ext uri="{FF2B5EF4-FFF2-40B4-BE49-F238E27FC236}">
                  <a16:creationId xmlns:a16="http://schemas.microsoft.com/office/drawing/2014/main" id="{F0C26470-0D0B-4B54-BD06-3EEB8C76DC16}"/>
                </a:ext>
              </a:extLst>
            </p:cNvPr>
            <p:cNvSpPr>
              <a:spLocks/>
            </p:cNvSpPr>
            <p:nvPr/>
          </p:nvSpPr>
          <p:spPr bwMode="auto">
            <a:xfrm>
              <a:off x="11668126" y="50371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179">
              <a:extLst>
                <a:ext uri="{FF2B5EF4-FFF2-40B4-BE49-F238E27FC236}">
                  <a16:creationId xmlns:a16="http://schemas.microsoft.com/office/drawing/2014/main" id="{ECA5C1C8-FCBB-47B4-B952-364A44687DD6}"/>
                </a:ext>
              </a:extLst>
            </p:cNvPr>
            <p:cNvSpPr>
              <a:spLocks/>
            </p:cNvSpPr>
            <p:nvPr/>
          </p:nvSpPr>
          <p:spPr bwMode="auto">
            <a:xfrm>
              <a:off x="12652376" y="52006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180">
              <a:extLst>
                <a:ext uri="{FF2B5EF4-FFF2-40B4-BE49-F238E27FC236}">
                  <a16:creationId xmlns:a16="http://schemas.microsoft.com/office/drawing/2014/main" id="{9B3DE346-E734-4A59-947A-CAF6E6180583}"/>
                </a:ext>
              </a:extLst>
            </p:cNvPr>
            <p:cNvSpPr>
              <a:spLocks/>
            </p:cNvSpPr>
            <p:nvPr/>
          </p:nvSpPr>
          <p:spPr bwMode="auto">
            <a:xfrm>
              <a:off x="11822113" y="5219700"/>
              <a:ext cx="392113" cy="284163"/>
            </a:xfrm>
            <a:custGeom>
              <a:avLst/>
              <a:gdLst>
                <a:gd name="T0" fmla="*/ 131 w 142"/>
                <a:gd name="T1" fmla="*/ 99 h 103"/>
                <a:gd name="T2" fmla="*/ 11 w 142"/>
                <a:gd name="T3" fmla="*/ 29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29"/>
                    <a:pt x="11" y="29"/>
                    <a:pt x="11" y="29"/>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181">
              <a:extLst>
                <a:ext uri="{FF2B5EF4-FFF2-40B4-BE49-F238E27FC236}">
                  <a16:creationId xmlns:a16="http://schemas.microsoft.com/office/drawing/2014/main" id="{1F484209-3916-48FC-8DE6-0E1195EF27D6}"/>
                </a:ext>
              </a:extLst>
            </p:cNvPr>
            <p:cNvSpPr>
              <a:spLocks/>
            </p:cNvSpPr>
            <p:nvPr/>
          </p:nvSpPr>
          <p:spPr bwMode="auto">
            <a:xfrm>
              <a:off x="12553951" y="544036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182">
              <a:extLst>
                <a:ext uri="{FF2B5EF4-FFF2-40B4-BE49-F238E27FC236}">
                  <a16:creationId xmlns:a16="http://schemas.microsoft.com/office/drawing/2014/main" id="{1A28ECAA-54AF-4B90-8DD6-9D28CA339720}"/>
                </a:ext>
              </a:extLst>
            </p:cNvPr>
            <p:cNvSpPr>
              <a:spLocks/>
            </p:cNvSpPr>
            <p:nvPr/>
          </p:nvSpPr>
          <p:spPr bwMode="auto">
            <a:xfrm>
              <a:off x="11664951" y="4349750"/>
              <a:ext cx="1506538" cy="879475"/>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4" y="318"/>
                    <a:pt x="252" y="312"/>
                  </a:cubicBezTo>
                  <a:cubicBezTo>
                    <a:pt x="52" y="196"/>
                    <a:pt x="52" y="196"/>
                    <a:pt x="52" y="196"/>
                  </a:cubicBezTo>
                  <a:cubicBezTo>
                    <a:pt x="52" y="196"/>
                    <a:pt x="52" y="196"/>
                    <a:pt x="52" y="196"/>
                  </a:cubicBezTo>
                  <a:cubicBezTo>
                    <a:pt x="9" y="172"/>
                    <a:pt x="9" y="172"/>
                    <a:pt x="9" y="172"/>
                  </a:cubicBezTo>
                  <a:cubicBezTo>
                    <a:pt x="5" y="169"/>
                    <a:pt x="2" y="165"/>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183">
              <a:extLst>
                <a:ext uri="{FF2B5EF4-FFF2-40B4-BE49-F238E27FC236}">
                  <a16:creationId xmlns:a16="http://schemas.microsoft.com/office/drawing/2014/main" id="{DA3BD74C-D1EB-47ED-A6D8-DADDBE2580A5}"/>
                </a:ext>
              </a:extLst>
            </p:cNvPr>
            <p:cNvSpPr>
              <a:spLocks/>
            </p:cNvSpPr>
            <p:nvPr/>
          </p:nvSpPr>
          <p:spPr bwMode="auto">
            <a:xfrm>
              <a:off x="11668126" y="4794250"/>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2" name="Freeform 184">
              <a:extLst>
                <a:ext uri="{FF2B5EF4-FFF2-40B4-BE49-F238E27FC236}">
                  <a16:creationId xmlns:a16="http://schemas.microsoft.com/office/drawing/2014/main" id="{DE364089-ECCF-4B32-830C-4EE9EF5FC722}"/>
                </a:ext>
              </a:extLst>
            </p:cNvPr>
            <p:cNvSpPr>
              <a:spLocks/>
            </p:cNvSpPr>
            <p:nvPr/>
          </p:nvSpPr>
          <p:spPr bwMode="auto">
            <a:xfrm>
              <a:off x="12652376" y="4957763"/>
              <a:ext cx="390525"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185">
              <a:extLst>
                <a:ext uri="{FF2B5EF4-FFF2-40B4-BE49-F238E27FC236}">
                  <a16:creationId xmlns:a16="http://schemas.microsoft.com/office/drawing/2014/main" id="{FCF77C83-1525-41A2-A2E1-CF8C6F59707D}"/>
                </a:ext>
              </a:extLst>
            </p:cNvPr>
            <p:cNvSpPr>
              <a:spLocks/>
            </p:cNvSpPr>
            <p:nvPr/>
          </p:nvSpPr>
          <p:spPr bwMode="auto">
            <a:xfrm>
              <a:off x="11822113" y="49768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4"/>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186">
              <a:extLst>
                <a:ext uri="{FF2B5EF4-FFF2-40B4-BE49-F238E27FC236}">
                  <a16:creationId xmlns:a16="http://schemas.microsoft.com/office/drawing/2014/main" id="{C8A7221A-62B1-4B9B-BA0A-327504846E58}"/>
                </a:ext>
              </a:extLst>
            </p:cNvPr>
            <p:cNvSpPr>
              <a:spLocks/>
            </p:cNvSpPr>
            <p:nvPr/>
          </p:nvSpPr>
          <p:spPr bwMode="auto">
            <a:xfrm>
              <a:off x="12553951" y="5200650"/>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187">
              <a:extLst>
                <a:ext uri="{FF2B5EF4-FFF2-40B4-BE49-F238E27FC236}">
                  <a16:creationId xmlns:a16="http://schemas.microsoft.com/office/drawing/2014/main" id="{34EF9BA4-CFFC-4D38-8968-62ACBFAFA5D7}"/>
                </a:ext>
              </a:extLst>
            </p:cNvPr>
            <p:cNvSpPr>
              <a:spLocks/>
            </p:cNvSpPr>
            <p:nvPr/>
          </p:nvSpPr>
          <p:spPr bwMode="auto">
            <a:xfrm>
              <a:off x="11664951" y="41068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188">
              <a:extLst>
                <a:ext uri="{FF2B5EF4-FFF2-40B4-BE49-F238E27FC236}">
                  <a16:creationId xmlns:a16="http://schemas.microsoft.com/office/drawing/2014/main" id="{FB437976-7CEF-42C1-ADA4-61BC27D04EFD}"/>
                </a:ext>
              </a:extLst>
            </p:cNvPr>
            <p:cNvSpPr>
              <a:spLocks/>
            </p:cNvSpPr>
            <p:nvPr/>
          </p:nvSpPr>
          <p:spPr bwMode="auto">
            <a:xfrm>
              <a:off x="11668126" y="45545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189">
              <a:extLst>
                <a:ext uri="{FF2B5EF4-FFF2-40B4-BE49-F238E27FC236}">
                  <a16:creationId xmlns:a16="http://schemas.microsoft.com/office/drawing/2014/main" id="{65FC2C4A-4F3A-423D-9333-5C53081B3E9A}"/>
                </a:ext>
              </a:extLst>
            </p:cNvPr>
            <p:cNvSpPr>
              <a:spLocks/>
            </p:cNvSpPr>
            <p:nvPr/>
          </p:nvSpPr>
          <p:spPr bwMode="auto">
            <a:xfrm>
              <a:off x="12652376" y="4718050"/>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190">
              <a:extLst>
                <a:ext uri="{FF2B5EF4-FFF2-40B4-BE49-F238E27FC236}">
                  <a16:creationId xmlns:a16="http://schemas.microsoft.com/office/drawing/2014/main" id="{34CC5F38-F72D-4D31-B122-1E6B6065FBFD}"/>
                </a:ext>
              </a:extLst>
            </p:cNvPr>
            <p:cNvSpPr>
              <a:spLocks/>
            </p:cNvSpPr>
            <p:nvPr/>
          </p:nvSpPr>
          <p:spPr bwMode="auto">
            <a:xfrm>
              <a:off x="11822113" y="4733925"/>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4 h 103"/>
                <a:gd name="T10" fmla="*/ 131 w 142"/>
                <a:gd name="T11" fmla="*/ 73 h 103"/>
                <a:gd name="T12" fmla="*/ 142 w 142"/>
                <a:gd name="T13" fmla="*/ 93 h 103"/>
                <a:gd name="T14" fmla="*/ 142 w 142"/>
                <a:gd name="T15" fmla="*/ 93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9"/>
                    <a:pt x="0" y="11"/>
                  </a:cubicBezTo>
                  <a:cubicBezTo>
                    <a:pt x="0" y="11"/>
                    <a:pt x="0" y="11"/>
                    <a:pt x="0" y="11"/>
                  </a:cubicBezTo>
                  <a:cubicBezTo>
                    <a:pt x="0" y="4"/>
                    <a:pt x="5" y="0"/>
                    <a:pt x="11" y="4"/>
                  </a:cubicBezTo>
                  <a:cubicBezTo>
                    <a:pt x="131" y="73"/>
                    <a:pt x="131" y="73"/>
                    <a:pt x="131" y="73"/>
                  </a:cubicBezTo>
                  <a:cubicBezTo>
                    <a:pt x="137" y="77"/>
                    <a:pt x="142" y="85"/>
                    <a:pt x="142" y="93"/>
                  </a:cubicBezTo>
                  <a:cubicBezTo>
                    <a:pt x="142" y="93"/>
                    <a:pt x="142" y="93"/>
                    <a:pt x="142" y="93"/>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191">
              <a:extLst>
                <a:ext uri="{FF2B5EF4-FFF2-40B4-BE49-F238E27FC236}">
                  <a16:creationId xmlns:a16="http://schemas.microsoft.com/office/drawing/2014/main" id="{2BD4E586-7E3C-4CE0-A552-C542781B6A21}"/>
                </a:ext>
              </a:extLst>
            </p:cNvPr>
            <p:cNvSpPr>
              <a:spLocks/>
            </p:cNvSpPr>
            <p:nvPr/>
          </p:nvSpPr>
          <p:spPr bwMode="auto">
            <a:xfrm>
              <a:off x="12553951" y="4957763"/>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192">
              <a:extLst>
                <a:ext uri="{FF2B5EF4-FFF2-40B4-BE49-F238E27FC236}">
                  <a16:creationId xmlns:a16="http://schemas.microsoft.com/office/drawing/2014/main" id="{BCAF2E1E-BC7C-4205-99F9-0FBD4539AC57}"/>
                </a:ext>
              </a:extLst>
            </p:cNvPr>
            <p:cNvSpPr>
              <a:spLocks/>
            </p:cNvSpPr>
            <p:nvPr/>
          </p:nvSpPr>
          <p:spPr bwMode="auto">
            <a:xfrm>
              <a:off x="11664951" y="3867150"/>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2"/>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193">
              <a:extLst>
                <a:ext uri="{FF2B5EF4-FFF2-40B4-BE49-F238E27FC236}">
                  <a16:creationId xmlns:a16="http://schemas.microsoft.com/office/drawing/2014/main" id="{D673B8B0-FF6C-41A0-A363-3A0ADD8CE0B1}"/>
                </a:ext>
              </a:extLst>
            </p:cNvPr>
            <p:cNvSpPr>
              <a:spLocks/>
            </p:cNvSpPr>
            <p:nvPr/>
          </p:nvSpPr>
          <p:spPr bwMode="auto">
            <a:xfrm>
              <a:off x="11668126" y="431165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1"/>
                    <a:pt x="251" y="151"/>
                    <a:pt x="251" y="151"/>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194">
              <a:extLst>
                <a:ext uri="{FF2B5EF4-FFF2-40B4-BE49-F238E27FC236}">
                  <a16:creationId xmlns:a16="http://schemas.microsoft.com/office/drawing/2014/main" id="{66153D36-797C-4AAC-A756-F8AF0D9AC711}"/>
                </a:ext>
              </a:extLst>
            </p:cNvPr>
            <p:cNvSpPr>
              <a:spLocks/>
            </p:cNvSpPr>
            <p:nvPr/>
          </p:nvSpPr>
          <p:spPr bwMode="auto">
            <a:xfrm>
              <a:off x="12652376" y="44751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195">
              <a:extLst>
                <a:ext uri="{FF2B5EF4-FFF2-40B4-BE49-F238E27FC236}">
                  <a16:creationId xmlns:a16="http://schemas.microsoft.com/office/drawing/2014/main" id="{634C424E-DCBB-46CD-A77A-F54D6E359CC7}"/>
                </a:ext>
              </a:extLst>
            </p:cNvPr>
            <p:cNvSpPr>
              <a:spLocks/>
            </p:cNvSpPr>
            <p:nvPr/>
          </p:nvSpPr>
          <p:spPr bwMode="auto">
            <a:xfrm>
              <a:off x="11822113" y="44942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196">
              <a:extLst>
                <a:ext uri="{FF2B5EF4-FFF2-40B4-BE49-F238E27FC236}">
                  <a16:creationId xmlns:a16="http://schemas.microsoft.com/office/drawing/2014/main" id="{E1B61DB9-9DC7-4FFC-80FD-472C60A17DBB}"/>
                </a:ext>
              </a:extLst>
            </p:cNvPr>
            <p:cNvSpPr>
              <a:spLocks/>
            </p:cNvSpPr>
            <p:nvPr/>
          </p:nvSpPr>
          <p:spPr bwMode="auto">
            <a:xfrm>
              <a:off x="12553951" y="471805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197">
              <a:extLst>
                <a:ext uri="{FF2B5EF4-FFF2-40B4-BE49-F238E27FC236}">
                  <a16:creationId xmlns:a16="http://schemas.microsoft.com/office/drawing/2014/main" id="{4746A0F5-F862-4296-B677-E797B04AC97C}"/>
                </a:ext>
              </a:extLst>
            </p:cNvPr>
            <p:cNvSpPr>
              <a:spLocks/>
            </p:cNvSpPr>
            <p:nvPr/>
          </p:nvSpPr>
          <p:spPr bwMode="auto">
            <a:xfrm>
              <a:off x="11664951" y="36242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198">
              <a:extLst>
                <a:ext uri="{FF2B5EF4-FFF2-40B4-BE49-F238E27FC236}">
                  <a16:creationId xmlns:a16="http://schemas.microsoft.com/office/drawing/2014/main" id="{ECFD35E4-8D17-4D36-9803-9CAE53578ABD}"/>
                </a:ext>
              </a:extLst>
            </p:cNvPr>
            <p:cNvSpPr>
              <a:spLocks/>
            </p:cNvSpPr>
            <p:nvPr/>
          </p:nvSpPr>
          <p:spPr bwMode="auto">
            <a:xfrm>
              <a:off x="11668126" y="4071938"/>
              <a:ext cx="1500188" cy="636588"/>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3"/>
                    <a:pt x="297" y="223"/>
                    <a:pt x="297" y="223"/>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199">
              <a:extLst>
                <a:ext uri="{FF2B5EF4-FFF2-40B4-BE49-F238E27FC236}">
                  <a16:creationId xmlns:a16="http://schemas.microsoft.com/office/drawing/2014/main" id="{49F6CED3-F8FC-48DE-A497-AC7E0BDFFCA7}"/>
                </a:ext>
              </a:extLst>
            </p:cNvPr>
            <p:cNvSpPr>
              <a:spLocks/>
            </p:cNvSpPr>
            <p:nvPr/>
          </p:nvSpPr>
          <p:spPr bwMode="auto">
            <a:xfrm>
              <a:off x="12652376" y="42338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200">
              <a:extLst>
                <a:ext uri="{FF2B5EF4-FFF2-40B4-BE49-F238E27FC236}">
                  <a16:creationId xmlns:a16="http://schemas.microsoft.com/office/drawing/2014/main" id="{7B2A0548-3E90-42AD-B470-E9ED83CF4C29}"/>
                </a:ext>
              </a:extLst>
            </p:cNvPr>
            <p:cNvSpPr>
              <a:spLocks/>
            </p:cNvSpPr>
            <p:nvPr/>
          </p:nvSpPr>
          <p:spPr bwMode="auto">
            <a:xfrm>
              <a:off x="11822113" y="4252913"/>
              <a:ext cx="392113" cy="285750"/>
            </a:xfrm>
            <a:custGeom>
              <a:avLst/>
              <a:gdLst>
                <a:gd name="T0" fmla="*/ 131 w 142"/>
                <a:gd name="T1" fmla="*/ 99 h 103"/>
                <a:gd name="T2" fmla="*/ 11 w 142"/>
                <a:gd name="T3" fmla="*/ 30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30"/>
                    <a:pt x="11" y="30"/>
                    <a:pt x="11" y="30"/>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201">
              <a:extLst>
                <a:ext uri="{FF2B5EF4-FFF2-40B4-BE49-F238E27FC236}">
                  <a16:creationId xmlns:a16="http://schemas.microsoft.com/office/drawing/2014/main" id="{D3E1A198-91E0-49FF-AEC6-291D6F3A86F5}"/>
                </a:ext>
              </a:extLst>
            </p:cNvPr>
            <p:cNvSpPr>
              <a:spLocks/>
            </p:cNvSpPr>
            <p:nvPr/>
          </p:nvSpPr>
          <p:spPr bwMode="auto">
            <a:xfrm>
              <a:off x="12553951" y="4475163"/>
              <a:ext cx="66675" cy="95250"/>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4" name="Group 383">
            <a:extLst>
              <a:ext uri="{FF2B5EF4-FFF2-40B4-BE49-F238E27FC236}">
                <a16:creationId xmlns:a16="http://schemas.microsoft.com/office/drawing/2014/main" id="{1210FA00-096F-4FC5-BE52-C31308521870}"/>
              </a:ext>
            </a:extLst>
          </p:cNvPr>
          <p:cNvGrpSpPr/>
          <p:nvPr/>
        </p:nvGrpSpPr>
        <p:grpSpPr>
          <a:xfrm>
            <a:off x="8089967" y="8389815"/>
            <a:ext cx="1911904" cy="2817240"/>
            <a:chOff x="9493251" y="8164513"/>
            <a:chExt cx="1589088" cy="2341562"/>
          </a:xfrm>
        </p:grpSpPr>
        <p:sp>
          <p:nvSpPr>
            <p:cNvPr id="370" name="Freeform 202">
              <a:extLst>
                <a:ext uri="{FF2B5EF4-FFF2-40B4-BE49-F238E27FC236}">
                  <a16:creationId xmlns:a16="http://schemas.microsoft.com/office/drawing/2014/main" id="{6DBAC57E-231F-45BF-A0D8-33F788AACD05}"/>
                </a:ext>
              </a:extLst>
            </p:cNvPr>
            <p:cNvSpPr>
              <a:spLocks/>
            </p:cNvSpPr>
            <p:nvPr/>
          </p:nvSpPr>
          <p:spPr bwMode="auto">
            <a:xfrm>
              <a:off x="9493251" y="9575800"/>
              <a:ext cx="1589088" cy="930275"/>
            </a:xfrm>
            <a:custGeom>
              <a:avLst/>
              <a:gdLst>
                <a:gd name="T0" fmla="*/ 575 w 576"/>
                <a:gd name="T1" fmla="*/ 171 h 337"/>
                <a:gd name="T2" fmla="*/ 563 w 576"/>
                <a:gd name="T3" fmla="*/ 183 h 337"/>
                <a:gd name="T4" fmla="*/ 314 w 576"/>
                <a:gd name="T5" fmla="*/ 327 h 337"/>
                <a:gd name="T6" fmla="*/ 265 w 576"/>
                <a:gd name="T7" fmla="*/ 329 h 337"/>
                <a:gd name="T8" fmla="*/ 54 w 576"/>
                <a:gd name="T9" fmla="*/ 208 h 337"/>
                <a:gd name="T10" fmla="*/ 54 w 576"/>
                <a:gd name="T11" fmla="*/ 208 h 337"/>
                <a:gd name="T12" fmla="*/ 9 w 576"/>
                <a:gd name="T13" fmla="*/ 181 h 337"/>
                <a:gd name="T14" fmla="*/ 1 w 576"/>
                <a:gd name="T15" fmla="*/ 171 h 337"/>
                <a:gd name="T16" fmla="*/ 1 w 576"/>
                <a:gd name="T17" fmla="*/ 171 h 337"/>
                <a:gd name="T18" fmla="*/ 12 w 576"/>
                <a:gd name="T19" fmla="*/ 153 h 337"/>
                <a:gd name="T20" fmla="*/ 262 w 576"/>
                <a:gd name="T21" fmla="*/ 9 h 337"/>
                <a:gd name="T22" fmla="*/ 310 w 576"/>
                <a:gd name="T23" fmla="*/ 7 h 337"/>
                <a:gd name="T24" fmla="*/ 567 w 576"/>
                <a:gd name="T25" fmla="*/ 155 h 337"/>
                <a:gd name="T26" fmla="*/ 575 w 576"/>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7">
                  <a:moveTo>
                    <a:pt x="575" y="171"/>
                  </a:moveTo>
                  <a:cubicBezTo>
                    <a:pt x="573" y="175"/>
                    <a:pt x="569" y="180"/>
                    <a:pt x="563" y="183"/>
                  </a:cubicBezTo>
                  <a:cubicBezTo>
                    <a:pt x="314" y="327"/>
                    <a:pt x="314" y="327"/>
                    <a:pt x="314" y="327"/>
                  </a:cubicBezTo>
                  <a:cubicBezTo>
                    <a:pt x="299" y="336"/>
                    <a:pt x="278" y="337"/>
                    <a:pt x="265" y="329"/>
                  </a:cubicBezTo>
                  <a:cubicBezTo>
                    <a:pt x="54" y="208"/>
                    <a:pt x="54" y="208"/>
                    <a:pt x="54" y="208"/>
                  </a:cubicBezTo>
                  <a:cubicBezTo>
                    <a:pt x="54" y="208"/>
                    <a:pt x="54" y="208"/>
                    <a:pt x="54" y="208"/>
                  </a:cubicBezTo>
                  <a:cubicBezTo>
                    <a:pt x="9" y="181"/>
                    <a:pt x="9" y="181"/>
                    <a:pt x="9" y="181"/>
                  </a:cubicBezTo>
                  <a:cubicBezTo>
                    <a:pt x="4" y="179"/>
                    <a:pt x="1" y="175"/>
                    <a:pt x="1" y="171"/>
                  </a:cubicBezTo>
                  <a:cubicBezTo>
                    <a:pt x="1" y="171"/>
                    <a:pt x="1" y="171"/>
                    <a:pt x="1" y="171"/>
                  </a:cubicBezTo>
                  <a:cubicBezTo>
                    <a:pt x="0" y="165"/>
                    <a:pt x="4" y="158"/>
                    <a:pt x="12" y="153"/>
                  </a:cubicBezTo>
                  <a:cubicBezTo>
                    <a:pt x="262" y="9"/>
                    <a:pt x="262" y="9"/>
                    <a:pt x="262" y="9"/>
                  </a:cubicBezTo>
                  <a:cubicBezTo>
                    <a:pt x="276" y="1"/>
                    <a:pt x="298" y="0"/>
                    <a:pt x="310" y="7"/>
                  </a:cubicBezTo>
                  <a:cubicBezTo>
                    <a:pt x="567" y="155"/>
                    <a:pt x="567" y="155"/>
                    <a:pt x="567" y="155"/>
                  </a:cubicBezTo>
                  <a:cubicBezTo>
                    <a:pt x="574" y="159"/>
                    <a:pt x="576"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203">
              <a:extLst>
                <a:ext uri="{FF2B5EF4-FFF2-40B4-BE49-F238E27FC236}">
                  <a16:creationId xmlns:a16="http://schemas.microsoft.com/office/drawing/2014/main" id="{E4A0CD5A-A3EB-4A9A-BBAB-953C9B0CC141}"/>
                </a:ext>
              </a:extLst>
            </p:cNvPr>
            <p:cNvSpPr>
              <a:spLocks/>
            </p:cNvSpPr>
            <p:nvPr/>
          </p:nvSpPr>
          <p:spPr bwMode="auto">
            <a:xfrm>
              <a:off x="9534526" y="9374188"/>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0"/>
                    <a:pt x="282" y="0"/>
                    <a:pt x="294" y="6"/>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204">
              <a:extLst>
                <a:ext uri="{FF2B5EF4-FFF2-40B4-BE49-F238E27FC236}">
                  <a16:creationId xmlns:a16="http://schemas.microsoft.com/office/drawing/2014/main" id="{68148D46-B4A9-4846-B2D0-9EBF0B867F57}"/>
                </a:ext>
              </a:extLst>
            </p:cNvPr>
            <p:cNvSpPr>
              <a:spLocks/>
            </p:cNvSpPr>
            <p:nvPr/>
          </p:nvSpPr>
          <p:spPr bwMode="auto">
            <a:xfrm>
              <a:off x="9537701" y="9818688"/>
              <a:ext cx="1501775" cy="641350"/>
            </a:xfrm>
            <a:custGeom>
              <a:avLst/>
              <a:gdLst>
                <a:gd name="T0" fmla="*/ 544 w 544"/>
                <a:gd name="T1" fmla="*/ 0 h 232"/>
                <a:gd name="T2" fmla="*/ 544 w 544"/>
                <a:gd name="T3" fmla="*/ 71 h 232"/>
                <a:gd name="T4" fmla="*/ 544 w 544"/>
                <a:gd name="T5" fmla="*/ 71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D99923-56D8-4849-8D49-F583F47DF3DA}"/>
                </a:ext>
              </a:extLst>
            </p:cNvPr>
            <p:cNvSpPr>
              <a:spLocks/>
            </p:cNvSpPr>
            <p:nvPr/>
          </p:nvSpPr>
          <p:spPr bwMode="auto">
            <a:xfrm>
              <a:off x="10520363" y="99822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D71D142E-098C-4D7F-86DA-47626336FE20}"/>
                </a:ext>
              </a:extLst>
            </p:cNvPr>
            <p:cNvSpPr>
              <a:spLocks/>
            </p:cNvSpPr>
            <p:nvPr/>
          </p:nvSpPr>
          <p:spPr bwMode="auto">
            <a:xfrm>
              <a:off x="9691688" y="100012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62B456F8-7A2C-4CBD-9028-F3016ACBF234}"/>
                </a:ext>
              </a:extLst>
            </p:cNvPr>
            <p:cNvSpPr>
              <a:spLocks/>
            </p:cNvSpPr>
            <p:nvPr/>
          </p:nvSpPr>
          <p:spPr bwMode="auto">
            <a:xfrm>
              <a:off x="10420350" y="10225088"/>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E4B78682-8155-4BC7-A234-169B8E1B3926}"/>
                </a:ext>
              </a:extLst>
            </p:cNvPr>
            <p:cNvSpPr>
              <a:spLocks/>
            </p:cNvSpPr>
            <p:nvPr/>
          </p:nvSpPr>
          <p:spPr bwMode="auto">
            <a:xfrm>
              <a:off x="9534525" y="913130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D4C5EDC5-8B8F-471D-B05C-75F10E4DEA7F}"/>
                </a:ext>
              </a:extLst>
            </p:cNvPr>
            <p:cNvSpPr>
              <a:spLocks/>
            </p:cNvSpPr>
            <p:nvPr/>
          </p:nvSpPr>
          <p:spPr bwMode="auto">
            <a:xfrm>
              <a:off x="9537700" y="9578975"/>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D2FC36C9-05F5-48DF-AF18-A23868377C11}"/>
                </a:ext>
              </a:extLst>
            </p:cNvPr>
            <p:cNvSpPr>
              <a:spLocks/>
            </p:cNvSpPr>
            <p:nvPr/>
          </p:nvSpPr>
          <p:spPr bwMode="auto">
            <a:xfrm>
              <a:off x="10520363" y="9740900"/>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CC02CC0D-934A-4C56-816E-5BC501DC2219}"/>
                </a:ext>
              </a:extLst>
            </p:cNvPr>
            <p:cNvSpPr>
              <a:spLocks/>
            </p:cNvSpPr>
            <p:nvPr/>
          </p:nvSpPr>
          <p:spPr bwMode="auto">
            <a:xfrm>
              <a:off x="9691688" y="97583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BED80E15-20E4-4E61-8BFB-40DE5F6B9173}"/>
                </a:ext>
              </a:extLst>
            </p:cNvPr>
            <p:cNvSpPr>
              <a:spLocks/>
            </p:cNvSpPr>
            <p:nvPr/>
          </p:nvSpPr>
          <p:spPr bwMode="auto">
            <a:xfrm>
              <a:off x="10420350" y="998220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EE64D22B-2B48-4951-9D41-86079889FBE8}"/>
                </a:ext>
              </a:extLst>
            </p:cNvPr>
            <p:cNvSpPr>
              <a:spLocks/>
            </p:cNvSpPr>
            <p:nvPr/>
          </p:nvSpPr>
          <p:spPr bwMode="auto">
            <a:xfrm>
              <a:off x="9534525" y="8891588"/>
              <a:ext cx="1506538" cy="877888"/>
            </a:xfrm>
            <a:custGeom>
              <a:avLst/>
              <a:gdLst>
                <a:gd name="T0" fmla="*/ 544 w 546"/>
                <a:gd name="T1" fmla="*/ 161 h 318"/>
                <a:gd name="T2" fmla="*/ 533 w 546"/>
                <a:gd name="T3" fmla="*/ 173 h 318"/>
                <a:gd name="T4" fmla="*/ 297 w 546"/>
                <a:gd name="T5" fmla="*/ 310 h 318"/>
                <a:gd name="T6" fmla="*/ 251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9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39" y="170"/>
                    <a:pt x="533" y="173"/>
                  </a:cubicBezTo>
                  <a:cubicBezTo>
                    <a:pt x="297" y="310"/>
                    <a:pt x="297" y="310"/>
                    <a:pt x="297" y="310"/>
                  </a:cubicBezTo>
                  <a:cubicBezTo>
                    <a:pt x="284" y="317"/>
                    <a:pt x="263" y="318"/>
                    <a:pt x="251" y="312"/>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E968B56-D2EF-4449-A8F1-9AF3986AC52E}"/>
                </a:ext>
              </a:extLst>
            </p:cNvPr>
            <p:cNvSpPr>
              <a:spLocks/>
            </p:cNvSpPr>
            <p:nvPr/>
          </p:nvSpPr>
          <p:spPr bwMode="auto">
            <a:xfrm>
              <a:off x="9537700" y="9336088"/>
              <a:ext cx="1501775" cy="639763"/>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1 h 232"/>
                <a:gd name="T26" fmla="*/ 296 w 544"/>
                <a:gd name="T27" fmla="*/ 149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9"/>
                    <a:pt x="0" y="75"/>
                  </a:cubicBezTo>
                  <a:cubicBezTo>
                    <a:pt x="0" y="0"/>
                    <a:pt x="0" y="0"/>
                    <a:pt x="0" y="0"/>
                  </a:cubicBezTo>
                  <a:cubicBezTo>
                    <a:pt x="0" y="4"/>
                    <a:pt x="3" y="8"/>
                    <a:pt x="8" y="10"/>
                  </a:cubicBezTo>
                  <a:cubicBezTo>
                    <a:pt x="51" y="35"/>
                    <a:pt x="51" y="35"/>
                    <a:pt x="51" y="35"/>
                  </a:cubicBezTo>
                  <a:cubicBezTo>
                    <a:pt x="51" y="35"/>
                    <a:pt x="51" y="35"/>
                    <a:pt x="51" y="35"/>
                  </a:cubicBezTo>
                  <a:cubicBezTo>
                    <a:pt x="250" y="151"/>
                    <a:pt x="250" y="151"/>
                    <a:pt x="250" y="151"/>
                  </a:cubicBezTo>
                  <a:cubicBezTo>
                    <a:pt x="262" y="157"/>
                    <a:pt x="283" y="156"/>
                    <a:pt x="296" y="149"/>
                  </a:cubicBezTo>
                  <a:cubicBezTo>
                    <a:pt x="532" y="12"/>
                    <a:pt x="532" y="12"/>
                    <a:pt x="532" y="12"/>
                  </a:cubicBezTo>
                  <a:cubicBezTo>
                    <a:pt x="538"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D5E7DF06-9242-4318-B50E-6A5E3E6E0D18}"/>
                </a:ext>
              </a:extLst>
            </p:cNvPr>
            <p:cNvSpPr>
              <a:spLocks/>
            </p:cNvSpPr>
            <p:nvPr/>
          </p:nvSpPr>
          <p:spPr bwMode="auto">
            <a:xfrm>
              <a:off x="10520363" y="94980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53A5E43A-ACF2-4ADE-8FA2-2F425FF671A4}"/>
                </a:ext>
              </a:extLst>
            </p:cNvPr>
            <p:cNvSpPr>
              <a:spLocks/>
            </p:cNvSpPr>
            <p:nvPr/>
          </p:nvSpPr>
          <p:spPr bwMode="auto">
            <a:xfrm>
              <a:off x="9691688" y="9517063"/>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7432ED68-E284-497E-BD01-5F3BB6C3E371}"/>
                </a:ext>
              </a:extLst>
            </p:cNvPr>
            <p:cNvSpPr>
              <a:spLocks/>
            </p:cNvSpPr>
            <p:nvPr/>
          </p:nvSpPr>
          <p:spPr bwMode="auto">
            <a:xfrm>
              <a:off x="10420350" y="974090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7"/>
                    <a:pt x="6"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5E93725B-B00E-4322-8CE5-30A5914FCCEB}"/>
                </a:ext>
              </a:extLst>
            </p:cNvPr>
            <p:cNvSpPr>
              <a:spLocks/>
            </p:cNvSpPr>
            <p:nvPr/>
          </p:nvSpPr>
          <p:spPr bwMode="auto">
            <a:xfrm>
              <a:off x="9534525" y="86471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F0CDEC37-26A2-4D72-A877-95867665D780}"/>
                </a:ext>
              </a:extLst>
            </p:cNvPr>
            <p:cNvSpPr>
              <a:spLocks/>
            </p:cNvSpPr>
            <p:nvPr/>
          </p:nvSpPr>
          <p:spPr bwMode="auto">
            <a:xfrm>
              <a:off x="9537700" y="90947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1047ECB0-9DF2-4025-8616-3CE94CA84795}"/>
                </a:ext>
              </a:extLst>
            </p:cNvPr>
            <p:cNvSpPr>
              <a:spLocks/>
            </p:cNvSpPr>
            <p:nvPr/>
          </p:nvSpPr>
          <p:spPr bwMode="auto">
            <a:xfrm>
              <a:off x="10520363" y="92583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0D841667-0658-41E1-9E5F-DC22F4EDF8B3}"/>
                </a:ext>
              </a:extLst>
            </p:cNvPr>
            <p:cNvSpPr>
              <a:spLocks/>
            </p:cNvSpPr>
            <p:nvPr/>
          </p:nvSpPr>
          <p:spPr bwMode="auto">
            <a:xfrm>
              <a:off x="9691688" y="92741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7"/>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0513BABD-B4D1-4A7D-8AD8-D1CBE70FC8D6}"/>
                </a:ext>
              </a:extLst>
            </p:cNvPr>
            <p:cNvSpPr>
              <a:spLocks/>
            </p:cNvSpPr>
            <p:nvPr/>
          </p:nvSpPr>
          <p:spPr bwMode="auto">
            <a:xfrm>
              <a:off x="10420350" y="94980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34ACD9FB-E498-42EC-9054-9F99CAA0CF96}"/>
                </a:ext>
              </a:extLst>
            </p:cNvPr>
            <p:cNvSpPr>
              <a:spLocks/>
            </p:cNvSpPr>
            <p:nvPr/>
          </p:nvSpPr>
          <p:spPr bwMode="auto">
            <a:xfrm>
              <a:off x="9534525" y="8407400"/>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7C4B8AB1-9C80-4781-99EB-2863C559297B}"/>
                </a:ext>
              </a:extLst>
            </p:cNvPr>
            <p:cNvSpPr>
              <a:spLocks/>
            </p:cNvSpPr>
            <p:nvPr/>
          </p:nvSpPr>
          <p:spPr bwMode="auto">
            <a:xfrm>
              <a:off x="9537700" y="8851900"/>
              <a:ext cx="1501775" cy="641350"/>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A7E9AEAD-0449-4DB8-9C38-FD29D7C9B17D}"/>
                </a:ext>
              </a:extLst>
            </p:cNvPr>
            <p:cNvSpPr>
              <a:spLocks/>
            </p:cNvSpPr>
            <p:nvPr/>
          </p:nvSpPr>
          <p:spPr bwMode="auto">
            <a:xfrm>
              <a:off x="10520363" y="90154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F01EAED8-693A-4092-9769-D7882F4BD9ED}"/>
                </a:ext>
              </a:extLst>
            </p:cNvPr>
            <p:cNvSpPr>
              <a:spLocks/>
            </p:cNvSpPr>
            <p:nvPr/>
          </p:nvSpPr>
          <p:spPr bwMode="auto">
            <a:xfrm>
              <a:off x="9691688" y="90344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97FD474-740A-44D1-B7C5-E182114B52A7}"/>
                </a:ext>
              </a:extLst>
            </p:cNvPr>
            <p:cNvSpPr>
              <a:spLocks/>
            </p:cNvSpPr>
            <p:nvPr/>
          </p:nvSpPr>
          <p:spPr bwMode="auto">
            <a:xfrm>
              <a:off x="10420350" y="92583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300343C0-8867-44C2-886F-24F4573320FA}"/>
                </a:ext>
              </a:extLst>
            </p:cNvPr>
            <p:cNvSpPr>
              <a:spLocks/>
            </p:cNvSpPr>
            <p:nvPr/>
          </p:nvSpPr>
          <p:spPr bwMode="auto">
            <a:xfrm>
              <a:off x="9534525" y="81645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9E8A41B2-22E9-42AF-8E85-CAC5513EA5BC}"/>
                </a:ext>
              </a:extLst>
            </p:cNvPr>
            <p:cNvSpPr>
              <a:spLocks/>
            </p:cNvSpPr>
            <p:nvPr/>
          </p:nvSpPr>
          <p:spPr bwMode="auto">
            <a:xfrm>
              <a:off x="9537700" y="86121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041824E2-40A7-481C-82FB-A32AE4FE7A4A}"/>
                </a:ext>
              </a:extLst>
            </p:cNvPr>
            <p:cNvSpPr>
              <a:spLocks/>
            </p:cNvSpPr>
            <p:nvPr/>
          </p:nvSpPr>
          <p:spPr bwMode="auto">
            <a:xfrm>
              <a:off x="10520363" y="8774113"/>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37BAF12D-05DD-4101-A3D9-228307E00124}"/>
                </a:ext>
              </a:extLst>
            </p:cNvPr>
            <p:cNvSpPr>
              <a:spLocks/>
            </p:cNvSpPr>
            <p:nvPr/>
          </p:nvSpPr>
          <p:spPr bwMode="auto">
            <a:xfrm>
              <a:off x="9691688" y="87915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AD0D264A-BAEE-4B0B-9019-070CBA0235BA}"/>
                </a:ext>
              </a:extLst>
            </p:cNvPr>
            <p:cNvSpPr>
              <a:spLocks/>
            </p:cNvSpPr>
            <p:nvPr/>
          </p:nvSpPr>
          <p:spPr bwMode="auto">
            <a:xfrm>
              <a:off x="10420350" y="90154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0" name="Group 389">
            <a:extLst>
              <a:ext uri="{FF2B5EF4-FFF2-40B4-BE49-F238E27FC236}">
                <a16:creationId xmlns:a16="http://schemas.microsoft.com/office/drawing/2014/main" id="{561C0A74-7D64-413D-A14E-B71BF972E651}"/>
              </a:ext>
            </a:extLst>
          </p:cNvPr>
          <p:cNvGrpSpPr/>
          <p:nvPr/>
        </p:nvGrpSpPr>
        <p:grpSpPr>
          <a:xfrm>
            <a:off x="9339101" y="3656851"/>
            <a:ext cx="872868" cy="937806"/>
            <a:chOff x="7906262" y="4152900"/>
            <a:chExt cx="725488" cy="779462"/>
          </a:xfrm>
        </p:grpSpPr>
        <p:sp>
          <p:nvSpPr>
            <p:cNvPr id="35" name="Freeform 234">
              <a:extLst>
                <a:ext uri="{FF2B5EF4-FFF2-40B4-BE49-F238E27FC236}">
                  <a16:creationId xmlns:a16="http://schemas.microsoft.com/office/drawing/2014/main" id="{28AD2EDF-E15B-44FF-880E-09314F3EEC7C}"/>
                </a:ext>
              </a:extLst>
            </p:cNvPr>
            <p:cNvSpPr>
              <a:spLocks/>
            </p:cNvSpPr>
            <p:nvPr/>
          </p:nvSpPr>
          <p:spPr bwMode="auto">
            <a:xfrm>
              <a:off x="7930075" y="4152900"/>
              <a:ext cx="701675" cy="760413"/>
            </a:xfrm>
            <a:custGeom>
              <a:avLst/>
              <a:gdLst>
                <a:gd name="T0" fmla="*/ 208 w 254"/>
                <a:gd name="T1" fmla="*/ 260 h 275"/>
                <a:gd name="T2" fmla="*/ 46 w 254"/>
                <a:gd name="T3" fmla="*/ 167 h 275"/>
                <a:gd name="T4" fmla="*/ 46 w 254"/>
                <a:gd name="T5" fmla="*/ 167 h 275"/>
                <a:gd name="T6" fmla="*/ 0 w 254"/>
                <a:gd name="T7" fmla="*/ 87 h 275"/>
                <a:gd name="T8" fmla="*/ 46 w 254"/>
                <a:gd name="T9" fmla="*/ 60 h 275"/>
                <a:gd name="T10" fmla="*/ 48 w 254"/>
                <a:gd name="T11" fmla="*/ 61 h 275"/>
                <a:gd name="T12" fmla="*/ 45 w 254"/>
                <a:gd name="T13" fmla="*/ 41 h 275"/>
                <a:gd name="T14" fmla="*/ 91 w 254"/>
                <a:gd name="T15" fmla="*/ 15 h 275"/>
                <a:gd name="T16" fmla="*/ 129 w 254"/>
                <a:gd name="T17" fmla="*/ 60 h 275"/>
                <a:gd name="T18" fmla="*/ 149 w 254"/>
                <a:gd name="T19" fmla="*/ 66 h 275"/>
                <a:gd name="T20" fmla="*/ 195 w 254"/>
                <a:gd name="T21" fmla="*/ 146 h 275"/>
                <a:gd name="T22" fmla="*/ 195 w 254"/>
                <a:gd name="T23" fmla="*/ 148 h 275"/>
                <a:gd name="T24" fmla="*/ 208 w 254"/>
                <a:gd name="T25" fmla="*/ 153 h 275"/>
                <a:gd name="T26" fmla="*/ 254 w 254"/>
                <a:gd name="T27" fmla="*/ 234 h 275"/>
                <a:gd name="T28" fmla="*/ 208 w 254"/>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5">
                  <a:moveTo>
                    <a:pt x="208" y="260"/>
                  </a:moveTo>
                  <a:cubicBezTo>
                    <a:pt x="46" y="167"/>
                    <a:pt x="46" y="167"/>
                    <a:pt x="46" y="167"/>
                  </a:cubicBezTo>
                  <a:cubicBezTo>
                    <a:pt x="46" y="167"/>
                    <a:pt x="46" y="167"/>
                    <a:pt x="46" y="167"/>
                  </a:cubicBezTo>
                  <a:cubicBezTo>
                    <a:pt x="20" y="152"/>
                    <a:pt x="0" y="116"/>
                    <a:pt x="0" y="87"/>
                  </a:cubicBezTo>
                  <a:cubicBezTo>
                    <a:pt x="0" y="57"/>
                    <a:pt x="20" y="45"/>
                    <a:pt x="46" y="60"/>
                  </a:cubicBezTo>
                  <a:cubicBezTo>
                    <a:pt x="46" y="60"/>
                    <a:pt x="47" y="61"/>
                    <a:pt x="48" y="61"/>
                  </a:cubicBezTo>
                  <a:cubicBezTo>
                    <a:pt x="46" y="54"/>
                    <a:pt x="45" y="48"/>
                    <a:pt x="45" y="41"/>
                  </a:cubicBezTo>
                  <a:cubicBezTo>
                    <a:pt x="45" y="12"/>
                    <a:pt x="66" y="0"/>
                    <a:pt x="91" y="15"/>
                  </a:cubicBezTo>
                  <a:cubicBezTo>
                    <a:pt x="107" y="24"/>
                    <a:pt x="121" y="41"/>
                    <a:pt x="129" y="60"/>
                  </a:cubicBezTo>
                  <a:cubicBezTo>
                    <a:pt x="135" y="60"/>
                    <a:pt x="142" y="62"/>
                    <a:pt x="149" y="66"/>
                  </a:cubicBezTo>
                  <a:cubicBezTo>
                    <a:pt x="175" y="81"/>
                    <a:pt x="195" y="117"/>
                    <a:pt x="195" y="146"/>
                  </a:cubicBezTo>
                  <a:cubicBezTo>
                    <a:pt x="195" y="147"/>
                    <a:pt x="195" y="148"/>
                    <a:pt x="195" y="148"/>
                  </a:cubicBezTo>
                  <a:cubicBezTo>
                    <a:pt x="199" y="149"/>
                    <a:pt x="203" y="151"/>
                    <a:pt x="208" y="153"/>
                  </a:cubicBezTo>
                  <a:cubicBezTo>
                    <a:pt x="233" y="168"/>
                    <a:pt x="254" y="204"/>
                    <a:pt x="254" y="234"/>
                  </a:cubicBezTo>
                  <a:cubicBezTo>
                    <a:pt x="254" y="263"/>
                    <a:pt x="233"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1044D489-14A2-4352-A069-ABEB3A2CDD3A}"/>
                </a:ext>
              </a:extLst>
            </p:cNvPr>
            <p:cNvSpPr>
              <a:spLocks/>
            </p:cNvSpPr>
            <p:nvPr/>
          </p:nvSpPr>
          <p:spPr bwMode="auto">
            <a:xfrm>
              <a:off x="7906262" y="4170362"/>
              <a:ext cx="703263" cy="762000"/>
            </a:xfrm>
            <a:custGeom>
              <a:avLst/>
              <a:gdLst>
                <a:gd name="T0" fmla="*/ 208 w 255"/>
                <a:gd name="T1" fmla="*/ 261 h 276"/>
                <a:gd name="T2" fmla="*/ 47 w 255"/>
                <a:gd name="T3" fmla="*/ 168 h 276"/>
                <a:gd name="T4" fmla="*/ 47 w 255"/>
                <a:gd name="T5" fmla="*/ 168 h 276"/>
                <a:gd name="T6" fmla="*/ 0 w 255"/>
                <a:gd name="T7" fmla="*/ 87 h 276"/>
                <a:gd name="T8" fmla="*/ 47 w 255"/>
                <a:gd name="T9" fmla="*/ 61 h 276"/>
                <a:gd name="T10" fmla="*/ 48 w 255"/>
                <a:gd name="T11" fmla="*/ 62 h 276"/>
                <a:gd name="T12" fmla="*/ 46 w 255"/>
                <a:gd name="T13" fmla="*/ 42 h 276"/>
                <a:gd name="T14" fmla="*/ 92 w 255"/>
                <a:gd name="T15" fmla="*/ 15 h 276"/>
                <a:gd name="T16" fmla="*/ 130 w 255"/>
                <a:gd name="T17" fmla="*/ 60 h 276"/>
                <a:gd name="T18" fmla="*/ 150 w 255"/>
                <a:gd name="T19" fmla="*/ 67 h 276"/>
                <a:gd name="T20" fmla="*/ 196 w 255"/>
                <a:gd name="T21" fmla="*/ 147 h 276"/>
                <a:gd name="T22" fmla="*/ 196 w 255"/>
                <a:gd name="T23" fmla="*/ 149 h 276"/>
                <a:gd name="T24" fmla="*/ 208 w 255"/>
                <a:gd name="T25" fmla="*/ 154 h 276"/>
                <a:gd name="T26" fmla="*/ 255 w 255"/>
                <a:gd name="T27" fmla="*/ 234 h 276"/>
                <a:gd name="T28" fmla="*/ 208 w 255"/>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6">
                  <a:moveTo>
                    <a:pt x="208" y="261"/>
                  </a:moveTo>
                  <a:cubicBezTo>
                    <a:pt x="47" y="168"/>
                    <a:pt x="47" y="168"/>
                    <a:pt x="47" y="168"/>
                  </a:cubicBezTo>
                  <a:cubicBezTo>
                    <a:pt x="47" y="168"/>
                    <a:pt x="47" y="168"/>
                    <a:pt x="47" y="168"/>
                  </a:cubicBezTo>
                  <a:cubicBezTo>
                    <a:pt x="21" y="153"/>
                    <a:pt x="0" y="117"/>
                    <a:pt x="0" y="87"/>
                  </a:cubicBezTo>
                  <a:cubicBezTo>
                    <a:pt x="0" y="58"/>
                    <a:pt x="21" y="46"/>
                    <a:pt x="47" y="61"/>
                  </a:cubicBezTo>
                  <a:cubicBezTo>
                    <a:pt x="47" y="61"/>
                    <a:pt x="48" y="61"/>
                    <a:pt x="48" y="62"/>
                  </a:cubicBezTo>
                  <a:cubicBezTo>
                    <a:pt x="47" y="55"/>
                    <a:pt x="46" y="48"/>
                    <a:pt x="46" y="42"/>
                  </a:cubicBezTo>
                  <a:cubicBezTo>
                    <a:pt x="46" y="12"/>
                    <a:pt x="66" y="0"/>
                    <a:pt x="92" y="15"/>
                  </a:cubicBezTo>
                  <a:cubicBezTo>
                    <a:pt x="108" y="24"/>
                    <a:pt x="122" y="42"/>
                    <a:pt x="130" y="60"/>
                  </a:cubicBezTo>
                  <a:cubicBezTo>
                    <a:pt x="136" y="61"/>
                    <a:pt x="143" y="63"/>
                    <a:pt x="150" y="67"/>
                  </a:cubicBezTo>
                  <a:cubicBezTo>
                    <a:pt x="175" y="81"/>
                    <a:pt x="196" y="117"/>
                    <a:pt x="196" y="147"/>
                  </a:cubicBezTo>
                  <a:cubicBezTo>
                    <a:pt x="196" y="148"/>
                    <a:pt x="196" y="148"/>
                    <a:pt x="196" y="149"/>
                  </a:cubicBezTo>
                  <a:cubicBezTo>
                    <a:pt x="200" y="150"/>
                    <a:pt x="204" y="151"/>
                    <a:pt x="208" y="154"/>
                  </a:cubicBezTo>
                  <a:cubicBezTo>
                    <a:pt x="234" y="169"/>
                    <a:pt x="255" y="205"/>
                    <a:pt x="255" y="234"/>
                  </a:cubicBezTo>
                  <a:cubicBezTo>
                    <a:pt x="255"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3" name="Group 392">
            <a:extLst>
              <a:ext uri="{FF2B5EF4-FFF2-40B4-BE49-F238E27FC236}">
                <a16:creationId xmlns:a16="http://schemas.microsoft.com/office/drawing/2014/main" id="{BFDE28A1-652D-46B2-B7EC-4B5F359EB005}"/>
              </a:ext>
            </a:extLst>
          </p:cNvPr>
          <p:cNvGrpSpPr/>
          <p:nvPr/>
        </p:nvGrpSpPr>
        <p:grpSpPr>
          <a:xfrm>
            <a:off x="8265685" y="3017002"/>
            <a:ext cx="1510806" cy="1621585"/>
            <a:chOff x="7014087" y="3621087"/>
            <a:chExt cx="1255713" cy="1347788"/>
          </a:xfrm>
        </p:grpSpPr>
        <p:sp>
          <p:nvSpPr>
            <p:cNvPr id="37" name="Freeform 236">
              <a:extLst>
                <a:ext uri="{FF2B5EF4-FFF2-40B4-BE49-F238E27FC236}">
                  <a16:creationId xmlns:a16="http://schemas.microsoft.com/office/drawing/2014/main" id="{74A8683C-FBB7-40AB-BA46-9EF568ACB420}"/>
                </a:ext>
              </a:extLst>
            </p:cNvPr>
            <p:cNvSpPr>
              <a:spLocks/>
            </p:cNvSpPr>
            <p:nvPr/>
          </p:nvSpPr>
          <p:spPr bwMode="auto">
            <a:xfrm>
              <a:off x="7055362" y="3621087"/>
              <a:ext cx="1214438" cy="1314450"/>
            </a:xfrm>
            <a:custGeom>
              <a:avLst/>
              <a:gdLst>
                <a:gd name="T0" fmla="*/ 359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8 w 440"/>
                <a:gd name="T15" fmla="*/ 26 h 476"/>
                <a:gd name="T16" fmla="*/ 224 w 440"/>
                <a:gd name="T17" fmla="*/ 104 h 476"/>
                <a:gd name="T18" fmla="*/ 258 w 440"/>
                <a:gd name="T19" fmla="*/ 115 h 476"/>
                <a:gd name="T20" fmla="*/ 339 w 440"/>
                <a:gd name="T21" fmla="*/ 253 h 476"/>
                <a:gd name="T22" fmla="*/ 338 w 440"/>
                <a:gd name="T23" fmla="*/ 257 h 476"/>
                <a:gd name="T24" fmla="*/ 359 w 440"/>
                <a:gd name="T25" fmla="*/ 266 h 476"/>
                <a:gd name="T26" fmla="*/ 440 w 440"/>
                <a:gd name="T27" fmla="*/ 404 h 476"/>
                <a:gd name="T28" fmla="*/ 359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59"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8" y="26"/>
                  </a:cubicBezTo>
                  <a:cubicBezTo>
                    <a:pt x="186" y="41"/>
                    <a:pt x="210" y="71"/>
                    <a:pt x="224" y="104"/>
                  </a:cubicBezTo>
                  <a:cubicBezTo>
                    <a:pt x="235" y="104"/>
                    <a:pt x="246" y="108"/>
                    <a:pt x="258" y="115"/>
                  </a:cubicBezTo>
                  <a:cubicBezTo>
                    <a:pt x="303" y="140"/>
                    <a:pt x="339" y="202"/>
                    <a:pt x="339" y="253"/>
                  </a:cubicBezTo>
                  <a:cubicBezTo>
                    <a:pt x="339" y="255"/>
                    <a:pt x="339" y="256"/>
                    <a:pt x="338" y="257"/>
                  </a:cubicBezTo>
                  <a:cubicBezTo>
                    <a:pt x="345" y="258"/>
                    <a:pt x="352" y="261"/>
                    <a:pt x="359" y="266"/>
                  </a:cubicBezTo>
                  <a:cubicBezTo>
                    <a:pt x="404" y="291"/>
                    <a:pt x="440" y="353"/>
                    <a:pt x="440" y="404"/>
                  </a:cubicBezTo>
                  <a:cubicBezTo>
                    <a:pt x="440" y="456"/>
                    <a:pt x="404" y="476"/>
                    <a:pt x="359"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E951B7BE-FEC9-452A-AC9F-2A55E60B3B12}"/>
                </a:ext>
              </a:extLst>
            </p:cNvPr>
            <p:cNvSpPr>
              <a:spLocks/>
            </p:cNvSpPr>
            <p:nvPr/>
          </p:nvSpPr>
          <p:spPr bwMode="auto">
            <a:xfrm>
              <a:off x="7014087" y="3651250"/>
              <a:ext cx="1214438" cy="1317625"/>
            </a:xfrm>
            <a:custGeom>
              <a:avLst/>
              <a:gdLst>
                <a:gd name="T0" fmla="*/ 360 w 440"/>
                <a:gd name="T1" fmla="*/ 451 h 477"/>
                <a:gd name="T2" fmla="*/ 81 w 440"/>
                <a:gd name="T3" fmla="*/ 290 h 477"/>
                <a:gd name="T4" fmla="*/ 81 w 440"/>
                <a:gd name="T5" fmla="*/ 290 h 477"/>
                <a:gd name="T6" fmla="*/ 0 w 440"/>
                <a:gd name="T7" fmla="*/ 151 h 477"/>
                <a:gd name="T8" fmla="*/ 81 w 440"/>
                <a:gd name="T9" fmla="*/ 105 h 477"/>
                <a:gd name="T10" fmla="*/ 83 w 440"/>
                <a:gd name="T11" fmla="*/ 106 h 477"/>
                <a:gd name="T12" fmla="*/ 79 w 440"/>
                <a:gd name="T13" fmla="*/ 72 h 477"/>
                <a:gd name="T14" fmla="*/ 159 w 440"/>
                <a:gd name="T15" fmla="*/ 26 h 477"/>
                <a:gd name="T16" fmla="*/ 225 w 440"/>
                <a:gd name="T17" fmla="*/ 104 h 477"/>
                <a:gd name="T18" fmla="*/ 259 w 440"/>
                <a:gd name="T19" fmla="*/ 115 h 477"/>
                <a:gd name="T20" fmla="*/ 339 w 440"/>
                <a:gd name="T21" fmla="*/ 254 h 477"/>
                <a:gd name="T22" fmla="*/ 339 w 440"/>
                <a:gd name="T23" fmla="*/ 257 h 477"/>
                <a:gd name="T24" fmla="*/ 360 w 440"/>
                <a:gd name="T25" fmla="*/ 266 h 477"/>
                <a:gd name="T26" fmla="*/ 440 w 440"/>
                <a:gd name="T27" fmla="*/ 405 h 477"/>
                <a:gd name="T28" fmla="*/ 360 w 440"/>
                <a:gd name="T29" fmla="*/ 45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7">
                  <a:moveTo>
                    <a:pt x="360" y="451"/>
                  </a:moveTo>
                  <a:cubicBezTo>
                    <a:pt x="81" y="290"/>
                    <a:pt x="81" y="290"/>
                    <a:pt x="81" y="290"/>
                  </a:cubicBezTo>
                  <a:cubicBezTo>
                    <a:pt x="81" y="290"/>
                    <a:pt x="81" y="290"/>
                    <a:pt x="81" y="290"/>
                  </a:cubicBezTo>
                  <a:cubicBezTo>
                    <a:pt x="36" y="264"/>
                    <a:pt x="0" y="202"/>
                    <a:pt x="0" y="151"/>
                  </a:cubicBezTo>
                  <a:cubicBezTo>
                    <a:pt x="0" y="100"/>
                    <a:pt x="36" y="79"/>
                    <a:pt x="81" y="105"/>
                  </a:cubicBezTo>
                  <a:cubicBezTo>
                    <a:pt x="81" y="105"/>
                    <a:pt x="83" y="106"/>
                    <a:pt x="83" y="106"/>
                  </a:cubicBezTo>
                  <a:cubicBezTo>
                    <a:pt x="80" y="95"/>
                    <a:pt x="79" y="83"/>
                    <a:pt x="79" y="72"/>
                  </a:cubicBezTo>
                  <a:cubicBezTo>
                    <a:pt x="79" y="21"/>
                    <a:pt x="115" y="0"/>
                    <a:pt x="159" y="26"/>
                  </a:cubicBezTo>
                  <a:cubicBezTo>
                    <a:pt x="186" y="42"/>
                    <a:pt x="210" y="72"/>
                    <a:pt x="225" y="104"/>
                  </a:cubicBezTo>
                  <a:cubicBezTo>
                    <a:pt x="235" y="105"/>
                    <a:pt x="247" y="108"/>
                    <a:pt x="259" y="115"/>
                  </a:cubicBezTo>
                  <a:cubicBezTo>
                    <a:pt x="303" y="141"/>
                    <a:pt x="339" y="203"/>
                    <a:pt x="339" y="254"/>
                  </a:cubicBezTo>
                  <a:cubicBezTo>
                    <a:pt x="339" y="255"/>
                    <a:pt x="339" y="256"/>
                    <a:pt x="339" y="257"/>
                  </a:cubicBezTo>
                  <a:cubicBezTo>
                    <a:pt x="346" y="259"/>
                    <a:pt x="353" y="262"/>
                    <a:pt x="360" y="266"/>
                  </a:cubicBezTo>
                  <a:cubicBezTo>
                    <a:pt x="404" y="291"/>
                    <a:pt x="440" y="354"/>
                    <a:pt x="440" y="405"/>
                  </a:cubicBezTo>
                  <a:cubicBezTo>
                    <a:pt x="440" y="456"/>
                    <a:pt x="404" y="477"/>
                    <a:pt x="360" y="45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1" name="Group 390">
            <a:extLst>
              <a:ext uri="{FF2B5EF4-FFF2-40B4-BE49-F238E27FC236}">
                <a16:creationId xmlns:a16="http://schemas.microsoft.com/office/drawing/2014/main" id="{578914D6-3445-496F-B238-654187073CD1}"/>
              </a:ext>
            </a:extLst>
          </p:cNvPr>
          <p:cNvGrpSpPr/>
          <p:nvPr/>
        </p:nvGrpSpPr>
        <p:grpSpPr>
          <a:xfrm>
            <a:off x="7792006" y="3377992"/>
            <a:ext cx="872868" cy="937806"/>
            <a:chOff x="6620387" y="3921125"/>
            <a:chExt cx="725488" cy="779462"/>
          </a:xfrm>
        </p:grpSpPr>
        <p:sp>
          <p:nvSpPr>
            <p:cNvPr id="39" name="Freeform 238">
              <a:extLst>
                <a:ext uri="{FF2B5EF4-FFF2-40B4-BE49-F238E27FC236}">
                  <a16:creationId xmlns:a16="http://schemas.microsoft.com/office/drawing/2014/main" id="{5BA84223-AF86-4F4E-884C-228C4349D54E}"/>
                </a:ext>
              </a:extLst>
            </p:cNvPr>
            <p:cNvSpPr>
              <a:spLocks/>
            </p:cNvSpPr>
            <p:nvPr/>
          </p:nvSpPr>
          <p:spPr bwMode="auto">
            <a:xfrm>
              <a:off x="6642612" y="3921125"/>
              <a:ext cx="703263" cy="760413"/>
            </a:xfrm>
            <a:custGeom>
              <a:avLst/>
              <a:gdLst>
                <a:gd name="T0" fmla="*/ 208 w 255"/>
                <a:gd name="T1" fmla="*/ 260 h 275"/>
                <a:gd name="T2" fmla="*/ 47 w 255"/>
                <a:gd name="T3" fmla="*/ 167 h 275"/>
                <a:gd name="T4" fmla="*/ 47 w 255"/>
                <a:gd name="T5" fmla="*/ 167 h 275"/>
                <a:gd name="T6" fmla="*/ 0 w 255"/>
                <a:gd name="T7" fmla="*/ 87 h 275"/>
                <a:gd name="T8" fmla="*/ 47 w 255"/>
                <a:gd name="T9" fmla="*/ 60 h 275"/>
                <a:gd name="T10" fmla="*/ 48 w 255"/>
                <a:gd name="T11" fmla="*/ 61 h 275"/>
                <a:gd name="T12" fmla="*/ 46 w 255"/>
                <a:gd name="T13" fmla="*/ 41 h 275"/>
                <a:gd name="T14" fmla="*/ 92 w 255"/>
                <a:gd name="T15" fmla="*/ 14 h 275"/>
                <a:gd name="T16" fmla="*/ 130 w 255"/>
                <a:gd name="T17" fmla="*/ 59 h 275"/>
                <a:gd name="T18" fmla="*/ 150 w 255"/>
                <a:gd name="T19" fmla="*/ 66 h 275"/>
                <a:gd name="T20" fmla="*/ 196 w 255"/>
                <a:gd name="T21" fmla="*/ 146 h 275"/>
                <a:gd name="T22" fmla="*/ 196 w 255"/>
                <a:gd name="T23" fmla="*/ 148 h 275"/>
                <a:gd name="T24" fmla="*/ 208 w 255"/>
                <a:gd name="T25" fmla="*/ 153 h 275"/>
                <a:gd name="T26" fmla="*/ 255 w 255"/>
                <a:gd name="T27" fmla="*/ 233 h 275"/>
                <a:gd name="T28" fmla="*/ 208 w 255"/>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5">
                  <a:moveTo>
                    <a:pt x="208" y="260"/>
                  </a:moveTo>
                  <a:cubicBezTo>
                    <a:pt x="47" y="167"/>
                    <a:pt x="47" y="167"/>
                    <a:pt x="47" y="167"/>
                  </a:cubicBezTo>
                  <a:cubicBezTo>
                    <a:pt x="47" y="167"/>
                    <a:pt x="47" y="167"/>
                    <a:pt x="47" y="167"/>
                  </a:cubicBezTo>
                  <a:cubicBezTo>
                    <a:pt x="21" y="152"/>
                    <a:pt x="0" y="116"/>
                    <a:pt x="0" y="87"/>
                  </a:cubicBezTo>
                  <a:cubicBezTo>
                    <a:pt x="0" y="57"/>
                    <a:pt x="21" y="45"/>
                    <a:pt x="47" y="60"/>
                  </a:cubicBezTo>
                  <a:cubicBezTo>
                    <a:pt x="47" y="60"/>
                    <a:pt x="48" y="60"/>
                    <a:pt x="48" y="61"/>
                  </a:cubicBezTo>
                  <a:cubicBezTo>
                    <a:pt x="47" y="54"/>
                    <a:pt x="46" y="47"/>
                    <a:pt x="46" y="41"/>
                  </a:cubicBezTo>
                  <a:cubicBezTo>
                    <a:pt x="46" y="12"/>
                    <a:pt x="66" y="0"/>
                    <a:pt x="92" y="14"/>
                  </a:cubicBezTo>
                  <a:cubicBezTo>
                    <a:pt x="108" y="23"/>
                    <a:pt x="122" y="41"/>
                    <a:pt x="130" y="59"/>
                  </a:cubicBezTo>
                  <a:cubicBezTo>
                    <a:pt x="136" y="60"/>
                    <a:pt x="143" y="62"/>
                    <a:pt x="150" y="66"/>
                  </a:cubicBezTo>
                  <a:cubicBezTo>
                    <a:pt x="175" y="81"/>
                    <a:pt x="196" y="117"/>
                    <a:pt x="196" y="146"/>
                  </a:cubicBezTo>
                  <a:cubicBezTo>
                    <a:pt x="196" y="147"/>
                    <a:pt x="196" y="147"/>
                    <a:pt x="196" y="148"/>
                  </a:cubicBezTo>
                  <a:cubicBezTo>
                    <a:pt x="200" y="149"/>
                    <a:pt x="204" y="151"/>
                    <a:pt x="208" y="153"/>
                  </a:cubicBezTo>
                  <a:cubicBezTo>
                    <a:pt x="234" y="168"/>
                    <a:pt x="255" y="204"/>
                    <a:pt x="255" y="233"/>
                  </a:cubicBezTo>
                  <a:cubicBezTo>
                    <a:pt x="255" y="263"/>
                    <a:pt x="234"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65FFD15-0D88-4073-AF05-74B7C20ED155}"/>
                </a:ext>
              </a:extLst>
            </p:cNvPr>
            <p:cNvSpPr>
              <a:spLocks/>
            </p:cNvSpPr>
            <p:nvPr/>
          </p:nvSpPr>
          <p:spPr bwMode="auto">
            <a:xfrm>
              <a:off x="6620387" y="3938587"/>
              <a:ext cx="700088" cy="762000"/>
            </a:xfrm>
            <a:custGeom>
              <a:avLst/>
              <a:gdLst>
                <a:gd name="T0" fmla="*/ 208 w 254"/>
                <a:gd name="T1" fmla="*/ 261 h 276"/>
                <a:gd name="T2" fmla="*/ 46 w 254"/>
                <a:gd name="T3" fmla="*/ 167 h 276"/>
                <a:gd name="T4" fmla="*/ 46 w 254"/>
                <a:gd name="T5" fmla="*/ 167 h 276"/>
                <a:gd name="T6" fmla="*/ 0 w 254"/>
                <a:gd name="T7" fmla="*/ 87 h 276"/>
                <a:gd name="T8" fmla="*/ 46 w 254"/>
                <a:gd name="T9" fmla="*/ 60 h 276"/>
                <a:gd name="T10" fmla="*/ 48 w 254"/>
                <a:gd name="T11" fmla="*/ 61 h 276"/>
                <a:gd name="T12" fmla="*/ 45 w 254"/>
                <a:gd name="T13" fmla="*/ 42 h 276"/>
                <a:gd name="T14" fmla="*/ 92 w 254"/>
                <a:gd name="T15" fmla="*/ 15 h 276"/>
                <a:gd name="T16" fmla="*/ 130 w 254"/>
                <a:gd name="T17" fmla="*/ 60 h 276"/>
                <a:gd name="T18" fmla="*/ 150 w 254"/>
                <a:gd name="T19" fmla="*/ 66 h 276"/>
                <a:gd name="T20" fmla="*/ 196 w 254"/>
                <a:gd name="T21" fmla="*/ 147 h 276"/>
                <a:gd name="T22" fmla="*/ 196 w 254"/>
                <a:gd name="T23" fmla="*/ 149 h 276"/>
                <a:gd name="T24" fmla="*/ 208 w 254"/>
                <a:gd name="T25" fmla="*/ 154 h 276"/>
                <a:gd name="T26" fmla="*/ 254 w 254"/>
                <a:gd name="T27" fmla="*/ 234 h 276"/>
                <a:gd name="T28" fmla="*/ 208 w 254"/>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6">
                  <a:moveTo>
                    <a:pt x="208" y="261"/>
                  </a:moveTo>
                  <a:cubicBezTo>
                    <a:pt x="46" y="167"/>
                    <a:pt x="46" y="167"/>
                    <a:pt x="46" y="167"/>
                  </a:cubicBezTo>
                  <a:cubicBezTo>
                    <a:pt x="46" y="167"/>
                    <a:pt x="46" y="167"/>
                    <a:pt x="46" y="167"/>
                  </a:cubicBezTo>
                  <a:cubicBezTo>
                    <a:pt x="21" y="153"/>
                    <a:pt x="0" y="117"/>
                    <a:pt x="0" y="87"/>
                  </a:cubicBezTo>
                  <a:cubicBezTo>
                    <a:pt x="0" y="58"/>
                    <a:pt x="21" y="46"/>
                    <a:pt x="46" y="60"/>
                  </a:cubicBezTo>
                  <a:cubicBezTo>
                    <a:pt x="47" y="61"/>
                    <a:pt x="48" y="61"/>
                    <a:pt x="48" y="61"/>
                  </a:cubicBezTo>
                  <a:cubicBezTo>
                    <a:pt x="46" y="55"/>
                    <a:pt x="45" y="48"/>
                    <a:pt x="45" y="42"/>
                  </a:cubicBezTo>
                  <a:cubicBezTo>
                    <a:pt x="45" y="12"/>
                    <a:pt x="66" y="0"/>
                    <a:pt x="92" y="15"/>
                  </a:cubicBezTo>
                  <a:cubicBezTo>
                    <a:pt x="107" y="24"/>
                    <a:pt x="121" y="41"/>
                    <a:pt x="130" y="60"/>
                  </a:cubicBezTo>
                  <a:cubicBezTo>
                    <a:pt x="136" y="60"/>
                    <a:pt x="142" y="62"/>
                    <a:pt x="150" y="66"/>
                  </a:cubicBezTo>
                  <a:cubicBezTo>
                    <a:pt x="175" y="81"/>
                    <a:pt x="196" y="117"/>
                    <a:pt x="196" y="147"/>
                  </a:cubicBezTo>
                  <a:cubicBezTo>
                    <a:pt x="196" y="147"/>
                    <a:pt x="196" y="148"/>
                    <a:pt x="196" y="149"/>
                  </a:cubicBezTo>
                  <a:cubicBezTo>
                    <a:pt x="200" y="150"/>
                    <a:pt x="204" y="151"/>
                    <a:pt x="208" y="154"/>
                  </a:cubicBezTo>
                  <a:cubicBezTo>
                    <a:pt x="234" y="168"/>
                    <a:pt x="254" y="204"/>
                    <a:pt x="254" y="234"/>
                  </a:cubicBezTo>
                  <a:cubicBezTo>
                    <a:pt x="254"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3" name="Group 372">
            <a:extLst>
              <a:ext uri="{FF2B5EF4-FFF2-40B4-BE49-F238E27FC236}">
                <a16:creationId xmlns:a16="http://schemas.microsoft.com/office/drawing/2014/main" id="{4F4205AF-15D3-4786-8023-9E995C59DCB0}"/>
              </a:ext>
            </a:extLst>
          </p:cNvPr>
          <p:cNvGrpSpPr/>
          <p:nvPr/>
        </p:nvGrpSpPr>
        <p:grpSpPr>
          <a:xfrm>
            <a:off x="7499778" y="4634767"/>
            <a:ext cx="1220485" cy="3203059"/>
            <a:chOff x="9002713" y="5043488"/>
            <a:chExt cx="1014412" cy="2662237"/>
          </a:xfrm>
        </p:grpSpPr>
        <p:sp>
          <p:nvSpPr>
            <p:cNvPr id="41" name="Freeform 240">
              <a:extLst>
                <a:ext uri="{FF2B5EF4-FFF2-40B4-BE49-F238E27FC236}">
                  <a16:creationId xmlns:a16="http://schemas.microsoft.com/office/drawing/2014/main" id="{FB36F759-2A6D-4906-908E-D3001F3DE364}"/>
                </a:ext>
              </a:extLst>
            </p:cNvPr>
            <p:cNvSpPr>
              <a:spLocks/>
            </p:cNvSpPr>
            <p:nvPr/>
          </p:nvSpPr>
          <p:spPr bwMode="auto">
            <a:xfrm>
              <a:off x="9979025" y="5816600"/>
              <a:ext cx="25400" cy="25400"/>
            </a:xfrm>
            <a:custGeom>
              <a:avLst/>
              <a:gdLst>
                <a:gd name="T0" fmla="*/ 9 w 9"/>
                <a:gd name="T1" fmla="*/ 0 h 9"/>
                <a:gd name="T2" fmla="*/ 9 w 9"/>
                <a:gd name="T3" fmla="*/ 5 h 9"/>
                <a:gd name="T4" fmla="*/ 5 w 9"/>
                <a:gd name="T5" fmla="*/ 8 h 9"/>
                <a:gd name="T6" fmla="*/ 0 w 9"/>
                <a:gd name="T7" fmla="*/ 9 h 9"/>
                <a:gd name="T8" fmla="*/ 1 w 9"/>
                <a:gd name="T9" fmla="*/ 6 h 9"/>
              </a:gdLst>
              <a:ahLst/>
              <a:cxnLst>
                <a:cxn ang="0">
                  <a:pos x="T0" y="T1"/>
                </a:cxn>
                <a:cxn ang="0">
                  <a:pos x="T2" y="T3"/>
                </a:cxn>
                <a:cxn ang="0">
                  <a:pos x="T4" y="T5"/>
                </a:cxn>
                <a:cxn ang="0">
                  <a:pos x="T6" y="T7"/>
                </a:cxn>
                <a:cxn ang="0">
                  <a:pos x="T8" y="T9"/>
                </a:cxn>
              </a:cxnLst>
              <a:rect l="0" t="0" r="r" b="b"/>
              <a:pathLst>
                <a:path w="9" h="9">
                  <a:moveTo>
                    <a:pt x="9" y="0"/>
                  </a:moveTo>
                  <a:cubicBezTo>
                    <a:pt x="9" y="5"/>
                    <a:pt x="9" y="5"/>
                    <a:pt x="9" y="5"/>
                  </a:cubicBezTo>
                  <a:cubicBezTo>
                    <a:pt x="9" y="5"/>
                    <a:pt x="5" y="8"/>
                    <a:pt x="5" y="8"/>
                  </a:cubicBezTo>
                  <a:cubicBezTo>
                    <a:pt x="4" y="8"/>
                    <a:pt x="0" y="9"/>
                    <a:pt x="0" y="9"/>
                  </a:cubicBezTo>
                  <a:cubicBezTo>
                    <a:pt x="0" y="9"/>
                    <a:pt x="1" y="6"/>
                    <a:pt x="1" y="6"/>
                  </a:cubicBezTo>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96789860-1178-4AB2-B4B3-EE654A4062A1}"/>
                </a:ext>
              </a:extLst>
            </p:cNvPr>
            <p:cNvSpPr>
              <a:spLocks/>
            </p:cNvSpPr>
            <p:nvPr/>
          </p:nvSpPr>
          <p:spPr bwMode="auto">
            <a:xfrm>
              <a:off x="9986963" y="5838825"/>
              <a:ext cx="28575" cy="22225"/>
            </a:xfrm>
            <a:custGeom>
              <a:avLst/>
              <a:gdLst>
                <a:gd name="T0" fmla="*/ 18 w 18"/>
                <a:gd name="T1" fmla="*/ 0 h 14"/>
                <a:gd name="T2" fmla="*/ 16 w 18"/>
                <a:gd name="T3" fmla="*/ 5 h 14"/>
                <a:gd name="T4" fmla="*/ 7 w 18"/>
                <a:gd name="T5" fmla="*/ 10 h 14"/>
                <a:gd name="T6" fmla="*/ 4 w 18"/>
                <a:gd name="T7" fmla="*/ 14 h 14"/>
                <a:gd name="T8" fmla="*/ 0 w 18"/>
                <a:gd name="T9" fmla="*/ 10 h 14"/>
                <a:gd name="T10" fmla="*/ 18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18" y="0"/>
                  </a:moveTo>
                  <a:lnTo>
                    <a:pt x="16" y="5"/>
                  </a:lnTo>
                  <a:lnTo>
                    <a:pt x="7" y="10"/>
                  </a:lnTo>
                  <a:lnTo>
                    <a:pt x="4" y="14"/>
                  </a:lnTo>
                  <a:lnTo>
                    <a:pt x="0" y="10"/>
                  </a:lnTo>
                  <a:lnTo>
                    <a:pt x="18"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34F2444C-CD82-4579-885C-023B50643359}"/>
                </a:ext>
              </a:extLst>
            </p:cNvPr>
            <p:cNvSpPr>
              <a:spLocks/>
            </p:cNvSpPr>
            <p:nvPr/>
          </p:nvSpPr>
          <p:spPr bwMode="auto">
            <a:xfrm>
              <a:off x="9990138" y="5864225"/>
              <a:ext cx="25400" cy="19050"/>
            </a:xfrm>
            <a:custGeom>
              <a:avLst/>
              <a:gdLst>
                <a:gd name="T0" fmla="*/ 9 w 9"/>
                <a:gd name="T1" fmla="*/ 0 h 7"/>
                <a:gd name="T2" fmla="*/ 4 w 9"/>
                <a:gd name="T3" fmla="*/ 6 h 7"/>
                <a:gd name="T4" fmla="*/ 2 w 9"/>
                <a:gd name="T5" fmla="*/ 4 h 7"/>
                <a:gd name="T6" fmla="*/ 9 w 9"/>
                <a:gd name="T7" fmla="*/ 0 h 7"/>
              </a:gdLst>
              <a:ahLst/>
              <a:cxnLst>
                <a:cxn ang="0">
                  <a:pos x="T0" y="T1"/>
                </a:cxn>
                <a:cxn ang="0">
                  <a:pos x="T2" y="T3"/>
                </a:cxn>
                <a:cxn ang="0">
                  <a:pos x="T4" y="T5"/>
                </a:cxn>
                <a:cxn ang="0">
                  <a:pos x="T6" y="T7"/>
                </a:cxn>
              </a:cxnLst>
              <a:rect l="0" t="0" r="r" b="b"/>
              <a:pathLst>
                <a:path w="9" h="7">
                  <a:moveTo>
                    <a:pt x="9" y="0"/>
                  </a:moveTo>
                  <a:cubicBezTo>
                    <a:pt x="4" y="6"/>
                    <a:pt x="4" y="6"/>
                    <a:pt x="4" y="6"/>
                  </a:cubicBezTo>
                  <a:cubicBezTo>
                    <a:pt x="1" y="7"/>
                    <a:pt x="0" y="6"/>
                    <a:pt x="2" y="4"/>
                  </a:cubicBezTo>
                  <a:lnTo>
                    <a:pt x="9"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650B6EB9-BDD9-4353-AD6F-4FA65CEC3C6B}"/>
                </a:ext>
              </a:extLst>
            </p:cNvPr>
            <p:cNvSpPr>
              <a:spLocks/>
            </p:cNvSpPr>
            <p:nvPr/>
          </p:nvSpPr>
          <p:spPr bwMode="auto">
            <a:xfrm>
              <a:off x="9418638" y="7542213"/>
              <a:ext cx="111125" cy="100013"/>
            </a:xfrm>
            <a:custGeom>
              <a:avLst/>
              <a:gdLst>
                <a:gd name="T0" fmla="*/ 5 w 70"/>
                <a:gd name="T1" fmla="*/ 2 h 63"/>
                <a:gd name="T2" fmla="*/ 0 w 70"/>
                <a:gd name="T3" fmla="*/ 63 h 63"/>
                <a:gd name="T4" fmla="*/ 70 w 70"/>
                <a:gd name="T5" fmla="*/ 60 h 63"/>
                <a:gd name="T6" fmla="*/ 70 w 70"/>
                <a:gd name="T7" fmla="*/ 0 h 63"/>
                <a:gd name="T8" fmla="*/ 5 w 70"/>
                <a:gd name="T9" fmla="*/ 2 h 63"/>
              </a:gdLst>
              <a:ahLst/>
              <a:cxnLst>
                <a:cxn ang="0">
                  <a:pos x="T0" y="T1"/>
                </a:cxn>
                <a:cxn ang="0">
                  <a:pos x="T2" y="T3"/>
                </a:cxn>
                <a:cxn ang="0">
                  <a:pos x="T4" y="T5"/>
                </a:cxn>
                <a:cxn ang="0">
                  <a:pos x="T6" y="T7"/>
                </a:cxn>
                <a:cxn ang="0">
                  <a:pos x="T8" y="T9"/>
                </a:cxn>
              </a:cxnLst>
              <a:rect l="0" t="0" r="r" b="b"/>
              <a:pathLst>
                <a:path w="70" h="63">
                  <a:moveTo>
                    <a:pt x="5" y="2"/>
                  </a:moveTo>
                  <a:lnTo>
                    <a:pt x="0" y="63"/>
                  </a:lnTo>
                  <a:lnTo>
                    <a:pt x="70" y="60"/>
                  </a:lnTo>
                  <a:lnTo>
                    <a:pt x="70" y="0"/>
                  </a:lnTo>
                  <a:lnTo>
                    <a:pt x="5"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7C51ABB0-E58C-44F8-B61A-996769ACA8AE}"/>
                </a:ext>
              </a:extLst>
            </p:cNvPr>
            <p:cNvSpPr>
              <a:spLocks/>
            </p:cNvSpPr>
            <p:nvPr/>
          </p:nvSpPr>
          <p:spPr bwMode="auto">
            <a:xfrm>
              <a:off x="9120188" y="7361238"/>
              <a:ext cx="222250" cy="223838"/>
            </a:xfrm>
            <a:custGeom>
              <a:avLst/>
              <a:gdLst>
                <a:gd name="T0" fmla="*/ 8 w 80"/>
                <a:gd name="T1" fmla="*/ 54 h 81"/>
                <a:gd name="T2" fmla="*/ 43 w 80"/>
                <a:gd name="T3" fmla="*/ 13 h 81"/>
                <a:gd name="T4" fmla="*/ 78 w 80"/>
                <a:gd name="T5" fmla="*/ 5 h 81"/>
                <a:gd name="T6" fmla="*/ 70 w 80"/>
                <a:gd name="T7" fmla="*/ 48 h 81"/>
                <a:gd name="T8" fmla="*/ 30 w 80"/>
                <a:gd name="T9" fmla="*/ 79 h 81"/>
                <a:gd name="T10" fmla="*/ 8 w 80"/>
                <a:gd name="T11" fmla="*/ 54 h 81"/>
              </a:gdLst>
              <a:ahLst/>
              <a:cxnLst>
                <a:cxn ang="0">
                  <a:pos x="T0" y="T1"/>
                </a:cxn>
                <a:cxn ang="0">
                  <a:pos x="T2" y="T3"/>
                </a:cxn>
                <a:cxn ang="0">
                  <a:pos x="T4" y="T5"/>
                </a:cxn>
                <a:cxn ang="0">
                  <a:pos x="T6" y="T7"/>
                </a:cxn>
                <a:cxn ang="0">
                  <a:pos x="T8" y="T9"/>
                </a:cxn>
                <a:cxn ang="0">
                  <a:pos x="T10" y="T11"/>
                </a:cxn>
              </a:cxnLst>
              <a:rect l="0" t="0" r="r" b="b"/>
              <a:pathLst>
                <a:path w="80" h="81">
                  <a:moveTo>
                    <a:pt x="8" y="54"/>
                  </a:moveTo>
                  <a:cubicBezTo>
                    <a:pt x="16" y="37"/>
                    <a:pt x="29" y="25"/>
                    <a:pt x="43" y="13"/>
                  </a:cubicBezTo>
                  <a:cubicBezTo>
                    <a:pt x="59" y="2"/>
                    <a:pt x="70" y="0"/>
                    <a:pt x="78" y="5"/>
                  </a:cubicBezTo>
                  <a:cubicBezTo>
                    <a:pt x="80" y="12"/>
                    <a:pt x="77" y="27"/>
                    <a:pt x="70" y="48"/>
                  </a:cubicBezTo>
                  <a:cubicBezTo>
                    <a:pt x="60" y="64"/>
                    <a:pt x="48" y="75"/>
                    <a:pt x="30" y="79"/>
                  </a:cubicBezTo>
                  <a:cubicBezTo>
                    <a:pt x="8" y="81"/>
                    <a:pt x="0" y="73"/>
                    <a:pt x="8" y="54"/>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0AF7B8B8-9C96-4558-97F1-CC7A0E0A0EFB}"/>
                </a:ext>
              </a:extLst>
            </p:cNvPr>
            <p:cNvSpPr>
              <a:spLocks/>
            </p:cNvSpPr>
            <p:nvPr/>
          </p:nvSpPr>
          <p:spPr bwMode="auto">
            <a:xfrm>
              <a:off x="9164638" y="7437438"/>
              <a:ext cx="74613" cy="95250"/>
            </a:xfrm>
            <a:custGeom>
              <a:avLst/>
              <a:gdLst>
                <a:gd name="T0" fmla="*/ 2 w 27"/>
                <a:gd name="T1" fmla="*/ 4 h 34"/>
                <a:gd name="T2" fmla="*/ 0 w 27"/>
                <a:gd name="T3" fmla="*/ 27 h 34"/>
                <a:gd name="T4" fmla="*/ 27 w 27"/>
                <a:gd name="T5" fmla="*/ 25 h 34"/>
                <a:gd name="T6" fmla="*/ 27 w 27"/>
                <a:gd name="T7" fmla="*/ 0 h 34"/>
                <a:gd name="T8" fmla="*/ 2 w 27"/>
                <a:gd name="T9" fmla="*/ 4 h 34"/>
              </a:gdLst>
              <a:ahLst/>
              <a:cxnLst>
                <a:cxn ang="0">
                  <a:pos x="T0" y="T1"/>
                </a:cxn>
                <a:cxn ang="0">
                  <a:pos x="T2" y="T3"/>
                </a:cxn>
                <a:cxn ang="0">
                  <a:pos x="T4" y="T5"/>
                </a:cxn>
                <a:cxn ang="0">
                  <a:pos x="T6" y="T7"/>
                </a:cxn>
                <a:cxn ang="0">
                  <a:pos x="T8" y="T9"/>
                </a:cxn>
              </a:cxnLst>
              <a:rect l="0" t="0" r="r" b="b"/>
              <a:pathLst>
                <a:path w="27" h="34">
                  <a:moveTo>
                    <a:pt x="2" y="4"/>
                  </a:moveTo>
                  <a:cubicBezTo>
                    <a:pt x="0" y="27"/>
                    <a:pt x="0" y="27"/>
                    <a:pt x="0" y="27"/>
                  </a:cubicBezTo>
                  <a:cubicBezTo>
                    <a:pt x="8" y="34"/>
                    <a:pt x="17" y="34"/>
                    <a:pt x="27" y="25"/>
                  </a:cubicBezTo>
                  <a:cubicBezTo>
                    <a:pt x="27" y="0"/>
                    <a:pt x="27" y="0"/>
                    <a:pt x="27" y="0"/>
                  </a:cubicBezTo>
                  <a:lnTo>
                    <a:pt x="2"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246">
              <a:extLst>
                <a:ext uri="{FF2B5EF4-FFF2-40B4-BE49-F238E27FC236}">
                  <a16:creationId xmlns:a16="http://schemas.microsoft.com/office/drawing/2014/main" id="{6F31F433-6089-4CF6-8EAF-86D56F08A7D4}"/>
                </a:ext>
              </a:extLst>
            </p:cNvPr>
            <p:cNvSpPr>
              <a:spLocks/>
            </p:cNvSpPr>
            <p:nvPr/>
          </p:nvSpPr>
          <p:spPr bwMode="auto">
            <a:xfrm>
              <a:off x="9067800" y="6311900"/>
              <a:ext cx="549275" cy="1244600"/>
            </a:xfrm>
            <a:custGeom>
              <a:avLst/>
              <a:gdLst>
                <a:gd name="T0" fmla="*/ 199 w 199"/>
                <a:gd name="T1" fmla="*/ 225 h 451"/>
                <a:gd name="T2" fmla="*/ 198 w 199"/>
                <a:gd name="T3" fmla="*/ 230 h 451"/>
                <a:gd name="T4" fmla="*/ 198 w 199"/>
                <a:gd name="T5" fmla="*/ 230 h 451"/>
                <a:gd name="T6" fmla="*/ 169 w 199"/>
                <a:gd name="T7" fmla="*/ 451 h 451"/>
                <a:gd name="T8" fmla="*/ 122 w 199"/>
                <a:gd name="T9" fmla="*/ 451 h 451"/>
                <a:gd name="T10" fmla="*/ 132 w 199"/>
                <a:gd name="T11" fmla="*/ 217 h 451"/>
                <a:gd name="T12" fmla="*/ 106 w 199"/>
                <a:gd name="T13" fmla="*/ 69 h 451"/>
                <a:gd name="T14" fmla="*/ 92 w 199"/>
                <a:gd name="T15" fmla="*/ 64 h 451"/>
                <a:gd name="T16" fmla="*/ 92 w 199"/>
                <a:gd name="T17" fmla="*/ 64 h 451"/>
                <a:gd name="T18" fmla="*/ 85 w 199"/>
                <a:gd name="T19" fmla="*/ 67 h 451"/>
                <a:gd name="T20" fmla="*/ 84 w 199"/>
                <a:gd name="T21" fmla="*/ 69 h 451"/>
                <a:gd name="T22" fmla="*/ 87 w 199"/>
                <a:gd name="T23" fmla="*/ 199 h 451"/>
                <a:gd name="T24" fmla="*/ 70 w 199"/>
                <a:gd name="T25" fmla="*/ 415 h 451"/>
                <a:gd name="T26" fmla="*/ 31 w 199"/>
                <a:gd name="T27" fmla="*/ 415 h 451"/>
                <a:gd name="T28" fmla="*/ 31 w 199"/>
                <a:gd name="T29" fmla="*/ 201 h 451"/>
                <a:gd name="T30" fmla="*/ 0 w 199"/>
                <a:gd name="T31" fmla="*/ 0 h 451"/>
                <a:gd name="T32" fmla="*/ 178 w 199"/>
                <a:gd name="T33" fmla="*/ 16 h 451"/>
                <a:gd name="T34" fmla="*/ 199 w 199"/>
                <a:gd name="T35" fmla="*/ 22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9" h="451">
                  <a:moveTo>
                    <a:pt x="199" y="225"/>
                  </a:moveTo>
                  <a:cubicBezTo>
                    <a:pt x="198" y="227"/>
                    <a:pt x="198" y="228"/>
                    <a:pt x="198" y="230"/>
                  </a:cubicBezTo>
                  <a:cubicBezTo>
                    <a:pt x="198" y="230"/>
                    <a:pt x="198" y="230"/>
                    <a:pt x="198" y="230"/>
                  </a:cubicBezTo>
                  <a:cubicBezTo>
                    <a:pt x="190" y="311"/>
                    <a:pt x="180" y="382"/>
                    <a:pt x="169" y="451"/>
                  </a:cubicBezTo>
                  <a:cubicBezTo>
                    <a:pt x="122" y="451"/>
                    <a:pt x="122" y="451"/>
                    <a:pt x="122" y="451"/>
                  </a:cubicBezTo>
                  <a:cubicBezTo>
                    <a:pt x="122" y="363"/>
                    <a:pt x="124" y="281"/>
                    <a:pt x="132" y="217"/>
                  </a:cubicBezTo>
                  <a:cubicBezTo>
                    <a:pt x="117" y="161"/>
                    <a:pt x="110" y="119"/>
                    <a:pt x="106" y="69"/>
                  </a:cubicBezTo>
                  <a:cubicBezTo>
                    <a:pt x="101" y="66"/>
                    <a:pt x="96" y="64"/>
                    <a:pt x="92" y="64"/>
                  </a:cubicBezTo>
                  <a:cubicBezTo>
                    <a:pt x="92" y="64"/>
                    <a:pt x="92" y="64"/>
                    <a:pt x="92" y="64"/>
                  </a:cubicBezTo>
                  <a:cubicBezTo>
                    <a:pt x="90" y="65"/>
                    <a:pt x="87" y="66"/>
                    <a:pt x="85" y="67"/>
                  </a:cubicBezTo>
                  <a:cubicBezTo>
                    <a:pt x="85" y="68"/>
                    <a:pt x="84" y="68"/>
                    <a:pt x="84" y="69"/>
                  </a:cubicBezTo>
                  <a:cubicBezTo>
                    <a:pt x="87" y="199"/>
                    <a:pt x="87" y="199"/>
                    <a:pt x="87" y="199"/>
                  </a:cubicBezTo>
                  <a:cubicBezTo>
                    <a:pt x="70" y="415"/>
                    <a:pt x="70" y="415"/>
                    <a:pt x="70" y="415"/>
                  </a:cubicBezTo>
                  <a:cubicBezTo>
                    <a:pt x="31" y="415"/>
                    <a:pt x="31" y="415"/>
                    <a:pt x="31" y="415"/>
                  </a:cubicBezTo>
                  <a:cubicBezTo>
                    <a:pt x="26" y="339"/>
                    <a:pt x="24" y="265"/>
                    <a:pt x="31" y="201"/>
                  </a:cubicBezTo>
                  <a:cubicBezTo>
                    <a:pt x="23" y="114"/>
                    <a:pt x="13" y="45"/>
                    <a:pt x="0" y="0"/>
                  </a:cubicBezTo>
                  <a:cubicBezTo>
                    <a:pt x="178" y="16"/>
                    <a:pt x="178" y="16"/>
                    <a:pt x="178" y="16"/>
                  </a:cubicBezTo>
                  <a:cubicBezTo>
                    <a:pt x="191" y="92"/>
                    <a:pt x="198" y="171"/>
                    <a:pt x="199"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A99BC106-E070-481F-ACB6-5C9CE079C326}"/>
                </a:ext>
              </a:extLst>
            </p:cNvPr>
            <p:cNvSpPr>
              <a:spLocks/>
            </p:cNvSpPr>
            <p:nvPr/>
          </p:nvSpPr>
          <p:spPr bwMode="auto">
            <a:xfrm>
              <a:off x="9399588" y="7581900"/>
              <a:ext cx="328613" cy="123825"/>
            </a:xfrm>
            <a:custGeom>
              <a:avLst/>
              <a:gdLst>
                <a:gd name="T0" fmla="*/ 47 w 119"/>
                <a:gd name="T1" fmla="*/ 0 h 45"/>
                <a:gd name="T2" fmla="*/ 113 w 119"/>
                <a:gd name="T3" fmla="*/ 26 h 45"/>
                <a:gd name="T4" fmla="*/ 113 w 119"/>
                <a:gd name="T5" fmla="*/ 37 h 45"/>
                <a:gd name="T6" fmla="*/ 63 w 119"/>
                <a:gd name="T7" fmla="*/ 43 h 45"/>
                <a:gd name="T8" fmla="*/ 32 w 119"/>
                <a:gd name="T9" fmla="*/ 45 h 45"/>
                <a:gd name="T10" fmla="*/ 6 w 119"/>
                <a:gd name="T11" fmla="*/ 41 h 45"/>
                <a:gd name="T12" fmla="*/ 3 w 119"/>
                <a:gd name="T13" fmla="*/ 15 h 45"/>
                <a:gd name="T14" fmla="*/ 44 w 119"/>
                <a:gd name="T15" fmla="*/ 18 h 45"/>
                <a:gd name="T16" fmla="*/ 47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47" y="0"/>
                  </a:moveTo>
                  <a:cubicBezTo>
                    <a:pt x="64" y="10"/>
                    <a:pt x="89" y="19"/>
                    <a:pt x="113" y="26"/>
                  </a:cubicBezTo>
                  <a:cubicBezTo>
                    <a:pt x="119" y="32"/>
                    <a:pt x="116" y="35"/>
                    <a:pt x="113" y="37"/>
                  </a:cubicBezTo>
                  <a:cubicBezTo>
                    <a:pt x="114" y="39"/>
                    <a:pt x="66" y="45"/>
                    <a:pt x="63" y="43"/>
                  </a:cubicBezTo>
                  <a:cubicBezTo>
                    <a:pt x="60" y="40"/>
                    <a:pt x="31" y="43"/>
                    <a:pt x="32" y="45"/>
                  </a:cubicBezTo>
                  <a:cubicBezTo>
                    <a:pt x="22" y="45"/>
                    <a:pt x="12" y="45"/>
                    <a:pt x="6" y="41"/>
                  </a:cubicBezTo>
                  <a:cubicBezTo>
                    <a:pt x="0" y="35"/>
                    <a:pt x="0" y="26"/>
                    <a:pt x="3" y="15"/>
                  </a:cubicBezTo>
                  <a:cubicBezTo>
                    <a:pt x="14" y="21"/>
                    <a:pt x="28" y="22"/>
                    <a:pt x="44" y="18"/>
                  </a:cubicBezTo>
                  <a:cubicBezTo>
                    <a:pt x="49" y="15"/>
                    <a:pt x="47" y="8"/>
                    <a:pt x="47"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D29BEE97-3D61-4778-BDB0-7C6C38870759}"/>
                </a:ext>
              </a:extLst>
            </p:cNvPr>
            <p:cNvSpPr>
              <a:spLocks/>
            </p:cNvSpPr>
            <p:nvPr/>
          </p:nvSpPr>
          <p:spPr bwMode="auto">
            <a:xfrm>
              <a:off x="9228138" y="5140325"/>
              <a:ext cx="290513" cy="355600"/>
            </a:xfrm>
            <a:custGeom>
              <a:avLst/>
              <a:gdLst>
                <a:gd name="T0" fmla="*/ 96 w 105"/>
                <a:gd name="T1" fmla="*/ 108 h 129"/>
                <a:gd name="T2" fmla="*/ 95 w 105"/>
                <a:gd name="T3" fmla="*/ 108 h 129"/>
                <a:gd name="T4" fmla="*/ 93 w 105"/>
                <a:gd name="T5" fmla="*/ 114 h 129"/>
                <a:gd name="T6" fmla="*/ 37 w 105"/>
                <a:gd name="T7" fmla="*/ 122 h 129"/>
                <a:gd name="T8" fmla="*/ 37 w 105"/>
                <a:gd name="T9" fmla="*/ 122 h 129"/>
                <a:gd name="T10" fmla="*/ 12 w 105"/>
                <a:gd name="T11" fmla="*/ 105 h 129"/>
                <a:gd name="T12" fmla="*/ 12 w 105"/>
                <a:gd name="T13" fmla="*/ 32 h 129"/>
                <a:gd name="T14" fmla="*/ 63 w 105"/>
                <a:gd name="T15" fmla="*/ 7 h 129"/>
                <a:gd name="T16" fmla="*/ 103 w 105"/>
                <a:gd name="T17" fmla="*/ 53 h 129"/>
                <a:gd name="T18" fmla="*/ 96 w 105"/>
                <a:gd name="T19" fmla="*/ 10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6" y="108"/>
                  </a:moveTo>
                  <a:cubicBezTo>
                    <a:pt x="95" y="108"/>
                    <a:pt x="95" y="108"/>
                    <a:pt x="95" y="108"/>
                  </a:cubicBezTo>
                  <a:cubicBezTo>
                    <a:pt x="95" y="110"/>
                    <a:pt x="94" y="112"/>
                    <a:pt x="93" y="114"/>
                  </a:cubicBezTo>
                  <a:cubicBezTo>
                    <a:pt x="82" y="128"/>
                    <a:pt x="57" y="129"/>
                    <a:pt x="37" y="122"/>
                  </a:cubicBezTo>
                  <a:cubicBezTo>
                    <a:pt x="37" y="122"/>
                    <a:pt x="37" y="122"/>
                    <a:pt x="37" y="122"/>
                  </a:cubicBezTo>
                  <a:cubicBezTo>
                    <a:pt x="25" y="118"/>
                    <a:pt x="15" y="112"/>
                    <a:pt x="12" y="105"/>
                  </a:cubicBezTo>
                  <a:cubicBezTo>
                    <a:pt x="0" y="81"/>
                    <a:pt x="2" y="63"/>
                    <a:pt x="12" y="32"/>
                  </a:cubicBezTo>
                  <a:cubicBezTo>
                    <a:pt x="22" y="15"/>
                    <a:pt x="43" y="8"/>
                    <a:pt x="63" y="7"/>
                  </a:cubicBezTo>
                  <a:cubicBezTo>
                    <a:pt x="86" y="0"/>
                    <a:pt x="101" y="11"/>
                    <a:pt x="103" y="53"/>
                  </a:cubicBezTo>
                  <a:cubicBezTo>
                    <a:pt x="105" y="76"/>
                    <a:pt x="102" y="95"/>
                    <a:pt x="96" y="108"/>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D6711E96-5E21-4D2D-A0FF-FFEE7A375511}"/>
                </a:ext>
              </a:extLst>
            </p:cNvPr>
            <p:cNvSpPr>
              <a:spLocks/>
            </p:cNvSpPr>
            <p:nvPr/>
          </p:nvSpPr>
          <p:spPr bwMode="auto">
            <a:xfrm>
              <a:off x="9261475" y="5424488"/>
              <a:ext cx="138113" cy="138113"/>
            </a:xfrm>
            <a:custGeom>
              <a:avLst/>
              <a:gdLst>
                <a:gd name="T0" fmla="*/ 0 w 50"/>
                <a:gd name="T1" fmla="*/ 32 h 50"/>
                <a:gd name="T2" fmla="*/ 5 w 50"/>
                <a:gd name="T3" fmla="*/ 0 h 50"/>
                <a:gd name="T4" fmla="*/ 50 w 50"/>
                <a:gd name="T5" fmla="*/ 9 h 50"/>
                <a:gd name="T6" fmla="*/ 43 w 50"/>
                <a:gd name="T7" fmla="*/ 50 h 50"/>
                <a:gd name="T8" fmla="*/ 0 w 50"/>
                <a:gd name="T9" fmla="*/ 32 h 50"/>
              </a:gdLst>
              <a:ahLst/>
              <a:cxnLst>
                <a:cxn ang="0">
                  <a:pos x="T0" y="T1"/>
                </a:cxn>
                <a:cxn ang="0">
                  <a:pos x="T2" y="T3"/>
                </a:cxn>
                <a:cxn ang="0">
                  <a:pos x="T4" y="T5"/>
                </a:cxn>
                <a:cxn ang="0">
                  <a:pos x="T6" y="T7"/>
                </a:cxn>
                <a:cxn ang="0">
                  <a:pos x="T8" y="T9"/>
                </a:cxn>
              </a:cxnLst>
              <a:rect l="0" t="0" r="r" b="b"/>
              <a:pathLst>
                <a:path w="50" h="50">
                  <a:moveTo>
                    <a:pt x="0" y="32"/>
                  </a:moveTo>
                  <a:cubicBezTo>
                    <a:pt x="4" y="31"/>
                    <a:pt x="4" y="15"/>
                    <a:pt x="5" y="0"/>
                  </a:cubicBezTo>
                  <a:cubicBezTo>
                    <a:pt x="50" y="9"/>
                    <a:pt x="50" y="9"/>
                    <a:pt x="50" y="9"/>
                  </a:cubicBezTo>
                  <a:cubicBezTo>
                    <a:pt x="49" y="28"/>
                    <a:pt x="47" y="43"/>
                    <a:pt x="43" y="50"/>
                  </a:cubicBezTo>
                  <a:lnTo>
                    <a:pt x="0"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9252836D-1579-4991-A092-B22B4D06AE6D}"/>
                </a:ext>
              </a:extLst>
            </p:cNvPr>
            <p:cNvSpPr>
              <a:spLocks/>
            </p:cNvSpPr>
            <p:nvPr/>
          </p:nvSpPr>
          <p:spPr bwMode="auto">
            <a:xfrm>
              <a:off x="9142413" y="5043488"/>
              <a:ext cx="379413" cy="411163"/>
            </a:xfrm>
            <a:custGeom>
              <a:avLst/>
              <a:gdLst>
                <a:gd name="T0" fmla="*/ 63 w 137"/>
                <a:gd name="T1" fmla="*/ 96 h 149"/>
                <a:gd name="T2" fmla="*/ 68 w 137"/>
                <a:gd name="T3" fmla="*/ 126 h 149"/>
                <a:gd name="T4" fmla="*/ 67 w 137"/>
                <a:gd name="T5" fmla="*/ 127 h 149"/>
                <a:gd name="T6" fmla="*/ 28 w 137"/>
                <a:gd name="T7" fmla="*/ 144 h 149"/>
                <a:gd name="T8" fmla="*/ 28 w 137"/>
                <a:gd name="T9" fmla="*/ 143 h 149"/>
                <a:gd name="T10" fmla="*/ 3 w 137"/>
                <a:gd name="T11" fmla="*/ 91 h 149"/>
                <a:gd name="T12" fmla="*/ 3 w 137"/>
                <a:gd name="T13" fmla="*/ 91 h 149"/>
                <a:gd name="T14" fmla="*/ 15 w 137"/>
                <a:gd name="T15" fmla="*/ 28 h 149"/>
                <a:gd name="T16" fmla="*/ 15 w 137"/>
                <a:gd name="T17" fmla="*/ 27 h 149"/>
                <a:gd name="T18" fmla="*/ 85 w 137"/>
                <a:gd name="T19" fmla="*/ 0 h 149"/>
                <a:gd name="T20" fmla="*/ 85 w 137"/>
                <a:gd name="T21" fmla="*/ 0 h 149"/>
                <a:gd name="T22" fmla="*/ 134 w 137"/>
                <a:gd name="T23" fmla="*/ 32 h 149"/>
                <a:gd name="T24" fmla="*/ 134 w 137"/>
                <a:gd name="T25" fmla="*/ 33 h 149"/>
                <a:gd name="T26" fmla="*/ 114 w 137"/>
                <a:gd name="T27" fmla="*/ 69 h 149"/>
                <a:gd name="T28" fmla="*/ 113 w 137"/>
                <a:gd name="T29" fmla="*/ 69 h 149"/>
                <a:gd name="T30" fmla="*/ 95 w 137"/>
                <a:gd name="T31" fmla="*/ 91 h 149"/>
                <a:gd name="T32" fmla="*/ 94 w 137"/>
                <a:gd name="T33" fmla="*/ 93 h 149"/>
                <a:gd name="T34" fmla="*/ 96 w 137"/>
                <a:gd name="T35" fmla="*/ 111 h 149"/>
                <a:gd name="T36" fmla="*/ 92 w 137"/>
                <a:gd name="T37" fmla="*/ 112 h 149"/>
                <a:gd name="T38" fmla="*/ 81 w 137"/>
                <a:gd name="T39" fmla="*/ 92 h 149"/>
                <a:gd name="T40" fmla="*/ 79 w 137"/>
                <a:gd name="T41" fmla="*/ 91 h 149"/>
                <a:gd name="T42" fmla="*/ 64 w 137"/>
                <a:gd name="T43" fmla="*/ 94 h 149"/>
                <a:gd name="T44" fmla="*/ 63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63" y="96"/>
                  </a:moveTo>
                  <a:cubicBezTo>
                    <a:pt x="68" y="126"/>
                    <a:pt x="68" y="126"/>
                    <a:pt x="68" y="126"/>
                  </a:cubicBezTo>
                  <a:cubicBezTo>
                    <a:pt x="68" y="127"/>
                    <a:pt x="68" y="127"/>
                    <a:pt x="67" y="127"/>
                  </a:cubicBezTo>
                  <a:cubicBezTo>
                    <a:pt x="62" y="144"/>
                    <a:pt x="48" y="149"/>
                    <a:pt x="28" y="144"/>
                  </a:cubicBezTo>
                  <a:cubicBezTo>
                    <a:pt x="28" y="144"/>
                    <a:pt x="28" y="143"/>
                    <a:pt x="28" y="143"/>
                  </a:cubicBezTo>
                  <a:cubicBezTo>
                    <a:pt x="14" y="132"/>
                    <a:pt x="5" y="115"/>
                    <a:pt x="3" y="91"/>
                  </a:cubicBezTo>
                  <a:cubicBezTo>
                    <a:pt x="3" y="91"/>
                    <a:pt x="3" y="91"/>
                    <a:pt x="3" y="91"/>
                  </a:cubicBezTo>
                  <a:cubicBezTo>
                    <a:pt x="0" y="69"/>
                    <a:pt x="1" y="48"/>
                    <a:pt x="15" y="28"/>
                  </a:cubicBezTo>
                  <a:cubicBezTo>
                    <a:pt x="15" y="27"/>
                    <a:pt x="15" y="27"/>
                    <a:pt x="15" y="27"/>
                  </a:cubicBezTo>
                  <a:cubicBezTo>
                    <a:pt x="37" y="11"/>
                    <a:pt x="60" y="2"/>
                    <a:pt x="85" y="0"/>
                  </a:cubicBezTo>
                  <a:cubicBezTo>
                    <a:pt x="85" y="0"/>
                    <a:pt x="85" y="0"/>
                    <a:pt x="85" y="0"/>
                  </a:cubicBezTo>
                  <a:cubicBezTo>
                    <a:pt x="109" y="0"/>
                    <a:pt x="127" y="8"/>
                    <a:pt x="134" y="32"/>
                  </a:cubicBezTo>
                  <a:cubicBezTo>
                    <a:pt x="134" y="33"/>
                    <a:pt x="134" y="33"/>
                    <a:pt x="134" y="33"/>
                  </a:cubicBezTo>
                  <a:cubicBezTo>
                    <a:pt x="137" y="52"/>
                    <a:pt x="132" y="65"/>
                    <a:pt x="114" y="69"/>
                  </a:cubicBezTo>
                  <a:cubicBezTo>
                    <a:pt x="114" y="69"/>
                    <a:pt x="113" y="69"/>
                    <a:pt x="113" y="69"/>
                  </a:cubicBezTo>
                  <a:cubicBezTo>
                    <a:pt x="95" y="91"/>
                    <a:pt x="95" y="91"/>
                    <a:pt x="95" y="91"/>
                  </a:cubicBezTo>
                  <a:cubicBezTo>
                    <a:pt x="94" y="92"/>
                    <a:pt x="94" y="92"/>
                    <a:pt x="94" y="93"/>
                  </a:cubicBezTo>
                  <a:cubicBezTo>
                    <a:pt x="96" y="111"/>
                    <a:pt x="96" y="111"/>
                    <a:pt x="96" y="111"/>
                  </a:cubicBezTo>
                  <a:cubicBezTo>
                    <a:pt x="96" y="113"/>
                    <a:pt x="93" y="114"/>
                    <a:pt x="92" y="112"/>
                  </a:cubicBezTo>
                  <a:cubicBezTo>
                    <a:pt x="81" y="92"/>
                    <a:pt x="81" y="92"/>
                    <a:pt x="81" y="92"/>
                  </a:cubicBezTo>
                  <a:cubicBezTo>
                    <a:pt x="81" y="91"/>
                    <a:pt x="80" y="91"/>
                    <a:pt x="79" y="91"/>
                  </a:cubicBezTo>
                  <a:cubicBezTo>
                    <a:pt x="64" y="94"/>
                    <a:pt x="64" y="94"/>
                    <a:pt x="64" y="94"/>
                  </a:cubicBezTo>
                  <a:cubicBezTo>
                    <a:pt x="63" y="94"/>
                    <a:pt x="63" y="95"/>
                    <a:pt x="63"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28C1698D-7145-4F6F-9418-E52D684922F9}"/>
                </a:ext>
              </a:extLst>
            </p:cNvPr>
            <p:cNvSpPr>
              <a:spLocks/>
            </p:cNvSpPr>
            <p:nvPr/>
          </p:nvSpPr>
          <p:spPr bwMode="auto">
            <a:xfrm>
              <a:off x="9002713" y="5484813"/>
              <a:ext cx="592138" cy="985838"/>
            </a:xfrm>
            <a:custGeom>
              <a:avLst/>
              <a:gdLst>
                <a:gd name="T0" fmla="*/ 215 w 215"/>
                <a:gd name="T1" fmla="*/ 318 h 357"/>
                <a:gd name="T2" fmla="*/ 10 w 215"/>
                <a:gd name="T3" fmla="*/ 290 h 357"/>
                <a:gd name="T4" fmla="*/ 8 w 215"/>
                <a:gd name="T5" fmla="*/ 75 h 357"/>
                <a:gd name="T6" fmla="*/ 26 w 215"/>
                <a:gd name="T7" fmla="*/ 7 h 357"/>
                <a:gd name="T8" fmla="*/ 180 w 215"/>
                <a:gd name="T9" fmla="*/ 42 h 357"/>
                <a:gd name="T10" fmla="*/ 200 w 215"/>
                <a:gd name="T11" fmla="*/ 166 h 357"/>
                <a:gd name="T12" fmla="*/ 209 w 215"/>
                <a:gd name="T13" fmla="*/ 274 h 357"/>
                <a:gd name="T14" fmla="*/ 209 w 215"/>
                <a:gd name="T15" fmla="*/ 274 h 357"/>
                <a:gd name="T16" fmla="*/ 215 w 215"/>
                <a:gd name="T17" fmla="*/ 31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7">
                  <a:moveTo>
                    <a:pt x="215" y="318"/>
                  </a:moveTo>
                  <a:cubicBezTo>
                    <a:pt x="162" y="357"/>
                    <a:pt x="52" y="331"/>
                    <a:pt x="10" y="290"/>
                  </a:cubicBezTo>
                  <a:cubicBezTo>
                    <a:pt x="27" y="225"/>
                    <a:pt x="28" y="162"/>
                    <a:pt x="8" y="75"/>
                  </a:cubicBezTo>
                  <a:cubicBezTo>
                    <a:pt x="0" y="42"/>
                    <a:pt x="5" y="19"/>
                    <a:pt x="26" y="7"/>
                  </a:cubicBezTo>
                  <a:cubicBezTo>
                    <a:pt x="93" y="0"/>
                    <a:pt x="142" y="15"/>
                    <a:pt x="180" y="42"/>
                  </a:cubicBezTo>
                  <a:cubicBezTo>
                    <a:pt x="191" y="82"/>
                    <a:pt x="196" y="123"/>
                    <a:pt x="200" y="166"/>
                  </a:cubicBezTo>
                  <a:cubicBezTo>
                    <a:pt x="203" y="200"/>
                    <a:pt x="205" y="236"/>
                    <a:pt x="209" y="274"/>
                  </a:cubicBezTo>
                  <a:cubicBezTo>
                    <a:pt x="209" y="274"/>
                    <a:pt x="209" y="274"/>
                    <a:pt x="209" y="274"/>
                  </a:cubicBezTo>
                  <a:cubicBezTo>
                    <a:pt x="211" y="289"/>
                    <a:pt x="213" y="303"/>
                    <a:pt x="215"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1366FD1-1F6C-4146-861D-49F861F499F5}"/>
                </a:ext>
              </a:extLst>
            </p:cNvPr>
            <p:cNvSpPr>
              <a:spLocks/>
            </p:cNvSpPr>
            <p:nvPr/>
          </p:nvSpPr>
          <p:spPr bwMode="auto">
            <a:xfrm>
              <a:off x="9302750" y="5289550"/>
              <a:ext cx="82550" cy="112713"/>
            </a:xfrm>
            <a:custGeom>
              <a:avLst/>
              <a:gdLst>
                <a:gd name="T0" fmla="*/ 28 w 30"/>
                <a:gd name="T1" fmla="*/ 14 h 41"/>
                <a:gd name="T2" fmla="*/ 19 w 30"/>
                <a:gd name="T3" fmla="*/ 1 h 41"/>
                <a:gd name="T4" fmla="*/ 6 w 30"/>
                <a:gd name="T5" fmla="*/ 4 h 41"/>
                <a:gd name="T6" fmla="*/ 5 w 30"/>
                <a:gd name="T7" fmla="*/ 24 h 41"/>
                <a:gd name="T8" fmla="*/ 6 w 30"/>
                <a:gd name="T9" fmla="*/ 26 h 41"/>
                <a:gd name="T10" fmla="*/ 16 w 30"/>
                <a:gd name="T11" fmla="*/ 37 h 41"/>
                <a:gd name="T12" fmla="*/ 26 w 30"/>
                <a:gd name="T13" fmla="*/ 35 h 41"/>
                <a:gd name="T14" fmla="*/ 28 w 30"/>
                <a:gd name="T15" fmla="*/ 30 h 41"/>
                <a:gd name="T16" fmla="*/ 28 w 30"/>
                <a:gd name="T17" fmla="*/ 1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8" y="14"/>
                  </a:moveTo>
                  <a:cubicBezTo>
                    <a:pt x="25" y="8"/>
                    <a:pt x="23" y="4"/>
                    <a:pt x="19" y="1"/>
                  </a:cubicBezTo>
                  <a:cubicBezTo>
                    <a:pt x="14" y="0"/>
                    <a:pt x="10" y="0"/>
                    <a:pt x="6" y="4"/>
                  </a:cubicBezTo>
                  <a:cubicBezTo>
                    <a:pt x="0" y="9"/>
                    <a:pt x="1" y="16"/>
                    <a:pt x="5" y="24"/>
                  </a:cubicBezTo>
                  <a:cubicBezTo>
                    <a:pt x="6" y="25"/>
                    <a:pt x="6" y="26"/>
                    <a:pt x="6" y="26"/>
                  </a:cubicBezTo>
                  <a:cubicBezTo>
                    <a:pt x="10" y="30"/>
                    <a:pt x="13" y="34"/>
                    <a:pt x="16" y="37"/>
                  </a:cubicBezTo>
                  <a:cubicBezTo>
                    <a:pt x="19" y="41"/>
                    <a:pt x="25" y="39"/>
                    <a:pt x="26" y="35"/>
                  </a:cubicBezTo>
                  <a:cubicBezTo>
                    <a:pt x="28" y="30"/>
                    <a:pt x="28" y="30"/>
                    <a:pt x="28" y="30"/>
                  </a:cubicBezTo>
                  <a:cubicBezTo>
                    <a:pt x="29" y="24"/>
                    <a:pt x="30" y="19"/>
                    <a:pt x="28" y="14"/>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FB88CE0-4BDF-4DB4-84F1-8C0EC67CEF12}"/>
                </a:ext>
              </a:extLst>
            </p:cNvPr>
            <p:cNvSpPr>
              <a:spLocks/>
            </p:cNvSpPr>
            <p:nvPr/>
          </p:nvSpPr>
          <p:spPr bwMode="auto">
            <a:xfrm>
              <a:off x="9896475" y="5778500"/>
              <a:ext cx="120650" cy="131763"/>
            </a:xfrm>
            <a:custGeom>
              <a:avLst/>
              <a:gdLst>
                <a:gd name="T0" fmla="*/ 0 w 44"/>
                <a:gd name="T1" fmla="*/ 31 h 48"/>
                <a:gd name="T2" fmla="*/ 33 w 44"/>
                <a:gd name="T3" fmla="*/ 0 h 48"/>
                <a:gd name="T4" fmla="*/ 38 w 44"/>
                <a:gd name="T5" fmla="*/ 3 h 48"/>
                <a:gd name="T6" fmla="*/ 25 w 44"/>
                <a:gd name="T7" fmla="*/ 19 h 48"/>
                <a:gd name="T8" fmla="*/ 35 w 44"/>
                <a:gd name="T9" fmla="*/ 12 h 48"/>
                <a:gd name="T10" fmla="*/ 39 w 44"/>
                <a:gd name="T11" fmla="*/ 14 h 48"/>
                <a:gd name="T12" fmla="*/ 31 w 44"/>
                <a:gd name="T13" fmla="*/ 22 h 48"/>
                <a:gd name="T14" fmla="*/ 38 w 44"/>
                <a:gd name="T15" fmla="*/ 18 h 48"/>
                <a:gd name="T16" fmla="*/ 43 w 44"/>
                <a:gd name="T17" fmla="*/ 21 h 48"/>
                <a:gd name="T18" fmla="*/ 35 w 44"/>
                <a:gd name="T19" fmla="*/ 29 h 48"/>
                <a:gd name="T20" fmla="*/ 42 w 44"/>
                <a:gd name="T21" fmla="*/ 25 h 48"/>
                <a:gd name="T22" fmla="*/ 43 w 44"/>
                <a:gd name="T23" fmla="*/ 31 h 48"/>
                <a:gd name="T24" fmla="*/ 29 w 44"/>
                <a:gd name="T25" fmla="*/ 44 h 48"/>
                <a:gd name="T26" fmla="*/ 19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0" y="31"/>
                  </a:moveTo>
                  <a:cubicBezTo>
                    <a:pt x="10" y="18"/>
                    <a:pt x="21" y="7"/>
                    <a:pt x="33" y="0"/>
                  </a:cubicBezTo>
                  <a:cubicBezTo>
                    <a:pt x="36" y="0"/>
                    <a:pt x="37" y="1"/>
                    <a:pt x="38" y="3"/>
                  </a:cubicBezTo>
                  <a:cubicBezTo>
                    <a:pt x="36" y="8"/>
                    <a:pt x="31" y="13"/>
                    <a:pt x="25" y="19"/>
                  </a:cubicBezTo>
                  <a:cubicBezTo>
                    <a:pt x="35" y="12"/>
                    <a:pt x="35" y="12"/>
                    <a:pt x="35" y="12"/>
                  </a:cubicBezTo>
                  <a:cubicBezTo>
                    <a:pt x="37" y="11"/>
                    <a:pt x="39" y="13"/>
                    <a:pt x="39" y="14"/>
                  </a:cubicBezTo>
                  <a:cubicBezTo>
                    <a:pt x="39" y="16"/>
                    <a:pt x="33" y="20"/>
                    <a:pt x="31" y="22"/>
                  </a:cubicBezTo>
                  <a:cubicBezTo>
                    <a:pt x="38" y="18"/>
                    <a:pt x="38" y="18"/>
                    <a:pt x="38" y="18"/>
                  </a:cubicBezTo>
                  <a:cubicBezTo>
                    <a:pt x="42" y="18"/>
                    <a:pt x="43" y="19"/>
                    <a:pt x="43" y="21"/>
                  </a:cubicBezTo>
                  <a:cubicBezTo>
                    <a:pt x="35" y="29"/>
                    <a:pt x="35" y="29"/>
                    <a:pt x="35" y="29"/>
                  </a:cubicBezTo>
                  <a:cubicBezTo>
                    <a:pt x="42" y="25"/>
                    <a:pt x="42" y="25"/>
                    <a:pt x="42" y="25"/>
                  </a:cubicBezTo>
                  <a:cubicBezTo>
                    <a:pt x="44" y="26"/>
                    <a:pt x="44" y="28"/>
                    <a:pt x="43" y="31"/>
                  </a:cubicBezTo>
                  <a:cubicBezTo>
                    <a:pt x="38" y="34"/>
                    <a:pt x="33" y="38"/>
                    <a:pt x="29" y="44"/>
                  </a:cubicBezTo>
                  <a:cubicBezTo>
                    <a:pt x="19" y="48"/>
                    <a:pt x="19" y="48"/>
                    <a:pt x="19"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0AB50ACA-433B-4C40-B5D6-CF94168E458B}"/>
                </a:ext>
              </a:extLst>
            </p:cNvPr>
            <p:cNvSpPr>
              <a:spLocks/>
            </p:cNvSpPr>
            <p:nvPr/>
          </p:nvSpPr>
          <p:spPr bwMode="auto">
            <a:xfrm>
              <a:off x="9747250" y="5842000"/>
              <a:ext cx="223838" cy="258763"/>
            </a:xfrm>
            <a:custGeom>
              <a:avLst/>
              <a:gdLst>
                <a:gd name="T0" fmla="*/ 0 w 81"/>
                <a:gd name="T1" fmla="*/ 94 h 94"/>
                <a:gd name="T2" fmla="*/ 79 w 81"/>
                <a:gd name="T3" fmla="*/ 30 h 94"/>
                <a:gd name="T4" fmla="*/ 51 w 81"/>
                <a:gd name="T5" fmla="*/ 5 h 94"/>
                <a:gd name="T6" fmla="*/ 12 w 81"/>
                <a:gd name="T7" fmla="*/ 43 h 94"/>
                <a:gd name="T8" fmla="*/ 0 w 81"/>
                <a:gd name="T9" fmla="*/ 94 h 94"/>
              </a:gdLst>
              <a:ahLst/>
              <a:cxnLst>
                <a:cxn ang="0">
                  <a:pos x="T0" y="T1"/>
                </a:cxn>
                <a:cxn ang="0">
                  <a:pos x="T2" y="T3"/>
                </a:cxn>
                <a:cxn ang="0">
                  <a:pos x="T4" y="T5"/>
                </a:cxn>
                <a:cxn ang="0">
                  <a:pos x="T6" y="T7"/>
                </a:cxn>
                <a:cxn ang="0">
                  <a:pos x="T8" y="T9"/>
                </a:cxn>
              </a:cxnLst>
              <a:rect l="0" t="0" r="r" b="b"/>
              <a:pathLst>
                <a:path w="81" h="94">
                  <a:moveTo>
                    <a:pt x="0" y="94"/>
                  </a:moveTo>
                  <a:cubicBezTo>
                    <a:pt x="42" y="83"/>
                    <a:pt x="73" y="64"/>
                    <a:pt x="79" y="30"/>
                  </a:cubicBezTo>
                  <a:cubicBezTo>
                    <a:pt x="81" y="9"/>
                    <a:pt x="72" y="0"/>
                    <a:pt x="51" y="5"/>
                  </a:cubicBezTo>
                  <a:cubicBezTo>
                    <a:pt x="40" y="20"/>
                    <a:pt x="27" y="32"/>
                    <a:pt x="12" y="43"/>
                  </a:cubicBezTo>
                  <a:lnTo>
                    <a:pt x="0"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A066ED46-3E20-405E-A197-1F82851CB5F7}"/>
                </a:ext>
              </a:extLst>
            </p:cNvPr>
            <p:cNvSpPr>
              <a:spLocks/>
            </p:cNvSpPr>
            <p:nvPr/>
          </p:nvSpPr>
          <p:spPr bwMode="auto">
            <a:xfrm>
              <a:off x="9499600" y="5789613"/>
              <a:ext cx="79375" cy="452438"/>
            </a:xfrm>
            <a:custGeom>
              <a:avLst/>
              <a:gdLst>
                <a:gd name="T0" fmla="*/ 29 w 29"/>
                <a:gd name="T1" fmla="*/ 164 h 164"/>
                <a:gd name="T2" fmla="*/ 0 w 29"/>
                <a:gd name="T3" fmla="*/ 0 h 164"/>
                <a:gd name="T4" fmla="*/ 18 w 29"/>
                <a:gd name="T5" fmla="*/ 33 h 164"/>
                <a:gd name="T6" fmla="*/ 29 w 29"/>
                <a:gd name="T7" fmla="*/ 164 h 164"/>
              </a:gdLst>
              <a:ahLst/>
              <a:cxnLst>
                <a:cxn ang="0">
                  <a:pos x="T0" y="T1"/>
                </a:cxn>
                <a:cxn ang="0">
                  <a:pos x="T2" y="T3"/>
                </a:cxn>
                <a:cxn ang="0">
                  <a:pos x="T4" y="T5"/>
                </a:cxn>
                <a:cxn ang="0">
                  <a:pos x="T6" y="T7"/>
                </a:cxn>
              </a:cxnLst>
              <a:rect l="0" t="0" r="r" b="b"/>
              <a:pathLst>
                <a:path w="29" h="164">
                  <a:moveTo>
                    <a:pt x="29" y="164"/>
                  </a:moveTo>
                  <a:cubicBezTo>
                    <a:pt x="13" y="118"/>
                    <a:pt x="2" y="66"/>
                    <a:pt x="0" y="0"/>
                  </a:cubicBezTo>
                  <a:cubicBezTo>
                    <a:pt x="18" y="33"/>
                    <a:pt x="18" y="33"/>
                    <a:pt x="18" y="33"/>
                  </a:cubicBezTo>
                  <a:cubicBezTo>
                    <a:pt x="21" y="67"/>
                    <a:pt x="25" y="126"/>
                    <a:pt x="29"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87DAAE5-2963-4F87-A5F6-5F0CDB452F11}"/>
                </a:ext>
              </a:extLst>
            </p:cNvPr>
            <p:cNvSpPr>
              <a:spLocks/>
            </p:cNvSpPr>
            <p:nvPr/>
          </p:nvSpPr>
          <p:spPr bwMode="auto">
            <a:xfrm>
              <a:off x="9499600" y="5600700"/>
              <a:ext cx="280988" cy="500063"/>
            </a:xfrm>
            <a:custGeom>
              <a:avLst/>
              <a:gdLst>
                <a:gd name="T0" fmla="*/ 0 w 102"/>
                <a:gd name="T1" fmla="*/ 0 h 181"/>
                <a:gd name="T2" fmla="*/ 102 w 102"/>
                <a:gd name="T3" fmla="*/ 130 h 181"/>
                <a:gd name="T4" fmla="*/ 90 w 102"/>
                <a:gd name="T5" fmla="*/ 181 h 181"/>
                <a:gd name="T6" fmla="*/ 0 w 102"/>
                <a:gd name="T7" fmla="*/ 68 h 181"/>
                <a:gd name="T8" fmla="*/ 0 w 102"/>
                <a:gd name="T9" fmla="*/ 0 h 181"/>
              </a:gdLst>
              <a:ahLst/>
              <a:cxnLst>
                <a:cxn ang="0">
                  <a:pos x="T0" y="T1"/>
                </a:cxn>
                <a:cxn ang="0">
                  <a:pos x="T2" y="T3"/>
                </a:cxn>
                <a:cxn ang="0">
                  <a:pos x="T4" y="T5"/>
                </a:cxn>
                <a:cxn ang="0">
                  <a:pos x="T6" y="T7"/>
                </a:cxn>
                <a:cxn ang="0">
                  <a:pos x="T8" y="T9"/>
                </a:cxn>
              </a:cxnLst>
              <a:rect l="0" t="0" r="r" b="b"/>
              <a:pathLst>
                <a:path w="102" h="181">
                  <a:moveTo>
                    <a:pt x="0" y="0"/>
                  </a:moveTo>
                  <a:cubicBezTo>
                    <a:pt x="24" y="21"/>
                    <a:pt x="42" y="75"/>
                    <a:pt x="102" y="130"/>
                  </a:cubicBezTo>
                  <a:cubicBezTo>
                    <a:pt x="90" y="181"/>
                    <a:pt x="90" y="181"/>
                    <a:pt x="90" y="181"/>
                  </a:cubicBezTo>
                  <a:cubicBezTo>
                    <a:pt x="49" y="141"/>
                    <a:pt x="8" y="102"/>
                    <a:pt x="0" y="68"/>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BAC03131-C0BA-49F1-B066-6805AF4B1B9D}"/>
                </a:ext>
              </a:extLst>
            </p:cNvPr>
            <p:cNvSpPr>
              <a:spLocks/>
            </p:cNvSpPr>
            <p:nvPr/>
          </p:nvSpPr>
          <p:spPr bwMode="auto">
            <a:xfrm>
              <a:off x="9115425" y="5830888"/>
              <a:ext cx="220663" cy="396875"/>
            </a:xfrm>
            <a:custGeom>
              <a:avLst/>
              <a:gdLst>
                <a:gd name="T0" fmla="*/ 2 w 80"/>
                <a:gd name="T1" fmla="*/ 0 h 144"/>
                <a:gd name="T2" fmla="*/ 2 w 80"/>
                <a:gd name="T3" fmla="*/ 7 h 144"/>
                <a:gd name="T4" fmla="*/ 2 w 80"/>
                <a:gd name="T5" fmla="*/ 28 h 144"/>
                <a:gd name="T6" fmla="*/ 3 w 80"/>
                <a:gd name="T7" fmla="*/ 41 h 144"/>
                <a:gd name="T8" fmla="*/ 5 w 80"/>
                <a:gd name="T9" fmla="*/ 56 h 144"/>
                <a:gd name="T10" fmla="*/ 9 w 80"/>
                <a:gd name="T11" fmla="*/ 72 h 144"/>
                <a:gd name="T12" fmla="*/ 15 w 80"/>
                <a:gd name="T13" fmla="*/ 88 h 144"/>
                <a:gd name="T14" fmla="*/ 18 w 80"/>
                <a:gd name="T15" fmla="*/ 95 h 144"/>
                <a:gd name="T16" fmla="*/ 20 w 80"/>
                <a:gd name="T17" fmla="*/ 99 h 144"/>
                <a:gd name="T18" fmla="*/ 23 w 80"/>
                <a:gd name="T19" fmla="*/ 102 h 144"/>
                <a:gd name="T20" fmla="*/ 32 w 80"/>
                <a:gd name="T21" fmla="*/ 115 h 144"/>
                <a:gd name="T22" fmla="*/ 38 w 80"/>
                <a:gd name="T23" fmla="*/ 121 h 144"/>
                <a:gd name="T24" fmla="*/ 43 w 80"/>
                <a:gd name="T25" fmla="*/ 125 h 144"/>
                <a:gd name="T26" fmla="*/ 49 w 80"/>
                <a:gd name="T27" fmla="*/ 130 h 144"/>
                <a:gd name="T28" fmla="*/ 55 w 80"/>
                <a:gd name="T29" fmla="*/ 133 h 144"/>
                <a:gd name="T30" fmla="*/ 60 w 80"/>
                <a:gd name="T31" fmla="*/ 136 h 144"/>
                <a:gd name="T32" fmla="*/ 65 w 80"/>
                <a:gd name="T33" fmla="*/ 138 h 144"/>
                <a:gd name="T34" fmla="*/ 73 w 80"/>
                <a:gd name="T35" fmla="*/ 142 h 144"/>
                <a:gd name="T36" fmla="*/ 80 w 80"/>
                <a:gd name="T37" fmla="*/ 144 h 144"/>
                <a:gd name="T38" fmla="*/ 73 w 80"/>
                <a:gd name="T39" fmla="*/ 142 h 144"/>
                <a:gd name="T40" fmla="*/ 64 w 80"/>
                <a:gd name="T41" fmla="*/ 139 h 144"/>
                <a:gd name="T42" fmla="*/ 59 w 80"/>
                <a:gd name="T43" fmla="*/ 137 h 144"/>
                <a:gd name="T44" fmla="*/ 54 w 80"/>
                <a:gd name="T45" fmla="*/ 135 h 144"/>
                <a:gd name="T46" fmla="*/ 48 w 80"/>
                <a:gd name="T47" fmla="*/ 131 h 144"/>
                <a:gd name="T48" fmla="*/ 42 w 80"/>
                <a:gd name="T49" fmla="*/ 127 h 144"/>
                <a:gd name="T50" fmla="*/ 36 w 80"/>
                <a:gd name="T51" fmla="*/ 123 h 144"/>
                <a:gd name="T52" fmla="*/ 30 w 80"/>
                <a:gd name="T53" fmla="*/ 117 h 144"/>
                <a:gd name="T54" fmla="*/ 20 w 80"/>
                <a:gd name="T55" fmla="*/ 104 h 144"/>
                <a:gd name="T56" fmla="*/ 18 w 80"/>
                <a:gd name="T57" fmla="*/ 100 h 144"/>
                <a:gd name="T58" fmla="*/ 15 w 80"/>
                <a:gd name="T59" fmla="*/ 97 h 144"/>
                <a:gd name="T60" fmla="*/ 12 w 80"/>
                <a:gd name="T61" fmla="*/ 89 h 144"/>
                <a:gd name="T62" fmla="*/ 6 w 80"/>
                <a:gd name="T63" fmla="*/ 73 h 144"/>
                <a:gd name="T64" fmla="*/ 2 w 80"/>
                <a:gd name="T65" fmla="*/ 57 h 144"/>
                <a:gd name="T66" fmla="*/ 0 w 80"/>
                <a:gd name="T67" fmla="*/ 28 h 144"/>
                <a:gd name="T68" fmla="*/ 1 w 80"/>
                <a:gd name="T69" fmla="*/ 7 h 144"/>
                <a:gd name="T70" fmla="*/ 2 w 80"/>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4">
                  <a:moveTo>
                    <a:pt x="2" y="0"/>
                  </a:moveTo>
                  <a:cubicBezTo>
                    <a:pt x="2" y="0"/>
                    <a:pt x="2" y="2"/>
                    <a:pt x="2" y="7"/>
                  </a:cubicBezTo>
                  <a:cubicBezTo>
                    <a:pt x="1" y="12"/>
                    <a:pt x="1" y="19"/>
                    <a:pt x="2" y="28"/>
                  </a:cubicBezTo>
                  <a:cubicBezTo>
                    <a:pt x="2" y="32"/>
                    <a:pt x="2" y="37"/>
                    <a:pt x="3" y="41"/>
                  </a:cubicBezTo>
                  <a:cubicBezTo>
                    <a:pt x="3" y="46"/>
                    <a:pt x="4" y="51"/>
                    <a:pt x="5" y="56"/>
                  </a:cubicBezTo>
                  <a:cubicBezTo>
                    <a:pt x="6" y="62"/>
                    <a:pt x="7" y="67"/>
                    <a:pt x="9" y="72"/>
                  </a:cubicBezTo>
                  <a:cubicBezTo>
                    <a:pt x="10" y="77"/>
                    <a:pt x="12" y="83"/>
                    <a:pt x="15" y="88"/>
                  </a:cubicBezTo>
                  <a:cubicBezTo>
                    <a:pt x="16" y="90"/>
                    <a:pt x="17" y="93"/>
                    <a:pt x="18" y="95"/>
                  </a:cubicBezTo>
                  <a:cubicBezTo>
                    <a:pt x="20" y="99"/>
                    <a:pt x="20" y="99"/>
                    <a:pt x="20" y="99"/>
                  </a:cubicBezTo>
                  <a:cubicBezTo>
                    <a:pt x="23" y="102"/>
                    <a:pt x="23" y="102"/>
                    <a:pt x="23" y="102"/>
                  </a:cubicBezTo>
                  <a:cubicBezTo>
                    <a:pt x="25" y="107"/>
                    <a:pt x="29" y="111"/>
                    <a:pt x="32" y="115"/>
                  </a:cubicBezTo>
                  <a:cubicBezTo>
                    <a:pt x="34" y="117"/>
                    <a:pt x="36" y="119"/>
                    <a:pt x="38" y="121"/>
                  </a:cubicBezTo>
                  <a:cubicBezTo>
                    <a:pt x="40" y="122"/>
                    <a:pt x="42" y="124"/>
                    <a:pt x="43" y="125"/>
                  </a:cubicBezTo>
                  <a:cubicBezTo>
                    <a:pt x="45" y="127"/>
                    <a:pt x="47" y="128"/>
                    <a:pt x="49" y="130"/>
                  </a:cubicBezTo>
                  <a:cubicBezTo>
                    <a:pt x="51" y="131"/>
                    <a:pt x="53" y="132"/>
                    <a:pt x="55" y="133"/>
                  </a:cubicBezTo>
                  <a:cubicBezTo>
                    <a:pt x="56" y="134"/>
                    <a:pt x="58" y="135"/>
                    <a:pt x="60" y="136"/>
                  </a:cubicBezTo>
                  <a:cubicBezTo>
                    <a:pt x="62" y="137"/>
                    <a:pt x="63" y="138"/>
                    <a:pt x="65" y="138"/>
                  </a:cubicBezTo>
                  <a:cubicBezTo>
                    <a:pt x="68" y="140"/>
                    <a:pt x="71" y="141"/>
                    <a:pt x="73" y="142"/>
                  </a:cubicBezTo>
                  <a:cubicBezTo>
                    <a:pt x="78" y="143"/>
                    <a:pt x="80" y="144"/>
                    <a:pt x="80" y="144"/>
                  </a:cubicBezTo>
                  <a:cubicBezTo>
                    <a:pt x="80" y="144"/>
                    <a:pt x="78" y="144"/>
                    <a:pt x="73" y="142"/>
                  </a:cubicBezTo>
                  <a:cubicBezTo>
                    <a:pt x="70" y="142"/>
                    <a:pt x="68" y="141"/>
                    <a:pt x="64" y="139"/>
                  </a:cubicBezTo>
                  <a:cubicBezTo>
                    <a:pt x="63" y="139"/>
                    <a:pt x="61" y="138"/>
                    <a:pt x="59" y="137"/>
                  </a:cubicBezTo>
                  <a:cubicBezTo>
                    <a:pt x="57" y="137"/>
                    <a:pt x="55" y="136"/>
                    <a:pt x="54" y="135"/>
                  </a:cubicBezTo>
                  <a:cubicBezTo>
                    <a:pt x="52" y="134"/>
                    <a:pt x="50" y="133"/>
                    <a:pt x="48" y="131"/>
                  </a:cubicBezTo>
                  <a:cubicBezTo>
                    <a:pt x="46" y="130"/>
                    <a:pt x="44" y="129"/>
                    <a:pt x="42" y="127"/>
                  </a:cubicBezTo>
                  <a:cubicBezTo>
                    <a:pt x="40" y="126"/>
                    <a:pt x="38" y="124"/>
                    <a:pt x="36" y="123"/>
                  </a:cubicBezTo>
                  <a:cubicBezTo>
                    <a:pt x="34" y="121"/>
                    <a:pt x="32" y="119"/>
                    <a:pt x="30" y="117"/>
                  </a:cubicBezTo>
                  <a:cubicBezTo>
                    <a:pt x="27" y="113"/>
                    <a:pt x="23" y="109"/>
                    <a:pt x="20" y="104"/>
                  </a:cubicBezTo>
                  <a:cubicBezTo>
                    <a:pt x="18" y="100"/>
                    <a:pt x="18" y="100"/>
                    <a:pt x="18" y="100"/>
                  </a:cubicBezTo>
                  <a:cubicBezTo>
                    <a:pt x="15" y="97"/>
                    <a:pt x="15" y="97"/>
                    <a:pt x="15" y="97"/>
                  </a:cubicBezTo>
                  <a:cubicBezTo>
                    <a:pt x="14" y="94"/>
                    <a:pt x="13" y="92"/>
                    <a:pt x="12" y="89"/>
                  </a:cubicBezTo>
                  <a:cubicBezTo>
                    <a:pt x="9" y="84"/>
                    <a:pt x="7" y="78"/>
                    <a:pt x="6" y="73"/>
                  </a:cubicBezTo>
                  <a:cubicBezTo>
                    <a:pt x="4" y="68"/>
                    <a:pt x="3" y="62"/>
                    <a:pt x="2" y="57"/>
                  </a:cubicBezTo>
                  <a:cubicBezTo>
                    <a:pt x="0" y="46"/>
                    <a:pt x="0" y="36"/>
                    <a:pt x="0" y="28"/>
                  </a:cubicBezTo>
                  <a:cubicBezTo>
                    <a:pt x="0" y="19"/>
                    <a:pt x="0" y="12"/>
                    <a:pt x="1" y="7"/>
                  </a:cubicBezTo>
                  <a:cubicBezTo>
                    <a:pt x="2" y="2"/>
                    <a:pt x="2" y="0"/>
                    <a:pt x="2"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4965F4F1-FD15-4236-B3B6-A86364E9D08F}"/>
                </a:ext>
              </a:extLst>
            </p:cNvPr>
            <p:cNvSpPr>
              <a:spLocks/>
            </p:cNvSpPr>
            <p:nvPr/>
          </p:nvSpPr>
          <p:spPr bwMode="auto">
            <a:xfrm>
              <a:off x="9331325" y="5438775"/>
              <a:ext cx="158750" cy="57150"/>
            </a:xfrm>
            <a:custGeom>
              <a:avLst/>
              <a:gdLst>
                <a:gd name="T0" fmla="*/ 58 w 58"/>
                <a:gd name="T1" fmla="*/ 0 h 21"/>
                <a:gd name="T2" fmla="*/ 56 w 58"/>
                <a:gd name="T3" fmla="*/ 6 h 21"/>
                <a:gd name="T4" fmla="*/ 0 w 58"/>
                <a:gd name="T5" fmla="*/ 14 h 21"/>
                <a:gd name="T6" fmla="*/ 58 w 58"/>
                <a:gd name="T7" fmla="*/ 0 h 21"/>
              </a:gdLst>
              <a:ahLst/>
              <a:cxnLst>
                <a:cxn ang="0">
                  <a:pos x="T0" y="T1"/>
                </a:cxn>
                <a:cxn ang="0">
                  <a:pos x="T2" y="T3"/>
                </a:cxn>
                <a:cxn ang="0">
                  <a:pos x="T4" y="T5"/>
                </a:cxn>
                <a:cxn ang="0">
                  <a:pos x="T6" y="T7"/>
                </a:cxn>
              </a:cxnLst>
              <a:rect l="0" t="0" r="r" b="b"/>
              <a:pathLst>
                <a:path w="58" h="21">
                  <a:moveTo>
                    <a:pt x="58" y="0"/>
                  </a:moveTo>
                  <a:cubicBezTo>
                    <a:pt x="58" y="2"/>
                    <a:pt x="57" y="4"/>
                    <a:pt x="56" y="6"/>
                  </a:cubicBezTo>
                  <a:cubicBezTo>
                    <a:pt x="45" y="20"/>
                    <a:pt x="20" y="21"/>
                    <a:pt x="0" y="14"/>
                  </a:cubicBezTo>
                  <a:cubicBezTo>
                    <a:pt x="41" y="15"/>
                    <a:pt x="58" y="1"/>
                    <a:pt x="58"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E67041DF-AF35-45FB-9442-CCFE42712ACE}"/>
                </a:ext>
              </a:extLst>
            </p:cNvPr>
            <p:cNvSpPr>
              <a:spLocks/>
            </p:cNvSpPr>
            <p:nvPr/>
          </p:nvSpPr>
          <p:spPr bwMode="auto">
            <a:xfrm>
              <a:off x="9242425" y="6488113"/>
              <a:ext cx="79375" cy="373063"/>
            </a:xfrm>
            <a:custGeom>
              <a:avLst/>
              <a:gdLst>
                <a:gd name="T0" fmla="*/ 21 w 29"/>
                <a:gd name="T1" fmla="*/ 5 h 135"/>
                <a:gd name="T2" fmla="*/ 24 w 29"/>
                <a:gd name="T3" fmla="*/ 135 h 135"/>
                <a:gd name="T4" fmla="*/ 0 w 29"/>
                <a:gd name="T5" fmla="*/ 0 h 135"/>
                <a:gd name="T6" fmla="*/ 29 w 29"/>
                <a:gd name="T7" fmla="*/ 0 h 135"/>
                <a:gd name="T8" fmla="*/ 22 w 29"/>
                <a:gd name="T9" fmla="*/ 3 h 135"/>
                <a:gd name="T10" fmla="*/ 21 w 29"/>
                <a:gd name="T11" fmla="*/ 5 h 135"/>
              </a:gdLst>
              <a:ahLst/>
              <a:cxnLst>
                <a:cxn ang="0">
                  <a:pos x="T0" y="T1"/>
                </a:cxn>
                <a:cxn ang="0">
                  <a:pos x="T2" y="T3"/>
                </a:cxn>
                <a:cxn ang="0">
                  <a:pos x="T4" y="T5"/>
                </a:cxn>
                <a:cxn ang="0">
                  <a:pos x="T6" y="T7"/>
                </a:cxn>
                <a:cxn ang="0">
                  <a:pos x="T8" y="T9"/>
                </a:cxn>
                <a:cxn ang="0">
                  <a:pos x="T10" y="T11"/>
                </a:cxn>
              </a:cxnLst>
              <a:rect l="0" t="0" r="r" b="b"/>
              <a:pathLst>
                <a:path w="29" h="135">
                  <a:moveTo>
                    <a:pt x="21" y="5"/>
                  </a:moveTo>
                  <a:cubicBezTo>
                    <a:pt x="24" y="135"/>
                    <a:pt x="24" y="135"/>
                    <a:pt x="24" y="135"/>
                  </a:cubicBezTo>
                  <a:cubicBezTo>
                    <a:pt x="0" y="0"/>
                    <a:pt x="0" y="0"/>
                    <a:pt x="0" y="0"/>
                  </a:cubicBezTo>
                  <a:cubicBezTo>
                    <a:pt x="29" y="0"/>
                    <a:pt x="29" y="0"/>
                    <a:pt x="29" y="0"/>
                  </a:cubicBezTo>
                  <a:cubicBezTo>
                    <a:pt x="27" y="1"/>
                    <a:pt x="24" y="2"/>
                    <a:pt x="22" y="3"/>
                  </a:cubicBezTo>
                  <a:cubicBezTo>
                    <a:pt x="22" y="4"/>
                    <a:pt x="21" y="4"/>
                    <a:pt x="21"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D84C32-F2E2-45DB-888A-97F98C941D29}"/>
                </a:ext>
              </a:extLst>
            </p:cNvPr>
            <p:cNvSpPr>
              <a:spLocks/>
            </p:cNvSpPr>
            <p:nvPr/>
          </p:nvSpPr>
          <p:spPr bwMode="auto">
            <a:xfrm>
              <a:off x="9518650" y="6946900"/>
              <a:ext cx="96838" cy="609600"/>
            </a:xfrm>
            <a:custGeom>
              <a:avLst/>
              <a:gdLst>
                <a:gd name="T0" fmla="*/ 35 w 35"/>
                <a:gd name="T1" fmla="*/ 0 h 221"/>
                <a:gd name="T2" fmla="*/ 6 w 35"/>
                <a:gd name="T3" fmla="*/ 221 h 221"/>
                <a:gd name="T4" fmla="*/ 0 w 35"/>
                <a:gd name="T5" fmla="*/ 221 h 221"/>
                <a:gd name="T6" fmla="*/ 35 w 35"/>
                <a:gd name="T7" fmla="*/ 0 h 221"/>
              </a:gdLst>
              <a:ahLst/>
              <a:cxnLst>
                <a:cxn ang="0">
                  <a:pos x="T0" y="T1"/>
                </a:cxn>
                <a:cxn ang="0">
                  <a:pos x="T2" y="T3"/>
                </a:cxn>
                <a:cxn ang="0">
                  <a:pos x="T4" y="T5"/>
                </a:cxn>
                <a:cxn ang="0">
                  <a:pos x="T6" y="T7"/>
                </a:cxn>
              </a:cxnLst>
              <a:rect l="0" t="0" r="r" b="b"/>
              <a:pathLst>
                <a:path w="35" h="221">
                  <a:moveTo>
                    <a:pt x="35" y="0"/>
                  </a:moveTo>
                  <a:cubicBezTo>
                    <a:pt x="27" y="81"/>
                    <a:pt x="17" y="152"/>
                    <a:pt x="6" y="221"/>
                  </a:cubicBezTo>
                  <a:cubicBezTo>
                    <a:pt x="0" y="221"/>
                    <a:pt x="0" y="221"/>
                    <a:pt x="0" y="221"/>
                  </a:cubicBezTo>
                  <a:cubicBezTo>
                    <a:pt x="1" y="133"/>
                    <a:pt x="12" y="58"/>
                    <a:pt x="35"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5364DAD8-5EF1-4554-BF39-A136EB5EC5E4}"/>
              </a:ext>
            </a:extLst>
          </p:cNvPr>
          <p:cNvGrpSpPr/>
          <p:nvPr/>
        </p:nvGrpSpPr>
        <p:grpSpPr>
          <a:xfrm>
            <a:off x="11180335" y="2470744"/>
            <a:ext cx="857588" cy="1203296"/>
            <a:chOff x="12061825" y="3244850"/>
            <a:chExt cx="712788" cy="1000125"/>
          </a:xfrm>
        </p:grpSpPr>
        <p:sp>
          <p:nvSpPr>
            <p:cNvPr id="62" name="Freeform 261">
              <a:extLst>
                <a:ext uri="{FF2B5EF4-FFF2-40B4-BE49-F238E27FC236}">
                  <a16:creationId xmlns:a16="http://schemas.microsoft.com/office/drawing/2014/main" id="{B5BEEBFA-7ECE-4873-836A-928D00AD08BE}"/>
                </a:ext>
              </a:extLst>
            </p:cNvPr>
            <p:cNvSpPr>
              <a:spLocks/>
            </p:cNvSpPr>
            <p:nvPr/>
          </p:nvSpPr>
          <p:spPr bwMode="auto">
            <a:xfrm>
              <a:off x="12177713" y="3244850"/>
              <a:ext cx="596900" cy="977900"/>
            </a:xfrm>
            <a:custGeom>
              <a:avLst/>
              <a:gdLst>
                <a:gd name="T0" fmla="*/ 174 w 216"/>
                <a:gd name="T1" fmla="*/ 340 h 354"/>
                <a:gd name="T2" fmla="*/ 42 w 216"/>
                <a:gd name="T3" fmla="*/ 264 h 354"/>
                <a:gd name="T4" fmla="*/ 0 w 216"/>
                <a:gd name="T5" fmla="*/ 184 h 354"/>
                <a:gd name="T6" fmla="*/ 0 w 216"/>
                <a:gd name="T7" fmla="*/ 46 h 354"/>
                <a:gd name="T8" fmla="*/ 42 w 216"/>
                <a:gd name="T9" fmla="*/ 14 h 354"/>
                <a:gd name="T10" fmla="*/ 174 w 216"/>
                <a:gd name="T11" fmla="*/ 90 h 354"/>
                <a:gd name="T12" fmla="*/ 216 w 216"/>
                <a:gd name="T13" fmla="*/ 171 h 354"/>
                <a:gd name="T14" fmla="*/ 216 w 216"/>
                <a:gd name="T15" fmla="*/ 309 h 354"/>
                <a:gd name="T16" fmla="*/ 174 w 216"/>
                <a:gd name="T17" fmla="*/ 34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4">
                  <a:moveTo>
                    <a:pt x="174" y="340"/>
                  </a:moveTo>
                  <a:cubicBezTo>
                    <a:pt x="42" y="264"/>
                    <a:pt x="42" y="264"/>
                    <a:pt x="42" y="264"/>
                  </a:cubicBezTo>
                  <a:cubicBezTo>
                    <a:pt x="19" y="250"/>
                    <a:pt x="0" y="215"/>
                    <a:pt x="0" y="184"/>
                  </a:cubicBezTo>
                  <a:cubicBezTo>
                    <a:pt x="0" y="46"/>
                    <a:pt x="0" y="46"/>
                    <a:pt x="0" y="46"/>
                  </a:cubicBezTo>
                  <a:cubicBezTo>
                    <a:pt x="0" y="15"/>
                    <a:pt x="19" y="0"/>
                    <a:pt x="42" y="14"/>
                  </a:cubicBezTo>
                  <a:cubicBezTo>
                    <a:pt x="174" y="90"/>
                    <a:pt x="174" y="90"/>
                    <a:pt x="174" y="90"/>
                  </a:cubicBezTo>
                  <a:cubicBezTo>
                    <a:pt x="197" y="104"/>
                    <a:pt x="216" y="140"/>
                    <a:pt x="216" y="171"/>
                  </a:cubicBezTo>
                  <a:cubicBezTo>
                    <a:pt x="216" y="309"/>
                    <a:pt x="216" y="309"/>
                    <a:pt x="216" y="309"/>
                  </a:cubicBezTo>
                  <a:cubicBezTo>
                    <a:pt x="216" y="340"/>
                    <a:pt x="197" y="354"/>
                    <a:pt x="174"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DA77E896-4A55-4531-BF61-FD6408606576}"/>
                </a:ext>
              </a:extLst>
            </p:cNvPr>
            <p:cNvSpPr>
              <a:spLocks/>
            </p:cNvSpPr>
            <p:nvPr/>
          </p:nvSpPr>
          <p:spPr bwMode="auto">
            <a:xfrm>
              <a:off x="12061825" y="3270250"/>
              <a:ext cx="600075"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761ED66-5E8A-48FC-840A-2A7354BCB0CD}"/>
                </a:ext>
              </a:extLst>
            </p:cNvPr>
            <p:cNvSpPr>
              <a:spLocks noEditPoints="1"/>
            </p:cNvSpPr>
            <p:nvPr/>
          </p:nvSpPr>
          <p:spPr bwMode="auto">
            <a:xfrm>
              <a:off x="12274550" y="3878263"/>
              <a:ext cx="160338" cy="139700"/>
            </a:xfrm>
            <a:custGeom>
              <a:avLst/>
              <a:gdLst>
                <a:gd name="T0" fmla="*/ 47 w 58"/>
                <a:gd name="T1" fmla="*/ 48 h 51"/>
                <a:gd name="T2" fmla="*/ 11 w 58"/>
                <a:gd name="T3" fmla="*/ 27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3 h 51"/>
                <a:gd name="T18" fmla="*/ 11 w 58"/>
                <a:gd name="T19" fmla="*/ 19 h 51"/>
                <a:gd name="T20" fmla="*/ 47 w 58"/>
                <a:gd name="T21" fmla="*/ 41 h 51"/>
                <a:gd name="T22" fmla="*/ 51 w 58"/>
                <a:gd name="T23" fmla="*/ 38 h 51"/>
                <a:gd name="T24" fmla="*/ 47 w 58"/>
                <a:gd name="T25" fmla="*/ 32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7"/>
                    <a:pt x="11" y="27"/>
                    <a:pt x="11" y="27"/>
                  </a:cubicBezTo>
                  <a:cubicBezTo>
                    <a:pt x="5" y="23"/>
                    <a:pt x="0" y="15"/>
                    <a:pt x="0" y="9"/>
                  </a:cubicBezTo>
                  <a:cubicBezTo>
                    <a:pt x="0" y="3"/>
                    <a:pt x="5" y="0"/>
                    <a:pt x="11" y="3"/>
                  </a:cubicBezTo>
                  <a:cubicBezTo>
                    <a:pt x="47" y="24"/>
                    <a:pt x="47" y="24"/>
                    <a:pt x="47" y="24"/>
                  </a:cubicBezTo>
                  <a:cubicBezTo>
                    <a:pt x="53" y="28"/>
                    <a:pt x="58" y="36"/>
                    <a:pt x="58" y="42"/>
                  </a:cubicBezTo>
                  <a:cubicBezTo>
                    <a:pt x="58" y="49"/>
                    <a:pt x="53" y="51"/>
                    <a:pt x="47" y="48"/>
                  </a:cubicBezTo>
                  <a:close/>
                  <a:moveTo>
                    <a:pt x="11" y="10"/>
                  </a:moveTo>
                  <a:cubicBezTo>
                    <a:pt x="8" y="9"/>
                    <a:pt x="7" y="10"/>
                    <a:pt x="7" y="13"/>
                  </a:cubicBezTo>
                  <a:cubicBezTo>
                    <a:pt x="7" y="15"/>
                    <a:pt x="8" y="18"/>
                    <a:pt x="11" y="19"/>
                  </a:cubicBezTo>
                  <a:cubicBezTo>
                    <a:pt x="47" y="41"/>
                    <a:pt x="47" y="41"/>
                    <a:pt x="47" y="41"/>
                  </a:cubicBezTo>
                  <a:cubicBezTo>
                    <a:pt x="50" y="42"/>
                    <a:pt x="51" y="41"/>
                    <a:pt x="51" y="38"/>
                  </a:cubicBezTo>
                  <a:cubicBezTo>
                    <a:pt x="51" y="36"/>
                    <a:pt x="50" y="33"/>
                    <a:pt x="47" y="32"/>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571A3934-AD29-4A26-A705-F18008610278}"/>
                </a:ext>
              </a:extLst>
            </p:cNvPr>
            <p:cNvSpPr>
              <a:spLocks noEditPoints="1"/>
            </p:cNvSpPr>
            <p:nvPr/>
          </p:nvSpPr>
          <p:spPr bwMode="auto">
            <a:xfrm>
              <a:off x="12274550" y="3833813"/>
              <a:ext cx="160338" cy="141288"/>
            </a:xfrm>
            <a:custGeom>
              <a:avLst/>
              <a:gdLst>
                <a:gd name="T0" fmla="*/ 47 w 58"/>
                <a:gd name="T1" fmla="*/ 48 h 51"/>
                <a:gd name="T2" fmla="*/ 11 w 58"/>
                <a:gd name="T3" fmla="*/ 26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2 h 51"/>
                <a:gd name="T18" fmla="*/ 11 w 58"/>
                <a:gd name="T19" fmla="*/ 19 h 51"/>
                <a:gd name="T20" fmla="*/ 47 w 58"/>
                <a:gd name="T21" fmla="*/ 40 h 51"/>
                <a:gd name="T22" fmla="*/ 51 w 58"/>
                <a:gd name="T23" fmla="*/ 38 h 51"/>
                <a:gd name="T24" fmla="*/ 47 w 58"/>
                <a:gd name="T25" fmla="*/ 31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6"/>
                    <a:pt x="11" y="26"/>
                    <a:pt x="11" y="26"/>
                  </a:cubicBezTo>
                  <a:cubicBezTo>
                    <a:pt x="5" y="23"/>
                    <a:pt x="0" y="15"/>
                    <a:pt x="0" y="9"/>
                  </a:cubicBezTo>
                  <a:cubicBezTo>
                    <a:pt x="0" y="2"/>
                    <a:pt x="5" y="0"/>
                    <a:pt x="11" y="3"/>
                  </a:cubicBezTo>
                  <a:cubicBezTo>
                    <a:pt x="47" y="24"/>
                    <a:pt x="47" y="24"/>
                    <a:pt x="47" y="24"/>
                  </a:cubicBezTo>
                  <a:cubicBezTo>
                    <a:pt x="53" y="27"/>
                    <a:pt x="58" y="35"/>
                    <a:pt x="58" y="42"/>
                  </a:cubicBezTo>
                  <a:cubicBezTo>
                    <a:pt x="58" y="48"/>
                    <a:pt x="53" y="51"/>
                    <a:pt x="47" y="48"/>
                  </a:cubicBezTo>
                  <a:close/>
                  <a:moveTo>
                    <a:pt x="11" y="10"/>
                  </a:moveTo>
                  <a:cubicBezTo>
                    <a:pt x="8" y="9"/>
                    <a:pt x="7" y="10"/>
                    <a:pt x="7" y="12"/>
                  </a:cubicBezTo>
                  <a:cubicBezTo>
                    <a:pt x="7" y="15"/>
                    <a:pt x="8" y="18"/>
                    <a:pt x="11" y="19"/>
                  </a:cubicBezTo>
                  <a:cubicBezTo>
                    <a:pt x="47" y="40"/>
                    <a:pt x="47" y="40"/>
                    <a:pt x="47" y="40"/>
                  </a:cubicBezTo>
                  <a:cubicBezTo>
                    <a:pt x="50" y="42"/>
                    <a:pt x="51" y="41"/>
                    <a:pt x="51" y="38"/>
                  </a:cubicBezTo>
                  <a:cubicBezTo>
                    <a:pt x="51" y="36"/>
                    <a:pt x="50" y="33"/>
                    <a:pt x="47" y="31"/>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BA8CA4B3-2F08-46C2-9377-66D6AFDB62C3}"/>
                </a:ext>
              </a:extLst>
            </p:cNvPr>
            <p:cNvSpPr>
              <a:spLocks/>
            </p:cNvSpPr>
            <p:nvPr/>
          </p:nvSpPr>
          <p:spPr bwMode="auto">
            <a:xfrm>
              <a:off x="12296775" y="3941763"/>
              <a:ext cx="115888" cy="93663"/>
            </a:xfrm>
            <a:custGeom>
              <a:avLst/>
              <a:gdLst>
                <a:gd name="T0" fmla="*/ 21 w 42"/>
                <a:gd name="T1" fmla="*/ 29 h 34"/>
                <a:gd name="T2" fmla="*/ 0 w 42"/>
                <a:gd name="T3" fmla="*/ 0 h 34"/>
                <a:gd name="T4" fmla="*/ 5 w 42"/>
                <a:gd name="T5" fmla="*/ 0 h 34"/>
                <a:gd name="T6" fmla="*/ 21 w 42"/>
                <a:gd name="T7" fmla="*/ 22 h 34"/>
                <a:gd name="T8" fmla="*/ 37 w 42"/>
                <a:gd name="T9" fmla="*/ 18 h 34"/>
                <a:gd name="T10" fmla="*/ 42 w 42"/>
                <a:gd name="T11" fmla="*/ 24 h 34"/>
                <a:gd name="T12" fmla="*/ 21 w 42"/>
                <a:gd name="T13" fmla="*/ 29 h 34"/>
              </a:gdLst>
              <a:ahLst/>
              <a:cxnLst>
                <a:cxn ang="0">
                  <a:pos x="T0" y="T1"/>
                </a:cxn>
                <a:cxn ang="0">
                  <a:pos x="T2" y="T3"/>
                </a:cxn>
                <a:cxn ang="0">
                  <a:pos x="T4" y="T5"/>
                </a:cxn>
                <a:cxn ang="0">
                  <a:pos x="T6" y="T7"/>
                </a:cxn>
                <a:cxn ang="0">
                  <a:pos x="T8" y="T9"/>
                </a:cxn>
                <a:cxn ang="0">
                  <a:pos x="T10" y="T11"/>
                </a:cxn>
                <a:cxn ang="0">
                  <a:pos x="T12" y="T13"/>
                </a:cxn>
              </a:cxnLst>
              <a:rect l="0" t="0" r="r" b="b"/>
              <a:pathLst>
                <a:path w="42" h="34">
                  <a:moveTo>
                    <a:pt x="21" y="29"/>
                  </a:moveTo>
                  <a:cubicBezTo>
                    <a:pt x="12" y="24"/>
                    <a:pt x="3" y="12"/>
                    <a:pt x="0" y="0"/>
                  </a:cubicBezTo>
                  <a:cubicBezTo>
                    <a:pt x="5" y="0"/>
                    <a:pt x="5" y="0"/>
                    <a:pt x="5" y="0"/>
                  </a:cubicBezTo>
                  <a:cubicBezTo>
                    <a:pt x="8" y="9"/>
                    <a:pt x="14" y="18"/>
                    <a:pt x="21" y="22"/>
                  </a:cubicBezTo>
                  <a:cubicBezTo>
                    <a:pt x="28" y="26"/>
                    <a:pt x="34" y="24"/>
                    <a:pt x="37" y="18"/>
                  </a:cubicBezTo>
                  <a:cubicBezTo>
                    <a:pt x="42" y="24"/>
                    <a:pt x="42" y="24"/>
                    <a:pt x="42" y="24"/>
                  </a:cubicBezTo>
                  <a:cubicBezTo>
                    <a:pt x="39" y="33"/>
                    <a:pt x="30" y="34"/>
                    <a:pt x="21"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B42D54A3-5899-4CE8-A7D3-C9F6C2C2F551}"/>
                </a:ext>
              </a:extLst>
            </p:cNvPr>
            <p:cNvSpPr>
              <a:spLocks/>
            </p:cNvSpPr>
            <p:nvPr/>
          </p:nvSpPr>
          <p:spPr bwMode="auto">
            <a:xfrm>
              <a:off x="12233275" y="3560763"/>
              <a:ext cx="242888" cy="358775"/>
            </a:xfrm>
            <a:custGeom>
              <a:avLst/>
              <a:gdLst>
                <a:gd name="T0" fmla="*/ 27 w 88"/>
                <a:gd name="T1" fmla="*/ 107 h 130"/>
                <a:gd name="T2" fmla="*/ 21 w 88"/>
                <a:gd name="T3" fmla="*/ 103 h 130"/>
                <a:gd name="T4" fmla="*/ 15 w 88"/>
                <a:gd name="T5" fmla="*/ 86 h 130"/>
                <a:gd name="T6" fmla="*/ 0 w 88"/>
                <a:gd name="T7" fmla="*/ 39 h 130"/>
                <a:gd name="T8" fmla="*/ 44 w 88"/>
                <a:gd name="T9" fmla="*/ 14 h 130"/>
                <a:gd name="T10" fmla="*/ 88 w 88"/>
                <a:gd name="T11" fmla="*/ 90 h 130"/>
                <a:gd name="T12" fmla="*/ 74 w 88"/>
                <a:gd name="T13" fmla="*/ 119 h 130"/>
                <a:gd name="T14" fmla="*/ 73 w 88"/>
                <a:gd name="T15" fmla="*/ 120 h 130"/>
                <a:gd name="T16" fmla="*/ 67 w 88"/>
                <a:gd name="T17" fmla="*/ 130 h 130"/>
                <a:gd name="T18" fmla="*/ 61 w 88"/>
                <a:gd name="T19" fmla="*/ 126 h 130"/>
                <a:gd name="T20" fmla="*/ 69 w 88"/>
                <a:gd name="T21" fmla="*/ 112 h 130"/>
                <a:gd name="T22" fmla="*/ 70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5" y="86"/>
                  </a:cubicBezTo>
                  <a:cubicBezTo>
                    <a:pt x="5" y="71"/>
                    <a:pt x="0" y="54"/>
                    <a:pt x="0" y="39"/>
                  </a:cubicBezTo>
                  <a:cubicBezTo>
                    <a:pt x="0" y="11"/>
                    <a:pt x="20" y="0"/>
                    <a:pt x="44" y="14"/>
                  </a:cubicBezTo>
                  <a:cubicBezTo>
                    <a:pt x="68" y="28"/>
                    <a:pt x="88" y="62"/>
                    <a:pt x="88" y="90"/>
                  </a:cubicBezTo>
                  <a:cubicBezTo>
                    <a:pt x="88" y="104"/>
                    <a:pt x="83" y="115"/>
                    <a:pt x="74" y="119"/>
                  </a:cubicBezTo>
                  <a:cubicBezTo>
                    <a:pt x="73" y="120"/>
                    <a:pt x="73" y="120"/>
                    <a:pt x="73" y="120"/>
                  </a:cubicBezTo>
                  <a:cubicBezTo>
                    <a:pt x="69" y="122"/>
                    <a:pt x="67" y="125"/>
                    <a:pt x="67" y="130"/>
                  </a:cubicBezTo>
                  <a:cubicBezTo>
                    <a:pt x="61" y="126"/>
                    <a:pt x="61" y="126"/>
                    <a:pt x="61" y="126"/>
                  </a:cubicBezTo>
                  <a:cubicBezTo>
                    <a:pt x="61" y="120"/>
                    <a:pt x="64" y="115"/>
                    <a:pt x="69" y="112"/>
                  </a:cubicBezTo>
                  <a:cubicBezTo>
                    <a:pt x="70" y="113"/>
                    <a:pt x="70" y="113"/>
                    <a:pt x="70" y="113"/>
                  </a:cubicBezTo>
                  <a:cubicBezTo>
                    <a:pt x="69" y="112"/>
                    <a:pt x="69" y="112"/>
                    <a:pt x="69" y="112"/>
                  </a:cubicBezTo>
                  <a:cubicBezTo>
                    <a:pt x="77" y="108"/>
                    <a:pt x="82" y="99"/>
                    <a:pt x="82" y="87"/>
                  </a:cubicBezTo>
                  <a:cubicBezTo>
                    <a:pt x="82" y="62"/>
                    <a:pt x="65" y="33"/>
                    <a:pt x="44" y="21"/>
                  </a:cubicBezTo>
                  <a:cubicBezTo>
                    <a:pt x="23" y="9"/>
                    <a:pt x="6" y="19"/>
                    <a:pt x="6" y="43"/>
                  </a:cubicBezTo>
                  <a:cubicBezTo>
                    <a:pt x="6" y="55"/>
                    <a:pt x="11" y="70"/>
                    <a:pt x="19" y="83"/>
                  </a:cubicBezTo>
                  <a:cubicBezTo>
                    <a:pt x="24" y="92"/>
                    <a:pt x="27" y="100"/>
                    <a:pt x="27"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BA416275-7CF7-4DF0-8E04-B6AB464C078C}"/>
                </a:ext>
              </a:extLst>
            </p:cNvPr>
            <p:cNvSpPr>
              <a:spLocks/>
            </p:cNvSpPr>
            <p:nvPr/>
          </p:nvSpPr>
          <p:spPr bwMode="auto">
            <a:xfrm>
              <a:off x="12315825" y="3733800"/>
              <a:ext cx="77788" cy="163513"/>
            </a:xfrm>
            <a:custGeom>
              <a:avLst/>
              <a:gdLst>
                <a:gd name="T0" fmla="*/ 22 w 28"/>
                <a:gd name="T1" fmla="*/ 59 h 59"/>
                <a:gd name="T2" fmla="*/ 16 w 28"/>
                <a:gd name="T3" fmla="*/ 54 h 59"/>
                <a:gd name="T4" fmla="*/ 20 w 28"/>
                <a:gd name="T5" fmla="*/ 22 h 59"/>
                <a:gd name="T6" fmla="*/ 20 w 28"/>
                <a:gd name="T7" fmla="*/ 22 h 59"/>
                <a:gd name="T8" fmla="*/ 14 w 28"/>
                <a:gd name="T9" fmla="*/ 16 h 59"/>
                <a:gd name="T10" fmla="*/ 10 w 28"/>
                <a:gd name="T11" fmla="*/ 16 h 59"/>
                <a:gd name="T12" fmla="*/ 7 w 28"/>
                <a:gd name="T13" fmla="*/ 14 h 59"/>
                <a:gd name="T14" fmla="*/ 12 w 28"/>
                <a:gd name="T15" fmla="*/ 52 h 59"/>
                <a:gd name="T16" fmla="*/ 6 w 28"/>
                <a:gd name="T17" fmla="*/ 49 h 59"/>
                <a:gd name="T18" fmla="*/ 0 w 28"/>
                <a:gd name="T19" fmla="*/ 3 h 59"/>
                <a:gd name="T20" fmla="*/ 2 w 28"/>
                <a:gd name="T21" fmla="*/ 0 h 59"/>
                <a:gd name="T22" fmla="*/ 6 w 28"/>
                <a:gd name="T23" fmla="*/ 4 h 59"/>
                <a:gd name="T24" fmla="*/ 6 w 28"/>
                <a:gd name="T25" fmla="*/ 4 h 59"/>
                <a:gd name="T26" fmla="*/ 9 w 28"/>
                <a:gd name="T27" fmla="*/ 8 h 59"/>
                <a:gd name="T28" fmla="*/ 11 w 28"/>
                <a:gd name="T29" fmla="*/ 7 h 59"/>
                <a:gd name="T30" fmla="*/ 14 w 28"/>
                <a:gd name="T31" fmla="*/ 7 h 59"/>
                <a:gd name="T32" fmla="*/ 17 w 28"/>
                <a:gd name="T33" fmla="*/ 11 h 59"/>
                <a:gd name="T34" fmla="*/ 18 w 28"/>
                <a:gd name="T35" fmla="*/ 14 h 59"/>
                <a:gd name="T36" fmla="*/ 22 w 28"/>
                <a:gd name="T37" fmla="*/ 13 h 59"/>
                <a:gd name="T38" fmla="*/ 26 w 28"/>
                <a:gd name="T39" fmla="*/ 14 h 59"/>
                <a:gd name="T40" fmla="*/ 27 w 28"/>
                <a:gd name="T41" fmla="*/ 19 h 59"/>
                <a:gd name="T42" fmla="*/ 22 w 28"/>
                <a:gd name="T4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9">
                  <a:moveTo>
                    <a:pt x="22" y="59"/>
                  </a:moveTo>
                  <a:cubicBezTo>
                    <a:pt x="16" y="54"/>
                    <a:pt x="16" y="54"/>
                    <a:pt x="16" y="54"/>
                  </a:cubicBezTo>
                  <a:cubicBezTo>
                    <a:pt x="20" y="22"/>
                    <a:pt x="20" y="22"/>
                    <a:pt x="20" y="22"/>
                  </a:cubicBezTo>
                  <a:cubicBezTo>
                    <a:pt x="20" y="22"/>
                    <a:pt x="20" y="22"/>
                    <a:pt x="20" y="22"/>
                  </a:cubicBezTo>
                  <a:cubicBezTo>
                    <a:pt x="17" y="21"/>
                    <a:pt x="15" y="18"/>
                    <a:pt x="14" y="16"/>
                  </a:cubicBezTo>
                  <a:cubicBezTo>
                    <a:pt x="13" y="16"/>
                    <a:pt x="12" y="16"/>
                    <a:pt x="10" y="16"/>
                  </a:cubicBezTo>
                  <a:cubicBezTo>
                    <a:pt x="9" y="15"/>
                    <a:pt x="8" y="15"/>
                    <a:pt x="7" y="14"/>
                  </a:cubicBezTo>
                  <a:cubicBezTo>
                    <a:pt x="12" y="52"/>
                    <a:pt x="12" y="52"/>
                    <a:pt x="12" y="52"/>
                  </a:cubicBezTo>
                  <a:cubicBezTo>
                    <a:pt x="6" y="49"/>
                    <a:pt x="6" y="49"/>
                    <a:pt x="6" y="49"/>
                  </a:cubicBezTo>
                  <a:cubicBezTo>
                    <a:pt x="0" y="3"/>
                    <a:pt x="0" y="3"/>
                    <a:pt x="0" y="3"/>
                  </a:cubicBezTo>
                  <a:cubicBezTo>
                    <a:pt x="0" y="1"/>
                    <a:pt x="1" y="0"/>
                    <a:pt x="2" y="0"/>
                  </a:cubicBezTo>
                  <a:cubicBezTo>
                    <a:pt x="4" y="0"/>
                    <a:pt x="5" y="2"/>
                    <a:pt x="6" y="4"/>
                  </a:cubicBezTo>
                  <a:cubicBezTo>
                    <a:pt x="6" y="4"/>
                    <a:pt x="6" y="4"/>
                    <a:pt x="6" y="4"/>
                  </a:cubicBezTo>
                  <a:cubicBezTo>
                    <a:pt x="6" y="4"/>
                    <a:pt x="7" y="7"/>
                    <a:pt x="9" y="8"/>
                  </a:cubicBezTo>
                  <a:cubicBezTo>
                    <a:pt x="11" y="8"/>
                    <a:pt x="11" y="8"/>
                    <a:pt x="11" y="7"/>
                  </a:cubicBezTo>
                  <a:cubicBezTo>
                    <a:pt x="11" y="6"/>
                    <a:pt x="13" y="6"/>
                    <a:pt x="14" y="7"/>
                  </a:cubicBezTo>
                  <a:cubicBezTo>
                    <a:pt x="15" y="7"/>
                    <a:pt x="16" y="9"/>
                    <a:pt x="17" y="11"/>
                  </a:cubicBezTo>
                  <a:cubicBezTo>
                    <a:pt x="17" y="12"/>
                    <a:pt x="18" y="13"/>
                    <a:pt x="18" y="14"/>
                  </a:cubicBezTo>
                  <a:cubicBezTo>
                    <a:pt x="20" y="14"/>
                    <a:pt x="22" y="13"/>
                    <a:pt x="22" y="13"/>
                  </a:cubicBezTo>
                  <a:cubicBezTo>
                    <a:pt x="23" y="12"/>
                    <a:pt x="24" y="12"/>
                    <a:pt x="26" y="14"/>
                  </a:cubicBezTo>
                  <a:cubicBezTo>
                    <a:pt x="27" y="15"/>
                    <a:pt x="28" y="17"/>
                    <a:pt x="27" y="19"/>
                  </a:cubicBezTo>
                  <a:lnTo>
                    <a:pt x="22"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24E74FBB-2B31-4FE4-A4B0-872C016B41B2}"/>
                </a:ext>
              </a:extLst>
            </p:cNvPr>
            <p:cNvSpPr>
              <a:spLocks/>
            </p:cNvSpPr>
            <p:nvPr/>
          </p:nvSpPr>
          <p:spPr bwMode="auto">
            <a:xfrm>
              <a:off x="12360275" y="3648075"/>
              <a:ext cx="74613" cy="111125"/>
            </a:xfrm>
            <a:custGeom>
              <a:avLst/>
              <a:gdLst>
                <a:gd name="T0" fmla="*/ 23 w 27"/>
                <a:gd name="T1" fmla="*/ 39 h 40"/>
                <a:gd name="T2" fmla="*/ 20 w 27"/>
                <a:gd name="T3" fmla="*/ 35 h 40"/>
                <a:gd name="T4" fmla="*/ 3 w 27"/>
                <a:gd name="T5" fmla="*/ 7 h 40"/>
                <a:gd name="T6" fmla="*/ 1 w 27"/>
                <a:gd name="T7" fmla="*/ 2 h 40"/>
                <a:gd name="T8" fmla="*/ 4 w 27"/>
                <a:gd name="T9" fmla="*/ 1 h 40"/>
                <a:gd name="T10" fmla="*/ 26 w 27"/>
                <a:gd name="T11" fmla="*/ 36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8"/>
                    <a:pt x="21" y="37"/>
                    <a:pt x="20" y="35"/>
                  </a:cubicBezTo>
                  <a:cubicBezTo>
                    <a:pt x="18" y="25"/>
                    <a:pt x="12" y="16"/>
                    <a:pt x="3" y="7"/>
                  </a:cubicBezTo>
                  <a:cubicBezTo>
                    <a:pt x="1" y="6"/>
                    <a:pt x="0" y="3"/>
                    <a:pt x="1" y="2"/>
                  </a:cubicBezTo>
                  <a:cubicBezTo>
                    <a:pt x="1" y="0"/>
                    <a:pt x="3" y="0"/>
                    <a:pt x="4" y="1"/>
                  </a:cubicBezTo>
                  <a:cubicBezTo>
                    <a:pt x="16" y="12"/>
                    <a:pt x="23" y="23"/>
                    <a:pt x="26" y="36"/>
                  </a:cubicBezTo>
                  <a:cubicBezTo>
                    <a:pt x="27" y="38"/>
                    <a:pt x="26" y="40"/>
                    <a:pt x="24" y="40"/>
                  </a:cubicBezTo>
                  <a:cubicBezTo>
                    <a:pt x="24" y="40"/>
                    <a:pt x="24" y="39"/>
                    <a:pt x="23" y="3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CCC8EDFF-72C5-406A-A8E9-294BF401C0ED}"/>
                </a:ext>
              </a:extLst>
            </p:cNvPr>
            <p:cNvSpPr>
              <a:spLocks/>
            </p:cNvSpPr>
            <p:nvPr/>
          </p:nvSpPr>
          <p:spPr bwMode="auto">
            <a:xfrm>
              <a:off x="12142788" y="3624263"/>
              <a:ext cx="68263" cy="53975"/>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8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6"/>
                    <a:pt x="25" y="18"/>
                  </a:cubicBezTo>
                  <a:cubicBezTo>
                    <a:pt x="25" y="20"/>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18D688F1-447E-4864-ADED-0FAE28D1518C}"/>
                </a:ext>
              </a:extLst>
            </p:cNvPr>
            <p:cNvSpPr>
              <a:spLocks/>
            </p:cNvSpPr>
            <p:nvPr/>
          </p:nvSpPr>
          <p:spPr bwMode="auto">
            <a:xfrm>
              <a:off x="12498388" y="3830638"/>
              <a:ext cx="69850" cy="55563"/>
            </a:xfrm>
            <a:custGeom>
              <a:avLst/>
              <a:gdLst>
                <a:gd name="T0" fmla="*/ 22 w 25"/>
                <a:gd name="T1" fmla="*/ 19 h 20"/>
                <a:gd name="T2" fmla="*/ 3 w 25"/>
                <a:gd name="T3" fmla="*/ 8 h 20"/>
                <a:gd name="T4" fmla="*/ 0 w 25"/>
                <a:gd name="T5" fmla="*/ 2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4"/>
                    <a:pt x="0" y="2"/>
                  </a:cubicBezTo>
                  <a:cubicBezTo>
                    <a:pt x="0" y="0"/>
                    <a:pt x="1" y="0"/>
                    <a:pt x="3" y="1"/>
                  </a:cubicBezTo>
                  <a:cubicBezTo>
                    <a:pt x="22" y="12"/>
                    <a:pt x="22" y="12"/>
                    <a:pt x="22" y="12"/>
                  </a:cubicBezTo>
                  <a:cubicBezTo>
                    <a:pt x="24" y="13"/>
                    <a:pt x="25" y="15"/>
                    <a:pt x="25" y="17"/>
                  </a:cubicBezTo>
                  <a:cubicBezTo>
                    <a:pt x="25"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F34DD82F-E516-4233-9892-9382F3D0FD13}"/>
                </a:ext>
              </a:extLst>
            </p:cNvPr>
            <p:cNvSpPr>
              <a:spLocks/>
            </p:cNvSpPr>
            <p:nvPr/>
          </p:nvSpPr>
          <p:spPr bwMode="auto">
            <a:xfrm>
              <a:off x="12452350" y="3646488"/>
              <a:ext cx="79375" cy="57150"/>
            </a:xfrm>
            <a:custGeom>
              <a:avLst/>
              <a:gdLst>
                <a:gd name="T0" fmla="*/ 4 w 29"/>
                <a:gd name="T1" fmla="*/ 21 h 21"/>
                <a:gd name="T2" fmla="*/ 2 w 29"/>
                <a:gd name="T3" fmla="*/ 18 h 21"/>
                <a:gd name="T4" fmla="*/ 2 w 29"/>
                <a:gd name="T5" fmla="*/ 13 h 21"/>
                <a:gd name="T6" fmla="*/ 24 w 29"/>
                <a:gd name="T7" fmla="*/ 0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19"/>
                    <a:pt x="2" y="18"/>
                  </a:cubicBezTo>
                  <a:cubicBezTo>
                    <a:pt x="0" y="16"/>
                    <a:pt x="0" y="14"/>
                    <a:pt x="2" y="13"/>
                  </a:cubicBezTo>
                  <a:cubicBezTo>
                    <a:pt x="24" y="0"/>
                    <a:pt x="24" y="0"/>
                    <a:pt x="24" y="0"/>
                  </a:cubicBezTo>
                  <a:cubicBezTo>
                    <a:pt x="25" y="0"/>
                    <a:pt x="27" y="1"/>
                    <a:pt x="28" y="3"/>
                  </a:cubicBezTo>
                  <a:cubicBezTo>
                    <a:pt x="29" y="5"/>
                    <a:pt x="29" y="7"/>
                    <a:pt x="28" y="8"/>
                  </a:cubicBezTo>
                  <a:cubicBezTo>
                    <a:pt x="6" y="21"/>
                    <a:pt x="6" y="21"/>
                    <a:pt x="6" y="21"/>
                  </a:cubicBezTo>
                  <a:cubicBezTo>
                    <a:pt x="5" y="21"/>
                    <a:pt x="5" y="21"/>
                    <a:pt x="4"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F54F9732-A32A-47FB-A674-BF2DA3EC2E07}"/>
                </a:ext>
              </a:extLst>
            </p:cNvPr>
            <p:cNvSpPr>
              <a:spLocks/>
            </p:cNvSpPr>
            <p:nvPr/>
          </p:nvSpPr>
          <p:spPr bwMode="auto">
            <a:xfrm>
              <a:off x="12345988" y="3505200"/>
              <a:ext cx="17463" cy="88900"/>
            </a:xfrm>
            <a:custGeom>
              <a:avLst/>
              <a:gdLst>
                <a:gd name="T0" fmla="*/ 3 w 6"/>
                <a:gd name="T1" fmla="*/ 31 h 32"/>
                <a:gd name="T2" fmla="*/ 0 w 6"/>
                <a:gd name="T3" fmla="*/ 25 h 32"/>
                <a:gd name="T4" fmla="*/ 0 w 6"/>
                <a:gd name="T5" fmla="*/ 3 h 32"/>
                <a:gd name="T6" fmla="*/ 3 w 6"/>
                <a:gd name="T7" fmla="*/ 1 h 32"/>
                <a:gd name="T8" fmla="*/ 6 w 6"/>
                <a:gd name="T9" fmla="*/ 7 h 32"/>
                <a:gd name="T10" fmla="*/ 6 w 6"/>
                <a:gd name="T11" fmla="*/ 29 h 32"/>
                <a:gd name="T12" fmla="*/ 3 w 6"/>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 h="32">
                  <a:moveTo>
                    <a:pt x="3" y="31"/>
                  </a:moveTo>
                  <a:cubicBezTo>
                    <a:pt x="1" y="30"/>
                    <a:pt x="0" y="27"/>
                    <a:pt x="0" y="25"/>
                  </a:cubicBezTo>
                  <a:cubicBezTo>
                    <a:pt x="0" y="3"/>
                    <a:pt x="0" y="3"/>
                    <a:pt x="0" y="3"/>
                  </a:cubicBezTo>
                  <a:cubicBezTo>
                    <a:pt x="0" y="1"/>
                    <a:pt x="1" y="0"/>
                    <a:pt x="3" y="1"/>
                  </a:cubicBezTo>
                  <a:cubicBezTo>
                    <a:pt x="5" y="2"/>
                    <a:pt x="6" y="5"/>
                    <a:pt x="6" y="7"/>
                  </a:cubicBezTo>
                  <a:cubicBezTo>
                    <a:pt x="6" y="29"/>
                    <a:pt x="6" y="29"/>
                    <a:pt x="6" y="29"/>
                  </a:cubicBezTo>
                  <a:cubicBezTo>
                    <a:pt x="6" y="31"/>
                    <a:pt x="5" y="32"/>
                    <a:pt x="3" y="3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42D1C923-182B-4555-BCEE-F3D56D78D59D}"/>
                </a:ext>
              </a:extLst>
            </p:cNvPr>
            <p:cNvSpPr>
              <a:spLocks/>
            </p:cNvSpPr>
            <p:nvPr/>
          </p:nvSpPr>
          <p:spPr bwMode="auto">
            <a:xfrm>
              <a:off x="12177713" y="3449638"/>
              <a:ext cx="80963" cy="130175"/>
            </a:xfrm>
            <a:custGeom>
              <a:avLst/>
              <a:gdLst>
                <a:gd name="T0" fmla="*/ 25 w 29"/>
                <a:gd name="T1" fmla="*/ 47 h 47"/>
                <a:gd name="T2" fmla="*/ 23 w 29"/>
                <a:gd name="T3" fmla="*/ 44 h 47"/>
                <a:gd name="T4" fmla="*/ 1 w 29"/>
                <a:gd name="T5" fmla="*/ 6 h 47"/>
                <a:gd name="T6" fmla="*/ 1 w 29"/>
                <a:gd name="T7" fmla="*/ 1 h 47"/>
                <a:gd name="T8" fmla="*/ 5 w 29"/>
                <a:gd name="T9" fmla="*/ 3 h 47"/>
                <a:gd name="T10" fmla="*/ 27 w 29"/>
                <a:gd name="T11" fmla="*/ 42 h 47"/>
                <a:gd name="T12" fmla="*/ 27 w 29"/>
                <a:gd name="T13" fmla="*/ 47 h 47"/>
                <a:gd name="T14" fmla="*/ 25 w 29"/>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5" y="47"/>
                  </a:moveTo>
                  <a:cubicBezTo>
                    <a:pt x="24" y="46"/>
                    <a:pt x="24" y="45"/>
                    <a:pt x="23" y="44"/>
                  </a:cubicBezTo>
                  <a:cubicBezTo>
                    <a:pt x="1" y="6"/>
                    <a:pt x="1" y="6"/>
                    <a:pt x="1" y="6"/>
                  </a:cubicBezTo>
                  <a:cubicBezTo>
                    <a:pt x="0" y="4"/>
                    <a:pt x="0" y="2"/>
                    <a:pt x="1" y="1"/>
                  </a:cubicBezTo>
                  <a:cubicBezTo>
                    <a:pt x="2" y="0"/>
                    <a:pt x="4" y="1"/>
                    <a:pt x="5" y="3"/>
                  </a:cubicBezTo>
                  <a:cubicBezTo>
                    <a:pt x="27" y="42"/>
                    <a:pt x="27" y="42"/>
                    <a:pt x="27" y="42"/>
                  </a:cubicBezTo>
                  <a:cubicBezTo>
                    <a:pt x="29" y="44"/>
                    <a:pt x="29" y="46"/>
                    <a:pt x="27" y="47"/>
                  </a:cubicBezTo>
                  <a:cubicBezTo>
                    <a:pt x="27" y="47"/>
                    <a:pt x="26" y="47"/>
                    <a:pt x="25" y="4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7" name="Group 376">
            <a:extLst>
              <a:ext uri="{FF2B5EF4-FFF2-40B4-BE49-F238E27FC236}">
                <a16:creationId xmlns:a16="http://schemas.microsoft.com/office/drawing/2014/main" id="{9B72830F-12C5-4122-8E7B-8A0C5A28BF01}"/>
              </a:ext>
            </a:extLst>
          </p:cNvPr>
          <p:cNvGrpSpPr/>
          <p:nvPr/>
        </p:nvGrpSpPr>
        <p:grpSpPr>
          <a:xfrm>
            <a:off x="8605664" y="1935946"/>
            <a:ext cx="494689" cy="695239"/>
            <a:chOff x="9921875" y="2800350"/>
            <a:chExt cx="411163" cy="577851"/>
          </a:xfrm>
        </p:grpSpPr>
        <p:sp>
          <p:nvSpPr>
            <p:cNvPr id="75" name="Freeform 274">
              <a:extLst>
                <a:ext uri="{FF2B5EF4-FFF2-40B4-BE49-F238E27FC236}">
                  <a16:creationId xmlns:a16="http://schemas.microsoft.com/office/drawing/2014/main" id="{3141D556-D6AF-49C5-AACF-17B0EB4590FB}"/>
                </a:ext>
              </a:extLst>
            </p:cNvPr>
            <p:cNvSpPr>
              <a:spLocks/>
            </p:cNvSpPr>
            <p:nvPr/>
          </p:nvSpPr>
          <p:spPr bwMode="auto">
            <a:xfrm>
              <a:off x="9986963" y="2800350"/>
              <a:ext cx="346075"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4"/>
                    <a:pt x="0" y="106"/>
                  </a:cubicBezTo>
                  <a:cubicBezTo>
                    <a:pt x="0" y="26"/>
                    <a:pt x="0" y="26"/>
                    <a:pt x="0" y="26"/>
                  </a:cubicBezTo>
                  <a:cubicBezTo>
                    <a:pt x="0" y="8"/>
                    <a:pt x="11" y="0"/>
                    <a:pt x="24"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F345CF0F-F24A-4B2B-B58D-371DB6C6501F}"/>
                </a:ext>
              </a:extLst>
            </p:cNvPr>
            <p:cNvSpPr>
              <a:spLocks/>
            </p:cNvSpPr>
            <p:nvPr/>
          </p:nvSpPr>
          <p:spPr bwMode="auto">
            <a:xfrm>
              <a:off x="9921875" y="2814638"/>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6"/>
                  </a:cubicBezTo>
                  <a:cubicBezTo>
                    <a:pt x="0" y="26"/>
                    <a:pt x="0" y="26"/>
                    <a:pt x="0" y="26"/>
                  </a:cubicBezTo>
                  <a:cubicBezTo>
                    <a:pt x="0" y="8"/>
                    <a:pt x="11" y="0"/>
                    <a:pt x="24" y="8"/>
                  </a:cubicBezTo>
                  <a:cubicBezTo>
                    <a:pt x="101" y="52"/>
                    <a:pt x="101" y="52"/>
                    <a:pt x="101" y="52"/>
                  </a:cubicBezTo>
                  <a:cubicBezTo>
                    <a:pt x="114" y="59"/>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8C363E8E-E7EC-462F-BB63-7C23B1199E3A}"/>
                </a:ext>
              </a:extLst>
            </p:cNvPr>
            <p:cNvSpPr>
              <a:spLocks noEditPoints="1"/>
            </p:cNvSpPr>
            <p:nvPr/>
          </p:nvSpPr>
          <p:spPr bwMode="auto">
            <a:xfrm>
              <a:off x="10045700" y="3165475"/>
              <a:ext cx="90488" cy="79375"/>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7A879B2B-B3EC-4774-908D-DFA5FAD870E6}"/>
                </a:ext>
              </a:extLst>
            </p:cNvPr>
            <p:cNvSpPr>
              <a:spLocks noEditPoints="1"/>
            </p:cNvSpPr>
            <p:nvPr/>
          </p:nvSpPr>
          <p:spPr bwMode="auto">
            <a:xfrm>
              <a:off x="10045700" y="3136900"/>
              <a:ext cx="90488" cy="84138"/>
            </a:xfrm>
            <a:custGeom>
              <a:avLst/>
              <a:gdLst>
                <a:gd name="T0" fmla="*/ 27 w 33"/>
                <a:gd name="T1" fmla="*/ 28 h 30"/>
                <a:gd name="T2" fmla="*/ 5 w 33"/>
                <a:gd name="T3" fmla="*/ 16 h 30"/>
                <a:gd name="T4" fmla="*/ 0 w 33"/>
                <a:gd name="T5" fmla="*/ 6 h 30"/>
                <a:gd name="T6" fmla="*/ 5 w 33"/>
                <a:gd name="T7" fmla="*/ 2 h 30"/>
                <a:gd name="T8" fmla="*/ 27 w 33"/>
                <a:gd name="T9" fmla="*/ 15 h 30"/>
                <a:gd name="T10" fmla="*/ 33 w 33"/>
                <a:gd name="T11" fmla="*/ 25 h 30"/>
                <a:gd name="T12" fmla="*/ 27 w 33"/>
                <a:gd name="T13" fmla="*/ 28 h 30"/>
                <a:gd name="T14" fmla="*/ 5 w 33"/>
                <a:gd name="T15" fmla="*/ 6 h 30"/>
                <a:gd name="T16" fmla="*/ 3 w 33"/>
                <a:gd name="T17" fmla="*/ 8 h 30"/>
                <a:gd name="T18" fmla="*/ 5 w 33"/>
                <a:gd name="T19" fmla="*/ 12 h 30"/>
                <a:gd name="T20" fmla="*/ 27 w 33"/>
                <a:gd name="T21" fmla="*/ 24 h 30"/>
                <a:gd name="T22" fmla="*/ 29 w 33"/>
                <a:gd name="T23" fmla="*/ 23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6"/>
                  </a:cubicBezTo>
                  <a:cubicBezTo>
                    <a:pt x="0" y="2"/>
                    <a:pt x="2" y="0"/>
                    <a:pt x="5" y="2"/>
                  </a:cubicBezTo>
                  <a:cubicBezTo>
                    <a:pt x="27" y="15"/>
                    <a:pt x="27" y="15"/>
                    <a:pt x="27" y="15"/>
                  </a:cubicBezTo>
                  <a:cubicBezTo>
                    <a:pt x="30" y="16"/>
                    <a:pt x="33" y="21"/>
                    <a:pt x="33" y="25"/>
                  </a:cubicBezTo>
                  <a:cubicBezTo>
                    <a:pt x="33" y="29"/>
                    <a:pt x="30" y="30"/>
                    <a:pt x="27" y="28"/>
                  </a:cubicBezTo>
                  <a:close/>
                  <a:moveTo>
                    <a:pt x="5" y="6"/>
                  </a:moveTo>
                  <a:cubicBezTo>
                    <a:pt x="4" y="6"/>
                    <a:pt x="3" y="6"/>
                    <a:pt x="3" y="8"/>
                  </a:cubicBezTo>
                  <a:cubicBezTo>
                    <a:pt x="3" y="9"/>
                    <a:pt x="4" y="11"/>
                    <a:pt x="5" y="12"/>
                  </a:cubicBezTo>
                  <a:cubicBezTo>
                    <a:pt x="27" y="24"/>
                    <a:pt x="27" y="24"/>
                    <a:pt x="27" y="24"/>
                  </a:cubicBezTo>
                  <a:cubicBezTo>
                    <a:pt x="28" y="25"/>
                    <a:pt x="29" y="24"/>
                    <a:pt x="29" y="23"/>
                  </a:cubicBezTo>
                  <a:cubicBezTo>
                    <a:pt x="29" y="21"/>
                    <a:pt x="28" y="20"/>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E6B6BE59-4D19-42EC-9357-1C4CAB0C8768}"/>
                </a:ext>
              </a:extLst>
            </p:cNvPr>
            <p:cNvSpPr>
              <a:spLocks/>
            </p:cNvSpPr>
            <p:nvPr/>
          </p:nvSpPr>
          <p:spPr bwMode="auto">
            <a:xfrm>
              <a:off x="10056813" y="3200400"/>
              <a:ext cx="65088" cy="55563"/>
            </a:xfrm>
            <a:custGeom>
              <a:avLst/>
              <a:gdLst>
                <a:gd name="T0" fmla="*/ 12 w 24"/>
                <a:gd name="T1" fmla="*/ 17 h 20"/>
                <a:gd name="T2" fmla="*/ 0 w 24"/>
                <a:gd name="T3" fmla="*/ 0 h 20"/>
                <a:gd name="T4" fmla="*/ 3 w 24"/>
                <a:gd name="T5" fmla="*/ 0 h 20"/>
                <a:gd name="T6" fmla="*/ 12 w 24"/>
                <a:gd name="T7" fmla="*/ 13 h 20"/>
                <a:gd name="T8" fmla="*/ 21 w 24"/>
                <a:gd name="T9" fmla="*/ 11 h 20"/>
                <a:gd name="T10" fmla="*/ 24 w 24"/>
                <a:gd name="T11" fmla="*/ 14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0"/>
                    <a:pt x="3" y="0"/>
                    <a:pt x="3" y="0"/>
                  </a:cubicBezTo>
                  <a:cubicBezTo>
                    <a:pt x="5" y="5"/>
                    <a:pt x="8" y="10"/>
                    <a:pt x="12" y="13"/>
                  </a:cubicBezTo>
                  <a:cubicBezTo>
                    <a:pt x="16" y="15"/>
                    <a:pt x="20" y="14"/>
                    <a:pt x="21" y="11"/>
                  </a:cubicBezTo>
                  <a:cubicBezTo>
                    <a:pt x="24" y="14"/>
                    <a:pt x="24" y="14"/>
                    <a:pt x="24" y="14"/>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9644BB6E-5F22-41CD-BC39-7406B06D7F2D}"/>
                </a:ext>
              </a:extLst>
            </p:cNvPr>
            <p:cNvSpPr>
              <a:spLocks/>
            </p:cNvSpPr>
            <p:nvPr/>
          </p:nvSpPr>
          <p:spPr bwMode="auto">
            <a:xfrm>
              <a:off x="10020300" y="2979738"/>
              <a:ext cx="141288" cy="207963"/>
            </a:xfrm>
            <a:custGeom>
              <a:avLst/>
              <a:gdLst>
                <a:gd name="T0" fmla="*/ 15 w 51"/>
                <a:gd name="T1" fmla="*/ 62 h 75"/>
                <a:gd name="T2" fmla="*/ 12 w 51"/>
                <a:gd name="T3" fmla="*/ 60 h 75"/>
                <a:gd name="T4" fmla="*/ 8 w 51"/>
                <a:gd name="T5" fmla="*/ 50 h 75"/>
                <a:gd name="T6" fmla="*/ 0 w 51"/>
                <a:gd name="T7" fmla="*/ 23 h 75"/>
                <a:gd name="T8" fmla="*/ 25 w 51"/>
                <a:gd name="T9" fmla="*/ 8 h 75"/>
                <a:gd name="T10" fmla="*/ 51 w 51"/>
                <a:gd name="T11" fmla="*/ 53 h 75"/>
                <a:gd name="T12" fmla="*/ 42 w 51"/>
                <a:gd name="T13" fmla="*/ 69 h 75"/>
                <a:gd name="T14" fmla="*/ 42 w 51"/>
                <a:gd name="T15" fmla="*/ 70 h 75"/>
                <a:gd name="T16" fmla="*/ 39 w 51"/>
                <a:gd name="T17" fmla="*/ 75 h 75"/>
                <a:gd name="T18" fmla="*/ 35 w 51"/>
                <a:gd name="T19" fmla="*/ 73 h 75"/>
                <a:gd name="T20" fmla="*/ 40 w 51"/>
                <a:gd name="T21" fmla="*/ 65 h 75"/>
                <a:gd name="T22" fmla="*/ 40 w 51"/>
                <a:gd name="T23" fmla="*/ 65 h 75"/>
                <a:gd name="T24" fmla="*/ 40 w 51"/>
                <a:gd name="T25" fmla="*/ 65 h 75"/>
                <a:gd name="T26" fmla="*/ 47 w 51"/>
                <a:gd name="T27" fmla="*/ 50 h 75"/>
                <a:gd name="T28" fmla="*/ 25 w 51"/>
                <a:gd name="T29" fmla="*/ 13 h 75"/>
                <a:gd name="T30" fmla="*/ 3 w 51"/>
                <a:gd name="T31" fmla="*/ 25 h 75"/>
                <a:gd name="T32" fmla="*/ 11 w 51"/>
                <a:gd name="T33" fmla="*/ 48 h 75"/>
                <a:gd name="T34" fmla="*/ 15 w 51"/>
                <a:gd name="T35"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2"/>
                  </a:moveTo>
                  <a:cubicBezTo>
                    <a:pt x="12" y="60"/>
                    <a:pt x="12" y="60"/>
                    <a:pt x="12" y="60"/>
                  </a:cubicBezTo>
                  <a:cubicBezTo>
                    <a:pt x="12" y="57"/>
                    <a:pt x="11" y="54"/>
                    <a:pt x="8" y="50"/>
                  </a:cubicBezTo>
                  <a:cubicBezTo>
                    <a:pt x="3" y="41"/>
                    <a:pt x="0" y="32"/>
                    <a:pt x="0" y="23"/>
                  </a:cubicBezTo>
                  <a:cubicBezTo>
                    <a:pt x="0" y="7"/>
                    <a:pt x="11" y="0"/>
                    <a:pt x="25" y="8"/>
                  </a:cubicBezTo>
                  <a:cubicBezTo>
                    <a:pt x="39" y="17"/>
                    <a:pt x="51" y="36"/>
                    <a:pt x="51" y="53"/>
                  </a:cubicBezTo>
                  <a:cubicBezTo>
                    <a:pt x="51" y="61"/>
                    <a:pt x="47" y="67"/>
                    <a:pt x="42" y="69"/>
                  </a:cubicBezTo>
                  <a:cubicBezTo>
                    <a:pt x="42" y="70"/>
                    <a:pt x="42" y="70"/>
                    <a:pt x="42" y="70"/>
                  </a:cubicBezTo>
                  <a:cubicBezTo>
                    <a:pt x="40" y="71"/>
                    <a:pt x="39" y="73"/>
                    <a:pt x="39" y="75"/>
                  </a:cubicBezTo>
                  <a:cubicBezTo>
                    <a:pt x="35" y="73"/>
                    <a:pt x="35" y="73"/>
                    <a:pt x="35" y="73"/>
                  </a:cubicBezTo>
                  <a:cubicBezTo>
                    <a:pt x="35" y="70"/>
                    <a:pt x="36" y="67"/>
                    <a:pt x="40" y="65"/>
                  </a:cubicBezTo>
                  <a:cubicBezTo>
                    <a:pt x="40" y="65"/>
                    <a:pt x="40" y="65"/>
                    <a:pt x="40" y="65"/>
                  </a:cubicBezTo>
                  <a:cubicBezTo>
                    <a:pt x="40" y="65"/>
                    <a:pt x="40" y="65"/>
                    <a:pt x="40" y="65"/>
                  </a:cubicBezTo>
                  <a:cubicBezTo>
                    <a:pt x="44" y="63"/>
                    <a:pt x="47" y="58"/>
                    <a:pt x="47" y="50"/>
                  </a:cubicBezTo>
                  <a:cubicBezTo>
                    <a:pt x="47" y="37"/>
                    <a:pt x="37" y="20"/>
                    <a:pt x="25" y="13"/>
                  </a:cubicBezTo>
                  <a:cubicBezTo>
                    <a:pt x="13" y="6"/>
                    <a:pt x="3" y="11"/>
                    <a:pt x="3" y="25"/>
                  </a:cubicBezTo>
                  <a:cubicBezTo>
                    <a:pt x="3" y="32"/>
                    <a:pt x="6" y="41"/>
                    <a:pt x="11" y="48"/>
                  </a:cubicBezTo>
                  <a:cubicBezTo>
                    <a:pt x="14" y="54"/>
                    <a:pt x="15" y="58"/>
                    <a:pt x="15"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5C1796F6-FF44-4C91-9F9E-49957F1BF6D6}"/>
                </a:ext>
              </a:extLst>
            </p:cNvPr>
            <p:cNvSpPr>
              <a:spLocks/>
            </p:cNvSpPr>
            <p:nvPr/>
          </p:nvSpPr>
          <p:spPr bwMode="auto">
            <a:xfrm>
              <a:off x="10067925" y="3082925"/>
              <a:ext cx="44450" cy="93663"/>
            </a:xfrm>
            <a:custGeom>
              <a:avLst/>
              <a:gdLst>
                <a:gd name="T0" fmla="*/ 13 w 16"/>
                <a:gd name="T1" fmla="*/ 34 h 34"/>
                <a:gd name="T2" fmla="*/ 9 w 16"/>
                <a:gd name="T3" fmla="*/ 31 h 34"/>
                <a:gd name="T4" fmla="*/ 12 w 16"/>
                <a:gd name="T5" fmla="*/ 12 h 34"/>
                <a:gd name="T6" fmla="*/ 11 w 16"/>
                <a:gd name="T7" fmla="*/ 12 h 34"/>
                <a:gd name="T8" fmla="*/ 8 w 16"/>
                <a:gd name="T9" fmla="*/ 9 h 34"/>
                <a:gd name="T10" fmla="*/ 6 w 16"/>
                <a:gd name="T11" fmla="*/ 9 h 34"/>
                <a:gd name="T12" fmla="*/ 4 w 16"/>
                <a:gd name="T13" fmla="*/ 8 h 34"/>
                <a:gd name="T14" fmla="*/ 7 w 16"/>
                <a:gd name="T15" fmla="*/ 30 h 34"/>
                <a:gd name="T16" fmla="*/ 3 w 16"/>
                <a:gd name="T17" fmla="*/ 28 h 34"/>
                <a:gd name="T18" fmla="*/ 0 w 16"/>
                <a:gd name="T19" fmla="*/ 2 h 34"/>
                <a:gd name="T20" fmla="*/ 1 w 16"/>
                <a:gd name="T21" fmla="*/ 0 h 34"/>
                <a:gd name="T22" fmla="*/ 3 w 16"/>
                <a:gd name="T23" fmla="*/ 2 h 34"/>
                <a:gd name="T24" fmla="*/ 3 w 16"/>
                <a:gd name="T25" fmla="*/ 2 h 34"/>
                <a:gd name="T26" fmla="*/ 5 w 16"/>
                <a:gd name="T27" fmla="*/ 4 h 34"/>
                <a:gd name="T28" fmla="*/ 6 w 16"/>
                <a:gd name="T29" fmla="*/ 4 h 34"/>
                <a:gd name="T30" fmla="*/ 8 w 16"/>
                <a:gd name="T31" fmla="*/ 4 h 34"/>
                <a:gd name="T32" fmla="*/ 10 w 16"/>
                <a:gd name="T33" fmla="*/ 6 h 34"/>
                <a:gd name="T34" fmla="*/ 11 w 16"/>
                <a:gd name="T35" fmla="*/ 8 h 34"/>
                <a:gd name="T36" fmla="*/ 13 w 16"/>
                <a:gd name="T37" fmla="*/ 7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2"/>
                    <a:pt x="12" y="12"/>
                    <a:pt x="12" y="12"/>
                  </a:cubicBezTo>
                  <a:cubicBezTo>
                    <a:pt x="12" y="12"/>
                    <a:pt x="11" y="12"/>
                    <a:pt x="11" y="12"/>
                  </a:cubicBezTo>
                  <a:cubicBezTo>
                    <a:pt x="10" y="12"/>
                    <a:pt x="9" y="11"/>
                    <a:pt x="8" y="9"/>
                  </a:cubicBezTo>
                  <a:cubicBezTo>
                    <a:pt x="7" y="9"/>
                    <a:pt x="7" y="9"/>
                    <a:pt x="6" y="9"/>
                  </a:cubicBezTo>
                  <a:cubicBezTo>
                    <a:pt x="5" y="9"/>
                    <a:pt x="5" y="8"/>
                    <a:pt x="4" y="8"/>
                  </a:cubicBezTo>
                  <a:cubicBezTo>
                    <a:pt x="7" y="30"/>
                    <a:pt x="7" y="30"/>
                    <a:pt x="7" y="30"/>
                  </a:cubicBezTo>
                  <a:cubicBezTo>
                    <a:pt x="3" y="28"/>
                    <a:pt x="3" y="28"/>
                    <a:pt x="3" y="28"/>
                  </a:cubicBezTo>
                  <a:cubicBezTo>
                    <a:pt x="0" y="2"/>
                    <a:pt x="0" y="2"/>
                    <a:pt x="0" y="2"/>
                  </a:cubicBezTo>
                  <a:cubicBezTo>
                    <a:pt x="0" y="0"/>
                    <a:pt x="0" y="0"/>
                    <a:pt x="1" y="0"/>
                  </a:cubicBezTo>
                  <a:cubicBezTo>
                    <a:pt x="2" y="0"/>
                    <a:pt x="3" y="1"/>
                    <a:pt x="3" y="2"/>
                  </a:cubicBezTo>
                  <a:cubicBezTo>
                    <a:pt x="3" y="2"/>
                    <a:pt x="3" y="2"/>
                    <a:pt x="3" y="2"/>
                  </a:cubicBezTo>
                  <a:cubicBezTo>
                    <a:pt x="3" y="2"/>
                    <a:pt x="4" y="4"/>
                    <a:pt x="5" y="4"/>
                  </a:cubicBezTo>
                  <a:cubicBezTo>
                    <a:pt x="6" y="5"/>
                    <a:pt x="6" y="4"/>
                    <a:pt x="6" y="4"/>
                  </a:cubicBezTo>
                  <a:cubicBezTo>
                    <a:pt x="7" y="3"/>
                    <a:pt x="7" y="3"/>
                    <a:pt x="8" y="4"/>
                  </a:cubicBezTo>
                  <a:cubicBezTo>
                    <a:pt x="9" y="4"/>
                    <a:pt x="10" y="5"/>
                    <a:pt x="10" y="6"/>
                  </a:cubicBezTo>
                  <a:cubicBezTo>
                    <a:pt x="10" y="7"/>
                    <a:pt x="10" y="8"/>
                    <a:pt x="11" y="8"/>
                  </a:cubicBezTo>
                  <a:cubicBezTo>
                    <a:pt x="12" y="8"/>
                    <a:pt x="12" y="7"/>
                    <a:pt x="13" y="7"/>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DA4BBAB-9574-47D0-A99A-52668E0A3E6F}"/>
                </a:ext>
              </a:extLst>
            </p:cNvPr>
            <p:cNvSpPr>
              <a:spLocks/>
            </p:cNvSpPr>
            <p:nvPr/>
          </p:nvSpPr>
          <p:spPr bwMode="auto">
            <a:xfrm>
              <a:off x="10091738" y="3032125"/>
              <a:ext cx="44450" cy="63500"/>
            </a:xfrm>
            <a:custGeom>
              <a:avLst/>
              <a:gdLst>
                <a:gd name="T0" fmla="*/ 14 w 16"/>
                <a:gd name="T1" fmla="*/ 23 h 23"/>
                <a:gd name="T2" fmla="*/ 12 w 16"/>
                <a:gd name="T3" fmla="*/ 20 h 23"/>
                <a:gd name="T4" fmla="*/ 2 w 16"/>
                <a:gd name="T5" fmla="*/ 4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2"/>
                    <a:pt x="12" y="21"/>
                    <a:pt x="12" y="20"/>
                  </a:cubicBezTo>
                  <a:cubicBezTo>
                    <a:pt x="11" y="14"/>
                    <a:pt x="7" y="9"/>
                    <a:pt x="2" y="4"/>
                  </a:cubicBezTo>
                  <a:cubicBezTo>
                    <a:pt x="1" y="3"/>
                    <a:pt x="0" y="2"/>
                    <a:pt x="1" y="1"/>
                  </a:cubicBezTo>
                  <a:cubicBezTo>
                    <a:pt x="1" y="0"/>
                    <a:pt x="2" y="0"/>
                    <a:pt x="3" y="1"/>
                  </a:cubicBezTo>
                  <a:cubicBezTo>
                    <a:pt x="9" y="7"/>
                    <a:pt x="14" y="13"/>
                    <a:pt x="16" y="21"/>
                  </a:cubicBezTo>
                  <a:cubicBezTo>
                    <a:pt x="16" y="22"/>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1FAFD83D-4BD1-4D79-ABC4-5BB289A7A802}"/>
                </a:ext>
              </a:extLst>
            </p:cNvPr>
            <p:cNvSpPr>
              <a:spLocks/>
            </p:cNvSpPr>
            <p:nvPr/>
          </p:nvSpPr>
          <p:spPr bwMode="auto">
            <a:xfrm>
              <a:off x="9964738" y="3019425"/>
              <a:ext cx="41275" cy="30163"/>
            </a:xfrm>
            <a:custGeom>
              <a:avLst/>
              <a:gdLst>
                <a:gd name="T0" fmla="*/ 13 w 15"/>
                <a:gd name="T1" fmla="*/ 11 h 11"/>
                <a:gd name="T2" fmla="*/ 2 w 15"/>
                <a:gd name="T3" fmla="*/ 5 h 11"/>
                <a:gd name="T4" fmla="*/ 0 w 15"/>
                <a:gd name="T5" fmla="*/ 1 h 11"/>
                <a:gd name="T6" fmla="*/ 2 w 15"/>
                <a:gd name="T7" fmla="*/ 0 h 11"/>
                <a:gd name="T8" fmla="*/ 13 w 15"/>
                <a:gd name="T9" fmla="*/ 7 h 11"/>
                <a:gd name="T10" fmla="*/ 15 w 15"/>
                <a:gd name="T11" fmla="*/ 10 h 11"/>
                <a:gd name="T12" fmla="*/ 13 w 15"/>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5" h="11">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1"/>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1C810355-9684-4935-8F0D-2E4F2B752C64}"/>
                </a:ext>
              </a:extLst>
            </p:cNvPr>
            <p:cNvSpPr>
              <a:spLocks/>
            </p:cNvSpPr>
            <p:nvPr/>
          </p:nvSpPr>
          <p:spPr bwMode="auto">
            <a:xfrm>
              <a:off x="10172700" y="3136900"/>
              <a:ext cx="41275" cy="33338"/>
            </a:xfrm>
            <a:custGeom>
              <a:avLst/>
              <a:gdLst>
                <a:gd name="T0" fmla="*/ 13 w 15"/>
                <a:gd name="T1" fmla="*/ 11 h 12"/>
                <a:gd name="T2" fmla="*/ 2 w 15"/>
                <a:gd name="T3" fmla="*/ 5 h 12"/>
                <a:gd name="T4" fmla="*/ 0 w 15"/>
                <a:gd name="T5" fmla="*/ 1 h 12"/>
                <a:gd name="T6" fmla="*/ 2 w 15"/>
                <a:gd name="T7" fmla="*/ 0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2565E310-B782-4B9E-A617-AE93A767E058}"/>
                </a:ext>
              </a:extLst>
            </p:cNvPr>
            <p:cNvSpPr>
              <a:spLocks/>
            </p:cNvSpPr>
            <p:nvPr/>
          </p:nvSpPr>
          <p:spPr bwMode="auto">
            <a:xfrm>
              <a:off x="10147300" y="3030538"/>
              <a:ext cx="44450" cy="34925"/>
            </a:xfrm>
            <a:custGeom>
              <a:avLst/>
              <a:gdLst>
                <a:gd name="T0" fmla="*/ 2 w 16"/>
                <a:gd name="T1" fmla="*/ 12 h 13"/>
                <a:gd name="T2" fmla="*/ 0 w 16"/>
                <a:gd name="T3" fmla="*/ 11 h 13"/>
                <a:gd name="T4" fmla="*/ 0 w 16"/>
                <a:gd name="T5" fmla="*/ 8 h 13"/>
                <a:gd name="T6" fmla="*/ 13 w 16"/>
                <a:gd name="T7" fmla="*/ 1 h 13"/>
                <a:gd name="T8" fmla="*/ 16 w 16"/>
                <a:gd name="T9" fmla="*/ 2 h 13"/>
                <a:gd name="T10" fmla="*/ 16 w 16"/>
                <a:gd name="T11" fmla="*/ 5 h 13"/>
                <a:gd name="T12" fmla="*/ 3 w 16"/>
                <a:gd name="T13" fmla="*/ 12 h 13"/>
                <a:gd name="T14" fmla="*/ 2 w 16"/>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2" y="12"/>
                  </a:moveTo>
                  <a:cubicBezTo>
                    <a:pt x="1" y="12"/>
                    <a:pt x="1" y="12"/>
                    <a:pt x="0" y="11"/>
                  </a:cubicBezTo>
                  <a:cubicBezTo>
                    <a:pt x="0" y="10"/>
                    <a:pt x="0" y="8"/>
                    <a:pt x="0" y="8"/>
                  </a:cubicBezTo>
                  <a:cubicBezTo>
                    <a:pt x="13" y="1"/>
                    <a:pt x="13" y="1"/>
                    <a:pt x="13" y="1"/>
                  </a:cubicBezTo>
                  <a:cubicBezTo>
                    <a:pt x="14" y="0"/>
                    <a:pt x="15" y="1"/>
                    <a:pt x="16" y="2"/>
                  </a:cubicBezTo>
                  <a:cubicBezTo>
                    <a:pt x="16" y="3"/>
                    <a:pt x="16" y="5"/>
                    <a:pt x="16" y="5"/>
                  </a:cubicBezTo>
                  <a:cubicBezTo>
                    <a:pt x="3" y="12"/>
                    <a:pt x="3" y="12"/>
                    <a:pt x="3" y="12"/>
                  </a:cubicBezTo>
                  <a:cubicBezTo>
                    <a:pt x="2" y="13"/>
                    <a:pt x="2" y="13"/>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2029589D-9102-4B29-A668-9388845E4B9D}"/>
                </a:ext>
              </a:extLst>
            </p:cNvPr>
            <p:cNvSpPr>
              <a:spLocks/>
            </p:cNvSpPr>
            <p:nvPr/>
          </p:nvSpPr>
          <p:spPr bwMode="auto">
            <a:xfrm>
              <a:off x="10083800" y="2949575"/>
              <a:ext cx="11113" cy="49213"/>
            </a:xfrm>
            <a:custGeom>
              <a:avLst/>
              <a:gdLst>
                <a:gd name="T0" fmla="*/ 2 w 4"/>
                <a:gd name="T1" fmla="*/ 18 h 18"/>
                <a:gd name="T2" fmla="*/ 0 w 4"/>
                <a:gd name="T3" fmla="*/ 14 h 18"/>
                <a:gd name="T4" fmla="*/ 0 w 4"/>
                <a:gd name="T5" fmla="*/ 2 h 18"/>
                <a:gd name="T6" fmla="*/ 2 w 4"/>
                <a:gd name="T7" fmla="*/ 1 h 18"/>
                <a:gd name="T8" fmla="*/ 4 w 4"/>
                <a:gd name="T9" fmla="*/ 4 h 18"/>
                <a:gd name="T10" fmla="*/ 4 w 4"/>
                <a:gd name="T11" fmla="*/ 17 h 18"/>
                <a:gd name="T12" fmla="*/ 2 w 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4" h="18">
                  <a:moveTo>
                    <a:pt x="2" y="18"/>
                  </a:moveTo>
                  <a:cubicBezTo>
                    <a:pt x="1" y="17"/>
                    <a:pt x="0" y="16"/>
                    <a:pt x="0" y="14"/>
                  </a:cubicBezTo>
                  <a:cubicBezTo>
                    <a:pt x="0" y="2"/>
                    <a:pt x="0" y="2"/>
                    <a:pt x="0" y="2"/>
                  </a:cubicBezTo>
                  <a:cubicBezTo>
                    <a:pt x="0" y="1"/>
                    <a:pt x="1" y="0"/>
                    <a:pt x="2" y="1"/>
                  </a:cubicBezTo>
                  <a:cubicBezTo>
                    <a:pt x="3" y="1"/>
                    <a:pt x="4" y="3"/>
                    <a:pt x="4" y="4"/>
                  </a:cubicBezTo>
                  <a:cubicBezTo>
                    <a:pt x="4" y="17"/>
                    <a:pt x="4" y="17"/>
                    <a:pt x="4" y="17"/>
                  </a:cubicBezTo>
                  <a:cubicBezTo>
                    <a:pt x="4" y="18"/>
                    <a:pt x="3" y="18"/>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EC0E1D0E-3BB9-44CE-BC5A-BAA29946AEDD}"/>
                </a:ext>
              </a:extLst>
            </p:cNvPr>
            <p:cNvSpPr>
              <a:spLocks/>
            </p:cNvSpPr>
            <p:nvPr/>
          </p:nvSpPr>
          <p:spPr bwMode="auto">
            <a:xfrm>
              <a:off x="9986963" y="2916238"/>
              <a:ext cx="47625" cy="77788"/>
            </a:xfrm>
            <a:custGeom>
              <a:avLst/>
              <a:gdLst>
                <a:gd name="T0" fmla="*/ 15 w 17"/>
                <a:gd name="T1" fmla="*/ 27 h 28"/>
                <a:gd name="T2" fmla="*/ 13 w 17"/>
                <a:gd name="T3" fmla="*/ 26 h 28"/>
                <a:gd name="T4" fmla="*/ 1 w 17"/>
                <a:gd name="T5" fmla="*/ 4 h 28"/>
                <a:gd name="T6" fmla="*/ 1 w 17"/>
                <a:gd name="T7" fmla="*/ 1 h 28"/>
                <a:gd name="T8" fmla="*/ 3 w 17"/>
                <a:gd name="T9" fmla="*/ 2 h 28"/>
                <a:gd name="T10" fmla="*/ 16 w 17"/>
                <a:gd name="T11" fmla="*/ 25 h 28"/>
                <a:gd name="T12" fmla="*/ 16 w 17"/>
                <a:gd name="T13" fmla="*/ 27 h 28"/>
                <a:gd name="T14" fmla="*/ 15 w 17"/>
                <a:gd name="T15" fmla="*/ 2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15" y="27"/>
                  </a:moveTo>
                  <a:cubicBezTo>
                    <a:pt x="14" y="27"/>
                    <a:pt x="14" y="27"/>
                    <a:pt x="13" y="26"/>
                  </a:cubicBezTo>
                  <a:cubicBezTo>
                    <a:pt x="1" y="4"/>
                    <a:pt x="1" y="4"/>
                    <a:pt x="1" y="4"/>
                  </a:cubicBezTo>
                  <a:cubicBezTo>
                    <a:pt x="0" y="3"/>
                    <a:pt x="0" y="1"/>
                    <a:pt x="1" y="1"/>
                  </a:cubicBezTo>
                  <a:cubicBezTo>
                    <a:pt x="1" y="0"/>
                    <a:pt x="2" y="1"/>
                    <a:pt x="3" y="2"/>
                  </a:cubicBezTo>
                  <a:cubicBezTo>
                    <a:pt x="16" y="25"/>
                    <a:pt x="16" y="25"/>
                    <a:pt x="16" y="25"/>
                  </a:cubicBezTo>
                  <a:cubicBezTo>
                    <a:pt x="17" y="26"/>
                    <a:pt x="17" y="27"/>
                    <a:pt x="16" y="27"/>
                  </a:cubicBezTo>
                  <a:cubicBezTo>
                    <a:pt x="16" y="28"/>
                    <a:pt x="15" y="28"/>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8" name="Group 377">
            <a:extLst>
              <a:ext uri="{FF2B5EF4-FFF2-40B4-BE49-F238E27FC236}">
                <a16:creationId xmlns:a16="http://schemas.microsoft.com/office/drawing/2014/main" id="{1FDBE069-007D-43F3-9EEC-F3B044024629}"/>
              </a:ext>
            </a:extLst>
          </p:cNvPr>
          <p:cNvGrpSpPr/>
          <p:nvPr/>
        </p:nvGrpSpPr>
        <p:grpSpPr>
          <a:xfrm>
            <a:off x="5719664" y="3773360"/>
            <a:ext cx="494689" cy="695239"/>
            <a:chOff x="7523163" y="4327525"/>
            <a:chExt cx="411163" cy="577851"/>
          </a:xfrm>
        </p:grpSpPr>
        <p:sp>
          <p:nvSpPr>
            <p:cNvPr id="88" name="Freeform 287">
              <a:extLst>
                <a:ext uri="{FF2B5EF4-FFF2-40B4-BE49-F238E27FC236}">
                  <a16:creationId xmlns:a16="http://schemas.microsoft.com/office/drawing/2014/main" id="{5F03CEC8-B6BB-4099-8A5B-EC351DCDB24F}"/>
                </a:ext>
              </a:extLst>
            </p:cNvPr>
            <p:cNvSpPr>
              <a:spLocks/>
            </p:cNvSpPr>
            <p:nvPr/>
          </p:nvSpPr>
          <p:spPr bwMode="auto">
            <a:xfrm>
              <a:off x="7589838" y="4327525"/>
              <a:ext cx="344488" cy="563563"/>
            </a:xfrm>
            <a:custGeom>
              <a:avLst/>
              <a:gdLst>
                <a:gd name="T0" fmla="*/ 101 w 125"/>
                <a:gd name="T1" fmla="*/ 197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7"/>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27F1CCCD-7EB6-4931-96AC-58C0F83B7D92}"/>
                </a:ext>
              </a:extLst>
            </p:cNvPr>
            <p:cNvSpPr>
              <a:spLocks/>
            </p:cNvSpPr>
            <p:nvPr/>
          </p:nvSpPr>
          <p:spPr bwMode="auto">
            <a:xfrm>
              <a:off x="7523163" y="4341813"/>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7064AF7F-1F1E-42F6-A0F2-B4A8C31841AD}"/>
                </a:ext>
              </a:extLst>
            </p:cNvPr>
            <p:cNvSpPr>
              <a:spLocks noEditPoints="1"/>
            </p:cNvSpPr>
            <p:nvPr/>
          </p:nvSpPr>
          <p:spPr bwMode="auto">
            <a:xfrm>
              <a:off x="7646988" y="4692650"/>
              <a:ext cx="92075" cy="82550"/>
            </a:xfrm>
            <a:custGeom>
              <a:avLst/>
              <a:gdLst>
                <a:gd name="T0" fmla="*/ 27 w 33"/>
                <a:gd name="T1" fmla="*/ 28 h 30"/>
                <a:gd name="T2" fmla="*/ 5 w 33"/>
                <a:gd name="T3" fmla="*/ 16 h 30"/>
                <a:gd name="T4" fmla="*/ 0 w 33"/>
                <a:gd name="T5" fmla="*/ 5 h 30"/>
                <a:gd name="T6" fmla="*/ 5 w 33"/>
                <a:gd name="T7" fmla="*/ 2 h 30"/>
                <a:gd name="T8" fmla="*/ 27 w 33"/>
                <a:gd name="T9" fmla="*/ 14 h 30"/>
                <a:gd name="T10" fmla="*/ 33 w 33"/>
                <a:gd name="T11" fmla="*/ 25 h 30"/>
                <a:gd name="T12" fmla="*/ 27 w 33"/>
                <a:gd name="T13" fmla="*/ 28 h 30"/>
                <a:gd name="T14" fmla="*/ 5 w 33"/>
                <a:gd name="T15" fmla="*/ 6 h 30"/>
                <a:gd name="T16" fmla="*/ 3 w 33"/>
                <a:gd name="T17" fmla="*/ 8 h 30"/>
                <a:gd name="T18" fmla="*/ 5 w 33"/>
                <a:gd name="T19" fmla="*/ 11 h 30"/>
                <a:gd name="T20" fmla="*/ 27 w 33"/>
                <a:gd name="T21" fmla="*/ 24 h 30"/>
                <a:gd name="T22" fmla="*/ 29 w 33"/>
                <a:gd name="T23" fmla="*/ 22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5"/>
                  </a:cubicBezTo>
                  <a:cubicBezTo>
                    <a:pt x="0" y="2"/>
                    <a:pt x="2" y="0"/>
                    <a:pt x="5" y="2"/>
                  </a:cubicBezTo>
                  <a:cubicBezTo>
                    <a:pt x="27" y="14"/>
                    <a:pt x="27" y="14"/>
                    <a:pt x="27" y="14"/>
                  </a:cubicBezTo>
                  <a:cubicBezTo>
                    <a:pt x="30" y="16"/>
                    <a:pt x="33" y="21"/>
                    <a:pt x="33" y="25"/>
                  </a:cubicBezTo>
                  <a:cubicBezTo>
                    <a:pt x="33" y="28"/>
                    <a:pt x="30" y="30"/>
                    <a:pt x="27" y="28"/>
                  </a:cubicBezTo>
                  <a:close/>
                  <a:moveTo>
                    <a:pt x="5" y="6"/>
                  </a:moveTo>
                  <a:cubicBezTo>
                    <a:pt x="4" y="6"/>
                    <a:pt x="3" y="6"/>
                    <a:pt x="3" y="8"/>
                  </a:cubicBezTo>
                  <a:cubicBezTo>
                    <a:pt x="3" y="9"/>
                    <a:pt x="4" y="11"/>
                    <a:pt x="5" y="11"/>
                  </a:cubicBezTo>
                  <a:cubicBezTo>
                    <a:pt x="27" y="24"/>
                    <a:pt x="27" y="24"/>
                    <a:pt x="27" y="24"/>
                  </a:cubicBezTo>
                  <a:cubicBezTo>
                    <a:pt x="28" y="24"/>
                    <a:pt x="29" y="24"/>
                    <a:pt x="29" y="22"/>
                  </a:cubicBezTo>
                  <a:cubicBezTo>
                    <a:pt x="29" y="21"/>
                    <a:pt x="28" y="19"/>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EE3F278D-F27D-46E2-AC9D-B7B8B8A0D33B}"/>
                </a:ext>
              </a:extLst>
            </p:cNvPr>
            <p:cNvSpPr>
              <a:spLocks noEditPoints="1"/>
            </p:cNvSpPr>
            <p:nvPr/>
          </p:nvSpPr>
          <p:spPr bwMode="auto">
            <a:xfrm>
              <a:off x="7646988" y="4667250"/>
              <a:ext cx="92075" cy="80963"/>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6409AE85-680E-4FCB-B5D0-58F5E0E85EAF}"/>
                </a:ext>
              </a:extLst>
            </p:cNvPr>
            <p:cNvSpPr>
              <a:spLocks/>
            </p:cNvSpPr>
            <p:nvPr/>
          </p:nvSpPr>
          <p:spPr bwMode="auto">
            <a:xfrm>
              <a:off x="7658100" y="4729163"/>
              <a:ext cx="66675" cy="53975"/>
            </a:xfrm>
            <a:custGeom>
              <a:avLst/>
              <a:gdLst>
                <a:gd name="T0" fmla="*/ 12 w 24"/>
                <a:gd name="T1" fmla="*/ 17 h 20"/>
                <a:gd name="T2" fmla="*/ 0 w 24"/>
                <a:gd name="T3" fmla="*/ 0 h 20"/>
                <a:gd name="T4" fmla="*/ 3 w 24"/>
                <a:gd name="T5" fmla="*/ 1 h 20"/>
                <a:gd name="T6" fmla="*/ 12 w 24"/>
                <a:gd name="T7" fmla="*/ 13 h 20"/>
                <a:gd name="T8" fmla="*/ 21 w 24"/>
                <a:gd name="T9" fmla="*/ 11 h 20"/>
                <a:gd name="T10" fmla="*/ 24 w 24"/>
                <a:gd name="T11" fmla="*/ 15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1"/>
                    <a:pt x="3" y="1"/>
                    <a:pt x="3" y="1"/>
                  </a:cubicBezTo>
                  <a:cubicBezTo>
                    <a:pt x="5" y="6"/>
                    <a:pt x="8" y="11"/>
                    <a:pt x="12" y="13"/>
                  </a:cubicBezTo>
                  <a:cubicBezTo>
                    <a:pt x="16" y="15"/>
                    <a:pt x="20" y="15"/>
                    <a:pt x="21" y="11"/>
                  </a:cubicBezTo>
                  <a:cubicBezTo>
                    <a:pt x="24" y="15"/>
                    <a:pt x="24" y="15"/>
                    <a:pt x="24" y="15"/>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A9279C0F-1D79-454F-A47A-B2A94BFD9084}"/>
                </a:ext>
              </a:extLst>
            </p:cNvPr>
            <p:cNvSpPr>
              <a:spLocks/>
            </p:cNvSpPr>
            <p:nvPr/>
          </p:nvSpPr>
          <p:spPr bwMode="auto">
            <a:xfrm>
              <a:off x="7623175" y="4510088"/>
              <a:ext cx="139700" cy="207963"/>
            </a:xfrm>
            <a:custGeom>
              <a:avLst/>
              <a:gdLst>
                <a:gd name="T0" fmla="*/ 15 w 51"/>
                <a:gd name="T1" fmla="*/ 61 h 75"/>
                <a:gd name="T2" fmla="*/ 12 w 51"/>
                <a:gd name="T3" fmla="*/ 59 h 75"/>
                <a:gd name="T4" fmla="*/ 8 w 51"/>
                <a:gd name="T5" fmla="*/ 49 h 75"/>
                <a:gd name="T6" fmla="*/ 0 w 51"/>
                <a:gd name="T7" fmla="*/ 23 h 75"/>
                <a:gd name="T8" fmla="*/ 25 w 51"/>
                <a:gd name="T9" fmla="*/ 8 h 75"/>
                <a:gd name="T10" fmla="*/ 51 w 51"/>
                <a:gd name="T11" fmla="*/ 52 h 75"/>
                <a:gd name="T12" fmla="*/ 42 w 51"/>
                <a:gd name="T13" fmla="*/ 69 h 75"/>
                <a:gd name="T14" fmla="*/ 42 w 51"/>
                <a:gd name="T15" fmla="*/ 69 h 75"/>
                <a:gd name="T16" fmla="*/ 39 w 51"/>
                <a:gd name="T17" fmla="*/ 75 h 75"/>
                <a:gd name="T18" fmla="*/ 35 w 51"/>
                <a:gd name="T19" fmla="*/ 73 h 75"/>
                <a:gd name="T20" fmla="*/ 40 w 51"/>
                <a:gd name="T21" fmla="*/ 64 h 75"/>
                <a:gd name="T22" fmla="*/ 40 w 51"/>
                <a:gd name="T23" fmla="*/ 65 h 75"/>
                <a:gd name="T24" fmla="*/ 40 w 51"/>
                <a:gd name="T25" fmla="*/ 64 h 75"/>
                <a:gd name="T26" fmla="*/ 47 w 51"/>
                <a:gd name="T27" fmla="*/ 50 h 75"/>
                <a:gd name="T28" fmla="*/ 25 w 51"/>
                <a:gd name="T29" fmla="*/ 12 h 75"/>
                <a:gd name="T30" fmla="*/ 3 w 51"/>
                <a:gd name="T31" fmla="*/ 25 h 75"/>
                <a:gd name="T32" fmla="*/ 11 w 51"/>
                <a:gd name="T33" fmla="*/ 48 h 75"/>
                <a:gd name="T34" fmla="*/ 15 w 51"/>
                <a:gd name="T35" fmla="*/ 6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1"/>
                  </a:moveTo>
                  <a:cubicBezTo>
                    <a:pt x="12" y="59"/>
                    <a:pt x="12" y="59"/>
                    <a:pt x="12" y="59"/>
                  </a:cubicBezTo>
                  <a:cubicBezTo>
                    <a:pt x="12" y="57"/>
                    <a:pt x="11" y="53"/>
                    <a:pt x="8" y="49"/>
                  </a:cubicBezTo>
                  <a:cubicBezTo>
                    <a:pt x="3" y="41"/>
                    <a:pt x="0" y="31"/>
                    <a:pt x="0" y="23"/>
                  </a:cubicBezTo>
                  <a:cubicBezTo>
                    <a:pt x="0" y="6"/>
                    <a:pt x="11" y="0"/>
                    <a:pt x="25" y="8"/>
                  </a:cubicBezTo>
                  <a:cubicBezTo>
                    <a:pt x="39" y="16"/>
                    <a:pt x="51" y="36"/>
                    <a:pt x="51" y="52"/>
                  </a:cubicBezTo>
                  <a:cubicBezTo>
                    <a:pt x="51" y="60"/>
                    <a:pt x="48" y="66"/>
                    <a:pt x="42" y="69"/>
                  </a:cubicBezTo>
                  <a:cubicBezTo>
                    <a:pt x="42" y="69"/>
                    <a:pt x="42" y="69"/>
                    <a:pt x="42" y="69"/>
                  </a:cubicBezTo>
                  <a:cubicBezTo>
                    <a:pt x="40" y="70"/>
                    <a:pt x="39" y="72"/>
                    <a:pt x="39" y="75"/>
                  </a:cubicBezTo>
                  <a:cubicBezTo>
                    <a:pt x="35" y="73"/>
                    <a:pt x="35" y="73"/>
                    <a:pt x="35" y="73"/>
                  </a:cubicBezTo>
                  <a:cubicBezTo>
                    <a:pt x="35" y="69"/>
                    <a:pt x="36" y="66"/>
                    <a:pt x="40" y="64"/>
                  </a:cubicBezTo>
                  <a:cubicBezTo>
                    <a:pt x="40" y="65"/>
                    <a:pt x="40" y="65"/>
                    <a:pt x="40" y="65"/>
                  </a:cubicBezTo>
                  <a:cubicBezTo>
                    <a:pt x="40" y="64"/>
                    <a:pt x="40" y="64"/>
                    <a:pt x="40" y="64"/>
                  </a:cubicBezTo>
                  <a:cubicBezTo>
                    <a:pt x="44" y="62"/>
                    <a:pt x="47" y="57"/>
                    <a:pt x="47" y="50"/>
                  </a:cubicBezTo>
                  <a:cubicBezTo>
                    <a:pt x="47" y="36"/>
                    <a:pt x="37" y="19"/>
                    <a:pt x="25" y="12"/>
                  </a:cubicBezTo>
                  <a:cubicBezTo>
                    <a:pt x="13" y="5"/>
                    <a:pt x="3" y="11"/>
                    <a:pt x="3" y="25"/>
                  </a:cubicBezTo>
                  <a:cubicBezTo>
                    <a:pt x="3" y="32"/>
                    <a:pt x="6" y="40"/>
                    <a:pt x="11" y="48"/>
                  </a:cubicBezTo>
                  <a:cubicBezTo>
                    <a:pt x="14" y="53"/>
                    <a:pt x="15" y="58"/>
                    <a:pt x="15" y="6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CCC354EA-7C97-4C5F-9BC4-5E5FB642A0BF}"/>
                </a:ext>
              </a:extLst>
            </p:cNvPr>
            <p:cNvSpPr>
              <a:spLocks/>
            </p:cNvSpPr>
            <p:nvPr/>
          </p:nvSpPr>
          <p:spPr bwMode="auto">
            <a:xfrm>
              <a:off x="7669213" y="4610100"/>
              <a:ext cx="44450" cy="93663"/>
            </a:xfrm>
            <a:custGeom>
              <a:avLst/>
              <a:gdLst>
                <a:gd name="T0" fmla="*/ 13 w 16"/>
                <a:gd name="T1" fmla="*/ 34 h 34"/>
                <a:gd name="T2" fmla="*/ 9 w 16"/>
                <a:gd name="T3" fmla="*/ 31 h 34"/>
                <a:gd name="T4" fmla="*/ 12 w 16"/>
                <a:gd name="T5" fmla="*/ 13 h 34"/>
                <a:gd name="T6" fmla="*/ 11 w 16"/>
                <a:gd name="T7" fmla="*/ 13 h 34"/>
                <a:gd name="T8" fmla="*/ 8 w 16"/>
                <a:gd name="T9" fmla="*/ 9 h 34"/>
                <a:gd name="T10" fmla="*/ 6 w 16"/>
                <a:gd name="T11" fmla="*/ 9 h 34"/>
                <a:gd name="T12" fmla="*/ 4 w 16"/>
                <a:gd name="T13" fmla="*/ 8 h 34"/>
                <a:gd name="T14" fmla="*/ 7 w 16"/>
                <a:gd name="T15" fmla="*/ 30 h 34"/>
                <a:gd name="T16" fmla="*/ 3 w 16"/>
                <a:gd name="T17" fmla="*/ 29 h 34"/>
                <a:gd name="T18" fmla="*/ 0 w 16"/>
                <a:gd name="T19" fmla="*/ 2 h 34"/>
                <a:gd name="T20" fmla="*/ 1 w 16"/>
                <a:gd name="T21" fmla="*/ 0 h 34"/>
                <a:gd name="T22" fmla="*/ 3 w 16"/>
                <a:gd name="T23" fmla="*/ 2 h 34"/>
                <a:gd name="T24" fmla="*/ 3 w 16"/>
                <a:gd name="T25" fmla="*/ 2 h 34"/>
                <a:gd name="T26" fmla="*/ 5 w 16"/>
                <a:gd name="T27" fmla="*/ 5 h 34"/>
                <a:gd name="T28" fmla="*/ 6 w 16"/>
                <a:gd name="T29" fmla="*/ 5 h 34"/>
                <a:gd name="T30" fmla="*/ 8 w 16"/>
                <a:gd name="T31" fmla="*/ 4 h 34"/>
                <a:gd name="T32" fmla="*/ 10 w 16"/>
                <a:gd name="T33" fmla="*/ 6 h 34"/>
                <a:gd name="T34" fmla="*/ 11 w 16"/>
                <a:gd name="T35" fmla="*/ 8 h 34"/>
                <a:gd name="T36" fmla="*/ 13 w 16"/>
                <a:gd name="T37" fmla="*/ 8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3"/>
                    <a:pt x="12" y="13"/>
                    <a:pt x="12" y="13"/>
                  </a:cubicBezTo>
                  <a:cubicBezTo>
                    <a:pt x="12" y="13"/>
                    <a:pt x="12" y="13"/>
                    <a:pt x="11" y="13"/>
                  </a:cubicBezTo>
                  <a:cubicBezTo>
                    <a:pt x="10" y="12"/>
                    <a:pt x="9" y="11"/>
                    <a:pt x="8" y="9"/>
                  </a:cubicBezTo>
                  <a:cubicBezTo>
                    <a:pt x="7" y="10"/>
                    <a:pt x="7" y="9"/>
                    <a:pt x="6" y="9"/>
                  </a:cubicBezTo>
                  <a:cubicBezTo>
                    <a:pt x="5" y="9"/>
                    <a:pt x="5" y="9"/>
                    <a:pt x="4" y="8"/>
                  </a:cubicBezTo>
                  <a:cubicBezTo>
                    <a:pt x="7" y="30"/>
                    <a:pt x="7" y="30"/>
                    <a:pt x="7" y="30"/>
                  </a:cubicBezTo>
                  <a:cubicBezTo>
                    <a:pt x="3" y="29"/>
                    <a:pt x="3" y="29"/>
                    <a:pt x="3" y="29"/>
                  </a:cubicBezTo>
                  <a:cubicBezTo>
                    <a:pt x="0" y="2"/>
                    <a:pt x="0" y="2"/>
                    <a:pt x="0" y="2"/>
                  </a:cubicBezTo>
                  <a:cubicBezTo>
                    <a:pt x="0" y="1"/>
                    <a:pt x="1" y="0"/>
                    <a:pt x="1" y="0"/>
                  </a:cubicBezTo>
                  <a:cubicBezTo>
                    <a:pt x="2" y="0"/>
                    <a:pt x="3" y="1"/>
                    <a:pt x="3" y="2"/>
                  </a:cubicBezTo>
                  <a:cubicBezTo>
                    <a:pt x="3" y="2"/>
                    <a:pt x="3" y="2"/>
                    <a:pt x="3" y="2"/>
                  </a:cubicBezTo>
                  <a:cubicBezTo>
                    <a:pt x="3" y="2"/>
                    <a:pt x="4" y="4"/>
                    <a:pt x="5" y="5"/>
                  </a:cubicBezTo>
                  <a:cubicBezTo>
                    <a:pt x="6" y="5"/>
                    <a:pt x="6" y="5"/>
                    <a:pt x="6" y="5"/>
                  </a:cubicBezTo>
                  <a:cubicBezTo>
                    <a:pt x="7" y="4"/>
                    <a:pt x="7" y="4"/>
                    <a:pt x="8" y="4"/>
                  </a:cubicBezTo>
                  <a:cubicBezTo>
                    <a:pt x="9" y="4"/>
                    <a:pt x="10" y="5"/>
                    <a:pt x="10" y="6"/>
                  </a:cubicBezTo>
                  <a:cubicBezTo>
                    <a:pt x="10" y="7"/>
                    <a:pt x="10" y="8"/>
                    <a:pt x="11" y="8"/>
                  </a:cubicBezTo>
                  <a:cubicBezTo>
                    <a:pt x="12" y="8"/>
                    <a:pt x="12" y="8"/>
                    <a:pt x="13" y="8"/>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77354306-A73F-42F5-B7E1-4C1B4042670E}"/>
                </a:ext>
              </a:extLst>
            </p:cNvPr>
            <p:cNvSpPr>
              <a:spLocks/>
            </p:cNvSpPr>
            <p:nvPr/>
          </p:nvSpPr>
          <p:spPr bwMode="auto">
            <a:xfrm>
              <a:off x="7694613" y="4559300"/>
              <a:ext cx="44450" cy="63500"/>
            </a:xfrm>
            <a:custGeom>
              <a:avLst/>
              <a:gdLst>
                <a:gd name="T0" fmla="*/ 14 w 16"/>
                <a:gd name="T1" fmla="*/ 23 h 23"/>
                <a:gd name="T2" fmla="*/ 12 w 16"/>
                <a:gd name="T3" fmla="*/ 21 h 23"/>
                <a:gd name="T4" fmla="*/ 2 w 16"/>
                <a:gd name="T5" fmla="*/ 5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3"/>
                    <a:pt x="12" y="22"/>
                    <a:pt x="12" y="21"/>
                  </a:cubicBezTo>
                  <a:cubicBezTo>
                    <a:pt x="11" y="15"/>
                    <a:pt x="7" y="9"/>
                    <a:pt x="2" y="5"/>
                  </a:cubicBezTo>
                  <a:cubicBezTo>
                    <a:pt x="1" y="4"/>
                    <a:pt x="0" y="2"/>
                    <a:pt x="1" y="1"/>
                  </a:cubicBezTo>
                  <a:cubicBezTo>
                    <a:pt x="1" y="0"/>
                    <a:pt x="2" y="0"/>
                    <a:pt x="3" y="1"/>
                  </a:cubicBezTo>
                  <a:cubicBezTo>
                    <a:pt x="10" y="7"/>
                    <a:pt x="14" y="14"/>
                    <a:pt x="16" y="21"/>
                  </a:cubicBezTo>
                  <a:cubicBezTo>
                    <a:pt x="16" y="23"/>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A12D9C37-FDCF-4D3C-AA88-DEFED5CB620A}"/>
                </a:ext>
              </a:extLst>
            </p:cNvPr>
            <p:cNvSpPr>
              <a:spLocks/>
            </p:cNvSpPr>
            <p:nvPr/>
          </p:nvSpPr>
          <p:spPr bwMode="auto">
            <a:xfrm>
              <a:off x="7570788" y="4546600"/>
              <a:ext cx="38100" cy="33338"/>
            </a:xfrm>
            <a:custGeom>
              <a:avLst/>
              <a:gdLst>
                <a:gd name="T0" fmla="*/ 12 w 14"/>
                <a:gd name="T1" fmla="*/ 11 h 12"/>
                <a:gd name="T2" fmla="*/ 1 w 14"/>
                <a:gd name="T3" fmla="*/ 5 h 12"/>
                <a:gd name="T4" fmla="*/ 0 w 14"/>
                <a:gd name="T5" fmla="*/ 2 h 12"/>
                <a:gd name="T6" fmla="*/ 1 w 14"/>
                <a:gd name="T7" fmla="*/ 1 h 12"/>
                <a:gd name="T8" fmla="*/ 12 w 14"/>
                <a:gd name="T9" fmla="*/ 7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1" y="5"/>
                    <a:pt x="1" y="5"/>
                    <a:pt x="1" y="5"/>
                  </a:cubicBezTo>
                  <a:cubicBezTo>
                    <a:pt x="0" y="4"/>
                    <a:pt x="0" y="3"/>
                    <a:pt x="0" y="2"/>
                  </a:cubicBezTo>
                  <a:cubicBezTo>
                    <a:pt x="0" y="1"/>
                    <a:pt x="0" y="0"/>
                    <a:pt x="1" y="1"/>
                  </a:cubicBezTo>
                  <a:cubicBezTo>
                    <a:pt x="12" y="7"/>
                    <a:pt x="12" y="7"/>
                    <a:pt x="12" y="7"/>
                  </a:cubicBezTo>
                  <a:cubicBezTo>
                    <a:pt x="13" y="8"/>
                    <a:pt x="14" y="9"/>
                    <a:pt x="14" y="10"/>
                  </a:cubicBezTo>
                  <a:cubicBezTo>
                    <a:pt x="14" y="11"/>
                    <a:pt x="13" y="12"/>
                    <a:pt x="1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B70937C4-DCDF-452A-B6CE-8C15DF5B8E7E}"/>
                </a:ext>
              </a:extLst>
            </p:cNvPr>
            <p:cNvSpPr>
              <a:spLocks/>
            </p:cNvSpPr>
            <p:nvPr/>
          </p:nvSpPr>
          <p:spPr bwMode="auto">
            <a:xfrm>
              <a:off x="7773988" y="4665663"/>
              <a:ext cx="41275" cy="31750"/>
            </a:xfrm>
            <a:custGeom>
              <a:avLst/>
              <a:gdLst>
                <a:gd name="T0" fmla="*/ 13 w 15"/>
                <a:gd name="T1" fmla="*/ 11 h 12"/>
                <a:gd name="T2" fmla="*/ 2 w 15"/>
                <a:gd name="T3" fmla="*/ 5 h 12"/>
                <a:gd name="T4" fmla="*/ 0 w 15"/>
                <a:gd name="T5" fmla="*/ 2 h 12"/>
                <a:gd name="T6" fmla="*/ 2 w 15"/>
                <a:gd name="T7" fmla="*/ 1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2"/>
                  </a:cubicBezTo>
                  <a:cubicBezTo>
                    <a:pt x="0" y="1"/>
                    <a:pt x="1" y="0"/>
                    <a:pt x="2" y="1"/>
                  </a:cubicBezTo>
                  <a:cubicBezTo>
                    <a:pt x="13" y="7"/>
                    <a:pt x="13" y="7"/>
                    <a:pt x="13" y="7"/>
                  </a:cubicBezTo>
                  <a:cubicBezTo>
                    <a:pt x="14" y="8"/>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C57148CC-E7EB-48FE-AD77-9485D41A607F}"/>
                </a:ext>
              </a:extLst>
            </p:cNvPr>
            <p:cNvSpPr>
              <a:spLocks/>
            </p:cNvSpPr>
            <p:nvPr/>
          </p:nvSpPr>
          <p:spPr bwMode="auto">
            <a:xfrm>
              <a:off x="7750175" y="4559300"/>
              <a:ext cx="42863" cy="33338"/>
            </a:xfrm>
            <a:custGeom>
              <a:avLst/>
              <a:gdLst>
                <a:gd name="T0" fmla="*/ 2 w 16"/>
                <a:gd name="T1" fmla="*/ 12 h 12"/>
                <a:gd name="T2" fmla="*/ 0 w 16"/>
                <a:gd name="T3" fmla="*/ 10 h 12"/>
                <a:gd name="T4" fmla="*/ 0 w 16"/>
                <a:gd name="T5" fmla="*/ 7 h 12"/>
                <a:gd name="T6" fmla="*/ 13 w 16"/>
                <a:gd name="T7" fmla="*/ 0 h 12"/>
                <a:gd name="T8" fmla="*/ 16 w 16"/>
                <a:gd name="T9" fmla="*/ 1 h 12"/>
                <a:gd name="T10" fmla="*/ 16 w 16"/>
                <a:gd name="T11" fmla="*/ 4 h 12"/>
                <a:gd name="T12" fmla="*/ 3 w 16"/>
                <a:gd name="T13" fmla="*/ 12 h 12"/>
                <a:gd name="T14" fmla="*/ 2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2" y="12"/>
                  </a:moveTo>
                  <a:cubicBezTo>
                    <a:pt x="1" y="11"/>
                    <a:pt x="1" y="11"/>
                    <a:pt x="0" y="10"/>
                  </a:cubicBezTo>
                  <a:cubicBezTo>
                    <a:pt x="0" y="9"/>
                    <a:pt x="0" y="8"/>
                    <a:pt x="0" y="7"/>
                  </a:cubicBezTo>
                  <a:cubicBezTo>
                    <a:pt x="13" y="0"/>
                    <a:pt x="13" y="0"/>
                    <a:pt x="13" y="0"/>
                  </a:cubicBezTo>
                  <a:cubicBezTo>
                    <a:pt x="14" y="0"/>
                    <a:pt x="15" y="0"/>
                    <a:pt x="16" y="1"/>
                  </a:cubicBezTo>
                  <a:cubicBezTo>
                    <a:pt x="16" y="3"/>
                    <a:pt x="16" y="4"/>
                    <a:pt x="16" y="4"/>
                  </a:cubicBezTo>
                  <a:cubicBezTo>
                    <a:pt x="3" y="12"/>
                    <a:pt x="3" y="12"/>
                    <a:pt x="3" y="12"/>
                  </a:cubicBezTo>
                  <a:cubicBezTo>
                    <a:pt x="3" y="12"/>
                    <a:pt x="2" y="12"/>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F2623611-E6BB-4251-ADE1-E2080266CA53}"/>
                </a:ext>
              </a:extLst>
            </p:cNvPr>
            <p:cNvSpPr>
              <a:spLocks/>
            </p:cNvSpPr>
            <p:nvPr/>
          </p:nvSpPr>
          <p:spPr bwMode="auto">
            <a:xfrm>
              <a:off x="7686675" y="4476750"/>
              <a:ext cx="11113" cy="52388"/>
            </a:xfrm>
            <a:custGeom>
              <a:avLst/>
              <a:gdLst>
                <a:gd name="T0" fmla="*/ 2 w 4"/>
                <a:gd name="T1" fmla="*/ 18 h 19"/>
                <a:gd name="T2" fmla="*/ 0 w 4"/>
                <a:gd name="T3" fmla="*/ 15 h 19"/>
                <a:gd name="T4" fmla="*/ 0 w 4"/>
                <a:gd name="T5" fmla="*/ 2 h 19"/>
                <a:gd name="T6" fmla="*/ 2 w 4"/>
                <a:gd name="T7" fmla="*/ 1 h 19"/>
                <a:gd name="T8" fmla="*/ 4 w 4"/>
                <a:gd name="T9" fmla="*/ 4 h 19"/>
                <a:gd name="T10" fmla="*/ 4 w 4"/>
                <a:gd name="T11" fmla="*/ 17 h 19"/>
                <a:gd name="T12" fmla="*/ 2 w 4"/>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2" y="18"/>
                  </a:moveTo>
                  <a:cubicBezTo>
                    <a:pt x="1" y="17"/>
                    <a:pt x="0" y="16"/>
                    <a:pt x="0" y="15"/>
                  </a:cubicBezTo>
                  <a:cubicBezTo>
                    <a:pt x="0" y="2"/>
                    <a:pt x="0" y="2"/>
                    <a:pt x="0" y="2"/>
                  </a:cubicBezTo>
                  <a:cubicBezTo>
                    <a:pt x="0" y="1"/>
                    <a:pt x="1" y="0"/>
                    <a:pt x="2" y="1"/>
                  </a:cubicBezTo>
                  <a:cubicBezTo>
                    <a:pt x="3" y="2"/>
                    <a:pt x="4" y="3"/>
                    <a:pt x="4" y="4"/>
                  </a:cubicBezTo>
                  <a:cubicBezTo>
                    <a:pt x="4" y="17"/>
                    <a:pt x="4" y="17"/>
                    <a:pt x="4" y="17"/>
                  </a:cubicBezTo>
                  <a:cubicBezTo>
                    <a:pt x="4" y="18"/>
                    <a:pt x="3" y="19"/>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299">
              <a:extLst>
                <a:ext uri="{FF2B5EF4-FFF2-40B4-BE49-F238E27FC236}">
                  <a16:creationId xmlns:a16="http://schemas.microsoft.com/office/drawing/2014/main" id="{12434323-CCD9-4F27-9637-AE4A3E864568}"/>
                </a:ext>
              </a:extLst>
            </p:cNvPr>
            <p:cNvSpPr>
              <a:spLocks/>
            </p:cNvSpPr>
            <p:nvPr/>
          </p:nvSpPr>
          <p:spPr bwMode="auto">
            <a:xfrm>
              <a:off x="7589838" y="4446588"/>
              <a:ext cx="46038" cy="74613"/>
            </a:xfrm>
            <a:custGeom>
              <a:avLst/>
              <a:gdLst>
                <a:gd name="T0" fmla="*/ 15 w 17"/>
                <a:gd name="T1" fmla="*/ 27 h 27"/>
                <a:gd name="T2" fmla="*/ 13 w 17"/>
                <a:gd name="T3" fmla="*/ 25 h 27"/>
                <a:gd name="T4" fmla="*/ 1 w 17"/>
                <a:gd name="T5" fmla="*/ 3 h 27"/>
                <a:gd name="T6" fmla="*/ 1 w 17"/>
                <a:gd name="T7" fmla="*/ 0 h 27"/>
                <a:gd name="T8" fmla="*/ 3 w 17"/>
                <a:gd name="T9" fmla="*/ 2 h 27"/>
                <a:gd name="T10" fmla="*/ 16 w 17"/>
                <a:gd name="T11" fmla="*/ 24 h 27"/>
                <a:gd name="T12" fmla="*/ 16 w 17"/>
                <a:gd name="T13" fmla="*/ 27 h 27"/>
                <a:gd name="T14" fmla="*/ 15 w 17"/>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7">
                  <a:moveTo>
                    <a:pt x="15" y="27"/>
                  </a:moveTo>
                  <a:cubicBezTo>
                    <a:pt x="14" y="26"/>
                    <a:pt x="14" y="26"/>
                    <a:pt x="13" y="25"/>
                  </a:cubicBezTo>
                  <a:cubicBezTo>
                    <a:pt x="1" y="3"/>
                    <a:pt x="1" y="3"/>
                    <a:pt x="1" y="3"/>
                  </a:cubicBezTo>
                  <a:cubicBezTo>
                    <a:pt x="0" y="2"/>
                    <a:pt x="0" y="1"/>
                    <a:pt x="1" y="0"/>
                  </a:cubicBezTo>
                  <a:cubicBezTo>
                    <a:pt x="1" y="0"/>
                    <a:pt x="2" y="1"/>
                    <a:pt x="3" y="2"/>
                  </a:cubicBezTo>
                  <a:cubicBezTo>
                    <a:pt x="16" y="24"/>
                    <a:pt x="16" y="24"/>
                    <a:pt x="16" y="24"/>
                  </a:cubicBezTo>
                  <a:cubicBezTo>
                    <a:pt x="17" y="25"/>
                    <a:pt x="17" y="26"/>
                    <a:pt x="16" y="27"/>
                  </a:cubicBezTo>
                  <a:cubicBezTo>
                    <a:pt x="16" y="27"/>
                    <a:pt x="15" y="27"/>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9" name="Group 378">
            <a:extLst>
              <a:ext uri="{FF2B5EF4-FFF2-40B4-BE49-F238E27FC236}">
                <a16:creationId xmlns:a16="http://schemas.microsoft.com/office/drawing/2014/main" id="{7C3CEBD0-E62D-42DF-96B8-F0BB5DBAF261}"/>
              </a:ext>
            </a:extLst>
          </p:cNvPr>
          <p:cNvGrpSpPr/>
          <p:nvPr/>
        </p:nvGrpSpPr>
        <p:grpSpPr>
          <a:xfrm>
            <a:off x="2818383" y="5574484"/>
            <a:ext cx="494689" cy="695238"/>
            <a:chOff x="5111750" y="5824538"/>
            <a:chExt cx="411163" cy="577850"/>
          </a:xfrm>
        </p:grpSpPr>
        <p:sp>
          <p:nvSpPr>
            <p:cNvPr id="101" name="Freeform 300">
              <a:extLst>
                <a:ext uri="{FF2B5EF4-FFF2-40B4-BE49-F238E27FC236}">
                  <a16:creationId xmlns:a16="http://schemas.microsoft.com/office/drawing/2014/main" id="{01C08BB1-297A-4B12-8284-F2880B2C7C36}"/>
                </a:ext>
              </a:extLst>
            </p:cNvPr>
            <p:cNvSpPr>
              <a:spLocks/>
            </p:cNvSpPr>
            <p:nvPr/>
          </p:nvSpPr>
          <p:spPr bwMode="auto">
            <a:xfrm>
              <a:off x="5178425" y="5824538"/>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1" y="145"/>
                    <a:pt x="0" y="124"/>
                    <a:pt x="0" y="106"/>
                  </a:cubicBezTo>
                  <a:cubicBezTo>
                    <a:pt x="0" y="26"/>
                    <a:pt x="0" y="26"/>
                    <a:pt x="0" y="26"/>
                  </a:cubicBezTo>
                  <a:cubicBezTo>
                    <a:pt x="0" y="9"/>
                    <a:pt x="11"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7C01BBCD-5D07-41D7-BDDC-8262B1AEB4B4}"/>
                </a:ext>
              </a:extLst>
            </p:cNvPr>
            <p:cNvSpPr>
              <a:spLocks/>
            </p:cNvSpPr>
            <p:nvPr/>
          </p:nvSpPr>
          <p:spPr bwMode="auto">
            <a:xfrm>
              <a:off x="5111750" y="5838825"/>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0" y="145"/>
                    <a:pt x="0" y="124"/>
                    <a:pt x="0" y="106"/>
                  </a:cubicBezTo>
                  <a:cubicBezTo>
                    <a:pt x="0" y="26"/>
                    <a:pt x="0" y="26"/>
                    <a:pt x="0" y="26"/>
                  </a:cubicBezTo>
                  <a:cubicBezTo>
                    <a:pt x="0" y="8"/>
                    <a:pt x="10"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166EE23A-86DB-4183-8A8F-F52714D14795}"/>
                </a:ext>
              </a:extLst>
            </p:cNvPr>
            <p:cNvSpPr>
              <a:spLocks noEditPoints="1"/>
            </p:cNvSpPr>
            <p:nvPr/>
          </p:nvSpPr>
          <p:spPr bwMode="auto">
            <a:xfrm>
              <a:off x="5178425" y="5927725"/>
              <a:ext cx="23813" cy="33338"/>
            </a:xfrm>
            <a:custGeom>
              <a:avLst/>
              <a:gdLst>
                <a:gd name="T0" fmla="*/ 5 w 9"/>
                <a:gd name="T1" fmla="*/ 11 h 12"/>
                <a:gd name="T2" fmla="*/ 0 w 9"/>
                <a:gd name="T3" fmla="*/ 3 h 12"/>
                <a:gd name="T4" fmla="*/ 5 w 9"/>
                <a:gd name="T5" fmla="*/ 1 h 12"/>
                <a:gd name="T6" fmla="*/ 9 w 9"/>
                <a:gd name="T7" fmla="*/ 8 h 12"/>
                <a:gd name="T8" fmla="*/ 5 w 9"/>
                <a:gd name="T9" fmla="*/ 11 h 12"/>
                <a:gd name="T10" fmla="*/ 5 w 9"/>
                <a:gd name="T11" fmla="*/ 4 h 12"/>
                <a:gd name="T12" fmla="*/ 3 w 9"/>
                <a:gd name="T13" fmla="*/ 5 h 12"/>
                <a:gd name="T14" fmla="*/ 5 w 9"/>
                <a:gd name="T15" fmla="*/ 8 h 12"/>
                <a:gd name="T16" fmla="*/ 7 w 9"/>
                <a:gd name="T17" fmla="*/ 7 h 12"/>
                <a:gd name="T18" fmla="*/ 5 w 9"/>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5" y="11"/>
                  </a:moveTo>
                  <a:cubicBezTo>
                    <a:pt x="2" y="9"/>
                    <a:pt x="0" y="6"/>
                    <a:pt x="0" y="3"/>
                  </a:cubicBezTo>
                  <a:cubicBezTo>
                    <a:pt x="0" y="1"/>
                    <a:pt x="2" y="0"/>
                    <a:pt x="5" y="1"/>
                  </a:cubicBezTo>
                  <a:cubicBezTo>
                    <a:pt x="7" y="2"/>
                    <a:pt x="9" y="6"/>
                    <a:pt x="9" y="8"/>
                  </a:cubicBezTo>
                  <a:cubicBezTo>
                    <a:pt x="9" y="11"/>
                    <a:pt x="7" y="12"/>
                    <a:pt x="5" y="11"/>
                  </a:cubicBezTo>
                  <a:close/>
                  <a:moveTo>
                    <a:pt x="5" y="4"/>
                  </a:moveTo>
                  <a:cubicBezTo>
                    <a:pt x="4" y="3"/>
                    <a:pt x="3" y="4"/>
                    <a:pt x="3" y="5"/>
                  </a:cubicBezTo>
                  <a:cubicBezTo>
                    <a:pt x="3" y="6"/>
                    <a:pt x="4" y="7"/>
                    <a:pt x="5" y="8"/>
                  </a:cubicBezTo>
                  <a:cubicBezTo>
                    <a:pt x="6" y="9"/>
                    <a:pt x="7" y="8"/>
                    <a:pt x="7" y="7"/>
                  </a:cubicBezTo>
                  <a:cubicBezTo>
                    <a:pt x="7" y="6"/>
                    <a:pt x="6" y="4"/>
                    <a:pt x="5"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408EF8C9-EF98-4863-B2B8-DC69E1628DA8}"/>
                </a:ext>
              </a:extLst>
            </p:cNvPr>
            <p:cNvSpPr>
              <a:spLocks noEditPoints="1"/>
            </p:cNvSpPr>
            <p:nvPr/>
          </p:nvSpPr>
          <p:spPr bwMode="auto">
            <a:xfrm>
              <a:off x="5351463" y="6032500"/>
              <a:ext cx="33338" cy="46038"/>
            </a:xfrm>
            <a:custGeom>
              <a:avLst/>
              <a:gdLst>
                <a:gd name="T0" fmla="*/ 6 w 12"/>
                <a:gd name="T1" fmla="*/ 15 h 17"/>
                <a:gd name="T2" fmla="*/ 0 w 12"/>
                <a:gd name="T3" fmla="*/ 5 h 17"/>
                <a:gd name="T4" fmla="*/ 6 w 12"/>
                <a:gd name="T5" fmla="*/ 1 h 17"/>
                <a:gd name="T6" fmla="*/ 12 w 12"/>
                <a:gd name="T7" fmla="*/ 12 h 17"/>
                <a:gd name="T8" fmla="*/ 6 w 12"/>
                <a:gd name="T9" fmla="*/ 15 h 17"/>
                <a:gd name="T10" fmla="*/ 6 w 12"/>
                <a:gd name="T11" fmla="*/ 4 h 17"/>
                <a:gd name="T12" fmla="*/ 2 w 12"/>
                <a:gd name="T13" fmla="*/ 6 h 17"/>
                <a:gd name="T14" fmla="*/ 6 w 12"/>
                <a:gd name="T15" fmla="*/ 13 h 17"/>
                <a:gd name="T16" fmla="*/ 10 w 12"/>
                <a:gd name="T17" fmla="*/ 11 h 17"/>
                <a:gd name="T18" fmla="*/ 6 w 12"/>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7">
                  <a:moveTo>
                    <a:pt x="6" y="15"/>
                  </a:moveTo>
                  <a:cubicBezTo>
                    <a:pt x="3" y="14"/>
                    <a:pt x="0" y="9"/>
                    <a:pt x="0" y="5"/>
                  </a:cubicBezTo>
                  <a:cubicBezTo>
                    <a:pt x="0" y="1"/>
                    <a:pt x="3" y="0"/>
                    <a:pt x="6" y="1"/>
                  </a:cubicBezTo>
                  <a:cubicBezTo>
                    <a:pt x="9" y="3"/>
                    <a:pt x="12" y="8"/>
                    <a:pt x="12" y="12"/>
                  </a:cubicBezTo>
                  <a:cubicBezTo>
                    <a:pt x="12" y="16"/>
                    <a:pt x="9" y="17"/>
                    <a:pt x="6" y="15"/>
                  </a:cubicBezTo>
                  <a:close/>
                  <a:moveTo>
                    <a:pt x="6" y="4"/>
                  </a:moveTo>
                  <a:cubicBezTo>
                    <a:pt x="4" y="3"/>
                    <a:pt x="2" y="4"/>
                    <a:pt x="2" y="6"/>
                  </a:cubicBezTo>
                  <a:cubicBezTo>
                    <a:pt x="2" y="9"/>
                    <a:pt x="4" y="11"/>
                    <a:pt x="6" y="13"/>
                  </a:cubicBezTo>
                  <a:cubicBezTo>
                    <a:pt x="8" y="14"/>
                    <a:pt x="10" y="13"/>
                    <a:pt x="10" y="11"/>
                  </a:cubicBezTo>
                  <a:cubicBezTo>
                    <a:pt x="10" y="8"/>
                    <a:pt x="8" y="5"/>
                    <a:pt x="6"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304">
              <a:extLst>
                <a:ext uri="{FF2B5EF4-FFF2-40B4-BE49-F238E27FC236}">
                  <a16:creationId xmlns:a16="http://schemas.microsoft.com/office/drawing/2014/main" id="{0B0CD1C3-34D6-43CD-A202-BBF691780829}"/>
                </a:ext>
              </a:extLst>
            </p:cNvPr>
            <p:cNvSpPr>
              <a:spLocks/>
            </p:cNvSpPr>
            <p:nvPr/>
          </p:nvSpPr>
          <p:spPr bwMode="auto">
            <a:xfrm>
              <a:off x="5276850" y="5969000"/>
              <a:ext cx="22225" cy="15875"/>
            </a:xfrm>
            <a:custGeom>
              <a:avLst/>
              <a:gdLst>
                <a:gd name="T0" fmla="*/ 2 w 8"/>
                <a:gd name="T1" fmla="*/ 6 h 6"/>
                <a:gd name="T2" fmla="*/ 1 w 8"/>
                <a:gd name="T3" fmla="*/ 5 h 6"/>
                <a:gd name="T4" fmla="*/ 1 w 8"/>
                <a:gd name="T5" fmla="*/ 3 h 6"/>
                <a:gd name="T6" fmla="*/ 5 w 8"/>
                <a:gd name="T7" fmla="*/ 0 h 6"/>
                <a:gd name="T8" fmla="*/ 7 w 8"/>
                <a:gd name="T9" fmla="*/ 1 h 6"/>
                <a:gd name="T10" fmla="*/ 7 w 8"/>
                <a:gd name="T11" fmla="*/ 3 h 6"/>
                <a:gd name="T12" fmla="*/ 3 w 8"/>
                <a:gd name="T13" fmla="*/ 6 h 6"/>
                <a:gd name="T14" fmla="*/ 2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2" y="6"/>
                  </a:moveTo>
                  <a:cubicBezTo>
                    <a:pt x="1" y="6"/>
                    <a:pt x="1" y="5"/>
                    <a:pt x="1" y="5"/>
                  </a:cubicBezTo>
                  <a:cubicBezTo>
                    <a:pt x="0" y="4"/>
                    <a:pt x="0" y="3"/>
                    <a:pt x="1" y="3"/>
                  </a:cubicBezTo>
                  <a:cubicBezTo>
                    <a:pt x="5" y="0"/>
                    <a:pt x="5" y="0"/>
                    <a:pt x="5" y="0"/>
                  </a:cubicBezTo>
                  <a:cubicBezTo>
                    <a:pt x="6" y="0"/>
                    <a:pt x="7" y="0"/>
                    <a:pt x="7" y="1"/>
                  </a:cubicBezTo>
                  <a:cubicBezTo>
                    <a:pt x="8" y="2"/>
                    <a:pt x="8" y="3"/>
                    <a:pt x="7" y="3"/>
                  </a:cubicBezTo>
                  <a:cubicBezTo>
                    <a:pt x="3" y="6"/>
                    <a:pt x="3" y="6"/>
                    <a:pt x="3" y="6"/>
                  </a:cubicBezTo>
                  <a:cubicBezTo>
                    <a:pt x="2" y="6"/>
                    <a:pt x="2" y="6"/>
                    <a:pt x="2"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305">
              <a:extLst>
                <a:ext uri="{FF2B5EF4-FFF2-40B4-BE49-F238E27FC236}">
                  <a16:creationId xmlns:a16="http://schemas.microsoft.com/office/drawing/2014/main" id="{417E5AA0-FEA2-46A7-9FFD-6B9F6B3E5AE7}"/>
                </a:ext>
              </a:extLst>
            </p:cNvPr>
            <p:cNvSpPr>
              <a:spLocks/>
            </p:cNvSpPr>
            <p:nvPr/>
          </p:nvSpPr>
          <p:spPr bwMode="auto">
            <a:xfrm>
              <a:off x="5276850" y="5961063"/>
              <a:ext cx="22225" cy="31750"/>
            </a:xfrm>
            <a:custGeom>
              <a:avLst/>
              <a:gdLst>
                <a:gd name="T0" fmla="*/ 6 w 8"/>
                <a:gd name="T1" fmla="*/ 11 h 12"/>
                <a:gd name="T2" fmla="*/ 5 w 8"/>
                <a:gd name="T3" fmla="*/ 11 h 12"/>
                <a:gd name="T4" fmla="*/ 1 w 8"/>
                <a:gd name="T5" fmla="*/ 3 h 12"/>
                <a:gd name="T6" fmla="*/ 1 w 8"/>
                <a:gd name="T7" fmla="*/ 1 h 12"/>
                <a:gd name="T8" fmla="*/ 3 w 8"/>
                <a:gd name="T9" fmla="*/ 2 h 12"/>
                <a:gd name="T10" fmla="*/ 7 w 8"/>
                <a:gd name="T11" fmla="*/ 10 h 12"/>
                <a:gd name="T12" fmla="*/ 7 w 8"/>
                <a:gd name="T13" fmla="*/ 12 h 12"/>
                <a:gd name="T14" fmla="*/ 6 w 8"/>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2">
                  <a:moveTo>
                    <a:pt x="6" y="11"/>
                  </a:moveTo>
                  <a:cubicBezTo>
                    <a:pt x="6" y="11"/>
                    <a:pt x="6" y="11"/>
                    <a:pt x="5" y="11"/>
                  </a:cubicBezTo>
                  <a:cubicBezTo>
                    <a:pt x="1" y="3"/>
                    <a:pt x="1" y="3"/>
                    <a:pt x="1" y="3"/>
                  </a:cubicBezTo>
                  <a:cubicBezTo>
                    <a:pt x="0" y="2"/>
                    <a:pt x="0" y="1"/>
                    <a:pt x="1" y="1"/>
                  </a:cubicBezTo>
                  <a:cubicBezTo>
                    <a:pt x="1" y="0"/>
                    <a:pt x="2" y="1"/>
                    <a:pt x="3" y="2"/>
                  </a:cubicBezTo>
                  <a:cubicBezTo>
                    <a:pt x="7" y="10"/>
                    <a:pt x="7" y="10"/>
                    <a:pt x="7" y="10"/>
                  </a:cubicBezTo>
                  <a:cubicBezTo>
                    <a:pt x="8" y="10"/>
                    <a:pt x="8" y="11"/>
                    <a:pt x="7" y="12"/>
                  </a:cubicBezTo>
                  <a:cubicBezTo>
                    <a:pt x="7" y="12"/>
                    <a:pt x="7" y="12"/>
                    <a:pt x="6"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306">
              <a:extLst>
                <a:ext uri="{FF2B5EF4-FFF2-40B4-BE49-F238E27FC236}">
                  <a16:creationId xmlns:a16="http://schemas.microsoft.com/office/drawing/2014/main" id="{C9CB1EE8-0985-48D3-9157-3405AF5BF2B2}"/>
                </a:ext>
              </a:extLst>
            </p:cNvPr>
            <p:cNvSpPr>
              <a:spLocks noEditPoints="1"/>
            </p:cNvSpPr>
            <p:nvPr/>
          </p:nvSpPr>
          <p:spPr bwMode="auto">
            <a:xfrm>
              <a:off x="5156200" y="5976938"/>
              <a:ext cx="254000" cy="334963"/>
            </a:xfrm>
            <a:custGeom>
              <a:avLst/>
              <a:gdLst>
                <a:gd name="T0" fmla="*/ 81 w 92"/>
                <a:gd name="T1" fmla="*/ 118 h 121"/>
                <a:gd name="T2" fmla="*/ 44 w 92"/>
                <a:gd name="T3" fmla="*/ 96 h 121"/>
                <a:gd name="T4" fmla="*/ 43 w 92"/>
                <a:gd name="T5" fmla="*/ 94 h 121"/>
                <a:gd name="T6" fmla="*/ 44 w 92"/>
                <a:gd name="T7" fmla="*/ 94 h 121"/>
                <a:gd name="T8" fmla="*/ 81 w 92"/>
                <a:gd name="T9" fmla="*/ 115 h 121"/>
                <a:gd name="T10" fmla="*/ 90 w 92"/>
                <a:gd name="T11" fmla="*/ 111 h 121"/>
                <a:gd name="T12" fmla="*/ 90 w 92"/>
                <a:gd name="T13" fmla="*/ 110 h 121"/>
                <a:gd name="T14" fmla="*/ 91 w 92"/>
                <a:gd name="T15" fmla="*/ 109 h 121"/>
                <a:gd name="T16" fmla="*/ 92 w 92"/>
                <a:gd name="T17" fmla="*/ 112 h 121"/>
                <a:gd name="T18" fmla="*/ 92 w 92"/>
                <a:gd name="T19" fmla="*/ 112 h 121"/>
                <a:gd name="T20" fmla="*/ 81 w 92"/>
                <a:gd name="T21" fmla="*/ 118 h 121"/>
                <a:gd name="T22" fmla="*/ 40 w 92"/>
                <a:gd name="T23" fmla="*/ 94 h 121"/>
                <a:gd name="T24" fmla="*/ 11 w 92"/>
                <a:gd name="T25" fmla="*/ 77 h 121"/>
                <a:gd name="T26" fmla="*/ 0 w 92"/>
                <a:gd name="T27" fmla="*/ 59 h 121"/>
                <a:gd name="T28" fmla="*/ 0 w 92"/>
                <a:gd name="T29" fmla="*/ 9 h 121"/>
                <a:gd name="T30" fmla="*/ 1 w 92"/>
                <a:gd name="T31" fmla="*/ 8 h 121"/>
                <a:gd name="T32" fmla="*/ 3 w 92"/>
                <a:gd name="T33" fmla="*/ 10 h 121"/>
                <a:gd name="T34" fmla="*/ 3 w 92"/>
                <a:gd name="T35" fmla="*/ 60 h 121"/>
                <a:gd name="T36" fmla="*/ 11 w 92"/>
                <a:gd name="T37" fmla="*/ 74 h 121"/>
                <a:gd name="T38" fmla="*/ 40 w 92"/>
                <a:gd name="T39" fmla="*/ 91 h 121"/>
                <a:gd name="T40" fmla="*/ 41 w 92"/>
                <a:gd name="T41" fmla="*/ 94 h 121"/>
                <a:gd name="T42" fmla="*/ 40 w 92"/>
                <a:gd name="T43" fmla="*/ 94 h 121"/>
                <a:gd name="T44" fmla="*/ 91 w 92"/>
                <a:gd name="T45" fmla="*/ 108 h 121"/>
                <a:gd name="T46" fmla="*/ 90 w 92"/>
                <a:gd name="T47" fmla="*/ 106 h 121"/>
                <a:gd name="T48" fmla="*/ 91 w 92"/>
                <a:gd name="T49" fmla="*/ 105 h 121"/>
                <a:gd name="T50" fmla="*/ 92 w 92"/>
                <a:gd name="T51" fmla="*/ 107 h 121"/>
                <a:gd name="T52" fmla="*/ 91 w 92"/>
                <a:gd name="T53" fmla="*/ 108 h 121"/>
                <a:gd name="T54" fmla="*/ 91 w 92"/>
                <a:gd name="T55" fmla="*/ 104 h 121"/>
                <a:gd name="T56" fmla="*/ 90 w 92"/>
                <a:gd name="T57" fmla="*/ 101 h 121"/>
                <a:gd name="T58" fmla="*/ 90 w 92"/>
                <a:gd name="T59" fmla="*/ 60 h 121"/>
                <a:gd name="T60" fmla="*/ 81 w 92"/>
                <a:gd name="T61" fmla="*/ 46 h 121"/>
                <a:gd name="T62" fmla="*/ 45 w 92"/>
                <a:gd name="T63" fmla="*/ 25 h 121"/>
                <a:gd name="T64" fmla="*/ 43 w 92"/>
                <a:gd name="T65" fmla="*/ 22 h 121"/>
                <a:gd name="T66" fmla="*/ 45 w 92"/>
                <a:gd name="T67" fmla="*/ 22 h 121"/>
                <a:gd name="T68" fmla="*/ 81 w 92"/>
                <a:gd name="T69" fmla="*/ 43 h 121"/>
                <a:gd name="T70" fmla="*/ 92 w 92"/>
                <a:gd name="T71" fmla="*/ 61 h 121"/>
                <a:gd name="T72" fmla="*/ 92 w 92"/>
                <a:gd name="T73" fmla="*/ 103 h 121"/>
                <a:gd name="T74" fmla="*/ 91 w 92"/>
                <a:gd name="T75" fmla="*/ 104 h 121"/>
                <a:gd name="T76" fmla="*/ 2 w 92"/>
                <a:gd name="T77" fmla="*/ 7 h 121"/>
                <a:gd name="T78" fmla="*/ 2 w 92"/>
                <a:gd name="T79" fmla="*/ 7 h 121"/>
                <a:gd name="T80" fmla="*/ 1 w 92"/>
                <a:gd name="T81" fmla="*/ 4 h 121"/>
                <a:gd name="T82" fmla="*/ 3 w 92"/>
                <a:gd name="T83" fmla="*/ 4 h 121"/>
                <a:gd name="T84" fmla="*/ 3 w 92"/>
                <a:gd name="T85" fmla="*/ 7 h 121"/>
                <a:gd name="T86" fmla="*/ 2 w 92"/>
                <a:gd name="T87" fmla="*/ 7 h 121"/>
                <a:gd name="T88" fmla="*/ 4 w 92"/>
                <a:gd name="T89" fmla="*/ 5 h 121"/>
                <a:gd name="T90" fmla="*/ 3 w 92"/>
                <a:gd name="T91" fmla="*/ 4 h 121"/>
                <a:gd name="T92" fmla="*/ 3 w 92"/>
                <a:gd name="T93" fmla="*/ 2 h 121"/>
                <a:gd name="T94" fmla="*/ 3 w 92"/>
                <a:gd name="T95" fmla="*/ 2 h 121"/>
                <a:gd name="T96" fmla="*/ 11 w 92"/>
                <a:gd name="T97" fmla="*/ 2 h 121"/>
                <a:gd name="T98" fmla="*/ 41 w 92"/>
                <a:gd name="T99" fmla="*/ 20 h 121"/>
                <a:gd name="T100" fmla="*/ 42 w 92"/>
                <a:gd name="T101" fmla="*/ 22 h 121"/>
                <a:gd name="T102" fmla="*/ 41 w 92"/>
                <a:gd name="T103" fmla="*/ 22 h 121"/>
                <a:gd name="T104" fmla="*/ 11 w 92"/>
                <a:gd name="T105" fmla="*/ 5 h 121"/>
                <a:gd name="T106" fmla="*/ 5 w 92"/>
                <a:gd name="T107" fmla="*/ 5 h 121"/>
                <a:gd name="T108" fmla="*/ 4 w 92"/>
                <a:gd name="T109" fmla="*/ 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3" y="95"/>
                    <a:pt x="43" y="94"/>
                  </a:cubicBezTo>
                  <a:cubicBezTo>
                    <a:pt x="43" y="93"/>
                    <a:pt x="43" y="93"/>
                    <a:pt x="44" y="94"/>
                  </a:cubicBezTo>
                  <a:cubicBezTo>
                    <a:pt x="81" y="115"/>
                    <a:pt x="81" y="115"/>
                    <a:pt x="81" y="115"/>
                  </a:cubicBezTo>
                  <a:cubicBezTo>
                    <a:pt x="86" y="118"/>
                    <a:pt x="90" y="116"/>
                    <a:pt x="90" y="111"/>
                  </a:cubicBezTo>
                  <a:cubicBezTo>
                    <a:pt x="90" y="110"/>
                    <a:pt x="90" y="110"/>
                    <a:pt x="90" y="110"/>
                  </a:cubicBezTo>
                  <a:cubicBezTo>
                    <a:pt x="90" y="109"/>
                    <a:pt x="90" y="109"/>
                    <a:pt x="91" y="109"/>
                  </a:cubicBezTo>
                  <a:cubicBezTo>
                    <a:pt x="91" y="110"/>
                    <a:pt x="92" y="111"/>
                    <a:pt x="92" y="112"/>
                  </a:cubicBezTo>
                  <a:cubicBezTo>
                    <a:pt x="92" y="112"/>
                    <a:pt x="92" y="112"/>
                    <a:pt x="92" y="112"/>
                  </a:cubicBezTo>
                  <a:cubicBezTo>
                    <a:pt x="92" y="119"/>
                    <a:pt x="87" y="121"/>
                    <a:pt x="81" y="118"/>
                  </a:cubicBezTo>
                  <a:close/>
                  <a:moveTo>
                    <a:pt x="40" y="94"/>
                  </a:moveTo>
                  <a:cubicBezTo>
                    <a:pt x="11" y="77"/>
                    <a:pt x="11" y="77"/>
                    <a:pt x="11" y="77"/>
                  </a:cubicBezTo>
                  <a:cubicBezTo>
                    <a:pt x="5" y="74"/>
                    <a:pt x="0" y="66"/>
                    <a:pt x="0" y="59"/>
                  </a:cubicBezTo>
                  <a:cubicBezTo>
                    <a:pt x="0" y="9"/>
                    <a:pt x="0" y="9"/>
                    <a:pt x="0" y="9"/>
                  </a:cubicBezTo>
                  <a:cubicBezTo>
                    <a:pt x="0" y="8"/>
                    <a:pt x="1" y="8"/>
                    <a:pt x="1" y="8"/>
                  </a:cubicBezTo>
                  <a:cubicBezTo>
                    <a:pt x="2" y="8"/>
                    <a:pt x="3" y="9"/>
                    <a:pt x="3" y="10"/>
                  </a:cubicBezTo>
                  <a:cubicBezTo>
                    <a:pt x="3" y="60"/>
                    <a:pt x="3" y="60"/>
                    <a:pt x="3" y="60"/>
                  </a:cubicBezTo>
                  <a:cubicBezTo>
                    <a:pt x="3" y="66"/>
                    <a:pt x="6" y="72"/>
                    <a:pt x="11" y="74"/>
                  </a:cubicBezTo>
                  <a:cubicBezTo>
                    <a:pt x="40" y="91"/>
                    <a:pt x="40" y="91"/>
                    <a:pt x="40" y="91"/>
                  </a:cubicBezTo>
                  <a:cubicBezTo>
                    <a:pt x="41" y="92"/>
                    <a:pt x="41" y="93"/>
                    <a:pt x="41" y="94"/>
                  </a:cubicBezTo>
                  <a:cubicBezTo>
                    <a:pt x="41" y="94"/>
                    <a:pt x="41" y="95"/>
                    <a:pt x="40" y="94"/>
                  </a:cubicBezTo>
                  <a:close/>
                  <a:moveTo>
                    <a:pt x="91" y="108"/>
                  </a:moveTo>
                  <a:cubicBezTo>
                    <a:pt x="90" y="108"/>
                    <a:pt x="90" y="107"/>
                    <a:pt x="90" y="106"/>
                  </a:cubicBezTo>
                  <a:cubicBezTo>
                    <a:pt x="90" y="105"/>
                    <a:pt x="90" y="105"/>
                    <a:pt x="91" y="105"/>
                  </a:cubicBezTo>
                  <a:cubicBezTo>
                    <a:pt x="91" y="105"/>
                    <a:pt x="92" y="106"/>
                    <a:pt x="92" y="107"/>
                  </a:cubicBezTo>
                  <a:cubicBezTo>
                    <a:pt x="92" y="108"/>
                    <a:pt x="91" y="108"/>
                    <a:pt x="91" y="108"/>
                  </a:cubicBezTo>
                  <a:close/>
                  <a:moveTo>
                    <a:pt x="91" y="104"/>
                  </a:moveTo>
                  <a:cubicBezTo>
                    <a:pt x="90" y="103"/>
                    <a:pt x="90" y="102"/>
                    <a:pt x="90" y="101"/>
                  </a:cubicBezTo>
                  <a:cubicBezTo>
                    <a:pt x="90" y="60"/>
                    <a:pt x="90" y="60"/>
                    <a:pt x="90" y="60"/>
                  </a:cubicBezTo>
                  <a:cubicBezTo>
                    <a:pt x="90" y="55"/>
                    <a:pt x="86" y="48"/>
                    <a:pt x="81" y="46"/>
                  </a:cubicBezTo>
                  <a:cubicBezTo>
                    <a:pt x="45" y="25"/>
                    <a:pt x="45" y="25"/>
                    <a:pt x="45" y="25"/>
                  </a:cubicBezTo>
                  <a:cubicBezTo>
                    <a:pt x="44" y="24"/>
                    <a:pt x="43" y="23"/>
                    <a:pt x="43" y="22"/>
                  </a:cubicBezTo>
                  <a:cubicBezTo>
                    <a:pt x="43" y="22"/>
                    <a:pt x="44" y="21"/>
                    <a:pt x="45" y="22"/>
                  </a:cubicBezTo>
                  <a:cubicBezTo>
                    <a:pt x="81" y="43"/>
                    <a:pt x="81" y="43"/>
                    <a:pt x="81" y="43"/>
                  </a:cubicBezTo>
                  <a:cubicBezTo>
                    <a:pt x="87" y="46"/>
                    <a:pt x="92" y="55"/>
                    <a:pt x="92" y="61"/>
                  </a:cubicBezTo>
                  <a:cubicBezTo>
                    <a:pt x="92" y="103"/>
                    <a:pt x="92" y="103"/>
                    <a:pt x="92" y="103"/>
                  </a:cubicBezTo>
                  <a:cubicBezTo>
                    <a:pt x="92" y="104"/>
                    <a:pt x="91" y="104"/>
                    <a:pt x="91" y="104"/>
                  </a:cubicBezTo>
                  <a:close/>
                  <a:moveTo>
                    <a:pt x="2" y="7"/>
                  </a:moveTo>
                  <a:cubicBezTo>
                    <a:pt x="2" y="7"/>
                    <a:pt x="2" y="7"/>
                    <a:pt x="2" y="7"/>
                  </a:cubicBezTo>
                  <a:cubicBezTo>
                    <a:pt x="1" y="6"/>
                    <a:pt x="1" y="5"/>
                    <a:pt x="1" y="4"/>
                  </a:cubicBezTo>
                  <a:cubicBezTo>
                    <a:pt x="1" y="4"/>
                    <a:pt x="2" y="4"/>
                    <a:pt x="3" y="4"/>
                  </a:cubicBezTo>
                  <a:cubicBezTo>
                    <a:pt x="3" y="5"/>
                    <a:pt x="3" y="6"/>
                    <a:pt x="3" y="7"/>
                  </a:cubicBezTo>
                  <a:cubicBezTo>
                    <a:pt x="3" y="7"/>
                    <a:pt x="3" y="7"/>
                    <a:pt x="2" y="7"/>
                  </a:cubicBezTo>
                  <a:close/>
                  <a:moveTo>
                    <a:pt x="4" y="5"/>
                  </a:moveTo>
                  <a:cubicBezTo>
                    <a:pt x="4" y="4"/>
                    <a:pt x="3" y="4"/>
                    <a:pt x="3" y="4"/>
                  </a:cubicBezTo>
                  <a:cubicBezTo>
                    <a:pt x="3" y="3"/>
                    <a:pt x="3" y="3"/>
                    <a:pt x="3" y="2"/>
                  </a:cubicBezTo>
                  <a:cubicBezTo>
                    <a:pt x="3" y="2"/>
                    <a:pt x="3" y="2"/>
                    <a:pt x="3" y="2"/>
                  </a:cubicBezTo>
                  <a:cubicBezTo>
                    <a:pt x="5" y="0"/>
                    <a:pt x="8" y="1"/>
                    <a:pt x="11" y="2"/>
                  </a:cubicBezTo>
                  <a:cubicBezTo>
                    <a:pt x="41" y="20"/>
                    <a:pt x="41" y="20"/>
                    <a:pt x="41" y="20"/>
                  </a:cubicBezTo>
                  <a:cubicBezTo>
                    <a:pt x="41" y="20"/>
                    <a:pt x="42" y="21"/>
                    <a:pt x="42" y="22"/>
                  </a:cubicBezTo>
                  <a:cubicBezTo>
                    <a:pt x="42" y="22"/>
                    <a:pt x="41" y="23"/>
                    <a:pt x="41" y="22"/>
                  </a:cubicBezTo>
                  <a:cubicBezTo>
                    <a:pt x="11" y="5"/>
                    <a:pt x="11" y="5"/>
                    <a:pt x="11" y="5"/>
                  </a:cubicBezTo>
                  <a:cubicBezTo>
                    <a:pt x="9" y="4"/>
                    <a:pt x="7" y="4"/>
                    <a:pt x="5" y="5"/>
                  </a:cubicBezTo>
                  <a:cubicBezTo>
                    <a:pt x="5" y="5"/>
                    <a:pt x="4" y="5"/>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307">
              <a:extLst>
                <a:ext uri="{FF2B5EF4-FFF2-40B4-BE49-F238E27FC236}">
                  <a16:creationId xmlns:a16="http://schemas.microsoft.com/office/drawing/2014/main" id="{6BD5D8FE-9739-4EE8-A6CB-D8B5CCAEB526}"/>
                </a:ext>
              </a:extLst>
            </p:cNvPr>
            <p:cNvSpPr>
              <a:spLocks noEditPoints="1"/>
            </p:cNvSpPr>
            <p:nvPr/>
          </p:nvSpPr>
          <p:spPr bwMode="auto">
            <a:xfrm>
              <a:off x="5164138" y="5980113"/>
              <a:ext cx="236538" cy="187325"/>
            </a:xfrm>
            <a:custGeom>
              <a:avLst/>
              <a:gdLst>
                <a:gd name="T0" fmla="*/ 43 w 86"/>
                <a:gd name="T1" fmla="*/ 66 h 68"/>
                <a:gd name="T2" fmla="*/ 34 w 86"/>
                <a:gd name="T3" fmla="*/ 57 h 68"/>
                <a:gd name="T4" fmla="*/ 34 w 86"/>
                <a:gd name="T5" fmla="*/ 57 h 68"/>
                <a:gd name="T6" fmla="*/ 31 w 86"/>
                <a:gd name="T7" fmla="*/ 52 h 68"/>
                <a:gd name="T8" fmla="*/ 31 w 86"/>
                <a:gd name="T9" fmla="*/ 52 h 68"/>
                <a:gd name="T10" fmla="*/ 31 w 86"/>
                <a:gd name="T11" fmla="*/ 51 h 68"/>
                <a:gd name="T12" fmla="*/ 31 w 86"/>
                <a:gd name="T13" fmla="*/ 50 h 68"/>
                <a:gd name="T14" fmla="*/ 33 w 86"/>
                <a:gd name="T15" fmla="*/ 51 h 68"/>
                <a:gd name="T16" fmla="*/ 36 w 86"/>
                <a:gd name="T17" fmla="*/ 56 h 68"/>
                <a:gd name="T18" fmla="*/ 43 w 86"/>
                <a:gd name="T19" fmla="*/ 63 h 68"/>
                <a:gd name="T20" fmla="*/ 50 w 86"/>
                <a:gd name="T21" fmla="*/ 64 h 68"/>
                <a:gd name="T22" fmla="*/ 84 w 86"/>
                <a:gd name="T23" fmla="*/ 49 h 68"/>
                <a:gd name="T24" fmla="*/ 86 w 86"/>
                <a:gd name="T25" fmla="*/ 50 h 68"/>
                <a:gd name="T26" fmla="*/ 86 w 86"/>
                <a:gd name="T27" fmla="*/ 52 h 68"/>
                <a:gd name="T28" fmla="*/ 51 w 86"/>
                <a:gd name="T29" fmla="*/ 67 h 68"/>
                <a:gd name="T30" fmla="*/ 43 w 86"/>
                <a:gd name="T31" fmla="*/ 66 h 68"/>
                <a:gd name="T32" fmla="*/ 29 w 86"/>
                <a:gd name="T33" fmla="*/ 49 h 68"/>
                <a:gd name="T34" fmla="*/ 28 w 86"/>
                <a:gd name="T35" fmla="*/ 48 h 68"/>
                <a:gd name="T36" fmla="*/ 1 w 86"/>
                <a:gd name="T37" fmla="*/ 3 h 68"/>
                <a:gd name="T38" fmla="*/ 0 w 86"/>
                <a:gd name="T39" fmla="*/ 0 h 68"/>
                <a:gd name="T40" fmla="*/ 2 w 86"/>
                <a:gd name="T41" fmla="*/ 1 h 68"/>
                <a:gd name="T42" fmla="*/ 30 w 86"/>
                <a:gd name="T43" fmla="*/ 47 h 68"/>
                <a:gd name="T44" fmla="*/ 30 w 86"/>
                <a:gd name="T45" fmla="*/ 49 h 68"/>
                <a:gd name="T46" fmla="*/ 29 w 86"/>
                <a:gd name="T47"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3" y="66"/>
                  </a:moveTo>
                  <a:cubicBezTo>
                    <a:pt x="40" y="64"/>
                    <a:pt x="37" y="61"/>
                    <a:pt x="34" y="57"/>
                  </a:cubicBezTo>
                  <a:cubicBezTo>
                    <a:pt x="34" y="57"/>
                    <a:pt x="34" y="57"/>
                    <a:pt x="34" y="57"/>
                  </a:cubicBezTo>
                  <a:cubicBezTo>
                    <a:pt x="31" y="52"/>
                    <a:pt x="31" y="52"/>
                    <a:pt x="31" y="52"/>
                  </a:cubicBezTo>
                  <a:cubicBezTo>
                    <a:pt x="31" y="52"/>
                    <a:pt x="31" y="52"/>
                    <a:pt x="31" y="52"/>
                  </a:cubicBezTo>
                  <a:cubicBezTo>
                    <a:pt x="31" y="52"/>
                    <a:pt x="31" y="51"/>
                    <a:pt x="31" y="51"/>
                  </a:cubicBezTo>
                  <a:cubicBezTo>
                    <a:pt x="31" y="51"/>
                    <a:pt x="31" y="50"/>
                    <a:pt x="31" y="50"/>
                  </a:cubicBezTo>
                  <a:cubicBezTo>
                    <a:pt x="31" y="50"/>
                    <a:pt x="32" y="50"/>
                    <a:pt x="33" y="51"/>
                  </a:cubicBezTo>
                  <a:cubicBezTo>
                    <a:pt x="36" y="56"/>
                    <a:pt x="36" y="56"/>
                    <a:pt x="36" y="56"/>
                  </a:cubicBezTo>
                  <a:cubicBezTo>
                    <a:pt x="38" y="59"/>
                    <a:pt x="40" y="61"/>
                    <a:pt x="43" y="63"/>
                  </a:cubicBezTo>
                  <a:cubicBezTo>
                    <a:pt x="45" y="64"/>
                    <a:pt x="48" y="65"/>
                    <a:pt x="50" y="64"/>
                  </a:cubicBezTo>
                  <a:cubicBezTo>
                    <a:pt x="84" y="49"/>
                    <a:pt x="84" y="49"/>
                    <a:pt x="84" y="49"/>
                  </a:cubicBezTo>
                  <a:cubicBezTo>
                    <a:pt x="85" y="48"/>
                    <a:pt x="85" y="49"/>
                    <a:pt x="86" y="50"/>
                  </a:cubicBezTo>
                  <a:cubicBezTo>
                    <a:pt x="86" y="51"/>
                    <a:pt x="86" y="51"/>
                    <a:pt x="86" y="52"/>
                  </a:cubicBezTo>
                  <a:cubicBezTo>
                    <a:pt x="51" y="67"/>
                    <a:pt x="51" y="67"/>
                    <a:pt x="51" y="67"/>
                  </a:cubicBezTo>
                  <a:cubicBezTo>
                    <a:pt x="49" y="68"/>
                    <a:pt x="46" y="68"/>
                    <a:pt x="43" y="66"/>
                  </a:cubicBezTo>
                  <a:close/>
                  <a:moveTo>
                    <a:pt x="29" y="49"/>
                  </a:moveTo>
                  <a:cubicBezTo>
                    <a:pt x="29" y="48"/>
                    <a:pt x="29" y="48"/>
                    <a:pt x="28" y="48"/>
                  </a:cubicBezTo>
                  <a:cubicBezTo>
                    <a:pt x="1" y="3"/>
                    <a:pt x="1" y="3"/>
                    <a:pt x="1" y="3"/>
                  </a:cubicBezTo>
                  <a:cubicBezTo>
                    <a:pt x="0" y="2"/>
                    <a:pt x="0" y="1"/>
                    <a:pt x="0" y="0"/>
                  </a:cubicBezTo>
                  <a:cubicBezTo>
                    <a:pt x="1" y="0"/>
                    <a:pt x="2" y="1"/>
                    <a:pt x="2" y="1"/>
                  </a:cubicBezTo>
                  <a:cubicBezTo>
                    <a:pt x="30" y="47"/>
                    <a:pt x="30" y="47"/>
                    <a:pt x="30" y="47"/>
                  </a:cubicBezTo>
                  <a:cubicBezTo>
                    <a:pt x="30" y="47"/>
                    <a:pt x="31" y="48"/>
                    <a:pt x="30" y="49"/>
                  </a:cubicBezTo>
                  <a:cubicBezTo>
                    <a:pt x="30" y="49"/>
                    <a:pt x="29" y="49"/>
                    <a:pt x="29"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0" name="Group 379">
            <a:extLst>
              <a:ext uri="{FF2B5EF4-FFF2-40B4-BE49-F238E27FC236}">
                <a16:creationId xmlns:a16="http://schemas.microsoft.com/office/drawing/2014/main" id="{6B3C7F14-5FE8-4751-AF19-81F21D4103B5}"/>
              </a:ext>
            </a:extLst>
          </p:cNvPr>
          <p:cNvGrpSpPr/>
          <p:nvPr/>
        </p:nvGrpSpPr>
        <p:grpSpPr>
          <a:xfrm>
            <a:off x="5882013" y="7665927"/>
            <a:ext cx="494689" cy="693328"/>
            <a:chOff x="7658100" y="7562850"/>
            <a:chExt cx="411163" cy="576263"/>
          </a:xfrm>
        </p:grpSpPr>
        <p:sp>
          <p:nvSpPr>
            <p:cNvPr id="109" name="Freeform 308">
              <a:extLst>
                <a:ext uri="{FF2B5EF4-FFF2-40B4-BE49-F238E27FC236}">
                  <a16:creationId xmlns:a16="http://schemas.microsoft.com/office/drawing/2014/main" id="{4E079DBF-14B2-4487-B9C6-86699BC53305}"/>
                </a:ext>
              </a:extLst>
            </p:cNvPr>
            <p:cNvSpPr>
              <a:spLocks/>
            </p:cNvSpPr>
            <p:nvPr/>
          </p:nvSpPr>
          <p:spPr bwMode="auto">
            <a:xfrm>
              <a:off x="7724775" y="7562850"/>
              <a:ext cx="344488" cy="563563"/>
            </a:xfrm>
            <a:custGeom>
              <a:avLst/>
              <a:gdLst>
                <a:gd name="T0" fmla="*/ 101 w 125"/>
                <a:gd name="T1" fmla="*/ 196 h 204"/>
                <a:gd name="T2" fmla="*/ 24 w 125"/>
                <a:gd name="T3" fmla="*/ 152 h 204"/>
                <a:gd name="T4" fmla="*/ 0 w 125"/>
                <a:gd name="T5" fmla="*/ 105 h 204"/>
                <a:gd name="T6" fmla="*/ 0 w 125"/>
                <a:gd name="T7" fmla="*/ 26 h 204"/>
                <a:gd name="T8" fmla="*/ 24 w 125"/>
                <a:gd name="T9" fmla="*/ 7 h 204"/>
                <a:gd name="T10" fmla="*/ 101 w 125"/>
                <a:gd name="T11" fmla="*/ 51 h 204"/>
                <a:gd name="T12" fmla="*/ 125 w 125"/>
                <a:gd name="T13" fmla="*/ 98 h 204"/>
                <a:gd name="T14" fmla="*/ 125 w 125"/>
                <a:gd name="T15" fmla="*/ 177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5"/>
                  </a:cubicBezTo>
                  <a:cubicBezTo>
                    <a:pt x="0" y="26"/>
                    <a:pt x="0" y="26"/>
                    <a:pt x="0" y="26"/>
                  </a:cubicBezTo>
                  <a:cubicBezTo>
                    <a:pt x="0" y="8"/>
                    <a:pt x="11" y="0"/>
                    <a:pt x="24" y="7"/>
                  </a:cubicBezTo>
                  <a:cubicBezTo>
                    <a:pt x="101" y="51"/>
                    <a:pt x="101" y="51"/>
                    <a:pt x="101" y="51"/>
                  </a:cubicBezTo>
                  <a:cubicBezTo>
                    <a:pt x="114" y="59"/>
                    <a:pt x="125" y="80"/>
                    <a:pt x="125" y="98"/>
                  </a:cubicBezTo>
                  <a:cubicBezTo>
                    <a:pt x="125" y="177"/>
                    <a:pt x="125" y="177"/>
                    <a:pt x="125" y="177"/>
                  </a:cubicBezTo>
                  <a:cubicBezTo>
                    <a:pt x="125" y="195"/>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309">
              <a:extLst>
                <a:ext uri="{FF2B5EF4-FFF2-40B4-BE49-F238E27FC236}">
                  <a16:creationId xmlns:a16="http://schemas.microsoft.com/office/drawing/2014/main" id="{048349DE-A9C0-478D-81C4-C34D3DACD1C9}"/>
                </a:ext>
              </a:extLst>
            </p:cNvPr>
            <p:cNvSpPr>
              <a:spLocks/>
            </p:cNvSpPr>
            <p:nvPr/>
          </p:nvSpPr>
          <p:spPr bwMode="auto">
            <a:xfrm>
              <a:off x="7658100" y="7573963"/>
              <a:ext cx="346075" cy="565150"/>
            </a:xfrm>
            <a:custGeom>
              <a:avLst/>
              <a:gdLst>
                <a:gd name="T0" fmla="*/ 101 w 125"/>
                <a:gd name="T1" fmla="*/ 197 h 205"/>
                <a:gd name="T2" fmla="*/ 24 w 125"/>
                <a:gd name="T3" fmla="*/ 153 h 205"/>
                <a:gd name="T4" fmla="*/ 0 w 125"/>
                <a:gd name="T5" fmla="*/ 106 h 205"/>
                <a:gd name="T6" fmla="*/ 0 w 125"/>
                <a:gd name="T7" fmla="*/ 27 h 205"/>
                <a:gd name="T8" fmla="*/ 24 w 125"/>
                <a:gd name="T9" fmla="*/ 8 h 205"/>
                <a:gd name="T10" fmla="*/ 101 w 125"/>
                <a:gd name="T11" fmla="*/ 52 h 205"/>
                <a:gd name="T12" fmla="*/ 125 w 125"/>
                <a:gd name="T13" fmla="*/ 99 h 205"/>
                <a:gd name="T14" fmla="*/ 125 w 125"/>
                <a:gd name="T15" fmla="*/ 178 h 205"/>
                <a:gd name="T16" fmla="*/ 101 w 125"/>
                <a:gd name="T17" fmla="*/ 19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5">
                  <a:moveTo>
                    <a:pt x="101" y="197"/>
                  </a:moveTo>
                  <a:cubicBezTo>
                    <a:pt x="24" y="153"/>
                    <a:pt x="24" y="153"/>
                    <a:pt x="24" y="153"/>
                  </a:cubicBezTo>
                  <a:cubicBezTo>
                    <a:pt x="11" y="145"/>
                    <a:pt x="0" y="124"/>
                    <a:pt x="0" y="106"/>
                  </a:cubicBezTo>
                  <a:cubicBezTo>
                    <a:pt x="0" y="27"/>
                    <a:pt x="0" y="27"/>
                    <a:pt x="0" y="27"/>
                  </a:cubicBezTo>
                  <a:cubicBezTo>
                    <a:pt x="0" y="9"/>
                    <a:pt x="11" y="0"/>
                    <a:pt x="24" y="8"/>
                  </a:cubicBezTo>
                  <a:cubicBezTo>
                    <a:pt x="101" y="52"/>
                    <a:pt x="101" y="52"/>
                    <a:pt x="101" y="52"/>
                  </a:cubicBezTo>
                  <a:cubicBezTo>
                    <a:pt x="114" y="60"/>
                    <a:pt x="125" y="81"/>
                    <a:pt x="125" y="99"/>
                  </a:cubicBezTo>
                  <a:cubicBezTo>
                    <a:pt x="125" y="178"/>
                    <a:pt x="125" y="178"/>
                    <a:pt x="125" y="178"/>
                  </a:cubicBezTo>
                  <a:cubicBezTo>
                    <a:pt x="125" y="196"/>
                    <a:pt x="114" y="205"/>
                    <a:pt x="101"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310">
              <a:extLst>
                <a:ext uri="{FF2B5EF4-FFF2-40B4-BE49-F238E27FC236}">
                  <a16:creationId xmlns:a16="http://schemas.microsoft.com/office/drawing/2014/main" id="{D6977AB5-1F8D-4BA0-ABEF-37D1566B7C07}"/>
                </a:ext>
              </a:extLst>
            </p:cNvPr>
            <p:cNvSpPr>
              <a:spLocks noEditPoints="1"/>
            </p:cNvSpPr>
            <p:nvPr/>
          </p:nvSpPr>
          <p:spPr bwMode="auto">
            <a:xfrm>
              <a:off x="7727950" y="7712075"/>
              <a:ext cx="195263" cy="292100"/>
            </a:xfrm>
            <a:custGeom>
              <a:avLst/>
              <a:gdLst>
                <a:gd name="T0" fmla="*/ 41 w 71"/>
                <a:gd name="T1" fmla="*/ 99 h 106"/>
                <a:gd name="T2" fmla="*/ 10 w 71"/>
                <a:gd name="T3" fmla="*/ 65 h 106"/>
                <a:gd name="T4" fmla="*/ 10 w 71"/>
                <a:gd name="T5" fmla="*/ 65 h 106"/>
                <a:gd name="T6" fmla="*/ 9 w 71"/>
                <a:gd name="T7" fmla="*/ 63 h 106"/>
                <a:gd name="T8" fmla="*/ 10 w 71"/>
                <a:gd name="T9" fmla="*/ 62 h 106"/>
                <a:gd name="T10" fmla="*/ 13 w 71"/>
                <a:gd name="T11" fmla="*/ 64 h 106"/>
                <a:gd name="T12" fmla="*/ 41 w 71"/>
                <a:gd name="T13" fmla="*/ 95 h 106"/>
                <a:gd name="T14" fmla="*/ 68 w 71"/>
                <a:gd name="T15" fmla="*/ 97 h 106"/>
                <a:gd name="T16" fmla="*/ 70 w 71"/>
                <a:gd name="T17" fmla="*/ 99 h 106"/>
                <a:gd name="T18" fmla="*/ 70 w 71"/>
                <a:gd name="T19" fmla="*/ 102 h 106"/>
                <a:gd name="T20" fmla="*/ 41 w 71"/>
                <a:gd name="T21" fmla="*/ 99 h 106"/>
                <a:gd name="T22" fmla="*/ 8 w 71"/>
                <a:gd name="T23" fmla="*/ 60 h 106"/>
                <a:gd name="T24" fmla="*/ 6 w 71"/>
                <a:gd name="T25" fmla="*/ 58 h 106"/>
                <a:gd name="T26" fmla="*/ 0 w 71"/>
                <a:gd name="T27" fmla="*/ 27 h 106"/>
                <a:gd name="T28" fmla="*/ 12 w 71"/>
                <a:gd name="T29" fmla="*/ 0 h 106"/>
                <a:gd name="T30" fmla="*/ 12 w 71"/>
                <a:gd name="T31" fmla="*/ 0 h 106"/>
                <a:gd name="T32" fmla="*/ 14 w 71"/>
                <a:gd name="T33" fmla="*/ 2 h 106"/>
                <a:gd name="T34" fmla="*/ 15 w 71"/>
                <a:gd name="T35" fmla="*/ 4 h 106"/>
                <a:gd name="T36" fmla="*/ 14 w 71"/>
                <a:gd name="T37" fmla="*/ 5 h 106"/>
                <a:gd name="T38" fmla="*/ 3 w 71"/>
                <a:gd name="T39" fmla="*/ 29 h 106"/>
                <a:gd name="T40" fmla="*/ 9 w 71"/>
                <a:gd name="T41" fmla="*/ 57 h 106"/>
                <a:gd name="T42" fmla="*/ 9 w 71"/>
                <a:gd name="T43" fmla="*/ 60 h 106"/>
                <a:gd name="T44" fmla="*/ 8 w 71"/>
                <a:gd name="T45" fmla="*/ 6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 h="106">
                  <a:moveTo>
                    <a:pt x="41" y="99"/>
                  </a:moveTo>
                  <a:cubicBezTo>
                    <a:pt x="29" y="92"/>
                    <a:pt x="18" y="80"/>
                    <a:pt x="10" y="65"/>
                  </a:cubicBezTo>
                  <a:cubicBezTo>
                    <a:pt x="10" y="65"/>
                    <a:pt x="10" y="65"/>
                    <a:pt x="10" y="65"/>
                  </a:cubicBezTo>
                  <a:cubicBezTo>
                    <a:pt x="10" y="64"/>
                    <a:pt x="9" y="64"/>
                    <a:pt x="9" y="63"/>
                  </a:cubicBezTo>
                  <a:cubicBezTo>
                    <a:pt x="10" y="63"/>
                    <a:pt x="10" y="62"/>
                    <a:pt x="10" y="62"/>
                  </a:cubicBezTo>
                  <a:cubicBezTo>
                    <a:pt x="11" y="62"/>
                    <a:pt x="12" y="63"/>
                    <a:pt x="13" y="64"/>
                  </a:cubicBezTo>
                  <a:cubicBezTo>
                    <a:pt x="20" y="77"/>
                    <a:pt x="30" y="89"/>
                    <a:pt x="41" y="95"/>
                  </a:cubicBezTo>
                  <a:cubicBezTo>
                    <a:pt x="51" y="101"/>
                    <a:pt x="61" y="102"/>
                    <a:pt x="68" y="97"/>
                  </a:cubicBezTo>
                  <a:cubicBezTo>
                    <a:pt x="68" y="97"/>
                    <a:pt x="70" y="98"/>
                    <a:pt x="70" y="99"/>
                  </a:cubicBezTo>
                  <a:cubicBezTo>
                    <a:pt x="71" y="100"/>
                    <a:pt x="71" y="101"/>
                    <a:pt x="70" y="102"/>
                  </a:cubicBezTo>
                  <a:cubicBezTo>
                    <a:pt x="62" y="106"/>
                    <a:pt x="52" y="105"/>
                    <a:pt x="41" y="99"/>
                  </a:cubicBezTo>
                  <a:close/>
                  <a:moveTo>
                    <a:pt x="8" y="60"/>
                  </a:moveTo>
                  <a:cubicBezTo>
                    <a:pt x="7" y="59"/>
                    <a:pt x="7" y="59"/>
                    <a:pt x="6" y="58"/>
                  </a:cubicBezTo>
                  <a:cubicBezTo>
                    <a:pt x="2" y="47"/>
                    <a:pt x="0" y="37"/>
                    <a:pt x="0" y="27"/>
                  </a:cubicBezTo>
                  <a:cubicBezTo>
                    <a:pt x="0" y="15"/>
                    <a:pt x="4" y="5"/>
                    <a:pt x="12" y="0"/>
                  </a:cubicBezTo>
                  <a:cubicBezTo>
                    <a:pt x="12" y="0"/>
                    <a:pt x="12" y="0"/>
                    <a:pt x="12" y="0"/>
                  </a:cubicBezTo>
                  <a:cubicBezTo>
                    <a:pt x="12" y="0"/>
                    <a:pt x="14" y="1"/>
                    <a:pt x="14" y="2"/>
                  </a:cubicBezTo>
                  <a:cubicBezTo>
                    <a:pt x="15" y="3"/>
                    <a:pt x="15" y="3"/>
                    <a:pt x="15" y="4"/>
                  </a:cubicBezTo>
                  <a:cubicBezTo>
                    <a:pt x="15" y="4"/>
                    <a:pt x="15" y="5"/>
                    <a:pt x="14" y="5"/>
                  </a:cubicBezTo>
                  <a:cubicBezTo>
                    <a:pt x="7" y="9"/>
                    <a:pt x="3" y="18"/>
                    <a:pt x="3" y="29"/>
                  </a:cubicBezTo>
                  <a:cubicBezTo>
                    <a:pt x="3" y="38"/>
                    <a:pt x="5" y="48"/>
                    <a:pt x="9" y="57"/>
                  </a:cubicBezTo>
                  <a:cubicBezTo>
                    <a:pt x="10" y="58"/>
                    <a:pt x="10" y="60"/>
                    <a:pt x="9" y="60"/>
                  </a:cubicBezTo>
                  <a:cubicBezTo>
                    <a:pt x="9" y="60"/>
                    <a:pt x="8" y="60"/>
                    <a:pt x="8" y="6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311">
              <a:extLst>
                <a:ext uri="{FF2B5EF4-FFF2-40B4-BE49-F238E27FC236}">
                  <a16:creationId xmlns:a16="http://schemas.microsoft.com/office/drawing/2014/main" id="{5A8107F4-9E4A-4B10-842E-8C7892D9124E}"/>
                </a:ext>
              </a:extLst>
            </p:cNvPr>
            <p:cNvSpPr>
              <a:spLocks noEditPoints="1"/>
            </p:cNvSpPr>
            <p:nvPr/>
          </p:nvSpPr>
          <p:spPr bwMode="auto">
            <a:xfrm>
              <a:off x="7758113" y="7712075"/>
              <a:ext cx="165100" cy="280988"/>
            </a:xfrm>
            <a:custGeom>
              <a:avLst/>
              <a:gdLst>
                <a:gd name="T0" fmla="*/ 58 w 60"/>
                <a:gd name="T1" fmla="*/ 102 h 102"/>
                <a:gd name="T2" fmla="*/ 57 w 60"/>
                <a:gd name="T3" fmla="*/ 100 h 102"/>
                <a:gd name="T4" fmla="*/ 43 w 60"/>
                <a:gd name="T5" fmla="*/ 77 h 102"/>
                <a:gd name="T6" fmla="*/ 43 w 60"/>
                <a:gd name="T7" fmla="*/ 74 h 102"/>
                <a:gd name="T8" fmla="*/ 45 w 60"/>
                <a:gd name="T9" fmla="*/ 75 h 102"/>
                <a:gd name="T10" fmla="*/ 59 w 60"/>
                <a:gd name="T11" fmla="*/ 99 h 102"/>
                <a:gd name="T12" fmla="*/ 60 w 60"/>
                <a:gd name="T13" fmla="*/ 101 h 102"/>
                <a:gd name="T14" fmla="*/ 59 w 60"/>
                <a:gd name="T15" fmla="*/ 102 h 102"/>
                <a:gd name="T16" fmla="*/ 58 w 60"/>
                <a:gd name="T17" fmla="*/ 102 h 102"/>
                <a:gd name="T18" fmla="*/ 40 w 60"/>
                <a:gd name="T19" fmla="*/ 71 h 102"/>
                <a:gd name="T20" fmla="*/ 39 w 60"/>
                <a:gd name="T21" fmla="*/ 70 h 102"/>
                <a:gd name="T22" fmla="*/ 1 w 60"/>
                <a:gd name="T23" fmla="*/ 3 h 102"/>
                <a:gd name="T24" fmla="*/ 0 w 60"/>
                <a:gd name="T25" fmla="*/ 2 h 102"/>
                <a:gd name="T26" fmla="*/ 1 w 60"/>
                <a:gd name="T27" fmla="*/ 0 h 102"/>
                <a:gd name="T28" fmla="*/ 3 w 60"/>
                <a:gd name="T29" fmla="*/ 2 h 102"/>
                <a:gd name="T30" fmla="*/ 42 w 60"/>
                <a:gd name="T31" fmla="*/ 68 h 102"/>
                <a:gd name="T32" fmla="*/ 42 w 60"/>
                <a:gd name="T33" fmla="*/ 71 h 102"/>
                <a:gd name="T34" fmla="*/ 40 w 60"/>
                <a:gd name="T35" fmla="*/ 7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2">
                  <a:moveTo>
                    <a:pt x="58" y="102"/>
                  </a:moveTo>
                  <a:cubicBezTo>
                    <a:pt x="57" y="101"/>
                    <a:pt x="57" y="101"/>
                    <a:pt x="57" y="100"/>
                  </a:cubicBezTo>
                  <a:cubicBezTo>
                    <a:pt x="43" y="77"/>
                    <a:pt x="43" y="77"/>
                    <a:pt x="43" y="77"/>
                  </a:cubicBezTo>
                  <a:cubicBezTo>
                    <a:pt x="42" y="75"/>
                    <a:pt x="42" y="74"/>
                    <a:pt x="43" y="74"/>
                  </a:cubicBezTo>
                  <a:cubicBezTo>
                    <a:pt x="44" y="73"/>
                    <a:pt x="45" y="74"/>
                    <a:pt x="45" y="75"/>
                  </a:cubicBezTo>
                  <a:cubicBezTo>
                    <a:pt x="59" y="99"/>
                    <a:pt x="59" y="99"/>
                    <a:pt x="59" y="99"/>
                  </a:cubicBezTo>
                  <a:cubicBezTo>
                    <a:pt x="60" y="100"/>
                    <a:pt x="60" y="100"/>
                    <a:pt x="60" y="101"/>
                  </a:cubicBezTo>
                  <a:cubicBezTo>
                    <a:pt x="60" y="101"/>
                    <a:pt x="60" y="102"/>
                    <a:pt x="59" y="102"/>
                  </a:cubicBezTo>
                  <a:cubicBezTo>
                    <a:pt x="59" y="102"/>
                    <a:pt x="58" y="102"/>
                    <a:pt x="58" y="102"/>
                  </a:cubicBezTo>
                  <a:close/>
                  <a:moveTo>
                    <a:pt x="40" y="71"/>
                  </a:moveTo>
                  <a:cubicBezTo>
                    <a:pt x="40" y="71"/>
                    <a:pt x="39" y="71"/>
                    <a:pt x="39" y="70"/>
                  </a:cubicBezTo>
                  <a:cubicBezTo>
                    <a:pt x="1" y="3"/>
                    <a:pt x="1" y="3"/>
                    <a:pt x="1" y="3"/>
                  </a:cubicBezTo>
                  <a:cubicBezTo>
                    <a:pt x="0" y="3"/>
                    <a:pt x="0" y="2"/>
                    <a:pt x="0" y="2"/>
                  </a:cubicBezTo>
                  <a:cubicBezTo>
                    <a:pt x="0" y="1"/>
                    <a:pt x="0" y="1"/>
                    <a:pt x="1" y="0"/>
                  </a:cubicBezTo>
                  <a:cubicBezTo>
                    <a:pt x="1" y="0"/>
                    <a:pt x="3" y="1"/>
                    <a:pt x="3" y="2"/>
                  </a:cubicBezTo>
                  <a:cubicBezTo>
                    <a:pt x="42" y="68"/>
                    <a:pt x="42" y="68"/>
                    <a:pt x="42" y="68"/>
                  </a:cubicBezTo>
                  <a:cubicBezTo>
                    <a:pt x="42" y="70"/>
                    <a:pt x="42" y="71"/>
                    <a:pt x="42" y="71"/>
                  </a:cubicBezTo>
                  <a:cubicBezTo>
                    <a:pt x="41" y="72"/>
                    <a:pt x="41" y="72"/>
                    <a:pt x="40" y="7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312">
              <a:extLst>
                <a:ext uri="{FF2B5EF4-FFF2-40B4-BE49-F238E27FC236}">
                  <a16:creationId xmlns:a16="http://schemas.microsoft.com/office/drawing/2014/main" id="{1931D7DB-322E-4103-86FA-B8D44135E70E}"/>
                </a:ext>
              </a:extLst>
            </p:cNvPr>
            <p:cNvSpPr>
              <a:spLocks/>
            </p:cNvSpPr>
            <p:nvPr/>
          </p:nvSpPr>
          <p:spPr bwMode="auto">
            <a:xfrm>
              <a:off x="7834313" y="7839075"/>
              <a:ext cx="22225" cy="22225"/>
            </a:xfrm>
            <a:custGeom>
              <a:avLst/>
              <a:gdLst>
                <a:gd name="T0" fmla="*/ 2 w 8"/>
                <a:gd name="T1" fmla="*/ 7 h 8"/>
                <a:gd name="T2" fmla="*/ 1 w 8"/>
                <a:gd name="T3" fmla="*/ 6 h 8"/>
                <a:gd name="T4" fmla="*/ 1 w 8"/>
                <a:gd name="T5" fmla="*/ 3 h 8"/>
                <a:gd name="T6" fmla="*/ 5 w 8"/>
                <a:gd name="T7" fmla="*/ 0 h 8"/>
                <a:gd name="T8" fmla="*/ 7 w 8"/>
                <a:gd name="T9" fmla="*/ 2 h 8"/>
                <a:gd name="T10" fmla="*/ 7 w 8"/>
                <a:gd name="T11" fmla="*/ 5 h 8"/>
                <a:gd name="T12" fmla="*/ 3 w 8"/>
                <a:gd name="T13" fmla="*/ 7 h 8"/>
                <a:gd name="T14" fmla="*/ 2 w 8"/>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2" y="7"/>
                  </a:moveTo>
                  <a:cubicBezTo>
                    <a:pt x="1" y="7"/>
                    <a:pt x="1" y="6"/>
                    <a:pt x="1" y="6"/>
                  </a:cubicBezTo>
                  <a:cubicBezTo>
                    <a:pt x="0" y="5"/>
                    <a:pt x="0" y="3"/>
                    <a:pt x="1" y="3"/>
                  </a:cubicBezTo>
                  <a:cubicBezTo>
                    <a:pt x="5" y="0"/>
                    <a:pt x="5" y="0"/>
                    <a:pt x="5" y="0"/>
                  </a:cubicBezTo>
                  <a:cubicBezTo>
                    <a:pt x="6" y="0"/>
                    <a:pt x="7" y="1"/>
                    <a:pt x="7" y="2"/>
                  </a:cubicBezTo>
                  <a:cubicBezTo>
                    <a:pt x="8" y="3"/>
                    <a:pt x="8" y="4"/>
                    <a:pt x="7" y="5"/>
                  </a:cubicBezTo>
                  <a:cubicBezTo>
                    <a:pt x="3" y="7"/>
                    <a:pt x="3" y="7"/>
                    <a:pt x="3" y="7"/>
                  </a:cubicBezTo>
                  <a:cubicBezTo>
                    <a:pt x="3" y="8"/>
                    <a:pt x="2" y="8"/>
                    <a:pt x="2"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313">
              <a:extLst>
                <a:ext uri="{FF2B5EF4-FFF2-40B4-BE49-F238E27FC236}">
                  <a16:creationId xmlns:a16="http://schemas.microsoft.com/office/drawing/2014/main" id="{BB0C1DCC-5D74-4B3B-8FDB-FCC07076E2EA}"/>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314">
              <a:extLst>
                <a:ext uri="{FF2B5EF4-FFF2-40B4-BE49-F238E27FC236}">
                  <a16:creationId xmlns:a16="http://schemas.microsoft.com/office/drawing/2014/main" id="{C905C848-F108-456C-9BB1-62CF2D3662EB}"/>
                </a:ext>
              </a:extLst>
            </p:cNvPr>
            <p:cNvSpPr>
              <a:spLocks/>
            </p:cNvSpPr>
            <p:nvPr/>
          </p:nvSpPr>
          <p:spPr bwMode="auto">
            <a:xfrm>
              <a:off x="7840663" y="7780338"/>
              <a:ext cx="66675" cy="107950"/>
            </a:xfrm>
            <a:custGeom>
              <a:avLst/>
              <a:gdLst>
                <a:gd name="T0" fmla="*/ 22 w 24"/>
                <a:gd name="T1" fmla="*/ 38 h 39"/>
                <a:gd name="T2" fmla="*/ 22 w 24"/>
                <a:gd name="T3" fmla="*/ 38 h 39"/>
                <a:gd name="T4" fmla="*/ 20 w 24"/>
                <a:gd name="T5" fmla="*/ 35 h 39"/>
                <a:gd name="T6" fmla="*/ 2 w 24"/>
                <a:gd name="T7" fmla="*/ 4 h 39"/>
                <a:gd name="T8" fmla="*/ 2 w 24"/>
                <a:gd name="T9" fmla="*/ 4 h 39"/>
                <a:gd name="T10" fmla="*/ 0 w 24"/>
                <a:gd name="T11" fmla="*/ 1 h 39"/>
                <a:gd name="T12" fmla="*/ 2 w 24"/>
                <a:gd name="T13" fmla="*/ 0 h 39"/>
                <a:gd name="T14" fmla="*/ 2 w 24"/>
                <a:gd name="T15" fmla="*/ 0 h 39"/>
                <a:gd name="T16" fmla="*/ 24 w 24"/>
                <a:gd name="T17" fmla="*/ 37 h 39"/>
                <a:gd name="T18" fmla="*/ 22 w 24"/>
                <a:gd name="T19"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9">
                  <a:moveTo>
                    <a:pt x="22" y="38"/>
                  </a:moveTo>
                  <a:cubicBezTo>
                    <a:pt x="22" y="38"/>
                    <a:pt x="22" y="38"/>
                    <a:pt x="22" y="38"/>
                  </a:cubicBezTo>
                  <a:cubicBezTo>
                    <a:pt x="21" y="38"/>
                    <a:pt x="20" y="36"/>
                    <a:pt x="20" y="35"/>
                  </a:cubicBezTo>
                  <a:cubicBezTo>
                    <a:pt x="20" y="24"/>
                    <a:pt x="12" y="10"/>
                    <a:pt x="2" y="4"/>
                  </a:cubicBezTo>
                  <a:cubicBezTo>
                    <a:pt x="2" y="4"/>
                    <a:pt x="2" y="4"/>
                    <a:pt x="2" y="4"/>
                  </a:cubicBezTo>
                  <a:cubicBezTo>
                    <a:pt x="1" y="4"/>
                    <a:pt x="0" y="2"/>
                    <a:pt x="0" y="1"/>
                  </a:cubicBezTo>
                  <a:cubicBezTo>
                    <a:pt x="0" y="0"/>
                    <a:pt x="1" y="0"/>
                    <a:pt x="2" y="0"/>
                  </a:cubicBezTo>
                  <a:cubicBezTo>
                    <a:pt x="2" y="0"/>
                    <a:pt x="2" y="0"/>
                    <a:pt x="2" y="0"/>
                  </a:cubicBezTo>
                  <a:cubicBezTo>
                    <a:pt x="14" y="7"/>
                    <a:pt x="24" y="24"/>
                    <a:pt x="24" y="37"/>
                  </a:cubicBezTo>
                  <a:cubicBezTo>
                    <a:pt x="24" y="38"/>
                    <a:pt x="23" y="39"/>
                    <a:pt x="22" y="3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315">
              <a:extLst>
                <a:ext uri="{FF2B5EF4-FFF2-40B4-BE49-F238E27FC236}">
                  <a16:creationId xmlns:a16="http://schemas.microsoft.com/office/drawing/2014/main" id="{BA65FF19-7370-4B66-A0F8-D992189E59DC}"/>
                </a:ext>
              </a:extLst>
            </p:cNvPr>
            <p:cNvSpPr>
              <a:spLocks/>
            </p:cNvSpPr>
            <p:nvPr/>
          </p:nvSpPr>
          <p:spPr bwMode="auto">
            <a:xfrm>
              <a:off x="7840663" y="7761288"/>
              <a:ext cx="79375" cy="134938"/>
            </a:xfrm>
            <a:custGeom>
              <a:avLst/>
              <a:gdLst>
                <a:gd name="T0" fmla="*/ 27 w 29"/>
                <a:gd name="T1" fmla="*/ 49 h 49"/>
                <a:gd name="T2" fmla="*/ 26 w 29"/>
                <a:gd name="T3" fmla="*/ 45 h 49"/>
                <a:gd name="T4" fmla="*/ 2 w 29"/>
                <a:gd name="T5" fmla="*/ 5 h 49"/>
                <a:gd name="T6" fmla="*/ 2 w 29"/>
                <a:gd name="T7" fmla="*/ 5 h 49"/>
                <a:gd name="T8" fmla="*/ 0 w 29"/>
                <a:gd name="T9" fmla="*/ 2 h 49"/>
                <a:gd name="T10" fmla="*/ 2 w 29"/>
                <a:gd name="T11" fmla="*/ 1 h 49"/>
                <a:gd name="T12" fmla="*/ 2 w 29"/>
                <a:gd name="T13" fmla="*/ 1 h 49"/>
                <a:gd name="T14" fmla="*/ 29 w 29"/>
                <a:gd name="T15" fmla="*/ 48 h 49"/>
                <a:gd name="T16" fmla="*/ 27 w 29"/>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9">
                  <a:moveTo>
                    <a:pt x="27" y="49"/>
                  </a:moveTo>
                  <a:cubicBezTo>
                    <a:pt x="26" y="48"/>
                    <a:pt x="26" y="47"/>
                    <a:pt x="26" y="45"/>
                  </a:cubicBezTo>
                  <a:cubicBezTo>
                    <a:pt x="26" y="31"/>
                    <a:pt x="15" y="12"/>
                    <a:pt x="2" y="5"/>
                  </a:cubicBezTo>
                  <a:cubicBezTo>
                    <a:pt x="2" y="5"/>
                    <a:pt x="2" y="5"/>
                    <a:pt x="2" y="5"/>
                  </a:cubicBezTo>
                  <a:cubicBezTo>
                    <a:pt x="1" y="4"/>
                    <a:pt x="0" y="3"/>
                    <a:pt x="0" y="2"/>
                  </a:cubicBezTo>
                  <a:cubicBezTo>
                    <a:pt x="0" y="1"/>
                    <a:pt x="1" y="0"/>
                    <a:pt x="2" y="1"/>
                  </a:cubicBezTo>
                  <a:cubicBezTo>
                    <a:pt x="2" y="1"/>
                    <a:pt x="2" y="1"/>
                    <a:pt x="2" y="1"/>
                  </a:cubicBezTo>
                  <a:cubicBezTo>
                    <a:pt x="17" y="9"/>
                    <a:pt x="29" y="30"/>
                    <a:pt x="29" y="48"/>
                  </a:cubicBezTo>
                  <a:cubicBezTo>
                    <a:pt x="29" y="49"/>
                    <a:pt x="28" y="49"/>
                    <a:pt x="27"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316">
              <a:extLst>
                <a:ext uri="{FF2B5EF4-FFF2-40B4-BE49-F238E27FC236}">
                  <a16:creationId xmlns:a16="http://schemas.microsoft.com/office/drawing/2014/main" id="{B3EFC329-08B8-4576-98F8-937E7A1054B2}"/>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317">
              <a:extLst>
                <a:ext uri="{FF2B5EF4-FFF2-40B4-BE49-F238E27FC236}">
                  <a16:creationId xmlns:a16="http://schemas.microsoft.com/office/drawing/2014/main" id="{DC0E78FD-3AD9-4653-8226-D12855D7ABB3}"/>
                </a:ext>
              </a:extLst>
            </p:cNvPr>
            <p:cNvSpPr>
              <a:spLocks noEditPoints="1"/>
            </p:cNvSpPr>
            <p:nvPr/>
          </p:nvSpPr>
          <p:spPr bwMode="auto">
            <a:xfrm>
              <a:off x="7845425" y="7824788"/>
              <a:ext cx="22225" cy="36513"/>
            </a:xfrm>
            <a:custGeom>
              <a:avLst/>
              <a:gdLst>
                <a:gd name="T0" fmla="*/ 4 w 8"/>
                <a:gd name="T1" fmla="*/ 12 h 13"/>
                <a:gd name="T2" fmla="*/ 0 w 8"/>
                <a:gd name="T3" fmla="*/ 4 h 13"/>
                <a:gd name="T4" fmla="*/ 4 w 8"/>
                <a:gd name="T5" fmla="*/ 2 h 13"/>
                <a:gd name="T6" fmla="*/ 8 w 8"/>
                <a:gd name="T7" fmla="*/ 9 h 13"/>
                <a:gd name="T8" fmla="*/ 4 w 8"/>
                <a:gd name="T9" fmla="*/ 12 h 13"/>
                <a:gd name="T10" fmla="*/ 4 w 8"/>
                <a:gd name="T11" fmla="*/ 6 h 13"/>
                <a:gd name="T12" fmla="*/ 3 w 8"/>
                <a:gd name="T13" fmla="*/ 6 h 13"/>
                <a:gd name="T14" fmla="*/ 4 w 8"/>
                <a:gd name="T15" fmla="*/ 7 h 13"/>
                <a:gd name="T16" fmla="*/ 5 w 8"/>
                <a:gd name="T17" fmla="*/ 7 h 13"/>
                <a:gd name="T18" fmla="*/ 4 w 8"/>
                <a:gd name="T1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4" y="12"/>
                  </a:moveTo>
                  <a:cubicBezTo>
                    <a:pt x="2" y="10"/>
                    <a:pt x="0" y="7"/>
                    <a:pt x="0" y="4"/>
                  </a:cubicBezTo>
                  <a:cubicBezTo>
                    <a:pt x="0" y="2"/>
                    <a:pt x="2" y="0"/>
                    <a:pt x="4" y="2"/>
                  </a:cubicBezTo>
                  <a:cubicBezTo>
                    <a:pt x="6" y="3"/>
                    <a:pt x="8" y="6"/>
                    <a:pt x="8" y="9"/>
                  </a:cubicBezTo>
                  <a:cubicBezTo>
                    <a:pt x="8" y="12"/>
                    <a:pt x="6" y="13"/>
                    <a:pt x="4" y="12"/>
                  </a:cubicBezTo>
                  <a:close/>
                  <a:moveTo>
                    <a:pt x="4" y="6"/>
                  </a:moveTo>
                  <a:cubicBezTo>
                    <a:pt x="4" y="6"/>
                    <a:pt x="3" y="6"/>
                    <a:pt x="3" y="6"/>
                  </a:cubicBezTo>
                  <a:cubicBezTo>
                    <a:pt x="3" y="7"/>
                    <a:pt x="4" y="7"/>
                    <a:pt x="4" y="7"/>
                  </a:cubicBezTo>
                  <a:cubicBezTo>
                    <a:pt x="4" y="8"/>
                    <a:pt x="5" y="8"/>
                    <a:pt x="5" y="7"/>
                  </a:cubicBezTo>
                  <a:cubicBezTo>
                    <a:pt x="5" y="7"/>
                    <a:pt x="4" y="6"/>
                    <a:pt x="4"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318">
              <a:extLst>
                <a:ext uri="{FF2B5EF4-FFF2-40B4-BE49-F238E27FC236}">
                  <a16:creationId xmlns:a16="http://schemas.microsoft.com/office/drawing/2014/main" id="{856D08A3-227E-4EA4-BC86-BAB539C5C0D8}"/>
                </a:ext>
              </a:extLst>
            </p:cNvPr>
            <p:cNvSpPr>
              <a:spLocks/>
            </p:cNvSpPr>
            <p:nvPr/>
          </p:nvSpPr>
          <p:spPr bwMode="auto">
            <a:xfrm>
              <a:off x="7747000" y="7888288"/>
              <a:ext cx="19050" cy="41275"/>
            </a:xfrm>
            <a:custGeom>
              <a:avLst/>
              <a:gdLst>
                <a:gd name="T0" fmla="*/ 2 w 7"/>
                <a:gd name="T1" fmla="*/ 15 h 15"/>
                <a:gd name="T2" fmla="*/ 1 w 7"/>
                <a:gd name="T3" fmla="*/ 14 h 15"/>
                <a:gd name="T4" fmla="*/ 0 w 7"/>
                <a:gd name="T5" fmla="*/ 12 h 15"/>
                <a:gd name="T6" fmla="*/ 0 w 7"/>
                <a:gd name="T7" fmla="*/ 11 h 15"/>
                <a:gd name="T8" fmla="*/ 4 w 7"/>
                <a:gd name="T9" fmla="*/ 1 h 15"/>
                <a:gd name="T10" fmla="*/ 6 w 7"/>
                <a:gd name="T11" fmla="*/ 1 h 15"/>
                <a:gd name="T12" fmla="*/ 7 w 7"/>
                <a:gd name="T13" fmla="*/ 5 h 15"/>
                <a:gd name="T14" fmla="*/ 4 w 7"/>
                <a:gd name="T15" fmla="*/ 14 h 15"/>
                <a:gd name="T16" fmla="*/ 2 w 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5">
                  <a:moveTo>
                    <a:pt x="2" y="15"/>
                  </a:moveTo>
                  <a:cubicBezTo>
                    <a:pt x="2" y="14"/>
                    <a:pt x="2" y="14"/>
                    <a:pt x="1" y="14"/>
                  </a:cubicBezTo>
                  <a:cubicBezTo>
                    <a:pt x="1" y="14"/>
                    <a:pt x="0" y="13"/>
                    <a:pt x="0" y="12"/>
                  </a:cubicBezTo>
                  <a:cubicBezTo>
                    <a:pt x="0" y="12"/>
                    <a:pt x="0" y="11"/>
                    <a:pt x="0" y="11"/>
                  </a:cubicBezTo>
                  <a:cubicBezTo>
                    <a:pt x="4" y="1"/>
                    <a:pt x="4" y="1"/>
                    <a:pt x="4" y="1"/>
                  </a:cubicBezTo>
                  <a:cubicBezTo>
                    <a:pt x="4" y="0"/>
                    <a:pt x="5" y="0"/>
                    <a:pt x="6" y="1"/>
                  </a:cubicBezTo>
                  <a:cubicBezTo>
                    <a:pt x="7" y="2"/>
                    <a:pt x="7" y="4"/>
                    <a:pt x="7" y="5"/>
                  </a:cubicBezTo>
                  <a:cubicBezTo>
                    <a:pt x="4" y="14"/>
                    <a:pt x="4" y="14"/>
                    <a:pt x="4" y="14"/>
                  </a:cubicBezTo>
                  <a:cubicBezTo>
                    <a:pt x="3" y="15"/>
                    <a:pt x="3" y="15"/>
                    <a:pt x="2" y="1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319">
              <a:extLst>
                <a:ext uri="{FF2B5EF4-FFF2-40B4-BE49-F238E27FC236}">
                  <a16:creationId xmlns:a16="http://schemas.microsoft.com/office/drawing/2014/main" id="{FD26241D-9106-4FB9-BDF9-E4F8F7E73A95}"/>
                </a:ext>
              </a:extLst>
            </p:cNvPr>
            <p:cNvSpPr>
              <a:spLocks/>
            </p:cNvSpPr>
            <p:nvPr/>
          </p:nvSpPr>
          <p:spPr bwMode="auto">
            <a:xfrm>
              <a:off x="7702550" y="7904163"/>
              <a:ext cx="100013" cy="77788"/>
            </a:xfrm>
            <a:custGeom>
              <a:avLst/>
              <a:gdLst>
                <a:gd name="T0" fmla="*/ 1 w 36"/>
                <a:gd name="T1" fmla="*/ 8 h 28"/>
                <a:gd name="T2" fmla="*/ 0 w 36"/>
                <a:gd name="T3" fmla="*/ 7 h 28"/>
                <a:gd name="T4" fmla="*/ 0 w 36"/>
                <a:gd name="T5" fmla="*/ 6 h 28"/>
                <a:gd name="T6" fmla="*/ 0 w 36"/>
                <a:gd name="T7" fmla="*/ 4 h 28"/>
                <a:gd name="T8" fmla="*/ 18 w 36"/>
                <a:gd name="T9" fmla="*/ 4 h 28"/>
                <a:gd name="T10" fmla="*/ 36 w 36"/>
                <a:gd name="T11" fmla="*/ 25 h 28"/>
                <a:gd name="T12" fmla="*/ 35 w 36"/>
                <a:gd name="T13" fmla="*/ 28 h 28"/>
                <a:gd name="T14" fmla="*/ 33 w 36"/>
                <a:gd name="T15" fmla="*/ 26 h 28"/>
                <a:gd name="T16" fmla="*/ 18 w 36"/>
                <a:gd name="T17" fmla="*/ 8 h 28"/>
                <a:gd name="T18" fmla="*/ 3 w 36"/>
                <a:gd name="T19" fmla="*/ 8 h 28"/>
                <a:gd name="T20" fmla="*/ 1 w 36"/>
                <a:gd name="T2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8">
                  <a:moveTo>
                    <a:pt x="1" y="8"/>
                  </a:moveTo>
                  <a:cubicBezTo>
                    <a:pt x="1" y="8"/>
                    <a:pt x="1" y="8"/>
                    <a:pt x="0" y="7"/>
                  </a:cubicBezTo>
                  <a:cubicBezTo>
                    <a:pt x="0" y="7"/>
                    <a:pt x="0" y="6"/>
                    <a:pt x="0" y="6"/>
                  </a:cubicBezTo>
                  <a:cubicBezTo>
                    <a:pt x="0" y="5"/>
                    <a:pt x="0" y="4"/>
                    <a:pt x="0" y="4"/>
                  </a:cubicBezTo>
                  <a:cubicBezTo>
                    <a:pt x="4" y="0"/>
                    <a:pt x="11" y="0"/>
                    <a:pt x="18" y="4"/>
                  </a:cubicBezTo>
                  <a:cubicBezTo>
                    <a:pt x="25" y="8"/>
                    <a:pt x="31" y="16"/>
                    <a:pt x="36" y="25"/>
                  </a:cubicBezTo>
                  <a:cubicBezTo>
                    <a:pt x="36" y="26"/>
                    <a:pt x="36" y="27"/>
                    <a:pt x="35" y="28"/>
                  </a:cubicBezTo>
                  <a:cubicBezTo>
                    <a:pt x="35" y="28"/>
                    <a:pt x="33" y="27"/>
                    <a:pt x="33" y="26"/>
                  </a:cubicBezTo>
                  <a:cubicBezTo>
                    <a:pt x="29" y="18"/>
                    <a:pt x="24" y="12"/>
                    <a:pt x="18" y="8"/>
                  </a:cubicBezTo>
                  <a:cubicBezTo>
                    <a:pt x="12" y="5"/>
                    <a:pt x="6" y="5"/>
                    <a:pt x="3" y="8"/>
                  </a:cubicBezTo>
                  <a:cubicBezTo>
                    <a:pt x="3" y="9"/>
                    <a:pt x="2" y="9"/>
                    <a:pt x="1"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320">
              <a:extLst>
                <a:ext uri="{FF2B5EF4-FFF2-40B4-BE49-F238E27FC236}">
                  <a16:creationId xmlns:a16="http://schemas.microsoft.com/office/drawing/2014/main" id="{97402498-896E-4601-8448-A118CE2B2884}"/>
                </a:ext>
              </a:extLst>
            </p:cNvPr>
            <p:cNvSpPr>
              <a:spLocks/>
            </p:cNvSpPr>
            <p:nvPr/>
          </p:nvSpPr>
          <p:spPr bwMode="auto">
            <a:xfrm>
              <a:off x="7702550" y="7915275"/>
              <a:ext cx="100013" cy="66675"/>
            </a:xfrm>
            <a:custGeom>
              <a:avLst/>
              <a:gdLst>
                <a:gd name="T0" fmla="*/ 34 w 36"/>
                <a:gd name="T1" fmla="*/ 23 h 24"/>
                <a:gd name="T2" fmla="*/ 1 w 36"/>
                <a:gd name="T3" fmla="*/ 4 h 24"/>
                <a:gd name="T4" fmla="*/ 0 w 36"/>
                <a:gd name="T5" fmla="*/ 1 h 24"/>
                <a:gd name="T6" fmla="*/ 1 w 36"/>
                <a:gd name="T7" fmla="*/ 0 h 24"/>
                <a:gd name="T8" fmla="*/ 34 w 36"/>
                <a:gd name="T9" fmla="*/ 19 h 24"/>
                <a:gd name="T10" fmla="*/ 36 w 36"/>
                <a:gd name="T11" fmla="*/ 22 h 24"/>
                <a:gd name="T12" fmla="*/ 34 w 36"/>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34" y="23"/>
                  </a:moveTo>
                  <a:cubicBezTo>
                    <a:pt x="1" y="4"/>
                    <a:pt x="1" y="4"/>
                    <a:pt x="1" y="4"/>
                  </a:cubicBezTo>
                  <a:cubicBezTo>
                    <a:pt x="0" y="4"/>
                    <a:pt x="0" y="2"/>
                    <a:pt x="0" y="1"/>
                  </a:cubicBezTo>
                  <a:cubicBezTo>
                    <a:pt x="0" y="0"/>
                    <a:pt x="0" y="0"/>
                    <a:pt x="1" y="0"/>
                  </a:cubicBezTo>
                  <a:cubicBezTo>
                    <a:pt x="34" y="19"/>
                    <a:pt x="34" y="19"/>
                    <a:pt x="34" y="19"/>
                  </a:cubicBezTo>
                  <a:cubicBezTo>
                    <a:pt x="35" y="20"/>
                    <a:pt x="36" y="21"/>
                    <a:pt x="36" y="22"/>
                  </a:cubicBezTo>
                  <a:cubicBezTo>
                    <a:pt x="36" y="23"/>
                    <a:pt x="35" y="24"/>
                    <a:pt x="3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321">
              <a:extLst>
                <a:ext uri="{FF2B5EF4-FFF2-40B4-BE49-F238E27FC236}">
                  <a16:creationId xmlns:a16="http://schemas.microsoft.com/office/drawing/2014/main" id="{B9AB4753-F5C6-4D0D-B711-39AE99CF878D}"/>
                </a:ext>
              </a:extLst>
            </p:cNvPr>
            <p:cNvSpPr>
              <a:spLocks/>
            </p:cNvSpPr>
            <p:nvPr/>
          </p:nvSpPr>
          <p:spPr bwMode="auto">
            <a:xfrm>
              <a:off x="7912100" y="7742238"/>
              <a:ext cx="7938" cy="12700"/>
            </a:xfrm>
            <a:custGeom>
              <a:avLst/>
              <a:gdLst>
                <a:gd name="T0" fmla="*/ 0 w 5"/>
                <a:gd name="T1" fmla="*/ 0 h 8"/>
                <a:gd name="T2" fmla="*/ 5 w 5"/>
                <a:gd name="T3" fmla="*/ 8 h 8"/>
                <a:gd name="T4" fmla="*/ 0 w 5"/>
                <a:gd name="T5" fmla="*/ 0 h 8"/>
              </a:gdLst>
              <a:ahLst/>
              <a:cxnLst>
                <a:cxn ang="0">
                  <a:pos x="T0" y="T1"/>
                </a:cxn>
                <a:cxn ang="0">
                  <a:pos x="T2" y="T3"/>
                </a:cxn>
                <a:cxn ang="0">
                  <a:pos x="T4" y="T5"/>
                </a:cxn>
              </a:cxnLst>
              <a:rect l="0" t="0" r="r" b="b"/>
              <a:pathLst>
                <a:path w="5" h="8">
                  <a:moveTo>
                    <a:pt x="0" y="0"/>
                  </a:moveTo>
                  <a:lnTo>
                    <a:pt x="5" y="8"/>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Line 322">
              <a:extLst>
                <a:ext uri="{FF2B5EF4-FFF2-40B4-BE49-F238E27FC236}">
                  <a16:creationId xmlns:a16="http://schemas.microsoft.com/office/drawing/2014/main" id="{135247C5-3280-4619-A1C7-79EBD3329EEE}"/>
                </a:ext>
              </a:extLst>
            </p:cNvPr>
            <p:cNvSpPr>
              <a:spLocks noChangeShapeType="1"/>
            </p:cNvSpPr>
            <p:nvPr/>
          </p:nvSpPr>
          <p:spPr bwMode="auto">
            <a:xfrm>
              <a:off x="7912100" y="7742238"/>
              <a:ext cx="7938" cy="127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323">
              <a:extLst>
                <a:ext uri="{FF2B5EF4-FFF2-40B4-BE49-F238E27FC236}">
                  <a16:creationId xmlns:a16="http://schemas.microsoft.com/office/drawing/2014/main" id="{674B4EAA-43CC-4B93-885C-5F7BBB5071E4}"/>
                </a:ext>
              </a:extLst>
            </p:cNvPr>
            <p:cNvSpPr>
              <a:spLocks/>
            </p:cNvSpPr>
            <p:nvPr/>
          </p:nvSpPr>
          <p:spPr bwMode="auto">
            <a:xfrm>
              <a:off x="7912100" y="7747000"/>
              <a:ext cx="7938" cy="3175"/>
            </a:xfrm>
            <a:custGeom>
              <a:avLst/>
              <a:gdLst>
                <a:gd name="T0" fmla="*/ 0 w 5"/>
                <a:gd name="T1" fmla="*/ 2 h 2"/>
                <a:gd name="T2" fmla="*/ 5 w 5"/>
                <a:gd name="T3" fmla="*/ 0 h 2"/>
                <a:gd name="T4" fmla="*/ 0 w 5"/>
                <a:gd name="T5" fmla="*/ 2 h 2"/>
              </a:gdLst>
              <a:ahLst/>
              <a:cxnLst>
                <a:cxn ang="0">
                  <a:pos x="T0" y="T1"/>
                </a:cxn>
                <a:cxn ang="0">
                  <a:pos x="T2" y="T3"/>
                </a:cxn>
                <a:cxn ang="0">
                  <a:pos x="T4" y="T5"/>
                </a:cxn>
              </a:cxnLst>
              <a:rect l="0" t="0" r="r" b="b"/>
              <a:pathLst>
                <a:path w="5" h="2">
                  <a:moveTo>
                    <a:pt x="0" y="2"/>
                  </a:moveTo>
                  <a:lnTo>
                    <a:pt x="5" y="0"/>
                  </a:lnTo>
                  <a:lnTo>
                    <a:pt x="0" y="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Line 324">
              <a:extLst>
                <a:ext uri="{FF2B5EF4-FFF2-40B4-BE49-F238E27FC236}">
                  <a16:creationId xmlns:a16="http://schemas.microsoft.com/office/drawing/2014/main" id="{05CEEB7E-8750-4AB2-ACC5-1263DBA439FC}"/>
                </a:ext>
              </a:extLst>
            </p:cNvPr>
            <p:cNvSpPr>
              <a:spLocks noChangeShapeType="1"/>
            </p:cNvSpPr>
            <p:nvPr/>
          </p:nvSpPr>
          <p:spPr bwMode="auto">
            <a:xfrm flipV="1">
              <a:off x="7912100" y="7747000"/>
              <a:ext cx="7938" cy="31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325">
              <a:extLst>
                <a:ext uri="{FF2B5EF4-FFF2-40B4-BE49-F238E27FC236}">
                  <a16:creationId xmlns:a16="http://schemas.microsoft.com/office/drawing/2014/main" id="{AE24E164-D409-469D-A08A-15E318F43ED2}"/>
                </a:ext>
              </a:extLst>
            </p:cNvPr>
            <p:cNvSpPr>
              <a:spLocks/>
            </p:cNvSpPr>
            <p:nvPr/>
          </p:nvSpPr>
          <p:spPr bwMode="auto">
            <a:xfrm>
              <a:off x="7926388" y="7835900"/>
              <a:ext cx="23813" cy="25400"/>
            </a:xfrm>
            <a:custGeom>
              <a:avLst/>
              <a:gdLst>
                <a:gd name="T0" fmla="*/ 8 w 9"/>
                <a:gd name="T1" fmla="*/ 8 h 9"/>
                <a:gd name="T2" fmla="*/ 2 w 9"/>
                <a:gd name="T3" fmla="*/ 5 h 9"/>
                <a:gd name="T4" fmla="*/ 0 w 9"/>
                <a:gd name="T5" fmla="*/ 2 h 9"/>
                <a:gd name="T6" fmla="*/ 2 w 9"/>
                <a:gd name="T7" fmla="*/ 1 h 9"/>
                <a:gd name="T8" fmla="*/ 8 w 9"/>
                <a:gd name="T9" fmla="*/ 4 h 9"/>
                <a:gd name="T10" fmla="*/ 9 w 9"/>
                <a:gd name="T11" fmla="*/ 7 h 9"/>
                <a:gd name="T12" fmla="*/ 8 w 9"/>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8" y="8"/>
                  </a:moveTo>
                  <a:cubicBezTo>
                    <a:pt x="2" y="5"/>
                    <a:pt x="2" y="5"/>
                    <a:pt x="2" y="5"/>
                  </a:cubicBezTo>
                  <a:cubicBezTo>
                    <a:pt x="1" y="4"/>
                    <a:pt x="0" y="3"/>
                    <a:pt x="0" y="2"/>
                  </a:cubicBezTo>
                  <a:cubicBezTo>
                    <a:pt x="0" y="1"/>
                    <a:pt x="1" y="0"/>
                    <a:pt x="2" y="1"/>
                  </a:cubicBezTo>
                  <a:cubicBezTo>
                    <a:pt x="8" y="4"/>
                    <a:pt x="8" y="4"/>
                    <a:pt x="8" y="4"/>
                  </a:cubicBezTo>
                  <a:cubicBezTo>
                    <a:pt x="9" y="5"/>
                    <a:pt x="9" y="6"/>
                    <a:pt x="9" y="7"/>
                  </a:cubicBezTo>
                  <a:cubicBezTo>
                    <a:pt x="9" y="8"/>
                    <a:pt x="9" y="9"/>
                    <a:pt x="8"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326">
              <a:extLst>
                <a:ext uri="{FF2B5EF4-FFF2-40B4-BE49-F238E27FC236}">
                  <a16:creationId xmlns:a16="http://schemas.microsoft.com/office/drawing/2014/main" id="{1121D12B-B8C1-4C3D-8BA1-76E073E141C0}"/>
                </a:ext>
              </a:extLst>
            </p:cNvPr>
            <p:cNvSpPr>
              <a:spLocks/>
            </p:cNvSpPr>
            <p:nvPr/>
          </p:nvSpPr>
          <p:spPr bwMode="auto">
            <a:xfrm>
              <a:off x="7934325" y="7832725"/>
              <a:ext cx="11113" cy="33338"/>
            </a:xfrm>
            <a:custGeom>
              <a:avLst/>
              <a:gdLst>
                <a:gd name="T0" fmla="*/ 2 w 4"/>
                <a:gd name="T1" fmla="*/ 11 h 12"/>
                <a:gd name="T2" fmla="*/ 0 w 4"/>
                <a:gd name="T3" fmla="*/ 8 h 12"/>
                <a:gd name="T4" fmla="*/ 0 w 4"/>
                <a:gd name="T5" fmla="*/ 1 h 12"/>
                <a:gd name="T6" fmla="*/ 2 w 4"/>
                <a:gd name="T7" fmla="*/ 0 h 12"/>
                <a:gd name="T8" fmla="*/ 4 w 4"/>
                <a:gd name="T9" fmla="*/ 3 h 12"/>
                <a:gd name="T10" fmla="*/ 4 w 4"/>
                <a:gd name="T11" fmla="*/ 10 h 12"/>
                <a:gd name="T12" fmla="*/ 2 w 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2" y="11"/>
                  </a:moveTo>
                  <a:cubicBezTo>
                    <a:pt x="1" y="10"/>
                    <a:pt x="0" y="9"/>
                    <a:pt x="0" y="8"/>
                  </a:cubicBezTo>
                  <a:cubicBezTo>
                    <a:pt x="0" y="1"/>
                    <a:pt x="0" y="1"/>
                    <a:pt x="0" y="1"/>
                  </a:cubicBezTo>
                  <a:cubicBezTo>
                    <a:pt x="0" y="0"/>
                    <a:pt x="1" y="0"/>
                    <a:pt x="2" y="0"/>
                  </a:cubicBezTo>
                  <a:cubicBezTo>
                    <a:pt x="3" y="1"/>
                    <a:pt x="4" y="2"/>
                    <a:pt x="4" y="3"/>
                  </a:cubicBezTo>
                  <a:cubicBezTo>
                    <a:pt x="4" y="10"/>
                    <a:pt x="4" y="10"/>
                    <a:pt x="4" y="10"/>
                  </a:cubicBezTo>
                  <a:cubicBezTo>
                    <a:pt x="4" y="11"/>
                    <a:pt x="3" y="12"/>
                    <a:pt x="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327">
              <a:extLst>
                <a:ext uri="{FF2B5EF4-FFF2-40B4-BE49-F238E27FC236}">
                  <a16:creationId xmlns:a16="http://schemas.microsoft.com/office/drawing/2014/main" id="{3464DDB4-A156-4DC4-80A8-A6465406B949}"/>
                </a:ext>
              </a:extLst>
            </p:cNvPr>
            <p:cNvSpPr>
              <a:spLocks noEditPoints="1"/>
            </p:cNvSpPr>
            <p:nvPr/>
          </p:nvSpPr>
          <p:spPr bwMode="auto">
            <a:xfrm>
              <a:off x="7785100" y="7705725"/>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8"/>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328">
              <a:extLst>
                <a:ext uri="{FF2B5EF4-FFF2-40B4-BE49-F238E27FC236}">
                  <a16:creationId xmlns:a16="http://schemas.microsoft.com/office/drawing/2014/main" id="{14D58A49-A918-4E9C-BF61-602F1D6DF784}"/>
                </a:ext>
              </a:extLst>
            </p:cNvPr>
            <p:cNvSpPr>
              <a:spLocks noEditPoints="1"/>
            </p:cNvSpPr>
            <p:nvPr/>
          </p:nvSpPr>
          <p:spPr bwMode="auto">
            <a:xfrm>
              <a:off x="7926388" y="7924800"/>
              <a:ext cx="33338" cy="46038"/>
            </a:xfrm>
            <a:custGeom>
              <a:avLst/>
              <a:gdLst>
                <a:gd name="T0" fmla="*/ 6 w 12"/>
                <a:gd name="T1" fmla="*/ 16 h 17"/>
                <a:gd name="T2" fmla="*/ 0 w 12"/>
                <a:gd name="T3" fmla="*/ 6 h 17"/>
                <a:gd name="T4" fmla="*/ 1 w 12"/>
                <a:gd name="T5" fmla="*/ 1 h 17"/>
                <a:gd name="T6" fmla="*/ 5 w 12"/>
                <a:gd name="T7" fmla="*/ 1 h 17"/>
                <a:gd name="T8" fmla="*/ 12 w 12"/>
                <a:gd name="T9" fmla="*/ 11 h 17"/>
                <a:gd name="T10" fmla="*/ 11 w 12"/>
                <a:gd name="T11" fmla="*/ 15 h 17"/>
                <a:gd name="T12" fmla="*/ 7 w 12"/>
                <a:gd name="T13" fmla="*/ 16 h 17"/>
                <a:gd name="T14" fmla="*/ 6 w 12"/>
                <a:gd name="T15" fmla="*/ 16 h 17"/>
                <a:gd name="T16" fmla="*/ 6 w 12"/>
                <a:gd name="T17" fmla="*/ 6 h 17"/>
                <a:gd name="T18" fmla="*/ 5 w 12"/>
                <a:gd name="T19" fmla="*/ 5 h 17"/>
                <a:gd name="T20" fmla="*/ 4 w 12"/>
                <a:gd name="T21" fmla="*/ 6 h 17"/>
                <a:gd name="T22" fmla="*/ 3 w 12"/>
                <a:gd name="T23" fmla="*/ 8 h 17"/>
                <a:gd name="T24" fmla="*/ 6 w 12"/>
                <a:gd name="T25" fmla="*/ 12 h 17"/>
                <a:gd name="T26" fmla="*/ 8 w 12"/>
                <a:gd name="T27" fmla="*/ 11 h 17"/>
                <a:gd name="T28" fmla="*/ 8 w 12"/>
                <a:gd name="T29" fmla="*/ 9 h 17"/>
                <a:gd name="T30" fmla="*/ 6 w 12"/>
                <a:gd name="T3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7">
                  <a:moveTo>
                    <a:pt x="6" y="16"/>
                  </a:moveTo>
                  <a:cubicBezTo>
                    <a:pt x="3" y="14"/>
                    <a:pt x="0" y="10"/>
                    <a:pt x="0" y="6"/>
                  </a:cubicBezTo>
                  <a:cubicBezTo>
                    <a:pt x="0" y="4"/>
                    <a:pt x="0" y="2"/>
                    <a:pt x="1" y="1"/>
                  </a:cubicBezTo>
                  <a:cubicBezTo>
                    <a:pt x="2" y="0"/>
                    <a:pt x="3" y="0"/>
                    <a:pt x="5" y="1"/>
                  </a:cubicBezTo>
                  <a:cubicBezTo>
                    <a:pt x="8" y="2"/>
                    <a:pt x="11" y="7"/>
                    <a:pt x="12" y="11"/>
                  </a:cubicBezTo>
                  <a:cubicBezTo>
                    <a:pt x="12" y="13"/>
                    <a:pt x="12" y="14"/>
                    <a:pt x="11" y="15"/>
                  </a:cubicBezTo>
                  <a:cubicBezTo>
                    <a:pt x="10" y="16"/>
                    <a:pt x="9" y="17"/>
                    <a:pt x="7" y="16"/>
                  </a:cubicBezTo>
                  <a:cubicBezTo>
                    <a:pt x="7" y="16"/>
                    <a:pt x="6" y="16"/>
                    <a:pt x="6" y="16"/>
                  </a:cubicBezTo>
                  <a:close/>
                  <a:moveTo>
                    <a:pt x="6" y="6"/>
                  </a:moveTo>
                  <a:cubicBezTo>
                    <a:pt x="6" y="5"/>
                    <a:pt x="6" y="5"/>
                    <a:pt x="5" y="5"/>
                  </a:cubicBezTo>
                  <a:cubicBezTo>
                    <a:pt x="5" y="5"/>
                    <a:pt x="4" y="5"/>
                    <a:pt x="4" y="6"/>
                  </a:cubicBezTo>
                  <a:cubicBezTo>
                    <a:pt x="3" y="6"/>
                    <a:pt x="3" y="7"/>
                    <a:pt x="3" y="8"/>
                  </a:cubicBezTo>
                  <a:cubicBezTo>
                    <a:pt x="4" y="9"/>
                    <a:pt x="5" y="11"/>
                    <a:pt x="6" y="12"/>
                  </a:cubicBezTo>
                  <a:cubicBezTo>
                    <a:pt x="7" y="12"/>
                    <a:pt x="8" y="12"/>
                    <a:pt x="8" y="11"/>
                  </a:cubicBezTo>
                  <a:cubicBezTo>
                    <a:pt x="8" y="11"/>
                    <a:pt x="8" y="10"/>
                    <a:pt x="8" y="9"/>
                  </a:cubicBezTo>
                  <a:cubicBezTo>
                    <a:pt x="8" y="8"/>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329">
              <a:extLst>
                <a:ext uri="{FF2B5EF4-FFF2-40B4-BE49-F238E27FC236}">
                  <a16:creationId xmlns:a16="http://schemas.microsoft.com/office/drawing/2014/main" id="{8E4DF238-9950-4B2C-99A6-C351EC285F05}"/>
                </a:ext>
              </a:extLst>
            </p:cNvPr>
            <p:cNvSpPr>
              <a:spLocks noEditPoints="1"/>
            </p:cNvSpPr>
            <p:nvPr/>
          </p:nvSpPr>
          <p:spPr bwMode="auto">
            <a:xfrm>
              <a:off x="7893050" y="7761288"/>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7"/>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330">
              <a:extLst>
                <a:ext uri="{FF2B5EF4-FFF2-40B4-BE49-F238E27FC236}">
                  <a16:creationId xmlns:a16="http://schemas.microsoft.com/office/drawing/2014/main" id="{4F1E49F9-C6E9-4C96-8689-AE3D1C4BF5E9}"/>
                </a:ext>
              </a:extLst>
            </p:cNvPr>
            <p:cNvSpPr>
              <a:spLocks/>
            </p:cNvSpPr>
            <p:nvPr/>
          </p:nvSpPr>
          <p:spPr bwMode="auto">
            <a:xfrm>
              <a:off x="7780338" y="7877175"/>
              <a:ext cx="65088" cy="71438"/>
            </a:xfrm>
            <a:custGeom>
              <a:avLst/>
              <a:gdLst>
                <a:gd name="T0" fmla="*/ 22 w 24"/>
                <a:gd name="T1" fmla="*/ 26 h 26"/>
                <a:gd name="T2" fmla="*/ 22 w 24"/>
                <a:gd name="T3" fmla="*/ 26 h 26"/>
                <a:gd name="T4" fmla="*/ 1 w 24"/>
                <a:gd name="T5" fmla="*/ 3 h 26"/>
                <a:gd name="T6" fmla="*/ 1 w 24"/>
                <a:gd name="T7" fmla="*/ 3 h 26"/>
                <a:gd name="T8" fmla="*/ 1 w 24"/>
                <a:gd name="T9" fmla="*/ 3 h 26"/>
                <a:gd name="T10" fmla="*/ 1 w 24"/>
                <a:gd name="T11" fmla="*/ 0 h 26"/>
                <a:gd name="T12" fmla="*/ 4 w 24"/>
                <a:gd name="T13" fmla="*/ 2 h 26"/>
                <a:gd name="T14" fmla="*/ 4 w 24"/>
                <a:gd name="T15" fmla="*/ 2 h 26"/>
                <a:gd name="T16" fmla="*/ 5 w 24"/>
                <a:gd name="T17" fmla="*/ 4 h 26"/>
                <a:gd name="T18" fmla="*/ 8 w 24"/>
                <a:gd name="T19" fmla="*/ 9 h 26"/>
                <a:gd name="T20" fmla="*/ 22 w 24"/>
                <a:gd name="T21" fmla="*/ 21 h 26"/>
                <a:gd name="T22" fmla="*/ 24 w 24"/>
                <a:gd name="T23" fmla="*/ 25 h 26"/>
                <a:gd name="T24" fmla="*/ 22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22" y="26"/>
                  </a:moveTo>
                  <a:cubicBezTo>
                    <a:pt x="22" y="26"/>
                    <a:pt x="22" y="26"/>
                    <a:pt x="22" y="26"/>
                  </a:cubicBezTo>
                  <a:cubicBezTo>
                    <a:pt x="9" y="18"/>
                    <a:pt x="2" y="6"/>
                    <a:pt x="1" y="3"/>
                  </a:cubicBezTo>
                  <a:cubicBezTo>
                    <a:pt x="1" y="3"/>
                    <a:pt x="1" y="3"/>
                    <a:pt x="1" y="3"/>
                  </a:cubicBezTo>
                  <a:cubicBezTo>
                    <a:pt x="1" y="3"/>
                    <a:pt x="1" y="3"/>
                    <a:pt x="1" y="3"/>
                  </a:cubicBezTo>
                  <a:cubicBezTo>
                    <a:pt x="0" y="2"/>
                    <a:pt x="0" y="1"/>
                    <a:pt x="1" y="0"/>
                  </a:cubicBezTo>
                  <a:cubicBezTo>
                    <a:pt x="2" y="0"/>
                    <a:pt x="3" y="1"/>
                    <a:pt x="4" y="2"/>
                  </a:cubicBezTo>
                  <a:cubicBezTo>
                    <a:pt x="4" y="2"/>
                    <a:pt x="4" y="2"/>
                    <a:pt x="4" y="2"/>
                  </a:cubicBezTo>
                  <a:cubicBezTo>
                    <a:pt x="4" y="2"/>
                    <a:pt x="4" y="3"/>
                    <a:pt x="5" y="4"/>
                  </a:cubicBezTo>
                  <a:cubicBezTo>
                    <a:pt x="5" y="5"/>
                    <a:pt x="6" y="7"/>
                    <a:pt x="8" y="9"/>
                  </a:cubicBezTo>
                  <a:cubicBezTo>
                    <a:pt x="12" y="14"/>
                    <a:pt x="17" y="19"/>
                    <a:pt x="22" y="21"/>
                  </a:cubicBezTo>
                  <a:cubicBezTo>
                    <a:pt x="23" y="22"/>
                    <a:pt x="24" y="23"/>
                    <a:pt x="24" y="25"/>
                  </a:cubicBezTo>
                  <a:cubicBezTo>
                    <a:pt x="24" y="26"/>
                    <a:pt x="23" y="26"/>
                    <a:pt x="22"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1" name="Group 380">
            <a:extLst>
              <a:ext uri="{FF2B5EF4-FFF2-40B4-BE49-F238E27FC236}">
                <a16:creationId xmlns:a16="http://schemas.microsoft.com/office/drawing/2014/main" id="{F7385E54-B9DA-4AA5-A761-914A2F3420BD}"/>
              </a:ext>
            </a:extLst>
          </p:cNvPr>
          <p:cNvGrpSpPr/>
          <p:nvPr/>
        </p:nvGrpSpPr>
        <p:grpSpPr>
          <a:xfrm>
            <a:off x="8578924" y="8003996"/>
            <a:ext cx="876688" cy="1233856"/>
            <a:chOff x="9899650" y="7843838"/>
            <a:chExt cx="728663" cy="1025525"/>
          </a:xfrm>
        </p:grpSpPr>
        <p:sp>
          <p:nvSpPr>
            <p:cNvPr id="132" name="Freeform 331">
              <a:extLst>
                <a:ext uri="{FF2B5EF4-FFF2-40B4-BE49-F238E27FC236}">
                  <a16:creationId xmlns:a16="http://schemas.microsoft.com/office/drawing/2014/main" id="{5EAEA7AC-E986-4942-9BA4-5B8ED0EC4AA4}"/>
                </a:ext>
              </a:extLst>
            </p:cNvPr>
            <p:cNvSpPr>
              <a:spLocks/>
            </p:cNvSpPr>
            <p:nvPr/>
          </p:nvSpPr>
          <p:spPr bwMode="auto">
            <a:xfrm>
              <a:off x="10015538" y="7843838"/>
              <a:ext cx="612775" cy="1000125"/>
            </a:xfrm>
            <a:custGeom>
              <a:avLst/>
              <a:gdLst>
                <a:gd name="T0" fmla="*/ 179 w 222"/>
                <a:gd name="T1" fmla="*/ 349 h 362"/>
                <a:gd name="T2" fmla="*/ 43 w 222"/>
                <a:gd name="T3" fmla="*/ 270 h 362"/>
                <a:gd name="T4" fmla="*/ 0 w 222"/>
                <a:gd name="T5" fmla="*/ 188 h 362"/>
                <a:gd name="T6" fmla="*/ 0 w 222"/>
                <a:gd name="T7" fmla="*/ 47 h 362"/>
                <a:gd name="T8" fmla="*/ 43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3" y="270"/>
                    <a:pt x="43" y="270"/>
                    <a:pt x="43" y="270"/>
                  </a:cubicBezTo>
                  <a:cubicBezTo>
                    <a:pt x="20" y="257"/>
                    <a:pt x="0" y="220"/>
                    <a:pt x="0" y="188"/>
                  </a:cubicBezTo>
                  <a:cubicBezTo>
                    <a:pt x="0" y="47"/>
                    <a:pt x="0" y="47"/>
                    <a:pt x="0" y="47"/>
                  </a:cubicBezTo>
                  <a:cubicBezTo>
                    <a:pt x="0" y="15"/>
                    <a:pt x="20" y="0"/>
                    <a:pt x="43"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332">
              <a:extLst>
                <a:ext uri="{FF2B5EF4-FFF2-40B4-BE49-F238E27FC236}">
                  <a16:creationId xmlns:a16="http://schemas.microsoft.com/office/drawing/2014/main" id="{2A000BEE-570C-4738-A016-00DBF00F2673}"/>
                </a:ext>
              </a:extLst>
            </p:cNvPr>
            <p:cNvSpPr>
              <a:spLocks/>
            </p:cNvSpPr>
            <p:nvPr/>
          </p:nvSpPr>
          <p:spPr bwMode="auto">
            <a:xfrm>
              <a:off x="9899650" y="7869238"/>
              <a:ext cx="612775" cy="1000125"/>
            </a:xfrm>
            <a:custGeom>
              <a:avLst/>
              <a:gdLst>
                <a:gd name="T0" fmla="*/ 178 w 222"/>
                <a:gd name="T1" fmla="*/ 348 h 362"/>
                <a:gd name="T2" fmla="*/ 43 w 222"/>
                <a:gd name="T3" fmla="*/ 270 h 362"/>
                <a:gd name="T4" fmla="*/ 0 w 222"/>
                <a:gd name="T5" fmla="*/ 188 h 362"/>
                <a:gd name="T6" fmla="*/ 0 w 222"/>
                <a:gd name="T7" fmla="*/ 46 h 362"/>
                <a:gd name="T8" fmla="*/ 43 w 222"/>
                <a:gd name="T9" fmla="*/ 14 h 362"/>
                <a:gd name="T10" fmla="*/ 178 w 222"/>
                <a:gd name="T11" fmla="*/ 92 h 362"/>
                <a:gd name="T12" fmla="*/ 222 w 222"/>
                <a:gd name="T13" fmla="*/ 175 h 362"/>
                <a:gd name="T14" fmla="*/ 222 w 222"/>
                <a:gd name="T15" fmla="*/ 316 h 362"/>
                <a:gd name="T16" fmla="*/ 178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8" y="348"/>
                  </a:moveTo>
                  <a:cubicBezTo>
                    <a:pt x="43" y="270"/>
                    <a:pt x="43" y="270"/>
                    <a:pt x="43" y="270"/>
                  </a:cubicBezTo>
                  <a:cubicBezTo>
                    <a:pt x="19" y="256"/>
                    <a:pt x="0" y="219"/>
                    <a:pt x="0" y="188"/>
                  </a:cubicBezTo>
                  <a:cubicBezTo>
                    <a:pt x="0" y="46"/>
                    <a:pt x="0" y="46"/>
                    <a:pt x="0" y="46"/>
                  </a:cubicBezTo>
                  <a:cubicBezTo>
                    <a:pt x="0" y="15"/>
                    <a:pt x="19" y="0"/>
                    <a:pt x="43" y="14"/>
                  </a:cubicBezTo>
                  <a:cubicBezTo>
                    <a:pt x="178" y="92"/>
                    <a:pt x="178" y="92"/>
                    <a:pt x="178" y="92"/>
                  </a:cubicBezTo>
                  <a:cubicBezTo>
                    <a:pt x="202" y="106"/>
                    <a:pt x="222" y="143"/>
                    <a:pt x="222" y="175"/>
                  </a:cubicBezTo>
                  <a:cubicBezTo>
                    <a:pt x="222" y="316"/>
                    <a:pt x="222" y="316"/>
                    <a:pt x="222" y="316"/>
                  </a:cubicBezTo>
                  <a:cubicBezTo>
                    <a:pt x="222" y="348"/>
                    <a:pt x="202" y="362"/>
                    <a:pt x="178"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333">
              <a:extLst>
                <a:ext uri="{FF2B5EF4-FFF2-40B4-BE49-F238E27FC236}">
                  <a16:creationId xmlns:a16="http://schemas.microsoft.com/office/drawing/2014/main" id="{CD89928F-0182-48DF-9572-8B62C0CB05F9}"/>
                </a:ext>
              </a:extLst>
            </p:cNvPr>
            <p:cNvSpPr>
              <a:spLocks noEditPoints="1"/>
            </p:cNvSpPr>
            <p:nvPr/>
          </p:nvSpPr>
          <p:spPr bwMode="auto">
            <a:xfrm>
              <a:off x="10009188" y="8126413"/>
              <a:ext cx="387350" cy="504825"/>
            </a:xfrm>
            <a:custGeom>
              <a:avLst/>
              <a:gdLst>
                <a:gd name="T0" fmla="*/ 37 w 140"/>
                <a:gd name="T1" fmla="*/ 174 h 183"/>
                <a:gd name="T2" fmla="*/ 37 w 140"/>
                <a:gd name="T3" fmla="*/ 174 h 183"/>
                <a:gd name="T4" fmla="*/ 25 w 140"/>
                <a:gd name="T5" fmla="*/ 127 h 183"/>
                <a:gd name="T6" fmla="*/ 0 w 140"/>
                <a:gd name="T7" fmla="*/ 51 h 183"/>
                <a:gd name="T8" fmla="*/ 5 w 140"/>
                <a:gd name="T9" fmla="*/ 25 h 183"/>
                <a:gd name="T10" fmla="*/ 24 w 140"/>
                <a:gd name="T11" fmla="*/ 5 h 183"/>
                <a:gd name="T12" fmla="*/ 52 w 140"/>
                <a:gd name="T13" fmla="*/ 3 h 183"/>
                <a:gd name="T14" fmla="*/ 55 w 140"/>
                <a:gd name="T15" fmla="*/ 7 h 183"/>
                <a:gd name="T16" fmla="*/ 55 w 140"/>
                <a:gd name="T17" fmla="*/ 10 h 183"/>
                <a:gd name="T18" fmla="*/ 53 w 140"/>
                <a:gd name="T19" fmla="*/ 10 h 183"/>
                <a:gd name="T20" fmla="*/ 10 w 140"/>
                <a:gd name="T21" fmla="*/ 31 h 183"/>
                <a:gd name="T22" fmla="*/ 6 w 140"/>
                <a:gd name="T23" fmla="*/ 54 h 183"/>
                <a:gd name="T24" fmla="*/ 29 w 140"/>
                <a:gd name="T25" fmla="*/ 125 h 183"/>
                <a:gd name="T26" fmla="*/ 30 w 140"/>
                <a:gd name="T27" fmla="*/ 126 h 183"/>
                <a:gd name="T28" fmla="*/ 41 w 140"/>
                <a:gd name="T29" fmla="*/ 166 h 183"/>
                <a:gd name="T30" fmla="*/ 57 w 140"/>
                <a:gd name="T31" fmla="*/ 165 h 183"/>
                <a:gd name="T32" fmla="*/ 57 w 140"/>
                <a:gd name="T33" fmla="*/ 165 h 183"/>
                <a:gd name="T34" fmla="*/ 61 w 140"/>
                <a:gd name="T35" fmla="*/ 169 h 183"/>
                <a:gd name="T36" fmla="*/ 59 w 140"/>
                <a:gd name="T37" fmla="*/ 172 h 183"/>
                <a:gd name="T38" fmla="*/ 37 w 140"/>
                <a:gd name="T39" fmla="*/ 174 h 183"/>
                <a:gd name="T40" fmla="*/ 66 w 140"/>
                <a:gd name="T41" fmla="*/ 171 h 183"/>
                <a:gd name="T42" fmla="*/ 63 w 140"/>
                <a:gd name="T43" fmla="*/ 168 h 183"/>
                <a:gd name="T44" fmla="*/ 63 w 140"/>
                <a:gd name="T45" fmla="*/ 166 h 183"/>
                <a:gd name="T46" fmla="*/ 64 w 140"/>
                <a:gd name="T47" fmla="*/ 164 h 183"/>
                <a:gd name="T48" fmla="*/ 68 w 140"/>
                <a:gd name="T49" fmla="*/ 164 h 183"/>
                <a:gd name="T50" fmla="*/ 69 w 140"/>
                <a:gd name="T51" fmla="*/ 165 h 183"/>
                <a:gd name="T52" fmla="*/ 70 w 140"/>
                <a:gd name="T53" fmla="*/ 165 h 183"/>
                <a:gd name="T54" fmla="*/ 130 w 140"/>
                <a:gd name="T55" fmla="*/ 152 h 183"/>
                <a:gd name="T56" fmla="*/ 134 w 140"/>
                <a:gd name="T57" fmla="*/ 128 h 183"/>
                <a:gd name="T58" fmla="*/ 134 w 140"/>
                <a:gd name="T59" fmla="*/ 116 h 183"/>
                <a:gd name="T60" fmla="*/ 134 w 140"/>
                <a:gd name="T61" fmla="*/ 114 h 183"/>
                <a:gd name="T62" fmla="*/ 136 w 140"/>
                <a:gd name="T63" fmla="*/ 114 h 183"/>
                <a:gd name="T64" fmla="*/ 139 w 140"/>
                <a:gd name="T65" fmla="*/ 118 h 183"/>
                <a:gd name="T66" fmla="*/ 140 w 140"/>
                <a:gd name="T67" fmla="*/ 132 h 183"/>
                <a:gd name="T68" fmla="*/ 136 w 140"/>
                <a:gd name="T69" fmla="*/ 157 h 183"/>
                <a:gd name="T70" fmla="*/ 110 w 140"/>
                <a:gd name="T71" fmla="*/ 181 h 183"/>
                <a:gd name="T72" fmla="*/ 70 w 140"/>
                <a:gd name="T73" fmla="*/ 172 h 183"/>
                <a:gd name="T74" fmla="*/ 70 w 140"/>
                <a:gd name="T75" fmla="*/ 172 h 183"/>
                <a:gd name="T76" fmla="*/ 67 w 140"/>
                <a:gd name="T77" fmla="*/ 172 h 183"/>
                <a:gd name="T78" fmla="*/ 66 w 140"/>
                <a:gd name="T79" fmla="*/ 171 h 183"/>
                <a:gd name="T80" fmla="*/ 134 w 140"/>
                <a:gd name="T81" fmla="*/ 110 h 183"/>
                <a:gd name="T82" fmla="*/ 132 w 140"/>
                <a:gd name="T83" fmla="*/ 106 h 183"/>
                <a:gd name="T84" fmla="*/ 93 w 140"/>
                <a:gd name="T85" fmla="*/ 35 h 183"/>
                <a:gd name="T86" fmla="*/ 70 w 140"/>
                <a:gd name="T87" fmla="*/ 17 h 183"/>
                <a:gd name="T88" fmla="*/ 70 w 140"/>
                <a:gd name="T89" fmla="*/ 17 h 183"/>
                <a:gd name="T90" fmla="*/ 67 w 140"/>
                <a:gd name="T91" fmla="*/ 12 h 183"/>
                <a:gd name="T92" fmla="*/ 68 w 140"/>
                <a:gd name="T93" fmla="*/ 10 h 183"/>
                <a:gd name="T94" fmla="*/ 70 w 140"/>
                <a:gd name="T95" fmla="*/ 10 h 183"/>
                <a:gd name="T96" fmla="*/ 70 w 140"/>
                <a:gd name="T97" fmla="*/ 11 h 183"/>
                <a:gd name="T98" fmla="*/ 95 w 140"/>
                <a:gd name="T99" fmla="*/ 30 h 183"/>
                <a:gd name="T100" fmla="*/ 122 w 140"/>
                <a:gd name="T101" fmla="*/ 67 h 183"/>
                <a:gd name="T102" fmla="*/ 137 w 140"/>
                <a:gd name="T103" fmla="*/ 107 h 183"/>
                <a:gd name="T104" fmla="*/ 135 w 140"/>
                <a:gd name="T105" fmla="*/ 110 h 183"/>
                <a:gd name="T106" fmla="*/ 134 w 140"/>
                <a:gd name="T107" fmla="*/ 110 h 183"/>
                <a:gd name="T108" fmla="*/ 61 w 140"/>
                <a:gd name="T109" fmla="*/ 13 h 183"/>
                <a:gd name="T110" fmla="*/ 58 w 140"/>
                <a:gd name="T111" fmla="*/ 8 h 183"/>
                <a:gd name="T112" fmla="*/ 59 w 140"/>
                <a:gd name="T113" fmla="*/ 6 h 183"/>
                <a:gd name="T114" fmla="*/ 61 w 140"/>
                <a:gd name="T115" fmla="*/ 6 h 183"/>
                <a:gd name="T116" fmla="*/ 64 w 140"/>
                <a:gd name="T117" fmla="*/ 11 h 183"/>
                <a:gd name="T118" fmla="*/ 61 w 140"/>
                <a:gd name="T119" fmla="*/ 13 h 183"/>
                <a:gd name="T120" fmla="*/ 61 w 140"/>
                <a:gd name="T121"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 h="183">
                  <a:moveTo>
                    <a:pt x="37" y="174"/>
                  </a:moveTo>
                  <a:cubicBezTo>
                    <a:pt x="37" y="174"/>
                    <a:pt x="37" y="174"/>
                    <a:pt x="37" y="174"/>
                  </a:cubicBezTo>
                  <a:cubicBezTo>
                    <a:pt x="25" y="127"/>
                    <a:pt x="25" y="127"/>
                    <a:pt x="25" y="127"/>
                  </a:cubicBezTo>
                  <a:cubicBezTo>
                    <a:pt x="9" y="102"/>
                    <a:pt x="0" y="75"/>
                    <a:pt x="0" y="51"/>
                  </a:cubicBezTo>
                  <a:cubicBezTo>
                    <a:pt x="0" y="41"/>
                    <a:pt x="2" y="33"/>
                    <a:pt x="5" y="25"/>
                  </a:cubicBezTo>
                  <a:cubicBezTo>
                    <a:pt x="9" y="16"/>
                    <a:pt x="15" y="8"/>
                    <a:pt x="24" y="5"/>
                  </a:cubicBezTo>
                  <a:cubicBezTo>
                    <a:pt x="32" y="1"/>
                    <a:pt x="41" y="0"/>
                    <a:pt x="52" y="3"/>
                  </a:cubicBezTo>
                  <a:cubicBezTo>
                    <a:pt x="53" y="3"/>
                    <a:pt x="55" y="5"/>
                    <a:pt x="55" y="7"/>
                  </a:cubicBezTo>
                  <a:cubicBezTo>
                    <a:pt x="55" y="8"/>
                    <a:pt x="55" y="9"/>
                    <a:pt x="55" y="10"/>
                  </a:cubicBezTo>
                  <a:cubicBezTo>
                    <a:pt x="55" y="10"/>
                    <a:pt x="54" y="10"/>
                    <a:pt x="53" y="10"/>
                  </a:cubicBezTo>
                  <a:cubicBezTo>
                    <a:pt x="34" y="5"/>
                    <a:pt x="17" y="13"/>
                    <a:pt x="10" y="31"/>
                  </a:cubicBezTo>
                  <a:cubicBezTo>
                    <a:pt x="8" y="38"/>
                    <a:pt x="6" y="46"/>
                    <a:pt x="6" y="54"/>
                  </a:cubicBezTo>
                  <a:cubicBezTo>
                    <a:pt x="6" y="76"/>
                    <a:pt x="15" y="102"/>
                    <a:pt x="29" y="125"/>
                  </a:cubicBezTo>
                  <a:cubicBezTo>
                    <a:pt x="30" y="126"/>
                    <a:pt x="30" y="126"/>
                    <a:pt x="30" y="126"/>
                  </a:cubicBezTo>
                  <a:cubicBezTo>
                    <a:pt x="41" y="166"/>
                    <a:pt x="41" y="166"/>
                    <a:pt x="41" y="166"/>
                  </a:cubicBezTo>
                  <a:cubicBezTo>
                    <a:pt x="57" y="165"/>
                    <a:pt x="57" y="165"/>
                    <a:pt x="57" y="165"/>
                  </a:cubicBezTo>
                  <a:cubicBezTo>
                    <a:pt x="57" y="165"/>
                    <a:pt x="57" y="165"/>
                    <a:pt x="57" y="165"/>
                  </a:cubicBezTo>
                  <a:cubicBezTo>
                    <a:pt x="58" y="165"/>
                    <a:pt x="60" y="167"/>
                    <a:pt x="61" y="169"/>
                  </a:cubicBezTo>
                  <a:cubicBezTo>
                    <a:pt x="61" y="171"/>
                    <a:pt x="61" y="172"/>
                    <a:pt x="59" y="172"/>
                  </a:cubicBezTo>
                  <a:lnTo>
                    <a:pt x="37" y="174"/>
                  </a:lnTo>
                  <a:close/>
                  <a:moveTo>
                    <a:pt x="66" y="171"/>
                  </a:moveTo>
                  <a:cubicBezTo>
                    <a:pt x="65" y="171"/>
                    <a:pt x="64" y="170"/>
                    <a:pt x="63" y="168"/>
                  </a:cubicBezTo>
                  <a:cubicBezTo>
                    <a:pt x="63" y="167"/>
                    <a:pt x="63" y="166"/>
                    <a:pt x="63" y="166"/>
                  </a:cubicBezTo>
                  <a:cubicBezTo>
                    <a:pt x="63" y="165"/>
                    <a:pt x="63" y="164"/>
                    <a:pt x="64" y="164"/>
                  </a:cubicBezTo>
                  <a:cubicBezTo>
                    <a:pt x="68" y="164"/>
                    <a:pt x="68" y="164"/>
                    <a:pt x="68" y="164"/>
                  </a:cubicBezTo>
                  <a:cubicBezTo>
                    <a:pt x="69" y="165"/>
                    <a:pt x="69" y="165"/>
                    <a:pt x="69" y="165"/>
                  </a:cubicBezTo>
                  <a:cubicBezTo>
                    <a:pt x="69" y="165"/>
                    <a:pt x="70" y="165"/>
                    <a:pt x="70" y="165"/>
                  </a:cubicBezTo>
                  <a:cubicBezTo>
                    <a:pt x="97" y="181"/>
                    <a:pt x="121" y="175"/>
                    <a:pt x="130" y="152"/>
                  </a:cubicBezTo>
                  <a:cubicBezTo>
                    <a:pt x="133" y="145"/>
                    <a:pt x="134" y="137"/>
                    <a:pt x="134" y="128"/>
                  </a:cubicBezTo>
                  <a:cubicBezTo>
                    <a:pt x="134" y="124"/>
                    <a:pt x="134" y="120"/>
                    <a:pt x="134" y="116"/>
                  </a:cubicBezTo>
                  <a:cubicBezTo>
                    <a:pt x="133" y="115"/>
                    <a:pt x="134" y="114"/>
                    <a:pt x="134" y="114"/>
                  </a:cubicBezTo>
                  <a:cubicBezTo>
                    <a:pt x="135" y="113"/>
                    <a:pt x="135" y="113"/>
                    <a:pt x="136" y="114"/>
                  </a:cubicBezTo>
                  <a:cubicBezTo>
                    <a:pt x="138" y="114"/>
                    <a:pt x="139" y="116"/>
                    <a:pt x="139" y="118"/>
                  </a:cubicBezTo>
                  <a:cubicBezTo>
                    <a:pt x="140" y="123"/>
                    <a:pt x="140" y="127"/>
                    <a:pt x="140" y="132"/>
                  </a:cubicBezTo>
                  <a:cubicBezTo>
                    <a:pt x="140" y="141"/>
                    <a:pt x="139" y="150"/>
                    <a:pt x="136" y="157"/>
                  </a:cubicBezTo>
                  <a:cubicBezTo>
                    <a:pt x="131" y="170"/>
                    <a:pt x="122" y="178"/>
                    <a:pt x="110" y="181"/>
                  </a:cubicBezTo>
                  <a:cubicBezTo>
                    <a:pt x="98" y="183"/>
                    <a:pt x="84" y="180"/>
                    <a:pt x="70" y="172"/>
                  </a:cubicBezTo>
                  <a:cubicBezTo>
                    <a:pt x="70" y="172"/>
                    <a:pt x="70" y="172"/>
                    <a:pt x="70" y="172"/>
                  </a:cubicBezTo>
                  <a:cubicBezTo>
                    <a:pt x="67" y="172"/>
                    <a:pt x="67" y="172"/>
                    <a:pt x="67" y="172"/>
                  </a:cubicBezTo>
                  <a:cubicBezTo>
                    <a:pt x="67" y="172"/>
                    <a:pt x="66" y="172"/>
                    <a:pt x="66" y="171"/>
                  </a:cubicBezTo>
                  <a:close/>
                  <a:moveTo>
                    <a:pt x="134" y="110"/>
                  </a:moveTo>
                  <a:cubicBezTo>
                    <a:pt x="133" y="109"/>
                    <a:pt x="132" y="107"/>
                    <a:pt x="132" y="106"/>
                  </a:cubicBezTo>
                  <a:cubicBezTo>
                    <a:pt x="126" y="80"/>
                    <a:pt x="112" y="54"/>
                    <a:pt x="93" y="35"/>
                  </a:cubicBezTo>
                  <a:cubicBezTo>
                    <a:pt x="86" y="28"/>
                    <a:pt x="78" y="22"/>
                    <a:pt x="70" y="17"/>
                  </a:cubicBezTo>
                  <a:cubicBezTo>
                    <a:pt x="70" y="17"/>
                    <a:pt x="70" y="17"/>
                    <a:pt x="70" y="17"/>
                  </a:cubicBezTo>
                  <a:cubicBezTo>
                    <a:pt x="68" y="16"/>
                    <a:pt x="67" y="14"/>
                    <a:pt x="67" y="12"/>
                  </a:cubicBezTo>
                  <a:cubicBezTo>
                    <a:pt x="67" y="11"/>
                    <a:pt x="67" y="10"/>
                    <a:pt x="68" y="10"/>
                  </a:cubicBezTo>
                  <a:cubicBezTo>
                    <a:pt x="68" y="10"/>
                    <a:pt x="69" y="10"/>
                    <a:pt x="70" y="10"/>
                  </a:cubicBezTo>
                  <a:cubicBezTo>
                    <a:pt x="70" y="10"/>
                    <a:pt x="70" y="11"/>
                    <a:pt x="70" y="11"/>
                  </a:cubicBezTo>
                  <a:cubicBezTo>
                    <a:pt x="79" y="16"/>
                    <a:pt x="87" y="22"/>
                    <a:pt x="95" y="30"/>
                  </a:cubicBezTo>
                  <a:cubicBezTo>
                    <a:pt x="105" y="41"/>
                    <a:pt x="114" y="53"/>
                    <a:pt x="122" y="67"/>
                  </a:cubicBezTo>
                  <a:cubicBezTo>
                    <a:pt x="129" y="80"/>
                    <a:pt x="134" y="94"/>
                    <a:pt x="137" y="107"/>
                  </a:cubicBezTo>
                  <a:cubicBezTo>
                    <a:pt x="138" y="109"/>
                    <a:pt x="137" y="110"/>
                    <a:pt x="135" y="110"/>
                  </a:cubicBezTo>
                  <a:cubicBezTo>
                    <a:pt x="135" y="110"/>
                    <a:pt x="135" y="110"/>
                    <a:pt x="134" y="110"/>
                  </a:cubicBezTo>
                  <a:close/>
                  <a:moveTo>
                    <a:pt x="61" y="13"/>
                  </a:moveTo>
                  <a:cubicBezTo>
                    <a:pt x="60" y="12"/>
                    <a:pt x="58" y="10"/>
                    <a:pt x="58" y="8"/>
                  </a:cubicBezTo>
                  <a:cubicBezTo>
                    <a:pt x="58" y="7"/>
                    <a:pt x="58" y="7"/>
                    <a:pt x="59" y="6"/>
                  </a:cubicBezTo>
                  <a:cubicBezTo>
                    <a:pt x="59" y="6"/>
                    <a:pt x="60" y="6"/>
                    <a:pt x="61" y="6"/>
                  </a:cubicBezTo>
                  <a:cubicBezTo>
                    <a:pt x="62" y="7"/>
                    <a:pt x="64" y="9"/>
                    <a:pt x="64" y="11"/>
                  </a:cubicBezTo>
                  <a:cubicBezTo>
                    <a:pt x="64" y="13"/>
                    <a:pt x="63" y="14"/>
                    <a:pt x="61" y="13"/>
                  </a:cubicBezTo>
                  <a:cubicBezTo>
                    <a:pt x="61" y="13"/>
                    <a:pt x="61" y="13"/>
                    <a:pt x="61"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334">
              <a:extLst>
                <a:ext uri="{FF2B5EF4-FFF2-40B4-BE49-F238E27FC236}">
                  <a16:creationId xmlns:a16="http://schemas.microsoft.com/office/drawing/2014/main" id="{B7E8FB4B-2FC7-46E9-A65A-5BDB0D08013D}"/>
                </a:ext>
              </a:extLst>
            </p:cNvPr>
            <p:cNvSpPr>
              <a:spLocks noEditPoints="1"/>
            </p:cNvSpPr>
            <p:nvPr/>
          </p:nvSpPr>
          <p:spPr bwMode="auto">
            <a:xfrm>
              <a:off x="10075863" y="8277225"/>
              <a:ext cx="66675" cy="96838"/>
            </a:xfrm>
            <a:custGeom>
              <a:avLst/>
              <a:gdLst>
                <a:gd name="T0" fmla="*/ 12 w 24"/>
                <a:gd name="T1" fmla="*/ 31 h 35"/>
                <a:gd name="T2" fmla="*/ 0 w 24"/>
                <a:gd name="T3" fmla="*/ 10 h 35"/>
                <a:gd name="T4" fmla="*/ 12 w 24"/>
                <a:gd name="T5" fmla="*/ 3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0"/>
                  </a:cubicBezTo>
                  <a:cubicBezTo>
                    <a:pt x="0" y="3"/>
                    <a:pt x="5" y="0"/>
                    <a:pt x="12" y="3"/>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335">
              <a:extLst>
                <a:ext uri="{FF2B5EF4-FFF2-40B4-BE49-F238E27FC236}">
                  <a16:creationId xmlns:a16="http://schemas.microsoft.com/office/drawing/2014/main" id="{78179918-7744-4EBE-9808-0B1D72F6E5CF}"/>
                </a:ext>
              </a:extLst>
            </p:cNvPr>
            <p:cNvSpPr>
              <a:spLocks noEditPoints="1"/>
            </p:cNvSpPr>
            <p:nvPr/>
          </p:nvSpPr>
          <p:spPr bwMode="auto">
            <a:xfrm>
              <a:off x="10169525" y="8332788"/>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336">
              <a:extLst>
                <a:ext uri="{FF2B5EF4-FFF2-40B4-BE49-F238E27FC236}">
                  <a16:creationId xmlns:a16="http://schemas.microsoft.com/office/drawing/2014/main" id="{EE51F789-5264-4EE7-8B51-DA96C93F0989}"/>
                </a:ext>
              </a:extLst>
            </p:cNvPr>
            <p:cNvSpPr>
              <a:spLocks noEditPoints="1"/>
            </p:cNvSpPr>
            <p:nvPr/>
          </p:nvSpPr>
          <p:spPr bwMode="auto">
            <a:xfrm>
              <a:off x="10266363" y="8388350"/>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337">
              <a:extLst>
                <a:ext uri="{FF2B5EF4-FFF2-40B4-BE49-F238E27FC236}">
                  <a16:creationId xmlns:a16="http://schemas.microsoft.com/office/drawing/2014/main" id="{B2BD0195-F8CC-45C6-8ED5-469924C12242}"/>
                </a:ext>
              </a:extLst>
            </p:cNvPr>
            <p:cNvSpPr>
              <a:spLocks noEditPoints="1"/>
            </p:cNvSpPr>
            <p:nvPr/>
          </p:nvSpPr>
          <p:spPr bwMode="auto">
            <a:xfrm>
              <a:off x="10385425" y="8201025"/>
              <a:ext cx="42863" cy="63500"/>
            </a:xfrm>
            <a:custGeom>
              <a:avLst/>
              <a:gdLst>
                <a:gd name="T0" fmla="*/ 8 w 16"/>
                <a:gd name="T1" fmla="*/ 20 h 23"/>
                <a:gd name="T2" fmla="*/ 0 w 16"/>
                <a:gd name="T3" fmla="*/ 7 h 23"/>
                <a:gd name="T4" fmla="*/ 8 w 16"/>
                <a:gd name="T5" fmla="*/ 2 h 23"/>
                <a:gd name="T6" fmla="*/ 16 w 16"/>
                <a:gd name="T7" fmla="*/ 16 h 23"/>
                <a:gd name="T8" fmla="*/ 8 w 16"/>
                <a:gd name="T9" fmla="*/ 20 h 23"/>
                <a:gd name="T10" fmla="*/ 8 w 16"/>
                <a:gd name="T11" fmla="*/ 9 h 23"/>
                <a:gd name="T12" fmla="*/ 5 w 16"/>
                <a:gd name="T13" fmla="*/ 10 h 23"/>
                <a:gd name="T14" fmla="*/ 8 w 16"/>
                <a:gd name="T15" fmla="*/ 14 h 23"/>
                <a:gd name="T16" fmla="*/ 10 w 16"/>
                <a:gd name="T17" fmla="*/ 12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0"/>
                  </a:moveTo>
                  <a:cubicBezTo>
                    <a:pt x="3" y="18"/>
                    <a:pt x="0" y="12"/>
                    <a:pt x="0" y="7"/>
                  </a:cubicBezTo>
                  <a:cubicBezTo>
                    <a:pt x="0" y="2"/>
                    <a:pt x="3" y="0"/>
                    <a:pt x="8" y="2"/>
                  </a:cubicBezTo>
                  <a:cubicBezTo>
                    <a:pt x="12" y="5"/>
                    <a:pt x="16" y="11"/>
                    <a:pt x="16" y="16"/>
                  </a:cubicBezTo>
                  <a:cubicBezTo>
                    <a:pt x="16" y="21"/>
                    <a:pt x="12" y="23"/>
                    <a:pt x="8" y="20"/>
                  </a:cubicBezTo>
                  <a:close/>
                  <a:moveTo>
                    <a:pt x="8" y="9"/>
                  </a:moveTo>
                  <a:cubicBezTo>
                    <a:pt x="6" y="8"/>
                    <a:pt x="5" y="9"/>
                    <a:pt x="5" y="10"/>
                  </a:cubicBezTo>
                  <a:cubicBezTo>
                    <a:pt x="5" y="11"/>
                    <a:pt x="6" y="13"/>
                    <a:pt x="8" y="14"/>
                  </a:cubicBezTo>
                  <a:cubicBezTo>
                    <a:pt x="9" y="14"/>
                    <a:pt x="10" y="14"/>
                    <a:pt x="10" y="12"/>
                  </a:cubicBezTo>
                  <a:cubicBezTo>
                    <a:pt x="10" y="11"/>
                    <a:pt x="9" y="9"/>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338">
              <a:extLst>
                <a:ext uri="{FF2B5EF4-FFF2-40B4-BE49-F238E27FC236}">
                  <a16:creationId xmlns:a16="http://schemas.microsoft.com/office/drawing/2014/main" id="{C7E36E1A-F026-4E04-A7B2-C319BB348DB0}"/>
                </a:ext>
              </a:extLst>
            </p:cNvPr>
            <p:cNvSpPr>
              <a:spLocks noEditPoints="1"/>
            </p:cNvSpPr>
            <p:nvPr/>
          </p:nvSpPr>
          <p:spPr bwMode="auto">
            <a:xfrm>
              <a:off x="9979025" y="8451850"/>
              <a:ext cx="63500" cy="85725"/>
            </a:xfrm>
            <a:custGeom>
              <a:avLst/>
              <a:gdLst>
                <a:gd name="T0" fmla="*/ 11 w 23"/>
                <a:gd name="T1" fmla="*/ 28 h 31"/>
                <a:gd name="T2" fmla="*/ 5 w 23"/>
                <a:gd name="T3" fmla="*/ 22 h 31"/>
                <a:gd name="T4" fmla="*/ 1 w 23"/>
                <a:gd name="T5" fmla="*/ 11 h 31"/>
                <a:gd name="T6" fmla="*/ 2 w 23"/>
                <a:gd name="T7" fmla="*/ 2 h 31"/>
                <a:gd name="T8" fmla="*/ 9 w 23"/>
                <a:gd name="T9" fmla="*/ 1 h 31"/>
                <a:gd name="T10" fmla="*/ 18 w 23"/>
                <a:gd name="T11" fmla="*/ 8 h 31"/>
                <a:gd name="T12" fmla="*/ 22 w 23"/>
                <a:gd name="T13" fmla="*/ 19 h 31"/>
                <a:gd name="T14" fmla="*/ 22 w 23"/>
                <a:gd name="T15" fmla="*/ 19 h 31"/>
                <a:gd name="T16" fmla="*/ 13 w 23"/>
                <a:gd name="T17" fmla="*/ 28 h 31"/>
                <a:gd name="T18" fmla="*/ 11 w 23"/>
                <a:gd name="T19" fmla="*/ 28 h 31"/>
                <a:gd name="T20" fmla="*/ 11 w 23"/>
                <a:gd name="T21" fmla="*/ 9 h 31"/>
                <a:gd name="T22" fmla="*/ 10 w 23"/>
                <a:gd name="T23" fmla="*/ 8 h 31"/>
                <a:gd name="T24" fmla="*/ 7 w 23"/>
                <a:gd name="T25" fmla="*/ 9 h 31"/>
                <a:gd name="T26" fmla="*/ 6 w 23"/>
                <a:gd name="T27" fmla="*/ 13 h 31"/>
                <a:gd name="T28" fmla="*/ 8 w 23"/>
                <a:gd name="T29" fmla="*/ 18 h 31"/>
                <a:gd name="T30" fmla="*/ 12 w 23"/>
                <a:gd name="T31" fmla="*/ 21 h 31"/>
                <a:gd name="T32" fmla="*/ 16 w 23"/>
                <a:gd name="T33" fmla="*/ 17 h 31"/>
                <a:gd name="T34" fmla="*/ 14 w 23"/>
                <a:gd name="T35" fmla="*/ 12 h 31"/>
                <a:gd name="T36" fmla="*/ 11 w 23"/>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31">
                  <a:moveTo>
                    <a:pt x="11" y="28"/>
                  </a:moveTo>
                  <a:cubicBezTo>
                    <a:pt x="9" y="26"/>
                    <a:pt x="7" y="24"/>
                    <a:pt x="5" y="22"/>
                  </a:cubicBezTo>
                  <a:cubicBezTo>
                    <a:pt x="3" y="18"/>
                    <a:pt x="1" y="15"/>
                    <a:pt x="1" y="11"/>
                  </a:cubicBezTo>
                  <a:cubicBezTo>
                    <a:pt x="0" y="7"/>
                    <a:pt x="1" y="4"/>
                    <a:pt x="2" y="2"/>
                  </a:cubicBezTo>
                  <a:cubicBezTo>
                    <a:pt x="4" y="1"/>
                    <a:pt x="7" y="0"/>
                    <a:pt x="9" y="1"/>
                  </a:cubicBezTo>
                  <a:cubicBezTo>
                    <a:pt x="12" y="2"/>
                    <a:pt x="15" y="5"/>
                    <a:pt x="18" y="8"/>
                  </a:cubicBezTo>
                  <a:cubicBezTo>
                    <a:pt x="20" y="11"/>
                    <a:pt x="22" y="15"/>
                    <a:pt x="22" y="19"/>
                  </a:cubicBezTo>
                  <a:cubicBezTo>
                    <a:pt x="22" y="19"/>
                    <a:pt x="22" y="19"/>
                    <a:pt x="22" y="19"/>
                  </a:cubicBezTo>
                  <a:cubicBezTo>
                    <a:pt x="23" y="26"/>
                    <a:pt x="19" y="31"/>
                    <a:pt x="13" y="28"/>
                  </a:cubicBezTo>
                  <a:cubicBezTo>
                    <a:pt x="13" y="28"/>
                    <a:pt x="12" y="28"/>
                    <a:pt x="11" y="28"/>
                  </a:cubicBezTo>
                  <a:close/>
                  <a:moveTo>
                    <a:pt x="11" y="9"/>
                  </a:moveTo>
                  <a:cubicBezTo>
                    <a:pt x="11" y="9"/>
                    <a:pt x="11" y="9"/>
                    <a:pt x="10" y="8"/>
                  </a:cubicBezTo>
                  <a:cubicBezTo>
                    <a:pt x="9" y="8"/>
                    <a:pt x="8" y="8"/>
                    <a:pt x="7" y="9"/>
                  </a:cubicBezTo>
                  <a:cubicBezTo>
                    <a:pt x="6" y="10"/>
                    <a:pt x="6" y="11"/>
                    <a:pt x="6" y="13"/>
                  </a:cubicBezTo>
                  <a:cubicBezTo>
                    <a:pt x="6" y="15"/>
                    <a:pt x="7" y="17"/>
                    <a:pt x="8" y="18"/>
                  </a:cubicBezTo>
                  <a:cubicBezTo>
                    <a:pt x="9" y="20"/>
                    <a:pt x="11" y="21"/>
                    <a:pt x="12" y="21"/>
                  </a:cubicBezTo>
                  <a:cubicBezTo>
                    <a:pt x="15" y="22"/>
                    <a:pt x="17" y="20"/>
                    <a:pt x="16" y="17"/>
                  </a:cubicBezTo>
                  <a:cubicBezTo>
                    <a:pt x="16" y="15"/>
                    <a:pt x="15" y="13"/>
                    <a:pt x="14" y="12"/>
                  </a:cubicBezTo>
                  <a:cubicBezTo>
                    <a:pt x="13" y="10"/>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339">
              <a:extLst>
                <a:ext uri="{FF2B5EF4-FFF2-40B4-BE49-F238E27FC236}">
                  <a16:creationId xmlns:a16="http://schemas.microsoft.com/office/drawing/2014/main" id="{AB36F976-4F2F-46B7-B865-9D88F35B95F4}"/>
                </a:ext>
              </a:extLst>
            </p:cNvPr>
            <p:cNvSpPr>
              <a:spLocks/>
            </p:cNvSpPr>
            <p:nvPr/>
          </p:nvSpPr>
          <p:spPr bwMode="auto">
            <a:xfrm>
              <a:off x="10015538" y="8053388"/>
              <a:ext cx="34925"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340">
              <a:extLst>
                <a:ext uri="{FF2B5EF4-FFF2-40B4-BE49-F238E27FC236}">
                  <a16:creationId xmlns:a16="http://schemas.microsoft.com/office/drawing/2014/main" id="{8F61312E-B2DA-41C2-8A08-866DB7C9107C}"/>
                </a:ext>
              </a:extLst>
            </p:cNvPr>
            <p:cNvSpPr>
              <a:spLocks/>
            </p:cNvSpPr>
            <p:nvPr/>
          </p:nvSpPr>
          <p:spPr bwMode="auto">
            <a:xfrm>
              <a:off x="10026650" y="804862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341">
              <a:extLst>
                <a:ext uri="{FF2B5EF4-FFF2-40B4-BE49-F238E27FC236}">
                  <a16:creationId xmlns:a16="http://schemas.microsoft.com/office/drawing/2014/main" id="{5DF778B8-CDBF-45AB-A0A4-03F3111E96FC}"/>
                </a:ext>
              </a:extLst>
            </p:cNvPr>
            <p:cNvSpPr>
              <a:spLocks/>
            </p:cNvSpPr>
            <p:nvPr/>
          </p:nvSpPr>
          <p:spPr bwMode="auto">
            <a:xfrm>
              <a:off x="10382250" y="8639175"/>
              <a:ext cx="46038" cy="41275"/>
            </a:xfrm>
            <a:custGeom>
              <a:avLst/>
              <a:gdLst>
                <a:gd name="T0" fmla="*/ 14 w 17"/>
                <a:gd name="T1" fmla="*/ 14 h 15"/>
                <a:gd name="T2" fmla="*/ 3 w 17"/>
                <a:gd name="T3" fmla="*/ 8 h 15"/>
                <a:gd name="T4" fmla="*/ 0 w 17"/>
                <a:gd name="T5" fmla="*/ 3 h 15"/>
                <a:gd name="T6" fmla="*/ 3 w 17"/>
                <a:gd name="T7" fmla="*/ 1 h 15"/>
                <a:gd name="T8" fmla="*/ 14 w 17"/>
                <a:gd name="T9" fmla="*/ 7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7"/>
                    <a:pt x="14" y="7"/>
                    <a:pt x="14" y="7"/>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342">
              <a:extLst>
                <a:ext uri="{FF2B5EF4-FFF2-40B4-BE49-F238E27FC236}">
                  <a16:creationId xmlns:a16="http://schemas.microsoft.com/office/drawing/2014/main" id="{BD41DBDE-D02A-408B-9D7B-98C4A937B0A6}"/>
                </a:ext>
              </a:extLst>
            </p:cNvPr>
            <p:cNvSpPr>
              <a:spLocks/>
            </p:cNvSpPr>
            <p:nvPr/>
          </p:nvSpPr>
          <p:spPr bwMode="auto">
            <a:xfrm>
              <a:off x="10398125" y="8631238"/>
              <a:ext cx="14288" cy="57150"/>
            </a:xfrm>
            <a:custGeom>
              <a:avLst/>
              <a:gdLst>
                <a:gd name="T0" fmla="*/ 3 w 5"/>
                <a:gd name="T1" fmla="*/ 20 h 21"/>
                <a:gd name="T2" fmla="*/ 0 w 5"/>
                <a:gd name="T3" fmla="*/ 15 h 21"/>
                <a:gd name="T4" fmla="*/ 0 w 5"/>
                <a:gd name="T5" fmla="*/ 3 h 21"/>
                <a:gd name="T6" fmla="*/ 3 w 5"/>
                <a:gd name="T7" fmla="*/ 1 h 21"/>
                <a:gd name="T8" fmla="*/ 5 w 5"/>
                <a:gd name="T9" fmla="*/ 6 h 21"/>
                <a:gd name="T10" fmla="*/ 5 w 5"/>
                <a:gd name="T11" fmla="*/ 19 h 21"/>
                <a:gd name="T12" fmla="*/ 3 w 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5" h="21">
                  <a:moveTo>
                    <a:pt x="3" y="20"/>
                  </a:moveTo>
                  <a:cubicBezTo>
                    <a:pt x="1" y="19"/>
                    <a:pt x="0" y="17"/>
                    <a:pt x="0" y="15"/>
                  </a:cubicBezTo>
                  <a:cubicBezTo>
                    <a:pt x="0" y="3"/>
                    <a:pt x="0" y="3"/>
                    <a:pt x="0" y="3"/>
                  </a:cubicBezTo>
                  <a:cubicBezTo>
                    <a:pt x="0" y="1"/>
                    <a:pt x="1" y="0"/>
                    <a:pt x="3" y="1"/>
                  </a:cubicBezTo>
                  <a:cubicBezTo>
                    <a:pt x="4" y="2"/>
                    <a:pt x="5" y="4"/>
                    <a:pt x="5" y="6"/>
                  </a:cubicBezTo>
                  <a:cubicBezTo>
                    <a:pt x="5" y="19"/>
                    <a:pt x="5" y="19"/>
                    <a:pt x="5" y="19"/>
                  </a:cubicBezTo>
                  <a:cubicBezTo>
                    <a:pt x="5"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4" name="Group 373">
            <a:extLst>
              <a:ext uri="{FF2B5EF4-FFF2-40B4-BE49-F238E27FC236}">
                <a16:creationId xmlns:a16="http://schemas.microsoft.com/office/drawing/2014/main" id="{C933F356-4C6F-4CDE-9A61-C0CD3AC01E55}"/>
              </a:ext>
            </a:extLst>
          </p:cNvPr>
          <p:cNvGrpSpPr/>
          <p:nvPr/>
        </p:nvGrpSpPr>
        <p:grpSpPr>
          <a:xfrm>
            <a:off x="14593494" y="5408314"/>
            <a:ext cx="574907" cy="802198"/>
            <a:chOff x="14898688" y="5686425"/>
            <a:chExt cx="477837" cy="666751"/>
          </a:xfrm>
        </p:grpSpPr>
        <p:sp>
          <p:nvSpPr>
            <p:cNvPr id="144" name="Freeform 343">
              <a:extLst>
                <a:ext uri="{FF2B5EF4-FFF2-40B4-BE49-F238E27FC236}">
                  <a16:creationId xmlns:a16="http://schemas.microsoft.com/office/drawing/2014/main" id="{7DF33803-9F14-43B4-B9C4-EF8C20B959FE}"/>
                </a:ext>
              </a:extLst>
            </p:cNvPr>
            <p:cNvSpPr>
              <a:spLocks/>
            </p:cNvSpPr>
            <p:nvPr/>
          </p:nvSpPr>
          <p:spPr bwMode="auto">
            <a:xfrm>
              <a:off x="14976475" y="5686425"/>
              <a:ext cx="400050" cy="652463"/>
            </a:xfrm>
            <a:custGeom>
              <a:avLst/>
              <a:gdLst>
                <a:gd name="T0" fmla="*/ 117 w 145"/>
                <a:gd name="T1" fmla="*/ 227 h 236"/>
                <a:gd name="T2" fmla="*/ 28 w 145"/>
                <a:gd name="T3" fmla="*/ 176 h 236"/>
                <a:gd name="T4" fmla="*/ 0 w 145"/>
                <a:gd name="T5" fmla="*/ 122 h 236"/>
                <a:gd name="T6" fmla="*/ 0 w 145"/>
                <a:gd name="T7" fmla="*/ 30 h 236"/>
                <a:gd name="T8" fmla="*/ 28 w 145"/>
                <a:gd name="T9" fmla="*/ 9 h 236"/>
                <a:gd name="T10" fmla="*/ 117 w 145"/>
                <a:gd name="T11" fmla="*/ 60 h 236"/>
                <a:gd name="T12" fmla="*/ 145 w 145"/>
                <a:gd name="T13" fmla="*/ 113 h 236"/>
                <a:gd name="T14" fmla="*/ 145 w 145"/>
                <a:gd name="T15" fmla="*/ 205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8" y="176"/>
                    <a:pt x="28" y="176"/>
                    <a:pt x="28" y="176"/>
                  </a:cubicBezTo>
                  <a:cubicBezTo>
                    <a:pt x="13" y="167"/>
                    <a:pt x="0" y="143"/>
                    <a:pt x="0" y="122"/>
                  </a:cubicBezTo>
                  <a:cubicBezTo>
                    <a:pt x="0" y="30"/>
                    <a:pt x="0" y="30"/>
                    <a:pt x="0" y="30"/>
                  </a:cubicBezTo>
                  <a:cubicBezTo>
                    <a:pt x="0" y="9"/>
                    <a:pt x="13" y="0"/>
                    <a:pt x="28" y="9"/>
                  </a:cubicBezTo>
                  <a:cubicBezTo>
                    <a:pt x="117" y="60"/>
                    <a:pt x="117" y="60"/>
                    <a:pt x="117" y="60"/>
                  </a:cubicBezTo>
                  <a:cubicBezTo>
                    <a:pt x="132" y="69"/>
                    <a:pt x="145" y="93"/>
                    <a:pt x="145" y="113"/>
                  </a:cubicBezTo>
                  <a:cubicBezTo>
                    <a:pt x="145" y="205"/>
                    <a:pt x="145" y="205"/>
                    <a:pt x="145" y="205"/>
                  </a:cubicBezTo>
                  <a:cubicBezTo>
                    <a:pt x="145" y="226"/>
                    <a:pt x="132" y="236"/>
                    <a:pt x="117" y="22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344">
              <a:extLst>
                <a:ext uri="{FF2B5EF4-FFF2-40B4-BE49-F238E27FC236}">
                  <a16:creationId xmlns:a16="http://schemas.microsoft.com/office/drawing/2014/main" id="{BF7FCC4E-3E14-4700-882F-F0DEFBF03FFF}"/>
                </a:ext>
              </a:extLst>
            </p:cNvPr>
            <p:cNvSpPr>
              <a:spLocks/>
            </p:cNvSpPr>
            <p:nvPr/>
          </p:nvSpPr>
          <p:spPr bwMode="auto">
            <a:xfrm>
              <a:off x="14898688" y="5700713"/>
              <a:ext cx="400050" cy="652463"/>
            </a:xfrm>
            <a:custGeom>
              <a:avLst/>
              <a:gdLst>
                <a:gd name="T0" fmla="*/ 117 w 145"/>
                <a:gd name="T1" fmla="*/ 227 h 236"/>
                <a:gd name="T2" fmla="*/ 29 w 145"/>
                <a:gd name="T3" fmla="*/ 176 h 236"/>
                <a:gd name="T4" fmla="*/ 0 w 145"/>
                <a:gd name="T5" fmla="*/ 123 h 236"/>
                <a:gd name="T6" fmla="*/ 0 w 145"/>
                <a:gd name="T7" fmla="*/ 31 h 236"/>
                <a:gd name="T8" fmla="*/ 29 w 145"/>
                <a:gd name="T9" fmla="*/ 9 h 236"/>
                <a:gd name="T10" fmla="*/ 117 w 145"/>
                <a:gd name="T11" fmla="*/ 60 h 236"/>
                <a:gd name="T12" fmla="*/ 145 w 145"/>
                <a:gd name="T13" fmla="*/ 114 h 236"/>
                <a:gd name="T14" fmla="*/ 145 w 145"/>
                <a:gd name="T15" fmla="*/ 206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9" y="176"/>
                    <a:pt x="29" y="176"/>
                    <a:pt x="29" y="176"/>
                  </a:cubicBezTo>
                  <a:cubicBezTo>
                    <a:pt x="13" y="167"/>
                    <a:pt x="0" y="143"/>
                    <a:pt x="0" y="123"/>
                  </a:cubicBezTo>
                  <a:cubicBezTo>
                    <a:pt x="0" y="31"/>
                    <a:pt x="0" y="31"/>
                    <a:pt x="0" y="31"/>
                  </a:cubicBezTo>
                  <a:cubicBezTo>
                    <a:pt x="0" y="10"/>
                    <a:pt x="13" y="0"/>
                    <a:pt x="29" y="9"/>
                  </a:cubicBezTo>
                  <a:cubicBezTo>
                    <a:pt x="117" y="60"/>
                    <a:pt x="117" y="60"/>
                    <a:pt x="117" y="60"/>
                  </a:cubicBezTo>
                  <a:cubicBezTo>
                    <a:pt x="132" y="69"/>
                    <a:pt x="145" y="93"/>
                    <a:pt x="145" y="114"/>
                  </a:cubicBezTo>
                  <a:cubicBezTo>
                    <a:pt x="145" y="206"/>
                    <a:pt x="145" y="206"/>
                    <a:pt x="145" y="206"/>
                  </a:cubicBezTo>
                  <a:cubicBezTo>
                    <a:pt x="145" y="227"/>
                    <a:pt x="132" y="236"/>
                    <a:pt x="117" y="22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345">
              <a:extLst>
                <a:ext uri="{FF2B5EF4-FFF2-40B4-BE49-F238E27FC236}">
                  <a16:creationId xmlns:a16="http://schemas.microsoft.com/office/drawing/2014/main" id="{51A887FA-EB2C-49CC-8525-32CA3F5A3385}"/>
                </a:ext>
              </a:extLst>
            </p:cNvPr>
            <p:cNvSpPr>
              <a:spLocks/>
            </p:cNvSpPr>
            <p:nvPr/>
          </p:nvSpPr>
          <p:spPr bwMode="auto">
            <a:xfrm>
              <a:off x="15043150" y="5853113"/>
              <a:ext cx="149225" cy="366713"/>
            </a:xfrm>
            <a:custGeom>
              <a:avLst/>
              <a:gdLst>
                <a:gd name="T0" fmla="*/ 53 w 54"/>
                <a:gd name="T1" fmla="*/ 133 h 133"/>
                <a:gd name="T2" fmla="*/ 1 w 54"/>
                <a:gd name="T3" fmla="*/ 103 h 133"/>
                <a:gd name="T4" fmla="*/ 0 w 54"/>
                <a:gd name="T5" fmla="*/ 102 h 133"/>
                <a:gd name="T6" fmla="*/ 0 w 54"/>
                <a:gd name="T7" fmla="*/ 75 h 133"/>
                <a:gd name="T8" fmla="*/ 1 w 54"/>
                <a:gd name="T9" fmla="*/ 75 h 133"/>
                <a:gd name="T10" fmla="*/ 2 w 54"/>
                <a:gd name="T11" fmla="*/ 77 h 133"/>
                <a:gd name="T12" fmla="*/ 2 w 54"/>
                <a:gd name="T13" fmla="*/ 102 h 133"/>
                <a:gd name="T14" fmla="*/ 52 w 54"/>
                <a:gd name="T15" fmla="*/ 130 h 133"/>
                <a:gd name="T16" fmla="*/ 52 w 54"/>
                <a:gd name="T17" fmla="*/ 89 h 133"/>
                <a:gd name="T18" fmla="*/ 37 w 54"/>
                <a:gd name="T19" fmla="*/ 40 h 133"/>
                <a:gd name="T20" fmla="*/ 2 w 54"/>
                <a:gd name="T21" fmla="*/ 3 h 133"/>
                <a:gd name="T22" fmla="*/ 2 w 54"/>
                <a:gd name="T23" fmla="*/ 73 h 133"/>
                <a:gd name="T24" fmla="*/ 1 w 54"/>
                <a:gd name="T25" fmla="*/ 73 h 133"/>
                <a:gd name="T26" fmla="*/ 0 w 54"/>
                <a:gd name="T27" fmla="*/ 72 h 133"/>
                <a:gd name="T28" fmla="*/ 0 w 54"/>
                <a:gd name="T29" fmla="*/ 1 h 133"/>
                <a:gd name="T30" fmla="*/ 1 w 54"/>
                <a:gd name="T31" fmla="*/ 0 h 133"/>
                <a:gd name="T32" fmla="*/ 38 w 54"/>
                <a:gd name="T33" fmla="*/ 39 h 133"/>
                <a:gd name="T34" fmla="*/ 54 w 54"/>
                <a:gd name="T35" fmla="*/ 90 h 133"/>
                <a:gd name="T36" fmla="*/ 54 w 54"/>
                <a:gd name="T37" fmla="*/ 132 h 133"/>
                <a:gd name="T38" fmla="*/ 53 w 54"/>
                <a:gd name="T3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133">
                  <a:moveTo>
                    <a:pt x="53" y="133"/>
                  </a:moveTo>
                  <a:cubicBezTo>
                    <a:pt x="1" y="103"/>
                    <a:pt x="1" y="103"/>
                    <a:pt x="1" y="103"/>
                  </a:cubicBezTo>
                  <a:cubicBezTo>
                    <a:pt x="1" y="103"/>
                    <a:pt x="0" y="102"/>
                    <a:pt x="0" y="102"/>
                  </a:cubicBezTo>
                  <a:cubicBezTo>
                    <a:pt x="0" y="75"/>
                    <a:pt x="0" y="75"/>
                    <a:pt x="0" y="75"/>
                  </a:cubicBezTo>
                  <a:cubicBezTo>
                    <a:pt x="0" y="75"/>
                    <a:pt x="1" y="75"/>
                    <a:pt x="1" y="75"/>
                  </a:cubicBezTo>
                  <a:cubicBezTo>
                    <a:pt x="2" y="75"/>
                    <a:pt x="2" y="76"/>
                    <a:pt x="2" y="77"/>
                  </a:cubicBezTo>
                  <a:cubicBezTo>
                    <a:pt x="2" y="102"/>
                    <a:pt x="2" y="102"/>
                    <a:pt x="2" y="102"/>
                  </a:cubicBezTo>
                  <a:cubicBezTo>
                    <a:pt x="52" y="130"/>
                    <a:pt x="52" y="130"/>
                    <a:pt x="52" y="130"/>
                  </a:cubicBezTo>
                  <a:cubicBezTo>
                    <a:pt x="52" y="89"/>
                    <a:pt x="52" y="89"/>
                    <a:pt x="52" y="89"/>
                  </a:cubicBezTo>
                  <a:cubicBezTo>
                    <a:pt x="52" y="74"/>
                    <a:pt x="46" y="56"/>
                    <a:pt x="37" y="40"/>
                  </a:cubicBezTo>
                  <a:cubicBezTo>
                    <a:pt x="28" y="24"/>
                    <a:pt x="15" y="11"/>
                    <a:pt x="2" y="3"/>
                  </a:cubicBezTo>
                  <a:cubicBezTo>
                    <a:pt x="2" y="73"/>
                    <a:pt x="2" y="73"/>
                    <a:pt x="2" y="73"/>
                  </a:cubicBezTo>
                  <a:cubicBezTo>
                    <a:pt x="2" y="73"/>
                    <a:pt x="2" y="74"/>
                    <a:pt x="1" y="73"/>
                  </a:cubicBezTo>
                  <a:cubicBezTo>
                    <a:pt x="1" y="73"/>
                    <a:pt x="0" y="72"/>
                    <a:pt x="0" y="72"/>
                  </a:cubicBezTo>
                  <a:cubicBezTo>
                    <a:pt x="0" y="1"/>
                    <a:pt x="0" y="1"/>
                    <a:pt x="0" y="1"/>
                  </a:cubicBezTo>
                  <a:cubicBezTo>
                    <a:pt x="0" y="0"/>
                    <a:pt x="1" y="0"/>
                    <a:pt x="1" y="0"/>
                  </a:cubicBezTo>
                  <a:cubicBezTo>
                    <a:pt x="15" y="8"/>
                    <a:pt x="28" y="22"/>
                    <a:pt x="38" y="39"/>
                  </a:cubicBezTo>
                  <a:cubicBezTo>
                    <a:pt x="48" y="56"/>
                    <a:pt x="54" y="74"/>
                    <a:pt x="54" y="90"/>
                  </a:cubicBezTo>
                  <a:cubicBezTo>
                    <a:pt x="54" y="132"/>
                    <a:pt x="54" y="132"/>
                    <a:pt x="54" y="132"/>
                  </a:cubicBezTo>
                  <a:cubicBezTo>
                    <a:pt x="54" y="133"/>
                    <a:pt x="53" y="133"/>
                    <a:pt x="53" y="13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346">
              <a:extLst>
                <a:ext uri="{FF2B5EF4-FFF2-40B4-BE49-F238E27FC236}">
                  <a16:creationId xmlns:a16="http://schemas.microsoft.com/office/drawing/2014/main" id="{52985D5D-27E5-47C9-A289-2A9ADDB64826}"/>
                </a:ext>
              </a:extLst>
            </p:cNvPr>
            <p:cNvSpPr>
              <a:spLocks noEditPoints="1"/>
            </p:cNvSpPr>
            <p:nvPr/>
          </p:nvSpPr>
          <p:spPr bwMode="auto">
            <a:xfrm>
              <a:off x="14990763" y="6002338"/>
              <a:ext cx="109538" cy="107950"/>
            </a:xfrm>
            <a:custGeom>
              <a:avLst/>
              <a:gdLst>
                <a:gd name="T0" fmla="*/ 38 w 40"/>
                <a:gd name="T1" fmla="*/ 39 h 39"/>
                <a:gd name="T2" fmla="*/ 37 w 40"/>
                <a:gd name="T3" fmla="*/ 39 h 39"/>
                <a:gd name="T4" fmla="*/ 1 w 40"/>
                <a:gd name="T5" fmla="*/ 5 h 39"/>
                <a:gd name="T6" fmla="*/ 0 w 40"/>
                <a:gd name="T7" fmla="*/ 3 h 39"/>
                <a:gd name="T8" fmla="*/ 1 w 40"/>
                <a:gd name="T9" fmla="*/ 0 h 39"/>
                <a:gd name="T10" fmla="*/ 1 w 40"/>
                <a:gd name="T11" fmla="*/ 0 h 39"/>
                <a:gd name="T12" fmla="*/ 2 w 40"/>
                <a:gd name="T13" fmla="*/ 0 h 39"/>
                <a:gd name="T14" fmla="*/ 39 w 40"/>
                <a:gd name="T15" fmla="*/ 34 h 39"/>
                <a:gd name="T16" fmla="*/ 39 w 40"/>
                <a:gd name="T17" fmla="*/ 35 h 39"/>
                <a:gd name="T18" fmla="*/ 39 w 40"/>
                <a:gd name="T19" fmla="*/ 36 h 39"/>
                <a:gd name="T20" fmla="*/ 39 w 40"/>
                <a:gd name="T21" fmla="*/ 39 h 39"/>
                <a:gd name="T22" fmla="*/ 38 w 40"/>
                <a:gd name="T23" fmla="*/ 39 h 39"/>
                <a:gd name="T24" fmla="*/ 2 w 40"/>
                <a:gd name="T25" fmla="*/ 4 h 39"/>
                <a:gd name="T26" fmla="*/ 37 w 40"/>
                <a:gd name="T27" fmla="*/ 36 h 39"/>
                <a:gd name="T28" fmla="*/ 37 w 40"/>
                <a:gd name="T29" fmla="*/ 35 h 39"/>
                <a:gd name="T30" fmla="*/ 3 w 40"/>
                <a:gd name="T31" fmla="*/ 3 h 39"/>
                <a:gd name="T32" fmla="*/ 2 w 40"/>
                <a:gd name="T3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9">
                  <a:moveTo>
                    <a:pt x="38" y="39"/>
                  </a:moveTo>
                  <a:cubicBezTo>
                    <a:pt x="37" y="39"/>
                    <a:pt x="37" y="39"/>
                    <a:pt x="37" y="39"/>
                  </a:cubicBezTo>
                  <a:cubicBezTo>
                    <a:pt x="1" y="5"/>
                    <a:pt x="1" y="5"/>
                    <a:pt x="1" y="5"/>
                  </a:cubicBezTo>
                  <a:cubicBezTo>
                    <a:pt x="0" y="5"/>
                    <a:pt x="0" y="4"/>
                    <a:pt x="0" y="3"/>
                  </a:cubicBezTo>
                  <a:cubicBezTo>
                    <a:pt x="1" y="0"/>
                    <a:pt x="1" y="0"/>
                    <a:pt x="1" y="0"/>
                  </a:cubicBezTo>
                  <a:cubicBezTo>
                    <a:pt x="1" y="0"/>
                    <a:pt x="1" y="0"/>
                    <a:pt x="1" y="0"/>
                  </a:cubicBezTo>
                  <a:cubicBezTo>
                    <a:pt x="2" y="0"/>
                    <a:pt x="2" y="0"/>
                    <a:pt x="2" y="0"/>
                  </a:cubicBezTo>
                  <a:cubicBezTo>
                    <a:pt x="39" y="34"/>
                    <a:pt x="39" y="34"/>
                    <a:pt x="39" y="34"/>
                  </a:cubicBezTo>
                  <a:cubicBezTo>
                    <a:pt x="39" y="34"/>
                    <a:pt x="39" y="35"/>
                    <a:pt x="39" y="35"/>
                  </a:cubicBezTo>
                  <a:cubicBezTo>
                    <a:pt x="40" y="35"/>
                    <a:pt x="40" y="36"/>
                    <a:pt x="39" y="36"/>
                  </a:cubicBezTo>
                  <a:cubicBezTo>
                    <a:pt x="39" y="39"/>
                    <a:pt x="39" y="39"/>
                    <a:pt x="39" y="39"/>
                  </a:cubicBezTo>
                  <a:cubicBezTo>
                    <a:pt x="38" y="39"/>
                    <a:pt x="38" y="39"/>
                    <a:pt x="38" y="39"/>
                  </a:cubicBezTo>
                  <a:close/>
                  <a:moveTo>
                    <a:pt x="2" y="4"/>
                  </a:moveTo>
                  <a:cubicBezTo>
                    <a:pt x="37" y="36"/>
                    <a:pt x="37" y="36"/>
                    <a:pt x="37" y="36"/>
                  </a:cubicBezTo>
                  <a:cubicBezTo>
                    <a:pt x="37" y="35"/>
                    <a:pt x="37" y="35"/>
                    <a:pt x="37" y="35"/>
                  </a:cubicBezTo>
                  <a:cubicBezTo>
                    <a:pt x="3" y="3"/>
                    <a:pt x="3" y="3"/>
                    <a:pt x="3" y="3"/>
                  </a:cubicBezTo>
                  <a:lnTo>
                    <a:pt x="2"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347">
              <a:extLst>
                <a:ext uri="{FF2B5EF4-FFF2-40B4-BE49-F238E27FC236}">
                  <a16:creationId xmlns:a16="http://schemas.microsoft.com/office/drawing/2014/main" id="{05A9BB81-2723-42BA-A298-B8D6D76ECF5A}"/>
                </a:ext>
              </a:extLst>
            </p:cNvPr>
            <p:cNvSpPr>
              <a:spLocks/>
            </p:cNvSpPr>
            <p:nvPr/>
          </p:nvSpPr>
          <p:spPr bwMode="auto">
            <a:xfrm>
              <a:off x="15014575" y="6032500"/>
              <a:ext cx="17463" cy="96838"/>
            </a:xfrm>
            <a:custGeom>
              <a:avLst/>
              <a:gdLst>
                <a:gd name="T0" fmla="*/ 5 w 6"/>
                <a:gd name="T1" fmla="*/ 35 h 35"/>
                <a:gd name="T2" fmla="*/ 4 w 6"/>
                <a:gd name="T3" fmla="*/ 33 h 35"/>
                <a:gd name="T4" fmla="*/ 0 w 6"/>
                <a:gd name="T5" fmla="*/ 1 h 35"/>
                <a:gd name="T6" fmla="*/ 0 w 6"/>
                <a:gd name="T7" fmla="*/ 0 h 35"/>
                <a:gd name="T8" fmla="*/ 2 w 6"/>
                <a:gd name="T9" fmla="*/ 2 h 35"/>
                <a:gd name="T10" fmla="*/ 6 w 6"/>
                <a:gd name="T11" fmla="*/ 34 h 35"/>
                <a:gd name="T12" fmla="*/ 5 w 6"/>
                <a:gd name="T13" fmla="*/ 35 h 35"/>
                <a:gd name="T14" fmla="*/ 5 w 6"/>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5">
                  <a:moveTo>
                    <a:pt x="5" y="35"/>
                  </a:moveTo>
                  <a:cubicBezTo>
                    <a:pt x="5" y="34"/>
                    <a:pt x="4" y="34"/>
                    <a:pt x="4" y="33"/>
                  </a:cubicBezTo>
                  <a:cubicBezTo>
                    <a:pt x="0" y="1"/>
                    <a:pt x="0" y="1"/>
                    <a:pt x="0" y="1"/>
                  </a:cubicBezTo>
                  <a:cubicBezTo>
                    <a:pt x="0" y="0"/>
                    <a:pt x="0" y="0"/>
                    <a:pt x="0" y="0"/>
                  </a:cubicBezTo>
                  <a:cubicBezTo>
                    <a:pt x="1" y="0"/>
                    <a:pt x="2" y="1"/>
                    <a:pt x="2" y="2"/>
                  </a:cubicBezTo>
                  <a:cubicBezTo>
                    <a:pt x="6" y="34"/>
                    <a:pt x="6" y="34"/>
                    <a:pt x="6" y="34"/>
                  </a:cubicBezTo>
                  <a:cubicBezTo>
                    <a:pt x="6" y="35"/>
                    <a:pt x="6" y="35"/>
                    <a:pt x="5" y="35"/>
                  </a:cubicBezTo>
                  <a:cubicBezTo>
                    <a:pt x="5" y="35"/>
                    <a:pt x="5" y="35"/>
                    <a:pt x="5" y="3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348">
              <a:extLst>
                <a:ext uri="{FF2B5EF4-FFF2-40B4-BE49-F238E27FC236}">
                  <a16:creationId xmlns:a16="http://schemas.microsoft.com/office/drawing/2014/main" id="{8A500ACE-67D8-485E-8794-ED982F4CCB36}"/>
                </a:ext>
              </a:extLst>
            </p:cNvPr>
            <p:cNvSpPr>
              <a:spLocks/>
            </p:cNvSpPr>
            <p:nvPr/>
          </p:nvSpPr>
          <p:spPr bwMode="auto">
            <a:xfrm>
              <a:off x="15070138" y="6084888"/>
              <a:ext cx="7938" cy="71438"/>
            </a:xfrm>
            <a:custGeom>
              <a:avLst/>
              <a:gdLst>
                <a:gd name="T0" fmla="*/ 2 w 3"/>
                <a:gd name="T1" fmla="*/ 25 h 26"/>
                <a:gd name="T2" fmla="*/ 0 w 3"/>
                <a:gd name="T3" fmla="*/ 23 h 26"/>
                <a:gd name="T4" fmla="*/ 0 w 3"/>
                <a:gd name="T5" fmla="*/ 1 h 26"/>
                <a:gd name="T6" fmla="*/ 2 w 3"/>
                <a:gd name="T7" fmla="*/ 0 h 26"/>
                <a:gd name="T8" fmla="*/ 3 w 3"/>
                <a:gd name="T9" fmla="*/ 2 h 26"/>
                <a:gd name="T10" fmla="*/ 3 w 3"/>
                <a:gd name="T11" fmla="*/ 25 h 26"/>
                <a:gd name="T12" fmla="*/ 2 w 3"/>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3" h="26">
                  <a:moveTo>
                    <a:pt x="2" y="25"/>
                  </a:moveTo>
                  <a:cubicBezTo>
                    <a:pt x="1" y="25"/>
                    <a:pt x="0" y="24"/>
                    <a:pt x="0" y="23"/>
                  </a:cubicBezTo>
                  <a:cubicBezTo>
                    <a:pt x="0" y="1"/>
                    <a:pt x="0" y="1"/>
                    <a:pt x="0" y="1"/>
                  </a:cubicBezTo>
                  <a:cubicBezTo>
                    <a:pt x="0" y="0"/>
                    <a:pt x="1" y="0"/>
                    <a:pt x="2" y="0"/>
                  </a:cubicBezTo>
                  <a:cubicBezTo>
                    <a:pt x="2" y="1"/>
                    <a:pt x="3" y="1"/>
                    <a:pt x="3" y="2"/>
                  </a:cubicBezTo>
                  <a:cubicBezTo>
                    <a:pt x="3" y="25"/>
                    <a:pt x="3" y="25"/>
                    <a:pt x="3" y="25"/>
                  </a:cubicBezTo>
                  <a:cubicBezTo>
                    <a:pt x="3" y="25"/>
                    <a:pt x="2" y="26"/>
                    <a:pt x="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349">
              <a:extLst>
                <a:ext uri="{FF2B5EF4-FFF2-40B4-BE49-F238E27FC236}">
                  <a16:creationId xmlns:a16="http://schemas.microsoft.com/office/drawing/2014/main" id="{D30500FE-E3F8-424E-B9F4-38091D911978}"/>
                </a:ext>
              </a:extLst>
            </p:cNvPr>
            <p:cNvSpPr>
              <a:spLocks/>
            </p:cNvSpPr>
            <p:nvPr/>
          </p:nvSpPr>
          <p:spPr bwMode="auto">
            <a:xfrm>
              <a:off x="15070138" y="6059488"/>
              <a:ext cx="122238" cy="58738"/>
            </a:xfrm>
            <a:custGeom>
              <a:avLst/>
              <a:gdLst>
                <a:gd name="T0" fmla="*/ 2 w 44"/>
                <a:gd name="T1" fmla="*/ 8 h 21"/>
                <a:gd name="T2" fmla="*/ 0 w 44"/>
                <a:gd name="T3" fmla="*/ 6 h 21"/>
                <a:gd name="T4" fmla="*/ 0 w 44"/>
                <a:gd name="T5" fmla="*/ 1 h 21"/>
                <a:gd name="T6" fmla="*/ 1 w 44"/>
                <a:gd name="T7" fmla="*/ 0 h 21"/>
                <a:gd name="T8" fmla="*/ 42 w 44"/>
                <a:gd name="T9" fmla="*/ 19 h 21"/>
                <a:gd name="T10" fmla="*/ 44 w 44"/>
                <a:gd name="T11" fmla="*/ 20 h 21"/>
                <a:gd name="T12" fmla="*/ 43 w 44"/>
                <a:gd name="T13" fmla="*/ 21 h 21"/>
                <a:gd name="T14" fmla="*/ 3 w 44"/>
                <a:gd name="T15" fmla="*/ 3 h 21"/>
                <a:gd name="T16" fmla="*/ 3 w 44"/>
                <a:gd name="T17" fmla="*/ 7 h 21"/>
                <a:gd name="T18" fmla="*/ 2 w 44"/>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1">
                  <a:moveTo>
                    <a:pt x="2" y="8"/>
                  </a:moveTo>
                  <a:cubicBezTo>
                    <a:pt x="1" y="8"/>
                    <a:pt x="0" y="7"/>
                    <a:pt x="0" y="6"/>
                  </a:cubicBezTo>
                  <a:cubicBezTo>
                    <a:pt x="0" y="1"/>
                    <a:pt x="0" y="1"/>
                    <a:pt x="0" y="1"/>
                  </a:cubicBezTo>
                  <a:cubicBezTo>
                    <a:pt x="0" y="0"/>
                    <a:pt x="1" y="0"/>
                    <a:pt x="1" y="0"/>
                  </a:cubicBezTo>
                  <a:cubicBezTo>
                    <a:pt x="42" y="19"/>
                    <a:pt x="42" y="19"/>
                    <a:pt x="42" y="19"/>
                  </a:cubicBezTo>
                  <a:cubicBezTo>
                    <a:pt x="43" y="19"/>
                    <a:pt x="43" y="20"/>
                    <a:pt x="44" y="20"/>
                  </a:cubicBezTo>
                  <a:cubicBezTo>
                    <a:pt x="44" y="21"/>
                    <a:pt x="43" y="21"/>
                    <a:pt x="43" y="21"/>
                  </a:cubicBezTo>
                  <a:cubicBezTo>
                    <a:pt x="3" y="3"/>
                    <a:pt x="3" y="3"/>
                    <a:pt x="3" y="3"/>
                  </a:cubicBezTo>
                  <a:cubicBezTo>
                    <a:pt x="3" y="7"/>
                    <a:pt x="3" y="7"/>
                    <a:pt x="3" y="7"/>
                  </a:cubicBezTo>
                  <a:cubicBezTo>
                    <a:pt x="3" y="8"/>
                    <a:pt x="2" y="8"/>
                    <a:pt x="2"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350">
              <a:extLst>
                <a:ext uri="{FF2B5EF4-FFF2-40B4-BE49-F238E27FC236}">
                  <a16:creationId xmlns:a16="http://schemas.microsoft.com/office/drawing/2014/main" id="{E5F760A6-7F1B-4187-99EF-DAAF4F1D4520}"/>
                </a:ext>
              </a:extLst>
            </p:cNvPr>
            <p:cNvSpPr>
              <a:spLocks/>
            </p:cNvSpPr>
            <p:nvPr/>
          </p:nvSpPr>
          <p:spPr bwMode="auto">
            <a:xfrm>
              <a:off x="15059025" y="5910263"/>
              <a:ext cx="60325" cy="41275"/>
            </a:xfrm>
            <a:custGeom>
              <a:avLst/>
              <a:gdLst>
                <a:gd name="T0" fmla="*/ 21 w 22"/>
                <a:gd name="T1" fmla="*/ 14 h 15"/>
                <a:gd name="T2" fmla="*/ 1 w 22"/>
                <a:gd name="T3" fmla="*/ 3 h 15"/>
                <a:gd name="T4" fmla="*/ 0 w 22"/>
                <a:gd name="T5" fmla="*/ 1 h 15"/>
                <a:gd name="T6" fmla="*/ 1 w 22"/>
                <a:gd name="T7" fmla="*/ 0 h 15"/>
                <a:gd name="T8" fmla="*/ 21 w 22"/>
                <a:gd name="T9" fmla="*/ 12 h 15"/>
                <a:gd name="T10" fmla="*/ 22 w 22"/>
                <a:gd name="T11" fmla="*/ 14 h 15"/>
                <a:gd name="T12" fmla="*/ 21 w 22"/>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21" y="14"/>
                  </a:moveTo>
                  <a:cubicBezTo>
                    <a:pt x="1" y="3"/>
                    <a:pt x="1" y="3"/>
                    <a:pt x="1" y="3"/>
                  </a:cubicBezTo>
                  <a:cubicBezTo>
                    <a:pt x="0" y="2"/>
                    <a:pt x="0" y="2"/>
                    <a:pt x="0" y="1"/>
                  </a:cubicBezTo>
                  <a:cubicBezTo>
                    <a:pt x="0" y="0"/>
                    <a:pt x="0" y="0"/>
                    <a:pt x="1" y="0"/>
                  </a:cubicBezTo>
                  <a:cubicBezTo>
                    <a:pt x="21" y="12"/>
                    <a:pt x="21" y="12"/>
                    <a:pt x="21" y="12"/>
                  </a:cubicBezTo>
                  <a:cubicBezTo>
                    <a:pt x="21" y="12"/>
                    <a:pt x="22" y="13"/>
                    <a:pt x="22" y="14"/>
                  </a:cubicBezTo>
                  <a:cubicBezTo>
                    <a:pt x="22" y="15"/>
                    <a:pt x="21" y="15"/>
                    <a:pt x="21"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351">
              <a:extLst>
                <a:ext uri="{FF2B5EF4-FFF2-40B4-BE49-F238E27FC236}">
                  <a16:creationId xmlns:a16="http://schemas.microsoft.com/office/drawing/2014/main" id="{856BDF0B-CD3A-4194-BE8C-CF18F80A0431}"/>
                </a:ext>
              </a:extLst>
            </p:cNvPr>
            <p:cNvSpPr>
              <a:spLocks/>
            </p:cNvSpPr>
            <p:nvPr/>
          </p:nvSpPr>
          <p:spPr bwMode="auto">
            <a:xfrm>
              <a:off x="15059025" y="5940425"/>
              <a:ext cx="82550" cy="52388"/>
            </a:xfrm>
            <a:custGeom>
              <a:avLst/>
              <a:gdLst>
                <a:gd name="T0" fmla="*/ 29 w 30"/>
                <a:gd name="T1" fmla="*/ 19 h 19"/>
                <a:gd name="T2" fmla="*/ 1 w 30"/>
                <a:gd name="T3" fmla="*/ 2 h 19"/>
                <a:gd name="T4" fmla="*/ 0 w 30"/>
                <a:gd name="T5" fmla="*/ 1 h 19"/>
                <a:gd name="T6" fmla="*/ 1 w 30"/>
                <a:gd name="T7" fmla="*/ 0 h 19"/>
                <a:gd name="T8" fmla="*/ 29 w 30"/>
                <a:gd name="T9" fmla="*/ 16 h 19"/>
                <a:gd name="T10" fmla="*/ 30 w 30"/>
                <a:gd name="T11" fmla="*/ 18 h 19"/>
                <a:gd name="T12" fmla="*/ 29 w 3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19"/>
                  </a:moveTo>
                  <a:cubicBezTo>
                    <a:pt x="1" y="2"/>
                    <a:pt x="1" y="2"/>
                    <a:pt x="1" y="2"/>
                  </a:cubicBezTo>
                  <a:cubicBezTo>
                    <a:pt x="0" y="2"/>
                    <a:pt x="0" y="1"/>
                    <a:pt x="0" y="1"/>
                  </a:cubicBezTo>
                  <a:cubicBezTo>
                    <a:pt x="0" y="0"/>
                    <a:pt x="0" y="0"/>
                    <a:pt x="1" y="0"/>
                  </a:cubicBezTo>
                  <a:cubicBezTo>
                    <a:pt x="29" y="16"/>
                    <a:pt x="29" y="16"/>
                    <a:pt x="29" y="16"/>
                  </a:cubicBezTo>
                  <a:cubicBezTo>
                    <a:pt x="29" y="17"/>
                    <a:pt x="30" y="17"/>
                    <a:pt x="30" y="18"/>
                  </a:cubicBezTo>
                  <a:cubicBezTo>
                    <a:pt x="30" y="19"/>
                    <a:pt x="29" y="19"/>
                    <a:pt x="29"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352">
              <a:extLst>
                <a:ext uri="{FF2B5EF4-FFF2-40B4-BE49-F238E27FC236}">
                  <a16:creationId xmlns:a16="http://schemas.microsoft.com/office/drawing/2014/main" id="{BB01A508-7F62-4876-A007-1417965EBE4C}"/>
                </a:ext>
              </a:extLst>
            </p:cNvPr>
            <p:cNvSpPr>
              <a:spLocks/>
            </p:cNvSpPr>
            <p:nvPr/>
          </p:nvSpPr>
          <p:spPr bwMode="auto">
            <a:xfrm>
              <a:off x="15059025" y="5969000"/>
              <a:ext cx="100013" cy="63500"/>
            </a:xfrm>
            <a:custGeom>
              <a:avLst/>
              <a:gdLst>
                <a:gd name="T0" fmla="*/ 35 w 36"/>
                <a:gd name="T1" fmla="*/ 23 h 23"/>
                <a:gd name="T2" fmla="*/ 1 w 36"/>
                <a:gd name="T3" fmla="*/ 3 h 23"/>
                <a:gd name="T4" fmla="*/ 0 w 36"/>
                <a:gd name="T5" fmla="*/ 1 h 23"/>
                <a:gd name="T6" fmla="*/ 1 w 36"/>
                <a:gd name="T7" fmla="*/ 1 h 23"/>
                <a:gd name="T8" fmla="*/ 35 w 36"/>
                <a:gd name="T9" fmla="*/ 21 h 23"/>
                <a:gd name="T10" fmla="*/ 36 w 36"/>
                <a:gd name="T11" fmla="*/ 22 h 23"/>
                <a:gd name="T12" fmla="*/ 35 w 36"/>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5" y="23"/>
                  </a:moveTo>
                  <a:cubicBezTo>
                    <a:pt x="1" y="3"/>
                    <a:pt x="1" y="3"/>
                    <a:pt x="1" y="3"/>
                  </a:cubicBezTo>
                  <a:cubicBezTo>
                    <a:pt x="0" y="3"/>
                    <a:pt x="0" y="2"/>
                    <a:pt x="0" y="1"/>
                  </a:cubicBezTo>
                  <a:cubicBezTo>
                    <a:pt x="0" y="1"/>
                    <a:pt x="0" y="0"/>
                    <a:pt x="1" y="1"/>
                  </a:cubicBezTo>
                  <a:cubicBezTo>
                    <a:pt x="35" y="21"/>
                    <a:pt x="35" y="21"/>
                    <a:pt x="35" y="21"/>
                  </a:cubicBezTo>
                  <a:cubicBezTo>
                    <a:pt x="36" y="21"/>
                    <a:pt x="36" y="22"/>
                    <a:pt x="36" y="22"/>
                  </a:cubicBezTo>
                  <a:cubicBezTo>
                    <a:pt x="36" y="23"/>
                    <a:pt x="36" y="23"/>
                    <a:pt x="35"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353">
              <a:extLst>
                <a:ext uri="{FF2B5EF4-FFF2-40B4-BE49-F238E27FC236}">
                  <a16:creationId xmlns:a16="http://schemas.microsoft.com/office/drawing/2014/main" id="{0564EA7A-A280-4CE0-9D13-802BE4BC65A9}"/>
                </a:ext>
              </a:extLst>
            </p:cNvPr>
            <p:cNvSpPr>
              <a:spLocks/>
            </p:cNvSpPr>
            <p:nvPr/>
          </p:nvSpPr>
          <p:spPr bwMode="auto">
            <a:xfrm>
              <a:off x="15059025" y="5999163"/>
              <a:ext cx="112713" cy="71438"/>
            </a:xfrm>
            <a:custGeom>
              <a:avLst/>
              <a:gdLst>
                <a:gd name="T0" fmla="*/ 40 w 41"/>
                <a:gd name="T1" fmla="*/ 26 h 26"/>
                <a:gd name="T2" fmla="*/ 1 w 41"/>
                <a:gd name="T3" fmla="*/ 3 h 26"/>
                <a:gd name="T4" fmla="*/ 0 w 41"/>
                <a:gd name="T5" fmla="*/ 1 h 26"/>
                <a:gd name="T6" fmla="*/ 1 w 41"/>
                <a:gd name="T7" fmla="*/ 0 h 26"/>
                <a:gd name="T8" fmla="*/ 40 w 41"/>
                <a:gd name="T9" fmla="*/ 23 h 26"/>
                <a:gd name="T10" fmla="*/ 41 w 41"/>
                <a:gd name="T11" fmla="*/ 25 h 26"/>
                <a:gd name="T12" fmla="*/ 40 w 4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1" h="26">
                  <a:moveTo>
                    <a:pt x="40" y="26"/>
                  </a:moveTo>
                  <a:cubicBezTo>
                    <a:pt x="1" y="3"/>
                    <a:pt x="1" y="3"/>
                    <a:pt x="1" y="3"/>
                  </a:cubicBezTo>
                  <a:cubicBezTo>
                    <a:pt x="0" y="2"/>
                    <a:pt x="0" y="2"/>
                    <a:pt x="0" y="1"/>
                  </a:cubicBezTo>
                  <a:cubicBezTo>
                    <a:pt x="0" y="0"/>
                    <a:pt x="0" y="0"/>
                    <a:pt x="1" y="0"/>
                  </a:cubicBezTo>
                  <a:cubicBezTo>
                    <a:pt x="40" y="23"/>
                    <a:pt x="40" y="23"/>
                    <a:pt x="40" y="23"/>
                  </a:cubicBezTo>
                  <a:cubicBezTo>
                    <a:pt x="41" y="24"/>
                    <a:pt x="41" y="24"/>
                    <a:pt x="41" y="25"/>
                  </a:cubicBezTo>
                  <a:cubicBezTo>
                    <a:pt x="41" y="26"/>
                    <a:pt x="41" y="26"/>
                    <a:pt x="40"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354">
              <a:extLst>
                <a:ext uri="{FF2B5EF4-FFF2-40B4-BE49-F238E27FC236}">
                  <a16:creationId xmlns:a16="http://schemas.microsoft.com/office/drawing/2014/main" id="{1E32EE40-42BA-4CDA-AF48-994E7ADCB93F}"/>
                </a:ext>
              </a:extLst>
            </p:cNvPr>
            <p:cNvSpPr>
              <a:spLocks/>
            </p:cNvSpPr>
            <p:nvPr/>
          </p:nvSpPr>
          <p:spPr bwMode="auto">
            <a:xfrm>
              <a:off x="14954250" y="6078538"/>
              <a:ext cx="290513" cy="171450"/>
            </a:xfrm>
            <a:custGeom>
              <a:avLst/>
              <a:gdLst>
                <a:gd name="T0" fmla="*/ 104 w 105"/>
                <a:gd name="T1" fmla="*/ 62 h 62"/>
                <a:gd name="T2" fmla="*/ 1 w 105"/>
                <a:gd name="T3" fmla="*/ 3 h 62"/>
                <a:gd name="T4" fmla="*/ 0 w 105"/>
                <a:gd name="T5" fmla="*/ 1 h 62"/>
                <a:gd name="T6" fmla="*/ 1 w 105"/>
                <a:gd name="T7" fmla="*/ 1 h 62"/>
                <a:gd name="T8" fmla="*/ 104 w 105"/>
                <a:gd name="T9" fmla="*/ 60 h 62"/>
                <a:gd name="T10" fmla="*/ 105 w 105"/>
                <a:gd name="T11" fmla="*/ 62 h 62"/>
                <a:gd name="T12" fmla="*/ 104 w 10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05" h="62">
                  <a:moveTo>
                    <a:pt x="104" y="62"/>
                  </a:moveTo>
                  <a:cubicBezTo>
                    <a:pt x="1" y="3"/>
                    <a:pt x="1" y="3"/>
                    <a:pt x="1" y="3"/>
                  </a:cubicBezTo>
                  <a:cubicBezTo>
                    <a:pt x="1" y="3"/>
                    <a:pt x="0" y="2"/>
                    <a:pt x="0" y="1"/>
                  </a:cubicBezTo>
                  <a:cubicBezTo>
                    <a:pt x="0" y="1"/>
                    <a:pt x="1" y="0"/>
                    <a:pt x="1" y="1"/>
                  </a:cubicBezTo>
                  <a:cubicBezTo>
                    <a:pt x="104" y="60"/>
                    <a:pt x="104" y="60"/>
                    <a:pt x="104" y="60"/>
                  </a:cubicBezTo>
                  <a:cubicBezTo>
                    <a:pt x="105" y="60"/>
                    <a:pt x="105" y="61"/>
                    <a:pt x="105" y="62"/>
                  </a:cubicBezTo>
                  <a:cubicBezTo>
                    <a:pt x="105" y="62"/>
                    <a:pt x="105" y="62"/>
                    <a:pt x="104"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355">
              <a:extLst>
                <a:ext uri="{FF2B5EF4-FFF2-40B4-BE49-F238E27FC236}">
                  <a16:creationId xmlns:a16="http://schemas.microsoft.com/office/drawing/2014/main" id="{70DB2C8C-8A6B-4A02-A766-9FE596BC2326}"/>
                </a:ext>
              </a:extLst>
            </p:cNvPr>
            <p:cNvSpPr>
              <a:spLocks/>
            </p:cNvSpPr>
            <p:nvPr/>
          </p:nvSpPr>
          <p:spPr bwMode="auto">
            <a:xfrm>
              <a:off x="15119350" y="6099175"/>
              <a:ext cx="73025" cy="42863"/>
            </a:xfrm>
            <a:custGeom>
              <a:avLst/>
              <a:gdLst>
                <a:gd name="T0" fmla="*/ 25 w 26"/>
                <a:gd name="T1" fmla="*/ 16 h 16"/>
                <a:gd name="T2" fmla="*/ 1 w 26"/>
                <a:gd name="T3" fmla="*/ 2 h 16"/>
                <a:gd name="T4" fmla="*/ 0 w 26"/>
                <a:gd name="T5" fmla="*/ 1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1"/>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356">
              <a:extLst>
                <a:ext uri="{FF2B5EF4-FFF2-40B4-BE49-F238E27FC236}">
                  <a16:creationId xmlns:a16="http://schemas.microsoft.com/office/drawing/2014/main" id="{7395161D-10E6-4162-BDF3-3C65D665FAC9}"/>
                </a:ext>
              </a:extLst>
            </p:cNvPr>
            <p:cNvSpPr>
              <a:spLocks/>
            </p:cNvSpPr>
            <p:nvPr/>
          </p:nvSpPr>
          <p:spPr bwMode="auto">
            <a:xfrm>
              <a:off x="15119350" y="6111875"/>
              <a:ext cx="73025" cy="47625"/>
            </a:xfrm>
            <a:custGeom>
              <a:avLst/>
              <a:gdLst>
                <a:gd name="T0" fmla="*/ 25 w 26"/>
                <a:gd name="T1" fmla="*/ 16 h 17"/>
                <a:gd name="T2" fmla="*/ 1 w 26"/>
                <a:gd name="T3" fmla="*/ 3 h 17"/>
                <a:gd name="T4" fmla="*/ 0 w 26"/>
                <a:gd name="T5" fmla="*/ 1 h 17"/>
                <a:gd name="T6" fmla="*/ 1 w 26"/>
                <a:gd name="T7" fmla="*/ 1 h 17"/>
                <a:gd name="T8" fmla="*/ 25 w 26"/>
                <a:gd name="T9" fmla="*/ 14 h 17"/>
                <a:gd name="T10" fmla="*/ 26 w 26"/>
                <a:gd name="T11" fmla="*/ 16 h 17"/>
                <a:gd name="T12" fmla="*/ 25 w 2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26" h="17">
                  <a:moveTo>
                    <a:pt x="25" y="16"/>
                  </a:moveTo>
                  <a:cubicBezTo>
                    <a:pt x="1" y="3"/>
                    <a:pt x="1" y="3"/>
                    <a:pt x="1" y="3"/>
                  </a:cubicBezTo>
                  <a:cubicBezTo>
                    <a:pt x="1" y="3"/>
                    <a:pt x="0" y="2"/>
                    <a:pt x="0" y="1"/>
                  </a:cubicBezTo>
                  <a:cubicBezTo>
                    <a:pt x="0" y="1"/>
                    <a:pt x="1" y="0"/>
                    <a:pt x="1" y="1"/>
                  </a:cubicBezTo>
                  <a:cubicBezTo>
                    <a:pt x="25" y="14"/>
                    <a:pt x="25" y="14"/>
                    <a:pt x="25" y="14"/>
                  </a:cubicBezTo>
                  <a:cubicBezTo>
                    <a:pt x="25" y="14"/>
                    <a:pt x="26" y="15"/>
                    <a:pt x="26" y="16"/>
                  </a:cubicBezTo>
                  <a:cubicBezTo>
                    <a:pt x="26" y="16"/>
                    <a:pt x="25" y="17"/>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357">
              <a:extLst>
                <a:ext uri="{FF2B5EF4-FFF2-40B4-BE49-F238E27FC236}">
                  <a16:creationId xmlns:a16="http://schemas.microsoft.com/office/drawing/2014/main" id="{819739DC-EE18-49E5-B8E0-0721E2CFEA7B}"/>
                </a:ext>
              </a:extLst>
            </p:cNvPr>
            <p:cNvSpPr>
              <a:spLocks/>
            </p:cNvSpPr>
            <p:nvPr/>
          </p:nvSpPr>
          <p:spPr bwMode="auto">
            <a:xfrm>
              <a:off x="15119350" y="6129338"/>
              <a:ext cx="73025" cy="44450"/>
            </a:xfrm>
            <a:custGeom>
              <a:avLst/>
              <a:gdLst>
                <a:gd name="T0" fmla="*/ 25 w 26"/>
                <a:gd name="T1" fmla="*/ 16 h 16"/>
                <a:gd name="T2" fmla="*/ 1 w 26"/>
                <a:gd name="T3" fmla="*/ 3 h 16"/>
                <a:gd name="T4" fmla="*/ 0 w 26"/>
                <a:gd name="T5" fmla="*/ 1 h 16"/>
                <a:gd name="T6" fmla="*/ 1 w 26"/>
                <a:gd name="T7" fmla="*/ 0 h 16"/>
                <a:gd name="T8" fmla="*/ 25 w 26"/>
                <a:gd name="T9" fmla="*/ 14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3"/>
                    <a:pt x="1" y="3"/>
                    <a:pt x="1" y="3"/>
                  </a:cubicBezTo>
                  <a:cubicBezTo>
                    <a:pt x="1" y="2"/>
                    <a:pt x="0" y="1"/>
                    <a:pt x="0" y="1"/>
                  </a:cubicBezTo>
                  <a:cubicBezTo>
                    <a:pt x="0" y="0"/>
                    <a:pt x="1" y="0"/>
                    <a:pt x="1" y="0"/>
                  </a:cubicBezTo>
                  <a:cubicBezTo>
                    <a:pt x="25" y="14"/>
                    <a:pt x="25" y="14"/>
                    <a:pt x="25" y="14"/>
                  </a:cubicBezTo>
                  <a:cubicBezTo>
                    <a:pt x="25" y="14"/>
                    <a:pt x="26" y="15"/>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358">
              <a:extLst>
                <a:ext uri="{FF2B5EF4-FFF2-40B4-BE49-F238E27FC236}">
                  <a16:creationId xmlns:a16="http://schemas.microsoft.com/office/drawing/2014/main" id="{0B7A8F0A-C7D3-494B-BBA3-15518DCE380E}"/>
                </a:ext>
              </a:extLst>
            </p:cNvPr>
            <p:cNvSpPr>
              <a:spLocks/>
            </p:cNvSpPr>
            <p:nvPr/>
          </p:nvSpPr>
          <p:spPr bwMode="auto">
            <a:xfrm>
              <a:off x="15119350" y="6145213"/>
              <a:ext cx="73025" cy="44450"/>
            </a:xfrm>
            <a:custGeom>
              <a:avLst/>
              <a:gdLst>
                <a:gd name="T0" fmla="*/ 25 w 26"/>
                <a:gd name="T1" fmla="*/ 16 h 16"/>
                <a:gd name="T2" fmla="*/ 1 w 26"/>
                <a:gd name="T3" fmla="*/ 2 h 16"/>
                <a:gd name="T4" fmla="*/ 0 w 26"/>
                <a:gd name="T5" fmla="*/ 0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0"/>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359">
              <a:extLst>
                <a:ext uri="{FF2B5EF4-FFF2-40B4-BE49-F238E27FC236}">
                  <a16:creationId xmlns:a16="http://schemas.microsoft.com/office/drawing/2014/main" id="{22985C7E-EDD3-499A-8F83-95048A1AD9C3}"/>
                </a:ext>
              </a:extLst>
            </p:cNvPr>
            <p:cNvSpPr>
              <a:spLocks/>
            </p:cNvSpPr>
            <p:nvPr/>
          </p:nvSpPr>
          <p:spPr bwMode="auto">
            <a:xfrm>
              <a:off x="15186025" y="6173788"/>
              <a:ext cx="19050" cy="15875"/>
            </a:xfrm>
            <a:custGeom>
              <a:avLst/>
              <a:gdLst>
                <a:gd name="T0" fmla="*/ 6 w 7"/>
                <a:gd name="T1" fmla="*/ 6 h 6"/>
                <a:gd name="T2" fmla="*/ 1 w 7"/>
                <a:gd name="T3" fmla="*/ 3 h 6"/>
                <a:gd name="T4" fmla="*/ 0 w 7"/>
                <a:gd name="T5" fmla="*/ 1 h 6"/>
                <a:gd name="T6" fmla="*/ 1 w 7"/>
                <a:gd name="T7" fmla="*/ 0 h 6"/>
                <a:gd name="T8" fmla="*/ 6 w 7"/>
                <a:gd name="T9" fmla="*/ 4 h 6"/>
                <a:gd name="T10" fmla="*/ 7 w 7"/>
                <a:gd name="T11" fmla="*/ 5 h 6"/>
                <a:gd name="T12" fmla="*/ 6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6" y="6"/>
                  </a:moveTo>
                  <a:cubicBezTo>
                    <a:pt x="1" y="3"/>
                    <a:pt x="1" y="3"/>
                    <a:pt x="1" y="3"/>
                  </a:cubicBezTo>
                  <a:cubicBezTo>
                    <a:pt x="0" y="2"/>
                    <a:pt x="0" y="1"/>
                    <a:pt x="0" y="1"/>
                  </a:cubicBezTo>
                  <a:cubicBezTo>
                    <a:pt x="0" y="0"/>
                    <a:pt x="0" y="0"/>
                    <a:pt x="1" y="0"/>
                  </a:cubicBezTo>
                  <a:cubicBezTo>
                    <a:pt x="6" y="4"/>
                    <a:pt x="6" y="4"/>
                    <a:pt x="6" y="4"/>
                  </a:cubicBezTo>
                  <a:cubicBezTo>
                    <a:pt x="7" y="4"/>
                    <a:pt x="7" y="5"/>
                    <a:pt x="7" y="5"/>
                  </a:cubicBezTo>
                  <a:cubicBezTo>
                    <a:pt x="7" y="6"/>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3" name="Group 382">
            <a:extLst>
              <a:ext uri="{FF2B5EF4-FFF2-40B4-BE49-F238E27FC236}">
                <a16:creationId xmlns:a16="http://schemas.microsoft.com/office/drawing/2014/main" id="{244EB7F5-A64C-45FE-AA5C-388023D52EAE}"/>
              </a:ext>
            </a:extLst>
          </p:cNvPr>
          <p:cNvGrpSpPr/>
          <p:nvPr/>
        </p:nvGrpSpPr>
        <p:grpSpPr>
          <a:xfrm>
            <a:off x="10901477" y="6921029"/>
            <a:ext cx="1913814" cy="2232783"/>
            <a:chOff x="11830051" y="6943725"/>
            <a:chExt cx="1590675" cy="1855788"/>
          </a:xfrm>
        </p:grpSpPr>
        <p:sp>
          <p:nvSpPr>
            <p:cNvPr id="246" name="Freeform 78">
              <a:extLst>
                <a:ext uri="{FF2B5EF4-FFF2-40B4-BE49-F238E27FC236}">
                  <a16:creationId xmlns:a16="http://schemas.microsoft.com/office/drawing/2014/main" id="{5D00B76E-82C0-40C2-912F-E3BC2FFFD74C}"/>
                </a:ext>
              </a:extLst>
            </p:cNvPr>
            <p:cNvSpPr>
              <a:spLocks/>
            </p:cNvSpPr>
            <p:nvPr/>
          </p:nvSpPr>
          <p:spPr bwMode="auto">
            <a:xfrm>
              <a:off x="11830051" y="7872413"/>
              <a:ext cx="1590675" cy="927100"/>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79">
              <a:extLst>
                <a:ext uri="{FF2B5EF4-FFF2-40B4-BE49-F238E27FC236}">
                  <a16:creationId xmlns:a16="http://schemas.microsoft.com/office/drawing/2014/main" id="{D15D8D05-6F25-4CFD-AA51-F81862CD94D1}"/>
                </a:ext>
              </a:extLst>
            </p:cNvPr>
            <p:cNvSpPr>
              <a:spLocks/>
            </p:cNvSpPr>
            <p:nvPr/>
          </p:nvSpPr>
          <p:spPr bwMode="auto">
            <a:xfrm>
              <a:off x="11872913" y="7667625"/>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80">
              <a:extLst>
                <a:ext uri="{FF2B5EF4-FFF2-40B4-BE49-F238E27FC236}">
                  <a16:creationId xmlns:a16="http://schemas.microsoft.com/office/drawing/2014/main" id="{B81388C0-8E8C-4A55-8DBF-064B81796489}"/>
                </a:ext>
              </a:extLst>
            </p:cNvPr>
            <p:cNvSpPr>
              <a:spLocks/>
            </p:cNvSpPr>
            <p:nvPr/>
          </p:nvSpPr>
          <p:spPr bwMode="auto">
            <a:xfrm>
              <a:off x="11874501" y="8115300"/>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81">
              <a:extLst>
                <a:ext uri="{FF2B5EF4-FFF2-40B4-BE49-F238E27FC236}">
                  <a16:creationId xmlns:a16="http://schemas.microsoft.com/office/drawing/2014/main" id="{63C672A9-D748-4DCC-8799-A65775062FD8}"/>
                </a:ext>
              </a:extLst>
            </p:cNvPr>
            <p:cNvSpPr>
              <a:spLocks/>
            </p:cNvSpPr>
            <p:nvPr/>
          </p:nvSpPr>
          <p:spPr bwMode="auto">
            <a:xfrm>
              <a:off x="12857163" y="8277225"/>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82">
              <a:extLst>
                <a:ext uri="{FF2B5EF4-FFF2-40B4-BE49-F238E27FC236}">
                  <a16:creationId xmlns:a16="http://schemas.microsoft.com/office/drawing/2014/main" id="{8541C718-C437-42DE-8A57-558449991FCA}"/>
                </a:ext>
              </a:extLst>
            </p:cNvPr>
            <p:cNvSpPr>
              <a:spLocks/>
            </p:cNvSpPr>
            <p:nvPr/>
          </p:nvSpPr>
          <p:spPr bwMode="auto">
            <a:xfrm>
              <a:off x="12030076" y="82946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7"/>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83">
              <a:extLst>
                <a:ext uri="{FF2B5EF4-FFF2-40B4-BE49-F238E27FC236}">
                  <a16:creationId xmlns:a16="http://schemas.microsoft.com/office/drawing/2014/main" id="{938B948D-5DF5-444D-815C-267C90042143}"/>
                </a:ext>
              </a:extLst>
            </p:cNvPr>
            <p:cNvSpPr>
              <a:spLocks/>
            </p:cNvSpPr>
            <p:nvPr/>
          </p:nvSpPr>
          <p:spPr bwMode="auto">
            <a:xfrm>
              <a:off x="12760326" y="85185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4"/>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84">
              <a:extLst>
                <a:ext uri="{FF2B5EF4-FFF2-40B4-BE49-F238E27FC236}">
                  <a16:creationId xmlns:a16="http://schemas.microsoft.com/office/drawing/2014/main" id="{0E36C2BF-D992-4A57-B847-9D5AC73CDA44}"/>
                </a:ext>
              </a:extLst>
            </p:cNvPr>
            <p:cNvSpPr>
              <a:spLocks/>
            </p:cNvSpPr>
            <p:nvPr/>
          </p:nvSpPr>
          <p:spPr bwMode="auto">
            <a:xfrm>
              <a:off x="11872913" y="7426325"/>
              <a:ext cx="1506538" cy="879475"/>
            </a:xfrm>
            <a:custGeom>
              <a:avLst/>
              <a:gdLst>
                <a:gd name="T0" fmla="*/ 545 w 546"/>
                <a:gd name="T1" fmla="*/ 161 h 318"/>
                <a:gd name="T2" fmla="*/ 534 w 546"/>
                <a:gd name="T3" fmla="*/ 173 h 318"/>
                <a:gd name="T4" fmla="*/ 298 w 546"/>
                <a:gd name="T5" fmla="*/ 309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5"/>
                    <a:pt x="540" y="170"/>
                    <a:pt x="534" y="173"/>
                  </a:cubicBezTo>
                  <a:cubicBezTo>
                    <a:pt x="298" y="309"/>
                    <a:pt x="298" y="309"/>
                    <a:pt x="298" y="309"/>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85">
              <a:extLst>
                <a:ext uri="{FF2B5EF4-FFF2-40B4-BE49-F238E27FC236}">
                  <a16:creationId xmlns:a16="http://schemas.microsoft.com/office/drawing/2014/main" id="{A822CB75-7265-401C-AE6E-3D6383EA1336}"/>
                </a:ext>
              </a:extLst>
            </p:cNvPr>
            <p:cNvSpPr>
              <a:spLocks/>
            </p:cNvSpPr>
            <p:nvPr/>
          </p:nvSpPr>
          <p:spPr bwMode="auto">
            <a:xfrm>
              <a:off x="11874501" y="7872413"/>
              <a:ext cx="1501775"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86">
              <a:extLst>
                <a:ext uri="{FF2B5EF4-FFF2-40B4-BE49-F238E27FC236}">
                  <a16:creationId xmlns:a16="http://schemas.microsoft.com/office/drawing/2014/main" id="{E2E14F7A-5427-4B41-AD21-3AF8E054FB9D}"/>
                </a:ext>
              </a:extLst>
            </p:cNvPr>
            <p:cNvSpPr>
              <a:spLocks/>
            </p:cNvSpPr>
            <p:nvPr/>
          </p:nvSpPr>
          <p:spPr bwMode="auto">
            <a:xfrm>
              <a:off x="12857163" y="8034338"/>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87">
              <a:extLst>
                <a:ext uri="{FF2B5EF4-FFF2-40B4-BE49-F238E27FC236}">
                  <a16:creationId xmlns:a16="http://schemas.microsoft.com/office/drawing/2014/main" id="{A46A2E2F-BA68-46F3-84EA-E20CF0157320}"/>
                </a:ext>
              </a:extLst>
            </p:cNvPr>
            <p:cNvSpPr>
              <a:spLocks/>
            </p:cNvSpPr>
            <p:nvPr/>
          </p:nvSpPr>
          <p:spPr bwMode="auto">
            <a:xfrm>
              <a:off x="12030076" y="8053388"/>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88">
              <a:extLst>
                <a:ext uri="{FF2B5EF4-FFF2-40B4-BE49-F238E27FC236}">
                  <a16:creationId xmlns:a16="http://schemas.microsoft.com/office/drawing/2014/main" id="{45278FA2-D309-4C16-8426-8DDED7F7BF6D}"/>
                </a:ext>
              </a:extLst>
            </p:cNvPr>
            <p:cNvSpPr>
              <a:spLocks/>
            </p:cNvSpPr>
            <p:nvPr/>
          </p:nvSpPr>
          <p:spPr bwMode="auto">
            <a:xfrm>
              <a:off x="12760326" y="8277225"/>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89">
              <a:extLst>
                <a:ext uri="{FF2B5EF4-FFF2-40B4-BE49-F238E27FC236}">
                  <a16:creationId xmlns:a16="http://schemas.microsoft.com/office/drawing/2014/main" id="{761C2195-B30F-4E37-9437-79FFEDD57EC1}"/>
                </a:ext>
              </a:extLst>
            </p:cNvPr>
            <p:cNvSpPr>
              <a:spLocks/>
            </p:cNvSpPr>
            <p:nvPr/>
          </p:nvSpPr>
          <p:spPr bwMode="auto">
            <a:xfrm>
              <a:off x="11872913" y="718343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90">
              <a:extLst>
                <a:ext uri="{FF2B5EF4-FFF2-40B4-BE49-F238E27FC236}">
                  <a16:creationId xmlns:a16="http://schemas.microsoft.com/office/drawing/2014/main" id="{97A2E920-287B-48E9-86B4-92D2D0D1EA62}"/>
                </a:ext>
              </a:extLst>
            </p:cNvPr>
            <p:cNvSpPr>
              <a:spLocks/>
            </p:cNvSpPr>
            <p:nvPr/>
          </p:nvSpPr>
          <p:spPr bwMode="auto">
            <a:xfrm>
              <a:off x="11874501" y="76311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91">
              <a:extLst>
                <a:ext uri="{FF2B5EF4-FFF2-40B4-BE49-F238E27FC236}">
                  <a16:creationId xmlns:a16="http://schemas.microsoft.com/office/drawing/2014/main" id="{81506013-1700-4FE7-9675-409CCB19D17E}"/>
                </a:ext>
              </a:extLst>
            </p:cNvPr>
            <p:cNvSpPr>
              <a:spLocks/>
            </p:cNvSpPr>
            <p:nvPr/>
          </p:nvSpPr>
          <p:spPr bwMode="auto">
            <a:xfrm>
              <a:off x="12857163" y="7794625"/>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92">
              <a:extLst>
                <a:ext uri="{FF2B5EF4-FFF2-40B4-BE49-F238E27FC236}">
                  <a16:creationId xmlns:a16="http://schemas.microsoft.com/office/drawing/2014/main" id="{F5A54A47-27BB-4515-8E4B-A916E82EDA42}"/>
                </a:ext>
              </a:extLst>
            </p:cNvPr>
            <p:cNvSpPr>
              <a:spLocks/>
            </p:cNvSpPr>
            <p:nvPr/>
          </p:nvSpPr>
          <p:spPr bwMode="auto">
            <a:xfrm>
              <a:off x="12030076" y="7810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Freeform 93">
              <a:extLst>
                <a:ext uri="{FF2B5EF4-FFF2-40B4-BE49-F238E27FC236}">
                  <a16:creationId xmlns:a16="http://schemas.microsoft.com/office/drawing/2014/main" id="{1EA5ADAC-81E8-40DB-B5AD-82F6451A329D}"/>
                </a:ext>
              </a:extLst>
            </p:cNvPr>
            <p:cNvSpPr>
              <a:spLocks/>
            </p:cNvSpPr>
            <p:nvPr/>
          </p:nvSpPr>
          <p:spPr bwMode="auto">
            <a:xfrm>
              <a:off x="12760326" y="80343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Freeform 94">
              <a:extLst>
                <a:ext uri="{FF2B5EF4-FFF2-40B4-BE49-F238E27FC236}">
                  <a16:creationId xmlns:a16="http://schemas.microsoft.com/office/drawing/2014/main" id="{82170EED-9808-4D4C-A3E5-545AE023C7E2}"/>
                </a:ext>
              </a:extLst>
            </p:cNvPr>
            <p:cNvSpPr>
              <a:spLocks/>
            </p:cNvSpPr>
            <p:nvPr/>
          </p:nvSpPr>
          <p:spPr bwMode="auto">
            <a:xfrm>
              <a:off x="11872913" y="6943725"/>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2 h 318"/>
                <a:gd name="T16" fmla="*/ 1 w 546"/>
                <a:gd name="T17" fmla="*/ 162 h 318"/>
                <a:gd name="T18" fmla="*/ 12 w 546"/>
                <a:gd name="T19" fmla="*/ 145 h 318"/>
                <a:gd name="T20" fmla="*/ 248 w 546"/>
                <a:gd name="T21" fmla="*/ 9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1"/>
                    <a:pt x="9" y="171"/>
                    <a:pt x="9" y="171"/>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95">
              <a:extLst>
                <a:ext uri="{FF2B5EF4-FFF2-40B4-BE49-F238E27FC236}">
                  <a16:creationId xmlns:a16="http://schemas.microsoft.com/office/drawing/2014/main" id="{34BB467E-8F15-4FF2-A027-EEA030BC3ED7}"/>
                </a:ext>
              </a:extLst>
            </p:cNvPr>
            <p:cNvSpPr>
              <a:spLocks/>
            </p:cNvSpPr>
            <p:nvPr/>
          </p:nvSpPr>
          <p:spPr bwMode="auto">
            <a:xfrm>
              <a:off x="11874501" y="73882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0"/>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2"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96">
              <a:extLst>
                <a:ext uri="{FF2B5EF4-FFF2-40B4-BE49-F238E27FC236}">
                  <a16:creationId xmlns:a16="http://schemas.microsoft.com/office/drawing/2014/main" id="{41B33297-3979-4349-8299-D1219BAD2B61}"/>
                </a:ext>
              </a:extLst>
            </p:cNvPr>
            <p:cNvSpPr>
              <a:spLocks/>
            </p:cNvSpPr>
            <p:nvPr/>
          </p:nvSpPr>
          <p:spPr bwMode="auto">
            <a:xfrm>
              <a:off x="12857163" y="75517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3"/>
                  </a:cubicBezTo>
                  <a:cubicBezTo>
                    <a:pt x="0" y="93"/>
                    <a:pt x="0" y="93"/>
                    <a:pt x="0" y="93"/>
                  </a:cubicBezTo>
                  <a:cubicBezTo>
                    <a:pt x="0" y="85"/>
                    <a:pt x="5" y="77"/>
                    <a:pt x="10" y="73"/>
                  </a:cubicBezTo>
                  <a:cubicBezTo>
                    <a:pt x="131" y="4"/>
                    <a:pt x="131" y="4"/>
                    <a:pt x="131" y="4"/>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97">
              <a:extLst>
                <a:ext uri="{FF2B5EF4-FFF2-40B4-BE49-F238E27FC236}">
                  <a16:creationId xmlns:a16="http://schemas.microsoft.com/office/drawing/2014/main" id="{E1A86DAF-D2F1-4458-B3A6-E87D8E2917F6}"/>
                </a:ext>
              </a:extLst>
            </p:cNvPr>
            <p:cNvSpPr>
              <a:spLocks/>
            </p:cNvSpPr>
            <p:nvPr/>
          </p:nvSpPr>
          <p:spPr bwMode="auto">
            <a:xfrm>
              <a:off x="12030076" y="75707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98">
              <a:extLst>
                <a:ext uri="{FF2B5EF4-FFF2-40B4-BE49-F238E27FC236}">
                  <a16:creationId xmlns:a16="http://schemas.microsoft.com/office/drawing/2014/main" id="{D654AD51-8E77-45D2-8BC4-1CEC65E56966}"/>
                </a:ext>
              </a:extLst>
            </p:cNvPr>
            <p:cNvSpPr>
              <a:spLocks/>
            </p:cNvSpPr>
            <p:nvPr/>
          </p:nvSpPr>
          <p:spPr bwMode="auto">
            <a:xfrm>
              <a:off x="12760326" y="7794625"/>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4"/>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365">
              <a:extLst>
                <a:ext uri="{FF2B5EF4-FFF2-40B4-BE49-F238E27FC236}">
                  <a16:creationId xmlns:a16="http://schemas.microsoft.com/office/drawing/2014/main" id="{70F35256-DAC1-41C6-B38D-F0B662D7A60F}"/>
                </a:ext>
              </a:extLst>
            </p:cNvPr>
            <p:cNvSpPr>
              <a:spLocks/>
            </p:cNvSpPr>
            <p:nvPr/>
          </p:nvSpPr>
          <p:spPr bwMode="auto">
            <a:xfrm>
              <a:off x="13361988" y="7250113"/>
              <a:ext cx="25400" cy="14288"/>
            </a:xfrm>
            <a:custGeom>
              <a:avLst/>
              <a:gdLst>
                <a:gd name="T0" fmla="*/ 0 w 16"/>
                <a:gd name="T1" fmla="*/ 0 h 9"/>
                <a:gd name="T2" fmla="*/ 16 w 16"/>
                <a:gd name="T3" fmla="*/ 9 h 9"/>
                <a:gd name="T4" fmla="*/ 0 w 16"/>
                <a:gd name="T5" fmla="*/ 0 h 9"/>
              </a:gdLst>
              <a:ahLst/>
              <a:cxnLst>
                <a:cxn ang="0">
                  <a:pos x="T0" y="T1"/>
                </a:cxn>
                <a:cxn ang="0">
                  <a:pos x="T2" y="T3"/>
                </a:cxn>
                <a:cxn ang="0">
                  <a:pos x="T4" y="T5"/>
                </a:cxn>
              </a:cxnLst>
              <a:rect l="0" t="0" r="r" b="b"/>
              <a:pathLst>
                <a:path w="16" h="9">
                  <a:moveTo>
                    <a:pt x="0" y="0"/>
                  </a:moveTo>
                  <a:lnTo>
                    <a:pt x="16" y="9"/>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Line 366">
              <a:extLst>
                <a:ext uri="{FF2B5EF4-FFF2-40B4-BE49-F238E27FC236}">
                  <a16:creationId xmlns:a16="http://schemas.microsoft.com/office/drawing/2014/main" id="{99CE4700-C87B-42B1-9C11-62D047A56921}"/>
                </a:ext>
              </a:extLst>
            </p:cNvPr>
            <p:cNvSpPr>
              <a:spLocks noChangeShapeType="1"/>
            </p:cNvSpPr>
            <p:nvPr/>
          </p:nvSpPr>
          <p:spPr bwMode="auto">
            <a:xfrm>
              <a:off x="13361988" y="7250113"/>
              <a:ext cx="25400" cy="142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367">
              <a:extLst>
                <a:ext uri="{FF2B5EF4-FFF2-40B4-BE49-F238E27FC236}">
                  <a16:creationId xmlns:a16="http://schemas.microsoft.com/office/drawing/2014/main" id="{000CC67B-B95F-4D4D-AB54-3E66FA65E902}"/>
                </a:ext>
              </a:extLst>
            </p:cNvPr>
            <p:cNvSpPr>
              <a:spLocks/>
            </p:cNvSpPr>
            <p:nvPr/>
          </p:nvSpPr>
          <p:spPr bwMode="auto">
            <a:xfrm>
              <a:off x="13373100" y="7245350"/>
              <a:ext cx="0" cy="26988"/>
            </a:xfrm>
            <a:custGeom>
              <a:avLst/>
              <a:gdLst>
                <a:gd name="T0" fmla="*/ 17 h 17"/>
                <a:gd name="T1" fmla="*/ 0 h 17"/>
                <a:gd name="T2" fmla="*/ 17 h 17"/>
              </a:gdLst>
              <a:ahLst/>
              <a:cxnLst>
                <a:cxn ang="0">
                  <a:pos x="0" y="T0"/>
                </a:cxn>
                <a:cxn ang="0">
                  <a:pos x="0" y="T1"/>
                </a:cxn>
                <a:cxn ang="0">
                  <a:pos x="0" y="T2"/>
                </a:cxn>
              </a:cxnLst>
              <a:rect l="0" t="0" r="r" b="b"/>
              <a:pathLst>
                <a:path h="17">
                  <a:moveTo>
                    <a:pt x="0" y="17"/>
                  </a:moveTo>
                  <a:lnTo>
                    <a:pt x="0" y="0"/>
                  </a:lnTo>
                  <a:lnTo>
                    <a:pt x="0" y="1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Line 368">
              <a:extLst>
                <a:ext uri="{FF2B5EF4-FFF2-40B4-BE49-F238E27FC236}">
                  <a16:creationId xmlns:a16="http://schemas.microsoft.com/office/drawing/2014/main" id="{E214C27C-21AC-41F0-B602-8FBADCF99A40}"/>
                </a:ext>
              </a:extLst>
            </p:cNvPr>
            <p:cNvSpPr>
              <a:spLocks noChangeShapeType="1"/>
            </p:cNvSpPr>
            <p:nvPr/>
          </p:nvSpPr>
          <p:spPr bwMode="auto">
            <a:xfrm flipV="1">
              <a:off x="13373100" y="7245350"/>
              <a:ext cx="0" cy="269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6" name="Group 375">
            <a:extLst>
              <a:ext uri="{FF2B5EF4-FFF2-40B4-BE49-F238E27FC236}">
                <a16:creationId xmlns:a16="http://schemas.microsoft.com/office/drawing/2014/main" id="{5B41BA29-3FE6-4F57-80B2-850399EA8791}"/>
              </a:ext>
            </a:extLst>
          </p:cNvPr>
          <p:cNvGrpSpPr/>
          <p:nvPr/>
        </p:nvGrpSpPr>
        <p:grpSpPr>
          <a:xfrm>
            <a:off x="11573794" y="6911480"/>
            <a:ext cx="571089" cy="796468"/>
            <a:chOff x="12388850" y="6935788"/>
            <a:chExt cx="474663" cy="661988"/>
          </a:xfrm>
        </p:grpSpPr>
        <p:sp>
          <p:nvSpPr>
            <p:cNvPr id="161" name="Freeform 360">
              <a:extLst>
                <a:ext uri="{FF2B5EF4-FFF2-40B4-BE49-F238E27FC236}">
                  <a16:creationId xmlns:a16="http://schemas.microsoft.com/office/drawing/2014/main" id="{850709F6-D416-44A4-8A36-FF01C9AC24D8}"/>
                </a:ext>
              </a:extLst>
            </p:cNvPr>
            <p:cNvSpPr>
              <a:spLocks/>
            </p:cNvSpPr>
            <p:nvPr/>
          </p:nvSpPr>
          <p:spPr bwMode="auto">
            <a:xfrm>
              <a:off x="12465050" y="6935788"/>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361">
              <a:extLst>
                <a:ext uri="{FF2B5EF4-FFF2-40B4-BE49-F238E27FC236}">
                  <a16:creationId xmlns:a16="http://schemas.microsoft.com/office/drawing/2014/main" id="{65312C8F-220D-4A9E-B186-1B8925618474}"/>
                </a:ext>
              </a:extLst>
            </p:cNvPr>
            <p:cNvSpPr>
              <a:spLocks/>
            </p:cNvSpPr>
            <p:nvPr/>
          </p:nvSpPr>
          <p:spPr bwMode="auto">
            <a:xfrm>
              <a:off x="12388850" y="6951663"/>
              <a:ext cx="396875" cy="646113"/>
            </a:xfrm>
            <a:custGeom>
              <a:avLst/>
              <a:gdLst>
                <a:gd name="T0" fmla="*/ 116 w 144"/>
                <a:gd name="T1" fmla="*/ 225 h 234"/>
                <a:gd name="T2" fmla="*/ 28 w 144"/>
                <a:gd name="T3" fmla="*/ 175 h 234"/>
                <a:gd name="T4" fmla="*/ 0 w 144"/>
                <a:gd name="T5" fmla="*/ 121 h 234"/>
                <a:gd name="T6" fmla="*/ 0 w 144"/>
                <a:gd name="T7" fmla="*/ 30 h 234"/>
                <a:gd name="T8" fmla="*/ 28 w 144"/>
                <a:gd name="T9" fmla="*/ 9 h 234"/>
                <a:gd name="T10" fmla="*/ 116 w 144"/>
                <a:gd name="T11" fmla="*/ 59 h 234"/>
                <a:gd name="T12" fmla="*/ 144 w 144"/>
                <a:gd name="T13" fmla="*/ 113 h 234"/>
                <a:gd name="T14" fmla="*/ 144 w 144"/>
                <a:gd name="T15" fmla="*/ 204 h 234"/>
                <a:gd name="T16" fmla="*/ 116 w 144"/>
                <a:gd name="T17" fmla="*/ 22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4">
                  <a:moveTo>
                    <a:pt x="116" y="225"/>
                  </a:moveTo>
                  <a:cubicBezTo>
                    <a:pt x="28" y="175"/>
                    <a:pt x="28" y="175"/>
                    <a:pt x="28" y="175"/>
                  </a:cubicBezTo>
                  <a:cubicBezTo>
                    <a:pt x="13" y="166"/>
                    <a:pt x="0" y="142"/>
                    <a:pt x="0" y="121"/>
                  </a:cubicBezTo>
                  <a:cubicBezTo>
                    <a:pt x="0" y="30"/>
                    <a:pt x="0" y="30"/>
                    <a:pt x="0" y="30"/>
                  </a:cubicBezTo>
                  <a:cubicBezTo>
                    <a:pt x="0" y="9"/>
                    <a:pt x="13" y="0"/>
                    <a:pt x="28" y="9"/>
                  </a:cubicBezTo>
                  <a:cubicBezTo>
                    <a:pt x="116" y="59"/>
                    <a:pt x="116" y="59"/>
                    <a:pt x="116" y="59"/>
                  </a:cubicBezTo>
                  <a:cubicBezTo>
                    <a:pt x="132" y="68"/>
                    <a:pt x="144" y="92"/>
                    <a:pt x="144" y="113"/>
                  </a:cubicBezTo>
                  <a:cubicBezTo>
                    <a:pt x="144" y="204"/>
                    <a:pt x="144" y="204"/>
                    <a:pt x="144" y="204"/>
                  </a:cubicBezTo>
                  <a:cubicBezTo>
                    <a:pt x="144" y="225"/>
                    <a:pt x="132" y="234"/>
                    <a:pt x="116" y="225"/>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362">
              <a:extLst>
                <a:ext uri="{FF2B5EF4-FFF2-40B4-BE49-F238E27FC236}">
                  <a16:creationId xmlns:a16="http://schemas.microsoft.com/office/drawing/2014/main" id="{8218ACC7-D1D6-4F1B-8ED5-91DFA6FA27AE}"/>
                </a:ext>
              </a:extLst>
            </p:cNvPr>
            <p:cNvSpPr>
              <a:spLocks noEditPoints="1"/>
            </p:cNvSpPr>
            <p:nvPr/>
          </p:nvSpPr>
          <p:spPr bwMode="auto">
            <a:xfrm>
              <a:off x="12442825" y="7096125"/>
              <a:ext cx="268288" cy="265113"/>
            </a:xfrm>
            <a:custGeom>
              <a:avLst/>
              <a:gdLst>
                <a:gd name="T0" fmla="*/ 5 w 97"/>
                <a:gd name="T1" fmla="*/ 95 h 96"/>
                <a:gd name="T2" fmla="*/ 3 w 97"/>
                <a:gd name="T3" fmla="*/ 94 h 96"/>
                <a:gd name="T4" fmla="*/ 0 w 97"/>
                <a:gd name="T5" fmla="*/ 87 h 96"/>
                <a:gd name="T6" fmla="*/ 0 w 97"/>
                <a:gd name="T7" fmla="*/ 49 h 96"/>
                <a:gd name="T8" fmla="*/ 1 w 97"/>
                <a:gd name="T9" fmla="*/ 48 h 96"/>
                <a:gd name="T10" fmla="*/ 3 w 97"/>
                <a:gd name="T11" fmla="*/ 51 h 96"/>
                <a:gd name="T12" fmla="*/ 3 w 97"/>
                <a:gd name="T13" fmla="*/ 89 h 96"/>
                <a:gd name="T14" fmla="*/ 4 w 97"/>
                <a:gd name="T15" fmla="*/ 91 h 96"/>
                <a:gd name="T16" fmla="*/ 6 w 97"/>
                <a:gd name="T17" fmla="*/ 92 h 96"/>
                <a:gd name="T18" fmla="*/ 7 w 97"/>
                <a:gd name="T19" fmla="*/ 94 h 96"/>
                <a:gd name="T20" fmla="*/ 7 w 97"/>
                <a:gd name="T21" fmla="*/ 96 h 96"/>
                <a:gd name="T22" fmla="*/ 5 w 97"/>
                <a:gd name="T23" fmla="*/ 95 h 96"/>
                <a:gd name="T24" fmla="*/ 1 w 97"/>
                <a:gd name="T25" fmla="*/ 47 h 96"/>
                <a:gd name="T26" fmla="*/ 0 w 97"/>
                <a:gd name="T27" fmla="*/ 45 h 96"/>
                <a:gd name="T28" fmla="*/ 1 w 97"/>
                <a:gd name="T29" fmla="*/ 44 h 96"/>
                <a:gd name="T30" fmla="*/ 3 w 97"/>
                <a:gd name="T31" fmla="*/ 46 h 96"/>
                <a:gd name="T32" fmla="*/ 1 w 97"/>
                <a:gd name="T33" fmla="*/ 47 h 96"/>
                <a:gd name="T34" fmla="*/ 1 w 97"/>
                <a:gd name="T35" fmla="*/ 42 h 96"/>
                <a:gd name="T36" fmla="*/ 0 w 97"/>
                <a:gd name="T37" fmla="*/ 40 h 96"/>
                <a:gd name="T38" fmla="*/ 0 w 97"/>
                <a:gd name="T39" fmla="*/ 12 h 96"/>
                <a:gd name="T40" fmla="*/ 13 w 97"/>
                <a:gd name="T41" fmla="*/ 4 h 96"/>
                <a:gd name="T42" fmla="*/ 19 w 97"/>
                <a:gd name="T43" fmla="*/ 7 h 96"/>
                <a:gd name="T44" fmla="*/ 30 w 97"/>
                <a:gd name="T45" fmla="*/ 20 h 96"/>
                <a:gd name="T46" fmla="*/ 36 w 97"/>
                <a:gd name="T47" fmla="*/ 33 h 96"/>
                <a:gd name="T48" fmla="*/ 57 w 97"/>
                <a:gd name="T49" fmla="*/ 46 h 96"/>
                <a:gd name="T50" fmla="*/ 59 w 97"/>
                <a:gd name="T51" fmla="*/ 48 h 96"/>
                <a:gd name="T52" fmla="*/ 57 w 97"/>
                <a:gd name="T53" fmla="*/ 49 h 96"/>
                <a:gd name="T54" fmla="*/ 35 w 97"/>
                <a:gd name="T55" fmla="*/ 36 h 96"/>
                <a:gd name="T56" fmla="*/ 34 w 97"/>
                <a:gd name="T57" fmla="*/ 34 h 96"/>
                <a:gd name="T58" fmla="*/ 28 w 97"/>
                <a:gd name="T59" fmla="*/ 21 h 96"/>
                <a:gd name="T60" fmla="*/ 19 w 97"/>
                <a:gd name="T61" fmla="*/ 11 h 96"/>
                <a:gd name="T62" fmla="*/ 13 w 97"/>
                <a:gd name="T63" fmla="*/ 7 h 96"/>
                <a:gd name="T64" fmla="*/ 3 w 97"/>
                <a:gd name="T65" fmla="*/ 13 h 96"/>
                <a:gd name="T66" fmla="*/ 3 w 97"/>
                <a:gd name="T67" fmla="*/ 41 h 96"/>
                <a:gd name="T68" fmla="*/ 1 w 97"/>
                <a:gd name="T69" fmla="*/ 42 h 96"/>
                <a:gd name="T70" fmla="*/ 96 w 97"/>
                <a:gd name="T71" fmla="*/ 82 h 96"/>
                <a:gd name="T72" fmla="*/ 95 w 97"/>
                <a:gd name="T73" fmla="*/ 80 h 96"/>
                <a:gd name="T74" fmla="*/ 95 w 97"/>
                <a:gd name="T75" fmla="*/ 80 h 96"/>
                <a:gd name="T76" fmla="*/ 86 w 97"/>
                <a:gd name="T77" fmla="*/ 65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1 h 96"/>
                <a:gd name="T90" fmla="*/ 97 w 97"/>
                <a:gd name="T91" fmla="*/ 81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5" y="95"/>
                  </a:moveTo>
                  <a:cubicBezTo>
                    <a:pt x="4" y="95"/>
                    <a:pt x="3" y="94"/>
                    <a:pt x="3" y="94"/>
                  </a:cubicBezTo>
                  <a:cubicBezTo>
                    <a:pt x="1" y="92"/>
                    <a:pt x="0" y="89"/>
                    <a:pt x="0" y="87"/>
                  </a:cubicBezTo>
                  <a:cubicBezTo>
                    <a:pt x="0" y="49"/>
                    <a:pt x="0" y="49"/>
                    <a:pt x="0" y="49"/>
                  </a:cubicBezTo>
                  <a:cubicBezTo>
                    <a:pt x="0" y="48"/>
                    <a:pt x="1" y="48"/>
                    <a:pt x="1" y="48"/>
                  </a:cubicBezTo>
                  <a:cubicBezTo>
                    <a:pt x="2" y="49"/>
                    <a:pt x="3" y="50"/>
                    <a:pt x="3" y="51"/>
                  </a:cubicBezTo>
                  <a:cubicBezTo>
                    <a:pt x="3" y="89"/>
                    <a:pt x="3" y="89"/>
                    <a:pt x="3" y="89"/>
                  </a:cubicBezTo>
                  <a:cubicBezTo>
                    <a:pt x="3" y="90"/>
                    <a:pt x="3" y="91"/>
                    <a:pt x="4" y="91"/>
                  </a:cubicBezTo>
                  <a:cubicBezTo>
                    <a:pt x="4" y="92"/>
                    <a:pt x="5" y="93"/>
                    <a:pt x="6" y="92"/>
                  </a:cubicBezTo>
                  <a:cubicBezTo>
                    <a:pt x="6" y="92"/>
                    <a:pt x="7" y="93"/>
                    <a:pt x="7" y="94"/>
                  </a:cubicBezTo>
                  <a:cubicBezTo>
                    <a:pt x="8" y="95"/>
                    <a:pt x="8" y="96"/>
                    <a:pt x="7" y="96"/>
                  </a:cubicBezTo>
                  <a:cubicBezTo>
                    <a:pt x="6" y="96"/>
                    <a:pt x="6" y="96"/>
                    <a:pt x="5" y="95"/>
                  </a:cubicBezTo>
                  <a:close/>
                  <a:moveTo>
                    <a:pt x="1" y="47"/>
                  </a:moveTo>
                  <a:cubicBezTo>
                    <a:pt x="1" y="46"/>
                    <a:pt x="0" y="45"/>
                    <a:pt x="0" y="45"/>
                  </a:cubicBezTo>
                  <a:cubicBezTo>
                    <a:pt x="0" y="44"/>
                    <a:pt x="1" y="43"/>
                    <a:pt x="1" y="44"/>
                  </a:cubicBezTo>
                  <a:cubicBezTo>
                    <a:pt x="2" y="44"/>
                    <a:pt x="3" y="45"/>
                    <a:pt x="3" y="46"/>
                  </a:cubicBezTo>
                  <a:cubicBezTo>
                    <a:pt x="3" y="47"/>
                    <a:pt x="2" y="47"/>
                    <a:pt x="1" y="47"/>
                  </a:cubicBezTo>
                  <a:close/>
                  <a:moveTo>
                    <a:pt x="1" y="42"/>
                  </a:moveTo>
                  <a:cubicBezTo>
                    <a:pt x="1" y="42"/>
                    <a:pt x="0" y="41"/>
                    <a:pt x="0" y="40"/>
                  </a:cubicBezTo>
                  <a:cubicBezTo>
                    <a:pt x="0" y="12"/>
                    <a:pt x="0" y="12"/>
                    <a:pt x="0" y="12"/>
                  </a:cubicBezTo>
                  <a:cubicBezTo>
                    <a:pt x="0" y="3"/>
                    <a:pt x="6" y="0"/>
                    <a:pt x="13" y="4"/>
                  </a:cubicBezTo>
                  <a:cubicBezTo>
                    <a:pt x="19" y="7"/>
                    <a:pt x="19" y="7"/>
                    <a:pt x="19" y="7"/>
                  </a:cubicBezTo>
                  <a:cubicBezTo>
                    <a:pt x="23" y="10"/>
                    <a:pt x="27" y="15"/>
                    <a:pt x="30" y="20"/>
                  </a:cubicBezTo>
                  <a:cubicBezTo>
                    <a:pt x="36" y="33"/>
                    <a:pt x="36" y="33"/>
                    <a:pt x="36" y="33"/>
                  </a:cubicBezTo>
                  <a:cubicBezTo>
                    <a:pt x="57" y="46"/>
                    <a:pt x="57" y="46"/>
                    <a:pt x="57" y="46"/>
                  </a:cubicBezTo>
                  <a:cubicBezTo>
                    <a:pt x="58" y="46"/>
                    <a:pt x="59" y="47"/>
                    <a:pt x="59" y="48"/>
                  </a:cubicBezTo>
                  <a:cubicBezTo>
                    <a:pt x="59" y="49"/>
                    <a:pt x="58" y="49"/>
                    <a:pt x="57" y="49"/>
                  </a:cubicBezTo>
                  <a:cubicBezTo>
                    <a:pt x="35" y="36"/>
                    <a:pt x="35" y="36"/>
                    <a:pt x="35" y="36"/>
                  </a:cubicBezTo>
                  <a:cubicBezTo>
                    <a:pt x="35" y="35"/>
                    <a:pt x="34" y="35"/>
                    <a:pt x="34" y="34"/>
                  </a:cubicBezTo>
                  <a:cubicBezTo>
                    <a:pt x="28" y="21"/>
                    <a:pt x="28" y="21"/>
                    <a:pt x="28" y="21"/>
                  </a:cubicBezTo>
                  <a:cubicBezTo>
                    <a:pt x="26" y="16"/>
                    <a:pt x="23" y="12"/>
                    <a:pt x="19" y="11"/>
                  </a:cubicBezTo>
                  <a:cubicBezTo>
                    <a:pt x="13" y="7"/>
                    <a:pt x="13" y="7"/>
                    <a:pt x="13" y="7"/>
                  </a:cubicBezTo>
                  <a:cubicBezTo>
                    <a:pt x="7" y="4"/>
                    <a:pt x="3" y="6"/>
                    <a:pt x="3" y="13"/>
                  </a:cubicBezTo>
                  <a:cubicBezTo>
                    <a:pt x="3" y="41"/>
                    <a:pt x="3" y="41"/>
                    <a:pt x="3" y="41"/>
                  </a:cubicBezTo>
                  <a:cubicBezTo>
                    <a:pt x="3" y="42"/>
                    <a:pt x="2" y="43"/>
                    <a:pt x="1" y="42"/>
                  </a:cubicBezTo>
                  <a:close/>
                  <a:moveTo>
                    <a:pt x="96" y="82"/>
                  </a:moveTo>
                  <a:cubicBezTo>
                    <a:pt x="95" y="82"/>
                    <a:pt x="95" y="81"/>
                    <a:pt x="95" y="80"/>
                  </a:cubicBezTo>
                  <a:cubicBezTo>
                    <a:pt x="95" y="80"/>
                    <a:pt x="95" y="80"/>
                    <a:pt x="95" y="80"/>
                  </a:cubicBezTo>
                  <a:cubicBezTo>
                    <a:pt x="95" y="74"/>
                    <a:pt x="91" y="68"/>
                    <a:pt x="86" y="65"/>
                  </a:cubicBezTo>
                  <a:cubicBezTo>
                    <a:pt x="61" y="51"/>
                    <a:pt x="61" y="51"/>
                    <a:pt x="61" y="51"/>
                  </a:cubicBezTo>
                  <a:cubicBezTo>
                    <a:pt x="61" y="50"/>
                    <a:pt x="60" y="49"/>
                    <a:pt x="60" y="49"/>
                  </a:cubicBezTo>
                  <a:cubicBezTo>
                    <a:pt x="60" y="48"/>
                    <a:pt x="61" y="47"/>
                    <a:pt x="61" y="48"/>
                  </a:cubicBezTo>
                  <a:cubicBezTo>
                    <a:pt x="86" y="62"/>
                    <a:pt x="86" y="62"/>
                    <a:pt x="86" y="62"/>
                  </a:cubicBezTo>
                  <a:cubicBezTo>
                    <a:pt x="92" y="66"/>
                    <a:pt x="97" y="74"/>
                    <a:pt x="97" y="81"/>
                  </a:cubicBezTo>
                  <a:cubicBezTo>
                    <a:pt x="97" y="81"/>
                    <a:pt x="97" y="81"/>
                    <a:pt x="97" y="81"/>
                  </a:cubicBezTo>
                  <a:cubicBezTo>
                    <a:pt x="97" y="81"/>
                    <a:pt x="97" y="81"/>
                    <a:pt x="97" y="81"/>
                  </a:cubicBezTo>
                  <a:cubicBezTo>
                    <a:pt x="97" y="82"/>
                    <a:pt x="97"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363">
              <a:extLst>
                <a:ext uri="{FF2B5EF4-FFF2-40B4-BE49-F238E27FC236}">
                  <a16:creationId xmlns:a16="http://schemas.microsoft.com/office/drawing/2014/main" id="{EB7E1C07-60A7-420B-9270-21963A59336B}"/>
                </a:ext>
              </a:extLst>
            </p:cNvPr>
            <p:cNvSpPr>
              <a:spLocks noEditPoints="1"/>
            </p:cNvSpPr>
            <p:nvPr/>
          </p:nvSpPr>
          <p:spPr bwMode="auto">
            <a:xfrm>
              <a:off x="12460288" y="7208838"/>
              <a:ext cx="287338" cy="295275"/>
            </a:xfrm>
            <a:custGeom>
              <a:avLst/>
              <a:gdLst>
                <a:gd name="T0" fmla="*/ 84 w 104"/>
                <a:gd name="T1" fmla="*/ 104 h 107"/>
                <a:gd name="T2" fmla="*/ 84 w 104"/>
                <a:gd name="T3" fmla="*/ 101 h 107"/>
                <a:gd name="T4" fmla="*/ 89 w 104"/>
                <a:gd name="T5" fmla="*/ 102 h 107"/>
                <a:gd name="T6" fmla="*/ 99 w 104"/>
                <a:gd name="T7" fmla="*/ 79 h 107"/>
                <a:gd name="T8" fmla="*/ 99 w 104"/>
                <a:gd name="T9" fmla="*/ 81 h 107"/>
                <a:gd name="T10" fmla="*/ 88 w 104"/>
                <a:gd name="T11" fmla="*/ 106 h 107"/>
                <a:gd name="T12" fmla="*/ 2 w 104"/>
                <a:gd name="T13" fmla="*/ 54 h 107"/>
                <a:gd name="T14" fmla="*/ 0 w 104"/>
                <a:gd name="T15" fmla="*/ 52 h 107"/>
                <a:gd name="T16" fmla="*/ 0 w 104"/>
                <a:gd name="T17" fmla="*/ 51 h 107"/>
                <a:gd name="T18" fmla="*/ 0 w 104"/>
                <a:gd name="T19" fmla="*/ 51 h 107"/>
                <a:gd name="T20" fmla="*/ 0 w 104"/>
                <a:gd name="T21" fmla="*/ 51 h 107"/>
                <a:gd name="T22" fmla="*/ 15 w 104"/>
                <a:gd name="T23" fmla="*/ 6 h 107"/>
                <a:gd name="T24" fmla="*/ 15 w 104"/>
                <a:gd name="T25" fmla="*/ 6 h 107"/>
                <a:gd name="T26" fmla="*/ 15 w 104"/>
                <a:gd name="T27" fmla="*/ 6 h 107"/>
                <a:gd name="T28" fmla="*/ 15 w 104"/>
                <a:gd name="T29" fmla="*/ 6 h 107"/>
                <a:gd name="T30" fmla="*/ 15 w 104"/>
                <a:gd name="T31" fmla="*/ 5 h 107"/>
                <a:gd name="T32" fmla="*/ 23 w 104"/>
                <a:gd name="T33" fmla="*/ 1 h 107"/>
                <a:gd name="T34" fmla="*/ 23 w 104"/>
                <a:gd name="T35" fmla="*/ 1 h 107"/>
                <a:gd name="T36" fmla="*/ 23 w 104"/>
                <a:gd name="T37" fmla="*/ 1 h 107"/>
                <a:gd name="T38" fmla="*/ 23 w 104"/>
                <a:gd name="T39" fmla="*/ 1 h 107"/>
                <a:gd name="T40" fmla="*/ 28 w 104"/>
                <a:gd name="T41" fmla="*/ 2 h 107"/>
                <a:gd name="T42" fmla="*/ 90 w 104"/>
                <a:gd name="T43" fmla="*/ 38 h 107"/>
                <a:gd name="T44" fmla="*/ 104 w 104"/>
                <a:gd name="T45" fmla="*/ 68 h 107"/>
                <a:gd name="T46" fmla="*/ 100 w 104"/>
                <a:gd name="T47" fmla="*/ 74 h 107"/>
                <a:gd name="T48" fmla="*/ 99 w 104"/>
                <a:gd name="T49" fmla="*/ 72 h 107"/>
                <a:gd name="T50" fmla="*/ 102 w 104"/>
                <a:gd name="T51" fmla="*/ 62 h 107"/>
                <a:gd name="T52" fmla="*/ 29 w 104"/>
                <a:gd name="T53" fmla="*/ 6 h 107"/>
                <a:gd name="T54" fmla="*/ 28 w 104"/>
                <a:gd name="T55" fmla="*/ 5 h 107"/>
                <a:gd name="T56" fmla="*/ 18 w 104"/>
                <a:gd name="T57" fmla="*/ 8 h 107"/>
                <a:gd name="T58" fmla="*/ 17 w 104"/>
                <a:gd name="T59" fmla="*/ 9 h 107"/>
                <a:gd name="T60" fmla="*/ 17 w 104"/>
                <a:gd name="T61" fmla="*/ 9 h 107"/>
                <a:gd name="T62" fmla="*/ 9 w 104"/>
                <a:gd name="T63" fmla="*/ 35 h 107"/>
                <a:gd name="T64" fmla="*/ 3 w 104"/>
                <a:gd name="T65" fmla="*/ 53 h 107"/>
                <a:gd name="T66" fmla="*/ 3 w 104"/>
                <a:gd name="T67" fmla="*/ 53 h 107"/>
                <a:gd name="T68" fmla="*/ 2 w 104"/>
                <a:gd name="T69" fmla="*/ 54 h 107"/>
                <a:gd name="T70" fmla="*/ 99 w 104"/>
                <a:gd name="T71" fmla="*/ 78 h 107"/>
                <a:gd name="T72" fmla="*/ 98 w 104"/>
                <a:gd name="T73" fmla="*/ 75 h 107"/>
                <a:gd name="T74" fmla="*/ 101 w 104"/>
                <a:gd name="T75" fmla="*/ 76 h 107"/>
                <a:gd name="T76" fmla="*/ 99 w 104"/>
                <a:gd name="T77" fmla="*/ 7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 h="107">
                  <a:moveTo>
                    <a:pt x="84" y="104"/>
                  </a:moveTo>
                  <a:cubicBezTo>
                    <a:pt x="84" y="104"/>
                    <a:pt x="84" y="104"/>
                    <a:pt x="84" y="104"/>
                  </a:cubicBezTo>
                  <a:cubicBezTo>
                    <a:pt x="83" y="103"/>
                    <a:pt x="83" y="102"/>
                    <a:pt x="83" y="101"/>
                  </a:cubicBezTo>
                  <a:cubicBezTo>
                    <a:pt x="83" y="100"/>
                    <a:pt x="83" y="100"/>
                    <a:pt x="84" y="101"/>
                  </a:cubicBezTo>
                  <a:cubicBezTo>
                    <a:pt x="88" y="103"/>
                    <a:pt x="88" y="103"/>
                    <a:pt x="88" y="103"/>
                  </a:cubicBezTo>
                  <a:cubicBezTo>
                    <a:pt x="88" y="103"/>
                    <a:pt x="89" y="103"/>
                    <a:pt x="89" y="102"/>
                  </a:cubicBezTo>
                  <a:cubicBezTo>
                    <a:pt x="97" y="79"/>
                    <a:pt x="97" y="79"/>
                    <a:pt x="97" y="79"/>
                  </a:cubicBezTo>
                  <a:cubicBezTo>
                    <a:pt x="97" y="78"/>
                    <a:pt x="98" y="78"/>
                    <a:pt x="99" y="79"/>
                  </a:cubicBezTo>
                  <a:cubicBezTo>
                    <a:pt x="99" y="79"/>
                    <a:pt x="99" y="80"/>
                    <a:pt x="99" y="80"/>
                  </a:cubicBezTo>
                  <a:cubicBezTo>
                    <a:pt x="100" y="81"/>
                    <a:pt x="100" y="81"/>
                    <a:pt x="99" y="81"/>
                  </a:cubicBezTo>
                  <a:cubicBezTo>
                    <a:pt x="92" y="104"/>
                    <a:pt x="92" y="104"/>
                    <a:pt x="92" y="104"/>
                  </a:cubicBezTo>
                  <a:cubicBezTo>
                    <a:pt x="91" y="106"/>
                    <a:pt x="90" y="107"/>
                    <a:pt x="88" y="106"/>
                  </a:cubicBezTo>
                  <a:lnTo>
                    <a:pt x="84" y="104"/>
                  </a:lnTo>
                  <a:close/>
                  <a:moveTo>
                    <a:pt x="2" y="54"/>
                  </a:moveTo>
                  <a:cubicBezTo>
                    <a:pt x="1" y="54"/>
                    <a:pt x="1" y="53"/>
                    <a:pt x="1" y="53"/>
                  </a:cubicBezTo>
                  <a:cubicBezTo>
                    <a:pt x="1" y="53"/>
                    <a:pt x="0" y="53"/>
                    <a:pt x="0" y="52"/>
                  </a:cubicBezTo>
                  <a:cubicBezTo>
                    <a:pt x="0" y="52"/>
                    <a:pt x="0" y="52"/>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7" y="2"/>
                    <a:pt x="19" y="0"/>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5" y="1"/>
                    <a:pt x="26" y="1"/>
                    <a:pt x="27" y="2"/>
                  </a:cubicBezTo>
                  <a:cubicBezTo>
                    <a:pt x="27" y="2"/>
                    <a:pt x="28" y="2"/>
                    <a:pt x="28" y="2"/>
                  </a:cubicBezTo>
                  <a:cubicBezTo>
                    <a:pt x="28" y="2"/>
                    <a:pt x="28" y="2"/>
                    <a:pt x="29" y="3"/>
                  </a:cubicBezTo>
                  <a:cubicBezTo>
                    <a:pt x="90" y="38"/>
                    <a:pt x="90" y="38"/>
                    <a:pt x="90" y="38"/>
                  </a:cubicBezTo>
                  <a:cubicBezTo>
                    <a:pt x="98" y="43"/>
                    <a:pt x="104" y="54"/>
                    <a:pt x="104" y="63"/>
                  </a:cubicBezTo>
                  <a:cubicBezTo>
                    <a:pt x="104" y="65"/>
                    <a:pt x="104" y="67"/>
                    <a:pt x="104" y="68"/>
                  </a:cubicBezTo>
                  <a:cubicBezTo>
                    <a:pt x="102" y="74"/>
                    <a:pt x="102" y="74"/>
                    <a:pt x="102" y="74"/>
                  </a:cubicBezTo>
                  <a:cubicBezTo>
                    <a:pt x="102" y="75"/>
                    <a:pt x="101" y="75"/>
                    <a:pt x="100" y="74"/>
                  </a:cubicBezTo>
                  <a:cubicBezTo>
                    <a:pt x="100" y="74"/>
                    <a:pt x="100" y="73"/>
                    <a:pt x="99" y="73"/>
                  </a:cubicBezTo>
                  <a:cubicBezTo>
                    <a:pt x="99" y="72"/>
                    <a:pt x="99" y="72"/>
                    <a:pt x="99" y="72"/>
                  </a:cubicBezTo>
                  <a:cubicBezTo>
                    <a:pt x="101" y="66"/>
                    <a:pt x="101" y="66"/>
                    <a:pt x="101" y="66"/>
                  </a:cubicBezTo>
                  <a:cubicBezTo>
                    <a:pt x="102" y="64"/>
                    <a:pt x="102" y="63"/>
                    <a:pt x="102" y="62"/>
                  </a:cubicBezTo>
                  <a:cubicBezTo>
                    <a:pt x="102" y="54"/>
                    <a:pt x="96" y="45"/>
                    <a:pt x="90" y="41"/>
                  </a:cubicBezTo>
                  <a:cubicBezTo>
                    <a:pt x="29" y="6"/>
                    <a:pt x="29" y="6"/>
                    <a:pt x="29" y="6"/>
                  </a:cubicBezTo>
                  <a:cubicBezTo>
                    <a:pt x="28" y="6"/>
                    <a:pt x="28" y="5"/>
                    <a:pt x="28" y="5"/>
                  </a:cubicBezTo>
                  <a:cubicBezTo>
                    <a:pt x="28" y="5"/>
                    <a:pt x="28" y="5"/>
                    <a:pt x="28" y="5"/>
                  </a:cubicBezTo>
                  <a:cubicBezTo>
                    <a:pt x="23" y="3"/>
                    <a:pt x="19" y="4"/>
                    <a:pt x="18" y="8"/>
                  </a:cubicBezTo>
                  <a:cubicBezTo>
                    <a:pt x="18" y="8"/>
                    <a:pt x="18" y="8"/>
                    <a:pt x="18" y="8"/>
                  </a:cubicBezTo>
                  <a:cubicBezTo>
                    <a:pt x="17" y="8"/>
                    <a:pt x="17" y="8"/>
                    <a:pt x="17" y="8"/>
                  </a:cubicBezTo>
                  <a:cubicBezTo>
                    <a:pt x="17" y="9"/>
                    <a:pt x="17" y="9"/>
                    <a:pt x="17" y="9"/>
                  </a:cubicBezTo>
                  <a:cubicBezTo>
                    <a:pt x="17" y="9"/>
                    <a:pt x="17" y="9"/>
                    <a:pt x="17" y="9"/>
                  </a:cubicBezTo>
                  <a:cubicBezTo>
                    <a:pt x="17" y="9"/>
                    <a:pt x="17" y="9"/>
                    <a:pt x="17" y="9"/>
                  </a:cubicBezTo>
                  <a:cubicBezTo>
                    <a:pt x="9" y="35"/>
                    <a:pt x="9" y="35"/>
                    <a:pt x="9" y="35"/>
                  </a:cubicBezTo>
                  <a:cubicBezTo>
                    <a:pt x="9" y="35"/>
                    <a:pt x="9" y="35"/>
                    <a:pt x="9" y="35"/>
                  </a:cubicBezTo>
                  <a:cubicBezTo>
                    <a:pt x="3" y="53"/>
                    <a:pt x="3" y="53"/>
                    <a:pt x="3" y="53"/>
                  </a:cubicBezTo>
                  <a:cubicBezTo>
                    <a:pt x="3" y="53"/>
                    <a:pt x="3" y="53"/>
                    <a:pt x="3" y="53"/>
                  </a:cubicBezTo>
                  <a:cubicBezTo>
                    <a:pt x="3" y="53"/>
                    <a:pt x="3" y="53"/>
                    <a:pt x="3" y="53"/>
                  </a:cubicBezTo>
                  <a:cubicBezTo>
                    <a:pt x="3" y="53"/>
                    <a:pt x="3" y="53"/>
                    <a:pt x="3" y="53"/>
                  </a:cubicBezTo>
                  <a:cubicBezTo>
                    <a:pt x="3" y="54"/>
                    <a:pt x="2" y="54"/>
                    <a:pt x="2" y="54"/>
                  </a:cubicBezTo>
                  <a:cubicBezTo>
                    <a:pt x="2" y="54"/>
                    <a:pt x="2" y="54"/>
                    <a:pt x="2" y="54"/>
                  </a:cubicBezTo>
                  <a:close/>
                  <a:moveTo>
                    <a:pt x="99" y="78"/>
                  </a:moveTo>
                  <a:cubicBezTo>
                    <a:pt x="99" y="78"/>
                    <a:pt x="99" y="78"/>
                    <a:pt x="99" y="78"/>
                  </a:cubicBezTo>
                  <a:cubicBezTo>
                    <a:pt x="99" y="77"/>
                    <a:pt x="98" y="77"/>
                    <a:pt x="98" y="76"/>
                  </a:cubicBezTo>
                  <a:cubicBezTo>
                    <a:pt x="98" y="76"/>
                    <a:pt x="98" y="76"/>
                    <a:pt x="98" y="75"/>
                  </a:cubicBezTo>
                  <a:cubicBezTo>
                    <a:pt x="98" y="75"/>
                    <a:pt x="99" y="75"/>
                    <a:pt x="100" y="75"/>
                  </a:cubicBezTo>
                  <a:cubicBezTo>
                    <a:pt x="100" y="76"/>
                    <a:pt x="100" y="76"/>
                    <a:pt x="101" y="76"/>
                  </a:cubicBezTo>
                  <a:cubicBezTo>
                    <a:pt x="101" y="77"/>
                    <a:pt x="101" y="77"/>
                    <a:pt x="101" y="78"/>
                  </a:cubicBezTo>
                  <a:cubicBezTo>
                    <a:pt x="100" y="78"/>
                    <a:pt x="100" y="78"/>
                    <a:pt x="99" y="7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364">
              <a:extLst>
                <a:ext uri="{FF2B5EF4-FFF2-40B4-BE49-F238E27FC236}">
                  <a16:creationId xmlns:a16="http://schemas.microsoft.com/office/drawing/2014/main" id="{0BA82F98-0575-42CB-A43D-D1F7ED69C6F8}"/>
                </a:ext>
              </a:extLst>
            </p:cNvPr>
            <p:cNvSpPr>
              <a:spLocks/>
            </p:cNvSpPr>
            <p:nvPr/>
          </p:nvSpPr>
          <p:spPr bwMode="auto">
            <a:xfrm>
              <a:off x="12452350" y="7350125"/>
              <a:ext cx="57150" cy="38100"/>
            </a:xfrm>
            <a:custGeom>
              <a:avLst/>
              <a:gdLst>
                <a:gd name="T0" fmla="*/ 19 w 21"/>
                <a:gd name="T1" fmla="*/ 13 h 14"/>
                <a:gd name="T2" fmla="*/ 2 w 21"/>
                <a:gd name="T3" fmla="*/ 3 h 14"/>
                <a:gd name="T4" fmla="*/ 0 w 21"/>
                <a:gd name="T5" fmla="*/ 1 h 14"/>
                <a:gd name="T6" fmla="*/ 2 w 21"/>
                <a:gd name="T7" fmla="*/ 0 h 14"/>
                <a:gd name="T8" fmla="*/ 19 w 21"/>
                <a:gd name="T9" fmla="*/ 10 h 14"/>
                <a:gd name="T10" fmla="*/ 19 w 21"/>
                <a:gd name="T11" fmla="*/ 10 h 14"/>
                <a:gd name="T12" fmla="*/ 21 w 21"/>
                <a:gd name="T13" fmla="*/ 13 h 14"/>
                <a:gd name="T14" fmla="*/ 19 w 21"/>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9" y="13"/>
                  </a:moveTo>
                  <a:cubicBezTo>
                    <a:pt x="2" y="3"/>
                    <a:pt x="2" y="3"/>
                    <a:pt x="2" y="3"/>
                  </a:cubicBezTo>
                  <a:cubicBezTo>
                    <a:pt x="1" y="3"/>
                    <a:pt x="0" y="2"/>
                    <a:pt x="0" y="1"/>
                  </a:cubicBezTo>
                  <a:cubicBezTo>
                    <a:pt x="0" y="0"/>
                    <a:pt x="1" y="0"/>
                    <a:pt x="2" y="0"/>
                  </a:cubicBezTo>
                  <a:cubicBezTo>
                    <a:pt x="19" y="10"/>
                    <a:pt x="19" y="10"/>
                    <a:pt x="19" y="10"/>
                  </a:cubicBezTo>
                  <a:cubicBezTo>
                    <a:pt x="19" y="10"/>
                    <a:pt x="19" y="10"/>
                    <a:pt x="19" y="10"/>
                  </a:cubicBezTo>
                  <a:cubicBezTo>
                    <a:pt x="20" y="11"/>
                    <a:pt x="21" y="12"/>
                    <a:pt x="21" y="13"/>
                  </a:cubicBezTo>
                  <a:cubicBezTo>
                    <a:pt x="21" y="14"/>
                    <a:pt x="20" y="14"/>
                    <a:pt x="19"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369">
              <a:extLst>
                <a:ext uri="{FF2B5EF4-FFF2-40B4-BE49-F238E27FC236}">
                  <a16:creationId xmlns:a16="http://schemas.microsoft.com/office/drawing/2014/main" id="{CC82178A-0F60-4969-AD12-6E8860306CFE}"/>
                </a:ext>
              </a:extLst>
            </p:cNvPr>
            <p:cNvSpPr>
              <a:spLocks/>
            </p:cNvSpPr>
            <p:nvPr/>
          </p:nvSpPr>
          <p:spPr bwMode="auto">
            <a:xfrm>
              <a:off x="12609513" y="7172325"/>
              <a:ext cx="19050" cy="25400"/>
            </a:xfrm>
            <a:custGeom>
              <a:avLst/>
              <a:gdLst>
                <a:gd name="T0" fmla="*/ 7 w 7"/>
                <a:gd name="T1" fmla="*/ 6 h 9"/>
                <a:gd name="T2" fmla="*/ 4 w 7"/>
                <a:gd name="T3" fmla="*/ 8 h 9"/>
                <a:gd name="T4" fmla="*/ 0 w 7"/>
                <a:gd name="T5" fmla="*/ 3 h 9"/>
                <a:gd name="T6" fmla="*/ 4 w 7"/>
                <a:gd name="T7" fmla="*/ 1 h 9"/>
                <a:gd name="T8" fmla="*/ 7 w 7"/>
                <a:gd name="T9" fmla="*/ 6 h 9"/>
              </a:gdLst>
              <a:ahLst/>
              <a:cxnLst>
                <a:cxn ang="0">
                  <a:pos x="T0" y="T1"/>
                </a:cxn>
                <a:cxn ang="0">
                  <a:pos x="T2" y="T3"/>
                </a:cxn>
                <a:cxn ang="0">
                  <a:pos x="T4" y="T5"/>
                </a:cxn>
                <a:cxn ang="0">
                  <a:pos x="T6" y="T7"/>
                </a:cxn>
                <a:cxn ang="0">
                  <a:pos x="T8" y="T9"/>
                </a:cxn>
              </a:cxnLst>
              <a:rect l="0" t="0" r="r" b="b"/>
              <a:pathLst>
                <a:path w="7" h="9">
                  <a:moveTo>
                    <a:pt x="7" y="6"/>
                  </a:moveTo>
                  <a:cubicBezTo>
                    <a:pt x="7" y="9"/>
                    <a:pt x="6" y="9"/>
                    <a:pt x="4" y="8"/>
                  </a:cubicBezTo>
                  <a:cubicBezTo>
                    <a:pt x="2" y="7"/>
                    <a:pt x="0" y="5"/>
                    <a:pt x="0" y="3"/>
                  </a:cubicBezTo>
                  <a:cubicBezTo>
                    <a:pt x="0" y="1"/>
                    <a:pt x="2" y="0"/>
                    <a:pt x="4" y="1"/>
                  </a:cubicBezTo>
                  <a:cubicBezTo>
                    <a:pt x="6" y="2"/>
                    <a:pt x="7" y="4"/>
                    <a:pt x="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370">
              <a:extLst>
                <a:ext uri="{FF2B5EF4-FFF2-40B4-BE49-F238E27FC236}">
                  <a16:creationId xmlns:a16="http://schemas.microsoft.com/office/drawing/2014/main" id="{EF642B65-66FF-49A2-BD60-717AEE2ADA1D}"/>
                </a:ext>
              </a:extLst>
            </p:cNvPr>
            <p:cNvSpPr>
              <a:spLocks/>
            </p:cNvSpPr>
            <p:nvPr/>
          </p:nvSpPr>
          <p:spPr bwMode="auto">
            <a:xfrm>
              <a:off x="12661900" y="7170738"/>
              <a:ext cx="30163" cy="41275"/>
            </a:xfrm>
            <a:custGeom>
              <a:avLst/>
              <a:gdLst>
                <a:gd name="T0" fmla="*/ 11 w 11"/>
                <a:gd name="T1" fmla="*/ 9 h 15"/>
                <a:gd name="T2" fmla="*/ 6 w 11"/>
                <a:gd name="T3" fmla="*/ 14 h 15"/>
                <a:gd name="T4" fmla="*/ 0 w 11"/>
                <a:gd name="T5" fmla="*/ 5 h 15"/>
                <a:gd name="T6" fmla="*/ 5 w 11"/>
                <a:gd name="T7" fmla="*/ 1 h 15"/>
                <a:gd name="T8" fmla="*/ 11 w 11"/>
                <a:gd name="T9" fmla="*/ 9 h 15"/>
              </a:gdLst>
              <a:ahLst/>
              <a:cxnLst>
                <a:cxn ang="0">
                  <a:pos x="T0" y="T1"/>
                </a:cxn>
                <a:cxn ang="0">
                  <a:pos x="T2" y="T3"/>
                </a:cxn>
                <a:cxn ang="0">
                  <a:pos x="T4" y="T5"/>
                </a:cxn>
                <a:cxn ang="0">
                  <a:pos x="T6" y="T7"/>
                </a:cxn>
                <a:cxn ang="0">
                  <a:pos x="T8" y="T9"/>
                </a:cxn>
              </a:cxnLst>
              <a:rect l="0" t="0" r="r" b="b"/>
              <a:pathLst>
                <a:path w="11" h="15">
                  <a:moveTo>
                    <a:pt x="11" y="9"/>
                  </a:moveTo>
                  <a:cubicBezTo>
                    <a:pt x="11" y="13"/>
                    <a:pt x="9" y="15"/>
                    <a:pt x="6" y="14"/>
                  </a:cubicBezTo>
                  <a:cubicBezTo>
                    <a:pt x="4" y="13"/>
                    <a:pt x="1" y="9"/>
                    <a:pt x="0" y="5"/>
                  </a:cubicBezTo>
                  <a:cubicBezTo>
                    <a:pt x="0" y="2"/>
                    <a:pt x="2" y="0"/>
                    <a:pt x="5" y="1"/>
                  </a:cubicBezTo>
                  <a:cubicBezTo>
                    <a:pt x="7" y="2"/>
                    <a:pt x="10" y="6"/>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371">
              <a:extLst>
                <a:ext uri="{FF2B5EF4-FFF2-40B4-BE49-F238E27FC236}">
                  <a16:creationId xmlns:a16="http://schemas.microsoft.com/office/drawing/2014/main" id="{455B78BB-750E-4F13-95FC-5700A204BA3A}"/>
                </a:ext>
              </a:extLst>
            </p:cNvPr>
            <p:cNvSpPr>
              <a:spLocks noEditPoints="1"/>
            </p:cNvSpPr>
            <p:nvPr/>
          </p:nvSpPr>
          <p:spPr bwMode="auto">
            <a:xfrm>
              <a:off x="12515850" y="7331075"/>
              <a:ext cx="161925" cy="179388"/>
            </a:xfrm>
            <a:custGeom>
              <a:avLst/>
              <a:gdLst>
                <a:gd name="T0" fmla="*/ 48 w 59"/>
                <a:gd name="T1" fmla="*/ 61 h 65"/>
                <a:gd name="T2" fmla="*/ 11 w 59"/>
                <a:gd name="T3" fmla="*/ 41 h 65"/>
                <a:gd name="T4" fmla="*/ 0 w 59"/>
                <a:gd name="T5" fmla="*/ 20 h 65"/>
                <a:gd name="T6" fmla="*/ 10 w 59"/>
                <a:gd name="T7" fmla="*/ 13 h 65"/>
                <a:gd name="T8" fmla="*/ 10 w 59"/>
                <a:gd name="T9" fmla="*/ 10 h 65"/>
                <a:gd name="T10" fmla="*/ 22 w 59"/>
                <a:gd name="T11" fmla="*/ 3 h 65"/>
                <a:gd name="T12" fmla="*/ 31 w 59"/>
                <a:gd name="T13" fmla="*/ 13 h 65"/>
                <a:gd name="T14" fmla="*/ 35 w 59"/>
                <a:gd name="T15" fmla="*/ 15 h 65"/>
                <a:gd name="T16" fmla="*/ 46 w 59"/>
                <a:gd name="T17" fmla="*/ 34 h 65"/>
                <a:gd name="T18" fmla="*/ 48 w 59"/>
                <a:gd name="T19" fmla="*/ 34 h 65"/>
                <a:gd name="T20" fmla="*/ 59 w 59"/>
                <a:gd name="T21" fmla="*/ 55 h 65"/>
                <a:gd name="T22" fmla="*/ 48 w 59"/>
                <a:gd name="T23" fmla="*/ 62 h 65"/>
                <a:gd name="T24" fmla="*/ 48 w 59"/>
                <a:gd name="T25" fmla="*/ 61 h 65"/>
                <a:gd name="T26" fmla="*/ 11 w 59"/>
                <a:gd name="T27" fmla="*/ 17 h 65"/>
                <a:gd name="T28" fmla="*/ 2 w 59"/>
                <a:gd name="T29" fmla="*/ 22 h 65"/>
                <a:gd name="T30" fmla="*/ 11 w 59"/>
                <a:gd name="T31" fmla="*/ 37 h 65"/>
                <a:gd name="T32" fmla="*/ 48 w 59"/>
                <a:gd name="T33" fmla="*/ 58 h 65"/>
                <a:gd name="T34" fmla="*/ 48 w 59"/>
                <a:gd name="T35" fmla="*/ 58 h 65"/>
                <a:gd name="T36" fmla="*/ 57 w 59"/>
                <a:gd name="T37" fmla="*/ 53 h 65"/>
                <a:gd name="T38" fmla="*/ 48 w 59"/>
                <a:gd name="T39" fmla="*/ 37 h 65"/>
                <a:gd name="T40" fmla="*/ 45 w 59"/>
                <a:gd name="T41" fmla="*/ 36 h 65"/>
                <a:gd name="T42" fmla="*/ 44 w 59"/>
                <a:gd name="T43" fmla="*/ 35 h 65"/>
                <a:gd name="T44" fmla="*/ 44 w 59"/>
                <a:gd name="T45" fmla="*/ 34 h 65"/>
                <a:gd name="T46" fmla="*/ 44 w 59"/>
                <a:gd name="T47" fmla="*/ 34 h 65"/>
                <a:gd name="T48" fmla="*/ 35 w 59"/>
                <a:gd name="T49" fmla="*/ 18 h 65"/>
                <a:gd name="T50" fmla="*/ 31 w 59"/>
                <a:gd name="T51" fmla="*/ 17 h 65"/>
                <a:gd name="T52" fmla="*/ 29 w 59"/>
                <a:gd name="T53" fmla="*/ 15 h 65"/>
                <a:gd name="T54" fmla="*/ 22 w 59"/>
                <a:gd name="T55" fmla="*/ 6 h 65"/>
                <a:gd name="T56" fmla="*/ 12 w 59"/>
                <a:gd name="T57" fmla="*/ 12 h 65"/>
                <a:gd name="T58" fmla="*/ 13 w 59"/>
                <a:gd name="T59" fmla="*/ 15 h 65"/>
                <a:gd name="T60" fmla="*/ 13 w 59"/>
                <a:gd name="T61" fmla="*/ 17 h 65"/>
                <a:gd name="T62" fmla="*/ 12 w 59"/>
                <a:gd name="T63" fmla="*/ 17 h 65"/>
                <a:gd name="T64" fmla="*/ 11 w 59"/>
                <a:gd name="T65"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65">
                  <a:moveTo>
                    <a:pt x="48" y="61"/>
                  </a:moveTo>
                  <a:cubicBezTo>
                    <a:pt x="11" y="41"/>
                    <a:pt x="11" y="41"/>
                    <a:pt x="11" y="41"/>
                  </a:cubicBezTo>
                  <a:cubicBezTo>
                    <a:pt x="5" y="37"/>
                    <a:pt x="0" y="28"/>
                    <a:pt x="0" y="20"/>
                  </a:cubicBezTo>
                  <a:cubicBezTo>
                    <a:pt x="0" y="13"/>
                    <a:pt x="4" y="10"/>
                    <a:pt x="10" y="13"/>
                  </a:cubicBezTo>
                  <a:cubicBezTo>
                    <a:pt x="10" y="12"/>
                    <a:pt x="10" y="11"/>
                    <a:pt x="10" y="10"/>
                  </a:cubicBezTo>
                  <a:cubicBezTo>
                    <a:pt x="10" y="3"/>
                    <a:pt x="15" y="0"/>
                    <a:pt x="22" y="3"/>
                  </a:cubicBezTo>
                  <a:cubicBezTo>
                    <a:pt x="25" y="5"/>
                    <a:pt x="28" y="9"/>
                    <a:pt x="31" y="13"/>
                  </a:cubicBezTo>
                  <a:cubicBezTo>
                    <a:pt x="32" y="14"/>
                    <a:pt x="33" y="14"/>
                    <a:pt x="35" y="15"/>
                  </a:cubicBezTo>
                  <a:cubicBezTo>
                    <a:pt x="41" y="18"/>
                    <a:pt x="46" y="27"/>
                    <a:pt x="46" y="34"/>
                  </a:cubicBezTo>
                  <a:cubicBezTo>
                    <a:pt x="47" y="34"/>
                    <a:pt x="47" y="34"/>
                    <a:pt x="48" y="34"/>
                  </a:cubicBezTo>
                  <a:cubicBezTo>
                    <a:pt x="54" y="38"/>
                    <a:pt x="59" y="47"/>
                    <a:pt x="59" y="55"/>
                  </a:cubicBezTo>
                  <a:cubicBezTo>
                    <a:pt x="59" y="62"/>
                    <a:pt x="54" y="65"/>
                    <a:pt x="48" y="62"/>
                  </a:cubicBezTo>
                  <a:cubicBezTo>
                    <a:pt x="48" y="62"/>
                    <a:pt x="48" y="62"/>
                    <a:pt x="48" y="61"/>
                  </a:cubicBezTo>
                  <a:close/>
                  <a:moveTo>
                    <a:pt x="11" y="17"/>
                  </a:moveTo>
                  <a:cubicBezTo>
                    <a:pt x="6" y="14"/>
                    <a:pt x="2" y="16"/>
                    <a:pt x="2" y="22"/>
                  </a:cubicBezTo>
                  <a:cubicBezTo>
                    <a:pt x="2" y="28"/>
                    <a:pt x="6" y="35"/>
                    <a:pt x="11" y="37"/>
                  </a:cubicBezTo>
                  <a:cubicBezTo>
                    <a:pt x="48" y="58"/>
                    <a:pt x="48" y="58"/>
                    <a:pt x="48" y="58"/>
                  </a:cubicBezTo>
                  <a:cubicBezTo>
                    <a:pt x="48" y="58"/>
                    <a:pt x="48" y="58"/>
                    <a:pt x="48" y="58"/>
                  </a:cubicBezTo>
                  <a:cubicBezTo>
                    <a:pt x="53" y="61"/>
                    <a:pt x="57" y="59"/>
                    <a:pt x="57" y="53"/>
                  </a:cubicBezTo>
                  <a:cubicBezTo>
                    <a:pt x="57" y="47"/>
                    <a:pt x="53" y="40"/>
                    <a:pt x="48" y="37"/>
                  </a:cubicBezTo>
                  <a:cubicBezTo>
                    <a:pt x="47" y="37"/>
                    <a:pt x="46" y="37"/>
                    <a:pt x="45" y="36"/>
                  </a:cubicBezTo>
                  <a:cubicBezTo>
                    <a:pt x="45" y="36"/>
                    <a:pt x="44" y="36"/>
                    <a:pt x="44" y="35"/>
                  </a:cubicBezTo>
                  <a:cubicBezTo>
                    <a:pt x="44" y="35"/>
                    <a:pt x="44" y="34"/>
                    <a:pt x="44" y="34"/>
                  </a:cubicBezTo>
                  <a:cubicBezTo>
                    <a:pt x="44" y="34"/>
                    <a:pt x="44" y="34"/>
                    <a:pt x="44" y="34"/>
                  </a:cubicBezTo>
                  <a:cubicBezTo>
                    <a:pt x="44" y="28"/>
                    <a:pt x="40" y="21"/>
                    <a:pt x="35" y="18"/>
                  </a:cubicBezTo>
                  <a:cubicBezTo>
                    <a:pt x="33" y="17"/>
                    <a:pt x="32" y="17"/>
                    <a:pt x="31" y="17"/>
                  </a:cubicBezTo>
                  <a:cubicBezTo>
                    <a:pt x="30" y="17"/>
                    <a:pt x="29" y="16"/>
                    <a:pt x="29" y="15"/>
                  </a:cubicBezTo>
                  <a:cubicBezTo>
                    <a:pt x="27" y="11"/>
                    <a:pt x="25" y="8"/>
                    <a:pt x="22" y="6"/>
                  </a:cubicBezTo>
                  <a:cubicBezTo>
                    <a:pt x="17" y="3"/>
                    <a:pt x="12" y="6"/>
                    <a:pt x="12" y="12"/>
                  </a:cubicBezTo>
                  <a:cubicBezTo>
                    <a:pt x="12" y="13"/>
                    <a:pt x="13" y="14"/>
                    <a:pt x="13" y="15"/>
                  </a:cubicBezTo>
                  <a:cubicBezTo>
                    <a:pt x="13" y="16"/>
                    <a:pt x="13" y="17"/>
                    <a:pt x="13" y="17"/>
                  </a:cubicBezTo>
                  <a:cubicBezTo>
                    <a:pt x="13" y="17"/>
                    <a:pt x="12" y="17"/>
                    <a:pt x="12" y="17"/>
                  </a:cubicBezTo>
                  <a:cubicBezTo>
                    <a:pt x="12" y="17"/>
                    <a:pt x="12" y="17"/>
                    <a:pt x="11"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395" name="TextBox 394">
            <a:extLst>
              <a:ext uri="{FF2B5EF4-FFF2-40B4-BE49-F238E27FC236}">
                <a16:creationId xmlns:a16="http://schemas.microsoft.com/office/drawing/2014/main" id="{FC23CBFC-9DF3-411F-BEBC-95492937A008}"/>
              </a:ext>
            </a:extLst>
          </p:cNvPr>
          <p:cNvSpPr txBox="1"/>
          <p:nvPr/>
        </p:nvSpPr>
        <p:spPr>
          <a:xfrm>
            <a:off x="16975257" y="1474722"/>
            <a:ext cx="5345096" cy="41549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Our innovation is </a:t>
            </a:r>
            <a:r>
              <a:rPr kumimoji="0" lang="en-US" sz="66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Cloud Database</a:t>
            </a:r>
          </a:p>
        </p:txBody>
      </p:sp>
      <p:grpSp>
        <p:nvGrpSpPr>
          <p:cNvPr id="396" name="Group 395">
            <a:extLst>
              <a:ext uri="{FF2B5EF4-FFF2-40B4-BE49-F238E27FC236}">
                <a16:creationId xmlns:a16="http://schemas.microsoft.com/office/drawing/2014/main" id="{B761ABBB-747A-45A1-B895-95ED5690D71E}"/>
              </a:ext>
            </a:extLst>
          </p:cNvPr>
          <p:cNvGrpSpPr/>
          <p:nvPr/>
        </p:nvGrpSpPr>
        <p:grpSpPr>
          <a:xfrm>
            <a:off x="17040549" y="6331719"/>
            <a:ext cx="4605251" cy="1123181"/>
            <a:chOff x="2709949" y="4226511"/>
            <a:chExt cx="4605251" cy="1123181"/>
          </a:xfrm>
        </p:grpSpPr>
        <p:sp>
          <p:nvSpPr>
            <p:cNvPr id="397" name="TextBox 396">
              <a:extLst>
                <a:ext uri="{FF2B5EF4-FFF2-40B4-BE49-F238E27FC236}">
                  <a16:creationId xmlns:a16="http://schemas.microsoft.com/office/drawing/2014/main" id="{388B1DF5-936E-428B-884F-2898C1821E61}"/>
                </a:ext>
              </a:extLst>
            </p:cNvPr>
            <p:cNvSpPr txBox="1"/>
            <p:nvPr/>
          </p:nvSpPr>
          <p:spPr>
            <a:xfrm>
              <a:off x="2709949" y="4426362"/>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01.</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398" name="Straight Connector 397">
              <a:extLst>
                <a:ext uri="{FF2B5EF4-FFF2-40B4-BE49-F238E27FC236}">
                  <a16:creationId xmlns:a16="http://schemas.microsoft.com/office/drawing/2014/main" id="{0DFFEDAA-36FD-4527-B24D-733CC8BFC602}"/>
                </a:ext>
              </a:extLst>
            </p:cNvPr>
            <p:cNvCxnSpPr>
              <a:cxnSpLocks/>
            </p:cNvCxnSpPr>
            <p:nvPr/>
          </p:nvCxnSpPr>
          <p:spPr>
            <a:xfrm>
              <a:off x="2849649" y="4226511"/>
              <a:ext cx="1187450"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3DF81EA-A68F-4C21-85A6-E6895BE9E61F}"/>
              </a:ext>
            </a:extLst>
          </p:cNvPr>
          <p:cNvGrpSpPr/>
          <p:nvPr/>
        </p:nvGrpSpPr>
        <p:grpSpPr>
          <a:xfrm>
            <a:off x="17040549" y="8368528"/>
            <a:ext cx="4605251" cy="1123181"/>
            <a:chOff x="2709949" y="6263320"/>
            <a:chExt cx="4605251" cy="1123181"/>
          </a:xfrm>
        </p:grpSpPr>
        <p:sp>
          <p:nvSpPr>
            <p:cNvPr id="400" name="TextBox 399">
              <a:extLst>
                <a:ext uri="{FF2B5EF4-FFF2-40B4-BE49-F238E27FC236}">
                  <a16:creationId xmlns:a16="http://schemas.microsoft.com/office/drawing/2014/main" id="{11882725-9F3F-453B-8654-B176B310939C}"/>
                </a:ext>
              </a:extLst>
            </p:cNvPr>
            <p:cNvSpPr txBox="1"/>
            <p:nvPr/>
          </p:nvSpPr>
          <p:spPr>
            <a:xfrm>
              <a:off x="2709949" y="6463171"/>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02.</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1" name="Straight Connector 400">
              <a:extLst>
                <a:ext uri="{FF2B5EF4-FFF2-40B4-BE49-F238E27FC236}">
                  <a16:creationId xmlns:a16="http://schemas.microsoft.com/office/drawing/2014/main" id="{BE107290-AC9E-4871-ACAC-A114A065D5C8}"/>
                </a:ext>
              </a:extLst>
            </p:cNvPr>
            <p:cNvCxnSpPr>
              <a:cxnSpLocks/>
            </p:cNvCxnSpPr>
            <p:nvPr/>
          </p:nvCxnSpPr>
          <p:spPr>
            <a:xfrm>
              <a:off x="2849649" y="6263320"/>
              <a:ext cx="1905231"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C4599F0-5CC5-489B-B166-83C337B4EB65}"/>
              </a:ext>
            </a:extLst>
          </p:cNvPr>
          <p:cNvGrpSpPr/>
          <p:nvPr/>
        </p:nvGrpSpPr>
        <p:grpSpPr>
          <a:xfrm>
            <a:off x="17040549" y="10471517"/>
            <a:ext cx="4605251" cy="1123181"/>
            <a:chOff x="2709949" y="8366309"/>
            <a:chExt cx="4605251" cy="1123181"/>
          </a:xfrm>
        </p:grpSpPr>
        <p:sp>
          <p:nvSpPr>
            <p:cNvPr id="403" name="TextBox 402">
              <a:extLst>
                <a:ext uri="{FF2B5EF4-FFF2-40B4-BE49-F238E27FC236}">
                  <a16:creationId xmlns:a16="http://schemas.microsoft.com/office/drawing/2014/main" id="{22314522-0865-4E76-9BCA-9BDC0FCCCC76}"/>
                </a:ext>
              </a:extLst>
            </p:cNvPr>
            <p:cNvSpPr txBox="1"/>
            <p:nvPr/>
          </p:nvSpPr>
          <p:spPr>
            <a:xfrm>
              <a:off x="2709949" y="8566160"/>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03.</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4" name="Straight Connector 403">
              <a:extLst>
                <a:ext uri="{FF2B5EF4-FFF2-40B4-BE49-F238E27FC236}">
                  <a16:creationId xmlns:a16="http://schemas.microsoft.com/office/drawing/2014/main" id="{36789EE7-9FD4-4768-B227-C236E8D64DCE}"/>
                </a:ext>
              </a:extLst>
            </p:cNvPr>
            <p:cNvCxnSpPr>
              <a:cxnSpLocks/>
            </p:cNvCxnSpPr>
            <p:nvPr/>
          </p:nvCxnSpPr>
          <p:spPr>
            <a:xfrm>
              <a:off x="2849649" y="8366309"/>
              <a:ext cx="1521183"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5179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395"/>
                                        </p:tgtEl>
                                        <p:attrNameLst>
                                          <p:attrName>style.visibility</p:attrName>
                                        </p:attrNameLst>
                                      </p:cBhvr>
                                      <p:to>
                                        <p:strVal val="visible"/>
                                      </p:to>
                                    </p:set>
                                    <p:animEffect transition="in" filter="fade">
                                      <p:cBhvr>
                                        <p:cTn id="7" dur="500"/>
                                        <p:tgtEl>
                                          <p:spTgt spid="395"/>
                                        </p:tgtEl>
                                      </p:cBhvr>
                                    </p:animEffect>
                                  </p:childTnLst>
                                </p:cTn>
                              </p:par>
                              <p:par>
                                <p:cTn id="8" presetID="10" presetClass="entr" presetSubtype="0" fill="hold" nodeType="withEffect">
                                  <p:stCondLst>
                                    <p:cond delay="600"/>
                                  </p:stCondLst>
                                  <p:childTnLst>
                                    <p:set>
                                      <p:cBhvr>
                                        <p:cTn id="9" dur="1" fill="hold">
                                          <p:stCondLst>
                                            <p:cond delay="0"/>
                                          </p:stCondLst>
                                        </p:cTn>
                                        <p:tgtEl>
                                          <p:spTgt spid="396"/>
                                        </p:tgtEl>
                                        <p:attrNameLst>
                                          <p:attrName>style.visibility</p:attrName>
                                        </p:attrNameLst>
                                      </p:cBhvr>
                                      <p:to>
                                        <p:strVal val="visible"/>
                                      </p:to>
                                    </p:set>
                                    <p:animEffect transition="in" filter="fade">
                                      <p:cBhvr>
                                        <p:cTn id="10" dur="300"/>
                                        <p:tgtEl>
                                          <p:spTgt spid="396"/>
                                        </p:tgtEl>
                                      </p:cBhvr>
                                    </p:animEffect>
                                  </p:childTnLst>
                                </p:cTn>
                              </p:par>
                              <p:par>
                                <p:cTn id="11" presetID="10" presetClass="entr" presetSubtype="0" fill="hold" nodeType="withEffect">
                                  <p:stCondLst>
                                    <p:cond delay="800"/>
                                  </p:stCondLst>
                                  <p:childTnLst>
                                    <p:set>
                                      <p:cBhvr>
                                        <p:cTn id="12" dur="1" fill="hold">
                                          <p:stCondLst>
                                            <p:cond delay="0"/>
                                          </p:stCondLst>
                                        </p:cTn>
                                        <p:tgtEl>
                                          <p:spTgt spid="399"/>
                                        </p:tgtEl>
                                        <p:attrNameLst>
                                          <p:attrName>style.visibility</p:attrName>
                                        </p:attrNameLst>
                                      </p:cBhvr>
                                      <p:to>
                                        <p:strVal val="visible"/>
                                      </p:to>
                                    </p:set>
                                    <p:animEffect transition="in" filter="fade">
                                      <p:cBhvr>
                                        <p:cTn id="13" dur="300"/>
                                        <p:tgtEl>
                                          <p:spTgt spid="399"/>
                                        </p:tgtEl>
                                      </p:cBhvr>
                                    </p:animEffect>
                                  </p:childTnLst>
                                </p:cTn>
                              </p:par>
                              <p:par>
                                <p:cTn id="14" presetID="10" presetClass="entr" presetSubtype="0" fill="hold" nodeType="withEffect">
                                  <p:stCondLst>
                                    <p:cond delay="1000"/>
                                  </p:stCondLst>
                                  <p:childTnLst>
                                    <p:set>
                                      <p:cBhvr>
                                        <p:cTn id="15" dur="1" fill="hold">
                                          <p:stCondLst>
                                            <p:cond delay="0"/>
                                          </p:stCondLst>
                                        </p:cTn>
                                        <p:tgtEl>
                                          <p:spTgt spid="402"/>
                                        </p:tgtEl>
                                        <p:attrNameLst>
                                          <p:attrName>style.visibility</p:attrName>
                                        </p:attrNameLst>
                                      </p:cBhvr>
                                      <p:to>
                                        <p:strVal val="visible"/>
                                      </p:to>
                                    </p:set>
                                    <p:animEffect transition="in" filter="fade">
                                      <p:cBhvr>
                                        <p:cTn id="16" dur="300"/>
                                        <p:tgtEl>
                                          <p:spTgt spid="402"/>
                                        </p:tgtEl>
                                      </p:cBhvr>
                                    </p:animEffect>
                                  </p:childTnLst>
                                </p:cTn>
                              </p:par>
                              <p:par>
                                <p:cTn id="17" presetID="2" presetClass="entr" presetSubtype="1" decel="100000" fill="hold" nodeType="withEffect">
                                  <p:stCondLst>
                                    <p:cond delay="0"/>
                                  </p:stCondLst>
                                  <p:childTnLst>
                                    <p:set>
                                      <p:cBhvr>
                                        <p:cTn id="18" dur="1" fill="hold">
                                          <p:stCondLst>
                                            <p:cond delay="0"/>
                                          </p:stCondLst>
                                        </p:cTn>
                                        <p:tgtEl>
                                          <p:spTgt spid="394"/>
                                        </p:tgtEl>
                                        <p:attrNameLst>
                                          <p:attrName>style.visibility</p:attrName>
                                        </p:attrNameLst>
                                      </p:cBhvr>
                                      <p:to>
                                        <p:strVal val="visible"/>
                                      </p:to>
                                    </p:set>
                                    <p:anim calcmode="lin" valueType="num">
                                      <p:cBhvr additive="base">
                                        <p:cTn id="19" dur="1000" fill="hold"/>
                                        <p:tgtEl>
                                          <p:spTgt spid="394"/>
                                        </p:tgtEl>
                                        <p:attrNameLst>
                                          <p:attrName>ppt_x</p:attrName>
                                        </p:attrNameLst>
                                      </p:cBhvr>
                                      <p:tavLst>
                                        <p:tav tm="0">
                                          <p:val>
                                            <p:strVal val="#ppt_x"/>
                                          </p:val>
                                        </p:tav>
                                        <p:tav tm="100000">
                                          <p:val>
                                            <p:strVal val="#ppt_x"/>
                                          </p:val>
                                        </p:tav>
                                      </p:tavLst>
                                    </p:anim>
                                    <p:anim calcmode="lin" valueType="num">
                                      <p:cBhvr additive="base">
                                        <p:cTn id="20" dur="1000" fill="hold"/>
                                        <p:tgtEl>
                                          <p:spTgt spid="394"/>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100"/>
                                  </p:stCondLst>
                                  <p:childTnLst>
                                    <p:set>
                                      <p:cBhvr>
                                        <p:cTn id="22" dur="1" fill="hold">
                                          <p:stCondLst>
                                            <p:cond delay="0"/>
                                          </p:stCondLst>
                                        </p:cTn>
                                        <p:tgtEl>
                                          <p:spTgt spid="373"/>
                                        </p:tgtEl>
                                        <p:attrNameLst>
                                          <p:attrName>style.visibility</p:attrName>
                                        </p:attrNameLst>
                                      </p:cBhvr>
                                      <p:to>
                                        <p:strVal val="visible"/>
                                      </p:to>
                                    </p:set>
                                    <p:anim calcmode="lin" valueType="num">
                                      <p:cBhvr additive="base">
                                        <p:cTn id="23" dur="1000" fill="hold"/>
                                        <p:tgtEl>
                                          <p:spTgt spid="373"/>
                                        </p:tgtEl>
                                        <p:attrNameLst>
                                          <p:attrName>ppt_x</p:attrName>
                                        </p:attrNameLst>
                                      </p:cBhvr>
                                      <p:tavLst>
                                        <p:tav tm="0">
                                          <p:val>
                                            <p:strVal val="#ppt_x"/>
                                          </p:val>
                                        </p:tav>
                                        <p:tav tm="100000">
                                          <p:val>
                                            <p:strVal val="#ppt_x"/>
                                          </p:val>
                                        </p:tav>
                                      </p:tavLst>
                                    </p:anim>
                                    <p:anim calcmode="lin" valueType="num">
                                      <p:cBhvr additive="base">
                                        <p:cTn id="24" dur="1000" fill="hold"/>
                                        <p:tgtEl>
                                          <p:spTgt spid="373"/>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200"/>
                                  </p:stCondLst>
                                  <p:childTnLst>
                                    <p:set>
                                      <p:cBhvr>
                                        <p:cTn id="26" dur="1" fill="hold">
                                          <p:stCondLst>
                                            <p:cond delay="0"/>
                                          </p:stCondLst>
                                        </p:cTn>
                                        <p:tgtEl>
                                          <p:spTgt spid="391"/>
                                        </p:tgtEl>
                                        <p:attrNameLst>
                                          <p:attrName>style.visibility</p:attrName>
                                        </p:attrNameLst>
                                      </p:cBhvr>
                                      <p:to>
                                        <p:strVal val="visible"/>
                                      </p:to>
                                    </p:set>
                                    <p:anim calcmode="lin" valueType="num">
                                      <p:cBhvr additive="base">
                                        <p:cTn id="27" dur="1000" fill="hold"/>
                                        <p:tgtEl>
                                          <p:spTgt spid="391"/>
                                        </p:tgtEl>
                                        <p:attrNameLst>
                                          <p:attrName>ppt_x</p:attrName>
                                        </p:attrNameLst>
                                      </p:cBhvr>
                                      <p:tavLst>
                                        <p:tav tm="0">
                                          <p:val>
                                            <p:strVal val="#ppt_x"/>
                                          </p:val>
                                        </p:tav>
                                        <p:tav tm="100000">
                                          <p:val>
                                            <p:strVal val="#ppt_x"/>
                                          </p:val>
                                        </p:tav>
                                      </p:tavLst>
                                    </p:anim>
                                    <p:anim calcmode="lin" valueType="num">
                                      <p:cBhvr additive="base">
                                        <p:cTn id="28" dur="1000" fill="hold"/>
                                        <p:tgtEl>
                                          <p:spTgt spid="391"/>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300"/>
                                  </p:stCondLst>
                                  <p:childTnLst>
                                    <p:set>
                                      <p:cBhvr>
                                        <p:cTn id="30" dur="1" fill="hold">
                                          <p:stCondLst>
                                            <p:cond delay="0"/>
                                          </p:stCondLst>
                                        </p:cTn>
                                        <p:tgtEl>
                                          <p:spTgt spid="393"/>
                                        </p:tgtEl>
                                        <p:attrNameLst>
                                          <p:attrName>style.visibility</p:attrName>
                                        </p:attrNameLst>
                                      </p:cBhvr>
                                      <p:to>
                                        <p:strVal val="visible"/>
                                      </p:to>
                                    </p:set>
                                    <p:anim calcmode="lin" valueType="num">
                                      <p:cBhvr additive="base">
                                        <p:cTn id="31" dur="1000" fill="hold"/>
                                        <p:tgtEl>
                                          <p:spTgt spid="393"/>
                                        </p:tgtEl>
                                        <p:attrNameLst>
                                          <p:attrName>ppt_x</p:attrName>
                                        </p:attrNameLst>
                                      </p:cBhvr>
                                      <p:tavLst>
                                        <p:tav tm="0">
                                          <p:val>
                                            <p:strVal val="#ppt_x"/>
                                          </p:val>
                                        </p:tav>
                                        <p:tav tm="100000">
                                          <p:val>
                                            <p:strVal val="#ppt_x"/>
                                          </p:val>
                                        </p:tav>
                                      </p:tavLst>
                                    </p:anim>
                                    <p:anim calcmode="lin" valueType="num">
                                      <p:cBhvr additive="base">
                                        <p:cTn id="32" dur="1000" fill="hold"/>
                                        <p:tgtEl>
                                          <p:spTgt spid="393"/>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400"/>
                                  </p:stCondLst>
                                  <p:childTnLst>
                                    <p:set>
                                      <p:cBhvr>
                                        <p:cTn id="34" dur="1" fill="hold">
                                          <p:stCondLst>
                                            <p:cond delay="0"/>
                                          </p:stCondLst>
                                        </p:cTn>
                                        <p:tgtEl>
                                          <p:spTgt spid="390"/>
                                        </p:tgtEl>
                                        <p:attrNameLst>
                                          <p:attrName>style.visibility</p:attrName>
                                        </p:attrNameLst>
                                      </p:cBhvr>
                                      <p:to>
                                        <p:strVal val="visible"/>
                                      </p:to>
                                    </p:set>
                                    <p:anim calcmode="lin" valueType="num">
                                      <p:cBhvr additive="base">
                                        <p:cTn id="35" dur="1000" fill="hold"/>
                                        <p:tgtEl>
                                          <p:spTgt spid="390"/>
                                        </p:tgtEl>
                                        <p:attrNameLst>
                                          <p:attrName>ppt_x</p:attrName>
                                        </p:attrNameLst>
                                      </p:cBhvr>
                                      <p:tavLst>
                                        <p:tav tm="0">
                                          <p:val>
                                            <p:strVal val="#ppt_x"/>
                                          </p:val>
                                        </p:tav>
                                        <p:tav tm="100000">
                                          <p:val>
                                            <p:strVal val="#ppt_x"/>
                                          </p:val>
                                        </p:tav>
                                      </p:tavLst>
                                    </p:anim>
                                    <p:anim calcmode="lin" valueType="num">
                                      <p:cBhvr additive="base">
                                        <p:cTn id="36" dur="1000" fill="hold"/>
                                        <p:tgtEl>
                                          <p:spTgt spid="390"/>
                                        </p:tgtEl>
                                        <p:attrNameLst>
                                          <p:attrName>ppt_y</p:attrName>
                                        </p:attrNameLst>
                                      </p:cBhvr>
                                      <p:tavLst>
                                        <p:tav tm="0">
                                          <p:val>
                                            <p:strVal val="0-#ppt_h/2"/>
                                          </p:val>
                                        </p:tav>
                                        <p:tav tm="100000">
                                          <p:val>
                                            <p:strVal val="#ppt_y"/>
                                          </p:val>
                                        </p:tav>
                                      </p:tavLst>
                                    </p:anim>
                                  </p:childTnLst>
                                </p:cTn>
                              </p:par>
                              <p:par>
                                <p:cTn id="37" presetID="22" presetClass="entr" presetSubtype="8" fill="hold" grpId="0" nodeType="withEffect">
                                  <p:stCondLst>
                                    <p:cond delay="800"/>
                                  </p:stCondLst>
                                  <p:childTnLst>
                                    <p:set>
                                      <p:cBhvr>
                                        <p:cTn id="38" dur="1" fill="hold">
                                          <p:stCondLst>
                                            <p:cond delay="0"/>
                                          </p:stCondLst>
                                        </p:cTn>
                                        <p:tgtEl>
                                          <p:spTgt spid="178"/>
                                        </p:tgtEl>
                                        <p:attrNameLst>
                                          <p:attrName>style.visibility</p:attrName>
                                        </p:attrNameLst>
                                      </p:cBhvr>
                                      <p:to>
                                        <p:strVal val="visible"/>
                                      </p:to>
                                    </p:set>
                                    <p:animEffect transition="in" filter="wipe(left)">
                                      <p:cBhvr>
                                        <p:cTn id="39" dur="500"/>
                                        <p:tgtEl>
                                          <p:spTgt spid="178"/>
                                        </p:tgtEl>
                                      </p:cBhvr>
                                    </p:animEffect>
                                  </p:childTnLst>
                                </p:cTn>
                              </p:par>
                              <p:par>
                                <p:cTn id="40" presetID="22" presetClass="entr" presetSubtype="8" fill="hold" grpId="0" nodeType="withEffect">
                                  <p:stCondLst>
                                    <p:cond delay="900"/>
                                  </p:stCondLst>
                                  <p:childTnLst>
                                    <p:set>
                                      <p:cBhvr>
                                        <p:cTn id="41" dur="1" fill="hold">
                                          <p:stCondLst>
                                            <p:cond delay="0"/>
                                          </p:stCondLst>
                                        </p:cTn>
                                        <p:tgtEl>
                                          <p:spTgt spid="176"/>
                                        </p:tgtEl>
                                        <p:attrNameLst>
                                          <p:attrName>style.visibility</p:attrName>
                                        </p:attrNameLst>
                                      </p:cBhvr>
                                      <p:to>
                                        <p:strVal val="visible"/>
                                      </p:to>
                                    </p:set>
                                    <p:animEffect transition="in" filter="wipe(left)">
                                      <p:cBhvr>
                                        <p:cTn id="42" dur="500"/>
                                        <p:tgtEl>
                                          <p:spTgt spid="176"/>
                                        </p:tgtEl>
                                      </p:cBhvr>
                                    </p:animEffect>
                                  </p:childTnLst>
                                </p:cTn>
                              </p:par>
                              <p:par>
                                <p:cTn id="43" presetID="22" presetClass="entr" presetSubtype="8" fill="hold" grpId="0" nodeType="withEffect">
                                  <p:stCondLst>
                                    <p:cond delay="1000"/>
                                  </p:stCondLst>
                                  <p:childTnLst>
                                    <p:set>
                                      <p:cBhvr>
                                        <p:cTn id="44" dur="1" fill="hold">
                                          <p:stCondLst>
                                            <p:cond delay="0"/>
                                          </p:stCondLst>
                                        </p:cTn>
                                        <p:tgtEl>
                                          <p:spTgt spid="174"/>
                                        </p:tgtEl>
                                        <p:attrNameLst>
                                          <p:attrName>style.visibility</p:attrName>
                                        </p:attrNameLst>
                                      </p:cBhvr>
                                      <p:to>
                                        <p:strVal val="visible"/>
                                      </p:to>
                                    </p:set>
                                    <p:animEffect transition="in" filter="wipe(left)">
                                      <p:cBhvr>
                                        <p:cTn id="45" dur="500"/>
                                        <p:tgtEl>
                                          <p:spTgt spid="174"/>
                                        </p:tgtEl>
                                      </p:cBhvr>
                                    </p:animEffect>
                                  </p:childTnLst>
                                </p:cTn>
                              </p:par>
                              <p:par>
                                <p:cTn id="46" presetID="22" presetClass="entr" presetSubtype="1" fill="hold" grpId="0" nodeType="withEffect">
                                  <p:stCondLst>
                                    <p:cond delay="1100"/>
                                  </p:stCondLst>
                                  <p:childTnLst>
                                    <p:set>
                                      <p:cBhvr>
                                        <p:cTn id="47" dur="1" fill="hold">
                                          <p:stCondLst>
                                            <p:cond delay="0"/>
                                          </p:stCondLst>
                                        </p:cTn>
                                        <p:tgtEl>
                                          <p:spTgt spid="179"/>
                                        </p:tgtEl>
                                        <p:attrNameLst>
                                          <p:attrName>style.visibility</p:attrName>
                                        </p:attrNameLst>
                                      </p:cBhvr>
                                      <p:to>
                                        <p:strVal val="visible"/>
                                      </p:to>
                                    </p:set>
                                    <p:animEffect transition="in" filter="wipe(up)">
                                      <p:cBhvr>
                                        <p:cTn id="48" dur="500"/>
                                        <p:tgtEl>
                                          <p:spTgt spid="179"/>
                                        </p:tgtEl>
                                      </p:cBhvr>
                                    </p:animEffect>
                                  </p:childTnLst>
                                </p:cTn>
                              </p:par>
                              <p:par>
                                <p:cTn id="49" presetID="22" presetClass="entr" presetSubtype="2" fill="hold" grpId="0" nodeType="withEffect">
                                  <p:stCondLst>
                                    <p:cond delay="1200"/>
                                  </p:stCondLst>
                                  <p:childTnLst>
                                    <p:set>
                                      <p:cBhvr>
                                        <p:cTn id="50" dur="1" fill="hold">
                                          <p:stCondLst>
                                            <p:cond delay="0"/>
                                          </p:stCondLst>
                                        </p:cTn>
                                        <p:tgtEl>
                                          <p:spTgt spid="175"/>
                                        </p:tgtEl>
                                        <p:attrNameLst>
                                          <p:attrName>style.visibility</p:attrName>
                                        </p:attrNameLst>
                                      </p:cBhvr>
                                      <p:to>
                                        <p:strVal val="visible"/>
                                      </p:to>
                                    </p:set>
                                    <p:animEffect transition="in" filter="wipe(right)">
                                      <p:cBhvr>
                                        <p:cTn id="51" dur="500"/>
                                        <p:tgtEl>
                                          <p:spTgt spid="175"/>
                                        </p:tgtEl>
                                      </p:cBhvr>
                                    </p:animEffect>
                                  </p:childTnLst>
                                </p:cTn>
                              </p:par>
                              <p:par>
                                <p:cTn id="52" presetID="22" presetClass="entr" presetSubtype="2" fill="hold" grpId="0" nodeType="withEffect">
                                  <p:stCondLst>
                                    <p:cond delay="1300"/>
                                  </p:stCondLst>
                                  <p:childTnLst>
                                    <p:set>
                                      <p:cBhvr>
                                        <p:cTn id="53" dur="1" fill="hold">
                                          <p:stCondLst>
                                            <p:cond delay="0"/>
                                          </p:stCondLst>
                                        </p:cTn>
                                        <p:tgtEl>
                                          <p:spTgt spid="177"/>
                                        </p:tgtEl>
                                        <p:attrNameLst>
                                          <p:attrName>style.visibility</p:attrName>
                                        </p:attrNameLst>
                                      </p:cBhvr>
                                      <p:to>
                                        <p:strVal val="visible"/>
                                      </p:to>
                                    </p:set>
                                    <p:animEffect transition="in" filter="wipe(right)">
                                      <p:cBhvr>
                                        <p:cTn id="54" dur="500"/>
                                        <p:tgtEl>
                                          <p:spTgt spid="177"/>
                                        </p:tgtEl>
                                      </p:cBhvr>
                                    </p:animEffect>
                                  </p:childTnLst>
                                </p:cTn>
                              </p:par>
                              <p:par>
                                <p:cTn id="55" presetID="22" presetClass="entr" presetSubtype="2" fill="hold" grpId="0" nodeType="withEffect">
                                  <p:stCondLst>
                                    <p:cond delay="1400"/>
                                  </p:stCondLst>
                                  <p:childTnLst>
                                    <p:set>
                                      <p:cBhvr>
                                        <p:cTn id="56" dur="1" fill="hold">
                                          <p:stCondLst>
                                            <p:cond delay="0"/>
                                          </p:stCondLst>
                                        </p:cTn>
                                        <p:tgtEl>
                                          <p:spTgt spid="181"/>
                                        </p:tgtEl>
                                        <p:attrNameLst>
                                          <p:attrName>style.visibility</p:attrName>
                                        </p:attrNameLst>
                                      </p:cBhvr>
                                      <p:to>
                                        <p:strVal val="visible"/>
                                      </p:to>
                                    </p:set>
                                    <p:animEffect transition="in" filter="wipe(right)">
                                      <p:cBhvr>
                                        <p:cTn id="57" dur="500"/>
                                        <p:tgtEl>
                                          <p:spTgt spid="181"/>
                                        </p:tgtEl>
                                      </p:cBhvr>
                                    </p:animEffect>
                                  </p:childTnLst>
                                </p:cTn>
                              </p:par>
                              <p:par>
                                <p:cTn id="58" presetID="2" presetClass="entr" presetSubtype="1" decel="100000" fill="hold" nodeType="withEffect">
                                  <p:stCondLst>
                                    <p:cond delay="0"/>
                                  </p:stCondLst>
                                  <p:childTnLst>
                                    <p:set>
                                      <p:cBhvr>
                                        <p:cTn id="59" dur="1" fill="hold">
                                          <p:stCondLst>
                                            <p:cond delay="0"/>
                                          </p:stCondLst>
                                        </p:cTn>
                                        <p:tgtEl>
                                          <p:spTgt spid="389"/>
                                        </p:tgtEl>
                                        <p:attrNameLst>
                                          <p:attrName>style.visibility</p:attrName>
                                        </p:attrNameLst>
                                      </p:cBhvr>
                                      <p:to>
                                        <p:strVal val="visible"/>
                                      </p:to>
                                    </p:set>
                                    <p:anim calcmode="lin" valueType="num">
                                      <p:cBhvr additive="base">
                                        <p:cTn id="60" dur="1000" fill="hold"/>
                                        <p:tgtEl>
                                          <p:spTgt spid="389"/>
                                        </p:tgtEl>
                                        <p:attrNameLst>
                                          <p:attrName>ppt_x</p:attrName>
                                        </p:attrNameLst>
                                      </p:cBhvr>
                                      <p:tavLst>
                                        <p:tav tm="0">
                                          <p:val>
                                            <p:strVal val="#ppt_x"/>
                                          </p:val>
                                        </p:tav>
                                        <p:tav tm="100000">
                                          <p:val>
                                            <p:strVal val="#ppt_x"/>
                                          </p:val>
                                        </p:tav>
                                      </p:tavLst>
                                    </p:anim>
                                    <p:anim calcmode="lin" valueType="num">
                                      <p:cBhvr additive="base">
                                        <p:cTn id="61" dur="1000" fill="hold"/>
                                        <p:tgtEl>
                                          <p:spTgt spid="389"/>
                                        </p:tgtEl>
                                        <p:attrNameLst>
                                          <p:attrName>ppt_y</p:attrName>
                                        </p:attrNameLst>
                                      </p:cBhvr>
                                      <p:tavLst>
                                        <p:tav tm="0">
                                          <p:val>
                                            <p:strVal val="0-#ppt_h/2"/>
                                          </p:val>
                                        </p:tav>
                                        <p:tav tm="100000">
                                          <p:val>
                                            <p:strVal val="#ppt_y"/>
                                          </p:val>
                                        </p:tav>
                                      </p:tavLst>
                                    </p:anim>
                                  </p:childTnLst>
                                </p:cTn>
                              </p:par>
                              <p:par>
                                <p:cTn id="62" presetID="2" presetClass="entr" presetSubtype="1" decel="100000" fill="hold" nodeType="withEffect">
                                  <p:stCondLst>
                                    <p:cond delay="100"/>
                                  </p:stCondLst>
                                  <p:childTnLst>
                                    <p:set>
                                      <p:cBhvr>
                                        <p:cTn id="63" dur="1" fill="hold">
                                          <p:stCondLst>
                                            <p:cond delay="0"/>
                                          </p:stCondLst>
                                        </p:cTn>
                                        <p:tgtEl>
                                          <p:spTgt spid="382"/>
                                        </p:tgtEl>
                                        <p:attrNameLst>
                                          <p:attrName>style.visibility</p:attrName>
                                        </p:attrNameLst>
                                      </p:cBhvr>
                                      <p:to>
                                        <p:strVal val="visible"/>
                                      </p:to>
                                    </p:set>
                                    <p:anim calcmode="lin" valueType="num">
                                      <p:cBhvr additive="base">
                                        <p:cTn id="64" dur="1000" fill="hold"/>
                                        <p:tgtEl>
                                          <p:spTgt spid="382"/>
                                        </p:tgtEl>
                                        <p:attrNameLst>
                                          <p:attrName>ppt_x</p:attrName>
                                        </p:attrNameLst>
                                      </p:cBhvr>
                                      <p:tavLst>
                                        <p:tav tm="0">
                                          <p:val>
                                            <p:strVal val="#ppt_x"/>
                                          </p:val>
                                        </p:tav>
                                        <p:tav tm="100000">
                                          <p:val>
                                            <p:strVal val="#ppt_x"/>
                                          </p:val>
                                        </p:tav>
                                      </p:tavLst>
                                    </p:anim>
                                    <p:anim calcmode="lin" valueType="num">
                                      <p:cBhvr additive="base">
                                        <p:cTn id="65" dur="1000" fill="hold"/>
                                        <p:tgtEl>
                                          <p:spTgt spid="382"/>
                                        </p:tgtEl>
                                        <p:attrNameLst>
                                          <p:attrName>ppt_y</p:attrName>
                                        </p:attrNameLst>
                                      </p:cBhvr>
                                      <p:tavLst>
                                        <p:tav tm="0">
                                          <p:val>
                                            <p:strVal val="0-#ppt_h/2"/>
                                          </p:val>
                                        </p:tav>
                                        <p:tav tm="100000">
                                          <p:val>
                                            <p:strVal val="#ppt_y"/>
                                          </p:val>
                                        </p:tav>
                                      </p:tavLst>
                                    </p:anim>
                                  </p:childTnLst>
                                </p:cTn>
                              </p:par>
                              <p:par>
                                <p:cTn id="66" presetID="2" presetClass="entr" presetSubtype="1" decel="100000" fill="hold" nodeType="withEffect">
                                  <p:stCondLst>
                                    <p:cond delay="200"/>
                                  </p:stCondLst>
                                  <p:childTnLst>
                                    <p:set>
                                      <p:cBhvr>
                                        <p:cTn id="67" dur="1" fill="hold">
                                          <p:stCondLst>
                                            <p:cond delay="0"/>
                                          </p:stCondLst>
                                        </p:cTn>
                                        <p:tgtEl>
                                          <p:spTgt spid="383"/>
                                        </p:tgtEl>
                                        <p:attrNameLst>
                                          <p:attrName>style.visibility</p:attrName>
                                        </p:attrNameLst>
                                      </p:cBhvr>
                                      <p:to>
                                        <p:strVal val="visible"/>
                                      </p:to>
                                    </p:set>
                                    <p:anim calcmode="lin" valueType="num">
                                      <p:cBhvr additive="base">
                                        <p:cTn id="68" dur="1000" fill="hold"/>
                                        <p:tgtEl>
                                          <p:spTgt spid="383"/>
                                        </p:tgtEl>
                                        <p:attrNameLst>
                                          <p:attrName>ppt_x</p:attrName>
                                        </p:attrNameLst>
                                      </p:cBhvr>
                                      <p:tavLst>
                                        <p:tav tm="0">
                                          <p:val>
                                            <p:strVal val="#ppt_x"/>
                                          </p:val>
                                        </p:tav>
                                        <p:tav tm="100000">
                                          <p:val>
                                            <p:strVal val="#ppt_x"/>
                                          </p:val>
                                        </p:tav>
                                      </p:tavLst>
                                    </p:anim>
                                    <p:anim calcmode="lin" valueType="num">
                                      <p:cBhvr additive="base">
                                        <p:cTn id="69" dur="1000" fill="hold"/>
                                        <p:tgtEl>
                                          <p:spTgt spid="383"/>
                                        </p:tgtEl>
                                        <p:attrNameLst>
                                          <p:attrName>ppt_y</p:attrName>
                                        </p:attrNameLst>
                                      </p:cBhvr>
                                      <p:tavLst>
                                        <p:tav tm="0">
                                          <p:val>
                                            <p:strVal val="0-#ppt_h/2"/>
                                          </p:val>
                                        </p:tav>
                                        <p:tav tm="100000">
                                          <p:val>
                                            <p:strVal val="#ppt_y"/>
                                          </p:val>
                                        </p:tav>
                                      </p:tavLst>
                                    </p:anim>
                                  </p:childTnLst>
                                </p:cTn>
                              </p:par>
                              <p:par>
                                <p:cTn id="70" presetID="2" presetClass="entr" presetSubtype="1" decel="100000" fill="hold" nodeType="withEffect">
                                  <p:stCondLst>
                                    <p:cond delay="300"/>
                                  </p:stCondLst>
                                  <p:childTnLst>
                                    <p:set>
                                      <p:cBhvr>
                                        <p:cTn id="71" dur="1" fill="hold">
                                          <p:stCondLst>
                                            <p:cond delay="0"/>
                                          </p:stCondLst>
                                        </p:cTn>
                                        <p:tgtEl>
                                          <p:spTgt spid="384"/>
                                        </p:tgtEl>
                                        <p:attrNameLst>
                                          <p:attrName>style.visibility</p:attrName>
                                        </p:attrNameLst>
                                      </p:cBhvr>
                                      <p:to>
                                        <p:strVal val="visible"/>
                                      </p:to>
                                    </p:set>
                                    <p:anim calcmode="lin" valueType="num">
                                      <p:cBhvr additive="base">
                                        <p:cTn id="72" dur="1000" fill="hold"/>
                                        <p:tgtEl>
                                          <p:spTgt spid="384"/>
                                        </p:tgtEl>
                                        <p:attrNameLst>
                                          <p:attrName>ppt_x</p:attrName>
                                        </p:attrNameLst>
                                      </p:cBhvr>
                                      <p:tavLst>
                                        <p:tav tm="0">
                                          <p:val>
                                            <p:strVal val="#ppt_x"/>
                                          </p:val>
                                        </p:tav>
                                        <p:tav tm="100000">
                                          <p:val>
                                            <p:strVal val="#ppt_x"/>
                                          </p:val>
                                        </p:tav>
                                      </p:tavLst>
                                    </p:anim>
                                    <p:anim calcmode="lin" valueType="num">
                                      <p:cBhvr additive="base">
                                        <p:cTn id="73" dur="1000" fill="hold"/>
                                        <p:tgtEl>
                                          <p:spTgt spid="384"/>
                                        </p:tgtEl>
                                        <p:attrNameLst>
                                          <p:attrName>ppt_y</p:attrName>
                                        </p:attrNameLst>
                                      </p:cBhvr>
                                      <p:tavLst>
                                        <p:tav tm="0">
                                          <p:val>
                                            <p:strVal val="0-#ppt_h/2"/>
                                          </p:val>
                                        </p:tav>
                                        <p:tav tm="100000">
                                          <p:val>
                                            <p:strVal val="#ppt_y"/>
                                          </p:val>
                                        </p:tav>
                                      </p:tavLst>
                                    </p:anim>
                                  </p:childTnLst>
                                </p:cTn>
                              </p:par>
                              <p:par>
                                <p:cTn id="74" presetID="2" presetClass="entr" presetSubtype="1" decel="100000" fill="hold" nodeType="withEffect">
                                  <p:stCondLst>
                                    <p:cond delay="400"/>
                                  </p:stCondLst>
                                  <p:childTnLst>
                                    <p:set>
                                      <p:cBhvr>
                                        <p:cTn id="75" dur="1" fill="hold">
                                          <p:stCondLst>
                                            <p:cond delay="0"/>
                                          </p:stCondLst>
                                        </p:cTn>
                                        <p:tgtEl>
                                          <p:spTgt spid="385"/>
                                        </p:tgtEl>
                                        <p:attrNameLst>
                                          <p:attrName>style.visibility</p:attrName>
                                        </p:attrNameLst>
                                      </p:cBhvr>
                                      <p:to>
                                        <p:strVal val="visible"/>
                                      </p:to>
                                    </p:set>
                                    <p:anim calcmode="lin" valueType="num">
                                      <p:cBhvr additive="base">
                                        <p:cTn id="76" dur="1000" fill="hold"/>
                                        <p:tgtEl>
                                          <p:spTgt spid="385"/>
                                        </p:tgtEl>
                                        <p:attrNameLst>
                                          <p:attrName>ppt_x</p:attrName>
                                        </p:attrNameLst>
                                      </p:cBhvr>
                                      <p:tavLst>
                                        <p:tav tm="0">
                                          <p:val>
                                            <p:strVal val="#ppt_x"/>
                                          </p:val>
                                        </p:tav>
                                        <p:tav tm="100000">
                                          <p:val>
                                            <p:strVal val="#ppt_x"/>
                                          </p:val>
                                        </p:tav>
                                      </p:tavLst>
                                    </p:anim>
                                    <p:anim calcmode="lin" valueType="num">
                                      <p:cBhvr additive="base">
                                        <p:cTn id="77" dur="1000" fill="hold"/>
                                        <p:tgtEl>
                                          <p:spTgt spid="385"/>
                                        </p:tgtEl>
                                        <p:attrNameLst>
                                          <p:attrName>ppt_y</p:attrName>
                                        </p:attrNameLst>
                                      </p:cBhvr>
                                      <p:tavLst>
                                        <p:tav tm="0">
                                          <p:val>
                                            <p:strVal val="0-#ppt_h/2"/>
                                          </p:val>
                                        </p:tav>
                                        <p:tav tm="100000">
                                          <p:val>
                                            <p:strVal val="#ppt_y"/>
                                          </p:val>
                                        </p:tav>
                                      </p:tavLst>
                                    </p:anim>
                                  </p:childTnLst>
                                </p:cTn>
                              </p:par>
                              <p:par>
                                <p:cTn id="78" presetID="2" presetClass="entr" presetSubtype="1" decel="100000" fill="hold" nodeType="withEffect">
                                  <p:stCondLst>
                                    <p:cond delay="500"/>
                                  </p:stCondLst>
                                  <p:childTnLst>
                                    <p:set>
                                      <p:cBhvr>
                                        <p:cTn id="79" dur="1" fill="hold">
                                          <p:stCondLst>
                                            <p:cond delay="0"/>
                                          </p:stCondLst>
                                        </p:cTn>
                                        <p:tgtEl>
                                          <p:spTgt spid="386"/>
                                        </p:tgtEl>
                                        <p:attrNameLst>
                                          <p:attrName>style.visibility</p:attrName>
                                        </p:attrNameLst>
                                      </p:cBhvr>
                                      <p:to>
                                        <p:strVal val="visible"/>
                                      </p:to>
                                    </p:set>
                                    <p:anim calcmode="lin" valueType="num">
                                      <p:cBhvr additive="base">
                                        <p:cTn id="80" dur="1000" fill="hold"/>
                                        <p:tgtEl>
                                          <p:spTgt spid="386"/>
                                        </p:tgtEl>
                                        <p:attrNameLst>
                                          <p:attrName>ppt_x</p:attrName>
                                        </p:attrNameLst>
                                      </p:cBhvr>
                                      <p:tavLst>
                                        <p:tav tm="0">
                                          <p:val>
                                            <p:strVal val="#ppt_x"/>
                                          </p:val>
                                        </p:tav>
                                        <p:tav tm="100000">
                                          <p:val>
                                            <p:strVal val="#ppt_x"/>
                                          </p:val>
                                        </p:tav>
                                      </p:tavLst>
                                    </p:anim>
                                    <p:anim calcmode="lin" valueType="num">
                                      <p:cBhvr additive="base">
                                        <p:cTn id="81" dur="1000" fill="hold"/>
                                        <p:tgtEl>
                                          <p:spTgt spid="386"/>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600"/>
                                  </p:stCondLst>
                                  <p:childTnLst>
                                    <p:set>
                                      <p:cBhvr>
                                        <p:cTn id="83" dur="1" fill="hold">
                                          <p:stCondLst>
                                            <p:cond delay="0"/>
                                          </p:stCondLst>
                                        </p:cTn>
                                        <p:tgtEl>
                                          <p:spTgt spid="387"/>
                                        </p:tgtEl>
                                        <p:attrNameLst>
                                          <p:attrName>style.visibility</p:attrName>
                                        </p:attrNameLst>
                                      </p:cBhvr>
                                      <p:to>
                                        <p:strVal val="visible"/>
                                      </p:to>
                                    </p:set>
                                    <p:anim calcmode="lin" valueType="num">
                                      <p:cBhvr additive="base">
                                        <p:cTn id="84" dur="1000" fill="hold"/>
                                        <p:tgtEl>
                                          <p:spTgt spid="387"/>
                                        </p:tgtEl>
                                        <p:attrNameLst>
                                          <p:attrName>ppt_x</p:attrName>
                                        </p:attrNameLst>
                                      </p:cBhvr>
                                      <p:tavLst>
                                        <p:tav tm="0">
                                          <p:val>
                                            <p:strVal val="#ppt_x"/>
                                          </p:val>
                                        </p:tav>
                                        <p:tav tm="100000">
                                          <p:val>
                                            <p:strVal val="#ppt_x"/>
                                          </p:val>
                                        </p:tav>
                                      </p:tavLst>
                                    </p:anim>
                                    <p:anim calcmode="lin" valueType="num">
                                      <p:cBhvr additive="base">
                                        <p:cTn id="85" dur="1000" fill="hold"/>
                                        <p:tgtEl>
                                          <p:spTgt spid="387"/>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700"/>
                                  </p:stCondLst>
                                  <p:childTnLst>
                                    <p:set>
                                      <p:cBhvr>
                                        <p:cTn id="87" dur="1" fill="hold">
                                          <p:stCondLst>
                                            <p:cond delay="0"/>
                                          </p:stCondLst>
                                        </p:cTn>
                                        <p:tgtEl>
                                          <p:spTgt spid="388"/>
                                        </p:tgtEl>
                                        <p:attrNameLst>
                                          <p:attrName>style.visibility</p:attrName>
                                        </p:attrNameLst>
                                      </p:cBhvr>
                                      <p:to>
                                        <p:strVal val="visible"/>
                                      </p:to>
                                    </p:set>
                                    <p:anim calcmode="lin" valueType="num">
                                      <p:cBhvr additive="base">
                                        <p:cTn id="88" dur="1000" fill="hold"/>
                                        <p:tgtEl>
                                          <p:spTgt spid="388"/>
                                        </p:tgtEl>
                                        <p:attrNameLst>
                                          <p:attrName>ppt_x</p:attrName>
                                        </p:attrNameLst>
                                      </p:cBhvr>
                                      <p:tavLst>
                                        <p:tav tm="0">
                                          <p:val>
                                            <p:strVal val="#ppt_x"/>
                                          </p:val>
                                        </p:tav>
                                        <p:tav tm="100000">
                                          <p:val>
                                            <p:strVal val="#ppt_x"/>
                                          </p:val>
                                        </p:tav>
                                      </p:tavLst>
                                    </p:anim>
                                    <p:anim calcmode="lin" valueType="num">
                                      <p:cBhvr additive="base">
                                        <p:cTn id="89" dur="1000" fill="hold"/>
                                        <p:tgtEl>
                                          <p:spTgt spid="388"/>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800"/>
                                  </p:stCondLst>
                                  <p:childTnLst>
                                    <p:set>
                                      <p:cBhvr>
                                        <p:cTn id="91" dur="1" fill="hold">
                                          <p:stCondLst>
                                            <p:cond delay="0"/>
                                          </p:stCondLst>
                                        </p:cTn>
                                        <p:tgtEl>
                                          <p:spTgt spid="375"/>
                                        </p:tgtEl>
                                        <p:attrNameLst>
                                          <p:attrName>style.visibility</p:attrName>
                                        </p:attrNameLst>
                                      </p:cBhvr>
                                      <p:to>
                                        <p:strVal val="visible"/>
                                      </p:to>
                                    </p:set>
                                    <p:anim calcmode="lin" valueType="num">
                                      <p:cBhvr additive="base">
                                        <p:cTn id="92" dur="1000" fill="hold"/>
                                        <p:tgtEl>
                                          <p:spTgt spid="375"/>
                                        </p:tgtEl>
                                        <p:attrNameLst>
                                          <p:attrName>ppt_x</p:attrName>
                                        </p:attrNameLst>
                                      </p:cBhvr>
                                      <p:tavLst>
                                        <p:tav tm="0">
                                          <p:val>
                                            <p:strVal val="#ppt_x"/>
                                          </p:val>
                                        </p:tav>
                                        <p:tav tm="100000">
                                          <p:val>
                                            <p:strVal val="#ppt_x"/>
                                          </p:val>
                                        </p:tav>
                                      </p:tavLst>
                                    </p:anim>
                                    <p:anim calcmode="lin" valueType="num">
                                      <p:cBhvr additive="base">
                                        <p:cTn id="93" dur="1000" fill="hold"/>
                                        <p:tgtEl>
                                          <p:spTgt spid="375"/>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900"/>
                                  </p:stCondLst>
                                  <p:childTnLst>
                                    <p:set>
                                      <p:cBhvr>
                                        <p:cTn id="95" dur="1" fill="hold">
                                          <p:stCondLst>
                                            <p:cond delay="0"/>
                                          </p:stCondLst>
                                        </p:cTn>
                                        <p:tgtEl>
                                          <p:spTgt spid="374"/>
                                        </p:tgtEl>
                                        <p:attrNameLst>
                                          <p:attrName>style.visibility</p:attrName>
                                        </p:attrNameLst>
                                      </p:cBhvr>
                                      <p:to>
                                        <p:strVal val="visible"/>
                                      </p:to>
                                    </p:set>
                                    <p:anim calcmode="lin" valueType="num">
                                      <p:cBhvr additive="base">
                                        <p:cTn id="96" dur="1000" fill="hold"/>
                                        <p:tgtEl>
                                          <p:spTgt spid="374"/>
                                        </p:tgtEl>
                                        <p:attrNameLst>
                                          <p:attrName>ppt_x</p:attrName>
                                        </p:attrNameLst>
                                      </p:cBhvr>
                                      <p:tavLst>
                                        <p:tav tm="0">
                                          <p:val>
                                            <p:strVal val="#ppt_x"/>
                                          </p:val>
                                        </p:tav>
                                        <p:tav tm="100000">
                                          <p:val>
                                            <p:strVal val="#ppt_x"/>
                                          </p:val>
                                        </p:tav>
                                      </p:tavLst>
                                    </p:anim>
                                    <p:anim calcmode="lin" valueType="num">
                                      <p:cBhvr additive="base">
                                        <p:cTn id="97" dur="1000" fill="hold"/>
                                        <p:tgtEl>
                                          <p:spTgt spid="374"/>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1000"/>
                                  </p:stCondLst>
                                  <p:childTnLst>
                                    <p:set>
                                      <p:cBhvr>
                                        <p:cTn id="99" dur="1" fill="hold">
                                          <p:stCondLst>
                                            <p:cond delay="0"/>
                                          </p:stCondLst>
                                        </p:cTn>
                                        <p:tgtEl>
                                          <p:spTgt spid="376"/>
                                        </p:tgtEl>
                                        <p:attrNameLst>
                                          <p:attrName>style.visibility</p:attrName>
                                        </p:attrNameLst>
                                      </p:cBhvr>
                                      <p:to>
                                        <p:strVal val="visible"/>
                                      </p:to>
                                    </p:set>
                                    <p:anim calcmode="lin" valueType="num">
                                      <p:cBhvr additive="base">
                                        <p:cTn id="100" dur="1000" fill="hold"/>
                                        <p:tgtEl>
                                          <p:spTgt spid="376"/>
                                        </p:tgtEl>
                                        <p:attrNameLst>
                                          <p:attrName>ppt_x</p:attrName>
                                        </p:attrNameLst>
                                      </p:cBhvr>
                                      <p:tavLst>
                                        <p:tav tm="0">
                                          <p:val>
                                            <p:strVal val="#ppt_x"/>
                                          </p:val>
                                        </p:tav>
                                        <p:tav tm="100000">
                                          <p:val>
                                            <p:strVal val="#ppt_x"/>
                                          </p:val>
                                        </p:tav>
                                      </p:tavLst>
                                    </p:anim>
                                    <p:anim calcmode="lin" valueType="num">
                                      <p:cBhvr additive="base">
                                        <p:cTn id="101" dur="1000" fill="hold"/>
                                        <p:tgtEl>
                                          <p:spTgt spid="376"/>
                                        </p:tgtEl>
                                        <p:attrNameLst>
                                          <p:attrName>ppt_y</p:attrName>
                                        </p:attrNameLst>
                                      </p:cBhvr>
                                      <p:tavLst>
                                        <p:tav tm="0">
                                          <p:val>
                                            <p:strVal val="0-#ppt_h/2"/>
                                          </p:val>
                                        </p:tav>
                                        <p:tav tm="100000">
                                          <p:val>
                                            <p:strVal val="#ppt_y"/>
                                          </p:val>
                                        </p:tav>
                                      </p:tavLst>
                                    </p:anim>
                                  </p:childTnLst>
                                </p:cTn>
                              </p:par>
                              <p:par>
                                <p:cTn id="102" presetID="2" presetClass="entr" presetSubtype="1" decel="100000" fill="hold" nodeType="withEffect">
                                  <p:stCondLst>
                                    <p:cond delay="1100"/>
                                  </p:stCondLst>
                                  <p:childTnLst>
                                    <p:set>
                                      <p:cBhvr>
                                        <p:cTn id="103" dur="1" fill="hold">
                                          <p:stCondLst>
                                            <p:cond delay="0"/>
                                          </p:stCondLst>
                                        </p:cTn>
                                        <p:tgtEl>
                                          <p:spTgt spid="381"/>
                                        </p:tgtEl>
                                        <p:attrNameLst>
                                          <p:attrName>style.visibility</p:attrName>
                                        </p:attrNameLst>
                                      </p:cBhvr>
                                      <p:to>
                                        <p:strVal val="visible"/>
                                      </p:to>
                                    </p:set>
                                    <p:anim calcmode="lin" valueType="num">
                                      <p:cBhvr additive="base">
                                        <p:cTn id="104" dur="1000" fill="hold"/>
                                        <p:tgtEl>
                                          <p:spTgt spid="381"/>
                                        </p:tgtEl>
                                        <p:attrNameLst>
                                          <p:attrName>ppt_x</p:attrName>
                                        </p:attrNameLst>
                                      </p:cBhvr>
                                      <p:tavLst>
                                        <p:tav tm="0">
                                          <p:val>
                                            <p:strVal val="#ppt_x"/>
                                          </p:val>
                                        </p:tav>
                                        <p:tav tm="100000">
                                          <p:val>
                                            <p:strVal val="#ppt_x"/>
                                          </p:val>
                                        </p:tav>
                                      </p:tavLst>
                                    </p:anim>
                                    <p:anim calcmode="lin" valueType="num">
                                      <p:cBhvr additive="base">
                                        <p:cTn id="105" dur="1000" fill="hold"/>
                                        <p:tgtEl>
                                          <p:spTgt spid="381"/>
                                        </p:tgtEl>
                                        <p:attrNameLst>
                                          <p:attrName>ppt_y</p:attrName>
                                        </p:attrNameLst>
                                      </p:cBhvr>
                                      <p:tavLst>
                                        <p:tav tm="0">
                                          <p:val>
                                            <p:strVal val="0-#ppt_h/2"/>
                                          </p:val>
                                        </p:tav>
                                        <p:tav tm="100000">
                                          <p:val>
                                            <p:strVal val="#ppt_y"/>
                                          </p:val>
                                        </p:tav>
                                      </p:tavLst>
                                    </p:anim>
                                  </p:childTnLst>
                                </p:cTn>
                              </p:par>
                              <p:par>
                                <p:cTn id="106" presetID="2" presetClass="entr" presetSubtype="1" decel="100000" fill="hold" nodeType="withEffect">
                                  <p:stCondLst>
                                    <p:cond delay="1200"/>
                                  </p:stCondLst>
                                  <p:childTnLst>
                                    <p:set>
                                      <p:cBhvr>
                                        <p:cTn id="107" dur="1" fill="hold">
                                          <p:stCondLst>
                                            <p:cond delay="0"/>
                                          </p:stCondLst>
                                        </p:cTn>
                                        <p:tgtEl>
                                          <p:spTgt spid="380"/>
                                        </p:tgtEl>
                                        <p:attrNameLst>
                                          <p:attrName>style.visibility</p:attrName>
                                        </p:attrNameLst>
                                      </p:cBhvr>
                                      <p:to>
                                        <p:strVal val="visible"/>
                                      </p:to>
                                    </p:set>
                                    <p:anim calcmode="lin" valueType="num">
                                      <p:cBhvr additive="base">
                                        <p:cTn id="108" dur="1000" fill="hold"/>
                                        <p:tgtEl>
                                          <p:spTgt spid="380"/>
                                        </p:tgtEl>
                                        <p:attrNameLst>
                                          <p:attrName>ppt_x</p:attrName>
                                        </p:attrNameLst>
                                      </p:cBhvr>
                                      <p:tavLst>
                                        <p:tav tm="0">
                                          <p:val>
                                            <p:strVal val="#ppt_x"/>
                                          </p:val>
                                        </p:tav>
                                        <p:tav tm="100000">
                                          <p:val>
                                            <p:strVal val="#ppt_x"/>
                                          </p:val>
                                        </p:tav>
                                      </p:tavLst>
                                    </p:anim>
                                    <p:anim calcmode="lin" valueType="num">
                                      <p:cBhvr additive="base">
                                        <p:cTn id="109" dur="1000" fill="hold"/>
                                        <p:tgtEl>
                                          <p:spTgt spid="380"/>
                                        </p:tgtEl>
                                        <p:attrNameLst>
                                          <p:attrName>ppt_y</p:attrName>
                                        </p:attrNameLst>
                                      </p:cBhvr>
                                      <p:tavLst>
                                        <p:tav tm="0">
                                          <p:val>
                                            <p:strVal val="0-#ppt_h/2"/>
                                          </p:val>
                                        </p:tav>
                                        <p:tav tm="100000">
                                          <p:val>
                                            <p:strVal val="#ppt_y"/>
                                          </p:val>
                                        </p:tav>
                                      </p:tavLst>
                                    </p:anim>
                                  </p:childTnLst>
                                </p:cTn>
                              </p:par>
                              <p:par>
                                <p:cTn id="110" presetID="2" presetClass="entr" presetSubtype="1" decel="100000" fill="hold" nodeType="withEffect">
                                  <p:stCondLst>
                                    <p:cond delay="1300"/>
                                  </p:stCondLst>
                                  <p:childTnLst>
                                    <p:set>
                                      <p:cBhvr>
                                        <p:cTn id="111" dur="1" fill="hold">
                                          <p:stCondLst>
                                            <p:cond delay="0"/>
                                          </p:stCondLst>
                                        </p:cTn>
                                        <p:tgtEl>
                                          <p:spTgt spid="379"/>
                                        </p:tgtEl>
                                        <p:attrNameLst>
                                          <p:attrName>style.visibility</p:attrName>
                                        </p:attrNameLst>
                                      </p:cBhvr>
                                      <p:to>
                                        <p:strVal val="visible"/>
                                      </p:to>
                                    </p:set>
                                    <p:anim calcmode="lin" valueType="num">
                                      <p:cBhvr additive="base">
                                        <p:cTn id="112" dur="1000" fill="hold"/>
                                        <p:tgtEl>
                                          <p:spTgt spid="379"/>
                                        </p:tgtEl>
                                        <p:attrNameLst>
                                          <p:attrName>ppt_x</p:attrName>
                                        </p:attrNameLst>
                                      </p:cBhvr>
                                      <p:tavLst>
                                        <p:tav tm="0">
                                          <p:val>
                                            <p:strVal val="#ppt_x"/>
                                          </p:val>
                                        </p:tav>
                                        <p:tav tm="100000">
                                          <p:val>
                                            <p:strVal val="#ppt_x"/>
                                          </p:val>
                                        </p:tav>
                                      </p:tavLst>
                                    </p:anim>
                                    <p:anim calcmode="lin" valueType="num">
                                      <p:cBhvr additive="base">
                                        <p:cTn id="113" dur="1000" fill="hold"/>
                                        <p:tgtEl>
                                          <p:spTgt spid="379"/>
                                        </p:tgtEl>
                                        <p:attrNameLst>
                                          <p:attrName>ppt_y</p:attrName>
                                        </p:attrNameLst>
                                      </p:cBhvr>
                                      <p:tavLst>
                                        <p:tav tm="0">
                                          <p:val>
                                            <p:strVal val="0-#ppt_h/2"/>
                                          </p:val>
                                        </p:tav>
                                        <p:tav tm="100000">
                                          <p:val>
                                            <p:strVal val="#ppt_y"/>
                                          </p:val>
                                        </p:tav>
                                      </p:tavLst>
                                    </p:anim>
                                  </p:childTnLst>
                                </p:cTn>
                              </p:par>
                              <p:par>
                                <p:cTn id="114" presetID="2" presetClass="entr" presetSubtype="1" decel="100000" fill="hold" nodeType="withEffect">
                                  <p:stCondLst>
                                    <p:cond delay="1400"/>
                                  </p:stCondLst>
                                  <p:childTnLst>
                                    <p:set>
                                      <p:cBhvr>
                                        <p:cTn id="115" dur="1" fill="hold">
                                          <p:stCondLst>
                                            <p:cond delay="0"/>
                                          </p:stCondLst>
                                        </p:cTn>
                                        <p:tgtEl>
                                          <p:spTgt spid="378"/>
                                        </p:tgtEl>
                                        <p:attrNameLst>
                                          <p:attrName>style.visibility</p:attrName>
                                        </p:attrNameLst>
                                      </p:cBhvr>
                                      <p:to>
                                        <p:strVal val="visible"/>
                                      </p:to>
                                    </p:set>
                                    <p:anim calcmode="lin" valueType="num">
                                      <p:cBhvr additive="base">
                                        <p:cTn id="116" dur="1000" fill="hold"/>
                                        <p:tgtEl>
                                          <p:spTgt spid="378"/>
                                        </p:tgtEl>
                                        <p:attrNameLst>
                                          <p:attrName>ppt_x</p:attrName>
                                        </p:attrNameLst>
                                      </p:cBhvr>
                                      <p:tavLst>
                                        <p:tav tm="0">
                                          <p:val>
                                            <p:strVal val="#ppt_x"/>
                                          </p:val>
                                        </p:tav>
                                        <p:tav tm="100000">
                                          <p:val>
                                            <p:strVal val="#ppt_x"/>
                                          </p:val>
                                        </p:tav>
                                      </p:tavLst>
                                    </p:anim>
                                    <p:anim calcmode="lin" valueType="num">
                                      <p:cBhvr additive="base">
                                        <p:cTn id="117" dur="1000" fill="hold"/>
                                        <p:tgtEl>
                                          <p:spTgt spid="378"/>
                                        </p:tgtEl>
                                        <p:attrNameLst>
                                          <p:attrName>ppt_y</p:attrName>
                                        </p:attrNameLst>
                                      </p:cBhvr>
                                      <p:tavLst>
                                        <p:tav tm="0">
                                          <p:val>
                                            <p:strVal val="0-#ppt_h/2"/>
                                          </p:val>
                                        </p:tav>
                                        <p:tav tm="100000">
                                          <p:val>
                                            <p:strVal val="#ppt_y"/>
                                          </p:val>
                                        </p:tav>
                                      </p:tavLst>
                                    </p:anim>
                                  </p:childTnLst>
                                </p:cTn>
                              </p:par>
                              <p:par>
                                <p:cTn id="118" presetID="2" presetClass="entr" presetSubtype="1" decel="100000" fill="hold" nodeType="withEffect">
                                  <p:stCondLst>
                                    <p:cond delay="1500"/>
                                  </p:stCondLst>
                                  <p:childTnLst>
                                    <p:set>
                                      <p:cBhvr>
                                        <p:cTn id="119" dur="1" fill="hold">
                                          <p:stCondLst>
                                            <p:cond delay="0"/>
                                          </p:stCondLst>
                                        </p:cTn>
                                        <p:tgtEl>
                                          <p:spTgt spid="377"/>
                                        </p:tgtEl>
                                        <p:attrNameLst>
                                          <p:attrName>style.visibility</p:attrName>
                                        </p:attrNameLst>
                                      </p:cBhvr>
                                      <p:to>
                                        <p:strVal val="visible"/>
                                      </p:to>
                                    </p:set>
                                    <p:anim calcmode="lin" valueType="num">
                                      <p:cBhvr additive="base">
                                        <p:cTn id="120" dur="1000" fill="hold"/>
                                        <p:tgtEl>
                                          <p:spTgt spid="377"/>
                                        </p:tgtEl>
                                        <p:attrNameLst>
                                          <p:attrName>ppt_x</p:attrName>
                                        </p:attrNameLst>
                                      </p:cBhvr>
                                      <p:tavLst>
                                        <p:tav tm="0">
                                          <p:val>
                                            <p:strVal val="#ppt_x"/>
                                          </p:val>
                                        </p:tav>
                                        <p:tav tm="100000">
                                          <p:val>
                                            <p:strVal val="#ppt_x"/>
                                          </p:val>
                                        </p:tav>
                                      </p:tavLst>
                                    </p:anim>
                                    <p:anim calcmode="lin" valueType="num">
                                      <p:cBhvr additive="base">
                                        <p:cTn id="121" dur="1000" fill="hold"/>
                                        <p:tgtEl>
                                          <p:spTgt spid="377"/>
                                        </p:tgtEl>
                                        <p:attrNameLst>
                                          <p:attrName>ppt_y</p:attrName>
                                        </p:attrNameLst>
                                      </p:cBhvr>
                                      <p:tavLst>
                                        <p:tav tm="0">
                                          <p:val>
                                            <p:strVal val="0-#ppt_h/2"/>
                                          </p:val>
                                        </p:tav>
                                        <p:tav tm="100000">
                                          <p:val>
                                            <p:strVal val="#ppt_y"/>
                                          </p:val>
                                        </p:tav>
                                      </p:tavLst>
                                    </p:anim>
                                  </p:childTnLst>
                                </p:cTn>
                              </p:par>
                              <p:par>
                                <p:cTn id="122" presetID="10" presetClass="entr" presetSubtype="0" fill="hold" grpId="0" nodeType="withEffect">
                                  <p:stCondLst>
                                    <p:cond delay="1500"/>
                                  </p:stCondLst>
                                  <p:childTnLst>
                                    <p:set>
                                      <p:cBhvr>
                                        <p:cTn id="123" dur="1" fill="hold">
                                          <p:stCondLst>
                                            <p:cond delay="0"/>
                                          </p:stCondLst>
                                        </p:cTn>
                                        <p:tgtEl>
                                          <p:spTgt spid="182"/>
                                        </p:tgtEl>
                                        <p:attrNameLst>
                                          <p:attrName>style.visibility</p:attrName>
                                        </p:attrNameLst>
                                      </p:cBhvr>
                                      <p:to>
                                        <p:strVal val="visible"/>
                                      </p:to>
                                    </p:set>
                                    <p:animEffect transition="in" filter="fade">
                                      <p:cBhvr>
                                        <p:cTn id="124" dur="9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74" grpId="0" animBg="1"/>
      <p:bldP spid="175" grpId="0" animBg="1"/>
      <p:bldP spid="176" grpId="0" animBg="1"/>
      <p:bldP spid="177" grpId="0" animBg="1"/>
      <p:bldP spid="178" grpId="0" animBg="1"/>
      <p:bldP spid="179" grpId="0" animBg="1"/>
      <p:bldP spid="181" grpId="0" animBg="1"/>
      <p:bldP spid="395"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2" name="Freeform 14">
            <a:extLst>
              <a:ext uri="{FF2B5EF4-FFF2-40B4-BE49-F238E27FC236}">
                <a16:creationId xmlns:a16="http://schemas.microsoft.com/office/drawing/2014/main" id="{490F2C53-7823-4D50-9610-583652F1E21D}"/>
              </a:ext>
            </a:extLst>
          </p:cNvPr>
          <p:cNvSpPr>
            <a:spLocks noEditPoints="1"/>
          </p:cNvSpPr>
          <p:nvPr/>
        </p:nvSpPr>
        <p:spPr bwMode="auto">
          <a:xfrm>
            <a:off x="853000" y="2465015"/>
            <a:ext cx="16122257" cy="9315039"/>
          </a:xfrm>
          <a:custGeom>
            <a:avLst/>
            <a:gdLst>
              <a:gd name="T0" fmla="*/ 2061 w 4856"/>
              <a:gd name="T1" fmla="*/ 2687 h 2803"/>
              <a:gd name="T2" fmla="*/ 202 w 4856"/>
              <a:gd name="T3" fmla="*/ 1613 h 2803"/>
              <a:gd name="T4" fmla="*/ 202 w 4856"/>
              <a:gd name="T5" fmla="*/ 1190 h 2803"/>
              <a:gd name="T6" fmla="*/ 2061 w 4856"/>
              <a:gd name="T7" fmla="*/ 117 h 2803"/>
              <a:gd name="T8" fmla="*/ 2795 w 4856"/>
              <a:gd name="T9" fmla="*/ 117 h 2803"/>
              <a:gd name="T10" fmla="*/ 4654 w 4856"/>
              <a:gd name="T11" fmla="*/ 1190 h 2803"/>
              <a:gd name="T12" fmla="*/ 4654 w 4856"/>
              <a:gd name="T13" fmla="*/ 1614 h 2803"/>
              <a:gd name="T14" fmla="*/ 2795 w 4856"/>
              <a:gd name="T15" fmla="*/ 2687 h 2803"/>
              <a:gd name="T16" fmla="*/ 2061 w 4856"/>
              <a:gd name="T17" fmla="*/ 2687 h 2803"/>
              <a:gd name="T18" fmla="*/ 2756 w 4856"/>
              <a:gd name="T19" fmla="*/ 139 h 2803"/>
              <a:gd name="T20" fmla="*/ 2100 w 4856"/>
              <a:gd name="T21" fmla="*/ 139 h 2803"/>
              <a:gd name="T22" fmla="*/ 241 w 4856"/>
              <a:gd name="T23" fmla="*/ 1212 h 2803"/>
              <a:gd name="T24" fmla="*/ 241 w 4856"/>
              <a:gd name="T25" fmla="*/ 1591 h 2803"/>
              <a:gd name="T26" fmla="*/ 2100 w 4856"/>
              <a:gd name="T27" fmla="*/ 2664 h 2803"/>
              <a:gd name="T28" fmla="*/ 2756 w 4856"/>
              <a:gd name="T29" fmla="*/ 2664 h 2803"/>
              <a:gd name="T30" fmla="*/ 4615 w 4856"/>
              <a:gd name="T31" fmla="*/ 1591 h 2803"/>
              <a:gd name="T32" fmla="*/ 4615 w 4856"/>
              <a:gd name="T33" fmla="*/ 1212 h 2803"/>
              <a:gd name="T34" fmla="*/ 2756 w 4856"/>
              <a:gd name="T35" fmla="*/ 139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56" h="2803">
                <a:moveTo>
                  <a:pt x="2061" y="2687"/>
                </a:moveTo>
                <a:cubicBezTo>
                  <a:pt x="202" y="1613"/>
                  <a:pt x="202" y="1613"/>
                  <a:pt x="202" y="1613"/>
                </a:cubicBezTo>
                <a:cubicBezTo>
                  <a:pt x="0" y="1497"/>
                  <a:pt x="0" y="1307"/>
                  <a:pt x="202" y="1190"/>
                </a:cubicBezTo>
                <a:cubicBezTo>
                  <a:pt x="2061" y="117"/>
                  <a:pt x="2061" y="117"/>
                  <a:pt x="2061" y="117"/>
                </a:cubicBezTo>
                <a:cubicBezTo>
                  <a:pt x="2263" y="0"/>
                  <a:pt x="2593" y="0"/>
                  <a:pt x="2795" y="117"/>
                </a:cubicBezTo>
                <a:cubicBezTo>
                  <a:pt x="4654" y="1190"/>
                  <a:pt x="4654" y="1190"/>
                  <a:pt x="4654" y="1190"/>
                </a:cubicBezTo>
                <a:cubicBezTo>
                  <a:pt x="4856" y="1307"/>
                  <a:pt x="4856" y="1497"/>
                  <a:pt x="4654" y="1614"/>
                </a:cubicBezTo>
                <a:cubicBezTo>
                  <a:pt x="2795" y="2687"/>
                  <a:pt x="2795" y="2687"/>
                  <a:pt x="2795" y="2687"/>
                </a:cubicBezTo>
                <a:cubicBezTo>
                  <a:pt x="2593" y="2803"/>
                  <a:pt x="2263" y="2803"/>
                  <a:pt x="2061" y="2687"/>
                </a:cubicBezTo>
                <a:close/>
                <a:moveTo>
                  <a:pt x="2756" y="139"/>
                </a:moveTo>
                <a:cubicBezTo>
                  <a:pt x="2575" y="35"/>
                  <a:pt x="2281" y="35"/>
                  <a:pt x="2100" y="139"/>
                </a:cubicBezTo>
                <a:cubicBezTo>
                  <a:pt x="241" y="1212"/>
                  <a:pt x="241" y="1212"/>
                  <a:pt x="241" y="1212"/>
                </a:cubicBezTo>
                <a:cubicBezTo>
                  <a:pt x="60" y="1317"/>
                  <a:pt x="60" y="1487"/>
                  <a:pt x="241" y="1591"/>
                </a:cubicBezTo>
                <a:cubicBezTo>
                  <a:pt x="2100" y="2664"/>
                  <a:pt x="2100" y="2664"/>
                  <a:pt x="2100" y="2664"/>
                </a:cubicBezTo>
                <a:cubicBezTo>
                  <a:pt x="2281" y="2769"/>
                  <a:pt x="2575" y="2769"/>
                  <a:pt x="2756" y="2664"/>
                </a:cubicBezTo>
                <a:cubicBezTo>
                  <a:pt x="4615" y="1591"/>
                  <a:pt x="4615" y="1591"/>
                  <a:pt x="4615" y="1591"/>
                </a:cubicBezTo>
                <a:cubicBezTo>
                  <a:pt x="4796" y="1487"/>
                  <a:pt x="4796" y="1317"/>
                  <a:pt x="4615" y="1212"/>
                </a:cubicBezTo>
                <a:lnTo>
                  <a:pt x="2756" y="13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88" name="Group 387">
            <a:extLst>
              <a:ext uri="{FF2B5EF4-FFF2-40B4-BE49-F238E27FC236}">
                <a16:creationId xmlns:a16="http://schemas.microsoft.com/office/drawing/2014/main" id="{BAE97B7A-B033-4C4F-BF8A-C25262B15663}"/>
              </a:ext>
            </a:extLst>
          </p:cNvPr>
          <p:cNvGrpSpPr/>
          <p:nvPr/>
        </p:nvGrpSpPr>
        <p:grpSpPr>
          <a:xfrm>
            <a:off x="7914247" y="1962686"/>
            <a:ext cx="1911904" cy="1944375"/>
            <a:chOff x="9347201" y="2822575"/>
            <a:chExt cx="1589088" cy="1616076"/>
          </a:xfrm>
        </p:grpSpPr>
        <p:sp>
          <p:nvSpPr>
            <p:cNvPr id="323" name="Freeform 155">
              <a:extLst>
                <a:ext uri="{FF2B5EF4-FFF2-40B4-BE49-F238E27FC236}">
                  <a16:creationId xmlns:a16="http://schemas.microsoft.com/office/drawing/2014/main" id="{1E1F4349-C3DC-44B5-B32D-48AF3752D466}"/>
                </a:ext>
              </a:extLst>
            </p:cNvPr>
            <p:cNvSpPr>
              <a:spLocks/>
            </p:cNvSpPr>
            <p:nvPr/>
          </p:nvSpPr>
          <p:spPr bwMode="auto">
            <a:xfrm>
              <a:off x="9347201" y="3509963"/>
              <a:ext cx="1589088" cy="928688"/>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4" name="Freeform 156">
              <a:extLst>
                <a:ext uri="{FF2B5EF4-FFF2-40B4-BE49-F238E27FC236}">
                  <a16:creationId xmlns:a16="http://schemas.microsoft.com/office/drawing/2014/main" id="{AEC241AB-7CFE-4CEB-ACC8-A4292EEB09AA}"/>
                </a:ext>
              </a:extLst>
            </p:cNvPr>
            <p:cNvSpPr>
              <a:spLocks/>
            </p:cNvSpPr>
            <p:nvPr/>
          </p:nvSpPr>
          <p:spPr bwMode="auto">
            <a:xfrm>
              <a:off x="9388476" y="3306763"/>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157">
              <a:extLst>
                <a:ext uri="{FF2B5EF4-FFF2-40B4-BE49-F238E27FC236}">
                  <a16:creationId xmlns:a16="http://schemas.microsoft.com/office/drawing/2014/main" id="{84234C20-1AEA-47F5-82B8-F8B9D547742C}"/>
                </a:ext>
              </a:extLst>
            </p:cNvPr>
            <p:cNvSpPr>
              <a:spLocks/>
            </p:cNvSpPr>
            <p:nvPr/>
          </p:nvSpPr>
          <p:spPr bwMode="auto">
            <a:xfrm>
              <a:off x="9391651" y="37528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6" name="Freeform 158">
              <a:extLst>
                <a:ext uri="{FF2B5EF4-FFF2-40B4-BE49-F238E27FC236}">
                  <a16:creationId xmlns:a16="http://schemas.microsoft.com/office/drawing/2014/main" id="{73F6FBD4-08B9-48F3-BE8F-9D81F6824F37}"/>
                </a:ext>
              </a:extLst>
            </p:cNvPr>
            <p:cNvSpPr>
              <a:spLocks/>
            </p:cNvSpPr>
            <p:nvPr/>
          </p:nvSpPr>
          <p:spPr bwMode="auto">
            <a:xfrm>
              <a:off x="10374313" y="3916363"/>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159">
              <a:extLst>
                <a:ext uri="{FF2B5EF4-FFF2-40B4-BE49-F238E27FC236}">
                  <a16:creationId xmlns:a16="http://schemas.microsoft.com/office/drawing/2014/main" id="{1134200B-3EDC-49A3-B299-844959722555}"/>
                </a:ext>
              </a:extLst>
            </p:cNvPr>
            <p:cNvSpPr>
              <a:spLocks/>
            </p:cNvSpPr>
            <p:nvPr/>
          </p:nvSpPr>
          <p:spPr bwMode="auto">
            <a:xfrm>
              <a:off x="9545638" y="39338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4"/>
                  </a:cubicBezTo>
                  <a:cubicBezTo>
                    <a:pt x="131" y="73"/>
                    <a:pt x="131" y="73"/>
                    <a:pt x="131" y="73"/>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60">
              <a:extLst>
                <a:ext uri="{FF2B5EF4-FFF2-40B4-BE49-F238E27FC236}">
                  <a16:creationId xmlns:a16="http://schemas.microsoft.com/office/drawing/2014/main" id="{243AA255-5B64-45F0-9E28-6CA6110923A3}"/>
                </a:ext>
              </a:extLst>
            </p:cNvPr>
            <p:cNvSpPr>
              <a:spLocks/>
            </p:cNvSpPr>
            <p:nvPr/>
          </p:nvSpPr>
          <p:spPr bwMode="auto">
            <a:xfrm>
              <a:off x="10277476" y="4156075"/>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61">
              <a:extLst>
                <a:ext uri="{FF2B5EF4-FFF2-40B4-BE49-F238E27FC236}">
                  <a16:creationId xmlns:a16="http://schemas.microsoft.com/office/drawing/2014/main" id="{F2064CDB-6BA4-4788-9180-55D5F702E84D}"/>
                </a:ext>
              </a:extLst>
            </p:cNvPr>
            <p:cNvSpPr>
              <a:spLocks/>
            </p:cNvSpPr>
            <p:nvPr/>
          </p:nvSpPr>
          <p:spPr bwMode="auto">
            <a:xfrm>
              <a:off x="9388476" y="3065463"/>
              <a:ext cx="1506538" cy="877888"/>
            </a:xfrm>
            <a:custGeom>
              <a:avLst/>
              <a:gdLst>
                <a:gd name="T0" fmla="*/ 544 w 546"/>
                <a:gd name="T1" fmla="*/ 161 h 318"/>
                <a:gd name="T2" fmla="*/ 534 w 546"/>
                <a:gd name="T3" fmla="*/ 173 h 318"/>
                <a:gd name="T4" fmla="*/ 298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40" y="170"/>
                    <a:pt x="534" y="173"/>
                  </a:cubicBezTo>
                  <a:cubicBezTo>
                    <a:pt x="298" y="309"/>
                    <a:pt x="298" y="309"/>
                    <a:pt x="298"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62">
              <a:extLst>
                <a:ext uri="{FF2B5EF4-FFF2-40B4-BE49-F238E27FC236}">
                  <a16:creationId xmlns:a16="http://schemas.microsoft.com/office/drawing/2014/main" id="{F6EA4D91-67A1-4516-A6BC-5D1A8968FF6E}"/>
                </a:ext>
              </a:extLst>
            </p:cNvPr>
            <p:cNvSpPr>
              <a:spLocks/>
            </p:cNvSpPr>
            <p:nvPr/>
          </p:nvSpPr>
          <p:spPr bwMode="auto">
            <a:xfrm>
              <a:off x="9391651" y="3509963"/>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7 w 544"/>
                <a:gd name="T27" fmla="*/ 148 h 232"/>
                <a:gd name="T28" fmla="*/ 533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0"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63">
              <a:extLst>
                <a:ext uri="{FF2B5EF4-FFF2-40B4-BE49-F238E27FC236}">
                  <a16:creationId xmlns:a16="http://schemas.microsoft.com/office/drawing/2014/main" id="{BA5097F1-1F98-4DCB-8C58-F509F0085035}"/>
                </a:ext>
              </a:extLst>
            </p:cNvPr>
            <p:cNvSpPr>
              <a:spLocks/>
            </p:cNvSpPr>
            <p:nvPr/>
          </p:nvSpPr>
          <p:spPr bwMode="auto">
            <a:xfrm>
              <a:off x="10374313" y="367347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64">
              <a:extLst>
                <a:ext uri="{FF2B5EF4-FFF2-40B4-BE49-F238E27FC236}">
                  <a16:creationId xmlns:a16="http://schemas.microsoft.com/office/drawing/2014/main" id="{F98B2808-AF01-4FB9-BAD6-50C888B41F50}"/>
                </a:ext>
              </a:extLst>
            </p:cNvPr>
            <p:cNvSpPr>
              <a:spLocks/>
            </p:cNvSpPr>
            <p:nvPr/>
          </p:nvSpPr>
          <p:spPr bwMode="auto">
            <a:xfrm>
              <a:off x="9545638" y="36925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65">
              <a:extLst>
                <a:ext uri="{FF2B5EF4-FFF2-40B4-BE49-F238E27FC236}">
                  <a16:creationId xmlns:a16="http://schemas.microsoft.com/office/drawing/2014/main" id="{C65B08A3-584B-4CB3-9028-A13C7DC139B3}"/>
                </a:ext>
              </a:extLst>
            </p:cNvPr>
            <p:cNvSpPr>
              <a:spLocks/>
            </p:cNvSpPr>
            <p:nvPr/>
          </p:nvSpPr>
          <p:spPr bwMode="auto">
            <a:xfrm>
              <a:off x="10277476" y="3916363"/>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66">
              <a:extLst>
                <a:ext uri="{FF2B5EF4-FFF2-40B4-BE49-F238E27FC236}">
                  <a16:creationId xmlns:a16="http://schemas.microsoft.com/office/drawing/2014/main" id="{EAAE983F-050F-4767-BEF4-72F5269A710A}"/>
                </a:ext>
              </a:extLst>
            </p:cNvPr>
            <p:cNvSpPr>
              <a:spLocks/>
            </p:cNvSpPr>
            <p:nvPr/>
          </p:nvSpPr>
          <p:spPr bwMode="auto">
            <a:xfrm>
              <a:off x="9388476" y="2822575"/>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67">
              <a:extLst>
                <a:ext uri="{FF2B5EF4-FFF2-40B4-BE49-F238E27FC236}">
                  <a16:creationId xmlns:a16="http://schemas.microsoft.com/office/drawing/2014/main" id="{E355348D-B038-4147-AB64-19AA7E6F29CF}"/>
                </a:ext>
              </a:extLst>
            </p:cNvPr>
            <p:cNvSpPr>
              <a:spLocks/>
            </p:cNvSpPr>
            <p:nvPr/>
          </p:nvSpPr>
          <p:spPr bwMode="auto">
            <a:xfrm>
              <a:off x="9391651" y="32702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68">
              <a:extLst>
                <a:ext uri="{FF2B5EF4-FFF2-40B4-BE49-F238E27FC236}">
                  <a16:creationId xmlns:a16="http://schemas.microsoft.com/office/drawing/2014/main" id="{D49D7E41-1E52-41A0-8C58-53186E885BA6}"/>
                </a:ext>
              </a:extLst>
            </p:cNvPr>
            <p:cNvSpPr>
              <a:spLocks/>
            </p:cNvSpPr>
            <p:nvPr/>
          </p:nvSpPr>
          <p:spPr bwMode="auto">
            <a:xfrm>
              <a:off x="10374313" y="343376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69">
              <a:extLst>
                <a:ext uri="{FF2B5EF4-FFF2-40B4-BE49-F238E27FC236}">
                  <a16:creationId xmlns:a16="http://schemas.microsoft.com/office/drawing/2014/main" id="{A192B0E5-17AC-42B9-B199-D0385D3BB77F}"/>
                </a:ext>
              </a:extLst>
            </p:cNvPr>
            <p:cNvSpPr>
              <a:spLocks/>
            </p:cNvSpPr>
            <p:nvPr/>
          </p:nvSpPr>
          <p:spPr bwMode="auto">
            <a:xfrm>
              <a:off x="9545638" y="34496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170">
              <a:extLst>
                <a:ext uri="{FF2B5EF4-FFF2-40B4-BE49-F238E27FC236}">
                  <a16:creationId xmlns:a16="http://schemas.microsoft.com/office/drawing/2014/main" id="{F3A034B0-9164-48DC-949E-F4E31368D6EC}"/>
                </a:ext>
              </a:extLst>
            </p:cNvPr>
            <p:cNvSpPr>
              <a:spLocks/>
            </p:cNvSpPr>
            <p:nvPr/>
          </p:nvSpPr>
          <p:spPr bwMode="auto">
            <a:xfrm>
              <a:off x="10277476" y="3673475"/>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174" name="Line 6">
            <a:extLst>
              <a:ext uri="{FF2B5EF4-FFF2-40B4-BE49-F238E27FC236}">
                <a16:creationId xmlns:a16="http://schemas.microsoft.com/office/drawing/2014/main" id="{9887BEB6-A544-46D6-8F8A-857AA1256CA2}"/>
              </a:ext>
            </a:extLst>
          </p:cNvPr>
          <p:cNvSpPr>
            <a:spLocks noChangeShapeType="1"/>
          </p:cNvSpPr>
          <p:nvPr/>
        </p:nvSpPr>
        <p:spPr bwMode="auto">
          <a:xfrm>
            <a:off x="9033503" y="7100569"/>
            <a:ext cx="2406592" cy="140957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Line 7">
            <a:extLst>
              <a:ext uri="{FF2B5EF4-FFF2-40B4-BE49-F238E27FC236}">
                <a16:creationId xmlns:a16="http://schemas.microsoft.com/office/drawing/2014/main" id="{2DEF8D83-B3F2-4A82-A6E7-3C1D0EFBEDDC}"/>
              </a:ext>
            </a:extLst>
          </p:cNvPr>
          <p:cNvSpPr>
            <a:spLocks noChangeShapeType="1"/>
          </p:cNvSpPr>
          <p:nvPr/>
        </p:nvSpPr>
        <p:spPr bwMode="auto">
          <a:xfrm flipV="1">
            <a:off x="6260193" y="7100569"/>
            <a:ext cx="2773311" cy="160821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Line 8">
            <a:extLst>
              <a:ext uri="{FF2B5EF4-FFF2-40B4-BE49-F238E27FC236}">
                <a16:creationId xmlns:a16="http://schemas.microsoft.com/office/drawing/2014/main" id="{0CD4AC7D-2A4E-4853-9441-A302632A99EE}"/>
              </a:ext>
            </a:extLst>
          </p:cNvPr>
          <p:cNvSpPr>
            <a:spLocks noChangeShapeType="1"/>
          </p:cNvSpPr>
          <p:nvPr/>
        </p:nvSpPr>
        <p:spPr bwMode="auto">
          <a:xfrm>
            <a:off x="9709641" y="6980240"/>
            <a:ext cx="5283042" cy="20627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Line 9">
            <a:extLst>
              <a:ext uri="{FF2B5EF4-FFF2-40B4-BE49-F238E27FC236}">
                <a16:creationId xmlns:a16="http://schemas.microsoft.com/office/drawing/2014/main" id="{1F71F191-0908-404D-8702-FF65A4479125}"/>
              </a:ext>
            </a:extLst>
          </p:cNvPr>
          <p:cNvSpPr>
            <a:spLocks noChangeShapeType="1"/>
          </p:cNvSpPr>
          <p:nvPr/>
        </p:nvSpPr>
        <p:spPr bwMode="auto">
          <a:xfrm flipV="1">
            <a:off x="3146903" y="7033719"/>
            <a:ext cx="5770091" cy="25211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Line 10">
            <a:extLst>
              <a:ext uri="{FF2B5EF4-FFF2-40B4-BE49-F238E27FC236}">
                <a16:creationId xmlns:a16="http://schemas.microsoft.com/office/drawing/2014/main" id="{F1388A0D-3552-4D2E-8901-40EB1D7BC911}"/>
              </a:ext>
            </a:extLst>
          </p:cNvPr>
          <p:cNvSpPr>
            <a:spLocks noChangeShapeType="1"/>
          </p:cNvSpPr>
          <p:nvPr/>
        </p:nvSpPr>
        <p:spPr bwMode="auto">
          <a:xfrm flipV="1">
            <a:off x="9033503" y="5223046"/>
            <a:ext cx="2695002" cy="154900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Line 11">
            <a:extLst>
              <a:ext uri="{FF2B5EF4-FFF2-40B4-BE49-F238E27FC236}">
                <a16:creationId xmlns:a16="http://schemas.microsoft.com/office/drawing/2014/main" id="{333C1DE4-3C2D-4AA9-BDFC-D528960E64B8}"/>
              </a:ext>
            </a:extLst>
          </p:cNvPr>
          <p:cNvSpPr>
            <a:spLocks noChangeShapeType="1"/>
          </p:cNvSpPr>
          <p:nvPr/>
        </p:nvSpPr>
        <p:spPr bwMode="auto">
          <a:xfrm>
            <a:off x="9033503" y="7100569"/>
            <a:ext cx="0" cy="1820224"/>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Line 13">
            <a:extLst>
              <a:ext uri="{FF2B5EF4-FFF2-40B4-BE49-F238E27FC236}">
                <a16:creationId xmlns:a16="http://schemas.microsoft.com/office/drawing/2014/main" id="{0A79AB9C-436E-44FD-B937-8FE5D30E42FC}"/>
              </a:ext>
            </a:extLst>
          </p:cNvPr>
          <p:cNvSpPr>
            <a:spLocks noChangeShapeType="1"/>
          </p:cNvSpPr>
          <p:nvPr/>
        </p:nvSpPr>
        <p:spPr bwMode="auto">
          <a:xfrm>
            <a:off x="6411082" y="5564934"/>
            <a:ext cx="2024593" cy="1207116"/>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87" name="Group 386">
            <a:extLst>
              <a:ext uri="{FF2B5EF4-FFF2-40B4-BE49-F238E27FC236}">
                <a16:creationId xmlns:a16="http://schemas.microsoft.com/office/drawing/2014/main" id="{79A22F7E-AE33-48F6-B7E2-B120E1F136DE}"/>
              </a:ext>
            </a:extLst>
          </p:cNvPr>
          <p:cNvGrpSpPr/>
          <p:nvPr/>
        </p:nvGrpSpPr>
        <p:grpSpPr>
          <a:xfrm>
            <a:off x="5009146" y="3723700"/>
            <a:ext cx="1915724" cy="2232783"/>
            <a:chOff x="6932613" y="4286250"/>
            <a:chExt cx="1592263" cy="1855788"/>
          </a:xfrm>
        </p:grpSpPr>
        <p:sp>
          <p:nvSpPr>
            <p:cNvPr id="183" name="Freeform 15">
              <a:extLst>
                <a:ext uri="{FF2B5EF4-FFF2-40B4-BE49-F238E27FC236}">
                  <a16:creationId xmlns:a16="http://schemas.microsoft.com/office/drawing/2014/main" id="{41C4A8A1-6E0B-4731-A883-F69A79DDC695}"/>
                </a:ext>
              </a:extLst>
            </p:cNvPr>
            <p:cNvSpPr>
              <a:spLocks/>
            </p:cNvSpPr>
            <p:nvPr/>
          </p:nvSpPr>
          <p:spPr bwMode="auto">
            <a:xfrm>
              <a:off x="6932613" y="5214938"/>
              <a:ext cx="1592263" cy="927100"/>
            </a:xfrm>
            <a:custGeom>
              <a:avLst/>
              <a:gdLst>
                <a:gd name="T0" fmla="*/ 575 w 577"/>
                <a:gd name="T1" fmla="*/ 170 h 336"/>
                <a:gd name="T2" fmla="*/ 564 w 577"/>
                <a:gd name="T3" fmla="*/ 183 h 336"/>
                <a:gd name="T4" fmla="*/ 315 w 577"/>
                <a:gd name="T5" fmla="*/ 327 h 336"/>
                <a:gd name="T6" fmla="*/ 266 w 577"/>
                <a:gd name="T7" fmla="*/ 329 h 336"/>
                <a:gd name="T8" fmla="*/ 55 w 577"/>
                <a:gd name="T9" fmla="*/ 207 h 336"/>
                <a:gd name="T10" fmla="*/ 55 w 577"/>
                <a:gd name="T11" fmla="*/ 207 h 336"/>
                <a:gd name="T12" fmla="*/ 10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80"/>
                    <a:pt x="564" y="183"/>
                  </a:cubicBezTo>
                  <a:cubicBezTo>
                    <a:pt x="315" y="327"/>
                    <a:pt x="315" y="327"/>
                    <a:pt x="315" y="327"/>
                  </a:cubicBezTo>
                  <a:cubicBezTo>
                    <a:pt x="300" y="335"/>
                    <a:pt x="278" y="336"/>
                    <a:pt x="266" y="329"/>
                  </a:cubicBezTo>
                  <a:cubicBezTo>
                    <a:pt x="55" y="207"/>
                    <a:pt x="55" y="207"/>
                    <a:pt x="55" y="207"/>
                  </a:cubicBezTo>
                  <a:cubicBezTo>
                    <a:pt x="55" y="207"/>
                    <a:pt x="55" y="207"/>
                    <a:pt x="55" y="207"/>
                  </a:cubicBezTo>
                  <a:cubicBezTo>
                    <a:pt x="10" y="181"/>
                    <a:pt x="10" y="181"/>
                    <a:pt x="10" y="181"/>
                  </a:cubicBezTo>
                  <a:cubicBezTo>
                    <a:pt x="5" y="178"/>
                    <a:pt x="2" y="175"/>
                    <a:pt x="1" y="171"/>
                  </a:cubicBezTo>
                  <a:cubicBezTo>
                    <a:pt x="1" y="171"/>
                    <a:pt x="1" y="171"/>
                    <a:pt x="1" y="171"/>
                  </a:cubicBezTo>
                  <a:cubicBezTo>
                    <a:pt x="0" y="165"/>
                    <a:pt x="4" y="158"/>
                    <a:pt x="13" y="153"/>
                  </a:cubicBezTo>
                  <a:cubicBezTo>
                    <a:pt x="262" y="9"/>
                    <a:pt x="262" y="9"/>
                    <a:pt x="262" y="9"/>
                  </a:cubicBezTo>
                  <a:cubicBezTo>
                    <a:pt x="277" y="1"/>
                    <a:pt x="299"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16">
              <a:extLst>
                <a:ext uri="{FF2B5EF4-FFF2-40B4-BE49-F238E27FC236}">
                  <a16:creationId xmlns:a16="http://schemas.microsoft.com/office/drawing/2014/main" id="{264234C6-0CCB-415A-A775-7C35AFC81589}"/>
                </a:ext>
              </a:extLst>
            </p:cNvPr>
            <p:cNvSpPr>
              <a:spLocks/>
            </p:cNvSpPr>
            <p:nvPr/>
          </p:nvSpPr>
          <p:spPr bwMode="auto">
            <a:xfrm>
              <a:off x="6977063" y="50101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17">
              <a:extLst>
                <a:ext uri="{FF2B5EF4-FFF2-40B4-BE49-F238E27FC236}">
                  <a16:creationId xmlns:a16="http://schemas.microsoft.com/office/drawing/2014/main" id="{A8C0BEA6-E01F-4E04-BC48-AA0059E6A751}"/>
                </a:ext>
              </a:extLst>
            </p:cNvPr>
            <p:cNvSpPr>
              <a:spLocks/>
            </p:cNvSpPr>
            <p:nvPr/>
          </p:nvSpPr>
          <p:spPr bwMode="auto">
            <a:xfrm>
              <a:off x="6980238" y="54578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3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3"/>
                    <a:pt x="296" y="223"/>
                    <a:pt x="296" y="223"/>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18">
              <a:extLst>
                <a:ext uri="{FF2B5EF4-FFF2-40B4-BE49-F238E27FC236}">
                  <a16:creationId xmlns:a16="http://schemas.microsoft.com/office/drawing/2014/main" id="{73F351B1-9E59-4B2A-BA02-35FB1BF382B8}"/>
                </a:ext>
              </a:extLst>
            </p:cNvPr>
            <p:cNvSpPr>
              <a:spLocks/>
            </p:cNvSpPr>
            <p:nvPr/>
          </p:nvSpPr>
          <p:spPr bwMode="auto">
            <a:xfrm>
              <a:off x="7961313" y="5621338"/>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9">
              <a:extLst>
                <a:ext uri="{FF2B5EF4-FFF2-40B4-BE49-F238E27FC236}">
                  <a16:creationId xmlns:a16="http://schemas.microsoft.com/office/drawing/2014/main" id="{F4998E11-D2E7-478E-A1E8-D3FF055CCA80}"/>
                </a:ext>
              </a:extLst>
            </p:cNvPr>
            <p:cNvSpPr>
              <a:spLocks/>
            </p:cNvSpPr>
            <p:nvPr/>
          </p:nvSpPr>
          <p:spPr bwMode="auto">
            <a:xfrm>
              <a:off x="7134226" y="564038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20">
              <a:extLst>
                <a:ext uri="{FF2B5EF4-FFF2-40B4-BE49-F238E27FC236}">
                  <a16:creationId xmlns:a16="http://schemas.microsoft.com/office/drawing/2014/main" id="{A3BEB3AE-BC78-444E-B4ED-788B2251F810}"/>
                </a:ext>
              </a:extLst>
            </p:cNvPr>
            <p:cNvSpPr>
              <a:spLocks/>
            </p:cNvSpPr>
            <p:nvPr/>
          </p:nvSpPr>
          <p:spPr bwMode="auto">
            <a:xfrm>
              <a:off x="7862888" y="5861050"/>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21">
              <a:extLst>
                <a:ext uri="{FF2B5EF4-FFF2-40B4-BE49-F238E27FC236}">
                  <a16:creationId xmlns:a16="http://schemas.microsoft.com/office/drawing/2014/main" id="{5ADD7B75-D95B-47CA-9347-B0EB87D9E90D}"/>
                </a:ext>
              </a:extLst>
            </p:cNvPr>
            <p:cNvSpPr>
              <a:spLocks/>
            </p:cNvSpPr>
            <p:nvPr/>
          </p:nvSpPr>
          <p:spPr bwMode="auto">
            <a:xfrm>
              <a:off x="6977063" y="4770438"/>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6 h 319"/>
                <a:gd name="T10" fmla="*/ 51 w 546"/>
                <a:gd name="T11" fmla="*/ 196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6"/>
                    <a:pt x="51" y="196"/>
                    <a:pt x="51" y="196"/>
                  </a:cubicBezTo>
                  <a:cubicBezTo>
                    <a:pt x="51" y="196"/>
                    <a:pt x="51" y="196"/>
                    <a:pt x="51" y="196"/>
                  </a:cubicBezTo>
                  <a:cubicBezTo>
                    <a:pt x="9" y="172"/>
                    <a:pt x="9" y="172"/>
                    <a:pt x="9" y="172"/>
                  </a:cubicBezTo>
                  <a:cubicBezTo>
                    <a:pt x="4" y="169"/>
                    <a:pt x="1" y="165"/>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22">
              <a:extLst>
                <a:ext uri="{FF2B5EF4-FFF2-40B4-BE49-F238E27FC236}">
                  <a16:creationId xmlns:a16="http://schemas.microsoft.com/office/drawing/2014/main" id="{57292BE6-935D-4883-944A-499C6753E065}"/>
                </a:ext>
              </a:extLst>
            </p:cNvPr>
            <p:cNvSpPr>
              <a:spLocks/>
            </p:cNvSpPr>
            <p:nvPr/>
          </p:nvSpPr>
          <p:spPr bwMode="auto">
            <a:xfrm>
              <a:off x="6980238" y="5218113"/>
              <a:ext cx="1500188" cy="636588"/>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4 h 231"/>
                <a:gd name="T22" fmla="*/ 50 w 544"/>
                <a:gd name="T23" fmla="*/ 34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3"/>
                    <a:pt x="3" y="7"/>
                    <a:pt x="8" y="10"/>
                  </a:cubicBezTo>
                  <a:cubicBezTo>
                    <a:pt x="50" y="34"/>
                    <a:pt x="50" y="34"/>
                    <a:pt x="50" y="34"/>
                  </a:cubicBezTo>
                  <a:cubicBezTo>
                    <a:pt x="50" y="34"/>
                    <a:pt x="50" y="34"/>
                    <a:pt x="50" y="34"/>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23">
              <a:extLst>
                <a:ext uri="{FF2B5EF4-FFF2-40B4-BE49-F238E27FC236}">
                  <a16:creationId xmlns:a16="http://schemas.microsoft.com/office/drawing/2014/main" id="{F6D46F1D-DD51-41FD-9EA8-8DAEE0039EBC}"/>
                </a:ext>
              </a:extLst>
            </p:cNvPr>
            <p:cNvSpPr>
              <a:spLocks/>
            </p:cNvSpPr>
            <p:nvPr/>
          </p:nvSpPr>
          <p:spPr bwMode="auto">
            <a:xfrm>
              <a:off x="7961313" y="5376863"/>
              <a:ext cx="390525"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24">
              <a:extLst>
                <a:ext uri="{FF2B5EF4-FFF2-40B4-BE49-F238E27FC236}">
                  <a16:creationId xmlns:a16="http://schemas.microsoft.com/office/drawing/2014/main" id="{44C8362E-D944-4DC0-9F12-8867D31CAE8A}"/>
                </a:ext>
              </a:extLst>
            </p:cNvPr>
            <p:cNvSpPr>
              <a:spLocks/>
            </p:cNvSpPr>
            <p:nvPr/>
          </p:nvSpPr>
          <p:spPr bwMode="auto">
            <a:xfrm>
              <a:off x="7134226" y="5397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25">
              <a:extLst>
                <a:ext uri="{FF2B5EF4-FFF2-40B4-BE49-F238E27FC236}">
                  <a16:creationId xmlns:a16="http://schemas.microsoft.com/office/drawing/2014/main" id="{485C3109-D6DA-45B6-AF23-727AB7B93DB4}"/>
                </a:ext>
              </a:extLst>
            </p:cNvPr>
            <p:cNvSpPr>
              <a:spLocks/>
            </p:cNvSpPr>
            <p:nvPr/>
          </p:nvSpPr>
          <p:spPr bwMode="auto">
            <a:xfrm>
              <a:off x="7862888" y="5621338"/>
              <a:ext cx="66675" cy="95250"/>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26">
              <a:extLst>
                <a:ext uri="{FF2B5EF4-FFF2-40B4-BE49-F238E27FC236}">
                  <a16:creationId xmlns:a16="http://schemas.microsoft.com/office/drawing/2014/main" id="{1C012247-2619-4125-A86A-DC2A3685DB3A}"/>
                </a:ext>
              </a:extLst>
            </p:cNvPr>
            <p:cNvSpPr>
              <a:spLocks/>
            </p:cNvSpPr>
            <p:nvPr/>
          </p:nvSpPr>
          <p:spPr bwMode="auto">
            <a:xfrm>
              <a:off x="6977063" y="4529138"/>
              <a:ext cx="1506538" cy="879475"/>
            </a:xfrm>
            <a:custGeom>
              <a:avLst/>
              <a:gdLst>
                <a:gd name="T0" fmla="*/ 544 w 546"/>
                <a:gd name="T1" fmla="*/ 161 h 318"/>
                <a:gd name="T2" fmla="*/ 533 w 546"/>
                <a:gd name="T3" fmla="*/ 173 h 318"/>
                <a:gd name="T4" fmla="*/ 297 w 546"/>
                <a:gd name="T5" fmla="*/ 309 h 318"/>
                <a:gd name="T6" fmla="*/ 251 w 546"/>
                <a:gd name="T7" fmla="*/ 311 h 318"/>
                <a:gd name="T8" fmla="*/ 51 w 546"/>
                <a:gd name="T9" fmla="*/ 196 h 318"/>
                <a:gd name="T10" fmla="*/ 51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6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1" y="196"/>
                    <a:pt x="51" y="196"/>
                    <a:pt x="51" y="196"/>
                  </a:cubicBezTo>
                  <a:cubicBezTo>
                    <a:pt x="51" y="196"/>
                    <a:pt x="51" y="196"/>
                    <a:pt x="51"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1" y="0"/>
                    <a:pt x="282" y="0"/>
                    <a:pt x="294" y="6"/>
                  </a:cubicBezTo>
                  <a:cubicBezTo>
                    <a:pt x="537" y="146"/>
                    <a:pt x="537" y="146"/>
                    <a:pt x="537" y="146"/>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27">
              <a:extLst>
                <a:ext uri="{FF2B5EF4-FFF2-40B4-BE49-F238E27FC236}">
                  <a16:creationId xmlns:a16="http://schemas.microsoft.com/office/drawing/2014/main" id="{82F30CF9-4F73-45EA-A7D1-E986D1D8A2D7}"/>
                </a:ext>
              </a:extLst>
            </p:cNvPr>
            <p:cNvSpPr>
              <a:spLocks/>
            </p:cNvSpPr>
            <p:nvPr/>
          </p:nvSpPr>
          <p:spPr bwMode="auto">
            <a:xfrm>
              <a:off x="6980238" y="4973638"/>
              <a:ext cx="1500188" cy="638175"/>
            </a:xfrm>
            <a:custGeom>
              <a:avLst/>
              <a:gdLst>
                <a:gd name="T0" fmla="*/ 544 w 544"/>
                <a:gd name="T1" fmla="*/ 0 h 231"/>
                <a:gd name="T2" fmla="*/ 544 w 544"/>
                <a:gd name="T3" fmla="*/ 71 h 231"/>
                <a:gd name="T4" fmla="*/ 544 w 544"/>
                <a:gd name="T5" fmla="*/ 71 h 231"/>
                <a:gd name="T6" fmla="*/ 532 w 544"/>
                <a:gd name="T7" fmla="*/ 87 h 231"/>
                <a:gd name="T8" fmla="*/ 296 w 544"/>
                <a:gd name="T9" fmla="*/ 223 h 231"/>
                <a:gd name="T10" fmla="*/ 250 w 544"/>
                <a:gd name="T11" fmla="*/ 225 h 231"/>
                <a:gd name="T12" fmla="*/ 8 w 544"/>
                <a:gd name="T13" fmla="*/ 85 h 231"/>
                <a:gd name="T14" fmla="*/ 0 w 544"/>
                <a:gd name="T15" fmla="*/ 75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1"/>
                    <a:pt x="250" y="225"/>
                  </a:cubicBezTo>
                  <a:cubicBezTo>
                    <a:pt x="8" y="85"/>
                    <a:pt x="8" y="85"/>
                    <a:pt x="8" y="85"/>
                  </a:cubicBezTo>
                  <a:cubicBezTo>
                    <a:pt x="3" y="82"/>
                    <a:pt x="0" y="78"/>
                    <a:pt x="0" y="75"/>
                  </a:cubicBezTo>
                  <a:cubicBezTo>
                    <a:pt x="0" y="0"/>
                    <a:pt x="0" y="0"/>
                    <a:pt x="0" y="0"/>
                  </a:cubicBezTo>
                  <a:cubicBezTo>
                    <a:pt x="0" y="4"/>
                    <a:pt x="3" y="8"/>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28">
              <a:extLst>
                <a:ext uri="{FF2B5EF4-FFF2-40B4-BE49-F238E27FC236}">
                  <a16:creationId xmlns:a16="http://schemas.microsoft.com/office/drawing/2014/main" id="{006F5629-BFBA-4F86-A044-F65A2DCFF27D}"/>
                </a:ext>
              </a:extLst>
            </p:cNvPr>
            <p:cNvSpPr>
              <a:spLocks/>
            </p:cNvSpPr>
            <p:nvPr/>
          </p:nvSpPr>
          <p:spPr bwMode="auto">
            <a:xfrm>
              <a:off x="7961313" y="51371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29">
              <a:extLst>
                <a:ext uri="{FF2B5EF4-FFF2-40B4-BE49-F238E27FC236}">
                  <a16:creationId xmlns:a16="http://schemas.microsoft.com/office/drawing/2014/main" id="{706A306F-35A3-41D1-A3EB-CC6067561DE6}"/>
                </a:ext>
              </a:extLst>
            </p:cNvPr>
            <p:cNvSpPr>
              <a:spLocks/>
            </p:cNvSpPr>
            <p:nvPr/>
          </p:nvSpPr>
          <p:spPr bwMode="auto">
            <a:xfrm>
              <a:off x="7134226" y="51562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30">
              <a:extLst>
                <a:ext uri="{FF2B5EF4-FFF2-40B4-BE49-F238E27FC236}">
                  <a16:creationId xmlns:a16="http://schemas.microsoft.com/office/drawing/2014/main" id="{E45BE0E7-62B1-4740-AB8B-E37CE9CF4C05}"/>
                </a:ext>
              </a:extLst>
            </p:cNvPr>
            <p:cNvSpPr>
              <a:spLocks/>
            </p:cNvSpPr>
            <p:nvPr/>
          </p:nvSpPr>
          <p:spPr bwMode="auto">
            <a:xfrm>
              <a:off x="7862888" y="5376863"/>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6" y="36"/>
                    <a:pt x="0" y="33"/>
                    <a:pt x="0" y="25"/>
                  </a:cubicBezTo>
                  <a:cubicBezTo>
                    <a:pt x="0" y="17"/>
                    <a:pt x="6" y="8"/>
                    <a:pt x="12" y="4"/>
                  </a:cubicBezTo>
                  <a:cubicBezTo>
                    <a:pt x="19" y="0"/>
                    <a:pt x="24" y="4"/>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31">
              <a:extLst>
                <a:ext uri="{FF2B5EF4-FFF2-40B4-BE49-F238E27FC236}">
                  <a16:creationId xmlns:a16="http://schemas.microsoft.com/office/drawing/2014/main" id="{8FD45E43-7215-4650-A96D-B7096A1DBFCB}"/>
                </a:ext>
              </a:extLst>
            </p:cNvPr>
            <p:cNvSpPr>
              <a:spLocks/>
            </p:cNvSpPr>
            <p:nvPr/>
          </p:nvSpPr>
          <p:spPr bwMode="auto">
            <a:xfrm>
              <a:off x="6977063" y="42862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32">
              <a:extLst>
                <a:ext uri="{FF2B5EF4-FFF2-40B4-BE49-F238E27FC236}">
                  <a16:creationId xmlns:a16="http://schemas.microsoft.com/office/drawing/2014/main" id="{9F2682C8-E83F-4E22-BC24-6C66DA87F60B}"/>
                </a:ext>
              </a:extLst>
            </p:cNvPr>
            <p:cNvSpPr>
              <a:spLocks/>
            </p:cNvSpPr>
            <p:nvPr/>
          </p:nvSpPr>
          <p:spPr bwMode="auto">
            <a:xfrm>
              <a:off x="6980238" y="47339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33">
              <a:extLst>
                <a:ext uri="{FF2B5EF4-FFF2-40B4-BE49-F238E27FC236}">
                  <a16:creationId xmlns:a16="http://schemas.microsoft.com/office/drawing/2014/main" id="{14696CEC-1797-4178-BBD6-0076C86CDB9E}"/>
                </a:ext>
              </a:extLst>
            </p:cNvPr>
            <p:cNvSpPr>
              <a:spLocks/>
            </p:cNvSpPr>
            <p:nvPr/>
          </p:nvSpPr>
          <p:spPr bwMode="auto">
            <a:xfrm>
              <a:off x="7961313" y="4897438"/>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34">
              <a:extLst>
                <a:ext uri="{FF2B5EF4-FFF2-40B4-BE49-F238E27FC236}">
                  <a16:creationId xmlns:a16="http://schemas.microsoft.com/office/drawing/2014/main" id="{D5EB70AE-40FC-4C33-84D0-56FD7914C758}"/>
                </a:ext>
              </a:extLst>
            </p:cNvPr>
            <p:cNvSpPr>
              <a:spLocks/>
            </p:cNvSpPr>
            <p:nvPr/>
          </p:nvSpPr>
          <p:spPr bwMode="auto">
            <a:xfrm>
              <a:off x="7134226" y="491331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35">
              <a:extLst>
                <a:ext uri="{FF2B5EF4-FFF2-40B4-BE49-F238E27FC236}">
                  <a16:creationId xmlns:a16="http://schemas.microsoft.com/office/drawing/2014/main" id="{D0EA2D06-16AB-4BFD-B73A-07267959239E}"/>
                </a:ext>
              </a:extLst>
            </p:cNvPr>
            <p:cNvSpPr>
              <a:spLocks/>
            </p:cNvSpPr>
            <p:nvPr/>
          </p:nvSpPr>
          <p:spPr bwMode="auto">
            <a:xfrm>
              <a:off x="7862888" y="513715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6" name="Group 385">
            <a:extLst>
              <a:ext uri="{FF2B5EF4-FFF2-40B4-BE49-F238E27FC236}">
                <a16:creationId xmlns:a16="http://schemas.microsoft.com/office/drawing/2014/main" id="{7A4D992F-E95F-40F9-9870-DE269C192D15}"/>
              </a:ext>
            </a:extLst>
          </p:cNvPr>
          <p:cNvGrpSpPr/>
          <p:nvPr/>
        </p:nvGrpSpPr>
        <p:grpSpPr>
          <a:xfrm>
            <a:off x="2107866" y="5564934"/>
            <a:ext cx="1915724" cy="2236603"/>
            <a:chOff x="4521201" y="5816600"/>
            <a:chExt cx="1592263" cy="1858963"/>
          </a:xfrm>
        </p:grpSpPr>
        <p:sp>
          <p:nvSpPr>
            <p:cNvPr id="204" name="Freeform 36">
              <a:extLst>
                <a:ext uri="{FF2B5EF4-FFF2-40B4-BE49-F238E27FC236}">
                  <a16:creationId xmlns:a16="http://schemas.microsoft.com/office/drawing/2014/main" id="{977E25AD-3163-4D6A-8C10-E9B37607F5A4}"/>
                </a:ext>
              </a:extLst>
            </p:cNvPr>
            <p:cNvSpPr>
              <a:spLocks/>
            </p:cNvSpPr>
            <p:nvPr/>
          </p:nvSpPr>
          <p:spPr bwMode="auto">
            <a:xfrm>
              <a:off x="4521201" y="6745288"/>
              <a:ext cx="1592263" cy="930275"/>
            </a:xfrm>
            <a:custGeom>
              <a:avLst/>
              <a:gdLst>
                <a:gd name="T0" fmla="*/ 575 w 577"/>
                <a:gd name="T1" fmla="*/ 171 h 337"/>
                <a:gd name="T2" fmla="*/ 563 w 577"/>
                <a:gd name="T3" fmla="*/ 184 h 337"/>
                <a:gd name="T4" fmla="*/ 314 w 577"/>
                <a:gd name="T5" fmla="*/ 327 h 337"/>
                <a:gd name="T6" fmla="*/ 265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3" y="184"/>
                  </a:cubicBezTo>
                  <a:cubicBezTo>
                    <a:pt x="314" y="327"/>
                    <a:pt x="314" y="327"/>
                    <a:pt x="314" y="327"/>
                  </a:cubicBezTo>
                  <a:cubicBezTo>
                    <a:pt x="300" y="336"/>
                    <a:pt x="278" y="337"/>
                    <a:pt x="265"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6"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37">
              <a:extLst>
                <a:ext uri="{FF2B5EF4-FFF2-40B4-BE49-F238E27FC236}">
                  <a16:creationId xmlns:a16="http://schemas.microsoft.com/office/drawing/2014/main" id="{28CFDBD5-FA62-456A-B115-5C2C1C5EF2B6}"/>
                </a:ext>
              </a:extLst>
            </p:cNvPr>
            <p:cNvSpPr>
              <a:spLocks/>
            </p:cNvSpPr>
            <p:nvPr/>
          </p:nvSpPr>
          <p:spPr bwMode="auto">
            <a:xfrm>
              <a:off x="4562476" y="6543675"/>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38">
              <a:extLst>
                <a:ext uri="{FF2B5EF4-FFF2-40B4-BE49-F238E27FC236}">
                  <a16:creationId xmlns:a16="http://schemas.microsoft.com/office/drawing/2014/main" id="{C4F3677F-1EB7-4D25-8169-E824F77667F0}"/>
                </a:ext>
              </a:extLst>
            </p:cNvPr>
            <p:cNvSpPr>
              <a:spLocks/>
            </p:cNvSpPr>
            <p:nvPr/>
          </p:nvSpPr>
          <p:spPr bwMode="auto">
            <a:xfrm>
              <a:off x="4565651" y="6988175"/>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39">
              <a:extLst>
                <a:ext uri="{FF2B5EF4-FFF2-40B4-BE49-F238E27FC236}">
                  <a16:creationId xmlns:a16="http://schemas.microsoft.com/office/drawing/2014/main" id="{0F4B0261-8F07-494D-833F-2FF7119536E0}"/>
                </a:ext>
              </a:extLst>
            </p:cNvPr>
            <p:cNvSpPr>
              <a:spLocks/>
            </p:cNvSpPr>
            <p:nvPr/>
          </p:nvSpPr>
          <p:spPr bwMode="auto">
            <a:xfrm>
              <a:off x="5546726" y="7150100"/>
              <a:ext cx="390525" cy="285750"/>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40">
              <a:extLst>
                <a:ext uri="{FF2B5EF4-FFF2-40B4-BE49-F238E27FC236}">
                  <a16:creationId xmlns:a16="http://schemas.microsoft.com/office/drawing/2014/main" id="{D7AFADC8-DE4E-4C9C-8EC6-928E4E49D24B}"/>
                </a:ext>
              </a:extLst>
            </p:cNvPr>
            <p:cNvSpPr>
              <a:spLocks/>
            </p:cNvSpPr>
            <p:nvPr/>
          </p:nvSpPr>
          <p:spPr bwMode="auto">
            <a:xfrm>
              <a:off x="4719638" y="71707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41">
              <a:extLst>
                <a:ext uri="{FF2B5EF4-FFF2-40B4-BE49-F238E27FC236}">
                  <a16:creationId xmlns:a16="http://schemas.microsoft.com/office/drawing/2014/main" id="{3A27A4D3-2647-4165-8634-DBDAC09C9CBB}"/>
                </a:ext>
              </a:extLst>
            </p:cNvPr>
            <p:cNvSpPr>
              <a:spLocks/>
            </p:cNvSpPr>
            <p:nvPr/>
          </p:nvSpPr>
          <p:spPr bwMode="auto">
            <a:xfrm>
              <a:off x="5451476" y="7394575"/>
              <a:ext cx="65088"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42">
              <a:extLst>
                <a:ext uri="{FF2B5EF4-FFF2-40B4-BE49-F238E27FC236}">
                  <a16:creationId xmlns:a16="http://schemas.microsoft.com/office/drawing/2014/main" id="{46F3553A-486E-4635-BE65-60CB837EF8E8}"/>
                </a:ext>
              </a:extLst>
            </p:cNvPr>
            <p:cNvSpPr>
              <a:spLocks/>
            </p:cNvSpPr>
            <p:nvPr/>
          </p:nvSpPr>
          <p:spPr bwMode="auto">
            <a:xfrm>
              <a:off x="4562476" y="630078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43">
              <a:extLst>
                <a:ext uri="{FF2B5EF4-FFF2-40B4-BE49-F238E27FC236}">
                  <a16:creationId xmlns:a16="http://schemas.microsoft.com/office/drawing/2014/main" id="{46570DEF-7233-4C20-9915-F5904E9A57BF}"/>
                </a:ext>
              </a:extLst>
            </p:cNvPr>
            <p:cNvSpPr>
              <a:spLocks/>
            </p:cNvSpPr>
            <p:nvPr/>
          </p:nvSpPr>
          <p:spPr bwMode="auto">
            <a:xfrm>
              <a:off x="4565651" y="67468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44">
              <a:extLst>
                <a:ext uri="{FF2B5EF4-FFF2-40B4-BE49-F238E27FC236}">
                  <a16:creationId xmlns:a16="http://schemas.microsoft.com/office/drawing/2014/main" id="{36FDCCC7-DD16-4677-BE41-0643AFA874D3}"/>
                </a:ext>
              </a:extLst>
            </p:cNvPr>
            <p:cNvSpPr>
              <a:spLocks/>
            </p:cNvSpPr>
            <p:nvPr/>
          </p:nvSpPr>
          <p:spPr bwMode="auto">
            <a:xfrm>
              <a:off x="5546726" y="69103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99"/>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45">
              <a:extLst>
                <a:ext uri="{FF2B5EF4-FFF2-40B4-BE49-F238E27FC236}">
                  <a16:creationId xmlns:a16="http://schemas.microsoft.com/office/drawing/2014/main" id="{95B38F77-ECE8-4941-B6AD-55961609440A}"/>
                </a:ext>
              </a:extLst>
            </p:cNvPr>
            <p:cNvSpPr>
              <a:spLocks/>
            </p:cNvSpPr>
            <p:nvPr/>
          </p:nvSpPr>
          <p:spPr bwMode="auto">
            <a:xfrm>
              <a:off x="4719638" y="6929438"/>
              <a:ext cx="388938" cy="284163"/>
            </a:xfrm>
            <a:custGeom>
              <a:avLst/>
              <a:gdLst>
                <a:gd name="T0" fmla="*/ 131 w 141"/>
                <a:gd name="T1" fmla="*/ 99 h 103"/>
                <a:gd name="T2" fmla="*/ 10 w 141"/>
                <a:gd name="T3" fmla="*/ 29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29"/>
                    <a:pt x="10" y="29"/>
                    <a:pt x="10" y="29"/>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4"/>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46">
              <a:extLst>
                <a:ext uri="{FF2B5EF4-FFF2-40B4-BE49-F238E27FC236}">
                  <a16:creationId xmlns:a16="http://schemas.microsoft.com/office/drawing/2014/main" id="{A9DBAD59-42A1-4F09-A190-240986487627}"/>
                </a:ext>
              </a:extLst>
            </p:cNvPr>
            <p:cNvSpPr>
              <a:spLocks/>
            </p:cNvSpPr>
            <p:nvPr/>
          </p:nvSpPr>
          <p:spPr bwMode="auto">
            <a:xfrm>
              <a:off x="5451476" y="7150100"/>
              <a:ext cx="65088"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47">
              <a:extLst>
                <a:ext uri="{FF2B5EF4-FFF2-40B4-BE49-F238E27FC236}">
                  <a16:creationId xmlns:a16="http://schemas.microsoft.com/office/drawing/2014/main" id="{7671BC69-9E9D-4A7B-8CF0-54FC2971A634}"/>
                </a:ext>
              </a:extLst>
            </p:cNvPr>
            <p:cNvSpPr>
              <a:spLocks/>
            </p:cNvSpPr>
            <p:nvPr/>
          </p:nvSpPr>
          <p:spPr bwMode="auto">
            <a:xfrm>
              <a:off x="4562476" y="6059488"/>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2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2"/>
                    <a:pt x="9" y="172"/>
                    <a:pt x="9" y="172"/>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48">
              <a:extLst>
                <a:ext uri="{FF2B5EF4-FFF2-40B4-BE49-F238E27FC236}">
                  <a16:creationId xmlns:a16="http://schemas.microsoft.com/office/drawing/2014/main" id="{8F32B7A4-D0C2-4933-826C-CE0BC645C7D1}"/>
                </a:ext>
              </a:extLst>
            </p:cNvPr>
            <p:cNvSpPr>
              <a:spLocks/>
            </p:cNvSpPr>
            <p:nvPr/>
          </p:nvSpPr>
          <p:spPr bwMode="auto">
            <a:xfrm>
              <a:off x="4565651" y="6503988"/>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1"/>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49">
              <a:extLst>
                <a:ext uri="{FF2B5EF4-FFF2-40B4-BE49-F238E27FC236}">
                  <a16:creationId xmlns:a16="http://schemas.microsoft.com/office/drawing/2014/main" id="{33F0312C-22FE-48E2-A52C-E9FA805A64DD}"/>
                </a:ext>
              </a:extLst>
            </p:cNvPr>
            <p:cNvSpPr>
              <a:spLocks/>
            </p:cNvSpPr>
            <p:nvPr/>
          </p:nvSpPr>
          <p:spPr bwMode="auto">
            <a:xfrm>
              <a:off x="5546726" y="6667500"/>
              <a:ext cx="390525" cy="284163"/>
            </a:xfrm>
            <a:custGeom>
              <a:avLst/>
              <a:gdLst>
                <a:gd name="T0" fmla="*/ 131 w 141"/>
                <a:gd name="T1" fmla="*/ 30 h 103"/>
                <a:gd name="T2" fmla="*/ 11 w 141"/>
                <a:gd name="T3" fmla="*/ 100 h 103"/>
                <a:gd name="T4" fmla="*/ 0 w 141"/>
                <a:gd name="T5" fmla="*/ 93 h 103"/>
                <a:gd name="T6" fmla="*/ 0 w 141"/>
                <a:gd name="T7" fmla="*/ 93 h 103"/>
                <a:gd name="T8" fmla="*/ 11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3"/>
                  </a:cubicBezTo>
                  <a:cubicBezTo>
                    <a:pt x="0" y="93"/>
                    <a:pt x="0" y="93"/>
                    <a:pt x="0" y="93"/>
                  </a:cubicBezTo>
                  <a:cubicBezTo>
                    <a:pt x="0" y="85"/>
                    <a:pt x="5" y="77"/>
                    <a:pt x="11" y="73"/>
                  </a:cubicBezTo>
                  <a:cubicBezTo>
                    <a:pt x="131" y="4"/>
                    <a:pt x="131" y="4"/>
                    <a:pt x="131" y="4"/>
                  </a:cubicBezTo>
                  <a:cubicBezTo>
                    <a:pt x="137" y="0"/>
                    <a:pt x="141" y="4"/>
                    <a:pt x="141" y="11"/>
                  </a:cubicBezTo>
                  <a:cubicBezTo>
                    <a:pt x="141" y="11"/>
                    <a:pt x="141" y="11"/>
                    <a:pt x="141" y="11"/>
                  </a:cubicBezTo>
                  <a:cubicBezTo>
                    <a:pt x="141" y="19"/>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50">
              <a:extLst>
                <a:ext uri="{FF2B5EF4-FFF2-40B4-BE49-F238E27FC236}">
                  <a16:creationId xmlns:a16="http://schemas.microsoft.com/office/drawing/2014/main" id="{4CFD1DA6-52C6-49FB-808B-E8E63F6618B1}"/>
                </a:ext>
              </a:extLst>
            </p:cNvPr>
            <p:cNvSpPr>
              <a:spLocks/>
            </p:cNvSpPr>
            <p:nvPr/>
          </p:nvSpPr>
          <p:spPr bwMode="auto">
            <a:xfrm>
              <a:off x="4719638" y="66865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51">
              <a:extLst>
                <a:ext uri="{FF2B5EF4-FFF2-40B4-BE49-F238E27FC236}">
                  <a16:creationId xmlns:a16="http://schemas.microsoft.com/office/drawing/2014/main" id="{5EC2E7AA-0730-43D9-853B-A3FB3FA5B92D}"/>
                </a:ext>
              </a:extLst>
            </p:cNvPr>
            <p:cNvSpPr>
              <a:spLocks/>
            </p:cNvSpPr>
            <p:nvPr/>
          </p:nvSpPr>
          <p:spPr bwMode="auto">
            <a:xfrm>
              <a:off x="5451476" y="6910388"/>
              <a:ext cx="65088"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7"/>
                    <a:pt x="12" y="31"/>
                  </a:cubicBezTo>
                  <a:cubicBezTo>
                    <a:pt x="5" y="35"/>
                    <a:pt x="0" y="32"/>
                    <a:pt x="0" y="24"/>
                  </a:cubicBezTo>
                  <a:cubicBezTo>
                    <a:pt x="0" y="17"/>
                    <a:pt x="5" y="7"/>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52">
              <a:extLst>
                <a:ext uri="{FF2B5EF4-FFF2-40B4-BE49-F238E27FC236}">
                  <a16:creationId xmlns:a16="http://schemas.microsoft.com/office/drawing/2014/main" id="{505A7AA7-A5F0-460D-8CDA-856322F10DFD}"/>
                </a:ext>
              </a:extLst>
            </p:cNvPr>
            <p:cNvSpPr>
              <a:spLocks/>
            </p:cNvSpPr>
            <p:nvPr/>
          </p:nvSpPr>
          <p:spPr bwMode="auto">
            <a:xfrm>
              <a:off x="4562476" y="581660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1"/>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53">
              <a:extLst>
                <a:ext uri="{FF2B5EF4-FFF2-40B4-BE49-F238E27FC236}">
                  <a16:creationId xmlns:a16="http://schemas.microsoft.com/office/drawing/2014/main" id="{E38BB1B8-5086-423A-B46C-B81CBA8DE085}"/>
                </a:ext>
              </a:extLst>
            </p:cNvPr>
            <p:cNvSpPr>
              <a:spLocks/>
            </p:cNvSpPr>
            <p:nvPr/>
          </p:nvSpPr>
          <p:spPr bwMode="auto">
            <a:xfrm>
              <a:off x="4565651" y="62642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0" y="82"/>
                    <a:pt x="533" y="86"/>
                  </a:cubicBezTo>
                  <a:cubicBezTo>
                    <a:pt x="297" y="223"/>
                    <a:pt x="297" y="223"/>
                    <a:pt x="297" y="223"/>
                  </a:cubicBezTo>
                  <a:cubicBezTo>
                    <a:pt x="283" y="231"/>
                    <a:pt x="262" y="231"/>
                    <a:pt x="251" y="225"/>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54">
              <a:extLst>
                <a:ext uri="{FF2B5EF4-FFF2-40B4-BE49-F238E27FC236}">
                  <a16:creationId xmlns:a16="http://schemas.microsoft.com/office/drawing/2014/main" id="{149FF699-6AEE-4997-A51C-EF9D31FDD97A}"/>
                </a:ext>
              </a:extLst>
            </p:cNvPr>
            <p:cNvSpPr>
              <a:spLocks/>
            </p:cNvSpPr>
            <p:nvPr/>
          </p:nvSpPr>
          <p:spPr bwMode="auto">
            <a:xfrm>
              <a:off x="5546726" y="64277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55">
              <a:extLst>
                <a:ext uri="{FF2B5EF4-FFF2-40B4-BE49-F238E27FC236}">
                  <a16:creationId xmlns:a16="http://schemas.microsoft.com/office/drawing/2014/main" id="{FC53DA8D-D5C9-4797-871C-C781BC721F6C}"/>
                </a:ext>
              </a:extLst>
            </p:cNvPr>
            <p:cNvSpPr>
              <a:spLocks/>
            </p:cNvSpPr>
            <p:nvPr/>
          </p:nvSpPr>
          <p:spPr bwMode="auto">
            <a:xfrm>
              <a:off x="4719638" y="644683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56">
              <a:extLst>
                <a:ext uri="{FF2B5EF4-FFF2-40B4-BE49-F238E27FC236}">
                  <a16:creationId xmlns:a16="http://schemas.microsoft.com/office/drawing/2014/main" id="{140D0032-3B41-4F53-BD5B-5533A8F9E7DA}"/>
                </a:ext>
              </a:extLst>
            </p:cNvPr>
            <p:cNvSpPr>
              <a:spLocks/>
            </p:cNvSpPr>
            <p:nvPr/>
          </p:nvSpPr>
          <p:spPr bwMode="auto">
            <a:xfrm>
              <a:off x="5451476" y="6667500"/>
              <a:ext cx="65088"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8" y="28"/>
                    <a:pt x="12" y="32"/>
                  </a:cubicBezTo>
                  <a:cubicBezTo>
                    <a:pt x="5" y="36"/>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DCCDA06-9F08-4694-95B5-0CDD348C8D8F}"/>
              </a:ext>
            </a:extLst>
          </p:cNvPr>
          <p:cNvGrpSpPr/>
          <p:nvPr/>
        </p:nvGrpSpPr>
        <p:grpSpPr>
          <a:xfrm>
            <a:off x="13930727" y="5442694"/>
            <a:ext cx="1915724" cy="2232783"/>
            <a:chOff x="14347826" y="5715000"/>
            <a:chExt cx="1592263" cy="1855788"/>
          </a:xfrm>
        </p:grpSpPr>
        <p:sp>
          <p:nvSpPr>
            <p:cNvPr id="225" name="Freeform 57">
              <a:extLst>
                <a:ext uri="{FF2B5EF4-FFF2-40B4-BE49-F238E27FC236}">
                  <a16:creationId xmlns:a16="http://schemas.microsoft.com/office/drawing/2014/main" id="{48AA914B-D466-45D8-A535-F501DC036F1A}"/>
                </a:ext>
              </a:extLst>
            </p:cNvPr>
            <p:cNvSpPr>
              <a:spLocks/>
            </p:cNvSpPr>
            <p:nvPr/>
          </p:nvSpPr>
          <p:spPr bwMode="auto">
            <a:xfrm>
              <a:off x="14347826" y="6642100"/>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0 h 336"/>
                <a:gd name="T16" fmla="*/ 1 w 577"/>
                <a:gd name="T17" fmla="*/ 170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4"/>
                    <a:pt x="1" y="170"/>
                  </a:cubicBezTo>
                  <a:cubicBezTo>
                    <a:pt x="1" y="170"/>
                    <a:pt x="1" y="170"/>
                    <a:pt x="1" y="170"/>
                  </a:cubicBezTo>
                  <a:cubicBezTo>
                    <a:pt x="0" y="164"/>
                    <a:pt x="4" y="158"/>
                    <a:pt x="13" y="153"/>
                  </a:cubicBezTo>
                  <a:cubicBezTo>
                    <a:pt x="262" y="9"/>
                    <a:pt x="262" y="9"/>
                    <a:pt x="262" y="9"/>
                  </a:cubicBezTo>
                  <a:cubicBezTo>
                    <a:pt x="277" y="0"/>
                    <a:pt x="298" y="0"/>
                    <a:pt x="311" y="7"/>
                  </a:cubicBezTo>
                  <a:cubicBezTo>
                    <a:pt x="567" y="155"/>
                    <a:pt x="567" y="155"/>
                    <a:pt x="567" y="155"/>
                  </a:cubicBezTo>
                  <a:cubicBezTo>
                    <a:pt x="574" y="159"/>
                    <a:pt x="577"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58">
              <a:extLst>
                <a:ext uri="{FF2B5EF4-FFF2-40B4-BE49-F238E27FC236}">
                  <a16:creationId xmlns:a16="http://schemas.microsoft.com/office/drawing/2014/main" id="{11F2C374-D417-4A30-B0D9-A25E137E9993}"/>
                </a:ext>
              </a:extLst>
            </p:cNvPr>
            <p:cNvSpPr>
              <a:spLocks/>
            </p:cNvSpPr>
            <p:nvPr/>
          </p:nvSpPr>
          <p:spPr bwMode="auto">
            <a:xfrm>
              <a:off x="14392276" y="6438900"/>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59">
              <a:extLst>
                <a:ext uri="{FF2B5EF4-FFF2-40B4-BE49-F238E27FC236}">
                  <a16:creationId xmlns:a16="http://schemas.microsoft.com/office/drawing/2014/main" id="{87902E16-4D05-4861-B6A8-07DE15D7A5AD}"/>
                </a:ext>
              </a:extLst>
            </p:cNvPr>
            <p:cNvSpPr>
              <a:spLocks/>
            </p:cNvSpPr>
            <p:nvPr/>
          </p:nvSpPr>
          <p:spPr bwMode="auto">
            <a:xfrm>
              <a:off x="14392276" y="68849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1"/>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60">
              <a:extLst>
                <a:ext uri="{FF2B5EF4-FFF2-40B4-BE49-F238E27FC236}">
                  <a16:creationId xmlns:a16="http://schemas.microsoft.com/office/drawing/2014/main" id="{D1BEFC45-1BDD-47AF-BC86-73BE6B06ED7B}"/>
                </a:ext>
              </a:extLst>
            </p:cNvPr>
            <p:cNvSpPr>
              <a:spLocks/>
            </p:cNvSpPr>
            <p:nvPr/>
          </p:nvSpPr>
          <p:spPr bwMode="auto">
            <a:xfrm>
              <a:off x="15376526" y="70485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61">
              <a:extLst>
                <a:ext uri="{FF2B5EF4-FFF2-40B4-BE49-F238E27FC236}">
                  <a16:creationId xmlns:a16="http://schemas.microsoft.com/office/drawing/2014/main" id="{59FD79C3-EC2B-4825-B7DD-06FFD3354B35}"/>
                </a:ext>
              </a:extLst>
            </p:cNvPr>
            <p:cNvSpPr>
              <a:spLocks/>
            </p:cNvSpPr>
            <p:nvPr/>
          </p:nvSpPr>
          <p:spPr bwMode="auto">
            <a:xfrm>
              <a:off x="14549438" y="70643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62">
              <a:extLst>
                <a:ext uri="{FF2B5EF4-FFF2-40B4-BE49-F238E27FC236}">
                  <a16:creationId xmlns:a16="http://schemas.microsoft.com/office/drawing/2014/main" id="{EB340A3E-D874-4931-9DCA-7C76E3F94720}"/>
                </a:ext>
              </a:extLst>
            </p:cNvPr>
            <p:cNvSpPr>
              <a:spLocks/>
            </p:cNvSpPr>
            <p:nvPr/>
          </p:nvSpPr>
          <p:spPr bwMode="auto">
            <a:xfrm>
              <a:off x="15276513" y="72882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4"/>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63">
              <a:extLst>
                <a:ext uri="{FF2B5EF4-FFF2-40B4-BE49-F238E27FC236}">
                  <a16:creationId xmlns:a16="http://schemas.microsoft.com/office/drawing/2014/main" id="{CECDA780-5544-4202-9FC3-27EC9712D8DB}"/>
                </a:ext>
              </a:extLst>
            </p:cNvPr>
            <p:cNvSpPr>
              <a:spLocks/>
            </p:cNvSpPr>
            <p:nvPr/>
          </p:nvSpPr>
          <p:spPr bwMode="auto">
            <a:xfrm>
              <a:off x="14392276" y="6197600"/>
              <a:ext cx="1503363" cy="877888"/>
            </a:xfrm>
            <a:custGeom>
              <a:avLst/>
              <a:gdLst>
                <a:gd name="T0" fmla="*/ 544 w 545"/>
                <a:gd name="T1" fmla="*/ 161 h 318"/>
                <a:gd name="T2" fmla="*/ 533 w 545"/>
                <a:gd name="T3" fmla="*/ 173 h 318"/>
                <a:gd name="T4" fmla="*/ 297 w 545"/>
                <a:gd name="T5" fmla="*/ 309 h 318"/>
                <a:gd name="T6" fmla="*/ 251 w 545"/>
                <a:gd name="T7" fmla="*/ 311 h 318"/>
                <a:gd name="T8" fmla="*/ 51 w 545"/>
                <a:gd name="T9" fmla="*/ 196 h 318"/>
                <a:gd name="T10" fmla="*/ 51 w 545"/>
                <a:gd name="T11" fmla="*/ 196 h 318"/>
                <a:gd name="T12" fmla="*/ 8 w 545"/>
                <a:gd name="T13" fmla="*/ 171 h 318"/>
                <a:gd name="T14" fmla="*/ 0 w 545"/>
                <a:gd name="T15" fmla="*/ 161 h 318"/>
                <a:gd name="T16" fmla="*/ 0 w 545"/>
                <a:gd name="T17" fmla="*/ 161 h 318"/>
                <a:gd name="T18" fmla="*/ 12 w 545"/>
                <a:gd name="T19" fmla="*/ 145 h 318"/>
                <a:gd name="T20" fmla="*/ 248 w 545"/>
                <a:gd name="T21" fmla="*/ 8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5"/>
                    <a:pt x="539" y="170"/>
                    <a:pt x="533" y="173"/>
                  </a:cubicBezTo>
                  <a:cubicBezTo>
                    <a:pt x="297" y="309"/>
                    <a:pt x="297" y="309"/>
                    <a:pt x="297" y="309"/>
                  </a:cubicBezTo>
                  <a:cubicBezTo>
                    <a:pt x="283" y="317"/>
                    <a:pt x="263" y="318"/>
                    <a:pt x="251" y="311"/>
                  </a:cubicBezTo>
                  <a:cubicBezTo>
                    <a:pt x="51" y="196"/>
                    <a:pt x="51" y="196"/>
                    <a:pt x="51" y="196"/>
                  </a:cubicBezTo>
                  <a:cubicBezTo>
                    <a:pt x="51" y="196"/>
                    <a:pt x="51" y="196"/>
                    <a:pt x="51" y="196"/>
                  </a:cubicBezTo>
                  <a:cubicBezTo>
                    <a:pt x="8" y="171"/>
                    <a:pt x="8" y="171"/>
                    <a:pt x="8" y="171"/>
                  </a:cubicBezTo>
                  <a:cubicBezTo>
                    <a:pt x="4" y="169"/>
                    <a:pt x="1" y="165"/>
                    <a:pt x="0" y="161"/>
                  </a:cubicBezTo>
                  <a:cubicBezTo>
                    <a:pt x="0" y="161"/>
                    <a:pt x="0" y="161"/>
                    <a:pt x="0" y="161"/>
                  </a:cubicBezTo>
                  <a:cubicBezTo>
                    <a:pt x="0" y="156"/>
                    <a:pt x="3" y="149"/>
                    <a:pt x="12" y="145"/>
                  </a:cubicBezTo>
                  <a:cubicBezTo>
                    <a:pt x="248" y="8"/>
                    <a:pt x="248" y="8"/>
                    <a:pt x="248" y="8"/>
                  </a:cubicBezTo>
                  <a:cubicBezTo>
                    <a:pt x="261" y="1"/>
                    <a:pt x="282" y="0"/>
                    <a:pt x="294" y="7"/>
                  </a:cubicBezTo>
                  <a:cubicBezTo>
                    <a:pt x="536" y="147"/>
                    <a:pt x="536" y="147"/>
                    <a:pt x="536" y="147"/>
                  </a:cubicBezTo>
                  <a:cubicBezTo>
                    <a:pt x="543" y="150"/>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64">
              <a:extLst>
                <a:ext uri="{FF2B5EF4-FFF2-40B4-BE49-F238E27FC236}">
                  <a16:creationId xmlns:a16="http://schemas.microsoft.com/office/drawing/2014/main" id="{FADA4432-BE1C-4127-9B66-70540A1551D9}"/>
                </a:ext>
              </a:extLst>
            </p:cNvPr>
            <p:cNvSpPr>
              <a:spLocks/>
            </p:cNvSpPr>
            <p:nvPr/>
          </p:nvSpPr>
          <p:spPr bwMode="auto">
            <a:xfrm>
              <a:off x="14392276" y="664210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8"/>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65">
              <a:extLst>
                <a:ext uri="{FF2B5EF4-FFF2-40B4-BE49-F238E27FC236}">
                  <a16:creationId xmlns:a16="http://schemas.microsoft.com/office/drawing/2014/main" id="{15665ED0-0CE9-49BA-85FF-0A94BDFED481}"/>
                </a:ext>
              </a:extLst>
            </p:cNvPr>
            <p:cNvSpPr>
              <a:spLocks/>
            </p:cNvSpPr>
            <p:nvPr/>
          </p:nvSpPr>
          <p:spPr bwMode="auto">
            <a:xfrm>
              <a:off x="15376526" y="68056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66">
              <a:extLst>
                <a:ext uri="{FF2B5EF4-FFF2-40B4-BE49-F238E27FC236}">
                  <a16:creationId xmlns:a16="http://schemas.microsoft.com/office/drawing/2014/main" id="{BCA3AA21-3059-45F1-A5A9-F41CAC221A5E}"/>
                </a:ext>
              </a:extLst>
            </p:cNvPr>
            <p:cNvSpPr>
              <a:spLocks/>
            </p:cNvSpPr>
            <p:nvPr/>
          </p:nvSpPr>
          <p:spPr bwMode="auto">
            <a:xfrm>
              <a:off x="14549438" y="68246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67">
              <a:extLst>
                <a:ext uri="{FF2B5EF4-FFF2-40B4-BE49-F238E27FC236}">
                  <a16:creationId xmlns:a16="http://schemas.microsoft.com/office/drawing/2014/main" id="{B28F3C34-251F-4016-AE9F-DE34EA8BAA2B}"/>
                </a:ext>
              </a:extLst>
            </p:cNvPr>
            <p:cNvSpPr>
              <a:spLocks/>
            </p:cNvSpPr>
            <p:nvPr/>
          </p:nvSpPr>
          <p:spPr bwMode="auto">
            <a:xfrm>
              <a:off x="15276513" y="70485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6"/>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68">
              <a:extLst>
                <a:ext uri="{FF2B5EF4-FFF2-40B4-BE49-F238E27FC236}">
                  <a16:creationId xmlns:a16="http://schemas.microsoft.com/office/drawing/2014/main" id="{4C982585-C758-4976-A12F-C1F41D4BE677}"/>
                </a:ext>
              </a:extLst>
            </p:cNvPr>
            <p:cNvSpPr>
              <a:spLocks/>
            </p:cNvSpPr>
            <p:nvPr/>
          </p:nvSpPr>
          <p:spPr bwMode="auto">
            <a:xfrm>
              <a:off x="14392276" y="5954713"/>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69">
              <a:extLst>
                <a:ext uri="{FF2B5EF4-FFF2-40B4-BE49-F238E27FC236}">
                  <a16:creationId xmlns:a16="http://schemas.microsoft.com/office/drawing/2014/main" id="{899529F7-8B81-46ED-A9B3-CDE1D0B08166}"/>
                </a:ext>
              </a:extLst>
            </p:cNvPr>
            <p:cNvSpPr>
              <a:spLocks/>
            </p:cNvSpPr>
            <p:nvPr/>
          </p:nvSpPr>
          <p:spPr bwMode="auto">
            <a:xfrm>
              <a:off x="14392276" y="64023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70">
              <a:extLst>
                <a:ext uri="{FF2B5EF4-FFF2-40B4-BE49-F238E27FC236}">
                  <a16:creationId xmlns:a16="http://schemas.microsoft.com/office/drawing/2014/main" id="{481D40F8-0BEE-4767-B327-23B3750CAC5F}"/>
                </a:ext>
              </a:extLst>
            </p:cNvPr>
            <p:cNvSpPr>
              <a:spLocks/>
            </p:cNvSpPr>
            <p:nvPr/>
          </p:nvSpPr>
          <p:spPr bwMode="auto">
            <a:xfrm>
              <a:off x="15376526" y="65659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71">
              <a:extLst>
                <a:ext uri="{FF2B5EF4-FFF2-40B4-BE49-F238E27FC236}">
                  <a16:creationId xmlns:a16="http://schemas.microsoft.com/office/drawing/2014/main" id="{80549D18-86A6-417E-B9BF-292BAC6119B1}"/>
                </a:ext>
              </a:extLst>
            </p:cNvPr>
            <p:cNvSpPr>
              <a:spLocks/>
            </p:cNvSpPr>
            <p:nvPr/>
          </p:nvSpPr>
          <p:spPr bwMode="auto">
            <a:xfrm>
              <a:off x="14549438" y="65817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72">
              <a:extLst>
                <a:ext uri="{FF2B5EF4-FFF2-40B4-BE49-F238E27FC236}">
                  <a16:creationId xmlns:a16="http://schemas.microsoft.com/office/drawing/2014/main" id="{BA59BB5E-6FED-47E4-AB72-82864D20D9FC}"/>
                </a:ext>
              </a:extLst>
            </p:cNvPr>
            <p:cNvSpPr>
              <a:spLocks/>
            </p:cNvSpPr>
            <p:nvPr/>
          </p:nvSpPr>
          <p:spPr bwMode="auto">
            <a:xfrm>
              <a:off x="15276513" y="68056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73">
              <a:extLst>
                <a:ext uri="{FF2B5EF4-FFF2-40B4-BE49-F238E27FC236}">
                  <a16:creationId xmlns:a16="http://schemas.microsoft.com/office/drawing/2014/main" id="{46A6530A-EFD6-4B7F-9FDB-68F1CFD6BBB9}"/>
                </a:ext>
              </a:extLst>
            </p:cNvPr>
            <p:cNvSpPr>
              <a:spLocks/>
            </p:cNvSpPr>
            <p:nvPr/>
          </p:nvSpPr>
          <p:spPr bwMode="auto">
            <a:xfrm>
              <a:off x="14392276" y="5715000"/>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74">
              <a:extLst>
                <a:ext uri="{FF2B5EF4-FFF2-40B4-BE49-F238E27FC236}">
                  <a16:creationId xmlns:a16="http://schemas.microsoft.com/office/drawing/2014/main" id="{9B76BB68-5B99-4B81-9407-273B3D353A3F}"/>
                </a:ext>
              </a:extLst>
            </p:cNvPr>
            <p:cNvSpPr>
              <a:spLocks/>
            </p:cNvSpPr>
            <p:nvPr/>
          </p:nvSpPr>
          <p:spPr bwMode="auto">
            <a:xfrm>
              <a:off x="14392276" y="6159500"/>
              <a:ext cx="1500188" cy="639763"/>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75">
              <a:extLst>
                <a:ext uri="{FF2B5EF4-FFF2-40B4-BE49-F238E27FC236}">
                  <a16:creationId xmlns:a16="http://schemas.microsoft.com/office/drawing/2014/main" id="{79D604C1-3C19-417C-9CFF-3EB8A03618F9}"/>
                </a:ext>
              </a:extLst>
            </p:cNvPr>
            <p:cNvSpPr>
              <a:spLocks/>
            </p:cNvSpPr>
            <p:nvPr/>
          </p:nvSpPr>
          <p:spPr bwMode="auto">
            <a:xfrm>
              <a:off x="15376526" y="6321425"/>
              <a:ext cx="388938"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76">
              <a:extLst>
                <a:ext uri="{FF2B5EF4-FFF2-40B4-BE49-F238E27FC236}">
                  <a16:creationId xmlns:a16="http://schemas.microsoft.com/office/drawing/2014/main" id="{D7C5B668-A1EE-4A19-B13F-AF721E51436C}"/>
                </a:ext>
              </a:extLst>
            </p:cNvPr>
            <p:cNvSpPr>
              <a:spLocks/>
            </p:cNvSpPr>
            <p:nvPr/>
          </p:nvSpPr>
          <p:spPr bwMode="auto">
            <a:xfrm>
              <a:off x="14549438" y="63420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77">
              <a:extLst>
                <a:ext uri="{FF2B5EF4-FFF2-40B4-BE49-F238E27FC236}">
                  <a16:creationId xmlns:a16="http://schemas.microsoft.com/office/drawing/2014/main" id="{4AAA8981-C0DB-44B6-8174-2EB13C5A92EB}"/>
                </a:ext>
              </a:extLst>
            </p:cNvPr>
            <p:cNvSpPr>
              <a:spLocks/>
            </p:cNvSpPr>
            <p:nvPr/>
          </p:nvSpPr>
          <p:spPr bwMode="auto">
            <a:xfrm>
              <a:off x="15276513" y="6565900"/>
              <a:ext cx="66675" cy="95250"/>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4" name="Group 393">
            <a:extLst>
              <a:ext uri="{FF2B5EF4-FFF2-40B4-BE49-F238E27FC236}">
                <a16:creationId xmlns:a16="http://schemas.microsoft.com/office/drawing/2014/main" id="{2D4D5023-6BB8-4A6F-9180-21CA60CD63DA}"/>
              </a:ext>
            </a:extLst>
          </p:cNvPr>
          <p:cNvGrpSpPr/>
          <p:nvPr/>
        </p:nvGrpSpPr>
        <p:grpSpPr>
          <a:xfrm>
            <a:off x="7851217" y="3521241"/>
            <a:ext cx="2366483" cy="4203896"/>
            <a:chOff x="6669600" y="4040187"/>
            <a:chExt cx="1966913" cy="3494088"/>
          </a:xfrm>
        </p:grpSpPr>
        <p:sp>
          <p:nvSpPr>
            <p:cNvPr id="180" name="Freeform 12">
              <a:extLst>
                <a:ext uri="{FF2B5EF4-FFF2-40B4-BE49-F238E27FC236}">
                  <a16:creationId xmlns:a16="http://schemas.microsoft.com/office/drawing/2014/main" id="{4F91BC29-4FF2-494B-8C83-F024B967D392}"/>
                </a:ext>
              </a:extLst>
            </p:cNvPr>
            <p:cNvSpPr>
              <a:spLocks/>
            </p:cNvSpPr>
            <p:nvPr/>
          </p:nvSpPr>
          <p:spPr bwMode="auto">
            <a:xfrm>
              <a:off x="6669600" y="6384925"/>
              <a:ext cx="1966913" cy="1149350"/>
            </a:xfrm>
            <a:custGeom>
              <a:avLst/>
              <a:gdLst>
                <a:gd name="T0" fmla="*/ 711 w 713"/>
                <a:gd name="T1" fmla="*/ 211 h 416"/>
                <a:gd name="T2" fmla="*/ 697 w 713"/>
                <a:gd name="T3" fmla="*/ 227 h 416"/>
                <a:gd name="T4" fmla="*/ 389 w 713"/>
                <a:gd name="T5" fmla="*/ 405 h 416"/>
                <a:gd name="T6" fmla="*/ 328 w 713"/>
                <a:gd name="T7" fmla="*/ 407 h 416"/>
                <a:gd name="T8" fmla="*/ 67 w 713"/>
                <a:gd name="T9" fmla="*/ 257 h 416"/>
                <a:gd name="T10" fmla="*/ 67 w 713"/>
                <a:gd name="T11" fmla="*/ 257 h 416"/>
                <a:gd name="T12" fmla="*/ 11 w 713"/>
                <a:gd name="T13" fmla="*/ 224 h 416"/>
                <a:gd name="T14" fmla="*/ 1 w 713"/>
                <a:gd name="T15" fmla="*/ 211 h 416"/>
                <a:gd name="T16" fmla="*/ 1 w 713"/>
                <a:gd name="T17" fmla="*/ 211 h 416"/>
                <a:gd name="T18" fmla="*/ 15 w 713"/>
                <a:gd name="T19" fmla="*/ 189 h 416"/>
                <a:gd name="T20" fmla="*/ 324 w 713"/>
                <a:gd name="T21" fmla="*/ 11 h 416"/>
                <a:gd name="T22" fmla="*/ 384 w 713"/>
                <a:gd name="T23" fmla="*/ 9 h 416"/>
                <a:gd name="T24" fmla="*/ 702 w 713"/>
                <a:gd name="T25" fmla="*/ 192 h 416"/>
                <a:gd name="T26" fmla="*/ 711 w 713"/>
                <a:gd name="T27" fmla="*/ 21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3" h="416">
                  <a:moveTo>
                    <a:pt x="711" y="211"/>
                  </a:moveTo>
                  <a:cubicBezTo>
                    <a:pt x="710" y="217"/>
                    <a:pt x="705" y="222"/>
                    <a:pt x="697" y="227"/>
                  </a:cubicBezTo>
                  <a:cubicBezTo>
                    <a:pt x="389" y="405"/>
                    <a:pt x="389" y="405"/>
                    <a:pt x="389" y="405"/>
                  </a:cubicBezTo>
                  <a:cubicBezTo>
                    <a:pt x="371" y="415"/>
                    <a:pt x="344" y="416"/>
                    <a:pt x="328" y="407"/>
                  </a:cubicBezTo>
                  <a:cubicBezTo>
                    <a:pt x="67" y="257"/>
                    <a:pt x="67" y="257"/>
                    <a:pt x="67" y="257"/>
                  </a:cubicBezTo>
                  <a:cubicBezTo>
                    <a:pt x="67" y="257"/>
                    <a:pt x="67" y="257"/>
                    <a:pt x="67" y="257"/>
                  </a:cubicBezTo>
                  <a:cubicBezTo>
                    <a:pt x="11" y="224"/>
                    <a:pt x="11" y="224"/>
                    <a:pt x="11" y="224"/>
                  </a:cubicBezTo>
                  <a:cubicBezTo>
                    <a:pt x="5" y="221"/>
                    <a:pt x="1" y="216"/>
                    <a:pt x="1" y="211"/>
                  </a:cubicBezTo>
                  <a:cubicBezTo>
                    <a:pt x="1" y="211"/>
                    <a:pt x="1" y="211"/>
                    <a:pt x="1" y="211"/>
                  </a:cubicBezTo>
                  <a:cubicBezTo>
                    <a:pt x="0" y="204"/>
                    <a:pt x="5" y="196"/>
                    <a:pt x="15" y="189"/>
                  </a:cubicBezTo>
                  <a:cubicBezTo>
                    <a:pt x="324" y="11"/>
                    <a:pt x="324" y="11"/>
                    <a:pt x="324" y="11"/>
                  </a:cubicBezTo>
                  <a:cubicBezTo>
                    <a:pt x="342" y="1"/>
                    <a:pt x="369" y="0"/>
                    <a:pt x="384" y="9"/>
                  </a:cubicBezTo>
                  <a:cubicBezTo>
                    <a:pt x="702" y="192"/>
                    <a:pt x="702" y="192"/>
                    <a:pt x="702" y="192"/>
                  </a:cubicBezTo>
                  <a:cubicBezTo>
                    <a:pt x="710" y="197"/>
                    <a:pt x="713" y="204"/>
                    <a:pt x="711" y="21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99">
              <a:extLst>
                <a:ext uri="{FF2B5EF4-FFF2-40B4-BE49-F238E27FC236}">
                  <a16:creationId xmlns:a16="http://schemas.microsoft.com/office/drawing/2014/main" id="{3F6294D9-7853-435C-BDBD-6A796396C4A9}"/>
                </a:ext>
              </a:extLst>
            </p:cNvPr>
            <p:cNvSpPr>
              <a:spLocks/>
            </p:cNvSpPr>
            <p:nvPr/>
          </p:nvSpPr>
          <p:spPr bwMode="auto">
            <a:xfrm>
              <a:off x="6721988" y="6134100"/>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100">
              <a:extLst>
                <a:ext uri="{FF2B5EF4-FFF2-40B4-BE49-F238E27FC236}">
                  <a16:creationId xmlns:a16="http://schemas.microsoft.com/office/drawing/2014/main" id="{ADCACDE6-DDDE-4ADC-BE3C-741411A22F27}"/>
                </a:ext>
              </a:extLst>
            </p:cNvPr>
            <p:cNvSpPr>
              <a:spLocks/>
            </p:cNvSpPr>
            <p:nvPr/>
          </p:nvSpPr>
          <p:spPr bwMode="auto">
            <a:xfrm>
              <a:off x="6725163" y="6686550"/>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101">
              <a:extLst>
                <a:ext uri="{FF2B5EF4-FFF2-40B4-BE49-F238E27FC236}">
                  <a16:creationId xmlns:a16="http://schemas.microsoft.com/office/drawing/2014/main" id="{E378A6AB-DD41-4A7A-8A6B-348778695AB2}"/>
                </a:ext>
              </a:extLst>
            </p:cNvPr>
            <p:cNvSpPr>
              <a:spLocks/>
            </p:cNvSpPr>
            <p:nvPr/>
          </p:nvSpPr>
          <p:spPr bwMode="auto">
            <a:xfrm>
              <a:off x="7941188" y="688816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102">
              <a:extLst>
                <a:ext uri="{FF2B5EF4-FFF2-40B4-BE49-F238E27FC236}">
                  <a16:creationId xmlns:a16="http://schemas.microsoft.com/office/drawing/2014/main" id="{A787CCD8-6375-4A2D-AA4C-635A1C3032E6}"/>
                </a:ext>
              </a:extLst>
            </p:cNvPr>
            <p:cNvSpPr>
              <a:spLocks/>
            </p:cNvSpPr>
            <p:nvPr/>
          </p:nvSpPr>
          <p:spPr bwMode="auto">
            <a:xfrm>
              <a:off x="6915663" y="6910387"/>
              <a:ext cx="482600" cy="352425"/>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103">
              <a:extLst>
                <a:ext uri="{FF2B5EF4-FFF2-40B4-BE49-F238E27FC236}">
                  <a16:creationId xmlns:a16="http://schemas.microsoft.com/office/drawing/2014/main" id="{01AF0890-5DF6-437F-9F4E-9C8D6DD87A5F}"/>
                </a:ext>
              </a:extLst>
            </p:cNvPr>
            <p:cNvSpPr>
              <a:spLocks/>
            </p:cNvSpPr>
            <p:nvPr/>
          </p:nvSpPr>
          <p:spPr bwMode="auto">
            <a:xfrm>
              <a:off x="7820538" y="7186612"/>
              <a:ext cx="79375" cy="120650"/>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104">
              <a:extLst>
                <a:ext uri="{FF2B5EF4-FFF2-40B4-BE49-F238E27FC236}">
                  <a16:creationId xmlns:a16="http://schemas.microsoft.com/office/drawing/2014/main" id="{226202F3-F9C2-4ABB-AE5B-F2FD3665AA2F}"/>
                </a:ext>
              </a:extLst>
            </p:cNvPr>
            <p:cNvSpPr>
              <a:spLocks/>
            </p:cNvSpPr>
            <p:nvPr/>
          </p:nvSpPr>
          <p:spPr bwMode="auto">
            <a:xfrm>
              <a:off x="6721988" y="5832475"/>
              <a:ext cx="1862138" cy="1090613"/>
            </a:xfrm>
            <a:custGeom>
              <a:avLst/>
              <a:gdLst>
                <a:gd name="T0" fmla="*/ 674 w 675"/>
                <a:gd name="T1" fmla="*/ 201 h 395"/>
                <a:gd name="T2" fmla="*/ 660 w 675"/>
                <a:gd name="T3" fmla="*/ 215 h 395"/>
                <a:gd name="T4" fmla="*/ 368 w 675"/>
                <a:gd name="T5" fmla="*/ 384 h 395"/>
                <a:gd name="T6" fmla="*/ 311 w 675"/>
                <a:gd name="T7" fmla="*/ 387 h 395"/>
                <a:gd name="T8" fmla="*/ 64 w 675"/>
                <a:gd name="T9" fmla="*/ 244 h 395"/>
                <a:gd name="T10" fmla="*/ 64 w 675"/>
                <a:gd name="T11" fmla="*/ 244 h 395"/>
                <a:gd name="T12" fmla="*/ 10 w 675"/>
                <a:gd name="T13" fmla="*/ 213 h 395"/>
                <a:gd name="T14" fmla="*/ 1 w 675"/>
                <a:gd name="T15" fmla="*/ 201 h 395"/>
                <a:gd name="T16" fmla="*/ 1 w 675"/>
                <a:gd name="T17" fmla="*/ 201 h 395"/>
                <a:gd name="T18" fmla="*/ 14 w 675"/>
                <a:gd name="T19" fmla="*/ 180 h 395"/>
                <a:gd name="T20" fmla="*/ 307 w 675"/>
                <a:gd name="T21" fmla="*/ 11 h 395"/>
                <a:gd name="T22" fmla="*/ 364 w 675"/>
                <a:gd name="T23" fmla="*/ 9 h 395"/>
                <a:gd name="T24" fmla="*/ 664 w 675"/>
                <a:gd name="T25" fmla="*/ 182 h 395"/>
                <a:gd name="T26" fmla="*/ 674 w 675"/>
                <a:gd name="T27" fmla="*/ 201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1"/>
                  </a:moveTo>
                  <a:cubicBezTo>
                    <a:pt x="672" y="206"/>
                    <a:pt x="668" y="211"/>
                    <a:pt x="660" y="215"/>
                  </a:cubicBezTo>
                  <a:cubicBezTo>
                    <a:pt x="368" y="384"/>
                    <a:pt x="368" y="384"/>
                    <a:pt x="368" y="384"/>
                  </a:cubicBezTo>
                  <a:cubicBezTo>
                    <a:pt x="351" y="394"/>
                    <a:pt x="325" y="395"/>
                    <a:pt x="311" y="387"/>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1"/>
                    <a:pt x="1" y="201"/>
                    <a:pt x="1" y="201"/>
                  </a:cubicBezTo>
                  <a:cubicBezTo>
                    <a:pt x="0" y="194"/>
                    <a:pt x="4" y="186"/>
                    <a:pt x="14" y="180"/>
                  </a:cubicBezTo>
                  <a:cubicBezTo>
                    <a:pt x="307" y="11"/>
                    <a:pt x="307" y="11"/>
                    <a:pt x="307" y="11"/>
                  </a:cubicBezTo>
                  <a:cubicBezTo>
                    <a:pt x="324" y="2"/>
                    <a:pt x="349" y="0"/>
                    <a:pt x="364" y="9"/>
                  </a:cubicBezTo>
                  <a:cubicBezTo>
                    <a:pt x="664" y="182"/>
                    <a:pt x="664" y="182"/>
                    <a:pt x="664" y="182"/>
                  </a:cubicBezTo>
                  <a:cubicBezTo>
                    <a:pt x="672" y="187"/>
                    <a:pt x="675" y="194"/>
                    <a:pt x="674" y="201"/>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105">
              <a:extLst>
                <a:ext uri="{FF2B5EF4-FFF2-40B4-BE49-F238E27FC236}">
                  <a16:creationId xmlns:a16="http://schemas.microsoft.com/office/drawing/2014/main" id="{B2A33D1E-5159-42DB-ADD1-F2FE39F61868}"/>
                </a:ext>
              </a:extLst>
            </p:cNvPr>
            <p:cNvSpPr>
              <a:spLocks/>
            </p:cNvSpPr>
            <p:nvPr/>
          </p:nvSpPr>
          <p:spPr bwMode="auto">
            <a:xfrm>
              <a:off x="6725163" y="6388100"/>
              <a:ext cx="1857375" cy="790575"/>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106">
              <a:extLst>
                <a:ext uri="{FF2B5EF4-FFF2-40B4-BE49-F238E27FC236}">
                  <a16:creationId xmlns:a16="http://schemas.microsoft.com/office/drawing/2014/main" id="{AEC5F1A3-AA27-4437-BCDA-E0880B602ACF}"/>
                </a:ext>
              </a:extLst>
            </p:cNvPr>
            <p:cNvSpPr>
              <a:spLocks/>
            </p:cNvSpPr>
            <p:nvPr/>
          </p:nvSpPr>
          <p:spPr bwMode="auto">
            <a:xfrm>
              <a:off x="7941188" y="658971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107">
              <a:extLst>
                <a:ext uri="{FF2B5EF4-FFF2-40B4-BE49-F238E27FC236}">
                  <a16:creationId xmlns:a16="http://schemas.microsoft.com/office/drawing/2014/main" id="{FABC3F16-CAD4-4CF2-8BF6-3E13CB2B57DE}"/>
                </a:ext>
              </a:extLst>
            </p:cNvPr>
            <p:cNvSpPr>
              <a:spLocks/>
            </p:cNvSpPr>
            <p:nvPr/>
          </p:nvSpPr>
          <p:spPr bwMode="auto">
            <a:xfrm>
              <a:off x="6915663" y="661193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108">
              <a:extLst>
                <a:ext uri="{FF2B5EF4-FFF2-40B4-BE49-F238E27FC236}">
                  <a16:creationId xmlns:a16="http://schemas.microsoft.com/office/drawing/2014/main" id="{4B4A5400-EE8D-4885-B9C4-FFDC037A324C}"/>
                </a:ext>
              </a:extLst>
            </p:cNvPr>
            <p:cNvSpPr>
              <a:spLocks/>
            </p:cNvSpPr>
            <p:nvPr/>
          </p:nvSpPr>
          <p:spPr bwMode="auto">
            <a:xfrm>
              <a:off x="7820538" y="6888162"/>
              <a:ext cx="79375" cy="119063"/>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109">
              <a:extLst>
                <a:ext uri="{FF2B5EF4-FFF2-40B4-BE49-F238E27FC236}">
                  <a16:creationId xmlns:a16="http://schemas.microsoft.com/office/drawing/2014/main" id="{A9C5AF23-2C1C-4EA0-8FB0-B5ABB5E286B2}"/>
                </a:ext>
              </a:extLst>
            </p:cNvPr>
            <p:cNvSpPr>
              <a:spLocks/>
            </p:cNvSpPr>
            <p:nvPr/>
          </p:nvSpPr>
          <p:spPr bwMode="auto">
            <a:xfrm>
              <a:off x="6721988" y="5534025"/>
              <a:ext cx="1862138" cy="1092200"/>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09"/>
                    <a:pt x="1" y="205"/>
                    <a:pt x="1" y="200"/>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110">
              <a:extLst>
                <a:ext uri="{FF2B5EF4-FFF2-40B4-BE49-F238E27FC236}">
                  <a16:creationId xmlns:a16="http://schemas.microsoft.com/office/drawing/2014/main" id="{B95B03CF-91AF-40F0-AA2D-D9A587E4BF6E}"/>
                </a:ext>
              </a:extLst>
            </p:cNvPr>
            <p:cNvSpPr>
              <a:spLocks/>
            </p:cNvSpPr>
            <p:nvPr/>
          </p:nvSpPr>
          <p:spPr bwMode="auto">
            <a:xfrm>
              <a:off x="6725163" y="6086475"/>
              <a:ext cx="1857375" cy="793750"/>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0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0"/>
                    <a:pt x="0" y="0"/>
                    <a:pt x="0" y="0"/>
                  </a:cubicBezTo>
                  <a:cubicBezTo>
                    <a:pt x="0" y="5"/>
                    <a:pt x="4" y="9"/>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111">
              <a:extLst>
                <a:ext uri="{FF2B5EF4-FFF2-40B4-BE49-F238E27FC236}">
                  <a16:creationId xmlns:a16="http://schemas.microsoft.com/office/drawing/2014/main" id="{06FBB6F3-25F0-415C-8001-F71A76A450A5}"/>
                </a:ext>
              </a:extLst>
            </p:cNvPr>
            <p:cNvSpPr>
              <a:spLocks/>
            </p:cNvSpPr>
            <p:nvPr/>
          </p:nvSpPr>
          <p:spPr bwMode="auto">
            <a:xfrm>
              <a:off x="7941188" y="628808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112">
              <a:extLst>
                <a:ext uri="{FF2B5EF4-FFF2-40B4-BE49-F238E27FC236}">
                  <a16:creationId xmlns:a16="http://schemas.microsoft.com/office/drawing/2014/main" id="{A5A7F094-5057-45DA-9237-054CEE41512D}"/>
                </a:ext>
              </a:extLst>
            </p:cNvPr>
            <p:cNvSpPr>
              <a:spLocks/>
            </p:cNvSpPr>
            <p:nvPr/>
          </p:nvSpPr>
          <p:spPr bwMode="auto">
            <a:xfrm>
              <a:off x="6915663" y="631348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113">
              <a:extLst>
                <a:ext uri="{FF2B5EF4-FFF2-40B4-BE49-F238E27FC236}">
                  <a16:creationId xmlns:a16="http://schemas.microsoft.com/office/drawing/2014/main" id="{77C3FED4-8DC4-4B96-8DF2-BD6E376B994F}"/>
                </a:ext>
              </a:extLst>
            </p:cNvPr>
            <p:cNvSpPr>
              <a:spLocks/>
            </p:cNvSpPr>
            <p:nvPr/>
          </p:nvSpPr>
          <p:spPr bwMode="auto">
            <a:xfrm>
              <a:off x="7820538" y="6589712"/>
              <a:ext cx="79375" cy="119063"/>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114">
              <a:extLst>
                <a:ext uri="{FF2B5EF4-FFF2-40B4-BE49-F238E27FC236}">
                  <a16:creationId xmlns:a16="http://schemas.microsoft.com/office/drawing/2014/main" id="{EEF50A78-9ED1-4BAA-8ACB-163358B0D0FB}"/>
                </a:ext>
              </a:extLst>
            </p:cNvPr>
            <p:cNvSpPr>
              <a:spLocks/>
            </p:cNvSpPr>
            <p:nvPr/>
          </p:nvSpPr>
          <p:spPr bwMode="auto">
            <a:xfrm>
              <a:off x="6721988" y="5235575"/>
              <a:ext cx="1862138" cy="1089025"/>
            </a:xfrm>
            <a:custGeom>
              <a:avLst/>
              <a:gdLst>
                <a:gd name="T0" fmla="*/ 674 w 675"/>
                <a:gd name="T1" fmla="*/ 200 h 394"/>
                <a:gd name="T2" fmla="*/ 660 w 675"/>
                <a:gd name="T3" fmla="*/ 215 h 394"/>
                <a:gd name="T4" fmla="*/ 368 w 675"/>
                <a:gd name="T5" fmla="*/ 384 h 394"/>
                <a:gd name="T6" fmla="*/ 311 w 675"/>
                <a:gd name="T7" fmla="*/ 386 h 394"/>
                <a:gd name="T8" fmla="*/ 64 w 675"/>
                <a:gd name="T9" fmla="*/ 243 h 394"/>
                <a:gd name="T10" fmla="*/ 64 w 675"/>
                <a:gd name="T11" fmla="*/ 243 h 394"/>
                <a:gd name="T12" fmla="*/ 10 w 675"/>
                <a:gd name="T13" fmla="*/ 213 h 394"/>
                <a:gd name="T14" fmla="*/ 1 w 675"/>
                <a:gd name="T15" fmla="*/ 200 h 394"/>
                <a:gd name="T16" fmla="*/ 1 w 675"/>
                <a:gd name="T17" fmla="*/ 200 h 394"/>
                <a:gd name="T18" fmla="*/ 14 w 675"/>
                <a:gd name="T19" fmla="*/ 180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1"/>
                    <a:pt x="660" y="215"/>
                  </a:cubicBezTo>
                  <a:cubicBezTo>
                    <a:pt x="368" y="384"/>
                    <a:pt x="368" y="384"/>
                    <a:pt x="368" y="384"/>
                  </a:cubicBezTo>
                  <a:cubicBezTo>
                    <a:pt x="351" y="393"/>
                    <a:pt x="325" y="394"/>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8"/>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115">
              <a:extLst>
                <a:ext uri="{FF2B5EF4-FFF2-40B4-BE49-F238E27FC236}">
                  <a16:creationId xmlns:a16="http://schemas.microsoft.com/office/drawing/2014/main" id="{4904EE70-18EC-407B-BFB3-4FDA472989A7}"/>
                </a:ext>
              </a:extLst>
            </p:cNvPr>
            <p:cNvSpPr>
              <a:spLocks/>
            </p:cNvSpPr>
            <p:nvPr/>
          </p:nvSpPr>
          <p:spPr bwMode="auto">
            <a:xfrm>
              <a:off x="6725163" y="5788025"/>
              <a:ext cx="1857375" cy="793750"/>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5"/>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4"/>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116">
              <a:extLst>
                <a:ext uri="{FF2B5EF4-FFF2-40B4-BE49-F238E27FC236}">
                  <a16:creationId xmlns:a16="http://schemas.microsoft.com/office/drawing/2014/main" id="{BF5FB6F3-B685-48A6-9440-98200BFD6CFB}"/>
                </a:ext>
              </a:extLst>
            </p:cNvPr>
            <p:cNvSpPr>
              <a:spLocks/>
            </p:cNvSpPr>
            <p:nvPr/>
          </p:nvSpPr>
          <p:spPr bwMode="auto">
            <a:xfrm>
              <a:off x="7941188" y="598963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117">
              <a:extLst>
                <a:ext uri="{FF2B5EF4-FFF2-40B4-BE49-F238E27FC236}">
                  <a16:creationId xmlns:a16="http://schemas.microsoft.com/office/drawing/2014/main" id="{121E888F-1D2E-4891-A008-7C794077E5B8}"/>
                </a:ext>
              </a:extLst>
            </p:cNvPr>
            <p:cNvSpPr>
              <a:spLocks/>
            </p:cNvSpPr>
            <p:nvPr/>
          </p:nvSpPr>
          <p:spPr bwMode="auto">
            <a:xfrm>
              <a:off x="6915663" y="6011862"/>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Freeform 118">
              <a:extLst>
                <a:ext uri="{FF2B5EF4-FFF2-40B4-BE49-F238E27FC236}">
                  <a16:creationId xmlns:a16="http://schemas.microsoft.com/office/drawing/2014/main" id="{57211754-B06F-4BD5-AED0-4DCE3C7D1232}"/>
                </a:ext>
              </a:extLst>
            </p:cNvPr>
            <p:cNvSpPr>
              <a:spLocks/>
            </p:cNvSpPr>
            <p:nvPr/>
          </p:nvSpPr>
          <p:spPr bwMode="auto">
            <a:xfrm>
              <a:off x="7820538" y="6288087"/>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119">
              <a:extLst>
                <a:ext uri="{FF2B5EF4-FFF2-40B4-BE49-F238E27FC236}">
                  <a16:creationId xmlns:a16="http://schemas.microsoft.com/office/drawing/2014/main" id="{F1E500B5-0297-42C1-B5B2-84BC502C816F}"/>
                </a:ext>
              </a:extLst>
            </p:cNvPr>
            <p:cNvSpPr>
              <a:spLocks/>
            </p:cNvSpPr>
            <p:nvPr/>
          </p:nvSpPr>
          <p:spPr bwMode="auto">
            <a:xfrm>
              <a:off x="6721988" y="4938712"/>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8" name="Freeform 120">
              <a:extLst>
                <a:ext uri="{FF2B5EF4-FFF2-40B4-BE49-F238E27FC236}">
                  <a16:creationId xmlns:a16="http://schemas.microsoft.com/office/drawing/2014/main" id="{17A6BB9B-2BC1-4ECF-A60B-C667E01C03F0}"/>
                </a:ext>
              </a:extLst>
            </p:cNvPr>
            <p:cNvSpPr>
              <a:spLocks/>
            </p:cNvSpPr>
            <p:nvPr/>
          </p:nvSpPr>
          <p:spPr bwMode="auto">
            <a:xfrm>
              <a:off x="6725163" y="549116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121">
              <a:extLst>
                <a:ext uri="{FF2B5EF4-FFF2-40B4-BE49-F238E27FC236}">
                  <a16:creationId xmlns:a16="http://schemas.microsoft.com/office/drawing/2014/main" id="{82BA730C-9770-4AC9-B5CF-226C7D54B4C9}"/>
                </a:ext>
              </a:extLst>
            </p:cNvPr>
            <p:cNvSpPr>
              <a:spLocks/>
            </p:cNvSpPr>
            <p:nvPr/>
          </p:nvSpPr>
          <p:spPr bwMode="auto">
            <a:xfrm>
              <a:off x="7941188" y="5692775"/>
              <a:ext cx="481013" cy="349250"/>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122">
              <a:extLst>
                <a:ext uri="{FF2B5EF4-FFF2-40B4-BE49-F238E27FC236}">
                  <a16:creationId xmlns:a16="http://schemas.microsoft.com/office/drawing/2014/main" id="{C0152339-17E4-4A05-98CD-5044D5015AFD}"/>
                </a:ext>
              </a:extLst>
            </p:cNvPr>
            <p:cNvSpPr>
              <a:spLocks/>
            </p:cNvSpPr>
            <p:nvPr/>
          </p:nvSpPr>
          <p:spPr bwMode="auto">
            <a:xfrm>
              <a:off x="6915663" y="5713412"/>
              <a:ext cx="482600" cy="354013"/>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123">
              <a:extLst>
                <a:ext uri="{FF2B5EF4-FFF2-40B4-BE49-F238E27FC236}">
                  <a16:creationId xmlns:a16="http://schemas.microsoft.com/office/drawing/2014/main" id="{DFC685D1-12BE-405F-A85D-57D165D2ED96}"/>
                </a:ext>
              </a:extLst>
            </p:cNvPr>
            <p:cNvSpPr>
              <a:spLocks/>
            </p:cNvSpPr>
            <p:nvPr/>
          </p:nvSpPr>
          <p:spPr bwMode="auto">
            <a:xfrm>
              <a:off x="7820538" y="5989637"/>
              <a:ext cx="79375" cy="122238"/>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10"/>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124">
              <a:extLst>
                <a:ext uri="{FF2B5EF4-FFF2-40B4-BE49-F238E27FC236}">
                  <a16:creationId xmlns:a16="http://schemas.microsoft.com/office/drawing/2014/main" id="{97242FCB-7101-4E56-9364-4156ABFE567B}"/>
                </a:ext>
              </a:extLst>
            </p:cNvPr>
            <p:cNvSpPr>
              <a:spLocks/>
            </p:cNvSpPr>
            <p:nvPr/>
          </p:nvSpPr>
          <p:spPr bwMode="auto">
            <a:xfrm>
              <a:off x="6721988" y="4640262"/>
              <a:ext cx="1862138" cy="1087438"/>
            </a:xfrm>
            <a:custGeom>
              <a:avLst/>
              <a:gdLst>
                <a:gd name="T0" fmla="*/ 674 w 675"/>
                <a:gd name="T1" fmla="*/ 200 h 394"/>
                <a:gd name="T2" fmla="*/ 660 w 675"/>
                <a:gd name="T3" fmla="*/ 214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0 h 394"/>
                <a:gd name="T22" fmla="*/ 364 w 675"/>
                <a:gd name="T23" fmla="*/ 8 h 394"/>
                <a:gd name="T24" fmla="*/ 664 w 675"/>
                <a:gd name="T25" fmla="*/ 181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4"/>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4"/>
                    <a:pt x="1" y="200"/>
                  </a:cubicBezTo>
                  <a:cubicBezTo>
                    <a:pt x="1" y="200"/>
                    <a:pt x="1" y="200"/>
                    <a:pt x="1" y="200"/>
                  </a:cubicBezTo>
                  <a:cubicBezTo>
                    <a:pt x="0" y="193"/>
                    <a:pt x="4" y="185"/>
                    <a:pt x="14" y="179"/>
                  </a:cubicBezTo>
                  <a:cubicBezTo>
                    <a:pt x="307" y="10"/>
                    <a:pt x="307" y="10"/>
                    <a:pt x="307" y="10"/>
                  </a:cubicBezTo>
                  <a:cubicBezTo>
                    <a:pt x="324" y="1"/>
                    <a:pt x="349" y="0"/>
                    <a:pt x="364" y="8"/>
                  </a:cubicBezTo>
                  <a:cubicBezTo>
                    <a:pt x="664" y="181"/>
                    <a:pt x="664" y="181"/>
                    <a:pt x="664" y="181"/>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125">
              <a:extLst>
                <a:ext uri="{FF2B5EF4-FFF2-40B4-BE49-F238E27FC236}">
                  <a16:creationId xmlns:a16="http://schemas.microsoft.com/office/drawing/2014/main" id="{9B7F9109-0E42-4AE3-AEF9-0B4C86DB4896}"/>
                </a:ext>
              </a:extLst>
            </p:cNvPr>
            <p:cNvSpPr>
              <a:spLocks/>
            </p:cNvSpPr>
            <p:nvPr/>
          </p:nvSpPr>
          <p:spPr bwMode="auto">
            <a:xfrm>
              <a:off x="6725163" y="519271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126">
              <a:extLst>
                <a:ext uri="{FF2B5EF4-FFF2-40B4-BE49-F238E27FC236}">
                  <a16:creationId xmlns:a16="http://schemas.microsoft.com/office/drawing/2014/main" id="{8FF1E6DF-7907-48EA-94A8-FCBA833F0970}"/>
                </a:ext>
              </a:extLst>
            </p:cNvPr>
            <p:cNvSpPr>
              <a:spLocks/>
            </p:cNvSpPr>
            <p:nvPr/>
          </p:nvSpPr>
          <p:spPr bwMode="auto">
            <a:xfrm>
              <a:off x="7941188" y="5394325"/>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127">
              <a:extLst>
                <a:ext uri="{FF2B5EF4-FFF2-40B4-BE49-F238E27FC236}">
                  <a16:creationId xmlns:a16="http://schemas.microsoft.com/office/drawing/2014/main" id="{6C79FB28-955F-4EF0-871D-DDF7FAA02C45}"/>
                </a:ext>
              </a:extLst>
            </p:cNvPr>
            <p:cNvSpPr>
              <a:spLocks/>
            </p:cNvSpPr>
            <p:nvPr/>
          </p:nvSpPr>
          <p:spPr bwMode="auto">
            <a:xfrm>
              <a:off x="6915663" y="5416550"/>
              <a:ext cx="482600" cy="349250"/>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128">
              <a:extLst>
                <a:ext uri="{FF2B5EF4-FFF2-40B4-BE49-F238E27FC236}">
                  <a16:creationId xmlns:a16="http://schemas.microsoft.com/office/drawing/2014/main" id="{68AF310A-D24D-44BE-9D50-0AB4D002B299}"/>
                </a:ext>
              </a:extLst>
            </p:cNvPr>
            <p:cNvSpPr>
              <a:spLocks/>
            </p:cNvSpPr>
            <p:nvPr/>
          </p:nvSpPr>
          <p:spPr bwMode="auto">
            <a:xfrm>
              <a:off x="7820538" y="5692775"/>
              <a:ext cx="79375" cy="117475"/>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3"/>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129">
              <a:extLst>
                <a:ext uri="{FF2B5EF4-FFF2-40B4-BE49-F238E27FC236}">
                  <a16:creationId xmlns:a16="http://schemas.microsoft.com/office/drawing/2014/main" id="{DBFADFB9-82AA-44F1-887F-B9F289EC04B8}"/>
                </a:ext>
              </a:extLst>
            </p:cNvPr>
            <p:cNvSpPr>
              <a:spLocks/>
            </p:cNvSpPr>
            <p:nvPr/>
          </p:nvSpPr>
          <p:spPr bwMode="auto">
            <a:xfrm>
              <a:off x="6721988" y="433863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1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130">
              <a:extLst>
                <a:ext uri="{FF2B5EF4-FFF2-40B4-BE49-F238E27FC236}">
                  <a16:creationId xmlns:a16="http://schemas.microsoft.com/office/drawing/2014/main" id="{10C4B772-F47D-408D-96CC-2E87C55E7D3C}"/>
                </a:ext>
              </a:extLst>
            </p:cNvPr>
            <p:cNvSpPr>
              <a:spLocks/>
            </p:cNvSpPr>
            <p:nvPr/>
          </p:nvSpPr>
          <p:spPr bwMode="auto">
            <a:xfrm>
              <a:off x="6725163" y="4891087"/>
              <a:ext cx="1857375" cy="792163"/>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1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1"/>
                    <a:pt x="0" y="1"/>
                    <a:pt x="0" y="1"/>
                  </a:cubicBezTo>
                  <a:cubicBezTo>
                    <a:pt x="0" y="5"/>
                    <a:pt x="4" y="10"/>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131">
              <a:extLst>
                <a:ext uri="{FF2B5EF4-FFF2-40B4-BE49-F238E27FC236}">
                  <a16:creationId xmlns:a16="http://schemas.microsoft.com/office/drawing/2014/main" id="{8175B2E7-3187-407E-A69A-6F496FB6591C}"/>
                </a:ext>
              </a:extLst>
            </p:cNvPr>
            <p:cNvSpPr>
              <a:spLocks/>
            </p:cNvSpPr>
            <p:nvPr/>
          </p:nvSpPr>
          <p:spPr bwMode="auto">
            <a:xfrm>
              <a:off x="7941188" y="509270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132">
              <a:extLst>
                <a:ext uri="{FF2B5EF4-FFF2-40B4-BE49-F238E27FC236}">
                  <a16:creationId xmlns:a16="http://schemas.microsoft.com/office/drawing/2014/main" id="{38E89FCB-B375-4DB0-B4F5-6C7989CE588D}"/>
                </a:ext>
              </a:extLst>
            </p:cNvPr>
            <p:cNvSpPr>
              <a:spLocks/>
            </p:cNvSpPr>
            <p:nvPr/>
          </p:nvSpPr>
          <p:spPr bwMode="auto">
            <a:xfrm>
              <a:off x="6915663" y="5118100"/>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133">
              <a:extLst>
                <a:ext uri="{FF2B5EF4-FFF2-40B4-BE49-F238E27FC236}">
                  <a16:creationId xmlns:a16="http://schemas.microsoft.com/office/drawing/2014/main" id="{B34A8161-5788-4E98-9985-FA3E43748947}"/>
                </a:ext>
              </a:extLst>
            </p:cNvPr>
            <p:cNvSpPr>
              <a:spLocks/>
            </p:cNvSpPr>
            <p:nvPr/>
          </p:nvSpPr>
          <p:spPr bwMode="auto">
            <a:xfrm>
              <a:off x="7820538" y="5394325"/>
              <a:ext cx="79375" cy="117475"/>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134">
              <a:extLst>
                <a:ext uri="{FF2B5EF4-FFF2-40B4-BE49-F238E27FC236}">
                  <a16:creationId xmlns:a16="http://schemas.microsoft.com/office/drawing/2014/main" id="{21993551-1C6F-4FAC-8A54-993820768B03}"/>
                </a:ext>
              </a:extLst>
            </p:cNvPr>
            <p:cNvSpPr>
              <a:spLocks/>
            </p:cNvSpPr>
            <p:nvPr/>
          </p:nvSpPr>
          <p:spPr bwMode="auto">
            <a:xfrm>
              <a:off x="6721988" y="404018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3 h 395"/>
                <a:gd name="T10" fmla="*/ 64 w 675"/>
                <a:gd name="T11" fmla="*/ 243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5"/>
                    <a:pt x="668" y="211"/>
                    <a:pt x="660" y="215"/>
                  </a:cubicBezTo>
                  <a:cubicBezTo>
                    <a:pt x="368" y="384"/>
                    <a:pt x="368" y="384"/>
                    <a:pt x="368" y="384"/>
                  </a:cubicBezTo>
                  <a:cubicBezTo>
                    <a:pt x="351" y="393"/>
                    <a:pt x="325" y="395"/>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9"/>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135">
              <a:extLst>
                <a:ext uri="{FF2B5EF4-FFF2-40B4-BE49-F238E27FC236}">
                  <a16:creationId xmlns:a16="http://schemas.microsoft.com/office/drawing/2014/main" id="{66899D14-A8F1-4E1A-B15E-D35221BC6628}"/>
                </a:ext>
              </a:extLst>
            </p:cNvPr>
            <p:cNvSpPr>
              <a:spLocks/>
            </p:cNvSpPr>
            <p:nvPr/>
          </p:nvSpPr>
          <p:spPr bwMode="auto">
            <a:xfrm>
              <a:off x="6725163" y="4592637"/>
              <a:ext cx="1857375" cy="792163"/>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5"/>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136">
              <a:extLst>
                <a:ext uri="{FF2B5EF4-FFF2-40B4-BE49-F238E27FC236}">
                  <a16:creationId xmlns:a16="http://schemas.microsoft.com/office/drawing/2014/main" id="{0F7E594A-061A-4F30-B6D5-9FA601CB8517}"/>
                </a:ext>
              </a:extLst>
            </p:cNvPr>
            <p:cNvSpPr>
              <a:spLocks/>
            </p:cNvSpPr>
            <p:nvPr/>
          </p:nvSpPr>
          <p:spPr bwMode="auto">
            <a:xfrm>
              <a:off x="7941188" y="479425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5" name="Freeform 137">
              <a:extLst>
                <a:ext uri="{FF2B5EF4-FFF2-40B4-BE49-F238E27FC236}">
                  <a16:creationId xmlns:a16="http://schemas.microsoft.com/office/drawing/2014/main" id="{02190358-3DAA-4D27-BE9A-D3F73BACA2AB}"/>
                </a:ext>
              </a:extLst>
            </p:cNvPr>
            <p:cNvSpPr>
              <a:spLocks/>
            </p:cNvSpPr>
            <p:nvPr/>
          </p:nvSpPr>
          <p:spPr bwMode="auto">
            <a:xfrm>
              <a:off x="6915663" y="4816475"/>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6" name="Freeform 138">
              <a:extLst>
                <a:ext uri="{FF2B5EF4-FFF2-40B4-BE49-F238E27FC236}">
                  <a16:creationId xmlns:a16="http://schemas.microsoft.com/office/drawing/2014/main" id="{E41FA196-FC90-49CA-A3D6-4B1881EA1EFA}"/>
                </a:ext>
              </a:extLst>
            </p:cNvPr>
            <p:cNvSpPr>
              <a:spLocks/>
            </p:cNvSpPr>
            <p:nvPr/>
          </p:nvSpPr>
          <p:spPr bwMode="auto">
            <a:xfrm>
              <a:off x="7820538" y="5092700"/>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5" name="Group 384">
            <a:extLst>
              <a:ext uri="{FF2B5EF4-FFF2-40B4-BE49-F238E27FC236}">
                <a16:creationId xmlns:a16="http://schemas.microsoft.com/office/drawing/2014/main" id="{189DA6A1-6236-4219-8A6E-5F56A8CE1877}"/>
              </a:ext>
            </a:extLst>
          </p:cNvPr>
          <p:cNvGrpSpPr/>
          <p:nvPr/>
        </p:nvGrpSpPr>
        <p:grpSpPr>
          <a:xfrm>
            <a:off x="5171496" y="7621997"/>
            <a:ext cx="1915724" cy="1944373"/>
            <a:chOff x="7067551" y="7526338"/>
            <a:chExt cx="1592263" cy="1616075"/>
          </a:xfrm>
        </p:grpSpPr>
        <p:sp>
          <p:nvSpPr>
            <p:cNvPr id="307" name="Freeform 139">
              <a:extLst>
                <a:ext uri="{FF2B5EF4-FFF2-40B4-BE49-F238E27FC236}">
                  <a16:creationId xmlns:a16="http://schemas.microsoft.com/office/drawing/2014/main" id="{39F617BB-62AA-40AC-B896-B274E14C5B27}"/>
                </a:ext>
              </a:extLst>
            </p:cNvPr>
            <p:cNvSpPr>
              <a:spLocks/>
            </p:cNvSpPr>
            <p:nvPr/>
          </p:nvSpPr>
          <p:spPr bwMode="auto">
            <a:xfrm>
              <a:off x="7067551" y="8213725"/>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8" name="Freeform 140">
              <a:extLst>
                <a:ext uri="{FF2B5EF4-FFF2-40B4-BE49-F238E27FC236}">
                  <a16:creationId xmlns:a16="http://schemas.microsoft.com/office/drawing/2014/main" id="{8F9C2727-7F05-45D5-8159-D66C4A03CDDD}"/>
                </a:ext>
              </a:extLst>
            </p:cNvPr>
            <p:cNvSpPr>
              <a:spLocks/>
            </p:cNvSpPr>
            <p:nvPr/>
          </p:nvSpPr>
          <p:spPr bwMode="auto">
            <a:xfrm>
              <a:off x="7112001" y="8010525"/>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9" name="Freeform 141">
              <a:extLst>
                <a:ext uri="{FF2B5EF4-FFF2-40B4-BE49-F238E27FC236}">
                  <a16:creationId xmlns:a16="http://schemas.microsoft.com/office/drawing/2014/main" id="{BD40E934-7EA4-4BA9-95F9-89A6B2B702A5}"/>
                </a:ext>
              </a:extLst>
            </p:cNvPr>
            <p:cNvSpPr>
              <a:spLocks/>
            </p:cNvSpPr>
            <p:nvPr/>
          </p:nvSpPr>
          <p:spPr bwMode="auto">
            <a:xfrm>
              <a:off x="7112001" y="84566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0" name="Freeform 142">
              <a:extLst>
                <a:ext uri="{FF2B5EF4-FFF2-40B4-BE49-F238E27FC236}">
                  <a16:creationId xmlns:a16="http://schemas.microsoft.com/office/drawing/2014/main" id="{2D588CF0-D885-4C0D-916E-B540B5BB86C1}"/>
                </a:ext>
              </a:extLst>
            </p:cNvPr>
            <p:cNvSpPr>
              <a:spLocks/>
            </p:cNvSpPr>
            <p:nvPr/>
          </p:nvSpPr>
          <p:spPr bwMode="auto">
            <a:xfrm>
              <a:off x="8097838" y="86201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1" name="Freeform 143">
              <a:extLst>
                <a:ext uri="{FF2B5EF4-FFF2-40B4-BE49-F238E27FC236}">
                  <a16:creationId xmlns:a16="http://schemas.microsoft.com/office/drawing/2014/main" id="{6FFBC2F0-EE70-4EA6-A2D8-481036B6B1AF}"/>
                </a:ext>
              </a:extLst>
            </p:cNvPr>
            <p:cNvSpPr>
              <a:spLocks/>
            </p:cNvSpPr>
            <p:nvPr/>
          </p:nvSpPr>
          <p:spPr bwMode="auto">
            <a:xfrm>
              <a:off x="7269163" y="8639175"/>
              <a:ext cx="388938" cy="282575"/>
            </a:xfrm>
            <a:custGeom>
              <a:avLst/>
              <a:gdLst>
                <a:gd name="T0" fmla="*/ 131 w 141"/>
                <a:gd name="T1" fmla="*/ 99 h 102"/>
                <a:gd name="T2" fmla="*/ 10 w 141"/>
                <a:gd name="T3" fmla="*/ 29 h 102"/>
                <a:gd name="T4" fmla="*/ 0 w 141"/>
                <a:gd name="T5" fmla="*/ 10 h 102"/>
                <a:gd name="T6" fmla="*/ 0 w 141"/>
                <a:gd name="T7" fmla="*/ 10 h 102"/>
                <a:gd name="T8" fmla="*/ 10 w 141"/>
                <a:gd name="T9" fmla="*/ 3 h 102"/>
                <a:gd name="T10" fmla="*/ 131 w 141"/>
                <a:gd name="T11" fmla="*/ 73 h 102"/>
                <a:gd name="T12" fmla="*/ 141 w 141"/>
                <a:gd name="T13" fmla="*/ 92 h 102"/>
                <a:gd name="T14" fmla="*/ 141 w 141"/>
                <a:gd name="T15" fmla="*/ 92 h 102"/>
                <a:gd name="T16" fmla="*/ 131 w 141"/>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2">
                  <a:moveTo>
                    <a:pt x="131" y="99"/>
                  </a:moveTo>
                  <a:cubicBezTo>
                    <a:pt x="10" y="29"/>
                    <a:pt x="10" y="29"/>
                    <a:pt x="10" y="29"/>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2"/>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2" name="Freeform 144">
              <a:extLst>
                <a:ext uri="{FF2B5EF4-FFF2-40B4-BE49-F238E27FC236}">
                  <a16:creationId xmlns:a16="http://schemas.microsoft.com/office/drawing/2014/main" id="{AEF744B8-59AE-46CB-88EF-64A9D518EB9B}"/>
                </a:ext>
              </a:extLst>
            </p:cNvPr>
            <p:cNvSpPr>
              <a:spLocks/>
            </p:cNvSpPr>
            <p:nvPr/>
          </p:nvSpPr>
          <p:spPr bwMode="auto">
            <a:xfrm>
              <a:off x="7997826" y="88598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3" name="Freeform 145">
              <a:extLst>
                <a:ext uri="{FF2B5EF4-FFF2-40B4-BE49-F238E27FC236}">
                  <a16:creationId xmlns:a16="http://schemas.microsoft.com/office/drawing/2014/main" id="{B331C6AF-523E-48A1-8797-35B7E38EDFE8}"/>
                </a:ext>
              </a:extLst>
            </p:cNvPr>
            <p:cNvSpPr>
              <a:spLocks/>
            </p:cNvSpPr>
            <p:nvPr/>
          </p:nvSpPr>
          <p:spPr bwMode="auto">
            <a:xfrm>
              <a:off x="7112001" y="7769225"/>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4" name="Freeform 146">
              <a:extLst>
                <a:ext uri="{FF2B5EF4-FFF2-40B4-BE49-F238E27FC236}">
                  <a16:creationId xmlns:a16="http://schemas.microsoft.com/office/drawing/2014/main" id="{D4D90338-730D-41B6-A5F5-7421FC3383A8}"/>
                </a:ext>
              </a:extLst>
            </p:cNvPr>
            <p:cNvSpPr>
              <a:spLocks/>
            </p:cNvSpPr>
            <p:nvPr/>
          </p:nvSpPr>
          <p:spPr bwMode="auto">
            <a:xfrm>
              <a:off x="7112001" y="82137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3"/>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5" name="Freeform 147">
              <a:extLst>
                <a:ext uri="{FF2B5EF4-FFF2-40B4-BE49-F238E27FC236}">
                  <a16:creationId xmlns:a16="http://schemas.microsoft.com/office/drawing/2014/main" id="{69A633AB-9742-4C47-9161-B5E18944D4BD}"/>
                </a:ext>
              </a:extLst>
            </p:cNvPr>
            <p:cNvSpPr>
              <a:spLocks/>
            </p:cNvSpPr>
            <p:nvPr/>
          </p:nvSpPr>
          <p:spPr bwMode="auto">
            <a:xfrm>
              <a:off x="8097838" y="83772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6" name="Freeform 148">
              <a:extLst>
                <a:ext uri="{FF2B5EF4-FFF2-40B4-BE49-F238E27FC236}">
                  <a16:creationId xmlns:a16="http://schemas.microsoft.com/office/drawing/2014/main" id="{6BFA983E-5B92-4AC2-A84C-1F45E17AB53B}"/>
                </a:ext>
              </a:extLst>
            </p:cNvPr>
            <p:cNvSpPr>
              <a:spLocks/>
            </p:cNvSpPr>
            <p:nvPr/>
          </p:nvSpPr>
          <p:spPr bwMode="auto">
            <a:xfrm>
              <a:off x="7269163" y="83962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149">
              <a:extLst>
                <a:ext uri="{FF2B5EF4-FFF2-40B4-BE49-F238E27FC236}">
                  <a16:creationId xmlns:a16="http://schemas.microsoft.com/office/drawing/2014/main" id="{9F9AC0F3-75A8-4117-8AD0-F9B27D232A7C}"/>
                </a:ext>
              </a:extLst>
            </p:cNvPr>
            <p:cNvSpPr>
              <a:spLocks/>
            </p:cNvSpPr>
            <p:nvPr/>
          </p:nvSpPr>
          <p:spPr bwMode="auto">
            <a:xfrm>
              <a:off x="7997826" y="86201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150">
              <a:extLst>
                <a:ext uri="{FF2B5EF4-FFF2-40B4-BE49-F238E27FC236}">
                  <a16:creationId xmlns:a16="http://schemas.microsoft.com/office/drawing/2014/main" id="{BBF6081E-4599-4382-B943-9A048875280C}"/>
                </a:ext>
              </a:extLst>
            </p:cNvPr>
            <p:cNvSpPr>
              <a:spLocks/>
            </p:cNvSpPr>
            <p:nvPr/>
          </p:nvSpPr>
          <p:spPr bwMode="auto">
            <a:xfrm>
              <a:off x="7112001" y="7526338"/>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1"/>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151">
              <a:extLst>
                <a:ext uri="{FF2B5EF4-FFF2-40B4-BE49-F238E27FC236}">
                  <a16:creationId xmlns:a16="http://schemas.microsoft.com/office/drawing/2014/main" id="{A79F235E-2D60-4530-BC07-6E7C4FFB60A2}"/>
                </a:ext>
              </a:extLst>
            </p:cNvPr>
            <p:cNvSpPr>
              <a:spLocks/>
            </p:cNvSpPr>
            <p:nvPr/>
          </p:nvSpPr>
          <p:spPr bwMode="auto">
            <a:xfrm>
              <a:off x="7112001" y="79740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1" y="82"/>
                    <a:pt x="533" y="86"/>
                  </a:cubicBezTo>
                  <a:cubicBezTo>
                    <a:pt x="297" y="223"/>
                    <a:pt x="297" y="223"/>
                    <a:pt x="297" y="223"/>
                  </a:cubicBezTo>
                  <a:cubicBezTo>
                    <a:pt x="283" y="231"/>
                    <a:pt x="263" y="231"/>
                    <a:pt x="251" y="225"/>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152">
              <a:extLst>
                <a:ext uri="{FF2B5EF4-FFF2-40B4-BE49-F238E27FC236}">
                  <a16:creationId xmlns:a16="http://schemas.microsoft.com/office/drawing/2014/main" id="{AA5D4D0C-730B-419F-B9AF-C4CCE5F323F4}"/>
                </a:ext>
              </a:extLst>
            </p:cNvPr>
            <p:cNvSpPr>
              <a:spLocks/>
            </p:cNvSpPr>
            <p:nvPr/>
          </p:nvSpPr>
          <p:spPr bwMode="auto">
            <a:xfrm>
              <a:off x="8097838" y="81375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1" name="Freeform 153">
              <a:extLst>
                <a:ext uri="{FF2B5EF4-FFF2-40B4-BE49-F238E27FC236}">
                  <a16:creationId xmlns:a16="http://schemas.microsoft.com/office/drawing/2014/main" id="{8418CF14-47BD-4F21-83F1-A09910DAAE61}"/>
                </a:ext>
              </a:extLst>
            </p:cNvPr>
            <p:cNvSpPr>
              <a:spLocks/>
            </p:cNvSpPr>
            <p:nvPr/>
          </p:nvSpPr>
          <p:spPr bwMode="auto">
            <a:xfrm>
              <a:off x="7269163" y="8156575"/>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2" name="Freeform 154">
              <a:extLst>
                <a:ext uri="{FF2B5EF4-FFF2-40B4-BE49-F238E27FC236}">
                  <a16:creationId xmlns:a16="http://schemas.microsoft.com/office/drawing/2014/main" id="{7E8FB20D-9E7C-4BD4-A573-01B117E5F368}"/>
                </a:ext>
              </a:extLst>
            </p:cNvPr>
            <p:cNvSpPr>
              <a:spLocks/>
            </p:cNvSpPr>
            <p:nvPr/>
          </p:nvSpPr>
          <p:spPr bwMode="auto">
            <a:xfrm>
              <a:off x="7997826" y="8377238"/>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5" y="36"/>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9" name="Group 388">
            <a:extLst>
              <a:ext uri="{FF2B5EF4-FFF2-40B4-BE49-F238E27FC236}">
                <a16:creationId xmlns:a16="http://schemas.microsoft.com/office/drawing/2014/main" id="{A6120DAF-B3C4-4BCE-8D0A-5B717608F39B}"/>
              </a:ext>
            </a:extLst>
          </p:cNvPr>
          <p:cNvGrpSpPr/>
          <p:nvPr/>
        </p:nvGrpSpPr>
        <p:grpSpPr>
          <a:xfrm>
            <a:off x="10653178" y="2927233"/>
            <a:ext cx="1915724" cy="2817240"/>
            <a:chOff x="11623676" y="3624263"/>
            <a:chExt cx="1592263" cy="2341562"/>
          </a:xfrm>
        </p:grpSpPr>
        <p:sp>
          <p:nvSpPr>
            <p:cNvPr id="339" name="Freeform 171">
              <a:extLst>
                <a:ext uri="{FF2B5EF4-FFF2-40B4-BE49-F238E27FC236}">
                  <a16:creationId xmlns:a16="http://schemas.microsoft.com/office/drawing/2014/main" id="{80DBC635-6318-4E39-BC1A-50EA9C50F46F}"/>
                </a:ext>
              </a:extLst>
            </p:cNvPr>
            <p:cNvSpPr>
              <a:spLocks/>
            </p:cNvSpPr>
            <p:nvPr/>
          </p:nvSpPr>
          <p:spPr bwMode="auto">
            <a:xfrm>
              <a:off x="11623676" y="5035550"/>
              <a:ext cx="1592263" cy="930275"/>
            </a:xfrm>
            <a:custGeom>
              <a:avLst/>
              <a:gdLst>
                <a:gd name="T0" fmla="*/ 575 w 577"/>
                <a:gd name="T1" fmla="*/ 171 h 337"/>
                <a:gd name="T2" fmla="*/ 564 w 577"/>
                <a:gd name="T3" fmla="*/ 184 h 337"/>
                <a:gd name="T4" fmla="*/ 314 w 577"/>
                <a:gd name="T5" fmla="*/ 327 h 337"/>
                <a:gd name="T6" fmla="*/ 266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4" y="184"/>
                  </a:cubicBezTo>
                  <a:cubicBezTo>
                    <a:pt x="314" y="327"/>
                    <a:pt x="314" y="327"/>
                    <a:pt x="314" y="327"/>
                  </a:cubicBezTo>
                  <a:cubicBezTo>
                    <a:pt x="300" y="336"/>
                    <a:pt x="278" y="337"/>
                    <a:pt x="266"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172">
              <a:extLst>
                <a:ext uri="{FF2B5EF4-FFF2-40B4-BE49-F238E27FC236}">
                  <a16:creationId xmlns:a16="http://schemas.microsoft.com/office/drawing/2014/main" id="{DA2B7BB8-1D9B-4CF0-8B8C-71C6E8D8BBB3}"/>
                </a:ext>
              </a:extLst>
            </p:cNvPr>
            <p:cNvSpPr>
              <a:spLocks/>
            </p:cNvSpPr>
            <p:nvPr/>
          </p:nvSpPr>
          <p:spPr bwMode="auto">
            <a:xfrm>
              <a:off x="11664951" y="4833938"/>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1"/>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49"/>
                    <a:pt x="13"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173">
              <a:extLst>
                <a:ext uri="{FF2B5EF4-FFF2-40B4-BE49-F238E27FC236}">
                  <a16:creationId xmlns:a16="http://schemas.microsoft.com/office/drawing/2014/main" id="{14CF6F52-7C4C-42E2-ABE6-EECF58F068A4}"/>
                </a:ext>
              </a:extLst>
            </p:cNvPr>
            <p:cNvSpPr>
              <a:spLocks/>
            </p:cNvSpPr>
            <p:nvPr/>
          </p:nvSpPr>
          <p:spPr bwMode="auto">
            <a:xfrm>
              <a:off x="11668126" y="5278438"/>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174">
              <a:extLst>
                <a:ext uri="{FF2B5EF4-FFF2-40B4-BE49-F238E27FC236}">
                  <a16:creationId xmlns:a16="http://schemas.microsoft.com/office/drawing/2014/main" id="{0E2EB611-DE7F-4D78-A903-C5B4073938DA}"/>
                </a:ext>
              </a:extLst>
            </p:cNvPr>
            <p:cNvSpPr>
              <a:spLocks/>
            </p:cNvSpPr>
            <p:nvPr/>
          </p:nvSpPr>
          <p:spPr bwMode="auto">
            <a:xfrm>
              <a:off x="12652376" y="5440363"/>
              <a:ext cx="390525" cy="285750"/>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175">
              <a:extLst>
                <a:ext uri="{FF2B5EF4-FFF2-40B4-BE49-F238E27FC236}">
                  <a16:creationId xmlns:a16="http://schemas.microsoft.com/office/drawing/2014/main" id="{7ABC95CD-0185-4E1F-9D93-03589F040996}"/>
                </a:ext>
              </a:extLst>
            </p:cNvPr>
            <p:cNvSpPr>
              <a:spLocks/>
            </p:cNvSpPr>
            <p:nvPr/>
          </p:nvSpPr>
          <p:spPr bwMode="auto">
            <a:xfrm>
              <a:off x="11822113" y="5461000"/>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176">
              <a:extLst>
                <a:ext uri="{FF2B5EF4-FFF2-40B4-BE49-F238E27FC236}">
                  <a16:creationId xmlns:a16="http://schemas.microsoft.com/office/drawing/2014/main" id="{A5FF78DB-9FC5-4547-A995-227484639C6E}"/>
                </a:ext>
              </a:extLst>
            </p:cNvPr>
            <p:cNvSpPr>
              <a:spLocks/>
            </p:cNvSpPr>
            <p:nvPr/>
          </p:nvSpPr>
          <p:spPr bwMode="auto">
            <a:xfrm>
              <a:off x="12553951" y="5684838"/>
              <a:ext cx="66675"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177">
              <a:extLst>
                <a:ext uri="{FF2B5EF4-FFF2-40B4-BE49-F238E27FC236}">
                  <a16:creationId xmlns:a16="http://schemas.microsoft.com/office/drawing/2014/main" id="{CF465673-E28F-4996-9724-7616F73D1648}"/>
                </a:ext>
              </a:extLst>
            </p:cNvPr>
            <p:cNvSpPr>
              <a:spLocks/>
            </p:cNvSpPr>
            <p:nvPr/>
          </p:nvSpPr>
          <p:spPr bwMode="auto">
            <a:xfrm>
              <a:off x="11664951" y="459105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178">
              <a:extLst>
                <a:ext uri="{FF2B5EF4-FFF2-40B4-BE49-F238E27FC236}">
                  <a16:creationId xmlns:a16="http://schemas.microsoft.com/office/drawing/2014/main" id="{F0C26470-0D0B-4B54-BD06-3EEB8C76DC16}"/>
                </a:ext>
              </a:extLst>
            </p:cNvPr>
            <p:cNvSpPr>
              <a:spLocks/>
            </p:cNvSpPr>
            <p:nvPr/>
          </p:nvSpPr>
          <p:spPr bwMode="auto">
            <a:xfrm>
              <a:off x="11668126" y="50371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179">
              <a:extLst>
                <a:ext uri="{FF2B5EF4-FFF2-40B4-BE49-F238E27FC236}">
                  <a16:creationId xmlns:a16="http://schemas.microsoft.com/office/drawing/2014/main" id="{ECA5C1C8-FCBB-47B4-B952-364A44687DD6}"/>
                </a:ext>
              </a:extLst>
            </p:cNvPr>
            <p:cNvSpPr>
              <a:spLocks/>
            </p:cNvSpPr>
            <p:nvPr/>
          </p:nvSpPr>
          <p:spPr bwMode="auto">
            <a:xfrm>
              <a:off x="12652376" y="52006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180">
              <a:extLst>
                <a:ext uri="{FF2B5EF4-FFF2-40B4-BE49-F238E27FC236}">
                  <a16:creationId xmlns:a16="http://schemas.microsoft.com/office/drawing/2014/main" id="{9B3DE346-E734-4A59-947A-CAF6E6180583}"/>
                </a:ext>
              </a:extLst>
            </p:cNvPr>
            <p:cNvSpPr>
              <a:spLocks/>
            </p:cNvSpPr>
            <p:nvPr/>
          </p:nvSpPr>
          <p:spPr bwMode="auto">
            <a:xfrm>
              <a:off x="11822113" y="5219700"/>
              <a:ext cx="392113" cy="284163"/>
            </a:xfrm>
            <a:custGeom>
              <a:avLst/>
              <a:gdLst>
                <a:gd name="T0" fmla="*/ 131 w 142"/>
                <a:gd name="T1" fmla="*/ 99 h 103"/>
                <a:gd name="T2" fmla="*/ 11 w 142"/>
                <a:gd name="T3" fmla="*/ 29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29"/>
                    <a:pt x="11" y="29"/>
                    <a:pt x="11" y="29"/>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181">
              <a:extLst>
                <a:ext uri="{FF2B5EF4-FFF2-40B4-BE49-F238E27FC236}">
                  <a16:creationId xmlns:a16="http://schemas.microsoft.com/office/drawing/2014/main" id="{1F484209-3916-48FC-8DE6-0E1195EF27D6}"/>
                </a:ext>
              </a:extLst>
            </p:cNvPr>
            <p:cNvSpPr>
              <a:spLocks/>
            </p:cNvSpPr>
            <p:nvPr/>
          </p:nvSpPr>
          <p:spPr bwMode="auto">
            <a:xfrm>
              <a:off x="12553951" y="544036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182">
              <a:extLst>
                <a:ext uri="{FF2B5EF4-FFF2-40B4-BE49-F238E27FC236}">
                  <a16:creationId xmlns:a16="http://schemas.microsoft.com/office/drawing/2014/main" id="{1A28ECAA-54AF-4B90-8DD6-9D28CA339720}"/>
                </a:ext>
              </a:extLst>
            </p:cNvPr>
            <p:cNvSpPr>
              <a:spLocks/>
            </p:cNvSpPr>
            <p:nvPr/>
          </p:nvSpPr>
          <p:spPr bwMode="auto">
            <a:xfrm>
              <a:off x="11664951" y="4349750"/>
              <a:ext cx="1506538" cy="879475"/>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4" y="318"/>
                    <a:pt x="252" y="312"/>
                  </a:cubicBezTo>
                  <a:cubicBezTo>
                    <a:pt x="52" y="196"/>
                    <a:pt x="52" y="196"/>
                    <a:pt x="52" y="196"/>
                  </a:cubicBezTo>
                  <a:cubicBezTo>
                    <a:pt x="52" y="196"/>
                    <a:pt x="52" y="196"/>
                    <a:pt x="52" y="196"/>
                  </a:cubicBezTo>
                  <a:cubicBezTo>
                    <a:pt x="9" y="172"/>
                    <a:pt x="9" y="172"/>
                    <a:pt x="9" y="172"/>
                  </a:cubicBezTo>
                  <a:cubicBezTo>
                    <a:pt x="5" y="169"/>
                    <a:pt x="2" y="165"/>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183">
              <a:extLst>
                <a:ext uri="{FF2B5EF4-FFF2-40B4-BE49-F238E27FC236}">
                  <a16:creationId xmlns:a16="http://schemas.microsoft.com/office/drawing/2014/main" id="{DA3BD74C-D1EB-47ED-A6D8-DADDBE2580A5}"/>
                </a:ext>
              </a:extLst>
            </p:cNvPr>
            <p:cNvSpPr>
              <a:spLocks/>
            </p:cNvSpPr>
            <p:nvPr/>
          </p:nvSpPr>
          <p:spPr bwMode="auto">
            <a:xfrm>
              <a:off x="11668126" y="4794250"/>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2" name="Freeform 184">
              <a:extLst>
                <a:ext uri="{FF2B5EF4-FFF2-40B4-BE49-F238E27FC236}">
                  <a16:creationId xmlns:a16="http://schemas.microsoft.com/office/drawing/2014/main" id="{DE364089-ECCF-4B32-830C-4EE9EF5FC722}"/>
                </a:ext>
              </a:extLst>
            </p:cNvPr>
            <p:cNvSpPr>
              <a:spLocks/>
            </p:cNvSpPr>
            <p:nvPr/>
          </p:nvSpPr>
          <p:spPr bwMode="auto">
            <a:xfrm>
              <a:off x="12652376" y="4957763"/>
              <a:ext cx="390525"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185">
              <a:extLst>
                <a:ext uri="{FF2B5EF4-FFF2-40B4-BE49-F238E27FC236}">
                  <a16:creationId xmlns:a16="http://schemas.microsoft.com/office/drawing/2014/main" id="{FCF77C83-1525-41A2-A2E1-CF8C6F59707D}"/>
                </a:ext>
              </a:extLst>
            </p:cNvPr>
            <p:cNvSpPr>
              <a:spLocks/>
            </p:cNvSpPr>
            <p:nvPr/>
          </p:nvSpPr>
          <p:spPr bwMode="auto">
            <a:xfrm>
              <a:off x="11822113" y="49768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4"/>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186">
              <a:extLst>
                <a:ext uri="{FF2B5EF4-FFF2-40B4-BE49-F238E27FC236}">
                  <a16:creationId xmlns:a16="http://schemas.microsoft.com/office/drawing/2014/main" id="{C8A7221A-62B1-4B9B-BA0A-327504846E58}"/>
                </a:ext>
              </a:extLst>
            </p:cNvPr>
            <p:cNvSpPr>
              <a:spLocks/>
            </p:cNvSpPr>
            <p:nvPr/>
          </p:nvSpPr>
          <p:spPr bwMode="auto">
            <a:xfrm>
              <a:off x="12553951" y="5200650"/>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187">
              <a:extLst>
                <a:ext uri="{FF2B5EF4-FFF2-40B4-BE49-F238E27FC236}">
                  <a16:creationId xmlns:a16="http://schemas.microsoft.com/office/drawing/2014/main" id="{34EF9BA4-CFFC-4D38-8968-62ACBFAFA5D7}"/>
                </a:ext>
              </a:extLst>
            </p:cNvPr>
            <p:cNvSpPr>
              <a:spLocks/>
            </p:cNvSpPr>
            <p:nvPr/>
          </p:nvSpPr>
          <p:spPr bwMode="auto">
            <a:xfrm>
              <a:off x="11664951" y="41068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188">
              <a:extLst>
                <a:ext uri="{FF2B5EF4-FFF2-40B4-BE49-F238E27FC236}">
                  <a16:creationId xmlns:a16="http://schemas.microsoft.com/office/drawing/2014/main" id="{FB437976-7CEF-42C1-ADA4-61BC27D04EFD}"/>
                </a:ext>
              </a:extLst>
            </p:cNvPr>
            <p:cNvSpPr>
              <a:spLocks/>
            </p:cNvSpPr>
            <p:nvPr/>
          </p:nvSpPr>
          <p:spPr bwMode="auto">
            <a:xfrm>
              <a:off x="11668126" y="45545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189">
              <a:extLst>
                <a:ext uri="{FF2B5EF4-FFF2-40B4-BE49-F238E27FC236}">
                  <a16:creationId xmlns:a16="http://schemas.microsoft.com/office/drawing/2014/main" id="{65FC2C4A-4F3A-423D-9333-5C53081B3E9A}"/>
                </a:ext>
              </a:extLst>
            </p:cNvPr>
            <p:cNvSpPr>
              <a:spLocks/>
            </p:cNvSpPr>
            <p:nvPr/>
          </p:nvSpPr>
          <p:spPr bwMode="auto">
            <a:xfrm>
              <a:off x="12652376" y="4718050"/>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190">
              <a:extLst>
                <a:ext uri="{FF2B5EF4-FFF2-40B4-BE49-F238E27FC236}">
                  <a16:creationId xmlns:a16="http://schemas.microsoft.com/office/drawing/2014/main" id="{34CC5F38-F72D-4D31-B122-1E6B6065FBFD}"/>
                </a:ext>
              </a:extLst>
            </p:cNvPr>
            <p:cNvSpPr>
              <a:spLocks/>
            </p:cNvSpPr>
            <p:nvPr/>
          </p:nvSpPr>
          <p:spPr bwMode="auto">
            <a:xfrm>
              <a:off x="11822113" y="4733925"/>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4 h 103"/>
                <a:gd name="T10" fmla="*/ 131 w 142"/>
                <a:gd name="T11" fmla="*/ 73 h 103"/>
                <a:gd name="T12" fmla="*/ 142 w 142"/>
                <a:gd name="T13" fmla="*/ 93 h 103"/>
                <a:gd name="T14" fmla="*/ 142 w 142"/>
                <a:gd name="T15" fmla="*/ 93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9"/>
                    <a:pt x="0" y="11"/>
                  </a:cubicBezTo>
                  <a:cubicBezTo>
                    <a:pt x="0" y="11"/>
                    <a:pt x="0" y="11"/>
                    <a:pt x="0" y="11"/>
                  </a:cubicBezTo>
                  <a:cubicBezTo>
                    <a:pt x="0" y="4"/>
                    <a:pt x="5" y="0"/>
                    <a:pt x="11" y="4"/>
                  </a:cubicBezTo>
                  <a:cubicBezTo>
                    <a:pt x="131" y="73"/>
                    <a:pt x="131" y="73"/>
                    <a:pt x="131" y="73"/>
                  </a:cubicBezTo>
                  <a:cubicBezTo>
                    <a:pt x="137" y="77"/>
                    <a:pt x="142" y="85"/>
                    <a:pt x="142" y="93"/>
                  </a:cubicBezTo>
                  <a:cubicBezTo>
                    <a:pt x="142" y="93"/>
                    <a:pt x="142" y="93"/>
                    <a:pt x="142" y="93"/>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191">
              <a:extLst>
                <a:ext uri="{FF2B5EF4-FFF2-40B4-BE49-F238E27FC236}">
                  <a16:creationId xmlns:a16="http://schemas.microsoft.com/office/drawing/2014/main" id="{2BD4E586-7E3C-4CE0-A552-C542781B6A21}"/>
                </a:ext>
              </a:extLst>
            </p:cNvPr>
            <p:cNvSpPr>
              <a:spLocks/>
            </p:cNvSpPr>
            <p:nvPr/>
          </p:nvSpPr>
          <p:spPr bwMode="auto">
            <a:xfrm>
              <a:off x="12553951" y="4957763"/>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192">
              <a:extLst>
                <a:ext uri="{FF2B5EF4-FFF2-40B4-BE49-F238E27FC236}">
                  <a16:creationId xmlns:a16="http://schemas.microsoft.com/office/drawing/2014/main" id="{BCAF2E1E-BC7C-4205-99F9-0FBD4539AC57}"/>
                </a:ext>
              </a:extLst>
            </p:cNvPr>
            <p:cNvSpPr>
              <a:spLocks/>
            </p:cNvSpPr>
            <p:nvPr/>
          </p:nvSpPr>
          <p:spPr bwMode="auto">
            <a:xfrm>
              <a:off x="11664951" y="3867150"/>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2"/>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193">
              <a:extLst>
                <a:ext uri="{FF2B5EF4-FFF2-40B4-BE49-F238E27FC236}">
                  <a16:creationId xmlns:a16="http://schemas.microsoft.com/office/drawing/2014/main" id="{D673B8B0-FF6C-41A0-A363-3A0ADD8CE0B1}"/>
                </a:ext>
              </a:extLst>
            </p:cNvPr>
            <p:cNvSpPr>
              <a:spLocks/>
            </p:cNvSpPr>
            <p:nvPr/>
          </p:nvSpPr>
          <p:spPr bwMode="auto">
            <a:xfrm>
              <a:off x="11668126" y="431165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1"/>
                    <a:pt x="251" y="151"/>
                    <a:pt x="251" y="151"/>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194">
              <a:extLst>
                <a:ext uri="{FF2B5EF4-FFF2-40B4-BE49-F238E27FC236}">
                  <a16:creationId xmlns:a16="http://schemas.microsoft.com/office/drawing/2014/main" id="{66153D36-797C-4AAC-A756-F8AF0D9AC711}"/>
                </a:ext>
              </a:extLst>
            </p:cNvPr>
            <p:cNvSpPr>
              <a:spLocks/>
            </p:cNvSpPr>
            <p:nvPr/>
          </p:nvSpPr>
          <p:spPr bwMode="auto">
            <a:xfrm>
              <a:off x="12652376" y="44751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195">
              <a:extLst>
                <a:ext uri="{FF2B5EF4-FFF2-40B4-BE49-F238E27FC236}">
                  <a16:creationId xmlns:a16="http://schemas.microsoft.com/office/drawing/2014/main" id="{634C424E-DCBB-46CD-A77A-F54D6E359CC7}"/>
                </a:ext>
              </a:extLst>
            </p:cNvPr>
            <p:cNvSpPr>
              <a:spLocks/>
            </p:cNvSpPr>
            <p:nvPr/>
          </p:nvSpPr>
          <p:spPr bwMode="auto">
            <a:xfrm>
              <a:off x="11822113" y="44942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196">
              <a:extLst>
                <a:ext uri="{FF2B5EF4-FFF2-40B4-BE49-F238E27FC236}">
                  <a16:creationId xmlns:a16="http://schemas.microsoft.com/office/drawing/2014/main" id="{E1B61DB9-9DC7-4FFC-80FD-472C60A17DBB}"/>
                </a:ext>
              </a:extLst>
            </p:cNvPr>
            <p:cNvSpPr>
              <a:spLocks/>
            </p:cNvSpPr>
            <p:nvPr/>
          </p:nvSpPr>
          <p:spPr bwMode="auto">
            <a:xfrm>
              <a:off x="12553951" y="471805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197">
              <a:extLst>
                <a:ext uri="{FF2B5EF4-FFF2-40B4-BE49-F238E27FC236}">
                  <a16:creationId xmlns:a16="http://schemas.microsoft.com/office/drawing/2014/main" id="{4746A0F5-F862-4296-B677-E797B04AC97C}"/>
                </a:ext>
              </a:extLst>
            </p:cNvPr>
            <p:cNvSpPr>
              <a:spLocks/>
            </p:cNvSpPr>
            <p:nvPr/>
          </p:nvSpPr>
          <p:spPr bwMode="auto">
            <a:xfrm>
              <a:off x="11664951" y="36242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198">
              <a:extLst>
                <a:ext uri="{FF2B5EF4-FFF2-40B4-BE49-F238E27FC236}">
                  <a16:creationId xmlns:a16="http://schemas.microsoft.com/office/drawing/2014/main" id="{ECFD35E4-8D17-4D36-9803-9CAE53578ABD}"/>
                </a:ext>
              </a:extLst>
            </p:cNvPr>
            <p:cNvSpPr>
              <a:spLocks/>
            </p:cNvSpPr>
            <p:nvPr/>
          </p:nvSpPr>
          <p:spPr bwMode="auto">
            <a:xfrm>
              <a:off x="11668126" y="4071938"/>
              <a:ext cx="1500188" cy="636588"/>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3"/>
                    <a:pt x="297" y="223"/>
                    <a:pt x="297" y="223"/>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199">
              <a:extLst>
                <a:ext uri="{FF2B5EF4-FFF2-40B4-BE49-F238E27FC236}">
                  <a16:creationId xmlns:a16="http://schemas.microsoft.com/office/drawing/2014/main" id="{49F6CED3-F8FC-48DE-A497-AC7E0BDFFCA7}"/>
                </a:ext>
              </a:extLst>
            </p:cNvPr>
            <p:cNvSpPr>
              <a:spLocks/>
            </p:cNvSpPr>
            <p:nvPr/>
          </p:nvSpPr>
          <p:spPr bwMode="auto">
            <a:xfrm>
              <a:off x="12652376" y="42338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200">
              <a:extLst>
                <a:ext uri="{FF2B5EF4-FFF2-40B4-BE49-F238E27FC236}">
                  <a16:creationId xmlns:a16="http://schemas.microsoft.com/office/drawing/2014/main" id="{7B2A0548-3E90-42AD-B470-E9ED83CF4C29}"/>
                </a:ext>
              </a:extLst>
            </p:cNvPr>
            <p:cNvSpPr>
              <a:spLocks/>
            </p:cNvSpPr>
            <p:nvPr/>
          </p:nvSpPr>
          <p:spPr bwMode="auto">
            <a:xfrm>
              <a:off x="11822113" y="4252913"/>
              <a:ext cx="392113" cy="285750"/>
            </a:xfrm>
            <a:custGeom>
              <a:avLst/>
              <a:gdLst>
                <a:gd name="T0" fmla="*/ 131 w 142"/>
                <a:gd name="T1" fmla="*/ 99 h 103"/>
                <a:gd name="T2" fmla="*/ 11 w 142"/>
                <a:gd name="T3" fmla="*/ 30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30"/>
                    <a:pt x="11" y="30"/>
                    <a:pt x="11" y="30"/>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201">
              <a:extLst>
                <a:ext uri="{FF2B5EF4-FFF2-40B4-BE49-F238E27FC236}">
                  <a16:creationId xmlns:a16="http://schemas.microsoft.com/office/drawing/2014/main" id="{D3E1A198-91E0-49FF-AEC6-291D6F3A86F5}"/>
                </a:ext>
              </a:extLst>
            </p:cNvPr>
            <p:cNvSpPr>
              <a:spLocks/>
            </p:cNvSpPr>
            <p:nvPr/>
          </p:nvSpPr>
          <p:spPr bwMode="auto">
            <a:xfrm>
              <a:off x="12553951" y="4475163"/>
              <a:ext cx="66675" cy="95250"/>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4" name="Group 383">
            <a:extLst>
              <a:ext uri="{FF2B5EF4-FFF2-40B4-BE49-F238E27FC236}">
                <a16:creationId xmlns:a16="http://schemas.microsoft.com/office/drawing/2014/main" id="{1210FA00-096F-4FC5-BE52-C31308521870}"/>
              </a:ext>
            </a:extLst>
          </p:cNvPr>
          <p:cNvGrpSpPr/>
          <p:nvPr/>
        </p:nvGrpSpPr>
        <p:grpSpPr>
          <a:xfrm>
            <a:off x="8089967" y="8389815"/>
            <a:ext cx="1911904" cy="2817240"/>
            <a:chOff x="9493251" y="8164513"/>
            <a:chExt cx="1589088" cy="2341562"/>
          </a:xfrm>
        </p:grpSpPr>
        <p:sp>
          <p:nvSpPr>
            <p:cNvPr id="370" name="Freeform 202">
              <a:extLst>
                <a:ext uri="{FF2B5EF4-FFF2-40B4-BE49-F238E27FC236}">
                  <a16:creationId xmlns:a16="http://schemas.microsoft.com/office/drawing/2014/main" id="{6DBAC57E-231F-45BF-A0D8-33F788AACD05}"/>
                </a:ext>
              </a:extLst>
            </p:cNvPr>
            <p:cNvSpPr>
              <a:spLocks/>
            </p:cNvSpPr>
            <p:nvPr/>
          </p:nvSpPr>
          <p:spPr bwMode="auto">
            <a:xfrm>
              <a:off x="9493251" y="9575800"/>
              <a:ext cx="1589088" cy="930275"/>
            </a:xfrm>
            <a:custGeom>
              <a:avLst/>
              <a:gdLst>
                <a:gd name="T0" fmla="*/ 575 w 576"/>
                <a:gd name="T1" fmla="*/ 171 h 337"/>
                <a:gd name="T2" fmla="*/ 563 w 576"/>
                <a:gd name="T3" fmla="*/ 183 h 337"/>
                <a:gd name="T4" fmla="*/ 314 w 576"/>
                <a:gd name="T5" fmla="*/ 327 h 337"/>
                <a:gd name="T6" fmla="*/ 265 w 576"/>
                <a:gd name="T7" fmla="*/ 329 h 337"/>
                <a:gd name="T8" fmla="*/ 54 w 576"/>
                <a:gd name="T9" fmla="*/ 208 h 337"/>
                <a:gd name="T10" fmla="*/ 54 w 576"/>
                <a:gd name="T11" fmla="*/ 208 h 337"/>
                <a:gd name="T12" fmla="*/ 9 w 576"/>
                <a:gd name="T13" fmla="*/ 181 h 337"/>
                <a:gd name="T14" fmla="*/ 1 w 576"/>
                <a:gd name="T15" fmla="*/ 171 h 337"/>
                <a:gd name="T16" fmla="*/ 1 w 576"/>
                <a:gd name="T17" fmla="*/ 171 h 337"/>
                <a:gd name="T18" fmla="*/ 12 w 576"/>
                <a:gd name="T19" fmla="*/ 153 h 337"/>
                <a:gd name="T20" fmla="*/ 262 w 576"/>
                <a:gd name="T21" fmla="*/ 9 h 337"/>
                <a:gd name="T22" fmla="*/ 310 w 576"/>
                <a:gd name="T23" fmla="*/ 7 h 337"/>
                <a:gd name="T24" fmla="*/ 567 w 576"/>
                <a:gd name="T25" fmla="*/ 155 h 337"/>
                <a:gd name="T26" fmla="*/ 575 w 576"/>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7">
                  <a:moveTo>
                    <a:pt x="575" y="171"/>
                  </a:moveTo>
                  <a:cubicBezTo>
                    <a:pt x="573" y="175"/>
                    <a:pt x="569" y="180"/>
                    <a:pt x="563" y="183"/>
                  </a:cubicBezTo>
                  <a:cubicBezTo>
                    <a:pt x="314" y="327"/>
                    <a:pt x="314" y="327"/>
                    <a:pt x="314" y="327"/>
                  </a:cubicBezTo>
                  <a:cubicBezTo>
                    <a:pt x="299" y="336"/>
                    <a:pt x="278" y="337"/>
                    <a:pt x="265" y="329"/>
                  </a:cubicBezTo>
                  <a:cubicBezTo>
                    <a:pt x="54" y="208"/>
                    <a:pt x="54" y="208"/>
                    <a:pt x="54" y="208"/>
                  </a:cubicBezTo>
                  <a:cubicBezTo>
                    <a:pt x="54" y="208"/>
                    <a:pt x="54" y="208"/>
                    <a:pt x="54" y="208"/>
                  </a:cubicBezTo>
                  <a:cubicBezTo>
                    <a:pt x="9" y="181"/>
                    <a:pt x="9" y="181"/>
                    <a:pt x="9" y="181"/>
                  </a:cubicBezTo>
                  <a:cubicBezTo>
                    <a:pt x="4" y="179"/>
                    <a:pt x="1" y="175"/>
                    <a:pt x="1" y="171"/>
                  </a:cubicBezTo>
                  <a:cubicBezTo>
                    <a:pt x="1" y="171"/>
                    <a:pt x="1" y="171"/>
                    <a:pt x="1" y="171"/>
                  </a:cubicBezTo>
                  <a:cubicBezTo>
                    <a:pt x="0" y="165"/>
                    <a:pt x="4" y="158"/>
                    <a:pt x="12" y="153"/>
                  </a:cubicBezTo>
                  <a:cubicBezTo>
                    <a:pt x="262" y="9"/>
                    <a:pt x="262" y="9"/>
                    <a:pt x="262" y="9"/>
                  </a:cubicBezTo>
                  <a:cubicBezTo>
                    <a:pt x="276" y="1"/>
                    <a:pt x="298" y="0"/>
                    <a:pt x="310" y="7"/>
                  </a:cubicBezTo>
                  <a:cubicBezTo>
                    <a:pt x="567" y="155"/>
                    <a:pt x="567" y="155"/>
                    <a:pt x="567" y="155"/>
                  </a:cubicBezTo>
                  <a:cubicBezTo>
                    <a:pt x="574" y="159"/>
                    <a:pt x="576"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203">
              <a:extLst>
                <a:ext uri="{FF2B5EF4-FFF2-40B4-BE49-F238E27FC236}">
                  <a16:creationId xmlns:a16="http://schemas.microsoft.com/office/drawing/2014/main" id="{E4A0CD5A-A3EB-4A9A-BBAB-953C9B0CC141}"/>
                </a:ext>
              </a:extLst>
            </p:cNvPr>
            <p:cNvSpPr>
              <a:spLocks/>
            </p:cNvSpPr>
            <p:nvPr/>
          </p:nvSpPr>
          <p:spPr bwMode="auto">
            <a:xfrm>
              <a:off x="9534526" y="9374188"/>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0"/>
                    <a:pt x="282" y="0"/>
                    <a:pt x="294" y="6"/>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204">
              <a:extLst>
                <a:ext uri="{FF2B5EF4-FFF2-40B4-BE49-F238E27FC236}">
                  <a16:creationId xmlns:a16="http://schemas.microsoft.com/office/drawing/2014/main" id="{68148D46-B4A9-4846-B2D0-9EBF0B867F57}"/>
                </a:ext>
              </a:extLst>
            </p:cNvPr>
            <p:cNvSpPr>
              <a:spLocks/>
            </p:cNvSpPr>
            <p:nvPr/>
          </p:nvSpPr>
          <p:spPr bwMode="auto">
            <a:xfrm>
              <a:off x="9537701" y="9818688"/>
              <a:ext cx="1501775" cy="641350"/>
            </a:xfrm>
            <a:custGeom>
              <a:avLst/>
              <a:gdLst>
                <a:gd name="T0" fmla="*/ 544 w 544"/>
                <a:gd name="T1" fmla="*/ 0 h 232"/>
                <a:gd name="T2" fmla="*/ 544 w 544"/>
                <a:gd name="T3" fmla="*/ 71 h 232"/>
                <a:gd name="T4" fmla="*/ 544 w 544"/>
                <a:gd name="T5" fmla="*/ 71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D99923-56D8-4849-8D49-F583F47DF3DA}"/>
                </a:ext>
              </a:extLst>
            </p:cNvPr>
            <p:cNvSpPr>
              <a:spLocks/>
            </p:cNvSpPr>
            <p:nvPr/>
          </p:nvSpPr>
          <p:spPr bwMode="auto">
            <a:xfrm>
              <a:off x="10520363" y="99822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D71D142E-098C-4D7F-86DA-47626336FE20}"/>
                </a:ext>
              </a:extLst>
            </p:cNvPr>
            <p:cNvSpPr>
              <a:spLocks/>
            </p:cNvSpPr>
            <p:nvPr/>
          </p:nvSpPr>
          <p:spPr bwMode="auto">
            <a:xfrm>
              <a:off x="9691688" y="100012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62B456F8-7A2C-4CBD-9028-F3016ACBF234}"/>
                </a:ext>
              </a:extLst>
            </p:cNvPr>
            <p:cNvSpPr>
              <a:spLocks/>
            </p:cNvSpPr>
            <p:nvPr/>
          </p:nvSpPr>
          <p:spPr bwMode="auto">
            <a:xfrm>
              <a:off x="10420350" y="10225088"/>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E4B78682-8155-4BC7-A234-169B8E1B3926}"/>
                </a:ext>
              </a:extLst>
            </p:cNvPr>
            <p:cNvSpPr>
              <a:spLocks/>
            </p:cNvSpPr>
            <p:nvPr/>
          </p:nvSpPr>
          <p:spPr bwMode="auto">
            <a:xfrm>
              <a:off x="9534525" y="913130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D4C5EDC5-8B8F-471D-B05C-75F10E4DEA7F}"/>
                </a:ext>
              </a:extLst>
            </p:cNvPr>
            <p:cNvSpPr>
              <a:spLocks/>
            </p:cNvSpPr>
            <p:nvPr/>
          </p:nvSpPr>
          <p:spPr bwMode="auto">
            <a:xfrm>
              <a:off x="9537700" y="9578975"/>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D2FC36C9-05F5-48DF-AF18-A23868377C11}"/>
                </a:ext>
              </a:extLst>
            </p:cNvPr>
            <p:cNvSpPr>
              <a:spLocks/>
            </p:cNvSpPr>
            <p:nvPr/>
          </p:nvSpPr>
          <p:spPr bwMode="auto">
            <a:xfrm>
              <a:off x="10520363" y="9740900"/>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CC02CC0D-934A-4C56-816E-5BC501DC2219}"/>
                </a:ext>
              </a:extLst>
            </p:cNvPr>
            <p:cNvSpPr>
              <a:spLocks/>
            </p:cNvSpPr>
            <p:nvPr/>
          </p:nvSpPr>
          <p:spPr bwMode="auto">
            <a:xfrm>
              <a:off x="9691688" y="97583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BED80E15-20E4-4E61-8BFB-40DE5F6B9173}"/>
                </a:ext>
              </a:extLst>
            </p:cNvPr>
            <p:cNvSpPr>
              <a:spLocks/>
            </p:cNvSpPr>
            <p:nvPr/>
          </p:nvSpPr>
          <p:spPr bwMode="auto">
            <a:xfrm>
              <a:off x="10420350" y="998220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EE64D22B-2B48-4951-9D41-86079889FBE8}"/>
                </a:ext>
              </a:extLst>
            </p:cNvPr>
            <p:cNvSpPr>
              <a:spLocks/>
            </p:cNvSpPr>
            <p:nvPr/>
          </p:nvSpPr>
          <p:spPr bwMode="auto">
            <a:xfrm>
              <a:off x="9534525" y="8891588"/>
              <a:ext cx="1506538" cy="877888"/>
            </a:xfrm>
            <a:custGeom>
              <a:avLst/>
              <a:gdLst>
                <a:gd name="T0" fmla="*/ 544 w 546"/>
                <a:gd name="T1" fmla="*/ 161 h 318"/>
                <a:gd name="T2" fmla="*/ 533 w 546"/>
                <a:gd name="T3" fmla="*/ 173 h 318"/>
                <a:gd name="T4" fmla="*/ 297 w 546"/>
                <a:gd name="T5" fmla="*/ 310 h 318"/>
                <a:gd name="T6" fmla="*/ 251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9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39" y="170"/>
                    <a:pt x="533" y="173"/>
                  </a:cubicBezTo>
                  <a:cubicBezTo>
                    <a:pt x="297" y="310"/>
                    <a:pt x="297" y="310"/>
                    <a:pt x="297" y="310"/>
                  </a:cubicBezTo>
                  <a:cubicBezTo>
                    <a:pt x="284" y="317"/>
                    <a:pt x="263" y="318"/>
                    <a:pt x="251" y="312"/>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E968B56-D2EF-4449-A8F1-9AF3986AC52E}"/>
                </a:ext>
              </a:extLst>
            </p:cNvPr>
            <p:cNvSpPr>
              <a:spLocks/>
            </p:cNvSpPr>
            <p:nvPr/>
          </p:nvSpPr>
          <p:spPr bwMode="auto">
            <a:xfrm>
              <a:off x="9537700" y="9336088"/>
              <a:ext cx="1501775" cy="639763"/>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1 h 232"/>
                <a:gd name="T26" fmla="*/ 296 w 544"/>
                <a:gd name="T27" fmla="*/ 149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9"/>
                    <a:pt x="0" y="75"/>
                  </a:cubicBezTo>
                  <a:cubicBezTo>
                    <a:pt x="0" y="0"/>
                    <a:pt x="0" y="0"/>
                    <a:pt x="0" y="0"/>
                  </a:cubicBezTo>
                  <a:cubicBezTo>
                    <a:pt x="0" y="4"/>
                    <a:pt x="3" y="8"/>
                    <a:pt x="8" y="10"/>
                  </a:cubicBezTo>
                  <a:cubicBezTo>
                    <a:pt x="51" y="35"/>
                    <a:pt x="51" y="35"/>
                    <a:pt x="51" y="35"/>
                  </a:cubicBezTo>
                  <a:cubicBezTo>
                    <a:pt x="51" y="35"/>
                    <a:pt x="51" y="35"/>
                    <a:pt x="51" y="35"/>
                  </a:cubicBezTo>
                  <a:cubicBezTo>
                    <a:pt x="250" y="151"/>
                    <a:pt x="250" y="151"/>
                    <a:pt x="250" y="151"/>
                  </a:cubicBezTo>
                  <a:cubicBezTo>
                    <a:pt x="262" y="157"/>
                    <a:pt x="283" y="156"/>
                    <a:pt x="296" y="149"/>
                  </a:cubicBezTo>
                  <a:cubicBezTo>
                    <a:pt x="532" y="12"/>
                    <a:pt x="532" y="12"/>
                    <a:pt x="532" y="12"/>
                  </a:cubicBezTo>
                  <a:cubicBezTo>
                    <a:pt x="538"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D5E7DF06-9242-4318-B50E-6A5E3E6E0D18}"/>
                </a:ext>
              </a:extLst>
            </p:cNvPr>
            <p:cNvSpPr>
              <a:spLocks/>
            </p:cNvSpPr>
            <p:nvPr/>
          </p:nvSpPr>
          <p:spPr bwMode="auto">
            <a:xfrm>
              <a:off x="10520363" y="94980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53A5E43A-ACF2-4ADE-8FA2-2F425FF671A4}"/>
                </a:ext>
              </a:extLst>
            </p:cNvPr>
            <p:cNvSpPr>
              <a:spLocks/>
            </p:cNvSpPr>
            <p:nvPr/>
          </p:nvSpPr>
          <p:spPr bwMode="auto">
            <a:xfrm>
              <a:off x="9691688" y="9517063"/>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7432ED68-E284-497E-BD01-5F3BB6C3E371}"/>
                </a:ext>
              </a:extLst>
            </p:cNvPr>
            <p:cNvSpPr>
              <a:spLocks/>
            </p:cNvSpPr>
            <p:nvPr/>
          </p:nvSpPr>
          <p:spPr bwMode="auto">
            <a:xfrm>
              <a:off x="10420350" y="974090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7"/>
                    <a:pt x="6"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5E93725B-B00E-4322-8CE5-30A5914FCCEB}"/>
                </a:ext>
              </a:extLst>
            </p:cNvPr>
            <p:cNvSpPr>
              <a:spLocks/>
            </p:cNvSpPr>
            <p:nvPr/>
          </p:nvSpPr>
          <p:spPr bwMode="auto">
            <a:xfrm>
              <a:off x="9534525" y="86471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F0CDEC37-26A2-4D72-A877-95867665D780}"/>
                </a:ext>
              </a:extLst>
            </p:cNvPr>
            <p:cNvSpPr>
              <a:spLocks/>
            </p:cNvSpPr>
            <p:nvPr/>
          </p:nvSpPr>
          <p:spPr bwMode="auto">
            <a:xfrm>
              <a:off x="9537700" y="90947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1047ECB0-9DF2-4025-8616-3CE94CA84795}"/>
                </a:ext>
              </a:extLst>
            </p:cNvPr>
            <p:cNvSpPr>
              <a:spLocks/>
            </p:cNvSpPr>
            <p:nvPr/>
          </p:nvSpPr>
          <p:spPr bwMode="auto">
            <a:xfrm>
              <a:off x="10520363" y="92583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0D841667-0658-41E1-9E5F-DC22F4EDF8B3}"/>
                </a:ext>
              </a:extLst>
            </p:cNvPr>
            <p:cNvSpPr>
              <a:spLocks/>
            </p:cNvSpPr>
            <p:nvPr/>
          </p:nvSpPr>
          <p:spPr bwMode="auto">
            <a:xfrm>
              <a:off x="9691688" y="92741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7"/>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0513BABD-B4D1-4A7D-8AD8-D1CBE70FC8D6}"/>
                </a:ext>
              </a:extLst>
            </p:cNvPr>
            <p:cNvSpPr>
              <a:spLocks/>
            </p:cNvSpPr>
            <p:nvPr/>
          </p:nvSpPr>
          <p:spPr bwMode="auto">
            <a:xfrm>
              <a:off x="10420350" y="94980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34ACD9FB-E498-42EC-9054-9F99CAA0CF96}"/>
                </a:ext>
              </a:extLst>
            </p:cNvPr>
            <p:cNvSpPr>
              <a:spLocks/>
            </p:cNvSpPr>
            <p:nvPr/>
          </p:nvSpPr>
          <p:spPr bwMode="auto">
            <a:xfrm>
              <a:off x="9534525" y="8407400"/>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7C4B8AB1-9C80-4781-99EB-2863C559297B}"/>
                </a:ext>
              </a:extLst>
            </p:cNvPr>
            <p:cNvSpPr>
              <a:spLocks/>
            </p:cNvSpPr>
            <p:nvPr/>
          </p:nvSpPr>
          <p:spPr bwMode="auto">
            <a:xfrm>
              <a:off x="9537700" y="8851900"/>
              <a:ext cx="1501775" cy="641350"/>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A7E9AEAD-0449-4DB8-9C38-FD29D7C9B17D}"/>
                </a:ext>
              </a:extLst>
            </p:cNvPr>
            <p:cNvSpPr>
              <a:spLocks/>
            </p:cNvSpPr>
            <p:nvPr/>
          </p:nvSpPr>
          <p:spPr bwMode="auto">
            <a:xfrm>
              <a:off x="10520363" y="90154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F01EAED8-693A-4092-9769-D7882F4BD9ED}"/>
                </a:ext>
              </a:extLst>
            </p:cNvPr>
            <p:cNvSpPr>
              <a:spLocks/>
            </p:cNvSpPr>
            <p:nvPr/>
          </p:nvSpPr>
          <p:spPr bwMode="auto">
            <a:xfrm>
              <a:off x="9691688" y="90344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97FD474-740A-44D1-B7C5-E182114B52A7}"/>
                </a:ext>
              </a:extLst>
            </p:cNvPr>
            <p:cNvSpPr>
              <a:spLocks/>
            </p:cNvSpPr>
            <p:nvPr/>
          </p:nvSpPr>
          <p:spPr bwMode="auto">
            <a:xfrm>
              <a:off x="10420350" y="92583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300343C0-8867-44C2-886F-24F4573320FA}"/>
                </a:ext>
              </a:extLst>
            </p:cNvPr>
            <p:cNvSpPr>
              <a:spLocks/>
            </p:cNvSpPr>
            <p:nvPr/>
          </p:nvSpPr>
          <p:spPr bwMode="auto">
            <a:xfrm>
              <a:off x="9534525" y="81645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9E8A41B2-22E9-42AF-8E85-CAC5513EA5BC}"/>
                </a:ext>
              </a:extLst>
            </p:cNvPr>
            <p:cNvSpPr>
              <a:spLocks/>
            </p:cNvSpPr>
            <p:nvPr/>
          </p:nvSpPr>
          <p:spPr bwMode="auto">
            <a:xfrm>
              <a:off x="9537700" y="86121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041824E2-40A7-481C-82FB-A32AE4FE7A4A}"/>
                </a:ext>
              </a:extLst>
            </p:cNvPr>
            <p:cNvSpPr>
              <a:spLocks/>
            </p:cNvSpPr>
            <p:nvPr/>
          </p:nvSpPr>
          <p:spPr bwMode="auto">
            <a:xfrm>
              <a:off x="10520363" y="8774113"/>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37BAF12D-05DD-4101-A3D9-228307E00124}"/>
                </a:ext>
              </a:extLst>
            </p:cNvPr>
            <p:cNvSpPr>
              <a:spLocks/>
            </p:cNvSpPr>
            <p:nvPr/>
          </p:nvSpPr>
          <p:spPr bwMode="auto">
            <a:xfrm>
              <a:off x="9691688" y="87915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AD0D264A-BAEE-4B0B-9019-070CBA0235BA}"/>
                </a:ext>
              </a:extLst>
            </p:cNvPr>
            <p:cNvSpPr>
              <a:spLocks/>
            </p:cNvSpPr>
            <p:nvPr/>
          </p:nvSpPr>
          <p:spPr bwMode="auto">
            <a:xfrm>
              <a:off x="10420350" y="90154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0" name="Group 389">
            <a:extLst>
              <a:ext uri="{FF2B5EF4-FFF2-40B4-BE49-F238E27FC236}">
                <a16:creationId xmlns:a16="http://schemas.microsoft.com/office/drawing/2014/main" id="{561C0A74-7D64-413D-A14E-B71BF972E651}"/>
              </a:ext>
            </a:extLst>
          </p:cNvPr>
          <p:cNvGrpSpPr/>
          <p:nvPr/>
        </p:nvGrpSpPr>
        <p:grpSpPr>
          <a:xfrm>
            <a:off x="9339101" y="3656851"/>
            <a:ext cx="872868" cy="937806"/>
            <a:chOff x="7906262" y="4152900"/>
            <a:chExt cx="725488" cy="779462"/>
          </a:xfrm>
        </p:grpSpPr>
        <p:sp>
          <p:nvSpPr>
            <p:cNvPr id="35" name="Freeform 234">
              <a:extLst>
                <a:ext uri="{FF2B5EF4-FFF2-40B4-BE49-F238E27FC236}">
                  <a16:creationId xmlns:a16="http://schemas.microsoft.com/office/drawing/2014/main" id="{28AD2EDF-E15B-44FF-880E-09314F3EEC7C}"/>
                </a:ext>
              </a:extLst>
            </p:cNvPr>
            <p:cNvSpPr>
              <a:spLocks/>
            </p:cNvSpPr>
            <p:nvPr/>
          </p:nvSpPr>
          <p:spPr bwMode="auto">
            <a:xfrm>
              <a:off x="7930075" y="4152900"/>
              <a:ext cx="701675" cy="760413"/>
            </a:xfrm>
            <a:custGeom>
              <a:avLst/>
              <a:gdLst>
                <a:gd name="T0" fmla="*/ 208 w 254"/>
                <a:gd name="T1" fmla="*/ 260 h 275"/>
                <a:gd name="T2" fmla="*/ 46 w 254"/>
                <a:gd name="T3" fmla="*/ 167 h 275"/>
                <a:gd name="T4" fmla="*/ 46 w 254"/>
                <a:gd name="T5" fmla="*/ 167 h 275"/>
                <a:gd name="T6" fmla="*/ 0 w 254"/>
                <a:gd name="T7" fmla="*/ 87 h 275"/>
                <a:gd name="T8" fmla="*/ 46 w 254"/>
                <a:gd name="T9" fmla="*/ 60 h 275"/>
                <a:gd name="T10" fmla="*/ 48 w 254"/>
                <a:gd name="T11" fmla="*/ 61 h 275"/>
                <a:gd name="T12" fmla="*/ 45 w 254"/>
                <a:gd name="T13" fmla="*/ 41 h 275"/>
                <a:gd name="T14" fmla="*/ 91 w 254"/>
                <a:gd name="T15" fmla="*/ 15 h 275"/>
                <a:gd name="T16" fmla="*/ 129 w 254"/>
                <a:gd name="T17" fmla="*/ 60 h 275"/>
                <a:gd name="T18" fmla="*/ 149 w 254"/>
                <a:gd name="T19" fmla="*/ 66 h 275"/>
                <a:gd name="T20" fmla="*/ 195 w 254"/>
                <a:gd name="T21" fmla="*/ 146 h 275"/>
                <a:gd name="T22" fmla="*/ 195 w 254"/>
                <a:gd name="T23" fmla="*/ 148 h 275"/>
                <a:gd name="T24" fmla="*/ 208 w 254"/>
                <a:gd name="T25" fmla="*/ 153 h 275"/>
                <a:gd name="T26" fmla="*/ 254 w 254"/>
                <a:gd name="T27" fmla="*/ 234 h 275"/>
                <a:gd name="T28" fmla="*/ 208 w 254"/>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5">
                  <a:moveTo>
                    <a:pt x="208" y="260"/>
                  </a:moveTo>
                  <a:cubicBezTo>
                    <a:pt x="46" y="167"/>
                    <a:pt x="46" y="167"/>
                    <a:pt x="46" y="167"/>
                  </a:cubicBezTo>
                  <a:cubicBezTo>
                    <a:pt x="46" y="167"/>
                    <a:pt x="46" y="167"/>
                    <a:pt x="46" y="167"/>
                  </a:cubicBezTo>
                  <a:cubicBezTo>
                    <a:pt x="20" y="152"/>
                    <a:pt x="0" y="116"/>
                    <a:pt x="0" y="87"/>
                  </a:cubicBezTo>
                  <a:cubicBezTo>
                    <a:pt x="0" y="57"/>
                    <a:pt x="20" y="45"/>
                    <a:pt x="46" y="60"/>
                  </a:cubicBezTo>
                  <a:cubicBezTo>
                    <a:pt x="46" y="60"/>
                    <a:pt x="47" y="61"/>
                    <a:pt x="48" y="61"/>
                  </a:cubicBezTo>
                  <a:cubicBezTo>
                    <a:pt x="46" y="54"/>
                    <a:pt x="45" y="48"/>
                    <a:pt x="45" y="41"/>
                  </a:cubicBezTo>
                  <a:cubicBezTo>
                    <a:pt x="45" y="12"/>
                    <a:pt x="66" y="0"/>
                    <a:pt x="91" y="15"/>
                  </a:cubicBezTo>
                  <a:cubicBezTo>
                    <a:pt x="107" y="24"/>
                    <a:pt x="121" y="41"/>
                    <a:pt x="129" y="60"/>
                  </a:cubicBezTo>
                  <a:cubicBezTo>
                    <a:pt x="135" y="60"/>
                    <a:pt x="142" y="62"/>
                    <a:pt x="149" y="66"/>
                  </a:cubicBezTo>
                  <a:cubicBezTo>
                    <a:pt x="175" y="81"/>
                    <a:pt x="195" y="117"/>
                    <a:pt x="195" y="146"/>
                  </a:cubicBezTo>
                  <a:cubicBezTo>
                    <a:pt x="195" y="147"/>
                    <a:pt x="195" y="148"/>
                    <a:pt x="195" y="148"/>
                  </a:cubicBezTo>
                  <a:cubicBezTo>
                    <a:pt x="199" y="149"/>
                    <a:pt x="203" y="151"/>
                    <a:pt x="208" y="153"/>
                  </a:cubicBezTo>
                  <a:cubicBezTo>
                    <a:pt x="233" y="168"/>
                    <a:pt x="254" y="204"/>
                    <a:pt x="254" y="234"/>
                  </a:cubicBezTo>
                  <a:cubicBezTo>
                    <a:pt x="254" y="263"/>
                    <a:pt x="233"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1044D489-14A2-4352-A069-ABEB3A2CDD3A}"/>
                </a:ext>
              </a:extLst>
            </p:cNvPr>
            <p:cNvSpPr>
              <a:spLocks/>
            </p:cNvSpPr>
            <p:nvPr/>
          </p:nvSpPr>
          <p:spPr bwMode="auto">
            <a:xfrm>
              <a:off x="7906262" y="4170362"/>
              <a:ext cx="703263" cy="762000"/>
            </a:xfrm>
            <a:custGeom>
              <a:avLst/>
              <a:gdLst>
                <a:gd name="T0" fmla="*/ 208 w 255"/>
                <a:gd name="T1" fmla="*/ 261 h 276"/>
                <a:gd name="T2" fmla="*/ 47 w 255"/>
                <a:gd name="T3" fmla="*/ 168 h 276"/>
                <a:gd name="T4" fmla="*/ 47 w 255"/>
                <a:gd name="T5" fmla="*/ 168 h 276"/>
                <a:gd name="T6" fmla="*/ 0 w 255"/>
                <a:gd name="T7" fmla="*/ 87 h 276"/>
                <a:gd name="T8" fmla="*/ 47 w 255"/>
                <a:gd name="T9" fmla="*/ 61 h 276"/>
                <a:gd name="T10" fmla="*/ 48 w 255"/>
                <a:gd name="T11" fmla="*/ 62 h 276"/>
                <a:gd name="T12" fmla="*/ 46 w 255"/>
                <a:gd name="T13" fmla="*/ 42 h 276"/>
                <a:gd name="T14" fmla="*/ 92 w 255"/>
                <a:gd name="T15" fmla="*/ 15 h 276"/>
                <a:gd name="T16" fmla="*/ 130 w 255"/>
                <a:gd name="T17" fmla="*/ 60 h 276"/>
                <a:gd name="T18" fmla="*/ 150 w 255"/>
                <a:gd name="T19" fmla="*/ 67 h 276"/>
                <a:gd name="T20" fmla="*/ 196 w 255"/>
                <a:gd name="T21" fmla="*/ 147 h 276"/>
                <a:gd name="T22" fmla="*/ 196 w 255"/>
                <a:gd name="T23" fmla="*/ 149 h 276"/>
                <a:gd name="T24" fmla="*/ 208 w 255"/>
                <a:gd name="T25" fmla="*/ 154 h 276"/>
                <a:gd name="T26" fmla="*/ 255 w 255"/>
                <a:gd name="T27" fmla="*/ 234 h 276"/>
                <a:gd name="T28" fmla="*/ 208 w 255"/>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6">
                  <a:moveTo>
                    <a:pt x="208" y="261"/>
                  </a:moveTo>
                  <a:cubicBezTo>
                    <a:pt x="47" y="168"/>
                    <a:pt x="47" y="168"/>
                    <a:pt x="47" y="168"/>
                  </a:cubicBezTo>
                  <a:cubicBezTo>
                    <a:pt x="47" y="168"/>
                    <a:pt x="47" y="168"/>
                    <a:pt x="47" y="168"/>
                  </a:cubicBezTo>
                  <a:cubicBezTo>
                    <a:pt x="21" y="153"/>
                    <a:pt x="0" y="117"/>
                    <a:pt x="0" y="87"/>
                  </a:cubicBezTo>
                  <a:cubicBezTo>
                    <a:pt x="0" y="58"/>
                    <a:pt x="21" y="46"/>
                    <a:pt x="47" y="61"/>
                  </a:cubicBezTo>
                  <a:cubicBezTo>
                    <a:pt x="47" y="61"/>
                    <a:pt x="48" y="61"/>
                    <a:pt x="48" y="62"/>
                  </a:cubicBezTo>
                  <a:cubicBezTo>
                    <a:pt x="47" y="55"/>
                    <a:pt x="46" y="48"/>
                    <a:pt x="46" y="42"/>
                  </a:cubicBezTo>
                  <a:cubicBezTo>
                    <a:pt x="46" y="12"/>
                    <a:pt x="66" y="0"/>
                    <a:pt x="92" y="15"/>
                  </a:cubicBezTo>
                  <a:cubicBezTo>
                    <a:pt x="108" y="24"/>
                    <a:pt x="122" y="42"/>
                    <a:pt x="130" y="60"/>
                  </a:cubicBezTo>
                  <a:cubicBezTo>
                    <a:pt x="136" y="61"/>
                    <a:pt x="143" y="63"/>
                    <a:pt x="150" y="67"/>
                  </a:cubicBezTo>
                  <a:cubicBezTo>
                    <a:pt x="175" y="81"/>
                    <a:pt x="196" y="117"/>
                    <a:pt x="196" y="147"/>
                  </a:cubicBezTo>
                  <a:cubicBezTo>
                    <a:pt x="196" y="148"/>
                    <a:pt x="196" y="148"/>
                    <a:pt x="196" y="149"/>
                  </a:cubicBezTo>
                  <a:cubicBezTo>
                    <a:pt x="200" y="150"/>
                    <a:pt x="204" y="151"/>
                    <a:pt x="208" y="154"/>
                  </a:cubicBezTo>
                  <a:cubicBezTo>
                    <a:pt x="234" y="169"/>
                    <a:pt x="255" y="205"/>
                    <a:pt x="255" y="234"/>
                  </a:cubicBezTo>
                  <a:cubicBezTo>
                    <a:pt x="255"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3" name="Group 392">
            <a:extLst>
              <a:ext uri="{FF2B5EF4-FFF2-40B4-BE49-F238E27FC236}">
                <a16:creationId xmlns:a16="http://schemas.microsoft.com/office/drawing/2014/main" id="{BFDE28A1-652D-46B2-B7EC-4B5F359EB005}"/>
              </a:ext>
            </a:extLst>
          </p:cNvPr>
          <p:cNvGrpSpPr/>
          <p:nvPr/>
        </p:nvGrpSpPr>
        <p:grpSpPr>
          <a:xfrm>
            <a:off x="8265685" y="3017002"/>
            <a:ext cx="1510806" cy="1621585"/>
            <a:chOff x="7014087" y="3621087"/>
            <a:chExt cx="1255713" cy="1347788"/>
          </a:xfrm>
        </p:grpSpPr>
        <p:sp>
          <p:nvSpPr>
            <p:cNvPr id="37" name="Freeform 236">
              <a:extLst>
                <a:ext uri="{FF2B5EF4-FFF2-40B4-BE49-F238E27FC236}">
                  <a16:creationId xmlns:a16="http://schemas.microsoft.com/office/drawing/2014/main" id="{74A8683C-FBB7-40AB-BA46-9EF568ACB420}"/>
                </a:ext>
              </a:extLst>
            </p:cNvPr>
            <p:cNvSpPr>
              <a:spLocks/>
            </p:cNvSpPr>
            <p:nvPr/>
          </p:nvSpPr>
          <p:spPr bwMode="auto">
            <a:xfrm>
              <a:off x="7055362" y="3621087"/>
              <a:ext cx="1214438" cy="1314450"/>
            </a:xfrm>
            <a:custGeom>
              <a:avLst/>
              <a:gdLst>
                <a:gd name="T0" fmla="*/ 359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8 w 440"/>
                <a:gd name="T15" fmla="*/ 26 h 476"/>
                <a:gd name="T16" fmla="*/ 224 w 440"/>
                <a:gd name="T17" fmla="*/ 104 h 476"/>
                <a:gd name="T18" fmla="*/ 258 w 440"/>
                <a:gd name="T19" fmla="*/ 115 h 476"/>
                <a:gd name="T20" fmla="*/ 339 w 440"/>
                <a:gd name="T21" fmla="*/ 253 h 476"/>
                <a:gd name="T22" fmla="*/ 338 w 440"/>
                <a:gd name="T23" fmla="*/ 257 h 476"/>
                <a:gd name="T24" fmla="*/ 359 w 440"/>
                <a:gd name="T25" fmla="*/ 266 h 476"/>
                <a:gd name="T26" fmla="*/ 440 w 440"/>
                <a:gd name="T27" fmla="*/ 404 h 476"/>
                <a:gd name="T28" fmla="*/ 359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59"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8" y="26"/>
                  </a:cubicBezTo>
                  <a:cubicBezTo>
                    <a:pt x="186" y="41"/>
                    <a:pt x="210" y="71"/>
                    <a:pt x="224" y="104"/>
                  </a:cubicBezTo>
                  <a:cubicBezTo>
                    <a:pt x="235" y="104"/>
                    <a:pt x="246" y="108"/>
                    <a:pt x="258" y="115"/>
                  </a:cubicBezTo>
                  <a:cubicBezTo>
                    <a:pt x="303" y="140"/>
                    <a:pt x="339" y="202"/>
                    <a:pt x="339" y="253"/>
                  </a:cubicBezTo>
                  <a:cubicBezTo>
                    <a:pt x="339" y="255"/>
                    <a:pt x="339" y="256"/>
                    <a:pt x="338" y="257"/>
                  </a:cubicBezTo>
                  <a:cubicBezTo>
                    <a:pt x="345" y="258"/>
                    <a:pt x="352" y="261"/>
                    <a:pt x="359" y="266"/>
                  </a:cubicBezTo>
                  <a:cubicBezTo>
                    <a:pt x="404" y="291"/>
                    <a:pt x="440" y="353"/>
                    <a:pt x="440" y="404"/>
                  </a:cubicBezTo>
                  <a:cubicBezTo>
                    <a:pt x="440" y="456"/>
                    <a:pt x="404" y="476"/>
                    <a:pt x="359"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E951B7BE-FEC9-452A-AC9F-2A55E60B3B12}"/>
                </a:ext>
              </a:extLst>
            </p:cNvPr>
            <p:cNvSpPr>
              <a:spLocks/>
            </p:cNvSpPr>
            <p:nvPr/>
          </p:nvSpPr>
          <p:spPr bwMode="auto">
            <a:xfrm>
              <a:off x="7014087" y="3651250"/>
              <a:ext cx="1214438" cy="1317625"/>
            </a:xfrm>
            <a:custGeom>
              <a:avLst/>
              <a:gdLst>
                <a:gd name="T0" fmla="*/ 360 w 440"/>
                <a:gd name="T1" fmla="*/ 451 h 477"/>
                <a:gd name="T2" fmla="*/ 81 w 440"/>
                <a:gd name="T3" fmla="*/ 290 h 477"/>
                <a:gd name="T4" fmla="*/ 81 w 440"/>
                <a:gd name="T5" fmla="*/ 290 h 477"/>
                <a:gd name="T6" fmla="*/ 0 w 440"/>
                <a:gd name="T7" fmla="*/ 151 h 477"/>
                <a:gd name="T8" fmla="*/ 81 w 440"/>
                <a:gd name="T9" fmla="*/ 105 h 477"/>
                <a:gd name="T10" fmla="*/ 83 w 440"/>
                <a:gd name="T11" fmla="*/ 106 h 477"/>
                <a:gd name="T12" fmla="*/ 79 w 440"/>
                <a:gd name="T13" fmla="*/ 72 h 477"/>
                <a:gd name="T14" fmla="*/ 159 w 440"/>
                <a:gd name="T15" fmla="*/ 26 h 477"/>
                <a:gd name="T16" fmla="*/ 225 w 440"/>
                <a:gd name="T17" fmla="*/ 104 h 477"/>
                <a:gd name="T18" fmla="*/ 259 w 440"/>
                <a:gd name="T19" fmla="*/ 115 h 477"/>
                <a:gd name="T20" fmla="*/ 339 w 440"/>
                <a:gd name="T21" fmla="*/ 254 h 477"/>
                <a:gd name="T22" fmla="*/ 339 w 440"/>
                <a:gd name="T23" fmla="*/ 257 h 477"/>
                <a:gd name="T24" fmla="*/ 360 w 440"/>
                <a:gd name="T25" fmla="*/ 266 h 477"/>
                <a:gd name="T26" fmla="*/ 440 w 440"/>
                <a:gd name="T27" fmla="*/ 405 h 477"/>
                <a:gd name="T28" fmla="*/ 360 w 440"/>
                <a:gd name="T29" fmla="*/ 45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7">
                  <a:moveTo>
                    <a:pt x="360" y="451"/>
                  </a:moveTo>
                  <a:cubicBezTo>
                    <a:pt x="81" y="290"/>
                    <a:pt x="81" y="290"/>
                    <a:pt x="81" y="290"/>
                  </a:cubicBezTo>
                  <a:cubicBezTo>
                    <a:pt x="81" y="290"/>
                    <a:pt x="81" y="290"/>
                    <a:pt x="81" y="290"/>
                  </a:cubicBezTo>
                  <a:cubicBezTo>
                    <a:pt x="36" y="264"/>
                    <a:pt x="0" y="202"/>
                    <a:pt x="0" y="151"/>
                  </a:cubicBezTo>
                  <a:cubicBezTo>
                    <a:pt x="0" y="100"/>
                    <a:pt x="36" y="79"/>
                    <a:pt x="81" y="105"/>
                  </a:cubicBezTo>
                  <a:cubicBezTo>
                    <a:pt x="81" y="105"/>
                    <a:pt x="83" y="106"/>
                    <a:pt x="83" y="106"/>
                  </a:cubicBezTo>
                  <a:cubicBezTo>
                    <a:pt x="80" y="95"/>
                    <a:pt x="79" y="83"/>
                    <a:pt x="79" y="72"/>
                  </a:cubicBezTo>
                  <a:cubicBezTo>
                    <a:pt x="79" y="21"/>
                    <a:pt x="115" y="0"/>
                    <a:pt x="159" y="26"/>
                  </a:cubicBezTo>
                  <a:cubicBezTo>
                    <a:pt x="186" y="42"/>
                    <a:pt x="210" y="72"/>
                    <a:pt x="225" y="104"/>
                  </a:cubicBezTo>
                  <a:cubicBezTo>
                    <a:pt x="235" y="105"/>
                    <a:pt x="247" y="108"/>
                    <a:pt x="259" y="115"/>
                  </a:cubicBezTo>
                  <a:cubicBezTo>
                    <a:pt x="303" y="141"/>
                    <a:pt x="339" y="203"/>
                    <a:pt x="339" y="254"/>
                  </a:cubicBezTo>
                  <a:cubicBezTo>
                    <a:pt x="339" y="255"/>
                    <a:pt x="339" y="256"/>
                    <a:pt x="339" y="257"/>
                  </a:cubicBezTo>
                  <a:cubicBezTo>
                    <a:pt x="346" y="259"/>
                    <a:pt x="353" y="262"/>
                    <a:pt x="360" y="266"/>
                  </a:cubicBezTo>
                  <a:cubicBezTo>
                    <a:pt x="404" y="291"/>
                    <a:pt x="440" y="354"/>
                    <a:pt x="440" y="405"/>
                  </a:cubicBezTo>
                  <a:cubicBezTo>
                    <a:pt x="440" y="456"/>
                    <a:pt x="404" y="477"/>
                    <a:pt x="360" y="45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91" name="Group 390">
            <a:extLst>
              <a:ext uri="{FF2B5EF4-FFF2-40B4-BE49-F238E27FC236}">
                <a16:creationId xmlns:a16="http://schemas.microsoft.com/office/drawing/2014/main" id="{578914D6-3445-496F-B238-654187073CD1}"/>
              </a:ext>
            </a:extLst>
          </p:cNvPr>
          <p:cNvGrpSpPr/>
          <p:nvPr/>
        </p:nvGrpSpPr>
        <p:grpSpPr>
          <a:xfrm>
            <a:off x="7792006" y="3377992"/>
            <a:ext cx="872868" cy="937806"/>
            <a:chOff x="6620387" y="3921125"/>
            <a:chExt cx="725488" cy="779462"/>
          </a:xfrm>
        </p:grpSpPr>
        <p:sp>
          <p:nvSpPr>
            <p:cNvPr id="39" name="Freeform 238">
              <a:extLst>
                <a:ext uri="{FF2B5EF4-FFF2-40B4-BE49-F238E27FC236}">
                  <a16:creationId xmlns:a16="http://schemas.microsoft.com/office/drawing/2014/main" id="{5BA84223-AF86-4F4E-884C-228C4349D54E}"/>
                </a:ext>
              </a:extLst>
            </p:cNvPr>
            <p:cNvSpPr>
              <a:spLocks/>
            </p:cNvSpPr>
            <p:nvPr/>
          </p:nvSpPr>
          <p:spPr bwMode="auto">
            <a:xfrm>
              <a:off x="6642612" y="3921125"/>
              <a:ext cx="703263" cy="760413"/>
            </a:xfrm>
            <a:custGeom>
              <a:avLst/>
              <a:gdLst>
                <a:gd name="T0" fmla="*/ 208 w 255"/>
                <a:gd name="T1" fmla="*/ 260 h 275"/>
                <a:gd name="T2" fmla="*/ 47 w 255"/>
                <a:gd name="T3" fmla="*/ 167 h 275"/>
                <a:gd name="T4" fmla="*/ 47 w 255"/>
                <a:gd name="T5" fmla="*/ 167 h 275"/>
                <a:gd name="T6" fmla="*/ 0 w 255"/>
                <a:gd name="T7" fmla="*/ 87 h 275"/>
                <a:gd name="T8" fmla="*/ 47 w 255"/>
                <a:gd name="T9" fmla="*/ 60 h 275"/>
                <a:gd name="T10" fmla="*/ 48 w 255"/>
                <a:gd name="T11" fmla="*/ 61 h 275"/>
                <a:gd name="T12" fmla="*/ 46 w 255"/>
                <a:gd name="T13" fmla="*/ 41 h 275"/>
                <a:gd name="T14" fmla="*/ 92 w 255"/>
                <a:gd name="T15" fmla="*/ 14 h 275"/>
                <a:gd name="T16" fmla="*/ 130 w 255"/>
                <a:gd name="T17" fmla="*/ 59 h 275"/>
                <a:gd name="T18" fmla="*/ 150 w 255"/>
                <a:gd name="T19" fmla="*/ 66 h 275"/>
                <a:gd name="T20" fmla="*/ 196 w 255"/>
                <a:gd name="T21" fmla="*/ 146 h 275"/>
                <a:gd name="T22" fmla="*/ 196 w 255"/>
                <a:gd name="T23" fmla="*/ 148 h 275"/>
                <a:gd name="T24" fmla="*/ 208 w 255"/>
                <a:gd name="T25" fmla="*/ 153 h 275"/>
                <a:gd name="T26" fmla="*/ 255 w 255"/>
                <a:gd name="T27" fmla="*/ 233 h 275"/>
                <a:gd name="T28" fmla="*/ 208 w 255"/>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5">
                  <a:moveTo>
                    <a:pt x="208" y="260"/>
                  </a:moveTo>
                  <a:cubicBezTo>
                    <a:pt x="47" y="167"/>
                    <a:pt x="47" y="167"/>
                    <a:pt x="47" y="167"/>
                  </a:cubicBezTo>
                  <a:cubicBezTo>
                    <a:pt x="47" y="167"/>
                    <a:pt x="47" y="167"/>
                    <a:pt x="47" y="167"/>
                  </a:cubicBezTo>
                  <a:cubicBezTo>
                    <a:pt x="21" y="152"/>
                    <a:pt x="0" y="116"/>
                    <a:pt x="0" y="87"/>
                  </a:cubicBezTo>
                  <a:cubicBezTo>
                    <a:pt x="0" y="57"/>
                    <a:pt x="21" y="45"/>
                    <a:pt x="47" y="60"/>
                  </a:cubicBezTo>
                  <a:cubicBezTo>
                    <a:pt x="47" y="60"/>
                    <a:pt x="48" y="60"/>
                    <a:pt x="48" y="61"/>
                  </a:cubicBezTo>
                  <a:cubicBezTo>
                    <a:pt x="47" y="54"/>
                    <a:pt x="46" y="47"/>
                    <a:pt x="46" y="41"/>
                  </a:cubicBezTo>
                  <a:cubicBezTo>
                    <a:pt x="46" y="12"/>
                    <a:pt x="66" y="0"/>
                    <a:pt x="92" y="14"/>
                  </a:cubicBezTo>
                  <a:cubicBezTo>
                    <a:pt x="108" y="23"/>
                    <a:pt x="122" y="41"/>
                    <a:pt x="130" y="59"/>
                  </a:cubicBezTo>
                  <a:cubicBezTo>
                    <a:pt x="136" y="60"/>
                    <a:pt x="143" y="62"/>
                    <a:pt x="150" y="66"/>
                  </a:cubicBezTo>
                  <a:cubicBezTo>
                    <a:pt x="175" y="81"/>
                    <a:pt x="196" y="117"/>
                    <a:pt x="196" y="146"/>
                  </a:cubicBezTo>
                  <a:cubicBezTo>
                    <a:pt x="196" y="147"/>
                    <a:pt x="196" y="147"/>
                    <a:pt x="196" y="148"/>
                  </a:cubicBezTo>
                  <a:cubicBezTo>
                    <a:pt x="200" y="149"/>
                    <a:pt x="204" y="151"/>
                    <a:pt x="208" y="153"/>
                  </a:cubicBezTo>
                  <a:cubicBezTo>
                    <a:pt x="234" y="168"/>
                    <a:pt x="255" y="204"/>
                    <a:pt x="255" y="233"/>
                  </a:cubicBezTo>
                  <a:cubicBezTo>
                    <a:pt x="255" y="263"/>
                    <a:pt x="234"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65FFD15-0D88-4073-AF05-74B7C20ED155}"/>
                </a:ext>
              </a:extLst>
            </p:cNvPr>
            <p:cNvSpPr>
              <a:spLocks/>
            </p:cNvSpPr>
            <p:nvPr/>
          </p:nvSpPr>
          <p:spPr bwMode="auto">
            <a:xfrm>
              <a:off x="6620387" y="3938587"/>
              <a:ext cx="700088" cy="762000"/>
            </a:xfrm>
            <a:custGeom>
              <a:avLst/>
              <a:gdLst>
                <a:gd name="T0" fmla="*/ 208 w 254"/>
                <a:gd name="T1" fmla="*/ 261 h 276"/>
                <a:gd name="T2" fmla="*/ 46 w 254"/>
                <a:gd name="T3" fmla="*/ 167 h 276"/>
                <a:gd name="T4" fmla="*/ 46 w 254"/>
                <a:gd name="T5" fmla="*/ 167 h 276"/>
                <a:gd name="T6" fmla="*/ 0 w 254"/>
                <a:gd name="T7" fmla="*/ 87 h 276"/>
                <a:gd name="T8" fmla="*/ 46 w 254"/>
                <a:gd name="T9" fmla="*/ 60 h 276"/>
                <a:gd name="T10" fmla="*/ 48 w 254"/>
                <a:gd name="T11" fmla="*/ 61 h 276"/>
                <a:gd name="T12" fmla="*/ 45 w 254"/>
                <a:gd name="T13" fmla="*/ 42 h 276"/>
                <a:gd name="T14" fmla="*/ 92 w 254"/>
                <a:gd name="T15" fmla="*/ 15 h 276"/>
                <a:gd name="T16" fmla="*/ 130 w 254"/>
                <a:gd name="T17" fmla="*/ 60 h 276"/>
                <a:gd name="T18" fmla="*/ 150 w 254"/>
                <a:gd name="T19" fmla="*/ 66 h 276"/>
                <a:gd name="T20" fmla="*/ 196 w 254"/>
                <a:gd name="T21" fmla="*/ 147 h 276"/>
                <a:gd name="T22" fmla="*/ 196 w 254"/>
                <a:gd name="T23" fmla="*/ 149 h 276"/>
                <a:gd name="T24" fmla="*/ 208 w 254"/>
                <a:gd name="T25" fmla="*/ 154 h 276"/>
                <a:gd name="T26" fmla="*/ 254 w 254"/>
                <a:gd name="T27" fmla="*/ 234 h 276"/>
                <a:gd name="T28" fmla="*/ 208 w 254"/>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6">
                  <a:moveTo>
                    <a:pt x="208" y="261"/>
                  </a:moveTo>
                  <a:cubicBezTo>
                    <a:pt x="46" y="167"/>
                    <a:pt x="46" y="167"/>
                    <a:pt x="46" y="167"/>
                  </a:cubicBezTo>
                  <a:cubicBezTo>
                    <a:pt x="46" y="167"/>
                    <a:pt x="46" y="167"/>
                    <a:pt x="46" y="167"/>
                  </a:cubicBezTo>
                  <a:cubicBezTo>
                    <a:pt x="21" y="153"/>
                    <a:pt x="0" y="117"/>
                    <a:pt x="0" y="87"/>
                  </a:cubicBezTo>
                  <a:cubicBezTo>
                    <a:pt x="0" y="58"/>
                    <a:pt x="21" y="46"/>
                    <a:pt x="46" y="60"/>
                  </a:cubicBezTo>
                  <a:cubicBezTo>
                    <a:pt x="47" y="61"/>
                    <a:pt x="48" y="61"/>
                    <a:pt x="48" y="61"/>
                  </a:cubicBezTo>
                  <a:cubicBezTo>
                    <a:pt x="46" y="55"/>
                    <a:pt x="45" y="48"/>
                    <a:pt x="45" y="42"/>
                  </a:cubicBezTo>
                  <a:cubicBezTo>
                    <a:pt x="45" y="12"/>
                    <a:pt x="66" y="0"/>
                    <a:pt x="92" y="15"/>
                  </a:cubicBezTo>
                  <a:cubicBezTo>
                    <a:pt x="107" y="24"/>
                    <a:pt x="121" y="41"/>
                    <a:pt x="130" y="60"/>
                  </a:cubicBezTo>
                  <a:cubicBezTo>
                    <a:pt x="136" y="60"/>
                    <a:pt x="142" y="62"/>
                    <a:pt x="150" y="66"/>
                  </a:cubicBezTo>
                  <a:cubicBezTo>
                    <a:pt x="175" y="81"/>
                    <a:pt x="196" y="117"/>
                    <a:pt x="196" y="147"/>
                  </a:cubicBezTo>
                  <a:cubicBezTo>
                    <a:pt x="196" y="147"/>
                    <a:pt x="196" y="148"/>
                    <a:pt x="196" y="149"/>
                  </a:cubicBezTo>
                  <a:cubicBezTo>
                    <a:pt x="200" y="150"/>
                    <a:pt x="204" y="151"/>
                    <a:pt x="208" y="154"/>
                  </a:cubicBezTo>
                  <a:cubicBezTo>
                    <a:pt x="234" y="168"/>
                    <a:pt x="254" y="204"/>
                    <a:pt x="254" y="234"/>
                  </a:cubicBezTo>
                  <a:cubicBezTo>
                    <a:pt x="254"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3" name="Group 372">
            <a:extLst>
              <a:ext uri="{FF2B5EF4-FFF2-40B4-BE49-F238E27FC236}">
                <a16:creationId xmlns:a16="http://schemas.microsoft.com/office/drawing/2014/main" id="{4F4205AF-15D3-4786-8023-9E995C59DCB0}"/>
              </a:ext>
            </a:extLst>
          </p:cNvPr>
          <p:cNvGrpSpPr/>
          <p:nvPr/>
        </p:nvGrpSpPr>
        <p:grpSpPr>
          <a:xfrm>
            <a:off x="7499778" y="4634767"/>
            <a:ext cx="1220485" cy="3203059"/>
            <a:chOff x="9002713" y="5043488"/>
            <a:chExt cx="1014412" cy="2662237"/>
          </a:xfrm>
        </p:grpSpPr>
        <p:sp>
          <p:nvSpPr>
            <p:cNvPr id="41" name="Freeform 240">
              <a:extLst>
                <a:ext uri="{FF2B5EF4-FFF2-40B4-BE49-F238E27FC236}">
                  <a16:creationId xmlns:a16="http://schemas.microsoft.com/office/drawing/2014/main" id="{FB36F759-2A6D-4906-908E-D3001F3DE364}"/>
                </a:ext>
              </a:extLst>
            </p:cNvPr>
            <p:cNvSpPr>
              <a:spLocks/>
            </p:cNvSpPr>
            <p:nvPr/>
          </p:nvSpPr>
          <p:spPr bwMode="auto">
            <a:xfrm>
              <a:off x="9979025" y="5816600"/>
              <a:ext cx="25400" cy="25400"/>
            </a:xfrm>
            <a:custGeom>
              <a:avLst/>
              <a:gdLst>
                <a:gd name="T0" fmla="*/ 9 w 9"/>
                <a:gd name="T1" fmla="*/ 0 h 9"/>
                <a:gd name="T2" fmla="*/ 9 w 9"/>
                <a:gd name="T3" fmla="*/ 5 h 9"/>
                <a:gd name="T4" fmla="*/ 5 w 9"/>
                <a:gd name="T5" fmla="*/ 8 h 9"/>
                <a:gd name="T6" fmla="*/ 0 w 9"/>
                <a:gd name="T7" fmla="*/ 9 h 9"/>
                <a:gd name="T8" fmla="*/ 1 w 9"/>
                <a:gd name="T9" fmla="*/ 6 h 9"/>
              </a:gdLst>
              <a:ahLst/>
              <a:cxnLst>
                <a:cxn ang="0">
                  <a:pos x="T0" y="T1"/>
                </a:cxn>
                <a:cxn ang="0">
                  <a:pos x="T2" y="T3"/>
                </a:cxn>
                <a:cxn ang="0">
                  <a:pos x="T4" y="T5"/>
                </a:cxn>
                <a:cxn ang="0">
                  <a:pos x="T6" y="T7"/>
                </a:cxn>
                <a:cxn ang="0">
                  <a:pos x="T8" y="T9"/>
                </a:cxn>
              </a:cxnLst>
              <a:rect l="0" t="0" r="r" b="b"/>
              <a:pathLst>
                <a:path w="9" h="9">
                  <a:moveTo>
                    <a:pt x="9" y="0"/>
                  </a:moveTo>
                  <a:cubicBezTo>
                    <a:pt x="9" y="5"/>
                    <a:pt x="9" y="5"/>
                    <a:pt x="9" y="5"/>
                  </a:cubicBezTo>
                  <a:cubicBezTo>
                    <a:pt x="9" y="5"/>
                    <a:pt x="5" y="8"/>
                    <a:pt x="5" y="8"/>
                  </a:cubicBezTo>
                  <a:cubicBezTo>
                    <a:pt x="4" y="8"/>
                    <a:pt x="0" y="9"/>
                    <a:pt x="0" y="9"/>
                  </a:cubicBezTo>
                  <a:cubicBezTo>
                    <a:pt x="0" y="9"/>
                    <a:pt x="1" y="6"/>
                    <a:pt x="1" y="6"/>
                  </a:cubicBezTo>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96789860-1178-4AB2-B4B3-EE654A4062A1}"/>
                </a:ext>
              </a:extLst>
            </p:cNvPr>
            <p:cNvSpPr>
              <a:spLocks/>
            </p:cNvSpPr>
            <p:nvPr/>
          </p:nvSpPr>
          <p:spPr bwMode="auto">
            <a:xfrm>
              <a:off x="9986963" y="5838825"/>
              <a:ext cx="28575" cy="22225"/>
            </a:xfrm>
            <a:custGeom>
              <a:avLst/>
              <a:gdLst>
                <a:gd name="T0" fmla="*/ 18 w 18"/>
                <a:gd name="T1" fmla="*/ 0 h 14"/>
                <a:gd name="T2" fmla="*/ 16 w 18"/>
                <a:gd name="T3" fmla="*/ 5 h 14"/>
                <a:gd name="T4" fmla="*/ 7 w 18"/>
                <a:gd name="T5" fmla="*/ 10 h 14"/>
                <a:gd name="T6" fmla="*/ 4 w 18"/>
                <a:gd name="T7" fmla="*/ 14 h 14"/>
                <a:gd name="T8" fmla="*/ 0 w 18"/>
                <a:gd name="T9" fmla="*/ 10 h 14"/>
                <a:gd name="T10" fmla="*/ 18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18" y="0"/>
                  </a:moveTo>
                  <a:lnTo>
                    <a:pt x="16" y="5"/>
                  </a:lnTo>
                  <a:lnTo>
                    <a:pt x="7" y="10"/>
                  </a:lnTo>
                  <a:lnTo>
                    <a:pt x="4" y="14"/>
                  </a:lnTo>
                  <a:lnTo>
                    <a:pt x="0" y="10"/>
                  </a:lnTo>
                  <a:lnTo>
                    <a:pt x="18"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34F2444C-CD82-4579-885C-023B50643359}"/>
                </a:ext>
              </a:extLst>
            </p:cNvPr>
            <p:cNvSpPr>
              <a:spLocks/>
            </p:cNvSpPr>
            <p:nvPr/>
          </p:nvSpPr>
          <p:spPr bwMode="auto">
            <a:xfrm>
              <a:off x="9990138" y="5864225"/>
              <a:ext cx="25400" cy="19050"/>
            </a:xfrm>
            <a:custGeom>
              <a:avLst/>
              <a:gdLst>
                <a:gd name="T0" fmla="*/ 9 w 9"/>
                <a:gd name="T1" fmla="*/ 0 h 7"/>
                <a:gd name="T2" fmla="*/ 4 w 9"/>
                <a:gd name="T3" fmla="*/ 6 h 7"/>
                <a:gd name="T4" fmla="*/ 2 w 9"/>
                <a:gd name="T5" fmla="*/ 4 h 7"/>
                <a:gd name="T6" fmla="*/ 9 w 9"/>
                <a:gd name="T7" fmla="*/ 0 h 7"/>
              </a:gdLst>
              <a:ahLst/>
              <a:cxnLst>
                <a:cxn ang="0">
                  <a:pos x="T0" y="T1"/>
                </a:cxn>
                <a:cxn ang="0">
                  <a:pos x="T2" y="T3"/>
                </a:cxn>
                <a:cxn ang="0">
                  <a:pos x="T4" y="T5"/>
                </a:cxn>
                <a:cxn ang="0">
                  <a:pos x="T6" y="T7"/>
                </a:cxn>
              </a:cxnLst>
              <a:rect l="0" t="0" r="r" b="b"/>
              <a:pathLst>
                <a:path w="9" h="7">
                  <a:moveTo>
                    <a:pt x="9" y="0"/>
                  </a:moveTo>
                  <a:cubicBezTo>
                    <a:pt x="4" y="6"/>
                    <a:pt x="4" y="6"/>
                    <a:pt x="4" y="6"/>
                  </a:cubicBezTo>
                  <a:cubicBezTo>
                    <a:pt x="1" y="7"/>
                    <a:pt x="0" y="6"/>
                    <a:pt x="2" y="4"/>
                  </a:cubicBezTo>
                  <a:lnTo>
                    <a:pt x="9"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650B6EB9-BDD9-4353-AD6F-4FA65CEC3C6B}"/>
                </a:ext>
              </a:extLst>
            </p:cNvPr>
            <p:cNvSpPr>
              <a:spLocks/>
            </p:cNvSpPr>
            <p:nvPr/>
          </p:nvSpPr>
          <p:spPr bwMode="auto">
            <a:xfrm>
              <a:off x="9418638" y="7542213"/>
              <a:ext cx="111125" cy="100013"/>
            </a:xfrm>
            <a:custGeom>
              <a:avLst/>
              <a:gdLst>
                <a:gd name="T0" fmla="*/ 5 w 70"/>
                <a:gd name="T1" fmla="*/ 2 h 63"/>
                <a:gd name="T2" fmla="*/ 0 w 70"/>
                <a:gd name="T3" fmla="*/ 63 h 63"/>
                <a:gd name="T4" fmla="*/ 70 w 70"/>
                <a:gd name="T5" fmla="*/ 60 h 63"/>
                <a:gd name="T6" fmla="*/ 70 w 70"/>
                <a:gd name="T7" fmla="*/ 0 h 63"/>
                <a:gd name="T8" fmla="*/ 5 w 70"/>
                <a:gd name="T9" fmla="*/ 2 h 63"/>
              </a:gdLst>
              <a:ahLst/>
              <a:cxnLst>
                <a:cxn ang="0">
                  <a:pos x="T0" y="T1"/>
                </a:cxn>
                <a:cxn ang="0">
                  <a:pos x="T2" y="T3"/>
                </a:cxn>
                <a:cxn ang="0">
                  <a:pos x="T4" y="T5"/>
                </a:cxn>
                <a:cxn ang="0">
                  <a:pos x="T6" y="T7"/>
                </a:cxn>
                <a:cxn ang="0">
                  <a:pos x="T8" y="T9"/>
                </a:cxn>
              </a:cxnLst>
              <a:rect l="0" t="0" r="r" b="b"/>
              <a:pathLst>
                <a:path w="70" h="63">
                  <a:moveTo>
                    <a:pt x="5" y="2"/>
                  </a:moveTo>
                  <a:lnTo>
                    <a:pt x="0" y="63"/>
                  </a:lnTo>
                  <a:lnTo>
                    <a:pt x="70" y="60"/>
                  </a:lnTo>
                  <a:lnTo>
                    <a:pt x="70" y="0"/>
                  </a:lnTo>
                  <a:lnTo>
                    <a:pt x="5"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7C51ABB0-E58C-44F8-B61A-996769ACA8AE}"/>
                </a:ext>
              </a:extLst>
            </p:cNvPr>
            <p:cNvSpPr>
              <a:spLocks/>
            </p:cNvSpPr>
            <p:nvPr/>
          </p:nvSpPr>
          <p:spPr bwMode="auto">
            <a:xfrm>
              <a:off x="9120188" y="7361238"/>
              <a:ext cx="222250" cy="223838"/>
            </a:xfrm>
            <a:custGeom>
              <a:avLst/>
              <a:gdLst>
                <a:gd name="T0" fmla="*/ 8 w 80"/>
                <a:gd name="T1" fmla="*/ 54 h 81"/>
                <a:gd name="T2" fmla="*/ 43 w 80"/>
                <a:gd name="T3" fmla="*/ 13 h 81"/>
                <a:gd name="T4" fmla="*/ 78 w 80"/>
                <a:gd name="T5" fmla="*/ 5 h 81"/>
                <a:gd name="T6" fmla="*/ 70 w 80"/>
                <a:gd name="T7" fmla="*/ 48 h 81"/>
                <a:gd name="T8" fmla="*/ 30 w 80"/>
                <a:gd name="T9" fmla="*/ 79 h 81"/>
                <a:gd name="T10" fmla="*/ 8 w 80"/>
                <a:gd name="T11" fmla="*/ 54 h 81"/>
              </a:gdLst>
              <a:ahLst/>
              <a:cxnLst>
                <a:cxn ang="0">
                  <a:pos x="T0" y="T1"/>
                </a:cxn>
                <a:cxn ang="0">
                  <a:pos x="T2" y="T3"/>
                </a:cxn>
                <a:cxn ang="0">
                  <a:pos x="T4" y="T5"/>
                </a:cxn>
                <a:cxn ang="0">
                  <a:pos x="T6" y="T7"/>
                </a:cxn>
                <a:cxn ang="0">
                  <a:pos x="T8" y="T9"/>
                </a:cxn>
                <a:cxn ang="0">
                  <a:pos x="T10" y="T11"/>
                </a:cxn>
              </a:cxnLst>
              <a:rect l="0" t="0" r="r" b="b"/>
              <a:pathLst>
                <a:path w="80" h="81">
                  <a:moveTo>
                    <a:pt x="8" y="54"/>
                  </a:moveTo>
                  <a:cubicBezTo>
                    <a:pt x="16" y="37"/>
                    <a:pt x="29" y="25"/>
                    <a:pt x="43" y="13"/>
                  </a:cubicBezTo>
                  <a:cubicBezTo>
                    <a:pt x="59" y="2"/>
                    <a:pt x="70" y="0"/>
                    <a:pt x="78" y="5"/>
                  </a:cubicBezTo>
                  <a:cubicBezTo>
                    <a:pt x="80" y="12"/>
                    <a:pt x="77" y="27"/>
                    <a:pt x="70" y="48"/>
                  </a:cubicBezTo>
                  <a:cubicBezTo>
                    <a:pt x="60" y="64"/>
                    <a:pt x="48" y="75"/>
                    <a:pt x="30" y="79"/>
                  </a:cubicBezTo>
                  <a:cubicBezTo>
                    <a:pt x="8" y="81"/>
                    <a:pt x="0" y="73"/>
                    <a:pt x="8" y="54"/>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0AF7B8B8-9C96-4558-97F1-CC7A0E0A0EFB}"/>
                </a:ext>
              </a:extLst>
            </p:cNvPr>
            <p:cNvSpPr>
              <a:spLocks/>
            </p:cNvSpPr>
            <p:nvPr/>
          </p:nvSpPr>
          <p:spPr bwMode="auto">
            <a:xfrm>
              <a:off x="9164638" y="7437438"/>
              <a:ext cx="74613" cy="95250"/>
            </a:xfrm>
            <a:custGeom>
              <a:avLst/>
              <a:gdLst>
                <a:gd name="T0" fmla="*/ 2 w 27"/>
                <a:gd name="T1" fmla="*/ 4 h 34"/>
                <a:gd name="T2" fmla="*/ 0 w 27"/>
                <a:gd name="T3" fmla="*/ 27 h 34"/>
                <a:gd name="T4" fmla="*/ 27 w 27"/>
                <a:gd name="T5" fmla="*/ 25 h 34"/>
                <a:gd name="T6" fmla="*/ 27 w 27"/>
                <a:gd name="T7" fmla="*/ 0 h 34"/>
                <a:gd name="T8" fmla="*/ 2 w 27"/>
                <a:gd name="T9" fmla="*/ 4 h 34"/>
              </a:gdLst>
              <a:ahLst/>
              <a:cxnLst>
                <a:cxn ang="0">
                  <a:pos x="T0" y="T1"/>
                </a:cxn>
                <a:cxn ang="0">
                  <a:pos x="T2" y="T3"/>
                </a:cxn>
                <a:cxn ang="0">
                  <a:pos x="T4" y="T5"/>
                </a:cxn>
                <a:cxn ang="0">
                  <a:pos x="T6" y="T7"/>
                </a:cxn>
                <a:cxn ang="0">
                  <a:pos x="T8" y="T9"/>
                </a:cxn>
              </a:cxnLst>
              <a:rect l="0" t="0" r="r" b="b"/>
              <a:pathLst>
                <a:path w="27" h="34">
                  <a:moveTo>
                    <a:pt x="2" y="4"/>
                  </a:moveTo>
                  <a:cubicBezTo>
                    <a:pt x="0" y="27"/>
                    <a:pt x="0" y="27"/>
                    <a:pt x="0" y="27"/>
                  </a:cubicBezTo>
                  <a:cubicBezTo>
                    <a:pt x="8" y="34"/>
                    <a:pt x="17" y="34"/>
                    <a:pt x="27" y="25"/>
                  </a:cubicBezTo>
                  <a:cubicBezTo>
                    <a:pt x="27" y="0"/>
                    <a:pt x="27" y="0"/>
                    <a:pt x="27" y="0"/>
                  </a:cubicBezTo>
                  <a:lnTo>
                    <a:pt x="2"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246">
              <a:extLst>
                <a:ext uri="{FF2B5EF4-FFF2-40B4-BE49-F238E27FC236}">
                  <a16:creationId xmlns:a16="http://schemas.microsoft.com/office/drawing/2014/main" id="{6F31F433-6089-4CF6-8EAF-86D56F08A7D4}"/>
                </a:ext>
              </a:extLst>
            </p:cNvPr>
            <p:cNvSpPr>
              <a:spLocks/>
            </p:cNvSpPr>
            <p:nvPr/>
          </p:nvSpPr>
          <p:spPr bwMode="auto">
            <a:xfrm>
              <a:off x="9067800" y="6311900"/>
              <a:ext cx="549275" cy="1244600"/>
            </a:xfrm>
            <a:custGeom>
              <a:avLst/>
              <a:gdLst>
                <a:gd name="T0" fmla="*/ 199 w 199"/>
                <a:gd name="T1" fmla="*/ 225 h 451"/>
                <a:gd name="T2" fmla="*/ 198 w 199"/>
                <a:gd name="T3" fmla="*/ 230 h 451"/>
                <a:gd name="T4" fmla="*/ 198 w 199"/>
                <a:gd name="T5" fmla="*/ 230 h 451"/>
                <a:gd name="T6" fmla="*/ 169 w 199"/>
                <a:gd name="T7" fmla="*/ 451 h 451"/>
                <a:gd name="T8" fmla="*/ 122 w 199"/>
                <a:gd name="T9" fmla="*/ 451 h 451"/>
                <a:gd name="T10" fmla="*/ 132 w 199"/>
                <a:gd name="T11" fmla="*/ 217 h 451"/>
                <a:gd name="T12" fmla="*/ 106 w 199"/>
                <a:gd name="T13" fmla="*/ 69 h 451"/>
                <a:gd name="T14" fmla="*/ 92 w 199"/>
                <a:gd name="T15" fmla="*/ 64 h 451"/>
                <a:gd name="T16" fmla="*/ 92 w 199"/>
                <a:gd name="T17" fmla="*/ 64 h 451"/>
                <a:gd name="T18" fmla="*/ 85 w 199"/>
                <a:gd name="T19" fmla="*/ 67 h 451"/>
                <a:gd name="T20" fmla="*/ 84 w 199"/>
                <a:gd name="T21" fmla="*/ 69 h 451"/>
                <a:gd name="T22" fmla="*/ 87 w 199"/>
                <a:gd name="T23" fmla="*/ 199 h 451"/>
                <a:gd name="T24" fmla="*/ 70 w 199"/>
                <a:gd name="T25" fmla="*/ 415 h 451"/>
                <a:gd name="T26" fmla="*/ 31 w 199"/>
                <a:gd name="T27" fmla="*/ 415 h 451"/>
                <a:gd name="T28" fmla="*/ 31 w 199"/>
                <a:gd name="T29" fmla="*/ 201 h 451"/>
                <a:gd name="T30" fmla="*/ 0 w 199"/>
                <a:gd name="T31" fmla="*/ 0 h 451"/>
                <a:gd name="T32" fmla="*/ 178 w 199"/>
                <a:gd name="T33" fmla="*/ 16 h 451"/>
                <a:gd name="T34" fmla="*/ 199 w 199"/>
                <a:gd name="T35" fmla="*/ 22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9" h="451">
                  <a:moveTo>
                    <a:pt x="199" y="225"/>
                  </a:moveTo>
                  <a:cubicBezTo>
                    <a:pt x="198" y="227"/>
                    <a:pt x="198" y="228"/>
                    <a:pt x="198" y="230"/>
                  </a:cubicBezTo>
                  <a:cubicBezTo>
                    <a:pt x="198" y="230"/>
                    <a:pt x="198" y="230"/>
                    <a:pt x="198" y="230"/>
                  </a:cubicBezTo>
                  <a:cubicBezTo>
                    <a:pt x="190" y="311"/>
                    <a:pt x="180" y="382"/>
                    <a:pt x="169" y="451"/>
                  </a:cubicBezTo>
                  <a:cubicBezTo>
                    <a:pt x="122" y="451"/>
                    <a:pt x="122" y="451"/>
                    <a:pt x="122" y="451"/>
                  </a:cubicBezTo>
                  <a:cubicBezTo>
                    <a:pt x="122" y="363"/>
                    <a:pt x="124" y="281"/>
                    <a:pt x="132" y="217"/>
                  </a:cubicBezTo>
                  <a:cubicBezTo>
                    <a:pt x="117" y="161"/>
                    <a:pt x="110" y="119"/>
                    <a:pt x="106" y="69"/>
                  </a:cubicBezTo>
                  <a:cubicBezTo>
                    <a:pt x="101" y="66"/>
                    <a:pt x="96" y="64"/>
                    <a:pt x="92" y="64"/>
                  </a:cubicBezTo>
                  <a:cubicBezTo>
                    <a:pt x="92" y="64"/>
                    <a:pt x="92" y="64"/>
                    <a:pt x="92" y="64"/>
                  </a:cubicBezTo>
                  <a:cubicBezTo>
                    <a:pt x="90" y="65"/>
                    <a:pt x="87" y="66"/>
                    <a:pt x="85" y="67"/>
                  </a:cubicBezTo>
                  <a:cubicBezTo>
                    <a:pt x="85" y="68"/>
                    <a:pt x="84" y="68"/>
                    <a:pt x="84" y="69"/>
                  </a:cubicBezTo>
                  <a:cubicBezTo>
                    <a:pt x="87" y="199"/>
                    <a:pt x="87" y="199"/>
                    <a:pt x="87" y="199"/>
                  </a:cubicBezTo>
                  <a:cubicBezTo>
                    <a:pt x="70" y="415"/>
                    <a:pt x="70" y="415"/>
                    <a:pt x="70" y="415"/>
                  </a:cubicBezTo>
                  <a:cubicBezTo>
                    <a:pt x="31" y="415"/>
                    <a:pt x="31" y="415"/>
                    <a:pt x="31" y="415"/>
                  </a:cubicBezTo>
                  <a:cubicBezTo>
                    <a:pt x="26" y="339"/>
                    <a:pt x="24" y="265"/>
                    <a:pt x="31" y="201"/>
                  </a:cubicBezTo>
                  <a:cubicBezTo>
                    <a:pt x="23" y="114"/>
                    <a:pt x="13" y="45"/>
                    <a:pt x="0" y="0"/>
                  </a:cubicBezTo>
                  <a:cubicBezTo>
                    <a:pt x="178" y="16"/>
                    <a:pt x="178" y="16"/>
                    <a:pt x="178" y="16"/>
                  </a:cubicBezTo>
                  <a:cubicBezTo>
                    <a:pt x="191" y="92"/>
                    <a:pt x="198" y="171"/>
                    <a:pt x="199"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A99BC106-E070-481F-ACB6-5C9CE079C326}"/>
                </a:ext>
              </a:extLst>
            </p:cNvPr>
            <p:cNvSpPr>
              <a:spLocks/>
            </p:cNvSpPr>
            <p:nvPr/>
          </p:nvSpPr>
          <p:spPr bwMode="auto">
            <a:xfrm>
              <a:off x="9399588" y="7581900"/>
              <a:ext cx="328613" cy="123825"/>
            </a:xfrm>
            <a:custGeom>
              <a:avLst/>
              <a:gdLst>
                <a:gd name="T0" fmla="*/ 47 w 119"/>
                <a:gd name="T1" fmla="*/ 0 h 45"/>
                <a:gd name="T2" fmla="*/ 113 w 119"/>
                <a:gd name="T3" fmla="*/ 26 h 45"/>
                <a:gd name="T4" fmla="*/ 113 w 119"/>
                <a:gd name="T5" fmla="*/ 37 h 45"/>
                <a:gd name="T6" fmla="*/ 63 w 119"/>
                <a:gd name="T7" fmla="*/ 43 h 45"/>
                <a:gd name="T8" fmla="*/ 32 w 119"/>
                <a:gd name="T9" fmla="*/ 45 h 45"/>
                <a:gd name="T10" fmla="*/ 6 w 119"/>
                <a:gd name="T11" fmla="*/ 41 h 45"/>
                <a:gd name="T12" fmla="*/ 3 w 119"/>
                <a:gd name="T13" fmla="*/ 15 h 45"/>
                <a:gd name="T14" fmla="*/ 44 w 119"/>
                <a:gd name="T15" fmla="*/ 18 h 45"/>
                <a:gd name="T16" fmla="*/ 47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47" y="0"/>
                  </a:moveTo>
                  <a:cubicBezTo>
                    <a:pt x="64" y="10"/>
                    <a:pt x="89" y="19"/>
                    <a:pt x="113" y="26"/>
                  </a:cubicBezTo>
                  <a:cubicBezTo>
                    <a:pt x="119" y="32"/>
                    <a:pt x="116" y="35"/>
                    <a:pt x="113" y="37"/>
                  </a:cubicBezTo>
                  <a:cubicBezTo>
                    <a:pt x="114" y="39"/>
                    <a:pt x="66" y="45"/>
                    <a:pt x="63" y="43"/>
                  </a:cubicBezTo>
                  <a:cubicBezTo>
                    <a:pt x="60" y="40"/>
                    <a:pt x="31" y="43"/>
                    <a:pt x="32" y="45"/>
                  </a:cubicBezTo>
                  <a:cubicBezTo>
                    <a:pt x="22" y="45"/>
                    <a:pt x="12" y="45"/>
                    <a:pt x="6" y="41"/>
                  </a:cubicBezTo>
                  <a:cubicBezTo>
                    <a:pt x="0" y="35"/>
                    <a:pt x="0" y="26"/>
                    <a:pt x="3" y="15"/>
                  </a:cubicBezTo>
                  <a:cubicBezTo>
                    <a:pt x="14" y="21"/>
                    <a:pt x="28" y="22"/>
                    <a:pt x="44" y="18"/>
                  </a:cubicBezTo>
                  <a:cubicBezTo>
                    <a:pt x="49" y="15"/>
                    <a:pt x="47" y="8"/>
                    <a:pt x="47"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D29BEE97-3D61-4778-BDB0-7C6C38870759}"/>
                </a:ext>
              </a:extLst>
            </p:cNvPr>
            <p:cNvSpPr>
              <a:spLocks/>
            </p:cNvSpPr>
            <p:nvPr/>
          </p:nvSpPr>
          <p:spPr bwMode="auto">
            <a:xfrm>
              <a:off x="9228138" y="5140325"/>
              <a:ext cx="290513" cy="355600"/>
            </a:xfrm>
            <a:custGeom>
              <a:avLst/>
              <a:gdLst>
                <a:gd name="T0" fmla="*/ 96 w 105"/>
                <a:gd name="T1" fmla="*/ 108 h 129"/>
                <a:gd name="T2" fmla="*/ 95 w 105"/>
                <a:gd name="T3" fmla="*/ 108 h 129"/>
                <a:gd name="T4" fmla="*/ 93 w 105"/>
                <a:gd name="T5" fmla="*/ 114 h 129"/>
                <a:gd name="T6" fmla="*/ 37 w 105"/>
                <a:gd name="T7" fmla="*/ 122 h 129"/>
                <a:gd name="T8" fmla="*/ 37 w 105"/>
                <a:gd name="T9" fmla="*/ 122 h 129"/>
                <a:gd name="T10" fmla="*/ 12 w 105"/>
                <a:gd name="T11" fmla="*/ 105 h 129"/>
                <a:gd name="T12" fmla="*/ 12 w 105"/>
                <a:gd name="T13" fmla="*/ 32 h 129"/>
                <a:gd name="T14" fmla="*/ 63 w 105"/>
                <a:gd name="T15" fmla="*/ 7 h 129"/>
                <a:gd name="T16" fmla="*/ 103 w 105"/>
                <a:gd name="T17" fmla="*/ 53 h 129"/>
                <a:gd name="T18" fmla="*/ 96 w 105"/>
                <a:gd name="T19" fmla="*/ 10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6" y="108"/>
                  </a:moveTo>
                  <a:cubicBezTo>
                    <a:pt x="95" y="108"/>
                    <a:pt x="95" y="108"/>
                    <a:pt x="95" y="108"/>
                  </a:cubicBezTo>
                  <a:cubicBezTo>
                    <a:pt x="95" y="110"/>
                    <a:pt x="94" y="112"/>
                    <a:pt x="93" y="114"/>
                  </a:cubicBezTo>
                  <a:cubicBezTo>
                    <a:pt x="82" y="128"/>
                    <a:pt x="57" y="129"/>
                    <a:pt x="37" y="122"/>
                  </a:cubicBezTo>
                  <a:cubicBezTo>
                    <a:pt x="37" y="122"/>
                    <a:pt x="37" y="122"/>
                    <a:pt x="37" y="122"/>
                  </a:cubicBezTo>
                  <a:cubicBezTo>
                    <a:pt x="25" y="118"/>
                    <a:pt x="15" y="112"/>
                    <a:pt x="12" y="105"/>
                  </a:cubicBezTo>
                  <a:cubicBezTo>
                    <a:pt x="0" y="81"/>
                    <a:pt x="2" y="63"/>
                    <a:pt x="12" y="32"/>
                  </a:cubicBezTo>
                  <a:cubicBezTo>
                    <a:pt x="22" y="15"/>
                    <a:pt x="43" y="8"/>
                    <a:pt x="63" y="7"/>
                  </a:cubicBezTo>
                  <a:cubicBezTo>
                    <a:pt x="86" y="0"/>
                    <a:pt x="101" y="11"/>
                    <a:pt x="103" y="53"/>
                  </a:cubicBezTo>
                  <a:cubicBezTo>
                    <a:pt x="105" y="76"/>
                    <a:pt x="102" y="95"/>
                    <a:pt x="96" y="108"/>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D6711E96-5E21-4D2D-A0FF-FFEE7A375511}"/>
                </a:ext>
              </a:extLst>
            </p:cNvPr>
            <p:cNvSpPr>
              <a:spLocks/>
            </p:cNvSpPr>
            <p:nvPr/>
          </p:nvSpPr>
          <p:spPr bwMode="auto">
            <a:xfrm>
              <a:off x="9261475" y="5424488"/>
              <a:ext cx="138113" cy="138113"/>
            </a:xfrm>
            <a:custGeom>
              <a:avLst/>
              <a:gdLst>
                <a:gd name="T0" fmla="*/ 0 w 50"/>
                <a:gd name="T1" fmla="*/ 32 h 50"/>
                <a:gd name="T2" fmla="*/ 5 w 50"/>
                <a:gd name="T3" fmla="*/ 0 h 50"/>
                <a:gd name="T4" fmla="*/ 50 w 50"/>
                <a:gd name="T5" fmla="*/ 9 h 50"/>
                <a:gd name="T6" fmla="*/ 43 w 50"/>
                <a:gd name="T7" fmla="*/ 50 h 50"/>
                <a:gd name="T8" fmla="*/ 0 w 50"/>
                <a:gd name="T9" fmla="*/ 32 h 50"/>
              </a:gdLst>
              <a:ahLst/>
              <a:cxnLst>
                <a:cxn ang="0">
                  <a:pos x="T0" y="T1"/>
                </a:cxn>
                <a:cxn ang="0">
                  <a:pos x="T2" y="T3"/>
                </a:cxn>
                <a:cxn ang="0">
                  <a:pos x="T4" y="T5"/>
                </a:cxn>
                <a:cxn ang="0">
                  <a:pos x="T6" y="T7"/>
                </a:cxn>
                <a:cxn ang="0">
                  <a:pos x="T8" y="T9"/>
                </a:cxn>
              </a:cxnLst>
              <a:rect l="0" t="0" r="r" b="b"/>
              <a:pathLst>
                <a:path w="50" h="50">
                  <a:moveTo>
                    <a:pt x="0" y="32"/>
                  </a:moveTo>
                  <a:cubicBezTo>
                    <a:pt x="4" y="31"/>
                    <a:pt x="4" y="15"/>
                    <a:pt x="5" y="0"/>
                  </a:cubicBezTo>
                  <a:cubicBezTo>
                    <a:pt x="50" y="9"/>
                    <a:pt x="50" y="9"/>
                    <a:pt x="50" y="9"/>
                  </a:cubicBezTo>
                  <a:cubicBezTo>
                    <a:pt x="49" y="28"/>
                    <a:pt x="47" y="43"/>
                    <a:pt x="43" y="50"/>
                  </a:cubicBezTo>
                  <a:lnTo>
                    <a:pt x="0"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9252836D-1579-4991-A092-B22B4D06AE6D}"/>
                </a:ext>
              </a:extLst>
            </p:cNvPr>
            <p:cNvSpPr>
              <a:spLocks/>
            </p:cNvSpPr>
            <p:nvPr/>
          </p:nvSpPr>
          <p:spPr bwMode="auto">
            <a:xfrm>
              <a:off x="9142413" y="5043488"/>
              <a:ext cx="379413" cy="411163"/>
            </a:xfrm>
            <a:custGeom>
              <a:avLst/>
              <a:gdLst>
                <a:gd name="T0" fmla="*/ 63 w 137"/>
                <a:gd name="T1" fmla="*/ 96 h 149"/>
                <a:gd name="T2" fmla="*/ 68 w 137"/>
                <a:gd name="T3" fmla="*/ 126 h 149"/>
                <a:gd name="T4" fmla="*/ 67 w 137"/>
                <a:gd name="T5" fmla="*/ 127 h 149"/>
                <a:gd name="T6" fmla="*/ 28 w 137"/>
                <a:gd name="T7" fmla="*/ 144 h 149"/>
                <a:gd name="T8" fmla="*/ 28 w 137"/>
                <a:gd name="T9" fmla="*/ 143 h 149"/>
                <a:gd name="T10" fmla="*/ 3 w 137"/>
                <a:gd name="T11" fmla="*/ 91 h 149"/>
                <a:gd name="T12" fmla="*/ 3 w 137"/>
                <a:gd name="T13" fmla="*/ 91 h 149"/>
                <a:gd name="T14" fmla="*/ 15 w 137"/>
                <a:gd name="T15" fmla="*/ 28 h 149"/>
                <a:gd name="T16" fmla="*/ 15 w 137"/>
                <a:gd name="T17" fmla="*/ 27 h 149"/>
                <a:gd name="T18" fmla="*/ 85 w 137"/>
                <a:gd name="T19" fmla="*/ 0 h 149"/>
                <a:gd name="T20" fmla="*/ 85 w 137"/>
                <a:gd name="T21" fmla="*/ 0 h 149"/>
                <a:gd name="T22" fmla="*/ 134 w 137"/>
                <a:gd name="T23" fmla="*/ 32 h 149"/>
                <a:gd name="T24" fmla="*/ 134 w 137"/>
                <a:gd name="T25" fmla="*/ 33 h 149"/>
                <a:gd name="T26" fmla="*/ 114 w 137"/>
                <a:gd name="T27" fmla="*/ 69 h 149"/>
                <a:gd name="T28" fmla="*/ 113 w 137"/>
                <a:gd name="T29" fmla="*/ 69 h 149"/>
                <a:gd name="T30" fmla="*/ 95 w 137"/>
                <a:gd name="T31" fmla="*/ 91 h 149"/>
                <a:gd name="T32" fmla="*/ 94 w 137"/>
                <a:gd name="T33" fmla="*/ 93 h 149"/>
                <a:gd name="T34" fmla="*/ 96 w 137"/>
                <a:gd name="T35" fmla="*/ 111 h 149"/>
                <a:gd name="T36" fmla="*/ 92 w 137"/>
                <a:gd name="T37" fmla="*/ 112 h 149"/>
                <a:gd name="T38" fmla="*/ 81 w 137"/>
                <a:gd name="T39" fmla="*/ 92 h 149"/>
                <a:gd name="T40" fmla="*/ 79 w 137"/>
                <a:gd name="T41" fmla="*/ 91 h 149"/>
                <a:gd name="T42" fmla="*/ 64 w 137"/>
                <a:gd name="T43" fmla="*/ 94 h 149"/>
                <a:gd name="T44" fmla="*/ 63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63" y="96"/>
                  </a:moveTo>
                  <a:cubicBezTo>
                    <a:pt x="68" y="126"/>
                    <a:pt x="68" y="126"/>
                    <a:pt x="68" y="126"/>
                  </a:cubicBezTo>
                  <a:cubicBezTo>
                    <a:pt x="68" y="127"/>
                    <a:pt x="68" y="127"/>
                    <a:pt x="67" y="127"/>
                  </a:cubicBezTo>
                  <a:cubicBezTo>
                    <a:pt x="62" y="144"/>
                    <a:pt x="48" y="149"/>
                    <a:pt x="28" y="144"/>
                  </a:cubicBezTo>
                  <a:cubicBezTo>
                    <a:pt x="28" y="144"/>
                    <a:pt x="28" y="143"/>
                    <a:pt x="28" y="143"/>
                  </a:cubicBezTo>
                  <a:cubicBezTo>
                    <a:pt x="14" y="132"/>
                    <a:pt x="5" y="115"/>
                    <a:pt x="3" y="91"/>
                  </a:cubicBezTo>
                  <a:cubicBezTo>
                    <a:pt x="3" y="91"/>
                    <a:pt x="3" y="91"/>
                    <a:pt x="3" y="91"/>
                  </a:cubicBezTo>
                  <a:cubicBezTo>
                    <a:pt x="0" y="69"/>
                    <a:pt x="1" y="48"/>
                    <a:pt x="15" y="28"/>
                  </a:cubicBezTo>
                  <a:cubicBezTo>
                    <a:pt x="15" y="27"/>
                    <a:pt x="15" y="27"/>
                    <a:pt x="15" y="27"/>
                  </a:cubicBezTo>
                  <a:cubicBezTo>
                    <a:pt x="37" y="11"/>
                    <a:pt x="60" y="2"/>
                    <a:pt x="85" y="0"/>
                  </a:cubicBezTo>
                  <a:cubicBezTo>
                    <a:pt x="85" y="0"/>
                    <a:pt x="85" y="0"/>
                    <a:pt x="85" y="0"/>
                  </a:cubicBezTo>
                  <a:cubicBezTo>
                    <a:pt x="109" y="0"/>
                    <a:pt x="127" y="8"/>
                    <a:pt x="134" y="32"/>
                  </a:cubicBezTo>
                  <a:cubicBezTo>
                    <a:pt x="134" y="33"/>
                    <a:pt x="134" y="33"/>
                    <a:pt x="134" y="33"/>
                  </a:cubicBezTo>
                  <a:cubicBezTo>
                    <a:pt x="137" y="52"/>
                    <a:pt x="132" y="65"/>
                    <a:pt x="114" y="69"/>
                  </a:cubicBezTo>
                  <a:cubicBezTo>
                    <a:pt x="114" y="69"/>
                    <a:pt x="113" y="69"/>
                    <a:pt x="113" y="69"/>
                  </a:cubicBezTo>
                  <a:cubicBezTo>
                    <a:pt x="95" y="91"/>
                    <a:pt x="95" y="91"/>
                    <a:pt x="95" y="91"/>
                  </a:cubicBezTo>
                  <a:cubicBezTo>
                    <a:pt x="94" y="92"/>
                    <a:pt x="94" y="92"/>
                    <a:pt x="94" y="93"/>
                  </a:cubicBezTo>
                  <a:cubicBezTo>
                    <a:pt x="96" y="111"/>
                    <a:pt x="96" y="111"/>
                    <a:pt x="96" y="111"/>
                  </a:cubicBezTo>
                  <a:cubicBezTo>
                    <a:pt x="96" y="113"/>
                    <a:pt x="93" y="114"/>
                    <a:pt x="92" y="112"/>
                  </a:cubicBezTo>
                  <a:cubicBezTo>
                    <a:pt x="81" y="92"/>
                    <a:pt x="81" y="92"/>
                    <a:pt x="81" y="92"/>
                  </a:cubicBezTo>
                  <a:cubicBezTo>
                    <a:pt x="81" y="91"/>
                    <a:pt x="80" y="91"/>
                    <a:pt x="79" y="91"/>
                  </a:cubicBezTo>
                  <a:cubicBezTo>
                    <a:pt x="64" y="94"/>
                    <a:pt x="64" y="94"/>
                    <a:pt x="64" y="94"/>
                  </a:cubicBezTo>
                  <a:cubicBezTo>
                    <a:pt x="63" y="94"/>
                    <a:pt x="63" y="95"/>
                    <a:pt x="63"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28C1698D-7145-4F6F-9418-E52D684922F9}"/>
                </a:ext>
              </a:extLst>
            </p:cNvPr>
            <p:cNvSpPr>
              <a:spLocks/>
            </p:cNvSpPr>
            <p:nvPr/>
          </p:nvSpPr>
          <p:spPr bwMode="auto">
            <a:xfrm>
              <a:off x="9002713" y="5484813"/>
              <a:ext cx="592138" cy="985838"/>
            </a:xfrm>
            <a:custGeom>
              <a:avLst/>
              <a:gdLst>
                <a:gd name="T0" fmla="*/ 215 w 215"/>
                <a:gd name="T1" fmla="*/ 318 h 357"/>
                <a:gd name="T2" fmla="*/ 10 w 215"/>
                <a:gd name="T3" fmla="*/ 290 h 357"/>
                <a:gd name="T4" fmla="*/ 8 w 215"/>
                <a:gd name="T5" fmla="*/ 75 h 357"/>
                <a:gd name="T6" fmla="*/ 26 w 215"/>
                <a:gd name="T7" fmla="*/ 7 h 357"/>
                <a:gd name="T8" fmla="*/ 180 w 215"/>
                <a:gd name="T9" fmla="*/ 42 h 357"/>
                <a:gd name="T10" fmla="*/ 200 w 215"/>
                <a:gd name="T11" fmla="*/ 166 h 357"/>
                <a:gd name="T12" fmla="*/ 209 w 215"/>
                <a:gd name="T13" fmla="*/ 274 h 357"/>
                <a:gd name="T14" fmla="*/ 209 w 215"/>
                <a:gd name="T15" fmla="*/ 274 h 357"/>
                <a:gd name="T16" fmla="*/ 215 w 215"/>
                <a:gd name="T17" fmla="*/ 31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7">
                  <a:moveTo>
                    <a:pt x="215" y="318"/>
                  </a:moveTo>
                  <a:cubicBezTo>
                    <a:pt x="162" y="357"/>
                    <a:pt x="52" y="331"/>
                    <a:pt x="10" y="290"/>
                  </a:cubicBezTo>
                  <a:cubicBezTo>
                    <a:pt x="27" y="225"/>
                    <a:pt x="28" y="162"/>
                    <a:pt x="8" y="75"/>
                  </a:cubicBezTo>
                  <a:cubicBezTo>
                    <a:pt x="0" y="42"/>
                    <a:pt x="5" y="19"/>
                    <a:pt x="26" y="7"/>
                  </a:cubicBezTo>
                  <a:cubicBezTo>
                    <a:pt x="93" y="0"/>
                    <a:pt x="142" y="15"/>
                    <a:pt x="180" y="42"/>
                  </a:cubicBezTo>
                  <a:cubicBezTo>
                    <a:pt x="191" y="82"/>
                    <a:pt x="196" y="123"/>
                    <a:pt x="200" y="166"/>
                  </a:cubicBezTo>
                  <a:cubicBezTo>
                    <a:pt x="203" y="200"/>
                    <a:pt x="205" y="236"/>
                    <a:pt x="209" y="274"/>
                  </a:cubicBezTo>
                  <a:cubicBezTo>
                    <a:pt x="209" y="274"/>
                    <a:pt x="209" y="274"/>
                    <a:pt x="209" y="274"/>
                  </a:cubicBezTo>
                  <a:cubicBezTo>
                    <a:pt x="211" y="289"/>
                    <a:pt x="213" y="303"/>
                    <a:pt x="215"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1366FD1-1F6C-4146-861D-49F861F499F5}"/>
                </a:ext>
              </a:extLst>
            </p:cNvPr>
            <p:cNvSpPr>
              <a:spLocks/>
            </p:cNvSpPr>
            <p:nvPr/>
          </p:nvSpPr>
          <p:spPr bwMode="auto">
            <a:xfrm>
              <a:off x="9302750" y="5289550"/>
              <a:ext cx="82550" cy="112713"/>
            </a:xfrm>
            <a:custGeom>
              <a:avLst/>
              <a:gdLst>
                <a:gd name="T0" fmla="*/ 28 w 30"/>
                <a:gd name="T1" fmla="*/ 14 h 41"/>
                <a:gd name="T2" fmla="*/ 19 w 30"/>
                <a:gd name="T3" fmla="*/ 1 h 41"/>
                <a:gd name="T4" fmla="*/ 6 w 30"/>
                <a:gd name="T5" fmla="*/ 4 h 41"/>
                <a:gd name="T6" fmla="*/ 5 w 30"/>
                <a:gd name="T7" fmla="*/ 24 h 41"/>
                <a:gd name="T8" fmla="*/ 6 w 30"/>
                <a:gd name="T9" fmla="*/ 26 h 41"/>
                <a:gd name="T10" fmla="*/ 16 w 30"/>
                <a:gd name="T11" fmla="*/ 37 h 41"/>
                <a:gd name="T12" fmla="*/ 26 w 30"/>
                <a:gd name="T13" fmla="*/ 35 h 41"/>
                <a:gd name="T14" fmla="*/ 28 w 30"/>
                <a:gd name="T15" fmla="*/ 30 h 41"/>
                <a:gd name="T16" fmla="*/ 28 w 30"/>
                <a:gd name="T17" fmla="*/ 1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8" y="14"/>
                  </a:moveTo>
                  <a:cubicBezTo>
                    <a:pt x="25" y="8"/>
                    <a:pt x="23" y="4"/>
                    <a:pt x="19" y="1"/>
                  </a:cubicBezTo>
                  <a:cubicBezTo>
                    <a:pt x="14" y="0"/>
                    <a:pt x="10" y="0"/>
                    <a:pt x="6" y="4"/>
                  </a:cubicBezTo>
                  <a:cubicBezTo>
                    <a:pt x="0" y="9"/>
                    <a:pt x="1" y="16"/>
                    <a:pt x="5" y="24"/>
                  </a:cubicBezTo>
                  <a:cubicBezTo>
                    <a:pt x="6" y="25"/>
                    <a:pt x="6" y="26"/>
                    <a:pt x="6" y="26"/>
                  </a:cubicBezTo>
                  <a:cubicBezTo>
                    <a:pt x="10" y="30"/>
                    <a:pt x="13" y="34"/>
                    <a:pt x="16" y="37"/>
                  </a:cubicBezTo>
                  <a:cubicBezTo>
                    <a:pt x="19" y="41"/>
                    <a:pt x="25" y="39"/>
                    <a:pt x="26" y="35"/>
                  </a:cubicBezTo>
                  <a:cubicBezTo>
                    <a:pt x="28" y="30"/>
                    <a:pt x="28" y="30"/>
                    <a:pt x="28" y="30"/>
                  </a:cubicBezTo>
                  <a:cubicBezTo>
                    <a:pt x="29" y="24"/>
                    <a:pt x="30" y="19"/>
                    <a:pt x="28" y="14"/>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FB88CE0-4BDF-4DB4-84F1-8C0EC67CEF12}"/>
                </a:ext>
              </a:extLst>
            </p:cNvPr>
            <p:cNvSpPr>
              <a:spLocks/>
            </p:cNvSpPr>
            <p:nvPr/>
          </p:nvSpPr>
          <p:spPr bwMode="auto">
            <a:xfrm>
              <a:off x="9896475" y="5778500"/>
              <a:ext cx="120650" cy="131763"/>
            </a:xfrm>
            <a:custGeom>
              <a:avLst/>
              <a:gdLst>
                <a:gd name="T0" fmla="*/ 0 w 44"/>
                <a:gd name="T1" fmla="*/ 31 h 48"/>
                <a:gd name="T2" fmla="*/ 33 w 44"/>
                <a:gd name="T3" fmla="*/ 0 h 48"/>
                <a:gd name="T4" fmla="*/ 38 w 44"/>
                <a:gd name="T5" fmla="*/ 3 h 48"/>
                <a:gd name="T6" fmla="*/ 25 w 44"/>
                <a:gd name="T7" fmla="*/ 19 h 48"/>
                <a:gd name="T8" fmla="*/ 35 w 44"/>
                <a:gd name="T9" fmla="*/ 12 h 48"/>
                <a:gd name="T10" fmla="*/ 39 w 44"/>
                <a:gd name="T11" fmla="*/ 14 h 48"/>
                <a:gd name="T12" fmla="*/ 31 w 44"/>
                <a:gd name="T13" fmla="*/ 22 h 48"/>
                <a:gd name="T14" fmla="*/ 38 w 44"/>
                <a:gd name="T15" fmla="*/ 18 h 48"/>
                <a:gd name="T16" fmla="*/ 43 w 44"/>
                <a:gd name="T17" fmla="*/ 21 h 48"/>
                <a:gd name="T18" fmla="*/ 35 w 44"/>
                <a:gd name="T19" fmla="*/ 29 h 48"/>
                <a:gd name="T20" fmla="*/ 42 w 44"/>
                <a:gd name="T21" fmla="*/ 25 h 48"/>
                <a:gd name="T22" fmla="*/ 43 w 44"/>
                <a:gd name="T23" fmla="*/ 31 h 48"/>
                <a:gd name="T24" fmla="*/ 29 w 44"/>
                <a:gd name="T25" fmla="*/ 44 h 48"/>
                <a:gd name="T26" fmla="*/ 19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0" y="31"/>
                  </a:moveTo>
                  <a:cubicBezTo>
                    <a:pt x="10" y="18"/>
                    <a:pt x="21" y="7"/>
                    <a:pt x="33" y="0"/>
                  </a:cubicBezTo>
                  <a:cubicBezTo>
                    <a:pt x="36" y="0"/>
                    <a:pt x="37" y="1"/>
                    <a:pt x="38" y="3"/>
                  </a:cubicBezTo>
                  <a:cubicBezTo>
                    <a:pt x="36" y="8"/>
                    <a:pt x="31" y="13"/>
                    <a:pt x="25" y="19"/>
                  </a:cubicBezTo>
                  <a:cubicBezTo>
                    <a:pt x="35" y="12"/>
                    <a:pt x="35" y="12"/>
                    <a:pt x="35" y="12"/>
                  </a:cubicBezTo>
                  <a:cubicBezTo>
                    <a:pt x="37" y="11"/>
                    <a:pt x="39" y="13"/>
                    <a:pt x="39" y="14"/>
                  </a:cubicBezTo>
                  <a:cubicBezTo>
                    <a:pt x="39" y="16"/>
                    <a:pt x="33" y="20"/>
                    <a:pt x="31" y="22"/>
                  </a:cubicBezTo>
                  <a:cubicBezTo>
                    <a:pt x="38" y="18"/>
                    <a:pt x="38" y="18"/>
                    <a:pt x="38" y="18"/>
                  </a:cubicBezTo>
                  <a:cubicBezTo>
                    <a:pt x="42" y="18"/>
                    <a:pt x="43" y="19"/>
                    <a:pt x="43" y="21"/>
                  </a:cubicBezTo>
                  <a:cubicBezTo>
                    <a:pt x="35" y="29"/>
                    <a:pt x="35" y="29"/>
                    <a:pt x="35" y="29"/>
                  </a:cubicBezTo>
                  <a:cubicBezTo>
                    <a:pt x="42" y="25"/>
                    <a:pt x="42" y="25"/>
                    <a:pt x="42" y="25"/>
                  </a:cubicBezTo>
                  <a:cubicBezTo>
                    <a:pt x="44" y="26"/>
                    <a:pt x="44" y="28"/>
                    <a:pt x="43" y="31"/>
                  </a:cubicBezTo>
                  <a:cubicBezTo>
                    <a:pt x="38" y="34"/>
                    <a:pt x="33" y="38"/>
                    <a:pt x="29" y="44"/>
                  </a:cubicBezTo>
                  <a:cubicBezTo>
                    <a:pt x="19" y="48"/>
                    <a:pt x="19" y="48"/>
                    <a:pt x="19"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0AB50ACA-433B-4C40-B5D6-CF94168E458B}"/>
                </a:ext>
              </a:extLst>
            </p:cNvPr>
            <p:cNvSpPr>
              <a:spLocks/>
            </p:cNvSpPr>
            <p:nvPr/>
          </p:nvSpPr>
          <p:spPr bwMode="auto">
            <a:xfrm>
              <a:off x="9747250" y="5842000"/>
              <a:ext cx="223838" cy="258763"/>
            </a:xfrm>
            <a:custGeom>
              <a:avLst/>
              <a:gdLst>
                <a:gd name="T0" fmla="*/ 0 w 81"/>
                <a:gd name="T1" fmla="*/ 94 h 94"/>
                <a:gd name="T2" fmla="*/ 79 w 81"/>
                <a:gd name="T3" fmla="*/ 30 h 94"/>
                <a:gd name="T4" fmla="*/ 51 w 81"/>
                <a:gd name="T5" fmla="*/ 5 h 94"/>
                <a:gd name="T6" fmla="*/ 12 w 81"/>
                <a:gd name="T7" fmla="*/ 43 h 94"/>
                <a:gd name="T8" fmla="*/ 0 w 81"/>
                <a:gd name="T9" fmla="*/ 94 h 94"/>
              </a:gdLst>
              <a:ahLst/>
              <a:cxnLst>
                <a:cxn ang="0">
                  <a:pos x="T0" y="T1"/>
                </a:cxn>
                <a:cxn ang="0">
                  <a:pos x="T2" y="T3"/>
                </a:cxn>
                <a:cxn ang="0">
                  <a:pos x="T4" y="T5"/>
                </a:cxn>
                <a:cxn ang="0">
                  <a:pos x="T6" y="T7"/>
                </a:cxn>
                <a:cxn ang="0">
                  <a:pos x="T8" y="T9"/>
                </a:cxn>
              </a:cxnLst>
              <a:rect l="0" t="0" r="r" b="b"/>
              <a:pathLst>
                <a:path w="81" h="94">
                  <a:moveTo>
                    <a:pt x="0" y="94"/>
                  </a:moveTo>
                  <a:cubicBezTo>
                    <a:pt x="42" y="83"/>
                    <a:pt x="73" y="64"/>
                    <a:pt x="79" y="30"/>
                  </a:cubicBezTo>
                  <a:cubicBezTo>
                    <a:pt x="81" y="9"/>
                    <a:pt x="72" y="0"/>
                    <a:pt x="51" y="5"/>
                  </a:cubicBezTo>
                  <a:cubicBezTo>
                    <a:pt x="40" y="20"/>
                    <a:pt x="27" y="32"/>
                    <a:pt x="12" y="43"/>
                  </a:cubicBezTo>
                  <a:lnTo>
                    <a:pt x="0"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A066ED46-3E20-405E-A197-1F82851CB5F7}"/>
                </a:ext>
              </a:extLst>
            </p:cNvPr>
            <p:cNvSpPr>
              <a:spLocks/>
            </p:cNvSpPr>
            <p:nvPr/>
          </p:nvSpPr>
          <p:spPr bwMode="auto">
            <a:xfrm>
              <a:off x="9499600" y="5789613"/>
              <a:ext cx="79375" cy="452438"/>
            </a:xfrm>
            <a:custGeom>
              <a:avLst/>
              <a:gdLst>
                <a:gd name="T0" fmla="*/ 29 w 29"/>
                <a:gd name="T1" fmla="*/ 164 h 164"/>
                <a:gd name="T2" fmla="*/ 0 w 29"/>
                <a:gd name="T3" fmla="*/ 0 h 164"/>
                <a:gd name="T4" fmla="*/ 18 w 29"/>
                <a:gd name="T5" fmla="*/ 33 h 164"/>
                <a:gd name="T6" fmla="*/ 29 w 29"/>
                <a:gd name="T7" fmla="*/ 164 h 164"/>
              </a:gdLst>
              <a:ahLst/>
              <a:cxnLst>
                <a:cxn ang="0">
                  <a:pos x="T0" y="T1"/>
                </a:cxn>
                <a:cxn ang="0">
                  <a:pos x="T2" y="T3"/>
                </a:cxn>
                <a:cxn ang="0">
                  <a:pos x="T4" y="T5"/>
                </a:cxn>
                <a:cxn ang="0">
                  <a:pos x="T6" y="T7"/>
                </a:cxn>
              </a:cxnLst>
              <a:rect l="0" t="0" r="r" b="b"/>
              <a:pathLst>
                <a:path w="29" h="164">
                  <a:moveTo>
                    <a:pt x="29" y="164"/>
                  </a:moveTo>
                  <a:cubicBezTo>
                    <a:pt x="13" y="118"/>
                    <a:pt x="2" y="66"/>
                    <a:pt x="0" y="0"/>
                  </a:cubicBezTo>
                  <a:cubicBezTo>
                    <a:pt x="18" y="33"/>
                    <a:pt x="18" y="33"/>
                    <a:pt x="18" y="33"/>
                  </a:cubicBezTo>
                  <a:cubicBezTo>
                    <a:pt x="21" y="67"/>
                    <a:pt x="25" y="126"/>
                    <a:pt x="29"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87DAAE5-2963-4F87-A5F6-5F0CDB452F11}"/>
                </a:ext>
              </a:extLst>
            </p:cNvPr>
            <p:cNvSpPr>
              <a:spLocks/>
            </p:cNvSpPr>
            <p:nvPr/>
          </p:nvSpPr>
          <p:spPr bwMode="auto">
            <a:xfrm>
              <a:off x="9499600" y="5600700"/>
              <a:ext cx="280988" cy="500063"/>
            </a:xfrm>
            <a:custGeom>
              <a:avLst/>
              <a:gdLst>
                <a:gd name="T0" fmla="*/ 0 w 102"/>
                <a:gd name="T1" fmla="*/ 0 h 181"/>
                <a:gd name="T2" fmla="*/ 102 w 102"/>
                <a:gd name="T3" fmla="*/ 130 h 181"/>
                <a:gd name="T4" fmla="*/ 90 w 102"/>
                <a:gd name="T5" fmla="*/ 181 h 181"/>
                <a:gd name="T6" fmla="*/ 0 w 102"/>
                <a:gd name="T7" fmla="*/ 68 h 181"/>
                <a:gd name="T8" fmla="*/ 0 w 102"/>
                <a:gd name="T9" fmla="*/ 0 h 181"/>
              </a:gdLst>
              <a:ahLst/>
              <a:cxnLst>
                <a:cxn ang="0">
                  <a:pos x="T0" y="T1"/>
                </a:cxn>
                <a:cxn ang="0">
                  <a:pos x="T2" y="T3"/>
                </a:cxn>
                <a:cxn ang="0">
                  <a:pos x="T4" y="T5"/>
                </a:cxn>
                <a:cxn ang="0">
                  <a:pos x="T6" y="T7"/>
                </a:cxn>
                <a:cxn ang="0">
                  <a:pos x="T8" y="T9"/>
                </a:cxn>
              </a:cxnLst>
              <a:rect l="0" t="0" r="r" b="b"/>
              <a:pathLst>
                <a:path w="102" h="181">
                  <a:moveTo>
                    <a:pt x="0" y="0"/>
                  </a:moveTo>
                  <a:cubicBezTo>
                    <a:pt x="24" y="21"/>
                    <a:pt x="42" y="75"/>
                    <a:pt x="102" y="130"/>
                  </a:cubicBezTo>
                  <a:cubicBezTo>
                    <a:pt x="90" y="181"/>
                    <a:pt x="90" y="181"/>
                    <a:pt x="90" y="181"/>
                  </a:cubicBezTo>
                  <a:cubicBezTo>
                    <a:pt x="49" y="141"/>
                    <a:pt x="8" y="102"/>
                    <a:pt x="0" y="68"/>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BAC03131-C0BA-49F1-B066-6805AF4B1B9D}"/>
                </a:ext>
              </a:extLst>
            </p:cNvPr>
            <p:cNvSpPr>
              <a:spLocks/>
            </p:cNvSpPr>
            <p:nvPr/>
          </p:nvSpPr>
          <p:spPr bwMode="auto">
            <a:xfrm>
              <a:off x="9115425" y="5830888"/>
              <a:ext cx="220663" cy="396875"/>
            </a:xfrm>
            <a:custGeom>
              <a:avLst/>
              <a:gdLst>
                <a:gd name="T0" fmla="*/ 2 w 80"/>
                <a:gd name="T1" fmla="*/ 0 h 144"/>
                <a:gd name="T2" fmla="*/ 2 w 80"/>
                <a:gd name="T3" fmla="*/ 7 h 144"/>
                <a:gd name="T4" fmla="*/ 2 w 80"/>
                <a:gd name="T5" fmla="*/ 28 h 144"/>
                <a:gd name="T6" fmla="*/ 3 w 80"/>
                <a:gd name="T7" fmla="*/ 41 h 144"/>
                <a:gd name="T8" fmla="*/ 5 w 80"/>
                <a:gd name="T9" fmla="*/ 56 h 144"/>
                <a:gd name="T10" fmla="*/ 9 w 80"/>
                <a:gd name="T11" fmla="*/ 72 h 144"/>
                <a:gd name="T12" fmla="*/ 15 w 80"/>
                <a:gd name="T13" fmla="*/ 88 h 144"/>
                <a:gd name="T14" fmla="*/ 18 w 80"/>
                <a:gd name="T15" fmla="*/ 95 h 144"/>
                <a:gd name="T16" fmla="*/ 20 w 80"/>
                <a:gd name="T17" fmla="*/ 99 h 144"/>
                <a:gd name="T18" fmla="*/ 23 w 80"/>
                <a:gd name="T19" fmla="*/ 102 h 144"/>
                <a:gd name="T20" fmla="*/ 32 w 80"/>
                <a:gd name="T21" fmla="*/ 115 h 144"/>
                <a:gd name="T22" fmla="*/ 38 w 80"/>
                <a:gd name="T23" fmla="*/ 121 h 144"/>
                <a:gd name="T24" fmla="*/ 43 w 80"/>
                <a:gd name="T25" fmla="*/ 125 h 144"/>
                <a:gd name="T26" fmla="*/ 49 w 80"/>
                <a:gd name="T27" fmla="*/ 130 h 144"/>
                <a:gd name="T28" fmla="*/ 55 w 80"/>
                <a:gd name="T29" fmla="*/ 133 h 144"/>
                <a:gd name="T30" fmla="*/ 60 w 80"/>
                <a:gd name="T31" fmla="*/ 136 h 144"/>
                <a:gd name="T32" fmla="*/ 65 w 80"/>
                <a:gd name="T33" fmla="*/ 138 h 144"/>
                <a:gd name="T34" fmla="*/ 73 w 80"/>
                <a:gd name="T35" fmla="*/ 142 h 144"/>
                <a:gd name="T36" fmla="*/ 80 w 80"/>
                <a:gd name="T37" fmla="*/ 144 h 144"/>
                <a:gd name="T38" fmla="*/ 73 w 80"/>
                <a:gd name="T39" fmla="*/ 142 h 144"/>
                <a:gd name="T40" fmla="*/ 64 w 80"/>
                <a:gd name="T41" fmla="*/ 139 h 144"/>
                <a:gd name="T42" fmla="*/ 59 w 80"/>
                <a:gd name="T43" fmla="*/ 137 h 144"/>
                <a:gd name="T44" fmla="*/ 54 w 80"/>
                <a:gd name="T45" fmla="*/ 135 h 144"/>
                <a:gd name="T46" fmla="*/ 48 w 80"/>
                <a:gd name="T47" fmla="*/ 131 h 144"/>
                <a:gd name="T48" fmla="*/ 42 w 80"/>
                <a:gd name="T49" fmla="*/ 127 h 144"/>
                <a:gd name="T50" fmla="*/ 36 w 80"/>
                <a:gd name="T51" fmla="*/ 123 h 144"/>
                <a:gd name="T52" fmla="*/ 30 w 80"/>
                <a:gd name="T53" fmla="*/ 117 h 144"/>
                <a:gd name="T54" fmla="*/ 20 w 80"/>
                <a:gd name="T55" fmla="*/ 104 h 144"/>
                <a:gd name="T56" fmla="*/ 18 w 80"/>
                <a:gd name="T57" fmla="*/ 100 h 144"/>
                <a:gd name="T58" fmla="*/ 15 w 80"/>
                <a:gd name="T59" fmla="*/ 97 h 144"/>
                <a:gd name="T60" fmla="*/ 12 w 80"/>
                <a:gd name="T61" fmla="*/ 89 h 144"/>
                <a:gd name="T62" fmla="*/ 6 w 80"/>
                <a:gd name="T63" fmla="*/ 73 h 144"/>
                <a:gd name="T64" fmla="*/ 2 w 80"/>
                <a:gd name="T65" fmla="*/ 57 h 144"/>
                <a:gd name="T66" fmla="*/ 0 w 80"/>
                <a:gd name="T67" fmla="*/ 28 h 144"/>
                <a:gd name="T68" fmla="*/ 1 w 80"/>
                <a:gd name="T69" fmla="*/ 7 h 144"/>
                <a:gd name="T70" fmla="*/ 2 w 80"/>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4">
                  <a:moveTo>
                    <a:pt x="2" y="0"/>
                  </a:moveTo>
                  <a:cubicBezTo>
                    <a:pt x="2" y="0"/>
                    <a:pt x="2" y="2"/>
                    <a:pt x="2" y="7"/>
                  </a:cubicBezTo>
                  <a:cubicBezTo>
                    <a:pt x="1" y="12"/>
                    <a:pt x="1" y="19"/>
                    <a:pt x="2" y="28"/>
                  </a:cubicBezTo>
                  <a:cubicBezTo>
                    <a:pt x="2" y="32"/>
                    <a:pt x="2" y="37"/>
                    <a:pt x="3" y="41"/>
                  </a:cubicBezTo>
                  <a:cubicBezTo>
                    <a:pt x="3" y="46"/>
                    <a:pt x="4" y="51"/>
                    <a:pt x="5" y="56"/>
                  </a:cubicBezTo>
                  <a:cubicBezTo>
                    <a:pt x="6" y="62"/>
                    <a:pt x="7" y="67"/>
                    <a:pt x="9" y="72"/>
                  </a:cubicBezTo>
                  <a:cubicBezTo>
                    <a:pt x="10" y="77"/>
                    <a:pt x="12" y="83"/>
                    <a:pt x="15" y="88"/>
                  </a:cubicBezTo>
                  <a:cubicBezTo>
                    <a:pt x="16" y="90"/>
                    <a:pt x="17" y="93"/>
                    <a:pt x="18" y="95"/>
                  </a:cubicBezTo>
                  <a:cubicBezTo>
                    <a:pt x="20" y="99"/>
                    <a:pt x="20" y="99"/>
                    <a:pt x="20" y="99"/>
                  </a:cubicBezTo>
                  <a:cubicBezTo>
                    <a:pt x="23" y="102"/>
                    <a:pt x="23" y="102"/>
                    <a:pt x="23" y="102"/>
                  </a:cubicBezTo>
                  <a:cubicBezTo>
                    <a:pt x="25" y="107"/>
                    <a:pt x="29" y="111"/>
                    <a:pt x="32" y="115"/>
                  </a:cubicBezTo>
                  <a:cubicBezTo>
                    <a:pt x="34" y="117"/>
                    <a:pt x="36" y="119"/>
                    <a:pt x="38" y="121"/>
                  </a:cubicBezTo>
                  <a:cubicBezTo>
                    <a:pt x="40" y="122"/>
                    <a:pt x="42" y="124"/>
                    <a:pt x="43" y="125"/>
                  </a:cubicBezTo>
                  <a:cubicBezTo>
                    <a:pt x="45" y="127"/>
                    <a:pt x="47" y="128"/>
                    <a:pt x="49" y="130"/>
                  </a:cubicBezTo>
                  <a:cubicBezTo>
                    <a:pt x="51" y="131"/>
                    <a:pt x="53" y="132"/>
                    <a:pt x="55" y="133"/>
                  </a:cubicBezTo>
                  <a:cubicBezTo>
                    <a:pt x="56" y="134"/>
                    <a:pt x="58" y="135"/>
                    <a:pt x="60" y="136"/>
                  </a:cubicBezTo>
                  <a:cubicBezTo>
                    <a:pt x="62" y="137"/>
                    <a:pt x="63" y="138"/>
                    <a:pt x="65" y="138"/>
                  </a:cubicBezTo>
                  <a:cubicBezTo>
                    <a:pt x="68" y="140"/>
                    <a:pt x="71" y="141"/>
                    <a:pt x="73" y="142"/>
                  </a:cubicBezTo>
                  <a:cubicBezTo>
                    <a:pt x="78" y="143"/>
                    <a:pt x="80" y="144"/>
                    <a:pt x="80" y="144"/>
                  </a:cubicBezTo>
                  <a:cubicBezTo>
                    <a:pt x="80" y="144"/>
                    <a:pt x="78" y="144"/>
                    <a:pt x="73" y="142"/>
                  </a:cubicBezTo>
                  <a:cubicBezTo>
                    <a:pt x="70" y="142"/>
                    <a:pt x="68" y="141"/>
                    <a:pt x="64" y="139"/>
                  </a:cubicBezTo>
                  <a:cubicBezTo>
                    <a:pt x="63" y="139"/>
                    <a:pt x="61" y="138"/>
                    <a:pt x="59" y="137"/>
                  </a:cubicBezTo>
                  <a:cubicBezTo>
                    <a:pt x="57" y="137"/>
                    <a:pt x="55" y="136"/>
                    <a:pt x="54" y="135"/>
                  </a:cubicBezTo>
                  <a:cubicBezTo>
                    <a:pt x="52" y="134"/>
                    <a:pt x="50" y="133"/>
                    <a:pt x="48" y="131"/>
                  </a:cubicBezTo>
                  <a:cubicBezTo>
                    <a:pt x="46" y="130"/>
                    <a:pt x="44" y="129"/>
                    <a:pt x="42" y="127"/>
                  </a:cubicBezTo>
                  <a:cubicBezTo>
                    <a:pt x="40" y="126"/>
                    <a:pt x="38" y="124"/>
                    <a:pt x="36" y="123"/>
                  </a:cubicBezTo>
                  <a:cubicBezTo>
                    <a:pt x="34" y="121"/>
                    <a:pt x="32" y="119"/>
                    <a:pt x="30" y="117"/>
                  </a:cubicBezTo>
                  <a:cubicBezTo>
                    <a:pt x="27" y="113"/>
                    <a:pt x="23" y="109"/>
                    <a:pt x="20" y="104"/>
                  </a:cubicBezTo>
                  <a:cubicBezTo>
                    <a:pt x="18" y="100"/>
                    <a:pt x="18" y="100"/>
                    <a:pt x="18" y="100"/>
                  </a:cubicBezTo>
                  <a:cubicBezTo>
                    <a:pt x="15" y="97"/>
                    <a:pt x="15" y="97"/>
                    <a:pt x="15" y="97"/>
                  </a:cubicBezTo>
                  <a:cubicBezTo>
                    <a:pt x="14" y="94"/>
                    <a:pt x="13" y="92"/>
                    <a:pt x="12" y="89"/>
                  </a:cubicBezTo>
                  <a:cubicBezTo>
                    <a:pt x="9" y="84"/>
                    <a:pt x="7" y="78"/>
                    <a:pt x="6" y="73"/>
                  </a:cubicBezTo>
                  <a:cubicBezTo>
                    <a:pt x="4" y="68"/>
                    <a:pt x="3" y="62"/>
                    <a:pt x="2" y="57"/>
                  </a:cubicBezTo>
                  <a:cubicBezTo>
                    <a:pt x="0" y="46"/>
                    <a:pt x="0" y="36"/>
                    <a:pt x="0" y="28"/>
                  </a:cubicBezTo>
                  <a:cubicBezTo>
                    <a:pt x="0" y="19"/>
                    <a:pt x="0" y="12"/>
                    <a:pt x="1" y="7"/>
                  </a:cubicBezTo>
                  <a:cubicBezTo>
                    <a:pt x="2" y="2"/>
                    <a:pt x="2" y="0"/>
                    <a:pt x="2"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4965F4F1-FD15-4236-B3B6-A86364E9D08F}"/>
                </a:ext>
              </a:extLst>
            </p:cNvPr>
            <p:cNvSpPr>
              <a:spLocks/>
            </p:cNvSpPr>
            <p:nvPr/>
          </p:nvSpPr>
          <p:spPr bwMode="auto">
            <a:xfrm>
              <a:off x="9331325" y="5438775"/>
              <a:ext cx="158750" cy="57150"/>
            </a:xfrm>
            <a:custGeom>
              <a:avLst/>
              <a:gdLst>
                <a:gd name="T0" fmla="*/ 58 w 58"/>
                <a:gd name="T1" fmla="*/ 0 h 21"/>
                <a:gd name="T2" fmla="*/ 56 w 58"/>
                <a:gd name="T3" fmla="*/ 6 h 21"/>
                <a:gd name="T4" fmla="*/ 0 w 58"/>
                <a:gd name="T5" fmla="*/ 14 h 21"/>
                <a:gd name="T6" fmla="*/ 58 w 58"/>
                <a:gd name="T7" fmla="*/ 0 h 21"/>
              </a:gdLst>
              <a:ahLst/>
              <a:cxnLst>
                <a:cxn ang="0">
                  <a:pos x="T0" y="T1"/>
                </a:cxn>
                <a:cxn ang="0">
                  <a:pos x="T2" y="T3"/>
                </a:cxn>
                <a:cxn ang="0">
                  <a:pos x="T4" y="T5"/>
                </a:cxn>
                <a:cxn ang="0">
                  <a:pos x="T6" y="T7"/>
                </a:cxn>
              </a:cxnLst>
              <a:rect l="0" t="0" r="r" b="b"/>
              <a:pathLst>
                <a:path w="58" h="21">
                  <a:moveTo>
                    <a:pt x="58" y="0"/>
                  </a:moveTo>
                  <a:cubicBezTo>
                    <a:pt x="58" y="2"/>
                    <a:pt x="57" y="4"/>
                    <a:pt x="56" y="6"/>
                  </a:cubicBezTo>
                  <a:cubicBezTo>
                    <a:pt x="45" y="20"/>
                    <a:pt x="20" y="21"/>
                    <a:pt x="0" y="14"/>
                  </a:cubicBezTo>
                  <a:cubicBezTo>
                    <a:pt x="41" y="15"/>
                    <a:pt x="58" y="1"/>
                    <a:pt x="58"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E67041DF-AF35-45FB-9442-CCFE42712ACE}"/>
                </a:ext>
              </a:extLst>
            </p:cNvPr>
            <p:cNvSpPr>
              <a:spLocks/>
            </p:cNvSpPr>
            <p:nvPr/>
          </p:nvSpPr>
          <p:spPr bwMode="auto">
            <a:xfrm>
              <a:off x="9242425" y="6488113"/>
              <a:ext cx="79375" cy="373063"/>
            </a:xfrm>
            <a:custGeom>
              <a:avLst/>
              <a:gdLst>
                <a:gd name="T0" fmla="*/ 21 w 29"/>
                <a:gd name="T1" fmla="*/ 5 h 135"/>
                <a:gd name="T2" fmla="*/ 24 w 29"/>
                <a:gd name="T3" fmla="*/ 135 h 135"/>
                <a:gd name="T4" fmla="*/ 0 w 29"/>
                <a:gd name="T5" fmla="*/ 0 h 135"/>
                <a:gd name="T6" fmla="*/ 29 w 29"/>
                <a:gd name="T7" fmla="*/ 0 h 135"/>
                <a:gd name="T8" fmla="*/ 22 w 29"/>
                <a:gd name="T9" fmla="*/ 3 h 135"/>
                <a:gd name="T10" fmla="*/ 21 w 29"/>
                <a:gd name="T11" fmla="*/ 5 h 135"/>
              </a:gdLst>
              <a:ahLst/>
              <a:cxnLst>
                <a:cxn ang="0">
                  <a:pos x="T0" y="T1"/>
                </a:cxn>
                <a:cxn ang="0">
                  <a:pos x="T2" y="T3"/>
                </a:cxn>
                <a:cxn ang="0">
                  <a:pos x="T4" y="T5"/>
                </a:cxn>
                <a:cxn ang="0">
                  <a:pos x="T6" y="T7"/>
                </a:cxn>
                <a:cxn ang="0">
                  <a:pos x="T8" y="T9"/>
                </a:cxn>
                <a:cxn ang="0">
                  <a:pos x="T10" y="T11"/>
                </a:cxn>
              </a:cxnLst>
              <a:rect l="0" t="0" r="r" b="b"/>
              <a:pathLst>
                <a:path w="29" h="135">
                  <a:moveTo>
                    <a:pt x="21" y="5"/>
                  </a:moveTo>
                  <a:cubicBezTo>
                    <a:pt x="24" y="135"/>
                    <a:pt x="24" y="135"/>
                    <a:pt x="24" y="135"/>
                  </a:cubicBezTo>
                  <a:cubicBezTo>
                    <a:pt x="0" y="0"/>
                    <a:pt x="0" y="0"/>
                    <a:pt x="0" y="0"/>
                  </a:cubicBezTo>
                  <a:cubicBezTo>
                    <a:pt x="29" y="0"/>
                    <a:pt x="29" y="0"/>
                    <a:pt x="29" y="0"/>
                  </a:cubicBezTo>
                  <a:cubicBezTo>
                    <a:pt x="27" y="1"/>
                    <a:pt x="24" y="2"/>
                    <a:pt x="22" y="3"/>
                  </a:cubicBezTo>
                  <a:cubicBezTo>
                    <a:pt x="22" y="4"/>
                    <a:pt x="21" y="4"/>
                    <a:pt x="21"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D84C32-F2E2-45DB-888A-97F98C941D29}"/>
                </a:ext>
              </a:extLst>
            </p:cNvPr>
            <p:cNvSpPr>
              <a:spLocks/>
            </p:cNvSpPr>
            <p:nvPr/>
          </p:nvSpPr>
          <p:spPr bwMode="auto">
            <a:xfrm>
              <a:off x="9518650" y="6946900"/>
              <a:ext cx="96838" cy="609600"/>
            </a:xfrm>
            <a:custGeom>
              <a:avLst/>
              <a:gdLst>
                <a:gd name="T0" fmla="*/ 35 w 35"/>
                <a:gd name="T1" fmla="*/ 0 h 221"/>
                <a:gd name="T2" fmla="*/ 6 w 35"/>
                <a:gd name="T3" fmla="*/ 221 h 221"/>
                <a:gd name="T4" fmla="*/ 0 w 35"/>
                <a:gd name="T5" fmla="*/ 221 h 221"/>
                <a:gd name="T6" fmla="*/ 35 w 35"/>
                <a:gd name="T7" fmla="*/ 0 h 221"/>
              </a:gdLst>
              <a:ahLst/>
              <a:cxnLst>
                <a:cxn ang="0">
                  <a:pos x="T0" y="T1"/>
                </a:cxn>
                <a:cxn ang="0">
                  <a:pos x="T2" y="T3"/>
                </a:cxn>
                <a:cxn ang="0">
                  <a:pos x="T4" y="T5"/>
                </a:cxn>
                <a:cxn ang="0">
                  <a:pos x="T6" y="T7"/>
                </a:cxn>
              </a:cxnLst>
              <a:rect l="0" t="0" r="r" b="b"/>
              <a:pathLst>
                <a:path w="35" h="221">
                  <a:moveTo>
                    <a:pt x="35" y="0"/>
                  </a:moveTo>
                  <a:cubicBezTo>
                    <a:pt x="27" y="81"/>
                    <a:pt x="17" y="152"/>
                    <a:pt x="6" y="221"/>
                  </a:cubicBezTo>
                  <a:cubicBezTo>
                    <a:pt x="0" y="221"/>
                    <a:pt x="0" y="221"/>
                    <a:pt x="0" y="221"/>
                  </a:cubicBezTo>
                  <a:cubicBezTo>
                    <a:pt x="1" y="133"/>
                    <a:pt x="12" y="58"/>
                    <a:pt x="35"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5364DAD8-5EF1-4554-BF39-A136EB5EC5E4}"/>
              </a:ext>
            </a:extLst>
          </p:cNvPr>
          <p:cNvGrpSpPr/>
          <p:nvPr/>
        </p:nvGrpSpPr>
        <p:grpSpPr>
          <a:xfrm>
            <a:off x="11180335" y="2470744"/>
            <a:ext cx="857588" cy="1203296"/>
            <a:chOff x="12061825" y="3244850"/>
            <a:chExt cx="712788" cy="1000125"/>
          </a:xfrm>
        </p:grpSpPr>
        <p:sp>
          <p:nvSpPr>
            <p:cNvPr id="62" name="Freeform 261">
              <a:extLst>
                <a:ext uri="{FF2B5EF4-FFF2-40B4-BE49-F238E27FC236}">
                  <a16:creationId xmlns:a16="http://schemas.microsoft.com/office/drawing/2014/main" id="{B5BEEBFA-7ECE-4873-836A-928D00AD08BE}"/>
                </a:ext>
              </a:extLst>
            </p:cNvPr>
            <p:cNvSpPr>
              <a:spLocks/>
            </p:cNvSpPr>
            <p:nvPr/>
          </p:nvSpPr>
          <p:spPr bwMode="auto">
            <a:xfrm>
              <a:off x="12177713" y="3244850"/>
              <a:ext cx="596900" cy="977900"/>
            </a:xfrm>
            <a:custGeom>
              <a:avLst/>
              <a:gdLst>
                <a:gd name="T0" fmla="*/ 174 w 216"/>
                <a:gd name="T1" fmla="*/ 340 h 354"/>
                <a:gd name="T2" fmla="*/ 42 w 216"/>
                <a:gd name="T3" fmla="*/ 264 h 354"/>
                <a:gd name="T4" fmla="*/ 0 w 216"/>
                <a:gd name="T5" fmla="*/ 184 h 354"/>
                <a:gd name="T6" fmla="*/ 0 w 216"/>
                <a:gd name="T7" fmla="*/ 46 h 354"/>
                <a:gd name="T8" fmla="*/ 42 w 216"/>
                <a:gd name="T9" fmla="*/ 14 h 354"/>
                <a:gd name="T10" fmla="*/ 174 w 216"/>
                <a:gd name="T11" fmla="*/ 90 h 354"/>
                <a:gd name="T12" fmla="*/ 216 w 216"/>
                <a:gd name="T13" fmla="*/ 171 h 354"/>
                <a:gd name="T14" fmla="*/ 216 w 216"/>
                <a:gd name="T15" fmla="*/ 309 h 354"/>
                <a:gd name="T16" fmla="*/ 174 w 216"/>
                <a:gd name="T17" fmla="*/ 34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4">
                  <a:moveTo>
                    <a:pt x="174" y="340"/>
                  </a:moveTo>
                  <a:cubicBezTo>
                    <a:pt x="42" y="264"/>
                    <a:pt x="42" y="264"/>
                    <a:pt x="42" y="264"/>
                  </a:cubicBezTo>
                  <a:cubicBezTo>
                    <a:pt x="19" y="250"/>
                    <a:pt x="0" y="215"/>
                    <a:pt x="0" y="184"/>
                  </a:cubicBezTo>
                  <a:cubicBezTo>
                    <a:pt x="0" y="46"/>
                    <a:pt x="0" y="46"/>
                    <a:pt x="0" y="46"/>
                  </a:cubicBezTo>
                  <a:cubicBezTo>
                    <a:pt x="0" y="15"/>
                    <a:pt x="19" y="0"/>
                    <a:pt x="42" y="14"/>
                  </a:cubicBezTo>
                  <a:cubicBezTo>
                    <a:pt x="174" y="90"/>
                    <a:pt x="174" y="90"/>
                    <a:pt x="174" y="90"/>
                  </a:cubicBezTo>
                  <a:cubicBezTo>
                    <a:pt x="197" y="104"/>
                    <a:pt x="216" y="140"/>
                    <a:pt x="216" y="171"/>
                  </a:cubicBezTo>
                  <a:cubicBezTo>
                    <a:pt x="216" y="309"/>
                    <a:pt x="216" y="309"/>
                    <a:pt x="216" y="309"/>
                  </a:cubicBezTo>
                  <a:cubicBezTo>
                    <a:pt x="216" y="340"/>
                    <a:pt x="197" y="354"/>
                    <a:pt x="174"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DA77E896-4A55-4531-BF61-FD6408606576}"/>
                </a:ext>
              </a:extLst>
            </p:cNvPr>
            <p:cNvSpPr>
              <a:spLocks/>
            </p:cNvSpPr>
            <p:nvPr/>
          </p:nvSpPr>
          <p:spPr bwMode="auto">
            <a:xfrm>
              <a:off x="12061825" y="3270250"/>
              <a:ext cx="600075"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761ED66-5E8A-48FC-840A-2A7354BCB0CD}"/>
                </a:ext>
              </a:extLst>
            </p:cNvPr>
            <p:cNvSpPr>
              <a:spLocks noEditPoints="1"/>
            </p:cNvSpPr>
            <p:nvPr/>
          </p:nvSpPr>
          <p:spPr bwMode="auto">
            <a:xfrm>
              <a:off x="12274550" y="3878263"/>
              <a:ext cx="160338" cy="139700"/>
            </a:xfrm>
            <a:custGeom>
              <a:avLst/>
              <a:gdLst>
                <a:gd name="T0" fmla="*/ 47 w 58"/>
                <a:gd name="T1" fmla="*/ 48 h 51"/>
                <a:gd name="T2" fmla="*/ 11 w 58"/>
                <a:gd name="T3" fmla="*/ 27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3 h 51"/>
                <a:gd name="T18" fmla="*/ 11 w 58"/>
                <a:gd name="T19" fmla="*/ 19 h 51"/>
                <a:gd name="T20" fmla="*/ 47 w 58"/>
                <a:gd name="T21" fmla="*/ 41 h 51"/>
                <a:gd name="T22" fmla="*/ 51 w 58"/>
                <a:gd name="T23" fmla="*/ 38 h 51"/>
                <a:gd name="T24" fmla="*/ 47 w 58"/>
                <a:gd name="T25" fmla="*/ 32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7"/>
                    <a:pt x="11" y="27"/>
                    <a:pt x="11" y="27"/>
                  </a:cubicBezTo>
                  <a:cubicBezTo>
                    <a:pt x="5" y="23"/>
                    <a:pt x="0" y="15"/>
                    <a:pt x="0" y="9"/>
                  </a:cubicBezTo>
                  <a:cubicBezTo>
                    <a:pt x="0" y="3"/>
                    <a:pt x="5" y="0"/>
                    <a:pt x="11" y="3"/>
                  </a:cubicBezTo>
                  <a:cubicBezTo>
                    <a:pt x="47" y="24"/>
                    <a:pt x="47" y="24"/>
                    <a:pt x="47" y="24"/>
                  </a:cubicBezTo>
                  <a:cubicBezTo>
                    <a:pt x="53" y="28"/>
                    <a:pt x="58" y="36"/>
                    <a:pt x="58" y="42"/>
                  </a:cubicBezTo>
                  <a:cubicBezTo>
                    <a:pt x="58" y="49"/>
                    <a:pt x="53" y="51"/>
                    <a:pt x="47" y="48"/>
                  </a:cubicBezTo>
                  <a:close/>
                  <a:moveTo>
                    <a:pt x="11" y="10"/>
                  </a:moveTo>
                  <a:cubicBezTo>
                    <a:pt x="8" y="9"/>
                    <a:pt x="7" y="10"/>
                    <a:pt x="7" y="13"/>
                  </a:cubicBezTo>
                  <a:cubicBezTo>
                    <a:pt x="7" y="15"/>
                    <a:pt x="8" y="18"/>
                    <a:pt x="11" y="19"/>
                  </a:cubicBezTo>
                  <a:cubicBezTo>
                    <a:pt x="47" y="41"/>
                    <a:pt x="47" y="41"/>
                    <a:pt x="47" y="41"/>
                  </a:cubicBezTo>
                  <a:cubicBezTo>
                    <a:pt x="50" y="42"/>
                    <a:pt x="51" y="41"/>
                    <a:pt x="51" y="38"/>
                  </a:cubicBezTo>
                  <a:cubicBezTo>
                    <a:pt x="51" y="36"/>
                    <a:pt x="50" y="33"/>
                    <a:pt x="47" y="32"/>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571A3934-AD29-4A26-A705-F18008610278}"/>
                </a:ext>
              </a:extLst>
            </p:cNvPr>
            <p:cNvSpPr>
              <a:spLocks noEditPoints="1"/>
            </p:cNvSpPr>
            <p:nvPr/>
          </p:nvSpPr>
          <p:spPr bwMode="auto">
            <a:xfrm>
              <a:off x="12274550" y="3833813"/>
              <a:ext cx="160338" cy="141288"/>
            </a:xfrm>
            <a:custGeom>
              <a:avLst/>
              <a:gdLst>
                <a:gd name="T0" fmla="*/ 47 w 58"/>
                <a:gd name="T1" fmla="*/ 48 h 51"/>
                <a:gd name="T2" fmla="*/ 11 w 58"/>
                <a:gd name="T3" fmla="*/ 26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2 h 51"/>
                <a:gd name="T18" fmla="*/ 11 w 58"/>
                <a:gd name="T19" fmla="*/ 19 h 51"/>
                <a:gd name="T20" fmla="*/ 47 w 58"/>
                <a:gd name="T21" fmla="*/ 40 h 51"/>
                <a:gd name="T22" fmla="*/ 51 w 58"/>
                <a:gd name="T23" fmla="*/ 38 h 51"/>
                <a:gd name="T24" fmla="*/ 47 w 58"/>
                <a:gd name="T25" fmla="*/ 31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6"/>
                    <a:pt x="11" y="26"/>
                    <a:pt x="11" y="26"/>
                  </a:cubicBezTo>
                  <a:cubicBezTo>
                    <a:pt x="5" y="23"/>
                    <a:pt x="0" y="15"/>
                    <a:pt x="0" y="9"/>
                  </a:cubicBezTo>
                  <a:cubicBezTo>
                    <a:pt x="0" y="2"/>
                    <a:pt x="5" y="0"/>
                    <a:pt x="11" y="3"/>
                  </a:cubicBezTo>
                  <a:cubicBezTo>
                    <a:pt x="47" y="24"/>
                    <a:pt x="47" y="24"/>
                    <a:pt x="47" y="24"/>
                  </a:cubicBezTo>
                  <a:cubicBezTo>
                    <a:pt x="53" y="27"/>
                    <a:pt x="58" y="35"/>
                    <a:pt x="58" y="42"/>
                  </a:cubicBezTo>
                  <a:cubicBezTo>
                    <a:pt x="58" y="48"/>
                    <a:pt x="53" y="51"/>
                    <a:pt x="47" y="48"/>
                  </a:cubicBezTo>
                  <a:close/>
                  <a:moveTo>
                    <a:pt x="11" y="10"/>
                  </a:moveTo>
                  <a:cubicBezTo>
                    <a:pt x="8" y="9"/>
                    <a:pt x="7" y="10"/>
                    <a:pt x="7" y="12"/>
                  </a:cubicBezTo>
                  <a:cubicBezTo>
                    <a:pt x="7" y="15"/>
                    <a:pt x="8" y="18"/>
                    <a:pt x="11" y="19"/>
                  </a:cubicBezTo>
                  <a:cubicBezTo>
                    <a:pt x="47" y="40"/>
                    <a:pt x="47" y="40"/>
                    <a:pt x="47" y="40"/>
                  </a:cubicBezTo>
                  <a:cubicBezTo>
                    <a:pt x="50" y="42"/>
                    <a:pt x="51" y="41"/>
                    <a:pt x="51" y="38"/>
                  </a:cubicBezTo>
                  <a:cubicBezTo>
                    <a:pt x="51" y="36"/>
                    <a:pt x="50" y="33"/>
                    <a:pt x="47" y="31"/>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BA8CA4B3-2F08-46C2-9377-66D6AFDB62C3}"/>
                </a:ext>
              </a:extLst>
            </p:cNvPr>
            <p:cNvSpPr>
              <a:spLocks/>
            </p:cNvSpPr>
            <p:nvPr/>
          </p:nvSpPr>
          <p:spPr bwMode="auto">
            <a:xfrm>
              <a:off x="12296775" y="3941763"/>
              <a:ext cx="115888" cy="93663"/>
            </a:xfrm>
            <a:custGeom>
              <a:avLst/>
              <a:gdLst>
                <a:gd name="T0" fmla="*/ 21 w 42"/>
                <a:gd name="T1" fmla="*/ 29 h 34"/>
                <a:gd name="T2" fmla="*/ 0 w 42"/>
                <a:gd name="T3" fmla="*/ 0 h 34"/>
                <a:gd name="T4" fmla="*/ 5 w 42"/>
                <a:gd name="T5" fmla="*/ 0 h 34"/>
                <a:gd name="T6" fmla="*/ 21 w 42"/>
                <a:gd name="T7" fmla="*/ 22 h 34"/>
                <a:gd name="T8" fmla="*/ 37 w 42"/>
                <a:gd name="T9" fmla="*/ 18 h 34"/>
                <a:gd name="T10" fmla="*/ 42 w 42"/>
                <a:gd name="T11" fmla="*/ 24 h 34"/>
                <a:gd name="T12" fmla="*/ 21 w 42"/>
                <a:gd name="T13" fmla="*/ 29 h 34"/>
              </a:gdLst>
              <a:ahLst/>
              <a:cxnLst>
                <a:cxn ang="0">
                  <a:pos x="T0" y="T1"/>
                </a:cxn>
                <a:cxn ang="0">
                  <a:pos x="T2" y="T3"/>
                </a:cxn>
                <a:cxn ang="0">
                  <a:pos x="T4" y="T5"/>
                </a:cxn>
                <a:cxn ang="0">
                  <a:pos x="T6" y="T7"/>
                </a:cxn>
                <a:cxn ang="0">
                  <a:pos x="T8" y="T9"/>
                </a:cxn>
                <a:cxn ang="0">
                  <a:pos x="T10" y="T11"/>
                </a:cxn>
                <a:cxn ang="0">
                  <a:pos x="T12" y="T13"/>
                </a:cxn>
              </a:cxnLst>
              <a:rect l="0" t="0" r="r" b="b"/>
              <a:pathLst>
                <a:path w="42" h="34">
                  <a:moveTo>
                    <a:pt x="21" y="29"/>
                  </a:moveTo>
                  <a:cubicBezTo>
                    <a:pt x="12" y="24"/>
                    <a:pt x="3" y="12"/>
                    <a:pt x="0" y="0"/>
                  </a:cubicBezTo>
                  <a:cubicBezTo>
                    <a:pt x="5" y="0"/>
                    <a:pt x="5" y="0"/>
                    <a:pt x="5" y="0"/>
                  </a:cubicBezTo>
                  <a:cubicBezTo>
                    <a:pt x="8" y="9"/>
                    <a:pt x="14" y="18"/>
                    <a:pt x="21" y="22"/>
                  </a:cubicBezTo>
                  <a:cubicBezTo>
                    <a:pt x="28" y="26"/>
                    <a:pt x="34" y="24"/>
                    <a:pt x="37" y="18"/>
                  </a:cubicBezTo>
                  <a:cubicBezTo>
                    <a:pt x="42" y="24"/>
                    <a:pt x="42" y="24"/>
                    <a:pt x="42" y="24"/>
                  </a:cubicBezTo>
                  <a:cubicBezTo>
                    <a:pt x="39" y="33"/>
                    <a:pt x="30" y="34"/>
                    <a:pt x="21"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B42D54A3-5899-4CE8-A7D3-C9F6C2C2F551}"/>
                </a:ext>
              </a:extLst>
            </p:cNvPr>
            <p:cNvSpPr>
              <a:spLocks/>
            </p:cNvSpPr>
            <p:nvPr/>
          </p:nvSpPr>
          <p:spPr bwMode="auto">
            <a:xfrm>
              <a:off x="12233275" y="3560763"/>
              <a:ext cx="242888" cy="358775"/>
            </a:xfrm>
            <a:custGeom>
              <a:avLst/>
              <a:gdLst>
                <a:gd name="T0" fmla="*/ 27 w 88"/>
                <a:gd name="T1" fmla="*/ 107 h 130"/>
                <a:gd name="T2" fmla="*/ 21 w 88"/>
                <a:gd name="T3" fmla="*/ 103 h 130"/>
                <a:gd name="T4" fmla="*/ 15 w 88"/>
                <a:gd name="T5" fmla="*/ 86 h 130"/>
                <a:gd name="T6" fmla="*/ 0 w 88"/>
                <a:gd name="T7" fmla="*/ 39 h 130"/>
                <a:gd name="T8" fmla="*/ 44 w 88"/>
                <a:gd name="T9" fmla="*/ 14 h 130"/>
                <a:gd name="T10" fmla="*/ 88 w 88"/>
                <a:gd name="T11" fmla="*/ 90 h 130"/>
                <a:gd name="T12" fmla="*/ 74 w 88"/>
                <a:gd name="T13" fmla="*/ 119 h 130"/>
                <a:gd name="T14" fmla="*/ 73 w 88"/>
                <a:gd name="T15" fmla="*/ 120 h 130"/>
                <a:gd name="T16" fmla="*/ 67 w 88"/>
                <a:gd name="T17" fmla="*/ 130 h 130"/>
                <a:gd name="T18" fmla="*/ 61 w 88"/>
                <a:gd name="T19" fmla="*/ 126 h 130"/>
                <a:gd name="T20" fmla="*/ 69 w 88"/>
                <a:gd name="T21" fmla="*/ 112 h 130"/>
                <a:gd name="T22" fmla="*/ 70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5" y="86"/>
                  </a:cubicBezTo>
                  <a:cubicBezTo>
                    <a:pt x="5" y="71"/>
                    <a:pt x="0" y="54"/>
                    <a:pt x="0" y="39"/>
                  </a:cubicBezTo>
                  <a:cubicBezTo>
                    <a:pt x="0" y="11"/>
                    <a:pt x="20" y="0"/>
                    <a:pt x="44" y="14"/>
                  </a:cubicBezTo>
                  <a:cubicBezTo>
                    <a:pt x="68" y="28"/>
                    <a:pt x="88" y="62"/>
                    <a:pt x="88" y="90"/>
                  </a:cubicBezTo>
                  <a:cubicBezTo>
                    <a:pt x="88" y="104"/>
                    <a:pt x="83" y="115"/>
                    <a:pt x="74" y="119"/>
                  </a:cubicBezTo>
                  <a:cubicBezTo>
                    <a:pt x="73" y="120"/>
                    <a:pt x="73" y="120"/>
                    <a:pt x="73" y="120"/>
                  </a:cubicBezTo>
                  <a:cubicBezTo>
                    <a:pt x="69" y="122"/>
                    <a:pt x="67" y="125"/>
                    <a:pt x="67" y="130"/>
                  </a:cubicBezTo>
                  <a:cubicBezTo>
                    <a:pt x="61" y="126"/>
                    <a:pt x="61" y="126"/>
                    <a:pt x="61" y="126"/>
                  </a:cubicBezTo>
                  <a:cubicBezTo>
                    <a:pt x="61" y="120"/>
                    <a:pt x="64" y="115"/>
                    <a:pt x="69" y="112"/>
                  </a:cubicBezTo>
                  <a:cubicBezTo>
                    <a:pt x="70" y="113"/>
                    <a:pt x="70" y="113"/>
                    <a:pt x="70" y="113"/>
                  </a:cubicBezTo>
                  <a:cubicBezTo>
                    <a:pt x="69" y="112"/>
                    <a:pt x="69" y="112"/>
                    <a:pt x="69" y="112"/>
                  </a:cubicBezTo>
                  <a:cubicBezTo>
                    <a:pt x="77" y="108"/>
                    <a:pt x="82" y="99"/>
                    <a:pt x="82" y="87"/>
                  </a:cubicBezTo>
                  <a:cubicBezTo>
                    <a:pt x="82" y="62"/>
                    <a:pt x="65" y="33"/>
                    <a:pt x="44" y="21"/>
                  </a:cubicBezTo>
                  <a:cubicBezTo>
                    <a:pt x="23" y="9"/>
                    <a:pt x="6" y="19"/>
                    <a:pt x="6" y="43"/>
                  </a:cubicBezTo>
                  <a:cubicBezTo>
                    <a:pt x="6" y="55"/>
                    <a:pt x="11" y="70"/>
                    <a:pt x="19" y="83"/>
                  </a:cubicBezTo>
                  <a:cubicBezTo>
                    <a:pt x="24" y="92"/>
                    <a:pt x="27" y="100"/>
                    <a:pt x="27"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BA416275-7CF7-4DF0-8E04-B6AB464C078C}"/>
                </a:ext>
              </a:extLst>
            </p:cNvPr>
            <p:cNvSpPr>
              <a:spLocks/>
            </p:cNvSpPr>
            <p:nvPr/>
          </p:nvSpPr>
          <p:spPr bwMode="auto">
            <a:xfrm>
              <a:off x="12315825" y="3733800"/>
              <a:ext cx="77788" cy="163513"/>
            </a:xfrm>
            <a:custGeom>
              <a:avLst/>
              <a:gdLst>
                <a:gd name="T0" fmla="*/ 22 w 28"/>
                <a:gd name="T1" fmla="*/ 59 h 59"/>
                <a:gd name="T2" fmla="*/ 16 w 28"/>
                <a:gd name="T3" fmla="*/ 54 h 59"/>
                <a:gd name="T4" fmla="*/ 20 w 28"/>
                <a:gd name="T5" fmla="*/ 22 h 59"/>
                <a:gd name="T6" fmla="*/ 20 w 28"/>
                <a:gd name="T7" fmla="*/ 22 h 59"/>
                <a:gd name="T8" fmla="*/ 14 w 28"/>
                <a:gd name="T9" fmla="*/ 16 h 59"/>
                <a:gd name="T10" fmla="*/ 10 w 28"/>
                <a:gd name="T11" fmla="*/ 16 h 59"/>
                <a:gd name="T12" fmla="*/ 7 w 28"/>
                <a:gd name="T13" fmla="*/ 14 h 59"/>
                <a:gd name="T14" fmla="*/ 12 w 28"/>
                <a:gd name="T15" fmla="*/ 52 h 59"/>
                <a:gd name="T16" fmla="*/ 6 w 28"/>
                <a:gd name="T17" fmla="*/ 49 h 59"/>
                <a:gd name="T18" fmla="*/ 0 w 28"/>
                <a:gd name="T19" fmla="*/ 3 h 59"/>
                <a:gd name="T20" fmla="*/ 2 w 28"/>
                <a:gd name="T21" fmla="*/ 0 h 59"/>
                <a:gd name="T22" fmla="*/ 6 w 28"/>
                <a:gd name="T23" fmla="*/ 4 h 59"/>
                <a:gd name="T24" fmla="*/ 6 w 28"/>
                <a:gd name="T25" fmla="*/ 4 h 59"/>
                <a:gd name="T26" fmla="*/ 9 w 28"/>
                <a:gd name="T27" fmla="*/ 8 h 59"/>
                <a:gd name="T28" fmla="*/ 11 w 28"/>
                <a:gd name="T29" fmla="*/ 7 h 59"/>
                <a:gd name="T30" fmla="*/ 14 w 28"/>
                <a:gd name="T31" fmla="*/ 7 h 59"/>
                <a:gd name="T32" fmla="*/ 17 w 28"/>
                <a:gd name="T33" fmla="*/ 11 h 59"/>
                <a:gd name="T34" fmla="*/ 18 w 28"/>
                <a:gd name="T35" fmla="*/ 14 h 59"/>
                <a:gd name="T36" fmla="*/ 22 w 28"/>
                <a:gd name="T37" fmla="*/ 13 h 59"/>
                <a:gd name="T38" fmla="*/ 26 w 28"/>
                <a:gd name="T39" fmla="*/ 14 h 59"/>
                <a:gd name="T40" fmla="*/ 27 w 28"/>
                <a:gd name="T41" fmla="*/ 19 h 59"/>
                <a:gd name="T42" fmla="*/ 22 w 28"/>
                <a:gd name="T4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9">
                  <a:moveTo>
                    <a:pt x="22" y="59"/>
                  </a:moveTo>
                  <a:cubicBezTo>
                    <a:pt x="16" y="54"/>
                    <a:pt x="16" y="54"/>
                    <a:pt x="16" y="54"/>
                  </a:cubicBezTo>
                  <a:cubicBezTo>
                    <a:pt x="20" y="22"/>
                    <a:pt x="20" y="22"/>
                    <a:pt x="20" y="22"/>
                  </a:cubicBezTo>
                  <a:cubicBezTo>
                    <a:pt x="20" y="22"/>
                    <a:pt x="20" y="22"/>
                    <a:pt x="20" y="22"/>
                  </a:cubicBezTo>
                  <a:cubicBezTo>
                    <a:pt x="17" y="21"/>
                    <a:pt x="15" y="18"/>
                    <a:pt x="14" y="16"/>
                  </a:cubicBezTo>
                  <a:cubicBezTo>
                    <a:pt x="13" y="16"/>
                    <a:pt x="12" y="16"/>
                    <a:pt x="10" y="16"/>
                  </a:cubicBezTo>
                  <a:cubicBezTo>
                    <a:pt x="9" y="15"/>
                    <a:pt x="8" y="15"/>
                    <a:pt x="7" y="14"/>
                  </a:cubicBezTo>
                  <a:cubicBezTo>
                    <a:pt x="12" y="52"/>
                    <a:pt x="12" y="52"/>
                    <a:pt x="12" y="52"/>
                  </a:cubicBezTo>
                  <a:cubicBezTo>
                    <a:pt x="6" y="49"/>
                    <a:pt x="6" y="49"/>
                    <a:pt x="6" y="49"/>
                  </a:cubicBezTo>
                  <a:cubicBezTo>
                    <a:pt x="0" y="3"/>
                    <a:pt x="0" y="3"/>
                    <a:pt x="0" y="3"/>
                  </a:cubicBezTo>
                  <a:cubicBezTo>
                    <a:pt x="0" y="1"/>
                    <a:pt x="1" y="0"/>
                    <a:pt x="2" y="0"/>
                  </a:cubicBezTo>
                  <a:cubicBezTo>
                    <a:pt x="4" y="0"/>
                    <a:pt x="5" y="2"/>
                    <a:pt x="6" y="4"/>
                  </a:cubicBezTo>
                  <a:cubicBezTo>
                    <a:pt x="6" y="4"/>
                    <a:pt x="6" y="4"/>
                    <a:pt x="6" y="4"/>
                  </a:cubicBezTo>
                  <a:cubicBezTo>
                    <a:pt x="6" y="4"/>
                    <a:pt x="7" y="7"/>
                    <a:pt x="9" y="8"/>
                  </a:cubicBezTo>
                  <a:cubicBezTo>
                    <a:pt x="11" y="8"/>
                    <a:pt x="11" y="8"/>
                    <a:pt x="11" y="7"/>
                  </a:cubicBezTo>
                  <a:cubicBezTo>
                    <a:pt x="11" y="6"/>
                    <a:pt x="13" y="6"/>
                    <a:pt x="14" y="7"/>
                  </a:cubicBezTo>
                  <a:cubicBezTo>
                    <a:pt x="15" y="7"/>
                    <a:pt x="16" y="9"/>
                    <a:pt x="17" y="11"/>
                  </a:cubicBezTo>
                  <a:cubicBezTo>
                    <a:pt x="17" y="12"/>
                    <a:pt x="18" y="13"/>
                    <a:pt x="18" y="14"/>
                  </a:cubicBezTo>
                  <a:cubicBezTo>
                    <a:pt x="20" y="14"/>
                    <a:pt x="22" y="13"/>
                    <a:pt x="22" y="13"/>
                  </a:cubicBezTo>
                  <a:cubicBezTo>
                    <a:pt x="23" y="12"/>
                    <a:pt x="24" y="12"/>
                    <a:pt x="26" y="14"/>
                  </a:cubicBezTo>
                  <a:cubicBezTo>
                    <a:pt x="27" y="15"/>
                    <a:pt x="28" y="17"/>
                    <a:pt x="27" y="19"/>
                  </a:cubicBezTo>
                  <a:lnTo>
                    <a:pt x="22"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24E74FBB-2B31-4FE4-A4B0-872C016B41B2}"/>
                </a:ext>
              </a:extLst>
            </p:cNvPr>
            <p:cNvSpPr>
              <a:spLocks/>
            </p:cNvSpPr>
            <p:nvPr/>
          </p:nvSpPr>
          <p:spPr bwMode="auto">
            <a:xfrm>
              <a:off x="12360275" y="3648075"/>
              <a:ext cx="74613" cy="111125"/>
            </a:xfrm>
            <a:custGeom>
              <a:avLst/>
              <a:gdLst>
                <a:gd name="T0" fmla="*/ 23 w 27"/>
                <a:gd name="T1" fmla="*/ 39 h 40"/>
                <a:gd name="T2" fmla="*/ 20 w 27"/>
                <a:gd name="T3" fmla="*/ 35 h 40"/>
                <a:gd name="T4" fmla="*/ 3 w 27"/>
                <a:gd name="T5" fmla="*/ 7 h 40"/>
                <a:gd name="T6" fmla="*/ 1 w 27"/>
                <a:gd name="T7" fmla="*/ 2 h 40"/>
                <a:gd name="T8" fmla="*/ 4 w 27"/>
                <a:gd name="T9" fmla="*/ 1 h 40"/>
                <a:gd name="T10" fmla="*/ 26 w 27"/>
                <a:gd name="T11" fmla="*/ 36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8"/>
                    <a:pt x="21" y="37"/>
                    <a:pt x="20" y="35"/>
                  </a:cubicBezTo>
                  <a:cubicBezTo>
                    <a:pt x="18" y="25"/>
                    <a:pt x="12" y="16"/>
                    <a:pt x="3" y="7"/>
                  </a:cubicBezTo>
                  <a:cubicBezTo>
                    <a:pt x="1" y="6"/>
                    <a:pt x="0" y="3"/>
                    <a:pt x="1" y="2"/>
                  </a:cubicBezTo>
                  <a:cubicBezTo>
                    <a:pt x="1" y="0"/>
                    <a:pt x="3" y="0"/>
                    <a:pt x="4" y="1"/>
                  </a:cubicBezTo>
                  <a:cubicBezTo>
                    <a:pt x="16" y="12"/>
                    <a:pt x="23" y="23"/>
                    <a:pt x="26" y="36"/>
                  </a:cubicBezTo>
                  <a:cubicBezTo>
                    <a:pt x="27" y="38"/>
                    <a:pt x="26" y="40"/>
                    <a:pt x="24" y="40"/>
                  </a:cubicBezTo>
                  <a:cubicBezTo>
                    <a:pt x="24" y="40"/>
                    <a:pt x="24" y="39"/>
                    <a:pt x="23" y="3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CCC8EDFF-72C5-406A-A8E9-294BF401C0ED}"/>
                </a:ext>
              </a:extLst>
            </p:cNvPr>
            <p:cNvSpPr>
              <a:spLocks/>
            </p:cNvSpPr>
            <p:nvPr/>
          </p:nvSpPr>
          <p:spPr bwMode="auto">
            <a:xfrm>
              <a:off x="12142788" y="3624263"/>
              <a:ext cx="68263" cy="53975"/>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8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6"/>
                    <a:pt x="25" y="18"/>
                  </a:cubicBezTo>
                  <a:cubicBezTo>
                    <a:pt x="25" y="20"/>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18D688F1-447E-4864-ADED-0FAE28D1518C}"/>
                </a:ext>
              </a:extLst>
            </p:cNvPr>
            <p:cNvSpPr>
              <a:spLocks/>
            </p:cNvSpPr>
            <p:nvPr/>
          </p:nvSpPr>
          <p:spPr bwMode="auto">
            <a:xfrm>
              <a:off x="12498388" y="3830638"/>
              <a:ext cx="69850" cy="55563"/>
            </a:xfrm>
            <a:custGeom>
              <a:avLst/>
              <a:gdLst>
                <a:gd name="T0" fmla="*/ 22 w 25"/>
                <a:gd name="T1" fmla="*/ 19 h 20"/>
                <a:gd name="T2" fmla="*/ 3 w 25"/>
                <a:gd name="T3" fmla="*/ 8 h 20"/>
                <a:gd name="T4" fmla="*/ 0 w 25"/>
                <a:gd name="T5" fmla="*/ 2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4"/>
                    <a:pt x="0" y="2"/>
                  </a:cubicBezTo>
                  <a:cubicBezTo>
                    <a:pt x="0" y="0"/>
                    <a:pt x="1" y="0"/>
                    <a:pt x="3" y="1"/>
                  </a:cubicBezTo>
                  <a:cubicBezTo>
                    <a:pt x="22" y="12"/>
                    <a:pt x="22" y="12"/>
                    <a:pt x="22" y="12"/>
                  </a:cubicBezTo>
                  <a:cubicBezTo>
                    <a:pt x="24" y="13"/>
                    <a:pt x="25" y="15"/>
                    <a:pt x="25" y="17"/>
                  </a:cubicBezTo>
                  <a:cubicBezTo>
                    <a:pt x="25"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F34DD82F-E516-4233-9892-9382F3D0FD13}"/>
                </a:ext>
              </a:extLst>
            </p:cNvPr>
            <p:cNvSpPr>
              <a:spLocks/>
            </p:cNvSpPr>
            <p:nvPr/>
          </p:nvSpPr>
          <p:spPr bwMode="auto">
            <a:xfrm>
              <a:off x="12452350" y="3646488"/>
              <a:ext cx="79375" cy="57150"/>
            </a:xfrm>
            <a:custGeom>
              <a:avLst/>
              <a:gdLst>
                <a:gd name="T0" fmla="*/ 4 w 29"/>
                <a:gd name="T1" fmla="*/ 21 h 21"/>
                <a:gd name="T2" fmla="*/ 2 w 29"/>
                <a:gd name="T3" fmla="*/ 18 h 21"/>
                <a:gd name="T4" fmla="*/ 2 w 29"/>
                <a:gd name="T5" fmla="*/ 13 h 21"/>
                <a:gd name="T6" fmla="*/ 24 w 29"/>
                <a:gd name="T7" fmla="*/ 0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19"/>
                    <a:pt x="2" y="18"/>
                  </a:cubicBezTo>
                  <a:cubicBezTo>
                    <a:pt x="0" y="16"/>
                    <a:pt x="0" y="14"/>
                    <a:pt x="2" y="13"/>
                  </a:cubicBezTo>
                  <a:cubicBezTo>
                    <a:pt x="24" y="0"/>
                    <a:pt x="24" y="0"/>
                    <a:pt x="24" y="0"/>
                  </a:cubicBezTo>
                  <a:cubicBezTo>
                    <a:pt x="25" y="0"/>
                    <a:pt x="27" y="1"/>
                    <a:pt x="28" y="3"/>
                  </a:cubicBezTo>
                  <a:cubicBezTo>
                    <a:pt x="29" y="5"/>
                    <a:pt x="29" y="7"/>
                    <a:pt x="28" y="8"/>
                  </a:cubicBezTo>
                  <a:cubicBezTo>
                    <a:pt x="6" y="21"/>
                    <a:pt x="6" y="21"/>
                    <a:pt x="6" y="21"/>
                  </a:cubicBezTo>
                  <a:cubicBezTo>
                    <a:pt x="5" y="21"/>
                    <a:pt x="5" y="21"/>
                    <a:pt x="4"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F54F9732-A32A-47FB-A674-BF2DA3EC2E07}"/>
                </a:ext>
              </a:extLst>
            </p:cNvPr>
            <p:cNvSpPr>
              <a:spLocks/>
            </p:cNvSpPr>
            <p:nvPr/>
          </p:nvSpPr>
          <p:spPr bwMode="auto">
            <a:xfrm>
              <a:off x="12345988" y="3505200"/>
              <a:ext cx="17463" cy="88900"/>
            </a:xfrm>
            <a:custGeom>
              <a:avLst/>
              <a:gdLst>
                <a:gd name="T0" fmla="*/ 3 w 6"/>
                <a:gd name="T1" fmla="*/ 31 h 32"/>
                <a:gd name="T2" fmla="*/ 0 w 6"/>
                <a:gd name="T3" fmla="*/ 25 h 32"/>
                <a:gd name="T4" fmla="*/ 0 w 6"/>
                <a:gd name="T5" fmla="*/ 3 h 32"/>
                <a:gd name="T6" fmla="*/ 3 w 6"/>
                <a:gd name="T7" fmla="*/ 1 h 32"/>
                <a:gd name="T8" fmla="*/ 6 w 6"/>
                <a:gd name="T9" fmla="*/ 7 h 32"/>
                <a:gd name="T10" fmla="*/ 6 w 6"/>
                <a:gd name="T11" fmla="*/ 29 h 32"/>
                <a:gd name="T12" fmla="*/ 3 w 6"/>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 h="32">
                  <a:moveTo>
                    <a:pt x="3" y="31"/>
                  </a:moveTo>
                  <a:cubicBezTo>
                    <a:pt x="1" y="30"/>
                    <a:pt x="0" y="27"/>
                    <a:pt x="0" y="25"/>
                  </a:cubicBezTo>
                  <a:cubicBezTo>
                    <a:pt x="0" y="3"/>
                    <a:pt x="0" y="3"/>
                    <a:pt x="0" y="3"/>
                  </a:cubicBezTo>
                  <a:cubicBezTo>
                    <a:pt x="0" y="1"/>
                    <a:pt x="1" y="0"/>
                    <a:pt x="3" y="1"/>
                  </a:cubicBezTo>
                  <a:cubicBezTo>
                    <a:pt x="5" y="2"/>
                    <a:pt x="6" y="5"/>
                    <a:pt x="6" y="7"/>
                  </a:cubicBezTo>
                  <a:cubicBezTo>
                    <a:pt x="6" y="29"/>
                    <a:pt x="6" y="29"/>
                    <a:pt x="6" y="29"/>
                  </a:cubicBezTo>
                  <a:cubicBezTo>
                    <a:pt x="6" y="31"/>
                    <a:pt x="5" y="32"/>
                    <a:pt x="3" y="3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42D1C923-182B-4555-BCEE-F3D56D78D59D}"/>
                </a:ext>
              </a:extLst>
            </p:cNvPr>
            <p:cNvSpPr>
              <a:spLocks/>
            </p:cNvSpPr>
            <p:nvPr/>
          </p:nvSpPr>
          <p:spPr bwMode="auto">
            <a:xfrm>
              <a:off x="12177713" y="3449638"/>
              <a:ext cx="80963" cy="130175"/>
            </a:xfrm>
            <a:custGeom>
              <a:avLst/>
              <a:gdLst>
                <a:gd name="T0" fmla="*/ 25 w 29"/>
                <a:gd name="T1" fmla="*/ 47 h 47"/>
                <a:gd name="T2" fmla="*/ 23 w 29"/>
                <a:gd name="T3" fmla="*/ 44 h 47"/>
                <a:gd name="T4" fmla="*/ 1 w 29"/>
                <a:gd name="T5" fmla="*/ 6 h 47"/>
                <a:gd name="T6" fmla="*/ 1 w 29"/>
                <a:gd name="T7" fmla="*/ 1 h 47"/>
                <a:gd name="T8" fmla="*/ 5 w 29"/>
                <a:gd name="T9" fmla="*/ 3 h 47"/>
                <a:gd name="T10" fmla="*/ 27 w 29"/>
                <a:gd name="T11" fmla="*/ 42 h 47"/>
                <a:gd name="T12" fmla="*/ 27 w 29"/>
                <a:gd name="T13" fmla="*/ 47 h 47"/>
                <a:gd name="T14" fmla="*/ 25 w 29"/>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5" y="47"/>
                  </a:moveTo>
                  <a:cubicBezTo>
                    <a:pt x="24" y="46"/>
                    <a:pt x="24" y="45"/>
                    <a:pt x="23" y="44"/>
                  </a:cubicBezTo>
                  <a:cubicBezTo>
                    <a:pt x="1" y="6"/>
                    <a:pt x="1" y="6"/>
                    <a:pt x="1" y="6"/>
                  </a:cubicBezTo>
                  <a:cubicBezTo>
                    <a:pt x="0" y="4"/>
                    <a:pt x="0" y="2"/>
                    <a:pt x="1" y="1"/>
                  </a:cubicBezTo>
                  <a:cubicBezTo>
                    <a:pt x="2" y="0"/>
                    <a:pt x="4" y="1"/>
                    <a:pt x="5" y="3"/>
                  </a:cubicBezTo>
                  <a:cubicBezTo>
                    <a:pt x="27" y="42"/>
                    <a:pt x="27" y="42"/>
                    <a:pt x="27" y="42"/>
                  </a:cubicBezTo>
                  <a:cubicBezTo>
                    <a:pt x="29" y="44"/>
                    <a:pt x="29" y="46"/>
                    <a:pt x="27" y="47"/>
                  </a:cubicBezTo>
                  <a:cubicBezTo>
                    <a:pt x="27" y="47"/>
                    <a:pt x="26" y="47"/>
                    <a:pt x="25" y="4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7" name="Group 376">
            <a:extLst>
              <a:ext uri="{FF2B5EF4-FFF2-40B4-BE49-F238E27FC236}">
                <a16:creationId xmlns:a16="http://schemas.microsoft.com/office/drawing/2014/main" id="{9B72830F-12C5-4122-8E7B-8A0C5A28BF01}"/>
              </a:ext>
            </a:extLst>
          </p:cNvPr>
          <p:cNvGrpSpPr/>
          <p:nvPr/>
        </p:nvGrpSpPr>
        <p:grpSpPr>
          <a:xfrm>
            <a:off x="8605664" y="1935946"/>
            <a:ext cx="494689" cy="695239"/>
            <a:chOff x="9921875" y="2800350"/>
            <a:chExt cx="411163" cy="577851"/>
          </a:xfrm>
        </p:grpSpPr>
        <p:sp>
          <p:nvSpPr>
            <p:cNvPr id="75" name="Freeform 274">
              <a:extLst>
                <a:ext uri="{FF2B5EF4-FFF2-40B4-BE49-F238E27FC236}">
                  <a16:creationId xmlns:a16="http://schemas.microsoft.com/office/drawing/2014/main" id="{3141D556-D6AF-49C5-AACF-17B0EB4590FB}"/>
                </a:ext>
              </a:extLst>
            </p:cNvPr>
            <p:cNvSpPr>
              <a:spLocks/>
            </p:cNvSpPr>
            <p:nvPr/>
          </p:nvSpPr>
          <p:spPr bwMode="auto">
            <a:xfrm>
              <a:off x="9986963" y="2800350"/>
              <a:ext cx="346075"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4"/>
                    <a:pt x="0" y="106"/>
                  </a:cubicBezTo>
                  <a:cubicBezTo>
                    <a:pt x="0" y="26"/>
                    <a:pt x="0" y="26"/>
                    <a:pt x="0" y="26"/>
                  </a:cubicBezTo>
                  <a:cubicBezTo>
                    <a:pt x="0" y="8"/>
                    <a:pt x="11" y="0"/>
                    <a:pt x="24"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F345CF0F-F24A-4B2B-B58D-371DB6C6501F}"/>
                </a:ext>
              </a:extLst>
            </p:cNvPr>
            <p:cNvSpPr>
              <a:spLocks/>
            </p:cNvSpPr>
            <p:nvPr/>
          </p:nvSpPr>
          <p:spPr bwMode="auto">
            <a:xfrm>
              <a:off x="9921875" y="2814638"/>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6"/>
                  </a:cubicBezTo>
                  <a:cubicBezTo>
                    <a:pt x="0" y="26"/>
                    <a:pt x="0" y="26"/>
                    <a:pt x="0" y="26"/>
                  </a:cubicBezTo>
                  <a:cubicBezTo>
                    <a:pt x="0" y="8"/>
                    <a:pt x="11" y="0"/>
                    <a:pt x="24" y="8"/>
                  </a:cubicBezTo>
                  <a:cubicBezTo>
                    <a:pt x="101" y="52"/>
                    <a:pt x="101" y="52"/>
                    <a:pt x="101" y="52"/>
                  </a:cubicBezTo>
                  <a:cubicBezTo>
                    <a:pt x="114" y="59"/>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8C363E8E-E7EC-462F-BB63-7C23B1199E3A}"/>
                </a:ext>
              </a:extLst>
            </p:cNvPr>
            <p:cNvSpPr>
              <a:spLocks noEditPoints="1"/>
            </p:cNvSpPr>
            <p:nvPr/>
          </p:nvSpPr>
          <p:spPr bwMode="auto">
            <a:xfrm>
              <a:off x="10045700" y="3165475"/>
              <a:ext cx="90488" cy="79375"/>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7A879B2B-B3EC-4774-908D-DFA5FAD870E6}"/>
                </a:ext>
              </a:extLst>
            </p:cNvPr>
            <p:cNvSpPr>
              <a:spLocks noEditPoints="1"/>
            </p:cNvSpPr>
            <p:nvPr/>
          </p:nvSpPr>
          <p:spPr bwMode="auto">
            <a:xfrm>
              <a:off x="10045700" y="3136900"/>
              <a:ext cx="90488" cy="84138"/>
            </a:xfrm>
            <a:custGeom>
              <a:avLst/>
              <a:gdLst>
                <a:gd name="T0" fmla="*/ 27 w 33"/>
                <a:gd name="T1" fmla="*/ 28 h 30"/>
                <a:gd name="T2" fmla="*/ 5 w 33"/>
                <a:gd name="T3" fmla="*/ 16 h 30"/>
                <a:gd name="T4" fmla="*/ 0 w 33"/>
                <a:gd name="T5" fmla="*/ 6 h 30"/>
                <a:gd name="T6" fmla="*/ 5 w 33"/>
                <a:gd name="T7" fmla="*/ 2 h 30"/>
                <a:gd name="T8" fmla="*/ 27 w 33"/>
                <a:gd name="T9" fmla="*/ 15 h 30"/>
                <a:gd name="T10" fmla="*/ 33 w 33"/>
                <a:gd name="T11" fmla="*/ 25 h 30"/>
                <a:gd name="T12" fmla="*/ 27 w 33"/>
                <a:gd name="T13" fmla="*/ 28 h 30"/>
                <a:gd name="T14" fmla="*/ 5 w 33"/>
                <a:gd name="T15" fmla="*/ 6 h 30"/>
                <a:gd name="T16" fmla="*/ 3 w 33"/>
                <a:gd name="T17" fmla="*/ 8 h 30"/>
                <a:gd name="T18" fmla="*/ 5 w 33"/>
                <a:gd name="T19" fmla="*/ 12 h 30"/>
                <a:gd name="T20" fmla="*/ 27 w 33"/>
                <a:gd name="T21" fmla="*/ 24 h 30"/>
                <a:gd name="T22" fmla="*/ 29 w 33"/>
                <a:gd name="T23" fmla="*/ 23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6"/>
                  </a:cubicBezTo>
                  <a:cubicBezTo>
                    <a:pt x="0" y="2"/>
                    <a:pt x="2" y="0"/>
                    <a:pt x="5" y="2"/>
                  </a:cubicBezTo>
                  <a:cubicBezTo>
                    <a:pt x="27" y="15"/>
                    <a:pt x="27" y="15"/>
                    <a:pt x="27" y="15"/>
                  </a:cubicBezTo>
                  <a:cubicBezTo>
                    <a:pt x="30" y="16"/>
                    <a:pt x="33" y="21"/>
                    <a:pt x="33" y="25"/>
                  </a:cubicBezTo>
                  <a:cubicBezTo>
                    <a:pt x="33" y="29"/>
                    <a:pt x="30" y="30"/>
                    <a:pt x="27" y="28"/>
                  </a:cubicBezTo>
                  <a:close/>
                  <a:moveTo>
                    <a:pt x="5" y="6"/>
                  </a:moveTo>
                  <a:cubicBezTo>
                    <a:pt x="4" y="6"/>
                    <a:pt x="3" y="6"/>
                    <a:pt x="3" y="8"/>
                  </a:cubicBezTo>
                  <a:cubicBezTo>
                    <a:pt x="3" y="9"/>
                    <a:pt x="4" y="11"/>
                    <a:pt x="5" y="12"/>
                  </a:cubicBezTo>
                  <a:cubicBezTo>
                    <a:pt x="27" y="24"/>
                    <a:pt x="27" y="24"/>
                    <a:pt x="27" y="24"/>
                  </a:cubicBezTo>
                  <a:cubicBezTo>
                    <a:pt x="28" y="25"/>
                    <a:pt x="29" y="24"/>
                    <a:pt x="29" y="23"/>
                  </a:cubicBezTo>
                  <a:cubicBezTo>
                    <a:pt x="29" y="21"/>
                    <a:pt x="28" y="20"/>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E6B6BE59-4D19-42EC-9357-1C4CAB0C8768}"/>
                </a:ext>
              </a:extLst>
            </p:cNvPr>
            <p:cNvSpPr>
              <a:spLocks/>
            </p:cNvSpPr>
            <p:nvPr/>
          </p:nvSpPr>
          <p:spPr bwMode="auto">
            <a:xfrm>
              <a:off x="10056813" y="3200400"/>
              <a:ext cx="65088" cy="55563"/>
            </a:xfrm>
            <a:custGeom>
              <a:avLst/>
              <a:gdLst>
                <a:gd name="T0" fmla="*/ 12 w 24"/>
                <a:gd name="T1" fmla="*/ 17 h 20"/>
                <a:gd name="T2" fmla="*/ 0 w 24"/>
                <a:gd name="T3" fmla="*/ 0 h 20"/>
                <a:gd name="T4" fmla="*/ 3 w 24"/>
                <a:gd name="T5" fmla="*/ 0 h 20"/>
                <a:gd name="T6" fmla="*/ 12 w 24"/>
                <a:gd name="T7" fmla="*/ 13 h 20"/>
                <a:gd name="T8" fmla="*/ 21 w 24"/>
                <a:gd name="T9" fmla="*/ 11 h 20"/>
                <a:gd name="T10" fmla="*/ 24 w 24"/>
                <a:gd name="T11" fmla="*/ 14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0"/>
                    <a:pt x="3" y="0"/>
                    <a:pt x="3" y="0"/>
                  </a:cubicBezTo>
                  <a:cubicBezTo>
                    <a:pt x="5" y="5"/>
                    <a:pt x="8" y="10"/>
                    <a:pt x="12" y="13"/>
                  </a:cubicBezTo>
                  <a:cubicBezTo>
                    <a:pt x="16" y="15"/>
                    <a:pt x="20" y="14"/>
                    <a:pt x="21" y="11"/>
                  </a:cubicBezTo>
                  <a:cubicBezTo>
                    <a:pt x="24" y="14"/>
                    <a:pt x="24" y="14"/>
                    <a:pt x="24" y="14"/>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9644BB6E-5F22-41CD-BC39-7406B06D7F2D}"/>
                </a:ext>
              </a:extLst>
            </p:cNvPr>
            <p:cNvSpPr>
              <a:spLocks/>
            </p:cNvSpPr>
            <p:nvPr/>
          </p:nvSpPr>
          <p:spPr bwMode="auto">
            <a:xfrm>
              <a:off x="10020300" y="2979738"/>
              <a:ext cx="141288" cy="207963"/>
            </a:xfrm>
            <a:custGeom>
              <a:avLst/>
              <a:gdLst>
                <a:gd name="T0" fmla="*/ 15 w 51"/>
                <a:gd name="T1" fmla="*/ 62 h 75"/>
                <a:gd name="T2" fmla="*/ 12 w 51"/>
                <a:gd name="T3" fmla="*/ 60 h 75"/>
                <a:gd name="T4" fmla="*/ 8 w 51"/>
                <a:gd name="T5" fmla="*/ 50 h 75"/>
                <a:gd name="T6" fmla="*/ 0 w 51"/>
                <a:gd name="T7" fmla="*/ 23 h 75"/>
                <a:gd name="T8" fmla="*/ 25 w 51"/>
                <a:gd name="T9" fmla="*/ 8 h 75"/>
                <a:gd name="T10" fmla="*/ 51 w 51"/>
                <a:gd name="T11" fmla="*/ 53 h 75"/>
                <a:gd name="T12" fmla="*/ 42 w 51"/>
                <a:gd name="T13" fmla="*/ 69 h 75"/>
                <a:gd name="T14" fmla="*/ 42 w 51"/>
                <a:gd name="T15" fmla="*/ 70 h 75"/>
                <a:gd name="T16" fmla="*/ 39 w 51"/>
                <a:gd name="T17" fmla="*/ 75 h 75"/>
                <a:gd name="T18" fmla="*/ 35 w 51"/>
                <a:gd name="T19" fmla="*/ 73 h 75"/>
                <a:gd name="T20" fmla="*/ 40 w 51"/>
                <a:gd name="T21" fmla="*/ 65 h 75"/>
                <a:gd name="T22" fmla="*/ 40 w 51"/>
                <a:gd name="T23" fmla="*/ 65 h 75"/>
                <a:gd name="T24" fmla="*/ 40 w 51"/>
                <a:gd name="T25" fmla="*/ 65 h 75"/>
                <a:gd name="T26" fmla="*/ 47 w 51"/>
                <a:gd name="T27" fmla="*/ 50 h 75"/>
                <a:gd name="T28" fmla="*/ 25 w 51"/>
                <a:gd name="T29" fmla="*/ 13 h 75"/>
                <a:gd name="T30" fmla="*/ 3 w 51"/>
                <a:gd name="T31" fmla="*/ 25 h 75"/>
                <a:gd name="T32" fmla="*/ 11 w 51"/>
                <a:gd name="T33" fmla="*/ 48 h 75"/>
                <a:gd name="T34" fmla="*/ 15 w 51"/>
                <a:gd name="T35"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2"/>
                  </a:moveTo>
                  <a:cubicBezTo>
                    <a:pt x="12" y="60"/>
                    <a:pt x="12" y="60"/>
                    <a:pt x="12" y="60"/>
                  </a:cubicBezTo>
                  <a:cubicBezTo>
                    <a:pt x="12" y="57"/>
                    <a:pt x="11" y="54"/>
                    <a:pt x="8" y="50"/>
                  </a:cubicBezTo>
                  <a:cubicBezTo>
                    <a:pt x="3" y="41"/>
                    <a:pt x="0" y="32"/>
                    <a:pt x="0" y="23"/>
                  </a:cubicBezTo>
                  <a:cubicBezTo>
                    <a:pt x="0" y="7"/>
                    <a:pt x="11" y="0"/>
                    <a:pt x="25" y="8"/>
                  </a:cubicBezTo>
                  <a:cubicBezTo>
                    <a:pt x="39" y="17"/>
                    <a:pt x="51" y="36"/>
                    <a:pt x="51" y="53"/>
                  </a:cubicBezTo>
                  <a:cubicBezTo>
                    <a:pt x="51" y="61"/>
                    <a:pt x="47" y="67"/>
                    <a:pt x="42" y="69"/>
                  </a:cubicBezTo>
                  <a:cubicBezTo>
                    <a:pt x="42" y="70"/>
                    <a:pt x="42" y="70"/>
                    <a:pt x="42" y="70"/>
                  </a:cubicBezTo>
                  <a:cubicBezTo>
                    <a:pt x="40" y="71"/>
                    <a:pt x="39" y="73"/>
                    <a:pt x="39" y="75"/>
                  </a:cubicBezTo>
                  <a:cubicBezTo>
                    <a:pt x="35" y="73"/>
                    <a:pt x="35" y="73"/>
                    <a:pt x="35" y="73"/>
                  </a:cubicBezTo>
                  <a:cubicBezTo>
                    <a:pt x="35" y="70"/>
                    <a:pt x="36" y="67"/>
                    <a:pt x="40" y="65"/>
                  </a:cubicBezTo>
                  <a:cubicBezTo>
                    <a:pt x="40" y="65"/>
                    <a:pt x="40" y="65"/>
                    <a:pt x="40" y="65"/>
                  </a:cubicBezTo>
                  <a:cubicBezTo>
                    <a:pt x="40" y="65"/>
                    <a:pt x="40" y="65"/>
                    <a:pt x="40" y="65"/>
                  </a:cubicBezTo>
                  <a:cubicBezTo>
                    <a:pt x="44" y="63"/>
                    <a:pt x="47" y="58"/>
                    <a:pt x="47" y="50"/>
                  </a:cubicBezTo>
                  <a:cubicBezTo>
                    <a:pt x="47" y="37"/>
                    <a:pt x="37" y="20"/>
                    <a:pt x="25" y="13"/>
                  </a:cubicBezTo>
                  <a:cubicBezTo>
                    <a:pt x="13" y="6"/>
                    <a:pt x="3" y="11"/>
                    <a:pt x="3" y="25"/>
                  </a:cubicBezTo>
                  <a:cubicBezTo>
                    <a:pt x="3" y="32"/>
                    <a:pt x="6" y="41"/>
                    <a:pt x="11" y="48"/>
                  </a:cubicBezTo>
                  <a:cubicBezTo>
                    <a:pt x="14" y="54"/>
                    <a:pt x="15" y="58"/>
                    <a:pt x="15"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5C1796F6-FF44-4C91-9F9E-49957F1BF6D6}"/>
                </a:ext>
              </a:extLst>
            </p:cNvPr>
            <p:cNvSpPr>
              <a:spLocks/>
            </p:cNvSpPr>
            <p:nvPr/>
          </p:nvSpPr>
          <p:spPr bwMode="auto">
            <a:xfrm>
              <a:off x="10067925" y="3082925"/>
              <a:ext cx="44450" cy="93663"/>
            </a:xfrm>
            <a:custGeom>
              <a:avLst/>
              <a:gdLst>
                <a:gd name="T0" fmla="*/ 13 w 16"/>
                <a:gd name="T1" fmla="*/ 34 h 34"/>
                <a:gd name="T2" fmla="*/ 9 w 16"/>
                <a:gd name="T3" fmla="*/ 31 h 34"/>
                <a:gd name="T4" fmla="*/ 12 w 16"/>
                <a:gd name="T5" fmla="*/ 12 h 34"/>
                <a:gd name="T6" fmla="*/ 11 w 16"/>
                <a:gd name="T7" fmla="*/ 12 h 34"/>
                <a:gd name="T8" fmla="*/ 8 w 16"/>
                <a:gd name="T9" fmla="*/ 9 h 34"/>
                <a:gd name="T10" fmla="*/ 6 w 16"/>
                <a:gd name="T11" fmla="*/ 9 h 34"/>
                <a:gd name="T12" fmla="*/ 4 w 16"/>
                <a:gd name="T13" fmla="*/ 8 h 34"/>
                <a:gd name="T14" fmla="*/ 7 w 16"/>
                <a:gd name="T15" fmla="*/ 30 h 34"/>
                <a:gd name="T16" fmla="*/ 3 w 16"/>
                <a:gd name="T17" fmla="*/ 28 h 34"/>
                <a:gd name="T18" fmla="*/ 0 w 16"/>
                <a:gd name="T19" fmla="*/ 2 h 34"/>
                <a:gd name="T20" fmla="*/ 1 w 16"/>
                <a:gd name="T21" fmla="*/ 0 h 34"/>
                <a:gd name="T22" fmla="*/ 3 w 16"/>
                <a:gd name="T23" fmla="*/ 2 h 34"/>
                <a:gd name="T24" fmla="*/ 3 w 16"/>
                <a:gd name="T25" fmla="*/ 2 h 34"/>
                <a:gd name="T26" fmla="*/ 5 w 16"/>
                <a:gd name="T27" fmla="*/ 4 h 34"/>
                <a:gd name="T28" fmla="*/ 6 w 16"/>
                <a:gd name="T29" fmla="*/ 4 h 34"/>
                <a:gd name="T30" fmla="*/ 8 w 16"/>
                <a:gd name="T31" fmla="*/ 4 h 34"/>
                <a:gd name="T32" fmla="*/ 10 w 16"/>
                <a:gd name="T33" fmla="*/ 6 h 34"/>
                <a:gd name="T34" fmla="*/ 11 w 16"/>
                <a:gd name="T35" fmla="*/ 8 h 34"/>
                <a:gd name="T36" fmla="*/ 13 w 16"/>
                <a:gd name="T37" fmla="*/ 7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2"/>
                    <a:pt x="12" y="12"/>
                    <a:pt x="12" y="12"/>
                  </a:cubicBezTo>
                  <a:cubicBezTo>
                    <a:pt x="12" y="12"/>
                    <a:pt x="11" y="12"/>
                    <a:pt x="11" y="12"/>
                  </a:cubicBezTo>
                  <a:cubicBezTo>
                    <a:pt x="10" y="12"/>
                    <a:pt x="9" y="11"/>
                    <a:pt x="8" y="9"/>
                  </a:cubicBezTo>
                  <a:cubicBezTo>
                    <a:pt x="7" y="9"/>
                    <a:pt x="7" y="9"/>
                    <a:pt x="6" y="9"/>
                  </a:cubicBezTo>
                  <a:cubicBezTo>
                    <a:pt x="5" y="9"/>
                    <a:pt x="5" y="8"/>
                    <a:pt x="4" y="8"/>
                  </a:cubicBezTo>
                  <a:cubicBezTo>
                    <a:pt x="7" y="30"/>
                    <a:pt x="7" y="30"/>
                    <a:pt x="7" y="30"/>
                  </a:cubicBezTo>
                  <a:cubicBezTo>
                    <a:pt x="3" y="28"/>
                    <a:pt x="3" y="28"/>
                    <a:pt x="3" y="28"/>
                  </a:cubicBezTo>
                  <a:cubicBezTo>
                    <a:pt x="0" y="2"/>
                    <a:pt x="0" y="2"/>
                    <a:pt x="0" y="2"/>
                  </a:cubicBezTo>
                  <a:cubicBezTo>
                    <a:pt x="0" y="0"/>
                    <a:pt x="0" y="0"/>
                    <a:pt x="1" y="0"/>
                  </a:cubicBezTo>
                  <a:cubicBezTo>
                    <a:pt x="2" y="0"/>
                    <a:pt x="3" y="1"/>
                    <a:pt x="3" y="2"/>
                  </a:cubicBezTo>
                  <a:cubicBezTo>
                    <a:pt x="3" y="2"/>
                    <a:pt x="3" y="2"/>
                    <a:pt x="3" y="2"/>
                  </a:cubicBezTo>
                  <a:cubicBezTo>
                    <a:pt x="3" y="2"/>
                    <a:pt x="4" y="4"/>
                    <a:pt x="5" y="4"/>
                  </a:cubicBezTo>
                  <a:cubicBezTo>
                    <a:pt x="6" y="5"/>
                    <a:pt x="6" y="4"/>
                    <a:pt x="6" y="4"/>
                  </a:cubicBezTo>
                  <a:cubicBezTo>
                    <a:pt x="7" y="3"/>
                    <a:pt x="7" y="3"/>
                    <a:pt x="8" y="4"/>
                  </a:cubicBezTo>
                  <a:cubicBezTo>
                    <a:pt x="9" y="4"/>
                    <a:pt x="10" y="5"/>
                    <a:pt x="10" y="6"/>
                  </a:cubicBezTo>
                  <a:cubicBezTo>
                    <a:pt x="10" y="7"/>
                    <a:pt x="10" y="8"/>
                    <a:pt x="11" y="8"/>
                  </a:cubicBezTo>
                  <a:cubicBezTo>
                    <a:pt x="12" y="8"/>
                    <a:pt x="12" y="7"/>
                    <a:pt x="13" y="7"/>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DA4BBAB-9574-47D0-A99A-52668E0A3E6F}"/>
                </a:ext>
              </a:extLst>
            </p:cNvPr>
            <p:cNvSpPr>
              <a:spLocks/>
            </p:cNvSpPr>
            <p:nvPr/>
          </p:nvSpPr>
          <p:spPr bwMode="auto">
            <a:xfrm>
              <a:off x="10091738" y="3032125"/>
              <a:ext cx="44450" cy="63500"/>
            </a:xfrm>
            <a:custGeom>
              <a:avLst/>
              <a:gdLst>
                <a:gd name="T0" fmla="*/ 14 w 16"/>
                <a:gd name="T1" fmla="*/ 23 h 23"/>
                <a:gd name="T2" fmla="*/ 12 w 16"/>
                <a:gd name="T3" fmla="*/ 20 h 23"/>
                <a:gd name="T4" fmla="*/ 2 w 16"/>
                <a:gd name="T5" fmla="*/ 4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2"/>
                    <a:pt x="12" y="21"/>
                    <a:pt x="12" y="20"/>
                  </a:cubicBezTo>
                  <a:cubicBezTo>
                    <a:pt x="11" y="14"/>
                    <a:pt x="7" y="9"/>
                    <a:pt x="2" y="4"/>
                  </a:cubicBezTo>
                  <a:cubicBezTo>
                    <a:pt x="1" y="3"/>
                    <a:pt x="0" y="2"/>
                    <a:pt x="1" y="1"/>
                  </a:cubicBezTo>
                  <a:cubicBezTo>
                    <a:pt x="1" y="0"/>
                    <a:pt x="2" y="0"/>
                    <a:pt x="3" y="1"/>
                  </a:cubicBezTo>
                  <a:cubicBezTo>
                    <a:pt x="9" y="7"/>
                    <a:pt x="14" y="13"/>
                    <a:pt x="16" y="21"/>
                  </a:cubicBezTo>
                  <a:cubicBezTo>
                    <a:pt x="16" y="22"/>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1FAFD83D-4BD1-4D79-ABC4-5BB289A7A802}"/>
                </a:ext>
              </a:extLst>
            </p:cNvPr>
            <p:cNvSpPr>
              <a:spLocks/>
            </p:cNvSpPr>
            <p:nvPr/>
          </p:nvSpPr>
          <p:spPr bwMode="auto">
            <a:xfrm>
              <a:off x="9964738" y="3019425"/>
              <a:ext cx="41275" cy="30163"/>
            </a:xfrm>
            <a:custGeom>
              <a:avLst/>
              <a:gdLst>
                <a:gd name="T0" fmla="*/ 13 w 15"/>
                <a:gd name="T1" fmla="*/ 11 h 11"/>
                <a:gd name="T2" fmla="*/ 2 w 15"/>
                <a:gd name="T3" fmla="*/ 5 h 11"/>
                <a:gd name="T4" fmla="*/ 0 w 15"/>
                <a:gd name="T5" fmla="*/ 1 h 11"/>
                <a:gd name="T6" fmla="*/ 2 w 15"/>
                <a:gd name="T7" fmla="*/ 0 h 11"/>
                <a:gd name="T8" fmla="*/ 13 w 15"/>
                <a:gd name="T9" fmla="*/ 7 h 11"/>
                <a:gd name="T10" fmla="*/ 15 w 15"/>
                <a:gd name="T11" fmla="*/ 10 h 11"/>
                <a:gd name="T12" fmla="*/ 13 w 15"/>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5" h="11">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1"/>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1C810355-9684-4935-8F0D-2E4F2B752C64}"/>
                </a:ext>
              </a:extLst>
            </p:cNvPr>
            <p:cNvSpPr>
              <a:spLocks/>
            </p:cNvSpPr>
            <p:nvPr/>
          </p:nvSpPr>
          <p:spPr bwMode="auto">
            <a:xfrm>
              <a:off x="10172700" y="3136900"/>
              <a:ext cx="41275" cy="33338"/>
            </a:xfrm>
            <a:custGeom>
              <a:avLst/>
              <a:gdLst>
                <a:gd name="T0" fmla="*/ 13 w 15"/>
                <a:gd name="T1" fmla="*/ 11 h 12"/>
                <a:gd name="T2" fmla="*/ 2 w 15"/>
                <a:gd name="T3" fmla="*/ 5 h 12"/>
                <a:gd name="T4" fmla="*/ 0 w 15"/>
                <a:gd name="T5" fmla="*/ 1 h 12"/>
                <a:gd name="T6" fmla="*/ 2 w 15"/>
                <a:gd name="T7" fmla="*/ 0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2565E310-B782-4B9E-A617-AE93A767E058}"/>
                </a:ext>
              </a:extLst>
            </p:cNvPr>
            <p:cNvSpPr>
              <a:spLocks/>
            </p:cNvSpPr>
            <p:nvPr/>
          </p:nvSpPr>
          <p:spPr bwMode="auto">
            <a:xfrm>
              <a:off x="10147300" y="3030538"/>
              <a:ext cx="44450" cy="34925"/>
            </a:xfrm>
            <a:custGeom>
              <a:avLst/>
              <a:gdLst>
                <a:gd name="T0" fmla="*/ 2 w 16"/>
                <a:gd name="T1" fmla="*/ 12 h 13"/>
                <a:gd name="T2" fmla="*/ 0 w 16"/>
                <a:gd name="T3" fmla="*/ 11 h 13"/>
                <a:gd name="T4" fmla="*/ 0 w 16"/>
                <a:gd name="T5" fmla="*/ 8 h 13"/>
                <a:gd name="T6" fmla="*/ 13 w 16"/>
                <a:gd name="T7" fmla="*/ 1 h 13"/>
                <a:gd name="T8" fmla="*/ 16 w 16"/>
                <a:gd name="T9" fmla="*/ 2 h 13"/>
                <a:gd name="T10" fmla="*/ 16 w 16"/>
                <a:gd name="T11" fmla="*/ 5 h 13"/>
                <a:gd name="T12" fmla="*/ 3 w 16"/>
                <a:gd name="T13" fmla="*/ 12 h 13"/>
                <a:gd name="T14" fmla="*/ 2 w 16"/>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2" y="12"/>
                  </a:moveTo>
                  <a:cubicBezTo>
                    <a:pt x="1" y="12"/>
                    <a:pt x="1" y="12"/>
                    <a:pt x="0" y="11"/>
                  </a:cubicBezTo>
                  <a:cubicBezTo>
                    <a:pt x="0" y="10"/>
                    <a:pt x="0" y="8"/>
                    <a:pt x="0" y="8"/>
                  </a:cubicBezTo>
                  <a:cubicBezTo>
                    <a:pt x="13" y="1"/>
                    <a:pt x="13" y="1"/>
                    <a:pt x="13" y="1"/>
                  </a:cubicBezTo>
                  <a:cubicBezTo>
                    <a:pt x="14" y="0"/>
                    <a:pt x="15" y="1"/>
                    <a:pt x="16" y="2"/>
                  </a:cubicBezTo>
                  <a:cubicBezTo>
                    <a:pt x="16" y="3"/>
                    <a:pt x="16" y="5"/>
                    <a:pt x="16" y="5"/>
                  </a:cubicBezTo>
                  <a:cubicBezTo>
                    <a:pt x="3" y="12"/>
                    <a:pt x="3" y="12"/>
                    <a:pt x="3" y="12"/>
                  </a:cubicBezTo>
                  <a:cubicBezTo>
                    <a:pt x="2" y="13"/>
                    <a:pt x="2" y="13"/>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2029589D-9102-4B29-A668-9388845E4B9D}"/>
                </a:ext>
              </a:extLst>
            </p:cNvPr>
            <p:cNvSpPr>
              <a:spLocks/>
            </p:cNvSpPr>
            <p:nvPr/>
          </p:nvSpPr>
          <p:spPr bwMode="auto">
            <a:xfrm>
              <a:off x="10083800" y="2949575"/>
              <a:ext cx="11113" cy="49213"/>
            </a:xfrm>
            <a:custGeom>
              <a:avLst/>
              <a:gdLst>
                <a:gd name="T0" fmla="*/ 2 w 4"/>
                <a:gd name="T1" fmla="*/ 18 h 18"/>
                <a:gd name="T2" fmla="*/ 0 w 4"/>
                <a:gd name="T3" fmla="*/ 14 h 18"/>
                <a:gd name="T4" fmla="*/ 0 w 4"/>
                <a:gd name="T5" fmla="*/ 2 h 18"/>
                <a:gd name="T6" fmla="*/ 2 w 4"/>
                <a:gd name="T7" fmla="*/ 1 h 18"/>
                <a:gd name="T8" fmla="*/ 4 w 4"/>
                <a:gd name="T9" fmla="*/ 4 h 18"/>
                <a:gd name="T10" fmla="*/ 4 w 4"/>
                <a:gd name="T11" fmla="*/ 17 h 18"/>
                <a:gd name="T12" fmla="*/ 2 w 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4" h="18">
                  <a:moveTo>
                    <a:pt x="2" y="18"/>
                  </a:moveTo>
                  <a:cubicBezTo>
                    <a:pt x="1" y="17"/>
                    <a:pt x="0" y="16"/>
                    <a:pt x="0" y="14"/>
                  </a:cubicBezTo>
                  <a:cubicBezTo>
                    <a:pt x="0" y="2"/>
                    <a:pt x="0" y="2"/>
                    <a:pt x="0" y="2"/>
                  </a:cubicBezTo>
                  <a:cubicBezTo>
                    <a:pt x="0" y="1"/>
                    <a:pt x="1" y="0"/>
                    <a:pt x="2" y="1"/>
                  </a:cubicBezTo>
                  <a:cubicBezTo>
                    <a:pt x="3" y="1"/>
                    <a:pt x="4" y="3"/>
                    <a:pt x="4" y="4"/>
                  </a:cubicBezTo>
                  <a:cubicBezTo>
                    <a:pt x="4" y="17"/>
                    <a:pt x="4" y="17"/>
                    <a:pt x="4" y="17"/>
                  </a:cubicBezTo>
                  <a:cubicBezTo>
                    <a:pt x="4" y="18"/>
                    <a:pt x="3" y="18"/>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EC0E1D0E-3BB9-44CE-BC5A-BAA29946AEDD}"/>
                </a:ext>
              </a:extLst>
            </p:cNvPr>
            <p:cNvSpPr>
              <a:spLocks/>
            </p:cNvSpPr>
            <p:nvPr/>
          </p:nvSpPr>
          <p:spPr bwMode="auto">
            <a:xfrm>
              <a:off x="9986963" y="2916238"/>
              <a:ext cx="47625" cy="77788"/>
            </a:xfrm>
            <a:custGeom>
              <a:avLst/>
              <a:gdLst>
                <a:gd name="T0" fmla="*/ 15 w 17"/>
                <a:gd name="T1" fmla="*/ 27 h 28"/>
                <a:gd name="T2" fmla="*/ 13 w 17"/>
                <a:gd name="T3" fmla="*/ 26 h 28"/>
                <a:gd name="T4" fmla="*/ 1 w 17"/>
                <a:gd name="T5" fmla="*/ 4 h 28"/>
                <a:gd name="T6" fmla="*/ 1 w 17"/>
                <a:gd name="T7" fmla="*/ 1 h 28"/>
                <a:gd name="T8" fmla="*/ 3 w 17"/>
                <a:gd name="T9" fmla="*/ 2 h 28"/>
                <a:gd name="T10" fmla="*/ 16 w 17"/>
                <a:gd name="T11" fmla="*/ 25 h 28"/>
                <a:gd name="T12" fmla="*/ 16 w 17"/>
                <a:gd name="T13" fmla="*/ 27 h 28"/>
                <a:gd name="T14" fmla="*/ 15 w 17"/>
                <a:gd name="T15" fmla="*/ 2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15" y="27"/>
                  </a:moveTo>
                  <a:cubicBezTo>
                    <a:pt x="14" y="27"/>
                    <a:pt x="14" y="27"/>
                    <a:pt x="13" y="26"/>
                  </a:cubicBezTo>
                  <a:cubicBezTo>
                    <a:pt x="1" y="4"/>
                    <a:pt x="1" y="4"/>
                    <a:pt x="1" y="4"/>
                  </a:cubicBezTo>
                  <a:cubicBezTo>
                    <a:pt x="0" y="3"/>
                    <a:pt x="0" y="1"/>
                    <a:pt x="1" y="1"/>
                  </a:cubicBezTo>
                  <a:cubicBezTo>
                    <a:pt x="1" y="0"/>
                    <a:pt x="2" y="1"/>
                    <a:pt x="3" y="2"/>
                  </a:cubicBezTo>
                  <a:cubicBezTo>
                    <a:pt x="16" y="25"/>
                    <a:pt x="16" y="25"/>
                    <a:pt x="16" y="25"/>
                  </a:cubicBezTo>
                  <a:cubicBezTo>
                    <a:pt x="17" y="26"/>
                    <a:pt x="17" y="27"/>
                    <a:pt x="16" y="27"/>
                  </a:cubicBezTo>
                  <a:cubicBezTo>
                    <a:pt x="16" y="28"/>
                    <a:pt x="15" y="28"/>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8" name="Group 377">
            <a:extLst>
              <a:ext uri="{FF2B5EF4-FFF2-40B4-BE49-F238E27FC236}">
                <a16:creationId xmlns:a16="http://schemas.microsoft.com/office/drawing/2014/main" id="{1FDBE069-007D-43F3-9EEC-F3B044024629}"/>
              </a:ext>
            </a:extLst>
          </p:cNvPr>
          <p:cNvGrpSpPr/>
          <p:nvPr/>
        </p:nvGrpSpPr>
        <p:grpSpPr>
          <a:xfrm>
            <a:off x="5719664" y="3773360"/>
            <a:ext cx="494689" cy="695239"/>
            <a:chOff x="7523163" y="4327525"/>
            <a:chExt cx="411163" cy="577851"/>
          </a:xfrm>
        </p:grpSpPr>
        <p:sp>
          <p:nvSpPr>
            <p:cNvPr id="88" name="Freeform 287">
              <a:extLst>
                <a:ext uri="{FF2B5EF4-FFF2-40B4-BE49-F238E27FC236}">
                  <a16:creationId xmlns:a16="http://schemas.microsoft.com/office/drawing/2014/main" id="{5F03CEC8-B6BB-4099-8A5B-EC351DCDB24F}"/>
                </a:ext>
              </a:extLst>
            </p:cNvPr>
            <p:cNvSpPr>
              <a:spLocks/>
            </p:cNvSpPr>
            <p:nvPr/>
          </p:nvSpPr>
          <p:spPr bwMode="auto">
            <a:xfrm>
              <a:off x="7589838" y="4327525"/>
              <a:ext cx="344488" cy="563563"/>
            </a:xfrm>
            <a:custGeom>
              <a:avLst/>
              <a:gdLst>
                <a:gd name="T0" fmla="*/ 101 w 125"/>
                <a:gd name="T1" fmla="*/ 197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7"/>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27F1CCCD-7EB6-4931-96AC-58C0F83B7D92}"/>
                </a:ext>
              </a:extLst>
            </p:cNvPr>
            <p:cNvSpPr>
              <a:spLocks/>
            </p:cNvSpPr>
            <p:nvPr/>
          </p:nvSpPr>
          <p:spPr bwMode="auto">
            <a:xfrm>
              <a:off x="7523163" y="4341813"/>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7064AF7F-1F1E-42F6-A0F2-B4A8C31841AD}"/>
                </a:ext>
              </a:extLst>
            </p:cNvPr>
            <p:cNvSpPr>
              <a:spLocks noEditPoints="1"/>
            </p:cNvSpPr>
            <p:nvPr/>
          </p:nvSpPr>
          <p:spPr bwMode="auto">
            <a:xfrm>
              <a:off x="7646988" y="4692650"/>
              <a:ext cx="92075" cy="82550"/>
            </a:xfrm>
            <a:custGeom>
              <a:avLst/>
              <a:gdLst>
                <a:gd name="T0" fmla="*/ 27 w 33"/>
                <a:gd name="T1" fmla="*/ 28 h 30"/>
                <a:gd name="T2" fmla="*/ 5 w 33"/>
                <a:gd name="T3" fmla="*/ 16 h 30"/>
                <a:gd name="T4" fmla="*/ 0 w 33"/>
                <a:gd name="T5" fmla="*/ 5 h 30"/>
                <a:gd name="T6" fmla="*/ 5 w 33"/>
                <a:gd name="T7" fmla="*/ 2 h 30"/>
                <a:gd name="T8" fmla="*/ 27 w 33"/>
                <a:gd name="T9" fmla="*/ 14 h 30"/>
                <a:gd name="T10" fmla="*/ 33 w 33"/>
                <a:gd name="T11" fmla="*/ 25 h 30"/>
                <a:gd name="T12" fmla="*/ 27 w 33"/>
                <a:gd name="T13" fmla="*/ 28 h 30"/>
                <a:gd name="T14" fmla="*/ 5 w 33"/>
                <a:gd name="T15" fmla="*/ 6 h 30"/>
                <a:gd name="T16" fmla="*/ 3 w 33"/>
                <a:gd name="T17" fmla="*/ 8 h 30"/>
                <a:gd name="T18" fmla="*/ 5 w 33"/>
                <a:gd name="T19" fmla="*/ 11 h 30"/>
                <a:gd name="T20" fmla="*/ 27 w 33"/>
                <a:gd name="T21" fmla="*/ 24 h 30"/>
                <a:gd name="T22" fmla="*/ 29 w 33"/>
                <a:gd name="T23" fmla="*/ 22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5"/>
                  </a:cubicBezTo>
                  <a:cubicBezTo>
                    <a:pt x="0" y="2"/>
                    <a:pt x="2" y="0"/>
                    <a:pt x="5" y="2"/>
                  </a:cubicBezTo>
                  <a:cubicBezTo>
                    <a:pt x="27" y="14"/>
                    <a:pt x="27" y="14"/>
                    <a:pt x="27" y="14"/>
                  </a:cubicBezTo>
                  <a:cubicBezTo>
                    <a:pt x="30" y="16"/>
                    <a:pt x="33" y="21"/>
                    <a:pt x="33" y="25"/>
                  </a:cubicBezTo>
                  <a:cubicBezTo>
                    <a:pt x="33" y="28"/>
                    <a:pt x="30" y="30"/>
                    <a:pt x="27" y="28"/>
                  </a:cubicBezTo>
                  <a:close/>
                  <a:moveTo>
                    <a:pt x="5" y="6"/>
                  </a:moveTo>
                  <a:cubicBezTo>
                    <a:pt x="4" y="6"/>
                    <a:pt x="3" y="6"/>
                    <a:pt x="3" y="8"/>
                  </a:cubicBezTo>
                  <a:cubicBezTo>
                    <a:pt x="3" y="9"/>
                    <a:pt x="4" y="11"/>
                    <a:pt x="5" y="11"/>
                  </a:cubicBezTo>
                  <a:cubicBezTo>
                    <a:pt x="27" y="24"/>
                    <a:pt x="27" y="24"/>
                    <a:pt x="27" y="24"/>
                  </a:cubicBezTo>
                  <a:cubicBezTo>
                    <a:pt x="28" y="24"/>
                    <a:pt x="29" y="24"/>
                    <a:pt x="29" y="22"/>
                  </a:cubicBezTo>
                  <a:cubicBezTo>
                    <a:pt x="29" y="21"/>
                    <a:pt x="28" y="19"/>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EE3F278D-F27D-46E2-AC9D-B7B8B8A0D33B}"/>
                </a:ext>
              </a:extLst>
            </p:cNvPr>
            <p:cNvSpPr>
              <a:spLocks noEditPoints="1"/>
            </p:cNvSpPr>
            <p:nvPr/>
          </p:nvSpPr>
          <p:spPr bwMode="auto">
            <a:xfrm>
              <a:off x="7646988" y="4667250"/>
              <a:ext cx="92075" cy="80963"/>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6409AE85-680E-4FCB-B5D0-58F5E0E85EAF}"/>
                </a:ext>
              </a:extLst>
            </p:cNvPr>
            <p:cNvSpPr>
              <a:spLocks/>
            </p:cNvSpPr>
            <p:nvPr/>
          </p:nvSpPr>
          <p:spPr bwMode="auto">
            <a:xfrm>
              <a:off x="7658100" y="4729163"/>
              <a:ext cx="66675" cy="53975"/>
            </a:xfrm>
            <a:custGeom>
              <a:avLst/>
              <a:gdLst>
                <a:gd name="T0" fmla="*/ 12 w 24"/>
                <a:gd name="T1" fmla="*/ 17 h 20"/>
                <a:gd name="T2" fmla="*/ 0 w 24"/>
                <a:gd name="T3" fmla="*/ 0 h 20"/>
                <a:gd name="T4" fmla="*/ 3 w 24"/>
                <a:gd name="T5" fmla="*/ 1 h 20"/>
                <a:gd name="T6" fmla="*/ 12 w 24"/>
                <a:gd name="T7" fmla="*/ 13 h 20"/>
                <a:gd name="T8" fmla="*/ 21 w 24"/>
                <a:gd name="T9" fmla="*/ 11 h 20"/>
                <a:gd name="T10" fmla="*/ 24 w 24"/>
                <a:gd name="T11" fmla="*/ 15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1"/>
                    <a:pt x="3" y="1"/>
                    <a:pt x="3" y="1"/>
                  </a:cubicBezTo>
                  <a:cubicBezTo>
                    <a:pt x="5" y="6"/>
                    <a:pt x="8" y="11"/>
                    <a:pt x="12" y="13"/>
                  </a:cubicBezTo>
                  <a:cubicBezTo>
                    <a:pt x="16" y="15"/>
                    <a:pt x="20" y="15"/>
                    <a:pt x="21" y="11"/>
                  </a:cubicBezTo>
                  <a:cubicBezTo>
                    <a:pt x="24" y="15"/>
                    <a:pt x="24" y="15"/>
                    <a:pt x="24" y="15"/>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A9279C0F-1D79-454F-A47A-B2A94BFD9084}"/>
                </a:ext>
              </a:extLst>
            </p:cNvPr>
            <p:cNvSpPr>
              <a:spLocks/>
            </p:cNvSpPr>
            <p:nvPr/>
          </p:nvSpPr>
          <p:spPr bwMode="auto">
            <a:xfrm>
              <a:off x="7623175" y="4510088"/>
              <a:ext cx="139700" cy="207963"/>
            </a:xfrm>
            <a:custGeom>
              <a:avLst/>
              <a:gdLst>
                <a:gd name="T0" fmla="*/ 15 w 51"/>
                <a:gd name="T1" fmla="*/ 61 h 75"/>
                <a:gd name="T2" fmla="*/ 12 w 51"/>
                <a:gd name="T3" fmla="*/ 59 h 75"/>
                <a:gd name="T4" fmla="*/ 8 w 51"/>
                <a:gd name="T5" fmla="*/ 49 h 75"/>
                <a:gd name="T6" fmla="*/ 0 w 51"/>
                <a:gd name="T7" fmla="*/ 23 h 75"/>
                <a:gd name="T8" fmla="*/ 25 w 51"/>
                <a:gd name="T9" fmla="*/ 8 h 75"/>
                <a:gd name="T10" fmla="*/ 51 w 51"/>
                <a:gd name="T11" fmla="*/ 52 h 75"/>
                <a:gd name="T12" fmla="*/ 42 w 51"/>
                <a:gd name="T13" fmla="*/ 69 h 75"/>
                <a:gd name="T14" fmla="*/ 42 w 51"/>
                <a:gd name="T15" fmla="*/ 69 h 75"/>
                <a:gd name="T16" fmla="*/ 39 w 51"/>
                <a:gd name="T17" fmla="*/ 75 h 75"/>
                <a:gd name="T18" fmla="*/ 35 w 51"/>
                <a:gd name="T19" fmla="*/ 73 h 75"/>
                <a:gd name="T20" fmla="*/ 40 w 51"/>
                <a:gd name="T21" fmla="*/ 64 h 75"/>
                <a:gd name="T22" fmla="*/ 40 w 51"/>
                <a:gd name="T23" fmla="*/ 65 h 75"/>
                <a:gd name="T24" fmla="*/ 40 w 51"/>
                <a:gd name="T25" fmla="*/ 64 h 75"/>
                <a:gd name="T26" fmla="*/ 47 w 51"/>
                <a:gd name="T27" fmla="*/ 50 h 75"/>
                <a:gd name="T28" fmla="*/ 25 w 51"/>
                <a:gd name="T29" fmla="*/ 12 h 75"/>
                <a:gd name="T30" fmla="*/ 3 w 51"/>
                <a:gd name="T31" fmla="*/ 25 h 75"/>
                <a:gd name="T32" fmla="*/ 11 w 51"/>
                <a:gd name="T33" fmla="*/ 48 h 75"/>
                <a:gd name="T34" fmla="*/ 15 w 51"/>
                <a:gd name="T35" fmla="*/ 6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1"/>
                  </a:moveTo>
                  <a:cubicBezTo>
                    <a:pt x="12" y="59"/>
                    <a:pt x="12" y="59"/>
                    <a:pt x="12" y="59"/>
                  </a:cubicBezTo>
                  <a:cubicBezTo>
                    <a:pt x="12" y="57"/>
                    <a:pt x="11" y="53"/>
                    <a:pt x="8" y="49"/>
                  </a:cubicBezTo>
                  <a:cubicBezTo>
                    <a:pt x="3" y="41"/>
                    <a:pt x="0" y="31"/>
                    <a:pt x="0" y="23"/>
                  </a:cubicBezTo>
                  <a:cubicBezTo>
                    <a:pt x="0" y="6"/>
                    <a:pt x="11" y="0"/>
                    <a:pt x="25" y="8"/>
                  </a:cubicBezTo>
                  <a:cubicBezTo>
                    <a:pt x="39" y="16"/>
                    <a:pt x="51" y="36"/>
                    <a:pt x="51" y="52"/>
                  </a:cubicBezTo>
                  <a:cubicBezTo>
                    <a:pt x="51" y="60"/>
                    <a:pt x="48" y="66"/>
                    <a:pt x="42" y="69"/>
                  </a:cubicBezTo>
                  <a:cubicBezTo>
                    <a:pt x="42" y="69"/>
                    <a:pt x="42" y="69"/>
                    <a:pt x="42" y="69"/>
                  </a:cubicBezTo>
                  <a:cubicBezTo>
                    <a:pt x="40" y="70"/>
                    <a:pt x="39" y="72"/>
                    <a:pt x="39" y="75"/>
                  </a:cubicBezTo>
                  <a:cubicBezTo>
                    <a:pt x="35" y="73"/>
                    <a:pt x="35" y="73"/>
                    <a:pt x="35" y="73"/>
                  </a:cubicBezTo>
                  <a:cubicBezTo>
                    <a:pt x="35" y="69"/>
                    <a:pt x="36" y="66"/>
                    <a:pt x="40" y="64"/>
                  </a:cubicBezTo>
                  <a:cubicBezTo>
                    <a:pt x="40" y="65"/>
                    <a:pt x="40" y="65"/>
                    <a:pt x="40" y="65"/>
                  </a:cubicBezTo>
                  <a:cubicBezTo>
                    <a:pt x="40" y="64"/>
                    <a:pt x="40" y="64"/>
                    <a:pt x="40" y="64"/>
                  </a:cubicBezTo>
                  <a:cubicBezTo>
                    <a:pt x="44" y="62"/>
                    <a:pt x="47" y="57"/>
                    <a:pt x="47" y="50"/>
                  </a:cubicBezTo>
                  <a:cubicBezTo>
                    <a:pt x="47" y="36"/>
                    <a:pt x="37" y="19"/>
                    <a:pt x="25" y="12"/>
                  </a:cubicBezTo>
                  <a:cubicBezTo>
                    <a:pt x="13" y="5"/>
                    <a:pt x="3" y="11"/>
                    <a:pt x="3" y="25"/>
                  </a:cubicBezTo>
                  <a:cubicBezTo>
                    <a:pt x="3" y="32"/>
                    <a:pt x="6" y="40"/>
                    <a:pt x="11" y="48"/>
                  </a:cubicBezTo>
                  <a:cubicBezTo>
                    <a:pt x="14" y="53"/>
                    <a:pt x="15" y="58"/>
                    <a:pt x="15" y="6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CCC354EA-7C97-4C5F-9BC4-5E5FB642A0BF}"/>
                </a:ext>
              </a:extLst>
            </p:cNvPr>
            <p:cNvSpPr>
              <a:spLocks/>
            </p:cNvSpPr>
            <p:nvPr/>
          </p:nvSpPr>
          <p:spPr bwMode="auto">
            <a:xfrm>
              <a:off x="7669213" y="4610100"/>
              <a:ext cx="44450" cy="93663"/>
            </a:xfrm>
            <a:custGeom>
              <a:avLst/>
              <a:gdLst>
                <a:gd name="T0" fmla="*/ 13 w 16"/>
                <a:gd name="T1" fmla="*/ 34 h 34"/>
                <a:gd name="T2" fmla="*/ 9 w 16"/>
                <a:gd name="T3" fmla="*/ 31 h 34"/>
                <a:gd name="T4" fmla="*/ 12 w 16"/>
                <a:gd name="T5" fmla="*/ 13 h 34"/>
                <a:gd name="T6" fmla="*/ 11 w 16"/>
                <a:gd name="T7" fmla="*/ 13 h 34"/>
                <a:gd name="T8" fmla="*/ 8 w 16"/>
                <a:gd name="T9" fmla="*/ 9 h 34"/>
                <a:gd name="T10" fmla="*/ 6 w 16"/>
                <a:gd name="T11" fmla="*/ 9 h 34"/>
                <a:gd name="T12" fmla="*/ 4 w 16"/>
                <a:gd name="T13" fmla="*/ 8 h 34"/>
                <a:gd name="T14" fmla="*/ 7 w 16"/>
                <a:gd name="T15" fmla="*/ 30 h 34"/>
                <a:gd name="T16" fmla="*/ 3 w 16"/>
                <a:gd name="T17" fmla="*/ 29 h 34"/>
                <a:gd name="T18" fmla="*/ 0 w 16"/>
                <a:gd name="T19" fmla="*/ 2 h 34"/>
                <a:gd name="T20" fmla="*/ 1 w 16"/>
                <a:gd name="T21" fmla="*/ 0 h 34"/>
                <a:gd name="T22" fmla="*/ 3 w 16"/>
                <a:gd name="T23" fmla="*/ 2 h 34"/>
                <a:gd name="T24" fmla="*/ 3 w 16"/>
                <a:gd name="T25" fmla="*/ 2 h 34"/>
                <a:gd name="T26" fmla="*/ 5 w 16"/>
                <a:gd name="T27" fmla="*/ 5 h 34"/>
                <a:gd name="T28" fmla="*/ 6 w 16"/>
                <a:gd name="T29" fmla="*/ 5 h 34"/>
                <a:gd name="T30" fmla="*/ 8 w 16"/>
                <a:gd name="T31" fmla="*/ 4 h 34"/>
                <a:gd name="T32" fmla="*/ 10 w 16"/>
                <a:gd name="T33" fmla="*/ 6 h 34"/>
                <a:gd name="T34" fmla="*/ 11 w 16"/>
                <a:gd name="T35" fmla="*/ 8 h 34"/>
                <a:gd name="T36" fmla="*/ 13 w 16"/>
                <a:gd name="T37" fmla="*/ 8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3"/>
                    <a:pt x="12" y="13"/>
                    <a:pt x="12" y="13"/>
                  </a:cubicBezTo>
                  <a:cubicBezTo>
                    <a:pt x="12" y="13"/>
                    <a:pt x="12" y="13"/>
                    <a:pt x="11" y="13"/>
                  </a:cubicBezTo>
                  <a:cubicBezTo>
                    <a:pt x="10" y="12"/>
                    <a:pt x="9" y="11"/>
                    <a:pt x="8" y="9"/>
                  </a:cubicBezTo>
                  <a:cubicBezTo>
                    <a:pt x="7" y="10"/>
                    <a:pt x="7" y="9"/>
                    <a:pt x="6" y="9"/>
                  </a:cubicBezTo>
                  <a:cubicBezTo>
                    <a:pt x="5" y="9"/>
                    <a:pt x="5" y="9"/>
                    <a:pt x="4" y="8"/>
                  </a:cubicBezTo>
                  <a:cubicBezTo>
                    <a:pt x="7" y="30"/>
                    <a:pt x="7" y="30"/>
                    <a:pt x="7" y="30"/>
                  </a:cubicBezTo>
                  <a:cubicBezTo>
                    <a:pt x="3" y="29"/>
                    <a:pt x="3" y="29"/>
                    <a:pt x="3" y="29"/>
                  </a:cubicBezTo>
                  <a:cubicBezTo>
                    <a:pt x="0" y="2"/>
                    <a:pt x="0" y="2"/>
                    <a:pt x="0" y="2"/>
                  </a:cubicBezTo>
                  <a:cubicBezTo>
                    <a:pt x="0" y="1"/>
                    <a:pt x="1" y="0"/>
                    <a:pt x="1" y="0"/>
                  </a:cubicBezTo>
                  <a:cubicBezTo>
                    <a:pt x="2" y="0"/>
                    <a:pt x="3" y="1"/>
                    <a:pt x="3" y="2"/>
                  </a:cubicBezTo>
                  <a:cubicBezTo>
                    <a:pt x="3" y="2"/>
                    <a:pt x="3" y="2"/>
                    <a:pt x="3" y="2"/>
                  </a:cubicBezTo>
                  <a:cubicBezTo>
                    <a:pt x="3" y="2"/>
                    <a:pt x="4" y="4"/>
                    <a:pt x="5" y="5"/>
                  </a:cubicBezTo>
                  <a:cubicBezTo>
                    <a:pt x="6" y="5"/>
                    <a:pt x="6" y="5"/>
                    <a:pt x="6" y="5"/>
                  </a:cubicBezTo>
                  <a:cubicBezTo>
                    <a:pt x="7" y="4"/>
                    <a:pt x="7" y="4"/>
                    <a:pt x="8" y="4"/>
                  </a:cubicBezTo>
                  <a:cubicBezTo>
                    <a:pt x="9" y="4"/>
                    <a:pt x="10" y="5"/>
                    <a:pt x="10" y="6"/>
                  </a:cubicBezTo>
                  <a:cubicBezTo>
                    <a:pt x="10" y="7"/>
                    <a:pt x="10" y="8"/>
                    <a:pt x="11" y="8"/>
                  </a:cubicBezTo>
                  <a:cubicBezTo>
                    <a:pt x="12" y="8"/>
                    <a:pt x="12" y="8"/>
                    <a:pt x="13" y="8"/>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77354306-A73F-42F5-B7E1-4C1B4042670E}"/>
                </a:ext>
              </a:extLst>
            </p:cNvPr>
            <p:cNvSpPr>
              <a:spLocks/>
            </p:cNvSpPr>
            <p:nvPr/>
          </p:nvSpPr>
          <p:spPr bwMode="auto">
            <a:xfrm>
              <a:off x="7694613" y="4559300"/>
              <a:ext cx="44450" cy="63500"/>
            </a:xfrm>
            <a:custGeom>
              <a:avLst/>
              <a:gdLst>
                <a:gd name="T0" fmla="*/ 14 w 16"/>
                <a:gd name="T1" fmla="*/ 23 h 23"/>
                <a:gd name="T2" fmla="*/ 12 w 16"/>
                <a:gd name="T3" fmla="*/ 21 h 23"/>
                <a:gd name="T4" fmla="*/ 2 w 16"/>
                <a:gd name="T5" fmla="*/ 5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3"/>
                    <a:pt x="12" y="22"/>
                    <a:pt x="12" y="21"/>
                  </a:cubicBezTo>
                  <a:cubicBezTo>
                    <a:pt x="11" y="15"/>
                    <a:pt x="7" y="9"/>
                    <a:pt x="2" y="5"/>
                  </a:cubicBezTo>
                  <a:cubicBezTo>
                    <a:pt x="1" y="4"/>
                    <a:pt x="0" y="2"/>
                    <a:pt x="1" y="1"/>
                  </a:cubicBezTo>
                  <a:cubicBezTo>
                    <a:pt x="1" y="0"/>
                    <a:pt x="2" y="0"/>
                    <a:pt x="3" y="1"/>
                  </a:cubicBezTo>
                  <a:cubicBezTo>
                    <a:pt x="10" y="7"/>
                    <a:pt x="14" y="14"/>
                    <a:pt x="16" y="21"/>
                  </a:cubicBezTo>
                  <a:cubicBezTo>
                    <a:pt x="16" y="23"/>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A12D9C37-FDCF-4D3C-AA88-DEFED5CB620A}"/>
                </a:ext>
              </a:extLst>
            </p:cNvPr>
            <p:cNvSpPr>
              <a:spLocks/>
            </p:cNvSpPr>
            <p:nvPr/>
          </p:nvSpPr>
          <p:spPr bwMode="auto">
            <a:xfrm>
              <a:off x="7570788" y="4546600"/>
              <a:ext cx="38100" cy="33338"/>
            </a:xfrm>
            <a:custGeom>
              <a:avLst/>
              <a:gdLst>
                <a:gd name="T0" fmla="*/ 12 w 14"/>
                <a:gd name="T1" fmla="*/ 11 h 12"/>
                <a:gd name="T2" fmla="*/ 1 w 14"/>
                <a:gd name="T3" fmla="*/ 5 h 12"/>
                <a:gd name="T4" fmla="*/ 0 w 14"/>
                <a:gd name="T5" fmla="*/ 2 h 12"/>
                <a:gd name="T6" fmla="*/ 1 w 14"/>
                <a:gd name="T7" fmla="*/ 1 h 12"/>
                <a:gd name="T8" fmla="*/ 12 w 14"/>
                <a:gd name="T9" fmla="*/ 7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1" y="5"/>
                    <a:pt x="1" y="5"/>
                    <a:pt x="1" y="5"/>
                  </a:cubicBezTo>
                  <a:cubicBezTo>
                    <a:pt x="0" y="4"/>
                    <a:pt x="0" y="3"/>
                    <a:pt x="0" y="2"/>
                  </a:cubicBezTo>
                  <a:cubicBezTo>
                    <a:pt x="0" y="1"/>
                    <a:pt x="0" y="0"/>
                    <a:pt x="1" y="1"/>
                  </a:cubicBezTo>
                  <a:cubicBezTo>
                    <a:pt x="12" y="7"/>
                    <a:pt x="12" y="7"/>
                    <a:pt x="12" y="7"/>
                  </a:cubicBezTo>
                  <a:cubicBezTo>
                    <a:pt x="13" y="8"/>
                    <a:pt x="14" y="9"/>
                    <a:pt x="14" y="10"/>
                  </a:cubicBezTo>
                  <a:cubicBezTo>
                    <a:pt x="14" y="11"/>
                    <a:pt x="13" y="12"/>
                    <a:pt x="1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B70937C4-DCDF-452A-B6CE-8C15DF5B8E7E}"/>
                </a:ext>
              </a:extLst>
            </p:cNvPr>
            <p:cNvSpPr>
              <a:spLocks/>
            </p:cNvSpPr>
            <p:nvPr/>
          </p:nvSpPr>
          <p:spPr bwMode="auto">
            <a:xfrm>
              <a:off x="7773988" y="4665663"/>
              <a:ext cx="41275" cy="31750"/>
            </a:xfrm>
            <a:custGeom>
              <a:avLst/>
              <a:gdLst>
                <a:gd name="T0" fmla="*/ 13 w 15"/>
                <a:gd name="T1" fmla="*/ 11 h 12"/>
                <a:gd name="T2" fmla="*/ 2 w 15"/>
                <a:gd name="T3" fmla="*/ 5 h 12"/>
                <a:gd name="T4" fmla="*/ 0 w 15"/>
                <a:gd name="T5" fmla="*/ 2 h 12"/>
                <a:gd name="T6" fmla="*/ 2 w 15"/>
                <a:gd name="T7" fmla="*/ 1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2"/>
                  </a:cubicBezTo>
                  <a:cubicBezTo>
                    <a:pt x="0" y="1"/>
                    <a:pt x="1" y="0"/>
                    <a:pt x="2" y="1"/>
                  </a:cubicBezTo>
                  <a:cubicBezTo>
                    <a:pt x="13" y="7"/>
                    <a:pt x="13" y="7"/>
                    <a:pt x="13" y="7"/>
                  </a:cubicBezTo>
                  <a:cubicBezTo>
                    <a:pt x="14" y="8"/>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C57148CC-E7EB-48FE-AD77-9485D41A607F}"/>
                </a:ext>
              </a:extLst>
            </p:cNvPr>
            <p:cNvSpPr>
              <a:spLocks/>
            </p:cNvSpPr>
            <p:nvPr/>
          </p:nvSpPr>
          <p:spPr bwMode="auto">
            <a:xfrm>
              <a:off x="7750175" y="4559300"/>
              <a:ext cx="42863" cy="33338"/>
            </a:xfrm>
            <a:custGeom>
              <a:avLst/>
              <a:gdLst>
                <a:gd name="T0" fmla="*/ 2 w 16"/>
                <a:gd name="T1" fmla="*/ 12 h 12"/>
                <a:gd name="T2" fmla="*/ 0 w 16"/>
                <a:gd name="T3" fmla="*/ 10 h 12"/>
                <a:gd name="T4" fmla="*/ 0 w 16"/>
                <a:gd name="T5" fmla="*/ 7 h 12"/>
                <a:gd name="T6" fmla="*/ 13 w 16"/>
                <a:gd name="T7" fmla="*/ 0 h 12"/>
                <a:gd name="T8" fmla="*/ 16 w 16"/>
                <a:gd name="T9" fmla="*/ 1 h 12"/>
                <a:gd name="T10" fmla="*/ 16 w 16"/>
                <a:gd name="T11" fmla="*/ 4 h 12"/>
                <a:gd name="T12" fmla="*/ 3 w 16"/>
                <a:gd name="T13" fmla="*/ 12 h 12"/>
                <a:gd name="T14" fmla="*/ 2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2" y="12"/>
                  </a:moveTo>
                  <a:cubicBezTo>
                    <a:pt x="1" y="11"/>
                    <a:pt x="1" y="11"/>
                    <a:pt x="0" y="10"/>
                  </a:cubicBezTo>
                  <a:cubicBezTo>
                    <a:pt x="0" y="9"/>
                    <a:pt x="0" y="8"/>
                    <a:pt x="0" y="7"/>
                  </a:cubicBezTo>
                  <a:cubicBezTo>
                    <a:pt x="13" y="0"/>
                    <a:pt x="13" y="0"/>
                    <a:pt x="13" y="0"/>
                  </a:cubicBezTo>
                  <a:cubicBezTo>
                    <a:pt x="14" y="0"/>
                    <a:pt x="15" y="0"/>
                    <a:pt x="16" y="1"/>
                  </a:cubicBezTo>
                  <a:cubicBezTo>
                    <a:pt x="16" y="3"/>
                    <a:pt x="16" y="4"/>
                    <a:pt x="16" y="4"/>
                  </a:cubicBezTo>
                  <a:cubicBezTo>
                    <a:pt x="3" y="12"/>
                    <a:pt x="3" y="12"/>
                    <a:pt x="3" y="12"/>
                  </a:cubicBezTo>
                  <a:cubicBezTo>
                    <a:pt x="3" y="12"/>
                    <a:pt x="2" y="12"/>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F2623611-E6BB-4251-ADE1-E2080266CA53}"/>
                </a:ext>
              </a:extLst>
            </p:cNvPr>
            <p:cNvSpPr>
              <a:spLocks/>
            </p:cNvSpPr>
            <p:nvPr/>
          </p:nvSpPr>
          <p:spPr bwMode="auto">
            <a:xfrm>
              <a:off x="7686675" y="4476750"/>
              <a:ext cx="11113" cy="52388"/>
            </a:xfrm>
            <a:custGeom>
              <a:avLst/>
              <a:gdLst>
                <a:gd name="T0" fmla="*/ 2 w 4"/>
                <a:gd name="T1" fmla="*/ 18 h 19"/>
                <a:gd name="T2" fmla="*/ 0 w 4"/>
                <a:gd name="T3" fmla="*/ 15 h 19"/>
                <a:gd name="T4" fmla="*/ 0 w 4"/>
                <a:gd name="T5" fmla="*/ 2 h 19"/>
                <a:gd name="T6" fmla="*/ 2 w 4"/>
                <a:gd name="T7" fmla="*/ 1 h 19"/>
                <a:gd name="T8" fmla="*/ 4 w 4"/>
                <a:gd name="T9" fmla="*/ 4 h 19"/>
                <a:gd name="T10" fmla="*/ 4 w 4"/>
                <a:gd name="T11" fmla="*/ 17 h 19"/>
                <a:gd name="T12" fmla="*/ 2 w 4"/>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2" y="18"/>
                  </a:moveTo>
                  <a:cubicBezTo>
                    <a:pt x="1" y="17"/>
                    <a:pt x="0" y="16"/>
                    <a:pt x="0" y="15"/>
                  </a:cubicBezTo>
                  <a:cubicBezTo>
                    <a:pt x="0" y="2"/>
                    <a:pt x="0" y="2"/>
                    <a:pt x="0" y="2"/>
                  </a:cubicBezTo>
                  <a:cubicBezTo>
                    <a:pt x="0" y="1"/>
                    <a:pt x="1" y="0"/>
                    <a:pt x="2" y="1"/>
                  </a:cubicBezTo>
                  <a:cubicBezTo>
                    <a:pt x="3" y="2"/>
                    <a:pt x="4" y="3"/>
                    <a:pt x="4" y="4"/>
                  </a:cubicBezTo>
                  <a:cubicBezTo>
                    <a:pt x="4" y="17"/>
                    <a:pt x="4" y="17"/>
                    <a:pt x="4" y="17"/>
                  </a:cubicBezTo>
                  <a:cubicBezTo>
                    <a:pt x="4" y="18"/>
                    <a:pt x="3" y="19"/>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299">
              <a:extLst>
                <a:ext uri="{FF2B5EF4-FFF2-40B4-BE49-F238E27FC236}">
                  <a16:creationId xmlns:a16="http://schemas.microsoft.com/office/drawing/2014/main" id="{12434323-CCD9-4F27-9637-AE4A3E864568}"/>
                </a:ext>
              </a:extLst>
            </p:cNvPr>
            <p:cNvSpPr>
              <a:spLocks/>
            </p:cNvSpPr>
            <p:nvPr/>
          </p:nvSpPr>
          <p:spPr bwMode="auto">
            <a:xfrm>
              <a:off x="7589838" y="4446588"/>
              <a:ext cx="46038" cy="74613"/>
            </a:xfrm>
            <a:custGeom>
              <a:avLst/>
              <a:gdLst>
                <a:gd name="T0" fmla="*/ 15 w 17"/>
                <a:gd name="T1" fmla="*/ 27 h 27"/>
                <a:gd name="T2" fmla="*/ 13 w 17"/>
                <a:gd name="T3" fmla="*/ 25 h 27"/>
                <a:gd name="T4" fmla="*/ 1 w 17"/>
                <a:gd name="T5" fmla="*/ 3 h 27"/>
                <a:gd name="T6" fmla="*/ 1 w 17"/>
                <a:gd name="T7" fmla="*/ 0 h 27"/>
                <a:gd name="T8" fmla="*/ 3 w 17"/>
                <a:gd name="T9" fmla="*/ 2 h 27"/>
                <a:gd name="T10" fmla="*/ 16 w 17"/>
                <a:gd name="T11" fmla="*/ 24 h 27"/>
                <a:gd name="T12" fmla="*/ 16 w 17"/>
                <a:gd name="T13" fmla="*/ 27 h 27"/>
                <a:gd name="T14" fmla="*/ 15 w 17"/>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7">
                  <a:moveTo>
                    <a:pt x="15" y="27"/>
                  </a:moveTo>
                  <a:cubicBezTo>
                    <a:pt x="14" y="26"/>
                    <a:pt x="14" y="26"/>
                    <a:pt x="13" y="25"/>
                  </a:cubicBezTo>
                  <a:cubicBezTo>
                    <a:pt x="1" y="3"/>
                    <a:pt x="1" y="3"/>
                    <a:pt x="1" y="3"/>
                  </a:cubicBezTo>
                  <a:cubicBezTo>
                    <a:pt x="0" y="2"/>
                    <a:pt x="0" y="1"/>
                    <a:pt x="1" y="0"/>
                  </a:cubicBezTo>
                  <a:cubicBezTo>
                    <a:pt x="1" y="0"/>
                    <a:pt x="2" y="1"/>
                    <a:pt x="3" y="2"/>
                  </a:cubicBezTo>
                  <a:cubicBezTo>
                    <a:pt x="16" y="24"/>
                    <a:pt x="16" y="24"/>
                    <a:pt x="16" y="24"/>
                  </a:cubicBezTo>
                  <a:cubicBezTo>
                    <a:pt x="17" y="25"/>
                    <a:pt x="17" y="26"/>
                    <a:pt x="16" y="27"/>
                  </a:cubicBezTo>
                  <a:cubicBezTo>
                    <a:pt x="16" y="27"/>
                    <a:pt x="15" y="27"/>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9" name="Group 378">
            <a:extLst>
              <a:ext uri="{FF2B5EF4-FFF2-40B4-BE49-F238E27FC236}">
                <a16:creationId xmlns:a16="http://schemas.microsoft.com/office/drawing/2014/main" id="{7C3CEBD0-E62D-42DF-96B8-F0BB5DBAF261}"/>
              </a:ext>
            </a:extLst>
          </p:cNvPr>
          <p:cNvGrpSpPr/>
          <p:nvPr/>
        </p:nvGrpSpPr>
        <p:grpSpPr>
          <a:xfrm>
            <a:off x="2818383" y="5574484"/>
            <a:ext cx="494689" cy="695238"/>
            <a:chOff x="5111750" y="5824538"/>
            <a:chExt cx="411163" cy="577850"/>
          </a:xfrm>
        </p:grpSpPr>
        <p:sp>
          <p:nvSpPr>
            <p:cNvPr id="101" name="Freeform 300">
              <a:extLst>
                <a:ext uri="{FF2B5EF4-FFF2-40B4-BE49-F238E27FC236}">
                  <a16:creationId xmlns:a16="http://schemas.microsoft.com/office/drawing/2014/main" id="{01C08BB1-297A-4B12-8284-F2880B2C7C36}"/>
                </a:ext>
              </a:extLst>
            </p:cNvPr>
            <p:cNvSpPr>
              <a:spLocks/>
            </p:cNvSpPr>
            <p:nvPr/>
          </p:nvSpPr>
          <p:spPr bwMode="auto">
            <a:xfrm>
              <a:off x="5178425" y="5824538"/>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1" y="145"/>
                    <a:pt x="0" y="124"/>
                    <a:pt x="0" y="106"/>
                  </a:cubicBezTo>
                  <a:cubicBezTo>
                    <a:pt x="0" y="26"/>
                    <a:pt x="0" y="26"/>
                    <a:pt x="0" y="26"/>
                  </a:cubicBezTo>
                  <a:cubicBezTo>
                    <a:pt x="0" y="9"/>
                    <a:pt x="11"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7C01BBCD-5D07-41D7-BDDC-8262B1AEB4B4}"/>
                </a:ext>
              </a:extLst>
            </p:cNvPr>
            <p:cNvSpPr>
              <a:spLocks/>
            </p:cNvSpPr>
            <p:nvPr/>
          </p:nvSpPr>
          <p:spPr bwMode="auto">
            <a:xfrm>
              <a:off x="5111750" y="5838825"/>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0" y="145"/>
                    <a:pt x="0" y="124"/>
                    <a:pt x="0" y="106"/>
                  </a:cubicBezTo>
                  <a:cubicBezTo>
                    <a:pt x="0" y="26"/>
                    <a:pt x="0" y="26"/>
                    <a:pt x="0" y="26"/>
                  </a:cubicBezTo>
                  <a:cubicBezTo>
                    <a:pt x="0" y="8"/>
                    <a:pt x="10"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166EE23A-86DB-4183-8A8F-F52714D14795}"/>
                </a:ext>
              </a:extLst>
            </p:cNvPr>
            <p:cNvSpPr>
              <a:spLocks noEditPoints="1"/>
            </p:cNvSpPr>
            <p:nvPr/>
          </p:nvSpPr>
          <p:spPr bwMode="auto">
            <a:xfrm>
              <a:off x="5178425" y="5927725"/>
              <a:ext cx="23813" cy="33338"/>
            </a:xfrm>
            <a:custGeom>
              <a:avLst/>
              <a:gdLst>
                <a:gd name="T0" fmla="*/ 5 w 9"/>
                <a:gd name="T1" fmla="*/ 11 h 12"/>
                <a:gd name="T2" fmla="*/ 0 w 9"/>
                <a:gd name="T3" fmla="*/ 3 h 12"/>
                <a:gd name="T4" fmla="*/ 5 w 9"/>
                <a:gd name="T5" fmla="*/ 1 h 12"/>
                <a:gd name="T6" fmla="*/ 9 w 9"/>
                <a:gd name="T7" fmla="*/ 8 h 12"/>
                <a:gd name="T8" fmla="*/ 5 w 9"/>
                <a:gd name="T9" fmla="*/ 11 h 12"/>
                <a:gd name="T10" fmla="*/ 5 w 9"/>
                <a:gd name="T11" fmla="*/ 4 h 12"/>
                <a:gd name="T12" fmla="*/ 3 w 9"/>
                <a:gd name="T13" fmla="*/ 5 h 12"/>
                <a:gd name="T14" fmla="*/ 5 w 9"/>
                <a:gd name="T15" fmla="*/ 8 h 12"/>
                <a:gd name="T16" fmla="*/ 7 w 9"/>
                <a:gd name="T17" fmla="*/ 7 h 12"/>
                <a:gd name="T18" fmla="*/ 5 w 9"/>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5" y="11"/>
                  </a:moveTo>
                  <a:cubicBezTo>
                    <a:pt x="2" y="9"/>
                    <a:pt x="0" y="6"/>
                    <a:pt x="0" y="3"/>
                  </a:cubicBezTo>
                  <a:cubicBezTo>
                    <a:pt x="0" y="1"/>
                    <a:pt x="2" y="0"/>
                    <a:pt x="5" y="1"/>
                  </a:cubicBezTo>
                  <a:cubicBezTo>
                    <a:pt x="7" y="2"/>
                    <a:pt x="9" y="6"/>
                    <a:pt x="9" y="8"/>
                  </a:cubicBezTo>
                  <a:cubicBezTo>
                    <a:pt x="9" y="11"/>
                    <a:pt x="7" y="12"/>
                    <a:pt x="5" y="11"/>
                  </a:cubicBezTo>
                  <a:close/>
                  <a:moveTo>
                    <a:pt x="5" y="4"/>
                  </a:moveTo>
                  <a:cubicBezTo>
                    <a:pt x="4" y="3"/>
                    <a:pt x="3" y="4"/>
                    <a:pt x="3" y="5"/>
                  </a:cubicBezTo>
                  <a:cubicBezTo>
                    <a:pt x="3" y="6"/>
                    <a:pt x="4" y="7"/>
                    <a:pt x="5" y="8"/>
                  </a:cubicBezTo>
                  <a:cubicBezTo>
                    <a:pt x="6" y="9"/>
                    <a:pt x="7" y="8"/>
                    <a:pt x="7" y="7"/>
                  </a:cubicBezTo>
                  <a:cubicBezTo>
                    <a:pt x="7" y="6"/>
                    <a:pt x="6" y="4"/>
                    <a:pt x="5"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408EF8C9-EF98-4863-B2B8-DC69E1628DA8}"/>
                </a:ext>
              </a:extLst>
            </p:cNvPr>
            <p:cNvSpPr>
              <a:spLocks noEditPoints="1"/>
            </p:cNvSpPr>
            <p:nvPr/>
          </p:nvSpPr>
          <p:spPr bwMode="auto">
            <a:xfrm>
              <a:off x="5351463" y="6032500"/>
              <a:ext cx="33338" cy="46038"/>
            </a:xfrm>
            <a:custGeom>
              <a:avLst/>
              <a:gdLst>
                <a:gd name="T0" fmla="*/ 6 w 12"/>
                <a:gd name="T1" fmla="*/ 15 h 17"/>
                <a:gd name="T2" fmla="*/ 0 w 12"/>
                <a:gd name="T3" fmla="*/ 5 h 17"/>
                <a:gd name="T4" fmla="*/ 6 w 12"/>
                <a:gd name="T5" fmla="*/ 1 h 17"/>
                <a:gd name="T6" fmla="*/ 12 w 12"/>
                <a:gd name="T7" fmla="*/ 12 h 17"/>
                <a:gd name="T8" fmla="*/ 6 w 12"/>
                <a:gd name="T9" fmla="*/ 15 h 17"/>
                <a:gd name="T10" fmla="*/ 6 w 12"/>
                <a:gd name="T11" fmla="*/ 4 h 17"/>
                <a:gd name="T12" fmla="*/ 2 w 12"/>
                <a:gd name="T13" fmla="*/ 6 h 17"/>
                <a:gd name="T14" fmla="*/ 6 w 12"/>
                <a:gd name="T15" fmla="*/ 13 h 17"/>
                <a:gd name="T16" fmla="*/ 10 w 12"/>
                <a:gd name="T17" fmla="*/ 11 h 17"/>
                <a:gd name="T18" fmla="*/ 6 w 12"/>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7">
                  <a:moveTo>
                    <a:pt x="6" y="15"/>
                  </a:moveTo>
                  <a:cubicBezTo>
                    <a:pt x="3" y="14"/>
                    <a:pt x="0" y="9"/>
                    <a:pt x="0" y="5"/>
                  </a:cubicBezTo>
                  <a:cubicBezTo>
                    <a:pt x="0" y="1"/>
                    <a:pt x="3" y="0"/>
                    <a:pt x="6" y="1"/>
                  </a:cubicBezTo>
                  <a:cubicBezTo>
                    <a:pt x="9" y="3"/>
                    <a:pt x="12" y="8"/>
                    <a:pt x="12" y="12"/>
                  </a:cubicBezTo>
                  <a:cubicBezTo>
                    <a:pt x="12" y="16"/>
                    <a:pt x="9" y="17"/>
                    <a:pt x="6" y="15"/>
                  </a:cubicBezTo>
                  <a:close/>
                  <a:moveTo>
                    <a:pt x="6" y="4"/>
                  </a:moveTo>
                  <a:cubicBezTo>
                    <a:pt x="4" y="3"/>
                    <a:pt x="2" y="4"/>
                    <a:pt x="2" y="6"/>
                  </a:cubicBezTo>
                  <a:cubicBezTo>
                    <a:pt x="2" y="9"/>
                    <a:pt x="4" y="11"/>
                    <a:pt x="6" y="13"/>
                  </a:cubicBezTo>
                  <a:cubicBezTo>
                    <a:pt x="8" y="14"/>
                    <a:pt x="10" y="13"/>
                    <a:pt x="10" y="11"/>
                  </a:cubicBezTo>
                  <a:cubicBezTo>
                    <a:pt x="10" y="8"/>
                    <a:pt x="8" y="5"/>
                    <a:pt x="6"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304">
              <a:extLst>
                <a:ext uri="{FF2B5EF4-FFF2-40B4-BE49-F238E27FC236}">
                  <a16:creationId xmlns:a16="http://schemas.microsoft.com/office/drawing/2014/main" id="{0B0CD1C3-34D6-43CD-A202-BBF691780829}"/>
                </a:ext>
              </a:extLst>
            </p:cNvPr>
            <p:cNvSpPr>
              <a:spLocks/>
            </p:cNvSpPr>
            <p:nvPr/>
          </p:nvSpPr>
          <p:spPr bwMode="auto">
            <a:xfrm>
              <a:off x="5276850" y="5969000"/>
              <a:ext cx="22225" cy="15875"/>
            </a:xfrm>
            <a:custGeom>
              <a:avLst/>
              <a:gdLst>
                <a:gd name="T0" fmla="*/ 2 w 8"/>
                <a:gd name="T1" fmla="*/ 6 h 6"/>
                <a:gd name="T2" fmla="*/ 1 w 8"/>
                <a:gd name="T3" fmla="*/ 5 h 6"/>
                <a:gd name="T4" fmla="*/ 1 w 8"/>
                <a:gd name="T5" fmla="*/ 3 h 6"/>
                <a:gd name="T6" fmla="*/ 5 w 8"/>
                <a:gd name="T7" fmla="*/ 0 h 6"/>
                <a:gd name="T8" fmla="*/ 7 w 8"/>
                <a:gd name="T9" fmla="*/ 1 h 6"/>
                <a:gd name="T10" fmla="*/ 7 w 8"/>
                <a:gd name="T11" fmla="*/ 3 h 6"/>
                <a:gd name="T12" fmla="*/ 3 w 8"/>
                <a:gd name="T13" fmla="*/ 6 h 6"/>
                <a:gd name="T14" fmla="*/ 2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2" y="6"/>
                  </a:moveTo>
                  <a:cubicBezTo>
                    <a:pt x="1" y="6"/>
                    <a:pt x="1" y="5"/>
                    <a:pt x="1" y="5"/>
                  </a:cubicBezTo>
                  <a:cubicBezTo>
                    <a:pt x="0" y="4"/>
                    <a:pt x="0" y="3"/>
                    <a:pt x="1" y="3"/>
                  </a:cubicBezTo>
                  <a:cubicBezTo>
                    <a:pt x="5" y="0"/>
                    <a:pt x="5" y="0"/>
                    <a:pt x="5" y="0"/>
                  </a:cubicBezTo>
                  <a:cubicBezTo>
                    <a:pt x="6" y="0"/>
                    <a:pt x="7" y="0"/>
                    <a:pt x="7" y="1"/>
                  </a:cubicBezTo>
                  <a:cubicBezTo>
                    <a:pt x="8" y="2"/>
                    <a:pt x="8" y="3"/>
                    <a:pt x="7" y="3"/>
                  </a:cubicBezTo>
                  <a:cubicBezTo>
                    <a:pt x="3" y="6"/>
                    <a:pt x="3" y="6"/>
                    <a:pt x="3" y="6"/>
                  </a:cubicBezTo>
                  <a:cubicBezTo>
                    <a:pt x="2" y="6"/>
                    <a:pt x="2" y="6"/>
                    <a:pt x="2"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305">
              <a:extLst>
                <a:ext uri="{FF2B5EF4-FFF2-40B4-BE49-F238E27FC236}">
                  <a16:creationId xmlns:a16="http://schemas.microsoft.com/office/drawing/2014/main" id="{417E5AA0-FEA2-46A7-9FFD-6B9F6B3E5AE7}"/>
                </a:ext>
              </a:extLst>
            </p:cNvPr>
            <p:cNvSpPr>
              <a:spLocks/>
            </p:cNvSpPr>
            <p:nvPr/>
          </p:nvSpPr>
          <p:spPr bwMode="auto">
            <a:xfrm>
              <a:off x="5276850" y="5961063"/>
              <a:ext cx="22225" cy="31750"/>
            </a:xfrm>
            <a:custGeom>
              <a:avLst/>
              <a:gdLst>
                <a:gd name="T0" fmla="*/ 6 w 8"/>
                <a:gd name="T1" fmla="*/ 11 h 12"/>
                <a:gd name="T2" fmla="*/ 5 w 8"/>
                <a:gd name="T3" fmla="*/ 11 h 12"/>
                <a:gd name="T4" fmla="*/ 1 w 8"/>
                <a:gd name="T5" fmla="*/ 3 h 12"/>
                <a:gd name="T6" fmla="*/ 1 w 8"/>
                <a:gd name="T7" fmla="*/ 1 h 12"/>
                <a:gd name="T8" fmla="*/ 3 w 8"/>
                <a:gd name="T9" fmla="*/ 2 h 12"/>
                <a:gd name="T10" fmla="*/ 7 w 8"/>
                <a:gd name="T11" fmla="*/ 10 h 12"/>
                <a:gd name="T12" fmla="*/ 7 w 8"/>
                <a:gd name="T13" fmla="*/ 12 h 12"/>
                <a:gd name="T14" fmla="*/ 6 w 8"/>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2">
                  <a:moveTo>
                    <a:pt x="6" y="11"/>
                  </a:moveTo>
                  <a:cubicBezTo>
                    <a:pt x="6" y="11"/>
                    <a:pt x="6" y="11"/>
                    <a:pt x="5" y="11"/>
                  </a:cubicBezTo>
                  <a:cubicBezTo>
                    <a:pt x="1" y="3"/>
                    <a:pt x="1" y="3"/>
                    <a:pt x="1" y="3"/>
                  </a:cubicBezTo>
                  <a:cubicBezTo>
                    <a:pt x="0" y="2"/>
                    <a:pt x="0" y="1"/>
                    <a:pt x="1" y="1"/>
                  </a:cubicBezTo>
                  <a:cubicBezTo>
                    <a:pt x="1" y="0"/>
                    <a:pt x="2" y="1"/>
                    <a:pt x="3" y="2"/>
                  </a:cubicBezTo>
                  <a:cubicBezTo>
                    <a:pt x="7" y="10"/>
                    <a:pt x="7" y="10"/>
                    <a:pt x="7" y="10"/>
                  </a:cubicBezTo>
                  <a:cubicBezTo>
                    <a:pt x="8" y="10"/>
                    <a:pt x="8" y="11"/>
                    <a:pt x="7" y="12"/>
                  </a:cubicBezTo>
                  <a:cubicBezTo>
                    <a:pt x="7" y="12"/>
                    <a:pt x="7" y="12"/>
                    <a:pt x="6"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7" name="Freeform 306">
              <a:extLst>
                <a:ext uri="{FF2B5EF4-FFF2-40B4-BE49-F238E27FC236}">
                  <a16:creationId xmlns:a16="http://schemas.microsoft.com/office/drawing/2014/main" id="{C9CB1EE8-0985-48D3-9157-3405AF5BF2B2}"/>
                </a:ext>
              </a:extLst>
            </p:cNvPr>
            <p:cNvSpPr>
              <a:spLocks noEditPoints="1"/>
            </p:cNvSpPr>
            <p:nvPr/>
          </p:nvSpPr>
          <p:spPr bwMode="auto">
            <a:xfrm>
              <a:off x="5156200" y="5976938"/>
              <a:ext cx="254000" cy="334963"/>
            </a:xfrm>
            <a:custGeom>
              <a:avLst/>
              <a:gdLst>
                <a:gd name="T0" fmla="*/ 81 w 92"/>
                <a:gd name="T1" fmla="*/ 118 h 121"/>
                <a:gd name="T2" fmla="*/ 44 w 92"/>
                <a:gd name="T3" fmla="*/ 96 h 121"/>
                <a:gd name="T4" fmla="*/ 43 w 92"/>
                <a:gd name="T5" fmla="*/ 94 h 121"/>
                <a:gd name="T6" fmla="*/ 44 w 92"/>
                <a:gd name="T7" fmla="*/ 94 h 121"/>
                <a:gd name="T8" fmla="*/ 81 w 92"/>
                <a:gd name="T9" fmla="*/ 115 h 121"/>
                <a:gd name="T10" fmla="*/ 90 w 92"/>
                <a:gd name="T11" fmla="*/ 111 h 121"/>
                <a:gd name="T12" fmla="*/ 90 w 92"/>
                <a:gd name="T13" fmla="*/ 110 h 121"/>
                <a:gd name="T14" fmla="*/ 91 w 92"/>
                <a:gd name="T15" fmla="*/ 109 h 121"/>
                <a:gd name="T16" fmla="*/ 92 w 92"/>
                <a:gd name="T17" fmla="*/ 112 h 121"/>
                <a:gd name="T18" fmla="*/ 92 w 92"/>
                <a:gd name="T19" fmla="*/ 112 h 121"/>
                <a:gd name="T20" fmla="*/ 81 w 92"/>
                <a:gd name="T21" fmla="*/ 118 h 121"/>
                <a:gd name="T22" fmla="*/ 40 w 92"/>
                <a:gd name="T23" fmla="*/ 94 h 121"/>
                <a:gd name="T24" fmla="*/ 11 w 92"/>
                <a:gd name="T25" fmla="*/ 77 h 121"/>
                <a:gd name="T26" fmla="*/ 0 w 92"/>
                <a:gd name="T27" fmla="*/ 59 h 121"/>
                <a:gd name="T28" fmla="*/ 0 w 92"/>
                <a:gd name="T29" fmla="*/ 9 h 121"/>
                <a:gd name="T30" fmla="*/ 1 w 92"/>
                <a:gd name="T31" fmla="*/ 8 h 121"/>
                <a:gd name="T32" fmla="*/ 3 w 92"/>
                <a:gd name="T33" fmla="*/ 10 h 121"/>
                <a:gd name="T34" fmla="*/ 3 w 92"/>
                <a:gd name="T35" fmla="*/ 60 h 121"/>
                <a:gd name="T36" fmla="*/ 11 w 92"/>
                <a:gd name="T37" fmla="*/ 74 h 121"/>
                <a:gd name="T38" fmla="*/ 40 w 92"/>
                <a:gd name="T39" fmla="*/ 91 h 121"/>
                <a:gd name="T40" fmla="*/ 41 w 92"/>
                <a:gd name="T41" fmla="*/ 94 h 121"/>
                <a:gd name="T42" fmla="*/ 40 w 92"/>
                <a:gd name="T43" fmla="*/ 94 h 121"/>
                <a:gd name="T44" fmla="*/ 91 w 92"/>
                <a:gd name="T45" fmla="*/ 108 h 121"/>
                <a:gd name="T46" fmla="*/ 90 w 92"/>
                <a:gd name="T47" fmla="*/ 106 h 121"/>
                <a:gd name="T48" fmla="*/ 91 w 92"/>
                <a:gd name="T49" fmla="*/ 105 h 121"/>
                <a:gd name="T50" fmla="*/ 92 w 92"/>
                <a:gd name="T51" fmla="*/ 107 h 121"/>
                <a:gd name="T52" fmla="*/ 91 w 92"/>
                <a:gd name="T53" fmla="*/ 108 h 121"/>
                <a:gd name="T54" fmla="*/ 91 w 92"/>
                <a:gd name="T55" fmla="*/ 104 h 121"/>
                <a:gd name="T56" fmla="*/ 90 w 92"/>
                <a:gd name="T57" fmla="*/ 101 h 121"/>
                <a:gd name="T58" fmla="*/ 90 w 92"/>
                <a:gd name="T59" fmla="*/ 60 h 121"/>
                <a:gd name="T60" fmla="*/ 81 w 92"/>
                <a:gd name="T61" fmla="*/ 46 h 121"/>
                <a:gd name="T62" fmla="*/ 45 w 92"/>
                <a:gd name="T63" fmla="*/ 25 h 121"/>
                <a:gd name="T64" fmla="*/ 43 w 92"/>
                <a:gd name="T65" fmla="*/ 22 h 121"/>
                <a:gd name="T66" fmla="*/ 45 w 92"/>
                <a:gd name="T67" fmla="*/ 22 h 121"/>
                <a:gd name="T68" fmla="*/ 81 w 92"/>
                <a:gd name="T69" fmla="*/ 43 h 121"/>
                <a:gd name="T70" fmla="*/ 92 w 92"/>
                <a:gd name="T71" fmla="*/ 61 h 121"/>
                <a:gd name="T72" fmla="*/ 92 w 92"/>
                <a:gd name="T73" fmla="*/ 103 h 121"/>
                <a:gd name="T74" fmla="*/ 91 w 92"/>
                <a:gd name="T75" fmla="*/ 104 h 121"/>
                <a:gd name="T76" fmla="*/ 2 w 92"/>
                <a:gd name="T77" fmla="*/ 7 h 121"/>
                <a:gd name="T78" fmla="*/ 2 w 92"/>
                <a:gd name="T79" fmla="*/ 7 h 121"/>
                <a:gd name="T80" fmla="*/ 1 w 92"/>
                <a:gd name="T81" fmla="*/ 4 h 121"/>
                <a:gd name="T82" fmla="*/ 3 w 92"/>
                <a:gd name="T83" fmla="*/ 4 h 121"/>
                <a:gd name="T84" fmla="*/ 3 w 92"/>
                <a:gd name="T85" fmla="*/ 7 h 121"/>
                <a:gd name="T86" fmla="*/ 2 w 92"/>
                <a:gd name="T87" fmla="*/ 7 h 121"/>
                <a:gd name="T88" fmla="*/ 4 w 92"/>
                <a:gd name="T89" fmla="*/ 5 h 121"/>
                <a:gd name="T90" fmla="*/ 3 w 92"/>
                <a:gd name="T91" fmla="*/ 4 h 121"/>
                <a:gd name="T92" fmla="*/ 3 w 92"/>
                <a:gd name="T93" fmla="*/ 2 h 121"/>
                <a:gd name="T94" fmla="*/ 3 w 92"/>
                <a:gd name="T95" fmla="*/ 2 h 121"/>
                <a:gd name="T96" fmla="*/ 11 w 92"/>
                <a:gd name="T97" fmla="*/ 2 h 121"/>
                <a:gd name="T98" fmla="*/ 41 w 92"/>
                <a:gd name="T99" fmla="*/ 20 h 121"/>
                <a:gd name="T100" fmla="*/ 42 w 92"/>
                <a:gd name="T101" fmla="*/ 22 h 121"/>
                <a:gd name="T102" fmla="*/ 41 w 92"/>
                <a:gd name="T103" fmla="*/ 22 h 121"/>
                <a:gd name="T104" fmla="*/ 11 w 92"/>
                <a:gd name="T105" fmla="*/ 5 h 121"/>
                <a:gd name="T106" fmla="*/ 5 w 92"/>
                <a:gd name="T107" fmla="*/ 5 h 121"/>
                <a:gd name="T108" fmla="*/ 4 w 92"/>
                <a:gd name="T109" fmla="*/ 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3" y="95"/>
                    <a:pt x="43" y="94"/>
                  </a:cubicBezTo>
                  <a:cubicBezTo>
                    <a:pt x="43" y="93"/>
                    <a:pt x="43" y="93"/>
                    <a:pt x="44" y="94"/>
                  </a:cubicBezTo>
                  <a:cubicBezTo>
                    <a:pt x="81" y="115"/>
                    <a:pt x="81" y="115"/>
                    <a:pt x="81" y="115"/>
                  </a:cubicBezTo>
                  <a:cubicBezTo>
                    <a:pt x="86" y="118"/>
                    <a:pt x="90" y="116"/>
                    <a:pt x="90" y="111"/>
                  </a:cubicBezTo>
                  <a:cubicBezTo>
                    <a:pt x="90" y="110"/>
                    <a:pt x="90" y="110"/>
                    <a:pt x="90" y="110"/>
                  </a:cubicBezTo>
                  <a:cubicBezTo>
                    <a:pt x="90" y="109"/>
                    <a:pt x="90" y="109"/>
                    <a:pt x="91" y="109"/>
                  </a:cubicBezTo>
                  <a:cubicBezTo>
                    <a:pt x="91" y="110"/>
                    <a:pt x="92" y="111"/>
                    <a:pt x="92" y="112"/>
                  </a:cubicBezTo>
                  <a:cubicBezTo>
                    <a:pt x="92" y="112"/>
                    <a:pt x="92" y="112"/>
                    <a:pt x="92" y="112"/>
                  </a:cubicBezTo>
                  <a:cubicBezTo>
                    <a:pt x="92" y="119"/>
                    <a:pt x="87" y="121"/>
                    <a:pt x="81" y="118"/>
                  </a:cubicBezTo>
                  <a:close/>
                  <a:moveTo>
                    <a:pt x="40" y="94"/>
                  </a:moveTo>
                  <a:cubicBezTo>
                    <a:pt x="11" y="77"/>
                    <a:pt x="11" y="77"/>
                    <a:pt x="11" y="77"/>
                  </a:cubicBezTo>
                  <a:cubicBezTo>
                    <a:pt x="5" y="74"/>
                    <a:pt x="0" y="66"/>
                    <a:pt x="0" y="59"/>
                  </a:cubicBezTo>
                  <a:cubicBezTo>
                    <a:pt x="0" y="9"/>
                    <a:pt x="0" y="9"/>
                    <a:pt x="0" y="9"/>
                  </a:cubicBezTo>
                  <a:cubicBezTo>
                    <a:pt x="0" y="8"/>
                    <a:pt x="1" y="8"/>
                    <a:pt x="1" y="8"/>
                  </a:cubicBezTo>
                  <a:cubicBezTo>
                    <a:pt x="2" y="8"/>
                    <a:pt x="3" y="9"/>
                    <a:pt x="3" y="10"/>
                  </a:cubicBezTo>
                  <a:cubicBezTo>
                    <a:pt x="3" y="60"/>
                    <a:pt x="3" y="60"/>
                    <a:pt x="3" y="60"/>
                  </a:cubicBezTo>
                  <a:cubicBezTo>
                    <a:pt x="3" y="66"/>
                    <a:pt x="6" y="72"/>
                    <a:pt x="11" y="74"/>
                  </a:cubicBezTo>
                  <a:cubicBezTo>
                    <a:pt x="40" y="91"/>
                    <a:pt x="40" y="91"/>
                    <a:pt x="40" y="91"/>
                  </a:cubicBezTo>
                  <a:cubicBezTo>
                    <a:pt x="41" y="92"/>
                    <a:pt x="41" y="93"/>
                    <a:pt x="41" y="94"/>
                  </a:cubicBezTo>
                  <a:cubicBezTo>
                    <a:pt x="41" y="94"/>
                    <a:pt x="41" y="95"/>
                    <a:pt x="40" y="94"/>
                  </a:cubicBezTo>
                  <a:close/>
                  <a:moveTo>
                    <a:pt x="91" y="108"/>
                  </a:moveTo>
                  <a:cubicBezTo>
                    <a:pt x="90" y="108"/>
                    <a:pt x="90" y="107"/>
                    <a:pt x="90" y="106"/>
                  </a:cubicBezTo>
                  <a:cubicBezTo>
                    <a:pt x="90" y="105"/>
                    <a:pt x="90" y="105"/>
                    <a:pt x="91" y="105"/>
                  </a:cubicBezTo>
                  <a:cubicBezTo>
                    <a:pt x="91" y="105"/>
                    <a:pt x="92" y="106"/>
                    <a:pt x="92" y="107"/>
                  </a:cubicBezTo>
                  <a:cubicBezTo>
                    <a:pt x="92" y="108"/>
                    <a:pt x="91" y="108"/>
                    <a:pt x="91" y="108"/>
                  </a:cubicBezTo>
                  <a:close/>
                  <a:moveTo>
                    <a:pt x="91" y="104"/>
                  </a:moveTo>
                  <a:cubicBezTo>
                    <a:pt x="90" y="103"/>
                    <a:pt x="90" y="102"/>
                    <a:pt x="90" y="101"/>
                  </a:cubicBezTo>
                  <a:cubicBezTo>
                    <a:pt x="90" y="60"/>
                    <a:pt x="90" y="60"/>
                    <a:pt x="90" y="60"/>
                  </a:cubicBezTo>
                  <a:cubicBezTo>
                    <a:pt x="90" y="55"/>
                    <a:pt x="86" y="48"/>
                    <a:pt x="81" y="46"/>
                  </a:cubicBezTo>
                  <a:cubicBezTo>
                    <a:pt x="45" y="25"/>
                    <a:pt x="45" y="25"/>
                    <a:pt x="45" y="25"/>
                  </a:cubicBezTo>
                  <a:cubicBezTo>
                    <a:pt x="44" y="24"/>
                    <a:pt x="43" y="23"/>
                    <a:pt x="43" y="22"/>
                  </a:cubicBezTo>
                  <a:cubicBezTo>
                    <a:pt x="43" y="22"/>
                    <a:pt x="44" y="21"/>
                    <a:pt x="45" y="22"/>
                  </a:cubicBezTo>
                  <a:cubicBezTo>
                    <a:pt x="81" y="43"/>
                    <a:pt x="81" y="43"/>
                    <a:pt x="81" y="43"/>
                  </a:cubicBezTo>
                  <a:cubicBezTo>
                    <a:pt x="87" y="46"/>
                    <a:pt x="92" y="55"/>
                    <a:pt x="92" y="61"/>
                  </a:cubicBezTo>
                  <a:cubicBezTo>
                    <a:pt x="92" y="103"/>
                    <a:pt x="92" y="103"/>
                    <a:pt x="92" y="103"/>
                  </a:cubicBezTo>
                  <a:cubicBezTo>
                    <a:pt x="92" y="104"/>
                    <a:pt x="91" y="104"/>
                    <a:pt x="91" y="104"/>
                  </a:cubicBezTo>
                  <a:close/>
                  <a:moveTo>
                    <a:pt x="2" y="7"/>
                  </a:moveTo>
                  <a:cubicBezTo>
                    <a:pt x="2" y="7"/>
                    <a:pt x="2" y="7"/>
                    <a:pt x="2" y="7"/>
                  </a:cubicBezTo>
                  <a:cubicBezTo>
                    <a:pt x="1" y="6"/>
                    <a:pt x="1" y="5"/>
                    <a:pt x="1" y="4"/>
                  </a:cubicBezTo>
                  <a:cubicBezTo>
                    <a:pt x="1" y="4"/>
                    <a:pt x="2" y="4"/>
                    <a:pt x="3" y="4"/>
                  </a:cubicBezTo>
                  <a:cubicBezTo>
                    <a:pt x="3" y="5"/>
                    <a:pt x="3" y="6"/>
                    <a:pt x="3" y="7"/>
                  </a:cubicBezTo>
                  <a:cubicBezTo>
                    <a:pt x="3" y="7"/>
                    <a:pt x="3" y="7"/>
                    <a:pt x="2" y="7"/>
                  </a:cubicBezTo>
                  <a:close/>
                  <a:moveTo>
                    <a:pt x="4" y="5"/>
                  </a:moveTo>
                  <a:cubicBezTo>
                    <a:pt x="4" y="4"/>
                    <a:pt x="3" y="4"/>
                    <a:pt x="3" y="4"/>
                  </a:cubicBezTo>
                  <a:cubicBezTo>
                    <a:pt x="3" y="3"/>
                    <a:pt x="3" y="3"/>
                    <a:pt x="3" y="2"/>
                  </a:cubicBezTo>
                  <a:cubicBezTo>
                    <a:pt x="3" y="2"/>
                    <a:pt x="3" y="2"/>
                    <a:pt x="3" y="2"/>
                  </a:cubicBezTo>
                  <a:cubicBezTo>
                    <a:pt x="5" y="0"/>
                    <a:pt x="8" y="1"/>
                    <a:pt x="11" y="2"/>
                  </a:cubicBezTo>
                  <a:cubicBezTo>
                    <a:pt x="41" y="20"/>
                    <a:pt x="41" y="20"/>
                    <a:pt x="41" y="20"/>
                  </a:cubicBezTo>
                  <a:cubicBezTo>
                    <a:pt x="41" y="20"/>
                    <a:pt x="42" y="21"/>
                    <a:pt x="42" y="22"/>
                  </a:cubicBezTo>
                  <a:cubicBezTo>
                    <a:pt x="42" y="22"/>
                    <a:pt x="41" y="23"/>
                    <a:pt x="41" y="22"/>
                  </a:cubicBezTo>
                  <a:cubicBezTo>
                    <a:pt x="11" y="5"/>
                    <a:pt x="11" y="5"/>
                    <a:pt x="11" y="5"/>
                  </a:cubicBezTo>
                  <a:cubicBezTo>
                    <a:pt x="9" y="4"/>
                    <a:pt x="7" y="4"/>
                    <a:pt x="5" y="5"/>
                  </a:cubicBezTo>
                  <a:cubicBezTo>
                    <a:pt x="5" y="5"/>
                    <a:pt x="4" y="5"/>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307">
              <a:extLst>
                <a:ext uri="{FF2B5EF4-FFF2-40B4-BE49-F238E27FC236}">
                  <a16:creationId xmlns:a16="http://schemas.microsoft.com/office/drawing/2014/main" id="{6BD5D8FE-9739-4EE8-A6CB-D8B5CCAEB526}"/>
                </a:ext>
              </a:extLst>
            </p:cNvPr>
            <p:cNvSpPr>
              <a:spLocks noEditPoints="1"/>
            </p:cNvSpPr>
            <p:nvPr/>
          </p:nvSpPr>
          <p:spPr bwMode="auto">
            <a:xfrm>
              <a:off x="5164138" y="5980113"/>
              <a:ext cx="236538" cy="187325"/>
            </a:xfrm>
            <a:custGeom>
              <a:avLst/>
              <a:gdLst>
                <a:gd name="T0" fmla="*/ 43 w 86"/>
                <a:gd name="T1" fmla="*/ 66 h 68"/>
                <a:gd name="T2" fmla="*/ 34 w 86"/>
                <a:gd name="T3" fmla="*/ 57 h 68"/>
                <a:gd name="T4" fmla="*/ 34 w 86"/>
                <a:gd name="T5" fmla="*/ 57 h 68"/>
                <a:gd name="T6" fmla="*/ 31 w 86"/>
                <a:gd name="T7" fmla="*/ 52 h 68"/>
                <a:gd name="T8" fmla="*/ 31 w 86"/>
                <a:gd name="T9" fmla="*/ 52 h 68"/>
                <a:gd name="T10" fmla="*/ 31 w 86"/>
                <a:gd name="T11" fmla="*/ 51 h 68"/>
                <a:gd name="T12" fmla="*/ 31 w 86"/>
                <a:gd name="T13" fmla="*/ 50 h 68"/>
                <a:gd name="T14" fmla="*/ 33 w 86"/>
                <a:gd name="T15" fmla="*/ 51 h 68"/>
                <a:gd name="T16" fmla="*/ 36 w 86"/>
                <a:gd name="T17" fmla="*/ 56 h 68"/>
                <a:gd name="T18" fmla="*/ 43 w 86"/>
                <a:gd name="T19" fmla="*/ 63 h 68"/>
                <a:gd name="T20" fmla="*/ 50 w 86"/>
                <a:gd name="T21" fmla="*/ 64 h 68"/>
                <a:gd name="T22" fmla="*/ 84 w 86"/>
                <a:gd name="T23" fmla="*/ 49 h 68"/>
                <a:gd name="T24" fmla="*/ 86 w 86"/>
                <a:gd name="T25" fmla="*/ 50 h 68"/>
                <a:gd name="T26" fmla="*/ 86 w 86"/>
                <a:gd name="T27" fmla="*/ 52 h 68"/>
                <a:gd name="T28" fmla="*/ 51 w 86"/>
                <a:gd name="T29" fmla="*/ 67 h 68"/>
                <a:gd name="T30" fmla="*/ 43 w 86"/>
                <a:gd name="T31" fmla="*/ 66 h 68"/>
                <a:gd name="T32" fmla="*/ 29 w 86"/>
                <a:gd name="T33" fmla="*/ 49 h 68"/>
                <a:gd name="T34" fmla="*/ 28 w 86"/>
                <a:gd name="T35" fmla="*/ 48 h 68"/>
                <a:gd name="T36" fmla="*/ 1 w 86"/>
                <a:gd name="T37" fmla="*/ 3 h 68"/>
                <a:gd name="T38" fmla="*/ 0 w 86"/>
                <a:gd name="T39" fmla="*/ 0 h 68"/>
                <a:gd name="T40" fmla="*/ 2 w 86"/>
                <a:gd name="T41" fmla="*/ 1 h 68"/>
                <a:gd name="T42" fmla="*/ 30 w 86"/>
                <a:gd name="T43" fmla="*/ 47 h 68"/>
                <a:gd name="T44" fmla="*/ 30 w 86"/>
                <a:gd name="T45" fmla="*/ 49 h 68"/>
                <a:gd name="T46" fmla="*/ 29 w 86"/>
                <a:gd name="T47"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3" y="66"/>
                  </a:moveTo>
                  <a:cubicBezTo>
                    <a:pt x="40" y="64"/>
                    <a:pt x="37" y="61"/>
                    <a:pt x="34" y="57"/>
                  </a:cubicBezTo>
                  <a:cubicBezTo>
                    <a:pt x="34" y="57"/>
                    <a:pt x="34" y="57"/>
                    <a:pt x="34" y="57"/>
                  </a:cubicBezTo>
                  <a:cubicBezTo>
                    <a:pt x="31" y="52"/>
                    <a:pt x="31" y="52"/>
                    <a:pt x="31" y="52"/>
                  </a:cubicBezTo>
                  <a:cubicBezTo>
                    <a:pt x="31" y="52"/>
                    <a:pt x="31" y="52"/>
                    <a:pt x="31" y="52"/>
                  </a:cubicBezTo>
                  <a:cubicBezTo>
                    <a:pt x="31" y="52"/>
                    <a:pt x="31" y="51"/>
                    <a:pt x="31" y="51"/>
                  </a:cubicBezTo>
                  <a:cubicBezTo>
                    <a:pt x="31" y="51"/>
                    <a:pt x="31" y="50"/>
                    <a:pt x="31" y="50"/>
                  </a:cubicBezTo>
                  <a:cubicBezTo>
                    <a:pt x="31" y="50"/>
                    <a:pt x="32" y="50"/>
                    <a:pt x="33" y="51"/>
                  </a:cubicBezTo>
                  <a:cubicBezTo>
                    <a:pt x="36" y="56"/>
                    <a:pt x="36" y="56"/>
                    <a:pt x="36" y="56"/>
                  </a:cubicBezTo>
                  <a:cubicBezTo>
                    <a:pt x="38" y="59"/>
                    <a:pt x="40" y="61"/>
                    <a:pt x="43" y="63"/>
                  </a:cubicBezTo>
                  <a:cubicBezTo>
                    <a:pt x="45" y="64"/>
                    <a:pt x="48" y="65"/>
                    <a:pt x="50" y="64"/>
                  </a:cubicBezTo>
                  <a:cubicBezTo>
                    <a:pt x="84" y="49"/>
                    <a:pt x="84" y="49"/>
                    <a:pt x="84" y="49"/>
                  </a:cubicBezTo>
                  <a:cubicBezTo>
                    <a:pt x="85" y="48"/>
                    <a:pt x="85" y="49"/>
                    <a:pt x="86" y="50"/>
                  </a:cubicBezTo>
                  <a:cubicBezTo>
                    <a:pt x="86" y="51"/>
                    <a:pt x="86" y="51"/>
                    <a:pt x="86" y="52"/>
                  </a:cubicBezTo>
                  <a:cubicBezTo>
                    <a:pt x="51" y="67"/>
                    <a:pt x="51" y="67"/>
                    <a:pt x="51" y="67"/>
                  </a:cubicBezTo>
                  <a:cubicBezTo>
                    <a:pt x="49" y="68"/>
                    <a:pt x="46" y="68"/>
                    <a:pt x="43" y="66"/>
                  </a:cubicBezTo>
                  <a:close/>
                  <a:moveTo>
                    <a:pt x="29" y="49"/>
                  </a:moveTo>
                  <a:cubicBezTo>
                    <a:pt x="29" y="48"/>
                    <a:pt x="29" y="48"/>
                    <a:pt x="28" y="48"/>
                  </a:cubicBezTo>
                  <a:cubicBezTo>
                    <a:pt x="1" y="3"/>
                    <a:pt x="1" y="3"/>
                    <a:pt x="1" y="3"/>
                  </a:cubicBezTo>
                  <a:cubicBezTo>
                    <a:pt x="0" y="2"/>
                    <a:pt x="0" y="1"/>
                    <a:pt x="0" y="0"/>
                  </a:cubicBezTo>
                  <a:cubicBezTo>
                    <a:pt x="1" y="0"/>
                    <a:pt x="2" y="1"/>
                    <a:pt x="2" y="1"/>
                  </a:cubicBezTo>
                  <a:cubicBezTo>
                    <a:pt x="30" y="47"/>
                    <a:pt x="30" y="47"/>
                    <a:pt x="30" y="47"/>
                  </a:cubicBezTo>
                  <a:cubicBezTo>
                    <a:pt x="30" y="47"/>
                    <a:pt x="31" y="48"/>
                    <a:pt x="30" y="49"/>
                  </a:cubicBezTo>
                  <a:cubicBezTo>
                    <a:pt x="30" y="49"/>
                    <a:pt x="29" y="49"/>
                    <a:pt x="29"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0" name="Group 379">
            <a:extLst>
              <a:ext uri="{FF2B5EF4-FFF2-40B4-BE49-F238E27FC236}">
                <a16:creationId xmlns:a16="http://schemas.microsoft.com/office/drawing/2014/main" id="{6B3C7F14-5FE8-4751-AF19-81F21D4103B5}"/>
              </a:ext>
            </a:extLst>
          </p:cNvPr>
          <p:cNvGrpSpPr/>
          <p:nvPr/>
        </p:nvGrpSpPr>
        <p:grpSpPr>
          <a:xfrm>
            <a:off x="5882013" y="7665927"/>
            <a:ext cx="494689" cy="693328"/>
            <a:chOff x="7658100" y="7562850"/>
            <a:chExt cx="411163" cy="576263"/>
          </a:xfrm>
        </p:grpSpPr>
        <p:sp>
          <p:nvSpPr>
            <p:cNvPr id="109" name="Freeform 308">
              <a:extLst>
                <a:ext uri="{FF2B5EF4-FFF2-40B4-BE49-F238E27FC236}">
                  <a16:creationId xmlns:a16="http://schemas.microsoft.com/office/drawing/2014/main" id="{4E079DBF-14B2-4487-B9C6-86699BC53305}"/>
                </a:ext>
              </a:extLst>
            </p:cNvPr>
            <p:cNvSpPr>
              <a:spLocks/>
            </p:cNvSpPr>
            <p:nvPr/>
          </p:nvSpPr>
          <p:spPr bwMode="auto">
            <a:xfrm>
              <a:off x="7724775" y="7562850"/>
              <a:ext cx="344488" cy="563563"/>
            </a:xfrm>
            <a:custGeom>
              <a:avLst/>
              <a:gdLst>
                <a:gd name="T0" fmla="*/ 101 w 125"/>
                <a:gd name="T1" fmla="*/ 196 h 204"/>
                <a:gd name="T2" fmla="*/ 24 w 125"/>
                <a:gd name="T3" fmla="*/ 152 h 204"/>
                <a:gd name="T4" fmla="*/ 0 w 125"/>
                <a:gd name="T5" fmla="*/ 105 h 204"/>
                <a:gd name="T6" fmla="*/ 0 w 125"/>
                <a:gd name="T7" fmla="*/ 26 h 204"/>
                <a:gd name="T8" fmla="*/ 24 w 125"/>
                <a:gd name="T9" fmla="*/ 7 h 204"/>
                <a:gd name="T10" fmla="*/ 101 w 125"/>
                <a:gd name="T11" fmla="*/ 51 h 204"/>
                <a:gd name="T12" fmla="*/ 125 w 125"/>
                <a:gd name="T13" fmla="*/ 98 h 204"/>
                <a:gd name="T14" fmla="*/ 125 w 125"/>
                <a:gd name="T15" fmla="*/ 177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5"/>
                  </a:cubicBezTo>
                  <a:cubicBezTo>
                    <a:pt x="0" y="26"/>
                    <a:pt x="0" y="26"/>
                    <a:pt x="0" y="26"/>
                  </a:cubicBezTo>
                  <a:cubicBezTo>
                    <a:pt x="0" y="8"/>
                    <a:pt x="11" y="0"/>
                    <a:pt x="24" y="7"/>
                  </a:cubicBezTo>
                  <a:cubicBezTo>
                    <a:pt x="101" y="51"/>
                    <a:pt x="101" y="51"/>
                    <a:pt x="101" y="51"/>
                  </a:cubicBezTo>
                  <a:cubicBezTo>
                    <a:pt x="114" y="59"/>
                    <a:pt x="125" y="80"/>
                    <a:pt x="125" y="98"/>
                  </a:cubicBezTo>
                  <a:cubicBezTo>
                    <a:pt x="125" y="177"/>
                    <a:pt x="125" y="177"/>
                    <a:pt x="125" y="177"/>
                  </a:cubicBezTo>
                  <a:cubicBezTo>
                    <a:pt x="125" y="195"/>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309">
              <a:extLst>
                <a:ext uri="{FF2B5EF4-FFF2-40B4-BE49-F238E27FC236}">
                  <a16:creationId xmlns:a16="http://schemas.microsoft.com/office/drawing/2014/main" id="{048349DE-A9C0-478D-81C4-C34D3DACD1C9}"/>
                </a:ext>
              </a:extLst>
            </p:cNvPr>
            <p:cNvSpPr>
              <a:spLocks/>
            </p:cNvSpPr>
            <p:nvPr/>
          </p:nvSpPr>
          <p:spPr bwMode="auto">
            <a:xfrm>
              <a:off x="7658100" y="7573963"/>
              <a:ext cx="346075" cy="565150"/>
            </a:xfrm>
            <a:custGeom>
              <a:avLst/>
              <a:gdLst>
                <a:gd name="T0" fmla="*/ 101 w 125"/>
                <a:gd name="T1" fmla="*/ 197 h 205"/>
                <a:gd name="T2" fmla="*/ 24 w 125"/>
                <a:gd name="T3" fmla="*/ 153 h 205"/>
                <a:gd name="T4" fmla="*/ 0 w 125"/>
                <a:gd name="T5" fmla="*/ 106 h 205"/>
                <a:gd name="T6" fmla="*/ 0 w 125"/>
                <a:gd name="T7" fmla="*/ 27 h 205"/>
                <a:gd name="T8" fmla="*/ 24 w 125"/>
                <a:gd name="T9" fmla="*/ 8 h 205"/>
                <a:gd name="T10" fmla="*/ 101 w 125"/>
                <a:gd name="T11" fmla="*/ 52 h 205"/>
                <a:gd name="T12" fmla="*/ 125 w 125"/>
                <a:gd name="T13" fmla="*/ 99 h 205"/>
                <a:gd name="T14" fmla="*/ 125 w 125"/>
                <a:gd name="T15" fmla="*/ 178 h 205"/>
                <a:gd name="T16" fmla="*/ 101 w 125"/>
                <a:gd name="T17" fmla="*/ 19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5">
                  <a:moveTo>
                    <a:pt x="101" y="197"/>
                  </a:moveTo>
                  <a:cubicBezTo>
                    <a:pt x="24" y="153"/>
                    <a:pt x="24" y="153"/>
                    <a:pt x="24" y="153"/>
                  </a:cubicBezTo>
                  <a:cubicBezTo>
                    <a:pt x="11" y="145"/>
                    <a:pt x="0" y="124"/>
                    <a:pt x="0" y="106"/>
                  </a:cubicBezTo>
                  <a:cubicBezTo>
                    <a:pt x="0" y="27"/>
                    <a:pt x="0" y="27"/>
                    <a:pt x="0" y="27"/>
                  </a:cubicBezTo>
                  <a:cubicBezTo>
                    <a:pt x="0" y="9"/>
                    <a:pt x="11" y="0"/>
                    <a:pt x="24" y="8"/>
                  </a:cubicBezTo>
                  <a:cubicBezTo>
                    <a:pt x="101" y="52"/>
                    <a:pt x="101" y="52"/>
                    <a:pt x="101" y="52"/>
                  </a:cubicBezTo>
                  <a:cubicBezTo>
                    <a:pt x="114" y="60"/>
                    <a:pt x="125" y="81"/>
                    <a:pt x="125" y="99"/>
                  </a:cubicBezTo>
                  <a:cubicBezTo>
                    <a:pt x="125" y="178"/>
                    <a:pt x="125" y="178"/>
                    <a:pt x="125" y="178"/>
                  </a:cubicBezTo>
                  <a:cubicBezTo>
                    <a:pt x="125" y="196"/>
                    <a:pt x="114" y="205"/>
                    <a:pt x="101"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310">
              <a:extLst>
                <a:ext uri="{FF2B5EF4-FFF2-40B4-BE49-F238E27FC236}">
                  <a16:creationId xmlns:a16="http://schemas.microsoft.com/office/drawing/2014/main" id="{D6977AB5-1F8D-4BA0-ABEF-37D1566B7C07}"/>
                </a:ext>
              </a:extLst>
            </p:cNvPr>
            <p:cNvSpPr>
              <a:spLocks noEditPoints="1"/>
            </p:cNvSpPr>
            <p:nvPr/>
          </p:nvSpPr>
          <p:spPr bwMode="auto">
            <a:xfrm>
              <a:off x="7727950" y="7712075"/>
              <a:ext cx="195263" cy="292100"/>
            </a:xfrm>
            <a:custGeom>
              <a:avLst/>
              <a:gdLst>
                <a:gd name="T0" fmla="*/ 41 w 71"/>
                <a:gd name="T1" fmla="*/ 99 h 106"/>
                <a:gd name="T2" fmla="*/ 10 w 71"/>
                <a:gd name="T3" fmla="*/ 65 h 106"/>
                <a:gd name="T4" fmla="*/ 10 w 71"/>
                <a:gd name="T5" fmla="*/ 65 h 106"/>
                <a:gd name="T6" fmla="*/ 9 w 71"/>
                <a:gd name="T7" fmla="*/ 63 h 106"/>
                <a:gd name="T8" fmla="*/ 10 w 71"/>
                <a:gd name="T9" fmla="*/ 62 h 106"/>
                <a:gd name="T10" fmla="*/ 13 w 71"/>
                <a:gd name="T11" fmla="*/ 64 h 106"/>
                <a:gd name="T12" fmla="*/ 41 w 71"/>
                <a:gd name="T13" fmla="*/ 95 h 106"/>
                <a:gd name="T14" fmla="*/ 68 w 71"/>
                <a:gd name="T15" fmla="*/ 97 h 106"/>
                <a:gd name="T16" fmla="*/ 70 w 71"/>
                <a:gd name="T17" fmla="*/ 99 h 106"/>
                <a:gd name="T18" fmla="*/ 70 w 71"/>
                <a:gd name="T19" fmla="*/ 102 h 106"/>
                <a:gd name="T20" fmla="*/ 41 w 71"/>
                <a:gd name="T21" fmla="*/ 99 h 106"/>
                <a:gd name="T22" fmla="*/ 8 w 71"/>
                <a:gd name="T23" fmla="*/ 60 h 106"/>
                <a:gd name="T24" fmla="*/ 6 w 71"/>
                <a:gd name="T25" fmla="*/ 58 h 106"/>
                <a:gd name="T26" fmla="*/ 0 w 71"/>
                <a:gd name="T27" fmla="*/ 27 h 106"/>
                <a:gd name="T28" fmla="*/ 12 w 71"/>
                <a:gd name="T29" fmla="*/ 0 h 106"/>
                <a:gd name="T30" fmla="*/ 12 w 71"/>
                <a:gd name="T31" fmla="*/ 0 h 106"/>
                <a:gd name="T32" fmla="*/ 14 w 71"/>
                <a:gd name="T33" fmla="*/ 2 h 106"/>
                <a:gd name="T34" fmla="*/ 15 w 71"/>
                <a:gd name="T35" fmla="*/ 4 h 106"/>
                <a:gd name="T36" fmla="*/ 14 w 71"/>
                <a:gd name="T37" fmla="*/ 5 h 106"/>
                <a:gd name="T38" fmla="*/ 3 w 71"/>
                <a:gd name="T39" fmla="*/ 29 h 106"/>
                <a:gd name="T40" fmla="*/ 9 w 71"/>
                <a:gd name="T41" fmla="*/ 57 h 106"/>
                <a:gd name="T42" fmla="*/ 9 w 71"/>
                <a:gd name="T43" fmla="*/ 60 h 106"/>
                <a:gd name="T44" fmla="*/ 8 w 71"/>
                <a:gd name="T45" fmla="*/ 6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 h="106">
                  <a:moveTo>
                    <a:pt x="41" y="99"/>
                  </a:moveTo>
                  <a:cubicBezTo>
                    <a:pt x="29" y="92"/>
                    <a:pt x="18" y="80"/>
                    <a:pt x="10" y="65"/>
                  </a:cubicBezTo>
                  <a:cubicBezTo>
                    <a:pt x="10" y="65"/>
                    <a:pt x="10" y="65"/>
                    <a:pt x="10" y="65"/>
                  </a:cubicBezTo>
                  <a:cubicBezTo>
                    <a:pt x="10" y="64"/>
                    <a:pt x="9" y="64"/>
                    <a:pt x="9" y="63"/>
                  </a:cubicBezTo>
                  <a:cubicBezTo>
                    <a:pt x="10" y="63"/>
                    <a:pt x="10" y="62"/>
                    <a:pt x="10" y="62"/>
                  </a:cubicBezTo>
                  <a:cubicBezTo>
                    <a:pt x="11" y="62"/>
                    <a:pt x="12" y="63"/>
                    <a:pt x="13" y="64"/>
                  </a:cubicBezTo>
                  <a:cubicBezTo>
                    <a:pt x="20" y="77"/>
                    <a:pt x="30" y="89"/>
                    <a:pt x="41" y="95"/>
                  </a:cubicBezTo>
                  <a:cubicBezTo>
                    <a:pt x="51" y="101"/>
                    <a:pt x="61" y="102"/>
                    <a:pt x="68" y="97"/>
                  </a:cubicBezTo>
                  <a:cubicBezTo>
                    <a:pt x="68" y="97"/>
                    <a:pt x="70" y="98"/>
                    <a:pt x="70" y="99"/>
                  </a:cubicBezTo>
                  <a:cubicBezTo>
                    <a:pt x="71" y="100"/>
                    <a:pt x="71" y="101"/>
                    <a:pt x="70" y="102"/>
                  </a:cubicBezTo>
                  <a:cubicBezTo>
                    <a:pt x="62" y="106"/>
                    <a:pt x="52" y="105"/>
                    <a:pt x="41" y="99"/>
                  </a:cubicBezTo>
                  <a:close/>
                  <a:moveTo>
                    <a:pt x="8" y="60"/>
                  </a:moveTo>
                  <a:cubicBezTo>
                    <a:pt x="7" y="59"/>
                    <a:pt x="7" y="59"/>
                    <a:pt x="6" y="58"/>
                  </a:cubicBezTo>
                  <a:cubicBezTo>
                    <a:pt x="2" y="47"/>
                    <a:pt x="0" y="37"/>
                    <a:pt x="0" y="27"/>
                  </a:cubicBezTo>
                  <a:cubicBezTo>
                    <a:pt x="0" y="15"/>
                    <a:pt x="4" y="5"/>
                    <a:pt x="12" y="0"/>
                  </a:cubicBezTo>
                  <a:cubicBezTo>
                    <a:pt x="12" y="0"/>
                    <a:pt x="12" y="0"/>
                    <a:pt x="12" y="0"/>
                  </a:cubicBezTo>
                  <a:cubicBezTo>
                    <a:pt x="12" y="0"/>
                    <a:pt x="14" y="1"/>
                    <a:pt x="14" y="2"/>
                  </a:cubicBezTo>
                  <a:cubicBezTo>
                    <a:pt x="15" y="3"/>
                    <a:pt x="15" y="3"/>
                    <a:pt x="15" y="4"/>
                  </a:cubicBezTo>
                  <a:cubicBezTo>
                    <a:pt x="15" y="4"/>
                    <a:pt x="15" y="5"/>
                    <a:pt x="14" y="5"/>
                  </a:cubicBezTo>
                  <a:cubicBezTo>
                    <a:pt x="7" y="9"/>
                    <a:pt x="3" y="18"/>
                    <a:pt x="3" y="29"/>
                  </a:cubicBezTo>
                  <a:cubicBezTo>
                    <a:pt x="3" y="38"/>
                    <a:pt x="5" y="48"/>
                    <a:pt x="9" y="57"/>
                  </a:cubicBezTo>
                  <a:cubicBezTo>
                    <a:pt x="10" y="58"/>
                    <a:pt x="10" y="60"/>
                    <a:pt x="9" y="60"/>
                  </a:cubicBezTo>
                  <a:cubicBezTo>
                    <a:pt x="9" y="60"/>
                    <a:pt x="8" y="60"/>
                    <a:pt x="8" y="6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311">
              <a:extLst>
                <a:ext uri="{FF2B5EF4-FFF2-40B4-BE49-F238E27FC236}">
                  <a16:creationId xmlns:a16="http://schemas.microsoft.com/office/drawing/2014/main" id="{5A8107F4-9E4A-4B10-842E-8C7892D9124E}"/>
                </a:ext>
              </a:extLst>
            </p:cNvPr>
            <p:cNvSpPr>
              <a:spLocks noEditPoints="1"/>
            </p:cNvSpPr>
            <p:nvPr/>
          </p:nvSpPr>
          <p:spPr bwMode="auto">
            <a:xfrm>
              <a:off x="7758113" y="7712075"/>
              <a:ext cx="165100" cy="280988"/>
            </a:xfrm>
            <a:custGeom>
              <a:avLst/>
              <a:gdLst>
                <a:gd name="T0" fmla="*/ 58 w 60"/>
                <a:gd name="T1" fmla="*/ 102 h 102"/>
                <a:gd name="T2" fmla="*/ 57 w 60"/>
                <a:gd name="T3" fmla="*/ 100 h 102"/>
                <a:gd name="T4" fmla="*/ 43 w 60"/>
                <a:gd name="T5" fmla="*/ 77 h 102"/>
                <a:gd name="T6" fmla="*/ 43 w 60"/>
                <a:gd name="T7" fmla="*/ 74 h 102"/>
                <a:gd name="T8" fmla="*/ 45 w 60"/>
                <a:gd name="T9" fmla="*/ 75 h 102"/>
                <a:gd name="T10" fmla="*/ 59 w 60"/>
                <a:gd name="T11" fmla="*/ 99 h 102"/>
                <a:gd name="T12" fmla="*/ 60 w 60"/>
                <a:gd name="T13" fmla="*/ 101 h 102"/>
                <a:gd name="T14" fmla="*/ 59 w 60"/>
                <a:gd name="T15" fmla="*/ 102 h 102"/>
                <a:gd name="T16" fmla="*/ 58 w 60"/>
                <a:gd name="T17" fmla="*/ 102 h 102"/>
                <a:gd name="T18" fmla="*/ 40 w 60"/>
                <a:gd name="T19" fmla="*/ 71 h 102"/>
                <a:gd name="T20" fmla="*/ 39 w 60"/>
                <a:gd name="T21" fmla="*/ 70 h 102"/>
                <a:gd name="T22" fmla="*/ 1 w 60"/>
                <a:gd name="T23" fmla="*/ 3 h 102"/>
                <a:gd name="T24" fmla="*/ 0 w 60"/>
                <a:gd name="T25" fmla="*/ 2 h 102"/>
                <a:gd name="T26" fmla="*/ 1 w 60"/>
                <a:gd name="T27" fmla="*/ 0 h 102"/>
                <a:gd name="T28" fmla="*/ 3 w 60"/>
                <a:gd name="T29" fmla="*/ 2 h 102"/>
                <a:gd name="T30" fmla="*/ 42 w 60"/>
                <a:gd name="T31" fmla="*/ 68 h 102"/>
                <a:gd name="T32" fmla="*/ 42 w 60"/>
                <a:gd name="T33" fmla="*/ 71 h 102"/>
                <a:gd name="T34" fmla="*/ 40 w 60"/>
                <a:gd name="T35" fmla="*/ 7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2">
                  <a:moveTo>
                    <a:pt x="58" y="102"/>
                  </a:moveTo>
                  <a:cubicBezTo>
                    <a:pt x="57" y="101"/>
                    <a:pt x="57" y="101"/>
                    <a:pt x="57" y="100"/>
                  </a:cubicBezTo>
                  <a:cubicBezTo>
                    <a:pt x="43" y="77"/>
                    <a:pt x="43" y="77"/>
                    <a:pt x="43" y="77"/>
                  </a:cubicBezTo>
                  <a:cubicBezTo>
                    <a:pt x="42" y="75"/>
                    <a:pt x="42" y="74"/>
                    <a:pt x="43" y="74"/>
                  </a:cubicBezTo>
                  <a:cubicBezTo>
                    <a:pt x="44" y="73"/>
                    <a:pt x="45" y="74"/>
                    <a:pt x="45" y="75"/>
                  </a:cubicBezTo>
                  <a:cubicBezTo>
                    <a:pt x="59" y="99"/>
                    <a:pt x="59" y="99"/>
                    <a:pt x="59" y="99"/>
                  </a:cubicBezTo>
                  <a:cubicBezTo>
                    <a:pt x="60" y="100"/>
                    <a:pt x="60" y="100"/>
                    <a:pt x="60" y="101"/>
                  </a:cubicBezTo>
                  <a:cubicBezTo>
                    <a:pt x="60" y="101"/>
                    <a:pt x="60" y="102"/>
                    <a:pt x="59" y="102"/>
                  </a:cubicBezTo>
                  <a:cubicBezTo>
                    <a:pt x="59" y="102"/>
                    <a:pt x="58" y="102"/>
                    <a:pt x="58" y="102"/>
                  </a:cubicBezTo>
                  <a:close/>
                  <a:moveTo>
                    <a:pt x="40" y="71"/>
                  </a:moveTo>
                  <a:cubicBezTo>
                    <a:pt x="40" y="71"/>
                    <a:pt x="39" y="71"/>
                    <a:pt x="39" y="70"/>
                  </a:cubicBezTo>
                  <a:cubicBezTo>
                    <a:pt x="1" y="3"/>
                    <a:pt x="1" y="3"/>
                    <a:pt x="1" y="3"/>
                  </a:cubicBezTo>
                  <a:cubicBezTo>
                    <a:pt x="0" y="3"/>
                    <a:pt x="0" y="2"/>
                    <a:pt x="0" y="2"/>
                  </a:cubicBezTo>
                  <a:cubicBezTo>
                    <a:pt x="0" y="1"/>
                    <a:pt x="0" y="1"/>
                    <a:pt x="1" y="0"/>
                  </a:cubicBezTo>
                  <a:cubicBezTo>
                    <a:pt x="1" y="0"/>
                    <a:pt x="3" y="1"/>
                    <a:pt x="3" y="2"/>
                  </a:cubicBezTo>
                  <a:cubicBezTo>
                    <a:pt x="42" y="68"/>
                    <a:pt x="42" y="68"/>
                    <a:pt x="42" y="68"/>
                  </a:cubicBezTo>
                  <a:cubicBezTo>
                    <a:pt x="42" y="70"/>
                    <a:pt x="42" y="71"/>
                    <a:pt x="42" y="71"/>
                  </a:cubicBezTo>
                  <a:cubicBezTo>
                    <a:pt x="41" y="72"/>
                    <a:pt x="41" y="72"/>
                    <a:pt x="40" y="7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312">
              <a:extLst>
                <a:ext uri="{FF2B5EF4-FFF2-40B4-BE49-F238E27FC236}">
                  <a16:creationId xmlns:a16="http://schemas.microsoft.com/office/drawing/2014/main" id="{1931D7DB-322E-4103-86FA-B8D44135E70E}"/>
                </a:ext>
              </a:extLst>
            </p:cNvPr>
            <p:cNvSpPr>
              <a:spLocks/>
            </p:cNvSpPr>
            <p:nvPr/>
          </p:nvSpPr>
          <p:spPr bwMode="auto">
            <a:xfrm>
              <a:off x="7834313" y="7839075"/>
              <a:ext cx="22225" cy="22225"/>
            </a:xfrm>
            <a:custGeom>
              <a:avLst/>
              <a:gdLst>
                <a:gd name="T0" fmla="*/ 2 w 8"/>
                <a:gd name="T1" fmla="*/ 7 h 8"/>
                <a:gd name="T2" fmla="*/ 1 w 8"/>
                <a:gd name="T3" fmla="*/ 6 h 8"/>
                <a:gd name="T4" fmla="*/ 1 w 8"/>
                <a:gd name="T5" fmla="*/ 3 h 8"/>
                <a:gd name="T6" fmla="*/ 5 w 8"/>
                <a:gd name="T7" fmla="*/ 0 h 8"/>
                <a:gd name="T8" fmla="*/ 7 w 8"/>
                <a:gd name="T9" fmla="*/ 2 h 8"/>
                <a:gd name="T10" fmla="*/ 7 w 8"/>
                <a:gd name="T11" fmla="*/ 5 h 8"/>
                <a:gd name="T12" fmla="*/ 3 w 8"/>
                <a:gd name="T13" fmla="*/ 7 h 8"/>
                <a:gd name="T14" fmla="*/ 2 w 8"/>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2" y="7"/>
                  </a:moveTo>
                  <a:cubicBezTo>
                    <a:pt x="1" y="7"/>
                    <a:pt x="1" y="6"/>
                    <a:pt x="1" y="6"/>
                  </a:cubicBezTo>
                  <a:cubicBezTo>
                    <a:pt x="0" y="5"/>
                    <a:pt x="0" y="3"/>
                    <a:pt x="1" y="3"/>
                  </a:cubicBezTo>
                  <a:cubicBezTo>
                    <a:pt x="5" y="0"/>
                    <a:pt x="5" y="0"/>
                    <a:pt x="5" y="0"/>
                  </a:cubicBezTo>
                  <a:cubicBezTo>
                    <a:pt x="6" y="0"/>
                    <a:pt x="7" y="1"/>
                    <a:pt x="7" y="2"/>
                  </a:cubicBezTo>
                  <a:cubicBezTo>
                    <a:pt x="8" y="3"/>
                    <a:pt x="8" y="4"/>
                    <a:pt x="7" y="5"/>
                  </a:cubicBezTo>
                  <a:cubicBezTo>
                    <a:pt x="3" y="7"/>
                    <a:pt x="3" y="7"/>
                    <a:pt x="3" y="7"/>
                  </a:cubicBezTo>
                  <a:cubicBezTo>
                    <a:pt x="3" y="8"/>
                    <a:pt x="2" y="8"/>
                    <a:pt x="2"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313">
              <a:extLst>
                <a:ext uri="{FF2B5EF4-FFF2-40B4-BE49-F238E27FC236}">
                  <a16:creationId xmlns:a16="http://schemas.microsoft.com/office/drawing/2014/main" id="{BB0C1DCC-5D74-4B3B-8FDB-FCC07076E2EA}"/>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314">
              <a:extLst>
                <a:ext uri="{FF2B5EF4-FFF2-40B4-BE49-F238E27FC236}">
                  <a16:creationId xmlns:a16="http://schemas.microsoft.com/office/drawing/2014/main" id="{C905C848-F108-456C-9BB1-62CF2D3662EB}"/>
                </a:ext>
              </a:extLst>
            </p:cNvPr>
            <p:cNvSpPr>
              <a:spLocks/>
            </p:cNvSpPr>
            <p:nvPr/>
          </p:nvSpPr>
          <p:spPr bwMode="auto">
            <a:xfrm>
              <a:off x="7840663" y="7780338"/>
              <a:ext cx="66675" cy="107950"/>
            </a:xfrm>
            <a:custGeom>
              <a:avLst/>
              <a:gdLst>
                <a:gd name="T0" fmla="*/ 22 w 24"/>
                <a:gd name="T1" fmla="*/ 38 h 39"/>
                <a:gd name="T2" fmla="*/ 22 w 24"/>
                <a:gd name="T3" fmla="*/ 38 h 39"/>
                <a:gd name="T4" fmla="*/ 20 w 24"/>
                <a:gd name="T5" fmla="*/ 35 h 39"/>
                <a:gd name="T6" fmla="*/ 2 w 24"/>
                <a:gd name="T7" fmla="*/ 4 h 39"/>
                <a:gd name="T8" fmla="*/ 2 w 24"/>
                <a:gd name="T9" fmla="*/ 4 h 39"/>
                <a:gd name="T10" fmla="*/ 0 w 24"/>
                <a:gd name="T11" fmla="*/ 1 h 39"/>
                <a:gd name="T12" fmla="*/ 2 w 24"/>
                <a:gd name="T13" fmla="*/ 0 h 39"/>
                <a:gd name="T14" fmla="*/ 2 w 24"/>
                <a:gd name="T15" fmla="*/ 0 h 39"/>
                <a:gd name="T16" fmla="*/ 24 w 24"/>
                <a:gd name="T17" fmla="*/ 37 h 39"/>
                <a:gd name="T18" fmla="*/ 22 w 24"/>
                <a:gd name="T19"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9">
                  <a:moveTo>
                    <a:pt x="22" y="38"/>
                  </a:moveTo>
                  <a:cubicBezTo>
                    <a:pt x="22" y="38"/>
                    <a:pt x="22" y="38"/>
                    <a:pt x="22" y="38"/>
                  </a:cubicBezTo>
                  <a:cubicBezTo>
                    <a:pt x="21" y="38"/>
                    <a:pt x="20" y="36"/>
                    <a:pt x="20" y="35"/>
                  </a:cubicBezTo>
                  <a:cubicBezTo>
                    <a:pt x="20" y="24"/>
                    <a:pt x="12" y="10"/>
                    <a:pt x="2" y="4"/>
                  </a:cubicBezTo>
                  <a:cubicBezTo>
                    <a:pt x="2" y="4"/>
                    <a:pt x="2" y="4"/>
                    <a:pt x="2" y="4"/>
                  </a:cubicBezTo>
                  <a:cubicBezTo>
                    <a:pt x="1" y="4"/>
                    <a:pt x="0" y="2"/>
                    <a:pt x="0" y="1"/>
                  </a:cubicBezTo>
                  <a:cubicBezTo>
                    <a:pt x="0" y="0"/>
                    <a:pt x="1" y="0"/>
                    <a:pt x="2" y="0"/>
                  </a:cubicBezTo>
                  <a:cubicBezTo>
                    <a:pt x="2" y="0"/>
                    <a:pt x="2" y="0"/>
                    <a:pt x="2" y="0"/>
                  </a:cubicBezTo>
                  <a:cubicBezTo>
                    <a:pt x="14" y="7"/>
                    <a:pt x="24" y="24"/>
                    <a:pt x="24" y="37"/>
                  </a:cubicBezTo>
                  <a:cubicBezTo>
                    <a:pt x="24" y="38"/>
                    <a:pt x="23" y="39"/>
                    <a:pt x="22" y="3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315">
              <a:extLst>
                <a:ext uri="{FF2B5EF4-FFF2-40B4-BE49-F238E27FC236}">
                  <a16:creationId xmlns:a16="http://schemas.microsoft.com/office/drawing/2014/main" id="{BA65FF19-7370-4B66-A0F8-D992189E59DC}"/>
                </a:ext>
              </a:extLst>
            </p:cNvPr>
            <p:cNvSpPr>
              <a:spLocks/>
            </p:cNvSpPr>
            <p:nvPr/>
          </p:nvSpPr>
          <p:spPr bwMode="auto">
            <a:xfrm>
              <a:off x="7840663" y="7761288"/>
              <a:ext cx="79375" cy="134938"/>
            </a:xfrm>
            <a:custGeom>
              <a:avLst/>
              <a:gdLst>
                <a:gd name="T0" fmla="*/ 27 w 29"/>
                <a:gd name="T1" fmla="*/ 49 h 49"/>
                <a:gd name="T2" fmla="*/ 26 w 29"/>
                <a:gd name="T3" fmla="*/ 45 h 49"/>
                <a:gd name="T4" fmla="*/ 2 w 29"/>
                <a:gd name="T5" fmla="*/ 5 h 49"/>
                <a:gd name="T6" fmla="*/ 2 w 29"/>
                <a:gd name="T7" fmla="*/ 5 h 49"/>
                <a:gd name="T8" fmla="*/ 0 w 29"/>
                <a:gd name="T9" fmla="*/ 2 h 49"/>
                <a:gd name="T10" fmla="*/ 2 w 29"/>
                <a:gd name="T11" fmla="*/ 1 h 49"/>
                <a:gd name="T12" fmla="*/ 2 w 29"/>
                <a:gd name="T13" fmla="*/ 1 h 49"/>
                <a:gd name="T14" fmla="*/ 29 w 29"/>
                <a:gd name="T15" fmla="*/ 48 h 49"/>
                <a:gd name="T16" fmla="*/ 27 w 29"/>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9">
                  <a:moveTo>
                    <a:pt x="27" y="49"/>
                  </a:moveTo>
                  <a:cubicBezTo>
                    <a:pt x="26" y="48"/>
                    <a:pt x="26" y="47"/>
                    <a:pt x="26" y="45"/>
                  </a:cubicBezTo>
                  <a:cubicBezTo>
                    <a:pt x="26" y="31"/>
                    <a:pt x="15" y="12"/>
                    <a:pt x="2" y="5"/>
                  </a:cubicBezTo>
                  <a:cubicBezTo>
                    <a:pt x="2" y="5"/>
                    <a:pt x="2" y="5"/>
                    <a:pt x="2" y="5"/>
                  </a:cubicBezTo>
                  <a:cubicBezTo>
                    <a:pt x="1" y="4"/>
                    <a:pt x="0" y="3"/>
                    <a:pt x="0" y="2"/>
                  </a:cubicBezTo>
                  <a:cubicBezTo>
                    <a:pt x="0" y="1"/>
                    <a:pt x="1" y="0"/>
                    <a:pt x="2" y="1"/>
                  </a:cubicBezTo>
                  <a:cubicBezTo>
                    <a:pt x="2" y="1"/>
                    <a:pt x="2" y="1"/>
                    <a:pt x="2" y="1"/>
                  </a:cubicBezTo>
                  <a:cubicBezTo>
                    <a:pt x="17" y="9"/>
                    <a:pt x="29" y="30"/>
                    <a:pt x="29" y="48"/>
                  </a:cubicBezTo>
                  <a:cubicBezTo>
                    <a:pt x="29" y="49"/>
                    <a:pt x="28" y="49"/>
                    <a:pt x="27"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316">
              <a:extLst>
                <a:ext uri="{FF2B5EF4-FFF2-40B4-BE49-F238E27FC236}">
                  <a16:creationId xmlns:a16="http://schemas.microsoft.com/office/drawing/2014/main" id="{B3EFC329-08B8-4576-98F8-937E7A1054B2}"/>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317">
              <a:extLst>
                <a:ext uri="{FF2B5EF4-FFF2-40B4-BE49-F238E27FC236}">
                  <a16:creationId xmlns:a16="http://schemas.microsoft.com/office/drawing/2014/main" id="{DC0E78FD-3AD9-4653-8226-D12855D7ABB3}"/>
                </a:ext>
              </a:extLst>
            </p:cNvPr>
            <p:cNvSpPr>
              <a:spLocks noEditPoints="1"/>
            </p:cNvSpPr>
            <p:nvPr/>
          </p:nvSpPr>
          <p:spPr bwMode="auto">
            <a:xfrm>
              <a:off x="7845425" y="7824788"/>
              <a:ext cx="22225" cy="36513"/>
            </a:xfrm>
            <a:custGeom>
              <a:avLst/>
              <a:gdLst>
                <a:gd name="T0" fmla="*/ 4 w 8"/>
                <a:gd name="T1" fmla="*/ 12 h 13"/>
                <a:gd name="T2" fmla="*/ 0 w 8"/>
                <a:gd name="T3" fmla="*/ 4 h 13"/>
                <a:gd name="T4" fmla="*/ 4 w 8"/>
                <a:gd name="T5" fmla="*/ 2 h 13"/>
                <a:gd name="T6" fmla="*/ 8 w 8"/>
                <a:gd name="T7" fmla="*/ 9 h 13"/>
                <a:gd name="T8" fmla="*/ 4 w 8"/>
                <a:gd name="T9" fmla="*/ 12 h 13"/>
                <a:gd name="T10" fmla="*/ 4 w 8"/>
                <a:gd name="T11" fmla="*/ 6 h 13"/>
                <a:gd name="T12" fmla="*/ 3 w 8"/>
                <a:gd name="T13" fmla="*/ 6 h 13"/>
                <a:gd name="T14" fmla="*/ 4 w 8"/>
                <a:gd name="T15" fmla="*/ 7 h 13"/>
                <a:gd name="T16" fmla="*/ 5 w 8"/>
                <a:gd name="T17" fmla="*/ 7 h 13"/>
                <a:gd name="T18" fmla="*/ 4 w 8"/>
                <a:gd name="T1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4" y="12"/>
                  </a:moveTo>
                  <a:cubicBezTo>
                    <a:pt x="2" y="10"/>
                    <a:pt x="0" y="7"/>
                    <a:pt x="0" y="4"/>
                  </a:cubicBezTo>
                  <a:cubicBezTo>
                    <a:pt x="0" y="2"/>
                    <a:pt x="2" y="0"/>
                    <a:pt x="4" y="2"/>
                  </a:cubicBezTo>
                  <a:cubicBezTo>
                    <a:pt x="6" y="3"/>
                    <a:pt x="8" y="6"/>
                    <a:pt x="8" y="9"/>
                  </a:cubicBezTo>
                  <a:cubicBezTo>
                    <a:pt x="8" y="12"/>
                    <a:pt x="6" y="13"/>
                    <a:pt x="4" y="12"/>
                  </a:cubicBezTo>
                  <a:close/>
                  <a:moveTo>
                    <a:pt x="4" y="6"/>
                  </a:moveTo>
                  <a:cubicBezTo>
                    <a:pt x="4" y="6"/>
                    <a:pt x="3" y="6"/>
                    <a:pt x="3" y="6"/>
                  </a:cubicBezTo>
                  <a:cubicBezTo>
                    <a:pt x="3" y="7"/>
                    <a:pt x="4" y="7"/>
                    <a:pt x="4" y="7"/>
                  </a:cubicBezTo>
                  <a:cubicBezTo>
                    <a:pt x="4" y="8"/>
                    <a:pt x="5" y="8"/>
                    <a:pt x="5" y="7"/>
                  </a:cubicBezTo>
                  <a:cubicBezTo>
                    <a:pt x="5" y="7"/>
                    <a:pt x="4" y="6"/>
                    <a:pt x="4"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318">
              <a:extLst>
                <a:ext uri="{FF2B5EF4-FFF2-40B4-BE49-F238E27FC236}">
                  <a16:creationId xmlns:a16="http://schemas.microsoft.com/office/drawing/2014/main" id="{856D08A3-227E-4EA4-BC86-BAB539C5C0D8}"/>
                </a:ext>
              </a:extLst>
            </p:cNvPr>
            <p:cNvSpPr>
              <a:spLocks/>
            </p:cNvSpPr>
            <p:nvPr/>
          </p:nvSpPr>
          <p:spPr bwMode="auto">
            <a:xfrm>
              <a:off x="7747000" y="7888288"/>
              <a:ext cx="19050" cy="41275"/>
            </a:xfrm>
            <a:custGeom>
              <a:avLst/>
              <a:gdLst>
                <a:gd name="T0" fmla="*/ 2 w 7"/>
                <a:gd name="T1" fmla="*/ 15 h 15"/>
                <a:gd name="T2" fmla="*/ 1 w 7"/>
                <a:gd name="T3" fmla="*/ 14 h 15"/>
                <a:gd name="T4" fmla="*/ 0 w 7"/>
                <a:gd name="T5" fmla="*/ 12 h 15"/>
                <a:gd name="T6" fmla="*/ 0 w 7"/>
                <a:gd name="T7" fmla="*/ 11 h 15"/>
                <a:gd name="T8" fmla="*/ 4 w 7"/>
                <a:gd name="T9" fmla="*/ 1 h 15"/>
                <a:gd name="T10" fmla="*/ 6 w 7"/>
                <a:gd name="T11" fmla="*/ 1 h 15"/>
                <a:gd name="T12" fmla="*/ 7 w 7"/>
                <a:gd name="T13" fmla="*/ 5 h 15"/>
                <a:gd name="T14" fmla="*/ 4 w 7"/>
                <a:gd name="T15" fmla="*/ 14 h 15"/>
                <a:gd name="T16" fmla="*/ 2 w 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5">
                  <a:moveTo>
                    <a:pt x="2" y="15"/>
                  </a:moveTo>
                  <a:cubicBezTo>
                    <a:pt x="2" y="14"/>
                    <a:pt x="2" y="14"/>
                    <a:pt x="1" y="14"/>
                  </a:cubicBezTo>
                  <a:cubicBezTo>
                    <a:pt x="1" y="14"/>
                    <a:pt x="0" y="13"/>
                    <a:pt x="0" y="12"/>
                  </a:cubicBezTo>
                  <a:cubicBezTo>
                    <a:pt x="0" y="12"/>
                    <a:pt x="0" y="11"/>
                    <a:pt x="0" y="11"/>
                  </a:cubicBezTo>
                  <a:cubicBezTo>
                    <a:pt x="4" y="1"/>
                    <a:pt x="4" y="1"/>
                    <a:pt x="4" y="1"/>
                  </a:cubicBezTo>
                  <a:cubicBezTo>
                    <a:pt x="4" y="0"/>
                    <a:pt x="5" y="0"/>
                    <a:pt x="6" y="1"/>
                  </a:cubicBezTo>
                  <a:cubicBezTo>
                    <a:pt x="7" y="2"/>
                    <a:pt x="7" y="4"/>
                    <a:pt x="7" y="5"/>
                  </a:cubicBezTo>
                  <a:cubicBezTo>
                    <a:pt x="4" y="14"/>
                    <a:pt x="4" y="14"/>
                    <a:pt x="4" y="14"/>
                  </a:cubicBezTo>
                  <a:cubicBezTo>
                    <a:pt x="3" y="15"/>
                    <a:pt x="3" y="15"/>
                    <a:pt x="2" y="1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319">
              <a:extLst>
                <a:ext uri="{FF2B5EF4-FFF2-40B4-BE49-F238E27FC236}">
                  <a16:creationId xmlns:a16="http://schemas.microsoft.com/office/drawing/2014/main" id="{FD26241D-9106-4FB9-BDF9-E4F8F7E73A95}"/>
                </a:ext>
              </a:extLst>
            </p:cNvPr>
            <p:cNvSpPr>
              <a:spLocks/>
            </p:cNvSpPr>
            <p:nvPr/>
          </p:nvSpPr>
          <p:spPr bwMode="auto">
            <a:xfrm>
              <a:off x="7702550" y="7904163"/>
              <a:ext cx="100013" cy="77788"/>
            </a:xfrm>
            <a:custGeom>
              <a:avLst/>
              <a:gdLst>
                <a:gd name="T0" fmla="*/ 1 w 36"/>
                <a:gd name="T1" fmla="*/ 8 h 28"/>
                <a:gd name="T2" fmla="*/ 0 w 36"/>
                <a:gd name="T3" fmla="*/ 7 h 28"/>
                <a:gd name="T4" fmla="*/ 0 w 36"/>
                <a:gd name="T5" fmla="*/ 6 h 28"/>
                <a:gd name="T6" fmla="*/ 0 w 36"/>
                <a:gd name="T7" fmla="*/ 4 h 28"/>
                <a:gd name="T8" fmla="*/ 18 w 36"/>
                <a:gd name="T9" fmla="*/ 4 h 28"/>
                <a:gd name="T10" fmla="*/ 36 w 36"/>
                <a:gd name="T11" fmla="*/ 25 h 28"/>
                <a:gd name="T12" fmla="*/ 35 w 36"/>
                <a:gd name="T13" fmla="*/ 28 h 28"/>
                <a:gd name="T14" fmla="*/ 33 w 36"/>
                <a:gd name="T15" fmla="*/ 26 h 28"/>
                <a:gd name="T16" fmla="*/ 18 w 36"/>
                <a:gd name="T17" fmla="*/ 8 h 28"/>
                <a:gd name="T18" fmla="*/ 3 w 36"/>
                <a:gd name="T19" fmla="*/ 8 h 28"/>
                <a:gd name="T20" fmla="*/ 1 w 36"/>
                <a:gd name="T2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8">
                  <a:moveTo>
                    <a:pt x="1" y="8"/>
                  </a:moveTo>
                  <a:cubicBezTo>
                    <a:pt x="1" y="8"/>
                    <a:pt x="1" y="8"/>
                    <a:pt x="0" y="7"/>
                  </a:cubicBezTo>
                  <a:cubicBezTo>
                    <a:pt x="0" y="7"/>
                    <a:pt x="0" y="6"/>
                    <a:pt x="0" y="6"/>
                  </a:cubicBezTo>
                  <a:cubicBezTo>
                    <a:pt x="0" y="5"/>
                    <a:pt x="0" y="4"/>
                    <a:pt x="0" y="4"/>
                  </a:cubicBezTo>
                  <a:cubicBezTo>
                    <a:pt x="4" y="0"/>
                    <a:pt x="11" y="0"/>
                    <a:pt x="18" y="4"/>
                  </a:cubicBezTo>
                  <a:cubicBezTo>
                    <a:pt x="25" y="8"/>
                    <a:pt x="31" y="16"/>
                    <a:pt x="36" y="25"/>
                  </a:cubicBezTo>
                  <a:cubicBezTo>
                    <a:pt x="36" y="26"/>
                    <a:pt x="36" y="27"/>
                    <a:pt x="35" y="28"/>
                  </a:cubicBezTo>
                  <a:cubicBezTo>
                    <a:pt x="35" y="28"/>
                    <a:pt x="33" y="27"/>
                    <a:pt x="33" y="26"/>
                  </a:cubicBezTo>
                  <a:cubicBezTo>
                    <a:pt x="29" y="18"/>
                    <a:pt x="24" y="12"/>
                    <a:pt x="18" y="8"/>
                  </a:cubicBezTo>
                  <a:cubicBezTo>
                    <a:pt x="12" y="5"/>
                    <a:pt x="6" y="5"/>
                    <a:pt x="3" y="8"/>
                  </a:cubicBezTo>
                  <a:cubicBezTo>
                    <a:pt x="3" y="9"/>
                    <a:pt x="2" y="9"/>
                    <a:pt x="1"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320">
              <a:extLst>
                <a:ext uri="{FF2B5EF4-FFF2-40B4-BE49-F238E27FC236}">
                  <a16:creationId xmlns:a16="http://schemas.microsoft.com/office/drawing/2014/main" id="{97402498-896E-4601-8448-A118CE2B2884}"/>
                </a:ext>
              </a:extLst>
            </p:cNvPr>
            <p:cNvSpPr>
              <a:spLocks/>
            </p:cNvSpPr>
            <p:nvPr/>
          </p:nvSpPr>
          <p:spPr bwMode="auto">
            <a:xfrm>
              <a:off x="7702550" y="7915275"/>
              <a:ext cx="100013" cy="66675"/>
            </a:xfrm>
            <a:custGeom>
              <a:avLst/>
              <a:gdLst>
                <a:gd name="T0" fmla="*/ 34 w 36"/>
                <a:gd name="T1" fmla="*/ 23 h 24"/>
                <a:gd name="T2" fmla="*/ 1 w 36"/>
                <a:gd name="T3" fmla="*/ 4 h 24"/>
                <a:gd name="T4" fmla="*/ 0 w 36"/>
                <a:gd name="T5" fmla="*/ 1 h 24"/>
                <a:gd name="T6" fmla="*/ 1 w 36"/>
                <a:gd name="T7" fmla="*/ 0 h 24"/>
                <a:gd name="T8" fmla="*/ 34 w 36"/>
                <a:gd name="T9" fmla="*/ 19 h 24"/>
                <a:gd name="T10" fmla="*/ 36 w 36"/>
                <a:gd name="T11" fmla="*/ 22 h 24"/>
                <a:gd name="T12" fmla="*/ 34 w 36"/>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34" y="23"/>
                  </a:moveTo>
                  <a:cubicBezTo>
                    <a:pt x="1" y="4"/>
                    <a:pt x="1" y="4"/>
                    <a:pt x="1" y="4"/>
                  </a:cubicBezTo>
                  <a:cubicBezTo>
                    <a:pt x="0" y="4"/>
                    <a:pt x="0" y="2"/>
                    <a:pt x="0" y="1"/>
                  </a:cubicBezTo>
                  <a:cubicBezTo>
                    <a:pt x="0" y="0"/>
                    <a:pt x="0" y="0"/>
                    <a:pt x="1" y="0"/>
                  </a:cubicBezTo>
                  <a:cubicBezTo>
                    <a:pt x="34" y="19"/>
                    <a:pt x="34" y="19"/>
                    <a:pt x="34" y="19"/>
                  </a:cubicBezTo>
                  <a:cubicBezTo>
                    <a:pt x="35" y="20"/>
                    <a:pt x="36" y="21"/>
                    <a:pt x="36" y="22"/>
                  </a:cubicBezTo>
                  <a:cubicBezTo>
                    <a:pt x="36" y="23"/>
                    <a:pt x="35" y="24"/>
                    <a:pt x="3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321">
              <a:extLst>
                <a:ext uri="{FF2B5EF4-FFF2-40B4-BE49-F238E27FC236}">
                  <a16:creationId xmlns:a16="http://schemas.microsoft.com/office/drawing/2014/main" id="{B9AB4753-F5C6-4D0D-B711-39AE99CF878D}"/>
                </a:ext>
              </a:extLst>
            </p:cNvPr>
            <p:cNvSpPr>
              <a:spLocks/>
            </p:cNvSpPr>
            <p:nvPr/>
          </p:nvSpPr>
          <p:spPr bwMode="auto">
            <a:xfrm>
              <a:off x="7912100" y="7742238"/>
              <a:ext cx="7938" cy="12700"/>
            </a:xfrm>
            <a:custGeom>
              <a:avLst/>
              <a:gdLst>
                <a:gd name="T0" fmla="*/ 0 w 5"/>
                <a:gd name="T1" fmla="*/ 0 h 8"/>
                <a:gd name="T2" fmla="*/ 5 w 5"/>
                <a:gd name="T3" fmla="*/ 8 h 8"/>
                <a:gd name="T4" fmla="*/ 0 w 5"/>
                <a:gd name="T5" fmla="*/ 0 h 8"/>
              </a:gdLst>
              <a:ahLst/>
              <a:cxnLst>
                <a:cxn ang="0">
                  <a:pos x="T0" y="T1"/>
                </a:cxn>
                <a:cxn ang="0">
                  <a:pos x="T2" y="T3"/>
                </a:cxn>
                <a:cxn ang="0">
                  <a:pos x="T4" y="T5"/>
                </a:cxn>
              </a:cxnLst>
              <a:rect l="0" t="0" r="r" b="b"/>
              <a:pathLst>
                <a:path w="5" h="8">
                  <a:moveTo>
                    <a:pt x="0" y="0"/>
                  </a:moveTo>
                  <a:lnTo>
                    <a:pt x="5" y="8"/>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Line 322">
              <a:extLst>
                <a:ext uri="{FF2B5EF4-FFF2-40B4-BE49-F238E27FC236}">
                  <a16:creationId xmlns:a16="http://schemas.microsoft.com/office/drawing/2014/main" id="{135247C5-3280-4619-A1C7-79EBD3329EEE}"/>
                </a:ext>
              </a:extLst>
            </p:cNvPr>
            <p:cNvSpPr>
              <a:spLocks noChangeShapeType="1"/>
            </p:cNvSpPr>
            <p:nvPr/>
          </p:nvSpPr>
          <p:spPr bwMode="auto">
            <a:xfrm>
              <a:off x="7912100" y="7742238"/>
              <a:ext cx="7938" cy="127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323">
              <a:extLst>
                <a:ext uri="{FF2B5EF4-FFF2-40B4-BE49-F238E27FC236}">
                  <a16:creationId xmlns:a16="http://schemas.microsoft.com/office/drawing/2014/main" id="{674B4EAA-43CC-4B93-885C-5F7BBB5071E4}"/>
                </a:ext>
              </a:extLst>
            </p:cNvPr>
            <p:cNvSpPr>
              <a:spLocks/>
            </p:cNvSpPr>
            <p:nvPr/>
          </p:nvSpPr>
          <p:spPr bwMode="auto">
            <a:xfrm>
              <a:off x="7912100" y="7747000"/>
              <a:ext cx="7938" cy="3175"/>
            </a:xfrm>
            <a:custGeom>
              <a:avLst/>
              <a:gdLst>
                <a:gd name="T0" fmla="*/ 0 w 5"/>
                <a:gd name="T1" fmla="*/ 2 h 2"/>
                <a:gd name="T2" fmla="*/ 5 w 5"/>
                <a:gd name="T3" fmla="*/ 0 h 2"/>
                <a:gd name="T4" fmla="*/ 0 w 5"/>
                <a:gd name="T5" fmla="*/ 2 h 2"/>
              </a:gdLst>
              <a:ahLst/>
              <a:cxnLst>
                <a:cxn ang="0">
                  <a:pos x="T0" y="T1"/>
                </a:cxn>
                <a:cxn ang="0">
                  <a:pos x="T2" y="T3"/>
                </a:cxn>
                <a:cxn ang="0">
                  <a:pos x="T4" y="T5"/>
                </a:cxn>
              </a:cxnLst>
              <a:rect l="0" t="0" r="r" b="b"/>
              <a:pathLst>
                <a:path w="5" h="2">
                  <a:moveTo>
                    <a:pt x="0" y="2"/>
                  </a:moveTo>
                  <a:lnTo>
                    <a:pt x="5" y="0"/>
                  </a:lnTo>
                  <a:lnTo>
                    <a:pt x="0" y="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Line 324">
              <a:extLst>
                <a:ext uri="{FF2B5EF4-FFF2-40B4-BE49-F238E27FC236}">
                  <a16:creationId xmlns:a16="http://schemas.microsoft.com/office/drawing/2014/main" id="{05CEEB7E-8750-4AB2-ACC5-1263DBA439FC}"/>
                </a:ext>
              </a:extLst>
            </p:cNvPr>
            <p:cNvSpPr>
              <a:spLocks noChangeShapeType="1"/>
            </p:cNvSpPr>
            <p:nvPr/>
          </p:nvSpPr>
          <p:spPr bwMode="auto">
            <a:xfrm flipV="1">
              <a:off x="7912100" y="7747000"/>
              <a:ext cx="7938" cy="31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325">
              <a:extLst>
                <a:ext uri="{FF2B5EF4-FFF2-40B4-BE49-F238E27FC236}">
                  <a16:creationId xmlns:a16="http://schemas.microsoft.com/office/drawing/2014/main" id="{AE24E164-D409-469D-A08A-15E318F43ED2}"/>
                </a:ext>
              </a:extLst>
            </p:cNvPr>
            <p:cNvSpPr>
              <a:spLocks/>
            </p:cNvSpPr>
            <p:nvPr/>
          </p:nvSpPr>
          <p:spPr bwMode="auto">
            <a:xfrm>
              <a:off x="7926388" y="7835900"/>
              <a:ext cx="23813" cy="25400"/>
            </a:xfrm>
            <a:custGeom>
              <a:avLst/>
              <a:gdLst>
                <a:gd name="T0" fmla="*/ 8 w 9"/>
                <a:gd name="T1" fmla="*/ 8 h 9"/>
                <a:gd name="T2" fmla="*/ 2 w 9"/>
                <a:gd name="T3" fmla="*/ 5 h 9"/>
                <a:gd name="T4" fmla="*/ 0 w 9"/>
                <a:gd name="T5" fmla="*/ 2 h 9"/>
                <a:gd name="T6" fmla="*/ 2 w 9"/>
                <a:gd name="T7" fmla="*/ 1 h 9"/>
                <a:gd name="T8" fmla="*/ 8 w 9"/>
                <a:gd name="T9" fmla="*/ 4 h 9"/>
                <a:gd name="T10" fmla="*/ 9 w 9"/>
                <a:gd name="T11" fmla="*/ 7 h 9"/>
                <a:gd name="T12" fmla="*/ 8 w 9"/>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8" y="8"/>
                  </a:moveTo>
                  <a:cubicBezTo>
                    <a:pt x="2" y="5"/>
                    <a:pt x="2" y="5"/>
                    <a:pt x="2" y="5"/>
                  </a:cubicBezTo>
                  <a:cubicBezTo>
                    <a:pt x="1" y="4"/>
                    <a:pt x="0" y="3"/>
                    <a:pt x="0" y="2"/>
                  </a:cubicBezTo>
                  <a:cubicBezTo>
                    <a:pt x="0" y="1"/>
                    <a:pt x="1" y="0"/>
                    <a:pt x="2" y="1"/>
                  </a:cubicBezTo>
                  <a:cubicBezTo>
                    <a:pt x="8" y="4"/>
                    <a:pt x="8" y="4"/>
                    <a:pt x="8" y="4"/>
                  </a:cubicBezTo>
                  <a:cubicBezTo>
                    <a:pt x="9" y="5"/>
                    <a:pt x="9" y="6"/>
                    <a:pt x="9" y="7"/>
                  </a:cubicBezTo>
                  <a:cubicBezTo>
                    <a:pt x="9" y="8"/>
                    <a:pt x="9" y="9"/>
                    <a:pt x="8"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326">
              <a:extLst>
                <a:ext uri="{FF2B5EF4-FFF2-40B4-BE49-F238E27FC236}">
                  <a16:creationId xmlns:a16="http://schemas.microsoft.com/office/drawing/2014/main" id="{1121D12B-B8C1-4C3D-8BA1-76E073E141C0}"/>
                </a:ext>
              </a:extLst>
            </p:cNvPr>
            <p:cNvSpPr>
              <a:spLocks/>
            </p:cNvSpPr>
            <p:nvPr/>
          </p:nvSpPr>
          <p:spPr bwMode="auto">
            <a:xfrm>
              <a:off x="7934325" y="7832725"/>
              <a:ext cx="11113" cy="33338"/>
            </a:xfrm>
            <a:custGeom>
              <a:avLst/>
              <a:gdLst>
                <a:gd name="T0" fmla="*/ 2 w 4"/>
                <a:gd name="T1" fmla="*/ 11 h 12"/>
                <a:gd name="T2" fmla="*/ 0 w 4"/>
                <a:gd name="T3" fmla="*/ 8 h 12"/>
                <a:gd name="T4" fmla="*/ 0 w 4"/>
                <a:gd name="T5" fmla="*/ 1 h 12"/>
                <a:gd name="T6" fmla="*/ 2 w 4"/>
                <a:gd name="T7" fmla="*/ 0 h 12"/>
                <a:gd name="T8" fmla="*/ 4 w 4"/>
                <a:gd name="T9" fmla="*/ 3 h 12"/>
                <a:gd name="T10" fmla="*/ 4 w 4"/>
                <a:gd name="T11" fmla="*/ 10 h 12"/>
                <a:gd name="T12" fmla="*/ 2 w 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2" y="11"/>
                  </a:moveTo>
                  <a:cubicBezTo>
                    <a:pt x="1" y="10"/>
                    <a:pt x="0" y="9"/>
                    <a:pt x="0" y="8"/>
                  </a:cubicBezTo>
                  <a:cubicBezTo>
                    <a:pt x="0" y="1"/>
                    <a:pt x="0" y="1"/>
                    <a:pt x="0" y="1"/>
                  </a:cubicBezTo>
                  <a:cubicBezTo>
                    <a:pt x="0" y="0"/>
                    <a:pt x="1" y="0"/>
                    <a:pt x="2" y="0"/>
                  </a:cubicBezTo>
                  <a:cubicBezTo>
                    <a:pt x="3" y="1"/>
                    <a:pt x="4" y="2"/>
                    <a:pt x="4" y="3"/>
                  </a:cubicBezTo>
                  <a:cubicBezTo>
                    <a:pt x="4" y="10"/>
                    <a:pt x="4" y="10"/>
                    <a:pt x="4" y="10"/>
                  </a:cubicBezTo>
                  <a:cubicBezTo>
                    <a:pt x="4" y="11"/>
                    <a:pt x="3" y="12"/>
                    <a:pt x="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327">
              <a:extLst>
                <a:ext uri="{FF2B5EF4-FFF2-40B4-BE49-F238E27FC236}">
                  <a16:creationId xmlns:a16="http://schemas.microsoft.com/office/drawing/2014/main" id="{3464DDB4-A156-4DC4-80A8-A6465406B949}"/>
                </a:ext>
              </a:extLst>
            </p:cNvPr>
            <p:cNvSpPr>
              <a:spLocks noEditPoints="1"/>
            </p:cNvSpPr>
            <p:nvPr/>
          </p:nvSpPr>
          <p:spPr bwMode="auto">
            <a:xfrm>
              <a:off x="7785100" y="7705725"/>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8"/>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328">
              <a:extLst>
                <a:ext uri="{FF2B5EF4-FFF2-40B4-BE49-F238E27FC236}">
                  <a16:creationId xmlns:a16="http://schemas.microsoft.com/office/drawing/2014/main" id="{14D58A49-A918-4E9C-BF61-602F1D6DF784}"/>
                </a:ext>
              </a:extLst>
            </p:cNvPr>
            <p:cNvSpPr>
              <a:spLocks noEditPoints="1"/>
            </p:cNvSpPr>
            <p:nvPr/>
          </p:nvSpPr>
          <p:spPr bwMode="auto">
            <a:xfrm>
              <a:off x="7926388" y="7924800"/>
              <a:ext cx="33338" cy="46038"/>
            </a:xfrm>
            <a:custGeom>
              <a:avLst/>
              <a:gdLst>
                <a:gd name="T0" fmla="*/ 6 w 12"/>
                <a:gd name="T1" fmla="*/ 16 h 17"/>
                <a:gd name="T2" fmla="*/ 0 w 12"/>
                <a:gd name="T3" fmla="*/ 6 h 17"/>
                <a:gd name="T4" fmla="*/ 1 w 12"/>
                <a:gd name="T5" fmla="*/ 1 h 17"/>
                <a:gd name="T6" fmla="*/ 5 w 12"/>
                <a:gd name="T7" fmla="*/ 1 h 17"/>
                <a:gd name="T8" fmla="*/ 12 w 12"/>
                <a:gd name="T9" fmla="*/ 11 h 17"/>
                <a:gd name="T10" fmla="*/ 11 w 12"/>
                <a:gd name="T11" fmla="*/ 15 h 17"/>
                <a:gd name="T12" fmla="*/ 7 w 12"/>
                <a:gd name="T13" fmla="*/ 16 h 17"/>
                <a:gd name="T14" fmla="*/ 6 w 12"/>
                <a:gd name="T15" fmla="*/ 16 h 17"/>
                <a:gd name="T16" fmla="*/ 6 w 12"/>
                <a:gd name="T17" fmla="*/ 6 h 17"/>
                <a:gd name="T18" fmla="*/ 5 w 12"/>
                <a:gd name="T19" fmla="*/ 5 h 17"/>
                <a:gd name="T20" fmla="*/ 4 w 12"/>
                <a:gd name="T21" fmla="*/ 6 h 17"/>
                <a:gd name="T22" fmla="*/ 3 w 12"/>
                <a:gd name="T23" fmla="*/ 8 h 17"/>
                <a:gd name="T24" fmla="*/ 6 w 12"/>
                <a:gd name="T25" fmla="*/ 12 h 17"/>
                <a:gd name="T26" fmla="*/ 8 w 12"/>
                <a:gd name="T27" fmla="*/ 11 h 17"/>
                <a:gd name="T28" fmla="*/ 8 w 12"/>
                <a:gd name="T29" fmla="*/ 9 h 17"/>
                <a:gd name="T30" fmla="*/ 6 w 12"/>
                <a:gd name="T3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7">
                  <a:moveTo>
                    <a:pt x="6" y="16"/>
                  </a:moveTo>
                  <a:cubicBezTo>
                    <a:pt x="3" y="14"/>
                    <a:pt x="0" y="10"/>
                    <a:pt x="0" y="6"/>
                  </a:cubicBezTo>
                  <a:cubicBezTo>
                    <a:pt x="0" y="4"/>
                    <a:pt x="0" y="2"/>
                    <a:pt x="1" y="1"/>
                  </a:cubicBezTo>
                  <a:cubicBezTo>
                    <a:pt x="2" y="0"/>
                    <a:pt x="3" y="0"/>
                    <a:pt x="5" y="1"/>
                  </a:cubicBezTo>
                  <a:cubicBezTo>
                    <a:pt x="8" y="2"/>
                    <a:pt x="11" y="7"/>
                    <a:pt x="12" y="11"/>
                  </a:cubicBezTo>
                  <a:cubicBezTo>
                    <a:pt x="12" y="13"/>
                    <a:pt x="12" y="14"/>
                    <a:pt x="11" y="15"/>
                  </a:cubicBezTo>
                  <a:cubicBezTo>
                    <a:pt x="10" y="16"/>
                    <a:pt x="9" y="17"/>
                    <a:pt x="7" y="16"/>
                  </a:cubicBezTo>
                  <a:cubicBezTo>
                    <a:pt x="7" y="16"/>
                    <a:pt x="6" y="16"/>
                    <a:pt x="6" y="16"/>
                  </a:cubicBezTo>
                  <a:close/>
                  <a:moveTo>
                    <a:pt x="6" y="6"/>
                  </a:moveTo>
                  <a:cubicBezTo>
                    <a:pt x="6" y="5"/>
                    <a:pt x="6" y="5"/>
                    <a:pt x="5" y="5"/>
                  </a:cubicBezTo>
                  <a:cubicBezTo>
                    <a:pt x="5" y="5"/>
                    <a:pt x="4" y="5"/>
                    <a:pt x="4" y="6"/>
                  </a:cubicBezTo>
                  <a:cubicBezTo>
                    <a:pt x="3" y="6"/>
                    <a:pt x="3" y="7"/>
                    <a:pt x="3" y="8"/>
                  </a:cubicBezTo>
                  <a:cubicBezTo>
                    <a:pt x="4" y="9"/>
                    <a:pt x="5" y="11"/>
                    <a:pt x="6" y="12"/>
                  </a:cubicBezTo>
                  <a:cubicBezTo>
                    <a:pt x="7" y="12"/>
                    <a:pt x="8" y="12"/>
                    <a:pt x="8" y="11"/>
                  </a:cubicBezTo>
                  <a:cubicBezTo>
                    <a:pt x="8" y="11"/>
                    <a:pt x="8" y="10"/>
                    <a:pt x="8" y="9"/>
                  </a:cubicBezTo>
                  <a:cubicBezTo>
                    <a:pt x="8" y="8"/>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329">
              <a:extLst>
                <a:ext uri="{FF2B5EF4-FFF2-40B4-BE49-F238E27FC236}">
                  <a16:creationId xmlns:a16="http://schemas.microsoft.com/office/drawing/2014/main" id="{8E4DF238-9950-4B2C-99A6-C351EC285F05}"/>
                </a:ext>
              </a:extLst>
            </p:cNvPr>
            <p:cNvSpPr>
              <a:spLocks noEditPoints="1"/>
            </p:cNvSpPr>
            <p:nvPr/>
          </p:nvSpPr>
          <p:spPr bwMode="auto">
            <a:xfrm>
              <a:off x="7893050" y="7761288"/>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7"/>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330">
              <a:extLst>
                <a:ext uri="{FF2B5EF4-FFF2-40B4-BE49-F238E27FC236}">
                  <a16:creationId xmlns:a16="http://schemas.microsoft.com/office/drawing/2014/main" id="{4F1E49F9-C6E9-4C96-8689-AE3D1C4BF5E9}"/>
                </a:ext>
              </a:extLst>
            </p:cNvPr>
            <p:cNvSpPr>
              <a:spLocks/>
            </p:cNvSpPr>
            <p:nvPr/>
          </p:nvSpPr>
          <p:spPr bwMode="auto">
            <a:xfrm>
              <a:off x="7780338" y="7877175"/>
              <a:ext cx="65088" cy="71438"/>
            </a:xfrm>
            <a:custGeom>
              <a:avLst/>
              <a:gdLst>
                <a:gd name="T0" fmla="*/ 22 w 24"/>
                <a:gd name="T1" fmla="*/ 26 h 26"/>
                <a:gd name="T2" fmla="*/ 22 w 24"/>
                <a:gd name="T3" fmla="*/ 26 h 26"/>
                <a:gd name="T4" fmla="*/ 1 w 24"/>
                <a:gd name="T5" fmla="*/ 3 h 26"/>
                <a:gd name="T6" fmla="*/ 1 w 24"/>
                <a:gd name="T7" fmla="*/ 3 h 26"/>
                <a:gd name="T8" fmla="*/ 1 w 24"/>
                <a:gd name="T9" fmla="*/ 3 h 26"/>
                <a:gd name="T10" fmla="*/ 1 w 24"/>
                <a:gd name="T11" fmla="*/ 0 h 26"/>
                <a:gd name="T12" fmla="*/ 4 w 24"/>
                <a:gd name="T13" fmla="*/ 2 h 26"/>
                <a:gd name="T14" fmla="*/ 4 w 24"/>
                <a:gd name="T15" fmla="*/ 2 h 26"/>
                <a:gd name="T16" fmla="*/ 5 w 24"/>
                <a:gd name="T17" fmla="*/ 4 h 26"/>
                <a:gd name="T18" fmla="*/ 8 w 24"/>
                <a:gd name="T19" fmla="*/ 9 h 26"/>
                <a:gd name="T20" fmla="*/ 22 w 24"/>
                <a:gd name="T21" fmla="*/ 21 h 26"/>
                <a:gd name="T22" fmla="*/ 24 w 24"/>
                <a:gd name="T23" fmla="*/ 25 h 26"/>
                <a:gd name="T24" fmla="*/ 22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22" y="26"/>
                  </a:moveTo>
                  <a:cubicBezTo>
                    <a:pt x="22" y="26"/>
                    <a:pt x="22" y="26"/>
                    <a:pt x="22" y="26"/>
                  </a:cubicBezTo>
                  <a:cubicBezTo>
                    <a:pt x="9" y="18"/>
                    <a:pt x="2" y="6"/>
                    <a:pt x="1" y="3"/>
                  </a:cubicBezTo>
                  <a:cubicBezTo>
                    <a:pt x="1" y="3"/>
                    <a:pt x="1" y="3"/>
                    <a:pt x="1" y="3"/>
                  </a:cubicBezTo>
                  <a:cubicBezTo>
                    <a:pt x="1" y="3"/>
                    <a:pt x="1" y="3"/>
                    <a:pt x="1" y="3"/>
                  </a:cubicBezTo>
                  <a:cubicBezTo>
                    <a:pt x="0" y="2"/>
                    <a:pt x="0" y="1"/>
                    <a:pt x="1" y="0"/>
                  </a:cubicBezTo>
                  <a:cubicBezTo>
                    <a:pt x="2" y="0"/>
                    <a:pt x="3" y="1"/>
                    <a:pt x="4" y="2"/>
                  </a:cubicBezTo>
                  <a:cubicBezTo>
                    <a:pt x="4" y="2"/>
                    <a:pt x="4" y="2"/>
                    <a:pt x="4" y="2"/>
                  </a:cubicBezTo>
                  <a:cubicBezTo>
                    <a:pt x="4" y="2"/>
                    <a:pt x="4" y="3"/>
                    <a:pt x="5" y="4"/>
                  </a:cubicBezTo>
                  <a:cubicBezTo>
                    <a:pt x="5" y="5"/>
                    <a:pt x="6" y="7"/>
                    <a:pt x="8" y="9"/>
                  </a:cubicBezTo>
                  <a:cubicBezTo>
                    <a:pt x="12" y="14"/>
                    <a:pt x="17" y="19"/>
                    <a:pt x="22" y="21"/>
                  </a:cubicBezTo>
                  <a:cubicBezTo>
                    <a:pt x="23" y="22"/>
                    <a:pt x="24" y="23"/>
                    <a:pt x="24" y="25"/>
                  </a:cubicBezTo>
                  <a:cubicBezTo>
                    <a:pt x="24" y="26"/>
                    <a:pt x="23" y="26"/>
                    <a:pt x="22"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1" name="Group 380">
            <a:extLst>
              <a:ext uri="{FF2B5EF4-FFF2-40B4-BE49-F238E27FC236}">
                <a16:creationId xmlns:a16="http://schemas.microsoft.com/office/drawing/2014/main" id="{F7385E54-B9DA-4AA5-A761-914A2F3420BD}"/>
              </a:ext>
            </a:extLst>
          </p:cNvPr>
          <p:cNvGrpSpPr/>
          <p:nvPr/>
        </p:nvGrpSpPr>
        <p:grpSpPr>
          <a:xfrm>
            <a:off x="8578924" y="8003996"/>
            <a:ext cx="876688" cy="1233856"/>
            <a:chOff x="9899650" y="7843838"/>
            <a:chExt cx="728663" cy="1025525"/>
          </a:xfrm>
        </p:grpSpPr>
        <p:sp>
          <p:nvSpPr>
            <p:cNvPr id="132" name="Freeform 331">
              <a:extLst>
                <a:ext uri="{FF2B5EF4-FFF2-40B4-BE49-F238E27FC236}">
                  <a16:creationId xmlns:a16="http://schemas.microsoft.com/office/drawing/2014/main" id="{5EAEA7AC-E986-4942-9BA4-5B8ED0EC4AA4}"/>
                </a:ext>
              </a:extLst>
            </p:cNvPr>
            <p:cNvSpPr>
              <a:spLocks/>
            </p:cNvSpPr>
            <p:nvPr/>
          </p:nvSpPr>
          <p:spPr bwMode="auto">
            <a:xfrm>
              <a:off x="10015538" y="7843838"/>
              <a:ext cx="612775" cy="1000125"/>
            </a:xfrm>
            <a:custGeom>
              <a:avLst/>
              <a:gdLst>
                <a:gd name="T0" fmla="*/ 179 w 222"/>
                <a:gd name="T1" fmla="*/ 349 h 362"/>
                <a:gd name="T2" fmla="*/ 43 w 222"/>
                <a:gd name="T3" fmla="*/ 270 h 362"/>
                <a:gd name="T4" fmla="*/ 0 w 222"/>
                <a:gd name="T5" fmla="*/ 188 h 362"/>
                <a:gd name="T6" fmla="*/ 0 w 222"/>
                <a:gd name="T7" fmla="*/ 47 h 362"/>
                <a:gd name="T8" fmla="*/ 43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3" y="270"/>
                    <a:pt x="43" y="270"/>
                    <a:pt x="43" y="270"/>
                  </a:cubicBezTo>
                  <a:cubicBezTo>
                    <a:pt x="20" y="257"/>
                    <a:pt x="0" y="220"/>
                    <a:pt x="0" y="188"/>
                  </a:cubicBezTo>
                  <a:cubicBezTo>
                    <a:pt x="0" y="47"/>
                    <a:pt x="0" y="47"/>
                    <a:pt x="0" y="47"/>
                  </a:cubicBezTo>
                  <a:cubicBezTo>
                    <a:pt x="0" y="15"/>
                    <a:pt x="20" y="0"/>
                    <a:pt x="43"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332">
              <a:extLst>
                <a:ext uri="{FF2B5EF4-FFF2-40B4-BE49-F238E27FC236}">
                  <a16:creationId xmlns:a16="http://schemas.microsoft.com/office/drawing/2014/main" id="{2A000BEE-570C-4738-A016-00DBF00F2673}"/>
                </a:ext>
              </a:extLst>
            </p:cNvPr>
            <p:cNvSpPr>
              <a:spLocks/>
            </p:cNvSpPr>
            <p:nvPr/>
          </p:nvSpPr>
          <p:spPr bwMode="auto">
            <a:xfrm>
              <a:off x="9899650" y="7869238"/>
              <a:ext cx="612775" cy="1000125"/>
            </a:xfrm>
            <a:custGeom>
              <a:avLst/>
              <a:gdLst>
                <a:gd name="T0" fmla="*/ 178 w 222"/>
                <a:gd name="T1" fmla="*/ 348 h 362"/>
                <a:gd name="T2" fmla="*/ 43 w 222"/>
                <a:gd name="T3" fmla="*/ 270 h 362"/>
                <a:gd name="T4" fmla="*/ 0 w 222"/>
                <a:gd name="T5" fmla="*/ 188 h 362"/>
                <a:gd name="T6" fmla="*/ 0 w 222"/>
                <a:gd name="T7" fmla="*/ 46 h 362"/>
                <a:gd name="T8" fmla="*/ 43 w 222"/>
                <a:gd name="T9" fmla="*/ 14 h 362"/>
                <a:gd name="T10" fmla="*/ 178 w 222"/>
                <a:gd name="T11" fmla="*/ 92 h 362"/>
                <a:gd name="T12" fmla="*/ 222 w 222"/>
                <a:gd name="T13" fmla="*/ 175 h 362"/>
                <a:gd name="T14" fmla="*/ 222 w 222"/>
                <a:gd name="T15" fmla="*/ 316 h 362"/>
                <a:gd name="T16" fmla="*/ 178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8" y="348"/>
                  </a:moveTo>
                  <a:cubicBezTo>
                    <a:pt x="43" y="270"/>
                    <a:pt x="43" y="270"/>
                    <a:pt x="43" y="270"/>
                  </a:cubicBezTo>
                  <a:cubicBezTo>
                    <a:pt x="19" y="256"/>
                    <a:pt x="0" y="219"/>
                    <a:pt x="0" y="188"/>
                  </a:cubicBezTo>
                  <a:cubicBezTo>
                    <a:pt x="0" y="46"/>
                    <a:pt x="0" y="46"/>
                    <a:pt x="0" y="46"/>
                  </a:cubicBezTo>
                  <a:cubicBezTo>
                    <a:pt x="0" y="15"/>
                    <a:pt x="19" y="0"/>
                    <a:pt x="43" y="14"/>
                  </a:cubicBezTo>
                  <a:cubicBezTo>
                    <a:pt x="178" y="92"/>
                    <a:pt x="178" y="92"/>
                    <a:pt x="178" y="92"/>
                  </a:cubicBezTo>
                  <a:cubicBezTo>
                    <a:pt x="202" y="106"/>
                    <a:pt x="222" y="143"/>
                    <a:pt x="222" y="175"/>
                  </a:cubicBezTo>
                  <a:cubicBezTo>
                    <a:pt x="222" y="316"/>
                    <a:pt x="222" y="316"/>
                    <a:pt x="222" y="316"/>
                  </a:cubicBezTo>
                  <a:cubicBezTo>
                    <a:pt x="222" y="348"/>
                    <a:pt x="202" y="362"/>
                    <a:pt x="178"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333">
              <a:extLst>
                <a:ext uri="{FF2B5EF4-FFF2-40B4-BE49-F238E27FC236}">
                  <a16:creationId xmlns:a16="http://schemas.microsoft.com/office/drawing/2014/main" id="{CD89928F-0182-48DF-9572-8B62C0CB05F9}"/>
                </a:ext>
              </a:extLst>
            </p:cNvPr>
            <p:cNvSpPr>
              <a:spLocks noEditPoints="1"/>
            </p:cNvSpPr>
            <p:nvPr/>
          </p:nvSpPr>
          <p:spPr bwMode="auto">
            <a:xfrm>
              <a:off x="10009188" y="8126413"/>
              <a:ext cx="387350" cy="504825"/>
            </a:xfrm>
            <a:custGeom>
              <a:avLst/>
              <a:gdLst>
                <a:gd name="T0" fmla="*/ 37 w 140"/>
                <a:gd name="T1" fmla="*/ 174 h 183"/>
                <a:gd name="T2" fmla="*/ 37 w 140"/>
                <a:gd name="T3" fmla="*/ 174 h 183"/>
                <a:gd name="T4" fmla="*/ 25 w 140"/>
                <a:gd name="T5" fmla="*/ 127 h 183"/>
                <a:gd name="T6" fmla="*/ 0 w 140"/>
                <a:gd name="T7" fmla="*/ 51 h 183"/>
                <a:gd name="T8" fmla="*/ 5 w 140"/>
                <a:gd name="T9" fmla="*/ 25 h 183"/>
                <a:gd name="T10" fmla="*/ 24 w 140"/>
                <a:gd name="T11" fmla="*/ 5 h 183"/>
                <a:gd name="T12" fmla="*/ 52 w 140"/>
                <a:gd name="T13" fmla="*/ 3 h 183"/>
                <a:gd name="T14" fmla="*/ 55 w 140"/>
                <a:gd name="T15" fmla="*/ 7 h 183"/>
                <a:gd name="T16" fmla="*/ 55 w 140"/>
                <a:gd name="T17" fmla="*/ 10 h 183"/>
                <a:gd name="T18" fmla="*/ 53 w 140"/>
                <a:gd name="T19" fmla="*/ 10 h 183"/>
                <a:gd name="T20" fmla="*/ 10 w 140"/>
                <a:gd name="T21" fmla="*/ 31 h 183"/>
                <a:gd name="T22" fmla="*/ 6 w 140"/>
                <a:gd name="T23" fmla="*/ 54 h 183"/>
                <a:gd name="T24" fmla="*/ 29 w 140"/>
                <a:gd name="T25" fmla="*/ 125 h 183"/>
                <a:gd name="T26" fmla="*/ 30 w 140"/>
                <a:gd name="T27" fmla="*/ 126 h 183"/>
                <a:gd name="T28" fmla="*/ 41 w 140"/>
                <a:gd name="T29" fmla="*/ 166 h 183"/>
                <a:gd name="T30" fmla="*/ 57 w 140"/>
                <a:gd name="T31" fmla="*/ 165 h 183"/>
                <a:gd name="T32" fmla="*/ 57 w 140"/>
                <a:gd name="T33" fmla="*/ 165 h 183"/>
                <a:gd name="T34" fmla="*/ 61 w 140"/>
                <a:gd name="T35" fmla="*/ 169 h 183"/>
                <a:gd name="T36" fmla="*/ 59 w 140"/>
                <a:gd name="T37" fmla="*/ 172 h 183"/>
                <a:gd name="T38" fmla="*/ 37 w 140"/>
                <a:gd name="T39" fmla="*/ 174 h 183"/>
                <a:gd name="T40" fmla="*/ 66 w 140"/>
                <a:gd name="T41" fmla="*/ 171 h 183"/>
                <a:gd name="T42" fmla="*/ 63 w 140"/>
                <a:gd name="T43" fmla="*/ 168 h 183"/>
                <a:gd name="T44" fmla="*/ 63 w 140"/>
                <a:gd name="T45" fmla="*/ 166 h 183"/>
                <a:gd name="T46" fmla="*/ 64 w 140"/>
                <a:gd name="T47" fmla="*/ 164 h 183"/>
                <a:gd name="T48" fmla="*/ 68 w 140"/>
                <a:gd name="T49" fmla="*/ 164 h 183"/>
                <a:gd name="T50" fmla="*/ 69 w 140"/>
                <a:gd name="T51" fmla="*/ 165 h 183"/>
                <a:gd name="T52" fmla="*/ 70 w 140"/>
                <a:gd name="T53" fmla="*/ 165 h 183"/>
                <a:gd name="T54" fmla="*/ 130 w 140"/>
                <a:gd name="T55" fmla="*/ 152 h 183"/>
                <a:gd name="T56" fmla="*/ 134 w 140"/>
                <a:gd name="T57" fmla="*/ 128 h 183"/>
                <a:gd name="T58" fmla="*/ 134 w 140"/>
                <a:gd name="T59" fmla="*/ 116 h 183"/>
                <a:gd name="T60" fmla="*/ 134 w 140"/>
                <a:gd name="T61" fmla="*/ 114 h 183"/>
                <a:gd name="T62" fmla="*/ 136 w 140"/>
                <a:gd name="T63" fmla="*/ 114 h 183"/>
                <a:gd name="T64" fmla="*/ 139 w 140"/>
                <a:gd name="T65" fmla="*/ 118 h 183"/>
                <a:gd name="T66" fmla="*/ 140 w 140"/>
                <a:gd name="T67" fmla="*/ 132 h 183"/>
                <a:gd name="T68" fmla="*/ 136 w 140"/>
                <a:gd name="T69" fmla="*/ 157 h 183"/>
                <a:gd name="T70" fmla="*/ 110 w 140"/>
                <a:gd name="T71" fmla="*/ 181 h 183"/>
                <a:gd name="T72" fmla="*/ 70 w 140"/>
                <a:gd name="T73" fmla="*/ 172 h 183"/>
                <a:gd name="T74" fmla="*/ 70 w 140"/>
                <a:gd name="T75" fmla="*/ 172 h 183"/>
                <a:gd name="T76" fmla="*/ 67 w 140"/>
                <a:gd name="T77" fmla="*/ 172 h 183"/>
                <a:gd name="T78" fmla="*/ 66 w 140"/>
                <a:gd name="T79" fmla="*/ 171 h 183"/>
                <a:gd name="T80" fmla="*/ 134 w 140"/>
                <a:gd name="T81" fmla="*/ 110 h 183"/>
                <a:gd name="T82" fmla="*/ 132 w 140"/>
                <a:gd name="T83" fmla="*/ 106 h 183"/>
                <a:gd name="T84" fmla="*/ 93 w 140"/>
                <a:gd name="T85" fmla="*/ 35 h 183"/>
                <a:gd name="T86" fmla="*/ 70 w 140"/>
                <a:gd name="T87" fmla="*/ 17 h 183"/>
                <a:gd name="T88" fmla="*/ 70 w 140"/>
                <a:gd name="T89" fmla="*/ 17 h 183"/>
                <a:gd name="T90" fmla="*/ 67 w 140"/>
                <a:gd name="T91" fmla="*/ 12 h 183"/>
                <a:gd name="T92" fmla="*/ 68 w 140"/>
                <a:gd name="T93" fmla="*/ 10 h 183"/>
                <a:gd name="T94" fmla="*/ 70 w 140"/>
                <a:gd name="T95" fmla="*/ 10 h 183"/>
                <a:gd name="T96" fmla="*/ 70 w 140"/>
                <a:gd name="T97" fmla="*/ 11 h 183"/>
                <a:gd name="T98" fmla="*/ 95 w 140"/>
                <a:gd name="T99" fmla="*/ 30 h 183"/>
                <a:gd name="T100" fmla="*/ 122 w 140"/>
                <a:gd name="T101" fmla="*/ 67 h 183"/>
                <a:gd name="T102" fmla="*/ 137 w 140"/>
                <a:gd name="T103" fmla="*/ 107 h 183"/>
                <a:gd name="T104" fmla="*/ 135 w 140"/>
                <a:gd name="T105" fmla="*/ 110 h 183"/>
                <a:gd name="T106" fmla="*/ 134 w 140"/>
                <a:gd name="T107" fmla="*/ 110 h 183"/>
                <a:gd name="T108" fmla="*/ 61 w 140"/>
                <a:gd name="T109" fmla="*/ 13 h 183"/>
                <a:gd name="T110" fmla="*/ 58 w 140"/>
                <a:gd name="T111" fmla="*/ 8 h 183"/>
                <a:gd name="T112" fmla="*/ 59 w 140"/>
                <a:gd name="T113" fmla="*/ 6 h 183"/>
                <a:gd name="T114" fmla="*/ 61 w 140"/>
                <a:gd name="T115" fmla="*/ 6 h 183"/>
                <a:gd name="T116" fmla="*/ 64 w 140"/>
                <a:gd name="T117" fmla="*/ 11 h 183"/>
                <a:gd name="T118" fmla="*/ 61 w 140"/>
                <a:gd name="T119" fmla="*/ 13 h 183"/>
                <a:gd name="T120" fmla="*/ 61 w 140"/>
                <a:gd name="T121"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 h="183">
                  <a:moveTo>
                    <a:pt x="37" y="174"/>
                  </a:moveTo>
                  <a:cubicBezTo>
                    <a:pt x="37" y="174"/>
                    <a:pt x="37" y="174"/>
                    <a:pt x="37" y="174"/>
                  </a:cubicBezTo>
                  <a:cubicBezTo>
                    <a:pt x="25" y="127"/>
                    <a:pt x="25" y="127"/>
                    <a:pt x="25" y="127"/>
                  </a:cubicBezTo>
                  <a:cubicBezTo>
                    <a:pt x="9" y="102"/>
                    <a:pt x="0" y="75"/>
                    <a:pt x="0" y="51"/>
                  </a:cubicBezTo>
                  <a:cubicBezTo>
                    <a:pt x="0" y="41"/>
                    <a:pt x="2" y="33"/>
                    <a:pt x="5" y="25"/>
                  </a:cubicBezTo>
                  <a:cubicBezTo>
                    <a:pt x="9" y="16"/>
                    <a:pt x="15" y="8"/>
                    <a:pt x="24" y="5"/>
                  </a:cubicBezTo>
                  <a:cubicBezTo>
                    <a:pt x="32" y="1"/>
                    <a:pt x="41" y="0"/>
                    <a:pt x="52" y="3"/>
                  </a:cubicBezTo>
                  <a:cubicBezTo>
                    <a:pt x="53" y="3"/>
                    <a:pt x="55" y="5"/>
                    <a:pt x="55" y="7"/>
                  </a:cubicBezTo>
                  <a:cubicBezTo>
                    <a:pt x="55" y="8"/>
                    <a:pt x="55" y="9"/>
                    <a:pt x="55" y="10"/>
                  </a:cubicBezTo>
                  <a:cubicBezTo>
                    <a:pt x="55" y="10"/>
                    <a:pt x="54" y="10"/>
                    <a:pt x="53" y="10"/>
                  </a:cubicBezTo>
                  <a:cubicBezTo>
                    <a:pt x="34" y="5"/>
                    <a:pt x="17" y="13"/>
                    <a:pt x="10" y="31"/>
                  </a:cubicBezTo>
                  <a:cubicBezTo>
                    <a:pt x="8" y="38"/>
                    <a:pt x="6" y="46"/>
                    <a:pt x="6" y="54"/>
                  </a:cubicBezTo>
                  <a:cubicBezTo>
                    <a:pt x="6" y="76"/>
                    <a:pt x="15" y="102"/>
                    <a:pt x="29" y="125"/>
                  </a:cubicBezTo>
                  <a:cubicBezTo>
                    <a:pt x="30" y="126"/>
                    <a:pt x="30" y="126"/>
                    <a:pt x="30" y="126"/>
                  </a:cubicBezTo>
                  <a:cubicBezTo>
                    <a:pt x="41" y="166"/>
                    <a:pt x="41" y="166"/>
                    <a:pt x="41" y="166"/>
                  </a:cubicBezTo>
                  <a:cubicBezTo>
                    <a:pt x="57" y="165"/>
                    <a:pt x="57" y="165"/>
                    <a:pt x="57" y="165"/>
                  </a:cubicBezTo>
                  <a:cubicBezTo>
                    <a:pt x="57" y="165"/>
                    <a:pt x="57" y="165"/>
                    <a:pt x="57" y="165"/>
                  </a:cubicBezTo>
                  <a:cubicBezTo>
                    <a:pt x="58" y="165"/>
                    <a:pt x="60" y="167"/>
                    <a:pt x="61" y="169"/>
                  </a:cubicBezTo>
                  <a:cubicBezTo>
                    <a:pt x="61" y="171"/>
                    <a:pt x="61" y="172"/>
                    <a:pt x="59" y="172"/>
                  </a:cubicBezTo>
                  <a:lnTo>
                    <a:pt x="37" y="174"/>
                  </a:lnTo>
                  <a:close/>
                  <a:moveTo>
                    <a:pt x="66" y="171"/>
                  </a:moveTo>
                  <a:cubicBezTo>
                    <a:pt x="65" y="171"/>
                    <a:pt x="64" y="170"/>
                    <a:pt x="63" y="168"/>
                  </a:cubicBezTo>
                  <a:cubicBezTo>
                    <a:pt x="63" y="167"/>
                    <a:pt x="63" y="166"/>
                    <a:pt x="63" y="166"/>
                  </a:cubicBezTo>
                  <a:cubicBezTo>
                    <a:pt x="63" y="165"/>
                    <a:pt x="63" y="164"/>
                    <a:pt x="64" y="164"/>
                  </a:cubicBezTo>
                  <a:cubicBezTo>
                    <a:pt x="68" y="164"/>
                    <a:pt x="68" y="164"/>
                    <a:pt x="68" y="164"/>
                  </a:cubicBezTo>
                  <a:cubicBezTo>
                    <a:pt x="69" y="165"/>
                    <a:pt x="69" y="165"/>
                    <a:pt x="69" y="165"/>
                  </a:cubicBezTo>
                  <a:cubicBezTo>
                    <a:pt x="69" y="165"/>
                    <a:pt x="70" y="165"/>
                    <a:pt x="70" y="165"/>
                  </a:cubicBezTo>
                  <a:cubicBezTo>
                    <a:pt x="97" y="181"/>
                    <a:pt x="121" y="175"/>
                    <a:pt x="130" y="152"/>
                  </a:cubicBezTo>
                  <a:cubicBezTo>
                    <a:pt x="133" y="145"/>
                    <a:pt x="134" y="137"/>
                    <a:pt x="134" y="128"/>
                  </a:cubicBezTo>
                  <a:cubicBezTo>
                    <a:pt x="134" y="124"/>
                    <a:pt x="134" y="120"/>
                    <a:pt x="134" y="116"/>
                  </a:cubicBezTo>
                  <a:cubicBezTo>
                    <a:pt x="133" y="115"/>
                    <a:pt x="134" y="114"/>
                    <a:pt x="134" y="114"/>
                  </a:cubicBezTo>
                  <a:cubicBezTo>
                    <a:pt x="135" y="113"/>
                    <a:pt x="135" y="113"/>
                    <a:pt x="136" y="114"/>
                  </a:cubicBezTo>
                  <a:cubicBezTo>
                    <a:pt x="138" y="114"/>
                    <a:pt x="139" y="116"/>
                    <a:pt x="139" y="118"/>
                  </a:cubicBezTo>
                  <a:cubicBezTo>
                    <a:pt x="140" y="123"/>
                    <a:pt x="140" y="127"/>
                    <a:pt x="140" y="132"/>
                  </a:cubicBezTo>
                  <a:cubicBezTo>
                    <a:pt x="140" y="141"/>
                    <a:pt x="139" y="150"/>
                    <a:pt x="136" y="157"/>
                  </a:cubicBezTo>
                  <a:cubicBezTo>
                    <a:pt x="131" y="170"/>
                    <a:pt x="122" y="178"/>
                    <a:pt x="110" y="181"/>
                  </a:cubicBezTo>
                  <a:cubicBezTo>
                    <a:pt x="98" y="183"/>
                    <a:pt x="84" y="180"/>
                    <a:pt x="70" y="172"/>
                  </a:cubicBezTo>
                  <a:cubicBezTo>
                    <a:pt x="70" y="172"/>
                    <a:pt x="70" y="172"/>
                    <a:pt x="70" y="172"/>
                  </a:cubicBezTo>
                  <a:cubicBezTo>
                    <a:pt x="67" y="172"/>
                    <a:pt x="67" y="172"/>
                    <a:pt x="67" y="172"/>
                  </a:cubicBezTo>
                  <a:cubicBezTo>
                    <a:pt x="67" y="172"/>
                    <a:pt x="66" y="172"/>
                    <a:pt x="66" y="171"/>
                  </a:cubicBezTo>
                  <a:close/>
                  <a:moveTo>
                    <a:pt x="134" y="110"/>
                  </a:moveTo>
                  <a:cubicBezTo>
                    <a:pt x="133" y="109"/>
                    <a:pt x="132" y="107"/>
                    <a:pt x="132" y="106"/>
                  </a:cubicBezTo>
                  <a:cubicBezTo>
                    <a:pt x="126" y="80"/>
                    <a:pt x="112" y="54"/>
                    <a:pt x="93" y="35"/>
                  </a:cubicBezTo>
                  <a:cubicBezTo>
                    <a:pt x="86" y="28"/>
                    <a:pt x="78" y="22"/>
                    <a:pt x="70" y="17"/>
                  </a:cubicBezTo>
                  <a:cubicBezTo>
                    <a:pt x="70" y="17"/>
                    <a:pt x="70" y="17"/>
                    <a:pt x="70" y="17"/>
                  </a:cubicBezTo>
                  <a:cubicBezTo>
                    <a:pt x="68" y="16"/>
                    <a:pt x="67" y="14"/>
                    <a:pt x="67" y="12"/>
                  </a:cubicBezTo>
                  <a:cubicBezTo>
                    <a:pt x="67" y="11"/>
                    <a:pt x="67" y="10"/>
                    <a:pt x="68" y="10"/>
                  </a:cubicBezTo>
                  <a:cubicBezTo>
                    <a:pt x="68" y="10"/>
                    <a:pt x="69" y="10"/>
                    <a:pt x="70" y="10"/>
                  </a:cubicBezTo>
                  <a:cubicBezTo>
                    <a:pt x="70" y="10"/>
                    <a:pt x="70" y="11"/>
                    <a:pt x="70" y="11"/>
                  </a:cubicBezTo>
                  <a:cubicBezTo>
                    <a:pt x="79" y="16"/>
                    <a:pt x="87" y="22"/>
                    <a:pt x="95" y="30"/>
                  </a:cubicBezTo>
                  <a:cubicBezTo>
                    <a:pt x="105" y="41"/>
                    <a:pt x="114" y="53"/>
                    <a:pt x="122" y="67"/>
                  </a:cubicBezTo>
                  <a:cubicBezTo>
                    <a:pt x="129" y="80"/>
                    <a:pt x="134" y="94"/>
                    <a:pt x="137" y="107"/>
                  </a:cubicBezTo>
                  <a:cubicBezTo>
                    <a:pt x="138" y="109"/>
                    <a:pt x="137" y="110"/>
                    <a:pt x="135" y="110"/>
                  </a:cubicBezTo>
                  <a:cubicBezTo>
                    <a:pt x="135" y="110"/>
                    <a:pt x="135" y="110"/>
                    <a:pt x="134" y="110"/>
                  </a:cubicBezTo>
                  <a:close/>
                  <a:moveTo>
                    <a:pt x="61" y="13"/>
                  </a:moveTo>
                  <a:cubicBezTo>
                    <a:pt x="60" y="12"/>
                    <a:pt x="58" y="10"/>
                    <a:pt x="58" y="8"/>
                  </a:cubicBezTo>
                  <a:cubicBezTo>
                    <a:pt x="58" y="7"/>
                    <a:pt x="58" y="7"/>
                    <a:pt x="59" y="6"/>
                  </a:cubicBezTo>
                  <a:cubicBezTo>
                    <a:pt x="59" y="6"/>
                    <a:pt x="60" y="6"/>
                    <a:pt x="61" y="6"/>
                  </a:cubicBezTo>
                  <a:cubicBezTo>
                    <a:pt x="62" y="7"/>
                    <a:pt x="64" y="9"/>
                    <a:pt x="64" y="11"/>
                  </a:cubicBezTo>
                  <a:cubicBezTo>
                    <a:pt x="64" y="13"/>
                    <a:pt x="63" y="14"/>
                    <a:pt x="61" y="13"/>
                  </a:cubicBezTo>
                  <a:cubicBezTo>
                    <a:pt x="61" y="13"/>
                    <a:pt x="61" y="13"/>
                    <a:pt x="61"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334">
              <a:extLst>
                <a:ext uri="{FF2B5EF4-FFF2-40B4-BE49-F238E27FC236}">
                  <a16:creationId xmlns:a16="http://schemas.microsoft.com/office/drawing/2014/main" id="{B7E8FB4B-2FC7-46E9-A65A-5BDB0D08013D}"/>
                </a:ext>
              </a:extLst>
            </p:cNvPr>
            <p:cNvSpPr>
              <a:spLocks noEditPoints="1"/>
            </p:cNvSpPr>
            <p:nvPr/>
          </p:nvSpPr>
          <p:spPr bwMode="auto">
            <a:xfrm>
              <a:off x="10075863" y="8277225"/>
              <a:ext cx="66675" cy="96838"/>
            </a:xfrm>
            <a:custGeom>
              <a:avLst/>
              <a:gdLst>
                <a:gd name="T0" fmla="*/ 12 w 24"/>
                <a:gd name="T1" fmla="*/ 31 h 35"/>
                <a:gd name="T2" fmla="*/ 0 w 24"/>
                <a:gd name="T3" fmla="*/ 10 h 35"/>
                <a:gd name="T4" fmla="*/ 12 w 24"/>
                <a:gd name="T5" fmla="*/ 3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0"/>
                  </a:cubicBezTo>
                  <a:cubicBezTo>
                    <a:pt x="0" y="3"/>
                    <a:pt x="5" y="0"/>
                    <a:pt x="12" y="3"/>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335">
              <a:extLst>
                <a:ext uri="{FF2B5EF4-FFF2-40B4-BE49-F238E27FC236}">
                  <a16:creationId xmlns:a16="http://schemas.microsoft.com/office/drawing/2014/main" id="{78179918-7744-4EBE-9808-0B1D72F6E5CF}"/>
                </a:ext>
              </a:extLst>
            </p:cNvPr>
            <p:cNvSpPr>
              <a:spLocks noEditPoints="1"/>
            </p:cNvSpPr>
            <p:nvPr/>
          </p:nvSpPr>
          <p:spPr bwMode="auto">
            <a:xfrm>
              <a:off x="10169525" y="8332788"/>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336">
              <a:extLst>
                <a:ext uri="{FF2B5EF4-FFF2-40B4-BE49-F238E27FC236}">
                  <a16:creationId xmlns:a16="http://schemas.microsoft.com/office/drawing/2014/main" id="{EE51F789-5264-4EE7-8B51-DA96C93F0989}"/>
                </a:ext>
              </a:extLst>
            </p:cNvPr>
            <p:cNvSpPr>
              <a:spLocks noEditPoints="1"/>
            </p:cNvSpPr>
            <p:nvPr/>
          </p:nvSpPr>
          <p:spPr bwMode="auto">
            <a:xfrm>
              <a:off x="10266363" y="8388350"/>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337">
              <a:extLst>
                <a:ext uri="{FF2B5EF4-FFF2-40B4-BE49-F238E27FC236}">
                  <a16:creationId xmlns:a16="http://schemas.microsoft.com/office/drawing/2014/main" id="{B2BD0195-F8CC-45C6-8ED5-469924C12242}"/>
                </a:ext>
              </a:extLst>
            </p:cNvPr>
            <p:cNvSpPr>
              <a:spLocks noEditPoints="1"/>
            </p:cNvSpPr>
            <p:nvPr/>
          </p:nvSpPr>
          <p:spPr bwMode="auto">
            <a:xfrm>
              <a:off x="10385425" y="8201025"/>
              <a:ext cx="42863" cy="63500"/>
            </a:xfrm>
            <a:custGeom>
              <a:avLst/>
              <a:gdLst>
                <a:gd name="T0" fmla="*/ 8 w 16"/>
                <a:gd name="T1" fmla="*/ 20 h 23"/>
                <a:gd name="T2" fmla="*/ 0 w 16"/>
                <a:gd name="T3" fmla="*/ 7 h 23"/>
                <a:gd name="T4" fmla="*/ 8 w 16"/>
                <a:gd name="T5" fmla="*/ 2 h 23"/>
                <a:gd name="T6" fmla="*/ 16 w 16"/>
                <a:gd name="T7" fmla="*/ 16 h 23"/>
                <a:gd name="T8" fmla="*/ 8 w 16"/>
                <a:gd name="T9" fmla="*/ 20 h 23"/>
                <a:gd name="T10" fmla="*/ 8 w 16"/>
                <a:gd name="T11" fmla="*/ 9 h 23"/>
                <a:gd name="T12" fmla="*/ 5 w 16"/>
                <a:gd name="T13" fmla="*/ 10 h 23"/>
                <a:gd name="T14" fmla="*/ 8 w 16"/>
                <a:gd name="T15" fmla="*/ 14 h 23"/>
                <a:gd name="T16" fmla="*/ 10 w 16"/>
                <a:gd name="T17" fmla="*/ 12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0"/>
                  </a:moveTo>
                  <a:cubicBezTo>
                    <a:pt x="3" y="18"/>
                    <a:pt x="0" y="12"/>
                    <a:pt x="0" y="7"/>
                  </a:cubicBezTo>
                  <a:cubicBezTo>
                    <a:pt x="0" y="2"/>
                    <a:pt x="3" y="0"/>
                    <a:pt x="8" y="2"/>
                  </a:cubicBezTo>
                  <a:cubicBezTo>
                    <a:pt x="12" y="5"/>
                    <a:pt x="16" y="11"/>
                    <a:pt x="16" y="16"/>
                  </a:cubicBezTo>
                  <a:cubicBezTo>
                    <a:pt x="16" y="21"/>
                    <a:pt x="12" y="23"/>
                    <a:pt x="8" y="20"/>
                  </a:cubicBezTo>
                  <a:close/>
                  <a:moveTo>
                    <a:pt x="8" y="9"/>
                  </a:moveTo>
                  <a:cubicBezTo>
                    <a:pt x="6" y="8"/>
                    <a:pt x="5" y="9"/>
                    <a:pt x="5" y="10"/>
                  </a:cubicBezTo>
                  <a:cubicBezTo>
                    <a:pt x="5" y="11"/>
                    <a:pt x="6" y="13"/>
                    <a:pt x="8" y="14"/>
                  </a:cubicBezTo>
                  <a:cubicBezTo>
                    <a:pt x="9" y="14"/>
                    <a:pt x="10" y="14"/>
                    <a:pt x="10" y="12"/>
                  </a:cubicBezTo>
                  <a:cubicBezTo>
                    <a:pt x="10" y="11"/>
                    <a:pt x="9" y="9"/>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338">
              <a:extLst>
                <a:ext uri="{FF2B5EF4-FFF2-40B4-BE49-F238E27FC236}">
                  <a16:creationId xmlns:a16="http://schemas.microsoft.com/office/drawing/2014/main" id="{C7E36E1A-F026-4E04-A7B2-C319BB348DB0}"/>
                </a:ext>
              </a:extLst>
            </p:cNvPr>
            <p:cNvSpPr>
              <a:spLocks noEditPoints="1"/>
            </p:cNvSpPr>
            <p:nvPr/>
          </p:nvSpPr>
          <p:spPr bwMode="auto">
            <a:xfrm>
              <a:off x="9979025" y="8451850"/>
              <a:ext cx="63500" cy="85725"/>
            </a:xfrm>
            <a:custGeom>
              <a:avLst/>
              <a:gdLst>
                <a:gd name="T0" fmla="*/ 11 w 23"/>
                <a:gd name="T1" fmla="*/ 28 h 31"/>
                <a:gd name="T2" fmla="*/ 5 w 23"/>
                <a:gd name="T3" fmla="*/ 22 h 31"/>
                <a:gd name="T4" fmla="*/ 1 w 23"/>
                <a:gd name="T5" fmla="*/ 11 h 31"/>
                <a:gd name="T6" fmla="*/ 2 w 23"/>
                <a:gd name="T7" fmla="*/ 2 h 31"/>
                <a:gd name="T8" fmla="*/ 9 w 23"/>
                <a:gd name="T9" fmla="*/ 1 h 31"/>
                <a:gd name="T10" fmla="*/ 18 w 23"/>
                <a:gd name="T11" fmla="*/ 8 h 31"/>
                <a:gd name="T12" fmla="*/ 22 w 23"/>
                <a:gd name="T13" fmla="*/ 19 h 31"/>
                <a:gd name="T14" fmla="*/ 22 w 23"/>
                <a:gd name="T15" fmla="*/ 19 h 31"/>
                <a:gd name="T16" fmla="*/ 13 w 23"/>
                <a:gd name="T17" fmla="*/ 28 h 31"/>
                <a:gd name="T18" fmla="*/ 11 w 23"/>
                <a:gd name="T19" fmla="*/ 28 h 31"/>
                <a:gd name="T20" fmla="*/ 11 w 23"/>
                <a:gd name="T21" fmla="*/ 9 h 31"/>
                <a:gd name="T22" fmla="*/ 10 w 23"/>
                <a:gd name="T23" fmla="*/ 8 h 31"/>
                <a:gd name="T24" fmla="*/ 7 w 23"/>
                <a:gd name="T25" fmla="*/ 9 h 31"/>
                <a:gd name="T26" fmla="*/ 6 w 23"/>
                <a:gd name="T27" fmla="*/ 13 h 31"/>
                <a:gd name="T28" fmla="*/ 8 w 23"/>
                <a:gd name="T29" fmla="*/ 18 h 31"/>
                <a:gd name="T30" fmla="*/ 12 w 23"/>
                <a:gd name="T31" fmla="*/ 21 h 31"/>
                <a:gd name="T32" fmla="*/ 16 w 23"/>
                <a:gd name="T33" fmla="*/ 17 h 31"/>
                <a:gd name="T34" fmla="*/ 14 w 23"/>
                <a:gd name="T35" fmla="*/ 12 h 31"/>
                <a:gd name="T36" fmla="*/ 11 w 23"/>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31">
                  <a:moveTo>
                    <a:pt x="11" y="28"/>
                  </a:moveTo>
                  <a:cubicBezTo>
                    <a:pt x="9" y="26"/>
                    <a:pt x="7" y="24"/>
                    <a:pt x="5" y="22"/>
                  </a:cubicBezTo>
                  <a:cubicBezTo>
                    <a:pt x="3" y="18"/>
                    <a:pt x="1" y="15"/>
                    <a:pt x="1" y="11"/>
                  </a:cubicBezTo>
                  <a:cubicBezTo>
                    <a:pt x="0" y="7"/>
                    <a:pt x="1" y="4"/>
                    <a:pt x="2" y="2"/>
                  </a:cubicBezTo>
                  <a:cubicBezTo>
                    <a:pt x="4" y="1"/>
                    <a:pt x="7" y="0"/>
                    <a:pt x="9" y="1"/>
                  </a:cubicBezTo>
                  <a:cubicBezTo>
                    <a:pt x="12" y="2"/>
                    <a:pt x="15" y="5"/>
                    <a:pt x="18" y="8"/>
                  </a:cubicBezTo>
                  <a:cubicBezTo>
                    <a:pt x="20" y="11"/>
                    <a:pt x="22" y="15"/>
                    <a:pt x="22" y="19"/>
                  </a:cubicBezTo>
                  <a:cubicBezTo>
                    <a:pt x="22" y="19"/>
                    <a:pt x="22" y="19"/>
                    <a:pt x="22" y="19"/>
                  </a:cubicBezTo>
                  <a:cubicBezTo>
                    <a:pt x="23" y="26"/>
                    <a:pt x="19" y="31"/>
                    <a:pt x="13" y="28"/>
                  </a:cubicBezTo>
                  <a:cubicBezTo>
                    <a:pt x="13" y="28"/>
                    <a:pt x="12" y="28"/>
                    <a:pt x="11" y="28"/>
                  </a:cubicBezTo>
                  <a:close/>
                  <a:moveTo>
                    <a:pt x="11" y="9"/>
                  </a:moveTo>
                  <a:cubicBezTo>
                    <a:pt x="11" y="9"/>
                    <a:pt x="11" y="9"/>
                    <a:pt x="10" y="8"/>
                  </a:cubicBezTo>
                  <a:cubicBezTo>
                    <a:pt x="9" y="8"/>
                    <a:pt x="8" y="8"/>
                    <a:pt x="7" y="9"/>
                  </a:cubicBezTo>
                  <a:cubicBezTo>
                    <a:pt x="6" y="10"/>
                    <a:pt x="6" y="11"/>
                    <a:pt x="6" y="13"/>
                  </a:cubicBezTo>
                  <a:cubicBezTo>
                    <a:pt x="6" y="15"/>
                    <a:pt x="7" y="17"/>
                    <a:pt x="8" y="18"/>
                  </a:cubicBezTo>
                  <a:cubicBezTo>
                    <a:pt x="9" y="20"/>
                    <a:pt x="11" y="21"/>
                    <a:pt x="12" y="21"/>
                  </a:cubicBezTo>
                  <a:cubicBezTo>
                    <a:pt x="15" y="22"/>
                    <a:pt x="17" y="20"/>
                    <a:pt x="16" y="17"/>
                  </a:cubicBezTo>
                  <a:cubicBezTo>
                    <a:pt x="16" y="15"/>
                    <a:pt x="15" y="13"/>
                    <a:pt x="14" y="12"/>
                  </a:cubicBezTo>
                  <a:cubicBezTo>
                    <a:pt x="13" y="10"/>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339">
              <a:extLst>
                <a:ext uri="{FF2B5EF4-FFF2-40B4-BE49-F238E27FC236}">
                  <a16:creationId xmlns:a16="http://schemas.microsoft.com/office/drawing/2014/main" id="{AB36F976-4F2F-46B7-B865-9D88F35B95F4}"/>
                </a:ext>
              </a:extLst>
            </p:cNvPr>
            <p:cNvSpPr>
              <a:spLocks/>
            </p:cNvSpPr>
            <p:nvPr/>
          </p:nvSpPr>
          <p:spPr bwMode="auto">
            <a:xfrm>
              <a:off x="10015538" y="8053388"/>
              <a:ext cx="34925"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340">
              <a:extLst>
                <a:ext uri="{FF2B5EF4-FFF2-40B4-BE49-F238E27FC236}">
                  <a16:creationId xmlns:a16="http://schemas.microsoft.com/office/drawing/2014/main" id="{8F61312E-B2DA-41C2-8A08-866DB7C9107C}"/>
                </a:ext>
              </a:extLst>
            </p:cNvPr>
            <p:cNvSpPr>
              <a:spLocks/>
            </p:cNvSpPr>
            <p:nvPr/>
          </p:nvSpPr>
          <p:spPr bwMode="auto">
            <a:xfrm>
              <a:off x="10026650" y="804862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341">
              <a:extLst>
                <a:ext uri="{FF2B5EF4-FFF2-40B4-BE49-F238E27FC236}">
                  <a16:creationId xmlns:a16="http://schemas.microsoft.com/office/drawing/2014/main" id="{5DF778B8-CDBF-45AB-A0A4-03F3111E96FC}"/>
                </a:ext>
              </a:extLst>
            </p:cNvPr>
            <p:cNvSpPr>
              <a:spLocks/>
            </p:cNvSpPr>
            <p:nvPr/>
          </p:nvSpPr>
          <p:spPr bwMode="auto">
            <a:xfrm>
              <a:off x="10382250" y="8639175"/>
              <a:ext cx="46038" cy="41275"/>
            </a:xfrm>
            <a:custGeom>
              <a:avLst/>
              <a:gdLst>
                <a:gd name="T0" fmla="*/ 14 w 17"/>
                <a:gd name="T1" fmla="*/ 14 h 15"/>
                <a:gd name="T2" fmla="*/ 3 w 17"/>
                <a:gd name="T3" fmla="*/ 8 h 15"/>
                <a:gd name="T4" fmla="*/ 0 w 17"/>
                <a:gd name="T5" fmla="*/ 3 h 15"/>
                <a:gd name="T6" fmla="*/ 3 w 17"/>
                <a:gd name="T7" fmla="*/ 1 h 15"/>
                <a:gd name="T8" fmla="*/ 14 w 17"/>
                <a:gd name="T9" fmla="*/ 7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7"/>
                    <a:pt x="14" y="7"/>
                    <a:pt x="14" y="7"/>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342">
              <a:extLst>
                <a:ext uri="{FF2B5EF4-FFF2-40B4-BE49-F238E27FC236}">
                  <a16:creationId xmlns:a16="http://schemas.microsoft.com/office/drawing/2014/main" id="{BD41DBDE-D02A-408B-9D7B-98C4A937B0A6}"/>
                </a:ext>
              </a:extLst>
            </p:cNvPr>
            <p:cNvSpPr>
              <a:spLocks/>
            </p:cNvSpPr>
            <p:nvPr/>
          </p:nvSpPr>
          <p:spPr bwMode="auto">
            <a:xfrm>
              <a:off x="10398125" y="8631238"/>
              <a:ext cx="14288" cy="57150"/>
            </a:xfrm>
            <a:custGeom>
              <a:avLst/>
              <a:gdLst>
                <a:gd name="T0" fmla="*/ 3 w 5"/>
                <a:gd name="T1" fmla="*/ 20 h 21"/>
                <a:gd name="T2" fmla="*/ 0 w 5"/>
                <a:gd name="T3" fmla="*/ 15 h 21"/>
                <a:gd name="T4" fmla="*/ 0 w 5"/>
                <a:gd name="T5" fmla="*/ 3 h 21"/>
                <a:gd name="T6" fmla="*/ 3 w 5"/>
                <a:gd name="T7" fmla="*/ 1 h 21"/>
                <a:gd name="T8" fmla="*/ 5 w 5"/>
                <a:gd name="T9" fmla="*/ 6 h 21"/>
                <a:gd name="T10" fmla="*/ 5 w 5"/>
                <a:gd name="T11" fmla="*/ 19 h 21"/>
                <a:gd name="T12" fmla="*/ 3 w 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5" h="21">
                  <a:moveTo>
                    <a:pt x="3" y="20"/>
                  </a:moveTo>
                  <a:cubicBezTo>
                    <a:pt x="1" y="19"/>
                    <a:pt x="0" y="17"/>
                    <a:pt x="0" y="15"/>
                  </a:cubicBezTo>
                  <a:cubicBezTo>
                    <a:pt x="0" y="3"/>
                    <a:pt x="0" y="3"/>
                    <a:pt x="0" y="3"/>
                  </a:cubicBezTo>
                  <a:cubicBezTo>
                    <a:pt x="0" y="1"/>
                    <a:pt x="1" y="0"/>
                    <a:pt x="3" y="1"/>
                  </a:cubicBezTo>
                  <a:cubicBezTo>
                    <a:pt x="4" y="2"/>
                    <a:pt x="5" y="4"/>
                    <a:pt x="5" y="6"/>
                  </a:cubicBezTo>
                  <a:cubicBezTo>
                    <a:pt x="5" y="19"/>
                    <a:pt x="5" y="19"/>
                    <a:pt x="5" y="19"/>
                  </a:cubicBezTo>
                  <a:cubicBezTo>
                    <a:pt x="5"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4" name="Group 373">
            <a:extLst>
              <a:ext uri="{FF2B5EF4-FFF2-40B4-BE49-F238E27FC236}">
                <a16:creationId xmlns:a16="http://schemas.microsoft.com/office/drawing/2014/main" id="{C933F356-4C6F-4CDE-9A61-C0CD3AC01E55}"/>
              </a:ext>
            </a:extLst>
          </p:cNvPr>
          <p:cNvGrpSpPr/>
          <p:nvPr/>
        </p:nvGrpSpPr>
        <p:grpSpPr>
          <a:xfrm>
            <a:off x="14593494" y="5408314"/>
            <a:ext cx="574907" cy="802198"/>
            <a:chOff x="14898688" y="5686425"/>
            <a:chExt cx="477837" cy="666751"/>
          </a:xfrm>
        </p:grpSpPr>
        <p:sp>
          <p:nvSpPr>
            <p:cNvPr id="144" name="Freeform 343">
              <a:extLst>
                <a:ext uri="{FF2B5EF4-FFF2-40B4-BE49-F238E27FC236}">
                  <a16:creationId xmlns:a16="http://schemas.microsoft.com/office/drawing/2014/main" id="{7DF33803-9F14-43B4-B9C4-EF8C20B959FE}"/>
                </a:ext>
              </a:extLst>
            </p:cNvPr>
            <p:cNvSpPr>
              <a:spLocks/>
            </p:cNvSpPr>
            <p:nvPr/>
          </p:nvSpPr>
          <p:spPr bwMode="auto">
            <a:xfrm>
              <a:off x="14976475" y="5686425"/>
              <a:ext cx="400050" cy="652463"/>
            </a:xfrm>
            <a:custGeom>
              <a:avLst/>
              <a:gdLst>
                <a:gd name="T0" fmla="*/ 117 w 145"/>
                <a:gd name="T1" fmla="*/ 227 h 236"/>
                <a:gd name="T2" fmla="*/ 28 w 145"/>
                <a:gd name="T3" fmla="*/ 176 h 236"/>
                <a:gd name="T4" fmla="*/ 0 w 145"/>
                <a:gd name="T5" fmla="*/ 122 h 236"/>
                <a:gd name="T6" fmla="*/ 0 w 145"/>
                <a:gd name="T7" fmla="*/ 30 h 236"/>
                <a:gd name="T8" fmla="*/ 28 w 145"/>
                <a:gd name="T9" fmla="*/ 9 h 236"/>
                <a:gd name="T10" fmla="*/ 117 w 145"/>
                <a:gd name="T11" fmla="*/ 60 h 236"/>
                <a:gd name="T12" fmla="*/ 145 w 145"/>
                <a:gd name="T13" fmla="*/ 113 h 236"/>
                <a:gd name="T14" fmla="*/ 145 w 145"/>
                <a:gd name="T15" fmla="*/ 205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8" y="176"/>
                    <a:pt x="28" y="176"/>
                    <a:pt x="28" y="176"/>
                  </a:cubicBezTo>
                  <a:cubicBezTo>
                    <a:pt x="13" y="167"/>
                    <a:pt x="0" y="143"/>
                    <a:pt x="0" y="122"/>
                  </a:cubicBezTo>
                  <a:cubicBezTo>
                    <a:pt x="0" y="30"/>
                    <a:pt x="0" y="30"/>
                    <a:pt x="0" y="30"/>
                  </a:cubicBezTo>
                  <a:cubicBezTo>
                    <a:pt x="0" y="9"/>
                    <a:pt x="13" y="0"/>
                    <a:pt x="28" y="9"/>
                  </a:cubicBezTo>
                  <a:cubicBezTo>
                    <a:pt x="117" y="60"/>
                    <a:pt x="117" y="60"/>
                    <a:pt x="117" y="60"/>
                  </a:cubicBezTo>
                  <a:cubicBezTo>
                    <a:pt x="132" y="69"/>
                    <a:pt x="145" y="93"/>
                    <a:pt x="145" y="113"/>
                  </a:cubicBezTo>
                  <a:cubicBezTo>
                    <a:pt x="145" y="205"/>
                    <a:pt x="145" y="205"/>
                    <a:pt x="145" y="205"/>
                  </a:cubicBezTo>
                  <a:cubicBezTo>
                    <a:pt x="145" y="226"/>
                    <a:pt x="132" y="236"/>
                    <a:pt x="117" y="22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344">
              <a:extLst>
                <a:ext uri="{FF2B5EF4-FFF2-40B4-BE49-F238E27FC236}">
                  <a16:creationId xmlns:a16="http://schemas.microsoft.com/office/drawing/2014/main" id="{BF7FCC4E-3E14-4700-882F-F0DEFBF03FFF}"/>
                </a:ext>
              </a:extLst>
            </p:cNvPr>
            <p:cNvSpPr>
              <a:spLocks/>
            </p:cNvSpPr>
            <p:nvPr/>
          </p:nvSpPr>
          <p:spPr bwMode="auto">
            <a:xfrm>
              <a:off x="14898688" y="5700713"/>
              <a:ext cx="400050" cy="652463"/>
            </a:xfrm>
            <a:custGeom>
              <a:avLst/>
              <a:gdLst>
                <a:gd name="T0" fmla="*/ 117 w 145"/>
                <a:gd name="T1" fmla="*/ 227 h 236"/>
                <a:gd name="T2" fmla="*/ 29 w 145"/>
                <a:gd name="T3" fmla="*/ 176 h 236"/>
                <a:gd name="T4" fmla="*/ 0 w 145"/>
                <a:gd name="T5" fmla="*/ 123 h 236"/>
                <a:gd name="T6" fmla="*/ 0 w 145"/>
                <a:gd name="T7" fmla="*/ 31 h 236"/>
                <a:gd name="T8" fmla="*/ 29 w 145"/>
                <a:gd name="T9" fmla="*/ 9 h 236"/>
                <a:gd name="T10" fmla="*/ 117 w 145"/>
                <a:gd name="T11" fmla="*/ 60 h 236"/>
                <a:gd name="T12" fmla="*/ 145 w 145"/>
                <a:gd name="T13" fmla="*/ 114 h 236"/>
                <a:gd name="T14" fmla="*/ 145 w 145"/>
                <a:gd name="T15" fmla="*/ 206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9" y="176"/>
                    <a:pt x="29" y="176"/>
                    <a:pt x="29" y="176"/>
                  </a:cubicBezTo>
                  <a:cubicBezTo>
                    <a:pt x="13" y="167"/>
                    <a:pt x="0" y="143"/>
                    <a:pt x="0" y="123"/>
                  </a:cubicBezTo>
                  <a:cubicBezTo>
                    <a:pt x="0" y="31"/>
                    <a:pt x="0" y="31"/>
                    <a:pt x="0" y="31"/>
                  </a:cubicBezTo>
                  <a:cubicBezTo>
                    <a:pt x="0" y="10"/>
                    <a:pt x="13" y="0"/>
                    <a:pt x="29" y="9"/>
                  </a:cubicBezTo>
                  <a:cubicBezTo>
                    <a:pt x="117" y="60"/>
                    <a:pt x="117" y="60"/>
                    <a:pt x="117" y="60"/>
                  </a:cubicBezTo>
                  <a:cubicBezTo>
                    <a:pt x="132" y="69"/>
                    <a:pt x="145" y="93"/>
                    <a:pt x="145" y="114"/>
                  </a:cubicBezTo>
                  <a:cubicBezTo>
                    <a:pt x="145" y="206"/>
                    <a:pt x="145" y="206"/>
                    <a:pt x="145" y="206"/>
                  </a:cubicBezTo>
                  <a:cubicBezTo>
                    <a:pt x="145" y="227"/>
                    <a:pt x="132" y="236"/>
                    <a:pt x="117" y="22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345">
              <a:extLst>
                <a:ext uri="{FF2B5EF4-FFF2-40B4-BE49-F238E27FC236}">
                  <a16:creationId xmlns:a16="http://schemas.microsoft.com/office/drawing/2014/main" id="{51A887FA-EB2C-49CC-8525-32CA3F5A3385}"/>
                </a:ext>
              </a:extLst>
            </p:cNvPr>
            <p:cNvSpPr>
              <a:spLocks/>
            </p:cNvSpPr>
            <p:nvPr/>
          </p:nvSpPr>
          <p:spPr bwMode="auto">
            <a:xfrm>
              <a:off x="15043150" y="5853113"/>
              <a:ext cx="149225" cy="366713"/>
            </a:xfrm>
            <a:custGeom>
              <a:avLst/>
              <a:gdLst>
                <a:gd name="T0" fmla="*/ 53 w 54"/>
                <a:gd name="T1" fmla="*/ 133 h 133"/>
                <a:gd name="T2" fmla="*/ 1 w 54"/>
                <a:gd name="T3" fmla="*/ 103 h 133"/>
                <a:gd name="T4" fmla="*/ 0 w 54"/>
                <a:gd name="T5" fmla="*/ 102 h 133"/>
                <a:gd name="T6" fmla="*/ 0 w 54"/>
                <a:gd name="T7" fmla="*/ 75 h 133"/>
                <a:gd name="T8" fmla="*/ 1 w 54"/>
                <a:gd name="T9" fmla="*/ 75 h 133"/>
                <a:gd name="T10" fmla="*/ 2 w 54"/>
                <a:gd name="T11" fmla="*/ 77 h 133"/>
                <a:gd name="T12" fmla="*/ 2 w 54"/>
                <a:gd name="T13" fmla="*/ 102 h 133"/>
                <a:gd name="T14" fmla="*/ 52 w 54"/>
                <a:gd name="T15" fmla="*/ 130 h 133"/>
                <a:gd name="T16" fmla="*/ 52 w 54"/>
                <a:gd name="T17" fmla="*/ 89 h 133"/>
                <a:gd name="T18" fmla="*/ 37 w 54"/>
                <a:gd name="T19" fmla="*/ 40 h 133"/>
                <a:gd name="T20" fmla="*/ 2 w 54"/>
                <a:gd name="T21" fmla="*/ 3 h 133"/>
                <a:gd name="T22" fmla="*/ 2 w 54"/>
                <a:gd name="T23" fmla="*/ 73 h 133"/>
                <a:gd name="T24" fmla="*/ 1 w 54"/>
                <a:gd name="T25" fmla="*/ 73 h 133"/>
                <a:gd name="T26" fmla="*/ 0 w 54"/>
                <a:gd name="T27" fmla="*/ 72 h 133"/>
                <a:gd name="T28" fmla="*/ 0 w 54"/>
                <a:gd name="T29" fmla="*/ 1 h 133"/>
                <a:gd name="T30" fmla="*/ 1 w 54"/>
                <a:gd name="T31" fmla="*/ 0 h 133"/>
                <a:gd name="T32" fmla="*/ 38 w 54"/>
                <a:gd name="T33" fmla="*/ 39 h 133"/>
                <a:gd name="T34" fmla="*/ 54 w 54"/>
                <a:gd name="T35" fmla="*/ 90 h 133"/>
                <a:gd name="T36" fmla="*/ 54 w 54"/>
                <a:gd name="T37" fmla="*/ 132 h 133"/>
                <a:gd name="T38" fmla="*/ 53 w 54"/>
                <a:gd name="T3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133">
                  <a:moveTo>
                    <a:pt x="53" y="133"/>
                  </a:moveTo>
                  <a:cubicBezTo>
                    <a:pt x="1" y="103"/>
                    <a:pt x="1" y="103"/>
                    <a:pt x="1" y="103"/>
                  </a:cubicBezTo>
                  <a:cubicBezTo>
                    <a:pt x="1" y="103"/>
                    <a:pt x="0" y="102"/>
                    <a:pt x="0" y="102"/>
                  </a:cubicBezTo>
                  <a:cubicBezTo>
                    <a:pt x="0" y="75"/>
                    <a:pt x="0" y="75"/>
                    <a:pt x="0" y="75"/>
                  </a:cubicBezTo>
                  <a:cubicBezTo>
                    <a:pt x="0" y="75"/>
                    <a:pt x="1" y="75"/>
                    <a:pt x="1" y="75"/>
                  </a:cubicBezTo>
                  <a:cubicBezTo>
                    <a:pt x="2" y="75"/>
                    <a:pt x="2" y="76"/>
                    <a:pt x="2" y="77"/>
                  </a:cubicBezTo>
                  <a:cubicBezTo>
                    <a:pt x="2" y="102"/>
                    <a:pt x="2" y="102"/>
                    <a:pt x="2" y="102"/>
                  </a:cubicBezTo>
                  <a:cubicBezTo>
                    <a:pt x="52" y="130"/>
                    <a:pt x="52" y="130"/>
                    <a:pt x="52" y="130"/>
                  </a:cubicBezTo>
                  <a:cubicBezTo>
                    <a:pt x="52" y="89"/>
                    <a:pt x="52" y="89"/>
                    <a:pt x="52" y="89"/>
                  </a:cubicBezTo>
                  <a:cubicBezTo>
                    <a:pt x="52" y="74"/>
                    <a:pt x="46" y="56"/>
                    <a:pt x="37" y="40"/>
                  </a:cubicBezTo>
                  <a:cubicBezTo>
                    <a:pt x="28" y="24"/>
                    <a:pt x="15" y="11"/>
                    <a:pt x="2" y="3"/>
                  </a:cubicBezTo>
                  <a:cubicBezTo>
                    <a:pt x="2" y="73"/>
                    <a:pt x="2" y="73"/>
                    <a:pt x="2" y="73"/>
                  </a:cubicBezTo>
                  <a:cubicBezTo>
                    <a:pt x="2" y="73"/>
                    <a:pt x="2" y="74"/>
                    <a:pt x="1" y="73"/>
                  </a:cubicBezTo>
                  <a:cubicBezTo>
                    <a:pt x="1" y="73"/>
                    <a:pt x="0" y="72"/>
                    <a:pt x="0" y="72"/>
                  </a:cubicBezTo>
                  <a:cubicBezTo>
                    <a:pt x="0" y="1"/>
                    <a:pt x="0" y="1"/>
                    <a:pt x="0" y="1"/>
                  </a:cubicBezTo>
                  <a:cubicBezTo>
                    <a:pt x="0" y="0"/>
                    <a:pt x="1" y="0"/>
                    <a:pt x="1" y="0"/>
                  </a:cubicBezTo>
                  <a:cubicBezTo>
                    <a:pt x="15" y="8"/>
                    <a:pt x="28" y="22"/>
                    <a:pt x="38" y="39"/>
                  </a:cubicBezTo>
                  <a:cubicBezTo>
                    <a:pt x="48" y="56"/>
                    <a:pt x="54" y="74"/>
                    <a:pt x="54" y="90"/>
                  </a:cubicBezTo>
                  <a:cubicBezTo>
                    <a:pt x="54" y="132"/>
                    <a:pt x="54" y="132"/>
                    <a:pt x="54" y="132"/>
                  </a:cubicBezTo>
                  <a:cubicBezTo>
                    <a:pt x="54" y="133"/>
                    <a:pt x="53" y="133"/>
                    <a:pt x="53" y="13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346">
              <a:extLst>
                <a:ext uri="{FF2B5EF4-FFF2-40B4-BE49-F238E27FC236}">
                  <a16:creationId xmlns:a16="http://schemas.microsoft.com/office/drawing/2014/main" id="{52985D5D-27E5-47C9-A289-2A9ADDB64826}"/>
                </a:ext>
              </a:extLst>
            </p:cNvPr>
            <p:cNvSpPr>
              <a:spLocks noEditPoints="1"/>
            </p:cNvSpPr>
            <p:nvPr/>
          </p:nvSpPr>
          <p:spPr bwMode="auto">
            <a:xfrm>
              <a:off x="14990763" y="6002338"/>
              <a:ext cx="109538" cy="107950"/>
            </a:xfrm>
            <a:custGeom>
              <a:avLst/>
              <a:gdLst>
                <a:gd name="T0" fmla="*/ 38 w 40"/>
                <a:gd name="T1" fmla="*/ 39 h 39"/>
                <a:gd name="T2" fmla="*/ 37 w 40"/>
                <a:gd name="T3" fmla="*/ 39 h 39"/>
                <a:gd name="T4" fmla="*/ 1 w 40"/>
                <a:gd name="T5" fmla="*/ 5 h 39"/>
                <a:gd name="T6" fmla="*/ 0 w 40"/>
                <a:gd name="T7" fmla="*/ 3 h 39"/>
                <a:gd name="T8" fmla="*/ 1 w 40"/>
                <a:gd name="T9" fmla="*/ 0 h 39"/>
                <a:gd name="T10" fmla="*/ 1 w 40"/>
                <a:gd name="T11" fmla="*/ 0 h 39"/>
                <a:gd name="T12" fmla="*/ 2 w 40"/>
                <a:gd name="T13" fmla="*/ 0 h 39"/>
                <a:gd name="T14" fmla="*/ 39 w 40"/>
                <a:gd name="T15" fmla="*/ 34 h 39"/>
                <a:gd name="T16" fmla="*/ 39 w 40"/>
                <a:gd name="T17" fmla="*/ 35 h 39"/>
                <a:gd name="T18" fmla="*/ 39 w 40"/>
                <a:gd name="T19" fmla="*/ 36 h 39"/>
                <a:gd name="T20" fmla="*/ 39 w 40"/>
                <a:gd name="T21" fmla="*/ 39 h 39"/>
                <a:gd name="T22" fmla="*/ 38 w 40"/>
                <a:gd name="T23" fmla="*/ 39 h 39"/>
                <a:gd name="T24" fmla="*/ 2 w 40"/>
                <a:gd name="T25" fmla="*/ 4 h 39"/>
                <a:gd name="T26" fmla="*/ 37 w 40"/>
                <a:gd name="T27" fmla="*/ 36 h 39"/>
                <a:gd name="T28" fmla="*/ 37 w 40"/>
                <a:gd name="T29" fmla="*/ 35 h 39"/>
                <a:gd name="T30" fmla="*/ 3 w 40"/>
                <a:gd name="T31" fmla="*/ 3 h 39"/>
                <a:gd name="T32" fmla="*/ 2 w 40"/>
                <a:gd name="T3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9">
                  <a:moveTo>
                    <a:pt x="38" y="39"/>
                  </a:moveTo>
                  <a:cubicBezTo>
                    <a:pt x="37" y="39"/>
                    <a:pt x="37" y="39"/>
                    <a:pt x="37" y="39"/>
                  </a:cubicBezTo>
                  <a:cubicBezTo>
                    <a:pt x="1" y="5"/>
                    <a:pt x="1" y="5"/>
                    <a:pt x="1" y="5"/>
                  </a:cubicBezTo>
                  <a:cubicBezTo>
                    <a:pt x="0" y="5"/>
                    <a:pt x="0" y="4"/>
                    <a:pt x="0" y="3"/>
                  </a:cubicBezTo>
                  <a:cubicBezTo>
                    <a:pt x="1" y="0"/>
                    <a:pt x="1" y="0"/>
                    <a:pt x="1" y="0"/>
                  </a:cubicBezTo>
                  <a:cubicBezTo>
                    <a:pt x="1" y="0"/>
                    <a:pt x="1" y="0"/>
                    <a:pt x="1" y="0"/>
                  </a:cubicBezTo>
                  <a:cubicBezTo>
                    <a:pt x="2" y="0"/>
                    <a:pt x="2" y="0"/>
                    <a:pt x="2" y="0"/>
                  </a:cubicBezTo>
                  <a:cubicBezTo>
                    <a:pt x="39" y="34"/>
                    <a:pt x="39" y="34"/>
                    <a:pt x="39" y="34"/>
                  </a:cubicBezTo>
                  <a:cubicBezTo>
                    <a:pt x="39" y="34"/>
                    <a:pt x="39" y="35"/>
                    <a:pt x="39" y="35"/>
                  </a:cubicBezTo>
                  <a:cubicBezTo>
                    <a:pt x="40" y="35"/>
                    <a:pt x="40" y="36"/>
                    <a:pt x="39" y="36"/>
                  </a:cubicBezTo>
                  <a:cubicBezTo>
                    <a:pt x="39" y="39"/>
                    <a:pt x="39" y="39"/>
                    <a:pt x="39" y="39"/>
                  </a:cubicBezTo>
                  <a:cubicBezTo>
                    <a:pt x="38" y="39"/>
                    <a:pt x="38" y="39"/>
                    <a:pt x="38" y="39"/>
                  </a:cubicBezTo>
                  <a:close/>
                  <a:moveTo>
                    <a:pt x="2" y="4"/>
                  </a:moveTo>
                  <a:cubicBezTo>
                    <a:pt x="37" y="36"/>
                    <a:pt x="37" y="36"/>
                    <a:pt x="37" y="36"/>
                  </a:cubicBezTo>
                  <a:cubicBezTo>
                    <a:pt x="37" y="35"/>
                    <a:pt x="37" y="35"/>
                    <a:pt x="37" y="35"/>
                  </a:cubicBezTo>
                  <a:cubicBezTo>
                    <a:pt x="3" y="3"/>
                    <a:pt x="3" y="3"/>
                    <a:pt x="3" y="3"/>
                  </a:cubicBezTo>
                  <a:lnTo>
                    <a:pt x="2"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347">
              <a:extLst>
                <a:ext uri="{FF2B5EF4-FFF2-40B4-BE49-F238E27FC236}">
                  <a16:creationId xmlns:a16="http://schemas.microsoft.com/office/drawing/2014/main" id="{05A9BB81-2723-42BA-A298-B8D6D76ECF5A}"/>
                </a:ext>
              </a:extLst>
            </p:cNvPr>
            <p:cNvSpPr>
              <a:spLocks/>
            </p:cNvSpPr>
            <p:nvPr/>
          </p:nvSpPr>
          <p:spPr bwMode="auto">
            <a:xfrm>
              <a:off x="15014575" y="6032500"/>
              <a:ext cx="17463" cy="96838"/>
            </a:xfrm>
            <a:custGeom>
              <a:avLst/>
              <a:gdLst>
                <a:gd name="T0" fmla="*/ 5 w 6"/>
                <a:gd name="T1" fmla="*/ 35 h 35"/>
                <a:gd name="T2" fmla="*/ 4 w 6"/>
                <a:gd name="T3" fmla="*/ 33 h 35"/>
                <a:gd name="T4" fmla="*/ 0 w 6"/>
                <a:gd name="T5" fmla="*/ 1 h 35"/>
                <a:gd name="T6" fmla="*/ 0 w 6"/>
                <a:gd name="T7" fmla="*/ 0 h 35"/>
                <a:gd name="T8" fmla="*/ 2 w 6"/>
                <a:gd name="T9" fmla="*/ 2 h 35"/>
                <a:gd name="T10" fmla="*/ 6 w 6"/>
                <a:gd name="T11" fmla="*/ 34 h 35"/>
                <a:gd name="T12" fmla="*/ 5 w 6"/>
                <a:gd name="T13" fmla="*/ 35 h 35"/>
                <a:gd name="T14" fmla="*/ 5 w 6"/>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5">
                  <a:moveTo>
                    <a:pt x="5" y="35"/>
                  </a:moveTo>
                  <a:cubicBezTo>
                    <a:pt x="5" y="34"/>
                    <a:pt x="4" y="34"/>
                    <a:pt x="4" y="33"/>
                  </a:cubicBezTo>
                  <a:cubicBezTo>
                    <a:pt x="0" y="1"/>
                    <a:pt x="0" y="1"/>
                    <a:pt x="0" y="1"/>
                  </a:cubicBezTo>
                  <a:cubicBezTo>
                    <a:pt x="0" y="0"/>
                    <a:pt x="0" y="0"/>
                    <a:pt x="0" y="0"/>
                  </a:cubicBezTo>
                  <a:cubicBezTo>
                    <a:pt x="1" y="0"/>
                    <a:pt x="2" y="1"/>
                    <a:pt x="2" y="2"/>
                  </a:cubicBezTo>
                  <a:cubicBezTo>
                    <a:pt x="6" y="34"/>
                    <a:pt x="6" y="34"/>
                    <a:pt x="6" y="34"/>
                  </a:cubicBezTo>
                  <a:cubicBezTo>
                    <a:pt x="6" y="35"/>
                    <a:pt x="6" y="35"/>
                    <a:pt x="5" y="35"/>
                  </a:cubicBezTo>
                  <a:cubicBezTo>
                    <a:pt x="5" y="35"/>
                    <a:pt x="5" y="35"/>
                    <a:pt x="5" y="3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348">
              <a:extLst>
                <a:ext uri="{FF2B5EF4-FFF2-40B4-BE49-F238E27FC236}">
                  <a16:creationId xmlns:a16="http://schemas.microsoft.com/office/drawing/2014/main" id="{8A500ACE-67D8-485E-8794-ED982F4CCB36}"/>
                </a:ext>
              </a:extLst>
            </p:cNvPr>
            <p:cNvSpPr>
              <a:spLocks/>
            </p:cNvSpPr>
            <p:nvPr/>
          </p:nvSpPr>
          <p:spPr bwMode="auto">
            <a:xfrm>
              <a:off x="15070138" y="6084888"/>
              <a:ext cx="7938" cy="71438"/>
            </a:xfrm>
            <a:custGeom>
              <a:avLst/>
              <a:gdLst>
                <a:gd name="T0" fmla="*/ 2 w 3"/>
                <a:gd name="T1" fmla="*/ 25 h 26"/>
                <a:gd name="T2" fmla="*/ 0 w 3"/>
                <a:gd name="T3" fmla="*/ 23 h 26"/>
                <a:gd name="T4" fmla="*/ 0 w 3"/>
                <a:gd name="T5" fmla="*/ 1 h 26"/>
                <a:gd name="T6" fmla="*/ 2 w 3"/>
                <a:gd name="T7" fmla="*/ 0 h 26"/>
                <a:gd name="T8" fmla="*/ 3 w 3"/>
                <a:gd name="T9" fmla="*/ 2 h 26"/>
                <a:gd name="T10" fmla="*/ 3 w 3"/>
                <a:gd name="T11" fmla="*/ 25 h 26"/>
                <a:gd name="T12" fmla="*/ 2 w 3"/>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3" h="26">
                  <a:moveTo>
                    <a:pt x="2" y="25"/>
                  </a:moveTo>
                  <a:cubicBezTo>
                    <a:pt x="1" y="25"/>
                    <a:pt x="0" y="24"/>
                    <a:pt x="0" y="23"/>
                  </a:cubicBezTo>
                  <a:cubicBezTo>
                    <a:pt x="0" y="1"/>
                    <a:pt x="0" y="1"/>
                    <a:pt x="0" y="1"/>
                  </a:cubicBezTo>
                  <a:cubicBezTo>
                    <a:pt x="0" y="0"/>
                    <a:pt x="1" y="0"/>
                    <a:pt x="2" y="0"/>
                  </a:cubicBezTo>
                  <a:cubicBezTo>
                    <a:pt x="2" y="1"/>
                    <a:pt x="3" y="1"/>
                    <a:pt x="3" y="2"/>
                  </a:cubicBezTo>
                  <a:cubicBezTo>
                    <a:pt x="3" y="25"/>
                    <a:pt x="3" y="25"/>
                    <a:pt x="3" y="25"/>
                  </a:cubicBezTo>
                  <a:cubicBezTo>
                    <a:pt x="3" y="25"/>
                    <a:pt x="2" y="26"/>
                    <a:pt x="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349">
              <a:extLst>
                <a:ext uri="{FF2B5EF4-FFF2-40B4-BE49-F238E27FC236}">
                  <a16:creationId xmlns:a16="http://schemas.microsoft.com/office/drawing/2014/main" id="{D30500FE-E3F8-424E-B9F4-38091D911978}"/>
                </a:ext>
              </a:extLst>
            </p:cNvPr>
            <p:cNvSpPr>
              <a:spLocks/>
            </p:cNvSpPr>
            <p:nvPr/>
          </p:nvSpPr>
          <p:spPr bwMode="auto">
            <a:xfrm>
              <a:off x="15070138" y="6059488"/>
              <a:ext cx="122238" cy="58738"/>
            </a:xfrm>
            <a:custGeom>
              <a:avLst/>
              <a:gdLst>
                <a:gd name="T0" fmla="*/ 2 w 44"/>
                <a:gd name="T1" fmla="*/ 8 h 21"/>
                <a:gd name="T2" fmla="*/ 0 w 44"/>
                <a:gd name="T3" fmla="*/ 6 h 21"/>
                <a:gd name="T4" fmla="*/ 0 w 44"/>
                <a:gd name="T5" fmla="*/ 1 h 21"/>
                <a:gd name="T6" fmla="*/ 1 w 44"/>
                <a:gd name="T7" fmla="*/ 0 h 21"/>
                <a:gd name="T8" fmla="*/ 42 w 44"/>
                <a:gd name="T9" fmla="*/ 19 h 21"/>
                <a:gd name="T10" fmla="*/ 44 w 44"/>
                <a:gd name="T11" fmla="*/ 20 h 21"/>
                <a:gd name="T12" fmla="*/ 43 w 44"/>
                <a:gd name="T13" fmla="*/ 21 h 21"/>
                <a:gd name="T14" fmla="*/ 3 w 44"/>
                <a:gd name="T15" fmla="*/ 3 h 21"/>
                <a:gd name="T16" fmla="*/ 3 w 44"/>
                <a:gd name="T17" fmla="*/ 7 h 21"/>
                <a:gd name="T18" fmla="*/ 2 w 44"/>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1">
                  <a:moveTo>
                    <a:pt x="2" y="8"/>
                  </a:moveTo>
                  <a:cubicBezTo>
                    <a:pt x="1" y="8"/>
                    <a:pt x="0" y="7"/>
                    <a:pt x="0" y="6"/>
                  </a:cubicBezTo>
                  <a:cubicBezTo>
                    <a:pt x="0" y="1"/>
                    <a:pt x="0" y="1"/>
                    <a:pt x="0" y="1"/>
                  </a:cubicBezTo>
                  <a:cubicBezTo>
                    <a:pt x="0" y="0"/>
                    <a:pt x="1" y="0"/>
                    <a:pt x="1" y="0"/>
                  </a:cubicBezTo>
                  <a:cubicBezTo>
                    <a:pt x="42" y="19"/>
                    <a:pt x="42" y="19"/>
                    <a:pt x="42" y="19"/>
                  </a:cubicBezTo>
                  <a:cubicBezTo>
                    <a:pt x="43" y="19"/>
                    <a:pt x="43" y="20"/>
                    <a:pt x="44" y="20"/>
                  </a:cubicBezTo>
                  <a:cubicBezTo>
                    <a:pt x="44" y="21"/>
                    <a:pt x="43" y="21"/>
                    <a:pt x="43" y="21"/>
                  </a:cubicBezTo>
                  <a:cubicBezTo>
                    <a:pt x="3" y="3"/>
                    <a:pt x="3" y="3"/>
                    <a:pt x="3" y="3"/>
                  </a:cubicBezTo>
                  <a:cubicBezTo>
                    <a:pt x="3" y="7"/>
                    <a:pt x="3" y="7"/>
                    <a:pt x="3" y="7"/>
                  </a:cubicBezTo>
                  <a:cubicBezTo>
                    <a:pt x="3" y="8"/>
                    <a:pt x="2" y="8"/>
                    <a:pt x="2"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350">
              <a:extLst>
                <a:ext uri="{FF2B5EF4-FFF2-40B4-BE49-F238E27FC236}">
                  <a16:creationId xmlns:a16="http://schemas.microsoft.com/office/drawing/2014/main" id="{E5F760A6-7F1B-4187-99EF-DAAF4F1D4520}"/>
                </a:ext>
              </a:extLst>
            </p:cNvPr>
            <p:cNvSpPr>
              <a:spLocks/>
            </p:cNvSpPr>
            <p:nvPr/>
          </p:nvSpPr>
          <p:spPr bwMode="auto">
            <a:xfrm>
              <a:off x="15059025" y="5910263"/>
              <a:ext cx="60325" cy="41275"/>
            </a:xfrm>
            <a:custGeom>
              <a:avLst/>
              <a:gdLst>
                <a:gd name="T0" fmla="*/ 21 w 22"/>
                <a:gd name="T1" fmla="*/ 14 h 15"/>
                <a:gd name="T2" fmla="*/ 1 w 22"/>
                <a:gd name="T3" fmla="*/ 3 h 15"/>
                <a:gd name="T4" fmla="*/ 0 w 22"/>
                <a:gd name="T5" fmla="*/ 1 h 15"/>
                <a:gd name="T6" fmla="*/ 1 w 22"/>
                <a:gd name="T7" fmla="*/ 0 h 15"/>
                <a:gd name="T8" fmla="*/ 21 w 22"/>
                <a:gd name="T9" fmla="*/ 12 h 15"/>
                <a:gd name="T10" fmla="*/ 22 w 22"/>
                <a:gd name="T11" fmla="*/ 14 h 15"/>
                <a:gd name="T12" fmla="*/ 21 w 22"/>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21" y="14"/>
                  </a:moveTo>
                  <a:cubicBezTo>
                    <a:pt x="1" y="3"/>
                    <a:pt x="1" y="3"/>
                    <a:pt x="1" y="3"/>
                  </a:cubicBezTo>
                  <a:cubicBezTo>
                    <a:pt x="0" y="2"/>
                    <a:pt x="0" y="2"/>
                    <a:pt x="0" y="1"/>
                  </a:cubicBezTo>
                  <a:cubicBezTo>
                    <a:pt x="0" y="0"/>
                    <a:pt x="0" y="0"/>
                    <a:pt x="1" y="0"/>
                  </a:cubicBezTo>
                  <a:cubicBezTo>
                    <a:pt x="21" y="12"/>
                    <a:pt x="21" y="12"/>
                    <a:pt x="21" y="12"/>
                  </a:cubicBezTo>
                  <a:cubicBezTo>
                    <a:pt x="21" y="12"/>
                    <a:pt x="22" y="13"/>
                    <a:pt x="22" y="14"/>
                  </a:cubicBezTo>
                  <a:cubicBezTo>
                    <a:pt x="22" y="15"/>
                    <a:pt x="21" y="15"/>
                    <a:pt x="21"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351">
              <a:extLst>
                <a:ext uri="{FF2B5EF4-FFF2-40B4-BE49-F238E27FC236}">
                  <a16:creationId xmlns:a16="http://schemas.microsoft.com/office/drawing/2014/main" id="{856BDF0B-CD3A-4194-BE8C-CF18F80A0431}"/>
                </a:ext>
              </a:extLst>
            </p:cNvPr>
            <p:cNvSpPr>
              <a:spLocks/>
            </p:cNvSpPr>
            <p:nvPr/>
          </p:nvSpPr>
          <p:spPr bwMode="auto">
            <a:xfrm>
              <a:off x="15059025" y="5940425"/>
              <a:ext cx="82550" cy="52388"/>
            </a:xfrm>
            <a:custGeom>
              <a:avLst/>
              <a:gdLst>
                <a:gd name="T0" fmla="*/ 29 w 30"/>
                <a:gd name="T1" fmla="*/ 19 h 19"/>
                <a:gd name="T2" fmla="*/ 1 w 30"/>
                <a:gd name="T3" fmla="*/ 2 h 19"/>
                <a:gd name="T4" fmla="*/ 0 w 30"/>
                <a:gd name="T5" fmla="*/ 1 h 19"/>
                <a:gd name="T6" fmla="*/ 1 w 30"/>
                <a:gd name="T7" fmla="*/ 0 h 19"/>
                <a:gd name="T8" fmla="*/ 29 w 30"/>
                <a:gd name="T9" fmla="*/ 16 h 19"/>
                <a:gd name="T10" fmla="*/ 30 w 30"/>
                <a:gd name="T11" fmla="*/ 18 h 19"/>
                <a:gd name="T12" fmla="*/ 29 w 3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19"/>
                  </a:moveTo>
                  <a:cubicBezTo>
                    <a:pt x="1" y="2"/>
                    <a:pt x="1" y="2"/>
                    <a:pt x="1" y="2"/>
                  </a:cubicBezTo>
                  <a:cubicBezTo>
                    <a:pt x="0" y="2"/>
                    <a:pt x="0" y="1"/>
                    <a:pt x="0" y="1"/>
                  </a:cubicBezTo>
                  <a:cubicBezTo>
                    <a:pt x="0" y="0"/>
                    <a:pt x="0" y="0"/>
                    <a:pt x="1" y="0"/>
                  </a:cubicBezTo>
                  <a:cubicBezTo>
                    <a:pt x="29" y="16"/>
                    <a:pt x="29" y="16"/>
                    <a:pt x="29" y="16"/>
                  </a:cubicBezTo>
                  <a:cubicBezTo>
                    <a:pt x="29" y="17"/>
                    <a:pt x="30" y="17"/>
                    <a:pt x="30" y="18"/>
                  </a:cubicBezTo>
                  <a:cubicBezTo>
                    <a:pt x="30" y="19"/>
                    <a:pt x="29" y="19"/>
                    <a:pt x="29"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352">
              <a:extLst>
                <a:ext uri="{FF2B5EF4-FFF2-40B4-BE49-F238E27FC236}">
                  <a16:creationId xmlns:a16="http://schemas.microsoft.com/office/drawing/2014/main" id="{BB01A508-7F62-4876-A007-1417965EBE4C}"/>
                </a:ext>
              </a:extLst>
            </p:cNvPr>
            <p:cNvSpPr>
              <a:spLocks/>
            </p:cNvSpPr>
            <p:nvPr/>
          </p:nvSpPr>
          <p:spPr bwMode="auto">
            <a:xfrm>
              <a:off x="15059025" y="5969000"/>
              <a:ext cx="100013" cy="63500"/>
            </a:xfrm>
            <a:custGeom>
              <a:avLst/>
              <a:gdLst>
                <a:gd name="T0" fmla="*/ 35 w 36"/>
                <a:gd name="T1" fmla="*/ 23 h 23"/>
                <a:gd name="T2" fmla="*/ 1 w 36"/>
                <a:gd name="T3" fmla="*/ 3 h 23"/>
                <a:gd name="T4" fmla="*/ 0 w 36"/>
                <a:gd name="T5" fmla="*/ 1 h 23"/>
                <a:gd name="T6" fmla="*/ 1 w 36"/>
                <a:gd name="T7" fmla="*/ 1 h 23"/>
                <a:gd name="T8" fmla="*/ 35 w 36"/>
                <a:gd name="T9" fmla="*/ 21 h 23"/>
                <a:gd name="T10" fmla="*/ 36 w 36"/>
                <a:gd name="T11" fmla="*/ 22 h 23"/>
                <a:gd name="T12" fmla="*/ 35 w 36"/>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5" y="23"/>
                  </a:moveTo>
                  <a:cubicBezTo>
                    <a:pt x="1" y="3"/>
                    <a:pt x="1" y="3"/>
                    <a:pt x="1" y="3"/>
                  </a:cubicBezTo>
                  <a:cubicBezTo>
                    <a:pt x="0" y="3"/>
                    <a:pt x="0" y="2"/>
                    <a:pt x="0" y="1"/>
                  </a:cubicBezTo>
                  <a:cubicBezTo>
                    <a:pt x="0" y="1"/>
                    <a:pt x="0" y="0"/>
                    <a:pt x="1" y="1"/>
                  </a:cubicBezTo>
                  <a:cubicBezTo>
                    <a:pt x="35" y="21"/>
                    <a:pt x="35" y="21"/>
                    <a:pt x="35" y="21"/>
                  </a:cubicBezTo>
                  <a:cubicBezTo>
                    <a:pt x="36" y="21"/>
                    <a:pt x="36" y="22"/>
                    <a:pt x="36" y="22"/>
                  </a:cubicBezTo>
                  <a:cubicBezTo>
                    <a:pt x="36" y="23"/>
                    <a:pt x="36" y="23"/>
                    <a:pt x="35"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353">
              <a:extLst>
                <a:ext uri="{FF2B5EF4-FFF2-40B4-BE49-F238E27FC236}">
                  <a16:creationId xmlns:a16="http://schemas.microsoft.com/office/drawing/2014/main" id="{0564EA7A-A280-4CE0-9D13-802BE4BC65A9}"/>
                </a:ext>
              </a:extLst>
            </p:cNvPr>
            <p:cNvSpPr>
              <a:spLocks/>
            </p:cNvSpPr>
            <p:nvPr/>
          </p:nvSpPr>
          <p:spPr bwMode="auto">
            <a:xfrm>
              <a:off x="15059025" y="5999163"/>
              <a:ext cx="112713" cy="71438"/>
            </a:xfrm>
            <a:custGeom>
              <a:avLst/>
              <a:gdLst>
                <a:gd name="T0" fmla="*/ 40 w 41"/>
                <a:gd name="T1" fmla="*/ 26 h 26"/>
                <a:gd name="T2" fmla="*/ 1 w 41"/>
                <a:gd name="T3" fmla="*/ 3 h 26"/>
                <a:gd name="T4" fmla="*/ 0 w 41"/>
                <a:gd name="T5" fmla="*/ 1 h 26"/>
                <a:gd name="T6" fmla="*/ 1 w 41"/>
                <a:gd name="T7" fmla="*/ 0 h 26"/>
                <a:gd name="T8" fmla="*/ 40 w 41"/>
                <a:gd name="T9" fmla="*/ 23 h 26"/>
                <a:gd name="T10" fmla="*/ 41 w 41"/>
                <a:gd name="T11" fmla="*/ 25 h 26"/>
                <a:gd name="T12" fmla="*/ 40 w 4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1" h="26">
                  <a:moveTo>
                    <a:pt x="40" y="26"/>
                  </a:moveTo>
                  <a:cubicBezTo>
                    <a:pt x="1" y="3"/>
                    <a:pt x="1" y="3"/>
                    <a:pt x="1" y="3"/>
                  </a:cubicBezTo>
                  <a:cubicBezTo>
                    <a:pt x="0" y="2"/>
                    <a:pt x="0" y="2"/>
                    <a:pt x="0" y="1"/>
                  </a:cubicBezTo>
                  <a:cubicBezTo>
                    <a:pt x="0" y="0"/>
                    <a:pt x="0" y="0"/>
                    <a:pt x="1" y="0"/>
                  </a:cubicBezTo>
                  <a:cubicBezTo>
                    <a:pt x="40" y="23"/>
                    <a:pt x="40" y="23"/>
                    <a:pt x="40" y="23"/>
                  </a:cubicBezTo>
                  <a:cubicBezTo>
                    <a:pt x="41" y="24"/>
                    <a:pt x="41" y="24"/>
                    <a:pt x="41" y="25"/>
                  </a:cubicBezTo>
                  <a:cubicBezTo>
                    <a:pt x="41" y="26"/>
                    <a:pt x="41" y="26"/>
                    <a:pt x="40"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354">
              <a:extLst>
                <a:ext uri="{FF2B5EF4-FFF2-40B4-BE49-F238E27FC236}">
                  <a16:creationId xmlns:a16="http://schemas.microsoft.com/office/drawing/2014/main" id="{1E32EE40-42BA-4CDA-AF48-994E7ADCB93F}"/>
                </a:ext>
              </a:extLst>
            </p:cNvPr>
            <p:cNvSpPr>
              <a:spLocks/>
            </p:cNvSpPr>
            <p:nvPr/>
          </p:nvSpPr>
          <p:spPr bwMode="auto">
            <a:xfrm>
              <a:off x="14954250" y="6078538"/>
              <a:ext cx="290513" cy="171450"/>
            </a:xfrm>
            <a:custGeom>
              <a:avLst/>
              <a:gdLst>
                <a:gd name="T0" fmla="*/ 104 w 105"/>
                <a:gd name="T1" fmla="*/ 62 h 62"/>
                <a:gd name="T2" fmla="*/ 1 w 105"/>
                <a:gd name="T3" fmla="*/ 3 h 62"/>
                <a:gd name="T4" fmla="*/ 0 w 105"/>
                <a:gd name="T5" fmla="*/ 1 h 62"/>
                <a:gd name="T6" fmla="*/ 1 w 105"/>
                <a:gd name="T7" fmla="*/ 1 h 62"/>
                <a:gd name="T8" fmla="*/ 104 w 105"/>
                <a:gd name="T9" fmla="*/ 60 h 62"/>
                <a:gd name="T10" fmla="*/ 105 w 105"/>
                <a:gd name="T11" fmla="*/ 62 h 62"/>
                <a:gd name="T12" fmla="*/ 104 w 10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05" h="62">
                  <a:moveTo>
                    <a:pt x="104" y="62"/>
                  </a:moveTo>
                  <a:cubicBezTo>
                    <a:pt x="1" y="3"/>
                    <a:pt x="1" y="3"/>
                    <a:pt x="1" y="3"/>
                  </a:cubicBezTo>
                  <a:cubicBezTo>
                    <a:pt x="1" y="3"/>
                    <a:pt x="0" y="2"/>
                    <a:pt x="0" y="1"/>
                  </a:cubicBezTo>
                  <a:cubicBezTo>
                    <a:pt x="0" y="1"/>
                    <a:pt x="1" y="0"/>
                    <a:pt x="1" y="1"/>
                  </a:cubicBezTo>
                  <a:cubicBezTo>
                    <a:pt x="104" y="60"/>
                    <a:pt x="104" y="60"/>
                    <a:pt x="104" y="60"/>
                  </a:cubicBezTo>
                  <a:cubicBezTo>
                    <a:pt x="105" y="60"/>
                    <a:pt x="105" y="61"/>
                    <a:pt x="105" y="62"/>
                  </a:cubicBezTo>
                  <a:cubicBezTo>
                    <a:pt x="105" y="62"/>
                    <a:pt x="105" y="62"/>
                    <a:pt x="104"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355">
              <a:extLst>
                <a:ext uri="{FF2B5EF4-FFF2-40B4-BE49-F238E27FC236}">
                  <a16:creationId xmlns:a16="http://schemas.microsoft.com/office/drawing/2014/main" id="{70DB2C8C-8A6B-4A02-A766-9FE596BC2326}"/>
                </a:ext>
              </a:extLst>
            </p:cNvPr>
            <p:cNvSpPr>
              <a:spLocks/>
            </p:cNvSpPr>
            <p:nvPr/>
          </p:nvSpPr>
          <p:spPr bwMode="auto">
            <a:xfrm>
              <a:off x="15119350" y="6099175"/>
              <a:ext cx="73025" cy="42863"/>
            </a:xfrm>
            <a:custGeom>
              <a:avLst/>
              <a:gdLst>
                <a:gd name="T0" fmla="*/ 25 w 26"/>
                <a:gd name="T1" fmla="*/ 16 h 16"/>
                <a:gd name="T2" fmla="*/ 1 w 26"/>
                <a:gd name="T3" fmla="*/ 2 h 16"/>
                <a:gd name="T4" fmla="*/ 0 w 26"/>
                <a:gd name="T5" fmla="*/ 1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1"/>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356">
              <a:extLst>
                <a:ext uri="{FF2B5EF4-FFF2-40B4-BE49-F238E27FC236}">
                  <a16:creationId xmlns:a16="http://schemas.microsoft.com/office/drawing/2014/main" id="{7395161D-10E6-4162-BDF3-3C65D665FAC9}"/>
                </a:ext>
              </a:extLst>
            </p:cNvPr>
            <p:cNvSpPr>
              <a:spLocks/>
            </p:cNvSpPr>
            <p:nvPr/>
          </p:nvSpPr>
          <p:spPr bwMode="auto">
            <a:xfrm>
              <a:off x="15119350" y="6111875"/>
              <a:ext cx="73025" cy="47625"/>
            </a:xfrm>
            <a:custGeom>
              <a:avLst/>
              <a:gdLst>
                <a:gd name="T0" fmla="*/ 25 w 26"/>
                <a:gd name="T1" fmla="*/ 16 h 17"/>
                <a:gd name="T2" fmla="*/ 1 w 26"/>
                <a:gd name="T3" fmla="*/ 3 h 17"/>
                <a:gd name="T4" fmla="*/ 0 w 26"/>
                <a:gd name="T5" fmla="*/ 1 h 17"/>
                <a:gd name="T6" fmla="*/ 1 w 26"/>
                <a:gd name="T7" fmla="*/ 1 h 17"/>
                <a:gd name="T8" fmla="*/ 25 w 26"/>
                <a:gd name="T9" fmla="*/ 14 h 17"/>
                <a:gd name="T10" fmla="*/ 26 w 26"/>
                <a:gd name="T11" fmla="*/ 16 h 17"/>
                <a:gd name="T12" fmla="*/ 25 w 2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26" h="17">
                  <a:moveTo>
                    <a:pt x="25" y="16"/>
                  </a:moveTo>
                  <a:cubicBezTo>
                    <a:pt x="1" y="3"/>
                    <a:pt x="1" y="3"/>
                    <a:pt x="1" y="3"/>
                  </a:cubicBezTo>
                  <a:cubicBezTo>
                    <a:pt x="1" y="3"/>
                    <a:pt x="0" y="2"/>
                    <a:pt x="0" y="1"/>
                  </a:cubicBezTo>
                  <a:cubicBezTo>
                    <a:pt x="0" y="1"/>
                    <a:pt x="1" y="0"/>
                    <a:pt x="1" y="1"/>
                  </a:cubicBezTo>
                  <a:cubicBezTo>
                    <a:pt x="25" y="14"/>
                    <a:pt x="25" y="14"/>
                    <a:pt x="25" y="14"/>
                  </a:cubicBezTo>
                  <a:cubicBezTo>
                    <a:pt x="25" y="14"/>
                    <a:pt x="26" y="15"/>
                    <a:pt x="26" y="16"/>
                  </a:cubicBezTo>
                  <a:cubicBezTo>
                    <a:pt x="26" y="16"/>
                    <a:pt x="25" y="17"/>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357">
              <a:extLst>
                <a:ext uri="{FF2B5EF4-FFF2-40B4-BE49-F238E27FC236}">
                  <a16:creationId xmlns:a16="http://schemas.microsoft.com/office/drawing/2014/main" id="{819739DC-EE18-49E5-B8E0-0721E2CFEA7B}"/>
                </a:ext>
              </a:extLst>
            </p:cNvPr>
            <p:cNvSpPr>
              <a:spLocks/>
            </p:cNvSpPr>
            <p:nvPr/>
          </p:nvSpPr>
          <p:spPr bwMode="auto">
            <a:xfrm>
              <a:off x="15119350" y="6129338"/>
              <a:ext cx="73025" cy="44450"/>
            </a:xfrm>
            <a:custGeom>
              <a:avLst/>
              <a:gdLst>
                <a:gd name="T0" fmla="*/ 25 w 26"/>
                <a:gd name="T1" fmla="*/ 16 h 16"/>
                <a:gd name="T2" fmla="*/ 1 w 26"/>
                <a:gd name="T3" fmla="*/ 3 h 16"/>
                <a:gd name="T4" fmla="*/ 0 w 26"/>
                <a:gd name="T5" fmla="*/ 1 h 16"/>
                <a:gd name="T6" fmla="*/ 1 w 26"/>
                <a:gd name="T7" fmla="*/ 0 h 16"/>
                <a:gd name="T8" fmla="*/ 25 w 26"/>
                <a:gd name="T9" fmla="*/ 14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3"/>
                    <a:pt x="1" y="3"/>
                    <a:pt x="1" y="3"/>
                  </a:cubicBezTo>
                  <a:cubicBezTo>
                    <a:pt x="1" y="2"/>
                    <a:pt x="0" y="1"/>
                    <a:pt x="0" y="1"/>
                  </a:cubicBezTo>
                  <a:cubicBezTo>
                    <a:pt x="0" y="0"/>
                    <a:pt x="1" y="0"/>
                    <a:pt x="1" y="0"/>
                  </a:cubicBezTo>
                  <a:cubicBezTo>
                    <a:pt x="25" y="14"/>
                    <a:pt x="25" y="14"/>
                    <a:pt x="25" y="14"/>
                  </a:cubicBezTo>
                  <a:cubicBezTo>
                    <a:pt x="25" y="14"/>
                    <a:pt x="26" y="15"/>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358">
              <a:extLst>
                <a:ext uri="{FF2B5EF4-FFF2-40B4-BE49-F238E27FC236}">
                  <a16:creationId xmlns:a16="http://schemas.microsoft.com/office/drawing/2014/main" id="{0B7A8F0A-C7D3-494B-BBA3-15518DCE380E}"/>
                </a:ext>
              </a:extLst>
            </p:cNvPr>
            <p:cNvSpPr>
              <a:spLocks/>
            </p:cNvSpPr>
            <p:nvPr/>
          </p:nvSpPr>
          <p:spPr bwMode="auto">
            <a:xfrm>
              <a:off x="15119350" y="6145213"/>
              <a:ext cx="73025" cy="44450"/>
            </a:xfrm>
            <a:custGeom>
              <a:avLst/>
              <a:gdLst>
                <a:gd name="T0" fmla="*/ 25 w 26"/>
                <a:gd name="T1" fmla="*/ 16 h 16"/>
                <a:gd name="T2" fmla="*/ 1 w 26"/>
                <a:gd name="T3" fmla="*/ 2 h 16"/>
                <a:gd name="T4" fmla="*/ 0 w 26"/>
                <a:gd name="T5" fmla="*/ 0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0"/>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359">
              <a:extLst>
                <a:ext uri="{FF2B5EF4-FFF2-40B4-BE49-F238E27FC236}">
                  <a16:creationId xmlns:a16="http://schemas.microsoft.com/office/drawing/2014/main" id="{22985C7E-EDD3-499A-8F83-95048A1AD9C3}"/>
                </a:ext>
              </a:extLst>
            </p:cNvPr>
            <p:cNvSpPr>
              <a:spLocks/>
            </p:cNvSpPr>
            <p:nvPr/>
          </p:nvSpPr>
          <p:spPr bwMode="auto">
            <a:xfrm>
              <a:off x="15186025" y="6173788"/>
              <a:ext cx="19050" cy="15875"/>
            </a:xfrm>
            <a:custGeom>
              <a:avLst/>
              <a:gdLst>
                <a:gd name="T0" fmla="*/ 6 w 7"/>
                <a:gd name="T1" fmla="*/ 6 h 6"/>
                <a:gd name="T2" fmla="*/ 1 w 7"/>
                <a:gd name="T3" fmla="*/ 3 h 6"/>
                <a:gd name="T4" fmla="*/ 0 w 7"/>
                <a:gd name="T5" fmla="*/ 1 h 6"/>
                <a:gd name="T6" fmla="*/ 1 w 7"/>
                <a:gd name="T7" fmla="*/ 0 h 6"/>
                <a:gd name="T8" fmla="*/ 6 w 7"/>
                <a:gd name="T9" fmla="*/ 4 h 6"/>
                <a:gd name="T10" fmla="*/ 7 w 7"/>
                <a:gd name="T11" fmla="*/ 5 h 6"/>
                <a:gd name="T12" fmla="*/ 6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6" y="6"/>
                  </a:moveTo>
                  <a:cubicBezTo>
                    <a:pt x="1" y="3"/>
                    <a:pt x="1" y="3"/>
                    <a:pt x="1" y="3"/>
                  </a:cubicBezTo>
                  <a:cubicBezTo>
                    <a:pt x="0" y="2"/>
                    <a:pt x="0" y="1"/>
                    <a:pt x="0" y="1"/>
                  </a:cubicBezTo>
                  <a:cubicBezTo>
                    <a:pt x="0" y="0"/>
                    <a:pt x="0" y="0"/>
                    <a:pt x="1" y="0"/>
                  </a:cubicBezTo>
                  <a:cubicBezTo>
                    <a:pt x="6" y="4"/>
                    <a:pt x="6" y="4"/>
                    <a:pt x="6" y="4"/>
                  </a:cubicBezTo>
                  <a:cubicBezTo>
                    <a:pt x="7" y="4"/>
                    <a:pt x="7" y="5"/>
                    <a:pt x="7" y="5"/>
                  </a:cubicBezTo>
                  <a:cubicBezTo>
                    <a:pt x="7" y="6"/>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3" name="Group 382">
            <a:extLst>
              <a:ext uri="{FF2B5EF4-FFF2-40B4-BE49-F238E27FC236}">
                <a16:creationId xmlns:a16="http://schemas.microsoft.com/office/drawing/2014/main" id="{244EB7F5-A64C-45FE-AA5C-388023D52EAE}"/>
              </a:ext>
            </a:extLst>
          </p:cNvPr>
          <p:cNvGrpSpPr/>
          <p:nvPr/>
        </p:nvGrpSpPr>
        <p:grpSpPr>
          <a:xfrm>
            <a:off x="10901477" y="6921029"/>
            <a:ext cx="1913814" cy="2232783"/>
            <a:chOff x="11830051" y="6943725"/>
            <a:chExt cx="1590675" cy="1855788"/>
          </a:xfrm>
        </p:grpSpPr>
        <p:sp>
          <p:nvSpPr>
            <p:cNvPr id="246" name="Freeform 78">
              <a:extLst>
                <a:ext uri="{FF2B5EF4-FFF2-40B4-BE49-F238E27FC236}">
                  <a16:creationId xmlns:a16="http://schemas.microsoft.com/office/drawing/2014/main" id="{5D00B76E-82C0-40C2-912F-E3BC2FFFD74C}"/>
                </a:ext>
              </a:extLst>
            </p:cNvPr>
            <p:cNvSpPr>
              <a:spLocks/>
            </p:cNvSpPr>
            <p:nvPr/>
          </p:nvSpPr>
          <p:spPr bwMode="auto">
            <a:xfrm>
              <a:off x="11830051" y="7872413"/>
              <a:ext cx="1590675" cy="927100"/>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79">
              <a:extLst>
                <a:ext uri="{FF2B5EF4-FFF2-40B4-BE49-F238E27FC236}">
                  <a16:creationId xmlns:a16="http://schemas.microsoft.com/office/drawing/2014/main" id="{D15D8D05-6F25-4CFD-AA51-F81862CD94D1}"/>
                </a:ext>
              </a:extLst>
            </p:cNvPr>
            <p:cNvSpPr>
              <a:spLocks/>
            </p:cNvSpPr>
            <p:nvPr/>
          </p:nvSpPr>
          <p:spPr bwMode="auto">
            <a:xfrm>
              <a:off x="11872913" y="7667625"/>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80">
              <a:extLst>
                <a:ext uri="{FF2B5EF4-FFF2-40B4-BE49-F238E27FC236}">
                  <a16:creationId xmlns:a16="http://schemas.microsoft.com/office/drawing/2014/main" id="{B81388C0-8E8C-4A55-8DBF-064B81796489}"/>
                </a:ext>
              </a:extLst>
            </p:cNvPr>
            <p:cNvSpPr>
              <a:spLocks/>
            </p:cNvSpPr>
            <p:nvPr/>
          </p:nvSpPr>
          <p:spPr bwMode="auto">
            <a:xfrm>
              <a:off x="11874501" y="8115300"/>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81">
              <a:extLst>
                <a:ext uri="{FF2B5EF4-FFF2-40B4-BE49-F238E27FC236}">
                  <a16:creationId xmlns:a16="http://schemas.microsoft.com/office/drawing/2014/main" id="{63C672A9-D748-4DCC-8799-A65775062FD8}"/>
                </a:ext>
              </a:extLst>
            </p:cNvPr>
            <p:cNvSpPr>
              <a:spLocks/>
            </p:cNvSpPr>
            <p:nvPr/>
          </p:nvSpPr>
          <p:spPr bwMode="auto">
            <a:xfrm>
              <a:off x="12857163" y="8277225"/>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82">
              <a:extLst>
                <a:ext uri="{FF2B5EF4-FFF2-40B4-BE49-F238E27FC236}">
                  <a16:creationId xmlns:a16="http://schemas.microsoft.com/office/drawing/2014/main" id="{8541C718-C437-42DE-8A57-558449991FCA}"/>
                </a:ext>
              </a:extLst>
            </p:cNvPr>
            <p:cNvSpPr>
              <a:spLocks/>
            </p:cNvSpPr>
            <p:nvPr/>
          </p:nvSpPr>
          <p:spPr bwMode="auto">
            <a:xfrm>
              <a:off x="12030076" y="82946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7"/>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83">
              <a:extLst>
                <a:ext uri="{FF2B5EF4-FFF2-40B4-BE49-F238E27FC236}">
                  <a16:creationId xmlns:a16="http://schemas.microsoft.com/office/drawing/2014/main" id="{938B948D-5DF5-444D-815C-267C90042143}"/>
                </a:ext>
              </a:extLst>
            </p:cNvPr>
            <p:cNvSpPr>
              <a:spLocks/>
            </p:cNvSpPr>
            <p:nvPr/>
          </p:nvSpPr>
          <p:spPr bwMode="auto">
            <a:xfrm>
              <a:off x="12760326" y="85185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4"/>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84">
              <a:extLst>
                <a:ext uri="{FF2B5EF4-FFF2-40B4-BE49-F238E27FC236}">
                  <a16:creationId xmlns:a16="http://schemas.microsoft.com/office/drawing/2014/main" id="{0E36C2BF-D992-4A57-B847-9D5AC73CDA44}"/>
                </a:ext>
              </a:extLst>
            </p:cNvPr>
            <p:cNvSpPr>
              <a:spLocks/>
            </p:cNvSpPr>
            <p:nvPr/>
          </p:nvSpPr>
          <p:spPr bwMode="auto">
            <a:xfrm>
              <a:off x="11872913" y="7426325"/>
              <a:ext cx="1506538" cy="879475"/>
            </a:xfrm>
            <a:custGeom>
              <a:avLst/>
              <a:gdLst>
                <a:gd name="T0" fmla="*/ 545 w 546"/>
                <a:gd name="T1" fmla="*/ 161 h 318"/>
                <a:gd name="T2" fmla="*/ 534 w 546"/>
                <a:gd name="T3" fmla="*/ 173 h 318"/>
                <a:gd name="T4" fmla="*/ 298 w 546"/>
                <a:gd name="T5" fmla="*/ 309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5"/>
                    <a:pt x="540" y="170"/>
                    <a:pt x="534" y="173"/>
                  </a:cubicBezTo>
                  <a:cubicBezTo>
                    <a:pt x="298" y="309"/>
                    <a:pt x="298" y="309"/>
                    <a:pt x="298" y="309"/>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85">
              <a:extLst>
                <a:ext uri="{FF2B5EF4-FFF2-40B4-BE49-F238E27FC236}">
                  <a16:creationId xmlns:a16="http://schemas.microsoft.com/office/drawing/2014/main" id="{A822CB75-7265-401C-AE6E-3D6383EA1336}"/>
                </a:ext>
              </a:extLst>
            </p:cNvPr>
            <p:cNvSpPr>
              <a:spLocks/>
            </p:cNvSpPr>
            <p:nvPr/>
          </p:nvSpPr>
          <p:spPr bwMode="auto">
            <a:xfrm>
              <a:off x="11874501" y="7872413"/>
              <a:ext cx="1501775"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86">
              <a:extLst>
                <a:ext uri="{FF2B5EF4-FFF2-40B4-BE49-F238E27FC236}">
                  <a16:creationId xmlns:a16="http://schemas.microsoft.com/office/drawing/2014/main" id="{E2E14F7A-5427-4B41-AD21-3AF8E054FB9D}"/>
                </a:ext>
              </a:extLst>
            </p:cNvPr>
            <p:cNvSpPr>
              <a:spLocks/>
            </p:cNvSpPr>
            <p:nvPr/>
          </p:nvSpPr>
          <p:spPr bwMode="auto">
            <a:xfrm>
              <a:off x="12857163" y="8034338"/>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87">
              <a:extLst>
                <a:ext uri="{FF2B5EF4-FFF2-40B4-BE49-F238E27FC236}">
                  <a16:creationId xmlns:a16="http://schemas.microsoft.com/office/drawing/2014/main" id="{A46A2E2F-BA68-46F3-84EA-E20CF0157320}"/>
                </a:ext>
              </a:extLst>
            </p:cNvPr>
            <p:cNvSpPr>
              <a:spLocks/>
            </p:cNvSpPr>
            <p:nvPr/>
          </p:nvSpPr>
          <p:spPr bwMode="auto">
            <a:xfrm>
              <a:off x="12030076" y="8053388"/>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88">
              <a:extLst>
                <a:ext uri="{FF2B5EF4-FFF2-40B4-BE49-F238E27FC236}">
                  <a16:creationId xmlns:a16="http://schemas.microsoft.com/office/drawing/2014/main" id="{45278FA2-D309-4C16-8426-8DDED7F7BF6D}"/>
                </a:ext>
              </a:extLst>
            </p:cNvPr>
            <p:cNvSpPr>
              <a:spLocks/>
            </p:cNvSpPr>
            <p:nvPr/>
          </p:nvSpPr>
          <p:spPr bwMode="auto">
            <a:xfrm>
              <a:off x="12760326" y="8277225"/>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89">
              <a:extLst>
                <a:ext uri="{FF2B5EF4-FFF2-40B4-BE49-F238E27FC236}">
                  <a16:creationId xmlns:a16="http://schemas.microsoft.com/office/drawing/2014/main" id="{761C2195-B30F-4E37-9437-79FFEDD57EC1}"/>
                </a:ext>
              </a:extLst>
            </p:cNvPr>
            <p:cNvSpPr>
              <a:spLocks/>
            </p:cNvSpPr>
            <p:nvPr/>
          </p:nvSpPr>
          <p:spPr bwMode="auto">
            <a:xfrm>
              <a:off x="11872913" y="718343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Freeform 90">
              <a:extLst>
                <a:ext uri="{FF2B5EF4-FFF2-40B4-BE49-F238E27FC236}">
                  <a16:creationId xmlns:a16="http://schemas.microsoft.com/office/drawing/2014/main" id="{97A2E920-287B-48E9-86B4-92D2D0D1EA62}"/>
                </a:ext>
              </a:extLst>
            </p:cNvPr>
            <p:cNvSpPr>
              <a:spLocks/>
            </p:cNvSpPr>
            <p:nvPr/>
          </p:nvSpPr>
          <p:spPr bwMode="auto">
            <a:xfrm>
              <a:off x="11874501" y="76311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Freeform 91">
              <a:extLst>
                <a:ext uri="{FF2B5EF4-FFF2-40B4-BE49-F238E27FC236}">
                  <a16:creationId xmlns:a16="http://schemas.microsoft.com/office/drawing/2014/main" id="{81506013-1700-4FE7-9675-409CCB19D17E}"/>
                </a:ext>
              </a:extLst>
            </p:cNvPr>
            <p:cNvSpPr>
              <a:spLocks/>
            </p:cNvSpPr>
            <p:nvPr/>
          </p:nvSpPr>
          <p:spPr bwMode="auto">
            <a:xfrm>
              <a:off x="12857163" y="7794625"/>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Freeform 92">
              <a:extLst>
                <a:ext uri="{FF2B5EF4-FFF2-40B4-BE49-F238E27FC236}">
                  <a16:creationId xmlns:a16="http://schemas.microsoft.com/office/drawing/2014/main" id="{F5A54A47-27BB-4515-8E4B-A916E82EDA42}"/>
                </a:ext>
              </a:extLst>
            </p:cNvPr>
            <p:cNvSpPr>
              <a:spLocks/>
            </p:cNvSpPr>
            <p:nvPr/>
          </p:nvSpPr>
          <p:spPr bwMode="auto">
            <a:xfrm>
              <a:off x="12030076" y="7810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Freeform 93">
              <a:extLst>
                <a:ext uri="{FF2B5EF4-FFF2-40B4-BE49-F238E27FC236}">
                  <a16:creationId xmlns:a16="http://schemas.microsoft.com/office/drawing/2014/main" id="{1EA5ADAC-81E8-40DB-B5AD-82F6451A329D}"/>
                </a:ext>
              </a:extLst>
            </p:cNvPr>
            <p:cNvSpPr>
              <a:spLocks/>
            </p:cNvSpPr>
            <p:nvPr/>
          </p:nvSpPr>
          <p:spPr bwMode="auto">
            <a:xfrm>
              <a:off x="12760326" y="80343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Freeform 94">
              <a:extLst>
                <a:ext uri="{FF2B5EF4-FFF2-40B4-BE49-F238E27FC236}">
                  <a16:creationId xmlns:a16="http://schemas.microsoft.com/office/drawing/2014/main" id="{82170EED-9808-4D4C-A3E5-545AE023C7E2}"/>
                </a:ext>
              </a:extLst>
            </p:cNvPr>
            <p:cNvSpPr>
              <a:spLocks/>
            </p:cNvSpPr>
            <p:nvPr/>
          </p:nvSpPr>
          <p:spPr bwMode="auto">
            <a:xfrm>
              <a:off x="11872913" y="6943725"/>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2 h 318"/>
                <a:gd name="T16" fmla="*/ 1 w 546"/>
                <a:gd name="T17" fmla="*/ 162 h 318"/>
                <a:gd name="T18" fmla="*/ 12 w 546"/>
                <a:gd name="T19" fmla="*/ 145 h 318"/>
                <a:gd name="T20" fmla="*/ 248 w 546"/>
                <a:gd name="T21" fmla="*/ 9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1"/>
                    <a:pt x="9" y="171"/>
                    <a:pt x="9" y="171"/>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95">
              <a:extLst>
                <a:ext uri="{FF2B5EF4-FFF2-40B4-BE49-F238E27FC236}">
                  <a16:creationId xmlns:a16="http://schemas.microsoft.com/office/drawing/2014/main" id="{34BB467E-8F15-4FF2-A027-EEA030BC3ED7}"/>
                </a:ext>
              </a:extLst>
            </p:cNvPr>
            <p:cNvSpPr>
              <a:spLocks/>
            </p:cNvSpPr>
            <p:nvPr/>
          </p:nvSpPr>
          <p:spPr bwMode="auto">
            <a:xfrm>
              <a:off x="11874501" y="73882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0"/>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2"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96">
              <a:extLst>
                <a:ext uri="{FF2B5EF4-FFF2-40B4-BE49-F238E27FC236}">
                  <a16:creationId xmlns:a16="http://schemas.microsoft.com/office/drawing/2014/main" id="{41B33297-3979-4349-8299-D1219BAD2B61}"/>
                </a:ext>
              </a:extLst>
            </p:cNvPr>
            <p:cNvSpPr>
              <a:spLocks/>
            </p:cNvSpPr>
            <p:nvPr/>
          </p:nvSpPr>
          <p:spPr bwMode="auto">
            <a:xfrm>
              <a:off x="12857163" y="75517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3"/>
                  </a:cubicBezTo>
                  <a:cubicBezTo>
                    <a:pt x="0" y="93"/>
                    <a:pt x="0" y="93"/>
                    <a:pt x="0" y="93"/>
                  </a:cubicBezTo>
                  <a:cubicBezTo>
                    <a:pt x="0" y="85"/>
                    <a:pt x="5" y="77"/>
                    <a:pt x="10" y="73"/>
                  </a:cubicBezTo>
                  <a:cubicBezTo>
                    <a:pt x="131" y="4"/>
                    <a:pt x="131" y="4"/>
                    <a:pt x="131" y="4"/>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97">
              <a:extLst>
                <a:ext uri="{FF2B5EF4-FFF2-40B4-BE49-F238E27FC236}">
                  <a16:creationId xmlns:a16="http://schemas.microsoft.com/office/drawing/2014/main" id="{E1A86DAF-D2F1-4458-B3A6-E87D8E2917F6}"/>
                </a:ext>
              </a:extLst>
            </p:cNvPr>
            <p:cNvSpPr>
              <a:spLocks/>
            </p:cNvSpPr>
            <p:nvPr/>
          </p:nvSpPr>
          <p:spPr bwMode="auto">
            <a:xfrm>
              <a:off x="12030076" y="75707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98">
              <a:extLst>
                <a:ext uri="{FF2B5EF4-FFF2-40B4-BE49-F238E27FC236}">
                  <a16:creationId xmlns:a16="http://schemas.microsoft.com/office/drawing/2014/main" id="{D654AD51-8E77-45D2-8BC4-1CEC65E56966}"/>
                </a:ext>
              </a:extLst>
            </p:cNvPr>
            <p:cNvSpPr>
              <a:spLocks/>
            </p:cNvSpPr>
            <p:nvPr/>
          </p:nvSpPr>
          <p:spPr bwMode="auto">
            <a:xfrm>
              <a:off x="12760326" y="7794625"/>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4"/>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365">
              <a:extLst>
                <a:ext uri="{FF2B5EF4-FFF2-40B4-BE49-F238E27FC236}">
                  <a16:creationId xmlns:a16="http://schemas.microsoft.com/office/drawing/2014/main" id="{70F35256-DAC1-41C6-B38D-F0B662D7A60F}"/>
                </a:ext>
              </a:extLst>
            </p:cNvPr>
            <p:cNvSpPr>
              <a:spLocks/>
            </p:cNvSpPr>
            <p:nvPr/>
          </p:nvSpPr>
          <p:spPr bwMode="auto">
            <a:xfrm>
              <a:off x="13361988" y="7250113"/>
              <a:ext cx="25400" cy="14288"/>
            </a:xfrm>
            <a:custGeom>
              <a:avLst/>
              <a:gdLst>
                <a:gd name="T0" fmla="*/ 0 w 16"/>
                <a:gd name="T1" fmla="*/ 0 h 9"/>
                <a:gd name="T2" fmla="*/ 16 w 16"/>
                <a:gd name="T3" fmla="*/ 9 h 9"/>
                <a:gd name="T4" fmla="*/ 0 w 16"/>
                <a:gd name="T5" fmla="*/ 0 h 9"/>
              </a:gdLst>
              <a:ahLst/>
              <a:cxnLst>
                <a:cxn ang="0">
                  <a:pos x="T0" y="T1"/>
                </a:cxn>
                <a:cxn ang="0">
                  <a:pos x="T2" y="T3"/>
                </a:cxn>
                <a:cxn ang="0">
                  <a:pos x="T4" y="T5"/>
                </a:cxn>
              </a:cxnLst>
              <a:rect l="0" t="0" r="r" b="b"/>
              <a:pathLst>
                <a:path w="16" h="9">
                  <a:moveTo>
                    <a:pt x="0" y="0"/>
                  </a:moveTo>
                  <a:lnTo>
                    <a:pt x="16" y="9"/>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Line 366">
              <a:extLst>
                <a:ext uri="{FF2B5EF4-FFF2-40B4-BE49-F238E27FC236}">
                  <a16:creationId xmlns:a16="http://schemas.microsoft.com/office/drawing/2014/main" id="{99CE4700-C87B-42B1-9C11-62D047A56921}"/>
                </a:ext>
              </a:extLst>
            </p:cNvPr>
            <p:cNvSpPr>
              <a:spLocks noChangeShapeType="1"/>
            </p:cNvSpPr>
            <p:nvPr/>
          </p:nvSpPr>
          <p:spPr bwMode="auto">
            <a:xfrm>
              <a:off x="13361988" y="7250113"/>
              <a:ext cx="25400" cy="142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367">
              <a:extLst>
                <a:ext uri="{FF2B5EF4-FFF2-40B4-BE49-F238E27FC236}">
                  <a16:creationId xmlns:a16="http://schemas.microsoft.com/office/drawing/2014/main" id="{000CC67B-B95F-4D4D-AB54-3E66FA65E902}"/>
                </a:ext>
              </a:extLst>
            </p:cNvPr>
            <p:cNvSpPr>
              <a:spLocks/>
            </p:cNvSpPr>
            <p:nvPr/>
          </p:nvSpPr>
          <p:spPr bwMode="auto">
            <a:xfrm>
              <a:off x="13373100" y="7245350"/>
              <a:ext cx="0" cy="26988"/>
            </a:xfrm>
            <a:custGeom>
              <a:avLst/>
              <a:gdLst>
                <a:gd name="T0" fmla="*/ 17 h 17"/>
                <a:gd name="T1" fmla="*/ 0 h 17"/>
                <a:gd name="T2" fmla="*/ 17 h 17"/>
              </a:gdLst>
              <a:ahLst/>
              <a:cxnLst>
                <a:cxn ang="0">
                  <a:pos x="0" y="T0"/>
                </a:cxn>
                <a:cxn ang="0">
                  <a:pos x="0" y="T1"/>
                </a:cxn>
                <a:cxn ang="0">
                  <a:pos x="0" y="T2"/>
                </a:cxn>
              </a:cxnLst>
              <a:rect l="0" t="0" r="r" b="b"/>
              <a:pathLst>
                <a:path h="17">
                  <a:moveTo>
                    <a:pt x="0" y="17"/>
                  </a:moveTo>
                  <a:lnTo>
                    <a:pt x="0" y="0"/>
                  </a:lnTo>
                  <a:lnTo>
                    <a:pt x="0" y="1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Line 368">
              <a:extLst>
                <a:ext uri="{FF2B5EF4-FFF2-40B4-BE49-F238E27FC236}">
                  <a16:creationId xmlns:a16="http://schemas.microsoft.com/office/drawing/2014/main" id="{E214C27C-21AC-41F0-B602-8FBADCF99A40}"/>
                </a:ext>
              </a:extLst>
            </p:cNvPr>
            <p:cNvSpPr>
              <a:spLocks noChangeShapeType="1"/>
            </p:cNvSpPr>
            <p:nvPr/>
          </p:nvSpPr>
          <p:spPr bwMode="auto">
            <a:xfrm flipV="1">
              <a:off x="13373100" y="7245350"/>
              <a:ext cx="0" cy="269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6" name="Group 375">
            <a:extLst>
              <a:ext uri="{FF2B5EF4-FFF2-40B4-BE49-F238E27FC236}">
                <a16:creationId xmlns:a16="http://schemas.microsoft.com/office/drawing/2014/main" id="{5B41BA29-3FE6-4F57-80B2-850399EA8791}"/>
              </a:ext>
            </a:extLst>
          </p:cNvPr>
          <p:cNvGrpSpPr/>
          <p:nvPr/>
        </p:nvGrpSpPr>
        <p:grpSpPr>
          <a:xfrm>
            <a:off x="11573794" y="6911480"/>
            <a:ext cx="571089" cy="796468"/>
            <a:chOff x="12388850" y="6935788"/>
            <a:chExt cx="474663" cy="661988"/>
          </a:xfrm>
        </p:grpSpPr>
        <p:sp>
          <p:nvSpPr>
            <p:cNvPr id="161" name="Freeform 360">
              <a:extLst>
                <a:ext uri="{FF2B5EF4-FFF2-40B4-BE49-F238E27FC236}">
                  <a16:creationId xmlns:a16="http://schemas.microsoft.com/office/drawing/2014/main" id="{850709F6-D416-44A4-8A36-FF01C9AC24D8}"/>
                </a:ext>
              </a:extLst>
            </p:cNvPr>
            <p:cNvSpPr>
              <a:spLocks/>
            </p:cNvSpPr>
            <p:nvPr/>
          </p:nvSpPr>
          <p:spPr bwMode="auto">
            <a:xfrm>
              <a:off x="12465050" y="6935788"/>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361">
              <a:extLst>
                <a:ext uri="{FF2B5EF4-FFF2-40B4-BE49-F238E27FC236}">
                  <a16:creationId xmlns:a16="http://schemas.microsoft.com/office/drawing/2014/main" id="{65312C8F-220D-4A9E-B186-1B8925618474}"/>
                </a:ext>
              </a:extLst>
            </p:cNvPr>
            <p:cNvSpPr>
              <a:spLocks/>
            </p:cNvSpPr>
            <p:nvPr/>
          </p:nvSpPr>
          <p:spPr bwMode="auto">
            <a:xfrm>
              <a:off x="12388850" y="6951663"/>
              <a:ext cx="396875" cy="646113"/>
            </a:xfrm>
            <a:custGeom>
              <a:avLst/>
              <a:gdLst>
                <a:gd name="T0" fmla="*/ 116 w 144"/>
                <a:gd name="T1" fmla="*/ 225 h 234"/>
                <a:gd name="T2" fmla="*/ 28 w 144"/>
                <a:gd name="T3" fmla="*/ 175 h 234"/>
                <a:gd name="T4" fmla="*/ 0 w 144"/>
                <a:gd name="T5" fmla="*/ 121 h 234"/>
                <a:gd name="T6" fmla="*/ 0 w 144"/>
                <a:gd name="T7" fmla="*/ 30 h 234"/>
                <a:gd name="T8" fmla="*/ 28 w 144"/>
                <a:gd name="T9" fmla="*/ 9 h 234"/>
                <a:gd name="T10" fmla="*/ 116 w 144"/>
                <a:gd name="T11" fmla="*/ 59 h 234"/>
                <a:gd name="T12" fmla="*/ 144 w 144"/>
                <a:gd name="T13" fmla="*/ 113 h 234"/>
                <a:gd name="T14" fmla="*/ 144 w 144"/>
                <a:gd name="T15" fmla="*/ 204 h 234"/>
                <a:gd name="T16" fmla="*/ 116 w 144"/>
                <a:gd name="T17" fmla="*/ 22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4">
                  <a:moveTo>
                    <a:pt x="116" y="225"/>
                  </a:moveTo>
                  <a:cubicBezTo>
                    <a:pt x="28" y="175"/>
                    <a:pt x="28" y="175"/>
                    <a:pt x="28" y="175"/>
                  </a:cubicBezTo>
                  <a:cubicBezTo>
                    <a:pt x="13" y="166"/>
                    <a:pt x="0" y="142"/>
                    <a:pt x="0" y="121"/>
                  </a:cubicBezTo>
                  <a:cubicBezTo>
                    <a:pt x="0" y="30"/>
                    <a:pt x="0" y="30"/>
                    <a:pt x="0" y="30"/>
                  </a:cubicBezTo>
                  <a:cubicBezTo>
                    <a:pt x="0" y="9"/>
                    <a:pt x="13" y="0"/>
                    <a:pt x="28" y="9"/>
                  </a:cubicBezTo>
                  <a:cubicBezTo>
                    <a:pt x="116" y="59"/>
                    <a:pt x="116" y="59"/>
                    <a:pt x="116" y="59"/>
                  </a:cubicBezTo>
                  <a:cubicBezTo>
                    <a:pt x="132" y="68"/>
                    <a:pt x="144" y="92"/>
                    <a:pt x="144" y="113"/>
                  </a:cubicBezTo>
                  <a:cubicBezTo>
                    <a:pt x="144" y="204"/>
                    <a:pt x="144" y="204"/>
                    <a:pt x="144" y="204"/>
                  </a:cubicBezTo>
                  <a:cubicBezTo>
                    <a:pt x="144" y="225"/>
                    <a:pt x="132" y="234"/>
                    <a:pt x="116" y="225"/>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362">
              <a:extLst>
                <a:ext uri="{FF2B5EF4-FFF2-40B4-BE49-F238E27FC236}">
                  <a16:creationId xmlns:a16="http://schemas.microsoft.com/office/drawing/2014/main" id="{8218ACC7-D1D6-4F1B-8ED5-91DFA6FA27AE}"/>
                </a:ext>
              </a:extLst>
            </p:cNvPr>
            <p:cNvSpPr>
              <a:spLocks noEditPoints="1"/>
            </p:cNvSpPr>
            <p:nvPr/>
          </p:nvSpPr>
          <p:spPr bwMode="auto">
            <a:xfrm>
              <a:off x="12442825" y="7096125"/>
              <a:ext cx="268288" cy="265113"/>
            </a:xfrm>
            <a:custGeom>
              <a:avLst/>
              <a:gdLst>
                <a:gd name="T0" fmla="*/ 5 w 97"/>
                <a:gd name="T1" fmla="*/ 95 h 96"/>
                <a:gd name="T2" fmla="*/ 3 w 97"/>
                <a:gd name="T3" fmla="*/ 94 h 96"/>
                <a:gd name="T4" fmla="*/ 0 w 97"/>
                <a:gd name="T5" fmla="*/ 87 h 96"/>
                <a:gd name="T6" fmla="*/ 0 w 97"/>
                <a:gd name="T7" fmla="*/ 49 h 96"/>
                <a:gd name="T8" fmla="*/ 1 w 97"/>
                <a:gd name="T9" fmla="*/ 48 h 96"/>
                <a:gd name="T10" fmla="*/ 3 w 97"/>
                <a:gd name="T11" fmla="*/ 51 h 96"/>
                <a:gd name="T12" fmla="*/ 3 w 97"/>
                <a:gd name="T13" fmla="*/ 89 h 96"/>
                <a:gd name="T14" fmla="*/ 4 w 97"/>
                <a:gd name="T15" fmla="*/ 91 h 96"/>
                <a:gd name="T16" fmla="*/ 6 w 97"/>
                <a:gd name="T17" fmla="*/ 92 h 96"/>
                <a:gd name="T18" fmla="*/ 7 w 97"/>
                <a:gd name="T19" fmla="*/ 94 h 96"/>
                <a:gd name="T20" fmla="*/ 7 w 97"/>
                <a:gd name="T21" fmla="*/ 96 h 96"/>
                <a:gd name="T22" fmla="*/ 5 w 97"/>
                <a:gd name="T23" fmla="*/ 95 h 96"/>
                <a:gd name="T24" fmla="*/ 1 w 97"/>
                <a:gd name="T25" fmla="*/ 47 h 96"/>
                <a:gd name="T26" fmla="*/ 0 w 97"/>
                <a:gd name="T27" fmla="*/ 45 h 96"/>
                <a:gd name="T28" fmla="*/ 1 w 97"/>
                <a:gd name="T29" fmla="*/ 44 h 96"/>
                <a:gd name="T30" fmla="*/ 3 w 97"/>
                <a:gd name="T31" fmla="*/ 46 h 96"/>
                <a:gd name="T32" fmla="*/ 1 w 97"/>
                <a:gd name="T33" fmla="*/ 47 h 96"/>
                <a:gd name="T34" fmla="*/ 1 w 97"/>
                <a:gd name="T35" fmla="*/ 42 h 96"/>
                <a:gd name="T36" fmla="*/ 0 w 97"/>
                <a:gd name="T37" fmla="*/ 40 h 96"/>
                <a:gd name="T38" fmla="*/ 0 w 97"/>
                <a:gd name="T39" fmla="*/ 12 h 96"/>
                <a:gd name="T40" fmla="*/ 13 w 97"/>
                <a:gd name="T41" fmla="*/ 4 h 96"/>
                <a:gd name="T42" fmla="*/ 19 w 97"/>
                <a:gd name="T43" fmla="*/ 7 h 96"/>
                <a:gd name="T44" fmla="*/ 30 w 97"/>
                <a:gd name="T45" fmla="*/ 20 h 96"/>
                <a:gd name="T46" fmla="*/ 36 w 97"/>
                <a:gd name="T47" fmla="*/ 33 h 96"/>
                <a:gd name="T48" fmla="*/ 57 w 97"/>
                <a:gd name="T49" fmla="*/ 46 h 96"/>
                <a:gd name="T50" fmla="*/ 59 w 97"/>
                <a:gd name="T51" fmla="*/ 48 h 96"/>
                <a:gd name="T52" fmla="*/ 57 w 97"/>
                <a:gd name="T53" fmla="*/ 49 h 96"/>
                <a:gd name="T54" fmla="*/ 35 w 97"/>
                <a:gd name="T55" fmla="*/ 36 h 96"/>
                <a:gd name="T56" fmla="*/ 34 w 97"/>
                <a:gd name="T57" fmla="*/ 34 h 96"/>
                <a:gd name="T58" fmla="*/ 28 w 97"/>
                <a:gd name="T59" fmla="*/ 21 h 96"/>
                <a:gd name="T60" fmla="*/ 19 w 97"/>
                <a:gd name="T61" fmla="*/ 11 h 96"/>
                <a:gd name="T62" fmla="*/ 13 w 97"/>
                <a:gd name="T63" fmla="*/ 7 h 96"/>
                <a:gd name="T64" fmla="*/ 3 w 97"/>
                <a:gd name="T65" fmla="*/ 13 h 96"/>
                <a:gd name="T66" fmla="*/ 3 w 97"/>
                <a:gd name="T67" fmla="*/ 41 h 96"/>
                <a:gd name="T68" fmla="*/ 1 w 97"/>
                <a:gd name="T69" fmla="*/ 42 h 96"/>
                <a:gd name="T70" fmla="*/ 96 w 97"/>
                <a:gd name="T71" fmla="*/ 82 h 96"/>
                <a:gd name="T72" fmla="*/ 95 w 97"/>
                <a:gd name="T73" fmla="*/ 80 h 96"/>
                <a:gd name="T74" fmla="*/ 95 w 97"/>
                <a:gd name="T75" fmla="*/ 80 h 96"/>
                <a:gd name="T76" fmla="*/ 86 w 97"/>
                <a:gd name="T77" fmla="*/ 65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1 h 96"/>
                <a:gd name="T90" fmla="*/ 97 w 97"/>
                <a:gd name="T91" fmla="*/ 81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5" y="95"/>
                  </a:moveTo>
                  <a:cubicBezTo>
                    <a:pt x="4" y="95"/>
                    <a:pt x="3" y="94"/>
                    <a:pt x="3" y="94"/>
                  </a:cubicBezTo>
                  <a:cubicBezTo>
                    <a:pt x="1" y="92"/>
                    <a:pt x="0" y="89"/>
                    <a:pt x="0" y="87"/>
                  </a:cubicBezTo>
                  <a:cubicBezTo>
                    <a:pt x="0" y="49"/>
                    <a:pt x="0" y="49"/>
                    <a:pt x="0" y="49"/>
                  </a:cubicBezTo>
                  <a:cubicBezTo>
                    <a:pt x="0" y="48"/>
                    <a:pt x="1" y="48"/>
                    <a:pt x="1" y="48"/>
                  </a:cubicBezTo>
                  <a:cubicBezTo>
                    <a:pt x="2" y="49"/>
                    <a:pt x="3" y="50"/>
                    <a:pt x="3" y="51"/>
                  </a:cubicBezTo>
                  <a:cubicBezTo>
                    <a:pt x="3" y="89"/>
                    <a:pt x="3" y="89"/>
                    <a:pt x="3" y="89"/>
                  </a:cubicBezTo>
                  <a:cubicBezTo>
                    <a:pt x="3" y="90"/>
                    <a:pt x="3" y="91"/>
                    <a:pt x="4" y="91"/>
                  </a:cubicBezTo>
                  <a:cubicBezTo>
                    <a:pt x="4" y="92"/>
                    <a:pt x="5" y="93"/>
                    <a:pt x="6" y="92"/>
                  </a:cubicBezTo>
                  <a:cubicBezTo>
                    <a:pt x="6" y="92"/>
                    <a:pt x="7" y="93"/>
                    <a:pt x="7" y="94"/>
                  </a:cubicBezTo>
                  <a:cubicBezTo>
                    <a:pt x="8" y="95"/>
                    <a:pt x="8" y="96"/>
                    <a:pt x="7" y="96"/>
                  </a:cubicBezTo>
                  <a:cubicBezTo>
                    <a:pt x="6" y="96"/>
                    <a:pt x="6" y="96"/>
                    <a:pt x="5" y="95"/>
                  </a:cubicBezTo>
                  <a:close/>
                  <a:moveTo>
                    <a:pt x="1" y="47"/>
                  </a:moveTo>
                  <a:cubicBezTo>
                    <a:pt x="1" y="46"/>
                    <a:pt x="0" y="45"/>
                    <a:pt x="0" y="45"/>
                  </a:cubicBezTo>
                  <a:cubicBezTo>
                    <a:pt x="0" y="44"/>
                    <a:pt x="1" y="43"/>
                    <a:pt x="1" y="44"/>
                  </a:cubicBezTo>
                  <a:cubicBezTo>
                    <a:pt x="2" y="44"/>
                    <a:pt x="3" y="45"/>
                    <a:pt x="3" y="46"/>
                  </a:cubicBezTo>
                  <a:cubicBezTo>
                    <a:pt x="3" y="47"/>
                    <a:pt x="2" y="47"/>
                    <a:pt x="1" y="47"/>
                  </a:cubicBezTo>
                  <a:close/>
                  <a:moveTo>
                    <a:pt x="1" y="42"/>
                  </a:moveTo>
                  <a:cubicBezTo>
                    <a:pt x="1" y="42"/>
                    <a:pt x="0" y="41"/>
                    <a:pt x="0" y="40"/>
                  </a:cubicBezTo>
                  <a:cubicBezTo>
                    <a:pt x="0" y="12"/>
                    <a:pt x="0" y="12"/>
                    <a:pt x="0" y="12"/>
                  </a:cubicBezTo>
                  <a:cubicBezTo>
                    <a:pt x="0" y="3"/>
                    <a:pt x="6" y="0"/>
                    <a:pt x="13" y="4"/>
                  </a:cubicBezTo>
                  <a:cubicBezTo>
                    <a:pt x="19" y="7"/>
                    <a:pt x="19" y="7"/>
                    <a:pt x="19" y="7"/>
                  </a:cubicBezTo>
                  <a:cubicBezTo>
                    <a:pt x="23" y="10"/>
                    <a:pt x="27" y="15"/>
                    <a:pt x="30" y="20"/>
                  </a:cubicBezTo>
                  <a:cubicBezTo>
                    <a:pt x="36" y="33"/>
                    <a:pt x="36" y="33"/>
                    <a:pt x="36" y="33"/>
                  </a:cubicBezTo>
                  <a:cubicBezTo>
                    <a:pt x="57" y="46"/>
                    <a:pt x="57" y="46"/>
                    <a:pt x="57" y="46"/>
                  </a:cubicBezTo>
                  <a:cubicBezTo>
                    <a:pt x="58" y="46"/>
                    <a:pt x="59" y="47"/>
                    <a:pt x="59" y="48"/>
                  </a:cubicBezTo>
                  <a:cubicBezTo>
                    <a:pt x="59" y="49"/>
                    <a:pt x="58" y="49"/>
                    <a:pt x="57" y="49"/>
                  </a:cubicBezTo>
                  <a:cubicBezTo>
                    <a:pt x="35" y="36"/>
                    <a:pt x="35" y="36"/>
                    <a:pt x="35" y="36"/>
                  </a:cubicBezTo>
                  <a:cubicBezTo>
                    <a:pt x="35" y="35"/>
                    <a:pt x="34" y="35"/>
                    <a:pt x="34" y="34"/>
                  </a:cubicBezTo>
                  <a:cubicBezTo>
                    <a:pt x="28" y="21"/>
                    <a:pt x="28" y="21"/>
                    <a:pt x="28" y="21"/>
                  </a:cubicBezTo>
                  <a:cubicBezTo>
                    <a:pt x="26" y="16"/>
                    <a:pt x="23" y="12"/>
                    <a:pt x="19" y="11"/>
                  </a:cubicBezTo>
                  <a:cubicBezTo>
                    <a:pt x="13" y="7"/>
                    <a:pt x="13" y="7"/>
                    <a:pt x="13" y="7"/>
                  </a:cubicBezTo>
                  <a:cubicBezTo>
                    <a:pt x="7" y="4"/>
                    <a:pt x="3" y="6"/>
                    <a:pt x="3" y="13"/>
                  </a:cubicBezTo>
                  <a:cubicBezTo>
                    <a:pt x="3" y="41"/>
                    <a:pt x="3" y="41"/>
                    <a:pt x="3" y="41"/>
                  </a:cubicBezTo>
                  <a:cubicBezTo>
                    <a:pt x="3" y="42"/>
                    <a:pt x="2" y="43"/>
                    <a:pt x="1" y="42"/>
                  </a:cubicBezTo>
                  <a:close/>
                  <a:moveTo>
                    <a:pt x="96" y="82"/>
                  </a:moveTo>
                  <a:cubicBezTo>
                    <a:pt x="95" y="82"/>
                    <a:pt x="95" y="81"/>
                    <a:pt x="95" y="80"/>
                  </a:cubicBezTo>
                  <a:cubicBezTo>
                    <a:pt x="95" y="80"/>
                    <a:pt x="95" y="80"/>
                    <a:pt x="95" y="80"/>
                  </a:cubicBezTo>
                  <a:cubicBezTo>
                    <a:pt x="95" y="74"/>
                    <a:pt x="91" y="68"/>
                    <a:pt x="86" y="65"/>
                  </a:cubicBezTo>
                  <a:cubicBezTo>
                    <a:pt x="61" y="51"/>
                    <a:pt x="61" y="51"/>
                    <a:pt x="61" y="51"/>
                  </a:cubicBezTo>
                  <a:cubicBezTo>
                    <a:pt x="61" y="50"/>
                    <a:pt x="60" y="49"/>
                    <a:pt x="60" y="49"/>
                  </a:cubicBezTo>
                  <a:cubicBezTo>
                    <a:pt x="60" y="48"/>
                    <a:pt x="61" y="47"/>
                    <a:pt x="61" y="48"/>
                  </a:cubicBezTo>
                  <a:cubicBezTo>
                    <a:pt x="86" y="62"/>
                    <a:pt x="86" y="62"/>
                    <a:pt x="86" y="62"/>
                  </a:cubicBezTo>
                  <a:cubicBezTo>
                    <a:pt x="92" y="66"/>
                    <a:pt x="97" y="74"/>
                    <a:pt x="97" y="81"/>
                  </a:cubicBezTo>
                  <a:cubicBezTo>
                    <a:pt x="97" y="81"/>
                    <a:pt x="97" y="81"/>
                    <a:pt x="97" y="81"/>
                  </a:cubicBezTo>
                  <a:cubicBezTo>
                    <a:pt x="97" y="81"/>
                    <a:pt x="97" y="81"/>
                    <a:pt x="97" y="81"/>
                  </a:cubicBezTo>
                  <a:cubicBezTo>
                    <a:pt x="97" y="82"/>
                    <a:pt x="97"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363">
              <a:extLst>
                <a:ext uri="{FF2B5EF4-FFF2-40B4-BE49-F238E27FC236}">
                  <a16:creationId xmlns:a16="http://schemas.microsoft.com/office/drawing/2014/main" id="{EB7E1C07-60A7-420B-9270-21963A59336B}"/>
                </a:ext>
              </a:extLst>
            </p:cNvPr>
            <p:cNvSpPr>
              <a:spLocks noEditPoints="1"/>
            </p:cNvSpPr>
            <p:nvPr/>
          </p:nvSpPr>
          <p:spPr bwMode="auto">
            <a:xfrm>
              <a:off x="12460288" y="7208838"/>
              <a:ext cx="287338" cy="295275"/>
            </a:xfrm>
            <a:custGeom>
              <a:avLst/>
              <a:gdLst>
                <a:gd name="T0" fmla="*/ 84 w 104"/>
                <a:gd name="T1" fmla="*/ 104 h 107"/>
                <a:gd name="T2" fmla="*/ 84 w 104"/>
                <a:gd name="T3" fmla="*/ 101 h 107"/>
                <a:gd name="T4" fmla="*/ 89 w 104"/>
                <a:gd name="T5" fmla="*/ 102 h 107"/>
                <a:gd name="T6" fmla="*/ 99 w 104"/>
                <a:gd name="T7" fmla="*/ 79 h 107"/>
                <a:gd name="T8" fmla="*/ 99 w 104"/>
                <a:gd name="T9" fmla="*/ 81 h 107"/>
                <a:gd name="T10" fmla="*/ 88 w 104"/>
                <a:gd name="T11" fmla="*/ 106 h 107"/>
                <a:gd name="T12" fmla="*/ 2 w 104"/>
                <a:gd name="T13" fmla="*/ 54 h 107"/>
                <a:gd name="T14" fmla="*/ 0 w 104"/>
                <a:gd name="T15" fmla="*/ 52 h 107"/>
                <a:gd name="T16" fmla="*/ 0 w 104"/>
                <a:gd name="T17" fmla="*/ 51 h 107"/>
                <a:gd name="T18" fmla="*/ 0 w 104"/>
                <a:gd name="T19" fmla="*/ 51 h 107"/>
                <a:gd name="T20" fmla="*/ 0 w 104"/>
                <a:gd name="T21" fmla="*/ 51 h 107"/>
                <a:gd name="T22" fmla="*/ 15 w 104"/>
                <a:gd name="T23" fmla="*/ 6 h 107"/>
                <a:gd name="T24" fmla="*/ 15 w 104"/>
                <a:gd name="T25" fmla="*/ 6 h 107"/>
                <a:gd name="T26" fmla="*/ 15 w 104"/>
                <a:gd name="T27" fmla="*/ 6 h 107"/>
                <a:gd name="T28" fmla="*/ 15 w 104"/>
                <a:gd name="T29" fmla="*/ 6 h 107"/>
                <a:gd name="T30" fmla="*/ 15 w 104"/>
                <a:gd name="T31" fmla="*/ 5 h 107"/>
                <a:gd name="T32" fmla="*/ 23 w 104"/>
                <a:gd name="T33" fmla="*/ 1 h 107"/>
                <a:gd name="T34" fmla="*/ 23 w 104"/>
                <a:gd name="T35" fmla="*/ 1 h 107"/>
                <a:gd name="T36" fmla="*/ 23 w 104"/>
                <a:gd name="T37" fmla="*/ 1 h 107"/>
                <a:gd name="T38" fmla="*/ 23 w 104"/>
                <a:gd name="T39" fmla="*/ 1 h 107"/>
                <a:gd name="T40" fmla="*/ 28 w 104"/>
                <a:gd name="T41" fmla="*/ 2 h 107"/>
                <a:gd name="T42" fmla="*/ 90 w 104"/>
                <a:gd name="T43" fmla="*/ 38 h 107"/>
                <a:gd name="T44" fmla="*/ 104 w 104"/>
                <a:gd name="T45" fmla="*/ 68 h 107"/>
                <a:gd name="T46" fmla="*/ 100 w 104"/>
                <a:gd name="T47" fmla="*/ 74 h 107"/>
                <a:gd name="T48" fmla="*/ 99 w 104"/>
                <a:gd name="T49" fmla="*/ 72 h 107"/>
                <a:gd name="T50" fmla="*/ 102 w 104"/>
                <a:gd name="T51" fmla="*/ 62 h 107"/>
                <a:gd name="T52" fmla="*/ 29 w 104"/>
                <a:gd name="T53" fmla="*/ 6 h 107"/>
                <a:gd name="T54" fmla="*/ 28 w 104"/>
                <a:gd name="T55" fmla="*/ 5 h 107"/>
                <a:gd name="T56" fmla="*/ 18 w 104"/>
                <a:gd name="T57" fmla="*/ 8 h 107"/>
                <a:gd name="T58" fmla="*/ 17 w 104"/>
                <a:gd name="T59" fmla="*/ 9 h 107"/>
                <a:gd name="T60" fmla="*/ 17 w 104"/>
                <a:gd name="T61" fmla="*/ 9 h 107"/>
                <a:gd name="T62" fmla="*/ 9 w 104"/>
                <a:gd name="T63" fmla="*/ 35 h 107"/>
                <a:gd name="T64" fmla="*/ 3 w 104"/>
                <a:gd name="T65" fmla="*/ 53 h 107"/>
                <a:gd name="T66" fmla="*/ 3 w 104"/>
                <a:gd name="T67" fmla="*/ 53 h 107"/>
                <a:gd name="T68" fmla="*/ 2 w 104"/>
                <a:gd name="T69" fmla="*/ 54 h 107"/>
                <a:gd name="T70" fmla="*/ 99 w 104"/>
                <a:gd name="T71" fmla="*/ 78 h 107"/>
                <a:gd name="T72" fmla="*/ 98 w 104"/>
                <a:gd name="T73" fmla="*/ 75 h 107"/>
                <a:gd name="T74" fmla="*/ 101 w 104"/>
                <a:gd name="T75" fmla="*/ 76 h 107"/>
                <a:gd name="T76" fmla="*/ 99 w 104"/>
                <a:gd name="T77" fmla="*/ 7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 h="107">
                  <a:moveTo>
                    <a:pt x="84" y="104"/>
                  </a:moveTo>
                  <a:cubicBezTo>
                    <a:pt x="84" y="104"/>
                    <a:pt x="84" y="104"/>
                    <a:pt x="84" y="104"/>
                  </a:cubicBezTo>
                  <a:cubicBezTo>
                    <a:pt x="83" y="103"/>
                    <a:pt x="83" y="102"/>
                    <a:pt x="83" y="101"/>
                  </a:cubicBezTo>
                  <a:cubicBezTo>
                    <a:pt x="83" y="100"/>
                    <a:pt x="83" y="100"/>
                    <a:pt x="84" y="101"/>
                  </a:cubicBezTo>
                  <a:cubicBezTo>
                    <a:pt x="88" y="103"/>
                    <a:pt x="88" y="103"/>
                    <a:pt x="88" y="103"/>
                  </a:cubicBezTo>
                  <a:cubicBezTo>
                    <a:pt x="88" y="103"/>
                    <a:pt x="89" y="103"/>
                    <a:pt x="89" y="102"/>
                  </a:cubicBezTo>
                  <a:cubicBezTo>
                    <a:pt x="97" y="79"/>
                    <a:pt x="97" y="79"/>
                    <a:pt x="97" y="79"/>
                  </a:cubicBezTo>
                  <a:cubicBezTo>
                    <a:pt x="97" y="78"/>
                    <a:pt x="98" y="78"/>
                    <a:pt x="99" y="79"/>
                  </a:cubicBezTo>
                  <a:cubicBezTo>
                    <a:pt x="99" y="79"/>
                    <a:pt x="99" y="80"/>
                    <a:pt x="99" y="80"/>
                  </a:cubicBezTo>
                  <a:cubicBezTo>
                    <a:pt x="100" y="81"/>
                    <a:pt x="100" y="81"/>
                    <a:pt x="99" y="81"/>
                  </a:cubicBezTo>
                  <a:cubicBezTo>
                    <a:pt x="92" y="104"/>
                    <a:pt x="92" y="104"/>
                    <a:pt x="92" y="104"/>
                  </a:cubicBezTo>
                  <a:cubicBezTo>
                    <a:pt x="91" y="106"/>
                    <a:pt x="90" y="107"/>
                    <a:pt x="88" y="106"/>
                  </a:cubicBezTo>
                  <a:lnTo>
                    <a:pt x="84" y="104"/>
                  </a:lnTo>
                  <a:close/>
                  <a:moveTo>
                    <a:pt x="2" y="54"/>
                  </a:moveTo>
                  <a:cubicBezTo>
                    <a:pt x="1" y="54"/>
                    <a:pt x="1" y="53"/>
                    <a:pt x="1" y="53"/>
                  </a:cubicBezTo>
                  <a:cubicBezTo>
                    <a:pt x="1" y="53"/>
                    <a:pt x="0" y="53"/>
                    <a:pt x="0" y="52"/>
                  </a:cubicBezTo>
                  <a:cubicBezTo>
                    <a:pt x="0" y="52"/>
                    <a:pt x="0" y="52"/>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7" y="2"/>
                    <a:pt x="19" y="0"/>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5" y="1"/>
                    <a:pt x="26" y="1"/>
                    <a:pt x="27" y="2"/>
                  </a:cubicBezTo>
                  <a:cubicBezTo>
                    <a:pt x="27" y="2"/>
                    <a:pt x="28" y="2"/>
                    <a:pt x="28" y="2"/>
                  </a:cubicBezTo>
                  <a:cubicBezTo>
                    <a:pt x="28" y="2"/>
                    <a:pt x="28" y="2"/>
                    <a:pt x="29" y="3"/>
                  </a:cubicBezTo>
                  <a:cubicBezTo>
                    <a:pt x="90" y="38"/>
                    <a:pt x="90" y="38"/>
                    <a:pt x="90" y="38"/>
                  </a:cubicBezTo>
                  <a:cubicBezTo>
                    <a:pt x="98" y="43"/>
                    <a:pt x="104" y="54"/>
                    <a:pt x="104" y="63"/>
                  </a:cubicBezTo>
                  <a:cubicBezTo>
                    <a:pt x="104" y="65"/>
                    <a:pt x="104" y="67"/>
                    <a:pt x="104" y="68"/>
                  </a:cubicBezTo>
                  <a:cubicBezTo>
                    <a:pt x="102" y="74"/>
                    <a:pt x="102" y="74"/>
                    <a:pt x="102" y="74"/>
                  </a:cubicBezTo>
                  <a:cubicBezTo>
                    <a:pt x="102" y="75"/>
                    <a:pt x="101" y="75"/>
                    <a:pt x="100" y="74"/>
                  </a:cubicBezTo>
                  <a:cubicBezTo>
                    <a:pt x="100" y="74"/>
                    <a:pt x="100" y="73"/>
                    <a:pt x="99" y="73"/>
                  </a:cubicBezTo>
                  <a:cubicBezTo>
                    <a:pt x="99" y="72"/>
                    <a:pt x="99" y="72"/>
                    <a:pt x="99" y="72"/>
                  </a:cubicBezTo>
                  <a:cubicBezTo>
                    <a:pt x="101" y="66"/>
                    <a:pt x="101" y="66"/>
                    <a:pt x="101" y="66"/>
                  </a:cubicBezTo>
                  <a:cubicBezTo>
                    <a:pt x="102" y="64"/>
                    <a:pt x="102" y="63"/>
                    <a:pt x="102" y="62"/>
                  </a:cubicBezTo>
                  <a:cubicBezTo>
                    <a:pt x="102" y="54"/>
                    <a:pt x="96" y="45"/>
                    <a:pt x="90" y="41"/>
                  </a:cubicBezTo>
                  <a:cubicBezTo>
                    <a:pt x="29" y="6"/>
                    <a:pt x="29" y="6"/>
                    <a:pt x="29" y="6"/>
                  </a:cubicBezTo>
                  <a:cubicBezTo>
                    <a:pt x="28" y="6"/>
                    <a:pt x="28" y="5"/>
                    <a:pt x="28" y="5"/>
                  </a:cubicBezTo>
                  <a:cubicBezTo>
                    <a:pt x="28" y="5"/>
                    <a:pt x="28" y="5"/>
                    <a:pt x="28" y="5"/>
                  </a:cubicBezTo>
                  <a:cubicBezTo>
                    <a:pt x="23" y="3"/>
                    <a:pt x="19" y="4"/>
                    <a:pt x="18" y="8"/>
                  </a:cubicBezTo>
                  <a:cubicBezTo>
                    <a:pt x="18" y="8"/>
                    <a:pt x="18" y="8"/>
                    <a:pt x="18" y="8"/>
                  </a:cubicBezTo>
                  <a:cubicBezTo>
                    <a:pt x="17" y="8"/>
                    <a:pt x="17" y="8"/>
                    <a:pt x="17" y="8"/>
                  </a:cubicBezTo>
                  <a:cubicBezTo>
                    <a:pt x="17" y="9"/>
                    <a:pt x="17" y="9"/>
                    <a:pt x="17" y="9"/>
                  </a:cubicBezTo>
                  <a:cubicBezTo>
                    <a:pt x="17" y="9"/>
                    <a:pt x="17" y="9"/>
                    <a:pt x="17" y="9"/>
                  </a:cubicBezTo>
                  <a:cubicBezTo>
                    <a:pt x="17" y="9"/>
                    <a:pt x="17" y="9"/>
                    <a:pt x="17" y="9"/>
                  </a:cubicBezTo>
                  <a:cubicBezTo>
                    <a:pt x="9" y="35"/>
                    <a:pt x="9" y="35"/>
                    <a:pt x="9" y="35"/>
                  </a:cubicBezTo>
                  <a:cubicBezTo>
                    <a:pt x="9" y="35"/>
                    <a:pt x="9" y="35"/>
                    <a:pt x="9" y="35"/>
                  </a:cubicBezTo>
                  <a:cubicBezTo>
                    <a:pt x="3" y="53"/>
                    <a:pt x="3" y="53"/>
                    <a:pt x="3" y="53"/>
                  </a:cubicBezTo>
                  <a:cubicBezTo>
                    <a:pt x="3" y="53"/>
                    <a:pt x="3" y="53"/>
                    <a:pt x="3" y="53"/>
                  </a:cubicBezTo>
                  <a:cubicBezTo>
                    <a:pt x="3" y="53"/>
                    <a:pt x="3" y="53"/>
                    <a:pt x="3" y="53"/>
                  </a:cubicBezTo>
                  <a:cubicBezTo>
                    <a:pt x="3" y="53"/>
                    <a:pt x="3" y="53"/>
                    <a:pt x="3" y="53"/>
                  </a:cubicBezTo>
                  <a:cubicBezTo>
                    <a:pt x="3" y="54"/>
                    <a:pt x="2" y="54"/>
                    <a:pt x="2" y="54"/>
                  </a:cubicBezTo>
                  <a:cubicBezTo>
                    <a:pt x="2" y="54"/>
                    <a:pt x="2" y="54"/>
                    <a:pt x="2" y="54"/>
                  </a:cubicBezTo>
                  <a:close/>
                  <a:moveTo>
                    <a:pt x="99" y="78"/>
                  </a:moveTo>
                  <a:cubicBezTo>
                    <a:pt x="99" y="78"/>
                    <a:pt x="99" y="78"/>
                    <a:pt x="99" y="78"/>
                  </a:cubicBezTo>
                  <a:cubicBezTo>
                    <a:pt x="99" y="77"/>
                    <a:pt x="98" y="77"/>
                    <a:pt x="98" y="76"/>
                  </a:cubicBezTo>
                  <a:cubicBezTo>
                    <a:pt x="98" y="76"/>
                    <a:pt x="98" y="76"/>
                    <a:pt x="98" y="75"/>
                  </a:cubicBezTo>
                  <a:cubicBezTo>
                    <a:pt x="98" y="75"/>
                    <a:pt x="99" y="75"/>
                    <a:pt x="100" y="75"/>
                  </a:cubicBezTo>
                  <a:cubicBezTo>
                    <a:pt x="100" y="76"/>
                    <a:pt x="100" y="76"/>
                    <a:pt x="101" y="76"/>
                  </a:cubicBezTo>
                  <a:cubicBezTo>
                    <a:pt x="101" y="77"/>
                    <a:pt x="101" y="77"/>
                    <a:pt x="101" y="78"/>
                  </a:cubicBezTo>
                  <a:cubicBezTo>
                    <a:pt x="100" y="78"/>
                    <a:pt x="100" y="78"/>
                    <a:pt x="99" y="7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364">
              <a:extLst>
                <a:ext uri="{FF2B5EF4-FFF2-40B4-BE49-F238E27FC236}">
                  <a16:creationId xmlns:a16="http://schemas.microsoft.com/office/drawing/2014/main" id="{0BA82F98-0575-42CB-A43D-D1F7ED69C6F8}"/>
                </a:ext>
              </a:extLst>
            </p:cNvPr>
            <p:cNvSpPr>
              <a:spLocks/>
            </p:cNvSpPr>
            <p:nvPr/>
          </p:nvSpPr>
          <p:spPr bwMode="auto">
            <a:xfrm>
              <a:off x="12452350" y="7350125"/>
              <a:ext cx="57150" cy="38100"/>
            </a:xfrm>
            <a:custGeom>
              <a:avLst/>
              <a:gdLst>
                <a:gd name="T0" fmla="*/ 19 w 21"/>
                <a:gd name="T1" fmla="*/ 13 h 14"/>
                <a:gd name="T2" fmla="*/ 2 w 21"/>
                <a:gd name="T3" fmla="*/ 3 h 14"/>
                <a:gd name="T4" fmla="*/ 0 w 21"/>
                <a:gd name="T5" fmla="*/ 1 h 14"/>
                <a:gd name="T6" fmla="*/ 2 w 21"/>
                <a:gd name="T7" fmla="*/ 0 h 14"/>
                <a:gd name="T8" fmla="*/ 19 w 21"/>
                <a:gd name="T9" fmla="*/ 10 h 14"/>
                <a:gd name="T10" fmla="*/ 19 w 21"/>
                <a:gd name="T11" fmla="*/ 10 h 14"/>
                <a:gd name="T12" fmla="*/ 21 w 21"/>
                <a:gd name="T13" fmla="*/ 13 h 14"/>
                <a:gd name="T14" fmla="*/ 19 w 21"/>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9" y="13"/>
                  </a:moveTo>
                  <a:cubicBezTo>
                    <a:pt x="2" y="3"/>
                    <a:pt x="2" y="3"/>
                    <a:pt x="2" y="3"/>
                  </a:cubicBezTo>
                  <a:cubicBezTo>
                    <a:pt x="1" y="3"/>
                    <a:pt x="0" y="2"/>
                    <a:pt x="0" y="1"/>
                  </a:cubicBezTo>
                  <a:cubicBezTo>
                    <a:pt x="0" y="0"/>
                    <a:pt x="1" y="0"/>
                    <a:pt x="2" y="0"/>
                  </a:cubicBezTo>
                  <a:cubicBezTo>
                    <a:pt x="19" y="10"/>
                    <a:pt x="19" y="10"/>
                    <a:pt x="19" y="10"/>
                  </a:cubicBezTo>
                  <a:cubicBezTo>
                    <a:pt x="19" y="10"/>
                    <a:pt x="19" y="10"/>
                    <a:pt x="19" y="10"/>
                  </a:cubicBezTo>
                  <a:cubicBezTo>
                    <a:pt x="20" y="11"/>
                    <a:pt x="21" y="12"/>
                    <a:pt x="21" y="13"/>
                  </a:cubicBezTo>
                  <a:cubicBezTo>
                    <a:pt x="21" y="14"/>
                    <a:pt x="20" y="14"/>
                    <a:pt x="19"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369">
              <a:extLst>
                <a:ext uri="{FF2B5EF4-FFF2-40B4-BE49-F238E27FC236}">
                  <a16:creationId xmlns:a16="http://schemas.microsoft.com/office/drawing/2014/main" id="{CC82178A-0F60-4969-AD12-6E8860306CFE}"/>
                </a:ext>
              </a:extLst>
            </p:cNvPr>
            <p:cNvSpPr>
              <a:spLocks/>
            </p:cNvSpPr>
            <p:nvPr/>
          </p:nvSpPr>
          <p:spPr bwMode="auto">
            <a:xfrm>
              <a:off x="12609513" y="7172325"/>
              <a:ext cx="19050" cy="25400"/>
            </a:xfrm>
            <a:custGeom>
              <a:avLst/>
              <a:gdLst>
                <a:gd name="T0" fmla="*/ 7 w 7"/>
                <a:gd name="T1" fmla="*/ 6 h 9"/>
                <a:gd name="T2" fmla="*/ 4 w 7"/>
                <a:gd name="T3" fmla="*/ 8 h 9"/>
                <a:gd name="T4" fmla="*/ 0 w 7"/>
                <a:gd name="T5" fmla="*/ 3 h 9"/>
                <a:gd name="T6" fmla="*/ 4 w 7"/>
                <a:gd name="T7" fmla="*/ 1 h 9"/>
                <a:gd name="T8" fmla="*/ 7 w 7"/>
                <a:gd name="T9" fmla="*/ 6 h 9"/>
              </a:gdLst>
              <a:ahLst/>
              <a:cxnLst>
                <a:cxn ang="0">
                  <a:pos x="T0" y="T1"/>
                </a:cxn>
                <a:cxn ang="0">
                  <a:pos x="T2" y="T3"/>
                </a:cxn>
                <a:cxn ang="0">
                  <a:pos x="T4" y="T5"/>
                </a:cxn>
                <a:cxn ang="0">
                  <a:pos x="T6" y="T7"/>
                </a:cxn>
                <a:cxn ang="0">
                  <a:pos x="T8" y="T9"/>
                </a:cxn>
              </a:cxnLst>
              <a:rect l="0" t="0" r="r" b="b"/>
              <a:pathLst>
                <a:path w="7" h="9">
                  <a:moveTo>
                    <a:pt x="7" y="6"/>
                  </a:moveTo>
                  <a:cubicBezTo>
                    <a:pt x="7" y="9"/>
                    <a:pt x="6" y="9"/>
                    <a:pt x="4" y="8"/>
                  </a:cubicBezTo>
                  <a:cubicBezTo>
                    <a:pt x="2" y="7"/>
                    <a:pt x="0" y="5"/>
                    <a:pt x="0" y="3"/>
                  </a:cubicBezTo>
                  <a:cubicBezTo>
                    <a:pt x="0" y="1"/>
                    <a:pt x="2" y="0"/>
                    <a:pt x="4" y="1"/>
                  </a:cubicBezTo>
                  <a:cubicBezTo>
                    <a:pt x="6" y="2"/>
                    <a:pt x="7" y="4"/>
                    <a:pt x="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370">
              <a:extLst>
                <a:ext uri="{FF2B5EF4-FFF2-40B4-BE49-F238E27FC236}">
                  <a16:creationId xmlns:a16="http://schemas.microsoft.com/office/drawing/2014/main" id="{EF642B65-66FF-49A2-BD60-717AEE2ADA1D}"/>
                </a:ext>
              </a:extLst>
            </p:cNvPr>
            <p:cNvSpPr>
              <a:spLocks/>
            </p:cNvSpPr>
            <p:nvPr/>
          </p:nvSpPr>
          <p:spPr bwMode="auto">
            <a:xfrm>
              <a:off x="12661900" y="7170738"/>
              <a:ext cx="30163" cy="41275"/>
            </a:xfrm>
            <a:custGeom>
              <a:avLst/>
              <a:gdLst>
                <a:gd name="T0" fmla="*/ 11 w 11"/>
                <a:gd name="T1" fmla="*/ 9 h 15"/>
                <a:gd name="T2" fmla="*/ 6 w 11"/>
                <a:gd name="T3" fmla="*/ 14 h 15"/>
                <a:gd name="T4" fmla="*/ 0 w 11"/>
                <a:gd name="T5" fmla="*/ 5 h 15"/>
                <a:gd name="T6" fmla="*/ 5 w 11"/>
                <a:gd name="T7" fmla="*/ 1 h 15"/>
                <a:gd name="T8" fmla="*/ 11 w 11"/>
                <a:gd name="T9" fmla="*/ 9 h 15"/>
              </a:gdLst>
              <a:ahLst/>
              <a:cxnLst>
                <a:cxn ang="0">
                  <a:pos x="T0" y="T1"/>
                </a:cxn>
                <a:cxn ang="0">
                  <a:pos x="T2" y="T3"/>
                </a:cxn>
                <a:cxn ang="0">
                  <a:pos x="T4" y="T5"/>
                </a:cxn>
                <a:cxn ang="0">
                  <a:pos x="T6" y="T7"/>
                </a:cxn>
                <a:cxn ang="0">
                  <a:pos x="T8" y="T9"/>
                </a:cxn>
              </a:cxnLst>
              <a:rect l="0" t="0" r="r" b="b"/>
              <a:pathLst>
                <a:path w="11" h="15">
                  <a:moveTo>
                    <a:pt x="11" y="9"/>
                  </a:moveTo>
                  <a:cubicBezTo>
                    <a:pt x="11" y="13"/>
                    <a:pt x="9" y="15"/>
                    <a:pt x="6" y="14"/>
                  </a:cubicBezTo>
                  <a:cubicBezTo>
                    <a:pt x="4" y="13"/>
                    <a:pt x="1" y="9"/>
                    <a:pt x="0" y="5"/>
                  </a:cubicBezTo>
                  <a:cubicBezTo>
                    <a:pt x="0" y="2"/>
                    <a:pt x="2" y="0"/>
                    <a:pt x="5" y="1"/>
                  </a:cubicBezTo>
                  <a:cubicBezTo>
                    <a:pt x="7" y="2"/>
                    <a:pt x="10" y="6"/>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371">
              <a:extLst>
                <a:ext uri="{FF2B5EF4-FFF2-40B4-BE49-F238E27FC236}">
                  <a16:creationId xmlns:a16="http://schemas.microsoft.com/office/drawing/2014/main" id="{455B78BB-750E-4F13-95FC-5700A204BA3A}"/>
                </a:ext>
              </a:extLst>
            </p:cNvPr>
            <p:cNvSpPr>
              <a:spLocks noEditPoints="1"/>
            </p:cNvSpPr>
            <p:nvPr/>
          </p:nvSpPr>
          <p:spPr bwMode="auto">
            <a:xfrm>
              <a:off x="12515850" y="7331075"/>
              <a:ext cx="161925" cy="179388"/>
            </a:xfrm>
            <a:custGeom>
              <a:avLst/>
              <a:gdLst>
                <a:gd name="T0" fmla="*/ 48 w 59"/>
                <a:gd name="T1" fmla="*/ 61 h 65"/>
                <a:gd name="T2" fmla="*/ 11 w 59"/>
                <a:gd name="T3" fmla="*/ 41 h 65"/>
                <a:gd name="T4" fmla="*/ 0 w 59"/>
                <a:gd name="T5" fmla="*/ 20 h 65"/>
                <a:gd name="T6" fmla="*/ 10 w 59"/>
                <a:gd name="T7" fmla="*/ 13 h 65"/>
                <a:gd name="T8" fmla="*/ 10 w 59"/>
                <a:gd name="T9" fmla="*/ 10 h 65"/>
                <a:gd name="T10" fmla="*/ 22 w 59"/>
                <a:gd name="T11" fmla="*/ 3 h 65"/>
                <a:gd name="T12" fmla="*/ 31 w 59"/>
                <a:gd name="T13" fmla="*/ 13 h 65"/>
                <a:gd name="T14" fmla="*/ 35 w 59"/>
                <a:gd name="T15" fmla="*/ 15 h 65"/>
                <a:gd name="T16" fmla="*/ 46 w 59"/>
                <a:gd name="T17" fmla="*/ 34 h 65"/>
                <a:gd name="T18" fmla="*/ 48 w 59"/>
                <a:gd name="T19" fmla="*/ 34 h 65"/>
                <a:gd name="T20" fmla="*/ 59 w 59"/>
                <a:gd name="T21" fmla="*/ 55 h 65"/>
                <a:gd name="T22" fmla="*/ 48 w 59"/>
                <a:gd name="T23" fmla="*/ 62 h 65"/>
                <a:gd name="T24" fmla="*/ 48 w 59"/>
                <a:gd name="T25" fmla="*/ 61 h 65"/>
                <a:gd name="T26" fmla="*/ 11 w 59"/>
                <a:gd name="T27" fmla="*/ 17 h 65"/>
                <a:gd name="T28" fmla="*/ 2 w 59"/>
                <a:gd name="T29" fmla="*/ 22 h 65"/>
                <a:gd name="T30" fmla="*/ 11 w 59"/>
                <a:gd name="T31" fmla="*/ 37 h 65"/>
                <a:gd name="T32" fmla="*/ 48 w 59"/>
                <a:gd name="T33" fmla="*/ 58 h 65"/>
                <a:gd name="T34" fmla="*/ 48 w 59"/>
                <a:gd name="T35" fmla="*/ 58 h 65"/>
                <a:gd name="T36" fmla="*/ 57 w 59"/>
                <a:gd name="T37" fmla="*/ 53 h 65"/>
                <a:gd name="T38" fmla="*/ 48 w 59"/>
                <a:gd name="T39" fmla="*/ 37 h 65"/>
                <a:gd name="T40" fmla="*/ 45 w 59"/>
                <a:gd name="T41" fmla="*/ 36 h 65"/>
                <a:gd name="T42" fmla="*/ 44 w 59"/>
                <a:gd name="T43" fmla="*/ 35 h 65"/>
                <a:gd name="T44" fmla="*/ 44 w 59"/>
                <a:gd name="T45" fmla="*/ 34 h 65"/>
                <a:gd name="T46" fmla="*/ 44 w 59"/>
                <a:gd name="T47" fmla="*/ 34 h 65"/>
                <a:gd name="T48" fmla="*/ 35 w 59"/>
                <a:gd name="T49" fmla="*/ 18 h 65"/>
                <a:gd name="T50" fmla="*/ 31 w 59"/>
                <a:gd name="T51" fmla="*/ 17 h 65"/>
                <a:gd name="T52" fmla="*/ 29 w 59"/>
                <a:gd name="T53" fmla="*/ 15 h 65"/>
                <a:gd name="T54" fmla="*/ 22 w 59"/>
                <a:gd name="T55" fmla="*/ 6 h 65"/>
                <a:gd name="T56" fmla="*/ 12 w 59"/>
                <a:gd name="T57" fmla="*/ 12 h 65"/>
                <a:gd name="T58" fmla="*/ 13 w 59"/>
                <a:gd name="T59" fmla="*/ 15 h 65"/>
                <a:gd name="T60" fmla="*/ 13 w 59"/>
                <a:gd name="T61" fmla="*/ 17 h 65"/>
                <a:gd name="T62" fmla="*/ 12 w 59"/>
                <a:gd name="T63" fmla="*/ 17 h 65"/>
                <a:gd name="T64" fmla="*/ 11 w 59"/>
                <a:gd name="T65"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65">
                  <a:moveTo>
                    <a:pt x="48" y="61"/>
                  </a:moveTo>
                  <a:cubicBezTo>
                    <a:pt x="11" y="41"/>
                    <a:pt x="11" y="41"/>
                    <a:pt x="11" y="41"/>
                  </a:cubicBezTo>
                  <a:cubicBezTo>
                    <a:pt x="5" y="37"/>
                    <a:pt x="0" y="28"/>
                    <a:pt x="0" y="20"/>
                  </a:cubicBezTo>
                  <a:cubicBezTo>
                    <a:pt x="0" y="13"/>
                    <a:pt x="4" y="10"/>
                    <a:pt x="10" y="13"/>
                  </a:cubicBezTo>
                  <a:cubicBezTo>
                    <a:pt x="10" y="12"/>
                    <a:pt x="10" y="11"/>
                    <a:pt x="10" y="10"/>
                  </a:cubicBezTo>
                  <a:cubicBezTo>
                    <a:pt x="10" y="3"/>
                    <a:pt x="15" y="0"/>
                    <a:pt x="22" y="3"/>
                  </a:cubicBezTo>
                  <a:cubicBezTo>
                    <a:pt x="25" y="5"/>
                    <a:pt x="28" y="9"/>
                    <a:pt x="31" y="13"/>
                  </a:cubicBezTo>
                  <a:cubicBezTo>
                    <a:pt x="32" y="14"/>
                    <a:pt x="33" y="14"/>
                    <a:pt x="35" y="15"/>
                  </a:cubicBezTo>
                  <a:cubicBezTo>
                    <a:pt x="41" y="18"/>
                    <a:pt x="46" y="27"/>
                    <a:pt x="46" y="34"/>
                  </a:cubicBezTo>
                  <a:cubicBezTo>
                    <a:pt x="47" y="34"/>
                    <a:pt x="47" y="34"/>
                    <a:pt x="48" y="34"/>
                  </a:cubicBezTo>
                  <a:cubicBezTo>
                    <a:pt x="54" y="38"/>
                    <a:pt x="59" y="47"/>
                    <a:pt x="59" y="55"/>
                  </a:cubicBezTo>
                  <a:cubicBezTo>
                    <a:pt x="59" y="62"/>
                    <a:pt x="54" y="65"/>
                    <a:pt x="48" y="62"/>
                  </a:cubicBezTo>
                  <a:cubicBezTo>
                    <a:pt x="48" y="62"/>
                    <a:pt x="48" y="62"/>
                    <a:pt x="48" y="61"/>
                  </a:cubicBezTo>
                  <a:close/>
                  <a:moveTo>
                    <a:pt x="11" y="17"/>
                  </a:moveTo>
                  <a:cubicBezTo>
                    <a:pt x="6" y="14"/>
                    <a:pt x="2" y="16"/>
                    <a:pt x="2" y="22"/>
                  </a:cubicBezTo>
                  <a:cubicBezTo>
                    <a:pt x="2" y="28"/>
                    <a:pt x="6" y="35"/>
                    <a:pt x="11" y="37"/>
                  </a:cubicBezTo>
                  <a:cubicBezTo>
                    <a:pt x="48" y="58"/>
                    <a:pt x="48" y="58"/>
                    <a:pt x="48" y="58"/>
                  </a:cubicBezTo>
                  <a:cubicBezTo>
                    <a:pt x="48" y="58"/>
                    <a:pt x="48" y="58"/>
                    <a:pt x="48" y="58"/>
                  </a:cubicBezTo>
                  <a:cubicBezTo>
                    <a:pt x="53" y="61"/>
                    <a:pt x="57" y="59"/>
                    <a:pt x="57" y="53"/>
                  </a:cubicBezTo>
                  <a:cubicBezTo>
                    <a:pt x="57" y="47"/>
                    <a:pt x="53" y="40"/>
                    <a:pt x="48" y="37"/>
                  </a:cubicBezTo>
                  <a:cubicBezTo>
                    <a:pt x="47" y="37"/>
                    <a:pt x="46" y="37"/>
                    <a:pt x="45" y="36"/>
                  </a:cubicBezTo>
                  <a:cubicBezTo>
                    <a:pt x="45" y="36"/>
                    <a:pt x="44" y="36"/>
                    <a:pt x="44" y="35"/>
                  </a:cubicBezTo>
                  <a:cubicBezTo>
                    <a:pt x="44" y="35"/>
                    <a:pt x="44" y="34"/>
                    <a:pt x="44" y="34"/>
                  </a:cubicBezTo>
                  <a:cubicBezTo>
                    <a:pt x="44" y="34"/>
                    <a:pt x="44" y="34"/>
                    <a:pt x="44" y="34"/>
                  </a:cubicBezTo>
                  <a:cubicBezTo>
                    <a:pt x="44" y="28"/>
                    <a:pt x="40" y="21"/>
                    <a:pt x="35" y="18"/>
                  </a:cubicBezTo>
                  <a:cubicBezTo>
                    <a:pt x="33" y="17"/>
                    <a:pt x="32" y="17"/>
                    <a:pt x="31" y="17"/>
                  </a:cubicBezTo>
                  <a:cubicBezTo>
                    <a:pt x="30" y="17"/>
                    <a:pt x="29" y="16"/>
                    <a:pt x="29" y="15"/>
                  </a:cubicBezTo>
                  <a:cubicBezTo>
                    <a:pt x="27" y="11"/>
                    <a:pt x="25" y="8"/>
                    <a:pt x="22" y="6"/>
                  </a:cubicBezTo>
                  <a:cubicBezTo>
                    <a:pt x="17" y="3"/>
                    <a:pt x="12" y="6"/>
                    <a:pt x="12" y="12"/>
                  </a:cubicBezTo>
                  <a:cubicBezTo>
                    <a:pt x="12" y="13"/>
                    <a:pt x="13" y="14"/>
                    <a:pt x="13" y="15"/>
                  </a:cubicBezTo>
                  <a:cubicBezTo>
                    <a:pt x="13" y="16"/>
                    <a:pt x="13" y="17"/>
                    <a:pt x="13" y="17"/>
                  </a:cubicBezTo>
                  <a:cubicBezTo>
                    <a:pt x="13" y="17"/>
                    <a:pt x="12" y="17"/>
                    <a:pt x="12" y="17"/>
                  </a:cubicBezTo>
                  <a:cubicBezTo>
                    <a:pt x="12" y="17"/>
                    <a:pt x="12" y="17"/>
                    <a:pt x="11"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395" name="TextBox 394">
            <a:extLst>
              <a:ext uri="{FF2B5EF4-FFF2-40B4-BE49-F238E27FC236}">
                <a16:creationId xmlns:a16="http://schemas.microsoft.com/office/drawing/2014/main" id="{FC23CBFC-9DF3-411F-BEBC-95492937A008}"/>
              </a:ext>
            </a:extLst>
          </p:cNvPr>
          <p:cNvSpPr txBox="1"/>
          <p:nvPr/>
        </p:nvSpPr>
        <p:spPr>
          <a:xfrm>
            <a:off x="16975257" y="1474722"/>
            <a:ext cx="5345096" cy="41549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Our innovation is </a:t>
            </a:r>
            <a:r>
              <a:rPr kumimoji="0" lang="en-US" sz="66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Cloud Database</a:t>
            </a:r>
          </a:p>
        </p:txBody>
      </p:sp>
      <p:grpSp>
        <p:nvGrpSpPr>
          <p:cNvPr id="396" name="Group 395">
            <a:extLst>
              <a:ext uri="{FF2B5EF4-FFF2-40B4-BE49-F238E27FC236}">
                <a16:creationId xmlns:a16="http://schemas.microsoft.com/office/drawing/2014/main" id="{B761ABBB-747A-45A1-B895-95ED5690D71E}"/>
              </a:ext>
            </a:extLst>
          </p:cNvPr>
          <p:cNvGrpSpPr/>
          <p:nvPr/>
        </p:nvGrpSpPr>
        <p:grpSpPr>
          <a:xfrm>
            <a:off x="17040549" y="6331719"/>
            <a:ext cx="4605251" cy="1123181"/>
            <a:chOff x="2709949" y="4226511"/>
            <a:chExt cx="4605251" cy="1123181"/>
          </a:xfrm>
        </p:grpSpPr>
        <p:sp>
          <p:nvSpPr>
            <p:cNvPr id="397" name="TextBox 396">
              <a:extLst>
                <a:ext uri="{FF2B5EF4-FFF2-40B4-BE49-F238E27FC236}">
                  <a16:creationId xmlns:a16="http://schemas.microsoft.com/office/drawing/2014/main" id="{388B1DF5-936E-428B-884F-2898C1821E61}"/>
                </a:ext>
              </a:extLst>
            </p:cNvPr>
            <p:cNvSpPr txBox="1"/>
            <p:nvPr/>
          </p:nvSpPr>
          <p:spPr>
            <a:xfrm>
              <a:off x="2709949" y="4426362"/>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01.</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398" name="Straight Connector 397">
              <a:extLst>
                <a:ext uri="{FF2B5EF4-FFF2-40B4-BE49-F238E27FC236}">
                  <a16:creationId xmlns:a16="http://schemas.microsoft.com/office/drawing/2014/main" id="{0DFFEDAA-36FD-4527-B24D-733CC8BFC602}"/>
                </a:ext>
              </a:extLst>
            </p:cNvPr>
            <p:cNvCxnSpPr>
              <a:cxnSpLocks/>
            </p:cNvCxnSpPr>
            <p:nvPr/>
          </p:nvCxnSpPr>
          <p:spPr>
            <a:xfrm>
              <a:off x="2849649" y="4226511"/>
              <a:ext cx="1187450"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3DF81EA-A68F-4C21-85A6-E6895BE9E61F}"/>
              </a:ext>
            </a:extLst>
          </p:cNvPr>
          <p:cNvGrpSpPr/>
          <p:nvPr/>
        </p:nvGrpSpPr>
        <p:grpSpPr>
          <a:xfrm>
            <a:off x="17040549" y="8368528"/>
            <a:ext cx="4605251" cy="1123181"/>
            <a:chOff x="2709949" y="6263320"/>
            <a:chExt cx="4605251" cy="1123181"/>
          </a:xfrm>
        </p:grpSpPr>
        <p:sp>
          <p:nvSpPr>
            <p:cNvPr id="400" name="TextBox 399">
              <a:extLst>
                <a:ext uri="{FF2B5EF4-FFF2-40B4-BE49-F238E27FC236}">
                  <a16:creationId xmlns:a16="http://schemas.microsoft.com/office/drawing/2014/main" id="{11882725-9F3F-453B-8654-B176B310939C}"/>
                </a:ext>
              </a:extLst>
            </p:cNvPr>
            <p:cNvSpPr txBox="1"/>
            <p:nvPr/>
          </p:nvSpPr>
          <p:spPr>
            <a:xfrm>
              <a:off x="2709949" y="6463171"/>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02.</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1" name="Straight Connector 400">
              <a:extLst>
                <a:ext uri="{FF2B5EF4-FFF2-40B4-BE49-F238E27FC236}">
                  <a16:creationId xmlns:a16="http://schemas.microsoft.com/office/drawing/2014/main" id="{BE107290-AC9E-4871-ACAC-A114A065D5C8}"/>
                </a:ext>
              </a:extLst>
            </p:cNvPr>
            <p:cNvCxnSpPr>
              <a:cxnSpLocks/>
            </p:cNvCxnSpPr>
            <p:nvPr/>
          </p:nvCxnSpPr>
          <p:spPr>
            <a:xfrm>
              <a:off x="2849649" y="6263320"/>
              <a:ext cx="1905231"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C4599F0-5CC5-489B-B166-83C337B4EB65}"/>
              </a:ext>
            </a:extLst>
          </p:cNvPr>
          <p:cNvGrpSpPr/>
          <p:nvPr/>
        </p:nvGrpSpPr>
        <p:grpSpPr>
          <a:xfrm>
            <a:off x="17040549" y="10471517"/>
            <a:ext cx="4605251" cy="1123181"/>
            <a:chOff x="2709949" y="8366309"/>
            <a:chExt cx="4605251" cy="1123181"/>
          </a:xfrm>
        </p:grpSpPr>
        <p:sp>
          <p:nvSpPr>
            <p:cNvPr id="403" name="TextBox 402">
              <a:extLst>
                <a:ext uri="{FF2B5EF4-FFF2-40B4-BE49-F238E27FC236}">
                  <a16:creationId xmlns:a16="http://schemas.microsoft.com/office/drawing/2014/main" id="{22314522-0865-4E76-9BCA-9BDC0FCCCC76}"/>
                </a:ext>
              </a:extLst>
            </p:cNvPr>
            <p:cNvSpPr txBox="1"/>
            <p:nvPr/>
          </p:nvSpPr>
          <p:spPr>
            <a:xfrm>
              <a:off x="2709949" y="8566160"/>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03.</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4" name="Straight Connector 403">
              <a:extLst>
                <a:ext uri="{FF2B5EF4-FFF2-40B4-BE49-F238E27FC236}">
                  <a16:creationId xmlns:a16="http://schemas.microsoft.com/office/drawing/2014/main" id="{36789EE7-9FD4-4768-B227-C236E8D64DCE}"/>
                </a:ext>
              </a:extLst>
            </p:cNvPr>
            <p:cNvCxnSpPr>
              <a:cxnSpLocks/>
            </p:cNvCxnSpPr>
            <p:nvPr/>
          </p:nvCxnSpPr>
          <p:spPr>
            <a:xfrm>
              <a:off x="2849649" y="8366309"/>
              <a:ext cx="1521183"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3968772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395"/>
                                        </p:tgtEl>
                                        <p:attrNameLst>
                                          <p:attrName>style.visibility</p:attrName>
                                        </p:attrNameLst>
                                      </p:cBhvr>
                                      <p:to>
                                        <p:strVal val="visible"/>
                                      </p:to>
                                    </p:set>
                                    <p:animEffect transition="in" filter="fade">
                                      <p:cBhvr>
                                        <p:cTn id="7" dur="500"/>
                                        <p:tgtEl>
                                          <p:spTgt spid="395"/>
                                        </p:tgtEl>
                                      </p:cBhvr>
                                    </p:animEffect>
                                  </p:childTnLst>
                                </p:cTn>
                              </p:par>
                              <p:par>
                                <p:cTn id="8" presetID="10" presetClass="entr" presetSubtype="0" fill="hold" nodeType="withEffect">
                                  <p:stCondLst>
                                    <p:cond delay="600"/>
                                  </p:stCondLst>
                                  <p:childTnLst>
                                    <p:set>
                                      <p:cBhvr>
                                        <p:cTn id="9" dur="1" fill="hold">
                                          <p:stCondLst>
                                            <p:cond delay="0"/>
                                          </p:stCondLst>
                                        </p:cTn>
                                        <p:tgtEl>
                                          <p:spTgt spid="396"/>
                                        </p:tgtEl>
                                        <p:attrNameLst>
                                          <p:attrName>style.visibility</p:attrName>
                                        </p:attrNameLst>
                                      </p:cBhvr>
                                      <p:to>
                                        <p:strVal val="visible"/>
                                      </p:to>
                                    </p:set>
                                    <p:animEffect transition="in" filter="fade">
                                      <p:cBhvr>
                                        <p:cTn id="10" dur="300"/>
                                        <p:tgtEl>
                                          <p:spTgt spid="396"/>
                                        </p:tgtEl>
                                      </p:cBhvr>
                                    </p:animEffect>
                                  </p:childTnLst>
                                </p:cTn>
                              </p:par>
                              <p:par>
                                <p:cTn id="11" presetID="10" presetClass="entr" presetSubtype="0" fill="hold" nodeType="withEffect">
                                  <p:stCondLst>
                                    <p:cond delay="800"/>
                                  </p:stCondLst>
                                  <p:childTnLst>
                                    <p:set>
                                      <p:cBhvr>
                                        <p:cTn id="12" dur="1" fill="hold">
                                          <p:stCondLst>
                                            <p:cond delay="0"/>
                                          </p:stCondLst>
                                        </p:cTn>
                                        <p:tgtEl>
                                          <p:spTgt spid="399"/>
                                        </p:tgtEl>
                                        <p:attrNameLst>
                                          <p:attrName>style.visibility</p:attrName>
                                        </p:attrNameLst>
                                      </p:cBhvr>
                                      <p:to>
                                        <p:strVal val="visible"/>
                                      </p:to>
                                    </p:set>
                                    <p:animEffect transition="in" filter="fade">
                                      <p:cBhvr>
                                        <p:cTn id="13" dur="300"/>
                                        <p:tgtEl>
                                          <p:spTgt spid="399"/>
                                        </p:tgtEl>
                                      </p:cBhvr>
                                    </p:animEffect>
                                  </p:childTnLst>
                                </p:cTn>
                              </p:par>
                              <p:par>
                                <p:cTn id="14" presetID="10" presetClass="entr" presetSubtype="0" fill="hold" nodeType="withEffect">
                                  <p:stCondLst>
                                    <p:cond delay="1000"/>
                                  </p:stCondLst>
                                  <p:childTnLst>
                                    <p:set>
                                      <p:cBhvr>
                                        <p:cTn id="15" dur="1" fill="hold">
                                          <p:stCondLst>
                                            <p:cond delay="0"/>
                                          </p:stCondLst>
                                        </p:cTn>
                                        <p:tgtEl>
                                          <p:spTgt spid="402"/>
                                        </p:tgtEl>
                                        <p:attrNameLst>
                                          <p:attrName>style.visibility</p:attrName>
                                        </p:attrNameLst>
                                      </p:cBhvr>
                                      <p:to>
                                        <p:strVal val="visible"/>
                                      </p:to>
                                    </p:set>
                                    <p:animEffect transition="in" filter="fade">
                                      <p:cBhvr>
                                        <p:cTn id="16" dur="300"/>
                                        <p:tgtEl>
                                          <p:spTgt spid="402"/>
                                        </p:tgtEl>
                                      </p:cBhvr>
                                    </p:animEffect>
                                  </p:childTnLst>
                                </p:cTn>
                              </p:par>
                              <p:par>
                                <p:cTn id="17" presetID="2" presetClass="entr" presetSubtype="1" decel="100000" fill="hold" nodeType="withEffect">
                                  <p:stCondLst>
                                    <p:cond delay="0"/>
                                  </p:stCondLst>
                                  <p:childTnLst>
                                    <p:set>
                                      <p:cBhvr>
                                        <p:cTn id="18" dur="1" fill="hold">
                                          <p:stCondLst>
                                            <p:cond delay="0"/>
                                          </p:stCondLst>
                                        </p:cTn>
                                        <p:tgtEl>
                                          <p:spTgt spid="394"/>
                                        </p:tgtEl>
                                        <p:attrNameLst>
                                          <p:attrName>style.visibility</p:attrName>
                                        </p:attrNameLst>
                                      </p:cBhvr>
                                      <p:to>
                                        <p:strVal val="visible"/>
                                      </p:to>
                                    </p:set>
                                    <p:anim calcmode="lin" valueType="num">
                                      <p:cBhvr additive="base">
                                        <p:cTn id="19" dur="1000" fill="hold"/>
                                        <p:tgtEl>
                                          <p:spTgt spid="394"/>
                                        </p:tgtEl>
                                        <p:attrNameLst>
                                          <p:attrName>ppt_x</p:attrName>
                                        </p:attrNameLst>
                                      </p:cBhvr>
                                      <p:tavLst>
                                        <p:tav tm="0">
                                          <p:val>
                                            <p:strVal val="#ppt_x"/>
                                          </p:val>
                                        </p:tav>
                                        <p:tav tm="100000">
                                          <p:val>
                                            <p:strVal val="#ppt_x"/>
                                          </p:val>
                                        </p:tav>
                                      </p:tavLst>
                                    </p:anim>
                                    <p:anim calcmode="lin" valueType="num">
                                      <p:cBhvr additive="base">
                                        <p:cTn id="20" dur="1000" fill="hold"/>
                                        <p:tgtEl>
                                          <p:spTgt spid="394"/>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100"/>
                                  </p:stCondLst>
                                  <p:childTnLst>
                                    <p:set>
                                      <p:cBhvr>
                                        <p:cTn id="22" dur="1" fill="hold">
                                          <p:stCondLst>
                                            <p:cond delay="0"/>
                                          </p:stCondLst>
                                        </p:cTn>
                                        <p:tgtEl>
                                          <p:spTgt spid="373"/>
                                        </p:tgtEl>
                                        <p:attrNameLst>
                                          <p:attrName>style.visibility</p:attrName>
                                        </p:attrNameLst>
                                      </p:cBhvr>
                                      <p:to>
                                        <p:strVal val="visible"/>
                                      </p:to>
                                    </p:set>
                                    <p:anim calcmode="lin" valueType="num">
                                      <p:cBhvr additive="base">
                                        <p:cTn id="23" dur="1000" fill="hold"/>
                                        <p:tgtEl>
                                          <p:spTgt spid="373"/>
                                        </p:tgtEl>
                                        <p:attrNameLst>
                                          <p:attrName>ppt_x</p:attrName>
                                        </p:attrNameLst>
                                      </p:cBhvr>
                                      <p:tavLst>
                                        <p:tav tm="0">
                                          <p:val>
                                            <p:strVal val="#ppt_x"/>
                                          </p:val>
                                        </p:tav>
                                        <p:tav tm="100000">
                                          <p:val>
                                            <p:strVal val="#ppt_x"/>
                                          </p:val>
                                        </p:tav>
                                      </p:tavLst>
                                    </p:anim>
                                    <p:anim calcmode="lin" valueType="num">
                                      <p:cBhvr additive="base">
                                        <p:cTn id="24" dur="1000" fill="hold"/>
                                        <p:tgtEl>
                                          <p:spTgt spid="373"/>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200"/>
                                  </p:stCondLst>
                                  <p:childTnLst>
                                    <p:set>
                                      <p:cBhvr>
                                        <p:cTn id="26" dur="1" fill="hold">
                                          <p:stCondLst>
                                            <p:cond delay="0"/>
                                          </p:stCondLst>
                                        </p:cTn>
                                        <p:tgtEl>
                                          <p:spTgt spid="391"/>
                                        </p:tgtEl>
                                        <p:attrNameLst>
                                          <p:attrName>style.visibility</p:attrName>
                                        </p:attrNameLst>
                                      </p:cBhvr>
                                      <p:to>
                                        <p:strVal val="visible"/>
                                      </p:to>
                                    </p:set>
                                    <p:anim calcmode="lin" valueType="num">
                                      <p:cBhvr additive="base">
                                        <p:cTn id="27" dur="1000" fill="hold"/>
                                        <p:tgtEl>
                                          <p:spTgt spid="391"/>
                                        </p:tgtEl>
                                        <p:attrNameLst>
                                          <p:attrName>ppt_x</p:attrName>
                                        </p:attrNameLst>
                                      </p:cBhvr>
                                      <p:tavLst>
                                        <p:tav tm="0">
                                          <p:val>
                                            <p:strVal val="#ppt_x"/>
                                          </p:val>
                                        </p:tav>
                                        <p:tav tm="100000">
                                          <p:val>
                                            <p:strVal val="#ppt_x"/>
                                          </p:val>
                                        </p:tav>
                                      </p:tavLst>
                                    </p:anim>
                                    <p:anim calcmode="lin" valueType="num">
                                      <p:cBhvr additive="base">
                                        <p:cTn id="28" dur="1000" fill="hold"/>
                                        <p:tgtEl>
                                          <p:spTgt spid="391"/>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300"/>
                                  </p:stCondLst>
                                  <p:childTnLst>
                                    <p:set>
                                      <p:cBhvr>
                                        <p:cTn id="30" dur="1" fill="hold">
                                          <p:stCondLst>
                                            <p:cond delay="0"/>
                                          </p:stCondLst>
                                        </p:cTn>
                                        <p:tgtEl>
                                          <p:spTgt spid="393"/>
                                        </p:tgtEl>
                                        <p:attrNameLst>
                                          <p:attrName>style.visibility</p:attrName>
                                        </p:attrNameLst>
                                      </p:cBhvr>
                                      <p:to>
                                        <p:strVal val="visible"/>
                                      </p:to>
                                    </p:set>
                                    <p:anim calcmode="lin" valueType="num">
                                      <p:cBhvr additive="base">
                                        <p:cTn id="31" dur="1000" fill="hold"/>
                                        <p:tgtEl>
                                          <p:spTgt spid="393"/>
                                        </p:tgtEl>
                                        <p:attrNameLst>
                                          <p:attrName>ppt_x</p:attrName>
                                        </p:attrNameLst>
                                      </p:cBhvr>
                                      <p:tavLst>
                                        <p:tav tm="0">
                                          <p:val>
                                            <p:strVal val="#ppt_x"/>
                                          </p:val>
                                        </p:tav>
                                        <p:tav tm="100000">
                                          <p:val>
                                            <p:strVal val="#ppt_x"/>
                                          </p:val>
                                        </p:tav>
                                      </p:tavLst>
                                    </p:anim>
                                    <p:anim calcmode="lin" valueType="num">
                                      <p:cBhvr additive="base">
                                        <p:cTn id="32" dur="1000" fill="hold"/>
                                        <p:tgtEl>
                                          <p:spTgt spid="393"/>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400"/>
                                  </p:stCondLst>
                                  <p:childTnLst>
                                    <p:set>
                                      <p:cBhvr>
                                        <p:cTn id="34" dur="1" fill="hold">
                                          <p:stCondLst>
                                            <p:cond delay="0"/>
                                          </p:stCondLst>
                                        </p:cTn>
                                        <p:tgtEl>
                                          <p:spTgt spid="390"/>
                                        </p:tgtEl>
                                        <p:attrNameLst>
                                          <p:attrName>style.visibility</p:attrName>
                                        </p:attrNameLst>
                                      </p:cBhvr>
                                      <p:to>
                                        <p:strVal val="visible"/>
                                      </p:to>
                                    </p:set>
                                    <p:anim calcmode="lin" valueType="num">
                                      <p:cBhvr additive="base">
                                        <p:cTn id="35" dur="1000" fill="hold"/>
                                        <p:tgtEl>
                                          <p:spTgt spid="390"/>
                                        </p:tgtEl>
                                        <p:attrNameLst>
                                          <p:attrName>ppt_x</p:attrName>
                                        </p:attrNameLst>
                                      </p:cBhvr>
                                      <p:tavLst>
                                        <p:tav tm="0">
                                          <p:val>
                                            <p:strVal val="#ppt_x"/>
                                          </p:val>
                                        </p:tav>
                                        <p:tav tm="100000">
                                          <p:val>
                                            <p:strVal val="#ppt_x"/>
                                          </p:val>
                                        </p:tav>
                                      </p:tavLst>
                                    </p:anim>
                                    <p:anim calcmode="lin" valueType="num">
                                      <p:cBhvr additive="base">
                                        <p:cTn id="36" dur="1000" fill="hold"/>
                                        <p:tgtEl>
                                          <p:spTgt spid="390"/>
                                        </p:tgtEl>
                                        <p:attrNameLst>
                                          <p:attrName>ppt_y</p:attrName>
                                        </p:attrNameLst>
                                      </p:cBhvr>
                                      <p:tavLst>
                                        <p:tav tm="0">
                                          <p:val>
                                            <p:strVal val="0-#ppt_h/2"/>
                                          </p:val>
                                        </p:tav>
                                        <p:tav tm="100000">
                                          <p:val>
                                            <p:strVal val="#ppt_y"/>
                                          </p:val>
                                        </p:tav>
                                      </p:tavLst>
                                    </p:anim>
                                  </p:childTnLst>
                                </p:cTn>
                              </p:par>
                              <p:par>
                                <p:cTn id="37" presetID="22" presetClass="entr" presetSubtype="8" fill="hold" grpId="0" nodeType="withEffect">
                                  <p:stCondLst>
                                    <p:cond delay="800"/>
                                  </p:stCondLst>
                                  <p:childTnLst>
                                    <p:set>
                                      <p:cBhvr>
                                        <p:cTn id="38" dur="1" fill="hold">
                                          <p:stCondLst>
                                            <p:cond delay="0"/>
                                          </p:stCondLst>
                                        </p:cTn>
                                        <p:tgtEl>
                                          <p:spTgt spid="178"/>
                                        </p:tgtEl>
                                        <p:attrNameLst>
                                          <p:attrName>style.visibility</p:attrName>
                                        </p:attrNameLst>
                                      </p:cBhvr>
                                      <p:to>
                                        <p:strVal val="visible"/>
                                      </p:to>
                                    </p:set>
                                    <p:animEffect transition="in" filter="wipe(left)">
                                      <p:cBhvr>
                                        <p:cTn id="39" dur="500"/>
                                        <p:tgtEl>
                                          <p:spTgt spid="178"/>
                                        </p:tgtEl>
                                      </p:cBhvr>
                                    </p:animEffect>
                                  </p:childTnLst>
                                </p:cTn>
                              </p:par>
                              <p:par>
                                <p:cTn id="40" presetID="22" presetClass="entr" presetSubtype="8" fill="hold" grpId="0" nodeType="withEffect">
                                  <p:stCondLst>
                                    <p:cond delay="900"/>
                                  </p:stCondLst>
                                  <p:childTnLst>
                                    <p:set>
                                      <p:cBhvr>
                                        <p:cTn id="41" dur="1" fill="hold">
                                          <p:stCondLst>
                                            <p:cond delay="0"/>
                                          </p:stCondLst>
                                        </p:cTn>
                                        <p:tgtEl>
                                          <p:spTgt spid="176"/>
                                        </p:tgtEl>
                                        <p:attrNameLst>
                                          <p:attrName>style.visibility</p:attrName>
                                        </p:attrNameLst>
                                      </p:cBhvr>
                                      <p:to>
                                        <p:strVal val="visible"/>
                                      </p:to>
                                    </p:set>
                                    <p:animEffect transition="in" filter="wipe(left)">
                                      <p:cBhvr>
                                        <p:cTn id="42" dur="500"/>
                                        <p:tgtEl>
                                          <p:spTgt spid="176"/>
                                        </p:tgtEl>
                                      </p:cBhvr>
                                    </p:animEffect>
                                  </p:childTnLst>
                                </p:cTn>
                              </p:par>
                              <p:par>
                                <p:cTn id="43" presetID="22" presetClass="entr" presetSubtype="8" fill="hold" grpId="0" nodeType="withEffect">
                                  <p:stCondLst>
                                    <p:cond delay="1000"/>
                                  </p:stCondLst>
                                  <p:childTnLst>
                                    <p:set>
                                      <p:cBhvr>
                                        <p:cTn id="44" dur="1" fill="hold">
                                          <p:stCondLst>
                                            <p:cond delay="0"/>
                                          </p:stCondLst>
                                        </p:cTn>
                                        <p:tgtEl>
                                          <p:spTgt spid="174"/>
                                        </p:tgtEl>
                                        <p:attrNameLst>
                                          <p:attrName>style.visibility</p:attrName>
                                        </p:attrNameLst>
                                      </p:cBhvr>
                                      <p:to>
                                        <p:strVal val="visible"/>
                                      </p:to>
                                    </p:set>
                                    <p:animEffect transition="in" filter="wipe(left)">
                                      <p:cBhvr>
                                        <p:cTn id="45" dur="500"/>
                                        <p:tgtEl>
                                          <p:spTgt spid="174"/>
                                        </p:tgtEl>
                                      </p:cBhvr>
                                    </p:animEffect>
                                  </p:childTnLst>
                                </p:cTn>
                              </p:par>
                              <p:par>
                                <p:cTn id="46" presetID="22" presetClass="entr" presetSubtype="1" fill="hold" grpId="0" nodeType="withEffect">
                                  <p:stCondLst>
                                    <p:cond delay="1100"/>
                                  </p:stCondLst>
                                  <p:childTnLst>
                                    <p:set>
                                      <p:cBhvr>
                                        <p:cTn id="47" dur="1" fill="hold">
                                          <p:stCondLst>
                                            <p:cond delay="0"/>
                                          </p:stCondLst>
                                        </p:cTn>
                                        <p:tgtEl>
                                          <p:spTgt spid="179"/>
                                        </p:tgtEl>
                                        <p:attrNameLst>
                                          <p:attrName>style.visibility</p:attrName>
                                        </p:attrNameLst>
                                      </p:cBhvr>
                                      <p:to>
                                        <p:strVal val="visible"/>
                                      </p:to>
                                    </p:set>
                                    <p:animEffect transition="in" filter="wipe(up)">
                                      <p:cBhvr>
                                        <p:cTn id="48" dur="500"/>
                                        <p:tgtEl>
                                          <p:spTgt spid="179"/>
                                        </p:tgtEl>
                                      </p:cBhvr>
                                    </p:animEffect>
                                  </p:childTnLst>
                                </p:cTn>
                              </p:par>
                              <p:par>
                                <p:cTn id="49" presetID="22" presetClass="entr" presetSubtype="2" fill="hold" grpId="0" nodeType="withEffect">
                                  <p:stCondLst>
                                    <p:cond delay="1200"/>
                                  </p:stCondLst>
                                  <p:childTnLst>
                                    <p:set>
                                      <p:cBhvr>
                                        <p:cTn id="50" dur="1" fill="hold">
                                          <p:stCondLst>
                                            <p:cond delay="0"/>
                                          </p:stCondLst>
                                        </p:cTn>
                                        <p:tgtEl>
                                          <p:spTgt spid="175"/>
                                        </p:tgtEl>
                                        <p:attrNameLst>
                                          <p:attrName>style.visibility</p:attrName>
                                        </p:attrNameLst>
                                      </p:cBhvr>
                                      <p:to>
                                        <p:strVal val="visible"/>
                                      </p:to>
                                    </p:set>
                                    <p:animEffect transition="in" filter="wipe(right)">
                                      <p:cBhvr>
                                        <p:cTn id="51" dur="500"/>
                                        <p:tgtEl>
                                          <p:spTgt spid="175"/>
                                        </p:tgtEl>
                                      </p:cBhvr>
                                    </p:animEffect>
                                  </p:childTnLst>
                                </p:cTn>
                              </p:par>
                              <p:par>
                                <p:cTn id="52" presetID="22" presetClass="entr" presetSubtype="2" fill="hold" grpId="0" nodeType="withEffect">
                                  <p:stCondLst>
                                    <p:cond delay="1300"/>
                                  </p:stCondLst>
                                  <p:childTnLst>
                                    <p:set>
                                      <p:cBhvr>
                                        <p:cTn id="53" dur="1" fill="hold">
                                          <p:stCondLst>
                                            <p:cond delay="0"/>
                                          </p:stCondLst>
                                        </p:cTn>
                                        <p:tgtEl>
                                          <p:spTgt spid="177"/>
                                        </p:tgtEl>
                                        <p:attrNameLst>
                                          <p:attrName>style.visibility</p:attrName>
                                        </p:attrNameLst>
                                      </p:cBhvr>
                                      <p:to>
                                        <p:strVal val="visible"/>
                                      </p:to>
                                    </p:set>
                                    <p:animEffect transition="in" filter="wipe(right)">
                                      <p:cBhvr>
                                        <p:cTn id="54" dur="500"/>
                                        <p:tgtEl>
                                          <p:spTgt spid="177"/>
                                        </p:tgtEl>
                                      </p:cBhvr>
                                    </p:animEffect>
                                  </p:childTnLst>
                                </p:cTn>
                              </p:par>
                              <p:par>
                                <p:cTn id="55" presetID="22" presetClass="entr" presetSubtype="2" fill="hold" grpId="0" nodeType="withEffect">
                                  <p:stCondLst>
                                    <p:cond delay="1400"/>
                                  </p:stCondLst>
                                  <p:childTnLst>
                                    <p:set>
                                      <p:cBhvr>
                                        <p:cTn id="56" dur="1" fill="hold">
                                          <p:stCondLst>
                                            <p:cond delay="0"/>
                                          </p:stCondLst>
                                        </p:cTn>
                                        <p:tgtEl>
                                          <p:spTgt spid="181"/>
                                        </p:tgtEl>
                                        <p:attrNameLst>
                                          <p:attrName>style.visibility</p:attrName>
                                        </p:attrNameLst>
                                      </p:cBhvr>
                                      <p:to>
                                        <p:strVal val="visible"/>
                                      </p:to>
                                    </p:set>
                                    <p:animEffect transition="in" filter="wipe(right)">
                                      <p:cBhvr>
                                        <p:cTn id="57" dur="500"/>
                                        <p:tgtEl>
                                          <p:spTgt spid="181"/>
                                        </p:tgtEl>
                                      </p:cBhvr>
                                    </p:animEffect>
                                  </p:childTnLst>
                                </p:cTn>
                              </p:par>
                              <p:par>
                                <p:cTn id="58" presetID="2" presetClass="entr" presetSubtype="1" decel="100000" fill="hold" nodeType="withEffect">
                                  <p:stCondLst>
                                    <p:cond delay="0"/>
                                  </p:stCondLst>
                                  <p:childTnLst>
                                    <p:set>
                                      <p:cBhvr>
                                        <p:cTn id="59" dur="1" fill="hold">
                                          <p:stCondLst>
                                            <p:cond delay="0"/>
                                          </p:stCondLst>
                                        </p:cTn>
                                        <p:tgtEl>
                                          <p:spTgt spid="389"/>
                                        </p:tgtEl>
                                        <p:attrNameLst>
                                          <p:attrName>style.visibility</p:attrName>
                                        </p:attrNameLst>
                                      </p:cBhvr>
                                      <p:to>
                                        <p:strVal val="visible"/>
                                      </p:to>
                                    </p:set>
                                    <p:anim calcmode="lin" valueType="num">
                                      <p:cBhvr additive="base">
                                        <p:cTn id="60" dur="1000" fill="hold"/>
                                        <p:tgtEl>
                                          <p:spTgt spid="389"/>
                                        </p:tgtEl>
                                        <p:attrNameLst>
                                          <p:attrName>ppt_x</p:attrName>
                                        </p:attrNameLst>
                                      </p:cBhvr>
                                      <p:tavLst>
                                        <p:tav tm="0">
                                          <p:val>
                                            <p:strVal val="#ppt_x"/>
                                          </p:val>
                                        </p:tav>
                                        <p:tav tm="100000">
                                          <p:val>
                                            <p:strVal val="#ppt_x"/>
                                          </p:val>
                                        </p:tav>
                                      </p:tavLst>
                                    </p:anim>
                                    <p:anim calcmode="lin" valueType="num">
                                      <p:cBhvr additive="base">
                                        <p:cTn id="61" dur="1000" fill="hold"/>
                                        <p:tgtEl>
                                          <p:spTgt spid="389"/>
                                        </p:tgtEl>
                                        <p:attrNameLst>
                                          <p:attrName>ppt_y</p:attrName>
                                        </p:attrNameLst>
                                      </p:cBhvr>
                                      <p:tavLst>
                                        <p:tav tm="0">
                                          <p:val>
                                            <p:strVal val="0-#ppt_h/2"/>
                                          </p:val>
                                        </p:tav>
                                        <p:tav tm="100000">
                                          <p:val>
                                            <p:strVal val="#ppt_y"/>
                                          </p:val>
                                        </p:tav>
                                      </p:tavLst>
                                    </p:anim>
                                  </p:childTnLst>
                                </p:cTn>
                              </p:par>
                              <p:par>
                                <p:cTn id="62" presetID="2" presetClass="entr" presetSubtype="1" decel="100000" fill="hold" nodeType="withEffect">
                                  <p:stCondLst>
                                    <p:cond delay="100"/>
                                  </p:stCondLst>
                                  <p:childTnLst>
                                    <p:set>
                                      <p:cBhvr>
                                        <p:cTn id="63" dur="1" fill="hold">
                                          <p:stCondLst>
                                            <p:cond delay="0"/>
                                          </p:stCondLst>
                                        </p:cTn>
                                        <p:tgtEl>
                                          <p:spTgt spid="382"/>
                                        </p:tgtEl>
                                        <p:attrNameLst>
                                          <p:attrName>style.visibility</p:attrName>
                                        </p:attrNameLst>
                                      </p:cBhvr>
                                      <p:to>
                                        <p:strVal val="visible"/>
                                      </p:to>
                                    </p:set>
                                    <p:anim calcmode="lin" valueType="num">
                                      <p:cBhvr additive="base">
                                        <p:cTn id="64" dur="1000" fill="hold"/>
                                        <p:tgtEl>
                                          <p:spTgt spid="382"/>
                                        </p:tgtEl>
                                        <p:attrNameLst>
                                          <p:attrName>ppt_x</p:attrName>
                                        </p:attrNameLst>
                                      </p:cBhvr>
                                      <p:tavLst>
                                        <p:tav tm="0">
                                          <p:val>
                                            <p:strVal val="#ppt_x"/>
                                          </p:val>
                                        </p:tav>
                                        <p:tav tm="100000">
                                          <p:val>
                                            <p:strVal val="#ppt_x"/>
                                          </p:val>
                                        </p:tav>
                                      </p:tavLst>
                                    </p:anim>
                                    <p:anim calcmode="lin" valueType="num">
                                      <p:cBhvr additive="base">
                                        <p:cTn id="65" dur="1000" fill="hold"/>
                                        <p:tgtEl>
                                          <p:spTgt spid="382"/>
                                        </p:tgtEl>
                                        <p:attrNameLst>
                                          <p:attrName>ppt_y</p:attrName>
                                        </p:attrNameLst>
                                      </p:cBhvr>
                                      <p:tavLst>
                                        <p:tav tm="0">
                                          <p:val>
                                            <p:strVal val="0-#ppt_h/2"/>
                                          </p:val>
                                        </p:tav>
                                        <p:tav tm="100000">
                                          <p:val>
                                            <p:strVal val="#ppt_y"/>
                                          </p:val>
                                        </p:tav>
                                      </p:tavLst>
                                    </p:anim>
                                  </p:childTnLst>
                                </p:cTn>
                              </p:par>
                              <p:par>
                                <p:cTn id="66" presetID="2" presetClass="entr" presetSubtype="1" decel="100000" fill="hold" nodeType="withEffect">
                                  <p:stCondLst>
                                    <p:cond delay="200"/>
                                  </p:stCondLst>
                                  <p:childTnLst>
                                    <p:set>
                                      <p:cBhvr>
                                        <p:cTn id="67" dur="1" fill="hold">
                                          <p:stCondLst>
                                            <p:cond delay="0"/>
                                          </p:stCondLst>
                                        </p:cTn>
                                        <p:tgtEl>
                                          <p:spTgt spid="383"/>
                                        </p:tgtEl>
                                        <p:attrNameLst>
                                          <p:attrName>style.visibility</p:attrName>
                                        </p:attrNameLst>
                                      </p:cBhvr>
                                      <p:to>
                                        <p:strVal val="visible"/>
                                      </p:to>
                                    </p:set>
                                    <p:anim calcmode="lin" valueType="num">
                                      <p:cBhvr additive="base">
                                        <p:cTn id="68" dur="1000" fill="hold"/>
                                        <p:tgtEl>
                                          <p:spTgt spid="383"/>
                                        </p:tgtEl>
                                        <p:attrNameLst>
                                          <p:attrName>ppt_x</p:attrName>
                                        </p:attrNameLst>
                                      </p:cBhvr>
                                      <p:tavLst>
                                        <p:tav tm="0">
                                          <p:val>
                                            <p:strVal val="#ppt_x"/>
                                          </p:val>
                                        </p:tav>
                                        <p:tav tm="100000">
                                          <p:val>
                                            <p:strVal val="#ppt_x"/>
                                          </p:val>
                                        </p:tav>
                                      </p:tavLst>
                                    </p:anim>
                                    <p:anim calcmode="lin" valueType="num">
                                      <p:cBhvr additive="base">
                                        <p:cTn id="69" dur="1000" fill="hold"/>
                                        <p:tgtEl>
                                          <p:spTgt spid="383"/>
                                        </p:tgtEl>
                                        <p:attrNameLst>
                                          <p:attrName>ppt_y</p:attrName>
                                        </p:attrNameLst>
                                      </p:cBhvr>
                                      <p:tavLst>
                                        <p:tav tm="0">
                                          <p:val>
                                            <p:strVal val="0-#ppt_h/2"/>
                                          </p:val>
                                        </p:tav>
                                        <p:tav tm="100000">
                                          <p:val>
                                            <p:strVal val="#ppt_y"/>
                                          </p:val>
                                        </p:tav>
                                      </p:tavLst>
                                    </p:anim>
                                  </p:childTnLst>
                                </p:cTn>
                              </p:par>
                              <p:par>
                                <p:cTn id="70" presetID="2" presetClass="entr" presetSubtype="1" decel="100000" fill="hold" nodeType="withEffect">
                                  <p:stCondLst>
                                    <p:cond delay="300"/>
                                  </p:stCondLst>
                                  <p:childTnLst>
                                    <p:set>
                                      <p:cBhvr>
                                        <p:cTn id="71" dur="1" fill="hold">
                                          <p:stCondLst>
                                            <p:cond delay="0"/>
                                          </p:stCondLst>
                                        </p:cTn>
                                        <p:tgtEl>
                                          <p:spTgt spid="384"/>
                                        </p:tgtEl>
                                        <p:attrNameLst>
                                          <p:attrName>style.visibility</p:attrName>
                                        </p:attrNameLst>
                                      </p:cBhvr>
                                      <p:to>
                                        <p:strVal val="visible"/>
                                      </p:to>
                                    </p:set>
                                    <p:anim calcmode="lin" valueType="num">
                                      <p:cBhvr additive="base">
                                        <p:cTn id="72" dur="1000" fill="hold"/>
                                        <p:tgtEl>
                                          <p:spTgt spid="384"/>
                                        </p:tgtEl>
                                        <p:attrNameLst>
                                          <p:attrName>ppt_x</p:attrName>
                                        </p:attrNameLst>
                                      </p:cBhvr>
                                      <p:tavLst>
                                        <p:tav tm="0">
                                          <p:val>
                                            <p:strVal val="#ppt_x"/>
                                          </p:val>
                                        </p:tav>
                                        <p:tav tm="100000">
                                          <p:val>
                                            <p:strVal val="#ppt_x"/>
                                          </p:val>
                                        </p:tav>
                                      </p:tavLst>
                                    </p:anim>
                                    <p:anim calcmode="lin" valueType="num">
                                      <p:cBhvr additive="base">
                                        <p:cTn id="73" dur="1000" fill="hold"/>
                                        <p:tgtEl>
                                          <p:spTgt spid="384"/>
                                        </p:tgtEl>
                                        <p:attrNameLst>
                                          <p:attrName>ppt_y</p:attrName>
                                        </p:attrNameLst>
                                      </p:cBhvr>
                                      <p:tavLst>
                                        <p:tav tm="0">
                                          <p:val>
                                            <p:strVal val="0-#ppt_h/2"/>
                                          </p:val>
                                        </p:tav>
                                        <p:tav tm="100000">
                                          <p:val>
                                            <p:strVal val="#ppt_y"/>
                                          </p:val>
                                        </p:tav>
                                      </p:tavLst>
                                    </p:anim>
                                  </p:childTnLst>
                                </p:cTn>
                              </p:par>
                              <p:par>
                                <p:cTn id="74" presetID="2" presetClass="entr" presetSubtype="1" decel="100000" fill="hold" nodeType="withEffect">
                                  <p:stCondLst>
                                    <p:cond delay="400"/>
                                  </p:stCondLst>
                                  <p:childTnLst>
                                    <p:set>
                                      <p:cBhvr>
                                        <p:cTn id="75" dur="1" fill="hold">
                                          <p:stCondLst>
                                            <p:cond delay="0"/>
                                          </p:stCondLst>
                                        </p:cTn>
                                        <p:tgtEl>
                                          <p:spTgt spid="385"/>
                                        </p:tgtEl>
                                        <p:attrNameLst>
                                          <p:attrName>style.visibility</p:attrName>
                                        </p:attrNameLst>
                                      </p:cBhvr>
                                      <p:to>
                                        <p:strVal val="visible"/>
                                      </p:to>
                                    </p:set>
                                    <p:anim calcmode="lin" valueType="num">
                                      <p:cBhvr additive="base">
                                        <p:cTn id="76" dur="1000" fill="hold"/>
                                        <p:tgtEl>
                                          <p:spTgt spid="385"/>
                                        </p:tgtEl>
                                        <p:attrNameLst>
                                          <p:attrName>ppt_x</p:attrName>
                                        </p:attrNameLst>
                                      </p:cBhvr>
                                      <p:tavLst>
                                        <p:tav tm="0">
                                          <p:val>
                                            <p:strVal val="#ppt_x"/>
                                          </p:val>
                                        </p:tav>
                                        <p:tav tm="100000">
                                          <p:val>
                                            <p:strVal val="#ppt_x"/>
                                          </p:val>
                                        </p:tav>
                                      </p:tavLst>
                                    </p:anim>
                                    <p:anim calcmode="lin" valueType="num">
                                      <p:cBhvr additive="base">
                                        <p:cTn id="77" dur="1000" fill="hold"/>
                                        <p:tgtEl>
                                          <p:spTgt spid="385"/>
                                        </p:tgtEl>
                                        <p:attrNameLst>
                                          <p:attrName>ppt_y</p:attrName>
                                        </p:attrNameLst>
                                      </p:cBhvr>
                                      <p:tavLst>
                                        <p:tav tm="0">
                                          <p:val>
                                            <p:strVal val="0-#ppt_h/2"/>
                                          </p:val>
                                        </p:tav>
                                        <p:tav tm="100000">
                                          <p:val>
                                            <p:strVal val="#ppt_y"/>
                                          </p:val>
                                        </p:tav>
                                      </p:tavLst>
                                    </p:anim>
                                  </p:childTnLst>
                                </p:cTn>
                              </p:par>
                              <p:par>
                                <p:cTn id="78" presetID="2" presetClass="entr" presetSubtype="1" decel="100000" fill="hold" nodeType="withEffect">
                                  <p:stCondLst>
                                    <p:cond delay="500"/>
                                  </p:stCondLst>
                                  <p:childTnLst>
                                    <p:set>
                                      <p:cBhvr>
                                        <p:cTn id="79" dur="1" fill="hold">
                                          <p:stCondLst>
                                            <p:cond delay="0"/>
                                          </p:stCondLst>
                                        </p:cTn>
                                        <p:tgtEl>
                                          <p:spTgt spid="386"/>
                                        </p:tgtEl>
                                        <p:attrNameLst>
                                          <p:attrName>style.visibility</p:attrName>
                                        </p:attrNameLst>
                                      </p:cBhvr>
                                      <p:to>
                                        <p:strVal val="visible"/>
                                      </p:to>
                                    </p:set>
                                    <p:anim calcmode="lin" valueType="num">
                                      <p:cBhvr additive="base">
                                        <p:cTn id="80" dur="1000" fill="hold"/>
                                        <p:tgtEl>
                                          <p:spTgt spid="386"/>
                                        </p:tgtEl>
                                        <p:attrNameLst>
                                          <p:attrName>ppt_x</p:attrName>
                                        </p:attrNameLst>
                                      </p:cBhvr>
                                      <p:tavLst>
                                        <p:tav tm="0">
                                          <p:val>
                                            <p:strVal val="#ppt_x"/>
                                          </p:val>
                                        </p:tav>
                                        <p:tav tm="100000">
                                          <p:val>
                                            <p:strVal val="#ppt_x"/>
                                          </p:val>
                                        </p:tav>
                                      </p:tavLst>
                                    </p:anim>
                                    <p:anim calcmode="lin" valueType="num">
                                      <p:cBhvr additive="base">
                                        <p:cTn id="81" dur="1000" fill="hold"/>
                                        <p:tgtEl>
                                          <p:spTgt spid="386"/>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600"/>
                                  </p:stCondLst>
                                  <p:childTnLst>
                                    <p:set>
                                      <p:cBhvr>
                                        <p:cTn id="83" dur="1" fill="hold">
                                          <p:stCondLst>
                                            <p:cond delay="0"/>
                                          </p:stCondLst>
                                        </p:cTn>
                                        <p:tgtEl>
                                          <p:spTgt spid="387"/>
                                        </p:tgtEl>
                                        <p:attrNameLst>
                                          <p:attrName>style.visibility</p:attrName>
                                        </p:attrNameLst>
                                      </p:cBhvr>
                                      <p:to>
                                        <p:strVal val="visible"/>
                                      </p:to>
                                    </p:set>
                                    <p:anim calcmode="lin" valueType="num">
                                      <p:cBhvr additive="base">
                                        <p:cTn id="84" dur="1000" fill="hold"/>
                                        <p:tgtEl>
                                          <p:spTgt spid="387"/>
                                        </p:tgtEl>
                                        <p:attrNameLst>
                                          <p:attrName>ppt_x</p:attrName>
                                        </p:attrNameLst>
                                      </p:cBhvr>
                                      <p:tavLst>
                                        <p:tav tm="0">
                                          <p:val>
                                            <p:strVal val="#ppt_x"/>
                                          </p:val>
                                        </p:tav>
                                        <p:tav tm="100000">
                                          <p:val>
                                            <p:strVal val="#ppt_x"/>
                                          </p:val>
                                        </p:tav>
                                      </p:tavLst>
                                    </p:anim>
                                    <p:anim calcmode="lin" valueType="num">
                                      <p:cBhvr additive="base">
                                        <p:cTn id="85" dur="1000" fill="hold"/>
                                        <p:tgtEl>
                                          <p:spTgt spid="387"/>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700"/>
                                  </p:stCondLst>
                                  <p:childTnLst>
                                    <p:set>
                                      <p:cBhvr>
                                        <p:cTn id="87" dur="1" fill="hold">
                                          <p:stCondLst>
                                            <p:cond delay="0"/>
                                          </p:stCondLst>
                                        </p:cTn>
                                        <p:tgtEl>
                                          <p:spTgt spid="388"/>
                                        </p:tgtEl>
                                        <p:attrNameLst>
                                          <p:attrName>style.visibility</p:attrName>
                                        </p:attrNameLst>
                                      </p:cBhvr>
                                      <p:to>
                                        <p:strVal val="visible"/>
                                      </p:to>
                                    </p:set>
                                    <p:anim calcmode="lin" valueType="num">
                                      <p:cBhvr additive="base">
                                        <p:cTn id="88" dur="1000" fill="hold"/>
                                        <p:tgtEl>
                                          <p:spTgt spid="388"/>
                                        </p:tgtEl>
                                        <p:attrNameLst>
                                          <p:attrName>ppt_x</p:attrName>
                                        </p:attrNameLst>
                                      </p:cBhvr>
                                      <p:tavLst>
                                        <p:tav tm="0">
                                          <p:val>
                                            <p:strVal val="#ppt_x"/>
                                          </p:val>
                                        </p:tav>
                                        <p:tav tm="100000">
                                          <p:val>
                                            <p:strVal val="#ppt_x"/>
                                          </p:val>
                                        </p:tav>
                                      </p:tavLst>
                                    </p:anim>
                                    <p:anim calcmode="lin" valueType="num">
                                      <p:cBhvr additive="base">
                                        <p:cTn id="89" dur="1000" fill="hold"/>
                                        <p:tgtEl>
                                          <p:spTgt spid="388"/>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800"/>
                                  </p:stCondLst>
                                  <p:childTnLst>
                                    <p:set>
                                      <p:cBhvr>
                                        <p:cTn id="91" dur="1" fill="hold">
                                          <p:stCondLst>
                                            <p:cond delay="0"/>
                                          </p:stCondLst>
                                        </p:cTn>
                                        <p:tgtEl>
                                          <p:spTgt spid="375"/>
                                        </p:tgtEl>
                                        <p:attrNameLst>
                                          <p:attrName>style.visibility</p:attrName>
                                        </p:attrNameLst>
                                      </p:cBhvr>
                                      <p:to>
                                        <p:strVal val="visible"/>
                                      </p:to>
                                    </p:set>
                                    <p:anim calcmode="lin" valueType="num">
                                      <p:cBhvr additive="base">
                                        <p:cTn id="92" dur="1000" fill="hold"/>
                                        <p:tgtEl>
                                          <p:spTgt spid="375"/>
                                        </p:tgtEl>
                                        <p:attrNameLst>
                                          <p:attrName>ppt_x</p:attrName>
                                        </p:attrNameLst>
                                      </p:cBhvr>
                                      <p:tavLst>
                                        <p:tav tm="0">
                                          <p:val>
                                            <p:strVal val="#ppt_x"/>
                                          </p:val>
                                        </p:tav>
                                        <p:tav tm="100000">
                                          <p:val>
                                            <p:strVal val="#ppt_x"/>
                                          </p:val>
                                        </p:tav>
                                      </p:tavLst>
                                    </p:anim>
                                    <p:anim calcmode="lin" valueType="num">
                                      <p:cBhvr additive="base">
                                        <p:cTn id="93" dur="1000" fill="hold"/>
                                        <p:tgtEl>
                                          <p:spTgt spid="375"/>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900"/>
                                  </p:stCondLst>
                                  <p:childTnLst>
                                    <p:set>
                                      <p:cBhvr>
                                        <p:cTn id="95" dur="1" fill="hold">
                                          <p:stCondLst>
                                            <p:cond delay="0"/>
                                          </p:stCondLst>
                                        </p:cTn>
                                        <p:tgtEl>
                                          <p:spTgt spid="374"/>
                                        </p:tgtEl>
                                        <p:attrNameLst>
                                          <p:attrName>style.visibility</p:attrName>
                                        </p:attrNameLst>
                                      </p:cBhvr>
                                      <p:to>
                                        <p:strVal val="visible"/>
                                      </p:to>
                                    </p:set>
                                    <p:anim calcmode="lin" valueType="num">
                                      <p:cBhvr additive="base">
                                        <p:cTn id="96" dur="1000" fill="hold"/>
                                        <p:tgtEl>
                                          <p:spTgt spid="374"/>
                                        </p:tgtEl>
                                        <p:attrNameLst>
                                          <p:attrName>ppt_x</p:attrName>
                                        </p:attrNameLst>
                                      </p:cBhvr>
                                      <p:tavLst>
                                        <p:tav tm="0">
                                          <p:val>
                                            <p:strVal val="#ppt_x"/>
                                          </p:val>
                                        </p:tav>
                                        <p:tav tm="100000">
                                          <p:val>
                                            <p:strVal val="#ppt_x"/>
                                          </p:val>
                                        </p:tav>
                                      </p:tavLst>
                                    </p:anim>
                                    <p:anim calcmode="lin" valueType="num">
                                      <p:cBhvr additive="base">
                                        <p:cTn id="97" dur="1000" fill="hold"/>
                                        <p:tgtEl>
                                          <p:spTgt spid="374"/>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1000"/>
                                  </p:stCondLst>
                                  <p:childTnLst>
                                    <p:set>
                                      <p:cBhvr>
                                        <p:cTn id="99" dur="1" fill="hold">
                                          <p:stCondLst>
                                            <p:cond delay="0"/>
                                          </p:stCondLst>
                                        </p:cTn>
                                        <p:tgtEl>
                                          <p:spTgt spid="376"/>
                                        </p:tgtEl>
                                        <p:attrNameLst>
                                          <p:attrName>style.visibility</p:attrName>
                                        </p:attrNameLst>
                                      </p:cBhvr>
                                      <p:to>
                                        <p:strVal val="visible"/>
                                      </p:to>
                                    </p:set>
                                    <p:anim calcmode="lin" valueType="num">
                                      <p:cBhvr additive="base">
                                        <p:cTn id="100" dur="1000" fill="hold"/>
                                        <p:tgtEl>
                                          <p:spTgt spid="376"/>
                                        </p:tgtEl>
                                        <p:attrNameLst>
                                          <p:attrName>ppt_x</p:attrName>
                                        </p:attrNameLst>
                                      </p:cBhvr>
                                      <p:tavLst>
                                        <p:tav tm="0">
                                          <p:val>
                                            <p:strVal val="#ppt_x"/>
                                          </p:val>
                                        </p:tav>
                                        <p:tav tm="100000">
                                          <p:val>
                                            <p:strVal val="#ppt_x"/>
                                          </p:val>
                                        </p:tav>
                                      </p:tavLst>
                                    </p:anim>
                                    <p:anim calcmode="lin" valueType="num">
                                      <p:cBhvr additive="base">
                                        <p:cTn id="101" dur="1000" fill="hold"/>
                                        <p:tgtEl>
                                          <p:spTgt spid="376"/>
                                        </p:tgtEl>
                                        <p:attrNameLst>
                                          <p:attrName>ppt_y</p:attrName>
                                        </p:attrNameLst>
                                      </p:cBhvr>
                                      <p:tavLst>
                                        <p:tav tm="0">
                                          <p:val>
                                            <p:strVal val="0-#ppt_h/2"/>
                                          </p:val>
                                        </p:tav>
                                        <p:tav tm="100000">
                                          <p:val>
                                            <p:strVal val="#ppt_y"/>
                                          </p:val>
                                        </p:tav>
                                      </p:tavLst>
                                    </p:anim>
                                  </p:childTnLst>
                                </p:cTn>
                              </p:par>
                              <p:par>
                                <p:cTn id="102" presetID="2" presetClass="entr" presetSubtype="1" decel="100000" fill="hold" nodeType="withEffect">
                                  <p:stCondLst>
                                    <p:cond delay="1100"/>
                                  </p:stCondLst>
                                  <p:childTnLst>
                                    <p:set>
                                      <p:cBhvr>
                                        <p:cTn id="103" dur="1" fill="hold">
                                          <p:stCondLst>
                                            <p:cond delay="0"/>
                                          </p:stCondLst>
                                        </p:cTn>
                                        <p:tgtEl>
                                          <p:spTgt spid="381"/>
                                        </p:tgtEl>
                                        <p:attrNameLst>
                                          <p:attrName>style.visibility</p:attrName>
                                        </p:attrNameLst>
                                      </p:cBhvr>
                                      <p:to>
                                        <p:strVal val="visible"/>
                                      </p:to>
                                    </p:set>
                                    <p:anim calcmode="lin" valueType="num">
                                      <p:cBhvr additive="base">
                                        <p:cTn id="104" dur="1000" fill="hold"/>
                                        <p:tgtEl>
                                          <p:spTgt spid="381"/>
                                        </p:tgtEl>
                                        <p:attrNameLst>
                                          <p:attrName>ppt_x</p:attrName>
                                        </p:attrNameLst>
                                      </p:cBhvr>
                                      <p:tavLst>
                                        <p:tav tm="0">
                                          <p:val>
                                            <p:strVal val="#ppt_x"/>
                                          </p:val>
                                        </p:tav>
                                        <p:tav tm="100000">
                                          <p:val>
                                            <p:strVal val="#ppt_x"/>
                                          </p:val>
                                        </p:tav>
                                      </p:tavLst>
                                    </p:anim>
                                    <p:anim calcmode="lin" valueType="num">
                                      <p:cBhvr additive="base">
                                        <p:cTn id="105" dur="1000" fill="hold"/>
                                        <p:tgtEl>
                                          <p:spTgt spid="381"/>
                                        </p:tgtEl>
                                        <p:attrNameLst>
                                          <p:attrName>ppt_y</p:attrName>
                                        </p:attrNameLst>
                                      </p:cBhvr>
                                      <p:tavLst>
                                        <p:tav tm="0">
                                          <p:val>
                                            <p:strVal val="0-#ppt_h/2"/>
                                          </p:val>
                                        </p:tav>
                                        <p:tav tm="100000">
                                          <p:val>
                                            <p:strVal val="#ppt_y"/>
                                          </p:val>
                                        </p:tav>
                                      </p:tavLst>
                                    </p:anim>
                                  </p:childTnLst>
                                </p:cTn>
                              </p:par>
                              <p:par>
                                <p:cTn id="106" presetID="2" presetClass="entr" presetSubtype="1" decel="100000" fill="hold" nodeType="withEffect">
                                  <p:stCondLst>
                                    <p:cond delay="1200"/>
                                  </p:stCondLst>
                                  <p:childTnLst>
                                    <p:set>
                                      <p:cBhvr>
                                        <p:cTn id="107" dur="1" fill="hold">
                                          <p:stCondLst>
                                            <p:cond delay="0"/>
                                          </p:stCondLst>
                                        </p:cTn>
                                        <p:tgtEl>
                                          <p:spTgt spid="380"/>
                                        </p:tgtEl>
                                        <p:attrNameLst>
                                          <p:attrName>style.visibility</p:attrName>
                                        </p:attrNameLst>
                                      </p:cBhvr>
                                      <p:to>
                                        <p:strVal val="visible"/>
                                      </p:to>
                                    </p:set>
                                    <p:anim calcmode="lin" valueType="num">
                                      <p:cBhvr additive="base">
                                        <p:cTn id="108" dur="1000" fill="hold"/>
                                        <p:tgtEl>
                                          <p:spTgt spid="380"/>
                                        </p:tgtEl>
                                        <p:attrNameLst>
                                          <p:attrName>ppt_x</p:attrName>
                                        </p:attrNameLst>
                                      </p:cBhvr>
                                      <p:tavLst>
                                        <p:tav tm="0">
                                          <p:val>
                                            <p:strVal val="#ppt_x"/>
                                          </p:val>
                                        </p:tav>
                                        <p:tav tm="100000">
                                          <p:val>
                                            <p:strVal val="#ppt_x"/>
                                          </p:val>
                                        </p:tav>
                                      </p:tavLst>
                                    </p:anim>
                                    <p:anim calcmode="lin" valueType="num">
                                      <p:cBhvr additive="base">
                                        <p:cTn id="109" dur="1000" fill="hold"/>
                                        <p:tgtEl>
                                          <p:spTgt spid="380"/>
                                        </p:tgtEl>
                                        <p:attrNameLst>
                                          <p:attrName>ppt_y</p:attrName>
                                        </p:attrNameLst>
                                      </p:cBhvr>
                                      <p:tavLst>
                                        <p:tav tm="0">
                                          <p:val>
                                            <p:strVal val="0-#ppt_h/2"/>
                                          </p:val>
                                        </p:tav>
                                        <p:tav tm="100000">
                                          <p:val>
                                            <p:strVal val="#ppt_y"/>
                                          </p:val>
                                        </p:tav>
                                      </p:tavLst>
                                    </p:anim>
                                  </p:childTnLst>
                                </p:cTn>
                              </p:par>
                              <p:par>
                                <p:cTn id="110" presetID="2" presetClass="entr" presetSubtype="1" decel="100000" fill="hold" nodeType="withEffect">
                                  <p:stCondLst>
                                    <p:cond delay="1300"/>
                                  </p:stCondLst>
                                  <p:childTnLst>
                                    <p:set>
                                      <p:cBhvr>
                                        <p:cTn id="111" dur="1" fill="hold">
                                          <p:stCondLst>
                                            <p:cond delay="0"/>
                                          </p:stCondLst>
                                        </p:cTn>
                                        <p:tgtEl>
                                          <p:spTgt spid="379"/>
                                        </p:tgtEl>
                                        <p:attrNameLst>
                                          <p:attrName>style.visibility</p:attrName>
                                        </p:attrNameLst>
                                      </p:cBhvr>
                                      <p:to>
                                        <p:strVal val="visible"/>
                                      </p:to>
                                    </p:set>
                                    <p:anim calcmode="lin" valueType="num">
                                      <p:cBhvr additive="base">
                                        <p:cTn id="112" dur="1000" fill="hold"/>
                                        <p:tgtEl>
                                          <p:spTgt spid="379"/>
                                        </p:tgtEl>
                                        <p:attrNameLst>
                                          <p:attrName>ppt_x</p:attrName>
                                        </p:attrNameLst>
                                      </p:cBhvr>
                                      <p:tavLst>
                                        <p:tav tm="0">
                                          <p:val>
                                            <p:strVal val="#ppt_x"/>
                                          </p:val>
                                        </p:tav>
                                        <p:tav tm="100000">
                                          <p:val>
                                            <p:strVal val="#ppt_x"/>
                                          </p:val>
                                        </p:tav>
                                      </p:tavLst>
                                    </p:anim>
                                    <p:anim calcmode="lin" valueType="num">
                                      <p:cBhvr additive="base">
                                        <p:cTn id="113" dur="1000" fill="hold"/>
                                        <p:tgtEl>
                                          <p:spTgt spid="379"/>
                                        </p:tgtEl>
                                        <p:attrNameLst>
                                          <p:attrName>ppt_y</p:attrName>
                                        </p:attrNameLst>
                                      </p:cBhvr>
                                      <p:tavLst>
                                        <p:tav tm="0">
                                          <p:val>
                                            <p:strVal val="0-#ppt_h/2"/>
                                          </p:val>
                                        </p:tav>
                                        <p:tav tm="100000">
                                          <p:val>
                                            <p:strVal val="#ppt_y"/>
                                          </p:val>
                                        </p:tav>
                                      </p:tavLst>
                                    </p:anim>
                                  </p:childTnLst>
                                </p:cTn>
                              </p:par>
                              <p:par>
                                <p:cTn id="114" presetID="2" presetClass="entr" presetSubtype="1" decel="100000" fill="hold" nodeType="withEffect">
                                  <p:stCondLst>
                                    <p:cond delay="1400"/>
                                  </p:stCondLst>
                                  <p:childTnLst>
                                    <p:set>
                                      <p:cBhvr>
                                        <p:cTn id="115" dur="1" fill="hold">
                                          <p:stCondLst>
                                            <p:cond delay="0"/>
                                          </p:stCondLst>
                                        </p:cTn>
                                        <p:tgtEl>
                                          <p:spTgt spid="378"/>
                                        </p:tgtEl>
                                        <p:attrNameLst>
                                          <p:attrName>style.visibility</p:attrName>
                                        </p:attrNameLst>
                                      </p:cBhvr>
                                      <p:to>
                                        <p:strVal val="visible"/>
                                      </p:to>
                                    </p:set>
                                    <p:anim calcmode="lin" valueType="num">
                                      <p:cBhvr additive="base">
                                        <p:cTn id="116" dur="1000" fill="hold"/>
                                        <p:tgtEl>
                                          <p:spTgt spid="378"/>
                                        </p:tgtEl>
                                        <p:attrNameLst>
                                          <p:attrName>ppt_x</p:attrName>
                                        </p:attrNameLst>
                                      </p:cBhvr>
                                      <p:tavLst>
                                        <p:tav tm="0">
                                          <p:val>
                                            <p:strVal val="#ppt_x"/>
                                          </p:val>
                                        </p:tav>
                                        <p:tav tm="100000">
                                          <p:val>
                                            <p:strVal val="#ppt_x"/>
                                          </p:val>
                                        </p:tav>
                                      </p:tavLst>
                                    </p:anim>
                                    <p:anim calcmode="lin" valueType="num">
                                      <p:cBhvr additive="base">
                                        <p:cTn id="117" dur="1000" fill="hold"/>
                                        <p:tgtEl>
                                          <p:spTgt spid="378"/>
                                        </p:tgtEl>
                                        <p:attrNameLst>
                                          <p:attrName>ppt_y</p:attrName>
                                        </p:attrNameLst>
                                      </p:cBhvr>
                                      <p:tavLst>
                                        <p:tav tm="0">
                                          <p:val>
                                            <p:strVal val="0-#ppt_h/2"/>
                                          </p:val>
                                        </p:tav>
                                        <p:tav tm="100000">
                                          <p:val>
                                            <p:strVal val="#ppt_y"/>
                                          </p:val>
                                        </p:tav>
                                      </p:tavLst>
                                    </p:anim>
                                  </p:childTnLst>
                                </p:cTn>
                              </p:par>
                              <p:par>
                                <p:cTn id="118" presetID="2" presetClass="entr" presetSubtype="1" decel="100000" fill="hold" nodeType="withEffect">
                                  <p:stCondLst>
                                    <p:cond delay="1500"/>
                                  </p:stCondLst>
                                  <p:childTnLst>
                                    <p:set>
                                      <p:cBhvr>
                                        <p:cTn id="119" dur="1" fill="hold">
                                          <p:stCondLst>
                                            <p:cond delay="0"/>
                                          </p:stCondLst>
                                        </p:cTn>
                                        <p:tgtEl>
                                          <p:spTgt spid="377"/>
                                        </p:tgtEl>
                                        <p:attrNameLst>
                                          <p:attrName>style.visibility</p:attrName>
                                        </p:attrNameLst>
                                      </p:cBhvr>
                                      <p:to>
                                        <p:strVal val="visible"/>
                                      </p:to>
                                    </p:set>
                                    <p:anim calcmode="lin" valueType="num">
                                      <p:cBhvr additive="base">
                                        <p:cTn id="120" dur="1000" fill="hold"/>
                                        <p:tgtEl>
                                          <p:spTgt spid="377"/>
                                        </p:tgtEl>
                                        <p:attrNameLst>
                                          <p:attrName>ppt_x</p:attrName>
                                        </p:attrNameLst>
                                      </p:cBhvr>
                                      <p:tavLst>
                                        <p:tav tm="0">
                                          <p:val>
                                            <p:strVal val="#ppt_x"/>
                                          </p:val>
                                        </p:tav>
                                        <p:tav tm="100000">
                                          <p:val>
                                            <p:strVal val="#ppt_x"/>
                                          </p:val>
                                        </p:tav>
                                      </p:tavLst>
                                    </p:anim>
                                    <p:anim calcmode="lin" valueType="num">
                                      <p:cBhvr additive="base">
                                        <p:cTn id="121" dur="1000" fill="hold"/>
                                        <p:tgtEl>
                                          <p:spTgt spid="377"/>
                                        </p:tgtEl>
                                        <p:attrNameLst>
                                          <p:attrName>ppt_y</p:attrName>
                                        </p:attrNameLst>
                                      </p:cBhvr>
                                      <p:tavLst>
                                        <p:tav tm="0">
                                          <p:val>
                                            <p:strVal val="0-#ppt_h/2"/>
                                          </p:val>
                                        </p:tav>
                                        <p:tav tm="100000">
                                          <p:val>
                                            <p:strVal val="#ppt_y"/>
                                          </p:val>
                                        </p:tav>
                                      </p:tavLst>
                                    </p:anim>
                                  </p:childTnLst>
                                </p:cTn>
                              </p:par>
                              <p:par>
                                <p:cTn id="122" presetID="10" presetClass="entr" presetSubtype="0" fill="hold" grpId="0" nodeType="withEffect">
                                  <p:stCondLst>
                                    <p:cond delay="1500"/>
                                  </p:stCondLst>
                                  <p:childTnLst>
                                    <p:set>
                                      <p:cBhvr>
                                        <p:cTn id="123" dur="1" fill="hold">
                                          <p:stCondLst>
                                            <p:cond delay="0"/>
                                          </p:stCondLst>
                                        </p:cTn>
                                        <p:tgtEl>
                                          <p:spTgt spid="182"/>
                                        </p:tgtEl>
                                        <p:attrNameLst>
                                          <p:attrName>style.visibility</p:attrName>
                                        </p:attrNameLst>
                                      </p:cBhvr>
                                      <p:to>
                                        <p:strVal val="visible"/>
                                      </p:to>
                                    </p:set>
                                    <p:animEffect transition="in" filter="fade">
                                      <p:cBhvr>
                                        <p:cTn id="124" dur="9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74" grpId="0" animBg="1"/>
      <p:bldP spid="175" grpId="0" animBg="1"/>
      <p:bldP spid="176" grpId="0" animBg="1"/>
      <p:bldP spid="177" grpId="0" animBg="1"/>
      <p:bldP spid="178" grpId="0" animBg="1"/>
      <p:bldP spid="179" grpId="0" animBg="1"/>
      <p:bldP spid="181" grpId="0" animBg="1"/>
      <p:bldP spid="395"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3" name="Freeform 5">
            <a:extLst>
              <a:ext uri="{FF2B5EF4-FFF2-40B4-BE49-F238E27FC236}">
                <a16:creationId xmlns:a16="http://schemas.microsoft.com/office/drawing/2014/main" id="{2DA8C183-36C3-40C5-BCE2-5761370F5B8A}"/>
              </a:ext>
            </a:extLst>
          </p:cNvPr>
          <p:cNvSpPr>
            <a:spLocks/>
          </p:cNvSpPr>
          <p:nvPr/>
        </p:nvSpPr>
        <p:spPr bwMode="auto">
          <a:xfrm>
            <a:off x="9378100" y="4060325"/>
            <a:ext cx="14539990" cy="8400008"/>
          </a:xfrm>
          <a:custGeom>
            <a:avLst/>
            <a:gdLst>
              <a:gd name="T0" fmla="*/ 3663 w 4456"/>
              <a:gd name="T1" fmla="*/ 2115 h 2572"/>
              <a:gd name="T2" fmla="*/ 793 w 4456"/>
              <a:gd name="T3" fmla="*/ 2115 h 2572"/>
              <a:gd name="T4" fmla="*/ 793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1" y="2572"/>
                  <a:pt x="1585" y="2572"/>
                  <a:pt x="793" y="2115"/>
                </a:cubicBezTo>
                <a:cubicBezTo>
                  <a:pt x="0" y="1657"/>
                  <a:pt x="0" y="915"/>
                  <a:pt x="793" y="457"/>
                </a:cubicBezTo>
                <a:cubicBezTo>
                  <a:pt x="1585" y="0"/>
                  <a:pt x="2871" y="0"/>
                  <a:pt x="3663" y="457"/>
                </a:cubicBezTo>
                <a:cubicBezTo>
                  <a:pt x="4456" y="915"/>
                  <a:pt x="4456" y="1657"/>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4" name="Freeform 6">
            <a:extLst>
              <a:ext uri="{FF2B5EF4-FFF2-40B4-BE49-F238E27FC236}">
                <a16:creationId xmlns:a16="http://schemas.microsoft.com/office/drawing/2014/main" id="{7A0E1DAD-D31A-4A79-A88D-B5575D98349B}"/>
              </a:ext>
            </a:extLst>
          </p:cNvPr>
          <p:cNvSpPr>
            <a:spLocks/>
          </p:cNvSpPr>
          <p:nvPr/>
        </p:nvSpPr>
        <p:spPr bwMode="auto">
          <a:xfrm>
            <a:off x="9173497" y="3461532"/>
            <a:ext cx="14951075" cy="8642153"/>
          </a:xfrm>
          <a:custGeom>
            <a:avLst/>
            <a:gdLst>
              <a:gd name="T0" fmla="*/ 3767 w 4582"/>
              <a:gd name="T1" fmla="*/ 2175 h 2646"/>
              <a:gd name="T2" fmla="*/ 815 w 4582"/>
              <a:gd name="T3" fmla="*/ 2175 h 2646"/>
              <a:gd name="T4" fmla="*/ 815 w 4582"/>
              <a:gd name="T5" fmla="*/ 471 h 2646"/>
              <a:gd name="T6" fmla="*/ 3767 w 4582"/>
              <a:gd name="T7" fmla="*/ 471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5"/>
                  <a:pt x="0" y="941"/>
                  <a:pt x="815" y="471"/>
                </a:cubicBezTo>
                <a:cubicBezTo>
                  <a:pt x="1630" y="0"/>
                  <a:pt x="2952" y="0"/>
                  <a:pt x="3767" y="471"/>
                </a:cubicBezTo>
                <a:cubicBezTo>
                  <a:pt x="4582" y="941"/>
                  <a:pt x="4582" y="1705"/>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7">
            <a:extLst>
              <a:ext uri="{FF2B5EF4-FFF2-40B4-BE49-F238E27FC236}">
                <a16:creationId xmlns:a16="http://schemas.microsoft.com/office/drawing/2014/main" id="{3E9683C6-AC95-424F-9FE6-461F6721E9EE}"/>
              </a:ext>
            </a:extLst>
          </p:cNvPr>
          <p:cNvSpPr>
            <a:spLocks/>
          </p:cNvSpPr>
          <p:nvPr/>
        </p:nvSpPr>
        <p:spPr bwMode="auto">
          <a:xfrm>
            <a:off x="11694437" y="4918159"/>
            <a:ext cx="9907316" cy="5728899"/>
          </a:xfrm>
          <a:custGeom>
            <a:avLst/>
            <a:gdLst>
              <a:gd name="T0" fmla="*/ 2496 w 3036"/>
              <a:gd name="T1" fmla="*/ 1442 h 1754"/>
              <a:gd name="T2" fmla="*/ 540 w 3036"/>
              <a:gd name="T3" fmla="*/ 1442 h 1754"/>
              <a:gd name="T4" fmla="*/ 540 w 3036"/>
              <a:gd name="T5" fmla="*/ 312 h 1754"/>
              <a:gd name="T6" fmla="*/ 2496 w 3036"/>
              <a:gd name="T7" fmla="*/ 312 h 1754"/>
              <a:gd name="T8" fmla="*/ 2496 w 3036"/>
              <a:gd name="T9" fmla="*/ 1442 h 1754"/>
            </a:gdLst>
            <a:ahLst/>
            <a:cxnLst>
              <a:cxn ang="0">
                <a:pos x="T0" y="T1"/>
              </a:cxn>
              <a:cxn ang="0">
                <a:pos x="T2" y="T3"/>
              </a:cxn>
              <a:cxn ang="0">
                <a:pos x="T4" y="T5"/>
              </a:cxn>
              <a:cxn ang="0">
                <a:pos x="T6" y="T7"/>
              </a:cxn>
              <a:cxn ang="0">
                <a:pos x="T8" y="T9"/>
              </a:cxn>
            </a:cxnLst>
            <a:rect l="0" t="0" r="r" b="b"/>
            <a:pathLst>
              <a:path w="3036" h="1754">
                <a:moveTo>
                  <a:pt x="2496" y="1442"/>
                </a:moveTo>
                <a:cubicBezTo>
                  <a:pt x="1956" y="1754"/>
                  <a:pt x="1080" y="1754"/>
                  <a:pt x="540" y="1442"/>
                </a:cubicBezTo>
                <a:cubicBezTo>
                  <a:pt x="0" y="1130"/>
                  <a:pt x="0" y="624"/>
                  <a:pt x="540" y="312"/>
                </a:cubicBezTo>
                <a:cubicBezTo>
                  <a:pt x="1080" y="0"/>
                  <a:pt x="1956" y="0"/>
                  <a:pt x="2496" y="312"/>
                </a:cubicBezTo>
                <a:cubicBezTo>
                  <a:pt x="3036" y="624"/>
                  <a:pt x="3036" y="1130"/>
                  <a:pt x="2496" y="144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542" name="Group 541">
            <a:extLst>
              <a:ext uri="{FF2B5EF4-FFF2-40B4-BE49-F238E27FC236}">
                <a16:creationId xmlns:a16="http://schemas.microsoft.com/office/drawing/2014/main" id="{1B340D40-2C46-469C-BEBB-5F2C75F515E7}"/>
              </a:ext>
            </a:extLst>
          </p:cNvPr>
          <p:cNvGrpSpPr/>
          <p:nvPr/>
        </p:nvGrpSpPr>
        <p:grpSpPr>
          <a:xfrm>
            <a:off x="11516114" y="4876863"/>
            <a:ext cx="9918578" cy="5912854"/>
            <a:chOff x="7945438" y="6034089"/>
            <a:chExt cx="8388350" cy="5000625"/>
          </a:xfrm>
        </p:grpSpPr>
        <p:sp>
          <p:nvSpPr>
            <p:cNvPr id="326" name="Freeform 8">
              <a:extLst>
                <a:ext uri="{FF2B5EF4-FFF2-40B4-BE49-F238E27FC236}">
                  <a16:creationId xmlns:a16="http://schemas.microsoft.com/office/drawing/2014/main" id="{35FFEE18-6A6E-4FEE-8932-647E28F3C310}"/>
                </a:ext>
              </a:extLst>
            </p:cNvPr>
            <p:cNvSpPr>
              <a:spLocks/>
            </p:cNvSpPr>
            <p:nvPr/>
          </p:nvSpPr>
          <p:spPr bwMode="auto">
            <a:xfrm>
              <a:off x="7945438" y="6176964"/>
              <a:ext cx="8388350" cy="4857750"/>
            </a:xfrm>
            <a:custGeom>
              <a:avLst/>
              <a:gdLst>
                <a:gd name="T0" fmla="*/ 2920 w 3040"/>
                <a:gd name="T1" fmla="*/ 1301 h 1759"/>
                <a:gd name="T2" fmla="*/ 2189 w 3040"/>
                <a:gd name="T3" fmla="*/ 1710 h 1759"/>
                <a:gd name="T4" fmla="*/ 1883 w 3040"/>
                <a:gd name="T5" fmla="*/ 1710 h 1759"/>
                <a:gd name="T6" fmla="*/ 113 w 3040"/>
                <a:gd name="T7" fmla="*/ 687 h 1759"/>
                <a:gd name="T8" fmla="*/ 105 w 3040"/>
                <a:gd name="T9" fmla="*/ 462 h 1759"/>
                <a:gd name="T10" fmla="*/ 819 w 3040"/>
                <a:gd name="T11" fmla="*/ 50 h 1759"/>
                <a:gd name="T12" fmla="*/ 1123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3" y="1710"/>
                  </a:cubicBezTo>
                  <a:cubicBezTo>
                    <a:pt x="113" y="687"/>
                    <a:pt x="113" y="687"/>
                    <a:pt x="113" y="687"/>
                  </a:cubicBezTo>
                  <a:cubicBezTo>
                    <a:pt x="9" y="629"/>
                    <a:pt x="0" y="524"/>
                    <a:pt x="105" y="462"/>
                  </a:cubicBezTo>
                  <a:cubicBezTo>
                    <a:pt x="819" y="50"/>
                    <a:pt x="819" y="50"/>
                    <a:pt x="819" y="50"/>
                  </a:cubicBezTo>
                  <a:cubicBezTo>
                    <a:pt x="903" y="0"/>
                    <a:pt x="1038" y="14"/>
                    <a:pt x="1123" y="63"/>
                  </a:cubicBezTo>
                  <a:cubicBezTo>
                    <a:pt x="2914" y="1080"/>
                    <a:pt x="2914" y="1080"/>
                    <a:pt x="2914" y="1080"/>
                  </a:cubicBezTo>
                  <a:cubicBezTo>
                    <a:pt x="2953" y="1104"/>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9">
              <a:extLst>
                <a:ext uri="{FF2B5EF4-FFF2-40B4-BE49-F238E27FC236}">
                  <a16:creationId xmlns:a16="http://schemas.microsoft.com/office/drawing/2014/main" id="{3551668B-BE3D-48CB-B919-E4908E1D1991}"/>
                </a:ext>
              </a:extLst>
            </p:cNvPr>
            <p:cNvSpPr>
              <a:spLocks/>
            </p:cNvSpPr>
            <p:nvPr/>
          </p:nvSpPr>
          <p:spPr bwMode="auto">
            <a:xfrm>
              <a:off x="7945438" y="6053139"/>
              <a:ext cx="8388350" cy="4857750"/>
            </a:xfrm>
            <a:custGeom>
              <a:avLst/>
              <a:gdLst>
                <a:gd name="T0" fmla="*/ 2920 w 3040"/>
                <a:gd name="T1" fmla="*/ 1301 h 1759"/>
                <a:gd name="T2" fmla="*/ 2189 w 3040"/>
                <a:gd name="T3" fmla="*/ 1709 h 1759"/>
                <a:gd name="T4" fmla="*/ 1883 w 3040"/>
                <a:gd name="T5" fmla="*/ 1709 h 1759"/>
                <a:gd name="T6" fmla="*/ 113 w 3040"/>
                <a:gd name="T7" fmla="*/ 687 h 1759"/>
                <a:gd name="T8" fmla="*/ 105 w 3040"/>
                <a:gd name="T9" fmla="*/ 461 h 1759"/>
                <a:gd name="T10" fmla="*/ 819 w 3040"/>
                <a:gd name="T11" fmla="*/ 49 h 1759"/>
                <a:gd name="T12" fmla="*/ 1123 w 3040"/>
                <a:gd name="T13" fmla="*/ 62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3" y="1709"/>
                  </a:cubicBezTo>
                  <a:cubicBezTo>
                    <a:pt x="113" y="687"/>
                    <a:pt x="113" y="687"/>
                    <a:pt x="113" y="687"/>
                  </a:cubicBezTo>
                  <a:cubicBezTo>
                    <a:pt x="9" y="628"/>
                    <a:pt x="0" y="524"/>
                    <a:pt x="105" y="461"/>
                  </a:cubicBezTo>
                  <a:cubicBezTo>
                    <a:pt x="819" y="49"/>
                    <a:pt x="819" y="49"/>
                    <a:pt x="819" y="49"/>
                  </a:cubicBezTo>
                  <a:cubicBezTo>
                    <a:pt x="903" y="0"/>
                    <a:pt x="1038" y="13"/>
                    <a:pt x="1123" y="62"/>
                  </a:cubicBezTo>
                  <a:cubicBezTo>
                    <a:pt x="2914" y="1080"/>
                    <a:pt x="2914" y="1080"/>
                    <a:pt x="2914" y="1080"/>
                  </a:cubicBezTo>
                  <a:cubicBezTo>
                    <a:pt x="2953"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0">
              <a:extLst>
                <a:ext uri="{FF2B5EF4-FFF2-40B4-BE49-F238E27FC236}">
                  <a16:creationId xmlns:a16="http://schemas.microsoft.com/office/drawing/2014/main" id="{9905D3F8-A2F1-4C8C-A1FC-F38C903C8C59}"/>
                </a:ext>
              </a:extLst>
            </p:cNvPr>
            <p:cNvSpPr>
              <a:spLocks/>
            </p:cNvSpPr>
            <p:nvPr/>
          </p:nvSpPr>
          <p:spPr bwMode="auto">
            <a:xfrm>
              <a:off x="8215313" y="6130926"/>
              <a:ext cx="7769225" cy="4487863"/>
            </a:xfrm>
            <a:custGeom>
              <a:avLst/>
              <a:gdLst>
                <a:gd name="T0" fmla="*/ 688 w 2815"/>
                <a:gd name="T1" fmla="*/ 108 h 1625"/>
                <a:gd name="T2" fmla="*/ 695 w 2815"/>
                <a:gd name="T3" fmla="*/ 112 h 1625"/>
                <a:gd name="T4" fmla="*/ 695 w 2815"/>
                <a:gd name="T5" fmla="*/ 167 h 1625"/>
                <a:gd name="T6" fmla="*/ 290 w 2815"/>
                <a:gd name="T7" fmla="*/ 401 h 1625"/>
                <a:gd name="T8" fmla="*/ 195 w 2815"/>
                <a:gd name="T9" fmla="*/ 401 h 1625"/>
                <a:gd name="T10" fmla="*/ 188 w 2815"/>
                <a:gd name="T11" fmla="*/ 397 h 1625"/>
                <a:gd name="T12" fmla="*/ 142 w 2815"/>
                <a:gd name="T13" fmla="*/ 397 h 1625"/>
                <a:gd name="T14" fmla="*/ 55 w 2815"/>
                <a:gd name="T15" fmla="*/ 447 h 1625"/>
                <a:gd name="T16" fmla="*/ 55 w 2815"/>
                <a:gd name="T17" fmla="*/ 562 h 1625"/>
                <a:gd name="T18" fmla="*/ 1840 w 2815"/>
                <a:gd name="T19" fmla="*/ 1593 h 1625"/>
                <a:gd name="T20" fmla="*/ 2039 w 2815"/>
                <a:gd name="T21" fmla="*/ 1593 h 1625"/>
                <a:gd name="T22" fmla="*/ 2760 w 2815"/>
                <a:gd name="T23" fmla="*/ 1177 h 1625"/>
                <a:gd name="T24" fmla="*/ 2760 w 2815"/>
                <a:gd name="T25" fmla="*/ 1062 h 1625"/>
                <a:gd name="T26" fmla="*/ 975 w 2815"/>
                <a:gd name="T27" fmla="*/ 31 h 1625"/>
                <a:gd name="T28" fmla="*/ 775 w 2815"/>
                <a:gd name="T29" fmla="*/ 31 h 1625"/>
                <a:gd name="T30" fmla="*/ 688 w 2815"/>
                <a:gd name="T31" fmla="*/ 82 h 1625"/>
                <a:gd name="T32" fmla="*/ 688 w 2815"/>
                <a:gd name="T33" fmla="*/ 108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5" h="1625">
                  <a:moveTo>
                    <a:pt x="688" y="108"/>
                  </a:moveTo>
                  <a:cubicBezTo>
                    <a:pt x="695" y="112"/>
                    <a:pt x="695" y="112"/>
                    <a:pt x="695" y="112"/>
                  </a:cubicBezTo>
                  <a:cubicBezTo>
                    <a:pt x="721" y="127"/>
                    <a:pt x="721" y="152"/>
                    <a:pt x="695" y="167"/>
                  </a:cubicBezTo>
                  <a:cubicBezTo>
                    <a:pt x="290" y="401"/>
                    <a:pt x="290" y="401"/>
                    <a:pt x="290" y="401"/>
                  </a:cubicBezTo>
                  <a:cubicBezTo>
                    <a:pt x="263" y="416"/>
                    <a:pt x="221" y="416"/>
                    <a:pt x="195" y="401"/>
                  </a:cubicBezTo>
                  <a:cubicBezTo>
                    <a:pt x="188" y="397"/>
                    <a:pt x="188" y="397"/>
                    <a:pt x="188" y="397"/>
                  </a:cubicBezTo>
                  <a:cubicBezTo>
                    <a:pt x="175" y="390"/>
                    <a:pt x="155" y="390"/>
                    <a:pt x="142" y="397"/>
                  </a:cubicBezTo>
                  <a:cubicBezTo>
                    <a:pt x="55" y="447"/>
                    <a:pt x="55" y="447"/>
                    <a:pt x="55" y="447"/>
                  </a:cubicBezTo>
                  <a:cubicBezTo>
                    <a:pt x="0" y="479"/>
                    <a:pt x="0" y="531"/>
                    <a:pt x="55" y="562"/>
                  </a:cubicBezTo>
                  <a:cubicBezTo>
                    <a:pt x="1840" y="1593"/>
                    <a:pt x="1840" y="1593"/>
                    <a:pt x="1840" y="1593"/>
                  </a:cubicBezTo>
                  <a:cubicBezTo>
                    <a:pt x="1895" y="1625"/>
                    <a:pt x="1984" y="1625"/>
                    <a:pt x="2039" y="1593"/>
                  </a:cubicBezTo>
                  <a:cubicBezTo>
                    <a:pt x="2760" y="1177"/>
                    <a:pt x="2760" y="1177"/>
                    <a:pt x="2760" y="1177"/>
                  </a:cubicBezTo>
                  <a:cubicBezTo>
                    <a:pt x="2815" y="1145"/>
                    <a:pt x="2815" y="1094"/>
                    <a:pt x="2760" y="1062"/>
                  </a:cubicBezTo>
                  <a:cubicBezTo>
                    <a:pt x="975" y="31"/>
                    <a:pt x="975" y="31"/>
                    <a:pt x="975" y="31"/>
                  </a:cubicBezTo>
                  <a:cubicBezTo>
                    <a:pt x="920" y="0"/>
                    <a:pt x="830" y="0"/>
                    <a:pt x="775" y="31"/>
                  </a:cubicBezTo>
                  <a:cubicBezTo>
                    <a:pt x="688" y="82"/>
                    <a:pt x="688" y="82"/>
                    <a:pt x="688" y="82"/>
                  </a:cubicBezTo>
                  <a:cubicBezTo>
                    <a:pt x="676" y="89"/>
                    <a:pt x="676" y="101"/>
                    <a:pt x="688" y="108"/>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1">
              <a:extLst>
                <a:ext uri="{FF2B5EF4-FFF2-40B4-BE49-F238E27FC236}">
                  <a16:creationId xmlns:a16="http://schemas.microsoft.com/office/drawing/2014/main" id="{7D6D07F2-794F-4D8E-BECB-8A9F4870CF11}"/>
                </a:ext>
              </a:extLst>
            </p:cNvPr>
            <p:cNvSpPr>
              <a:spLocks noEditPoints="1"/>
            </p:cNvSpPr>
            <p:nvPr/>
          </p:nvSpPr>
          <p:spPr bwMode="auto">
            <a:xfrm>
              <a:off x="8058150" y="6034089"/>
              <a:ext cx="8099425" cy="4678363"/>
            </a:xfrm>
            <a:custGeom>
              <a:avLst/>
              <a:gdLst>
                <a:gd name="T0" fmla="*/ 805 w 2935"/>
                <a:gd name="T1" fmla="*/ 41 h 1694"/>
                <a:gd name="T2" fmla="*/ 71 w 2935"/>
                <a:gd name="T3" fmla="*/ 465 h 1694"/>
                <a:gd name="T4" fmla="*/ 71 w 2935"/>
                <a:gd name="T5" fmla="*/ 613 h 1694"/>
                <a:gd name="T6" fmla="*/ 1873 w 2935"/>
                <a:gd name="T7" fmla="*/ 1653 h 1694"/>
                <a:gd name="T8" fmla="*/ 2130 w 2935"/>
                <a:gd name="T9" fmla="*/ 1653 h 1694"/>
                <a:gd name="T10" fmla="*/ 2864 w 2935"/>
                <a:gd name="T11" fmla="*/ 1229 h 1694"/>
                <a:gd name="T12" fmla="*/ 2864 w 2935"/>
                <a:gd name="T13" fmla="*/ 1081 h 1694"/>
                <a:gd name="T14" fmla="*/ 1062 w 2935"/>
                <a:gd name="T15" fmla="*/ 41 h 1694"/>
                <a:gd name="T16" fmla="*/ 805 w 2935"/>
                <a:gd name="T17" fmla="*/ 41 h 1694"/>
                <a:gd name="T18" fmla="*/ 2817 w 2935"/>
                <a:gd name="T19" fmla="*/ 1097 h 1694"/>
                <a:gd name="T20" fmla="*/ 2817 w 2935"/>
                <a:gd name="T21" fmla="*/ 1212 h 1694"/>
                <a:gd name="T22" fmla="*/ 2096 w 2935"/>
                <a:gd name="T23" fmla="*/ 1628 h 1694"/>
                <a:gd name="T24" fmla="*/ 1897 w 2935"/>
                <a:gd name="T25" fmla="*/ 1628 h 1694"/>
                <a:gd name="T26" fmla="*/ 112 w 2935"/>
                <a:gd name="T27" fmla="*/ 597 h 1694"/>
                <a:gd name="T28" fmla="*/ 112 w 2935"/>
                <a:gd name="T29" fmla="*/ 482 h 1694"/>
                <a:gd name="T30" fmla="*/ 199 w 2935"/>
                <a:gd name="T31" fmla="*/ 432 h 1694"/>
                <a:gd name="T32" fmla="*/ 245 w 2935"/>
                <a:gd name="T33" fmla="*/ 432 h 1694"/>
                <a:gd name="T34" fmla="*/ 252 w 2935"/>
                <a:gd name="T35" fmla="*/ 436 h 1694"/>
                <a:gd name="T36" fmla="*/ 346 w 2935"/>
                <a:gd name="T37" fmla="*/ 436 h 1694"/>
                <a:gd name="T38" fmla="*/ 752 w 2935"/>
                <a:gd name="T39" fmla="*/ 201 h 1694"/>
                <a:gd name="T40" fmla="*/ 752 w 2935"/>
                <a:gd name="T41" fmla="*/ 147 h 1694"/>
                <a:gd name="T42" fmla="*/ 745 w 2935"/>
                <a:gd name="T43" fmla="*/ 143 h 1694"/>
                <a:gd name="T44" fmla="*/ 745 w 2935"/>
                <a:gd name="T45" fmla="*/ 117 h 1694"/>
                <a:gd name="T46" fmla="*/ 832 w 2935"/>
                <a:gd name="T47" fmla="*/ 66 h 1694"/>
                <a:gd name="T48" fmla="*/ 1032 w 2935"/>
                <a:gd name="T49" fmla="*/ 66 h 1694"/>
                <a:gd name="T50" fmla="*/ 2817 w 2935"/>
                <a:gd name="T51" fmla="*/ 1097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5" h="1694">
                  <a:moveTo>
                    <a:pt x="805" y="41"/>
                  </a:moveTo>
                  <a:cubicBezTo>
                    <a:pt x="71" y="465"/>
                    <a:pt x="71" y="465"/>
                    <a:pt x="71" y="465"/>
                  </a:cubicBezTo>
                  <a:cubicBezTo>
                    <a:pt x="0" y="505"/>
                    <a:pt x="0" y="572"/>
                    <a:pt x="71" y="613"/>
                  </a:cubicBezTo>
                  <a:cubicBezTo>
                    <a:pt x="1873" y="1653"/>
                    <a:pt x="1873" y="1653"/>
                    <a:pt x="1873" y="1653"/>
                  </a:cubicBezTo>
                  <a:cubicBezTo>
                    <a:pt x="1944" y="1694"/>
                    <a:pt x="2059" y="1694"/>
                    <a:pt x="2130" y="1653"/>
                  </a:cubicBezTo>
                  <a:cubicBezTo>
                    <a:pt x="2864" y="1229"/>
                    <a:pt x="2864" y="1229"/>
                    <a:pt x="2864" y="1229"/>
                  </a:cubicBezTo>
                  <a:cubicBezTo>
                    <a:pt x="2935" y="1188"/>
                    <a:pt x="2935" y="1122"/>
                    <a:pt x="2864" y="1081"/>
                  </a:cubicBezTo>
                  <a:cubicBezTo>
                    <a:pt x="1062" y="41"/>
                    <a:pt x="1062" y="41"/>
                    <a:pt x="1062" y="41"/>
                  </a:cubicBezTo>
                  <a:cubicBezTo>
                    <a:pt x="991" y="0"/>
                    <a:pt x="876" y="0"/>
                    <a:pt x="805" y="41"/>
                  </a:cubicBezTo>
                  <a:close/>
                  <a:moveTo>
                    <a:pt x="2817" y="1097"/>
                  </a:moveTo>
                  <a:cubicBezTo>
                    <a:pt x="2872" y="1128"/>
                    <a:pt x="2872" y="1180"/>
                    <a:pt x="2817" y="1212"/>
                  </a:cubicBezTo>
                  <a:cubicBezTo>
                    <a:pt x="2096" y="1628"/>
                    <a:pt x="2096" y="1628"/>
                    <a:pt x="2096" y="1628"/>
                  </a:cubicBezTo>
                  <a:cubicBezTo>
                    <a:pt x="2041" y="1659"/>
                    <a:pt x="1952" y="1659"/>
                    <a:pt x="1897" y="1628"/>
                  </a:cubicBezTo>
                  <a:cubicBezTo>
                    <a:pt x="112" y="597"/>
                    <a:pt x="112" y="597"/>
                    <a:pt x="112" y="597"/>
                  </a:cubicBezTo>
                  <a:cubicBezTo>
                    <a:pt x="57" y="565"/>
                    <a:pt x="57" y="514"/>
                    <a:pt x="112" y="482"/>
                  </a:cubicBezTo>
                  <a:cubicBezTo>
                    <a:pt x="199" y="432"/>
                    <a:pt x="199" y="432"/>
                    <a:pt x="199" y="432"/>
                  </a:cubicBezTo>
                  <a:cubicBezTo>
                    <a:pt x="212" y="424"/>
                    <a:pt x="232" y="424"/>
                    <a:pt x="245" y="432"/>
                  </a:cubicBezTo>
                  <a:cubicBezTo>
                    <a:pt x="252" y="436"/>
                    <a:pt x="252" y="436"/>
                    <a:pt x="252" y="436"/>
                  </a:cubicBezTo>
                  <a:cubicBezTo>
                    <a:pt x="278" y="451"/>
                    <a:pt x="320" y="451"/>
                    <a:pt x="346" y="436"/>
                  </a:cubicBezTo>
                  <a:cubicBezTo>
                    <a:pt x="752" y="201"/>
                    <a:pt x="752" y="201"/>
                    <a:pt x="752" y="201"/>
                  </a:cubicBezTo>
                  <a:cubicBezTo>
                    <a:pt x="778" y="186"/>
                    <a:pt x="778" y="162"/>
                    <a:pt x="752" y="147"/>
                  </a:cubicBezTo>
                  <a:cubicBezTo>
                    <a:pt x="745" y="143"/>
                    <a:pt x="745" y="143"/>
                    <a:pt x="745" y="143"/>
                  </a:cubicBezTo>
                  <a:cubicBezTo>
                    <a:pt x="733" y="136"/>
                    <a:pt x="732" y="124"/>
                    <a:pt x="745" y="117"/>
                  </a:cubicBezTo>
                  <a:cubicBezTo>
                    <a:pt x="832" y="66"/>
                    <a:pt x="832" y="66"/>
                    <a:pt x="832" y="66"/>
                  </a:cubicBezTo>
                  <a:cubicBezTo>
                    <a:pt x="887" y="34"/>
                    <a:pt x="977" y="34"/>
                    <a:pt x="1032" y="66"/>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2">
              <a:extLst>
                <a:ext uri="{FF2B5EF4-FFF2-40B4-BE49-F238E27FC236}">
                  <a16:creationId xmlns:a16="http://schemas.microsoft.com/office/drawing/2014/main" id="{2AB2F576-3563-4324-9359-2E2D0B3AFE40}"/>
                </a:ext>
              </a:extLst>
            </p:cNvPr>
            <p:cNvSpPr>
              <a:spLocks/>
            </p:cNvSpPr>
            <p:nvPr/>
          </p:nvSpPr>
          <p:spPr bwMode="auto">
            <a:xfrm>
              <a:off x="9242425" y="6721476"/>
              <a:ext cx="404813" cy="234950"/>
            </a:xfrm>
            <a:custGeom>
              <a:avLst/>
              <a:gdLst>
                <a:gd name="T0" fmla="*/ 142 w 147"/>
                <a:gd name="T1" fmla="*/ 15 h 85"/>
                <a:gd name="T2" fmla="*/ 26 w 147"/>
                <a:gd name="T3" fmla="*/ 82 h 85"/>
                <a:gd name="T4" fmla="*/ 6 w 147"/>
                <a:gd name="T5" fmla="*/ 81 h 85"/>
                <a:gd name="T6" fmla="*/ 6 w 147"/>
                <a:gd name="T7" fmla="*/ 81 h 85"/>
                <a:gd name="T8" fmla="*/ 5 w 147"/>
                <a:gd name="T9" fmla="*/ 70 h 85"/>
                <a:gd name="T10" fmla="*/ 121 w 147"/>
                <a:gd name="T11" fmla="*/ 3 h 85"/>
                <a:gd name="T12" fmla="*/ 141 w 147"/>
                <a:gd name="T13" fmla="*/ 4 h 85"/>
                <a:gd name="T14" fmla="*/ 141 w 147"/>
                <a:gd name="T15" fmla="*/ 4 h 85"/>
                <a:gd name="T16" fmla="*/ 142 w 147"/>
                <a:gd name="T17" fmla="*/ 1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2" y="15"/>
                  </a:moveTo>
                  <a:cubicBezTo>
                    <a:pt x="26" y="82"/>
                    <a:pt x="26" y="82"/>
                    <a:pt x="26" y="82"/>
                  </a:cubicBezTo>
                  <a:cubicBezTo>
                    <a:pt x="21" y="85"/>
                    <a:pt x="12" y="85"/>
                    <a:pt x="6" y="81"/>
                  </a:cubicBezTo>
                  <a:cubicBezTo>
                    <a:pt x="6" y="81"/>
                    <a:pt x="6" y="81"/>
                    <a:pt x="6" y="81"/>
                  </a:cubicBezTo>
                  <a:cubicBezTo>
                    <a:pt x="0" y="78"/>
                    <a:pt x="0" y="73"/>
                    <a:pt x="5" y="70"/>
                  </a:cubicBezTo>
                  <a:cubicBezTo>
                    <a:pt x="121" y="3"/>
                    <a:pt x="121" y="3"/>
                    <a:pt x="121" y="3"/>
                  </a:cubicBezTo>
                  <a:cubicBezTo>
                    <a:pt x="126" y="0"/>
                    <a:pt x="135" y="0"/>
                    <a:pt x="141" y="4"/>
                  </a:cubicBezTo>
                  <a:cubicBezTo>
                    <a:pt x="141" y="4"/>
                    <a:pt x="141" y="4"/>
                    <a:pt x="141" y="4"/>
                  </a:cubicBezTo>
                  <a:cubicBezTo>
                    <a:pt x="147" y="7"/>
                    <a:pt x="147" y="12"/>
                    <a:pt x="142"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3">
              <a:extLst>
                <a:ext uri="{FF2B5EF4-FFF2-40B4-BE49-F238E27FC236}">
                  <a16:creationId xmlns:a16="http://schemas.microsoft.com/office/drawing/2014/main" id="{873B90C6-7FCE-491F-BFC8-34782E18899D}"/>
                </a:ext>
              </a:extLst>
            </p:cNvPr>
            <p:cNvSpPr>
              <a:spLocks/>
            </p:cNvSpPr>
            <p:nvPr/>
          </p:nvSpPr>
          <p:spPr bwMode="auto">
            <a:xfrm>
              <a:off x="9675813" y="6613526"/>
              <a:ext cx="161925" cy="93663"/>
            </a:xfrm>
            <a:custGeom>
              <a:avLst/>
              <a:gdLst>
                <a:gd name="T0" fmla="*/ 48 w 59"/>
                <a:gd name="T1" fmla="*/ 6 h 34"/>
                <a:gd name="T2" fmla="*/ 48 w 59"/>
                <a:gd name="T3" fmla="*/ 28 h 34"/>
                <a:gd name="T4" fmla="*/ 10 w 59"/>
                <a:gd name="T5" fmla="*/ 28 h 34"/>
                <a:gd name="T6" fmla="*/ 10 w 59"/>
                <a:gd name="T7" fmla="*/ 6 h 34"/>
                <a:gd name="T8" fmla="*/ 48 w 59"/>
                <a:gd name="T9" fmla="*/ 6 h 34"/>
              </a:gdLst>
              <a:ahLst/>
              <a:cxnLst>
                <a:cxn ang="0">
                  <a:pos x="T0" y="T1"/>
                </a:cxn>
                <a:cxn ang="0">
                  <a:pos x="T2" y="T3"/>
                </a:cxn>
                <a:cxn ang="0">
                  <a:pos x="T4" y="T5"/>
                </a:cxn>
                <a:cxn ang="0">
                  <a:pos x="T6" y="T7"/>
                </a:cxn>
                <a:cxn ang="0">
                  <a:pos x="T8" y="T9"/>
                </a:cxn>
              </a:cxnLst>
              <a:rect l="0" t="0" r="r" b="b"/>
              <a:pathLst>
                <a:path w="59" h="34">
                  <a:moveTo>
                    <a:pt x="48" y="6"/>
                  </a:moveTo>
                  <a:cubicBezTo>
                    <a:pt x="59" y="12"/>
                    <a:pt x="59" y="22"/>
                    <a:pt x="48" y="28"/>
                  </a:cubicBezTo>
                  <a:cubicBezTo>
                    <a:pt x="38" y="34"/>
                    <a:pt x="21" y="34"/>
                    <a:pt x="10" y="28"/>
                  </a:cubicBezTo>
                  <a:cubicBezTo>
                    <a:pt x="0" y="22"/>
                    <a:pt x="0" y="12"/>
                    <a:pt x="10" y="6"/>
                  </a:cubicBezTo>
                  <a:cubicBezTo>
                    <a:pt x="21" y="0"/>
                    <a:pt x="38" y="0"/>
                    <a:pt x="48"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4">
              <a:extLst>
                <a:ext uri="{FF2B5EF4-FFF2-40B4-BE49-F238E27FC236}">
                  <a16:creationId xmlns:a16="http://schemas.microsoft.com/office/drawing/2014/main" id="{D91232B5-CDF2-4D8A-B7F1-8840634E5404}"/>
                </a:ext>
              </a:extLst>
            </p:cNvPr>
            <p:cNvSpPr>
              <a:spLocks/>
            </p:cNvSpPr>
            <p:nvPr/>
          </p:nvSpPr>
          <p:spPr bwMode="auto">
            <a:xfrm>
              <a:off x="8547100" y="7983539"/>
              <a:ext cx="131763" cy="119063"/>
            </a:xfrm>
            <a:custGeom>
              <a:avLst/>
              <a:gdLst>
                <a:gd name="T0" fmla="*/ 41 w 48"/>
                <a:gd name="T1" fmla="*/ 40 h 43"/>
                <a:gd name="T2" fmla="*/ 6 w 48"/>
                <a:gd name="T3" fmla="*/ 20 h 43"/>
                <a:gd name="T4" fmla="*/ 0 w 48"/>
                <a:gd name="T5" fmla="*/ 8 h 43"/>
                <a:gd name="T6" fmla="*/ 0 w 48"/>
                <a:gd name="T7" fmla="*/ 8 h 43"/>
                <a:gd name="T8" fmla="*/ 6 w 48"/>
                <a:gd name="T9" fmla="*/ 2 h 43"/>
                <a:gd name="T10" fmla="*/ 41 w 48"/>
                <a:gd name="T11" fmla="*/ 22 h 43"/>
                <a:gd name="T12" fmla="*/ 48 w 48"/>
                <a:gd name="T13" fmla="*/ 35 h 43"/>
                <a:gd name="T14" fmla="*/ 48 w 48"/>
                <a:gd name="T15" fmla="*/ 35 h 43"/>
                <a:gd name="T16" fmla="*/ 41 w 48"/>
                <a:gd name="T17"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3">
                  <a:moveTo>
                    <a:pt x="41" y="40"/>
                  </a:moveTo>
                  <a:cubicBezTo>
                    <a:pt x="6" y="20"/>
                    <a:pt x="6" y="20"/>
                    <a:pt x="6" y="20"/>
                  </a:cubicBezTo>
                  <a:cubicBezTo>
                    <a:pt x="3" y="18"/>
                    <a:pt x="0" y="13"/>
                    <a:pt x="0" y="8"/>
                  </a:cubicBezTo>
                  <a:cubicBezTo>
                    <a:pt x="0" y="8"/>
                    <a:pt x="0" y="8"/>
                    <a:pt x="0" y="8"/>
                  </a:cubicBezTo>
                  <a:cubicBezTo>
                    <a:pt x="0" y="3"/>
                    <a:pt x="3" y="0"/>
                    <a:pt x="6" y="2"/>
                  </a:cubicBezTo>
                  <a:cubicBezTo>
                    <a:pt x="41" y="22"/>
                    <a:pt x="41" y="22"/>
                    <a:pt x="41" y="22"/>
                  </a:cubicBezTo>
                  <a:cubicBezTo>
                    <a:pt x="45" y="24"/>
                    <a:pt x="48" y="30"/>
                    <a:pt x="48" y="35"/>
                  </a:cubicBezTo>
                  <a:cubicBezTo>
                    <a:pt x="48" y="35"/>
                    <a:pt x="48" y="35"/>
                    <a:pt x="48" y="35"/>
                  </a:cubicBezTo>
                  <a:cubicBezTo>
                    <a:pt x="48" y="40"/>
                    <a:pt x="45" y="43"/>
                    <a:pt x="41"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5">
              <a:extLst>
                <a:ext uri="{FF2B5EF4-FFF2-40B4-BE49-F238E27FC236}">
                  <a16:creationId xmlns:a16="http://schemas.microsoft.com/office/drawing/2014/main" id="{4D0197B2-0787-4413-8112-E51796FFDEA4}"/>
                </a:ext>
              </a:extLst>
            </p:cNvPr>
            <p:cNvSpPr>
              <a:spLocks/>
            </p:cNvSpPr>
            <p:nvPr/>
          </p:nvSpPr>
          <p:spPr bwMode="auto">
            <a:xfrm>
              <a:off x="8356600" y="7800976"/>
              <a:ext cx="68263" cy="242888"/>
            </a:xfrm>
            <a:custGeom>
              <a:avLst/>
              <a:gdLst>
                <a:gd name="T0" fmla="*/ 24 w 25"/>
                <a:gd name="T1" fmla="*/ 88 h 88"/>
                <a:gd name="T2" fmla="*/ 8 w 25"/>
                <a:gd name="T3" fmla="*/ 79 h 88"/>
                <a:gd name="T4" fmla="*/ 9 w 25"/>
                <a:gd name="T5" fmla="*/ 0 h 88"/>
                <a:gd name="T6" fmla="*/ 25 w 25"/>
                <a:gd name="T7" fmla="*/ 9 h 88"/>
                <a:gd name="T8" fmla="*/ 24 w 25"/>
                <a:gd name="T9" fmla="*/ 88 h 88"/>
              </a:gdLst>
              <a:ahLst/>
              <a:cxnLst>
                <a:cxn ang="0">
                  <a:pos x="T0" y="T1"/>
                </a:cxn>
                <a:cxn ang="0">
                  <a:pos x="T2" y="T3"/>
                </a:cxn>
                <a:cxn ang="0">
                  <a:pos x="T4" y="T5"/>
                </a:cxn>
                <a:cxn ang="0">
                  <a:pos x="T6" y="T7"/>
                </a:cxn>
                <a:cxn ang="0">
                  <a:pos x="T8" y="T9"/>
                </a:cxn>
              </a:cxnLst>
              <a:rect l="0" t="0" r="r" b="b"/>
              <a:pathLst>
                <a:path w="25" h="88">
                  <a:moveTo>
                    <a:pt x="24" y="88"/>
                  </a:moveTo>
                  <a:cubicBezTo>
                    <a:pt x="8" y="79"/>
                    <a:pt x="8" y="79"/>
                    <a:pt x="8" y="79"/>
                  </a:cubicBezTo>
                  <a:cubicBezTo>
                    <a:pt x="0" y="58"/>
                    <a:pt x="3" y="21"/>
                    <a:pt x="9" y="0"/>
                  </a:cubicBezTo>
                  <a:cubicBezTo>
                    <a:pt x="25" y="9"/>
                    <a:pt x="25" y="9"/>
                    <a:pt x="25" y="9"/>
                  </a:cubicBezTo>
                  <a:cubicBezTo>
                    <a:pt x="20" y="31"/>
                    <a:pt x="19" y="68"/>
                    <a:pt x="24"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6">
              <a:extLst>
                <a:ext uri="{FF2B5EF4-FFF2-40B4-BE49-F238E27FC236}">
                  <a16:creationId xmlns:a16="http://schemas.microsoft.com/office/drawing/2014/main" id="{98EFAA7B-C0CF-48F0-8C30-96560D5FA61C}"/>
                </a:ext>
              </a:extLst>
            </p:cNvPr>
            <p:cNvSpPr>
              <a:spLocks/>
            </p:cNvSpPr>
            <p:nvPr/>
          </p:nvSpPr>
          <p:spPr bwMode="auto">
            <a:xfrm>
              <a:off x="8936038" y="8207376"/>
              <a:ext cx="277813"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4" y="27"/>
                    <a:pt x="0" y="18"/>
                    <a:pt x="0" y="11"/>
                  </a:cubicBezTo>
                  <a:cubicBezTo>
                    <a:pt x="0" y="11"/>
                    <a:pt x="0" y="11"/>
                    <a:pt x="0" y="11"/>
                  </a:cubicBezTo>
                  <a:cubicBezTo>
                    <a:pt x="0" y="4"/>
                    <a:pt x="4" y="0"/>
                    <a:pt x="10" y="3"/>
                  </a:cubicBezTo>
                  <a:cubicBezTo>
                    <a:pt x="91" y="50"/>
                    <a:pt x="91" y="50"/>
                    <a:pt x="91" y="50"/>
                  </a:cubicBezTo>
                  <a:cubicBezTo>
                    <a:pt x="97" y="54"/>
                    <a:pt x="101" y="62"/>
                    <a:pt x="101" y="69"/>
                  </a:cubicBezTo>
                  <a:cubicBezTo>
                    <a:pt x="101" y="69"/>
                    <a:pt x="101" y="69"/>
                    <a:pt x="101" y="69"/>
                  </a:cubicBezTo>
                  <a:cubicBezTo>
                    <a:pt x="101" y="77"/>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7">
              <a:extLst>
                <a:ext uri="{FF2B5EF4-FFF2-40B4-BE49-F238E27FC236}">
                  <a16:creationId xmlns:a16="http://schemas.microsoft.com/office/drawing/2014/main" id="{E31D2C62-B256-469B-BBB1-3A549B95769E}"/>
                </a:ext>
              </a:extLst>
            </p:cNvPr>
            <p:cNvSpPr>
              <a:spLocks/>
            </p:cNvSpPr>
            <p:nvPr/>
          </p:nvSpPr>
          <p:spPr bwMode="auto">
            <a:xfrm>
              <a:off x="9269413" y="8401051"/>
              <a:ext cx="279400"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5" y="26"/>
                    <a:pt x="0" y="18"/>
                    <a:pt x="0" y="11"/>
                  </a:cubicBezTo>
                  <a:cubicBezTo>
                    <a:pt x="0" y="11"/>
                    <a:pt x="0" y="11"/>
                    <a:pt x="0" y="11"/>
                  </a:cubicBezTo>
                  <a:cubicBezTo>
                    <a:pt x="0" y="3"/>
                    <a:pt x="5" y="0"/>
                    <a:pt x="10" y="3"/>
                  </a:cubicBezTo>
                  <a:cubicBezTo>
                    <a:pt x="91" y="50"/>
                    <a:pt x="91" y="50"/>
                    <a:pt x="91" y="50"/>
                  </a:cubicBezTo>
                  <a:cubicBezTo>
                    <a:pt x="97" y="53"/>
                    <a:pt x="101" y="62"/>
                    <a:pt x="101" y="69"/>
                  </a:cubicBezTo>
                  <a:cubicBezTo>
                    <a:pt x="101" y="69"/>
                    <a:pt x="101" y="69"/>
                    <a:pt x="101" y="69"/>
                  </a:cubicBezTo>
                  <a:cubicBezTo>
                    <a:pt x="101" y="76"/>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8">
              <a:extLst>
                <a:ext uri="{FF2B5EF4-FFF2-40B4-BE49-F238E27FC236}">
                  <a16:creationId xmlns:a16="http://schemas.microsoft.com/office/drawing/2014/main" id="{312A19BA-88E2-433C-AE53-B84AA025DE81}"/>
                </a:ext>
              </a:extLst>
            </p:cNvPr>
            <p:cNvSpPr>
              <a:spLocks/>
            </p:cNvSpPr>
            <p:nvPr/>
          </p:nvSpPr>
          <p:spPr bwMode="auto">
            <a:xfrm>
              <a:off x="12692063" y="10306051"/>
              <a:ext cx="68263" cy="249238"/>
            </a:xfrm>
            <a:custGeom>
              <a:avLst/>
              <a:gdLst>
                <a:gd name="T0" fmla="*/ 25 w 25"/>
                <a:gd name="T1" fmla="*/ 90 h 90"/>
                <a:gd name="T2" fmla="*/ 9 w 25"/>
                <a:gd name="T3" fmla="*/ 80 h 90"/>
                <a:gd name="T4" fmla="*/ 9 w 25"/>
                <a:gd name="T5" fmla="*/ 0 h 90"/>
                <a:gd name="T6" fmla="*/ 25 w 25"/>
                <a:gd name="T7" fmla="*/ 9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0"/>
                    <a:pt x="9" y="80"/>
                    <a:pt x="9" y="80"/>
                  </a:cubicBezTo>
                  <a:cubicBezTo>
                    <a:pt x="0" y="55"/>
                    <a:pt x="1" y="25"/>
                    <a:pt x="9" y="0"/>
                  </a:cubicBezTo>
                  <a:cubicBezTo>
                    <a:pt x="25" y="9"/>
                    <a:pt x="25" y="9"/>
                    <a:pt x="25" y="9"/>
                  </a:cubicBezTo>
                  <a:cubicBezTo>
                    <a:pt x="18" y="36"/>
                    <a:pt x="19" y="65"/>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9">
              <a:extLst>
                <a:ext uri="{FF2B5EF4-FFF2-40B4-BE49-F238E27FC236}">
                  <a16:creationId xmlns:a16="http://schemas.microsoft.com/office/drawing/2014/main" id="{27AB4C81-54C9-42DD-A489-458DE99C6117}"/>
                </a:ext>
              </a:extLst>
            </p:cNvPr>
            <p:cNvSpPr>
              <a:spLocks/>
            </p:cNvSpPr>
            <p:nvPr/>
          </p:nvSpPr>
          <p:spPr bwMode="auto">
            <a:xfrm>
              <a:off x="14625638" y="10271126"/>
              <a:ext cx="47625" cy="65088"/>
            </a:xfrm>
            <a:custGeom>
              <a:avLst/>
              <a:gdLst>
                <a:gd name="T0" fmla="*/ 17 w 17"/>
                <a:gd name="T1" fmla="*/ 7 h 24"/>
                <a:gd name="T2" fmla="*/ 9 w 17"/>
                <a:gd name="T3" fmla="*/ 21 h 24"/>
                <a:gd name="T4" fmla="*/ 0 w 17"/>
                <a:gd name="T5" fmla="*/ 17 h 24"/>
                <a:gd name="T6" fmla="*/ 9 w 17"/>
                <a:gd name="T7" fmla="*/ 3 h 24"/>
                <a:gd name="T8" fmla="*/ 17 w 17"/>
                <a:gd name="T9" fmla="*/ 7 h 24"/>
              </a:gdLst>
              <a:ahLst/>
              <a:cxnLst>
                <a:cxn ang="0">
                  <a:pos x="T0" y="T1"/>
                </a:cxn>
                <a:cxn ang="0">
                  <a:pos x="T2" y="T3"/>
                </a:cxn>
                <a:cxn ang="0">
                  <a:pos x="T4" y="T5"/>
                </a:cxn>
                <a:cxn ang="0">
                  <a:pos x="T6" y="T7"/>
                </a:cxn>
                <a:cxn ang="0">
                  <a:pos x="T8" y="T9"/>
                </a:cxn>
              </a:cxnLst>
              <a:rect l="0" t="0" r="r" b="b"/>
              <a:pathLst>
                <a:path w="17" h="24">
                  <a:moveTo>
                    <a:pt x="17" y="7"/>
                  </a:moveTo>
                  <a:cubicBezTo>
                    <a:pt x="17" y="13"/>
                    <a:pt x="13" y="19"/>
                    <a:pt x="9" y="21"/>
                  </a:cubicBezTo>
                  <a:cubicBezTo>
                    <a:pt x="4" y="24"/>
                    <a:pt x="0" y="22"/>
                    <a:pt x="0" y="17"/>
                  </a:cubicBezTo>
                  <a:cubicBezTo>
                    <a:pt x="0" y="12"/>
                    <a:pt x="4" y="5"/>
                    <a:pt x="9" y="3"/>
                  </a:cubicBezTo>
                  <a:cubicBezTo>
                    <a:pt x="13" y="0"/>
                    <a:pt x="17" y="2"/>
                    <a:pt x="17"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20">
              <a:extLst>
                <a:ext uri="{FF2B5EF4-FFF2-40B4-BE49-F238E27FC236}">
                  <a16:creationId xmlns:a16="http://schemas.microsoft.com/office/drawing/2014/main" id="{0974054A-0280-4214-95D1-ABF99C1DAC24}"/>
                </a:ext>
              </a:extLst>
            </p:cNvPr>
            <p:cNvSpPr>
              <a:spLocks/>
            </p:cNvSpPr>
            <p:nvPr/>
          </p:nvSpPr>
          <p:spPr bwMode="auto">
            <a:xfrm>
              <a:off x="15163800" y="9961564"/>
              <a:ext cx="44450" cy="65088"/>
            </a:xfrm>
            <a:custGeom>
              <a:avLst/>
              <a:gdLst>
                <a:gd name="T0" fmla="*/ 16 w 16"/>
                <a:gd name="T1" fmla="*/ 7 h 24"/>
                <a:gd name="T2" fmla="*/ 8 w 16"/>
                <a:gd name="T3" fmla="*/ 21 h 24"/>
                <a:gd name="T4" fmla="*/ 0 w 16"/>
                <a:gd name="T5" fmla="*/ 17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9"/>
                    <a:pt x="8" y="21"/>
                  </a:cubicBezTo>
                  <a:cubicBezTo>
                    <a:pt x="4" y="24"/>
                    <a:pt x="0" y="22"/>
                    <a:pt x="0" y="17"/>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9" name="Freeform 21">
              <a:extLst>
                <a:ext uri="{FF2B5EF4-FFF2-40B4-BE49-F238E27FC236}">
                  <a16:creationId xmlns:a16="http://schemas.microsoft.com/office/drawing/2014/main" id="{39040644-B8FC-45C9-B388-CAD196C3304C}"/>
                </a:ext>
              </a:extLst>
            </p:cNvPr>
            <p:cNvSpPr>
              <a:spLocks/>
            </p:cNvSpPr>
            <p:nvPr/>
          </p:nvSpPr>
          <p:spPr bwMode="auto">
            <a:xfrm>
              <a:off x="14485938" y="10336214"/>
              <a:ext cx="60325" cy="88900"/>
            </a:xfrm>
            <a:custGeom>
              <a:avLst/>
              <a:gdLst>
                <a:gd name="T0" fmla="*/ 22 w 22"/>
                <a:gd name="T1" fmla="*/ 10 h 32"/>
                <a:gd name="T2" fmla="*/ 11 w 22"/>
                <a:gd name="T3" fmla="*/ 29 h 32"/>
                <a:gd name="T4" fmla="*/ 0 w 22"/>
                <a:gd name="T5" fmla="*/ 22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22">
              <a:extLst>
                <a:ext uri="{FF2B5EF4-FFF2-40B4-BE49-F238E27FC236}">
                  <a16:creationId xmlns:a16="http://schemas.microsoft.com/office/drawing/2014/main" id="{933B503E-8095-4917-9D8C-C5D0351E8095}"/>
                </a:ext>
              </a:extLst>
            </p:cNvPr>
            <p:cNvSpPr>
              <a:spLocks/>
            </p:cNvSpPr>
            <p:nvPr/>
          </p:nvSpPr>
          <p:spPr bwMode="auto">
            <a:xfrm>
              <a:off x="14385925" y="103949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23">
              <a:extLst>
                <a:ext uri="{FF2B5EF4-FFF2-40B4-BE49-F238E27FC236}">
                  <a16:creationId xmlns:a16="http://schemas.microsoft.com/office/drawing/2014/main" id="{4F5D5E2E-5FAE-4934-B043-2CA5FDCF78A5}"/>
                </a:ext>
              </a:extLst>
            </p:cNvPr>
            <p:cNvSpPr>
              <a:spLocks/>
            </p:cNvSpPr>
            <p:nvPr/>
          </p:nvSpPr>
          <p:spPr bwMode="auto">
            <a:xfrm>
              <a:off x="14287500" y="10452101"/>
              <a:ext cx="57150" cy="88900"/>
            </a:xfrm>
            <a:custGeom>
              <a:avLst/>
              <a:gdLst>
                <a:gd name="T0" fmla="*/ 21 w 21"/>
                <a:gd name="T1" fmla="*/ 10 h 32"/>
                <a:gd name="T2" fmla="*/ 10 w 21"/>
                <a:gd name="T3" fmla="*/ 29 h 32"/>
                <a:gd name="T4" fmla="*/ 0 w 21"/>
                <a:gd name="T5" fmla="*/ 22 h 32"/>
                <a:gd name="T6" fmla="*/ 10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6" y="25"/>
                    <a:pt x="10" y="29"/>
                  </a:cubicBezTo>
                  <a:cubicBezTo>
                    <a:pt x="4" y="32"/>
                    <a:pt x="0" y="29"/>
                    <a:pt x="0" y="22"/>
                  </a:cubicBezTo>
                  <a:cubicBezTo>
                    <a:pt x="0" y="15"/>
                    <a:pt x="4" y="7"/>
                    <a:pt x="10" y="3"/>
                  </a:cubicBezTo>
                  <a:cubicBezTo>
                    <a:pt x="16"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24">
              <a:extLst>
                <a:ext uri="{FF2B5EF4-FFF2-40B4-BE49-F238E27FC236}">
                  <a16:creationId xmlns:a16="http://schemas.microsoft.com/office/drawing/2014/main" id="{39A602B5-E7C3-46ED-9666-9D1C20D298F3}"/>
                </a:ext>
              </a:extLst>
            </p:cNvPr>
            <p:cNvSpPr>
              <a:spLocks/>
            </p:cNvSpPr>
            <p:nvPr/>
          </p:nvSpPr>
          <p:spPr bwMode="auto">
            <a:xfrm>
              <a:off x="14184313" y="1051083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25">
              <a:extLst>
                <a:ext uri="{FF2B5EF4-FFF2-40B4-BE49-F238E27FC236}">
                  <a16:creationId xmlns:a16="http://schemas.microsoft.com/office/drawing/2014/main" id="{E2BD05F7-B9F5-480F-9956-2908027FF481}"/>
                </a:ext>
              </a:extLst>
            </p:cNvPr>
            <p:cNvSpPr>
              <a:spLocks/>
            </p:cNvSpPr>
            <p:nvPr/>
          </p:nvSpPr>
          <p:spPr bwMode="auto">
            <a:xfrm>
              <a:off x="14085888" y="1056798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26">
              <a:extLst>
                <a:ext uri="{FF2B5EF4-FFF2-40B4-BE49-F238E27FC236}">
                  <a16:creationId xmlns:a16="http://schemas.microsoft.com/office/drawing/2014/main" id="{861BBB39-ADCB-4EA5-A1CD-1A22ECBE0317}"/>
                </a:ext>
              </a:extLst>
            </p:cNvPr>
            <p:cNvSpPr>
              <a:spLocks/>
            </p:cNvSpPr>
            <p:nvPr/>
          </p:nvSpPr>
          <p:spPr bwMode="auto">
            <a:xfrm>
              <a:off x="13985875" y="10626726"/>
              <a:ext cx="58738"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27">
              <a:extLst>
                <a:ext uri="{FF2B5EF4-FFF2-40B4-BE49-F238E27FC236}">
                  <a16:creationId xmlns:a16="http://schemas.microsoft.com/office/drawing/2014/main" id="{D9413ADE-6F23-42E7-BCA2-00BC368608E3}"/>
                </a:ext>
              </a:extLst>
            </p:cNvPr>
            <p:cNvSpPr>
              <a:spLocks/>
            </p:cNvSpPr>
            <p:nvPr/>
          </p:nvSpPr>
          <p:spPr bwMode="auto">
            <a:xfrm>
              <a:off x="15790863" y="95821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28">
              <a:extLst>
                <a:ext uri="{FF2B5EF4-FFF2-40B4-BE49-F238E27FC236}">
                  <a16:creationId xmlns:a16="http://schemas.microsoft.com/office/drawing/2014/main" id="{680FE2D4-AAE2-479D-A310-E977AA80278A}"/>
                </a:ext>
              </a:extLst>
            </p:cNvPr>
            <p:cNvSpPr>
              <a:spLocks/>
            </p:cNvSpPr>
            <p:nvPr/>
          </p:nvSpPr>
          <p:spPr bwMode="auto">
            <a:xfrm>
              <a:off x="15690850" y="9640889"/>
              <a:ext cx="61913"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29">
              <a:extLst>
                <a:ext uri="{FF2B5EF4-FFF2-40B4-BE49-F238E27FC236}">
                  <a16:creationId xmlns:a16="http://schemas.microsoft.com/office/drawing/2014/main" id="{3409D7D5-4BD5-41A1-979C-3ACF44177483}"/>
                </a:ext>
              </a:extLst>
            </p:cNvPr>
            <p:cNvSpPr>
              <a:spLocks/>
            </p:cNvSpPr>
            <p:nvPr/>
          </p:nvSpPr>
          <p:spPr bwMode="auto">
            <a:xfrm>
              <a:off x="15592425" y="9698039"/>
              <a:ext cx="57150"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30">
              <a:extLst>
                <a:ext uri="{FF2B5EF4-FFF2-40B4-BE49-F238E27FC236}">
                  <a16:creationId xmlns:a16="http://schemas.microsoft.com/office/drawing/2014/main" id="{97805B25-FDB1-417E-8890-8D4C35FDA93D}"/>
                </a:ext>
              </a:extLst>
            </p:cNvPr>
            <p:cNvSpPr>
              <a:spLocks/>
            </p:cNvSpPr>
            <p:nvPr/>
          </p:nvSpPr>
          <p:spPr bwMode="auto">
            <a:xfrm>
              <a:off x="15489238" y="9756776"/>
              <a:ext cx="61913"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31">
              <a:extLst>
                <a:ext uri="{FF2B5EF4-FFF2-40B4-BE49-F238E27FC236}">
                  <a16:creationId xmlns:a16="http://schemas.microsoft.com/office/drawing/2014/main" id="{63B117BE-0EFE-432A-9D9B-3980F05CF71D}"/>
                </a:ext>
              </a:extLst>
            </p:cNvPr>
            <p:cNvSpPr>
              <a:spLocks/>
            </p:cNvSpPr>
            <p:nvPr/>
          </p:nvSpPr>
          <p:spPr bwMode="auto">
            <a:xfrm>
              <a:off x="15390813" y="9813926"/>
              <a:ext cx="60325"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6"/>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32">
              <a:extLst>
                <a:ext uri="{FF2B5EF4-FFF2-40B4-BE49-F238E27FC236}">
                  <a16:creationId xmlns:a16="http://schemas.microsoft.com/office/drawing/2014/main" id="{D2ED5E88-C741-41F2-98CA-2D2AFE2A24EF}"/>
                </a:ext>
              </a:extLst>
            </p:cNvPr>
            <p:cNvSpPr>
              <a:spLocks/>
            </p:cNvSpPr>
            <p:nvPr/>
          </p:nvSpPr>
          <p:spPr bwMode="auto">
            <a:xfrm>
              <a:off x="15290800" y="9872664"/>
              <a:ext cx="61913"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3"/>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33">
              <a:extLst>
                <a:ext uri="{FF2B5EF4-FFF2-40B4-BE49-F238E27FC236}">
                  <a16:creationId xmlns:a16="http://schemas.microsoft.com/office/drawing/2014/main" id="{4BE51A96-F324-4832-BB2E-73412541E097}"/>
                </a:ext>
              </a:extLst>
            </p:cNvPr>
            <p:cNvSpPr>
              <a:spLocks/>
            </p:cNvSpPr>
            <p:nvPr/>
          </p:nvSpPr>
          <p:spPr bwMode="auto">
            <a:xfrm>
              <a:off x="14789150" y="10036176"/>
              <a:ext cx="258763" cy="223838"/>
            </a:xfrm>
            <a:custGeom>
              <a:avLst/>
              <a:gdLst>
                <a:gd name="T0" fmla="*/ 82 w 94"/>
                <a:gd name="T1" fmla="*/ 37 h 81"/>
                <a:gd name="T2" fmla="*/ 12 w 94"/>
                <a:gd name="T3" fmla="*/ 77 h 81"/>
                <a:gd name="T4" fmla="*/ 0 w 94"/>
                <a:gd name="T5" fmla="*/ 68 h 81"/>
                <a:gd name="T6" fmla="*/ 0 w 94"/>
                <a:gd name="T7" fmla="*/ 68 h 81"/>
                <a:gd name="T8" fmla="*/ 12 w 94"/>
                <a:gd name="T9" fmla="*/ 45 h 81"/>
                <a:gd name="T10" fmla="*/ 82 w 94"/>
                <a:gd name="T11" fmla="*/ 4 h 81"/>
                <a:gd name="T12" fmla="*/ 94 w 94"/>
                <a:gd name="T13" fmla="*/ 14 h 81"/>
                <a:gd name="T14" fmla="*/ 94 w 94"/>
                <a:gd name="T15" fmla="*/ 14 h 81"/>
                <a:gd name="T16" fmla="*/ 82 w 94"/>
                <a:gd name="T17"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81">
                  <a:moveTo>
                    <a:pt x="82" y="37"/>
                  </a:moveTo>
                  <a:cubicBezTo>
                    <a:pt x="12" y="77"/>
                    <a:pt x="12" y="77"/>
                    <a:pt x="12" y="77"/>
                  </a:cubicBezTo>
                  <a:cubicBezTo>
                    <a:pt x="5" y="81"/>
                    <a:pt x="0" y="77"/>
                    <a:pt x="0" y="68"/>
                  </a:cubicBezTo>
                  <a:cubicBezTo>
                    <a:pt x="0" y="68"/>
                    <a:pt x="0" y="68"/>
                    <a:pt x="0" y="68"/>
                  </a:cubicBezTo>
                  <a:cubicBezTo>
                    <a:pt x="0" y="59"/>
                    <a:pt x="5" y="48"/>
                    <a:pt x="12" y="45"/>
                  </a:cubicBezTo>
                  <a:cubicBezTo>
                    <a:pt x="82" y="4"/>
                    <a:pt x="82" y="4"/>
                    <a:pt x="82" y="4"/>
                  </a:cubicBezTo>
                  <a:cubicBezTo>
                    <a:pt x="88" y="0"/>
                    <a:pt x="94" y="5"/>
                    <a:pt x="94" y="14"/>
                  </a:cubicBezTo>
                  <a:cubicBezTo>
                    <a:pt x="94" y="14"/>
                    <a:pt x="94" y="14"/>
                    <a:pt x="94" y="14"/>
                  </a:cubicBezTo>
                  <a:cubicBezTo>
                    <a:pt x="94" y="23"/>
                    <a:pt x="88"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8" name="Group 527">
            <a:extLst>
              <a:ext uri="{FF2B5EF4-FFF2-40B4-BE49-F238E27FC236}">
                <a16:creationId xmlns:a16="http://schemas.microsoft.com/office/drawing/2014/main" id="{05E77423-8A56-43B7-93AE-06479A5C1DC1}"/>
              </a:ext>
            </a:extLst>
          </p:cNvPr>
          <p:cNvGrpSpPr/>
          <p:nvPr/>
        </p:nvGrpSpPr>
        <p:grpSpPr>
          <a:xfrm>
            <a:off x="13760182" y="523875"/>
            <a:ext cx="1867712" cy="6012340"/>
            <a:chOff x="4224338" y="2730501"/>
            <a:chExt cx="1579563" cy="5084762"/>
          </a:xfrm>
        </p:grpSpPr>
        <p:sp>
          <p:nvSpPr>
            <p:cNvPr id="457" name="Freeform 139">
              <a:extLst>
                <a:ext uri="{FF2B5EF4-FFF2-40B4-BE49-F238E27FC236}">
                  <a16:creationId xmlns:a16="http://schemas.microsoft.com/office/drawing/2014/main" id="{C44F0CAF-C9BA-4485-857C-94F8471CD01A}"/>
                </a:ext>
              </a:extLst>
            </p:cNvPr>
            <p:cNvSpPr>
              <a:spLocks/>
            </p:cNvSpPr>
            <p:nvPr/>
          </p:nvSpPr>
          <p:spPr bwMode="auto">
            <a:xfrm>
              <a:off x="4346575" y="6904039"/>
              <a:ext cx="1335088" cy="769938"/>
            </a:xfrm>
            <a:custGeom>
              <a:avLst/>
              <a:gdLst>
                <a:gd name="T0" fmla="*/ 421 w 841"/>
                <a:gd name="T1" fmla="*/ 485 h 485"/>
                <a:gd name="T2" fmla="*/ 841 w 841"/>
                <a:gd name="T3" fmla="*/ 242 h 485"/>
                <a:gd name="T4" fmla="*/ 421 w 841"/>
                <a:gd name="T5" fmla="*/ 0 h 485"/>
                <a:gd name="T6" fmla="*/ 0 w 841"/>
                <a:gd name="T7" fmla="*/ 242 h 485"/>
                <a:gd name="T8" fmla="*/ 421 w 841"/>
                <a:gd name="T9" fmla="*/ 485 h 485"/>
              </a:gdLst>
              <a:ahLst/>
              <a:cxnLst>
                <a:cxn ang="0">
                  <a:pos x="T0" y="T1"/>
                </a:cxn>
                <a:cxn ang="0">
                  <a:pos x="T2" y="T3"/>
                </a:cxn>
                <a:cxn ang="0">
                  <a:pos x="T4" y="T5"/>
                </a:cxn>
                <a:cxn ang="0">
                  <a:pos x="T6" y="T7"/>
                </a:cxn>
                <a:cxn ang="0">
                  <a:pos x="T8" y="T9"/>
                </a:cxn>
              </a:cxnLst>
              <a:rect l="0" t="0" r="r" b="b"/>
              <a:pathLst>
                <a:path w="841" h="485">
                  <a:moveTo>
                    <a:pt x="421" y="485"/>
                  </a:moveTo>
                  <a:lnTo>
                    <a:pt x="841" y="242"/>
                  </a:lnTo>
                  <a:lnTo>
                    <a:pt x="421" y="0"/>
                  </a:lnTo>
                  <a:lnTo>
                    <a:pt x="0" y="242"/>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8" name="Freeform 140">
              <a:extLst>
                <a:ext uri="{FF2B5EF4-FFF2-40B4-BE49-F238E27FC236}">
                  <a16:creationId xmlns:a16="http://schemas.microsoft.com/office/drawing/2014/main" id="{3B83F9EC-5456-4E1D-B182-9F773AD8B976}"/>
                </a:ext>
              </a:extLst>
            </p:cNvPr>
            <p:cNvSpPr>
              <a:spLocks/>
            </p:cNvSpPr>
            <p:nvPr/>
          </p:nvSpPr>
          <p:spPr bwMode="auto">
            <a:xfrm>
              <a:off x="5014913" y="4202114"/>
              <a:ext cx="666750" cy="3471863"/>
            </a:xfrm>
            <a:custGeom>
              <a:avLst/>
              <a:gdLst>
                <a:gd name="T0" fmla="*/ 420 w 420"/>
                <a:gd name="T1" fmla="*/ 1944 h 2187"/>
                <a:gd name="T2" fmla="*/ 420 w 420"/>
                <a:gd name="T3" fmla="*/ 0 h 2187"/>
                <a:gd name="T4" fmla="*/ 0 w 420"/>
                <a:gd name="T5" fmla="*/ 242 h 2187"/>
                <a:gd name="T6" fmla="*/ 0 w 420"/>
                <a:gd name="T7" fmla="*/ 2187 h 2187"/>
                <a:gd name="T8" fmla="*/ 420 w 420"/>
                <a:gd name="T9" fmla="*/ 1944 h 2187"/>
              </a:gdLst>
              <a:ahLst/>
              <a:cxnLst>
                <a:cxn ang="0">
                  <a:pos x="T0" y="T1"/>
                </a:cxn>
                <a:cxn ang="0">
                  <a:pos x="T2" y="T3"/>
                </a:cxn>
                <a:cxn ang="0">
                  <a:pos x="T4" y="T5"/>
                </a:cxn>
                <a:cxn ang="0">
                  <a:pos x="T6" y="T7"/>
                </a:cxn>
                <a:cxn ang="0">
                  <a:pos x="T8" y="T9"/>
                </a:cxn>
              </a:cxnLst>
              <a:rect l="0" t="0" r="r" b="b"/>
              <a:pathLst>
                <a:path w="420" h="2187">
                  <a:moveTo>
                    <a:pt x="420" y="1944"/>
                  </a:moveTo>
                  <a:lnTo>
                    <a:pt x="420" y="0"/>
                  </a:lnTo>
                  <a:lnTo>
                    <a:pt x="0" y="242"/>
                  </a:lnTo>
                  <a:lnTo>
                    <a:pt x="0" y="2187"/>
                  </a:lnTo>
                  <a:lnTo>
                    <a:pt x="420" y="1944"/>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9" name="Freeform 141">
              <a:extLst>
                <a:ext uri="{FF2B5EF4-FFF2-40B4-BE49-F238E27FC236}">
                  <a16:creationId xmlns:a16="http://schemas.microsoft.com/office/drawing/2014/main" id="{08DF1A21-5300-4826-B39C-E21D0299C7CE}"/>
                </a:ext>
              </a:extLst>
            </p:cNvPr>
            <p:cNvSpPr>
              <a:spLocks/>
            </p:cNvSpPr>
            <p:nvPr/>
          </p:nvSpPr>
          <p:spPr bwMode="auto">
            <a:xfrm>
              <a:off x="4346575" y="4202114"/>
              <a:ext cx="668338" cy="3471863"/>
            </a:xfrm>
            <a:custGeom>
              <a:avLst/>
              <a:gdLst>
                <a:gd name="T0" fmla="*/ 421 w 421"/>
                <a:gd name="T1" fmla="*/ 2187 h 2187"/>
                <a:gd name="T2" fmla="*/ 0 w 421"/>
                <a:gd name="T3" fmla="*/ 1944 h 2187"/>
                <a:gd name="T4" fmla="*/ 0 w 421"/>
                <a:gd name="T5" fmla="*/ 0 h 2187"/>
                <a:gd name="T6" fmla="*/ 421 w 421"/>
                <a:gd name="T7" fmla="*/ 242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4"/>
                  </a:lnTo>
                  <a:lnTo>
                    <a:pt x="0" y="0"/>
                  </a:lnTo>
                  <a:lnTo>
                    <a:pt x="421" y="242"/>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0" name="Freeform 142">
              <a:extLst>
                <a:ext uri="{FF2B5EF4-FFF2-40B4-BE49-F238E27FC236}">
                  <a16:creationId xmlns:a16="http://schemas.microsoft.com/office/drawing/2014/main" id="{4BEA0448-0F04-4259-A579-48A33DA49928}"/>
                </a:ext>
              </a:extLst>
            </p:cNvPr>
            <p:cNvSpPr>
              <a:spLocks/>
            </p:cNvSpPr>
            <p:nvPr/>
          </p:nvSpPr>
          <p:spPr bwMode="auto">
            <a:xfrm>
              <a:off x="4346575" y="3816351"/>
              <a:ext cx="1335088" cy="769938"/>
            </a:xfrm>
            <a:custGeom>
              <a:avLst/>
              <a:gdLst>
                <a:gd name="T0" fmla="*/ 0 w 841"/>
                <a:gd name="T1" fmla="*/ 243 h 485"/>
                <a:gd name="T2" fmla="*/ 421 w 841"/>
                <a:gd name="T3" fmla="*/ 0 h 485"/>
                <a:gd name="T4" fmla="*/ 841 w 841"/>
                <a:gd name="T5" fmla="*/ 243 h 485"/>
                <a:gd name="T6" fmla="*/ 421 w 841"/>
                <a:gd name="T7" fmla="*/ 485 h 485"/>
                <a:gd name="T8" fmla="*/ 0 w 841"/>
                <a:gd name="T9" fmla="*/ 243 h 485"/>
              </a:gdLst>
              <a:ahLst/>
              <a:cxnLst>
                <a:cxn ang="0">
                  <a:pos x="T0" y="T1"/>
                </a:cxn>
                <a:cxn ang="0">
                  <a:pos x="T2" y="T3"/>
                </a:cxn>
                <a:cxn ang="0">
                  <a:pos x="T4" y="T5"/>
                </a:cxn>
                <a:cxn ang="0">
                  <a:pos x="T6" y="T7"/>
                </a:cxn>
                <a:cxn ang="0">
                  <a:pos x="T8" y="T9"/>
                </a:cxn>
              </a:cxnLst>
              <a:rect l="0" t="0" r="r" b="b"/>
              <a:pathLst>
                <a:path w="841" h="485">
                  <a:moveTo>
                    <a:pt x="0" y="243"/>
                  </a:moveTo>
                  <a:lnTo>
                    <a:pt x="421" y="0"/>
                  </a:lnTo>
                  <a:lnTo>
                    <a:pt x="841" y="243"/>
                  </a:lnTo>
                  <a:lnTo>
                    <a:pt x="421" y="485"/>
                  </a:lnTo>
                  <a:lnTo>
                    <a:pt x="0" y="243"/>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1" name="Freeform 143">
              <a:extLst>
                <a:ext uri="{FF2B5EF4-FFF2-40B4-BE49-F238E27FC236}">
                  <a16:creationId xmlns:a16="http://schemas.microsoft.com/office/drawing/2014/main" id="{0481A950-14B1-448D-AA8E-9AC26CE136DB}"/>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2" name="Freeform 144">
              <a:extLst>
                <a:ext uri="{FF2B5EF4-FFF2-40B4-BE49-F238E27FC236}">
                  <a16:creationId xmlns:a16="http://schemas.microsoft.com/office/drawing/2014/main" id="{AAA0CE3E-1383-4348-8FD7-43D008B12A8D}"/>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3" name="Freeform 145">
              <a:extLst>
                <a:ext uri="{FF2B5EF4-FFF2-40B4-BE49-F238E27FC236}">
                  <a16:creationId xmlns:a16="http://schemas.microsoft.com/office/drawing/2014/main" id="{CC5CEED3-4A37-415D-BBA3-243A29FE0FC5}"/>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4" name="Freeform 146">
              <a:extLst>
                <a:ext uri="{FF2B5EF4-FFF2-40B4-BE49-F238E27FC236}">
                  <a16:creationId xmlns:a16="http://schemas.microsoft.com/office/drawing/2014/main" id="{6B74965A-9D27-43A4-8C93-BA5318DDAD66}"/>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5" name="Freeform 147">
              <a:extLst>
                <a:ext uri="{FF2B5EF4-FFF2-40B4-BE49-F238E27FC236}">
                  <a16:creationId xmlns:a16="http://schemas.microsoft.com/office/drawing/2014/main" id="{55939A47-8972-4BC7-8689-02F26631D5A3}"/>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6" name="Freeform 148">
              <a:extLst>
                <a:ext uri="{FF2B5EF4-FFF2-40B4-BE49-F238E27FC236}">
                  <a16:creationId xmlns:a16="http://schemas.microsoft.com/office/drawing/2014/main" id="{A2F1504A-E308-4C16-9DEE-9546547218F7}"/>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7" name="Freeform 149">
              <a:extLst>
                <a:ext uri="{FF2B5EF4-FFF2-40B4-BE49-F238E27FC236}">
                  <a16:creationId xmlns:a16="http://schemas.microsoft.com/office/drawing/2014/main" id="{E106CF8E-0046-4971-A5A7-C123F17E89BB}"/>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8" name="Freeform 150">
              <a:extLst>
                <a:ext uri="{FF2B5EF4-FFF2-40B4-BE49-F238E27FC236}">
                  <a16:creationId xmlns:a16="http://schemas.microsoft.com/office/drawing/2014/main" id="{EC7D340B-7C42-4110-8A41-2111EACC7838}"/>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9" name="Freeform 151">
              <a:extLst>
                <a:ext uri="{FF2B5EF4-FFF2-40B4-BE49-F238E27FC236}">
                  <a16:creationId xmlns:a16="http://schemas.microsoft.com/office/drawing/2014/main" id="{C3B80E6B-976E-4641-AD20-AA173BD622BB}"/>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0" name="Freeform 152">
              <a:extLst>
                <a:ext uri="{FF2B5EF4-FFF2-40B4-BE49-F238E27FC236}">
                  <a16:creationId xmlns:a16="http://schemas.microsoft.com/office/drawing/2014/main" id="{7DB3D930-C166-4B53-A8BF-F39E91514943}"/>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1" name="Freeform 153">
              <a:extLst>
                <a:ext uri="{FF2B5EF4-FFF2-40B4-BE49-F238E27FC236}">
                  <a16:creationId xmlns:a16="http://schemas.microsoft.com/office/drawing/2014/main" id="{4ED4C971-7EFB-4293-AFDD-07045703E938}"/>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2" name="Freeform 154">
              <a:extLst>
                <a:ext uri="{FF2B5EF4-FFF2-40B4-BE49-F238E27FC236}">
                  <a16:creationId xmlns:a16="http://schemas.microsoft.com/office/drawing/2014/main" id="{B9F53CBB-6B06-4348-B015-0AE2D06A805F}"/>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3" name="Freeform 155">
              <a:extLst>
                <a:ext uri="{FF2B5EF4-FFF2-40B4-BE49-F238E27FC236}">
                  <a16:creationId xmlns:a16="http://schemas.microsoft.com/office/drawing/2014/main" id="{34DF1F84-1DE9-40FC-9229-E64728C528C3}"/>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4" name="Freeform 156">
              <a:extLst>
                <a:ext uri="{FF2B5EF4-FFF2-40B4-BE49-F238E27FC236}">
                  <a16:creationId xmlns:a16="http://schemas.microsoft.com/office/drawing/2014/main" id="{8EFA53B1-91BC-445B-8448-BEF29D660D11}"/>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5" name="Freeform 157">
              <a:extLst>
                <a:ext uri="{FF2B5EF4-FFF2-40B4-BE49-F238E27FC236}">
                  <a16:creationId xmlns:a16="http://schemas.microsoft.com/office/drawing/2014/main" id="{ED335F35-30C1-4F0B-9169-7ECC769951A8}"/>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6" name="Freeform 158">
              <a:extLst>
                <a:ext uri="{FF2B5EF4-FFF2-40B4-BE49-F238E27FC236}">
                  <a16:creationId xmlns:a16="http://schemas.microsoft.com/office/drawing/2014/main" id="{DE45E28D-3B2B-4364-B22F-ACE26324CAE0}"/>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7" name="Freeform 159">
              <a:extLst>
                <a:ext uri="{FF2B5EF4-FFF2-40B4-BE49-F238E27FC236}">
                  <a16:creationId xmlns:a16="http://schemas.microsoft.com/office/drawing/2014/main" id="{CBD31FD0-FF0E-4474-A6ED-D829BD791E71}"/>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8" name="Freeform 160">
              <a:extLst>
                <a:ext uri="{FF2B5EF4-FFF2-40B4-BE49-F238E27FC236}">
                  <a16:creationId xmlns:a16="http://schemas.microsoft.com/office/drawing/2014/main" id="{E13E5BC8-CA73-4745-9459-987ECFC043CB}"/>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9" name="Freeform 161">
              <a:extLst>
                <a:ext uri="{FF2B5EF4-FFF2-40B4-BE49-F238E27FC236}">
                  <a16:creationId xmlns:a16="http://schemas.microsoft.com/office/drawing/2014/main" id="{F8F72FF1-72DD-43E6-AD7A-586F42F33F4E}"/>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0" name="Freeform 162">
              <a:extLst>
                <a:ext uri="{FF2B5EF4-FFF2-40B4-BE49-F238E27FC236}">
                  <a16:creationId xmlns:a16="http://schemas.microsoft.com/office/drawing/2014/main" id="{F9E41F1E-CAA4-42ED-BC01-4664F529778C}"/>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1" name="Freeform 163">
              <a:extLst>
                <a:ext uri="{FF2B5EF4-FFF2-40B4-BE49-F238E27FC236}">
                  <a16:creationId xmlns:a16="http://schemas.microsoft.com/office/drawing/2014/main" id="{BB7FC475-8CA6-45E8-9C75-8C143C10FCAD}"/>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2" name="Freeform 164">
              <a:extLst>
                <a:ext uri="{FF2B5EF4-FFF2-40B4-BE49-F238E27FC236}">
                  <a16:creationId xmlns:a16="http://schemas.microsoft.com/office/drawing/2014/main" id="{10079D7D-4461-493C-9F50-45680C30CCE3}"/>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3" name="Freeform 165">
              <a:extLst>
                <a:ext uri="{FF2B5EF4-FFF2-40B4-BE49-F238E27FC236}">
                  <a16:creationId xmlns:a16="http://schemas.microsoft.com/office/drawing/2014/main" id="{3AFE4FD7-FFEA-4F4A-ABDE-EE91BD1EE38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4" name="Freeform 166">
              <a:extLst>
                <a:ext uri="{FF2B5EF4-FFF2-40B4-BE49-F238E27FC236}">
                  <a16:creationId xmlns:a16="http://schemas.microsoft.com/office/drawing/2014/main" id="{3028FF18-CFDF-414E-BC53-498BFAF1945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5" name="Freeform 167">
              <a:extLst>
                <a:ext uri="{FF2B5EF4-FFF2-40B4-BE49-F238E27FC236}">
                  <a16:creationId xmlns:a16="http://schemas.microsoft.com/office/drawing/2014/main" id="{6296FBA8-C07B-4D06-A002-00CAF0715E83}"/>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6" name="Freeform 168">
              <a:extLst>
                <a:ext uri="{FF2B5EF4-FFF2-40B4-BE49-F238E27FC236}">
                  <a16:creationId xmlns:a16="http://schemas.microsoft.com/office/drawing/2014/main" id="{26FE53A8-9E08-467A-B839-DDF34376CC64}"/>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7" name="Freeform 169">
              <a:extLst>
                <a:ext uri="{FF2B5EF4-FFF2-40B4-BE49-F238E27FC236}">
                  <a16:creationId xmlns:a16="http://schemas.microsoft.com/office/drawing/2014/main" id="{D369CD58-81D6-46E2-B3F5-A2009CE804BF}"/>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8" name="Freeform 170">
              <a:extLst>
                <a:ext uri="{FF2B5EF4-FFF2-40B4-BE49-F238E27FC236}">
                  <a16:creationId xmlns:a16="http://schemas.microsoft.com/office/drawing/2014/main" id="{4A590A4C-AC57-4D09-BE7B-DDF27C41CB1D}"/>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9" name="Freeform 171">
              <a:extLst>
                <a:ext uri="{FF2B5EF4-FFF2-40B4-BE49-F238E27FC236}">
                  <a16:creationId xmlns:a16="http://schemas.microsoft.com/office/drawing/2014/main" id="{A47F661C-DD49-4C32-9505-CC980F41A464}"/>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0" name="Freeform 172">
              <a:extLst>
                <a:ext uri="{FF2B5EF4-FFF2-40B4-BE49-F238E27FC236}">
                  <a16:creationId xmlns:a16="http://schemas.microsoft.com/office/drawing/2014/main" id="{B5967A7E-6036-48F0-8071-9227629D6C8D}"/>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1" name="Freeform 173">
              <a:extLst>
                <a:ext uri="{FF2B5EF4-FFF2-40B4-BE49-F238E27FC236}">
                  <a16:creationId xmlns:a16="http://schemas.microsoft.com/office/drawing/2014/main" id="{E6937C3A-0941-4B71-8B4F-21F4BEEAD2FB}"/>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2" name="Freeform 174">
              <a:extLst>
                <a:ext uri="{FF2B5EF4-FFF2-40B4-BE49-F238E27FC236}">
                  <a16:creationId xmlns:a16="http://schemas.microsoft.com/office/drawing/2014/main" id="{B58663BF-DC3C-40CA-951E-D26269C636C7}"/>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3" name="Freeform 175">
              <a:extLst>
                <a:ext uri="{FF2B5EF4-FFF2-40B4-BE49-F238E27FC236}">
                  <a16:creationId xmlns:a16="http://schemas.microsoft.com/office/drawing/2014/main" id="{3F00D873-3338-4301-999B-DA7BF04340E1}"/>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4" name="Freeform 176">
              <a:extLst>
                <a:ext uri="{FF2B5EF4-FFF2-40B4-BE49-F238E27FC236}">
                  <a16:creationId xmlns:a16="http://schemas.microsoft.com/office/drawing/2014/main" id="{28FBB8ED-2C08-4641-B5C5-41C71DF6F0E6}"/>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5" name="Freeform 177">
              <a:extLst>
                <a:ext uri="{FF2B5EF4-FFF2-40B4-BE49-F238E27FC236}">
                  <a16:creationId xmlns:a16="http://schemas.microsoft.com/office/drawing/2014/main" id="{FEBE2AF8-1A2B-483C-8B50-FBC5527E2F77}"/>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6" name="Freeform 178">
              <a:extLst>
                <a:ext uri="{FF2B5EF4-FFF2-40B4-BE49-F238E27FC236}">
                  <a16:creationId xmlns:a16="http://schemas.microsoft.com/office/drawing/2014/main" id="{D669AE43-9F2A-49F5-A9C8-6895C45A11A2}"/>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7" name="Freeform 179">
              <a:extLst>
                <a:ext uri="{FF2B5EF4-FFF2-40B4-BE49-F238E27FC236}">
                  <a16:creationId xmlns:a16="http://schemas.microsoft.com/office/drawing/2014/main" id="{7A881002-4910-4166-ABB0-BB6C520E34A8}"/>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8" name="Freeform 180">
              <a:extLst>
                <a:ext uri="{FF2B5EF4-FFF2-40B4-BE49-F238E27FC236}">
                  <a16:creationId xmlns:a16="http://schemas.microsoft.com/office/drawing/2014/main" id="{E96F57C5-2569-445D-8460-189F3E0EFBFA}"/>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9" name="Freeform 181">
              <a:extLst>
                <a:ext uri="{FF2B5EF4-FFF2-40B4-BE49-F238E27FC236}">
                  <a16:creationId xmlns:a16="http://schemas.microsoft.com/office/drawing/2014/main" id="{448DD16D-CAB7-4274-B2CA-5A7D8AC8BB42}"/>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0" name="Freeform 182">
              <a:extLst>
                <a:ext uri="{FF2B5EF4-FFF2-40B4-BE49-F238E27FC236}">
                  <a16:creationId xmlns:a16="http://schemas.microsoft.com/office/drawing/2014/main" id="{FF1BF2F8-9AFC-418D-954D-41573B977D2E}"/>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1" name="Freeform 183">
              <a:extLst>
                <a:ext uri="{FF2B5EF4-FFF2-40B4-BE49-F238E27FC236}">
                  <a16:creationId xmlns:a16="http://schemas.microsoft.com/office/drawing/2014/main" id="{3C9F9D9C-A266-472F-AC2B-26E9F8847DC0}"/>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2" name="Freeform 184">
              <a:extLst>
                <a:ext uri="{FF2B5EF4-FFF2-40B4-BE49-F238E27FC236}">
                  <a16:creationId xmlns:a16="http://schemas.microsoft.com/office/drawing/2014/main" id="{A4756C94-DBDB-4A48-877C-822A98D43B4D}"/>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3" name="Freeform 185">
              <a:extLst>
                <a:ext uri="{FF2B5EF4-FFF2-40B4-BE49-F238E27FC236}">
                  <a16:creationId xmlns:a16="http://schemas.microsoft.com/office/drawing/2014/main" id="{0FDB50DB-9E25-428B-B0DE-98994C04A3C4}"/>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4" name="Freeform 186">
              <a:extLst>
                <a:ext uri="{FF2B5EF4-FFF2-40B4-BE49-F238E27FC236}">
                  <a16:creationId xmlns:a16="http://schemas.microsoft.com/office/drawing/2014/main" id="{F5054E61-FE44-46F8-8A22-11D83FE48290}"/>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5" name="Freeform 187">
              <a:extLst>
                <a:ext uri="{FF2B5EF4-FFF2-40B4-BE49-F238E27FC236}">
                  <a16:creationId xmlns:a16="http://schemas.microsoft.com/office/drawing/2014/main" id="{A93C1988-140B-44A9-AF7A-F9B502B71268}"/>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6" name="Freeform 188">
              <a:extLst>
                <a:ext uri="{FF2B5EF4-FFF2-40B4-BE49-F238E27FC236}">
                  <a16:creationId xmlns:a16="http://schemas.microsoft.com/office/drawing/2014/main" id="{A9F73D5C-8613-4C3D-BD75-6E922AD0359F}"/>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7" name="Freeform 189">
              <a:extLst>
                <a:ext uri="{FF2B5EF4-FFF2-40B4-BE49-F238E27FC236}">
                  <a16:creationId xmlns:a16="http://schemas.microsoft.com/office/drawing/2014/main" id="{9FB683C5-50C6-4F7C-AAB2-FBBEF9715CC5}"/>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8" name="Freeform 190">
              <a:extLst>
                <a:ext uri="{FF2B5EF4-FFF2-40B4-BE49-F238E27FC236}">
                  <a16:creationId xmlns:a16="http://schemas.microsoft.com/office/drawing/2014/main" id="{B46C452E-C8C6-4AD0-95CA-6B1239E6E8AE}"/>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9" name="Freeform 191">
              <a:extLst>
                <a:ext uri="{FF2B5EF4-FFF2-40B4-BE49-F238E27FC236}">
                  <a16:creationId xmlns:a16="http://schemas.microsoft.com/office/drawing/2014/main" id="{25C6E547-78FE-4707-BF5E-CEEDF124B466}"/>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0" name="Freeform 192">
              <a:extLst>
                <a:ext uri="{FF2B5EF4-FFF2-40B4-BE49-F238E27FC236}">
                  <a16:creationId xmlns:a16="http://schemas.microsoft.com/office/drawing/2014/main" id="{E17D946A-8041-47A9-BBEF-A834740B3D68}"/>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1" name="Freeform 193">
              <a:extLst>
                <a:ext uri="{FF2B5EF4-FFF2-40B4-BE49-F238E27FC236}">
                  <a16:creationId xmlns:a16="http://schemas.microsoft.com/office/drawing/2014/main" id="{AE0671EB-729D-40F7-9BF0-AE5AC28D249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2" name="Freeform 194">
              <a:extLst>
                <a:ext uri="{FF2B5EF4-FFF2-40B4-BE49-F238E27FC236}">
                  <a16:creationId xmlns:a16="http://schemas.microsoft.com/office/drawing/2014/main" id="{F3CD7B8A-F8A3-472A-A647-39F90E8A45E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3" name="Freeform 195">
              <a:extLst>
                <a:ext uri="{FF2B5EF4-FFF2-40B4-BE49-F238E27FC236}">
                  <a16:creationId xmlns:a16="http://schemas.microsoft.com/office/drawing/2014/main" id="{121C0279-3A47-4DE6-BBE2-C75FC2CCFCB2}"/>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4" name="Freeform 196">
              <a:extLst>
                <a:ext uri="{FF2B5EF4-FFF2-40B4-BE49-F238E27FC236}">
                  <a16:creationId xmlns:a16="http://schemas.microsoft.com/office/drawing/2014/main" id="{A7D5A8F0-5797-4C2E-8CA5-3A7584FA830D}"/>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5" name="Freeform 197">
              <a:extLst>
                <a:ext uri="{FF2B5EF4-FFF2-40B4-BE49-F238E27FC236}">
                  <a16:creationId xmlns:a16="http://schemas.microsoft.com/office/drawing/2014/main" id="{B8886CCB-1A2E-4BA5-9129-6BEB402F645A}"/>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6" name="Freeform 198">
              <a:extLst>
                <a:ext uri="{FF2B5EF4-FFF2-40B4-BE49-F238E27FC236}">
                  <a16:creationId xmlns:a16="http://schemas.microsoft.com/office/drawing/2014/main" id="{3405DEC2-6EA1-404D-9F83-8B00501E233F}"/>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7" name="Freeform 199">
              <a:extLst>
                <a:ext uri="{FF2B5EF4-FFF2-40B4-BE49-F238E27FC236}">
                  <a16:creationId xmlns:a16="http://schemas.microsoft.com/office/drawing/2014/main" id="{81374FB3-736A-419B-AD97-A1EBEA7A0719}"/>
                </a:ext>
              </a:extLst>
            </p:cNvPr>
            <p:cNvSpPr>
              <a:spLocks/>
            </p:cNvSpPr>
            <p:nvPr/>
          </p:nvSpPr>
          <p:spPr bwMode="auto">
            <a:xfrm>
              <a:off x="4406900" y="4306889"/>
              <a:ext cx="60325" cy="2978150"/>
            </a:xfrm>
            <a:custGeom>
              <a:avLst/>
              <a:gdLst>
                <a:gd name="T0" fmla="*/ 0 w 38"/>
                <a:gd name="T1" fmla="*/ 0 h 1876"/>
                <a:gd name="T2" fmla="*/ 38 w 38"/>
                <a:gd name="T3" fmla="*/ 23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8" name="Freeform 200">
              <a:extLst>
                <a:ext uri="{FF2B5EF4-FFF2-40B4-BE49-F238E27FC236}">
                  <a16:creationId xmlns:a16="http://schemas.microsoft.com/office/drawing/2014/main" id="{DA63A24E-0BA3-4A7F-A8F7-025214E870CC}"/>
                </a:ext>
              </a:extLst>
            </p:cNvPr>
            <p:cNvSpPr>
              <a:spLocks/>
            </p:cNvSpPr>
            <p:nvPr/>
          </p:nvSpPr>
          <p:spPr bwMode="auto">
            <a:xfrm>
              <a:off x="4406900" y="4306889"/>
              <a:ext cx="60325" cy="2978150"/>
            </a:xfrm>
            <a:custGeom>
              <a:avLst/>
              <a:gdLst>
                <a:gd name="T0" fmla="*/ 5 w 38"/>
                <a:gd name="T1" fmla="*/ 1851 h 1876"/>
                <a:gd name="T2" fmla="*/ 5 w 38"/>
                <a:gd name="T3" fmla="*/ 4 h 1876"/>
                <a:gd name="T4" fmla="*/ 0 w 38"/>
                <a:gd name="T5" fmla="*/ 0 h 1876"/>
                <a:gd name="T6" fmla="*/ 0 w 38"/>
                <a:gd name="T7" fmla="*/ 1853 h 1876"/>
                <a:gd name="T8" fmla="*/ 38 w 38"/>
                <a:gd name="T9" fmla="*/ 1876 h 1876"/>
                <a:gd name="T10" fmla="*/ 38 w 38"/>
                <a:gd name="T11" fmla="*/ 1871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4"/>
                  </a:lnTo>
                  <a:lnTo>
                    <a:pt x="0" y="0"/>
                  </a:lnTo>
                  <a:lnTo>
                    <a:pt x="0" y="1853"/>
                  </a:lnTo>
                  <a:lnTo>
                    <a:pt x="38" y="1876"/>
                  </a:lnTo>
                  <a:lnTo>
                    <a:pt x="38" y="1871"/>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9" name="Freeform 201">
              <a:extLst>
                <a:ext uri="{FF2B5EF4-FFF2-40B4-BE49-F238E27FC236}">
                  <a16:creationId xmlns:a16="http://schemas.microsoft.com/office/drawing/2014/main" id="{CFDA09A4-9832-4E7F-AB11-586B01ED8B40}"/>
                </a:ext>
              </a:extLst>
            </p:cNvPr>
            <p:cNvSpPr>
              <a:spLocks/>
            </p:cNvSpPr>
            <p:nvPr/>
          </p:nvSpPr>
          <p:spPr bwMode="auto">
            <a:xfrm>
              <a:off x="4529138" y="4376739"/>
              <a:ext cx="60325" cy="2976563"/>
            </a:xfrm>
            <a:custGeom>
              <a:avLst/>
              <a:gdLst>
                <a:gd name="T0" fmla="*/ 0 w 38"/>
                <a:gd name="T1" fmla="*/ 0 h 1875"/>
                <a:gd name="T2" fmla="*/ 38 w 38"/>
                <a:gd name="T3" fmla="*/ 22 h 1875"/>
                <a:gd name="T4" fmla="*/ 38 w 38"/>
                <a:gd name="T5" fmla="*/ 1875 h 1875"/>
                <a:gd name="T6" fmla="*/ 0 w 38"/>
                <a:gd name="T7" fmla="*/ 1854 h 1875"/>
                <a:gd name="T8" fmla="*/ 0 w 38"/>
                <a:gd name="T9" fmla="*/ 0 h 1875"/>
              </a:gdLst>
              <a:ahLst/>
              <a:cxnLst>
                <a:cxn ang="0">
                  <a:pos x="T0" y="T1"/>
                </a:cxn>
                <a:cxn ang="0">
                  <a:pos x="T2" y="T3"/>
                </a:cxn>
                <a:cxn ang="0">
                  <a:pos x="T4" y="T5"/>
                </a:cxn>
                <a:cxn ang="0">
                  <a:pos x="T6" y="T7"/>
                </a:cxn>
                <a:cxn ang="0">
                  <a:pos x="T8" y="T9"/>
                </a:cxn>
              </a:cxnLst>
              <a:rect l="0" t="0" r="r" b="b"/>
              <a:pathLst>
                <a:path w="38" h="1875">
                  <a:moveTo>
                    <a:pt x="0" y="0"/>
                  </a:moveTo>
                  <a:lnTo>
                    <a:pt x="38" y="22"/>
                  </a:lnTo>
                  <a:lnTo>
                    <a:pt x="38" y="1875"/>
                  </a:lnTo>
                  <a:lnTo>
                    <a:pt x="0" y="1854"/>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0" name="Freeform 202">
              <a:extLst>
                <a:ext uri="{FF2B5EF4-FFF2-40B4-BE49-F238E27FC236}">
                  <a16:creationId xmlns:a16="http://schemas.microsoft.com/office/drawing/2014/main" id="{3468033D-8DAD-451F-BCE1-E8FEC802AE0F}"/>
                </a:ext>
              </a:extLst>
            </p:cNvPr>
            <p:cNvSpPr>
              <a:spLocks/>
            </p:cNvSpPr>
            <p:nvPr/>
          </p:nvSpPr>
          <p:spPr bwMode="auto">
            <a:xfrm>
              <a:off x="4529138" y="4376739"/>
              <a:ext cx="60325" cy="2976563"/>
            </a:xfrm>
            <a:custGeom>
              <a:avLst/>
              <a:gdLst>
                <a:gd name="T0" fmla="*/ 5 w 38"/>
                <a:gd name="T1" fmla="*/ 1851 h 1875"/>
                <a:gd name="T2" fmla="*/ 5 w 38"/>
                <a:gd name="T3" fmla="*/ 3 h 1875"/>
                <a:gd name="T4" fmla="*/ 0 w 38"/>
                <a:gd name="T5" fmla="*/ 0 h 1875"/>
                <a:gd name="T6" fmla="*/ 0 w 38"/>
                <a:gd name="T7" fmla="*/ 1854 h 1875"/>
                <a:gd name="T8" fmla="*/ 38 w 38"/>
                <a:gd name="T9" fmla="*/ 1875 h 1875"/>
                <a:gd name="T10" fmla="*/ 38 w 38"/>
                <a:gd name="T11" fmla="*/ 1872 h 1875"/>
                <a:gd name="T12" fmla="*/ 5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5" y="1851"/>
                  </a:moveTo>
                  <a:lnTo>
                    <a:pt x="5" y="3"/>
                  </a:lnTo>
                  <a:lnTo>
                    <a:pt x="0" y="0"/>
                  </a:lnTo>
                  <a:lnTo>
                    <a:pt x="0" y="1854"/>
                  </a:lnTo>
                  <a:lnTo>
                    <a:pt x="38" y="1875"/>
                  </a:lnTo>
                  <a:lnTo>
                    <a:pt x="38" y="1872"/>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1" name="Freeform 203">
              <a:extLst>
                <a:ext uri="{FF2B5EF4-FFF2-40B4-BE49-F238E27FC236}">
                  <a16:creationId xmlns:a16="http://schemas.microsoft.com/office/drawing/2014/main" id="{8C5ED09A-2BD7-4486-A040-561455EEA4DB}"/>
                </a:ext>
              </a:extLst>
            </p:cNvPr>
            <p:cNvSpPr>
              <a:spLocks/>
            </p:cNvSpPr>
            <p:nvPr/>
          </p:nvSpPr>
          <p:spPr bwMode="auto">
            <a:xfrm>
              <a:off x="4649788" y="4448176"/>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2" name="Freeform 204">
              <a:extLst>
                <a:ext uri="{FF2B5EF4-FFF2-40B4-BE49-F238E27FC236}">
                  <a16:creationId xmlns:a16="http://schemas.microsoft.com/office/drawing/2014/main" id="{E395D095-77E6-423F-AC04-CAA23D339816}"/>
                </a:ext>
              </a:extLst>
            </p:cNvPr>
            <p:cNvSpPr>
              <a:spLocks/>
            </p:cNvSpPr>
            <p:nvPr/>
          </p:nvSpPr>
          <p:spPr bwMode="auto">
            <a:xfrm>
              <a:off x="4649788" y="4448176"/>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206">
              <a:extLst>
                <a:ext uri="{FF2B5EF4-FFF2-40B4-BE49-F238E27FC236}">
                  <a16:creationId xmlns:a16="http://schemas.microsoft.com/office/drawing/2014/main" id="{6B6FE442-EF4B-44F5-9F8B-86BC7F63DB85}"/>
                </a:ext>
              </a:extLst>
            </p:cNvPr>
            <p:cNvSpPr>
              <a:spLocks/>
            </p:cNvSpPr>
            <p:nvPr/>
          </p:nvSpPr>
          <p:spPr bwMode="auto">
            <a:xfrm>
              <a:off x="4772026" y="4516438"/>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207">
              <a:extLst>
                <a:ext uri="{FF2B5EF4-FFF2-40B4-BE49-F238E27FC236}">
                  <a16:creationId xmlns:a16="http://schemas.microsoft.com/office/drawing/2014/main" id="{BB773F1A-E954-4006-9C65-A4F5BA0B9421}"/>
                </a:ext>
              </a:extLst>
            </p:cNvPr>
            <p:cNvSpPr>
              <a:spLocks/>
            </p:cNvSpPr>
            <p:nvPr/>
          </p:nvSpPr>
          <p:spPr bwMode="auto">
            <a:xfrm>
              <a:off x="4772026" y="4516438"/>
              <a:ext cx="60325" cy="2978150"/>
            </a:xfrm>
            <a:custGeom>
              <a:avLst/>
              <a:gdLst>
                <a:gd name="T0" fmla="*/ 5 w 38"/>
                <a:gd name="T1" fmla="*/ 1852 h 1876"/>
                <a:gd name="T2" fmla="*/ 5 w 38"/>
                <a:gd name="T3" fmla="*/ 2 h 1876"/>
                <a:gd name="T4" fmla="*/ 0 w 38"/>
                <a:gd name="T5" fmla="*/ 0 h 1876"/>
                <a:gd name="T6" fmla="*/ 0 w 38"/>
                <a:gd name="T7" fmla="*/ 1853 h 1876"/>
                <a:gd name="T8" fmla="*/ 38 w 38"/>
                <a:gd name="T9" fmla="*/ 1876 h 1876"/>
                <a:gd name="T10" fmla="*/ 38 w 38"/>
                <a:gd name="T11" fmla="*/ 1871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2"/>
                  </a:lnTo>
                  <a:lnTo>
                    <a:pt x="0" y="0"/>
                  </a:lnTo>
                  <a:lnTo>
                    <a:pt x="0" y="1853"/>
                  </a:lnTo>
                  <a:lnTo>
                    <a:pt x="38" y="1876"/>
                  </a:lnTo>
                  <a:lnTo>
                    <a:pt x="38" y="1871"/>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208">
              <a:extLst>
                <a:ext uri="{FF2B5EF4-FFF2-40B4-BE49-F238E27FC236}">
                  <a16:creationId xmlns:a16="http://schemas.microsoft.com/office/drawing/2014/main" id="{6170BC89-236D-491D-BB3C-0282886708BB}"/>
                </a:ext>
              </a:extLst>
            </p:cNvPr>
            <p:cNvSpPr>
              <a:spLocks/>
            </p:cNvSpPr>
            <p:nvPr/>
          </p:nvSpPr>
          <p:spPr bwMode="auto">
            <a:xfrm>
              <a:off x="4892676" y="4586288"/>
              <a:ext cx="63500" cy="2978150"/>
            </a:xfrm>
            <a:custGeom>
              <a:avLst/>
              <a:gdLst>
                <a:gd name="T0" fmla="*/ 2 w 40"/>
                <a:gd name="T1" fmla="*/ 0 h 1876"/>
                <a:gd name="T2" fmla="*/ 38 w 40"/>
                <a:gd name="T3" fmla="*/ 23 h 1876"/>
                <a:gd name="T4" fmla="*/ 40 w 40"/>
                <a:gd name="T5" fmla="*/ 1876 h 1876"/>
                <a:gd name="T6" fmla="*/ 0 w 40"/>
                <a:gd name="T7" fmla="*/ 1853 h 1876"/>
                <a:gd name="T8" fmla="*/ 2 w 40"/>
                <a:gd name="T9" fmla="*/ 0 h 1876"/>
              </a:gdLst>
              <a:ahLst/>
              <a:cxnLst>
                <a:cxn ang="0">
                  <a:pos x="T0" y="T1"/>
                </a:cxn>
                <a:cxn ang="0">
                  <a:pos x="T2" y="T3"/>
                </a:cxn>
                <a:cxn ang="0">
                  <a:pos x="T4" y="T5"/>
                </a:cxn>
                <a:cxn ang="0">
                  <a:pos x="T6" y="T7"/>
                </a:cxn>
                <a:cxn ang="0">
                  <a:pos x="T8" y="T9"/>
                </a:cxn>
              </a:cxnLst>
              <a:rect l="0" t="0" r="r" b="b"/>
              <a:pathLst>
                <a:path w="40" h="1876">
                  <a:moveTo>
                    <a:pt x="2" y="0"/>
                  </a:moveTo>
                  <a:lnTo>
                    <a:pt x="38" y="23"/>
                  </a:lnTo>
                  <a:lnTo>
                    <a:pt x="40" y="1876"/>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209">
              <a:extLst>
                <a:ext uri="{FF2B5EF4-FFF2-40B4-BE49-F238E27FC236}">
                  <a16:creationId xmlns:a16="http://schemas.microsoft.com/office/drawing/2014/main" id="{52460C0A-9B3B-4864-A1BF-F8C43EF8D3FA}"/>
                </a:ext>
              </a:extLst>
            </p:cNvPr>
            <p:cNvSpPr>
              <a:spLocks/>
            </p:cNvSpPr>
            <p:nvPr/>
          </p:nvSpPr>
          <p:spPr bwMode="auto">
            <a:xfrm>
              <a:off x="4892676" y="4586288"/>
              <a:ext cx="63500" cy="2978150"/>
            </a:xfrm>
            <a:custGeom>
              <a:avLst/>
              <a:gdLst>
                <a:gd name="T0" fmla="*/ 5 w 40"/>
                <a:gd name="T1" fmla="*/ 1851 h 1876"/>
                <a:gd name="T2" fmla="*/ 5 w 40"/>
                <a:gd name="T3" fmla="*/ 3 h 1876"/>
                <a:gd name="T4" fmla="*/ 2 w 40"/>
                <a:gd name="T5" fmla="*/ 0 h 1876"/>
                <a:gd name="T6" fmla="*/ 0 w 40"/>
                <a:gd name="T7" fmla="*/ 1853 h 1876"/>
                <a:gd name="T8" fmla="*/ 40 w 40"/>
                <a:gd name="T9" fmla="*/ 1876 h 1876"/>
                <a:gd name="T10" fmla="*/ 40 w 40"/>
                <a:gd name="T11" fmla="*/ 1870 h 1876"/>
                <a:gd name="T12" fmla="*/ 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5" y="1851"/>
                  </a:moveTo>
                  <a:lnTo>
                    <a:pt x="5" y="3"/>
                  </a:lnTo>
                  <a:lnTo>
                    <a:pt x="2" y="0"/>
                  </a:lnTo>
                  <a:lnTo>
                    <a:pt x="0" y="1853"/>
                  </a:lnTo>
                  <a:lnTo>
                    <a:pt x="40" y="1876"/>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210">
              <a:extLst>
                <a:ext uri="{FF2B5EF4-FFF2-40B4-BE49-F238E27FC236}">
                  <a16:creationId xmlns:a16="http://schemas.microsoft.com/office/drawing/2014/main" id="{6C8C3442-CA20-46F7-86A6-8034973C68D7}"/>
                </a:ext>
              </a:extLst>
            </p:cNvPr>
            <p:cNvSpPr>
              <a:spLocks/>
            </p:cNvSpPr>
            <p:nvPr/>
          </p:nvSpPr>
          <p:spPr bwMode="auto">
            <a:xfrm>
              <a:off x="5561013" y="4306888"/>
              <a:ext cx="60325" cy="2978150"/>
            </a:xfrm>
            <a:custGeom>
              <a:avLst/>
              <a:gdLst>
                <a:gd name="T0" fmla="*/ 38 w 38"/>
                <a:gd name="T1" fmla="*/ 0 h 1876"/>
                <a:gd name="T2" fmla="*/ 0 w 38"/>
                <a:gd name="T3" fmla="*/ 23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3"/>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211">
              <a:extLst>
                <a:ext uri="{FF2B5EF4-FFF2-40B4-BE49-F238E27FC236}">
                  <a16:creationId xmlns:a16="http://schemas.microsoft.com/office/drawing/2014/main" id="{5A608149-F7A7-4D1C-8DE3-738CC7D54ECD}"/>
                </a:ext>
              </a:extLst>
            </p:cNvPr>
            <p:cNvSpPr>
              <a:spLocks/>
            </p:cNvSpPr>
            <p:nvPr/>
          </p:nvSpPr>
          <p:spPr bwMode="auto">
            <a:xfrm>
              <a:off x="5561013" y="4306888"/>
              <a:ext cx="60325" cy="2978150"/>
            </a:xfrm>
            <a:custGeom>
              <a:avLst/>
              <a:gdLst>
                <a:gd name="T0" fmla="*/ 33 w 38"/>
                <a:gd name="T1" fmla="*/ 1851 h 1876"/>
                <a:gd name="T2" fmla="*/ 33 w 38"/>
                <a:gd name="T3" fmla="*/ 4 h 1876"/>
                <a:gd name="T4" fmla="*/ 38 w 38"/>
                <a:gd name="T5" fmla="*/ 0 h 1876"/>
                <a:gd name="T6" fmla="*/ 38 w 38"/>
                <a:gd name="T7" fmla="*/ 1853 h 1876"/>
                <a:gd name="T8" fmla="*/ 0 w 38"/>
                <a:gd name="T9" fmla="*/ 1876 h 1876"/>
                <a:gd name="T10" fmla="*/ 0 w 38"/>
                <a:gd name="T11" fmla="*/ 1871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4"/>
                  </a:lnTo>
                  <a:lnTo>
                    <a:pt x="38" y="0"/>
                  </a:lnTo>
                  <a:lnTo>
                    <a:pt x="38" y="1853"/>
                  </a:lnTo>
                  <a:lnTo>
                    <a:pt x="0" y="1876"/>
                  </a:lnTo>
                  <a:lnTo>
                    <a:pt x="0" y="1871"/>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212">
              <a:extLst>
                <a:ext uri="{FF2B5EF4-FFF2-40B4-BE49-F238E27FC236}">
                  <a16:creationId xmlns:a16="http://schemas.microsoft.com/office/drawing/2014/main" id="{9DBC0DEA-A5EA-42FB-9E6B-22B51CB3CD7F}"/>
                </a:ext>
              </a:extLst>
            </p:cNvPr>
            <p:cNvSpPr>
              <a:spLocks/>
            </p:cNvSpPr>
            <p:nvPr/>
          </p:nvSpPr>
          <p:spPr bwMode="auto">
            <a:xfrm>
              <a:off x="5438776" y="4376738"/>
              <a:ext cx="60325" cy="2976563"/>
            </a:xfrm>
            <a:custGeom>
              <a:avLst/>
              <a:gdLst>
                <a:gd name="T0" fmla="*/ 38 w 38"/>
                <a:gd name="T1" fmla="*/ 0 h 1875"/>
                <a:gd name="T2" fmla="*/ 0 w 38"/>
                <a:gd name="T3" fmla="*/ 22 h 1875"/>
                <a:gd name="T4" fmla="*/ 0 w 38"/>
                <a:gd name="T5" fmla="*/ 1875 h 1875"/>
                <a:gd name="T6" fmla="*/ 38 w 38"/>
                <a:gd name="T7" fmla="*/ 1854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4"/>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213">
              <a:extLst>
                <a:ext uri="{FF2B5EF4-FFF2-40B4-BE49-F238E27FC236}">
                  <a16:creationId xmlns:a16="http://schemas.microsoft.com/office/drawing/2014/main" id="{FF3FD97B-0086-4E15-8189-B5A52432D8F2}"/>
                </a:ext>
              </a:extLst>
            </p:cNvPr>
            <p:cNvSpPr>
              <a:spLocks/>
            </p:cNvSpPr>
            <p:nvPr/>
          </p:nvSpPr>
          <p:spPr bwMode="auto">
            <a:xfrm>
              <a:off x="5438776" y="4376738"/>
              <a:ext cx="60325" cy="2976563"/>
            </a:xfrm>
            <a:custGeom>
              <a:avLst/>
              <a:gdLst>
                <a:gd name="T0" fmla="*/ 33 w 38"/>
                <a:gd name="T1" fmla="*/ 1851 h 1875"/>
                <a:gd name="T2" fmla="*/ 33 w 38"/>
                <a:gd name="T3" fmla="*/ 3 h 1875"/>
                <a:gd name="T4" fmla="*/ 38 w 38"/>
                <a:gd name="T5" fmla="*/ 0 h 1875"/>
                <a:gd name="T6" fmla="*/ 38 w 38"/>
                <a:gd name="T7" fmla="*/ 1854 h 1875"/>
                <a:gd name="T8" fmla="*/ 0 w 38"/>
                <a:gd name="T9" fmla="*/ 1875 h 1875"/>
                <a:gd name="T10" fmla="*/ 0 w 38"/>
                <a:gd name="T11" fmla="*/ 1872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4"/>
                  </a:lnTo>
                  <a:lnTo>
                    <a:pt x="0" y="1875"/>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214">
              <a:extLst>
                <a:ext uri="{FF2B5EF4-FFF2-40B4-BE49-F238E27FC236}">
                  <a16:creationId xmlns:a16="http://schemas.microsoft.com/office/drawing/2014/main" id="{38CB8914-5B5A-4E0A-8907-749E484B9EE3}"/>
                </a:ext>
              </a:extLst>
            </p:cNvPr>
            <p:cNvSpPr>
              <a:spLocks/>
            </p:cNvSpPr>
            <p:nvPr/>
          </p:nvSpPr>
          <p:spPr bwMode="auto">
            <a:xfrm>
              <a:off x="5318126" y="4448176"/>
              <a:ext cx="60325" cy="2978150"/>
            </a:xfrm>
            <a:custGeom>
              <a:avLst/>
              <a:gdLst>
                <a:gd name="T0" fmla="*/ 38 w 38"/>
                <a:gd name="T1" fmla="*/ 0 h 1876"/>
                <a:gd name="T2" fmla="*/ 0 w 38"/>
                <a:gd name="T3" fmla="*/ 21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1"/>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215">
              <a:extLst>
                <a:ext uri="{FF2B5EF4-FFF2-40B4-BE49-F238E27FC236}">
                  <a16:creationId xmlns:a16="http://schemas.microsoft.com/office/drawing/2014/main" id="{E9B9706C-FB96-4773-96AD-3D0468F85EA6}"/>
                </a:ext>
              </a:extLst>
            </p:cNvPr>
            <p:cNvSpPr>
              <a:spLocks/>
            </p:cNvSpPr>
            <p:nvPr/>
          </p:nvSpPr>
          <p:spPr bwMode="auto">
            <a:xfrm>
              <a:off x="5318126" y="4448176"/>
              <a:ext cx="60325" cy="2978150"/>
            </a:xfrm>
            <a:custGeom>
              <a:avLst/>
              <a:gdLst>
                <a:gd name="T0" fmla="*/ 33 w 38"/>
                <a:gd name="T1" fmla="*/ 1851 h 1876"/>
                <a:gd name="T2" fmla="*/ 33 w 38"/>
                <a:gd name="T3" fmla="*/ 2 h 1876"/>
                <a:gd name="T4" fmla="*/ 38 w 38"/>
                <a:gd name="T5" fmla="*/ 0 h 1876"/>
                <a:gd name="T6" fmla="*/ 38 w 38"/>
                <a:gd name="T7" fmla="*/ 1853 h 1876"/>
                <a:gd name="T8" fmla="*/ 0 w 38"/>
                <a:gd name="T9" fmla="*/ 1876 h 1876"/>
                <a:gd name="T10" fmla="*/ 0 w 38"/>
                <a:gd name="T11" fmla="*/ 1870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2"/>
                  </a:lnTo>
                  <a:lnTo>
                    <a:pt x="38" y="0"/>
                  </a:lnTo>
                  <a:lnTo>
                    <a:pt x="38"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216">
              <a:extLst>
                <a:ext uri="{FF2B5EF4-FFF2-40B4-BE49-F238E27FC236}">
                  <a16:creationId xmlns:a16="http://schemas.microsoft.com/office/drawing/2014/main" id="{ACF28046-8F2E-43D7-BF43-921D99D0706C}"/>
                </a:ext>
              </a:extLst>
            </p:cNvPr>
            <p:cNvSpPr>
              <a:spLocks/>
            </p:cNvSpPr>
            <p:nvPr/>
          </p:nvSpPr>
          <p:spPr bwMode="auto">
            <a:xfrm>
              <a:off x="5195888" y="4516438"/>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217">
              <a:extLst>
                <a:ext uri="{FF2B5EF4-FFF2-40B4-BE49-F238E27FC236}">
                  <a16:creationId xmlns:a16="http://schemas.microsoft.com/office/drawing/2014/main" id="{D6677498-8B93-40C4-A0E7-FF6652C93A06}"/>
                </a:ext>
              </a:extLst>
            </p:cNvPr>
            <p:cNvSpPr>
              <a:spLocks/>
            </p:cNvSpPr>
            <p:nvPr/>
          </p:nvSpPr>
          <p:spPr bwMode="auto">
            <a:xfrm>
              <a:off x="5195888" y="4516438"/>
              <a:ext cx="61913" cy="2978150"/>
            </a:xfrm>
            <a:custGeom>
              <a:avLst/>
              <a:gdLst>
                <a:gd name="T0" fmla="*/ 33 w 39"/>
                <a:gd name="T1" fmla="*/ 1852 h 1876"/>
                <a:gd name="T2" fmla="*/ 33 w 39"/>
                <a:gd name="T3" fmla="*/ 2 h 1876"/>
                <a:gd name="T4" fmla="*/ 39 w 39"/>
                <a:gd name="T5" fmla="*/ 0 h 1876"/>
                <a:gd name="T6" fmla="*/ 39 w 39"/>
                <a:gd name="T7" fmla="*/ 1853 h 1876"/>
                <a:gd name="T8" fmla="*/ 0 w 39"/>
                <a:gd name="T9" fmla="*/ 1876 h 1876"/>
                <a:gd name="T10" fmla="*/ 0 w 39"/>
                <a:gd name="T11" fmla="*/ 1871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2"/>
                  </a:lnTo>
                  <a:lnTo>
                    <a:pt x="39" y="0"/>
                  </a:lnTo>
                  <a:lnTo>
                    <a:pt x="39" y="1853"/>
                  </a:lnTo>
                  <a:lnTo>
                    <a:pt x="0" y="1876"/>
                  </a:lnTo>
                  <a:lnTo>
                    <a:pt x="0" y="1871"/>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218">
              <a:extLst>
                <a:ext uri="{FF2B5EF4-FFF2-40B4-BE49-F238E27FC236}">
                  <a16:creationId xmlns:a16="http://schemas.microsoft.com/office/drawing/2014/main" id="{D4FD400F-9345-47CC-8BB1-EEC4E45E0B88}"/>
                </a:ext>
              </a:extLst>
            </p:cNvPr>
            <p:cNvSpPr>
              <a:spLocks/>
            </p:cNvSpPr>
            <p:nvPr/>
          </p:nvSpPr>
          <p:spPr bwMode="auto">
            <a:xfrm>
              <a:off x="5072063" y="4586288"/>
              <a:ext cx="63500" cy="2978150"/>
            </a:xfrm>
            <a:custGeom>
              <a:avLst/>
              <a:gdLst>
                <a:gd name="T0" fmla="*/ 38 w 40"/>
                <a:gd name="T1" fmla="*/ 0 h 1876"/>
                <a:gd name="T2" fmla="*/ 2 w 40"/>
                <a:gd name="T3" fmla="*/ 23 h 1876"/>
                <a:gd name="T4" fmla="*/ 0 w 40"/>
                <a:gd name="T5" fmla="*/ 1876 h 1876"/>
                <a:gd name="T6" fmla="*/ 40 w 40"/>
                <a:gd name="T7" fmla="*/ 1853 h 1876"/>
                <a:gd name="T8" fmla="*/ 38 w 40"/>
                <a:gd name="T9" fmla="*/ 0 h 1876"/>
              </a:gdLst>
              <a:ahLst/>
              <a:cxnLst>
                <a:cxn ang="0">
                  <a:pos x="T0" y="T1"/>
                </a:cxn>
                <a:cxn ang="0">
                  <a:pos x="T2" y="T3"/>
                </a:cxn>
                <a:cxn ang="0">
                  <a:pos x="T4" y="T5"/>
                </a:cxn>
                <a:cxn ang="0">
                  <a:pos x="T6" y="T7"/>
                </a:cxn>
                <a:cxn ang="0">
                  <a:pos x="T8" y="T9"/>
                </a:cxn>
              </a:cxnLst>
              <a:rect l="0" t="0" r="r" b="b"/>
              <a:pathLst>
                <a:path w="40" h="1876">
                  <a:moveTo>
                    <a:pt x="38" y="0"/>
                  </a:moveTo>
                  <a:lnTo>
                    <a:pt x="2" y="23"/>
                  </a:lnTo>
                  <a:lnTo>
                    <a:pt x="0" y="1876"/>
                  </a:lnTo>
                  <a:lnTo>
                    <a:pt x="40"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219">
              <a:extLst>
                <a:ext uri="{FF2B5EF4-FFF2-40B4-BE49-F238E27FC236}">
                  <a16:creationId xmlns:a16="http://schemas.microsoft.com/office/drawing/2014/main" id="{D8AB02CF-E8E4-445D-A518-CE6DF905F04C}"/>
                </a:ext>
              </a:extLst>
            </p:cNvPr>
            <p:cNvSpPr>
              <a:spLocks/>
            </p:cNvSpPr>
            <p:nvPr/>
          </p:nvSpPr>
          <p:spPr bwMode="auto">
            <a:xfrm>
              <a:off x="5072063" y="4586288"/>
              <a:ext cx="63500" cy="2978150"/>
            </a:xfrm>
            <a:custGeom>
              <a:avLst/>
              <a:gdLst>
                <a:gd name="T0" fmla="*/ 35 w 40"/>
                <a:gd name="T1" fmla="*/ 1851 h 1876"/>
                <a:gd name="T2" fmla="*/ 35 w 40"/>
                <a:gd name="T3" fmla="*/ 3 h 1876"/>
                <a:gd name="T4" fmla="*/ 38 w 40"/>
                <a:gd name="T5" fmla="*/ 0 h 1876"/>
                <a:gd name="T6" fmla="*/ 40 w 40"/>
                <a:gd name="T7" fmla="*/ 1853 h 1876"/>
                <a:gd name="T8" fmla="*/ 0 w 40"/>
                <a:gd name="T9" fmla="*/ 1876 h 1876"/>
                <a:gd name="T10" fmla="*/ 0 w 40"/>
                <a:gd name="T11" fmla="*/ 1870 h 1876"/>
                <a:gd name="T12" fmla="*/ 3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35" y="1851"/>
                  </a:moveTo>
                  <a:lnTo>
                    <a:pt x="35" y="3"/>
                  </a:lnTo>
                  <a:lnTo>
                    <a:pt x="38" y="0"/>
                  </a:lnTo>
                  <a:lnTo>
                    <a:pt x="40" y="1853"/>
                  </a:lnTo>
                  <a:lnTo>
                    <a:pt x="0" y="1876"/>
                  </a:lnTo>
                  <a:lnTo>
                    <a:pt x="0" y="1870"/>
                  </a:lnTo>
                  <a:lnTo>
                    <a:pt x="3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220">
              <a:extLst>
                <a:ext uri="{FF2B5EF4-FFF2-40B4-BE49-F238E27FC236}">
                  <a16:creationId xmlns:a16="http://schemas.microsoft.com/office/drawing/2014/main" id="{23646A05-073A-451B-9355-6BBE3CD28761}"/>
                </a:ext>
              </a:extLst>
            </p:cNvPr>
            <p:cNvSpPr>
              <a:spLocks/>
            </p:cNvSpPr>
            <p:nvPr/>
          </p:nvSpPr>
          <p:spPr bwMode="auto">
            <a:xfrm>
              <a:off x="4467226" y="3922713"/>
              <a:ext cx="547688" cy="593725"/>
            </a:xfrm>
            <a:custGeom>
              <a:avLst/>
              <a:gdLst>
                <a:gd name="T0" fmla="*/ 0 w 345"/>
                <a:gd name="T1" fmla="*/ 176 h 374"/>
                <a:gd name="T2" fmla="*/ 0 w 345"/>
                <a:gd name="T3" fmla="*/ 0 h 374"/>
                <a:gd name="T4" fmla="*/ 345 w 345"/>
                <a:gd name="T5" fmla="*/ 199 h 374"/>
                <a:gd name="T6" fmla="*/ 345 w 345"/>
                <a:gd name="T7" fmla="*/ 374 h 374"/>
                <a:gd name="T8" fmla="*/ 0 w 345"/>
                <a:gd name="T9" fmla="*/ 176 h 374"/>
              </a:gdLst>
              <a:ahLst/>
              <a:cxnLst>
                <a:cxn ang="0">
                  <a:pos x="T0" y="T1"/>
                </a:cxn>
                <a:cxn ang="0">
                  <a:pos x="T2" y="T3"/>
                </a:cxn>
                <a:cxn ang="0">
                  <a:pos x="T4" y="T5"/>
                </a:cxn>
                <a:cxn ang="0">
                  <a:pos x="T6" y="T7"/>
                </a:cxn>
                <a:cxn ang="0">
                  <a:pos x="T8" y="T9"/>
                </a:cxn>
              </a:cxnLst>
              <a:rect l="0" t="0" r="r" b="b"/>
              <a:pathLst>
                <a:path w="345" h="374">
                  <a:moveTo>
                    <a:pt x="0" y="176"/>
                  </a:moveTo>
                  <a:lnTo>
                    <a:pt x="0" y="0"/>
                  </a:lnTo>
                  <a:lnTo>
                    <a:pt x="345" y="199"/>
                  </a:lnTo>
                  <a:lnTo>
                    <a:pt x="345" y="374"/>
                  </a:lnTo>
                  <a:lnTo>
                    <a:pt x="0" y="176"/>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221">
              <a:extLst>
                <a:ext uri="{FF2B5EF4-FFF2-40B4-BE49-F238E27FC236}">
                  <a16:creationId xmlns:a16="http://schemas.microsoft.com/office/drawing/2014/main" id="{632F5DB7-CE62-4635-9C44-846736BEE5DE}"/>
                </a:ext>
              </a:extLst>
            </p:cNvPr>
            <p:cNvSpPr>
              <a:spLocks/>
            </p:cNvSpPr>
            <p:nvPr/>
          </p:nvSpPr>
          <p:spPr bwMode="auto">
            <a:xfrm>
              <a:off x="5014913" y="3922713"/>
              <a:ext cx="542925" cy="593725"/>
            </a:xfrm>
            <a:custGeom>
              <a:avLst/>
              <a:gdLst>
                <a:gd name="T0" fmla="*/ 0 w 342"/>
                <a:gd name="T1" fmla="*/ 199 h 374"/>
                <a:gd name="T2" fmla="*/ 342 w 342"/>
                <a:gd name="T3" fmla="*/ 0 h 374"/>
                <a:gd name="T4" fmla="*/ 342 w 342"/>
                <a:gd name="T5" fmla="*/ 176 h 374"/>
                <a:gd name="T6" fmla="*/ 0 w 342"/>
                <a:gd name="T7" fmla="*/ 374 h 374"/>
                <a:gd name="T8" fmla="*/ 0 w 342"/>
                <a:gd name="T9" fmla="*/ 199 h 374"/>
              </a:gdLst>
              <a:ahLst/>
              <a:cxnLst>
                <a:cxn ang="0">
                  <a:pos x="T0" y="T1"/>
                </a:cxn>
                <a:cxn ang="0">
                  <a:pos x="T2" y="T3"/>
                </a:cxn>
                <a:cxn ang="0">
                  <a:pos x="T4" y="T5"/>
                </a:cxn>
                <a:cxn ang="0">
                  <a:pos x="T6" y="T7"/>
                </a:cxn>
                <a:cxn ang="0">
                  <a:pos x="T8" y="T9"/>
                </a:cxn>
              </a:cxnLst>
              <a:rect l="0" t="0" r="r" b="b"/>
              <a:pathLst>
                <a:path w="342" h="374">
                  <a:moveTo>
                    <a:pt x="0" y="199"/>
                  </a:moveTo>
                  <a:lnTo>
                    <a:pt x="342" y="0"/>
                  </a:lnTo>
                  <a:lnTo>
                    <a:pt x="342" y="176"/>
                  </a:lnTo>
                  <a:lnTo>
                    <a:pt x="0" y="374"/>
                  </a:lnTo>
                  <a:lnTo>
                    <a:pt x="0" y="199"/>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222">
              <a:extLst>
                <a:ext uri="{FF2B5EF4-FFF2-40B4-BE49-F238E27FC236}">
                  <a16:creationId xmlns:a16="http://schemas.microsoft.com/office/drawing/2014/main" id="{A3FAB2B1-1AA8-421E-ABF5-DA0EB048B3FD}"/>
                </a:ext>
              </a:extLst>
            </p:cNvPr>
            <p:cNvSpPr>
              <a:spLocks/>
            </p:cNvSpPr>
            <p:nvPr/>
          </p:nvSpPr>
          <p:spPr bwMode="auto">
            <a:xfrm>
              <a:off x="4467226" y="3605213"/>
              <a:ext cx="1090613" cy="633413"/>
            </a:xfrm>
            <a:custGeom>
              <a:avLst/>
              <a:gdLst>
                <a:gd name="T0" fmla="*/ 0 w 687"/>
                <a:gd name="T1" fmla="*/ 200 h 399"/>
                <a:gd name="T2" fmla="*/ 345 w 687"/>
                <a:gd name="T3" fmla="*/ 0 h 399"/>
                <a:gd name="T4" fmla="*/ 687 w 687"/>
                <a:gd name="T5" fmla="*/ 200 h 399"/>
                <a:gd name="T6" fmla="*/ 345 w 687"/>
                <a:gd name="T7" fmla="*/ 399 h 399"/>
                <a:gd name="T8" fmla="*/ 0 w 687"/>
                <a:gd name="T9" fmla="*/ 200 h 399"/>
              </a:gdLst>
              <a:ahLst/>
              <a:cxnLst>
                <a:cxn ang="0">
                  <a:pos x="T0" y="T1"/>
                </a:cxn>
                <a:cxn ang="0">
                  <a:pos x="T2" y="T3"/>
                </a:cxn>
                <a:cxn ang="0">
                  <a:pos x="T4" y="T5"/>
                </a:cxn>
                <a:cxn ang="0">
                  <a:pos x="T6" y="T7"/>
                </a:cxn>
                <a:cxn ang="0">
                  <a:pos x="T8" y="T9"/>
                </a:cxn>
              </a:cxnLst>
              <a:rect l="0" t="0" r="r" b="b"/>
              <a:pathLst>
                <a:path w="687" h="399">
                  <a:moveTo>
                    <a:pt x="0" y="200"/>
                  </a:moveTo>
                  <a:lnTo>
                    <a:pt x="345" y="0"/>
                  </a:lnTo>
                  <a:lnTo>
                    <a:pt x="687" y="200"/>
                  </a:lnTo>
                  <a:lnTo>
                    <a:pt x="345" y="399"/>
                  </a:lnTo>
                  <a:lnTo>
                    <a:pt x="0" y="20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223">
              <a:extLst>
                <a:ext uri="{FF2B5EF4-FFF2-40B4-BE49-F238E27FC236}">
                  <a16:creationId xmlns:a16="http://schemas.microsoft.com/office/drawing/2014/main" id="{F856C41F-7BFF-49A6-8421-EE9F9637C2F9}"/>
                </a:ext>
              </a:extLst>
            </p:cNvPr>
            <p:cNvSpPr>
              <a:spLocks/>
            </p:cNvSpPr>
            <p:nvPr/>
          </p:nvSpPr>
          <p:spPr bwMode="auto">
            <a:xfrm>
              <a:off x="4589463" y="3678238"/>
              <a:ext cx="847725" cy="488950"/>
            </a:xfrm>
            <a:custGeom>
              <a:avLst/>
              <a:gdLst>
                <a:gd name="T0" fmla="*/ 0 w 534"/>
                <a:gd name="T1" fmla="*/ 154 h 308"/>
                <a:gd name="T2" fmla="*/ 268 w 534"/>
                <a:gd name="T3" fmla="*/ 0 h 308"/>
                <a:gd name="T4" fmla="*/ 534 w 534"/>
                <a:gd name="T5" fmla="*/ 154 h 308"/>
                <a:gd name="T6" fmla="*/ 268 w 534"/>
                <a:gd name="T7" fmla="*/ 308 h 308"/>
                <a:gd name="T8" fmla="*/ 0 w 534"/>
                <a:gd name="T9" fmla="*/ 154 h 308"/>
              </a:gdLst>
              <a:ahLst/>
              <a:cxnLst>
                <a:cxn ang="0">
                  <a:pos x="T0" y="T1"/>
                </a:cxn>
                <a:cxn ang="0">
                  <a:pos x="T2" y="T3"/>
                </a:cxn>
                <a:cxn ang="0">
                  <a:pos x="T4" y="T5"/>
                </a:cxn>
                <a:cxn ang="0">
                  <a:pos x="T6" y="T7"/>
                </a:cxn>
                <a:cxn ang="0">
                  <a:pos x="T8" y="T9"/>
                </a:cxn>
              </a:cxnLst>
              <a:rect l="0" t="0" r="r" b="b"/>
              <a:pathLst>
                <a:path w="534" h="308">
                  <a:moveTo>
                    <a:pt x="0" y="154"/>
                  </a:moveTo>
                  <a:lnTo>
                    <a:pt x="268" y="0"/>
                  </a:lnTo>
                  <a:lnTo>
                    <a:pt x="534" y="154"/>
                  </a:lnTo>
                  <a:lnTo>
                    <a:pt x="268" y="308"/>
                  </a:lnTo>
                  <a:lnTo>
                    <a:pt x="0" y="15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224">
              <a:extLst>
                <a:ext uri="{FF2B5EF4-FFF2-40B4-BE49-F238E27FC236}">
                  <a16:creationId xmlns:a16="http://schemas.microsoft.com/office/drawing/2014/main" id="{6C2B73F1-245B-46B5-9BB2-F2E923E6A489}"/>
                </a:ext>
              </a:extLst>
            </p:cNvPr>
            <p:cNvSpPr>
              <a:spLocks/>
            </p:cNvSpPr>
            <p:nvPr/>
          </p:nvSpPr>
          <p:spPr bwMode="auto">
            <a:xfrm>
              <a:off x="4589463" y="3678238"/>
              <a:ext cx="425450" cy="277813"/>
            </a:xfrm>
            <a:custGeom>
              <a:avLst/>
              <a:gdLst>
                <a:gd name="T0" fmla="*/ 38 w 268"/>
                <a:gd name="T1" fmla="*/ 175 h 175"/>
                <a:gd name="T2" fmla="*/ 268 w 268"/>
                <a:gd name="T3" fmla="*/ 43 h 175"/>
                <a:gd name="T4" fmla="*/ 268 w 268"/>
                <a:gd name="T5" fmla="*/ 0 h 175"/>
                <a:gd name="T6" fmla="*/ 0 w 268"/>
                <a:gd name="T7" fmla="*/ 154 h 175"/>
                <a:gd name="T8" fmla="*/ 38 w 268"/>
                <a:gd name="T9" fmla="*/ 175 h 175"/>
              </a:gdLst>
              <a:ahLst/>
              <a:cxnLst>
                <a:cxn ang="0">
                  <a:pos x="T0" y="T1"/>
                </a:cxn>
                <a:cxn ang="0">
                  <a:pos x="T2" y="T3"/>
                </a:cxn>
                <a:cxn ang="0">
                  <a:pos x="T4" y="T5"/>
                </a:cxn>
                <a:cxn ang="0">
                  <a:pos x="T6" y="T7"/>
                </a:cxn>
                <a:cxn ang="0">
                  <a:pos x="T8" y="T9"/>
                </a:cxn>
              </a:cxnLst>
              <a:rect l="0" t="0" r="r" b="b"/>
              <a:pathLst>
                <a:path w="268" h="175">
                  <a:moveTo>
                    <a:pt x="38" y="175"/>
                  </a:moveTo>
                  <a:lnTo>
                    <a:pt x="268" y="43"/>
                  </a:lnTo>
                  <a:lnTo>
                    <a:pt x="268" y="0"/>
                  </a:lnTo>
                  <a:lnTo>
                    <a:pt x="0" y="154"/>
                  </a:lnTo>
                  <a:lnTo>
                    <a:pt x="38"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225">
              <a:extLst>
                <a:ext uri="{FF2B5EF4-FFF2-40B4-BE49-F238E27FC236}">
                  <a16:creationId xmlns:a16="http://schemas.microsoft.com/office/drawing/2014/main" id="{A9DD1750-716F-481B-AF23-052D336C64AE}"/>
                </a:ext>
              </a:extLst>
            </p:cNvPr>
            <p:cNvSpPr>
              <a:spLocks/>
            </p:cNvSpPr>
            <p:nvPr/>
          </p:nvSpPr>
          <p:spPr bwMode="auto">
            <a:xfrm>
              <a:off x="5014913" y="3678238"/>
              <a:ext cx="422275" cy="277813"/>
            </a:xfrm>
            <a:custGeom>
              <a:avLst/>
              <a:gdLst>
                <a:gd name="T0" fmla="*/ 0 w 266"/>
                <a:gd name="T1" fmla="*/ 43 h 175"/>
                <a:gd name="T2" fmla="*/ 227 w 266"/>
                <a:gd name="T3" fmla="*/ 175 h 175"/>
                <a:gd name="T4" fmla="*/ 266 w 266"/>
                <a:gd name="T5" fmla="*/ 154 h 175"/>
                <a:gd name="T6" fmla="*/ 0 w 266"/>
                <a:gd name="T7" fmla="*/ 0 h 175"/>
                <a:gd name="T8" fmla="*/ 0 w 266"/>
                <a:gd name="T9" fmla="*/ 43 h 175"/>
              </a:gdLst>
              <a:ahLst/>
              <a:cxnLst>
                <a:cxn ang="0">
                  <a:pos x="T0" y="T1"/>
                </a:cxn>
                <a:cxn ang="0">
                  <a:pos x="T2" y="T3"/>
                </a:cxn>
                <a:cxn ang="0">
                  <a:pos x="T4" y="T5"/>
                </a:cxn>
                <a:cxn ang="0">
                  <a:pos x="T6" y="T7"/>
                </a:cxn>
                <a:cxn ang="0">
                  <a:pos x="T8" y="T9"/>
                </a:cxn>
              </a:cxnLst>
              <a:rect l="0" t="0" r="r" b="b"/>
              <a:pathLst>
                <a:path w="266" h="175">
                  <a:moveTo>
                    <a:pt x="0" y="43"/>
                  </a:moveTo>
                  <a:lnTo>
                    <a:pt x="227" y="175"/>
                  </a:lnTo>
                  <a:lnTo>
                    <a:pt x="266" y="154"/>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226">
              <a:extLst>
                <a:ext uri="{FF2B5EF4-FFF2-40B4-BE49-F238E27FC236}">
                  <a16:creationId xmlns:a16="http://schemas.microsoft.com/office/drawing/2014/main" id="{4DEDD1F8-CC0D-4D6B-820D-E9EF9C116428}"/>
                </a:ext>
              </a:extLst>
            </p:cNvPr>
            <p:cNvSpPr>
              <a:spLocks/>
            </p:cNvSpPr>
            <p:nvPr/>
          </p:nvSpPr>
          <p:spPr bwMode="auto">
            <a:xfrm>
              <a:off x="4903788" y="3876676"/>
              <a:ext cx="220663" cy="127000"/>
            </a:xfrm>
            <a:custGeom>
              <a:avLst/>
              <a:gdLst>
                <a:gd name="T0" fmla="*/ 66 w 80"/>
                <a:gd name="T1" fmla="*/ 38 h 46"/>
                <a:gd name="T2" fmla="*/ 14 w 80"/>
                <a:gd name="T3" fmla="*/ 38 h 46"/>
                <a:gd name="T4" fmla="*/ 14 w 80"/>
                <a:gd name="T5" fmla="*/ 8 h 46"/>
                <a:gd name="T6" fmla="*/ 66 w 80"/>
                <a:gd name="T7" fmla="*/ 8 h 46"/>
                <a:gd name="T8" fmla="*/ 66 w 80"/>
                <a:gd name="T9" fmla="*/ 38 h 46"/>
              </a:gdLst>
              <a:ahLst/>
              <a:cxnLst>
                <a:cxn ang="0">
                  <a:pos x="T0" y="T1"/>
                </a:cxn>
                <a:cxn ang="0">
                  <a:pos x="T2" y="T3"/>
                </a:cxn>
                <a:cxn ang="0">
                  <a:pos x="T4" y="T5"/>
                </a:cxn>
                <a:cxn ang="0">
                  <a:pos x="T6" y="T7"/>
                </a:cxn>
                <a:cxn ang="0">
                  <a:pos x="T8" y="T9"/>
                </a:cxn>
              </a:cxnLst>
              <a:rect l="0" t="0" r="r" b="b"/>
              <a:pathLst>
                <a:path w="80" h="46">
                  <a:moveTo>
                    <a:pt x="66" y="38"/>
                  </a:moveTo>
                  <a:cubicBezTo>
                    <a:pt x="51" y="46"/>
                    <a:pt x="28" y="46"/>
                    <a:pt x="14" y="38"/>
                  </a:cubicBezTo>
                  <a:cubicBezTo>
                    <a:pt x="0" y="30"/>
                    <a:pt x="0" y="16"/>
                    <a:pt x="14" y="8"/>
                  </a:cubicBezTo>
                  <a:cubicBezTo>
                    <a:pt x="28" y="0"/>
                    <a:pt x="51" y="0"/>
                    <a:pt x="66" y="8"/>
                  </a:cubicBezTo>
                  <a:cubicBezTo>
                    <a:pt x="80" y="16"/>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227">
              <a:extLst>
                <a:ext uri="{FF2B5EF4-FFF2-40B4-BE49-F238E27FC236}">
                  <a16:creationId xmlns:a16="http://schemas.microsoft.com/office/drawing/2014/main" id="{E16B9D8A-8609-44FD-B36D-627BC82AE99E}"/>
                </a:ext>
              </a:extLst>
            </p:cNvPr>
            <p:cNvSpPr>
              <a:spLocks/>
            </p:cNvSpPr>
            <p:nvPr/>
          </p:nvSpPr>
          <p:spPr bwMode="auto">
            <a:xfrm>
              <a:off x="4960938" y="2774951"/>
              <a:ext cx="106363" cy="1198563"/>
            </a:xfrm>
            <a:custGeom>
              <a:avLst/>
              <a:gdLst>
                <a:gd name="T0" fmla="*/ 24 w 38"/>
                <a:gd name="T1" fmla="*/ 0 h 434"/>
                <a:gd name="T2" fmla="*/ 14 w 38"/>
                <a:gd name="T3" fmla="*/ 0 h 434"/>
                <a:gd name="T4" fmla="*/ 0 w 38"/>
                <a:gd name="T5" fmla="*/ 422 h 434"/>
                <a:gd name="T6" fmla="*/ 5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5"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228">
              <a:extLst>
                <a:ext uri="{FF2B5EF4-FFF2-40B4-BE49-F238E27FC236}">
                  <a16:creationId xmlns:a16="http://schemas.microsoft.com/office/drawing/2014/main" id="{929ADADE-7D1C-4F40-B4D0-55F294FBE1E3}"/>
                </a:ext>
              </a:extLst>
            </p:cNvPr>
            <p:cNvSpPr>
              <a:spLocks/>
            </p:cNvSpPr>
            <p:nvPr/>
          </p:nvSpPr>
          <p:spPr bwMode="auto">
            <a:xfrm>
              <a:off x="5019676" y="2774951"/>
              <a:ext cx="47625" cy="1190625"/>
            </a:xfrm>
            <a:custGeom>
              <a:avLst/>
              <a:gdLst>
                <a:gd name="T0" fmla="*/ 3 w 17"/>
                <a:gd name="T1" fmla="*/ 0 h 431"/>
                <a:gd name="T2" fmla="*/ 0 w 17"/>
                <a:gd name="T3" fmla="*/ 0 h 431"/>
                <a:gd name="T4" fmla="*/ 8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8" y="431"/>
                    <a:pt x="8" y="431"/>
                    <a:pt x="8" y="431"/>
                  </a:cubicBezTo>
                  <a:cubicBezTo>
                    <a:pt x="9" y="431"/>
                    <a:pt x="10"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Oval 229">
              <a:extLst>
                <a:ext uri="{FF2B5EF4-FFF2-40B4-BE49-F238E27FC236}">
                  <a16:creationId xmlns:a16="http://schemas.microsoft.com/office/drawing/2014/main" id="{B465CA08-9221-4096-8993-E4BB6D4A7CBD}"/>
                </a:ext>
              </a:extLst>
            </p:cNvPr>
            <p:cNvSpPr>
              <a:spLocks noChangeArrowheads="1"/>
            </p:cNvSpPr>
            <p:nvPr/>
          </p:nvSpPr>
          <p:spPr bwMode="auto">
            <a:xfrm>
              <a:off x="4970463" y="2730501"/>
              <a:ext cx="85725"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230">
              <a:extLst>
                <a:ext uri="{FF2B5EF4-FFF2-40B4-BE49-F238E27FC236}">
                  <a16:creationId xmlns:a16="http://schemas.microsoft.com/office/drawing/2014/main" id="{62331E15-819B-4F4A-9DE0-C2AA9C5AE346}"/>
                </a:ext>
              </a:extLst>
            </p:cNvPr>
            <p:cNvSpPr>
              <a:spLocks/>
            </p:cNvSpPr>
            <p:nvPr/>
          </p:nvSpPr>
          <p:spPr bwMode="auto">
            <a:xfrm>
              <a:off x="4983163" y="2733676"/>
              <a:ext cx="73025" cy="82550"/>
            </a:xfrm>
            <a:custGeom>
              <a:avLst/>
              <a:gdLst>
                <a:gd name="T0" fmla="*/ 15 w 26"/>
                <a:gd name="T1" fmla="*/ 0 h 30"/>
                <a:gd name="T2" fmla="*/ 20 w 26"/>
                <a:gd name="T3" fmla="*/ 11 h 30"/>
                <a:gd name="T4" fmla="*/ 4 w 26"/>
                <a:gd name="T5" fmla="*/ 27 h 30"/>
                <a:gd name="T6" fmla="*/ 0 w 26"/>
                <a:gd name="T7" fmla="*/ 26 h 30"/>
                <a:gd name="T8" fmla="*/ 11 w 26"/>
                <a:gd name="T9" fmla="*/ 30 h 30"/>
                <a:gd name="T10" fmla="*/ 26 w 26"/>
                <a:gd name="T11" fmla="*/ 15 h 30"/>
                <a:gd name="T12" fmla="*/ 15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5" y="0"/>
                  </a:moveTo>
                  <a:cubicBezTo>
                    <a:pt x="18" y="3"/>
                    <a:pt x="20" y="7"/>
                    <a:pt x="20" y="11"/>
                  </a:cubicBezTo>
                  <a:cubicBezTo>
                    <a:pt x="20" y="20"/>
                    <a:pt x="13" y="27"/>
                    <a:pt x="4" y="27"/>
                  </a:cubicBezTo>
                  <a:cubicBezTo>
                    <a:pt x="3" y="27"/>
                    <a:pt x="2" y="27"/>
                    <a:pt x="0" y="26"/>
                  </a:cubicBezTo>
                  <a:cubicBezTo>
                    <a:pt x="3" y="29"/>
                    <a:pt x="7" y="30"/>
                    <a:pt x="11" y="30"/>
                  </a:cubicBezTo>
                  <a:cubicBezTo>
                    <a:pt x="19" y="30"/>
                    <a:pt x="26" y="23"/>
                    <a:pt x="26" y="15"/>
                  </a:cubicBezTo>
                  <a:cubicBezTo>
                    <a:pt x="26" y="7"/>
                    <a:pt x="21" y="1"/>
                    <a:pt x="15"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231">
              <a:extLst>
                <a:ext uri="{FF2B5EF4-FFF2-40B4-BE49-F238E27FC236}">
                  <a16:creationId xmlns:a16="http://schemas.microsoft.com/office/drawing/2014/main" id="{68F6BA82-D3A9-468D-88A5-DCAF74C4B3DC}"/>
                </a:ext>
              </a:extLst>
            </p:cNvPr>
            <p:cNvSpPr>
              <a:spLocks/>
            </p:cNvSpPr>
            <p:nvPr/>
          </p:nvSpPr>
          <p:spPr bwMode="auto">
            <a:xfrm>
              <a:off x="4224338" y="7218363"/>
              <a:ext cx="1576388" cy="525463"/>
            </a:xfrm>
            <a:custGeom>
              <a:avLst/>
              <a:gdLst>
                <a:gd name="T0" fmla="*/ 77 w 993"/>
                <a:gd name="T1" fmla="*/ 0 h 331"/>
                <a:gd name="T2" fmla="*/ 0 w 993"/>
                <a:gd name="T3" fmla="*/ 44 h 331"/>
                <a:gd name="T4" fmla="*/ 498 w 993"/>
                <a:gd name="T5" fmla="*/ 331 h 331"/>
                <a:gd name="T6" fmla="*/ 993 w 993"/>
                <a:gd name="T7" fmla="*/ 44 h 331"/>
                <a:gd name="T8" fmla="*/ 918 w 993"/>
                <a:gd name="T9" fmla="*/ 0 h 331"/>
                <a:gd name="T10" fmla="*/ 918 w 993"/>
                <a:gd name="T11" fmla="*/ 44 h 331"/>
                <a:gd name="T12" fmla="*/ 498 w 993"/>
                <a:gd name="T13" fmla="*/ 287 h 331"/>
                <a:gd name="T14" fmla="*/ 77 w 993"/>
                <a:gd name="T15" fmla="*/ 44 h 331"/>
                <a:gd name="T16" fmla="*/ 77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7" y="0"/>
                  </a:moveTo>
                  <a:lnTo>
                    <a:pt x="0" y="44"/>
                  </a:lnTo>
                  <a:lnTo>
                    <a:pt x="498" y="331"/>
                  </a:lnTo>
                  <a:lnTo>
                    <a:pt x="993" y="44"/>
                  </a:lnTo>
                  <a:lnTo>
                    <a:pt x="918" y="0"/>
                  </a:lnTo>
                  <a:lnTo>
                    <a:pt x="918" y="44"/>
                  </a:lnTo>
                  <a:lnTo>
                    <a:pt x="498" y="287"/>
                  </a:lnTo>
                  <a:lnTo>
                    <a:pt x="77" y="44"/>
                  </a:lnTo>
                  <a:lnTo>
                    <a:pt x="77"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232">
              <a:extLst>
                <a:ext uri="{FF2B5EF4-FFF2-40B4-BE49-F238E27FC236}">
                  <a16:creationId xmlns:a16="http://schemas.microsoft.com/office/drawing/2014/main" id="{097FB878-FE09-4471-A599-ECCE9A44195C}"/>
                </a:ext>
              </a:extLst>
            </p:cNvPr>
            <p:cNvSpPr>
              <a:spLocks/>
            </p:cNvSpPr>
            <p:nvPr/>
          </p:nvSpPr>
          <p:spPr bwMode="auto">
            <a:xfrm>
              <a:off x="4224338" y="7288213"/>
              <a:ext cx="790575" cy="527050"/>
            </a:xfrm>
            <a:custGeom>
              <a:avLst/>
              <a:gdLst>
                <a:gd name="T0" fmla="*/ 0 w 498"/>
                <a:gd name="T1" fmla="*/ 0 h 332"/>
                <a:gd name="T2" fmla="*/ 0 w 498"/>
                <a:gd name="T3" fmla="*/ 45 h 332"/>
                <a:gd name="T4" fmla="*/ 498 w 498"/>
                <a:gd name="T5" fmla="*/ 332 h 332"/>
                <a:gd name="T6" fmla="*/ 498 w 498"/>
                <a:gd name="T7" fmla="*/ 287 h 332"/>
                <a:gd name="T8" fmla="*/ 0 w 498"/>
                <a:gd name="T9" fmla="*/ 0 h 332"/>
              </a:gdLst>
              <a:ahLst/>
              <a:cxnLst>
                <a:cxn ang="0">
                  <a:pos x="T0" y="T1"/>
                </a:cxn>
                <a:cxn ang="0">
                  <a:pos x="T2" y="T3"/>
                </a:cxn>
                <a:cxn ang="0">
                  <a:pos x="T4" y="T5"/>
                </a:cxn>
                <a:cxn ang="0">
                  <a:pos x="T6" y="T7"/>
                </a:cxn>
                <a:cxn ang="0">
                  <a:pos x="T8" y="T9"/>
                </a:cxn>
              </a:cxnLst>
              <a:rect l="0" t="0" r="r" b="b"/>
              <a:pathLst>
                <a:path w="498" h="332">
                  <a:moveTo>
                    <a:pt x="0" y="0"/>
                  </a:moveTo>
                  <a:lnTo>
                    <a:pt x="0" y="45"/>
                  </a:lnTo>
                  <a:lnTo>
                    <a:pt x="498" y="332"/>
                  </a:lnTo>
                  <a:lnTo>
                    <a:pt x="498"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233">
              <a:extLst>
                <a:ext uri="{FF2B5EF4-FFF2-40B4-BE49-F238E27FC236}">
                  <a16:creationId xmlns:a16="http://schemas.microsoft.com/office/drawing/2014/main" id="{34AB554B-489F-49EC-9D19-C205ABEB6CE2}"/>
                </a:ext>
              </a:extLst>
            </p:cNvPr>
            <p:cNvSpPr>
              <a:spLocks/>
            </p:cNvSpPr>
            <p:nvPr/>
          </p:nvSpPr>
          <p:spPr bwMode="auto">
            <a:xfrm>
              <a:off x="5014913" y="7288213"/>
              <a:ext cx="788988" cy="527050"/>
            </a:xfrm>
            <a:custGeom>
              <a:avLst/>
              <a:gdLst>
                <a:gd name="T0" fmla="*/ 497 w 497"/>
                <a:gd name="T1" fmla="*/ 0 h 332"/>
                <a:gd name="T2" fmla="*/ 497 w 497"/>
                <a:gd name="T3" fmla="*/ 45 h 332"/>
                <a:gd name="T4" fmla="*/ 0 w 497"/>
                <a:gd name="T5" fmla="*/ 332 h 332"/>
                <a:gd name="T6" fmla="*/ 0 w 497"/>
                <a:gd name="T7" fmla="*/ 287 h 332"/>
                <a:gd name="T8" fmla="*/ 497 w 497"/>
                <a:gd name="T9" fmla="*/ 0 h 332"/>
              </a:gdLst>
              <a:ahLst/>
              <a:cxnLst>
                <a:cxn ang="0">
                  <a:pos x="T0" y="T1"/>
                </a:cxn>
                <a:cxn ang="0">
                  <a:pos x="T2" y="T3"/>
                </a:cxn>
                <a:cxn ang="0">
                  <a:pos x="T4" y="T5"/>
                </a:cxn>
                <a:cxn ang="0">
                  <a:pos x="T6" y="T7"/>
                </a:cxn>
                <a:cxn ang="0">
                  <a:pos x="T8" y="T9"/>
                </a:cxn>
              </a:cxnLst>
              <a:rect l="0" t="0" r="r" b="b"/>
              <a:pathLst>
                <a:path w="497" h="332">
                  <a:moveTo>
                    <a:pt x="497" y="0"/>
                  </a:moveTo>
                  <a:lnTo>
                    <a:pt x="497" y="45"/>
                  </a:lnTo>
                  <a:lnTo>
                    <a:pt x="0" y="332"/>
                  </a:lnTo>
                  <a:lnTo>
                    <a:pt x="0" y="287"/>
                  </a:lnTo>
                  <a:lnTo>
                    <a:pt x="497"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3" name="Group 522">
            <a:extLst>
              <a:ext uri="{FF2B5EF4-FFF2-40B4-BE49-F238E27FC236}">
                <a16:creationId xmlns:a16="http://schemas.microsoft.com/office/drawing/2014/main" id="{0F822134-DB29-456C-BADE-52BF43D3BE1D}"/>
              </a:ext>
            </a:extLst>
          </p:cNvPr>
          <p:cNvGrpSpPr/>
          <p:nvPr/>
        </p:nvGrpSpPr>
        <p:grpSpPr>
          <a:xfrm>
            <a:off x="14852651" y="3054200"/>
            <a:ext cx="3305568" cy="4839156"/>
            <a:chOff x="15752763" y="1404938"/>
            <a:chExt cx="2795588" cy="4092576"/>
          </a:xfrm>
        </p:grpSpPr>
        <p:sp>
          <p:nvSpPr>
            <p:cNvPr id="151" name="Freeform 234">
              <a:extLst>
                <a:ext uri="{FF2B5EF4-FFF2-40B4-BE49-F238E27FC236}">
                  <a16:creationId xmlns:a16="http://schemas.microsoft.com/office/drawing/2014/main" id="{7E9ABF28-77B6-4C93-998C-6664988A2911}"/>
                </a:ext>
              </a:extLst>
            </p:cNvPr>
            <p:cNvSpPr>
              <a:spLocks/>
            </p:cNvSpPr>
            <p:nvPr/>
          </p:nvSpPr>
          <p:spPr bwMode="auto">
            <a:xfrm>
              <a:off x="15752763" y="3806826"/>
              <a:ext cx="2795588" cy="1616075"/>
            </a:xfrm>
            <a:custGeom>
              <a:avLst/>
              <a:gdLst>
                <a:gd name="T0" fmla="*/ 1761 w 1761"/>
                <a:gd name="T1" fmla="*/ 641 h 1018"/>
                <a:gd name="T2" fmla="*/ 1105 w 1761"/>
                <a:gd name="T3" fmla="*/ 1018 h 1018"/>
                <a:gd name="T4" fmla="*/ 0 w 1761"/>
                <a:gd name="T5" fmla="*/ 380 h 1018"/>
                <a:gd name="T6" fmla="*/ 655 w 1761"/>
                <a:gd name="T7" fmla="*/ 0 h 1018"/>
                <a:gd name="T8" fmla="*/ 1761 w 1761"/>
                <a:gd name="T9" fmla="*/ 641 h 1018"/>
              </a:gdLst>
              <a:ahLst/>
              <a:cxnLst>
                <a:cxn ang="0">
                  <a:pos x="T0" y="T1"/>
                </a:cxn>
                <a:cxn ang="0">
                  <a:pos x="T2" y="T3"/>
                </a:cxn>
                <a:cxn ang="0">
                  <a:pos x="T4" y="T5"/>
                </a:cxn>
                <a:cxn ang="0">
                  <a:pos x="T6" y="T7"/>
                </a:cxn>
                <a:cxn ang="0">
                  <a:pos x="T8" y="T9"/>
                </a:cxn>
              </a:cxnLst>
              <a:rect l="0" t="0" r="r" b="b"/>
              <a:pathLst>
                <a:path w="1761" h="1018">
                  <a:moveTo>
                    <a:pt x="1761" y="641"/>
                  </a:moveTo>
                  <a:lnTo>
                    <a:pt x="1105" y="1018"/>
                  </a:lnTo>
                  <a:lnTo>
                    <a:pt x="0" y="380"/>
                  </a:lnTo>
                  <a:lnTo>
                    <a:pt x="655" y="0"/>
                  </a:lnTo>
                  <a:lnTo>
                    <a:pt x="1761" y="64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235">
              <a:extLst>
                <a:ext uri="{FF2B5EF4-FFF2-40B4-BE49-F238E27FC236}">
                  <a16:creationId xmlns:a16="http://schemas.microsoft.com/office/drawing/2014/main" id="{094AE5A0-071D-49A1-8DA8-E7EE7A94E5E2}"/>
                </a:ext>
              </a:extLst>
            </p:cNvPr>
            <p:cNvSpPr>
              <a:spLocks/>
            </p:cNvSpPr>
            <p:nvPr/>
          </p:nvSpPr>
          <p:spPr bwMode="auto">
            <a:xfrm>
              <a:off x="17506951" y="4824413"/>
              <a:ext cx="1041400" cy="673100"/>
            </a:xfrm>
            <a:custGeom>
              <a:avLst/>
              <a:gdLst>
                <a:gd name="T0" fmla="*/ 656 w 656"/>
                <a:gd name="T1" fmla="*/ 0 h 424"/>
                <a:gd name="T2" fmla="*/ 656 w 656"/>
                <a:gd name="T3" fmla="*/ 47 h 424"/>
                <a:gd name="T4" fmla="*/ 0 w 656"/>
                <a:gd name="T5" fmla="*/ 424 h 424"/>
                <a:gd name="T6" fmla="*/ 0 w 656"/>
                <a:gd name="T7" fmla="*/ 377 h 424"/>
                <a:gd name="T8" fmla="*/ 656 w 656"/>
                <a:gd name="T9" fmla="*/ 0 h 424"/>
              </a:gdLst>
              <a:ahLst/>
              <a:cxnLst>
                <a:cxn ang="0">
                  <a:pos x="T0" y="T1"/>
                </a:cxn>
                <a:cxn ang="0">
                  <a:pos x="T2" y="T3"/>
                </a:cxn>
                <a:cxn ang="0">
                  <a:pos x="T4" y="T5"/>
                </a:cxn>
                <a:cxn ang="0">
                  <a:pos x="T6" y="T7"/>
                </a:cxn>
                <a:cxn ang="0">
                  <a:pos x="T8" y="T9"/>
                </a:cxn>
              </a:cxnLst>
              <a:rect l="0" t="0" r="r" b="b"/>
              <a:pathLst>
                <a:path w="656" h="424">
                  <a:moveTo>
                    <a:pt x="656" y="0"/>
                  </a:moveTo>
                  <a:lnTo>
                    <a:pt x="656" y="47"/>
                  </a:lnTo>
                  <a:lnTo>
                    <a:pt x="0" y="424"/>
                  </a:lnTo>
                  <a:lnTo>
                    <a:pt x="0" y="377"/>
                  </a:lnTo>
                  <a:lnTo>
                    <a:pt x="656"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236">
              <a:extLst>
                <a:ext uri="{FF2B5EF4-FFF2-40B4-BE49-F238E27FC236}">
                  <a16:creationId xmlns:a16="http://schemas.microsoft.com/office/drawing/2014/main" id="{198CF5B1-750A-485C-82ED-1D2FFE919042}"/>
                </a:ext>
              </a:extLst>
            </p:cNvPr>
            <p:cNvSpPr>
              <a:spLocks/>
            </p:cNvSpPr>
            <p:nvPr/>
          </p:nvSpPr>
          <p:spPr bwMode="auto">
            <a:xfrm>
              <a:off x="15752763" y="4410076"/>
              <a:ext cx="1754188" cy="1087438"/>
            </a:xfrm>
            <a:custGeom>
              <a:avLst/>
              <a:gdLst>
                <a:gd name="T0" fmla="*/ 0 w 1105"/>
                <a:gd name="T1" fmla="*/ 0 h 685"/>
                <a:gd name="T2" fmla="*/ 0 w 1105"/>
                <a:gd name="T3" fmla="*/ 47 h 685"/>
                <a:gd name="T4" fmla="*/ 1105 w 1105"/>
                <a:gd name="T5" fmla="*/ 685 h 685"/>
                <a:gd name="T6" fmla="*/ 1105 w 1105"/>
                <a:gd name="T7" fmla="*/ 638 h 685"/>
                <a:gd name="T8" fmla="*/ 0 w 1105"/>
                <a:gd name="T9" fmla="*/ 0 h 685"/>
              </a:gdLst>
              <a:ahLst/>
              <a:cxnLst>
                <a:cxn ang="0">
                  <a:pos x="T0" y="T1"/>
                </a:cxn>
                <a:cxn ang="0">
                  <a:pos x="T2" y="T3"/>
                </a:cxn>
                <a:cxn ang="0">
                  <a:pos x="T4" y="T5"/>
                </a:cxn>
                <a:cxn ang="0">
                  <a:pos x="T6" y="T7"/>
                </a:cxn>
                <a:cxn ang="0">
                  <a:pos x="T8" y="T9"/>
                </a:cxn>
              </a:cxnLst>
              <a:rect l="0" t="0" r="r" b="b"/>
              <a:pathLst>
                <a:path w="1105" h="685">
                  <a:moveTo>
                    <a:pt x="0" y="0"/>
                  </a:moveTo>
                  <a:lnTo>
                    <a:pt x="0" y="47"/>
                  </a:lnTo>
                  <a:lnTo>
                    <a:pt x="1105" y="685"/>
                  </a:lnTo>
                  <a:lnTo>
                    <a:pt x="1105" y="638"/>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237">
              <a:extLst>
                <a:ext uri="{FF2B5EF4-FFF2-40B4-BE49-F238E27FC236}">
                  <a16:creationId xmlns:a16="http://schemas.microsoft.com/office/drawing/2014/main" id="{1D593AC5-9133-4E99-9D59-58E9399592E4}"/>
                </a:ext>
              </a:extLst>
            </p:cNvPr>
            <p:cNvSpPr>
              <a:spLocks/>
            </p:cNvSpPr>
            <p:nvPr/>
          </p:nvSpPr>
          <p:spPr bwMode="auto">
            <a:xfrm>
              <a:off x="16011526" y="1479551"/>
              <a:ext cx="2273300" cy="1314450"/>
            </a:xfrm>
            <a:custGeom>
              <a:avLst/>
              <a:gdLst>
                <a:gd name="T0" fmla="*/ 0 w 1432"/>
                <a:gd name="T1" fmla="*/ 283 h 828"/>
                <a:gd name="T2" fmla="*/ 492 w 1432"/>
                <a:gd name="T3" fmla="*/ 0 h 828"/>
                <a:gd name="T4" fmla="*/ 1432 w 1432"/>
                <a:gd name="T5" fmla="*/ 544 h 828"/>
                <a:gd name="T6" fmla="*/ 942 w 1432"/>
                <a:gd name="T7" fmla="*/ 828 h 828"/>
                <a:gd name="T8" fmla="*/ 0 w 1432"/>
                <a:gd name="T9" fmla="*/ 283 h 828"/>
              </a:gdLst>
              <a:ahLst/>
              <a:cxnLst>
                <a:cxn ang="0">
                  <a:pos x="T0" y="T1"/>
                </a:cxn>
                <a:cxn ang="0">
                  <a:pos x="T2" y="T3"/>
                </a:cxn>
                <a:cxn ang="0">
                  <a:pos x="T4" y="T5"/>
                </a:cxn>
                <a:cxn ang="0">
                  <a:pos x="T6" y="T7"/>
                </a:cxn>
                <a:cxn ang="0">
                  <a:pos x="T8" y="T9"/>
                </a:cxn>
              </a:cxnLst>
              <a:rect l="0" t="0" r="r" b="b"/>
              <a:pathLst>
                <a:path w="1432" h="828">
                  <a:moveTo>
                    <a:pt x="0" y="283"/>
                  </a:moveTo>
                  <a:lnTo>
                    <a:pt x="492" y="0"/>
                  </a:lnTo>
                  <a:lnTo>
                    <a:pt x="1432" y="544"/>
                  </a:lnTo>
                  <a:lnTo>
                    <a:pt x="942" y="828"/>
                  </a:lnTo>
                  <a:lnTo>
                    <a:pt x="0" y="28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238">
              <a:extLst>
                <a:ext uri="{FF2B5EF4-FFF2-40B4-BE49-F238E27FC236}">
                  <a16:creationId xmlns:a16="http://schemas.microsoft.com/office/drawing/2014/main" id="{7AEE0CC1-769B-4BF6-B207-ADB1633B9842}"/>
                </a:ext>
              </a:extLst>
            </p:cNvPr>
            <p:cNvSpPr>
              <a:spLocks/>
            </p:cNvSpPr>
            <p:nvPr/>
          </p:nvSpPr>
          <p:spPr bwMode="auto">
            <a:xfrm>
              <a:off x="17506951" y="2343151"/>
              <a:ext cx="781050" cy="2930525"/>
            </a:xfrm>
            <a:custGeom>
              <a:avLst/>
              <a:gdLst>
                <a:gd name="T0" fmla="*/ 0 w 492"/>
                <a:gd name="T1" fmla="*/ 284 h 1846"/>
                <a:gd name="T2" fmla="*/ 0 w 492"/>
                <a:gd name="T3" fmla="*/ 1846 h 1846"/>
                <a:gd name="T4" fmla="*/ 492 w 492"/>
                <a:gd name="T5" fmla="*/ 1563 h 1846"/>
                <a:gd name="T6" fmla="*/ 490 w 492"/>
                <a:gd name="T7" fmla="*/ 0 h 1846"/>
                <a:gd name="T8" fmla="*/ 0 w 492"/>
                <a:gd name="T9" fmla="*/ 284 h 1846"/>
              </a:gdLst>
              <a:ahLst/>
              <a:cxnLst>
                <a:cxn ang="0">
                  <a:pos x="T0" y="T1"/>
                </a:cxn>
                <a:cxn ang="0">
                  <a:pos x="T2" y="T3"/>
                </a:cxn>
                <a:cxn ang="0">
                  <a:pos x="T4" y="T5"/>
                </a:cxn>
                <a:cxn ang="0">
                  <a:pos x="T6" y="T7"/>
                </a:cxn>
                <a:cxn ang="0">
                  <a:pos x="T8" y="T9"/>
                </a:cxn>
              </a:cxnLst>
              <a:rect l="0" t="0" r="r" b="b"/>
              <a:pathLst>
                <a:path w="492" h="1846">
                  <a:moveTo>
                    <a:pt x="0" y="284"/>
                  </a:moveTo>
                  <a:lnTo>
                    <a:pt x="0" y="1846"/>
                  </a:lnTo>
                  <a:lnTo>
                    <a:pt x="492" y="1563"/>
                  </a:lnTo>
                  <a:lnTo>
                    <a:pt x="490" y="0"/>
                  </a:lnTo>
                  <a:lnTo>
                    <a:pt x="0" y="284"/>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239">
              <a:extLst>
                <a:ext uri="{FF2B5EF4-FFF2-40B4-BE49-F238E27FC236}">
                  <a16:creationId xmlns:a16="http://schemas.microsoft.com/office/drawing/2014/main" id="{6CEB5A33-7BB6-492E-AE44-BE8A6720B3BA}"/>
                </a:ext>
              </a:extLst>
            </p:cNvPr>
            <p:cNvSpPr>
              <a:spLocks/>
            </p:cNvSpPr>
            <p:nvPr/>
          </p:nvSpPr>
          <p:spPr bwMode="auto">
            <a:xfrm>
              <a:off x="16011526" y="1928813"/>
              <a:ext cx="1495425" cy="3344863"/>
            </a:xfrm>
            <a:custGeom>
              <a:avLst/>
              <a:gdLst>
                <a:gd name="T0" fmla="*/ 0 w 942"/>
                <a:gd name="T1" fmla="*/ 0 h 2107"/>
                <a:gd name="T2" fmla="*/ 0 w 942"/>
                <a:gd name="T3" fmla="*/ 1563 h 2107"/>
                <a:gd name="T4" fmla="*/ 942 w 942"/>
                <a:gd name="T5" fmla="*/ 2107 h 2107"/>
                <a:gd name="T6" fmla="*/ 942 w 942"/>
                <a:gd name="T7" fmla="*/ 545 h 2107"/>
                <a:gd name="T8" fmla="*/ 0 w 942"/>
                <a:gd name="T9" fmla="*/ 0 h 2107"/>
              </a:gdLst>
              <a:ahLst/>
              <a:cxnLst>
                <a:cxn ang="0">
                  <a:pos x="T0" y="T1"/>
                </a:cxn>
                <a:cxn ang="0">
                  <a:pos x="T2" y="T3"/>
                </a:cxn>
                <a:cxn ang="0">
                  <a:pos x="T4" y="T5"/>
                </a:cxn>
                <a:cxn ang="0">
                  <a:pos x="T6" y="T7"/>
                </a:cxn>
                <a:cxn ang="0">
                  <a:pos x="T8" y="T9"/>
                </a:cxn>
              </a:cxnLst>
              <a:rect l="0" t="0" r="r" b="b"/>
              <a:pathLst>
                <a:path w="942" h="2107">
                  <a:moveTo>
                    <a:pt x="0" y="0"/>
                  </a:moveTo>
                  <a:lnTo>
                    <a:pt x="0" y="1563"/>
                  </a:lnTo>
                  <a:lnTo>
                    <a:pt x="942" y="2107"/>
                  </a:lnTo>
                  <a:lnTo>
                    <a:pt x="942" y="545"/>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240">
              <a:extLst>
                <a:ext uri="{FF2B5EF4-FFF2-40B4-BE49-F238E27FC236}">
                  <a16:creationId xmlns:a16="http://schemas.microsoft.com/office/drawing/2014/main" id="{D46A8068-9008-4FFB-9482-E53FC94D153D}"/>
                </a:ext>
              </a:extLst>
            </p:cNvPr>
            <p:cNvSpPr>
              <a:spLocks/>
            </p:cNvSpPr>
            <p:nvPr/>
          </p:nvSpPr>
          <p:spPr bwMode="auto">
            <a:xfrm>
              <a:off x="17506951" y="3840163"/>
              <a:ext cx="911225" cy="1508125"/>
            </a:xfrm>
            <a:custGeom>
              <a:avLst/>
              <a:gdLst>
                <a:gd name="T0" fmla="*/ 574 w 574"/>
                <a:gd name="T1" fmla="*/ 0 h 950"/>
                <a:gd name="T2" fmla="*/ 574 w 574"/>
                <a:gd name="T3" fmla="*/ 620 h 950"/>
                <a:gd name="T4" fmla="*/ 0 w 574"/>
                <a:gd name="T5" fmla="*/ 950 h 950"/>
                <a:gd name="T6" fmla="*/ 0 w 574"/>
                <a:gd name="T7" fmla="*/ 333 h 950"/>
                <a:gd name="T8" fmla="*/ 574 w 574"/>
                <a:gd name="T9" fmla="*/ 0 h 950"/>
              </a:gdLst>
              <a:ahLst/>
              <a:cxnLst>
                <a:cxn ang="0">
                  <a:pos x="T0" y="T1"/>
                </a:cxn>
                <a:cxn ang="0">
                  <a:pos x="T2" y="T3"/>
                </a:cxn>
                <a:cxn ang="0">
                  <a:pos x="T4" y="T5"/>
                </a:cxn>
                <a:cxn ang="0">
                  <a:pos x="T6" y="T7"/>
                </a:cxn>
                <a:cxn ang="0">
                  <a:pos x="T8" y="T9"/>
                </a:cxn>
              </a:cxnLst>
              <a:rect l="0" t="0" r="r" b="b"/>
              <a:pathLst>
                <a:path w="574" h="950">
                  <a:moveTo>
                    <a:pt x="574" y="0"/>
                  </a:moveTo>
                  <a:lnTo>
                    <a:pt x="574" y="620"/>
                  </a:lnTo>
                  <a:lnTo>
                    <a:pt x="0" y="950"/>
                  </a:lnTo>
                  <a:lnTo>
                    <a:pt x="0" y="333"/>
                  </a:lnTo>
                  <a:lnTo>
                    <a:pt x="574"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241">
              <a:extLst>
                <a:ext uri="{FF2B5EF4-FFF2-40B4-BE49-F238E27FC236}">
                  <a16:creationId xmlns:a16="http://schemas.microsoft.com/office/drawing/2014/main" id="{4C34B07A-17C4-44B8-91BF-B5BA526BCBA3}"/>
                </a:ext>
              </a:extLst>
            </p:cNvPr>
            <p:cNvSpPr>
              <a:spLocks/>
            </p:cNvSpPr>
            <p:nvPr/>
          </p:nvSpPr>
          <p:spPr bwMode="auto">
            <a:xfrm>
              <a:off x="15881351" y="3429001"/>
              <a:ext cx="1625600" cy="1919288"/>
            </a:xfrm>
            <a:custGeom>
              <a:avLst/>
              <a:gdLst>
                <a:gd name="T0" fmla="*/ 0 w 1024"/>
                <a:gd name="T1" fmla="*/ 0 h 1209"/>
                <a:gd name="T2" fmla="*/ 0 w 1024"/>
                <a:gd name="T3" fmla="*/ 618 h 1209"/>
                <a:gd name="T4" fmla="*/ 1024 w 1024"/>
                <a:gd name="T5" fmla="*/ 1209 h 1209"/>
                <a:gd name="T6" fmla="*/ 1024 w 1024"/>
                <a:gd name="T7" fmla="*/ 592 h 1209"/>
                <a:gd name="T8" fmla="*/ 0 w 1024"/>
                <a:gd name="T9" fmla="*/ 0 h 1209"/>
              </a:gdLst>
              <a:ahLst/>
              <a:cxnLst>
                <a:cxn ang="0">
                  <a:pos x="T0" y="T1"/>
                </a:cxn>
                <a:cxn ang="0">
                  <a:pos x="T2" y="T3"/>
                </a:cxn>
                <a:cxn ang="0">
                  <a:pos x="T4" y="T5"/>
                </a:cxn>
                <a:cxn ang="0">
                  <a:pos x="T6" y="T7"/>
                </a:cxn>
                <a:cxn ang="0">
                  <a:pos x="T8" y="T9"/>
                </a:cxn>
              </a:cxnLst>
              <a:rect l="0" t="0" r="r" b="b"/>
              <a:pathLst>
                <a:path w="1024" h="1209">
                  <a:moveTo>
                    <a:pt x="0" y="0"/>
                  </a:moveTo>
                  <a:lnTo>
                    <a:pt x="0" y="618"/>
                  </a:lnTo>
                  <a:lnTo>
                    <a:pt x="1024" y="1209"/>
                  </a:lnTo>
                  <a:lnTo>
                    <a:pt x="1024" y="592"/>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242">
              <a:extLst>
                <a:ext uri="{FF2B5EF4-FFF2-40B4-BE49-F238E27FC236}">
                  <a16:creationId xmlns:a16="http://schemas.microsoft.com/office/drawing/2014/main" id="{64719B6B-6B78-4064-A796-29B526CD52BD}"/>
                </a:ext>
              </a:extLst>
            </p:cNvPr>
            <p:cNvSpPr>
              <a:spLocks/>
            </p:cNvSpPr>
            <p:nvPr/>
          </p:nvSpPr>
          <p:spPr bwMode="auto">
            <a:xfrm>
              <a:off x="16530638" y="4672013"/>
              <a:ext cx="325438" cy="227013"/>
            </a:xfrm>
            <a:custGeom>
              <a:avLst/>
              <a:gdLst>
                <a:gd name="T0" fmla="*/ 0 w 205"/>
                <a:gd name="T1" fmla="*/ 24 h 143"/>
                <a:gd name="T2" fmla="*/ 42 w 205"/>
                <a:gd name="T3" fmla="*/ 0 h 143"/>
                <a:gd name="T4" fmla="*/ 205 w 205"/>
                <a:gd name="T5" fmla="*/ 94 h 143"/>
                <a:gd name="T6" fmla="*/ 205 w 205"/>
                <a:gd name="T7" fmla="*/ 143 h 143"/>
                <a:gd name="T8" fmla="*/ 0 w 205"/>
                <a:gd name="T9" fmla="*/ 24 h 143"/>
              </a:gdLst>
              <a:ahLst/>
              <a:cxnLst>
                <a:cxn ang="0">
                  <a:pos x="T0" y="T1"/>
                </a:cxn>
                <a:cxn ang="0">
                  <a:pos x="T2" y="T3"/>
                </a:cxn>
                <a:cxn ang="0">
                  <a:pos x="T4" y="T5"/>
                </a:cxn>
                <a:cxn ang="0">
                  <a:pos x="T6" y="T7"/>
                </a:cxn>
                <a:cxn ang="0">
                  <a:pos x="T8" y="T9"/>
                </a:cxn>
              </a:cxnLst>
              <a:rect l="0" t="0" r="r" b="b"/>
              <a:pathLst>
                <a:path w="205" h="143">
                  <a:moveTo>
                    <a:pt x="0" y="24"/>
                  </a:moveTo>
                  <a:lnTo>
                    <a:pt x="42" y="0"/>
                  </a:lnTo>
                  <a:lnTo>
                    <a:pt x="205" y="94"/>
                  </a:lnTo>
                  <a:lnTo>
                    <a:pt x="205" y="143"/>
                  </a:lnTo>
                  <a:lnTo>
                    <a:pt x="0" y="24"/>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243">
              <a:extLst>
                <a:ext uri="{FF2B5EF4-FFF2-40B4-BE49-F238E27FC236}">
                  <a16:creationId xmlns:a16="http://schemas.microsoft.com/office/drawing/2014/main" id="{862F0517-A879-4F64-BAD2-00657FEEAB9A}"/>
                </a:ext>
              </a:extLst>
            </p:cNvPr>
            <p:cNvSpPr>
              <a:spLocks/>
            </p:cNvSpPr>
            <p:nvPr/>
          </p:nvSpPr>
          <p:spPr bwMode="auto">
            <a:xfrm>
              <a:off x="16530638" y="4335463"/>
              <a:ext cx="66675" cy="374650"/>
            </a:xfrm>
            <a:custGeom>
              <a:avLst/>
              <a:gdLst>
                <a:gd name="T0" fmla="*/ 0 w 42"/>
                <a:gd name="T1" fmla="*/ 236 h 236"/>
                <a:gd name="T2" fmla="*/ 0 w 42"/>
                <a:gd name="T3" fmla="*/ 0 h 236"/>
                <a:gd name="T4" fmla="*/ 42 w 42"/>
                <a:gd name="T5" fmla="*/ 22 h 236"/>
                <a:gd name="T6" fmla="*/ 42 w 42"/>
                <a:gd name="T7" fmla="*/ 212 h 236"/>
                <a:gd name="T8" fmla="*/ 0 w 42"/>
                <a:gd name="T9" fmla="*/ 236 h 236"/>
              </a:gdLst>
              <a:ahLst/>
              <a:cxnLst>
                <a:cxn ang="0">
                  <a:pos x="T0" y="T1"/>
                </a:cxn>
                <a:cxn ang="0">
                  <a:pos x="T2" y="T3"/>
                </a:cxn>
                <a:cxn ang="0">
                  <a:pos x="T4" y="T5"/>
                </a:cxn>
                <a:cxn ang="0">
                  <a:pos x="T6" y="T7"/>
                </a:cxn>
                <a:cxn ang="0">
                  <a:pos x="T8" y="T9"/>
                </a:cxn>
              </a:cxnLst>
              <a:rect l="0" t="0" r="r" b="b"/>
              <a:pathLst>
                <a:path w="42" h="236">
                  <a:moveTo>
                    <a:pt x="0" y="236"/>
                  </a:moveTo>
                  <a:lnTo>
                    <a:pt x="0" y="0"/>
                  </a:lnTo>
                  <a:lnTo>
                    <a:pt x="42" y="22"/>
                  </a:lnTo>
                  <a:lnTo>
                    <a:pt x="42" y="212"/>
                  </a:lnTo>
                  <a:lnTo>
                    <a:pt x="0" y="236"/>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244">
              <a:extLst>
                <a:ext uri="{FF2B5EF4-FFF2-40B4-BE49-F238E27FC236}">
                  <a16:creationId xmlns:a16="http://schemas.microsoft.com/office/drawing/2014/main" id="{091C60D1-99C8-4786-B977-FE935E162D22}"/>
                </a:ext>
              </a:extLst>
            </p:cNvPr>
            <p:cNvSpPr>
              <a:spLocks/>
            </p:cNvSpPr>
            <p:nvPr/>
          </p:nvSpPr>
          <p:spPr bwMode="auto">
            <a:xfrm>
              <a:off x="16467138" y="4221163"/>
              <a:ext cx="455613" cy="712788"/>
            </a:xfrm>
            <a:custGeom>
              <a:avLst/>
              <a:gdLst>
                <a:gd name="T0" fmla="*/ 0 w 287"/>
                <a:gd name="T1" fmla="*/ 284 h 449"/>
                <a:gd name="T2" fmla="*/ 0 w 287"/>
                <a:gd name="T3" fmla="*/ 0 h 449"/>
                <a:gd name="T4" fmla="*/ 287 w 287"/>
                <a:gd name="T5" fmla="*/ 166 h 449"/>
                <a:gd name="T6" fmla="*/ 287 w 287"/>
                <a:gd name="T7" fmla="*/ 449 h 449"/>
                <a:gd name="T8" fmla="*/ 245 w 287"/>
                <a:gd name="T9" fmla="*/ 427 h 449"/>
                <a:gd name="T10" fmla="*/ 245 w 287"/>
                <a:gd name="T11" fmla="*/ 190 h 449"/>
                <a:gd name="T12" fmla="*/ 40 w 287"/>
                <a:gd name="T13" fmla="*/ 72 h 449"/>
                <a:gd name="T14" fmla="*/ 40 w 287"/>
                <a:gd name="T15" fmla="*/ 308 h 449"/>
                <a:gd name="T16" fmla="*/ 0 w 287"/>
                <a:gd name="T17" fmla="*/ 28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449">
                  <a:moveTo>
                    <a:pt x="0" y="284"/>
                  </a:moveTo>
                  <a:lnTo>
                    <a:pt x="0" y="0"/>
                  </a:lnTo>
                  <a:lnTo>
                    <a:pt x="287" y="166"/>
                  </a:lnTo>
                  <a:lnTo>
                    <a:pt x="287" y="449"/>
                  </a:lnTo>
                  <a:lnTo>
                    <a:pt x="245" y="427"/>
                  </a:lnTo>
                  <a:lnTo>
                    <a:pt x="245" y="190"/>
                  </a:lnTo>
                  <a:lnTo>
                    <a:pt x="40" y="72"/>
                  </a:lnTo>
                  <a:lnTo>
                    <a:pt x="40" y="308"/>
                  </a:lnTo>
                  <a:lnTo>
                    <a:pt x="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245">
              <a:extLst>
                <a:ext uri="{FF2B5EF4-FFF2-40B4-BE49-F238E27FC236}">
                  <a16:creationId xmlns:a16="http://schemas.microsoft.com/office/drawing/2014/main" id="{3B21059D-00C6-4BA6-9326-35B2C0D7700E}"/>
                </a:ext>
              </a:extLst>
            </p:cNvPr>
            <p:cNvSpPr>
              <a:spLocks/>
            </p:cNvSpPr>
            <p:nvPr/>
          </p:nvSpPr>
          <p:spPr bwMode="auto">
            <a:xfrm>
              <a:off x="15752763" y="3589338"/>
              <a:ext cx="2795588" cy="1087438"/>
            </a:xfrm>
            <a:custGeom>
              <a:avLst/>
              <a:gdLst>
                <a:gd name="T0" fmla="*/ 1679 w 1761"/>
                <a:gd name="T1" fmla="*/ 259 h 685"/>
                <a:gd name="T2" fmla="*/ 1679 w 1761"/>
                <a:gd name="T3" fmla="*/ 306 h 685"/>
                <a:gd name="T4" fmla="*/ 1105 w 1761"/>
                <a:gd name="T5" fmla="*/ 638 h 685"/>
                <a:gd name="T6" fmla="*/ 81 w 1761"/>
                <a:gd name="T7" fmla="*/ 47 h 685"/>
                <a:gd name="T8" fmla="*/ 81 w 1761"/>
                <a:gd name="T9" fmla="*/ 0 h 685"/>
                <a:gd name="T10" fmla="*/ 0 w 1761"/>
                <a:gd name="T11" fmla="*/ 47 h 685"/>
                <a:gd name="T12" fmla="*/ 1105 w 1761"/>
                <a:gd name="T13" fmla="*/ 685 h 685"/>
                <a:gd name="T14" fmla="*/ 1761 w 1761"/>
                <a:gd name="T15" fmla="*/ 308 h 685"/>
                <a:gd name="T16" fmla="*/ 1679 w 1761"/>
                <a:gd name="T17" fmla="*/ 259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5">
                  <a:moveTo>
                    <a:pt x="1679" y="259"/>
                  </a:moveTo>
                  <a:lnTo>
                    <a:pt x="1679" y="306"/>
                  </a:lnTo>
                  <a:lnTo>
                    <a:pt x="1105" y="638"/>
                  </a:lnTo>
                  <a:lnTo>
                    <a:pt x="81" y="47"/>
                  </a:lnTo>
                  <a:lnTo>
                    <a:pt x="81" y="0"/>
                  </a:lnTo>
                  <a:lnTo>
                    <a:pt x="0" y="47"/>
                  </a:lnTo>
                  <a:lnTo>
                    <a:pt x="1105" y="685"/>
                  </a:lnTo>
                  <a:lnTo>
                    <a:pt x="1761" y="308"/>
                  </a:lnTo>
                  <a:lnTo>
                    <a:pt x="1679"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246">
              <a:extLst>
                <a:ext uri="{FF2B5EF4-FFF2-40B4-BE49-F238E27FC236}">
                  <a16:creationId xmlns:a16="http://schemas.microsoft.com/office/drawing/2014/main" id="{DA1D8659-B3B5-4554-ABEE-28584D521BFC}"/>
                </a:ext>
              </a:extLst>
            </p:cNvPr>
            <p:cNvSpPr>
              <a:spLocks/>
            </p:cNvSpPr>
            <p:nvPr/>
          </p:nvSpPr>
          <p:spPr bwMode="auto">
            <a:xfrm>
              <a:off x="17506951" y="4078288"/>
              <a:ext cx="1041400" cy="627063"/>
            </a:xfrm>
            <a:custGeom>
              <a:avLst/>
              <a:gdLst>
                <a:gd name="T0" fmla="*/ 656 w 656"/>
                <a:gd name="T1" fmla="*/ 0 h 395"/>
                <a:gd name="T2" fmla="*/ 656 w 656"/>
                <a:gd name="T3" fmla="*/ 17 h 395"/>
                <a:gd name="T4" fmla="*/ 0 w 656"/>
                <a:gd name="T5" fmla="*/ 395 h 395"/>
                <a:gd name="T6" fmla="*/ 0 w 656"/>
                <a:gd name="T7" fmla="*/ 377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7"/>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247">
              <a:extLst>
                <a:ext uri="{FF2B5EF4-FFF2-40B4-BE49-F238E27FC236}">
                  <a16:creationId xmlns:a16="http://schemas.microsoft.com/office/drawing/2014/main" id="{1A6B4D90-9261-401C-96B4-840470031679}"/>
                </a:ext>
              </a:extLst>
            </p:cNvPr>
            <p:cNvSpPr>
              <a:spLocks/>
            </p:cNvSpPr>
            <p:nvPr/>
          </p:nvSpPr>
          <p:spPr bwMode="auto">
            <a:xfrm>
              <a:off x="15752763" y="3663951"/>
              <a:ext cx="1754188" cy="1041400"/>
            </a:xfrm>
            <a:custGeom>
              <a:avLst/>
              <a:gdLst>
                <a:gd name="T0" fmla="*/ 0 w 1105"/>
                <a:gd name="T1" fmla="*/ 0 h 656"/>
                <a:gd name="T2" fmla="*/ 0 w 1105"/>
                <a:gd name="T3" fmla="*/ 17 h 656"/>
                <a:gd name="T4" fmla="*/ 1105 w 1105"/>
                <a:gd name="T5" fmla="*/ 656 h 656"/>
                <a:gd name="T6" fmla="*/ 1105 w 1105"/>
                <a:gd name="T7" fmla="*/ 638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248">
              <a:extLst>
                <a:ext uri="{FF2B5EF4-FFF2-40B4-BE49-F238E27FC236}">
                  <a16:creationId xmlns:a16="http://schemas.microsoft.com/office/drawing/2014/main" id="{54EC22AF-4F4E-485D-B194-BBDD71687472}"/>
                </a:ext>
              </a:extLst>
            </p:cNvPr>
            <p:cNvSpPr>
              <a:spLocks/>
            </p:cNvSpPr>
            <p:nvPr/>
          </p:nvSpPr>
          <p:spPr bwMode="auto">
            <a:xfrm>
              <a:off x="15752763" y="3749676"/>
              <a:ext cx="2795588" cy="1090613"/>
            </a:xfrm>
            <a:custGeom>
              <a:avLst/>
              <a:gdLst>
                <a:gd name="T0" fmla="*/ 1679 w 1761"/>
                <a:gd name="T1" fmla="*/ 261 h 687"/>
                <a:gd name="T2" fmla="*/ 1679 w 1761"/>
                <a:gd name="T3" fmla="*/ 308 h 687"/>
                <a:gd name="T4" fmla="*/ 1105 w 1761"/>
                <a:gd name="T5" fmla="*/ 640 h 687"/>
                <a:gd name="T6" fmla="*/ 81 w 1761"/>
                <a:gd name="T7" fmla="*/ 49 h 687"/>
                <a:gd name="T8" fmla="*/ 81 w 1761"/>
                <a:gd name="T9" fmla="*/ 0 h 687"/>
                <a:gd name="T10" fmla="*/ 0 w 1761"/>
                <a:gd name="T11" fmla="*/ 49 h 687"/>
                <a:gd name="T12" fmla="*/ 1105 w 1761"/>
                <a:gd name="T13" fmla="*/ 687 h 687"/>
                <a:gd name="T14" fmla="*/ 1761 w 1761"/>
                <a:gd name="T15" fmla="*/ 308 h 687"/>
                <a:gd name="T16" fmla="*/ 1679 w 1761"/>
                <a:gd name="T17" fmla="*/ 26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7">
                  <a:moveTo>
                    <a:pt x="1679" y="261"/>
                  </a:moveTo>
                  <a:lnTo>
                    <a:pt x="1679" y="308"/>
                  </a:lnTo>
                  <a:lnTo>
                    <a:pt x="1105" y="640"/>
                  </a:lnTo>
                  <a:lnTo>
                    <a:pt x="81" y="49"/>
                  </a:lnTo>
                  <a:lnTo>
                    <a:pt x="81" y="0"/>
                  </a:lnTo>
                  <a:lnTo>
                    <a:pt x="0" y="49"/>
                  </a:lnTo>
                  <a:lnTo>
                    <a:pt x="1105" y="687"/>
                  </a:lnTo>
                  <a:lnTo>
                    <a:pt x="1761" y="308"/>
                  </a:lnTo>
                  <a:lnTo>
                    <a:pt x="1679" y="26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249">
              <a:extLst>
                <a:ext uri="{FF2B5EF4-FFF2-40B4-BE49-F238E27FC236}">
                  <a16:creationId xmlns:a16="http://schemas.microsoft.com/office/drawing/2014/main" id="{33C8705F-D263-49F1-8391-6570D1FD37A9}"/>
                </a:ext>
              </a:extLst>
            </p:cNvPr>
            <p:cNvSpPr>
              <a:spLocks/>
            </p:cNvSpPr>
            <p:nvPr/>
          </p:nvSpPr>
          <p:spPr bwMode="auto">
            <a:xfrm>
              <a:off x="17506951" y="4238626"/>
              <a:ext cx="1041400" cy="628650"/>
            </a:xfrm>
            <a:custGeom>
              <a:avLst/>
              <a:gdLst>
                <a:gd name="T0" fmla="*/ 656 w 656"/>
                <a:gd name="T1" fmla="*/ 0 h 396"/>
                <a:gd name="T2" fmla="*/ 656 w 656"/>
                <a:gd name="T3" fmla="*/ 17 h 396"/>
                <a:gd name="T4" fmla="*/ 0 w 656"/>
                <a:gd name="T5" fmla="*/ 396 h 396"/>
                <a:gd name="T6" fmla="*/ 0 w 656"/>
                <a:gd name="T7" fmla="*/ 379 h 396"/>
                <a:gd name="T8" fmla="*/ 656 w 656"/>
                <a:gd name="T9" fmla="*/ 0 h 396"/>
              </a:gdLst>
              <a:ahLst/>
              <a:cxnLst>
                <a:cxn ang="0">
                  <a:pos x="T0" y="T1"/>
                </a:cxn>
                <a:cxn ang="0">
                  <a:pos x="T2" y="T3"/>
                </a:cxn>
                <a:cxn ang="0">
                  <a:pos x="T4" y="T5"/>
                </a:cxn>
                <a:cxn ang="0">
                  <a:pos x="T6" y="T7"/>
                </a:cxn>
                <a:cxn ang="0">
                  <a:pos x="T8" y="T9"/>
                </a:cxn>
              </a:cxnLst>
              <a:rect l="0" t="0" r="r" b="b"/>
              <a:pathLst>
                <a:path w="656" h="396">
                  <a:moveTo>
                    <a:pt x="656" y="0"/>
                  </a:moveTo>
                  <a:lnTo>
                    <a:pt x="656" y="17"/>
                  </a:lnTo>
                  <a:lnTo>
                    <a:pt x="0" y="396"/>
                  </a:lnTo>
                  <a:lnTo>
                    <a:pt x="0" y="379"/>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250">
              <a:extLst>
                <a:ext uri="{FF2B5EF4-FFF2-40B4-BE49-F238E27FC236}">
                  <a16:creationId xmlns:a16="http://schemas.microsoft.com/office/drawing/2014/main" id="{5C65F5E9-7486-406A-8485-74008A3721D5}"/>
                </a:ext>
              </a:extLst>
            </p:cNvPr>
            <p:cNvSpPr>
              <a:spLocks/>
            </p:cNvSpPr>
            <p:nvPr/>
          </p:nvSpPr>
          <p:spPr bwMode="auto">
            <a:xfrm>
              <a:off x="15752763" y="3827463"/>
              <a:ext cx="1754188" cy="1039813"/>
            </a:xfrm>
            <a:custGeom>
              <a:avLst/>
              <a:gdLst>
                <a:gd name="T0" fmla="*/ 0 w 1105"/>
                <a:gd name="T1" fmla="*/ 0 h 655"/>
                <a:gd name="T2" fmla="*/ 0 w 1105"/>
                <a:gd name="T3" fmla="*/ 17 h 655"/>
                <a:gd name="T4" fmla="*/ 1105 w 1105"/>
                <a:gd name="T5" fmla="*/ 655 h 655"/>
                <a:gd name="T6" fmla="*/ 1105 w 1105"/>
                <a:gd name="T7" fmla="*/ 638 h 655"/>
                <a:gd name="T8" fmla="*/ 0 w 1105"/>
                <a:gd name="T9" fmla="*/ 0 h 655"/>
              </a:gdLst>
              <a:ahLst/>
              <a:cxnLst>
                <a:cxn ang="0">
                  <a:pos x="T0" y="T1"/>
                </a:cxn>
                <a:cxn ang="0">
                  <a:pos x="T2" y="T3"/>
                </a:cxn>
                <a:cxn ang="0">
                  <a:pos x="T4" y="T5"/>
                </a:cxn>
                <a:cxn ang="0">
                  <a:pos x="T6" y="T7"/>
                </a:cxn>
                <a:cxn ang="0">
                  <a:pos x="T8" y="T9"/>
                </a:cxn>
              </a:cxnLst>
              <a:rect l="0" t="0" r="r" b="b"/>
              <a:pathLst>
                <a:path w="1105" h="655">
                  <a:moveTo>
                    <a:pt x="0" y="0"/>
                  </a:moveTo>
                  <a:lnTo>
                    <a:pt x="0" y="17"/>
                  </a:lnTo>
                  <a:lnTo>
                    <a:pt x="1105" y="655"/>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251">
              <a:extLst>
                <a:ext uri="{FF2B5EF4-FFF2-40B4-BE49-F238E27FC236}">
                  <a16:creationId xmlns:a16="http://schemas.microsoft.com/office/drawing/2014/main" id="{D5EA1350-3286-4737-98DB-D157B7F6327F}"/>
                </a:ext>
              </a:extLst>
            </p:cNvPr>
            <p:cNvSpPr>
              <a:spLocks/>
            </p:cNvSpPr>
            <p:nvPr/>
          </p:nvSpPr>
          <p:spPr bwMode="auto">
            <a:xfrm>
              <a:off x="16597313" y="4370388"/>
              <a:ext cx="258763" cy="450850"/>
            </a:xfrm>
            <a:custGeom>
              <a:avLst/>
              <a:gdLst>
                <a:gd name="T0" fmla="*/ 0 w 163"/>
                <a:gd name="T1" fmla="*/ 0 h 284"/>
                <a:gd name="T2" fmla="*/ 163 w 163"/>
                <a:gd name="T3" fmla="*/ 96 h 284"/>
                <a:gd name="T4" fmla="*/ 163 w 163"/>
                <a:gd name="T5" fmla="*/ 284 h 284"/>
                <a:gd name="T6" fmla="*/ 0 w 163"/>
                <a:gd name="T7" fmla="*/ 190 h 284"/>
                <a:gd name="T8" fmla="*/ 0 w 163"/>
                <a:gd name="T9" fmla="*/ 0 h 284"/>
              </a:gdLst>
              <a:ahLst/>
              <a:cxnLst>
                <a:cxn ang="0">
                  <a:pos x="T0" y="T1"/>
                </a:cxn>
                <a:cxn ang="0">
                  <a:pos x="T2" y="T3"/>
                </a:cxn>
                <a:cxn ang="0">
                  <a:pos x="T4" y="T5"/>
                </a:cxn>
                <a:cxn ang="0">
                  <a:pos x="T6" y="T7"/>
                </a:cxn>
                <a:cxn ang="0">
                  <a:pos x="T8" y="T9"/>
                </a:cxn>
              </a:cxnLst>
              <a:rect l="0" t="0" r="r" b="b"/>
              <a:pathLst>
                <a:path w="163" h="284">
                  <a:moveTo>
                    <a:pt x="0" y="0"/>
                  </a:moveTo>
                  <a:lnTo>
                    <a:pt x="163" y="96"/>
                  </a:lnTo>
                  <a:lnTo>
                    <a:pt x="163" y="284"/>
                  </a:lnTo>
                  <a:lnTo>
                    <a:pt x="0" y="190"/>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252">
              <a:extLst>
                <a:ext uri="{FF2B5EF4-FFF2-40B4-BE49-F238E27FC236}">
                  <a16:creationId xmlns:a16="http://schemas.microsoft.com/office/drawing/2014/main" id="{0134139F-E867-49E7-B239-668657C5C62D}"/>
                </a:ext>
              </a:extLst>
            </p:cNvPr>
            <p:cNvSpPr>
              <a:spLocks/>
            </p:cNvSpPr>
            <p:nvPr/>
          </p:nvSpPr>
          <p:spPr bwMode="auto">
            <a:xfrm>
              <a:off x="17506951" y="3843338"/>
              <a:ext cx="1041400" cy="627063"/>
            </a:xfrm>
            <a:custGeom>
              <a:avLst/>
              <a:gdLst>
                <a:gd name="T0" fmla="*/ 656 w 656"/>
                <a:gd name="T1" fmla="*/ 0 h 395"/>
                <a:gd name="T2" fmla="*/ 656 w 656"/>
                <a:gd name="T3" fmla="*/ 17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8"/>
                  </a:lnTo>
                  <a:lnTo>
                    <a:pt x="656"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253">
              <a:extLst>
                <a:ext uri="{FF2B5EF4-FFF2-40B4-BE49-F238E27FC236}">
                  <a16:creationId xmlns:a16="http://schemas.microsoft.com/office/drawing/2014/main" id="{54F4E846-2C3C-4B2F-B985-6A1EF529A1CD}"/>
                </a:ext>
              </a:extLst>
            </p:cNvPr>
            <p:cNvSpPr>
              <a:spLocks/>
            </p:cNvSpPr>
            <p:nvPr/>
          </p:nvSpPr>
          <p:spPr bwMode="auto">
            <a:xfrm>
              <a:off x="15752763" y="3429001"/>
              <a:ext cx="1754188" cy="1041400"/>
            </a:xfrm>
            <a:custGeom>
              <a:avLst/>
              <a:gdLst>
                <a:gd name="T0" fmla="*/ 0 w 1105"/>
                <a:gd name="T1" fmla="*/ 0 h 656"/>
                <a:gd name="T2" fmla="*/ 0 w 1105"/>
                <a:gd name="T3" fmla="*/ 17 h 656"/>
                <a:gd name="T4" fmla="*/ 1105 w 1105"/>
                <a:gd name="T5" fmla="*/ 656 h 656"/>
                <a:gd name="T6" fmla="*/ 1105 w 1105"/>
                <a:gd name="T7" fmla="*/ 639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9"/>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254">
              <a:extLst>
                <a:ext uri="{FF2B5EF4-FFF2-40B4-BE49-F238E27FC236}">
                  <a16:creationId xmlns:a16="http://schemas.microsoft.com/office/drawing/2014/main" id="{DB21F79D-E559-4C73-BCED-2B38D465BDFD}"/>
                </a:ext>
              </a:extLst>
            </p:cNvPr>
            <p:cNvSpPr>
              <a:spLocks noEditPoints="1"/>
            </p:cNvSpPr>
            <p:nvPr/>
          </p:nvSpPr>
          <p:spPr bwMode="auto">
            <a:xfrm>
              <a:off x="15752763" y="3282951"/>
              <a:ext cx="2795588" cy="1160463"/>
            </a:xfrm>
            <a:custGeom>
              <a:avLst/>
              <a:gdLst>
                <a:gd name="T0" fmla="*/ 1597 w 1761"/>
                <a:gd name="T1" fmla="*/ 261 h 731"/>
                <a:gd name="T2" fmla="*/ 1595 w 1761"/>
                <a:gd name="T3" fmla="*/ 304 h 731"/>
                <a:gd name="T4" fmla="*/ 1597 w 1761"/>
                <a:gd name="T5" fmla="*/ 355 h 731"/>
                <a:gd name="T6" fmla="*/ 1105 w 1761"/>
                <a:gd name="T7" fmla="*/ 638 h 731"/>
                <a:gd name="T8" fmla="*/ 163 w 1761"/>
                <a:gd name="T9" fmla="*/ 92 h 731"/>
                <a:gd name="T10" fmla="*/ 163 w 1761"/>
                <a:gd name="T11" fmla="*/ 45 h 731"/>
                <a:gd name="T12" fmla="*/ 163 w 1761"/>
                <a:gd name="T13" fmla="*/ 45 h 731"/>
                <a:gd name="T14" fmla="*/ 163 w 1761"/>
                <a:gd name="T15" fmla="*/ 0 h 731"/>
                <a:gd name="T16" fmla="*/ 0 w 1761"/>
                <a:gd name="T17" fmla="*/ 92 h 731"/>
                <a:gd name="T18" fmla="*/ 1105 w 1761"/>
                <a:gd name="T19" fmla="*/ 731 h 731"/>
                <a:gd name="T20" fmla="*/ 1761 w 1761"/>
                <a:gd name="T21" fmla="*/ 353 h 731"/>
                <a:gd name="T22" fmla="*/ 1597 w 1761"/>
                <a:gd name="T23" fmla="*/ 261 h 731"/>
                <a:gd name="T24" fmla="*/ 1105 w 1761"/>
                <a:gd name="T25" fmla="*/ 684 h 731"/>
                <a:gd name="T26" fmla="*/ 81 w 1761"/>
                <a:gd name="T27" fmla="*/ 92 h 731"/>
                <a:gd name="T28" fmla="*/ 81 w 1761"/>
                <a:gd name="T29" fmla="*/ 92 h 731"/>
                <a:gd name="T30" fmla="*/ 1105 w 1761"/>
                <a:gd name="T31" fmla="*/ 684 h 731"/>
                <a:gd name="T32" fmla="*/ 1679 w 1761"/>
                <a:gd name="T33" fmla="*/ 353 h 731"/>
                <a:gd name="T34" fmla="*/ 1679 w 1761"/>
                <a:gd name="T35" fmla="*/ 353 h 731"/>
                <a:gd name="T36" fmla="*/ 1105 w 1761"/>
                <a:gd name="T37" fmla="*/ 684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1" h="731">
                  <a:moveTo>
                    <a:pt x="1597" y="261"/>
                  </a:moveTo>
                  <a:lnTo>
                    <a:pt x="1595" y="304"/>
                  </a:lnTo>
                  <a:lnTo>
                    <a:pt x="1597" y="355"/>
                  </a:lnTo>
                  <a:lnTo>
                    <a:pt x="1105" y="638"/>
                  </a:lnTo>
                  <a:lnTo>
                    <a:pt x="163" y="92"/>
                  </a:lnTo>
                  <a:lnTo>
                    <a:pt x="163" y="45"/>
                  </a:lnTo>
                  <a:lnTo>
                    <a:pt x="163" y="45"/>
                  </a:lnTo>
                  <a:lnTo>
                    <a:pt x="163" y="0"/>
                  </a:lnTo>
                  <a:lnTo>
                    <a:pt x="0" y="92"/>
                  </a:lnTo>
                  <a:lnTo>
                    <a:pt x="1105" y="731"/>
                  </a:lnTo>
                  <a:lnTo>
                    <a:pt x="1761" y="353"/>
                  </a:lnTo>
                  <a:lnTo>
                    <a:pt x="1597" y="261"/>
                  </a:lnTo>
                  <a:close/>
                  <a:moveTo>
                    <a:pt x="1105" y="684"/>
                  </a:moveTo>
                  <a:lnTo>
                    <a:pt x="81" y="92"/>
                  </a:lnTo>
                  <a:lnTo>
                    <a:pt x="81" y="92"/>
                  </a:lnTo>
                  <a:lnTo>
                    <a:pt x="1105" y="684"/>
                  </a:lnTo>
                  <a:lnTo>
                    <a:pt x="1679" y="353"/>
                  </a:lnTo>
                  <a:lnTo>
                    <a:pt x="1679" y="353"/>
                  </a:lnTo>
                  <a:lnTo>
                    <a:pt x="1105" y="68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255">
              <a:extLst>
                <a:ext uri="{FF2B5EF4-FFF2-40B4-BE49-F238E27FC236}">
                  <a16:creationId xmlns:a16="http://schemas.microsoft.com/office/drawing/2014/main" id="{F1AB9764-6FC9-41B8-881B-6CB5CCA5AC4F}"/>
                </a:ext>
              </a:extLst>
            </p:cNvPr>
            <p:cNvSpPr>
              <a:spLocks/>
            </p:cNvSpPr>
            <p:nvPr/>
          </p:nvSpPr>
          <p:spPr bwMode="auto">
            <a:xfrm>
              <a:off x="17506951" y="4400551"/>
              <a:ext cx="1041400" cy="630238"/>
            </a:xfrm>
            <a:custGeom>
              <a:avLst/>
              <a:gdLst>
                <a:gd name="T0" fmla="*/ 656 w 656"/>
                <a:gd name="T1" fmla="*/ 0 h 397"/>
                <a:gd name="T2" fmla="*/ 656 w 656"/>
                <a:gd name="T3" fmla="*/ 18 h 397"/>
                <a:gd name="T4" fmla="*/ 0 w 656"/>
                <a:gd name="T5" fmla="*/ 397 h 397"/>
                <a:gd name="T6" fmla="*/ 0 w 656"/>
                <a:gd name="T7" fmla="*/ 380 h 397"/>
                <a:gd name="T8" fmla="*/ 656 w 656"/>
                <a:gd name="T9" fmla="*/ 0 h 397"/>
              </a:gdLst>
              <a:ahLst/>
              <a:cxnLst>
                <a:cxn ang="0">
                  <a:pos x="T0" y="T1"/>
                </a:cxn>
                <a:cxn ang="0">
                  <a:pos x="T2" y="T3"/>
                </a:cxn>
                <a:cxn ang="0">
                  <a:pos x="T4" y="T5"/>
                </a:cxn>
                <a:cxn ang="0">
                  <a:pos x="T6" y="T7"/>
                </a:cxn>
                <a:cxn ang="0">
                  <a:pos x="T8" y="T9"/>
                </a:cxn>
              </a:cxnLst>
              <a:rect l="0" t="0" r="r" b="b"/>
              <a:pathLst>
                <a:path w="656" h="397">
                  <a:moveTo>
                    <a:pt x="656" y="0"/>
                  </a:moveTo>
                  <a:lnTo>
                    <a:pt x="656" y="18"/>
                  </a:lnTo>
                  <a:lnTo>
                    <a:pt x="0" y="397"/>
                  </a:lnTo>
                  <a:lnTo>
                    <a:pt x="0" y="380"/>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256">
              <a:extLst>
                <a:ext uri="{FF2B5EF4-FFF2-40B4-BE49-F238E27FC236}">
                  <a16:creationId xmlns:a16="http://schemas.microsoft.com/office/drawing/2014/main" id="{7032B25F-9AD6-46D8-8034-17E6843B0D4C}"/>
                </a:ext>
              </a:extLst>
            </p:cNvPr>
            <p:cNvSpPr>
              <a:spLocks/>
            </p:cNvSpPr>
            <p:nvPr/>
          </p:nvSpPr>
          <p:spPr bwMode="auto">
            <a:xfrm>
              <a:off x="15752763" y="3911601"/>
              <a:ext cx="777875" cy="488950"/>
            </a:xfrm>
            <a:custGeom>
              <a:avLst/>
              <a:gdLst>
                <a:gd name="T0" fmla="*/ 490 w 490"/>
                <a:gd name="T1" fmla="*/ 284 h 308"/>
                <a:gd name="T2" fmla="*/ 81 w 490"/>
                <a:gd name="T3" fmla="*/ 49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9"/>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257">
              <a:extLst>
                <a:ext uri="{FF2B5EF4-FFF2-40B4-BE49-F238E27FC236}">
                  <a16:creationId xmlns:a16="http://schemas.microsoft.com/office/drawing/2014/main" id="{54E10BD7-184D-4CE4-A71E-A2976A73F0F8}"/>
                </a:ext>
              </a:extLst>
            </p:cNvPr>
            <p:cNvSpPr>
              <a:spLocks/>
            </p:cNvSpPr>
            <p:nvPr/>
          </p:nvSpPr>
          <p:spPr bwMode="auto">
            <a:xfrm>
              <a:off x="16792576" y="4325938"/>
              <a:ext cx="1755775" cy="677863"/>
            </a:xfrm>
            <a:custGeom>
              <a:avLst/>
              <a:gdLst>
                <a:gd name="T0" fmla="*/ 1024 w 1106"/>
                <a:gd name="T1" fmla="*/ 0 h 427"/>
                <a:gd name="T2" fmla="*/ 1024 w 1106"/>
                <a:gd name="T3" fmla="*/ 47 h 427"/>
                <a:gd name="T4" fmla="*/ 450 w 1106"/>
                <a:gd name="T5" fmla="*/ 380 h 427"/>
                <a:gd name="T6" fmla="*/ 40 w 1106"/>
                <a:gd name="T7" fmla="*/ 141 h 427"/>
                <a:gd name="T8" fmla="*/ 0 w 1106"/>
                <a:gd name="T9" fmla="*/ 166 h 427"/>
                <a:gd name="T10" fmla="*/ 450 w 1106"/>
                <a:gd name="T11" fmla="*/ 427 h 427"/>
                <a:gd name="T12" fmla="*/ 1106 w 1106"/>
                <a:gd name="T13" fmla="*/ 47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7"/>
                  </a:lnTo>
                  <a:lnTo>
                    <a:pt x="450" y="380"/>
                  </a:lnTo>
                  <a:lnTo>
                    <a:pt x="40" y="141"/>
                  </a:lnTo>
                  <a:lnTo>
                    <a:pt x="0" y="166"/>
                  </a:lnTo>
                  <a:lnTo>
                    <a:pt x="450" y="427"/>
                  </a:lnTo>
                  <a:lnTo>
                    <a:pt x="1106" y="47"/>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258">
              <a:extLst>
                <a:ext uri="{FF2B5EF4-FFF2-40B4-BE49-F238E27FC236}">
                  <a16:creationId xmlns:a16="http://schemas.microsoft.com/office/drawing/2014/main" id="{43208E97-8DF9-4E53-B313-87118655AE8E}"/>
                </a:ext>
              </a:extLst>
            </p:cNvPr>
            <p:cNvSpPr>
              <a:spLocks/>
            </p:cNvSpPr>
            <p:nvPr/>
          </p:nvSpPr>
          <p:spPr bwMode="auto">
            <a:xfrm>
              <a:off x="16792576" y="4589463"/>
              <a:ext cx="714375" cy="441325"/>
            </a:xfrm>
            <a:custGeom>
              <a:avLst/>
              <a:gdLst>
                <a:gd name="T0" fmla="*/ 0 w 450"/>
                <a:gd name="T1" fmla="*/ 0 h 278"/>
                <a:gd name="T2" fmla="*/ 0 w 450"/>
                <a:gd name="T3" fmla="*/ 17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7"/>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259">
              <a:extLst>
                <a:ext uri="{FF2B5EF4-FFF2-40B4-BE49-F238E27FC236}">
                  <a16:creationId xmlns:a16="http://schemas.microsoft.com/office/drawing/2014/main" id="{D2529453-F325-4588-9E5C-DAC280ABEFBB}"/>
                </a:ext>
              </a:extLst>
            </p:cNvPr>
            <p:cNvSpPr>
              <a:spLocks/>
            </p:cNvSpPr>
            <p:nvPr/>
          </p:nvSpPr>
          <p:spPr bwMode="auto">
            <a:xfrm>
              <a:off x="16467138" y="4365626"/>
              <a:ext cx="63500" cy="63500"/>
            </a:xfrm>
            <a:custGeom>
              <a:avLst/>
              <a:gdLst>
                <a:gd name="T0" fmla="*/ 40 w 40"/>
                <a:gd name="T1" fmla="*/ 17 h 40"/>
                <a:gd name="T2" fmla="*/ 0 w 40"/>
                <a:gd name="T3" fmla="*/ 40 h 40"/>
                <a:gd name="T4" fmla="*/ 0 w 40"/>
                <a:gd name="T5" fmla="*/ 22 h 40"/>
                <a:gd name="T6" fmla="*/ 40 w 40"/>
                <a:gd name="T7" fmla="*/ 0 h 40"/>
                <a:gd name="T8" fmla="*/ 40 w 40"/>
                <a:gd name="T9" fmla="*/ 17 h 40"/>
              </a:gdLst>
              <a:ahLst/>
              <a:cxnLst>
                <a:cxn ang="0">
                  <a:pos x="T0" y="T1"/>
                </a:cxn>
                <a:cxn ang="0">
                  <a:pos x="T2" y="T3"/>
                </a:cxn>
                <a:cxn ang="0">
                  <a:pos x="T4" y="T5"/>
                </a:cxn>
                <a:cxn ang="0">
                  <a:pos x="T6" y="T7"/>
                </a:cxn>
                <a:cxn ang="0">
                  <a:pos x="T8" y="T9"/>
                </a:cxn>
              </a:cxnLst>
              <a:rect l="0" t="0" r="r" b="b"/>
              <a:pathLst>
                <a:path w="40" h="40">
                  <a:moveTo>
                    <a:pt x="40" y="17"/>
                  </a:moveTo>
                  <a:lnTo>
                    <a:pt x="0" y="40"/>
                  </a:lnTo>
                  <a:lnTo>
                    <a:pt x="0" y="22"/>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260">
              <a:extLst>
                <a:ext uri="{FF2B5EF4-FFF2-40B4-BE49-F238E27FC236}">
                  <a16:creationId xmlns:a16="http://schemas.microsoft.com/office/drawing/2014/main" id="{938792C5-B3F7-4CF8-BFD4-C54402CDC73B}"/>
                </a:ext>
              </a:extLst>
            </p:cNvPr>
            <p:cNvSpPr>
              <a:spLocks/>
            </p:cNvSpPr>
            <p:nvPr/>
          </p:nvSpPr>
          <p:spPr bwMode="auto">
            <a:xfrm>
              <a:off x="17506951" y="4552951"/>
              <a:ext cx="1041400" cy="627063"/>
            </a:xfrm>
            <a:custGeom>
              <a:avLst/>
              <a:gdLst>
                <a:gd name="T0" fmla="*/ 656 w 656"/>
                <a:gd name="T1" fmla="*/ 0 h 395"/>
                <a:gd name="T2" fmla="*/ 656 w 656"/>
                <a:gd name="T3" fmla="*/ 18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8"/>
                  </a:lnTo>
                  <a:lnTo>
                    <a:pt x="0" y="395"/>
                  </a:lnTo>
                  <a:lnTo>
                    <a:pt x="0" y="378"/>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261">
              <a:extLst>
                <a:ext uri="{FF2B5EF4-FFF2-40B4-BE49-F238E27FC236}">
                  <a16:creationId xmlns:a16="http://schemas.microsoft.com/office/drawing/2014/main" id="{DDC83DAF-E145-426E-AA59-5A6DA346802F}"/>
                </a:ext>
              </a:extLst>
            </p:cNvPr>
            <p:cNvSpPr>
              <a:spLocks/>
            </p:cNvSpPr>
            <p:nvPr/>
          </p:nvSpPr>
          <p:spPr bwMode="auto">
            <a:xfrm>
              <a:off x="15752763" y="4064001"/>
              <a:ext cx="777875" cy="488950"/>
            </a:xfrm>
            <a:custGeom>
              <a:avLst/>
              <a:gdLst>
                <a:gd name="T0" fmla="*/ 490 w 490"/>
                <a:gd name="T1" fmla="*/ 284 h 308"/>
                <a:gd name="T2" fmla="*/ 81 w 490"/>
                <a:gd name="T3" fmla="*/ 47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7"/>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262">
              <a:extLst>
                <a:ext uri="{FF2B5EF4-FFF2-40B4-BE49-F238E27FC236}">
                  <a16:creationId xmlns:a16="http://schemas.microsoft.com/office/drawing/2014/main" id="{86E3A793-908E-445B-9D55-D6928781704F}"/>
                </a:ext>
              </a:extLst>
            </p:cNvPr>
            <p:cNvSpPr>
              <a:spLocks/>
            </p:cNvSpPr>
            <p:nvPr/>
          </p:nvSpPr>
          <p:spPr bwMode="auto">
            <a:xfrm>
              <a:off x="16792576" y="4475163"/>
              <a:ext cx="1755775" cy="677863"/>
            </a:xfrm>
            <a:custGeom>
              <a:avLst/>
              <a:gdLst>
                <a:gd name="T0" fmla="*/ 1024 w 1106"/>
                <a:gd name="T1" fmla="*/ 0 h 427"/>
                <a:gd name="T2" fmla="*/ 1024 w 1106"/>
                <a:gd name="T3" fmla="*/ 49 h 427"/>
                <a:gd name="T4" fmla="*/ 450 w 1106"/>
                <a:gd name="T5" fmla="*/ 380 h 427"/>
                <a:gd name="T6" fmla="*/ 40 w 1106"/>
                <a:gd name="T7" fmla="*/ 143 h 427"/>
                <a:gd name="T8" fmla="*/ 0 w 1106"/>
                <a:gd name="T9" fmla="*/ 166 h 427"/>
                <a:gd name="T10" fmla="*/ 450 w 1106"/>
                <a:gd name="T11" fmla="*/ 427 h 427"/>
                <a:gd name="T12" fmla="*/ 1106 w 1106"/>
                <a:gd name="T13" fmla="*/ 49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9"/>
                  </a:lnTo>
                  <a:lnTo>
                    <a:pt x="450" y="380"/>
                  </a:lnTo>
                  <a:lnTo>
                    <a:pt x="40" y="143"/>
                  </a:lnTo>
                  <a:lnTo>
                    <a:pt x="0" y="166"/>
                  </a:lnTo>
                  <a:lnTo>
                    <a:pt x="450" y="427"/>
                  </a:lnTo>
                  <a:lnTo>
                    <a:pt x="1106" y="49"/>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263">
              <a:extLst>
                <a:ext uri="{FF2B5EF4-FFF2-40B4-BE49-F238E27FC236}">
                  <a16:creationId xmlns:a16="http://schemas.microsoft.com/office/drawing/2014/main" id="{E1C40012-D594-4F16-BC68-D64136EFAB12}"/>
                </a:ext>
              </a:extLst>
            </p:cNvPr>
            <p:cNvSpPr>
              <a:spLocks/>
            </p:cNvSpPr>
            <p:nvPr/>
          </p:nvSpPr>
          <p:spPr bwMode="auto">
            <a:xfrm>
              <a:off x="16792576" y="4738688"/>
              <a:ext cx="714375" cy="441325"/>
            </a:xfrm>
            <a:custGeom>
              <a:avLst/>
              <a:gdLst>
                <a:gd name="T0" fmla="*/ 0 w 450"/>
                <a:gd name="T1" fmla="*/ 0 h 278"/>
                <a:gd name="T2" fmla="*/ 0 w 450"/>
                <a:gd name="T3" fmla="*/ 19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9"/>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264">
              <a:extLst>
                <a:ext uri="{FF2B5EF4-FFF2-40B4-BE49-F238E27FC236}">
                  <a16:creationId xmlns:a16="http://schemas.microsoft.com/office/drawing/2014/main" id="{A5B0E7C5-75D6-4223-9167-34A04BF3427E}"/>
                </a:ext>
              </a:extLst>
            </p:cNvPr>
            <p:cNvSpPr>
              <a:spLocks/>
            </p:cNvSpPr>
            <p:nvPr/>
          </p:nvSpPr>
          <p:spPr bwMode="auto">
            <a:xfrm>
              <a:off x="15752763" y="4138613"/>
              <a:ext cx="714375" cy="442913"/>
            </a:xfrm>
            <a:custGeom>
              <a:avLst/>
              <a:gdLst>
                <a:gd name="T0" fmla="*/ 450 w 450"/>
                <a:gd name="T1" fmla="*/ 261 h 279"/>
                <a:gd name="T2" fmla="*/ 450 w 450"/>
                <a:gd name="T3" fmla="*/ 261 h 279"/>
                <a:gd name="T4" fmla="*/ 0 w 450"/>
                <a:gd name="T5" fmla="*/ 0 h 279"/>
                <a:gd name="T6" fmla="*/ 0 w 450"/>
                <a:gd name="T7" fmla="*/ 18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18"/>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265">
              <a:extLst>
                <a:ext uri="{FF2B5EF4-FFF2-40B4-BE49-F238E27FC236}">
                  <a16:creationId xmlns:a16="http://schemas.microsoft.com/office/drawing/2014/main" id="{C950357E-E7B9-4A10-9DB1-4D8E2712D767}"/>
                </a:ext>
              </a:extLst>
            </p:cNvPr>
            <p:cNvSpPr>
              <a:spLocks/>
            </p:cNvSpPr>
            <p:nvPr/>
          </p:nvSpPr>
          <p:spPr bwMode="auto">
            <a:xfrm>
              <a:off x="16467138" y="4514851"/>
              <a:ext cx="63500" cy="66675"/>
            </a:xfrm>
            <a:custGeom>
              <a:avLst/>
              <a:gdLst>
                <a:gd name="T0" fmla="*/ 40 w 40"/>
                <a:gd name="T1" fmla="*/ 17 h 42"/>
                <a:gd name="T2" fmla="*/ 0 w 40"/>
                <a:gd name="T3" fmla="*/ 42 h 42"/>
                <a:gd name="T4" fmla="*/ 0 w 40"/>
                <a:gd name="T5" fmla="*/ 24 h 42"/>
                <a:gd name="T6" fmla="*/ 40 w 40"/>
                <a:gd name="T7" fmla="*/ 0 h 42"/>
                <a:gd name="T8" fmla="*/ 40 w 40"/>
                <a:gd name="T9" fmla="*/ 17 h 42"/>
              </a:gdLst>
              <a:ahLst/>
              <a:cxnLst>
                <a:cxn ang="0">
                  <a:pos x="T0" y="T1"/>
                </a:cxn>
                <a:cxn ang="0">
                  <a:pos x="T2" y="T3"/>
                </a:cxn>
                <a:cxn ang="0">
                  <a:pos x="T4" y="T5"/>
                </a:cxn>
                <a:cxn ang="0">
                  <a:pos x="T6" y="T7"/>
                </a:cxn>
                <a:cxn ang="0">
                  <a:pos x="T8" y="T9"/>
                </a:cxn>
              </a:cxnLst>
              <a:rect l="0" t="0" r="r" b="b"/>
              <a:pathLst>
                <a:path w="40" h="42">
                  <a:moveTo>
                    <a:pt x="40" y="17"/>
                  </a:moveTo>
                  <a:lnTo>
                    <a:pt x="0" y="42"/>
                  </a:lnTo>
                  <a:lnTo>
                    <a:pt x="0" y="24"/>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266">
              <a:extLst>
                <a:ext uri="{FF2B5EF4-FFF2-40B4-BE49-F238E27FC236}">
                  <a16:creationId xmlns:a16="http://schemas.microsoft.com/office/drawing/2014/main" id="{1D1EEED8-AD65-4B91-8B28-A10CD94CC685}"/>
                </a:ext>
              </a:extLst>
            </p:cNvPr>
            <p:cNvSpPr>
              <a:spLocks/>
            </p:cNvSpPr>
            <p:nvPr/>
          </p:nvSpPr>
          <p:spPr bwMode="auto">
            <a:xfrm>
              <a:off x="17506951" y="2343151"/>
              <a:ext cx="911225" cy="1127125"/>
            </a:xfrm>
            <a:custGeom>
              <a:avLst/>
              <a:gdLst>
                <a:gd name="T0" fmla="*/ 0 w 574"/>
                <a:gd name="T1" fmla="*/ 710 h 710"/>
                <a:gd name="T2" fmla="*/ 574 w 574"/>
                <a:gd name="T3" fmla="*/ 380 h 710"/>
                <a:gd name="T4" fmla="*/ 574 w 574"/>
                <a:gd name="T5" fmla="*/ 0 h 710"/>
                <a:gd name="T6" fmla="*/ 0 w 574"/>
                <a:gd name="T7" fmla="*/ 331 h 710"/>
                <a:gd name="T8" fmla="*/ 0 w 574"/>
                <a:gd name="T9" fmla="*/ 710 h 710"/>
              </a:gdLst>
              <a:ahLst/>
              <a:cxnLst>
                <a:cxn ang="0">
                  <a:pos x="T0" y="T1"/>
                </a:cxn>
                <a:cxn ang="0">
                  <a:pos x="T2" y="T3"/>
                </a:cxn>
                <a:cxn ang="0">
                  <a:pos x="T4" y="T5"/>
                </a:cxn>
                <a:cxn ang="0">
                  <a:pos x="T6" y="T7"/>
                </a:cxn>
                <a:cxn ang="0">
                  <a:pos x="T8" y="T9"/>
                </a:cxn>
              </a:cxnLst>
              <a:rect l="0" t="0" r="r" b="b"/>
              <a:pathLst>
                <a:path w="574" h="710">
                  <a:moveTo>
                    <a:pt x="0" y="710"/>
                  </a:moveTo>
                  <a:lnTo>
                    <a:pt x="574" y="380"/>
                  </a:lnTo>
                  <a:lnTo>
                    <a:pt x="574" y="0"/>
                  </a:lnTo>
                  <a:lnTo>
                    <a:pt x="0" y="331"/>
                  </a:lnTo>
                  <a:lnTo>
                    <a:pt x="0" y="71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267">
              <a:extLst>
                <a:ext uri="{FF2B5EF4-FFF2-40B4-BE49-F238E27FC236}">
                  <a16:creationId xmlns:a16="http://schemas.microsoft.com/office/drawing/2014/main" id="{F348C36D-4C2B-4022-8CC5-49C5D3834730}"/>
                </a:ext>
              </a:extLst>
            </p:cNvPr>
            <p:cNvSpPr>
              <a:spLocks/>
            </p:cNvSpPr>
            <p:nvPr/>
          </p:nvSpPr>
          <p:spPr bwMode="auto">
            <a:xfrm>
              <a:off x="15881351" y="1893888"/>
              <a:ext cx="2536825" cy="974725"/>
            </a:xfrm>
            <a:custGeom>
              <a:avLst/>
              <a:gdLst>
                <a:gd name="T0" fmla="*/ 0 w 1598"/>
                <a:gd name="T1" fmla="*/ 22 h 614"/>
                <a:gd name="T2" fmla="*/ 40 w 1598"/>
                <a:gd name="T3" fmla="*/ 0 h 614"/>
                <a:gd name="T4" fmla="*/ 1024 w 1598"/>
                <a:gd name="T5" fmla="*/ 567 h 614"/>
                <a:gd name="T6" fmla="*/ 1556 w 1598"/>
                <a:gd name="T7" fmla="*/ 259 h 614"/>
                <a:gd name="T8" fmla="*/ 1598 w 1598"/>
                <a:gd name="T9" fmla="*/ 283 h 614"/>
                <a:gd name="T10" fmla="*/ 1024 w 1598"/>
                <a:gd name="T11" fmla="*/ 614 h 614"/>
                <a:gd name="T12" fmla="*/ 0 w 1598"/>
                <a:gd name="T13" fmla="*/ 22 h 614"/>
              </a:gdLst>
              <a:ahLst/>
              <a:cxnLst>
                <a:cxn ang="0">
                  <a:pos x="T0" y="T1"/>
                </a:cxn>
                <a:cxn ang="0">
                  <a:pos x="T2" y="T3"/>
                </a:cxn>
                <a:cxn ang="0">
                  <a:pos x="T4" y="T5"/>
                </a:cxn>
                <a:cxn ang="0">
                  <a:pos x="T6" y="T7"/>
                </a:cxn>
                <a:cxn ang="0">
                  <a:pos x="T8" y="T9"/>
                </a:cxn>
                <a:cxn ang="0">
                  <a:pos x="T10" y="T11"/>
                </a:cxn>
                <a:cxn ang="0">
                  <a:pos x="T12" y="T13"/>
                </a:cxn>
              </a:cxnLst>
              <a:rect l="0" t="0" r="r" b="b"/>
              <a:pathLst>
                <a:path w="1598" h="614">
                  <a:moveTo>
                    <a:pt x="0" y="22"/>
                  </a:moveTo>
                  <a:lnTo>
                    <a:pt x="40" y="0"/>
                  </a:lnTo>
                  <a:lnTo>
                    <a:pt x="1024" y="567"/>
                  </a:lnTo>
                  <a:lnTo>
                    <a:pt x="1556" y="259"/>
                  </a:lnTo>
                  <a:lnTo>
                    <a:pt x="1598" y="283"/>
                  </a:lnTo>
                  <a:lnTo>
                    <a:pt x="1024" y="614"/>
                  </a:lnTo>
                  <a:lnTo>
                    <a:pt x="0" y="2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268">
              <a:extLst>
                <a:ext uri="{FF2B5EF4-FFF2-40B4-BE49-F238E27FC236}">
                  <a16:creationId xmlns:a16="http://schemas.microsoft.com/office/drawing/2014/main" id="{52C76FEB-3703-403B-A8E9-431D7DAA55E5}"/>
                </a:ext>
              </a:extLst>
            </p:cNvPr>
            <p:cNvSpPr>
              <a:spLocks/>
            </p:cNvSpPr>
            <p:nvPr/>
          </p:nvSpPr>
          <p:spPr bwMode="auto">
            <a:xfrm>
              <a:off x="15944851" y="1404938"/>
              <a:ext cx="847725" cy="523875"/>
            </a:xfrm>
            <a:custGeom>
              <a:avLst/>
              <a:gdLst>
                <a:gd name="T0" fmla="*/ 0 w 534"/>
                <a:gd name="T1" fmla="*/ 308 h 330"/>
                <a:gd name="T2" fmla="*/ 534 w 534"/>
                <a:gd name="T3" fmla="*/ 0 h 330"/>
                <a:gd name="T4" fmla="*/ 534 w 534"/>
                <a:gd name="T5" fmla="*/ 47 h 330"/>
                <a:gd name="T6" fmla="*/ 42 w 534"/>
                <a:gd name="T7" fmla="*/ 330 h 330"/>
                <a:gd name="T8" fmla="*/ 0 w 534"/>
                <a:gd name="T9" fmla="*/ 308 h 330"/>
              </a:gdLst>
              <a:ahLst/>
              <a:cxnLst>
                <a:cxn ang="0">
                  <a:pos x="T0" y="T1"/>
                </a:cxn>
                <a:cxn ang="0">
                  <a:pos x="T2" y="T3"/>
                </a:cxn>
                <a:cxn ang="0">
                  <a:pos x="T4" y="T5"/>
                </a:cxn>
                <a:cxn ang="0">
                  <a:pos x="T6" y="T7"/>
                </a:cxn>
                <a:cxn ang="0">
                  <a:pos x="T8" y="T9"/>
                </a:cxn>
              </a:cxnLst>
              <a:rect l="0" t="0" r="r" b="b"/>
              <a:pathLst>
                <a:path w="534" h="330">
                  <a:moveTo>
                    <a:pt x="0" y="308"/>
                  </a:moveTo>
                  <a:lnTo>
                    <a:pt x="534" y="0"/>
                  </a:lnTo>
                  <a:lnTo>
                    <a:pt x="534" y="47"/>
                  </a:lnTo>
                  <a:lnTo>
                    <a:pt x="42" y="330"/>
                  </a:lnTo>
                  <a:lnTo>
                    <a:pt x="0" y="30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269">
              <a:extLst>
                <a:ext uri="{FF2B5EF4-FFF2-40B4-BE49-F238E27FC236}">
                  <a16:creationId xmlns:a16="http://schemas.microsoft.com/office/drawing/2014/main" id="{24009080-6D31-4D4C-A531-24C7CB1BA37D}"/>
                </a:ext>
              </a:extLst>
            </p:cNvPr>
            <p:cNvSpPr>
              <a:spLocks/>
            </p:cNvSpPr>
            <p:nvPr/>
          </p:nvSpPr>
          <p:spPr bwMode="auto">
            <a:xfrm>
              <a:off x="16792576" y="1404938"/>
              <a:ext cx="1558925" cy="938213"/>
            </a:xfrm>
            <a:custGeom>
              <a:avLst/>
              <a:gdLst>
                <a:gd name="T0" fmla="*/ 0 w 982"/>
                <a:gd name="T1" fmla="*/ 0 h 591"/>
                <a:gd name="T2" fmla="*/ 982 w 982"/>
                <a:gd name="T3" fmla="*/ 567 h 591"/>
                <a:gd name="T4" fmla="*/ 940 w 982"/>
                <a:gd name="T5" fmla="*/ 591 h 591"/>
                <a:gd name="T6" fmla="*/ 0 w 982"/>
                <a:gd name="T7" fmla="*/ 47 h 591"/>
                <a:gd name="T8" fmla="*/ 0 w 982"/>
                <a:gd name="T9" fmla="*/ 0 h 591"/>
              </a:gdLst>
              <a:ahLst/>
              <a:cxnLst>
                <a:cxn ang="0">
                  <a:pos x="T0" y="T1"/>
                </a:cxn>
                <a:cxn ang="0">
                  <a:pos x="T2" y="T3"/>
                </a:cxn>
                <a:cxn ang="0">
                  <a:pos x="T4" y="T5"/>
                </a:cxn>
                <a:cxn ang="0">
                  <a:pos x="T6" y="T7"/>
                </a:cxn>
                <a:cxn ang="0">
                  <a:pos x="T8" y="T9"/>
                </a:cxn>
              </a:cxnLst>
              <a:rect l="0" t="0" r="r" b="b"/>
              <a:pathLst>
                <a:path w="982" h="591">
                  <a:moveTo>
                    <a:pt x="0" y="0"/>
                  </a:moveTo>
                  <a:lnTo>
                    <a:pt x="982" y="567"/>
                  </a:lnTo>
                  <a:lnTo>
                    <a:pt x="940" y="591"/>
                  </a:lnTo>
                  <a:lnTo>
                    <a:pt x="0" y="47"/>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270">
              <a:extLst>
                <a:ext uri="{FF2B5EF4-FFF2-40B4-BE49-F238E27FC236}">
                  <a16:creationId xmlns:a16="http://schemas.microsoft.com/office/drawing/2014/main" id="{EB3E3650-8203-4B4A-BD22-B5BF496E49C0}"/>
                </a:ext>
              </a:extLst>
            </p:cNvPr>
            <p:cNvSpPr>
              <a:spLocks/>
            </p:cNvSpPr>
            <p:nvPr/>
          </p:nvSpPr>
          <p:spPr bwMode="auto">
            <a:xfrm>
              <a:off x="16143288" y="1554163"/>
              <a:ext cx="2012950" cy="1165225"/>
            </a:xfrm>
            <a:custGeom>
              <a:avLst/>
              <a:gdLst>
                <a:gd name="T0" fmla="*/ 0 w 1268"/>
                <a:gd name="T1" fmla="*/ 236 h 734"/>
                <a:gd name="T2" fmla="*/ 409 w 1268"/>
                <a:gd name="T3" fmla="*/ 0 h 734"/>
                <a:gd name="T4" fmla="*/ 1268 w 1268"/>
                <a:gd name="T5" fmla="*/ 497 h 734"/>
                <a:gd name="T6" fmla="*/ 859 w 1268"/>
                <a:gd name="T7" fmla="*/ 734 h 734"/>
                <a:gd name="T8" fmla="*/ 0 w 1268"/>
                <a:gd name="T9" fmla="*/ 236 h 734"/>
              </a:gdLst>
              <a:ahLst/>
              <a:cxnLst>
                <a:cxn ang="0">
                  <a:pos x="T0" y="T1"/>
                </a:cxn>
                <a:cxn ang="0">
                  <a:pos x="T2" y="T3"/>
                </a:cxn>
                <a:cxn ang="0">
                  <a:pos x="T4" y="T5"/>
                </a:cxn>
                <a:cxn ang="0">
                  <a:pos x="T6" y="T7"/>
                </a:cxn>
                <a:cxn ang="0">
                  <a:pos x="T8" y="T9"/>
                </a:cxn>
              </a:cxnLst>
              <a:rect l="0" t="0" r="r" b="b"/>
              <a:pathLst>
                <a:path w="1268" h="734">
                  <a:moveTo>
                    <a:pt x="0" y="236"/>
                  </a:moveTo>
                  <a:lnTo>
                    <a:pt x="409" y="0"/>
                  </a:lnTo>
                  <a:lnTo>
                    <a:pt x="1268" y="497"/>
                  </a:lnTo>
                  <a:lnTo>
                    <a:pt x="859" y="734"/>
                  </a:lnTo>
                  <a:lnTo>
                    <a:pt x="0" y="23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271">
              <a:extLst>
                <a:ext uri="{FF2B5EF4-FFF2-40B4-BE49-F238E27FC236}">
                  <a16:creationId xmlns:a16="http://schemas.microsoft.com/office/drawing/2014/main" id="{75766A0F-D78E-4014-9B50-8EFDF7FC4E97}"/>
                </a:ext>
              </a:extLst>
            </p:cNvPr>
            <p:cNvSpPr>
              <a:spLocks/>
            </p:cNvSpPr>
            <p:nvPr/>
          </p:nvSpPr>
          <p:spPr bwMode="auto">
            <a:xfrm>
              <a:off x="16143288" y="1554163"/>
              <a:ext cx="649288" cy="407988"/>
            </a:xfrm>
            <a:custGeom>
              <a:avLst/>
              <a:gdLst>
                <a:gd name="T0" fmla="*/ 35 w 409"/>
                <a:gd name="T1" fmla="*/ 257 h 257"/>
                <a:gd name="T2" fmla="*/ 409 w 409"/>
                <a:gd name="T3" fmla="*/ 47 h 257"/>
                <a:gd name="T4" fmla="*/ 409 w 409"/>
                <a:gd name="T5" fmla="*/ 0 h 257"/>
                <a:gd name="T6" fmla="*/ 0 w 409"/>
                <a:gd name="T7" fmla="*/ 236 h 257"/>
                <a:gd name="T8" fmla="*/ 35 w 409"/>
                <a:gd name="T9" fmla="*/ 257 h 257"/>
              </a:gdLst>
              <a:ahLst/>
              <a:cxnLst>
                <a:cxn ang="0">
                  <a:pos x="T0" y="T1"/>
                </a:cxn>
                <a:cxn ang="0">
                  <a:pos x="T2" y="T3"/>
                </a:cxn>
                <a:cxn ang="0">
                  <a:pos x="T4" y="T5"/>
                </a:cxn>
                <a:cxn ang="0">
                  <a:pos x="T6" y="T7"/>
                </a:cxn>
                <a:cxn ang="0">
                  <a:pos x="T8" y="T9"/>
                </a:cxn>
              </a:cxnLst>
              <a:rect l="0" t="0" r="r" b="b"/>
              <a:pathLst>
                <a:path w="409" h="257">
                  <a:moveTo>
                    <a:pt x="35" y="257"/>
                  </a:moveTo>
                  <a:lnTo>
                    <a:pt x="409" y="47"/>
                  </a:lnTo>
                  <a:lnTo>
                    <a:pt x="409" y="0"/>
                  </a:lnTo>
                  <a:lnTo>
                    <a:pt x="0" y="236"/>
                  </a:lnTo>
                  <a:lnTo>
                    <a:pt x="35" y="25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272">
              <a:extLst>
                <a:ext uri="{FF2B5EF4-FFF2-40B4-BE49-F238E27FC236}">
                  <a16:creationId xmlns:a16="http://schemas.microsoft.com/office/drawing/2014/main" id="{01BBE7D1-4A0D-419F-A206-0D3BE9A2C9C7}"/>
                </a:ext>
              </a:extLst>
            </p:cNvPr>
            <p:cNvSpPr>
              <a:spLocks/>
            </p:cNvSpPr>
            <p:nvPr/>
          </p:nvSpPr>
          <p:spPr bwMode="auto">
            <a:xfrm>
              <a:off x="16792576" y="1554163"/>
              <a:ext cx="1363663" cy="825500"/>
            </a:xfrm>
            <a:custGeom>
              <a:avLst/>
              <a:gdLst>
                <a:gd name="T0" fmla="*/ 0 w 859"/>
                <a:gd name="T1" fmla="*/ 0 h 520"/>
                <a:gd name="T2" fmla="*/ 859 w 859"/>
                <a:gd name="T3" fmla="*/ 497 h 520"/>
                <a:gd name="T4" fmla="*/ 819 w 859"/>
                <a:gd name="T5" fmla="*/ 520 h 520"/>
                <a:gd name="T6" fmla="*/ 0 w 859"/>
                <a:gd name="T7" fmla="*/ 47 h 520"/>
                <a:gd name="T8" fmla="*/ 0 w 859"/>
                <a:gd name="T9" fmla="*/ 0 h 520"/>
              </a:gdLst>
              <a:ahLst/>
              <a:cxnLst>
                <a:cxn ang="0">
                  <a:pos x="T0" y="T1"/>
                </a:cxn>
                <a:cxn ang="0">
                  <a:pos x="T2" y="T3"/>
                </a:cxn>
                <a:cxn ang="0">
                  <a:pos x="T4" y="T5"/>
                </a:cxn>
                <a:cxn ang="0">
                  <a:pos x="T6" y="T7"/>
                </a:cxn>
                <a:cxn ang="0">
                  <a:pos x="T8" y="T9"/>
                </a:cxn>
              </a:cxnLst>
              <a:rect l="0" t="0" r="r" b="b"/>
              <a:pathLst>
                <a:path w="859" h="520">
                  <a:moveTo>
                    <a:pt x="0" y="0"/>
                  </a:moveTo>
                  <a:lnTo>
                    <a:pt x="859" y="497"/>
                  </a:lnTo>
                  <a:lnTo>
                    <a:pt x="819" y="520"/>
                  </a:lnTo>
                  <a:lnTo>
                    <a:pt x="0" y="47"/>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273">
              <a:extLst>
                <a:ext uri="{FF2B5EF4-FFF2-40B4-BE49-F238E27FC236}">
                  <a16:creationId xmlns:a16="http://schemas.microsoft.com/office/drawing/2014/main" id="{464A6AF5-57AC-4FFC-9646-27428D43624F}"/>
                </a:ext>
              </a:extLst>
            </p:cNvPr>
            <p:cNvSpPr>
              <a:spLocks/>
            </p:cNvSpPr>
            <p:nvPr/>
          </p:nvSpPr>
          <p:spPr bwMode="auto">
            <a:xfrm>
              <a:off x="16011526" y="2681288"/>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274">
              <a:extLst>
                <a:ext uri="{FF2B5EF4-FFF2-40B4-BE49-F238E27FC236}">
                  <a16:creationId xmlns:a16="http://schemas.microsoft.com/office/drawing/2014/main" id="{C2AEFB62-57C9-4A34-B419-7AD97E380371}"/>
                </a:ext>
              </a:extLst>
            </p:cNvPr>
            <p:cNvSpPr>
              <a:spLocks/>
            </p:cNvSpPr>
            <p:nvPr/>
          </p:nvSpPr>
          <p:spPr bwMode="auto">
            <a:xfrm>
              <a:off x="17503776" y="3094038"/>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275">
              <a:extLst>
                <a:ext uri="{FF2B5EF4-FFF2-40B4-BE49-F238E27FC236}">
                  <a16:creationId xmlns:a16="http://schemas.microsoft.com/office/drawing/2014/main" id="{C037A7A5-485B-476B-BA52-E1CBB5F212E4}"/>
                </a:ext>
              </a:extLst>
            </p:cNvPr>
            <p:cNvSpPr>
              <a:spLocks/>
            </p:cNvSpPr>
            <p:nvPr/>
          </p:nvSpPr>
          <p:spPr bwMode="auto">
            <a:xfrm>
              <a:off x="16011526" y="2786063"/>
              <a:ext cx="1495425" cy="896938"/>
            </a:xfrm>
            <a:custGeom>
              <a:avLst/>
              <a:gdLst>
                <a:gd name="T0" fmla="*/ 0 w 942"/>
                <a:gd name="T1" fmla="*/ 0 h 565"/>
                <a:gd name="T2" fmla="*/ 940 w 942"/>
                <a:gd name="T3" fmla="*/ 542 h 565"/>
                <a:gd name="T4" fmla="*/ 942 w 942"/>
                <a:gd name="T5" fmla="*/ 565 h 565"/>
                <a:gd name="T6" fmla="*/ 0 w 942"/>
                <a:gd name="T7" fmla="*/ 22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2"/>
                  </a:lnTo>
                  <a:lnTo>
                    <a:pt x="942" y="565"/>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276">
              <a:extLst>
                <a:ext uri="{FF2B5EF4-FFF2-40B4-BE49-F238E27FC236}">
                  <a16:creationId xmlns:a16="http://schemas.microsoft.com/office/drawing/2014/main" id="{491CC277-9A7D-4F6E-BA9D-9B22E6C9137F}"/>
                </a:ext>
              </a:extLst>
            </p:cNvPr>
            <p:cNvSpPr>
              <a:spLocks/>
            </p:cNvSpPr>
            <p:nvPr/>
          </p:nvSpPr>
          <p:spPr bwMode="auto">
            <a:xfrm>
              <a:off x="17503776" y="3197226"/>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277">
              <a:extLst>
                <a:ext uri="{FF2B5EF4-FFF2-40B4-BE49-F238E27FC236}">
                  <a16:creationId xmlns:a16="http://schemas.microsoft.com/office/drawing/2014/main" id="{C2A524A8-11FA-42DF-BB0B-2C61602703D9}"/>
                </a:ext>
              </a:extLst>
            </p:cNvPr>
            <p:cNvSpPr>
              <a:spLocks/>
            </p:cNvSpPr>
            <p:nvPr/>
          </p:nvSpPr>
          <p:spPr bwMode="auto">
            <a:xfrm>
              <a:off x="16011526" y="2887663"/>
              <a:ext cx="1495425" cy="900113"/>
            </a:xfrm>
            <a:custGeom>
              <a:avLst/>
              <a:gdLst>
                <a:gd name="T0" fmla="*/ 0 w 942"/>
                <a:gd name="T1" fmla="*/ 0 h 567"/>
                <a:gd name="T2" fmla="*/ 940 w 942"/>
                <a:gd name="T3" fmla="*/ 545 h 567"/>
                <a:gd name="T4" fmla="*/ 942 w 942"/>
                <a:gd name="T5" fmla="*/ 567 h 567"/>
                <a:gd name="T6" fmla="*/ 0 w 942"/>
                <a:gd name="T7" fmla="*/ 23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5"/>
                  </a:lnTo>
                  <a:lnTo>
                    <a:pt x="942" y="567"/>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278">
              <a:extLst>
                <a:ext uri="{FF2B5EF4-FFF2-40B4-BE49-F238E27FC236}">
                  <a16:creationId xmlns:a16="http://schemas.microsoft.com/office/drawing/2014/main" id="{A08DAC6D-E88C-4B26-A201-763FD67C36C0}"/>
                </a:ext>
              </a:extLst>
            </p:cNvPr>
            <p:cNvSpPr>
              <a:spLocks/>
            </p:cNvSpPr>
            <p:nvPr/>
          </p:nvSpPr>
          <p:spPr bwMode="auto">
            <a:xfrm>
              <a:off x="17503776" y="3302001"/>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279">
              <a:extLst>
                <a:ext uri="{FF2B5EF4-FFF2-40B4-BE49-F238E27FC236}">
                  <a16:creationId xmlns:a16="http://schemas.microsoft.com/office/drawing/2014/main" id="{318625B0-4EA5-46F3-BAB7-9D4FFC4220B5}"/>
                </a:ext>
              </a:extLst>
            </p:cNvPr>
            <p:cNvSpPr>
              <a:spLocks/>
            </p:cNvSpPr>
            <p:nvPr/>
          </p:nvSpPr>
          <p:spPr bwMode="auto">
            <a:xfrm>
              <a:off x="16011526" y="2989263"/>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280">
              <a:extLst>
                <a:ext uri="{FF2B5EF4-FFF2-40B4-BE49-F238E27FC236}">
                  <a16:creationId xmlns:a16="http://schemas.microsoft.com/office/drawing/2014/main" id="{4B1BB18B-B8A3-435A-B89F-E77121084E8A}"/>
                </a:ext>
              </a:extLst>
            </p:cNvPr>
            <p:cNvSpPr>
              <a:spLocks/>
            </p:cNvSpPr>
            <p:nvPr/>
          </p:nvSpPr>
          <p:spPr bwMode="auto">
            <a:xfrm>
              <a:off x="17503776" y="3403601"/>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281">
              <a:extLst>
                <a:ext uri="{FF2B5EF4-FFF2-40B4-BE49-F238E27FC236}">
                  <a16:creationId xmlns:a16="http://schemas.microsoft.com/office/drawing/2014/main" id="{93DFF426-4D7A-46D5-8FEA-75FD88E29C4F}"/>
                </a:ext>
              </a:extLst>
            </p:cNvPr>
            <p:cNvSpPr>
              <a:spLocks/>
            </p:cNvSpPr>
            <p:nvPr/>
          </p:nvSpPr>
          <p:spPr bwMode="auto">
            <a:xfrm>
              <a:off x="16011526" y="3094038"/>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282">
              <a:extLst>
                <a:ext uri="{FF2B5EF4-FFF2-40B4-BE49-F238E27FC236}">
                  <a16:creationId xmlns:a16="http://schemas.microsoft.com/office/drawing/2014/main" id="{C1E9BAC5-B919-4A81-BB5F-C2924A107CB7}"/>
                </a:ext>
              </a:extLst>
            </p:cNvPr>
            <p:cNvSpPr>
              <a:spLocks/>
            </p:cNvSpPr>
            <p:nvPr/>
          </p:nvSpPr>
          <p:spPr bwMode="auto">
            <a:xfrm>
              <a:off x="17503776" y="3506788"/>
              <a:ext cx="784225" cy="488950"/>
            </a:xfrm>
            <a:custGeom>
              <a:avLst/>
              <a:gdLst>
                <a:gd name="T0" fmla="*/ 0 w 494"/>
                <a:gd name="T1" fmla="*/ 285 h 308"/>
                <a:gd name="T2" fmla="*/ 494 w 494"/>
                <a:gd name="T3" fmla="*/ 0 h 308"/>
                <a:gd name="T4" fmla="*/ 492 w 494"/>
                <a:gd name="T5" fmla="*/ 24 h 308"/>
                <a:gd name="T6" fmla="*/ 2 w 494"/>
                <a:gd name="T7" fmla="*/ 308 h 308"/>
                <a:gd name="T8" fmla="*/ 0 w 494"/>
                <a:gd name="T9" fmla="*/ 285 h 308"/>
              </a:gdLst>
              <a:ahLst/>
              <a:cxnLst>
                <a:cxn ang="0">
                  <a:pos x="T0" y="T1"/>
                </a:cxn>
                <a:cxn ang="0">
                  <a:pos x="T2" y="T3"/>
                </a:cxn>
                <a:cxn ang="0">
                  <a:pos x="T4" y="T5"/>
                </a:cxn>
                <a:cxn ang="0">
                  <a:pos x="T6" y="T7"/>
                </a:cxn>
                <a:cxn ang="0">
                  <a:pos x="T8" y="T9"/>
                </a:cxn>
              </a:cxnLst>
              <a:rect l="0" t="0" r="r" b="b"/>
              <a:pathLst>
                <a:path w="494" h="308">
                  <a:moveTo>
                    <a:pt x="0" y="285"/>
                  </a:moveTo>
                  <a:lnTo>
                    <a:pt x="494" y="0"/>
                  </a:lnTo>
                  <a:lnTo>
                    <a:pt x="492" y="24"/>
                  </a:lnTo>
                  <a:lnTo>
                    <a:pt x="2" y="308"/>
                  </a:lnTo>
                  <a:lnTo>
                    <a:pt x="0" y="285"/>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283">
              <a:extLst>
                <a:ext uri="{FF2B5EF4-FFF2-40B4-BE49-F238E27FC236}">
                  <a16:creationId xmlns:a16="http://schemas.microsoft.com/office/drawing/2014/main" id="{F3DEC86B-2FEE-48BB-8611-AD06775B3B96}"/>
                </a:ext>
              </a:extLst>
            </p:cNvPr>
            <p:cNvSpPr>
              <a:spLocks/>
            </p:cNvSpPr>
            <p:nvPr/>
          </p:nvSpPr>
          <p:spPr bwMode="auto">
            <a:xfrm>
              <a:off x="16011526" y="3197226"/>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284">
              <a:extLst>
                <a:ext uri="{FF2B5EF4-FFF2-40B4-BE49-F238E27FC236}">
                  <a16:creationId xmlns:a16="http://schemas.microsoft.com/office/drawing/2014/main" id="{74A3740F-9E85-4DEE-B4A5-B6657CAED0B5}"/>
                </a:ext>
              </a:extLst>
            </p:cNvPr>
            <p:cNvSpPr>
              <a:spLocks/>
            </p:cNvSpPr>
            <p:nvPr/>
          </p:nvSpPr>
          <p:spPr bwMode="auto">
            <a:xfrm>
              <a:off x="17503776" y="3611563"/>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285">
              <a:extLst>
                <a:ext uri="{FF2B5EF4-FFF2-40B4-BE49-F238E27FC236}">
                  <a16:creationId xmlns:a16="http://schemas.microsoft.com/office/drawing/2014/main" id="{DCADF9FE-9105-4960-BEBC-A9BB473C5A52}"/>
                </a:ext>
              </a:extLst>
            </p:cNvPr>
            <p:cNvSpPr>
              <a:spLocks/>
            </p:cNvSpPr>
            <p:nvPr/>
          </p:nvSpPr>
          <p:spPr bwMode="auto">
            <a:xfrm>
              <a:off x="16011526" y="3302001"/>
              <a:ext cx="1495425" cy="896938"/>
            </a:xfrm>
            <a:custGeom>
              <a:avLst/>
              <a:gdLst>
                <a:gd name="T0" fmla="*/ 0 w 942"/>
                <a:gd name="T1" fmla="*/ 0 h 565"/>
                <a:gd name="T2" fmla="*/ 940 w 942"/>
                <a:gd name="T3" fmla="*/ 543 h 565"/>
                <a:gd name="T4" fmla="*/ 942 w 942"/>
                <a:gd name="T5" fmla="*/ 565 h 565"/>
                <a:gd name="T6" fmla="*/ 0 w 942"/>
                <a:gd name="T7" fmla="*/ 23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3"/>
                  </a:lnTo>
                  <a:lnTo>
                    <a:pt x="942" y="565"/>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286">
              <a:extLst>
                <a:ext uri="{FF2B5EF4-FFF2-40B4-BE49-F238E27FC236}">
                  <a16:creationId xmlns:a16="http://schemas.microsoft.com/office/drawing/2014/main" id="{9BB43E6F-10A3-4422-8FF2-02AB106000F7}"/>
                </a:ext>
              </a:extLst>
            </p:cNvPr>
            <p:cNvSpPr>
              <a:spLocks/>
            </p:cNvSpPr>
            <p:nvPr/>
          </p:nvSpPr>
          <p:spPr bwMode="auto">
            <a:xfrm>
              <a:off x="17503776" y="3713163"/>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287">
              <a:extLst>
                <a:ext uri="{FF2B5EF4-FFF2-40B4-BE49-F238E27FC236}">
                  <a16:creationId xmlns:a16="http://schemas.microsoft.com/office/drawing/2014/main" id="{65A26FB3-4B35-45E6-B252-758051AEF595}"/>
                </a:ext>
              </a:extLst>
            </p:cNvPr>
            <p:cNvSpPr>
              <a:spLocks/>
            </p:cNvSpPr>
            <p:nvPr/>
          </p:nvSpPr>
          <p:spPr bwMode="auto">
            <a:xfrm>
              <a:off x="16071851" y="2641601"/>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288">
              <a:extLst>
                <a:ext uri="{FF2B5EF4-FFF2-40B4-BE49-F238E27FC236}">
                  <a16:creationId xmlns:a16="http://schemas.microsoft.com/office/drawing/2014/main" id="{9614E9E6-E0B8-4318-8841-F9126343AA4F}"/>
                </a:ext>
              </a:extLst>
            </p:cNvPr>
            <p:cNvSpPr>
              <a:spLocks/>
            </p:cNvSpPr>
            <p:nvPr/>
          </p:nvSpPr>
          <p:spPr bwMode="auto">
            <a:xfrm>
              <a:off x="16141701" y="2681288"/>
              <a:ext cx="23813" cy="896938"/>
            </a:xfrm>
            <a:custGeom>
              <a:avLst/>
              <a:gdLst>
                <a:gd name="T0" fmla="*/ 0 w 15"/>
                <a:gd name="T1" fmla="*/ 565 h 565"/>
                <a:gd name="T2" fmla="*/ 15 w 15"/>
                <a:gd name="T3" fmla="*/ 556 h 565"/>
                <a:gd name="T4" fmla="*/ 14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289">
              <a:extLst>
                <a:ext uri="{FF2B5EF4-FFF2-40B4-BE49-F238E27FC236}">
                  <a16:creationId xmlns:a16="http://schemas.microsoft.com/office/drawing/2014/main" id="{298262AB-0DAC-4E47-B409-2ECE23AAEC27}"/>
                </a:ext>
              </a:extLst>
            </p:cNvPr>
            <p:cNvSpPr>
              <a:spLocks/>
            </p:cNvSpPr>
            <p:nvPr/>
          </p:nvSpPr>
          <p:spPr bwMode="auto">
            <a:xfrm>
              <a:off x="16209963" y="2719388"/>
              <a:ext cx="69850" cy="938213"/>
            </a:xfrm>
            <a:custGeom>
              <a:avLst/>
              <a:gdLst>
                <a:gd name="T0" fmla="*/ 0 w 44"/>
                <a:gd name="T1" fmla="*/ 567 h 591"/>
                <a:gd name="T2" fmla="*/ 0 w 44"/>
                <a:gd name="T3" fmla="*/ 0 h 591"/>
                <a:gd name="T4" fmla="*/ 44 w 44"/>
                <a:gd name="T5" fmla="*/ 26 h 591"/>
                <a:gd name="T6" fmla="*/ 44 w 44"/>
                <a:gd name="T7" fmla="*/ 591 h 591"/>
                <a:gd name="T8" fmla="*/ 0 w 44"/>
                <a:gd name="T9" fmla="*/ 567 h 591"/>
              </a:gdLst>
              <a:ahLst/>
              <a:cxnLst>
                <a:cxn ang="0">
                  <a:pos x="T0" y="T1"/>
                </a:cxn>
                <a:cxn ang="0">
                  <a:pos x="T2" y="T3"/>
                </a:cxn>
                <a:cxn ang="0">
                  <a:pos x="T4" y="T5"/>
                </a:cxn>
                <a:cxn ang="0">
                  <a:pos x="T6" y="T7"/>
                </a:cxn>
                <a:cxn ang="0">
                  <a:pos x="T8" y="T9"/>
                </a:cxn>
              </a:cxnLst>
              <a:rect l="0" t="0" r="r" b="b"/>
              <a:pathLst>
                <a:path w="44" h="591">
                  <a:moveTo>
                    <a:pt x="0" y="567"/>
                  </a:moveTo>
                  <a:lnTo>
                    <a:pt x="0" y="0"/>
                  </a:lnTo>
                  <a:lnTo>
                    <a:pt x="44" y="26"/>
                  </a:lnTo>
                  <a:lnTo>
                    <a:pt x="44" y="591"/>
                  </a:lnTo>
                  <a:lnTo>
                    <a:pt x="0" y="56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290">
              <a:extLst>
                <a:ext uri="{FF2B5EF4-FFF2-40B4-BE49-F238E27FC236}">
                  <a16:creationId xmlns:a16="http://schemas.microsoft.com/office/drawing/2014/main" id="{89B7FEF4-608F-4AFD-8BAC-9F08EBDE43DA}"/>
                </a:ext>
              </a:extLst>
            </p:cNvPr>
            <p:cNvSpPr>
              <a:spLocks/>
            </p:cNvSpPr>
            <p:nvPr/>
          </p:nvSpPr>
          <p:spPr bwMode="auto">
            <a:xfrm>
              <a:off x="16279813" y="2760663"/>
              <a:ext cx="22225" cy="896938"/>
            </a:xfrm>
            <a:custGeom>
              <a:avLst/>
              <a:gdLst>
                <a:gd name="T0" fmla="*/ 0 w 14"/>
                <a:gd name="T1" fmla="*/ 565 h 565"/>
                <a:gd name="T2" fmla="*/ 14 w 14"/>
                <a:gd name="T3" fmla="*/ 557 h 565"/>
                <a:gd name="T4" fmla="*/ 14 w 14"/>
                <a:gd name="T5" fmla="*/ 9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7"/>
                  </a:lnTo>
                  <a:lnTo>
                    <a:pt x="14" y="9"/>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291">
              <a:extLst>
                <a:ext uri="{FF2B5EF4-FFF2-40B4-BE49-F238E27FC236}">
                  <a16:creationId xmlns:a16="http://schemas.microsoft.com/office/drawing/2014/main" id="{4A7E5488-5EED-4651-8D1A-6DA1D814288E}"/>
                </a:ext>
              </a:extLst>
            </p:cNvPr>
            <p:cNvSpPr>
              <a:spLocks/>
            </p:cNvSpPr>
            <p:nvPr/>
          </p:nvSpPr>
          <p:spPr bwMode="auto">
            <a:xfrm>
              <a:off x="16348076" y="2798763"/>
              <a:ext cx="69850" cy="936625"/>
            </a:xfrm>
            <a:custGeom>
              <a:avLst/>
              <a:gdLst>
                <a:gd name="T0" fmla="*/ 0 w 44"/>
                <a:gd name="T1" fmla="*/ 566 h 590"/>
                <a:gd name="T2" fmla="*/ 0 w 44"/>
                <a:gd name="T3" fmla="*/ 0 h 590"/>
                <a:gd name="T4" fmla="*/ 44 w 44"/>
                <a:gd name="T5" fmla="*/ 26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6"/>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292">
              <a:extLst>
                <a:ext uri="{FF2B5EF4-FFF2-40B4-BE49-F238E27FC236}">
                  <a16:creationId xmlns:a16="http://schemas.microsoft.com/office/drawing/2014/main" id="{478A2619-CE64-4D4A-A281-9E7FBDA91759}"/>
                </a:ext>
              </a:extLst>
            </p:cNvPr>
            <p:cNvSpPr>
              <a:spLocks/>
            </p:cNvSpPr>
            <p:nvPr/>
          </p:nvSpPr>
          <p:spPr bwMode="auto">
            <a:xfrm>
              <a:off x="16417926" y="2840038"/>
              <a:ext cx="20638" cy="895350"/>
            </a:xfrm>
            <a:custGeom>
              <a:avLst/>
              <a:gdLst>
                <a:gd name="T0" fmla="*/ 0 w 13"/>
                <a:gd name="T1" fmla="*/ 564 h 564"/>
                <a:gd name="T2" fmla="*/ 13 w 13"/>
                <a:gd name="T3" fmla="*/ 555 h 564"/>
                <a:gd name="T4" fmla="*/ 13 w 13"/>
                <a:gd name="T5" fmla="*/ 7 h 564"/>
                <a:gd name="T6" fmla="*/ 0 w 13"/>
                <a:gd name="T7" fmla="*/ 0 h 564"/>
                <a:gd name="T8" fmla="*/ 0 w 13"/>
                <a:gd name="T9" fmla="*/ 564 h 564"/>
              </a:gdLst>
              <a:ahLst/>
              <a:cxnLst>
                <a:cxn ang="0">
                  <a:pos x="T0" y="T1"/>
                </a:cxn>
                <a:cxn ang="0">
                  <a:pos x="T2" y="T3"/>
                </a:cxn>
                <a:cxn ang="0">
                  <a:pos x="T4" y="T5"/>
                </a:cxn>
                <a:cxn ang="0">
                  <a:pos x="T6" y="T7"/>
                </a:cxn>
                <a:cxn ang="0">
                  <a:pos x="T8" y="T9"/>
                </a:cxn>
              </a:cxnLst>
              <a:rect l="0" t="0" r="r" b="b"/>
              <a:pathLst>
                <a:path w="13" h="564">
                  <a:moveTo>
                    <a:pt x="0" y="564"/>
                  </a:moveTo>
                  <a:lnTo>
                    <a:pt x="13" y="555"/>
                  </a:lnTo>
                  <a:lnTo>
                    <a:pt x="13"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293">
              <a:extLst>
                <a:ext uri="{FF2B5EF4-FFF2-40B4-BE49-F238E27FC236}">
                  <a16:creationId xmlns:a16="http://schemas.microsoft.com/office/drawing/2014/main" id="{1250EA76-1015-4B6A-931B-4C6487BA7150}"/>
                </a:ext>
              </a:extLst>
            </p:cNvPr>
            <p:cNvSpPr>
              <a:spLocks/>
            </p:cNvSpPr>
            <p:nvPr/>
          </p:nvSpPr>
          <p:spPr bwMode="auto">
            <a:xfrm>
              <a:off x="16486188" y="28797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294">
              <a:extLst>
                <a:ext uri="{FF2B5EF4-FFF2-40B4-BE49-F238E27FC236}">
                  <a16:creationId xmlns:a16="http://schemas.microsoft.com/office/drawing/2014/main" id="{DD75E1A7-AD74-4C2F-904F-90124894CA0A}"/>
                </a:ext>
              </a:extLst>
            </p:cNvPr>
            <p:cNvSpPr>
              <a:spLocks/>
            </p:cNvSpPr>
            <p:nvPr/>
          </p:nvSpPr>
          <p:spPr bwMode="auto">
            <a:xfrm>
              <a:off x="16554451" y="2917826"/>
              <a:ext cx="22225" cy="898525"/>
            </a:xfrm>
            <a:custGeom>
              <a:avLst/>
              <a:gdLst>
                <a:gd name="T0" fmla="*/ 0 w 14"/>
                <a:gd name="T1" fmla="*/ 566 h 566"/>
                <a:gd name="T2" fmla="*/ 14 w 14"/>
                <a:gd name="T3" fmla="*/ 557 h 566"/>
                <a:gd name="T4" fmla="*/ 14 w 14"/>
                <a:gd name="T5" fmla="*/ 9 h 566"/>
                <a:gd name="T6" fmla="*/ 0 w 14"/>
                <a:gd name="T7" fmla="*/ 0 h 566"/>
                <a:gd name="T8" fmla="*/ 0 w 14"/>
                <a:gd name="T9" fmla="*/ 566 h 566"/>
              </a:gdLst>
              <a:ahLst/>
              <a:cxnLst>
                <a:cxn ang="0">
                  <a:pos x="T0" y="T1"/>
                </a:cxn>
                <a:cxn ang="0">
                  <a:pos x="T2" y="T3"/>
                </a:cxn>
                <a:cxn ang="0">
                  <a:pos x="T4" y="T5"/>
                </a:cxn>
                <a:cxn ang="0">
                  <a:pos x="T6" y="T7"/>
                </a:cxn>
                <a:cxn ang="0">
                  <a:pos x="T8" y="T9"/>
                </a:cxn>
              </a:cxnLst>
              <a:rect l="0" t="0" r="r" b="b"/>
              <a:pathLst>
                <a:path w="14" h="566">
                  <a:moveTo>
                    <a:pt x="0" y="566"/>
                  </a:moveTo>
                  <a:lnTo>
                    <a:pt x="14" y="557"/>
                  </a:lnTo>
                  <a:lnTo>
                    <a:pt x="14"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295">
              <a:extLst>
                <a:ext uri="{FF2B5EF4-FFF2-40B4-BE49-F238E27FC236}">
                  <a16:creationId xmlns:a16="http://schemas.microsoft.com/office/drawing/2014/main" id="{CC2D68B6-7F2F-4A1E-83A4-10FA9F709DE1}"/>
                </a:ext>
              </a:extLst>
            </p:cNvPr>
            <p:cNvSpPr>
              <a:spLocks/>
            </p:cNvSpPr>
            <p:nvPr/>
          </p:nvSpPr>
          <p:spPr bwMode="auto">
            <a:xfrm>
              <a:off x="16624301" y="2959101"/>
              <a:ext cx="68263" cy="936625"/>
            </a:xfrm>
            <a:custGeom>
              <a:avLst/>
              <a:gdLst>
                <a:gd name="T0" fmla="*/ 0 w 43"/>
                <a:gd name="T1" fmla="*/ 566 h 590"/>
                <a:gd name="T2" fmla="*/ 0 w 43"/>
                <a:gd name="T3" fmla="*/ 0 h 590"/>
                <a:gd name="T4" fmla="*/ 43 w 43"/>
                <a:gd name="T5" fmla="*/ 25 h 590"/>
                <a:gd name="T6" fmla="*/ 43 w 43"/>
                <a:gd name="T7" fmla="*/ 590 h 590"/>
                <a:gd name="T8" fmla="*/ 0 w 43"/>
                <a:gd name="T9" fmla="*/ 566 h 590"/>
              </a:gdLst>
              <a:ahLst/>
              <a:cxnLst>
                <a:cxn ang="0">
                  <a:pos x="T0" y="T1"/>
                </a:cxn>
                <a:cxn ang="0">
                  <a:pos x="T2" y="T3"/>
                </a:cxn>
                <a:cxn ang="0">
                  <a:pos x="T4" y="T5"/>
                </a:cxn>
                <a:cxn ang="0">
                  <a:pos x="T6" y="T7"/>
                </a:cxn>
                <a:cxn ang="0">
                  <a:pos x="T8" y="T9"/>
                </a:cxn>
              </a:cxnLst>
              <a:rect l="0" t="0" r="r" b="b"/>
              <a:pathLst>
                <a:path w="43" h="590">
                  <a:moveTo>
                    <a:pt x="0" y="566"/>
                  </a:moveTo>
                  <a:lnTo>
                    <a:pt x="0" y="0"/>
                  </a:lnTo>
                  <a:lnTo>
                    <a:pt x="43" y="25"/>
                  </a:lnTo>
                  <a:lnTo>
                    <a:pt x="43"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296">
              <a:extLst>
                <a:ext uri="{FF2B5EF4-FFF2-40B4-BE49-F238E27FC236}">
                  <a16:creationId xmlns:a16="http://schemas.microsoft.com/office/drawing/2014/main" id="{A372B593-41FA-43B9-94FA-884A662D82FB}"/>
                </a:ext>
              </a:extLst>
            </p:cNvPr>
            <p:cNvSpPr>
              <a:spLocks/>
            </p:cNvSpPr>
            <p:nvPr/>
          </p:nvSpPr>
          <p:spPr bwMode="auto">
            <a:xfrm>
              <a:off x="16692563" y="2998788"/>
              <a:ext cx="22225" cy="896938"/>
            </a:xfrm>
            <a:custGeom>
              <a:avLst/>
              <a:gdLst>
                <a:gd name="T0" fmla="*/ 0 w 14"/>
                <a:gd name="T1" fmla="*/ 565 h 565"/>
                <a:gd name="T2" fmla="*/ 14 w 14"/>
                <a:gd name="T3" fmla="*/ 556 h 565"/>
                <a:gd name="T4" fmla="*/ 14 w 14"/>
                <a:gd name="T5" fmla="*/ 8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297">
              <a:extLst>
                <a:ext uri="{FF2B5EF4-FFF2-40B4-BE49-F238E27FC236}">
                  <a16:creationId xmlns:a16="http://schemas.microsoft.com/office/drawing/2014/main" id="{E9EFE192-6652-463E-9642-27F592CC0077}"/>
                </a:ext>
              </a:extLst>
            </p:cNvPr>
            <p:cNvSpPr>
              <a:spLocks/>
            </p:cNvSpPr>
            <p:nvPr/>
          </p:nvSpPr>
          <p:spPr bwMode="auto">
            <a:xfrm>
              <a:off x="16762413" y="3036888"/>
              <a:ext cx="68263" cy="936625"/>
            </a:xfrm>
            <a:custGeom>
              <a:avLst/>
              <a:gdLst>
                <a:gd name="T0" fmla="*/ 0 w 43"/>
                <a:gd name="T1" fmla="*/ 565 h 590"/>
                <a:gd name="T2" fmla="*/ 0 w 43"/>
                <a:gd name="T3" fmla="*/ 0 h 590"/>
                <a:gd name="T4" fmla="*/ 43 w 43"/>
                <a:gd name="T5" fmla="*/ 26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6"/>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298">
              <a:extLst>
                <a:ext uri="{FF2B5EF4-FFF2-40B4-BE49-F238E27FC236}">
                  <a16:creationId xmlns:a16="http://schemas.microsoft.com/office/drawing/2014/main" id="{2EF4C8AE-F0FA-436B-BCFD-3E19516B40C5}"/>
                </a:ext>
              </a:extLst>
            </p:cNvPr>
            <p:cNvSpPr>
              <a:spLocks/>
            </p:cNvSpPr>
            <p:nvPr/>
          </p:nvSpPr>
          <p:spPr bwMode="auto">
            <a:xfrm>
              <a:off x="16830676" y="3078163"/>
              <a:ext cx="22225" cy="895350"/>
            </a:xfrm>
            <a:custGeom>
              <a:avLst/>
              <a:gdLst>
                <a:gd name="T0" fmla="*/ 0 w 14"/>
                <a:gd name="T1" fmla="*/ 564 h 564"/>
                <a:gd name="T2" fmla="*/ 14 w 14"/>
                <a:gd name="T3" fmla="*/ 555 h 564"/>
                <a:gd name="T4" fmla="*/ 14 w 14"/>
                <a:gd name="T5" fmla="*/ 7 h 564"/>
                <a:gd name="T6" fmla="*/ 0 w 14"/>
                <a:gd name="T7" fmla="*/ 0 h 564"/>
                <a:gd name="T8" fmla="*/ 0 w 14"/>
                <a:gd name="T9" fmla="*/ 564 h 564"/>
              </a:gdLst>
              <a:ahLst/>
              <a:cxnLst>
                <a:cxn ang="0">
                  <a:pos x="T0" y="T1"/>
                </a:cxn>
                <a:cxn ang="0">
                  <a:pos x="T2" y="T3"/>
                </a:cxn>
                <a:cxn ang="0">
                  <a:pos x="T4" y="T5"/>
                </a:cxn>
                <a:cxn ang="0">
                  <a:pos x="T6" y="T7"/>
                </a:cxn>
                <a:cxn ang="0">
                  <a:pos x="T8" y="T9"/>
                </a:cxn>
              </a:cxnLst>
              <a:rect l="0" t="0" r="r" b="b"/>
              <a:pathLst>
                <a:path w="14" h="564">
                  <a:moveTo>
                    <a:pt x="0" y="564"/>
                  </a:moveTo>
                  <a:lnTo>
                    <a:pt x="14" y="555"/>
                  </a:lnTo>
                  <a:lnTo>
                    <a:pt x="14"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299">
              <a:extLst>
                <a:ext uri="{FF2B5EF4-FFF2-40B4-BE49-F238E27FC236}">
                  <a16:creationId xmlns:a16="http://schemas.microsoft.com/office/drawing/2014/main" id="{2A326C46-0A60-4201-8667-D5CECF589EED}"/>
                </a:ext>
              </a:extLst>
            </p:cNvPr>
            <p:cNvSpPr>
              <a:spLocks/>
            </p:cNvSpPr>
            <p:nvPr/>
          </p:nvSpPr>
          <p:spPr bwMode="auto">
            <a:xfrm>
              <a:off x="16897351" y="3116263"/>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300">
              <a:extLst>
                <a:ext uri="{FF2B5EF4-FFF2-40B4-BE49-F238E27FC236}">
                  <a16:creationId xmlns:a16="http://schemas.microsoft.com/office/drawing/2014/main" id="{850E1D8B-06B5-438E-A5BD-D83E32CA7860}"/>
                </a:ext>
              </a:extLst>
            </p:cNvPr>
            <p:cNvSpPr>
              <a:spLocks/>
            </p:cNvSpPr>
            <p:nvPr/>
          </p:nvSpPr>
          <p:spPr bwMode="auto">
            <a:xfrm>
              <a:off x="16967201" y="3155951"/>
              <a:ext cx="23813" cy="896938"/>
            </a:xfrm>
            <a:custGeom>
              <a:avLst/>
              <a:gdLst>
                <a:gd name="T0" fmla="*/ 0 w 15"/>
                <a:gd name="T1" fmla="*/ 565 h 565"/>
                <a:gd name="T2" fmla="*/ 15 w 15"/>
                <a:gd name="T3" fmla="*/ 557 h 565"/>
                <a:gd name="T4" fmla="*/ 15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7"/>
                  </a:lnTo>
                  <a:lnTo>
                    <a:pt x="15"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301">
              <a:extLst>
                <a:ext uri="{FF2B5EF4-FFF2-40B4-BE49-F238E27FC236}">
                  <a16:creationId xmlns:a16="http://schemas.microsoft.com/office/drawing/2014/main" id="{4151B55E-8233-4D1C-8E88-32CFE093B4E2}"/>
                </a:ext>
              </a:extLst>
            </p:cNvPr>
            <p:cNvSpPr>
              <a:spLocks/>
            </p:cNvSpPr>
            <p:nvPr/>
          </p:nvSpPr>
          <p:spPr bwMode="auto">
            <a:xfrm>
              <a:off x="17035463" y="31972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302">
              <a:extLst>
                <a:ext uri="{FF2B5EF4-FFF2-40B4-BE49-F238E27FC236}">
                  <a16:creationId xmlns:a16="http://schemas.microsoft.com/office/drawing/2014/main" id="{5DA93DD3-8DB9-4868-8AE1-1AD1B7F848C2}"/>
                </a:ext>
              </a:extLst>
            </p:cNvPr>
            <p:cNvSpPr>
              <a:spLocks/>
            </p:cNvSpPr>
            <p:nvPr/>
          </p:nvSpPr>
          <p:spPr bwMode="auto">
            <a:xfrm>
              <a:off x="17103726" y="3235326"/>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303">
              <a:extLst>
                <a:ext uri="{FF2B5EF4-FFF2-40B4-BE49-F238E27FC236}">
                  <a16:creationId xmlns:a16="http://schemas.microsoft.com/office/drawing/2014/main" id="{9D04C289-E836-4047-9508-BEFDFB8FD607}"/>
                </a:ext>
              </a:extLst>
            </p:cNvPr>
            <p:cNvSpPr>
              <a:spLocks/>
            </p:cNvSpPr>
            <p:nvPr/>
          </p:nvSpPr>
          <p:spPr bwMode="auto">
            <a:xfrm>
              <a:off x="17173576" y="3275013"/>
              <a:ext cx="68263" cy="935038"/>
            </a:xfrm>
            <a:custGeom>
              <a:avLst/>
              <a:gdLst>
                <a:gd name="T0" fmla="*/ 0 w 43"/>
                <a:gd name="T1" fmla="*/ 565 h 589"/>
                <a:gd name="T2" fmla="*/ 0 w 43"/>
                <a:gd name="T3" fmla="*/ 0 h 589"/>
                <a:gd name="T4" fmla="*/ 43 w 43"/>
                <a:gd name="T5" fmla="*/ 26 h 589"/>
                <a:gd name="T6" fmla="*/ 43 w 43"/>
                <a:gd name="T7" fmla="*/ 589 h 589"/>
                <a:gd name="T8" fmla="*/ 0 w 43"/>
                <a:gd name="T9" fmla="*/ 565 h 589"/>
              </a:gdLst>
              <a:ahLst/>
              <a:cxnLst>
                <a:cxn ang="0">
                  <a:pos x="T0" y="T1"/>
                </a:cxn>
                <a:cxn ang="0">
                  <a:pos x="T2" y="T3"/>
                </a:cxn>
                <a:cxn ang="0">
                  <a:pos x="T4" y="T5"/>
                </a:cxn>
                <a:cxn ang="0">
                  <a:pos x="T6" y="T7"/>
                </a:cxn>
                <a:cxn ang="0">
                  <a:pos x="T8" y="T9"/>
                </a:cxn>
              </a:cxnLst>
              <a:rect l="0" t="0" r="r" b="b"/>
              <a:pathLst>
                <a:path w="43" h="589">
                  <a:moveTo>
                    <a:pt x="0" y="565"/>
                  </a:moveTo>
                  <a:lnTo>
                    <a:pt x="0" y="0"/>
                  </a:lnTo>
                  <a:lnTo>
                    <a:pt x="43" y="26"/>
                  </a:lnTo>
                  <a:lnTo>
                    <a:pt x="43" y="589"/>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304">
              <a:extLst>
                <a:ext uri="{FF2B5EF4-FFF2-40B4-BE49-F238E27FC236}">
                  <a16:creationId xmlns:a16="http://schemas.microsoft.com/office/drawing/2014/main" id="{2C90021C-ED00-4388-8BB4-094CA892AA62}"/>
                </a:ext>
              </a:extLst>
            </p:cNvPr>
            <p:cNvSpPr>
              <a:spLocks/>
            </p:cNvSpPr>
            <p:nvPr/>
          </p:nvSpPr>
          <p:spPr bwMode="auto">
            <a:xfrm>
              <a:off x="17241838" y="3316288"/>
              <a:ext cx="25400" cy="893763"/>
            </a:xfrm>
            <a:custGeom>
              <a:avLst/>
              <a:gdLst>
                <a:gd name="T0" fmla="*/ 0 w 16"/>
                <a:gd name="T1" fmla="*/ 563 h 563"/>
                <a:gd name="T2" fmla="*/ 16 w 16"/>
                <a:gd name="T3" fmla="*/ 556 h 563"/>
                <a:gd name="T4" fmla="*/ 16 w 16"/>
                <a:gd name="T5" fmla="*/ 8 h 563"/>
                <a:gd name="T6" fmla="*/ 0 w 16"/>
                <a:gd name="T7" fmla="*/ 0 h 563"/>
                <a:gd name="T8" fmla="*/ 0 w 16"/>
                <a:gd name="T9" fmla="*/ 563 h 563"/>
              </a:gdLst>
              <a:ahLst/>
              <a:cxnLst>
                <a:cxn ang="0">
                  <a:pos x="T0" y="T1"/>
                </a:cxn>
                <a:cxn ang="0">
                  <a:pos x="T2" y="T3"/>
                </a:cxn>
                <a:cxn ang="0">
                  <a:pos x="T4" y="T5"/>
                </a:cxn>
                <a:cxn ang="0">
                  <a:pos x="T6" y="T7"/>
                </a:cxn>
                <a:cxn ang="0">
                  <a:pos x="T8" y="T9"/>
                </a:cxn>
              </a:cxnLst>
              <a:rect l="0" t="0" r="r" b="b"/>
              <a:pathLst>
                <a:path w="16" h="563">
                  <a:moveTo>
                    <a:pt x="0" y="563"/>
                  </a:moveTo>
                  <a:lnTo>
                    <a:pt x="16" y="556"/>
                  </a:lnTo>
                  <a:lnTo>
                    <a:pt x="16" y="8"/>
                  </a:lnTo>
                  <a:lnTo>
                    <a:pt x="0" y="0"/>
                  </a:lnTo>
                  <a:lnTo>
                    <a:pt x="0" y="56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305">
              <a:extLst>
                <a:ext uri="{FF2B5EF4-FFF2-40B4-BE49-F238E27FC236}">
                  <a16:creationId xmlns:a16="http://schemas.microsoft.com/office/drawing/2014/main" id="{8D43FA82-8E99-43FA-A9A9-EDD4EF564724}"/>
                </a:ext>
              </a:extLst>
            </p:cNvPr>
            <p:cNvSpPr>
              <a:spLocks/>
            </p:cNvSpPr>
            <p:nvPr/>
          </p:nvSpPr>
          <p:spPr bwMode="auto">
            <a:xfrm>
              <a:off x="17311688" y="3354388"/>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306">
              <a:extLst>
                <a:ext uri="{FF2B5EF4-FFF2-40B4-BE49-F238E27FC236}">
                  <a16:creationId xmlns:a16="http://schemas.microsoft.com/office/drawing/2014/main" id="{EE914650-FE3F-4D4A-876A-370B4979C725}"/>
                </a:ext>
              </a:extLst>
            </p:cNvPr>
            <p:cNvSpPr>
              <a:spLocks/>
            </p:cNvSpPr>
            <p:nvPr/>
          </p:nvSpPr>
          <p:spPr bwMode="auto">
            <a:xfrm>
              <a:off x="17379951" y="3392488"/>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307">
              <a:extLst>
                <a:ext uri="{FF2B5EF4-FFF2-40B4-BE49-F238E27FC236}">
                  <a16:creationId xmlns:a16="http://schemas.microsoft.com/office/drawing/2014/main" id="{B6667F6A-7E5C-4E0B-995C-962B5D8BCD92}"/>
                </a:ext>
              </a:extLst>
            </p:cNvPr>
            <p:cNvSpPr>
              <a:spLocks/>
            </p:cNvSpPr>
            <p:nvPr/>
          </p:nvSpPr>
          <p:spPr bwMode="auto">
            <a:xfrm>
              <a:off x="15881351" y="1928813"/>
              <a:ext cx="1625600" cy="1541463"/>
            </a:xfrm>
            <a:custGeom>
              <a:avLst/>
              <a:gdLst>
                <a:gd name="T0" fmla="*/ 0 w 1024"/>
                <a:gd name="T1" fmla="*/ 380 h 971"/>
                <a:gd name="T2" fmla="*/ 1024 w 1024"/>
                <a:gd name="T3" fmla="*/ 971 h 971"/>
                <a:gd name="T4" fmla="*/ 1024 w 1024"/>
                <a:gd name="T5" fmla="*/ 592 h 971"/>
                <a:gd name="T6" fmla="*/ 0 w 1024"/>
                <a:gd name="T7" fmla="*/ 0 h 971"/>
                <a:gd name="T8" fmla="*/ 0 w 1024"/>
                <a:gd name="T9" fmla="*/ 380 h 971"/>
              </a:gdLst>
              <a:ahLst/>
              <a:cxnLst>
                <a:cxn ang="0">
                  <a:pos x="T0" y="T1"/>
                </a:cxn>
                <a:cxn ang="0">
                  <a:pos x="T2" y="T3"/>
                </a:cxn>
                <a:cxn ang="0">
                  <a:pos x="T4" y="T5"/>
                </a:cxn>
                <a:cxn ang="0">
                  <a:pos x="T6" y="T7"/>
                </a:cxn>
                <a:cxn ang="0">
                  <a:pos x="T8" y="T9"/>
                </a:cxn>
              </a:cxnLst>
              <a:rect l="0" t="0" r="r" b="b"/>
              <a:pathLst>
                <a:path w="1024" h="971">
                  <a:moveTo>
                    <a:pt x="0" y="380"/>
                  </a:moveTo>
                  <a:lnTo>
                    <a:pt x="1024" y="971"/>
                  </a:lnTo>
                  <a:lnTo>
                    <a:pt x="1024" y="592"/>
                  </a:lnTo>
                  <a:lnTo>
                    <a:pt x="0" y="0"/>
                  </a:lnTo>
                  <a:lnTo>
                    <a:pt x="0" y="38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308">
              <a:extLst>
                <a:ext uri="{FF2B5EF4-FFF2-40B4-BE49-F238E27FC236}">
                  <a16:creationId xmlns:a16="http://schemas.microsoft.com/office/drawing/2014/main" id="{A638C0F8-963E-435C-81CD-BC0D3C4FBB3A}"/>
                </a:ext>
              </a:extLst>
            </p:cNvPr>
            <p:cNvSpPr>
              <a:spLocks/>
            </p:cNvSpPr>
            <p:nvPr/>
          </p:nvSpPr>
          <p:spPr bwMode="auto">
            <a:xfrm>
              <a:off x="16122651" y="2279651"/>
              <a:ext cx="150813" cy="241300"/>
            </a:xfrm>
            <a:custGeom>
              <a:avLst/>
              <a:gdLst>
                <a:gd name="T0" fmla="*/ 21 w 55"/>
                <a:gd name="T1" fmla="*/ 67 h 87"/>
                <a:gd name="T2" fmla="*/ 12 w 55"/>
                <a:gd name="T3" fmla="*/ 22 h 87"/>
                <a:gd name="T4" fmla="*/ 11 w 55"/>
                <a:gd name="T5" fmla="*/ 22 h 87"/>
                <a:gd name="T6" fmla="*/ 12 w 55"/>
                <a:gd name="T7" fmla="*/ 38 h 87"/>
                <a:gd name="T8" fmla="*/ 12 w 55"/>
                <a:gd name="T9" fmla="*/ 62 h 87"/>
                <a:gd name="T10" fmla="*/ 0 w 55"/>
                <a:gd name="T11" fmla="*/ 55 h 87"/>
                <a:gd name="T12" fmla="*/ 0 w 55"/>
                <a:gd name="T13" fmla="*/ 0 h 87"/>
                <a:gd name="T14" fmla="*/ 18 w 55"/>
                <a:gd name="T15" fmla="*/ 10 h 87"/>
                <a:gd name="T16" fmla="*/ 28 w 55"/>
                <a:gd name="T17" fmla="*/ 55 h 87"/>
                <a:gd name="T18" fmla="*/ 28 w 55"/>
                <a:gd name="T19" fmla="*/ 55 h 87"/>
                <a:gd name="T20" fmla="*/ 38 w 55"/>
                <a:gd name="T21" fmla="*/ 21 h 87"/>
                <a:gd name="T22" fmla="*/ 55 w 55"/>
                <a:gd name="T23" fmla="*/ 31 h 87"/>
                <a:gd name="T24" fmla="*/ 55 w 55"/>
                <a:gd name="T25" fmla="*/ 87 h 87"/>
                <a:gd name="T26" fmla="*/ 43 w 55"/>
                <a:gd name="T27" fmla="*/ 80 h 87"/>
                <a:gd name="T28" fmla="*/ 43 w 55"/>
                <a:gd name="T29" fmla="*/ 56 h 87"/>
                <a:gd name="T30" fmla="*/ 43 w 55"/>
                <a:gd name="T31" fmla="*/ 51 h 87"/>
                <a:gd name="T32" fmla="*/ 44 w 55"/>
                <a:gd name="T33" fmla="*/ 40 h 87"/>
                <a:gd name="T34" fmla="*/ 43 w 55"/>
                <a:gd name="T35" fmla="*/ 40 h 87"/>
                <a:gd name="T36" fmla="*/ 34 w 55"/>
                <a:gd name="T37" fmla="*/ 74 h 87"/>
                <a:gd name="T38" fmla="*/ 21 w 55"/>
                <a:gd name="T39" fmla="*/ 6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7">
                  <a:moveTo>
                    <a:pt x="21" y="67"/>
                  </a:moveTo>
                  <a:cubicBezTo>
                    <a:pt x="12" y="22"/>
                    <a:pt x="12" y="22"/>
                    <a:pt x="12" y="22"/>
                  </a:cubicBezTo>
                  <a:cubicBezTo>
                    <a:pt x="11" y="22"/>
                    <a:pt x="11" y="22"/>
                    <a:pt x="11" y="22"/>
                  </a:cubicBezTo>
                  <a:cubicBezTo>
                    <a:pt x="12" y="29"/>
                    <a:pt x="12" y="34"/>
                    <a:pt x="12" y="38"/>
                  </a:cubicBezTo>
                  <a:cubicBezTo>
                    <a:pt x="12" y="62"/>
                    <a:pt x="12" y="62"/>
                    <a:pt x="12" y="62"/>
                  </a:cubicBezTo>
                  <a:cubicBezTo>
                    <a:pt x="0" y="55"/>
                    <a:pt x="0" y="55"/>
                    <a:pt x="0" y="55"/>
                  </a:cubicBezTo>
                  <a:cubicBezTo>
                    <a:pt x="0" y="0"/>
                    <a:pt x="0" y="0"/>
                    <a:pt x="0" y="0"/>
                  </a:cubicBezTo>
                  <a:cubicBezTo>
                    <a:pt x="18" y="10"/>
                    <a:pt x="18" y="10"/>
                    <a:pt x="18" y="10"/>
                  </a:cubicBezTo>
                  <a:cubicBezTo>
                    <a:pt x="28" y="55"/>
                    <a:pt x="28" y="55"/>
                    <a:pt x="28" y="55"/>
                  </a:cubicBezTo>
                  <a:cubicBezTo>
                    <a:pt x="28" y="55"/>
                    <a:pt x="28" y="55"/>
                    <a:pt x="28" y="55"/>
                  </a:cubicBezTo>
                  <a:cubicBezTo>
                    <a:pt x="38" y="21"/>
                    <a:pt x="38" y="21"/>
                    <a:pt x="38" y="21"/>
                  </a:cubicBezTo>
                  <a:cubicBezTo>
                    <a:pt x="55" y="31"/>
                    <a:pt x="55" y="31"/>
                    <a:pt x="55" y="31"/>
                  </a:cubicBezTo>
                  <a:cubicBezTo>
                    <a:pt x="55" y="87"/>
                    <a:pt x="55" y="87"/>
                    <a:pt x="55" y="87"/>
                  </a:cubicBezTo>
                  <a:cubicBezTo>
                    <a:pt x="43" y="80"/>
                    <a:pt x="43" y="80"/>
                    <a:pt x="43" y="80"/>
                  </a:cubicBezTo>
                  <a:cubicBezTo>
                    <a:pt x="43" y="56"/>
                    <a:pt x="43" y="56"/>
                    <a:pt x="43" y="56"/>
                  </a:cubicBezTo>
                  <a:cubicBezTo>
                    <a:pt x="43" y="54"/>
                    <a:pt x="43" y="53"/>
                    <a:pt x="43" y="51"/>
                  </a:cubicBezTo>
                  <a:cubicBezTo>
                    <a:pt x="43" y="50"/>
                    <a:pt x="43" y="46"/>
                    <a:pt x="44" y="40"/>
                  </a:cubicBezTo>
                  <a:cubicBezTo>
                    <a:pt x="43" y="40"/>
                    <a:pt x="43" y="40"/>
                    <a:pt x="43" y="40"/>
                  </a:cubicBezTo>
                  <a:cubicBezTo>
                    <a:pt x="34" y="74"/>
                    <a:pt x="34" y="74"/>
                    <a:pt x="34"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309">
              <a:extLst>
                <a:ext uri="{FF2B5EF4-FFF2-40B4-BE49-F238E27FC236}">
                  <a16:creationId xmlns:a16="http://schemas.microsoft.com/office/drawing/2014/main" id="{96C5E42C-4FF0-4FA3-A68E-A81EC923E45B}"/>
                </a:ext>
              </a:extLst>
            </p:cNvPr>
            <p:cNvSpPr>
              <a:spLocks/>
            </p:cNvSpPr>
            <p:nvPr/>
          </p:nvSpPr>
          <p:spPr bwMode="auto">
            <a:xfrm>
              <a:off x="16302038" y="2382838"/>
              <a:ext cx="79375" cy="198438"/>
            </a:xfrm>
            <a:custGeom>
              <a:avLst/>
              <a:gdLst>
                <a:gd name="T0" fmla="*/ 50 w 50"/>
                <a:gd name="T1" fmla="*/ 125 h 125"/>
                <a:gd name="T2" fmla="*/ 0 w 50"/>
                <a:gd name="T3" fmla="*/ 97 h 125"/>
                <a:gd name="T4" fmla="*/ 0 w 50"/>
                <a:gd name="T5" fmla="*/ 0 h 125"/>
                <a:gd name="T6" fmla="*/ 50 w 50"/>
                <a:gd name="T7" fmla="*/ 29 h 125"/>
                <a:gd name="T8" fmla="*/ 50 w 50"/>
                <a:gd name="T9" fmla="*/ 50 h 125"/>
                <a:gd name="T10" fmla="*/ 22 w 50"/>
                <a:gd name="T11" fmla="*/ 34 h 125"/>
                <a:gd name="T12" fmla="*/ 22 w 50"/>
                <a:gd name="T13" fmla="*/ 50 h 125"/>
                <a:gd name="T14" fmla="*/ 48 w 50"/>
                <a:gd name="T15" fmla="*/ 64 h 125"/>
                <a:gd name="T16" fmla="*/ 48 w 50"/>
                <a:gd name="T17" fmla="*/ 85 h 125"/>
                <a:gd name="T18" fmla="*/ 22 w 50"/>
                <a:gd name="T19" fmla="*/ 71 h 125"/>
                <a:gd name="T20" fmla="*/ 22 w 50"/>
                <a:gd name="T21" fmla="*/ 88 h 125"/>
                <a:gd name="T22" fmla="*/ 50 w 50"/>
                <a:gd name="T23" fmla="*/ 104 h 125"/>
                <a:gd name="T24" fmla="*/ 50 w 50"/>
                <a:gd name="T2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25">
                  <a:moveTo>
                    <a:pt x="50" y="125"/>
                  </a:moveTo>
                  <a:lnTo>
                    <a:pt x="0" y="97"/>
                  </a:lnTo>
                  <a:lnTo>
                    <a:pt x="0" y="0"/>
                  </a:lnTo>
                  <a:lnTo>
                    <a:pt x="50" y="29"/>
                  </a:lnTo>
                  <a:lnTo>
                    <a:pt x="50" y="50"/>
                  </a:lnTo>
                  <a:lnTo>
                    <a:pt x="22" y="34"/>
                  </a:lnTo>
                  <a:lnTo>
                    <a:pt x="22" y="50"/>
                  </a:lnTo>
                  <a:lnTo>
                    <a:pt x="48" y="64"/>
                  </a:lnTo>
                  <a:lnTo>
                    <a:pt x="48" y="85"/>
                  </a:lnTo>
                  <a:lnTo>
                    <a:pt x="22" y="71"/>
                  </a:lnTo>
                  <a:lnTo>
                    <a:pt x="22" y="88"/>
                  </a:lnTo>
                  <a:lnTo>
                    <a:pt x="50" y="104"/>
                  </a:lnTo>
                  <a:lnTo>
                    <a:pt x="50"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310">
              <a:extLst>
                <a:ext uri="{FF2B5EF4-FFF2-40B4-BE49-F238E27FC236}">
                  <a16:creationId xmlns:a16="http://schemas.microsoft.com/office/drawing/2014/main" id="{2563950B-33B2-4D55-92B9-ED41EE2100DE}"/>
                </a:ext>
              </a:extLst>
            </p:cNvPr>
            <p:cNvSpPr>
              <a:spLocks/>
            </p:cNvSpPr>
            <p:nvPr/>
          </p:nvSpPr>
          <p:spPr bwMode="auto">
            <a:xfrm>
              <a:off x="16400463" y="2462213"/>
              <a:ext cx="112713" cy="187325"/>
            </a:xfrm>
            <a:custGeom>
              <a:avLst/>
              <a:gdLst>
                <a:gd name="T0" fmla="*/ 21 w 41"/>
                <a:gd name="T1" fmla="*/ 27 h 68"/>
                <a:gd name="T2" fmla="*/ 41 w 41"/>
                <a:gd name="T3" fmla="*/ 39 h 68"/>
                <a:gd name="T4" fmla="*/ 41 w 41"/>
                <a:gd name="T5" fmla="*/ 68 h 68"/>
                <a:gd name="T6" fmla="*/ 23 w 41"/>
                <a:gd name="T7" fmla="*/ 61 h 68"/>
                <a:gd name="T8" fmla="*/ 6 w 41"/>
                <a:gd name="T9" fmla="*/ 44 h 68"/>
                <a:gd name="T10" fmla="*/ 0 w 41"/>
                <a:gd name="T11" fmla="*/ 19 h 68"/>
                <a:gd name="T12" fmla="*/ 6 w 41"/>
                <a:gd name="T13" fmla="*/ 2 h 68"/>
                <a:gd name="T14" fmla="*/ 25 w 41"/>
                <a:gd name="T15" fmla="*/ 5 h 68"/>
                <a:gd name="T16" fmla="*/ 33 w 41"/>
                <a:gd name="T17" fmla="*/ 11 h 68"/>
                <a:gd name="T18" fmla="*/ 40 w 41"/>
                <a:gd name="T19" fmla="*/ 18 h 68"/>
                <a:gd name="T20" fmla="*/ 36 w 41"/>
                <a:gd name="T21" fmla="*/ 27 h 68"/>
                <a:gd name="T22" fmla="*/ 25 w 41"/>
                <a:gd name="T23" fmla="*/ 18 h 68"/>
                <a:gd name="T24" fmla="*/ 16 w 41"/>
                <a:gd name="T25" fmla="*/ 17 h 68"/>
                <a:gd name="T26" fmla="*/ 13 w 41"/>
                <a:gd name="T27" fmla="*/ 27 h 68"/>
                <a:gd name="T28" fmla="*/ 16 w 41"/>
                <a:gd name="T29" fmla="*/ 41 h 68"/>
                <a:gd name="T30" fmla="*/ 24 w 41"/>
                <a:gd name="T31" fmla="*/ 49 h 68"/>
                <a:gd name="T32" fmla="*/ 29 w 41"/>
                <a:gd name="T33" fmla="*/ 52 h 68"/>
                <a:gd name="T34" fmla="*/ 29 w 41"/>
                <a:gd name="T35" fmla="*/ 43 h 68"/>
                <a:gd name="T36" fmla="*/ 21 w 41"/>
                <a:gd name="T37" fmla="*/ 38 h 68"/>
                <a:gd name="T38" fmla="*/ 21 w 41"/>
                <a:gd name="T39" fmla="*/ 2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68">
                  <a:moveTo>
                    <a:pt x="21" y="27"/>
                  </a:moveTo>
                  <a:cubicBezTo>
                    <a:pt x="41" y="39"/>
                    <a:pt x="41" y="39"/>
                    <a:pt x="41" y="39"/>
                  </a:cubicBezTo>
                  <a:cubicBezTo>
                    <a:pt x="41" y="68"/>
                    <a:pt x="41" y="68"/>
                    <a:pt x="41" y="68"/>
                  </a:cubicBezTo>
                  <a:cubicBezTo>
                    <a:pt x="36" y="67"/>
                    <a:pt x="29" y="65"/>
                    <a:pt x="23" y="61"/>
                  </a:cubicBezTo>
                  <a:cubicBezTo>
                    <a:pt x="15" y="57"/>
                    <a:pt x="10" y="51"/>
                    <a:pt x="6" y="44"/>
                  </a:cubicBezTo>
                  <a:cubicBezTo>
                    <a:pt x="2" y="37"/>
                    <a:pt x="0" y="28"/>
                    <a:pt x="0" y="19"/>
                  </a:cubicBezTo>
                  <a:cubicBezTo>
                    <a:pt x="0" y="10"/>
                    <a:pt x="2" y="5"/>
                    <a:pt x="6" y="2"/>
                  </a:cubicBezTo>
                  <a:cubicBezTo>
                    <a:pt x="11" y="0"/>
                    <a:pt x="17" y="1"/>
                    <a:pt x="25" y="5"/>
                  </a:cubicBezTo>
                  <a:cubicBezTo>
                    <a:pt x="28" y="7"/>
                    <a:pt x="31" y="9"/>
                    <a:pt x="33" y="11"/>
                  </a:cubicBezTo>
                  <a:cubicBezTo>
                    <a:pt x="36" y="13"/>
                    <a:pt x="38" y="16"/>
                    <a:pt x="40" y="18"/>
                  </a:cubicBezTo>
                  <a:cubicBezTo>
                    <a:pt x="36" y="27"/>
                    <a:pt x="36" y="27"/>
                    <a:pt x="36" y="27"/>
                  </a:cubicBezTo>
                  <a:cubicBezTo>
                    <a:pt x="33" y="23"/>
                    <a:pt x="29" y="20"/>
                    <a:pt x="25" y="18"/>
                  </a:cubicBezTo>
                  <a:cubicBezTo>
                    <a:pt x="21" y="15"/>
                    <a:pt x="18" y="15"/>
                    <a:pt x="16" y="17"/>
                  </a:cubicBezTo>
                  <a:cubicBezTo>
                    <a:pt x="14" y="18"/>
                    <a:pt x="13" y="22"/>
                    <a:pt x="13" y="27"/>
                  </a:cubicBezTo>
                  <a:cubicBezTo>
                    <a:pt x="13" y="32"/>
                    <a:pt x="14" y="37"/>
                    <a:pt x="16" y="41"/>
                  </a:cubicBezTo>
                  <a:cubicBezTo>
                    <a:pt x="18" y="44"/>
                    <a:pt x="20" y="47"/>
                    <a:pt x="24" y="49"/>
                  </a:cubicBezTo>
                  <a:cubicBezTo>
                    <a:pt x="26" y="51"/>
                    <a:pt x="27" y="51"/>
                    <a:pt x="29" y="52"/>
                  </a:cubicBezTo>
                  <a:cubicBezTo>
                    <a:pt x="29" y="43"/>
                    <a:pt x="29" y="43"/>
                    <a:pt x="29" y="43"/>
                  </a:cubicBezTo>
                  <a:cubicBezTo>
                    <a:pt x="21" y="38"/>
                    <a:pt x="21" y="38"/>
                    <a:pt x="21" y="38"/>
                  </a:cubicBezTo>
                  <a:lnTo>
                    <a:pt x="21" y="2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311">
              <a:extLst>
                <a:ext uri="{FF2B5EF4-FFF2-40B4-BE49-F238E27FC236}">
                  <a16:creationId xmlns:a16="http://schemas.microsoft.com/office/drawing/2014/main" id="{A9C96DCB-AC69-4F25-9285-C190B81B5A26}"/>
                </a:ext>
              </a:extLst>
            </p:cNvPr>
            <p:cNvSpPr>
              <a:spLocks noEditPoints="1"/>
            </p:cNvSpPr>
            <p:nvPr/>
          </p:nvSpPr>
          <p:spPr bwMode="auto">
            <a:xfrm>
              <a:off x="16527463" y="2536826"/>
              <a:ext cx="134938" cy="207963"/>
            </a:xfrm>
            <a:custGeom>
              <a:avLst/>
              <a:gdLst>
                <a:gd name="T0" fmla="*/ 34 w 49"/>
                <a:gd name="T1" fmla="*/ 67 h 75"/>
                <a:gd name="T2" fmla="*/ 32 w 49"/>
                <a:gd name="T3" fmla="*/ 55 h 75"/>
                <a:gd name="T4" fmla="*/ 16 w 49"/>
                <a:gd name="T5" fmla="*/ 46 h 75"/>
                <a:gd name="T6" fmla="*/ 14 w 49"/>
                <a:gd name="T7" fmla="*/ 55 h 75"/>
                <a:gd name="T8" fmla="*/ 0 w 49"/>
                <a:gd name="T9" fmla="*/ 47 h 75"/>
                <a:gd name="T10" fmla="*/ 15 w 49"/>
                <a:gd name="T11" fmla="*/ 0 h 75"/>
                <a:gd name="T12" fmla="*/ 33 w 49"/>
                <a:gd name="T13" fmla="*/ 10 h 75"/>
                <a:gd name="T14" fmla="*/ 49 w 49"/>
                <a:gd name="T15" fmla="*/ 75 h 75"/>
                <a:gd name="T16" fmla="*/ 34 w 49"/>
                <a:gd name="T17" fmla="*/ 67 h 75"/>
                <a:gd name="T18" fmla="*/ 29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29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4" y="67"/>
                  </a:moveTo>
                  <a:cubicBezTo>
                    <a:pt x="32" y="55"/>
                    <a:pt x="32" y="55"/>
                    <a:pt x="32" y="55"/>
                  </a:cubicBezTo>
                  <a:cubicBezTo>
                    <a:pt x="16" y="46"/>
                    <a:pt x="16" y="46"/>
                    <a:pt x="16" y="46"/>
                  </a:cubicBezTo>
                  <a:cubicBezTo>
                    <a:pt x="14" y="55"/>
                    <a:pt x="14" y="55"/>
                    <a:pt x="14" y="55"/>
                  </a:cubicBezTo>
                  <a:cubicBezTo>
                    <a:pt x="0" y="47"/>
                    <a:pt x="0" y="47"/>
                    <a:pt x="0" y="47"/>
                  </a:cubicBezTo>
                  <a:cubicBezTo>
                    <a:pt x="15" y="0"/>
                    <a:pt x="15" y="0"/>
                    <a:pt x="15" y="0"/>
                  </a:cubicBezTo>
                  <a:cubicBezTo>
                    <a:pt x="33" y="10"/>
                    <a:pt x="33" y="10"/>
                    <a:pt x="33" y="10"/>
                  </a:cubicBezTo>
                  <a:cubicBezTo>
                    <a:pt x="49" y="75"/>
                    <a:pt x="49" y="75"/>
                    <a:pt x="49" y="75"/>
                  </a:cubicBezTo>
                  <a:lnTo>
                    <a:pt x="34" y="67"/>
                  </a:lnTo>
                  <a:close/>
                  <a:moveTo>
                    <a:pt x="29" y="41"/>
                  </a:moveTo>
                  <a:cubicBezTo>
                    <a:pt x="27" y="31"/>
                    <a:pt x="27" y="31"/>
                    <a:pt x="27" y="31"/>
                  </a:cubicBezTo>
                  <a:cubicBezTo>
                    <a:pt x="27" y="29"/>
                    <a:pt x="26" y="26"/>
                    <a:pt x="26" y="22"/>
                  </a:cubicBezTo>
                  <a:cubicBezTo>
                    <a:pt x="25" y="18"/>
                    <a:pt x="24" y="16"/>
                    <a:pt x="24" y="14"/>
                  </a:cubicBezTo>
                  <a:cubicBezTo>
                    <a:pt x="24" y="15"/>
                    <a:pt x="24" y="17"/>
                    <a:pt x="23" y="20"/>
                  </a:cubicBezTo>
                  <a:cubicBezTo>
                    <a:pt x="22" y="23"/>
                    <a:pt x="21" y="28"/>
                    <a:pt x="19" y="35"/>
                  </a:cubicBezTo>
                  <a:lnTo>
                    <a:pt x="29"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312">
              <a:extLst>
                <a:ext uri="{FF2B5EF4-FFF2-40B4-BE49-F238E27FC236}">
                  <a16:creationId xmlns:a16="http://schemas.microsoft.com/office/drawing/2014/main" id="{A3430827-C4B0-4364-B2F9-BD68FBB41943}"/>
                </a:ext>
              </a:extLst>
            </p:cNvPr>
            <p:cNvSpPr>
              <a:spLocks/>
            </p:cNvSpPr>
            <p:nvPr/>
          </p:nvSpPr>
          <p:spPr bwMode="auto">
            <a:xfrm>
              <a:off x="16724313" y="2627313"/>
              <a:ext cx="150813" cy="238125"/>
            </a:xfrm>
            <a:custGeom>
              <a:avLst/>
              <a:gdLst>
                <a:gd name="T0" fmla="*/ 21 w 55"/>
                <a:gd name="T1" fmla="*/ 67 h 86"/>
                <a:gd name="T2" fmla="*/ 11 w 55"/>
                <a:gd name="T3" fmla="*/ 21 h 86"/>
                <a:gd name="T4" fmla="*/ 11 w 55"/>
                <a:gd name="T5" fmla="*/ 21 h 86"/>
                <a:gd name="T6" fmla="*/ 12 w 55"/>
                <a:gd name="T7" fmla="*/ 37 h 86"/>
                <a:gd name="T8" fmla="*/ 12 w 55"/>
                <a:gd name="T9" fmla="*/ 62 h 86"/>
                <a:gd name="T10" fmla="*/ 0 w 55"/>
                <a:gd name="T11" fmla="*/ 55 h 86"/>
                <a:gd name="T12" fmla="*/ 0 w 55"/>
                <a:gd name="T13" fmla="*/ 0 h 86"/>
                <a:gd name="T14" fmla="*/ 17 w 55"/>
                <a:gd name="T15" fmla="*/ 10 h 86"/>
                <a:gd name="T16" fmla="*/ 27 w 55"/>
                <a:gd name="T17" fmla="*/ 55 h 86"/>
                <a:gd name="T18" fmla="*/ 28 w 55"/>
                <a:gd name="T19" fmla="*/ 55 h 86"/>
                <a:gd name="T20" fmla="*/ 38 w 55"/>
                <a:gd name="T21" fmla="*/ 21 h 86"/>
                <a:gd name="T22" fmla="*/ 55 w 55"/>
                <a:gd name="T23" fmla="*/ 31 h 86"/>
                <a:gd name="T24" fmla="*/ 55 w 55"/>
                <a:gd name="T25" fmla="*/ 86 h 86"/>
                <a:gd name="T26" fmla="*/ 43 w 55"/>
                <a:gd name="T27" fmla="*/ 80 h 86"/>
                <a:gd name="T28" fmla="*/ 43 w 55"/>
                <a:gd name="T29" fmla="*/ 55 h 86"/>
                <a:gd name="T30" fmla="*/ 43 w 55"/>
                <a:gd name="T31" fmla="*/ 51 h 86"/>
                <a:gd name="T32" fmla="*/ 43 w 55"/>
                <a:gd name="T33" fmla="*/ 40 h 86"/>
                <a:gd name="T34" fmla="*/ 43 w 55"/>
                <a:gd name="T35" fmla="*/ 40 h 86"/>
                <a:gd name="T36" fmla="*/ 33 w 55"/>
                <a:gd name="T37" fmla="*/ 74 h 86"/>
                <a:gd name="T38" fmla="*/ 21 w 55"/>
                <a:gd name="T3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6">
                  <a:moveTo>
                    <a:pt x="21" y="67"/>
                  </a:moveTo>
                  <a:cubicBezTo>
                    <a:pt x="11" y="21"/>
                    <a:pt x="11" y="21"/>
                    <a:pt x="11" y="21"/>
                  </a:cubicBezTo>
                  <a:cubicBezTo>
                    <a:pt x="11" y="21"/>
                    <a:pt x="11" y="21"/>
                    <a:pt x="11" y="21"/>
                  </a:cubicBezTo>
                  <a:cubicBezTo>
                    <a:pt x="11" y="28"/>
                    <a:pt x="12" y="34"/>
                    <a:pt x="12" y="37"/>
                  </a:cubicBezTo>
                  <a:cubicBezTo>
                    <a:pt x="12" y="62"/>
                    <a:pt x="12" y="62"/>
                    <a:pt x="12" y="62"/>
                  </a:cubicBezTo>
                  <a:cubicBezTo>
                    <a:pt x="0" y="55"/>
                    <a:pt x="0" y="55"/>
                    <a:pt x="0" y="55"/>
                  </a:cubicBezTo>
                  <a:cubicBezTo>
                    <a:pt x="0" y="0"/>
                    <a:pt x="0" y="0"/>
                    <a:pt x="0" y="0"/>
                  </a:cubicBezTo>
                  <a:cubicBezTo>
                    <a:pt x="17" y="10"/>
                    <a:pt x="17" y="10"/>
                    <a:pt x="17" y="10"/>
                  </a:cubicBezTo>
                  <a:cubicBezTo>
                    <a:pt x="27" y="55"/>
                    <a:pt x="27" y="55"/>
                    <a:pt x="27" y="55"/>
                  </a:cubicBezTo>
                  <a:cubicBezTo>
                    <a:pt x="28" y="55"/>
                    <a:pt x="28" y="55"/>
                    <a:pt x="28" y="55"/>
                  </a:cubicBezTo>
                  <a:cubicBezTo>
                    <a:pt x="38" y="21"/>
                    <a:pt x="38" y="21"/>
                    <a:pt x="38" y="21"/>
                  </a:cubicBezTo>
                  <a:cubicBezTo>
                    <a:pt x="55" y="31"/>
                    <a:pt x="55" y="31"/>
                    <a:pt x="55" y="31"/>
                  </a:cubicBezTo>
                  <a:cubicBezTo>
                    <a:pt x="55" y="86"/>
                    <a:pt x="55" y="86"/>
                    <a:pt x="55" y="86"/>
                  </a:cubicBezTo>
                  <a:cubicBezTo>
                    <a:pt x="43" y="80"/>
                    <a:pt x="43" y="80"/>
                    <a:pt x="43" y="80"/>
                  </a:cubicBezTo>
                  <a:cubicBezTo>
                    <a:pt x="43" y="55"/>
                    <a:pt x="43" y="55"/>
                    <a:pt x="43" y="55"/>
                  </a:cubicBezTo>
                  <a:cubicBezTo>
                    <a:pt x="43" y="54"/>
                    <a:pt x="43" y="53"/>
                    <a:pt x="43" y="51"/>
                  </a:cubicBezTo>
                  <a:cubicBezTo>
                    <a:pt x="43" y="50"/>
                    <a:pt x="43" y="46"/>
                    <a:pt x="43" y="40"/>
                  </a:cubicBezTo>
                  <a:cubicBezTo>
                    <a:pt x="43" y="40"/>
                    <a:pt x="43" y="40"/>
                    <a:pt x="43" y="40"/>
                  </a:cubicBezTo>
                  <a:cubicBezTo>
                    <a:pt x="33" y="74"/>
                    <a:pt x="33" y="74"/>
                    <a:pt x="33"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313">
              <a:extLst>
                <a:ext uri="{FF2B5EF4-FFF2-40B4-BE49-F238E27FC236}">
                  <a16:creationId xmlns:a16="http://schemas.microsoft.com/office/drawing/2014/main" id="{88CE6D56-FF57-4056-8E3E-749874809287}"/>
                </a:ext>
              </a:extLst>
            </p:cNvPr>
            <p:cNvSpPr>
              <a:spLocks noEditPoints="1"/>
            </p:cNvSpPr>
            <p:nvPr/>
          </p:nvSpPr>
          <p:spPr bwMode="auto">
            <a:xfrm>
              <a:off x="16889413" y="2746376"/>
              <a:ext cx="134938" cy="207963"/>
            </a:xfrm>
            <a:custGeom>
              <a:avLst/>
              <a:gdLst>
                <a:gd name="T0" fmla="*/ 35 w 49"/>
                <a:gd name="T1" fmla="*/ 66 h 75"/>
                <a:gd name="T2" fmla="*/ 32 w 49"/>
                <a:gd name="T3" fmla="*/ 55 h 75"/>
                <a:gd name="T4" fmla="*/ 17 w 49"/>
                <a:gd name="T5" fmla="*/ 46 h 75"/>
                <a:gd name="T6" fmla="*/ 14 w 49"/>
                <a:gd name="T7" fmla="*/ 55 h 75"/>
                <a:gd name="T8" fmla="*/ 0 w 49"/>
                <a:gd name="T9" fmla="*/ 46 h 75"/>
                <a:gd name="T10" fmla="*/ 16 w 49"/>
                <a:gd name="T11" fmla="*/ 0 h 75"/>
                <a:gd name="T12" fmla="*/ 33 w 49"/>
                <a:gd name="T13" fmla="*/ 10 h 75"/>
                <a:gd name="T14" fmla="*/ 49 w 49"/>
                <a:gd name="T15" fmla="*/ 75 h 75"/>
                <a:gd name="T16" fmla="*/ 35 w 49"/>
                <a:gd name="T17" fmla="*/ 66 h 75"/>
                <a:gd name="T18" fmla="*/ 30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30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5" y="66"/>
                  </a:moveTo>
                  <a:cubicBezTo>
                    <a:pt x="32" y="55"/>
                    <a:pt x="32" y="55"/>
                    <a:pt x="32" y="55"/>
                  </a:cubicBezTo>
                  <a:cubicBezTo>
                    <a:pt x="17" y="46"/>
                    <a:pt x="17" y="46"/>
                    <a:pt x="17" y="46"/>
                  </a:cubicBezTo>
                  <a:cubicBezTo>
                    <a:pt x="14" y="55"/>
                    <a:pt x="14" y="55"/>
                    <a:pt x="14" y="55"/>
                  </a:cubicBezTo>
                  <a:cubicBezTo>
                    <a:pt x="0" y="46"/>
                    <a:pt x="0" y="46"/>
                    <a:pt x="0" y="46"/>
                  </a:cubicBezTo>
                  <a:cubicBezTo>
                    <a:pt x="16" y="0"/>
                    <a:pt x="16" y="0"/>
                    <a:pt x="16" y="0"/>
                  </a:cubicBezTo>
                  <a:cubicBezTo>
                    <a:pt x="33" y="10"/>
                    <a:pt x="33" y="10"/>
                    <a:pt x="33" y="10"/>
                  </a:cubicBezTo>
                  <a:cubicBezTo>
                    <a:pt x="49" y="75"/>
                    <a:pt x="49" y="75"/>
                    <a:pt x="49" y="75"/>
                  </a:cubicBezTo>
                  <a:lnTo>
                    <a:pt x="35" y="66"/>
                  </a:lnTo>
                  <a:close/>
                  <a:moveTo>
                    <a:pt x="30" y="41"/>
                  </a:moveTo>
                  <a:cubicBezTo>
                    <a:pt x="27" y="31"/>
                    <a:pt x="27" y="31"/>
                    <a:pt x="27" y="31"/>
                  </a:cubicBezTo>
                  <a:cubicBezTo>
                    <a:pt x="27" y="28"/>
                    <a:pt x="26" y="25"/>
                    <a:pt x="26" y="22"/>
                  </a:cubicBezTo>
                  <a:cubicBezTo>
                    <a:pt x="25" y="18"/>
                    <a:pt x="25" y="16"/>
                    <a:pt x="24" y="14"/>
                  </a:cubicBezTo>
                  <a:cubicBezTo>
                    <a:pt x="24" y="15"/>
                    <a:pt x="24" y="17"/>
                    <a:pt x="23" y="20"/>
                  </a:cubicBezTo>
                  <a:cubicBezTo>
                    <a:pt x="23" y="22"/>
                    <a:pt x="21" y="27"/>
                    <a:pt x="19" y="35"/>
                  </a:cubicBezTo>
                  <a:lnTo>
                    <a:pt x="30"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314">
              <a:extLst>
                <a:ext uri="{FF2B5EF4-FFF2-40B4-BE49-F238E27FC236}">
                  <a16:creationId xmlns:a16="http://schemas.microsoft.com/office/drawing/2014/main" id="{8A647FB8-8FFF-4F35-A9EE-D79528770BD3}"/>
                </a:ext>
              </a:extLst>
            </p:cNvPr>
            <p:cNvSpPr>
              <a:spLocks/>
            </p:cNvSpPr>
            <p:nvPr/>
          </p:nvSpPr>
          <p:spPr bwMode="auto">
            <a:xfrm>
              <a:off x="17038638" y="2808288"/>
              <a:ext cx="85725" cy="203200"/>
            </a:xfrm>
            <a:custGeom>
              <a:avLst/>
              <a:gdLst>
                <a:gd name="T0" fmla="*/ 0 w 54"/>
                <a:gd name="T1" fmla="*/ 97 h 128"/>
                <a:gd name="T2" fmla="*/ 0 w 54"/>
                <a:gd name="T3" fmla="*/ 0 h 128"/>
                <a:gd name="T4" fmla="*/ 22 w 54"/>
                <a:gd name="T5" fmla="*/ 13 h 128"/>
                <a:gd name="T6" fmla="*/ 22 w 54"/>
                <a:gd name="T7" fmla="*/ 88 h 128"/>
                <a:gd name="T8" fmla="*/ 54 w 54"/>
                <a:gd name="T9" fmla="*/ 107 h 128"/>
                <a:gd name="T10" fmla="*/ 54 w 54"/>
                <a:gd name="T11" fmla="*/ 128 h 128"/>
                <a:gd name="T12" fmla="*/ 0 w 54"/>
                <a:gd name="T13" fmla="*/ 97 h 128"/>
              </a:gdLst>
              <a:ahLst/>
              <a:cxnLst>
                <a:cxn ang="0">
                  <a:pos x="T0" y="T1"/>
                </a:cxn>
                <a:cxn ang="0">
                  <a:pos x="T2" y="T3"/>
                </a:cxn>
                <a:cxn ang="0">
                  <a:pos x="T4" y="T5"/>
                </a:cxn>
                <a:cxn ang="0">
                  <a:pos x="T6" y="T7"/>
                </a:cxn>
                <a:cxn ang="0">
                  <a:pos x="T8" y="T9"/>
                </a:cxn>
                <a:cxn ang="0">
                  <a:pos x="T10" y="T11"/>
                </a:cxn>
                <a:cxn ang="0">
                  <a:pos x="T12" y="T13"/>
                </a:cxn>
              </a:cxnLst>
              <a:rect l="0" t="0" r="r" b="b"/>
              <a:pathLst>
                <a:path w="54" h="128">
                  <a:moveTo>
                    <a:pt x="0" y="97"/>
                  </a:moveTo>
                  <a:lnTo>
                    <a:pt x="0" y="0"/>
                  </a:lnTo>
                  <a:lnTo>
                    <a:pt x="22" y="13"/>
                  </a:lnTo>
                  <a:lnTo>
                    <a:pt x="22" y="88"/>
                  </a:lnTo>
                  <a:lnTo>
                    <a:pt x="54" y="107"/>
                  </a:lnTo>
                  <a:lnTo>
                    <a:pt x="54" y="128"/>
                  </a:lnTo>
                  <a:lnTo>
                    <a:pt x="0" y="9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315">
              <a:extLst>
                <a:ext uri="{FF2B5EF4-FFF2-40B4-BE49-F238E27FC236}">
                  <a16:creationId xmlns:a16="http://schemas.microsoft.com/office/drawing/2014/main" id="{B1F93627-CEC9-4B36-928F-C2686425DFD6}"/>
                </a:ext>
              </a:extLst>
            </p:cNvPr>
            <p:cNvSpPr>
              <a:spLocks/>
            </p:cNvSpPr>
            <p:nvPr/>
          </p:nvSpPr>
          <p:spPr bwMode="auto">
            <a:xfrm>
              <a:off x="17146588" y="2871788"/>
              <a:ext cx="84138" cy="201613"/>
            </a:xfrm>
            <a:custGeom>
              <a:avLst/>
              <a:gdLst>
                <a:gd name="T0" fmla="*/ 0 w 53"/>
                <a:gd name="T1" fmla="*/ 95 h 127"/>
                <a:gd name="T2" fmla="*/ 0 w 53"/>
                <a:gd name="T3" fmla="*/ 0 h 127"/>
                <a:gd name="T4" fmla="*/ 22 w 53"/>
                <a:gd name="T5" fmla="*/ 12 h 127"/>
                <a:gd name="T6" fmla="*/ 22 w 53"/>
                <a:gd name="T7" fmla="*/ 88 h 127"/>
                <a:gd name="T8" fmla="*/ 53 w 53"/>
                <a:gd name="T9" fmla="*/ 106 h 127"/>
                <a:gd name="T10" fmla="*/ 53 w 53"/>
                <a:gd name="T11" fmla="*/ 127 h 127"/>
                <a:gd name="T12" fmla="*/ 0 w 53"/>
                <a:gd name="T13" fmla="*/ 95 h 127"/>
              </a:gdLst>
              <a:ahLst/>
              <a:cxnLst>
                <a:cxn ang="0">
                  <a:pos x="T0" y="T1"/>
                </a:cxn>
                <a:cxn ang="0">
                  <a:pos x="T2" y="T3"/>
                </a:cxn>
                <a:cxn ang="0">
                  <a:pos x="T4" y="T5"/>
                </a:cxn>
                <a:cxn ang="0">
                  <a:pos x="T6" y="T7"/>
                </a:cxn>
                <a:cxn ang="0">
                  <a:pos x="T8" y="T9"/>
                </a:cxn>
                <a:cxn ang="0">
                  <a:pos x="T10" y="T11"/>
                </a:cxn>
                <a:cxn ang="0">
                  <a:pos x="T12" y="T13"/>
                </a:cxn>
              </a:cxnLst>
              <a:rect l="0" t="0" r="r" b="b"/>
              <a:pathLst>
                <a:path w="53" h="127">
                  <a:moveTo>
                    <a:pt x="0" y="95"/>
                  </a:moveTo>
                  <a:lnTo>
                    <a:pt x="0" y="0"/>
                  </a:lnTo>
                  <a:lnTo>
                    <a:pt x="22" y="12"/>
                  </a:lnTo>
                  <a:lnTo>
                    <a:pt x="22" y="88"/>
                  </a:lnTo>
                  <a:lnTo>
                    <a:pt x="53" y="106"/>
                  </a:lnTo>
                  <a:lnTo>
                    <a:pt x="53" y="127"/>
                  </a:lnTo>
                  <a:lnTo>
                    <a:pt x="0" y="9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316">
              <a:extLst>
                <a:ext uri="{FF2B5EF4-FFF2-40B4-BE49-F238E27FC236}">
                  <a16:creationId xmlns:a16="http://schemas.microsoft.com/office/drawing/2014/main" id="{0870C424-52AF-44F9-9C6F-26FC7D046B8C}"/>
                </a:ext>
              </a:extLst>
            </p:cNvPr>
            <p:cNvSpPr>
              <a:spLocks/>
            </p:cNvSpPr>
            <p:nvPr/>
          </p:nvSpPr>
          <p:spPr bwMode="auto">
            <a:xfrm>
              <a:off x="15752763" y="3986213"/>
              <a:ext cx="714375" cy="442913"/>
            </a:xfrm>
            <a:custGeom>
              <a:avLst/>
              <a:gdLst>
                <a:gd name="T0" fmla="*/ 450 w 450"/>
                <a:gd name="T1" fmla="*/ 261 h 279"/>
                <a:gd name="T2" fmla="*/ 450 w 450"/>
                <a:gd name="T3" fmla="*/ 261 h 279"/>
                <a:gd name="T4" fmla="*/ 0 w 450"/>
                <a:gd name="T5" fmla="*/ 0 h 279"/>
                <a:gd name="T6" fmla="*/ 0 w 450"/>
                <a:gd name="T7" fmla="*/ 20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20"/>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4" name="Group 523">
            <a:extLst>
              <a:ext uri="{FF2B5EF4-FFF2-40B4-BE49-F238E27FC236}">
                <a16:creationId xmlns:a16="http://schemas.microsoft.com/office/drawing/2014/main" id="{EF224864-384D-4EE6-BD4A-A76241A3513B}"/>
              </a:ext>
            </a:extLst>
          </p:cNvPr>
          <p:cNvGrpSpPr/>
          <p:nvPr/>
        </p:nvGrpSpPr>
        <p:grpSpPr>
          <a:xfrm>
            <a:off x="16714732" y="5786315"/>
            <a:ext cx="1475398" cy="2821276"/>
            <a:chOff x="19124613" y="5422901"/>
            <a:chExt cx="1247775" cy="2386012"/>
          </a:xfrm>
        </p:grpSpPr>
        <p:sp>
          <p:nvSpPr>
            <p:cNvPr id="26" name="Freeform 425">
              <a:extLst>
                <a:ext uri="{FF2B5EF4-FFF2-40B4-BE49-F238E27FC236}">
                  <a16:creationId xmlns:a16="http://schemas.microsoft.com/office/drawing/2014/main" id="{53ADE003-6398-44EA-B29F-D024AE3E22E5}"/>
                </a:ext>
              </a:extLst>
            </p:cNvPr>
            <p:cNvSpPr>
              <a:spLocks/>
            </p:cNvSpPr>
            <p:nvPr/>
          </p:nvSpPr>
          <p:spPr bwMode="auto">
            <a:xfrm>
              <a:off x="19124613" y="7032626"/>
              <a:ext cx="1247775" cy="722313"/>
            </a:xfrm>
            <a:custGeom>
              <a:avLst/>
              <a:gdLst>
                <a:gd name="T0" fmla="*/ 393 w 786"/>
                <a:gd name="T1" fmla="*/ 0 h 455"/>
                <a:gd name="T2" fmla="*/ 0 w 786"/>
                <a:gd name="T3" fmla="*/ 227 h 455"/>
                <a:gd name="T4" fmla="*/ 393 w 786"/>
                <a:gd name="T5" fmla="*/ 455 h 455"/>
                <a:gd name="T6" fmla="*/ 786 w 786"/>
                <a:gd name="T7" fmla="*/ 227 h 455"/>
                <a:gd name="T8" fmla="*/ 393 w 786"/>
                <a:gd name="T9" fmla="*/ 0 h 455"/>
              </a:gdLst>
              <a:ahLst/>
              <a:cxnLst>
                <a:cxn ang="0">
                  <a:pos x="T0" y="T1"/>
                </a:cxn>
                <a:cxn ang="0">
                  <a:pos x="T2" y="T3"/>
                </a:cxn>
                <a:cxn ang="0">
                  <a:pos x="T4" y="T5"/>
                </a:cxn>
                <a:cxn ang="0">
                  <a:pos x="T6" y="T7"/>
                </a:cxn>
                <a:cxn ang="0">
                  <a:pos x="T8" y="T9"/>
                </a:cxn>
              </a:cxnLst>
              <a:rect l="0" t="0" r="r" b="b"/>
              <a:pathLst>
                <a:path w="786" h="455">
                  <a:moveTo>
                    <a:pt x="393" y="0"/>
                  </a:moveTo>
                  <a:lnTo>
                    <a:pt x="0" y="227"/>
                  </a:lnTo>
                  <a:lnTo>
                    <a:pt x="393" y="455"/>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426">
              <a:extLst>
                <a:ext uri="{FF2B5EF4-FFF2-40B4-BE49-F238E27FC236}">
                  <a16:creationId xmlns:a16="http://schemas.microsoft.com/office/drawing/2014/main" id="{AB5E1BF4-DB0D-4F06-B4DC-BE44BB828A9A}"/>
                </a:ext>
              </a:extLst>
            </p:cNvPr>
            <p:cNvSpPr>
              <a:spLocks/>
            </p:cNvSpPr>
            <p:nvPr/>
          </p:nvSpPr>
          <p:spPr bwMode="auto">
            <a:xfrm>
              <a:off x="19124613" y="7392988"/>
              <a:ext cx="623888" cy="415925"/>
            </a:xfrm>
            <a:custGeom>
              <a:avLst/>
              <a:gdLst>
                <a:gd name="T0" fmla="*/ 0 w 393"/>
                <a:gd name="T1" fmla="*/ 0 h 262"/>
                <a:gd name="T2" fmla="*/ 0 w 393"/>
                <a:gd name="T3" fmla="*/ 34 h 262"/>
                <a:gd name="T4" fmla="*/ 393 w 393"/>
                <a:gd name="T5" fmla="*/ 262 h 262"/>
                <a:gd name="T6" fmla="*/ 393 w 393"/>
                <a:gd name="T7" fmla="*/ 228 h 262"/>
                <a:gd name="T8" fmla="*/ 0 w 393"/>
                <a:gd name="T9" fmla="*/ 0 h 262"/>
              </a:gdLst>
              <a:ahLst/>
              <a:cxnLst>
                <a:cxn ang="0">
                  <a:pos x="T0" y="T1"/>
                </a:cxn>
                <a:cxn ang="0">
                  <a:pos x="T2" y="T3"/>
                </a:cxn>
                <a:cxn ang="0">
                  <a:pos x="T4" y="T5"/>
                </a:cxn>
                <a:cxn ang="0">
                  <a:pos x="T6" y="T7"/>
                </a:cxn>
                <a:cxn ang="0">
                  <a:pos x="T8" y="T9"/>
                </a:cxn>
              </a:cxnLst>
              <a:rect l="0" t="0" r="r" b="b"/>
              <a:pathLst>
                <a:path w="393" h="262">
                  <a:moveTo>
                    <a:pt x="0" y="0"/>
                  </a:moveTo>
                  <a:lnTo>
                    <a:pt x="0" y="34"/>
                  </a:lnTo>
                  <a:lnTo>
                    <a:pt x="393" y="262"/>
                  </a:lnTo>
                  <a:lnTo>
                    <a:pt x="393" y="22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427">
              <a:extLst>
                <a:ext uri="{FF2B5EF4-FFF2-40B4-BE49-F238E27FC236}">
                  <a16:creationId xmlns:a16="http://schemas.microsoft.com/office/drawing/2014/main" id="{5AF21469-3717-45FC-96A8-8340F458F532}"/>
                </a:ext>
              </a:extLst>
            </p:cNvPr>
            <p:cNvSpPr>
              <a:spLocks/>
            </p:cNvSpPr>
            <p:nvPr/>
          </p:nvSpPr>
          <p:spPr bwMode="auto">
            <a:xfrm>
              <a:off x="19748500" y="7392988"/>
              <a:ext cx="623888" cy="415925"/>
            </a:xfrm>
            <a:custGeom>
              <a:avLst/>
              <a:gdLst>
                <a:gd name="T0" fmla="*/ 0 w 393"/>
                <a:gd name="T1" fmla="*/ 228 h 262"/>
                <a:gd name="T2" fmla="*/ 393 w 393"/>
                <a:gd name="T3" fmla="*/ 0 h 262"/>
                <a:gd name="T4" fmla="*/ 393 w 393"/>
                <a:gd name="T5" fmla="*/ 34 h 262"/>
                <a:gd name="T6" fmla="*/ 0 w 393"/>
                <a:gd name="T7" fmla="*/ 262 h 262"/>
                <a:gd name="T8" fmla="*/ 0 w 393"/>
                <a:gd name="T9" fmla="*/ 228 h 262"/>
              </a:gdLst>
              <a:ahLst/>
              <a:cxnLst>
                <a:cxn ang="0">
                  <a:pos x="T0" y="T1"/>
                </a:cxn>
                <a:cxn ang="0">
                  <a:pos x="T2" y="T3"/>
                </a:cxn>
                <a:cxn ang="0">
                  <a:pos x="T4" y="T5"/>
                </a:cxn>
                <a:cxn ang="0">
                  <a:pos x="T6" y="T7"/>
                </a:cxn>
                <a:cxn ang="0">
                  <a:pos x="T8" y="T9"/>
                </a:cxn>
              </a:cxnLst>
              <a:rect l="0" t="0" r="r" b="b"/>
              <a:pathLst>
                <a:path w="393" h="262">
                  <a:moveTo>
                    <a:pt x="0" y="228"/>
                  </a:moveTo>
                  <a:lnTo>
                    <a:pt x="393" y="0"/>
                  </a:lnTo>
                  <a:lnTo>
                    <a:pt x="393" y="34"/>
                  </a:lnTo>
                  <a:lnTo>
                    <a:pt x="0" y="262"/>
                  </a:lnTo>
                  <a:lnTo>
                    <a:pt x="0" y="22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428">
              <a:extLst>
                <a:ext uri="{FF2B5EF4-FFF2-40B4-BE49-F238E27FC236}">
                  <a16:creationId xmlns:a16="http://schemas.microsoft.com/office/drawing/2014/main" id="{BA47B1AD-7934-4F1F-A946-194E227C8DC8}"/>
                </a:ext>
              </a:extLst>
            </p:cNvPr>
            <p:cNvSpPr>
              <a:spLocks noEditPoints="1"/>
            </p:cNvSpPr>
            <p:nvPr/>
          </p:nvSpPr>
          <p:spPr bwMode="auto">
            <a:xfrm>
              <a:off x="19170650" y="5422901"/>
              <a:ext cx="1154113" cy="665163"/>
            </a:xfrm>
            <a:custGeom>
              <a:avLst/>
              <a:gdLst>
                <a:gd name="T0" fmla="*/ 364 w 727"/>
                <a:gd name="T1" fmla="*/ 0 h 419"/>
                <a:gd name="T2" fmla="*/ 0 w 727"/>
                <a:gd name="T3" fmla="*/ 211 h 419"/>
                <a:gd name="T4" fmla="*/ 364 w 727"/>
                <a:gd name="T5" fmla="*/ 419 h 419"/>
                <a:gd name="T6" fmla="*/ 727 w 727"/>
                <a:gd name="T7" fmla="*/ 211 h 419"/>
                <a:gd name="T8" fmla="*/ 364 w 727"/>
                <a:gd name="T9" fmla="*/ 0 h 419"/>
                <a:gd name="T10" fmla="*/ 364 w 727"/>
                <a:gd name="T11" fmla="*/ 385 h 419"/>
                <a:gd name="T12" fmla="*/ 61 w 727"/>
                <a:gd name="T13" fmla="*/ 211 h 419"/>
                <a:gd name="T14" fmla="*/ 364 w 727"/>
                <a:gd name="T15" fmla="*/ 35 h 419"/>
                <a:gd name="T16" fmla="*/ 666 w 727"/>
                <a:gd name="T17" fmla="*/ 211 h 419"/>
                <a:gd name="T18" fmla="*/ 364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4" y="0"/>
                  </a:moveTo>
                  <a:lnTo>
                    <a:pt x="0" y="211"/>
                  </a:lnTo>
                  <a:lnTo>
                    <a:pt x="364" y="419"/>
                  </a:lnTo>
                  <a:lnTo>
                    <a:pt x="727" y="211"/>
                  </a:lnTo>
                  <a:lnTo>
                    <a:pt x="364" y="0"/>
                  </a:lnTo>
                  <a:close/>
                  <a:moveTo>
                    <a:pt x="364" y="385"/>
                  </a:moveTo>
                  <a:lnTo>
                    <a:pt x="61" y="211"/>
                  </a:lnTo>
                  <a:lnTo>
                    <a:pt x="364" y="35"/>
                  </a:lnTo>
                  <a:lnTo>
                    <a:pt x="666" y="211"/>
                  </a:lnTo>
                  <a:lnTo>
                    <a:pt x="364"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429">
              <a:extLst>
                <a:ext uri="{FF2B5EF4-FFF2-40B4-BE49-F238E27FC236}">
                  <a16:creationId xmlns:a16="http://schemas.microsoft.com/office/drawing/2014/main" id="{89B02C2E-82F3-43D4-8DB5-96D72AAD7863}"/>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430">
              <a:extLst>
                <a:ext uri="{FF2B5EF4-FFF2-40B4-BE49-F238E27FC236}">
                  <a16:creationId xmlns:a16="http://schemas.microsoft.com/office/drawing/2014/main" id="{C5F26A67-3986-4F55-9646-9745744CA1DB}"/>
                </a:ext>
              </a:extLst>
            </p:cNvPr>
            <p:cNvSpPr>
              <a:spLocks/>
            </p:cNvSpPr>
            <p:nvPr/>
          </p:nvSpPr>
          <p:spPr bwMode="auto">
            <a:xfrm>
              <a:off x="19170650" y="5757863"/>
              <a:ext cx="577850" cy="1968500"/>
            </a:xfrm>
            <a:custGeom>
              <a:avLst/>
              <a:gdLst>
                <a:gd name="T0" fmla="*/ 0 w 364"/>
                <a:gd name="T1" fmla="*/ 0 h 1240"/>
                <a:gd name="T2" fmla="*/ 0 w 364"/>
                <a:gd name="T3" fmla="*/ 1031 h 1240"/>
                <a:gd name="T4" fmla="*/ 364 w 364"/>
                <a:gd name="T5" fmla="*/ 1240 h 1240"/>
                <a:gd name="T6" fmla="*/ 364 w 364"/>
                <a:gd name="T7" fmla="*/ 208 h 1240"/>
                <a:gd name="T8" fmla="*/ 0 w 364"/>
                <a:gd name="T9" fmla="*/ 0 h 1240"/>
              </a:gdLst>
              <a:ahLst/>
              <a:cxnLst>
                <a:cxn ang="0">
                  <a:pos x="T0" y="T1"/>
                </a:cxn>
                <a:cxn ang="0">
                  <a:pos x="T2" y="T3"/>
                </a:cxn>
                <a:cxn ang="0">
                  <a:pos x="T4" y="T5"/>
                </a:cxn>
                <a:cxn ang="0">
                  <a:pos x="T6" y="T7"/>
                </a:cxn>
                <a:cxn ang="0">
                  <a:pos x="T8" y="T9"/>
                </a:cxn>
              </a:cxnLst>
              <a:rect l="0" t="0" r="r" b="b"/>
              <a:pathLst>
                <a:path w="364" h="1240">
                  <a:moveTo>
                    <a:pt x="0" y="0"/>
                  </a:moveTo>
                  <a:lnTo>
                    <a:pt x="0" y="1031"/>
                  </a:lnTo>
                  <a:lnTo>
                    <a:pt x="364" y="1240"/>
                  </a:lnTo>
                  <a:lnTo>
                    <a:pt x="364"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431">
              <a:extLst>
                <a:ext uri="{FF2B5EF4-FFF2-40B4-BE49-F238E27FC236}">
                  <a16:creationId xmlns:a16="http://schemas.microsoft.com/office/drawing/2014/main" id="{C6436F93-2FCA-4E9A-91F3-856F2E777901}"/>
                </a:ext>
              </a:extLst>
            </p:cNvPr>
            <p:cNvSpPr>
              <a:spLocks/>
            </p:cNvSpPr>
            <p:nvPr/>
          </p:nvSpPr>
          <p:spPr bwMode="auto">
            <a:xfrm>
              <a:off x="19748500" y="5757863"/>
              <a:ext cx="576263" cy="1968500"/>
            </a:xfrm>
            <a:custGeom>
              <a:avLst/>
              <a:gdLst>
                <a:gd name="T0" fmla="*/ 0 w 363"/>
                <a:gd name="T1" fmla="*/ 208 h 1240"/>
                <a:gd name="T2" fmla="*/ 363 w 363"/>
                <a:gd name="T3" fmla="*/ 0 h 1240"/>
                <a:gd name="T4" fmla="*/ 363 w 363"/>
                <a:gd name="T5" fmla="*/ 1031 h 1240"/>
                <a:gd name="T6" fmla="*/ 0 w 363"/>
                <a:gd name="T7" fmla="*/ 1240 h 1240"/>
                <a:gd name="T8" fmla="*/ 0 w 363"/>
                <a:gd name="T9" fmla="*/ 208 h 1240"/>
              </a:gdLst>
              <a:ahLst/>
              <a:cxnLst>
                <a:cxn ang="0">
                  <a:pos x="T0" y="T1"/>
                </a:cxn>
                <a:cxn ang="0">
                  <a:pos x="T2" y="T3"/>
                </a:cxn>
                <a:cxn ang="0">
                  <a:pos x="T4" y="T5"/>
                </a:cxn>
                <a:cxn ang="0">
                  <a:pos x="T6" y="T7"/>
                </a:cxn>
                <a:cxn ang="0">
                  <a:pos x="T8" y="T9"/>
                </a:cxn>
              </a:cxnLst>
              <a:rect l="0" t="0" r="r" b="b"/>
              <a:pathLst>
                <a:path w="363" h="1240">
                  <a:moveTo>
                    <a:pt x="0" y="208"/>
                  </a:moveTo>
                  <a:lnTo>
                    <a:pt x="363" y="0"/>
                  </a:lnTo>
                  <a:lnTo>
                    <a:pt x="363" y="1031"/>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432">
              <a:extLst>
                <a:ext uri="{FF2B5EF4-FFF2-40B4-BE49-F238E27FC236}">
                  <a16:creationId xmlns:a16="http://schemas.microsoft.com/office/drawing/2014/main" id="{230B2FAF-AD76-4A5D-A9D7-2523F0D1FAB4}"/>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433">
              <a:extLst>
                <a:ext uri="{FF2B5EF4-FFF2-40B4-BE49-F238E27FC236}">
                  <a16:creationId xmlns:a16="http://schemas.microsoft.com/office/drawing/2014/main" id="{57B20A39-9C37-42D2-8AE2-57B5A5BD957D}"/>
                </a:ext>
              </a:extLst>
            </p:cNvPr>
            <p:cNvSpPr>
              <a:spLocks/>
            </p:cNvSpPr>
            <p:nvPr/>
          </p:nvSpPr>
          <p:spPr bwMode="auto">
            <a:xfrm>
              <a:off x="19267488" y="5478463"/>
              <a:ext cx="481013" cy="306388"/>
            </a:xfrm>
            <a:custGeom>
              <a:avLst/>
              <a:gdLst>
                <a:gd name="T0" fmla="*/ 30 w 303"/>
                <a:gd name="T1" fmla="*/ 193 h 193"/>
                <a:gd name="T2" fmla="*/ 303 w 303"/>
                <a:gd name="T3" fmla="*/ 35 h 193"/>
                <a:gd name="T4" fmla="*/ 303 w 303"/>
                <a:gd name="T5" fmla="*/ 0 h 193"/>
                <a:gd name="T6" fmla="*/ 0 w 303"/>
                <a:gd name="T7" fmla="*/ 176 h 193"/>
                <a:gd name="T8" fmla="*/ 30 w 303"/>
                <a:gd name="T9" fmla="*/ 193 h 193"/>
              </a:gdLst>
              <a:ahLst/>
              <a:cxnLst>
                <a:cxn ang="0">
                  <a:pos x="T0" y="T1"/>
                </a:cxn>
                <a:cxn ang="0">
                  <a:pos x="T2" y="T3"/>
                </a:cxn>
                <a:cxn ang="0">
                  <a:pos x="T4" y="T5"/>
                </a:cxn>
                <a:cxn ang="0">
                  <a:pos x="T6" y="T7"/>
                </a:cxn>
                <a:cxn ang="0">
                  <a:pos x="T8" y="T9"/>
                </a:cxn>
              </a:cxnLst>
              <a:rect l="0" t="0" r="r" b="b"/>
              <a:pathLst>
                <a:path w="303" h="193">
                  <a:moveTo>
                    <a:pt x="30" y="193"/>
                  </a:moveTo>
                  <a:lnTo>
                    <a:pt x="303" y="35"/>
                  </a:lnTo>
                  <a:lnTo>
                    <a:pt x="303" y="0"/>
                  </a:lnTo>
                  <a:lnTo>
                    <a:pt x="0" y="176"/>
                  </a:lnTo>
                  <a:lnTo>
                    <a:pt x="30"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434">
              <a:extLst>
                <a:ext uri="{FF2B5EF4-FFF2-40B4-BE49-F238E27FC236}">
                  <a16:creationId xmlns:a16="http://schemas.microsoft.com/office/drawing/2014/main" id="{726F4196-DC86-49D9-B341-A1A0B181B0BA}"/>
                </a:ext>
              </a:extLst>
            </p:cNvPr>
            <p:cNvSpPr>
              <a:spLocks/>
            </p:cNvSpPr>
            <p:nvPr/>
          </p:nvSpPr>
          <p:spPr bwMode="auto">
            <a:xfrm>
              <a:off x="19748500" y="5478463"/>
              <a:ext cx="479425" cy="306388"/>
            </a:xfrm>
            <a:custGeom>
              <a:avLst/>
              <a:gdLst>
                <a:gd name="T0" fmla="*/ 0 w 302"/>
                <a:gd name="T1" fmla="*/ 0 h 193"/>
                <a:gd name="T2" fmla="*/ 302 w 302"/>
                <a:gd name="T3" fmla="*/ 176 h 193"/>
                <a:gd name="T4" fmla="*/ 273 w 302"/>
                <a:gd name="T5" fmla="*/ 193 h 193"/>
                <a:gd name="T6" fmla="*/ 0 w 302"/>
                <a:gd name="T7" fmla="*/ 35 h 193"/>
                <a:gd name="T8" fmla="*/ 0 w 302"/>
                <a:gd name="T9" fmla="*/ 0 h 193"/>
              </a:gdLst>
              <a:ahLst/>
              <a:cxnLst>
                <a:cxn ang="0">
                  <a:pos x="T0" y="T1"/>
                </a:cxn>
                <a:cxn ang="0">
                  <a:pos x="T2" y="T3"/>
                </a:cxn>
                <a:cxn ang="0">
                  <a:pos x="T4" y="T5"/>
                </a:cxn>
                <a:cxn ang="0">
                  <a:pos x="T6" y="T7"/>
                </a:cxn>
                <a:cxn ang="0">
                  <a:pos x="T8" y="T9"/>
                </a:cxn>
              </a:cxnLst>
              <a:rect l="0" t="0" r="r" b="b"/>
              <a:pathLst>
                <a:path w="302" h="193">
                  <a:moveTo>
                    <a:pt x="0" y="0"/>
                  </a:moveTo>
                  <a:lnTo>
                    <a:pt x="302" y="176"/>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435">
              <a:extLst>
                <a:ext uri="{FF2B5EF4-FFF2-40B4-BE49-F238E27FC236}">
                  <a16:creationId xmlns:a16="http://schemas.microsoft.com/office/drawing/2014/main" id="{C04D4E4D-9FFF-40DD-9297-1D4AB65EF260}"/>
                </a:ext>
              </a:extLst>
            </p:cNvPr>
            <p:cNvSpPr>
              <a:spLocks/>
            </p:cNvSpPr>
            <p:nvPr/>
          </p:nvSpPr>
          <p:spPr bwMode="auto">
            <a:xfrm>
              <a:off x="19221450" y="6053138"/>
              <a:ext cx="479425" cy="287338"/>
            </a:xfrm>
            <a:custGeom>
              <a:avLst/>
              <a:gdLst>
                <a:gd name="T0" fmla="*/ 302 w 302"/>
                <a:gd name="T1" fmla="*/ 169 h 181"/>
                <a:gd name="T2" fmla="*/ 302 w 302"/>
                <a:gd name="T3" fmla="*/ 181 h 181"/>
                <a:gd name="T4" fmla="*/ 0 w 302"/>
                <a:gd name="T5" fmla="*/ 5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436">
              <a:extLst>
                <a:ext uri="{FF2B5EF4-FFF2-40B4-BE49-F238E27FC236}">
                  <a16:creationId xmlns:a16="http://schemas.microsoft.com/office/drawing/2014/main" id="{6656717D-0B26-4623-8353-743ACE7BD787}"/>
                </a:ext>
              </a:extLst>
            </p:cNvPr>
            <p:cNvSpPr>
              <a:spLocks/>
            </p:cNvSpPr>
            <p:nvPr/>
          </p:nvSpPr>
          <p:spPr bwMode="auto">
            <a:xfrm>
              <a:off x="19221450" y="5895976"/>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437">
              <a:extLst>
                <a:ext uri="{FF2B5EF4-FFF2-40B4-BE49-F238E27FC236}">
                  <a16:creationId xmlns:a16="http://schemas.microsoft.com/office/drawing/2014/main" id="{FC6F3F50-31FB-4402-8219-494E13169E2A}"/>
                </a:ext>
              </a:extLst>
            </p:cNvPr>
            <p:cNvSpPr>
              <a:spLocks/>
            </p:cNvSpPr>
            <p:nvPr/>
          </p:nvSpPr>
          <p:spPr bwMode="auto">
            <a:xfrm>
              <a:off x="19234150" y="5903913"/>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438">
              <a:extLst>
                <a:ext uri="{FF2B5EF4-FFF2-40B4-BE49-F238E27FC236}">
                  <a16:creationId xmlns:a16="http://schemas.microsoft.com/office/drawing/2014/main" id="{DEEC0CFA-5F1D-47EC-8C7E-8BEE993170DC}"/>
                </a:ext>
              </a:extLst>
            </p:cNvPr>
            <p:cNvSpPr>
              <a:spLocks/>
            </p:cNvSpPr>
            <p:nvPr/>
          </p:nvSpPr>
          <p:spPr bwMode="auto">
            <a:xfrm>
              <a:off x="19234150" y="5903913"/>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9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439">
              <a:extLst>
                <a:ext uri="{FF2B5EF4-FFF2-40B4-BE49-F238E27FC236}">
                  <a16:creationId xmlns:a16="http://schemas.microsoft.com/office/drawing/2014/main" id="{DC417F9B-804A-4524-9C9B-E1070FDD08CE}"/>
                </a:ext>
              </a:extLst>
            </p:cNvPr>
            <p:cNvSpPr>
              <a:spLocks/>
            </p:cNvSpPr>
            <p:nvPr/>
          </p:nvSpPr>
          <p:spPr bwMode="auto">
            <a:xfrm>
              <a:off x="19794538" y="6053138"/>
              <a:ext cx="481013" cy="287338"/>
            </a:xfrm>
            <a:custGeom>
              <a:avLst/>
              <a:gdLst>
                <a:gd name="T0" fmla="*/ 0 w 303"/>
                <a:gd name="T1" fmla="*/ 169 h 181"/>
                <a:gd name="T2" fmla="*/ 0 w 303"/>
                <a:gd name="T3" fmla="*/ 181 h 181"/>
                <a:gd name="T4" fmla="*/ 303 w 303"/>
                <a:gd name="T5" fmla="*/ 5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40">
              <a:extLst>
                <a:ext uri="{FF2B5EF4-FFF2-40B4-BE49-F238E27FC236}">
                  <a16:creationId xmlns:a16="http://schemas.microsoft.com/office/drawing/2014/main" id="{074E3960-04DC-455A-926E-DB0C74AE0543}"/>
                </a:ext>
              </a:extLst>
            </p:cNvPr>
            <p:cNvSpPr>
              <a:spLocks/>
            </p:cNvSpPr>
            <p:nvPr/>
          </p:nvSpPr>
          <p:spPr bwMode="auto">
            <a:xfrm>
              <a:off x="20261263" y="5895976"/>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41">
              <a:extLst>
                <a:ext uri="{FF2B5EF4-FFF2-40B4-BE49-F238E27FC236}">
                  <a16:creationId xmlns:a16="http://schemas.microsoft.com/office/drawing/2014/main" id="{727F6018-457F-4549-A4DC-73BC855EC4FD}"/>
                </a:ext>
              </a:extLst>
            </p:cNvPr>
            <p:cNvSpPr>
              <a:spLocks/>
            </p:cNvSpPr>
            <p:nvPr/>
          </p:nvSpPr>
          <p:spPr bwMode="auto">
            <a:xfrm>
              <a:off x="19794538" y="5903913"/>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42">
              <a:extLst>
                <a:ext uri="{FF2B5EF4-FFF2-40B4-BE49-F238E27FC236}">
                  <a16:creationId xmlns:a16="http://schemas.microsoft.com/office/drawing/2014/main" id="{041405E1-D590-4D51-BF34-B37462CC51DA}"/>
                </a:ext>
              </a:extLst>
            </p:cNvPr>
            <p:cNvSpPr>
              <a:spLocks/>
            </p:cNvSpPr>
            <p:nvPr/>
          </p:nvSpPr>
          <p:spPr bwMode="auto">
            <a:xfrm>
              <a:off x="19794538" y="5903913"/>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9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43">
              <a:extLst>
                <a:ext uri="{FF2B5EF4-FFF2-40B4-BE49-F238E27FC236}">
                  <a16:creationId xmlns:a16="http://schemas.microsoft.com/office/drawing/2014/main" id="{B6508A51-71E3-4380-B901-C080C9402394}"/>
                </a:ext>
              </a:extLst>
            </p:cNvPr>
            <p:cNvSpPr>
              <a:spLocks/>
            </p:cNvSpPr>
            <p:nvPr/>
          </p:nvSpPr>
          <p:spPr bwMode="auto">
            <a:xfrm>
              <a:off x="19221450" y="6332538"/>
              <a:ext cx="479425" cy="287338"/>
            </a:xfrm>
            <a:custGeom>
              <a:avLst/>
              <a:gdLst>
                <a:gd name="T0" fmla="*/ 302 w 302"/>
                <a:gd name="T1" fmla="*/ 168 h 181"/>
                <a:gd name="T2" fmla="*/ 302 w 302"/>
                <a:gd name="T3" fmla="*/ 181 h 181"/>
                <a:gd name="T4" fmla="*/ 0 w 302"/>
                <a:gd name="T5" fmla="*/ 5 h 181"/>
                <a:gd name="T6" fmla="*/ 8 w 302"/>
                <a:gd name="T7" fmla="*/ 0 h 181"/>
                <a:gd name="T8" fmla="*/ 302 w 302"/>
                <a:gd name="T9" fmla="*/ 168 h 181"/>
              </a:gdLst>
              <a:ahLst/>
              <a:cxnLst>
                <a:cxn ang="0">
                  <a:pos x="T0" y="T1"/>
                </a:cxn>
                <a:cxn ang="0">
                  <a:pos x="T2" y="T3"/>
                </a:cxn>
                <a:cxn ang="0">
                  <a:pos x="T4" y="T5"/>
                </a:cxn>
                <a:cxn ang="0">
                  <a:pos x="T6" y="T7"/>
                </a:cxn>
                <a:cxn ang="0">
                  <a:pos x="T8" y="T9"/>
                </a:cxn>
              </a:cxnLst>
              <a:rect l="0" t="0" r="r" b="b"/>
              <a:pathLst>
                <a:path w="302" h="181">
                  <a:moveTo>
                    <a:pt x="302" y="168"/>
                  </a:moveTo>
                  <a:lnTo>
                    <a:pt x="302" y="181"/>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4">
              <a:extLst>
                <a:ext uri="{FF2B5EF4-FFF2-40B4-BE49-F238E27FC236}">
                  <a16:creationId xmlns:a16="http://schemas.microsoft.com/office/drawing/2014/main" id="{A0D8A568-216C-4E59-BB76-7ACA19B4F257}"/>
                </a:ext>
              </a:extLst>
            </p:cNvPr>
            <p:cNvSpPr>
              <a:spLocks/>
            </p:cNvSpPr>
            <p:nvPr/>
          </p:nvSpPr>
          <p:spPr bwMode="auto">
            <a:xfrm>
              <a:off x="19221450" y="6173788"/>
              <a:ext cx="12700" cy="166688"/>
            </a:xfrm>
            <a:custGeom>
              <a:avLst/>
              <a:gdLst>
                <a:gd name="T0" fmla="*/ 8 w 8"/>
                <a:gd name="T1" fmla="*/ 6 h 105"/>
                <a:gd name="T2" fmla="*/ 8 w 8"/>
                <a:gd name="T3" fmla="*/ 100 h 105"/>
                <a:gd name="T4" fmla="*/ 0 w 8"/>
                <a:gd name="T5" fmla="*/ 105 h 105"/>
                <a:gd name="T6" fmla="*/ 0 w 8"/>
                <a:gd name="T7" fmla="*/ 0 h 105"/>
                <a:gd name="T8" fmla="*/ 8 w 8"/>
                <a:gd name="T9" fmla="*/ 6 h 105"/>
              </a:gdLst>
              <a:ahLst/>
              <a:cxnLst>
                <a:cxn ang="0">
                  <a:pos x="T0" y="T1"/>
                </a:cxn>
                <a:cxn ang="0">
                  <a:pos x="T2" y="T3"/>
                </a:cxn>
                <a:cxn ang="0">
                  <a:pos x="T4" y="T5"/>
                </a:cxn>
                <a:cxn ang="0">
                  <a:pos x="T6" y="T7"/>
                </a:cxn>
                <a:cxn ang="0">
                  <a:pos x="T8" y="T9"/>
                </a:cxn>
              </a:cxnLst>
              <a:rect l="0" t="0" r="r" b="b"/>
              <a:pathLst>
                <a:path w="8" h="105">
                  <a:moveTo>
                    <a:pt x="8" y="6"/>
                  </a:moveTo>
                  <a:lnTo>
                    <a:pt x="8" y="100"/>
                  </a:lnTo>
                  <a:lnTo>
                    <a:pt x="0" y="105"/>
                  </a:lnTo>
                  <a:lnTo>
                    <a:pt x="0" y="0"/>
                  </a:lnTo>
                  <a:lnTo>
                    <a:pt x="8"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45">
              <a:extLst>
                <a:ext uri="{FF2B5EF4-FFF2-40B4-BE49-F238E27FC236}">
                  <a16:creationId xmlns:a16="http://schemas.microsoft.com/office/drawing/2014/main" id="{110F3155-995B-4F0A-9C63-132A22BB1B36}"/>
                </a:ext>
              </a:extLst>
            </p:cNvPr>
            <p:cNvSpPr>
              <a:spLocks/>
            </p:cNvSpPr>
            <p:nvPr/>
          </p:nvSpPr>
          <p:spPr bwMode="auto">
            <a:xfrm>
              <a:off x="19234150" y="6183313"/>
              <a:ext cx="466725" cy="415925"/>
            </a:xfrm>
            <a:custGeom>
              <a:avLst/>
              <a:gdLst>
                <a:gd name="T0" fmla="*/ 294 w 294"/>
                <a:gd name="T1" fmla="*/ 168 h 262"/>
                <a:gd name="T2" fmla="*/ 294 w 294"/>
                <a:gd name="T3" fmla="*/ 262 h 262"/>
                <a:gd name="T4" fmla="*/ 0 w 294"/>
                <a:gd name="T5" fmla="*/ 94 h 262"/>
                <a:gd name="T6" fmla="*/ 0 w 294"/>
                <a:gd name="T7" fmla="*/ 0 h 262"/>
                <a:gd name="T8" fmla="*/ 294 w 294"/>
                <a:gd name="T9" fmla="*/ 168 h 262"/>
              </a:gdLst>
              <a:ahLst/>
              <a:cxnLst>
                <a:cxn ang="0">
                  <a:pos x="T0" y="T1"/>
                </a:cxn>
                <a:cxn ang="0">
                  <a:pos x="T2" y="T3"/>
                </a:cxn>
                <a:cxn ang="0">
                  <a:pos x="T4" y="T5"/>
                </a:cxn>
                <a:cxn ang="0">
                  <a:pos x="T6" y="T7"/>
                </a:cxn>
                <a:cxn ang="0">
                  <a:pos x="T8" y="T9"/>
                </a:cxn>
              </a:cxnLst>
              <a:rect l="0" t="0" r="r" b="b"/>
              <a:pathLst>
                <a:path w="294" h="262">
                  <a:moveTo>
                    <a:pt x="294" y="168"/>
                  </a:moveTo>
                  <a:lnTo>
                    <a:pt x="294" y="262"/>
                  </a:lnTo>
                  <a:lnTo>
                    <a:pt x="0" y="94"/>
                  </a:lnTo>
                  <a:lnTo>
                    <a:pt x="0" y="0"/>
                  </a:lnTo>
                  <a:lnTo>
                    <a:pt x="294"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46">
              <a:extLst>
                <a:ext uri="{FF2B5EF4-FFF2-40B4-BE49-F238E27FC236}">
                  <a16:creationId xmlns:a16="http://schemas.microsoft.com/office/drawing/2014/main" id="{59BC96BD-7864-4747-82D8-527B336CF4C8}"/>
                </a:ext>
              </a:extLst>
            </p:cNvPr>
            <p:cNvSpPr>
              <a:spLocks/>
            </p:cNvSpPr>
            <p:nvPr/>
          </p:nvSpPr>
          <p:spPr bwMode="auto">
            <a:xfrm>
              <a:off x="19234150" y="6183313"/>
              <a:ext cx="466725" cy="415925"/>
            </a:xfrm>
            <a:custGeom>
              <a:avLst/>
              <a:gdLst>
                <a:gd name="T0" fmla="*/ 6 w 294"/>
                <a:gd name="T1" fmla="*/ 92 h 262"/>
                <a:gd name="T2" fmla="*/ 6 w 294"/>
                <a:gd name="T3" fmla="*/ 1 h 262"/>
                <a:gd name="T4" fmla="*/ 0 w 294"/>
                <a:gd name="T5" fmla="*/ 0 h 262"/>
                <a:gd name="T6" fmla="*/ 0 w 294"/>
                <a:gd name="T7" fmla="*/ 94 h 262"/>
                <a:gd name="T8" fmla="*/ 294 w 294"/>
                <a:gd name="T9" fmla="*/ 262 h 262"/>
                <a:gd name="T10" fmla="*/ 294 w 294"/>
                <a:gd name="T11" fmla="*/ 259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1"/>
                  </a:lnTo>
                  <a:lnTo>
                    <a:pt x="0" y="0"/>
                  </a:lnTo>
                  <a:lnTo>
                    <a:pt x="0" y="94"/>
                  </a:lnTo>
                  <a:lnTo>
                    <a:pt x="294" y="262"/>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47">
              <a:extLst>
                <a:ext uri="{FF2B5EF4-FFF2-40B4-BE49-F238E27FC236}">
                  <a16:creationId xmlns:a16="http://schemas.microsoft.com/office/drawing/2014/main" id="{7D781EC8-006B-4F83-9D34-CBD9FC11CC01}"/>
                </a:ext>
              </a:extLst>
            </p:cNvPr>
            <p:cNvSpPr>
              <a:spLocks/>
            </p:cNvSpPr>
            <p:nvPr/>
          </p:nvSpPr>
          <p:spPr bwMode="auto">
            <a:xfrm>
              <a:off x="19794538" y="6332538"/>
              <a:ext cx="481013" cy="287338"/>
            </a:xfrm>
            <a:custGeom>
              <a:avLst/>
              <a:gdLst>
                <a:gd name="T0" fmla="*/ 0 w 303"/>
                <a:gd name="T1" fmla="*/ 168 h 181"/>
                <a:gd name="T2" fmla="*/ 0 w 303"/>
                <a:gd name="T3" fmla="*/ 181 h 181"/>
                <a:gd name="T4" fmla="*/ 303 w 303"/>
                <a:gd name="T5" fmla="*/ 5 h 181"/>
                <a:gd name="T6" fmla="*/ 294 w 303"/>
                <a:gd name="T7" fmla="*/ 0 h 181"/>
                <a:gd name="T8" fmla="*/ 0 w 303"/>
                <a:gd name="T9" fmla="*/ 168 h 181"/>
              </a:gdLst>
              <a:ahLst/>
              <a:cxnLst>
                <a:cxn ang="0">
                  <a:pos x="T0" y="T1"/>
                </a:cxn>
                <a:cxn ang="0">
                  <a:pos x="T2" y="T3"/>
                </a:cxn>
                <a:cxn ang="0">
                  <a:pos x="T4" y="T5"/>
                </a:cxn>
                <a:cxn ang="0">
                  <a:pos x="T6" y="T7"/>
                </a:cxn>
                <a:cxn ang="0">
                  <a:pos x="T8" y="T9"/>
                </a:cxn>
              </a:cxnLst>
              <a:rect l="0" t="0" r="r" b="b"/>
              <a:pathLst>
                <a:path w="303" h="181">
                  <a:moveTo>
                    <a:pt x="0" y="168"/>
                  </a:moveTo>
                  <a:lnTo>
                    <a:pt x="0" y="181"/>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48">
              <a:extLst>
                <a:ext uri="{FF2B5EF4-FFF2-40B4-BE49-F238E27FC236}">
                  <a16:creationId xmlns:a16="http://schemas.microsoft.com/office/drawing/2014/main" id="{8F7EF4AB-7E3C-488C-96A2-ABBB6030AECB}"/>
                </a:ext>
              </a:extLst>
            </p:cNvPr>
            <p:cNvSpPr>
              <a:spLocks/>
            </p:cNvSpPr>
            <p:nvPr/>
          </p:nvSpPr>
          <p:spPr bwMode="auto">
            <a:xfrm>
              <a:off x="20261263" y="6173788"/>
              <a:ext cx="14288" cy="166688"/>
            </a:xfrm>
            <a:custGeom>
              <a:avLst/>
              <a:gdLst>
                <a:gd name="T0" fmla="*/ 0 w 9"/>
                <a:gd name="T1" fmla="*/ 6 h 105"/>
                <a:gd name="T2" fmla="*/ 0 w 9"/>
                <a:gd name="T3" fmla="*/ 100 h 105"/>
                <a:gd name="T4" fmla="*/ 9 w 9"/>
                <a:gd name="T5" fmla="*/ 105 h 105"/>
                <a:gd name="T6" fmla="*/ 9 w 9"/>
                <a:gd name="T7" fmla="*/ 0 h 105"/>
                <a:gd name="T8" fmla="*/ 0 w 9"/>
                <a:gd name="T9" fmla="*/ 6 h 105"/>
              </a:gdLst>
              <a:ahLst/>
              <a:cxnLst>
                <a:cxn ang="0">
                  <a:pos x="T0" y="T1"/>
                </a:cxn>
                <a:cxn ang="0">
                  <a:pos x="T2" y="T3"/>
                </a:cxn>
                <a:cxn ang="0">
                  <a:pos x="T4" y="T5"/>
                </a:cxn>
                <a:cxn ang="0">
                  <a:pos x="T6" y="T7"/>
                </a:cxn>
                <a:cxn ang="0">
                  <a:pos x="T8" y="T9"/>
                </a:cxn>
              </a:cxnLst>
              <a:rect l="0" t="0" r="r" b="b"/>
              <a:pathLst>
                <a:path w="9" h="105">
                  <a:moveTo>
                    <a:pt x="0" y="6"/>
                  </a:moveTo>
                  <a:lnTo>
                    <a:pt x="0" y="100"/>
                  </a:lnTo>
                  <a:lnTo>
                    <a:pt x="9" y="105"/>
                  </a:lnTo>
                  <a:lnTo>
                    <a:pt x="9"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49">
              <a:extLst>
                <a:ext uri="{FF2B5EF4-FFF2-40B4-BE49-F238E27FC236}">
                  <a16:creationId xmlns:a16="http://schemas.microsoft.com/office/drawing/2014/main" id="{23FB5C4C-D86D-4E77-864C-AC0EE9742696}"/>
                </a:ext>
              </a:extLst>
            </p:cNvPr>
            <p:cNvSpPr>
              <a:spLocks/>
            </p:cNvSpPr>
            <p:nvPr/>
          </p:nvSpPr>
          <p:spPr bwMode="auto">
            <a:xfrm>
              <a:off x="19794538" y="6183313"/>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450">
              <a:extLst>
                <a:ext uri="{FF2B5EF4-FFF2-40B4-BE49-F238E27FC236}">
                  <a16:creationId xmlns:a16="http://schemas.microsoft.com/office/drawing/2014/main" id="{C62E75CE-DDC0-496D-851D-92509B9A5ED4}"/>
                </a:ext>
              </a:extLst>
            </p:cNvPr>
            <p:cNvSpPr>
              <a:spLocks/>
            </p:cNvSpPr>
            <p:nvPr/>
          </p:nvSpPr>
          <p:spPr bwMode="auto">
            <a:xfrm>
              <a:off x="19794538" y="6183313"/>
              <a:ext cx="466725" cy="415925"/>
            </a:xfrm>
            <a:custGeom>
              <a:avLst/>
              <a:gdLst>
                <a:gd name="T0" fmla="*/ 291 w 294"/>
                <a:gd name="T1" fmla="*/ 92 h 262"/>
                <a:gd name="T2" fmla="*/ 291 w 294"/>
                <a:gd name="T3" fmla="*/ 1 h 262"/>
                <a:gd name="T4" fmla="*/ 294 w 294"/>
                <a:gd name="T5" fmla="*/ 0 h 262"/>
                <a:gd name="T6" fmla="*/ 294 w 294"/>
                <a:gd name="T7" fmla="*/ 94 h 262"/>
                <a:gd name="T8" fmla="*/ 0 w 294"/>
                <a:gd name="T9" fmla="*/ 262 h 262"/>
                <a:gd name="T10" fmla="*/ 0 w 294"/>
                <a:gd name="T11" fmla="*/ 259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1"/>
                  </a:lnTo>
                  <a:lnTo>
                    <a:pt x="294" y="0"/>
                  </a:lnTo>
                  <a:lnTo>
                    <a:pt x="294" y="94"/>
                  </a:lnTo>
                  <a:lnTo>
                    <a:pt x="0" y="262"/>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451">
              <a:extLst>
                <a:ext uri="{FF2B5EF4-FFF2-40B4-BE49-F238E27FC236}">
                  <a16:creationId xmlns:a16="http://schemas.microsoft.com/office/drawing/2014/main" id="{92988F46-9D37-40BE-83FA-28BE4549EED4}"/>
                </a:ext>
              </a:extLst>
            </p:cNvPr>
            <p:cNvSpPr>
              <a:spLocks/>
            </p:cNvSpPr>
            <p:nvPr/>
          </p:nvSpPr>
          <p:spPr bwMode="auto">
            <a:xfrm>
              <a:off x="19221450" y="6610351"/>
              <a:ext cx="479425" cy="287338"/>
            </a:xfrm>
            <a:custGeom>
              <a:avLst/>
              <a:gdLst>
                <a:gd name="T0" fmla="*/ 302 w 302"/>
                <a:gd name="T1" fmla="*/ 169 h 181"/>
                <a:gd name="T2" fmla="*/ 302 w 302"/>
                <a:gd name="T3" fmla="*/ 181 h 181"/>
                <a:gd name="T4" fmla="*/ 0 w 302"/>
                <a:gd name="T5" fmla="*/ 6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6"/>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452">
              <a:extLst>
                <a:ext uri="{FF2B5EF4-FFF2-40B4-BE49-F238E27FC236}">
                  <a16:creationId xmlns:a16="http://schemas.microsoft.com/office/drawing/2014/main" id="{F428660C-0E17-4C45-9859-F677F0C127C0}"/>
                </a:ext>
              </a:extLst>
            </p:cNvPr>
            <p:cNvSpPr>
              <a:spLocks/>
            </p:cNvSpPr>
            <p:nvPr/>
          </p:nvSpPr>
          <p:spPr bwMode="auto">
            <a:xfrm>
              <a:off x="19221450" y="6453188"/>
              <a:ext cx="12700" cy="166688"/>
            </a:xfrm>
            <a:custGeom>
              <a:avLst/>
              <a:gdLst>
                <a:gd name="T0" fmla="*/ 8 w 8"/>
                <a:gd name="T1" fmla="*/ 5 h 105"/>
                <a:gd name="T2" fmla="*/ 8 w 8"/>
                <a:gd name="T3" fmla="*/ 99 h 105"/>
                <a:gd name="T4" fmla="*/ 0 w 8"/>
                <a:gd name="T5" fmla="*/ 105 h 105"/>
                <a:gd name="T6" fmla="*/ 0 w 8"/>
                <a:gd name="T7" fmla="*/ 0 h 105"/>
                <a:gd name="T8" fmla="*/ 8 w 8"/>
                <a:gd name="T9" fmla="*/ 5 h 105"/>
              </a:gdLst>
              <a:ahLst/>
              <a:cxnLst>
                <a:cxn ang="0">
                  <a:pos x="T0" y="T1"/>
                </a:cxn>
                <a:cxn ang="0">
                  <a:pos x="T2" y="T3"/>
                </a:cxn>
                <a:cxn ang="0">
                  <a:pos x="T4" y="T5"/>
                </a:cxn>
                <a:cxn ang="0">
                  <a:pos x="T6" y="T7"/>
                </a:cxn>
                <a:cxn ang="0">
                  <a:pos x="T8" y="T9"/>
                </a:cxn>
              </a:cxnLst>
              <a:rect l="0" t="0" r="r" b="b"/>
              <a:pathLst>
                <a:path w="8" h="105">
                  <a:moveTo>
                    <a:pt x="8" y="5"/>
                  </a:moveTo>
                  <a:lnTo>
                    <a:pt x="8" y="99"/>
                  </a:lnTo>
                  <a:lnTo>
                    <a:pt x="0" y="105"/>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453">
              <a:extLst>
                <a:ext uri="{FF2B5EF4-FFF2-40B4-BE49-F238E27FC236}">
                  <a16:creationId xmlns:a16="http://schemas.microsoft.com/office/drawing/2014/main" id="{1A482993-7BB3-4128-87B3-F246877B6318}"/>
                </a:ext>
              </a:extLst>
            </p:cNvPr>
            <p:cNvSpPr>
              <a:spLocks/>
            </p:cNvSpPr>
            <p:nvPr/>
          </p:nvSpPr>
          <p:spPr bwMode="auto">
            <a:xfrm>
              <a:off x="19234150" y="64611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454">
              <a:extLst>
                <a:ext uri="{FF2B5EF4-FFF2-40B4-BE49-F238E27FC236}">
                  <a16:creationId xmlns:a16="http://schemas.microsoft.com/office/drawing/2014/main" id="{6900AC1D-4C4D-46BE-802B-EAD5C2D15176}"/>
                </a:ext>
              </a:extLst>
            </p:cNvPr>
            <p:cNvSpPr>
              <a:spLocks/>
            </p:cNvSpPr>
            <p:nvPr/>
          </p:nvSpPr>
          <p:spPr bwMode="auto">
            <a:xfrm>
              <a:off x="19234150" y="6461126"/>
              <a:ext cx="466725" cy="417513"/>
            </a:xfrm>
            <a:custGeom>
              <a:avLst/>
              <a:gdLst>
                <a:gd name="T0" fmla="*/ 6 w 294"/>
                <a:gd name="T1" fmla="*/ 93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3"/>
                  </a:moveTo>
                  <a:lnTo>
                    <a:pt x="6" y="2"/>
                  </a:lnTo>
                  <a:lnTo>
                    <a:pt x="0" y="0"/>
                  </a:lnTo>
                  <a:lnTo>
                    <a:pt x="0" y="94"/>
                  </a:lnTo>
                  <a:lnTo>
                    <a:pt x="294" y="263"/>
                  </a:lnTo>
                  <a:lnTo>
                    <a:pt x="294" y="258"/>
                  </a:lnTo>
                  <a:lnTo>
                    <a:pt x="6"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455">
              <a:extLst>
                <a:ext uri="{FF2B5EF4-FFF2-40B4-BE49-F238E27FC236}">
                  <a16:creationId xmlns:a16="http://schemas.microsoft.com/office/drawing/2014/main" id="{9AD79989-8630-4445-8197-F283E0ED6BD4}"/>
                </a:ext>
              </a:extLst>
            </p:cNvPr>
            <p:cNvSpPr>
              <a:spLocks/>
            </p:cNvSpPr>
            <p:nvPr/>
          </p:nvSpPr>
          <p:spPr bwMode="auto">
            <a:xfrm>
              <a:off x="19794538" y="6610351"/>
              <a:ext cx="481013" cy="287338"/>
            </a:xfrm>
            <a:custGeom>
              <a:avLst/>
              <a:gdLst>
                <a:gd name="T0" fmla="*/ 0 w 303"/>
                <a:gd name="T1" fmla="*/ 169 h 181"/>
                <a:gd name="T2" fmla="*/ 0 w 303"/>
                <a:gd name="T3" fmla="*/ 181 h 181"/>
                <a:gd name="T4" fmla="*/ 303 w 303"/>
                <a:gd name="T5" fmla="*/ 6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6"/>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456">
              <a:extLst>
                <a:ext uri="{FF2B5EF4-FFF2-40B4-BE49-F238E27FC236}">
                  <a16:creationId xmlns:a16="http://schemas.microsoft.com/office/drawing/2014/main" id="{887822B1-83DF-40FE-8E32-14A6ED2EB14F}"/>
                </a:ext>
              </a:extLst>
            </p:cNvPr>
            <p:cNvSpPr>
              <a:spLocks/>
            </p:cNvSpPr>
            <p:nvPr/>
          </p:nvSpPr>
          <p:spPr bwMode="auto">
            <a:xfrm>
              <a:off x="20261263" y="6453188"/>
              <a:ext cx="14288" cy="166688"/>
            </a:xfrm>
            <a:custGeom>
              <a:avLst/>
              <a:gdLst>
                <a:gd name="T0" fmla="*/ 0 w 9"/>
                <a:gd name="T1" fmla="*/ 5 h 105"/>
                <a:gd name="T2" fmla="*/ 0 w 9"/>
                <a:gd name="T3" fmla="*/ 99 h 105"/>
                <a:gd name="T4" fmla="*/ 9 w 9"/>
                <a:gd name="T5" fmla="*/ 105 h 105"/>
                <a:gd name="T6" fmla="*/ 9 w 9"/>
                <a:gd name="T7" fmla="*/ 0 h 105"/>
                <a:gd name="T8" fmla="*/ 0 w 9"/>
                <a:gd name="T9" fmla="*/ 5 h 105"/>
              </a:gdLst>
              <a:ahLst/>
              <a:cxnLst>
                <a:cxn ang="0">
                  <a:pos x="T0" y="T1"/>
                </a:cxn>
                <a:cxn ang="0">
                  <a:pos x="T2" y="T3"/>
                </a:cxn>
                <a:cxn ang="0">
                  <a:pos x="T4" y="T5"/>
                </a:cxn>
                <a:cxn ang="0">
                  <a:pos x="T6" y="T7"/>
                </a:cxn>
                <a:cxn ang="0">
                  <a:pos x="T8" y="T9"/>
                </a:cxn>
              </a:cxnLst>
              <a:rect l="0" t="0" r="r" b="b"/>
              <a:pathLst>
                <a:path w="9" h="105">
                  <a:moveTo>
                    <a:pt x="0" y="5"/>
                  </a:moveTo>
                  <a:lnTo>
                    <a:pt x="0" y="99"/>
                  </a:lnTo>
                  <a:lnTo>
                    <a:pt x="9" y="105"/>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457">
              <a:extLst>
                <a:ext uri="{FF2B5EF4-FFF2-40B4-BE49-F238E27FC236}">
                  <a16:creationId xmlns:a16="http://schemas.microsoft.com/office/drawing/2014/main" id="{699500B3-0C34-49A2-A041-D1E097E33E71}"/>
                </a:ext>
              </a:extLst>
            </p:cNvPr>
            <p:cNvSpPr>
              <a:spLocks/>
            </p:cNvSpPr>
            <p:nvPr/>
          </p:nvSpPr>
          <p:spPr bwMode="auto">
            <a:xfrm>
              <a:off x="19794538" y="64611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458">
              <a:extLst>
                <a:ext uri="{FF2B5EF4-FFF2-40B4-BE49-F238E27FC236}">
                  <a16:creationId xmlns:a16="http://schemas.microsoft.com/office/drawing/2014/main" id="{333C0278-17FE-4CDB-A162-4064B3BB3A3A}"/>
                </a:ext>
              </a:extLst>
            </p:cNvPr>
            <p:cNvSpPr>
              <a:spLocks/>
            </p:cNvSpPr>
            <p:nvPr/>
          </p:nvSpPr>
          <p:spPr bwMode="auto">
            <a:xfrm>
              <a:off x="19794538" y="6461126"/>
              <a:ext cx="466725" cy="417513"/>
            </a:xfrm>
            <a:custGeom>
              <a:avLst/>
              <a:gdLst>
                <a:gd name="T0" fmla="*/ 291 w 294"/>
                <a:gd name="T1" fmla="*/ 93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3"/>
                  </a:moveTo>
                  <a:lnTo>
                    <a:pt x="291" y="2"/>
                  </a:lnTo>
                  <a:lnTo>
                    <a:pt x="294" y="0"/>
                  </a:lnTo>
                  <a:lnTo>
                    <a:pt x="294" y="94"/>
                  </a:lnTo>
                  <a:lnTo>
                    <a:pt x="0" y="263"/>
                  </a:lnTo>
                  <a:lnTo>
                    <a:pt x="0" y="258"/>
                  </a:lnTo>
                  <a:lnTo>
                    <a:pt x="291"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459">
              <a:extLst>
                <a:ext uri="{FF2B5EF4-FFF2-40B4-BE49-F238E27FC236}">
                  <a16:creationId xmlns:a16="http://schemas.microsoft.com/office/drawing/2014/main" id="{F2EC9A57-6200-4BB0-89B1-34BA938F6427}"/>
                </a:ext>
              </a:extLst>
            </p:cNvPr>
            <p:cNvSpPr>
              <a:spLocks/>
            </p:cNvSpPr>
            <p:nvPr/>
          </p:nvSpPr>
          <p:spPr bwMode="auto">
            <a:xfrm>
              <a:off x="19221450" y="6889751"/>
              <a:ext cx="479425" cy="284163"/>
            </a:xfrm>
            <a:custGeom>
              <a:avLst/>
              <a:gdLst>
                <a:gd name="T0" fmla="*/ 302 w 302"/>
                <a:gd name="T1" fmla="*/ 169 h 179"/>
                <a:gd name="T2" fmla="*/ 302 w 302"/>
                <a:gd name="T3" fmla="*/ 179 h 179"/>
                <a:gd name="T4" fmla="*/ 0 w 302"/>
                <a:gd name="T5" fmla="*/ 5 h 179"/>
                <a:gd name="T6" fmla="*/ 8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460">
              <a:extLst>
                <a:ext uri="{FF2B5EF4-FFF2-40B4-BE49-F238E27FC236}">
                  <a16:creationId xmlns:a16="http://schemas.microsoft.com/office/drawing/2014/main" id="{F015FF53-5323-461B-97FB-173EB6BD50F7}"/>
                </a:ext>
              </a:extLst>
            </p:cNvPr>
            <p:cNvSpPr>
              <a:spLocks/>
            </p:cNvSpPr>
            <p:nvPr/>
          </p:nvSpPr>
          <p:spPr bwMode="auto">
            <a:xfrm>
              <a:off x="19221450" y="67325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461">
              <a:extLst>
                <a:ext uri="{FF2B5EF4-FFF2-40B4-BE49-F238E27FC236}">
                  <a16:creationId xmlns:a16="http://schemas.microsoft.com/office/drawing/2014/main" id="{F7EF55B5-2D92-4B93-9DCC-026DBD922ED4}"/>
                </a:ext>
              </a:extLst>
            </p:cNvPr>
            <p:cNvSpPr>
              <a:spLocks/>
            </p:cNvSpPr>
            <p:nvPr/>
          </p:nvSpPr>
          <p:spPr bwMode="auto">
            <a:xfrm>
              <a:off x="19234150" y="67405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462">
              <a:extLst>
                <a:ext uri="{FF2B5EF4-FFF2-40B4-BE49-F238E27FC236}">
                  <a16:creationId xmlns:a16="http://schemas.microsoft.com/office/drawing/2014/main" id="{B9D2D856-9E57-4C17-8484-088EA09F2BFD}"/>
                </a:ext>
              </a:extLst>
            </p:cNvPr>
            <p:cNvSpPr>
              <a:spLocks/>
            </p:cNvSpPr>
            <p:nvPr/>
          </p:nvSpPr>
          <p:spPr bwMode="auto">
            <a:xfrm>
              <a:off x="19234150" y="6740526"/>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8"/>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463">
              <a:extLst>
                <a:ext uri="{FF2B5EF4-FFF2-40B4-BE49-F238E27FC236}">
                  <a16:creationId xmlns:a16="http://schemas.microsoft.com/office/drawing/2014/main" id="{EE87ECF9-F69F-4E04-9753-D3453DA89F34}"/>
                </a:ext>
              </a:extLst>
            </p:cNvPr>
            <p:cNvSpPr>
              <a:spLocks/>
            </p:cNvSpPr>
            <p:nvPr/>
          </p:nvSpPr>
          <p:spPr bwMode="auto">
            <a:xfrm>
              <a:off x="19794538" y="6889751"/>
              <a:ext cx="481013" cy="284163"/>
            </a:xfrm>
            <a:custGeom>
              <a:avLst/>
              <a:gdLst>
                <a:gd name="T0" fmla="*/ 0 w 303"/>
                <a:gd name="T1" fmla="*/ 169 h 179"/>
                <a:gd name="T2" fmla="*/ 0 w 303"/>
                <a:gd name="T3" fmla="*/ 179 h 179"/>
                <a:gd name="T4" fmla="*/ 303 w 303"/>
                <a:gd name="T5" fmla="*/ 5 h 179"/>
                <a:gd name="T6" fmla="*/ 294 w 303"/>
                <a:gd name="T7" fmla="*/ 0 h 179"/>
                <a:gd name="T8" fmla="*/ 0 w 303"/>
                <a:gd name="T9" fmla="*/ 169 h 179"/>
              </a:gdLst>
              <a:ahLst/>
              <a:cxnLst>
                <a:cxn ang="0">
                  <a:pos x="T0" y="T1"/>
                </a:cxn>
                <a:cxn ang="0">
                  <a:pos x="T2" y="T3"/>
                </a:cxn>
                <a:cxn ang="0">
                  <a:pos x="T4" y="T5"/>
                </a:cxn>
                <a:cxn ang="0">
                  <a:pos x="T6" y="T7"/>
                </a:cxn>
                <a:cxn ang="0">
                  <a:pos x="T8" y="T9"/>
                </a:cxn>
              </a:cxnLst>
              <a:rect l="0" t="0" r="r" b="b"/>
              <a:pathLst>
                <a:path w="303" h="179">
                  <a:moveTo>
                    <a:pt x="0" y="169"/>
                  </a:moveTo>
                  <a:lnTo>
                    <a:pt x="0" y="179"/>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464">
              <a:extLst>
                <a:ext uri="{FF2B5EF4-FFF2-40B4-BE49-F238E27FC236}">
                  <a16:creationId xmlns:a16="http://schemas.microsoft.com/office/drawing/2014/main" id="{D78817EB-0E05-4C8A-B551-16E452AF7AB7}"/>
                </a:ext>
              </a:extLst>
            </p:cNvPr>
            <p:cNvSpPr>
              <a:spLocks/>
            </p:cNvSpPr>
            <p:nvPr/>
          </p:nvSpPr>
          <p:spPr bwMode="auto">
            <a:xfrm>
              <a:off x="20261263" y="67325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465">
              <a:extLst>
                <a:ext uri="{FF2B5EF4-FFF2-40B4-BE49-F238E27FC236}">
                  <a16:creationId xmlns:a16="http://schemas.microsoft.com/office/drawing/2014/main" id="{D1938202-FF42-4245-8F7B-B9F3094BFA9C}"/>
                </a:ext>
              </a:extLst>
            </p:cNvPr>
            <p:cNvSpPr>
              <a:spLocks/>
            </p:cNvSpPr>
            <p:nvPr/>
          </p:nvSpPr>
          <p:spPr bwMode="auto">
            <a:xfrm>
              <a:off x="19794538" y="67405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466">
              <a:extLst>
                <a:ext uri="{FF2B5EF4-FFF2-40B4-BE49-F238E27FC236}">
                  <a16:creationId xmlns:a16="http://schemas.microsoft.com/office/drawing/2014/main" id="{459A0C55-2D72-448A-8B0E-8DD8530FD34A}"/>
                </a:ext>
              </a:extLst>
            </p:cNvPr>
            <p:cNvSpPr>
              <a:spLocks/>
            </p:cNvSpPr>
            <p:nvPr/>
          </p:nvSpPr>
          <p:spPr bwMode="auto">
            <a:xfrm>
              <a:off x="19794538" y="6740526"/>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8"/>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467">
              <a:extLst>
                <a:ext uri="{FF2B5EF4-FFF2-40B4-BE49-F238E27FC236}">
                  <a16:creationId xmlns:a16="http://schemas.microsoft.com/office/drawing/2014/main" id="{CBA966FF-DF7E-4FFC-AD0A-57F888D2F11F}"/>
                </a:ext>
              </a:extLst>
            </p:cNvPr>
            <p:cNvSpPr>
              <a:spLocks/>
            </p:cNvSpPr>
            <p:nvPr/>
          </p:nvSpPr>
          <p:spPr bwMode="auto">
            <a:xfrm>
              <a:off x="19221450" y="7169151"/>
              <a:ext cx="479425" cy="284163"/>
            </a:xfrm>
            <a:custGeom>
              <a:avLst/>
              <a:gdLst>
                <a:gd name="T0" fmla="*/ 302 w 302"/>
                <a:gd name="T1" fmla="*/ 168 h 179"/>
                <a:gd name="T2" fmla="*/ 302 w 302"/>
                <a:gd name="T3" fmla="*/ 179 h 179"/>
                <a:gd name="T4" fmla="*/ 0 w 302"/>
                <a:gd name="T5" fmla="*/ 5 h 179"/>
                <a:gd name="T6" fmla="*/ 8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468">
              <a:extLst>
                <a:ext uri="{FF2B5EF4-FFF2-40B4-BE49-F238E27FC236}">
                  <a16:creationId xmlns:a16="http://schemas.microsoft.com/office/drawing/2014/main" id="{682AEEFB-DFD9-4996-8AE7-E21714F4C91E}"/>
                </a:ext>
              </a:extLst>
            </p:cNvPr>
            <p:cNvSpPr>
              <a:spLocks/>
            </p:cNvSpPr>
            <p:nvPr/>
          </p:nvSpPr>
          <p:spPr bwMode="auto">
            <a:xfrm>
              <a:off x="19221450" y="70119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469">
              <a:extLst>
                <a:ext uri="{FF2B5EF4-FFF2-40B4-BE49-F238E27FC236}">
                  <a16:creationId xmlns:a16="http://schemas.microsoft.com/office/drawing/2014/main" id="{3B17E321-4500-44E4-9252-C777782E49B6}"/>
                </a:ext>
              </a:extLst>
            </p:cNvPr>
            <p:cNvSpPr>
              <a:spLocks/>
            </p:cNvSpPr>
            <p:nvPr/>
          </p:nvSpPr>
          <p:spPr bwMode="auto">
            <a:xfrm>
              <a:off x="19234150" y="7019926"/>
              <a:ext cx="466725" cy="415925"/>
            </a:xfrm>
            <a:custGeom>
              <a:avLst/>
              <a:gdLst>
                <a:gd name="T0" fmla="*/ 294 w 294"/>
                <a:gd name="T1" fmla="*/ 169 h 262"/>
                <a:gd name="T2" fmla="*/ 294 w 294"/>
                <a:gd name="T3" fmla="*/ 262 h 262"/>
                <a:gd name="T4" fmla="*/ 0 w 294"/>
                <a:gd name="T5" fmla="*/ 94 h 262"/>
                <a:gd name="T6" fmla="*/ 0 w 294"/>
                <a:gd name="T7" fmla="*/ 0 h 262"/>
                <a:gd name="T8" fmla="*/ 294 w 294"/>
                <a:gd name="T9" fmla="*/ 169 h 262"/>
              </a:gdLst>
              <a:ahLst/>
              <a:cxnLst>
                <a:cxn ang="0">
                  <a:pos x="T0" y="T1"/>
                </a:cxn>
                <a:cxn ang="0">
                  <a:pos x="T2" y="T3"/>
                </a:cxn>
                <a:cxn ang="0">
                  <a:pos x="T4" y="T5"/>
                </a:cxn>
                <a:cxn ang="0">
                  <a:pos x="T6" y="T7"/>
                </a:cxn>
                <a:cxn ang="0">
                  <a:pos x="T8" y="T9"/>
                </a:cxn>
              </a:cxnLst>
              <a:rect l="0" t="0" r="r" b="b"/>
              <a:pathLst>
                <a:path w="294" h="262">
                  <a:moveTo>
                    <a:pt x="294" y="169"/>
                  </a:moveTo>
                  <a:lnTo>
                    <a:pt x="294" y="262"/>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470">
              <a:extLst>
                <a:ext uri="{FF2B5EF4-FFF2-40B4-BE49-F238E27FC236}">
                  <a16:creationId xmlns:a16="http://schemas.microsoft.com/office/drawing/2014/main" id="{348490FC-9A9E-47D8-9321-A66B7E785FBA}"/>
                </a:ext>
              </a:extLst>
            </p:cNvPr>
            <p:cNvSpPr>
              <a:spLocks/>
            </p:cNvSpPr>
            <p:nvPr/>
          </p:nvSpPr>
          <p:spPr bwMode="auto">
            <a:xfrm>
              <a:off x="19234150" y="7019926"/>
              <a:ext cx="466725" cy="415925"/>
            </a:xfrm>
            <a:custGeom>
              <a:avLst/>
              <a:gdLst>
                <a:gd name="T0" fmla="*/ 6 w 294"/>
                <a:gd name="T1" fmla="*/ 92 h 262"/>
                <a:gd name="T2" fmla="*/ 6 w 294"/>
                <a:gd name="T3" fmla="*/ 2 h 262"/>
                <a:gd name="T4" fmla="*/ 0 w 294"/>
                <a:gd name="T5" fmla="*/ 0 h 262"/>
                <a:gd name="T6" fmla="*/ 0 w 294"/>
                <a:gd name="T7" fmla="*/ 94 h 262"/>
                <a:gd name="T8" fmla="*/ 294 w 294"/>
                <a:gd name="T9" fmla="*/ 262 h 262"/>
                <a:gd name="T10" fmla="*/ 294 w 294"/>
                <a:gd name="T11" fmla="*/ 257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2"/>
                  </a:lnTo>
                  <a:lnTo>
                    <a:pt x="0" y="0"/>
                  </a:lnTo>
                  <a:lnTo>
                    <a:pt x="0" y="94"/>
                  </a:lnTo>
                  <a:lnTo>
                    <a:pt x="294" y="262"/>
                  </a:lnTo>
                  <a:lnTo>
                    <a:pt x="294" y="257"/>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471">
              <a:extLst>
                <a:ext uri="{FF2B5EF4-FFF2-40B4-BE49-F238E27FC236}">
                  <a16:creationId xmlns:a16="http://schemas.microsoft.com/office/drawing/2014/main" id="{88AF0281-7745-4D21-98FB-AA9834FBA75C}"/>
                </a:ext>
              </a:extLst>
            </p:cNvPr>
            <p:cNvSpPr>
              <a:spLocks/>
            </p:cNvSpPr>
            <p:nvPr/>
          </p:nvSpPr>
          <p:spPr bwMode="auto">
            <a:xfrm>
              <a:off x="19794538" y="7169151"/>
              <a:ext cx="481013" cy="284163"/>
            </a:xfrm>
            <a:custGeom>
              <a:avLst/>
              <a:gdLst>
                <a:gd name="T0" fmla="*/ 0 w 303"/>
                <a:gd name="T1" fmla="*/ 168 h 179"/>
                <a:gd name="T2" fmla="*/ 0 w 303"/>
                <a:gd name="T3" fmla="*/ 179 h 179"/>
                <a:gd name="T4" fmla="*/ 303 w 303"/>
                <a:gd name="T5" fmla="*/ 5 h 179"/>
                <a:gd name="T6" fmla="*/ 294 w 303"/>
                <a:gd name="T7" fmla="*/ 0 h 179"/>
                <a:gd name="T8" fmla="*/ 0 w 303"/>
                <a:gd name="T9" fmla="*/ 168 h 179"/>
              </a:gdLst>
              <a:ahLst/>
              <a:cxnLst>
                <a:cxn ang="0">
                  <a:pos x="T0" y="T1"/>
                </a:cxn>
                <a:cxn ang="0">
                  <a:pos x="T2" y="T3"/>
                </a:cxn>
                <a:cxn ang="0">
                  <a:pos x="T4" y="T5"/>
                </a:cxn>
                <a:cxn ang="0">
                  <a:pos x="T6" y="T7"/>
                </a:cxn>
                <a:cxn ang="0">
                  <a:pos x="T8" y="T9"/>
                </a:cxn>
              </a:cxnLst>
              <a:rect l="0" t="0" r="r" b="b"/>
              <a:pathLst>
                <a:path w="303" h="179">
                  <a:moveTo>
                    <a:pt x="0" y="168"/>
                  </a:moveTo>
                  <a:lnTo>
                    <a:pt x="0" y="179"/>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472">
              <a:extLst>
                <a:ext uri="{FF2B5EF4-FFF2-40B4-BE49-F238E27FC236}">
                  <a16:creationId xmlns:a16="http://schemas.microsoft.com/office/drawing/2014/main" id="{074300EF-22F7-416E-8D12-160FAACC18DC}"/>
                </a:ext>
              </a:extLst>
            </p:cNvPr>
            <p:cNvSpPr>
              <a:spLocks/>
            </p:cNvSpPr>
            <p:nvPr/>
          </p:nvSpPr>
          <p:spPr bwMode="auto">
            <a:xfrm>
              <a:off x="20261263" y="70119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473">
              <a:extLst>
                <a:ext uri="{FF2B5EF4-FFF2-40B4-BE49-F238E27FC236}">
                  <a16:creationId xmlns:a16="http://schemas.microsoft.com/office/drawing/2014/main" id="{2EDD6488-95F8-422C-9EF1-7B709C8C72A1}"/>
                </a:ext>
              </a:extLst>
            </p:cNvPr>
            <p:cNvSpPr>
              <a:spLocks/>
            </p:cNvSpPr>
            <p:nvPr/>
          </p:nvSpPr>
          <p:spPr bwMode="auto">
            <a:xfrm>
              <a:off x="19794538" y="7019926"/>
              <a:ext cx="466725" cy="415925"/>
            </a:xfrm>
            <a:custGeom>
              <a:avLst/>
              <a:gdLst>
                <a:gd name="T0" fmla="*/ 0 w 294"/>
                <a:gd name="T1" fmla="*/ 169 h 262"/>
                <a:gd name="T2" fmla="*/ 0 w 294"/>
                <a:gd name="T3" fmla="*/ 262 h 262"/>
                <a:gd name="T4" fmla="*/ 294 w 294"/>
                <a:gd name="T5" fmla="*/ 94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474">
              <a:extLst>
                <a:ext uri="{FF2B5EF4-FFF2-40B4-BE49-F238E27FC236}">
                  <a16:creationId xmlns:a16="http://schemas.microsoft.com/office/drawing/2014/main" id="{BF2F291B-0DC2-4E68-9E34-574E54D19106}"/>
                </a:ext>
              </a:extLst>
            </p:cNvPr>
            <p:cNvSpPr>
              <a:spLocks/>
            </p:cNvSpPr>
            <p:nvPr/>
          </p:nvSpPr>
          <p:spPr bwMode="auto">
            <a:xfrm>
              <a:off x="19794538" y="7019926"/>
              <a:ext cx="466725" cy="415925"/>
            </a:xfrm>
            <a:custGeom>
              <a:avLst/>
              <a:gdLst>
                <a:gd name="T0" fmla="*/ 291 w 294"/>
                <a:gd name="T1" fmla="*/ 92 h 262"/>
                <a:gd name="T2" fmla="*/ 291 w 294"/>
                <a:gd name="T3" fmla="*/ 2 h 262"/>
                <a:gd name="T4" fmla="*/ 294 w 294"/>
                <a:gd name="T5" fmla="*/ 0 h 262"/>
                <a:gd name="T6" fmla="*/ 294 w 294"/>
                <a:gd name="T7" fmla="*/ 94 h 262"/>
                <a:gd name="T8" fmla="*/ 0 w 294"/>
                <a:gd name="T9" fmla="*/ 262 h 262"/>
                <a:gd name="T10" fmla="*/ 0 w 294"/>
                <a:gd name="T11" fmla="*/ 257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2"/>
                  </a:lnTo>
                  <a:lnTo>
                    <a:pt x="294" y="0"/>
                  </a:lnTo>
                  <a:lnTo>
                    <a:pt x="294" y="94"/>
                  </a:lnTo>
                  <a:lnTo>
                    <a:pt x="0" y="262"/>
                  </a:lnTo>
                  <a:lnTo>
                    <a:pt x="0" y="257"/>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475">
              <a:extLst>
                <a:ext uri="{FF2B5EF4-FFF2-40B4-BE49-F238E27FC236}">
                  <a16:creationId xmlns:a16="http://schemas.microsoft.com/office/drawing/2014/main" id="{2269FDF5-4688-49B0-A16C-08164FF483A8}"/>
                </a:ext>
              </a:extLst>
            </p:cNvPr>
            <p:cNvSpPr>
              <a:spLocks/>
            </p:cNvSpPr>
            <p:nvPr/>
          </p:nvSpPr>
          <p:spPr bwMode="auto">
            <a:xfrm>
              <a:off x="19508788" y="5526088"/>
              <a:ext cx="495300" cy="285750"/>
            </a:xfrm>
            <a:custGeom>
              <a:avLst/>
              <a:gdLst>
                <a:gd name="T0" fmla="*/ 0 w 312"/>
                <a:gd name="T1" fmla="*/ 93 h 180"/>
                <a:gd name="T2" fmla="*/ 151 w 312"/>
                <a:gd name="T3" fmla="*/ 180 h 180"/>
                <a:gd name="T4" fmla="*/ 312 w 312"/>
                <a:gd name="T5" fmla="*/ 87 h 180"/>
                <a:gd name="T6" fmla="*/ 161 w 312"/>
                <a:gd name="T7" fmla="*/ 0 h 180"/>
                <a:gd name="T8" fmla="*/ 0 w 312"/>
                <a:gd name="T9" fmla="*/ 93 h 180"/>
              </a:gdLst>
              <a:ahLst/>
              <a:cxnLst>
                <a:cxn ang="0">
                  <a:pos x="T0" y="T1"/>
                </a:cxn>
                <a:cxn ang="0">
                  <a:pos x="T2" y="T3"/>
                </a:cxn>
                <a:cxn ang="0">
                  <a:pos x="T4" y="T5"/>
                </a:cxn>
                <a:cxn ang="0">
                  <a:pos x="T6" y="T7"/>
                </a:cxn>
                <a:cxn ang="0">
                  <a:pos x="T8" y="T9"/>
                </a:cxn>
              </a:cxnLst>
              <a:rect l="0" t="0" r="r" b="b"/>
              <a:pathLst>
                <a:path w="312" h="180">
                  <a:moveTo>
                    <a:pt x="0" y="93"/>
                  </a:moveTo>
                  <a:lnTo>
                    <a:pt x="151" y="180"/>
                  </a:lnTo>
                  <a:lnTo>
                    <a:pt x="312" y="87"/>
                  </a:lnTo>
                  <a:lnTo>
                    <a:pt x="161" y="0"/>
                  </a:lnTo>
                  <a:lnTo>
                    <a:pt x="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476">
              <a:extLst>
                <a:ext uri="{FF2B5EF4-FFF2-40B4-BE49-F238E27FC236}">
                  <a16:creationId xmlns:a16="http://schemas.microsoft.com/office/drawing/2014/main" id="{B61C81DC-24B7-4A8A-9B00-554589121356}"/>
                </a:ext>
              </a:extLst>
            </p:cNvPr>
            <p:cNvSpPr>
              <a:spLocks/>
            </p:cNvSpPr>
            <p:nvPr/>
          </p:nvSpPr>
          <p:spPr bwMode="auto">
            <a:xfrm>
              <a:off x="19748500" y="5664201"/>
              <a:ext cx="255588" cy="314325"/>
            </a:xfrm>
            <a:custGeom>
              <a:avLst/>
              <a:gdLst>
                <a:gd name="T0" fmla="*/ 161 w 161"/>
                <a:gd name="T1" fmla="*/ 0 h 198"/>
                <a:gd name="T2" fmla="*/ 0 w 161"/>
                <a:gd name="T3" fmla="*/ 93 h 198"/>
                <a:gd name="T4" fmla="*/ 0 w 161"/>
                <a:gd name="T5" fmla="*/ 198 h 198"/>
                <a:gd name="T6" fmla="*/ 161 w 161"/>
                <a:gd name="T7" fmla="*/ 104 h 198"/>
                <a:gd name="T8" fmla="*/ 161 w 161"/>
                <a:gd name="T9" fmla="*/ 0 h 198"/>
              </a:gdLst>
              <a:ahLst/>
              <a:cxnLst>
                <a:cxn ang="0">
                  <a:pos x="T0" y="T1"/>
                </a:cxn>
                <a:cxn ang="0">
                  <a:pos x="T2" y="T3"/>
                </a:cxn>
                <a:cxn ang="0">
                  <a:pos x="T4" y="T5"/>
                </a:cxn>
                <a:cxn ang="0">
                  <a:pos x="T6" y="T7"/>
                </a:cxn>
                <a:cxn ang="0">
                  <a:pos x="T8" y="T9"/>
                </a:cxn>
              </a:cxnLst>
              <a:rect l="0" t="0" r="r" b="b"/>
              <a:pathLst>
                <a:path w="161" h="198">
                  <a:moveTo>
                    <a:pt x="161" y="0"/>
                  </a:moveTo>
                  <a:lnTo>
                    <a:pt x="0" y="93"/>
                  </a:lnTo>
                  <a:lnTo>
                    <a:pt x="0" y="198"/>
                  </a:lnTo>
                  <a:lnTo>
                    <a:pt x="161" y="104"/>
                  </a:lnTo>
                  <a:lnTo>
                    <a:pt x="161"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477">
              <a:extLst>
                <a:ext uri="{FF2B5EF4-FFF2-40B4-BE49-F238E27FC236}">
                  <a16:creationId xmlns:a16="http://schemas.microsoft.com/office/drawing/2014/main" id="{325DF10D-5C5C-4F08-A096-B95537AF406D}"/>
                </a:ext>
              </a:extLst>
            </p:cNvPr>
            <p:cNvSpPr>
              <a:spLocks/>
            </p:cNvSpPr>
            <p:nvPr/>
          </p:nvSpPr>
          <p:spPr bwMode="auto">
            <a:xfrm>
              <a:off x="19508788" y="5673726"/>
              <a:ext cx="239713" cy="304800"/>
            </a:xfrm>
            <a:custGeom>
              <a:avLst/>
              <a:gdLst>
                <a:gd name="T0" fmla="*/ 0 w 151"/>
                <a:gd name="T1" fmla="*/ 0 h 192"/>
                <a:gd name="T2" fmla="*/ 151 w 151"/>
                <a:gd name="T3" fmla="*/ 87 h 192"/>
                <a:gd name="T4" fmla="*/ 151 w 151"/>
                <a:gd name="T5" fmla="*/ 192 h 192"/>
                <a:gd name="T6" fmla="*/ 0 w 151"/>
                <a:gd name="T7" fmla="*/ 105 h 192"/>
                <a:gd name="T8" fmla="*/ 0 w 151"/>
                <a:gd name="T9" fmla="*/ 0 h 192"/>
              </a:gdLst>
              <a:ahLst/>
              <a:cxnLst>
                <a:cxn ang="0">
                  <a:pos x="T0" y="T1"/>
                </a:cxn>
                <a:cxn ang="0">
                  <a:pos x="T2" y="T3"/>
                </a:cxn>
                <a:cxn ang="0">
                  <a:pos x="T4" y="T5"/>
                </a:cxn>
                <a:cxn ang="0">
                  <a:pos x="T6" y="T7"/>
                </a:cxn>
                <a:cxn ang="0">
                  <a:pos x="T8" y="T9"/>
                </a:cxn>
              </a:cxnLst>
              <a:rect l="0" t="0" r="r" b="b"/>
              <a:pathLst>
                <a:path w="151" h="192">
                  <a:moveTo>
                    <a:pt x="0" y="0"/>
                  </a:moveTo>
                  <a:lnTo>
                    <a:pt x="151" y="87"/>
                  </a:lnTo>
                  <a:lnTo>
                    <a:pt x="151" y="192"/>
                  </a:lnTo>
                  <a:lnTo>
                    <a:pt x="0" y="10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2" name="Group 531">
            <a:extLst>
              <a:ext uri="{FF2B5EF4-FFF2-40B4-BE49-F238E27FC236}">
                <a16:creationId xmlns:a16="http://schemas.microsoft.com/office/drawing/2014/main" id="{04D2ABBC-5E9B-42F5-9E1A-FB2AA3B4CA55}"/>
              </a:ext>
            </a:extLst>
          </p:cNvPr>
          <p:cNvGrpSpPr/>
          <p:nvPr/>
        </p:nvGrpSpPr>
        <p:grpSpPr>
          <a:xfrm>
            <a:off x="20849038" y="4980102"/>
            <a:ext cx="1004246" cy="2325722"/>
            <a:chOff x="15838488" y="6121401"/>
            <a:chExt cx="849312" cy="1966912"/>
          </a:xfrm>
        </p:grpSpPr>
        <p:sp>
          <p:nvSpPr>
            <p:cNvPr id="79" name="Freeform 478">
              <a:extLst>
                <a:ext uri="{FF2B5EF4-FFF2-40B4-BE49-F238E27FC236}">
                  <a16:creationId xmlns:a16="http://schemas.microsoft.com/office/drawing/2014/main" id="{B6C2B82F-DD40-47CA-BF8B-BD1D29F9E538}"/>
                </a:ext>
              </a:extLst>
            </p:cNvPr>
            <p:cNvSpPr>
              <a:spLocks/>
            </p:cNvSpPr>
            <p:nvPr/>
          </p:nvSpPr>
          <p:spPr bwMode="auto">
            <a:xfrm>
              <a:off x="15914688" y="777398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479">
              <a:extLst>
                <a:ext uri="{FF2B5EF4-FFF2-40B4-BE49-F238E27FC236}">
                  <a16:creationId xmlns:a16="http://schemas.microsoft.com/office/drawing/2014/main" id="{07BA3909-D439-4ADA-A1ED-CE98C1DBC6B3}"/>
                </a:ext>
              </a:extLst>
            </p:cNvPr>
            <p:cNvSpPr>
              <a:spLocks/>
            </p:cNvSpPr>
            <p:nvPr/>
          </p:nvSpPr>
          <p:spPr bwMode="auto">
            <a:xfrm>
              <a:off x="15914688" y="775176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480">
              <a:extLst>
                <a:ext uri="{FF2B5EF4-FFF2-40B4-BE49-F238E27FC236}">
                  <a16:creationId xmlns:a16="http://schemas.microsoft.com/office/drawing/2014/main" id="{77C5BA0A-4201-44F2-82DB-382CBC0C2EE5}"/>
                </a:ext>
              </a:extLst>
            </p:cNvPr>
            <p:cNvSpPr>
              <a:spLocks/>
            </p:cNvSpPr>
            <p:nvPr/>
          </p:nvSpPr>
          <p:spPr bwMode="auto">
            <a:xfrm>
              <a:off x="15881350" y="7531101"/>
              <a:ext cx="762000" cy="441325"/>
            </a:xfrm>
            <a:custGeom>
              <a:avLst/>
              <a:gdLst>
                <a:gd name="T0" fmla="*/ 227 w 276"/>
                <a:gd name="T1" fmla="*/ 131 h 160"/>
                <a:gd name="T2" fmla="*/ 49 w 276"/>
                <a:gd name="T3" fmla="*/ 131 h 160"/>
                <a:gd name="T4" fmla="*/ 49 w 276"/>
                <a:gd name="T5" fmla="*/ 29 h 160"/>
                <a:gd name="T6" fmla="*/ 227 w 276"/>
                <a:gd name="T7" fmla="*/ 29 h 160"/>
                <a:gd name="T8" fmla="*/ 227 w 276"/>
                <a:gd name="T9" fmla="*/ 131 h 160"/>
              </a:gdLst>
              <a:ahLst/>
              <a:cxnLst>
                <a:cxn ang="0">
                  <a:pos x="T0" y="T1"/>
                </a:cxn>
                <a:cxn ang="0">
                  <a:pos x="T2" y="T3"/>
                </a:cxn>
                <a:cxn ang="0">
                  <a:pos x="T4" y="T5"/>
                </a:cxn>
                <a:cxn ang="0">
                  <a:pos x="T6" y="T7"/>
                </a:cxn>
                <a:cxn ang="0">
                  <a:pos x="T8" y="T9"/>
                </a:cxn>
              </a:cxnLst>
              <a:rect l="0" t="0" r="r" b="b"/>
              <a:pathLst>
                <a:path w="276" h="160">
                  <a:moveTo>
                    <a:pt x="227" y="131"/>
                  </a:moveTo>
                  <a:cubicBezTo>
                    <a:pt x="178" y="160"/>
                    <a:pt x="98" y="160"/>
                    <a:pt x="49" y="131"/>
                  </a:cubicBezTo>
                  <a:cubicBezTo>
                    <a:pt x="0" y="103"/>
                    <a:pt x="0" y="57"/>
                    <a:pt x="49" y="29"/>
                  </a:cubicBezTo>
                  <a:cubicBezTo>
                    <a:pt x="98" y="0"/>
                    <a:pt x="178" y="0"/>
                    <a:pt x="227" y="29"/>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481">
              <a:extLst>
                <a:ext uri="{FF2B5EF4-FFF2-40B4-BE49-F238E27FC236}">
                  <a16:creationId xmlns:a16="http://schemas.microsoft.com/office/drawing/2014/main" id="{01D786FE-2E63-4526-8C0B-951145CFD05C}"/>
                </a:ext>
              </a:extLst>
            </p:cNvPr>
            <p:cNvSpPr>
              <a:spLocks/>
            </p:cNvSpPr>
            <p:nvPr/>
          </p:nvSpPr>
          <p:spPr bwMode="auto">
            <a:xfrm>
              <a:off x="16075025" y="764063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482">
              <a:extLst>
                <a:ext uri="{FF2B5EF4-FFF2-40B4-BE49-F238E27FC236}">
                  <a16:creationId xmlns:a16="http://schemas.microsoft.com/office/drawing/2014/main" id="{A047E905-A44C-4303-A751-13F46E4D5CBF}"/>
                </a:ext>
              </a:extLst>
            </p:cNvPr>
            <p:cNvSpPr>
              <a:spLocks/>
            </p:cNvSpPr>
            <p:nvPr/>
          </p:nvSpPr>
          <p:spPr bwMode="auto">
            <a:xfrm>
              <a:off x="16216313" y="6967538"/>
              <a:ext cx="93663" cy="814388"/>
            </a:xfrm>
            <a:custGeom>
              <a:avLst/>
              <a:gdLst>
                <a:gd name="T0" fmla="*/ 29 w 34"/>
                <a:gd name="T1" fmla="*/ 4 h 295"/>
                <a:gd name="T2" fmla="*/ 5 w 34"/>
                <a:gd name="T3" fmla="*/ 4 h 295"/>
                <a:gd name="T4" fmla="*/ 0 w 34"/>
                <a:gd name="T5" fmla="*/ 11 h 295"/>
                <a:gd name="T6" fmla="*/ 0 w 34"/>
                <a:gd name="T7" fmla="*/ 284 h 295"/>
                <a:gd name="T8" fmla="*/ 5 w 34"/>
                <a:gd name="T9" fmla="*/ 291 h 295"/>
                <a:gd name="T10" fmla="*/ 29 w 34"/>
                <a:gd name="T11" fmla="*/ 291 h 295"/>
                <a:gd name="T12" fmla="*/ 34 w 34"/>
                <a:gd name="T13" fmla="*/ 284 h 295"/>
                <a:gd name="T14" fmla="*/ 34 w 34"/>
                <a:gd name="T15" fmla="*/ 11 h 295"/>
                <a:gd name="T16" fmla="*/ 29 w 34"/>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95">
                  <a:moveTo>
                    <a:pt x="29" y="4"/>
                  </a:moveTo>
                  <a:cubicBezTo>
                    <a:pt x="23" y="0"/>
                    <a:pt x="11" y="0"/>
                    <a:pt x="5" y="4"/>
                  </a:cubicBezTo>
                  <a:cubicBezTo>
                    <a:pt x="1" y="6"/>
                    <a:pt x="0" y="9"/>
                    <a:pt x="0" y="11"/>
                  </a:cubicBezTo>
                  <a:cubicBezTo>
                    <a:pt x="0" y="284"/>
                    <a:pt x="0" y="284"/>
                    <a:pt x="0" y="284"/>
                  </a:cubicBezTo>
                  <a:cubicBezTo>
                    <a:pt x="0" y="286"/>
                    <a:pt x="1" y="289"/>
                    <a:pt x="5" y="291"/>
                  </a:cubicBezTo>
                  <a:cubicBezTo>
                    <a:pt x="11" y="295"/>
                    <a:pt x="23" y="295"/>
                    <a:pt x="29" y="291"/>
                  </a:cubicBezTo>
                  <a:cubicBezTo>
                    <a:pt x="33" y="289"/>
                    <a:pt x="34" y="286"/>
                    <a:pt x="34" y="284"/>
                  </a:cubicBezTo>
                  <a:cubicBezTo>
                    <a:pt x="34" y="11"/>
                    <a:pt x="34" y="11"/>
                    <a:pt x="34" y="11"/>
                  </a:cubicBezTo>
                  <a:cubicBezTo>
                    <a:pt x="34" y="9"/>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483">
              <a:extLst>
                <a:ext uri="{FF2B5EF4-FFF2-40B4-BE49-F238E27FC236}">
                  <a16:creationId xmlns:a16="http://schemas.microsoft.com/office/drawing/2014/main" id="{F22C3FEF-A50A-4CA4-8D1D-4F831FEC4FBA}"/>
                </a:ext>
              </a:extLst>
            </p:cNvPr>
            <p:cNvSpPr>
              <a:spLocks/>
            </p:cNvSpPr>
            <p:nvPr/>
          </p:nvSpPr>
          <p:spPr bwMode="auto">
            <a:xfrm>
              <a:off x="15838488" y="6121401"/>
              <a:ext cx="423863" cy="1473200"/>
            </a:xfrm>
            <a:custGeom>
              <a:avLst/>
              <a:gdLst>
                <a:gd name="T0" fmla="*/ 267 w 267"/>
                <a:gd name="T1" fmla="*/ 0 h 928"/>
                <a:gd name="T2" fmla="*/ 0 w 267"/>
                <a:gd name="T3" fmla="*/ 773 h 928"/>
                <a:gd name="T4" fmla="*/ 267 w 267"/>
                <a:gd name="T5" fmla="*/ 928 h 928"/>
                <a:gd name="T6" fmla="*/ 267 w 267"/>
                <a:gd name="T7" fmla="*/ 0 h 928"/>
              </a:gdLst>
              <a:ahLst/>
              <a:cxnLst>
                <a:cxn ang="0">
                  <a:pos x="T0" y="T1"/>
                </a:cxn>
                <a:cxn ang="0">
                  <a:pos x="T2" y="T3"/>
                </a:cxn>
                <a:cxn ang="0">
                  <a:pos x="T4" y="T5"/>
                </a:cxn>
                <a:cxn ang="0">
                  <a:pos x="T6" y="T7"/>
                </a:cxn>
              </a:cxnLst>
              <a:rect l="0" t="0" r="r" b="b"/>
              <a:pathLst>
                <a:path w="267" h="928">
                  <a:moveTo>
                    <a:pt x="267" y="0"/>
                  </a:moveTo>
                  <a:lnTo>
                    <a:pt x="0" y="773"/>
                  </a:lnTo>
                  <a:lnTo>
                    <a:pt x="267" y="928"/>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484">
              <a:extLst>
                <a:ext uri="{FF2B5EF4-FFF2-40B4-BE49-F238E27FC236}">
                  <a16:creationId xmlns:a16="http://schemas.microsoft.com/office/drawing/2014/main" id="{5DE20764-DF55-4851-9183-D8146D09E16F}"/>
                </a:ext>
              </a:extLst>
            </p:cNvPr>
            <p:cNvSpPr>
              <a:spLocks/>
            </p:cNvSpPr>
            <p:nvPr/>
          </p:nvSpPr>
          <p:spPr bwMode="auto">
            <a:xfrm>
              <a:off x="16262350" y="6121401"/>
              <a:ext cx="425450" cy="1473200"/>
            </a:xfrm>
            <a:custGeom>
              <a:avLst/>
              <a:gdLst>
                <a:gd name="T0" fmla="*/ 0 w 268"/>
                <a:gd name="T1" fmla="*/ 0 h 928"/>
                <a:gd name="T2" fmla="*/ 268 w 268"/>
                <a:gd name="T3" fmla="*/ 773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3"/>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0" name="Group 529">
            <a:extLst>
              <a:ext uri="{FF2B5EF4-FFF2-40B4-BE49-F238E27FC236}">
                <a16:creationId xmlns:a16="http://schemas.microsoft.com/office/drawing/2014/main" id="{255376EE-7A81-480D-A83A-1EAEC46066C8}"/>
              </a:ext>
            </a:extLst>
          </p:cNvPr>
          <p:cNvGrpSpPr/>
          <p:nvPr/>
        </p:nvGrpSpPr>
        <p:grpSpPr>
          <a:xfrm>
            <a:off x="10346682" y="6048170"/>
            <a:ext cx="722683" cy="1672494"/>
            <a:chOff x="6956425" y="7024688"/>
            <a:chExt cx="611188" cy="1414463"/>
          </a:xfrm>
        </p:grpSpPr>
        <p:sp>
          <p:nvSpPr>
            <p:cNvPr id="86" name="Freeform 485">
              <a:extLst>
                <a:ext uri="{FF2B5EF4-FFF2-40B4-BE49-F238E27FC236}">
                  <a16:creationId xmlns:a16="http://schemas.microsoft.com/office/drawing/2014/main" id="{8629B049-352D-4776-A9F8-0EBC79DD5684}"/>
                </a:ext>
              </a:extLst>
            </p:cNvPr>
            <p:cNvSpPr>
              <a:spLocks/>
            </p:cNvSpPr>
            <p:nvPr/>
          </p:nvSpPr>
          <p:spPr bwMode="auto">
            <a:xfrm>
              <a:off x="7011988" y="8212138"/>
              <a:ext cx="500063" cy="227013"/>
            </a:xfrm>
            <a:custGeom>
              <a:avLst/>
              <a:gdLst>
                <a:gd name="T0" fmla="*/ 170 w 181"/>
                <a:gd name="T1" fmla="*/ 0 h 82"/>
                <a:gd name="T2" fmla="*/ 11 w 181"/>
                <a:gd name="T3" fmla="*/ 0 h 82"/>
                <a:gd name="T4" fmla="*/ 0 w 181"/>
                <a:gd name="T5" fmla="*/ 0 h 82"/>
                <a:gd name="T6" fmla="*/ 0 w 181"/>
                <a:gd name="T7" fmla="*/ 24 h 82"/>
                <a:gd name="T8" fmla="*/ 26 w 181"/>
                <a:gd name="T9" fmla="*/ 61 h 82"/>
                <a:gd name="T10" fmla="*/ 154 w 181"/>
                <a:gd name="T11" fmla="*/ 61 h 82"/>
                <a:gd name="T12" fmla="*/ 181 w 181"/>
                <a:gd name="T13" fmla="*/ 24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4"/>
                    <a:pt x="0" y="24"/>
                    <a:pt x="0" y="24"/>
                  </a:cubicBezTo>
                  <a:cubicBezTo>
                    <a:pt x="0" y="38"/>
                    <a:pt x="9" y="51"/>
                    <a:pt x="26" y="61"/>
                  </a:cubicBezTo>
                  <a:cubicBezTo>
                    <a:pt x="62" y="82"/>
                    <a:pt x="119" y="82"/>
                    <a:pt x="154" y="61"/>
                  </a:cubicBezTo>
                  <a:cubicBezTo>
                    <a:pt x="172" y="51"/>
                    <a:pt x="181" y="38"/>
                    <a:pt x="181" y="24"/>
                  </a:cubicBezTo>
                  <a:cubicBezTo>
                    <a:pt x="181" y="0"/>
                    <a:pt x="181" y="0"/>
                    <a:pt x="181" y="0"/>
                  </a:cubicBezTo>
                  <a:lnTo>
                    <a:pt x="170"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486">
              <a:extLst>
                <a:ext uri="{FF2B5EF4-FFF2-40B4-BE49-F238E27FC236}">
                  <a16:creationId xmlns:a16="http://schemas.microsoft.com/office/drawing/2014/main" id="{0C45F591-FC0A-4520-9F0B-07033E8913D4}"/>
                </a:ext>
              </a:extLst>
            </p:cNvPr>
            <p:cNvSpPr>
              <a:spLocks/>
            </p:cNvSpPr>
            <p:nvPr/>
          </p:nvSpPr>
          <p:spPr bwMode="auto">
            <a:xfrm>
              <a:off x="7011988" y="8196263"/>
              <a:ext cx="500063" cy="227013"/>
            </a:xfrm>
            <a:custGeom>
              <a:avLst/>
              <a:gdLst>
                <a:gd name="T0" fmla="*/ 170 w 181"/>
                <a:gd name="T1" fmla="*/ 0 h 82"/>
                <a:gd name="T2" fmla="*/ 11 w 181"/>
                <a:gd name="T3" fmla="*/ 0 h 82"/>
                <a:gd name="T4" fmla="*/ 0 w 181"/>
                <a:gd name="T5" fmla="*/ 0 h 82"/>
                <a:gd name="T6" fmla="*/ 0 w 181"/>
                <a:gd name="T7" fmla="*/ 25 h 82"/>
                <a:gd name="T8" fmla="*/ 26 w 181"/>
                <a:gd name="T9" fmla="*/ 61 h 82"/>
                <a:gd name="T10" fmla="*/ 154 w 181"/>
                <a:gd name="T11" fmla="*/ 61 h 82"/>
                <a:gd name="T12" fmla="*/ 181 w 181"/>
                <a:gd name="T13" fmla="*/ 25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5"/>
                    <a:pt x="0" y="25"/>
                    <a:pt x="0" y="25"/>
                  </a:cubicBezTo>
                  <a:cubicBezTo>
                    <a:pt x="0" y="38"/>
                    <a:pt x="9" y="51"/>
                    <a:pt x="26" y="61"/>
                  </a:cubicBezTo>
                  <a:cubicBezTo>
                    <a:pt x="62" y="82"/>
                    <a:pt x="119" y="82"/>
                    <a:pt x="154" y="61"/>
                  </a:cubicBezTo>
                  <a:cubicBezTo>
                    <a:pt x="172" y="51"/>
                    <a:pt x="181" y="38"/>
                    <a:pt x="181" y="25"/>
                  </a:cubicBezTo>
                  <a:cubicBezTo>
                    <a:pt x="181" y="0"/>
                    <a:pt x="181" y="0"/>
                    <a:pt x="181" y="0"/>
                  </a:cubicBezTo>
                  <a:lnTo>
                    <a:pt x="17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487">
              <a:extLst>
                <a:ext uri="{FF2B5EF4-FFF2-40B4-BE49-F238E27FC236}">
                  <a16:creationId xmlns:a16="http://schemas.microsoft.com/office/drawing/2014/main" id="{759494CB-CC20-4297-9BD7-FFD2D9887242}"/>
                </a:ext>
              </a:extLst>
            </p:cNvPr>
            <p:cNvSpPr>
              <a:spLocks/>
            </p:cNvSpPr>
            <p:nvPr/>
          </p:nvSpPr>
          <p:spPr bwMode="auto">
            <a:xfrm>
              <a:off x="6986588" y="8039101"/>
              <a:ext cx="547688" cy="314325"/>
            </a:xfrm>
            <a:custGeom>
              <a:avLst/>
              <a:gdLst>
                <a:gd name="T0" fmla="*/ 163 w 198"/>
                <a:gd name="T1" fmla="*/ 94 h 114"/>
                <a:gd name="T2" fmla="*/ 35 w 198"/>
                <a:gd name="T3" fmla="*/ 94 h 114"/>
                <a:gd name="T4" fmla="*/ 35 w 198"/>
                <a:gd name="T5" fmla="*/ 20 h 114"/>
                <a:gd name="T6" fmla="*/ 163 w 198"/>
                <a:gd name="T7" fmla="*/ 20 h 114"/>
                <a:gd name="T8" fmla="*/ 163 w 198"/>
                <a:gd name="T9" fmla="*/ 94 h 114"/>
              </a:gdLst>
              <a:ahLst/>
              <a:cxnLst>
                <a:cxn ang="0">
                  <a:pos x="T0" y="T1"/>
                </a:cxn>
                <a:cxn ang="0">
                  <a:pos x="T2" y="T3"/>
                </a:cxn>
                <a:cxn ang="0">
                  <a:pos x="T4" y="T5"/>
                </a:cxn>
                <a:cxn ang="0">
                  <a:pos x="T6" y="T7"/>
                </a:cxn>
                <a:cxn ang="0">
                  <a:pos x="T8" y="T9"/>
                </a:cxn>
              </a:cxnLst>
              <a:rect l="0" t="0" r="r" b="b"/>
              <a:pathLst>
                <a:path w="198" h="114">
                  <a:moveTo>
                    <a:pt x="163" y="94"/>
                  </a:moveTo>
                  <a:cubicBezTo>
                    <a:pt x="128" y="114"/>
                    <a:pt x="71" y="114"/>
                    <a:pt x="35" y="94"/>
                  </a:cubicBezTo>
                  <a:cubicBezTo>
                    <a:pt x="0" y="73"/>
                    <a:pt x="0" y="40"/>
                    <a:pt x="35" y="20"/>
                  </a:cubicBezTo>
                  <a:cubicBezTo>
                    <a:pt x="71" y="0"/>
                    <a:pt x="128" y="0"/>
                    <a:pt x="163" y="20"/>
                  </a:cubicBezTo>
                  <a:cubicBezTo>
                    <a:pt x="198" y="40"/>
                    <a:pt x="198" y="73"/>
                    <a:pt x="163" y="9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488">
              <a:extLst>
                <a:ext uri="{FF2B5EF4-FFF2-40B4-BE49-F238E27FC236}">
                  <a16:creationId xmlns:a16="http://schemas.microsoft.com/office/drawing/2014/main" id="{82069D25-9FCE-4ECF-87C0-B1D3B114F882}"/>
                </a:ext>
              </a:extLst>
            </p:cNvPr>
            <p:cNvSpPr>
              <a:spLocks/>
            </p:cNvSpPr>
            <p:nvPr/>
          </p:nvSpPr>
          <p:spPr bwMode="auto">
            <a:xfrm>
              <a:off x="7124700" y="8118476"/>
              <a:ext cx="271463" cy="155575"/>
            </a:xfrm>
            <a:custGeom>
              <a:avLst/>
              <a:gdLst>
                <a:gd name="T0" fmla="*/ 81 w 98"/>
                <a:gd name="T1" fmla="*/ 46 h 56"/>
                <a:gd name="T2" fmla="*/ 18 w 98"/>
                <a:gd name="T3" fmla="*/ 46 h 56"/>
                <a:gd name="T4" fmla="*/ 18 w 98"/>
                <a:gd name="T5" fmla="*/ 10 h 56"/>
                <a:gd name="T6" fmla="*/ 81 w 98"/>
                <a:gd name="T7" fmla="*/ 10 h 56"/>
                <a:gd name="T8" fmla="*/ 81 w 98"/>
                <a:gd name="T9" fmla="*/ 46 h 56"/>
              </a:gdLst>
              <a:ahLst/>
              <a:cxnLst>
                <a:cxn ang="0">
                  <a:pos x="T0" y="T1"/>
                </a:cxn>
                <a:cxn ang="0">
                  <a:pos x="T2" y="T3"/>
                </a:cxn>
                <a:cxn ang="0">
                  <a:pos x="T4" y="T5"/>
                </a:cxn>
                <a:cxn ang="0">
                  <a:pos x="T6" y="T7"/>
                </a:cxn>
                <a:cxn ang="0">
                  <a:pos x="T8" y="T9"/>
                </a:cxn>
              </a:cxnLst>
              <a:rect l="0" t="0" r="r" b="b"/>
              <a:pathLst>
                <a:path w="98" h="56">
                  <a:moveTo>
                    <a:pt x="81" y="46"/>
                  </a:moveTo>
                  <a:cubicBezTo>
                    <a:pt x="63" y="56"/>
                    <a:pt x="35" y="56"/>
                    <a:pt x="18" y="46"/>
                  </a:cubicBezTo>
                  <a:cubicBezTo>
                    <a:pt x="0" y="36"/>
                    <a:pt x="0" y="20"/>
                    <a:pt x="18" y="10"/>
                  </a:cubicBezTo>
                  <a:cubicBezTo>
                    <a:pt x="35" y="0"/>
                    <a:pt x="63" y="0"/>
                    <a:pt x="81" y="10"/>
                  </a:cubicBezTo>
                  <a:cubicBezTo>
                    <a:pt x="98" y="20"/>
                    <a:pt x="98" y="36"/>
                    <a:pt x="81" y="46"/>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489">
              <a:extLst>
                <a:ext uri="{FF2B5EF4-FFF2-40B4-BE49-F238E27FC236}">
                  <a16:creationId xmlns:a16="http://schemas.microsoft.com/office/drawing/2014/main" id="{CB2F1E01-E0C0-4A65-83E7-FF6BA81FE377}"/>
                </a:ext>
              </a:extLst>
            </p:cNvPr>
            <p:cNvSpPr>
              <a:spLocks/>
            </p:cNvSpPr>
            <p:nvPr/>
          </p:nvSpPr>
          <p:spPr bwMode="auto">
            <a:xfrm>
              <a:off x="7227888" y="7632701"/>
              <a:ext cx="68263" cy="585788"/>
            </a:xfrm>
            <a:custGeom>
              <a:avLst/>
              <a:gdLst>
                <a:gd name="T0" fmla="*/ 21 w 25"/>
                <a:gd name="T1" fmla="*/ 3 h 212"/>
                <a:gd name="T2" fmla="*/ 3 w 25"/>
                <a:gd name="T3" fmla="*/ 3 h 212"/>
                <a:gd name="T4" fmla="*/ 0 w 25"/>
                <a:gd name="T5" fmla="*/ 8 h 212"/>
                <a:gd name="T6" fmla="*/ 0 w 25"/>
                <a:gd name="T7" fmla="*/ 204 h 212"/>
                <a:gd name="T8" fmla="*/ 3 w 25"/>
                <a:gd name="T9" fmla="*/ 209 h 212"/>
                <a:gd name="T10" fmla="*/ 21 w 25"/>
                <a:gd name="T11" fmla="*/ 209 h 212"/>
                <a:gd name="T12" fmla="*/ 25 w 25"/>
                <a:gd name="T13" fmla="*/ 204 h 212"/>
                <a:gd name="T14" fmla="*/ 25 w 25"/>
                <a:gd name="T15" fmla="*/ 8 h 212"/>
                <a:gd name="T16" fmla="*/ 21 w 25"/>
                <a:gd name="T17" fmla="*/ 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2">
                  <a:moveTo>
                    <a:pt x="21" y="3"/>
                  </a:moveTo>
                  <a:cubicBezTo>
                    <a:pt x="16" y="0"/>
                    <a:pt x="8" y="0"/>
                    <a:pt x="3" y="3"/>
                  </a:cubicBezTo>
                  <a:cubicBezTo>
                    <a:pt x="1" y="4"/>
                    <a:pt x="0" y="6"/>
                    <a:pt x="0" y="8"/>
                  </a:cubicBezTo>
                  <a:cubicBezTo>
                    <a:pt x="0" y="204"/>
                    <a:pt x="0" y="204"/>
                    <a:pt x="0" y="204"/>
                  </a:cubicBezTo>
                  <a:cubicBezTo>
                    <a:pt x="0" y="206"/>
                    <a:pt x="1" y="208"/>
                    <a:pt x="3" y="209"/>
                  </a:cubicBezTo>
                  <a:cubicBezTo>
                    <a:pt x="8" y="212"/>
                    <a:pt x="16" y="212"/>
                    <a:pt x="21" y="209"/>
                  </a:cubicBezTo>
                  <a:cubicBezTo>
                    <a:pt x="24" y="208"/>
                    <a:pt x="25" y="206"/>
                    <a:pt x="25" y="204"/>
                  </a:cubicBezTo>
                  <a:cubicBezTo>
                    <a:pt x="25" y="8"/>
                    <a:pt x="25" y="8"/>
                    <a:pt x="25" y="8"/>
                  </a:cubicBezTo>
                  <a:cubicBezTo>
                    <a:pt x="25" y="6"/>
                    <a:pt x="24" y="4"/>
                    <a:pt x="21"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490">
              <a:extLst>
                <a:ext uri="{FF2B5EF4-FFF2-40B4-BE49-F238E27FC236}">
                  <a16:creationId xmlns:a16="http://schemas.microsoft.com/office/drawing/2014/main" id="{BC57BC7B-0713-4F96-9012-5645644F5FF3}"/>
                </a:ext>
              </a:extLst>
            </p:cNvPr>
            <p:cNvSpPr>
              <a:spLocks/>
            </p:cNvSpPr>
            <p:nvPr/>
          </p:nvSpPr>
          <p:spPr bwMode="auto">
            <a:xfrm>
              <a:off x="6956425" y="7024688"/>
              <a:ext cx="304800" cy="1058863"/>
            </a:xfrm>
            <a:custGeom>
              <a:avLst/>
              <a:gdLst>
                <a:gd name="T0" fmla="*/ 192 w 192"/>
                <a:gd name="T1" fmla="*/ 0 h 667"/>
                <a:gd name="T2" fmla="*/ 0 w 192"/>
                <a:gd name="T3" fmla="*/ 555 h 667"/>
                <a:gd name="T4" fmla="*/ 192 w 192"/>
                <a:gd name="T5" fmla="*/ 667 h 667"/>
                <a:gd name="T6" fmla="*/ 192 w 192"/>
                <a:gd name="T7" fmla="*/ 0 h 667"/>
              </a:gdLst>
              <a:ahLst/>
              <a:cxnLst>
                <a:cxn ang="0">
                  <a:pos x="T0" y="T1"/>
                </a:cxn>
                <a:cxn ang="0">
                  <a:pos x="T2" y="T3"/>
                </a:cxn>
                <a:cxn ang="0">
                  <a:pos x="T4" y="T5"/>
                </a:cxn>
                <a:cxn ang="0">
                  <a:pos x="T6" y="T7"/>
                </a:cxn>
              </a:cxnLst>
              <a:rect l="0" t="0" r="r" b="b"/>
              <a:pathLst>
                <a:path w="192" h="667">
                  <a:moveTo>
                    <a:pt x="192" y="0"/>
                  </a:moveTo>
                  <a:lnTo>
                    <a:pt x="0" y="555"/>
                  </a:lnTo>
                  <a:lnTo>
                    <a:pt x="192" y="667"/>
                  </a:lnTo>
                  <a:lnTo>
                    <a:pt x="19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491">
              <a:extLst>
                <a:ext uri="{FF2B5EF4-FFF2-40B4-BE49-F238E27FC236}">
                  <a16:creationId xmlns:a16="http://schemas.microsoft.com/office/drawing/2014/main" id="{2D4417D3-C8BD-4A86-8209-6A8A9FC6E73B}"/>
                </a:ext>
              </a:extLst>
            </p:cNvPr>
            <p:cNvSpPr>
              <a:spLocks/>
            </p:cNvSpPr>
            <p:nvPr/>
          </p:nvSpPr>
          <p:spPr bwMode="auto">
            <a:xfrm>
              <a:off x="7261225" y="7024688"/>
              <a:ext cx="306388" cy="1058863"/>
            </a:xfrm>
            <a:custGeom>
              <a:avLst/>
              <a:gdLst>
                <a:gd name="T0" fmla="*/ 0 w 193"/>
                <a:gd name="T1" fmla="*/ 0 h 667"/>
                <a:gd name="T2" fmla="*/ 193 w 193"/>
                <a:gd name="T3" fmla="*/ 555 h 667"/>
                <a:gd name="T4" fmla="*/ 0 w 193"/>
                <a:gd name="T5" fmla="*/ 667 h 667"/>
                <a:gd name="T6" fmla="*/ 0 w 193"/>
                <a:gd name="T7" fmla="*/ 0 h 667"/>
              </a:gdLst>
              <a:ahLst/>
              <a:cxnLst>
                <a:cxn ang="0">
                  <a:pos x="T0" y="T1"/>
                </a:cxn>
                <a:cxn ang="0">
                  <a:pos x="T2" y="T3"/>
                </a:cxn>
                <a:cxn ang="0">
                  <a:pos x="T4" y="T5"/>
                </a:cxn>
                <a:cxn ang="0">
                  <a:pos x="T6" y="T7"/>
                </a:cxn>
              </a:cxnLst>
              <a:rect l="0" t="0" r="r" b="b"/>
              <a:pathLst>
                <a:path w="193" h="667">
                  <a:moveTo>
                    <a:pt x="0" y="0"/>
                  </a:moveTo>
                  <a:lnTo>
                    <a:pt x="193" y="555"/>
                  </a:lnTo>
                  <a:lnTo>
                    <a:pt x="0" y="667"/>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1" name="Group 530">
            <a:extLst>
              <a:ext uri="{FF2B5EF4-FFF2-40B4-BE49-F238E27FC236}">
                <a16:creationId xmlns:a16="http://schemas.microsoft.com/office/drawing/2014/main" id="{E3DC2487-728D-4590-ACD0-CA93AEA7F8D0}"/>
              </a:ext>
            </a:extLst>
          </p:cNvPr>
          <p:cNvGrpSpPr/>
          <p:nvPr/>
        </p:nvGrpSpPr>
        <p:grpSpPr>
          <a:xfrm>
            <a:off x="14093367" y="8443345"/>
            <a:ext cx="901006" cy="2323846"/>
            <a:chOff x="10125075" y="9050338"/>
            <a:chExt cx="762000" cy="1965325"/>
          </a:xfrm>
        </p:grpSpPr>
        <p:sp>
          <p:nvSpPr>
            <p:cNvPr id="93" name="Freeform 492">
              <a:extLst>
                <a:ext uri="{FF2B5EF4-FFF2-40B4-BE49-F238E27FC236}">
                  <a16:creationId xmlns:a16="http://schemas.microsoft.com/office/drawing/2014/main" id="{850761D0-CB54-441C-BA8B-FC7889040C2E}"/>
                </a:ext>
              </a:extLst>
            </p:cNvPr>
            <p:cNvSpPr>
              <a:spLocks/>
            </p:cNvSpPr>
            <p:nvPr/>
          </p:nvSpPr>
          <p:spPr bwMode="auto">
            <a:xfrm>
              <a:off x="10158413" y="1070133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493">
              <a:extLst>
                <a:ext uri="{FF2B5EF4-FFF2-40B4-BE49-F238E27FC236}">
                  <a16:creationId xmlns:a16="http://schemas.microsoft.com/office/drawing/2014/main" id="{509F9673-0939-421E-9573-6195105D9DEC}"/>
                </a:ext>
              </a:extLst>
            </p:cNvPr>
            <p:cNvSpPr>
              <a:spLocks/>
            </p:cNvSpPr>
            <p:nvPr/>
          </p:nvSpPr>
          <p:spPr bwMode="auto">
            <a:xfrm>
              <a:off x="10158413" y="1067911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494">
              <a:extLst>
                <a:ext uri="{FF2B5EF4-FFF2-40B4-BE49-F238E27FC236}">
                  <a16:creationId xmlns:a16="http://schemas.microsoft.com/office/drawing/2014/main" id="{A3937FFB-54A8-457A-B870-C9D791FA1FC5}"/>
                </a:ext>
              </a:extLst>
            </p:cNvPr>
            <p:cNvSpPr>
              <a:spLocks/>
            </p:cNvSpPr>
            <p:nvPr/>
          </p:nvSpPr>
          <p:spPr bwMode="auto">
            <a:xfrm>
              <a:off x="10125075" y="10458451"/>
              <a:ext cx="762000" cy="438150"/>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3"/>
                    <a:pt x="0" y="57"/>
                    <a:pt x="49" y="28"/>
                  </a:cubicBezTo>
                  <a:cubicBezTo>
                    <a:pt x="98"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495">
              <a:extLst>
                <a:ext uri="{FF2B5EF4-FFF2-40B4-BE49-F238E27FC236}">
                  <a16:creationId xmlns:a16="http://schemas.microsoft.com/office/drawing/2014/main" id="{60560F72-F5BD-4E3A-8C0F-F5D0F0E71F6F}"/>
                </a:ext>
              </a:extLst>
            </p:cNvPr>
            <p:cNvSpPr>
              <a:spLocks/>
            </p:cNvSpPr>
            <p:nvPr/>
          </p:nvSpPr>
          <p:spPr bwMode="auto">
            <a:xfrm>
              <a:off x="10318750" y="1056798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496">
              <a:extLst>
                <a:ext uri="{FF2B5EF4-FFF2-40B4-BE49-F238E27FC236}">
                  <a16:creationId xmlns:a16="http://schemas.microsoft.com/office/drawing/2014/main" id="{AEBFC382-BFAA-498E-B827-395317CA984F}"/>
                </a:ext>
              </a:extLst>
            </p:cNvPr>
            <p:cNvSpPr>
              <a:spLocks/>
            </p:cNvSpPr>
            <p:nvPr/>
          </p:nvSpPr>
          <p:spPr bwMode="auto">
            <a:xfrm>
              <a:off x="10458450" y="9894888"/>
              <a:ext cx="96838" cy="814388"/>
            </a:xfrm>
            <a:custGeom>
              <a:avLst/>
              <a:gdLst>
                <a:gd name="T0" fmla="*/ 29 w 35"/>
                <a:gd name="T1" fmla="*/ 4 h 295"/>
                <a:gd name="T2" fmla="*/ 5 w 35"/>
                <a:gd name="T3" fmla="*/ 4 h 295"/>
                <a:gd name="T4" fmla="*/ 0 w 35"/>
                <a:gd name="T5" fmla="*/ 11 h 295"/>
                <a:gd name="T6" fmla="*/ 0 w 35"/>
                <a:gd name="T7" fmla="*/ 284 h 295"/>
                <a:gd name="T8" fmla="*/ 5 w 35"/>
                <a:gd name="T9" fmla="*/ 291 h 295"/>
                <a:gd name="T10" fmla="*/ 29 w 35"/>
                <a:gd name="T11" fmla="*/ 291 h 295"/>
                <a:gd name="T12" fmla="*/ 35 w 35"/>
                <a:gd name="T13" fmla="*/ 284 h 295"/>
                <a:gd name="T14" fmla="*/ 35 w 35"/>
                <a:gd name="T15" fmla="*/ 11 h 295"/>
                <a:gd name="T16" fmla="*/ 29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29" y="4"/>
                  </a:moveTo>
                  <a:cubicBezTo>
                    <a:pt x="23" y="0"/>
                    <a:pt x="12" y="0"/>
                    <a:pt x="5" y="4"/>
                  </a:cubicBezTo>
                  <a:cubicBezTo>
                    <a:pt x="1" y="6"/>
                    <a:pt x="0" y="8"/>
                    <a:pt x="0" y="11"/>
                  </a:cubicBezTo>
                  <a:cubicBezTo>
                    <a:pt x="0" y="284"/>
                    <a:pt x="0" y="284"/>
                    <a:pt x="0" y="284"/>
                  </a:cubicBezTo>
                  <a:cubicBezTo>
                    <a:pt x="0" y="286"/>
                    <a:pt x="1" y="289"/>
                    <a:pt x="5" y="291"/>
                  </a:cubicBezTo>
                  <a:cubicBezTo>
                    <a:pt x="12" y="295"/>
                    <a:pt x="23" y="295"/>
                    <a:pt x="29" y="291"/>
                  </a:cubicBezTo>
                  <a:cubicBezTo>
                    <a:pt x="33" y="289"/>
                    <a:pt x="35" y="286"/>
                    <a:pt x="35" y="284"/>
                  </a:cubicBezTo>
                  <a:cubicBezTo>
                    <a:pt x="35" y="11"/>
                    <a:pt x="35" y="11"/>
                    <a:pt x="35" y="11"/>
                  </a:cubicBezTo>
                  <a:cubicBezTo>
                    <a:pt x="35" y="8"/>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Oval 497">
              <a:extLst>
                <a:ext uri="{FF2B5EF4-FFF2-40B4-BE49-F238E27FC236}">
                  <a16:creationId xmlns:a16="http://schemas.microsoft.com/office/drawing/2014/main" id="{9093D16D-864A-4861-9AAD-0787F547063D}"/>
                </a:ext>
              </a:extLst>
            </p:cNvPr>
            <p:cNvSpPr>
              <a:spLocks noChangeArrowheads="1"/>
            </p:cNvSpPr>
            <p:nvPr/>
          </p:nvSpPr>
          <p:spPr bwMode="auto">
            <a:xfrm>
              <a:off x="10169525" y="9050338"/>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498">
              <a:extLst>
                <a:ext uri="{FF2B5EF4-FFF2-40B4-BE49-F238E27FC236}">
                  <a16:creationId xmlns:a16="http://schemas.microsoft.com/office/drawing/2014/main" id="{D1924919-835E-407E-A180-D06E344DF295}"/>
                </a:ext>
              </a:extLst>
            </p:cNvPr>
            <p:cNvSpPr>
              <a:spLocks/>
            </p:cNvSpPr>
            <p:nvPr/>
          </p:nvSpPr>
          <p:spPr bwMode="auto">
            <a:xfrm>
              <a:off x="10274300" y="9151938"/>
              <a:ext cx="571500" cy="1228725"/>
            </a:xfrm>
            <a:custGeom>
              <a:avLst/>
              <a:gdLst>
                <a:gd name="T0" fmla="*/ 149 w 207"/>
                <a:gd name="T1" fmla="*/ 0 h 445"/>
                <a:gd name="T2" fmla="*/ 161 w 207"/>
                <a:gd name="T3" fmla="*/ 110 h 445"/>
                <a:gd name="T4" fmla="*/ 22 w 207"/>
                <a:gd name="T5" fmla="*/ 383 h 445"/>
                <a:gd name="T6" fmla="*/ 0 w 207"/>
                <a:gd name="T7" fmla="*/ 379 h 445"/>
                <a:gd name="T8" fmla="*/ 84 w 207"/>
                <a:gd name="T9" fmla="*/ 445 h 445"/>
                <a:gd name="T10" fmla="*/ 207 w 207"/>
                <a:gd name="T11" fmla="*/ 204 h 445"/>
                <a:gd name="T12" fmla="*/ 149 w 207"/>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7" h="445">
                  <a:moveTo>
                    <a:pt x="149" y="0"/>
                  </a:moveTo>
                  <a:cubicBezTo>
                    <a:pt x="157" y="33"/>
                    <a:pt x="161" y="71"/>
                    <a:pt x="161" y="110"/>
                  </a:cubicBezTo>
                  <a:cubicBezTo>
                    <a:pt x="161" y="261"/>
                    <a:pt x="99" y="383"/>
                    <a:pt x="22" y="383"/>
                  </a:cubicBezTo>
                  <a:cubicBezTo>
                    <a:pt x="15" y="383"/>
                    <a:pt x="7" y="382"/>
                    <a:pt x="0" y="379"/>
                  </a:cubicBezTo>
                  <a:cubicBezTo>
                    <a:pt x="22" y="420"/>
                    <a:pt x="52" y="445"/>
                    <a:pt x="84" y="445"/>
                  </a:cubicBezTo>
                  <a:cubicBezTo>
                    <a:pt x="152" y="445"/>
                    <a:pt x="207" y="337"/>
                    <a:pt x="207" y="204"/>
                  </a:cubicBezTo>
                  <a:cubicBezTo>
                    <a:pt x="207" y="118"/>
                    <a:pt x="184"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3" name="Group 532">
            <a:extLst>
              <a:ext uri="{FF2B5EF4-FFF2-40B4-BE49-F238E27FC236}">
                <a16:creationId xmlns:a16="http://schemas.microsoft.com/office/drawing/2014/main" id="{11D8B872-CC77-45BD-8D8B-BADB4E5F2079}"/>
              </a:ext>
            </a:extLst>
          </p:cNvPr>
          <p:cNvGrpSpPr/>
          <p:nvPr/>
        </p:nvGrpSpPr>
        <p:grpSpPr>
          <a:xfrm>
            <a:off x="21138111" y="7720663"/>
            <a:ext cx="780872" cy="2012248"/>
            <a:chOff x="16082963" y="8439151"/>
            <a:chExt cx="660400" cy="1701800"/>
          </a:xfrm>
        </p:grpSpPr>
        <p:sp>
          <p:nvSpPr>
            <p:cNvPr id="100" name="Freeform 499">
              <a:extLst>
                <a:ext uri="{FF2B5EF4-FFF2-40B4-BE49-F238E27FC236}">
                  <a16:creationId xmlns:a16="http://schemas.microsoft.com/office/drawing/2014/main" id="{789E7FA3-BDB2-4347-94B2-445D69C04CDD}"/>
                </a:ext>
              </a:extLst>
            </p:cNvPr>
            <p:cNvSpPr>
              <a:spLocks/>
            </p:cNvSpPr>
            <p:nvPr/>
          </p:nvSpPr>
          <p:spPr bwMode="auto">
            <a:xfrm>
              <a:off x="16111538" y="986948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1"/>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500">
              <a:extLst>
                <a:ext uri="{FF2B5EF4-FFF2-40B4-BE49-F238E27FC236}">
                  <a16:creationId xmlns:a16="http://schemas.microsoft.com/office/drawing/2014/main" id="{F3B8F1BF-884B-41F7-AEB9-99A9D2054321}"/>
                </a:ext>
              </a:extLst>
            </p:cNvPr>
            <p:cNvSpPr>
              <a:spLocks/>
            </p:cNvSpPr>
            <p:nvPr/>
          </p:nvSpPr>
          <p:spPr bwMode="auto">
            <a:xfrm>
              <a:off x="16111538" y="985043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2"/>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501">
              <a:extLst>
                <a:ext uri="{FF2B5EF4-FFF2-40B4-BE49-F238E27FC236}">
                  <a16:creationId xmlns:a16="http://schemas.microsoft.com/office/drawing/2014/main" id="{EBC1A9CB-3288-4AA9-923E-4E192326ACB0}"/>
                </a:ext>
              </a:extLst>
            </p:cNvPr>
            <p:cNvSpPr>
              <a:spLocks/>
            </p:cNvSpPr>
            <p:nvPr/>
          </p:nvSpPr>
          <p:spPr bwMode="auto">
            <a:xfrm>
              <a:off x="16082963" y="9659938"/>
              <a:ext cx="660400" cy="381000"/>
            </a:xfrm>
            <a:custGeom>
              <a:avLst/>
              <a:gdLst>
                <a:gd name="T0" fmla="*/ 196 w 239"/>
                <a:gd name="T1" fmla="*/ 113 h 138"/>
                <a:gd name="T2" fmla="*/ 42 w 239"/>
                <a:gd name="T3" fmla="*/ 113 h 138"/>
                <a:gd name="T4" fmla="*/ 42 w 239"/>
                <a:gd name="T5" fmla="*/ 24 h 138"/>
                <a:gd name="T6" fmla="*/ 196 w 239"/>
                <a:gd name="T7" fmla="*/ 24 h 138"/>
                <a:gd name="T8" fmla="*/ 196 w 239"/>
                <a:gd name="T9" fmla="*/ 113 h 138"/>
              </a:gdLst>
              <a:ahLst/>
              <a:cxnLst>
                <a:cxn ang="0">
                  <a:pos x="T0" y="T1"/>
                </a:cxn>
                <a:cxn ang="0">
                  <a:pos x="T2" y="T3"/>
                </a:cxn>
                <a:cxn ang="0">
                  <a:pos x="T4" y="T5"/>
                </a:cxn>
                <a:cxn ang="0">
                  <a:pos x="T6" y="T7"/>
                </a:cxn>
                <a:cxn ang="0">
                  <a:pos x="T8" y="T9"/>
                </a:cxn>
              </a:cxnLst>
              <a:rect l="0" t="0" r="r" b="b"/>
              <a:pathLst>
                <a:path w="239" h="138">
                  <a:moveTo>
                    <a:pt x="196" y="113"/>
                  </a:moveTo>
                  <a:cubicBezTo>
                    <a:pt x="154" y="138"/>
                    <a:pt x="85" y="138"/>
                    <a:pt x="42" y="113"/>
                  </a:cubicBezTo>
                  <a:cubicBezTo>
                    <a:pt x="0" y="89"/>
                    <a:pt x="0" y="49"/>
                    <a:pt x="42" y="24"/>
                  </a:cubicBezTo>
                  <a:cubicBezTo>
                    <a:pt x="85" y="0"/>
                    <a:pt x="154" y="0"/>
                    <a:pt x="196" y="24"/>
                  </a:cubicBezTo>
                  <a:cubicBezTo>
                    <a:pt x="239" y="49"/>
                    <a:pt x="239" y="89"/>
                    <a:pt x="196" y="11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502">
              <a:extLst>
                <a:ext uri="{FF2B5EF4-FFF2-40B4-BE49-F238E27FC236}">
                  <a16:creationId xmlns:a16="http://schemas.microsoft.com/office/drawing/2014/main" id="{F6015806-7220-4FBE-99C9-41BADCB9B2C4}"/>
                </a:ext>
              </a:extLst>
            </p:cNvPr>
            <p:cNvSpPr>
              <a:spLocks/>
            </p:cNvSpPr>
            <p:nvPr/>
          </p:nvSpPr>
          <p:spPr bwMode="auto">
            <a:xfrm>
              <a:off x="16249650" y="9753601"/>
              <a:ext cx="325438" cy="190500"/>
            </a:xfrm>
            <a:custGeom>
              <a:avLst/>
              <a:gdLst>
                <a:gd name="T0" fmla="*/ 97 w 118"/>
                <a:gd name="T1" fmla="*/ 57 h 69"/>
                <a:gd name="T2" fmla="*/ 21 w 118"/>
                <a:gd name="T3" fmla="*/ 57 h 69"/>
                <a:gd name="T4" fmla="*/ 21 w 118"/>
                <a:gd name="T5" fmla="*/ 13 h 69"/>
                <a:gd name="T6" fmla="*/ 97 w 118"/>
                <a:gd name="T7" fmla="*/ 13 h 69"/>
                <a:gd name="T8" fmla="*/ 97 w 118"/>
                <a:gd name="T9" fmla="*/ 57 h 69"/>
              </a:gdLst>
              <a:ahLst/>
              <a:cxnLst>
                <a:cxn ang="0">
                  <a:pos x="T0" y="T1"/>
                </a:cxn>
                <a:cxn ang="0">
                  <a:pos x="T2" y="T3"/>
                </a:cxn>
                <a:cxn ang="0">
                  <a:pos x="T4" y="T5"/>
                </a:cxn>
                <a:cxn ang="0">
                  <a:pos x="T6" y="T7"/>
                </a:cxn>
                <a:cxn ang="0">
                  <a:pos x="T8" y="T9"/>
                </a:cxn>
              </a:cxnLst>
              <a:rect l="0" t="0" r="r" b="b"/>
              <a:pathLst>
                <a:path w="118" h="69">
                  <a:moveTo>
                    <a:pt x="97" y="57"/>
                  </a:moveTo>
                  <a:cubicBezTo>
                    <a:pt x="76" y="69"/>
                    <a:pt x="42" y="69"/>
                    <a:pt x="21" y="57"/>
                  </a:cubicBezTo>
                  <a:cubicBezTo>
                    <a:pt x="0" y="44"/>
                    <a:pt x="0" y="25"/>
                    <a:pt x="21" y="13"/>
                  </a:cubicBezTo>
                  <a:cubicBezTo>
                    <a:pt x="42" y="0"/>
                    <a:pt x="76" y="0"/>
                    <a:pt x="97" y="13"/>
                  </a:cubicBezTo>
                  <a:cubicBezTo>
                    <a:pt x="118" y="25"/>
                    <a:pt x="118" y="44"/>
                    <a:pt x="97" y="5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503">
              <a:extLst>
                <a:ext uri="{FF2B5EF4-FFF2-40B4-BE49-F238E27FC236}">
                  <a16:creationId xmlns:a16="http://schemas.microsoft.com/office/drawing/2014/main" id="{848AEFF1-7139-4880-91B3-C1B4B22B781A}"/>
                </a:ext>
              </a:extLst>
            </p:cNvPr>
            <p:cNvSpPr>
              <a:spLocks/>
            </p:cNvSpPr>
            <p:nvPr/>
          </p:nvSpPr>
          <p:spPr bwMode="auto">
            <a:xfrm>
              <a:off x="16370300" y="9170988"/>
              <a:ext cx="82550" cy="704850"/>
            </a:xfrm>
            <a:custGeom>
              <a:avLst/>
              <a:gdLst>
                <a:gd name="T0" fmla="*/ 26 w 30"/>
                <a:gd name="T1" fmla="*/ 3 h 255"/>
                <a:gd name="T2" fmla="*/ 5 w 30"/>
                <a:gd name="T3" fmla="*/ 3 h 255"/>
                <a:gd name="T4" fmla="*/ 0 w 30"/>
                <a:gd name="T5" fmla="*/ 10 h 255"/>
                <a:gd name="T6" fmla="*/ 0 w 30"/>
                <a:gd name="T7" fmla="*/ 246 h 255"/>
                <a:gd name="T8" fmla="*/ 5 w 30"/>
                <a:gd name="T9" fmla="*/ 252 h 255"/>
                <a:gd name="T10" fmla="*/ 26 w 30"/>
                <a:gd name="T11" fmla="*/ 252 h 255"/>
                <a:gd name="T12" fmla="*/ 30 w 30"/>
                <a:gd name="T13" fmla="*/ 246 h 255"/>
                <a:gd name="T14" fmla="*/ 30 w 30"/>
                <a:gd name="T15" fmla="*/ 10 h 255"/>
                <a:gd name="T16" fmla="*/ 26 w 30"/>
                <a:gd name="T17" fmla="*/ 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55">
                  <a:moveTo>
                    <a:pt x="26" y="3"/>
                  </a:moveTo>
                  <a:cubicBezTo>
                    <a:pt x="20" y="0"/>
                    <a:pt x="11" y="0"/>
                    <a:pt x="5" y="3"/>
                  </a:cubicBezTo>
                  <a:cubicBezTo>
                    <a:pt x="2" y="5"/>
                    <a:pt x="0" y="7"/>
                    <a:pt x="0" y="10"/>
                  </a:cubicBezTo>
                  <a:cubicBezTo>
                    <a:pt x="0" y="246"/>
                    <a:pt x="0" y="246"/>
                    <a:pt x="0" y="246"/>
                  </a:cubicBezTo>
                  <a:cubicBezTo>
                    <a:pt x="0" y="248"/>
                    <a:pt x="2" y="250"/>
                    <a:pt x="5" y="252"/>
                  </a:cubicBezTo>
                  <a:cubicBezTo>
                    <a:pt x="11" y="255"/>
                    <a:pt x="20" y="255"/>
                    <a:pt x="26" y="252"/>
                  </a:cubicBezTo>
                  <a:cubicBezTo>
                    <a:pt x="29" y="250"/>
                    <a:pt x="30" y="248"/>
                    <a:pt x="30" y="246"/>
                  </a:cubicBezTo>
                  <a:cubicBezTo>
                    <a:pt x="30" y="10"/>
                    <a:pt x="30" y="10"/>
                    <a:pt x="30" y="10"/>
                  </a:cubicBezTo>
                  <a:cubicBezTo>
                    <a:pt x="30" y="7"/>
                    <a:pt x="29" y="5"/>
                    <a:pt x="26"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Oval 504">
              <a:extLst>
                <a:ext uri="{FF2B5EF4-FFF2-40B4-BE49-F238E27FC236}">
                  <a16:creationId xmlns:a16="http://schemas.microsoft.com/office/drawing/2014/main" id="{466666BC-92DB-4B97-B3C2-BC02748980C2}"/>
                </a:ext>
              </a:extLst>
            </p:cNvPr>
            <p:cNvSpPr>
              <a:spLocks noChangeArrowheads="1"/>
            </p:cNvSpPr>
            <p:nvPr/>
          </p:nvSpPr>
          <p:spPr bwMode="auto">
            <a:xfrm>
              <a:off x="16119475" y="8439151"/>
              <a:ext cx="584200" cy="11525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505">
              <a:extLst>
                <a:ext uri="{FF2B5EF4-FFF2-40B4-BE49-F238E27FC236}">
                  <a16:creationId xmlns:a16="http://schemas.microsoft.com/office/drawing/2014/main" id="{8282272C-2AB5-4141-814A-3E47389EDD7E}"/>
                </a:ext>
              </a:extLst>
            </p:cNvPr>
            <p:cNvSpPr>
              <a:spLocks/>
            </p:cNvSpPr>
            <p:nvPr/>
          </p:nvSpPr>
          <p:spPr bwMode="auto">
            <a:xfrm>
              <a:off x="16213138" y="8528051"/>
              <a:ext cx="490538" cy="1063625"/>
            </a:xfrm>
            <a:custGeom>
              <a:avLst/>
              <a:gdLst>
                <a:gd name="T0" fmla="*/ 128 w 178"/>
                <a:gd name="T1" fmla="*/ 0 h 385"/>
                <a:gd name="T2" fmla="*/ 139 w 178"/>
                <a:gd name="T3" fmla="*/ 95 h 385"/>
                <a:gd name="T4" fmla="*/ 18 w 178"/>
                <a:gd name="T5" fmla="*/ 332 h 385"/>
                <a:gd name="T6" fmla="*/ 0 w 178"/>
                <a:gd name="T7" fmla="*/ 329 h 385"/>
                <a:gd name="T8" fmla="*/ 72 w 178"/>
                <a:gd name="T9" fmla="*/ 385 h 385"/>
                <a:gd name="T10" fmla="*/ 178 w 178"/>
                <a:gd name="T11" fmla="*/ 177 h 385"/>
                <a:gd name="T12" fmla="*/ 128 w 178"/>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178" h="385">
                  <a:moveTo>
                    <a:pt x="128" y="0"/>
                  </a:moveTo>
                  <a:cubicBezTo>
                    <a:pt x="135" y="29"/>
                    <a:pt x="139" y="61"/>
                    <a:pt x="139" y="95"/>
                  </a:cubicBezTo>
                  <a:cubicBezTo>
                    <a:pt x="139" y="226"/>
                    <a:pt x="85" y="332"/>
                    <a:pt x="18" y="332"/>
                  </a:cubicBezTo>
                  <a:cubicBezTo>
                    <a:pt x="12" y="332"/>
                    <a:pt x="6" y="331"/>
                    <a:pt x="0" y="329"/>
                  </a:cubicBezTo>
                  <a:cubicBezTo>
                    <a:pt x="19" y="364"/>
                    <a:pt x="44" y="385"/>
                    <a:pt x="72" y="385"/>
                  </a:cubicBezTo>
                  <a:cubicBezTo>
                    <a:pt x="131" y="385"/>
                    <a:pt x="178" y="292"/>
                    <a:pt x="178" y="177"/>
                  </a:cubicBezTo>
                  <a:cubicBezTo>
                    <a:pt x="178" y="102"/>
                    <a:pt x="158" y="37"/>
                    <a:pt x="12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6" name="Group 535">
            <a:extLst>
              <a:ext uri="{FF2B5EF4-FFF2-40B4-BE49-F238E27FC236}">
                <a16:creationId xmlns:a16="http://schemas.microsoft.com/office/drawing/2014/main" id="{4031CF13-A4DC-4CEA-9840-2C40335D800C}"/>
              </a:ext>
            </a:extLst>
          </p:cNvPr>
          <p:cNvGrpSpPr/>
          <p:nvPr/>
        </p:nvGrpSpPr>
        <p:grpSpPr>
          <a:xfrm>
            <a:off x="16651850" y="918065"/>
            <a:ext cx="1073699" cy="1152537"/>
            <a:chOff x="12288838" y="2686051"/>
            <a:chExt cx="908050" cy="974725"/>
          </a:xfrm>
        </p:grpSpPr>
        <p:sp>
          <p:nvSpPr>
            <p:cNvPr id="107" name="Freeform 506">
              <a:extLst>
                <a:ext uri="{FF2B5EF4-FFF2-40B4-BE49-F238E27FC236}">
                  <a16:creationId xmlns:a16="http://schemas.microsoft.com/office/drawing/2014/main" id="{8946997F-8CEB-4DC5-8442-FDB28C79BF79}"/>
                </a:ext>
              </a:extLst>
            </p:cNvPr>
            <p:cNvSpPr>
              <a:spLocks/>
            </p:cNvSpPr>
            <p:nvPr/>
          </p:nvSpPr>
          <p:spPr bwMode="auto">
            <a:xfrm>
              <a:off x="12315825" y="2686051"/>
              <a:ext cx="881063" cy="952500"/>
            </a:xfrm>
            <a:custGeom>
              <a:avLst/>
              <a:gdLst>
                <a:gd name="T0" fmla="*/ 261 w 319"/>
                <a:gd name="T1" fmla="*/ 326 h 345"/>
                <a:gd name="T2" fmla="*/ 58 w 319"/>
                <a:gd name="T3" fmla="*/ 210 h 345"/>
                <a:gd name="T4" fmla="*/ 58 w 319"/>
                <a:gd name="T5" fmla="*/ 210 h 345"/>
                <a:gd name="T6" fmla="*/ 0 w 319"/>
                <a:gd name="T7" fmla="*/ 109 h 345"/>
                <a:gd name="T8" fmla="*/ 58 w 319"/>
                <a:gd name="T9" fmla="*/ 76 h 345"/>
                <a:gd name="T10" fmla="*/ 61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2 h 345"/>
                <a:gd name="T26" fmla="*/ 319 w 319"/>
                <a:gd name="T27" fmla="*/ 293 h 345"/>
                <a:gd name="T28" fmla="*/ 261 w 319"/>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6"/>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6"/>
                    <a:pt x="61" y="77"/>
                  </a:cubicBezTo>
                  <a:cubicBezTo>
                    <a:pt x="58" y="68"/>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4"/>
                    <a:pt x="246" y="185"/>
                    <a:pt x="246" y="186"/>
                  </a:cubicBezTo>
                  <a:cubicBezTo>
                    <a:pt x="250" y="187"/>
                    <a:pt x="256" y="189"/>
                    <a:pt x="261" y="192"/>
                  </a:cubicBezTo>
                  <a:cubicBezTo>
                    <a:pt x="293" y="211"/>
                    <a:pt x="319" y="256"/>
                    <a:pt x="319" y="293"/>
                  </a:cubicBezTo>
                  <a:cubicBezTo>
                    <a:pt x="319" y="330"/>
                    <a:pt x="293" y="345"/>
                    <a:pt x="261"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507">
              <a:extLst>
                <a:ext uri="{FF2B5EF4-FFF2-40B4-BE49-F238E27FC236}">
                  <a16:creationId xmlns:a16="http://schemas.microsoft.com/office/drawing/2014/main" id="{05FE6169-7764-440D-AA6A-350DCEBD9BAB}"/>
                </a:ext>
              </a:extLst>
            </p:cNvPr>
            <p:cNvSpPr>
              <a:spLocks/>
            </p:cNvSpPr>
            <p:nvPr/>
          </p:nvSpPr>
          <p:spPr bwMode="auto">
            <a:xfrm>
              <a:off x="12288838" y="2708276"/>
              <a:ext cx="877888" cy="952500"/>
            </a:xfrm>
            <a:custGeom>
              <a:avLst/>
              <a:gdLst>
                <a:gd name="T0" fmla="*/ 260 w 318"/>
                <a:gd name="T1" fmla="*/ 327 h 345"/>
                <a:gd name="T2" fmla="*/ 58 w 318"/>
                <a:gd name="T3" fmla="*/ 210 h 345"/>
                <a:gd name="T4" fmla="*/ 58 w 318"/>
                <a:gd name="T5" fmla="*/ 210 h 345"/>
                <a:gd name="T6" fmla="*/ 0 w 318"/>
                <a:gd name="T7" fmla="*/ 109 h 345"/>
                <a:gd name="T8" fmla="*/ 58 w 318"/>
                <a:gd name="T9" fmla="*/ 76 h 345"/>
                <a:gd name="T10" fmla="*/ 60 w 318"/>
                <a:gd name="T11" fmla="*/ 77 h 345"/>
                <a:gd name="T12" fmla="*/ 57 w 318"/>
                <a:gd name="T13" fmla="*/ 52 h 345"/>
                <a:gd name="T14" fmla="*/ 115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3 h 345"/>
                <a:gd name="T26" fmla="*/ 318 w 318"/>
                <a:gd name="T27" fmla="*/ 293 h 345"/>
                <a:gd name="T28" fmla="*/ 260 w 318"/>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59" y="77"/>
                    <a:pt x="60" y="77"/>
                  </a:cubicBezTo>
                  <a:cubicBezTo>
                    <a:pt x="58" y="69"/>
                    <a:pt x="57" y="60"/>
                    <a:pt x="57" y="52"/>
                  </a:cubicBezTo>
                  <a:cubicBezTo>
                    <a:pt x="57" y="15"/>
                    <a:pt x="83" y="0"/>
                    <a:pt x="115" y="19"/>
                  </a:cubicBezTo>
                  <a:cubicBezTo>
                    <a:pt x="134" y="30"/>
                    <a:pt x="152" y="52"/>
                    <a:pt x="162" y="75"/>
                  </a:cubicBezTo>
                  <a:cubicBezTo>
                    <a:pt x="170" y="76"/>
                    <a:pt x="178" y="78"/>
                    <a:pt x="187" y="83"/>
                  </a:cubicBezTo>
                  <a:cubicBezTo>
                    <a:pt x="219" y="102"/>
                    <a:pt x="245" y="147"/>
                    <a:pt x="245" y="184"/>
                  </a:cubicBezTo>
                  <a:cubicBezTo>
                    <a:pt x="245" y="185"/>
                    <a:pt x="245" y="185"/>
                    <a:pt x="245" y="186"/>
                  </a:cubicBezTo>
                  <a:cubicBezTo>
                    <a:pt x="250" y="187"/>
                    <a:pt x="255" y="190"/>
                    <a:pt x="260" y="193"/>
                  </a:cubicBezTo>
                  <a:cubicBezTo>
                    <a:pt x="292" y="211"/>
                    <a:pt x="318" y="256"/>
                    <a:pt x="318" y="293"/>
                  </a:cubicBezTo>
                  <a:cubicBezTo>
                    <a:pt x="318" y="330"/>
                    <a:pt x="292" y="345"/>
                    <a:pt x="260" y="327"/>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8" name="Group 537">
            <a:extLst>
              <a:ext uri="{FF2B5EF4-FFF2-40B4-BE49-F238E27FC236}">
                <a16:creationId xmlns:a16="http://schemas.microsoft.com/office/drawing/2014/main" id="{DEC3B23B-EA57-4C53-96D2-2A8FF1AAD825}"/>
              </a:ext>
            </a:extLst>
          </p:cNvPr>
          <p:cNvGrpSpPr/>
          <p:nvPr/>
        </p:nvGrpSpPr>
        <p:grpSpPr>
          <a:xfrm>
            <a:off x="14650865" y="3844458"/>
            <a:ext cx="1073699" cy="1152537"/>
            <a:chOff x="10596563" y="5160963"/>
            <a:chExt cx="908050" cy="974725"/>
          </a:xfrm>
        </p:grpSpPr>
        <p:sp>
          <p:nvSpPr>
            <p:cNvPr id="109" name="Freeform 508">
              <a:extLst>
                <a:ext uri="{FF2B5EF4-FFF2-40B4-BE49-F238E27FC236}">
                  <a16:creationId xmlns:a16="http://schemas.microsoft.com/office/drawing/2014/main" id="{C521F7EC-7480-4FAA-8A2C-F4A0B78479B7}"/>
                </a:ext>
              </a:extLst>
            </p:cNvPr>
            <p:cNvSpPr>
              <a:spLocks/>
            </p:cNvSpPr>
            <p:nvPr/>
          </p:nvSpPr>
          <p:spPr bwMode="auto">
            <a:xfrm>
              <a:off x="10625138" y="5160963"/>
              <a:ext cx="879475" cy="952500"/>
            </a:xfrm>
            <a:custGeom>
              <a:avLst/>
              <a:gdLst>
                <a:gd name="T0" fmla="*/ 261 w 319"/>
                <a:gd name="T1" fmla="*/ 327 h 345"/>
                <a:gd name="T2" fmla="*/ 58 w 319"/>
                <a:gd name="T3" fmla="*/ 210 h 345"/>
                <a:gd name="T4" fmla="*/ 58 w 319"/>
                <a:gd name="T5" fmla="*/ 210 h 345"/>
                <a:gd name="T6" fmla="*/ 0 w 319"/>
                <a:gd name="T7" fmla="*/ 109 h 345"/>
                <a:gd name="T8" fmla="*/ 58 w 319"/>
                <a:gd name="T9" fmla="*/ 76 h 345"/>
                <a:gd name="T10" fmla="*/ 60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3 h 345"/>
                <a:gd name="T26" fmla="*/ 319 w 319"/>
                <a:gd name="T27" fmla="*/ 293 h 345"/>
                <a:gd name="T28" fmla="*/ 261 w 319"/>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7"/>
                    <a:pt x="60" y="77"/>
                  </a:cubicBezTo>
                  <a:cubicBezTo>
                    <a:pt x="58" y="69"/>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5"/>
                    <a:pt x="246" y="185"/>
                    <a:pt x="246" y="186"/>
                  </a:cubicBezTo>
                  <a:cubicBezTo>
                    <a:pt x="250" y="187"/>
                    <a:pt x="255" y="190"/>
                    <a:pt x="261" y="193"/>
                  </a:cubicBezTo>
                  <a:cubicBezTo>
                    <a:pt x="293" y="211"/>
                    <a:pt x="319" y="256"/>
                    <a:pt x="319" y="293"/>
                  </a:cubicBezTo>
                  <a:cubicBezTo>
                    <a:pt x="319" y="330"/>
                    <a:pt x="293" y="345"/>
                    <a:pt x="261" y="327"/>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509">
              <a:extLst>
                <a:ext uri="{FF2B5EF4-FFF2-40B4-BE49-F238E27FC236}">
                  <a16:creationId xmlns:a16="http://schemas.microsoft.com/office/drawing/2014/main" id="{34DCEFB8-7F3C-4D81-ABDC-E95378B3CCC5}"/>
                </a:ext>
              </a:extLst>
            </p:cNvPr>
            <p:cNvSpPr>
              <a:spLocks/>
            </p:cNvSpPr>
            <p:nvPr/>
          </p:nvSpPr>
          <p:spPr bwMode="auto">
            <a:xfrm>
              <a:off x="10596563" y="5186363"/>
              <a:ext cx="877888" cy="949325"/>
            </a:xfrm>
            <a:custGeom>
              <a:avLst/>
              <a:gdLst>
                <a:gd name="T0" fmla="*/ 260 w 318"/>
                <a:gd name="T1" fmla="*/ 326 h 344"/>
                <a:gd name="T2" fmla="*/ 58 w 318"/>
                <a:gd name="T3" fmla="*/ 209 h 344"/>
                <a:gd name="T4" fmla="*/ 58 w 318"/>
                <a:gd name="T5" fmla="*/ 209 h 344"/>
                <a:gd name="T6" fmla="*/ 0 w 318"/>
                <a:gd name="T7" fmla="*/ 109 h 344"/>
                <a:gd name="T8" fmla="*/ 58 w 318"/>
                <a:gd name="T9" fmla="*/ 75 h 344"/>
                <a:gd name="T10" fmla="*/ 60 w 318"/>
                <a:gd name="T11" fmla="*/ 76 h 344"/>
                <a:gd name="T12" fmla="*/ 57 w 318"/>
                <a:gd name="T13" fmla="*/ 52 h 344"/>
                <a:gd name="T14" fmla="*/ 115 w 318"/>
                <a:gd name="T15" fmla="*/ 18 h 344"/>
                <a:gd name="T16" fmla="*/ 162 w 318"/>
                <a:gd name="T17" fmla="*/ 75 h 344"/>
                <a:gd name="T18" fmla="*/ 187 w 318"/>
                <a:gd name="T19" fmla="*/ 83 h 344"/>
                <a:gd name="T20" fmla="*/ 245 w 318"/>
                <a:gd name="T21" fmla="*/ 183 h 344"/>
                <a:gd name="T22" fmla="*/ 245 w 318"/>
                <a:gd name="T23" fmla="*/ 185 h 344"/>
                <a:gd name="T24" fmla="*/ 260 w 318"/>
                <a:gd name="T25" fmla="*/ 192 h 344"/>
                <a:gd name="T26" fmla="*/ 318 w 318"/>
                <a:gd name="T27" fmla="*/ 292 h 344"/>
                <a:gd name="T28" fmla="*/ 260 w 318"/>
                <a:gd name="T29" fmla="*/ 32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4">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5"/>
                    <a:pt x="59" y="76"/>
                    <a:pt x="60" y="76"/>
                  </a:cubicBezTo>
                  <a:cubicBezTo>
                    <a:pt x="58" y="68"/>
                    <a:pt x="57" y="60"/>
                    <a:pt x="57" y="52"/>
                  </a:cubicBezTo>
                  <a:cubicBezTo>
                    <a:pt x="57" y="15"/>
                    <a:pt x="83" y="0"/>
                    <a:pt x="115" y="18"/>
                  </a:cubicBezTo>
                  <a:cubicBezTo>
                    <a:pt x="134" y="30"/>
                    <a:pt x="152" y="51"/>
                    <a:pt x="162" y="75"/>
                  </a:cubicBezTo>
                  <a:cubicBezTo>
                    <a:pt x="170" y="75"/>
                    <a:pt x="178" y="78"/>
                    <a:pt x="187" y="83"/>
                  </a:cubicBezTo>
                  <a:cubicBezTo>
                    <a:pt x="219" y="101"/>
                    <a:pt x="245" y="146"/>
                    <a:pt x="245" y="183"/>
                  </a:cubicBezTo>
                  <a:cubicBezTo>
                    <a:pt x="245" y="184"/>
                    <a:pt x="245" y="185"/>
                    <a:pt x="245" y="185"/>
                  </a:cubicBezTo>
                  <a:cubicBezTo>
                    <a:pt x="250" y="187"/>
                    <a:pt x="255" y="189"/>
                    <a:pt x="260" y="192"/>
                  </a:cubicBezTo>
                  <a:cubicBezTo>
                    <a:pt x="292" y="210"/>
                    <a:pt x="318" y="255"/>
                    <a:pt x="318" y="292"/>
                  </a:cubicBezTo>
                  <a:cubicBezTo>
                    <a:pt x="318" y="329"/>
                    <a:pt x="292" y="344"/>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9" name="Group 538">
            <a:extLst>
              <a:ext uri="{FF2B5EF4-FFF2-40B4-BE49-F238E27FC236}">
                <a16:creationId xmlns:a16="http://schemas.microsoft.com/office/drawing/2014/main" id="{827E3093-35EB-4FB5-8FD6-BE74E7B4FFB2}"/>
              </a:ext>
            </a:extLst>
          </p:cNvPr>
          <p:cNvGrpSpPr/>
          <p:nvPr/>
        </p:nvGrpSpPr>
        <p:grpSpPr>
          <a:xfrm>
            <a:off x="17293817" y="4542738"/>
            <a:ext cx="763978" cy="824046"/>
            <a:chOff x="12831763" y="5751513"/>
            <a:chExt cx="646112" cy="696913"/>
          </a:xfrm>
        </p:grpSpPr>
        <p:sp>
          <p:nvSpPr>
            <p:cNvPr id="113" name="Freeform 512">
              <a:extLst>
                <a:ext uri="{FF2B5EF4-FFF2-40B4-BE49-F238E27FC236}">
                  <a16:creationId xmlns:a16="http://schemas.microsoft.com/office/drawing/2014/main" id="{C08AAF32-B01C-4369-82FA-8164286F4250}"/>
                </a:ext>
              </a:extLst>
            </p:cNvPr>
            <p:cNvSpPr>
              <a:spLocks/>
            </p:cNvSpPr>
            <p:nvPr/>
          </p:nvSpPr>
          <p:spPr bwMode="auto">
            <a:xfrm>
              <a:off x="12852400" y="5751513"/>
              <a:ext cx="625475" cy="679450"/>
            </a:xfrm>
            <a:custGeom>
              <a:avLst/>
              <a:gdLst>
                <a:gd name="T0" fmla="*/ 186 w 227"/>
                <a:gd name="T1" fmla="*/ 233 h 246"/>
                <a:gd name="T2" fmla="*/ 41 w 227"/>
                <a:gd name="T3" fmla="*/ 150 h 246"/>
                <a:gd name="T4" fmla="*/ 41 w 227"/>
                <a:gd name="T5" fmla="*/ 149 h 246"/>
                <a:gd name="T6" fmla="*/ 0 w 227"/>
                <a:gd name="T7" fmla="*/ 78 h 246"/>
                <a:gd name="T8" fmla="*/ 41 w 227"/>
                <a:gd name="T9" fmla="*/ 54 h 246"/>
                <a:gd name="T10" fmla="*/ 43 w 227"/>
                <a:gd name="T11" fmla="*/ 55 h 246"/>
                <a:gd name="T12" fmla="*/ 41 w 227"/>
                <a:gd name="T13" fmla="*/ 37 h 246"/>
                <a:gd name="T14" fmla="*/ 82 w 227"/>
                <a:gd name="T15" fmla="*/ 13 h 246"/>
                <a:gd name="T16" fmla="*/ 116 w 227"/>
                <a:gd name="T17" fmla="*/ 54 h 246"/>
                <a:gd name="T18" fmla="*/ 134 w 227"/>
                <a:gd name="T19" fmla="*/ 59 h 246"/>
                <a:gd name="T20" fmla="*/ 175 w 227"/>
                <a:gd name="T21" fmla="*/ 131 h 246"/>
                <a:gd name="T22" fmla="*/ 175 w 227"/>
                <a:gd name="T23" fmla="*/ 133 h 246"/>
                <a:gd name="T24" fmla="*/ 186 w 227"/>
                <a:gd name="T25" fmla="*/ 137 h 246"/>
                <a:gd name="T26" fmla="*/ 227 w 227"/>
                <a:gd name="T27" fmla="*/ 209 h 246"/>
                <a:gd name="T28" fmla="*/ 186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3"/>
                  </a:moveTo>
                  <a:cubicBezTo>
                    <a:pt x="41" y="150"/>
                    <a:pt x="41" y="150"/>
                    <a:pt x="41" y="150"/>
                  </a:cubicBezTo>
                  <a:cubicBezTo>
                    <a:pt x="41" y="149"/>
                    <a:pt x="41" y="149"/>
                    <a:pt x="41" y="149"/>
                  </a:cubicBezTo>
                  <a:cubicBezTo>
                    <a:pt x="19" y="136"/>
                    <a:pt x="0" y="104"/>
                    <a:pt x="0" y="78"/>
                  </a:cubicBezTo>
                  <a:cubicBezTo>
                    <a:pt x="0" y="51"/>
                    <a:pt x="19" y="41"/>
                    <a:pt x="41" y="54"/>
                  </a:cubicBezTo>
                  <a:cubicBezTo>
                    <a:pt x="42" y="54"/>
                    <a:pt x="42" y="54"/>
                    <a:pt x="43" y="55"/>
                  </a:cubicBezTo>
                  <a:cubicBezTo>
                    <a:pt x="41" y="49"/>
                    <a:pt x="41" y="43"/>
                    <a:pt x="41" y="37"/>
                  </a:cubicBezTo>
                  <a:cubicBezTo>
                    <a:pt x="41" y="11"/>
                    <a:pt x="59" y="0"/>
                    <a:pt x="82" y="13"/>
                  </a:cubicBezTo>
                  <a:cubicBezTo>
                    <a:pt x="96" y="21"/>
                    <a:pt x="109" y="37"/>
                    <a:pt x="116" y="54"/>
                  </a:cubicBezTo>
                  <a:cubicBezTo>
                    <a:pt x="121" y="54"/>
                    <a:pt x="127" y="56"/>
                    <a:pt x="134" y="59"/>
                  </a:cubicBezTo>
                  <a:cubicBezTo>
                    <a:pt x="156" y="73"/>
                    <a:pt x="175" y="105"/>
                    <a:pt x="175" y="131"/>
                  </a:cubicBezTo>
                  <a:cubicBezTo>
                    <a:pt x="175" y="132"/>
                    <a:pt x="175" y="132"/>
                    <a:pt x="175" y="133"/>
                  </a:cubicBezTo>
                  <a:cubicBezTo>
                    <a:pt x="178" y="134"/>
                    <a:pt x="182" y="135"/>
                    <a:pt x="186" y="137"/>
                  </a:cubicBezTo>
                  <a:cubicBezTo>
                    <a:pt x="209" y="150"/>
                    <a:pt x="227" y="183"/>
                    <a:pt x="227" y="209"/>
                  </a:cubicBezTo>
                  <a:cubicBezTo>
                    <a:pt x="227" y="235"/>
                    <a:pt x="209" y="246"/>
                    <a:pt x="186" y="23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513">
              <a:extLst>
                <a:ext uri="{FF2B5EF4-FFF2-40B4-BE49-F238E27FC236}">
                  <a16:creationId xmlns:a16="http://schemas.microsoft.com/office/drawing/2014/main" id="{79237098-D5F4-48D2-8A5A-B0267D3DE81C}"/>
                </a:ext>
              </a:extLst>
            </p:cNvPr>
            <p:cNvSpPr>
              <a:spLocks/>
            </p:cNvSpPr>
            <p:nvPr/>
          </p:nvSpPr>
          <p:spPr bwMode="auto">
            <a:xfrm>
              <a:off x="12831763" y="5768976"/>
              <a:ext cx="627063" cy="679450"/>
            </a:xfrm>
            <a:custGeom>
              <a:avLst/>
              <a:gdLst>
                <a:gd name="T0" fmla="*/ 185 w 227"/>
                <a:gd name="T1" fmla="*/ 233 h 246"/>
                <a:gd name="T2" fmla="*/ 41 w 227"/>
                <a:gd name="T3" fmla="*/ 149 h 246"/>
                <a:gd name="T4" fmla="*/ 41 w 227"/>
                <a:gd name="T5" fmla="*/ 149 h 246"/>
                <a:gd name="T6" fmla="*/ 0 w 227"/>
                <a:gd name="T7" fmla="*/ 78 h 246"/>
                <a:gd name="T8" fmla="*/ 41 w 227"/>
                <a:gd name="T9" fmla="*/ 54 h 246"/>
                <a:gd name="T10" fmla="*/ 43 w 227"/>
                <a:gd name="T11" fmla="*/ 55 h 246"/>
                <a:gd name="T12" fmla="*/ 40 w 227"/>
                <a:gd name="T13" fmla="*/ 37 h 246"/>
                <a:gd name="T14" fmla="*/ 81 w 227"/>
                <a:gd name="T15" fmla="*/ 13 h 246"/>
                <a:gd name="T16" fmla="*/ 116 w 227"/>
                <a:gd name="T17" fmla="*/ 54 h 246"/>
                <a:gd name="T18" fmla="*/ 133 w 227"/>
                <a:gd name="T19" fmla="*/ 59 h 246"/>
                <a:gd name="T20" fmla="*/ 175 w 227"/>
                <a:gd name="T21" fmla="*/ 131 h 246"/>
                <a:gd name="T22" fmla="*/ 175 w 227"/>
                <a:gd name="T23" fmla="*/ 133 h 246"/>
                <a:gd name="T24" fmla="*/ 185 w 227"/>
                <a:gd name="T25" fmla="*/ 137 h 246"/>
                <a:gd name="T26" fmla="*/ 227 w 227"/>
                <a:gd name="T27" fmla="*/ 209 h 246"/>
                <a:gd name="T28" fmla="*/ 185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3"/>
                  </a:moveTo>
                  <a:cubicBezTo>
                    <a:pt x="41" y="149"/>
                    <a:pt x="41" y="149"/>
                    <a:pt x="41" y="149"/>
                  </a:cubicBezTo>
                  <a:cubicBezTo>
                    <a:pt x="41" y="149"/>
                    <a:pt x="41" y="149"/>
                    <a:pt x="41" y="149"/>
                  </a:cubicBezTo>
                  <a:cubicBezTo>
                    <a:pt x="18" y="136"/>
                    <a:pt x="0" y="104"/>
                    <a:pt x="0" y="78"/>
                  </a:cubicBezTo>
                  <a:cubicBezTo>
                    <a:pt x="0" y="51"/>
                    <a:pt x="18" y="41"/>
                    <a:pt x="41" y="54"/>
                  </a:cubicBezTo>
                  <a:cubicBezTo>
                    <a:pt x="42" y="54"/>
                    <a:pt x="42" y="54"/>
                    <a:pt x="43" y="55"/>
                  </a:cubicBezTo>
                  <a:cubicBezTo>
                    <a:pt x="41" y="49"/>
                    <a:pt x="40" y="43"/>
                    <a:pt x="40" y="37"/>
                  </a:cubicBezTo>
                  <a:cubicBezTo>
                    <a:pt x="40" y="11"/>
                    <a:pt x="59" y="0"/>
                    <a:pt x="81" y="13"/>
                  </a:cubicBezTo>
                  <a:cubicBezTo>
                    <a:pt x="96" y="21"/>
                    <a:pt x="108" y="37"/>
                    <a:pt x="116" y="54"/>
                  </a:cubicBezTo>
                  <a:cubicBezTo>
                    <a:pt x="121" y="54"/>
                    <a:pt x="127" y="56"/>
                    <a:pt x="133" y="59"/>
                  </a:cubicBezTo>
                  <a:cubicBezTo>
                    <a:pt x="156" y="72"/>
                    <a:pt x="175" y="105"/>
                    <a:pt x="175" y="131"/>
                  </a:cubicBezTo>
                  <a:cubicBezTo>
                    <a:pt x="175" y="131"/>
                    <a:pt x="175" y="132"/>
                    <a:pt x="175" y="133"/>
                  </a:cubicBezTo>
                  <a:cubicBezTo>
                    <a:pt x="178" y="133"/>
                    <a:pt x="182" y="135"/>
                    <a:pt x="185" y="137"/>
                  </a:cubicBezTo>
                  <a:cubicBezTo>
                    <a:pt x="208" y="150"/>
                    <a:pt x="227" y="182"/>
                    <a:pt x="227" y="209"/>
                  </a:cubicBezTo>
                  <a:cubicBezTo>
                    <a:pt x="227" y="235"/>
                    <a:pt x="208" y="246"/>
                    <a:pt x="185" y="23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5" name="Group 534">
            <a:extLst>
              <a:ext uri="{FF2B5EF4-FFF2-40B4-BE49-F238E27FC236}">
                <a16:creationId xmlns:a16="http://schemas.microsoft.com/office/drawing/2014/main" id="{3B6AD294-E540-4190-ABDA-4DC6DE6E5C42}"/>
              </a:ext>
            </a:extLst>
          </p:cNvPr>
          <p:cNvGrpSpPr/>
          <p:nvPr/>
        </p:nvGrpSpPr>
        <p:grpSpPr>
          <a:xfrm>
            <a:off x="14001389" y="1111406"/>
            <a:ext cx="767733" cy="822168"/>
            <a:chOff x="10047288" y="2849563"/>
            <a:chExt cx="649288" cy="695325"/>
          </a:xfrm>
        </p:grpSpPr>
        <p:sp>
          <p:nvSpPr>
            <p:cNvPr id="115" name="Freeform 514">
              <a:extLst>
                <a:ext uri="{FF2B5EF4-FFF2-40B4-BE49-F238E27FC236}">
                  <a16:creationId xmlns:a16="http://schemas.microsoft.com/office/drawing/2014/main" id="{ECBB6DDF-6350-4484-A462-EBE03C77B4B1}"/>
                </a:ext>
              </a:extLst>
            </p:cNvPr>
            <p:cNvSpPr>
              <a:spLocks/>
            </p:cNvSpPr>
            <p:nvPr/>
          </p:nvSpPr>
          <p:spPr bwMode="auto">
            <a:xfrm>
              <a:off x="10069513" y="2849563"/>
              <a:ext cx="627063" cy="679450"/>
            </a:xfrm>
            <a:custGeom>
              <a:avLst/>
              <a:gdLst>
                <a:gd name="T0" fmla="*/ 185 w 227"/>
                <a:gd name="T1" fmla="*/ 232 h 246"/>
                <a:gd name="T2" fmla="*/ 41 w 227"/>
                <a:gd name="T3" fmla="*/ 149 h 246"/>
                <a:gd name="T4" fmla="*/ 41 w 227"/>
                <a:gd name="T5" fmla="*/ 149 h 246"/>
                <a:gd name="T6" fmla="*/ 0 w 227"/>
                <a:gd name="T7" fmla="*/ 77 h 246"/>
                <a:gd name="T8" fmla="*/ 41 w 227"/>
                <a:gd name="T9" fmla="*/ 54 h 246"/>
                <a:gd name="T10" fmla="*/ 43 w 227"/>
                <a:gd name="T11" fmla="*/ 54 h 246"/>
                <a:gd name="T12" fmla="*/ 40 w 227"/>
                <a:gd name="T13" fmla="*/ 37 h 246"/>
                <a:gd name="T14" fmla="*/ 82 w 227"/>
                <a:gd name="T15" fmla="*/ 13 h 246"/>
                <a:gd name="T16" fmla="*/ 116 w 227"/>
                <a:gd name="T17" fmla="*/ 53 h 246"/>
                <a:gd name="T18" fmla="*/ 133 w 227"/>
                <a:gd name="T19" fmla="*/ 59 h 246"/>
                <a:gd name="T20" fmla="*/ 175 w 227"/>
                <a:gd name="T21" fmla="*/ 131 h 246"/>
                <a:gd name="T22" fmla="*/ 175 w 227"/>
                <a:gd name="T23" fmla="*/ 132 h 246"/>
                <a:gd name="T24" fmla="*/ 185 w 227"/>
                <a:gd name="T25" fmla="*/ 137 h 246"/>
                <a:gd name="T26" fmla="*/ 227 w 227"/>
                <a:gd name="T27" fmla="*/ 209 h 246"/>
                <a:gd name="T28" fmla="*/ 185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2"/>
                  </a:moveTo>
                  <a:cubicBezTo>
                    <a:pt x="41" y="149"/>
                    <a:pt x="41" y="149"/>
                    <a:pt x="41" y="149"/>
                  </a:cubicBezTo>
                  <a:cubicBezTo>
                    <a:pt x="41" y="149"/>
                    <a:pt x="41" y="149"/>
                    <a:pt x="41" y="149"/>
                  </a:cubicBezTo>
                  <a:cubicBezTo>
                    <a:pt x="18" y="136"/>
                    <a:pt x="0" y="104"/>
                    <a:pt x="0" y="77"/>
                  </a:cubicBezTo>
                  <a:cubicBezTo>
                    <a:pt x="0" y="51"/>
                    <a:pt x="18" y="40"/>
                    <a:pt x="41" y="54"/>
                  </a:cubicBezTo>
                  <a:cubicBezTo>
                    <a:pt x="42" y="54"/>
                    <a:pt x="42" y="54"/>
                    <a:pt x="43" y="54"/>
                  </a:cubicBezTo>
                  <a:cubicBezTo>
                    <a:pt x="41" y="48"/>
                    <a:pt x="40" y="43"/>
                    <a:pt x="40" y="37"/>
                  </a:cubicBezTo>
                  <a:cubicBezTo>
                    <a:pt x="40" y="10"/>
                    <a:pt x="59" y="0"/>
                    <a:pt x="82" y="13"/>
                  </a:cubicBezTo>
                  <a:cubicBezTo>
                    <a:pt x="96" y="21"/>
                    <a:pt x="108" y="37"/>
                    <a:pt x="116" y="53"/>
                  </a:cubicBezTo>
                  <a:cubicBezTo>
                    <a:pt x="121" y="54"/>
                    <a:pt x="127" y="55"/>
                    <a:pt x="133" y="59"/>
                  </a:cubicBezTo>
                  <a:cubicBezTo>
                    <a:pt x="156" y="72"/>
                    <a:pt x="175" y="104"/>
                    <a:pt x="175" y="131"/>
                  </a:cubicBezTo>
                  <a:cubicBezTo>
                    <a:pt x="175" y="131"/>
                    <a:pt x="175" y="132"/>
                    <a:pt x="175" y="132"/>
                  </a:cubicBezTo>
                  <a:cubicBezTo>
                    <a:pt x="178" y="133"/>
                    <a:pt x="182" y="135"/>
                    <a:pt x="185" y="137"/>
                  </a:cubicBezTo>
                  <a:cubicBezTo>
                    <a:pt x="208" y="150"/>
                    <a:pt x="227" y="182"/>
                    <a:pt x="227" y="209"/>
                  </a:cubicBezTo>
                  <a:cubicBezTo>
                    <a:pt x="227" y="235"/>
                    <a:pt x="208" y="246"/>
                    <a:pt x="185" y="23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515">
              <a:extLst>
                <a:ext uri="{FF2B5EF4-FFF2-40B4-BE49-F238E27FC236}">
                  <a16:creationId xmlns:a16="http://schemas.microsoft.com/office/drawing/2014/main" id="{4F90B63E-7105-48CE-8F1E-F06D8FD74978}"/>
                </a:ext>
              </a:extLst>
            </p:cNvPr>
            <p:cNvSpPr>
              <a:spLocks/>
            </p:cNvSpPr>
            <p:nvPr/>
          </p:nvSpPr>
          <p:spPr bwMode="auto">
            <a:xfrm>
              <a:off x="10047288" y="2865438"/>
              <a:ext cx="627063" cy="679450"/>
            </a:xfrm>
            <a:custGeom>
              <a:avLst/>
              <a:gdLst>
                <a:gd name="T0" fmla="*/ 186 w 227"/>
                <a:gd name="T1" fmla="*/ 232 h 246"/>
                <a:gd name="T2" fmla="*/ 42 w 227"/>
                <a:gd name="T3" fmla="*/ 149 h 246"/>
                <a:gd name="T4" fmla="*/ 42 w 227"/>
                <a:gd name="T5" fmla="*/ 149 h 246"/>
                <a:gd name="T6" fmla="*/ 0 w 227"/>
                <a:gd name="T7" fmla="*/ 77 h 246"/>
                <a:gd name="T8" fmla="*/ 42 w 227"/>
                <a:gd name="T9" fmla="*/ 53 h 246"/>
                <a:gd name="T10" fmla="*/ 43 w 227"/>
                <a:gd name="T11" fmla="*/ 54 h 246"/>
                <a:gd name="T12" fmla="*/ 41 w 227"/>
                <a:gd name="T13" fmla="*/ 37 h 246"/>
                <a:gd name="T14" fmla="*/ 82 w 227"/>
                <a:gd name="T15" fmla="*/ 13 h 246"/>
                <a:gd name="T16" fmla="*/ 116 w 227"/>
                <a:gd name="T17" fmla="*/ 53 h 246"/>
                <a:gd name="T18" fmla="*/ 134 w 227"/>
                <a:gd name="T19" fmla="*/ 59 h 246"/>
                <a:gd name="T20" fmla="*/ 175 w 227"/>
                <a:gd name="T21" fmla="*/ 131 h 246"/>
                <a:gd name="T22" fmla="*/ 175 w 227"/>
                <a:gd name="T23" fmla="*/ 132 h 246"/>
                <a:gd name="T24" fmla="*/ 186 w 227"/>
                <a:gd name="T25" fmla="*/ 137 h 246"/>
                <a:gd name="T26" fmla="*/ 227 w 227"/>
                <a:gd name="T27" fmla="*/ 208 h 246"/>
                <a:gd name="T28" fmla="*/ 186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2"/>
                  </a:moveTo>
                  <a:cubicBezTo>
                    <a:pt x="42" y="149"/>
                    <a:pt x="42" y="149"/>
                    <a:pt x="42" y="149"/>
                  </a:cubicBezTo>
                  <a:cubicBezTo>
                    <a:pt x="42" y="149"/>
                    <a:pt x="42" y="149"/>
                    <a:pt x="42" y="149"/>
                  </a:cubicBezTo>
                  <a:cubicBezTo>
                    <a:pt x="19" y="136"/>
                    <a:pt x="0" y="104"/>
                    <a:pt x="0" y="77"/>
                  </a:cubicBezTo>
                  <a:cubicBezTo>
                    <a:pt x="0" y="51"/>
                    <a:pt x="19" y="40"/>
                    <a:pt x="42" y="53"/>
                  </a:cubicBezTo>
                  <a:cubicBezTo>
                    <a:pt x="42" y="54"/>
                    <a:pt x="43" y="54"/>
                    <a:pt x="43" y="54"/>
                  </a:cubicBezTo>
                  <a:cubicBezTo>
                    <a:pt x="42" y="48"/>
                    <a:pt x="41" y="42"/>
                    <a:pt x="41" y="37"/>
                  </a:cubicBezTo>
                  <a:cubicBezTo>
                    <a:pt x="41" y="10"/>
                    <a:pt x="59" y="0"/>
                    <a:pt x="82" y="13"/>
                  </a:cubicBezTo>
                  <a:cubicBezTo>
                    <a:pt x="96" y="21"/>
                    <a:pt x="109" y="36"/>
                    <a:pt x="116" y="53"/>
                  </a:cubicBezTo>
                  <a:cubicBezTo>
                    <a:pt x="122" y="53"/>
                    <a:pt x="127" y="55"/>
                    <a:pt x="134" y="59"/>
                  </a:cubicBezTo>
                  <a:cubicBezTo>
                    <a:pt x="157" y="72"/>
                    <a:pt x="175" y="104"/>
                    <a:pt x="175" y="131"/>
                  </a:cubicBezTo>
                  <a:cubicBezTo>
                    <a:pt x="175" y="131"/>
                    <a:pt x="175" y="132"/>
                    <a:pt x="175" y="132"/>
                  </a:cubicBezTo>
                  <a:cubicBezTo>
                    <a:pt x="179" y="133"/>
                    <a:pt x="182" y="135"/>
                    <a:pt x="186" y="137"/>
                  </a:cubicBezTo>
                  <a:cubicBezTo>
                    <a:pt x="209" y="150"/>
                    <a:pt x="227" y="182"/>
                    <a:pt x="227" y="208"/>
                  </a:cubicBezTo>
                  <a:cubicBezTo>
                    <a:pt x="227" y="235"/>
                    <a:pt x="209" y="246"/>
                    <a:pt x="186" y="232"/>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4" name="Group 533">
            <a:extLst>
              <a:ext uri="{FF2B5EF4-FFF2-40B4-BE49-F238E27FC236}">
                <a16:creationId xmlns:a16="http://schemas.microsoft.com/office/drawing/2014/main" id="{26F272DB-EEA9-44D1-9A80-9FB42C810135}"/>
              </a:ext>
            </a:extLst>
          </p:cNvPr>
          <p:cNvGrpSpPr/>
          <p:nvPr/>
        </p:nvGrpSpPr>
        <p:grpSpPr>
          <a:xfrm>
            <a:off x="11538639" y="1777776"/>
            <a:ext cx="1449119" cy="1556113"/>
            <a:chOff x="7964488" y="3413126"/>
            <a:chExt cx="1225550" cy="1316037"/>
          </a:xfrm>
        </p:grpSpPr>
        <p:sp>
          <p:nvSpPr>
            <p:cNvPr id="117" name="Freeform 516">
              <a:extLst>
                <a:ext uri="{FF2B5EF4-FFF2-40B4-BE49-F238E27FC236}">
                  <a16:creationId xmlns:a16="http://schemas.microsoft.com/office/drawing/2014/main" id="{C0BD26CC-23B6-40B1-9C72-6978272EC6CD}"/>
                </a:ext>
              </a:extLst>
            </p:cNvPr>
            <p:cNvSpPr>
              <a:spLocks/>
            </p:cNvSpPr>
            <p:nvPr/>
          </p:nvSpPr>
          <p:spPr bwMode="auto">
            <a:xfrm>
              <a:off x="8002588" y="3413126"/>
              <a:ext cx="1187450"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3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6" y="81"/>
                    <a:pt x="76" y="70"/>
                  </a:cubicBezTo>
                  <a:cubicBezTo>
                    <a:pt x="76" y="20"/>
                    <a:pt x="112" y="0"/>
                    <a:pt x="155" y="25"/>
                  </a:cubicBezTo>
                  <a:cubicBezTo>
                    <a:pt x="182" y="40"/>
                    <a:pt x="205" y="69"/>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517">
              <a:extLst>
                <a:ext uri="{FF2B5EF4-FFF2-40B4-BE49-F238E27FC236}">
                  <a16:creationId xmlns:a16="http://schemas.microsoft.com/office/drawing/2014/main" id="{D2B44C67-5BAB-4A6C-854B-416A1973626A}"/>
                </a:ext>
              </a:extLst>
            </p:cNvPr>
            <p:cNvSpPr>
              <a:spLocks/>
            </p:cNvSpPr>
            <p:nvPr/>
          </p:nvSpPr>
          <p:spPr bwMode="auto">
            <a:xfrm>
              <a:off x="7964488" y="344328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19"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7" name="Group 536">
            <a:extLst>
              <a:ext uri="{FF2B5EF4-FFF2-40B4-BE49-F238E27FC236}">
                <a16:creationId xmlns:a16="http://schemas.microsoft.com/office/drawing/2014/main" id="{E278E0D1-0F07-483C-8B85-01FA4678BAFE}"/>
              </a:ext>
            </a:extLst>
          </p:cNvPr>
          <p:cNvGrpSpPr/>
          <p:nvPr/>
        </p:nvGrpSpPr>
        <p:grpSpPr>
          <a:xfrm>
            <a:off x="16205101" y="2453530"/>
            <a:ext cx="1450996" cy="1559867"/>
            <a:chOff x="11911013" y="3984626"/>
            <a:chExt cx="1227138" cy="1319212"/>
          </a:xfrm>
        </p:grpSpPr>
        <p:sp>
          <p:nvSpPr>
            <p:cNvPr id="119" name="Freeform 518">
              <a:extLst>
                <a:ext uri="{FF2B5EF4-FFF2-40B4-BE49-F238E27FC236}">
                  <a16:creationId xmlns:a16="http://schemas.microsoft.com/office/drawing/2014/main" id="{91A20793-BDBC-4488-A028-4505D94AE148}"/>
                </a:ext>
              </a:extLst>
            </p:cNvPr>
            <p:cNvSpPr>
              <a:spLocks/>
            </p:cNvSpPr>
            <p:nvPr/>
          </p:nvSpPr>
          <p:spPr bwMode="auto">
            <a:xfrm>
              <a:off x="11949113" y="3984626"/>
              <a:ext cx="1189038" cy="1289050"/>
            </a:xfrm>
            <a:custGeom>
              <a:avLst/>
              <a:gdLst>
                <a:gd name="T0" fmla="*/ 352 w 431"/>
                <a:gd name="T1" fmla="*/ 442 h 467"/>
                <a:gd name="T2" fmla="*/ 79 w 431"/>
                <a:gd name="T3" fmla="*/ 284 h 467"/>
                <a:gd name="T4" fmla="*/ 79 w 431"/>
                <a:gd name="T5" fmla="*/ 284 h 467"/>
                <a:gd name="T6" fmla="*/ 0 w 431"/>
                <a:gd name="T7" fmla="*/ 148 h 467"/>
                <a:gd name="T8" fmla="*/ 79 w 431"/>
                <a:gd name="T9" fmla="*/ 102 h 467"/>
                <a:gd name="T10" fmla="*/ 81 w 431"/>
                <a:gd name="T11" fmla="*/ 104 h 467"/>
                <a:gd name="T12" fmla="*/ 77 w 431"/>
                <a:gd name="T13" fmla="*/ 71 h 467"/>
                <a:gd name="T14" fmla="*/ 155 w 431"/>
                <a:gd name="T15" fmla="*/ 25 h 467"/>
                <a:gd name="T16" fmla="*/ 220 w 431"/>
                <a:gd name="T17" fmla="*/ 102 h 467"/>
                <a:gd name="T18" fmla="*/ 253 w 431"/>
                <a:gd name="T19" fmla="*/ 113 h 467"/>
                <a:gd name="T20" fmla="*/ 332 w 431"/>
                <a:gd name="T21" fmla="*/ 249 h 467"/>
                <a:gd name="T22" fmla="*/ 332 w 431"/>
                <a:gd name="T23" fmla="*/ 252 h 467"/>
                <a:gd name="T24" fmla="*/ 352 w 431"/>
                <a:gd name="T25" fmla="*/ 260 h 467"/>
                <a:gd name="T26" fmla="*/ 431 w 431"/>
                <a:gd name="T27" fmla="*/ 396 h 467"/>
                <a:gd name="T28" fmla="*/ 352 w 431"/>
                <a:gd name="T29" fmla="*/ 44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7">
                  <a:moveTo>
                    <a:pt x="352" y="442"/>
                  </a:moveTo>
                  <a:cubicBezTo>
                    <a:pt x="79" y="284"/>
                    <a:pt x="79" y="284"/>
                    <a:pt x="79" y="284"/>
                  </a:cubicBezTo>
                  <a:cubicBezTo>
                    <a:pt x="79" y="284"/>
                    <a:pt x="79" y="284"/>
                    <a:pt x="79" y="284"/>
                  </a:cubicBezTo>
                  <a:cubicBezTo>
                    <a:pt x="35" y="259"/>
                    <a:pt x="0" y="198"/>
                    <a:pt x="0" y="148"/>
                  </a:cubicBezTo>
                  <a:cubicBezTo>
                    <a:pt x="0" y="98"/>
                    <a:pt x="35" y="77"/>
                    <a:pt x="79" y="102"/>
                  </a:cubicBezTo>
                  <a:cubicBezTo>
                    <a:pt x="79" y="103"/>
                    <a:pt x="80" y="103"/>
                    <a:pt x="81" y="104"/>
                  </a:cubicBezTo>
                  <a:cubicBezTo>
                    <a:pt x="78" y="93"/>
                    <a:pt x="77" y="81"/>
                    <a:pt x="77" y="71"/>
                  </a:cubicBezTo>
                  <a:cubicBezTo>
                    <a:pt x="77" y="21"/>
                    <a:pt x="112" y="0"/>
                    <a:pt x="155" y="25"/>
                  </a:cubicBezTo>
                  <a:cubicBezTo>
                    <a:pt x="182" y="41"/>
                    <a:pt x="206" y="70"/>
                    <a:pt x="220" y="102"/>
                  </a:cubicBezTo>
                  <a:cubicBezTo>
                    <a:pt x="230" y="102"/>
                    <a:pt x="241" y="106"/>
                    <a:pt x="253" y="113"/>
                  </a:cubicBezTo>
                  <a:cubicBezTo>
                    <a:pt x="297" y="138"/>
                    <a:pt x="332" y="199"/>
                    <a:pt x="332" y="249"/>
                  </a:cubicBezTo>
                  <a:cubicBezTo>
                    <a:pt x="332" y="250"/>
                    <a:pt x="332" y="251"/>
                    <a:pt x="332" y="252"/>
                  </a:cubicBezTo>
                  <a:cubicBezTo>
                    <a:pt x="338" y="253"/>
                    <a:pt x="345" y="256"/>
                    <a:pt x="352" y="260"/>
                  </a:cubicBezTo>
                  <a:cubicBezTo>
                    <a:pt x="396" y="285"/>
                    <a:pt x="431" y="346"/>
                    <a:pt x="431" y="396"/>
                  </a:cubicBezTo>
                  <a:cubicBezTo>
                    <a:pt x="431" y="446"/>
                    <a:pt x="396" y="467"/>
                    <a:pt x="352" y="44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519">
              <a:extLst>
                <a:ext uri="{FF2B5EF4-FFF2-40B4-BE49-F238E27FC236}">
                  <a16:creationId xmlns:a16="http://schemas.microsoft.com/office/drawing/2014/main" id="{84E4F613-BC30-4463-BC9C-E22D77867111}"/>
                </a:ext>
              </a:extLst>
            </p:cNvPr>
            <p:cNvSpPr>
              <a:spLocks/>
            </p:cNvSpPr>
            <p:nvPr/>
          </p:nvSpPr>
          <p:spPr bwMode="auto">
            <a:xfrm>
              <a:off x="11911013" y="4017963"/>
              <a:ext cx="1189038" cy="1285875"/>
            </a:xfrm>
            <a:custGeom>
              <a:avLst/>
              <a:gdLst>
                <a:gd name="T0" fmla="*/ 352 w 431"/>
                <a:gd name="T1" fmla="*/ 441 h 466"/>
                <a:gd name="T2" fmla="*/ 78 w 431"/>
                <a:gd name="T3" fmla="*/ 283 h 466"/>
                <a:gd name="T4" fmla="*/ 78 w 431"/>
                <a:gd name="T5" fmla="*/ 283 h 466"/>
                <a:gd name="T6" fmla="*/ 0 w 431"/>
                <a:gd name="T7" fmla="*/ 147 h 466"/>
                <a:gd name="T8" fmla="*/ 78 w 431"/>
                <a:gd name="T9" fmla="*/ 102 h 466"/>
                <a:gd name="T10" fmla="*/ 81 w 431"/>
                <a:gd name="T11" fmla="*/ 103 h 466"/>
                <a:gd name="T12" fmla="*/ 77 w 431"/>
                <a:gd name="T13" fmla="*/ 70 h 466"/>
                <a:gd name="T14" fmla="*/ 155 w 431"/>
                <a:gd name="T15" fmla="*/ 25 h 466"/>
                <a:gd name="T16" fmla="*/ 220 w 431"/>
                <a:gd name="T17" fmla="*/ 101 h 466"/>
                <a:gd name="T18" fmla="*/ 253 w 431"/>
                <a:gd name="T19" fmla="*/ 112 h 466"/>
                <a:gd name="T20" fmla="*/ 332 w 431"/>
                <a:gd name="T21" fmla="*/ 248 h 466"/>
                <a:gd name="T22" fmla="*/ 332 w 431"/>
                <a:gd name="T23" fmla="*/ 251 h 466"/>
                <a:gd name="T24" fmla="*/ 352 w 431"/>
                <a:gd name="T25" fmla="*/ 260 h 466"/>
                <a:gd name="T26" fmla="*/ 431 w 431"/>
                <a:gd name="T27" fmla="*/ 396 h 466"/>
                <a:gd name="T28" fmla="*/ 352 w 431"/>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7" y="81"/>
                    <a:pt x="77" y="70"/>
                  </a:cubicBezTo>
                  <a:cubicBezTo>
                    <a:pt x="77" y="20"/>
                    <a:pt x="112" y="0"/>
                    <a:pt x="155" y="25"/>
                  </a:cubicBezTo>
                  <a:cubicBezTo>
                    <a:pt x="182" y="40"/>
                    <a:pt x="206" y="69"/>
                    <a:pt x="220" y="101"/>
                  </a:cubicBezTo>
                  <a:cubicBezTo>
                    <a:pt x="230" y="101"/>
                    <a:pt x="241" y="105"/>
                    <a:pt x="253" y="112"/>
                  </a:cubicBezTo>
                  <a:cubicBezTo>
                    <a:pt x="297" y="137"/>
                    <a:pt x="332" y="198"/>
                    <a:pt x="332" y="248"/>
                  </a:cubicBezTo>
                  <a:cubicBezTo>
                    <a:pt x="332" y="249"/>
                    <a:pt x="332" y="250"/>
                    <a:pt x="332" y="251"/>
                  </a:cubicBezTo>
                  <a:cubicBezTo>
                    <a:pt x="338" y="253"/>
                    <a:pt x="345" y="255"/>
                    <a:pt x="352" y="260"/>
                  </a:cubicBezTo>
                  <a:cubicBezTo>
                    <a:pt x="395" y="285"/>
                    <a:pt x="431" y="345"/>
                    <a:pt x="431" y="396"/>
                  </a:cubicBezTo>
                  <a:cubicBezTo>
                    <a:pt x="431"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40" name="Group 539">
            <a:extLst>
              <a:ext uri="{FF2B5EF4-FFF2-40B4-BE49-F238E27FC236}">
                <a16:creationId xmlns:a16="http://schemas.microsoft.com/office/drawing/2014/main" id="{CE0A29E1-0AD6-490A-8EB2-5C1846400543}"/>
              </a:ext>
            </a:extLst>
          </p:cNvPr>
          <p:cNvGrpSpPr/>
          <p:nvPr/>
        </p:nvGrpSpPr>
        <p:grpSpPr>
          <a:xfrm>
            <a:off x="20124479" y="3360167"/>
            <a:ext cx="1447242" cy="1557990"/>
            <a:chOff x="15225713" y="4751388"/>
            <a:chExt cx="1223963" cy="1317625"/>
          </a:xfrm>
        </p:grpSpPr>
        <p:sp>
          <p:nvSpPr>
            <p:cNvPr id="121" name="Freeform 520">
              <a:extLst>
                <a:ext uri="{FF2B5EF4-FFF2-40B4-BE49-F238E27FC236}">
                  <a16:creationId xmlns:a16="http://schemas.microsoft.com/office/drawing/2014/main" id="{B2A89624-E3FC-4CAF-9024-BC29B3EB398D}"/>
                </a:ext>
              </a:extLst>
            </p:cNvPr>
            <p:cNvSpPr>
              <a:spLocks/>
            </p:cNvSpPr>
            <p:nvPr/>
          </p:nvSpPr>
          <p:spPr bwMode="auto">
            <a:xfrm>
              <a:off x="15263813" y="4751388"/>
              <a:ext cx="1185863" cy="1287463"/>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521">
              <a:extLst>
                <a:ext uri="{FF2B5EF4-FFF2-40B4-BE49-F238E27FC236}">
                  <a16:creationId xmlns:a16="http://schemas.microsoft.com/office/drawing/2014/main" id="{8B300B07-00C0-4C70-97C6-DDE0459E5CAB}"/>
                </a:ext>
              </a:extLst>
            </p:cNvPr>
            <p:cNvSpPr>
              <a:spLocks/>
            </p:cNvSpPr>
            <p:nvPr/>
          </p:nvSpPr>
          <p:spPr bwMode="auto">
            <a:xfrm>
              <a:off x="15225713" y="478313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2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3"/>
                    <a:pt x="80" y="103"/>
                    <a:pt x="81" y="104"/>
                  </a:cubicBezTo>
                  <a:cubicBezTo>
                    <a:pt x="78" y="92"/>
                    <a:pt x="76" y="81"/>
                    <a:pt x="76" y="70"/>
                  </a:cubicBezTo>
                  <a:cubicBezTo>
                    <a:pt x="76" y="20"/>
                    <a:pt x="111" y="0"/>
                    <a:pt x="155" y="25"/>
                  </a:cubicBezTo>
                  <a:cubicBezTo>
                    <a:pt x="182" y="41"/>
                    <a:pt x="205" y="70"/>
                    <a:pt x="219" y="102"/>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9" name="Group 528">
            <a:extLst>
              <a:ext uri="{FF2B5EF4-FFF2-40B4-BE49-F238E27FC236}">
                <a16:creationId xmlns:a16="http://schemas.microsoft.com/office/drawing/2014/main" id="{BFB2FACA-4B0A-4FFC-ACD9-8D5EB8895C27}"/>
              </a:ext>
            </a:extLst>
          </p:cNvPr>
          <p:cNvGrpSpPr/>
          <p:nvPr/>
        </p:nvGrpSpPr>
        <p:grpSpPr>
          <a:xfrm>
            <a:off x="13389456" y="3475611"/>
            <a:ext cx="1098102" cy="996739"/>
            <a:chOff x="7050088" y="4787901"/>
            <a:chExt cx="928688" cy="842963"/>
          </a:xfrm>
        </p:grpSpPr>
        <p:sp>
          <p:nvSpPr>
            <p:cNvPr id="446" name="Freeform 128">
              <a:extLst>
                <a:ext uri="{FF2B5EF4-FFF2-40B4-BE49-F238E27FC236}">
                  <a16:creationId xmlns:a16="http://schemas.microsoft.com/office/drawing/2014/main" id="{ADA185A2-9204-45B3-B4C5-9DBF7FA92FE0}"/>
                </a:ext>
              </a:extLst>
            </p:cNvPr>
            <p:cNvSpPr>
              <a:spLocks/>
            </p:cNvSpPr>
            <p:nvPr/>
          </p:nvSpPr>
          <p:spPr bwMode="auto">
            <a:xfrm>
              <a:off x="7050088" y="4787901"/>
              <a:ext cx="903288" cy="522288"/>
            </a:xfrm>
            <a:custGeom>
              <a:avLst/>
              <a:gdLst>
                <a:gd name="T0" fmla="*/ 393 w 569"/>
                <a:gd name="T1" fmla="*/ 0 h 329"/>
                <a:gd name="T2" fmla="*/ 0 w 569"/>
                <a:gd name="T3" fmla="*/ 228 h 329"/>
                <a:gd name="T4" fmla="*/ 176 w 569"/>
                <a:gd name="T5" fmla="*/ 329 h 329"/>
                <a:gd name="T6" fmla="*/ 569 w 569"/>
                <a:gd name="T7" fmla="*/ 101 h 329"/>
                <a:gd name="T8" fmla="*/ 393 w 569"/>
                <a:gd name="T9" fmla="*/ 0 h 329"/>
              </a:gdLst>
              <a:ahLst/>
              <a:cxnLst>
                <a:cxn ang="0">
                  <a:pos x="T0" y="T1"/>
                </a:cxn>
                <a:cxn ang="0">
                  <a:pos x="T2" y="T3"/>
                </a:cxn>
                <a:cxn ang="0">
                  <a:pos x="T4" y="T5"/>
                </a:cxn>
                <a:cxn ang="0">
                  <a:pos x="T6" y="T7"/>
                </a:cxn>
                <a:cxn ang="0">
                  <a:pos x="T8" y="T9"/>
                </a:cxn>
              </a:cxnLst>
              <a:rect l="0" t="0" r="r" b="b"/>
              <a:pathLst>
                <a:path w="569" h="329">
                  <a:moveTo>
                    <a:pt x="393" y="0"/>
                  </a:moveTo>
                  <a:lnTo>
                    <a:pt x="0" y="228"/>
                  </a:lnTo>
                  <a:lnTo>
                    <a:pt x="176" y="329"/>
                  </a:lnTo>
                  <a:lnTo>
                    <a:pt x="569" y="101"/>
                  </a:lnTo>
                  <a:lnTo>
                    <a:pt x="393"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7" name="Freeform 129">
              <a:extLst>
                <a:ext uri="{FF2B5EF4-FFF2-40B4-BE49-F238E27FC236}">
                  <a16:creationId xmlns:a16="http://schemas.microsoft.com/office/drawing/2014/main" id="{5E603A4F-8FF9-4799-9DE2-0FF26F9FE0B5}"/>
                </a:ext>
              </a:extLst>
            </p:cNvPr>
            <p:cNvSpPr>
              <a:spLocks/>
            </p:cNvSpPr>
            <p:nvPr/>
          </p:nvSpPr>
          <p:spPr bwMode="auto">
            <a:xfrm>
              <a:off x="7329488" y="4948239"/>
              <a:ext cx="649288" cy="682625"/>
            </a:xfrm>
            <a:custGeom>
              <a:avLst/>
              <a:gdLst>
                <a:gd name="T0" fmla="*/ 226 w 235"/>
                <a:gd name="T1" fmla="*/ 116 h 247"/>
                <a:gd name="T2" fmla="*/ 226 w 235"/>
                <a:gd name="T3" fmla="*/ 0 h 247"/>
                <a:gd name="T4" fmla="*/ 0 w 235"/>
                <a:gd name="T5" fmla="*/ 131 h 247"/>
                <a:gd name="T6" fmla="*/ 0 w 235"/>
                <a:gd name="T7" fmla="*/ 247 h 247"/>
                <a:gd name="T8" fmla="*/ 226 w 235"/>
                <a:gd name="T9" fmla="*/ 116 h 247"/>
              </a:gdLst>
              <a:ahLst/>
              <a:cxnLst>
                <a:cxn ang="0">
                  <a:pos x="T0" y="T1"/>
                </a:cxn>
                <a:cxn ang="0">
                  <a:pos x="T2" y="T3"/>
                </a:cxn>
                <a:cxn ang="0">
                  <a:pos x="T4" y="T5"/>
                </a:cxn>
                <a:cxn ang="0">
                  <a:pos x="T6" y="T7"/>
                </a:cxn>
                <a:cxn ang="0">
                  <a:pos x="T8" y="T9"/>
                </a:cxn>
              </a:cxnLst>
              <a:rect l="0" t="0" r="r" b="b"/>
              <a:pathLst>
                <a:path w="235" h="247">
                  <a:moveTo>
                    <a:pt x="226" y="116"/>
                  </a:moveTo>
                  <a:cubicBezTo>
                    <a:pt x="233" y="81"/>
                    <a:pt x="235" y="43"/>
                    <a:pt x="226" y="0"/>
                  </a:cubicBezTo>
                  <a:cubicBezTo>
                    <a:pt x="0" y="131"/>
                    <a:pt x="0" y="131"/>
                    <a:pt x="0" y="131"/>
                  </a:cubicBezTo>
                  <a:cubicBezTo>
                    <a:pt x="8" y="174"/>
                    <a:pt x="7" y="212"/>
                    <a:pt x="0" y="247"/>
                  </a:cubicBezTo>
                  <a:lnTo>
                    <a:pt x="226" y="116"/>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8" name="Freeform 130">
              <a:extLst>
                <a:ext uri="{FF2B5EF4-FFF2-40B4-BE49-F238E27FC236}">
                  <a16:creationId xmlns:a16="http://schemas.microsoft.com/office/drawing/2014/main" id="{F0FE2425-F3A2-4094-BA59-BF50D8FCE382}"/>
                </a:ext>
              </a:extLst>
            </p:cNvPr>
            <p:cNvSpPr>
              <a:spLocks/>
            </p:cNvSpPr>
            <p:nvPr/>
          </p:nvSpPr>
          <p:spPr bwMode="auto">
            <a:xfrm>
              <a:off x="7050088" y="5149851"/>
              <a:ext cx="279400" cy="481013"/>
            </a:xfrm>
            <a:custGeom>
              <a:avLst/>
              <a:gdLst>
                <a:gd name="T0" fmla="*/ 0 w 176"/>
                <a:gd name="T1" fmla="*/ 0 h 303"/>
                <a:gd name="T2" fmla="*/ 0 w 176"/>
                <a:gd name="T3" fmla="*/ 202 h 303"/>
                <a:gd name="T4" fmla="*/ 176 w 176"/>
                <a:gd name="T5" fmla="*/ 303 h 303"/>
                <a:gd name="T6" fmla="*/ 176 w 176"/>
                <a:gd name="T7" fmla="*/ 101 h 303"/>
                <a:gd name="T8" fmla="*/ 0 w 176"/>
                <a:gd name="T9" fmla="*/ 0 h 303"/>
              </a:gdLst>
              <a:ahLst/>
              <a:cxnLst>
                <a:cxn ang="0">
                  <a:pos x="T0" y="T1"/>
                </a:cxn>
                <a:cxn ang="0">
                  <a:pos x="T2" y="T3"/>
                </a:cxn>
                <a:cxn ang="0">
                  <a:pos x="T4" y="T5"/>
                </a:cxn>
                <a:cxn ang="0">
                  <a:pos x="T6" y="T7"/>
                </a:cxn>
                <a:cxn ang="0">
                  <a:pos x="T8" y="T9"/>
                </a:cxn>
              </a:cxnLst>
              <a:rect l="0" t="0" r="r" b="b"/>
              <a:pathLst>
                <a:path w="176" h="303">
                  <a:moveTo>
                    <a:pt x="0" y="0"/>
                  </a:moveTo>
                  <a:lnTo>
                    <a:pt x="0" y="202"/>
                  </a:lnTo>
                  <a:lnTo>
                    <a:pt x="176" y="303"/>
                  </a:lnTo>
                  <a:lnTo>
                    <a:pt x="176" y="101"/>
                  </a:lnTo>
                  <a:lnTo>
                    <a:pt x="0"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9" name="Freeform 131">
              <a:extLst>
                <a:ext uri="{FF2B5EF4-FFF2-40B4-BE49-F238E27FC236}">
                  <a16:creationId xmlns:a16="http://schemas.microsoft.com/office/drawing/2014/main" id="{84D8A771-8709-427C-9028-C8493368B6FD}"/>
                </a:ext>
              </a:extLst>
            </p:cNvPr>
            <p:cNvSpPr>
              <a:spLocks/>
            </p:cNvSpPr>
            <p:nvPr/>
          </p:nvSpPr>
          <p:spPr bwMode="auto">
            <a:xfrm>
              <a:off x="7397750" y="5310189"/>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0" name="Freeform 132">
              <a:extLst>
                <a:ext uri="{FF2B5EF4-FFF2-40B4-BE49-F238E27FC236}">
                  <a16:creationId xmlns:a16="http://schemas.microsoft.com/office/drawing/2014/main" id="{F58FB7CC-47F8-4E6D-BC72-E9A6DCA1EC85}"/>
                </a:ext>
              </a:extLst>
            </p:cNvPr>
            <p:cNvSpPr>
              <a:spLocks/>
            </p:cNvSpPr>
            <p:nvPr/>
          </p:nvSpPr>
          <p:spPr bwMode="auto">
            <a:xfrm>
              <a:off x="7397750" y="5310189"/>
              <a:ext cx="69850" cy="198438"/>
            </a:xfrm>
            <a:custGeom>
              <a:avLst/>
              <a:gdLst>
                <a:gd name="T0" fmla="*/ 40 w 44"/>
                <a:gd name="T1" fmla="*/ 2 h 125"/>
                <a:gd name="T2" fmla="*/ 39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39"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1" name="Freeform 133">
              <a:extLst>
                <a:ext uri="{FF2B5EF4-FFF2-40B4-BE49-F238E27FC236}">
                  <a16:creationId xmlns:a16="http://schemas.microsoft.com/office/drawing/2014/main" id="{C52F6930-90A4-40AB-B743-314F97F7D0EB}"/>
                </a:ext>
              </a:extLst>
            </p:cNvPr>
            <p:cNvSpPr>
              <a:spLocks/>
            </p:cNvSpPr>
            <p:nvPr/>
          </p:nvSpPr>
          <p:spPr bwMode="auto">
            <a:xfrm>
              <a:off x="7535863" y="5229226"/>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2" name="Freeform 134">
              <a:extLst>
                <a:ext uri="{FF2B5EF4-FFF2-40B4-BE49-F238E27FC236}">
                  <a16:creationId xmlns:a16="http://schemas.microsoft.com/office/drawing/2014/main" id="{D03035F2-196D-4288-9C59-F71D89DC11A1}"/>
                </a:ext>
              </a:extLst>
            </p:cNvPr>
            <p:cNvSpPr>
              <a:spLocks/>
            </p:cNvSpPr>
            <p:nvPr/>
          </p:nvSpPr>
          <p:spPr bwMode="auto">
            <a:xfrm>
              <a:off x="7535863" y="5229226"/>
              <a:ext cx="69850" cy="200025"/>
            </a:xfrm>
            <a:custGeom>
              <a:avLst/>
              <a:gdLst>
                <a:gd name="T0" fmla="*/ 40 w 44"/>
                <a:gd name="T1" fmla="*/ 2 h 126"/>
                <a:gd name="T2" fmla="*/ 40 w 44"/>
                <a:gd name="T3" fmla="*/ 98 h 126"/>
                <a:gd name="T4" fmla="*/ 0 w 44"/>
                <a:gd name="T5" fmla="*/ 120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0"/>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3" name="Freeform 135">
              <a:extLst>
                <a:ext uri="{FF2B5EF4-FFF2-40B4-BE49-F238E27FC236}">
                  <a16:creationId xmlns:a16="http://schemas.microsoft.com/office/drawing/2014/main" id="{E4D934D5-2F7A-4E45-9326-5B904FDA677C}"/>
                </a:ext>
              </a:extLst>
            </p:cNvPr>
            <p:cNvSpPr>
              <a:spLocks/>
            </p:cNvSpPr>
            <p:nvPr/>
          </p:nvSpPr>
          <p:spPr bwMode="auto">
            <a:xfrm>
              <a:off x="7673975" y="5149851"/>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4" name="Freeform 136">
              <a:extLst>
                <a:ext uri="{FF2B5EF4-FFF2-40B4-BE49-F238E27FC236}">
                  <a16:creationId xmlns:a16="http://schemas.microsoft.com/office/drawing/2014/main" id="{78C98636-6B45-4645-9490-E9C7F55D6F38}"/>
                </a:ext>
              </a:extLst>
            </p:cNvPr>
            <p:cNvSpPr>
              <a:spLocks/>
            </p:cNvSpPr>
            <p:nvPr/>
          </p:nvSpPr>
          <p:spPr bwMode="auto">
            <a:xfrm>
              <a:off x="7673975" y="5149851"/>
              <a:ext cx="69850" cy="198438"/>
            </a:xfrm>
            <a:custGeom>
              <a:avLst/>
              <a:gdLst>
                <a:gd name="T0" fmla="*/ 40 w 44"/>
                <a:gd name="T1" fmla="*/ 2 h 125"/>
                <a:gd name="T2" fmla="*/ 40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40"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5" name="Freeform 137">
              <a:extLst>
                <a:ext uri="{FF2B5EF4-FFF2-40B4-BE49-F238E27FC236}">
                  <a16:creationId xmlns:a16="http://schemas.microsoft.com/office/drawing/2014/main" id="{9316876C-007C-4846-A6A7-C12F861FC65C}"/>
                </a:ext>
              </a:extLst>
            </p:cNvPr>
            <p:cNvSpPr>
              <a:spLocks/>
            </p:cNvSpPr>
            <p:nvPr/>
          </p:nvSpPr>
          <p:spPr bwMode="auto">
            <a:xfrm>
              <a:off x="7812088" y="5068889"/>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6" name="Freeform 138">
              <a:extLst>
                <a:ext uri="{FF2B5EF4-FFF2-40B4-BE49-F238E27FC236}">
                  <a16:creationId xmlns:a16="http://schemas.microsoft.com/office/drawing/2014/main" id="{15115B2A-B9F5-49C0-87C2-2C03BBD2BBDB}"/>
                </a:ext>
              </a:extLst>
            </p:cNvPr>
            <p:cNvSpPr>
              <a:spLocks/>
            </p:cNvSpPr>
            <p:nvPr/>
          </p:nvSpPr>
          <p:spPr bwMode="auto">
            <a:xfrm>
              <a:off x="7812088" y="5068889"/>
              <a:ext cx="69850" cy="200025"/>
            </a:xfrm>
            <a:custGeom>
              <a:avLst/>
              <a:gdLst>
                <a:gd name="T0" fmla="*/ 40 w 44"/>
                <a:gd name="T1" fmla="*/ 2 h 126"/>
                <a:gd name="T2" fmla="*/ 40 w 44"/>
                <a:gd name="T3" fmla="*/ 98 h 126"/>
                <a:gd name="T4" fmla="*/ 0 w 44"/>
                <a:gd name="T5" fmla="*/ 121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1"/>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7" name="Group 526">
            <a:extLst>
              <a:ext uri="{FF2B5EF4-FFF2-40B4-BE49-F238E27FC236}">
                <a16:creationId xmlns:a16="http://schemas.microsoft.com/office/drawing/2014/main" id="{B7C83A32-63E1-4DCC-85C2-B2B69DF99D9D}"/>
              </a:ext>
            </a:extLst>
          </p:cNvPr>
          <p:cNvGrpSpPr/>
          <p:nvPr/>
        </p:nvGrpSpPr>
        <p:grpSpPr>
          <a:xfrm>
            <a:off x="12263197" y="1355428"/>
            <a:ext cx="1863958" cy="6012341"/>
            <a:chOff x="2825750" y="5414964"/>
            <a:chExt cx="1576388" cy="5084763"/>
          </a:xfrm>
        </p:grpSpPr>
        <p:sp>
          <p:nvSpPr>
            <p:cNvPr id="352" name="Freeform 34">
              <a:extLst>
                <a:ext uri="{FF2B5EF4-FFF2-40B4-BE49-F238E27FC236}">
                  <a16:creationId xmlns:a16="http://schemas.microsoft.com/office/drawing/2014/main" id="{BDA764B5-DCF2-44BC-B8FE-9583D7E146E1}"/>
                </a:ext>
              </a:extLst>
            </p:cNvPr>
            <p:cNvSpPr>
              <a:spLocks/>
            </p:cNvSpPr>
            <p:nvPr/>
          </p:nvSpPr>
          <p:spPr bwMode="auto">
            <a:xfrm>
              <a:off x="2946400" y="9588501"/>
              <a:ext cx="1336675" cy="769938"/>
            </a:xfrm>
            <a:custGeom>
              <a:avLst/>
              <a:gdLst>
                <a:gd name="T0" fmla="*/ 421 w 842"/>
                <a:gd name="T1" fmla="*/ 485 h 485"/>
                <a:gd name="T2" fmla="*/ 842 w 842"/>
                <a:gd name="T3" fmla="*/ 243 h 485"/>
                <a:gd name="T4" fmla="*/ 421 w 842"/>
                <a:gd name="T5" fmla="*/ 0 h 485"/>
                <a:gd name="T6" fmla="*/ 0 w 842"/>
                <a:gd name="T7" fmla="*/ 243 h 485"/>
                <a:gd name="T8" fmla="*/ 421 w 842"/>
                <a:gd name="T9" fmla="*/ 485 h 485"/>
              </a:gdLst>
              <a:ahLst/>
              <a:cxnLst>
                <a:cxn ang="0">
                  <a:pos x="T0" y="T1"/>
                </a:cxn>
                <a:cxn ang="0">
                  <a:pos x="T2" y="T3"/>
                </a:cxn>
                <a:cxn ang="0">
                  <a:pos x="T4" y="T5"/>
                </a:cxn>
                <a:cxn ang="0">
                  <a:pos x="T6" y="T7"/>
                </a:cxn>
                <a:cxn ang="0">
                  <a:pos x="T8" y="T9"/>
                </a:cxn>
              </a:cxnLst>
              <a:rect l="0" t="0" r="r" b="b"/>
              <a:pathLst>
                <a:path w="842" h="485">
                  <a:moveTo>
                    <a:pt x="421" y="485"/>
                  </a:moveTo>
                  <a:lnTo>
                    <a:pt x="842" y="243"/>
                  </a:lnTo>
                  <a:lnTo>
                    <a:pt x="421" y="0"/>
                  </a:lnTo>
                  <a:lnTo>
                    <a:pt x="0" y="243"/>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35">
              <a:extLst>
                <a:ext uri="{FF2B5EF4-FFF2-40B4-BE49-F238E27FC236}">
                  <a16:creationId xmlns:a16="http://schemas.microsoft.com/office/drawing/2014/main" id="{3EE2B82D-4407-4B6D-956C-E1568E694349}"/>
                </a:ext>
              </a:extLst>
            </p:cNvPr>
            <p:cNvSpPr>
              <a:spLocks/>
            </p:cNvSpPr>
            <p:nvPr/>
          </p:nvSpPr>
          <p:spPr bwMode="auto">
            <a:xfrm>
              <a:off x="3614738" y="6886576"/>
              <a:ext cx="668338" cy="3471863"/>
            </a:xfrm>
            <a:custGeom>
              <a:avLst/>
              <a:gdLst>
                <a:gd name="T0" fmla="*/ 421 w 421"/>
                <a:gd name="T1" fmla="*/ 1945 h 2187"/>
                <a:gd name="T2" fmla="*/ 421 w 421"/>
                <a:gd name="T3" fmla="*/ 0 h 2187"/>
                <a:gd name="T4" fmla="*/ 0 w 421"/>
                <a:gd name="T5" fmla="*/ 244 h 2187"/>
                <a:gd name="T6" fmla="*/ 0 w 421"/>
                <a:gd name="T7" fmla="*/ 2187 h 2187"/>
                <a:gd name="T8" fmla="*/ 421 w 421"/>
                <a:gd name="T9" fmla="*/ 1945 h 2187"/>
              </a:gdLst>
              <a:ahLst/>
              <a:cxnLst>
                <a:cxn ang="0">
                  <a:pos x="T0" y="T1"/>
                </a:cxn>
                <a:cxn ang="0">
                  <a:pos x="T2" y="T3"/>
                </a:cxn>
                <a:cxn ang="0">
                  <a:pos x="T4" y="T5"/>
                </a:cxn>
                <a:cxn ang="0">
                  <a:pos x="T6" y="T7"/>
                </a:cxn>
                <a:cxn ang="0">
                  <a:pos x="T8" y="T9"/>
                </a:cxn>
              </a:cxnLst>
              <a:rect l="0" t="0" r="r" b="b"/>
              <a:pathLst>
                <a:path w="421" h="2187">
                  <a:moveTo>
                    <a:pt x="421" y="1945"/>
                  </a:moveTo>
                  <a:lnTo>
                    <a:pt x="421" y="0"/>
                  </a:lnTo>
                  <a:lnTo>
                    <a:pt x="0" y="244"/>
                  </a:lnTo>
                  <a:lnTo>
                    <a:pt x="0" y="2187"/>
                  </a:lnTo>
                  <a:lnTo>
                    <a:pt x="421" y="1945"/>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36">
              <a:extLst>
                <a:ext uri="{FF2B5EF4-FFF2-40B4-BE49-F238E27FC236}">
                  <a16:creationId xmlns:a16="http://schemas.microsoft.com/office/drawing/2014/main" id="{BD639289-03EE-4352-890D-8E8EA9478C66}"/>
                </a:ext>
              </a:extLst>
            </p:cNvPr>
            <p:cNvSpPr>
              <a:spLocks/>
            </p:cNvSpPr>
            <p:nvPr/>
          </p:nvSpPr>
          <p:spPr bwMode="auto">
            <a:xfrm>
              <a:off x="2946400" y="6886576"/>
              <a:ext cx="668338" cy="3471863"/>
            </a:xfrm>
            <a:custGeom>
              <a:avLst/>
              <a:gdLst>
                <a:gd name="T0" fmla="*/ 421 w 421"/>
                <a:gd name="T1" fmla="*/ 2187 h 2187"/>
                <a:gd name="T2" fmla="*/ 0 w 421"/>
                <a:gd name="T3" fmla="*/ 1945 h 2187"/>
                <a:gd name="T4" fmla="*/ 0 w 421"/>
                <a:gd name="T5" fmla="*/ 0 h 2187"/>
                <a:gd name="T6" fmla="*/ 421 w 421"/>
                <a:gd name="T7" fmla="*/ 244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5"/>
                  </a:lnTo>
                  <a:lnTo>
                    <a:pt x="0" y="0"/>
                  </a:lnTo>
                  <a:lnTo>
                    <a:pt x="421" y="244"/>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37">
              <a:extLst>
                <a:ext uri="{FF2B5EF4-FFF2-40B4-BE49-F238E27FC236}">
                  <a16:creationId xmlns:a16="http://schemas.microsoft.com/office/drawing/2014/main" id="{411E3B66-C4A5-48A2-9692-7A1D7853BAF2}"/>
                </a:ext>
              </a:extLst>
            </p:cNvPr>
            <p:cNvSpPr>
              <a:spLocks/>
            </p:cNvSpPr>
            <p:nvPr/>
          </p:nvSpPr>
          <p:spPr bwMode="auto">
            <a:xfrm>
              <a:off x="2946400" y="6502401"/>
              <a:ext cx="1336675" cy="771525"/>
            </a:xfrm>
            <a:custGeom>
              <a:avLst/>
              <a:gdLst>
                <a:gd name="T0" fmla="*/ 0 w 842"/>
                <a:gd name="T1" fmla="*/ 242 h 486"/>
                <a:gd name="T2" fmla="*/ 421 w 842"/>
                <a:gd name="T3" fmla="*/ 0 h 486"/>
                <a:gd name="T4" fmla="*/ 842 w 842"/>
                <a:gd name="T5" fmla="*/ 242 h 486"/>
                <a:gd name="T6" fmla="*/ 421 w 842"/>
                <a:gd name="T7" fmla="*/ 486 h 486"/>
                <a:gd name="T8" fmla="*/ 0 w 842"/>
                <a:gd name="T9" fmla="*/ 242 h 486"/>
              </a:gdLst>
              <a:ahLst/>
              <a:cxnLst>
                <a:cxn ang="0">
                  <a:pos x="T0" y="T1"/>
                </a:cxn>
                <a:cxn ang="0">
                  <a:pos x="T2" y="T3"/>
                </a:cxn>
                <a:cxn ang="0">
                  <a:pos x="T4" y="T5"/>
                </a:cxn>
                <a:cxn ang="0">
                  <a:pos x="T6" y="T7"/>
                </a:cxn>
                <a:cxn ang="0">
                  <a:pos x="T8" y="T9"/>
                </a:cxn>
              </a:cxnLst>
              <a:rect l="0" t="0" r="r" b="b"/>
              <a:pathLst>
                <a:path w="842" h="486">
                  <a:moveTo>
                    <a:pt x="0" y="242"/>
                  </a:moveTo>
                  <a:lnTo>
                    <a:pt x="421" y="0"/>
                  </a:lnTo>
                  <a:lnTo>
                    <a:pt x="842" y="242"/>
                  </a:lnTo>
                  <a:lnTo>
                    <a:pt x="421" y="486"/>
                  </a:lnTo>
                  <a:lnTo>
                    <a:pt x="0" y="242"/>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38">
              <a:extLst>
                <a:ext uri="{FF2B5EF4-FFF2-40B4-BE49-F238E27FC236}">
                  <a16:creationId xmlns:a16="http://schemas.microsoft.com/office/drawing/2014/main" id="{E8CDBEF5-B5C2-43EB-B15E-8131FA35E72F}"/>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39">
              <a:extLst>
                <a:ext uri="{FF2B5EF4-FFF2-40B4-BE49-F238E27FC236}">
                  <a16:creationId xmlns:a16="http://schemas.microsoft.com/office/drawing/2014/main" id="{0C197E43-7117-4A38-9653-999AAE95D74A}"/>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40">
              <a:extLst>
                <a:ext uri="{FF2B5EF4-FFF2-40B4-BE49-F238E27FC236}">
                  <a16:creationId xmlns:a16="http://schemas.microsoft.com/office/drawing/2014/main" id="{891021A6-973D-4D26-9BB4-F3B64F40A381}"/>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41">
              <a:extLst>
                <a:ext uri="{FF2B5EF4-FFF2-40B4-BE49-F238E27FC236}">
                  <a16:creationId xmlns:a16="http://schemas.microsoft.com/office/drawing/2014/main" id="{0B8DD0B9-E843-49FC-8432-C1AF7941001A}"/>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42">
              <a:extLst>
                <a:ext uri="{FF2B5EF4-FFF2-40B4-BE49-F238E27FC236}">
                  <a16:creationId xmlns:a16="http://schemas.microsoft.com/office/drawing/2014/main" id="{8132FB7F-23FD-4F0D-B533-803C23BB5BC0}"/>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43">
              <a:extLst>
                <a:ext uri="{FF2B5EF4-FFF2-40B4-BE49-F238E27FC236}">
                  <a16:creationId xmlns:a16="http://schemas.microsoft.com/office/drawing/2014/main" id="{6F16AD52-F742-447F-A0A1-FD748C0A976A}"/>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44">
              <a:extLst>
                <a:ext uri="{FF2B5EF4-FFF2-40B4-BE49-F238E27FC236}">
                  <a16:creationId xmlns:a16="http://schemas.microsoft.com/office/drawing/2014/main" id="{2EE074E7-A5F6-4A3A-A7E9-7D39C5A8BE72}"/>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45">
              <a:extLst>
                <a:ext uri="{FF2B5EF4-FFF2-40B4-BE49-F238E27FC236}">
                  <a16:creationId xmlns:a16="http://schemas.microsoft.com/office/drawing/2014/main" id="{96B1CDD3-E018-4809-807C-54EB78D9AB5D}"/>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46">
              <a:extLst>
                <a:ext uri="{FF2B5EF4-FFF2-40B4-BE49-F238E27FC236}">
                  <a16:creationId xmlns:a16="http://schemas.microsoft.com/office/drawing/2014/main" id="{60E91DB4-E1A2-4EE5-A4FE-5D4235E56BDD}"/>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47">
              <a:extLst>
                <a:ext uri="{FF2B5EF4-FFF2-40B4-BE49-F238E27FC236}">
                  <a16:creationId xmlns:a16="http://schemas.microsoft.com/office/drawing/2014/main" id="{0365D6F2-D1C9-45D1-A3E9-A60B25602465}"/>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48">
              <a:extLst>
                <a:ext uri="{FF2B5EF4-FFF2-40B4-BE49-F238E27FC236}">
                  <a16:creationId xmlns:a16="http://schemas.microsoft.com/office/drawing/2014/main" id="{85770E3C-F862-4910-B1AB-9113F615BB4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49">
              <a:extLst>
                <a:ext uri="{FF2B5EF4-FFF2-40B4-BE49-F238E27FC236}">
                  <a16:creationId xmlns:a16="http://schemas.microsoft.com/office/drawing/2014/main" id="{F9D75DF1-3044-466C-B686-7EFDC94A372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50">
              <a:extLst>
                <a:ext uri="{FF2B5EF4-FFF2-40B4-BE49-F238E27FC236}">
                  <a16:creationId xmlns:a16="http://schemas.microsoft.com/office/drawing/2014/main" id="{7C733AC7-CD1F-43D9-B1F5-F799472F6AAA}"/>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51">
              <a:extLst>
                <a:ext uri="{FF2B5EF4-FFF2-40B4-BE49-F238E27FC236}">
                  <a16:creationId xmlns:a16="http://schemas.microsoft.com/office/drawing/2014/main" id="{50C974F1-A019-4159-B496-36D68D888CF7}"/>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0" name="Freeform 52">
              <a:extLst>
                <a:ext uri="{FF2B5EF4-FFF2-40B4-BE49-F238E27FC236}">
                  <a16:creationId xmlns:a16="http://schemas.microsoft.com/office/drawing/2014/main" id="{47AE227C-CF20-4F06-9BCF-8C0B72BECD9F}"/>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53">
              <a:extLst>
                <a:ext uri="{FF2B5EF4-FFF2-40B4-BE49-F238E27FC236}">
                  <a16:creationId xmlns:a16="http://schemas.microsoft.com/office/drawing/2014/main" id="{A95228C2-66DB-45E2-98F6-084A453C28EA}"/>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54">
              <a:extLst>
                <a:ext uri="{FF2B5EF4-FFF2-40B4-BE49-F238E27FC236}">
                  <a16:creationId xmlns:a16="http://schemas.microsoft.com/office/drawing/2014/main" id="{26E4177F-2D2C-40F2-A196-BA7E6BD59A75}"/>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3" name="Freeform 55">
              <a:extLst>
                <a:ext uri="{FF2B5EF4-FFF2-40B4-BE49-F238E27FC236}">
                  <a16:creationId xmlns:a16="http://schemas.microsoft.com/office/drawing/2014/main" id="{E5DFE0BF-C958-46BE-92F5-4CDE962B9A7B}"/>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4" name="Freeform 56">
              <a:extLst>
                <a:ext uri="{FF2B5EF4-FFF2-40B4-BE49-F238E27FC236}">
                  <a16:creationId xmlns:a16="http://schemas.microsoft.com/office/drawing/2014/main" id="{047E77B8-F01C-4178-BC1D-15596D425EBC}"/>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5" name="Freeform 57">
              <a:extLst>
                <a:ext uri="{FF2B5EF4-FFF2-40B4-BE49-F238E27FC236}">
                  <a16:creationId xmlns:a16="http://schemas.microsoft.com/office/drawing/2014/main" id="{850A7517-275D-4530-9947-E11A152A9BD8}"/>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6" name="Freeform 58">
              <a:extLst>
                <a:ext uri="{FF2B5EF4-FFF2-40B4-BE49-F238E27FC236}">
                  <a16:creationId xmlns:a16="http://schemas.microsoft.com/office/drawing/2014/main" id="{0538E218-1CA5-4A69-AF73-5C18C13F6649}"/>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7" name="Freeform 59">
              <a:extLst>
                <a:ext uri="{FF2B5EF4-FFF2-40B4-BE49-F238E27FC236}">
                  <a16:creationId xmlns:a16="http://schemas.microsoft.com/office/drawing/2014/main" id="{95C08488-7EE1-402F-8C0B-A9F245D3D468}"/>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8" name="Freeform 60">
              <a:extLst>
                <a:ext uri="{FF2B5EF4-FFF2-40B4-BE49-F238E27FC236}">
                  <a16:creationId xmlns:a16="http://schemas.microsoft.com/office/drawing/2014/main" id="{A6168CD0-D9B9-4B5A-AF36-AAA35D92247A}"/>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9" name="Freeform 61">
              <a:extLst>
                <a:ext uri="{FF2B5EF4-FFF2-40B4-BE49-F238E27FC236}">
                  <a16:creationId xmlns:a16="http://schemas.microsoft.com/office/drawing/2014/main" id="{1986C2F6-46F9-436B-B7A0-ED24011E3EB1}"/>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0" name="Freeform 62">
              <a:extLst>
                <a:ext uri="{FF2B5EF4-FFF2-40B4-BE49-F238E27FC236}">
                  <a16:creationId xmlns:a16="http://schemas.microsoft.com/office/drawing/2014/main" id="{7E373302-44FD-410F-A47E-C2015AD6901B}"/>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1" name="Freeform 63">
              <a:extLst>
                <a:ext uri="{FF2B5EF4-FFF2-40B4-BE49-F238E27FC236}">
                  <a16:creationId xmlns:a16="http://schemas.microsoft.com/office/drawing/2014/main" id="{7C764FA5-4FEB-48F2-8B04-FCD4B4BECE14}"/>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2" name="Freeform 64">
              <a:extLst>
                <a:ext uri="{FF2B5EF4-FFF2-40B4-BE49-F238E27FC236}">
                  <a16:creationId xmlns:a16="http://schemas.microsoft.com/office/drawing/2014/main" id="{6E3FA4F9-600B-4904-AD07-E1361740B7AE}"/>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3" name="Freeform 65">
              <a:extLst>
                <a:ext uri="{FF2B5EF4-FFF2-40B4-BE49-F238E27FC236}">
                  <a16:creationId xmlns:a16="http://schemas.microsoft.com/office/drawing/2014/main" id="{F6826E09-5449-4AB8-89C4-356DA4D866AA}"/>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4" name="Freeform 66">
              <a:extLst>
                <a:ext uri="{FF2B5EF4-FFF2-40B4-BE49-F238E27FC236}">
                  <a16:creationId xmlns:a16="http://schemas.microsoft.com/office/drawing/2014/main" id="{F1996670-B0B9-4CE3-B9B0-C3CF208F863F}"/>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5" name="Freeform 67">
              <a:extLst>
                <a:ext uri="{FF2B5EF4-FFF2-40B4-BE49-F238E27FC236}">
                  <a16:creationId xmlns:a16="http://schemas.microsoft.com/office/drawing/2014/main" id="{41FED05F-6572-4090-AD23-B243ECB59A3C}"/>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6" name="Freeform 68">
              <a:extLst>
                <a:ext uri="{FF2B5EF4-FFF2-40B4-BE49-F238E27FC236}">
                  <a16:creationId xmlns:a16="http://schemas.microsoft.com/office/drawing/2014/main" id="{A9486A7E-F380-4C90-A2AD-03749606C0FA}"/>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7" name="Freeform 69">
              <a:extLst>
                <a:ext uri="{FF2B5EF4-FFF2-40B4-BE49-F238E27FC236}">
                  <a16:creationId xmlns:a16="http://schemas.microsoft.com/office/drawing/2014/main" id="{1C7FF580-88A1-49A0-A5DE-9AC45E2FAB83}"/>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8" name="Freeform 70">
              <a:extLst>
                <a:ext uri="{FF2B5EF4-FFF2-40B4-BE49-F238E27FC236}">
                  <a16:creationId xmlns:a16="http://schemas.microsoft.com/office/drawing/2014/main" id="{7FF675C7-1108-417B-8F8F-884B29599830}"/>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9" name="Freeform 71">
              <a:extLst>
                <a:ext uri="{FF2B5EF4-FFF2-40B4-BE49-F238E27FC236}">
                  <a16:creationId xmlns:a16="http://schemas.microsoft.com/office/drawing/2014/main" id="{35A6F0DD-B596-4D19-88EE-DCE07F29E03F}"/>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0" name="Freeform 72">
              <a:extLst>
                <a:ext uri="{FF2B5EF4-FFF2-40B4-BE49-F238E27FC236}">
                  <a16:creationId xmlns:a16="http://schemas.microsoft.com/office/drawing/2014/main" id="{329141BD-921C-4D81-8F29-1CFDFD8EB0EE}"/>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1" name="Freeform 73">
              <a:extLst>
                <a:ext uri="{FF2B5EF4-FFF2-40B4-BE49-F238E27FC236}">
                  <a16:creationId xmlns:a16="http://schemas.microsoft.com/office/drawing/2014/main" id="{8DF68A7F-3E62-4B90-9917-D4516EDD40E5}"/>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2" name="Freeform 74">
              <a:extLst>
                <a:ext uri="{FF2B5EF4-FFF2-40B4-BE49-F238E27FC236}">
                  <a16:creationId xmlns:a16="http://schemas.microsoft.com/office/drawing/2014/main" id="{1B597826-103C-4114-877A-2F70D6B5BE98}"/>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3" name="Freeform 75">
              <a:extLst>
                <a:ext uri="{FF2B5EF4-FFF2-40B4-BE49-F238E27FC236}">
                  <a16:creationId xmlns:a16="http://schemas.microsoft.com/office/drawing/2014/main" id="{715C47A5-C6FA-4AE5-92C2-1392879E56B2}"/>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4" name="Freeform 76">
              <a:extLst>
                <a:ext uri="{FF2B5EF4-FFF2-40B4-BE49-F238E27FC236}">
                  <a16:creationId xmlns:a16="http://schemas.microsoft.com/office/drawing/2014/main" id="{5D228028-2A7F-4869-9F0F-6A8DAC3F9F93}"/>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5" name="Freeform 77">
              <a:extLst>
                <a:ext uri="{FF2B5EF4-FFF2-40B4-BE49-F238E27FC236}">
                  <a16:creationId xmlns:a16="http://schemas.microsoft.com/office/drawing/2014/main" id="{4BFB3758-2402-4F58-95D0-16B4C641633D}"/>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6" name="Freeform 78">
              <a:extLst>
                <a:ext uri="{FF2B5EF4-FFF2-40B4-BE49-F238E27FC236}">
                  <a16:creationId xmlns:a16="http://schemas.microsoft.com/office/drawing/2014/main" id="{EE9C9E6E-FA56-4836-B816-064EDD5CDF27}"/>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7" name="Freeform 79">
              <a:extLst>
                <a:ext uri="{FF2B5EF4-FFF2-40B4-BE49-F238E27FC236}">
                  <a16:creationId xmlns:a16="http://schemas.microsoft.com/office/drawing/2014/main" id="{30F3E1BE-37FC-42DA-BE99-8FF9218250F4}"/>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8" name="Freeform 80">
              <a:extLst>
                <a:ext uri="{FF2B5EF4-FFF2-40B4-BE49-F238E27FC236}">
                  <a16:creationId xmlns:a16="http://schemas.microsoft.com/office/drawing/2014/main" id="{672CC236-CC22-4FAE-AAAA-4B78C7BFC504}"/>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9" name="Freeform 81">
              <a:extLst>
                <a:ext uri="{FF2B5EF4-FFF2-40B4-BE49-F238E27FC236}">
                  <a16:creationId xmlns:a16="http://schemas.microsoft.com/office/drawing/2014/main" id="{D8B3DFE4-A0D2-4C17-939B-A853750ECEBB}"/>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0" name="Freeform 82">
              <a:extLst>
                <a:ext uri="{FF2B5EF4-FFF2-40B4-BE49-F238E27FC236}">
                  <a16:creationId xmlns:a16="http://schemas.microsoft.com/office/drawing/2014/main" id="{9AEC4725-8C66-4652-B299-5C7237F6D035}"/>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1" name="Freeform 83">
              <a:extLst>
                <a:ext uri="{FF2B5EF4-FFF2-40B4-BE49-F238E27FC236}">
                  <a16:creationId xmlns:a16="http://schemas.microsoft.com/office/drawing/2014/main" id="{21A27CC6-5312-4DD2-9AE6-CE6CD0F58862}"/>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2" name="Freeform 84">
              <a:extLst>
                <a:ext uri="{FF2B5EF4-FFF2-40B4-BE49-F238E27FC236}">
                  <a16:creationId xmlns:a16="http://schemas.microsoft.com/office/drawing/2014/main" id="{8D30997C-C10E-4CB2-94E1-4FE106052DC8}"/>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3" name="Freeform 85">
              <a:extLst>
                <a:ext uri="{FF2B5EF4-FFF2-40B4-BE49-F238E27FC236}">
                  <a16:creationId xmlns:a16="http://schemas.microsoft.com/office/drawing/2014/main" id="{F95F19B5-3CA4-4183-86F1-8904C3AE710C}"/>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4" name="Freeform 86">
              <a:extLst>
                <a:ext uri="{FF2B5EF4-FFF2-40B4-BE49-F238E27FC236}">
                  <a16:creationId xmlns:a16="http://schemas.microsoft.com/office/drawing/2014/main" id="{56311C14-566E-4E31-AF08-BD3CC8A4D4F3}"/>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5" name="Freeform 87">
              <a:extLst>
                <a:ext uri="{FF2B5EF4-FFF2-40B4-BE49-F238E27FC236}">
                  <a16:creationId xmlns:a16="http://schemas.microsoft.com/office/drawing/2014/main" id="{A0E2EBFB-2882-4953-8AA0-97F529D11D0D}"/>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6" name="Freeform 88">
              <a:extLst>
                <a:ext uri="{FF2B5EF4-FFF2-40B4-BE49-F238E27FC236}">
                  <a16:creationId xmlns:a16="http://schemas.microsoft.com/office/drawing/2014/main" id="{E79BC688-7418-432F-8B24-7FF6CA2788FF}"/>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7" name="Freeform 89">
              <a:extLst>
                <a:ext uri="{FF2B5EF4-FFF2-40B4-BE49-F238E27FC236}">
                  <a16:creationId xmlns:a16="http://schemas.microsoft.com/office/drawing/2014/main" id="{98CB96E1-BB9A-400C-93D7-8CC122F51667}"/>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8" name="Freeform 90">
              <a:extLst>
                <a:ext uri="{FF2B5EF4-FFF2-40B4-BE49-F238E27FC236}">
                  <a16:creationId xmlns:a16="http://schemas.microsoft.com/office/drawing/2014/main" id="{3CF31EFE-67B1-4FCC-AAB8-A906C6135DAD}"/>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9" name="Freeform 91">
              <a:extLst>
                <a:ext uri="{FF2B5EF4-FFF2-40B4-BE49-F238E27FC236}">
                  <a16:creationId xmlns:a16="http://schemas.microsoft.com/office/drawing/2014/main" id="{30D8EE1E-3784-42ED-AF72-5A7A4EFD4CDC}"/>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0" name="Freeform 92">
              <a:extLst>
                <a:ext uri="{FF2B5EF4-FFF2-40B4-BE49-F238E27FC236}">
                  <a16:creationId xmlns:a16="http://schemas.microsoft.com/office/drawing/2014/main" id="{BF3DC187-6A9C-40F6-8378-3F66BBCF98CA}"/>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1" name="Freeform 93">
              <a:extLst>
                <a:ext uri="{FF2B5EF4-FFF2-40B4-BE49-F238E27FC236}">
                  <a16:creationId xmlns:a16="http://schemas.microsoft.com/office/drawing/2014/main" id="{17DE2B58-4E42-41CD-BA76-27B09712DAEF}"/>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2" name="Freeform 94">
              <a:extLst>
                <a:ext uri="{FF2B5EF4-FFF2-40B4-BE49-F238E27FC236}">
                  <a16:creationId xmlns:a16="http://schemas.microsoft.com/office/drawing/2014/main" id="{A147A998-574F-42A0-BAE7-CF3E1F335C11}"/>
                </a:ext>
              </a:extLst>
            </p:cNvPr>
            <p:cNvSpPr>
              <a:spLocks/>
            </p:cNvSpPr>
            <p:nvPr/>
          </p:nvSpPr>
          <p:spPr bwMode="auto">
            <a:xfrm>
              <a:off x="3008313" y="6991351"/>
              <a:ext cx="60325" cy="2978150"/>
            </a:xfrm>
            <a:custGeom>
              <a:avLst/>
              <a:gdLst>
                <a:gd name="T0" fmla="*/ 0 w 38"/>
                <a:gd name="T1" fmla="*/ 0 h 1876"/>
                <a:gd name="T2" fmla="*/ 38 w 38"/>
                <a:gd name="T3" fmla="*/ 23 h 1876"/>
                <a:gd name="T4" fmla="*/ 38 w 38"/>
                <a:gd name="T5" fmla="*/ 1876 h 1876"/>
                <a:gd name="T6" fmla="*/ 0 w 38"/>
                <a:gd name="T7" fmla="*/ 1855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3" name="Freeform 95">
              <a:extLst>
                <a:ext uri="{FF2B5EF4-FFF2-40B4-BE49-F238E27FC236}">
                  <a16:creationId xmlns:a16="http://schemas.microsoft.com/office/drawing/2014/main" id="{B7C067DD-4309-4D2C-936D-72BC38F9FE5F}"/>
                </a:ext>
              </a:extLst>
            </p:cNvPr>
            <p:cNvSpPr>
              <a:spLocks/>
            </p:cNvSpPr>
            <p:nvPr/>
          </p:nvSpPr>
          <p:spPr bwMode="auto">
            <a:xfrm>
              <a:off x="3008313" y="6991351"/>
              <a:ext cx="60325" cy="2978150"/>
            </a:xfrm>
            <a:custGeom>
              <a:avLst/>
              <a:gdLst>
                <a:gd name="T0" fmla="*/ 5 w 38"/>
                <a:gd name="T1" fmla="*/ 1852 h 1876"/>
                <a:gd name="T2" fmla="*/ 5 w 38"/>
                <a:gd name="T3" fmla="*/ 4 h 1876"/>
                <a:gd name="T4" fmla="*/ 0 w 38"/>
                <a:gd name="T5" fmla="*/ 0 h 1876"/>
                <a:gd name="T6" fmla="*/ 0 w 38"/>
                <a:gd name="T7" fmla="*/ 1855 h 1876"/>
                <a:gd name="T8" fmla="*/ 38 w 38"/>
                <a:gd name="T9" fmla="*/ 1876 h 1876"/>
                <a:gd name="T10" fmla="*/ 38 w 38"/>
                <a:gd name="T11" fmla="*/ 1872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4"/>
                  </a:lnTo>
                  <a:lnTo>
                    <a:pt x="0" y="0"/>
                  </a:lnTo>
                  <a:lnTo>
                    <a:pt x="0" y="1855"/>
                  </a:lnTo>
                  <a:lnTo>
                    <a:pt x="38" y="1876"/>
                  </a:lnTo>
                  <a:lnTo>
                    <a:pt x="38" y="1872"/>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4" name="Freeform 96">
              <a:extLst>
                <a:ext uri="{FF2B5EF4-FFF2-40B4-BE49-F238E27FC236}">
                  <a16:creationId xmlns:a16="http://schemas.microsoft.com/office/drawing/2014/main" id="{285B223B-CCC0-453A-8C11-2C2206BB4531}"/>
                </a:ext>
              </a:extLst>
            </p:cNvPr>
            <p:cNvSpPr>
              <a:spLocks/>
            </p:cNvSpPr>
            <p:nvPr/>
          </p:nvSpPr>
          <p:spPr bwMode="auto">
            <a:xfrm>
              <a:off x="3128963" y="7064376"/>
              <a:ext cx="60325" cy="2973388"/>
            </a:xfrm>
            <a:custGeom>
              <a:avLst/>
              <a:gdLst>
                <a:gd name="T0" fmla="*/ 0 w 38"/>
                <a:gd name="T1" fmla="*/ 0 h 1873"/>
                <a:gd name="T2" fmla="*/ 38 w 38"/>
                <a:gd name="T3" fmla="*/ 20 h 1873"/>
                <a:gd name="T4" fmla="*/ 38 w 38"/>
                <a:gd name="T5" fmla="*/ 1873 h 1873"/>
                <a:gd name="T6" fmla="*/ 0 w 38"/>
                <a:gd name="T7" fmla="*/ 1853 h 1873"/>
                <a:gd name="T8" fmla="*/ 0 w 38"/>
                <a:gd name="T9" fmla="*/ 0 h 1873"/>
              </a:gdLst>
              <a:ahLst/>
              <a:cxnLst>
                <a:cxn ang="0">
                  <a:pos x="T0" y="T1"/>
                </a:cxn>
                <a:cxn ang="0">
                  <a:pos x="T2" y="T3"/>
                </a:cxn>
                <a:cxn ang="0">
                  <a:pos x="T4" y="T5"/>
                </a:cxn>
                <a:cxn ang="0">
                  <a:pos x="T6" y="T7"/>
                </a:cxn>
                <a:cxn ang="0">
                  <a:pos x="T8" y="T9"/>
                </a:cxn>
              </a:cxnLst>
              <a:rect l="0" t="0" r="r" b="b"/>
              <a:pathLst>
                <a:path w="38" h="1873">
                  <a:moveTo>
                    <a:pt x="0" y="0"/>
                  </a:moveTo>
                  <a:lnTo>
                    <a:pt x="38" y="20"/>
                  </a:lnTo>
                  <a:lnTo>
                    <a:pt x="38" y="1873"/>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5" name="Freeform 97">
              <a:extLst>
                <a:ext uri="{FF2B5EF4-FFF2-40B4-BE49-F238E27FC236}">
                  <a16:creationId xmlns:a16="http://schemas.microsoft.com/office/drawing/2014/main" id="{8044C869-6052-498D-8253-61A16188D6C0}"/>
                </a:ext>
              </a:extLst>
            </p:cNvPr>
            <p:cNvSpPr>
              <a:spLocks/>
            </p:cNvSpPr>
            <p:nvPr/>
          </p:nvSpPr>
          <p:spPr bwMode="auto">
            <a:xfrm>
              <a:off x="3128963" y="7064376"/>
              <a:ext cx="60325" cy="2973388"/>
            </a:xfrm>
            <a:custGeom>
              <a:avLst/>
              <a:gdLst>
                <a:gd name="T0" fmla="*/ 5 w 38"/>
                <a:gd name="T1" fmla="*/ 1851 h 1873"/>
                <a:gd name="T2" fmla="*/ 5 w 38"/>
                <a:gd name="T3" fmla="*/ 1 h 1873"/>
                <a:gd name="T4" fmla="*/ 0 w 38"/>
                <a:gd name="T5" fmla="*/ 0 h 1873"/>
                <a:gd name="T6" fmla="*/ 0 w 38"/>
                <a:gd name="T7" fmla="*/ 1853 h 1873"/>
                <a:gd name="T8" fmla="*/ 38 w 38"/>
                <a:gd name="T9" fmla="*/ 1873 h 1873"/>
                <a:gd name="T10" fmla="*/ 38 w 38"/>
                <a:gd name="T11" fmla="*/ 1870 h 1873"/>
                <a:gd name="T12" fmla="*/ 5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5" y="1851"/>
                  </a:moveTo>
                  <a:lnTo>
                    <a:pt x="5" y="1"/>
                  </a:lnTo>
                  <a:lnTo>
                    <a:pt x="0" y="0"/>
                  </a:lnTo>
                  <a:lnTo>
                    <a:pt x="0" y="1853"/>
                  </a:lnTo>
                  <a:lnTo>
                    <a:pt x="38" y="1873"/>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6" name="Freeform 98">
              <a:extLst>
                <a:ext uri="{FF2B5EF4-FFF2-40B4-BE49-F238E27FC236}">
                  <a16:creationId xmlns:a16="http://schemas.microsoft.com/office/drawing/2014/main" id="{C38EF8FC-9497-4642-B683-7DBAD48E343C}"/>
                </a:ext>
              </a:extLst>
            </p:cNvPr>
            <p:cNvSpPr>
              <a:spLocks/>
            </p:cNvSpPr>
            <p:nvPr/>
          </p:nvSpPr>
          <p:spPr bwMode="auto">
            <a:xfrm>
              <a:off x="3251200" y="7132639"/>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7" name="Freeform 99">
              <a:extLst>
                <a:ext uri="{FF2B5EF4-FFF2-40B4-BE49-F238E27FC236}">
                  <a16:creationId xmlns:a16="http://schemas.microsoft.com/office/drawing/2014/main" id="{ABC60590-AE85-45F3-B96A-A538A5A50023}"/>
                </a:ext>
              </a:extLst>
            </p:cNvPr>
            <p:cNvSpPr>
              <a:spLocks/>
            </p:cNvSpPr>
            <p:nvPr/>
          </p:nvSpPr>
          <p:spPr bwMode="auto">
            <a:xfrm>
              <a:off x="3251200" y="7132639"/>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8" name="Freeform 100">
              <a:extLst>
                <a:ext uri="{FF2B5EF4-FFF2-40B4-BE49-F238E27FC236}">
                  <a16:creationId xmlns:a16="http://schemas.microsoft.com/office/drawing/2014/main" id="{C520D3DB-481A-4830-A57E-CAFE05026917}"/>
                </a:ext>
              </a:extLst>
            </p:cNvPr>
            <p:cNvSpPr>
              <a:spLocks/>
            </p:cNvSpPr>
            <p:nvPr/>
          </p:nvSpPr>
          <p:spPr bwMode="auto">
            <a:xfrm>
              <a:off x="3371850" y="7202489"/>
              <a:ext cx="63500" cy="2976563"/>
            </a:xfrm>
            <a:custGeom>
              <a:avLst/>
              <a:gdLst>
                <a:gd name="T0" fmla="*/ 2 w 40"/>
                <a:gd name="T1" fmla="*/ 0 h 1875"/>
                <a:gd name="T2" fmla="*/ 40 w 40"/>
                <a:gd name="T3" fmla="*/ 22 h 1875"/>
                <a:gd name="T4" fmla="*/ 40 w 40"/>
                <a:gd name="T5" fmla="*/ 1875 h 1875"/>
                <a:gd name="T6" fmla="*/ 0 w 40"/>
                <a:gd name="T7" fmla="*/ 1853 h 1875"/>
                <a:gd name="T8" fmla="*/ 2 w 40"/>
                <a:gd name="T9" fmla="*/ 0 h 1875"/>
              </a:gdLst>
              <a:ahLst/>
              <a:cxnLst>
                <a:cxn ang="0">
                  <a:pos x="T0" y="T1"/>
                </a:cxn>
                <a:cxn ang="0">
                  <a:pos x="T2" y="T3"/>
                </a:cxn>
                <a:cxn ang="0">
                  <a:pos x="T4" y="T5"/>
                </a:cxn>
                <a:cxn ang="0">
                  <a:pos x="T6" y="T7"/>
                </a:cxn>
                <a:cxn ang="0">
                  <a:pos x="T8" y="T9"/>
                </a:cxn>
              </a:cxnLst>
              <a:rect l="0" t="0" r="r" b="b"/>
              <a:pathLst>
                <a:path w="40" h="1875">
                  <a:moveTo>
                    <a:pt x="2" y="0"/>
                  </a:moveTo>
                  <a:lnTo>
                    <a:pt x="40" y="22"/>
                  </a:lnTo>
                  <a:lnTo>
                    <a:pt x="40" y="1875"/>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9" name="Freeform 101">
              <a:extLst>
                <a:ext uri="{FF2B5EF4-FFF2-40B4-BE49-F238E27FC236}">
                  <a16:creationId xmlns:a16="http://schemas.microsoft.com/office/drawing/2014/main" id="{A54903A5-5493-460E-879A-D648D0CD9844}"/>
                </a:ext>
              </a:extLst>
            </p:cNvPr>
            <p:cNvSpPr>
              <a:spLocks/>
            </p:cNvSpPr>
            <p:nvPr/>
          </p:nvSpPr>
          <p:spPr bwMode="auto">
            <a:xfrm>
              <a:off x="3371850" y="7202489"/>
              <a:ext cx="63500" cy="2976563"/>
            </a:xfrm>
            <a:custGeom>
              <a:avLst/>
              <a:gdLst>
                <a:gd name="T0" fmla="*/ 5 w 40"/>
                <a:gd name="T1" fmla="*/ 1851 h 1875"/>
                <a:gd name="T2" fmla="*/ 5 w 40"/>
                <a:gd name="T3" fmla="*/ 3 h 1875"/>
                <a:gd name="T4" fmla="*/ 2 w 40"/>
                <a:gd name="T5" fmla="*/ 0 h 1875"/>
                <a:gd name="T6" fmla="*/ 0 w 40"/>
                <a:gd name="T7" fmla="*/ 1853 h 1875"/>
                <a:gd name="T8" fmla="*/ 40 w 40"/>
                <a:gd name="T9" fmla="*/ 1875 h 1875"/>
                <a:gd name="T10" fmla="*/ 40 w 40"/>
                <a:gd name="T11" fmla="*/ 1870 h 1875"/>
                <a:gd name="T12" fmla="*/ 5 w 40"/>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40" h="1875">
                  <a:moveTo>
                    <a:pt x="5" y="1851"/>
                  </a:moveTo>
                  <a:lnTo>
                    <a:pt x="5" y="3"/>
                  </a:lnTo>
                  <a:lnTo>
                    <a:pt x="2" y="0"/>
                  </a:lnTo>
                  <a:lnTo>
                    <a:pt x="0" y="1853"/>
                  </a:lnTo>
                  <a:lnTo>
                    <a:pt x="40" y="1875"/>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0" name="Freeform 102">
              <a:extLst>
                <a:ext uri="{FF2B5EF4-FFF2-40B4-BE49-F238E27FC236}">
                  <a16:creationId xmlns:a16="http://schemas.microsoft.com/office/drawing/2014/main" id="{597ACA88-EE99-4F6F-865A-64D20891D07D}"/>
                </a:ext>
              </a:extLst>
            </p:cNvPr>
            <p:cNvSpPr>
              <a:spLocks/>
            </p:cNvSpPr>
            <p:nvPr/>
          </p:nvSpPr>
          <p:spPr bwMode="auto">
            <a:xfrm>
              <a:off x="3495675" y="7270751"/>
              <a:ext cx="61913" cy="2978150"/>
            </a:xfrm>
            <a:custGeom>
              <a:avLst/>
              <a:gdLst>
                <a:gd name="T0" fmla="*/ 0 w 39"/>
                <a:gd name="T1" fmla="*/ 0 h 1876"/>
                <a:gd name="T2" fmla="*/ 39 w 39"/>
                <a:gd name="T3" fmla="*/ 23 h 1876"/>
                <a:gd name="T4" fmla="*/ 39 w 39"/>
                <a:gd name="T5" fmla="*/ 1876 h 1876"/>
                <a:gd name="T6" fmla="*/ 0 w 39"/>
                <a:gd name="T7" fmla="*/ 1855 h 1876"/>
                <a:gd name="T8" fmla="*/ 0 w 39"/>
                <a:gd name="T9" fmla="*/ 0 h 1876"/>
              </a:gdLst>
              <a:ahLst/>
              <a:cxnLst>
                <a:cxn ang="0">
                  <a:pos x="T0" y="T1"/>
                </a:cxn>
                <a:cxn ang="0">
                  <a:pos x="T2" y="T3"/>
                </a:cxn>
                <a:cxn ang="0">
                  <a:pos x="T4" y="T5"/>
                </a:cxn>
                <a:cxn ang="0">
                  <a:pos x="T6" y="T7"/>
                </a:cxn>
                <a:cxn ang="0">
                  <a:pos x="T8" y="T9"/>
                </a:cxn>
              </a:cxnLst>
              <a:rect l="0" t="0" r="r" b="b"/>
              <a:pathLst>
                <a:path w="39" h="1876">
                  <a:moveTo>
                    <a:pt x="0" y="0"/>
                  </a:moveTo>
                  <a:lnTo>
                    <a:pt x="39" y="23"/>
                  </a:lnTo>
                  <a:lnTo>
                    <a:pt x="39"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1" name="Freeform 103">
              <a:extLst>
                <a:ext uri="{FF2B5EF4-FFF2-40B4-BE49-F238E27FC236}">
                  <a16:creationId xmlns:a16="http://schemas.microsoft.com/office/drawing/2014/main" id="{71D1DEF3-CFFE-408E-A25F-5E8FD6F0930B}"/>
                </a:ext>
              </a:extLst>
            </p:cNvPr>
            <p:cNvSpPr>
              <a:spLocks/>
            </p:cNvSpPr>
            <p:nvPr/>
          </p:nvSpPr>
          <p:spPr bwMode="auto">
            <a:xfrm>
              <a:off x="3495675" y="7270751"/>
              <a:ext cx="61913" cy="2978150"/>
            </a:xfrm>
            <a:custGeom>
              <a:avLst/>
              <a:gdLst>
                <a:gd name="T0" fmla="*/ 4 w 39"/>
                <a:gd name="T1" fmla="*/ 1851 h 1876"/>
                <a:gd name="T2" fmla="*/ 4 w 39"/>
                <a:gd name="T3" fmla="*/ 4 h 1876"/>
                <a:gd name="T4" fmla="*/ 0 w 39"/>
                <a:gd name="T5" fmla="*/ 0 h 1876"/>
                <a:gd name="T6" fmla="*/ 0 w 39"/>
                <a:gd name="T7" fmla="*/ 1855 h 1876"/>
                <a:gd name="T8" fmla="*/ 39 w 39"/>
                <a:gd name="T9" fmla="*/ 1876 h 1876"/>
                <a:gd name="T10" fmla="*/ 39 w 39"/>
                <a:gd name="T11" fmla="*/ 1872 h 1876"/>
                <a:gd name="T12" fmla="*/ 4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4" y="1851"/>
                  </a:moveTo>
                  <a:lnTo>
                    <a:pt x="4" y="4"/>
                  </a:lnTo>
                  <a:lnTo>
                    <a:pt x="0" y="0"/>
                  </a:lnTo>
                  <a:lnTo>
                    <a:pt x="0" y="1855"/>
                  </a:lnTo>
                  <a:lnTo>
                    <a:pt x="39" y="1876"/>
                  </a:lnTo>
                  <a:lnTo>
                    <a:pt x="39" y="1872"/>
                  </a:lnTo>
                  <a:lnTo>
                    <a:pt x="4"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2" name="Freeform 104">
              <a:extLst>
                <a:ext uri="{FF2B5EF4-FFF2-40B4-BE49-F238E27FC236}">
                  <a16:creationId xmlns:a16="http://schemas.microsoft.com/office/drawing/2014/main" id="{BE683E40-7537-4851-BFBA-2E6AFC231388}"/>
                </a:ext>
              </a:extLst>
            </p:cNvPr>
            <p:cNvSpPr>
              <a:spLocks/>
            </p:cNvSpPr>
            <p:nvPr/>
          </p:nvSpPr>
          <p:spPr bwMode="auto">
            <a:xfrm>
              <a:off x="4160838" y="69913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3" name="Freeform 105">
              <a:extLst>
                <a:ext uri="{FF2B5EF4-FFF2-40B4-BE49-F238E27FC236}">
                  <a16:creationId xmlns:a16="http://schemas.microsoft.com/office/drawing/2014/main" id="{ECA492CD-4153-4F8E-B110-C09D463A9673}"/>
                </a:ext>
              </a:extLst>
            </p:cNvPr>
            <p:cNvSpPr>
              <a:spLocks/>
            </p:cNvSpPr>
            <p:nvPr/>
          </p:nvSpPr>
          <p:spPr bwMode="auto">
            <a:xfrm>
              <a:off x="4160838" y="6991351"/>
              <a:ext cx="61913" cy="2978150"/>
            </a:xfrm>
            <a:custGeom>
              <a:avLst/>
              <a:gdLst>
                <a:gd name="T0" fmla="*/ 33 w 39"/>
                <a:gd name="T1" fmla="*/ 1852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4"/>
                  </a:lnTo>
                  <a:lnTo>
                    <a:pt x="39" y="0"/>
                  </a:lnTo>
                  <a:lnTo>
                    <a:pt x="39" y="1855"/>
                  </a:lnTo>
                  <a:lnTo>
                    <a:pt x="0" y="1876"/>
                  </a:lnTo>
                  <a:lnTo>
                    <a:pt x="0" y="1872"/>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4" name="Freeform 106">
              <a:extLst>
                <a:ext uri="{FF2B5EF4-FFF2-40B4-BE49-F238E27FC236}">
                  <a16:creationId xmlns:a16="http://schemas.microsoft.com/office/drawing/2014/main" id="{E338C3F5-E822-4F83-A32D-2338FABC992D}"/>
                </a:ext>
              </a:extLst>
            </p:cNvPr>
            <p:cNvSpPr>
              <a:spLocks/>
            </p:cNvSpPr>
            <p:nvPr/>
          </p:nvSpPr>
          <p:spPr bwMode="auto">
            <a:xfrm>
              <a:off x="4040188" y="7064376"/>
              <a:ext cx="60325" cy="2973388"/>
            </a:xfrm>
            <a:custGeom>
              <a:avLst/>
              <a:gdLst>
                <a:gd name="T0" fmla="*/ 38 w 38"/>
                <a:gd name="T1" fmla="*/ 0 h 1873"/>
                <a:gd name="T2" fmla="*/ 0 w 38"/>
                <a:gd name="T3" fmla="*/ 20 h 1873"/>
                <a:gd name="T4" fmla="*/ 0 w 38"/>
                <a:gd name="T5" fmla="*/ 1873 h 1873"/>
                <a:gd name="T6" fmla="*/ 38 w 38"/>
                <a:gd name="T7" fmla="*/ 1853 h 1873"/>
                <a:gd name="T8" fmla="*/ 38 w 38"/>
                <a:gd name="T9" fmla="*/ 0 h 1873"/>
              </a:gdLst>
              <a:ahLst/>
              <a:cxnLst>
                <a:cxn ang="0">
                  <a:pos x="T0" y="T1"/>
                </a:cxn>
                <a:cxn ang="0">
                  <a:pos x="T2" y="T3"/>
                </a:cxn>
                <a:cxn ang="0">
                  <a:pos x="T4" y="T5"/>
                </a:cxn>
                <a:cxn ang="0">
                  <a:pos x="T6" y="T7"/>
                </a:cxn>
                <a:cxn ang="0">
                  <a:pos x="T8" y="T9"/>
                </a:cxn>
              </a:cxnLst>
              <a:rect l="0" t="0" r="r" b="b"/>
              <a:pathLst>
                <a:path w="38" h="1873">
                  <a:moveTo>
                    <a:pt x="38" y="0"/>
                  </a:moveTo>
                  <a:lnTo>
                    <a:pt x="0" y="20"/>
                  </a:lnTo>
                  <a:lnTo>
                    <a:pt x="0" y="1873"/>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5" name="Freeform 107">
              <a:extLst>
                <a:ext uri="{FF2B5EF4-FFF2-40B4-BE49-F238E27FC236}">
                  <a16:creationId xmlns:a16="http://schemas.microsoft.com/office/drawing/2014/main" id="{A2C95970-99B2-430A-AECD-5A6DA20947AF}"/>
                </a:ext>
              </a:extLst>
            </p:cNvPr>
            <p:cNvSpPr>
              <a:spLocks/>
            </p:cNvSpPr>
            <p:nvPr/>
          </p:nvSpPr>
          <p:spPr bwMode="auto">
            <a:xfrm>
              <a:off x="4040188" y="7064376"/>
              <a:ext cx="60325" cy="2973388"/>
            </a:xfrm>
            <a:custGeom>
              <a:avLst/>
              <a:gdLst>
                <a:gd name="T0" fmla="*/ 33 w 38"/>
                <a:gd name="T1" fmla="*/ 1851 h 1873"/>
                <a:gd name="T2" fmla="*/ 33 w 38"/>
                <a:gd name="T3" fmla="*/ 1 h 1873"/>
                <a:gd name="T4" fmla="*/ 38 w 38"/>
                <a:gd name="T5" fmla="*/ 0 h 1873"/>
                <a:gd name="T6" fmla="*/ 38 w 38"/>
                <a:gd name="T7" fmla="*/ 1853 h 1873"/>
                <a:gd name="T8" fmla="*/ 0 w 38"/>
                <a:gd name="T9" fmla="*/ 1873 h 1873"/>
                <a:gd name="T10" fmla="*/ 0 w 38"/>
                <a:gd name="T11" fmla="*/ 1870 h 1873"/>
                <a:gd name="T12" fmla="*/ 33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33" y="1851"/>
                  </a:moveTo>
                  <a:lnTo>
                    <a:pt x="33" y="1"/>
                  </a:lnTo>
                  <a:lnTo>
                    <a:pt x="38" y="0"/>
                  </a:lnTo>
                  <a:lnTo>
                    <a:pt x="38" y="1853"/>
                  </a:lnTo>
                  <a:lnTo>
                    <a:pt x="0" y="1873"/>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6" name="Freeform 108">
              <a:extLst>
                <a:ext uri="{FF2B5EF4-FFF2-40B4-BE49-F238E27FC236}">
                  <a16:creationId xmlns:a16="http://schemas.microsoft.com/office/drawing/2014/main" id="{B6C7022E-32BD-42A0-8E13-01CDD37A4A28}"/>
                </a:ext>
              </a:extLst>
            </p:cNvPr>
            <p:cNvSpPr>
              <a:spLocks/>
            </p:cNvSpPr>
            <p:nvPr/>
          </p:nvSpPr>
          <p:spPr bwMode="auto">
            <a:xfrm>
              <a:off x="3917950" y="7132639"/>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7" name="Freeform 109">
              <a:extLst>
                <a:ext uri="{FF2B5EF4-FFF2-40B4-BE49-F238E27FC236}">
                  <a16:creationId xmlns:a16="http://schemas.microsoft.com/office/drawing/2014/main" id="{557E179C-6CDD-4FCC-BFA3-3250F950BD88}"/>
                </a:ext>
              </a:extLst>
            </p:cNvPr>
            <p:cNvSpPr>
              <a:spLocks/>
            </p:cNvSpPr>
            <p:nvPr/>
          </p:nvSpPr>
          <p:spPr bwMode="auto">
            <a:xfrm>
              <a:off x="3917950" y="7132639"/>
              <a:ext cx="61913" cy="2978150"/>
            </a:xfrm>
            <a:custGeom>
              <a:avLst/>
              <a:gdLst>
                <a:gd name="T0" fmla="*/ 33 w 39"/>
                <a:gd name="T1" fmla="*/ 1851 h 1876"/>
                <a:gd name="T2" fmla="*/ 33 w 39"/>
                <a:gd name="T3" fmla="*/ 2 h 1876"/>
                <a:gd name="T4" fmla="*/ 39 w 39"/>
                <a:gd name="T5" fmla="*/ 0 h 1876"/>
                <a:gd name="T6" fmla="*/ 39 w 39"/>
                <a:gd name="T7" fmla="*/ 1853 h 1876"/>
                <a:gd name="T8" fmla="*/ 0 w 39"/>
                <a:gd name="T9" fmla="*/ 1876 h 1876"/>
                <a:gd name="T10" fmla="*/ 0 w 39"/>
                <a:gd name="T11" fmla="*/ 1870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2"/>
                  </a:lnTo>
                  <a:lnTo>
                    <a:pt x="39" y="0"/>
                  </a:lnTo>
                  <a:lnTo>
                    <a:pt x="39"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8" name="Freeform 110">
              <a:extLst>
                <a:ext uri="{FF2B5EF4-FFF2-40B4-BE49-F238E27FC236}">
                  <a16:creationId xmlns:a16="http://schemas.microsoft.com/office/drawing/2014/main" id="{70FE8C48-8F97-485B-AB6B-C8E8D60666C5}"/>
                </a:ext>
              </a:extLst>
            </p:cNvPr>
            <p:cNvSpPr>
              <a:spLocks/>
            </p:cNvSpPr>
            <p:nvPr/>
          </p:nvSpPr>
          <p:spPr bwMode="auto">
            <a:xfrm>
              <a:off x="3797300" y="7202489"/>
              <a:ext cx="60325" cy="2976563"/>
            </a:xfrm>
            <a:custGeom>
              <a:avLst/>
              <a:gdLst>
                <a:gd name="T0" fmla="*/ 38 w 38"/>
                <a:gd name="T1" fmla="*/ 0 h 1875"/>
                <a:gd name="T2" fmla="*/ 0 w 38"/>
                <a:gd name="T3" fmla="*/ 22 h 1875"/>
                <a:gd name="T4" fmla="*/ 0 w 38"/>
                <a:gd name="T5" fmla="*/ 1875 h 1875"/>
                <a:gd name="T6" fmla="*/ 38 w 38"/>
                <a:gd name="T7" fmla="*/ 1853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9" name="Freeform 111">
              <a:extLst>
                <a:ext uri="{FF2B5EF4-FFF2-40B4-BE49-F238E27FC236}">
                  <a16:creationId xmlns:a16="http://schemas.microsoft.com/office/drawing/2014/main" id="{58A33978-EEC6-46D2-B2CB-AE9EBE96A600}"/>
                </a:ext>
              </a:extLst>
            </p:cNvPr>
            <p:cNvSpPr>
              <a:spLocks/>
            </p:cNvSpPr>
            <p:nvPr/>
          </p:nvSpPr>
          <p:spPr bwMode="auto">
            <a:xfrm>
              <a:off x="3797300" y="7202489"/>
              <a:ext cx="60325" cy="2976563"/>
            </a:xfrm>
            <a:custGeom>
              <a:avLst/>
              <a:gdLst>
                <a:gd name="T0" fmla="*/ 33 w 38"/>
                <a:gd name="T1" fmla="*/ 1851 h 1875"/>
                <a:gd name="T2" fmla="*/ 33 w 38"/>
                <a:gd name="T3" fmla="*/ 3 h 1875"/>
                <a:gd name="T4" fmla="*/ 38 w 38"/>
                <a:gd name="T5" fmla="*/ 0 h 1875"/>
                <a:gd name="T6" fmla="*/ 38 w 38"/>
                <a:gd name="T7" fmla="*/ 1853 h 1875"/>
                <a:gd name="T8" fmla="*/ 0 w 38"/>
                <a:gd name="T9" fmla="*/ 1875 h 1875"/>
                <a:gd name="T10" fmla="*/ 0 w 38"/>
                <a:gd name="T11" fmla="*/ 1870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3"/>
                  </a:lnTo>
                  <a:lnTo>
                    <a:pt x="0" y="1875"/>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0" name="Freeform 112">
              <a:extLst>
                <a:ext uri="{FF2B5EF4-FFF2-40B4-BE49-F238E27FC236}">
                  <a16:creationId xmlns:a16="http://schemas.microsoft.com/office/drawing/2014/main" id="{0CF8A6FF-5163-4120-BAAD-7D1C2F6DA27B}"/>
                </a:ext>
              </a:extLst>
            </p:cNvPr>
            <p:cNvSpPr>
              <a:spLocks/>
            </p:cNvSpPr>
            <p:nvPr/>
          </p:nvSpPr>
          <p:spPr bwMode="auto">
            <a:xfrm>
              <a:off x="3675063" y="72707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1" name="Freeform 113">
              <a:extLst>
                <a:ext uri="{FF2B5EF4-FFF2-40B4-BE49-F238E27FC236}">
                  <a16:creationId xmlns:a16="http://schemas.microsoft.com/office/drawing/2014/main" id="{DC6E0D0F-CC47-4B1A-9B0D-9C447DD8F1A1}"/>
                </a:ext>
              </a:extLst>
            </p:cNvPr>
            <p:cNvSpPr>
              <a:spLocks/>
            </p:cNvSpPr>
            <p:nvPr/>
          </p:nvSpPr>
          <p:spPr bwMode="auto">
            <a:xfrm>
              <a:off x="3675063" y="7270751"/>
              <a:ext cx="61913" cy="2978150"/>
            </a:xfrm>
            <a:custGeom>
              <a:avLst/>
              <a:gdLst>
                <a:gd name="T0" fmla="*/ 33 w 39"/>
                <a:gd name="T1" fmla="*/ 1851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4"/>
                  </a:lnTo>
                  <a:lnTo>
                    <a:pt x="39" y="0"/>
                  </a:lnTo>
                  <a:lnTo>
                    <a:pt x="39" y="1855"/>
                  </a:lnTo>
                  <a:lnTo>
                    <a:pt x="0" y="1876"/>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2" name="Freeform 114">
              <a:extLst>
                <a:ext uri="{FF2B5EF4-FFF2-40B4-BE49-F238E27FC236}">
                  <a16:creationId xmlns:a16="http://schemas.microsoft.com/office/drawing/2014/main" id="{1B1CD48B-9DF9-46B3-B145-AFA8CE14AE65}"/>
                </a:ext>
              </a:extLst>
            </p:cNvPr>
            <p:cNvSpPr>
              <a:spLocks/>
            </p:cNvSpPr>
            <p:nvPr/>
          </p:nvSpPr>
          <p:spPr bwMode="auto">
            <a:xfrm>
              <a:off x="3068638" y="6608764"/>
              <a:ext cx="546100" cy="593725"/>
            </a:xfrm>
            <a:custGeom>
              <a:avLst/>
              <a:gdLst>
                <a:gd name="T0" fmla="*/ 0 w 344"/>
                <a:gd name="T1" fmla="*/ 175 h 374"/>
                <a:gd name="T2" fmla="*/ 0 w 344"/>
                <a:gd name="T3" fmla="*/ 0 h 374"/>
                <a:gd name="T4" fmla="*/ 344 w 344"/>
                <a:gd name="T5" fmla="*/ 198 h 374"/>
                <a:gd name="T6" fmla="*/ 344 w 344"/>
                <a:gd name="T7" fmla="*/ 374 h 374"/>
                <a:gd name="T8" fmla="*/ 0 w 344"/>
                <a:gd name="T9" fmla="*/ 175 h 374"/>
              </a:gdLst>
              <a:ahLst/>
              <a:cxnLst>
                <a:cxn ang="0">
                  <a:pos x="T0" y="T1"/>
                </a:cxn>
                <a:cxn ang="0">
                  <a:pos x="T2" y="T3"/>
                </a:cxn>
                <a:cxn ang="0">
                  <a:pos x="T4" y="T5"/>
                </a:cxn>
                <a:cxn ang="0">
                  <a:pos x="T6" y="T7"/>
                </a:cxn>
                <a:cxn ang="0">
                  <a:pos x="T8" y="T9"/>
                </a:cxn>
              </a:cxnLst>
              <a:rect l="0" t="0" r="r" b="b"/>
              <a:pathLst>
                <a:path w="344" h="374">
                  <a:moveTo>
                    <a:pt x="0" y="175"/>
                  </a:moveTo>
                  <a:lnTo>
                    <a:pt x="0" y="0"/>
                  </a:lnTo>
                  <a:lnTo>
                    <a:pt x="344" y="198"/>
                  </a:lnTo>
                  <a:lnTo>
                    <a:pt x="344" y="374"/>
                  </a:lnTo>
                  <a:lnTo>
                    <a:pt x="0" y="175"/>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3" name="Freeform 115">
              <a:extLst>
                <a:ext uri="{FF2B5EF4-FFF2-40B4-BE49-F238E27FC236}">
                  <a16:creationId xmlns:a16="http://schemas.microsoft.com/office/drawing/2014/main" id="{806951E4-28AC-4B6E-81A3-B44D3422F10E}"/>
                </a:ext>
              </a:extLst>
            </p:cNvPr>
            <p:cNvSpPr>
              <a:spLocks/>
            </p:cNvSpPr>
            <p:nvPr/>
          </p:nvSpPr>
          <p:spPr bwMode="auto">
            <a:xfrm>
              <a:off x="3614738" y="6608764"/>
              <a:ext cx="546100" cy="593725"/>
            </a:xfrm>
            <a:custGeom>
              <a:avLst/>
              <a:gdLst>
                <a:gd name="T0" fmla="*/ 0 w 344"/>
                <a:gd name="T1" fmla="*/ 198 h 374"/>
                <a:gd name="T2" fmla="*/ 344 w 344"/>
                <a:gd name="T3" fmla="*/ 0 h 374"/>
                <a:gd name="T4" fmla="*/ 344 w 344"/>
                <a:gd name="T5" fmla="*/ 175 h 374"/>
                <a:gd name="T6" fmla="*/ 0 w 344"/>
                <a:gd name="T7" fmla="*/ 374 h 374"/>
                <a:gd name="T8" fmla="*/ 0 w 344"/>
                <a:gd name="T9" fmla="*/ 198 h 374"/>
              </a:gdLst>
              <a:ahLst/>
              <a:cxnLst>
                <a:cxn ang="0">
                  <a:pos x="T0" y="T1"/>
                </a:cxn>
                <a:cxn ang="0">
                  <a:pos x="T2" y="T3"/>
                </a:cxn>
                <a:cxn ang="0">
                  <a:pos x="T4" y="T5"/>
                </a:cxn>
                <a:cxn ang="0">
                  <a:pos x="T6" y="T7"/>
                </a:cxn>
                <a:cxn ang="0">
                  <a:pos x="T8" y="T9"/>
                </a:cxn>
              </a:cxnLst>
              <a:rect l="0" t="0" r="r" b="b"/>
              <a:pathLst>
                <a:path w="344" h="374">
                  <a:moveTo>
                    <a:pt x="0" y="198"/>
                  </a:moveTo>
                  <a:lnTo>
                    <a:pt x="344" y="0"/>
                  </a:lnTo>
                  <a:lnTo>
                    <a:pt x="344" y="175"/>
                  </a:lnTo>
                  <a:lnTo>
                    <a:pt x="0" y="374"/>
                  </a:lnTo>
                  <a:lnTo>
                    <a:pt x="0" y="198"/>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4" name="Freeform 116">
              <a:extLst>
                <a:ext uri="{FF2B5EF4-FFF2-40B4-BE49-F238E27FC236}">
                  <a16:creationId xmlns:a16="http://schemas.microsoft.com/office/drawing/2014/main" id="{A4A0DF20-3510-41EE-B0C6-BD8251E4DF46}"/>
                </a:ext>
              </a:extLst>
            </p:cNvPr>
            <p:cNvSpPr>
              <a:spLocks/>
            </p:cNvSpPr>
            <p:nvPr/>
          </p:nvSpPr>
          <p:spPr bwMode="auto">
            <a:xfrm>
              <a:off x="3068638" y="6289676"/>
              <a:ext cx="1092200" cy="633413"/>
            </a:xfrm>
            <a:custGeom>
              <a:avLst/>
              <a:gdLst>
                <a:gd name="T0" fmla="*/ 0 w 688"/>
                <a:gd name="T1" fmla="*/ 201 h 399"/>
                <a:gd name="T2" fmla="*/ 344 w 688"/>
                <a:gd name="T3" fmla="*/ 0 h 399"/>
                <a:gd name="T4" fmla="*/ 688 w 688"/>
                <a:gd name="T5" fmla="*/ 201 h 399"/>
                <a:gd name="T6" fmla="*/ 344 w 688"/>
                <a:gd name="T7" fmla="*/ 399 h 399"/>
                <a:gd name="T8" fmla="*/ 0 w 688"/>
                <a:gd name="T9" fmla="*/ 201 h 399"/>
              </a:gdLst>
              <a:ahLst/>
              <a:cxnLst>
                <a:cxn ang="0">
                  <a:pos x="T0" y="T1"/>
                </a:cxn>
                <a:cxn ang="0">
                  <a:pos x="T2" y="T3"/>
                </a:cxn>
                <a:cxn ang="0">
                  <a:pos x="T4" y="T5"/>
                </a:cxn>
                <a:cxn ang="0">
                  <a:pos x="T6" y="T7"/>
                </a:cxn>
                <a:cxn ang="0">
                  <a:pos x="T8" y="T9"/>
                </a:cxn>
              </a:cxnLst>
              <a:rect l="0" t="0" r="r" b="b"/>
              <a:pathLst>
                <a:path w="688" h="399">
                  <a:moveTo>
                    <a:pt x="0" y="201"/>
                  </a:moveTo>
                  <a:lnTo>
                    <a:pt x="344" y="0"/>
                  </a:lnTo>
                  <a:lnTo>
                    <a:pt x="688" y="201"/>
                  </a:lnTo>
                  <a:lnTo>
                    <a:pt x="344" y="399"/>
                  </a:lnTo>
                  <a:lnTo>
                    <a:pt x="0" y="2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5" name="Freeform 117">
              <a:extLst>
                <a:ext uri="{FF2B5EF4-FFF2-40B4-BE49-F238E27FC236}">
                  <a16:creationId xmlns:a16="http://schemas.microsoft.com/office/drawing/2014/main" id="{5C0D5133-790E-48D2-B7CE-B94215152C31}"/>
                </a:ext>
              </a:extLst>
            </p:cNvPr>
            <p:cNvSpPr>
              <a:spLocks/>
            </p:cNvSpPr>
            <p:nvPr/>
          </p:nvSpPr>
          <p:spPr bwMode="auto">
            <a:xfrm>
              <a:off x="3189288" y="6362701"/>
              <a:ext cx="850900" cy="488950"/>
            </a:xfrm>
            <a:custGeom>
              <a:avLst/>
              <a:gdLst>
                <a:gd name="T0" fmla="*/ 0 w 536"/>
                <a:gd name="T1" fmla="*/ 155 h 308"/>
                <a:gd name="T2" fmla="*/ 268 w 536"/>
                <a:gd name="T3" fmla="*/ 0 h 308"/>
                <a:gd name="T4" fmla="*/ 536 w 536"/>
                <a:gd name="T5" fmla="*/ 155 h 308"/>
                <a:gd name="T6" fmla="*/ 268 w 536"/>
                <a:gd name="T7" fmla="*/ 308 h 308"/>
                <a:gd name="T8" fmla="*/ 0 w 536"/>
                <a:gd name="T9" fmla="*/ 155 h 308"/>
              </a:gdLst>
              <a:ahLst/>
              <a:cxnLst>
                <a:cxn ang="0">
                  <a:pos x="T0" y="T1"/>
                </a:cxn>
                <a:cxn ang="0">
                  <a:pos x="T2" y="T3"/>
                </a:cxn>
                <a:cxn ang="0">
                  <a:pos x="T4" y="T5"/>
                </a:cxn>
                <a:cxn ang="0">
                  <a:pos x="T6" y="T7"/>
                </a:cxn>
                <a:cxn ang="0">
                  <a:pos x="T8" y="T9"/>
                </a:cxn>
              </a:cxnLst>
              <a:rect l="0" t="0" r="r" b="b"/>
              <a:pathLst>
                <a:path w="536" h="308">
                  <a:moveTo>
                    <a:pt x="0" y="155"/>
                  </a:moveTo>
                  <a:lnTo>
                    <a:pt x="268" y="0"/>
                  </a:lnTo>
                  <a:lnTo>
                    <a:pt x="536" y="155"/>
                  </a:lnTo>
                  <a:lnTo>
                    <a:pt x="268" y="308"/>
                  </a:lnTo>
                  <a:lnTo>
                    <a:pt x="0" y="1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6" name="Freeform 118">
              <a:extLst>
                <a:ext uri="{FF2B5EF4-FFF2-40B4-BE49-F238E27FC236}">
                  <a16:creationId xmlns:a16="http://schemas.microsoft.com/office/drawing/2014/main" id="{E29FFC58-1C67-4FCC-B8B0-E13A59654215}"/>
                </a:ext>
              </a:extLst>
            </p:cNvPr>
            <p:cNvSpPr>
              <a:spLocks/>
            </p:cNvSpPr>
            <p:nvPr/>
          </p:nvSpPr>
          <p:spPr bwMode="auto">
            <a:xfrm>
              <a:off x="3189288" y="6362701"/>
              <a:ext cx="425450" cy="277813"/>
            </a:xfrm>
            <a:custGeom>
              <a:avLst/>
              <a:gdLst>
                <a:gd name="T0" fmla="*/ 39 w 268"/>
                <a:gd name="T1" fmla="*/ 175 h 175"/>
                <a:gd name="T2" fmla="*/ 268 w 268"/>
                <a:gd name="T3" fmla="*/ 43 h 175"/>
                <a:gd name="T4" fmla="*/ 268 w 268"/>
                <a:gd name="T5" fmla="*/ 0 h 175"/>
                <a:gd name="T6" fmla="*/ 0 w 268"/>
                <a:gd name="T7" fmla="*/ 155 h 175"/>
                <a:gd name="T8" fmla="*/ 39 w 268"/>
                <a:gd name="T9" fmla="*/ 175 h 175"/>
              </a:gdLst>
              <a:ahLst/>
              <a:cxnLst>
                <a:cxn ang="0">
                  <a:pos x="T0" y="T1"/>
                </a:cxn>
                <a:cxn ang="0">
                  <a:pos x="T2" y="T3"/>
                </a:cxn>
                <a:cxn ang="0">
                  <a:pos x="T4" y="T5"/>
                </a:cxn>
                <a:cxn ang="0">
                  <a:pos x="T6" y="T7"/>
                </a:cxn>
                <a:cxn ang="0">
                  <a:pos x="T8" y="T9"/>
                </a:cxn>
              </a:cxnLst>
              <a:rect l="0" t="0" r="r" b="b"/>
              <a:pathLst>
                <a:path w="268" h="175">
                  <a:moveTo>
                    <a:pt x="39" y="175"/>
                  </a:moveTo>
                  <a:lnTo>
                    <a:pt x="268" y="43"/>
                  </a:lnTo>
                  <a:lnTo>
                    <a:pt x="268" y="0"/>
                  </a:lnTo>
                  <a:lnTo>
                    <a:pt x="0" y="155"/>
                  </a:lnTo>
                  <a:lnTo>
                    <a:pt x="39"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7" name="Freeform 119">
              <a:extLst>
                <a:ext uri="{FF2B5EF4-FFF2-40B4-BE49-F238E27FC236}">
                  <a16:creationId xmlns:a16="http://schemas.microsoft.com/office/drawing/2014/main" id="{0A61D54A-C0EE-459E-8047-00D70B8019E3}"/>
                </a:ext>
              </a:extLst>
            </p:cNvPr>
            <p:cNvSpPr>
              <a:spLocks/>
            </p:cNvSpPr>
            <p:nvPr/>
          </p:nvSpPr>
          <p:spPr bwMode="auto">
            <a:xfrm>
              <a:off x="3614738" y="6362701"/>
              <a:ext cx="425450" cy="277813"/>
            </a:xfrm>
            <a:custGeom>
              <a:avLst/>
              <a:gdLst>
                <a:gd name="T0" fmla="*/ 0 w 268"/>
                <a:gd name="T1" fmla="*/ 43 h 175"/>
                <a:gd name="T2" fmla="*/ 230 w 268"/>
                <a:gd name="T3" fmla="*/ 175 h 175"/>
                <a:gd name="T4" fmla="*/ 268 w 268"/>
                <a:gd name="T5" fmla="*/ 155 h 175"/>
                <a:gd name="T6" fmla="*/ 0 w 268"/>
                <a:gd name="T7" fmla="*/ 0 h 175"/>
                <a:gd name="T8" fmla="*/ 0 w 268"/>
                <a:gd name="T9" fmla="*/ 43 h 175"/>
              </a:gdLst>
              <a:ahLst/>
              <a:cxnLst>
                <a:cxn ang="0">
                  <a:pos x="T0" y="T1"/>
                </a:cxn>
                <a:cxn ang="0">
                  <a:pos x="T2" y="T3"/>
                </a:cxn>
                <a:cxn ang="0">
                  <a:pos x="T4" y="T5"/>
                </a:cxn>
                <a:cxn ang="0">
                  <a:pos x="T6" y="T7"/>
                </a:cxn>
                <a:cxn ang="0">
                  <a:pos x="T8" y="T9"/>
                </a:cxn>
              </a:cxnLst>
              <a:rect l="0" t="0" r="r" b="b"/>
              <a:pathLst>
                <a:path w="268" h="175">
                  <a:moveTo>
                    <a:pt x="0" y="43"/>
                  </a:moveTo>
                  <a:lnTo>
                    <a:pt x="230" y="175"/>
                  </a:lnTo>
                  <a:lnTo>
                    <a:pt x="268" y="155"/>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8" name="Freeform 120">
              <a:extLst>
                <a:ext uri="{FF2B5EF4-FFF2-40B4-BE49-F238E27FC236}">
                  <a16:creationId xmlns:a16="http://schemas.microsoft.com/office/drawing/2014/main" id="{42C17A56-23C3-4143-B221-8E333BFC5150}"/>
                </a:ext>
              </a:extLst>
            </p:cNvPr>
            <p:cNvSpPr>
              <a:spLocks/>
            </p:cNvSpPr>
            <p:nvPr/>
          </p:nvSpPr>
          <p:spPr bwMode="auto">
            <a:xfrm>
              <a:off x="3505200" y="6561139"/>
              <a:ext cx="220663" cy="130175"/>
            </a:xfrm>
            <a:custGeom>
              <a:avLst/>
              <a:gdLst>
                <a:gd name="T0" fmla="*/ 66 w 80"/>
                <a:gd name="T1" fmla="*/ 38 h 47"/>
                <a:gd name="T2" fmla="*/ 14 w 80"/>
                <a:gd name="T3" fmla="*/ 38 h 47"/>
                <a:gd name="T4" fmla="*/ 14 w 80"/>
                <a:gd name="T5" fmla="*/ 8 h 47"/>
                <a:gd name="T6" fmla="*/ 66 w 80"/>
                <a:gd name="T7" fmla="*/ 8 h 47"/>
                <a:gd name="T8" fmla="*/ 66 w 80"/>
                <a:gd name="T9" fmla="*/ 38 h 47"/>
              </a:gdLst>
              <a:ahLst/>
              <a:cxnLst>
                <a:cxn ang="0">
                  <a:pos x="T0" y="T1"/>
                </a:cxn>
                <a:cxn ang="0">
                  <a:pos x="T2" y="T3"/>
                </a:cxn>
                <a:cxn ang="0">
                  <a:pos x="T4" y="T5"/>
                </a:cxn>
                <a:cxn ang="0">
                  <a:pos x="T6" y="T7"/>
                </a:cxn>
                <a:cxn ang="0">
                  <a:pos x="T8" y="T9"/>
                </a:cxn>
              </a:cxnLst>
              <a:rect l="0" t="0" r="r" b="b"/>
              <a:pathLst>
                <a:path w="80" h="47">
                  <a:moveTo>
                    <a:pt x="66" y="38"/>
                  </a:moveTo>
                  <a:cubicBezTo>
                    <a:pt x="52" y="47"/>
                    <a:pt x="28" y="47"/>
                    <a:pt x="14" y="38"/>
                  </a:cubicBezTo>
                  <a:cubicBezTo>
                    <a:pt x="0" y="30"/>
                    <a:pt x="0" y="17"/>
                    <a:pt x="14" y="8"/>
                  </a:cubicBezTo>
                  <a:cubicBezTo>
                    <a:pt x="28" y="0"/>
                    <a:pt x="52" y="0"/>
                    <a:pt x="66" y="8"/>
                  </a:cubicBezTo>
                  <a:cubicBezTo>
                    <a:pt x="80" y="17"/>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9" name="Freeform 121">
              <a:extLst>
                <a:ext uri="{FF2B5EF4-FFF2-40B4-BE49-F238E27FC236}">
                  <a16:creationId xmlns:a16="http://schemas.microsoft.com/office/drawing/2014/main" id="{3BF313F7-0D4C-447E-9E97-72F5DE95621F}"/>
                </a:ext>
              </a:extLst>
            </p:cNvPr>
            <p:cNvSpPr>
              <a:spLocks/>
            </p:cNvSpPr>
            <p:nvPr/>
          </p:nvSpPr>
          <p:spPr bwMode="auto">
            <a:xfrm>
              <a:off x="3562350" y="5459414"/>
              <a:ext cx="104775" cy="1198563"/>
            </a:xfrm>
            <a:custGeom>
              <a:avLst/>
              <a:gdLst>
                <a:gd name="T0" fmla="*/ 24 w 38"/>
                <a:gd name="T1" fmla="*/ 0 h 434"/>
                <a:gd name="T2" fmla="*/ 14 w 38"/>
                <a:gd name="T3" fmla="*/ 0 h 434"/>
                <a:gd name="T4" fmla="*/ 0 w 38"/>
                <a:gd name="T5" fmla="*/ 422 h 434"/>
                <a:gd name="T6" fmla="*/ 6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6"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0" name="Freeform 122">
              <a:extLst>
                <a:ext uri="{FF2B5EF4-FFF2-40B4-BE49-F238E27FC236}">
                  <a16:creationId xmlns:a16="http://schemas.microsoft.com/office/drawing/2014/main" id="{43EEC681-9C7C-4492-84A2-51A8FDF0AFA9}"/>
                </a:ext>
              </a:extLst>
            </p:cNvPr>
            <p:cNvSpPr>
              <a:spLocks/>
            </p:cNvSpPr>
            <p:nvPr/>
          </p:nvSpPr>
          <p:spPr bwMode="auto">
            <a:xfrm>
              <a:off x="3621088" y="5459414"/>
              <a:ext cx="46038" cy="1190625"/>
            </a:xfrm>
            <a:custGeom>
              <a:avLst/>
              <a:gdLst>
                <a:gd name="T0" fmla="*/ 3 w 17"/>
                <a:gd name="T1" fmla="*/ 0 h 431"/>
                <a:gd name="T2" fmla="*/ 0 w 17"/>
                <a:gd name="T3" fmla="*/ 0 h 431"/>
                <a:gd name="T4" fmla="*/ 9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9" y="431"/>
                    <a:pt x="9" y="431"/>
                    <a:pt x="9" y="431"/>
                  </a:cubicBezTo>
                  <a:cubicBezTo>
                    <a:pt x="10" y="431"/>
                    <a:pt x="11"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1" name="Oval 123">
              <a:extLst>
                <a:ext uri="{FF2B5EF4-FFF2-40B4-BE49-F238E27FC236}">
                  <a16:creationId xmlns:a16="http://schemas.microsoft.com/office/drawing/2014/main" id="{13A2F75D-4441-461F-BE3C-27508CF6218C}"/>
                </a:ext>
              </a:extLst>
            </p:cNvPr>
            <p:cNvSpPr>
              <a:spLocks noChangeArrowheads="1"/>
            </p:cNvSpPr>
            <p:nvPr/>
          </p:nvSpPr>
          <p:spPr bwMode="auto">
            <a:xfrm>
              <a:off x="3570288" y="5414964"/>
              <a:ext cx="88900"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2" name="Freeform 124">
              <a:extLst>
                <a:ext uri="{FF2B5EF4-FFF2-40B4-BE49-F238E27FC236}">
                  <a16:creationId xmlns:a16="http://schemas.microsoft.com/office/drawing/2014/main" id="{83F72093-6897-49A6-AC0B-F86899E95794}"/>
                </a:ext>
              </a:extLst>
            </p:cNvPr>
            <p:cNvSpPr>
              <a:spLocks/>
            </p:cNvSpPr>
            <p:nvPr/>
          </p:nvSpPr>
          <p:spPr bwMode="auto">
            <a:xfrm>
              <a:off x="3587750" y="5418139"/>
              <a:ext cx="71438" cy="82550"/>
            </a:xfrm>
            <a:custGeom>
              <a:avLst/>
              <a:gdLst>
                <a:gd name="T0" fmla="*/ 14 w 26"/>
                <a:gd name="T1" fmla="*/ 0 h 30"/>
                <a:gd name="T2" fmla="*/ 19 w 26"/>
                <a:gd name="T3" fmla="*/ 11 h 30"/>
                <a:gd name="T4" fmla="*/ 4 w 26"/>
                <a:gd name="T5" fmla="*/ 27 h 30"/>
                <a:gd name="T6" fmla="*/ 0 w 26"/>
                <a:gd name="T7" fmla="*/ 26 h 30"/>
                <a:gd name="T8" fmla="*/ 10 w 26"/>
                <a:gd name="T9" fmla="*/ 30 h 30"/>
                <a:gd name="T10" fmla="*/ 26 w 26"/>
                <a:gd name="T11" fmla="*/ 15 h 30"/>
                <a:gd name="T12" fmla="*/ 14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4" y="0"/>
                  </a:moveTo>
                  <a:cubicBezTo>
                    <a:pt x="17" y="3"/>
                    <a:pt x="19" y="7"/>
                    <a:pt x="19" y="11"/>
                  </a:cubicBezTo>
                  <a:cubicBezTo>
                    <a:pt x="19" y="20"/>
                    <a:pt x="12" y="27"/>
                    <a:pt x="4" y="27"/>
                  </a:cubicBezTo>
                  <a:cubicBezTo>
                    <a:pt x="2" y="27"/>
                    <a:pt x="1" y="27"/>
                    <a:pt x="0" y="26"/>
                  </a:cubicBezTo>
                  <a:cubicBezTo>
                    <a:pt x="2" y="29"/>
                    <a:pt x="6" y="30"/>
                    <a:pt x="10" y="30"/>
                  </a:cubicBezTo>
                  <a:cubicBezTo>
                    <a:pt x="19" y="30"/>
                    <a:pt x="26" y="24"/>
                    <a:pt x="26" y="15"/>
                  </a:cubicBezTo>
                  <a:cubicBezTo>
                    <a:pt x="26" y="8"/>
                    <a:pt x="21" y="2"/>
                    <a:pt x="14"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3" name="Freeform 125">
              <a:extLst>
                <a:ext uri="{FF2B5EF4-FFF2-40B4-BE49-F238E27FC236}">
                  <a16:creationId xmlns:a16="http://schemas.microsoft.com/office/drawing/2014/main" id="{54F7EC42-E065-498C-BBDC-327E341AED87}"/>
                </a:ext>
              </a:extLst>
            </p:cNvPr>
            <p:cNvSpPr>
              <a:spLocks/>
            </p:cNvSpPr>
            <p:nvPr/>
          </p:nvSpPr>
          <p:spPr bwMode="auto">
            <a:xfrm>
              <a:off x="2825750" y="9902826"/>
              <a:ext cx="1576388" cy="525463"/>
            </a:xfrm>
            <a:custGeom>
              <a:avLst/>
              <a:gdLst>
                <a:gd name="T0" fmla="*/ 76 w 993"/>
                <a:gd name="T1" fmla="*/ 0 h 331"/>
                <a:gd name="T2" fmla="*/ 0 w 993"/>
                <a:gd name="T3" fmla="*/ 44 h 331"/>
                <a:gd name="T4" fmla="*/ 497 w 993"/>
                <a:gd name="T5" fmla="*/ 331 h 331"/>
                <a:gd name="T6" fmla="*/ 993 w 993"/>
                <a:gd name="T7" fmla="*/ 45 h 331"/>
                <a:gd name="T8" fmla="*/ 918 w 993"/>
                <a:gd name="T9" fmla="*/ 0 h 331"/>
                <a:gd name="T10" fmla="*/ 918 w 993"/>
                <a:gd name="T11" fmla="*/ 45 h 331"/>
                <a:gd name="T12" fmla="*/ 497 w 993"/>
                <a:gd name="T13" fmla="*/ 287 h 331"/>
                <a:gd name="T14" fmla="*/ 76 w 993"/>
                <a:gd name="T15" fmla="*/ 45 h 331"/>
                <a:gd name="T16" fmla="*/ 76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6" y="0"/>
                  </a:moveTo>
                  <a:lnTo>
                    <a:pt x="0" y="44"/>
                  </a:lnTo>
                  <a:lnTo>
                    <a:pt x="497" y="331"/>
                  </a:lnTo>
                  <a:lnTo>
                    <a:pt x="993" y="45"/>
                  </a:lnTo>
                  <a:lnTo>
                    <a:pt x="918" y="0"/>
                  </a:lnTo>
                  <a:lnTo>
                    <a:pt x="918" y="45"/>
                  </a:lnTo>
                  <a:lnTo>
                    <a:pt x="497" y="287"/>
                  </a:lnTo>
                  <a:lnTo>
                    <a:pt x="76" y="45"/>
                  </a:lnTo>
                  <a:lnTo>
                    <a:pt x="76"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4" name="Freeform 126">
              <a:extLst>
                <a:ext uri="{FF2B5EF4-FFF2-40B4-BE49-F238E27FC236}">
                  <a16:creationId xmlns:a16="http://schemas.microsoft.com/office/drawing/2014/main" id="{A18ADA18-ADF7-4715-9DD0-54468B7F4949}"/>
                </a:ext>
              </a:extLst>
            </p:cNvPr>
            <p:cNvSpPr>
              <a:spLocks/>
            </p:cNvSpPr>
            <p:nvPr/>
          </p:nvSpPr>
          <p:spPr bwMode="auto">
            <a:xfrm>
              <a:off x="2825750" y="9972676"/>
              <a:ext cx="788988" cy="527050"/>
            </a:xfrm>
            <a:custGeom>
              <a:avLst/>
              <a:gdLst>
                <a:gd name="T0" fmla="*/ 0 w 497"/>
                <a:gd name="T1" fmla="*/ 0 h 332"/>
                <a:gd name="T2" fmla="*/ 0 w 497"/>
                <a:gd name="T3" fmla="*/ 45 h 332"/>
                <a:gd name="T4" fmla="*/ 497 w 497"/>
                <a:gd name="T5" fmla="*/ 332 h 332"/>
                <a:gd name="T6" fmla="*/ 497 w 497"/>
                <a:gd name="T7" fmla="*/ 287 h 332"/>
                <a:gd name="T8" fmla="*/ 0 w 497"/>
                <a:gd name="T9" fmla="*/ 0 h 332"/>
              </a:gdLst>
              <a:ahLst/>
              <a:cxnLst>
                <a:cxn ang="0">
                  <a:pos x="T0" y="T1"/>
                </a:cxn>
                <a:cxn ang="0">
                  <a:pos x="T2" y="T3"/>
                </a:cxn>
                <a:cxn ang="0">
                  <a:pos x="T4" y="T5"/>
                </a:cxn>
                <a:cxn ang="0">
                  <a:pos x="T6" y="T7"/>
                </a:cxn>
                <a:cxn ang="0">
                  <a:pos x="T8" y="T9"/>
                </a:cxn>
              </a:cxnLst>
              <a:rect l="0" t="0" r="r" b="b"/>
              <a:pathLst>
                <a:path w="497" h="332">
                  <a:moveTo>
                    <a:pt x="0" y="0"/>
                  </a:moveTo>
                  <a:lnTo>
                    <a:pt x="0" y="45"/>
                  </a:lnTo>
                  <a:lnTo>
                    <a:pt x="497" y="332"/>
                  </a:lnTo>
                  <a:lnTo>
                    <a:pt x="497"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5" name="Freeform 127">
              <a:extLst>
                <a:ext uri="{FF2B5EF4-FFF2-40B4-BE49-F238E27FC236}">
                  <a16:creationId xmlns:a16="http://schemas.microsoft.com/office/drawing/2014/main" id="{1769F9DC-FDBC-4ACA-A2C4-AD7E1C49485A}"/>
                </a:ext>
              </a:extLst>
            </p:cNvPr>
            <p:cNvSpPr>
              <a:spLocks/>
            </p:cNvSpPr>
            <p:nvPr/>
          </p:nvSpPr>
          <p:spPr bwMode="auto">
            <a:xfrm>
              <a:off x="3614738" y="9974264"/>
              <a:ext cx="787400" cy="525463"/>
            </a:xfrm>
            <a:custGeom>
              <a:avLst/>
              <a:gdLst>
                <a:gd name="T0" fmla="*/ 496 w 496"/>
                <a:gd name="T1" fmla="*/ 0 h 331"/>
                <a:gd name="T2" fmla="*/ 496 w 496"/>
                <a:gd name="T3" fmla="*/ 44 h 331"/>
                <a:gd name="T4" fmla="*/ 0 w 496"/>
                <a:gd name="T5" fmla="*/ 331 h 331"/>
                <a:gd name="T6" fmla="*/ 0 w 496"/>
                <a:gd name="T7" fmla="*/ 286 h 331"/>
                <a:gd name="T8" fmla="*/ 496 w 496"/>
                <a:gd name="T9" fmla="*/ 0 h 331"/>
              </a:gdLst>
              <a:ahLst/>
              <a:cxnLst>
                <a:cxn ang="0">
                  <a:pos x="T0" y="T1"/>
                </a:cxn>
                <a:cxn ang="0">
                  <a:pos x="T2" y="T3"/>
                </a:cxn>
                <a:cxn ang="0">
                  <a:pos x="T4" y="T5"/>
                </a:cxn>
                <a:cxn ang="0">
                  <a:pos x="T6" y="T7"/>
                </a:cxn>
                <a:cxn ang="0">
                  <a:pos x="T8" y="T9"/>
                </a:cxn>
              </a:cxnLst>
              <a:rect l="0" t="0" r="r" b="b"/>
              <a:pathLst>
                <a:path w="496" h="331">
                  <a:moveTo>
                    <a:pt x="496" y="0"/>
                  </a:moveTo>
                  <a:lnTo>
                    <a:pt x="496" y="44"/>
                  </a:lnTo>
                  <a:lnTo>
                    <a:pt x="0" y="331"/>
                  </a:lnTo>
                  <a:lnTo>
                    <a:pt x="0" y="286"/>
                  </a:lnTo>
                  <a:lnTo>
                    <a:pt x="496"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6" name="Group 525">
            <a:extLst>
              <a:ext uri="{FF2B5EF4-FFF2-40B4-BE49-F238E27FC236}">
                <a16:creationId xmlns:a16="http://schemas.microsoft.com/office/drawing/2014/main" id="{35062A7E-49A9-4330-9551-96F6BEEDA21E}"/>
              </a:ext>
            </a:extLst>
          </p:cNvPr>
          <p:cNvGrpSpPr/>
          <p:nvPr/>
        </p:nvGrpSpPr>
        <p:grpSpPr>
          <a:xfrm>
            <a:off x="17386866" y="3932012"/>
            <a:ext cx="2890729" cy="5218330"/>
            <a:chOff x="17865726" y="7904163"/>
            <a:chExt cx="2444750" cy="4413251"/>
          </a:xfrm>
        </p:grpSpPr>
        <p:sp>
          <p:nvSpPr>
            <p:cNvPr id="234" name="Freeform 317">
              <a:extLst>
                <a:ext uri="{FF2B5EF4-FFF2-40B4-BE49-F238E27FC236}">
                  <a16:creationId xmlns:a16="http://schemas.microsoft.com/office/drawing/2014/main" id="{57FAC851-0A5B-4FD5-99EA-B81FF142FAE7}"/>
                </a:ext>
              </a:extLst>
            </p:cNvPr>
            <p:cNvSpPr>
              <a:spLocks/>
            </p:cNvSpPr>
            <p:nvPr/>
          </p:nvSpPr>
          <p:spPr bwMode="auto">
            <a:xfrm>
              <a:off x="17962563" y="10917238"/>
              <a:ext cx="2347913" cy="1355725"/>
            </a:xfrm>
            <a:custGeom>
              <a:avLst/>
              <a:gdLst>
                <a:gd name="T0" fmla="*/ 1479 w 1479"/>
                <a:gd name="T1" fmla="*/ 273 h 854"/>
                <a:gd name="T2" fmla="*/ 473 w 1479"/>
                <a:gd name="T3" fmla="*/ 854 h 854"/>
                <a:gd name="T4" fmla="*/ 24 w 1479"/>
                <a:gd name="T5" fmla="*/ 595 h 854"/>
                <a:gd name="T6" fmla="*/ 24 w 1479"/>
                <a:gd name="T7" fmla="*/ 595 h 854"/>
                <a:gd name="T8" fmla="*/ 0 w 1479"/>
                <a:gd name="T9" fmla="*/ 581 h 854"/>
                <a:gd name="T10" fmla="*/ 1007 w 1479"/>
                <a:gd name="T11" fmla="*/ 0 h 854"/>
                <a:gd name="T12" fmla="*/ 1479 w 1479"/>
                <a:gd name="T13" fmla="*/ 273 h 854"/>
              </a:gdLst>
              <a:ahLst/>
              <a:cxnLst>
                <a:cxn ang="0">
                  <a:pos x="T0" y="T1"/>
                </a:cxn>
                <a:cxn ang="0">
                  <a:pos x="T2" y="T3"/>
                </a:cxn>
                <a:cxn ang="0">
                  <a:pos x="T4" y="T5"/>
                </a:cxn>
                <a:cxn ang="0">
                  <a:pos x="T6" y="T7"/>
                </a:cxn>
                <a:cxn ang="0">
                  <a:pos x="T8" y="T9"/>
                </a:cxn>
                <a:cxn ang="0">
                  <a:pos x="T10" y="T11"/>
                </a:cxn>
                <a:cxn ang="0">
                  <a:pos x="T12" y="T13"/>
                </a:cxn>
              </a:cxnLst>
              <a:rect l="0" t="0" r="r" b="b"/>
              <a:pathLst>
                <a:path w="1479" h="854">
                  <a:moveTo>
                    <a:pt x="1479" y="273"/>
                  </a:moveTo>
                  <a:lnTo>
                    <a:pt x="473" y="854"/>
                  </a:lnTo>
                  <a:lnTo>
                    <a:pt x="24" y="595"/>
                  </a:lnTo>
                  <a:lnTo>
                    <a:pt x="24" y="595"/>
                  </a:lnTo>
                  <a:lnTo>
                    <a:pt x="0" y="581"/>
                  </a:lnTo>
                  <a:lnTo>
                    <a:pt x="1007" y="0"/>
                  </a:lnTo>
                  <a:lnTo>
                    <a:pt x="1479" y="2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318">
              <a:extLst>
                <a:ext uri="{FF2B5EF4-FFF2-40B4-BE49-F238E27FC236}">
                  <a16:creationId xmlns:a16="http://schemas.microsoft.com/office/drawing/2014/main" id="{09D1052A-28E9-4306-994F-E5EDA0A234A2}"/>
                </a:ext>
              </a:extLst>
            </p:cNvPr>
            <p:cNvSpPr>
              <a:spLocks/>
            </p:cNvSpPr>
            <p:nvPr/>
          </p:nvSpPr>
          <p:spPr bwMode="auto">
            <a:xfrm>
              <a:off x="17962563" y="11839576"/>
              <a:ext cx="750888" cy="477838"/>
            </a:xfrm>
            <a:custGeom>
              <a:avLst/>
              <a:gdLst>
                <a:gd name="T0" fmla="*/ 473 w 473"/>
                <a:gd name="T1" fmla="*/ 273 h 301"/>
                <a:gd name="T2" fmla="*/ 473 w 473"/>
                <a:gd name="T3" fmla="*/ 301 h 301"/>
                <a:gd name="T4" fmla="*/ 0 w 473"/>
                <a:gd name="T5" fmla="*/ 26 h 301"/>
                <a:gd name="T6" fmla="*/ 0 w 473"/>
                <a:gd name="T7" fmla="*/ 0 h 301"/>
                <a:gd name="T8" fmla="*/ 24 w 473"/>
                <a:gd name="T9" fmla="*/ 14 h 301"/>
                <a:gd name="T10" fmla="*/ 24 w 473"/>
                <a:gd name="T11" fmla="*/ 14 h 301"/>
                <a:gd name="T12" fmla="*/ 473 w 473"/>
                <a:gd name="T13" fmla="*/ 273 h 301"/>
              </a:gdLst>
              <a:ahLst/>
              <a:cxnLst>
                <a:cxn ang="0">
                  <a:pos x="T0" y="T1"/>
                </a:cxn>
                <a:cxn ang="0">
                  <a:pos x="T2" y="T3"/>
                </a:cxn>
                <a:cxn ang="0">
                  <a:pos x="T4" y="T5"/>
                </a:cxn>
                <a:cxn ang="0">
                  <a:pos x="T6" y="T7"/>
                </a:cxn>
                <a:cxn ang="0">
                  <a:pos x="T8" y="T9"/>
                </a:cxn>
                <a:cxn ang="0">
                  <a:pos x="T10" y="T11"/>
                </a:cxn>
                <a:cxn ang="0">
                  <a:pos x="T12" y="T13"/>
                </a:cxn>
              </a:cxnLst>
              <a:rect l="0" t="0" r="r" b="b"/>
              <a:pathLst>
                <a:path w="473" h="301">
                  <a:moveTo>
                    <a:pt x="473" y="273"/>
                  </a:moveTo>
                  <a:lnTo>
                    <a:pt x="473" y="301"/>
                  </a:lnTo>
                  <a:lnTo>
                    <a:pt x="0" y="26"/>
                  </a:lnTo>
                  <a:lnTo>
                    <a:pt x="0" y="0"/>
                  </a:lnTo>
                  <a:lnTo>
                    <a:pt x="24" y="14"/>
                  </a:lnTo>
                  <a:lnTo>
                    <a:pt x="24" y="14"/>
                  </a:lnTo>
                  <a:lnTo>
                    <a:pt x="473" y="273"/>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319">
              <a:extLst>
                <a:ext uri="{FF2B5EF4-FFF2-40B4-BE49-F238E27FC236}">
                  <a16:creationId xmlns:a16="http://schemas.microsoft.com/office/drawing/2014/main" id="{DE227EFB-7A9A-44AA-8388-50ABA3CE3D3A}"/>
                </a:ext>
              </a:extLst>
            </p:cNvPr>
            <p:cNvSpPr>
              <a:spLocks/>
            </p:cNvSpPr>
            <p:nvPr/>
          </p:nvSpPr>
          <p:spPr bwMode="auto">
            <a:xfrm>
              <a:off x="18713451" y="11350626"/>
              <a:ext cx="1597025" cy="966788"/>
            </a:xfrm>
            <a:custGeom>
              <a:avLst/>
              <a:gdLst>
                <a:gd name="T0" fmla="*/ 1006 w 1006"/>
                <a:gd name="T1" fmla="*/ 0 h 609"/>
                <a:gd name="T2" fmla="*/ 1006 w 1006"/>
                <a:gd name="T3" fmla="*/ 28 h 609"/>
                <a:gd name="T4" fmla="*/ 0 w 1006"/>
                <a:gd name="T5" fmla="*/ 609 h 609"/>
                <a:gd name="T6" fmla="*/ 0 w 1006"/>
                <a:gd name="T7" fmla="*/ 581 h 609"/>
                <a:gd name="T8" fmla="*/ 1006 w 1006"/>
                <a:gd name="T9" fmla="*/ 0 h 609"/>
              </a:gdLst>
              <a:ahLst/>
              <a:cxnLst>
                <a:cxn ang="0">
                  <a:pos x="T0" y="T1"/>
                </a:cxn>
                <a:cxn ang="0">
                  <a:pos x="T2" y="T3"/>
                </a:cxn>
                <a:cxn ang="0">
                  <a:pos x="T4" y="T5"/>
                </a:cxn>
                <a:cxn ang="0">
                  <a:pos x="T6" y="T7"/>
                </a:cxn>
                <a:cxn ang="0">
                  <a:pos x="T8" y="T9"/>
                </a:cxn>
              </a:cxnLst>
              <a:rect l="0" t="0" r="r" b="b"/>
              <a:pathLst>
                <a:path w="1006" h="609">
                  <a:moveTo>
                    <a:pt x="1006" y="0"/>
                  </a:moveTo>
                  <a:lnTo>
                    <a:pt x="1006" y="28"/>
                  </a:lnTo>
                  <a:lnTo>
                    <a:pt x="0" y="609"/>
                  </a:lnTo>
                  <a:lnTo>
                    <a:pt x="0" y="581"/>
                  </a:lnTo>
                  <a:lnTo>
                    <a:pt x="1006"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320">
              <a:extLst>
                <a:ext uri="{FF2B5EF4-FFF2-40B4-BE49-F238E27FC236}">
                  <a16:creationId xmlns:a16="http://schemas.microsoft.com/office/drawing/2014/main" id="{E33AD009-EB1A-4143-B5CA-000D33A8D536}"/>
                </a:ext>
              </a:extLst>
            </p:cNvPr>
            <p:cNvSpPr>
              <a:spLocks/>
            </p:cNvSpPr>
            <p:nvPr/>
          </p:nvSpPr>
          <p:spPr bwMode="auto">
            <a:xfrm>
              <a:off x="17865726" y="9124951"/>
              <a:ext cx="847725" cy="3040063"/>
            </a:xfrm>
            <a:custGeom>
              <a:avLst/>
              <a:gdLst>
                <a:gd name="T0" fmla="*/ 307 w 307"/>
                <a:gd name="T1" fmla="*/ 1101 h 1101"/>
                <a:gd name="T2" fmla="*/ 307 w 307"/>
                <a:gd name="T3" fmla="*/ 118 h 1101"/>
                <a:gd name="T4" fmla="*/ 103 w 307"/>
                <a:gd name="T5" fmla="*/ 0 h 1101"/>
                <a:gd name="T6" fmla="*/ 103 w 307"/>
                <a:gd name="T7" fmla="*/ 983 h 1101"/>
                <a:gd name="T8" fmla="*/ 307 w 307"/>
                <a:gd name="T9" fmla="*/ 1101 h 1101"/>
              </a:gdLst>
              <a:ahLst/>
              <a:cxnLst>
                <a:cxn ang="0">
                  <a:pos x="T0" y="T1"/>
                </a:cxn>
                <a:cxn ang="0">
                  <a:pos x="T2" y="T3"/>
                </a:cxn>
                <a:cxn ang="0">
                  <a:pos x="T4" y="T5"/>
                </a:cxn>
                <a:cxn ang="0">
                  <a:pos x="T6" y="T7"/>
                </a:cxn>
                <a:cxn ang="0">
                  <a:pos x="T8" y="T9"/>
                </a:cxn>
              </a:cxnLst>
              <a:rect l="0" t="0" r="r" b="b"/>
              <a:pathLst>
                <a:path w="307" h="1101">
                  <a:moveTo>
                    <a:pt x="307" y="1101"/>
                  </a:moveTo>
                  <a:cubicBezTo>
                    <a:pt x="229" y="849"/>
                    <a:pt x="204" y="545"/>
                    <a:pt x="307" y="118"/>
                  </a:cubicBezTo>
                  <a:cubicBezTo>
                    <a:pt x="103" y="0"/>
                    <a:pt x="103" y="0"/>
                    <a:pt x="103" y="0"/>
                  </a:cubicBezTo>
                  <a:cubicBezTo>
                    <a:pt x="0" y="427"/>
                    <a:pt x="25" y="731"/>
                    <a:pt x="103" y="983"/>
                  </a:cubicBezTo>
                  <a:lnTo>
                    <a:pt x="307" y="1101"/>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321">
              <a:extLst>
                <a:ext uri="{FF2B5EF4-FFF2-40B4-BE49-F238E27FC236}">
                  <a16:creationId xmlns:a16="http://schemas.microsoft.com/office/drawing/2014/main" id="{A2EEEAEC-ECAF-4E5E-BC38-1B14C29DC1BA}"/>
                </a:ext>
              </a:extLst>
            </p:cNvPr>
            <p:cNvSpPr>
              <a:spLocks/>
            </p:cNvSpPr>
            <p:nvPr/>
          </p:nvSpPr>
          <p:spPr bwMode="auto">
            <a:xfrm>
              <a:off x="18149888" y="8312151"/>
              <a:ext cx="1973263" cy="1138238"/>
            </a:xfrm>
            <a:custGeom>
              <a:avLst/>
              <a:gdLst>
                <a:gd name="T0" fmla="*/ 0 w 1243"/>
                <a:gd name="T1" fmla="*/ 512 h 717"/>
                <a:gd name="T2" fmla="*/ 355 w 1243"/>
                <a:gd name="T3" fmla="*/ 717 h 717"/>
                <a:gd name="T4" fmla="*/ 1243 w 1243"/>
                <a:gd name="T5" fmla="*/ 204 h 717"/>
                <a:gd name="T6" fmla="*/ 889 w 1243"/>
                <a:gd name="T7" fmla="*/ 0 h 717"/>
                <a:gd name="T8" fmla="*/ 0 w 1243"/>
                <a:gd name="T9" fmla="*/ 512 h 717"/>
              </a:gdLst>
              <a:ahLst/>
              <a:cxnLst>
                <a:cxn ang="0">
                  <a:pos x="T0" y="T1"/>
                </a:cxn>
                <a:cxn ang="0">
                  <a:pos x="T2" y="T3"/>
                </a:cxn>
                <a:cxn ang="0">
                  <a:pos x="T4" y="T5"/>
                </a:cxn>
                <a:cxn ang="0">
                  <a:pos x="T6" y="T7"/>
                </a:cxn>
                <a:cxn ang="0">
                  <a:pos x="T8" y="T9"/>
                </a:cxn>
              </a:cxnLst>
              <a:rect l="0" t="0" r="r" b="b"/>
              <a:pathLst>
                <a:path w="1243" h="717">
                  <a:moveTo>
                    <a:pt x="0" y="512"/>
                  </a:moveTo>
                  <a:lnTo>
                    <a:pt x="355" y="717"/>
                  </a:lnTo>
                  <a:lnTo>
                    <a:pt x="1243" y="204"/>
                  </a:lnTo>
                  <a:lnTo>
                    <a:pt x="889" y="0"/>
                  </a:lnTo>
                  <a:lnTo>
                    <a:pt x="0" y="51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322">
              <a:extLst>
                <a:ext uri="{FF2B5EF4-FFF2-40B4-BE49-F238E27FC236}">
                  <a16:creationId xmlns:a16="http://schemas.microsoft.com/office/drawing/2014/main" id="{48253413-C604-4DEA-BDA9-68C78E0CF6E0}"/>
                </a:ext>
              </a:extLst>
            </p:cNvPr>
            <p:cNvSpPr>
              <a:spLocks/>
            </p:cNvSpPr>
            <p:nvPr/>
          </p:nvSpPr>
          <p:spPr bwMode="auto">
            <a:xfrm>
              <a:off x="18337213" y="8420101"/>
              <a:ext cx="1598613" cy="922338"/>
            </a:xfrm>
            <a:custGeom>
              <a:avLst/>
              <a:gdLst>
                <a:gd name="T0" fmla="*/ 0 w 1007"/>
                <a:gd name="T1" fmla="*/ 444 h 581"/>
                <a:gd name="T2" fmla="*/ 771 w 1007"/>
                <a:gd name="T3" fmla="*/ 0 h 581"/>
                <a:gd name="T4" fmla="*/ 1007 w 1007"/>
                <a:gd name="T5" fmla="*/ 136 h 581"/>
                <a:gd name="T6" fmla="*/ 237 w 1007"/>
                <a:gd name="T7" fmla="*/ 581 h 581"/>
                <a:gd name="T8" fmla="*/ 0 w 1007"/>
                <a:gd name="T9" fmla="*/ 444 h 581"/>
              </a:gdLst>
              <a:ahLst/>
              <a:cxnLst>
                <a:cxn ang="0">
                  <a:pos x="T0" y="T1"/>
                </a:cxn>
                <a:cxn ang="0">
                  <a:pos x="T2" y="T3"/>
                </a:cxn>
                <a:cxn ang="0">
                  <a:pos x="T4" y="T5"/>
                </a:cxn>
                <a:cxn ang="0">
                  <a:pos x="T6" y="T7"/>
                </a:cxn>
                <a:cxn ang="0">
                  <a:pos x="T8" y="T9"/>
                </a:cxn>
              </a:cxnLst>
              <a:rect l="0" t="0" r="r" b="b"/>
              <a:pathLst>
                <a:path w="1007" h="581">
                  <a:moveTo>
                    <a:pt x="0" y="444"/>
                  </a:moveTo>
                  <a:lnTo>
                    <a:pt x="771" y="0"/>
                  </a:lnTo>
                  <a:lnTo>
                    <a:pt x="1007" y="136"/>
                  </a:lnTo>
                  <a:lnTo>
                    <a:pt x="237" y="581"/>
                  </a:lnTo>
                  <a:lnTo>
                    <a:pt x="0" y="444"/>
                  </a:lnTo>
                  <a:close/>
                </a:path>
              </a:pathLst>
            </a:custGeom>
            <a:noFill/>
            <a:ln w="3175" cap="flat">
              <a:solidFill>
                <a:srgbClr val="4579E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323">
              <a:extLst>
                <a:ext uri="{FF2B5EF4-FFF2-40B4-BE49-F238E27FC236}">
                  <a16:creationId xmlns:a16="http://schemas.microsoft.com/office/drawing/2014/main" id="{F6322B40-03A5-4D61-B3C9-649235363362}"/>
                </a:ext>
              </a:extLst>
            </p:cNvPr>
            <p:cNvSpPr>
              <a:spLocks/>
            </p:cNvSpPr>
            <p:nvPr/>
          </p:nvSpPr>
          <p:spPr bwMode="auto">
            <a:xfrm>
              <a:off x="18337213" y="8420101"/>
              <a:ext cx="1223963" cy="758825"/>
            </a:xfrm>
            <a:custGeom>
              <a:avLst/>
              <a:gdLst>
                <a:gd name="T0" fmla="*/ 60 w 771"/>
                <a:gd name="T1" fmla="*/ 478 h 478"/>
                <a:gd name="T2" fmla="*/ 771 w 771"/>
                <a:gd name="T3" fmla="*/ 68 h 478"/>
                <a:gd name="T4" fmla="*/ 771 w 771"/>
                <a:gd name="T5" fmla="*/ 0 h 478"/>
                <a:gd name="T6" fmla="*/ 0 w 771"/>
                <a:gd name="T7" fmla="*/ 444 h 478"/>
                <a:gd name="T8" fmla="*/ 60 w 771"/>
                <a:gd name="T9" fmla="*/ 478 h 478"/>
              </a:gdLst>
              <a:ahLst/>
              <a:cxnLst>
                <a:cxn ang="0">
                  <a:pos x="T0" y="T1"/>
                </a:cxn>
                <a:cxn ang="0">
                  <a:pos x="T2" y="T3"/>
                </a:cxn>
                <a:cxn ang="0">
                  <a:pos x="T4" y="T5"/>
                </a:cxn>
                <a:cxn ang="0">
                  <a:pos x="T6" y="T7"/>
                </a:cxn>
                <a:cxn ang="0">
                  <a:pos x="T8" y="T9"/>
                </a:cxn>
              </a:cxnLst>
              <a:rect l="0" t="0" r="r" b="b"/>
              <a:pathLst>
                <a:path w="771" h="478">
                  <a:moveTo>
                    <a:pt x="60" y="478"/>
                  </a:moveTo>
                  <a:lnTo>
                    <a:pt x="771" y="68"/>
                  </a:lnTo>
                  <a:lnTo>
                    <a:pt x="771" y="0"/>
                  </a:lnTo>
                  <a:lnTo>
                    <a:pt x="0" y="444"/>
                  </a:lnTo>
                  <a:lnTo>
                    <a:pt x="60" y="478"/>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324">
              <a:extLst>
                <a:ext uri="{FF2B5EF4-FFF2-40B4-BE49-F238E27FC236}">
                  <a16:creationId xmlns:a16="http://schemas.microsoft.com/office/drawing/2014/main" id="{A08DDE64-28B1-4420-98CB-9BF1CBC57B57}"/>
                </a:ext>
              </a:extLst>
            </p:cNvPr>
            <p:cNvSpPr>
              <a:spLocks/>
            </p:cNvSpPr>
            <p:nvPr/>
          </p:nvSpPr>
          <p:spPr bwMode="auto">
            <a:xfrm>
              <a:off x="19561176" y="8420101"/>
              <a:ext cx="374650" cy="269875"/>
            </a:xfrm>
            <a:custGeom>
              <a:avLst/>
              <a:gdLst>
                <a:gd name="T0" fmla="*/ 0 w 236"/>
                <a:gd name="T1" fmla="*/ 0 h 170"/>
                <a:gd name="T2" fmla="*/ 236 w 236"/>
                <a:gd name="T3" fmla="*/ 136 h 170"/>
                <a:gd name="T4" fmla="*/ 175 w 236"/>
                <a:gd name="T5" fmla="*/ 170 h 170"/>
                <a:gd name="T6" fmla="*/ 0 w 236"/>
                <a:gd name="T7" fmla="*/ 68 h 170"/>
                <a:gd name="T8" fmla="*/ 0 w 236"/>
                <a:gd name="T9" fmla="*/ 0 h 170"/>
              </a:gdLst>
              <a:ahLst/>
              <a:cxnLst>
                <a:cxn ang="0">
                  <a:pos x="T0" y="T1"/>
                </a:cxn>
                <a:cxn ang="0">
                  <a:pos x="T2" y="T3"/>
                </a:cxn>
                <a:cxn ang="0">
                  <a:pos x="T4" y="T5"/>
                </a:cxn>
                <a:cxn ang="0">
                  <a:pos x="T6" y="T7"/>
                </a:cxn>
                <a:cxn ang="0">
                  <a:pos x="T8" y="T9"/>
                </a:cxn>
              </a:cxnLst>
              <a:rect l="0" t="0" r="r" b="b"/>
              <a:pathLst>
                <a:path w="236" h="170">
                  <a:moveTo>
                    <a:pt x="0" y="0"/>
                  </a:moveTo>
                  <a:lnTo>
                    <a:pt x="236" y="136"/>
                  </a:lnTo>
                  <a:lnTo>
                    <a:pt x="175" y="170"/>
                  </a:lnTo>
                  <a:lnTo>
                    <a:pt x="0" y="68"/>
                  </a:lnTo>
                  <a:lnTo>
                    <a:pt x="0" y="0"/>
                  </a:lnTo>
                  <a:close/>
                </a:path>
              </a:pathLst>
            </a:custGeom>
            <a:solidFill>
              <a:srgbClr val="9CC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325">
              <a:extLst>
                <a:ext uri="{FF2B5EF4-FFF2-40B4-BE49-F238E27FC236}">
                  <a16:creationId xmlns:a16="http://schemas.microsoft.com/office/drawing/2014/main" id="{5AC56B65-F0CC-446A-88CC-2E988AC52BAF}"/>
                </a:ext>
              </a:extLst>
            </p:cNvPr>
            <p:cNvSpPr>
              <a:spLocks/>
            </p:cNvSpPr>
            <p:nvPr/>
          </p:nvSpPr>
          <p:spPr bwMode="auto">
            <a:xfrm>
              <a:off x="18432463" y="8528051"/>
              <a:ext cx="1406525" cy="814388"/>
            </a:xfrm>
            <a:custGeom>
              <a:avLst/>
              <a:gdLst>
                <a:gd name="T0" fmla="*/ 0 w 886"/>
                <a:gd name="T1" fmla="*/ 410 h 513"/>
                <a:gd name="T2" fmla="*/ 711 w 886"/>
                <a:gd name="T3" fmla="*/ 0 h 513"/>
                <a:gd name="T4" fmla="*/ 886 w 886"/>
                <a:gd name="T5" fmla="*/ 102 h 513"/>
                <a:gd name="T6" fmla="*/ 177 w 886"/>
                <a:gd name="T7" fmla="*/ 513 h 513"/>
                <a:gd name="T8" fmla="*/ 0 w 886"/>
                <a:gd name="T9" fmla="*/ 410 h 513"/>
              </a:gdLst>
              <a:ahLst/>
              <a:cxnLst>
                <a:cxn ang="0">
                  <a:pos x="T0" y="T1"/>
                </a:cxn>
                <a:cxn ang="0">
                  <a:pos x="T2" y="T3"/>
                </a:cxn>
                <a:cxn ang="0">
                  <a:pos x="T4" y="T5"/>
                </a:cxn>
                <a:cxn ang="0">
                  <a:pos x="T6" y="T7"/>
                </a:cxn>
                <a:cxn ang="0">
                  <a:pos x="T8" y="T9"/>
                </a:cxn>
              </a:cxnLst>
              <a:rect l="0" t="0" r="r" b="b"/>
              <a:pathLst>
                <a:path w="886" h="513">
                  <a:moveTo>
                    <a:pt x="0" y="410"/>
                  </a:moveTo>
                  <a:lnTo>
                    <a:pt x="711" y="0"/>
                  </a:lnTo>
                  <a:lnTo>
                    <a:pt x="886" y="102"/>
                  </a:lnTo>
                  <a:lnTo>
                    <a:pt x="177" y="513"/>
                  </a:lnTo>
                  <a:lnTo>
                    <a:pt x="0" y="410"/>
                  </a:lnTo>
                  <a:close/>
                </a:path>
              </a:pathLst>
            </a:custGeom>
            <a:solidFill>
              <a:srgbClr val="5C98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326">
              <a:extLst>
                <a:ext uri="{FF2B5EF4-FFF2-40B4-BE49-F238E27FC236}">
                  <a16:creationId xmlns:a16="http://schemas.microsoft.com/office/drawing/2014/main" id="{F07E9C46-936F-4BB9-A088-C3E32CEB0D0C}"/>
                </a:ext>
              </a:extLst>
            </p:cNvPr>
            <p:cNvSpPr>
              <a:spLocks/>
            </p:cNvSpPr>
            <p:nvPr/>
          </p:nvSpPr>
          <p:spPr bwMode="auto">
            <a:xfrm>
              <a:off x="18048288" y="9372601"/>
              <a:ext cx="609600" cy="571500"/>
            </a:xfrm>
            <a:custGeom>
              <a:avLst/>
              <a:gdLst>
                <a:gd name="T0" fmla="*/ 221 w 221"/>
                <a:gd name="T1" fmla="*/ 118 h 207"/>
                <a:gd name="T2" fmla="*/ 204 w 221"/>
                <a:gd name="T3" fmla="*/ 207 h 207"/>
                <a:gd name="T4" fmla="*/ 0 w 221"/>
                <a:gd name="T5" fmla="*/ 89 h 207"/>
                <a:gd name="T6" fmla="*/ 17 w 221"/>
                <a:gd name="T7" fmla="*/ 0 h 207"/>
                <a:gd name="T8" fmla="*/ 221 w 221"/>
                <a:gd name="T9" fmla="*/ 118 h 207"/>
              </a:gdLst>
              <a:ahLst/>
              <a:cxnLst>
                <a:cxn ang="0">
                  <a:pos x="T0" y="T1"/>
                </a:cxn>
                <a:cxn ang="0">
                  <a:pos x="T2" y="T3"/>
                </a:cxn>
                <a:cxn ang="0">
                  <a:pos x="T4" y="T5"/>
                </a:cxn>
                <a:cxn ang="0">
                  <a:pos x="T6" y="T7"/>
                </a:cxn>
                <a:cxn ang="0">
                  <a:pos x="T8" y="T9"/>
                </a:cxn>
              </a:cxnLst>
              <a:rect l="0" t="0" r="r" b="b"/>
              <a:pathLst>
                <a:path w="221" h="207">
                  <a:moveTo>
                    <a:pt x="221" y="118"/>
                  </a:moveTo>
                  <a:cubicBezTo>
                    <a:pt x="215" y="148"/>
                    <a:pt x="209" y="178"/>
                    <a:pt x="204" y="207"/>
                  </a:cubicBezTo>
                  <a:cubicBezTo>
                    <a:pt x="0" y="89"/>
                    <a:pt x="0" y="89"/>
                    <a:pt x="0" y="89"/>
                  </a:cubicBezTo>
                  <a:cubicBezTo>
                    <a:pt x="5" y="60"/>
                    <a:pt x="11" y="30"/>
                    <a:pt x="17" y="0"/>
                  </a:cubicBezTo>
                  <a:lnTo>
                    <a:pt x="22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327">
              <a:extLst>
                <a:ext uri="{FF2B5EF4-FFF2-40B4-BE49-F238E27FC236}">
                  <a16:creationId xmlns:a16="http://schemas.microsoft.com/office/drawing/2014/main" id="{5054A7A7-E6E4-4DBE-952B-7454D9152711}"/>
                </a:ext>
              </a:extLst>
            </p:cNvPr>
            <p:cNvSpPr>
              <a:spLocks/>
            </p:cNvSpPr>
            <p:nvPr/>
          </p:nvSpPr>
          <p:spPr bwMode="auto">
            <a:xfrm>
              <a:off x="17999076" y="9737726"/>
              <a:ext cx="592138" cy="560388"/>
            </a:xfrm>
            <a:custGeom>
              <a:avLst/>
              <a:gdLst>
                <a:gd name="T0" fmla="*/ 215 w 215"/>
                <a:gd name="T1" fmla="*/ 118 h 203"/>
                <a:gd name="T2" fmla="*/ 204 w 215"/>
                <a:gd name="T3" fmla="*/ 203 h 203"/>
                <a:gd name="T4" fmla="*/ 0 w 215"/>
                <a:gd name="T5" fmla="*/ 85 h 203"/>
                <a:gd name="T6" fmla="*/ 11 w 215"/>
                <a:gd name="T7" fmla="*/ 0 h 203"/>
                <a:gd name="T8" fmla="*/ 215 w 215"/>
                <a:gd name="T9" fmla="*/ 118 h 203"/>
              </a:gdLst>
              <a:ahLst/>
              <a:cxnLst>
                <a:cxn ang="0">
                  <a:pos x="T0" y="T1"/>
                </a:cxn>
                <a:cxn ang="0">
                  <a:pos x="T2" y="T3"/>
                </a:cxn>
                <a:cxn ang="0">
                  <a:pos x="T4" y="T5"/>
                </a:cxn>
                <a:cxn ang="0">
                  <a:pos x="T6" y="T7"/>
                </a:cxn>
                <a:cxn ang="0">
                  <a:pos x="T8" y="T9"/>
                </a:cxn>
              </a:cxnLst>
              <a:rect l="0" t="0" r="r" b="b"/>
              <a:pathLst>
                <a:path w="215" h="203">
                  <a:moveTo>
                    <a:pt x="215" y="118"/>
                  </a:moveTo>
                  <a:cubicBezTo>
                    <a:pt x="211" y="147"/>
                    <a:pt x="207" y="175"/>
                    <a:pt x="204" y="203"/>
                  </a:cubicBezTo>
                  <a:cubicBezTo>
                    <a:pt x="0" y="85"/>
                    <a:pt x="0" y="85"/>
                    <a:pt x="0" y="85"/>
                  </a:cubicBezTo>
                  <a:cubicBezTo>
                    <a:pt x="3" y="57"/>
                    <a:pt x="7" y="29"/>
                    <a:pt x="11" y="0"/>
                  </a:cubicBezTo>
                  <a:lnTo>
                    <a:pt x="215"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328">
              <a:extLst>
                <a:ext uri="{FF2B5EF4-FFF2-40B4-BE49-F238E27FC236}">
                  <a16:creationId xmlns:a16="http://schemas.microsoft.com/office/drawing/2014/main" id="{CB6BCBE4-24F4-4A1F-9F95-B8284AA81617}"/>
                </a:ext>
              </a:extLst>
            </p:cNvPr>
            <p:cNvSpPr>
              <a:spLocks/>
            </p:cNvSpPr>
            <p:nvPr/>
          </p:nvSpPr>
          <p:spPr bwMode="auto">
            <a:xfrm>
              <a:off x="17968913" y="10088563"/>
              <a:ext cx="581025" cy="552450"/>
            </a:xfrm>
            <a:custGeom>
              <a:avLst/>
              <a:gdLst>
                <a:gd name="T0" fmla="*/ 211 w 211"/>
                <a:gd name="T1" fmla="*/ 118 h 200"/>
                <a:gd name="T2" fmla="*/ 205 w 211"/>
                <a:gd name="T3" fmla="*/ 200 h 200"/>
                <a:gd name="T4" fmla="*/ 0 w 211"/>
                <a:gd name="T5" fmla="*/ 82 h 200"/>
                <a:gd name="T6" fmla="*/ 6 w 211"/>
                <a:gd name="T7" fmla="*/ 0 h 200"/>
                <a:gd name="T8" fmla="*/ 210 w 211"/>
                <a:gd name="T9" fmla="*/ 118 h 200"/>
                <a:gd name="T10" fmla="*/ 211 w 211"/>
                <a:gd name="T11" fmla="*/ 118 h 200"/>
              </a:gdLst>
              <a:ahLst/>
              <a:cxnLst>
                <a:cxn ang="0">
                  <a:pos x="T0" y="T1"/>
                </a:cxn>
                <a:cxn ang="0">
                  <a:pos x="T2" y="T3"/>
                </a:cxn>
                <a:cxn ang="0">
                  <a:pos x="T4" y="T5"/>
                </a:cxn>
                <a:cxn ang="0">
                  <a:pos x="T6" y="T7"/>
                </a:cxn>
                <a:cxn ang="0">
                  <a:pos x="T8" y="T9"/>
                </a:cxn>
                <a:cxn ang="0">
                  <a:pos x="T10" y="T11"/>
                </a:cxn>
              </a:cxnLst>
              <a:rect l="0" t="0" r="r" b="b"/>
              <a:pathLst>
                <a:path w="211" h="200">
                  <a:moveTo>
                    <a:pt x="211" y="118"/>
                  </a:moveTo>
                  <a:cubicBezTo>
                    <a:pt x="208" y="146"/>
                    <a:pt x="206" y="173"/>
                    <a:pt x="205" y="200"/>
                  </a:cubicBezTo>
                  <a:cubicBezTo>
                    <a:pt x="0" y="82"/>
                    <a:pt x="0" y="82"/>
                    <a:pt x="0" y="82"/>
                  </a:cubicBezTo>
                  <a:cubicBezTo>
                    <a:pt x="2" y="56"/>
                    <a:pt x="4" y="28"/>
                    <a:pt x="6" y="0"/>
                  </a:cubicBezTo>
                  <a:cubicBezTo>
                    <a:pt x="210" y="118"/>
                    <a:pt x="210" y="118"/>
                    <a:pt x="210" y="118"/>
                  </a:cubicBezTo>
                  <a:lnTo>
                    <a:pt x="21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329">
              <a:extLst>
                <a:ext uri="{FF2B5EF4-FFF2-40B4-BE49-F238E27FC236}">
                  <a16:creationId xmlns:a16="http://schemas.microsoft.com/office/drawing/2014/main" id="{D3B54E66-DF49-4BAA-88C5-0E21225F11C2}"/>
                </a:ext>
              </a:extLst>
            </p:cNvPr>
            <p:cNvSpPr>
              <a:spLocks/>
            </p:cNvSpPr>
            <p:nvPr/>
          </p:nvSpPr>
          <p:spPr bwMode="auto">
            <a:xfrm>
              <a:off x="17962563" y="10428288"/>
              <a:ext cx="565150" cy="541338"/>
            </a:xfrm>
            <a:custGeom>
              <a:avLst/>
              <a:gdLst>
                <a:gd name="T0" fmla="*/ 204 w 205"/>
                <a:gd name="T1" fmla="*/ 196 h 196"/>
                <a:gd name="T2" fmla="*/ 0 w 205"/>
                <a:gd name="T3" fmla="*/ 78 h 196"/>
                <a:gd name="T4" fmla="*/ 1 w 205"/>
                <a:gd name="T5" fmla="*/ 0 h 196"/>
                <a:gd name="T6" fmla="*/ 205 w 205"/>
                <a:gd name="T7" fmla="*/ 118 h 196"/>
                <a:gd name="T8" fmla="*/ 204 w 205"/>
                <a:gd name="T9" fmla="*/ 196 h 196"/>
              </a:gdLst>
              <a:ahLst/>
              <a:cxnLst>
                <a:cxn ang="0">
                  <a:pos x="T0" y="T1"/>
                </a:cxn>
                <a:cxn ang="0">
                  <a:pos x="T2" y="T3"/>
                </a:cxn>
                <a:cxn ang="0">
                  <a:pos x="T4" y="T5"/>
                </a:cxn>
                <a:cxn ang="0">
                  <a:pos x="T6" y="T7"/>
                </a:cxn>
                <a:cxn ang="0">
                  <a:pos x="T8" y="T9"/>
                </a:cxn>
              </a:cxnLst>
              <a:rect l="0" t="0" r="r" b="b"/>
              <a:pathLst>
                <a:path w="205" h="196">
                  <a:moveTo>
                    <a:pt x="204" y="196"/>
                  </a:moveTo>
                  <a:cubicBezTo>
                    <a:pt x="0" y="78"/>
                    <a:pt x="0" y="78"/>
                    <a:pt x="0" y="78"/>
                  </a:cubicBezTo>
                  <a:cubicBezTo>
                    <a:pt x="0" y="53"/>
                    <a:pt x="0" y="27"/>
                    <a:pt x="1" y="0"/>
                  </a:cubicBezTo>
                  <a:cubicBezTo>
                    <a:pt x="205" y="118"/>
                    <a:pt x="205" y="118"/>
                    <a:pt x="205" y="118"/>
                  </a:cubicBezTo>
                  <a:cubicBezTo>
                    <a:pt x="204" y="144"/>
                    <a:pt x="204" y="171"/>
                    <a:pt x="204" y="19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330">
              <a:extLst>
                <a:ext uri="{FF2B5EF4-FFF2-40B4-BE49-F238E27FC236}">
                  <a16:creationId xmlns:a16="http://schemas.microsoft.com/office/drawing/2014/main" id="{025F5083-F435-4475-97CA-C4A728D63D27}"/>
                </a:ext>
              </a:extLst>
            </p:cNvPr>
            <p:cNvSpPr>
              <a:spLocks/>
            </p:cNvSpPr>
            <p:nvPr/>
          </p:nvSpPr>
          <p:spPr bwMode="auto">
            <a:xfrm>
              <a:off x="17965738" y="10750551"/>
              <a:ext cx="576263" cy="536575"/>
            </a:xfrm>
            <a:custGeom>
              <a:avLst/>
              <a:gdLst>
                <a:gd name="T0" fmla="*/ 209 w 209"/>
                <a:gd name="T1" fmla="*/ 194 h 194"/>
                <a:gd name="T2" fmla="*/ 5 w 209"/>
                <a:gd name="T3" fmla="*/ 76 h 194"/>
                <a:gd name="T4" fmla="*/ 0 w 209"/>
                <a:gd name="T5" fmla="*/ 0 h 194"/>
                <a:gd name="T6" fmla="*/ 204 w 209"/>
                <a:gd name="T7" fmla="*/ 118 h 194"/>
                <a:gd name="T8" fmla="*/ 209 w 209"/>
                <a:gd name="T9" fmla="*/ 194 h 194"/>
              </a:gdLst>
              <a:ahLst/>
              <a:cxnLst>
                <a:cxn ang="0">
                  <a:pos x="T0" y="T1"/>
                </a:cxn>
                <a:cxn ang="0">
                  <a:pos x="T2" y="T3"/>
                </a:cxn>
                <a:cxn ang="0">
                  <a:pos x="T4" y="T5"/>
                </a:cxn>
                <a:cxn ang="0">
                  <a:pos x="T6" y="T7"/>
                </a:cxn>
                <a:cxn ang="0">
                  <a:pos x="T8" y="T9"/>
                </a:cxn>
              </a:cxnLst>
              <a:rect l="0" t="0" r="r" b="b"/>
              <a:pathLst>
                <a:path w="209" h="194">
                  <a:moveTo>
                    <a:pt x="209" y="194"/>
                  </a:moveTo>
                  <a:cubicBezTo>
                    <a:pt x="5" y="76"/>
                    <a:pt x="5" y="76"/>
                    <a:pt x="5" y="76"/>
                  </a:cubicBezTo>
                  <a:cubicBezTo>
                    <a:pt x="3" y="51"/>
                    <a:pt x="1" y="26"/>
                    <a:pt x="0" y="0"/>
                  </a:cubicBezTo>
                  <a:cubicBezTo>
                    <a:pt x="204" y="118"/>
                    <a:pt x="204" y="118"/>
                    <a:pt x="204" y="118"/>
                  </a:cubicBezTo>
                  <a:cubicBezTo>
                    <a:pt x="205" y="144"/>
                    <a:pt x="207" y="169"/>
                    <a:pt x="209" y="19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331">
              <a:extLst>
                <a:ext uri="{FF2B5EF4-FFF2-40B4-BE49-F238E27FC236}">
                  <a16:creationId xmlns:a16="http://schemas.microsoft.com/office/drawing/2014/main" id="{8E5BE2A5-BA9F-40A6-8C0E-028273E66B18}"/>
                </a:ext>
              </a:extLst>
            </p:cNvPr>
            <p:cNvSpPr>
              <a:spLocks/>
            </p:cNvSpPr>
            <p:nvPr/>
          </p:nvSpPr>
          <p:spPr bwMode="auto">
            <a:xfrm>
              <a:off x="18032413" y="11364913"/>
              <a:ext cx="603250" cy="519113"/>
            </a:xfrm>
            <a:custGeom>
              <a:avLst/>
              <a:gdLst>
                <a:gd name="T0" fmla="*/ 219 w 219"/>
                <a:gd name="T1" fmla="*/ 188 h 188"/>
                <a:gd name="T2" fmla="*/ 15 w 219"/>
                <a:gd name="T3" fmla="*/ 70 h 188"/>
                <a:gd name="T4" fmla="*/ 0 w 219"/>
                <a:gd name="T5" fmla="*/ 0 h 188"/>
                <a:gd name="T6" fmla="*/ 205 w 219"/>
                <a:gd name="T7" fmla="*/ 118 h 188"/>
                <a:gd name="T8" fmla="*/ 219 w 219"/>
                <a:gd name="T9" fmla="*/ 188 h 188"/>
              </a:gdLst>
              <a:ahLst/>
              <a:cxnLst>
                <a:cxn ang="0">
                  <a:pos x="T0" y="T1"/>
                </a:cxn>
                <a:cxn ang="0">
                  <a:pos x="T2" y="T3"/>
                </a:cxn>
                <a:cxn ang="0">
                  <a:pos x="T4" y="T5"/>
                </a:cxn>
                <a:cxn ang="0">
                  <a:pos x="T6" y="T7"/>
                </a:cxn>
                <a:cxn ang="0">
                  <a:pos x="T8" y="T9"/>
                </a:cxn>
              </a:cxnLst>
              <a:rect l="0" t="0" r="r" b="b"/>
              <a:pathLst>
                <a:path w="219" h="188">
                  <a:moveTo>
                    <a:pt x="219" y="188"/>
                  </a:moveTo>
                  <a:cubicBezTo>
                    <a:pt x="15" y="70"/>
                    <a:pt x="15" y="70"/>
                    <a:pt x="15" y="70"/>
                  </a:cubicBezTo>
                  <a:cubicBezTo>
                    <a:pt x="10" y="47"/>
                    <a:pt x="5" y="24"/>
                    <a:pt x="0" y="0"/>
                  </a:cubicBezTo>
                  <a:cubicBezTo>
                    <a:pt x="205" y="118"/>
                    <a:pt x="205" y="118"/>
                    <a:pt x="205" y="118"/>
                  </a:cubicBezTo>
                  <a:cubicBezTo>
                    <a:pt x="209" y="142"/>
                    <a:pt x="214" y="165"/>
                    <a:pt x="219" y="188"/>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332">
              <a:extLst>
                <a:ext uri="{FF2B5EF4-FFF2-40B4-BE49-F238E27FC236}">
                  <a16:creationId xmlns:a16="http://schemas.microsoft.com/office/drawing/2014/main" id="{3EB1B90D-6389-436E-8740-2047425BE24A}"/>
                </a:ext>
              </a:extLst>
            </p:cNvPr>
            <p:cNvSpPr>
              <a:spLocks/>
            </p:cNvSpPr>
            <p:nvPr/>
          </p:nvSpPr>
          <p:spPr bwMode="auto">
            <a:xfrm>
              <a:off x="17987963" y="11063288"/>
              <a:ext cx="590550" cy="527050"/>
            </a:xfrm>
            <a:custGeom>
              <a:avLst/>
              <a:gdLst>
                <a:gd name="T0" fmla="*/ 214 w 214"/>
                <a:gd name="T1" fmla="*/ 191 h 191"/>
                <a:gd name="T2" fmla="*/ 214 w 214"/>
                <a:gd name="T3" fmla="*/ 191 h 191"/>
                <a:gd name="T4" fmla="*/ 10 w 214"/>
                <a:gd name="T5" fmla="*/ 73 h 191"/>
                <a:gd name="T6" fmla="*/ 5 w 214"/>
                <a:gd name="T7" fmla="*/ 37 h 191"/>
                <a:gd name="T8" fmla="*/ 0 w 214"/>
                <a:gd name="T9" fmla="*/ 0 h 191"/>
                <a:gd name="T10" fmla="*/ 205 w 214"/>
                <a:gd name="T11" fmla="*/ 118 h 191"/>
                <a:gd name="T12" fmla="*/ 209 w 214"/>
                <a:gd name="T13" fmla="*/ 155 h 191"/>
                <a:gd name="T14" fmla="*/ 214 w 214"/>
                <a:gd name="T15" fmla="*/ 191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191">
                  <a:moveTo>
                    <a:pt x="214" y="191"/>
                  </a:moveTo>
                  <a:cubicBezTo>
                    <a:pt x="214" y="191"/>
                    <a:pt x="214" y="191"/>
                    <a:pt x="214" y="191"/>
                  </a:cubicBezTo>
                  <a:cubicBezTo>
                    <a:pt x="10" y="73"/>
                    <a:pt x="10" y="73"/>
                    <a:pt x="10" y="73"/>
                  </a:cubicBezTo>
                  <a:cubicBezTo>
                    <a:pt x="8" y="61"/>
                    <a:pt x="7" y="49"/>
                    <a:pt x="5" y="37"/>
                  </a:cubicBezTo>
                  <a:cubicBezTo>
                    <a:pt x="3" y="25"/>
                    <a:pt x="2" y="13"/>
                    <a:pt x="0" y="0"/>
                  </a:cubicBezTo>
                  <a:cubicBezTo>
                    <a:pt x="205" y="118"/>
                    <a:pt x="205" y="118"/>
                    <a:pt x="205" y="118"/>
                  </a:cubicBezTo>
                  <a:cubicBezTo>
                    <a:pt x="206" y="131"/>
                    <a:pt x="207" y="143"/>
                    <a:pt x="209" y="155"/>
                  </a:cubicBezTo>
                  <a:cubicBezTo>
                    <a:pt x="211" y="167"/>
                    <a:pt x="213" y="179"/>
                    <a:pt x="214" y="19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333">
              <a:extLst>
                <a:ext uri="{FF2B5EF4-FFF2-40B4-BE49-F238E27FC236}">
                  <a16:creationId xmlns:a16="http://schemas.microsoft.com/office/drawing/2014/main" id="{2D0FD18B-78B5-4F91-958A-62C0BCDB6CD5}"/>
                </a:ext>
              </a:extLst>
            </p:cNvPr>
            <p:cNvSpPr>
              <a:spLocks/>
            </p:cNvSpPr>
            <p:nvPr/>
          </p:nvSpPr>
          <p:spPr bwMode="auto">
            <a:xfrm>
              <a:off x="18048288" y="9372601"/>
              <a:ext cx="565150" cy="571500"/>
            </a:xfrm>
            <a:custGeom>
              <a:avLst/>
              <a:gdLst>
                <a:gd name="T0" fmla="*/ 4 w 205"/>
                <a:gd name="T1" fmla="*/ 86 h 207"/>
                <a:gd name="T2" fmla="*/ 20 w 205"/>
                <a:gd name="T3" fmla="*/ 2 h 207"/>
                <a:gd name="T4" fmla="*/ 17 w 205"/>
                <a:gd name="T5" fmla="*/ 0 h 207"/>
                <a:gd name="T6" fmla="*/ 0 w 205"/>
                <a:gd name="T7" fmla="*/ 89 h 207"/>
                <a:gd name="T8" fmla="*/ 204 w 205"/>
                <a:gd name="T9" fmla="*/ 207 h 207"/>
                <a:gd name="T10" fmla="*/ 205 w 205"/>
                <a:gd name="T11" fmla="*/ 202 h 207"/>
                <a:gd name="T12" fmla="*/ 4 w 205"/>
                <a:gd name="T13" fmla="*/ 86 h 207"/>
              </a:gdLst>
              <a:ahLst/>
              <a:cxnLst>
                <a:cxn ang="0">
                  <a:pos x="T0" y="T1"/>
                </a:cxn>
                <a:cxn ang="0">
                  <a:pos x="T2" y="T3"/>
                </a:cxn>
                <a:cxn ang="0">
                  <a:pos x="T4" y="T5"/>
                </a:cxn>
                <a:cxn ang="0">
                  <a:pos x="T6" y="T7"/>
                </a:cxn>
                <a:cxn ang="0">
                  <a:pos x="T8" y="T9"/>
                </a:cxn>
                <a:cxn ang="0">
                  <a:pos x="T10" y="T11"/>
                </a:cxn>
                <a:cxn ang="0">
                  <a:pos x="T12" y="T13"/>
                </a:cxn>
              </a:cxnLst>
              <a:rect l="0" t="0" r="r" b="b"/>
              <a:pathLst>
                <a:path w="205" h="207">
                  <a:moveTo>
                    <a:pt x="4" y="86"/>
                  </a:moveTo>
                  <a:cubicBezTo>
                    <a:pt x="9" y="58"/>
                    <a:pt x="14" y="30"/>
                    <a:pt x="20" y="2"/>
                  </a:cubicBezTo>
                  <a:cubicBezTo>
                    <a:pt x="17" y="0"/>
                    <a:pt x="17" y="0"/>
                    <a:pt x="17" y="0"/>
                  </a:cubicBezTo>
                  <a:cubicBezTo>
                    <a:pt x="11" y="30"/>
                    <a:pt x="5" y="60"/>
                    <a:pt x="0" y="89"/>
                  </a:cubicBezTo>
                  <a:cubicBezTo>
                    <a:pt x="204" y="207"/>
                    <a:pt x="204" y="207"/>
                    <a:pt x="204" y="207"/>
                  </a:cubicBezTo>
                  <a:cubicBezTo>
                    <a:pt x="205" y="205"/>
                    <a:pt x="205" y="203"/>
                    <a:pt x="205" y="202"/>
                  </a:cubicBezTo>
                  <a:lnTo>
                    <a:pt x="4" y="8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334">
              <a:extLst>
                <a:ext uri="{FF2B5EF4-FFF2-40B4-BE49-F238E27FC236}">
                  <a16:creationId xmlns:a16="http://schemas.microsoft.com/office/drawing/2014/main" id="{62F92CA9-CE7B-4F3B-9625-C02DC93FDE33}"/>
                </a:ext>
              </a:extLst>
            </p:cNvPr>
            <p:cNvSpPr>
              <a:spLocks/>
            </p:cNvSpPr>
            <p:nvPr/>
          </p:nvSpPr>
          <p:spPr bwMode="auto">
            <a:xfrm>
              <a:off x="17999076" y="9737726"/>
              <a:ext cx="565150" cy="560388"/>
            </a:xfrm>
            <a:custGeom>
              <a:avLst/>
              <a:gdLst>
                <a:gd name="T0" fmla="*/ 4 w 205"/>
                <a:gd name="T1" fmla="*/ 82 h 203"/>
                <a:gd name="T2" fmla="*/ 15 w 205"/>
                <a:gd name="T3" fmla="*/ 2 h 203"/>
                <a:gd name="T4" fmla="*/ 11 w 205"/>
                <a:gd name="T5" fmla="*/ 0 h 203"/>
                <a:gd name="T6" fmla="*/ 0 w 205"/>
                <a:gd name="T7" fmla="*/ 85 h 203"/>
                <a:gd name="T8" fmla="*/ 204 w 205"/>
                <a:gd name="T9" fmla="*/ 203 h 203"/>
                <a:gd name="T10" fmla="*/ 205 w 205"/>
                <a:gd name="T11" fmla="*/ 198 h 203"/>
                <a:gd name="T12" fmla="*/ 4 w 205"/>
                <a:gd name="T13" fmla="*/ 82 h 203"/>
              </a:gdLst>
              <a:ahLst/>
              <a:cxnLst>
                <a:cxn ang="0">
                  <a:pos x="T0" y="T1"/>
                </a:cxn>
                <a:cxn ang="0">
                  <a:pos x="T2" y="T3"/>
                </a:cxn>
                <a:cxn ang="0">
                  <a:pos x="T4" y="T5"/>
                </a:cxn>
                <a:cxn ang="0">
                  <a:pos x="T6" y="T7"/>
                </a:cxn>
                <a:cxn ang="0">
                  <a:pos x="T8" y="T9"/>
                </a:cxn>
                <a:cxn ang="0">
                  <a:pos x="T10" y="T11"/>
                </a:cxn>
                <a:cxn ang="0">
                  <a:pos x="T12" y="T13"/>
                </a:cxn>
              </a:cxnLst>
              <a:rect l="0" t="0" r="r" b="b"/>
              <a:pathLst>
                <a:path w="205" h="203">
                  <a:moveTo>
                    <a:pt x="4" y="82"/>
                  </a:moveTo>
                  <a:cubicBezTo>
                    <a:pt x="7" y="56"/>
                    <a:pt x="10" y="29"/>
                    <a:pt x="15" y="2"/>
                  </a:cubicBezTo>
                  <a:cubicBezTo>
                    <a:pt x="11" y="0"/>
                    <a:pt x="11" y="0"/>
                    <a:pt x="11" y="0"/>
                  </a:cubicBezTo>
                  <a:cubicBezTo>
                    <a:pt x="7" y="29"/>
                    <a:pt x="3" y="57"/>
                    <a:pt x="0" y="85"/>
                  </a:cubicBezTo>
                  <a:cubicBezTo>
                    <a:pt x="204" y="203"/>
                    <a:pt x="204" y="203"/>
                    <a:pt x="204" y="203"/>
                  </a:cubicBezTo>
                  <a:cubicBezTo>
                    <a:pt x="204" y="202"/>
                    <a:pt x="204" y="200"/>
                    <a:pt x="205" y="198"/>
                  </a:cubicBezTo>
                  <a:lnTo>
                    <a:pt x="4" y="8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335">
              <a:extLst>
                <a:ext uri="{FF2B5EF4-FFF2-40B4-BE49-F238E27FC236}">
                  <a16:creationId xmlns:a16="http://schemas.microsoft.com/office/drawing/2014/main" id="{FE6AD483-3066-46BB-8D47-545F45314298}"/>
                </a:ext>
              </a:extLst>
            </p:cNvPr>
            <p:cNvSpPr>
              <a:spLocks/>
            </p:cNvSpPr>
            <p:nvPr/>
          </p:nvSpPr>
          <p:spPr bwMode="auto">
            <a:xfrm>
              <a:off x="17968913" y="10088563"/>
              <a:ext cx="565150" cy="552450"/>
            </a:xfrm>
            <a:custGeom>
              <a:avLst/>
              <a:gdLst>
                <a:gd name="T0" fmla="*/ 4 w 205"/>
                <a:gd name="T1" fmla="*/ 79 h 200"/>
                <a:gd name="T2" fmla="*/ 10 w 205"/>
                <a:gd name="T3" fmla="*/ 3 h 200"/>
                <a:gd name="T4" fmla="*/ 6 w 205"/>
                <a:gd name="T5" fmla="*/ 0 h 200"/>
                <a:gd name="T6" fmla="*/ 0 w 205"/>
                <a:gd name="T7" fmla="*/ 82 h 200"/>
                <a:gd name="T8" fmla="*/ 205 w 205"/>
                <a:gd name="T9" fmla="*/ 200 h 200"/>
                <a:gd name="T10" fmla="*/ 205 w 205"/>
                <a:gd name="T11" fmla="*/ 195 h 200"/>
                <a:gd name="T12" fmla="*/ 4 w 205"/>
                <a:gd name="T13" fmla="*/ 79 h 200"/>
              </a:gdLst>
              <a:ahLst/>
              <a:cxnLst>
                <a:cxn ang="0">
                  <a:pos x="T0" y="T1"/>
                </a:cxn>
                <a:cxn ang="0">
                  <a:pos x="T2" y="T3"/>
                </a:cxn>
                <a:cxn ang="0">
                  <a:pos x="T4" y="T5"/>
                </a:cxn>
                <a:cxn ang="0">
                  <a:pos x="T6" y="T7"/>
                </a:cxn>
                <a:cxn ang="0">
                  <a:pos x="T8" y="T9"/>
                </a:cxn>
                <a:cxn ang="0">
                  <a:pos x="T10" y="T11"/>
                </a:cxn>
                <a:cxn ang="0">
                  <a:pos x="T12" y="T13"/>
                </a:cxn>
              </a:cxnLst>
              <a:rect l="0" t="0" r="r" b="b"/>
              <a:pathLst>
                <a:path w="205" h="200">
                  <a:moveTo>
                    <a:pt x="4" y="79"/>
                  </a:moveTo>
                  <a:cubicBezTo>
                    <a:pt x="6" y="54"/>
                    <a:pt x="8" y="29"/>
                    <a:pt x="10" y="3"/>
                  </a:cubicBezTo>
                  <a:cubicBezTo>
                    <a:pt x="6" y="0"/>
                    <a:pt x="6" y="0"/>
                    <a:pt x="6" y="0"/>
                  </a:cubicBezTo>
                  <a:cubicBezTo>
                    <a:pt x="4" y="28"/>
                    <a:pt x="2" y="56"/>
                    <a:pt x="0" y="82"/>
                  </a:cubicBezTo>
                  <a:cubicBezTo>
                    <a:pt x="205" y="200"/>
                    <a:pt x="205" y="200"/>
                    <a:pt x="205" y="200"/>
                  </a:cubicBezTo>
                  <a:cubicBezTo>
                    <a:pt x="205" y="198"/>
                    <a:pt x="205" y="197"/>
                    <a:pt x="205" y="195"/>
                  </a:cubicBezTo>
                  <a:lnTo>
                    <a:pt x="4" y="79"/>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336">
              <a:extLst>
                <a:ext uri="{FF2B5EF4-FFF2-40B4-BE49-F238E27FC236}">
                  <a16:creationId xmlns:a16="http://schemas.microsoft.com/office/drawing/2014/main" id="{28E514E0-FEDF-4992-8ECF-B0F22A526CF1}"/>
                </a:ext>
              </a:extLst>
            </p:cNvPr>
            <p:cNvSpPr>
              <a:spLocks/>
            </p:cNvSpPr>
            <p:nvPr/>
          </p:nvSpPr>
          <p:spPr bwMode="auto">
            <a:xfrm>
              <a:off x="17962563" y="10428288"/>
              <a:ext cx="563563" cy="541338"/>
            </a:xfrm>
            <a:custGeom>
              <a:avLst/>
              <a:gdLst>
                <a:gd name="T0" fmla="*/ 4 w 204"/>
                <a:gd name="T1" fmla="*/ 75 h 196"/>
                <a:gd name="T2" fmla="*/ 5 w 204"/>
                <a:gd name="T3" fmla="*/ 2 h 196"/>
                <a:gd name="T4" fmla="*/ 1 w 204"/>
                <a:gd name="T5" fmla="*/ 0 h 196"/>
                <a:gd name="T6" fmla="*/ 0 w 204"/>
                <a:gd name="T7" fmla="*/ 78 h 196"/>
                <a:gd name="T8" fmla="*/ 204 w 204"/>
                <a:gd name="T9" fmla="*/ 196 h 196"/>
                <a:gd name="T10" fmla="*/ 204 w 204"/>
                <a:gd name="T11" fmla="*/ 191 h 196"/>
                <a:gd name="T12" fmla="*/ 4 w 204"/>
                <a:gd name="T13" fmla="*/ 75 h 196"/>
              </a:gdLst>
              <a:ahLst/>
              <a:cxnLst>
                <a:cxn ang="0">
                  <a:pos x="T0" y="T1"/>
                </a:cxn>
                <a:cxn ang="0">
                  <a:pos x="T2" y="T3"/>
                </a:cxn>
                <a:cxn ang="0">
                  <a:pos x="T4" y="T5"/>
                </a:cxn>
                <a:cxn ang="0">
                  <a:pos x="T6" y="T7"/>
                </a:cxn>
                <a:cxn ang="0">
                  <a:pos x="T8" y="T9"/>
                </a:cxn>
                <a:cxn ang="0">
                  <a:pos x="T10" y="T11"/>
                </a:cxn>
                <a:cxn ang="0">
                  <a:pos x="T12" y="T13"/>
                </a:cxn>
              </a:cxnLst>
              <a:rect l="0" t="0" r="r" b="b"/>
              <a:pathLst>
                <a:path w="204" h="196">
                  <a:moveTo>
                    <a:pt x="4" y="75"/>
                  </a:moveTo>
                  <a:cubicBezTo>
                    <a:pt x="4" y="51"/>
                    <a:pt x="4" y="27"/>
                    <a:pt x="5" y="2"/>
                  </a:cubicBezTo>
                  <a:cubicBezTo>
                    <a:pt x="1" y="0"/>
                    <a:pt x="1" y="0"/>
                    <a:pt x="1" y="0"/>
                  </a:cubicBezTo>
                  <a:cubicBezTo>
                    <a:pt x="0" y="27"/>
                    <a:pt x="0" y="53"/>
                    <a:pt x="0" y="78"/>
                  </a:cubicBezTo>
                  <a:cubicBezTo>
                    <a:pt x="204" y="196"/>
                    <a:pt x="204" y="196"/>
                    <a:pt x="204" y="196"/>
                  </a:cubicBezTo>
                  <a:cubicBezTo>
                    <a:pt x="204" y="194"/>
                    <a:pt x="204" y="193"/>
                    <a:pt x="204" y="191"/>
                  </a:cubicBezTo>
                  <a:lnTo>
                    <a:pt x="4" y="7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337">
              <a:extLst>
                <a:ext uri="{FF2B5EF4-FFF2-40B4-BE49-F238E27FC236}">
                  <a16:creationId xmlns:a16="http://schemas.microsoft.com/office/drawing/2014/main" id="{59E772D3-6726-4100-8F82-FB89B9CE6F88}"/>
                </a:ext>
              </a:extLst>
            </p:cNvPr>
            <p:cNvSpPr>
              <a:spLocks/>
            </p:cNvSpPr>
            <p:nvPr/>
          </p:nvSpPr>
          <p:spPr bwMode="auto">
            <a:xfrm>
              <a:off x="17965738" y="10750551"/>
              <a:ext cx="576263" cy="536575"/>
            </a:xfrm>
            <a:custGeom>
              <a:avLst/>
              <a:gdLst>
                <a:gd name="T0" fmla="*/ 9 w 209"/>
                <a:gd name="T1" fmla="*/ 73 h 194"/>
                <a:gd name="T2" fmla="*/ 4 w 209"/>
                <a:gd name="T3" fmla="*/ 2 h 194"/>
                <a:gd name="T4" fmla="*/ 0 w 209"/>
                <a:gd name="T5" fmla="*/ 0 h 194"/>
                <a:gd name="T6" fmla="*/ 5 w 209"/>
                <a:gd name="T7" fmla="*/ 76 h 194"/>
                <a:gd name="T8" fmla="*/ 209 w 209"/>
                <a:gd name="T9" fmla="*/ 194 h 194"/>
                <a:gd name="T10" fmla="*/ 208 w 209"/>
                <a:gd name="T11" fmla="*/ 188 h 194"/>
                <a:gd name="T12" fmla="*/ 9 w 209"/>
                <a:gd name="T13" fmla="*/ 73 h 194"/>
              </a:gdLst>
              <a:ahLst/>
              <a:cxnLst>
                <a:cxn ang="0">
                  <a:pos x="T0" y="T1"/>
                </a:cxn>
                <a:cxn ang="0">
                  <a:pos x="T2" y="T3"/>
                </a:cxn>
                <a:cxn ang="0">
                  <a:pos x="T4" y="T5"/>
                </a:cxn>
                <a:cxn ang="0">
                  <a:pos x="T6" y="T7"/>
                </a:cxn>
                <a:cxn ang="0">
                  <a:pos x="T8" y="T9"/>
                </a:cxn>
                <a:cxn ang="0">
                  <a:pos x="T10" y="T11"/>
                </a:cxn>
                <a:cxn ang="0">
                  <a:pos x="T12" y="T13"/>
                </a:cxn>
              </a:cxnLst>
              <a:rect l="0" t="0" r="r" b="b"/>
              <a:pathLst>
                <a:path w="209" h="194">
                  <a:moveTo>
                    <a:pt x="9" y="73"/>
                  </a:moveTo>
                  <a:cubicBezTo>
                    <a:pt x="7" y="50"/>
                    <a:pt x="5" y="26"/>
                    <a:pt x="4" y="2"/>
                  </a:cubicBezTo>
                  <a:cubicBezTo>
                    <a:pt x="0" y="0"/>
                    <a:pt x="0" y="0"/>
                    <a:pt x="0" y="0"/>
                  </a:cubicBezTo>
                  <a:cubicBezTo>
                    <a:pt x="1" y="26"/>
                    <a:pt x="3" y="51"/>
                    <a:pt x="5" y="76"/>
                  </a:cubicBezTo>
                  <a:cubicBezTo>
                    <a:pt x="209" y="194"/>
                    <a:pt x="209" y="194"/>
                    <a:pt x="209" y="194"/>
                  </a:cubicBezTo>
                  <a:cubicBezTo>
                    <a:pt x="209" y="192"/>
                    <a:pt x="209" y="190"/>
                    <a:pt x="208" y="188"/>
                  </a:cubicBezTo>
                  <a:lnTo>
                    <a:pt x="9" y="7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338">
              <a:extLst>
                <a:ext uri="{FF2B5EF4-FFF2-40B4-BE49-F238E27FC236}">
                  <a16:creationId xmlns:a16="http://schemas.microsoft.com/office/drawing/2014/main" id="{ADDFAB01-2E17-47BF-AC8B-26CEE7445F1B}"/>
                </a:ext>
              </a:extLst>
            </p:cNvPr>
            <p:cNvSpPr>
              <a:spLocks/>
            </p:cNvSpPr>
            <p:nvPr/>
          </p:nvSpPr>
          <p:spPr bwMode="auto">
            <a:xfrm>
              <a:off x="18032413" y="11364913"/>
              <a:ext cx="603250" cy="519113"/>
            </a:xfrm>
            <a:custGeom>
              <a:avLst/>
              <a:gdLst>
                <a:gd name="T0" fmla="*/ 19 w 219"/>
                <a:gd name="T1" fmla="*/ 67 h 188"/>
                <a:gd name="T2" fmla="*/ 6 w 219"/>
                <a:gd name="T3" fmla="*/ 3 h 188"/>
                <a:gd name="T4" fmla="*/ 0 w 219"/>
                <a:gd name="T5" fmla="*/ 0 h 188"/>
                <a:gd name="T6" fmla="*/ 15 w 219"/>
                <a:gd name="T7" fmla="*/ 70 h 188"/>
                <a:gd name="T8" fmla="*/ 219 w 219"/>
                <a:gd name="T9" fmla="*/ 188 h 188"/>
                <a:gd name="T10" fmla="*/ 218 w 219"/>
                <a:gd name="T11" fmla="*/ 181 h 188"/>
                <a:gd name="T12" fmla="*/ 19 w 219"/>
                <a:gd name="T13" fmla="*/ 67 h 188"/>
              </a:gdLst>
              <a:ahLst/>
              <a:cxnLst>
                <a:cxn ang="0">
                  <a:pos x="T0" y="T1"/>
                </a:cxn>
                <a:cxn ang="0">
                  <a:pos x="T2" y="T3"/>
                </a:cxn>
                <a:cxn ang="0">
                  <a:pos x="T4" y="T5"/>
                </a:cxn>
                <a:cxn ang="0">
                  <a:pos x="T6" y="T7"/>
                </a:cxn>
                <a:cxn ang="0">
                  <a:pos x="T8" y="T9"/>
                </a:cxn>
                <a:cxn ang="0">
                  <a:pos x="T10" y="T11"/>
                </a:cxn>
                <a:cxn ang="0">
                  <a:pos x="T12" y="T13"/>
                </a:cxn>
              </a:cxnLst>
              <a:rect l="0" t="0" r="r" b="b"/>
              <a:pathLst>
                <a:path w="219" h="188">
                  <a:moveTo>
                    <a:pt x="19" y="67"/>
                  </a:moveTo>
                  <a:cubicBezTo>
                    <a:pt x="14" y="46"/>
                    <a:pt x="10" y="25"/>
                    <a:pt x="6" y="3"/>
                  </a:cubicBezTo>
                  <a:cubicBezTo>
                    <a:pt x="0" y="0"/>
                    <a:pt x="0" y="0"/>
                    <a:pt x="0" y="0"/>
                  </a:cubicBezTo>
                  <a:cubicBezTo>
                    <a:pt x="5" y="24"/>
                    <a:pt x="10" y="47"/>
                    <a:pt x="15" y="70"/>
                  </a:cubicBezTo>
                  <a:cubicBezTo>
                    <a:pt x="219" y="188"/>
                    <a:pt x="219" y="188"/>
                    <a:pt x="219" y="188"/>
                  </a:cubicBezTo>
                  <a:cubicBezTo>
                    <a:pt x="219" y="186"/>
                    <a:pt x="218" y="184"/>
                    <a:pt x="218" y="181"/>
                  </a:cubicBezTo>
                  <a:lnTo>
                    <a:pt x="19" y="6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339">
              <a:extLst>
                <a:ext uri="{FF2B5EF4-FFF2-40B4-BE49-F238E27FC236}">
                  <a16:creationId xmlns:a16="http://schemas.microsoft.com/office/drawing/2014/main" id="{E56B19E5-B89C-457D-AA81-208169F48D8E}"/>
                </a:ext>
              </a:extLst>
            </p:cNvPr>
            <p:cNvSpPr>
              <a:spLocks/>
            </p:cNvSpPr>
            <p:nvPr/>
          </p:nvSpPr>
          <p:spPr bwMode="auto">
            <a:xfrm>
              <a:off x="17987963" y="11063288"/>
              <a:ext cx="590550" cy="527050"/>
            </a:xfrm>
            <a:custGeom>
              <a:avLst/>
              <a:gdLst>
                <a:gd name="T0" fmla="*/ 14 w 214"/>
                <a:gd name="T1" fmla="*/ 70 h 191"/>
                <a:gd name="T2" fmla="*/ 9 w 214"/>
                <a:gd name="T3" fmla="*/ 34 h 191"/>
                <a:gd name="T4" fmla="*/ 5 w 214"/>
                <a:gd name="T5" fmla="*/ 3 h 191"/>
                <a:gd name="T6" fmla="*/ 0 w 214"/>
                <a:gd name="T7" fmla="*/ 0 h 191"/>
                <a:gd name="T8" fmla="*/ 5 w 214"/>
                <a:gd name="T9" fmla="*/ 37 h 191"/>
                <a:gd name="T10" fmla="*/ 10 w 214"/>
                <a:gd name="T11" fmla="*/ 73 h 191"/>
                <a:gd name="T12" fmla="*/ 214 w 214"/>
                <a:gd name="T13" fmla="*/ 191 h 191"/>
                <a:gd name="T14" fmla="*/ 214 w 214"/>
                <a:gd name="T15" fmla="*/ 191 h 191"/>
                <a:gd name="T16" fmla="*/ 214 w 214"/>
                <a:gd name="T17" fmla="*/ 185 h 191"/>
                <a:gd name="T18" fmla="*/ 14 w 214"/>
                <a:gd name="T19" fmla="*/ 7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1">
                  <a:moveTo>
                    <a:pt x="14" y="70"/>
                  </a:moveTo>
                  <a:cubicBezTo>
                    <a:pt x="12" y="58"/>
                    <a:pt x="11" y="46"/>
                    <a:pt x="9" y="34"/>
                  </a:cubicBezTo>
                  <a:cubicBezTo>
                    <a:pt x="8" y="24"/>
                    <a:pt x="6" y="13"/>
                    <a:pt x="5" y="3"/>
                  </a:cubicBezTo>
                  <a:cubicBezTo>
                    <a:pt x="0" y="0"/>
                    <a:pt x="0" y="0"/>
                    <a:pt x="0" y="0"/>
                  </a:cubicBezTo>
                  <a:cubicBezTo>
                    <a:pt x="2" y="13"/>
                    <a:pt x="3" y="25"/>
                    <a:pt x="5" y="37"/>
                  </a:cubicBezTo>
                  <a:cubicBezTo>
                    <a:pt x="7" y="49"/>
                    <a:pt x="8" y="61"/>
                    <a:pt x="10" y="73"/>
                  </a:cubicBezTo>
                  <a:cubicBezTo>
                    <a:pt x="214" y="191"/>
                    <a:pt x="214" y="191"/>
                    <a:pt x="214" y="191"/>
                  </a:cubicBezTo>
                  <a:cubicBezTo>
                    <a:pt x="214" y="191"/>
                    <a:pt x="214" y="191"/>
                    <a:pt x="214" y="191"/>
                  </a:cubicBezTo>
                  <a:cubicBezTo>
                    <a:pt x="214" y="189"/>
                    <a:pt x="214" y="187"/>
                    <a:pt x="214" y="185"/>
                  </a:cubicBezTo>
                  <a:lnTo>
                    <a:pt x="14" y="7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340">
              <a:extLst>
                <a:ext uri="{FF2B5EF4-FFF2-40B4-BE49-F238E27FC236}">
                  <a16:creationId xmlns:a16="http://schemas.microsoft.com/office/drawing/2014/main" id="{6045A3D8-4EC9-44AA-B3F2-49DBA292CECB}"/>
                </a:ext>
              </a:extLst>
            </p:cNvPr>
            <p:cNvSpPr>
              <a:spLocks/>
            </p:cNvSpPr>
            <p:nvPr/>
          </p:nvSpPr>
          <p:spPr bwMode="auto">
            <a:xfrm>
              <a:off x="18429288" y="8636001"/>
              <a:ext cx="1693863" cy="3529013"/>
            </a:xfrm>
            <a:custGeom>
              <a:avLst/>
              <a:gdLst>
                <a:gd name="T0" fmla="*/ 103 w 614"/>
                <a:gd name="T1" fmla="*/ 1278 h 1278"/>
                <a:gd name="T2" fmla="*/ 103 w 614"/>
                <a:gd name="T3" fmla="*/ 295 h 1278"/>
                <a:gd name="T4" fmla="*/ 614 w 614"/>
                <a:gd name="T5" fmla="*/ 0 h 1278"/>
                <a:gd name="T6" fmla="*/ 614 w 614"/>
                <a:gd name="T7" fmla="*/ 983 h 1278"/>
                <a:gd name="T8" fmla="*/ 103 w 614"/>
                <a:gd name="T9" fmla="*/ 1278 h 1278"/>
              </a:gdLst>
              <a:ahLst/>
              <a:cxnLst>
                <a:cxn ang="0">
                  <a:pos x="T0" y="T1"/>
                </a:cxn>
                <a:cxn ang="0">
                  <a:pos x="T2" y="T3"/>
                </a:cxn>
                <a:cxn ang="0">
                  <a:pos x="T4" y="T5"/>
                </a:cxn>
                <a:cxn ang="0">
                  <a:pos x="T6" y="T7"/>
                </a:cxn>
                <a:cxn ang="0">
                  <a:pos x="T8" y="T9"/>
                </a:cxn>
              </a:cxnLst>
              <a:rect l="0" t="0" r="r" b="b"/>
              <a:pathLst>
                <a:path w="614" h="1278">
                  <a:moveTo>
                    <a:pt x="103" y="1278"/>
                  </a:moveTo>
                  <a:cubicBezTo>
                    <a:pt x="25" y="1026"/>
                    <a:pt x="0" y="722"/>
                    <a:pt x="103" y="295"/>
                  </a:cubicBezTo>
                  <a:cubicBezTo>
                    <a:pt x="614" y="0"/>
                    <a:pt x="614" y="0"/>
                    <a:pt x="614" y="0"/>
                  </a:cubicBezTo>
                  <a:cubicBezTo>
                    <a:pt x="614" y="983"/>
                    <a:pt x="614" y="983"/>
                    <a:pt x="614" y="983"/>
                  </a:cubicBezTo>
                  <a:lnTo>
                    <a:pt x="103" y="127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Line 341">
              <a:extLst>
                <a:ext uri="{FF2B5EF4-FFF2-40B4-BE49-F238E27FC236}">
                  <a16:creationId xmlns:a16="http://schemas.microsoft.com/office/drawing/2014/main" id="{0BB58228-B50D-4A0B-821A-ACBD93E43A5B}"/>
                </a:ext>
              </a:extLst>
            </p:cNvPr>
            <p:cNvSpPr>
              <a:spLocks noChangeShapeType="1"/>
            </p:cNvSpPr>
            <p:nvPr/>
          </p:nvSpPr>
          <p:spPr bwMode="auto">
            <a:xfrm flipH="1">
              <a:off x="18591213" y="10063163"/>
              <a:ext cx="3175"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Line 342">
              <a:extLst>
                <a:ext uri="{FF2B5EF4-FFF2-40B4-BE49-F238E27FC236}">
                  <a16:creationId xmlns:a16="http://schemas.microsoft.com/office/drawing/2014/main" id="{3FA62B6F-434F-4585-B5FC-C15183DF4761}"/>
                </a:ext>
              </a:extLst>
            </p:cNvPr>
            <p:cNvSpPr>
              <a:spLocks noChangeShapeType="1"/>
            </p:cNvSpPr>
            <p:nvPr/>
          </p:nvSpPr>
          <p:spPr bwMode="auto">
            <a:xfrm>
              <a:off x="18526126" y="109696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Line 343">
              <a:extLst>
                <a:ext uri="{FF2B5EF4-FFF2-40B4-BE49-F238E27FC236}">
                  <a16:creationId xmlns:a16="http://schemas.microsoft.com/office/drawing/2014/main" id="{F989F3C0-9A2D-4599-BAFC-1808EE884994}"/>
                </a:ext>
              </a:extLst>
            </p:cNvPr>
            <p:cNvSpPr>
              <a:spLocks noChangeShapeType="1"/>
            </p:cNvSpPr>
            <p:nvPr/>
          </p:nvSpPr>
          <p:spPr bwMode="auto">
            <a:xfrm>
              <a:off x="18527713" y="1107757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Line 344">
              <a:extLst>
                <a:ext uri="{FF2B5EF4-FFF2-40B4-BE49-F238E27FC236}">
                  <a16:creationId xmlns:a16="http://schemas.microsoft.com/office/drawing/2014/main" id="{6D3899E3-4D16-48AA-99E6-0A5AE7F4DA8F}"/>
                </a:ext>
              </a:extLst>
            </p:cNvPr>
            <p:cNvSpPr>
              <a:spLocks noChangeShapeType="1"/>
            </p:cNvSpPr>
            <p:nvPr/>
          </p:nvSpPr>
          <p:spPr bwMode="auto">
            <a:xfrm>
              <a:off x="18542001" y="112871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Line 345">
              <a:extLst>
                <a:ext uri="{FF2B5EF4-FFF2-40B4-BE49-F238E27FC236}">
                  <a16:creationId xmlns:a16="http://schemas.microsoft.com/office/drawing/2014/main" id="{11053A11-9ACD-46F3-AD4A-64A68B98391D}"/>
                </a:ext>
              </a:extLst>
            </p:cNvPr>
            <p:cNvSpPr>
              <a:spLocks noChangeShapeType="1"/>
            </p:cNvSpPr>
            <p:nvPr/>
          </p:nvSpPr>
          <p:spPr bwMode="auto">
            <a:xfrm>
              <a:off x="18635663" y="118840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346">
              <a:extLst>
                <a:ext uri="{FF2B5EF4-FFF2-40B4-BE49-F238E27FC236}">
                  <a16:creationId xmlns:a16="http://schemas.microsoft.com/office/drawing/2014/main" id="{ACB6B5E3-4906-4D4B-B0E8-668EBCBD8FB0}"/>
                </a:ext>
              </a:extLst>
            </p:cNvPr>
            <p:cNvSpPr>
              <a:spLocks/>
            </p:cNvSpPr>
            <p:nvPr/>
          </p:nvSpPr>
          <p:spPr bwMode="auto">
            <a:xfrm>
              <a:off x="18597563" y="10806113"/>
              <a:ext cx="1525588" cy="1077913"/>
            </a:xfrm>
            <a:custGeom>
              <a:avLst/>
              <a:gdLst>
                <a:gd name="T0" fmla="*/ 553 w 553"/>
                <a:gd name="T1" fmla="*/ 0 h 390"/>
                <a:gd name="T2" fmla="*/ 553 w 553"/>
                <a:gd name="T3" fmla="*/ 79 h 390"/>
                <a:gd name="T4" fmla="*/ 14 w 553"/>
                <a:gd name="T5" fmla="*/ 390 h 390"/>
                <a:gd name="T6" fmla="*/ 0 w 553"/>
                <a:gd name="T7" fmla="*/ 320 h 390"/>
                <a:gd name="T8" fmla="*/ 553 w 553"/>
                <a:gd name="T9" fmla="*/ 0 h 390"/>
              </a:gdLst>
              <a:ahLst/>
              <a:cxnLst>
                <a:cxn ang="0">
                  <a:pos x="T0" y="T1"/>
                </a:cxn>
                <a:cxn ang="0">
                  <a:pos x="T2" y="T3"/>
                </a:cxn>
                <a:cxn ang="0">
                  <a:pos x="T4" y="T5"/>
                </a:cxn>
                <a:cxn ang="0">
                  <a:pos x="T6" y="T7"/>
                </a:cxn>
                <a:cxn ang="0">
                  <a:pos x="T8" y="T9"/>
                </a:cxn>
              </a:cxnLst>
              <a:rect l="0" t="0" r="r" b="b"/>
              <a:pathLst>
                <a:path w="553" h="390">
                  <a:moveTo>
                    <a:pt x="553" y="0"/>
                  </a:moveTo>
                  <a:cubicBezTo>
                    <a:pt x="553" y="79"/>
                    <a:pt x="553" y="79"/>
                    <a:pt x="553" y="79"/>
                  </a:cubicBezTo>
                  <a:cubicBezTo>
                    <a:pt x="14" y="390"/>
                    <a:pt x="14" y="390"/>
                    <a:pt x="14" y="390"/>
                  </a:cubicBezTo>
                  <a:cubicBezTo>
                    <a:pt x="9" y="367"/>
                    <a:pt x="4" y="344"/>
                    <a:pt x="0" y="320"/>
                  </a:cubicBezTo>
                  <a:lnTo>
                    <a:pt x="553"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347">
              <a:extLst>
                <a:ext uri="{FF2B5EF4-FFF2-40B4-BE49-F238E27FC236}">
                  <a16:creationId xmlns:a16="http://schemas.microsoft.com/office/drawing/2014/main" id="{E8A49A6E-0BA2-459A-8DDD-015D94A7E1E7}"/>
                </a:ext>
              </a:extLst>
            </p:cNvPr>
            <p:cNvSpPr>
              <a:spLocks/>
            </p:cNvSpPr>
            <p:nvPr/>
          </p:nvSpPr>
          <p:spPr bwMode="auto">
            <a:xfrm>
              <a:off x="18553113" y="10483851"/>
              <a:ext cx="1570038" cy="1106488"/>
            </a:xfrm>
            <a:custGeom>
              <a:avLst/>
              <a:gdLst>
                <a:gd name="T0" fmla="*/ 569 w 569"/>
                <a:gd name="T1" fmla="*/ 0 h 401"/>
                <a:gd name="T2" fmla="*/ 569 w 569"/>
                <a:gd name="T3" fmla="*/ 78 h 401"/>
                <a:gd name="T4" fmla="*/ 9 w 569"/>
                <a:gd name="T5" fmla="*/ 401 h 401"/>
                <a:gd name="T6" fmla="*/ 0 w 569"/>
                <a:gd name="T7" fmla="*/ 328 h 401"/>
                <a:gd name="T8" fmla="*/ 569 w 569"/>
                <a:gd name="T9" fmla="*/ 0 h 401"/>
              </a:gdLst>
              <a:ahLst/>
              <a:cxnLst>
                <a:cxn ang="0">
                  <a:pos x="T0" y="T1"/>
                </a:cxn>
                <a:cxn ang="0">
                  <a:pos x="T2" y="T3"/>
                </a:cxn>
                <a:cxn ang="0">
                  <a:pos x="T4" y="T5"/>
                </a:cxn>
                <a:cxn ang="0">
                  <a:pos x="T6" y="T7"/>
                </a:cxn>
                <a:cxn ang="0">
                  <a:pos x="T8" y="T9"/>
                </a:cxn>
              </a:cxnLst>
              <a:rect l="0" t="0" r="r" b="b"/>
              <a:pathLst>
                <a:path w="569" h="401">
                  <a:moveTo>
                    <a:pt x="569" y="0"/>
                  </a:moveTo>
                  <a:cubicBezTo>
                    <a:pt x="569" y="78"/>
                    <a:pt x="569" y="78"/>
                    <a:pt x="569" y="78"/>
                  </a:cubicBezTo>
                  <a:cubicBezTo>
                    <a:pt x="9" y="401"/>
                    <a:pt x="9" y="401"/>
                    <a:pt x="9" y="401"/>
                  </a:cubicBezTo>
                  <a:cubicBezTo>
                    <a:pt x="6" y="377"/>
                    <a:pt x="2" y="353"/>
                    <a:pt x="0" y="328"/>
                  </a:cubicBezTo>
                  <a:lnTo>
                    <a:pt x="56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348">
              <a:extLst>
                <a:ext uri="{FF2B5EF4-FFF2-40B4-BE49-F238E27FC236}">
                  <a16:creationId xmlns:a16="http://schemas.microsoft.com/office/drawing/2014/main" id="{9230D5CC-5E76-4EB5-8B78-8513A79DFE65}"/>
                </a:ext>
              </a:extLst>
            </p:cNvPr>
            <p:cNvSpPr>
              <a:spLocks/>
            </p:cNvSpPr>
            <p:nvPr/>
          </p:nvSpPr>
          <p:spPr bwMode="auto">
            <a:xfrm>
              <a:off x="18527713" y="10156826"/>
              <a:ext cx="1595438" cy="1130300"/>
            </a:xfrm>
            <a:custGeom>
              <a:avLst/>
              <a:gdLst>
                <a:gd name="T0" fmla="*/ 578 w 578"/>
                <a:gd name="T1" fmla="*/ 0 h 409"/>
                <a:gd name="T2" fmla="*/ 578 w 578"/>
                <a:gd name="T3" fmla="*/ 78 h 409"/>
                <a:gd name="T4" fmla="*/ 5 w 578"/>
                <a:gd name="T5" fmla="*/ 409 h 409"/>
                <a:gd name="T6" fmla="*/ 0 w 578"/>
                <a:gd name="T7" fmla="*/ 333 h 409"/>
                <a:gd name="T8" fmla="*/ 578 w 578"/>
                <a:gd name="T9" fmla="*/ 0 h 409"/>
              </a:gdLst>
              <a:ahLst/>
              <a:cxnLst>
                <a:cxn ang="0">
                  <a:pos x="T0" y="T1"/>
                </a:cxn>
                <a:cxn ang="0">
                  <a:pos x="T2" y="T3"/>
                </a:cxn>
                <a:cxn ang="0">
                  <a:pos x="T4" y="T5"/>
                </a:cxn>
                <a:cxn ang="0">
                  <a:pos x="T6" y="T7"/>
                </a:cxn>
                <a:cxn ang="0">
                  <a:pos x="T8" y="T9"/>
                </a:cxn>
              </a:cxnLst>
              <a:rect l="0" t="0" r="r" b="b"/>
              <a:pathLst>
                <a:path w="578" h="409">
                  <a:moveTo>
                    <a:pt x="578" y="0"/>
                  </a:moveTo>
                  <a:cubicBezTo>
                    <a:pt x="578" y="78"/>
                    <a:pt x="578" y="78"/>
                    <a:pt x="578" y="78"/>
                  </a:cubicBezTo>
                  <a:cubicBezTo>
                    <a:pt x="5" y="409"/>
                    <a:pt x="5" y="409"/>
                    <a:pt x="5" y="409"/>
                  </a:cubicBezTo>
                  <a:cubicBezTo>
                    <a:pt x="3" y="384"/>
                    <a:pt x="1" y="359"/>
                    <a:pt x="0" y="333"/>
                  </a:cubicBezTo>
                  <a:lnTo>
                    <a:pt x="57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349">
              <a:extLst>
                <a:ext uri="{FF2B5EF4-FFF2-40B4-BE49-F238E27FC236}">
                  <a16:creationId xmlns:a16="http://schemas.microsoft.com/office/drawing/2014/main" id="{6FC3E8E3-3F0D-48EE-9B04-40781B02DC53}"/>
                </a:ext>
              </a:extLst>
            </p:cNvPr>
            <p:cNvSpPr>
              <a:spLocks/>
            </p:cNvSpPr>
            <p:nvPr/>
          </p:nvSpPr>
          <p:spPr bwMode="auto">
            <a:xfrm>
              <a:off x="18526126" y="9831388"/>
              <a:ext cx="1597025" cy="1138238"/>
            </a:xfrm>
            <a:custGeom>
              <a:avLst/>
              <a:gdLst>
                <a:gd name="T0" fmla="*/ 579 w 579"/>
                <a:gd name="T1" fmla="*/ 0 h 412"/>
                <a:gd name="T2" fmla="*/ 579 w 579"/>
                <a:gd name="T3" fmla="*/ 79 h 412"/>
                <a:gd name="T4" fmla="*/ 0 w 579"/>
                <a:gd name="T5" fmla="*/ 412 h 412"/>
                <a:gd name="T6" fmla="*/ 1 w 579"/>
                <a:gd name="T7" fmla="*/ 333 h 412"/>
                <a:gd name="T8" fmla="*/ 579 w 579"/>
                <a:gd name="T9" fmla="*/ 0 h 412"/>
              </a:gdLst>
              <a:ahLst/>
              <a:cxnLst>
                <a:cxn ang="0">
                  <a:pos x="T0" y="T1"/>
                </a:cxn>
                <a:cxn ang="0">
                  <a:pos x="T2" y="T3"/>
                </a:cxn>
                <a:cxn ang="0">
                  <a:pos x="T4" y="T5"/>
                </a:cxn>
                <a:cxn ang="0">
                  <a:pos x="T6" y="T7"/>
                </a:cxn>
                <a:cxn ang="0">
                  <a:pos x="T8" y="T9"/>
                </a:cxn>
              </a:cxnLst>
              <a:rect l="0" t="0" r="r" b="b"/>
              <a:pathLst>
                <a:path w="579" h="412">
                  <a:moveTo>
                    <a:pt x="579" y="0"/>
                  </a:moveTo>
                  <a:cubicBezTo>
                    <a:pt x="579" y="79"/>
                    <a:pt x="579" y="79"/>
                    <a:pt x="579" y="79"/>
                  </a:cubicBezTo>
                  <a:cubicBezTo>
                    <a:pt x="0" y="412"/>
                    <a:pt x="0" y="412"/>
                    <a:pt x="0" y="412"/>
                  </a:cubicBezTo>
                  <a:cubicBezTo>
                    <a:pt x="0" y="387"/>
                    <a:pt x="0" y="360"/>
                    <a:pt x="1" y="333"/>
                  </a:cubicBezTo>
                  <a:lnTo>
                    <a:pt x="57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350">
              <a:extLst>
                <a:ext uri="{FF2B5EF4-FFF2-40B4-BE49-F238E27FC236}">
                  <a16:creationId xmlns:a16="http://schemas.microsoft.com/office/drawing/2014/main" id="{E55F8F40-C114-4A81-80C8-481549857A73}"/>
                </a:ext>
              </a:extLst>
            </p:cNvPr>
            <p:cNvSpPr>
              <a:spLocks/>
            </p:cNvSpPr>
            <p:nvPr/>
          </p:nvSpPr>
          <p:spPr bwMode="auto">
            <a:xfrm>
              <a:off x="18534063" y="9505951"/>
              <a:ext cx="1589088" cy="1135063"/>
            </a:xfrm>
            <a:custGeom>
              <a:avLst/>
              <a:gdLst>
                <a:gd name="T0" fmla="*/ 576 w 576"/>
                <a:gd name="T1" fmla="*/ 0 h 411"/>
                <a:gd name="T2" fmla="*/ 576 w 576"/>
                <a:gd name="T3" fmla="*/ 79 h 411"/>
                <a:gd name="T4" fmla="*/ 0 w 576"/>
                <a:gd name="T5" fmla="*/ 411 h 411"/>
                <a:gd name="T6" fmla="*/ 6 w 576"/>
                <a:gd name="T7" fmla="*/ 329 h 411"/>
                <a:gd name="T8" fmla="*/ 576 w 576"/>
                <a:gd name="T9" fmla="*/ 0 h 411"/>
              </a:gdLst>
              <a:ahLst/>
              <a:cxnLst>
                <a:cxn ang="0">
                  <a:pos x="T0" y="T1"/>
                </a:cxn>
                <a:cxn ang="0">
                  <a:pos x="T2" y="T3"/>
                </a:cxn>
                <a:cxn ang="0">
                  <a:pos x="T4" y="T5"/>
                </a:cxn>
                <a:cxn ang="0">
                  <a:pos x="T6" y="T7"/>
                </a:cxn>
                <a:cxn ang="0">
                  <a:pos x="T8" y="T9"/>
                </a:cxn>
              </a:cxnLst>
              <a:rect l="0" t="0" r="r" b="b"/>
              <a:pathLst>
                <a:path w="576" h="411">
                  <a:moveTo>
                    <a:pt x="576" y="0"/>
                  </a:moveTo>
                  <a:cubicBezTo>
                    <a:pt x="576" y="79"/>
                    <a:pt x="576" y="79"/>
                    <a:pt x="576" y="79"/>
                  </a:cubicBezTo>
                  <a:cubicBezTo>
                    <a:pt x="0" y="411"/>
                    <a:pt x="0" y="411"/>
                    <a:pt x="0" y="411"/>
                  </a:cubicBezTo>
                  <a:cubicBezTo>
                    <a:pt x="1" y="384"/>
                    <a:pt x="3" y="357"/>
                    <a:pt x="6" y="329"/>
                  </a:cubicBezTo>
                  <a:lnTo>
                    <a:pt x="57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351">
              <a:extLst>
                <a:ext uri="{FF2B5EF4-FFF2-40B4-BE49-F238E27FC236}">
                  <a16:creationId xmlns:a16="http://schemas.microsoft.com/office/drawing/2014/main" id="{324DD0DE-B9FA-41E3-8EF3-CA3154D1A2B3}"/>
                </a:ext>
              </a:extLst>
            </p:cNvPr>
            <p:cNvSpPr>
              <a:spLocks/>
            </p:cNvSpPr>
            <p:nvPr/>
          </p:nvSpPr>
          <p:spPr bwMode="auto">
            <a:xfrm>
              <a:off x="18561051" y="9178926"/>
              <a:ext cx="1562100" cy="1119188"/>
            </a:xfrm>
            <a:custGeom>
              <a:avLst/>
              <a:gdLst>
                <a:gd name="T0" fmla="*/ 566 w 566"/>
                <a:gd name="T1" fmla="*/ 0 h 405"/>
                <a:gd name="T2" fmla="*/ 566 w 566"/>
                <a:gd name="T3" fmla="*/ 79 h 405"/>
                <a:gd name="T4" fmla="*/ 0 w 566"/>
                <a:gd name="T5" fmla="*/ 405 h 405"/>
                <a:gd name="T6" fmla="*/ 11 w 566"/>
                <a:gd name="T7" fmla="*/ 320 h 405"/>
                <a:gd name="T8" fmla="*/ 11 w 566"/>
                <a:gd name="T9" fmla="*/ 320 h 405"/>
                <a:gd name="T10" fmla="*/ 566 w 566"/>
                <a:gd name="T11" fmla="*/ 0 h 405"/>
              </a:gdLst>
              <a:ahLst/>
              <a:cxnLst>
                <a:cxn ang="0">
                  <a:pos x="T0" y="T1"/>
                </a:cxn>
                <a:cxn ang="0">
                  <a:pos x="T2" y="T3"/>
                </a:cxn>
                <a:cxn ang="0">
                  <a:pos x="T4" y="T5"/>
                </a:cxn>
                <a:cxn ang="0">
                  <a:pos x="T6" y="T7"/>
                </a:cxn>
                <a:cxn ang="0">
                  <a:pos x="T8" y="T9"/>
                </a:cxn>
                <a:cxn ang="0">
                  <a:pos x="T10" y="T11"/>
                </a:cxn>
              </a:cxnLst>
              <a:rect l="0" t="0" r="r" b="b"/>
              <a:pathLst>
                <a:path w="566" h="405">
                  <a:moveTo>
                    <a:pt x="566" y="0"/>
                  </a:moveTo>
                  <a:cubicBezTo>
                    <a:pt x="566" y="79"/>
                    <a:pt x="566" y="79"/>
                    <a:pt x="566" y="79"/>
                  </a:cubicBezTo>
                  <a:cubicBezTo>
                    <a:pt x="0" y="405"/>
                    <a:pt x="0" y="405"/>
                    <a:pt x="0" y="405"/>
                  </a:cubicBezTo>
                  <a:cubicBezTo>
                    <a:pt x="3" y="377"/>
                    <a:pt x="7" y="349"/>
                    <a:pt x="11" y="320"/>
                  </a:cubicBezTo>
                  <a:cubicBezTo>
                    <a:pt x="11" y="320"/>
                    <a:pt x="11" y="320"/>
                    <a:pt x="11" y="320"/>
                  </a:cubicBezTo>
                  <a:lnTo>
                    <a:pt x="56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352">
              <a:extLst>
                <a:ext uri="{FF2B5EF4-FFF2-40B4-BE49-F238E27FC236}">
                  <a16:creationId xmlns:a16="http://schemas.microsoft.com/office/drawing/2014/main" id="{30032A79-E817-42DF-885B-05F605553830}"/>
                </a:ext>
              </a:extLst>
            </p:cNvPr>
            <p:cNvSpPr>
              <a:spLocks/>
            </p:cNvSpPr>
            <p:nvPr/>
          </p:nvSpPr>
          <p:spPr bwMode="auto">
            <a:xfrm>
              <a:off x="18611851" y="8853488"/>
              <a:ext cx="1511300" cy="1090613"/>
            </a:xfrm>
            <a:custGeom>
              <a:avLst/>
              <a:gdLst>
                <a:gd name="T0" fmla="*/ 548 w 548"/>
                <a:gd name="T1" fmla="*/ 0 h 395"/>
                <a:gd name="T2" fmla="*/ 548 w 548"/>
                <a:gd name="T3" fmla="*/ 79 h 395"/>
                <a:gd name="T4" fmla="*/ 0 w 548"/>
                <a:gd name="T5" fmla="*/ 395 h 395"/>
                <a:gd name="T6" fmla="*/ 17 w 548"/>
                <a:gd name="T7" fmla="*/ 306 h 395"/>
                <a:gd name="T8" fmla="*/ 548 w 548"/>
                <a:gd name="T9" fmla="*/ 0 h 395"/>
              </a:gdLst>
              <a:ahLst/>
              <a:cxnLst>
                <a:cxn ang="0">
                  <a:pos x="T0" y="T1"/>
                </a:cxn>
                <a:cxn ang="0">
                  <a:pos x="T2" y="T3"/>
                </a:cxn>
                <a:cxn ang="0">
                  <a:pos x="T4" y="T5"/>
                </a:cxn>
                <a:cxn ang="0">
                  <a:pos x="T6" y="T7"/>
                </a:cxn>
                <a:cxn ang="0">
                  <a:pos x="T8" y="T9"/>
                </a:cxn>
              </a:cxnLst>
              <a:rect l="0" t="0" r="r" b="b"/>
              <a:pathLst>
                <a:path w="548" h="395">
                  <a:moveTo>
                    <a:pt x="548" y="0"/>
                  </a:moveTo>
                  <a:cubicBezTo>
                    <a:pt x="548" y="79"/>
                    <a:pt x="548" y="79"/>
                    <a:pt x="548" y="79"/>
                  </a:cubicBezTo>
                  <a:cubicBezTo>
                    <a:pt x="0" y="395"/>
                    <a:pt x="0" y="395"/>
                    <a:pt x="0" y="395"/>
                  </a:cubicBezTo>
                  <a:cubicBezTo>
                    <a:pt x="5" y="366"/>
                    <a:pt x="11" y="336"/>
                    <a:pt x="17" y="306"/>
                  </a:cubicBezTo>
                  <a:lnTo>
                    <a:pt x="54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353">
              <a:extLst>
                <a:ext uri="{FF2B5EF4-FFF2-40B4-BE49-F238E27FC236}">
                  <a16:creationId xmlns:a16="http://schemas.microsoft.com/office/drawing/2014/main" id="{BAD7781D-03F7-4E64-AF4F-1A1F812E13A6}"/>
                </a:ext>
              </a:extLst>
            </p:cNvPr>
            <p:cNvSpPr>
              <a:spLocks/>
            </p:cNvSpPr>
            <p:nvPr/>
          </p:nvSpPr>
          <p:spPr bwMode="auto">
            <a:xfrm>
              <a:off x="18635663" y="10806113"/>
              <a:ext cx="1487488" cy="1077913"/>
            </a:xfrm>
            <a:custGeom>
              <a:avLst/>
              <a:gdLst>
                <a:gd name="T0" fmla="*/ 535 w 539"/>
                <a:gd name="T1" fmla="*/ 3 h 390"/>
                <a:gd name="T2" fmla="*/ 535 w 539"/>
                <a:gd name="T3" fmla="*/ 77 h 390"/>
                <a:gd name="T4" fmla="*/ 0 w 539"/>
                <a:gd name="T5" fmla="*/ 386 h 390"/>
                <a:gd name="T6" fmla="*/ 0 w 539"/>
                <a:gd name="T7" fmla="*/ 390 h 390"/>
                <a:gd name="T8" fmla="*/ 539 w 539"/>
                <a:gd name="T9" fmla="*/ 79 h 390"/>
                <a:gd name="T10" fmla="*/ 539 w 539"/>
                <a:gd name="T11" fmla="*/ 0 h 390"/>
                <a:gd name="T12" fmla="*/ 535 w 539"/>
                <a:gd name="T13" fmla="*/ 3 h 390"/>
              </a:gdLst>
              <a:ahLst/>
              <a:cxnLst>
                <a:cxn ang="0">
                  <a:pos x="T0" y="T1"/>
                </a:cxn>
                <a:cxn ang="0">
                  <a:pos x="T2" y="T3"/>
                </a:cxn>
                <a:cxn ang="0">
                  <a:pos x="T4" y="T5"/>
                </a:cxn>
                <a:cxn ang="0">
                  <a:pos x="T6" y="T7"/>
                </a:cxn>
                <a:cxn ang="0">
                  <a:pos x="T8" y="T9"/>
                </a:cxn>
                <a:cxn ang="0">
                  <a:pos x="T10" y="T11"/>
                </a:cxn>
                <a:cxn ang="0">
                  <a:pos x="T12" y="T13"/>
                </a:cxn>
              </a:cxnLst>
              <a:rect l="0" t="0" r="r" b="b"/>
              <a:pathLst>
                <a:path w="539" h="390">
                  <a:moveTo>
                    <a:pt x="535" y="3"/>
                  </a:moveTo>
                  <a:cubicBezTo>
                    <a:pt x="535" y="77"/>
                    <a:pt x="535" y="77"/>
                    <a:pt x="535" y="77"/>
                  </a:cubicBezTo>
                  <a:cubicBezTo>
                    <a:pt x="0" y="386"/>
                    <a:pt x="0" y="386"/>
                    <a:pt x="0" y="386"/>
                  </a:cubicBezTo>
                  <a:cubicBezTo>
                    <a:pt x="0" y="387"/>
                    <a:pt x="0" y="389"/>
                    <a:pt x="0" y="390"/>
                  </a:cubicBezTo>
                  <a:cubicBezTo>
                    <a:pt x="539" y="79"/>
                    <a:pt x="539" y="79"/>
                    <a:pt x="539" y="79"/>
                  </a:cubicBezTo>
                  <a:cubicBezTo>
                    <a:pt x="539" y="0"/>
                    <a:pt x="539" y="0"/>
                    <a:pt x="539" y="0"/>
                  </a:cubicBezTo>
                  <a:lnTo>
                    <a:pt x="535" y="3"/>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354">
              <a:extLst>
                <a:ext uri="{FF2B5EF4-FFF2-40B4-BE49-F238E27FC236}">
                  <a16:creationId xmlns:a16="http://schemas.microsoft.com/office/drawing/2014/main" id="{CB5372F9-8002-47E6-9030-83BD804F17C8}"/>
                </a:ext>
              </a:extLst>
            </p:cNvPr>
            <p:cNvSpPr>
              <a:spLocks/>
            </p:cNvSpPr>
            <p:nvPr/>
          </p:nvSpPr>
          <p:spPr bwMode="auto">
            <a:xfrm>
              <a:off x="18578513" y="10483851"/>
              <a:ext cx="1544638" cy="1106488"/>
            </a:xfrm>
            <a:custGeom>
              <a:avLst/>
              <a:gdLst>
                <a:gd name="T0" fmla="*/ 556 w 560"/>
                <a:gd name="T1" fmla="*/ 2 h 401"/>
                <a:gd name="T2" fmla="*/ 556 w 560"/>
                <a:gd name="T3" fmla="*/ 76 h 401"/>
                <a:gd name="T4" fmla="*/ 0 w 560"/>
                <a:gd name="T5" fmla="*/ 397 h 401"/>
                <a:gd name="T6" fmla="*/ 0 w 560"/>
                <a:gd name="T7" fmla="*/ 401 h 401"/>
                <a:gd name="T8" fmla="*/ 560 w 560"/>
                <a:gd name="T9" fmla="*/ 78 h 401"/>
                <a:gd name="T10" fmla="*/ 560 w 560"/>
                <a:gd name="T11" fmla="*/ 0 h 401"/>
                <a:gd name="T12" fmla="*/ 556 w 560"/>
                <a:gd name="T13" fmla="*/ 2 h 401"/>
              </a:gdLst>
              <a:ahLst/>
              <a:cxnLst>
                <a:cxn ang="0">
                  <a:pos x="T0" y="T1"/>
                </a:cxn>
                <a:cxn ang="0">
                  <a:pos x="T2" y="T3"/>
                </a:cxn>
                <a:cxn ang="0">
                  <a:pos x="T4" y="T5"/>
                </a:cxn>
                <a:cxn ang="0">
                  <a:pos x="T6" y="T7"/>
                </a:cxn>
                <a:cxn ang="0">
                  <a:pos x="T8" y="T9"/>
                </a:cxn>
                <a:cxn ang="0">
                  <a:pos x="T10" y="T11"/>
                </a:cxn>
                <a:cxn ang="0">
                  <a:pos x="T12" y="T13"/>
                </a:cxn>
              </a:cxnLst>
              <a:rect l="0" t="0" r="r" b="b"/>
              <a:pathLst>
                <a:path w="560" h="401">
                  <a:moveTo>
                    <a:pt x="556" y="2"/>
                  </a:moveTo>
                  <a:cubicBezTo>
                    <a:pt x="556" y="76"/>
                    <a:pt x="556" y="76"/>
                    <a:pt x="556" y="76"/>
                  </a:cubicBezTo>
                  <a:cubicBezTo>
                    <a:pt x="0" y="397"/>
                    <a:pt x="0" y="397"/>
                    <a:pt x="0" y="397"/>
                  </a:cubicBezTo>
                  <a:cubicBezTo>
                    <a:pt x="0" y="398"/>
                    <a:pt x="0" y="400"/>
                    <a:pt x="0" y="401"/>
                  </a:cubicBezTo>
                  <a:cubicBezTo>
                    <a:pt x="560" y="78"/>
                    <a:pt x="560" y="78"/>
                    <a:pt x="560" y="78"/>
                  </a:cubicBezTo>
                  <a:cubicBezTo>
                    <a:pt x="560" y="0"/>
                    <a:pt x="560" y="0"/>
                    <a:pt x="560" y="0"/>
                  </a:cubicBezTo>
                  <a:lnTo>
                    <a:pt x="556"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355">
              <a:extLst>
                <a:ext uri="{FF2B5EF4-FFF2-40B4-BE49-F238E27FC236}">
                  <a16:creationId xmlns:a16="http://schemas.microsoft.com/office/drawing/2014/main" id="{6DC569FB-003A-4ADE-8C71-52B1739BC5E6}"/>
                </a:ext>
              </a:extLst>
            </p:cNvPr>
            <p:cNvSpPr>
              <a:spLocks/>
            </p:cNvSpPr>
            <p:nvPr/>
          </p:nvSpPr>
          <p:spPr bwMode="auto">
            <a:xfrm>
              <a:off x="18542001" y="10156826"/>
              <a:ext cx="1581150" cy="1130300"/>
            </a:xfrm>
            <a:custGeom>
              <a:avLst/>
              <a:gdLst>
                <a:gd name="T0" fmla="*/ 569 w 573"/>
                <a:gd name="T1" fmla="*/ 2 h 409"/>
                <a:gd name="T2" fmla="*/ 569 w 573"/>
                <a:gd name="T3" fmla="*/ 76 h 409"/>
                <a:gd name="T4" fmla="*/ 0 w 573"/>
                <a:gd name="T5" fmla="*/ 404 h 409"/>
                <a:gd name="T6" fmla="*/ 0 w 573"/>
                <a:gd name="T7" fmla="*/ 409 h 409"/>
                <a:gd name="T8" fmla="*/ 573 w 573"/>
                <a:gd name="T9" fmla="*/ 78 h 409"/>
                <a:gd name="T10" fmla="*/ 573 w 573"/>
                <a:gd name="T11" fmla="*/ 0 h 409"/>
                <a:gd name="T12" fmla="*/ 569 w 573"/>
                <a:gd name="T13" fmla="*/ 2 h 409"/>
              </a:gdLst>
              <a:ahLst/>
              <a:cxnLst>
                <a:cxn ang="0">
                  <a:pos x="T0" y="T1"/>
                </a:cxn>
                <a:cxn ang="0">
                  <a:pos x="T2" y="T3"/>
                </a:cxn>
                <a:cxn ang="0">
                  <a:pos x="T4" y="T5"/>
                </a:cxn>
                <a:cxn ang="0">
                  <a:pos x="T6" y="T7"/>
                </a:cxn>
                <a:cxn ang="0">
                  <a:pos x="T8" y="T9"/>
                </a:cxn>
                <a:cxn ang="0">
                  <a:pos x="T10" y="T11"/>
                </a:cxn>
                <a:cxn ang="0">
                  <a:pos x="T12" y="T13"/>
                </a:cxn>
              </a:cxnLst>
              <a:rect l="0" t="0" r="r" b="b"/>
              <a:pathLst>
                <a:path w="573" h="409">
                  <a:moveTo>
                    <a:pt x="569" y="2"/>
                  </a:moveTo>
                  <a:cubicBezTo>
                    <a:pt x="569" y="76"/>
                    <a:pt x="569" y="76"/>
                    <a:pt x="569" y="76"/>
                  </a:cubicBezTo>
                  <a:cubicBezTo>
                    <a:pt x="0" y="404"/>
                    <a:pt x="0" y="404"/>
                    <a:pt x="0" y="404"/>
                  </a:cubicBezTo>
                  <a:cubicBezTo>
                    <a:pt x="0" y="406"/>
                    <a:pt x="0" y="408"/>
                    <a:pt x="0" y="409"/>
                  </a:cubicBezTo>
                  <a:cubicBezTo>
                    <a:pt x="573" y="78"/>
                    <a:pt x="573" y="78"/>
                    <a:pt x="573" y="78"/>
                  </a:cubicBezTo>
                  <a:cubicBezTo>
                    <a:pt x="573" y="0"/>
                    <a:pt x="573" y="0"/>
                    <a:pt x="573" y="0"/>
                  </a:cubicBezTo>
                  <a:lnTo>
                    <a:pt x="569"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356">
              <a:extLst>
                <a:ext uri="{FF2B5EF4-FFF2-40B4-BE49-F238E27FC236}">
                  <a16:creationId xmlns:a16="http://schemas.microsoft.com/office/drawing/2014/main" id="{6EE0CB3A-BDEE-4930-B3FF-36667A2ED01F}"/>
                </a:ext>
              </a:extLst>
            </p:cNvPr>
            <p:cNvSpPr>
              <a:spLocks/>
            </p:cNvSpPr>
            <p:nvPr/>
          </p:nvSpPr>
          <p:spPr bwMode="auto">
            <a:xfrm>
              <a:off x="18526126" y="9831388"/>
              <a:ext cx="1597025" cy="1138238"/>
            </a:xfrm>
            <a:custGeom>
              <a:avLst/>
              <a:gdLst>
                <a:gd name="T0" fmla="*/ 575 w 579"/>
                <a:gd name="T1" fmla="*/ 2 h 412"/>
                <a:gd name="T2" fmla="*/ 575 w 579"/>
                <a:gd name="T3" fmla="*/ 76 h 412"/>
                <a:gd name="T4" fmla="*/ 0 w 579"/>
                <a:gd name="T5" fmla="*/ 408 h 412"/>
                <a:gd name="T6" fmla="*/ 0 w 579"/>
                <a:gd name="T7" fmla="*/ 412 h 412"/>
                <a:gd name="T8" fmla="*/ 579 w 579"/>
                <a:gd name="T9" fmla="*/ 79 h 412"/>
                <a:gd name="T10" fmla="*/ 579 w 579"/>
                <a:gd name="T11" fmla="*/ 0 h 412"/>
                <a:gd name="T12" fmla="*/ 575 w 579"/>
                <a:gd name="T13" fmla="*/ 2 h 412"/>
              </a:gdLst>
              <a:ahLst/>
              <a:cxnLst>
                <a:cxn ang="0">
                  <a:pos x="T0" y="T1"/>
                </a:cxn>
                <a:cxn ang="0">
                  <a:pos x="T2" y="T3"/>
                </a:cxn>
                <a:cxn ang="0">
                  <a:pos x="T4" y="T5"/>
                </a:cxn>
                <a:cxn ang="0">
                  <a:pos x="T6" y="T7"/>
                </a:cxn>
                <a:cxn ang="0">
                  <a:pos x="T8" y="T9"/>
                </a:cxn>
                <a:cxn ang="0">
                  <a:pos x="T10" y="T11"/>
                </a:cxn>
                <a:cxn ang="0">
                  <a:pos x="T12" y="T13"/>
                </a:cxn>
              </a:cxnLst>
              <a:rect l="0" t="0" r="r" b="b"/>
              <a:pathLst>
                <a:path w="579" h="412">
                  <a:moveTo>
                    <a:pt x="575" y="2"/>
                  </a:moveTo>
                  <a:cubicBezTo>
                    <a:pt x="575" y="76"/>
                    <a:pt x="575" y="76"/>
                    <a:pt x="575" y="76"/>
                  </a:cubicBezTo>
                  <a:cubicBezTo>
                    <a:pt x="0" y="408"/>
                    <a:pt x="0" y="408"/>
                    <a:pt x="0" y="408"/>
                  </a:cubicBezTo>
                  <a:cubicBezTo>
                    <a:pt x="0" y="409"/>
                    <a:pt x="0" y="411"/>
                    <a:pt x="0" y="412"/>
                  </a:cubicBezTo>
                  <a:cubicBezTo>
                    <a:pt x="579" y="79"/>
                    <a:pt x="579" y="79"/>
                    <a:pt x="579" y="79"/>
                  </a:cubicBezTo>
                  <a:cubicBezTo>
                    <a:pt x="579" y="0"/>
                    <a:pt x="579" y="0"/>
                    <a:pt x="579" y="0"/>
                  </a:cubicBezTo>
                  <a:lnTo>
                    <a:pt x="575"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357">
              <a:extLst>
                <a:ext uri="{FF2B5EF4-FFF2-40B4-BE49-F238E27FC236}">
                  <a16:creationId xmlns:a16="http://schemas.microsoft.com/office/drawing/2014/main" id="{E377AA0F-7D21-4660-94B5-E234DC39D037}"/>
                </a:ext>
              </a:extLst>
            </p:cNvPr>
            <p:cNvSpPr>
              <a:spLocks/>
            </p:cNvSpPr>
            <p:nvPr/>
          </p:nvSpPr>
          <p:spPr bwMode="auto">
            <a:xfrm>
              <a:off x="18534063" y="9505951"/>
              <a:ext cx="1589088" cy="1135063"/>
            </a:xfrm>
            <a:custGeom>
              <a:avLst/>
              <a:gdLst>
                <a:gd name="T0" fmla="*/ 572 w 576"/>
                <a:gd name="T1" fmla="*/ 2 h 411"/>
                <a:gd name="T2" fmla="*/ 572 w 576"/>
                <a:gd name="T3" fmla="*/ 76 h 411"/>
                <a:gd name="T4" fmla="*/ 0 w 576"/>
                <a:gd name="T5" fmla="*/ 406 h 411"/>
                <a:gd name="T6" fmla="*/ 0 w 576"/>
                <a:gd name="T7" fmla="*/ 411 h 411"/>
                <a:gd name="T8" fmla="*/ 576 w 576"/>
                <a:gd name="T9" fmla="*/ 79 h 411"/>
                <a:gd name="T10" fmla="*/ 576 w 576"/>
                <a:gd name="T11" fmla="*/ 0 h 411"/>
                <a:gd name="T12" fmla="*/ 572 w 576"/>
                <a:gd name="T13" fmla="*/ 2 h 411"/>
              </a:gdLst>
              <a:ahLst/>
              <a:cxnLst>
                <a:cxn ang="0">
                  <a:pos x="T0" y="T1"/>
                </a:cxn>
                <a:cxn ang="0">
                  <a:pos x="T2" y="T3"/>
                </a:cxn>
                <a:cxn ang="0">
                  <a:pos x="T4" y="T5"/>
                </a:cxn>
                <a:cxn ang="0">
                  <a:pos x="T6" y="T7"/>
                </a:cxn>
                <a:cxn ang="0">
                  <a:pos x="T8" y="T9"/>
                </a:cxn>
                <a:cxn ang="0">
                  <a:pos x="T10" y="T11"/>
                </a:cxn>
                <a:cxn ang="0">
                  <a:pos x="T12" y="T13"/>
                </a:cxn>
              </a:cxnLst>
              <a:rect l="0" t="0" r="r" b="b"/>
              <a:pathLst>
                <a:path w="576" h="411">
                  <a:moveTo>
                    <a:pt x="572" y="2"/>
                  </a:moveTo>
                  <a:cubicBezTo>
                    <a:pt x="572" y="76"/>
                    <a:pt x="572" y="76"/>
                    <a:pt x="572" y="76"/>
                  </a:cubicBezTo>
                  <a:cubicBezTo>
                    <a:pt x="0" y="406"/>
                    <a:pt x="0" y="406"/>
                    <a:pt x="0" y="406"/>
                  </a:cubicBezTo>
                  <a:cubicBezTo>
                    <a:pt x="0" y="408"/>
                    <a:pt x="0" y="410"/>
                    <a:pt x="0" y="411"/>
                  </a:cubicBezTo>
                  <a:cubicBezTo>
                    <a:pt x="576" y="79"/>
                    <a:pt x="576" y="79"/>
                    <a:pt x="576" y="79"/>
                  </a:cubicBezTo>
                  <a:cubicBezTo>
                    <a:pt x="576" y="0"/>
                    <a:pt x="576" y="0"/>
                    <a:pt x="576" y="0"/>
                  </a:cubicBezTo>
                  <a:lnTo>
                    <a:pt x="57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358">
              <a:extLst>
                <a:ext uri="{FF2B5EF4-FFF2-40B4-BE49-F238E27FC236}">
                  <a16:creationId xmlns:a16="http://schemas.microsoft.com/office/drawing/2014/main" id="{0D65B6C7-98CA-4B32-9D31-1AA17F960287}"/>
                </a:ext>
              </a:extLst>
            </p:cNvPr>
            <p:cNvSpPr>
              <a:spLocks/>
            </p:cNvSpPr>
            <p:nvPr/>
          </p:nvSpPr>
          <p:spPr bwMode="auto">
            <a:xfrm>
              <a:off x="18561051" y="9178926"/>
              <a:ext cx="1562100" cy="1119188"/>
            </a:xfrm>
            <a:custGeom>
              <a:avLst/>
              <a:gdLst>
                <a:gd name="T0" fmla="*/ 562 w 566"/>
                <a:gd name="T1" fmla="*/ 2 h 405"/>
                <a:gd name="T2" fmla="*/ 562 w 566"/>
                <a:gd name="T3" fmla="*/ 76 h 405"/>
                <a:gd name="T4" fmla="*/ 1 w 566"/>
                <a:gd name="T5" fmla="*/ 400 h 405"/>
                <a:gd name="T6" fmla="*/ 0 w 566"/>
                <a:gd name="T7" fmla="*/ 405 h 405"/>
                <a:gd name="T8" fmla="*/ 566 w 566"/>
                <a:gd name="T9" fmla="*/ 79 h 405"/>
                <a:gd name="T10" fmla="*/ 566 w 566"/>
                <a:gd name="T11" fmla="*/ 0 h 405"/>
                <a:gd name="T12" fmla="*/ 562 w 566"/>
                <a:gd name="T13" fmla="*/ 2 h 405"/>
              </a:gdLst>
              <a:ahLst/>
              <a:cxnLst>
                <a:cxn ang="0">
                  <a:pos x="T0" y="T1"/>
                </a:cxn>
                <a:cxn ang="0">
                  <a:pos x="T2" y="T3"/>
                </a:cxn>
                <a:cxn ang="0">
                  <a:pos x="T4" y="T5"/>
                </a:cxn>
                <a:cxn ang="0">
                  <a:pos x="T6" y="T7"/>
                </a:cxn>
                <a:cxn ang="0">
                  <a:pos x="T8" y="T9"/>
                </a:cxn>
                <a:cxn ang="0">
                  <a:pos x="T10" y="T11"/>
                </a:cxn>
                <a:cxn ang="0">
                  <a:pos x="T12" y="T13"/>
                </a:cxn>
              </a:cxnLst>
              <a:rect l="0" t="0" r="r" b="b"/>
              <a:pathLst>
                <a:path w="566" h="405">
                  <a:moveTo>
                    <a:pt x="562" y="2"/>
                  </a:moveTo>
                  <a:cubicBezTo>
                    <a:pt x="562" y="76"/>
                    <a:pt x="562" y="76"/>
                    <a:pt x="562" y="76"/>
                  </a:cubicBezTo>
                  <a:cubicBezTo>
                    <a:pt x="1" y="400"/>
                    <a:pt x="1" y="400"/>
                    <a:pt x="1" y="400"/>
                  </a:cubicBezTo>
                  <a:cubicBezTo>
                    <a:pt x="0" y="402"/>
                    <a:pt x="0" y="404"/>
                    <a:pt x="0" y="405"/>
                  </a:cubicBezTo>
                  <a:cubicBezTo>
                    <a:pt x="566" y="79"/>
                    <a:pt x="566" y="79"/>
                    <a:pt x="566" y="79"/>
                  </a:cubicBezTo>
                  <a:cubicBezTo>
                    <a:pt x="566" y="0"/>
                    <a:pt x="566" y="0"/>
                    <a:pt x="566" y="0"/>
                  </a:cubicBezTo>
                  <a:lnTo>
                    <a:pt x="56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359">
              <a:extLst>
                <a:ext uri="{FF2B5EF4-FFF2-40B4-BE49-F238E27FC236}">
                  <a16:creationId xmlns:a16="http://schemas.microsoft.com/office/drawing/2014/main" id="{59FDE909-5E02-4A42-A77D-C2A829D234A5}"/>
                </a:ext>
              </a:extLst>
            </p:cNvPr>
            <p:cNvSpPr>
              <a:spLocks/>
            </p:cNvSpPr>
            <p:nvPr/>
          </p:nvSpPr>
          <p:spPr bwMode="auto">
            <a:xfrm>
              <a:off x="18611851" y="8853488"/>
              <a:ext cx="1511300" cy="1090613"/>
            </a:xfrm>
            <a:custGeom>
              <a:avLst/>
              <a:gdLst>
                <a:gd name="T0" fmla="*/ 544 w 548"/>
                <a:gd name="T1" fmla="*/ 2 h 395"/>
                <a:gd name="T2" fmla="*/ 544 w 548"/>
                <a:gd name="T3" fmla="*/ 76 h 395"/>
                <a:gd name="T4" fmla="*/ 1 w 548"/>
                <a:gd name="T5" fmla="*/ 389 h 395"/>
                <a:gd name="T6" fmla="*/ 0 w 548"/>
                <a:gd name="T7" fmla="*/ 395 h 395"/>
                <a:gd name="T8" fmla="*/ 548 w 548"/>
                <a:gd name="T9" fmla="*/ 79 h 395"/>
                <a:gd name="T10" fmla="*/ 548 w 548"/>
                <a:gd name="T11" fmla="*/ 0 h 395"/>
                <a:gd name="T12" fmla="*/ 544 w 548"/>
                <a:gd name="T13" fmla="*/ 2 h 395"/>
              </a:gdLst>
              <a:ahLst/>
              <a:cxnLst>
                <a:cxn ang="0">
                  <a:pos x="T0" y="T1"/>
                </a:cxn>
                <a:cxn ang="0">
                  <a:pos x="T2" y="T3"/>
                </a:cxn>
                <a:cxn ang="0">
                  <a:pos x="T4" y="T5"/>
                </a:cxn>
                <a:cxn ang="0">
                  <a:pos x="T6" y="T7"/>
                </a:cxn>
                <a:cxn ang="0">
                  <a:pos x="T8" y="T9"/>
                </a:cxn>
                <a:cxn ang="0">
                  <a:pos x="T10" y="T11"/>
                </a:cxn>
                <a:cxn ang="0">
                  <a:pos x="T12" y="T13"/>
                </a:cxn>
              </a:cxnLst>
              <a:rect l="0" t="0" r="r" b="b"/>
              <a:pathLst>
                <a:path w="548" h="395">
                  <a:moveTo>
                    <a:pt x="544" y="2"/>
                  </a:moveTo>
                  <a:cubicBezTo>
                    <a:pt x="544" y="76"/>
                    <a:pt x="544" y="76"/>
                    <a:pt x="544" y="76"/>
                  </a:cubicBezTo>
                  <a:cubicBezTo>
                    <a:pt x="1" y="389"/>
                    <a:pt x="1" y="389"/>
                    <a:pt x="1" y="389"/>
                  </a:cubicBezTo>
                  <a:cubicBezTo>
                    <a:pt x="1" y="391"/>
                    <a:pt x="1" y="393"/>
                    <a:pt x="0" y="395"/>
                  </a:cubicBezTo>
                  <a:cubicBezTo>
                    <a:pt x="548" y="79"/>
                    <a:pt x="548" y="79"/>
                    <a:pt x="548" y="79"/>
                  </a:cubicBezTo>
                  <a:cubicBezTo>
                    <a:pt x="548" y="0"/>
                    <a:pt x="548" y="0"/>
                    <a:pt x="548" y="0"/>
                  </a:cubicBezTo>
                  <a:lnTo>
                    <a:pt x="544"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360">
              <a:extLst>
                <a:ext uri="{FF2B5EF4-FFF2-40B4-BE49-F238E27FC236}">
                  <a16:creationId xmlns:a16="http://schemas.microsoft.com/office/drawing/2014/main" id="{7D861783-CCD3-46F0-B272-71B6FEAC5615}"/>
                </a:ext>
              </a:extLst>
            </p:cNvPr>
            <p:cNvSpPr>
              <a:spLocks/>
            </p:cNvSpPr>
            <p:nvPr/>
          </p:nvSpPr>
          <p:spPr bwMode="auto">
            <a:xfrm>
              <a:off x="19016663" y="8685213"/>
              <a:ext cx="239713" cy="320675"/>
            </a:xfrm>
            <a:custGeom>
              <a:avLst/>
              <a:gdLst>
                <a:gd name="T0" fmla="*/ 0 w 151"/>
                <a:gd name="T1" fmla="*/ 115 h 202"/>
                <a:gd name="T2" fmla="*/ 151 w 151"/>
                <a:gd name="T3" fmla="*/ 202 h 202"/>
                <a:gd name="T4" fmla="*/ 151 w 151"/>
                <a:gd name="T5" fmla="*/ 87 h 202"/>
                <a:gd name="T6" fmla="*/ 0 w 151"/>
                <a:gd name="T7" fmla="*/ 0 h 202"/>
                <a:gd name="T8" fmla="*/ 0 w 151"/>
                <a:gd name="T9" fmla="*/ 115 h 202"/>
              </a:gdLst>
              <a:ahLst/>
              <a:cxnLst>
                <a:cxn ang="0">
                  <a:pos x="T0" y="T1"/>
                </a:cxn>
                <a:cxn ang="0">
                  <a:pos x="T2" y="T3"/>
                </a:cxn>
                <a:cxn ang="0">
                  <a:pos x="T4" y="T5"/>
                </a:cxn>
                <a:cxn ang="0">
                  <a:pos x="T6" y="T7"/>
                </a:cxn>
                <a:cxn ang="0">
                  <a:pos x="T8" y="T9"/>
                </a:cxn>
              </a:cxnLst>
              <a:rect l="0" t="0" r="r" b="b"/>
              <a:pathLst>
                <a:path w="151" h="202">
                  <a:moveTo>
                    <a:pt x="0" y="115"/>
                  </a:moveTo>
                  <a:lnTo>
                    <a:pt x="151" y="202"/>
                  </a:lnTo>
                  <a:lnTo>
                    <a:pt x="151" y="87"/>
                  </a:lnTo>
                  <a:lnTo>
                    <a:pt x="0" y="0"/>
                  </a:lnTo>
                  <a:lnTo>
                    <a:pt x="0" y="11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361">
              <a:extLst>
                <a:ext uri="{FF2B5EF4-FFF2-40B4-BE49-F238E27FC236}">
                  <a16:creationId xmlns:a16="http://schemas.microsoft.com/office/drawing/2014/main" id="{6B942ED6-89B8-4F06-B75A-BEEFFC20B164}"/>
                </a:ext>
              </a:extLst>
            </p:cNvPr>
            <p:cNvSpPr>
              <a:spLocks/>
            </p:cNvSpPr>
            <p:nvPr/>
          </p:nvSpPr>
          <p:spPr bwMode="auto">
            <a:xfrm>
              <a:off x="19256376" y="8505826"/>
              <a:ext cx="549275" cy="500063"/>
            </a:xfrm>
            <a:custGeom>
              <a:avLst/>
              <a:gdLst>
                <a:gd name="T0" fmla="*/ 0 w 346"/>
                <a:gd name="T1" fmla="*/ 200 h 315"/>
                <a:gd name="T2" fmla="*/ 346 w 346"/>
                <a:gd name="T3" fmla="*/ 0 h 315"/>
                <a:gd name="T4" fmla="*/ 346 w 346"/>
                <a:gd name="T5" fmla="*/ 116 h 315"/>
                <a:gd name="T6" fmla="*/ 0 w 346"/>
                <a:gd name="T7" fmla="*/ 315 h 315"/>
                <a:gd name="T8" fmla="*/ 0 w 346"/>
                <a:gd name="T9" fmla="*/ 200 h 315"/>
              </a:gdLst>
              <a:ahLst/>
              <a:cxnLst>
                <a:cxn ang="0">
                  <a:pos x="T0" y="T1"/>
                </a:cxn>
                <a:cxn ang="0">
                  <a:pos x="T2" y="T3"/>
                </a:cxn>
                <a:cxn ang="0">
                  <a:pos x="T4" y="T5"/>
                </a:cxn>
                <a:cxn ang="0">
                  <a:pos x="T6" y="T7"/>
                </a:cxn>
                <a:cxn ang="0">
                  <a:pos x="T8" y="T9"/>
                </a:cxn>
              </a:cxnLst>
              <a:rect l="0" t="0" r="r" b="b"/>
              <a:pathLst>
                <a:path w="346" h="315">
                  <a:moveTo>
                    <a:pt x="0" y="200"/>
                  </a:moveTo>
                  <a:lnTo>
                    <a:pt x="346" y="0"/>
                  </a:lnTo>
                  <a:lnTo>
                    <a:pt x="346" y="116"/>
                  </a:lnTo>
                  <a:lnTo>
                    <a:pt x="0" y="315"/>
                  </a:lnTo>
                  <a:lnTo>
                    <a:pt x="0" y="20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362">
              <a:extLst>
                <a:ext uri="{FF2B5EF4-FFF2-40B4-BE49-F238E27FC236}">
                  <a16:creationId xmlns:a16="http://schemas.microsoft.com/office/drawing/2014/main" id="{D34BA42C-1FF5-4FEE-9594-4BD193A51419}"/>
                </a:ext>
              </a:extLst>
            </p:cNvPr>
            <p:cNvSpPr>
              <a:spLocks/>
            </p:cNvSpPr>
            <p:nvPr/>
          </p:nvSpPr>
          <p:spPr bwMode="auto">
            <a:xfrm>
              <a:off x="19016663" y="8367713"/>
              <a:ext cx="788988" cy="455613"/>
            </a:xfrm>
            <a:custGeom>
              <a:avLst/>
              <a:gdLst>
                <a:gd name="T0" fmla="*/ 0 w 497"/>
                <a:gd name="T1" fmla="*/ 200 h 287"/>
                <a:gd name="T2" fmla="*/ 348 w 497"/>
                <a:gd name="T3" fmla="*/ 0 h 287"/>
                <a:gd name="T4" fmla="*/ 497 w 497"/>
                <a:gd name="T5" fmla="*/ 87 h 287"/>
                <a:gd name="T6" fmla="*/ 151 w 497"/>
                <a:gd name="T7" fmla="*/ 287 h 287"/>
                <a:gd name="T8" fmla="*/ 0 w 497"/>
                <a:gd name="T9" fmla="*/ 200 h 287"/>
              </a:gdLst>
              <a:ahLst/>
              <a:cxnLst>
                <a:cxn ang="0">
                  <a:pos x="T0" y="T1"/>
                </a:cxn>
                <a:cxn ang="0">
                  <a:pos x="T2" y="T3"/>
                </a:cxn>
                <a:cxn ang="0">
                  <a:pos x="T4" y="T5"/>
                </a:cxn>
                <a:cxn ang="0">
                  <a:pos x="T6" y="T7"/>
                </a:cxn>
                <a:cxn ang="0">
                  <a:pos x="T8" y="T9"/>
                </a:cxn>
              </a:cxnLst>
              <a:rect l="0" t="0" r="r" b="b"/>
              <a:pathLst>
                <a:path w="497" h="287">
                  <a:moveTo>
                    <a:pt x="0" y="200"/>
                  </a:moveTo>
                  <a:lnTo>
                    <a:pt x="348" y="0"/>
                  </a:lnTo>
                  <a:lnTo>
                    <a:pt x="497" y="87"/>
                  </a:lnTo>
                  <a:lnTo>
                    <a:pt x="151" y="287"/>
                  </a:lnTo>
                  <a:lnTo>
                    <a:pt x="0" y="2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363">
              <a:extLst>
                <a:ext uri="{FF2B5EF4-FFF2-40B4-BE49-F238E27FC236}">
                  <a16:creationId xmlns:a16="http://schemas.microsoft.com/office/drawing/2014/main" id="{2D71BA81-D26F-4714-810D-37F25550163D}"/>
                </a:ext>
              </a:extLst>
            </p:cNvPr>
            <p:cNvSpPr>
              <a:spLocks/>
            </p:cNvSpPr>
            <p:nvPr/>
          </p:nvSpPr>
          <p:spPr bwMode="auto">
            <a:xfrm>
              <a:off x="19232563" y="8540751"/>
              <a:ext cx="176213" cy="163513"/>
            </a:xfrm>
            <a:custGeom>
              <a:avLst/>
              <a:gdLst>
                <a:gd name="T0" fmla="*/ 0 w 111"/>
                <a:gd name="T1" fmla="*/ 39 h 103"/>
                <a:gd name="T2" fmla="*/ 111 w 111"/>
                <a:gd name="T3" fmla="*/ 103 h 103"/>
                <a:gd name="T4" fmla="*/ 111 w 111"/>
                <a:gd name="T5" fmla="*/ 65 h 103"/>
                <a:gd name="T6" fmla="*/ 0 w 111"/>
                <a:gd name="T7" fmla="*/ 0 h 103"/>
                <a:gd name="T8" fmla="*/ 0 w 111"/>
                <a:gd name="T9" fmla="*/ 39 h 103"/>
              </a:gdLst>
              <a:ahLst/>
              <a:cxnLst>
                <a:cxn ang="0">
                  <a:pos x="T0" y="T1"/>
                </a:cxn>
                <a:cxn ang="0">
                  <a:pos x="T2" y="T3"/>
                </a:cxn>
                <a:cxn ang="0">
                  <a:pos x="T4" y="T5"/>
                </a:cxn>
                <a:cxn ang="0">
                  <a:pos x="T6" y="T7"/>
                </a:cxn>
                <a:cxn ang="0">
                  <a:pos x="T8" y="T9"/>
                </a:cxn>
              </a:cxnLst>
              <a:rect l="0" t="0" r="r" b="b"/>
              <a:pathLst>
                <a:path w="111" h="103">
                  <a:moveTo>
                    <a:pt x="0" y="39"/>
                  </a:moveTo>
                  <a:lnTo>
                    <a:pt x="111" y="103"/>
                  </a:lnTo>
                  <a:lnTo>
                    <a:pt x="111" y="65"/>
                  </a:lnTo>
                  <a:lnTo>
                    <a:pt x="0" y="0"/>
                  </a:lnTo>
                  <a:lnTo>
                    <a:pt x="0" y="39"/>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364">
              <a:extLst>
                <a:ext uri="{FF2B5EF4-FFF2-40B4-BE49-F238E27FC236}">
                  <a16:creationId xmlns:a16="http://schemas.microsoft.com/office/drawing/2014/main" id="{43372C84-46AF-4426-9560-720553B28BA6}"/>
                </a:ext>
              </a:extLst>
            </p:cNvPr>
            <p:cNvSpPr>
              <a:spLocks/>
            </p:cNvSpPr>
            <p:nvPr/>
          </p:nvSpPr>
          <p:spPr bwMode="auto">
            <a:xfrm>
              <a:off x="19408776" y="8450263"/>
              <a:ext cx="339725" cy="254000"/>
            </a:xfrm>
            <a:custGeom>
              <a:avLst/>
              <a:gdLst>
                <a:gd name="T0" fmla="*/ 0 w 214"/>
                <a:gd name="T1" fmla="*/ 122 h 160"/>
                <a:gd name="T2" fmla="*/ 214 w 214"/>
                <a:gd name="T3" fmla="*/ 0 h 160"/>
                <a:gd name="T4" fmla="*/ 214 w 214"/>
                <a:gd name="T5" fmla="*/ 37 h 160"/>
                <a:gd name="T6" fmla="*/ 0 w 214"/>
                <a:gd name="T7" fmla="*/ 160 h 160"/>
                <a:gd name="T8" fmla="*/ 0 w 214"/>
                <a:gd name="T9" fmla="*/ 122 h 160"/>
              </a:gdLst>
              <a:ahLst/>
              <a:cxnLst>
                <a:cxn ang="0">
                  <a:pos x="T0" y="T1"/>
                </a:cxn>
                <a:cxn ang="0">
                  <a:pos x="T2" y="T3"/>
                </a:cxn>
                <a:cxn ang="0">
                  <a:pos x="T4" y="T5"/>
                </a:cxn>
                <a:cxn ang="0">
                  <a:pos x="T6" y="T7"/>
                </a:cxn>
                <a:cxn ang="0">
                  <a:pos x="T8" y="T9"/>
                </a:cxn>
              </a:cxnLst>
              <a:rect l="0" t="0" r="r" b="b"/>
              <a:pathLst>
                <a:path w="214" h="160">
                  <a:moveTo>
                    <a:pt x="0" y="122"/>
                  </a:moveTo>
                  <a:lnTo>
                    <a:pt x="214" y="0"/>
                  </a:lnTo>
                  <a:lnTo>
                    <a:pt x="214" y="37"/>
                  </a:lnTo>
                  <a:lnTo>
                    <a:pt x="0" y="160"/>
                  </a:lnTo>
                  <a:lnTo>
                    <a:pt x="0" y="12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365">
              <a:extLst>
                <a:ext uri="{FF2B5EF4-FFF2-40B4-BE49-F238E27FC236}">
                  <a16:creationId xmlns:a16="http://schemas.microsoft.com/office/drawing/2014/main" id="{ABA29FEA-6E5D-4E0E-989F-C87D76D2E4D1}"/>
                </a:ext>
              </a:extLst>
            </p:cNvPr>
            <p:cNvSpPr>
              <a:spLocks/>
            </p:cNvSpPr>
            <p:nvPr/>
          </p:nvSpPr>
          <p:spPr bwMode="auto">
            <a:xfrm>
              <a:off x="19232563" y="8348663"/>
              <a:ext cx="515938" cy="295275"/>
            </a:xfrm>
            <a:custGeom>
              <a:avLst/>
              <a:gdLst>
                <a:gd name="T0" fmla="*/ 0 w 325"/>
                <a:gd name="T1" fmla="*/ 121 h 186"/>
                <a:gd name="T2" fmla="*/ 214 w 325"/>
                <a:gd name="T3" fmla="*/ 0 h 186"/>
                <a:gd name="T4" fmla="*/ 325 w 325"/>
                <a:gd name="T5" fmla="*/ 64 h 186"/>
                <a:gd name="T6" fmla="*/ 111 w 325"/>
                <a:gd name="T7" fmla="*/ 186 h 186"/>
                <a:gd name="T8" fmla="*/ 0 w 325"/>
                <a:gd name="T9" fmla="*/ 121 h 186"/>
              </a:gdLst>
              <a:ahLst/>
              <a:cxnLst>
                <a:cxn ang="0">
                  <a:pos x="T0" y="T1"/>
                </a:cxn>
                <a:cxn ang="0">
                  <a:pos x="T2" y="T3"/>
                </a:cxn>
                <a:cxn ang="0">
                  <a:pos x="T4" y="T5"/>
                </a:cxn>
                <a:cxn ang="0">
                  <a:pos x="T6" y="T7"/>
                </a:cxn>
                <a:cxn ang="0">
                  <a:pos x="T8" y="T9"/>
                </a:cxn>
              </a:cxnLst>
              <a:rect l="0" t="0" r="r" b="b"/>
              <a:pathLst>
                <a:path w="325" h="186">
                  <a:moveTo>
                    <a:pt x="0" y="121"/>
                  </a:moveTo>
                  <a:lnTo>
                    <a:pt x="214" y="0"/>
                  </a:lnTo>
                  <a:lnTo>
                    <a:pt x="325" y="64"/>
                  </a:lnTo>
                  <a:lnTo>
                    <a:pt x="111" y="186"/>
                  </a:lnTo>
                  <a:lnTo>
                    <a:pt x="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366">
              <a:extLst>
                <a:ext uri="{FF2B5EF4-FFF2-40B4-BE49-F238E27FC236}">
                  <a16:creationId xmlns:a16="http://schemas.microsoft.com/office/drawing/2014/main" id="{35CF9A7B-8D52-4447-9DDB-A6AB413208B9}"/>
                </a:ext>
              </a:extLst>
            </p:cNvPr>
            <p:cNvSpPr>
              <a:spLocks/>
            </p:cNvSpPr>
            <p:nvPr/>
          </p:nvSpPr>
          <p:spPr bwMode="auto">
            <a:xfrm>
              <a:off x="19486563" y="8405813"/>
              <a:ext cx="146050" cy="85725"/>
            </a:xfrm>
            <a:custGeom>
              <a:avLst/>
              <a:gdLst>
                <a:gd name="T0" fmla="*/ 44 w 53"/>
                <a:gd name="T1" fmla="*/ 26 h 31"/>
                <a:gd name="T2" fmla="*/ 10 w 53"/>
                <a:gd name="T3" fmla="*/ 26 h 31"/>
                <a:gd name="T4" fmla="*/ 10 w 53"/>
                <a:gd name="T5" fmla="*/ 6 h 31"/>
                <a:gd name="T6" fmla="*/ 44 w 53"/>
                <a:gd name="T7" fmla="*/ 6 h 31"/>
                <a:gd name="T8" fmla="*/ 44 w 53"/>
                <a:gd name="T9" fmla="*/ 26 h 31"/>
              </a:gdLst>
              <a:ahLst/>
              <a:cxnLst>
                <a:cxn ang="0">
                  <a:pos x="T0" y="T1"/>
                </a:cxn>
                <a:cxn ang="0">
                  <a:pos x="T2" y="T3"/>
                </a:cxn>
                <a:cxn ang="0">
                  <a:pos x="T4" y="T5"/>
                </a:cxn>
                <a:cxn ang="0">
                  <a:pos x="T6" y="T7"/>
                </a:cxn>
                <a:cxn ang="0">
                  <a:pos x="T8" y="T9"/>
                </a:cxn>
              </a:cxnLst>
              <a:rect l="0" t="0" r="r" b="b"/>
              <a:pathLst>
                <a:path w="53" h="31">
                  <a:moveTo>
                    <a:pt x="44" y="26"/>
                  </a:moveTo>
                  <a:cubicBezTo>
                    <a:pt x="34" y="31"/>
                    <a:pt x="19" y="31"/>
                    <a:pt x="10" y="26"/>
                  </a:cubicBezTo>
                  <a:cubicBezTo>
                    <a:pt x="0" y="20"/>
                    <a:pt x="0" y="11"/>
                    <a:pt x="10" y="6"/>
                  </a:cubicBezTo>
                  <a:cubicBezTo>
                    <a:pt x="19" y="0"/>
                    <a:pt x="34" y="0"/>
                    <a:pt x="44" y="6"/>
                  </a:cubicBezTo>
                  <a:cubicBezTo>
                    <a:pt x="53" y="11"/>
                    <a:pt x="53" y="20"/>
                    <a:pt x="44" y="26"/>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367">
              <a:extLst>
                <a:ext uri="{FF2B5EF4-FFF2-40B4-BE49-F238E27FC236}">
                  <a16:creationId xmlns:a16="http://schemas.microsoft.com/office/drawing/2014/main" id="{3857E28F-5266-4E1C-A762-8BAC19CEE3CA}"/>
                </a:ext>
              </a:extLst>
            </p:cNvPr>
            <p:cNvSpPr>
              <a:spLocks/>
            </p:cNvSpPr>
            <p:nvPr/>
          </p:nvSpPr>
          <p:spPr bwMode="auto">
            <a:xfrm>
              <a:off x="19524663" y="7931151"/>
              <a:ext cx="68263" cy="541338"/>
            </a:xfrm>
            <a:custGeom>
              <a:avLst/>
              <a:gdLst>
                <a:gd name="T0" fmla="*/ 16 w 25"/>
                <a:gd name="T1" fmla="*/ 0 h 196"/>
                <a:gd name="T2" fmla="*/ 9 w 25"/>
                <a:gd name="T3" fmla="*/ 0 h 196"/>
                <a:gd name="T4" fmla="*/ 0 w 25"/>
                <a:gd name="T5" fmla="*/ 188 h 196"/>
                <a:gd name="T6" fmla="*/ 4 w 25"/>
                <a:gd name="T7" fmla="*/ 193 h 196"/>
                <a:gd name="T8" fmla="*/ 21 w 25"/>
                <a:gd name="T9" fmla="*/ 193 h 196"/>
                <a:gd name="T10" fmla="*/ 25 w 25"/>
                <a:gd name="T11" fmla="*/ 188 h 196"/>
                <a:gd name="T12" fmla="*/ 16 w 25"/>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25" h="196">
                  <a:moveTo>
                    <a:pt x="16" y="0"/>
                  </a:moveTo>
                  <a:cubicBezTo>
                    <a:pt x="9" y="0"/>
                    <a:pt x="9" y="0"/>
                    <a:pt x="9" y="0"/>
                  </a:cubicBezTo>
                  <a:cubicBezTo>
                    <a:pt x="0" y="188"/>
                    <a:pt x="0" y="188"/>
                    <a:pt x="0" y="188"/>
                  </a:cubicBezTo>
                  <a:cubicBezTo>
                    <a:pt x="0" y="190"/>
                    <a:pt x="1" y="191"/>
                    <a:pt x="4" y="193"/>
                  </a:cubicBezTo>
                  <a:cubicBezTo>
                    <a:pt x="9" y="196"/>
                    <a:pt x="17" y="196"/>
                    <a:pt x="21" y="193"/>
                  </a:cubicBezTo>
                  <a:cubicBezTo>
                    <a:pt x="24" y="191"/>
                    <a:pt x="25" y="190"/>
                    <a:pt x="25" y="188"/>
                  </a:cubicBezTo>
                  <a:lnTo>
                    <a:pt x="16"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368">
              <a:extLst>
                <a:ext uri="{FF2B5EF4-FFF2-40B4-BE49-F238E27FC236}">
                  <a16:creationId xmlns:a16="http://schemas.microsoft.com/office/drawing/2014/main" id="{B953A4C3-2C34-40A9-B418-57BBCA91F0F4}"/>
                </a:ext>
              </a:extLst>
            </p:cNvPr>
            <p:cNvSpPr>
              <a:spLocks/>
            </p:cNvSpPr>
            <p:nvPr/>
          </p:nvSpPr>
          <p:spPr bwMode="auto">
            <a:xfrm>
              <a:off x="19562763" y="7931151"/>
              <a:ext cx="30163" cy="534988"/>
            </a:xfrm>
            <a:custGeom>
              <a:avLst/>
              <a:gdLst>
                <a:gd name="T0" fmla="*/ 2 w 11"/>
                <a:gd name="T1" fmla="*/ 0 h 194"/>
                <a:gd name="T2" fmla="*/ 0 w 11"/>
                <a:gd name="T3" fmla="*/ 0 h 194"/>
                <a:gd name="T4" fmla="*/ 6 w 11"/>
                <a:gd name="T5" fmla="*/ 194 h 194"/>
                <a:gd name="T6" fmla="*/ 7 w 11"/>
                <a:gd name="T7" fmla="*/ 193 h 194"/>
                <a:gd name="T8" fmla="*/ 11 w 11"/>
                <a:gd name="T9" fmla="*/ 188 h 194"/>
                <a:gd name="T10" fmla="*/ 2 w 11"/>
                <a:gd name="T11" fmla="*/ 0 h 194"/>
              </a:gdLst>
              <a:ahLst/>
              <a:cxnLst>
                <a:cxn ang="0">
                  <a:pos x="T0" y="T1"/>
                </a:cxn>
                <a:cxn ang="0">
                  <a:pos x="T2" y="T3"/>
                </a:cxn>
                <a:cxn ang="0">
                  <a:pos x="T4" y="T5"/>
                </a:cxn>
                <a:cxn ang="0">
                  <a:pos x="T6" y="T7"/>
                </a:cxn>
                <a:cxn ang="0">
                  <a:pos x="T8" y="T9"/>
                </a:cxn>
                <a:cxn ang="0">
                  <a:pos x="T10" y="T11"/>
                </a:cxn>
              </a:cxnLst>
              <a:rect l="0" t="0" r="r" b="b"/>
              <a:pathLst>
                <a:path w="11" h="194">
                  <a:moveTo>
                    <a:pt x="2" y="0"/>
                  </a:moveTo>
                  <a:cubicBezTo>
                    <a:pt x="0" y="0"/>
                    <a:pt x="0" y="0"/>
                    <a:pt x="0" y="0"/>
                  </a:cubicBezTo>
                  <a:cubicBezTo>
                    <a:pt x="6" y="194"/>
                    <a:pt x="6" y="194"/>
                    <a:pt x="6" y="194"/>
                  </a:cubicBezTo>
                  <a:cubicBezTo>
                    <a:pt x="6" y="193"/>
                    <a:pt x="7" y="193"/>
                    <a:pt x="7" y="193"/>
                  </a:cubicBezTo>
                  <a:cubicBezTo>
                    <a:pt x="10" y="191"/>
                    <a:pt x="11" y="190"/>
                    <a:pt x="11" y="188"/>
                  </a:cubicBezTo>
                  <a:lnTo>
                    <a:pt x="2" y="0"/>
                  </a:lnTo>
                  <a:close/>
                </a:path>
              </a:pathLst>
            </a:custGeom>
            <a:solidFill>
              <a:srgbClr val="0F1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Oval 369">
              <a:extLst>
                <a:ext uri="{FF2B5EF4-FFF2-40B4-BE49-F238E27FC236}">
                  <a16:creationId xmlns:a16="http://schemas.microsoft.com/office/drawing/2014/main" id="{8E5D8DC6-5EC9-4AAA-9F07-5494A16675FC}"/>
                </a:ext>
              </a:extLst>
            </p:cNvPr>
            <p:cNvSpPr>
              <a:spLocks noChangeArrowheads="1"/>
            </p:cNvSpPr>
            <p:nvPr/>
          </p:nvSpPr>
          <p:spPr bwMode="auto">
            <a:xfrm>
              <a:off x="19529426" y="7904163"/>
              <a:ext cx="58738" cy="53975"/>
            </a:xfrm>
            <a:prstGeom prst="ellipse">
              <a:avLst/>
            </a:pr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370">
              <a:extLst>
                <a:ext uri="{FF2B5EF4-FFF2-40B4-BE49-F238E27FC236}">
                  <a16:creationId xmlns:a16="http://schemas.microsoft.com/office/drawing/2014/main" id="{64A9DA5C-6C81-4802-9638-4183AEB599FD}"/>
                </a:ext>
              </a:extLst>
            </p:cNvPr>
            <p:cNvSpPr>
              <a:spLocks/>
            </p:cNvSpPr>
            <p:nvPr/>
          </p:nvSpPr>
          <p:spPr bwMode="auto">
            <a:xfrm>
              <a:off x="19540538" y="7904163"/>
              <a:ext cx="47625" cy="53975"/>
            </a:xfrm>
            <a:custGeom>
              <a:avLst/>
              <a:gdLst>
                <a:gd name="T0" fmla="*/ 9 w 17"/>
                <a:gd name="T1" fmla="*/ 0 h 20"/>
                <a:gd name="T2" fmla="*/ 13 w 17"/>
                <a:gd name="T3" fmla="*/ 8 h 20"/>
                <a:gd name="T4" fmla="*/ 2 w 17"/>
                <a:gd name="T5" fmla="*/ 18 h 20"/>
                <a:gd name="T6" fmla="*/ 0 w 17"/>
                <a:gd name="T7" fmla="*/ 18 h 20"/>
                <a:gd name="T8" fmla="*/ 7 w 17"/>
                <a:gd name="T9" fmla="*/ 20 h 20"/>
                <a:gd name="T10" fmla="*/ 17 w 17"/>
                <a:gd name="T11" fmla="*/ 10 h 20"/>
                <a:gd name="T12" fmla="*/ 9 w 1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9" y="0"/>
                  </a:moveTo>
                  <a:cubicBezTo>
                    <a:pt x="11" y="2"/>
                    <a:pt x="13" y="5"/>
                    <a:pt x="13" y="8"/>
                  </a:cubicBezTo>
                  <a:cubicBezTo>
                    <a:pt x="13" y="13"/>
                    <a:pt x="8" y="18"/>
                    <a:pt x="2" y="18"/>
                  </a:cubicBezTo>
                  <a:cubicBezTo>
                    <a:pt x="2" y="18"/>
                    <a:pt x="1" y="18"/>
                    <a:pt x="0" y="18"/>
                  </a:cubicBezTo>
                  <a:cubicBezTo>
                    <a:pt x="2" y="19"/>
                    <a:pt x="4" y="20"/>
                    <a:pt x="7" y="20"/>
                  </a:cubicBezTo>
                  <a:cubicBezTo>
                    <a:pt x="12" y="20"/>
                    <a:pt x="17" y="16"/>
                    <a:pt x="17" y="10"/>
                  </a:cubicBezTo>
                  <a:cubicBezTo>
                    <a:pt x="17" y="5"/>
                    <a:pt x="14" y="1"/>
                    <a:pt x="9" y="0"/>
                  </a:cubicBez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41" name="Group 540">
            <a:extLst>
              <a:ext uri="{FF2B5EF4-FFF2-40B4-BE49-F238E27FC236}">
                <a16:creationId xmlns:a16="http://schemas.microsoft.com/office/drawing/2014/main" id="{18BC9FEE-271E-4454-A3EF-CEB16C5942E0}"/>
              </a:ext>
            </a:extLst>
          </p:cNvPr>
          <p:cNvGrpSpPr/>
          <p:nvPr/>
        </p:nvGrpSpPr>
        <p:grpSpPr>
          <a:xfrm>
            <a:off x="19379271" y="5757220"/>
            <a:ext cx="1069945" cy="1154415"/>
            <a:chOff x="14595475" y="6778626"/>
            <a:chExt cx="904875" cy="976313"/>
          </a:xfrm>
        </p:grpSpPr>
        <p:sp>
          <p:nvSpPr>
            <p:cNvPr id="111" name="Freeform 510">
              <a:extLst>
                <a:ext uri="{FF2B5EF4-FFF2-40B4-BE49-F238E27FC236}">
                  <a16:creationId xmlns:a16="http://schemas.microsoft.com/office/drawing/2014/main" id="{438EA9C2-2752-443E-94C5-D44127F1A931}"/>
                </a:ext>
              </a:extLst>
            </p:cNvPr>
            <p:cNvSpPr>
              <a:spLocks/>
            </p:cNvSpPr>
            <p:nvPr/>
          </p:nvSpPr>
          <p:spPr bwMode="auto">
            <a:xfrm>
              <a:off x="14624050" y="6778626"/>
              <a:ext cx="876300" cy="954088"/>
            </a:xfrm>
            <a:custGeom>
              <a:avLst/>
              <a:gdLst>
                <a:gd name="T0" fmla="*/ 260 w 318"/>
                <a:gd name="T1" fmla="*/ 326 h 345"/>
                <a:gd name="T2" fmla="*/ 58 w 318"/>
                <a:gd name="T3" fmla="*/ 209 h 345"/>
                <a:gd name="T4" fmla="*/ 58 w 318"/>
                <a:gd name="T5" fmla="*/ 209 h 345"/>
                <a:gd name="T6" fmla="*/ 0 w 318"/>
                <a:gd name="T7" fmla="*/ 109 h 345"/>
                <a:gd name="T8" fmla="*/ 58 w 318"/>
                <a:gd name="T9" fmla="*/ 75 h 345"/>
                <a:gd name="T10" fmla="*/ 60 w 318"/>
                <a:gd name="T11" fmla="*/ 76 h 345"/>
                <a:gd name="T12" fmla="*/ 57 w 318"/>
                <a:gd name="T13" fmla="*/ 52 h 345"/>
                <a:gd name="T14" fmla="*/ 115 w 318"/>
                <a:gd name="T15" fmla="*/ 18 h 345"/>
                <a:gd name="T16" fmla="*/ 163 w 318"/>
                <a:gd name="T17" fmla="*/ 75 h 345"/>
                <a:gd name="T18" fmla="*/ 187 w 318"/>
                <a:gd name="T19" fmla="*/ 83 h 345"/>
                <a:gd name="T20" fmla="*/ 245 w 318"/>
                <a:gd name="T21" fmla="*/ 183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6"/>
                    <a:pt x="59" y="76"/>
                    <a:pt x="60" y="76"/>
                  </a:cubicBezTo>
                  <a:cubicBezTo>
                    <a:pt x="58" y="68"/>
                    <a:pt x="57" y="60"/>
                    <a:pt x="57" y="52"/>
                  </a:cubicBezTo>
                  <a:cubicBezTo>
                    <a:pt x="57" y="15"/>
                    <a:pt x="83" y="0"/>
                    <a:pt x="115" y="18"/>
                  </a:cubicBezTo>
                  <a:cubicBezTo>
                    <a:pt x="135" y="30"/>
                    <a:pt x="152" y="51"/>
                    <a:pt x="163" y="75"/>
                  </a:cubicBezTo>
                  <a:cubicBezTo>
                    <a:pt x="170" y="75"/>
                    <a:pt x="178" y="78"/>
                    <a:pt x="187" y="83"/>
                  </a:cubicBezTo>
                  <a:cubicBezTo>
                    <a:pt x="219" y="101"/>
                    <a:pt x="245" y="146"/>
                    <a:pt x="245" y="183"/>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511">
              <a:extLst>
                <a:ext uri="{FF2B5EF4-FFF2-40B4-BE49-F238E27FC236}">
                  <a16:creationId xmlns:a16="http://schemas.microsoft.com/office/drawing/2014/main" id="{F6592219-FC0A-4AAE-B42F-E01243E5FDC6}"/>
                </a:ext>
              </a:extLst>
            </p:cNvPr>
            <p:cNvSpPr>
              <a:spLocks/>
            </p:cNvSpPr>
            <p:nvPr/>
          </p:nvSpPr>
          <p:spPr bwMode="auto">
            <a:xfrm>
              <a:off x="14595475" y="6800851"/>
              <a:ext cx="877888" cy="954088"/>
            </a:xfrm>
            <a:custGeom>
              <a:avLst/>
              <a:gdLst>
                <a:gd name="T0" fmla="*/ 260 w 318"/>
                <a:gd name="T1" fmla="*/ 326 h 345"/>
                <a:gd name="T2" fmla="*/ 58 w 318"/>
                <a:gd name="T3" fmla="*/ 210 h 345"/>
                <a:gd name="T4" fmla="*/ 58 w 318"/>
                <a:gd name="T5" fmla="*/ 209 h 345"/>
                <a:gd name="T6" fmla="*/ 0 w 318"/>
                <a:gd name="T7" fmla="*/ 109 h 345"/>
                <a:gd name="T8" fmla="*/ 58 w 318"/>
                <a:gd name="T9" fmla="*/ 75 h 345"/>
                <a:gd name="T10" fmla="*/ 60 w 318"/>
                <a:gd name="T11" fmla="*/ 77 h 345"/>
                <a:gd name="T12" fmla="*/ 56 w 318"/>
                <a:gd name="T13" fmla="*/ 52 h 345"/>
                <a:gd name="T14" fmla="*/ 114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10"/>
                    <a:pt x="58" y="210"/>
                    <a:pt x="58" y="210"/>
                  </a:cubicBezTo>
                  <a:cubicBezTo>
                    <a:pt x="58" y="209"/>
                    <a:pt x="58" y="209"/>
                    <a:pt x="58" y="209"/>
                  </a:cubicBezTo>
                  <a:cubicBezTo>
                    <a:pt x="26" y="191"/>
                    <a:pt x="0" y="146"/>
                    <a:pt x="0" y="109"/>
                  </a:cubicBezTo>
                  <a:cubicBezTo>
                    <a:pt x="0" y="72"/>
                    <a:pt x="26" y="57"/>
                    <a:pt x="58" y="75"/>
                  </a:cubicBezTo>
                  <a:cubicBezTo>
                    <a:pt x="58" y="76"/>
                    <a:pt x="59" y="76"/>
                    <a:pt x="60" y="77"/>
                  </a:cubicBezTo>
                  <a:cubicBezTo>
                    <a:pt x="57" y="68"/>
                    <a:pt x="56" y="60"/>
                    <a:pt x="56" y="52"/>
                  </a:cubicBezTo>
                  <a:cubicBezTo>
                    <a:pt x="56" y="15"/>
                    <a:pt x="82" y="0"/>
                    <a:pt x="114" y="19"/>
                  </a:cubicBezTo>
                  <a:cubicBezTo>
                    <a:pt x="134" y="30"/>
                    <a:pt x="152" y="52"/>
                    <a:pt x="162" y="75"/>
                  </a:cubicBezTo>
                  <a:cubicBezTo>
                    <a:pt x="170" y="75"/>
                    <a:pt x="178" y="78"/>
                    <a:pt x="187" y="83"/>
                  </a:cubicBezTo>
                  <a:cubicBezTo>
                    <a:pt x="219" y="102"/>
                    <a:pt x="245" y="147"/>
                    <a:pt x="245" y="184"/>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5" name="Group 524">
            <a:extLst>
              <a:ext uri="{FF2B5EF4-FFF2-40B4-BE49-F238E27FC236}">
                <a16:creationId xmlns:a16="http://schemas.microsoft.com/office/drawing/2014/main" id="{A7A1F20E-EB82-43E3-A437-4D890E73FC4D}"/>
              </a:ext>
            </a:extLst>
          </p:cNvPr>
          <p:cNvGrpSpPr/>
          <p:nvPr/>
        </p:nvGrpSpPr>
        <p:grpSpPr>
          <a:xfrm>
            <a:off x="19372835" y="6280930"/>
            <a:ext cx="1475398" cy="2819400"/>
            <a:chOff x="20310476" y="7599363"/>
            <a:chExt cx="1247775" cy="2384426"/>
          </a:xfrm>
        </p:grpSpPr>
        <p:sp>
          <p:nvSpPr>
            <p:cNvPr id="288" name="Freeform 371">
              <a:extLst>
                <a:ext uri="{FF2B5EF4-FFF2-40B4-BE49-F238E27FC236}">
                  <a16:creationId xmlns:a16="http://schemas.microsoft.com/office/drawing/2014/main" id="{FDC718D2-1E5F-45BE-9EAF-9D9577B14BA2}"/>
                </a:ext>
              </a:extLst>
            </p:cNvPr>
            <p:cNvSpPr>
              <a:spLocks/>
            </p:cNvSpPr>
            <p:nvPr/>
          </p:nvSpPr>
          <p:spPr bwMode="auto">
            <a:xfrm>
              <a:off x="20310476" y="9209088"/>
              <a:ext cx="1247775" cy="719138"/>
            </a:xfrm>
            <a:custGeom>
              <a:avLst/>
              <a:gdLst>
                <a:gd name="T0" fmla="*/ 393 w 786"/>
                <a:gd name="T1" fmla="*/ 0 h 453"/>
                <a:gd name="T2" fmla="*/ 0 w 786"/>
                <a:gd name="T3" fmla="*/ 227 h 453"/>
                <a:gd name="T4" fmla="*/ 393 w 786"/>
                <a:gd name="T5" fmla="*/ 453 h 453"/>
                <a:gd name="T6" fmla="*/ 786 w 786"/>
                <a:gd name="T7" fmla="*/ 227 h 453"/>
                <a:gd name="T8" fmla="*/ 393 w 786"/>
                <a:gd name="T9" fmla="*/ 0 h 453"/>
              </a:gdLst>
              <a:ahLst/>
              <a:cxnLst>
                <a:cxn ang="0">
                  <a:pos x="T0" y="T1"/>
                </a:cxn>
                <a:cxn ang="0">
                  <a:pos x="T2" y="T3"/>
                </a:cxn>
                <a:cxn ang="0">
                  <a:pos x="T4" y="T5"/>
                </a:cxn>
                <a:cxn ang="0">
                  <a:pos x="T6" y="T7"/>
                </a:cxn>
                <a:cxn ang="0">
                  <a:pos x="T8" y="T9"/>
                </a:cxn>
              </a:cxnLst>
              <a:rect l="0" t="0" r="r" b="b"/>
              <a:pathLst>
                <a:path w="786" h="453">
                  <a:moveTo>
                    <a:pt x="393" y="0"/>
                  </a:moveTo>
                  <a:lnTo>
                    <a:pt x="0" y="227"/>
                  </a:lnTo>
                  <a:lnTo>
                    <a:pt x="393" y="453"/>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372">
              <a:extLst>
                <a:ext uri="{FF2B5EF4-FFF2-40B4-BE49-F238E27FC236}">
                  <a16:creationId xmlns:a16="http://schemas.microsoft.com/office/drawing/2014/main" id="{29AD99FA-7F44-4DA3-824B-753A6E433E6D}"/>
                </a:ext>
              </a:extLst>
            </p:cNvPr>
            <p:cNvSpPr>
              <a:spLocks/>
            </p:cNvSpPr>
            <p:nvPr/>
          </p:nvSpPr>
          <p:spPr bwMode="auto">
            <a:xfrm>
              <a:off x="20310476" y="9569451"/>
              <a:ext cx="623888" cy="414338"/>
            </a:xfrm>
            <a:custGeom>
              <a:avLst/>
              <a:gdLst>
                <a:gd name="T0" fmla="*/ 0 w 393"/>
                <a:gd name="T1" fmla="*/ 0 h 261"/>
                <a:gd name="T2" fmla="*/ 0 w 393"/>
                <a:gd name="T3" fmla="*/ 34 h 261"/>
                <a:gd name="T4" fmla="*/ 393 w 393"/>
                <a:gd name="T5" fmla="*/ 261 h 261"/>
                <a:gd name="T6" fmla="*/ 393 w 393"/>
                <a:gd name="T7" fmla="*/ 226 h 261"/>
                <a:gd name="T8" fmla="*/ 0 w 393"/>
                <a:gd name="T9" fmla="*/ 0 h 261"/>
              </a:gdLst>
              <a:ahLst/>
              <a:cxnLst>
                <a:cxn ang="0">
                  <a:pos x="T0" y="T1"/>
                </a:cxn>
                <a:cxn ang="0">
                  <a:pos x="T2" y="T3"/>
                </a:cxn>
                <a:cxn ang="0">
                  <a:pos x="T4" y="T5"/>
                </a:cxn>
                <a:cxn ang="0">
                  <a:pos x="T6" y="T7"/>
                </a:cxn>
                <a:cxn ang="0">
                  <a:pos x="T8" y="T9"/>
                </a:cxn>
              </a:cxnLst>
              <a:rect l="0" t="0" r="r" b="b"/>
              <a:pathLst>
                <a:path w="393" h="261">
                  <a:moveTo>
                    <a:pt x="0" y="0"/>
                  </a:moveTo>
                  <a:lnTo>
                    <a:pt x="0" y="34"/>
                  </a:lnTo>
                  <a:lnTo>
                    <a:pt x="393" y="261"/>
                  </a:lnTo>
                  <a:lnTo>
                    <a:pt x="393" y="226"/>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373">
              <a:extLst>
                <a:ext uri="{FF2B5EF4-FFF2-40B4-BE49-F238E27FC236}">
                  <a16:creationId xmlns:a16="http://schemas.microsoft.com/office/drawing/2014/main" id="{F8DF288F-2ED2-4FE0-B8CB-247D2BE4BEC9}"/>
                </a:ext>
              </a:extLst>
            </p:cNvPr>
            <p:cNvSpPr>
              <a:spLocks/>
            </p:cNvSpPr>
            <p:nvPr/>
          </p:nvSpPr>
          <p:spPr bwMode="auto">
            <a:xfrm>
              <a:off x="20934363" y="9569451"/>
              <a:ext cx="623888" cy="414338"/>
            </a:xfrm>
            <a:custGeom>
              <a:avLst/>
              <a:gdLst>
                <a:gd name="T0" fmla="*/ 0 w 393"/>
                <a:gd name="T1" fmla="*/ 226 h 261"/>
                <a:gd name="T2" fmla="*/ 393 w 393"/>
                <a:gd name="T3" fmla="*/ 0 h 261"/>
                <a:gd name="T4" fmla="*/ 393 w 393"/>
                <a:gd name="T5" fmla="*/ 34 h 261"/>
                <a:gd name="T6" fmla="*/ 0 w 393"/>
                <a:gd name="T7" fmla="*/ 261 h 261"/>
                <a:gd name="T8" fmla="*/ 0 w 393"/>
                <a:gd name="T9" fmla="*/ 226 h 261"/>
              </a:gdLst>
              <a:ahLst/>
              <a:cxnLst>
                <a:cxn ang="0">
                  <a:pos x="T0" y="T1"/>
                </a:cxn>
                <a:cxn ang="0">
                  <a:pos x="T2" y="T3"/>
                </a:cxn>
                <a:cxn ang="0">
                  <a:pos x="T4" y="T5"/>
                </a:cxn>
                <a:cxn ang="0">
                  <a:pos x="T6" y="T7"/>
                </a:cxn>
                <a:cxn ang="0">
                  <a:pos x="T8" y="T9"/>
                </a:cxn>
              </a:cxnLst>
              <a:rect l="0" t="0" r="r" b="b"/>
              <a:pathLst>
                <a:path w="393" h="261">
                  <a:moveTo>
                    <a:pt x="0" y="226"/>
                  </a:moveTo>
                  <a:lnTo>
                    <a:pt x="393" y="0"/>
                  </a:lnTo>
                  <a:lnTo>
                    <a:pt x="393" y="34"/>
                  </a:lnTo>
                  <a:lnTo>
                    <a:pt x="0" y="261"/>
                  </a:lnTo>
                  <a:lnTo>
                    <a:pt x="0" y="226"/>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374">
              <a:extLst>
                <a:ext uri="{FF2B5EF4-FFF2-40B4-BE49-F238E27FC236}">
                  <a16:creationId xmlns:a16="http://schemas.microsoft.com/office/drawing/2014/main" id="{F84CE1D7-4BAC-47C1-B0CE-338E930CFA46}"/>
                </a:ext>
              </a:extLst>
            </p:cNvPr>
            <p:cNvSpPr>
              <a:spLocks noEditPoints="1"/>
            </p:cNvSpPr>
            <p:nvPr/>
          </p:nvSpPr>
          <p:spPr bwMode="auto">
            <a:xfrm>
              <a:off x="20358101" y="7599363"/>
              <a:ext cx="1154113" cy="665163"/>
            </a:xfrm>
            <a:custGeom>
              <a:avLst/>
              <a:gdLst>
                <a:gd name="T0" fmla="*/ 363 w 727"/>
                <a:gd name="T1" fmla="*/ 0 h 419"/>
                <a:gd name="T2" fmla="*/ 0 w 727"/>
                <a:gd name="T3" fmla="*/ 211 h 419"/>
                <a:gd name="T4" fmla="*/ 363 w 727"/>
                <a:gd name="T5" fmla="*/ 419 h 419"/>
                <a:gd name="T6" fmla="*/ 727 w 727"/>
                <a:gd name="T7" fmla="*/ 211 h 419"/>
                <a:gd name="T8" fmla="*/ 363 w 727"/>
                <a:gd name="T9" fmla="*/ 0 h 419"/>
                <a:gd name="T10" fmla="*/ 363 w 727"/>
                <a:gd name="T11" fmla="*/ 385 h 419"/>
                <a:gd name="T12" fmla="*/ 61 w 727"/>
                <a:gd name="T13" fmla="*/ 211 h 419"/>
                <a:gd name="T14" fmla="*/ 363 w 727"/>
                <a:gd name="T15" fmla="*/ 35 h 419"/>
                <a:gd name="T16" fmla="*/ 666 w 727"/>
                <a:gd name="T17" fmla="*/ 209 h 419"/>
                <a:gd name="T18" fmla="*/ 363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3" y="0"/>
                  </a:moveTo>
                  <a:lnTo>
                    <a:pt x="0" y="211"/>
                  </a:lnTo>
                  <a:lnTo>
                    <a:pt x="363" y="419"/>
                  </a:lnTo>
                  <a:lnTo>
                    <a:pt x="727" y="211"/>
                  </a:lnTo>
                  <a:lnTo>
                    <a:pt x="363" y="0"/>
                  </a:lnTo>
                  <a:close/>
                  <a:moveTo>
                    <a:pt x="363" y="385"/>
                  </a:moveTo>
                  <a:lnTo>
                    <a:pt x="61" y="211"/>
                  </a:lnTo>
                  <a:lnTo>
                    <a:pt x="363" y="35"/>
                  </a:lnTo>
                  <a:lnTo>
                    <a:pt x="666" y="209"/>
                  </a:lnTo>
                  <a:lnTo>
                    <a:pt x="363"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375">
              <a:extLst>
                <a:ext uri="{FF2B5EF4-FFF2-40B4-BE49-F238E27FC236}">
                  <a16:creationId xmlns:a16="http://schemas.microsoft.com/office/drawing/2014/main" id="{79F62C08-9975-4965-B376-C27A7DFE36BF}"/>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376">
              <a:extLst>
                <a:ext uri="{FF2B5EF4-FFF2-40B4-BE49-F238E27FC236}">
                  <a16:creationId xmlns:a16="http://schemas.microsoft.com/office/drawing/2014/main" id="{C2F59EC0-538F-4C80-B63F-B82EDC152668}"/>
                </a:ext>
              </a:extLst>
            </p:cNvPr>
            <p:cNvSpPr>
              <a:spLocks/>
            </p:cNvSpPr>
            <p:nvPr/>
          </p:nvSpPr>
          <p:spPr bwMode="auto">
            <a:xfrm>
              <a:off x="20358101" y="7934326"/>
              <a:ext cx="576263" cy="1968500"/>
            </a:xfrm>
            <a:custGeom>
              <a:avLst/>
              <a:gdLst>
                <a:gd name="T0" fmla="*/ 0 w 363"/>
                <a:gd name="T1" fmla="*/ 0 h 1240"/>
                <a:gd name="T2" fmla="*/ 0 w 363"/>
                <a:gd name="T3" fmla="*/ 1030 h 1240"/>
                <a:gd name="T4" fmla="*/ 363 w 363"/>
                <a:gd name="T5" fmla="*/ 1240 h 1240"/>
                <a:gd name="T6" fmla="*/ 363 w 363"/>
                <a:gd name="T7" fmla="*/ 208 h 1240"/>
                <a:gd name="T8" fmla="*/ 0 w 363"/>
                <a:gd name="T9" fmla="*/ 0 h 1240"/>
              </a:gdLst>
              <a:ahLst/>
              <a:cxnLst>
                <a:cxn ang="0">
                  <a:pos x="T0" y="T1"/>
                </a:cxn>
                <a:cxn ang="0">
                  <a:pos x="T2" y="T3"/>
                </a:cxn>
                <a:cxn ang="0">
                  <a:pos x="T4" y="T5"/>
                </a:cxn>
                <a:cxn ang="0">
                  <a:pos x="T6" y="T7"/>
                </a:cxn>
                <a:cxn ang="0">
                  <a:pos x="T8" y="T9"/>
                </a:cxn>
              </a:cxnLst>
              <a:rect l="0" t="0" r="r" b="b"/>
              <a:pathLst>
                <a:path w="363" h="1240">
                  <a:moveTo>
                    <a:pt x="0" y="0"/>
                  </a:moveTo>
                  <a:lnTo>
                    <a:pt x="0" y="1030"/>
                  </a:lnTo>
                  <a:lnTo>
                    <a:pt x="363" y="1240"/>
                  </a:lnTo>
                  <a:lnTo>
                    <a:pt x="363"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377">
              <a:extLst>
                <a:ext uri="{FF2B5EF4-FFF2-40B4-BE49-F238E27FC236}">
                  <a16:creationId xmlns:a16="http://schemas.microsoft.com/office/drawing/2014/main" id="{502DC6F1-5D70-4C20-B1B8-B1275D05C757}"/>
                </a:ext>
              </a:extLst>
            </p:cNvPr>
            <p:cNvSpPr>
              <a:spLocks/>
            </p:cNvSpPr>
            <p:nvPr/>
          </p:nvSpPr>
          <p:spPr bwMode="auto">
            <a:xfrm>
              <a:off x="20934363" y="7934326"/>
              <a:ext cx="574675" cy="1968500"/>
            </a:xfrm>
            <a:custGeom>
              <a:avLst/>
              <a:gdLst>
                <a:gd name="T0" fmla="*/ 0 w 362"/>
                <a:gd name="T1" fmla="*/ 208 h 1240"/>
                <a:gd name="T2" fmla="*/ 362 w 362"/>
                <a:gd name="T3" fmla="*/ 0 h 1240"/>
                <a:gd name="T4" fmla="*/ 362 w 362"/>
                <a:gd name="T5" fmla="*/ 1030 h 1240"/>
                <a:gd name="T6" fmla="*/ 0 w 362"/>
                <a:gd name="T7" fmla="*/ 1240 h 1240"/>
                <a:gd name="T8" fmla="*/ 0 w 362"/>
                <a:gd name="T9" fmla="*/ 208 h 1240"/>
              </a:gdLst>
              <a:ahLst/>
              <a:cxnLst>
                <a:cxn ang="0">
                  <a:pos x="T0" y="T1"/>
                </a:cxn>
                <a:cxn ang="0">
                  <a:pos x="T2" y="T3"/>
                </a:cxn>
                <a:cxn ang="0">
                  <a:pos x="T4" y="T5"/>
                </a:cxn>
                <a:cxn ang="0">
                  <a:pos x="T6" y="T7"/>
                </a:cxn>
                <a:cxn ang="0">
                  <a:pos x="T8" y="T9"/>
                </a:cxn>
              </a:cxnLst>
              <a:rect l="0" t="0" r="r" b="b"/>
              <a:pathLst>
                <a:path w="362" h="1240">
                  <a:moveTo>
                    <a:pt x="0" y="208"/>
                  </a:moveTo>
                  <a:lnTo>
                    <a:pt x="362" y="0"/>
                  </a:lnTo>
                  <a:lnTo>
                    <a:pt x="362" y="1030"/>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378">
              <a:extLst>
                <a:ext uri="{FF2B5EF4-FFF2-40B4-BE49-F238E27FC236}">
                  <a16:creationId xmlns:a16="http://schemas.microsoft.com/office/drawing/2014/main" id="{F9B09956-4FA7-4CD5-ADE9-9546FC9BB72D}"/>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379">
              <a:extLst>
                <a:ext uri="{FF2B5EF4-FFF2-40B4-BE49-F238E27FC236}">
                  <a16:creationId xmlns:a16="http://schemas.microsoft.com/office/drawing/2014/main" id="{3796C297-CEB5-46B9-9B25-AE9A234315F1}"/>
                </a:ext>
              </a:extLst>
            </p:cNvPr>
            <p:cNvSpPr>
              <a:spLocks/>
            </p:cNvSpPr>
            <p:nvPr/>
          </p:nvSpPr>
          <p:spPr bwMode="auto">
            <a:xfrm>
              <a:off x="20454938" y="7654926"/>
              <a:ext cx="479425" cy="306388"/>
            </a:xfrm>
            <a:custGeom>
              <a:avLst/>
              <a:gdLst>
                <a:gd name="T0" fmla="*/ 29 w 302"/>
                <a:gd name="T1" fmla="*/ 193 h 193"/>
                <a:gd name="T2" fmla="*/ 302 w 302"/>
                <a:gd name="T3" fmla="*/ 35 h 193"/>
                <a:gd name="T4" fmla="*/ 302 w 302"/>
                <a:gd name="T5" fmla="*/ 0 h 193"/>
                <a:gd name="T6" fmla="*/ 0 w 302"/>
                <a:gd name="T7" fmla="*/ 176 h 193"/>
                <a:gd name="T8" fmla="*/ 29 w 302"/>
                <a:gd name="T9" fmla="*/ 193 h 193"/>
              </a:gdLst>
              <a:ahLst/>
              <a:cxnLst>
                <a:cxn ang="0">
                  <a:pos x="T0" y="T1"/>
                </a:cxn>
                <a:cxn ang="0">
                  <a:pos x="T2" y="T3"/>
                </a:cxn>
                <a:cxn ang="0">
                  <a:pos x="T4" y="T5"/>
                </a:cxn>
                <a:cxn ang="0">
                  <a:pos x="T6" y="T7"/>
                </a:cxn>
                <a:cxn ang="0">
                  <a:pos x="T8" y="T9"/>
                </a:cxn>
              </a:cxnLst>
              <a:rect l="0" t="0" r="r" b="b"/>
              <a:pathLst>
                <a:path w="302" h="193">
                  <a:moveTo>
                    <a:pt x="29" y="193"/>
                  </a:moveTo>
                  <a:lnTo>
                    <a:pt x="302" y="35"/>
                  </a:lnTo>
                  <a:lnTo>
                    <a:pt x="302" y="0"/>
                  </a:lnTo>
                  <a:lnTo>
                    <a:pt x="0" y="176"/>
                  </a:lnTo>
                  <a:lnTo>
                    <a:pt x="29"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380">
              <a:extLst>
                <a:ext uri="{FF2B5EF4-FFF2-40B4-BE49-F238E27FC236}">
                  <a16:creationId xmlns:a16="http://schemas.microsoft.com/office/drawing/2014/main" id="{5BA85BF2-F835-4A81-9C70-CC1E23982989}"/>
                </a:ext>
              </a:extLst>
            </p:cNvPr>
            <p:cNvSpPr>
              <a:spLocks/>
            </p:cNvSpPr>
            <p:nvPr/>
          </p:nvSpPr>
          <p:spPr bwMode="auto">
            <a:xfrm>
              <a:off x="20934363" y="7654926"/>
              <a:ext cx="481013" cy="306388"/>
            </a:xfrm>
            <a:custGeom>
              <a:avLst/>
              <a:gdLst>
                <a:gd name="T0" fmla="*/ 0 w 303"/>
                <a:gd name="T1" fmla="*/ 0 h 193"/>
                <a:gd name="T2" fmla="*/ 303 w 303"/>
                <a:gd name="T3" fmla="*/ 174 h 193"/>
                <a:gd name="T4" fmla="*/ 273 w 303"/>
                <a:gd name="T5" fmla="*/ 193 h 193"/>
                <a:gd name="T6" fmla="*/ 0 w 303"/>
                <a:gd name="T7" fmla="*/ 35 h 193"/>
                <a:gd name="T8" fmla="*/ 0 w 303"/>
                <a:gd name="T9" fmla="*/ 0 h 193"/>
              </a:gdLst>
              <a:ahLst/>
              <a:cxnLst>
                <a:cxn ang="0">
                  <a:pos x="T0" y="T1"/>
                </a:cxn>
                <a:cxn ang="0">
                  <a:pos x="T2" y="T3"/>
                </a:cxn>
                <a:cxn ang="0">
                  <a:pos x="T4" y="T5"/>
                </a:cxn>
                <a:cxn ang="0">
                  <a:pos x="T6" y="T7"/>
                </a:cxn>
                <a:cxn ang="0">
                  <a:pos x="T8" y="T9"/>
                </a:cxn>
              </a:cxnLst>
              <a:rect l="0" t="0" r="r" b="b"/>
              <a:pathLst>
                <a:path w="303" h="193">
                  <a:moveTo>
                    <a:pt x="0" y="0"/>
                  </a:moveTo>
                  <a:lnTo>
                    <a:pt x="303" y="174"/>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381">
              <a:extLst>
                <a:ext uri="{FF2B5EF4-FFF2-40B4-BE49-F238E27FC236}">
                  <a16:creationId xmlns:a16="http://schemas.microsoft.com/office/drawing/2014/main" id="{5F05A95B-7E06-453F-A403-8FDFC69DCD1A}"/>
                </a:ext>
              </a:extLst>
            </p:cNvPr>
            <p:cNvSpPr>
              <a:spLocks/>
            </p:cNvSpPr>
            <p:nvPr/>
          </p:nvSpPr>
          <p:spPr bwMode="auto">
            <a:xfrm>
              <a:off x="20405726" y="8229601"/>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382">
              <a:extLst>
                <a:ext uri="{FF2B5EF4-FFF2-40B4-BE49-F238E27FC236}">
                  <a16:creationId xmlns:a16="http://schemas.microsoft.com/office/drawing/2014/main" id="{363BA3D4-0129-430D-9752-1E9351B4BB39}"/>
                </a:ext>
              </a:extLst>
            </p:cNvPr>
            <p:cNvSpPr>
              <a:spLocks/>
            </p:cNvSpPr>
            <p:nvPr/>
          </p:nvSpPr>
          <p:spPr bwMode="auto">
            <a:xfrm>
              <a:off x="20405726" y="8072438"/>
              <a:ext cx="15875" cy="165100"/>
            </a:xfrm>
            <a:custGeom>
              <a:avLst/>
              <a:gdLst>
                <a:gd name="T0" fmla="*/ 10 w 10"/>
                <a:gd name="T1" fmla="*/ 5 h 104"/>
                <a:gd name="T2" fmla="*/ 10 w 10"/>
                <a:gd name="T3" fmla="*/ 99 h 104"/>
                <a:gd name="T4" fmla="*/ 0 w 10"/>
                <a:gd name="T5" fmla="*/ 104 h 104"/>
                <a:gd name="T6" fmla="*/ 0 w 10"/>
                <a:gd name="T7" fmla="*/ 0 h 104"/>
                <a:gd name="T8" fmla="*/ 10 w 10"/>
                <a:gd name="T9" fmla="*/ 5 h 104"/>
              </a:gdLst>
              <a:ahLst/>
              <a:cxnLst>
                <a:cxn ang="0">
                  <a:pos x="T0" y="T1"/>
                </a:cxn>
                <a:cxn ang="0">
                  <a:pos x="T2" y="T3"/>
                </a:cxn>
                <a:cxn ang="0">
                  <a:pos x="T4" y="T5"/>
                </a:cxn>
                <a:cxn ang="0">
                  <a:pos x="T6" y="T7"/>
                </a:cxn>
                <a:cxn ang="0">
                  <a:pos x="T8" y="T9"/>
                </a:cxn>
              </a:cxnLst>
              <a:rect l="0" t="0" r="r" b="b"/>
              <a:pathLst>
                <a:path w="10" h="104">
                  <a:moveTo>
                    <a:pt x="10" y="5"/>
                  </a:moveTo>
                  <a:lnTo>
                    <a:pt x="10" y="99"/>
                  </a:lnTo>
                  <a:lnTo>
                    <a:pt x="0" y="104"/>
                  </a:lnTo>
                  <a:lnTo>
                    <a:pt x="0" y="0"/>
                  </a:lnTo>
                  <a:lnTo>
                    <a:pt x="1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383">
              <a:extLst>
                <a:ext uri="{FF2B5EF4-FFF2-40B4-BE49-F238E27FC236}">
                  <a16:creationId xmlns:a16="http://schemas.microsoft.com/office/drawing/2014/main" id="{E8E281BC-97A3-47F8-9F1E-C0FFEE414E83}"/>
                </a:ext>
              </a:extLst>
            </p:cNvPr>
            <p:cNvSpPr>
              <a:spLocks/>
            </p:cNvSpPr>
            <p:nvPr/>
          </p:nvSpPr>
          <p:spPr bwMode="auto">
            <a:xfrm>
              <a:off x="20421601" y="8080376"/>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384">
              <a:extLst>
                <a:ext uri="{FF2B5EF4-FFF2-40B4-BE49-F238E27FC236}">
                  <a16:creationId xmlns:a16="http://schemas.microsoft.com/office/drawing/2014/main" id="{676B77A0-B450-45C4-B455-8ECF6C636430}"/>
                </a:ext>
              </a:extLst>
            </p:cNvPr>
            <p:cNvSpPr>
              <a:spLocks/>
            </p:cNvSpPr>
            <p:nvPr/>
          </p:nvSpPr>
          <p:spPr bwMode="auto">
            <a:xfrm>
              <a:off x="20421601" y="8080376"/>
              <a:ext cx="463550" cy="417513"/>
            </a:xfrm>
            <a:custGeom>
              <a:avLst/>
              <a:gdLst>
                <a:gd name="T0" fmla="*/ 3 w 292"/>
                <a:gd name="T1" fmla="*/ 90 h 263"/>
                <a:gd name="T2" fmla="*/ 3 w 292"/>
                <a:gd name="T3" fmla="*/ 2 h 263"/>
                <a:gd name="T4" fmla="*/ 0 w 292"/>
                <a:gd name="T5" fmla="*/ 0 h 263"/>
                <a:gd name="T6" fmla="*/ 0 w 292"/>
                <a:gd name="T7" fmla="*/ 94 h 263"/>
                <a:gd name="T8" fmla="*/ 292 w 292"/>
                <a:gd name="T9" fmla="*/ 263 h 263"/>
                <a:gd name="T10" fmla="*/ 292 w 292"/>
                <a:gd name="T11" fmla="*/ 257 h 263"/>
                <a:gd name="T12" fmla="*/ 3 w 292"/>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0"/>
                  </a:moveTo>
                  <a:lnTo>
                    <a:pt x="3" y="2"/>
                  </a:lnTo>
                  <a:lnTo>
                    <a:pt x="0" y="0"/>
                  </a:lnTo>
                  <a:lnTo>
                    <a:pt x="0" y="94"/>
                  </a:lnTo>
                  <a:lnTo>
                    <a:pt x="292" y="263"/>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385">
              <a:extLst>
                <a:ext uri="{FF2B5EF4-FFF2-40B4-BE49-F238E27FC236}">
                  <a16:creationId xmlns:a16="http://schemas.microsoft.com/office/drawing/2014/main" id="{B30F0306-BEF7-4E53-8C57-7B9E25D868D1}"/>
                </a:ext>
              </a:extLst>
            </p:cNvPr>
            <p:cNvSpPr>
              <a:spLocks/>
            </p:cNvSpPr>
            <p:nvPr/>
          </p:nvSpPr>
          <p:spPr bwMode="auto">
            <a:xfrm>
              <a:off x="20981988" y="8229601"/>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386">
              <a:extLst>
                <a:ext uri="{FF2B5EF4-FFF2-40B4-BE49-F238E27FC236}">
                  <a16:creationId xmlns:a16="http://schemas.microsoft.com/office/drawing/2014/main" id="{931FF889-14FD-4DE9-889E-128EA1B4A708}"/>
                </a:ext>
              </a:extLst>
            </p:cNvPr>
            <p:cNvSpPr>
              <a:spLocks/>
            </p:cNvSpPr>
            <p:nvPr/>
          </p:nvSpPr>
          <p:spPr bwMode="auto">
            <a:xfrm>
              <a:off x="21448713" y="8072438"/>
              <a:ext cx="12700" cy="165100"/>
            </a:xfrm>
            <a:custGeom>
              <a:avLst/>
              <a:gdLst>
                <a:gd name="T0" fmla="*/ 0 w 8"/>
                <a:gd name="T1" fmla="*/ 5 h 104"/>
                <a:gd name="T2" fmla="*/ 0 w 8"/>
                <a:gd name="T3" fmla="*/ 99 h 104"/>
                <a:gd name="T4" fmla="*/ 8 w 8"/>
                <a:gd name="T5" fmla="*/ 104 h 104"/>
                <a:gd name="T6" fmla="*/ 8 w 8"/>
                <a:gd name="T7" fmla="*/ 0 h 104"/>
                <a:gd name="T8" fmla="*/ 0 w 8"/>
                <a:gd name="T9" fmla="*/ 5 h 104"/>
              </a:gdLst>
              <a:ahLst/>
              <a:cxnLst>
                <a:cxn ang="0">
                  <a:pos x="T0" y="T1"/>
                </a:cxn>
                <a:cxn ang="0">
                  <a:pos x="T2" y="T3"/>
                </a:cxn>
                <a:cxn ang="0">
                  <a:pos x="T4" y="T5"/>
                </a:cxn>
                <a:cxn ang="0">
                  <a:pos x="T6" y="T7"/>
                </a:cxn>
                <a:cxn ang="0">
                  <a:pos x="T8" y="T9"/>
                </a:cxn>
              </a:cxnLst>
              <a:rect l="0" t="0" r="r" b="b"/>
              <a:pathLst>
                <a:path w="8" h="104">
                  <a:moveTo>
                    <a:pt x="0" y="5"/>
                  </a:moveTo>
                  <a:lnTo>
                    <a:pt x="0" y="99"/>
                  </a:lnTo>
                  <a:lnTo>
                    <a:pt x="8" y="104"/>
                  </a:lnTo>
                  <a:lnTo>
                    <a:pt x="8"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387">
              <a:extLst>
                <a:ext uri="{FF2B5EF4-FFF2-40B4-BE49-F238E27FC236}">
                  <a16:creationId xmlns:a16="http://schemas.microsoft.com/office/drawing/2014/main" id="{976436A0-9B39-4874-9EBB-16631C65CC0A}"/>
                </a:ext>
              </a:extLst>
            </p:cNvPr>
            <p:cNvSpPr>
              <a:spLocks/>
            </p:cNvSpPr>
            <p:nvPr/>
          </p:nvSpPr>
          <p:spPr bwMode="auto">
            <a:xfrm>
              <a:off x="20981988" y="808037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5" name="Freeform 388">
              <a:extLst>
                <a:ext uri="{FF2B5EF4-FFF2-40B4-BE49-F238E27FC236}">
                  <a16:creationId xmlns:a16="http://schemas.microsoft.com/office/drawing/2014/main" id="{D1818731-293C-418F-98E1-4D6D4E307B1E}"/>
                </a:ext>
              </a:extLst>
            </p:cNvPr>
            <p:cNvSpPr>
              <a:spLocks/>
            </p:cNvSpPr>
            <p:nvPr/>
          </p:nvSpPr>
          <p:spPr bwMode="auto">
            <a:xfrm>
              <a:off x="20981988" y="8080376"/>
              <a:ext cx="466725" cy="417513"/>
            </a:xfrm>
            <a:custGeom>
              <a:avLst/>
              <a:gdLst>
                <a:gd name="T0" fmla="*/ 288 w 294"/>
                <a:gd name="T1" fmla="*/ 90 h 263"/>
                <a:gd name="T2" fmla="*/ 288 w 294"/>
                <a:gd name="T3" fmla="*/ 2 h 263"/>
                <a:gd name="T4" fmla="*/ 294 w 294"/>
                <a:gd name="T5" fmla="*/ 0 h 263"/>
                <a:gd name="T6" fmla="*/ 294 w 294"/>
                <a:gd name="T7" fmla="*/ 94 h 263"/>
                <a:gd name="T8" fmla="*/ 0 w 294"/>
                <a:gd name="T9" fmla="*/ 263 h 263"/>
                <a:gd name="T10" fmla="*/ 0 w 294"/>
                <a:gd name="T11" fmla="*/ 257 h 263"/>
                <a:gd name="T12" fmla="*/ 288 w 294"/>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0"/>
                  </a:moveTo>
                  <a:lnTo>
                    <a:pt x="288" y="2"/>
                  </a:lnTo>
                  <a:lnTo>
                    <a:pt x="294" y="0"/>
                  </a:lnTo>
                  <a:lnTo>
                    <a:pt x="294" y="94"/>
                  </a:lnTo>
                  <a:lnTo>
                    <a:pt x="0" y="263"/>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6" name="Freeform 389">
              <a:extLst>
                <a:ext uri="{FF2B5EF4-FFF2-40B4-BE49-F238E27FC236}">
                  <a16:creationId xmlns:a16="http://schemas.microsoft.com/office/drawing/2014/main" id="{CD0B5AA0-67E4-4504-9D4A-356173BEA956}"/>
                </a:ext>
              </a:extLst>
            </p:cNvPr>
            <p:cNvSpPr>
              <a:spLocks/>
            </p:cNvSpPr>
            <p:nvPr/>
          </p:nvSpPr>
          <p:spPr bwMode="auto">
            <a:xfrm>
              <a:off x="20405726" y="8509001"/>
              <a:ext cx="479425" cy="284163"/>
            </a:xfrm>
            <a:custGeom>
              <a:avLst/>
              <a:gdLst>
                <a:gd name="T0" fmla="*/ 302 w 302"/>
                <a:gd name="T1" fmla="*/ 168 h 179"/>
                <a:gd name="T2" fmla="*/ 302 w 302"/>
                <a:gd name="T3" fmla="*/ 179 h 179"/>
                <a:gd name="T4" fmla="*/ 0 w 302"/>
                <a:gd name="T5" fmla="*/ 5 h 179"/>
                <a:gd name="T6" fmla="*/ 10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10"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7" name="Freeform 390">
              <a:extLst>
                <a:ext uri="{FF2B5EF4-FFF2-40B4-BE49-F238E27FC236}">
                  <a16:creationId xmlns:a16="http://schemas.microsoft.com/office/drawing/2014/main" id="{7862A8E6-8C2A-44B5-AD78-B641C0B7F843}"/>
                </a:ext>
              </a:extLst>
            </p:cNvPr>
            <p:cNvSpPr>
              <a:spLocks/>
            </p:cNvSpPr>
            <p:nvPr/>
          </p:nvSpPr>
          <p:spPr bwMode="auto">
            <a:xfrm>
              <a:off x="20405726" y="8350251"/>
              <a:ext cx="15875" cy="166688"/>
            </a:xfrm>
            <a:custGeom>
              <a:avLst/>
              <a:gdLst>
                <a:gd name="T0" fmla="*/ 10 w 10"/>
                <a:gd name="T1" fmla="*/ 6 h 105"/>
                <a:gd name="T2" fmla="*/ 10 w 10"/>
                <a:gd name="T3" fmla="*/ 100 h 105"/>
                <a:gd name="T4" fmla="*/ 0 w 10"/>
                <a:gd name="T5" fmla="*/ 105 h 105"/>
                <a:gd name="T6" fmla="*/ 0 w 10"/>
                <a:gd name="T7" fmla="*/ 0 h 105"/>
                <a:gd name="T8" fmla="*/ 10 w 10"/>
                <a:gd name="T9" fmla="*/ 6 h 105"/>
              </a:gdLst>
              <a:ahLst/>
              <a:cxnLst>
                <a:cxn ang="0">
                  <a:pos x="T0" y="T1"/>
                </a:cxn>
                <a:cxn ang="0">
                  <a:pos x="T2" y="T3"/>
                </a:cxn>
                <a:cxn ang="0">
                  <a:pos x="T4" y="T5"/>
                </a:cxn>
                <a:cxn ang="0">
                  <a:pos x="T6" y="T7"/>
                </a:cxn>
                <a:cxn ang="0">
                  <a:pos x="T8" y="T9"/>
                </a:cxn>
              </a:cxnLst>
              <a:rect l="0" t="0" r="r" b="b"/>
              <a:pathLst>
                <a:path w="10" h="105">
                  <a:moveTo>
                    <a:pt x="10" y="6"/>
                  </a:moveTo>
                  <a:lnTo>
                    <a:pt x="10" y="100"/>
                  </a:lnTo>
                  <a:lnTo>
                    <a:pt x="0" y="105"/>
                  </a:lnTo>
                  <a:lnTo>
                    <a:pt x="0" y="0"/>
                  </a:lnTo>
                  <a:lnTo>
                    <a:pt x="1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8" name="Freeform 391">
              <a:extLst>
                <a:ext uri="{FF2B5EF4-FFF2-40B4-BE49-F238E27FC236}">
                  <a16:creationId xmlns:a16="http://schemas.microsoft.com/office/drawing/2014/main" id="{9B965B5F-3C40-49DF-AC8F-828E88C98462}"/>
                </a:ext>
              </a:extLst>
            </p:cNvPr>
            <p:cNvSpPr>
              <a:spLocks/>
            </p:cNvSpPr>
            <p:nvPr/>
          </p:nvSpPr>
          <p:spPr bwMode="auto">
            <a:xfrm>
              <a:off x="20421601" y="8359776"/>
              <a:ext cx="463550" cy="415925"/>
            </a:xfrm>
            <a:custGeom>
              <a:avLst/>
              <a:gdLst>
                <a:gd name="T0" fmla="*/ 292 w 292"/>
                <a:gd name="T1" fmla="*/ 168 h 262"/>
                <a:gd name="T2" fmla="*/ 292 w 292"/>
                <a:gd name="T3" fmla="*/ 262 h 262"/>
                <a:gd name="T4" fmla="*/ 0 w 292"/>
                <a:gd name="T5" fmla="*/ 94 h 262"/>
                <a:gd name="T6" fmla="*/ 0 w 292"/>
                <a:gd name="T7" fmla="*/ 0 h 262"/>
                <a:gd name="T8" fmla="*/ 292 w 292"/>
                <a:gd name="T9" fmla="*/ 168 h 262"/>
              </a:gdLst>
              <a:ahLst/>
              <a:cxnLst>
                <a:cxn ang="0">
                  <a:pos x="T0" y="T1"/>
                </a:cxn>
                <a:cxn ang="0">
                  <a:pos x="T2" y="T3"/>
                </a:cxn>
                <a:cxn ang="0">
                  <a:pos x="T4" y="T5"/>
                </a:cxn>
                <a:cxn ang="0">
                  <a:pos x="T6" y="T7"/>
                </a:cxn>
                <a:cxn ang="0">
                  <a:pos x="T8" y="T9"/>
                </a:cxn>
              </a:cxnLst>
              <a:rect l="0" t="0" r="r" b="b"/>
              <a:pathLst>
                <a:path w="292" h="262">
                  <a:moveTo>
                    <a:pt x="292" y="168"/>
                  </a:moveTo>
                  <a:lnTo>
                    <a:pt x="292" y="262"/>
                  </a:lnTo>
                  <a:lnTo>
                    <a:pt x="0" y="94"/>
                  </a:lnTo>
                  <a:lnTo>
                    <a:pt x="0" y="0"/>
                  </a:lnTo>
                  <a:lnTo>
                    <a:pt x="292"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9" name="Freeform 392">
              <a:extLst>
                <a:ext uri="{FF2B5EF4-FFF2-40B4-BE49-F238E27FC236}">
                  <a16:creationId xmlns:a16="http://schemas.microsoft.com/office/drawing/2014/main" id="{7FAED783-AE7D-48E4-8EF2-665F4404C2D3}"/>
                </a:ext>
              </a:extLst>
            </p:cNvPr>
            <p:cNvSpPr>
              <a:spLocks/>
            </p:cNvSpPr>
            <p:nvPr/>
          </p:nvSpPr>
          <p:spPr bwMode="auto">
            <a:xfrm>
              <a:off x="20421601" y="8359776"/>
              <a:ext cx="463550" cy="415925"/>
            </a:xfrm>
            <a:custGeom>
              <a:avLst/>
              <a:gdLst>
                <a:gd name="T0" fmla="*/ 3 w 292"/>
                <a:gd name="T1" fmla="*/ 90 h 262"/>
                <a:gd name="T2" fmla="*/ 3 w 292"/>
                <a:gd name="T3" fmla="*/ 1 h 262"/>
                <a:gd name="T4" fmla="*/ 0 w 292"/>
                <a:gd name="T5" fmla="*/ 0 h 262"/>
                <a:gd name="T6" fmla="*/ 0 w 292"/>
                <a:gd name="T7" fmla="*/ 94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4"/>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0" name="Freeform 393">
              <a:extLst>
                <a:ext uri="{FF2B5EF4-FFF2-40B4-BE49-F238E27FC236}">
                  <a16:creationId xmlns:a16="http://schemas.microsoft.com/office/drawing/2014/main" id="{C5C1B058-649E-471A-A362-A58CE79954A3}"/>
                </a:ext>
              </a:extLst>
            </p:cNvPr>
            <p:cNvSpPr>
              <a:spLocks/>
            </p:cNvSpPr>
            <p:nvPr/>
          </p:nvSpPr>
          <p:spPr bwMode="auto">
            <a:xfrm>
              <a:off x="20981988" y="8509001"/>
              <a:ext cx="479425" cy="284163"/>
            </a:xfrm>
            <a:custGeom>
              <a:avLst/>
              <a:gdLst>
                <a:gd name="T0" fmla="*/ 0 w 302"/>
                <a:gd name="T1" fmla="*/ 168 h 179"/>
                <a:gd name="T2" fmla="*/ 0 w 302"/>
                <a:gd name="T3" fmla="*/ 179 h 179"/>
                <a:gd name="T4" fmla="*/ 302 w 302"/>
                <a:gd name="T5" fmla="*/ 5 h 179"/>
                <a:gd name="T6" fmla="*/ 294 w 302"/>
                <a:gd name="T7" fmla="*/ 0 h 179"/>
                <a:gd name="T8" fmla="*/ 0 w 302"/>
                <a:gd name="T9" fmla="*/ 168 h 179"/>
              </a:gdLst>
              <a:ahLst/>
              <a:cxnLst>
                <a:cxn ang="0">
                  <a:pos x="T0" y="T1"/>
                </a:cxn>
                <a:cxn ang="0">
                  <a:pos x="T2" y="T3"/>
                </a:cxn>
                <a:cxn ang="0">
                  <a:pos x="T4" y="T5"/>
                </a:cxn>
                <a:cxn ang="0">
                  <a:pos x="T6" y="T7"/>
                </a:cxn>
                <a:cxn ang="0">
                  <a:pos x="T8" y="T9"/>
                </a:cxn>
              </a:cxnLst>
              <a:rect l="0" t="0" r="r" b="b"/>
              <a:pathLst>
                <a:path w="302" h="179">
                  <a:moveTo>
                    <a:pt x="0" y="168"/>
                  </a:moveTo>
                  <a:lnTo>
                    <a:pt x="0" y="179"/>
                  </a:lnTo>
                  <a:lnTo>
                    <a:pt x="302"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1" name="Freeform 394">
              <a:extLst>
                <a:ext uri="{FF2B5EF4-FFF2-40B4-BE49-F238E27FC236}">
                  <a16:creationId xmlns:a16="http://schemas.microsoft.com/office/drawing/2014/main" id="{1C9CBD13-1071-4350-BC7E-1AE0992F932C}"/>
                </a:ext>
              </a:extLst>
            </p:cNvPr>
            <p:cNvSpPr>
              <a:spLocks/>
            </p:cNvSpPr>
            <p:nvPr/>
          </p:nvSpPr>
          <p:spPr bwMode="auto">
            <a:xfrm>
              <a:off x="21448713" y="8350251"/>
              <a:ext cx="12700" cy="166688"/>
            </a:xfrm>
            <a:custGeom>
              <a:avLst/>
              <a:gdLst>
                <a:gd name="T0" fmla="*/ 0 w 8"/>
                <a:gd name="T1" fmla="*/ 6 h 105"/>
                <a:gd name="T2" fmla="*/ 0 w 8"/>
                <a:gd name="T3" fmla="*/ 100 h 105"/>
                <a:gd name="T4" fmla="*/ 8 w 8"/>
                <a:gd name="T5" fmla="*/ 105 h 105"/>
                <a:gd name="T6" fmla="*/ 8 w 8"/>
                <a:gd name="T7" fmla="*/ 0 h 105"/>
                <a:gd name="T8" fmla="*/ 0 w 8"/>
                <a:gd name="T9" fmla="*/ 6 h 105"/>
              </a:gdLst>
              <a:ahLst/>
              <a:cxnLst>
                <a:cxn ang="0">
                  <a:pos x="T0" y="T1"/>
                </a:cxn>
                <a:cxn ang="0">
                  <a:pos x="T2" y="T3"/>
                </a:cxn>
                <a:cxn ang="0">
                  <a:pos x="T4" y="T5"/>
                </a:cxn>
                <a:cxn ang="0">
                  <a:pos x="T6" y="T7"/>
                </a:cxn>
                <a:cxn ang="0">
                  <a:pos x="T8" y="T9"/>
                </a:cxn>
              </a:cxnLst>
              <a:rect l="0" t="0" r="r" b="b"/>
              <a:pathLst>
                <a:path w="8" h="105">
                  <a:moveTo>
                    <a:pt x="0" y="6"/>
                  </a:moveTo>
                  <a:lnTo>
                    <a:pt x="0" y="100"/>
                  </a:lnTo>
                  <a:lnTo>
                    <a:pt x="8" y="105"/>
                  </a:lnTo>
                  <a:lnTo>
                    <a:pt x="8"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2" name="Freeform 395">
              <a:extLst>
                <a:ext uri="{FF2B5EF4-FFF2-40B4-BE49-F238E27FC236}">
                  <a16:creationId xmlns:a16="http://schemas.microsoft.com/office/drawing/2014/main" id="{E8FD2287-DC10-40B8-9A6D-1327C07B8531}"/>
                </a:ext>
              </a:extLst>
            </p:cNvPr>
            <p:cNvSpPr>
              <a:spLocks/>
            </p:cNvSpPr>
            <p:nvPr/>
          </p:nvSpPr>
          <p:spPr bwMode="auto">
            <a:xfrm>
              <a:off x="20981988" y="8359776"/>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3" name="Freeform 396">
              <a:extLst>
                <a:ext uri="{FF2B5EF4-FFF2-40B4-BE49-F238E27FC236}">
                  <a16:creationId xmlns:a16="http://schemas.microsoft.com/office/drawing/2014/main" id="{D5B26155-EC24-4124-A6CB-B19EC51C0B59}"/>
                </a:ext>
              </a:extLst>
            </p:cNvPr>
            <p:cNvSpPr>
              <a:spLocks/>
            </p:cNvSpPr>
            <p:nvPr/>
          </p:nvSpPr>
          <p:spPr bwMode="auto">
            <a:xfrm>
              <a:off x="20981988" y="8359776"/>
              <a:ext cx="466725" cy="415925"/>
            </a:xfrm>
            <a:custGeom>
              <a:avLst/>
              <a:gdLst>
                <a:gd name="T0" fmla="*/ 288 w 294"/>
                <a:gd name="T1" fmla="*/ 90 h 262"/>
                <a:gd name="T2" fmla="*/ 288 w 294"/>
                <a:gd name="T3" fmla="*/ 1 h 262"/>
                <a:gd name="T4" fmla="*/ 294 w 294"/>
                <a:gd name="T5" fmla="*/ 0 h 262"/>
                <a:gd name="T6" fmla="*/ 294 w 294"/>
                <a:gd name="T7" fmla="*/ 94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4"/>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4" name="Freeform 397">
              <a:extLst>
                <a:ext uri="{FF2B5EF4-FFF2-40B4-BE49-F238E27FC236}">
                  <a16:creationId xmlns:a16="http://schemas.microsoft.com/office/drawing/2014/main" id="{54DC97AC-80C9-43D4-B81C-7C8D89A71518}"/>
                </a:ext>
              </a:extLst>
            </p:cNvPr>
            <p:cNvSpPr>
              <a:spLocks/>
            </p:cNvSpPr>
            <p:nvPr/>
          </p:nvSpPr>
          <p:spPr bwMode="auto">
            <a:xfrm>
              <a:off x="20405726" y="8786813"/>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5" name="Freeform 398">
              <a:extLst>
                <a:ext uri="{FF2B5EF4-FFF2-40B4-BE49-F238E27FC236}">
                  <a16:creationId xmlns:a16="http://schemas.microsoft.com/office/drawing/2014/main" id="{57BAF22D-AC14-4554-BFBC-32FB31844148}"/>
                </a:ext>
              </a:extLst>
            </p:cNvPr>
            <p:cNvSpPr>
              <a:spLocks/>
            </p:cNvSpPr>
            <p:nvPr/>
          </p:nvSpPr>
          <p:spPr bwMode="auto">
            <a:xfrm>
              <a:off x="20405726" y="8626476"/>
              <a:ext cx="15875" cy="168275"/>
            </a:xfrm>
            <a:custGeom>
              <a:avLst/>
              <a:gdLst>
                <a:gd name="T0" fmla="*/ 10 w 10"/>
                <a:gd name="T1" fmla="*/ 7 h 106"/>
                <a:gd name="T2" fmla="*/ 10 w 10"/>
                <a:gd name="T3" fmla="*/ 101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101"/>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6" name="Freeform 399">
              <a:extLst>
                <a:ext uri="{FF2B5EF4-FFF2-40B4-BE49-F238E27FC236}">
                  <a16:creationId xmlns:a16="http://schemas.microsoft.com/office/drawing/2014/main" id="{D9FEB656-E570-4C87-87A9-930F320C662E}"/>
                </a:ext>
              </a:extLst>
            </p:cNvPr>
            <p:cNvSpPr>
              <a:spLocks/>
            </p:cNvSpPr>
            <p:nvPr/>
          </p:nvSpPr>
          <p:spPr bwMode="auto">
            <a:xfrm>
              <a:off x="20421601" y="8637588"/>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400">
              <a:extLst>
                <a:ext uri="{FF2B5EF4-FFF2-40B4-BE49-F238E27FC236}">
                  <a16:creationId xmlns:a16="http://schemas.microsoft.com/office/drawing/2014/main" id="{0D5C1668-035C-4A2F-9BCC-F17A95635C60}"/>
                </a:ext>
              </a:extLst>
            </p:cNvPr>
            <p:cNvSpPr>
              <a:spLocks/>
            </p:cNvSpPr>
            <p:nvPr/>
          </p:nvSpPr>
          <p:spPr bwMode="auto">
            <a:xfrm>
              <a:off x="20421601" y="8637588"/>
              <a:ext cx="463550" cy="417513"/>
            </a:xfrm>
            <a:custGeom>
              <a:avLst/>
              <a:gdLst>
                <a:gd name="T0" fmla="*/ 3 w 292"/>
                <a:gd name="T1" fmla="*/ 91 h 263"/>
                <a:gd name="T2" fmla="*/ 3 w 292"/>
                <a:gd name="T3" fmla="*/ 2 h 263"/>
                <a:gd name="T4" fmla="*/ 0 w 292"/>
                <a:gd name="T5" fmla="*/ 0 h 263"/>
                <a:gd name="T6" fmla="*/ 0 w 292"/>
                <a:gd name="T7" fmla="*/ 94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4"/>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401">
              <a:extLst>
                <a:ext uri="{FF2B5EF4-FFF2-40B4-BE49-F238E27FC236}">
                  <a16:creationId xmlns:a16="http://schemas.microsoft.com/office/drawing/2014/main" id="{D9B1D912-5011-4B27-BA2D-84C65C25C8DE}"/>
                </a:ext>
              </a:extLst>
            </p:cNvPr>
            <p:cNvSpPr>
              <a:spLocks/>
            </p:cNvSpPr>
            <p:nvPr/>
          </p:nvSpPr>
          <p:spPr bwMode="auto">
            <a:xfrm>
              <a:off x="20981988" y="8786813"/>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402">
              <a:extLst>
                <a:ext uri="{FF2B5EF4-FFF2-40B4-BE49-F238E27FC236}">
                  <a16:creationId xmlns:a16="http://schemas.microsoft.com/office/drawing/2014/main" id="{146ACD3C-D64C-4DF4-9A5E-F556C6C12BD9}"/>
                </a:ext>
              </a:extLst>
            </p:cNvPr>
            <p:cNvSpPr>
              <a:spLocks/>
            </p:cNvSpPr>
            <p:nvPr/>
          </p:nvSpPr>
          <p:spPr bwMode="auto">
            <a:xfrm>
              <a:off x="21448713" y="8626476"/>
              <a:ext cx="12700" cy="168275"/>
            </a:xfrm>
            <a:custGeom>
              <a:avLst/>
              <a:gdLst>
                <a:gd name="T0" fmla="*/ 0 w 8"/>
                <a:gd name="T1" fmla="*/ 7 h 106"/>
                <a:gd name="T2" fmla="*/ 0 w 8"/>
                <a:gd name="T3" fmla="*/ 101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101"/>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403">
              <a:extLst>
                <a:ext uri="{FF2B5EF4-FFF2-40B4-BE49-F238E27FC236}">
                  <a16:creationId xmlns:a16="http://schemas.microsoft.com/office/drawing/2014/main" id="{37019104-A9A3-41B5-8928-D673A074AE29}"/>
                </a:ext>
              </a:extLst>
            </p:cNvPr>
            <p:cNvSpPr>
              <a:spLocks/>
            </p:cNvSpPr>
            <p:nvPr/>
          </p:nvSpPr>
          <p:spPr bwMode="auto">
            <a:xfrm>
              <a:off x="20981988" y="8637588"/>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1" name="Freeform 404">
              <a:extLst>
                <a:ext uri="{FF2B5EF4-FFF2-40B4-BE49-F238E27FC236}">
                  <a16:creationId xmlns:a16="http://schemas.microsoft.com/office/drawing/2014/main" id="{28F5FF16-1F98-43B1-8395-E26D7779C143}"/>
                </a:ext>
              </a:extLst>
            </p:cNvPr>
            <p:cNvSpPr>
              <a:spLocks/>
            </p:cNvSpPr>
            <p:nvPr/>
          </p:nvSpPr>
          <p:spPr bwMode="auto">
            <a:xfrm>
              <a:off x="20981988" y="8637588"/>
              <a:ext cx="466725" cy="417513"/>
            </a:xfrm>
            <a:custGeom>
              <a:avLst/>
              <a:gdLst>
                <a:gd name="T0" fmla="*/ 288 w 294"/>
                <a:gd name="T1" fmla="*/ 91 h 263"/>
                <a:gd name="T2" fmla="*/ 288 w 294"/>
                <a:gd name="T3" fmla="*/ 2 h 263"/>
                <a:gd name="T4" fmla="*/ 294 w 294"/>
                <a:gd name="T5" fmla="*/ 0 h 263"/>
                <a:gd name="T6" fmla="*/ 294 w 294"/>
                <a:gd name="T7" fmla="*/ 94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4"/>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2" name="Freeform 405">
              <a:extLst>
                <a:ext uri="{FF2B5EF4-FFF2-40B4-BE49-F238E27FC236}">
                  <a16:creationId xmlns:a16="http://schemas.microsoft.com/office/drawing/2014/main" id="{AF577601-A92C-428A-B556-D5EB4CCD7CD5}"/>
                </a:ext>
              </a:extLst>
            </p:cNvPr>
            <p:cNvSpPr>
              <a:spLocks/>
            </p:cNvSpPr>
            <p:nvPr/>
          </p:nvSpPr>
          <p:spPr bwMode="auto">
            <a:xfrm>
              <a:off x="20405726" y="9063038"/>
              <a:ext cx="479425" cy="287338"/>
            </a:xfrm>
            <a:custGeom>
              <a:avLst/>
              <a:gdLst>
                <a:gd name="T0" fmla="*/ 302 w 302"/>
                <a:gd name="T1" fmla="*/ 171 h 181"/>
                <a:gd name="T2" fmla="*/ 302 w 302"/>
                <a:gd name="T3" fmla="*/ 181 h 181"/>
                <a:gd name="T4" fmla="*/ 0 w 302"/>
                <a:gd name="T5" fmla="*/ 7 h 181"/>
                <a:gd name="T6" fmla="*/ 10 w 302"/>
                <a:gd name="T7" fmla="*/ 0 h 181"/>
                <a:gd name="T8" fmla="*/ 302 w 302"/>
                <a:gd name="T9" fmla="*/ 171 h 181"/>
              </a:gdLst>
              <a:ahLst/>
              <a:cxnLst>
                <a:cxn ang="0">
                  <a:pos x="T0" y="T1"/>
                </a:cxn>
                <a:cxn ang="0">
                  <a:pos x="T2" y="T3"/>
                </a:cxn>
                <a:cxn ang="0">
                  <a:pos x="T4" y="T5"/>
                </a:cxn>
                <a:cxn ang="0">
                  <a:pos x="T6" y="T7"/>
                </a:cxn>
                <a:cxn ang="0">
                  <a:pos x="T8" y="T9"/>
                </a:cxn>
              </a:cxnLst>
              <a:rect l="0" t="0" r="r" b="b"/>
              <a:pathLst>
                <a:path w="302" h="181">
                  <a:moveTo>
                    <a:pt x="302" y="171"/>
                  </a:moveTo>
                  <a:lnTo>
                    <a:pt x="302" y="181"/>
                  </a:lnTo>
                  <a:lnTo>
                    <a:pt x="0" y="7"/>
                  </a:lnTo>
                  <a:lnTo>
                    <a:pt x="10" y="0"/>
                  </a:lnTo>
                  <a:lnTo>
                    <a:pt x="302"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407">
              <a:extLst>
                <a:ext uri="{FF2B5EF4-FFF2-40B4-BE49-F238E27FC236}">
                  <a16:creationId xmlns:a16="http://schemas.microsoft.com/office/drawing/2014/main" id="{32ADF493-F03C-4C79-95EA-BFB407EF2AB6}"/>
                </a:ext>
              </a:extLst>
            </p:cNvPr>
            <p:cNvSpPr>
              <a:spLocks/>
            </p:cNvSpPr>
            <p:nvPr/>
          </p:nvSpPr>
          <p:spPr bwMode="auto">
            <a:xfrm>
              <a:off x="20405725" y="89058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408">
              <a:extLst>
                <a:ext uri="{FF2B5EF4-FFF2-40B4-BE49-F238E27FC236}">
                  <a16:creationId xmlns:a16="http://schemas.microsoft.com/office/drawing/2014/main" id="{7E7473E4-1156-44BB-B2D0-E056DDA661B3}"/>
                </a:ext>
              </a:extLst>
            </p:cNvPr>
            <p:cNvSpPr>
              <a:spLocks/>
            </p:cNvSpPr>
            <p:nvPr/>
          </p:nvSpPr>
          <p:spPr bwMode="auto">
            <a:xfrm>
              <a:off x="20421600" y="8916988"/>
              <a:ext cx="463550" cy="417513"/>
            </a:xfrm>
            <a:custGeom>
              <a:avLst/>
              <a:gdLst>
                <a:gd name="T0" fmla="*/ 292 w 292"/>
                <a:gd name="T1" fmla="*/ 169 h 263"/>
                <a:gd name="T2" fmla="*/ 292 w 292"/>
                <a:gd name="T3" fmla="*/ 263 h 263"/>
                <a:gd name="T4" fmla="*/ 0 w 292"/>
                <a:gd name="T5" fmla="*/ 92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409">
              <a:extLst>
                <a:ext uri="{FF2B5EF4-FFF2-40B4-BE49-F238E27FC236}">
                  <a16:creationId xmlns:a16="http://schemas.microsoft.com/office/drawing/2014/main" id="{DBD6F1B6-364F-4747-92E9-B664B03A173F}"/>
                </a:ext>
              </a:extLst>
            </p:cNvPr>
            <p:cNvSpPr>
              <a:spLocks/>
            </p:cNvSpPr>
            <p:nvPr/>
          </p:nvSpPr>
          <p:spPr bwMode="auto">
            <a:xfrm>
              <a:off x="20421600" y="8916988"/>
              <a:ext cx="463550" cy="417513"/>
            </a:xfrm>
            <a:custGeom>
              <a:avLst/>
              <a:gdLst>
                <a:gd name="T0" fmla="*/ 3 w 292"/>
                <a:gd name="T1" fmla="*/ 91 h 263"/>
                <a:gd name="T2" fmla="*/ 3 w 292"/>
                <a:gd name="T3" fmla="*/ 2 h 263"/>
                <a:gd name="T4" fmla="*/ 0 w 292"/>
                <a:gd name="T5" fmla="*/ 0 h 263"/>
                <a:gd name="T6" fmla="*/ 0 w 292"/>
                <a:gd name="T7" fmla="*/ 92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2"/>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410">
              <a:extLst>
                <a:ext uri="{FF2B5EF4-FFF2-40B4-BE49-F238E27FC236}">
                  <a16:creationId xmlns:a16="http://schemas.microsoft.com/office/drawing/2014/main" id="{72AA555E-1C53-46F8-9B74-81AC57E8A9BB}"/>
                </a:ext>
              </a:extLst>
            </p:cNvPr>
            <p:cNvSpPr>
              <a:spLocks/>
            </p:cNvSpPr>
            <p:nvPr/>
          </p:nvSpPr>
          <p:spPr bwMode="auto">
            <a:xfrm>
              <a:off x="20981988" y="9063038"/>
              <a:ext cx="479425" cy="287338"/>
            </a:xfrm>
            <a:custGeom>
              <a:avLst/>
              <a:gdLst>
                <a:gd name="T0" fmla="*/ 0 w 302"/>
                <a:gd name="T1" fmla="*/ 171 h 181"/>
                <a:gd name="T2" fmla="*/ 0 w 302"/>
                <a:gd name="T3" fmla="*/ 181 h 181"/>
                <a:gd name="T4" fmla="*/ 302 w 302"/>
                <a:gd name="T5" fmla="*/ 7 h 181"/>
                <a:gd name="T6" fmla="*/ 294 w 302"/>
                <a:gd name="T7" fmla="*/ 0 h 181"/>
                <a:gd name="T8" fmla="*/ 0 w 302"/>
                <a:gd name="T9" fmla="*/ 171 h 181"/>
              </a:gdLst>
              <a:ahLst/>
              <a:cxnLst>
                <a:cxn ang="0">
                  <a:pos x="T0" y="T1"/>
                </a:cxn>
                <a:cxn ang="0">
                  <a:pos x="T2" y="T3"/>
                </a:cxn>
                <a:cxn ang="0">
                  <a:pos x="T4" y="T5"/>
                </a:cxn>
                <a:cxn ang="0">
                  <a:pos x="T6" y="T7"/>
                </a:cxn>
                <a:cxn ang="0">
                  <a:pos x="T8" y="T9"/>
                </a:cxn>
              </a:cxnLst>
              <a:rect l="0" t="0" r="r" b="b"/>
              <a:pathLst>
                <a:path w="302" h="181">
                  <a:moveTo>
                    <a:pt x="0" y="171"/>
                  </a:moveTo>
                  <a:lnTo>
                    <a:pt x="0" y="181"/>
                  </a:lnTo>
                  <a:lnTo>
                    <a:pt x="302" y="7"/>
                  </a:lnTo>
                  <a:lnTo>
                    <a:pt x="294" y="0"/>
                  </a:lnTo>
                  <a:lnTo>
                    <a:pt x="0"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411">
              <a:extLst>
                <a:ext uri="{FF2B5EF4-FFF2-40B4-BE49-F238E27FC236}">
                  <a16:creationId xmlns:a16="http://schemas.microsoft.com/office/drawing/2014/main" id="{2DB86CB4-0D22-463F-873F-4394676E193A}"/>
                </a:ext>
              </a:extLst>
            </p:cNvPr>
            <p:cNvSpPr>
              <a:spLocks/>
            </p:cNvSpPr>
            <p:nvPr/>
          </p:nvSpPr>
          <p:spPr bwMode="auto">
            <a:xfrm>
              <a:off x="21448713" y="89058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412">
              <a:extLst>
                <a:ext uri="{FF2B5EF4-FFF2-40B4-BE49-F238E27FC236}">
                  <a16:creationId xmlns:a16="http://schemas.microsoft.com/office/drawing/2014/main" id="{8F9E8096-9050-451A-8EB7-D44B4887C982}"/>
                </a:ext>
              </a:extLst>
            </p:cNvPr>
            <p:cNvSpPr>
              <a:spLocks/>
            </p:cNvSpPr>
            <p:nvPr/>
          </p:nvSpPr>
          <p:spPr bwMode="auto">
            <a:xfrm>
              <a:off x="20981988" y="8916988"/>
              <a:ext cx="466725" cy="417513"/>
            </a:xfrm>
            <a:custGeom>
              <a:avLst/>
              <a:gdLst>
                <a:gd name="T0" fmla="*/ 0 w 294"/>
                <a:gd name="T1" fmla="*/ 169 h 263"/>
                <a:gd name="T2" fmla="*/ 0 w 294"/>
                <a:gd name="T3" fmla="*/ 263 h 263"/>
                <a:gd name="T4" fmla="*/ 294 w 294"/>
                <a:gd name="T5" fmla="*/ 92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413">
              <a:extLst>
                <a:ext uri="{FF2B5EF4-FFF2-40B4-BE49-F238E27FC236}">
                  <a16:creationId xmlns:a16="http://schemas.microsoft.com/office/drawing/2014/main" id="{1272E9EC-7BCE-4354-9D60-B90B66AD89B6}"/>
                </a:ext>
              </a:extLst>
            </p:cNvPr>
            <p:cNvSpPr>
              <a:spLocks/>
            </p:cNvSpPr>
            <p:nvPr/>
          </p:nvSpPr>
          <p:spPr bwMode="auto">
            <a:xfrm>
              <a:off x="20981988" y="8916988"/>
              <a:ext cx="466725" cy="417513"/>
            </a:xfrm>
            <a:custGeom>
              <a:avLst/>
              <a:gdLst>
                <a:gd name="T0" fmla="*/ 288 w 294"/>
                <a:gd name="T1" fmla="*/ 91 h 263"/>
                <a:gd name="T2" fmla="*/ 288 w 294"/>
                <a:gd name="T3" fmla="*/ 2 h 263"/>
                <a:gd name="T4" fmla="*/ 294 w 294"/>
                <a:gd name="T5" fmla="*/ 0 h 263"/>
                <a:gd name="T6" fmla="*/ 294 w 294"/>
                <a:gd name="T7" fmla="*/ 92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2"/>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414">
              <a:extLst>
                <a:ext uri="{FF2B5EF4-FFF2-40B4-BE49-F238E27FC236}">
                  <a16:creationId xmlns:a16="http://schemas.microsoft.com/office/drawing/2014/main" id="{6B489A4C-D509-484C-B29B-C449F7521ABD}"/>
                </a:ext>
              </a:extLst>
            </p:cNvPr>
            <p:cNvSpPr>
              <a:spLocks/>
            </p:cNvSpPr>
            <p:nvPr/>
          </p:nvSpPr>
          <p:spPr bwMode="auto">
            <a:xfrm>
              <a:off x="20405725" y="9342438"/>
              <a:ext cx="479425" cy="287338"/>
            </a:xfrm>
            <a:custGeom>
              <a:avLst/>
              <a:gdLst>
                <a:gd name="T0" fmla="*/ 302 w 302"/>
                <a:gd name="T1" fmla="*/ 170 h 181"/>
                <a:gd name="T2" fmla="*/ 302 w 302"/>
                <a:gd name="T3" fmla="*/ 181 h 181"/>
                <a:gd name="T4" fmla="*/ 0 w 302"/>
                <a:gd name="T5" fmla="*/ 7 h 181"/>
                <a:gd name="T6" fmla="*/ 10 w 302"/>
                <a:gd name="T7" fmla="*/ 0 h 181"/>
                <a:gd name="T8" fmla="*/ 302 w 302"/>
                <a:gd name="T9" fmla="*/ 170 h 181"/>
              </a:gdLst>
              <a:ahLst/>
              <a:cxnLst>
                <a:cxn ang="0">
                  <a:pos x="T0" y="T1"/>
                </a:cxn>
                <a:cxn ang="0">
                  <a:pos x="T2" y="T3"/>
                </a:cxn>
                <a:cxn ang="0">
                  <a:pos x="T4" y="T5"/>
                </a:cxn>
                <a:cxn ang="0">
                  <a:pos x="T6" y="T7"/>
                </a:cxn>
                <a:cxn ang="0">
                  <a:pos x="T8" y="T9"/>
                </a:cxn>
              </a:cxnLst>
              <a:rect l="0" t="0" r="r" b="b"/>
              <a:pathLst>
                <a:path w="302" h="181">
                  <a:moveTo>
                    <a:pt x="302" y="170"/>
                  </a:moveTo>
                  <a:lnTo>
                    <a:pt x="302" y="181"/>
                  </a:lnTo>
                  <a:lnTo>
                    <a:pt x="0" y="7"/>
                  </a:lnTo>
                  <a:lnTo>
                    <a:pt x="10" y="0"/>
                  </a:lnTo>
                  <a:lnTo>
                    <a:pt x="302"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415">
              <a:extLst>
                <a:ext uri="{FF2B5EF4-FFF2-40B4-BE49-F238E27FC236}">
                  <a16:creationId xmlns:a16="http://schemas.microsoft.com/office/drawing/2014/main" id="{6C464426-34B6-4AE7-A31A-7871ED7DD21E}"/>
                </a:ext>
              </a:extLst>
            </p:cNvPr>
            <p:cNvSpPr>
              <a:spLocks/>
            </p:cNvSpPr>
            <p:nvPr/>
          </p:nvSpPr>
          <p:spPr bwMode="auto">
            <a:xfrm>
              <a:off x="20405725" y="91852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416">
              <a:extLst>
                <a:ext uri="{FF2B5EF4-FFF2-40B4-BE49-F238E27FC236}">
                  <a16:creationId xmlns:a16="http://schemas.microsoft.com/office/drawing/2014/main" id="{A7C27982-1968-485D-AFEF-71715BA98C18}"/>
                </a:ext>
              </a:extLst>
            </p:cNvPr>
            <p:cNvSpPr>
              <a:spLocks/>
            </p:cNvSpPr>
            <p:nvPr/>
          </p:nvSpPr>
          <p:spPr bwMode="auto">
            <a:xfrm>
              <a:off x="20421600" y="9196388"/>
              <a:ext cx="463550" cy="415925"/>
            </a:xfrm>
            <a:custGeom>
              <a:avLst/>
              <a:gdLst>
                <a:gd name="T0" fmla="*/ 292 w 292"/>
                <a:gd name="T1" fmla="*/ 169 h 262"/>
                <a:gd name="T2" fmla="*/ 292 w 292"/>
                <a:gd name="T3" fmla="*/ 262 h 262"/>
                <a:gd name="T4" fmla="*/ 0 w 292"/>
                <a:gd name="T5" fmla="*/ 92 h 262"/>
                <a:gd name="T6" fmla="*/ 0 w 292"/>
                <a:gd name="T7" fmla="*/ 0 h 262"/>
                <a:gd name="T8" fmla="*/ 292 w 292"/>
                <a:gd name="T9" fmla="*/ 169 h 262"/>
              </a:gdLst>
              <a:ahLst/>
              <a:cxnLst>
                <a:cxn ang="0">
                  <a:pos x="T0" y="T1"/>
                </a:cxn>
                <a:cxn ang="0">
                  <a:pos x="T2" y="T3"/>
                </a:cxn>
                <a:cxn ang="0">
                  <a:pos x="T4" y="T5"/>
                </a:cxn>
                <a:cxn ang="0">
                  <a:pos x="T6" y="T7"/>
                </a:cxn>
                <a:cxn ang="0">
                  <a:pos x="T8" y="T9"/>
                </a:cxn>
              </a:cxnLst>
              <a:rect l="0" t="0" r="r" b="b"/>
              <a:pathLst>
                <a:path w="292" h="262">
                  <a:moveTo>
                    <a:pt x="292" y="169"/>
                  </a:moveTo>
                  <a:lnTo>
                    <a:pt x="292" y="262"/>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417">
              <a:extLst>
                <a:ext uri="{FF2B5EF4-FFF2-40B4-BE49-F238E27FC236}">
                  <a16:creationId xmlns:a16="http://schemas.microsoft.com/office/drawing/2014/main" id="{1902855E-9ACE-45D7-A3BE-23BCC1DCB417}"/>
                </a:ext>
              </a:extLst>
            </p:cNvPr>
            <p:cNvSpPr>
              <a:spLocks/>
            </p:cNvSpPr>
            <p:nvPr/>
          </p:nvSpPr>
          <p:spPr bwMode="auto">
            <a:xfrm>
              <a:off x="20421600" y="9196388"/>
              <a:ext cx="463550" cy="415925"/>
            </a:xfrm>
            <a:custGeom>
              <a:avLst/>
              <a:gdLst>
                <a:gd name="T0" fmla="*/ 3 w 292"/>
                <a:gd name="T1" fmla="*/ 90 h 262"/>
                <a:gd name="T2" fmla="*/ 3 w 292"/>
                <a:gd name="T3" fmla="*/ 1 h 262"/>
                <a:gd name="T4" fmla="*/ 0 w 292"/>
                <a:gd name="T5" fmla="*/ 0 h 262"/>
                <a:gd name="T6" fmla="*/ 0 w 292"/>
                <a:gd name="T7" fmla="*/ 92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2"/>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418">
              <a:extLst>
                <a:ext uri="{FF2B5EF4-FFF2-40B4-BE49-F238E27FC236}">
                  <a16:creationId xmlns:a16="http://schemas.microsoft.com/office/drawing/2014/main" id="{2FF22AC3-9BCA-410A-8D84-BC6BDE5C06CE}"/>
                </a:ext>
              </a:extLst>
            </p:cNvPr>
            <p:cNvSpPr>
              <a:spLocks/>
            </p:cNvSpPr>
            <p:nvPr/>
          </p:nvSpPr>
          <p:spPr bwMode="auto">
            <a:xfrm>
              <a:off x="20981988" y="9342438"/>
              <a:ext cx="479425" cy="287338"/>
            </a:xfrm>
            <a:custGeom>
              <a:avLst/>
              <a:gdLst>
                <a:gd name="T0" fmla="*/ 0 w 302"/>
                <a:gd name="T1" fmla="*/ 170 h 181"/>
                <a:gd name="T2" fmla="*/ 0 w 302"/>
                <a:gd name="T3" fmla="*/ 181 h 181"/>
                <a:gd name="T4" fmla="*/ 302 w 302"/>
                <a:gd name="T5" fmla="*/ 7 h 181"/>
                <a:gd name="T6" fmla="*/ 294 w 302"/>
                <a:gd name="T7" fmla="*/ 0 h 181"/>
                <a:gd name="T8" fmla="*/ 0 w 302"/>
                <a:gd name="T9" fmla="*/ 170 h 181"/>
              </a:gdLst>
              <a:ahLst/>
              <a:cxnLst>
                <a:cxn ang="0">
                  <a:pos x="T0" y="T1"/>
                </a:cxn>
                <a:cxn ang="0">
                  <a:pos x="T2" y="T3"/>
                </a:cxn>
                <a:cxn ang="0">
                  <a:pos x="T4" y="T5"/>
                </a:cxn>
                <a:cxn ang="0">
                  <a:pos x="T6" y="T7"/>
                </a:cxn>
                <a:cxn ang="0">
                  <a:pos x="T8" y="T9"/>
                </a:cxn>
              </a:cxnLst>
              <a:rect l="0" t="0" r="r" b="b"/>
              <a:pathLst>
                <a:path w="302" h="181">
                  <a:moveTo>
                    <a:pt x="0" y="170"/>
                  </a:moveTo>
                  <a:lnTo>
                    <a:pt x="0" y="181"/>
                  </a:lnTo>
                  <a:lnTo>
                    <a:pt x="302" y="7"/>
                  </a:lnTo>
                  <a:lnTo>
                    <a:pt x="294" y="0"/>
                  </a:lnTo>
                  <a:lnTo>
                    <a:pt x="0"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419">
              <a:extLst>
                <a:ext uri="{FF2B5EF4-FFF2-40B4-BE49-F238E27FC236}">
                  <a16:creationId xmlns:a16="http://schemas.microsoft.com/office/drawing/2014/main" id="{96FF635B-D675-4B64-8374-F1D0A2EE963C}"/>
                </a:ext>
              </a:extLst>
            </p:cNvPr>
            <p:cNvSpPr>
              <a:spLocks/>
            </p:cNvSpPr>
            <p:nvPr/>
          </p:nvSpPr>
          <p:spPr bwMode="auto">
            <a:xfrm>
              <a:off x="21448713" y="91852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420">
              <a:extLst>
                <a:ext uri="{FF2B5EF4-FFF2-40B4-BE49-F238E27FC236}">
                  <a16:creationId xmlns:a16="http://schemas.microsoft.com/office/drawing/2014/main" id="{2BCE3D9A-08D2-49C5-8640-0EC79791BE33}"/>
                </a:ext>
              </a:extLst>
            </p:cNvPr>
            <p:cNvSpPr>
              <a:spLocks/>
            </p:cNvSpPr>
            <p:nvPr/>
          </p:nvSpPr>
          <p:spPr bwMode="auto">
            <a:xfrm>
              <a:off x="20981988" y="9196388"/>
              <a:ext cx="466725" cy="415925"/>
            </a:xfrm>
            <a:custGeom>
              <a:avLst/>
              <a:gdLst>
                <a:gd name="T0" fmla="*/ 0 w 294"/>
                <a:gd name="T1" fmla="*/ 169 h 262"/>
                <a:gd name="T2" fmla="*/ 0 w 294"/>
                <a:gd name="T3" fmla="*/ 262 h 262"/>
                <a:gd name="T4" fmla="*/ 294 w 294"/>
                <a:gd name="T5" fmla="*/ 92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421">
              <a:extLst>
                <a:ext uri="{FF2B5EF4-FFF2-40B4-BE49-F238E27FC236}">
                  <a16:creationId xmlns:a16="http://schemas.microsoft.com/office/drawing/2014/main" id="{CE6CF906-9618-4994-AB77-ADB35AD9FB3B}"/>
                </a:ext>
              </a:extLst>
            </p:cNvPr>
            <p:cNvSpPr>
              <a:spLocks/>
            </p:cNvSpPr>
            <p:nvPr/>
          </p:nvSpPr>
          <p:spPr bwMode="auto">
            <a:xfrm>
              <a:off x="20981988" y="9196388"/>
              <a:ext cx="466725" cy="415925"/>
            </a:xfrm>
            <a:custGeom>
              <a:avLst/>
              <a:gdLst>
                <a:gd name="T0" fmla="*/ 288 w 294"/>
                <a:gd name="T1" fmla="*/ 90 h 262"/>
                <a:gd name="T2" fmla="*/ 288 w 294"/>
                <a:gd name="T3" fmla="*/ 1 h 262"/>
                <a:gd name="T4" fmla="*/ 294 w 294"/>
                <a:gd name="T5" fmla="*/ 0 h 262"/>
                <a:gd name="T6" fmla="*/ 294 w 294"/>
                <a:gd name="T7" fmla="*/ 92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2"/>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422">
              <a:extLst>
                <a:ext uri="{FF2B5EF4-FFF2-40B4-BE49-F238E27FC236}">
                  <a16:creationId xmlns:a16="http://schemas.microsoft.com/office/drawing/2014/main" id="{10F817EC-023D-40D2-877F-E602DA1DF295}"/>
                </a:ext>
              </a:extLst>
            </p:cNvPr>
            <p:cNvSpPr>
              <a:spLocks/>
            </p:cNvSpPr>
            <p:nvPr/>
          </p:nvSpPr>
          <p:spPr bwMode="auto">
            <a:xfrm>
              <a:off x="20694650" y="7699376"/>
              <a:ext cx="496888" cy="287338"/>
            </a:xfrm>
            <a:custGeom>
              <a:avLst/>
              <a:gdLst>
                <a:gd name="T0" fmla="*/ 0 w 313"/>
                <a:gd name="T1" fmla="*/ 94 h 181"/>
                <a:gd name="T2" fmla="*/ 151 w 313"/>
                <a:gd name="T3" fmla="*/ 181 h 181"/>
                <a:gd name="T4" fmla="*/ 313 w 313"/>
                <a:gd name="T5" fmla="*/ 89 h 181"/>
                <a:gd name="T6" fmla="*/ 162 w 313"/>
                <a:gd name="T7" fmla="*/ 0 h 181"/>
                <a:gd name="T8" fmla="*/ 0 w 313"/>
                <a:gd name="T9" fmla="*/ 94 h 181"/>
              </a:gdLst>
              <a:ahLst/>
              <a:cxnLst>
                <a:cxn ang="0">
                  <a:pos x="T0" y="T1"/>
                </a:cxn>
                <a:cxn ang="0">
                  <a:pos x="T2" y="T3"/>
                </a:cxn>
                <a:cxn ang="0">
                  <a:pos x="T4" y="T5"/>
                </a:cxn>
                <a:cxn ang="0">
                  <a:pos x="T6" y="T7"/>
                </a:cxn>
                <a:cxn ang="0">
                  <a:pos x="T8" y="T9"/>
                </a:cxn>
              </a:cxnLst>
              <a:rect l="0" t="0" r="r" b="b"/>
              <a:pathLst>
                <a:path w="313" h="181">
                  <a:moveTo>
                    <a:pt x="0" y="94"/>
                  </a:moveTo>
                  <a:lnTo>
                    <a:pt x="151" y="181"/>
                  </a:lnTo>
                  <a:lnTo>
                    <a:pt x="313" y="89"/>
                  </a:lnTo>
                  <a:lnTo>
                    <a:pt x="162" y="0"/>
                  </a:lnTo>
                  <a:lnTo>
                    <a:pt x="0" y="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423">
              <a:extLst>
                <a:ext uri="{FF2B5EF4-FFF2-40B4-BE49-F238E27FC236}">
                  <a16:creationId xmlns:a16="http://schemas.microsoft.com/office/drawing/2014/main" id="{EF351A13-AED8-41ED-832D-4AB996350904}"/>
                </a:ext>
              </a:extLst>
            </p:cNvPr>
            <p:cNvSpPr>
              <a:spLocks/>
            </p:cNvSpPr>
            <p:nvPr/>
          </p:nvSpPr>
          <p:spPr bwMode="auto">
            <a:xfrm>
              <a:off x="20934363" y="7840663"/>
              <a:ext cx="257175" cy="314325"/>
            </a:xfrm>
            <a:custGeom>
              <a:avLst/>
              <a:gdLst>
                <a:gd name="T0" fmla="*/ 162 w 162"/>
                <a:gd name="T1" fmla="*/ 0 h 198"/>
                <a:gd name="T2" fmla="*/ 0 w 162"/>
                <a:gd name="T3" fmla="*/ 92 h 198"/>
                <a:gd name="T4" fmla="*/ 0 w 162"/>
                <a:gd name="T5" fmla="*/ 198 h 198"/>
                <a:gd name="T6" fmla="*/ 162 w 162"/>
                <a:gd name="T7" fmla="*/ 104 h 198"/>
                <a:gd name="T8" fmla="*/ 162 w 162"/>
                <a:gd name="T9" fmla="*/ 0 h 198"/>
              </a:gdLst>
              <a:ahLst/>
              <a:cxnLst>
                <a:cxn ang="0">
                  <a:pos x="T0" y="T1"/>
                </a:cxn>
                <a:cxn ang="0">
                  <a:pos x="T2" y="T3"/>
                </a:cxn>
                <a:cxn ang="0">
                  <a:pos x="T4" y="T5"/>
                </a:cxn>
                <a:cxn ang="0">
                  <a:pos x="T6" y="T7"/>
                </a:cxn>
                <a:cxn ang="0">
                  <a:pos x="T8" y="T9"/>
                </a:cxn>
              </a:cxnLst>
              <a:rect l="0" t="0" r="r" b="b"/>
              <a:pathLst>
                <a:path w="162" h="198">
                  <a:moveTo>
                    <a:pt x="162" y="0"/>
                  </a:moveTo>
                  <a:lnTo>
                    <a:pt x="0" y="92"/>
                  </a:lnTo>
                  <a:lnTo>
                    <a:pt x="0" y="198"/>
                  </a:lnTo>
                  <a:lnTo>
                    <a:pt x="162" y="104"/>
                  </a:lnTo>
                  <a:lnTo>
                    <a:pt x="162"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424">
              <a:extLst>
                <a:ext uri="{FF2B5EF4-FFF2-40B4-BE49-F238E27FC236}">
                  <a16:creationId xmlns:a16="http://schemas.microsoft.com/office/drawing/2014/main" id="{B7793F43-E0FB-4A84-894A-FF397AC658B5}"/>
                </a:ext>
              </a:extLst>
            </p:cNvPr>
            <p:cNvSpPr>
              <a:spLocks/>
            </p:cNvSpPr>
            <p:nvPr/>
          </p:nvSpPr>
          <p:spPr bwMode="auto">
            <a:xfrm>
              <a:off x="20694650" y="7848601"/>
              <a:ext cx="239713" cy="306388"/>
            </a:xfrm>
            <a:custGeom>
              <a:avLst/>
              <a:gdLst>
                <a:gd name="T0" fmla="*/ 0 w 151"/>
                <a:gd name="T1" fmla="*/ 0 h 193"/>
                <a:gd name="T2" fmla="*/ 151 w 151"/>
                <a:gd name="T3" fmla="*/ 87 h 193"/>
                <a:gd name="T4" fmla="*/ 151 w 151"/>
                <a:gd name="T5" fmla="*/ 193 h 193"/>
                <a:gd name="T6" fmla="*/ 0 w 151"/>
                <a:gd name="T7" fmla="*/ 104 h 193"/>
                <a:gd name="T8" fmla="*/ 0 w 151"/>
                <a:gd name="T9" fmla="*/ 0 h 193"/>
              </a:gdLst>
              <a:ahLst/>
              <a:cxnLst>
                <a:cxn ang="0">
                  <a:pos x="T0" y="T1"/>
                </a:cxn>
                <a:cxn ang="0">
                  <a:pos x="T2" y="T3"/>
                </a:cxn>
                <a:cxn ang="0">
                  <a:pos x="T4" y="T5"/>
                </a:cxn>
                <a:cxn ang="0">
                  <a:pos x="T6" y="T7"/>
                </a:cxn>
                <a:cxn ang="0">
                  <a:pos x="T8" y="T9"/>
                </a:cxn>
              </a:cxnLst>
              <a:rect l="0" t="0" r="r" b="b"/>
              <a:pathLst>
                <a:path w="151" h="193">
                  <a:moveTo>
                    <a:pt x="0" y="0"/>
                  </a:moveTo>
                  <a:lnTo>
                    <a:pt x="151" y="87"/>
                  </a:lnTo>
                  <a:lnTo>
                    <a:pt x="151" y="193"/>
                  </a:lnTo>
                  <a:lnTo>
                    <a:pt x="0" y="104"/>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544" name="TextBox 543">
            <a:extLst>
              <a:ext uri="{FF2B5EF4-FFF2-40B4-BE49-F238E27FC236}">
                <a16:creationId xmlns:a16="http://schemas.microsoft.com/office/drawing/2014/main" id="{9BF606EB-28BB-44FA-94CF-E795B284DF29}"/>
              </a:ext>
            </a:extLst>
          </p:cNvPr>
          <p:cNvSpPr txBox="1"/>
          <p:nvPr/>
        </p:nvSpPr>
        <p:spPr>
          <a:xfrm>
            <a:off x="1719526" y="1473876"/>
            <a:ext cx="8064020" cy="329320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panose="020B0502020202020204" pitchFamily="34" charset="0"/>
                <a:ea typeface="+mn-ea"/>
                <a:cs typeface="+mn-cs"/>
              </a:rPr>
              <a:t>Our future is </a:t>
            </a:r>
            <a:endParaRPr kumimoji="0" lang="mn-MN" sz="60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a smart city. </a:t>
            </a:r>
            <a:r>
              <a:rPr kumimoji="0" lang="en-US" sz="6000" b="1" i="0" u="none" strike="noStrike" kern="1200" cap="none" spc="0" normalizeH="0" baseline="0" noProof="0">
                <a:ln>
                  <a:noFill/>
                </a:ln>
                <a:effectLst/>
                <a:uLnTx/>
                <a:uFillTx/>
                <a:latin typeface="Century Gothic" panose="020B0502020202020204" pitchFamily="34" charset="0"/>
                <a:ea typeface="+mn-ea"/>
                <a:cs typeface="+mn-cs"/>
              </a:rPr>
              <a:t>We always want it</a:t>
            </a:r>
          </a:p>
        </p:txBody>
      </p:sp>
      <p:grpSp>
        <p:nvGrpSpPr>
          <p:cNvPr id="545" name="Group 544">
            <a:extLst>
              <a:ext uri="{FF2B5EF4-FFF2-40B4-BE49-F238E27FC236}">
                <a16:creationId xmlns:a16="http://schemas.microsoft.com/office/drawing/2014/main" id="{98A8AF92-225E-4521-8C68-EEF60B568150}"/>
              </a:ext>
            </a:extLst>
          </p:cNvPr>
          <p:cNvGrpSpPr/>
          <p:nvPr/>
        </p:nvGrpSpPr>
        <p:grpSpPr>
          <a:xfrm>
            <a:off x="1812157" y="6036387"/>
            <a:ext cx="1464943" cy="1466101"/>
            <a:chOff x="5331945" y="7856794"/>
            <a:chExt cx="909614" cy="910334"/>
          </a:xfrm>
        </p:grpSpPr>
        <p:grpSp>
          <p:nvGrpSpPr>
            <p:cNvPr id="546" name="Group 545">
              <a:extLst>
                <a:ext uri="{FF2B5EF4-FFF2-40B4-BE49-F238E27FC236}">
                  <a16:creationId xmlns:a16="http://schemas.microsoft.com/office/drawing/2014/main" id="{AFC30B28-9646-4654-8BD1-FB5F4FE57082}"/>
                </a:ext>
              </a:extLst>
            </p:cNvPr>
            <p:cNvGrpSpPr/>
            <p:nvPr/>
          </p:nvGrpSpPr>
          <p:grpSpPr>
            <a:xfrm>
              <a:off x="5331945" y="7856794"/>
              <a:ext cx="909614" cy="910334"/>
              <a:chOff x="5331945" y="7856794"/>
              <a:chExt cx="909614" cy="910334"/>
            </a:xfrm>
          </p:grpSpPr>
          <p:sp>
            <p:nvSpPr>
              <p:cNvPr id="548" name="Shape 3506">
                <a:extLst>
                  <a:ext uri="{FF2B5EF4-FFF2-40B4-BE49-F238E27FC236}">
                    <a16:creationId xmlns:a16="http://schemas.microsoft.com/office/drawing/2014/main" id="{6D8D75D4-0867-4D6E-81B9-D83F6A7F11E5}"/>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Lato"/>
                  <a:ea typeface="Lato"/>
                  <a:cs typeface="Lato"/>
                  <a:sym typeface="Lato"/>
                </a:endParaRPr>
              </a:p>
            </p:txBody>
          </p:sp>
          <p:sp>
            <p:nvSpPr>
              <p:cNvPr id="549" name="Shape 3507">
                <a:extLst>
                  <a:ext uri="{FF2B5EF4-FFF2-40B4-BE49-F238E27FC236}">
                    <a16:creationId xmlns:a16="http://schemas.microsoft.com/office/drawing/2014/main" id="{D9AAC990-DEB3-4B29-9B21-CF0A539C0B96}"/>
                  </a:ext>
                </a:extLst>
              </p:cNvPr>
              <p:cNvSpPr/>
              <p:nvPr/>
            </p:nvSpPr>
            <p:spPr>
              <a:xfrm rot="5422425">
                <a:off x="5337901" y="7856678"/>
                <a:ext cx="903541" cy="903774"/>
              </a:xfrm>
              <a:prstGeom prst="pie">
                <a:avLst>
                  <a:gd name="adj1" fmla="val 10766470"/>
                  <a:gd name="adj2" fmla="val 20714663"/>
                </a:avLst>
              </a:prstGeom>
              <a:solidFill>
                <a:schemeClr val="accent1"/>
              </a:solidFill>
              <a:ln>
                <a:noFill/>
              </a:ln>
              <a:effectLst/>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Calibri"/>
                  <a:ea typeface="Calibri"/>
                  <a:cs typeface="Calibri"/>
                  <a:sym typeface="Calibri"/>
                </a:endParaRPr>
              </a:p>
            </p:txBody>
          </p:sp>
        </p:grpSp>
        <p:sp useBgFill="1">
          <p:nvSpPr>
            <p:cNvPr id="547" name="Oval 546">
              <a:extLst>
                <a:ext uri="{FF2B5EF4-FFF2-40B4-BE49-F238E27FC236}">
                  <a16:creationId xmlns:a16="http://schemas.microsoft.com/office/drawing/2014/main" id="{B19197FD-8ED9-409A-A81C-131A4EA651B1}"/>
                </a:ext>
              </a:extLst>
            </p:cNvPr>
            <p:cNvSpPr/>
            <p:nvPr/>
          </p:nvSpPr>
          <p:spPr>
            <a:xfrm>
              <a:off x="5397833" y="7917880"/>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solidFill>
                    <a:schemeClr val="tx1"/>
                  </a:solidFill>
                  <a:latin typeface="Designball-Buildings-01" pitchFamily="2" charset="0"/>
                  <a:ea typeface="Open Sans" panose="020B0606030504020204" pitchFamily="34" charset="0"/>
                  <a:cs typeface="Open Sans" panose="020B0606030504020204" pitchFamily="34" charset="0"/>
                </a:rPr>
                <a:t>U</a:t>
              </a:r>
            </a:p>
          </p:txBody>
        </p:sp>
      </p:grpSp>
      <p:grpSp>
        <p:nvGrpSpPr>
          <p:cNvPr id="550" name="Group 549">
            <a:extLst>
              <a:ext uri="{FF2B5EF4-FFF2-40B4-BE49-F238E27FC236}">
                <a16:creationId xmlns:a16="http://schemas.microsoft.com/office/drawing/2014/main" id="{0F1E4ED3-7672-40C1-BF62-A6772676FE9E}"/>
              </a:ext>
            </a:extLst>
          </p:cNvPr>
          <p:cNvGrpSpPr/>
          <p:nvPr/>
        </p:nvGrpSpPr>
        <p:grpSpPr>
          <a:xfrm>
            <a:off x="3602813" y="5847627"/>
            <a:ext cx="4990555" cy="2233304"/>
            <a:chOff x="15665825" y="2691168"/>
            <a:chExt cx="4990555" cy="2233304"/>
          </a:xfrm>
        </p:grpSpPr>
        <p:sp>
          <p:nvSpPr>
            <p:cNvPr id="551" name="TextBox 550">
              <a:extLst>
                <a:ext uri="{FF2B5EF4-FFF2-40B4-BE49-F238E27FC236}">
                  <a16:creationId xmlns:a16="http://schemas.microsoft.com/office/drawing/2014/main" id="{7061B3E6-A00F-43D8-9DF2-12584DC9C269}"/>
                </a:ext>
              </a:extLst>
            </p:cNvPr>
            <p:cNvSpPr txBox="1"/>
            <p:nvPr/>
          </p:nvSpPr>
          <p:spPr>
            <a:xfrm>
              <a:off x="15665825" y="3214388"/>
              <a:ext cx="4990555" cy="1710084"/>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 Fusce in magna diam.</a:t>
              </a:r>
            </a:p>
          </p:txBody>
        </p:sp>
        <p:sp>
          <p:nvSpPr>
            <p:cNvPr id="552" name="TextBox 551">
              <a:extLst>
                <a:ext uri="{FF2B5EF4-FFF2-40B4-BE49-F238E27FC236}">
                  <a16:creationId xmlns:a16="http://schemas.microsoft.com/office/drawing/2014/main" id="{DDE6CE8D-E5BB-4893-973B-341C51B85279}"/>
                </a:ext>
              </a:extLst>
            </p:cNvPr>
            <p:cNvSpPr txBox="1"/>
            <p:nvPr/>
          </p:nvSpPr>
          <p:spPr>
            <a:xfrm>
              <a:off x="15665826" y="2691168"/>
              <a:ext cx="149111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CAPTURE</a:t>
              </a:r>
            </a:p>
          </p:txBody>
        </p:sp>
      </p:grpSp>
      <p:grpSp>
        <p:nvGrpSpPr>
          <p:cNvPr id="553" name="Group 552">
            <a:extLst>
              <a:ext uri="{FF2B5EF4-FFF2-40B4-BE49-F238E27FC236}">
                <a16:creationId xmlns:a16="http://schemas.microsoft.com/office/drawing/2014/main" id="{EA489DE0-AC19-489F-9F75-111CEC3D63CC}"/>
              </a:ext>
            </a:extLst>
          </p:cNvPr>
          <p:cNvGrpSpPr/>
          <p:nvPr/>
        </p:nvGrpSpPr>
        <p:grpSpPr>
          <a:xfrm>
            <a:off x="1838469" y="9272195"/>
            <a:ext cx="1464943" cy="1466101"/>
            <a:chOff x="5331945" y="7856794"/>
            <a:chExt cx="909614" cy="910334"/>
          </a:xfrm>
        </p:grpSpPr>
        <p:grpSp>
          <p:nvGrpSpPr>
            <p:cNvPr id="554" name="Group 553">
              <a:extLst>
                <a:ext uri="{FF2B5EF4-FFF2-40B4-BE49-F238E27FC236}">
                  <a16:creationId xmlns:a16="http://schemas.microsoft.com/office/drawing/2014/main" id="{3FD28EE8-FAE1-435C-B8C3-41AF9706A0D7}"/>
                </a:ext>
              </a:extLst>
            </p:cNvPr>
            <p:cNvGrpSpPr/>
            <p:nvPr/>
          </p:nvGrpSpPr>
          <p:grpSpPr>
            <a:xfrm>
              <a:off x="5331945" y="7856794"/>
              <a:ext cx="909614" cy="910334"/>
              <a:chOff x="5331945" y="7856794"/>
              <a:chExt cx="909614" cy="910334"/>
            </a:xfrm>
          </p:grpSpPr>
          <p:sp>
            <p:nvSpPr>
              <p:cNvPr id="556" name="Shape 3506">
                <a:extLst>
                  <a:ext uri="{FF2B5EF4-FFF2-40B4-BE49-F238E27FC236}">
                    <a16:creationId xmlns:a16="http://schemas.microsoft.com/office/drawing/2014/main" id="{E354B90B-463A-4484-BFA3-E8F764F19F8F}"/>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Lato"/>
                  <a:ea typeface="Lato"/>
                  <a:cs typeface="Lato"/>
                  <a:sym typeface="Lato"/>
                </a:endParaRPr>
              </a:p>
            </p:txBody>
          </p:sp>
          <p:sp>
            <p:nvSpPr>
              <p:cNvPr id="557" name="Shape 3507">
                <a:extLst>
                  <a:ext uri="{FF2B5EF4-FFF2-40B4-BE49-F238E27FC236}">
                    <a16:creationId xmlns:a16="http://schemas.microsoft.com/office/drawing/2014/main" id="{43B6B8BA-C4B1-4BB1-8EBA-98B76376A7C3}"/>
                  </a:ext>
                </a:extLst>
              </p:cNvPr>
              <p:cNvSpPr/>
              <p:nvPr/>
            </p:nvSpPr>
            <p:spPr>
              <a:xfrm rot="5422425">
                <a:off x="5337901" y="7856678"/>
                <a:ext cx="903541" cy="903774"/>
              </a:xfrm>
              <a:prstGeom prst="pie">
                <a:avLst>
                  <a:gd name="adj1" fmla="val 10766470"/>
                  <a:gd name="adj2" fmla="val 3151498"/>
                </a:avLst>
              </a:prstGeom>
              <a:solidFill>
                <a:schemeClr val="accent1"/>
              </a:solidFill>
              <a:ln>
                <a:noFill/>
              </a:ln>
              <a:effectLst/>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Calibri"/>
                  <a:ea typeface="Calibri"/>
                  <a:cs typeface="Calibri"/>
                  <a:sym typeface="Calibri"/>
                </a:endParaRPr>
              </a:p>
            </p:txBody>
          </p:sp>
        </p:grpSp>
        <p:sp useBgFill="1">
          <p:nvSpPr>
            <p:cNvPr id="555" name="Oval 554">
              <a:extLst>
                <a:ext uri="{FF2B5EF4-FFF2-40B4-BE49-F238E27FC236}">
                  <a16:creationId xmlns:a16="http://schemas.microsoft.com/office/drawing/2014/main" id="{75BD94C1-382C-4B90-934B-BE354146B949}"/>
                </a:ext>
              </a:extLst>
            </p:cNvPr>
            <p:cNvSpPr/>
            <p:nvPr/>
          </p:nvSpPr>
          <p:spPr>
            <a:xfrm>
              <a:off x="5397833" y="7923042"/>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a:solidFill>
                    <a:schemeClr val="tx1"/>
                  </a:solidFill>
                  <a:latin typeface="Designball-Buildings-01" pitchFamily="2" charset="0"/>
                  <a:ea typeface="Open Sans" panose="020B0606030504020204" pitchFamily="34" charset="0"/>
                  <a:cs typeface="Open Sans" panose="020B0606030504020204" pitchFamily="34" charset="0"/>
                </a:rPr>
                <a:t>c</a:t>
              </a:r>
            </a:p>
          </p:txBody>
        </p:sp>
      </p:grpSp>
      <p:grpSp>
        <p:nvGrpSpPr>
          <p:cNvPr id="558" name="Group 557">
            <a:extLst>
              <a:ext uri="{FF2B5EF4-FFF2-40B4-BE49-F238E27FC236}">
                <a16:creationId xmlns:a16="http://schemas.microsoft.com/office/drawing/2014/main" id="{11840220-9A0B-4D67-BD13-97CBA1083ECD}"/>
              </a:ext>
            </a:extLst>
          </p:cNvPr>
          <p:cNvGrpSpPr/>
          <p:nvPr/>
        </p:nvGrpSpPr>
        <p:grpSpPr>
          <a:xfrm>
            <a:off x="3629125" y="9083435"/>
            <a:ext cx="4990555" cy="2233304"/>
            <a:chOff x="15692137" y="5926976"/>
            <a:chExt cx="4990555" cy="2233304"/>
          </a:xfrm>
        </p:grpSpPr>
        <p:sp>
          <p:nvSpPr>
            <p:cNvPr id="559" name="TextBox 558">
              <a:extLst>
                <a:ext uri="{FF2B5EF4-FFF2-40B4-BE49-F238E27FC236}">
                  <a16:creationId xmlns:a16="http://schemas.microsoft.com/office/drawing/2014/main" id="{29E027E2-73E1-418C-BCFA-E201DFE44579}"/>
                </a:ext>
              </a:extLst>
            </p:cNvPr>
            <p:cNvSpPr txBox="1"/>
            <p:nvPr/>
          </p:nvSpPr>
          <p:spPr>
            <a:xfrm>
              <a:off x="15692137" y="6450196"/>
              <a:ext cx="4990555" cy="1710084"/>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 Fusce in magna diam.</a:t>
              </a:r>
            </a:p>
          </p:txBody>
        </p:sp>
        <p:sp>
          <p:nvSpPr>
            <p:cNvPr id="560" name="TextBox 559">
              <a:extLst>
                <a:ext uri="{FF2B5EF4-FFF2-40B4-BE49-F238E27FC236}">
                  <a16:creationId xmlns:a16="http://schemas.microsoft.com/office/drawing/2014/main" id="{7ECC866C-9BDA-4DC0-B423-2AF64E2A6875}"/>
                </a:ext>
              </a:extLst>
            </p:cNvPr>
            <p:cNvSpPr txBox="1"/>
            <p:nvPr/>
          </p:nvSpPr>
          <p:spPr>
            <a:xfrm>
              <a:off x="15692138" y="5926976"/>
              <a:ext cx="108876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WORK</a:t>
              </a:r>
            </a:p>
          </p:txBody>
        </p:sp>
      </p:grpSp>
    </p:spTree>
    <p:extLst>
      <p:ext uri="{BB962C8B-B14F-4D97-AF65-F5344CB8AC3E}">
        <p14:creationId xmlns:p14="http://schemas.microsoft.com/office/powerpoint/2010/main" val="425239621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14:presetBounceEnd="60000">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14:bounceEnd="60000">
                                          <p:cBhvr additive="base">
                                            <p:cTn id="46" dur="1500" fill="hold"/>
                                            <p:tgtEl>
                                              <p:spTgt spid="527"/>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14:bounceEnd="60000">
                                          <p:cBhvr additive="base">
                                            <p:cTn id="50" dur="1500" fill="hold"/>
                                            <p:tgtEl>
                                              <p:spTgt spid="529"/>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14:bounceEnd="60000">
                                          <p:cBhvr additive="base">
                                            <p:cTn id="54" dur="1500" fill="hold"/>
                                            <p:tgtEl>
                                              <p:spTgt spid="528"/>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14:bounceEnd="60000">
                                          <p:cBhvr additive="base">
                                            <p:cTn id="58" dur="1500" fill="hold"/>
                                            <p:tgtEl>
                                              <p:spTgt spid="525"/>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14:bounceEnd="60000">
                                          <p:cBhvr additive="base">
                                            <p:cTn id="62" dur="1500" fill="hold"/>
                                            <p:tgtEl>
                                              <p:spTgt spid="523"/>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14:bounceEnd="60000">
                                          <p:cBhvr additive="base">
                                            <p:cTn id="66" dur="1500" fill="hold"/>
                                            <p:tgtEl>
                                              <p:spTgt spid="526"/>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14:bounceEnd="60000">
                                          <p:cBhvr additive="base">
                                            <p:cTn id="70" dur="1500" fill="hold"/>
                                            <p:tgtEl>
                                              <p:spTgt spid="524"/>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14:bounceEnd="60000">
                                          <p:cBhvr additive="base">
                                            <p:cTn id="74" dur="1500" fill="hold"/>
                                            <p:tgtEl>
                                              <p:spTgt spid="531"/>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14:bounceEnd="60000">
                                          <p:cBhvr additive="base">
                                            <p:cTn id="78" dur="1500" fill="hold"/>
                                            <p:tgtEl>
                                              <p:spTgt spid="53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14:bounceEnd="60000">
                                          <p:cBhvr additive="base">
                                            <p:cTn id="82" dur="1500" fill="hold"/>
                                            <p:tgtEl>
                                              <p:spTgt spid="533"/>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14:bounceEnd="60000">
                                          <p:cBhvr additive="base">
                                            <p:cTn id="86" dur="1500" fill="hold"/>
                                            <p:tgtEl>
                                              <p:spTgt spid="532"/>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14:bounceEnd="60000">
                                          <p:cBhvr additive="base">
                                            <p:cTn id="90" dur="1500" fill="hold"/>
                                            <p:tgtEl>
                                              <p:spTgt spid="541"/>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14:bounceEnd="60000">
                                          <p:cBhvr additive="base">
                                            <p:cTn id="94" dur="1500" fill="hold"/>
                                            <p:tgtEl>
                                              <p:spTgt spid="534"/>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14:bounceEnd="60000">
                                          <p:cBhvr additive="base">
                                            <p:cTn id="98" dur="1500" fill="hold"/>
                                            <p:tgtEl>
                                              <p:spTgt spid="535"/>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14:bounceEnd="60000">
                                          <p:cBhvr additive="base">
                                            <p:cTn id="102" dur="1500" fill="hold"/>
                                            <p:tgtEl>
                                              <p:spTgt spid="538"/>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14:presetBounceEnd="60000">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14:bounceEnd="60000">
                                          <p:cBhvr additive="base">
                                            <p:cTn id="106" dur="1500" fill="hold"/>
                                            <p:tgtEl>
                                              <p:spTgt spid="537"/>
                                            </p:tgtEl>
                                            <p:attrNameLst>
                                              <p:attrName>ppt_x</p:attrName>
                                            </p:attrNameLst>
                                          </p:cBhvr>
                                          <p:tavLst>
                                            <p:tav tm="0">
                                              <p:val>
                                                <p:strVal val="#ppt_x"/>
                                              </p:val>
                                            </p:tav>
                                            <p:tav tm="100000">
                                              <p:val>
                                                <p:strVal val="#ppt_x"/>
                                              </p:val>
                                            </p:tav>
                                          </p:tavLst>
                                        </p:anim>
                                        <p:anim calcmode="lin" valueType="num" p14:bounceEnd="60000">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14:presetBounceEnd="60000">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14:bounceEnd="60000">
                                          <p:cBhvr additive="base">
                                            <p:cTn id="110" dur="1500" fill="hold"/>
                                            <p:tgtEl>
                                              <p:spTgt spid="536"/>
                                            </p:tgtEl>
                                            <p:attrNameLst>
                                              <p:attrName>ppt_x</p:attrName>
                                            </p:attrNameLst>
                                          </p:cBhvr>
                                          <p:tavLst>
                                            <p:tav tm="0">
                                              <p:val>
                                                <p:strVal val="#ppt_x"/>
                                              </p:val>
                                            </p:tav>
                                            <p:tav tm="100000">
                                              <p:val>
                                                <p:strVal val="#ppt_x"/>
                                              </p:val>
                                            </p:tav>
                                          </p:tavLst>
                                        </p:anim>
                                        <p:anim calcmode="lin" valueType="num" p14:bounceEnd="60000">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14:presetBounceEnd="60000">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14:bounceEnd="60000">
                                          <p:cBhvr additive="base">
                                            <p:cTn id="114" dur="1500" fill="hold"/>
                                            <p:tgtEl>
                                              <p:spTgt spid="540"/>
                                            </p:tgtEl>
                                            <p:attrNameLst>
                                              <p:attrName>ppt_x</p:attrName>
                                            </p:attrNameLst>
                                          </p:cBhvr>
                                          <p:tavLst>
                                            <p:tav tm="0">
                                              <p:val>
                                                <p:strVal val="#ppt_x"/>
                                              </p:val>
                                            </p:tav>
                                            <p:tav tm="100000">
                                              <p:val>
                                                <p:strVal val="#ppt_x"/>
                                              </p:val>
                                            </p:tav>
                                          </p:tavLst>
                                        </p:anim>
                                        <p:anim calcmode="lin" valueType="num" p14:bounceEnd="60000">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14:presetBounceEnd="60000">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14:bounceEnd="60000">
                                          <p:cBhvr additive="base">
                                            <p:cTn id="118" dur="1500" fill="hold"/>
                                            <p:tgtEl>
                                              <p:spTgt spid="539"/>
                                            </p:tgtEl>
                                            <p:attrNameLst>
                                              <p:attrName>ppt_x</p:attrName>
                                            </p:attrNameLst>
                                          </p:cBhvr>
                                          <p:tavLst>
                                            <p:tav tm="0">
                                              <p:val>
                                                <p:strVal val="#ppt_x"/>
                                              </p:val>
                                            </p:tav>
                                            <p:tav tm="100000">
                                              <p:val>
                                                <p:strVal val="#ppt_x"/>
                                              </p:val>
                                            </p:tav>
                                          </p:tavLst>
                                        </p:anim>
                                        <p:anim calcmode="lin" valueType="num" p14:bounceEnd="60000">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cBhvr additive="base">
                                            <p:cTn id="46" dur="1500" fill="hold"/>
                                            <p:tgtEl>
                                              <p:spTgt spid="527"/>
                                            </p:tgtEl>
                                            <p:attrNameLst>
                                              <p:attrName>ppt_x</p:attrName>
                                            </p:attrNameLst>
                                          </p:cBhvr>
                                          <p:tavLst>
                                            <p:tav tm="0">
                                              <p:val>
                                                <p:strVal val="#ppt_x"/>
                                              </p:val>
                                            </p:tav>
                                            <p:tav tm="100000">
                                              <p:val>
                                                <p:strVal val="#ppt_x"/>
                                              </p:val>
                                            </p:tav>
                                          </p:tavLst>
                                        </p:anim>
                                        <p:anim calcmode="lin" valueType="num">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cBhvr additive="base">
                                            <p:cTn id="50" dur="1500" fill="hold"/>
                                            <p:tgtEl>
                                              <p:spTgt spid="529"/>
                                            </p:tgtEl>
                                            <p:attrNameLst>
                                              <p:attrName>ppt_x</p:attrName>
                                            </p:attrNameLst>
                                          </p:cBhvr>
                                          <p:tavLst>
                                            <p:tav tm="0">
                                              <p:val>
                                                <p:strVal val="#ppt_x"/>
                                              </p:val>
                                            </p:tav>
                                            <p:tav tm="100000">
                                              <p:val>
                                                <p:strVal val="#ppt_x"/>
                                              </p:val>
                                            </p:tav>
                                          </p:tavLst>
                                        </p:anim>
                                        <p:anim calcmode="lin" valueType="num">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cBhvr additive="base">
                                            <p:cTn id="54" dur="1500" fill="hold"/>
                                            <p:tgtEl>
                                              <p:spTgt spid="528"/>
                                            </p:tgtEl>
                                            <p:attrNameLst>
                                              <p:attrName>ppt_x</p:attrName>
                                            </p:attrNameLst>
                                          </p:cBhvr>
                                          <p:tavLst>
                                            <p:tav tm="0">
                                              <p:val>
                                                <p:strVal val="#ppt_x"/>
                                              </p:val>
                                            </p:tav>
                                            <p:tav tm="100000">
                                              <p:val>
                                                <p:strVal val="#ppt_x"/>
                                              </p:val>
                                            </p:tav>
                                          </p:tavLst>
                                        </p:anim>
                                        <p:anim calcmode="lin" valueType="num">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cBhvr additive="base">
                                            <p:cTn id="58" dur="1500" fill="hold"/>
                                            <p:tgtEl>
                                              <p:spTgt spid="525"/>
                                            </p:tgtEl>
                                            <p:attrNameLst>
                                              <p:attrName>ppt_x</p:attrName>
                                            </p:attrNameLst>
                                          </p:cBhvr>
                                          <p:tavLst>
                                            <p:tav tm="0">
                                              <p:val>
                                                <p:strVal val="#ppt_x"/>
                                              </p:val>
                                            </p:tav>
                                            <p:tav tm="100000">
                                              <p:val>
                                                <p:strVal val="#ppt_x"/>
                                              </p:val>
                                            </p:tav>
                                          </p:tavLst>
                                        </p:anim>
                                        <p:anim calcmode="lin" valueType="num">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cBhvr additive="base">
                                            <p:cTn id="62" dur="1500" fill="hold"/>
                                            <p:tgtEl>
                                              <p:spTgt spid="523"/>
                                            </p:tgtEl>
                                            <p:attrNameLst>
                                              <p:attrName>ppt_x</p:attrName>
                                            </p:attrNameLst>
                                          </p:cBhvr>
                                          <p:tavLst>
                                            <p:tav tm="0">
                                              <p:val>
                                                <p:strVal val="#ppt_x"/>
                                              </p:val>
                                            </p:tav>
                                            <p:tav tm="100000">
                                              <p:val>
                                                <p:strVal val="#ppt_x"/>
                                              </p:val>
                                            </p:tav>
                                          </p:tavLst>
                                        </p:anim>
                                        <p:anim calcmode="lin" valueType="num">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cBhvr additive="base">
                                            <p:cTn id="66" dur="1500" fill="hold"/>
                                            <p:tgtEl>
                                              <p:spTgt spid="526"/>
                                            </p:tgtEl>
                                            <p:attrNameLst>
                                              <p:attrName>ppt_x</p:attrName>
                                            </p:attrNameLst>
                                          </p:cBhvr>
                                          <p:tavLst>
                                            <p:tav tm="0">
                                              <p:val>
                                                <p:strVal val="#ppt_x"/>
                                              </p:val>
                                            </p:tav>
                                            <p:tav tm="100000">
                                              <p:val>
                                                <p:strVal val="#ppt_x"/>
                                              </p:val>
                                            </p:tav>
                                          </p:tavLst>
                                        </p:anim>
                                        <p:anim calcmode="lin" valueType="num">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cBhvr additive="base">
                                            <p:cTn id="70" dur="1500" fill="hold"/>
                                            <p:tgtEl>
                                              <p:spTgt spid="524"/>
                                            </p:tgtEl>
                                            <p:attrNameLst>
                                              <p:attrName>ppt_x</p:attrName>
                                            </p:attrNameLst>
                                          </p:cBhvr>
                                          <p:tavLst>
                                            <p:tav tm="0">
                                              <p:val>
                                                <p:strVal val="#ppt_x"/>
                                              </p:val>
                                            </p:tav>
                                            <p:tav tm="100000">
                                              <p:val>
                                                <p:strVal val="#ppt_x"/>
                                              </p:val>
                                            </p:tav>
                                          </p:tavLst>
                                        </p:anim>
                                        <p:anim calcmode="lin" valueType="num">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cBhvr additive="base">
                                            <p:cTn id="74" dur="1500" fill="hold"/>
                                            <p:tgtEl>
                                              <p:spTgt spid="531"/>
                                            </p:tgtEl>
                                            <p:attrNameLst>
                                              <p:attrName>ppt_x</p:attrName>
                                            </p:attrNameLst>
                                          </p:cBhvr>
                                          <p:tavLst>
                                            <p:tav tm="0">
                                              <p:val>
                                                <p:strVal val="#ppt_x"/>
                                              </p:val>
                                            </p:tav>
                                            <p:tav tm="100000">
                                              <p:val>
                                                <p:strVal val="#ppt_x"/>
                                              </p:val>
                                            </p:tav>
                                          </p:tavLst>
                                        </p:anim>
                                        <p:anim calcmode="lin" valueType="num">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cBhvr additive="base">
                                            <p:cTn id="78" dur="1500" fill="hold"/>
                                            <p:tgtEl>
                                              <p:spTgt spid="530"/>
                                            </p:tgtEl>
                                            <p:attrNameLst>
                                              <p:attrName>ppt_x</p:attrName>
                                            </p:attrNameLst>
                                          </p:cBhvr>
                                          <p:tavLst>
                                            <p:tav tm="0">
                                              <p:val>
                                                <p:strVal val="#ppt_x"/>
                                              </p:val>
                                            </p:tav>
                                            <p:tav tm="100000">
                                              <p:val>
                                                <p:strVal val="#ppt_x"/>
                                              </p:val>
                                            </p:tav>
                                          </p:tavLst>
                                        </p:anim>
                                        <p:anim calcmode="lin" valueType="num">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cBhvr additive="base">
                                            <p:cTn id="82" dur="1500" fill="hold"/>
                                            <p:tgtEl>
                                              <p:spTgt spid="533"/>
                                            </p:tgtEl>
                                            <p:attrNameLst>
                                              <p:attrName>ppt_x</p:attrName>
                                            </p:attrNameLst>
                                          </p:cBhvr>
                                          <p:tavLst>
                                            <p:tav tm="0">
                                              <p:val>
                                                <p:strVal val="#ppt_x"/>
                                              </p:val>
                                            </p:tav>
                                            <p:tav tm="100000">
                                              <p:val>
                                                <p:strVal val="#ppt_x"/>
                                              </p:val>
                                            </p:tav>
                                          </p:tavLst>
                                        </p:anim>
                                        <p:anim calcmode="lin" valueType="num">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cBhvr additive="base">
                                            <p:cTn id="86" dur="1500" fill="hold"/>
                                            <p:tgtEl>
                                              <p:spTgt spid="532"/>
                                            </p:tgtEl>
                                            <p:attrNameLst>
                                              <p:attrName>ppt_x</p:attrName>
                                            </p:attrNameLst>
                                          </p:cBhvr>
                                          <p:tavLst>
                                            <p:tav tm="0">
                                              <p:val>
                                                <p:strVal val="#ppt_x"/>
                                              </p:val>
                                            </p:tav>
                                            <p:tav tm="100000">
                                              <p:val>
                                                <p:strVal val="#ppt_x"/>
                                              </p:val>
                                            </p:tav>
                                          </p:tavLst>
                                        </p:anim>
                                        <p:anim calcmode="lin" valueType="num">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cBhvr additive="base">
                                            <p:cTn id="90" dur="1500" fill="hold"/>
                                            <p:tgtEl>
                                              <p:spTgt spid="541"/>
                                            </p:tgtEl>
                                            <p:attrNameLst>
                                              <p:attrName>ppt_x</p:attrName>
                                            </p:attrNameLst>
                                          </p:cBhvr>
                                          <p:tavLst>
                                            <p:tav tm="0">
                                              <p:val>
                                                <p:strVal val="#ppt_x"/>
                                              </p:val>
                                            </p:tav>
                                            <p:tav tm="100000">
                                              <p:val>
                                                <p:strVal val="#ppt_x"/>
                                              </p:val>
                                            </p:tav>
                                          </p:tavLst>
                                        </p:anim>
                                        <p:anim calcmode="lin" valueType="num">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cBhvr additive="base">
                                            <p:cTn id="94" dur="1500" fill="hold"/>
                                            <p:tgtEl>
                                              <p:spTgt spid="534"/>
                                            </p:tgtEl>
                                            <p:attrNameLst>
                                              <p:attrName>ppt_x</p:attrName>
                                            </p:attrNameLst>
                                          </p:cBhvr>
                                          <p:tavLst>
                                            <p:tav tm="0">
                                              <p:val>
                                                <p:strVal val="#ppt_x"/>
                                              </p:val>
                                            </p:tav>
                                            <p:tav tm="100000">
                                              <p:val>
                                                <p:strVal val="#ppt_x"/>
                                              </p:val>
                                            </p:tav>
                                          </p:tavLst>
                                        </p:anim>
                                        <p:anim calcmode="lin" valueType="num">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cBhvr additive="base">
                                            <p:cTn id="98" dur="1500" fill="hold"/>
                                            <p:tgtEl>
                                              <p:spTgt spid="535"/>
                                            </p:tgtEl>
                                            <p:attrNameLst>
                                              <p:attrName>ppt_x</p:attrName>
                                            </p:attrNameLst>
                                          </p:cBhvr>
                                          <p:tavLst>
                                            <p:tav tm="0">
                                              <p:val>
                                                <p:strVal val="#ppt_x"/>
                                              </p:val>
                                            </p:tav>
                                            <p:tav tm="100000">
                                              <p:val>
                                                <p:strVal val="#ppt_x"/>
                                              </p:val>
                                            </p:tav>
                                          </p:tavLst>
                                        </p:anim>
                                        <p:anim calcmode="lin" valueType="num">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cBhvr additive="base">
                                            <p:cTn id="102" dur="1500" fill="hold"/>
                                            <p:tgtEl>
                                              <p:spTgt spid="538"/>
                                            </p:tgtEl>
                                            <p:attrNameLst>
                                              <p:attrName>ppt_x</p:attrName>
                                            </p:attrNameLst>
                                          </p:cBhvr>
                                          <p:tavLst>
                                            <p:tav tm="0">
                                              <p:val>
                                                <p:strVal val="#ppt_x"/>
                                              </p:val>
                                            </p:tav>
                                            <p:tav tm="100000">
                                              <p:val>
                                                <p:strVal val="#ppt_x"/>
                                              </p:val>
                                            </p:tav>
                                          </p:tavLst>
                                        </p:anim>
                                        <p:anim calcmode="lin" valueType="num">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cBhvr additive="base">
                                            <p:cTn id="106" dur="1500" fill="hold"/>
                                            <p:tgtEl>
                                              <p:spTgt spid="537"/>
                                            </p:tgtEl>
                                            <p:attrNameLst>
                                              <p:attrName>ppt_x</p:attrName>
                                            </p:attrNameLst>
                                          </p:cBhvr>
                                          <p:tavLst>
                                            <p:tav tm="0">
                                              <p:val>
                                                <p:strVal val="#ppt_x"/>
                                              </p:val>
                                            </p:tav>
                                            <p:tav tm="100000">
                                              <p:val>
                                                <p:strVal val="#ppt_x"/>
                                              </p:val>
                                            </p:tav>
                                          </p:tavLst>
                                        </p:anim>
                                        <p:anim calcmode="lin" valueType="num">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cBhvr additive="base">
                                            <p:cTn id="110" dur="1500" fill="hold"/>
                                            <p:tgtEl>
                                              <p:spTgt spid="536"/>
                                            </p:tgtEl>
                                            <p:attrNameLst>
                                              <p:attrName>ppt_x</p:attrName>
                                            </p:attrNameLst>
                                          </p:cBhvr>
                                          <p:tavLst>
                                            <p:tav tm="0">
                                              <p:val>
                                                <p:strVal val="#ppt_x"/>
                                              </p:val>
                                            </p:tav>
                                            <p:tav tm="100000">
                                              <p:val>
                                                <p:strVal val="#ppt_x"/>
                                              </p:val>
                                            </p:tav>
                                          </p:tavLst>
                                        </p:anim>
                                        <p:anim calcmode="lin" valueType="num">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cBhvr additive="base">
                                            <p:cTn id="114" dur="1500" fill="hold"/>
                                            <p:tgtEl>
                                              <p:spTgt spid="540"/>
                                            </p:tgtEl>
                                            <p:attrNameLst>
                                              <p:attrName>ppt_x</p:attrName>
                                            </p:attrNameLst>
                                          </p:cBhvr>
                                          <p:tavLst>
                                            <p:tav tm="0">
                                              <p:val>
                                                <p:strVal val="#ppt_x"/>
                                              </p:val>
                                            </p:tav>
                                            <p:tav tm="100000">
                                              <p:val>
                                                <p:strVal val="#ppt_x"/>
                                              </p:val>
                                            </p:tav>
                                          </p:tavLst>
                                        </p:anim>
                                        <p:anim calcmode="lin" valueType="num">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cBhvr additive="base">
                                            <p:cTn id="118" dur="1500" fill="hold"/>
                                            <p:tgtEl>
                                              <p:spTgt spid="539"/>
                                            </p:tgtEl>
                                            <p:attrNameLst>
                                              <p:attrName>ppt_x</p:attrName>
                                            </p:attrNameLst>
                                          </p:cBhvr>
                                          <p:tavLst>
                                            <p:tav tm="0">
                                              <p:val>
                                                <p:strVal val="#ppt_x"/>
                                              </p:val>
                                            </p:tav>
                                            <p:tav tm="100000">
                                              <p:val>
                                                <p:strVal val="#ppt_x"/>
                                              </p:val>
                                            </p:tav>
                                          </p:tavLst>
                                        </p:anim>
                                        <p:anim calcmode="lin" valueType="num">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3" name="Freeform 5">
            <a:extLst>
              <a:ext uri="{FF2B5EF4-FFF2-40B4-BE49-F238E27FC236}">
                <a16:creationId xmlns:a16="http://schemas.microsoft.com/office/drawing/2014/main" id="{2DA8C183-36C3-40C5-BCE2-5761370F5B8A}"/>
              </a:ext>
            </a:extLst>
          </p:cNvPr>
          <p:cNvSpPr>
            <a:spLocks/>
          </p:cNvSpPr>
          <p:nvPr/>
        </p:nvSpPr>
        <p:spPr bwMode="auto">
          <a:xfrm>
            <a:off x="9378100" y="4060325"/>
            <a:ext cx="14539990" cy="8400008"/>
          </a:xfrm>
          <a:custGeom>
            <a:avLst/>
            <a:gdLst>
              <a:gd name="T0" fmla="*/ 3663 w 4456"/>
              <a:gd name="T1" fmla="*/ 2115 h 2572"/>
              <a:gd name="T2" fmla="*/ 793 w 4456"/>
              <a:gd name="T3" fmla="*/ 2115 h 2572"/>
              <a:gd name="T4" fmla="*/ 793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1" y="2572"/>
                  <a:pt x="1585" y="2572"/>
                  <a:pt x="793" y="2115"/>
                </a:cubicBezTo>
                <a:cubicBezTo>
                  <a:pt x="0" y="1657"/>
                  <a:pt x="0" y="915"/>
                  <a:pt x="793" y="457"/>
                </a:cubicBezTo>
                <a:cubicBezTo>
                  <a:pt x="1585" y="0"/>
                  <a:pt x="2871" y="0"/>
                  <a:pt x="3663" y="457"/>
                </a:cubicBezTo>
                <a:cubicBezTo>
                  <a:pt x="4456" y="915"/>
                  <a:pt x="4456" y="1657"/>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4" name="Freeform 6">
            <a:extLst>
              <a:ext uri="{FF2B5EF4-FFF2-40B4-BE49-F238E27FC236}">
                <a16:creationId xmlns:a16="http://schemas.microsoft.com/office/drawing/2014/main" id="{7A0E1DAD-D31A-4A79-A88D-B5575D98349B}"/>
              </a:ext>
            </a:extLst>
          </p:cNvPr>
          <p:cNvSpPr>
            <a:spLocks/>
          </p:cNvSpPr>
          <p:nvPr/>
        </p:nvSpPr>
        <p:spPr bwMode="auto">
          <a:xfrm>
            <a:off x="9173497" y="3461532"/>
            <a:ext cx="14951075" cy="8642153"/>
          </a:xfrm>
          <a:custGeom>
            <a:avLst/>
            <a:gdLst>
              <a:gd name="T0" fmla="*/ 3767 w 4582"/>
              <a:gd name="T1" fmla="*/ 2175 h 2646"/>
              <a:gd name="T2" fmla="*/ 815 w 4582"/>
              <a:gd name="T3" fmla="*/ 2175 h 2646"/>
              <a:gd name="T4" fmla="*/ 815 w 4582"/>
              <a:gd name="T5" fmla="*/ 471 h 2646"/>
              <a:gd name="T6" fmla="*/ 3767 w 4582"/>
              <a:gd name="T7" fmla="*/ 471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5"/>
                  <a:pt x="0" y="941"/>
                  <a:pt x="815" y="471"/>
                </a:cubicBezTo>
                <a:cubicBezTo>
                  <a:pt x="1630" y="0"/>
                  <a:pt x="2952" y="0"/>
                  <a:pt x="3767" y="471"/>
                </a:cubicBezTo>
                <a:cubicBezTo>
                  <a:pt x="4582" y="941"/>
                  <a:pt x="4582" y="1705"/>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7">
            <a:extLst>
              <a:ext uri="{FF2B5EF4-FFF2-40B4-BE49-F238E27FC236}">
                <a16:creationId xmlns:a16="http://schemas.microsoft.com/office/drawing/2014/main" id="{3E9683C6-AC95-424F-9FE6-461F6721E9EE}"/>
              </a:ext>
            </a:extLst>
          </p:cNvPr>
          <p:cNvSpPr>
            <a:spLocks/>
          </p:cNvSpPr>
          <p:nvPr/>
        </p:nvSpPr>
        <p:spPr bwMode="auto">
          <a:xfrm>
            <a:off x="11694437" y="4918159"/>
            <a:ext cx="9907316" cy="5728899"/>
          </a:xfrm>
          <a:custGeom>
            <a:avLst/>
            <a:gdLst>
              <a:gd name="T0" fmla="*/ 2496 w 3036"/>
              <a:gd name="T1" fmla="*/ 1442 h 1754"/>
              <a:gd name="T2" fmla="*/ 540 w 3036"/>
              <a:gd name="T3" fmla="*/ 1442 h 1754"/>
              <a:gd name="T4" fmla="*/ 540 w 3036"/>
              <a:gd name="T5" fmla="*/ 312 h 1754"/>
              <a:gd name="T6" fmla="*/ 2496 w 3036"/>
              <a:gd name="T7" fmla="*/ 312 h 1754"/>
              <a:gd name="T8" fmla="*/ 2496 w 3036"/>
              <a:gd name="T9" fmla="*/ 1442 h 1754"/>
            </a:gdLst>
            <a:ahLst/>
            <a:cxnLst>
              <a:cxn ang="0">
                <a:pos x="T0" y="T1"/>
              </a:cxn>
              <a:cxn ang="0">
                <a:pos x="T2" y="T3"/>
              </a:cxn>
              <a:cxn ang="0">
                <a:pos x="T4" y="T5"/>
              </a:cxn>
              <a:cxn ang="0">
                <a:pos x="T6" y="T7"/>
              </a:cxn>
              <a:cxn ang="0">
                <a:pos x="T8" y="T9"/>
              </a:cxn>
            </a:cxnLst>
            <a:rect l="0" t="0" r="r" b="b"/>
            <a:pathLst>
              <a:path w="3036" h="1754">
                <a:moveTo>
                  <a:pt x="2496" y="1442"/>
                </a:moveTo>
                <a:cubicBezTo>
                  <a:pt x="1956" y="1754"/>
                  <a:pt x="1080" y="1754"/>
                  <a:pt x="540" y="1442"/>
                </a:cubicBezTo>
                <a:cubicBezTo>
                  <a:pt x="0" y="1130"/>
                  <a:pt x="0" y="624"/>
                  <a:pt x="540" y="312"/>
                </a:cubicBezTo>
                <a:cubicBezTo>
                  <a:pt x="1080" y="0"/>
                  <a:pt x="1956" y="0"/>
                  <a:pt x="2496" y="312"/>
                </a:cubicBezTo>
                <a:cubicBezTo>
                  <a:pt x="3036" y="624"/>
                  <a:pt x="3036" y="1130"/>
                  <a:pt x="2496" y="144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542" name="Group 541">
            <a:extLst>
              <a:ext uri="{FF2B5EF4-FFF2-40B4-BE49-F238E27FC236}">
                <a16:creationId xmlns:a16="http://schemas.microsoft.com/office/drawing/2014/main" id="{1B340D40-2C46-469C-BEBB-5F2C75F515E7}"/>
              </a:ext>
            </a:extLst>
          </p:cNvPr>
          <p:cNvGrpSpPr/>
          <p:nvPr/>
        </p:nvGrpSpPr>
        <p:grpSpPr>
          <a:xfrm>
            <a:off x="11516114" y="4876863"/>
            <a:ext cx="9918578" cy="5912854"/>
            <a:chOff x="7945438" y="6034089"/>
            <a:chExt cx="8388350" cy="5000625"/>
          </a:xfrm>
        </p:grpSpPr>
        <p:sp>
          <p:nvSpPr>
            <p:cNvPr id="326" name="Freeform 8">
              <a:extLst>
                <a:ext uri="{FF2B5EF4-FFF2-40B4-BE49-F238E27FC236}">
                  <a16:creationId xmlns:a16="http://schemas.microsoft.com/office/drawing/2014/main" id="{35FFEE18-6A6E-4FEE-8932-647E28F3C310}"/>
                </a:ext>
              </a:extLst>
            </p:cNvPr>
            <p:cNvSpPr>
              <a:spLocks/>
            </p:cNvSpPr>
            <p:nvPr/>
          </p:nvSpPr>
          <p:spPr bwMode="auto">
            <a:xfrm>
              <a:off x="7945438" y="6176964"/>
              <a:ext cx="8388350" cy="4857750"/>
            </a:xfrm>
            <a:custGeom>
              <a:avLst/>
              <a:gdLst>
                <a:gd name="T0" fmla="*/ 2920 w 3040"/>
                <a:gd name="T1" fmla="*/ 1301 h 1759"/>
                <a:gd name="T2" fmla="*/ 2189 w 3040"/>
                <a:gd name="T3" fmla="*/ 1710 h 1759"/>
                <a:gd name="T4" fmla="*/ 1883 w 3040"/>
                <a:gd name="T5" fmla="*/ 1710 h 1759"/>
                <a:gd name="T6" fmla="*/ 113 w 3040"/>
                <a:gd name="T7" fmla="*/ 687 h 1759"/>
                <a:gd name="T8" fmla="*/ 105 w 3040"/>
                <a:gd name="T9" fmla="*/ 462 h 1759"/>
                <a:gd name="T10" fmla="*/ 819 w 3040"/>
                <a:gd name="T11" fmla="*/ 50 h 1759"/>
                <a:gd name="T12" fmla="*/ 1123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3" y="1710"/>
                  </a:cubicBezTo>
                  <a:cubicBezTo>
                    <a:pt x="113" y="687"/>
                    <a:pt x="113" y="687"/>
                    <a:pt x="113" y="687"/>
                  </a:cubicBezTo>
                  <a:cubicBezTo>
                    <a:pt x="9" y="629"/>
                    <a:pt x="0" y="524"/>
                    <a:pt x="105" y="462"/>
                  </a:cubicBezTo>
                  <a:cubicBezTo>
                    <a:pt x="819" y="50"/>
                    <a:pt x="819" y="50"/>
                    <a:pt x="819" y="50"/>
                  </a:cubicBezTo>
                  <a:cubicBezTo>
                    <a:pt x="903" y="0"/>
                    <a:pt x="1038" y="14"/>
                    <a:pt x="1123" y="63"/>
                  </a:cubicBezTo>
                  <a:cubicBezTo>
                    <a:pt x="2914" y="1080"/>
                    <a:pt x="2914" y="1080"/>
                    <a:pt x="2914" y="1080"/>
                  </a:cubicBezTo>
                  <a:cubicBezTo>
                    <a:pt x="2953" y="1104"/>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9">
              <a:extLst>
                <a:ext uri="{FF2B5EF4-FFF2-40B4-BE49-F238E27FC236}">
                  <a16:creationId xmlns:a16="http://schemas.microsoft.com/office/drawing/2014/main" id="{3551668B-BE3D-48CB-B919-E4908E1D1991}"/>
                </a:ext>
              </a:extLst>
            </p:cNvPr>
            <p:cNvSpPr>
              <a:spLocks/>
            </p:cNvSpPr>
            <p:nvPr/>
          </p:nvSpPr>
          <p:spPr bwMode="auto">
            <a:xfrm>
              <a:off x="7945438" y="6053139"/>
              <a:ext cx="8388350" cy="4857750"/>
            </a:xfrm>
            <a:custGeom>
              <a:avLst/>
              <a:gdLst>
                <a:gd name="T0" fmla="*/ 2920 w 3040"/>
                <a:gd name="T1" fmla="*/ 1301 h 1759"/>
                <a:gd name="T2" fmla="*/ 2189 w 3040"/>
                <a:gd name="T3" fmla="*/ 1709 h 1759"/>
                <a:gd name="T4" fmla="*/ 1883 w 3040"/>
                <a:gd name="T5" fmla="*/ 1709 h 1759"/>
                <a:gd name="T6" fmla="*/ 113 w 3040"/>
                <a:gd name="T7" fmla="*/ 687 h 1759"/>
                <a:gd name="T8" fmla="*/ 105 w 3040"/>
                <a:gd name="T9" fmla="*/ 461 h 1759"/>
                <a:gd name="T10" fmla="*/ 819 w 3040"/>
                <a:gd name="T11" fmla="*/ 49 h 1759"/>
                <a:gd name="T12" fmla="*/ 1123 w 3040"/>
                <a:gd name="T13" fmla="*/ 62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3" y="1709"/>
                  </a:cubicBezTo>
                  <a:cubicBezTo>
                    <a:pt x="113" y="687"/>
                    <a:pt x="113" y="687"/>
                    <a:pt x="113" y="687"/>
                  </a:cubicBezTo>
                  <a:cubicBezTo>
                    <a:pt x="9" y="628"/>
                    <a:pt x="0" y="524"/>
                    <a:pt x="105" y="461"/>
                  </a:cubicBezTo>
                  <a:cubicBezTo>
                    <a:pt x="819" y="49"/>
                    <a:pt x="819" y="49"/>
                    <a:pt x="819" y="49"/>
                  </a:cubicBezTo>
                  <a:cubicBezTo>
                    <a:pt x="903" y="0"/>
                    <a:pt x="1038" y="13"/>
                    <a:pt x="1123" y="62"/>
                  </a:cubicBezTo>
                  <a:cubicBezTo>
                    <a:pt x="2914" y="1080"/>
                    <a:pt x="2914" y="1080"/>
                    <a:pt x="2914" y="1080"/>
                  </a:cubicBezTo>
                  <a:cubicBezTo>
                    <a:pt x="2953"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0">
              <a:extLst>
                <a:ext uri="{FF2B5EF4-FFF2-40B4-BE49-F238E27FC236}">
                  <a16:creationId xmlns:a16="http://schemas.microsoft.com/office/drawing/2014/main" id="{9905D3F8-A2F1-4C8C-A1FC-F38C903C8C59}"/>
                </a:ext>
              </a:extLst>
            </p:cNvPr>
            <p:cNvSpPr>
              <a:spLocks/>
            </p:cNvSpPr>
            <p:nvPr/>
          </p:nvSpPr>
          <p:spPr bwMode="auto">
            <a:xfrm>
              <a:off x="8215313" y="6130926"/>
              <a:ext cx="7769225" cy="4487863"/>
            </a:xfrm>
            <a:custGeom>
              <a:avLst/>
              <a:gdLst>
                <a:gd name="T0" fmla="*/ 688 w 2815"/>
                <a:gd name="T1" fmla="*/ 108 h 1625"/>
                <a:gd name="T2" fmla="*/ 695 w 2815"/>
                <a:gd name="T3" fmla="*/ 112 h 1625"/>
                <a:gd name="T4" fmla="*/ 695 w 2815"/>
                <a:gd name="T5" fmla="*/ 167 h 1625"/>
                <a:gd name="T6" fmla="*/ 290 w 2815"/>
                <a:gd name="T7" fmla="*/ 401 h 1625"/>
                <a:gd name="T8" fmla="*/ 195 w 2815"/>
                <a:gd name="T9" fmla="*/ 401 h 1625"/>
                <a:gd name="T10" fmla="*/ 188 w 2815"/>
                <a:gd name="T11" fmla="*/ 397 h 1625"/>
                <a:gd name="T12" fmla="*/ 142 w 2815"/>
                <a:gd name="T13" fmla="*/ 397 h 1625"/>
                <a:gd name="T14" fmla="*/ 55 w 2815"/>
                <a:gd name="T15" fmla="*/ 447 h 1625"/>
                <a:gd name="T16" fmla="*/ 55 w 2815"/>
                <a:gd name="T17" fmla="*/ 562 h 1625"/>
                <a:gd name="T18" fmla="*/ 1840 w 2815"/>
                <a:gd name="T19" fmla="*/ 1593 h 1625"/>
                <a:gd name="T20" fmla="*/ 2039 w 2815"/>
                <a:gd name="T21" fmla="*/ 1593 h 1625"/>
                <a:gd name="T22" fmla="*/ 2760 w 2815"/>
                <a:gd name="T23" fmla="*/ 1177 h 1625"/>
                <a:gd name="T24" fmla="*/ 2760 w 2815"/>
                <a:gd name="T25" fmla="*/ 1062 h 1625"/>
                <a:gd name="T26" fmla="*/ 975 w 2815"/>
                <a:gd name="T27" fmla="*/ 31 h 1625"/>
                <a:gd name="T28" fmla="*/ 775 w 2815"/>
                <a:gd name="T29" fmla="*/ 31 h 1625"/>
                <a:gd name="T30" fmla="*/ 688 w 2815"/>
                <a:gd name="T31" fmla="*/ 82 h 1625"/>
                <a:gd name="T32" fmla="*/ 688 w 2815"/>
                <a:gd name="T33" fmla="*/ 108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5" h="1625">
                  <a:moveTo>
                    <a:pt x="688" y="108"/>
                  </a:moveTo>
                  <a:cubicBezTo>
                    <a:pt x="695" y="112"/>
                    <a:pt x="695" y="112"/>
                    <a:pt x="695" y="112"/>
                  </a:cubicBezTo>
                  <a:cubicBezTo>
                    <a:pt x="721" y="127"/>
                    <a:pt x="721" y="152"/>
                    <a:pt x="695" y="167"/>
                  </a:cubicBezTo>
                  <a:cubicBezTo>
                    <a:pt x="290" y="401"/>
                    <a:pt x="290" y="401"/>
                    <a:pt x="290" y="401"/>
                  </a:cubicBezTo>
                  <a:cubicBezTo>
                    <a:pt x="263" y="416"/>
                    <a:pt x="221" y="416"/>
                    <a:pt x="195" y="401"/>
                  </a:cubicBezTo>
                  <a:cubicBezTo>
                    <a:pt x="188" y="397"/>
                    <a:pt x="188" y="397"/>
                    <a:pt x="188" y="397"/>
                  </a:cubicBezTo>
                  <a:cubicBezTo>
                    <a:pt x="175" y="390"/>
                    <a:pt x="155" y="390"/>
                    <a:pt x="142" y="397"/>
                  </a:cubicBezTo>
                  <a:cubicBezTo>
                    <a:pt x="55" y="447"/>
                    <a:pt x="55" y="447"/>
                    <a:pt x="55" y="447"/>
                  </a:cubicBezTo>
                  <a:cubicBezTo>
                    <a:pt x="0" y="479"/>
                    <a:pt x="0" y="531"/>
                    <a:pt x="55" y="562"/>
                  </a:cubicBezTo>
                  <a:cubicBezTo>
                    <a:pt x="1840" y="1593"/>
                    <a:pt x="1840" y="1593"/>
                    <a:pt x="1840" y="1593"/>
                  </a:cubicBezTo>
                  <a:cubicBezTo>
                    <a:pt x="1895" y="1625"/>
                    <a:pt x="1984" y="1625"/>
                    <a:pt x="2039" y="1593"/>
                  </a:cubicBezTo>
                  <a:cubicBezTo>
                    <a:pt x="2760" y="1177"/>
                    <a:pt x="2760" y="1177"/>
                    <a:pt x="2760" y="1177"/>
                  </a:cubicBezTo>
                  <a:cubicBezTo>
                    <a:pt x="2815" y="1145"/>
                    <a:pt x="2815" y="1094"/>
                    <a:pt x="2760" y="1062"/>
                  </a:cubicBezTo>
                  <a:cubicBezTo>
                    <a:pt x="975" y="31"/>
                    <a:pt x="975" y="31"/>
                    <a:pt x="975" y="31"/>
                  </a:cubicBezTo>
                  <a:cubicBezTo>
                    <a:pt x="920" y="0"/>
                    <a:pt x="830" y="0"/>
                    <a:pt x="775" y="31"/>
                  </a:cubicBezTo>
                  <a:cubicBezTo>
                    <a:pt x="688" y="82"/>
                    <a:pt x="688" y="82"/>
                    <a:pt x="688" y="82"/>
                  </a:cubicBezTo>
                  <a:cubicBezTo>
                    <a:pt x="676" y="89"/>
                    <a:pt x="676" y="101"/>
                    <a:pt x="688" y="108"/>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1">
              <a:extLst>
                <a:ext uri="{FF2B5EF4-FFF2-40B4-BE49-F238E27FC236}">
                  <a16:creationId xmlns:a16="http://schemas.microsoft.com/office/drawing/2014/main" id="{7D6D07F2-794F-4D8E-BECB-8A9F4870CF11}"/>
                </a:ext>
              </a:extLst>
            </p:cNvPr>
            <p:cNvSpPr>
              <a:spLocks noEditPoints="1"/>
            </p:cNvSpPr>
            <p:nvPr/>
          </p:nvSpPr>
          <p:spPr bwMode="auto">
            <a:xfrm>
              <a:off x="8058150" y="6034089"/>
              <a:ext cx="8099425" cy="4678363"/>
            </a:xfrm>
            <a:custGeom>
              <a:avLst/>
              <a:gdLst>
                <a:gd name="T0" fmla="*/ 805 w 2935"/>
                <a:gd name="T1" fmla="*/ 41 h 1694"/>
                <a:gd name="T2" fmla="*/ 71 w 2935"/>
                <a:gd name="T3" fmla="*/ 465 h 1694"/>
                <a:gd name="T4" fmla="*/ 71 w 2935"/>
                <a:gd name="T5" fmla="*/ 613 h 1694"/>
                <a:gd name="T6" fmla="*/ 1873 w 2935"/>
                <a:gd name="T7" fmla="*/ 1653 h 1694"/>
                <a:gd name="T8" fmla="*/ 2130 w 2935"/>
                <a:gd name="T9" fmla="*/ 1653 h 1694"/>
                <a:gd name="T10" fmla="*/ 2864 w 2935"/>
                <a:gd name="T11" fmla="*/ 1229 h 1694"/>
                <a:gd name="T12" fmla="*/ 2864 w 2935"/>
                <a:gd name="T13" fmla="*/ 1081 h 1694"/>
                <a:gd name="T14" fmla="*/ 1062 w 2935"/>
                <a:gd name="T15" fmla="*/ 41 h 1694"/>
                <a:gd name="T16" fmla="*/ 805 w 2935"/>
                <a:gd name="T17" fmla="*/ 41 h 1694"/>
                <a:gd name="T18" fmla="*/ 2817 w 2935"/>
                <a:gd name="T19" fmla="*/ 1097 h 1694"/>
                <a:gd name="T20" fmla="*/ 2817 w 2935"/>
                <a:gd name="T21" fmla="*/ 1212 h 1694"/>
                <a:gd name="T22" fmla="*/ 2096 w 2935"/>
                <a:gd name="T23" fmla="*/ 1628 h 1694"/>
                <a:gd name="T24" fmla="*/ 1897 w 2935"/>
                <a:gd name="T25" fmla="*/ 1628 h 1694"/>
                <a:gd name="T26" fmla="*/ 112 w 2935"/>
                <a:gd name="T27" fmla="*/ 597 h 1694"/>
                <a:gd name="T28" fmla="*/ 112 w 2935"/>
                <a:gd name="T29" fmla="*/ 482 h 1694"/>
                <a:gd name="T30" fmla="*/ 199 w 2935"/>
                <a:gd name="T31" fmla="*/ 432 h 1694"/>
                <a:gd name="T32" fmla="*/ 245 w 2935"/>
                <a:gd name="T33" fmla="*/ 432 h 1694"/>
                <a:gd name="T34" fmla="*/ 252 w 2935"/>
                <a:gd name="T35" fmla="*/ 436 h 1694"/>
                <a:gd name="T36" fmla="*/ 346 w 2935"/>
                <a:gd name="T37" fmla="*/ 436 h 1694"/>
                <a:gd name="T38" fmla="*/ 752 w 2935"/>
                <a:gd name="T39" fmla="*/ 201 h 1694"/>
                <a:gd name="T40" fmla="*/ 752 w 2935"/>
                <a:gd name="T41" fmla="*/ 147 h 1694"/>
                <a:gd name="T42" fmla="*/ 745 w 2935"/>
                <a:gd name="T43" fmla="*/ 143 h 1694"/>
                <a:gd name="T44" fmla="*/ 745 w 2935"/>
                <a:gd name="T45" fmla="*/ 117 h 1694"/>
                <a:gd name="T46" fmla="*/ 832 w 2935"/>
                <a:gd name="T47" fmla="*/ 66 h 1694"/>
                <a:gd name="T48" fmla="*/ 1032 w 2935"/>
                <a:gd name="T49" fmla="*/ 66 h 1694"/>
                <a:gd name="T50" fmla="*/ 2817 w 2935"/>
                <a:gd name="T51" fmla="*/ 1097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5" h="1694">
                  <a:moveTo>
                    <a:pt x="805" y="41"/>
                  </a:moveTo>
                  <a:cubicBezTo>
                    <a:pt x="71" y="465"/>
                    <a:pt x="71" y="465"/>
                    <a:pt x="71" y="465"/>
                  </a:cubicBezTo>
                  <a:cubicBezTo>
                    <a:pt x="0" y="505"/>
                    <a:pt x="0" y="572"/>
                    <a:pt x="71" y="613"/>
                  </a:cubicBezTo>
                  <a:cubicBezTo>
                    <a:pt x="1873" y="1653"/>
                    <a:pt x="1873" y="1653"/>
                    <a:pt x="1873" y="1653"/>
                  </a:cubicBezTo>
                  <a:cubicBezTo>
                    <a:pt x="1944" y="1694"/>
                    <a:pt x="2059" y="1694"/>
                    <a:pt x="2130" y="1653"/>
                  </a:cubicBezTo>
                  <a:cubicBezTo>
                    <a:pt x="2864" y="1229"/>
                    <a:pt x="2864" y="1229"/>
                    <a:pt x="2864" y="1229"/>
                  </a:cubicBezTo>
                  <a:cubicBezTo>
                    <a:pt x="2935" y="1188"/>
                    <a:pt x="2935" y="1122"/>
                    <a:pt x="2864" y="1081"/>
                  </a:cubicBezTo>
                  <a:cubicBezTo>
                    <a:pt x="1062" y="41"/>
                    <a:pt x="1062" y="41"/>
                    <a:pt x="1062" y="41"/>
                  </a:cubicBezTo>
                  <a:cubicBezTo>
                    <a:pt x="991" y="0"/>
                    <a:pt x="876" y="0"/>
                    <a:pt x="805" y="41"/>
                  </a:cubicBezTo>
                  <a:close/>
                  <a:moveTo>
                    <a:pt x="2817" y="1097"/>
                  </a:moveTo>
                  <a:cubicBezTo>
                    <a:pt x="2872" y="1128"/>
                    <a:pt x="2872" y="1180"/>
                    <a:pt x="2817" y="1212"/>
                  </a:cubicBezTo>
                  <a:cubicBezTo>
                    <a:pt x="2096" y="1628"/>
                    <a:pt x="2096" y="1628"/>
                    <a:pt x="2096" y="1628"/>
                  </a:cubicBezTo>
                  <a:cubicBezTo>
                    <a:pt x="2041" y="1659"/>
                    <a:pt x="1952" y="1659"/>
                    <a:pt x="1897" y="1628"/>
                  </a:cubicBezTo>
                  <a:cubicBezTo>
                    <a:pt x="112" y="597"/>
                    <a:pt x="112" y="597"/>
                    <a:pt x="112" y="597"/>
                  </a:cubicBezTo>
                  <a:cubicBezTo>
                    <a:pt x="57" y="565"/>
                    <a:pt x="57" y="514"/>
                    <a:pt x="112" y="482"/>
                  </a:cubicBezTo>
                  <a:cubicBezTo>
                    <a:pt x="199" y="432"/>
                    <a:pt x="199" y="432"/>
                    <a:pt x="199" y="432"/>
                  </a:cubicBezTo>
                  <a:cubicBezTo>
                    <a:pt x="212" y="424"/>
                    <a:pt x="232" y="424"/>
                    <a:pt x="245" y="432"/>
                  </a:cubicBezTo>
                  <a:cubicBezTo>
                    <a:pt x="252" y="436"/>
                    <a:pt x="252" y="436"/>
                    <a:pt x="252" y="436"/>
                  </a:cubicBezTo>
                  <a:cubicBezTo>
                    <a:pt x="278" y="451"/>
                    <a:pt x="320" y="451"/>
                    <a:pt x="346" y="436"/>
                  </a:cubicBezTo>
                  <a:cubicBezTo>
                    <a:pt x="752" y="201"/>
                    <a:pt x="752" y="201"/>
                    <a:pt x="752" y="201"/>
                  </a:cubicBezTo>
                  <a:cubicBezTo>
                    <a:pt x="778" y="186"/>
                    <a:pt x="778" y="162"/>
                    <a:pt x="752" y="147"/>
                  </a:cubicBezTo>
                  <a:cubicBezTo>
                    <a:pt x="745" y="143"/>
                    <a:pt x="745" y="143"/>
                    <a:pt x="745" y="143"/>
                  </a:cubicBezTo>
                  <a:cubicBezTo>
                    <a:pt x="733" y="136"/>
                    <a:pt x="732" y="124"/>
                    <a:pt x="745" y="117"/>
                  </a:cubicBezTo>
                  <a:cubicBezTo>
                    <a:pt x="832" y="66"/>
                    <a:pt x="832" y="66"/>
                    <a:pt x="832" y="66"/>
                  </a:cubicBezTo>
                  <a:cubicBezTo>
                    <a:pt x="887" y="34"/>
                    <a:pt x="977" y="34"/>
                    <a:pt x="1032" y="66"/>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2">
              <a:extLst>
                <a:ext uri="{FF2B5EF4-FFF2-40B4-BE49-F238E27FC236}">
                  <a16:creationId xmlns:a16="http://schemas.microsoft.com/office/drawing/2014/main" id="{2AB2F576-3563-4324-9359-2E2D0B3AFE40}"/>
                </a:ext>
              </a:extLst>
            </p:cNvPr>
            <p:cNvSpPr>
              <a:spLocks/>
            </p:cNvSpPr>
            <p:nvPr/>
          </p:nvSpPr>
          <p:spPr bwMode="auto">
            <a:xfrm>
              <a:off x="9242425" y="6721476"/>
              <a:ext cx="404813" cy="234950"/>
            </a:xfrm>
            <a:custGeom>
              <a:avLst/>
              <a:gdLst>
                <a:gd name="T0" fmla="*/ 142 w 147"/>
                <a:gd name="T1" fmla="*/ 15 h 85"/>
                <a:gd name="T2" fmla="*/ 26 w 147"/>
                <a:gd name="T3" fmla="*/ 82 h 85"/>
                <a:gd name="T4" fmla="*/ 6 w 147"/>
                <a:gd name="T5" fmla="*/ 81 h 85"/>
                <a:gd name="T6" fmla="*/ 6 w 147"/>
                <a:gd name="T7" fmla="*/ 81 h 85"/>
                <a:gd name="T8" fmla="*/ 5 w 147"/>
                <a:gd name="T9" fmla="*/ 70 h 85"/>
                <a:gd name="T10" fmla="*/ 121 w 147"/>
                <a:gd name="T11" fmla="*/ 3 h 85"/>
                <a:gd name="T12" fmla="*/ 141 w 147"/>
                <a:gd name="T13" fmla="*/ 4 h 85"/>
                <a:gd name="T14" fmla="*/ 141 w 147"/>
                <a:gd name="T15" fmla="*/ 4 h 85"/>
                <a:gd name="T16" fmla="*/ 142 w 147"/>
                <a:gd name="T17" fmla="*/ 1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2" y="15"/>
                  </a:moveTo>
                  <a:cubicBezTo>
                    <a:pt x="26" y="82"/>
                    <a:pt x="26" y="82"/>
                    <a:pt x="26" y="82"/>
                  </a:cubicBezTo>
                  <a:cubicBezTo>
                    <a:pt x="21" y="85"/>
                    <a:pt x="12" y="85"/>
                    <a:pt x="6" y="81"/>
                  </a:cubicBezTo>
                  <a:cubicBezTo>
                    <a:pt x="6" y="81"/>
                    <a:pt x="6" y="81"/>
                    <a:pt x="6" y="81"/>
                  </a:cubicBezTo>
                  <a:cubicBezTo>
                    <a:pt x="0" y="78"/>
                    <a:pt x="0" y="73"/>
                    <a:pt x="5" y="70"/>
                  </a:cubicBezTo>
                  <a:cubicBezTo>
                    <a:pt x="121" y="3"/>
                    <a:pt x="121" y="3"/>
                    <a:pt x="121" y="3"/>
                  </a:cubicBezTo>
                  <a:cubicBezTo>
                    <a:pt x="126" y="0"/>
                    <a:pt x="135" y="0"/>
                    <a:pt x="141" y="4"/>
                  </a:cubicBezTo>
                  <a:cubicBezTo>
                    <a:pt x="141" y="4"/>
                    <a:pt x="141" y="4"/>
                    <a:pt x="141" y="4"/>
                  </a:cubicBezTo>
                  <a:cubicBezTo>
                    <a:pt x="147" y="7"/>
                    <a:pt x="147" y="12"/>
                    <a:pt x="142"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3">
              <a:extLst>
                <a:ext uri="{FF2B5EF4-FFF2-40B4-BE49-F238E27FC236}">
                  <a16:creationId xmlns:a16="http://schemas.microsoft.com/office/drawing/2014/main" id="{873B90C6-7FCE-491F-BFC8-34782E18899D}"/>
                </a:ext>
              </a:extLst>
            </p:cNvPr>
            <p:cNvSpPr>
              <a:spLocks/>
            </p:cNvSpPr>
            <p:nvPr/>
          </p:nvSpPr>
          <p:spPr bwMode="auto">
            <a:xfrm>
              <a:off x="9675813" y="6613526"/>
              <a:ext cx="161925" cy="93663"/>
            </a:xfrm>
            <a:custGeom>
              <a:avLst/>
              <a:gdLst>
                <a:gd name="T0" fmla="*/ 48 w 59"/>
                <a:gd name="T1" fmla="*/ 6 h 34"/>
                <a:gd name="T2" fmla="*/ 48 w 59"/>
                <a:gd name="T3" fmla="*/ 28 h 34"/>
                <a:gd name="T4" fmla="*/ 10 w 59"/>
                <a:gd name="T5" fmla="*/ 28 h 34"/>
                <a:gd name="T6" fmla="*/ 10 w 59"/>
                <a:gd name="T7" fmla="*/ 6 h 34"/>
                <a:gd name="T8" fmla="*/ 48 w 59"/>
                <a:gd name="T9" fmla="*/ 6 h 34"/>
              </a:gdLst>
              <a:ahLst/>
              <a:cxnLst>
                <a:cxn ang="0">
                  <a:pos x="T0" y="T1"/>
                </a:cxn>
                <a:cxn ang="0">
                  <a:pos x="T2" y="T3"/>
                </a:cxn>
                <a:cxn ang="0">
                  <a:pos x="T4" y="T5"/>
                </a:cxn>
                <a:cxn ang="0">
                  <a:pos x="T6" y="T7"/>
                </a:cxn>
                <a:cxn ang="0">
                  <a:pos x="T8" y="T9"/>
                </a:cxn>
              </a:cxnLst>
              <a:rect l="0" t="0" r="r" b="b"/>
              <a:pathLst>
                <a:path w="59" h="34">
                  <a:moveTo>
                    <a:pt x="48" y="6"/>
                  </a:moveTo>
                  <a:cubicBezTo>
                    <a:pt x="59" y="12"/>
                    <a:pt x="59" y="22"/>
                    <a:pt x="48" y="28"/>
                  </a:cubicBezTo>
                  <a:cubicBezTo>
                    <a:pt x="38" y="34"/>
                    <a:pt x="21" y="34"/>
                    <a:pt x="10" y="28"/>
                  </a:cubicBezTo>
                  <a:cubicBezTo>
                    <a:pt x="0" y="22"/>
                    <a:pt x="0" y="12"/>
                    <a:pt x="10" y="6"/>
                  </a:cubicBezTo>
                  <a:cubicBezTo>
                    <a:pt x="21" y="0"/>
                    <a:pt x="38" y="0"/>
                    <a:pt x="48"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4">
              <a:extLst>
                <a:ext uri="{FF2B5EF4-FFF2-40B4-BE49-F238E27FC236}">
                  <a16:creationId xmlns:a16="http://schemas.microsoft.com/office/drawing/2014/main" id="{D91232B5-CDF2-4D8A-B7F1-8840634E5404}"/>
                </a:ext>
              </a:extLst>
            </p:cNvPr>
            <p:cNvSpPr>
              <a:spLocks/>
            </p:cNvSpPr>
            <p:nvPr/>
          </p:nvSpPr>
          <p:spPr bwMode="auto">
            <a:xfrm>
              <a:off x="8547100" y="7983539"/>
              <a:ext cx="131763" cy="119063"/>
            </a:xfrm>
            <a:custGeom>
              <a:avLst/>
              <a:gdLst>
                <a:gd name="T0" fmla="*/ 41 w 48"/>
                <a:gd name="T1" fmla="*/ 40 h 43"/>
                <a:gd name="T2" fmla="*/ 6 w 48"/>
                <a:gd name="T3" fmla="*/ 20 h 43"/>
                <a:gd name="T4" fmla="*/ 0 w 48"/>
                <a:gd name="T5" fmla="*/ 8 h 43"/>
                <a:gd name="T6" fmla="*/ 0 w 48"/>
                <a:gd name="T7" fmla="*/ 8 h 43"/>
                <a:gd name="T8" fmla="*/ 6 w 48"/>
                <a:gd name="T9" fmla="*/ 2 h 43"/>
                <a:gd name="T10" fmla="*/ 41 w 48"/>
                <a:gd name="T11" fmla="*/ 22 h 43"/>
                <a:gd name="T12" fmla="*/ 48 w 48"/>
                <a:gd name="T13" fmla="*/ 35 h 43"/>
                <a:gd name="T14" fmla="*/ 48 w 48"/>
                <a:gd name="T15" fmla="*/ 35 h 43"/>
                <a:gd name="T16" fmla="*/ 41 w 48"/>
                <a:gd name="T17"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3">
                  <a:moveTo>
                    <a:pt x="41" y="40"/>
                  </a:moveTo>
                  <a:cubicBezTo>
                    <a:pt x="6" y="20"/>
                    <a:pt x="6" y="20"/>
                    <a:pt x="6" y="20"/>
                  </a:cubicBezTo>
                  <a:cubicBezTo>
                    <a:pt x="3" y="18"/>
                    <a:pt x="0" y="13"/>
                    <a:pt x="0" y="8"/>
                  </a:cubicBezTo>
                  <a:cubicBezTo>
                    <a:pt x="0" y="8"/>
                    <a:pt x="0" y="8"/>
                    <a:pt x="0" y="8"/>
                  </a:cubicBezTo>
                  <a:cubicBezTo>
                    <a:pt x="0" y="3"/>
                    <a:pt x="3" y="0"/>
                    <a:pt x="6" y="2"/>
                  </a:cubicBezTo>
                  <a:cubicBezTo>
                    <a:pt x="41" y="22"/>
                    <a:pt x="41" y="22"/>
                    <a:pt x="41" y="22"/>
                  </a:cubicBezTo>
                  <a:cubicBezTo>
                    <a:pt x="45" y="24"/>
                    <a:pt x="48" y="30"/>
                    <a:pt x="48" y="35"/>
                  </a:cubicBezTo>
                  <a:cubicBezTo>
                    <a:pt x="48" y="35"/>
                    <a:pt x="48" y="35"/>
                    <a:pt x="48" y="35"/>
                  </a:cubicBezTo>
                  <a:cubicBezTo>
                    <a:pt x="48" y="40"/>
                    <a:pt x="45" y="43"/>
                    <a:pt x="41"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5">
              <a:extLst>
                <a:ext uri="{FF2B5EF4-FFF2-40B4-BE49-F238E27FC236}">
                  <a16:creationId xmlns:a16="http://schemas.microsoft.com/office/drawing/2014/main" id="{4D0197B2-0787-4413-8112-E51796FFDEA4}"/>
                </a:ext>
              </a:extLst>
            </p:cNvPr>
            <p:cNvSpPr>
              <a:spLocks/>
            </p:cNvSpPr>
            <p:nvPr/>
          </p:nvSpPr>
          <p:spPr bwMode="auto">
            <a:xfrm>
              <a:off x="8356600" y="7800976"/>
              <a:ext cx="68263" cy="242888"/>
            </a:xfrm>
            <a:custGeom>
              <a:avLst/>
              <a:gdLst>
                <a:gd name="T0" fmla="*/ 24 w 25"/>
                <a:gd name="T1" fmla="*/ 88 h 88"/>
                <a:gd name="T2" fmla="*/ 8 w 25"/>
                <a:gd name="T3" fmla="*/ 79 h 88"/>
                <a:gd name="T4" fmla="*/ 9 w 25"/>
                <a:gd name="T5" fmla="*/ 0 h 88"/>
                <a:gd name="T6" fmla="*/ 25 w 25"/>
                <a:gd name="T7" fmla="*/ 9 h 88"/>
                <a:gd name="T8" fmla="*/ 24 w 25"/>
                <a:gd name="T9" fmla="*/ 88 h 88"/>
              </a:gdLst>
              <a:ahLst/>
              <a:cxnLst>
                <a:cxn ang="0">
                  <a:pos x="T0" y="T1"/>
                </a:cxn>
                <a:cxn ang="0">
                  <a:pos x="T2" y="T3"/>
                </a:cxn>
                <a:cxn ang="0">
                  <a:pos x="T4" y="T5"/>
                </a:cxn>
                <a:cxn ang="0">
                  <a:pos x="T6" y="T7"/>
                </a:cxn>
                <a:cxn ang="0">
                  <a:pos x="T8" y="T9"/>
                </a:cxn>
              </a:cxnLst>
              <a:rect l="0" t="0" r="r" b="b"/>
              <a:pathLst>
                <a:path w="25" h="88">
                  <a:moveTo>
                    <a:pt x="24" y="88"/>
                  </a:moveTo>
                  <a:cubicBezTo>
                    <a:pt x="8" y="79"/>
                    <a:pt x="8" y="79"/>
                    <a:pt x="8" y="79"/>
                  </a:cubicBezTo>
                  <a:cubicBezTo>
                    <a:pt x="0" y="58"/>
                    <a:pt x="3" y="21"/>
                    <a:pt x="9" y="0"/>
                  </a:cubicBezTo>
                  <a:cubicBezTo>
                    <a:pt x="25" y="9"/>
                    <a:pt x="25" y="9"/>
                    <a:pt x="25" y="9"/>
                  </a:cubicBezTo>
                  <a:cubicBezTo>
                    <a:pt x="20" y="31"/>
                    <a:pt x="19" y="68"/>
                    <a:pt x="24"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6">
              <a:extLst>
                <a:ext uri="{FF2B5EF4-FFF2-40B4-BE49-F238E27FC236}">
                  <a16:creationId xmlns:a16="http://schemas.microsoft.com/office/drawing/2014/main" id="{98EFAA7B-C0CF-48F0-8C30-96560D5FA61C}"/>
                </a:ext>
              </a:extLst>
            </p:cNvPr>
            <p:cNvSpPr>
              <a:spLocks/>
            </p:cNvSpPr>
            <p:nvPr/>
          </p:nvSpPr>
          <p:spPr bwMode="auto">
            <a:xfrm>
              <a:off x="8936038" y="8207376"/>
              <a:ext cx="277813"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4" y="27"/>
                    <a:pt x="0" y="18"/>
                    <a:pt x="0" y="11"/>
                  </a:cubicBezTo>
                  <a:cubicBezTo>
                    <a:pt x="0" y="11"/>
                    <a:pt x="0" y="11"/>
                    <a:pt x="0" y="11"/>
                  </a:cubicBezTo>
                  <a:cubicBezTo>
                    <a:pt x="0" y="4"/>
                    <a:pt x="4" y="0"/>
                    <a:pt x="10" y="3"/>
                  </a:cubicBezTo>
                  <a:cubicBezTo>
                    <a:pt x="91" y="50"/>
                    <a:pt x="91" y="50"/>
                    <a:pt x="91" y="50"/>
                  </a:cubicBezTo>
                  <a:cubicBezTo>
                    <a:pt x="97" y="54"/>
                    <a:pt x="101" y="62"/>
                    <a:pt x="101" y="69"/>
                  </a:cubicBezTo>
                  <a:cubicBezTo>
                    <a:pt x="101" y="69"/>
                    <a:pt x="101" y="69"/>
                    <a:pt x="101" y="69"/>
                  </a:cubicBezTo>
                  <a:cubicBezTo>
                    <a:pt x="101" y="77"/>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7">
              <a:extLst>
                <a:ext uri="{FF2B5EF4-FFF2-40B4-BE49-F238E27FC236}">
                  <a16:creationId xmlns:a16="http://schemas.microsoft.com/office/drawing/2014/main" id="{E31D2C62-B256-469B-BBB1-3A549B95769E}"/>
                </a:ext>
              </a:extLst>
            </p:cNvPr>
            <p:cNvSpPr>
              <a:spLocks/>
            </p:cNvSpPr>
            <p:nvPr/>
          </p:nvSpPr>
          <p:spPr bwMode="auto">
            <a:xfrm>
              <a:off x="9269413" y="8401051"/>
              <a:ext cx="279400"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5" y="26"/>
                    <a:pt x="0" y="18"/>
                    <a:pt x="0" y="11"/>
                  </a:cubicBezTo>
                  <a:cubicBezTo>
                    <a:pt x="0" y="11"/>
                    <a:pt x="0" y="11"/>
                    <a:pt x="0" y="11"/>
                  </a:cubicBezTo>
                  <a:cubicBezTo>
                    <a:pt x="0" y="3"/>
                    <a:pt x="5" y="0"/>
                    <a:pt x="10" y="3"/>
                  </a:cubicBezTo>
                  <a:cubicBezTo>
                    <a:pt x="91" y="50"/>
                    <a:pt x="91" y="50"/>
                    <a:pt x="91" y="50"/>
                  </a:cubicBezTo>
                  <a:cubicBezTo>
                    <a:pt x="97" y="53"/>
                    <a:pt x="101" y="62"/>
                    <a:pt x="101" y="69"/>
                  </a:cubicBezTo>
                  <a:cubicBezTo>
                    <a:pt x="101" y="69"/>
                    <a:pt x="101" y="69"/>
                    <a:pt x="101" y="69"/>
                  </a:cubicBezTo>
                  <a:cubicBezTo>
                    <a:pt x="101" y="76"/>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8">
              <a:extLst>
                <a:ext uri="{FF2B5EF4-FFF2-40B4-BE49-F238E27FC236}">
                  <a16:creationId xmlns:a16="http://schemas.microsoft.com/office/drawing/2014/main" id="{312A19BA-88E2-433C-AE53-B84AA025DE81}"/>
                </a:ext>
              </a:extLst>
            </p:cNvPr>
            <p:cNvSpPr>
              <a:spLocks/>
            </p:cNvSpPr>
            <p:nvPr/>
          </p:nvSpPr>
          <p:spPr bwMode="auto">
            <a:xfrm>
              <a:off x="12692063" y="10306051"/>
              <a:ext cx="68263" cy="249238"/>
            </a:xfrm>
            <a:custGeom>
              <a:avLst/>
              <a:gdLst>
                <a:gd name="T0" fmla="*/ 25 w 25"/>
                <a:gd name="T1" fmla="*/ 90 h 90"/>
                <a:gd name="T2" fmla="*/ 9 w 25"/>
                <a:gd name="T3" fmla="*/ 80 h 90"/>
                <a:gd name="T4" fmla="*/ 9 w 25"/>
                <a:gd name="T5" fmla="*/ 0 h 90"/>
                <a:gd name="T6" fmla="*/ 25 w 25"/>
                <a:gd name="T7" fmla="*/ 9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0"/>
                    <a:pt x="9" y="80"/>
                    <a:pt x="9" y="80"/>
                  </a:cubicBezTo>
                  <a:cubicBezTo>
                    <a:pt x="0" y="55"/>
                    <a:pt x="1" y="25"/>
                    <a:pt x="9" y="0"/>
                  </a:cubicBezTo>
                  <a:cubicBezTo>
                    <a:pt x="25" y="9"/>
                    <a:pt x="25" y="9"/>
                    <a:pt x="25" y="9"/>
                  </a:cubicBezTo>
                  <a:cubicBezTo>
                    <a:pt x="18" y="36"/>
                    <a:pt x="19" y="65"/>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9">
              <a:extLst>
                <a:ext uri="{FF2B5EF4-FFF2-40B4-BE49-F238E27FC236}">
                  <a16:creationId xmlns:a16="http://schemas.microsoft.com/office/drawing/2014/main" id="{27AB4C81-54C9-42DD-A489-458DE99C6117}"/>
                </a:ext>
              </a:extLst>
            </p:cNvPr>
            <p:cNvSpPr>
              <a:spLocks/>
            </p:cNvSpPr>
            <p:nvPr/>
          </p:nvSpPr>
          <p:spPr bwMode="auto">
            <a:xfrm>
              <a:off x="14625638" y="10271126"/>
              <a:ext cx="47625" cy="65088"/>
            </a:xfrm>
            <a:custGeom>
              <a:avLst/>
              <a:gdLst>
                <a:gd name="T0" fmla="*/ 17 w 17"/>
                <a:gd name="T1" fmla="*/ 7 h 24"/>
                <a:gd name="T2" fmla="*/ 9 w 17"/>
                <a:gd name="T3" fmla="*/ 21 h 24"/>
                <a:gd name="T4" fmla="*/ 0 w 17"/>
                <a:gd name="T5" fmla="*/ 17 h 24"/>
                <a:gd name="T6" fmla="*/ 9 w 17"/>
                <a:gd name="T7" fmla="*/ 3 h 24"/>
                <a:gd name="T8" fmla="*/ 17 w 17"/>
                <a:gd name="T9" fmla="*/ 7 h 24"/>
              </a:gdLst>
              <a:ahLst/>
              <a:cxnLst>
                <a:cxn ang="0">
                  <a:pos x="T0" y="T1"/>
                </a:cxn>
                <a:cxn ang="0">
                  <a:pos x="T2" y="T3"/>
                </a:cxn>
                <a:cxn ang="0">
                  <a:pos x="T4" y="T5"/>
                </a:cxn>
                <a:cxn ang="0">
                  <a:pos x="T6" y="T7"/>
                </a:cxn>
                <a:cxn ang="0">
                  <a:pos x="T8" y="T9"/>
                </a:cxn>
              </a:cxnLst>
              <a:rect l="0" t="0" r="r" b="b"/>
              <a:pathLst>
                <a:path w="17" h="24">
                  <a:moveTo>
                    <a:pt x="17" y="7"/>
                  </a:moveTo>
                  <a:cubicBezTo>
                    <a:pt x="17" y="13"/>
                    <a:pt x="13" y="19"/>
                    <a:pt x="9" y="21"/>
                  </a:cubicBezTo>
                  <a:cubicBezTo>
                    <a:pt x="4" y="24"/>
                    <a:pt x="0" y="22"/>
                    <a:pt x="0" y="17"/>
                  </a:cubicBezTo>
                  <a:cubicBezTo>
                    <a:pt x="0" y="12"/>
                    <a:pt x="4" y="5"/>
                    <a:pt x="9" y="3"/>
                  </a:cubicBezTo>
                  <a:cubicBezTo>
                    <a:pt x="13" y="0"/>
                    <a:pt x="17" y="2"/>
                    <a:pt x="17"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20">
              <a:extLst>
                <a:ext uri="{FF2B5EF4-FFF2-40B4-BE49-F238E27FC236}">
                  <a16:creationId xmlns:a16="http://schemas.microsoft.com/office/drawing/2014/main" id="{0974054A-0280-4214-95D1-ABF99C1DAC24}"/>
                </a:ext>
              </a:extLst>
            </p:cNvPr>
            <p:cNvSpPr>
              <a:spLocks/>
            </p:cNvSpPr>
            <p:nvPr/>
          </p:nvSpPr>
          <p:spPr bwMode="auto">
            <a:xfrm>
              <a:off x="15163800" y="9961564"/>
              <a:ext cx="44450" cy="65088"/>
            </a:xfrm>
            <a:custGeom>
              <a:avLst/>
              <a:gdLst>
                <a:gd name="T0" fmla="*/ 16 w 16"/>
                <a:gd name="T1" fmla="*/ 7 h 24"/>
                <a:gd name="T2" fmla="*/ 8 w 16"/>
                <a:gd name="T3" fmla="*/ 21 h 24"/>
                <a:gd name="T4" fmla="*/ 0 w 16"/>
                <a:gd name="T5" fmla="*/ 17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9"/>
                    <a:pt x="8" y="21"/>
                  </a:cubicBezTo>
                  <a:cubicBezTo>
                    <a:pt x="4" y="24"/>
                    <a:pt x="0" y="22"/>
                    <a:pt x="0" y="17"/>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9" name="Freeform 21">
              <a:extLst>
                <a:ext uri="{FF2B5EF4-FFF2-40B4-BE49-F238E27FC236}">
                  <a16:creationId xmlns:a16="http://schemas.microsoft.com/office/drawing/2014/main" id="{39040644-B8FC-45C9-B388-CAD196C3304C}"/>
                </a:ext>
              </a:extLst>
            </p:cNvPr>
            <p:cNvSpPr>
              <a:spLocks/>
            </p:cNvSpPr>
            <p:nvPr/>
          </p:nvSpPr>
          <p:spPr bwMode="auto">
            <a:xfrm>
              <a:off x="14485938" y="10336214"/>
              <a:ext cx="60325" cy="88900"/>
            </a:xfrm>
            <a:custGeom>
              <a:avLst/>
              <a:gdLst>
                <a:gd name="T0" fmla="*/ 22 w 22"/>
                <a:gd name="T1" fmla="*/ 10 h 32"/>
                <a:gd name="T2" fmla="*/ 11 w 22"/>
                <a:gd name="T3" fmla="*/ 29 h 32"/>
                <a:gd name="T4" fmla="*/ 0 w 22"/>
                <a:gd name="T5" fmla="*/ 22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22">
              <a:extLst>
                <a:ext uri="{FF2B5EF4-FFF2-40B4-BE49-F238E27FC236}">
                  <a16:creationId xmlns:a16="http://schemas.microsoft.com/office/drawing/2014/main" id="{933B503E-8095-4917-9D8C-C5D0351E8095}"/>
                </a:ext>
              </a:extLst>
            </p:cNvPr>
            <p:cNvSpPr>
              <a:spLocks/>
            </p:cNvSpPr>
            <p:nvPr/>
          </p:nvSpPr>
          <p:spPr bwMode="auto">
            <a:xfrm>
              <a:off x="14385925" y="103949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23">
              <a:extLst>
                <a:ext uri="{FF2B5EF4-FFF2-40B4-BE49-F238E27FC236}">
                  <a16:creationId xmlns:a16="http://schemas.microsoft.com/office/drawing/2014/main" id="{4F5D5E2E-5FAE-4934-B043-2CA5FDCF78A5}"/>
                </a:ext>
              </a:extLst>
            </p:cNvPr>
            <p:cNvSpPr>
              <a:spLocks/>
            </p:cNvSpPr>
            <p:nvPr/>
          </p:nvSpPr>
          <p:spPr bwMode="auto">
            <a:xfrm>
              <a:off x="14287500" y="10452101"/>
              <a:ext cx="57150" cy="88900"/>
            </a:xfrm>
            <a:custGeom>
              <a:avLst/>
              <a:gdLst>
                <a:gd name="T0" fmla="*/ 21 w 21"/>
                <a:gd name="T1" fmla="*/ 10 h 32"/>
                <a:gd name="T2" fmla="*/ 10 w 21"/>
                <a:gd name="T3" fmla="*/ 29 h 32"/>
                <a:gd name="T4" fmla="*/ 0 w 21"/>
                <a:gd name="T5" fmla="*/ 22 h 32"/>
                <a:gd name="T6" fmla="*/ 10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6" y="25"/>
                    <a:pt x="10" y="29"/>
                  </a:cubicBezTo>
                  <a:cubicBezTo>
                    <a:pt x="4" y="32"/>
                    <a:pt x="0" y="29"/>
                    <a:pt x="0" y="22"/>
                  </a:cubicBezTo>
                  <a:cubicBezTo>
                    <a:pt x="0" y="15"/>
                    <a:pt x="4" y="7"/>
                    <a:pt x="10" y="3"/>
                  </a:cubicBezTo>
                  <a:cubicBezTo>
                    <a:pt x="16"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24">
              <a:extLst>
                <a:ext uri="{FF2B5EF4-FFF2-40B4-BE49-F238E27FC236}">
                  <a16:creationId xmlns:a16="http://schemas.microsoft.com/office/drawing/2014/main" id="{39A602B5-E7C3-46ED-9666-9D1C20D298F3}"/>
                </a:ext>
              </a:extLst>
            </p:cNvPr>
            <p:cNvSpPr>
              <a:spLocks/>
            </p:cNvSpPr>
            <p:nvPr/>
          </p:nvSpPr>
          <p:spPr bwMode="auto">
            <a:xfrm>
              <a:off x="14184313" y="1051083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25">
              <a:extLst>
                <a:ext uri="{FF2B5EF4-FFF2-40B4-BE49-F238E27FC236}">
                  <a16:creationId xmlns:a16="http://schemas.microsoft.com/office/drawing/2014/main" id="{E2BD05F7-B9F5-480F-9956-2908027FF481}"/>
                </a:ext>
              </a:extLst>
            </p:cNvPr>
            <p:cNvSpPr>
              <a:spLocks/>
            </p:cNvSpPr>
            <p:nvPr/>
          </p:nvSpPr>
          <p:spPr bwMode="auto">
            <a:xfrm>
              <a:off x="14085888" y="1056798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26">
              <a:extLst>
                <a:ext uri="{FF2B5EF4-FFF2-40B4-BE49-F238E27FC236}">
                  <a16:creationId xmlns:a16="http://schemas.microsoft.com/office/drawing/2014/main" id="{861BBB39-ADCB-4EA5-A1CD-1A22ECBE0317}"/>
                </a:ext>
              </a:extLst>
            </p:cNvPr>
            <p:cNvSpPr>
              <a:spLocks/>
            </p:cNvSpPr>
            <p:nvPr/>
          </p:nvSpPr>
          <p:spPr bwMode="auto">
            <a:xfrm>
              <a:off x="13985875" y="10626726"/>
              <a:ext cx="58738"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27">
              <a:extLst>
                <a:ext uri="{FF2B5EF4-FFF2-40B4-BE49-F238E27FC236}">
                  <a16:creationId xmlns:a16="http://schemas.microsoft.com/office/drawing/2014/main" id="{D9413ADE-6F23-42E7-BCA2-00BC368608E3}"/>
                </a:ext>
              </a:extLst>
            </p:cNvPr>
            <p:cNvSpPr>
              <a:spLocks/>
            </p:cNvSpPr>
            <p:nvPr/>
          </p:nvSpPr>
          <p:spPr bwMode="auto">
            <a:xfrm>
              <a:off x="15790863" y="95821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28">
              <a:extLst>
                <a:ext uri="{FF2B5EF4-FFF2-40B4-BE49-F238E27FC236}">
                  <a16:creationId xmlns:a16="http://schemas.microsoft.com/office/drawing/2014/main" id="{680FE2D4-AAE2-479D-A310-E977AA80278A}"/>
                </a:ext>
              </a:extLst>
            </p:cNvPr>
            <p:cNvSpPr>
              <a:spLocks/>
            </p:cNvSpPr>
            <p:nvPr/>
          </p:nvSpPr>
          <p:spPr bwMode="auto">
            <a:xfrm>
              <a:off x="15690850" y="9640889"/>
              <a:ext cx="61913"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29">
              <a:extLst>
                <a:ext uri="{FF2B5EF4-FFF2-40B4-BE49-F238E27FC236}">
                  <a16:creationId xmlns:a16="http://schemas.microsoft.com/office/drawing/2014/main" id="{3409D7D5-4BD5-41A1-979C-3ACF44177483}"/>
                </a:ext>
              </a:extLst>
            </p:cNvPr>
            <p:cNvSpPr>
              <a:spLocks/>
            </p:cNvSpPr>
            <p:nvPr/>
          </p:nvSpPr>
          <p:spPr bwMode="auto">
            <a:xfrm>
              <a:off x="15592425" y="9698039"/>
              <a:ext cx="57150"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30">
              <a:extLst>
                <a:ext uri="{FF2B5EF4-FFF2-40B4-BE49-F238E27FC236}">
                  <a16:creationId xmlns:a16="http://schemas.microsoft.com/office/drawing/2014/main" id="{97805B25-FDB1-417E-8890-8D4C35FDA93D}"/>
                </a:ext>
              </a:extLst>
            </p:cNvPr>
            <p:cNvSpPr>
              <a:spLocks/>
            </p:cNvSpPr>
            <p:nvPr/>
          </p:nvSpPr>
          <p:spPr bwMode="auto">
            <a:xfrm>
              <a:off x="15489238" y="9756776"/>
              <a:ext cx="61913"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31">
              <a:extLst>
                <a:ext uri="{FF2B5EF4-FFF2-40B4-BE49-F238E27FC236}">
                  <a16:creationId xmlns:a16="http://schemas.microsoft.com/office/drawing/2014/main" id="{63B117BE-0EFE-432A-9D9B-3980F05CF71D}"/>
                </a:ext>
              </a:extLst>
            </p:cNvPr>
            <p:cNvSpPr>
              <a:spLocks/>
            </p:cNvSpPr>
            <p:nvPr/>
          </p:nvSpPr>
          <p:spPr bwMode="auto">
            <a:xfrm>
              <a:off x="15390813" y="9813926"/>
              <a:ext cx="60325"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6"/>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32">
              <a:extLst>
                <a:ext uri="{FF2B5EF4-FFF2-40B4-BE49-F238E27FC236}">
                  <a16:creationId xmlns:a16="http://schemas.microsoft.com/office/drawing/2014/main" id="{D2ED5E88-C741-41F2-98CA-2D2AFE2A24EF}"/>
                </a:ext>
              </a:extLst>
            </p:cNvPr>
            <p:cNvSpPr>
              <a:spLocks/>
            </p:cNvSpPr>
            <p:nvPr/>
          </p:nvSpPr>
          <p:spPr bwMode="auto">
            <a:xfrm>
              <a:off x="15290800" y="9872664"/>
              <a:ext cx="61913"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3"/>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33">
              <a:extLst>
                <a:ext uri="{FF2B5EF4-FFF2-40B4-BE49-F238E27FC236}">
                  <a16:creationId xmlns:a16="http://schemas.microsoft.com/office/drawing/2014/main" id="{4BE51A96-F324-4832-BB2E-73412541E097}"/>
                </a:ext>
              </a:extLst>
            </p:cNvPr>
            <p:cNvSpPr>
              <a:spLocks/>
            </p:cNvSpPr>
            <p:nvPr/>
          </p:nvSpPr>
          <p:spPr bwMode="auto">
            <a:xfrm>
              <a:off x="14789150" y="10036176"/>
              <a:ext cx="258763" cy="223838"/>
            </a:xfrm>
            <a:custGeom>
              <a:avLst/>
              <a:gdLst>
                <a:gd name="T0" fmla="*/ 82 w 94"/>
                <a:gd name="T1" fmla="*/ 37 h 81"/>
                <a:gd name="T2" fmla="*/ 12 w 94"/>
                <a:gd name="T3" fmla="*/ 77 h 81"/>
                <a:gd name="T4" fmla="*/ 0 w 94"/>
                <a:gd name="T5" fmla="*/ 68 h 81"/>
                <a:gd name="T6" fmla="*/ 0 w 94"/>
                <a:gd name="T7" fmla="*/ 68 h 81"/>
                <a:gd name="T8" fmla="*/ 12 w 94"/>
                <a:gd name="T9" fmla="*/ 45 h 81"/>
                <a:gd name="T10" fmla="*/ 82 w 94"/>
                <a:gd name="T11" fmla="*/ 4 h 81"/>
                <a:gd name="T12" fmla="*/ 94 w 94"/>
                <a:gd name="T13" fmla="*/ 14 h 81"/>
                <a:gd name="T14" fmla="*/ 94 w 94"/>
                <a:gd name="T15" fmla="*/ 14 h 81"/>
                <a:gd name="T16" fmla="*/ 82 w 94"/>
                <a:gd name="T17"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81">
                  <a:moveTo>
                    <a:pt x="82" y="37"/>
                  </a:moveTo>
                  <a:cubicBezTo>
                    <a:pt x="12" y="77"/>
                    <a:pt x="12" y="77"/>
                    <a:pt x="12" y="77"/>
                  </a:cubicBezTo>
                  <a:cubicBezTo>
                    <a:pt x="5" y="81"/>
                    <a:pt x="0" y="77"/>
                    <a:pt x="0" y="68"/>
                  </a:cubicBezTo>
                  <a:cubicBezTo>
                    <a:pt x="0" y="68"/>
                    <a:pt x="0" y="68"/>
                    <a:pt x="0" y="68"/>
                  </a:cubicBezTo>
                  <a:cubicBezTo>
                    <a:pt x="0" y="59"/>
                    <a:pt x="5" y="48"/>
                    <a:pt x="12" y="45"/>
                  </a:cubicBezTo>
                  <a:cubicBezTo>
                    <a:pt x="82" y="4"/>
                    <a:pt x="82" y="4"/>
                    <a:pt x="82" y="4"/>
                  </a:cubicBezTo>
                  <a:cubicBezTo>
                    <a:pt x="88" y="0"/>
                    <a:pt x="94" y="5"/>
                    <a:pt x="94" y="14"/>
                  </a:cubicBezTo>
                  <a:cubicBezTo>
                    <a:pt x="94" y="14"/>
                    <a:pt x="94" y="14"/>
                    <a:pt x="94" y="14"/>
                  </a:cubicBezTo>
                  <a:cubicBezTo>
                    <a:pt x="94" y="23"/>
                    <a:pt x="88"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8" name="Group 527">
            <a:extLst>
              <a:ext uri="{FF2B5EF4-FFF2-40B4-BE49-F238E27FC236}">
                <a16:creationId xmlns:a16="http://schemas.microsoft.com/office/drawing/2014/main" id="{05E77423-8A56-43B7-93AE-06479A5C1DC1}"/>
              </a:ext>
            </a:extLst>
          </p:cNvPr>
          <p:cNvGrpSpPr/>
          <p:nvPr/>
        </p:nvGrpSpPr>
        <p:grpSpPr>
          <a:xfrm>
            <a:off x="13760182" y="523875"/>
            <a:ext cx="1867712" cy="6012340"/>
            <a:chOff x="4224338" y="2730501"/>
            <a:chExt cx="1579563" cy="5084762"/>
          </a:xfrm>
        </p:grpSpPr>
        <p:sp>
          <p:nvSpPr>
            <p:cNvPr id="457" name="Freeform 139">
              <a:extLst>
                <a:ext uri="{FF2B5EF4-FFF2-40B4-BE49-F238E27FC236}">
                  <a16:creationId xmlns:a16="http://schemas.microsoft.com/office/drawing/2014/main" id="{C44F0CAF-C9BA-4485-857C-94F8471CD01A}"/>
                </a:ext>
              </a:extLst>
            </p:cNvPr>
            <p:cNvSpPr>
              <a:spLocks/>
            </p:cNvSpPr>
            <p:nvPr/>
          </p:nvSpPr>
          <p:spPr bwMode="auto">
            <a:xfrm>
              <a:off x="4346575" y="6904039"/>
              <a:ext cx="1335088" cy="769938"/>
            </a:xfrm>
            <a:custGeom>
              <a:avLst/>
              <a:gdLst>
                <a:gd name="T0" fmla="*/ 421 w 841"/>
                <a:gd name="T1" fmla="*/ 485 h 485"/>
                <a:gd name="T2" fmla="*/ 841 w 841"/>
                <a:gd name="T3" fmla="*/ 242 h 485"/>
                <a:gd name="T4" fmla="*/ 421 w 841"/>
                <a:gd name="T5" fmla="*/ 0 h 485"/>
                <a:gd name="T6" fmla="*/ 0 w 841"/>
                <a:gd name="T7" fmla="*/ 242 h 485"/>
                <a:gd name="T8" fmla="*/ 421 w 841"/>
                <a:gd name="T9" fmla="*/ 485 h 485"/>
              </a:gdLst>
              <a:ahLst/>
              <a:cxnLst>
                <a:cxn ang="0">
                  <a:pos x="T0" y="T1"/>
                </a:cxn>
                <a:cxn ang="0">
                  <a:pos x="T2" y="T3"/>
                </a:cxn>
                <a:cxn ang="0">
                  <a:pos x="T4" y="T5"/>
                </a:cxn>
                <a:cxn ang="0">
                  <a:pos x="T6" y="T7"/>
                </a:cxn>
                <a:cxn ang="0">
                  <a:pos x="T8" y="T9"/>
                </a:cxn>
              </a:cxnLst>
              <a:rect l="0" t="0" r="r" b="b"/>
              <a:pathLst>
                <a:path w="841" h="485">
                  <a:moveTo>
                    <a:pt x="421" y="485"/>
                  </a:moveTo>
                  <a:lnTo>
                    <a:pt x="841" y="242"/>
                  </a:lnTo>
                  <a:lnTo>
                    <a:pt x="421" y="0"/>
                  </a:lnTo>
                  <a:lnTo>
                    <a:pt x="0" y="242"/>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8" name="Freeform 140">
              <a:extLst>
                <a:ext uri="{FF2B5EF4-FFF2-40B4-BE49-F238E27FC236}">
                  <a16:creationId xmlns:a16="http://schemas.microsoft.com/office/drawing/2014/main" id="{3B83F9EC-5456-4E1D-B182-9F773AD8B976}"/>
                </a:ext>
              </a:extLst>
            </p:cNvPr>
            <p:cNvSpPr>
              <a:spLocks/>
            </p:cNvSpPr>
            <p:nvPr/>
          </p:nvSpPr>
          <p:spPr bwMode="auto">
            <a:xfrm>
              <a:off x="5014913" y="4202114"/>
              <a:ext cx="666750" cy="3471863"/>
            </a:xfrm>
            <a:custGeom>
              <a:avLst/>
              <a:gdLst>
                <a:gd name="T0" fmla="*/ 420 w 420"/>
                <a:gd name="T1" fmla="*/ 1944 h 2187"/>
                <a:gd name="T2" fmla="*/ 420 w 420"/>
                <a:gd name="T3" fmla="*/ 0 h 2187"/>
                <a:gd name="T4" fmla="*/ 0 w 420"/>
                <a:gd name="T5" fmla="*/ 242 h 2187"/>
                <a:gd name="T6" fmla="*/ 0 w 420"/>
                <a:gd name="T7" fmla="*/ 2187 h 2187"/>
                <a:gd name="T8" fmla="*/ 420 w 420"/>
                <a:gd name="T9" fmla="*/ 1944 h 2187"/>
              </a:gdLst>
              <a:ahLst/>
              <a:cxnLst>
                <a:cxn ang="0">
                  <a:pos x="T0" y="T1"/>
                </a:cxn>
                <a:cxn ang="0">
                  <a:pos x="T2" y="T3"/>
                </a:cxn>
                <a:cxn ang="0">
                  <a:pos x="T4" y="T5"/>
                </a:cxn>
                <a:cxn ang="0">
                  <a:pos x="T6" y="T7"/>
                </a:cxn>
                <a:cxn ang="0">
                  <a:pos x="T8" y="T9"/>
                </a:cxn>
              </a:cxnLst>
              <a:rect l="0" t="0" r="r" b="b"/>
              <a:pathLst>
                <a:path w="420" h="2187">
                  <a:moveTo>
                    <a:pt x="420" y="1944"/>
                  </a:moveTo>
                  <a:lnTo>
                    <a:pt x="420" y="0"/>
                  </a:lnTo>
                  <a:lnTo>
                    <a:pt x="0" y="242"/>
                  </a:lnTo>
                  <a:lnTo>
                    <a:pt x="0" y="2187"/>
                  </a:lnTo>
                  <a:lnTo>
                    <a:pt x="420" y="1944"/>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9" name="Freeform 141">
              <a:extLst>
                <a:ext uri="{FF2B5EF4-FFF2-40B4-BE49-F238E27FC236}">
                  <a16:creationId xmlns:a16="http://schemas.microsoft.com/office/drawing/2014/main" id="{08DF1A21-5300-4826-B39C-E21D0299C7CE}"/>
                </a:ext>
              </a:extLst>
            </p:cNvPr>
            <p:cNvSpPr>
              <a:spLocks/>
            </p:cNvSpPr>
            <p:nvPr/>
          </p:nvSpPr>
          <p:spPr bwMode="auto">
            <a:xfrm>
              <a:off x="4346575" y="4202114"/>
              <a:ext cx="668338" cy="3471863"/>
            </a:xfrm>
            <a:custGeom>
              <a:avLst/>
              <a:gdLst>
                <a:gd name="T0" fmla="*/ 421 w 421"/>
                <a:gd name="T1" fmla="*/ 2187 h 2187"/>
                <a:gd name="T2" fmla="*/ 0 w 421"/>
                <a:gd name="T3" fmla="*/ 1944 h 2187"/>
                <a:gd name="T4" fmla="*/ 0 w 421"/>
                <a:gd name="T5" fmla="*/ 0 h 2187"/>
                <a:gd name="T6" fmla="*/ 421 w 421"/>
                <a:gd name="T7" fmla="*/ 242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4"/>
                  </a:lnTo>
                  <a:lnTo>
                    <a:pt x="0" y="0"/>
                  </a:lnTo>
                  <a:lnTo>
                    <a:pt x="421" y="242"/>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0" name="Freeform 142">
              <a:extLst>
                <a:ext uri="{FF2B5EF4-FFF2-40B4-BE49-F238E27FC236}">
                  <a16:creationId xmlns:a16="http://schemas.microsoft.com/office/drawing/2014/main" id="{4BEA0448-0F04-4259-A579-48A33DA49928}"/>
                </a:ext>
              </a:extLst>
            </p:cNvPr>
            <p:cNvSpPr>
              <a:spLocks/>
            </p:cNvSpPr>
            <p:nvPr/>
          </p:nvSpPr>
          <p:spPr bwMode="auto">
            <a:xfrm>
              <a:off x="4346575" y="3816351"/>
              <a:ext cx="1335088" cy="769938"/>
            </a:xfrm>
            <a:custGeom>
              <a:avLst/>
              <a:gdLst>
                <a:gd name="T0" fmla="*/ 0 w 841"/>
                <a:gd name="T1" fmla="*/ 243 h 485"/>
                <a:gd name="T2" fmla="*/ 421 w 841"/>
                <a:gd name="T3" fmla="*/ 0 h 485"/>
                <a:gd name="T4" fmla="*/ 841 w 841"/>
                <a:gd name="T5" fmla="*/ 243 h 485"/>
                <a:gd name="T6" fmla="*/ 421 w 841"/>
                <a:gd name="T7" fmla="*/ 485 h 485"/>
                <a:gd name="T8" fmla="*/ 0 w 841"/>
                <a:gd name="T9" fmla="*/ 243 h 485"/>
              </a:gdLst>
              <a:ahLst/>
              <a:cxnLst>
                <a:cxn ang="0">
                  <a:pos x="T0" y="T1"/>
                </a:cxn>
                <a:cxn ang="0">
                  <a:pos x="T2" y="T3"/>
                </a:cxn>
                <a:cxn ang="0">
                  <a:pos x="T4" y="T5"/>
                </a:cxn>
                <a:cxn ang="0">
                  <a:pos x="T6" y="T7"/>
                </a:cxn>
                <a:cxn ang="0">
                  <a:pos x="T8" y="T9"/>
                </a:cxn>
              </a:cxnLst>
              <a:rect l="0" t="0" r="r" b="b"/>
              <a:pathLst>
                <a:path w="841" h="485">
                  <a:moveTo>
                    <a:pt x="0" y="243"/>
                  </a:moveTo>
                  <a:lnTo>
                    <a:pt x="421" y="0"/>
                  </a:lnTo>
                  <a:lnTo>
                    <a:pt x="841" y="243"/>
                  </a:lnTo>
                  <a:lnTo>
                    <a:pt x="421" y="485"/>
                  </a:lnTo>
                  <a:lnTo>
                    <a:pt x="0" y="243"/>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1" name="Freeform 143">
              <a:extLst>
                <a:ext uri="{FF2B5EF4-FFF2-40B4-BE49-F238E27FC236}">
                  <a16:creationId xmlns:a16="http://schemas.microsoft.com/office/drawing/2014/main" id="{0481A950-14B1-448D-AA8E-9AC26CE136DB}"/>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2" name="Freeform 144">
              <a:extLst>
                <a:ext uri="{FF2B5EF4-FFF2-40B4-BE49-F238E27FC236}">
                  <a16:creationId xmlns:a16="http://schemas.microsoft.com/office/drawing/2014/main" id="{AAA0CE3E-1383-4348-8FD7-43D008B12A8D}"/>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3" name="Freeform 145">
              <a:extLst>
                <a:ext uri="{FF2B5EF4-FFF2-40B4-BE49-F238E27FC236}">
                  <a16:creationId xmlns:a16="http://schemas.microsoft.com/office/drawing/2014/main" id="{CC5CEED3-4A37-415D-BBA3-243A29FE0FC5}"/>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4" name="Freeform 146">
              <a:extLst>
                <a:ext uri="{FF2B5EF4-FFF2-40B4-BE49-F238E27FC236}">
                  <a16:creationId xmlns:a16="http://schemas.microsoft.com/office/drawing/2014/main" id="{6B74965A-9D27-43A4-8C93-BA5318DDAD66}"/>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5" name="Freeform 147">
              <a:extLst>
                <a:ext uri="{FF2B5EF4-FFF2-40B4-BE49-F238E27FC236}">
                  <a16:creationId xmlns:a16="http://schemas.microsoft.com/office/drawing/2014/main" id="{55939A47-8972-4BC7-8689-02F26631D5A3}"/>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6" name="Freeform 148">
              <a:extLst>
                <a:ext uri="{FF2B5EF4-FFF2-40B4-BE49-F238E27FC236}">
                  <a16:creationId xmlns:a16="http://schemas.microsoft.com/office/drawing/2014/main" id="{A2F1504A-E308-4C16-9DEE-9546547218F7}"/>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7" name="Freeform 149">
              <a:extLst>
                <a:ext uri="{FF2B5EF4-FFF2-40B4-BE49-F238E27FC236}">
                  <a16:creationId xmlns:a16="http://schemas.microsoft.com/office/drawing/2014/main" id="{E106CF8E-0046-4971-A5A7-C123F17E89BB}"/>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8" name="Freeform 150">
              <a:extLst>
                <a:ext uri="{FF2B5EF4-FFF2-40B4-BE49-F238E27FC236}">
                  <a16:creationId xmlns:a16="http://schemas.microsoft.com/office/drawing/2014/main" id="{EC7D340B-7C42-4110-8A41-2111EACC7838}"/>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9" name="Freeform 151">
              <a:extLst>
                <a:ext uri="{FF2B5EF4-FFF2-40B4-BE49-F238E27FC236}">
                  <a16:creationId xmlns:a16="http://schemas.microsoft.com/office/drawing/2014/main" id="{C3B80E6B-976E-4641-AD20-AA173BD622BB}"/>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0" name="Freeform 152">
              <a:extLst>
                <a:ext uri="{FF2B5EF4-FFF2-40B4-BE49-F238E27FC236}">
                  <a16:creationId xmlns:a16="http://schemas.microsoft.com/office/drawing/2014/main" id="{7DB3D930-C166-4B53-A8BF-F39E91514943}"/>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1" name="Freeform 153">
              <a:extLst>
                <a:ext uri="{FF2B5EF4-FFF2-40B4-BE49-F238E27FC236}">
                  <a16:creationId xmlns:a16="http://schemas.microsoft.com/office/drawing/2014/main" id="{4ED4C971-7EFB-4293-AFDD-07045703E938}"/>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2" name="Freeform 154">
              <a:extLst>
                <a:ext uri="{FF2B5EF4-FFF2-40B4-BE49-F238E27FC236}">
                  <a16:creationId xmlns:a16="http://schemas.microsoft.com/office/drawing/2014/main" id="{B9F53CBB-6B06-4348-B015-0AE2D06A805F}"/>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3" name="Freeform 155">
              <a:extLst>
                <a:ext uri="{FF2B5EF4-FFF2-40B4-BE49-F238E27FC236}">
                  <a16:creationId xmlns:a16="http://schemas.microsoft.com/office/drawing/2014/main" id="{34DF1F84-1DE9-40FC-9229-E64728C528C3}"/>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4" name="Freeform 156">
              <a:extLst>
                <a:ext uri="{FF2B5EF4-FFF2-40B4-BE49-F238E27FC236}">
                  <a16:creationId xmlns:a16="http://schemas.microsoft.com/office/drawing/2014/main" id="{8EFA53B1-91BC-445B-8448-BEF29D660D11}"/>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5" name="Freeform 157">
              <a:extLst>
                <a:ext uri="{FF2B5EF4-FFF2-40B4-BE49-F238E27FC236}">
                  <a16:creationId xmlns:a16="http://schemas.microsoft.com/office/drawing/2014/main" id="{ED335F35-30C1-4F0B-9169-7ECC769951A8}"/>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6" name="Freeform 158">
              <a:extLst>
                <a:ext uri="{FF2B5EF4-FFF2-40B4-BE49-F238E27FC236}">
                  <a16:creationId xmlns:a16="http://schemas.microsoft.com/office/drawing/2014/main" id="{DE45E28D-3B2B-4364-B22F-ACE26324CAE0}"/>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7" name="Freeform 159">
              <a:extLst>
                <a:ext uri="{FF2B5EF4-FFF2-40B4-BE49-F238E27FC236}">
                  <a16:creationId xmlns:a16="http://schemas.microsoft.com/office/drawing/2014/main" id="{CBD31FD0-FF0E-4474-A6ED-D829BD791E71}"/>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8" name="Freeform 160">
              <a:extLst>
                <a:ext uri="{FF2B5EF4-FFF2-40B4-BE49-F238E27FC236}">
                  <a16:creationId xmlns:a16="http://schemas.microsoft.com/office/drawing/2014/main" id="{E13E5BC8-CA73-4745-9459-987ECFC043CB}"/>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9" name="Freeform 161">
              <a:extLst>
                <a:ext uri="{FF2B5EF4-FFF2-40B4-BE49-F238E27FC236}">
                  <a16:creationId xmlns:a16="http://schemas.microsoft.com/office/drawing/2014/main" id="{F8F72FF1-72DD-43E6-AD7A-586F42F33F4E}"/>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0" name="Freeform 162">
              <a:extLst>
                <a:ext uri="{FF2B5EF4-FFF2-40B4-BE49-F238E27FC236}">
                  <a16:creationId xmlns:a16="http://schemas.microsoft.com/office/drawing/2014/main" id="{F9E41F1E-CAA4-42ED-BC01-4664F529778C}"/>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1" name="Freeform 163">
              <a:extLst>
                <a:ext uri="{FF2B5EF4-FFF2-40B4-BE49-F238E27FC236}">
                  <a16:creationId xmlns:a16="http://schemas.microsoft.com/office/drawing/2014/main" id="{BB7FC475-8CA6-45E8-9C75-8C143C10FCAD}"/>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2" name="Freeform 164">
              <a:extLst>
                <a:ext uri="{FF2B5EF4-FFF2-40B4-BE49-F238E27FC236}">
                  <a16:creationId xmlns:a16="http://schemas.microsoft.com/office/drawing/2014/main" id="{10079D7D-4461-493C-9F50-45680C30CCE3}"/>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3" name="Freeform 165">
              <a:extLst>
                <a:ext uri="{FF2B5EF4-FFF2-40B4-BE49-F238E27FC236}">
                  <a16:creationId xmlns:a16="http://schemas.microsoft.com/office/drawing/2014/main" id="{3AFE4FD7-FFEA-4F4A-ABDE-EE91BD1EE38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4" name="Freeform 166">
              <a:extLst>
                <a:ext uri="{FF2B5EF4-FFF2-40B4-BE49-F238E27FC236}">
                  <a16:creationId xmlns:a16="http://schemas.microsoft.com/office/drawing/2014/main" id="{3028FF18-CFDF-414E-BC53-498BFAF1945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5" name="Freeform 167">
              <a:extLst>
                <a:ext uri="{FF2B5EF4-FFF2-40B4-BE49-F238E27FC236}">
                  <a16:creationId xmlns:a16="http://schemas.microsoft.com/office/drawing/2014/main" id="{6296FBA8-C07B-4D06-A002-00CAF0715E83}"/>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6" name="Freeform 168">
              <a:extLst>
                <a:ext uri="{FF2B5EF4-FFF2-40B4-BE49-F238E27FC236}">
                  <a16:creationId xmlns:a16="http://schemas.microsoft.com/office/drawing/2014/main" id="{26FE53A8-9E08-467A-B839-DDF34376CC64}"/>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7" name="Freeform 169">
              <a:extLst>
                <a:ext uri="{FF2B5EF4-FFF2-40B4-BE49-F238E27FC236}">
                  <a16:creationId xmlns:a16="http://schemas.microsoft.com/office/drawing/2014/main" id="{D369CD58-81D6-46E2-B3F5-A2009CE804BF}"/>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8" name="Freeform 170">
              <a:extLst>
                <a:ext uri="{FF2B5EF4-FFF2-40B4-BE49-F238E27FC236}">
                  <a16:creationId xmlns:a16="http://schemas.microsoft.com/office/drawing/2014/main" id="{4A590A4C-AC57-4D09-BE7B-DDF27C41CB1D}"/>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9" name="Freeform 171">
              <a:extLst>
                <a:ext uri="{FF2B5EF4-FFF2-40B4-BE49-F238E27FC236}">
                  <a16:creationId xmlns:a16="http://schemas.microsoft.com/office/drawing/2014/main" id="{A47F661C-DD49-4C32-9505-CC980F41A464}"/>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0" name="Freeform 172">
              <a:extLst>
                <a:ext uri="{FF2B5EF4-FFF2-40B4-BE49-F238E27FC236}">
                  <a16:creationId xmlns:a16="http://schemas.microsoft.com/office/drawing/2014/main" id="{B5967A7E-6036-48F0-8071-9227629D6C8D}"/>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1" name="Freeform 173">
              <a:extLst>
                <a:ext uri="{FF2B5EF4-FFF2-40B4-BE49-F238E27FC236}">
                  <a16:creationId xmlns:a16="http://schemas.microsoft.com/office/drawing/2014/main" id="{E6937C3A-0941-4B71-8B4F-21F4BEEAD2FB}"/>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2" name="Freeform 174">
              <a:extLst>
                <a:ext uri="{FF2B5EF4-FFF2-40B4-BE49-F238E27FC236}">
                  <a16:creationId xmlns:a16="http://schemas.microsoft.com/office/drawing/2014/main" id="{B58663BF-DC3C-40CA-951E-D26269C636C7}"/>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3" name="Freeform 175">
              <a:extLst>
                <a:ext uri="{FF2B5EF4-FFF2-40B4-BE49-F238E27FC236}">
                  <a16:creationId xmlns:a16="http://schemas.microsoft.com/office/drawing/2014/main" id="{3F00D873-3338-4301-999B-DA7BF04340E1}"/>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4" name="Freeform 176">
              <a:extLst>
                <a:ext uri="{FF2B5EF4-FFF2-40B4-BE49-F238E27FC236}">
                  <a16:creationId xmlns:a16="http://schemas.microsoft.com/office/drawing/2014/main" id="{28FBB8ED-2C08-4641-B5C5-41C71DF6F0E6}"/>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5" name="Freeform 177">
              <a:extLst>
                <a:ext uri="{FF2B5EF4-FFF2-40B4-BE49-F238E27FC236}">
                  <a16:creationId xmlns:a16="http://schemas.microsoft.com/office/drawing/2014/main" id="{FEBE2AF8-1A2B-483C-8B50-FBC5527E2F77}"/>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6" name="Freeform 178">
              <a:extLst>
                <a:ext uri="{FF2B5EF4-FFF2-40B4-BE49-F238E27FC236}">
                  <a16:creationId xmlns:a16="http://schemas.microsoft.com/office/drawing/2014/main" id="{D669AE43-9F2A-49F5-A9C8-6895C45A11A2}"/>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7" name="Freeform 179">
              <a:extLst>
                <a:ext uri="{FF2B5EF4-FFF2-40B4-BE49-F238E27FC236}">
                  <a16:creationId xmlns:a16="http://schemas.microsoft.com/office/drawing/2014/main" id="{7A881002-4910-4166-ABB0-BB6C520E34A8}"/>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8" name="Freeform 180">
              <a:extLst>
                <a:ext uri="{FF2B5EF4-FFF2-40B4-BE49-F238E27FC236}">
                  <a16:creationId xmlns:a16="http://schemas.microsoft.com/office/drawing/2014/main" id="{E96F57C5-2569-445D-8460-189F3E0EFBFA}"/>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9" name="Freeform 181">
              <a:extLst>
                <a:ext uri="{FF2B5EF4-FFF2-40B4-BE49-F238E27FC236}">
                  <a16:creationId xmlns:a16="http://schemas.microsoft.com/office/drawing/2014/main" id="{448DD16D-CAB7-4274-B2CA-5A7D8AC8BB42}"/>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0" name="Freeform 182">
              <a:extLst>
                <a:ext uri="{FF2B5EF4-FFF2-40B4-BE49-F238E27FC236}">
                  <a16:creationId xmlns:a16="http://schemas.microsoft.com/office/drawing/2014/main" id="{FF1BF2F8-9AFC-418D-954D-41573B977D2E}"/>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1" name="Freeform 183">
              <a:extLst>
                <a:ext uri="{FF2B5EF4-FFF2-40B4-BE49-F238E27FC236}">
                  <a16:creationId xmlns:a16="http://schemas.microsoft.com/office/drawing/2014/main" id="{3C9F9D9C-A266-472F-AC2B-26E9F8847DC0}"/>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2" name="Freeform 184">
              <a:extLst>
                <a:ext uri="{FF2B5EF4-FFF2-40B4-BE49-F238E27FC236}">
                  <a16:creationId xmlns:a16="http://schemas.microsoft.com/office/drawing/2014/main" id="{A4756C94-DBDB-4A48-877C-822A98D43B4D}"/>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3" name="Freeform 185">
              <a:extLst>
                <a:ext uri="{FF2B5EF4-FFF2-40B4-BE49-F238E27FC236}">
                  <a16:creationId xmlns:a16="http://schemas.microsoft.com/office/drawing/2014/main" id="{0FDB50DB-9E25-428B-B0DE-98994C04A3C4}"/>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4" name="Freeform 186">
              <a:extLst>
                <a:ext uri="{FF2B5EF4-FFF2-40B4-BE49-F238E27FC236}">
                  <a16:creationId xmlns:a16="http://schemas.microsoft.com/office/drawing/2014/main" id="{F5054E61-FE44-46F8-8A22-11D83FE48290}"/>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5" name="Freeform 187">
              <a:extLst>
                <a:ext uri="{FF2B5EF4-FFF2-40B4-BE49-F238E27FC236}">
                  <a16:creationId xmlns:a16="http://schemas.microsoft.com/office/drawing/2014/main" id="{A93C1988-140B-44A9-AF7A-F9B502B71268}"/>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6" name="Freeform 188">
              <a:extLst>
                <a:ext uri="{FF2B5EF4-FFF2-40B4-BE49-F238E27FC236}">
                  <a16:creationId xmlns:a16="http://schemas.microsoft.com/office/drawing/2014/main" id="{A9F73D5C-8613-4C3D-BD75-6E922AD0359F}"/>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7" name="Freeform 189">
              <a:extLst>
                <a:ext uri="{FF2B5EF4-FFF2-40B4-BE49-F238E27FC236}">
                  <a16:creationId xmlns:a16="http://schemas.microsoft.com/office/drawing/2014/main" id="{9FB683C5-50C6-4F7C-AAB2-FBBEF9715CC5}"/>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8" name="Freeform 190">
              <a:extLst>
                <a:ext uri="{FF2B5EF4-FFF2-40B4-BE49-F238E27FC236}">
                  <a16:creationId xmlns:a16="http://schemas.microsoft.com/office/drawing/2014/main" id="{B46C452E-C8C6-4AD0-95CA-6B1239E6E8AE}"/>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9" name="Freeform 191">
              <a:extLst>
                <a:ext uri="{FF2B5EF4-FFF2-40B4-BE49-F238E27FC236}">
                  <a16:creationId xmlns:a16="http://schemas.microsoft.com/office/drawing/2014/main" id="{25C6E547-78FE-4707-BF5E-CEEDF124B466}"/>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0" name="Freeform 192">
              <a:extLst>
                <a:ext uri="{FF2B5EF4-FFF2-40B4-BE49-F238E27FC236}">
                  <a16:creationId xmlns:a16="http://schemas.microsoft.com/office/drawing/2014/main" id="{E17D946A-8041-47A9-BBEF-A834740B3D68}"/>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1" name="Freeform 193">
              <a:extLst>
                <a:ext uri="{FF2B5EF4-FFF2-40B4-BE49-F238E27FC236}">
                  <a16:creationId xmlns:a16="http://schemas.microsoft.com/office/drawing/2014/main" id="{AE0671EB-729D-40F7-9BF0-AE5AC28D249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2" name="Freeform 194">
              <a:extLst>
                <a:ext uri="{FF2B5EF4-FFF2-40B4-BE49-F238E27FC236}">
                  <a16:creationId xmlns:a16="http://schemas.microsoft.com/office/drawing/2014/main" id="{F3CD7B8A-F8A3-472A-A647-39F90E8A45E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3" name="Freeform 195">
              <a:extLst>
                <a:ext uri="{FF2B5EF4-FFF2-40B4-BE49-F238E27FC236}">
                  <a16:creationId xmlns:a16="http://schemas.microsoft.com/office/drawing/2014/main" id="{121C0279-3A47-4DE6-BBE2-C75FC2CCFCB2}"/>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4" name="Freeform 196">
              <a:extLst>
                <a:ext uri="{FF2B5EF4-FFF2-40B4-BE49-F238E27FC236}">
                  <a16:creationId xmlns:a16="http://schemas.microsoft.com/office/drawing/2014/main" id="{A7D5A8F0-5797-4C2E-8CA5-3A7584FA830D}"/>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5" name="Freeform 197">
              <a:extLst>
                <a:ext uri="{FF2B5EF4-FFF2-40B4-BE49-F238E27FC236}">
                  <a16:creationId xmlns:a16="http://schemas.microsoft.com/office/drawing/2014/main" id="{B8886CCB-1A2E-4BA5-9129-6BEB402F645A}"/>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6" name="Freeform 198">
              <a:extLst>
                <a:ext uri="{FF2B5EF4-FFF2-40B4-BE49-F238E27FC236}">
                  <a16:creationId xmlns:a16="http://schemas.microsoft.com/office/drawing/2014/main" id="{3405DEC2-6EA1-404D-9F83-8B00501E233F}"/>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7" name="Freeform 199">
              <a:extLst>
                <a:ext uri="{FF2B5EF4-FFF2-40B4-BE49-F238E27FC236}">
                  <a16:creationId xmlns:a16="http://schemas.microsoft.com/office/drawing/2014/main" id="{81374FB3-736A-419B-AD97-A1EBEA7A0719}"/>
                </a:ext>
              </a:extLst>
            </p:cNvPr>
            <p:cNvSpPr>
              <a:spLocks/>
            </p:cNvSpPr>
            <p:nvPr/>
          </p:nvSpPr>
          <p:spPr bwMode="auto">
            <a:xfrm>
              <a:off x="4406900" y="4306889"/>
              <a:ext cx="60325" cy="2978150"/>
            </a:xfrm>
            <a:custGeom>
              <a:avLst/>
              <a:gdLst>
                <a:gd name="T0" fmla="*/ 0 w 38"/>
                <a:gd name="T1" fmla="*/ 0 h 1876"/>
                <a:gd name="T2" fmla="*/ 38 w 38"/>
                <a:gd name="T3" fmla="*/ 23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8" name="Freeform 200">
              <a:extLst>
                <a:ext uri="{FF2B5EF4-FFF2-40B4-BE49-F238E27FC236}">
                  <a16:creationId xmlns:a16="http://schemas.microsoft.com/office/drawing/2014/main" id="{DA63A24E-0BA3-4A7F-A8F7-025214E870CC}"/>
                </a:ext>
              </a:extLst>
            </p:cNvPr>
            <p:cNvSpPr>
              <a:spLocks/>
            </p:cNvSpPr>
            <p:nvPr/>
          </p:nvSpPr>
          <p:spPr bwMode="auto">
            <a:xfrm>
              <a:off x="4406900" y="4306889"/>
              <a:ext cx="60325" cy="2978150"/>
            </a:xfrm>
            <a:custGeom>
              <a:avLst/>
              <a:gdLst>
                <a:gd name="T0" fmla="*/ 5 w 38"/>
                <a:gd name="T1" fmla="*/ 1851 h 1876"/>
                <a:gd name="T2" fmla="*/ 5 w 38"/>
                <a:gd name="T3" fmla="*/ 4 h 1876"/>
                <a:gd name="T4" fmla="*/ 0 w 38"/>
                <a:gd name="T5" fmla="*/ 0 h 1876"/>
                <a:gd name="T6" fmla="*/ 0 w 38"/>
                <a:gd name="T7" fmla="*/ 1853 h 1876"/>
                <a:gd name="T8" fmla="*/ 38 w 38"/>
                <a:gd name="T9" fmla="*/ 1876 h 1876"/>
                <a:gd name="T10" fmla="*/ 38 w 38"/>
                <a:gd name="T11" fmla="*/ 1871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4"/>
                  </a:lnTo>
                  <a:lnTo>
                    <a:pt x="0" y="0"/>
                  </a:lnTo>
                  <a:lnTo>
                    <a:pt x="0" y="1853"/>
                  </a:lnTo>
                  <a:lnTo>
                    <a:pt x="38" y="1876"/>
                  </a:lnTo>
                  <a:lnTo>
                    <a:pt x="38" y="1871"/>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9" name="Freeform 201">
              <a:extLst>
                <a:ext uri="{FF2B5EF4-FFF2-40B4-BE49-F238E27FC236}">
                  <a16:creationId xmlns:a16="http://schemas.microsoft.com/office/drawing/2014/main" id="{CFDA09A4-9832-4E7F-AB11-586B01ED8B40}"/>
                </a:ext>
              </a:extLst>
            </p:cNvPr>
            <p:cNvSpPr>
              <a:spLocks/>
            </p:cNvSpPr>
            <p:nvPr/>
          </p:nvSpPr>
          <p:spPr bwMode="auto">
            <a:xfrm>
              <a:off x="4529138" y="4376739"/>
              <a:ext cx="60325" cy="2976563"/>
            </a:xfrm>
            <a:custGeom>
              <a:avLst/>
              <a:gdLst>
                <a:gd name="T0" fmla="*/ 0 w 38"/>
                <a:gd name="T1" fmla="*/ 0 h 1875"/>
                <a:gd name="T2" fmla="*/ 38 w 38"/>
                <a:gd name="T3" fmla="*/ 22 h 1875"/>
                <a:gd name="T4" fmla="*/ 38 w 38"/>
                <a:gd name="T5" fmla="*/ 1875 h 1875"/>
                <a:gd name="T6" fmla="*/ 0 w 38"/>
                <a:gd name="T7" fmla="*/ 1854 h 1875"/>
                <a:gd name="T8" fmla="*/ 0 w 38"/>
                <a:gd name="T9" fmla="*/ 0 h 1875"/>
              </a:gdLst>
              <a:ahLst/>
              <a:cxnLst>
                <a:cxn ang="0">
                  <a:pos x="T0" y="T1"/>
                </a:cxn>
                <a:cxn ang="0">
                  <a:pos x="T2" y="T3"/>
                </a:cxn>
                <a:cxn ang="0">
                  <a:pos x="T4" y="T5"/>
                </a:cxn>
                <a:cxn ang="0">
                  <a:pos x="T6" y="T7"/>
                </a:cxn>
                <a:cxn ang="0">
                  <a:pos x="T8" y="T9"/>
                </a:cxn>
              </a:cxnLst>
              <a:rect l="0" t="0" r="r" b="b"/>
              <a:pathLst>
                <a:path w="38" h="1875">
                  <a:moveTo>
                    <a:pt x="0" y="0"/>
                  </a:moveTo>
                  <a:lnTo>
                    <a:pt x="38" y="22"/>
                  </a:lnTo>
                  <a:lnTo>
                    <a:pt x="38" y="1875"/>
                  </a:lnTo>
                  <a:lnTo>
                    <a:pt x="0" y="1854"/>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0" name="Freeform 202">
              <a:extLst>
                <a:ext uri="{FF2B5EF4-FFF2-40B4-BE49-F238E27FC236}">
                  <a16:creationId xmlns:a16="http://schemas.microsoft.com/office/drawing/2014/main" id="{3468033D-8DAD-451F-BCE1-E8FEC802AE0F}"/>
                </a:ext>
              </a:extLst>
            </p:cNvPr>
            <p:cNvSpPr>
              <a:spLocks/>
            </p:cNvSpPr>
            <p:nvPr/>
          </p:nvSpPr>
          <p:spPr bwMode="auto">
            <a:xfrm>
              <a:off x="4529138" y="4376739"/>
              <a:ext cx="60325" cy="2976563"/>
            </a:xfrm>
            <a:custGeom>
              <a:avLst/>
              <a:gdLst>
                <a:gd name="T0" fmla="*/ 5 w 38"/>
                <a:gd name="T1" fmla="*/ 1851 h 1875"/>
                <a:gd name="T2" fmla="*/ 5 w 38"/>
                <a:gd name="T3" fmla="*/ 3 h 1875"/>
                <a:gd name="T4" fmla="*/ 0 w 38"/>
                <a:gd name="T5" fmla="*/ 0 h 1875"/>
                <a:gd name="T6" fmla="*/ 0 w 38"/>
                <a:gd name="T7" fmla="*/ 1854 h 1875"/>
                <a:gd name="T8" fmla="*/ 38 w 38"/>
                <a:gd name="T9" fmla="*/ 1875 h 1875"/>
                <a:gd name="T10" fmla="*/ 38 w 38"/>
                <a:gd name="T11" fmla="*/ 1872 h 1875"/>
                <a:gd name="T12" fmla="*/ 5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5" y="1851"/>
                  </a:moveTo>
                  <a:lnTo>
                    <a:pt x="5" y="3"/>
                  </a:lnTo>
                  <a:lnTo>
                    <a:pt x="0" y="0"/>
                  </a:lnTo>
                  <a:lnTo>
                    <a:pt x="0" y="1854"/>
                  </a:lnTo>
                  <a:lnTo>
                    <a:pt x="38" y="1875"/>
                  </a:lnTo>
                  <a:lnTo>
                    <a:pt x="38" y="1872"/>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1" name="Freeform 203">
              <a:extLst>
                <a:ext uri="{FF2B5EF4-FFF2-40B4-BE49-F238E27FC236}">
                  <a16:creationId xmlns:a16="http://schemas.microsoft.com/office/drawing/2014/main" id="{8C5ED09A-2BD7-4486-A040-561455EEA4DB}"/>
                </a:ext>
              </a:extLst>
            </p:cNvPr>
            <p:cNvSpPr>
              <a:spLocks/>
            </p:cNvSpPr>
            <p:nvPr/>
          </p:nvSpPr>
          <p:spPr bwMode="auto">
            <a:xfrm>
              <a:off x="4649788" y="4448176"/>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2" name="Freeform 204">
              <a:extLst>
                <a:ext uri="{FF2B5EF4-FFF2-40B4-BE49-F238E27FC236}">
                  <a16:creationId xmlns:a16="http://schemas.microsoft.com/office/drawing/2014/main" id="{E395D095-77E6-423F-AC04-CAA23D339816}"/>
                </a:ext>
              </a:extLst>
            </p:cNvPr>
            <p:cNvSpPr>
              <a:spLocks/>
            </p:cNvSpPr>
            <p:nvPr/>
          </p:nvSpPr>
          <p:spPr bwMode="auto">
            <a:xfrm>
              <a:off x="4649788" y="4448176"/>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206">
              <a:extLst>
                <a:ext uri="{FF2B5EF4-FFF2-40B4-BE49-F238E27FC236}">
                  <a16:creationId xmlns:a16="http://schemas.microsoft.com/office/drawing/2014/main" id="{6B6FE442-EF4B-44F5-9F8B-86BC7F63DB85}"/>
                </a:ext>
              </a:extLst>
            </p:cNvPr>
            <p:cNvSpPr>
              <a:spLocks/>
            </p:cNvSpPr>
            <p:nvPr/>
          </p:nvSpPr>
          <p:spPr bwMode="auto">
            <a:xfrm>
              <a:off x="4772026" y="4516438"/>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207">
              <a:extLst>
                <a:ext uri="{FF2B5EF4-FFF2-40B4-BE49-F238E27FC236}">
                  <a16:creationId xmlns:a16="http://schemas.microsoft.com/office/drawing/2014/main" id="{BB773F1A-E954-4006-9C65-A4F5BA0B9421}"/>
                </a:ext>
              </a:extLst>
            </p:cNvPr>
            <p:cNvSpPr>
              <a:spLocks/>
            </p:cNvSpPr>
            <p:nvPr/>
          </p:nvSpPr>
          <p:spPr bwMode="auto">
            <a:xfrm>
              <a:off x="4772026" y="4516438"/>
              <a:ext cx="60325" cy="2978150"/>
            </a:xfrm>
            <a:custGeom>
              <a:avLst/>
              <a:gdLst>
                <a:gd name="T0" fmla="*/ 5 w 38"/>
                <a:gd name="T1" fmla="*/ 1852 h 1876"/>
                <a:gd name="T2" fmla="*/ 5 w 38"/>
                <a:gd name="T3" fmla="*/ 2 h 1876"/>
                <a:gd name="T4" fmla="*/ 0 w 38"/>
                <a:gd name="T5" fmla="*/ 0 h 1876"/>
                <a:gd name="T6" fmla="*/ 0 w 38"/>
                <a:gd name="T7" fmla="*/ 1853 h 1876"/>
                <a:gd name="T8" fmla="*/ 38 w 38"/>
                <a:gd name="T9" fmla="*/ 1876 h 1876"/>
                <a:gd name="T10" fmla="*/ 38 w 38"/>
                <a:gd name="T11" fmla="*/ 1871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2"/>
                  </a:lnTo>
                  <a:lnTo>
                    <a:pt x="0" y="0"/>
                  </a:lnTo>
                  <a:lnTo>
                    <a:pt x="0" y="1853"/>
                  </a:lnTo>
                  <a:lnTo>
                    <a:pt x="38" y="1876"/>
                  </a:lnTo>
                  <a:lnTo>
                    <a:pt x="38" y="1871"/>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208">
              <a:extLst>
                <a:ext uri="{FF2B5EF4-FFF2-40B4-BE49-F238E27FC236}">
                  <a16:creationId xmlns:a16="http://schemas.microsoft.com/office/drawing/2014/main" id="{6170BC89-236D-491D-BB3C-0282886708BB}"/>
                </a:ext>
              </a:extLst>
            </p:cNvPr>
            <p:cNvSpPr>
              <a:spLocks/>
            </p:cNvSpPr>
            <p:nvPr/>
          </p:nvSpPr>
          <p:spPr bwMode="auto">
            <a:xfrm>
              <a:off x="4892676" y="4586288"/>
              <a:ext cx="63500" cy="2978150"/>
            </a:xfrm>
            <a:custGeom>
              <a:avLst/>
              <a:gdLst>
                <a:gd name="T0" fmla="*/ 2 w 40"/>
                <a:gd name="T1" fmla="*/ 0 h 1876"/>
                <a:gd name="T2" fmla="*/ 38 w 40"/>
                <a:gd name="T3" fmla="*/ 23 h 1876"/>
                <a:gd name="T4" fmla="*/ 40 w 40"/>
                <a:gd name="T5" fmla="*/ 1876 h 1876"/>
                <a:gd name="T6" fmla="*/ 0 w 40"/>
                <a:gd name="T7" fmla="*/ 1853 h 1876"/>
                <a:gd name="T8" fmla="*/ 2 w 40"/>
                <a:gd name="T9" fmla="*/ 0 h 1876"/>
              </a:gdLst>
              <a:ahLst/>
              <a:cxnLst>
                <a:cxn ang="0">
                  <a:pos x="T0" y="T1"/>
                </a:cxn>
                <a:cxn ang="0">
                  <a:pos x="T2" y="T3"/>
                </a:cxn>
                <a:cxn ang="0">
                  <a:pos x="T4" y="T5"/>
                </a:cxn>
                <a:cxn ang="0">
                  <a:pos x="T6" y="T7"/>
                </a:cxn>
                <a:cxn ang="0">
                  <a:pos x="T8" y="T9"/>
                </a:cxn>
              </a:cxnLst>
              <a:rect l="0" t="0" r="r" b="b"/>
              <a:pathLst>
                <a:path w="40" h="1876">
                  <a:moveTo>
                    <a:pt x="2" y="0"/>
                  </a:moveTo>
                  <a:lnTo>
                    <a:pt x="38" y="23"/>
                  </a:lnTo>
                  <a:lnTo>
                    <a:pt x="40" y="1876"/>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209">
              <a:extLst>
                <a:ext uri="{FF2B5EF4-FFF2-40B4-BE49-F238E27FC236}">
                  <a16:creationId xmlns:a16="http://schemas.microsoft.com/office/drawing/2014/main" id="{52460C0A-9B3B-4864-A1BF-F8C43EF8D3FA}"/>
                </a:ext>
              </a:extLst>
            </p:cNvPr>
            <p:cNvSpPr>
              <a:spLocks/>
            </p:cNvSpPr>
            <p:nvPr/>
          </p:nvSpPr>
          <p:spPr bwMode="auto">
            <a:xfrm>
              <a:off x="4892676" y="4586288"/>
              <a:ext cx="63500" cy="2978150"/>
            </a:xfrm>
            <a:custGeom>
              <a:avLst/>
              <a:gdLst>
                <a:gd name="T0" fmla="*/ 5 w 40"/>
                <a:gd name="T1" fmla="*/ 1851 h 1876"/>
                <a:gd name="T2" fmla="*/ 5 w 40"/>
                <a:gd name="T3" fmla="*/ 3 h 1876"/>
                <a:gd name="T4" fmla="*/ 2 w 40"/>
                <a:gd name="T5" fmla="*/ 0 h 1876"/>
                <a:gd name="T6" fmla="*/ 0 w 40"/>
                <a:gd name="T7" fmla="*/ 1853 h 1876"/>
                <a:gd name="T8" fmla="*/ 40 w 40"/>
                <a:gd name="T9" fmla="*/ 1876 h 1876"/>
                <a:gd name="T10" fmla="*/ 40 w 40"/>
                <a:gd name="T11" fmla="*/ 1870 h 1876"/>
                <a:gd name="T12" fmla="*/ 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5" y="1851"/>
                  </a:moveTo>
                  <a:lnTo>
                    <a:pt x="5" y="3"/>
                  </a:lnTo>
                  <a:lnTo>
                    <a:pt x="2" y="0"/>
                  </a:lnTo>
                  <a:lnTo>
                    <a:pt x="0" y="1853"/>
                  </a:lnTo>
                  <a:lnTo>
                    <a:pt x="40" y="1876"/>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210">
              <a:extLst>
                <a:ext uri="{FF2B5EF4-FFF2-40B4-BE49-F238E27FC236}">
                  <a16:creationId xmlns:a16="http://schemas.microsoft.com/office/drawing/2014/main" id="{6C8C3442-CA20-46F7-86A6-8034973C68D7}"/>
                </a:ext>
              </a:extLst>
            </p:cNvPr>
            <p:cNvSpPr>
              <a:spLocks/>
            </p:cNvSpPr>
            <p:nvPr/>
          </p:nvSpPr>
          <p:spPr bwMode="auto">
            <a:xfrm>
              <a:off x="5561013" y="4306888"/>
              <a:ext cx="60325" cy="2978150"/>
            </a:xfrm>
            <a:custGeom>
              <a:avLst/>
              <a:gdLst>
                <a:gd name="T0" fmla="*/ 38 w 38"/>
                <a:gd name="T1" fmla="*/ 0 h 1876"/>
                <a:gd name="T2" fmla="*/ 0 w 38"/>
                <a:gd name="T3" fmla="*/ 23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3"/>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211">
              <a:extLst>
                <a:ext uri="{FF2B5EF4-FFF2-40B4-BE49-F238E27FC236}">
                  <a16:creationId xmlns:a16="http://schemas.microsoft.com/office/drawing/2014/main" id="{5A608149-F7A7-4D1C-8DE3-738CC7D54ECD}"/>
                </a:ext>
              </a:extLst>
            </p:cNvPr>
            <p:cNvSpPr>
              <a:spLocks/>
            </p:cNvSpPr>
            <p:nvPr/>
          </p:nvSpPr>
          <p:spPr bwMode="auto">
            <a:xfrm>
              <a:off x="5561013" y="4306888"/>
              <a:ext cx="60325" cy="2978150"/>
            </a:xfrm>
            <a:custGeom>
              <a:avLst/>
              <a:gdLst>
                <a:gd name="T0" fmla="*/ 33 w 38"/>
                <a:gd name="T1" fmla="*/ 1851 h 1876"/>
                <a:gd name="T2" fmla="*/ 33 w 38"/>
                <a:gd name="T3" fmla="*/ 4 h 1876"/>
                <a:gd name="T4" fmla="*/ 38 w 38"/>
                <a:gd name="T5" fmla="*/ 0 h 1876"/>
                <a:gd name="T6" fmla="*/ 38 w 38"/>
                <a:gd name="T7" fmla="*/ 1853 h 1876"/>
                <a:gd name="T8" fmla="*/ 0 w 38"/>
                <a:gd name="T9" fmla="*/ 1876 h 1876"/>
                <a:gd name="T10" fmla="*/ 0 w 38"/>
                <a:gd name="T11" fmla="*/ 1871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4"/>
                  </a:lnTo>
                  <a:lnTo>
                    <a:pt x="38" y="0"/>
                  </a:lnTo>
                  <a:lnTo>
                    <a:pt x="38" y="1853"/>
                  </a:lnTo>
                  <a:lnTo>
                    <a:pt x="0" y="1876"/>
                  </a:lnTo>
                  <a:lnTo>
                    <a:pt x="0" y="1871"/>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212">
              <a:extLst>
                <a:ext uri="{FF2B5EF4-FFF2-40B4-BE49-F238E27FC236}">
                  <a16:creationId xmlns:a16="http://schemas.microsoft.com/office/drawing/2014/main" id="{9DBC0DEA-A5EA-42FB-9E6B-22B51CB3CD7F}"/>
                </a:ext>
              </a:extLst>
            </p:cNvPr>
            <p:cNvSpPr>
              <a:spLocks/>
            </p:cNvSpPr>
            <p:nvPr/>
          </p:nvSpPr>
          <p:spPr bwMode="auto">
            <a:xfrm>
              <a:off x="5438776" y="4376738"/>
              <a:ext cx="60325" cy="2976563"/>
            </a:xfrm>
            <a:custGeom>
              <a:avLst/>
              <a:gdLst>
                <a:gd name="T0" fmla="*/ 38 w 38"/>
                <a:gd name="T1" fmla="*/ 0 h 1875"/>
                <a:gd name="T2" fmla="*/ 0 w 38"/>
                <a:gd name="T3" fmla="*/ 22 h 1875"/>
                <a:gd name="T4" fmla="*/ 0 w 38"/>
                <a:gd name="T5" fmla="*/ 1875 h 1875"/>
                <a:gd name="T6" fmla="*/ 38 w 38"/>
                <a:gd name="T7" fmla="*/ 1854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4"/>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213">
              <a:extLst>
                <a:ext uri="{FF2B5EF4-FFF2-40B4-BE49-F238E27FC236}">
                  <a16:creationId xmlns:a16="http://schemas.microsoft.com/office/drawing/2014/main" id="{FF3FD97B-0086-4E15-8189-B5A52432D8F2}"/>
                </a:ext>
              </a:extLst>
            </p:cNvPr>
            <p:cNvSpPr>
              <a:spLocks/>
            </p:cNvSpPr>
            <p:nvPr/>
          </p:nvSpPr>
          <p:spPr bwMode="auto">
            <a:xfrm>
              <a:off x="5438776" y="4376738"/>
              <a:ext cx="60325" cy="2976563"/>
            </a:xfrm>
            <a:custGeom>
              <a:avLst/>
              <a:gdLst>
                <a:gd name="T0" fmla="*/ 33 w 38"/>
                <a:gd name="T1" fmla="*/ 1851 h 1875"/>
                <a:gd name="T2" fmla="*/ 33 w 38"/>
                <a:gd name="T3" fmla="*/ 3 h 1875"/>
                <a:gd name="T4" fmla="*/ 38 w 38"/>
                <a:gd name="T5" fmla="*/ 0 h 1875"/>
                <a:gd name="T6" fmla="*/ 38 w 38"/>
                <a:gd name="T7" fmla="*/ 1854 h 1875"/>
                <a:gd name="T8" fmla="*/ 0 w 38"/>
                <a:gd name="T9" fmla="*/ 1875 h 1875"/>
                <a:gd name="T10" fmla="*/ 0 w 38"/>
                <a:gd name="T11" fmla="*/ 1872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4"/>
                  </a:lnTo>
                  <a:lnTo>
                    <a:pt x="0" y="1875"/>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214">
              <a:extLst>
                <a:ext uri="{FF2B5EF4-FFF2-40B4-BE49-F238E27FC236}">
                  <a16:creationId xmlns:a16="http://schemas.microsoft.com/office/drawing/2014/main" id="{38CB8914-5B5A-4E0A-8907-749E484B9EE3}"/>
                </a:ext>
              </a:extLst>
            </p:cNvPr>
            <p:cNvSpPr>
              <a:spLocks/>
            </p:cNvSpPr>
            <p:nvPr/>
          </p:nvSpPr>
          <p:spPr bwMode="auto">
            <a:xfrm>
              <a:off x="5318126" y="4448176"/>
              <a:ext cx="60325" cy="2978150"/>
            </a:xfrm>
            <a:custGeom>
              <a:avLst/>
              <a:gdLst>
                <a:gd name="T0" fmla="*/ 38 w 38"/>
                <a:gd name="T1" fmla="*/ 0 h 1876"/>
                <a:gd name="T2" fmla="*/ 0 w 38"/>
                <a:gd name="T3" fmla="*/ 21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1"/>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215">
              <a:extLst>
                <a:ext uri="{FF2B5EF4-FFF2-40B4-BE49-F238E27FC236}">
                  <a16:creationId xmlns:a16="http://schemas.microsoft.com/office/drawing/2014/main" id="{E9B9706C-FB96-4773-96AD-3D0468F85EA6}"/>
                </a:ext>
              </a:extLst>
            </p:cNvPr>
            <p:cNvSpPr>
              <a:spLocks/>
            </p:cNvSpPr>
            <p:nvPr/>
          </p:nvSpPr>
          <p:spPr bwMode="auto">
            <a:xfrm>
              <a:off x="5318126" y="4448176"/>
              <a:ext cx="60325" cy="2978150"/>
            </a:xfrm>
            <a:custGeom>
              <a:avLst/>
              <a:gdLst>
                <a:gd name="T0" fmla="*/ 33 w 38"/>
                <a:gd name="T1" fmla="*/ 1851 h 1876"/>
                <a:gd name="T2" fmla="*/ 33 w 38"/>
                <a:gd name="T3" fmla="*/ 2 h 1876"/>
                <a:gd name="T4" fmla="*/ 38 w 38"/>
                <a:gd name="T5" fmla="*/ 0 h 1876"/>
                <a:gd name="T6" fmla="*/ 38 w 38"/>
                <a:gd name="T7" fmla="*/ 1853 h 1876"/>
                <a:gd name="T8" fmla="*/ 0 w 38"/>
                <a:gd name="T9" fmla="*/ 1876 h 1876"/>
                <a:gd name="T10" fmla="*/ 0 w 38"/>
                <a:gd name="T11" fmla="*/ 1870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2"/>
                  </a:lnTo>
                  <a:lnTo>
                    <a:pt x="38" y="0"/>
                  </a:lnTo>
                  <a:lnTo>
                    <a:pt x="38"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216">
              <a:extLst>
                <a:ext uri="{FF2B5EF4-FFF2-40B4-BE49-F238E27FC236}">
                  <a16:creationId xmlns:a16="http://schemas.microsoft.com/office/drawing/2014/main" id="{ACF28046-8F2E-43D7-BF43-921D99D0706C}"/>
                </a:ext>
              </a:extLst>
            </p:cNvPr>
            <p:cNvSpPr>
              <a:spLocks/>
            </p:cNvSpPr>
            <p:nvPr/>
          </p:nvSpPr>
          <p:spPr bwMode="auto">
            <a:xfrm>
              <a:off x="5195888" y="4516438"/>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217">
              <a:extLst>
                <a:ext uri="{FF2B5EF4-FFF2-40B4-BE49-F238E27FC236}">
                  <a16:creationId xmlns:a16="http://schemas.microsoft.com/office/drawing/2014/main" id="{D6677498-8B93-40C4-A0E7-FF6652C93A06}"/>
                </a:ext>
              </a:extLst>
            </p:cNvPr>
            <p:cNvSpPr>
              <a:spLocks/>
            </p:cNvSpPr>
            <p:nvPr/>
          </p:nvSpPr>
          <p:spPr bwMode="auto">
            <a:xfrm>
              <a:off x="5195888" y="4516438"/>
              <a:ext cx="61913" cy="2978150"/>
            </a:xfrm>
            <a:custGeom>
              <a:avLst/>
              <a:gdLst>
                <a:gd name="T0" fmla="*/ 33 w 39"/>
                <a:gd name="T1" fmla="*/ 1852 h 1876"/>
                <a:gd name="T2" fmla="*/ 33 w 39"/>
                <a:gd name="T3" fmla="*/ 2 h 1876"/>
                <a:gd name="T4" fmla="*/ 39 w 39"/>
                <a:gd name="T5" fmla="*/ 0 h 1876"/>
                <a:gd name="T6" fmla="*/ 39 w 39"/>
                <a:gd name="T7" fmla="*/ 1853 h 1876"/>
                <a:gd name="T8" fmla="*/ 0 w 39"/>
                <a:gd name="T9" fmla="*/ 1876 h 1876"/>
                <a:gd name="T10" fmla="*/ 0 w 39"/>
                <a:gd name="T11" fmla="*/ 1871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2"/>
                  </a:lnTo>
                  <a:lnTo>
                    <a:pt x="39" y="0"/>
                  </a:lnTo>
                  <a:lnTo>
                    <a:pt x="39" y="1853"/>
                  </a:lnTo>
                  <a:lnTo>
                    <a:pt x="0" y="1876"/>
                  </a:lnTo>
                  <a:lnTo>
                    <a:pt x="0" y="1871"/>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218">
              <a:extLst>
                <a:ext uri="{FF2B5EF4-FFF2-40B4-BE49-F238E27FC236}">
                  <a16:creationId xmlns:a16="http://schemas.microsoft.com/office/drawing/2014/main" id="{D4FD400F-9345-47CC-8BB1-EEC4E45E0B88}"/>
                </a:ext>
              </a:extLst>
            </p:cNvPr>
            <p:cNvSpPr>
              <a:spLocks/>
            </p:cNvSpPr>
            <p:nvPr/>
          </p:nvSpPr>
          <p:spPr bwMode="auto">
            <a:xfrm>
              <a:off x="5072063" y="4586288"/>
              <a:ext cx="63500" cy="2978150"/>
            </a:xfrm>
            <a:custGeom>
              <a:avLst/>
              <a:gdLst>
                <a:gd name="T0" fmla="*/ 38 w 40"/>
                <a:gd name="T1" fmla="*/ 0 h 1876"/>
                <a:gd name="T2" fmla="*/ 2 w 40"/>
                <a:gd name="T3" fmla="*/ 23 h 1876"/>
                <a:gd name="T4" fmla="*/ 0 w 40"/>
                <a:gd name="T5" fmla="*/ 1876 h 1876"/>
                <a:gd name="T6" fmla="*/ 40 w 40"/>
                <a:gd name="T7" fmla="*/ 1853 h 1876"/>
                <a:gd name="T8" fmla="*/ 38 w 40"/>
                <a:gd name="T9" fmla="*/ 0 h 1876"/>
              </a:gdLst>
              <a:ahLst/>
              <a:cxnLst>
                <a:cxn ang="0">
                  <a:pos x="T0" y="T1"/>
                </a:cxn>
                <a:cxn ang="0">
                  <a:pos x="T2" y="T3"/>
                </a:cxn>
                <a:cxn ang="0">
                  <a:pos x="T4" y="T5"/>
                </a:cxn>
                <a:cxn ang="0">
                  <a:pos x="T6" y="T7"/>
                </a:cxn>
                <a:cxn ang="0">
                  <a:pos x="T8" y="T9"/>
                </a:cxn>
              </a:cxnLst>
              <a:rect l="0" t="0" r="r" b="b"/>
              <a:pathLst>
                <a:path w="40" h="1876">
                  <a:moveTo>
                    <a:pt x="38" y="0"/>
                  </a:moveTo>
                  <a:lnTo>
                    <a:pt x="2" y="23"/>
                  </a:lnTo>
                  <a:lnTo>
                    <a:pt x="0" y="1876"/>
                  </a:lnTo>
                  <a:lnTo>
                    <a:pt x="40"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219">
              <a:extLst>
                <a:ext uri="{FF2B5EF4-FFF2-40B4-BE49-F238E27FC236}">
                  <a16:creationId xmlns:a16="http://schemas.microsoft.com/office/drawing/2014/main" id="{D8AB02CF-E8E4-445D-A518-CE6DF905F04C}"/>
                </a:ext>
              </a:extLst>
            </p:cNvPr>
            <p:cNvSpPr>
              <a:spLocks/>
            </p:cNvSpPr>
            <p:nvPr/>
          </p:nvSpPr>
          <p:spPr bwMode="auto">
            <a:xfrm>
              <a:off x="5072063" y="4586288"/>
              <a:ext cx="63500" cy="2978150"/>
            </a:xfrm>
            <a:custGeom>
              <a:avLst/>
              <a:gdLst>
                <a:gd name="T0" fmla="*/ 35 w 40"/>
                <a:gd name="T1" fmla="*/ 1851 h 1876"/>
                <a:gd name="T2" fmla="*/ 35 w 40"/>
                <a:gd name="T3" fmla="*/ 3 h 1876"/>
                <a:gd name="T4" fmla="*/ 38 w 40"/>
                <a:gd name="T5" fmla="*/ 0 h 1876"/>
                <a:gd name="T6" fmla="*/ 40 w 40"/>
                <a:gd name="T7" fmla="*/ 1853 h 1876"/>
                <a:gd name="T8" fmla="*/ 0 w 40"/>
                <a:gd name="T9" fmla="*/ 1876 h 1876"/>
                <a:gd name="T10" fmla="*/ 0 w 40"/>
                <a:gd name="T11" fmla="*/ 1870 h 1876"/>
                <a:gd name="T12" fmla="*/ 3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35" y="1851"/>
                  </a:moveTo>
                  <a:lnTo>
                    <a:pt x="35" y="3"/>
                  </a:lnTo>
                  <a:lnTo>
                    <a:pt x="38" y="0"/>
                  </a:lnTo>
                  <a:lnTo>
                    <a:pt x="40" y="1853"/>
                  </a:lnTo>
                  <a:lnTo>
                    <a:pt x="0" y="1876"/>
                  </a:lnTo>
                  <a:lnTo>
                    <a:pt x="0" y="1870"/>
                  </a:lnTo>
                  <a:lnTo>
                    <a:pt x="3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220">
              <a:extLst>
                <a:ext uri="{FF2B5EF4-FFF2-40B4-BE49-F238E27FC236}">
                  <a16:creationId xmlns:a16="http://schemas.microsoft.com/office/drawing/2014/main" id="{23646A05-073A-451B-9355-6BBE3CD28761}"/>
                </a:ext>
              </a:extLst>
            </p:cNvPr>
            <p:cNvSpPr>
              <a:spLocks/>
            </p:cNvSpPr>
            <p:nvPr/>
          </p:nvSpPr>
          <p:spPr bwMode="auto">
            <a:xfrm>
              <a:off x="4467226" y="3922713"/>
              <a:ext cx="547688" cy="593725"/>
            </a:xfrm>
            <a:custGeom>
              <a:avLst/>
              <a:gdLst>
                <a:gd name="T0" fmla="*/ 0 w 345"/>
                <a:gd name="T1" fmla="*/ 176 h 374"/>
                <a:gd name="T2" fmla="*/ 0 w 345"/>
                <a:gd name="T3" fmla="*/ 0 h 374"/>
                <a:gd name="T4" fmla="*/ 345 w 345"/>
                <a:gd name="T5" fmla="*/ 199 h 374"/>
                <a:gd name="T6" fmla="*/ 345 w 345"/>
                <a:gd name="T7" fmla="*/ 374 h 374"/>
                <a:gd name="T8" fmla="*/ 0 w 345"/>
                <a:gd name="T9" fmla="*/ 176 h 374"/>
              </a:gdLst>
              <a:ahLst/>
              <a:cxnLst>
                <a:cxn ang="0">
                  <a:pos x="T0" y="T1"/>
                </a:cxn>
                <a:cxn ang="0">
                  <a:pos x="T2" y="T3"/>
                </a:cxn>
                <a:cxn ang="0">
                  <a:pos x="T4" y="T5"/>
                </a:cxn>
                <a:cxn ang="0">
                  <a:pos x="T6" y="T7"/>
                </a:cxn>
                <a:cxn ang="0">
                  <a:pos x="T8" y="T9"/>
                </a:cxn>
              </a:cxnLst>
              <a:rect l="0" t="0" r="r" b="b"/>
              <a:pathLst>
                <a:path w="345" h="374">
                  <a:moveTo>
                    <a:pt x="0" y="176"/>
                  </a:moveTo>
                  <a:lnTo>
                    <a:pt x="0" y="0"/>
                  </a:lnTo>
                  <a:lnTo>
                    <a:pt x="345" y="199"/>
                  </a:lnTo>
                  <a:lnTo>
                    <a:pt x="345" y="374"/>
                  </a:lnTo>
                  <a:lnTo>
                    <a:pt x="0" y="176"/>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221">
              <a:extLst>
                <a:ext uri="{FF2B5EF4-FFF2-40B4-BE49-F238E27FC236}">
                  <a16:creationId xmlns:a16="http://schemas.microsoft.com/office/drawing/2014/main" id="{632F5DB7-CE62-4635-9C44-846736BEE5DE}"/>
                </a:ext>
              </a:extLst>
            </p:cNvPr>
            <p:cNvSpPr>
              <a:spLocks/>
            </p:cNvSpPr>
            <p:nvPr/>
          </p:nvSpPr>
          <p:spPr bwMode="auto">
            <a:xfrm>
              <a:off x="5014913" y="3922713"/>
              <a:ext cx="542925" cy="593725"/>
            </a:xfrm>
            <a:custGeom>
              <a:avLst/>
              <a:gdLst>
                <a:gd name="T0" fmla="*/ 0 w 342"/>
                <a:gd name="T1" fmla="*/ 199 h 374"/>
                <a:gd name="T2" fmla="*/ 342 w 342"/>
                <a:gd name="T3" fmla="*/ 0 h 374"/>
                <a:gd name="T4" fmla="*/ 342 w 342"/>
                <a:gd name="T5" fmla="*/ 176 h 374"/>
                <a:gd name="T6" fmla="*/ 0 w 342"/>
                <a:gd name="T7" fmla="*/ 374 h 374"/>
                <a:gd name="T8" fmla="*/ 0 w 342"/>
                <a:gd name="T9" fmla="*/ 199 h 374"/>
              </a:gdLst>
              <a:ahLst/>
              <a:cxnLst>
                <a:cxn ang="0">
                  <a:pos x="T0" y="T1"/>
                </a:cxn>
                <a:cxn ang="0">
                  <a:pos x="T2" y="T3"/>
                </a:cxn>
                <a:cxn ang="0">
                  <a:pos x="T4" y="T5"/>
                </a:cxn>
                <a:cxn ang="0">
                  <a:pos x="T6" y="T7"/>
                </a:cxn>
                <a:cxn ang="0">
                  <a:pos x="T8" y="T9"/>
                </a:cxn>
              </a:cxnLst>
              <a:rect l="0" t="0" r="r" b="b"/>
              <a:pathLst>
                <a:path w="342" h="374">
                  <a:moveTo>
                    <a:pt x="0" y="199"/>
                  </a:moveTo>
                  <a:lnTo>
                    <a:pt x="342" y="0"/>
                  </a:lnTo>
                  <a:lnTo>
                    <a:pt x="342" y="176"/>
                  </a:lnTo>
                  <a:lnTo>
                    <a:pt x="0" y="374"/>
                  </a:lnTo>
                  <a:lnTo>
                    <a:pt x="0" y="199"/>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222">
              <a:extLst>
                <a:ext uri="{FF2B5EF4-FFF2-40B4-BE49-F238E27FC236}">
                  <a16:creationId xmlns:a16="http://schemas.microsoft.com/office/drawing/2014/main" id="{A3FAB2B1-1AA8-421E-ABF5-DA0EB048B3FD}"/>
                </a:ext>
              </a:extLst>
            </p:cNvPr>
            <p:cNvSpPr>
              <a:spLocks/>
            </p:cNvSpPr>
            <p:nvPr/>
          </p:nvSpPr>
          <p:spPr bwMode="auto">
            <a:xfrm>
              <a:off x="4467226" y="3605213"/>
              <a:ext cx="1090613" cy="633413"/>
            </a:xfrm>
            <a:custGeom>
              <a:avLst/>
              <a:gdLst>
                <a:gd name="T0" fmla="*/ 0 w 687"/>
                <a:gd name="T1" fmla="*/ 200 h 399"/>
                <a:gd name="T2" fmla="*/ 345 w 687"/>
                <a:gd name="T3" fmla="*/ 0 h 399"/>
                <a:gd name="T4" fmla="*/ 687 w 687"/>
                <a:gd name="T5" fmla="*/ 200 h 399"/>
                <a:gd name="T6" fmla="*/ 345 w 687"/>
                <a:gd name="T7" fmla="*/ 399 h 399"/>
                <a:gd name="T8" fmla="*/ 0 w 687"/>
                <a:gd name="T9" fmla="*/ 200 h 399"/>
              </a:gdLst>
              <a:ahLst/>
              <a:cxnLst>
                <a:cxn ang="0">
                  <a:pos x="T0" y="T1"/>
                </a:cxn>
                <a:cxn ang="0">
                  <a:pos x="T2" y="T3"/>
                </a:cxn>
                <a:cxn ang="0">
                  <a:pos x="T4" y="T5"/>
                </a:cxn>
                <a:cxn ang="0">
                  <a:pos x="T6" y="T7"/>
                </a:cxn>
                <a:cxn ang="0">
                  <a:pos x="T8" y="T9"/>
                </a:cxn>
              </a:cxnLst>
              <a:rect l="0" t="0" r="r" b="b"/>
              <a:pathLst>
                <a:path w="687" h="399">
                  <a:moveTo>
                    <a:pt x="0" y="200"/>
                  </a:moveTo>
                  <a:lnTo>
                    <a:pt x="345" y="0"/>
                  </a:lnTo>
                  <a:lnTo>
                    <a:pt x="687" y="200"/>
                  </a:lnTo>
                  <a:lnTo>
                    <a:pt x="345" y="399"/>
                  </a:lnTo>
                  <a:lnTo>
                    <a:pt x="0" y="20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223">
              <a:extLst>
                <a:ext uri="{FF2B5EF4-FFF2-40B4-BE49-F238E27FC236}">
                  <a16:creationId xmlns:a16="http://schemas.microsoft.com/office/drawing/2014/main" id="{F856C41F-7BFF-49A6-8421-EE9F9637C2F9}"/>
                </a:ext>
              </a:extLst>
            </p:cNvPr>
            <p:cNvSpPr>
              <a:spLocks/>
            </p:cNvSpPr>
            <p:nvPr/>
          </p:nvSpPr>
          <p:spPr bwMode="auto">
            <a:xfrm>
              <a:off x="4589463" y="3678238"/>
              <a:ext cx="847725" cy="488950"/>
            </a:xfrm>
            <a:custGeom>
              <a:avLst/>
              <a:gdLst>
                <a:gd name="T0" fmla="*/ 0 w 534"/>
                <a:gd name="T1" fmla="*/ 154 h 308"/>
                <a:gd name="T2" fmla="*/ 268 w 534"/>
                <a:gd name="T3" fmla="*/ 0 h 308"/>
                <a:gd name="T4" fmla="*/ 534 w 534"/>
                <a:gd name="T5" fmla="*/ 154 h 308"/>
                <a:gd name="T6" fmla="*/ 268 w 534"/>
                <a:gd name="T7" fmla="*/ 308 h 308"/>
                <a:gd name="T8" fmla="*/ 0 w 534"/>
                <a:gd name="T9" fmla="*/ 154 h 308"/>
              </a:gdLst>
              <a:ahLst/>
              <a:cxnLst>
                <a:cxn ang="0">
                  <a:pos x="T0" y="T1"/>
                </a:cxn>
                <a:cxn ang="0">
                  <a:pos x="T2" y="T3"/>
                </a:cxn>
                <a:cxn ang="0">
                  <a:pos x="T4" y="T5"/>
                </a:cxn>
                <a:cxn ang="0">
                  <a:pos x="T6" y="T7"/>
                </a:cxn>
                <a:cxn ang="0">
                  <a:pos x="T8" y="T9"/>
                </a:cxn>
              </a:cxnLst>
              <a:rect l="0" t="0" r="r" b="b"/>
              <a:pathLst>
                <a:path w="534" h="308">
                  <a:moveTo>
                    <a:pt x="0" y="154"/>
                  </a:moveTo>
                  <a:lnTo>
                    <a:pt x="268" y="0"/>
                  </a:lnTo>
                  <a:lnTo>
                    <a:pt x="534" y="154"/>
                  </a:lnTo>
                  <a:lnTo>
                    <a:pt x="268" y="308"/>
                  </a:lnTo>
                  <a:lnTo>
                    <a:pt x="0" y="15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224">
              <a:extLst>
                <a:ext uri="{FF2B5EF4-FFF2-40B4-BE49-F238E27FC236}">
                  <a16:creationId xmlns:a16="http://schemas.microsoft.com/office/drawing/2014/main" id="{6C2B73F1-245B-46B5-9BB2-F2E923E6A489}"/>
                </a:ext>
              </a:extLst>
            </p:cNvPr>
            <p:cNvSpPr>
              <a:spLocks/>
            </p:cNvSpPr>
            <p:nvPr/>
          </p:nvSpPr>
          <p:spPr bwMode="auto">
            <a:xfrm>
              <a:off x="4589463" y="3678238"/>
              <a:ext cx="425450" cy="277813"/>
            </a:xfrm>
            <a:custGeom>
              <a:avLst/>
              <a:gdLst>
                <a:gd name="T0" fmla="*/ 38 w 268"/>
                <a:gd name="T1" fmla="*/ 175 h 175"/>
                <a:gd name="T2" fmla="*/ 268 w 268"/>
                <a:gd name="T3" fmla="*/ 43 h 175"/>
                <a:gd name="T4" fmla="*/ 268 w 268"/>
                <a:gd name="T5" fmla="*/ 0 h 175"/>
                <a:gd name="T6" fmla="*/ 0 w 268"/>
                <a:gd name="T7" fmla="*/ 154 h 175"/>
                <a:gd name="T8" fmla="*/ 38 w 268"/>
                <a:gd name="T9" fmla="*/ 175 h 175"/>
              </a:gdLst>
              <a:ahLst/>
              <a:cxnLst>
                <a:cxn ang="0">
                  <a:pos x="T0" y="T1"/>
                </a:cxn>
                <a:cxn ang="0">
                  <a:pos x="T2" y="T3"/>
                </a:cxn>
                <a:cxn ang="0">
                  <a:pos x="T4" y="T5"/>
                </a:cxn>
                <a:cxn ang="0">
                  <a:pos x="T6" y="T7"/>
                </a:cxn>
                <a:cxn ang="0">
                  <a:pos x="T8" y="T9"/>
                </a:cxn>
              </a:cxnLst>
              <a:rect l="0" t="0" r="r" b="b"/>
              <a:pathLst>
                <a:path w="268" h="175">
                  <a:moveTo>
                    <a:pt x="38" y="175"/>
                  </a:moveTo>
                  <a:lnTo>
                    <a:pt x="268" y="43"/>
                  </a:lnTo>
                  <a:lnTo>
                    <a:pt x="268" y="0"/>
                  </a:lnTo>
                  <a:lnTo>
                    <a:pt x="0" y="154"/>
                  </a:lnTo>
                  <a:lnTo>
                    <a:pt x="38"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225">
              <a:extLst>
                <a:ext uri="{FF2B5EF4-FFF2-40B4-BE49-F238E27FC236}">
                  <a16:creationId xmlns:a16="http://schemas.microsoft.com/office/drawing/2014/main" id="{A9DD1750-716F-481B-AF23-052D336C64AE}"/>
                </a:ext>
              </a:extLst>
            </p:cNvPr>
            <p:cNvSpPr>
              <a:spLocks/>
            </p:cNvSpPr>
            <p:nvPr/>
          </p:nvSpPr>
          <p:spPr bwMode="auto">
            <a:xfrm>
              <a:off x="5014913" y="3678238"/>
              <a:ext cx="422275" cy="277813"/>
            </a:xfrm>
            <a:custGeom>
              <a:avLst/>
              <a:gdLst>
                <a:gd name="T0" fmla="*/ 0 w 266"/>
                <a:gd name="T1" fmla="*/ 43 h 175"/>
                <a:gd name="T2" fmla="*/ 227 w 266"/>
                <a:gd name="T3" fmla="*/ 175 h 175"/>
                <a:gd name="T4" fmla="*/ 266 w 266"/>
                <a:gd name="T5" fmla="*/ 154 h 175"/>
                <a:gd name="T6" fmla="*/ 0 w 266"/>
                <a:gd name="T7" fmla="*/ 0 h 175"/>
                <a:gd name="T8" fmla="*/ 0 w 266"/>
                <a:gd name="T9" fmla="*/ 43 h 175"/>
              </a:gdLst>
              <a:ahLst/>
              <a:cxnLst>
                <a:cxn ang="0">
                  <a:pos x="T0" y="T1"/>
                </a:cxn>
                <a:cxn ang="0">
                  <a:pos x="T2" y="T3"/>
                </a:cxn>
                <a:cxn ang="0">
                  <a:pos x="T4" y="T5"/>
                </a:cxn>
                <a:cxn ang="0">
                  <a:pos x="T6" y="T7"/>
                </a:cxn>
                <a:cxn ang="0">
                  <a:pos x="T8" y="T9"/>
                </a:cxn>
              </a:cxnLst>
              <a:rect l="0" t="0" r="r" b="b"/>
              <a:pathLst>
                <a:path w="266" h="175">
                  <a:moveTo>
                    <a:pt x="0" y="43"/>
                  </a:moveTo>
                  <a:lnTo>
                    <a:pt x="227" y="175"/>
                  </a:lnTo>
                  <a:lnTo>
                    <a:pt x="266" y="154"/>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226">
              <a:extLst>
                <a:ext uri="{FF2B5EF4-FFF2-40B4-BE49-F238E27FC236}">
                  <a16:creationId xmlns:a16="http://schemas.microsoft.com/office/drawing/2014/main" id="{4DEDD1F8-CC0D-4D6B-820D-E9EF9C116428}"/>
                </a:ext>
              </a:extLst>
            </p:cNvPr>
            <p:cNvSpPr>
              <a:spLocks/>
            </p:cNvSpPr>
            <p:nvPr/>
          </p:nvSpPr>
          <p:spPr bwMode="auto">
            <a:xfrm>
              <a:off x="4903788" y="3876676"/>
              <a:ext cx="220663" cy="127000"/>
            </a:xfrm>
            <a:custGeom>
              <a:avLst/>
              <a:gdLst>
                <a:gd name="T0" fmla="*/ 66 w 80"/>
                <a:gd name="T1" fmla="*/ 38 h 46"/>
                <a:gd name="T2" fmla="*/ 14 w 80"/>
                <a:gd name="T3" fmla="*/ 38 h 46"/>
                <a:gd name="T4" fmla="*/ 14 w 80"/>
                <a:gd name="T5" fmla="*/ 8 h 46"/>
                <a:gd name="T6" fmla="*/ 66 w 80"/>
                <a:gd name="T7" fmla="*/ 8 h 46"/>
                <a:gd name="T8" fmla="*/ 66 w 80"/>
                <a:gd name="T9" fmla="*/ 38 h 46"/>
              </a:gdLst>
              <a:ahLst/>
              <a:cxnLst>
                <a:cxn ang="0">
                  <a:pos x="T0" y="T1"/>
                </a:cxn>
                <a:cxn ang="0">
                  <a:pos x="T2" y="T3"/>
                </a:cxn>
                <a:cxn ang="0">
                  <a:pos x="T4" y="T5"/>
                </a:cxn>
                <a:cxn ang="0">
                  <a:pos x="T6" y="T7"/>
                </a:cxn>
                <a:cxn ang="0">
                  <a:pos x="T8" y="T9"/>
                </a:cxn>
              </a:cxnLst>
              <a:rect l="0" t="0" r="r" b="b"/>
              <a:pathLst>
                <a:path w="80" h="46">
                  <a:moveTo>
                    <a:pt x="66" y="38"/>
                  </a:moveTo>
                  <a:cubicBezTo>
                    <a:pt x="51" y="46"/>
                    <a:pt x="28" y="46"/>
                    <a:pt x="14" y="38"/>
                  </a:cubicBezTo>
                  <a:cubicBezTo>
                    <a:pt x="0" y="30"/>
                    <a:pt x="0" y="16"/>
                    <a:pt x="14" y="8"/>
                  </a:cubicBezTo>
                  <a:cubicBezTo>
                    <a:pt x="28" y="0"/>
                    <a:pt x="51" y="0"/>
                    <a:pt x="66" y="8"/>
                  </a:cubicBezTo>
                  <a:cubicBezTo>
                    <a:pt x="80" y="16"/>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227">
              <a:extLst>
                <a:ext uri="{FF2B5EF4-FFF2-40B4-BE49-F238E27FC236}">
                  <a16:creationId xmlns:a16="http://schemas.microsoft.com/office/drawing/2014/main" id="{E16B9D8A-8609-44FD-B36D-627BC82AE99E}"/>
                </a:ext>
              </a:extLst>
            </p:cNvPr>
            <p:cNvSpPr>
              <a:spLocks/>
            </p:cNvSpPr>
            <p:nvPr/>
          </p:nvSpPr>
          <p:spPr bwMode="auto">
            <a:xfrm>
              <a:off x="4960938" y="2774951"/>
              <a:ext cx="106363" cy="1198563"/>
            </a:xfrm>
            <a:custGeom>
              <a:avLst/>
              <a:gdLst>
                <a:gd name="T0" fmla="*/ 24 w 38"/>
                <a:gd name="T1" fmla="*/ 0 h 434"/>
                <a:gd name="T2" fmla="*/ 14 w 38"/>
                <a:gd name="T3" fmla="*/ 0 h 434"/>
                <a:gd name="T4" fmla="*/ 0 w 38"/>
                <a:gd name="T5" fmla="*/ 422 h 434"/>
                <a:gd name="T6" fmla="*/ 5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5"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228">
              <a:extLst>
                <a:ext uri="{FF2B5EF4-FFF2-40B4-BE49-F238E27FC236}">
                  <a16:creationId xmlns:a16="http://schemas.microsoft.com/office/drawing/2014/main" id="{929ADADE-7D1C-4F40-B4D0-55F294FBE1E3}"/>
                </a:ext>
              </a:extLst>
            </p:cNvPr>
            <p:cNvSpPr>
              <a:spLocks/>
            </p:cNvSpPr>
            <p:nvPr/>
          </p:nvSpPr>
          <p:spPr bwMode="auto">
            <a:xfrm>
              <a:off x="5019676" y="2774951"/>
              <a:ext cx="47625" cy="1190625"/>
            </a:xfrm>
            <a:custGeom>
              <a:avLst/>
              <a:gdLst>
                <a:gd name="T0" fmla="*/ 3 w 17"/>
                <a:gd name="T1" fmla="*/ 0 h 431"/>
                <a:gd name="T2" fmla="*/ 0 w 17"/>
                <a:gd name="T3" fmla="*/ 0 h 431"/>
                <a:gd name="T4" fmla="*/ 8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8" y="431"/>
                    <a:pt x="8" y="431"/>
                    <a:pt x="8" y="431"/>
                  </a:cubicBezTo>
                  <a:cubicBezTo>
                    <a:pt x="9" y="431"/>
                    <a:pt x="10"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Oval 229">
              <a:extLst>
                <a:ext uri="{FF2B5EF4-FFF2-40B4-BE49-F238E27FC236}">
                  <a16:creationId xmlns:a16="http://schemas.microsoft.com/office/drawing/2014/main" id="{B465CA08-9221-4096-8993-E4BB6D4A7CBD}"/>
                </a:ext>
              </a:extLst>
            </p:cNvPr>
            <p:cNvSpPr>
              <a:spLocks noChangeArrowheads="1"/>
            </p:cNvSpPr>
            <p:nvPr/>
          </p:nvSpPr>
          <p:spPr bwMode="auto">
            <a:xfrm>
              <a:off x="4970463" y="2730501"/>
              <a:ext cx="85725"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230">
              <a:extLst>
                <a:ext uri="{FF2B5EF4-FFF2-40B4-BE49-F238E27FC236}">
                  <a16:creationId xmlns:a16="http://schemas.microsoft.com/office/drawing/2014/main" id="{62331E15-819B-4F4A-9DE0-C2AA9C5AE346}"/>
                </a:ext>
              </a:extLst>
            </p:cNvPr>
            <p:cNvSpPr>
              <a:spLocks/>
            </p:cNvSpPr>
            <p:nvPr/>
          </p:nvSpPr>
          <p:spPr bwMode="auto">
            <a:xfrm>
              <a:off x="4983163" y="2733676"/>
              <a:ext cx="73025" cy="82550"/>
            </a:xfrm>
            <a:custGeom>
              <a:avLst/>
              <a:gdLst>
                <a:gd name="T0" fmla="*/ 15 w 26"/>
                <a:gd name="T1" fmla="*/ 0 h 30"/>
                <a:gd name="T2" fmla="*/ 20 w 26"/>
                <a:gd name="T3" fmla="*/ 11 h 30"/>
                <a:gd name="T4" fmla="*/ 4 w 26"/>
                <a:gd name="T5" fmla="*/ 27 h 30"/>
                <a:gd name="T6" fmla="*/ 0 w 26"/>
                <a:gd name="T7" fmla="*/ 26 h 30"/>
                <a:gd name="T8" fmla="*/ 11 w 26"/>
                <a:gd name="T9" fmla="*/ 30 h 30"/>
                <a:gd name="T10" fmla="*/ 26 w 26"/>
                <a:gd name="T11" fmla="*/ 15 h 30"/>
                <a:gd name="T12" fmla="*/ 15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5" y="0"/>
                  </a:moveTo>
                  <a:cubicBezTo>
                    <a:pt x="18" y="3"/>
                    <a:pt x="20" y="7"/>
                    <a:pt x="20" y="11"/>
                  </a:cubicBezTo>
                  <a:cubicBezTo>
                    <a:pt x="20" y="20"/>
                    <a:pt x="13" y="27"/>
                    <a:pt x="4" y="27"/>
                  </a:cubicBezTo>
                  <a:cubicBezTo>
                    <a:pt x="3" y="27"/>
                    <a:pt x="2" y="27"/>
                    <a:pt x="0" y="26"/>
                  </a:cubicBezTo>
                  <a:cubicBezTo>
                    <a:pt x="3" y="29"/>
                    <a:pt x="7" y="30"/>
                    <a:pt x="11" y="30"/>
                  </a:cubicBezTo>
                  <a:cubicBezTo>
                    <a:pt x="19" y="30"/>
                    <a:pt x="26" y="23"/>
                    <a:pt x="26" y="15"/>
                  </a:cubicBezTo>
                  <a:cubicBezTo>
                    <a:pt x="26" y="7"/>
                    <a:pt x="21" y="1"/>
                    <a:pt x="15"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231">
              <a:extLst>
                <a:ext uri="{FF2B5EF4-FFF2-40B4-BE49-F238E27FC236}">
                  <a16:creationId xmlns:a16="http://schemas.microsoft.com/office/drawing/2014/main" id="{68F6BA82-D3A9-468D-88A5-DCAF74C4B3DC}"/>
                </a:ext>
              </a:extLst>
            </p:cNvPr>
            <p:cNvSpPr>
              <a:spLocks/>
            </p:cNvSpPr>
            <p:nvPr/>
          </p:nvSpPr>
          <p:spPr bwMode="auto">
            <a:xfrm>
              <a:off x="4224338" y="7218363"/>
              <a:ext cx="1576388" cy="525463"/>
            </a:xfrm>
            <a:custGeom>
              <a:avLst/>
              <a:gdLst>
                <a:gd name="T0" fmla="*/ 77 w 993"/>
                <a:gd name="T1" fmla="*/ 0 h 331"/>
                <a:gd name="T2" fmla="*/ 0 w 993"/>
                <a:gd name="T3" fmla="*/ 44 h 331"/>
                <a:gd name="T4" fmla="*/ 498 w 993"/>
                <a:gd name="T5" fmla="*/ 331 h 331"/>
                <a:gd name="T6" fmla="*/ 993 w 993"/>
                <a:gd name="T7" fmla="*/ 44 h 331"/>
                <a:gd name="T8" fmla="*/ 918 w 993"/>
                <a:gd name="T9" fmla="*/ 0 h 331"/>
                <a:gd name="T10" fmla="*/ 918 w 993"/>
                <a:gd name="T11" fmla="*/ 44 h 331"/>
                <a:gd name="T12" fmla="*/ 498 w 993"/>
                <a:gd name="T13" fmla="*/ 287 h 331"/>
                <a:gd name="T14" fmla="*/ 77 w 993"/>
                <a:gd name="T15" fmla="*/ 44 h 331"/>
                <a:gd name="T16" fmla="*/ 77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7" y="0"/>
                  </a:moveTo>
                  <a:lnTo>
                    <a:pt x="0" y="44"/>
                  </a:lnTo>
                  <a:lnTo>
                    <a:pt x="498" y="331"/>
                  </a:lnTo>
                  <a:lnTo>
                    <a:pt x="993" y="44"/>
                  </a:lnTo>
                  <a:lnTo>
                    <a:pt x="918" y="0"/>
                  </a:lnTo>
                  <a:lnTo>
                    <a:pt x="918" y="44"/>
                  </a:lnTo>
                  <a:lnTo>
                    <a:pt x="498" y="287"/>
                  </a:lnTo>
                  <a:lnTo>
                    <a:pt x="77" y="44"/>
                  </a:lnTo>
                  <a:lnTo>
                    <a:pt x="77"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232">
              <a:extLst>
                <a:ext uri="{FF2B5EF4-FFF2-40B4-BE49-F238E27FC236}">
                  <a16:creationId xmlns:a16="http://schemas.microsoft.com/office/drawing/2014/main" id="{097FB878-FE09-4471-A599-ECCE9A44195C}"/>
                </a:ext>
              </a:extLst>
            </p:cNvPr>
            <p:cNvSpPr>
              <a:spLocks/>
            </p:cNvSpPr>
            <p:nvPr/>
          </p:nvSpPr>
          <p:spPr bwMode="auto">
            <a:xfrm>
              <a:off x="4224338" y="7288213"/>
              <a:ext cx="790575" cy="527050"/>
            </a:xfrm>
            <a:custGeom>
              <a:avLst/>
              <a:gdLst>
                <a:gd name="T0" fmla="*/ 0 w 498"/>
                <a:gd name="T1" fmla="*/ 0 h 332"/>
                <a:gd name="T2" fmla="*/ 0 w 498"/>
                <a:gd name="T3" fmla="*/ 45 h 332"/>
                <a:gd name="T4" fmla="*/ 498 w 498"/>
                <a:gd name="T5" fmla="*/ 332 h 332"/>
                <a:gd name="T6" fmla="*/ 498 w 498"/>
                <a:gd name="T7" fmla="*/ 287 h 332"/>
                <a:gd name="T8" fmla="*/ 0 w 498"/>
                <a:gd name="T9" fmla="*/ 0 h 332"/>
              </a:gdLst>
              <a:ahLst/>
              <a:cxnLst>
                <a:cxn ang="0">
                  <a:pos x="T0" y="T1"/>
                </a:cxn>
                <a:cxn ang="0">
                  <a:pos x="T2" y="T3"/>
                </a:cxn>
                <a:cxn ang="0">
                  <a:pos x="T4" y="T5"/>
                </a:cxn>
                <a:cxn ang="0">
                  <a:pos x="T6" y="T7"/>
                </a:cxn>
                <a:cxn ang="0">
                  <a:pos x="T8" y="T9"/>
                </a:cxn>
              </a:cxnLst>
              <a:rect l="0" t="0" r="r" b="b"/>
              <a:pathLst>
                <a:path w="498" h="332">
                  <a:moveTo>
                    <a:pt x="0" y="0"/>
                  </a:moveTo>
                  <a:lnTo>
                    <a:pt x="0" y="45"/>
                  </a:lnTo>
                  <a:lnTo>
                    <a:pt x="498" y="332"/>
                  </a:lnTo>
                  <a:lnTo>
                    <a:pt x="498"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233">
              <a:extLst>
                <a:ext uri="{FF2B5EF4-FFF2-40B4-BE49-F238E27FC236}">
                  <a16:creationId xmlns:a16="http://schemas.microsoft.com/office/drawing/2014/main" id="{34AB554B-489F-49EC-9D19-C205ABEB6CE2}"/>
                </a:ext>
              </a:extLst>
            </p:cNvPr>
            <p:cNvSpPr>
              <a:spLocks/>
            </p:cNvSpPr>
            <p:nvPr/>
          </p:nvSpPr>
          <p:spPr bwMode="auto">
            <a:xfrm>
              <a:off x="5014913" y="7288213"/>
              <a:ext cx="788988" cy="527050"/>
            </a:xfrm>
            <a:custGeom>
              <a:avLst/>
              <a:gdLst>
                <a:gd name="T0" fmla="*/ 497 w 497"/>
                <a:gd name="T1" fmla="*/ 0 h 332"/>
                <a:gd name="T2" fmla="*/ 497 w 497"/>
                <a:gd name="T3" fmla="*/ 45 h 332"/>
                <a:gd name="T4" fmla="*/ 0 w 497"/>
                <a:gd name="T5" fmla="*/ 332 h 332"/>
                <a:gd name="T6" fmla="*/ 0 w 497"/>
                <a:gd name="T7" fmla="*/ 287 h 332"/>
                <a:gd name="T8" fmla="*/ 497 w 497"/>
                <a:gd name="T9" fmla="*/ 0 h 332"/>
              </a:gdLst>
              <a:ahLst/>
              <a:cxnLst>
                <a:cxn ang="0">
                  <a:pos x="T0" y="T1"/>
                </a:cxn>
                <a:cxn ang="0">
                  <a:pos x="T2" y="T3"/>
                </a:cxn>
                <a:cxn ang="0">
                  <a:pos x="T4" y="T5"/>
                </a:cxn>
                <a:cxn ang="0">
                  <a:pos x="T6" y="T7"/>
                </a:cxn>
                <a:cxn ang="0">
                  <a:pos x="T8" y="T9"/>
                </a:cxn>
              </a:cxnLst>
              <a:rect l="0" t="0" r="r" b="b"/>
              <a:pathLst>
                <a:path w="497" h="332">
                  <a:moveTo>
                    <a:pt x="497" y="0"/>
                  </a:moveTo>
                  <a:lnTo>
                    <a:pt x="497" y="45"/>
                  </a:lnTo>
                  <a:lnTo>
                    <a:pt x="0" y="332"/>
                  </a:lnTo>
                  <a:lnTo>
                    <a:pt x="0" y="287"/>
                  </a:lnTo>
                  <a:lnTo>
                    <a:pt x="497"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3" name="Group 522">
            <a:extLst>
              <a:ext uri="{FF2B5EF4-FFF2-40B4-BE49-F238E27FC236}">
                <a16:creationId xmlns:a16="http://schemas.microsoft.com/office/drawing/2014/main" id="{0F822134-DB29-456C-BADE-52BF43D3BE1D}"/>
              </a:ext>
            </a:extLst>
          </p:cNvPr>
          <p:cNvGrpSpPr/>
          <p:nvPr/>
        </p:nvGrpSpPr>
        <p:grpSpPr>
          <a:xfrm>
            <a:off x="14852651" y="3054200"/>
            <a:ext cx="3305568" cy="4839156"/>
            <a:chOff x="15752763" y="1404938"/>
            <a:chExt cx="2795588" cy="4092576"/>
          </a:xfrm>
        </p:grpSpPr>
        <p:sp>
          <p:nvSpPr>
            <p:cNvPr id="151" name="Freeform 234">
              <a:extLst>
                <a:ext uri="{FF2B5EF4-FFF2-40B4-BE49-F238E27FC236}">
                  <a16:creationId xmlns:a16="http://schemas.microsoft.com/office/drawing/2014/main" id="{7E9ABF28-77B6-4C93-998C-6664988A2911}"/>
                </a:ext>
              </a:extLst>
            </p:cNvPr>
            <p:cNvSpPr>
              <a:spLocks/>
            </p:cNvSpPr>
            <p:nvPr/>
          </p:nvSpPr>
          <p:spPr bwMode="auto">
            <a:xfrm>
              <a:off x="15752763" y="3806826"/>
              <a:ext cx="2795588" cy="1616075"/>
            </a:xfrm>
            <a:custGeom>
              <a:avLst/>
              <a:gdLst>
                <a:gd name="T0" fmla="*/ 1761 w 1761"/>
                <a:gd name="T1" fmla="*/ 641 h 1018"/>
                <a:gd name="T2" fmla="*/ 1105 w 1761"/>
                <a:gd name="T3" fmla="*/ 1018 h 1018"/>
                <a:gd name="T4" fmla="*/ 0 w 1761"/>
                <a:gd name="T5" fmla="*/ 380 h 1018"/>
                <a:gd name="T6" fmla="*/ 655 w 1761"/>
                <a:gd name="T7" fmla="*/ 0 h 1018"/>
                <a:gd name="T8" fmla="*/ 1761 w 1761"/>
                <a:gd name="T9" fmla="*/ 641 h 1018"/>
              </a:gdLst>
              <a:ahLst/>
              <a:cxnLst>
                <a:cxn ang="0">
                  <a:pos x="T0" y="T1"/>
                </a:cxn>
                <a:cxn ang="0">
                  <a:pos x="T2" y="T3"/>
                </a:cxn>
                <a:cxn ang="0">
                  <a:pos x="T4" y="T5"/>
                </a:cxn>
                <a:cxn ang="0">
                  <a:pos x="T6" y="T7"/>
                </a:cxn>
                <a:cxn ang="0">
                  <a:pos x="T8" y="T9"/>
                </a:cxn>
              </a:cxnLst>
              <a:rect l="0" t="0" r="r" b="b"/>
              <a:pathLst>
                <a:path w="1761" h="1018">
                  <a:moveTo>
                    <a:pt x="1761" y="641"/>
                  </a:moveTo>
                  <a:lnTo>
                    <a:pt x="1105" y="1018"/>
                  </a:lnTo>
                  <a:lnTo>
                    <a:pt x="0" y="380"/>
                  </a:lnTo>
                  <a:lnTo>
                    <a:pt x="655" y="0"/>
                  </a:lnTo>
                  <a:lnTo>
                    <a:pt x="1761" y="64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235">
              <a:extLst>
                <a:ext uri="{FF2B5EF4-FFF2-40B4-BE49-F238E27FC236}">
                  <a16:creationId xmlns:a16="http://schemas.microsoft.com/office/drawing/2014/main" id="{094AE5A0-071D-49A1-8DA8-E7EE7A94E5E2}"/>
                </a:ext>
              </a:extLst>
            </p:cNvPr>
            <p:cNvSpPr>
              <a:spLocks/>
            </p:cNvSpPr>
            <p:nvPr/>
          </p:nvSpPr>
          <p:spPr bwMode="auto">
            <a:xfrm>
              <a:off x="17506951" y="4824413"/>
              <a:ext cx="1041400" cy="673100"/>
            </a:xfrm>
            <a:custGeom>
              <a:avLst/>
              <a:gdLst>
                <a:gd name="T0" fmla="*/ 656 w 656"/>
                <a:gd name="T1" fmla="*/ 0 h 424"/>
                <a:gd name="T2" fmla="*/ 656 w 656"/>
                <a:gd name="T3" fmla="*/ 47 h 424"/>
                <a:gd name="T4" fmla="*/ 0 w 656"/>
                <a:gd name="T5" fmla="*/ 424 h 424"/>
                <a:gd name="T6" fmla="*/ 0 w 656"/>
                <a:gd name="T7" fmla="*/ 377 h 424"/>
                <a:gd name="T8" fmla="*/ 656 w 656"/>
                <a:gd name="T9" fmla="*/ 0 h 424"/>
              </a:gdLst>
              <a:ahLst/>
              <a:cxnLst>
                <a:cxn ang="0">
                  <a:pos x="T0" y="T1"/>
                </a:cxn>
                <a:cxn ang="0">
                  <a:pos x="T2" y="T3"/>
                </a:cxn>
                <a:cxn ang="0">
                  <a:pos x="T4" y="T5"/>
                </a:cxn>
                <a:cxn ang="0">
                  <a:pos x="T6" y="T7"/>
                </a:cxn>
                <a:cxn ang="0">
                  <a:pos x="T8" y="T9"/>
                </a:cxn>
              </a:cxnLst>
              <a:rect l="0" t="0" r="r" b="b"/>
              <a:pathLst>
                <a:path w="656" h="424">
                  <a:moveTo>
                    <a:pt x="656" y="0"/>
                  </a:moveTo>
                  <a:lnTo>
                    <a:pt x="656" y="47"/>
                  </a:lnTo>
                  <a:lnTo>
                    <a:pt x="0" y="424"/>
                  </a:lnTo>
                  <a:lnTo>
                    <a:pt x="0" y="377"/>
                  </a:lnTo>
                  <a:lnTo>
                    <a:pt x="656"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236">
              <a:extLst>
                <a:ext uri="{FF2B5EF4-FFF2-40B4-BE49-F238E27FC236}">
                  <a16:creationId xmlns:a16="http://schemas.microsoft.com/office/drawing/2014/main" id="{198CF5B1-750A-485C-82ED-1D2FFE919042}"/>
                </a:ext>
              </a:extLst>
            </p:cNvPr>
            <p:cNvSpPr>
              <a:spLocks/>
            </p:cNvSpPr>
            <p:nvPr/>
          </p:nvSpPr>
          <p:spPr bwMode="auto">
            <a:xfrm>
              <a:off x="15752763" y="4410076"/>
              <a:ext cx="1754188" cy="1087438"/>
            </a:xfrm>
            <a:custGeom>
              <a:avLst/>
              <a:gdLst>
                <a:gd name="T0" fmla="*/ 0 w 1105"/>
                <a:gd name="T1" fmla="*/ 0 h 685"/>
                <a:gd name="T2" fmla="*/ 0 w 1105"/>
                <a:gd name="T3" fmla="*/ 47 h 685"/>
                <a:gd name="T4" fmla="*/ 1105 w 1105"/>
                <a:gd name="T5" fmla="*/ 685 h 685"/>
                <a:gd name="T6" fmla="*/ 1105 w 1105"/>
                <a:gd name="T7" fmla="*/ 638 h 685"/>
                <a:gd name="T8" fmla="*/ 0 w 1105"/>
                <a:gd name="T9" fmla="*/ 0 h 685"/>
              </a:gdLst>
              <a:ahLst/>
              <a:cxnLst>
                <a:cxn ang="0">
                  <a:pos x="T0" y="T1"/>
                </a:cxn>
                <a:cxn ang="0">
                  <a:pos x="T2" y="T3"/>
                </a:cxn>
                <a:cxn ang="0">
                  <a:pos x="T4" y="T5"/>
                </a:cxn>
                <a:cxn ang="0">
                  <a:pos x="T6" y="T7"/>
                </a:cxn>
                <a:cxn ang="0">
                  <a:pos x="T8" y="T9"/>
                </a:cxn>
              </a:cxnLst>
              <a:rect l="0" t="0" r="r" b="b"/>
              <a:pathLst>
                <a:path w="1105" h="685">
                  <a:moveTo>
                    <a:pt x="0" y="0"/>
                  </a:moveTo>
                  <a:lnTo>
                    <a:pt x="0" y="47"/>
                  </a:lnTo>
                  <a:lnTo>
                    <a:pt x="1105" y="685"/>
                  </a:lnTo>
                  <a:lnTo>
                    <a:pt x="1105" y="638"/>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237">
              <a:extLst>
                <a:ext uri="{FF2B5EF4-FFF2-40B4-BE49-F238E27FC236}">
                  <a16:creationId xmlns:a16="http://schemas.microsoft.com/office/drawing/2014/main" id="{1D593AC5-9133-4E99-9D59-58E9399592E4}"/>
                </a:ext>
              </a:extLst>
            </p:cNvPr>
            <p:cNvSpPr>
              <a:spLocks/>
            </p:cNvSpPr>
            <p:nvPr/>
          </p:nvSpPr>
          <p:spPr bwMode="auto">
            <a:xfrm>
              <a:off x="16011526" y="1479551"/>
              <a:ext cx="2273300" cy="1314450"/>
            </a:xfrm>
            <a:custGeom>
              <a:avLst/>
              <a:gdLst>
                <a:gd name="T0" fmla="*/ 0 w 1432"/>
                <a:gd name="T1" fmla="*/ 283 h 828"/>
                <a:gd name="T2" fmla="*/ 492 w 1432"/>
                <a:gd name="T3" fmla="*/ 0 h 828"/>
                <a:gd name="T4" fmla="*/ 1432 w 1432"/>
                <a:gd name="T5" fmla="*/ 544 h 828"/>
                <a:gd name="T6" fmla="*/ 942 w 1432"/>
                <a:gd name="T7" fmla="*/ 828 h 828"/>
                <a:gd name="T8" fmla="*/ 0 w 1432"/>
                <a:gd name="T9" fmla="*/ 283 h 828"/>
              </a:gdLst>
              <a:ahLst/>
              <a:cxnLst>
                <a:cxn ang="0">
                  <a:pos x="T0" y="T1"/>
                </a:cxn>
                <a:cxn ang="0">
                  <a:pos x="T2" y="T3"/>
                </a:cxn>
                <a:cxn ang="0">
                  <a:pos x="T4" y="T5"/>
                </a:cxn>
                <a:cxn ang="0">
                  <a:pos x="T6" y="T7"/>
                </a:cxn>
                <a:cxn ang="0">
                  <a:pos x="T8" y="T9"/>
                </a:cxn>
              </a:cxnLst>
              <a:rect l="0" t="0" r="r" b="b"/>
              <a:pathLst>
                <a:path w="1432" h="828">
                  <a:moveTo>
                    <a:pt x="0" y="283"/>
                  </a:moveTo>
                  <a:lnTo>
                    <a:pt x="492" y="0"/>
                  </a:lnTo>
                  <a:lnTo>
                    <a:pt x="1432" y="544"/>
                  </a:lnTo>
                  <a:lnTo>
                    <a:pt x="942" y="828"/>
                  </a:lnTo>
                  <a:lnTo>
                    <a:pt x="0" y="28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238">
              <a:extLst>
                <a:ext uri="{FF2B5EF4-FFF2-40B4-BE49-F238E27FC236}">
                  <a16:creationId xmlns:a16="http://schemas.microsoft.com/office/drawing/2014/main" id="{7AEE0CC1-769B-4BF6-B207-ADB1633B9842}"/>
                </a:ext>
              </a:extLst>
            </p:cNvPr>
            <p:cNvSpPr>
              <a:spLocks/>
            </p:cNvSpPr>
            <p:nvPr/>
          </p:nvSpPr>
          <p:spPr bwMode="auto">
            <a:xfrm>
              <a:off x="17506951" y="2343151"/>
              <a:ext cx="781050" cy="2930525"/>
            </a:xfrm>
            <a:custGeom>
              <a:avLst/>
              <a:gdLst>
                <a:gd name="T0" fmla="*/ 0 w 492"/>
                <a:gd name="T1" fmla="*/ 284 h 1846"/>
                <a:gd name="T2" fmla="*/ 0 w 492"/>
                <a:gd name="T3" fmla="*/ 1846 h 1846"/>
                <a:gd name="T4" fmla="*/ 492 w 492"/>
                <a:gd name="T5" fmla="*/ 1563 h 1846"/>
                <a:gd name="T6" fmla="*/ 490 w 492"/>
                <a:gd name="T7" fmla="*/ 0 h 1846"/>
                <a:gd name="T8" fmla="*/ 0 w 492"/>
                <a:gd name="T9" fmla="*/ 284 h 1846"/>
              </a:gdLst>
              <a:ahLst/>
              <a:cxnLst>
                <a:cxn ang="0">
                  <a:pos x="T0" y="T1"/>
                </a:cxn>
                <a:cxn ang="0">
                  <a:pos x="T2" y="T3"/>
                </a:cxn>
                <a:cxn ang="0">
                  <a:pos x="T4" y="T5"/>
                </a:cxn>
                <a:cxn ang="0">
                  <a:pos x="T6" y="T7"/>
                </a:cxn>
                <a:cxn ang="0">
                  <a:pos x="T8" y="T9"/>
                </a:cxn>
              </a:cxnLst>
              <a:rect l="0" t="0" r="r" b="b"/>
              <a:pathLst>
                <a:path w="492" h="1846">
                  <a:moveTo>
                    <a:pt x="0" y="284"/>
                  </a:moveTo>
                  <a:lnTo>
                    <a:pt x="0" y="1846"/>
                  </a:lnTo>
                  <a:lnTo>
                    <a:pt x="492" y="1563"/>
                  </a:lnTo>
                  <a:lnTo>
                    <a:pt x="490" y="0"/>
                  </a:lnTo>
                  <a:lnTo>
                    <a:pt x="0" y="284"/>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239">
              <a:extLst>
                <a:ext uri="{FF2B5EF4-FFF2-40B4-BE49-F238E27FC236}">
                  <a16:creationId xmlns:a16="http://schemas.microsoft.com/office/drawing/2014/main" id="{6CEB5A33-7BB6-492E-AE44-BE8A6720B3BA}"/>
                </a:ext>
              </a:extLst>
            </p:cNvPr>
            <p:cNvSpPr>
              <a:spLocks/>
            </p:cNvSpPr>
            <p:nvPr/>
          </p:nvSpPr>
          <p:spPr bwMode="auto">
            <a:xfrm>
              <a:off x="16011526" y="1928813"/>
              <a:ext cx="1495425" cy="3344863"/>
            </a:xfrm>
            <a:custGeom>
              <a:avLst/>
              <a:gdLst>
                <a:gd name="T0" fmla="*/ 0 w 942"/>
                <a:gd name="T1" fmla="*/ 0 h 2107"/>
                <a:gd name="T2" fmla="*/ 0 w 942"/>
                <a:gd name="T3" fmla="*/ 1563 h 2107"/>
                <a:gd name="T4" fmla="*/ 942 w 942"/>
                <a:gd name="T5" fmla="*/ 2107 h 2107"/>
                <a:gd name="T6" fmla="*/ 942 w 942"/>
                <a:gd name="T7" fmla="*/ 545 h 2107"/>
                <a:gd name="T8" fmla="*/ 0 w 942"/>
                <a:gd name="T9" fmla="*/ 0 h 2107"/>
              </a:gdLst>
              <a:ahLst/>
              <a:cxnLst>
                <a:cxn ang="0">
                  <a:pos x="T0" y="T1"/>
                </a:cxn>
                <a:cxn ang="0">
                  <a:pos x="T2" y="T3"/>
                </a:cxn>
                <a:cxn ang="0">
                  <a:pos x="T4" y="T5"/>
                </a:cxn>
                <a:cxn ang="0">
                  <a:pos x="T6" y="T7"/>
                </a:cxn>
                <a:cxn ang="0">
                  <a:pos x="T8" y="T9"/>
                </a:cxn>
              </a:cxnLst>
              <a:rect l="0" t="0" r="r" b="b"/>
              <a:pathLst>
                <a:path w="942" h="2107">
                  <a:moveTo>
                    <a:pt x="0" y="0"/>
                  </a:moveTo>
                  <a:lnTo>
                    <a:pt x="0" y="1563"/>
                  </a:lnTo>
                  <a:lnTo>
                    <a:pt x="942" y="2107"/>
                  </a:lnTo>
                  <a:lnTo>
                    <a:pt x="942" y="545"/>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240">
              <a:extLst>
                <a:ext uri="{FF2B5EF4-FFF2-40B4-BE49-F238E27FC236}">
                  <a16:creationId xmlns:a16="http://schemas.microsoft.com/office/drawing/2014/main" id="{D46A8068-9008-4FFB-9482-E53FC94D153D}"/>
                </a:ext>
              </a:extLst>
            </p:cNvPr>
            <p:cNvSpPr>
              <a:spLocks/>
            </p:cNvSpPr>
            <p:nvPr/>
          </p:nvSpPr>
          <p:spPr bwMode="auto">
            <a:xfrm>
              <a:off x="17506951" y="3840163"/>
              <a:ext cx="911225" cy="1508125"/>
            </a:xfrm>
            <a:custGeom>
              <a:avLst/>
              <a:gdLst>
                <a:gd name="T0" fmla="*/ 574 w 574"/>
                <a:gd name="T1" fmla="*/ 0 h 950"/>
                <a:gd name="T2" fmla="*/ 574 w 574"/>
                <a:gd name="T3" fmla="*/ 620 h 950"/>
                <a:gd name="T4" fmla="*/ 0 w 574"/>
                <a:gd name="T5" fmla="*/ 950 h 950"/>
                <a:gd name="T6" fmla="*/ 0 w 574"/>
                <a:gd name="T7" fmla="*/ 333 h 950"/>
                <a:gd name="T8" fmla="*/ 574 w 574"/>
                <a:gd name="T9" fmla="*/ 0 h 950"/>
              </a:gdLst>
              <a:ahLst/>
              <a:cxnLst>
                <a:cxn ang="0">
                  <a:pos x="T0" y="T1"/>
                </a:cxn>
                <a:cxn ang="0">
                  <a:pos x="T2" y="T3"/>
                </a:cxn>
                <a:cxn ang="0">
                  <a:pos x="T4" y="T5"/>
                </a:cxn>
                <a:cxn ang="0">
                  <a:pos x="T6" y="T7"/>
                </a:cxn>
                <a:cxn ang="0">
                  <a:pos x="T8" y="T9"/>
                </a:cxn>
              </a:cxnLst>
              <a:rect l="0" t="0" r="r" b="b"/>
              <a:pathLst>
                <a:path w="574" h="950">
                  <a:moveTo>
                    <a:pt x="574" y="0"/>
                  </a:moveTo>
                  <a:lnTo>
                    <a:pt x="574" y="620"/>
                  </a:lnTo>
                  <a:lnTo>
                    <a:pt x="0" y="950"/>
                  </a:lnTo>
                  <a:lnTo>
                    <a:pt x="0" y="333"/>
                  </a:lnTo>
                  <a:lnTo>
                    <a:pt x="574"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241">
              <a:extLst>
                <a:ext uri="{FF2B5EF4-FFF2-40B4-BE49-F238E27FC236}">
                  <a16:creationId xmlns:a16="http://schemas.microsoft.com/office/drawing/2014/main" id="{4C34B07A-17C4-44B8-91BF-B5BA526BCBA3}"/>
                </a:ext>
              </a:extLst>
            </p:cNvPr>
            <p:cNvSpPr>
              <a:spLocks/>
            </p:cNvSpPr>
            <p:nvPr/>
          </p:nvSpPr>
          <p:spPr bwMode="auto">
            <a:xfrm>
              <a:off x="15881351" y="3429001"/>
              <a:ext cx="1625600" cy="1919288"/>
            </a:xfrm>
            <a:custGeom>
              <a:avLst/>
              <a:gdLst>
                <a:gd name="T0" fmla="*/ 0 w 1024"/>
                <a:gd name="T1" fmla="*/ 0 h 1209"/>
                <a:gd name="T2" fmla="*/ 0 w 1024"/>
                <a:gd name="T3" fmla="*/ 618 h 1209"/>
                <a:gd name="T4" fmla="*/ 1024 w 1024"/>
                <a:gd name="T5" fmla="*/ 1209 h 1209"/>
                <a:gd name="T6" fmla="*/ 1024 w 1024"/>
                <a:gd name="T7" fmla="*/ 592 h 1209"/>
                <a:gd name="T8" fmla="*/ 0 w 1024"/>
                <a:gd name="T9" fmla="*/ 0 h 1209"/>
              </a:gdLst>
              <a:ahLst/>
              <a:cxnLst>
                <a:cxn ang="0">
                  <a:pos x="T0" y="T1"/>
                </a:cxn>
                <a:cxn ang="0">
                  <a:pos x="T2" y="T3"/>
                </a:cxn>
                <a:cxn ang="0">
                  <a:pos x="T4" y="T5"/>
                </a:cxn>
                <a:cxn ang="0">
                  <a:pos x="T6" y="T7"/>
                </a:cxn>
                <a:cxn ang="0">
                  <a:pos x="T8" y="T9"/>
                </a:cxn>
              </a:cxnLst>
              <a:rect l="0" t="0" r="r" b="b"/>
              <a:pathLst>
                <a:path w="1024" h="1209">
                  <a:moveTo>
                    <a:pt x="0" y="0"/>
                  </a:moveTo>
                  <a:lnTo>
                    <a:pt x="0" y="618"/>
                  </a:lnTo>
                  <a:lnTo>
                    <a:pt x="1024" y="1209"/>
                  </a:lnTo>
                  <a:lnTo>
                    <a:pt x="1024" y="592"/>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242">
              <a:extLst>
                <a:ext uri="{FF2B5EF4-FFF2-40B4-BE49-F238E27FC236}">
                  <a16:creationId xmlns:a16="http://schemas.microsoft.com/office/drawing/2014/main" id="{64719B6B-6B78-4064-A796-29B526CD52BD}"/>
                </a:ext>
              </a:extLst>
            </p:cNvPr>
            <p:cNvSpPr>
              <a:spLocks/>
            </p:cNvSpPr>
            <p:nvPr/>
          </p:nvSpPr>
          <p:spPr bwMode="auto">
            <a:xfrm>
              <a:off x="16530638" y="4672013"/>
              <a:ext cx="325438" cy="227013"/>
            </a:xfrm>
            <a:custGeom>
              <a:avLst/>
              <a:gdLst>
                <a:gd name="T0" fmla="*/ 0 w 205"/>
                <a:gd name="T1" fmla="*/ 24 h 143"/>
                <a:gd name="T2" fmla="*/ 42 w 205"/>
                <a:gd name="T3" fmla="*/ 0 h 143"/>
                <a:gd name="T4" fmla="*/ 205 w 205"/>
                <a:gd name="T5" fmla="*/ 94 h 143"/>
                <a:gd name="T6" fmla="*/ 205 w 205"/>
                <a:gd name="T7" fmla="*/ 143 h 143"/>
                <a:gd name="T8" fmla="*/ 0 w 205"/>
                <a:gd name="T9" fmla="*/ 24 h 143"/>
              </a:gdLst>
              <a:ahLst/>
              <a:cxnLst>
                <a:cxn ang="0">
                  <a:pos x="T0" y="T1"/>
                </a:cxn>
                <a:cxn ang="0">
                  <a:pos x="T2" y="T3"/>
                </a:cxn>
                <a:cxn ang="0">
                  <a:pos x="T4" y="T5"/>
                </a:cxn>
                <a:cxn ang="0">
                  <a:pos x="T6" y="T7"/>
                </a:cxn>
                <a:cxn ang="0">
                  <a:pos x="T8" y="T9"/>
                </a:cxn>
              </a:cxnLst>
              <a:rect l="0" t="0" r="r" b="b"/>
              <a:pathLst>
                <a:path w="205" h="143">
                  <a:moveTo>
                    <a:pt x="0" y="24"/>
                  </a:moveTo>
                  <a:lnTo>
                    <a:pt x="42" y="0"/>
                  </a:lnTo>
                  <a:lnTo>
                    <a:pt x="205" y="94"/>
                  </a:lnTo>
                  <a:lnTo>
                    <a:pt x="205" y="143"/>
                  </a:lnTo>
                  <a:lnTo>
                    <a:pt x="0" y="24"/>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243">
              <a:extLst>
                <a:ext uri="{FF2B5EF4-FFF2-40B4-BE49-F238E27FC236}">
                  <a16:creationId xmlns:a16="http://schemas.microsoft.com/office/drawing/2014/main" id="{862F0517-A879-4F64-BAD2-00657FEEAB9A}"/>
                </a:ext>
              </a:extLst>
            </p:cNvPr>
            <p:cNvSpPr>
              <a:spLocks/>
            </p:cNvSpPr>
            <p:nvPr/>
          </p:nvSpPr>
          <p:spPr bwMode="auto">
            <a:xfrm>
              <a:off x="16530638" y="4335463"/>
              <a:ext cx="66675" cy="374650"/>
            </a:xfrm>
            <a:custGeom>
              <a:avLst/>
              <a:gdLst>
                <a:gd name="T0" fmla="*/ 0 w 42"/>
                <a:gd name="T1" fmla="*/ 236 h 236"/>
                <a:gd name="T2" fmla="*/ 0 w 42"/>
                <a:gd name="T3" fmla="*/ 0 h 236"/>
                <a:gd name="T4" fmla="*/ 42 w 42"/>
                <a:gd name="T5" fmla="*/ 22 h 236"/>
                <a:gd name="T6" fmla="*/ 42 w 42"/>
                <a:gd name="T7" fmla="*/ 212 h 236"/>
                <a:gd name="T8" fmla="*/ 0 w 42"/>
                <a:gd name="T9" fmla="*/ 236 h 236"/>
              </a:gdLst>
              <a:ahLst/>
              <a:cxnLst>
                <a:cxn ang="0">
                  <a:pos x="T0" y="T1"/>
                </a:cxn>
                <a:cxn ang="0">
                  <a:pos x="T2" y="T3"/>
                </a:cxn>
                <a:cxn ang="0">
                  <a:pos x="T4" y="T5"/>
                </a:cxn>
                <a:cxn ang="0">
                  <a:pos x="T6" y="T7"/>
                </a:cxn>
                <a:cxn ang="0">
                  <a:pos x="T8" y="T9"/>
                </a:cxn>
              </a:cxnLst>
              <a:rect l="0" t="0" r="r" b="b"/>
              <a:pathLst>
                <a:path w="42" h="236">
                  <a:moveTo>
                    <a:pt x="0" y="236"/>
                  </a:moveTo>
                  <a:lnTo>
                    <a:pt x="0" y="0"/>
                  </a:lnTo>
                  <a:lnTo>
                    <a:pt x="42" y="22"/>
                  </a:lnTo>
                  <a:lnTo>
                    <a:pt x="42" y="212"/>
                  </a:lnTo>
                  <a:lnTo>
                    <a:pt x="0" y="236"/>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244">
              <a:extLst>
                <a:ext uri="{FF2B5EF4-FFF2-40B4-BE49-F238E27FC236}">
                  <a16:creationId xmlns:a16="http://schemas.microsoft.com/office/drawing/2014/main" id="{091C60D1-99C8-4786-B977-FE935E162D22}"/>
                </a:ext>
              </a:extLst>
            </p:cNvPr>
            <p:cNvSpPr>
              <a:spLocks/>
            </p:cNvSpPr>
            <p:nvPr/>
          </p:nvSpPr>
          <p:spPr bwMode="auto">
            <a:xfrm>
              <a:off x="16467138" y="4221163"/>
              <a:ext cx="455613" cy="712788"/>
            </a:xfrm>
            <a:custGeom>
              <a:avLst/>
              <a:gdLst>
                <a:gd name="T0" fmla="*/ 0 w 287"/>
                <a:gd name="T1" fmla="*/ 284 h 449"/>
                <a:gd name="T2" fmla="*/ 0 w 287"/>
                <a:gd name="T3" fmla="*/ 0 h 449"/>
                <a:gd name="T4" fmla="*/ 287 w 287"/>
                <a:gd name="T5" fmla="*/ 166 h 449"/>
                <a:gd name="T6" fmla="*/ 287 w 287"/>
                <a:gd name="T7" fmla="*/ 449 h 449"/>
                <a:gd name="T8" fmla="*/ 245 w 287"/>
                <a:gd name="T9" fmla="*/ 427 h 449"/>
                <a:gd name="T10" fmla="*/ 245 w 287"/>
                <a:gd name="T11" fmla="*/ 190 h 449"/>
                <a:gd name="T12" fmla="*/ 40 w 287"/>
                <a:gd name="T13" fmla="*/ 72 h 449"/>
                <a:gd name="T14" fmla="*/ 40 w 287"/>
                <a:gd name="T15" fmla="*/ 308 h 449"/>
                <a:gd name="T16" fmla="*/ 0 w 287"/>
                <a:gd name="T17" fmla="*/ 28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449">
                  <a:moveTo>
                    <a:pt x="0" y="284"/>
                  </a:moveTo>
                  <a:lnTo>
                    <a:pt x="0" y="0"/>
                  </a:lnTo>
                  <a:lnTo>
                    <a:pt x="287" y="166"/>
                  </a:lnTo>
                  <a:lnTo>
                    <a:pt x="287" y="449"/>
                  </a:lnTo>
                  <a:lnTo>
                    <a:pt x="245" y="427"/>
                  </a:lnTo>
                  <a:lnTo>
                    <a:pt x="245" y="190"/>
                  </a:lnTo>
                  <a:lnTo>
                    <a:pt x="40" y="72"/>
                  </a:lnTo>
                  <a:lnTo>
                    <a:pt x="40" y="308"/>
                  </a:lnTo>
                  <a:lnTo>
                    <a:pt x="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245">
              <a:extLst>
                <a:ext uri="{FF2B5EF4-FFF2-40B4-BE49-F238E27FC236}">
                  <a16:creationId xmlns:a16="http://schemas.microsoft.com/office/drawing/2014/main" id="{3B21059D-00C6-4BA6-9326-35B2C0D7700E}"/>
                </a:ext>
              </a:extLst>
            </p:cNvPr>
            <p:cNvSpPr>
              <a:spLocks/>
            </p:cNvSpPr>
            <p:nvPr/>
          </p:nvSpPr>
          <p:spPr bwMode="auto">
            <a:xfrm>
              <a:off x="15752763" y="3589338"/>
              <a:ext cx="2795588" cy="1087438"/>
            </a:xfrm>
            <a:custGeom>
              <a:avLst/>
              <a:gdLst>
                <a:gd name="T0" fmla="*/ 1679 w 1761"/>
                <a:gd name="T1" fmla="*/ 259 h 685"/>
                <a:gd name="T2" fmla="*/ 1679 w 1761"/>
                <a:gd name="T3" fmla="*/ 306 h 685"/>
                <a:gd name="T4" fmla="*/ 1105 w 1761"/>
                <a:gd name="T5" fmla="*/ 638 h 685"/>
                <a:gd name="T6" fmla="*/ 81 w 1761"/>
                <a:gd name="T7" fmla="*/ 47 h 685"/>
                <a:gd name="T8" fmla="*/ 81 w 1761"/>
                <a:gd name="T9" fmla="*/ 0 h 685"/>
                <a:gd name="T10" fmla="*/ 0 w 1761"/>
                <a:gd name="T11" fmla="*/ 47 h 685"/>
                <a:gd name="T12" fmla="*/ 1105 w 1761"/>
                <a:gd name="T13" fmla="*/ 685 h 685"/>
                <a:gd name="T14" fmla="*/ 1761 w 1761"/>
                <a:gd name="T15" fmla="*/ 308 h 685"/>
                <a:gd name="T16" fmla="*/ 1679 w 1761"/>
                <a:gd name="T17" fmla="*/ 259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5">
                  <a:moveTo>
                    <a:pt x="1679" y="259"/>
                  </a:moveTo>
                  <a:lnTo>
                    <a:pt x="1679" y="306"/>
                  </a:lnTo>
                  <a:lnTo>
                    <a:pt x="1105" y="638"/>
                  </a:lnTo>
                  <a:lnTo>
                    <a:pt x="81" y="47"/>
                  </a:lnTo>
                  <a:lnTo>
                    <a:pt x="81" y="0"/>
                  </a:lnTo>
                  <a:lnTo>
                    <a:pt x="0" y="47"/>
                  </a:lnTo>
                  <a:lnTo>
                    <a:pt x="1105" y="685"/>
                  </a:lnTo>
                  <a:lnTo>
                    <a:pt x="1761" y="308"/>
                  </a:lnTo>
                  <a:lnTo>
                    <a:pt x="1679"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246">
              <a:extLst>
                <a:ext uri="{FF2B5EF4-FFF2-40B4-BE49-F238E27FC236}">
                  <a16:creationId xmlns:a16="http://schemas.microsoft.com/office/drawing/2014/main" id="{DA1D8659-B3B5-4554-ABEE-28584D521BFC}"/>
                </a:ext>
              </a:extLst>
            </p:cNvPr>
            <p:cNvSpPr>
              <a:spLocks/>
            </p:cNvSpPr>
            <p:nvPr/>
          </p:nvSpPr>
          <p:spPr bwMode="auto">
            <a:xfrm>
              <a:off x="17506951" y="4078288"/>
              <a:ext cx="1041400" cy="627063"/>
            </a:xfrm>
            <a:custGeom>
              <a:avLst/>
              <a:gdLst>
                <a:gd name="T0" fmla="*/ 656 w 656"/>
                <a:gd name="T1" fmla="*/ 0 h 395"/>
                <a:gd name="T2" fmla="*/ 656 w 656"/>
                <a:gd name="T3" fmla="*/ 17 h 395"/>
                <a:gd name="T4" fmla="*/ 0 w 656"/>
                <a:gd name="T5" fmla="*/ 395 h 395"/>
                <a:gd name="T6" fmla="*/ 0 w 656"/>
                <a:gd name="T7" fmla="*/ 377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7"/>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247">
              <a:extLst>
                <a:ext uri="{FF2B5EF4-FFF2-40B4-BE49-F238E27FC236}">
                  <a16:creationId xmlns:a16="http://schemas.microsoft.com/office/drawing/2014/main" id="{1A6B4D90-9261-401C-96B4-840470031679}"/>
                </a:ext>
              </a:extLst>
            </p:cNvPr>
            <p:cNvSpPr>
              <a:spLocks/>
            </p:cNvSpPr>
            <p:nvPr/>
          </p:nvSpPr>
          <p:spPr bwMode="auto">
            <a:xfrm>
              <a:off x="15752763" y="3663951"/>
              <a:ext cx="1754188" cy="1041400"/>
            </a:xfrm>
            <a:custGeom>
              <a:avLst/>
              <a:gdLst>
                <a:gd name="T0" fmla="*/ 0 w 1105"/>
                <a:gd name="T1" fmla="*/ 0 h 656"/>
                <a:gd name="T2" fmla="*/ 0 w 1105"/>
                <a:gd name="T3" fmla="*/ 17 h 656"/>
                <a:gd name="T4" fmla="*/ 1105 w 1105"/>
                <a:gd name="T5" fmla="*/ 656 h 656"/>
                <a:gd name="T6" fmla="*/ 1105 w 1105"/>
                <a:gd name="T7" fmla="*/ 638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248">
              <a:extLst>
                <a:ext uri="{FF2B5EF4-FFF2-40B4-BE49-F238E27FC236}">
                  <a16:creationId xmlns:a16="http://schemas.microsoft.com/office/drawing/2014/main" id="{54EC22AF-4F4E-485D-B194-BBDD71687472}"/>
                </a:ext>
              </a:extLst>
            </p:cNvPr>
            <p:cNvSpPr>
              <a:spLocks/>
            </p:cNvSpPr>
            <p:nvPr/>
          </p:nvSpPr>
          <p:spPr bwMode="auto">
            <a:xfrm>
              <a:off x="15752763" y="3749676"/>
              <a:ext cx="2795588" cy="1090613"/>
            </a:xfrm>
            <a:custGeom>
              <a:avLst/>
              <a:gdLst>
                <a:gd name="T0" fmla="*/ 1679 w 1761"/>
                <a:gd name="T1" fmla="*/ 261 h 687"/>
                <a:gd name="T2" fmla="*/ 1679 w 1761"/>
                <a:gd name="T3" fmla="*/ 308 h 687"/>
                <a:gd name="T4" fmla="*/ 1105 w 1761"/>
                <a:gd name="T5" fmla="*/ 640 h 687"/>
                <a:gd name="T6" fmla="*/ 81 w 1761"/>
                <a:gd name="T7" fmla="*/ 49 h 687"/>
                <a:gd name="T8" fmla="*/ 81 w 1761"/>
                <a:gd name="T9" fmla="*/ 0 h 687"/>
                <a:gd name="T10" fmla="*/ 0 w 1761"/>
                <a:gd name="T11" fmla="*/ 49 h 687"/>
                <a:gd name="T12" fmla="*/ 1105 w 1761"/>
                <a:gd name="T13" fmla="*/ 687 h 687"/>
                <a:gd name="T14" fmla="*/ 1761 w 1761"/>
                <a:gd name="T15" fmla="*/ 308 h 687"/>
                <a:gd name="T16" fmla="*/ 1679 w 1761"/>
                <a:gd name="T17" fmla="*/ 26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7">
                  <a:moveTo>
                    <a:pt x="1679" y="261"/>
                  </a:moveTo>
                  <a:lnTo>
                    <a:pt x="1679" y="308"/>
                  </a:lnTo>
                  <a:lnTo>
                    <a:pt x="1105" y="640"/>
                  </a:lnTo>
                  <a:lnTo>
                    <a:pt x="81" y="49"/>
                  </a:lnTo>
                  <a:lnTo>
                    <a:pt x="81" y="0"/>
                  </a:lnTo>
                  <a:lnTo>
                    <a:pt x="0" y="49"/>
                  </a:lnTo>
                  <a:lnTo>
                    <a:pt x="1105" y="687"/>
                  </a:lnTo>
                  <a:lnTo>
                    <a:pt x="1761" y="308"/>
                  </a:lnTo>
                  <a:lnTo>
                    <a:pt x="1679" y="26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249">
              <a:extLst>
                <a:ext uri="{FF2B5EF4-FFF2-40B4-BE49-F238E27FC236}">
                  <a16:creationId xmlns:a16="http://schemas.microsoft.com/office/drawing/2014/main" id="{33C8705F-D263-49F1-8391-6570D1FD37A9}"/>
                </a:ext>
              </a:extLst>
            </p:cNvPr>
            <p:cNvSpPr>
              <a:spLocks/>
            </p:cNvSpPr>
            <p:nvPr/>
          </p:nvSpPr>
          <p:spPr bwMode="auto">
            <a:xfrm>
              <a:off x="17506951" y="4238626"/>
              <a:ext cx="1041400" cy="628650"/>
            </a:xfrm>
            <a:custGeom>
              <a:avLst/>
              <a:gdLst>
                <a:gd name="T0" fmla="*/ 656 w 656"/>
                <a:gd name="T1" fmla="*/ 0 h 396"/>
                <a:gd name="T2" fmla="*/ 656 w 656"/>
                <a:gd name="T3" fmla="*/ 17 h 396"/>
                <a:gd name="T4" fmla="*/ 0 w 656"/>
                <a:gd name="T5" fmla="*/ 396 h 396"/>
                <a:gd name="T6" fmla="*/ 0 w 656"/>
                <a:gd name="T7" fmla="*/ 379 h 396"/>
                <a:gd name="T8" fmla="*/ 656 w 656"/>
                <a:gd name="T9" fmla="*/ 0 h 396"/>
              </a:gdLst>
              <a:ahLst/>
              <a:cxnLst>
                <a:cxn ang="0">
                  <a:pos x="T0" y="T1"/>
                </a:cxn>
                <a:cxn ang="0">
                  <a:pos x="T2" y="T3"/>
                </a:cxn>
                <a:cxn ang="0">
                  <a:pos x="T4" y="T5"/>
                </a:cxn>
                <a:cxn ang="0">
                  <a:pos x="T6" y="T7"/>
                </a:cxn>
                <a:cxn ang="0">
                  <a:pos x="T8" y="T9"/>
                </a:cxn>
              </a:cxnLst>
              <a:rect l="0" t="0" r="r" b="b"/>
              <a:pathLst>
                <a:path w="656" h="396">
                  <a:moveTo>
                    <a:pt x="656" y="0"/>
                  </a:moveTo>
                  <a:lnTo>
                    <a:pt x="656" y="17"/>
                  </a:lnTo>
                  <a:lnTo>
                    <a:pt x="0" y="396"/>
                  </a:lnTo>
                  <a:lnTo>
                    <a:pt x="0" y="379"/>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250">
              <a:extLst>
                <a:ext uri="{FF2B5EF4-FFF2-40B4-BE49-F238E27FC236}">
                  <a16:creationId xmlns:a16="http://schemas.microsoft.com/office/drawing/2014/main" id="{5C65F5E9-7486-406A-8485-74008A3721D5}"/>
                </a:ext>
              </a:extLst>
            </p:cNvPr>
            <p:cNvSpPr>
              <a:spLocks/>
            </p:cNvSpPr>
            <p:nvPr/>
          </p:nvSpPr>
          <p:spPr bwMode="auto">
            <a:xfrm>
              <a:off x="15752763" y="3827463"/>
              <a:ext cx="1754188" cy="1039813"/>
            </a:xfrm>
            <a:custGeom>
              <a:avLst/>
              <a:gdLst>
                <a:gd name="T0" fmla="*/ 0 w 1105"/>
                <a:gd name="T1" fmla="*/ 0 h 655"/>
                <a:gd name="T2" fmla="*/ 0 w 1105"/>
                <a:gd name="T3" fmla="*/ 17 h 655"/>
                <a:gd name="T4" fmla="*/ 1105 w 1105"/>
                <a:gd name="T5" fmla="*/ 655 h 655"/>
                <a:gd name="T6" fmla="*/ 1105 w 1105"/>
                <a:gd name="T7" fmla="*/ 638 h 655"/>
                <a:gd name="T8" fmla="*/ 0 w 1105"/>
                <a:gd name="T9" fmla="*/ 0 h 655"/>
              </a:gdLst>
              <a:ahLst/>
              <a:cxnLst>
                <a:cxn ang="0">
                  <a:pos x="T0" y="T1"/>
                </a:cxn>
                <a:cxn ang="0">
                  <a:pos x="T2" y="T3"/>
                </a:cxn>
                <a:cxn ang="0">
                  <a:pos x="T4" y="T5"/>
                </a:cxn>
                <a:cxn ang="0">
                  <a:pos x="T6" y="T7"/>
                </a:cxn>
                <a:cxn ang="0">
                  <a:pos x="T8" y="T9"/>
                </a:cxn>
              </a:cxnLst>
              <a:rect l="0" t="0" r="r" b="b"/>
              <a:pathLst>
                <a:path w="1105" h="655">
                  <a:moveTo>
                    <a:pt x="0" y="0"/>
                  </a:moveTo>
                  <a:lnTo>
                    <a:pt x="0" y="17"/>
                  </a:lnTo>
                  <a:lnTo>
                    <a:pt x="1105" y="655"/>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251">
              <a:extLst>
                <a:ext uri="{FF2B5EF4-FFF2-40B4-BE49-F238E27FC236}">
                  <a16:creationId xmlns:a16="http://schemas.microsoft.com/office/drawing/2014/main" id="{D5EA1350-3286-4737-98DB-D157B7F6327F}"/>
                </a:ext>
              </a:extLst>
            </p:cNvPr>
            <p:cNvSpPr>
              <a:spLocks/>
            </p:cNvSpPr>
            <p:nvPr/>
          </p:nvSpPr>
          <p:spPr bwMode="auto">
            <a:xfrm>
              <a:off x="16597313" y="4370388"/>
              <a:ext cx="258763" cy="450850"/>
            </a:xfrm>
            <a:custGeom>
              <a:avLst/>
              <a:gdLst>
                <a:gd name="T0" fmla="*/ 0 w 163"/>
                <a:gd name="T1" fmla="*/ 0 h 284"/>
                <a:gd name="T2" fmla="*/ 163 w 163"/>
                <a:gd name="T3" fmla="*/ 96 h 284"/>
                <a:gd name="T4" fmla="*/ 163 w 163"/>
                <a:gd name="T5" fmla="*/ 284 h 284"/>
                <a:gd name="T6" fmla="*/ 0 w 163"/>
                <a:gd name="T7" fmla="*/ 190 h 284"/>
                <a:gd name="T8" fmla="*/ 0 w 163"/>
                <a:gd name="T9" fmla="*/ 0 h 284"/>
              </a:gdLst>
              <a:ahLst/>
              <a:cxnLst>
                <a:cxn ang="0">
                  <a:pos x="T0" y="T1"/>
                </a:cxn>
                <a:cxn ang="0">
                  <a:pos x="T2" y="T3"/>
                </a:cxn>
                <a:cxn ang="0">
                  <a:pos x="T4" y="T5"/>
                </a:cxn>
                <a:cxn ang="0">
                  <a:pos x="T6" y="T7"/>
                </a:cxn>
                <a:cxn ang="0">
                  <a:pos x="T8" y="T9"/>
                </a:cxn>
              </a:cxnLst>
              <a:rect l="0" t="0" r="r" b="b"/>
              <a:pathLst>
                <a:path w="163" h="284">
                  <a:moveTo>
                    <a:pt x="0" y="0"/>
                  </a:moveTo>
                  <a:lnTo>
                    <a:pt x="163" y="96"/>
                  </a:lnTo>
                  <a:lnTo>
                    <a:pt x="163" y="284"/>
                  </a:lnTo>
                  <a:lnTo>
                    <a:pt x="0" y="190"/>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252">
              <a:extLst>
                <a:ext uri="{FF2B5EF4-FFF2-40B4-BE49-F238E27FC236}">
                  <a16:creationId xmlns:a16="http://schemas.microsoft.com/office/drawing/2014/main" id="{0134139F-E867-49E7-B239-668657C5C62D}"/>
                </a:ext>
              </a:extLst>
            </p:cNvPr>
            <p:cNvSpPr>
              <a:spLocks/>
            </p:cNvSpPr>
            <p:nvPr/>
          </p:nvSpPr>
          <p:spPr bwMode="auto">
            <a:xfrm>
              <a:off x="17506951" y="3843338"/>
              <a:ext cx="1041400" cy="627063"/>
            </a:xfrm>
            <a:custGeom>
              <a:avLst/>
              <a:gdLst>
                <a:gd name="T0" fmla="*/ 656 w 656"/>
                <a:gd name="T1" fmla="*/ 0 h 395"/>
                <a:gd name="T2" fmla="*/ 656 w 656"/>
                <a:gd name="T3" fmla="*/ 17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8"/>
                  </a:lnTo>
                  <a:lnTo>
                    <a:pt x="656"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253">
              <a:extLst>
                <a:ext uri="{FF2B5EF4-FFF2-40B4-BE49-F238E27FC236}">
                  <a16:creationId xmlns:a16="http://schemas.microsoft.com/office/drawing/2014/main" id="{54F4E846-2C3C-4B2F-B985-6A1EF529A1CD}"/>
                </a:ext>
              </a:extLst>
            </p:cNvPr>
            <p:cNvSpPr>
              <a:spLocks/>
            </p:cNvSpPr>
            <p:nvPr/>
          </p:nvSpPr>
          <p:spPr bwMode="auto">
            <a:xfrm>
              <a:off x="15752763" y="3429001"/>
              <a:ext cx="1754188" cy="1041400"/>
            </a:xfrm>
            <a:custGeom>
              <a:avLst/>
              <a:gdLst>
                <a:gd name="T0" fmla="*/ 0 w 1105"/>
                <a:gd name="T1" fmla="*/ 0 h 656"/>
                <a:gd name="T2" fmla="*/ 0 w 1105"/>
                <a:gd name="T3" fmla="*/ 17 h 656"/>
                <a:gd name="T4" fmla="*/ 1105 w 1105"/>
                <a:gd name="T5" fmla="*/ 656 h 656"/>
                <a:gd name="T6" fmla="*/ 1105 w 1105"/>
                <a:gd name="T7" fmla="*/ 639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9"/>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254">
              <a:extLst>
                <a:ext uri="{FF2B5EF4-FFF2-40B4-BE49-F238E27FC236}">
                  <a16:creationId xmlns:a16="http://schemas.microsoft.com/office/drawing/2014/main" id="{DB21F79D-E559-4C73-BCED-2B38D465BDFD}"/>
                </a:ext>
              </a:extLst>
            </p:cNvPr>
            <p:cNvSpPr>
              <a:spLocks noEditPoints="1"/>
            </p:cNvSpPr>
            <p:nvPr/>
          </p:nvSpPr>
          <p:spPr bwMode="auto">
            <a:xfrm>
              <a:off x="15752763" y="3282951"/>
              <a:ext cx="2795588" cy="1160463"/>
            </a:xfrm>
            <a:custGeom>
              <a:avLst/>
              <a:gdLst>
                <a:gd name="T0" fmla="*/ 1597 w 1761"/>
                <a:gd name="T1" fmla="*/ 261 h 731"/>
                <a:gd name="T2" fmla="*/ 1595 w 1761"/>
                <a:gd name="T3" fmla="*/ 304 h 731"/>
                <a:gd name="T4" fmla="*/ 1597 w 1761"/>
                <a:gd name="T5" fmla="*/ 355 h 731"/>
                <a:gd name="T6" fmla="*/ 1105 w 1761"/>
                <a:gd name="T7" fmla="*/ 638 h 731"/>
                <a:gd name="T8" fmla="*/ 163 w 1761"/>
                <a:gd name="T9" fmla="*/ 92 h 731"/>
                <a:gd name="T10" fmla="*/ 163 w 1761"/>
                <a:gd name="T11" fmla="*/ 45 h 731"/>
                <a:gd name="T12" fmla="*/ 163 w 1761"/>
                <a:gd name="T13" fmla="*/ 45 h 731"/>
                <a:gd name="T14" fmla="*/ 163 w 1761"/>
                <a:gd name="T15" fmla="*/ 0 h 731"/>
                <a:gd name="T16" fmla="*/ 0 w 1761"/>
                <a:gd name="T17" fmla="*/ 92 h 731"/>
                <a:gd name="T18" fmla="*/ 1105 w 1761"/>
                <a:gd name="T19" fmla="*/ 731 h 731"/>
                <a:gd name="T20" fmla="*/ 1761 w 1761"/>
                <a:gd name="T21" fmla="*/ 353 h 731"/>
                <a:gd name="T22" fmla="*/ 1597 w 1761"/>
                <a:gd name="T23" fmla="*/ 261 h 731"/>
                <a:gd name="T24" fmla="*/ 1105 w 1761"/>
                <a:gd name="T25" fmla="*/ 684 h 731"/>
                <a:gd name="T26" fmla="*/ 81 w 1761"/>
                <a:gd name="T27" fmla="*/ 92 h 731"/>
                <a:gd name="T28" fmla="*/ 81 w 1761"/>
                <a:gd name="T29" fmla="*/ 92 h 731"/>
                <a:gd name="T30" fmla="*/ 1105 w 1761"/>
                <a:gd name="T31" fmla="*/ 684 h 731"/>
                <a:gd name="T32" fmla="*/ 1679 w 1761"/>
                <a:gd name="T33" fmla="*/ 353 h 731"/>
                <a:gd name="T34" fmla="*/ 1679 w 1761"/>
                <a:gd name="T35" fmla="*/ 353 h 731"/>
                <a:gd name="T36" fmla="*/ 1105 w 1761"/>
                <a:gd name="T37" fmla="*/ 684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1" h="731">
                  <a:moveTo>
                    <a:pt x="1597" y="261"/>
                  </a:moveTo>
                  <a:lnTo>
                    <a:pt x="1595" y="304"/>
                  </a:lnTo>
                  <a:lnTo>
                    <a:pt x="1597" y="355"/>
                  </a:lnTo>
                  <a:lnTo>
                    <a:pt x="1105" y="638"/>
                  </a:lnTo>
                  <a:lnTo>
                    <a:pt x="163" y="92"/>
                  </a:lnTo>
                  <a:lnTo>
                    <a:pt x="163" y="45"/>
                  </a:lnTo>
                  <a:lnTo>
                    <a:pt x="163" y="45"/>
                  </a:lnTo>
                  <a:lnTo>
                    <a:pt x="163" y="0"/>
                  </a:lnTo>
                  <a:lnTo>
                    <a:pt x="0" y="92"/>
                  </a:lnTo>
                  <a:lnTo>
                    <a:pt x="1105" y="731"/>
                  </a:lnTo>
                  <a:lnTo>
                    <a:pt x="1761" y="353"/>
                  </a:lnTo>
                  <a:lnTo>
                    <a:pt x="1597" y="261"/>
                  </a:lnTo>
                  <a:close/>
                  <a:moveTo>
                    <a:pt x="1105" y="684"/>
                  </a:moveTo>
                  <a:lnTo>
                    <a:pt x="81" y="92"/>
                  </a:lnTo>
                  <a:lnTo>
                    <a:pt x="81" y="92"/>
                  </a:lnTo>
                  <a:lnTo>
                    <a:pt x="1105" y="684"/>
                  </a:lnTo>
                  <a:lnTo>
                    <a:pt x="1679" y="353"/>
                  </a:lnTo>
                  <a:lnTo>
                    <a:pt x="1679" y="353"/>
                  </a:lnTo>
                  <a:lnTo>
                    <a:pt x="1105" y="68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255">
              <a:extLst>
                <a:ext uri="{FF2B5EF4-FFF2-40B4-BE49-F238E27FC236}">
                  <a16:creationId xmlns:a16="http://schemas.microsoft.com/office/drawing/2014/main" id="{F1AB9764-6FC9-41B8-881B-6CB5CCA5AC4F}"/>
                </a:ext>
              </a:extLst>
            </p:cNvPr>
            <p:cNvSpPr>
              <a:spLocks/>
            </p:cNvSpPr>
            <p:nvPr/>
          </p:nvSpPr>
          <p:spPr bwMode="auto">
            <a:xfrm>
              <a:off x="17506951" y="4400551"/>
              <a:ext cx="1041400" cy="630238"/>
            </a:xfrm>
            <a:custGeom>
              <a:avLst/>
              <a:gdLst>
                <a:gd name="T0" fmla="*/ 656 w 656"/>
                <a:gd name="T1" fmla="*/ 0 h 397"/>
                <a:gd name="T2" fmla="*/ 656 w 656"/>
                <a:gd name="T3" fmla="*/ 18 h 397"/>
                <a:gd name="T4" fmla="*/ 0 w 656"/>
                <a:gd name="T5" fmla="*/ 397 h 397"/>
                <a:gd name="T6" fmla="*/ 0 w 656"/>
                <a:gd name="T7" fmla="*/ 380 h 397"/>
                <a:gd name="T8" fmla="*/ 656 w 656"/>
                <a:gd name="T9" fmla="*/ 0 h 397"/>
              </a:gdLst>
              <a:ahLst/>
              <a:cxnLst>
                <a:cxn ang="0">
                  <a:pos x="T0" y="T1"/>
                </a:cxn>
                <a:cxn ang="0">
                  <a:pos x="T2" y="T3"/>
                </a:cxn>
                <a:cxn ang="0">
                  <a:pos x="T4" y="T5"/>
                </a:cxn>
                <a:cxn ang="0">
                  <a:pos x="T6" y="T7"/>
                </a:cxn>
                <a:cxn ang="0">
                  <a:pos x="T8" y="T9"/>
                </a:cxn>
              </a:cxnLst>
              <a:rect l="0" t="0" r="r" b="b"/>
              <a:pathLst>
                <a:path w="656" h="397">
                  <a:moveTo>
                    <a:pt x="656" y="0"/>
                  </a:moveTo>
                  <a:lnTo>
                    <a:pt x="656" y="18"/>
                  </a:lnTo>
                  <a:lnTo>
                    <a:pt x="0" y="397"/>
                  </a:lnTo>
                  <a:lnTo>
                    <a:pt x="0" y="380"/>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256">
              <a:extLst>
                <a:ext uri="{FF2B5EF4-FFF2-40B4-BE49-F238E27FC236}">
                  <a16:creationId xmlns:a16="http://schemas.microsoft.com/office/drawing/2014/main" id="{7032B25F-9AD6-46D8-8034-17E6843B0D4C}"/>
                </a:ext>
              </a:extLst>
            </p:cNvPr>
            <p:cNvSpPr>
              <a:spLocks/>
            </p:cNvSpPr>
            <p:nvPr/>
          </p:nvSpPr>
          <p:spPr bwMode="auto">
            <a:xfrm>
              <a:off x="15752763" y="3911601"/>
              <a:ext cx="777875" cy="488950"/>
            </a:xfrm>
            <a:custGeom>
              <a:avLst/>
              <a:gdLst>
                <a:gd name="T0" fmla="*/ 490 w 490"/>
                <a:gd name="T1" fmla="*/ 284 h 308"/>
                <a:gd name="T2" fmla="*/ 81 w 490"/>
                <a:gd name="T3" fmla="*/ 49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9"/>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257">
              <a:extLst>
                <a:ext uri="{FF2B5EF4-FFF2-40B4-BE49-F238E27FC236}">
                  <a16:creationId xmlns:a16="http://schemas.microsoft.com/office/drawing/2014/main" id="{54E10BD7-184D-4CE4-A71E-A2976A73F0F8}"/>
                </a:ext>
              </a:extLst>
            </p:cNvPr>
            <p:cNvSpPr>
              <a:spLocks/>
            </p:cNvSpPr>
            <p:nvPr/>
          </p:nvSpPr>
          <p:spPr bwMode="auto">
            <a:xfrm>
              <a:off x="16792576" y="4325938"/>
              <a:ext cx="1755775" cy="677863"/>
            </a:xfrm>
            <a:custGeom>
              <a:avLst/>
              <a:gdLst>
                <a:gd name="T0" fmla="*/ 1024 w 1106"/>
                <a:gd name="T1" fmla="*/ 0 h 427"/>
                <a:gd name="T2" fmla="*/ 1024 w 1106"/>
                <a:gd name="T3" fmla="*/ 47 h 427"/>
                <a:gd name="T4" fmla="*/ 450 w 1106"/>
                <a:gd name="T5" fmla="*/ 380 h 427"/>
                <a:gd name="T6" fmla="*/ 40 w 1106"/>
                <a:gd name="T7" fmla="*/ 141 h 427"/>
                <a:gd name="T8" fmla="*/ 0 w 1106"/>
                <a:gd name="T9" fmla="*/ 166 h 427"/>
                <a:gd name="T10" fmla="*/ 450 w 1106"/>
                <a:gd name="T11" fmla="*/ 427 h 427"/>
                <a:gd name="T12" fmla="*/ 1106 w 1106"/>
                <a:gd name="T13" fmla="*/ 47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7"/>
                  </a:lnTo>
                  <a:lnTo>
                    <a:pt x="450" y="380"/>
                  </a:lnTo>
                  <a:lnTo>
                    <a:pt x="40" y="141"/>
                  </a:lnTo>
                  <a:lnTo>
                    <a:pt x="0" y="166"/>
                  </a:lnTo>
                  <a:lnTo>
                    <a:pt x="450" y="427"/>
                  </a:lnTo>
                  <a:lnTo>
                    <a:pt x="1106" y="47"/>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258">
              <a:extLst>
                <a:ext uri="{FF2B5EF4-FFF2-40B4-BE49-F238E27FC236}">
                  <a16:creationId xmlns:a16="http://schemas.microsoft.com/office/drawing/2014/main" id="{43208E97-8DF9-4E53-B313-87118655AE8E}"/>
                </a:ext>
              </a:extLst>
            </p:cNvPr>
            <p:cNvSpPr>
              <a:spLocks/>
            </p:cNvSpPr>
            <p:nvPr/>
          </p:nvSpPr>
          <p:spPr bwMode="auto">
            <a:xfrm>
              <a:off x="16792576" y="4589463"/>
              <a:ext cx="714375" cy="441325"/>
            </a:xfrm>
            <a:custGeom>
              <a:avLst/>
              <a:gdLst>
                <a:gd name="T0" fmla="*/ 0 w 450"/>
                <a:gd name="T1" fmla="*/ 0 h 278"/>
                <a:gd name="T2" fmla="*/ 0 w 450"/>
                <a:gd name="T3" fmla="*/ 17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7"/>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259">
              <a:extLst>
                <a:ext uri="{FF2B5EF4-FFF2-40B4-BE49-F238E27FC236}">
                  <a16:creationId xmlns:a16="http://schemas.microsoft.com/office/drawing/2014/main" id="{D2529453-F325-4588-9E5C-DAC280ABEFBB}"/>
                </a:ext>
              </a:extLst>
            </p:cNvPr>
            <p:cNvSpPr>
              <a:spLocks/>
            </p:cNvSpPr>
            <p:nvPr/>
          </p:nvSpPr>
          <p:spPr bwMode="auto">
            <a:xfrm>
              <a:off x="16467138" y="4365626"/>
              <a:ext cx="63500" cy="63500"/>
            </a:xfrm>
            <a:custGeom>
              <a:avLst/>
              <a:gdLst>
                <a:gd name="T0" fmla="*/ 40 w 40"/>
                <a:gd name="T1" fmla="*/ 17 h 40"/>
                <a:gd name="T2" fmla="*/ 0 w 40"/>
                <a:gd name="T3" fmla="*/ 40 h 40"/>
                <a:gd name="T4" fmla="*/ 0 w 40"/>
                <a:gd name="T5" fmla="*/ 22 h 40"/>
                <a:gd name="T6" fmla="*/ 40 w 40"/>
                <a:gd name="T7" fmla="*/ 0 h 40"/>
                <a:gd name="T8" fmla="*/ 40 w 40"/>
                <a:gd name="T9" fmla="*/ 17 h 40"/>
              </a:gdLst>
              <a:ahLst/>
              <a:cxnLst>
                <a:cxn ang="0">
                  <a:pos x="T0" y="T1"/>
                </a:cxn>
                <a:cxn ang="0">
                  <a:pos x="T2" y="T3"/>
                </a:cxn>
                <a:cxn ang="0">
                  <a:pos x="T4" y="T5"/>
                </a:cxn>
                <a:cxn ang="0">
                  <a:pos x="T6" y="T7"/>
                </a:cxn>
                <a:cxn ang="0">
                  <a:pos x="T8" y="T9"/>
                </a:cxn>
              </a:cxnLst>
              <a:rect l="0" t="0" r="r" b="b"/>
              <a:pathLst>
                <a:path w="40" h="40">
                  <a:moveTo>
                    <a:pt x="40" y="17"/>
                  </a:moveTo>
                  <a:lnTo>
                    <a:pt x="0" y="40"/>
                  </a:lnTo>
                  <a:lnTo>
                    <a:pt x="0" y="22"/>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260">
              <a:extLst>
                <a:ext uri="{FF2B5EF4-FFF2-40B4-BE49-F238E27FC236}">
                  <a16:creationId xmlns:a16="http://schemas.microsoft.com/office/drawing/2014/main" id="{938792C5-B3F7-4CF8-BFD4-C54402CDC73B}"/>
                </a:ext>
              </a:extLst>
            </p:cNvPr>
            <p:cNvSpPr>
              <a:spLocks/>
            </p:cNvSpPr>
            <p:nvPr/>
          </p:nvSpPr>
          <p:spPr bwMode="auto">
            <a:xfrm>
              <a:off x="17506951" y="4552951"/>
              <a:ext cx="1041400" cy="627063"/>
            </a:xfrm>
            <a:custGeom>
              <a:avLst/>
              <a:gdLst>
                <a:gd name="T0" fmla="*/ 656 w 656"/>
                <a:gd name="T1" fmla="*/ 0 h 395"/>
                <a:gd name="T2" fmla="*/ 656 w 656"/>
                <a:gd name="T3" fmla="*/ 18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8"/>
                  </a:lnTo>
                  <a:lnTo>
                    <a:pt x="0" y="395"/>
                  </a:lnTo>
                  <a:lnTo>
                    <a:pt x="0" y="378"/>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261">
              <a:extLst>
                <a:ext uri="{FF2B5EF4-FFF2-40B4-BE49-F238E27FC236}">
                  <a16:creationId xmlns:a16="http://schemas.microsoft.com/office/drawing/2014/main" id="{DDC83DAF-E145-426E-AA59-5A6DA346802F}"/>
                </a:ext>
              </a:extLst>
            </p:cNvPr>
            <p:cNvSpPr>
              <a:spLocks/>
            </p:cNvSpPr>
            <p:nvPr/>
          </p:nvSpPr>
          <p:spPr bwMode="auto">
            <a:xfrm>
              <a:off x="15752763" y="4064001"/>
              <a:ext cx="777875" cy="488950"/>
            </a:xfrm>
            <a:custGeom>
              <a:avLst/>
              <a:gdLst>
                <a:gd name="T0" fmla="*/ 490 w 490"/>
                <a:gd name="T1" fmla="*/ 284 h 308"/>
                <a:gd name="T2" fmla="*/ 81 w 490"/>
                <a:gd name="T3" fmla="*/ 47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7"/>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262">
              <a:extLst>
                <a:ext uri="{FF2B5EF4-FFF2-40B4-BE49-F238E27FC236}">
                  <a16:creationId xmlns:a16="http://schemas.microsoft.com/office/drawing/2014/main" id="{86E3A793-908E-445B-9D55-D6928781704F}"/>
                </a:ext>
              </a:extLst>
            </p:cNvPr>
            <p:cNvSpPr>
              <a:spLocks/>
            </p:cNvSpPr>
            <p:nvPr/>
          </p:nvSpPr>
          <p:spPr bwMode="auto">
            <a:xfrm>
              <a:off x="16792576" y="4475163"/>
              <a:ext cx="1755775" cy="677863"/>
            </a:xfrm>
            <a:custGeom>
              <a:avLst/>
              <a:gdLst>
                <a:gd name="T0" fmla="*/ 1024 w 1106"/>
                <a:gd name="T1" fmla="*/ 0 h 427"/>
                <a:gd name="T2" fmla="*/ 1024 w 1106"/>
                <a:gd name="T3" fmla="*/ 49 h 427"/>
                <a:gd name="T4" fmla="*/ 450 w 1106"/>
                <a:gd name="T5" fmla="*/ 380 h 427"/>
                <a:gd name="T6" fmla="*/ 40 w 1106"/>
                <a:gd name="T7" fmla="*/ 143 h 427"/>
                <a:gd name="T8" fmla="*/ 0 w 1106"/>
                <a:gd name="T9" fmla="*/ 166 h 427"/>
                <a:gd name="T10" fmla="*/ 450 w 1106"/>
                <a:gd name="T11" fmla="*/ 427 h 427"/>
                <a:gd name="T12" fmla="*/ 1106 w 1106"/>
                <a:gd name="T13" fmla="*/ 49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9"/>
                  </a:lnTo>
                  <a:lnTo>
                    <a:pt x="450" y="380"/>
                  </a:lnTo>
                  <a:lnTo>
                    <a:pt x="40" y="143"/>
                  </a:lnTo>
                  <a:lnTo>
                    <a:pt x="0" y="166"/>
                  </a:lnTo>
                  <a:lnTo>
                    <a:pt x="450" y="427"/>
                  </a:lnTo>
                  <a:lnTo>
                    <a:pt x="1106" y="49"/>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263">
              <a:extLst>
                <a:ext uri="{FF2B5EF4-FFF2-40B4-BE49-F238E27FC236}">
                  <a16:creationId xmlns:a16="http://schemas.microsoft.com/office/drawing/2014/main" id="{E1C40012-D594-4F16-BC68-D64136EFAB12}"/>
                </a:ext>
              </a:extLst>
            </p:cNvPr>
            <p:cNvSpPr>
              <a:spLocks/>
            </p:cNvSpPr>
            <p:nvPr/>
          </p:nvSpPr>
          <p:spPr bwMode="auto">
            <a:xfrm>
              <a:off x="16792576" y="4738688"/>
              <a:ext cx="714375" cy="441325"/>
            </a:xfrm>
            <a:custGeom>
              <a:avLst/>
              <a:gdLst>
                <a:gd name="T0" fmla="*/ 0 w 450"/>
                <a:gd name="T1" fmla="*/ 0 h 278"/>
                <a:gd name="T2" fmla="*/ 0 w 450"/>
                <a:gd name="T3" fmla="*/ 19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9"/>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264">
              <a:extLst>
                <a:ext uri="{FF2B5EF4-FFF2-40B4-BE49-F238E27FC236}">
                  <a16:creationId xmlns:a16="http://schemas.microsoft.com/office/drawing/2014/main" id="{A5B0E7C5-75D6-4223-9167-34A04BF3427E}"/>
                </a:ext>
              </a:extLst>
            </p:cNvPr>
            <p:cNvSpPr>
              <a:spLocks/>
            </p:cNvSpPr>
            <p:nvPr/>
          </p:nvSpPr>
          <p:spPr bwMode="auto">
            <a:xfrm>
              <a:off x="15752763" y="4138613"/>
              <a:ext cx="714375" cy="442913"/>
            </a:xfrm>
            <a:custGeom>
              <a:avLst/>
              <a:gdLst>
                <a:gd name="T0" fmla="*/ 450 w 450"/>
                <a:gd name="T1" fmla="*/ 261 h 279"/>
                <a:gd name="T2" fmla="*/ 450 w 450"/>
                <a:gd name="T3" fmla="*/ 261 h 279"/>
                <a:gd name="T4" fmla="*/ 0 w 450"/>
                <a:gd name="T5" fmla="*/ 0 h 279"/>
                <a:gd name="T6" fmla="*/ 0 w 450"/>
                <a:gd name="T7" fmla="*/ 18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18"/>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265">
              <a:extLst>
                <a:ext uri="{FF2B5EF4-FFF2-40B4-BE49-F238E27FC236}">
                  <a16:creationId xmlns:a16="http://schemas.microsoft.com/office/drawing/2014/main" id="{C950357E-E7B9-4A10-9DB1-4D8E2712D767}"/>
                </a:ext>
              </a:extLst>
            </p:cNvPr>
            <p:cNvSpPr>
              <a:spLocks/>
            </p:cNvSpPr>
            <p:nvPr/>
          </p:nvSpPr>
          <p:spPr bwMode="auto">
            <a:xfrm>
              <a:off x="16467138" y="4514851"/>
              <a:ext cx="63500" cy="66675"/>
            </a:xfrm>
            <a:custGeom>
              <a:avLst/>
              <a:gdLst>
                <a:gd name="T0" fmla="*/ 40 w 40"/>
                <a:gd name="T1" fmla="*/ 17 h 42"/>
                <a:gd name="T2" fmla="*/ 0 w 40"/>
                <a:gd name="T3" fmla="*/ 42 h 42"/>
                <a:gd name="T4" fmla="*/ 0 w 40"/>
                <a:gd name="T5" fmla="*/ 24 h 42"/>
                <a:gd name="T6" fmla="*/ 40 w 40"/>
                <a:gd name="T7" fmla="*/ 0 h 42"/>
                <a:gd name="T8" fmla="*/ 40 w 40"/>
                <a:gd name="T9" fmla="*/ 17 h 42"/>
              </a:gdLst>
              <a:ahLst/>
              <a:cxnLst>
                <a:cxn ang="0">
                  <a:pos x="T0" y="T1"/>
                </a:cxn>
                <a:cxn ang="0">
                  <a:pos x="T2" y="T3"/>
                </a:cxn>
                <a:cxn ang="0">
                  <a:pos x="T4" y="T5"/>
                </a:cxn>
                <a:cxn ang="0">
                  <a:pos x="T6" y="T7"/>
                </a:cxn>
                <a:cxn ang="0">
                  <a:pos x="T8" y="T9"/>
                </a:cxn>
              </a:cxnLst>
              <a:rect l="0" t="0" r="r" b="b"/>
              <a:pathLst>
                <a:path w="40" h="42">
                  <a:moveTo>
                    <a:pt x="40" y="17"/>
                  </a:moveTo>
                  <a:lnTo>
                    <a:pt x="0" y="42"/>
                  </a:lnTo>
                  <a:lnTo>
                    <a:pt x="0" y="24"/>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266">
              <a:extLst>
                <a:ext uri="{FF2B5EF4-FFF2-40B4-BE49-F238E27FC236}">
                  <a16:creationId xmlns:a16="http://schemas.microsoft.com/office/drawing/2014/main" id="{1D1EEED8-AD65-4B91-8B28-A10CD94CC685}"/>
                </a:ext>
              </a:extLst>
            </p:cNvPr>
            <p:cNvSpPr>
              <a:spLocks/>
            </p:cNvSpPr>
            <p:nvPr/>
          </p:nvSpPr>
          <p:spPr bwMode="auto">
            <a:xfrm>
              <a:off x="17506951" y="2343151"/>
              <a:ext cx="911225" cy="1127125"/>
            </a:xfrm>
            <a:custGeom>
              <a:avLst/>
              <a:gdLst>
                <a:gd name="T0" fmla="*/ 0 w 574"/>
                <a:gd name="T1" fmla="*/ 710 h 710"/>
                <a:gd name="T2" fmla="*/ 574 w 574"/>
                <a:gd name="T3" fmla="*/ 380 h 710"/>
                <a:gd name="T4" fmla="*/ 574 w 574"/>
                <a:gd name="T5" fmla="*/ 0 h 710"/>
                <a:gd name="T6" fmla="*/ 0 w 574"/>
                <a:gd name="T7" fmla="*/ 331 h 710"/>
                <a:gd name="T8" fmla="*/ 0 w 574"/>
                <a:gd name="T9" fmla="*/ 710 h 710"/>
              </a:gdLst>
              <a:ahLst/>
              <a:cxnLst>
                <a:cxn ang="0">
                  <a:pos x="T0" y="T1"/>
                </a:cxn>
                <a:cxn ang="0">
                  <a:pos x="T2" y="T3"/>
                </a:cxn>
                <a:cxn ang="0">
                  <a:pos x="T4" y="T5"/>
                </a:cxn>
                <a:cxn ang="0">
                  <a:pos x="T6" y="T7"/>
                </a:cxn>
                <a:cxn ang="0">
                  <a:pos x="T8" y="T9"/>
                </a:cxn>
              </a:cxnLst>
              <a:rect l="0" t="0" r="r" b="b"/>
              <a:pathLst>
                <a:path w="574" h="710">
                  <a:moveTo>
                    <a:pt x="0" y="710"/>
                  </a:moveTo>
                  <a:lnTo>
                    <a:pt x="574" y="380"/>
                  </a:lnTo>
                  <a:lnTo>
                    <a:pt x="574" y="0"/>
                  </a:lnTo>
                  <a:lnTo>
                    <a:pt x="0" y="331"/>
                  </a:lnTo>
                  <a:lnTo>
                    <a:pt x="0" y="71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267">
              <a:extLst>
                <a:ext uri="{FF2B5EF4-FFF2-40B4-BE49-F238E27FC236}">
                  <a16:creationId xmlns:a16="http://schemas.microsoft.com/office/drawing/2014/main" id="{F348C36D-4C2B-4022-8CC5-49C5D3834730}"/>
                </a:ext>
              </a:extLst>
            </p:cNvPr>
            <p:cNvSpPr>
              <a:spLocks/>
            </p:cNvSpPr>
            <p:nvPr/>
          </p:nvSpPr>
          <p:spPr bwMode="auto">
            <a:xfrm>
              <a:off x="15881351" y="1893888"/>
              <a:ext cx="2536825" cy="974725"/>
            </a:xfrm>
            <a:custGeom>
              <a:avLst/>
              <a:gdLst>
                <a:gd name="T0" fmla="*/ 0 w 1598"/>
                <a:gd name="T1" fmla="*/ 22 h 614"/>
                <a:gd name="T2" fmla="*/ 40 w 1598"/>
                <a:gd name="T3" fmla="*/ 0 h 614"/>
                <a:gd name="T4" fmla="*/ 1024 w 1598"/>
                <a:gd name="T5" fmla="*/ 567 h 614"/>
                <a:gd name="T6" fmla="*/ 1556 w 1598"/>
                <a:gd name="T7" fmla="*/ 259 h 614"/>
                <a:gd name="T8" fmla="*/ 1598 w 1598"/>
                <a:gd name="T9" fmla="*/ 283 h 614"/>
                <a:gd name="T10" fmla="*/ 1024 w 1598"/>
                <a:gd name="T11" fmla="*/ 614 h 614"/>
                <a:gd name="T12" fmla="*/ 0 w 1598"/>
                <a:gd name="T13" fmla="*/ 22 h 614"/>
              </a:gdLst>
              <a:ahLst/>
              <a:cxnLst>
                <a:cxn ang="0">
                  <a:pos x="T0" y="T1"/>
                </a:cxn>
                <a:cxn ang="0">
                  <a:pos x="T2" y="T3"/>
                </a:cxn>
                <a:cxn ang="0">
                  <a:pos x="T4" y="T5"/>
                </a:cxn>
                <a:cxn ang="0">
                  <a:pos x="T6" y="T7"/>
                </a:cxn>
                <a:cxn ang="0">
                  <a:pos x="T8" y="T9"/>
                </a:cxn>
                <a:cxn ang="0">
                  <a:pos x="T10" y="T11"/>
                </a:cxn>
                <a:cxn ang="0">
                  <a:pos x="T12" y="T13"/>
                </a:cxn>
              </a:cxnLst>
              <a:rect l="0" t="0" r="r" b="b"/>
              <a:pathLst>
                <a:path w="1598" h="614">
                  <a:moveTo>
                    <a:pt x="0" y="22"/>
                  </a:moveTo>
                  <a:lnTo>
                    <a:pt x="40" y="0"/>
                  </a:lnTo>
                  <a:lnTo>
                    <a:pt x="1024" y="567"/>
                  </a:lnTo>
                  <a:lnTo>
                    <a:pt x="1556" y="259"/>
                  </a:lnTo>
                  <a:lnTo>
                    <a:pt x="1598" y="283"/>
                  </a:lnTo>
                  <a:lnTo>
                    <a:pt x="1024" y="614"/>
                  </a:lnTo>
                  <a:lnTo>
                    <a:pt x="0" y="2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268">
              <a:extLst>
                <a:ext uri="{FF2B5EF4-FFF2-40B4-BE49-F238E27FC236}">
                  <a16:creationId xmlns:a16="http://schemas.microsoft.com/office/drawing/2014/main" id="{52C76FEB-3703-403B-A8E9-431D7DAA55E5}"/>
                </a:ext>
              </a:extLst>
            </p:cNvPr>
            <p:cNvSpPr>
              <a:spLocks/>
            </p:cNvSpPr>
            <p:nvPr/>
          </p:nvSpPr>
          <p:spPr bwMode="auto">
            <a:xfrm>
              <a:off x="15944851" y="1404938"/>
              <a:ext cx="847725" cy="523875"/>
            </a:xfrm>
            <a:custGeom>
              <a:avLst/>
              <a:gdLst>
                <a:gd name="T0" fmla="*/ 0 w 534"/>
                <a:gd name="T1" fmla="*/ 308 h 330"/>
                <a:gd name="T2" fmla="*/ 534 w 534"/>
                <a:gd name="T3" fmla="*/ 0 h 330"/>
                <a:gd name="T4" fmla="*/ 534 w 534"/>
                <a:gd name="T5" fmla="*/ 47 h 330"/>
                <a:gd name="T6" fmla="*/ 42 w 534"/>
                <a:gd name="T7" fmla="*/ 330 h 330"/>
                <a:gd name="T8" fmla="*/ 0 w 534"/>
                <a:gd name="T9" fmla="*/ 308 h 330"/>
              </a:gdLst>
              <a:ahLst/>
              <a:cxnLst>
                <a:cxn ang="0">
                  <a:pos x="T0" y="T1"/>
                </a:cxn>
                <a:cxn ang="0">
                  <a:pos x="T2" y="T3"/>
                </a:cxn>
                <a:cxn ang="0">
                  <a:pos x="T4" y="T5"/>
                </a:cxn>
                <a:cxn ang="0">
                  <a:pos x="T6" y="T7"/>
                </a:cxn>
                <a:cxn ang="0">
                  <a:pos x="T8" y="T9"/>
                </a:cxn>
              </a:cxnLst>
              <a:rect l="0" t="0" r="r" b="b"/>
              <a:pathLst>
                <a:path w="534" h="330">
                  <a:moveTo>
                    <a:pt x="0" y="308"/>
                  </a:moveTo>
                  <a:lnTo>
                    <a:pt x="534" y="0"/>
                  </a:lnTo>
                  <a:lnTo>
                    <a:pt x="534" y="47"/>
                  </a:lnTo>
                  <a:lnTo>
                    <a:pt x="42" y="330"/>
                  </a:lnTo>
                  <a:lnTo>
                    <a:pt x="0" y="30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269">
              <a:extLst>
                <a:ext uri="{FF2B5EF4-FFF2-40B4-BE49-F238E27FC236}">
                  <a16:creationId xmlns:a16="http://schemas.microsoft.com/office/drawing/2014/main" id="{24009080-6D31-4D4C-A531-24C7CB1BA37D}"/>
                </a:ext>
              </a:extLst>
            </p:cNvPr>
            <p:cNvSpPr>
              <a:spLocks/>
            </p:cNvSpPr>
            <p:nvPr/>
          </p:nvSpPr>
          <p:spPr bwMode="auto">
            <a:xfrm>
              <a:off x="16792576" y="1404938"/>
              <a:ext cx="1558925" cy="938213"/>
            </a:xfrm>
            <a:custGeom>
              <a:avLst/>
              <a:gdLst>
                <a:gd name="T0" fmla="*/ 0 w 982"/>
                <a:gd name="T1" fmla="*/ 0 h 591"/>
                <a:gd name="T2" fmla="*/ 982 w 982"/>
                <a:gd name="T3" fmla="*/ 567 h 591"/>
                <a:gd name="T4" fmla="*/ 940 w 982"/>
                <a:gd name="T5" fmla="*/ 591 h 591"/>
                <a:gd name="T6" fmla="*/ 0 w 982"/>
                <a:gd name="T7" fmla="*/ 47 h 591"/>
                <a:gd name="T8" fmla="*/ 0 w 982"/>
                <a:gd name="T9" fmla="*/ 0 h 591"/>
              </a:gdLst>
              <a:ahLst/>
              <a:cxnLst>
                <a:cxn ang="0">
                  <a:pos x="T0" y="T1"/>
                </a:cxn>
                <a:cxn ang="0">
                  <a:pos x="T2" y="T3"/>
                </a:cxn>
                <a:cxn ang="0">
                  <a:pos x="T4" y="T5"/>
                </a:cxn>
                <a:cxn ang="0">
                  <a:pos x="T6" y="T7"/>
                </a:cxn>
                <a:cxn ang="0">
                  <a:pos x="T8" y="T9"/>
                </a:cxn>
              </a:cxnLst>
              <a:rect l="0" t="0" r="r" b="b"/>
              <a:pathLst>
                <a:path w="982" h="591">
                  <a:moveTo>
                    <a:pt x="0" y="0"/>
                  </a:moveTo>
                  <a:lnTo>
                    <a:pt x="982" y="567"/>
                  </a:lnTo>
                  <a:lnTo>
                    <a:pt x="940" y="591"/>
                  </a:lnTo>
                  <a:lnTo>
                    <a:pt x="0" y="47"/>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270">
              <a:extLst>
                <a:ext uri="{FF2B5EF4-FFF2-40B4-BE49-F238E27FC236}">
                  <a16:creationId xmlns:a16="http://schemas.microsoft.com/office/drawing/2014/main" id="{EB3E3650-8203-4B4A-BD22-B5BF496E49C0}"/>
                </a:ext>
              </a:extLst>
            </p:cNvPr>
            <p:cNvSpPr>
              <a:spLocks/>
            </p:cNvSpPr>
            <p:nvPr/>
          </p:nvSpPr>
          <p:spPr bwMode="auto">
            <a:xfrm>
              <a:off x="16143288" y="1554163"/>
              <a:ext cx="2012950" cy="1165225"/>
            </a:xfrm>
            <a:custGeom>
              <a:avLst/>
              <a:gdLst>
                <a:gd name="T0" fmla="*/ 0 w 1268"/>
                <a:gd name="T1" fmla="*/ 236 h 734"/>
                <a:gd name="T2" fmla="*/ 409 w 1268"/>
                <a:gd name="T3" fmla="*/ 0 h 734"/>
                <a:gd name="T4" fmla="*/ 1268 w 1268"/>
                <a:gd name="T5" fmla="*/ 497 h 734"/>
                <a:gd name="T6" fmla="*/ 859 w 1268"/>
                <a:gd name="T7" fmla="*/ 734 h 734"/>
                <a:gd name="T8" fmla="*/ 0 w 1268"/>
                <a:gd name="T9" fmla="*/ 236 h 734"/>
              </a:gdLst>
              <a:ahLst/>
              <a:cxnLst>
                <a:cxn ang="0">
                  <a:pos x="T0" y="T1"/>
                </a:cxn>
                <a:cxn ang="0">
                  <a:pos x="T2" y="T3"/>
                </a:cxn>
                <a:cxn ang="0">
                  <a:pos x="T4" y="T5"/>
                </a:cxn>
                <a:cxn ang="0">
                  <a:pos x="T6" y="T7"/>
                </a:cxn>
                <a:cxn ang="0">
                  <a:pos x="T8" y="T9"/>
                </a:cxn>
              </a:cxnLst>
              <a:rect l="0" t="0" r="r" b="b"/>
              <a:pathLst>
                <a:path w="1268" h="734">
                  <a:moveTo>
                    <a:pt x="0" y="236"/>
                  </a:moveTo>
                  <a:lnTo>
                    <a:pt x="409" y="0"/>
                  </a:lnTo>
                  <a:lnTo>
                    <a:pt x="1268" y="497"/>
                  </a:lnTo>
                  <a:lnTo>
                    <a:pt x="859" y="734"/>
                  </a:lnTo>
                  <a:lnTo>
                    <a:pt x="0" y="23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271">
              <a:extLst>
                <a:ext uri="{FF2B5EF4-FFF2-40B4-BE49-F238E27FC236}">
                  <a16:creationId xmlns:a16="http://schemas.microsoft.com/office/drawing/2014/main" id="{75766A0F-D78E-4014-9B50-8EFDF7FC4E97}"/>
                </a:ext>
              </a:extLst>
            </p:cNvPr>
            <p:cNvSpPr>
              <a:spLocks/>
            </p:cNvSpPr>
            <p:nvPr/>
          </p:nvSpPr>
          <p:spPr bwMode="auto">
            <a:xfrm>
              <a:off x="16143288" y="1554163"/>
              <a:ext cx="649288" cy="407988"/>
            </a:xfrm>
            <a:custGeom>
              <a:avLst/>
              <a:gdLst>
                <a:gd name="T0" fmla="*/ 35 w 409"/>
                <a:gd name="T1" fmla="*/ 257 h 257"/>
                <a:gd name="T2" fmla="*/ 409 w 409"/>
                <a:gd name="T3" fmla="*/ 47 h 257"/>
                <a:gd name="T4" fmla="*/ 409 w 409"/>
                <a:gd name="T5" fmla="*/ 0 h 257"/>
                <a:gd name="T6" fmla="*/ 0 w 409"/>
                <a:gd name="T7" fmla="*/ 236 h 257"/>
                <a:gd name="T8" fmla="*/ 35 w 409"/>
                <a:gd name="T9" fmla="*/ 257 h 257"/>
              </a:gdLst>
              <a:ahLst/>
              <a:cxnLst>
                <a:cxn ang="0">
                  <a:pos x="T0" y="T1"/>
                </a:cxn>
                <a:cxn ang="0">
                  <a:pos x="T2" y="T3"/>
                </a:cxn>
                <a:cxn ang="0">
                  <a:pos x="T4" y="T5"/>
                </a:cxn>
                <a:cxn ang="0">
                  <a:pos x="T6" y="T7"/>
                </a:cxn>
                <a:cxn ang="0">
                  <a:pos x="T8" y="T9"/>
                </a:cxn>
              </a:cxnLst>
              <a:rect l="0" t="0" r="r" b="b"/>
              <a:pathLst>
                <a:path w="409" h="257">
                  <a:moveTo>
                    <a:pt x="35" y="257"/>
                  </a:moveTo>
                  <a:lnTo>
                    <a:pt x="409" y="47"/>
                  </a:lnTo>
                  <a:lnTo>
                    <a:pt x="409" y="0"/>
                  </a:lnTo>
                  <a:lnTo>
                    <a:pt x="0" y="236"/>
                  </a:lnTo>
                  <a:lnTo>
                    <a:pt x="35" y="25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272">
              <a:extLst>
                <a:ext uri="{FF2B5EF4-FFF2-40B4-BE49-F238E27FC236}">
                  <a16:creationId xmlns:a16="http://schemas.microsoft.com/office/drawing/2014/main" id="{01BBE7D1-4A0D-419F-A206-0D3BE9A2C9C7}"/>
                </a:ext>
              </a:extLst>
            </p:cNvPr>
            <p:cNvSpPr>
              <a:spLocks/>
            </p:cNvSpPr>
            <p:nvPr/>
          </p:nvSpPr>
          <p:spPr bwMode="auto">
            <a:xfrm>
              <a:off x="16792576" y="1554163"/>
              <a:ext cx="1363663" cy="825500"/>
            </a:xfrm>
            <a:custGeom>
              <a:avLst/>
              <a:gdLst>
                <a:gd name="T0" fmla="*/ 0 w 859"/>
                <a:gd name="T1" fmla="*/ 0 h 520"/>
                <a:gd name="T2" fmla="*/ 859 w 859"/>
                <a:gd name="T3" fmla="*/ 497 h 520"/>
                <a:gd name="T4" fmla="*/ 819 w 859"/>
                <a:gd name="T5" fmla="*/ 520 h 520"/>
                <a:gd name="T6" fmla="*/ 0 w 859"/>
                <a:gd name="T7" fmla="*/ 47 h 520"/>
                <a:gd name="T8" fmla="*/ 0 w 859"/>
                <a:gd name="T9" fmla="*/ 0 h 520"/>
              </a:gdLst>
              <a:ahLst/>
              <a:cxnLst>
                <a:cxn ang="0">
                  <a:pos x="T0" y="T1"/>
                </a:cxn>
                <a:cxn ang="0">
                  <a:pos x="T2" y="T3"/>
                </a:cxn>
                <a:cxn ang="0">
                  <a:pos x="T4" y="T5"/>
                </a:cxn>
                <a:cxn ang="0">
                  <a:pos x="T6" y="T7"/>
                </a:cxn>
                <a:cxn ang="0">
                  <a:pos x="T8" y="T9"/>
                </a:cxn>
              </a:cxnLst>
              <a:rect l="0" t="0" r="r" b="b"/>
              <a:pathLst>
                <a:path w="859" h="520">
                  <a:moveTo>
                    <a:pt x="0" y="0"/>
                  </a:moveTo>
                  <a:lnTo>
                    <a:pt x="859" y="497"/>
                  </a:lnTo>
                  <a:lnTo>
                    <a:pt x="819" y="520"/>
                  </a:lnTo>
                  <a:lnTo>
                    <a:pt x="0" y="47"/>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273">
              <a:extLst>
                <a:ext uri="{FF2B5EF4-FFF2-40B4-BE49-F238E27FC236}">
                  <a16:creationId xmlns:a16="http://schemas.microsoft.com/office/drawing/2014/main" id="{464A6AF5-57AC-4FFC-9646-27428D43624F}"/>
                </a:ext>
              </a:extLst>
            </p:cNvPr>
            <p:cNvSpPr>
              <a:spLocks/>
            </p:cNvSpPr>
            <p:nvPr/>
          </p:nvSpPr>
          <p:spPr bwMode="auto">
            <a:xfrm>
              <a:off x="16011526" y="2681288"/>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274">
              <a:extLst>
                <a:ext uri="{FF2B5EF4-FFF2-40B4-BE49-F238E27FC236}">
                  <a16:creationId xmlns:a16="http://schemas.microsoft.com/office/drawing/2014/main" id="{C2AEFB62-57C9-4A34-B419-7AD97E380371}"/>
                </a:ext>
              </a:extLst>
            </p:cNvPr>
            <p:cNvSpPr>
              <a:spLocks/>
            </p:cNvSpPr>
            <p:nvPr/>
          </p:nvSpPr>
          <p:spPr bwMode="auto">
            <a:xfrm>
              <a:off x="17503776" y="3094038"/>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275">
              <a:extLst>
                <a:ext uri="{FF2B5EF4-FFF2-40B4-BE49-F238E27FC236}">
                  <a16:creationId xmlns:a16="http://schemas.microsoft.com/office/drawing/2014/main" id="{C037A7A5-485B-476B-BA52-E1CBB5F212E4}"/>
                </a:ext>
              </a:extLst>
            </p:cNvPr>
            <p:cNvSpPr>
              <a:spLocks/>
            </p:cNvSpPr>
            <p:nvPr/>
          </p:nvSpPr>
          <p:spPr bwMode="auto">
            <a:xfrm>
              <a:off x="16011526" y="2786063"/>
              <a:ext cx="1495425" cy="896938"/>
            </a:xfrm>
            <a:custGeom>
              <a:avLst/>
              <a:gdLst>
                <a:gd name="T0" fmla="*/ 0 w 942"/>
                <a:gd name="T1" fmla="*/ 0 h 565"/>
                <a:gd name="T2" fmla="*/ 940 w 942"/>
                <a:gd name="T3" fmla="*/ 542 h 565"/>
                <a:gd name="T4" fmla="*/ 942 w 942"/>
                <a:gd name="T5" fmla="*/ 565 h 565"/>
                <a:gd name="T6" fmla="*/ 0 w 942"/>
                <a:gd name="T7" fmla="*/ 22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2"/>
                  </a:lnTo>
                  <a:lnTo>
                    <a:pt x="942" y="565"/>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276">
              <a:extLst>
                <a:ext uri="{FF2B5EF4-FFF2-40B4-BE49-F238E27FC236}">
                  <a16:creationId xmlns:a16="http://schemas.microsoft.com/office/drawing/2014/main" id="{491CC277-9A7D-4F6E-BA9D-9B22E6C9137F}"/>
                </a:ext>
              </a:extLst>
            </p:cNvPr>
            <p:cNvSpPr>
              <a:spLocks/>
            </p:cNvSpPr>
            <p:nvPr/>
          </p:nvSpPr>
          <p:spPr bwMode="auto">
            <a:xfrm>
              <a:off x="17503776" y="3197226"/>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4" name="Freeform 277">
              <a:extLst>
                <a:ext uri="{FF2B5EF4-FFF2-40B4-BE49-F238E27FC236}">
                  <a16:creationId xmlns:a16="http://schemas.microsoft.com/office/drawing/2014/main" id="{C2A524A8-11FA-42DF-BB0B-2C61602703D9}"/>
                </a:ext>
              </a:extLst>
            </p:cNvPr>
            <p:cNvSpPr>
              <a:spLocks/>
            </p:cNvSpPr>
            <p:nvPr/>
          </p:nvSpPr>
          <p:spPr bwMode="auto">
            <a:xfrm>
              <a:off x="16011526" y="2887663"/>
              <a:ext cx="1495425" cy="900113"/>
            </a:xfrm>
            <a:custGeom>
              <a:avLst/>
              <a:gdLst>
                <a:gd name="T0" fmla="*/ 0 w 942"/>
                <a:gd name="T1" fmla="*/ 0 h 567"/>
                <a:gd name="T2" fmla="*/ 940 w 942"/>
                <a:gd name="T3" fmla="*/ 545 h 567"/>
                <a:gd name="T4" fmla="*/ 942 w 942"/>
                <a:gd name="T5" fmla="*/ 567 h 567"/>
                <a:gd name="T6" fmla="*/ 0 w 942"/>
                <a:gd name="T7" fmla="*/ 23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5"/>
                  </a:lnTo>
                  <a:lnTo>
                    <a:pt x="942" y="567"/>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5" name="Freeform 278">
              <a:extLst>
                <a:ext uri="{FF2B5EF4-FFF2-40B4-BE49-F238E27FC236}">
                  <a16:creationId xmlns:a16="http://schemas.microsoft.com/office/drawing/2014/main" id="{A08DAC6D-E88C-4B26-A201-763FD67C36C0}"/>
                </a:ext>
              </a:extLst>
            </p:cNvPr>
            <p:cNvSpPr>
              <a:spLocks/>
            </p:cNvSpPr>
            <p:nvPr/>
          </p:nvSpPr>
          <p:spPr bwMode="auto">
            <a:xfrm>
              <a:off x="17503776" y="3302001"/>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279">
              <a:extLst>
                <a:ext uri="{FF2B5EF4-FFF2-40B4-BE49-F238E27FC236}">
                  <a16:creationId xmlns:a16="http://schemas.microsoft.com/office/drawing/2014/main" id="{318625B0-4EA5-46F3-BAB7-9D4FFC4220B5}"/>
                </a:ext>
              </a:extLst>
            </p:cNvPr>
            <p:cNvSpPr>
              <a:spLocks/>
            </p:cNvSpPr>
            <p:nvPr/>
          </p:nvSpPr>
          <p:spPr bwMode="auto">
            <a:xfrm>
              <a:off x="16011526" y="2989263"/>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280">
              <a:extLst>
                <a:ext uri="{FF2B5EF4-FFF2-40B4-BE49-F238E27FC236}">
                  <a16:creationId xmlns:a16="http://schemas.microsoft.com/office/drawing/2014/main" id="{4B1BB18B-B8A3-435A-B89F-E77121084E8A}"/>
                </a:ext>
              </a:extLst>
            </p:cNvPr>
            <p:cNvSpPr>
              <a:spLocks/>
            </p:cNvSpPr>
            <p:nvPr/>
          </p:nvSpPr>
          <p:spPr bwMode="auto">
            <a:xfrm>
              <a:off x="17503776" y="3403601"/>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281">
              <a:extLst>
                <a:ext uri="{FF2B5EF4-FFF2-40B4-BE49-F238E27FC236}">
                  <a16:creationId xmlns:a16="http://schemas.microsoft.com/office/drawing/2014/main" id="{93DFF426-4D7A-46D5-8FEA-75FD88E29C4F}"/>
                </a:ext>
              </a:extLst>
            </p:cNvPr>
            <p:cNvSpPr>
              <a:spLocks/>
            </p:cNvSpPr>
            <p:nvPr/>
          </p:nvSpPr>
          <p:spPr bwMode="auto">
            <a:xfrm>
              <a:off x="16011526" y="3094038"/>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282">
              <a:extLst>
                <a:ext uri="{FF2B5EF4-FFF2-40B4-BE49-F238E27FC236}">
                  <a16:creationId xmlns:a16="http://schemas.microsoft.com/office/drawing/2014/main" id="{C1E9BAC5-B919-4A81-BB5F-C2924A107CB7}"/>
                </a:ext>
              </a:extLst>
            </p:cNvPr>
            <p:cNvSpPr>
              <a:spLocks/>
            </p:cNvSpPr>
            <p:nvPr/>
          </p:nvSpPr>
          <p:spPr bwMode="auto">
            <a:xfrm>
              <a:off x="17503776" y="3506788"/>
              <a:ext cx="784225" cy="488950"/>
            </a:xfrm>
            <a:custGeom>
              <a:avLst/>
              <a:gdLst>
                <a:gd name="T0" fmla="*/ 0 w 494"/>
                <a:gd name="T1" fmla="*/ 285 h 308"/>
                <a:gd name="T2" fmla="*/ 494 w 494"/>
                <a:gd name="T3" fmla="*/ 0 h 308"/>
                <a:gd name="T4" fmla="*/ 492 w 494"/>
                <a:gd name="T5" fmla="*/ 24 h 308"/>
                <a:gd name="T6" fmla="*/ 2 w 494"/>
                <a:gd name="T7" fmla="*/ 308 h 308"/>
                <a:gd name="T8" fmla="*/ 0 w 494"/>
                <a:gd name="T9" fmla="*/ 285 h 308"/>
              </a:gdLst>
              <a:ahLst/>
              <a:cxnLst>
                <a:cxn ang="0">
                  <a:pos x="T0" y="T1"/>
                </a:cxn>
                <a:cxn ang="0">
                  <a:pos x="T2" y="T3"/>
                </a:cxn>
                <a:cxn ang="0">
                  <a:pos x="T4" y="T5"/>
                </a:cxn>
                <a:cxn ang="0">
                  <a:pos x="T6" y="T7"/>
                </a:cxn>
                <a:cxn ang="0">
                  <a:pos x="T8" y="T9"/>
                </a:cxn>
              </a:cxnLst>
              <a:rect l="0" t="0" r="r" b="b"/>
              <a:pathLst>
                <a:path w="494" h="308">
                  <a:moveTo>
                    <a:pt x="0" y="285"/>
                  </a:moveTo>
                  <a:lnTo>
                    <a:pt x="494" y="0"/>
                  </a:lnTo>
                  <a:lnTo>
                    <a:pt x="492" y="24"/>
                  </a:lnTo>
                  <a:lnTo>
                    <a:pt x="2" y="308"/>
                  </a:lnTo>
                  <a:lnTo>
                    <a:pt x="0" y="285"/>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0" name="Freeform 283">
              <a:extLst>
                <a:ext uri="{FF2B5EF4-FFF2-40B4-BE49-F238E27FC236}">
                  <a16:creationId xmlns:a16="http://schemas.microsoft.com/office/drawing/2014/main" id="{F3DEC86B-2FEE-48BB-8611-AD06775B3B96}"/>
                </a:ext>
              </a:extLst>
            </p:cNvPr>
            <p:cNvSpPr>
              <a:spLocks/>
            </p:cNvSpPr>
            <p:nvPr/>
          </p:nvSpPr>
          <p:spPr bwMode="auto">
            <a:xfrm>
              <a:off x="16011526" y="3197226"/>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284">
              <a:extLst>
                <a:ext uri="{FF2B5EF4-FFF2-40B4-BE49-F238E27FC236}">
                  <a16:creationId xmlns:a16="http://schemas.microsoft.com/office/drawing/2014/main" id="{74A3740F-9E85-4DEE-B4A5-B6657CAED0B5}"/>
                </a:ext>
              </a:extLst>
            </p:cNvPr>
            <p:cNvSpPr>
              <a:spLocks/>
            </p:cNvSpPr>
            <p:nvPr/>
          </p:nvSpPr>
          <p:spPr bwMode="auto">
            <a:xfrm>
              <a:off x="17503776" y="3611563"/>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285">
              <a:extLst>
                <a:ext uri="{FF2B5EF4-FFF2-40B4-BE49-F238E27FC236}">
                  <a16:creationId xmlns:a16="http://schemas.microsoft.com/office/drawing/2014/main" id="{DCADF9FE-9105-4960-BEBC-A9BB473C5A52}"/>
                </a:ext>
              </a:extLst>
            </p:cNvPr>
            <p:cNvSpPr>
              <a:spLocks/>
            </p:cNvSpPr>
            <p:nvPr/>
          </p:nvSpPr>
          <p:spPr bwMode="auto">
            <a:xfrm>
              <a:off x="16011526" y="3302001"/>
              <a:ext cx="1495425" cy="896938"/>
            </a:xfrm>
            <a:custGeom>
              <a:avLst/>
              <a:gdLst>
                <a:gd name="T0" fmla="*/ 0 w 942"/>
                <a:gd name="T1" fmla="*/ 0 h 565"/>
                <a:gd name="T2" fmla="*/ 940 w 942"/>
                <a:gd name="T3" fmla="*/ 543 h 565"/>
                <a:gd name="T4" fmla="*/ 942 w 942"/>
                <a:gd name="T5" fmla="*/ 565 h 565"/>
                <a:gd name="T6" fmla="*/ 0 w 942"/>
                <a:gd name="T7" fmla="*/ 23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3"/>
                  </a:lnTo>
                  <a:lnTo>
                    <a:pt x="942" y="565"/>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286">
              <a:extLst>
                <a:ext uri="{FF2B5EF4-FFF2-40B4-BE49-F238E27FC236}">
                  <a16:creationId xmlns:a16="http://schemas.microsoft.com/office/drawing/2014/main" id="{9BB43E6F-10A3-4422-8FF2-02AB106000F7}"/>
                </a:ext>
              </a:extLst>
            </p:cNvPr>
            <p:cNvSpPr>
              <a:spLocks/>
            </p:cNvSpPr>
            <p:nvPr/>
          </p:nvSpPr>
          <p:spPr bwMode="auto">
            <a:xfrm>
              <a:off x="17503776" y="3713163"/>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287">
              <a:extLst>
                <a:ext uri="{FF2B5EF4-FFF2-40B4-BE49-F238E27FC236}">
                  <a16:creationId xmlns:a16="http://schemas.microsoft.com/office/drawing/2014/main" id="{65A26FB3-4B35-45E6-B252-758051AEF595}"/>
                </a:ext>
              </a:extLst>
            </p:cNvPr>
            <p:cNvSpPr>
              <a:spLocks/>
            </p:cNvSpPr>
            <p:nvPr/>
          </p:nvSpPr>
          <p:spPr bwMode="auto">
            <a:xfrm>
              <a:off x="16071851" y="2641601"/>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5" name="Freeform 288">
              <a:extLst>
                <a:ext uri="{FF2B5EF4-FFF2-40B4-BE49-F238E27FC236}">
                  <a16:creationId xmlns:a16="http://schemas.microsoft.com/office/drawing/2014/main" id="{9614E9E6-E0B8-4318-8841-F9126343AA4F}"/>
                </a:ext>
              </a:extLst>
            </p:cNvPr>
            <p:cNvSpPr>
              <a:spLocks/>
            </p:cNvSpPr>
            <p:nvPr/>
          </p:nvSpPr>
          <p:spPr bwMode="auto">
            <a:xfrm>
              <a:off x="16141701" y="2681288"/>
              <a:ext cx="23813" cy="896938"/>
            </a:xfrm>
            <a:custGeom>
              <a:avLst/>
              <a:gdLst>
                <a:gd name="T0" fmla="*/ 0 w 15"/>
                <a:gd name="T1" fmla="*/ 565 h 565"/>
                <a:gd name="T2" fmla="*/ 15 w 15"/>
                <a:gd name="T3" fmla="*/ 556 h 565"/>
                <a:gd name="T4" fmla="*/ 14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289">
              <a:extLst>
                <a:ext uri="{FF2B5EF4-FFF2-40B4-BE49-F238E27FC236}">
                  <a16:creationId xmlns:a16="http://schemas.microsoft.com/office/drawing/2014/main" id="{298262AB-0DAC-4E47-B409-2ECE23AAEC27}"/>
                </a:ext>
              </a:extLst>
            </p:cNvPr>
            <p:cNvSpPr>
              <a:spLocks/>
            </p:cNvSpPr>
            <p:nvPr/>
          </p:nvSpPr>
          <p:spPr bwMode="auto">
            <a:xfrm>
              <a:off x="16209963" y="2719388"/>
              <a:ext cx="69850" cy="938213"/>
            </a:xfrm>
            <a:custGeom>
              <a:avLst/>
              <a:gdLst>
                <a:gd name="T0" fmla="*/ 0 w 44"/>
                <a:gd name="T1" fmla="*/ 567 h 591"/>
                <a:gd name="T2" fmla="*/ 0 w 44"/>
                <a:gd name="T3" fmla="*/ 0 h 591"/>
                <a:gd name="T4" fmla="*/ 44 w 44"/>
                <a:gd name="T5" fmla="*/ 26 h 591"/>
                <a:gd name="T6" fmla="*/ 44 w 44"/>
                <a:gd name="T7" fmla="*/ 591 h 591"/>
                <a:gd name="T8" fmla="*/ 0 w 44"/>
                <a:gd name="T9" fmla="*/ 567 h 591"/>
              </a:gdLst>
              <a:ahLst/>
              <a:cxnLst>
                <a:cxn ang="0">
                  <a:pos x="T0" y="T1"/>
                </a:cxn>
                <a:cxn ang="0">
                  <a:pos x="T2" y="T3"/>
                </a:cxn>
                <a:cxn ang="0">
                  <a:pos x="T4" y="T5"/>
                </a:cxn>
                <a:cxn ang="0">
                  <a:pos x="T6" y="T7"/>
                </a:cxn>
                <a:cxn ang="0">
                  <a:pos x="T8" y="T9"/>
                </a:cxn>
              </a:cxnLst>
              <a:rect l="0" t="0" r="r" b="b"/>
              <a:pathLst>
                <a:path w="44" h="591">
                  <a:moveTo>
                    <a:pt x="0" y="567"/>
                  </a:moveTo>
                  <a:lnTo>
                    <a:pt x="0" y="0"/>
                  </a:lnTo>
                  <a:lnTo>
                    <a:pt x="44" y="26"/>
                  </a:lnTo>
                  <a:lnTo>
                    <a:pt x="44" y="591"/>
                  </a:lnTo>
                  <a:lnTo>
                    <a:pt x="0" y="56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290">
              <a:extLst>
                <a:ext uri="{FF2B5EF4-FFF2-40B4-BE49-F238E27FC236}">
                  <a16:creationId xmlns:a16="http://schemas.microsoft.com/office/drawing/2014/main" id="{89B7FEF4-608F-4AFD-8BAC-9F08EBDE43DA}"/>
                </a:ext>
              </a:extLst>
            </p:cNvPr>
            <p:cNvSpPr>
              <a:spLocks/>
            </p:cNvSpPr>
            <p:nvPr/>
          </p:nvSpPr>
          <p:spPr bwMode="auto">
            <a:xfrm>
              <a:off x="16279813" y="2760663"/>
              <a:ext cx="22225" cy="896938"/>
            </a:xfrm>
            <a:custGeom>
              <a:avLst/>
              <a:gdLst>
                <a:gd name="T0" fmla="*/ 0 w 14"/>
                <a:gd name="T1" fmla="*/ 565 h 565"/>
                <a:gd name="T2" fmla="*/ 14 w 14"/>
                <a:gd name="T3" fmla="*/ 557 h 565"/>
                <a:gd name="T4" fmla="*/ 14 w 14"/>
                <a:gd name="T5" fmla="*/ 9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7"/>
                  </a:lnTo>
                  <a:lnTo>
                    <a:pt x="14" y="9"/>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291">
              <a:extLst>
                <a:ext uri="{FF2B5EF4-FFF2-40B4-BE49-F238E27FC236}">
                  <a16:creationId xmlns:a16="http://schemas.microsoft.com/office/drawing/2014/main" id="{4A7E5488-5EED-4651-8D1A-6DA1D814288E}"/>
                </a:ext>
              </a:extLst>
            </p:cNvPr>
            <p:cNvSpPr>
              <a:spLocks/>
            </p:cNvSpPr>
            <p:nvPr/>
          </p:nvSpPr>
          <p:spPr bwMode="auto">
            <a:xfrm>
              <a:off x="16348076" y="2798763"/>
              <a:ext cx="69850" cy="936625"/>
            </a:xfrm>
            <a:custGeom>
              <a:avLst/>
              <a:gdLst>
                <a:gd name="T0" fmla="*/ 0 w 44"/>
                <a:gd name="T1" fmla="*/ 566 h 590"/>
                <a:gd name="T2" fmla="*/ 0 w 44"/>
                <a:gd name="T3" fmla="*/ 0 h 590"/>
                <a:gd name="T4" fmla="*/ 44 w 44"/>
                <a:gd name="T5" fmla="*/ 26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6"/>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292">
              <a:extLst>
                <a:ext uri="{FF2B5EF4-FFF2-40B4-BE49-F238E27FC236}">
                  <a16:creationId xmlns:a16="http://schemas.microsoft.com/office/drawing/2014/main" id="{478A2619-CE64-4D4A-A281-9E7FBDA91759}"/>
                </a:ext>
              </a:extLst>
            </p:cNvPr>
            <p:cNvSpPr>
              <a:spLocks/>
            </p:cNvSpPr>
            <p:nvPr/>
          </p:nvSpPr>
          <p:spPr bwMode="auto">
            <a:xfrm>
              <a:off x="16417926" y="2840038"/>
              <a:ext cx="20638" cy="895350"/>
            </a:xfrm>
            <a:custGeom>
              <a:avLst/>
              <a:gdLst>
                <a:gd name="T0" fmla="*/ 0 w 13"/>
                <a:gd name="T1" fmla="*/ 564 h 564"/>
                <a:gd name="T2" fmla="*/ 13 w 13"/>
                <a:gd name="T3" fmla="*/ 555 h 564"/>
                <a:gd name="T4" fmla="*/ 13 w 13"/>
                <a:gd name="T5" fmla="*/ 7 h 564"/>
                <a:gd name="T6" fmla="*/ 0 w 13"/>
                <a:gd name="T7" fmla="*/ 0 h 564"/>
                <a:gd name="T8" fmla="*/ 0 w 13"/>
                <a:gd name="T9" fmla="*/ 564 h 564"/>
              </a:gdLst>
              <a:ahLst/>
              <a:cxnLst>
                <a:cxn ang="0">
                  <a:pos x="T0" y="T1"/>
                </a:cxn>
                <a:cxn ang="0">
                  <a:pos x="T2" y="T3"/>
                </a:cxn>
                <a:cxn ang="0">
                  <a:pos x="T4" y="T5"/>
                </a:cxn>
                <a:cxn ang="0">
                  <a:pos x="T6" y="T7"/>
                </a:cxn>
                <a:cxn ang="0">
                  <a:pos x="T8" y="T9"/>
                </a:cxn>
              </a:cxnLst>
              <a:rect l="0" t="0" r="r" b="b"/>
              <a:pathLst>
                <a:path w="13" h="564">
                  <a:moveTo>
                    <a:pt x="0" y="564"/>
                  </a:moveTo>
                  <a:lnTo>
                    <a:pt x="13" y="555"/>
                  </a:lnTo>
                  <a:lnTo>
                    <a:pt x="13"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0" name="Freeform 293">
              <a:extLst>
                <a:ext uri="{FF2B5EF4-FFF2-40B4-BE49-F238E27FC236}">
                  <a16:creationId xmlns:a16="http://schemas.microsoft.com/office/drawing/2014/main" id="{1250EA76-1015-4B6A-931B-4C6487BA7150}"/>
                </a:ext>
              </a:extLst>
            </p:cNvPr>
            <p:cNvSpPr>
              <a:spLocks/>
            </p:cNvSpPr>
            <p:nvPr/>
          </p:nvSpPr>
          <p:spPr bwMode="auto">
            <a:xfrm>
              <a:off x="16486188" y="28797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294">
              <a:extLst>
                <a:ext uri="{FF2B5EF4-FFF2-40B4-BE49-F238E27FC236}">
                  <a16:creationId xmlns:a16="http://schemas.microsoft.com/office/drawing/2014/main" id="{DD75E1A7-AD74-4C2F-904F-90124894CA0A}"/>
                </a:ext>
              </a:extLst>
            </p:cNvPr>
            <p:cNvSpPr>
              <a:spLocks/>
            </p:cNvSpPr>
            <p:nvPr/>
          </p:nvSpPr>
          <p:spPr bwMode="auto">
            <a:xfrm>
              <a:off x="16554451" y="2917826"/>
              <a:ext cx="22225" cy="898525"/>
            </a:xfrm>
            <a:custGeom>
              <a:avLst/>
              <a:gdLst>
                <a:gd name="T0" fmla="*/ 0 w 14"/>
                <a:gd name="T1" fmla="*/ 566 h 566"/>
                <a:gd name="T2" fmla="*/ 14 w 14"/>
                <a:gd name="T3" fmla="*/ 557 h 566"/>
                <a:gd name="T4" fmla="*/ 14 w 14"/>
                <a:gd name="T5" fmla="*/ 9 h 566"/>
                <a:gd name="T6" fmla="*/ 0 w 14"/>
                <a:gd name="T7" fmla="*/ 0 h 566"/>
                <a:gd name="T8" fmla="*/ 0 w 14"/>
                <a:gd name="T9" fmla="*/ 566 h 566"/>
              </a:gdLst>
              <a:ahLst/>
              <a:cxnLst>
                <a:cxn ang="0">
                  <a:pos x="T0" y="T1"/>
                </a:cxn>
                <a:cxn ang="0">
                  <a:pos x="T2" y="T3"/>
                </a:cxn>
                <a:cxn ang="0">
                  <a:pos x="T4" y="T5"/>
                </a:cxn>
                <a:cxn ang="0">
                  <a:pos x="T6" y="T7"/>
                </a:cxn>
                <a:cxn ang="0">
                  <a:pos x="T8" y="T9"/>
                </a:cxn>
              </a:cxnLst>
              <a:rect l="0" t="0" r="r" b="b"/>
              <a:pathLst>
                <a:path w="14" h="566">
                  <a:moveTo>
                    <a:pt x="0" y="566"/>
                  </a:moveTo>
                  <a:lnTo>
                    <a:pt x="14" y="557"/>
                  </a:lnTo>
                  <a:lnTo>
                    <a:pt x="14"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2" name="Freeform 295">
              <a:extLst>
                <a:ext uri="{FF2B5EF4-FFF2-40B4-BE49-F238E27FC236}">
                  <a16:creationId xmlns:a16="http://schemas.microsoft.com/office/drawing/2014/main" id="{CC2D68B6-7F2F-4A1E-83A4-10FA9F709DE1}"/>
                </a:ext>
              </a:extLst>
            </p:cNvPr>
            <p:cNvSpPr>
              <a:spLocks/>
            </p:cNvSpPr>
            <p:nvPr/>
          </p:nvSpPr>
          <p:spPr bwMode="auto">
            <a:xfrm>
              <a:off x="16624301" y="2959101"/>
              <a:ext cx="68263" cy="936625"/>
            </a:xfrm>
            <a:custGeom>
              <a:avLst/>
              <a:gdLst>
                <a:gd name="T0" fmla="*/ 0 w 43"/>
                <a:gd name="T1" fmla="*/ 566 h 590"/>
                <a:gd name="T2" fmla="*/ 0 w 43"/>
                <a:gd name="T3" fmla="*/ 0 h 590"/>
                <a:gd name="T4" fmla="*/ 43 w 43"/>
                <a:gd name="T5" fmla="*/ 25 h 590"/>
                <a:gd name="T6" fmla="*/ 43 w 43"/>
                <a:gd name="T7" fmla="*/ 590 h 590"/>
                <a:gd name="T8" fmla="*/ 0 w 43"/>
                <a:gd name="T9" fmla="*/ 566 h 590"/>
              </a:gdLst>
              <a:ahLst/>
              <a:cxnLst>
                <a:cxn ang="0">
                  <a:pos x="T0" y="T1"/>
                </a:cxn>
                <a:cxn ang="0">
                  <a:pos x="T2" y="T3"/>
                </a:cxn>
                <a:cxn ang="0">
                  <a:pos x="T4" y="T5"/>
                </a:cxn>
                <a:cxn ang="0">
                  <a:pos x="T6" y="T7"/>
                </a:cxn>
                <a:cxn ang="0">
                  <a:pos x="T8" y="T9"/>
                </a:cxn>
              </a:cxnLst>
              <a:rect l="0" t="0" r="r" b="b"/>
              <a:pathLst>
                <a:path w="43" h="590">
                  <a:moveTo>
                    <a:pt x="0" y="566"/>
                  </a:moveTo>
                  <a:lnTo>
                    <a:pt x="0" y="0"/>
                  </a:lnTo>
                  <a:lnTo>
                    <a:pt x="43" y="25"/>
                  </a:lnTo>
                  <a:lnTo>
                    <a:pt x="43"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296">
              <a:extLst>
                <a:ext uri="{FF2B5EF4-FFF2-40B4-BE49-F238E27FC236}">
                  <a16:creationId xmlns:a16="http://schemas.microsoft.com/office/drawing/2014/main" id="{A372B593-41FA-43B9-94FA-884A662D82FB}"/>
                </a:ext>
              </a:extLst>
            </p:cNvPr>
            <p:cNvSpPr>
              <a:spLocks/>
            </p:cNvSpPr>
            <p:nvPr/>
          </p:nvSpPr>
          <p:spPr bwMode="auto">
            <a:xfrm>
              <a:off x="16692563" y="2998788"/>
              <a:ext cx="22225" cy="896938"/>
            </a:xfrm>
            <a:custGeom>
              <a:avLst/>
              <a:gdLst>
                <a:gd name="T0" fmla="*/ 0 w 14"/>
                <a:gd name="T1" fmla="*/ 565 h 565"/>
                <a:gd name="T2" fmla="*/ 14 w 14"/>
                <a:gd name="T3" fmla="*/ 556 h 565"/>
                <a:gd name="T4" fmla="*/ 14 w 14"/>
                <a:gd name="T5" fmla="*/ 8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4" name="Freeform 297">
              <a:extLst>
                <a:ext uri="{FF2B5EF4-FFF2-40B4-BE49-F238E27FC236}">
                  <a16:creationId xmlns:a16="http://schemas.microsoft.com/office/drawing/2014/main" id="{E9EFE192-6652-463E-9642-27F592CC0077}"/>
                </a:ext>
              </a:extLst>
            </p:cNvPr>
            <p:cNvSpPr>
              <a:spLocks/>
            </p:cNvSpPr>
            <p:nvPr/>
          </p:nvSpPr>
          <p:spPr bwMode="auto">
            <a:xfrm>
              <a:off x="16762413" y="3036888"/>
              <a:ext cx="68263" cy="936625"/>
            </a:xfrm>
            <a:custGeom>
              <a:avLst/>
              <a:gdLst>
                <a:gd name="T0" fmla="*/ 0 w 43"/>
                <a:gd name="T1" fmla="*/ 565 h 590"/>
                <a:gd name="T2" fmla="*/ 0 w 43"/>
                <a:gd name="T3" fmla="*/ 0 h 590"/>
                <a:gd name="T4" fmla="*/ 43 w 43"/>
                <a:gd name="T5" fmla="*/ 26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6"/>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298">
              <a:extLst>
                <a:ext uri="{FF2B5EF4-FFF2-40B4-BE49-F238E27FC236}">
                  <a16:creationId xmlns:a16="http://schemas.microsoft.com/office/drawing/2014/main" id="{2EF4C8AE-F0FA-436B-BCFD-3E19516B40C5}"/>
                </a:ext>
              </a:extLst>
            </p:cNvPr>
            <p:cNvSpPr>
              <a:spLocks/>
            </p:cNvSpPr>
            <p:nvPr/>
          </p:nvSpPr>
          <p:spPr bwMode="auto">
            <a:xfrm>
              <a:off x="16830676" y="3078163"/>
              <a:ext cx="22225" cy="895350"/>
            </a:xfrm>
            <a:custGeom>
              <a:avLst/>
              <a:gdLst>
                <a:gd name="T0" fmla="*/ 0 w 14"/>
                <a:gd name="T1" fmla="*/ 564 h 564"/>
                <a:gd name="T2" fmla="*/ 14 w 14"/>
                <a:gd name="T3" fmla="*/ 555 h 564"/>
                <a:gd name="T4" fmla="*/ 14 w 14"/>
                <a:gd name="T5" fmla="*/ 7 h 564"/>
                <a:gd name="T6" fmla="*/ 0 w 14"/>
                <a:gd name="T7" fmla="*/ 0 h 564"/>
                <a:gd name="T8" fmla="*/ 0 w 14"/>
                <a:gd name="T9" fmla="*/ 564 h 564"/>
              </a:gdLst>
              <a:ahLst/>
              <a:cxnLst>
                <a:cxn ang="0">
                  <a:pos x="T0" y="T1"/>
                </a:cxn>
                <a:cxn ang="0">
                  <a:pos x="T2" y="T3"/>
                </a:cxn>
                <a:cxn ang="0">
                  <a:pos x="T4" y="T5"/>
                </a:cxn>
                <a:cxn ang="0">
                  <a:pos x="T6" y="T7"/>
                </a:cxn>
                <a:cxn ang="0">
                  <a:pos x="T8" y="T9"/>
                </a:cxn>
              </a:cxnLst>
              <a:rect l="0" t="0" r="r" b="b"/>
              <a:pathLst>
                <a:path w="14" h="564">
                  <a:moveTo>
                    <a:pt x="0" y="564"/>
                  </a:moveTo>
                  <a:lnTo>
                    <a:pt x="14" y="555"/>
                  </a:lnTo>
                  <a:lnTo>
                    <a:pt x="14"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6" name="Freeform 299">
              <a:extLst>
                <a:ext uri="{FF2B5EF4-FFF2-40B4-BE49-F238E27FC236}">
                  <a16:creationId xmlns:a16="http://schemas.microsoft.com/office/drawing/2014/main" id="{2A326C46-0A60-4201-8667-D5CECF589EED}"/>
                </a:ext>
              </a:extLst>
            </p:cNvPr>
            <p:cNvSpPr>
              <a:spLocks/>
            </p:cNvSpPr>
            <p:nvPr/>
          </p:nvSpPr>
          <p:spPr bwMode="auto">
            <a:xfrm>
              <a:off x="16897351" y="3116263"/>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300">
              <a:extLst>
                <a:ext uri="{FF2B5EF4-FFF2-40B4-BE49-F238E27FC236}">
                  <a16:creationId xmlns:a16="http://schemas.microsoft.com/office/drawing/2014/main" id="{850E1D8B-06B5-438E-A5BD-D83E32CA7860}"/>
                </a:ext>
              </a:extLst>
            </p:cNvPr>
            <p:cNvSpPr>
              <a:spLocks/>
            </p:cNvSpPr>
            <p:nvPr/>
          </p:nvSpPr>
          <p:spPr bwMode="auto">
            <a:xfrm>
              <a:off x="16967201" y="3155951"/>
              <a:ext cx="23813" cy="896938"/>
            </a:xfrm>
            <a:custGeom>
              <a:avLst/>
              <a:gdLst>
                <a:gd name="T0" fmla="*/ 0 w 15"/>
                <a:gd name="T1" fmla="*/ 565 h 565"/>
                <a:gd name="T2" fmla="*/ 15 w 15"/>
                <a:gd name="T3" fmla="*/ 557 h 565"/>
                <a:gd name="T4" fmla="*/ 15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7"/>
                  </a:lnTo>
                  <a:lnTo>
                    <a:pt x="15"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301">
              <a:extLst>
                <a:ext uri="{FF2B5EF4-FFF2-40B4-BE49-F238E27FC236}">
                  <a16:creationId xmlns:a16="http://schemas.microsoft.com/office/drawing/2014/main" id="{4151B55E-8233-4D1C-8E88-32CFE093B4E2}"/>
                </a:ext>
              </a:extLst>
            </p:cNvPr>
            <p:cNvSpPr>
              <a:spLocks/>
            </p:cNvSpPr>
            <p:nvPr/>
          </p:nvSpPr>
          <p:spPr bwMode="auto">
            <a:xfrm>
              <a:off x="17035463" y="31972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302">
              <a:extLst>
                <a:ext uri="{FF2B5EF4-FFF2-40B4-BE49-F238E27FC236}">
                  <a16:creationId xmlns:a16="http://schemas.microsoft.com/office/drawing/2014/main" id="{5DA93DD3-8DB9-4868-8AE1-1AD1B7F848C2}"/>
                </a:ext>
              </a:extLst>
            </p:cNvPr>
            <p:cNvSpPr>
              <a:spLocks/>
            </p:cNvSpPr>
            <p:nvPr/>
          </p:nvSpPr>
          <p:spPr bwMode="auto">
            <a:xfrm>
              <a:off x="17103726" y="3235326"/>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303">
              <a:extLst>
                <a:ext uri="{FF2B5EF4-FFF2-40B4-BE49-F238E27FC236}">
                  <a16:creationId xmlns:a16="http://schemas.microsoft.com/office/drawing/2014/main" id="{9D04C289-E836-4047-9508-BEFDFB8FD607}"/>
                </a:ext>
              </a:extLst>
            </p:cNvPr>
            <p:cNvSpPr>
              <a:spLocks/>
            </p:cNvSpPr>
            <p:nvPr/>
          </p:nvSpPr>
          <p:spPr bwMode="auto">
            <a:xfrm>
              <a:off x="17173576" y="3275013"/>
              <a:ext cx="68263" cy="935038"/>
            </a:xfrm>
            <a:custGeom>
              <a:avLst/>
              <a:gdLst>
                <a:gd name="T0" fmla="*/ 0 w 43"/>
                <a:gd name="T1" fmla="*/ 565 h 589"/>
                <a:gd name="T2" fmla="*/ 0 w 43"/>
                <a:gd name="T3" fmla="*/ 0 h 589"/>
                <a:gd name="T4" fmla="*/ 43 w 43"/>
                <a:gd name="T5" fmla="*/ 26 h 589"/>
                <a:gd name="T6" fmla="*/ 43 w 43"/>
                <a:gd name="T7" fmla="*/ 589 h 589"/>
                <a:gd name="T8" fmla="*/ 0 w 43"/>
                <a:gd name="T9" fmla="*/ 565 h 589"/>
              </a:gdLst>
              <a:ahLst/>
              <a:cxnLst>
                <a:cxn ang="0">
                  <a:pos x="T0" y="T1"/>
                </a:cxn>
                <a:cxn ang="0">
                  <a:pos x="T2" y="T3"/>
                </a:cxn>
                <a:cxn ang="0">
                  <a:pos x="T4" y="T5"/>
                </a:cxn>
                <a:cxn ang="0">
                  <a:pos x="T6" y="T7"/>
                </a:cxn>
                <a:cxn ang="0">
                  <a:pos x="T8" y="T9"/>
                </a:cxn>
              </a:cxnLst>
              <a:rect l="0" t="0" r="r" b="b"/>
              <a:pathLst>
                <a:path w="43" h="589">
                  <a:moveTo>
                    <a:pt x="0" y="565"/>
                  </a:moveTo>
                  <a:lnTo>
                    <a:pt x="0" y="0"/>
                  </a:lnTo>
                  <a:lnTo>
                    <a:pt x="43" y="26"/>
                  </a:lnTo>
                  <a:lnTo>
                    <a:pt x="43" y="589"/>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304">
              <a:extLst>
                <a:ext uri="{FF2B5EF4-FFF2-40B4-BE49-F238E27FC236}">
                  <a16:creationId xmlns:a16="http://schemas.microsoft.com/office/drawing/2014/main" id="{2C90021C-ED00-4388-8BB4-094CA892AA62}"/>
                </a:ext>
              </a:extLst>
            </p:cNvPr>
            <p:cNvSpPr>
              <a:spLocks/>
            </p:cNvSpPr>
            <p:nvPr/>
          </p:nvSpPr>
          <p:spPr bwMode="auto">
            <a:xfrm>
              <a:off x="17241838" y="3316288"/>
              <a:ext cx="25400" cy="893763"/>
            </a:xfrm>
            <a:custGeom>
              <a:avLst/>
              <a:gdLst>
                <a:gd name="T0" fmla="*/ 0 w 16"/>
                <a:gd name="T1" fmla="*/ 563 h 563"/>
                <a:gd name="T2" fmla="*/ 16 w 16"/>
                <a:gd name="T3" fmla="*/ 556 h 563"/>
                <a:gd name="T4" fmla="*/ 16 w 16"/>
                <a:gd name="T5" fmla="*/ 8 h 563"/>
                <a:gd name="T6" fmla="*/ 0 w 16"/>
                <a:gd name="T7" fmla="*/ 0 h 563"/>
                <a:gd name="T8" fmla="*/ 0 w 16"/>
                <a:gd name="T9" fmla="*/ 563 h 563"/>
              </a:gdLst>
              <a:ahLst/>
              <a:cxnLst>
                <a:cxn ang="0">
                  <a:pos x="T0" y="T1"/>
                </a:cxn>
                <a:cxn ang="0">
                  <a:pos x="T2" y="T3"/>
                </a:cxn>
                <a:cxn ang="0">
                  <a:pos x="T4" y="T5"/>
                </a:cxn>
                <a:cxn ang="0">
                  <a:pos x="T6" y="T7"/>
                </a:cxn>
                <a:cxn ang="0">
                  <a:pos x="T8" y="T9"/>
                </a:cxn>
              </a:cxnLst>
              <a:rect l="0" t="0" r="r" b="b"/>
              <a:pathLst>
                <a:path w="16" h="563">
                  <a:moveTo>
                    <a:pt x="0" y="563"/>
                  </a:moveTo>
                  <a:lnTo>
                    <a:pt x="16" y="556"/>
                  </a:lnTo>
                  <a:lnTo>
                    <a:pt x="16" y="8"/>
                  </a:lnTo>
                  <a:lnTo>
                    <a:pt x="0" y="0"/>
                  </a:lnTo>
                  <a:lnTo>
                    <a:pt x="0" y="56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305">
              <a:extLst>
                <a:ext uri="{FF2B5EF4-FFF2-40B4-BE49-F238E27FC236}">
                  <a16:creationId xmlns:a16="http://schemas.microsoft.com/office/drawing/2014/main" id="{8D43FA82-8E99-43FA-A9A9-EDD4EF564724}"/>
                </a:ext>
              </a:extLst>
            </p:cNvPr>
            <p:cNvSpPr>
              <a:spLocks/>
            </p:cNvSpPr>
            <p:nvPr/>
          </p:nvSpPr>
          <p:spPr bwMode="auto">
            <a:xfrm>
              <a:off x="17311688" y="3354388"/>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306">
              <a:extLst>
                <a:ext uri="{FF2B5EF4-FFF2-40B4-BE49-F238E27FC236}">
                  <a16:creationId xmlns:a16="http://schemas.microsoft.com/office/drawing/2014/main" id="{EE914650-FE3F-4D4A-876A-370B4979C725}"/>
                </a:ext>
              </a:extLst>
            </p:cNvPr>
            <p:cNvSpPr>
              <a:spLocks/>
            </p:cNvSpPr>
            <p:nvPr/>
          </p:nvSpPr>
          <p:spPr bwMode="auto">
            <a:xfrm>
              <a:off x="17379951" y="3392488"/>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307">
              <a:extLst>
                <a:ext uri="{FF2B5EF4-FFF2-40B4-BE49-F238E27FC236}">
                  <a16:creationId xmlns:a16="http://schemas.microsoft.com/office/drawing/2014/main" id="{B6667F6A-7E5C-4E0B-995C-962B5D8BCD92}"/>
                </a:ext>
              </a:extLst>
            </p:cNvPr>
            <p:cNvSpPr>
              <a:spLocks/>
            </p:cNvSpPr>
            <p:nvPr/>
          </p:nvSpPr>
          <p:spPr bwMode="auto">
            <a:xfrm>
              <a:off x="15881351" y="1928813"/>
              <a:ext cx="1625600" cy="1541463"/>
            </a:xfrm>
            <a:custGeom>
              <a:avLst/>
              <a:gdLst>
                <a:gd name="T0" fmla="*/ 0 w 1024"/>
                <a:gd name="T1" fmla="*/ 380 h 971"/>
                <a:gd name="T2" fmla="*/ 1024 w 1024"/>
                <a:gd name="T3" fmla="*/ 971 h 971"/>
                <a:gd name="T4" fmla="*/ 1024 w 1024"/>
                <a:gd name="T5" fmla="*/ 592 h 971"/>
                <a:gd name="T6" fmla="*/ 0 w 1024"/>
                <a:gd name="T7" fmla="*/ 0 h 971"/>
                <a:gd name="T8" fmla="*/ 0 w 1024"/>
                <a:gd name="T9" fmla="*/ 380 h 971"/>
              </a:gdLst>
              <a:ahLst/>
              <a:cxnLst>
                <a:cxn ang="0">
                  <a:pos x="T0" y="T1"/>
                </a:cxn>
                <a:cxn ang="0">
                  <a:pos x="T2" y="T3"/>
                </a:cxn>
                <a:cxn ang="0">
                  <a:pos x="T4" y="T5"/>
                </a:cxn>
                <a:cxn ang="0">
                  <a:pos x="T6" y="T7"/>
                </a:cxn>
                <a:cxn ang="0">
                  <a:pos x="T8" y="T9"/>
                </a:cxn>
              </a:cxnLst>
              <a:rect l="0" t="0" r="r" b="b"/>
              <a:pathLst>
                <a:path w="1024" h="971">
                  <a:moveTo>
                    <a:pt x="0" y="380"/>
                  </a:moveTo>
                  <a:lnTo>
                    <a:pt x="1024" y="971"/>
                  </a:lnTo>
                  <a:lnTo>
                    <a:pt x="1024" y="592"/>
                  </a:lnTo>
                  <a:lnTo>
                    <a:pt x="0" y="0"/>
                  </a:lnTo>
                  <a:lnTo>
                    <a:pt x="0" y="38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308">
              <a:extLst>
                <a:ext uri="{FF2B5EF4-FFF2-40B4-BE49-F238E27FC236}">
                  <a16:creationId xmlns:a16="http://schemas.microsoft.com/office/drawing/2014/main" id="{A638C0F8-963E-435C-81CD-BC0D3C4FBB3A}"/>
                </a:ext>
              </a:extLst>
            </p:cNvPr>
            <p:cNvSpPr>
              <a:spLocks/>
            </p:cNvSpPr>
            <p:nvPr/>
          </p:nvSpPr>
          <p:spPr bwMode="auto">
            <a:xfrm>
              <a:off x="16122651" y="2279651"/>
              <a:ext cx="150813" cy="241300"/>
            </a:xfrm>
            <a:custGeom>
              <a:avLst/>
              <a:gdLst>
                <a:gd name="T0" fmla="*/ 21 w 55"/>
                <a:gd name="T1" fmla="*/ 67 h 87"/>
                <a:gd name="T2" fmla="*/ 12 w 55"/>
                <a:gd name="T3" fmla="*/ 22 h 87"/>
                <a:gd name="T4" fmla="*/ 11 w 55"/>
                <a:gd name="T5" fmla="*/ 22 h 87"/>
                <a:gd name="T6" fmla="*/ 12 w 55"/>
                <a:gd name="T7" fmla="*/ 38 h 87"/>
                <a:gd name="T8" fmla="*/ 12 w 55"/>
                <a:gd name="T9" fmla="*/ 62 h 87"/>
                <a:gd name="T10" fmla="*/ 0 w 55"/>
                <a:gd name="T11" fmla="*/ 55 h 87"/>
                <a:gd name="T12" fmla="*/ 0 w 55"/>
                <a:gd name="T13" fmla="*/ 0 h 87"/>
                <a:gd name="T14" fmla="*/ 18 w 55"/>
                <a:gd name="T15" fmla="*/ 10 h 87"/>
                <a:gd name="T16" fmla="*/ 28 w 55"/>
                <a:gd name="T17" fmla="*/ 55 h 87"/>
                <a:gd name="T18" fmla="*/ 28 w 55"/>
                <a:gd name="T19" fmla="*/ 55 h 87"/>
                <a:gd name="T20" fmla="*/ 38 w 55"/>
                <a:gd name="T21" fmla="*/ 21 h 87"/>
                <a:gd name="T22" fmla="*/ 55 w 55"/>
                <a:gd name="T23" fmla="*/ 31 h 87"/>
                <a:gd name="T24" fmla="*/ 55 w 55"/>
                <a:gd name="T25" fmla="*/ 87 h 87"/>
                <a:gd name="T26" fmla="*/ 43 w 55"/>
                <a:gd name="T27" fmla="*/ 80 h 87"/>
                <a:gd name="T28" fmla="*/ 43 w 55"/>
                <a:gd name="T29" fmla="*/ 56 h 87"/>
                <a:gd name="T30" fmla="*/ 43 w 55"/>
                <a:gd name="T31" fmla="*/ 51 h 87"/>
                <a:gd name="T32" fmla="*/ 44 w 55"/>
                <a:gd name="T33" fmla="*/ 40 h 87"/>
                <a:gd name="T34" fmla="*/ 43 w 55"/>
                <a:gd name="T35" fmla="*/ 40 h 87"/>
                <a:gd name="T36" fmla="*/ 34 w 55"/>
                <a:gd name="T37" fmla="*/ 74 h 87"/>
                <a:gd name="T38" fmla="*/ 21 w 55"/>
                <a:gd name="T39" fmla="*/ 6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7">
                  <a:moveTo>
                    <a:pt x="21" y="67"/>
                  </a:moveTo>
                  <a:cubicBezTo>
                    <a:pt x="12" y="22"/>
                    <a:pt x="12" y="22"/>
                    <a:pt x="12" y="22"/>
                  </a:cubicBezTo>
                  <a:cubicBezTo>
                    <a:pt x="11" y="22"/>
                    <a:pt x="11" y="22"/>
                    <a:pt x="11" y="22"/>
                  </a:cubicBezTo>
                  <a:cubicBezTo>
                    <a:pt x="12" y="29"/>
                    <a:pt x="12" y="34"/>
                    <a:pt x="12" y="38"/>
                  </a:cubicBezTo>
                  <a:cubicBezTo>
                    <a:pt x="12" y="62"/>
                    <a:pt x="12" y="62"/>
                    <a:pt x="12" y="62"/>
                  </a:cubicBezTo>
                  <a:cubicBezTo>
                    <a:pt x="0" y="55"/>
                    <a:pt x="0" y="55"/>
                    <a:pt x="0" y="55"/>
                  </a:cubicBezTo>
                  <a:cubicBezTo>
                    <a:pt x="0" y="0"/>
                    <a:pt x="0" y="0"/>
                    <a:pt x="0" y="0"/>
                  </a:cubicBezTo>
                  <a:cubicBezTo>
                    <a:pt x="18" y="10"/>
                    <a:pt x="18" y="10"/>
                    <a:pt x="18" y="10"/>
                  </a:cubicBezTo>
                  <a:cubicBezTo>
                    <a:pt x="28" y="55"/>
                    <a:pt x="28" y="55"/>
                    <a:pt x="28" y="55"/>
                  </a:cubicBezTo>
                  <a:cubicBezTo>
                    <a:pt x="28" y="55"/>
                    <a:pt x="28" y="55"/>
                    <a:pt x="28" y="55"/>
                  </a:cubicBezTo>
                  <a:cubicBezTo>
                    <a:pt x="38" y="21"/>
                    <a:pt x="38" y="21"/>
                    <a:pt x="38" y="21"/>
                  </a:cubicBezTo>
                  <a:cubicBezTo>
                    <a:pt x="55" y="31"/>
                    <a:pt x="55" y="31"/>
                    <a:pt x="55" y="31"/>
                  </a:cubicBezTo>
                  <a:cubicBezTo>
                    <a:pt x="55" y="87"/>
                    <a:pt x="55" y="87"/>
                    <a:pt x="55" y="87"/>
                  </a:cubicBezTo>
                  <a:cubicBezTo>
                    <a:pt x="43" y="80"/>
                    <a:pt x="43" y="80"/>
                    <a:pt x="43" y="80"/>
                  </a:cubicBezTo>
                  <a:cubicBezTo>
                    <a:pt x="43" y="56"/>
                    <a:pt x="43" y="56"/>
                    <a:pt x="43" y="56"/>
                  </a:cubicBezTo>
                  <a:cubicBezTo>
                    <a:pt x="43" y="54"/>
                    <a:pt x="43" y="53"/>
                    <a:pt x="43" y="51"/>
                  </a:cubicBezTo>
                  <a:cubicBezTo>
                    <a:pt x="43" y="50"/>
                    <a:pt x="43" y="46"/>
                    <a:pt x="44" y="40"/>
                  </a:cubicBezTo>
                  <a:cubicBezTo>
                    <a:pt x="43" y="40"/>
                    <a:pt x="43" y="40"/>
                    <a:pt x="43" y="40"/>
                  </a:cubicBezTo>
                  <a:cubicBezTo>
                    <a:pt x="34" y="74"/>
                    <a:pt x="34" y="74"/>
                    <a:pt x="34"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309">
              <a:extLst>
                <a:ext uri="{FF2B5EF4-FFF2-40B4-BE49-F238E27FC236}">
                  <a16:creationId xmlns:a16="http://schemas.microsoft.com/office/drawing/2014/main" id="{96C5E42C-4FF0-4FA3-A68E-A81EC923E45B}"/>
                </a:ext>
              </a:extLst>
            </p:cNvPr>
            <p:cNvSpPr>
              <a:spLocks/>
            </p:cNvSpPr>
            <p:nvPr/>
          </p:nvSpPr>
          <p:spPr bwMode="auto">
            <a:xfrm>
              <a:off x="16302038" y="2382838"/>
              <a:ext cx="79375" cy="198438"/>
            </a:xfrm>
            <a:custGeom>
              <a:avLst/>
              <a:gdLst>
                <a:gd name="T0" fmla="*/ 50 w 50"/>
                <a:gd name="T1" fmla="*/ 125 h 125"/>
                <a:gd name="T2" fmla="*/ 0 w 50"/>
                <a:gd name="T3" fmla="*/ 97 h 125"/>
                <a:gd name="T4" fmla="*/ 0 w 50"/>
                <a:gd name="T5" fmla="*/ 0 h 125"/>
                <a:gd name="T6" fmla="*/ 50 w 50"/>
                <a:gd name="T7" fmla="*/ 29 h 125"/>
                <a:gd name="T8" fmla="*/ 50 w 50"/>
                <a:gd name="T9" fmla="*/ 50 h 125"/>
                <a:gd name="T10" fmla="*/ 22 w 50"/>
                <a:gd name="T11" fmla="*/ 34 h 125"/>
                <a:gd name="T12" fmla="*/ 22 w 50"/>
                <a:gd name="T13" fmla="*/ 50 h 125"/>
                <a:gd name="T14" fmla="*/ 48 w 50"/>
                <a:gd name="T15" fmla="*/ 64 h 125"/>
                <a:gd name="T16" fmla="*/ 48 w 50"/>
                <a:gd name="T17" fmla="*/ 85 h 125"/>
                <a:gd name="T18" fmla="*/ 22 w 50"/>
                <a:gd name="T19" fmla="*/ 71 h 125"/>
                <a:gd name="T20" fmla="*/ 22 w 50"/>
                <a:gd name="T21" fmla="*/ 88 h 125"/>
                <a:gd name="T22" fmla="*/ 50 w 50"/>
                <a:gd name="T23" fmla="*/ 104 h 125"/>
                <a:gd name="T24" fmla="*/ 50 w 50"/>
                <a:gd name="T2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25">
                  <a:moveTo>
                    <a:pt x="50" y="125"/>
                  </a:moveTo>
                  <a:lnTo>
                    <a:pt x="0" y="97"/>
                  </a:lnTo>
                  <a:lnTo>
                    <a:pt x="0" y="0"/>
                  </a:lnTo>
                  <a:lnTo>
                    <a:pt x="50" y="29"/>
                  </a:lnTo>
                  <a:lnTo>
                    <a:pt x="50" y="50"/>
                  </a:lnTo>
                  <a:lnTo>
                    <a:pt x="22" y="34"/>
                  </a:lnTo>
                  <a:lnTo>
                    <a:pt x="22" y="50"/>
                  </a:lnTo>
                  <a:lnTo>
                    <a:pt x="48" y="64"/>
                  </a:lnTo>
                  <a:lnTo>
                    <a:pt x="48" y="85"/>
                  </a:lnTo>
                  <a:lnTo>
                    <a:pt x="22" y="71"/>
                  </a:lnTo>
                  <a:lnTo>
                    <a:pt x="22" y="88"/>
                  </a:lnTo>
                  <a:lnTo>
                    <a:pt x="50" y="104"/>
                  </a:lnTo>
                  <a:lnTo>
                    <a:pt x="50"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310">
              <a:extLst>
                <a:ext uri="{FF2B5EF4-FFF2-40B4-BE49-F238E27FC236}">
                  <a16:creationId xmlns:a16="http://schemas.microsoft.com/office/drawing/2014/main" id="{2563950B-33B2-4D55-92B9-ED41EE2100DE}"/>
                </a:ext>
              </a:extLst>
            </p:cNvPr>
            <p:cNvSpPr>
              <a:spLocks/>
            </p:cNvSpPr>
            <p:nvPr/>
          </p:nvSpPr>
          <p:spPr bwMode="auto">
            <a:xfrm>
              <a:off x="16400463" y="2462213"/>
              <a:ext cx="112713" cy="187325"/>
            </a:xfrm>
            <a:custGeom>
              <a:avLst/>
              <a:gdLst>
                <a:gd name="T0" fmla="*/ 21 w 41"/>
                <a:gd name="T1" fmla="*/ 27 h 68"/>
                <a:gd name="T2" fmla="*/ 41 w 41"/>
                <a:gd name="T3" fmla="*/ 39 h 68"/>
                <a:gd name="T4" fmla="*/ 41 w 41"/>
                <a:gd name="T5" fmla="*/ 68 h 68"/>
                <a:gd name="T6" fmla="*/ 23 w 41"/>
                <a:gd name="T7" fmla="*/ 61 h 68"/>
                <a:gd name="T8" fmla="*/ 6 w 41"/>
                <a:gd name="T9" fmla="*/ 44 h 68"/>
                <a:gd name="T10" fmla="*/ 0 w 41"/>
                <a:gd name="T11" fmla="*/ 19 h 68"/>
                <a:gd name="T12" fmla="*/ 6 w 41"/>
                <a:gd name="T13" fmla="*/ 2 h 68"/>
                <a:gd name="T14" fmla="*/ 25 w 41"/>
                <a:gd name="T15" fmla="*/ 5 h 68"/>
                <a:gd name="T16" fmla="*/ 33 w 41"/>
                <a:gd name="T17" fmla="*/ 11 h 68"/>
                <a:gd name="T18" fmla="*/ 40 w 41"/>
                <a:gd name="T19" fmla="*/ 18 h 68"/>
                <a:gd name="T20" fmla="*/ 36 w 41"/>
                <a:gd name="T21" fmla="*/ 27 h 68"/>
                <a:gd name="T22" fmla="*/ 25 w 41"/>
                <a:gd name="T23" fmla="*/ 18 h 68"/>
                <a:gd name="T24" fmla="*/ 16 w 41"/>
                <a:gd name="T25" fmla="*/ 17 h 68"/>
                <a:gd name="T26" fmla="*/ 13 w 41"/>
                <a:gd name="T27" fmla="*/ 27 h 68"/>
                <a:gd name="T28" fmla="*/ 16 w 41"/>
                <a:gd name="T29" fmla="*/ 41 h 68"/>
                <a:gd name="T30" fmla="*/ 24 w 41"/>
                <a:gd name="T31" fmla="*/ 49 h 68"/>
                <a:gd name="T32" fmla="*/ 29 w 41"/>
                <a:gd name="T33" fmla="*/ 52 h 68"/>
                <a:gd name="T34" fmla="*/ 29 w 41"/>
                <a:gd name="T35" fmla="*/ 43 h 68"/>
                <a:gd name="T36" fmla="*/ 21 w 41"/>
                <a:gd name="T37" fmla="*/ 38 h 68"/>
                <a:gd name="T38" fmla="*/ 21 w 41"/>
                <a:gd name="T39" fmla="*/ 2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68">
                  <a:moveTo>
                    <a:pt x="21" y="27"/>
                  </a:moveTo>
                  <a:cubicBezTo>
                    <a:pt x="41" y="39"/>
                    <a:pt x="41" y="39"/>
                    <a:pt x="41" y="39"/>
                  </a:cubicBezTo>
                  <a:cubicBezTo>
                    <a:pt x="41" y="68"/>
                    <a:pt x="41" y="68"/>
                    <a:pt x="41" y="68"/>
                  </a:cubicBezTo>
                  <a:cubicBezTo>
                    <a:pt x="36" y="67"/>
                    <a:pt x="29" y="65"/>
                    <a:pt x="23" y="61"/>
                  </a:cubicBezTo>
                  <a:cubicBezTo>
                    <a:pt x="15" y="57"/>
                    <a:pt x="10" y="51"/>
                    <a:pt x="6" y="44"/>
                  </a:cubicBezTo>
                  <a:cubicBezTo>
                    <a:pt x="2" y="37"/>
                    <a:pt x="0" y="28"/>
                    <a:pt x="0" y="19"/>
                  </a:cubicBezTo>
                  <a:cubicBezTo>
                    <a:pt x="0" y="10"/>
                    <a:pt x="2" y="5"/>
                    <a:pt x="6" y="2"/>
                  </a:cubicBezTo>
                  <a:cubicBezTo>
                    <a:pt x="11" y="0"/>
                    <a:pt x="17" y="1"/>
                    <a:pt x="25" y="5"/>
                  </a:cubicBezTo>
                  <a:cubicBezTo>
                    <a:pt x="28" y="7"/>
                    <a:pt x="31" y="9"/>
                    <a:pt x="33" y="11"/>
                  </a:cubicBezTo>
                  <a:cubicBezTo>
                    <a:pt x="36" y="13"/>
                    <a:pt x="38" y="16"/>
                    <a:pt x="40" y="18"/>
                  </a:cubicBezTo>
                  <a:cubicBezTo>
                    <a:pt x="36" y="27"/>
                    <a:pt x="36" y="27"/>
                    <a:pt x="36" y="27"/>
                  </a:cubicBezTo>
                  <a:cubicBezTo>
                    <a:pt x="33" y="23"/>
                    <a:pt x="29" y="20"/>
                    <a:pt x="25" y="18"/>
                  </a:cubicBezTo>
                  <a:cubicBezTo>
                    <a:pt x="21" y="15"/>
                    <a:pt x="18" y="15"/>
                    <a:pt x="16" y="17"/>
                  </a:cubicBezTo>
                  <a:cubicBezTo>
                    <a:pt x="14" y="18"/>
                    <a:pt x="13" y="22"/>
                    <a:pt x="13" y="27"/>
                  </a:cubicBezTo>
                  <a:cubicBezTo>
                    <a:pt x="13" y="32"/>
                    <a:pt x="14" y="37"/>
                    <a:pt x="16" y="41"/>
                  </a:cubicBezTo>
                  <a:cubicBezTo>
                    <a:pt x="18" y="44"/>
                    <a:pt x="20" y="47"/>
                    <a:pt x="24" y="49"/>
                  </a:cubicBezTo>
                  <a:cubicBezTo>
                    <a:pt x="26" y="51"/>
                    <a:pt x="27" y="51"/>
                    <a:pt x="29" y="52"/>
                  </a:cubicBezTo>
                  <a:cubicBezTo>
                    <a:pt x="29" y="43"/>
                    <a:pt x="29" y="43"/>
                    <a:pt x="29" y="43"/>
                  </a:cubicBezTo>
                  <a:cubicBezTo>
                    <a:pt x="21" y="38"/>
                    <a:pt x="21" y="38"/>
                    <a:pt x="21" y="38"/>
                  </a:cubicBezTo>
                  <a:lnTo>
                    <a:pt x="21" y="2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311">
              <a:extLst>
                <a:ext uri="{FF2B5EF4-FFF2-40B4-BE49-F238E27FC236}">
                  <a16:creationId xmlns:a16="http://schemas.microsoft.com/office/drawing/2014/main" id="{A9C96DCB-AC69-4F25-9285-C190B81B5A26}"/>
                </a:ext>
              </a:extLst>
            </p:cNvPr>
            <p:cNvSpPr>
              <a:spLocks noEditPoints="1"/>
            </p:cNvSpPr>
            <p:nvPr/>
          </p:nvSpPr>
          <p:spPr bwMode="auto">
            <a:xfrm>
              <a:off x="16527463" y="2536826"/>
              <a:ext cx="134938" cy="207963"/>
            </a:xfrm>
            <a:custGeom>
              <a:avLst/>
              <a:gdLst>
                <a:gd name="T0" fmla="*/ 34 w 49"/>
                <a:gd name="T1" fmla="*/ 67 h 75"/>
                <a:gd name="T2" fmla="*/ 32 w 49"/>
                <a:gd name="T3" fmla="*/ 55 h 75"/>
                <a:gd name="T4" fmla="*/ 16 w 49"/>
                <a:gd name="T5" fmla="*/ 46 h 75"/>
                <a:gd name="T6" fmla="*/ 14 w 49"/>
                <a:gd name="T7" fmla="*/ 55 h 75"/>
                <a:gd name="T8" fmla="*/ 0 w 49"/>
                <a:gd name="T9" fmla="*/ 47 h 75"/>
                <a:gd name="T10" fmla="*/ 15 w 49"/>
                <a:gd name="T11" fmla="*/ 0 h 75"/>
                <a:gd name="T12" fmla="*/ 33 w 49"/>
                <a:gd name="T13" fmla="*/ 10 h 75"/>
                <a:gd name="T14" fmla="*/ 49 w 49"/>
                <a:gd name="T15" fmla="*/ 75 h 75"/>
                <a:gd name="T16" fmla="*/ 34 w 49"/>
                <a:gd name="T17" fmla="*/ 67 h 75"/>
                <a:gd name="T18" fmla="*/ 29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29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4" y="67"/>
                  </a:moveTo>
                  <a:cubicBezTo>
                    <a:pt x="32" y="55"/>
                    <a:pt x="32" y="55"/>
                    <a:pt x="32" y="55"/>
                  </a:cubicBezTo>
                  <a:cubicBezTo>
                    <a:pt x="16" y="46"/>
                    <a:pt x="16" y="46"/>
                    <a:pt x="16" y="46"/>
                  </a:cubicBezTo>
                  <a:cubicBezTo>
                    <a:pt x="14" y="55"/>
                    <a:pt x="14" y="55"/>
                    <a:pt x="14" y="55"/>
                  </a:cubicBezTo>
                  <a:cubicBezTo>
                    <a:pt x="0" y="47"/>
                    <a:pt x="0" y="47"/>
                    <a:pt x="0" y="47"/>
                  </a:cubicBezTo>
                  <a:cubicBezTo>
                    <a:pt x="15" y="0"/>
                    <a:pt x="15" y="0"/>
                    <a:pt x="15" y="0"/>
                  </a:cubicBezTo>
                  <a:cubicBezTo>
                    <a:pt x="33" y="10"/>
                    <a:pt x="33" y="10"/>
                    <a:pt x="33" y="10"/>
                  </a:cubicBezTo>
                  <a:cubicBezTo>
                    <a:pt x="49" y="75"/>
                    <a:pt x="49" y="75"/>
                    <a:pt x="49" y="75"/>
                  </a:cubicBezTo>
                  <a:lnTo>
                    <a:pt x="34" y="67"/>
                  </a:lnTo>
                  <a:close/>
                  <a:moveTo>
                    <a:pt x="29" y="41"/>
                  </a:moveTo>
                  <a:cubicBezTo>
                    <a:pt x="27" y="31"/>
                    <a:pt x="27" y="31"/>
                    <a:pt x="27" y="31"/>
                  </a:cubicBezTo>
                  <a:cubicBezTo>
                    <a:pt x="27" y="29"/>
                    <a:pt x="26" y="26"/>
                    <a:pt x="26" y="22"/>
                  </a:cubicBezTo>
                  <a:cubicBezTo>
                    <a:pt x="25" y="18"/>
                    <a:pt x="24" y="16"/>
                    <a:pt x="24" y="14"/>
                  </a:cubicBezTo>
                  <a:cubicBezTo>
                    <a:pt x="24" y="15"/>
                    <a:pt x="24" y="17"/>
                    <a:pt x="23" y="20"/>
                  </a:cubicBezTo>
                  <a:cubicBezTo>
                    <a:pt x="22" y="23"/>
                    <a:pt x="21" y="28"/>
                    <a:pt x="19" y="35"/>
                  </a:cubicBezTo>
                  <a:lnTo>
                    <a:pt x="29"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312">
              <a:extLst>
                <a:ext uri="{FF2B5EF4-FFF2-40B4-BE49-F238E27FC236}">
                  <a16:creationId xmlns:a16="http://schemas.microsoft.com/office/drawing/2014/main" id="{A3430827-C4B0-4364-B2F9-BD68FBB41943}"/>
                </a:ext>
              </a:extLst>
            </p:cNvPr>
            <p:cNvSpPr>
              <a:spLocks/>
            </p:cNvSpPr>
            <p:nvPr/>
          </p:nvSpPr>
          <p:spPr bwMode="auto">
            <a:xfrm>
              <a:off x="16724313" y="2627313"/>
              <a:ext cx="150813" cy="238125"/>
            </a:xfrm>
            <a:custGeom>
              <a:avLst/>
              <a:gdLst>
                <a:gd name="T0" fmla="*/ 21 w 55"/>
                <a:gd name="T1" fmla="*/ 67 h 86"/>
                <a:gd name="T2" fmla="*/ 11 w 55"/>
                <a:gd name="T3" fmla="*/ 21 h 86"/>
                <a:gd name="T4" fmla="*/ 11 w 55"/>
                <a:gd name="T5" fmla="*/ 21 h 86"/>
                <a:gd name="T6" fmla="*/ 12 w 55"/>
                <a:gd name="T7" fmla="*/ 37 h 86"/>
                <a:gd name="T8" fmla="*/ 12 w 55"/>
                <a:gd name="T9" fmla="*/ 62 h 86"/>
                <a:gd name="T10" fmla="*/ 0 w 55"/>
                <a:gd name="T11" fmla="*/ 55 h 86"/>
                <a:gd name="T12" fmla="*/ 0 w 55"/>
                <a:gd name="T13" fmla="*/ 0 h 86"/>
                <a:gd name="T14" fmla="*/ 17 w 55"/>
                <a:gd name="T15" fmla="*/ 10 h 86"/>
                <a:gd name="T16" fmla="*/ 27 w 55"/>
                <a:gd name="T17" fmla="*/ 55 h 86"/>
                <a:gd name="T18" fmla="*/ 28 w 55"/>
                <a:gd name="T19" fmla="*/ 55 h 86"/>
                <a:gd name="T20" fmla="*/ 38 w 55"/>
                <a:gd name="T21" fmla="*/ 21 h 86"/>
                <a:gd name="T22" fmla="*/ 55 w 55"/>
                <a:gd name="T23" fmla="*/ 31 h 86"/>
                <a:gd name="T24" fmla="*/ 55 w 55"/>
                <a:gd name="T25" fmla="*/ 86 h 86"/>
                <a:gd name="T26" fmla="*/ 43 w 55"/>
                <a:gd name="T27" fmla="*/ 80 h 86"/>
                <a:gd name="T28" fmla="*/ 43 w 55"/>
                <a:gd name="T29" fmla="*/ 55 h 86"/>
                <a:gd name="T30" fmla="*/ 43 w 55"/>
                <a:gd name="T31" fmla="*/ 51 h 86"/>
                <a:gd name="T32" fmla="*/ 43 w 55"/>
                <a:gd name="T33" fmla="*/ 40 h 86"/>
                <a:gd name="T34" fmla="*/ 43 w 55"/>
                <a:gd name="T35" fmla="*/ 40 h 86"/>
                <a:gd name="T36" fmla="*/ 33 w 55"/>
                <a:gd name="T37" fmla="*/ 74 h 86"/>
                <a:gd name="T38" fmla="*/ 21 w 55"/>
                <a:gd name="T3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6">
                  <a:moveTo>
                    <a:pt x="21" y="67"/>
                  </a:moveTo>
                  <a:cubicBezTo>
                    <a:pt x="11" y="21"/>
                    <a:pt x="11" y="21"/>
                    <a:pt x="11" y="21"/>
                  </a:cubicBezTo>
                  <a:cubicBezTo>
                    <a:pt x="11" y="21"/>
                    <a:pt x="11" y="21"/>
                    <a:pt x="11" y="21"/>
                  </a:cubicBezTo>
                  <a:cubicBezTo>
                    <a:pt x="11" y="28"/>
                    <a:pt x="12" y="34"/>
                    <a:pt x="12" y="37"/>
                  </a:cubicBezTo>
                  <a:cubicBezTo>
                    <a:pt x="12" y="62"/>
                    <a:pt x="12" y="62"/>
                    <a:pt x="12" y="62"/>
                  </a:cubicBezTo>
                  <a:cubicBezTo>
                    <a:pt x="0" y="55"/>
                    <a:pt x="0" y="55"/>
                    <a:pt x="0" y="55"/>
                  </a:cubicBezTo>
                  <a:cubicBezTo>
                    <a:pt x="0" y="0"/>
                    <a:pt x="0" y="0"/>
                    <a:pt x="0" y="0"/>
                  </a:cubicBezTo>
                  <a:cubicBezTo>
                    <a:pt x="17" y="10"/>
                    <a:pt x="17" y="10"/>
                    <a:pt x="17" y="10"/>
                  </a:cubicBezTo>
                  <a:cubicBezTo>
                    <a:pt x="27" y="55"/>
                    <a:pt x="27" y="55"/>
                    <a:pt x="27" y="55"/>
                  </a:cubicBezTo>
                  <a:cubicBezTo>
                    <a:pt x="28" y="55"/>
                    <a:pt x="28" y="55"/>
                    <a:pt x="28" y="55"/>
                  </a:cubicBezTo>
                  <a:cubicBezTo>
                    <a:pt x="38" y="21"/>
                    <a:pt x="38" y="21"/>
                    <a:pt x="38" y="21"/>
                  </a:cubicBezTo>
                  <a:cubicBezTo>
                    <a:pt x="55" y="31"/>
                    <a:pt x="55" y="31"/>
                    <a:pt x="55" y="31"/>
                  </a:cubicBezTo>
                  <a:cubicBezTo>
                    <a:pt x="55" y="86"/>
                    <a:pt x="55" y="86"/>
                    <a:pt x="55" y="86"/>
                  </a:cubicBezTo>
                  <a:cubicBezTo>
                    <a:pt x="43" y="80"/>
                    <a:pt x="43" y="80"/>
                    <a:pt x="43" y="80"/>
                  </a:cubicBezTo>
                  <a:cubicBezTo>
                    <a:pt x="43" y="55"/>
                    <a:pt x="43" y="55"/>
                    <a:pt x="43" y="55"/>
                  </a:cubicBezTo>
                  <a:cubicBezTo>
                    <a:pt x="43" y="54"/>
                    <a:pt x="43" y="53"/>
                    <a:pt x="43" y="51"/>
                  </a:cubicBezTo>
                  <a:cubicBezTo>
                    <a:pt x="43" y="50"/>
                    <a:pt x="43" y="46"/>
                    <a:pt x="43" y="40"/>
                  </a:cubicBezTo>
                  <a:cubicBezTo>
                    <a:pt x="43" y="40"/>
                    <a:pt x="43" y="40"/>
                    <a:pt x="43" y="40"/>
                  </a:cubicBezTo>
                  <a:cubicBezTo>
                    <a:pt x="33" y="74"/>
                    <a:pt x="33" y="74"/>
                    <a:pt x="33"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313">
              <a:extLst>
                <a:ext uri="{FF2B5EF4-FFF2-40B4-BE49-F238E27FC236}">
                  <a16:creationId xmlns:a16="http://schemas.microsoft.com/office/drawing/2014/main" id="{88CE6D56-FF57-4056-8E3E-749874809287}"/>
                </a:ext>
              </a:extLst>
            </p:cNvPr>
            <p:cNvSpPr>
              <a:spLocks noEditPoints="1"/>
            </p:cNvSpPr>
            <p:nvPr/>
          </p:nvSpPr>
          <p:spPr bwMode="auto">
            <a:xfrm>
              <a:off x="16889413" y="2746376"/>
              <a:ext cx="134938" cy="207963"/>
            </a:xfrm>
            <a:custGeom>
              <a:avLst/>
              <a:gdLst>
                <a:gd name="T0" fmla="*/ 35 w 49"/>
                <a:gd name="T1" fmla="*/ 66 h 75"/>
                <a:gd name="T2" fmla="*/ 32 w 49"/>
                <a:gd name="T3" fmla="*/ 55 h 75"/>
                <a:gd name="T4" fmla="*/ 17 w 49"/>
                <a:gd name="T5" fmla="*/ 46 h 75"/>
                <a:gd name="T6" fmla="*/ 14 w 49"/>
                <a:gd name="T7" fmla="*/ 55 h 75"/>
                <a:gd name="T8" fmla="*/ 0 w 49"/>
                <a:gd name="T9" fmla="*/ 46 h 75"/>
                <a:gd name="T10" fmla="*/ 16 w 49"/>
                <a:gd name="T11" fmla="*/ 0 h 75"/>
                <a:gd name="T12" fmla="*/ 33 w 49"/>
                <a:gd name="T13" fmla="*/ 10 h 75"/>
                <a:gd name="T14" fmla="*/ 49 w 49"/>
                <a:gd name="T15" fmla="*/ 75 h 75"/>
                <a:gd name="T16" fmla="*/ 35 w 49"/>
                <a:gd name="T17" fmla="*/ 66 h 75"/>
                <a:gd name="T18" fmla="*/ 30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30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5" y="66"/>
                  </a:moveTo>
                  <a:cubicBezTo>
                    <a:pt x="32" y="55"/>
                    <a:pt x="32" y="55"/>
                    <a:pt x="32" y="55"/>
                  </a:cubicBezTo>
                  <a:cubicBezTo>
                    <a:pt x="17" y="46"/>
                    <a:pt x="17" y="46"/>
                    <a:pt x="17" y="46"/>
                  </a:cubicBezTo>
                  <a:cubicBezTo>
                    <a:pt x="14" y="55"/>
                    <a:pt x="14" y="55"/>
                    <a:pt x="14" y="55"/>
                  </a:cubicBezTo>
                  <a:cubicBezTo>
                    <a:pt x="0" y="46"/>
                    <a:pt x="0" y="46"/>
                    <a:pt x="0" y="46"/>
                  </a:cubicBezTo>
                  <a:cubicBezTo>
                    <a:pt x="16" y="0"/>
                    <a:pt x="16" y="0"/>
                    <a:pt x="16" y="0"/>
                  </a:cubicBezTo>
                  <a:cubicBezTo>
                    <a:pt x="33" y="10"/>
                    <a:pt x="33" y="10"/>
                    <a:pt x="33" y="10"/>
                  </a:cubicBezTo>
                  <a:cubicBezTo>
                    <a:pt x="49" y="75"/>
                    <a:pt x="49" y="75"/>
                    <a:pt x="49" y="75"/>
                  </a:cubicBezTo>
                  <a:lnTo>
                    <a:pt x="35" y="66"/>
                  </a:lnTo>
                  <a:close/>
                  <a:moveTo>
                    <a:pt x="30" y="41"/>
                  </a:moveTo>
                  <a:cubicBezTo>
                    <a:pt x="27" y="31"/>
                    <a:pt x="27" y="31"/>
                    <a:pt x="27" y="31"/>
                  </a:cubicBezTo>
                  <a:cubicBezTo>
                    <a:pt x="27" y="28"/>
                    <a:pt x="26" y="25"/>
                    <a:pt x="26" y="22"/>
                  </a:cubicBezTo>
                  <a:cubicBezTo>
                    <a:pt x="25" y="18"/>
                    <a:pt x="25" y="16"/>
                    <a:pt x="24" y="14"/>
                  </a:cubicBezTo>
                  <a:cubicBezTo>
                    <a:pt x="24" y="15"/>
                    <a:pt x="24" y="17"/>
                    <a:pt x="23" y="20"/>
                  </a:cubicBezTo>
                  <a:cubicBezTo>
                    <a:pt x="23" y="22"/>
                    <a:pt x="21" y="27"/>
                    <a:pt x="19" y="35"/>
                  </a:cubicBezTo>
                  <a:lnTo>
                    <a:pt x="30"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314">
              <a:extLst>
                <a:ext uri="{FF2B5EF4-FFF2-40B4-BE49-F238E27FC236}">
                  <a16:creationId xmlns:a16="http://schemas.microsoft.com/office/drawing/2014/main" id="{8A647FB8-8FFF-4F35-A9EE-D79528770BD3}"/>
                </a:ext>
              </a:extLst>
            </p:cNvPr>
            <p:cNvSpPr>
              <a:spLocks/>
            </p:cNvSpPr>
            <p:nvPr/>
          </p:nvSpPr>
          <p:spPr bwMode="auto">
            <a:xfrm>
              <a:off x="17038638" y="2808288"/>
              <a:ext cx="85725" cy="203200"/>
            </a:xfrm>
            <a:custGeom>
              <a:avLst/>
              <a:gdLst>
                <a:gd name="T0" fmla="*/ 0 w 54"/>
                <a:gd name="T1" fmla="*/ 97 h 128"/>
                <a:gd name="T2" fmla="*/ 0 w 54"/>
                <a:gd name="T3" fmla="*/ 0 h 128"/>
                <a:gd name="T4" fmla="*/ 22 w 54"/>
                <a:gd name="T5" fmla="*/ 13 h 128"/>
                <a:gd name="T6" fmla="*/ 22 w 54"/>
                <a:gd name="T7" fmla="*/ 88 h 128"/>
                <a:gd name="T8" fmla="*/ 54 w 54"/>
                <a:gd name="T9" fmla="*/ 107 h 128"/>
                <a:gd name="T10" fmla="*/ 54 w 54"/>
                <a:gd name="T11" fmla="*/ 128 h 128"/>
                <a:gd name="T12" fmla="*/ 0 w 54"/>
                <a:gd name="T13" fmla="*/ 97 h 128"/>
              </a:gdLst>
              <a:ahLst/>
              <a:cxnLst>
                <a:cxn ang="0">
                  <a:pos x="T0" y="T1"/>
                </a:cxn>
                <a:cxn ang="0">
                  <a:pos x="T2" y="T3"/>
                </a:cxn>
                <a:cxn ang="0">
                  <a:pos x="T4" y="T5"/>
                </a:cxn>
                <a:cxn ang="0">
                  <a:pos x="T6" y="T7"/>
                </a:cxn>
                <a:cxn ang="0">
                  <a:pos x="T8" y="T9"/>
                </a:cxn>
                <a:cxn ang="0">
                  <a:pos x="T10" y="T11"/>
                </a:cxn>
                <a:cxn ang="0">
                  <a:pos x="T12" y="T13"/>
                </a:cxn>
              </a:cxnLst>
              <a:rect l="0" t="0" r="r" b="b"/>
              <a:pathLst>
                <a:path w="54" h="128">
                  <a:moveTo>
                    <a:pt x="0" y="97"/>
                  </a:moveTo>
                  <a:lnTo>
                    <a:pt x="0" y="0"/>
                  </a:lnTo>
                  <a:lnTo>
                    <a:pt x="22" y="13"/>
                  </a:lnTo>
                  <a:lnTo>
                    <a:pt x="22" y="88"/>
                  </a:lnTo>
                  <a:lnTo>
                    <a:pt x="54" y="107"/>
                  </a:lnTo>
                  <a:lnTo>
                    <a:pt x="54" y="128"/>
                  </a:lnTo>
                  <a:lnTo>
                    <a:pt x="0" y="9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315">
              <a:extLst>
                <a:ext uri="{FF2B5EF4-FFF2-40B4-BE49-F238E27FC236}">
                  <a16:creationId xmlns:a16="http://schemas.microsoft.com/office/drawing/2014/main" id="{B1F93627-CEC9-4B36-928F-C2686425DFD6}"/>
                </a:ext>
              </a:extLst>
            </p:cNvPr>
            <p:cNvSpPr>
              <a:spLocks/>
            </p:cNvSpPr>
            <p:nvPr/>
          </p:nvSpPr>
          <p:spPr bwMode="auto">
            <a:xfrm>
              <a:off x="17146588" y="2871788"/>
              <a:ext cx="84138" cy="201613"/>
            </a:xfrm>
            <a:custGeom>
              <a:avLst/>
              <a:gdLst>
                <a:gd name="T0" fmla="*/ 0 w 53"/>
                <a:gd name="T1" fmla="*/ 95 h 127"/>
                <a:gd name="T2" fmla="*/ 0 w 53"/>
                <a:gd name="T3" fmla="*/ 0 h 127"/>
                <a:gd name="T4" fmla="*/ 22 w 53"/>
                <a:gd name="T5" fmla="*/ 12 h 127"/>
                <a:gd name="T6" fmla="*/ 22 w 53"/>
                <a:gd name="T7" fmla="*/ 88 h 127"/>
                <a:gd name="T8" fmla="*/ 53 w 53"/>
                <a:gd name="T9" fmla="*/ 106 h 127"/>
                <a:gd name="T10" fmla="*/ 53 w 53"/>
                <a:gd name="T11" fmla="*/ 127 h 127"/>
                <a:gd name="T12" fmla="*/ 0 w 53"/>
                <a:gd name="T13" fmla="*/ 95 h 127"/>
              </a:gdLst>
              <a:ahLst/>
              <a:cxnLst>
                <a:cxn ang="0">
                  <a:pos x="T0" y="T1"/>
                </a:cxn>
                <a:cxn ang="0">
                  <a:pos x="T2" y="T3"/>
                </a:cxn>
                <a:cxn ang="0">
                  <a:pos x="T4" y="T5"/>
                </a:cxn>
                <a:cxn ang="0">
                  <a:pos x="T6" y="T7"/>
                </a:cxn>
                <a:cxn ang="0">
                  <a:pos x="T8" y="T9"/>
                </a:cxn>
                <a:cxn ang="0">
                  <a:pos x="T10" y="T11"/>
                </a:cxn>
                <a:cxn ang="0">
                  <a:pos x="T12" y="T13"/>
                </a:cxn>
              </a:cxnLst>
              <a:rect l="0" t="0" r="r" b="b"/>
              <a:pathLst>
                <a:path w="53" h="127">
                  <a:moveTo>
                    <a:pt x="0" y="95"/>
                  </a:moveTo>
                  <a:lnTo>
                    <a:pt x="0" y="0"/>
                  </a:lnTo>
                  <a:lnTo>
                    <a:pt x="22" y="12"/>
                  </a:lnTo>
                  <a:lnTo>
                    <a:pt x="22" y="88"/>
                  </a:lnTo>
                  <a:lnTo>
                    <a:pt x="53" y="106"/>
                  </a:lnTo>
                  <a:lnTo>
                    <a:pt x="53" y="127"/>
                  </a:lnTo>
                  <a:lnTo>
                    <a:pt x="0" y="9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316">
              <a:extLst>
                <a:ext uri="{FF2B5EF4-FFF2-40B4-BE49-F238E27FC236}">
                  <a16:creationId xmlns:a16="http://schemas.microsoft.com/office/drawing/2014/main" id="{0870C424-52AF-44F9-9C6F-26FC7D046B8C}"/>
                </a:ext>
              </a:extLst>
            </p:cNvPr>
            <p:cNvSpPr>
              <a:spLocks/>
            </p:cNvSpPr>
            <p:nvPr/>
          </p:nvSpPr>
          <p:spPr bwMode="auto">
            <a:xfrm>
              <a:off x="15752763" y="3986213"/>
              <a:ext cx="714375" cy="442913"/>
            </a:xfrm>
            <a:custGeom>
              <a:avLst/>
              <a:gdLst>
                <a:gd name="T0" fmla="*/ 450 w 450"/>
                <a:gd name="T1" fmla="*/ 261 h 279"/>
                <a:gd name="T2" fmla="*/ 450 w 450"/>
                <a:gd name="T3" fmla="*/ 261 h 279"/>
                <a:gd name="T4" fmla="*/ 0 w 450"/>
                <a:gd name="T5" fmla="*/ 0 h 279"/>
                <a:gd name="T6" fmla="*/ 0 w 450"/>
                <a:gd name="T7" fmla="*/ 20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20"/>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4" name="Group 523">
            <a:extLst>
              <a:ext uri="{FF2B5EF4-FFF2-40B4-BE49-F238E27FC236}">
                <a16:creationId xmlns:a16="http://schemas.microsoft.com/office/drawing/2014/main" id="{EF224864-384D-4EE6-BD4A-A76241A3513B}"/>
              </a:ext>
            </a:extLst>
          </p:cNvPr>
          <p:cNvGrpSpPr/>
          <p:nvPr/>
        </p:nvGrpSpPr>
        <p:grpSpPr>
          <a:xfrm>
            <a:off x="16714732" y="5786315"/>
            <a:ext cx="1475398" cy="2821276"/>
            <a:chOff x="19124613" y="5422901"/>
            <a:chExt cx="1247775" cy="2386012"/>
          </a:xfrm>
        </p:grpSpPr>
        <p:sp>
          <p:nvSpPr>
            <p:cNvPr id="26" name="Freeform 425">
              <a:extLst>
                <a:ext uri="{FF2B5EF4-FFF2-40B4-BE49-F238E27FC236}">
                  <a16:creationId xmlns:a16="http://schemas.microsoft.com/office/drawing/2014/main" id="{53ADE003-6398-44EA-B29F-D024AE3E22E5}"/>
                </a:ext>
              </a:extLst>
            </p:cNvPr>
            <p:cNvSpPr>
              <a:spLocks/>
            </p:cNvSpPr>
            <p:nvPr/>
          </p:nvSpPr>
          <p:spPr bwMode="auto">
            <a:xfrm>
              <a:off x="19124613" y="7032626"/>
              <a:ext cx="1247775" cy="722313"/>
            </a:xfrm>
            <a:custGeom>
              <a:avLst/>
              <a:gdLst>
                <a:gd name="T0" fmla="*/ 393 w 786"/>
                <a:gd name="T1" fmla="*/ 0 h 455"/>
                <a:gd name="T2" fmla="*/ 0 w 786"/>
                <a:gd name="T3" fmla="*/ 227 h 455"/>
                <a:gd name="T4" fmla="*/ 393 w 786"/>
                <a:gd name="T5" fmla="*/ 455 h 455"/>
                <a:gd name="T6" fmla="*/ 786 w 786"/>
                <a:gd name="T7" fmla="*/ 227 h 455"/>
                <a:gd name="T8" fmla="*/ 393 w 786"/>
                <a:gd name="T9" fmla="*/ 0 h 455"/>
              </a:gdLst>
              <a:ahLst/>
              <a:cxnLst>
                <a:cxn ang="0">
                  <a:pos x="T0" y="T1"/>
                </a:cxn>
                <a:cxn ang="0">
                  <a:pos x="T2" y="T3"/>
                </a:cxn>
                <a:cxn ang="0">
                  <a:pos x="T4" y="T5"/>
                </a:cxn>
                <a:cxn ang="0">
                  <a:pos x="T6" y="T7"/>
                </a:cxn>
                <a:cxn ang="0">
                  <a:pos x="T8" y="T9"/>
                </a:cxn>
              </a:cxnLst>
              <a:rect l="0" t="0" r="r" b="b"/>
              <a:pathLst>
                <a:path w="786" h="455">
                  <a:moveTo>
                    <a:pt x="393" y="0"/>
                  </a:moveTo>
                  <a:lnTo>
                    <a:pt x="0" y="227"/>
                  </a:lnTo>
                  <a:lnTo>
                    <a:pt x="393" y="455"/>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426">
              <a:extLst>
                <a:ext uri="{FF2B5EF4-FFF2-40B4-BE49-F238E27FC236}">
                  <a16:creationId xmlns:a16="http://schemas.microsoft.com/office/drawing/2014/main" id="{AB5E1BF4-DB0D-4F06-B4DC-BE44BB828A9A}"/>
                </a:ext>
              </a:extLst>
            </p:cNvPr>
            <p:cNvSpPr>
              <a:spLocks/>
            </p:cNvSpPr>
            <p:nvPr/>
          </p:nvSpPr>
          <p:spPr bwMode="auto">
            <a:xfrm>
              <a:off x="19124613" y="7392988"/>
              <a:ext cx="623888" cy="415925"/>
            </a:xfrm>
            <a:custGeom>
              <a:avLst/>
              <a:gdLst>
                <a:gd name="T0" fmla="*/ 0 w 393"/>
                <a:gd name="T1" fmla="*/ 0 h 262"/>
                <a:gd name="T2" fmla="*/ 0 w 393"/>
                <a:gd name="T3" fmla="*/ 34 h 262"/>
                <a:gd name="T4" fmla="*/ 393 w 393"/>
                <a:gd name="T5" fmla="*/ 262 h 262"/>
                <a:gd name="T6" fmla="*/ 393 w 393"/>
                <a:gd name="T7" fmla="*/ 228 h 262"/>
                <a:gd name="T8" fmla="*/ 0 w 393"/>
                <a:gd name="T9" fmla="*/ 0 h 262"/>
              </a:gdLst>
              <a:ahLst/>
              <a:cxnLst>
                <a:cxn ang="0">
                  <a:pos x="T0" y="T1"/>
                </a:cxn>
                <a:cxn ang="0">
                  <a:pos x="T2" y="T3"/>
                </a:cxn>
                <a:cxn ang="0">
                  <a:pos x="T4" y="T5"/>
                </a:cxn>
                <a:cxn ang="0">
                  <a:pos x="T6" y="T7"/>
                </a:cxn>
                <a:cxn ang="0">
                  <a:pos x="T8" y="T9"/>
                </a:cxn>
              </a:cxnLst>
              <a:rect l="0" t="0" r="r" b="b"/>
              <a:pathLst>
                <a:path w="393" h="262">
                  <a:moveTo>
                    <a:pt x="0" y="0"/>
                  </a:moveTo>
                  <a:lnTo>
                    <a:pt x="0" y="34"/>
                  </a:lnTo>
                  <a:lnTo>
                    <a:pt x="393" y="262"/>
                  </a:lnTo>
                  <a:lnTo>
                    <a:pt x="393" y="22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427">
              <a:extLst>
                <a:ext uri="{FF2B5EF4-FFF2-40B4-BE49-F238E27FC236}">
                  <a16:creationId xmlns:a16="http://schemas.microsoft.com/office/drawing/2014/main" id="{5AF21469-3717-45FC-96A8-8340F458F532}"/>
                </a:ext>
              </a:extLst>
            </p:cNvPr>
            <p:cNvSpPr>
              <a:spLocks/>
            </p:cNvSpPr>
            <p:nvPr/>
          </p:nvSpPr>
          <p:spPr bwMode="auto">
            <a:xfrm>
              <a:off x="19748500" y="7392988"/>
              <a:ext cx="623888" cy="415925"/>
            </a:xfrm>
            <a:custGeom>
              <a:avLst/>
              <a:gdLst>
                <a:gd name="T0" fmla="*/ 0 w 393"/>
                <a:gd name="T1" fmla="*/ 228 h 262"/>
                <a:gd name="T2" fmla="*/ 393 w 393"/>
                <a:gd name="T3" fmla="*/ 0 h 262"/>
                <a:gd name="T4" fmla="*/ 393 w 393"/>
                <a:gd name="T5" fmla="*/ 34 h 262"/>
                <a:gd name="T6" fmla="*/ 0 w 393"/>
                <a:gd name="T7" fmla="*/ 262 h 262"/>
                <a:gd name="T8" fmla="*/ 0 w 393"/>
                <a:gd name="T9" fmla="*/ 228 h 262"/>
              </a:gdLst>
              <a:ahLst/>
              <a:cxnLst>
                <a:cxn ang="0">
                  <a:pos x="T0" y="T1"/>
                </a:cxn>
                <a:cxn ang="0">
                  <a:pos x="T2" y="T3"/>
                </a:cxn>
                <a:cxn ang="0">
                  <a:pos x="T4" y="T5"/>
                </a:cxn>
                <a:cxn ang="0">
                  <a:pos x="T6" y="T7"/>
                </a:cxn>
                <a:cxn ang="0">
                  <a:pos x="T8" y="T9"/>
                </a:cxn>
              </a:cxnLst>
              <a:rect l="0" t="0" r="r" b="b"/>
              <a:pathLst>
                <a:path w="393" h="262">
                  <a:moveTo>
                    <a:pt x="0" y="228"/>
                  </a:moveTo>
                  <a:lnTo>
                    <a:pt x="393" y="0"/>
                  </a:lnTo>
                  <a:lnTo>
                    <a:pt x="393" y="34"/>
                  </a:lnTo>
                  <a:lnTo>
                    <a:pt x="0" y="262"/>
                  </a:lnTo>
                  <a:lnTo>
                    <a:pt x="0" y="22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428">
              <a:extLst>
                <a:ext uri="{FF2B5EF4-FFF2-40B4-BE49-F238E27FC236}">
                  <a16:creationId xmlns:a16="http://schemas.microsoft.com/office/drawing/2014/main" id="{BA47B1AD-7934-4F1F-A946-194E227C8DC8}"/>
                </a:ext>
              </a:extLst>
            </p:cNvPr>
            <p:cNvSpPr>
              <a:spLocks noEditPoints="1"/>
            </p:cNvSpPr>
            <p:nvPr/>
          </p:nvSpPr>
          <p:spPr bwMode="auto">
            <a:xfrm>
              <a:off x="19170650" y="5422901"/>
              <a:ext cx="1154113" cy="665163"/>
            </a:xfrm>
            <a:custGeom>
              <a:avLst/>
              <a:gdLst>
                <a:gd name="T0" fmla="*/ 364 w 727"/>
                <a:gd name="T1" fmla="*/ 0 h 419"/>
                <a:gd name="T2" fmla="*/ 0 w 727"/>
                <a:gd name="T3" fmla="*/ 211 h 419"/>
                <a:gd name="T4" fmla="*/ 364 w 727"/>
                <a:gd name="T5" fmla="*/ 419 h 419"/>
                <a:gd name="T6" fmla="*/ 727 w 727"/>
                <a:gd name="T7" fmla="*/ 211 h 419"/>
                <a:gd name="T8" fmla="*/ 364 w 727"/>
                <a:gd name="T9" fmla="*/ 0 h 419"/>
                <a:gd name="T10" fmla="*/ 364 w 727"/>
                <a:gd name="T11" fmla="*/ 385 h 419"/>
                <a:gd name="T12" fmla="*/ 61 w 727"/>
                <a:gd name="T13" fmla="*/ 211 h 419"/>
                <a:gd name="T14" fmla="*/ 364 w 727"/>
                <a:gd name="T15" fmla="*/ 35 h 419"/>
                <a:gd name="T16" fmla="*/ 666 w 727"/>
                <a:gd name="T17" fmla="*/ 211 h 419"/>
                <a:gd name="T18" fmla="*/ 364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4" y="0"/>
                  </a:moveTo>
                  <a:lnTo>
                    <a:pt x="0" y="211"/>
                  </a:lnTo>
                  <a:lnTo>
                    <a:pt x="364" y="419"/>
                  </a:lnTo>
                  <a:lnTo>
                    <a:pt x="727" y="211"/>
                  </a:lnTo>
                  <a:lnTo>
                    <a:pt x="364" y="0"/>
                  </a:lnTo>
                  <a:close/>
                  <a:moveTo>
                    <a:pt x="364" y="385"/>
                  </a:moveTo>
                  <a:lnTo>
                    <a:pt x="61" y="211"/>
                  </a:lnTo>
                  <a:lnTo>
                    <a:pt x="364" y="35"/>
                  </a:lnTo>
                  <a:lnTo>
                    <a:pt x="666" y="211"/>
                  </a:lnTo>
                  <a:lnTo>
                    <a:pt x="364"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429">
              <a:extLst>
                <a:ext uri="{FF2B5EF4-FFF2-40B4-BE49-F238E27FC236}">
                  <a16:creationId xmlns:a16="http://schemas.microsoft.com/office/drawing/2014/main" id="{89B02C2E-82F3-43D4-8DB5-96D72AAD7863}"/>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430">
              <a:extLst>
                <a:ext uri="{FF2B5EF4-FFF2-40B4-BE49-F238E27FC236}">
                  <a16:creationId xmlns:a16="http://schemas.microsoft.com/office/drawing/2014/main" id="{C5F26A67-3986-4F55-9646-9745744CA1DB}"/>
                </a:ext>
              </a:extLst>
            </p:cNvPr>
            <p:cNvSpPr>
              <a:spLocks/>
            </p:cNvSpPr>
            <p:nvPr/>
          </p:nvSpPr>
          <p:spPr bwMode="auto">
            <a:xfrm>
              <a:off x="19170650" y="5757863"/>
              <a:ext cx="577850" cy="1968500"/>
            </a:xfrm>
            <a:custGeom>
              <a:avLst/>
              <a:gdLst>
                <a:gd name="T0" fmla="*/ 0 w 364"/>
                <a:gd name="T1" fmla="*/ 0 h 1240"/>
                <a:gd name="T2" fmla="*/ 0 w 364"/>
                <a:gd name="T3" fmla="*/ 1031 h 1240"/>
                <a:gd name="T4" fmla="*/ 364 w 364"/>
                <a:gd name="T5" fmla="*/ 1240 h 1240"/>
                <a:gd name="T6" fmla="*/ 364 w 364"/>
                <a:gd name="T7" fmla="*/ 208 h 1240"/>
                <a:gd name="T8" fmla="*/ 0 w 364"/>
                <a:gd name="T9" fmla="*/ 0 h 1240"/>
              </a:gdLst>
              <a:ahLst/>
              <a:cxnLst>
                <a:cxn ang="0">
                  <a:pos x="T0" y="T1"/>
                </a:cxn>
                <a:cxn ang="0">
                  <a:pos x="T2" y="T3"/>
                </a:cxn>
                <a:cxn ang="0">
                  <a:pos x="T4" y="T5"/>
                </a:cxn>
                <a:cxn ang="0">
                  <a:pos x="T6" y="T7"/>
                </a:cxn>
                <a:cxn ang="0">
                  <a:pos x="T8" y="T9"/>
                </a:cxn>
              </a:cxnLst>
              <a:rect l="0" t="0" r="r" b="b"/>
              <a:pathLst>
                <a:path w="364" h="1240">
                  <a:moveTo>
                    <a:pt x="0" y="0"/>
                  </a:moveTo>
                  <a:lnTo>
                    <a:pt x="0" y="1031"/>
                  </a:lnTo>
                  <a:lnTo>
                    <a:pt x="364" y="1240"/>
                  </a:lnTo>
                  <a:lnTo>
                    <a:pt x="364"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431">
              <a:extLst>
                <a:ext uri="{FF2B5EF4-FFF2-40B4-BE49-F238E27FC236}">
                  <a16:creationId xmlns:a16="http://schemas.microsoft.com/office/drawing/2014/main" id="{C6436F93-2FCA-4E9A-91F3-856F2E777901}"/>
                </a:ext>
              </a:extLst>
            </p:cNvPr>
            <p:cNvSpPr>
              <a:spLocks/>
            </p:cNvSpPr>
            <p:nvPr/>
          </p:nvSpPr>
          <p:spPr bwMode="auto">
            <a:xfrm>
              <a:off x="19748500" y="5757863"/>
              <a:ext cx="576263" cy="1968500"/>
            </a:xfrm>
            <a:custGeom>
              <a:avLst/>
              <a:gdLst>
                <a:gd name="T0" fmla="*/ 0 w 363"/>
                <a:gd name="T1" fmla="*/ 208 h 1240"/>
                <a:gd name="T2" fmla="*/ 363 w 363"/>
                <a:gd name="T3" fmla="*/ 0 h 1240"/>
                <a:gd name="T4" fmla="*/ 363 w 363"/>
                <a:gd name="T5" fmla="*/ 1031 h 1240"/>
                <a:gd name="T6" fmla="*/ 0 w 363"/>
                <a:gd name="T7" fmla="*/ 1240 h 1240"/>
                <a:gd name="T8" fmla="*/ 0 w 363"/>
                <a:gd name="T9" fmla="*/ 208 h 1240"/>
              </a:gdLst>
              <a:ahLst/>
              <a:cxnLst>
                <a:cxn ang="0">
                  <a:pos x="T0" y="T1"/>
                </a:cxn>
                <a:cxn ang="0">
                  <a:pos x="T2" y="T3"/>
                </a:cxn>
                <a:cxn ang="0">
                  <a:pos x="T4" y="T5"/>
                </a:cxn>
                <a:cxn ang="0">
                  <a:pos x="T6" y="T7"/>
                </a:cxn>
                <a:cxn ang="0">
                  <a:pos x="T8" y="T9"/>
                </a:cxn>
              </a:cxnLst>
              <a:rect l="0" t="0" r="r" b="b"/>
              <a:pathLst>
                <a:path w="363" h="1240">
                  <a:moveTo>
                    <a:pt x="0" y="208"/>
                  </a:moveTo>
                  <a:lnTo>
                    <a:pt x="363" y="0"/>
                  </a:lnTo>
                  <a:lnTo>
                    <a:pt x="363" y="1031"/>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432">
              <a:extLst>
                <a:ext uri="{FF2B5EF4-FFF2-40B4-BE49-F238E27FC236}">
                  <a16:creationId xmlns:a16="http://schemas.microsoft.com/office/drawing/2014/main" id="{230B2FAF-AD76-4A5D-A9D7-2523F0D1FAB4}"/>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433">
              <a:extLst>
                <a:ext uri="{FF2B5EF4-FFF2-40B4-BE49-F238E27FC236}">
                  <a16:creationId xmlns:a16="http://schemas.microsoft.com/office/drawing/2014/main" id="{57B20A39-9C37-42D2-8AE2-57B5A5BD957D}"/>
                </a:ext>
              </a:extLst>
            </p:cNvPr>
            <p:cNvSpPr>
              <a:spLocks/>
            </p:cNvSpPr>
            <p:nvPr/>
          </p:nvSpPr>
          <p:spPr bwMode="auto">
            <a:xfrm>
              <a:off x="19267488" y="5478463"/>
              <a:ext cx="481013" cy="306388"/>
            </a:xfrm>
            <a:custGeom>
              <a:avLst/>
              <a:gdLst>
                <a:gd name="T0" fmla="*/ 30 w 303"/>
                <a:gd name="T1" fmla="*/ 193 h 193"/>
                <a:gd name="T2" fmla="*/ 303 w 303"/>
                <a:gd name="T3" fmla="*/ 35 h 193"/>
                <a:gd name="T4" fmla="*/ 303 w 303"/>
                <a:gd name="T5" fmla="*/ 0 h 193"/>
                <a:gd name="T6" fmla="*/ 0 w 303"/>
                <a:gd name="T7" fmla="*/ 176 h 193"/>
                <a:gd name="T8" fmla="*/ 30 w 303"/>
                <a:gd name="T9" fmla="*/ 193 h 193"/>
              </a:gdLst>
              <a:ahLst/>
              <a:cxnLst>
                <a:cxn ang="0">
                  <a:pos x="T0" y="T1"/>
                </a:cxn>
                <a:cxn ang="0">
                  <a:pos x="T2" y="T3"/>
                </a:cxn>
                <a:cxn ang="0">
                  <a:pos x="T4" y="T5"/>
                </a:cxn>
                <a:cxn ang="0">
                  <a:pos x="T6" y="T7"/>
                </a:cxn>
                <a:cxn ang="0">
                  <a:pos x="T8" y="T9"/>
                </a:cxn>
              </a:cxnLst>
              <a:rect l="0" t="0" r="r" b="b"/>
              <a:pathLst>
                <a:path w="303" h="193">
                  <a:moveTo>
                    <a:pt x="30" y="193"/>
                  </a:moveTo>
                  <a:lnTo>
                    <a:pt x="303" y="35"/>
                  </a:lnTo>
                  <a:lnTo>
                    <a:pt x="303" y="0"/>
                  </a:lnTo>
                  <a:lnTo>
                    <a:pt x="0" y="176"/>
                  </a:lnTo>
                  <a:lnTo>
                    <a:pt x="30"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434">
              <a:extLst>
                <a:ext uri="{FF2B5EF4-FFF2-40B4-BE49-F238E27FC236}">
                  <a16:creationId xmlns:a16="http://schemas.microsoft.com/office/drawing/2014/main" id="{726F4196-DC86-49D9-B341-A1A0B181B0BA}"/>
                </a:ext>
              </a:extLst>
            </p:cNvPr>
            <p:cNvSpPr>
              <a:spLocks/>
            </p:cNvSpPr>
            <p:nvPr/>
          </p:nvSpPr>
          <p:spPr bwMode="auto">
            <a:xfrm>
              <a:off x="19748500" y="5478463"/>
              <a:ext cx="479425" cy="306388"/>
            </a:xfrm>
            <a:custGeom>
              <a:avLst/>
              <a:gdLst>
                <a:gd name="T0" fmla="*/ 0 w 302"/>
                <a:gd name="T1" fmla="*/ 0 h 193"/>
                <a:gd name="T2" fmla="*/ 302 w 302"/>
                <a:gd name="T3" fmla="*/ 176 h 193"/>
                <a:gd name="T4" fmla="*/ 273 w 302"/>
                <a:gd name="T5" fmla="*/ 193 h 193"/>
                <a:gd name="T6" fmla="*/ 0 w 302"/>
                <a:gd name="T7" fmla="*/ 35 h 193"/>
                <a:gd name="T8" fmla="*/ 0 w 302"/>
                <a:gd name="T9" fmla="*/ 0 h 193"/>
              </a:gdLst>
              <a:ahLst/>
              <a:cxnLst>
                <a:cxn ang="0">
                  <a:pos x="T0" y="T1"/>
                </a:cxn>
                <a:cxn ang="0">
                  <a:pos x="T2" y="T3"/>
                </a:cxn>
                <a:cxn ang="0">
                  <a:pos x="T4" y="T5"/>
                </a:cxn>
                <a:cxn ang="0">
                  <a:pos x="T6" y="T7"/>
                </a:cxn>
                <a:cxn ang="0">
                  <a:pos x="T8" y="T9"/>
                </a:cxn>
              </a:cxnLst>
              <a:rect l="0" t="0" r="r" b="b"/>
              <a:pathLst>
                <a:path w="302" h="193">
                  <a:moveTo>
                    <a:pt x="0" y="0"/>
                  </a:moveTo>
                  <a:lnTo>
                    <a:pt x="302" y="176"/>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435">
              <a:extLst>
                <a:ext uri="{FF2B5EF4-FFF2-40B4-BE49-F238E27FC236}">
                  <a16:creationId xmlns:a16="http://schemas.microsoft.com/office/drawing/2014/main" id="{C04D4E4D-9FFF-40DD-9297-1D4AB65EF260}"/>
                </a:ext>
              </a:extLst>
            </p:cNvPr>
            <p:cNvSpPr>
              <a:spLocks/>
            </p:cNvSpPr>
            <p:nvPr/>
          </p:nvSpPr>
          <p:spPr bwMode="auto">
            <a:xfrm>
              <a:off x="19221450" y="6053138"/>
              <a:ext cx="479425" cy="287338"/>
            </a:xfrm>
            <a:custGeom>
              <a:avLst/>
              <a:gdLst>
                <a:gd name="T0" fmla="*/ 302 w 302"/>
                <a:gd name="T1" fmla="*/ 169 h 181"/>
                <a:gd name="T2" fmla="*/ 302 w 302"/>
                <a:gd name="T3" fmla="*/ 181 h 181"/>
                <a:gd name="T4" fmla="*/ 0 w 302"/>
                <a:gd name="T5" fmla="*/ 5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 name="Freeform 436">
              <a:extLst>
                <a:ext uri="{FF2B5EF4-FFF2-40B4-BE49-F238E27FC236}">
                  <a16:creationId xmlns:a16="http://schemas.microsoft.com/office/drawing/2014/main" id="{6656717D-0B26-4623-8353-743ACE7BD787}"/>
                </a:ext>
              </a:extLst>
            </p:cNvPr>
            <p:cNvSpPr>
              <a:spLocks/>
            </p:cNvSpPr>
            <p:nvPr/>
          </p:nvSpPr>
          <p:spPr bwMode="auto">
            <a:xfrm>
              <a:off x="19221450" y="5895976"/>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 name="Freeform 437">
              <a:extLst>
                <a:ext uri="{FF2B5EF4-FFF2-40B4-BE49-F238E27FC236}">
                  <a16:creationId xmlns:a16="http://schemas.microsoft.com/office/drawing/2014/main" id="{FC6F3F50-31FB-4402-8219-494E13169E2A}"/>
                </a:ext>
              </a:extLst>
            </p:cNvPr>
            <p:cNvSpPr>
              <a:spLocks/>
            </p:cNvSpPr>
            <p:nvPr/>
          </p:nvSpPr>
          <p:spPr bwMode="auto">
            <a:xfrm>
              <a:off x="19234150" y="5903913"/>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438">
              <a:extLst>
                <a:ext uri="{FF2B5EF4-FFF2-40B4-BE49-F238E27FC236}">
                  <a16:creationId xmlns:a16="http://schemas.microsoft.com/office/drawing/2014/main" id="{DEEC0CFA-5F1D-47EC-8C7E-8BEE993170DC}"/>
                </a:ext>
              </a:extLst>
            </p:cNvPr>
            <p:cNvSpPr>
              <a:spLocks/>
            </p:cNvSpPr>
            <p:nvPr/>
          </p:nvSpPr>
          <p:spPr bwMode="auto">
            <a:xfrm>
              <a:off x="19234150" y="5903913"/>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9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439">
              <a:extLst>
                <a:ext uri="{FF2B5EF4-FFF2-40B4-BE49-F238E27FC236}">
                  <a16:creationId xmlns:a16="http://schemas.microsoft.com/office/drawing/2014/main" id="{DC417F9B-804A-4524-9C9B-E1070FDD08CE}"/>
                </a:ext>
              </a:extLst>
            </p:cNvPr>
            <p:cNvSpPr>
              <a:spLocks/>
            </p:cNvSpPr>
            <p:nvPr/>
          </p:nvSpPr>
          <p:spPr bwMode="auto">
            <a:xfrm>
              <a:off x="19794538" y="6053138"/>
              <a:ext cx="481013" cy="287338"/>
            </a:xfrm>
            <a:custGeom>
              <a:avLst/>
              <a:gdLst>
                <a:gd name="T0" fmla="*/ 0 w 303"/>
                <a:gd name="T1" fmla="*/ 169 h 181"/>
                <a:gd name="T2" fmla="*/ 0 w 303"/>
                <a:gd name="T3" fmla="*/ 181 h 181"/>
                <a:gd name="T4" fmla="*/ 303 w 303"/>
                <a:gd name="T5" fmla="*/ 5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440">
              <a:extLst>
                <a:ext uri="{FF2B5EF4-FFF2-40B4-BE49-F238E27FC236}">
                  <a16:creationId xmlns:a16="http://schemas.microsoft.com/office/drawing/2014/main" id="{074E3960-04DC-455A-926E-DB0C74AE0543}"/>
                </a:ext>
              </a:extLst>
            </p:cNvPr>
            <p:cNvSpPr>
              <a:spLocks/>
            </p:cNvSpPr>
            <p:nvPr/>
          </p:nvSpPr>
          <p:spPr bwMode="auto">
            <a:xfrm>
              <a:off x="20261263" y="5895976"/>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441">
              <a:extLst>
                <a:ext uri="{FF2B5EF4-FFF2-40B4-BE49-F238E27FC236}">
                  <a16:creationId xmlns:a16="http://schemas.microsoft.com/office/drawing/2014/main" id="{727F6018-457F-4549-A4DC-73BC855EC4FD}"/>
                </a:ext>
              </a:extLst>
            </p:cNvPr>
            <p:cNvSpPr>
              <a:spLocks/>
            </p:cNvSpPr>
            <p:nvPr/>
          </p:nvSpPr>
          <p:spPr bwMode="auto">
            <a:xfrm>
              <a:off x="19794538" y="5903913"/>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442">
              <a:extLst>
                <a:ext uri="{FF2B5EF4-FFF2-40B4-BE49-F238E27FC236}">
                  <a16:creationId xmlns:a16="http://schemas.microsoft.com/office/drawing/2014/main" id="{041405E1-D590-4D51-BF34-B37462CC51DA}"/>
                </a:ext>
              </a:extLst>
            </p:cNvPr>
            <p:cNvSpPr>
              <a:spLocks/>
            </p:cNvSpPr>
            <p:nvPr/>
          </p:nvSpPr>
          <p:spPr bwMode="auto">
            <a:xfrm>
              <a:off x="19794538" y="5903913"/>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9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443">
              <a:extLst>
                <a:ext uri="{FF2B5EF4-FFF2-40B4-BE49-F238E27FC236}">
                  <a16:creationId xmlns:a16="http://schemas.microsoft.com/office/drawing/2014/main" id="{B6508A51-71E3-4380-B901-C080C9402394}"/>
                </a:ext>
              </a:extLst>
            </p:cNvPr>
            <p:cNvSpPr>
              <a:spLocks/>
            </p:cNvSpPr>
            <p:nvPr/>
          </p:nvSpPr>
          <p:spPr bwMode="auto">
            <a:xfrm>
              <a:off x="19221450" y="6332538"/>
              <a:ext cx="479425" cy="287338"/>
            </a:xfrm>
            <a:custGeom>
              <a:avLst/>
              <a:gdLst>
                <a:gd name="T0" fmla="*/ 302 w 302"/>
                <a:gd name="T1" fmla="*/ 168 h 181"/>
                <a:gd name="T2" fmla="*/ 302 w 302"/>
                <a:gd name="T3" fmla="*/ 181 h 181"/>
                <a:gd name="T4" fmla="*/ 0 w 302"/>
                <a:gd name="T5" fmla="*/ 5 h 181"/>
                <a:gd name="T6" fmla="*/ 8 w 302"/>
                <a:gd name="T7" fmla="*/ 0 h 181"/>
                <a:gd name="T8" fmla="*/ 302 w 302"/>
                <a:gd name="T9" fmla="*/ 168 h 181"/>
              </a:gdLst>
              <a:ahLst/>
              <a:cxnLst>
                <a:cxn ang="0">
                  <a:pos x="T0" y="T1"/>
                </a:cxn>
                <a:cxn ang="0">
                  <a:pos x="T2" y="T3"/>
                </a:cxn>
                <a:cxn ang="0">
                  <a:pos x="T4" y="T5"/>
                </a:cxn>
                <a:cxn ang="0">
                  <a:pos x="T6" y="T7"/>
                </a:cxn>
                <a:cxn ang="0">
                  <a:pos x="T8" y="T9"/>
                </a:cxn>
              </a:cxnLst>
              <a:rect l="0" t="0" r="r" b="b"/>
              <a:pathLst>
                <a:path w="302" h="181">
                  <a:moveTo>
                    <a:pt x="302" y="168"/>
                  </a:moveTo>
                  <a:lnTo>
                    <a:pt x="302" y="181"/>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444">
              <a:extLst>
                <a:ext uri="{FF2B5EF4-FFF2-40B4-BE49-F238E27FC236}">
                  <a16:creationId xmlns:a16="http://schemas.microsoft.com/office/drawing/2014/main" id="{A0D8A568-216C-4E59-BB76-7ACA19B4F257}"/>
                </a:ext>
              </a:extLst>
            </p:cNvPr>
            <p:cNvSpPr>
              <a:spLocks/>
            </p:cNvSpPr>
            <p:nvPr/>
          </p:nvSpPr>
          <p:spPr bwMode="auto">
            <a:xfrm>
              <a:off x="19221450" y="6173788"/>
              <a:ext cx="12700" cy="166688"/>
            </a:xfrm>
            <a:custGeom>
              <a:avLst/>
              <a:gdLst>
                <a:gd name="T0" fmla="*/ 8 w 8"/>
                <a:gd name="T1" fmla="*/ 6 h 105"/>
                <a:gd name="T2" fmla="*/ 8 w 8"/>
                <a:gd name="T3" fmla="*/ 100 h 105"/>
                <a:gd name="T4" fmla="*/ 0 w 8"/>
                <a:gd name="T5" fmla="*/ 105 h 105"/>
                <a:gd name="T6" fmla="*/ 0 w 8"/>
                <a:gd name="T7" fmla="*/ 0 h 105"/>
                <a:gd name="T8" fmla="*/ 8 w 8"/>
                <a:gd name="T9" fmla="*/ 6 h 105"/>
              </a:gdLst>
              <a:ahLst/>
              <a:cxnLst>
                <a:cxn ang="0">
                  <a:pos x="T0" y="T1"/>
                </a:cxn>
                <a:cxn ang="0">
                  <a:pos x="T2" y="T3"/>
                </a:cxn>
                <a:cxn ang="0">
                  <a:pos x="T4" y="T5"/>
                </a:cxn>
                <a:cxn ang="0">
                  <a:pos x="T6" y="T7"/>
                </a:cxn>
                <a:cxn ang="0">
                  <a:pos x="T8" y="T9"/>
                </a:cxn>
              </a:cxnLst>
              <a:rect l="0" t="0" r="r" b="b"/>
              <a:pathLst>
                <a:path w="8" h="105">
                  <a:moveTo>
                    <a:pt x="8" y="6"/>
                  </a:moveTo>
                  <a:lnTo>
                    <a:pt x="8" y="100"/>
                  </a:lnTo>
                  <a:lnTo>
                    <a:pt x="0" y="105"/>
                  </a:lnTo>
                  <a:lnTo>
                    <a:pt x="0" y="0"/>
                  </a:lnTo>
                  <a:lnTo>
                    <a:pt x="8"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445">
              <a:extLst>
                <a:ext uri="{FF2B5EF4-FFF2-40B4-BE49-F238E27FC236}">
                  <a16:creationId xmlns:a16="http://schemas.microsoft.com/office/drawing/2014/main" id="{110F3155-995B-4F0A-9C63-132A22BB1B36}"/>
                </a:ext>
              </a:extLst>
            </p:cNvPr>
            <p:cNvSpPr>
              <a:spLocks/>
            </p:cNvSpPr>
            <p:nvPr/>
          </p:nvSpPr>
          <p:spPr bwMode="auto">
            <a:xfrm>
              <a:off x="19234150" y="6183313"/>
              <a:ext cx="466725" cy="415925"/>
            </a:xfrm>
            <a:custGeom>
              <a:avLst/>
              <a:gdLst>
                <a:gd name="T0" fmla="*/ 294 w 294"/>
                <a:gd name="T1" fmla="*/ 168 h 262"/>
                <a:gd name="T2" fmla="*/ 294 w 294"/>
                <a:gd name="T3" fmla="*/ 262 h 262"/>
                <a:gd name="T4" fmla="*/ 0 w 294"/>
                <a:gd name="T5" fmla="*/ 94 h 262"/>
                <a:gd name="T6" fmla="*/ 0 w 294"/>
                <a:gd name="T7" fmla="*/ 0 h 262"/>
                <a:gd name="T8" fmla="*/ 294 w 294"/>
                <a:gd name="T9" fmla="*/ 168 h 262"/>
              </a:gdLst>
              <a:ahLst/>
              <a:cxnLst>
                <a:cxn ang="0">
                  <a:pos x="T0" y="T1"/>
                </a:cxn>
                <a:cxn ang="0">
                  <a:pos x="T2" y="T3"/>
                </a:cxn>
                <a:cxn ang="0">
                  <a:pos x="T4" y="T5"/>
                </a:cxn>
                <a:cxn ang="0">
                  <a:pos x="T6" y="T7"/>
                </a:cxn>
                <a:cxn ang="0">
                  <a:pos x="T8" y="T9"/>
                </a:cxn>
              </a:cxnLst>
              <a:rect l="0" t="0" r="r" b="b"/>
              <a:pathLst>
                <a:path w="294" h="262">
                  <a:moveTo>
                    <a:pt x="294" y="168"/>
                  </a:moveTo>
                  <a:lnTo>
                    <a:pt x="294" y="262"/>
                  </a:lnTo>
                  <a:lnTo>
                    <a:pt x="0" y="94"/>
                  </a:lnTo>
                  <a:lnTo>
                    <a:pt x="0" y="0"/>
                  </a:lnTo>
                  <a:lnTo>
                    <a:pt x="294"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446">
              <a:extLst>
                <a:ext uri="{FF2B5EF4-FFF2-40B4-BE49-F238E27FC236}">
                  <a16:creationId xmlns:a16="http://schemas.microsoft.com/office/drawing/2014/main" id="{59BC96BD-7864-4747-82D8-527B336CF4C8}"/>
                </a:ext>
              </a:extLst>
            </p:cNvPr>
            <p:cNvSpPr>
              <a:spLocks/>
            </p:cNvSpPr>
            <p:nvPr/>
          </p:nvSpPr>
          <p:spPr bwMode="auto">
            <a:xfrm>
              <a:off x="19234150" y="6183313"/>
              <a:ext cx="466725" cy="415925"/>
            </a:xfrm>
            <a:custGeom>
              <a:avLst/>
              <a:gdLst>
                <a:gd name="T0" fmla="*/ 6 w 294"/>
                <a:gd name="T1" fmla="*/ 92 h 262"/>
                <a:gd name="T2" fmla="*/ 6 w 294"/>
                <a:gd name="T3" fmla="*/ 1 h 262"/>
                <a:gd name="T4" fmla="*/ 0 w 294"/>
                <a:gd name="T5" fmla="*/ 0 h 262"/>
                <a:gd name="T6" fmla="*/ 0 w 294"/>
                <a:gd name="T7" fmla="*/ 94 h 262"/>
                <a:gd name="T8" fmla="*/ 294 w 294"/>
                <a:gd name="T9" fmla="*/ 262 h 262"/>
                <a:gd name="T10" fmla="*/ 294 w 294"/>
                <a:gd name="T11" fmla="*/ 259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1"/>
                  </a:lnTo>
                  <a:lnTo>
                    <a:pt x="0" y="0"/>
                  </a:lnTo>
                  <a:lnTo>
                    <a:pt x="0" y="94"/>
                  </a:lnTo>
                  <a:lnTo>
                    <a:pt x="294" y="262"/>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447">
              <a:extLst>
                <a:ext uri="{FF2B5EF4-FFF2-40B4-BE49-F238E27FC236}">
                  <a16:creationId xmlns:a16="http://schemas.microsoft.com/office/drawing/2014/main" id="{7D781EC8-006B-4F83-9D34-CBD9FC11CC01}"/>
                </a:ext>
              </a:extLst>
            </p:cNvPr>
            <p:cNvSpPr>
              <a:spLocks/>
            </p:cNvSpPr>
            <p:nvPr/>
          </p:nvSpPr>
          <p:spPr bwMode="auto">
            <a:xfrm>
              <a:off x="19794538" y="6332538"/>
              <a:ext cx="481013" cy="287338"/>
            </a:xfrm>
            <a:custGeom>
              <a:avLst/>
              <a:gdLst>
                <a:gd name="T0" fmla="*/ 0 w 303"/>
                <a:gd name="T1" fmla="*/ 168 h 181"/>
                <a:gd name="T2" fmla="*/ 0 w 303"/>
                <a:gd name="T3" fmla="*/ 181 h 181"/>
                <a:gd name="T4" fmla="*/ 303 w 303"/>
                <a:gd name="T5" fmla="*/ 5 h 181"/>
                <a:gd name="T6" fmla="*/ 294 w 303"/>
                <a:gd name="T7" fmla="*/ 0 h 181"/>
                <a:gd name="T8" fmla="*/ 0 w 303"/>
                <a:gd name="T9" fmla="*/ 168 h 181"/>
              </a:gdLst>
              <a:ahLst/>
              <a:cxnLst>
                <a:cxn ang="0">
                  <a:pos x="T0" y="T1"/>
                </a:cxn>
                <a:cxn ang="0">
                  <a:pos x="T2" y="T3"/>
                </a:cxn>
                <a:cxn ang="0">
                  <a:pos x="T4" y="T5"/>
                </a:cxn>
                <a:cxn ang="0">
                  <a:pos x="T6" y="T7"/>
                </a:cxn>
                <a:cxn ang="0">
                  <a:pos x="T8" y="T9"/>
                </a:cxn>
              </a:cxnLst>
              <a:rect l="0" t="0" r="r" b="b"/>
              <a:pathLst>
                <a:path w="303" h="181">
                  <a:moveTo>
                    <a:pt x="0" y="168"/>
                  </a:moveTo>
                  <a:lnTo>
                    <a:pt x="0" y="181"/>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448">
              <a:extLst>
                <a:ext uri="{FF2B5EF4-FFF2-40B4-BE49-F238E27FC236}">
                  <a16:creationId xmlns:a16="http://schemas.microsoft.com/office/drawing/2014/main" id="{8F7EF4AB-7E3C-488C-96A2-ABBB6030AECB}"/>
                </a:ext>
              </a:extLst>
            </p:cNvPr>
            <p:cNvSpPr>
              <a:spLocks/>
            </p:cNvSpPr>
            <p:nvPr/>
          </p:nvSpPr>
          <p:spPr bwMode="auto">
            <a:xfrm>
              <a:off x="20261263" y="6173788"/>
              <a:ext cx="14288" cy="166688"/>
            </a:xfrm>
            <a:custGeom>
              <a:avLst/>
              <a:gdLst>
                <a:gd name="T0" fmla="*/ 0 w 9"/>
                <a:gd name="T1" fmla="*/ 6 h 105"/>
                <a:gd name="T2" fmla="*/ 0 w 9"/>
                <a:gd name="T3" fmla="*/ 100 h 105"/>
                <a:gd name="T4" fmla="*/ 9 w 9"/>
                <a:gd name="T5" fmla="*/ 105 h 105"/>
                <a:gd name="T6" fmla="*/ 9 w 9"/>
                <a:gd name="T7" fmla="*/ 0 h 105"/>
                <a:gd name="T8" fmla="*/ 0 w 9"/>
                <a:gd name="T9" fmla="*/ 6 h 105"/>
              </a:gdLst>
              <a:ahLst/>
              <a:cxnLst>
                <a:cxn ang="0">
                  <a:pos x="T0" y="T1"/>
                </a:cxn>
                <a:cxn ang="0">
                  <a:pos x="T2" y="T3"/>
                </a:cxn>
                <a:cxn ang="0">
                  <a:pos x="T4" y="T5"/>
                </a:cxn>
                <a:cxn ang="0">
                  <a:pos x="T6" y="T7"/>
                </a:cxn>
                <a:cxn ang="0">
                  <a:pos x="T8" y="T9"/>
                </a:cxn>
              </a:cxnLst>
              <a:rect l="0" t="0" r="r" b="b"/>
              <a:pathLst>
                <a:path w="9" h="105">
                  <a:moveTo>
                    <a:pt x="0" y="6"/>
                  </a:moveTo>
                  <a:lnTo>
                    <a:pt x="0" y="100"/>
                  </a:lnTo>
                  <a:lnTo>
                    <a:pt x="9" y="105"/>
                  </a:lnTo>
                  <a:lnTo>
                    <a:pt x="9"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449">
              <a:extLst>
                <a:ext uri="{FF2B5EF4-FFF2-40B4-BE49-F238E27FC236}">
                  <a16:creationId xmlns:a16="http://schemas.microsoft.com/office/drawing/2014/main" id="{23FB5C4C-D86D-4E77-864C-AC0EE9742696}"/>
                </a:ext>
              </a:extLst>
            </p:cNvPr>
            <p:cNvSpPr>
              <a:spLocks/>
            </p:cNvSpPr>
            <p:nvPr/>
          </p:nvSpPr>
          <p:spPr bwMode="auto">
            <a:xfrm>
              <a:off x="19794538" y="6183313"/>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450">
              <a:extLst>
                <a:ext uri="{FF2B5EF4-FFF2-40B4-BE49-F238E27FC236}">
                  <a16:creationId xmlns:a16="http://schemas.microsoft.com/office/drawing/2014/main" id="{C62E75CE-DDC0-496D-851D-92509B9A5ED4}"/>
                </a:ext>
              </a:extLst>
            </p:cNvPr>
            <p:cNvSpPr>
              <a:spLocks/>
            </p:cNvSpPr>
            <p:nvPr/>
          </p:nvSpPr>
          <p:spPr bwMode="auto">
            <a:xfrm>
              <a:off x="19794538" y="6183313"/>
              <a:ext cx="466725" cy="415925"/>
            </a:xfrm>
            <a:custGeom>
              <a:avLst/>
              <a:gdLst>
                <a:gd name="T0" fmla="*/ 291 w 294"/>
                <a:gd name="T1" fmla="*/ 92 h 262"/>
                <a:gd name="T2" fmla="*/ 291 w 294"/>
                <a:gd name="T3" fmla="*/ 1 h 262"/>
                <a:gd name="T4" fmla="*/ 294 w 294"/>
                <a:gd name="T5" fmla="*/ 0 h 262"/>
                <a:gd name="T6" fmla="*/ 294 w 294"/>
                <a:gd name="T7" fmla="*/ 94 h 262"/>
                <a:gd name="T8" fmla="*/ 0 w 294"/>
                <a:gd name="T9" fmla="*/ 262 h 262"/>
                <a:gd name="T10" fmla="*/ 0 w 294"/>
                <a:gd name="T11" fmla="*/ 259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1"/>
                  </a:lnTo>
                  <a:lnTo>
                    <a:pt x="294" y="0"/>
                  </a:lnTo>
                  <a:lnTo>
                    <a:pt x="294" y="94"/>
                  </a:lnTo>
                  <a:lnTo>
                    <a:pt x="0" y="262"/>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451">
              <a:extLst>
                <a:ext uri="{FF2B5EF4-FFF2-40B4-BE49-F238E27FC236}">
                  <a16:creationId xmlns:a16="http://schemas.microsoft.com/office/drawing/2014/main" id="{92988F46-9D37-40BE-83FA-28BE4549EED4}"/>
                </a:ext>
              </a:extLst>
            </p:cNvPr>
            <p:cNvSpPr>
              <a:spLocks/>
            </p:cNvSpPr>
            <p:nvPr/>
          </p:nvSpPr>
          <p:spPr bwMode="auto">
            <a:xfrm>
              <a:off x="19221450" y="6610351"/>
              <a:ext cx="479425" cy="287338"/>
            </a:xfrm>
            <a:custGeom>
              <a:avLst/>
              <a:gdLst>
                <a:gd name="T0" fmla="*/ 302 w 302"/>
                <a:gd name="T1" fmla="*/ 169 h 181"/>
                <a:gd name="T2" fmla="*/ 302 w 302"/>
                <a:gd name="T3" fmla="*/ 181 h 181"/>
                <a:gd name="T4" fmla="*/ 0 w 302"/>
                <a:gd name="T5" fmla="*/ 6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6"/>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452">
              <a:extLst>
                <a:ext uri="{FF2B5EF4-FFF2-40B4-BE49-F238E27FC236}">
                  <a16:creationId xmlns:a16="http://schemas.microsoft.com/office/drawing/2014/main" id="{F428660C-0E17-4C45-9859-F677F0C127C0}"/>
                </a:ext>
              </a:extLst>
            </p:cNvPr>
            <p:cNvSpPr>
              <a:spLocks/>
            </p:cNvSpPr>
            <p:nvPr/>
          </p:nvSpPr>
          <p:spPr bwMode="auto">
            <a:xfrm>
              <a:off x="19221450" y="6453188"/>
              <a:ext cx="12700" cy="166688"/>
            </a:xfrm>
            <a:custGeom>
              <a:avLst/>
              <a:gdLst>
                <a:gd name="T0" fmla="*/ 8 w 8"/>
                <a:gd name="T1" fmla="*/ 5 h 105"/>
                <a:gd name="T2" fmla="*/ 8 w 8"/>
                <a:gd name="T3" fmla="*/ 99 h 105"/>
                <a:gd name="T4" fmla="*/ 0 w 8"/>
                <a:gd name="T5" fmla="*/ 105 h 105"/>
                <a:gd name="T6" fmla="*/ 0 w 8"/>
                <a:gd name="T7" fmla="*/ 0 h 105"/>
                <a:gd name="T8" fmla="*/ 8 w 8"/>
                <a:gd name="T9" fmla="*/ 5 h 105"/>
              </a:gdLst>
              <a:ahLst/>
              <a:cxnLst>
                <a:cxn ang="0">
                  <a:pos x="T0" y="T1"/>
                </a:cxn>
                <a:cxn ang="0">
                  <a:pos x="T2" y="T3"/>
                </a:cxn>
                <a:cxn ang="0">
                  <a:pos x="T4" y="T5"/>
                </a:cxn>
                <a:cxn ang="0">
                  <a:pos x="T6" y="T7"/>
                </a:cxn>
                <a:cxn ang="0">
                  <a:pos x="T8" y="T9"/>
                </a:cxn>
              </a:cxnLst>
              <a:rect l="0" t="0" r="r" b="b"/>
              <a:pathLst>
                <a:path w="8" h="105">
                  <a:moveTo>
                    <a:pt x="8" y="5"/>
                  </a:moveTo>
                  <a:lnTo>
                    <a:pt x="8" y="99"/>
                  </a:lnTo>
                  <a:lnTo>
                    <a:pt x="0" y="105"/>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453">
              <a:extLst>
                <a:ext uri="{FF2B5EF4-FFF2-40B4-BE49-F238E27FC236}">
                  <a16:creationId xmlns:a16="http://schemas.microsoft.com/office/drawing/2014/main" id="{1A482993-7BB3-4128-87B3-F246877B6318}"/>
                </a:ext>
              </a:extLst>
            </p:cNvPr>
            <p:cNvSpPr>
              <a:spLocks/>
            </p:cNvSpPr>
            <p:nvPr/>
          </p:nvSpPr>
          <p:spPr bwMode="auto">
            <a:xfrm>
              <a:off x="19234150" y="64611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454">
              <a:extLst>
                <a:ext uri="{FF2B5EF4-FFF2-40B4-BE49-F238E27FC236}">
                  <a16:creationId xmlns:a16="http://schemas.microsoft.com/office/drawing/2014/main" id="{6900AC1D-4C4D-46BE-802B-EAD5C2D15176}"/>
                </a:ext>
              </a:extLst>
            </p:cNvPr>
            <p:cNvSpPr>
              <a:spLocks/>
            </p:cNvSpPr>
            <p:nvPr/>
          </p:nvSpPr>
          <p:spPr bwMode="auto">
            <a:xfrm>
              <a:off x="19234150" y="6461126"/>
              <a:ext cx="466725" cy="417513"/>
            </a:xfrm>
            <a:custGeom>
              <a:avLst/>
              <a:gdLst>
                <a:gd name="T0" fmla="*/ 6 w 294"/>
                <a:gd name="T1" fmla="*/ 93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3"/>
                  </a:moveTo>
                  <a:lnTo>
                    <a:pt x="6" y="2"/>
                  </a:lnTo>
                  <a:lnTo>
                    <a:pt x="0" y="0"/>
                  </a:lnTo>
                  <a:lnTo>
                    <a:pt x="0" y="94"/>
                  </a:lnTo>
                  <a:lnTo>
                    <a:pt x="294" y="263"/>
                  </a:lnTo>
                  <a:lnTo>
                    <a:pt x="294" y="258"/>
                  </a:lnTo>
                  <a:lnTo>
                    <a:pt x="6"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455">
              <a:extLst>
                <a:ext uri="{FF2B5EF4-FFF2-40B4-BE49-F238E27FC236}">
                  <a16:creationId xmlns:a16="http://schemas.microsoft.com/office/drawing/2014/main" id="{9AD79989-8630-4445-8197-F283E0ED6BD4}"/>
                </a:ext>
              </a:extLst>
            </p:cNvPr>
            <p:cNvSpPr>
              <a:spLocks/>
            </p:cNvSpPr>
            <p:nvPr/>
          </p:nvSpPr>
          <p:spPr bwMode="auto">
            <a:xfrm>
              <a:off x="19794538" y="6610351"/>
              <a:ext cx="481013" cy="287338"/>
            </a:xfrm>
            <a:custGeom>
              <a:avLst/>
              <a:gdLst>
                <a:gd name="T0" fmla="*/ 0 w 303"/>
                <a:gd name="T1" fmla="*/ 169 h 181"/>
                <a:gd name="T2" fmla="*/ 0 w 303"/>
                <a:gd name="T3" fmla="*/ 181 h 181"/>
                <a:gd name="T4" fmla="*/ 303 w 303"/>
                <a:gd name="T5" fmla="*/ 6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6"/>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456">
              <a:extLst>
                <a:ext uri="{FF2B5EF4-FFF2-40B4-BE49-F238E27FC236}">
                  <a16:creationId xmlns:a16="http://schemas.microsoft.com/office/drawing/2014/main" id="{887822B1-83DF-40FE-8E32-14A6ED2EB14F}"/>
                </a:ext>
              </a:extLst>
            </p:cNvPr>
            <p:cNvSpPr>
              <a:spLocks/>
            </p:cNvSpPr>
            <p:nvPr/>
          </p:nvSpPr>
          <p:spPr bwMode="auto">
            <a:xfrm>
              <a:off x="20261263" y="6453188"/>
              <a:ext cx="14288" cy="166688"/>
            </a:xfrm>
            <a:custGeom>
              <a:avLst/>
              <a:gdLst>
                <a:gd name="T0" fmla="*/ 0 w 9"/>
                <a:gd name="T1" fmla="*/ 5 h 105"/>
                <a:gd name="T2" fmla="*/ 0 w 9"/>
                <a:gd name="T3" fmla="*/ 99 h 105"/>
                <a:gd name="T4" fmla="*/ 9 w 9"/>
                <a:gd name="T5" fmla="*/ 105 h 105"/>
                <a:gd name="T6" fmla="*/ 9 w 9"/>
                <a:gd name="T7" fmla="*/ 0 h 105"/>
                <a:gd name="T8" fmla="*/ 0 w 9"/>
                <a:gd name="T9" fmla="*/ 5 h 105"/>
              </a:gdLst>
              <a:ahLst/>
              <a:cxnLst>
                <a:cxn ang="0">
                  <a:pos x="T0" y="T1"/>
                </a:cxn>
                <a:cxn ang="0">
                  <a:pos x="T2" y="T3"/>
                </a:cxn>
                <a:cxn ang="0">
                  <a:pos x="T4" y="T5"/>
                </a:cxn>
                <a:cxn ang="0">
                  <a:pos x="T6" y="T7"/>
                </a:cxn>
                <a:cxn ang="0">
                  <a:pos x="T8" y="T9"/>
                </a:cxn>
              </a:cxnLst>
              <a:rect l="0" t="0" r="r" b="b"/>
              <a:pathLst>
                <a:path w="9" h="105">
                  <a:moveTo>
                    <a:pt x="0" y="5"/>
                  </a:moveTo>
                  <a:lnTo>
                    <a:pt x="0" y="99"/>
                  </a:lnTo>
                  <a:lnTo>
                    <a:pt x="9" y="105"/>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457">
              <a:extLst>
                <a:ext uri="{FF2B5EF4-FFF2-40B4-BE49-F238E27FC236}">
                  <a16:creationId xmlns:a16="http://schemas.microsoft.com/office/drawing/2014/main" id="{699500B3-0C34-49A2-A041-D1E097E33E71}"/>
                </a:ext>
              </a:extLst>
            </p:cNvPr>
            <p:cNvSpPr>
              <a:spLocks/>
            </p:cNvSpPr>
            <p:nvPr/>
          </p:nvSpPr>
          <p:spPr bwMode="auto">
            <a:xfrm>
              <a:off x="19794538" y="64611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458">
              <a:extLst>
                <a:ext uri="{FF2B5EF4-FFF2-40B4-BE49-F238E27FC236}">
                  <a16:creationId xmlns:a16="http://schemas.microsoft.com/office/drawing/2014/main" id="{333C0278-17FE-4CDB-A162-4064B3BB3A3A}"/>
                </a:ext>
              </a:extLst>
            </p:cNvPr>
            <p:cNvSpPr>
              <a:spLocks/>
            </p:cNvSpPr>
            <p:nvPr/>
          </p:nvSpPr>
          <p:spPr bwMode="auto">
            <a:xfrm>
              <a:off x="19794538" y="6461126"/>
              <a:ext cx="466725" cy="417513"/>
            </a:xfrm>
            <a:custGeom>
              <a:avLst/>
              <a:gdLst>
                <a:gd name="T0" fmla="*/ 291 w 294"/>
                <a:gd name="T1" fmla="*/ 93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3"/>
                  </a:moveTo>
                  <a:lnTo>
                    <a:pt x="291" y="2"/>
                  </a:lnTo>
                  <a:lnTo>
                    <a:pt x="294" y="0"/>
                  </a:lnTo>
                  <a:lnTo>
                    <a:pt x="294" y="94"/>
                  </a:lnTo>
                  <a:lnTo>
                    <a:pt x="0" y="263"/>
                  </a:lnTo>
                  <a:lnTo>
                    <a:pt x="0" y="258"/>
                  </a:lnTo>
                  <a:lnTo>
                    <a:pt x="291"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459">
              <a:extLst>
                <a:ext uri="{FF2B5EF4-FFF2-40B4-BE49-F238E27FC236}">
                  <a16:creationId xmlns:a16="http://schemas.microsoft.com/office/drawing/2014/main" id="{F2EC9A57-6200-4BB0-89B1-34BA938F6427}"/>
                </a:ext>
              </a:extLst>
            </p:cNvPr>
            <p:cNvSpPr>
              <a:spLocks/>
            </p:cNvSpPr>
            <p:nvPr/>
          </p:nvSpPr>
          <p:spPr bwMode="auto">
            <a:xfrm>
              <a:off x="19221450" y="6889751"/>
              <a:ext cx="479425" cy="284163"/>
            </a:xfrm>
            <a:custGeom>
              <a:avLst/>
              <a:gdLst>
                <a:gd name="T0" fmla="*/ 302 w 302"/>
                <a:gd name="T1" fmla="*/ 169 h 179"/>
                <a:gd name="T2" fmla="*/ 302 w 302"/>
                <a:gd name="T3" fmla="*/ 179 h 179"/>
                <a:gd name="T4" fmla="*/ 0 w 302"/>
                <a:gd name="T5" fmla="*/ 5 h 179"/>
                <a:gd name="T6" fmla="*/ 8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460">
              <a:extLst>
                <a:ext uri="{FF2B5EF4-FFF2-40B4-BE49-F238E27FC236}">
                  <a16:creationId xmlns:a16="http://schemas.microsoft.com/office/drawing/2014/main" id="{F015FF53-5323-461B-97FB-173EB6BD50F7}"/>
                </a:ext>
              </a:extLst>
            </p:cNvPr>
            <p:cNvSpPr>
              <a:spLocks/>
            </p:cNvSpPr>
            <p:nvPr/>
          </p:nvSpPr>
          <p:spPr bwMode="auto">
            <a:xfrm>
              <a:off x="19221450" y="67325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461">
              <a:extLst>
                <a:ext uri="{FF2B5EF4-FFF2-40B4-BE49-F238E27FC236}">
                  <a16:creationId xmlns:a16="http://schemas.microsoft.com/office/drawing/2014/main" id="{F7EF55B5-2D92-4B93-9DCC-026DBD922ED4}"/>
                </a:ext>
              </a:extLst>
            </p:cNvPr>
            <p:cNvSpPr>
              <a:spLocks/>
            </p:cNvSpPr>
            <p:nvPr/>
          </p:nvSpPr>
          <p:spPr bwMode="auto">
            <a:xfrm>
              <a:off x="19234150" y="67405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462">
              <a:extLst>
                <a:ext uri="{FF2B5EF4-FFF2-40B4-BE49-F238E27FC236}">
                  <a16:creationId xmlns:a16="http://schemas.microsoft.com/office/drawing/2014/main" id="{B9D2D856-9E57-4C17-8484-088EA09F2BFD}"/>
                </a:ext>
              </a:extLst>
            </p:cNvPr>
            <p:cNvSpPr>
              <a:spLocks/>
            </p:cNvSpPr>
            <p:nvPr/>
          </p:nvSpPr>
          <p:spPr bwMode="auto">
            <a:xfrm>
              <a:off x="19234150" y="6740526"/>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8"/>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463">
              <a:extLst>
                <a:ext uri="{FF2B5EF4-FFF2-40B4-BE49-F238E27FC236}">
                  <a16:creationId xmlns:a16="http://schemas.microsoft.com/office/drawing/2014/main" id="{EE87ECF9-F69F-4E04-9753-D3453DA89F34}"/>
                </a:ext>
              </a:extLst>
            </p:cNvPr>
            <p:cNvSpPr>
              <a:spLocks/>
            </p:cNvSpPr>
            <p:nvPr/>
          </p:nvSpPr>
          <p:spPr bwMode="auto">
            <a:xfrm>
              <a:off x="19794538" y="6889751"/>
              <a:ext cx="481013" cy="284163"/>
            </a:xfrm>
            <a:custGeom>
              <a:avLst/>
              <a:gdLst>
                <a:gd name="T0" fmla="*/ 0 w 303"/>
                <a:gd name="T1" fmla="*/ 169 h 179"/>
                <a:gd name="T2" fmla="*/ 0 w 303"/>
                <a:gd name="T3" fmla="*/ 179 h 179"/>
                <a:gd name="T4" fmla="*/ 303 w 303"/>
                <a:gd name="T5" fmla="*/ 5 h 179"/>
                <a:gd name="T6" fmla="*/ 294 w 303"/>
                <a:gd name="T7" fmla="*/ 0 h 179"/>
                <a:gd name="T8" fmla="*/ 0 w 303"/>
                <a:gd name="T9" fmla="*/ 169 h 179"/>
              </a:gdLst>
              <a:ahLst/>
              <a:cxnLst>
                <a:cxn ang="0">
                  <a:pos x="T0" y="T1"/>
                </a:cxn>
                <a:cxn ang="0">
                  <a:pos x="T2" y="T3"/>
                </a:cxn>
                <a:cxn ang="0">
                  <a:pos x="T4" y="T5"/>
                </a:cxn>
                <a:cxn ang="0">
                  <a:pos x="T6" y="T7"/>
                </a:cxn>
                <a:cxn ang="0">
                  <a:pos x="T8" y="T9"/>
                </a:cxn>
              </a:cxnLst>
              <a:rect l="0" t="0" r="r" b="b"/>
              <a:pathLst>
                <a:path w="303" h="179">
                  <a:moveTo>
                    <a:pt x="0" y="169"/>
                  </a:moveTo>
                  <a:lnTo>
                    <a:pt x="0" y="179"/>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464">
              <a:extLst>
                <a:ext uri="{FF2B5EF4-FFF2-40B4-BE49-F238E27FC236}">
                  <a16:creationId xmlns:a16="http://schemas.microsoft.com/office/drawing/2014/main" id="{D78817EB-0E05-4C8A-B551-16E452AF7AB7}"/>
                </a:ext>
              </a:extLst>
            </p:cNvPr>
            <p:cNvSpPr>
              <a:spLocks/>
            </p:cNvSpPr>
            <p:nvPr/>
          </p:nvSpPr>
          <p:spPr bwMode="auto">
            <a:xfrm>
              <a:off x="20261263" y="67325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465">
              <a:extLst>
                <a:ext uri="{FF2B5EF4-FFF2-40B4-BE49-F238E27FC236}">
                  <a16:creationId xmlns:a16="http://schemas.microsoft.com/office/drawing/2014/main" id="{D1938202-FF42-4245-8F7B-B9F3094BFA9C}"/>
                </a:ext>
              </a:extLst>
            </p:cNvPr>
            <p:cNvSpPr>
              <a:spLocks/>
            </p:cNvSpPr>
            <p:nvPr/>
          </p:nvSpPr>
          <p:spPr bwMode="auto">
            <a:xfrm>
              <a:off x="19794538" y="67405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466">
              <a:extLst>
                <a:ext uri="{FF2B5EF4-FFF2-40B4-BE49-F238E27FC236}">
                  <a16:creationId xmlns:a16="http://schemas.microsoft.com/office/drawing/2014/main" id="{459A0C55-2D72-448A-8B0E-8DD8530FD34A}"/>
                </a:ext>
              </a:extLst>
            </p:cNvPr>
            <p:cNvSpPr>
              <a:spLocks/>
            </p:cNvSpPr>
            <p:nvPr/>
          </p:nvSpPr>
          <p:spPr bwMode="auto">
            <a:xfrm>
              <a:off x="19794538" y="6740526"/>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8"/>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467">
              <a:extLst>
                <a:ext uri="{FF2B5EF4-FFF2-40B4-BE49-F238E27FC236}">
                  <a16:creationId xmlns:a16="http://schemas.microsoft.com/office/drawing/2014/main" id="{CBA966FF-DF7E-4FFC-AD0A-57F888D2F11F}"/>
                </a:ext>
              </a:extLst>
            </p:cNvPr>
            <p:cNvSpPr>
              <a:spLocks/>
            </p:cNvSpPr>
            <p:nvPr/>
          </p:nvSpPr>
          <p:spPr bwMode="auto">
            <a:xfrm>
              <a:off x="19221450" y="7169151"/>
              <a:ext cx="479425" cy="284163"/>
            </a:xfrm>
            <a:custGeom>
              <a:avLst/>
              <a:gdLst>
                <a:gd name="T0" fmla="*/ 302 w 302"/>
                <a:gd name="T1" fmla="*/ 168 h 179"/>
                <a:gd name="T2" fmla="*/ 302 w 302"/>
                <a:gd name="T3" fmla="*/ 179 h 179"/>
                <a:gd name="T4" fmla="*/ 0 w 302"/>
                <a:gd name="T5" fmla="*/ 5 h 179"/>
                <a:gd name="T6" fmla="*/ 8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468">
              <a:extLst>
                <a:ext uri="{FF2B5EF4-FFF2-40B4-BE49-F238E27FC236}">
                  <a16:creationId xmlns:a16="http://schemas.microsoft.com/office/drawing/2014/main" id="{682AEEFB-DFD9-4996-8AE7-E21714F4C91E}"/>
                </a:ext>
              </a:extLst>
            </p:cNvPr>
            <p:cNvSpPr>
              <a:spLocks/>
            </p:cNvSpPr>
            <p:nvPr/>
          </p:nvSpPr>
          <p:spPr bwMode="auto">
            <a:xfrm>
              <a:off x="19221450" y="70119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469">
              <a:extLst>
                <a:ext uri="{FF2B5EF4-FFF2-40B4-BE49-F238E27FC236}">
                  <a16:creationId xmlns:a16="http://schemas.microsoft.com/office/drawing/2014/main" id="{3B17E321-4500-44E4-9252-C777782E49B6}"/>
                </a:ext>
              </a:extLst>
            </p:cNvPr>
            <p:cNvSpPr>
              <a:spLocks/>
            </p:cNvSpPr>
            <p:nvPr/>
          </p:nvSpPr>
          <p:spPr bwMode="auto">
            <a:xfrm>
              <a:off x="19234150" y="7019926"/>
              <a:ext cx="466725" cy="415925"/>
            </a:xfrm>
            <a:custGeom>
              <a:avLst/>
              <a:gdLst>
                <a:gd name="T0" fmla="*/ 294 w 294"/>
                <a:gd name="T1" fmla="*/ 169 h 262"/>
                <a:gd name="T2" fmla="*/ 294 w 294"/>
                <a:gd name="T3" fmla="*/ 262 h 262"/>
                <a:gd name="T4" fmla="*/ 0 w 294"/>
                <a:gd name="T5" fmla="*/ 94 h 262"/>
                <a:gd name="T6" fmla="*/ 0 w 294"/>
                <a:gd name="T7" fmla="*/ 0 h 262"/>
                <a:gd name="T8" fmla="*/ 294 w 294"/>
                <a:gd name="T9" fmla="*/ 169 h 262"/>
              </a:gdLst>
              <a:ahLst/>
              <a:cxnLst>
                <a:cxn ang="0">
                  <a:pos x="T0" y="T1"/>
                </a:cxn>
                <a:cxn ang="0">
                  <a:pos x="T2" y="T3"/>
                </a:cxn>
                <a:cxn ang="0">
                  <a:pos x="T4" y="T5"/>
                </a:cxn>
                <a:cxn ang="0">
                  <a:pos x="T6" y="T7"/>
                </a:cxn>
                <a:cxn ang="0">
                  <a:pos x="T8" y="T9"/>
                </a:cxn>
              </a:cxnLst>
              <a:rect l="0" t="0" r="r" b="b"/>
              <a:pathLst>
                <a:path w="294" h="262">
                  <a:moveTo>
                    <a:pt x="294" y="169"/>
                  </a:moveTo>
                  <a:lnTo>
                    <a:pt x="294" y="262"/>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470">
              <a:extLst>
                <a:ext uri="{FF2B5EF4-FFF2-40B4-BE49-F238E27FC236}">
                  <a16:creationId xmlns:a16="http://schemas.microsoft.com/office/drawing/2014/main" id="{348490FC-9A9E-47D8-9321-A66B7E785FBA}"/>
                </a:ext>
              </a:extLst>
            </p:cNvPr>
            <p:cNvSpPr>
              <a:spLocks/>
            </p:cNvSpPr>
            <p:nvPr/>
          </p:nvSpPr>
          <p:spPr bwMode="auto">
            <a:xfrm>
              <a:off x="19234150" y="7019926"/>
              <a:ext cx="466725" cy="415925"/>
            </a:xfrm>
            <a:custGeom>
              <a:avLst/>
              <a:gdLst>
                <a:gd name="T0" fmla="*/ 6 w 294"/>
                <a:gd name="T1" fmla="*/ 92 h 262"/>
                <a:gd name="T2" fmla="*/ 6 w 294"/>
                <a:gd name="T3" fmla="*/ 2 h 262"/>
                <a:gd name="T4" fmla="*/ 0 w 294"/>
                <a:gd name="T5" fmla="*/ 0 h 262"/>
                <a:gd name="T6" fmla="*/ 0 w 294"/>
                <a:gd name="T7" fmla="*/ 94 h 262"/>
                <a:gd name="T8" fmla="*/ 294 w 294"/>
                <a:gd name="T9" fmla="*/ 262 h 262"/>
                <a:gd name="T10" fmla="*/ 294 w 294"/>
                <a:gd name="T11" fmla="*/ 257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2"/>
                  </a:lnTo>
                  <a:lnTo>
                    <a:pt x="0" y="0"/>
                  </a:lnTo>
                  <a:lnTo>
                    <a:pt x="0" y="94"/>
                  </a:lnTo>
                  <a:lnTo>
                    <a:pt x="294" y="262"/>
                  </a:lnTo>
                  <a:lnTo>
                    <a:pt x="294" y="257"/>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471">
              <a:extLst>
                <a:ext uri="{FF2B5EF4-FFF2-40B4-BE49-F238E27FC236}">
                  <a16:creationId xmlns:a16="http://schemas.microsoft.com/office/drawing/2014/main" id="{88AF0281-7745-4D21-98FB-AA9834FBA75C}"/>
                </a:ext>
              </a:extLst>
            </p:cNvPr>
            <p:cNvSpPr>
              <a:spLocks/>
            </p:cNvSpPr>
            <p:nvPr/>
          </p:nvSpPr>
          <p:spPr bwMode="auto">
            <a:xfrm>
              <a:off x="19794538" y="7169151"/>
              <a:ext cx="481013" cy="284163"/>
            </a:xfrm>
            <a:custGeom>
              <a:avLst/>
              <a:gdLst>
                <a:gd name="T0" fmla="*/ 0 w 303"/>
                <a:gd name="T1" fmla="*/ 168 h 179"/>
                <a:gd name="T2" fmla="*/ 0 w 303"/>
                <a:gd name="T3" fmla="*/ 179 h 179"/>
                <a:gd name="T4" fmla="*/ 303 w 303"/>
                <a:gd name="T5" fmla="*/ 5 h 179"/>
                <a:gd name="T6" fmla="*/ 294 w 303"/>
                <a:gd name="T7" fmla="*/ 0 h 179"/>
                <a:gd name="T8" fmla="*/ 0 w 303"/>
                <a:gd name="T9" fmla="*/ 168 h 179"/>
              </a:gdLst>
              <a:ahLst/>
              <a:cxnLst>
                <a:cxn ang="0">
                  <a:pos x="T0" y="T1"/>
                </a:cxn>
                <a:cxn ang="0">
                  <a:pos x="T2" y="T3"/>
                </a:cxn>
                <a:cxn ang="0">
                  <a:pos x="T4" y="T5"/>
                </a:cxn>
                <a:cxn ang="0">
                  <a:pos x="T6" y="T7"/>
                </a:cxn>
                <a:cxn ang="0">
                  <a:pos x="T8" y="T9"/>
                </a:cxn>
              </a:cxnLst>
              <a:rect l="0" t="0" r="r" b="b"/>
              <a:pathLst>
                <a:path w="303" h="179">
                  <a:moveTo>
                    <a:pt x="0" y="168"/>
                  </a:moveTo>
                  <a:lnTo>
                    <a:pt x="0" y="179"/>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472">
              <a:extLst>
                <a:ext uri="{FF2B5EF4-FFF2-40B4-BE49-F238E27FC236}">
                  <a16:creationId xmlns:a16="http://schemas.microsoft.com/office/drawing/2014/main" id="{074300EF-22F7-416E-8D12-160FAACC18DC}"/>
                </a:ext>
              </a:extLst>
            </p:cNvPr>
            <p:cNvSpPr>
              <a:spLocks/>
            </p:cNvSpPr>
            <p:nvPr/>
          </p:nvSpPr>
          <p:spPr bwMode="auto">
            <a:xfrm>
              <a:off x="20261263" y="70119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473">
              <a:extLst>
                <a:ext uri="{FF2B5EF4-FFF2-40B4-BE49-F238E27FC236}">
                  <a16:creationId xmlns:a16="http://schemas.microsoft.com/office/drawing/2014/main" id="{2EDD6488-95F8-422C-9EF1-7B709C8C72A1}"/>
                </a:ext>
              </a:extLst>
            </p:cNvPr>
            <p:cNvSpPr>
              <a:spLocks/>
            </p:cNvSpPr>
            <p:nvPr/>
          </p:nvSpPr>
          <p:spPr bwMode="auto">
            <a:xfrm>
              <a:off x="19794538" y="7019926"/>
              <a:ext cx="466725" cy="415925"/>
            </a:xfrm>
            <a:custGeom>
              <a:avLst/>
              <a:gdLst>
                <a:gd name="T0" fmla="*/ 0 w 294"/>
                <a:gd name="T1" fmla="*/ 169 h 262"/>
                <a:gd name="T2" fmla="*/ 0 w 294"/>
                <a:gd name="T3" fmla="*/ 262 h 262"/>
                <a:gd name="T4" fmla="*/ 294 w 294"/>
                <a:gd name="T5" fmla="*/ 94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474">
              <a:extLst>
                <a:ext uri="{FF2B5EF4-FFF2-40B4-BE49-F238E27FC236}">
                  <a16:creationId xmlns:a16="http://schemas.microsoft.com/office/drawing/2014/main" id="{BF2F291B-0DC2-4E68-9E34-574E54D19106}"/>
                </a:ext>
              </a:extLst>
            </p:cNvPr>
            <p:cNvSpPr>
              <a:spLocks/>
            </p:cNvSpPr>
            <p:nvPr/>
          </p:nvSpPr>
          <p:spPr bwMode="auto">
            <a:xfrm>
              <a:off x="19794538" y="7019926"/>
              <a:ext cx="466725" cy="415925"/>
            </a:xfrm>
            <a:custGeom>
              <a:avLst/>
              <a:gdLst>
                <a:gd name="T0" fmla="*/ 291 w 294"/>
                <a:gd name="T1" fmla="*/ 92 h 262"/>
                <a:gd name="T2" fmla="*/ 291 w 294"/>
                <a:gd name="T3" fmla="*/ 2 h 262"/>
                <a:gd name="T4" fmla="*/ 294 w 294"/>
                <a:gd name="T5" fmla="*/ 0 h 262"/>
                <a:gd name="T6" fmla="*/ 294 w 294"/>
                <a:gd name="T7" fmla="*/ 94 h 262"/>
                <a:gd name="T8" fmla="*/ 0 w 294"/>
                <a:gd name="T9" fmla="*/ 262 h 262"/>
                <a:gd name="T10" fmla="*/ 0 w 294"/>
                <a:gd name="T11" fmla="*/ 257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2"/>
                  </a:lnTo>
                  <a:lnTo>
                    <a:pt x="294" y="0"/>
                  </a:lnTo>
                  <a:lnTo>
                    <a:pt x="294" y="94"/>
                  </a:lnTo>
                  <a:lnTo>
                    <a:pt x="0" y="262"/>
                  </a:lnTo>
                  <a:lnTo>
                    <a:pt x="0" y="257"/>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475">
              <a:extLst>
                <a:ext uri="{FF2B5EF4-FFF2-40B4-BE49-F238E27FC236}">
                  <a16:creationId xmlns:a16="http://schemas.microsoft.com/office/drawing/2014/main" id="{2269FDF5-4688-49B0-A16C-08164FF483A8}"/>
                </a:ext>
              </a:extLst>
            </p:cNvPr>
            <p:cNvSpPr>
              <a:spLocks/>
            </p:cNvSpPr>
            <p:nvPr/>
          </p:nvSpPr>
          <p:spPr bwMode="auto">
            <a:xfrm>
              <a:off x="19508788" y="5526088"/>
              <a:ext cx="495300" cy="285750"/>
            </a:xfrm>
            <a:custGeom>
              <a:avLst/>
              <a:gdLst>
                <a:gd name="T0" fmla="*/ 0 w 312"/>
                <a:gd name="T1" fmla="*/ 93 h 180"/>
                <a:gd name="T2" fmla="*/ 151 w 312"/>
                <a:gd name="T3" fmla="*/ 180 h 180"/>
                <a:gd name="T4" fmla="*/ 312 w 312"/>
                <a:gd name="T5" fmla="*/ 87 h 180"/>
                <a:gd name="T6" fmla="*/ 161 w 312"/>
                <a:gd name="T7" fmla="*/ 0 h 180"/>
                <a:gd name="T8" fmla="*/ 0 w 312"/>
                <a:gd name="T9" fmla="*/ 93 h 180"/>
              </a:gdLst>
              <a:ahLst/>
              <a:cxnLst>
                <a:cxn ang="0">
                  <a:pos x="T0" y="T1"/>
                </a:cxn>
                <a:cxn ang="0">
                  <a:pos x="T2" y="T3"/>
                </a:cxn>
                <a:cxn ang="0">
                  <a:pos x="T4" y="T5"/>
                </a:cxn>
                <a:cxn ang="0">
                  <a:pos x="T6" y="T7"/>
                </a:cxn>
                <a:cxn ang="0">
                  <a:pos x="T8" y="T9"/>
                </a:cxn>
              </a:cxnLst>
              <a:rect l="0" t="0" r="r" b="b"/>
              <a:pathLst>
                <a:path w="312" h="180">
                  <a:moveTo>
                    <a:pt x="0" y="93"/>
                  </a:moveTo>
                  <a:lnTo>
                    <a:pt x="151" y="180"/>
                  </a:lnTo>
                  <a:lnTo>
                    <a:pt x="312" y="87"/>
                  </a:lnTo>
                  <a:lnTo>
                    <a:pt x="161" y="0"/>
                  </a:lnTo>
                  <a:lnTo>
                    <a:pt x="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476">
              <a:extLst>
                <a:ext uri="{FF2B5EF4-FFF2-40B4-BE49-F238E27FC236}">
                  <a16:creationId xmlns:a16="http://schemas.microsoft.com/office/drawing/2014/main" id="{B61C81DC-24B7-4A8A-9B00-554589121356}"/>
                </a:ext>
              </a:extLst>
            </p:cNvPr>
            <p:cNvSpPr>
              <a:spLocks/>
            </p:cNvSpPr>
            <p:nvPr/>
          </p:nvSpPr>
          <p:spPr bwMode="auto">
            <a:xfrm>
              <a:off x="19748500" y="5664201"/>
              <a:ext cx="255588" cy="314325"/>
            </a:xfrm>
            <a:custGeom>
              <a:avLst/>
              <a:gdLst>
                <a:gd name="T0" fmla="*/ 161 w 161"/>
                <a:gd name="T1" fmla="*/ 0 h 198"/>
                <a:gd name="T2" fmla="*/ 0 w 161"/>
                <a:gd name="T3" fmla="*/ 93 h 198"/>
                <a:gd name="T4" fmla="*/ 0 w 161"/>
                <a:gd name="T5" fmla="*/ 198 h 198"/>
                <a:gd name="T6" fmla="*/ 161 w 161"/>
                <a:gd name="T7" fmla="*/ 104 h 198"/>
                <a:gd name="T8" fmla="*/ 161 w 161"/>
                <a:gd name="T9" fmla="*/ 0 h 198"/>
              </a:gdLst>
              <a:ahLst/>
              <a:cxnLst>
                <a:cxn ang="0">
                  <a:pos x="T0" y="T1"/>
                </a:cxn>
                <a:cxn ang="0">
                  <a:pos x="T2" y="T3"/>
                </a:cxn>
                <a:cxn ang="0">
                  <a:pos x="T4" y="T5"/>
                </a:cxn>
                <a:cxn ang="0">
                  <a:pos x="T6" y="T7"/>
                </a:cxn>
                <a:cxn ang="0">
                  <a:pos x="T8" y="T9"/>
                </a:cxn>
              </a:cxnLst>
              <a:rect l="0" t="0" r="r" b="b"/>
              <a:pathLst>
                <a:path w="161" h="198">
                  <a:moveTo>
                    <a:pt x="161" y="0"/>
                  </a:moveTo>
                  <a:lnTo>
                    <a:pt x="0" y="93"/>
                  </a:lnTo>
                  <a:lnTo>
                    <a:pt x="0" y="198"/>
                  </a:lnTo>
                  <a:lnTo>
                    <a:pt x="161" y="104"/>
                  </a:lnTo>
                  <a:lnTo>
                    <a:pt x="161"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477">
              <a:extLst>
                <a:ext uri="{FF2B5EF4-FFF2-40B4-BE49-F238E27FC236}">
                  <a16:creationId xmlns:a16="http://schemas.microsoft.com/office/drawing/2014/main" id="{325DF10D-5C5C-4F08-A096-B95537AF406D}"/>
                </a:ext>
              </a:extLst>
            </p:cNvPr>
            <p:cNvSpPr>
              <a:spLocks/>
            </p:cNvSpPr>
            <p:nvPr/>
          </p:nvSpPr>
          <p:spPr bwMode="auto">
            <a:xfrm>
              <a:off x="19508788" y="5673726"/>
              <a:ext cx="239713" cy="304800"/>
            </a:xfrm>
            <a:custGeom>
              <a:avLst/>
              <a:gdLst>
                <a:gd name="T0" fmla="*/ 0 w 151"/>
                <a:gd name="T1" fmla="*/ 0 h 192"/>
                <a:gd name="T2" fmla="*/ 151 w 151"/>
                <a:gd name="T3" fmla="*/ 87 h 192"/>
                <a:gd name="T4" fmla="*/ 151 w 151"/>
                <a:gd name="T5" fmla="*/ 192 h 192"/>
                <a:gd name="T6" fmla="*/ 0 w 151"/>
                <a:gd name="T7" fmla="*/ 105 h 192"/>
                <a:gd name="T8" fmla="*/ 0 w 151"/>
                <a:gd name="T9" fmla="*/ 0 h 192"/>
              </a:gdLst>
              <a:ahLst/>
              <a:cxnLst>
                <a:cxn ang="0">
                  <a:pos x="T0" y="T1"/>
                </a:cxn>
                <a:cxn ang="0">
                  <a:pos x="T2" y="T3"/>
                </a:cxn>
                <a:cxn ang="0">
                  <a:pos x="T4" y="T5"/>
                </a:cxn>
                <a:cxn ang="0">
                  <a:pos x="T6" y="T7"/>
                </a:cxn>
                <a:cxn ang="0">
                  <a:pos x="T8" y="T9"/>
                </a:cxn>
              </a:cxnLst>
              <a:rect l="0" t="0" r="r" b="b"/>
              <a:pathLst>
                <a:path w="151" h="192">
                  <a:moveTo>
                    <a:pt x="0" y="0"/>
                  </a:moveTo>
                  <a:lnTo>
                    <a:pt x="151" y="87"/>
                  </a:lnTo>
                  <a:lnTo>
                    <a:pt x="151" y="192"/>
                  </a:lnTo>
                  <a:lnTo>
                    <a:pt x="0" y="10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2" name="Group 531">
            <a:extLst>
              <a:ext uri="{FF2B5EF4-FFF2-40B4-BE49-F238E27FC236}">
                <a16:creationId xmlns:a16="http://schemas.microsoft.com/office/drawing/2014/main" id="{04D2ABBC-5E9B-42F5-9E1A-FB2AA3B4CA55}"/>
              </a:ext>
            </a:extLst>
          </p:cNvPr>
          <p:cNvGrpSpPr/>
          <p:nvPr/>
        </p:nvGrpSpPr>
        <p:grpSpPr>
          <a:xfrm>
            <a:off x="20849038" y="4980102"/>
            <a:ext cx="1004246" cy="2325722"/>
            <a:chOff x="15838488" y="6121401"/>
            <a:chExt cx="849312" cy="1966912"/>
          </a:xfrm>
        </p:grpSpPr>
        <p:sp>
          <p:nvSpPr>
            <p:cNvPr id="79" name="Freeform 478">
              <a:extLst>
                <a:ext uri="{FF2B5EF4-FFF2-40B4-BE49-F238E27FC236}">
                  <a16:creationId xmlns:a16="http://schemas.microsoft.com/office/drawing/2014/main" id="{B6C2B82F-DD40-47CA-BF8B-BD1D29F9E538}"/>
                </a:ext>
              </a:extLst>
            </p:cNvPr>
            <p:cNvSpPr>
              <a:spLocks/>
            </p:cNvSpPr>
            <p:nvPr/>
          </p:nvSpPr>
          <p:spPr bwMode="auto">
            <a:xfrm>
              <a:off x="15914688" y="777398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479">
              <a:extLst>
                <a:ext uri="{FF2B5EF4-FFF2-40B4-BE49-F238E27FC236}">
                  <a16:creationId xmlns:a16="http://schemas.microsoft.com/office/drawing/2014/main" id="{07BA3909-D439-4ADA-A1ED-CE98C1DBC6B3}"/>
                </a:ext>
              </a:extLst>
            </p:cNvPr>
            <p:cNvSpPr>
              <a:spLocks/>
            </p:cNvSpPr>
            <p:nvPr/>
          </p:nvSpPr>
          <p:spPr bwMode="auto">
            <a:xfrm>
              <a:off x="15914688" y="775176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480">
              <a:extLst>
                <a:ext uri="{FF2B5EF4-FFF2-40B4-BE49-F238E27FC236}">
                  <a16:creationId xmlns:a16="http://schemas.microsoft.com/office/drawing/2014/main" id="{77C5BA0A-4201-44F2-82DB-382CBC0C2EE5}"/>
                </a:ext>
              </a:extLst>
            </p:cNvPr>
            <p:cNvSpPr>
              <a:spLocks/>
            </p:cNvSpPr>
            <p:nvPr/>
          </p:nvSpPr>
          <p:spPr bwMode="auto">
            <a:xfrm>
              <a:off x="15881350" y="7531101"/>
              <a:ext cx="762000" cy="441325"/>
            </a:xfrm>
            <a:custGeom>
              <a:avLst/>
              <a:gdLst>
                <a:gd name="T0" fmla="*/ 227 w 276"/>
                <a:gd name="T1" fmla="*/ 131 h 160"/>
                <a:gd name="T2" fmla="*/ 49 w 276"/>
                <a:gd name="T3" fmla="*/ 131 h 160"/>
                <a:gd name="T4" fmla="*/ 49 w 276"/>
                <a:gd name="T5" fmla="*/ 29 h 160"/>
                <a:gd name="T6" fmla="*/ 227 w 276"/>
                <a:gd name="T7" fmla="*/ 29 h 160"/>
                <a:gd name="T8" fmla="*/ 227 w 276"/>
                <a:gd name="T9" fmla="*/ 131 h 160"/>
              </a:gdLst>
              <a:ahLst/>
              <a:cxnLst>
                <a:cxn ang="0">
                  <a:pos x="T0" y="T1"/>
                </a:cxn>
                <a:cxn ang="0">
                  <a:pos x="T2" y="T3"/>
                </a:cxn>
                <a:cxn ang="0">
                  <a:pos x="T4" y="T5"/>
                </a:cxn>
                <a:cxn ang="0">
                  <a:pos x="T6" y="T7"/>
                </a:cxn>
                <a:cxn ang="0">
                  <a:pos x="T8" y="T9"/>
                </a:cxn>
              </a:cxnLst>
              <a:rect l="0" t="0" r="r" b="b"/>
              <a:pathLst>
                <a:path w="276" h="160">
                  <a:moveTo>
                    <a:pt x="227" y="131"/>
                  </a:moveTo>
                  <a:cubicBezTo>
                    <a:pt x="178" y="160"/>
                    <a:pt x="98" y="160"/>
                    <a:pt x="49" y="131"/>
                  </a:cubicBezTo>
                  <a:cubicBezTo>
                    <a:pt x="0" y="103"/>
                    <a:pt x="0" y="57"/>
                    <a:pt x="49" y="29"/>
                  </a:cubicBezTo>
                  <a:cubicBezTo>
                    <a:pt x="98" y="0"/>
                    <a:pt x="178" y="0"/>
                    <a:pt x="227" y="29"/>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481">
              <a:extLst>
                <a:ext uri="{FF2B5EF4-FFF2-40B4-BE49-F238E27FC236}">
                  <a16:creationId xmlns:a16="http://schemas.microsoft.com/office/drawing/2014/main" id="{01D786FE-2E63-4526-8C0B-951145CFD05C}"/>
                </a:ext>
              </a:extLst>
            </p:cNvPr>
            <p:cNvSpPr>
              <a:spLocks/>
            </p:cNvSpPr>
            <p:nvPr/>
          </p:nvSpPr>
          <p:spPr bwMode="auto">
            <a:xfrm>
              <a:off x="16075025" y="764063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482">
              <a:extLst>
                <a:ext uri="{FF2B5EF4-FFF2-40B4-BE49-F238E27FC236}">
                  <a16:creationId xmlns:a16="http://schemas.microsoft.com/office/drawing/2014/main" id="{A047E905-A44C-4303-A751-13F46E4D5CBF}"/>
                </a:ext>
              </a:extLst>
            </p:cNvPr>
            <p:cNvSpPr>
              <a:spLocks/>
            </p:cNvSpPr>
            <p:nvPr/>
          </p:nvSpPr>
          <p:spPr bwMode="auto">
            <a:xfrm>
              <a:off x="16216313" y="6967538"/>
              <a:ext cx="93663" cy="814388"/>
            </a:xfrm>
            <a:custGeom>
              <a:avLst/>
              <a:gdLst>
                <a:gd name="T0" fmla="*/ 29 w 34"/>
                <a:gd name="T1" fmla="*/ 4 h 295"/>
                <a:gd name="T2" fmla="*/ 5 w 34"/>
                <a:gd name="T3" fmla="*/ 4 h 295"/>
                <a:gd name="T4" fmla="*/ 0 w 34"/>
                <a:gd name="T5" fmla="*/ 11 h 295"/>
                <a:gd name="T6" fmla="*/ 0 w 34"/>
                <a:gd name="T7" fmla="*/ 284 h 295"/>
                <a:gd name="T8" fmla="*/ 5 w 34"/>
                <a:gd name="T9" fmla="*/ 291 h 295"/>
                <a:gd name="T10" fmla="*/ 29 w 34"/>
                <a:gd name="T11" fmla="*/ 291 h 295"/>
                <a:gd name="T12" fmla="*/ 34 w 34"/>
                <a:gd name="T13" fmla="*/ 284 h 295"/>
                <a:gd name="T14" fmla="*/ 34 w 34"/>
                <a:gd name="T15" fmla="*/ 11 h 295"/>
                <a:gd name="T16" fmla="*/ 29 w 34"/>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95">
                  <a:moveTo>
                    <a:pt x="29" y="4"/>
                  </a:moveTo>
                  <a:cubicBezTo>
                    <a:pt x="23" y="0"/>
                    <a:pt x="11" y="0"/>
                    <a:pt x="5" y="4"/>
                  </a:cubicBezTo>
                  <a:cubicBezTo>
                    <a:pt x="1" y="6"/>
                    <a:pt x="0" y="9"/>
                    <a:pt x="0" y="11"/>
                  </a:cubicBezTo>
                  <a:cubicBezTo>
                    <a:pt x="0" y="284"/>
                    <a:pt x="0" y="284"/>
                    <a:pt x="0" y="284"/>
                  </a:cubicBezTo>
                  <a:cubicBezTo>
                    <a:pt x="0" y="286"/>
                    <a:pt x="1" y="289"/>
                    <a:pt x="5" y="291"/>
                  </a:cubicBezTo>
                  <a:cubicBezTo>
                    <a:pt x="11" y="295"/>
                    <a:pt x="23" y="295"/>
                    <a:pt x="29" y="291"/>
                  </a:cubicBezTo>
                  <a:cubicBezTo>
                    <a:pt x="33" y="289"/>
                    <a:pt x="34" y="286"/>
                    <a:pt x="34" y="284"/>
                  </a:cubicBezTo>
                  <a:cubicBezTo>
                    <a:pt x="34" y="11"/>
                    <a:pt x="34" y="11"/>
                    <a:pt x="34" y="11"/>
                  </a:cubicBezTo>
                  <a:cubicBezTo>
                    <a:pt x="34" y="9"/>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483">
              <a:extLst>
                <a:ext uri="{FF2B5EF4-FFF2-40B4-BE49-F238E27FC236}">
                  <a16:creationId xmlns:a16="http://schemas.microsoft.com/office/drawing/2014/main" id="{F22C3FEF-A50A-4CA4-8D1D-4F831FEC4FBA}"/>
                </a:ext>
              </a:extLst>
            </p:cNvPr>
            <p:cNvSpPr>
              <a:spLocks/>
            </p:cNvSpPr>
            <p:nvPr/>
          </p:nvSpPr>
          <p:spPr bwMode="auto">
            <a:xfrm>
              <a:off x="15838488" y="6121401"/>
              <a:ext cx="423863" cy="1473200"/>
            </a:xfrm>
            <a:custGeom>
              <a:avLst/>
              <a:gdLst>
                <a:gd name="T0" fmla="*/ 267 w 267"/>
                <a:gd name="T1" fmla="*/ 0 h 928"/>
                <a:gd name="T2" fmla="*/ 0 w 267"/>
                <a:gd name="T3" fmla="*/ 773 h 928"/>
                <a:gd name="T4" fmla="*/ 267 w 267"/>
                <a:gd name="T5" fmla="*/ 928 h 928"/>
                <a:gd name="T6" fmla="*/ 267 w 267"/>
                <a:gd name="T7" fmla="*/ 0 h 928"/>
              </a:gdLst>
              <a:ahLst/>
              <a:cxnLst>
                <a:cxn ang="0">
                  <a:pos x="T0" y="T1"/>
                </a:cxn>
                <a:cxn ang="0">
                  <a:pos x="T2" y="T3"/>
                </a:cxn>
                <a:cxn ang="0">
                  <a:pos x="T4" y="T5"/>
                </a:cxn>
                <a:cxn ang="0">
                  <a:pos x="T6" y="T7"/>
                </a:cxn>
              </a:cxnLst>
              <a:rect l="0" t="0" r="r" b="b"/>
              <a:pathLst>
                <a:path w="267" h="928">
                  <a:moveTo>
                    <a:pt x="267" y="0"/>
                  </a:moveTo>
                  <a:lnTo>
                    <a:pt x="0" y="773"/>
                  </a:lnTo>
                  <a:lnTo>
                    <a:pt x="267" y="928"/>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484">
              <a:extLst>
                <a:ext uri="{FF2B5EF4-FFF2-40B4-BE49-F238E27FC236}">
                  <a16:creationId xmlns:a16="http://schemas.microsoft.com/office/drawing/2014/main" id="{5DE20764-DF55-4851-9183-D8146D09E16F}"/>
                </a:ext>
              </a:extLst>
            </p:cNvPr>
            <p:cNvSpPr>
              <a:spLocks/>
            </p:cNvSpPr>
            <p:nvPr/>
          </p:nvSpPr>
          <p:spPr bwMode="auto">
            <a:xfrm>
              <a:off x="16262350" y="6121401"/>
              <a:ext cx="425450" cy="1473200"/>
            </a:xfrm>
            <a:custGeom>
              <a:avLst/>
              <a:gdLst>
                <a:gd name="T0" fmla="*/ 0 w 268"/>
                <a:gd name="T1" fmla="*/ 0 h 928"/>
                <a:gd name="T2" fmla="*/ 268 w 268"/>
                <a:gd name="T3" fmla="*/ 773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3"/>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0" name="Group 529">
            <a:extLst>
              <a:ext uri="{FF2B5EF4-FFF2-40B4-BE49-F238E27FC236}">
                <a16:creationId xmlns:a16="http://schemas.microsoft.com/office/drawing/2014/main" id="{255376EE-7A81-480D-A83A-1EAEC46066C8}"/>
              </a:ext>
            </a:extLst>
          </p:cNvPr>
          <p:cNvGrpSpPr/>
          <p:nvPr/>
        </p:nvGrpSpPr>
        <p:grpSpPr>
          <a:xfrm>
            <a:off x="10346682" y="6048170"/>
            <a:ext cx="722683" cy="1672494"/>
            <a:chOff x="6956425" y="7024688"/>
            <a:chExt cx="611188" cy="1414463"/>
          </a:xfrm>
        </p:grpSpPr>
        <p:sp>
          <p:nvSpPr>
            <p:cNvPr id="86" name="Freeform 485">
              <a:extLst>
                <a:ext uri="{FF2B5EF4-FFF2-40B4-BE49-F238E27FC236}">
                  <a16:creationId xmlns:a16="http://schemas.microsoft.com/office/drawing/2014/main" id="{8629B049-352D-4776-A9F8-0EBC79DD5684}"/>
                </a:ext>
              </a:extLst>
            </p:cNvPr>
            <p:cNvSpPr>
              <a:spLocks/>
            </p:cNvSpPr>
            <p:nvPr/>
          </p:nvSpPr>
          <p:spPr bwMode="auto">
            <a:xfrm>
              <a:off x="7011988" y="8212138"/>
              <a:ext cx="500063" cy="227013"/>
            </a:xfrm>
            <a:custGeom>
              <a:avLst/>
              <a:gdLst>
                <a:gd name="T0" fmla="*/ 170 w 181"/>
                <a:gd name="T1" fmla="*/ 0 h 82"/>
                <a:gd name="T2" fmla="*/ 11 w 181"/>
                <a:gd name="T3" fmla="*/ 0 h 82"/>
                <a:gd name="T4" fmla="*/ 0 w 181"/>
                <a:gd name="T5" fmla="*/ 0 h 82"/>
                <a:gd name="T6" fmla="*/ 0 w 181"/>
                <a:gd name="T7" fmla="*/ 24 h 82"/>
                <a:gd name="T8" fmla="*/ 26 w 181"/>
                <a:gd name="T9" fmla="*/ 61 h 82"/>
                <a:gd name="T10" fmla="*/ 154 w 181"/>
                <a:gd name="T11" fmla="*/ 61 h 82"/>
                <a:gd name="T12" fmla="*/ 181 w 181"/>
                <a:gd name="T13" fmla="*/ 24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4"/>
                    <a:pt x="0" y="24"/>
                    <a:pt x="0" y="24"/>
                  </a:cubicBezTo>
                  <a:cubicBezTo>
                    <a:pt x="0" y="38"/>
                    <a:pt x="9" y="51"/>
                    <a:pt x="26" y="61"/>
                  </a:cubicBezTo>
                  <a:cubicBezTo>
                    <a:pt x="62" y="82"/>
                    <a:pt x="119" y="82"/>
                    <a:pt x="154" y="61"/>
                  </a:cubicBezTo>
                  <a:cubicBezTo>
                    <a:pt x="172" y="51"/>
                    <a:pt x="181" y="38"/>
                    <a:pt x="181" y="24"/>
                  </a:cubicBezTo>
                  <a:cubicBezTo>
                    <a:pt x="181" y="0"/>
                    <a:pt x="181" y="0"/>
                    <a:pt x="181" y="0"/>
                  </a:cubicBezTo>
                  <a:lnTo>
                    <a:pt x="170"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486">
              <a:extLst>
                <a:ext uri="{FF2B5EF4-FFF2-40B4-BE49-F238E27FC236}">
                  <a16:creationId xmlns:a16="http://schemas.microsoft.com/office/drawing/2014/main" id="{0C45F591-FC0A-4520-9F0B-07033E8913D4}"/>
                </a:ext>
              </a:extLst>
            </p:cNvPr>
            <p:cNvSpPr>
              <a:spLocks/>
            </p:cNvSpPr>
            <p:nvPr/>
          </p:nvSpPr>
          <p:spPr bwMode="auto">
            <a:xfrm>
              <a:off x="7011988" y="8196263"/>
              <a:ext cx="500063" cy="227013"/>
            </a:xfrm>
            <a:custGeom>
              <a:avLst/>
              <a:gdLst>
                <a:gd name="T0" fmla="*/ 170 w 181"/>
                <a:gd name="T1" fmla="*/ 0 h 82"/>
                <a:gd name="T2" fmla="*/ 11 w 181"/>
                <a:gd name="T3" fmla="*/ 0 h 82"/>
                <a:gd name="T4" fmla="*/ 0 w 181"/>
                <a:gd name="T5" fmla="*/ 0 h 82"/>
                <a:gd name="T6" fmla="*/ 0 w 181"/>
                <a:gd name="T7" fmla="*/ 25 h 82"/>
                <a:gd name="T8" fmla="*/ 26 w 181"/>
                <a:gd name="T9" fmla="*/ 61 h 82"/>
                <a:gd name="T10" fmla="*/ 154 w 181"/>
                <a:gd name="T11" fmla="*/ 61 h 82"/>
                <a:gd name="T12" fmla="*/ 181 w 181"/>
                <a:gd name="T13" fmla="*/ 25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5"/>
                    <a:pt x="0" y="25"/>
                    <a:pt x="0" y="25"/>
                  </a:cubicBezTo>
                  <a:cubicBezTo>
                    <a:pt x="0" y="38"/>
                    <a:pt x="9" y="51"/>
                    <a:pt x="26" y="61"/>
                  </a:cubicBezTo>
                  <a:cubicBezTo>
                    <a:pt x="62" y="82"/>
                    <a:pt x="119" y="82"/>
                    <a:pt x="154" y="61"/>
                  </a:cubicBezTo>
                  <a:cubicBezTo>
                    <a:pt x="172" y="51"/>
                    <a:pt x="181" y="38"/>
                    <a:pt x="181" y="25"/>
                  </a:cubicBezTo>
                  <a:cubicBezTo>
                    <a:pt x="181" y="0"/>
                    <a:pt x="181" y="0"/>
                    <a:pt x="181" y="0"/>
                  </a:cubicBezTo>
                  <a:lnTo>
                    <a:pt x="17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487">
              <a:extLst>
                <a:ext uri="{FF2B5EF4-FFF2-40B4-BE49-F238E27FC236}">
                  <a16:creationId xmlns:a16="http://schemas.microsoft.com/office/drawing/2014/main" id="{759494CB-CC20-4297-9BD7-FFD2D9887242}"/>
                </a:ext>
              </a:extLst>
            </p:cNvPr>
            <p:cNvSpPr>
              <a:spLocks/>
            </p:cNvSpPr>
            <p:nvPr/>
          </p:nvSpPr>
          <p:spPr bwMode="auto">
            <a:xfrm>
              <a:off x="6986588" y="8039101"/>
              <a:ext cx="547688" cy="314325"/>
            </a:xfrm>
            <a:custGeom>
              <a:avLst/>
              <a:gdLst>
                <a:gd name="T0" fmla="*/ 163 w 198"/>
                <a:gd name="T1" fmla="*/ 94 h 114"/>
                <a:gd name="T2" fmla="*/ 35 w 198"/>
                <a:gd name="T3" fmla="*/ 94 h 114"/>
                <a:gd name="T4" fmla="*/ 35 w 198"/>
                <a:gd name="T5" fmla="*/ 20 h 114"/>
                <a:gd name="T6" fmla="*/ 163 w 198"/>
                <a:gd name="T7" fmla="*/ 20 h 114"/>
                <a:gd name="T8" fmla="*/ 163 w 198"/>
                <a:gd name="T9" fmla="*/ 94 h 114"/>
              </a:gdLst>
              <a:ahLst/>
              <a:cxnLst>
                <a:cxn ang="0">
                  <a:pos x="T0" y="T1"/>
                </a:cxn>
                <a:cxn ang="0">
                  <a:pos x="T2" y="T3"/>
                </a:cxn>
                <a:cxn ang="0">
                  <a:pos x="T4" y="T5"/>
                </a:cxn>
                <a:cxn ang="0">
                  <a:pos x="T6" y="T7"/>
                </a:cxn>
                <a:cxn ang="0">
                  <a:pos x="T8" y="T9"/>
                </a:cxn>
              </a:cxnLst>
              <a:rect l="0" t="0" r="r" b="b"/>
              <a:pathLst>
                <a:path w="198" h="114">
                  <a:moveTo>
                    <a:pt x="163" y="94"/>
                  </a:moveTo>
                  <a:cubicBezTo>
                    <a:pt x="128" y="114"/>
                    <a:pt x="71" y="114"/>
                    <a:pt x="35" y="94"/>
                  </a:cubicBezTo>
                  <a:cubicBezTo>
                    <a:pt x="0" y="73"/>
                    <a:pt x="0" y="40"/>
                    <a:pt x="35" y="20"/>
                  </a:cubicBezTo>
                  <a:cubicBezTo>
                    <a:pt x="71" y="0"/>
                    <a:pt x="128" y="0"/>
                    <a:pt x="163" y="20"/>
                  </a:cubicBezTo>
                  <a:cubicBezTo>
                    <a:pt x="198" y="40"/>
                    <a:pt x="198" y="73"/>
                    <a:pt x="163" y="9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488">
              <a:extLst>
                <a:ext uri="{FF2B5EF4-FFF2-40B4-BE49-F238E27FC236}">
                  <a16:creationId xmlns:a16="http://schemas.microsoft.com/office/drawing/2014/main" id="{82069D25-9FCE-4ECF-87C0-B1D3B114F882}"/>
                </a:ext>
              </a:extLst>
            </p:cNvPr>
            <p:cNvSpPr>
              <a:spLocks/>
            </p:cNvSpPr>
            <p:nvPr/>
          </p:nvSpPr>
          <p:spPr bwMode="auto">
            <a:xfrm>
              <a:off x="7124700" y="8118476"/>
              <a:ext cx="271463" cy="155575"/>
            </a:xfrm>
            <a:custGeom>
              <a:avLst/>
              <a:gdLst>
                <a:gd name="T0" fmla="*/ 81 w 98"/>
                <a:gd name="T1" fmla="*/ 46 h 56"/>
                <a:gd name="T2" fmla="*/ 18 w 98"/>
                <a:gd name="T3" fmla="*/ 46 h 56"/>
                <a:gd name="T4" fmla="*/ 18 w 98"/>
                <a:gd name="T5" fmla="*/ 10 h 56"/>
                <a:gd name="T6" fmla="*/ 81 w 98"/>
                <a:gd name="T7" fmla="*/ 10 h 56"/>
                <a:gd name="T8" fmla="*/ 81 w 98"/>
                <a:gd name="T9" fmla="*/ 46 h 56"/>
              </a:gdLst>
              <a:ahLst/>
              <a:cxnLst>
                <a:cxn ang="0">
                  <a:pos x="T0" y="T1"/>
                </a:cxn>
                <a:cxn ang="0">
                  <a:pos x="T2" y="T3"/>
                </a:cxn>
                <a:cxn ang="0">
                  <a:pos x="T4" y="T5"/>
                </a:cxn>
                <a:cxn ang="0">
                  <a:pos x="T6" y="T7"/>
                </a:cxn>
                <a:cxn ang="0">
                  <a:pos x="T8" y="T9"/>
                </a:cxn>
              </a:cxnLst>
              <a:rect l="0" t="0" r="r" b="b"/>
              <a:pathLst>
                <a:path w="98" h="56">
                  <a:moveTo>
                    <a:pt x="81" y="46"/>
                  </a:moveTo>
                  <a:cubicBezTo>
                    <a:pt x="63" y="56"/>
                    <a:pt x="35" y="56"/>
                    <a:pt x="18" y="46"/>
                  </a:cubicBezTo>
                  <a:cubicBezTo>
                    <a:pt x="0" y="36"/>
                    <a:pt x="0" y="20"/>
                    <a:pt x="18" y="10"/>
                  </a:cubicBezTo>
                  <a:cubicBezTo>
                    <a:pt x="35" y="0"/>
                    <a:pt x="63" y="0"/>
                    <a:pt x="81" y="10"/>
                  </a:cubicBezTo>
                  <a:cubicBezTo>
                    <a:pt x="98" y="20"/>
                    <a:pt x="98" y="36"/>
                    <a:pt x="81" y="46"/>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489">
              <a:extLst>
                <a:ext uri="{FF2B5EF4-FFF2-40B4-BE49-F238E27FC236}">
                  <a16:creationId xmlns:a16="http://schemas.microsoft.com/office/drawing/2014/main" id="{CB2F1E01-E0C0-4A65-83E7-FF6BA81FE377}"/>
                </a:ext>
              </a:extLst>
            </p:cNvPr>
            <p:cNvSpPr>
              <a:spLocks/>
            </p:cNvSpPr>
            <p:nvPr/>
          </p:nvSpPr>
          <p:spPr bwMode="auto">
            <a:xfrm>
              <a:off x="7227888" y="7632701"/>
              <a:ext cx="68263" cy="585788"/>
            </a:xfrm>
            <a:custGeom>
              <a:avLst/>
              <a:gdLst>
                <a:gd name="T0" fmla="*/ 21 w 25"/>
                <a:gd name="T1" fmla="*/ 3 h 212"/>
                <a:gd name="T2" fmla="*/ 3 w 25"/>
                <a:gd name="T3" fmla="*/ 3 h 212"/>
                <a:gd name="T4" fmla="*/ 0 w 25"/>
                <a:gd name="T5" fmla="*/ 8 h 212"/>
                <a:gd name="T6" fmla="*/ 0 w 25"/>
                <a:gd name="T7" fmla="*/ 204 h 212"/>
                <a:gd name="T8" fmla="*/ 3 w 25"/>
                <a:gd name="T9" fmla="*/ 209 h 212"/>
                <a:gd name="T10" fmla="*/ 21 w 25"/>
                <a:gd name="T11" fmla="*/ 209 h 212"/>
                <a:gd name="T12" fmla="*/ 25 w 25"/>
                <a:gd name="T13" fmla="*/ 204 h 212"/>
                <a:gd name="T14" fmla="*/ 25 w 25"/>
                <a:gd name="T15" fmla="*/ 8 h 212"/>
                <a:gd name="T16" fmla="*/ 21 w 25"/>
                <a:gd name="T17" fmla="*/ 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2">
                  <a:moveTo>
                    <a:pt x="21" y="3"/>
                  </a:moveTo>
                  <a:cubicBezTo>
                    <a:pt x="16" y="0"/>
                    <a:pt x="8" y="0"/>
                    <a:pt x="3" y="3"/>
                  </a:cubicBezTo>
                  <a:cubicBezTo>
                    <a:pt x="1" y="4"/>
                    <a:pt x="0" y="6"/>
                    <a:pt x="0" y="8"/>
                  </a:cubicBezTo>
                  <a:cubicBezTo>
                    <a:pt x="0" y="204"/>
                    <a:pt x="0" y="204"/>
                    <a:pt x="0" y="204"/>
                  </a:cubicBezTo>
                  <a:cubicBezTo>
                    <a:pt x="0" y="206"/>
                    <a:pt x="1" y="208"/>
                    <a:pt x="3" y="209"/>
                  </a:cubicBezTo>
                  <a:cubicBezTo>
                    <a:pt x="8" y="212"/>
                    <a:pt x="16" y="212"/>
                    <a:pt x="21" y="209"/>
                  </a:cubicBezTo>
                  <a:cubicBezTo>
                    <a:pt x="24" y="208"/>
                    <a:pt x="25" y="206"/>
                    <a:pt x="25" y="204"/>
                  </a:cubicBezTo>
                  <a:cubicBezTo>
                    <a:pt x="25" y="8"/>
                    <a:pt x="25" y="8"/>
                    <a:pt x="25" y="8"/>
                  </a:cubicBezTo>
                  <a:cubicBezTo>
                    <a:pt x="25" y="6"/>
                    <a:pt x="24" y="4"/>
                    <a:pt x="21"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490">
              <a:extLst>
                <a:ext uri="{FF2B5EF4-FFF2-40B4-BE49-F238E27FC236}">
                  <a16:creationId xmlns:a16="http://schemas.microsoft.com/office/drawing/2014/main" id="{BC57BC7B-0713-4F96-9012-5645644F5FF3}"/>
                </a:ext>
              </a:extLst>
            </p:cNvPr>
            <p:cNvSpPr>
              <a:spLocks/>
            </p:cNvSpPr>
            <p:nvPr/>
          </p:nvSpPr>
          <p:spPr bwMode="auto">
            <a:xfrm>
              <a:off x="6956425" y="7024688"/>
              <a:ext cx="304800" cy="1058863"/>
            </a:xfrm>
            <a:custGeom>
              <a:avLst/>
              <a:gdLst>
                <a:gd name="T0" fmla="*/ 192 w 192"/>
                <a:gd name="T1" fmla="*/ 0 h 667"/>
                <a:gd name="T2" fmla="*/ 0 w 192"/>
                <a:gd name="T3" fmla="*/ 555 h 667"/>
                <a:gd name="T4" fmla="*/ 192 w 192"/>
                <a:gd name="T5" fmla="*/ 667 h 667"/>
                <a:gd name="T6" fmla="*/ 192 w 192"/>
                <a:gd name="T7" fmla="*/ 0 h 667"/>
              </a:gdLst>
              <a:ahLst/>
              <a:cxnLst>
                <a:cxn ang="0">
                  <a:pos x="T0" y="T1"/>
                </a:cxn>
                <a:cxn ang="0">
                  <a:pos x="T2" y="T3"/>
                </a:cxn>
                <a:cxn ang="0">
                  <a:pos x="T4" y="T5"/>
                </a:cxn>
                <a:cxn ang="0">
                  <a:pos x="T6" y="T7"/>
                </a:cxn>
              </a:cxnLst>
              <a:rect l="0" t="0" r="r" b="b"/>
              <a:pathLst>
                <a:path w="192" h="667">
                  <a:moveTo>
                    <a:pt x="192" y="0"/>
                  </a:moveTo>
                  <a:lnTo>
                    <a:pt x="0" y="555"/>
                  </a:lnTo>
                  <a:lnTo>
                    <a:pt x="192" y="667"/>
                  </a:lnTo>
                  <a:lnTo>
                    <a:pt x="19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491">
              <a:extLst>
                <a:ext uri="{FF2B5EF4-FFF2-40B4-BE49-F238E27FC236}">
                  <a16:creationId xmlns:a16="http://schemas.microsoft.com/office/drawing/2014/main" id="{2D4417D3-C8BD-4A86-8209-6A8A9FC6E73B}"/>
                </a:ext>
              </a:extLst>
            </p:cNvPr>
            <p:cNvSpPr>
              <a:spLocks/>
            </p:cNvSpPr>
            <p:nvPr/>
          </p:nvSpPr>
          <p:spPr bwMode="auto">
            <a:xfrm>
              <a:off x="7261225" y="7024688"/>
              <a:ext cx="306388" cy="1058863"/>
            </a:xfrm>
            <a:custGeom>
              <a:avLst/>
              <a:gdLst>
                <a:gd name="T0" fmla="*/ 0 w 193"/>
                <a:gd name="T1" fmla="*/ 0 h 667"/>
                <a:gd name="T2" fmla="*/ 193 w 193"/>
                <a:gd name="T3" fmla="*/ 555 h 667"/>
                <a:gd name="T4" fmla="*/ 0 w 193"/>
                <a:gd name="T5" fmla="*/ 667 h 667"/>
                <a:gd name="T6" fmla="*/ 0 w 193"/>
                <a:gd name="T7" fmla="*/ 0 h 667"/>
              </a:gdLst>
              <a:ahLst/>
              <a:cxnLst>
                <a:cxn ang="0">
                  <a:pos x="T0" y="T1"/>
                </a:cxn>
                <a:cxn ang="0">
                  <a:pos x="T2" y="T3"/>
                </a:cxn>
                <a:cxn ang="0">
                  <a:pos x="T4" y="T5"/>
                </a:cxn>
                <a:cxn ang="0">
                  <a:pos x="T6" y="T7"/>
                </a:cxn>
              </a:cxnLst>
              <a:rect l="0" t="0" r="r" b="b"/>
              <a:pathLst>
                <a:path w="193" h="667">
                  <a:moveTo>
                    <a:pt x="0" y="0"/>
                  </a:moveTo>
                  <a:lnTo>
                    <a:pt x="193" y="555"/>
                  </a:lnTo>
                  <a:lnTo>
                    <a:pt x="0" y="667"/>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1" name="Group 530">
            <a:extLst>
              <a:ext uri="{FF2B5EF4-FFF2-40B4-BE49-F238E27FC236}">
                <a16:creationId xmlns:a16="http://schemas.microsoft.com/office/drawing/2014/main" id="{E3DC2487-728D-4590-ACD0-CA93AEA7F8D0}"/>
              </a:ext>
            </a:extLst>
          </p:cNvPr>
          <p:cNvGrpSpPr/>
          <p:nvPr/>
        </p:nvGrpSpPr>
        <p:grpSpPr>
          <a:xfrm>
            <a:off x="14093367" y="8443345"/>
            <a:ext cx="901006" cy="2323846"/>
            <a:chOff x="10125075" y="9050338"/>
            <a:chExt cx="762000" cy="1965325"/>
          </a:xfrm>
        </p:grpSpPr>
        <p:sp>
          <p:nvSpPr>
            <p:cNvPr id="93" name="Freeform 492">
              <a:extLst>
                <a:ext uri="{FF2B5EF4-FFF2-40B4-BE49-F238E27FC236}">
                  <a16:creationId xmlns:a16="http://schemas.microsoft.com/office/drawing/2014/main" id="{850761D0-CB54-441C-BA8B-FC7889040C2E}"/>
                </a:ext>
              </a:extLst>
            </p:cNvPr>
            <p:cNvSpPr>
              <a:spLocks/>
            </p:cNvSpPr>
            <p:nvPr/>
          </p:nvSpPr>
          <p:spPr bwMode="auto">
            <a:xfrm>
              <a:off x="10158413" y="1070133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493">
              <a:extLst>
                <a:ext uri="{FF2B5EF4-FFF2-40B4-BE49-F238E27FC236}">
                  <a16:creationId xmlns:a16="http://schemas.microsoft.com/office/drawing/2014/main" id="{509F9673-0939-421E-9573-6195105D9DEC}"/>
                </a:ext>
              </a:extLst>
            </p:cNvPr>
            <p:cNvSpPr>
              <a:spLocks/>
            </p:cNvSpPr>
            <p:nvPr/>
          </p:nvSpPr>
          <p:spPr bwMode="auto">
            <a:xfrm>
              <a:off x="10158413" y="1067911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494">
              <a:extLst>
                <a:ext uri="{FF2B5EF4-FFF2-40B4-BE49-F238E27FC236}">
                  <a16:creationId xmlns:a16="http://schemas.microsoft.com/office/drawing/2014/main" id="{A3937FFB-54A8-457A-B870-C9D791FA1FC5}"/>
                </a:ext>
              </a:extLst>
            </p:cNvPr>
            <p:cNvSpPr>
              <a:spLocks/>
            </p:cNvSpPr>
            <p:nvPr/>
          </p:nvSpPr>
          <p:spPr bwMode="auto">
            <a:xfrm>
              <a:off x="10125075" y="10458451"/>
              <a:ext cx="762000" cy="438150"/>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3"/>
                    <a:pt x="0" y="57"/>
                    <a:pt x="49" y="28"/>
                  </a:cubicBezTo>
                  <a:cubicBezTo>
                    <a:pt x="98"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495">
              <a:extLst>
                <a:ext uri="{FF2B5EF4-FFF2-40B4-BE49-F238E27FC236}">
                  <a16:creationId xmlns:a16="http://schemas.microsoft.com/office/drawing/2014/main" id="{60560F72-F5BD-4E3A-8C0F-F5D0F0E71F6F}"/>
                </a:ext>
              </a:extLst>
            </p:cNvPr>
            <p:cNvSpPr>
              <a:spLocks/>
            </p:cNvSpPr>
            <p:nvPr/>
          </p:nvSpPr>
          <p:spPr bwMode="auto">
            <a:xfrm>
              <a:off x="10318750" y="1056798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496">
              <a:extLst>
                <a:ext uri="{FF2B5EF4-FFF2-40B4-BE49-F238E27FC236}">
                  <a16:creationId xmlns:a16="http://schemas.microsoft.com/office/drawing/2014/main" id="{AEBFC382-BFAA-498E-B827-395317CA984F}"/>
                </a:ext>
              </a:extLst>
            </p:cNvPr>
            <p:cNvSpPr>
              <a:spLocks/>
            </p:cNvSpPr>
            <p:nvPr/>
          </p:nvSpPr>
          <p:spPr bwMode="auto">
            <a:xfrm>
              <a:off x="10458450" y="9894888"/>
              <a:ext cx="96838" cy="814388"/>
            </a:xfrm>
            <a:custGeom>
              <a:avLst/>
              <a:gdLst>
                <a:gd name="T0" fmla="*/ 29 w 35"/>
                <a:gd name="T1" fmla="*/ 4 h 295"/>
                <a:gd name="T2" fmla="*/ 5 w 35"/>
                <a:gd name="T3" fmla="*/ 4 h 295"/>
                <a:gd name="T4" fmla="*/ 0 w 35"/>
                <a:gd name="T5" fmla="*/ 11 h 295"/>
                <a:gd name="T6" fmla="*/ 0 w 35"/>
                <a:gd name="T7" fmla="*/ 284 h 295"/>
                <a:gd name="T8" fmla="*/ 5 w 35"/>
                <a:gd name="T9" fmla="*/ 291 h 295"/>
                <a:gd name="T10" fmla="*/ 29 w 35"/>
                <a:gd name="T11" fmla="*/ 291 h 295"/>
                <a:gd name="T12" fmla="*/ 35 w 35"/>
                <a:gd name="T13" fmla="*/ 284 h 295"/>
                <a:gd name="T14" fmla="*/ 35 w 35"/>
                <a:gd name="T15" fmla="*/ 11 h 295"/>
                <a:gd name="T16" fmla="*/ 29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29" y="4"/>
                  </a:moveTo>
                  <a:cubicBezTo>
                    <a:pt x="23" y="0"/>
                    <a:pt x="12" y="0"/>
                    <a:pt x="5" y="4"/>
                  </a:cubicBezTo>
                  <a:cubicBezTo>
                    <a:pt x="1" y="6"/>
                    <a:pt x="0" y="8"/>
                    <a:pt x="0" y="11"/>
                  </a:cubicBezTo>
                  <a:cubicBezTo>
                    <a:pt x="0" y="284"/>
                    <a:pt x="0" y="284"/>
                    <a:pt x="0" y="284"/>
                  </a:cubicBezTo>
                  <a:cubicBezTo>
                    <a:pt x="0" y="286"/>
                    <a:pt x="1" y="289"/>
                    <a:pt x="5" y="291"/>
                  </a:cubicBezTo>
                  <a:cubicBezTo>
                    <a:pt x="12" y="295"/>
                    <a:pt x="23" y="295"/>
                    <a:pt x="29" y="291"/>
                  </a:cubicBezTo>
                  <a:cubicBezTo>
                    <a:pt x="33" y="289"/>
                    <a:pt x="35" y="286"/>
                    <a:pt x="35" y="284"/>
                  </a:cubicBezTo>
                  <a:cubicBezTo>
                    <a:pt x="35" y="11"/>
                    <a:pt x="35" y="11"/>
                    <a:pt x="35" y="11"/>
                  </a:cubicBezTo>
                  <a:cubicBezTo>
                    <a:pt x="35" y="8"/>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Oval 497">
              <a:extLst>
                <a:ext uri="{FF2B5EF4-FFF2-40B4-BE49-F238E27FC236}">
                  <a16:creationId xmlns:a16="http://schemas.microsoft.com/office/drawing/2014/main" id="{9093D16D-864A-4861-9AAD-0787F547063D}"/>
                </a:ext>
              </a:extLst>
            </p:cNvPr>
            <p:cNvSpPr>
              <a:spLocks noChangeArrowheads="1"/>
            </p:cNvSpPr>
            <p:nvPr/>
          </p:nvSpPr>
          <p:spPr bwMode="auto">
            <a:xfrm>
              <a:off x="10169525" y="9050338"/>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498">
              <a:extLst>
                <a:ext uri="{FF2B5EF4-FFF2-40B4-BE49-F238E27FC236}">
                  <a16:creationId xmlns:a16="http://schemas.microsoft.com/office/drawing/2014/main" id="{D1924919-835E-407E-A180-D06E344DF295}"/>
                </a:ext>
              </a:extLst>
            </p:cNvPr>
            <p:cNvSpPr>
              <a:spLocks/>
            </p:cNvSpPr>
            <p:nvPr/>
          </p:nvSpPr>
          <p:spPr bwMode="auto">
            <a:xfrm>
              <a:off x="10274300" y="9151938"/>
              <a:ext cx="571500" cy="1228725"/>
            </a:xfrm>
            <a:custGeom>
              <a:avLst/>
              <a:gdLst>
                <a:gd name="T0" fmla="*/ 149 w 207"/>
                <a:gd name="T1" fmla="*/ 0 h 445"/>
                <a:gd name="T2" fmla="*/ 161 w 207"/>
                <a:gd name="T3" fmla="*/ 110 h 445"/>
                <a:gd name="T4" fmla="*/ 22 w 207"/>
                <a:gd name="T5" fmla="*/ 383 h 445"/>
                <a:gd name="T6" fmla="*/ 0 w 207"/>
                <a:gd name="T7" fmla="*/ 379 h 445"/>
                <a:gd name="T8" fmla="*/ 84 w 207"/>
                <a:gd name="T9" fmla="*/ 445 h 445"/>
                <a:gd name="T10" fmla="*/ 207 w 207"/>
                <a:gd name="T11" fmla="*/ 204 h 445"/>
                <a:gd name="T12" fmla="*/ 149 w 207"/>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7" h="445">
                  <a:moveTo>
                    <a:pt x="149" y="0"/>
                  </a:moveTo>
                  <a:cubicBezTo>
                    <a:pt x="157" y="33"/>
                    <a:pt x="161" y="71"/>
                    <a:pt x="161" y="110"/>
                  </a:cubicBezTo>
                  <a:cubicBezTo>
                    <a:pt x="161" y="261"/>
                    <a:pt x="99" y="383"/>
                    <a:pt x="22" y="383"/>
                  </a:cubicBezTo>
                  <a:cubicBezTo>
                    <a:pt x="15" y="383"/>
                    <a:pt x="7" y="382"/>
                    <a:pt x="0" y="379"/>
                  </a:cubicBezTo>
                  <a:cubicBezTo>
                    <a:pt x="22" y="420"/>
                    <a:pt x="52" y="445"/>
                    <a:pt x="84" y="445"/>
                  </a:cubicBezTo>
                  <a:cubicBezTo>
                    <a:pt x="152" y="445"/>
                    <a:pt x="207" y="337"/>
                    <a:pt x="207" y="204"/>
                  </a:cubicBezTo>
                  <a:cubicBezTo>
                    <a:pt x="207" y="118"/>
                    <a:pt x="184"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3" name="Group 532">
            <a:extLst>
              <a:ext uri="{FF2B5EF4-FFF2-40B4-BE49-F238E27FC236}">
                <a16:creationId xmlns:a16="http://schemas.microsoft.com/office/drawing/2014/main" id="{11D8B872-CC77-45BD-8D8B-BADB4E5F2079}"/>
              </a:ext>
            </a:extLst>
          </p:cNvPr>
          <p:cNvGrpSpPr/>
          <p:nvPr/>
        </p:nvGrpSpPr>
        <p:grpSpPr>
          <a:xfrm>
            <a:off x="21138111" y="7720663"/>
            <a:ext cx="780872" cy="2012248"/>
            <a:chOff x="16082963" y="8439151"/>
            <a:chExt cx="660400" cy="1701800"/>
          </a:xfrm>
        </p:grpSpPr>
        <p:sp>
          <p:nvSpPr>
            <p:cNvPr id="100" name="Freeform 499">
              <a:extLst>
                <a:ext uri="{FF2B5EF4-FFF2-40B4-BE49-F238E27FC236}">
                  <a16:creationId xmlns:a16="http://schemas.microsoft.com/office/drawing/2014/main" id="{789E7FA3-BDB2-4347-94B2-445D69C04CDD}"/>
                </a:ext>
              </a:extLst>
            </p:cNvPr>
            <p:cNvSpPr>
              <a:spLocks/>
            </p:cNvSpPr>
            <p:nvPr/>
          </p:nvSpPr>
          <p:spPr bwMode="auto">
            <a:xfrm>
              <a:off x="16111538" y="986948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1"/>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500">
              <a:extLst>
                <a:ext uri="{FF2B5EF4-FFF2-40B4-BE49-F238E27FC236}">
                  <a16:creationId xmlns:a16="http://schemas.microsoft.com/office/drawing/2014/main" id="{F3B8F1BF-884B-41F7-AEB9-99A9D2054321}"/>
                </a:ext>
              </a:extLst>
            </p:cNvPr>
            <p:cNvSpPr>
              <a:spLocks/>
            </p:cNvSpPr>
            <p:nvPr/>
          </p:nvSpPr>
          <p:spPr bwMode="auto">
            <a:xfrm>
              <a:off x="16111538" y="985043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2"/>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501">
              <a:extLst>
                <a:ext uri="{FF2B5EF4-FFF2-40B4-BE49-F238E27FC236}">
                  <a16:creationId xmlns:a16="http://schemas.microsoft.com/office/drawing/2014/main" id="{EBC1A9CB-3288-4AA9-923E-4E192326ACB0}"/>
                </a:ext>
              </a:extLst>
            </p:cNvPr>
            <p:cNvSpPr>
              <a:spLocks/>
            </p:cNvSpPr>
            <p:nvPr/>
          </p:nvSpPr>
          <p:spPr bwMode="auto">
            <a:xfrm>
              <a:off x="16082963" y="9659938"/>
              <a:ext cx="660400" cy="381000"/>
            </a:xfrm>
            <a:custGeom>
              <a:avLst/>
              <a:gdLst>
                <a:gd name="T0" fmla="*/ 196 w 239"/>
                <a:gd name="T1" fmla="*/ 113 h 138"/>
                <a:gd name="T2" fmla="*/ 42 w 239"/>
                <a:gd name="T3" fmla="*/ 113 h 138"/>
                <a:gd name="T4" fmla="*/ 42 w 239"/>
                <a:gd name="T5" fmla="*/ 24 h 138"/>
                <a:gd name="T6" fmla="*/ 196 w 239"/>
                <a:gd name="T7" fmla="*/ 24 h 138"/>
                <a:gd name="T8" fmla="*/ 196 w 239"/>
                <a:gd name="T9" fmla="*/ 113 h 138"/>
              </a:gdLst>
              <a:ahLst/>
              <a:cxnLst>
                <a:cxn ang="0">
                  <a:pos x="T0" y="T1"/>
                </a:cxn>
                <a:cxn ang="0">
                  <a:pos x="T2" y="T3"/>
                </a:cxn>
                <a:cxn ang="0">
                  <a:pos x="T4" y="T5"/>
                </a:cxn>
                <a:cxn ang="0">
                  <a:pos x="T6" y="T7"/>
                </a:cxn>
                <a:cxn ang="0">
                  <a:pos x="T8" y="T9"/>
                </a:cxn>
              </a:cxnLst>
              <a:rect l="0" t="0" r="r" b="b"/>
              <a:pathLst>
                <a:path w="239" h="138">
                  <a:moveTo>
                    <a:pt x="196" y="113"/>
                  </a:moveTo>
                  <a:cubicBezTo>
                    <a:pt x="154" y="138"/>
                    <a:pt x="85" y="138"/>
                    <a:pt x="42" y="113"/>
                  </a:cubicBezTo>
                  <a:cubicBezTo>
                    <a:pt x="0" y="89"/>
                    <a:pt x="0" y="49"/>
                    <a:pt x="42" y="24"/>
                  </a:cubicBezTo>
                  <a:cubicBezTo>
                    <a:pt x="85" y="0"/>
                    <a:pt x="154" y="0"/>
                    <a:pt x="196" y="24"/>
                  </a:cubicBezTo>
                  <a:cubicBezTo>
                    <a:pt x="239" y="49"/>
                    <a:pt x="239" y="89"/>
                    <a:pt x="196" y="11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502">
              <a:extLst>
                <a:ext uri="{FF2B5EF4-FFF2-40B4-BE49-F238E27FC236}">
                  <a16:creationId xmlns:a16="http://schemas.microsoft.com/office/drawing/2014/main" id="{F6015806-7220-4FBE-99C9-41BADCB9B2C4}"/>
                </a:ext>
              </a:extLst>
            </p:cNvPr>
            <p:cNvSpPr>
              <a:spLocks/>
            </p:cNvSpPr>
            <p:nvPr/>
          </p:nvSpPr>
          <p:spPr bwMode="auto">
            <a:xfrm>
              <a:off x="16249650" y="9753601"/>
              <a:ext cx="325438" cy="190500"/>
            </a:xfrm>
            <a:custGeom>
              <a:avLst/>
              <a:gdLst>
                <a:gd name="T0" fmla="*/ 97 w 118"/>
                <a:gd name="T1" fmla="*/ 57 h 69"/>
                <a:gd name="T2" fmla="*/ 21 w 118"/>
                <a:gd name="T3" fmla="*/ 57 h 69"/>
                <a:gd name="T4" fmla="*/ 21 w 118"/>
                <a:gd name="T5" fmla="*/ 13 h 69"/>
                <a:gd name="T6" fmla="*/ 97 w 118"/>
                <a:gd name="T7" fmla="*/ 13 h 69"/>
                <a:gd name="T8" fmla="*/ 97 w 118"/>
                <a:gd name="T9" fmla="*/ 57 h 69"/>
              </a:gdLst>
              <a:ahLst/>
              <a:cxnLst>
                <a:cxn ang="0">
                  <a:pos x="T0" y="T1"/>
                </a:cxn>
                <a:cxn ang="0">
                  <a:pos x="T2" y="T3"/>
                </a:cxn>
                <a:cxn ang="0">
                  <a:pos x="T4" y="T5"/>
                </a:cxn>
                <a:cxn ang="0">
                  <a:pos x="T6" y="T7"/>
                </a:cxn>
                <a:cxn ang="0">
                  <a:pos x="T8" y="T9"/>
                </a:cxn>
              </a:cxnLst>
              <a:rect l="0" t="0" r="r" b="b"/>
              <a:pathLst>
                <a:path w="118" h="69">
                  <a:moveTo>
                    <a:pt x="97" y="57"/>
                  </a:moveTo>
                  <a:cubicBezTo>
                    <a:pt x="76" y="69"/>
                    <a:pt x="42" y="69"/>
                    <a:pt x="21" y="57"/>
                  </a:cubicBezTo>
                  <a:cubicBezTo>
                    <a:pt x="0" y="44"/>
                    <a:pt x="0" y="25"/>
                    <a:pt x="21" y="13"/>
                  </a:cubicBezTo>
                  <a:cubicBezTo>
                    <a:pt x="42" y="0"/>
                    <a:pt x="76" y="0"/>
                    <a:pt x="97" y="13"/>
                  </a:cubicBezTo>
                  <a:cubicBezTo>
                    <a:pt x="118" y="25"/>
                    <a:pt x="118" y="44"/>
                    <a:pt x="97" y="5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503">
              <a:extLst>
                <a:ext uri="{FF2B5EF4-FFF2-40B4-BE49-F238E27FC236}">
                  <a16:creationId xmlns:a16="http://schemas.microsoft.com/office/drawing/2014/main" id="{848AEFF1-7139-4880-91B3-C1B4B22B781A}"/>
                </a:ext>
              </a:extLst>
            </p:cNvPr>
            <p:cNvSpPr>
              <a:spLocks/>
            </p:cNvSpPr>
            <p:nvPr/>
          </p:nvSpPr>
          <p:spPr bwMode="auto">
            <a:xfrm>
              <a:off x="16370300" y="9170988"/>
              <a:ext cx="82550" cy="704850"/>
            </a:xfrm>
            <a:custGeom>
              <a:avLst/>
              <a:gdLst>
                <a:gd name="T0" fmla="*/ 26 w 30"/>
                <a:gd name="T1" fmla="*/ 3 h 255"/>
                <a:gd name="T2" fmla="*/ 5 w 30"/>
                <a:gd name="T3" fmla="*/ 3 h 255"/>
                <a:gd name="T4" fmla="*/ 0 w 30"/>
                <a:gd name="T5" fmla="*/ 10 h 255"/>
                <a:gd name="T6" fmla="*/ 0 w 30"/>
                <a:gd name="T7" fmla="*/ 246 h 255"/>
                <a:gd name="T8" fmla="*/ 5 w 30"/>
                <a:gd name="T9" fmla="*/ 252 h 255"/>
                <a:gd name="T10" fmla="*/ 26 w 30"/>
                <a:gd name="T11" fmla="*/ 252 h 255"/>
                <a:gd name="T12" fmla="*/ 30 w 30"/>
                <a:gd name="T13" fmla="*/ 246 h 255"/>
                <a:gd name="T14" fmla="*/ 30 w 30"/>
                <a:gd name="T15" fmla="*/ 10 h 255"/>
                <a:gd name="T16" fmla="*/ 26 w 30"/>
                <a:gd name="T17" fmla="*/ 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55">
                  <a:moveTo>
                    <a:pt x="26" y="3"/>
                  </a:moveTo>
                  <a:cubicBezTo>
                    <a:pt x="20" y="0"/>
                    <a:pt x="11" y="0"/>
                    <a:pt x="5" y="3"/>
                  </a:cubicBezTo>
                  <a:cubicBezTo>
                    <a:pt x="2" y="5"/>
                    <a:pt x="0" y="7"/>
                    <a:pt x="0" y="10"/>
                  </a:cubicBezTo>
                  <a:cubicBezTo>
                    <a:pt x="0" y="246"/>
                    <a:pt x="0" y="246"/>
                    <a:pt x="0" y="246"/>
                  </a:cubicBezTo>
                  <a:cubicBezTo>
                    <a:pt x="0" y="248"/>
                    <a:pt x="2" y="250"/>
                    <a:pt x="5" y="252"/>
                  </a:cubicBezTo>
                  <a:cubicBezTo>
                    <a:pt x="11" y="255"/>
                    <a:pt x="20" y="255"/>
                    <a:pt x="26" y="252"/>
                  </a:cubicBezTo>
                  <a:cubicBezTo>
                    <a:pt x="29" y="250"/>
                    <a:pt x="30" y="248"/>
                    <a:pt x="30" y="246"/>
                  </a:cubicBezTo>
                  <a:cubicBezTo>
                    <a:pt x="30" y="10"/>
                    <a:pt x="30" y="10"/>
                    <a:pt x="30" y="10"/>
                  </a:cubicBezTo>
                  <a:cubicBezTo>
                    <a:pt x="30" y="7"/>
                    <a:pt x="29" y="5"/>
                    <a:pt x="26"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Oval 504">
              <a:extLst>
                <a:ext uri="{FF2B5EF4-FFF2-40B4-BE49-F238E27FC236}">
                  <a16:creationId xmlns:a16="http://schemas.microsoft.com/office/drawing/2014/main" id="{466666BC-92DB-4B97-B3C2-BC02748980C2}"/>
                </a:ext>
              </a:extLst>
            </p:cNvPr>
            <p:cNvSpPr>
              <a:spLocks noChangeArrowheads="1"/>
            </p:cNvSpPr>
            <p:nvPr/>
          </p:nvSpPr>
          <p:spPr bwMode="auto">
            <a:xfrm>
              <a:off x="16119475" y="8439151"/>
              <a:ext cx="584200" cy="11525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6" name="Freeform 505">
              <a:extLst>
                <a:ext uri="{FF2B5EF4-FFF2-40B4-BE49-F238E27FC236}">
                  <a16:creationId xmlns:a16="http://schemas.microsoft.com/office/drawing/2014/main" id="{8282272C-2AB5-4141-814A-3E47389EDD7E}"/>
                </a:ext>
              </a:extLst>
            </p:cNvPr>
            <p:cNvSpPr>
              <a:spLocks/>
            </p:cNvSpPr>
            <p:nvPr/>
          </p:nvSpPr>
          <p:spPr bwMode="auto">
            <a:xfrm>
              <a:off x="16213138" y="8528051"/>
              <a:ext cx="490538" cy="1063625"/>
            </a:xfrm>
            <a:custGeom>
              <a:avLst/>
              <a:gdLst>
                <a:gd name="T0" fmla="*/ 128 w 178"/>
                <a:gd name="T1" fmla="*/ 0 h 385"/>
                <a:gd name="T2" fmla="*/ 139 w 178"/>
                <a:gd name="T3" fmla="*/ 95 h 385"/>
                <a:gd name="T4" fmla="*/ 18 w 178"/>
                <a:gd name="T5" fmla="*/ 332 h 385"/>
                <a:gd name="T6" fmla="*/ 0 w 178"/>
                <a:gd name="T7" fmla="*/ 329 h 385"/>
                <a:gd name="T8" fmla="*/ 72 w 178"/>
                <a:gd name="T9" fmla="*/ 385 h 385"/>
                <a:gd name="T10" fmla="*/ 178 w 178"/>
                <a:gd name="T11" fmla="*/ 177 h 385"/>
                <a:gd name="T12" fmla="*/ 128 w 178"/>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178" h="385">
                  <a:moveTo>
                    <a:pt x="128" y="0"/>
                  </a:moveTo>
                  <a:cubicBezTo>
                    <a:pt x="135" y="29"/>
                    <a:pt x="139" y="61"/>
                    <a:pt x="139" y="95"/>
                  </a:cubicBezTo>
                  <a:cubicBezTo>
                    <a:pt x="139" y="226"/>
                    <a:pt x="85" y="332"/>
                    <a:pt x="18" y="332"/>
                  </a:cubicBezTo>
                  <a:cubicBezTo>
                    <a:pt x="12" y="332"/>
                    <a:pt x="6" y="331"/>
                    <a:pt x="0" y="329"/>
                  </a:cubicBezTo>
                  <a:cubicBezTo>
                    <a:pt x="19" y="364"/>
                    <a:pt x="44" y="385"/>
                    <a:pt x="72" y="385"/>
                  </a:cubicBezTo>
                  <a:cubicBezTo>
                    <a:pt x="131" y="385"/>
                    <a:pt x="178" y="292"/>
                    <a:pt x="178" y="177"/>
                  </a:cubicBezTo>
                  <a:cubicBezTo>
                    <a:pt x="178" y="102"/>
                    <a:pt x="158" y="37"/>
                    <a:pt x="12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6" name="Group 535">
            <a:extLst>
              <a:ext uri="{FF2B5EF4-FFF2-40B4-BE49-F238E27FC236}">
                <a16:creationId xmlns:a16="http://schemas.microsoft.com/office/drawing/2014/main" id="{4031CF13-A4DC-4CEA-9840-2C40335D800C}"/>
              </a:ext>
            </a:extLst>
          </p:cNvPr>
          <p:cNvGrpSpPr/>
          <p:nvPr/>
        </p:nvGrpSpPr>
        <p:grpSpPr>
          <a:xfrm>
            <a:off x="16651850" y="918065"/>
            <a:ext cx="1073699" cy="1152537"/>
            <a:chOff x="12288838" y="2686051"/>
            <a:chExt cx="908050" cy="974725"/>
          </a:xfrm>
        </p:grpSpPr>
        <p:sp>
          <p:nvSpPr>
            <p:cNvPr id="107" name="Freeform 506">
              <a:extLst>
                <a:ext uri="{FF2B5EF4-FFF2-40B4-BE49-F238E27FC236}">
                  <a16:creationId xmlns:a16="http://schemas.microsoft.com/office/drawing/2014/main" id="{8946997F-8CEB-4DC5-8442-FDB28C79BF79}"/>
                </a:ext>
              </a:extLst>
            </p:cNvPr>
            <p:cNvSpPr>
              <a:spLocks/>
            </p:cNvSpPr>
            <p:nvPr/>
          </p:nvSpPr>
          <p:spPr bwMode="auto">
            <a:xfrm>
              <a:off x="12315825" y="2686051"/>
              <a:ext cx="881063" cy="952500"/>
            </a:xfrm>
            <a:custGeom>
              <a:avLst/>
              <a:gdLst>
                <a:gd name="T0" fmla="*/ 261 w 319"/>
                <a:gd name="T1" fmla="*/ 326 h 345"/>
                <a:gd name="T2" fmla="*/ 58 w 319"/>
                <a:gd name="T3" fmla="*/ 210 h 345"/>
                <a:gd name="T4" fmla="*/ 58 w 319"/>
                <a:gd name="T5" fmla="*/ 210 h 345"/>
                <a:gd name="T6" fmla="*/ 0 w 319"/>
                <a:gd name="T7" fmla="*/ 109 h 345"/>
                <a:gd name="T8" fmla="*/ 58 w 319"/>
                <a:gd name="T9" fmla="*/ 76 h 345"/>
                <a:gd name="T10" fmla="*/ 61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2 h 345"/>
                <a:gd name="T26" fmla="*/ 319 w 319"/>
                <a:gd name="T27" fmla="*/ 293 h 345"/>
                <a:gd name="T28" fmla="*/ 261 w 319"/>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6"/>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6"/>
                    <a:pt x="61" y="77"/>
                  </a:cubicBezTo>
                  <a:cubicBezTo>
                    <a:pt x="58" y="68"/>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4"/>
                    <a:pt x="246" y="185"/>
                    <a:pt x="246" y="186"/>
                  </a:cubicBezTo>
                  <a:cubicBezTo>
                    <a:pt x="250" y="187"/>
                    <a:pt x="256" y="189"/>
                    <a:pt x="261" y="192"/>
                  </a:cubicBezTo>
                  <a:cubicBezTo>
                    <a:pt x="293" y="211"/>
                    <a:pt x="319" y="256"/>
                    <a:pt x="319" y="293"/>
                  </a:cubicBezTo>
                  <a:cubicBezTo>
                    <a:pt x="319" y="330"/>
                    <a:pt x="293" y="345"/>
                    <a:pt x="261"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507">
              <a:extLst>
                <a:ext uri="{FF2B5EF4-FFF2-40B4-BE49-F238E27FC236}">
                  <a16:creationId xmlns:a16="http://schemas.microsoft.com/office/drawing/2014/main" id="{05FE6169-7764-440D-AA6A-350DCEBD9BAB}"/>
                </a:ext>
              </a:extLst>
            </p:cNvPr>
            <p:cNvSpPr>
              <a:spLocks/>
            </p:cNvSpPr>
            <p:nvPr/>
          </p:nvSpPr>
          <p:spPr bwMode="auto">
            <a:xfrm>
              <a:off x="12288838" y="2708276"/>
              <a:ext cx="877888" cy="952500"/>
            </a:xfrm>
            <a:custGeom>
              <a:avLst/>
              <a:gdLst>
                <a:gd name="T0" fmla="*/ 260 w 318"/>
                <a:gd name="T1" fmla="*/ 327 h 345"/>
                <a:gd name="T2" fmla="*/ 58 w 318"/>
                <a:gd name="T3" fmla="*/ 210 h 345"/>
                <a:gd name="T4" fmla="*/ 58 w 318"/>
                <a:gd name="T5" fmla="*/ 210 h 345"/>
                <a:gd name="T6" fmla="*/ 0 w 318"/>
                <a:gd name="T7" fmla="*/ 109 h 345"/>
                <a:gd name="T8" fmla="*/ 58 w 318"/>
                <a:gd name="T9" fmla="*/ 76 h 345"/>
                <a:gd name="T10" fmla="*/ 60 w 318"/>
                <a:gd name="T11" fmla="*/ 77 h 345"/>
                <a:gd name="T12" fmla="*/ 57 w 318"/>
                <a:gd name="T13" fmla="*/ 52 h 345"/>
                <a:gd name="T14" fmla="*/ 115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3 h 345"/>
                <a:gd name="T26" fmla="*/ 318 w 318"/>
                <a:gd name="T27" fmla="*/ 293 h 345"/>
                <a:gd name="T28" fmla="*/ 260 w 318"/>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59" y="77"/>
                    <a:pt x="60" y="77"/>
                  </a:cubicBezTo>
                  <a:cubicBezTo>
                    <a:pt x="58" y="69"/>
                    <a:pt x="57" y="60"/>
                    <a:pt x="57" y="52"/>
                  </a:cubicBezTo>
                  <a:cubicBezTo>
                    <a:pt x="57" y="15"/>
                    <a:pt x="83" y="0"/>
                    <a:pt x="115" y="19"/>
                  </a:cubicBezTo>
                  <a:cubicBezTo>
                    <a:pt x="134" y="30"/>
                    <a:pt x="152" y="52"/>
                    <a:pt x="162" y="75"/>
                  </a:cubicBezTo>
                  <a:cubicBezTo>
                    <a:pt x="170" y="76"/>
                    <a:pt x="178" y="78"/>
                    <a:pt x="187" y="83"/>
                  </a:cubicBezTo>
                  <a:cubicBezTo>
                    <a:pt x="219" y="102"/>
                    <a:pt x="245" y="147"/>
                    <a:pt x="245" y="184"/>
                  </a:cubicBezTo>
                  <a:cubicBezTo>
                    <a:pt x="245" y="185"/>
                    <a:pt x="245" y="185"/>
                    <a:pt x="245" y="186"/>
                  </a:cubicBezTo>
                  <a:cubicBezTo>
                    <a:pt x="250" y="187"/>
                    <a:pt x="255" y="190"/>
                    <a:pt x="260" y="193"/>
                  </a:cubicBezTo>
                  <a:cubicBezTo>
                    <a:pt x="292" y="211"/>
                    <a:pt x="318" y="256"/>
                    <a:pt x="318" y="293"/>
                  </a:cubicBezTo>
                  <a:cubicBezTo>
                    <a:pt x="318" y="330"/>
                    <a:pt x="292" y="345"/>
                    <a:pt x="260" y="327"/>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8" name="Group 537">
            <a:extLst>
              <a:ext uri="{FF2B5EF4-FFF2-40B4-BE49-F238E27FC236}">
                <a16:creationId xmlns:a16="http://schemas.microsoft.com/office/drawing/2014/main" id="{DEC3B23B-EA57-4C53-96D2-2A8FF1AAD825}"/>
              </a:ext>
            </a:extLst>
          </p:cNvPr>
          <p:cNvGrpSpPr/>
          <p:nvPr/>
        </p:nvGrpSpPr>
        <p:grpSpPr>
          <a:xfrm>
            <a:off x="14650865" y="3844458"/>
            <a:ext cx="1073699" cy="1152537"/>
            <a:chOff x="10596563" y="5160963"/>
            <a:chExt cx="908050" cy="974725"/>
          </a:xfrm>
        </p:grpSpPr>
        <p:sp>
          <p:nvSpPr>
            <p:cNvPr id="109" name="Freeform 508">
              <a:extLst>
                <a:ext uri="{FF2B5EF4-FFF2-40B4-BE49-F238E27FC236}">
                  <a16:creationId xmlns:a16="http://schemas.microsoft.com/office/drawing/2014/main" id="{C521F7EC-7480-4FAA-8A2C-F4A0B78479B7}"/>
                </a:ext>
              </a:extLst>
            </p:cNvPr>
            <p:cNvSpPr>
              <a:spLocks/>
            </p:cNvSpPr>
            <p:nvPr/>
          </p:nvSpPr>
          <p:spPr bwMode="auto">
            <a:xfrm>
              <a:off x="10625138" y="5160963"/>
              <a:ext cx="879475" cy="952500"/>
            </a:xfrm>
            <a:custGeom>
              <a:avLst/>
              <a:gdLst>
                <a:gd name="T0" fmla="*/ 261 w 319"/>
                <a:gd name="T1" fmla="*/ 327 h 345"/>
                <a:gd name="T2" fmla="*/ 58 w 319"/>
                <a:gd name="T3" fmla="*/ 210 h 345"/>
                <a:gd name="T4" fmla="*/ 58 w 319"/>
                <a:gd name="T5" fmla="*/ 210 h 345"/>
                <a:gd name="T6" fmla="*/ 0 w 319"/>
                <a:gd name="T7" fmla="*/ 109 h 345"/>
                <a:gd name="T8" fmla="*/ 58 w 319"/>
                <a:gd name="T9" fmla="*/ 76 h 345"/>
                <a:gd name="T10" fmla="*/ 60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3 h 345"/>
                <a:gd name="T26" fmla="*/ 319 w 319"/>
                <a:gd name="T27" fmla="*/ 293 h 345"/>
                <a:gd name="T28" fmla="*/ 261 w 319"/>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7"/>
                    <a:pt x="60" y="77"/>
                  </a:cubicBezTo>
                  <a:cubicBezTo>
                    <a:pt x="58" y="69"/>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5"/>
                    <a:pt x="246" y="185"/>
                    <a:pt x="246" y="186"/>
                  </a:cubicBezTo>
                  <a:cubicBezTo>
                    <a:pt x="250" y="187"/>
                    <a:pt x="255" y="190"/>
                    <a:pt x="261" y="193"/>
                  </a:cubicBezTo>
                  <a:cubicBezTo>
                    <a:pt x="293" y="211"/>
                    <a:pt x="319" y="256"/>
                    <a:pt x="319" y="293"/>
                  </a:cubicBezTo>
                  <a:cubicBezTo>
                    <a:pt x="319" y="330"/>
                    <a:pt x="293" y="345"/>
                    <a:pt x="261" y="327"/>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509">
              <a:extLst>
                <a:ext uri="{FF2B5EF4-FFF2-40B4-BE49-F238E27FC236}">
                  <a16:creationId xmlns:a16="http://schemas.microsoft.com/office/drawing/2014/main" id="{34DCEFB8-7F3C-4D81-ABDC-E95378B3CCC5}"/>
                </a:ext>
              </a:extLst>
            </p:cNvPr>
            <p:cNvSpPr>
              <a:spLocks/>
            </p:cNvSpPr>
            <p:nvPr/>
          </p:nvSpPr>
          <p:spPr bwMode="auto">
            <a:xfrm>
              <a:off x="10596563" y="5186363"/>
              <a:ext cx="877888" cy="949325"/>
            </a:xfrm>
            <a:custGeom>
              <a:avLst/>
              <a:gdLst>
                <a:gd name="T0" fmla="*/ 260 w 318"/>
                <a:gd name="T1" fmla="*/ 326 h 344"/>
                <a:gd name="T2" fmla="*/ 58 w 318"/>
                <a:gd name="T3" fmla="*/ 209 h 344"/>
                <a:gd name="T4" fmla="*/ 58 w 318"/>
                <a:gd name="T5" fmla="*/ 209 h 344"/>
                <a:gd name="T6" fmla="*/ 0 w 318"/>
                <a:gd name="T7" fmla="*/ 109 h 344"/>
                <a:gd name="T8" fmla="*/ 58 w 318"/>
                <a:gd name="T9" fmla="*/ 75 h 344"/>
                <a:gd name="T10" fmla="*/ 60 w 318"/>
                <a:gd name="T11" fmla="*/ 76 h 344"/>
                <a:gd name="T12" fmla="*/ 57 w 318"/>
                <a:gd name="T13" fmla="*/ 52 h 344"/>
                <a:gd name="T14" fmla="*/ 115 w 318"/>
                <a:gd name="T15" fmla="*/ 18 h 344"/>
                <a:gd name="T16" fmla="*/ 162 w 318"/>
                <a:gd name="T17" fmla="*/ 75 h 344"/>
                <a:gd name="T18" fmla="*/ 187 w 318"/>
                <a:gd name="T19" fmla="*/ 83 h 344"/>
                <a:gd name="T20" fmla="*/ 245 w 318"/>
                <a:gd name="T21" fmla="*/ 183 h 344"/>
                <a:gd name="T22" fmla="*/ 245 w 318"/>
                <a:gd name="T23" fmla="*/ 185 h 344"/>
                <a:gd name="T24" fmla="*/ 260 w 318"/>
                <a:gd name="T25" fmla="*/ 192 h 344"/>
                <a:gd name="T26" fmla="*/ 318 w 318"/>
                <a:gd name="T27" fmla="*/ 292 h 344"/>
                <a:gd name="T28" fmla="*/ 260 w 318"/>
                <a:gd name="T29" fmla="*/ 32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4">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5"/>
                    <a:pt x="59" y="76"/>
                    <a:pt x="60" y="76"/>
                  </a:cubicBezTo>
                  <a:cubicBezTo>
                    <a:pt x="58" y="68"/>
                    <a:pt x="57" y="60"/>
                    <a:pt x="57" y="52"/>
                  </a:cubicBezTo>
                  <a:cubicBezTo>
                    <a:pt x="57" y="15"/>
                    <a:pt x="83" y="0"/>
                    <a:pt x="115" y="18"/>
                  </a:cubicBezTo>
                  <a:cubicBezTo>
                    <a:pt x="134" y="30"/>
                    <a:pt x="152" y="51"/>
                    <a:pt x="162" y="75"/>
                  </a:cubicBezTo>
                  <a:cubicBezTo>
                    <a:pt x="170" y="75"/>
                    <a:pt x="178" y="78"/>
                    <a:pt x="187" y="83"/>
                  </a:cubicBezTo>
                  <a:cubicBezTo>
                    <a:pt x="219" y="101"/>
                    <a:pt x="245" y="146"/>
                    <a:pt x="245" y="183"/>
                  </a:cubicBezTo>
                  <a:cubicBezTo>
                    <a:pt x="245" y="184"/>
                    <a:pt x="245" y="185"/>
                    <a:pt x="245" y="185"/>
                  </a:cubicBezTo>
                  <a:cubicBezTo>
                    <a:pt x="250" y="187"/>
                    <a:pt x="255" y="189"/>
                    <a:pt x="260" y="192"/>
                  </a:cubicBezTo>
                  <a:cubicBezTo>
                    <a:pt x="292" y="210"/>
                    <a:pt x="318" y="255"/>
                    <a:pt x="318" y="292"/>
                  </a:cubicBezTo>
                  <a:cubicBezTo>
                    <a:pt x="318" y="329"/>
                    <a:pt x="292" y="344"/>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9" name="Group 538">
            <a:extLst>
              <a:ext uri="{FF2B5EF4-FFF2-40B4-BE49-F238E27FC236}">
                <a16:creationId xmlns:a16="http://schemas.microsoft.com/office/drawing/2014/main" id="{827E3093-35EB-4FB5-8FD6-BE74E7B4FFB2}"/>
              </a:ext>
            </a:extLst>
          </p:cNvPr>
          <p:cNvGrpSpPr/>
          <p:nvPr/>
        </p:nvGrpSpPr>
        <p:grpSpPr>
          <a:xfrm>
            <a:off x="17293817" y="4542738"/>
            <a:ext cx="763978" cy="824046"/>
            <a:chOff x="12831763" y="5751513"/>
            <a:chExt cx="646112" cy="696913"/>
          </a:xfrm>
        </p:grpSpPr>
        <p:sp>
          <p:nvSpPr>
            <p:cNvPr id="113" name="Freeform 512">
              <a:extLst>
                <a:ext uri="{FF2B5EF4-FFF2-40B4-BE49-F238E27FC236}">
                  <a16:creationId xmlns:a16="http://schemas.microsoft.com/office/drawing/2014/main" id="{C08AAF32-B01C-4369-82FA-8164286F4250}"/>
                </a:ext>
              </a:extLst>
            </p:cNvPr>
            <p:cNvSpPr>
              <a:spLocks/>
            </p:cNvSpPr>
            <p:nvPr/>
          </p:nvSpPr>
          <p:spPr bwMode="auto">
            <a:xfrm>
              <a:off x="12852400" y="5751513"/>
              <a:ext cx="625475" cy="679450"/>
            </a:xfrm>
            <a:custGeom>
              <a:avLst/>
              <a:gdLst>
                <a:gd name="T0" fmla="*/ 186 w 227"/>
                <a:gd name="T1" fmla="*/ 233 h 246"/>
                <a:gd name="T2" fmla="*/ 41 w 227"/>
                <a:gd name="T3" fmla="*/ 150 h 246"/>
                <a:gd name="T4" fmla="*/ 41 w 227"/>
                <a:gd name="T5" fmla="*/ 149 h 246"/>
                <a:gd name="T6" fmla="*/ 0 w 227"/>
                <a:gd name="T7" fmla="*/ 78 h 246"/>
                <a:gd name="T8" fmla="*/ 41 w 227"/>
                <a:gd name="T9" fmla="*/ 54 h 246"/>
                <a:gd name="T10" fmla="*/ 43 w 227"/>
                <a:gd name="T11" fmla="*/ 55 h 246"/>
                <a:gd name="T12" fmla="*/ 41 w 227"/>
                <a:gd name="T13" fmla="*/ 37 h 246"/>
                <a:gd name="T14" fmla="*/ 82 w 227"/>
                <a:gd name="T15" fmla="*/ 13 h 246"/>
                <a:gd name="T16" fmla="*/ 116 w 227"/>
                <a:gd name="T17" fmla="*/ 54 h 246"/>
                <a:gd name="T18" fmla="*/ 134 w 227"/>
                <a:gd name="T19" fmla="*/ 59 h 246"/>
                <a:gd name="T20" fmla="*/ 175 w 227"/>
                <a:gd name="T21" fmla="*/ 131 h 246"/>
                <a:gd name="T22" fmla="*/ 175 w 227"/>
                <a:gd name="T23" fmla="*/ 133 h 246"/>
                <a:gd name="T24" fmla="*/ 186 w 227"/>
                <a:gd name="T25" fmla="*/ 137 h 246"/>
                <a:gd name="T26" fmla="*/ 227 w 227"/>
                <a:gd name="T27" fmla="*/ 209 h 246"/>
                <a:gd name="T28" fmla="*/ 186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3"/>
                  </a:moveTo>
                  <a:cubicBezTo>
                    <a:pt x="41" y="150"/>
                    <a:pt x="41" y="150"/>
                    <a:pt x="41" y="150"/>
                  </a:cubicBezTo>
                  <a:cubicBezTo>
                    <a:pt x="41" y="149"/>
                    <a:pt x="41" y="149"/>
                    <a:pt x="41" y="149"/>
                  </a:cubicBezTo>
                  <a:cubicBezTo>
                    <a:pt x="19" y="136"/>
                    <a:pt x="0" y="104"/>
                    <a:pt x="0" y="78"/>
                  </a:cubicBezTo>
                  <a:cubicBezTo>
                    <a:pt x="0" y="51"/>
                    <a:pt x="19" y="41"/>
                    <a:pt x="41" y="54"/>
                  </a:cubicBezTo>
                  <a:cubicBezTo>
                    <a:pt x="42" y="54"/>
                    <a:pt x="42" y="54"/>
                    <a:pt x="43" y="55"/>
                  </a:cubicBezTo>
                  <a:cubicBezTo>
                    <a:pt x="41" y="49"/>
                    <a:pt x="41" y="43"/>
                    <a:pt x="41" y="37"/>
                  </a:cubicBezTo>
                  <a:cubicBezTo>
                    <a:pt x="41" y="11"/>
                    <a:pt x="59" y="0"/>
                    <a:pt x="82" y="13"/>
                  </a:cubicBezTo>
                  <a:cubicBezTo>
                    <a:pt x="96" y="21"/>
                    <a:pt x="109" y="37"/>
                    <a:pt x="116" y="54"/>
                  </a:cubicBezTo>
                  <a:cubicBezTo>
                    <a:pt x="121" y="54"/>
                    <a:pt x="127" y="56"/>
                    <a:pt x="134" y="59"/>
                  </a:cubicBezTo>
                  <a:cubicBezTo>
                    <a:pt x="156" y="73"/>
                    <a:pt x="175" y="105"/>
                    <a:pt x="175" y="131"/>
                  </a:cubicBezTo>
                  <a:cubicBezTo>
                    <a:pt x="175" y="132"/>
                    <a:pt x="175" y="132"/>
                    <a:pt x="175" y="133"/>
                  </a:cubicBezTo>
                  <a:cubicBezTo>
                    <a:pt x="178" y="134"/>
                    <a:pt x="182" y="135"/>
                    <a:pt x="186" y="137"/>
                  </a:cubicBezTo>
                  <a:cubicBezTo>
                    <a:pt x="209" y="150"/>
                    <a:pt x="227" y="183"/>
                    <a:pt x="227" y="209"/>
                  </a:cubicBezTo>
                  <a:cubicBezTo>
                    <a:pt x="227" y="235"/>
                    <a:pt x="209" y="246"/>
                    <a:pt x="186" y="23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513">
              <a:extLst>
                <a:ext uri="{FF2B5EF4-FFF2-40B4-BE49-F238E27FC236}">
                  <a16:creationId xmlns:a16="http://schemas.microsoft.com/office/drawing/2014/main" id="{79237098-D5F4-48D2-8A5A-B0267D3DE81C}"/>
                </a:ext>
              </a:extLst>
            </p:cNvPr>
            <p:cNvSpPr>
              <a:spLocks/>
            </p:cNvSpPr>
            <p:nvPr/>
          </p:nvSpPr>
          <p:spPr bwMode="auto">
            <a:xfrm>
              <a:off x="12831763" y="5768976"/>
              <a:ext cx="627063" cy="679450"/>
            </a:xfrm>
            <a:custGeom>
              <a:avLst/>
              <a:gdLst>
                <a:gd name="T0" fmla="*/ 185 w 227"/>
                <a:gd name="T1" fmla="*/ 233 h 246"/>
                <a:gd name="T2" fmla="*/ 41 w 227"/>
                <a:gd name="T3" fmla="*/ 149 h 246"/>
                <a:gd name="T4" fmla="*/ 41 w 227"/>
                <a:gd name="T5" fmla="*/ 149 h 246"/>
                <a:gd name="T6" fmla="*/ 0 w 227"/>
                <a:gd name="T7" fmla="*/ 78 h 246"/>
                <a:gd name="T8" fmla="*/ 41 w 227"/>
                <a:gd name="T9" fmla="*/ 54 h 246"/>
                <a:gd name="T10" fmla="*/ 43 w 227"/>
                <a:gd name="T11" fmla="*/ 55 h 246"/>
                <a:gd name="T12" fmla="*/ 40 w 227"/>
                <a:gd name="T13" fmla="*/ 37 h 246"/>
                <a:gd name="T14" fmla="*/ 81 w 227"/>
                <a:gd name="T15" fmla="*/ 13 h 246"/>
                <a:gd name="T16" fmla="*/ 116 w 227"/>
                <a:gd name="T17" fmla="*/ 54 h 246"/>
                <a:gd name="T18" fmla="*/ 133 w 227"/>
                <a:gd name="T19" fmla="*/ 59 h 246"/>
                <a:gd name="T20" fmla="*/ 175 w 227"/>
                <a:gd name="T21" fmla="*/ 131 h 246"/>
                <a:gd name="T22" fmla="*/ 175 w 227"/>
                <a:gd name="T23" fmla="*/ 133 h 246"/>
                <a:gd name="T24" fmla="*/ 185 w 227"/>
                <a:gd name="T25" fmla="*/ 137 h 246"/>
                <a:gd name="T26" fmla="*/ 227 w 227"/>
                <a:gd name="T27" fmla="*/ 209 h 246"/>
                <a:gd name="T28" fmla="*/ 185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3"/>
                  </a:moveTo>
                  <a:cubicBezTo>
                    <a:pt x="41" y="149"/>
                    <a:pt x="41" y="149"/>
                    <a:pt x="41" y="149"/>
                  </a:cubicBezTo>
                  <a:cubicBezTo>
                    <a:pt x="41" y="149"/>
                    <a:pt x="41" y="149"/>
                    <a:pt x="41" y="149"/>
                  </a:cubicBezTo>
                  <a:cubicBezTo>
                    <a:pt x="18" y="136"/>
                    <a:pt x="0" y="104"/>
                    <a:pt x="0" y="78"/>
                  </a:cubicBezTo>
                  <a:cubicBezTo>
                    <a:pt x="0" y="51"/>
                    <a:pt x="18" y="41"/>
                    <a:pt x="41" y="54"/>
                  </a:cubicBezTo>
                  <a:cubicBezTo>
                    <a:pt x="42" y="54"/>
                    <a:pt x="42" y="54"/>
                    <a:pt x="43" y="55"/>
                  </a:cubicBezTo>
                  <a:cubicBezTo>
                    <a:pt x="41" y="49"/>
                    <a:pt x="40" y="43"/>
                    <a:pt x="40" y="37"/>
                  </a:cubicBezTo>
                  <a:cubicBezTo>
                    <a:pt x="40" y="11"/>
                    <a:pt x="59" y="0"/>
                    <a:pt x="81" y="13"/>
                  </a:cubicBezTo>
                  <a:cubicBezTo>
                    <a:pt x="96" y="21"/>
                    <a:pt x="108" y="37"/>
                    <a:pt x="116" y="54"/>
                  </a:cubicBezTo>
                  <a:cubicBezTo>
                    <a:pt x="121" y="54"/>
                    <a:pt x="127" y="56"/>
                    <a:pt x="133" y="59"/>
                  </a:cubicBezTo>
                  <a:cubicBezTo>
                    <a:pt x="156" y="72"/>
                    <a:pt x="175" y="105"/>
                    <a:pt x="175" y="131"/>
                  </a:cubicBezTo>
                  <a:cubicBezTo>
                    <a:pt x="175" y="131"/>
                    <a:pt x="175" y="132"/>
                    <a:pt x="175" y="133"/>
                  </a:cubicBezTo>
                  <a:cubicBezTo>
                    <a:pt x="178" y="133"/>
                    <a:pt x="182" y="135"/>
                    <a:pt x="185" y="137"/>
                  </a:cubicBezTo>
                  <a:cubicBezTo>
                    <a:pt x="208" y="150"/>
                    <a:pt x="227" y="182"/>
                    <a:pt x="227" y="209"/>
                  </a:cubicBezTo>
                  <a:cubicBezTo>
                    <a:pt x="227" y="235"/>
                    <a:pt x="208" y="246"/>
                    <a:pt x="185" y="23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5" name="Group 534">
            <a:extLst>
              <a:ext uri="{FF2B5EF4-FFF2-40B4-BE49-F238E27FC236}">
                <a16:creationId xmlns:a16="http://schemas.microsoft.com/office/drawing/2014/main" id="{3B6AD294-E540-4190-ABDA-4DC6DE6E5C42}"/>
              </a:ext>
            </a:extLst>
          </p:cNvPr>
          <p:cNvGrpSpPr/>
          <p:nvPr/>
        </p:nvGrpSpPr>
        <p:grpSpPr>
          <a:xfrm>
            <a:off x="14001389" y="1111406"/>
            <a:ext cx="767733" cy="822168"/>
            <a:chOff x="10047288" y="2849563"/>
            <a:chExt cx="649288" cy="695325"/>
          </a:xfrm>
        </p:grpSpPr>
        <p:sp>
          <p:nvSpPr>
            <p:cNvPr id="115" name="Freeform 514">
              <a:extLst>
                <a:ext uri="{FF2B5EF4-FFF2-40B4-BE49-F238E27FC236}">
                  <a16:creationId xmlns:a16="http://schemas.microsoft.com/office/drawing/2014/main" id="{ECBB6DDF-6350-4484-A462-EBE03C77B4B1}"/>
                </a:ext>
              </a:extLst>
            </p:cNvPr>
            <p:cNvSpPr>
              <a:spLocks/>
            </p:cNvSpPr>
            <p:nvPr/>
          </p:nvSpPr>
          <p:spPr bwMode="auto">
            <a:xfrm>
              <a:off x="10069513" y="2849563"/>
              <a:ext cx="627063" cy="679450"/>
            </a:xfrm>
            <a:custGeom>
              <a:avLst/>
              <a:gdLst>
                <a:gd name="T0" fmla="*/ 185 w 227"/>
                <a:gd name="T1" fmla="*/ 232 h 246"/>
                <a:gd name="T2" fmla="*/ 41 w 227"/>
                <a:gd name="T3" fmla="*/ 149 h 246"/>
                <a:gd name="T4" fmla="*/ 41 w 227"/>
                <a:gd name="T5" fmla="*/ 149 h 246"/>
                <a:gd name="T6" fmla="*/ 0 w 227"/>
                <a:gd name="T7" fmla="*/ 77 h 246"/>
                <a:gd name="T8" fmla="*/ 41 w 227"/>
                <a:gd name="T9" fmla="*/ 54 h 246"/>
                <a:gd name="T10" fmla="*/ 43 w 227"/>
                <a:gd name="T11" fmla="*/ 54 h 246"/>
                <a:gd name="T12" fmla="*/ 40 w 227"/>
                <a:gd name="T13" fmla="*/ 37 h 246"/>
                <a:gd name="T14" fmla="*/ 82 w 227"/>
                <a:gd name="T15" fmla="*/ 13 h 246"/>
                <a:gd name="T16" fmla="*/ 116 w 227"/>
                <a:gd name="T17" fmla="*/ 53 h 246"/>
                <a:gd name="T18" fmla="*/ 133 w 227"/>
                <a:gd name="T19" fmla="*/ 59 h 246"/>
                <a:gd name="T20" fmla="*/ 175 w 227"/>
                <a:gd name="T21" fmla="*/ 131 h 246"/>
                <a:gd name="T22" fmla="*/ 175 w 227"/>
                <a:gd name="T23" fmla="*/ 132 h 246"/>
                <a:gd name="T24" fmla="*/ 185 w 227"/>
                <a:gd name="T25" fmla="*/ 137 h 246"/>
                <a:gd name="T26" fmla="*/ 227 w 227"/>
                <a:gd name="T27" fmla="*/ 209 h 246"/>
                <a:gd name="T28" fmla="*/ 185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2"/>
                  </a:moveTo>
                  <a:cubicBezTo>
                    <a:pt x="41" y="149"/>
                    <a:pt x="41" y="149"/>
                    <a:pt x="41" y="149"/>
                  </a:cubicBezTo>
                  <a:cubicBezTo>
                    <a:pt x="41" y="149"/>
                    <a:pt x="41" y="149"/>
                    <a:pt x="41" y="149"/>
                  </a:cubicBezTo>
                  <a:cubicBezTo>
                    <a:pt x="18" y="136"/>
                    <a:pt x="0" y="104"/>
                    <a:pt x="0" y="77"/>
                  </a:cubicBezTo>
                  <a:cubicBezTo>
                    <a:pt x="0" y="51"/>
                    <a:pt x="18" y="40"/>
                    <a:pt x="41" y="54"/>
                  </a:cubicBezTo>
                  <a:cubicBezTo>
                    <a:pt x="42" y="54"/>
                    <a:pt x="42" y="54"/>
                    <a:pt x="43" y="54"/>
                  </a:cubicBezTo>
                  <a:cubicBezTo>
                    <a:pt x="41" y="48"/>
                    <a:pt x="40" y="43"/>
                    <a:pt x="40" y="37"/>
                  </a:cubicBezTo>
                  <a:cubicBezTo>
                    <a:pt x="40" y="10"/>
                    <a:pt x="59" y="0"/>
                    <a:pt x="82" y="13"/>
                  </a:cubicBezTo>
                  <a:cubicBezTo>
                    <a:pt x="96" y="21"/>
                    <a:pt x="108" y="37"/>
                    <a:pt x="116" y="53"/>
                  </a:cubicBezTo>
                  <a:cubicBezTo>
                    <a:pt x="121" y="54"/>
                    <a:pt x="127" y="55"/>
                    <a:pt x="133" y="59"/>
                  </a:cubicBezTo>
                  <a:cubicBezTo>
                    <a:pt x="156" y="72"/>
                    <a:pt x="175" y="104"/>
                    <a:pt x="175" y="131"/>
                  </a:cubicBezTo>
                  <a:cubicBezTo>
                    <a:pt x="175" y="131"/>
                    <a:pt x="175" y="132"/>
                    <a:pt x="175" y="132"/>
                  </a:cubicBezTo>
                  <a:cubicBezTo>
                    <a:pt x="178" y="133"/>
                    <a:pt x="182" y="135"/>
                    <a:pt x="185" y="137"/>
                  </a:cubicBezTo>
                  <a:cubicBezTo>
                    <a:pt x="208" y="150"/>
                    <a:pt x="227" y="182"/>
                    <a:pt x="227" y="209"/>
                  </a:cubicBezTo>
                  <a:cubicBezTo>
                    <a:pt x="227" y="235"/>
                    <a:pt x="208" y="246"/>
                    <a:pt x="185" y="23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515">
              <a:extLst>
                <a:ext uri="{FF2B5EF4-FFF2-40B4-BE49-F238E27FC236}">
                  <a16:creationId xmlns:a16="http://schemas.microsoft.com/office/drawing/2014/main" id="{4F90B63E-7105-48CE-8F1E-F06D8FD74978}"/>
                </a:ext>
              </a:extLst>
            </p:cNvPr>
            <p:cNvSpPr>
              <a:spLocks/>
            </p:cNvSpPr>
            <p:nvPr/>
          </p:nvSpPr>
          <p:spPr bwMode="auto">
            <a:xfrm>
              <a:off x="10047288" y="2865438"/>
              <a:ext cx="627063" cy="679450"/>
            </a:xfrm>
            <a:custGeom>
              <a:avLst/>
              <a:gdLst>
                <a:gd name="T0" fmla="*/ 186 w 227"/>
                <a:gd name="T1" fmla="*/ 232 h 246"/>
                <a:gd name="T2" fmla="*/ 42 w 227"/>
                <a:gd name="T3" fmla="*/ 149 h 246"/>
                <a:gd name="T4" fmla="*/ 42 w 227"/>
                <a:gd name="T5" fmla="*/ 149 h 246"/>
                <a:gd name="T6" fmla="*/ 0 w 227"/>
                <a:gd name="T7" fmla="*/ 77 h 246"/>
                <a:gd name="T8" fmla="*/ 42 w 227"/>
                <a:gd name="T9" fmla="*/ 53 h 246"/>
                <a:gd name="T10" fmla="*/ 43 w 227"/>
                <a:gd name="T11" fmla="*/ 54 h 246"/>
                <a:gd name="T12" fmla="*/ 41 w 227"/>
                <a:gd name="T13" fmla="*/ 37 h 246"/>
                <a:gd name="T14" fmla="*/ 82 w 227"/>
                <a:gd name="T15" fmla="*/ 13 h 246"/>
                <a:gd name="T16" fmla="*/ 116 w 227"/>
                <a:gd name="T17" fmla="*/ 53 h 246"/>
                <a:gd name="T18" fmla="*/ 134 w 227"/>
                <a:gd name="T19" fmla="*/ 59 h 246"/>
                <a:gd name="T20" fmla="*/ 175 w 227"/>
                <a:gd name="T21" fmla="*/ 131 h 246"/>
                <a:gd name="T22" fmla="*/ 175 w 227"/>
                <a:gd name="T23" fmla="*/ 132 h 246"/>
                <a:gd name="T24" fmla="*/ 186 w 227"/>
                <a:gd name="T25" fmla="*/ 137 h 246"/>
                <a:gd name="T26" fmla="*/ 227 w 227"/>
                <a:gd name="T27" fmla="*/ 208 h 246"/>
                <a:gd name="T28" fmla="*/ 186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2"/>
                  </a:moveTo>
                  <a:cubicBezTo>
                    <a:pt x="42" y="149"/>
                    <a:pt x="42" y="149"/>
                    <a:pt x="42" y="149"/>
                  </a:cubicBezTo>
                  <a:cubicBezTo>
                    <a:pt x="42" y="149"/>
                    <a:pt x="42" y="149"/>
                    <a:pt x="42" y="149"/>
                  </a:cubicBezTo>
                  <a:cubicBezTo>
                    <a:pt x="19" y="136"/>
                    <a:pt x="0" y="104"/>
                    <a:pt x="0" y="77"/>
                  </a:cubicBezTo>
                  <a:cubicBezTo>
                    <a:pt x="0" y="51"/>
                    <a:pt x="19" y="40"/>
                    <a:pt x="42" y="53"/>
                  </a:cubicBezTo>
                  <a:cubicBezTo>
                    <a:pt x="42" y="54"/>
                    <a:pt x="43" y="54"/>
                    <a:pt x="43" y="54"/>
                  </a:cubicBezTo>
                  <a:cubicBezTo>
                    <a:pt x="42" y="48"/>
                    <a:pt x="41" y="42"/>
                    <a:pt x="41" y="37"/>
                  </a:cubicBezTo>
                  <a:cubicBezTo>
                    <a:pt x="41" y="10"/>
                    <a:pt x="59" y="0"/>
                    <a:pt x="82" y="13"/>
                  </a:cubicBezTo>
                  <a:cubicBezTo>
                    <a:pt x="96" y="21"/>
                    <a:pt x="109" y="36"/>
                    <a:pt x="116" y="53"/>
                  </a:cubicBezTo>
                  <a:cubicBezTo>
                    <a:pt x="122" y="53"/>
                    <a:pt x="127" y="55"/>
                    <a:pt x="134" y="59"/>
                  </a:cubicBezTo>
                  <a:cubicBezTo>
                    <a:pt x="157" y="72"/>
                    <a:pt x="175" y="104"/>
                    <a:pt x="175" y="131"/>
                  </a:cubicBezTo>
                  <a:cubicBezTo>
                    <a:pt x="175" y="131"/>
                    <a:pt x="175" y="132"/>
                    <a:pt x="175" y="132"/>
                  </a:cubicBezTo>
                  <a:cubicBezTo>
                    <a:pt x="179" y="133"/>
                    <a:pt x="182" y="135"/>
                    <a:pt x="186" y="137"/>
                  </a:cubicBezTo>
                  <a:cubicBezTo>
                    <a:pt x="209" y="150"/>
                    <a:pt x="227" y="182"/>
                    <a:pt x="227" y="208"/>
                  </a:cubicBezTo>
                  <a:cubicBezTo>
                    <a:pt x="227" y="235"/>
                    <a:pt x="209" y="246"/>
                    <a:pt x="186" y="232"/>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4" name="Group 533">
            <a:extLst>
              <a:ext uri="{FF2B5EF4-FFF2-40B4-BE49-F238E27FC236}">
                <a16:creationId xmlns:a16="http://schemas.microsoft.com/office/drawing/2014/main" id="{26F272DB-EEA9-44D1-9A80-9FB42C810135}"/>
              </a:ext>
            </a:extLst>
          </p:cNvPr>
          <p:cNvGrpSpPr/>
          <p:nvPr/>
        </p:nvGrpSpPr>
        <p:grpSpPr>
          <a:xfrm>
            <a:off x="11538639" y="1777776"/>
            <a:ext cx="1449119" cy="1556113"/>
            <a:chOff x="7964488" y="3413126"/>
            <a:chExt cx="1225550" cy="1316037"/>
          </a:xfrm>
        </p:grpSpPr>
        <p:sp>
          <p:nvSpPr>
            <p:cNvPr id="117" name="Freeform 516">
              <a:extLst>
                <a:ext uri="{FF2B5EF4-FFF2-40B4-BE49-F238E27FC236}">
                  <a16:creationId xmlns:a16="http://schemas.microsoft.com/office/drawing/2014/main" id="{C0BD26CC-23B6-40B1-9C72-6978272EC6CD}"/>
                </a:ext>
              </a:extLst>
            </p:cNvPr>
            <p:cNvSpPr>
              <a:spLocks/>
            </p:cNvSpPr>
            <p:nvPr/>
          </p:nvSpPr>
          <p:spPr bwMode="auto">
            <a:xfrm>
              <a:off x="8002588" y="3413126"/>
              <a:ext cx="1187450"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3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6" y="81"/>
                    <a:pt x="76" y="70"/>
                  </a:cubicBezTo>
                  <a:cubicBezTo>
                    <a:pt x="76" y="20"/>
                    <a:pt x="112" y="0"/>
                    <a:pt x="155" y="25"/>
                  </a:cubicBezTo>
                  <a:cubicBezTo>
                    <a:pt x="182" y="40"/>
                    <a:pt x="205" y="69"/>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517">
              <a:extLst>
                <a:ext uri="{FF2B5EF4-FFF2-40B4-BE49-F238E27FC236}">
                  <a16:creationId xmlns:a16="http://schemas.microsoft.com/office/drawing/2014/main" id="{D2B44C67-5BAB-4A6C-854B-416A1973626A}"/>
                </a:ext>
              </a:extLst>
            </p:cNvPr>
            <p:cNvSpPr>
              <a:spLocks/>
            </p:cNvSpPr>
            <p:nvPr/>
          </p:nvSpPr>
          <p:spPr bwMode="auto">
            <a:xfrm>
              <a:off x="7964488" y="344328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19"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37" name="Group 536">
            <a:extLst>
              <a:ext uri="{FF2B5EF4-FFF2-40B4-BE49-F238E27FC236}">
                <a16:creationId xmlns:a16="http://schemas.microsoft.com/office/drawing/2014/main" id="{E278E0D1-0F07-483C-8B85-01FA4678BAFE}"/>
              </a:ext>
            </a:extLst>
          </p:cNvPr>
          <p:cNvGrpSpPr/>
          <p:nvPr/>
        </p:nvGrpSpPr>
        <p:grpSpPr>
          <a:xfrm>
            <a:off x="16205101" y="2453530"/>
            <a:ext cx="1450996" cy="1559867"/>
            <a:chOff x="11911013" y="3984626"/>
            <a:chExt cx="1227138" cy="1319212"/>
          </a:xfrm>
        </p:grpSpPr>
        <p:sp>
          <p:nvSpPr>
            <p:cNvPr id="119" name="Freeform 518">
              <a:extLst>
                <a:ext uri="{FF2B5EF4-FFF2-40B4-BE49-F238E27FC236}">
                  <a16:creationId xmlns:a16="http://schemas.microsoft.com/office/drawing/2014/main" id="{91A20793-BDBC-4488-A028-4505D94AE148}"/>
                </a:ext>
              </a:extLst>
            </p:cNvPr>
            <p:cNvSpPr>
              <a:spLocks/>
            </p:cNvSpPr>
            <p:nvPr/>
          </p:nvSpPr>
          <p:spPr bwMode="auto">
            <a:xfrm>
              <a:off x="11949113" y="3984626"/>
              <a:ext cx="1189038" cy="1289050"/>
            </a:xfrm>
            <a:custGeom>
              <a:avLst/>
              <a:gdLst>
                <a:gd name="T0" fmla="*/ 352 w 431"/>
                <a:gd name="T1" fmla="*/ 442 h 467"/>
                <a:gd name="T2" fmla="*/ 79 w 431"/>
                <a:gd name="T3" fmla="*/ 284 h 467"/>
                <a:gd name="T4" fmla="*/ 79 w 431"/>
                <a:gd name="T5" fmla="*/ 284 h 467"/>
                <a:gd name="T6" fmla="*/ 0 w 431"/>
                <a:gd name="T7" fmla="*/ 148 h 467"/>
                <a:gd name="T8" fmla="*/ 79 w 431"/>
                <a:gd name="T9" fmla="*/ 102 h 467"/>
                <a:gd name="T10" fmla="*/ 81 w 431"/>
                <a:gd name="T11" fmla="*/ 104 h 467"/>
                <a:gd name="T12" fmla="*/ 77 w 431"/>
                <a:gd name="T13" fmla="*/ 71 h 467"/>
                <a:gd name="T14" fmla="*/ 155 w 431"/>
                <a:gd name="T15" fmla="*/ 25 h 467"/>
                <a:gd name="T16" fmla="*/ 220 w 431"/>
                <a:gd name="T17" fmla="*/ 102 h 467"/>
                <a:gd name="T18" fmla="*/ 253 w 431"/>
                <a:gd name="T19" fmla="*/ 113 h 467"/>
                <a:gd name="T20" fmla="*/ 332 w 431"/>
                <a:gd name="T21" fmla="*/ 249 h 467"/>
                <a:gd name="T22" fmla="*/ 332 w 431"/>
                <a:gd name="T23" fmla="*/ 252 h 467"/>
                <a:gd name="T24" fmla="*/ 352 w 431"/>
                <a:gd name="T25" fmla="*/ 260 h 467"/>
                <a:gd name="T26" fmla="*/ 431 w 431"/>
                <a:gd name="T27" fmla="*/ 396 h 467"/>
                <a:gd name="T28" fmla="*/ 352 w 431"/>
                <a:gd name="T29" fmla="*/ 44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7">
                  <a:moveTo>
                    <a:pt x="352" y="442"/>
                  </a:moveTo>
                  <a:cubicBezTo>
                    <a:pt x="79" y="284"/>
                    <a:pt x="79" y="284"/>
                    <a:pt x="79" y="284"/>
                  </a:cubicBezTo>
                  <a:cubicBezTo>
                    <a:pt x="79" y="284"/>
                    <a:pt x="79" y="284"/>
                    <a:pt x="79" y="284"/>
                  </a:cubicBezTo>
                  <a:cubicBezTo>
                    <a:pt x="35" y="259"/>
                    <a:pt x="0" y="198"/>
                    <a:pt x="0" y="148"/>
                  </a:cubicBezTo>
                  <a:cubicBezTo>
                    <a:pt x="0" y="98"/>
                    <a:pt x="35" y="77"/>
                    <a:pt x="79" y="102"/>
                  </a:cubicBezTo>
                  <a:cubicBezTo>
                    <a:pt x="79" y="103"/>
                    <a:pt x="80" y="103"/>
                    <a:pt x="81" y="104"/>
                  </a:cubicBezTo>
                  <a:cubicBezTo>
                    <a:pt x="78" y="93"/>
                    <a:pt x="77" y="81"/>
                    <a:pt x="77" y="71"/>
                  </a:cubicBezTo>
                  <a:cubicBezTo>
                    <a:pt x="77" y="21"/>
                    <a:pt x="112" y="0"/>
                    <a:pt x="155" y="25"/>
                  </a:cubicBezTo>
                  <a:cubicBezTo>
                    <a:pt x="182" y="41"/>
                    <a:pt x="206" y="70"/>
                    <a:pt x="220" y="102"/>
                  </a:cubicBezTo>
                  <a:cubicBezTo>
                    <a:pt x="230" y="102"/>
                    <a:pt x="241" y="106"/>
                    <a:pt x="253" y="113"/>
                  </a:cubicBezTo>
                  <a:cubicBezTo>
                    <a:pt x="297" y="138"/>
                    <a:pt x="332" y="199"/>
                    <a:pt x="332" y="249"/>
                  </a:cubicBezTo>
                  <a:cubicBezTo>
                    <a:pt x="332" y="250"/>
                    <a:pt x="332" y="251"/>
                    <a:pt x="332" y="252"/>
                  </a:cubicBezTo>
                  <a:cubicBezTo>
                    <a:pt x="338" y="253"/>
                    <a:pt x="345" y="256"/>
                    <a:pt x="352" y="260"/>
                  </a:cubicBezTo>
                  <a:cubicBezTo>
                    <a:pt x="396" y="285"/>
                    <a:pt x="431" y="346"/>
                    <a:pt x="431" y="396"/>
                  </a:cubicBezTo>
                  <a:cubicBezTo>
                    <a:pt x="431" y="446"/>
                    <a:pt x="396" y="467"/>
                    <a:pt x="352" y="44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519">
              <a:extLst>
                <a:ext uri="{FF2B5EF4-FFF2-40B4-BE49-F238E27FC236}">
                  <a16:creationId xmlns:a16="http://schemas.microsoft.com/office/drawing/2014/main" id="{84E4F613-BC30-4463-BC9C-E22D77867111}"/>
                </a:ext>
              </a:extLst>
            </p:cNvPr>
            <p:cNvSpPr>
              <a:spLocks/>
            </p:cNvSpPr>
            <p:nvPr/>
          </p:nvSpPr>
          <p:spPr bwMode="auto">
            <a:xfrm>
              <a:off x="11911013" y="4017963"/>
              <a:ext cx="1189038" cy="1285875"/>
            </a:xfrm>
            <a:custGeom>
              <a:avLst/>
              <a:gdLst>
                <a:gd name="T0" fmla="*/ 352 w 431"/>
                <a:gd name="T1" fmla="*/ 441 h 466"/>
                <a:gd name="T2" fmla="*/ 78 w 431"/>
                <a:gd name="T3" fmla="*/ 283 h 466"/>
                <a:gd name="T4" fmla="*/ 78 w 431"/>
                <a:gd name="T5" fmla="*/ 283 h 466"/>
                <a:gd name="T6" fmla="*/ 0 w 431"/>
                <a:gd name="T7" fmla="*/ 147 h 466"/>
                <a:gd name="T8" fmla="*/ 78 w 431"/>
                <a:gd name="T9" fmla="*/ 102 h 466"/>
                <a:gd name="T10" fmla="*/ 81 w 431"/>
                <a:gd name="T11" fmla="*/ 103 h 466"/>
                <a:gd name="T12" fmla="*/ 77 w 431"/>
                <a:gd name="T13" fmla="*/ 70 h 466"/>
                <a:gd name="T14" fmla="*/ 155 w 431"/>
                <a:gd name="T15" fmla="*/ 25 h 466"/>
                <a:gd name="T16" fmla="*/ 220 w 431"/>
                <a:gd name="T17" fmla="*/ 101 h 466"/>
                <a:gd name="T18" fmla="*/ 253 w 431"/>
                <a:gd name="T19" fmla="*/ 112 h 466"/>
                <a:gd name="T20" fmla="*/ 332 w 431"/>
                <a:gd name="T21" fmla="*/ 248 h 466"/>
                <a:gd name="T22" fmla="*/ 332 w 431"/>
                <a:gd name="T23" fmla="*/ 251 h 466"/>
                <a:gd name="T24" fmla="*/ 352 w 431"/>
                <a:gd name="T25" fmla="*/ 260 h 466"/>
                <a:gd name="T26" fmla="*/ 431 w 431"/>
                <a:gd name="T27" fmla="*/ 396 h 466"/>
                <a:gd name="T28" fmla="*/ 352 w 431"/>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7" y="81"/>
                    <a:pt x="77" y="70"/>
                  </a:cubicBezTo>
                  <a:cubicBezTo>
                    <a:pt x="77" y="20"/>
                    <a:pt x="112" y="0"/>
                    <a:pt x="155" y="25"/>
                  </a:cubicBezTo>
                  <a:cubicBezTo>
                    <a:pt x="182" y="40"/>
                    <a:pt x="206" y="69"/>
                    <a:pt x="220" y="101"/>
                  </a:cubicBezTo>
                  <a:cubicBezTo>
                    <a:pt x="230" y="101"/>
                    <a:pt x="241" y="105"/>
                    <a:pt x="253" y="112"/>
                  </a:cubicBezTo>
                  <a:cubicBezTo>
                    <a:pt x="297" y="137"/>
                    <a:pt x="332" y="198"/>
                    <a:pt x="332" y="248"/>
                  </a:cubicBezTo>
                  <a:cubicBezTo>
                    <a:pt x="332" y="249"/>
                    <a:pt x="332" y="250"/>
                    <a:pt x="332" y="251"/>
                  </a:cubicBezTo>
                  <a:cubicBezTo>
                    <a:pt x="338" y="253"/>
                    <a:pt x="345" y="255"/>
                    <a:pt x="352" y="260"/>
                  </a:cubicBezTo>
                  <a:cubicBezTo>
                    <a:pt x="395" y="285"/>
                    <a:pt x="431" y="345"/>
                    <a:pt x="431" y="396"/>
                  </a:cubicBezTo>
                  <a:cubicBezTo>
                    <a:pt x="431"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40" name="Group 539">
            <a:extLst>
              <a:ext uri="{FF2B5EF4-FFF2-40B4-BE49-F238E27FC236}">
                <a16:creationId xmlns:a16="http://schemas.microsoft.com/office/drawing/2014/main" id="{CE0A29E1-0AD6-490A-8EB2-5C1846400543}"/>
              </a:ext>
            </a:extLst>
          </p:cNvPr>
          <p:cNvGrpSpPr/>
          <p:nvPr/>
        </p:nvGrpSpPr>
        <p:grpSpPr>
          <a:xfrm>
            <a:off x="20124479" y="3360167"/>
            <a:ext cx="1447242" cy="1557990"/>
            <a:chOff x="15225713" y="4751388"/>
            <a:chExt cx="1223963" cy="1317625"/>
          </a:xfrm>
        </p:grpSpPr>
        <p:sp>
          <p:nvSpPr>
            <p:cNvPr id="121" name="Freeform 520">
              <a:extLst>
                <a:ext uri="{FF2B5EF4-FFF2-40B4-BE49-F238E27FC236}">
                  <a16:creationId xmlns:a16="http://schemas.microsoft.com/office/drawing/2014/main" id="{B2A89624-E3FC-4CAF-9024-BC29B3EB398D}"/>
                </a:ext>
              </a:extLst>
            </p:cNvPr>
            <p:cNvSpPr>
              <a:spLocks/>
            </p:cNvSpPr>
            <p:nvPr/>
          </p:nvSpPr>
          <p:spPr bwMode="auto">
            <a:xfrm>
              <a:off x="15263813" y="4751388"/>
              <a:ext cx="1185863" cy="1287463"/>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521">
              <a:extLst>
                <a:ext uri="{FF2B5EF4-FFF2-40B4-BE49-F238E27FC236}">
                  <a16:creationId xmlns:a16="http://schemas.microsoft.com/office/drawing/2014/main" id="{8B300B07-00C0-4C70-97C6-DDE0459E5CAB}"/>
                </a:ext>
              </a:extLst>
            </p:cNvPr>
            <p:cNvSpPr>
              <a:spLocks/>
            </p:cNvSpPr>
            <p:nvPr/>
          </p:nvSpPr>
          <p:spPr bwMode="auto">
            <a:xfrm>
              <a:off x="15225713" y="478313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2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3"/>
                    <a:pt x="80" y="103"/>
                    <a:pt x="81" y="104"/>
                  </a:cubicBezTo>
                  <a:cubicBezTo>
                    <a:pt x="78" y="92"/>
                    <a:pt x="76" y="81"/>
                    <a:pt x="76" y="70"/>
                  </a:cubicBezTo>
                  <a:cubicBezTo>
                    <a:pt x="76" y="20"/>
                    <a:pt x="111" y="0"/>
                    <a:pt x="155" y="25"/>
                  </a:cubicBezTo>
                  <a:cubicBezTo>
                    <a:pt x="182" y="41"/>
                    <a:pt x="205" y="70"/>
                    <a:pt x="219" y="102"/>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9" name="Group 528">
            <a:extLst>
              <a:ext uri="{FF2B5EF4-FFF2-40B4-BE49-F238E27FC236}">
                <a16:creationId xmlns:a16="http://schemas.microsoft.com/office/drawing/2014/main" id="{BFB2FACA-4B0A-4FFC-ACD9-8D5EB8895C27}"/>
              </a:ext>
            </a:extLst>
          </p:cNvPr>
          <p:cNvGrpSpPr/>
          <p:nvPr/>
        </p:nvGrpSpPr>
        <p:grpSpPr>
          <a:xfrm>
            <a:off x="13389456" y="3475611"/>
            <a:ext cx="1098102" cy="996739"/>
            <a:chOff x="7050088" y="4787901"/>
            <a:chExt cx="928688" cy="842963"/>
          </a:xfrm>
        </p:grpSpPr>
        <p:sp>
          <p:nvSpPr>
            <p:cNvPr id="446" name="Freeform 128">
              <a:extLst>
                <a:ext uri="{FF2B5EF4-FFF2-40B4-BE49-F238E27FC236}">
                  <a16:creationId xmlns:a16="http://schemas.microsoft.com/office/drawing/2014/main" id="{ADA185A2-9204-45B3-B4C5-9DBF7FA92FE0}"/>
                </a:ext>
              </a:extLst>
            </p:cNvPr>
            <p:cNvSpPr>
              <a:spLocks/>
            </p:cNvSpPr>
            <p:nvPr/>
          </p:nvSpPr>
          <p:spPr bwMode="auto">
            <a:xfrm>
              <a:off x="7050088" y="4787901"/>
              <a:ext cx="903288" cy="522288"/>
            </a:xfrm>
            <a:custGeom>
              <a:avLst/>
              <a:gdLst>
                <a:gd name="T0" fmla="*/ 393 w 569"/>
                <a:gd name="T1" fmla="*/ 0 h 329"/>
                <a:gd name="T2" fmla="*/ 0 w 569"/>
                <a:gd name="T3" fmla="*/ 228 h 329"/>
                <a:gd name="T4" fmla="*/ 176 w 569"/>
                <a:gd name="T5" fmla="*/ 329 h 329"/>
                <a:gd name="T6" fmla="*/ 569 w 569"/>
                <a:gd name="T7" fmla="*/ 101 h 329"/>
                <a:gd name="T8" fmla="*/ 393 w 569"/>
                <a:gd name="T9" fmla="*/ 0 h 329"/>
              </a:gdLst>
              <a:ahLst/>
              <a:cxnLst>
                <a:cxn ang="0">
                  <a:pos x="T0" y="T1"/>
                </a:cxn>
                <a:cxn ang="0">
                  <a:pos x="T2" y="T3"/>
                </a:cxn>
                <a:cxn ang="0">
                  <a:pos x="T4" y="T5"/>
                </a:cxn>
                <a:cxn ang="0">
                  <a:pos x="T6" y="T7"/>
                </a:cxn>
                <a:cxn ang="0">
                  <a:pos x="T8" y="T9"/>
                </a:cxn>
              </a:cxnLst>
              <a:rect l="0" t="0" r="r" b="b"/>
              <a:pathLst>
                <a:path w="569" h="329">
                  <a:moveTo>
                    <a:pt x="393" y="0"/>
                  </a:moveTo>
                  <a:lnTo>
                    <a:pt x="0" y="228"/>
                  </a:lnTo>
                  <a:lnTo>
                    <a:pt x="176" y="329"/>
                  </a:lnTo>
                  <a:lnTo>
                    <a:pt x="569" y="101"/>
                  </a:lnTo>
                  <a:lnTo>
                    <a:pt x="393"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7" name="Freeform 129">
              <a:extLst>
                <a:ext uri="{FF2B5EF4-FFF2-40B4-BE49-F238E27FC236}">
                  <a16:creationId xmlns:a16="http://schemas.microsoft.com/office/drawing/2014/main" id="{5E603A4F-8FF9-4799-9DE2-0FF26F9FE0B5}"/>
                </a:ext>
              </a:extLst>
            </p:cNvPr>
            <p:cNvSpPr>
              <a:spLocks/>
            </p:cNvSpPr>
            <p:nvPr/>
          </p:nvSpPr>
          <p:spPr bwMode="auto">
            <a:xfrm>
              <a:off x="7329488" y="4948239"/>
              <a:ext cx="649288" cy="682625"/>
            </a:xfrm>
            <a:custGeom>
              <a:avLst/>
              <a:gdLst>
                <a:gd name="T0" fmla="*/ 226 w 235"/>
                <a:gd name="T1" fmla="*/ 116 h 247"/>
                <a:gd name="T2" fmla="*/ 226 w 235"/>
                <a:gd name="T3" fmla="*/ 0 h 247"/>
                <a:gd name="T4" fmla="*/ 0 w 235"/>
                <a:gd name="T5" fmla="*/ 131 h 247"/>
                <a:gd name="T6" fmla="*/ 0 w 235"/>
                <a:gd name="T7" fmla="*/ 247 h 247"/>
                <a:gd name="T8" fmla="*/ 226 w 235"/>
                <a:gd name="T9" fmla="*/ 116 h 247"/>
              </a:gdLst>
              <a:ahLst/>
              <a:cxnLst>
                <a:cxn ang="0">
                  <a:pos x="T0" y="T1"/>
                </a:cxn>
                <a:cxn ang="0">
                  <a:pos x="T2" y="T3"/>
                </a:cxn>
                <a:cxn ang="0">
                  <a:pos x="T4" y="T5"/>
                </a:cxn>
                <a:cxn ang="0">
                  <a:pos x="T6" y="T7"/>
                </a:cxn>
                <a:cxn ang="0">
                  <a:pos x="T8" y="T9"/>
                </a:cxn>
              </a:cxnLst>
              <a:rect l="0" t="0" r="r" b="b"/>
              <a:pathLst>
                <a:path w="235" h="247">
                  <a:moveTo>
                    <a:pt x="226" y="116"/>
                  </a:moveTo>
                  <a:cubicBezTo>
                    <a:pt x="233" y="81"/>
                    <a:pt x="235" y="43"/>
                    <a:pt x="226" y="0"/>
                  </a:cubicBezTo>
                  <a:cubicBezTo>
                    <a:pt x="0" y="131"/>
                    <a:pt x="0" y="131"/>
                    <a:pt x="0" y="131"/>
                  </a:cubicBezTo>
                  <a:cubicBezTo>
                    <a:pt x="8" y="174"/>
                    <a:pt x="7" y="212"/>
                    <a:pt x="0" y="247"/>
                  </a:cubicBezTo>
                  <a:lnTo>
                    <a:pt x="226" y="116"/>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8" name="Freeform 130">
              <a:extLst>
                <a:ext uri="{FF2B5EF4-FFF2-40B4-BE49-F238E27FC236}">
                  <a16:creationId xmlns:a16="http://schemas.microsoft.com/office/drawing/2014/main" id="{F0FE2425-F3A2-4094-BA59-BF50D8FCE382}"/>
                </a:ext>
              </a:extLst>
            </p:cNvPr>
            <p:cNvSpPr>
              <a:spLocks/>
            </p:cNvSpPr>
            <p:nvPr/>
          </p:nvSpPr>
          <p:spPr bwMode="auto">
            <a:xfrm>
              <a:off x="7050088" y="5149851"/>
              <a:ext cx="279400" cy="481013"/>
            </a:xfrm>
            <a:custGeom>
              <a:avLst/>
              <a:gdLst>
                <a:gd name="T0" fmla="*/ 0 w 176"/>
                <a:gd name="T1" fmla="*/ 0 h 303"/>
                <a:gd name="T2" fmla="*/ 0 w 176"/>
                <a:gd name="T3" fmla="*/ 202 h 303"/>
                <a:gd name="T4" fmla="*/ 176 w 176"/>
                <a:gd name="T5" fmla="*/ 303 h 303"/>
                <a:gd name="T6" fmla="*/ 176 w 176"/>
                <a:gd name="T7" fmla="*/ 101 h 303"/>
                <a:gd name="T8" fmla="*/ 0 w 176"/>
                <a:gd name="T9" fmla="*/ 0 h 303"/>
              </a:gdLst>
              <a:ahLst/>
              <a:cxnLst>
                <a:cxn ang="0">
                  <a:pos x="T0" y="T1"/>
                </a:cxn>
                <a:cxn ang="0">
                  <a:pos x="T2" y="T3"/>
                </a:cxn>
                <a:cxn ang="0">
                  <a:pos x="T4" y="T5"/>
                </a:cxn>
                <a:cxn ang="0">
                  <a:pos x="T6" y="T7"/>
                </a:cxn>
                <a:cxn ang="0">
                  <a:pos x="T8" y="T9"/>
                </a:cxn>
              </a:cxnLst>
              <a:rect l="0" t="0" r="r" b="b"/>
              <a:pathLst>
                <a:path w="176" h="303">
                  <a:moveTo>
                    <a:pt x="0" y="0"/>
                  </a:moveTo>
                  <a:lnTo>
                    <a:pt x="0" y="202"/>
                  </a:lnTo>
                  <a:lnTo>
                    <a:pt x="176" y="303"/>
                  </a:lnTo>
                  <a:lnTo>
                    <a:pt x="176" y="101"/>
                  </a:lnTo>
                  <a:lnTo>
                    <a:pt x="0"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9" name="Freeform 131">
              <a:extLst>
                <a:ext uri="{FF2B5EF4-FFF2-40B4-BE49-F238E27FC236}">
                  <a16:creationId xmlns:a16="http://schemas.microsoft.com/office/drawing/2014/main" id="{84D8A771-8709-427C-9028-C8493368B6FD}"/>
                </a:ext>
              </a:extLst>
            </p:cNvPr>
            <p:cNvSpPr>
              <a:spLocks/>
            </p:cNvSpPr>
            <p:nvPr/>
          </p:nvSpPr>
          <p:spPr bwMode="auto">
            <a:xfrm>
              <a:off x="7397750" y="5310189"/>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0" name="Freeform 132">
              <a:extLst>
                <a:ext uri="{FF2B5EF4-FFF2-40B4-BE49-F238E27FC236}">
                  <a16:creationId xmlns:a16="http://schemas.microsoft.com/office/drawing/2014/main" id="{F58FB7CC-47F8-4E6D-BC72-E9A6DCA1EC85}"/>
                </a:ext>
              </a:extLst>
            </p:cNvPr>
            <p:cNvSpPr>
              <a:spLocks/>
            </p:cNvSpPr>
            <p:nvPr/>
          </p:nvSpPr>
          <p:spPr bwMode="auto">
            <a:xfrm>
              <a:off x="7397750" y="5310189"/>
              <a:ext cx="69850" cy="198438"/>
            </a:xfrm>
            <a:custGeom>
              <a:avLst/>
              <a:gdLst>
                <a:gd name="T0" fmla="*/ 40 w 44"/>
                <a:gd name="T1" fmla="*/ 2 h 125"/>
                <a:gd name="T2" fmla="*/ 39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39"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1" name="Freeform 133">
              <a:extLst>
                <a:ext uri="{FF2B5EF4-FFF2-40B4-BE49-F238E27FC236}">
                  <a16:creationId xmlns:a16="http://schemas.microsoft.com/office/drawing/2014/main" id="{C52F6930-90A4-40AB-B743-314F97F7D0EB}"/>
                </a:ext>
              </a:extLst>
            </p:cNvPr>
            <p:cNvSpPr>
              <a:spLocks/>
            </p:cNvSpPr>
            <p:nvPr/>
          </p:nvSpPr>
          <p:spPr bwMode="auto">
            <a:xfrm>
              <a:off x="7535863" y="5229226"/>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2" name="Freeform 134">
              <a:extLst>
                <a:ext uri="{FF2B5EF4-FFF2-40B4-BE49-F238E27FC236}">
                  <a16:creationId xmlns:a16="http://schemas.microsoft.com/office/drawing/2014/main" id="{D03035F2-196D-4288-9C59-F71D89DC11A1}"/>
                </a:ext>
              </a:extLst>
            </p:cNvPr>
            <p:cNvSpPr>
              <a:spLocks/>
            </p:cNvSpPr>
            <p:nvPr/>
          </p:nvSpPr>
          <p:spPr bwMode="auto">
            <a:xfrm>
              <a:off x="7535863" y="5229226"/>
              <a:ext cx="69850" cy="200025"/>
            </a:xfrm>
            <a:custGeom>
              <a:avLst/>
              <a:gdLst>
                <a:gd name="T0" fmla="*/ 40 w 44"/>
                <a:gd name="T1" fmla="*/ 2 h 126"/>
                <a:gd name="T2" fmla="*/ 40 w 44"/>
                <a:gd name="T3" fmla="*/ 98 h 126"/>
                <a:gd name="T4" fmla="*/ 0 w 44"/>
                <a:gd name="T5" fmla="*/ 120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0"/>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3" name="Freeform 135">
              <a:extLst>
                <a:ext uri="{FF2B5EF4-FFF2-40B4-BE49-F238E27FC236}">
                  <a16:creationId xmlns:a16="http://schemas.microsoft.com/office/drawing/2014/main" id="{E4D934D5-2F7A-4E45-9326-5B904FDA677C}"/>
                </a:ext>
              </a:extLst>
            </p:cNvPr>
            <p:cNvSpPr>
              <a:spLocks/>
            </p:cNvSpPr>
            <p:nvPr/>
          </p:nvSpPr>
          <p:spPr bwMode="auto">
            <a:xfrm>
              <a:off x="7673975" y="5149851"/>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4" name="Freeform 136">
              <a:extLst>
                <a:ext uri="{FF2B5EF4-FFF2-40B4-BE49-F238E27FC236}">
                  <a16:creationId xmlns:a16="http://schemas.microsoft.com/office/drawing/2014/main" id="{78C98636-6B45-4645-9490-E9C7F55D6F38}"/>
                </a:ext>
              </a:extLst>
            </p:cNvPr>
            <p:cNvSpPr>
              <a:spLocks/>
            </p:cNvSpPr>
            <p:nvPr/>
          </p:nvSpPr>
          <p:spPr bwMode="auto">
            <a:xfrm>
              <a:off x="7673975" y="5149851"/>
              <a:ext cx="69850" cy="198438"/>
            </a:xfrm>
            <a:custGeom>
              <a:avLst/>
              <a:gdLst>
                <a:gd name="T0" fmla="*/ 40 w 44"/>
                <a:gd name="T1" fmla="*/ 2 h 125"/>
                <a:gd name="T2" fmla="*/ 40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40"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5" name="Freeform 137">
              <a:extLst>
                <a:ext uri="{FF2B5EF4-FFF2-40B4-BE49-F238E27FC236}">
                  <a16:creationId xmlns:a16="http://schemas.microsoft.com/office/drawing/2014/main" id="{9316876C-007C-4846-A6A7-C12F861FC65C}"/>
                </a:ext>
              </a:extLst>
            </p:cNvPr>
            <p:cNvSpPr>
              <a:spLocks/>
            </p:cNvSpPr>
            <p:nvPr/>
          </p:nvSpPr>
          <p:spPr bwMode="auto">
            <a:xfrm>
              <a:off x="7812088" y="5068889"/>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6" name="Freeform 138">
              <a:extLst>
                <a:ext uri="{FF2B5EF4-FFF2-40B4-BE49-F238E27FC236}">
                  <a16:creationId xmlns:a16="http://schemas.microsoft.com/office/drawing/2014/main" id="{15115B2A-B9F5-49C0-87C2-2C03BBD2BBDB}"/>
                </a:ext>
              </a:extLst>
            </p:cNvPr>
            <p:cNvSpPr>
              <a:spLocks/>
            </p:cNvSpPr>
            <p:nvPr/>
          </p:nvSpPr>
          <p:spPr bwMode="auto">
            <a:xfrm>
              <a:off x="7812088" y="5068889"/>
              <a:ext cx="69850" cy="200025"/>
            </a:xfrm>
            <a:custGeom>
              <a:avLst/>
              <a:gdLst>
                <a:gd name="T0" fmla="*/ 40 w 44"/>
                <a:gd name="T1" fmla="*/ 2 h 126"/>
                <a:gd name="T2" fmla="*/ 40 w 44"/>
                <a:gd name="T3" fmla="*/ 98 h 126"/>
                <a:gd name="T4" fmla="*/ 0 w 44"/>
                <a:gd name="T5" fmla="*/ 121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1"/>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7" name="Group 526">
            <a:extLst>
              <a:ext uri="{FF2B5EF4-FFF2-40B4-BE49-F238E27FC236}">
                <a16:creationId xmlns:a16="http://schemas.microsoft.com/office/drawing/2014/main" id="{B7C83A32-63E1-4DCC-85C2-B2B69DF99D9D}"/>
              </a:ext>
            </a:extLst>
          </p:cNvPr>
          <p:cNvGrpSpPr/>
          <p:nvPr/>
        </p:nvGrpSpPr>
        <p:grpSpPr>
          <a:xfrm>
            <a:off x="12263197" y="1355428"/>
            <a:ext cx="1863958" cy="6012341"/>
            <a:chOff x="2825750" y="5414964"/>
            <a:chExt cx="1576388" cy="5084763"/>
          </a:xfrm>
        </p:grpSpPr>
        <p:sp>
          <p:nvSpPr>
            <p:cNvPr id="352" name="Freeform 34">
              <a:extLst>
                <a:ext uri="{FF2B5EF4-FFF2-40B4-BE49-F238E27FC236}">
                  <a16:creationId xmlns:a16="http://schemas.microsoft.com/office/drawing/2014/main" id="{BDA764B5-DCF2-44BC-B8FE-9583D7E146E1}"/>
                </a:ext>
              </a:extLst>
            </p:cNvPr>
            <p:cNvSpPr>
              <a:spLocks/>
            </p:cNvSpPr>
            <p:nvPr/>
          </p:nvSpPr>
          <p:spPr bwMode="auto">
            <a:xfrm>
              <a:off x="2946400" y="9588501"/>
              <a:ext cx="1336675" cy="769938"/>
            </a:xfrm>
            <a:custGeom>
              <a:avLst/>
              <a:gdLst>
                <a:gd name="T0" fmla="*/ 421 w 842"/>
                <a:gd name="T1" fmla="*/ 485 h 485"/>
                <a:gd name="T2" fmla="*/ 842 w 842"/>
                <a:gd name="T3" fmla="*/ 243 h 485"/>
                <a:gd name="T4" fmla="*/ 421 w 842"/>
                <a:gd name="T5" fmla="*/ 0 h 485"/>
                <a:gd name="T6" fmla="*/ 0 w 842"/>
                <a:gd name="T7" fmla="*/ 243 h 485"/>
                <a:gd name="T8" fmla="*/ 421 w 842"/>
                <a:gd name="T9" fmla="*/ 485 h 485"/>
              </a:gdLst>
              <a:ahLst/>
              <a:cxnLst>
                <a:cxn ang="0">
                  <a:pos x="T0" y="T1"/>
                </a:cxn>
                <a:cxn ang="0">
                  <a:pos x="T2" y="T3"/>
                </a:cxn>
                <a:cxn ang="0">
                  <a:pos x="T4" y="T5"/>
                </a:cxn>
                <a:cxn ang="0">
                  <a:pos x="T6" y="T7"/>
                </a:cxn>
                <a:cxn ang="0">
                  <a:pos x="T8" y="T9"/>
                </a:cxn>
              </a:cxnLst>
              <a:rect l="0" t="0" r="r" b="b"/>
              <a:pathLst>
                <a:path w="842" h="485">
                  <a:moveTo>
                    <a:pt x="421" y="485"/>
                  </a:moveTo>
                  <a:lnTo>
                    <a:pt x="842" y="243"/>
                  </a:lnTo>
                  <a:lnTo>
                    <a:pt x="421" y="0"/>
                  </a:lnTo>
                  <a:lnTo>
                    <a:pt x="0" y="243"/>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35">
              <a:extLst>
                <a:ext uri="{FF2B5EF4-FFF2-40B4-BE49-F238E27FC236}">
                  <a16:creationId xmlns:a16="http://schemas.microsoft.com/office/drawing/2014/main" id="{3EE2B82D-4407-4B6D-956C-E1568E694349}"/>
                </a:ext>
              </a:extLst>
            </p:cNvPr>
            <p:cNvSpPr>
              <a:spLocks/>
            </p:cNvSpPr>
            <p:nvPr/>
          </p:nvSpPr>
          <p:spPr bwMode="auto">
            <a:xfrm>
              <a:off x="3614738" y="6886576"/>
              <a:ext cx="668338" cy="3471863"/>
            </a:xfrm>
            <a:custGeom>
              <a:avLst/>
              <a:gdLst>
                <a:gd name="T0" fmla="*/ 421 w 421"/>
                <a:gd name="T1" fmla="*/ 1945 h 2187"/>
                <a:gd name="T2" fmla="*/ 421 w 421"/>
                <a:gd name="T3" fmla="*/ 0 h 2187"/>
                <a:gd name="T4" fmla="*/ 0 w 421"/>
                <a:gd name="T5" fmla="*/ 244 h 2187"/>
                <a:gd name="T6" fmla="*/ 0 w 421"/>
                <a:gd name="T7" fmla="*/ 2187 h 2187"/>
                <a:gd name="T8" fmla="*/ 421 w 421"/>
                <a:gd name="T9" fmla="*/ 1945 h 2187"/>
              </a:gdLst>
              <a:ahLst/>
              <a:cxnLst>
                <a:cxn ang="0">
                  <a:pos x="T0" y="T1"/>
                </a:cxn>
                <a:cxn ang="0">
                  <a:pos x="T2" y="T3"/>
                </a:cxn>
                <a:cxn ang="0">
                  <a:pos x="T4" y="T5"/>
                </a:cxn>
                <a:cxn ang="0">
                  <a:pos x="T6" y="T7"/>
                </a:cxn>
                <a:cxn ang="0">
                  <a:pos x="T8" y="T9"/>
                </a:cxn>
              </a:cxnLst>
              <a:rect l="0" t="0" r="r" b="b"/>
              <a:pathLst>
                <a:path w="421" h="2187">
                  <a:moveTo>
                    <a:pt x="421" y="1945"/>
                  </a:moveTo>
                  <a:lnTo>
                    <a:pt x="421" y="0"/>
                  </a:lnTo>
                  <a:lnTo>
                    <a:pt x="0" y="244"/>
                  </a:lnTo>
                  <a:lnTo>
                    <a:pt x="0" y="2187"/>
                  </a:lnTo>
                  <a:lnTo>
                    <a:pt x="421" y="1945"/>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36">
              <a:extLst>
                <a:ext uri="{FF2B5EF4-FFF2-40B4-BE49-F238E27FC236}">
                  <a16:creationId xmlns:a16="http://schemas.microsoft.com/office/drawing/2014/main" id="{BD639289-03EE-4352-890D-8E8EA9478C66}"/>
                </a:ext>
              </a:extLst>
            </p:cNvPr>
            <p:cNvSpPr>
              <a:spLocks/>
            </p:cNvSpPr>
            <p:nvPr/>
          </p:nvSpPr>
          <p:spPr bwMode="auto">
            <a:xfrm>
              <a:off x="2946400" y="6886576"/>
              <a:ext cx="668338" cy="3471863"/>
            </a:xfrm>
            <a:custGeom>
              <a:avLst/>
              <a:gdLst>
                <a:gd name="T0" fmla="*/ 421 w 421"/>
                <a:gd name="T1" fmla="*/ 2187 h 2187"/>
                <a:gd name="T2" fmla="*/ 0 w 421"/>
                <a:gd name="T3" fmla="*/ 1945 h 2187"/>
                <a:gd name="T4" fmla="*/ 0 w 421"/>
                <a:gd name="T5" fmla="*/ 0 h 2187"/>
                <a:gd name="T6" fmla="*/ 421 w 421"/>
                <a:gd name="T7" fmla="*/ 244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5"/>
                  </a:lnTo>
                  <a:lnTo>
                    <a:pt x="0" y="0"/>
                  </a:lnTo>
                  <a:lnTo>
                    <a:pt x="421" y="244"/>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37">
              <a:extLst>
                <a:ext uri="{FF2B5EF4-FFF2-40B4-BE49-F238E27FC236}">
                  <a16:creationId xmlns:a16="http://schemas.microsoft.com/office/drawing/2014/main" id="{411E3B66-C4A5-48A2-9692-7A1D7853BAF2}"/>
                </a:ext>
              </a:extLst>
            </p:cNvPr>
            <p:cNvSpPr>
              <a:spLocks/>
            </p:cNvSpPr>
            <p:nvPr/>
          </p:nvSpPr>
          <p:spPr bwMode="auto">
            <a:xfrm>
              <a:off x="2946400" y="6502401"/>
              <a:ext cx="1336675" cy="771525"/>
            </a:xfrm>
            <a:custGeom>
              <a:avLst/>
              <a:gdLst>
                <a:gd name="T0" fmla="*/ 0 w 842"/>
                <a:gd name="T1" fmla="*/ 242 h 486"/>
                <a:gd name="T2" fmla="*/ 421 w 842"/>
                <a:gd name="T3" fmla="*/ 0 h 486"/>
                <a:gd name="T4" fmla="*/ 842 w 842"/>
                <a:gd name="T5" fmla="*/ 242 h 486"/>
                <a:gd name="T6" fmla="*/ 421 w 842"/>
                <a:gd name="T7" fmla="*/ 486 h 486"/>
                <a:gd name="T8" fmla="*/ 0 w 842"/>
                <a:gd name="T9" fmla="*/ 242 h 486"/>
              </a:gdLst>
              <a:ahLst/>
              <a:cxnLst>
                <a:cxn ang="0">
                  <a:pos x="T0" y="T1"/>
                </a:cxn>
                <a:cxn ang="0">
                  <a:pos x="T2" y="T3"/>
                </a:cxn>
                <a:cxn ang="0">
                  <a:pos x="T4" y="T5"/>
                </a:cxn>
                <a:cxn ang="0">
                  <a:pos x="T6" y="T7"/>
                </a:cxn>
                <a:cxn ang="0">
                  <a:pos x="T8" y="T9"/>
                </a:cxn>
              </a:cxnLst>
              <a:rect l="0" t="0" r="r" b="b"/>
              <a:pathLst>
                <a:path w="842" h="486">
                  <a:moveTo>
                    <a:pt x="0" y="242"/>
                  </a:moveTo>
                  <a:lnTo>
                    <a:pt x="421" y="0"/>
                  </a:lnTo>
                  <a:lnTo>
                    <a:pt x="842" y="242"/>
                  </a:lnTo>
                  <a:lnTo>
                    <a:pt x="421" y="486"/>
                  </a:lnTo>
                  <a:lnTo>
                    <a:pt x="0" y="242"/>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38">
              <a:extLst>
                <a:ext uri="{FF2B5EF4-FFF2-40B4-BE49-F238E27FC236}">
                  <a16:creationId xmlns:a16="http://schemas.microsoft.com/office/drawing/2014/main" id="{E8CDBEF5-B5C2-43EB-B15E-8131FA35E72F}"/>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39">
              <a:extLst>
                <a:ext uri="{FF2B5EF4-FFF2-40B4-BE49-F238E27FC236}">
                  <a16:creationId xmlns:a16="http://schemas.microsoft.com/office/drawing/2014/main" id="{0C197E43-7117-4A38-9653-999AAE95D74A}"/>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40">
              <a:extLst>
                <a:ext uri="{FF2B5EF4-FFF2-40B4-BE49-F238E27FC236}">
                  <a16:creationId xmlns:a16="http://schemas.microsoft.com/office/drawing/2014/main" id="{891021A6-973D-4D26-9BB4-F3B64F40A381}"/>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41">
              <a:extLst>
                <a:ext uri="{FF2B5EF4-FFF2-40B4-BE49-F238E27FC236}">
                  <a16:creationId xmlns:a16="http://schemas.microsoft.com/office/drawing/2014/main" id="{0B8DD0B9-E843-49FC-8432-C1AF7941001A}"/>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42">
              <a:extLst>
                <a:ext uri="{FF2B5EF4-FFF2-40B4-BE49-F238E27FC236}">
                  <a16:creationId xmlns:a16="http://schemas.microsoft.com/office/drawing/2014/main" id="{8132FB7F-23FD-4F0D-B533-803C23BB5BC0}"/>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43">
              <a:extLst>
                <a:ext uri="{FF2B5EF4-FFF2-40B4-BE49-F238E27FC236}">
                  <a16:creationId xmlns:a16="http://schemas.microsoft.com/office/drawing/2014/main" id="{6F16AD52-F742-447F-A0A1-FD748C0A976A}"/>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44">
              <a:extLst>
                <a:ext uri="{FF2B5EF4-FFF2-40B4-BE49-F238E27FC236}">
                  <a16:creationId xmlns:a16="http://schemas.microsoft.com/office/drawing/2014/main" id="{2EE074E7-A5F6-4A3A-A7E9-7D39C5A8BE72}"/>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45">
              <a:extLst>
                <a:ext uri="{FF2B5EF4-FFF2-40B4-BE49-F238E27FC236}">
                  <a16:creationId xmlns:a16="http://schemas.microsoft.com/office/drawing/2014/main" id="{96B1CDD3-E018-4809-807C-54EB78D9AB5D}"/>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46">
              <a:extLst>
                <a:ext uri="{FF2B5EF4-FFF2-40B4-BE49-F238E27FC236}">
                  <a16:creationId xmlns:a16="http://schemas.microsoft.com/office/drawing/2014/main" id="{60E91DB4-E1A2-4EE5-A4FE-5D4235E56BDD}"/>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47">
              <a:extLst>
                <a:ext uri="{FF2B5EF4-FFF2-40B4-BE49-F238E27FC236}">
                  <a16:creationId xmlns:a16="http://schemas.microsoft.com/office/drawing/2014/main" id="{0365D6F2-D1C9-45D1-A3E9-A60B25602465}"/>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48">
              <a:extLst>
                <a:ext uri="{FF2B5EF4-FFF2-40B4-BE49-F238E27FC236}">
                  <a16:creationId xmlns:a16="http://schemas.microsoft.com/office/drawing/2014/main" id="{85770E3C-F862-4910-B1AB-9113F615BB4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49">
              <a:extLst>
                <a:ext uri="{FF2B5EF4-FFF2-40B4-BE49-F238E27FC236}">
                  <a16:creationId xmlns:a16="http://schemas.microsoft.com/office/drawing/2014/main" id="{F9D75DF1-3044-466C-B686-7EFDC94A372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50">
              <a:extLst>
                <a:ext uri="{FF2B5EF4-FFF2-40B4-BE49-F238E27FC236}">
                  <a16:creationId xmlns:a16="http://schemas.microsoft.com/office/drawing/2014/main" id="{7C733AC7-CD1F-43D9-B1F5-F799472F6AAA}"/>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51">
              <a:extLst>
                <a:ext uri="{FF2B5EF4-FFF2-40B4-BE49-F238E27FC236}">
                  <a16:creationId xmlns:a16="http://schemas.microsoft.com/office/drawing/2014/main" id="{50C974F1-A019-4159-B496-36D68D888CF7}"/>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0" name="Freeform 52">
              <a:extLst>
                <a:ext uri="{FF2B5EF4-FFF2-40B4-BE49-F238E27FC236}">
                  <a16:creationId xmlns:a16="http://schemas.microsoft.com/office/drawing/2014/main" id="{47AE227C-CF20-4F06-9BCF-8C0B72BECD9F}"/>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53">
              <a:extLst>
                <a:ext uri="{FF2B5EF4-FFF2-40B4-BE49-F238E27FC236}">
                  <a16:creationId xmlns:a16="http://schemas.microsoft.com/office/drawing/2014/main" id="{A95228C2-66DB-45E2-98F6-084A453C28EA}"/>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54">
              <a:extLst>
                <a:ext uri="{FF2B5EF4-FFF2-40B4-BE49-F238E27FC236}">
                  <a16:creationId xmlns:a16="http://schemas.microsoft.com/office/drawing/2014/main" id="{26E4177F-2D2C-40F2-A196-BA7E6BD59A75}"/>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3" name="Freeform 55">
              <a:extLst>
                <a:ext uri="{FF2B5EF4-FFF2-40B4-BE49-F238E27FC236}">
                  <a16:creationId xmlns:a16="http://schemas.microsoft.com/office/drawing/2014/main" id="{E5DFE0BF-C958-46BE-92F5-4CDE962B9A7B}"/>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4" name="Freeform 56">
              <a:extLst>
                <a:ext uri="{FF2B5EF4-FFF2-40B4-BE49-F238E27FC236}">
                  <a16:creationId xmlns:a16="http://schemas.microsoft.com/office/drawing/2014/main" id="{047E77B8-F01C-4178-BC1D-15596D425EBC}"/>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5" name="Freeform 57">
              <a:extLst>
                <a:ext uri="{FF2B5EF4-FFF2-40B4-BE49-F238E27FC236}">
                  <a16:creationId xmlns:a16="http://schemas.microsoft.com/office/drawing/2014/main" id="{850A7517-275D-4530-9947-E11A152A9BD8}"/>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6" name="Freeform 58">
              <a:extLst>
                <a:ext uri="{FF2B5EF4-FFF2-40B4-BE49-F238E27FC236}">
                  <a16:creationId xmlns:a16="http://schemas.microsoft.com/office/drawing/2014/main" id="{0538E218-1CA5-4A69-AF73-5C18C13F6649}"/>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7" name="Freeform 59">
              <a:extLst>
                <a:ext uri="{FF2B5EF4-FFF2-40B4-BE49-F238E27FC236}">
                  <a16:creationId xmlns:a16="http://schemas.microsoft.com/office/drawing/2014/main" id="{95C08488-7EE1-402F-8C0B-A9F245D3D468}"/>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8" name="Freeform 60">
              <a:extLst>
                <a:ext uri="{FF2B5EF4-FFF2-40B4-BE49-F238E27FC236}">
                  <a16:creationId xmlns:a16="http://schemas.microsoft.com/office/drawing/2014/main" id="{A6168CD0-D9B9-4B5A-AF36-AAA35D92247A}"/>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9" name="Freeform 61">
              <a:extLst>
                <a:ext uri="{FF2B5EF4-FFF2-40B4-BE49-F238E27FC236}">
                  <a16:creationId xmlns:a16="http://schemas.microsoft.com/office/drawing/2014/main" id="{1986C2F6-46F9-436B-B7A0-ED24011E3EB1}"/>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0" name="Freeform 62">
              <a:extLst>
                <a:ext uri="{FF2B5EF4-FFF2-40B4-BE49-F238E27FC236}">
                  <a16:creationId xmlns:a16="http://schemas.microsoft.com/office/drawing/2014/main" id="{7E373302-44FD-410F-A47E-C2015AD6901B}"/>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1" name="Freeform 63">
              <a:extLst>
                <a:ext uri="{FF2B5EF4-FFF2-40B4-BE49-F238E27FC236}">
                  <a16:creationId xmlns:a16="http://schemas.microsoft.com/office/drawing/2014/main" id="{7C764FA5-4FEB-48F2-8B04-FCD4B4BECE14}"/>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2" name="Freeform 64">
              <a:extLst>
                <a:ext uri="{FF2B5EF4-FFF2-40B4-BE49-F238E27FC236}">
                  <a16:creationId xmlns:a16="http://schemas.microsoft.com/office/drawing/2014/main" id="{6E3FA4F9-600B-4904-AD07-E1361740B7AE}"/>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3" name="Freeform 65">
              <a:extLst>
                <a:ext uri="{FF2B5EF4-FFF2-40B4-BE49-F238E27FC236}">
                  <a16:creationId xmlns:a16="http://schemas.microsoft.com/office/drawing/2014/main" id="{F6826E09-5449-4AB8-89C4-356DA4D866AA}"/>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4" name="Freeform 66">
              <a:extLst>
                <a:ext uri="{FF2B5EF4-FFF2-40B4-BE49-F238E27FC236}">
                  <a16:creationId xmlns:a16="http://schemas.microsoft.com/office/drawing/2014/main" id="{F1996670-B0B9-4CE3-B9B0-C3CF208F863F}"/>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5" name="Freeform 67">
              <a:extLst>
                <a:ext uri="{FF2B5EF4-FFF2-40B4-BE49-F238E27FC236}">
                  <a16:creationId xmlns:a16="http://schemas.microsoft.com/office/drawing/2014/main" id="{41FED05F-6572-4090-AD23-B243ECB59A3C}"/>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6" name="Freeform 68">
              <a:extLst>
                <a:ext uri="{FF2B5EF4-FFF2-40B4-BE49-F238E27FC236}">
                  <a16:creationId xmlns:a16="http://schemas.microsoft.com/office/drawing/2014/main" id="{A9486A7E-F380-4C90-A2AD-03749606C0FA}"/>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7" name="Freeform 69">
              <a:extLst>
                <a:ext uri="{FF2B5EF4-FFF2-40B4-BE49-F238E27FC236}">
                  <a16:creationId xmlns:a16="http://schemas.microsoft.com/office/drawing/2014/main" id="{1C7FF580-88A1-49A0-A5DE-9AC45E2FAB83}"/>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8" name="Freeform 70">
              <a:extLst>
                <a:ext uri="{FF2B5EF4-FFF2-40B4-BE49-F238E27FC236}">
                  <a16:creationId xmlns:a16="http://schemas.microsoft.com/office/drawing/2014/main" id="{7FF675C7-1108-417B-8F8F-884B29599830}"/>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9" name="Freeform 71">
              <a:extLst>
                <a:ext uri="{FF2B5EF4-FFF2-40B4-BE49-F238E27FC236}">
                  <a16:creationId xmlns:a16="http://schemas.microsoft.com/office/drawing/2014/main" id="{35A6F0DD-B596-4D19-88EE-DCE07F29E03F}"/>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0" name="Freeform 72">
              <a:extLst>
                <a:ext uri="{FF2B5EF4-FFF2-40B4-BE49-F238E27FC236}">
                  <a16:creationId xmlns:a16="http://schemas.microsoft.com/office/drawing/2014/main" id="{329141BD-921C-4D81-8F29-1CFDFD8EB0EE}"/>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1" name="Freeform 73">
              <a:extLst>
                <a:ext uri="{FF2B5EF4-FFF2-40B4-BE49-F238E27FC236}">
                  <a16:creationId xmlns:a16="http://schemas.microsoft.com/office/drawing/2014/main" id="{8DF68A7F-3E62-4B90-9917-D4516EDD40E5}"/>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2" name="Freeform 74">
              <a:extLst>
                <a:ext uri="{FF2B5EF4-FFF2-40B4-BE49-F238E27FC236}">
                  <a16:creationId xmlns:a16="http://schemas.microsoft.com/office/drawing/2014/main" id="{1B597826-103C-4114-877A-2F70D6B5BE98}"/>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3" name="Freeform 75">
              <a:extLst>
                <a:ext uri="{FF2B5EF4-FFF2-40B4-BE49-F238E27FC236}">
                  <a16:creationId xmlns:a16="http://schemas.microsoft.com/office/drawing/2014/main" id="{715C47A5-C6FA-4AE5-92C2-1392879E56B2}"/>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4" name="Freeform 76">
              <a:extLst>
                <a:ext uri="{FF2B5EF4-FFF2-40B4-BE49-F238E27FC236}">
                  <a16:creationId xmlns:a16="http://schemas.microsoft.com/office/drawing/2014/main" id="{5D228028-2A7F-4869-9F0F-6A8DAC3F9F93}"/>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5" name="Freeform 77">
              <a:extLst>
                <a:ext uri="{FF2B5EF4-FFF2-40B4-BE49-F238E27FC236}">
                  <a16:creationId xmlns:a16="http://schemas.microsoft.com/office/drawing/2014/main" id="{4BFB3758-2402-4F58-95D0-16B4C641633D}"/>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6" name="Freeform 78">
              <a:extLst>
                <a:ext uri="{FF2B5EF4-FFF2-40B4-BE49-F238E27FC236}">
                  <a16:creationId xmlns:a16="http://schemas.microsoft.com/office/drawing/2014/main" id="{EE9C9E6E-FA56-4836-B816-064EDD5CDF27}"/>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7" name="Freeform 79">
              <a:extLst>
                <a:ext uri="{FF2B5EF4-FFF2-40B4-BE49-F238E27FC236}">
                  <a16:creationId xmlns:a16="http://schemas.microsoft.com/office/drawing/2014/main" id="{30F3E1BE-37FC-42DA-BE99-8FF9218250F4}"/>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8" name="Freeform 80">
              <a:extLst>
                <a:ext uri="{FF2B5EF4-FFF2-40B4-BE49-F238E27FC236}">
                  <a16:creationId xmlns:a16="http://schemas.microsoft.com/office/drawing/2014/main" id="{672CC236-CC22-4FAE-AAAA-4B78C7BFC504}"/>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9" name="Freeform 81">
              <a:extLst>
                <a:ext uri="{FF2B5EF4-FFF2-40B4-BE49-F238E27FC236}">
                  <a16:creationId xmlns:a16="http://schemas.microsoft.com/office/drawing/2014/main" id="{D8B3DFE4-A0D2-4C17-939B-A853750ECEBB}"/>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0" name="Freeform 82">
              <a:extLst>
                <a:ext uri="{FF2B5EF4-FFF2-40B4-BE49-F238E27FC236}">
                  <a16:creationId xmlns:a16="http://schemas.microsoft.com/office/drawing/2014/main" id="{9AEC4725-8C66-4652-B299-5C7237F6D035}"/>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1" name="Freeform 83">
              <a:extLst>
                <a:ext uri="{FF2B5EF4-FFF2-40B4-BE49-F238E27FC236}">
                  <a16:creationId xmlns:a16="http://schemas.microsoft.com/office/drawing/2014/main" id="{21A27CC6-5312-4DD2-9AE6-CE6CD0F58862}"/>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2" name="Freeform 84">
              <a:extLst>
                <a:ext uri="{FF2B5EF4-FFF2-40B4-BE49-F238E27FC236}">
                  <a16:creationId xmlns:a16="http://schemas.microsoft.com/office/drawing/2014/main" id="{8D30997C-C10E-4CB2-94E1-4FE106052DC8}"/>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3" name="Freeform 85">
              <a:extLst>
                <a:ext uri="{FF2B5EF4-FFF2-40B4-BE49-F238E27FC236}">
                  <a16:creationId xmlns:a16="http://schemas.microsoft.com/office/drawing/2014/main" id="{F95F19B5-3CA4-4183-86F1-8904C3AE710C}"/>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4" name="Freeform 86">
              <a:extLst>
                <a:ext uri="{FF2B5EF4-FFF2-40B4-BE49-F238E27FC236}">
                  <a16:creationId xmlns:a16="http://schemas.microsoft.com/office/drawing/2014/main" id="{56311C14-566E-4E31-AF08-BD3CC8A4D4F3}"/>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5" name="Freeform 87">
              <a:extLst>
                <a:ext uri="{FF2B5EF4-FFF2-40B4-BE49-F238E27FC236}">
                  <a16:creationId xmlns:a16="http://schemas.microsoft.com/office/drawing/2014/main" id="{A0E2EBFB-2882-4953-8AA0-97F529D11D0D}"/>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6" name="Freeform 88">
              <a:extLst>
                <a:ext uri="{FF2B5EF4-FFF2-40B4-BE49-F238E27FC236}">
                  <a16:creationId xmlns:a16="http://schemas.microsoft.com/office/drawing/2014/main" id="{E79BC688-7418-432F-8B24-7FF6CA2788FF}"/>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7" name="Freeform 89">
              <a:extLst>
                <a:ext uri="{FF2B5EF4-FFF2-40B4-BE49-F238E27FC236}">
                  <a16:creationId xmlns:a16="http://schemas.microsoft.com/office/drawing/2014/main" id="{98CB96E1-BB9A-400C-93D7-8CC122F51667}"/>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8" name="Freeform 90">
              <a:extLst>
                <a:ext uri="{FF2B5EF4-FFF2-40B4-BE49-F238E27FC236}">
                  <a16:creationId xmlns:a16="http://schemas.microsoft.com/office/drawing/2014/main" id="{3CF31EFE-67B1-4FCC-AAB8-A906C6135DAD}"/>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9" name="Freeform 91">
              <a:extLst>
                <a:ext uri="{FF2B5EF4-FFF2-40B4-BE49-F238E27FC236}">
                  <a16:creationId xmlns:a16="http://schemas.microsoft.com/office/drawing/2014/main" id="{30D8EE1E-3784-42ED-AF72-5A7A4EFD4CDC}"/>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0" name="Freeform 92">
              <a:extLst>
                <a:ext uri="{FF2B5EF4-FFF2-40B4-BE49-F238E27FC236}">
                  <a16:creationId xmlns:a16="http://schemas.microsoft.com/office/drawing/2014/main" id="{BF3DC187-6A9C-40F6-8378-3F66BBCF98CA}"/>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1" name="Freeform 93">
              <a:extLst>
                <a:ext uri="{FF2B5EF4-FFF2-40B4-BE49-F238E27FC236}">
                  <a16:creationId xmlns:a16="http://schemas.microsoft.com/office/drawing/2014/main" id="{17DE2B58-4E42-41CD-BA76-27B09712DAEF}"/>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2" name="Freeform 94">
              <a:extLst>
                <a:ext uri="{FF2B5EF4-FFF2-40B4-BE49-F238E27FC236}">
                  <a16:creationId xmlns:a16="http://schemas.microsoft.com/office/drawing/2014/main" id="{A147A998-574F-42A0-BAE7-CF3E1F335C11}"/>
                </a:ext>
              </a:extLst>
            </p:cNvPr>
            <p:cNvSpPr>
              <a:spLocks/>
            </p:cNvSpPr>
            <p:nvPr/>
          </p:nvSpPr>
          <p:spPr bwMode="auto">
            <a:xfrm>
              <a:off x="3008313" y="6991351"/>
              <a:ext cx="60325" cy="2978150"/>
            </a:xfrm>
            <a:custGeom>
              <a:avLst/>
              <a:gdLst>
                <a:gd name="T0" fmla="*/ 0 w 38"/>
                <a:gd name="T1" fmla="*/ 0 h 1876"/>
                <a:gd name="T2" fmla="*/ 38 w 38"/>
                <a:gd name="T3" fmla="*/ 23 h 1876"/>
                <a:gd name="T4" fmla="*/ 38 w 38"/>
                <a:gd name="T5" fmla="*/ 1876 h 1876"/>
                <a:gd name="T6" fmla="*/ 0 w 38"/>
                <a:gd name="T7" fmla="*/ 1855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3" name="Freeform 95">
              <a:extLst>
                <a:ext uri="{FF2B5EF4-FFF2-40B4-BE49-F238E27FC236}">
                  <a16:creationId xmlns:a16="http://schemas.microsoft.com/office/drawing/2014/main" id="{B7C067DD-4309-4D2C-936D-72BC38F9FE5F}"/>
                </a:ext>
              </a:extLst>
            </p:cNvPr>
            <p:cNvSpPr>
              <a:spLocks/>
            </p:cNvSpPr>
            <p:nvPr/>
          </p:nvSpPr>
          <p:spPr bwMode="auto">
            <a:xfrm>
              <a:off x="3008313" y="6991351"/>
              <a:ext cx="60325" cy="2978150"/>
            </a:xfrm>
            <a:custGeom>
              <a:avLst/>
              <a:gdLst>
                <a:gd name="T0" fmla="*/ 5 w 38"/>
                <a:gd name="T1" fmla="*/ 1852 h 1876"/>
                <a:gd name="T2" fmla="*/ 5 w 38"/>
                <a:gd name="T3" fmla="*/ 4 h 1876"/>
                <a:gd name="T4" fmla="*/ 0 w 38"/>
                <a:gd name="T5" fmla="*/ 0 h 1876"/>
                <a:gd name="T6" fmla="*/ 0 w 38"/>
                <a:gd name="T7" fmla="*/ 1855 h 1876"/>
                <a:gd name="T8" fmla="*/ 38 w 38"/>
                <a:gd name="T9" fmla="*/ 1876 h 1876"/>
                <a:gd name="T10" fmla="*/ 38 w 38"/>
                <a:gd name="T11" fmla="*/ 1872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4"/>
                  </a:lnTo>
                  <a:lnTo>
                    <a:pt x="0" y="0"/>
                  </a:lnTo>
                  <a:lnTo>
                    <a:pt x="0" y="1855"/>
                  </a:lnTo>
                  <a:lnTo>
                    <a:pt x="38" y="1876"/>
                  </a:lnTo>
                  <a:lnTo>
                    <a:pt x="38" y="1872"/>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4" name="Freeform 96">
              <a:extLst>
                <a:ext uri="{FF2B5EF4-FFF2-40B4-BE49-F238E27FC236}">
                  <a16:creationId xmlns:a16="http://schemas.microsoft.com/office/drawing/2014/main" id="{285B223B-CCC0-453A-8C11-2C2206BB4531}"/>
                </a:ext>
              </a:extLst>
            </p:cNvPr>
            <p:cNvSpPr>
              <a:spLocks/>
            </p:cNvSpPr>
            <p:nvPr/>
          </p:nvSpPr>
          <p:spPr bwMode="auto">
            <a:xfrm>
              <a:off x="3128963" y="7064376"/>
              <a:ext cx="60325" cy="2973388"/>
            </a:xfrm>
            <a:custGeom>
              <a:avLst/>
              <a:gdLst>
                <a:gd name="T0" fmla="*/ 0 w 38"/>
                <a:gd name="T1" fmla="*/ 0 h 1873"/>
                <a:gd name="T2" fmla="*/ 38 w 38"/>
                <a:gd name="T3" fmla="*/ 20 h 1873"/>
                <a:gd name="T4" fmla="*/ 38 w 38"/>
                <a:gd name="T5" fmla="*/ 1873 h 1873"/>
                <a:gd name="T6" fmla="*/ 0 w 38"/>
                <a:gd name="T7" fmla="*/ 1853 h 1873"/>
                <a:gd name="T8" fmla="*/ 0 w 38"/>
                <a:gd name="T9" fmla="*/ 0 h 1873"/>
              </a:gdLst>
              <a:ahLst/>
              <a:cxnLst>
                <a:cxn ang="0">
                  <a:pos x="T0" y="T1"/>
                </a:cxn>
                <a:cxn ang="0">
                  <a:pos x="T2" y="T3"/>
                </a:cxn>
                <a:cxn ang="0">
                  <a:pos x="T4" y="T5"/>
                </a:cxn>
                <a:cxn ang="0">
                  <a:pos x="T6" y="T7"/>
                </a:cxn>
                <a:cxn ang="0">
                  <a:pos x="T8" y="T9"/>
                </a:cxn>
              </a:cxnLst>
              <a:rect l="0" t="0" r="r" b="b"/>
              <a:pathLst>
                <a:path w="38" h="1873">
                  <a:moveTo>
                    <a:pt x="0" y="0"/>
                  </a:moveTo>
                  <a:lnTo>
                    <a:pt x="38" y="20"/>
                  </a:lnTo>
                  <a:lnTo>
                    <a:pt x="38" y="1873"/>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5" name="Freeform 97">
              <a:extLst>
                <a:ext uri="{FF2B5EF4-FFF2-40B4-BE49-F238E27FC236}">
                  <a16:creationId xmlns:a16="http://schemas.microsoft.com/office/drawing/2014/main" id="{8044C869-6052-498D-8253-61A16188D6C0}"/>
                </a:ext>
              </a:extLst>
            </p:cNvPr>
            <p:cNvSpPr>
              <a:spLocks/>
            </p:cNvSpPr>
            <p:nvPr/>
          </p:nvSpPr>
          <p:spPr bwMode="auto">
            <a:xfrm>
              <a:off x="3128963" y="7064376"/>
              <a:ext cx="60325" cy="2973388"/>
            </a:xfrm>
            <a:custGeom>
              <a:avLst/>
              <a:gdLst>
                <a:gd name="T0" fmla="*/ 5 w 38"/>
                <a:gd name="T1" fmla="*/ 1851 h 1873"/>
                <a:gd name="T2" fmla="*/ 5 w 38"/>
                <a:gd name="T3" fmla="*/ 1 h 1873"/>
                <a:gd name="T4" fmla="*/ 0 w 38"/>
                <a:gd name="T5" fmla="*/ 0 h 1873"/>
                <a:gd name="T6" fmla="*/ 0 w 38"/>
                <a:gd name="T7" fmla="*/ 1853 h 1873"/>
                <a:gd name="T8" fmla="*/ 38 w 38"/>
                <a:gd name="T9" fmla="*/ 1873 h 1873"/>
                <a:gd name="T10" fmla="*/ 38 w 38"/>
                <a:gd name="T11" fmla="*/ 1870 h 1873"/>
                <a:gd name="T12" fmla="*/ 5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5" y="1851"/>
                  </a:moveTo>
                  <a:lnTo>
                    <a:pt x="5" y="1"/>
                  </a:lnTo>
                  <a:lnTo>
                    <a:pt x="0" y="0"/>
                  </a:lnTo>
                  <a:lnTo>
                    <a:pt x="0" y="1853"/>
                  </a:lnTo>
                  <a:lnTo>
                    <a:pt x="38" y="1873"/>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6" name="Freeform 98">
              <a:extLst>
                <a:ext uri="{FF2B5EF4-FFF2-40B4-BE49-F238E27FC236}">
                  <a16:creationId xmlns:a16="http://schemas.microsoft.com/office/drawing/2014/main" id="{C38EF8FC-9497-4642-B683-7DBAD48E343C}"/>
                </a:ext>
              </a:extLst>
            </p:cNvPr>
            <p:cNvSpPr>
              <a:spLocks/>
            </p:cNvSpPr>
            <p:nvPr/>
          </p:nvSpPr>
          <p:spPr bwMode="auto">
            <a:xfrm>
              <a:off x="3251200" y="7132639"/>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7" name="Freeform 99">
              <a:extLst>
                <a:ext uri="{FF2B5EF4-FFF2-40B4-BE49-F238E27FC236}">
                  <a16:creationId xmlns:a16="http://schemas.microsoft.com/office/drawing/2014/main" id="{ABC60590-AE85-45F3-B96A-A538A5A50023}"/>
                </a:ext>
              </a:extLst>
            </p:cNvPr>
            <p:cNvSpPr>
              <a:spLocks/>
            </p:cNvSpPr>
            <p:nvPr/>
          </p:nvSpPr>
          <p:spPr bwMode="auto">
            <a:xfrm>
              <a:off x="3251200" y="7132639"/>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8" name="Freeform 100">
              <a:extLst>
                <a:ext uri="{FF2B5EF4-FFF2-40B4-BE49-F238E27FC236}">
                  <a16:creationId xmlns:a16="http://schemas.microsoft.com/office/drawing/2014/main" id="{C520D3DB-481A-4830-A57E-CAFE05026917}"/>
                </a:ext>
              </a:extLst>
            </p:cNvPr>
            <p:cNvSpPr>
              <a:spLocks/>
            </p:cNvSpPr>
            <p:nvPr/>
          </p:nvSpPr>
          <p:spPr bwMode="auto">
            <a:xfrm>
              <a:off x="3371850" y="7202489"/>
              <a:ext cx="63500" cy="2976563"/>
            </a:xfrm>
            <a:custGeom>
              <a:avLst/>
              <a:gdLst>
                <a:gd name="T0" fmla="*/ 2 w 40"/>
                <a:gd name="T1" fmla="*/ 0 h 1875"/>
                <a:gd name="T2" fmla="*/ 40 w 40"/>
                <a:gd name="T3" fmla="*/ 22 h 1875"/>
                <a:gd name="T4" fmla="*/ 40 w 40"/>
                <a:gd name="T5" fmla="*/ 1875 h 1875"/>
                <a:gd name="T6" fmla="*/ 0 w 40"/>
                <a:gd name="T7" fmla="*/ 1853 h 1875"/>
                <a:gd name="T8" fmla="*/ 2 w 40"/>
                <a:gd name="T9" fmla="*/ 0 h 1875"/>
              </a:gdLst>
              <a:ahLst/>
              <a:cxnLst>
                <a:cxn ang="0">
                  <a:pos x="T0" y="T1"/>
                </a:cxn>
                <a:cxn ang="0">
                  <a:pos x="T2" y="T3"/>
                </a:cxn>
                <a:cxn ang="0">
                  <a:pos x="T4" y="T5"/>
                </a:cxn>
                <a:cxn ang="0">
                  <a:pos x="T6" y="T7"/>
                </a:cxn>
                <a:cxn ang="0">
                  <a:pos x="T8" y="T9"/>
                </a:cxn>
              </a:cxnLst>
              <a:rect l="0" t="0" r="r" b="b"/>
              <a:pathLst>
                <a:path w="40" h="1875">
                  <a:moveTo>
                    <a:pt x="2" y="0"/>
                  </a:moveTo>
                  <a:lnTo>
                    <a:pt x="40" y="22"/>
                  </a:lnTo>
                  <a:lnTo>
                    <a:pt x="40" y="1875"/>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9" name="Freeform 101">
              <a:extLst>
                <a:ext uri="{FF2B5EF4-FFF2-40B4-BE49-F238E27FC236}">
                  <a16:creationId xmlns:a16="http://schemas.microsoft.com/office/drawing/2014/main" id="{A54903A5-5493-460E-879A-D648D0CD9844}"/>
                </a:ext>
              </a:extLst>
            </p:cNvPr>
            <p:cNvSpPr>
              <a:spLocks/>
            </p:cNvSpPr>
            <p:nvPr/>
          </p:nvSpPr>
          <p:spPr bwMode="auto">
            <a:xfrm>
              <a:off x="3371850" y="7202489"/>
              <a:ext cx="63500" cy="2976563"/>
            </a:xfrm>
            <a:custGeom>
              <a:avLst/>
              <a:gdLst>
                <a:gd name="T0" fmla="*/ 5 w 40"/>
                <a:gd name="T1" fmla="*/ 1851 h 1875"/>
                <a:gd name="T2" fmla="*/ 5 w 40"/>
                <a:gd name="T3" fmla="*/ 3 h 1875"/>
                <a:gd name="T4" fmla="*/ 2 w 40"/>
                <a:gd name="T5" fmla="*/ 0 h 1875"/>
                <a:gd name="T6" fmla="*/ 0 w 40"/>
                <a:gd name="T7" fmla="*/ 1853 h 1875"/>
                <a:gd name="T8" fmla="*/ 40 w 40"/>
                <a:gd name="T9" fmla="*/ 1875 h 1875"/>
                <a:gd name="T10" fmla="*/ 40 w 40"/>
                <a:gd name="T11" fmla="*/ 1870 h 1875"/>
                <a:gd name="T12" fmla="*/ 5 w 40"/>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40" h="1875">
                  <a:moveTo>
                    <a:pt x="5" y="1851"/>
                  </a:moveTo>
                  <a:lnTo>
                    <a:pt x="5" y="3"/>
                  </a:lnTo>
                  <a:lnTo>
                    <a:pt x="2" y="0"/>
                  </a:lnTo>
                  <a:lnTo>
                    <a:pt x="0" y="1853"/>
                  </a:lnTo>
                  <a:lnTo>
                    <a:pt x="40" y="1875"/>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0" name="Freeform 102">
              <a:extLst>
                <a:ext uri="{FF2B5EF4-FFF2-40B4-BE49-F238E27FC236}">
                  <a16:creationId xmlns:a16="http://schemas.microsoft.com/office/drawing/2014/main" id="{597ACA88-EE99-4F6F-865A-64D20891D07D}"/>
                </a:ext>
              </a:extLst>
            </p:cNvPr>
            <p:cNvSpPr>
              <a:spLocks/>
            </p:cNvSpPr>
            <p:nvPr/>
          </p:nvSpPr>
          <p:spPr bwMode="auto">
            <a:xfrm>
              <a:off x="3495675" y="7270751"/>
              <a:ext cx="61913" cy="2978150"/>
            </a:xfrm>
            <a:custGeom>
              <a:avLst/>
              <a:gdLst>
                <a:gd name="T0" fmla="*/ 0 w 39"/>
                <a:gd name="T1" fmla="*/ 0 h 1876"/>
                <a:gd name="T2" fmla="*/ 39 w 39"/>
                <a:gd name="T3" fmla="*/ 23 h 1876"/>
                <a:gd name="T4" fmla="*/ 39 w 39"/>
                <a:gd name="T5" fmla="*/ 1876 h 1876"/>
                <a:gd name="T6" fmla="*/ 0 w 39"/>
                <a:gd name="T7" fmla="*/ 1855 h 1876"/>
                <a:gd name="T8" fmla="*/ 0 w 39"/>
                <a:gd name="T9" fmla="*/ 0 h 1876"/>
              </a:gdLst>
              <a:ahLst/>
              <a:cxnLst>
                <a:cxn ang="0">
                  <a:pos x="T0" y="T1"/>
                </a:cxn>
                <a:cxn ang="0">
                  <a:pos x="T2" y="T3"/>
                </a:cxn>
                <a:cxn ang="0">
                  <a:pos x="T4" y="T5"/>
                </a:cxn>
                <a:cxn ang="0">
                  <a:pos x="T6" y="T7"/>
                </a:cxn>
                <a:cxn ang="0">
                  <a:pos x="T8" y="T9"/>
                </a:cxn>
              </a:cxnLst>
              <a:rect l="0" t="0" r="r" b="b"/>
              <a:pathLst>
                <a:path w="39" h="1876">
                  <a:moveTo>
                    <a:pt x="0" y="0"/>
                  </a:moveTo>
                  <a:lnTo>
                    <a:pt x="39" y="23"/>
                  </a:lnTo>
                  <a:lnTo>
                    <a:pt x="39"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1" name="Freeform 103">
              <a:extLst>
                <a:ext uri="{FF2B5EF4-FFF2-40B4-BE49-F238E27FC236}">
                  <a16:creationId xmlns:a16="http://schemas.microsoft.com/office/drawing/2014/main" id="{71D1DEF3-CFFE-408E-A25F-5E8FD6F0930B}"/>
                </a:ext>
              </a:extLst>
            </p:cNvPr>
            <p:cNvSpPr>
              <a:spLocks/>
            </p:cNvSpPr>
            <p:nvPr/>
          </p:nvSpPr>
          <p:spPr bwMode="auto">
            <a:xfrm>
              <a:off x="3495675" y="7270751"/>
              <a:ext cx="61913" cy="2978150"/>
            </a:xfrm>
            <a:custGeom>
              <a:avLst/>
              <a:gdLst>
                <a:gd name="T0" fmla="*/ 4 w 39"/>
                <a:gd name="T1" fmla="*/ 1851 h 1876"/>
                <a:gd name="T2" fmla="*/ 4 w 39"/>
                <a:gd name="T3" fmla="*/ 4 h 1876"/>
                <a:gd name="T4" fmla="*/ 0 w 39"/>
                <a:gd name="T5" fmla="*/ 0 h 1876"/>
                <a:gd name="T6" fmla="*/ 0 w 39"/>
                <a:gd name="T7" fmla="*/ 1855 h 1876"/>
                <a:gd name="T8" fmla="*/ 39 w 39"/>
                <a:gd name="T9" fmla="*/ 1876 h 1876"/>
                <a:gd name="T10" fmla="*/ 39 w 39"/>
                <a:gd name="T11" fmla="*/ 1872 h 1876"/>
                <a:gd name="T12" fmla="*/ 4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4" y="1851"/>
                  </a:moveTo>
                  <a:lnTo>
                    <a:pt x="4" y="4"/>
                  </a:lnTo>
                  <a:lnTo>
                    <a:pt x="0" y="0"/>
                  </a:lnTo>
                  <a:lnTo>
                    <a:pt x="0" y="1855"/>
                  </a:lnTo>
                  <a:lnTo>
                    <a:pt x="39" y="1876"/>
                  </a:lnTo>
                  <a:lnTo>
                    <a:pt x="39" y="1872"/>
                  </a:lnTo>
                  <a:lnTo>
                    <a:pt x="4"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2" name="Freeform 104">
              <a:extLst>
                <a:ext uri="{FF2B5EF4-FFF2-40B4-BE49-F238E27FC236}">
                  <a16:creationId xmlns:a16="http://schemas.microsoft.com/office/drawing/2014/main" id="{BE683E40-7537-4851-BFBA-2E6AFC231388}"/>
                </a:ext>
              </a:extLst>
            </p:cNvPr>
            <p:cNvSpPr>
              <a:spLocks/>
            </p:cNvSpPr>
            <p:nvPr/>
          </p:nvSpPr>
          <p:spPr bwMode="auto">
            <a:xfrm>
              <a:off x="4160838" y="69913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3" name="Freeform 105">
              <a:extLst>
                <a:ext uri="{FF2B5EF4-FFF2-40B4-BE49-F238E27FC236}">
                  <a16:creationId xmlns:a16="http://schemas.microsoft.com/office/drawing/2014/main" id="{ECA492CD-4153-4F8E-B110-C09D463A9673}"/>
                </a:ext>
              </a:extLst>
            </p:cNvPr>
            <p:cNvSpPr>
              <a:spLocks/>
            </p:cNvSpPr>
            <p:nvPr/>
          </p:nvSpPr>
          <p:spPr bwMode="auto">
            <a:xfrm>
              <a:off x="4160838" y="6991351"/>
              <a:ext cx="61913" cy="2978150"/>
            </a:xfrm>
            <a:custGeom>
              <a:avLst/>
              <a:gdLst>
                <a:gd name="T0" fmla="*/ 33 w 39"/>
                <a:gd name="T1" fmla="*/ 1852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4"/>
                  </a:lnTo>
                  <a:lnTo>
                    <a:pt x="39" y="0"/>
                  </a:lnTo>
                  <a:lnTo>
                    <a:pt x="39" y="1855"/>
                  </a:lnTo>
                  <a:lnTo>
                    <a:pt x="0" y="1876"/>
                  </a:lnTo>
                  <a:lnTo>
                    <a:pt x="0" y="1872"/>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4" name="Freeform 106">
              <a:extLst>
                <a:ext uri="{FF2B5EF4-FFF2-40B4-BE49-F238E27FC236}">
                  <a16:creationId xmlns:a16="http://schemas.microsoft.com/office/drawing/2014/main" id="{E338C3F5-E822-4F83-A32D-2338FABC992D}"/>
                </a:ext>
              </a:extLst>
            </p:cNvPr>
            <p:cNvSpPr>
              <a:spLocks/>
            </p:cNvSpPr>
            <p:nvPr/>
          </p:nvSpPr>
          <p:spPr bwMode="auto">
            <a:xfrm>
              <a:off x="4040188" y="7064376"/>
              <a:ext cx="60325" cy="2973388"/>
            </a:xfrm>
            <a:custGeom>
              <a:avLst/>
              <a:gdLst>
                <a:gd name="T0" fmla="*/ 38 w 38"/>
                <a:gd name="T1" fmla="*/ 0 h 1873"/>
                <a:gd name="T2" fmla="*/ 0 w 38"/>
                <a:gd name="T3" fmla="*/ 20 h 1873"/>
                <a:gd name="T4" fmla="*/ 0 w 38"/>
                <a:gd name="T5" fmla="*/ 1873 h 1873"/>
                <a:gd name="T6" fmla="*/ 38 w 38"/>
                <a:gd name="T7" fmla="*/ 1853 h 1873"/>
                <a:gd name="T8" fmla="*/ 38 w 38"/>
                <a:gd name="T9" fmla="*/ 0 h 1873"/>
              </a:gdLst>
              <a:ahLst/>
              <a:cxnLst>
                <a:cxn ang="0">
                  <a:pos x="T0" y="T1"/>
                </a:cxn>
                <a:cxn ang="0">
                  <a:pos x="T2" y="T3"/>
                </a:cxn>
                <a:cxn ang="0">
                  <a:pos x="T4" y="T5"/>
                </a:cxn>
                <a:cxn ang="0">
                  <a:pos x="T6" y="T7"/>
                </a:cxn>
                <a:cxn ang="0">
                  <a:pos x="T8" y="T9"/>
                </a:cxn>
              </a:cxnLst>
              <a:rect l="0" t="0" r="r" b="b"/>
              <a:pathLst>
                <a:path w="38" h="1873">
                  <a:moveTo>
                    <a:pt x="38" y="0"/>
                  </a:moveTo>
                  <a:lnTo>
                    <a:pt x="0" y="20"/>
                  </a:lnTo>
                  <a:lnTo>
                    <a:pt x="0" y="1873"/>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5" name="Freeform 107">
              <a:extLst>
                <a:ext uri="{FF2B5EF4-FFF2-40B4-BE49-F238E27FC236}">
                  <a16:creationId xmlns:a16="http://schemas.microsoft.com/office/drawing/2014/main" id="{A2C95970-99B2-430A-AECD-5A6DA20947AF}"/>
                </a:ext>
              </a:extLst>
            </p:cNvPr>
            <p:cNvSpPr>
              <a:spLocks/>
            </p:cNvSpPr>
            <p:nvPr/>
          </p:nvSpPr>
          <p:spPr bwMode="auto">
            <a:xfrm>
              <a:off x="4040188" y="7064376"/>
              <a:ext cx="60325" cy="2973388"/>
            </a:xfrm>
            <a:custGeom>
              <a:avLst/>
              <a:gdLst>
                <a:gd name="T0" fmla="*/ 33 w 38"/>
                <a:gd name="T1" fmla="*/ 1851 h 1873"/>
                <a:gd name="T2" fmla="*/ 33 w 38"/>
                <a:gd name="T3" fmla="*/ 1 h 1873"/>
                <a:gd name="T4" fmla="*/ 38 w 38"/>
                <a:gd name="T5" fmla="*/ 0 h 1873"/>
                <a:gd name="T6" fmla="*/ 38 w 38"/>
                <a:gd name="T7" fmla="*/ 1853 h 1873"/>
                <a:gd name="T8" fmla="*/ 0 w 38"/>
                <a:gd name="T9" fmla="*/ 1873 h 1873"/>
                <a:gd name="T10" fmla="*/ 0 w 38"/>
                <a:gd name="T11" fmla="*/ 1870 h 1873"/>
                <a:gd name="T12" fmla="*/ 33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33" y="1851"/>
                  </a:moveTo>
                  <a:lnTo>
                    <a:pt x="33" y="1"/>
                  </a:lnTo>
                  <a:lnTo>
                    <a:pt x="38" y="0"/>
                  </a:lnTo>
                  <a:lnTo>
                    <a:pt x="38" y="1853"/>
                  </a:lnTo>
                  <a:lnTo>
                    <a:pt x="0" y="1873"/>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6" name="Freeform 108">
              <a:extLst>
                <a:ext uri="{FF2B5EF4-FFF2-40B4-BE49-F238E27FC236}">
                  <a16:creationId xmlns:a16="http://schemas.microsoft.com/office/drawing/2014/main" id="{B6C7022E-32BD-42A0-8E13-01CDD37A4A28}"/>
                </a:ext>
              </a:extLst>
            </p:cNvPr>
            <p:cNvSpPr>
              <a:spLocks/>
            </p:cNvSpPr>
            <p:nvPr/>
          </p:nvSpPr>
          <p:spPr bwMode="auto">
            <a:xfrm>
              <a:off x="3917950" y="7132639"/>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7" name="Freeform 109">
              <a:extLst>
                <a:ext uri="{FF2B5EF4-FFF2-40B4-BE49-F238E27FC236}">
                  <a16:creationId xmlns:a16="http://schemas.microsoft.com/office/drawing/2014/main" id="{557E179C-6CDD-4FCC-BFA3-3250F950BD88}"/>
                </a:ext>
              </a:extLst>
            </p:cNvPr>
            <p:cNvSpPr>
              <a:spLocks/>
            </p:cNvSpPr>
            <p:nvPr/>
          </p:nvSpPr>
          <p:spPr bwMode="auto">
            <a:xfrm>
              <a:off x="3917950" y="7132639"/>
              <a:ext cx="61913" cy="2978150"/>
            </a:xfrm>
            <a:custGeom>
              <a:avLst/>
              <a:gdLst>
                <a:gd name="T0" fmla="*/ 33 w 39"/>
                <a:gd name="T1" fmla="*/ 1851 h 1876"/>
                <a:gd name="T2" fmla="*/ 33 w 39"/>
                <a:gd name="T3" fmla="*/ 2 h 1876"/>
                <a:gd name="T4" fmla="*/ 39 w 39"/>
                <a:gd name="T5" fmla="*/ 0 h 1876"/>
                <a:gd name="T6" fmla="*/ 39 w 39"/>
                <a:gd name="T7" fmla="*/ 1853 h 1876"/>
                <a:gd name="T8" fmla="*/ 0 w 39"/>
                <a:gd name="T9" fmla="*/ 1876 h 1876"/>
                <a:gd name="T10" fmla="*/ 0 w 39"/>
                <a:gd name="T11" fmla="*/ 1870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2"/>
                  </a:lnTo>
                  <a:lnTo>
                    <a:pt x="39" y="0"/>
                  </a:lnTo>
                  <a:lnTo>
                    <a:pt x="39"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8" name="Freeform 110">
              <a:extLst>
                <a:ext uri="{FF2B5EF4-FFF2-40B4-BE49-F238E27FC236}">
                  <a16:creationId xmlns:a16="http://schemas.microsoft.com/office/drawing/2014/main" id="{70FE8C48-8F97-485B-AB6B-C8E8D60666C5}"/>
                </a:ext>
              </a:extLst>
            </p:cNvPr>
            <p:cNvSpPr>
              <a:spLocks/>
            </p:cNvSpPr>
            <p:nvPr/>
          </p:nvSpPr>
          <p:spPr bwMode="auto">
            <a:xfrm>
              <a:off x="3797300" y="7202489"/>
              <a:ext cx="60325" cy="2976563"/>
            </a:xfrm>
            <a:custGeom>
              <a:avLst/>
              <a:gdLst>
                <a:gd name="T0" fmla="*/ 38 w 38"/>
                <a:gd name="T1" fmla="*/ 0 h 1875"/>
                <a:gd name="T2" fmla="*/ 0 w 38"/>
                <a:gd name="T3" fmla="*/ 22 h 1875"/>
                <a:gd name="T4" fmla="*/ 0 w 38"/>
                <a:gd name="T5" fmla="*/ 1875 h 1875"/>
                <a:gd name="T6" fmla="*/ 38 w 38"/>
                <a:gd name="T7" fmla="*/ 1853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9" name="Freeform 111">
              <a:extLst>
                <a:ext uri="{FF2B5EF4-FFF2-40B4-BE49-F238E27FC236}">
                  <a16:creationId xmlns:a16="http://schemas.microsoft.com/office/drawing/2014/main" id="{58A33978-EEC6-46D2-B2CB-AE9EBE96A600}"/>
                </a:ext>
              </a:extLst>
            </p:cNvPr>
            <p:cNvSpPr>
              <a:spLocks/>
            </p:cNvSpPr>
            <p:nvPr/>
          </p:nvSpPr>
          <p:spPr bwMode="auto">
            <a:xfrm>
              <a:off x="3797300" y="7202489"/>
              <a:ext cx="60325" cy="2976563"/>
            </a:xfrm>
            <a:custGeom>
              <a:avLst/>
              <a:gdLst>
                <a:gd name="T0" fmla="*/ 33 w 38"/>
                <a:gd name="T1" fmla="*/ 1851 h 1875"/>
                <a:gd name="T2" fmla="*/ 33 w 38"/>
                <a:gd name="T3" fmla="*/ 3 h 1875"/>
                <a:gd name="T4" fmla="*/ 38 w 38"/>
                <a:gd name="T5" fmla="*/ 0 h 1875"/>
                <a:gd name="T6" fmla="*/ 38 w 38"/>
                <a:gd name="T7" fmla="*/ 1853 h 1875"/>
                <a:gd name="T8" fmla="*/ 0 w 38"/>
                <a:gd name="T9" fmla="*/ 1875 h 1875"/>
                <a:gd name="T10" fmla="*/ 0 w 38"/>
                <a:gd name="T11" fmla="*/ 1870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3"/>
                  </a:lnTo>
                  <a:lnTo>
                    <a:pt x="0" y="1875"/>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0" name="Freeform 112">
              <a:extLst>
                <a:ext uri="{FF2B5EF4-FFF2-40B4-BE49-F238E27FC236}">
                  <a16:creationId xmlns:a16="http://schemas.microsoft.com/office/drawing/2014/main" id="{0CF8A6FF-5163-4120-BAAD-7D1C2F6DA27B}"/>
                </a:ext>
              </a:extLst>
            </p:cNvPr>
            <p:cNvSpPr>
              <a:spLocks/>
            </p:cNvSpPr>
            <p:nvPr/>
          </p:nvSpPr>
          <p:spPr bwMode="auto">
            <a:xfrm>
              <a:off x="3675063" y="72707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1" name="Freeform 113">
              <a:extLst>
                <a:ext uri="{FF2B5EF4-FFF2-40B4-BE49-F238E27FC236}">
                  <a16:creationId xmlns:a16="http://schemas.microsoft.com/office/drawing/2014/main" id="{DC6E0D0F-CC47-4B1A-9B0D-9C447DD8F1A1}"/>
                </a:ext>
              </a:extLst>
            </p:cNvPr>
            <p:cNvSpPr>
              <a:spLocks/>
            </p:cNvSpPr>
            <p:nvPr/>
          </p:nvSpPr>
          <p:spPr bwMode="auto">
            <a:xfrm>
              <a:off x="3675063" y="7270751"/>
              <a:ext cx="61913" cy="2978150"/>
            </a:xfrm>
            <a:custGeom>
              <a:avLst/>
              <a:gdLst>
                <a:gd name="T0" fmla="*/ 33 w 39"/>
                <a:gd name="T1" fmla="*/ 1851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4"/>
                  </a:lnTo>
                  <a:lnTo>
                    <a:pt x="39" y="0"/>
                  </a:lnTo>
                  <a:lnTo>
                    <a:pt x="39" y="1855"/>
                  </a:lnTo>
                  <a:lnTo>
                    <a:pt x="0" y="1876"/>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2" name="Freeform 114">
              <a:extLst>
                <a:ext uri="{FF2B5EF4-FFF2-40B4-BE49-F238E27FC236}">
                  <a16:creationId xmlns:a16="http://schemas.microsoft.com/office/drawing/2014/main" id="{1B1CD48B-9DF9-46B3-B145-AFA8CE14AE65}"/>
                </a:ext>
              </a:extLst>
            </p:cNvPr>
            <p:cNvSpPr>
              <a:spLocks/>
            </p:cNvSpPr>
            <p:nvPr/>
          </p:nvSpPr>
          <p:spPr bwMode="auto">
            <a:xfrm>
              <a:off x="3068638" y="6608764"/>
              <a:ext cx="546100" cy="593725"/>
            </a:xfrm>
            <a:custGeom>
              <a:avLst/>
              <a:gdLst>
                <a:gd name="T0" fmla="*/ 0 w 344"/>
                <a:gd name="T1" fmla="*/ 175 h 374"/>
                <a:gd name="T2" fmla="*/ 0 w 344"/>
                <a:gd name="T3" fmla="*/ 0 h 374"/>
                <a:gd name="T4" fmla="*/ 344 w 344"/>
                <a:gd name="T5" fmla="*/ 198 h 374"/>
                <a:gd name="T6" fmla="*/ 344 w 344"/>
                <a:gd name="T7" fmla="*/ 374 h 374"/>
                <a:gd name="T8" fmla="*/ 0 w 344"/>
                <a:gd name="T9" fmla="*/ 175 h 374"/>
              </a:gdLst>
              <a:ahLst/>
              <a:cxnLst>
                <a:cxn ang="0">
                  <a:pos x="T0" y="T1"/>
                </a:cxn>
                <a:cxn ang="0">
                  <a:pos x="T2" y="T3"/>
                </a:cxn>
                <a:cxn ang="0">
                  <a:pos x="T4" y="T5"/>
                </a:cxn>
                <a:cxn ang="0">
                  <a:pos x="T6" y="T7"/>
                </a:cxn>
                <a:cxn ang="0">
                  <a:pos x="T8" y="T9"/>
                </a:cxn>
              </a:cxnLst>
              <a:rect l="0" t="0" r="r" b="b"/>
              <a:pathLst>
                <a:path w="344" h="374">
                  <a:moveTo>
                    <a:pt x="0" y="175"/>
                  </a:moveTo>
                  <a:lnTo>
                    <a:pt x="0" y="0"/>
                  </a:lnTo>
                  <a:lnTo>
                    <a:pt x="344" y="198"/>
                  </a:lnTo>
                  <a:lnTo>
                    <a:pt x="344" y="374"/>
                  </a:lnTo>
                  <a:lnTo>
                    <a:pt x="0" y="175"/>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3" name="Freeform 115">
              <a:extLst>
                <a:ext uri="{FF2B5EF4-FFF2-40B4-BE49-F238E27FC236}">
                  <a16:creationId xmlns:a16="http://schemas.microsoft.com/office/drawing/2014/main" id="{806951E4-28AC-4B6E-81A3-B44D3422F10E}"/>
                </a:ext>
              </a:extLst>
            </p:cNvPr>
            <p:cNvSpPr>
              <a:spLocks/>
            </p:cNvSpPr>
            <p:nvPr/>
          </p:nvSpPr>
          <p:spPr bwMode="auto">
            <a:xfrm>
              <a:off x="3614738" y="6608764"/>
              <a:ext cx="546100" cy="593725"/>
            </a:xfrm>
            <a:custGeom>
              <a:avLst/>
              <a:gdLst>
                <a:gd name="T0" fmla="*/ 0 w 344"/>
                <a:gd name="T1" fmla="*/ 198 h 374"/>
                <a:gd name="T2" fmla="*/ 344 w 344"/>
                <a:gd name="T3" fmla="*/ 0 h 374"/>
                <a:gd name="T4" fmla="*/ 344 w 344"/>
                <a:gd name="T5" fmla="*/ 175 h 374"/>
                <a:gd name="T6" fmla="*/ 0 w 344"/>
                <a:gd name="T7" fmla="*/ 374 h 374"/>
                <a:gd name="T8" fmla="*/ 0 w 344"/>
                <a:gd name="T9" fmla="*/ 198 h 374"/>
              </a:gdLst>
              <a:ahLst/>
              <a:cxnLst>
                <a:cxn ang="0">
                  <a:pos x="T0" y="T1"/>
                </a:cxn>
                <a:cxn ang="0">
                  <a:pos x="T2" y="T3"/>
                </a:cxn>
                <a:cxn ang="0">
                  <a:pos x="T4" y="T5"/>
                </a:cxn>
                <a:cxn ang="0">
                  <a:pos x="T6" y="T7"/>
                </a:cxn>
                <a:cxn ang="0">
                  <a:pos x="T8" y="T9"/>
                </a:cxn>
              </a:cxnLst>
              <a:rect l="0" t="0" r="r" b="b"/>
              <a:pathLst>
                <a:path w="344" h="374">
                  <a:moveTo>
                    <a:pt x="0" y="198"/>
                  </a:moveTo>
                  <a:lnTo>
                    <a:pt x="344" y="0"/>
                  </a:lnTo>
                  <a:lnTo>
                    <a:pt x="344" y="175"/>
                  </a:lnTo>
                  <a:lnTo>
                    <a:pt x="0" y="374"/>
                  </a:lnTo>
                  <a:lnTo>
                    <a:pt x="0" y="198"/>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4" name="Freeform 116">
              <a:extLst>
                <a:ext uri="{FF2B5EF4-FFF2-40B4-BE49-F238E27FC236}">
                  <a16:creationId xmlns:a16="http://schemas.microsoft.com/office/drawing/2014/main" id="{A4A0DF20-3510-41EE-B0C6-BD8251E4DF46}"/>
                </a:ext>
              </a:extLst>
            </p:cNvPr>
            <p:cNvSpPr>
              <a:spLocks/>
            </p:cNvSpPr>
            <p:nvPr/>
          </p:nvSpPr>
          <p:spPr bwMode="auto">
            <a:xfrm>
              <a:off x="3068638" y="6289676"/>
              <a:ext cx="1092200" cy="633413"/>
            </a:xfrm>
            <a:custGeom>
              <a:avLst/>
              <a:gdLst>
                <a:gd name="T0" fmla="*/ 0 w 688"/>
                <a:gd name="T1" fmla="*/ 201 h 399"/>
                <a:gd name="T2" fmla="*/ 344 w 688"/>
                <a:gd name="T3" fmla="*/ 0 h 399"/>
                <a:gd name="T4" fmla="*/ 688 w 688"/>
                <a:gd name="T5" fmla="*/ 201 h 399"/>
                <a:gd name="T6" fmla="*/ 344 w 688"/>
                <a:gd name="T7" fmla="*/ 399 h 399"/>
                <a:gd name="T8" fmla="*/ 0 w 688"/>
                <a:gd name="T9" fmla="*/ 201 h 399"/>
              </a:gdLst>
              <a:ahLst/>
              <a:cxnLst>
                <a:cxn ang="0">
                  <a:pos x="T0" y="T1"/>
                </a:cxn>
                <a:cxn ang="0">
                  <a:pos x="T2" y="T3"/>
                </a:cxn>
                <a:cxn ang="0">
                  <a:pos x="T4" y="T5"/>
                </a:cxn>
                <a:cxn ang="0">
                  <a:pos x="T6" y="T7"/>
                </a:cxn>
                <a:cxn ang="0">
                  <a:pos x="T8" y="T9"/>
                </a:cxn>
              </a:cxnLst>
              <a:rect l="0" t="0" r="r" b="b"/>
              <a:pathLst>
                <a:path w="688" h="399">
                  <a:moveTo>
                    <a:pt x="0" y="201"/>
                  </a:moveTo>
                  <a:lnTo>
                    <a:pt x="344" y="0"/>
                  </a:lnTo>
                  <a:lnTo>
                    <a:pt x="688" y="201"/>
                  </a:lnTo>
                  <a:lnTo>
                    <a:pt x="344" y="399"/>
                  </a:lnTo>
                  <a:lnTo>
                    <a:pt x="0" y="2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5" name="Freeform 117">
              <a:extLst>
                <a:ext uri="{FF2B5EF4-FFF2-40B4-BE49-F238E27FC236}">
                  <a16:creationId xmlns:a16="http://schemas.microsoft.com/office/drawing/2014/main" id="{5C0D5133-790E-48D2-B7CE-B94215152C31}"/>
                </a:ext>
              </a:extLst>
            </p:cNvPr>
            <p:cNvSpPr>
              <a:spLocks/>
            </p:cNvSpPr>
            <p:nvPr/>
          </p:nvSpPr>
          <p:spPr bwMode="auto">
            <a:xfrm>
              <a:off x="3189288" y="6362701"/>
              <a:ext cx="850900" cy="488950"/>
            </a:xfrm>
            <a:custGeom>
              <a:avLst/>
              <a:gdLst>
                <a:gd name="T0" fmla="*/ 0 w 536"/>
                <a:gd name="T1" fmla="*/ 155 h 308"/>
                <a:gd name="T2" fmla="*/ 268 w 536"/>
                <a:gd name="T3" fmla="*/ 0 h 308"/>
                <a:gd name="T4" fmla="*/ 536 w 536"/>
                <a:gd name="T5" fmla="*/ 155 h 308"/>
                <a:gd name="T6" fmla="*/ 268 w 536"/>
                <a:gd name="T7" fmla="*/ 308 h 308"/>
                <a:gd name="T8" fmla="*/ 0 w 536"/>
                <a:gd name="T9" fmla="*/ 155 h 308"/>
              </a:gdLst>
              <a:ahLst/>
              <a:cxnLst>
                <a:cxn ang="0">
                  <a:pos x="T0" y="T1"/>
                </a:cxn>
                <a:cxn ang="0">
                  <a:pos x="T2" y="T3"/>
                </a:cxn>
                <a:cxn ang="0">
                  <a:pos x="T4" y="T5"/>
                </a:cxn>
                <a:cxn ang="0">
                  <a:pos x="T6" y="T7"/>
                </a:cxn>
                <a:cxn ang="0">
                  <a:pos x="T8" y="T9"/>
                </a:cxn>
              </a:cxnLst>
              <a:rect l="0" t="0" r="r" b="b"/>
              <a:pathLst>
                <a:path w="536" h="308">
                  <a:moveTo>
                    <a:pt x="0" y="155"/>
                  </a:moveTo>
                  <a:lnTo>
                    <a:pt x="268" y="0"/>
                  </a:lnTo>
                  <a:lnTo>
                    <a:pt x="536" y="155"/>
                  </a:lnTo>
                  <a:lnTo>
                    <a:pt x="268" y="308"/>
                  </a:lnTo>
                  <a:lnTo>
                    <a:pt x="0" y="1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6" name="Freeform 118">
              <a:extLst>
                <a:ext uri="{FF2B5EF4-FFF2-40B4-BE49-F238E27FC236}">
                  <a16:creationId xmlns:a16="http://schemas.microsoft.com/office/drawing/2014/main" id="{E29FFC58-1C67-4FCC-B8B0-E13A59654215}"/>
                </a:ext>
              </a:extLst>
            </p:cNvPr>
            <p:cNvSpPr>
              <a:spLocks/>
            </p:cNvSpPr>
            <p:nvPr/>
          </p:nvSpPr>
          <p:spPr bwMode="auto">
            <a:xfrm>
              <a:off x="3189288" y="6362701"/>
              <a:ext cx="425450" cy="277813"/>
            </a:xfrm>
            <a:custGeom>
              <a:avLst/>
              <a:gdLst>
                <a:gd name="T0" fmla="*/ 39 w 268"/>
                <a:gd name="T1" fmla="*/ 175 h 175"/>
                <a:gd name="T2" fmla="*/ 268 w 268"/>
                <a:gd name="T3" fmla="*/ 43 h 175"/>
                <a:gd name="T4" fmla="*/ 268 w 268"/>
                <a:gd name="T5" fmla="*/ 0 h 175"/>
                <a:gd name="T6" fmla="*/ 0 w 268"/>
                <a:gd name="T7" fmla="*/ 155 h 175"/>
                <a:gd name="T8" fmla="*/ 39 w 268"/>
                <a:gd name="T9" fmla="*/ 175 h 175"/>
              </a:gdLst>
              <a:ahLst/>
              <a:cxnLst>
                <a:cxn ang="0">
                  <a:pos x="T0" y="T1"/>
                </a:cxn>
                <a:cxn ang="0">
                  <a:pos x="T2" y="T3"/>
                </a:cxn>
                <a:cxn ang="0">
                  <a:pos x="T4" y="T5"/>
                </a:cxn>
                <a:cxn ang="0">
                  <a:pos x="T6" y="T7"/>
                </a:cxn>
                <a:cxn ang="0">
                  <a:pos x="T8" y="T9"/>
                </a:cxn>
              </a:cxnLst>
              <a:rect l="0" t="0" r="r" b="b"/>
              <a:pathLst>
                <a:path w="268" h="175">
                  <a:moveTo>
                    <a:pt x="39" y="175"/>
                  </a:moveTo>
                  <a:lnTo>
                    <a:pt x="268" y="43"/>
                  </a:lnTo>
                  <a:lnTo>
                    <a:pt x="268" y="0"/>
                  </a:lnTo>
                  <a:lnTo>
                    <a:pt x="0" y="155"/>
                  </a:lnTo>
                  <a:lnTo>
                    <a:pt x="39"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7" name="Freeform 119">
              <a:extLst>
                <a:ext uri="{FF2B5EF4-FFF2-40B4-BE49-F238E27FC236}">
                  <a16:creationId xmlns:a16="http://schemas.microsoft.com/office/drawing/2014/main" id="{0A61D54A-C0EE-459E-8047-00D70B8019E3}"/>
                </a:ext>
              </a:extLst>
            </p:cNvPr>
            <p:cNvSpPr>
              <a:spLocks/>
            </p:cNvSpPr>
            <p:nvPr/>
          </p:nvSpPr>
          <p:spPr bwMode="auto">
            <a:xfrm>
              <a:off x="3614738" y="6362701"/>
              <a:ext cx="425450" cy="277813"/>
            </a:xfrm>
            <a:custGeom>
              <a:avLst/>
              <a:gdLst>
                <a:gd name="T0" fmla="*/ 0 w 268"/>
                <a:gd name="T1" fmla="*/ 43 h 175"/>
                <a:gd name="T2" fmla="*/ 230 w 268"/>
                <a:gd name="T3" fmla="*/ 175 h 175"/>
                <a:gd name="T4" fmla="*/ 268 w 268"/>
                <a:gd name="T5" fmla="*/ 155 h 175"/>
                <a:gd name="T6" fmla="*/ 0 w 268"/>
                <a:gd name="T7" fmla="*/ 0 h 175"/>
                <a:gd name="T8" fmla="*/ 0 w 268"/>
                <a:gd name="T9" fmla="*/ 43 h 175"/>
              </a:gdLst>
              <a:ahLst/>
              <a:cxnLst>
                <a:cxn ang="0">
                  <a:pos x="T0" y="T1"/>
                </a:cxn>
                <a:cxn ang="0">
                  <a:pos x="T2" y="T3"/>
                </a:cxn>
                <a:cxn ang="0">
                  <a:pos x="T4" y="T5"/>
                </a:cxn>
                <a:cxn ang="0">
                  <a:pos x="T6" y="T7"/>
                </a:cxn>
                <a:cxn ang="0">
                  <a:pos x="T8" y="T9"/>
                </a:cxn>
              </a:cxnLst>
              <a:rect l="0" t="0" r="r" b="b"/>
              <a:pathLst>
                <a:path w="268" h="175">
                  <a:moveTo>
                    <a:pt x="0" y="43"/>
                  </a:moveTo>
                  <a:lnTo>
                    <a:pt x="230" y="175"/>
                  </a:lnTo>
                  <a:lnTo>
                    <a:pt x="268" y="155"/>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8" name="Freeform 120">
              <a:extLst>
                <a:ext uri="{FF2B5EF4-FFF2-40B4-BE49-F238E27FC236}">
                  <a16:creationId xmlns:a16="http://schemas.microsoft.com/office/drawing/2014/main" id="{42C17A56-23C3-4143-B221-8E333BFC5150}"/>
                </a:ext>
              </a:extLst>
            </p:cNvPr>
            <p:cNvSpPr>
              <a:spLocks/>
            </p:cNvSpPr>
            <p:nvPr/>
          </p:nvSpPr>
          <p:spPr bwMode="auto">
            <a:xfrm>
              <a:off x="3505200" y="6561139"/>
              <a:ext cx="220663" cy="130175"/>
            </a:xfrm>
            <a:custGeom>
              <a:avLst/>
              <a:gdLst>
                <a:gd name="T0" fmla="*/ 66 w 80"/>
                <a:gd name="T1" fmla="*/ 38 h 47"/>
                <a:gd name="T2" fmla="*/ 14 w 80"/>
                <a:gd name="T3" fmla="*/ 38 h 47"/>
                <a:gd name="T4" fmla="*/ 14 w 80"/>
                <a:gd name="T5" fmla="*/ 8 h 47"/>
                <a:gd name="T6" fmla="*/ 66 w 80"/>
                <a:gd name="T7" fmla="*/ 8 h 47"/>
                <a:gd name="T8" fmla="*/ 66 w 80"/>
                <a:gd name="T9" fmla="*/ 38 h 47"/>
              </a:gdLst>
              <a:ahLst/>
              <a:cxnLst>
                <a:cxn ang="0">
                  <a:pos x="T0" y="T1"/>
                </a:cxn>
                <a:cxn ang="0">
                  <a:pos x="T2" y="T3"/>
                </a:cxn>
                <a:cxn ang="0">
                  <a:pos x="T4" y="T5"/>
                </a:cxn>
                <a:cxn ang="0">
                  <a:pos x="T6" y="T7"/>
                </a:cxn>
                <a:cxn ang="0">
                  <a:pos x="T8" y="T9"/>
                </a:cxn>
              </a:cxnLst>
              <a:rect l="0" t="0" r="r" b="b"/>
              <a:pathLst>
                <a:path w="80" h="47">
                  <a:moveTo>
                    <a:pt x="66" y="38"/>
                  </a:moveTo>
                  <a:cubicBezTo>
                    <a:pt x="52" y="47"/>
                    <a:pt x="28" y="47"/>
                    <a:pt x="14" y="38"/>
                  </a:cubicBezTo>
                  <a:cubicBezTo>
                    <a:pt x="0" y="30"/>
                    <a:pt x="0" y="17"/>
                    <a:pt x="14" y="8"/>
                  </a:cubicBezTo>
                  <a:cubicBezTo>
                    <a:pt x="28" y="0"/>
                    <a:pt x="52" y="0"/>
                    <a:pt x="66" y="8"/>
                  </a:cubicBezTo>
                  <a:cubicBezTo>
                    <a:pt x="80" y="17"/>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9" name="Freeform 121">
              <a:extLst>
                <a:ext uri="{FF2B5EF4-FFF2-40B4-BE49-F238E27FC236}">
                  <a16:creationId xmlns:a16="http://schemas.microsoft.com/office/drawing/2014/main" id="{3BF313F7-0D4C-447E-9E97-72F5DE95621F}"/>
                </a:ext>
              </a:extLst>
            </p:cNvPr>
            <p:cNvSpPr>
              <a:spLocks/>
            </p:cNvSpPr>
            <p:nvPr/>
          </p:nvSpPr>
          <p:spPr bwMode="auto">
            <a:xfrm>
              <a:off x="3562350" y="5459414"/>
              <a:ext cx="104775" cy="1198563"/>
            </a:xfrm>
            <a:custGeom>
              <a:avLst/>
              <a:gdLst>
                <a:gd name="T0" fmla="*/ 24 w 38"/>
                <a:gd name="T1" fmla="*/ 0 h 434"/>
                <a:gd name="T2" fmla="*/ 14 w 38"/>
                <a:gd name="T3" fmla="*/ 0 h 434"/>
                <a:gd name="T4" fmla="*/ 0 w 38"/>
                <a:gd name="T5" fmla="*/ 422 h 434"/>
                <a:gd name="T6" fmla="*/ 6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6"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0" name="Freeform 122">
              <a:extLst>
                <a:ext uri="{FF2B5EF4-FFF2-40B4-BE49-F238E27FC236}">
                  <a16:creationId xmlns:a16="http://schemas.microsoft.com/office/drawing/2014/main" id="{43EEC681-9C7C-4492-84A2-51A8FDF0AFA9}"/>
                </a:ext>
              </a:extLst>
            </p:cNvPr>
            <p:cNvSpPr>
              <a:spLocks/>
            </p:cNvSpPr>
            <p:nvPr/>
          </p:nvSpPr>
          <p:spPr bwMode="auto">
            <a:xfrm>
              <a:off x="3621088" y="5459414"/>
              <a:ext cx="46038" cy="1190625"/>
            </a:xfrm>
            <a:custGeom>
              <a:avLst/>
              <a:gdLst>
                <a:gd name="T0" fmla="*/ 3 w 17"/>
                <a:gd name="T1" fmla="*/ 0 h 431"/>
                <a:gd name="T2" fmla="*/ 0 w 17"/>
                <a:gd name="T3" fmla="*/ 0 h 431"/>
                <a:gd name="T4" fmla="*/ 9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9" y="431"/>
                    <a:pt x="9" y="431"/>
                    <a:pt x="9" y="431"/>
                  </a:cubicBezTo>
                  <a:cubicBezTo>
                    <a:pt x="10" y="431"/>
                    <a:pt x="11"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1" name="Oval 123">
              <a:extLst>
                <a:ext uri="{FF2B5EF4-FFF2-40B4-BE49-F238E27FC236}">
                  <a16:creationId xmlns:a16="http://schemas.microsoft.com/office/drawing/2014/main" id="{13A2F75D-4441-461F-BE3C-27508CF6218C}"/>
                </a:ext>
              </a:extLst>
            </p:cNvPr>
            <p:cNvSpPr>
              <a:spLocks noChangeArrowheads="1"/>
            </p:cNvSpPr>
            <p:nvPr/>
          </p:nvSpPr>
          <p:spPr bwMode="auto">
            <a:xfrm>
              <a:off x="3570288" y="5414964"/>
              <a:ext cx="88900"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2" name="Freeform 124">
              <a:extLst>
                <a:ext uri="{FF2B5EF4-FFF2-40B4-BE49-F238E27FC236}">
                  <a16:creationId xmlns:a16="http://schemas.microsoft.com/office/drawing/2014/main" id="{83F72093-6897-49A6-AC0B-F86899E95794}"/>
                </a:ext>
              </a:extLst>
            </p:cNvPr>
            <p:cNvSpPr>
              <a:spLocks/>
            </p:cNvSpPr>
            <p:nvPr/>
          </p:nvSpPr>
          <p:spPr bwMode="auto">
            <a:xfrm>
              <a:off x="3587750" y="5418139"/>
              <a:ext cx="71438" cy="82550"/>
            </a:xfrm>
            <a:custGeom>
              <a:avLst/>
              <a:gdLst>
                <a:gd name="T0" fmla="*/ 14 w 26"/>
                <a:gd name="T1" fmla="*/ 0 h 30"/>
                <a:gd name="T2" fmla="*/ 19 w 26"/>
                <a:gd name="T3" fmla="*/ 11 h 30"/>
                <a:gd name="T4" fmla="*/ 4 w 26"/>
                <a:gd name="T5" fmla="*/ 27 h 30"/>
                <a:gd name="T6" fmla="*/ 0 w 26"/>
                <a:gd name="T7" fmla="*/ 26 h 30"/>
                <a:gd name="T8" fmla="*/ 10 w 26"/>
                <a:gd name="T9" fmla="*/ 30 h 30"/>
                <a:gd name="T10" fmla="*/ 26 w 26"/>
                <a:gd name="T11" fmla="*/ 15 h 30"/>
                <a:gd name="T12" fmla="*/ 14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4" y="0"/>
                  </a:moveTo>
                  <a:cubicBezTo>
                    <a:pt x="17" y="3"/>
                    <a:pt x="19" y="7"/>
                    <a:pt x="19" y="11"/>
                  </a:cubicBezTo>
                  <a:cubicBezTo>
                    <a:pt x="19" y="20"/>
                    <a:pt x="12" y="27"/>
                    <a:pt x="4" y="27"/>
                  </a:cubicBezTo>
                  <a:cubicBezTo>
                    <a:pt x="2" y="27"/>
                    <a:pt x="1" y="27"/>
                    <a:pt x="0" y="26"/>
                  </a:cubicBezTo>
                  <a:cubicBezTo>
                    <a:pt x="2" y="29"/>
                    <a:pt x="6" y="30"/>
                    <a:pt x="10" y="30"/>
                  </a:cubicBezTo>
                  <a:cubicBezTo>
                    <a:pt x="19" y="30"/>
                    <a:pt x="26" y="24"/>
                    <a:pt x="26" y="15"/>
                  </a:cubicBezTo>
                  <a:cubicBezTo>
                    <a:pt x="26" y="8"/>
                    <a:pt x="21" y="2"/>
                    <a:pt x="14"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3" name="Freeform 125">
              <a:extLst>
                <a:ext uri="{FF2B5EF4-FFF2-40B4-BE49-F238E27FC236}">
                  <a16:creationId xmlns:a16="http://schemas.microsoft.com/office/drawing/2014/main" id="{54F7EC42-E065-498C-BBDC-327E341AED87}"/>
                </a:ext>
              </a:extLst>
            </p:cNvPr>
            <p:cNvSpPr>
              <a:spLocks/>
            </p:cNvSpPr>
            <p:nvPr/>
          </p:nvSpPr>
          <p:spPr bwMode="auto">
            <a:xfrm>
              <a:off x="2825750" y="9902826"/>
              <a:ext cx="1576388" cy="525463"/>
            </a:xfrm>
            <a:custGeom>
              <a:avLst/>
              <a:gdLst>
                <a:gd name="T0" fmla="*/ 76 w 993"/>
                <a:gd name="T1" fmla="*/ 0 h 331"/>
                <a:gd name="T2" fmla="*/ 0 w 993"/>
                <a:gd name="T3" fmla="*/ 44 h 331"/>
                <a:gd name="T4" fmla="*/ 497 w 993"/>
                <a:gd name="T5" fmla="*/ 331 h 331"/>
                <a:gd name="T6" fmla="*/ 993 w 993"/>
                <a:gd name="T7" fmla="*/ 45 h 331"/>
                <a:gd name="T8" fmla="*/ 918 w 993"/>
                <a:gd name="T9" fmla="*/ 0 h 331"/>
                <a:gd name="T10" fmla="*/ 918 w 993"/>
                <a:gd name="T11" fmla="*/ 45 h 331"/>
                <a:gd name="T12" fmla="*/ 497 w 993"/>
                <a:gd name="T13" fmla="*/ 287 h 331"/>
                <a:gd name="T14" fmla="*/ 76 w 993"/>
                <a:gd name="T15" fmla="*/ 45 h 331"/>
                <a:gd name="T16" fmla="*/ 76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6" y="0"/>
                  </a:moveTo>
                  <a:lnTo>
                    <a:pt x="0" y="44"/>
                  </a:lnTo>
                  <a:lnTo>
                    <a:pt x="497" y="331"/>
                  </a:lnTo>
                  <a:lnTo>
                    <a:pt x="993" y="45"/>
                  </a:lnTo>
                  <a:lnTo>
                    <a:pt x="918" y="0"/>
                  </a:lnTo>
                  <a:lnTo>
                    <a:pt x="918" y="45"/>
                  </a:lnTo>
                  <a:lnTo>
                    <a:pt x="497" y="287"/>
                  </a:lnTo>
                  <a:lnTo>
                    <a:pt x="76" y="45"/>
                  </a:lnTo>
                  <a:lnTo>
                    <a:pt x="76"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4" name="Freeform 126">
              <a:extLst>
                <a:ext uri="{FF2B5EF4-FFF2-40B4-BE49-F238E27FC236}">
                  <a16:creationId xmlns:a16="http://schemas.microsoft.com/office/drawing/2014/main" id="{A18ADA18-ADF7-4715-9DD0-54468B7F4949}"/>
                </a:ext>
              </a:extLst>
            </p:cNvPr>
            <p:cNvSpPr>
              <a:spLocks/>
            </p:cNvSpPr>
            <p:nvPr/>
          </p:nvSpPr>
          <p:spPr bwMode="auto">
            <a:xfrm>
              <a:off x="2825750" y="9972676"/>
              <a:ext cx="788988" cy="527050"/>
            </a:xfrm>
            <a:custGeom>
              <a:avLst/>
              <a:gdLst>
                <a:gd name="T0" fmla="*/ 0 w 497"/>
                <a:gd name="T1" fmla="*/ 0 h 332"/>
                <a:gd name="T2" fmla="*/ 0 w 497"/>
                <a:gd name="T3" fmla="*/ 45 h 332"/>
                <a:gd name="T4" fmla="*/ 497 w 497"/>
                <a:gd name="T5" fmla="*/ 332 h 332"/>
                <a:gd name="T6" fmla="*/ 497 w 497"/>
                <a:gd name="T7" fmla="*/ 287 h 332"/>
                <a:gd name="T8" fmla="*/ 0 w 497"/>
                <a:gd name="T9" fmla="*/ 0 h 332"/>
              </a:gdLst>
              <a:ahLst/>
              <a:cxnLst>
                <a:cxn ang="0">
                  <a:pos x="T0" y="T1"/>
                </a:cxn>
                <a:cxn ang="0">
                  <a:pos x="T2" y="T3"/>
                </a:cxn>
                <a:cxn ang="0">
                  <a:pos x="T4" y="T5"/>
                </a:cxn>
                <a:cxn ang="0">
                  <a:pos x="T6" y="T7"/>
                </a:cxn>
                <a:cxn ang="0">
                  <a:pos x="T8" y="T9"/>
                </a:cxn>
              </a:cxnLst>
              <a:rect l="0" t="0" r="r" b="b"/>
              <a:pathLst>
                <a:path w="497" h="332">
                  <a:moveTo>
                    <a:pt x="0" y="0"/>
                  </a:moveTo>
                  <a:lnTo>
                    <a:pt x="0" y="45"/>
                  </a:lnTo>
                  <a:lnTo>
                    <a:pt x="497" y="332"/>
                  </a:lnTo>
                  <a:lnTo>
                    <a:pt x="497"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5" name="Freeform 127">
              <a:extLst>
                <a:ext uri="{FF2B5EF4-FFF2-40B4-BE49-F238E27FC236}">
                  <a16:creationId xmlns:a16="http://schemas.microsoft.com/office/drawing/2014/main" id="{1769F9DC-FDBC-4ACA-A2C4-AD7E1C49485A}"/>
                </a:ext>
              </a:extLst>
            </p:cNvPr>
            <p:cNvSpPr>
              <a:spLocks/>
            </p:cNvSpPr>
            <p:nvPr/>
          </p:nvSpPr>
          <p:spPr bwMode="auto">
            <a:xfrm>
              <a:off x="3614738" y="9974264"/>
              <a:ext cx="787400" cy="525463"/>
            </a:xfrm>
            <a:custGeom>
              <a:avLst/>
              <a:gdLst>
                <a:gd name="T0" fmla="*/ 496 w 496"/>
                <a:gd name="T1" fmla="*/ 0 h 331"/>
                <a:gd name="T2" fmla="*/ 496 w 496"/>
                <a:gd name="T3" fmla="*/ 44 h 331"/>
                <a:gd name="T4" fmla="*/ 0 w 496"/>
                <a:gd name="T5" fmla="*/ 331 h 331"/>
                <a:gd name="T6" fmla="*/ 0 w 496"/>
                <a:gd name="T7" fmla="*/ 286 h 331"/>
                <a:gd name="T8" fmla="*/ 496 w 496"/>
                <a:gd name="T9" fmla="*/ 0 h 331"/>
              </a:gdLst>
              <a:ahLst/>
              <a:cxnLst>
                <a:cxn ang="0">
                  <a:pos x="T0" y="T1"/>
                </a:cxn>
                <a:cxn ang="0">
                  <a:pos x="T2" y="T3"/>
                </a:cxn>
                <a:cxn ang="0">
                  <a:pos x="T4" y="T5"/>
                </a:cxn>
                <a:cxn ang="0">
                  <a:pos x="T6" y="T7"/>
                </a:cxn>
                <a:cxn ang="0">
                  <a:pos x="T8" y="T9"/>
                </a:cxn>
              </a:cxnLst>
              <a:rect l="0" t="0" r="r" b="b"/>
              <a:pathLst>
                <a:path w="496" h="331">
                  <a:moveTo>
                    <a:pt x="496" y="0"/>
                  </a:moveTo>
                  <a:lnTo>
                    <a:pt x="496" y="44"/>
                  </a:lnTo>
                  <a:lnTo>
                    <a:pt x="0" y="331"/>
                  </a:lnTo>
                  <a:lnTo>
                    <a:pt x="0" y="286"/>
                  </a:lnTo>
                  <a:lnTo>
                    <a:pt x="496"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6" name="Group 525">
            <a:extLst>
              <a:ext uri="{FF2B5EF4-FFF2-40B4-BE49-F238E27FC236}">
                <a16:creationId xmlns:a16="http://schemas.microsoft.com/office/drawing/2014/main" id="{35062A7E-49A9-4330-9551-96F6BEEDA21E}"/>
              </a:ext>
            </a:extLst>
          </p:cNvPr>
          <p:cNvGrpSpPr/>
          <p:nvPr/>
        </p:nvGrpSpPr>
        <p:grpSpPr>
          <a:xfrm>
            <a:off x="17386866" y="3932012"/>
            <a:ext cx="2890729" cy="5218330"/>
            <a:chOff x="17865726" y="7904163"/>
            <a:chExt cx="2444750" cy="4413251"/>
          </a:xfrm>
        </p:grpSpPr>
        <p:sp>
          <p:nvSpPr>
            <p:cNvPr id="234" name="Freeform 317">
              <a:extLst>
                <a:ext uri="{FF2B5EF4-FFF2-40B4-BE49-F238E27FC236}">
                  <a16:creationId xmlns:a16="http://schemas.microsoft.com/office/drawing/2014/main" id="{57FAC851-0A5B-4FD5-99EA-B81FF142FAE7}"/>
                </a:ext>
              </a:extLst>
            </p:cNvPr>
            <p:cNvSpPr>
              <a:spLocks/>
            </p:cNvSpPr>
            <p:nvPr/>
          </p:nvSpPr>
          <p:spPr bwMode="auto">
            <a:xfrm>
              <a:off x="17962563" y="10917238"/>
              <a:ext cx="2347913" cy="1355725"/>
            </a:xfrm>
            <a:custGeom>
              <a:avLst/>
              <a:gdLst>
                <a:gd name="T0" fmla="*/ 1479 w 1479"/>
                <a:gd name="T1" fmla="*/ 273 h 854"/>
                <a:gd name="T2" fmla="*/ 473 w 1479"/>
                <a:gd name="T3" fmla="*/ 854 h 854"/>
                <a:gd name="T4" fmla="*/ 24 w 1479"/>
                <a:gd name="T5" fmla="*/ 595 h 854"/>
                <a:gd name="T6" fmla="*/ 24 w 1479"/>
                <a:gd name="T7" fmla="*/ 595 h 854"/>
                <a:gd name="T8" fmla="*/ 0 w 1479"/>
                <a:gd name="T9" fmla="*/ 581 h 854"/>
                <a:gd name="T10" fmla="*/ 1007 w 1479"/>
                <a:gd name="T11" fmla="*/ 0 h 854"/>
                <a:gd name="T12" fmla="*/ 1479 w 1479"/>
                <a:gd name="T13" fmla="*/ 273 h 854"/>
              </a:gdLst>
              <a:ahLst/>
              <a:cxnLst>
                <a:cxn ang="0">
                  <a:pos x="T0" y="T1"/>
                </a:cxn>
                <a:cxn ang="0">
                  <a:pos x="T2" y="T3"/>
                </a:cxn>
                <a:cxn ang="0">
                  <a:pos x="T4" y="T5"/>
                </a:cxn>
                <a:cxn ang="0">
                  <a:pos x="T6" y="T7"/>
                </a:cxn>
                <a:cxn ang="0">
                  <a:pos x="T8" y="T9"/>
                </a:cxn>
                <a:cxn ang="0">
                  <a:pos x="T10" y="T11"/>
                </a:cxn>
                <a:cxn ang="0">
                  <a:pos x="T12" y="T13"/>
                </a:cxn>
              </a:cxnLst>
              <a:rect l="0" t="0" r="r" b="b"/>
              <a:pathLst>
                <a:path w="1479" h="854">
                  <a:moveTo>
                    <a:pt x="1479" y="273"/>
                  </a:moveTo>
                  <a:lnTo>
                    <a:pt x="473" y="854"/>
                  </a:lnTo>
                  <a:lnTo>
                    <a:pt x="24" y="595"/>
                  </a:lnTo>
                  <a:lnTo>
                    <a:pt x="24" y="595"/>
                  </a:lnTo>
                  <a:lnTo>
                    <a:pt x="0" y="581"/>
                  </a:lnTo>
                  <a:lnTo>
                    <a:pt x="1007" y="0"/>
                  </a:lnTo>
                  <a:lnTo>
                    <a:pt x="1479" y="2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318">
              <a:extLst>
                <a:ext uri="{FF2B5EF4-FFF2-40B4-BE49-F238E27FC236}">
                  <a16:creationId xmlns:a16="http://schemas.microsoft.com/office/drawing/2014/main" id="{09D1052A-28E9-4306-994F-E5EDA0A234A2}"/>
                </a:ext>
              </a:extLst>
            </p:cNvPr>
            <p:cNvSpPr>
              <a:spLocks/>
            </p:cNvSpPr>
            <p:nvPr/>
          </p:nvSpPr>
          <p:spPr bwMode="auto">
            <a:xfrm>
              <a:off x="17962563" y="11839576"/>
              <a:ext cx="750888" cy="477838"/>
            </a:xfrm>
            <a:custGeom>
              <a:avLst/>
              <a:gdLst>
                <a:gd name="T0" fmla="*/ 473 w 473"/>
                <a:gd name="T1" fmla="*/ 273 h 301"/>
                <a:gd name="T2" fmla="*/ 473 w 473"/>
                <a:gd name="T3" fmla="*/ 301 h 301"/>
                <a:gd name="T4" fmla="*/ 0 w 473"/>
                <a:gd name="T5" fmla="*/ 26 h 301"/>
                <a:gd name="T6" fmla="*/ 0 w 473"/>
                <a:gd name="T7" fmla="*/ 0 h 301"/>
                <a:gd name="T8" fmla="*/ 24 w 473"/>
                <a:gd name="T9" fmla="*/ 14 h 301"/>
                <a:gd name="T10" fmla="*/ 24 w 473"/>
                <a:gd name="T11" fmla="*/ 14 h 301"/>
                <a:gd name="T12" fmla="*/ 473 w 473"/>
                <a:gd name="T13" fmla="*/ 273 h 301"/>
              </a:gdLst>
              <a:ahLst/>
              <a:cxnLst>
                <a:cxn ang="0">
                  <a:pos x="T0" y="T1"/>
                </a:cxn>
                <a:cxn ang="0">
                  <a:pos x="T2" y="T3"/>
                </a:cxn>
                <a:cxn ang="0">
                  <a:pos x="T4" y="T5"/>
                </a:cxn>
                <a:cxn ang="0">
                  <a:pos x="T6" y="T7"/>
                </a:cxn>
                <a:cxn ang="0">
                  <a:pos x="T8" y="T9"/>
                </a:cxn>
                <a:cxn ang="0">
                  <a:pos x="T10" y="T11"/>
                </a:cxn>
                <a:cxn ang="0">
                  <a:pos x="T12" y="T13"/>
                </a:cxn>
              </a:cxnLst>
              <a:rect l="0" t="0" r="r" b="b"/>
              <a:pathLst>
                <a:path w="473" h="301">
                  <a:moveTo>
                    <a:pt x="473" y="273"/>
                  </a:moveTo>
                  <a:lnTo>
                    <a:pt x="473" y="301"/>
                  </a:lnTo>
                  <a:lnTo>
                    <a:pt x="0" y="26"/>
                  </a:lnTo>
                  <a:lnTo>
                    <a:pt x="0" y="0"/>
                  </a:lnTo>
                  <a:lnTo>
                    <a:pt x="24" y="14"/>
                  </a:lnTo>
                  <a:lnTo>
                    <a:pt x="24" y="14"/>
                  </a:lnTo>
                  <a:lnTo>
                    <a:pt x="473" y="273"/>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319">
              <a:extLst>
                <a:ext uri="{FF2B5EF4-FFF2-40B4-BE49-F238E27FC236}">
                  <a16:creationId xmlns:a16="http://schemas.microsoft.com/office/drawing/2014/main" id="{DE227EFB-7A9A-44AA-8388-50ABA3CE3D3A}"/>
                </a:ext>
              </a:extLst>
            </p:cNvPr>
            <p:cNvSpPr>
              <a:spLocks/>
            </p:cNvSpPr>
            <p:nvPr/>
          </p:nvSpPr>
          <p:spPr bwMode="auto">
            <a:xfrm>
              <a:off x="18713451" y="11350626"/>
              <a:ext cx="1597025" cy="966788"/>
            </a:xfrm>
            <a:custGeom>
              <a:avLst/>
              <a:gdLst>
                <a:gd name="T0" fmla="*/ 1006 w 1006"/>
                <a:gd name="T1" fmla="*/ 0 h 609"/>
                <a:gd name="T2" fmla="*/ 1006 w 1006"/>
                <a:gd name="T3" fmla="*/ 28 h 609"/>
                <a:gd name="T4" fmla="*/ 0 w 1006"/>
                <a:gd name="T5" fmla="*/ 609 h 609"/>
                <a:gd name="T6" fmla="*/ 0 w 1006"/>
                <a:gd name="T7" fmla="*/ 581 h 609"/>
                <a:gd name="T8" fmla="*/ 1006 w 1006"/>
                <a:gd name="T9" fmla="*/ 0 h 609"/>
              </a:gdLst>
              <a:ahLst/>
              <a:cxnLst>
                <a:cxn ang="0">
                  <a:pos x="T0" y="T1"/>
                </a:cxn>
                <a:cxn ang="0">
                  <a:pos x="T2" y="T3"/>
                </a:cxn>
                <a:cxn ang="0">
                  <a:pos x="T4" y="T5"/>
                </a:cxn>
                <a:cxn ang="0">
                  <a:pos x="T6" y="T7"/>
                </a:cxn>
                <a:cxn ang="0">
                  <a:pos x="T8" y="T9"/>
                </a:cxn>
              </a:cxnLst>
              <a:rect l="0" t="0" r="r" b="b"/>
              <a:pathLst>
                <a:path w="1006" h="609">
                  <a:moveTo>
                    <a:pt x="1006" y="0"/>
                  </a:moveTo>
                  <a:lnTo>
                    <a:pt x="1006" y="28"/>
                  </a:lnTo>
                  <a:lnTo>
                    <a:pt x="0" y="609"/>
                  </a:lnTo>
                  <a:lnTo>
                    <a:pt x="0" y="581"/>
                  </a:lnTo>
                  <a:lnTo>
                    <a:pt x="1006"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7" name="Freeform 320">
              <a:extLst>
                <a:ext uri="{FF2B5EF4-FFF2-40B4-BE49-F238E27FC236}">
                  <a16:creationId xmlns:a16="http://schemas.microsoft.com/office/drawing/2014/main" id="{E33AD009-EB1A-4143-B5CA-000D33A8D536}"/>
                </a:ext>
              </a:extLst>
            </p:cNvPr>
            <p:cNvSpPr>
              <a:spLocks/>
            </p:cNvSpPr>
            <p:nvPr/>
          </p:nvSpPr>
          <p:spPr bwMode="auto">
            <a:xfrm>
              <a:off x="17865726" y="9124951"/>
              <a:ext cx="847725" cy="3040063"/>
            </a:xfrm>
            <a:custGeom>
              <a:avLst/>
              <a:gdLst>
                <a:gd name="T0" fmla="*/ 307 w 307"/>
                <a:gd name="T1" fmla="*/ 1101 h 1101"/>
                <a:gd name="T2" fmla="*/ 307 w 307"/>
                <a:gd name="T3" fmla="*/ 118 h 1101"/>
                <a:gd name="T4" fmla="*/ 103 w 307"/>
                <a:gd name="T5" fmla="*/ 0 h 1101"/>
                <a:gd name="T6" fmla="*/ 103 w 307"/>
                <a:gd name="T7" fmla="*/ 983 h 1101"/>
                <a:gd name="T8" fmla="*/ 307 w 307"/>
                <a:gd name="T9" fmla="*/ 1101 h 1101"/>
              </a:gdLst>
              <a:ahLst/>
              <a:cxnLst>
                <a:cxn ang="0">
                  <a:pos x="T0" y="T1"/>
                </a:cxn>
                <a:cxn ang="0">
                  <a:pos x="T2" y="T3"/>
                </a:cxn>
                <a:cxn ang="0">
                  <a:pos x="T4" y="T5"/>
                </a:cxn>
                <a:cxn ang="0">
                  <a:pos x="T6" y="T7"/>
                </a:cxn>
                <a:cxn ang="0">
                  <a:pos x="T8" y="T9"/>
                </a:cxn>
              </a:cxnLst>
              <a:rect l="0" t="0" r="r" b="b"/>
              <a:pathLst>
                <a:path w="307" h="1101">
                  <a:moveTo>
                    <a:pt x="307" y="1101"/>
                  </a:moveTo>
                  <a:cubicBezTo>
                    <a:pt x="229" y="849"/>
                    <a:pt x="204" y="545"/>
                    <a:pt x="307" y="118"/>
                  </a:cubicBezTo>
                  <a:cubicBezTo>
                    <a:pt x="103" y="0"/>
                    <a:pt x="103" y="0"/>
                    <a:pt x="103" y="0"/>
                  </a:cubicBezTo>
                  <a:cubicBezTo>
                    <a:pt x="0" y="427"/>
                    <a:pt x="25" y="731"/>
                    <a:pt x="103" y="983"/>
                  </a:cubicBezTo>
                  <a:lnTo>
                    <a:pt x="307" y="1101"/>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8" name="Freeform 321">
              <a:extLst>
                <a:ext uri="{FF2B5EF4-FFF2-40B4-BE49-F238E27FC236}">
                  <a16:creationId xmlns:a16="http://schemas.microsoft.com/office/drawing/2014/main" id="{A2EEEAEC-ECAF-4E5E-BC38-1B14C29DC1BA}"/>
                </a:ext>
              </a:extLst>
            </p:cNvPr>
            <p:cNvSpPr>
              <a:spLocks/>
            </p:cNvSpPr>
            <p:nvPr/>
          </p:nvSpPr>
          <p:spPr bwMode="auto">
            <a:xfrm>
              <a:off x="18149888" y="8312151"/>
              <a:ext cx="1973263" cy="1138238"/>
            </a:xfrm>
            <a:custGeom>
              <a:avLst/>
              <a:gdLst>
                <a:gd name="T0" fmla="*/ 0 w 1243"/>
                <a:gd name="T1" fmla="*/ 512 h 717"/>
                <a:gd name="T2" fmla="*/ 355 w 1243"/>
                <a:gd name="T3" fmla="*/ 717 h 717"/>
                <a:gd name="T4" fmla="*/ 1243 w 1243"/>
                <a:gd name="T5" fmla="*/ 204 h 717"/>
                <a:gd name="T6" fmla="*/ 889 w 1243"/>
                <a:gd name="T7" fmla="*/ 0 h 717"/>
                <a:gd name="T8" fmla="*/ 0 w 1243"/>
                <a:gd name="T9" fmla="*/ 512 h 717"/>
              </a:gdLst>
              <a:ahLst/>
              <a:cxnLst>
                <a:cxn ang="0">
                  <a:pos x="T0" y="T1"/>
                </a:cxn>
                <a:cxn ang="0">
                  <a:pos x="T2" y="T3"/>
                </a:cxn>
                <a:cxn ang="0">
                  <a:pos x="T4" y="T5"/>
                </a:cxn>
                <a:cxn ang="0">
                  <a:pos x="T6" y="T7"/>
                </a:cxn>
                <a:cxn ang="0">
                  <a:pos x="T8" y="T9"/>
                </a:cxn>
              </a:cxnLst>
              <a:rect l="0" t="0" r="r" b="b"/>
              <a:pathLst>
                <a:path w="1243" h="717">
                  <a:moveTo>
                    <a:pt x="0" y="512"/>
                  </a:moveTo>
                  <a:lnTo>
                    <a:pt x="355" y="717"/>
                  </a:lnTo>
                  <a:lnTo>
                    <a:pt x="1243" y="204"/>
                  </a:lnTo>
                  <a:lnTo>
                    <a:pt x="889" y="0"/>
                  </a:lnTo>
                  <a:lnTo>
                    <a:pt x="0" y="51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9" name="Freeform 322">
              <a:extLst>
                <a:ext uri="{FF2B5EF4-FFF2-40B4-BE49-F238E27FC236}">
                  <a16:creationId xmlns:a16="http://schemas.microsoft.com/office/drawing/2014/main" id="{48253413-C604-4DEA-BDA9-68C78E0CF6E0}"/>
                </a:ext>
              </a:extLst>
            </p:cNvPr>
            <p:cNvSpPr>
              <a:spLocks/>
            </p:cNvSpPr>
            <p:nvPr/>
          </p:nvSpPr>
          <p:spPr bwMode="auto">
            <a:xfrm>
              <a:off x="18337213" y="8420101"/>
              <a:ext cx="1598613" cy="922338"/>
            </a:xfrm>
            <a:custGeom>
              <a:avLst/>
              <a:gdLst>
                <a:gd name="T0" fmla="*/ 0 w 1007"/>
                <a:gd name="T1" fmla="*/ 444 h 581"/>
                <a:gd name="T2" fmla="*/ 771 w 1007"/>
                <a:gd name="T3" fmla="*/ 0 h 581"/>
                <a:gd name="T4" fmla="*/ 1007 w 1007"/>
                <a:gd name="T5" fmla="*/ 136 h 581"/>
                <a:gd name="T6" fmla="*/ 237 w 1007"/>
                <a:gd name="T7" fmla="*/ 581 h 581"/>
                <a:gd name="T8" fmla="*/ 0 w 1007"/>
                <a:gd name="T9" fmla="*/ 444 h 581"/>
              </a:gdLst>
              <a:ahLst/>
              <a:cxnLst>
                <a:cxn ang="0">
                  <a:pos x="T0" y="T1"/>
                </a:cxn>
                <a:cxn ang="0">
                  <a:pos x="T2" y="T3"/>
                </a:cxn>
                <a:cxn ang="0">
                  <a:pos x="T4" y="T5"/>
                </a:cxn>
                <a:cxn ang="0">
                  <a:pos x="T6" y="T7"/>
                </a:cxn>
                <a:cxn ang="0">
                  <a:pos x="T8" y="T9"/>
                </a:cxn>
              </a:cxnLst>
              <a:rect l="0" t="0" r="r" b="b"/>
              <a:pathLst>
                <a:path w="1007" h="581">
                  <a:moveTo>
                    <a:pt x="0" y="444"/>
                  </a:moveTo>
                  <a:lnTo>
                    <a:pt x="771" y="0"/>
                  </a:lnTo>
                  <a:lnTo>
                    <a:pt x="1007" y="136"/>
                  </a:lnTo>
                  <a:lnTo>
                    <a:pt x="237" y="581"/>
                  </a:lnTo>
                  <a:lnTo>
                    <a:pt x="0" y="444"/>
                  </a:lnTo>
                  <a:close/>
                </a:path>
              </a:pathLst>
            </a:custGeom>
            <a:noFill/>
            <a:ln w="3175" cap="flat">
              <a:solidFill>
                <a:srgbClr val="4579E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0" name="Freeform 323">
              <a:extLst>
                <a:ext uri="{FF2B5EF4-FFF2-40B4-BE49-F238E27FC236}">
                  <a16:creationId xmlns:a16="http://schemas.microsoft.com/office/drawing/2014/main" id="{F6322B40-03A5-4D61-B3C9-649235363362}"/>
                </a:ext>
              </a:extLst>
            </p:cNvPr>
            <p:cNvSpPr>
              <a:spLocks/>
            </p:cNvSpPr>
            <p:nvPr/>
          </p:nvSpPr>
          <p:spPr bwMode="auto">
            <a:xfrm>
              <a:off x="18337213" y="8420101"/>
              <a:ext cx="1223963" cy="758825"/>
            </a:xfrm>
            <a:custGeom>
              <a:avLst/>
              <a:gdLst>
                <a:gd name="T0" fmla="*/ 60 w 771"/>
                <a:gd name="T1" fmla="*/ 478 h 478"/>
                <a:gd name="T2" fmla="*/ 771 w 771"/>
                <a:gd name="T3" fmla="*/ 68 h 478"/>
                <a:gd name="T4" fmla="*/ 771 w 771"/>
                <a:gd name="T5" fmla="*/ 0 h 478"/>
                <a:gd name="T6" fmla="*/ 0 w 771"/>
                <a:gd name="T7" fmla="*/ 444 h 478"/>
                <a:gd name="T8" fmla="*/ 60 w 771"/>
                <a:gd name="T9" fmla="*/ 478 h 478"/>
              </a:gdLst>
              <a:ahLst/>
              <a:cxnLst>
                <a:cxn ang="0">
                  <a:pos x="T0" y="T1"/>
                </a:cxn>
                <a:cxn ang="0">
                  <a:pos x="T2" y="T3"/>
                </a:cxn>
                <a:cxn ang="0">
                  <a:pos x="T4" y="T5"/>
                </a:cxn>
                <a:cxn ang="0">
                  <a:pos x="T6" y="T7"/>
                </a:cxn>
                <a:cxn ang="0">
                  <a:pos x="T8" y="T9"/>
                </a:cxn>
              </a:cxnLst>
              <a:rect l="0" t="0" r="r" b="b"/>
              <a:pathLst>
                <a:path w="771" h="478">
                  <a:moveTo>
                    <a:pt x="60" y="478"/>
                  </a:moveTo>
                  <a:lnTo>
                    <a:pt x="771" y="68"/>
                  </a:lnTo>
                  <a:lnTo>
                    <a:pt x="771" y="0"/>
                  </a:lnTo>
                  <a:lnTo>
                    <a:pt x="0" y="444"/>
                  </a:lnTo>
                  <a:lnTo>
                    <a:pt x="60" y="478"/>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1" name="Freeform 324">
              <a:extLst>
                <a:ext uri="{FF2B5EF4-FFF2-40B4-BE49-F238E27FC236}">
                  <a16:creationId xmlns:a16="http://schemas.microsoft.com/office/drawing/2014/main" id="{A08DDE64-28B1-4420-98CB-9BF1CBC57B57}"/>
                </a:ext>
              </a:extLst>
            </p:cNvPr>
            <p:cNvSpPr>
              <a:spLocks/>
            </p:cNvSpPr>
            <p:nvPr/>
          </p:nvSpPr>
          <p:spPr bwMode="auto">
            <a:xfrm>
              <a:off x="19561176" y="8420101"/>
              <a:ext cx="374650" cy="269875"/>
            </a:xfrm>
            <a:custGeom>
              <a:avLst/>
              <a:gdLst>
                <a:gd name="T0" fmla="*/ 0 w 236"/>
                <a:gd name="T1" fmla="*/ 0 h 170"/>
                <a:gd name="T2" fmla="*/ 236 w 236"/>
                <a:gd name="T3" fmla="*/ 136 h 170"/>
                <a:gd name="T4" fmla="*/ 175 w 236"/>
                <a:gd name="T5" fmla="*/ 170 h 170"/>
                <a:gd name="T6" fmla="*/ 0 w 236"/>
                <a:gd name="T7" fmla="*/ 68 h 170"/>
                <a:gd name="T8" fmla="*/ 0 w 236"/>
                <a:gd name="T9" fmla="*/ 0 h 170"/>
              </a:gdLst>
              <a:ahLst/>
              <a:cxnLst>
                <a:cxn ang="0">
                  <a:pos x="T0" y="T1"/>
                </a:cxn>
                <a:cxn ang="0">
                  <a:pos x="T2" y="T3"/>
                </a:cxn>
                <a:cxn ang="0">
                  <a:pos x="T4" y="T5"/>
                </a:cxn>
                <a:cxn ang="0">
                  <a:pos x="T6" y="T7"/>
                </a:cxn>
                <a:cxn ang="0">
                  <a:pos x="T8" y="T9"/>
                </a:cxn>
              </a:cxnLst>
              <a:rect l="0" t="0" r="r" b="b"/>
              <a:pathLst>
                <a:path w="236" h="170">
                  <a:moveTo>
                    <a:pt x="0" y="0"/>
                  </a:moveTo>
                  <a:lnTo>
                    <a:pt x="236" y="136"/>
                  </a:lnTo>
                  <a:lnTo>
                    <a:pt x="175" y="170"/>
                  </a:lnTo>
                  <a:lnTo>
                    <a:pt x="0" y="68"/>
                  </a:lnTo>
                  <a:lnTo>
                    <a:pt x="0" y="0"/>
                  </a:lnTo>
                  <a:close/>
                </a:path>
              </a:pathLst>
            </a:custGeom>
            <a:solidFill>
              <a:srgbClr val="9CC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2" name="Freeform 325">
              <a:extLst>
                <a:ext uri="{FF2B5EF4-FFF2-40B4-BE49-F238E27FC236}">
                  <a16:creationId xmlns:a16="http://schemas.microsoft.com/office/drawing/2014/main" id="{5AC56B65-F0CC-446A-88CC-2E988AC52BAF}"/>
                </a:ext>
              </a:extLst>
            </p:cNvPr>
            <p:cNvSpPr>
              <a:spLocks/>
            </p:cNvSpPr>
            <p:nvPr/>
          </p:nvSpPr>
          <p:spPr bwMode="auto">
            <a:xfrm>
              <a:off x="18432463" y="8528051"/>
              <a:ext cx="1406525" cy="814388"/>
            </a:xfrm>
            <a:custGeom>
              <a:avLst/>
              <a:gdLst>
                <a:gd name="T0" fmla="*/ 0 w 886"/>
                <a:gd name="T1" fmla="*/ 410 h 513"/>
                <a:gd name="T2" fmla="*/ 711 w 886"/>
                <a:gd name="T3" fmla="*/ 0 h 513"/>
                <a:gd name="T4" fmla="*/ 886 w 886"/>
                <a:gd name="T5" fmla="*/ 102 h 513"/>
                <a:gd name="T6" fmla="*/ 177 w 886"/>
                <a:gd name="T7" fmla="*/ 513 h 513"/>
                <a:gd name="T8" fmla="*/ 0 w 886"/>
                <a:gd name="T9" fmla="*/ 410 h 513"/>
              </a:gdLst>
              <a:ahLst/>
              <a:cxnLst>
                <a:cxn ang="0">
                  <a:pos x="T0" y="T1"/>
                </a:cxn>
                <a:cxn ang="0">
                  <a:pos x="T2" y="T3"/>
                </a:cxn>
                <a:cxn ang="0">
                  <a:pos x="T4" y="T5"/>
                </a:cxn>
                <a:cxn ang="0">
                  <a:pos x="T6" y="T7"/>
                </a:cxn>
                <a:cxn ang="0">
                  <a:pos x="T8" y="T9"/>
                </a:cxn>
              </a:cxnLst>
              <a:rect l="0" t="0" r="r" b="b"/>
              <a:pathLst>
                <a:path w="886" h="513">
                  <a:moveTo>
                    <a:pt x="0" y="410"/>
                  </a:moveTo>
                  <a:lnTo>
                    <a:pt x="711" y="0"/>
                  </a:lnTo>
                  <a:lnTo>
                    <a:pt x="886" y="102"/>
                  </a:lnTo>
                  <a:lnTo>
                    <a:pt x="177" y="513"/>
                  </a:lnTo>
                  <a:lnTo>
                    <a:pt x="0" y="410"/>
                  </a:lnTo>
                  <a:close/>
                </a:path>
              </a:pathLst>
            </a:custGeom>
            <a:solidFill>
              <a:srgbClr val="5C98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3" name="Freeform 326">
              <a:extLst>
                <a:ext uri="{FF2B5EF4-FFF2-40B4-BE49-F238E27FC236}">
                  <a16:creationId xmlns:a16="http://schemas.microsoft.com/office/drawing/2014/main" id="{F07E9C46-936F-4BB9-A088-C3E32CEB0D0C}"/>
                </a:ext>
              </a:extLst>
            </p:cNvPr>
            <p:cNvSpPr>
              <a:spLocks/>
            </p:cNvSpPr>
            <p:nvPr/>
          </p:nvSpPr>
          <p:spPr bwMode="auto">
            <a:xfrm>
              <a:off x="18048288" y="9372601"/>
              <a:ext cx="609600" cy="571500"/>
            </a:xfrm>
            <a:custGeom>
              <a:avLst/>
              <a:gdLst>
                <a:gd name="T0" fmla="*/ 221 w 221"/>
                <a:gd name="T1" fmla="*/ 118 h 207"/>
                <a:gd name="T2" fmla="*/ 204 w 221"/>
                <a:gd name="T3" fmla="*/ 207 h 207"/>
                <a:gd name="T4" fmla="*/ 0 w 221"/>
                <a:gd name="T5" fmla="*/ 89 h 207"/>
                <a:gd name="T6" fmla="*/ 17 w 221"/>
                <a:gd name="T7" fmla="*/ 0 h 207"/>
                <a:gd name="T8" fmla="*/ 221 w 221"/>
                <a:gd name="T9" fmla="*/ 118 h 207"/>
              </a:gdLst>
              <a:ahLst/>
              <a:cxnLst>
                <a:cxn ang="0">
                  <a:pos x="T0" y="T1"/>
                </a:cxn>
                <a:cxn ang="0">
                  <a:pos x="T2" y="T3"/>
                </a:cxn>
                <a:cxn ang="0">
                  <a:pos x="T4" y="T5"/>
                </a:cxn>
                <a:cxn ang="0">
                  <a:pos x="T6" y="T7"/>
                </a:cxn>
                <a:cxn ang="0">
                  <a:pos x="T8" y="T9"/>
                </a:cxn>
              </a:cxnLst>
              <a:rect l="0" t="0" r="r" b="b"/>
              <a:pathLst>
                <a:path w="221" h="207">
                  <a:moveTo>
                    <a:pt x="221" y="118"/>
                  </a:moveTo>
                  <a:cubicBezTo>
                    <a:pt x="215" y="148"/>
                    <a:pt x="209" y="178"/>
                    <a:pt x="204" y="207"/>
                  </a:cubicBezTo>
                  <a:cubicBezTo>
                    <a:pt x="0" y="89"/>
                    <a:pt x="0" y="89"/>
                    <a:pt x="0" y="89"/>
                  </a:cubicBezTo>
                  <a:cubicBezTo>
                    <a:pt x="5" y="60"/>
                    <a:pt x="11" y="30"/>
                    <a:pt x="17" y="0"/>
                  </a:cubicBezTo>
                  <a:lnTo>
                    <a:pt x="22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4" name="Freeform 327">
              <a:extLst>
                <a:ext uri="{FF2B5EF4-FFF2-40B4-BE49-F238E27FC236}">
                  <a16:creationId xmlns:a16="http://schemas.microsoft.com/office/drawing/2014/main" id="{5054A7A7-E6E4-4DBE-952B-7454D9152711}"/>
                </a:ext>
              </a:extLst>
            </p:cNvPr>
            <p:cNvSpPr>
              <a:spLocks/>
            </p:cNvSpPr>
            <p:nvPr/>
          </p:nvSpPr>
          <p:spPr bwMode="auto">
            <a:xfrm>
              <a:off x="17999076" y="9737726"/>
              <a:ext cx="592138" cy="560388"/>
            </a:xfrm>
            <a:custGeom>
              <a:avLst/>
              <a:gdLst>
                <a:gd name="T0" fmla="*/ 215 w 215"/>
                <a:gd name="T1" fmla="*/ 118 h 203"/>
                <a:gd name="T2" fmla="*/ 204 w 215"/>
                <a:gd name="T3" fmla="*/ 203 h 203"/>
                <a:gd name="T4" fmla="*/ 0 w 215"/>
                <a:gd name="T5" fmla="*/ 85 h 203"/>
                <a:gd name="T6" fmla="*/ 11 w 215"/>
                <a:gd name="T7" fmla="*/ 0 h 203"/>
                <a:gd name="T8" fmla="*/ 215 w 215"/>
                <a:gd name="T9" fmla="*/ 118 h 203"/>
              </a:gdLst>
              <a:ahLst/>
              <a:cxnLst>
                <a:cxn ang="0">
                  <a:pos x="T0" y="T1"/>
                </a:cxn>
                <a:cxn ang="0">
                  <a:pos x="T2" y="T3"/>
                </a:cxn>
                <a:cxn ang="0">
                  <a:pos x="T4" y="T5"/>
                </a:cxn>
                <a:cxn ang="0">
                  <a:pos x="T6" y="T7"/>
                </a:cxn>
                <a:cxn ang="0">
                  <a:pos x="T8" y="T9"/>
                </a:cxn>
              </a:cxnLst>
              <a:rect l="0" t="0" r="r" b="b"/>
              <a:pathLst>
                <a:path w="215" h="203">
                  <a:moveTo>
                    <a:pt x="215" y="118"/>
                  </a:moveTo>
                  <a:cubicBezTo>
                    <a:pt x="211" y="147"/>
                    <a:pt x="207" y="175"/>
                    <a:pt x="204" y="203"/>
                  </a:cubicBezTo>
                  <a:cubicBezTo>
                    <a:pt x="0" y="85"/>
                    <a:pt x="0" y="85"/>
                    <a:pt x="0" y="85"/>
                  </a:cubicBezTo>
                  <a:cubicBezTo>
                    <a:pt x="3" y="57"/>
                    <a:pt x="7" y="29"/>
                    <a:pt x="11" y="0"/>
                  </a:cubicBezTo>
                  <a:lnTo>
                    <a:pt x="215"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5" name="Freeform 328">
              <a:extLst>
                <a:ext uri="{FF2B5EF4-FFF2-40B4-BE49-F238E27FC236}">
                  <a16:creationId xmlns:a16="http://schemas.microsoft.com/office/drawing/2014/main" id="{CB6BCBE4-24F4-4A1F-9F95-B8284AA81617}"/>
                </a:ext>
              </a:extLst>
            </p:cNvPr>
            <p:cNvSpPr>
              <a:spLocks/>
            </p:cNvSpPr>
            <p:nvPr/>
          </p:nvSpPr>
          <p:spPr bwMode="auto">
            <a:xfrm>
              <a:off x="17968913" y="10088563"/>
              <a:ext cx="581025" cy="552450"/>
            </a:xfrm>
            <a:custGeom>
              <a:avLst/>
              <a:gdLst>
                <a:gd name="T0" fmla="*/ 211 w 211"/>
                <a:gd name="T1" fmla="*/ 118 h 200"/>
                <a:gd name="T2" fmla="*/ 205 w 211"/>
                <a:gd name="T3" fmla="*/ 200 h 200"/>
                <a:gd name="T4" fmla="*/ 0 w 211"/>
                <a:gd name="T5" fmla="*/ 82 h 200"/>
                <a:gd name="T6" fmla="*/ 6 w 211"/>
                <a:gd name="T7" fmla="*/ 0 h 200"/>
                <a:gd name="T8" fmla="*/ 210 w 211"/>
                <a:gd name="T9" fmla="*/ 118 h 200"/>
                <a:gd name="T10" fmla="*/ 211 w 211"/>
                <a:gd name="T11" fmla="*/ 118 h 200"/>
              </a:gdLst>
              <a:ahLst/>
              <a:cxnLst>
                <a:cxn ang="0">
                  <a:pos x="T0" y="T1"/>
                </a:cxn>
                <a:cxn ang="0">
                  <a:pos x="T2" y="T3"/>
                </a:cxn>
                <a:cxn ang="0">
                  <a:pos x="T4" y="T5"/>
                </a:cxn>
                <a:cxn ang="0">
                  <a:pos x="T6" y="T7"/>
                </a:cxn>
                <a:cxn ang="0">
                  <a:pos x="T8" y="T9"/>
                </a:cxn>
                <a:cxn ang="0">
                  <a:pos x="T10" y="T11"/>
                </a:cxn>
              </a:cxnLst>
              <a:rect l="0" t="0" r="r" b="b"/>
              <a:pathLst>
                <a:path w="211" h="200">
                  <a:moveTo>
                    <a:pt x="211" y="118"/>
                  </a:moveTo>
                  <a:cubicBezTo>
                    <a:pt x="208" y="146"/>
                    <a:pt x="206" y="173"/>
                    <a:pt x="205" y="200"/>
                  </a:cubicBezTo>
                  <a:cubicBezTo>
                    <a:pt x="0" y="82"/>
                    <a:pt x="0" y="82"/>
                    <a:pt x="0" y="82"/>
                  </a:cubicBezTo>
                  <a:cubicBezTo>
                    <a:pt x="2" y="56"/>
                    <a:pt x="4" y="28"/>
                    <a:pt x="6" y="0"/>
                  </a:cubicBezTo>
                  <a:cubicBezTo>
                    <a:pt x="210" y="118"/>
                    <a:pt x="210" y="118"/>
                    <a:pt x="210" y="118"/>
                  </a:cubicBezTo>
                  <a:lnTo>
                    <a:pt x="21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6" name="Freeform 329">
              <a:extLst>
                <a:ext uri="{FF2B5EF4-FFF2-40B4-BE49-F238E27FC236}">
                  <a16:creationId xmlns:a16="http://schemas.microsoft.com/office/drawing/2014/main" id="{D3B54E66-DF49-4BAA-88C5-0E21225F11C2}"/>
                </a:ext>
              </a:extLst>
            </p:cNvPr>
            <p:cNvSpPr>
              <a:spLocks/>
            </p:cNvSpPr>
            <p:nvPr/>
          </p:nvSpPr>
          <p:spPr bwMode="auto">
            <a:xfrm>
              <a:off x="17962563" y="10428288"/>
              <a:ext cx="565150" cy="541338"/>
            </a:xfrm>
            <a:custGeom>
              <a:avLst/>
              <a:gdLst>
                <a:gd name="T0" fmla="*/ 204 w 205"/>
                <a:gd name="T1" fmla="*/ 196 h 196"/>
                <a:gd name="T2" fmla="*/ 0 w 205"/>
                <a:gd name="T3" fmla="*/ 78 h 196"/>
                <a:gd name="T4" fmla="*/ 1 w 205"/>
                <a:gd name="T5" fmla="*/ 0 h 196"/>
                <a:gd name="T6" fmla="*/ 205 w 205"/>
                <a:gd name="T7" fmla="*/ 118 h 196"/>
                <a:gd name="T8" fmla="*/ 204 w 205"/>
                <a:gd name="T9" fmla="*/ 196 h 196"/>
              </a:gdLst>
              <a:ahLst/>
              <a:cxnLst>
                <a:cxn ang="0">
                  <a:pos x="T0" y="T1"/>
                </a:cxn>
                <a:cxn ang="0">
                  <a:pos x="T2" y="T3"/>
                </a:cxn>
                <a:cxn ang="0">
                  <a:pos x="T4" y="T5"/>
                </a:cxn>
                <a:cxn ang="0">
                  <a:pos x="T6" y="T7"/>
                </a:cxn>
                <a:cxn ang="0">
                  <a:pos x="T8" y="T9"/>
                </a:cxn>
              </a:cxnLst>
              <a:rect l="0" t="0" r="r" b="b"/>
              <a:pathLst>
                <a:path w="205" h="196">
                  <a:moveTo>
                    <a:pt x="204" y="196"/>
                  </a:moveTo>
                  <a:cubicBezTo>
                    <a:pt x="0" y="78"/>
                    <a:pt x="0" y="78"/>
                    <a:pt x="0" y="78"/>
                  </a:cubicBezTo>
                  <a:cubicBezTo>
                    <a:pt x="0" y="53"/>
                    <a:pt x="0" y="27"/>
                    <a:pt x="1" y="0"/>
                  </a:cubicBezTo>
                  <a:cubicBezTo>
                    <a:pt x="205" y="118"/>
                    <a:pt x="205" y="118"/>
                    <a:pt x="205" y="118"/>
                  </a:cubicBezTo>
                  <a:cubicBezTo>
                    <a:pt x="204" y="144"/>
                    <a:pt x="204" y="171"/>
                    <a:pt x="204" y="19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7" name="Freeform 330">
              <a:extLst>
                <a:ext uri="{FF2B5EF4-FFF2-40B4-BE49-F238E27FC236}">
                  <a16:creationId xmlns:a16="http://schemas.microsoft.com/office/drawing/2014/main" id="{025F5083-F435-4475-97CA-C4A728D63D27}"/>
                </a:ext>
              </a:extLst>
            </p:cNvPr>
            <p:cNvSpPr>
              <a:spLocks/>
            </p:cNvSpPr>
            <p:nvPr/>
          </p:nvSpPr>
          <p:spPr bwMode="auto">
            <a:xfrm>
              <a:off x="17965738" y="10750551"/>
              <a:ext cx="576263" cy="536575"/>
            </a:xfrm>
            <a:custGeom>
              <a:avLst/>
              <a:gdLst>
                <a:gd name="T0" fmla="*/ 209 w 209"/>
                <a:gd name="T1" fmla="*/ 194 h 194"/>
                <a:gd name="T2" fmla="*/ 5 w 209"/>
                <a:gd name="T3" fmla="*/ 76 h 194"/>
                <a:gd name="T4" fmla="*/ 0 w 209"/>
                <a:gd name="T5" fmla="*/ 0 h 194"/>
                <a:gd name="T6" fmla="*/ 204 w 209"/>
                <a:gd name="T7" fmla="*/ 118 h 194"/>
                <a:gd name="T8" fmla="*/ 209 w 209"/>
                <a:gd name="T9" fmla="*/ 194 h 194"/>
              </a:gdLst>
              <a:ahLst/>
              <a:cxnLst>
                <a:cxn ang="0">
                  <a:pos x="T0" y="T1"/>
                </a:cxn>
                <a:cxn ang="0">
                  <a:pos x="T2" y="T3"/>
                </a:cxn>
                <a:cxn ang="0">
                  <a:pos x="T4" y="T5"/>
                </a:cxn>
                <a:cxn ang="0">
                  <a:pos x="T6" y="T7"/>
                </a:cxn>
                <a:cxn ang="0">
                  <a:pos x="T8" y="T9"/>
                </a:cxn>
              </a:cxnLst>
              <a:rect l="0" t="0" r="r" b="b"/>
              <a:pathLst>
                <a:path w="209" h="194">
                  <a:moveTo>
                    <a:pt x="209" y="194"/>
                  </a:moveTo>
                  <a:cubicBezTo>
                    <a:pt x="5" y="76"/>
                    <a:pt x="5" y="76"/>
                    <a:pt x="5" y="76"/>
                  </a:cubicBezTo>
                  <a:cubicBezTo>
                    <a:pt x="3" y="51"/>
                    <a:pt x="1" y="26"/>
                    <a:pt x="0" y="0"/>
                  </a:cubicBezTo>
                  <a:cubicBezTo>
                    <a:pt x="204" y="118"/>
                    <a:pt x="204" y="118"/>
                    <a:pt x="204" y="118"/>
                  </a:cubicBezTo>
                  <a:cubicBezTo>
                    <a:pt x="205" y="144"/>
                    <a:pt x="207" y="169"/>
                    <a:pt x="209" y="19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8" name="Freeform 331">
              <a:extLst>
                <a:ext uri="{FF2B5EF4-FFF2-40B4-BE49-F238E27FC236}">
                  <a16:creationId xmlns:a16="http://schemas.microsoft.com/office/drawing/2014/main" id="{8E5BE2A5-BA9F-40A6-8C0E-028273E66B18}"/>
                </a:ext>
              </a:extLst>
            </p:cNvPr>
            <p:cNvSpPr>
              <a:spLocks/>
            </p:cNvSpPr>
            <p:nvPr/>
          </p:nvSpPr>
          <p:spPr bwMode="auto">
            <a:xfrm>
              <a:off x="18032413" y="11364913"/>
              <a:ext cx="603250" cy="519113"/>
            </a:xfrm>
            <a:custGeom>
              <a:avLst/>
              <a:gdLst>
                <a:gd name="T0" fmla="*/ 219 w 219"/>
                <a:gd name="T1" fmla="*/ 188 h 188"/>
                <a:gd name="T2" fmla="*/ 15 w 219"/>
                <a:gd name="T3" fmla="*/ 70 h 188"/>
                <a:gd name="T4" fmla="*/ 0 w 219"/>
                <a:gd name="T5" fmla="*/ 0 h 188"/>
                <a:gd name="T6" fmla="*/ 205 w 219"/>
                <a:gd name="T7" fmla="*/ 118 h 188"/>
                <a:gd name="T8" fmla="*/ 219 w 219"/>
                <a:gd name="T9" fmla="*/ 188 h 188"/>
              </a:gdLst>
              <a:ahLst/>
              <a:cxnLst>
                <a:cxn ang="0">
                  <a:pos x="T0" y="T1"/>
                </a:cxn>
                <a:cxn ang="0">
                  <a:pos x="T2" y="T3"/>
                </a:cxn>
                <a:cxn ang="0">
                  <a:pos x="T4" y="T5"/>
                </a:cxn>
                <a:cxn ang="0">
                  <a:pos x="T6" y="T7"/>
                </a:cxn>
                <a:cxn ang="0">
                  <a:pos x="T8" y="T9"/>
                </a:cxn>
              </a:cxnLst>
              <a:rect l="0" t="0" r="r" b="b"/>
              <a:pathLst>
                <a:path w="219" h="188">
                  <a:moveTo>
                    <a:pt x="219" y="188"/>
                  </a:moveTo>
                  <a:cubicBezTo>
                    <a:pt x="15" y="70"/>
                    <a:pt x="15" y="70"/>
                    <a:pt x="15" y="70"/>
                  </a:cubicBezTo>
                  <a:cubicBezTo>
                    <a:pt x="10" y="47"/>
                    <a:pt x="5" y="24"/>
                    <a:pt x="0" y="0"/>
                  </a:cubicBezTo>
                  <a:cubicBezTo>
                    <a:pt x="205" y="118"/>
                    <a:pt x="205" y="118"/>
                    <a:pt x="205" y="118"/>
                  </a:cubicBezTo>
                  <a:cubicBezTo>
                    <a:pt x="209" y="142"/>
                    <a:pt x="214" y="165"/>
                    <a:pt x="219" y="188"/>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9" name="Freeform 332">
              <a:extLst>
                <a:ext uri="{FF2B5EF4-FFF2-40B4-BE49-F238E27FC236}">
                  <a16:creationId xmlns:a16="http://schemas.microsoft.com/office/drawing/2014/main" id="{3EB1B90D-6389-436E-8740-2047425BE24A}"/>
                </a:ext>
              </a:extLst>
            </p:cNvPr>
            <p:cNvSpPr>
              <a:spLocks/>
            </p:cNvSpPr>
            <p:nvPr/>
          </p:nvSpPr>
          <p:spPr bwMode="auto">
            <a:xfrm>
              <a:off x="17987963" y="11063288"/>
              <a:ext cx="590550" cy="527050"/>
            </a:xfrm>
            <a:custGeom>
              <a:avLst/>
              <a:gdLst>
                <a:gd name="T0" fmla="*/ 214 w 214"/>
                <a:gd name="T1" fmla="*/ 191 h 191"/>
                <a:gd name="T2" fmla="*/ 214 w 214"/>
                <a:gd name="T3" fmla="*/ 191 h 191"/>
                <a:gd name="T4" fmla="*/ 10 w 214"/>
                <a:gd name="T5" fmla="*/ 73 h 191"/>
                <a:gd name="T6" fmla="*/ 5 w 214"/>
                <a:gd name="T7" fmla="*/ 37 h 191"/>
                <a:gd name="T8" fmla="*/ 0 w 214"/>
                <a:gd name="T9" fmla="*/ 0 h 191"/>
                <a:gd name="T10" fmla="*/ 205 w 214"/>
                <a:gd name="T11" fmla="*/ 118 h 191"/>
                <a:gd name="T12" fmla="*/ 209 w 214"/>
                <a:gd name="T13" fmla="*/ 155 h 191"/>
                <a:gd name="T14" fmla="*/ 214 w 214"/>
                <a:gd name="T15" fmla="*/ 191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191">
                  <a:moveTo>
                    <a:pt x="214" y="191"/>
                  </a:moveTo>
                  <a:cubicBezTo>
                    <a:pt x="214" y="191"/>
                    <a:pt x="214" y="191"/>
                    <a:pt x="214" y="191"/>
                  </a:cubicBezTo>
                  <a:cubicBezTo>
                    <a:pt x="10" y="73"/>
                    <a:pt x="10" y="73"/>
                    <a:pt x="10" y="73"/>
                  </a:cubicBezTo>
                  <a:cubicBezTo>
                    <a:pt x="8" y="61"/>
                    <a:pt x="7" y="49"/>
                    <a:pt x="5" y="37"/>
                  </a:cubicBezTo>
                  <a:cubicBezTo>
                    <a:pt x="3" y="25"/>
                    <a:pt x="2" y="13"/>
                    <a:pt x="0" y="0"/>
                  </a:cubicBezTo>
                  <a:cubicBezTo>
                    <a:pt x="205" y="118"/>
                    <a:pt x="205" y="118"/>
                    <a:pt x="205" y="118"/>
                  </a:cubicBezTo>
                  <a:cubicBezTo>
                    <a:pt x="206" y="131"/>
                    <a:pt x="207" y="143"/>
                    <a:pt x="209" y="155"/>
                  </a:cubicBezTo>
                  <a:cubicBezTo>
                    <a:pt x="211" y="167"/>
                    <a:pt x="213" y="179"/>
                    <a:pt x="214" y="19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0" name="Freeform 333">
              <a:extLst>
                <a:ext uri="{FF2B5EF4-FFF2-40B4-BE49-F238E27FC236}">
                  <a16:creationId xmlns:a16="http://schemas.microsoft.com/office/drawing/2014/main" id="{2D0FD18B-78B5-4F91-958A-62C0BCDB6CD5}"/>
                </a:ext>
              </a:extLst>
            </p:cNvPr>
            <p:cNvSpPr>
              <a:spLocks/>
            </p:cNvSpPr>
            <p:nvPr/>
          </p:nvSpPr>
          <p:spPr bwMode="auto">
            <a:xfrm>
              <a:off x="18048288" y="9372601"/>
              <a:ext cx="565150" cy="571500"/>
            </a:xfrm>
            <a:custGeom>
              <a:avLst/>
              <a:gdLst>
                <a:gd name="T0" fmla="*/ 4 w 205"/>
                <a:gd name="T1" fmla="*/ 86 h 207"/>
                <a:gd name="T2" fmla="*/ 20 w 205"/>
                <a:gd name="T3" fmla="*/ 2 h 207"/>
                <a:gd name="T4" fmla="*/ 17 w 205"/>
                <a:gd name="T5" fmla="*/ 0 h 207"/>
                <a:gd name="T6" fmla="*/ 0 w 205"/>
                <a:gd name="T7" fmla="*/ 89 h 207"/>
                <a:gd name="T8" fmla="*/ 204 w 205"/>
                <a:gd name="T9" fmla="*/ 207 h 207"/>
                <a:gd name="T10" fmla="*/ 205 w 205"/>
                <a:gd name="T11" fmla="*/ 202 h 207"/>
                <a:gd name="T12" fmla="*/ 4 w 205"/>
                <a:gd name="T13" fmla="*/ 86 h 207"/>
              </a:gdLst>
              <a:ahLst/>
              <a:cxnLst>
                <a:cxn ang="0">
                  <a:pos x="T0" y="T1"/>
                </a:cxn>
                <a:cxn ang="0">
                  <a:pos x="T2" y="T3"/>
                </a:cxn>
                <a:cxn ang="0">
                  <a:pos x="T4" y="T5"/>
                </a:cxn>
                <a:cxn ang="0">
                  <a:pos x="T6" y="T7"/>
                </a:cxn>
                <a:cxn ang="0">
                  <a:pos x="T8" y="T9"/>
                </a:cxn>
                <a:cxn ang="0">
                  <a:pos x="T10" y="T11"/>
                </a:cxn>
                <a:cxn ang="0">
                  <a:pos x="T12" y="T13"/>
                </a:cxn>
              </a:cxnLst>
              <a:rect l="0" t="0" r="r" b="b"/>
              <a:pathLst>
                <a:path w="205" h="207">
                  <a:moveTo>
                    <a:pt x="4" y="86"/>
                  </a:moveTo>
                  <a:cubicBezTo>
                    <a:pt x="9" y="58"/>
                    <a:pt x="14" y="30"/>
                    <a:pt x="20" y="2"/>
                  </a:cubicBezTo>
                  <a:cubicBezTo>
                    <a:pt x="17" y="0"/>
                    <a:pt x="17" y="0"/>
                    <a:pt x="17" y="0"/>
                  </a:cubicBezTo>
                  <a:cubicBezTo>
                    <a:pt x="11" y="30"/>
                    <a:pt x="5" y="60"/>
                    <a:pt x="0" y="89"/>
                  </a:cubicBezTo>
                  <a:cubicBezTo>
                    <a:pt x="204" y="207"/>
                    <a:pt x="204" y="207"/>
                    <a:pt x="204" y="207"/>
                  </a:cubicBezTo>
                  <a:cubicBezTo>
                    <a:pt x="205" y="205"/>
                    <a:pt x="205" y="203"/>
                    <a:pt x="205" y="202"/>
                  </a:cubicBezTo>
                  <a:lnTo>
                    <a:pt x="4" y="8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1" name="Freeform 334">
              <a:extLst>
                <a:ext uri="{FF2B5EF4-FFF2-40B4-BE49-F238E27FC236}">
                  <a16:creationId xmlns:a16="http://schemas.microsoft.com/office/drawing/2014/main" id="{62F92CA9-CE7B-4F3B-9625-C02DC93FDE33}"/>
                </a:ext>
              </a:extLst>
            </p:cNvPr>
            <p:cNvSpPr>
              <a:spLocks/>
            </p:cNvSpPr>
            <p:nvPr/>
          </p:nvSpPr>
          <p:spPr bwMode="auto">
            <a:xfrm>
              <a:off x="17999076" y="9737726"/>
              <a:ext cx="565150" cy="560388"/>
            </a:xfrm>
            <a:custGeom>
              <a:avLst/>
              <a:gdLst>
                <a:gd name="T0" fmla="*/ 4 w 205"/>
                <a:gd name="T1" fmla="*/ 82 h 203"/>
                <a:gd name="T2" fmla="*/ 15 w 205"/>
                <a:gd name="T3" fmla="*/ 2 h 203"/>
                <a:gd name="T4" fmla="*/ 11 w 205"/>
                <a:gd name="T5" fmla="*/ 0 h 203"/>
                <a:gd name="T6" fmla="*/ 0 w 205"/>
                <a:gd name="T7" fmla="*/ 85 h 203"/>
                <a:gd name="T8" fmla="*/ 204 w 205"/>
                <a:gd name="T9" fmla="*/ 203 h 203"/>
                <a:gd name="T10" fmla="*/ 205 w 205"/>
                <a:gd name="T11" fmla="*/ 198 h 203"/>
                <a:gd name="T12" fmla="*/ 4 w 205"/>
                <a:gd name="T13" fmla="*/ 82 h 203"/>
              </a:gdLst>
              <a:ahLst/>
              <a:cxnLst>
                <a:cxn ang="0">
                  <a:pos x="T0" y="T1"/>
                </a:cxn>
                <a:cxn ang="0">
                  <a:pos x="T2" y="T3"/>
                </a:cxn>
                <a:cxn ang="0">
                  <a:pos x="T4" y="T5"/>
                </a:cxn>
                <a:cxn ang="0">
                  <a:pos x="T6" y="T7"/>
                </a:cxn>
                <a:cxn ang="0">
                  <a:pos x="T8" y="T9"/>
                </a:cxn>
                <a:cxn ang="0">
                  <a:pos x="T10" y="T11"/>
                </a:cxn>
                <a:cxn ang="0">
                  <a:pos x="T12" y="T13"/>
                </a:cxn>
              </a:cxnLst>
              <a:rect l="0" t="0" r="r" b="b"/>
              <a:pathLst>
                <a:path w="205" h="203">
                  <a:moveTo>
                    <a:pt x="4" y="82"/>
                  </a:moveTo>
                  <a:cubicBezTo>
                    <a:pt x="7" y="56"/>
                    <a:pt x="10" y="29"/>
                    <a:pt x="15" y="2"/>
                  </a:cubicBezTo>
                  <a:cubicBezTo>
                    <a:pt x="11" y="0"/>
                    <a:pt x="11" y="0"/>
                    <a:pt x="11" y="0"/>
                  </a:cubicBezTo>
                  <a:cubicBezTo>
                    <a:pt x="7" y="29"/>
                    <a:pt x="3" y="57"/>
                    <a:pt x="0" y="85"/>
                  </a:cubicBezTo>
                  <a:cubicBezTo>
                    <a:pt x="204" y="203"/>
                    <a:pt x="204" y="203"/>
                    <a:pt x="204" y="203"/>
                  </a:cubicBezTo>
                  <a:cubicBezTo>
                    <a:pt x="204" y="202"/>
                    <a:pt x="204" y="200"/>
                    <a:pt x="205" y="198"/>
                  </a:cubicBezTo>
                  <a:lnTo>
                    <a:pt x="4" y="8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2" name="Freeform 335">
              <a:extLst>
                <a:ext uri="{FF2B5EF4-FFF2-40B4-BE49-F238E27FC236}">
                  <a16:creationId xmlns:a16="http://schemas.microsoft.com/office/drawing/2014/main" id="{FE6AD483-3066-46BB-8D47-545F45314298}"/>
                </a:ext>
              </a:extLst>
            </p:cNvPr>
            <p:cNvSpPr>
              <a:spLocks/>
            </p:cNvSpPr>
            <p:nvPr/>
          </p:nvSpPr>
          <p:spPr bwMode="auto">
            <a:xfrm>
              <a:off x="17968913" y="10088563"/>
              <a:ext cx="565150" cy="552450"/>
            </a:xfrm>
            <a:custGeom>
              <a:avLst/>
              <a:gdLst>
                <a:gd name="T0" fmla="*/ 4 w 205"/>
                <a:gd name="T1" fmla="*/ 79 h 200"/>
                <a:gd name="T2" fmla="*/ 10 w 205"/>
                <a:gd name="T3" fmla="*/ 3 h 200"/>
                <a:gd name="T4" fmla="*/ 6 w 205"/>
                <a:gd name="T5" fmla="*/ 0 h 200"/>
                <a:gd name="T6" fmla="*/ 0 w 205"/>
                <a:gd name="T7" fmla="*/ 82 h 200"/>
                <a:gd name="T8" fmla="*/ 205 w 205"/>
                <a:gd name="T9" fmla="*/ 200 h 200"/>
                <a:gd name="T10" fmla="*/ 205 w 205"/>
                <a:gd name="T11" fmla="*/ 195 h 200"/>
                <a:gd name="T12" fmla="*/ 4 w 205"/>
                <a:gd name="T13" fmla="*/ 79 h 200"/>
              </a:gdLst>
              <a:ahLst/>
              <a:cxnLst>
                <a:cxn ang="0">
                  <a:pos x="T0" y="T1"/>
                </a:cxn>
                <a:cxn ang="0">
                  <a:pos x="T2" y="T3"/>
                </a:cxn>
                <a:cxn ang="0">
                  <a:pos x="T4" y="T5"/>
                </a:cxn>
                <a:cxn ang="0">
                  <a:pos x="T6" y="T7"/>
                </a:cxn>
                <a:cxn ang="0">
                  <a:pos x="T8" y="T9"/>
                </a:cxn>
                <a:cxn ang="0">
                  <a:pos x="T10" y="T11"/>
                </a:cxn>
                <a:cxn ang="0">
                  <a:pos x="T12" y="T13"/>
                </a:cxn>
              </a:cxnLst>
              <a:rect l="0" t="0" r="r" b="b"/>
              <a:pathLst>
                <a:path w="205" h="200">
                  <a:moveTo>
                    <a:pt x="4" y="79"/>
                  </a:moveTo>
                  <a:cubicBezTo>
                    <a:pt x="6" y="54"/>
                    <a:pt x="8" y="29"/>
                    <a:pt x="10" y="3"/>
                  </a:cubicBezTo>
                  <a:cubicBezTo>
                    <a:pt x="6" y="0"/>
                    <a:pt x="6" y="0"/>
                    <a:pt x="6" y="0"/>
                  </a:cubicBezTo>
                  <a:cubicBezTo>
                    <a:pt x="4" y="28"/>
                    <a:pt x="2" y="56"/>
                    <a:pt x="0" y="82"/>
                  </a:cubicBezTo>
                  <a:cubicBezTo>
                    <a:pt x="205" y="200"/>
                    <a:pt x="205" y="200"/>
                    <a:pt x="205" y="200"/>
                  </a:cubicBezTo>
                  <a:cubicBezTo>
                    <a:pt x="205" y="198"/>
                    <a:pt x="205" y="197"/>
                    <a:pt x="205" y="195"/>
                  </a:cubicBezTo>
                  <a:lnTo>
                    <a:pt x="4" y="79"/>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3" name="Freeform 336">
              <a:extLst>
                <a:ext uri="{FF2B5EF4-FFF2-40B4-BE49-F238E27FC236}">
                  <a16:creationId xmlns:a16="http://schemas.microsoft.com/office/drawing/2014/main" id="{28E514E0-FEDF-4992-8ECF-B0F22A526CF1}"/>
                </a:ext>
              </a:extLst>
            </p:cNvPr>
            <p:cNvSpPr>
              <a:spLocks/>
            </p:cNvSpPr>
            <p:nvPr/>
          </p:nvSpPr>
          <p:spPr bwMode="auto">
            <a:xfrm>
              <a:off x="17962563" y="10428288"/>
              <a:ext cx="563563" cy="541338"/>
            </a:xfrm>
            <a:custGeom>
              <a:avLst/>
              <a:gdLst>
                <a:gd name="T0" fmla="*/ 4 w 204"/>
                <a:gd name="T1" fmla="*/ 75 h 196"/>
                <a:gd name="T2" fmla="*/ 5 w 204"/>
                <a:gd name="T3" fmla="*/ 2 h 196"/>
                <a:gd name="T4" fmla="*/ 1 w 204"/>
                <a:gd name="T5" fmla="*/ 0 h 196"/>
                <a:gd name="T6" fmla="*/ 0 w 204"/>
                <a:gd name="T7" fmla="*/ 78 h 196"/>
                <a:gd name="T8" fmla="*/ 204 w 204"/>
                <a:gd name="T9" fmla="*/ 196 h 196"/>
                <a:gd name="T10" fmla="*/ 204 w 204"/>
                <a:gd name="T11" fmla="*/ 191 h 196"/>
                <a:gd name="T12" fmla="*/ 4 w 204"/>
                <a:gd name="T13" fmla="*/ 75 h 196"/>
              </a:gdLst>
              <a:ahLst/>
              <a:cxnLst>
                <a:cxn ang="0">
                  <a:pos x="T0" y="T1"/>
                </a:cxn>
                <a:cxn ang="0">
                  <a:pos x="T2" y="T3"/>
                </a:cxn>
                <a:cxn ang="0">
                  <a:pos x="T4" y="T5"/>
                </a:cxn>
                <a:cxn ang="0">
                  <a:pos x="T6" y="T7"/>
                </a:cxn>
                <a:cxn ang="0">
                  <a:pos x="T8" y="T9"/>
                </a:cxn>
                <a:cxn ang="0">
                  <a:pos x="T10" y="T11"/>
                </a:cxn>
                <a:cxn ang="0">
                  <a:pos x="T12" y="T13"/>
                </a:cxn>
              </a:cxnLst>
              <a:rect l="0" t="0" r="r" b="b"/>
              <a:pathLst>
                <a:path w="204" h="196">
                  <a:moveTo>
                    <a:pt x="4" y="75"/>
                  </a:moveTo>
                  <a:cubicBezTo>
                    <a:pt x="4" y="51"/>
                    <a:pt x="4" y="27"/>
                    <a:pt x="5" y="2"/>
                  </a:cubicBezTo>
                  <a:cubicBezTo>
                    <a:pt x="1" y="0"/>
                    <a:pt x="1" y="0"/>
                    <a:pt x="1" y="0"/>
                  </a:cubicBezTo>
                  <a:cubicBezTo>
                    <a:pt x="0" y="27"/>
                    <a:pt x="0" y="53"/>
                    <a:pt x="0" y="78"/>
                  </a:cubicBezTo>
                  <a:cubicBezTo>
                    <a:pt x="204" y="196"/>
                    <a:pt x="204" y="196"/>
                    <a:pt x="204" y="196"/>
                  </a:cubicBezTo>
                  <a:cubicBezTo>
                    <a:pt x="204" y="194"/>
                    <a:pt x="204" y="193"/>
                    <a:pt x="204" y="191"/>
                  </a:cubicBezTo>
                  <a:lnTo>
                    <a:pt x="4" y="7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4" name="Freeform 337">
              <a:extLst>
                <a:ext uri="{FF2B5EF4-FFF2-40B4-BE49-F238E27FC236}">
                  <a16:creationId xmlns:a16="http://schemas.microsoft.com/office/drawing/2014/main" id="{59E772D3-6726-4100-8F82-FB89B9CE6F88}"/>
                </a:ext>
              </a:extLst>
            </p:cNvPr>
            <p:cNvSpPr>
              <a:spLocks/>
            </p:cNvSpPr>
            <p:nvPr/>
          </p:nvSpPr>
          <p:spPr bwMode="auto">
            <a:xfrm>
              <a:off x="17965738" y="10750551"/>
              <a:ext cx="576263" cy="536575"/>
            </a:xfrm>
            <a:custGeom>
              <a:avLst/>
              <a:gdLst>
                <a:gd name="T0" fmla="*/ 9 w 209"/>
                <a:gd name="T1" fmla="*/ 73 h 194"/>
                <a:gd name="T2" fmla="*/ 4 w 209"/>
                <a:gd name="T3" fmla="*/ 2 h 194"/>
                <a:gd name="T4" fmla="*/ 0 w 209"/>
                <a:gd name="T5" fmla="*/ 0 h 194"/>
                <a:gd name="T6" fmla="*/ 5 w 209"/>
                <a:gd name="T7" fmla="*/ 76 h 194"/>
                <a:gd name="T8" fmla="*/ 209 w 209"/>
                <a:gd name="T9" fmla="*/ 194 h 194"/>
                <a:gd name="T10" fmla="*/ 208 w 209"/>
                <a:gd name="T11" fmla="*/ 188 h 194"/>
                <a:gd name="T12" fmla="*/ 9 w 209"/>
                <a:gd name="T13" fmla="*/ 73 h 194"/>
              </a:gdLst>
              <a:ahLst/>
              <a:cxnLst>
                <a:cxn ang="0">
                  <a:pos x="T0" y="T1"/>
                </a:cxn>
                <a:cxn ang="0">
                  <a:pos x="T2" y="T3"/>
                </a:cxn>
                <a:cxn ang="0">
                  <a:pos x="T4" y="T5"/>
                </a:cxn>
                <a:cxn ang="0">
                  <a:pos x="T6" y="T7"/>
                </a:cxn>
                <a:cxn ang="0">
                  <a:pos x="T8" y="T9"/>
                </a:cxn>
                <a:cxn ang="0">
                  <a:pos x="T10" y="T11"/>
                </a:cxn>
                <a:cxn ang="0">
                  <a:pos x="T12" y="T13"/>
                </a:cxn>
              </a:cxnLst>
              <a:rect l="0" t="0" r="r" b="b"/>
              <a:pathLst>
                <a:path w="209" h="194">
                  <a:moveTo>
                    <a:pt x="9" y="73"/>
                  </a:moveTo>
                  <a:cubicBezTo>
                    <a:pt x="7" y="50"/>
                    <a:pt x="5" y="26"/>
                    <a:pt x="4" y="2"/>
                  </a:cubicBezTo>
                  <a:cubicBezTo>
                    <a:pt x="0" y="0"/>
                    <a:pt x="0" y="0"/>
                    <a:pt x="0" y="0"/>
                  </a:cubicBezTo>
                  <a:cubicBezTo>
                    <a:pt x="1" y="26"/>
                    <a:pt x="3" y="51"/>
                    <a:pt x="5" y="76"/>
                  </a:cubicBezTo>
                  <a:cubicBezTo>
                    <a:pt x="209" y="194"/>
                    <a:pt x="209" y="194"/>
                    <a:pt x="209" y="194"/>
                  </a:cubicBezTo>
                  <a:cubicBezTo>
                    <a:pt x="209" y="192"/>
                    <a:pt x="209" y="190"/>
                    <a:pt x="208" y="188"/>
                  </a:cubicBezTo>
                  <a:lnTo>
                    <a:pt x="9" y="7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5" name="Freeform 338">
              <a:extLst>
                <a:ext uri="{FF2B5EF4-FFF2-40B4-BE49-F238E27FC236}">
                  <a16:creationId xmlns:a16="http://schemas.microsoft.com/office/drawing/2014/main" id="{ADDFAB01-2E17-47BF-AC8B-26CEE7445F1B}"/>
                </a:ext>
              </a:extLst>
            </p:cNvPr>
            <p:cNvSpPr>
              <a:spLocks/>
            </p:cNvSpPr>
            <p:nvPr/>
          </p:nvSpPr>
          <p:spPr bwMode="auto">
            <a:xfrm>
              <a:off x="18032413" y="11364913"/>
              <a:ext cx="603250" cy="519113"/>
            </a:xfrm>
            <a:custGeom>
              <a:avLst/>
              <a:gdLst>
                <a:gd name="T0" fmla="*/ 19 w 219"/>
                <a:gd name="T1" fmla="*/ 67 h 188"/>
                <a:gd name="T2" fmla="*/ 6 w 219"/>
                <a:gd name="T3" fmla="*/ 3 h 188"/>
                <a:gd name="T4" fmla="*/ 0 w 219"/>
                <a:gd name="T5" fmla="*/ 0 h 188"/>
                <a:gd name="T6" fmla="*/ 15 w 219"/>
                <a:gd name="T7" fmla="*/ 70 h 188"/>
                <a:gd name="T8" fmla="*/ 219 w 219"/>
                <a:gd name="T9" fmla="*/ 188 h 188"/>
                <a:gd name="T10" fmla="*/ 218 w 219"/>
                <a:gd name="T11" fmla="*/ 181 h 188"/>
                <a:gd name="T12" fmla="*/ 19 w 219"/>
                <a:gd name="T13" fmla="*/ 67 h 188"/>
              </a:gdLst>
              <a:ahLst/>
              <a:cxnLst>
                <a:cxn ang="0">
                  <a:pos x="T0" y="T1"/>
                </a:cxn>
                <a:cxn ang="0">
                  <a:pos x="T2" y="T3"/>
                </a:cxn>
                <a:cxn ang="0">
                  <a:pos x="T4" y="T5"/>
                </a:cxn>
                <a:cxn ang="0">
                  <a:pos x="T6" y="T7"/>
                </a:cxn>
                <a:cxn ang="0">
                  <a:pos x="T8" y="T9"/>
                </a:cxn>
                <a:cxn ang="0">
                  <a:pos x="T10" y="T11"/>
                </a:cxn>
                <a:cxn ang="0">
                  <a:pos x="T12" y="T13"/>
                </a:cxn>
              </a:cxnLst>
              <a:rect l="0" t="0" r="r" b="b"/>
              <a:pathLst>
                <a:path w="219" h="188">
                  <a:moveTo>
                    <a:pt x="19" y="67"/>
                  </a:moveTo>
                  <a:cubicBezTo>
                    <a:pt x="14" y="46"/>
                    <a:pt x="10" y="25"/>
                    <a:pt x="6" y="3"/>
                  </a:cubicBezTo>
                  <a:cubicBezTo>
                    <a:pt x="0" y="0"/>
                    <a:pt x="0" y="0"/>
                    <a:pt x="0" y="0"/>
                  </a:cubicBezTo>
                  <a:cubicBezTo>
                    <a:pt x="5" y="24"/>
                    <a:pt x="10" y="47"/>
                    <a:pt x="15" y="70"/>
                  </a:cubicBezTo>
                  <a:cubicBezTo>
                    <a:pt x="219" y="188"/>
                    <a:pt x="219" y="188"/>
                    <a:pt x="219" y="188"/>
                  </a:cubicBezTo>
                  <a:cubicBezTo>
                    <a:pt x="219" y="186"/>
                    <a:pt x="218" y="184"/>
                    <a:pt x="218" y="181"/>
                  </a:cubicBezTo>
                  <a:lnTo>
                    <a:pt x="19" y="6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6" name="Freeform 339">
              <a:extLst>
                <a:ext uri="{FF2B5EF4-FFF2-40B4-BE49-F238E27FC236}">
                  <a16:creationId xmlns:a16="http://schemas.microsoft.com/office/drawing/2014/main" id="{E56B19E5-B89C-457D-AA81-208169F48D8E}"/>
                </a:ext>
              </a:extLst>
            </p:cNvPr>
            <p:cNvSpPr>
              <a:spLocks/>
            </p:cNvSpPr>
            <p:nvPr/>
          </p:nvSpPr>
          <p:spPr bwMode="auto">
            <a:xfrm>
              <a:off x="17987963" y="11063288"/>
              <a:ext cx="590550" cy="527050"/>
            </a:xfrm>
            <a:custGeom>
              <a:avLst/>
              <a:gdLst>
                <a:gd name="T0" fmla="*/ 14 w 214"/>
                <a:gd name="T1" fmla="*/ 70 h 191"/>
                <a:gd name="T2" fmla="*/ 9 w 214"/>
                <a:gd name="T3" fmla="*/ 34 h 191"/>
                <a:gd name="T4" fmla="*/ 5 w 214"/>
                <a:gd name="T5" fmla="*/ 3 h 191"/>
                <a:gd name="T6" fmla="*/ 0 w 214"/>
                <a:gd name="T7" fmla="*/ 0 h 191"/>
                <a:gd name="T8" fmla="*/ 5 w 214"/>
                <a:gd name="T9" fmla="*/ 37 h 191"/>
                <a:gd name="T10" fmla="*/ 10 w 214"/>
                <a:gd name="T11" fmla="*/ 73 h 191"/>
                <a:gd name="T12" fmla="*/ 214 w 214"/>
                <a:gd name="T13" fmla="*/ 191 h 191"/>
                <a:gd name="T14" fmla="*/ 214 w 214"/>
                <a:gd name="T15" fmla="*/ 191 h 191"/>
                <a:gd name="T16" fmla="*/ 214 w 214"/>
                <a:gd name="T17" fmla="*/ 185 h 191"/>
                <a:gd name="T18" fmla="*/ 14 w 214"/>
                <a:gd name="T19" fmla="*/ 7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1">
                  <a:moveTo>
                    <a:pt x="14" y="70"/>
                  </a:moveTo>
                  <a:cubicBezTo>
                    <a:pt x="12" y="58"/>
                    <a:pt x="11" y="46"/>
                    <a:pt x="9" y="34"/>
                  </a:cubicBezTo>
                  <a:cubicBezTo>
                    <a:pt x="8" y="24"/>
                    <a:pt x="6" y="13"/>
                    <a:pt x="5" y="3"/>
                  </a:cubicBezTo>
                  <a:cubicBezTo>
                    <a:pt x="0" y="0"/>
                    <a:pt x="0" y="0"/>
                    <a:pt x="0" y="0"/>
                  </a:cubicBezTo>
                  <a:cubicBezTo>
                    <a:pt x="2" y="13"/>
                    <a:pt x="3" y="25"/>
                    <a:pt x="5" y="37"/>
                  </a:cubicBezTo>
                  <a:cubicBezTo>
                    <a:pt x="7" y="49"/>
                    <a:pt x="8" y="61"/>
                    <a:pt x="10" y="73"/>
                  </a:cubicBezTo>
                  <a:cubicBezTo>
                    <a:pt x="214" y="191"/>
                    <a:pt x="214" y="191"/>
                    <a:pt x="214" y="191"/>
                  </a:cubicBezTo>
                  <a:cubicBezTo>
                    <a:pt x="214" y="191"/>
                    <a:pt x="214" y="191"/>
                    <a:pt x="214" y="191"/>
                  </a:cubicBezTo>
                  <a:cubicBezTo>
                    <a:pt x="214" y="189"/>
                    <a:pt x="214" y="187"/>
                    <a:pt x="214" y="185"/>
                  </a:cubicBezTo>
                  <a:lnTo>
                    <a:pt x="14" y="7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7" name="Freeform 340">
              <a:extLst>
                <a:ext uri="{FF2B5EF4-FFF2-40B4-BE49-F238E27FC236}">
                  <a16:creationId xmlns:a16="http://schemas.microsoft.com/office/drawing/2014/main" id="{6045A3D8-4EC9-44AA-B3F2-49DBA292CECB}"/>
                </a:ext>
              </a:extLst>
            </p:cNvPr>
            <p:cNvSpPr>
              <a:spLocks/>
            </p:cNvSpPr>
            <p:nvPr/>
          </p:nvSpPr>
          <p:spPr bwMode="auto">
            <a:xfrm>
              <a:off x="18429288" y="8636001"/>
              <a:ext cx="1693863" cy="3529013"/>
            </a:xfrm>
            <a:custGeom>
              <a:avLst/>
              <a:gdLst>
                <a:gd name="T0" fmla="*/ 103 w 614"/>
                <a:gd name="T1" fmla="*/ 1278 h 1278"/>
                <a:gd name="T2" fmla="*/ 103 w 614"/>
                <a:gd name="T3" fmla="*/ 295 h 1278"/>
                <a:gd name="T4" fmla="*/ 614 w 614"/>
                <a:gd name="T5" fmla="*/ 0 h 1278"/>
                <a:gd name="T6" fmla="*/ 614 w 614"/>
                <a:gd name="T7" fmla="*/ 983 h 1278"/>
                <a:gd name="T8" fmla="*/ 103 w 614"/>
                <a:gd name="T9" fmla="*/ 1278 h 1278"/>
              </a:gdLst>
              <a:ahLst/>
              <a:cxnLst>
                <a:cxn ang="0">
                  <a:pos x="T0" y="T1"/>
                </a:cxn>
                <a:cxn ang="0">
                  <a:pos x="T2" y="T3"/>
                </a:cxn>
                <a:cxn ang="0">
                  <a:pos x="T4" y="T5"/>
                </a:cxn>
                <a:cxn ang="0">
                  <a:pos x="T6" y="T7"/>
                </a:cxn>
                <a:cxn ang="0">
                  <a:pos x="T8" y="T9"/>
                </a:cxn>
              </a:cxnLst>
              <a:rect l="0" t="0" r="r" b="b"/>
              <a:pathLst>
                <a:path w="614" h="1278">
                  <a:moveTo>
                    <a:pt x="103" y="1278"/>
                  </a:moveTo>
                  <a:cubicBezTo>
                    <a:pt x="25" y="1026"/>
                    <a:pt x="0" y="722"/>
                    <a:pt x="103" y="295"/>
                  </a:cubicBezTo>
                  <a:cubicBezTo>
                    <a:pt x="614" y="0"/>
                    <a:pt x="614" y="0"/>
                    <a:pt x="614" y="0"/>
                  </a:cubicBezTo>
                  <a:cubicBezTo>
                    <a:pt x="614" y="983"/>
                    <a:pt x="614" y="983"/>
                    <a:pt x="614" y="983"/>
                  </a:cubicBezTo>
                  <a:lnTo>
                    <a:pt x="103" y="127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8" name="Line 341">
              <a:extLst>
                <a:ext uri="{FF2B5EF4-FFF2-40B4-BE49-F238E27FC236}">
                  <a16:creationId xmlns:a16="http://schemas.microsoft.com/office/drawing/2014/main" id="{0BB58228-B50D-4A0B-821A-ACBD93E43A5B}"/>
                </a:ext>
              </a:extLst>
            </p:cNvPr>
            <p:cNvSpPr>
              <a:spLocks noChangeShapeType="1"/>
            </p:cNvSpPr>
            <p:nvPr/>
          </p:nvSpPr>
          <p:spPr bwMode="auto">
            <a:xfrm flipH="1">
              <a:off x="18591213" y="10063163"/>
              <a:ext cx="3175"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9" name="Line 342">
              <a:extLst>
                <a:ext uri="{FF2B5EF4-FFF2-40B4-BE49-F238E27FC236}">
                  <a16:creationId xmlns:a16="http://schemas.microsoft.com/office/drawing/2014/main" id="{3FA62B6F-434F-4585-B5FC-C15183DF4761}"/>
                </a:ext>
              </a:extLst>
            </p:cNvPr>
            <p:cNvSpPr>
              <a:spLocks noChangeShapeType="1"/>
            </p:cNvSpPr>
            <p:nvPr/>
          </p:nvSpPr>
          <p:spPr bwMode="auto">
            <a:xfrm>
              <a:off x="18526126" y="109696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0" name="Line 343">
              <a:extLst>
                <a:ext uri="{FF2B5EF4-FFF2-40B4-BE49-F238E27FC236}">
                  <a16:creationId xmlns:a16="http://schemas.microsoft.com/office/drawing/2014/main" id="{F989F3C0-9A2D-4599-BAFC-1808EE884994}"/>
                </a:ext>
              </a:extLst>
            </p:cNvPr>
            <p:cNvSpPr>
              <a:spLocks noChangeShapeType="1"/>
            </p:cNvSpPr>
            <p:nvPr/>
          </p:nvSpPr>
          <p:spPr bwMode="auto">
            <a:xfrm>
              <a:off x="18527713" y="1107757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1" name="Line 344">
              <a:extLst>
                <a:ext uri="{FF2B5EF4-FFF2-40B4-BE49-F238E27FC236}">
                  <a16:creationId xmlns:a16="http://schemas.microsoft.com/office/drawing/2014/main" id="{6D3899E3-4D16-48AA-99E6-0A5AE7F4DA8F}"/>
                </a:ext>
              </a:extLst>
            </p:cNvPr>
            <p:cNvSpPr>
              <a:spLocks noChangeShapeType="1"/>
            </p:cNvSpPr>
            <p:nvPr/>
          </p:nvSpPr>
          <p:spPr bwMode="auto">
            <a:xfrm>
              <a:off x="18542001" y="112871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2" name="Line 345">
              <a:extLst>
                <a:ext uri="{FF2B5EF4-FFF2-40B4-BE49-F238E27FC236}">
                  <a16:creationId xmlns:a16="http://schemas.microsoft.com/office/drawing/2014/main" id="{11053A11-9ACD-46F3-AD4A-64A68B98391D}"/>
                </a:ext>
              </a:extLst>
            </p:cNvPr>
            <p:cNvSpPr>
              <a:spLocks noChangeShapeType="1"/>
            </p:cNvSpPr>
            <p:nvPr/>
          </p:nvSpPr>
          <p:spPr bwMode="auto">
            <a:xfrm>
              <a:off x="18635663" y="118840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3" name="Freeform 346">
              <a:extLst>
                <a:ext uri="{FF2B5EF4-FFF2-40B4-BE49-F238E27FC236}">
                  <a16:creationId xmlns:a16="http://schemas.microsoft.com/office/drawing/2014/main" id="{ACB6B5E3-4906-4D4B-B0E8-668EBCBD8FB0}"/>
                </a:ext>
              </a:extLst>
            </p:cNvPr>
            <p:cNvSpPr>
              <a:spLocks/>
            </p:cNvSpPr>
            <p:nvPr/>
          </p:nvSpPr>
          <p:spPr bwMode="auto">
            <a:xfrm>
              <a:off x="18597563" y="10806113"/>
              <a:ext cx="1525588" cy="1077913"/>
            </a:xfrm>
            <a:custGeom>
              <a:avLst/>
              <a:gdLst>
                <a:gd name="T0" fmla="*/ 553 w 553"/>
                <a:gd name="T1" fmla="*/ 0 h 390"/>
                <a:gd name="T2" fmla="*/ 553 w 553"/>
                <a:gd name="T3" fmla="*/ 79 h 390"/>
                <a:gd name="T4" fmla="*/ 14 w 553"/>
                <a:gd name="T5" fmla="*/ 390 h 390"/>
                <a:gd name="T6" fmla="*/ 0 w 553"/>
                <a:gd name="T7" fmla="*/ 320 h 390"/>
                <a:gd name="T8" fmla="*/ 553 w 553"/>
                <a:gd name="T9" fmla="*/ 0 h 390"/>
              </a:gdLst>
              <a:ahLst/>
              <a:cxnLst>
                <a:cxn ang="0">
                  <a:pos x="T0" y="T1"/>
                </a:cxn>
                <a:cxn ang="0">
                  <a:pos x="T2" y="T3"/>
                </a:cxn>
                <a:cxn ang="0">
                  <a:pos x="T4" y="T5"/>
                </a:cxn>
                <a:cxn ang="0">
                  <a:pos x="T6" y="T7"/>
                </a:cxn>
                <a:cxn ang="0">
                  <a:pos x="T8" y="T9"/>
                </a:cxn>
              </a:cxnLst>
              <a:rect l="0" t="0" r="r" b="b"/>
              <a:pathLst>
                <a:path w="553" h="390">
                  <a:moveTo>
                    <a:pt x="553" y="0"/>
                  </a:moveTo>
                  <a:cubicBezTo>
                    <a:pt x="553" y="79"/>
                    <a:pt x="553" y="79"/>
                    <a:pt x="553" y="79"/>
                  </a:cubicBezTo>
                  <a:cubicBezTo>
                    <a:pt x="14" y="390"/>
                    <a:pt x="14" y="390"/>
                    <a:pt x="14" y="390"/>
                  </a:cubicBezTo>
                  <a:cubicBezTo>
                    <a:pt x="9" y="367"/>
                    <a:pt x="4" y="344"/>
                    <a:pt x="0" y="320"/>
                  </a:cubicBezTo>
                  <a:lnTo>
                    <a:pt x="553"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4" name="Freeform 347">
              <a:extLst>
                <a:ext uri="{FF2B5EF4-FFF2-40B4-BE49-F238E27FC236}">
                  <a16:creationId xmlns:a16="http://schemas.microsoft.com/office/drawing/2014/main" id="{E8A49A6E-0BA2-459A-8DDD-015D94A7E1E7}"/>
                </a:ext>
              </a:extLst>
            </p:cNvPr>
            <p:cNvSpPr>
              <a:spLocks/>
            </p:cNvSpPr>
            <p:nvPr/>
          </p:nvSpPr>
          <p:spPr bwMode="auto">
            <a:xfrm>
              <a:off x="18553113" y="10483851"/>
              <a:ext cx="1570038" cy="1106488"/>
            </a:xfrm>
            <a:custGeom>
              <a:avLst/>
              <a:gdLst>
                <a:gd name="T0" fmla="*/ 569 w 569"/>
                <a:gd name="T1" fmla="*/ 0 h 401"/>
                <a:gd name="T2" fmla="*/ 569 w 569"/>
                <a:gd name="T3" fmla="*/ 78 h 401"/>
                <a:gd name="T4" fmla="*/ 9 w 569"/>
                <a:gd name="T5" fmla="*/ 401 h 401"/>
                <a:gd name="T6" fmla="*/ 0 w 569"/>
                <a:gd name="T7" fmla="*/ 328 h 401"/>
                <a:gd name="T8" fmla="*/ 569 w 569"/>
                <a:gd name="T9" fmla="*/ 0 h 401"/>
              </a:gdLst>
              <a:ahLst/>
              <a:cxnLst>
                <a:cxn ang="0">
                  <a:pos x="T0" y="T1"/>
                </a:cxn>
                <a:cxn ang="0">
                  <a:pos x="T2" y="T3"/>
                </a:cxn>
                <a:cxn ang="0">
                  <a:pos x="T4" y="T5"/>
                </a:cxn>
                <a:cxn ang="0">
                  <a:pos x="T6" y="T7"/>
                </a:cxn>
                <a:cxn ang="0">
                  <a:pos x="T8" y="T9"/>
                </a:cxn>
              </a:cxnLst>
              <a:rect l="0" t="0" r="r" b="b"/>
              <a:pathLst>
                <a:path w="569" h="401">
                  <a:moveTo>
                    <a:pt x="569" y="0"/>
                  </a:moveTo>
                  <a:cubicBezTo>
                    <a:pt x="569" y="78"/>
                    <a:pt x="569" y="78"/>
                    <a:pt x="569" y="78"/>
                  </a:cubicBezTo>
                  <a:cubicBezTo>
                    <a:pt x="9" y="401"/>
                    <a:pt x="9" y="401"/>
                    <a:pt x="9" y="401"/>
                  </a:cubicBezTo>
                  <a:cubicBezTo>
                    <a:pt x="6" y="377"/>
                    <a:pt x="2" y="353"/>
                    <a:pt x="0" y="328"/>
                  </a:cubicBezTo>
                  <a:lnTo>
                    <a:pt x="56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5" name="Freeform 348">
              <a:extLst>
                <a:ext uri="{FF2B5EF4-FFF2-40B4-BE49-F238E27FC236}">
                  <a16:creationId xmlns:a16="http://schemas.microsoft.com/office/drawing/2014/main" id="{9230D5CC-5E76-4EB5-8B78-8513A79DFE65}"/>
                </a:ext>
              </a:extLst>
            </p:cNvPr>
            <p:cNvSpPr>
              <a:spLocks/>
            </p:cNvSpPr>
            <p:nvPr/>
          </p:nvSpPr>
          <p:spPr bwMode="auto">
            <a:xfrm>
              <a:off x="18527713" y="10156826"/>
              <a:ext cx="1595438" cy="1130300"/>
            </a:xfrm>
            <a:custGeom>
              <a:avLst/>
              <a:gdLst>
                <a:gd name="T0" fmla="*/ 578 w 578"/>
                <a:gd name="T1" fmla="*/ 0 h 409"/>
                <a:gd name="T2" fmla="*/ 578 w 578"/>
                <a:gd name="T3" fmla="*/ 78 h 409"/>
                <a:gd name="T4" fmla="*/ 5 w 578"/>
                <a:gd name="T5" fmla="*/ 409 h 409"/>
                <a:gd name="T6" fmla="*/ 0 w 578"/>
                <a:gd name="T7" fmla="*/ 333 h 409"/>
                <a:gd name="T8" fmla="*/ 578 w 578"/>
                <a:gd name="T9" fmla="*/ 0 h 409"/>
              </a:gdLst>
              <a:ahLst/>
              <a:cxnLst>
                <a:cxn ang="0">
                  <a:pos x="T0" y="T1"/>
                </a:cxn>
                <a:cxn ang="0">
                  <a:pos x="T2" y="T3"/>
                </a:cxn>
                <a:cxn ang="0">
                  <a:pos x="T4" y="T5"/>
                </a:cxn>
                <a:cxn ang="0">
                  <a:pos x="T6" y="T7"/>
                </a:cxn>
                <a:cxn ang="0">
                  <a:pos x="T8" y="T9"/>
                </a:cxn>
              </a:cxnLst>
              <a:rect l="0" t="0" r="r" b="b"/>
              <a:pathLst>
                <a:path w="578" h="409">
                  <a:moveTo>
                    <a:pt x="578" y="0"/>
                  </a:moveTo>
                  <a:cubicBezTo>
                    <a:pt x="578" y="78"/>
                    <a:pt x="578" y="78"/>
                    <a:pt x="578" y="78"/>
                  </a:cubicBezTo>
                  <a:cubicBezTo>
                    <a:pt x="5" y="409"/>
                    <a:pt x="5" y="409"/>
                    <a:pt x="5" y="409"/>
                  </a:cubicBezTo>
                  <a:cubicBezTo>
                    <a:pt x="3" y="384"/>
                    <a:pt x="1" y="359"/>
                    <a:pt x="0" y="333"/>
                  </a:cubicBezTo>
                  <a:lnTo>
                    <a:pt x="57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6" name="Freeform 349">
              <a:extLst>
                <a:ext uri="{FF2B5EF4-FFF2-40B4-BE49-F238E27FC236}">
                  <a16:creationId xmlns:a16="http://schemas.microsoft.com/office/drawing/2014/main" id="{6FC3E8E3-3F0D-48EE-9B04-40781B02DC53}"/>
                </a:ext>
              </a:extLst>
            </p:cNvPr>
            <p:cNvSpPr>
              <a:spLocks/>
            </p:cNvSpPr>
            <p:nvPr/>
          </p:nvSpPr>
          <p:spPr bwMode="auto">
            <a:xfrm>
              <a:off x="18526126" y="9831388"/>
              <a:ext cx="1597025" cy="1138238"/>
            </a:xfrm>
            <a:custGeom>
              <a:avLst/>
              <a:gdLst>
                <a:gd name="T0" fmla="*/ 579 w 579"/>
                <a:gd name="T1" fmla="*/ 0 h 412"/>
                <a:gd name="T2" fmla="*/ 579 w 579"/>
                <a:gd name="T3" fmla="*/ 79 h 412"/>
                <a:gd name="T4" fmla="*/ 0 w 579"/>
                <a:gd name="T5" fmla="*/ 412 h 412"/>
                <a:gd name="T6" fmla="*/ 1 w 579"/>
                <a:gd name="T7" fmla="*/ 333 h 412"/>
                <a:gd name="T8" fmla="*/ 579 w 579"/>
                <a:gd name="T9" fmla="*/ 0 h 412"/>
              </a:gdLst>
              <a:ahLst/>
              <a:cxnLst>
                <a:cxn ang="0">
                  <a:pos x="T0" y="T1"/>
                </a:cxn>
                <a:cxn ang="0">
                  <a:pos x="T2" y="T3"/>
                </a:cxn>
                <a:cxn ang="0">
                  <a:pos x="T4" y="T5"/>
                </a:cxn>
                <a:cxn ang="0">
                  <a:pos x="T6" y="T7"/>
                </a:cxn>
                <a:cxn ang="0">
                  <a:pos x="T8" y="T9"/>
                </a:cxn>
              </a:cxnLst>
              <a:rect l="0" t="0" r="r" b="b"/>
              <a:pathLst>
                <a:path w="579" h="412">
                  <a:moveTo>
                    <a:pt x="579" y="0"/>
                  </a:moveTo>
                  <a:cubicBezTo>
                    <a:pt x="579" y="79"/>
                    <a:pt x="579" y="79"/>
                    <a:pt x="579" y="79"/>
                  </a:cubicBezTo>
                  <a:cubicBezTo>
                    <a:pt x="0" y="412"/>
                    <a:pt x="0" y="412"/>
                    <a:pt x="0" y="412"/>
                  </a:cubicBezTo>
                  <a:cubicBezTo>
                    <a:pt x="0" y="387"/>
                    <a:pt x="0" y="360"/>
                    <a:pt x="1" y="333"/>
                  </a:cubicBezTo>
                  <a:lnTo>
                    <a:pt x="57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Freeform 350">
              <a:extLst>
                <a:ext uri="{FF2B5EF4-FFF2-40B4-BE49-F238E27FC236}">
                  <a16:creationId xmlns:a16="http://schemas.microsoft.com/office/drawing/2014/main" id="{E55F8F40-C114-4A81-80C8-481549857A73}"/>
                </a:ext>
              </a:extLst>
            </p:cNvPr>
            <p:cNvSpPr>
              <a:spLocks/>
            </p:cNvSpPr>
            <p:nvPr/>
          </p:nvSpPr>
          <p:spPr bwMode="auto">
            <a:xfrm>
              <a:off x="18534063" y="9505951"/>
              <a:ext cx="1589088" cy="1135063"/>
            </a:xfrm>
            <a:custGeom>
              <a:avLst/>
              <a:gdLst>
                <a:gd name="T0" fmla="*/ 576 w 576"/>
                <a:gd name="T1" fmla="*/ 0 h 411"/>
                <a:gd name="T2" fmla="*/ 576 w 576"/>
                <a:gd name="T3" fmla="*/ 79 h 411"/>
                <a:gd name="T4" fmla="*/ 0 w 576"/>
                <a:gd name="T5" fmla="*/ 411 h 411"/>
                <a:gd name="T6" fmla="*/ 6 w 576"/>
                <a:gd name="T7" fmla="*/ 329 h 411"/>
                <a:gd name="T8" fmla="*/ 576 w 576"/>
                <a:gd name="T9" fmla="*/ 0 h 411"/>
              </a:gdLst>
              <a:ahLst/>
              <a:cxnLst>
                <a:cxn ang="0">
                  <a:pos x="T0" y="T1"/>
                </a:cxn>
                <a:cxn ang="0">
                  <a:pos x="T2" y="T3"/>
                </a:cxn>
                <a:cxn ang="0">
                  <a:pos x="T4" y="T5"/>
                </a:cxn>
                <a:cxn ang="0">
                  <a:pos x="T6" y="T7"/>
                </a:cxn>
                <a:cxn ang="0">
                  <a:pos x="T8" y="T9"/>
                </a:cxn>
              </a:cxnLst>
              <a:rect l="0" t="0" r="r" b="b"/>
              <a:pathLst>
                <a:path w="576" h="411">
                  <a:moveTo>
                    <a:pt x="576" y="0"/>
                  </a:moveTo>
                  <a:cubicBezTo>
                    <a:pt x="576" y="79"/>
                    <a:pt x="576" y="79"/>
                    <a:pt x="576" y="79"/>
                  </a:cubicBezTo>
                  <a:cubicBezTo>
                    <a:pt x="0" y="411"/>
                    <a:pt x="0" y="411"/>
                    <a:pt x="0" y="411"/>
                  </a:cubicBezTo>
                  <a:cubicBezTo>
                    <a:pt x="1" y="384"/>
                    <a:pt x="3" y="357"/>
                    <a:pt x="6" y="329"/>
                  </a:cubicBezTo>
                  <a:lnTo>
                    <a:pt x="57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8" name="Freeform 351">
              <a:extLst>
                <a:ext uri="{FF2B5EF4-FFF2-40B4-BE49-F238E27FC236}">
                  <a16:creationId xmlns:a16="http://schemas.microsoft.com/office/drawing/2014/main" id="{324DD0DE-B9FA-41E3-8EF3-CA3154D1A2B3}"/>
                </a:ext>
              </a:extLst>
            </p:cNvPr>
            <p:cNvSpPr>
              <a:spLocks/>
            </p:cNvSpPr>
            <p:nvPr/>
          </p:nvSpPr>
          <p:spPr bwMode="auto">
            <a:xfrm>
              <a:off x="18561051" y="9178926"/>
              <a:ext cx="1562100" cy="1119188"/>
            </a:xfrm>
            <a:custGeom>
              <a:avLst/>
              <a:gdLst>
                <a:gd name="T0" fmla="*/ 566 w 566"/>
                <a:gd name="T1" fmla="*/ 0 h 405"/>
                <a:gd name="T2" fmla="*/ 566 w 566"/>
                <a:gd name="T3" fmla="*/ 79 h 405"/>
                <a:gd name="T4" fmla="*/ 0 w 566"/>
                <a:gd name="T5" fmla="*/ 405 h 405"/>
                <a:gd name="T6" fmla="*/ 11 w 566"/>
                <a:gd name="T7" fmla="*/ 320 h 405"/>
                <a:gd name="T8" fmla="*/ 11 w 566"/>
                <a:gd name="T9" fmla="*/ 320 h 405"/>
                <a:gd name="T10" fmla="*/ 566 w 566"/>
                <a:gd name="T11" fmla="*/ 0 h 405"/>
              </a:gdLst>
              <a:ahLst/>
              <a:cxnLst>
                <a:cxn ang="0">
                  <a:pos x="T0" y="T1"/>
                </a:cxn>
                <a:cxn ang="0">
                  <a:pos x="T2" y="T3"/>
                </a:cxn>
                <a:cxn ang="0">
                  <a:pos x="T4" y="T5"/>
                </a:cxn>
                <a:cxn ang="0">
                  <a:pos x="T6" y="T7"/>
                </a:cxn>
                <a:cxn ang="0">
                  <a:pos x="T8" y="T9"/>
                </a:cxn>
                <a:cxn ang="0">
                  <a:pos x="T10" y="T11"/>
                </a:cxn>
              </a:cxnLst>
              <a:rect l="0" t="0" r="r" b="b"/>
              <a:pathLst>
                <a:path w="566" h="405">
                  <a:moveTo>
                    <a:pt x="566" y="0"/>
                  </a:moveTo>
                  <a:cubicBezTo>
                    <a:pt x="566" y="79"/>
                    <a:pt x="566" y="79"/>
                    <a:pt x="566" y="79"/>
                  </a:cubicBezTo>
                  <a:cubicBezTo>
                    <a:pt x="0" y="405"/>
                    <a:pt x="0" y="405"/>
                    <a:pt x="0" y="405"/>
                  </a:cubicBezTo>
                  <a:cubicBezTo>
                    <a:pt x="3" y="377"/>
                    <a:pt x="7" y="349"/>
                    <a:pt x="11" y="320"/>
                  </a:cubicBezTo>
                  <a:cubicBezTo>
                    <a:pt x="11" y="320"/>
                    <a:pt x="11" y="320"/>
                    <a:pt x="11" y="320"/>
                  </a:cubicBezTo>
                  <a:lnTo>
                    <a:pt x="56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9" name="Freeform 352">
              <a:extLst>
                <a:ext uri="{FF2B5EF4-FFF2-40B4-BE49-F238E27FC236}">
                  <a16:creationId xmlns:a16="http://schemas.microsoft.com/office/drawing/2014/main" id="{30032A79-E817-42DF-885B-05F605553830}"/>
                </a:ext>
              </a:extLst>
            </p:cNvPr>
            <p:cNvSpPr>
              <a:spLocks/>
            </p:cNvSpPr>
            <p:nvPr/>
          </p:nvSpPr>
          <p:spPr bwMode="auto">
            <a:xfrm>
              <a:off x="18611851" y="8853488"/>
              <a:ext cx="1511300" cy="1090613"/>
            </a:xfrm>
            <a:custGeom>
              <a:avLst/>
              <a:gdLst>
                <a:gd name="T0" fmla="*/ 548 w 548"/>
                <a:gd name="T1" fmla="*/ 0 h 395"/>
                <a:gd name="T2" fmla="*/ 548 w 548"/>
                <a:gd name="T3" fmla="*/ 79 h 395"/>
                <a:gd name="T4" fmla="*/ 0 w 548"/>
                <a:gd name="T5" fmla="*/ 395 h 395"/>
                <a:gd name="T6" fmla="*/ 17 w 548"/>
                <a:gd name="T7" fmla="*/ 306 h 395"/>
                <a:gd name="T8" fmla="*/ 548 w 548"/>
                <a:gd name="T9" fmla="*/ 0 h 395"/>
              </a:gdLst>
              <a:ahLst/>
              <a:cxnLst>
                <a:cxn ang="0">
                  <a:pos x="T0" y="T1"/>
                </a:cxn>
                <a:cxn ang="0">
                  <a:pos x="T2" y="T3"/>
                </a:cxn>
                <a:cxn ang="0">
                  <a:pos x="T4" y="T5"/>
                </a:cxn>
                <a:cxn ang="0">
                  <a:pos x="T6" y="T7"/>
                </a:cxn>
                <a:cxn ang="0">
                  <a:pos x="T8" y="T9"/>
                </a:cxn>
              </a:cxnLst>
              <a:rect l="0" t="0" r="r" b="b"/>
              <a:pathLst>
                <a:path w="548" h="395">
                  <a:moveTo>
                    <a:pt x="548" y="0"/>
                  </a:moveTo>
                  <a:cubicBezTo>
                    <a:pt x="548" y="79"/>
                    <a:pt x="548" y="79"/>
                    <a:pt x="548" y="79"/>
                  </a:cubicBezTo>
                  <a:cubicBezTo>
                    <a:pt x="0" y="395"/>
                    <a:pt x="0" y="395"/>
                    <a:pt x="0" y="395"/>
                  </a:cubicBezTo>
                  <a:cubicBezTo>
                    <a:pt x="5" y="366"/>
                    <a:pt x="11" y="336"/>
                    <a:pt x="17" y="306"/>
                  </a:cubicBezTo>
                  <a:lnTo>
                    <a:pt x="54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0" name="Freeform 353">
              <a:extLst>
                <a:ext uri="{FF2B5EF4-FFF2-40B4-BE49-F238E27FC236}">
                  <a16:creationId xmlns:a16="http://schemas.microsoft.com/office/drawing/2014/main" id="{BAD7781D-03F7-4E64-AF4F-1A1F812E13A6}"/>
                </a:ext>
              </a:extLst>
            </p:cNvPr>
            <p:cNvSpPr>
              <a:spLocks/>
            </p:cNvSpPr>
            <p:nvPr/>
          </p:nvSpPr>
          <p:spPr bwMode="auto">
            <a:xfrm>
              <a:off x="18635663" y="10806113"/>
              <a:ext cx="1487488" cy="1077913"/>
            </a:xfrm>
            <a:custGeom>
              <a:avLst/>
              <a:gdLst>
                <a:gd name="T0" fmla="*/ 535 w 539"/>
                <a:gd name="T1" fmla="*/ 3 h 390"/>
                <a:gd name="T2" fmla="*/ 535 w 539"/>
                <a:gd name="T3" fmla="*/ 77 h 390"/>
                <a:gd name="T4" fmla="*/ 0 w 539"/>
                <a:gd name="T5" fmla="*/ 386 h 390"/>
                <a:gd name="T6" fmla="*/ 0 w 539"/>
                <a:gd name="T7" fmla="*/ 390 h 390"/>
                <a:gd name="T8" fmla="*/ 539 w 539"/>
                <a:gd name="T9" fmla="*/ 79 h 390"/>
                <a:gd name="T10" fmla="*/ 539 w 539"/>
                <a:gd name="T11" fmla="*/ 0 h 390"/>
                <a:gd name="T12" fmla="*/ 535 w 539"/>
                <a:gd name="T13" fmla="*/ 3 h 390"/>
              </a:gdLst>
              <a:ahLst/>
              <a:cxnLst>
                <a:cxn ang="0">
                  <a:pos x="T0" y="T1"/>
                </a:cxn>
                <a:cxn ang="0">
                  <a:pos x="T2" y="T3"/>
                </a:cxn>
                <a:cxn ang="0">
                  <a:pos x="T4" y="T5"/>
                </a:cxn>
                <a:cxn ang="0">
                  <a:pos x="T6" y="T7"/>
                </a:cxn>
                <a:cxn ang="0">
                  <a:pos x="T8" y="T9"/>
                </a:cxn>
                <a:cxn ang="0">
                  <a:pos x="T10" y="T11"/>
                </a:cxn>
                <a:cxn ang="0">
                  <a:pos x="T12" y="T13"/>
                </a:cxn>
              </a:cxnLst>
              <a:rect l="0" t="0" r="r" b="b"/>
              <a:pathLst>
                <a:path w="539" h="390">
                  <a:moveTo>
                    <a:pt x="535" y="3"/>
                  </a:moveTo>
                  <a:cubicBezTo>
                    <a:pt x="535" y="77"/>
                    <a:pt x="535" y="77"/>
                    <a:pt x="535" y="77"/>
                  </a:cubicBezTo>
                  <a:cubicBezTo>
                    <a:pt x="0" y="386"/>
                    <a:pt x="0" y="386"/>
                    <a:pt x="0" y="386"/>
                  </a:cubicBezTo>
                  <a:cubicBezTo>
                    <a:pt x="0" y="387"/>
                    <a:pt x="0" y="389"/>
                    <a:pt x="0" y="390"/>
                  </a:cubicBezTo>
                  <a:cubicBezTo>
                    <a:pt x="539" y="79"/>
                    <a:pt x="539" y="79"/>
                    <a:pt x="539" y="79"/>
                  </a:cubicBezTo>
                  <a:cubicBezTo>
                    <a:pt x="539" y="0"/>
                    <a:pt x="539" y="0"/>
                    <a:pt x="539" y="0"/>
                  </a:cubicBezTo>
                  <a:lnTo>
                    <a:pt x="535" y="3"/>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1" name="Freeform 354">
              <a:extLst>
                <a:ext uri="{FF2B5EF4-FFF2-40B4-BE49-F238E27FC236}">
                  <a16:creationId xmlns:a16="http://schemas.microsoft.com/office/drawing/2014/main" id="{CB5372F9-8002-47E6-9030-83BD804F17C8}"/>
                </a:ext>
              </a:extLst>
            </p:cNvPr>
            <p:cNvSpPr>
              <a:spLocks/>
            </p:cNvSpPr>
            <p:nvPr/>
          </p:nvSpPr>
          <p:spPr bwMode="auto">
            <a:xfrm>
              <a:off x="18578513" y="10483851"/>
              <a:ext cx="1544638" cy="1106488"/>
            </a:xfrm>
            <a:custGeom>
              <a:avLst/>
              <a:gdLst>
                <a:gd name="T0" fmla="*/ 556 w 560"/>
                <a:gd name="T1" fmla="*/ 2 h 401"/>
                <a:gd name="T2" fmla="*/ 556 w 560"/>
                <a:gd name="T3" fmla="*/ 76 h 401"/>
                <a:gd name="T4" fmla="*/ 0 w 560"/>
                <a:gd name="T5" fmla="*/ 397 h 401"/>
                <a:gd name="T6" fmla="*/ 0 w 560"/>
                <a:gd name="T7" fmla="*/ 401 h 401"/>
                <a:gd name="T8" fmla="*/ 560 w 560"/>
                <a:gd name="T9" fmla="*/ 78 h 401"/>
                <a:gd name="T10" fmla="*/ 560 w 560"/>
                <a:gd name="T11" fmla="*/ 0 h 401"/>
                <a:gd name="T12" fmla="*/ 556 w 560"/>
                <a:gd name="T13" fmla="*/ 2 h 401"/>
              </a:gdLst>
              <a:ahLst/>
              <a:cxnLst>
                <a:cxn ang="0">
                  <a:pos x="T0" y="T1"/>
                </a:cxn>
                <a:cxn ang="0">
                  <a:pos x="T2" y="T3"/>
                </a:cxn>
                <a:cxn ang="0">
                  <a:pos x="T4" y="T5"/>
                </a:cxn>
                <a:cxn ang="0">
                  <a:pos x="T6" y="T7"/>
                </a:cxn>
                <a:cxn ang="0">
                  <a:pos x="T8" y="T9"/>
                </a:cxn>
                <a:cxn ang="0">
                  <a:pos x="T10" y="T11"/>
                </a:cxn>
                <a:cxn ang="0">
                  <a:pos x="T12" y="T13"/>
                </a:cxn>
              </a:cxnLst>
              <a:rect l="0" t="0" r="r" b="b"/>
              <a:pathLst>
                <a:path w="560" h="401">
                  <a:moveTo>
                    <a:pt x="556" y="2"/>
                  </a:moveTo>
                  <a:cubicBezTo>
                    <a:pt x="556" y="76"/>
                    <a:pt x="556" y="76"/>
                    <a:pt x="556" y="76"/>
                  </a:cubicBezTo>
                  <a:cubicBezTo>
                    <a:pt x="0" y="397"/>
                    <a:pt x="0" y="397"/>
                    <a:pt x="0" y="397"/>
                  </a:cubicBezTo>
                  <a:cubicBezTo>
                    <a:pt x="0" y="398"/>
                    <a:pt x="0" y="400"/>
                    <a:pt x="0" y="401"/>
                  </a:cubicBezTo>
                  <a:cubicBezTo>
                    <a:pt x="560" y="78"/>
                    <a:pt x="560" y="78"/>
                    <a:pt x="560" y="78"/>
                  </a:cubicBezTo>
                  <a:cubicBezTo>
                    <a:pt x="560" y="0"/>
                    <a:pt x="560" y="0"/>
                    <a:pt x="560" y="0"/>
                  </a:cubicBezTo>
                  <a:lnTo>
                    <a:pt x="556"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2" name="Freeform 355">
              <a:extLst>
                <a:ext uri="{FF2B5EF4-FFF2-40B4-BE49-F238E27FC236}">
                  <a16:creationId xmlns:a16="http://schemas.microsoft.com/office/drawing/2014/main" id="{6DC569FB-003A-4ADE-8C71-52B1739BC5E6}"/>
                </a:ext>
              </a:extLst>
            </p:cNvPr>
            <p:cNvSpPr>
              <a:spLocks/>
            </p:cNvSpPr>
            <p:nvPr/>
          </p:nvSpPr>
          <p:spPr bwMode="auto">
            <a:xfrm>
              <a:off x="18542001" y="10156826"/>
              <a:ext cx="1581150" cy="1130300"/>
            </a:xfrm>
            <a:custGeom>
              <a:avLst/>
              <a:gdLst>
                <a:gd name="T0" fmla="*/ 569 w 573"/>
                <a:gd name="T1" fmla="*/ 2 h 409"/>
                <a:gd name="T2" fmla="*/ 569 w 573"/>
                <a:gd name="T3" fmla="*/ 76 h 409"/>
                <a:gd name="T4" fmla="*/ 0 w 573"/>
                <a:gd name="T5" fmla="*/ 404 h 409"/>
                <a:gd name="T6" fmla="*/ 0 w 573"/>
                <a:gd name="T7" fmla="*/ 409 h 409"/>
                <a:gd name="T8" fmla="*/ 573 w 573"/>
                <a:gd name="T9" fmla="*/ 78 h 409"/>
                <a:gd name="T10" fmla="*/ 573 w 573"/>
                <a:gd name="T11" fmla="*/ 0 h 409"/>
                <a:gd name="T12" fmla="*/ 569 w 573"/>
                <a:gd name="T13" fmla="*/ 2 h 409"/>
              </a:gdLst>
              <a:ahLst/>
              <a:cxnLst>
                <a:cxn ang="0">
                  <a:pos x="T0" y="T1"/>
                </a:cxn>
                <a:cxn ang="0">
                  <a:pos x="T2" y="T3"/>
                </a:cxn>
                <a:cxn ang="0">
                  <a:pos x="T4" y="T5"/>
                </a:cxn>
                <a:cxn ang="0">
                  <a:pos x="T6" y="T7"/>
                </a:cxn>
                <a:cxn ang="0">
                  <a:pos x="T8" y="T9"/>
                </a:cxn>
                <a:cxn ang="0">
                  <a:pos x="T10" y="T11"/>
                </a:cxn>
                <a:cxn ang="0">
                  <a:pos x="T12" y="T13"/>
                </a:cxn>
              </a:cxnLst>
              <a:rect l="0" t="0" r="r" b="b"/>
              <a:pathLst>
                <a:path w="573" h="409">
                  <a:moveTo>
                    <a:pt x="569" y="2"/>
                  </a:moveTo>
                  <a:cubicBezTo>
                    <a:pt x="569" y="76"/>
                    <a:pt x="569" y="76"/>
                    <a:pt x="569" y="76"/>
                  </a:cubicBezTo>
                  <a:cubicBezTo>
                    <a:pt x="0" y="404"/>
                    <a:pt x="0" y="404"/>
                    <a:pt x="0" y="404"/>
                  </a:cubicBezTo>
                  <a:cubicBezTo>
                    <a:pt x="0" y="406"/>
                    <a:pt x="0" y="408"/>
                    <a:pt x="0" y="409"/>
                  </a:cubicBezTo>
                  <a:cubicBezTo>
                    <a:pt x="573" y="78"/>
                    <a:pt x="573" y="78"/>
                    <a:pt x="573" y="78"/>
                  </a:cubicBezTo>
                  <a:cubicBezTo>
                    <a:pt x="573" y="0"/>
                    <a:pt x="573" y="0"/>
                    <a:pt x="573" y="0"/>
                  </a:cubicBezTo>
                  <a:lnTo>
                    <a:pt x="569"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3" name="Freeform 356">
              <a:extLst>
                <a:ext uri="{FF2B5EF4-FFF2-40B4-BE49-F238E27FC236}">
                  <a16:creationId xmlns:a16="http://schemas.microsoft.com/office/drawing/2014/main" id="{6EE0CB3A-BDEE-4930-B3FF-36667A2ED01F}"/>
                </a:ext>
              </a:extLst>
            </p:cNvPr>
            <p:cNvSpPr>
              <a:spLocks/>
            </p:cNvSpPr>
            <p:nvPr/>
          </p:nvSpPr>
          <p:spPr bwMode="auto">
            <a:xfrm>
              <a:off x="18526126" y="9831388"/>
              <a:ext cx="1597025" cy="1138238"/>
            </a:xfrm>
            <a:custGeom>
              <a:avLst/>
              <a:gdLst>
                <a:gd name="T0" fmla="*/ 575 w 579"/>
                <a:gd name="T1" fmla="*/ 2 h 412"/>
                <a:gd name="T2" fmla="*/ 575 w 579"/>
                <a:gd name="T3" fmla="*/ 76 h 412"/>
                <a:gd name="T4" fmla="*/ 0 w 579"/>
                <a:gd name="T5" fmla="*/ 408 h 412"/>
                <a:gd name="T6" fmla="*/ 0 w 579"/>
                <a:gd name="T7" fmla="*/ 412 h 412"/>
                <a:gd name="T8" fmla="*/ 579 w 579"/>
                <a:gd name="T9" fmla="*/ 79 h 412"/>
                <a:gd name="T10" fmla="*/ 579 w 579"/>
                <a:gd name="T11" fmla="*/ 0 h 412"/>
                <a:gd name="T12" fmla="*/ 575 w 579"/>
                <a:gd name="T13" fmla="*/ 2 h 412"/>
              </a:gdLst>
              <a:ahLst/>
              <a:cxnLst>
                <a:cxn ang="0">
                  <a:pos x="T0" y="T1"/>
                </a:cxn>
                <a:cxn ang="0">
                  <a:pos x="T2" y="T3"/>
                </a:cxn>
                <a:cxn ang="0">
                  <a:pos x="T4" y="T5"/>
                </a:cxn>
                <a:cxn ang="0">
                  <a:pos x="T6" y="T7"/>
                </a:cxn>
                <a:cxn ang="0">
                  <a:pos x="T8" y="T9"/>
                </a:cxn>
                <a:cxn ang="0">
                  <a:pos x="T10" y="T11"/>
                </a:cxn>
                <a:cxn ang="0">
                  <a:pos x="T12" y="T13"/>
                </a:cxn>
              </a:cxnLst>
              <a:rect l="0" t="0" r="r" b="b"/>
              <a:pathLst>
                <a:path w="579" h="412">
                  <a:moveTo>
                    <a:pt x="575" y="2"/>
                  </a:moveTo>
                  <a:cubicBezTo>
                    <a:pt x="575" y="76"/>
                    <a:pt x="575" y="76"/>
                    <a:pt x="575" y="76"/>
                  </a:cubicBezTo>
                  <a:cubicBezTo>
                    <a:pt x="0" y="408"/>
                    <a:pt x="0" y="408"/>
                    <a:pt x="0" y="408"/>
                  </a:cubicBezTo>
                  <a:cubicBezTo>
                    <a:pt x="0" y="409"/>
                    <a:pt x="0" y="411"/>
                    <a:pt x="0" y="412"/>
                  </a:cubicBezTo>
                  <a:cubicBezTo>
                    <a:pt x="579" y="79"/>
                    <a:pt x="579" y="79"/>
                    <a:pt x="579" y="79"/>
                  </a:cubicBezTo>
                  <a:cubicBezTo>
                    <a:pt x="579" y="0"/>
                    <a:pt x="579" y="0"/>
                    <a:pt x="579" y="0"/>
                  </a:cubicBezTo>
                  <a:lnTo>
                    <a:pt x="575"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4" name="Freeform 357">
              <a:extLst>
                <a:ext uri="{FF2B5EF4-FFF2-40B4-BE49-F238E27FC236}">
                  <a16:creationId xmlns:a16="http://schemas.microsoft.com/office/drawing/2014/main" id="{E377AA0F-7D21-4660-94B5-E234DC39D037}"/>
                </a:ext>
              </a:extLst>
            </p:cNvPr>
            <p:cNvSpPr>
              <a:spLocks/>
            </p:cNvSpPr>
            <p:nvPr/>
          </p:nvSpPr>
          <p:spPr bwMode="auto">
            <a:xfrm>
              <a:off x="18534063" y="9505951"/>
              <a:ext cx="1589088" cy="1135063"/>
            </a:xfrm>
            <a:custGeom>
              <a:avLst/>
              <a:gdLst>
                <a:gd name="T0" fmla="*/ 572 w 576"/>
                <a:gd name="T1" fmla="*/ 2 h 411"/>
                <a:gd name="T2" fmla="*/ 572 w 576"/>
                <a:gd name="T3" fmla="*/ 76 h 411"/>
                <a:gd name="T4" fmla="*/ 0 w 576"/>
                <a:gd name="T5" fmla="*/ 406 h 411"/>
                <a:gd name="T6" fmla="*/ 0 w 576"/>
                <a:gd name="T7" fmla="*/ 411 h 411"/>
                <a:gd name="T8" fmla="*/ 576 w 576"/>
                <a:gd name="T9" fmla="*/ 79 h 411"/>
                <a:gd name="T10" fmla="*/ 576 w 576"/>
                <a:gd name="T11" fmla="*/ 0 h 411"/>
                <a:gd name="T12" fmla="*/ 572 w 576"/>
                <a:gd name="T13" fmla="*/ 2 h 411"/>
              </a:gdLst>
              <a:ahLst/>
              <a:cxnLst>
                <a:cxn ang="0">
                  <a:pos x="T0" y="T1"/>
                </a:cxn>
                <a:cxn ang="0">
                  <a:pos x="T2" y="T3"/>
                </a:cxn>
                <a:cxn ang="0">
                  <a:pos x="T4" y="T5"/>
                </a:cxn>
                <a:cxn ang="0">
                  <a:pos x="T6" y="T7"/>
                </a:cxn>
                <a:cxn ang="0">
                  <a:pos x="T8" y="T9"/>
                </a:cxn>
                <a:cxn ang="0">
                  <a:pos x="T10" y="T11"/>
                </a:cxn>
                <a:cxn ang="0">
                  <a:pos x="T12" y="T13"/>
                </a:cxn>
              </a:cxnLst>
              <a:rect l="0" t="0" r="r" b="b"/>
              <a:pathLst>
                <a:path w="576" h="411">
                  <a:moveTo>
                    <a:pt x="572" y="2"/>
                  </a:moveTo>
                  <a:cubicBezTo>
                    <a:pt x="572" y="76"/>
                    <a:pt x="572" y="76"/>
                    <a:pt x="572" y="76"/>
                  </a:cubicBezTo>
                  <a:cubicBezTo>
                    <a:pt x="0" y="406"/>
                    <a:pt x="0" y="406"/>
                    <a:pt x="0" y="406"/>
                  </a:cubicBezTo>
                  <a:cubicBezTo>
                    <a:pt x="0" y="408"/>
                    <a:pt x="0" y="410"/>
                    <a:pt x="0" y="411"/>
                  </a:cubicBezTo>
                  <a:cubicBezTo>
                    <a:pt x="576" y="79"/>
                    <a:pt x="576" y="79"/>
                    <a:pt x="576" y="79"/>
                  </a:cubicBezTo>
                  <a:cubicBezTo>
                    <a:pt x="576" y="0"/>
                    <a:pt x="576" y="0"/>
                    <a:pt x="576" y="0"/>
                  </a:cubicBezTo>
                  <a:lnTo>
                    <a:pt x="57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5" name="Freeform 358">
              <a:extLst>
                <a:ext uri="{FF2B5EF4-FFF2-40B4-BE49-F238E27FC236}">
                  <a16:creationId xmlns:a16="http://schemas.microsoft.com/office/drawing/2014/main" id="{0D65B6C7-98CA-4B32-9D31-1AA17F960287}"/>
                </a:ext>
              </a:extLst>
            </p:cNvPr>
            <p:cNvSpPr>
              <a:spLocks/>
            </p:cNvSpPr>
            <p:nvPr/>
          </p:nvSpPr>
          <p:spPr bwMode="auto">
            <a:xfrm>
              <a:off x="18561051" y="9178926"/>
              <a:ext cx="1562100" cy="1119188"/>
            </a:xfrm>
            <a:custGeom>
              <a:avLst/>
              <a:gdLst>
                <a:gd name="T0" fmla="*/ 562 w 566"/>
                <a:gd name="T1" fmla="*/ 2 h 405"/>
                <a:gd name="T2" fmla="*/ 562 w 566"/>
                <a:gd name="T3" fmla="*/ 76 h 405"/>
                <a:gd name="T4" fmla="*/ 1 w 566"/>
                <a:gd name="T5" fmla="*/ 400 h 405"/>
                <a:gd name="T6" fmla="*/ 0 w 566"/>
                <a:gd name="T7" fmla="*/ 405 h 405"/>
                <a:gd name="T8" fmla="*/ 566 w 566"/>
                <a:gd name="T9" fmla="*/ 79 h 405"/>
                <a:gd name="T10" fmla="*/ 566 w 566"/>
                <a:gd name="T11" fmla="*/ 0 h 405"/>
                <a:gd name="T12" fmla="*/ 562 w 566"/>
                <a:gd name="T13" fmla="*/ 2 h 405"/>
              </a:gdLst>
              <a:ahLst/>
              <a:cxnLst>
                <a:cxn ang="0">
                  <a:pos x="T0" y="T1"/>
                </a:cxn>
                <a:cxn ang="0">
                  <a:pos x="T2" y="T3"/>
                </a:cxn>
                <a:cxn ang="0">
                  <a:pos x="T4" y="T5"/>
                </a:cxn>
                <a:cxn ang="0">
                  <a:pos x="T6" y="T7"/>
                </a:cxn>
                <a:cxn ang="0">
                  <a:pos x="T8" y="T9"/>
                </a:cxn>
                <a:cxn ang="0">
                  <a:pos x="T10" y="T11"/>
                </a:cxn>
                <a:cxn ang="0">
                  <a:pos x="T12" y="T13"/>
                </a:cxn>
              </a:cxnLst>
              <a:rect l="0" t="0" r="r" b="b"/>
              <a:pathLst>
                <a:path w="566" h="405">
                  <a:moveTo>
                    <a:pt x="562" y="2"/>
                  </a:moveTo>
                  <a:cubicBezTo>
                    <a:pt x="562" y="76"/>
                    <a:pt x="562" y="76"/>
                    <a:pt x="562" y="76"/>
                  </a:cubicBezTo>
                  <a:cubicBezTo>
                    <a:pt x="1" y="400"/>
                    <a:pt x="1" y="400"/>
                    <a:pt x="1" y="400"/>
                  </a:cubicBezTo>
                  <a:cubicBezTo>
                    <a:pt x="0" y="402"/>
                    <a:pt x="0" y="404"/>
                    <a:pt x="0" y="405"/>
                  </a:cubicBezTo>
                  <a:cubicBezTo>
                    <a:pt x="566" y="79"/>
                    <a:pt x="566" y="79"/>
                    <a:pt x="566" y="79"/>
                  </a:cubicBezTo>
                  <a:cubicBezTo>
                    <a:pt x="566" y="0"/>
                    <a:pt x="566" y="0"/>
                    <a:pt x="566" y="0"/>
                  </a:cubicBezTo>
                  <a:lnTo>
                    <a:pt x="56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6" name="Freeform 359">
              <a:extLst>
                <a:ext uri="{FF2B5EF4-FFF2-40B4-BE49-F238E27FC236}">
                  <a16:creationId xmlns:a16="http://schemas.microsoft.com/office/drawing/2014/main" id="{59FDE909-5E02-4A42-A77D-C2A829D234A5}"/>
                </a:ext>
              </a:extLst>
            </p:cNvPr>
            <p:cNvSpPr>
              <a:spLocks/>
            </p:cNvSpPr>
            <p:nvPr/>
          </p:nvSpPr>
          <p:spPr bwMode="auto">
            <a:xfrm>
              <a:off x="18611851" y="8853488"/>
              <a:ext cx="1511300" cy="1090613"/>
            </a:xfrm>
            <a:custGeom>
              <a:avLst/>
              <a:gdLst>
                <a:gd name="T0" fmla="*/ 544 w 548"/>
                <a:gd name="T1" fmla="*/ 2 h 395"/>
                <a:gd name="T2" fmla="*/ 544 w 548"/>
                <a:gd name="T3" fmla="*/ 76 h 395"/>
                <a:gd name="T4" fmla="*/ 1 w 548"/>
                <a:gd name="T5" fmla="*/ 389 h 395"/>
                <a:gd name="T6" fmla="*/ 0 w 548"/>
                <a:gd name="T7" fmla="*/ 395 h 395"/>
                <a:gd name="T8" fmla="*/ 548 w 548"/>
                <a:gd name="T9" fmla="*/ 79 h 395"/>
                <a:gd name="T10" fmla="*/ 548 w 548"/>
                <a:gd name="T11" fmla="*/ 0 h 395"/>
                <a:gd name="T12" fmla="*/ 544 w 548"/>
                <a:gd name="T13" fmla="*/ 2 h 395"/>
              </a:gdLst>
              <a:ahLst/>
              <a:cxnLst>
                <a:cxn ang="0">
                  <a:pos x="T0" y="T1"/>
                </a:cxn>
                <a:cxn ang="0">
                  <a:pos x="T2" y="T3"/>
                </a:cxn>
                <a:cxn ang="0">
                  <a:pos x="T4" y="T5"/>
                </a:cxn>
                <a:cxn ang="0">
                  <a:pos x="T6" y="T7"/>
                </a:cxn>
                <a:cxn ang="0">
                  <a:pos x="T8" y="T9"/>
                </a:cxn>
                <a:cxn ang="0">
                  <a:pos x="T10" y="T11"/>
                </a:cxn>
                <a:cxn ang="0">
                  <a:pos x="T12" y="T13"/>
                </a:cxn>
              </a:cxnLst>
              <a:rect l="0" t="0" r="r" b="b"/>
              <a:pathLst>
                <a:path w="548" h="395">
                  <a:moveTo>
                    <a:pt x="544" y="2"/>
                  </a:moveTo>
                  <a:cubicBezTo>
                    <a:pt x="544" y="76"/>
                    <a:pt x="544" y="76"/>
                    <a:pt x="544" y="76"/>
                  </a:cubicBezTo>
                  <a:cubicBezTo>
                    <a:pt x="1" y="389"/>
                    <a:pt x="1" y="389"/>
                    <a:pt x="1" y="389"/>
                  </a:cubicBezTo>
                  <a:cubicBezTo>
                    <a:pt x="1" y="391"/>
                    <a:pt x="1" y="393"/>
                    <a:pt x="0" y="395"/>
                  </a:cubicBezTo>
                  <a:cubicBezTo>
                    <a:pt x="548" y="79"/>
                    <a:pt x="548" y="79"/>
                    <a:pt x="548" y="79"/>
                  </a:cubicBezTo>
                  <a:cubicBezTo>
                    <a:pt x="548" y="0"/>
                    <a:pt x="548" y="0"/>
                    <a:pt x="548" y="0"/>
                  </a:cubicBezTo>
                  <a:lnTo>
                    <a:pt x="544"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7" name="Freeform 360">
              <a:extLst>
                <a:ext uri="{FF2B5EF4-FFF2-40B4-BE49-F238E27FC236}">
                  <a16:creationId xmlns:a16="http://schemas.microsoft.com/office/drawing/2014/main" id="{7D861783-CCD3-46F0-B272-71B6FEAC5615}"/>
                </a:ext>
              </a:extLst>
            </p:cNvPr>
            <p:cNvSpPr>
              <a:spLocks/>
            </p:cNvSpPr>
            <p:nvPr/>
          </p:nvSpPr>
          <p:spPr bwMode="auto">
            <a:xfrm>
              <a:off x="19016663" y="8685213"/>
              <a:ext cx="239713" cy="320675"/>
            </a:xfrm>
            <a:custGeom>
              <a:avLst/>
              <a:gdLst>
                <a:gd name="T0" fmla="*/ 0 w 151"/>
                <a:gd name="T1" fmla="*/ 115 h 202"/>
                <a:gd name="T2" fmla="*/ 151 w 151"/>
                <a:gd name="T3" fmla="*/ 202 h 202"/>
                <a:gd name="T4" fmla="*/ 151 w 151"/>
                <a:gd name="T5" fmla="*/ 87 h 202"/>
                <a:gd name="T6" fmla="*/ 0 w 151"/>
                <a:gd name="T7" fmla="*/ 0 h 202"/>
                <a:gd name="T8" fmla="*/ 0 w 151"/>
                <a:gd name="T9" fmla="*/ 115 h 202"/>
              </a:gdLst>
              <a:ahLst/>
              <a:cxnLst>
                <a:cxn ang="0">
                  <a:pos x="T0" y="T1"/>
                </a:cxn>
                <a:cxn ang="0">
                  <a:pos x="T2" y="T3"/>
                </a:cxn>
                <a:cxn ang="0">
                  <a:pos x="T4" y="T5"/>
                </a:cxn>
                <a:cxn ang="0">
                  <a:pos x="T6" y="T7"/>
                </a:cxn>
                <a:cxn ang="0">
                  <a:pos x="T8" y="T9"/>
                </a:cxn>
              </a:cxnLst>
              <a:rect l="0" t="0" r="r" b="b"/>
              <a:pathLst>
                <a:path w="151" h="202">
                  <a:moveTo>
                    <a:pt x="0" y="115"/>
                  </a:moveTo>
                  <a:lnTo>
                    <a:pt x="151" y="202"/>
                  </a:lnTo>
                  <a:lnTo>
                    <a:pt x="151" y="87"/>
                  </a:lnTo>
                  <a:lnTo>
                    <a:pt x="0" y="0"/>
                  </a:lnTo>
                  <a:lnTo>
                    <a:pt x="0" y="11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8" name="Freeform 361">
              <a:extLst>
                <a:ext uri="{FF2B5EF4-FFF2-40B4-BE49-F238E27FC236}">
                  <a16:creationId xmlns:a16="http://schemas.microsoft.com/office/drawing/2014/main" id="{6B942ED6-89B8-4F06-B75A-BEEFFC20B164}"/>
                </a:ext>
              </a:extLst>
            </p:cNvPr>
            <p:cNvSpPr>
              <a:spLocks/>
            </p:cNvSpPr>
            <p:nvPr/>
          </p:nvSpPr>
          <p:spPr bwMode="auto">
            <a:xfrm>
              <a:off x="19256376" y="8505826"/>
              <a:ext cx="549275" cy="500063"/>
            </a:xfrm>
            <a:custGeom>
              <a:avLst/>
              <a:gdLst>
                <a:gd name="T0" fmla="*/ 0 w 346"/>
                <a:gd name="T1" fmla="*/ 200 h 315"/>
                <a:gd name="T2" fmla="*/ 346 w 346"/>
                <a:gd name="T3" fmla="*/ 0 h 315"/>
                <a:gd name="T4" fmla="*/ 346 w 346"/>
                <a:gd name="T5" fmla="*/ 116 h 315"/>
                <a:gd name="T6" fmla="*/ 0 w 346"/>
                <a:gd name="T7" fmla="*/ 315 h 315"/>
                <a:gd name="T8" fmla="*/ 0 w 346"/>
                <a:gd name="T9" fmla="*/ 200 h 315"/>
              </a:gdLst>
              <a:ahLst/>
              <a:cxnLst>
                <a:cxn ang="0">
                  <a:pos x="T0" y="T1"/>
                </a:cxn>
                <a:cxn ang="0">
                  <a:pos x="T2" y="T3"/>
                </a:cxn>
                <a:cxn ang="0">
                  <a:pos x="T4" y="T5"/>
                </a:cxn>
                <a:cxn ang="0">
                  <a:pos x="T6" y="T7"/>
                </a:cxn>
                <a:cxn ang="0">
                  <a:pos x="T8" y="T9"/>
                </a:cxn>
              </a:cxnLst>
              <a:rect l="0" t="0" r="r" b="b"/>
              <a:pathLst>
                <a:path w="346" h="315">
                  <a:moveTo>
                    <a:pt x="0" y="200"/>
                  </a:moveTo>
                  <a:lnTo>
                    <a:pt x="346" y="0"/>
                  </a:lnTo>
                  <a:lnTo>
                    <a:pt x="346" y="116"/>
                  </a:lnTo>
                  <a:lnTo>
                    <a:pt x="0" y="315"/>
                  </a:lnTo>
                  <a:lnTo>
                    <a:pt x="0" y="20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9" name="Freeform 362">
              <a:extLst>
                <a:ext uri="{FF2B5EF4-FFF2-40B4-BE49-F238E27FC236}">
                  <a16:creationId xmlns:a16="http://schemas.microsoft.com/office/drawing/2014/main" id="{D34BA42C-1FF5-4FEE-9594-4BD193A51419}"/>
                </a:ext>
              </a:extLst>
            </p:cNvPr>
            <p:cNvSpPr>
              <a:spLocks/>
            </p:cNvSpPr>
            <p:nvPr/>
          </p:nvSpPr>
          <p:spPr bwMode="auto">
            <a:xfrm>
              <a:off x="19016663" y="8367713"/>
              <a:ext cx="788988" cy="455613"/>
            </a:xfrm>
            <a:custGeom>
              <a:avLst/>
              <a:gdLst>
                <a:gd name="T0" fmla="*/ 0 w 497"/>
                <a:gd name="T1" fmla="*/ 200 h 287"/>
                <a:gd name="T2" fmla="*/ 348 w 497"/>
                <a:gd name="T3" fmla="*/ 0 h 287"/>
                <a:gd name="T4" fmla="*/ 497 w 497"/>
                <a:gd name="T5" fmla="*/ 87 h 287"/>
                <a:gd name="T6" fmla="*/ 151 w 497"/>
                <a:gd name="T7" fmla="*/ 287 h 287"/>
                <a:gd name="T8" fmla="*/ 0 w 497"/>
                <a:gd name="T9" fmla="*/ 200 h 287"/>
              </a:gdLst>
              <a:ahLst/>
              <a:cxnLst>
                <a:cxn ang="0">
                  <a:pos x="T0" y="T1"/>
                </a:cxn>
                <a:cxn ang="0">
                  <a:pos x="T2" y="T3"/>
                </a:cxn>
                <a:cxn ang="0">
                  <a:pos x="T4" y="T5"/>
                </a:cxn>
                <a:cxn ang="0">
                  <a:pos x="T6" y="T7"/>
                </a:cxn>
                <a:cxn ang="0">
                  <a:pos x="T8" y="T9"/>
                </a:cxn>
              </a:cxnLst>
              <a:rect l="0" t="0" r="r" b="b"/>
              <a:pathLst>
                <a:path w="497" h="287">
                  <a:moveTo>
                    <a:pt x="0" y="200"/>
                  </a:moveTo>
                  <a:lnTo>
                    <a:pt x="348" y="0"/>
                  </a:lnTo>
                  <a:lnTo>
                    <a:pt x="497" y="87"/>
                  </a:lnTo>
                  <a:lnTo>
                    <a:pt x="151" y="287"/>
                  </a:lnTo>
                  <a:lnTo>
                    <a:pt x="0" y="2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0" name="Freeform 363">
              <a:extLst>
                <a:ext uri="{FF2B5EF4-FFF2-40B4-BE49-F238E27FC236}">
                  <a16:creationId xmlns:a16="http://schemas.microsoft.com/office/drawing/2014/main" id="{2D71BA81-D26F-4714-810D-37F25550163D}"/>
                </a:ext>
              </a:extLst>
            </p:cNvPr>
            <p:cNvSpPr>
              <a:spLocks/>
            </p:cNvSpPr>
            <p:nvPr/>
          </p:nvSpPr>
          <p:spPr bwMode="auto">
            <a:xfrm>
              <a:off x="19232563" y="8540751"/>
              <a:ext cx="176213" cy="163513"/>
            </a:xfrm>
            <a:custGeom>
              <a:avLst/>
              <a:gdLst>
                <a:gd name="T0" fmla="*/ 0 w 111"/>
                <a:gd name="T1" fmla="*/ 39 h 103"/>
                <a:gd name="T2" fmla="*/ 111 w 111"/>
                <a:gd name="T3" fmla="*/ 103 h 103"/>
                <a:gd name="T4" fmla="*/ 111 w 111"/>
                <a:gd name="T5" fmla="*/ 65 h 103"/>
                <a:gd name="T6" fmla="*/ 0 w 111"/>
                <a:gd name="T7" fmla="*/ 0 h 103"/>
                <a:gd name="T8" fmla="*/ 0 w 111"/>
                <a:gd name="T9" fmla="*/ 39 h 103"/>
              </a:gdLst>
              <a:ahLst/>
              <a:cxnLst>
                <a:cxn ang="0">
                  <a:pos x="T0" y="T1"/>
                </a:cxn>
                <a:cxn ang="0">
                  <a:pos x="T2" y="T3"/>
                </a:cxn>
                <a:cxn ang="0">
                  <a:pos x="T4" y="T5"/>
                </a:cxn>
                <a:cxn ang="0">
                  <a:pos x="T6" y="T7"/>
                </a:cxn>
                <a:cxn ang="0">
                  <a:pos x="T8" y="T9"/>
                </a:cxn>
              </a:cxnLst>
              <a:rect l="0" t="0" r="r" b="b"/>
              <a:pathLst>
                <a:path w="111" h="103">
                  <a:moveTo>
                    <a:pt x="0" y="39"/>
                  </a:moveTo>
                  <a:lnTo>
                    <a:pt x="111" y="103"/>
                  </a:lnTo>
                  <a:lnTo>
                    <a:pt x="111" y="65"/>
                  </a:lnTo>
                  <a:lnTo>
                    <a:pt x="0" y="0"/>
                  </a:lnTo>
                  <a:lnTo>
                    <a:pt x="0" y="39"/>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1" name="Freeform 364">
              <a:extLst>
                <a:ext uri="{FF2B5EF4-FFF2-40B4-BE49-F238E27FC236}">
                  <a16:creationId xmlns:a16="http://schemas.microsoft.com/office/drawing/2014/main" id="{43372C84-46AF-4426-9560-720553B28BA6}"/>
                </a:ext>
              </a:extLst>
            </p:cNvPr>
            <p:cNvSpPr>
              <a:spLocks/>
            </p:cNvSpPr>
            <p:nvPr/>
          </p:nvSpPr>
          <p:spPr bwMode="auto">
            <a:xfrm>
              <a:off x="19408776" y="8450263"/>
              <a:ext cx="339725" cy="254000"/>
            </a:xfrm>
            <a:custGeom>
              <a:avLst/>
              <a:gdLst>
                <a:gd name="T0" fmla="*/ 0 w 214"/>
                <a:gd name="T1" fmla="*/ 122 h 160"/>
                <a:gd name="T2" fmla="*/ 214 w 214"/>
                <a:gd name="T3" fmla="*/ 0 h 160"/>
                <a:gd name="T4" fmla="*/ 214 w 214"/>
                <a:gd name="T5" fmla="*/ 37 h 160"/>
                <a:gd name="T6" fmla="*/ 0 w 214"/>
                <a:gd name="T7" fmla="*/ 160 h 160"/>
                <a:gd name="T8" fmla="*/ 0 w 214"/>
                <a:gd name="T9" fmla="*/ 122 h 160"/>
              </a:gdLst>
              <a:ahLst/>
              <a:cxnLst>
                <a:cxn ang="0">
                  <a:pos x="T0" y="T1"/>
                </a:cxn>
                <a:cxn ang="0">
                  <a:pos x="T2" y="T3"/>
                </a:cxn>
                <a:cxn ang="0">
                  <a:pos x="T4" y="T5"/>
                </a:cxn>
                <a:cxn ang="0">
                  <a:pos x="T6" y="T7"/>
                </a:cxn>
                <a:cxn ang="0">
                  <a:pos x="T8" y="T9"/>
                </a:cxn>
              </a:cxnLst>
              <a:rect l="0" t="0" r="r" b="b"/>
              <a:pathLst>
                <a:path w="214" h="160">
                  <a:moveTo>
                    <a:pt x="0" y="122"/>
                  </a:moveTo>
                  <a:lnTo>
                    <a:pt x="214" y="0"/>
                  </a:lnTo>
                  <a:lnTo>
                    <a:pt x="214" y="37"/>
                  </a:lnTo>
                  <a:lnTo>
                    <a:pt x="0" y="160"/>
                  </a:lnTo>
                  <a:lnTo>
                    <a:pt x="0" y="12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2" name="Freeform 365">
              <a:extLst>
                <a:ext uri="{FF2B5EF4-FFF2-40B4-BE49-F238E27FC236}">
                  <a16:creationId xmlns:a16="http://schemas.microsoft.com/office/drawing/2014/main" id="{ABA29FEA-6E5D-4E0E-989F-C87D76D2E4D1}"/>
                </a:ext>
              </a:extLst>
            </p:cNvPr>
            <p:cNvSpPr>
              <a:spLocks/>
            </p:cNvSpPr>
            <p:nvPr/>
          </p:nvSpPr>
          <p:spPr bwMode="auto">
            <a:xfrm>
              <a:off x="19232563" y="8348663"/>
              <a:ext cx="515938" cy="295275"/>
            </a:xfrm>
            <a:custGeom>
              <a:avLst/>
              <a:gdLst>
                <a:gd name="T0" fmla="*/ 0 w 325"/>
                <a:gd name="T1" fmla="*/ 121 h 186"/>
                <a:gd name="T2" fmla="*/ 214 w 325"/>
                <a:gd name="T3" fmla="*/ 0 h 186"/>
                <a:gd name="T4" fmla="*/ 325 w 325"/>
                <a:gd name="T5" fmla="*/ 64 h 186"/>
                <a:gd name="T6" fmla="*/ 111 w 325"/>
                <a:gd name="T7" fmla="*/ 186 h 186"/>
                <a:gd name="T8" fmla="*/ 0 w 325"/>
                <a:gd name="T9" fmla="*/ 121 h 186"/>
              </a:gdLst>
              <a:ahLst/>
              <a:cxnLst>
                <a:cxn ang="0">
                  <a:pos x="T0" y="T1"/>
                </a:cxn>
                <a:cxn ang="0">
                  <a:pos x="T2" y="T3"/>
                </a:cxn>
                <a:cxn ang="0">
                  <a:pos x="T4" y="T5"/>
                </a:cxn>
                <a:cxn ang="0">
                  <a:pos x="T6" y="T7"/>
                </a:cxn>
                <a:cxn ang="0">
                  <a:pos x="T8" y="T9"/>
                </a:cxn>
              </a:cxnLst>
              <a:rect l="0" t="0" r="r" b="b"/>
              <a:pathLst>
                <a:path w="325" h="186">
                  <a:moveTo>
                    <a:pt x="0" y="121"/>
                  </a:moveTo>
                  <a:lnTo>
                    <a:pt x="214" y="0"/>
                  </a:lnTo>
                  <a:lnTo>
                    <a:pt x="325" y="64"/>
                  </a:lnTo>
                  <a:lnTo>
                    <a:pt x="111" y="186"/>
                  </a:lnTo>
                  <a:lnTo>
                    <a:pt x="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3" name="Freeform 366">
              <a:extLst>
                <a:ext uri="{FF2B5EF4-FFF2-40B4-BE49-F238E27FC236}">
                  <a16:creationId xmlns:a16="http://schemas.microsoft.com/office/drawing/2014/main" id="{35CF9A7B-8D52-4447-9DDB-A6AB413208B9}"/>
                </a:ext>
              </a:extLst>
            </p:cNvPr>
            <p:cNvSpPr>
              <a:spLocks/>
            </p:cNvSpPr>
            <p:nvPr/>
          </p:nvSpPr>
          <p:spPr bwMode="auto">
            <a:xfrm>
              <a:off x="19486563" y="8405813"/>
              <a:ext cx="146050" cy="85725"/>
            </a:xfrm>
            <a:custGeom>
              <a:avLst/>
              <a:gdLst>
                <a:gd name="T0" fmla="*/ 44 w 53"/>
                <a:gd name="T1" fmla="*/ 26 h 31"/>
                <a:gd name="T2" fmla="*/ 10 w 53"/>
                <a:gd name="T3" fmla="*/ 26 h 31"/>
                <a:gd name="T4" fmla="*/ 10 w 53"/>
                <a:gd name="T5" fmla="*/ 6 h 31"/>
                <a:gd name="T6" fmla="*/ 44 w 53"/>
                <a:gd name="T7" fmla="*/ 6 h 31"/>
                <a:gd name="T8" fmla="*/ 44 w 53"/>
                <a:gd name="T9" fmla="*/ 26 h 31"/>
              </a:gdLst>
              <a:ahLst/>
              <a:cxnLst>
                <a:cxn ang="0">
                  <a:pos x="T0" y="T1"/>
                </a:cxn>
                <a:cxn ang="0">
                  <a:pos x="T2" y="T3"/>
                </a:cxn>
                <a:cxn ang="0">
                  <a:pos x="T4" y="T5"/>
                </a:cxn>
                <a:cxn ang="0">
                  <a:pos x="T6" y="T7"/>
                </a:cxn>
                <a:cxn ang="0">
                  <a:pos x="T8" y="T9"/>
                </a:cxn>
              </a:cxnLst>
              <a:rect l="0" t="0" r="r" b="b"/>
              <a:pathLst>
                <a:path w="53" h="31">
                  <a:moveTo>
                    <a:pt x="44" y="26"/>
                  </a:moveTo>
                  <a:cubicBezTo>
                    <a:pt x="34" y="31"/>
                    <a:pt x="19" y="31"/>
                    <a:pt x="10" y="26"/>
                  </a:cubicBezTo>
                  <a:cubicBezTo>
                    <a:pt x="0" y="20"/>
                    <a:pt x="0" y="11"/>
                    <a:pt x="10" y="6"/>
                  </a:cubicBezTo>
                  <a:cubicBezTo>
                    <a:pt x="19" y="0"/>
                    <a:pt x="34" y="0"/>
                    <a:pt x="44" y="6"/>
                  </a:cubicBezTo>
                  <a:cubicBezTo>
                    <a:pt x="53" y="11"/>
                    <a:pt x="53" y="20"/>
                    <a:pt x="44" y="26"/>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4" name="Freeform 367">
              <a:extLst>
                <a:ext uri="{FF2B5EF4-FFF2-40B4-BE49-F238E27FC236}">
                  <a16:creationId xmlns:a16="http://schemas.microsoft.com/office/drawing/2014/main" id="{3857E28F-5266-4E1C-A762-8BAC19CEE3CA}"/>
                </a:ext>
              </a:extLst>
            </p:cNvPr>
            <p:cNvSpPr>
              <a:spLocks/>
            </p:cNvSpPr>
            <p:nvPr/>
          </p:nvSpPr>
          <p:spPr bwMode="auto">
            <a:xfrm>
              <a:off x="19524663" y="7931151"/>
              <a:ext cx="68263" cy="541338"/>
            </a:xfrm>
            <a:custGeom>
              <a:avLst/>
              <a:gdLst>
                <a:gd name="T0" fmla="*/ 16 w 25"/>
                <a:gd name="T1" fmla="*/ 0 h 196"/>
                <a:gd name="T2" fmla="*/ 9 w 25"/>
                <a:gd name="T3" fmla="*/ 0 h 196"/>
                <a:gd name="T4" fmla="*/ 0 w 25"/>
                <a:gd name="T5" fmla="*/ 188 h 196"/>
                <a:gd name="T6" fmla="*/ 4 w 25"/>
                <a:gd name="T7" fmla="*/ 193 h 196"/>
                <a:gd name="T8" fmla="*/ 21 w 25"/>
                <a:gd name="T9" fmla="*/ 193 h 196"/>
                <a:gd name="T10" fmla="*/ 25 w 25"/>
                <a:gd name="T11" fmla="*/ 188 h 196"/>
                <a:gd name="T12" fmla="*/ 16 w 25"/>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25" h="196">
                  <a:moveTo>
                    <a:pt x="16" y="0"/>
                  </a:moveTo>
                  <a:cubicBezTo>
                    <a:pt x="9" y="0"/>
                    <a:pt x="9" y="0"/>
                    <a:pt x="9" y="0"/>
                  </a:cubicBezTo>
                  <a:cubicBezTo>
                    <a:pt x="0" y="188"/>
                    <a:pt x="0" y="188"/>
                    <a:pt x="0" y="188"/>
                  </a:cubicBezTo>
                  <a:cubicBezTo>
                    <a:pt x="0" y="190"/>
                    <a:pt x="1" y="191"/>
                    <a:pt x="4" y="193"/>
                  </a:cubicBezTo>
                  <a:cubicBezTo>
                    <a:pt x="9" y="196"/>
                    <a:pt x="17" y="196"/>
                    <a:pt x="21" y="193"/>
                  </a:cubicBezTo>
                  <a:cubicBezTo>
                    <a:pt x="24" y="191"/>
                    <a:pt x="25" y="190"/>
                    <a:pt x="25" y="188"/>
                  </a:cubicBezTo>
                  <a:lnTo>
                    <a:pt x="16"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5" name="Freeform 368">
              <a:extLst>
                <a:ext uri="{FF2B5EF4-FFF2-40B4-BE49-F238E27FC236}">
                  <a16:creationId xmlns:a16="http://schemas.microsoft.com/office/drawing/2014/main" id="{B953A4C3-2C34-40A9-B418-57BBCA91F0F4}"/>
                </a:ext>
              </a:extLst>
            </p:cNvPr>
            <p:cNvSpPr>
              <a:spLocks/>
            </p:cNvSpPr>
            <p:nvPr/>
          </p:nvSpPr>
          <p:spPr bwMode="auto">
            <a:xfrm>
              <a:off x="19562763" y="7931151"/>
              <a:ext cx="30163" cy="534988"/>
            </a:xfrm>
            <a:custGeom>
              <a:avLst/>
              <a:gdLst>
                <a:gd name="T0" fmla="*/ 2 w 11"/>
                <a:gd name="T1" fmla="*/ 0 h 194"/>
                <a:gd name="T2" fmla="*/ 0 w 11"/>
                <a:gd name="T3" fmla="*/ 0 h 194"/>
                <a:gd name="T4" fmla="*/ 6 w 11"/>
                <a:gd name="T5" fmla="*/ 194 h 194"/>
                <a:gd name="T6" fmla="*/ 7 w 11"/>
                <a:gd name="T7" fmla="*/ 193 h 194"/>
                <a:gd name="T8" fmla="*/ 11 w 11"/>
                <a:gd name="T9" fmla="*/ 188 h 194"/>
                <a:gd name="T10" fmla="*/ 2 w 11"/>
                <a:gd name="T11" fmla="*/ 0 h 194"/>
              </a:gdLst>
              <a:ahLst/>
              <a:cxnLst>
                <a:cxn ang="0">
                  <a:pos x="T0" y="T1"/>
                </a:cxn>
                <a:cxn ang="0">
                  <a:pos x="T2" y="T3"/>
                </a:cxn>
                <a:cxn ang="0">
                  <a:pos x="T4" y="T5"/>
                </a:cxn>
                <a:cxn ang="0">
                  <a:pos x="T6" y="T7"/>
                </a:cxn>
                <a:cxn ang="0">
                  <a:pos x="T8" y="T9"/>
                </a:cxn>
                <a:cxn ang="0">
                  <a:pos x="T10" y="T11"/>
                </a:cxn>
              </a:cxnLst>
              <a:rect l="0" t="0" r="r" b="b"/>
              <a:pathLst>
                <a:path w="11" h="194">
                  <a:moveTo>
                    <a:pt x="2" y="0"/>
                  </a:moveTo>
                  <a:cubicBezTo>
                    <a:pt x="0" y="0"/>
                    <a:pt x="0" y="0"/>
                    <a:pt x="0" y="0"/>
                  </a:cubicBezTo>
                  <a:cubicBezTo>
                    <a:pt x="6" y="194"/>
                    <a:pt x="6" y="194"/>
                    <a:pt x="6" y="194"/>
                  </a:cubicBezTo>
                  <a:cubicBezTo>
                    <a:pt x="6" y="193"/>
                    <a:pt x="7" y="193"/>
                    <a:pt x="7" y="193"/>
                  </a:cubicBezTo>
                  <a:cubicBezTo>
                    <a:pt x="10" y="191"/>
                    <a:pt x="11" y="190"/>
                    <a:pt x="11" y="188"/>
                  </a:cubicBezTo>
                  <a:lnTo>
                    <a:pt x="2" y="0"/>
                  </a:lnTo>
                  <a:close/>
                </a:path>
              </a:pathLst>
            </a:custGeom>
            <a:solidFill>
              <a:srgbClr val="0F1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6" name="Oval 369">
              <a:extLst>
                <a:ext uri="{FF2B5EF4-FFF2-40B4-BE49-F238E27FC236}">
                  <a16:creationId xmlns:a16="http://schemas.microsoft.com/office/drawing/2014/main" id="{8E5D8DC6-5EC9-4AAA-9F07-5494A16675FC}"/>
                </a:ext>
              </a:extLst>
            </p:cNvPr>
            <p:cNvSpPr>
              <a:spLocks noChangeArrowheads="1"/>
            </p:cNvSpPr>
            <p:nvPr/>
          </p:nvSpPr>
          <p:spPr bwMode="auto">
            <a:xfrm>
              <a:off x="19529426" y="7904163"/>
              <a:ext cx="58738" cy="53975"/>
            </a:xfrm>
            <a:prstGeom prst="ellipse">
              <a:avLst/>
            </a:pr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7" name="Freeform 370">
              <a:extLst>
                <a:ext uri="{FF2B5EF4-FFF2-40B4-BE49-F238E27FC236}">
                  <a16:creationId xmlns:a16="http://schemas.microsoft.com/office/drawing/2014/main" id="{64A9DA5C-6C81-4802-9638-4183AEB599FD}"/>
                </a:ext>
              </a:extLst>
            </p:cNvPr>
            <p:cNvSpPr>
              <a:spLocks/>
            </p:cNvSpPr>
            <p:nvPr/>
          </p:nvSpPr>
          <p:spPr bwMode="auto">
            <a:xfrm>
              <a:off x="19540538" y="7904163"/>
              <a:ext cx="47625" cy="53975"/>
            </a:xfrm>
            <a:custGeom>
              <a:avLst/>
              <a:gdLst>
                <a:gd name="T0" fmla="*/ 9 w 17"/>
                <a:gd name="T1" fmla="*/ 0 h 20"/>
                <a:gd name="T2" fmla="*/ 13 w 17"/>
                <a:gd name="T3" fmla="*/ 8 h 20"/>
                <a:gd name="T4" fmla="*/ 2 w 17"/>
                <a:gd name="T5" fmla="*/ 18 h 20"/>
                <a:gd name="T6" fmla="*/ 0 w 17"/>
                <a:gd name="T7" fmla="*/ 18 h 20"/>
                <a:gd name="T8" fmla="*/ 7 w 17"/>
                <a:gd name="T9" fmla="*/ 20 h 20"/>
                <a:gd name="T10" fmla="*/ 17 w 17"/>
                <a:gd name="T11" fmla="*/ 10 h 20"/>
                <a:gd name="T12" fmla="*/ 9 w 1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9" y="0"/>
                  </a:moveTo>
                  <a:cubicBezTo>
                    <a:pt x="11" y="2"/>
                    <a:pt x="13" y="5"/>
                    <a:pt x="13" y="8"/>
                  </a:cubicBezTo>
                  <a:cubicBezTo>
                    <a:pt x="13" y="13"/>
                    <a:pt x="8" y="18"/>
                    <a:pt x="2" y="18"/>
                  </a:cubicBezTo>
                  <a:cubicBezTo>
                    <a:pt x="2" y="18"/>
                    <a:pt x="1" y="18"/>
                    <a:pt x="0" y="18"/>
                  </a:cubicBezTo>
                  <a:cubicBezTo>
                    <a:pt x="2" y="19"/>
                    <a:pt x="4" y="20"/>
                    <a:pt x="7" y="20"/>
                  </a:cubicBezTo>
                  <a:cubicBezTo>
                    <a:pt x="12" y="20"/>
                    <a:pt x="17" y="16"/>
                    <a:pt x="17" y="10"/>
                  </a:cubicBezTo>
                  <a:cubicBezTo>
                    <a:pt x="17" y="5"/>
                    <a:pt x="14" y="1"/>
                    <a:pt x="9" y="0"/>
                  </a:cubicBez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41" name="Group 540">
            <a:extLst>
              <a:ext uri="{FF2B5EF4-FFF2-40B4-BE49-F238E27FC236}">
                <a16:creationId xmlns:a16="http://schemas.microsoft.com/office/drawing/2014/main" id="{18BC9FEE-271E-4454-A3EF-CEB16C5942E0}"/>
              </a:ext>
            </a:extLst>
          </p:cNvPr>
          <p:cNvGrpSpPr/>
          <p:nvPr/>
        </p:nvGrpSpPr>
        <p:grpSpPr>
          <a:xfrm>
            <a:off x="19379271" y="5757220"/>
            <a:ext cx="1069945" cy="1154415"/>
            <a:chOff x="14595475" y="6778626"/>
            <a:chExt cx="904875" cy="976313"/>
          </a:xfrm>
        </p:grpSpPr>
        <p:sp>
          <p:nvSpPr>
            <p:cNvPr id="111" name="Freeform 510">
              <a:extLst>
                <a:ext uri="{FF2B5EF4-FFF2-40B4-BE49-F238E27FC236}">
                  <a16:creationId xmlns:a16="http://schemas.microsoft.com/office/drawing/2014/main" id="{438EA9C2-2752-443E-94C5-D44127F1A931}"/>
                </a:ext>
              </a:extLst>
            </p:cNvPr>
            <p:cNvSpPr>
              <a:spLocks/>
            </p:cNvSpPr>
            <p:nvPr/>
          </p:nvSpPr>
          <p:spPr bwMode="auto">
            <a:xfrm>
              <a:off x="14624050" y="6778626"/>
              <a:ext cx="876300" cy="954088"/>
            </a:xfrm>
            <a:custGeom>
              <a:avLst/>
              <a:gdLst>
                <a:gd name="T0" fmla="*/ 260 w 318"/>
                <a:gd name="T1" fmla="*/ 326 h 345"/>
                <a:gd name="T2" fmla="*/ 58 w 318"/>
                <a:gd name="T3" fmla="*/ 209 h 345"/>
                <a:gd name="T4" fmla="*/ 58 w 318"/>
                <a:gd name="T5" fmla="*/ 209 h 345"/>
                <a:gd name="T6" fmla="*/ 0 w 318"/>
                <a:gd name="T7" fmla="*/ 109 h 345"/>
                <a:gd name="T8" fmla="*/ 58 w 318"/>
                <a:gd name="T9" fmla="*/ 75 h 345"/>
                <a:gd name="T10" fmla="*/ 60 w 318"/>
                <a:gd name="T11" fmla="*/ 76 h 345"/>
                <a:gd name="T12" fmla="*/ 57 w 318"/>
                <a:gd name="T13" fmla="*/ 52 h 345"/>
                <a:gd name="T14" fmla="*/ 115 w 318"/>
                <a:gd name="T15" fmla="*/ 18 h 345"/>
                <a:gd name="T16" fmla="*/ 163 w 318"/>
                <a:gd name="T17" fmla="*/ 75 h 345"/>
                <a:gd name="T18" fmla="*/ 187 w 318"/>
                <a:gd name="T19" fmla="*/ 83 h 345"/>
                <a:gd name="T20" fmla="*/ 245 w 318"/>
                <a:gd name="T21" fmla="*/ 183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6"/>
                    <a:pt x="59" y="76"/>
                    <a:pt x="60" y="76"/>
                  </a:cubicBezTo>
                  <a:cubicBezTo>
                    <a:pt x="58" y="68"/>
                    <a:pt x="57" y="60"/>
                    <a:pt x="57" y="52"/>
                  </a:cubicBezTo>
                  <a:cubicBezTo>
                    <a:pt x="57" y="15"/>
                    <a:pt x="83" y="0"/>
                    <a:pt x="115" y="18"/>
                  </a:cubicBezTo>
                  <a:cubicBezTo>
                    <a:pt x="135" y="30"/>
                    <a:pt x="152" y="51"/>
                    <a:pt x="163" y="75"/>
                  </a:cubicBezTo>
                  <a:cubicBezTo>
                    <a:pt x="170" y="75"/>
                    <a:pt x="178" y="78"/>
                    <a:pt x="187" y="83"/>
                  </a:cubicBezTo>
                  <a:cubicBezTo>
                    <a:pt x="219" y="101"/>
                    <a:pt x="245" y="146"/>
                    <a:pt x="245" y="183"/>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511">
              <a:extLst>
                <a:ext uri="{FF2B5EF4-FFF2-40B4-BE49-F238E27FC236}">
                  <a16:creationId xmlns:a16="http://schemas.microsoft.com/office/drawing/2014/main" id="{F6592219-FC0A-4AAE-B42F-E01243E5FDC6}"/>
                </a:ext>
              </a:extLst>
            </p:cNvPr>
            <p:cNvSpPr>
              <a:spLocks/>
            </p:cNvSpPr>
            <p:nvPr/>
          </p:nvSpPr>
          <p:spPr bwMode="auto">
            <a:xfrm>
              <a:off x="14595475" y="6800851"/>
              <a:ext cx="877888" cy="954088"/>
            </a:xfrm>
            <a:custGeom>
              <a:avLst/>
              <a:gdLst>
                <a:gd name="T0" fmla="*/ 260 w 318"/>
                <a:gd name="T1" fmla="*/ 326 h 345"/>
                <a:gd name="T2" fmla="*/ 58 w 318"/>
                <a:gd name="T3" fmla="*/ 210 h 345"/>
                <a:gd name="T4" fmla="*/ 58 w 318"/>
                <a:gd name="T5" fmla="*/ 209 h 345"/>
                <a:gd name="T6" fmla="*/ 0 w 318"/>
                <a:gd name="T7" fmla="*/ 109 h 345"/>
                <a:gd name="T8" fmla="*/ 58 w 318"/>
                <a:gd name="T9" fmla="*/ 75 h 345"/>
                <a:gd name="T10" fmla="*/ 60 w 318"/>
                <a:gd name="T11" fmla="*/ 77 h 345"/>
                <a:gd name="T12" fmla="*/ 56 w 318"/>
                <a:gd name="T13" fmla="*/ 52 h 345"/>
                <a:gd name="T14" fmla="*/ 114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10"/>
                    <a:pt x="58" y="210"/>
                    <a:pt x="58" y="210"/>
                  </a:cubicBezTo>
                  <a:cubicBezTo>
                    <a:pt x="58" y="209"/>
                    <a:pt x="58" y="209"/>
                    <a:pt x="58" y="209"/>
                  </a:cubicBezTo>
                  <a:cubicBezTo>
                    <a:pt x="26" y="191"/>
                    <a:pt x="0" y="146"/>
                    <a:pt x="0" y="109"/>
                  </a:cubicBezTo>
                  <a:cubicBezTo>
                    <a:pt x="0" y="72"/>
                    <a:pt x="26" y="57"/>
                    <a:pt x="58" y="75"/>
                  </a:cubicBezTo>
                  <a:cubicBezTo>
                    <a:pt x="58" y="76"/>
                    <a:pt x="59" y="76"/>
                    <a:pt x="60" y="77"/>
                  </a:cubicBezTo>
                  <a:cubicBezTo>
                    <a:pt x="57" y="68"/>
                    <a:pt x="56" y="60"/>
                    <a:pt x="56" y="52"/>
                  </a:cubicBezTo>
                  <a:cubicBezTo>
                    <a:pt x="56" y="15"/>
                    <a:pt x="82" y="0"/>
                    <a:pt x="114" y="19"/>
                  </a:cubicBezTo>
                  <a:cubicBezTo>
                    <a:pt x="134" y="30"/>
                    <a:pt x="152" y="52"/>
                    <a:pt x="162" y="75"/>
                  </a:cubicBezTo>
                  <a:cubicBezTo>
                    <a:pt x="170" y="75"/>
                    <a:pt x="178" y="78"/>
                    <a:pt x="187" y="83"/>
                  </a:cubicBezTo>
                  <a:cubicBezTo>
                    <a:pt x="219" y="102"/>
                    <a:pt x="245" y="147"/>
                    <a:pt x="245" y="184"/>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25" name="Group 524">
            <a:extLst>
              <a:ext uri="{FF2B5EF4-FFF2-40B4-BE49-F238E27FC236}">
                <a16:creationId xmlns:a16="http://schemas.microsoft.com/office/drawing/2014/main" id="{A7A1F20E-EB82-43E3-A437-4D890E73FC4D}"/>
              </a:ext>
            </a:extLst>
          </p:cNvPr>
          <p:cNvGrpSpPr/>
          <p:nvPr/>
        </p:nvGrpSpPr>
        <p:grpSpPr>
          <a:xfrm>
            <a:off x="19372835" y="6280930"/>
            <a:ext cx="1475398" cy="2819400"/>
            <a:chOff x="20310476" y="7599363"/>
            <a:chExt cx="1247775" cy="2384426"/>
          </a:xfrm>
        </p:grpSpPr>
        <p:sp>
          <p:nvSpPr>
            <p:cNvPr id="288" name="Freeform 371">
              <a:extLst>
                <a:ext uri="{FF2B5EF4-FFF2-40B4-BE49-F238E27FC236}">
                  <a16:creationId xmlns:a16="http://schemas.microsoft.com/office/drawing/2014/main" id="{FDC718D2-1E5F-45BE-9EAF-9D9577B14BA2}"/>
                </a:ext>
              </a:extLst>
            </p:cNvPr>
            <p:cNvSpPr>
              <a:spLocks/>
            </p:cNvSpPr>
            <p:nvPr/>
          </p:nvSpPr>
          <p:spPr bwMode="auto">
            <a:xfrm>
              <a:off x="20310476" y="9209088"/>
              <a:ext cx="1247775" cy="719138"/>
            </a:xfrm>
            <a:custGeom>
              <a:avLst/>
              <a:gdLst>
                <a:gd name="T0" fmla="*/ 393 w 786"/>
                <a:gd name="T1" fmla="*/ 0 h 453"/>
                <a:gd name="T2" fmla="*/ 0 w 786"/>
                <a:gd name="T3" fmla="*/ 227 h 453"/>
                <a:gd name="T4" fmla="*/ 393 w 786"/>
                <a:gd name="T5" fmla="*/ 453 h 453"/>
                <a:gd name="T6" fmla="*/ 786 w 786"/>
                <a:gd name="T7" fmla="*/ 227 h 453"/>
                <a:gd name="T8" fmla="*/ 393 w 786"/>
                <a:gd name="T9" fmla="*/ 0 h 453"/>
              </a:gdLst>
              <a:ahLst/>
              <a:cxnLst>
                <a:cxn ang="0">
                  <a:pos x="T0" y="T1"/>
                </a:cxn>
                <a:cxn ang="0">
                  <a:pos x="T2" y="T3"/>
                </a:cxn>
                <a:cxn ang="0">
                  <a:pos x="T4" y="T5"/>
                </a:cxn>
                <a:cxn ang="0">
                  <a:pos x="T6" y="T7"/>
                </a:cxn>
                <a:cxn ang="0">
                  <a:pos x="T8" y="T9"/>
                </a:cxn>
              </a:cxnLst>
              <a:rect l="0" t="0" r="r" b="b"/>
              <a:pathLst>
                <a:path w="786" h="453">
                  <a:moveTo>
                    <a:pt x="393" y="0"/>
                  </a:moveTo>
                  <a:lnTo>
                    <a:pt x="0" y="227"/>
                  </a:lnTo>
                  <a:lnTo>
                    <a:pt x="393" y="453"/>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9" name="Freeform 372">
              <a:extLst>
                <a:ext uri="{FF2B5EF4-FFF2-40B4-BE49-F238E27FC236}">
                  <a16:creationId xmlns:a16="http://schemas.microsoft.com/office/drawing/2014/main" id="{29AD99FA-7F44-4DA3-824B-753A6E433E6D}"/>
                </a:ext>
              </a:extLst>
            </p:cNvPr>
            <p:cNvSpPr>
              <a:spLocks/>
            </p:cNvSpPr>
            <p:nvPr/>
          </p:nvSpPr>
          <p:spPr bwMode="auto">
            <a:xfrm>
              <a:off x="20310476" y="9569451"/>
              <a:ext cx="623888" cy="414338"/>
            </a:xfrm>
            <a:custGeom>
              <a:avLst/>
              <a:gdLst>
                <a:gd name="T0" fmla="*/ 0 w 393"/>
                <a:gd name="T1" fmla="*/ 0 h 261"/>
                <a:gd name="T2" fmla="*/ 0 w 393"/>
                <a:gd name="T3" fmla="*/ 34 h 261"/>
                <a:gd name="T4" fmla="*/ 393 w 393"/>
                <a:gd name="T5" fmla="*/ 261 h 261"/>
                <a:gd name="T6" fmla="*/ 393 w 393"/>
                <a:gd name="T7" fmla="*/ 226 h 261"/>
                <a:gd name="T8" fmla="*/ 0 w 393"/>
                <a:gd name="T9" fmla="*/ 0 h 261"/>
              </a:gdLst>
              <a:ahLst/>
              <a:cxnLst>
                <a:cxn ang="0">
                  <a:pos x="T0" y="T1"/>
                </a:cxn>
                <a:cxn ang="0">
                  <a:pos x="T2" y="T3"/>
                </a:cxn>
                <a:cxn ang="0">
                  <a:pos x="T4" y="T5"/>
                </a:cxn>
                <a:cxn ang="0">
                  <a:pos x="T6" y="T7"/>
                </a:cxn>
                <a:cxn ang="0">
                  <a:pos x="T8" y="T9"/>
                </a:cxn>
              </a:cxnLst>
              <a:rect l="0" t="0" r="r" b="b"/>
              <a:pathLst>
                <a:path w="393" h="261">
                  <a:moveTo>
                    <a:pt x="0" y="0"/>
                  </a:moveTo>
                  <a:lnTo>
                    <a:pt x="0" y="34"/>
                  </a:lnTo>
                  <a:lnTo>
                    <a:pt x="393" y="261"/>
                  </a:lnTo>
                  <a:lnTo>
                    <a:pt x="393" y="226"/>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0" name="Freeform 373">
              <a:extLst>
                <a:ext uri="{FF2B5EF4-FFF2-40B4-BE49-F238E27FC236}">
                  <a16:creationId xmlns:a16="http://schemas.microsoft.com/office/drawing/2014/main" id="{F8DF288F-2ED2-4FE0-B8CB-247D2BE4BEC9}"/>
                </a:ext>
              </a:extLst>
            </p:cNvPr>
            <p:cNvSpPr>
              <a:spLocks/>
            </p:cNvSpPr>
            <p:nvPr/>
          </p:nvSpPr>
          <p:spPr bwMode="auto">
            <a:xfrm>
              <a:off x="20934363" y="9569451"/>
              <a:ext cx="623888" cy="414338"/>
            </a:xfrm>
            <a:custGeom>
              <a:avLst/>
              <a:gdLst>
                <a:gd name="T0" fmla="*/ 0 w 393"/>
                <a:gd name="T1" fmla="*/ 226 h 261"/>
                <a:gd name="T2" fmla="*/ 393 w 393"/>
                <a:gd name="T3" fmla="*/ 0 h 261"/>
                <a:gd name="T4" fmla="*/ 393 w 393"/>
                <a:gd name="T5" fmla="*/ 34 h 261"/>
                <a:gd name="T6" fmla="*/ 0 w 393"/>
                <a:gd name="T7" fmla="*/ 261 h 261"/>
                <a:gd name="T8" fmla="*/ 0 w 393"/>
                <a:gd name="T9" fmla="*/ 226 h 261"/>
              </a:gdLst>
              <a:ahLst/>
              <a:cxnLst>
                <a:cxn ang="0">
                  <a:pos x="T0" y="T1"/>
                </a:cxn>
                <a:cxn ang="0">
                  <a:pos x="T2" y="T3"/>
                </a:cxn>
                <a:cxn ang="0">
                  <a:pos x="T4" y="T5"/>
                </a:cxn>
                <a:cxn ang="0">
                  <a:pos x="T6" y="T7"/>
                </a:cxn>
                <a:cxn ang="0">
                  <a:pos x="T8" y="T9"/>
                </a:cxn>
              </a:cxnLst>
              <a:rect l="0" t="0" r="r" b="b"/>
              <a:pathLst>
                <a:path w="393" h="261">
                  <a:moveTo>
                    <a:pt x="0" y="226"/>
                  </a:moveTo>
                  <a:lnTo>
                    <a:pt x="393" y="0"/>
                  </a:lnTo>
                  <a:lnTo>
                    <a:pt x="393" y="34"/>
                  </a:lnTo>
                  <a:lnTo>
                    <a:pt x="0" y="261"/>
                  </a:lnTo>
                  <a:lnTo>
                    <a:pt x="0" y="226"/>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1" name="Freeform 374">
              <a:extLst>
                <a:ext uri="{FF2B5EF4-FFF2-40B4-BE49-F238E27FC236}">
                  <a16:creationId xmlns:a16="http://schemas.microsoft.com/office/drawing/2014/main" id="{F84CE1D7-4BAC-47C1-B0CE-338E930CFA46}"/>
                </a:ext>
              </a:extLst>
            </p:cNvPr>
            <p:cNvSpPr>
              <a:spLocks noEditPoints="1"/>
            </p:cNvSpPr>
            <p:nvPr/>
          </p:nvSpPr>
          <p:spPr bwMode="auto">
            <a:xfrm>
              <a:off x="20358101" y="7599363"/>
              <a:ext cx="1154113" cy="665163"/>
            </a:xfrm>
            <a:custGeom>
              <a:avLst/>
              <a:gdLst>
                <a:gd name="T0" fmla="*/ 363 w 727"/>
                <a:gd name="T1" fmla="*/ 0 h 419"/>
                <a:gd name="T2" fmla="*/ 0 w 727"/>
                <a:gd name="T3" fmla="*/ 211 h 419"/>
                <a:gd name="T4" fmla="*/ 363 w 727"/>
                <a:gd name="T5" fmla="*/ 419 h 419"/>
                <a:gd name="T6" fmla="*/ 727 w 727"/>
                <a:gd name="T7" fmla="*/ 211 h 419"/>
                <a:gd name="T8" fmla="*/ 363 w 727"/>
                <a:gd name="T9" fmla="*/ 0 h 419"/>
                <a:gd name="T10" fmla="*/ 363 w 727"/>
                <a:gd name="T11" fmla="*/ 385 h 419"/>
                <a:gd name="T12" fmla="*/ 61 w 727"/>
                <a:gd name="T13" fmla="*/ 211 h 419"/>
                <a:gd name="T14" fmla="*/ 363 w 727"/>
                <a:gd name="T15" fmla="*/ 35 h 419"/>
                <a:gd name="T16" fmla="*/ 666 w 727"/>
                <a:gd name="T17" fmla="*/ 209 h 419"/>
                <a:gd name="T18" fmla="*/ 363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3" y="0"/>
                  </a:moveTo>
                  <a:lnTo>
                    <a:pt x="0" y="211"/>
                  </a:lnTo>
                  <a:lnTo>
                    <a:pt x="363" y="419"/>
                  </a:lnTo>
                  <a:lnTo>
                    <a:pt x="727" y="211"/>
                  </a:lnTo>
                  <a:lnTo>
                    <a:pt x="363" y="0"/>
                  </a:lnTo>
                  <a:close/>
                  <a:moveTo>
                    <a:pt x="363" y="385"/>
                  </a:moveTo>
                  <a:lnTo>
                    <a:pt x="61" y="211"/>
                  </a:lnTo>
                  <a:lnTo>
                    <a:pt x="363" y="35"/>
                  </a:lnTo>
                  <a:lnTo>
                    <a:pt x="666" y="209"/>
                  </a:lnTo>
                  <a:lnTo>
                    <a:pt x="363"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2" name="Freeform 375">
              <a:extLst>
                <a:ext uri="{FF2B5EF4-FFF2-40B4-BE49-F238E27FC236}">
                  <a16:creationId xmlns:a16="http://schemas.microsoft.com/office/drawing/2014/main" id="{79F62C08-9975-4965-B376-C27A7DFE36BF}"/>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3" name="Freeform 376">
              <a:extLst>
                <a:ext uri="{FF2B5EF4-FFF2-40B4-BE49-F238E27FC236}">
                  <a16:creationId xmlns:a16="http://schemas.microsoft.com/office/drawing/2014/main" id="{C2F59EC0-538F-4C80-B63F-B82EDC152668}"/>
                </a:ext>
              </a:extLst>
            </p:cNvPr>
            <p:cNvSpPr>
              <a:spLocks/>
            </p:cNvSpPr>
            <p:nvPr/>
          </p:nvSpPr>
          <p:spPr bwMode="auto">
            <a:xfrm>
              <a:off x="20358101" y="7934326"/>
              <a:ext cx="576263" cy="1968500"/>
            </a:xfrm>
            <a:custGeom>
              <a:avLst/>
              <a:gdLst>
                <a:gd name="T0" fmla="*/ 0 w 363"/>
                <a:gd name="T1" fmla="*/ 0 h 1240"/>
                <a:gd name="T2" fmla="*/ 0 w 363"/>
                <a:gd name="T3" fmla="*/ 1030 h 1240"/>
                <a:gd name="T4" fmla="*/ 363 w 363"/>
                <a:gd name="T5" fmla="*/ 1240 h 1240"/>
                <a:gd name="T6" fmla="*/ 363 w 363"/>
                <a:gd name="T7" fmla="*/ 208 h 1240"/>
                <a:gd name="T8" fmla="*/ 0 w 363"/>
                <a:gd name="T9" fmla="*/ 0 h 1240"/>
              </a:gdLst>
              <a:ahLst/>
              <a:cxnLst>
                <a:cxn ang="0">
                  <a:pos x="T0" y="T1"/>
                </a:cxn>
                <a:cxn ang="0">
                  <a:pos x="T2" y="T3"/>
                </a:cxn>
                <a:cxn ang="0">
                  <a:pos x="T4" y="T5"/>
                </a:cxn>
                <a:cxn ang="0">
                  <a:pos x="T6" y="T7"/>
                </a:cxn>
                <a:cxn ang="0">
                  <a:pos x="T8" y="T9"/>
                </a:cxn>
              </a:cxnLst>
              <a:rect l="0" t="0" r="r" b="b"/>
              <a:pathLst>
                <a:path w="363" h="1240">
                  <a:moveTo>
                    <a:pt x="0" y="0"/>
                  </a:moveTo>
                  <a:lnTo>
                    <a:pt x="0" y="1030"/>
                  </a:lnTo>
                  <a:lnTo>
                    <a:pt x="363" y="1240"/>
                  </a:lnTo>
                  <a:lnTo>
                    <a:pt x="363"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4" name="Freeform 377">
              <a:extLst>
                <a:ext uri="{FF2B5EF4-FFF2-40B4-BE49-F238E27FC236}">
                  <a16:creationId xmlns:a16="http://schemas.microsoft.com/office/drawing/2014/main" id="{502DC6F1-5D70-4C20-B1B8-B1275D05C757}"/>
                </a:ext>
              </a:extLst>
            </p:cNvPr>
            <p:cNvSpPr>
              <a:spLocks/>
            </p:cNvSpPr>
            <p:nvPr/>
          </p:nvSpPr>
          <p:spPr bwMode="auto">
            <a:xfrm>
              <a:off x="20934363" y="7934326"/>
              <a:ext cx="574675" cy="1968500"/>
            </a:xfrm>
            <a:custGeom>
              <a:avLst/>
              <a:gdLst>
                <a:gd name="T0" fmla="*/ 0 w 362"/>
                <a:gd name="T1" fmla="*/ 208 h 1240"/>
                <a:gd name="T2" fmla="*/ 362 w 362"/>
                <a:gd name="T3" fmla="*/ 0 h 1240"/>
                <a:gd name="T4" fmla="*/ 362 w 362"/>
                <a:gd name="T5" fmla="*/ 1030 h 1240"/>
                <a:gd name="T6" fmla="*/ 0 w 362"/>
                <a:gd name="T7" fmla="*/ 1240 h 1240"/>
                <a:gd name="T8" fmla="*/ 0 w 362"/>
                <a:gd name="T9" fmla="*/ 208 h 1240"/>
              </a:gdLst>
              <a:ahLst/>
              <a:cxnLst>
                <a:cxn ang="0">
                  <a:pos x="T0" y="T1"/>
                </a:cxn>
                <a:cxn ang="0">
                  <a:pos x="T2" y="T3"/>
                </a:cxn>
                <a:cxn ang="0">
                  <a:pos x="T4" y="T5"/>
                </a:cxn>
                <a:cxn ang="0">
                  <a:pos x="T6" y="T7"/>
                </a:cxn>
                <a:cxn ang="0">
                  <a:pos x="T8" y="T9"/>
                </a:cxn>
              </a:cxnLst>
              <a:rect l="0" t="0" r="r" b="b"/>
              <a:pathLst>
                <a:path w="362" h="1240">
                  <a:moveTo>
                    <a:pt x="0" y="208"/>
                  </a:moveTo>
                  <a:lnTo>
                    <a:pt x="362" y="0"/>
                  </a:lnTo>
                  <a:lnTo>
                    <a:pt x="362" y="1030"/>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5" name="Freeform 378">
              <a:extLst>
                <a:ext uri="{FF2B5EF4-FFF2-40B4-BE49-F238E27FC236}">
                  <a16:creationId xmlns:a16="http://schemas.microsoft.com/office/drawing/2014/main" id="{F9B09956-4FA7-4CD5-ADE9-9546FC9BB72D}"/>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6" name="Freeform 379">
              <a:extLst>
                <a:ext uri="{FF2B5EF4-FFF2-40B4-BE49-F238E27FC236}">
                  <a16:creationId xmlns:a16="http://schemas.microsoft.com/office/drawing/2014/main" id="{3796C297-CEB5-46B9-9B25-AE9A234315F1}"/>
                </a:ext>
              </a:extLst>
            </p:cNvPr>
            <p:cNvSpPr>
              <a:spLocks/>
            </p:cNvSpPr>
            <p:nvPr/>
          </p:nvSpPr>
          <p:spPr bwMode="auto">
            <a:xfrm>
              <a:off x="20454938" y="7654926"/>
              <a:ext cx="479425" cy="306388"/>
            </a:xfrm>
            <a:custGeom>
              <a:avLst/>
              <a:gdLst>
                <a:gd name="T0" fmla="*/ 29 w 302"/>
                <a:gd name="T1" fmla="*/ 193 h 193"/>
                <a:gd name="T2" fmla="*/ 302 w 302"/>
                <a:gd name="T3" fmla="*/ 35 h 193"/>
                <a:gd name="T4" fmla="*/ 302 w 302"/>
                <a:gd name="T5" fmla="*/ 0 h 193"/>
                <a:gd name="T6" fmla="*/ 0 w 302"/>
                <a:gd name="T7" fmla="*/ 176 h 193"/>
                <a:gd name="T8" fmla="*/ 29 w 302"/>
                <a:gd name="T9" fmla="*/ 193 h 193"/>
              </a:gdLst>
              <a:ahLst/>
              <a:cxnLst>
                <a:cxn ang="0">
                  <a:pos x="T0" y="T1"/>
                </a:cxn>
                <a:cxn ang="0">
                  <a:pos x="T2" y="T3"/>
                </a:cxn>
                <a:cxn ang="0">
                  <a:pos x="T4" y="T5"/>
                </a:cxn>
                <a:cxn ang="0">
                  <a:pos x="T6" y="T7"/>
                </a:cxn>
                <a:cxn ang="0">
                  <a:pos x="T8" y="T9"/>
                </a:cxn>
              </a:cxnLst>
              <a:rect l="0" t="0" r="r" b="b"/>
              <a:pathLst>
                <a:path w="302" h="193">
                  <a:moveTo>
                    <a:pt x="29" y="193"/>
                  </a:moveTo>
                  <a:lnTo>
                    <a:pt x="302" y="35"/>
                  </a:lnTo>
                  <a:lnTo>
                    <a:pt x="302" y="0"/>
                  </a:lnTo>
                  <a:lnTo>
                    <a:pt x="0" y="176"/>
                  </a:lnTo>
                  <a:lnTo>
                    <a:pt x="29"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7" name="Freeform 380">
              <a:extLst>
                <a:ext uri="{FF2B5EF4-FFF2-40B4-BE49-F238E27FC236}">
                  <a16:creationId xmlns:a16="http://schemas.microsoft.com/office/drawing/2014/main" id="{5BA85BF2-F835-4A81-9C70-CC1E23982989}"/>
                </a:ext>
              </a:extLst>
            </p:cNvPr>
            <p:cNvSpPr>
              <a:spLocks/>
            </p:cNvSpPr>
            <p:nvPr/>
          </p:nvSpPr>
          <p:spPr bwMode="auto">
            <a:xfrm>
              <a:off x="20934363" y="7654926"/>
              <a:ext cx="481013" cy="306388"/>
            </a:xfrm>
            <a:custGeom>
              <a:avLst/>
              <a:gdLst>
                <a:gd name="T0" fmla="*/ 0 w 303"/>
                <a:gd name="T1" fmla="*/ 0 h 193"/>
                <a:gd name="T2" fmla="*/ 303 w 303"/>
                <a:gd name="T3" fmla="*/ 174 h 193"/>
                <a:gd name="T4" fmla="*/ 273 w 303"/>
                <a:gd name="T5" fmla="*/ 193 h 193"/>
                <a:gd name="T6" fmla="*/ 0 w 303"/>
                <a:gd name="T7" fmla="*/ 35 h 193"/>
                <a:gd name="T8" fmla="*/ 0 w 303"/>
                <a:gd name="T9" fmla="*/ 0 h 193"/>
              </a:gdLst>
              <a:ahLst/>
              <a:cxnLst>
                <a:cxn ang="0">
                  <a:pos x="T0" y="T1"/>
                </a:cxn>
                <a:cxn ang="0">
                  <a:pos x="T2" y="T3"/>
                </a:cxn>
                <a:cxn ang="0">
                  <a:pos x="T4" y="T5"/>
                </a:cxn>
                <a:cxn ang="0">
                  <a:pos x="T6" y="T7"/>
                </a:cxn>
                <a:cxn ang="0">
                  <a:pos x="T8" y="T9"/>
                </a:cxn>
              </a:cxnLst>
              <a:rect l="0" t="0" r="r" b="b"/>
              <a:pathLst>
                <a:path w="303" h="193">
                  <a:moveTo>
                    <a:pt x="0" y="0"/>
                  </a:moveTo>
                  <a:lnTo>
                    <a:pt x="303" y="174"/>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8" name="Freeform 381">
              <a:extLst>
                <a:ext uri="{FF2B5EF4-FFF2-40B4-BE49-F238E27FC236}">
                  <a16:creationId xmlns:a16="http://schemas.microsoft.com/office/drawing/2014/main" id="{5F05A95B-7E06-453F-A403-8FDFC69DCD1A}"/>
                </a:ext>
              </a:extLst>
            </p:cNvPr>
            <p:cNvSpPr>
              <a:spLocks/>
            </p:cNvSpPr>
            <p:nvPr/>
          </p:nvSpPr>
          <p:spPr bwMode="auto">
            <a:xfrm>
              <a:off x="20405726" y="8229601"/>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9" name="Freeform 382">
              <a:extLst>
                <a:ext uri="{FF2B5EF4-FFF2-40B4-BE49-F238E27FC236}">
                  <a16:creationId xmlns:a16="http://schemas.microsoft.com/office/drawing/2014/main" id="{363BA3D4-0129-430D-9752-1E9351B4BB39}"/>
                </a:ext>
              </a:extLst>
            </p:cNvPr>
            <p:cNvSpPr>
              <a:spLocks/>
            </p:cNvSpPr>
            <p:nvPr/>
          </p:nvSpPr>
          <p:spPr bwMode="auto">
            <a:xfrm>
              <a:off x="20405726" y="8072438"/>
              <a:ext cx="15875" cy="165100"/>
            </a:xfrm>
            <a:custGeom>
              <a:avLst/>
              <a:gdLst>
                <a:gd name="T0" fmla="*/ 10 w 10"/>
                <a:gd name="T1" fmla="*/ 5 h 104"/>
                <a:gd name="T2" fmla="*/ 10 w 10"/>
                <a:gd name="T3" fmla="*/ 99 h 104"/>
                <a:gd name="T4" fmla="*/ 0 w 10"/>
                <a:gd name="T5" fmla="*/ 104 h 104"/>
                <a:gd name="T6" fmla="*/ 0 w 10"/>
                <a:gd name="T7" fmla="*/ 0 h 104"/>
                <a:gd name="T8" fmla="*/ 10 w 10"/>
                <a:gd name="T9" fmla="*/ 5 h 104"/>
              </a:gdLst>
              <a:ahLst/>
              <a:cxnLst>
                <a:cxn ang="0">
                  <a:pos x="T0" y="T1"/>
                </a:cxn>
                <a:cxn ang="0">
                  <a:pos x="T2" y="T3"/>
                </a:cxn>
                <a:cxn ang="0">
                  <a:pos x="T4" y="T5"/>
                </a:cxn>
                <a:cxn ang="0">
                  <a:pos x="T6" y="T7"/>
                </a:cxn>
                <a:cxn ang="0">
                  <a:pos x="T8" y="T9"/>
                </a:cxn>
              </a:cxnLst>
              <a:rect l="0" t="0" r="r" b="b"/>
              <a:pathLst>
                <a:path w="10" h="104">
                  <a:moveTo>
                    <a:pt x="10" y="5"/>
                  </a:moveTo>
                  <a:lnTo>
                    <a:pt x="10" y="99"/>
                  </a:lnTo>
                  <a:lnTo>
                    <a:pt x="0" y="104"/>
                  </a:lnTo>
                  <a:lnTo>
                    <a:pt x="0" y="0"/>
                  </a:lnTo>
                  <a:lnTo>
                    <a:pt x="1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0" name="Freeform 383">
              <a:extLst>
                <a:ext uri="{FF2B5EF4-FFF2-40B4-BE49-F238E27FC236}">
                  <a16:creationId xmlns:a16="http://schemas.microsoft.com/office/drawing/2014/main" id="{E8E281BC-97A3-47F8-9F1E-C0FFEE414E83}"/>
                </a:ext>
              </a:extLst>
            </p:cNvPr>
            <p:cNvSpPr>
              <a:spLocks/>
            </p:cNvSpPr>
            <p:nvPr/>
          </p:nvSpPr>
          <p:spPr bwMode="auto">
            <a:xfrm>
              <a:off x="20421601" y="8080376"/>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1" name="Freeform 384">
              <a:extLst>
                <a:ext uri="{FF2B5EF4-FFF2-40B4-BE49-F238E27FC236}">
                  <a16:creationId xmlns:a16="http://schemas.microsoft.com/office/drawing/2014/main" id="{676B77A0-B450-45C4-B455-8ECF6C636430}"/>
                </a:ext>
              </a:extLst>
            </p:cNvPr>
            <p:cNvSpPr>
              <a:spLocks/>
            </p:cNvSpPr>
            <p:nvPr/>
          </p:nvSpPr>
          <p:spPr bwMode="auto">
            <a:xfrm>
              <a:off x="20421601" y="8080376"/>
              <a:ext cx="463550" cy="417513"/>
            </a:xfrm>
            <a:custGeom>
              <a:avLst/>
              <a:gdLst>
                <a:gd name="T0" fmla="*/ 3 w 292"/>
                <a:gd name="T1" fmla="*/ 90 h 263"/>
                <a:gd name="T2" fmla="*/ 3 w 292"/>
                <a:gd name="T3" fmla="*/ 2 h 263"/>
                <a:gd name="T4" fmla="*/ 0 w 292"/>
                <a:gd name="T5" fmla="*/ 0 h 263"/>
                <a:gd name="T6" fmla="*/ 0 w 292"/>
                <a:gd name="T7" fmla="*/ 94 h 263"/>
                <a:gd name="T8" fmla="*/ 292 w 292"/>
                <a:gd name="T9" fmla="*/ 263 h 263"/>
                <a:gd name="T10" fmla="*/ 292 w 292"/>
                <a:gd name="T11" fmla="*/ 257 h 263"/>
                <a:gd name="T12" fmla="*/ 3 w 292"/>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0"/>
                  </a:moveTo>
                  <a:lnTo>
                    <a:pt x="3" y="2"/>
                  </a:lnTo>
                  <a:lnTo>
                    <a:pt x="0" y="0"/>
                  </a:lnTo>
                  <a:lnTo>
                    <a:pt x="0" y="94"/>
                  </a:lnTo>
                  <a:lnTo>
                    <a:pt x="292" y="263"/>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2" name="Freeform 385">
              <a:extLst>
                <a:ext uri="{FF2B5EF4-FFF2-40B4-BE49-F238E27FC236}">
                  <a16:creationId xmlns:a16="http://schemas.microsoft.com/office/drawing/2014/main" id="{B30F0306-BEF7-4E53-8C57-7B9E25D868D1}"/>
                </a:ext>
              </a:extLst>
            </p:cNvPr>
            <p:cNvSpPr>
              <a:spLocks/>
            </p:cNvSpPr>
            <p:nvPr/>
          </p:nvSpPr>
          <p:spPr bwMode="auto">
            <a:xfrm>
              <a:off x="20981988" y="8229601"/>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3" name="Freeform 386">
              <a:extLst>
                <a:ext uri="{FF2B5EF4-FFF2-40B4-BE49-F238E27FC236}">
                  <a16:creationId xmlns:a16="http://schemas.microsoft.com/office/drawing/2014/main" id="{931FF889-14FD-4DE9-889E-128EA1B4A708}"/>
                </a:ext>
              </a:extLst>
            </p:cNvPr>
            <p:cNvSpPr>
              <a:spLocks/>
            </p:cNvSpPr>
            <p:nvPr/>
          </p:nvSpPr>
          <p:spPr bwMode="auto">
            <a:xfrm>
              <a:off x="21448713" y="8072438"/>
              <a:ext cx="12700" cy="165100"/>
            </a:xfrm>
            <a:custGeom>
              <a:avLst/>
              <a:gdLst>
                <a:gd name="T0" fmla="*/ 0 w 8"/>
                <a:gd name="T1" fmla="*/ 5 h 104"/>
                <a:gd name="T2" fmla="*/ 0 w 8"/>
                <a:gd name="T3" fmla="*/ 99 h 104"/>
                <a:gd name="T4" fmla="*/ 8 w 8"/>
                <a:gd name="T5" fmla="*/ 104 h 104"/>
                <a:gd name="T6" fmla="*/ 8 w 8"/>
                <a:gd name="T7" fmla="*/ 0 h 104"/>
                <a:gd name="T8" fmla="*/ 0 w 8"/>
                <a:gd name="T9" fmla="*/ 5 h 104"/>
              </a:gdLst>
              <a:ahLst/>
              <a:cxnLst>
                <a:cxn ang="0">
                  <a:pos x="T0" y="T1"/>
                </a:cxn>
                <a:cxn ang="0">
                  <a:pos x="T2" y="T3"/>
                </a:cxn>
                <a:cxn ang="0">
                  <a:pos x="T4" y="T5"/>
                </a:cxn>
                <a:cxn ang="0">
                  <a:pos x="T6" y="T7"/>
                </a:cxn>
                <a:cxn ang="0">
                  <a:pos x="T8" y="T9"/>
                </a:cxn>
              </a:cxnLst>
              <a:rect l="0" t="0" r="r" b="b"/>
              <a:pathLst>
                <a:path w="8" h="104">
                  <a:moveTo>
                    <a:pt x="0" y="5"/>
                  </a:moveTo>
                  <a:lnTo>
                    <a:pt x="0" y="99"/>
                  </a:lnTo>
                  <a:lnTo>
                    <a:pt x="8" y="104"/>
                  </a:lnTo>
                  <a:lnTo>
                    <a:pt x="8"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4" name="Freeform 387">
              <a:extLst>
                <a:ext uri="{FF2B5EF4-FFF2-40B4-BE49-F238E27FC236}">
                  <a16:creationId xmlns:a16="http://schemas.microsoft.com/office/drawing/2014/main" id="{976436A0-9B39-4874-9EBB-16631C65CC0A}"/>
                </a:ext>
              </a:extLst>
            </p:cNvPr>
            <p:cNvSpPr>
              <a:spLocks/>
            </p:cNvSpPr>
            <p:nvPr/>
          </p:nvSpPr>
          <p:spPr bwMode="auto">
            <a:xfrm>
              <a:off x="20981988" y="808037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5" name="Freeform 388">
              <a:extLst>
                <a:ext uri="{FF2B5EF4-FFF2-40B4-BE49-F238E27FC236}">
                  <a16:creationId xmlns:a16="http://schemas.microsoft.com/office/drawing/2014/main" id="{D1818731-293C-418F-98E1-4D6D4E307B1E}"/>
                </a:ext>
              </a:extLst>
            </p:cNvPr>
            <p:cNvSpPr>
              <a:spLocks/>
            </p:cNvSpPr>
            <p:nvPr/>
          </p:nvSpPr>
          <p:spPr bwMode="auto">
            <a:xfrm>
              <a:off x="20981988" y="8080376"/>
              <a:ext cx="466725" cy="417513"/>
            </a:xfrm>
            <a:custGeom>
              <a:avLst/>
              <a:gdLst>
                <a:gd name="T0" fmla="*/ 288 w 294"/>
                <a:gd name="T1" fmla="*/ 90 h 263"/>
                <a:gd name="T2" fmla="*/ 288 w 294"/>
                <a:gd name="T3" fmla="*/ 2 h 263"/>
                <a:gd name="T4" fmla="*/ 294 w 294"/>
                <a:gd name="T5" fmla="*/ 0 h 263"/>
                <a:gd name="T6" fmla="*/ 294 w 294"/>
                <a:gd name="T7" fmla="*/ 94 h 263"/>
                <a:gd name="T8" fmla="*/ 0 w 294"/>
                <a:gd name="T9" fmla="*/ 263 h 263"/>
                <a:gd name="T10" fmla="*/ 0 w 294"/>
                <a:gd name="T11" fmla="*/ 257 h 263"/>
                <a:gd name="T12" fmla="*/ 288 w 294"/>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0"/>
                  </a:moveTo>
                  <a:lnTo>
                    <a:pt x="288" y="2"/>
                  </a:lnTo>
                  <a:lnTo>
                    <a:pt x="294" y="0"/>
                  </a:lnTo>
                  <a:lnTo>
                    <a:pt x="294" y="94"/>
                  </a:lnTo>
                  <a:lnTo>
                    <a:pt x="0" y="263"/>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6" name="Freeform 389">
              <a:extLst>
                <a:ext uri="{FF2B5EF4-FFF2-40B4-BE49-F238E27FC236}">
                  <a16:creationId xmlns:a16="http://schemas.microsoft.com/office/drawing/2014/main" id="{CD0B5AA0-67E4-4504-9D4A-356173BEA956}"/>
                </a:ext>
              </a:extLst>
            </p:cNvPr>
            <p:cNvSpPr>
              <a:spLocks/>
            </p:cNvSpPr>
            <p:nvPr/>
          </p:nvSpPr>
          <p:spPr bwMode="auto">
            <a:xfrm>
              <a:off x="20405726" y="8509001"/>
              <a:ext cx="479425" cy="284163"/>
            </a:xfrm>
            <a:custGeom>
              <a:avLst/>
              <a:gdLst>
                <a:gd name="T0" fmla="*/ 302 w 302"/>
                <a:gd name="T1" fmla="*/ 168 h 179"/>
                <a:gd name="T2" fmla="*/ 302 w 302"/>
                <a:gd name="T3" fmla="*/ 179 h 179"/>
                <a:gd name="T4" fmla="*/ 0 w 302"/>
                <a:gd name="T5" fmla="*/ 5 h 179"/>
                <a:gd name="T6" fmla="*/ 10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10"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7" name="Freeform 390">
              <a:extLst>
                <a:ext uri="{FF2B5EF4-FFF2-40B4-BE49-F238E27FC236}">
                  <a16:creationId xmlns:a16="http://schemas.microsoft.com/office/drawing/2014/main" id="{7862A8E6-8C2A-44B5-AD78-B641C0B7F843}"/>
                </a:ext>
              </a:extLst>
            </p:cNvPr>
            <p:cNvSpPr>
              <a:spLocks/>
            </p:cNvSpPr>
            <p:nvPr/>
          </p:nvSpPr>
          <p:spPr bwMode="auto">
            <a:xfrm>
              <a:off x="20405726" y="8350251"/>
              <a:ext cx="15875" cy="166688"/>
            </a:xfrm>
            <a:custGeom>
              <a:avLst/>
              <a:gdLst>
                <a:gd name="T0" fmla="*/ 10 w 10"/>
                <a:gd name="T1" fmla="*/ 6 h 105"/>
                <a:gd name="T2" fmla="*/ 10 w 10"/>
                <a:gd name="T3" fmla="*/ 100 h 105"/>
                <a:gd name="T4" fmla="*/ 0 w 10"/>
                <a:gd name="T5" fmla="*/ 105 h 105"/>
                <a:gd name="T6" fmla="*/ 0 w 10"/>
                <a:gd name="T7" fmla="*/ 0 h 105"/>
                <a:gd name="T8" fmla="*/ 10 w 10"/>
                <a:gd name="T9" fmla="*/ 6 h 105"/>
              </a:gdLst>
              <a:ahLst/>
              <a:cxnLst>
                <a:cxn ang="0">
                  <a:pos x="T0" y="T1"/>
                </a:cxn>
                <a:cxn ang="0">
                  <a:pos x="T2" y="T3"/>
                </a:cxn>
                <a:cxn ang="0">
                  <a:pos x="T4" y="T5"/>
                </a:cxn>
                <a:cxn ang="0">
                  <a:pos x="T6" y="T7"/>
                </a:cxn>
                <a:cxn ang="0">
                  <a:pos x="T8" y="T9"/>
                </a:cxn>
              </a:cxnLst>
              <a:rect l="0" t="0" r="r" b="b"/>
              <a:pathLst>
                <a:path w="10" h="105">
                  <a:moveTo>
                    <a:pt x="10" y="6"/>
                  </a:moveTo>
                  <a:lnTo>
                    <a:pt x="10" y="100"/>
                  </a:lnTo>
                  <a:lnTo>
                    <a:pt x="0" y="105"/>
                  </a:lnTo>
                  <a:lnTo>
                    <a:pt x="0" y="0"/>
                  </a:lnTo>
                  <a:lnTo>
                    <a:pt x="1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8" name="Freeform 391">
              <a:extLst>
                <a:ext uri="{FF2B5EF4-FFF2-40B4-BE49-F238E27FC236}">
                  <a16:creationId xmlns:a16="http://schemas.microsoft.com/office/drawing/2014/main" id="{9B965B5F-3C40-49DF-AC8F-828E88C98462}"/>
                </a:ext>
              </a:extLst>
            </p:cNvPr>
            <p:cNvSpPr>
              <a:spLocks/>
            </p:cNvSpPr>
            <p:nvPr/>
          </p:nvSpPr>
          <p:spPr bwMode="auto">
            <a:xfrm>
              <a:off x="20421601" y="8359776"/>
              <a:ext cx="463550" cy="415925"/>
            </a:xfrm>
            <a:custGeom>
              <a:avLst/>
              <a:gdLst>
                <a:gd name="T0" fmla="*/ 292 w 292"/>
                <a:gd name="T1" fmla="*/ 168 h 262"/>
                <a:gd name="T2" fmla="*/ 292 w 292"/>
                <a:gd name="T3" fmla="*/ 262 h 262"/>
                <a:gd name="T4" fmla="*/ 0 w 292"/>
                <a:gd name="T5" fmla="*/ 94 h 262"/>
                <a:gd name="T6" fmla="*/ 0 w 292"/>
                <a:gd name="T7" fmla="*/ 0 h 262"/>
                <a:gd name="T8" fmla="*/ 292 w 292"/>
                <a:gd name="T9" fmla="*/ 168 h 262"/>
              </a:gdLst>
              <a:ahLst/>
              <a:cxnLst>
                <a:cxn ang="0">
                  <a:pos x="T0" y="T1"/>
                </a:cxn>
                <a:cxn ang="0">
                  <a:pos x="T2" y="T3"/>
                </a:cxn>
                <a:cxn ang="0">
                  <a:pos x="T4" y="T5"/>
                </a:cxn>
                <a:cxn ang="0">
                  <a:pos x="T6" y="T7"/>
                </a:cxn>
                <a:cxn ang="0">
                  <a:pos x="T8" y="T9"/>
                </a:cxn>
              </a:cxnLst>
              <a:rect l="0" t="0" r="r" b="b"/>
              <a:pathLst>
                <a:path w="292" h="262">
                  <a:moveTo>
                    <a:pt x="292" y="168"/>
                  </a:moveTo>
                  <a:lnTo>
                    <a:pt x="292" y="262"/>
                  </a:lnTo>
                  <a:lnTo>
                    <a:pt x="0" y="94"/>
                  </a:lnTo>
                  <a:lnTo>
                    <a:pt x="0" y="0"/>
                  </a:lnTo>
                  <a:lnTo>
                    <a:pt x="292"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9" name="Freeform 392">
              <a:extLst>
                <a:ext uri="{FF2B5EF4-FFF2-40B4-BE49-F238E27FC236}">
                  <a16:creationId xmlns:a16="http://schemas.microsoft.com/office/drawing/2014/main" id="{7FAED783-AE7D-48E4-8EF2-665F4404C2D3}"/>
                </a:ext>
              </a:extLst>
            </p:cNvPr>
            <p:cNvSpPr>
              <a:spLocks/>
            </p:cNvSpPr>
            <p:nvPr/>
          </p:nvSpPr>
          <p:spPr bwMode="auto">
            <a:xfrm>
              <a:off x="20421601" y="8359776"/>
              <a:ext cx="463550" cy="415925"/>
            </a:xfrm>
            <a:custGeom>
              <a:avLst/>
              <a:gdLst>
                <a:gd name="T0" fmla="*/ 3 w 292"/>
                <a:gd name="T1" fmla="*/ 90 h 262"/>
                <a:gd name="T2" fmla="*/ 3 w 292"/>
                <a:gd name="T3" fmla="*/ 1 h 262"/>
                <a:gd name="T4" fmla="*/ 0 w 292"/>
                <a:gd name="T5" fmla="*/ 0 h 262"/>
                <a:gd name="T6" fmla="*/ 0 w 292"/>
                <a:gd name="T7" fmla="*/ 94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4"/>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0" name="Freeform 393">
              <a:extLst>
                <a:ext uri="{FF2B5EF4-FFF2-40B4-BE49-F238E27FC236}">
                  <a16:creationId xmlns:a16="http://schemas.microsoft.com/office/drawing/2014/main" id="{C5C1B058-649E-471A-A362-A58CE79954A3}"/>
                </a:ext>
              </a:extLst>
            </p:cNvPr>
            <p:cNvSpPr>
              <a:spLocks/>
            </p:cNvSpPr>
            <p:nvPr/>
          </p:nvSpPr>
          <p:spPr bwMode="auto">
            <a:xfrm>
              <a:off x="20981988" y="8509001"/>
              <a:ext cx="479425" cy="284163"/>
            </a:xfrm>
            <a:custGeom>
              <a:avLst/>
              <a:gdLst>
                <a:gd name="T0" fmla="*/ 0 w 302"/>
                <a:gd name="T1" fmla="*/ 168 h 179"/>
                <a:gd name="T2" fmla="*/ 0 w 302"/>
                <a:gd name="T3" fmla="*/ 179 h 179"/>
                <a:gd name="T4" fmla="*/ 302 w 302"/>
                <a:gd name="T5" fmla="*/ 5 h 179"/>
                <a:gd name="T6" fmla="*/ 294 w 302"/>
                <a:gd name="T7" fmla="*/ 0 h 179"/>
                <a:gd name="T8" fmla="*/ 0 w 302"/>
                <a:gd name="T9" fmla="*/ 168 h 179"/>
              </a:gdLst>
              <a:ahLst/>
              <a:cxnLst>
                <a:cxn ang="0">
                  <a:pos x="T0" y="T1"/>
                </a:cxn>
                <a:cxn ang="0">
                  <a:pos x="T2" y="T3"/>
                </a:cxn>
                <a:cxn ang="0">
                  <a:pos x="T4" y="T5"/>
                </a:cxn>
                <a:cxn ang="0">
                  <a:pos x="T6" y="T7"/>
                </a:cxn>
                <a:cxn ang="0">
                  <a:pos x="T8" y="T9"/>
                </a:cxn>
              </a:cxnLst>
              <a:rect l="0" t="0" r="r" b="b"/>
              <a:pathLst>
                <a:path w="302" h="179">
                  <a:moveTo>
                    <a:pt x="0" y="168"/>
                  </a:moveTo>
                  <a:lnTo>
                    <a:pt x="0" y="179"/>
                  </a:lnTo>
                  <a:lnTo>
                    <a:pt x="302"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1" name="Freeform 394">
              <a:extLst>
                <a:ext uri="{FF2B5EF4-FFF2-40B4-BE49-F238E27FC236}">
                  <a16:creationId xmlns:a16="http://schemas.microsoft.com/office/drawing/2014/main" id="{1C9CBD13-1071-4350-BC7E-1AE0992F932C}"/>
                </a:ext>
              </a:extLst>
            </p:cNvPr>
            <p:cNvSpPr>
              <a:spLocks/>
            </p:cNvSpPr>
            <p:nvPr/>
          </p:nvSpPr>
          <p:spPr bwMode="auto">
            <a:xfrm>
              <a:off x="21448713" y="8350251"/>
              <a:ext cx="12700" cy="166688"/>
            </a:xfrm>
            <a:custGeom>
              <a:avLst/>
              <a:gdLst>
                <a:gd name="T0" fmla="*/ 0 w 8"/>
                <a:gd name="T1" fmla="*/ 6 h 105"/>
                <a:gd name="T2" fmla="*/ 0 w 8"/>
                <a:gd name="T3" fmla="*/ 100 h 105"/>
                <a:gd name="T4" fmla="*/ 8 w 8"/>
                <a:gd name="T5" fmla="*/ 105 h 105"/>
                <a:gd name="T6" fmla="*/ 8 w 8"/>
                <a:gd name="T7" fmla="*/ 0 h 105"/>
                <a:gd name="T8" fmla="*/ 0 w 8"/>
                <a:gd name="T9" fmla="*/ 6 h 105"/>
              </a:gdLst>
              <a:ahLst/>
              <a:cxnLst>
                <a:cxn ang="0">
                  <a:pos x="T0" y="T1"/>
                </a:cxn>
                <a:cxn ang="0">
                  <a:pos x="T2" y="T3"/>
                </a:cxn>
                <a:cxn ang="0">
                  <a:pos x="T4" y="T5"/>
                </a:cxn>
                <a:cxn ang="0">
                  <a:pos x="T6" y="T7"/>
                </a:cxn>
                <a:cxn ang="0">
                  <a:pos x="T8" y="T9"/>
                </a:cxn>
              </a:cxnLst>
              <a:rect l="0" t="0" r="r" b="b"/>
              <a:pathLst>
                <a:path w="8" h="105">
                  <a:moveTo>
                    <a:pt x="0" y="6"/>
                  </a:moveTo>
                  <a:lnTo>
                    <a:pt x="0" y="100"/>
                  </a:lnTo>
                  <a:lnTo>
                    <a:pt x="8" y="105"/>
                  </a:lnTo>
                  <a:lnTo>
                    <a:pt x="8"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2" name="Freeform 395">
              <a:extLst>
                <a:ext uri="{FF2B5EF4-FFF2-40B4-BE49-F238E27FC236}">
                  <a16:creationId xmlns:a16="http://schemas.microsoft.com/office/drawing/2014/main" id="{E8FD2287-DC10-40B8-9A6D-1327C07B8531}"/>
                </a:ext>
              </a:extLst>
            </p:cNvPr>
            <p:cNvSpPr>
              <a:spLocks/>
            </p:cNvSpPr>
            <p:nvPr/>
          </p:nvSpPr>
          <p:spPr bwMode="auto">
            <a:xfrm>
              <a:off x="20981988" y="8359776"/>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3" name="Freeform 396">
              <a:extLst>
                <a:ext uri="{FF2B5EF4-FFF2-40B4-BE49-F238E27FC236}">
                  <a16:creationId xmlns:a16="http://schemas.microsoft.com/office/drawing/2014/main" id="{D5B26155-EC24-4124-A6CB-B19EC51C0B59}"/>
                </a:ext>
              </a:extLst>
            </p:cNvPr>
            <p:cNvSpPr>
              <a:spLocks/>
            </p:cNvSpPr>
            <p:nvPr/>
          </p:nvSpPr>
          <p:spPr bwMode="auto">
            <a:xfrm>
              <a:off x="20981988" y="8359776"/>
              <a:ext cx="466725" cy="415925"/>
            </a:xfrm>
            <a:custGeom>
              <a:avLst/>
              <a:gdLst>
                <a:gd name="T0" fmla="*/ 288 w 294"/>
                <a:gd name="T1" fmla="*/ 90 h 262"/>
                <a:gd name="T2" fmla="*/ 288 w 294"/>
                <a:gd name="T3" fmla="*/ 1 h 262"/>
                <a:gd name="T4" fmla="*/ 294 w 294"/>
                <a:gd name="T5" fmla="*/ 0 h 262"/>
                <a:gd name="T6" fmla="*/ 294 w 294"/>
                <a:gd name="T7" fmla="*/ 94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4"/>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4" name="Freeform 397">
              <a:extLst>
                <a:ext uri="{FF2B5EF4-FFF2-40B4-BE49-F238E27FC236}">
                  <a16:creationId xmlns:a16="http://schemas.microsoft.com/office/drawing/2014/main" id="{54DC97AC-80C9-43D4-B81C-7C8D89A71518}"/>
                </a:ext>
              </a:extLst>
            </p:cNvPr>
            <p:cNvSpPr>
              <a:spLocks/>
            </p:cNvSpPr>
            <p:nvPr/>
          </p:nvSpPr>
          <p:spPr bwMode="auto">
            <a:xfrm>
              <a:off x="20405726" y="8786813"/>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5" name="Freeform 398">
              <a:extLst>
                <a:ext uri="{FF2B5EF4-FFF2-40B4-BE49-F238E27FC236}">
                  <a16:creationId xmlns:a16="http://schemas.microsoft.com/office/drawing/2014/main" id="{57BAF22D-AC14-4554-BFBC-32FB31844148}"/>
                </a:ext>
              </a:extLst>
            </p:cNvPr>
            <p:cNvSpPr>
              <a:spLocks/>
            </p:cNvSpPr>
            <p:nvPr/>
          </p:nvSpPr>
          <p:spPr bwMode="auto">
            <a:xfrm>
              <a:off x="20405726" y="8626476"/>
              <a:ext cx="15875" cy="168275"/>
            </a:xfrm>
            <a:custGeom>
              <a:avLst/>
              <a:gdLst>
                <a:gd name="T0" fmla="*/ 10 w 10"/>
                <a:gd name="T1" fmla="*/ 7 h 106"/>
                <a:gd name="T2" fmla="*/ 10 w 10"/>
                <a:gd name="T3" fmla="*/ 101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101"/>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6" name="Freeform 399">
              <a:extLst>
                <a:ext uri="{FF2B5EF4-FFF2-40B4-BE49-F238E27FC236}">
                  <a16:creationId xmlns:a16="http://schemas.microsoft.com/office/drawing/2014/main" id="{D9FEB656-E570-4C87-87A9-930F320C662E}"/>
                </a:ext>
              </a:extLst>
            </p:cNvPr>
            <p:cNvSpPr>
              <a:spLocks/>
            </p:cNvSpPr>
            <p:nvPr/>
          </p:nvSpPr>
          <p:spPr bwMode="auto">
            <a:xfrm>
              <a:off x="20421601" y="8637588"/>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400">
              <a:extLst>
                <a:ext uri="{FF2B5EF4-FFF2-40B4-BE49-F238E27FC236}">
                  <a16:creationId xmlns:a16="http://schemas.microsoft.com/office/drawing/2014/main" id="{0D5C1668-035C-4A2F-9BCC-F17A95635C60}"/>
                </a:ext>
              </a:extLst>
            </p:cNvPr>
            <p:cNvSpPr>
              <a:spLocks/>
            </p:cNvSpPr>
            <p:nvPr/>
          </p:nvSpPr>
          <p:spPr bwMode="auto">
            <a:xfrm>
              <a:off x="20421601" y="8637588"/>
              <a:ext cx="463550" cy="417513"/>
            </a:xfrm>
            <a:custGeom>
              <a:avLst/>
              <a:gdLst>
                <a:gd name="T0" fmla="*/ 3 w 292"/>
                <a:gd name="T1" fmla="*/ 91 h 263"/>
                <a:gd name="T2" fmla="*/ 3 w 292"/>
                <a:gd name="T3" fmla="*/ 2 h 263"/>
                <a:gd name="T4" fmla="*/ 0 w 292"/>
                <a:gd name="T5" fmla="*/ 0 h 263"/>
                <a:gd name="T6" fmla="*/ 0 w 292"/>
                <a:gd name="T7" fmla="*/ 94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4"/>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401">
              <a:extLst>
                <a:ext uri="{FF2B5EF4-FFF2-40B4-BE49-F238E27FC236}">
                  <a16:creationId xmlns:a16="http://schemas.microsoft.com/office/drawing/2014/main" id="{D9B1D912-5011-4B27-BA2D-84C65C25C8DE}"/>
                </a:ext>
              </a:extLst>
            </p:cNvPr>
            <p:cNvSpPr>
              <a:spLocks/>
            </p:cNvSpPr>
            <p:nvPr/>
          </p:nvSpPr>
          <p:spPr bwMode="auto">
            <a:xfrm>
              <a:off x="20981988" y="8786813"/>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9" name="Freeform 402">
              <a:extLst>
                <a:ext uri="{FF2B5EF4-FFF2-40B4-BE49-F238E27FC236}">
                  <a16:creationId xmlns:a16="http://schemas.microsoft.com/office/drawing/2014/main" id="{146ACD3C-D64C-4DF4-9A5E-F556C6C12BD9}"/>
                </a:ext>
              </a:extLst>
            </p:cNvPr>
            <p:cNvSpPr>
              <a:spLocks/>
            </p:cNvSpPr>
            <p:nvPr/>
          </p:nvSpPr>
          <p:spPr bwMode="auto">
            <a:xfrm>
              <a:off x="21448713" y="8626476"/>
              <a:ext cx="12700" cy="168275"/>
            </a:xfrm>
            <a:custGeom>
              <a:avLst/>
              <a:gdLst>
                <a:gd name="T0" fmla="*/ 0 w 8"/>
                <a:gd name="T1" fmla="*/ 7 h 106"/>
                <a:gd name="T2" fmla="*/ 0 w 8"/>
                <a:gd name="T3" fmla="*/ 101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101"/>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0" name="Freeform 403">
              <a:extLst>
                <a:ext uri="{FF2B5EF4-FFF2-40B4-BE49-F238E27FC236}">
                  <a16:creationId xmlns:a16="http://schemas.microsoft.com/office/drawing/2014/main" id="{37019104-A9A3-41B5-8928-D673A074AE29}"/>
                </a:ext>
              </a:extLst>
            </p:cNvPr>
            <p:cNvSpPr>
              <a:spLocks/>
            </p:cNvSpPr>
            <p:nvPr/>
          </p:nvSpPr>
          <p:spPr bwMode="auto">
            <a:xfrm>
              <a:off x="20981988" y="8637588"/>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1" name="Freeform 404">
              <a:extLst>
                <a:ext uri="{FF2B5EF4-FFF2-40B4-BE49-F238E27FC236}">
                  <a16:creationId xmlns:a16="http://schemas.microsoft.com/office/drawing/2014/main" id="{28F5FF16-1F98-43B1-8395-E26D7779C143}"/>
                </a:ext>
              </a:extLst>
            </p:cNvPr>
            <p:cNvSpPr>
              <a:spLocks/>
            </p:cNvSpPr>
            <p:nvPr/>
          </p:nvSpPr>
          <p:spPr bwMode="auto">
            <a:xfrm>
              <a:off x="20981988" y="8637588"/>
              <a:ext cx="466725" cy="417513"/>
            </a:xfrm>
            <a:custGeom>
              <a:avLst/>
              <a:gdLst>
                <a:gd name="T0" fmla="*/ 288 w 294"/>
                <a:gd name="T1" fmla="*/ 91 h 263"/>
                <a:gd name="T2" fmla="*/ 288 w 294"/>
                <a:gd name="T3" fmla="*/ 2 h 263"/>
                <a:gd name="T4" fmla="*/ 294 w 294"/>
                <a:gd name="T5" fmla="*/ 0 h 263"/>
                <a:gd name="T6" fmla="*/ 294 w 294"/>
                <a:gd name="T7" fmla="*/ 94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4"/>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2" name="Freeform 405">
              <a:extLst>
                <a:ext uri="{FF2B5EF4-FFF2-40B4-BE49-F238E27FC236}">
                  <a16:creationId xmlns:a16="http://schemas.microsoft.com/office/drawing/2014/main" id="{AF577601-A92C-428A-B556-D5EB4CCD7CD5}"/>
                </a:ext>
              </a:extLst>
            </p:cNvPr>
            <p:cNvSpPr>
              <a:spLocks/>
            </p:cNvSpPr>
            <p:nvPr/>
          </p:nvSpPr>
          <p:spPr bwMode="auto">
            <a:xfrm>
              <a:off x="20405726" y="9063038"/>
              <a:ext cx="479425" cy="287338"/>
            </a:xfrm>
            <a:custGeom>
              <a:avLst/>
              <a:gdLst>
                <a:gd name="T0" fmla="*/ 302 w 302"/>
                <a:gd name="T1" fmla="*/ 171 h 181"/>
                <a:gd name="T2" fmla="*/ 302 w 302"/>
                <a:gd name="T3" fmla="*/ 181 h 181"/>
                <a:gd name="T4" fmla="*/ 0 w 302"/>
                <a:gd name="T5" fmla="*/ 7 h 181"/>
                <a:gd name="T6" fmla="*/ 10 w 302"/>
                <a:gd name="T7" fmla="*/ 0 h 181"/>
                <a:gd name="T8" fmla="*/ 302 w 302"/>
                <a:gd name="T9" fmla="*/ 171 h 181"/>
              </a:gdLst>
              <a:ahLst/>
              <a:cxnLst>
                <a:cxn ang="0">
                  <a:pos x="T0" y="T1"/>
                </a:cxn>
                <a:cxn ang="0">
                  <a:pos x="T2" y="T3"/>
                </a:cxn>
                <a:cxn ang="0">
                  <a:pos x="T4" y="T5"/>
                </a:cxn>
                <a:cxn ang="0">
                  <a:pos x="T6" y="T7"/>
                </a:cxn>
                <a:cxn ang="0">
                  <a:pos x="T8" y="T9"/>
                </a:cxn>
              </a:cxnLst>
              <a:rect l="0" t="0" r="r" b="b"/>
              <a:pathLst>
                <a:path w="302" h="181">
                  <a:moveTo>
                    <a:pt x="302" y="171"/>
                  </a:moveTo>
                  <a:lnTo>
                    <a:pt x="302" y="181"/>
                  </a:lnTo>
                  <a:lnTo>
                    <a:pt x="0" y="7"/>
                  </a:lnTo>
                  <a:lnTo>
                    <a:pt x="10" y="0"/>
                  </a:lnTo>
                  <a:lnTo>
                    <a:pt x="302"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 name="Freeform 407">
              <a:extLst>
                <a:ext uri="{FF2B5EF4-FFF2-40B4-BE49-F238E27FC236}">
                  <a16:creationId xmlns:a16="http://schemas.microsoft.com/office/drawing/2014/main" id="{32ADF493-F03C-4C79-95EA-BFB407EF2AB6}"/>
                </a:ext>
              </a:extLst>
            </p:cNvPr>
            <p:cNvSpPr>
              <a:spLocks/>
            </p:cNvSpPr>
            <p:nvPr/>
          </p:nvSpPr>
          <p:spPr bwMode="auto">
            <a:xfrm>
              <a:off x="20405725" y="89058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408">
              <a:extLst>
                <a:ext uri="{FF2B5EF4-FFF2-40B4-BE49-F238E27FC236}">
                  <a16:creationId xmlns:a16="http://schemas.microsoft.com/office/drawing/2014/main" id="{7E7473E4-1156-44BB-B2D0-E056DDA661B3}"/>
                </a:ext>
              </a:extLst>
            </p:cNvPr>
            <p:cNvSpPr>
              <a:spLocks/>
            </p:cNvSpPr>
            <p:nvPr/>
          </p:nvSpPr>
          <p:spPr bwMode="auto">
            <a:xfrm>
              <a:off x="20421600" y="8916988"/>
              <a:ext cx="463550" cy="417513"/>
            </a:xfrm>
            <a:custGeom>
              <a:avLst/>
              <a:gdLst>
                <a:gd name="T0" fmla="*/ 292 w 292"/>
                <a:gd name="T1" fmla="*/ 169 h 263"/>
                <a:gd name="T2" fmla="*/ 292 w 292"/>
                <a:gd name="T3" fmla="*/ 263 h 263"/>
                <a:gd name="T4" fmla="*/ 0 w 292"/>
                <a:gd name="T5" fmla="*/ 92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409">
              <a:extLst>
                <a:ext uri="{FF2B5EF4-FFF2-40B4-BE49-F238E27FC236}">
                  <a16:creationId xmlns:a16="http://schemas.microsoft.com/office/drawing/2014/main" id="{DBD6F1B6-364F-4747-92E9-B664B03A173F}"/>
                </a:ext>
              </a:extLst>
            </p:cNvPr>
            <p:cNvSpPr>
              <a:spLocks/>
            </p:cNvSpPr>
            <p:nvPr/>
          </p:nvSpPr>
          <p:spPr bwMode="auto">
            <a:xfrm>
              <a:off x="20421600" y="8916988"/>
              <a:ext cx="463550" cy="417513"/>
            </a:xfrm>
            <a:custGeom>
              <a:avLst/>
              <a:gdLst>
                <a:gd name="T0" fmla="*/ 3 w 292"/>
                <a:gd name="T1" fmla="*/ 91 h 263"/>
                <a:gd name="T2" fmla="*/ 3 w 292"/>
                <a:gd name="T3" fmla="*/ 2 h 263"/>
                <a:gd name="T4" fmla="*/ 0 w 292"/>
                <a:gd name="T5" fmla="*/ 0 h 263"/>
                <a:gd name="T6" fmla="*/ 0 w 292"/>
                <a:gd name="T7" fmla="*/ 92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2"/>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410">
              <a:extLst>
                <a:ext uri="{FF2B5EF4-FFF2-40B4-BE49-F238E27FC236}">
                  <a16:creationId xmlns:a16="http://schemas.microsoft.com/office/drawing/2014/main" id="{72AA555E-1C53-46F8-9B74-81AC57E8A9BB}"/>
                </a:ext>
              </a:extLst>
            </p:cNvPr>
            <p:cNvSpPr>
              <a:spLocks/>
            </p:cNvSpPr>
            <p:nvPr/>
          </p:nvSpPr>
          <p:spPr bwMode="auto">
            <a:xfrm>
              <a:off x="20981988" y="9063038"/>
              <a:ext cx="479425" cy="287338"/>
            </a:xfrm>
            <a:custGeom>
              <a:avLst/>
              <a:gdLst>
                <a:gd name="T0" fmla="*/ 0 w 302"/>
                <a:gd name="T1" fmla="*/ 171 h 181"/>
                <a:gd name="T2" fmla="*/ 0 w 302"/>
                <a:gd name="T3" fmla="*/ 181 h 181"/>
                <a:gd name="T4" fmla="*/ 302 w 302"/>
                <a:gd name="T5" fmla="*/ 7 h 181"/>
                <a:gd name="T6" fmla="*/ 294 w 302"/>
                <a:gd name="T7" fmla="*/ 0 h 181"/>
                <a:gd name="T8" fmla="*/ 0 w 302"/>
                <a:gd name="T9" fmla="*/ 171 h 181"/>
              </a:gdLst>
              <a:ahLst/>
              <a:cxnLst>
                <a:cxn ang="0">
                  <a:pos x="T0" y="T1"/>
                </a:cxn>
                <a:cxn ang="0">
                  <a:pos x="T2" y="T3"/>
                </a:cxn>
                <a:cxn ang="0">
                  <a:pos x="T4" y="T5"/>
                </a:cxn>
                <a:cxn ang="0">
                  <a:pos x="T6" y="T7"/>
                </a:cxn>
                <a:cxn ang="0">
                  <a:pos x="T8" y="T9"/>
                </a:cxn>
              </a:cxnLst>
              <a:rect l="0" t="0" r="r" b="b"/>
              <a:pathLst>
                <a:path w="302" h="181">
                  <a:moveTo>
                    <a:pt x="0" y="171"/>
                  </a:moveTo>
                  <a:lnTo>
                    <a:pt x="0" y="181"/>
                  </a:lnTo>
                  <a:lnTo>
                    <a:pt x="302" y="7"/>
                  </a:lnTo>
                  <a:lnTo>
                    <a:pt x="294" y="0"/>
                  </a:lnTo>
                  <a:lnTo>
                    <a:pt x="0"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411">
              <a:extLst>
                <a:ext uri="{FF2B5EF4-FFF2-40B4-BE49-F238E27FC236}">
                  <a16:creationId xmlns:a16="http://schemas.microsoft.com/office/drawing/2014/main" id="{2DB86CB4-0D22-463F-873F-4394676E193A}"/>
                </a:ext>
              </a:extLst>
            </p:cNvPr>
            <p:cNvSpPr>
              <a:spLocks/>
            </p:cNvSpPr>
            <p:nvPr/>
          </p:nvSpPr>
          <p:spPr bwMode="auto">
            <a:xfrm>
              <a:off x="21448713" y="89058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412">
              <a:extLst>
                <a:ext uri="{FF2B5EF4-FFF2-40B4-BE49-F238E27FC236}">
                  <a16:creationId xmlns:a16="http://schemas.microsoft.com/office/drawing/2014/main" id="{8F9E8096-9050-451A-8EB7-D44B4887C982}"/>
                </a:ext>
              </a:extLst>
            </p:cNvPr>
            <p:cNvSpPr>
              <a:spLocks/>
            </p:cNvSpPr>
            <p:nvPr/>
          </p:nvSpPr>
          <p:spPr bwMode="auto">
            <a:xfrm>
              <a:off x="20981988" y="8916988"/>
              <a:ext cx="466725" cy="417513"/>
            </a:xfrm>
            <a:custGeom>
              <a:avLst/>
              <a:gdLst>
                <a:gd name="T0" fmla="*/ 0 w 294"/>
                <a:gd name="T1" fmla="*/ 169 h 263"/>
                <a:gd name="T2" fmla="*/ 0 w 294"/>
                <a:gd name="T3" fmla="*/ 263 h 263"/>
                <a:gd name="T4" fmla="*/ 294 w 294"/>
                <a:gd name="T5" fmla="*/ 92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413">
              <a:extLst>
                <a:ext uri="{FF2B5EF4-FFF2-40B4-BE49-F238E27FC236}">
                  <a16:creationId xmlns:a16="http://schemas.microsoft.com/office/drawing/2014/main" id="{1272E9EC-7BCE-4354-9D60-B90B66AD89B6}"/>
                </a:ext>
              </a:extLst>
            </p:cNvPr>
            <p:cNvSpPr>
              <a:spLocks/>
            </p:cNvSpPr>
            <p:nvPr/>
          </p:nvSpPr>
          <p:spPr bwMode="auto">
            <a:xfrm>
              <a:off x="20981988" y="8916988"/>
              <a:ext cx="466725" cy="417513"/>
            </a:xfrm>
            <a:custGeom>
              <a:avLst/>
              <a:gdLst>
                <a:gd name="T0" fmla="*/ 288 w 294"/>
                <a:gd name="T1" fmla="*/ 91 h 263"/>
                <a:gd name="T2" fmla="*/ 288 w 294"/>
                <a:gd name="T3" fmla="*/ 2 h 263"/>
                <a:gd name="T4" fmla="*/ 294 w 294"/>
                <a:gd name="T5" fmla="*/ 0 h 263"/>
                <a:gd name="T6" fmla="*/ 294 w 294"/>
                <a:gd name="T7" fmla="*/ 92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2"/>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414">
              <a:extLst>
                <a:ext uri="{FF2B5EF4-FFF2-40B4-BE49-F238E27FC236}">
                  <a16:creationId xmlns:a16="http://schemas.microsoft.com/office/drawing/2014/main" id="{6B489A4C-D509-484C-B29B-C449F7521ABD}"/>
                </a:ext>
              </a:extLst>
            </p:cNvPr>
            <p:cNvSpPr>
              <a:spLocks/>
            </p:cNvSpPr>
            <p:nvPr/>
          </p:nvSpPr>
          <p:spPr bwMode="auto">
            <a:xfrm>
              <a:off x="20405725" y="9342438"/>
              <a:ext cx="479425" cy="287338"/>
            </a:xfrm>
            <a:custGeom>
              <a:avLst/>
              <a:gdLst>
                <a:gd name="T0" fmla="*/ 302 w 302"/>
                <a:gd name="T1" fmla="*/ 170 h 181"/>
                <a:gd name="T2" fmla="*/ 302 w 302"/>
                <a:gd name="T3" fmla="*/ 181 h 181"/>
                <a:gd name="T4" fmla="*/ 0 w 302"/>
                <a:gd name="T5" fmla="*/ 7 h 181"/>
                <a:gd name="T6" fmla="*/ 10 w 302"/>
                <a:gd name="T7" fmla="*/ 0 h 181"/>
                <a:gd name="T8" fmla="*/ 302 w 302"/>
                <a:gd name="T9" fmla="*/ 170 h 181"/>
              </a:gdLst>
              <a:ahLst/>
              <a:cxnLst>
                <a:cxn ang="0">
                  <a:pos x="T0" y="T1"/>
                </a:cxn>
                <a:cxn ang="0">
                  <a:pos x="T2" y="T3"/>
                </a:cxn>
                <a:cxn ang="0">
                  <a:pos x="T4" y="T5"/>
                </a:cxn>
                <a:cxn ang="0">
                  <a:pos x="T6" y="T7"/>
                </a:cxn>
                <a:cxn ang="0">
                  <a:pos x="T8" y="T9"/>
                </a:cxn>
              </a:cxnLst>
              <a:rect l="0" t="0" r="r" b="b"/>
              <a:pathLst>
                <a:path w="302" h="181">
                  <a:moveTo>
                    <a:pt x="302" y="170"/>
                  </a:moveTo>
                  <a:lnTo>
                    <a:pt x="302" y="181"/>
                  </a:lnTo>
                  <a:lnTo>
                    <a:pt x="0" y="7"/>
                  </a:lnTo>
                  <a:lnTo>
                    <a:pt x="10" y="0"/>
                  </a:lnTo>
                  <a:lnTo>
                    <a:pt x="302"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415">
              <a:extLst>
                <a:ext uri="{FF2B5EF4-FFF2-40B4-BE49-F238E27FC236}">
                  <a16:creationId xmlns:a16="http://schemas.microsoft.com/office/drawing/2014/main" id="{6C464426-34B6-4AE7-A31A-7871ED7DD21E}"/>
                </a:ext>
              </a:extLst>
            </p:cNvPr>
            <p:cNvSpPr>
              <a:spLocks/>
            </p:cNvSpPr>
            <p:nvPr/>
          </p:nvSpPr>
          <p:spPr bwMode="auto">
            <a:xfrm>
              <a:off x="20405725" y="91852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416">
              <a:extLst>
                <a:ext uri="{FF2B5EF4-FFF2-40B4-BE49-F238E27FC236}">
                  <a16:creationId xmlns:a16="http://schemas.microsoft.com/office/drawing/2014/main" id="{A7C27982-1968-485D-AFEF-71715BA98C18}"/>
                </a:ext>
              </a:extLst>
            </p:cNvPr>
            <p:cNvSpPr>
              <a:spLocks/>
            </p:cNvSpPr>
            <p:nvPr/>
          </p:nvSpPr>
          <p:spPr bwMode="auto">
            <a:xfrm>
              <a:off x="20421600" y="9196388"/>
              <a:ext cx="463550" cy="415925"/>
            </a:xfrm>
            <a:custGeom>
              <a:avLst/>
              <a:gdLst>
                <a:gd name="T0" fmla="*/ 292 w 292"/>
                <a:gd name="T1" fmla="*/ 169 h 262"/>
                <a:gd name="T2" fmla="*/ 292 w 292"/>
                <a:gd name="T3" fmla="*/ 262 h 262"/>
                <a:gd name="T4" fmla="*/ 0 w 292"/>
                <a:gd name="T5" fmla="*/ 92 h 262"/>
                <a:gd name="T6" fmla="*/ 0 w 292"/>
                <a:gd name="T7" fmla="*/ 0 h 262"/>
                <a:gd name="T8" fmla="*/ 292 w 292"/>
                <a:gd name="T9" fmla="*/ 169 h 262"/>
              </a:gdLst>
              <a:ahLst/>
              <a:cxnLst>
                <a:cxn ang="0">
                  <a:pos x="T0" y="T1"/>
                </a:cxn>
                <a:cxn ang="0">
                  <a:pos x="T2" y="T3"/>
                </a:cxn>
                <a:cxn ang="0">
                  <a:pos x="T4" y="T5"/>
                </a:cxn>
                <a:cxn ang="0">
                  <a:pos x="T6" y="T7"/>
                </a:cxn>
                <a:cxn ang="0">
                  <a:pos x="T8" y="T9"/>
                </a:cxn>
              </a:cxnLst>
              <a:rect l="0" t="0" r="r" b="b"/>
              <a:pathLst>
                <a:path w="292" h="262">
                  <a:moveTo>
                    <a:pt x="292" y="169"/>
                  </a:moveTo>
                  <a:lnTo>
                    <a:pt x="292" y="262"/>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417">
              <a:extLst>
                <a:ext uri="{FF2B5EF4-FFF2-40B4-BE49-F238E27FC236}">
                  <a16:creationId xmlns:a16="http://schemas.microsoft.com/office/drawing/2014/main" id="{1902855E-9ACE-45D7-A3BE-23BCC1DCB417}"/>
                </a:ext>
              </a:extLst>
            </p:cNvPr>
            <p:cNvSpPr>
              <a:spLocks/>
            </p:cNvSpPr>
            <p:nvPr/>
          </p:nvSpPr>
          <p:spPr bwMode="auto">
            <a:xfrm>
              <a:off x="20421600" y="9196388"/>
              <a:ext cx="463550" cy="415925"/>
            </a:xfrm>
            <a:custGeom>
              <a:avLst/>
              <a:gdLst>
                <a:gd name="T0" fmla="*/ 3 w 292"/>
                <a:gd name="T1" fmla="*/ 90 h 262"/>
                <a:gd name="T2" fmla="*/ 3 w 292"/>
                <a:gd name="T3" fmla="*/ 1 h 262"/>
                <a:gd name="T4" fmla="*/ 0 w 292"/>
                <a:gd name="T5" fmla="*/ 0 h 262"/>
                <a:gd name="T6" fmla="*/ 0 w 292"/>
                <a:gd name="T7" fmla="*/ 92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2"/>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418">
              <a:extLst>
                <a:ext uri="{FF2B5EF4-FFF2-40B4-BE49-F238E27FC236}">
                  <a16:creationId xmlns:a16="http://schemas.microsoft.com/office/drawing/2014/main" id="{2FF22AC3-9BCA-410A-8D84-BC6BDE5C06CE}"/>
                </a:ext>
              </a:extLst>
            </p:cNvPr>
            <p:cNvSpPr>
              <a:spLocks/>
            </p:cNvSpPr>
            <p:nvPr/>
          </p:nvSpPr>
          <p:spPr bwMode="auto">
            <a:xfrm>
              <a:off x="20981988" y="9342438"/>
              <a:ext cx="479425" cy="287338"/>
            </a:xfrm>
            <a:custGeom>
              <a:avLst/>
              <a:gdLst>
                <a:gd name="T0" fmla="*/ 0 w 302"/>
                <a:gd name="T1" fmla="*/ 170 h 181"/>
                <a:gd name="T2" fmla="*/ 0 w 302"/>
                <a:gd name="T3" fmla="*/ 181 h 181"/>
                <a:gd name="T4" fmla="*/ 302 w 302"/>
                <a:gd name="T5" fmla="*/ 7 h 181"/>
                <a:gd name="T6" fmla="*/ 294 w 302"/>
                <a:gd name="T7" fmla="*/ 0 h 181"/>
                <a:gd name="T8" fmla="*/ 0 w 302"/>
                <a:gd name="T9" fmla="*/ 170 h 181"/>
              </a:gdLst>
              <a:ahLst/>
              <a:cxnLst>
                <a:cxn ang="0">
                  <a:pos x="T0" y="T1"/>
                </a:cxn>
                <a:cxn ang="0">
                  <a:pos x="T2" y="T3"/>
                </a:cxn>
                <a:cxn ang="0">
                  <a:pos x="T4" y="T5"/>
                </a:cxn>
                <a:cxn ang="0">
                  <a:pos x="T6" y="T7"/>
                </a:cxn>
                <a:cxn ang="0">
                  <a:pos x="T8" y="T9"/>
                </a:cxn>
              </a:cxnLst>
              <a:rect l="0" t="0" r="r" b="b"/>
              <a:pathLst>
                <a:path w="302" h="181">
                  <a:moveTo>
                    <a:pt x="0" y="170"/>
                  </a:moveTo>
                  <a:lnTo>
                    <a:pt x="0" y="181"/>
                  </a:lnTo>
                  <a:lnTo>
                    <a:pt x="302" y="7"/>
                  </a:lnTo>
                  <a:lnTo>
                    <a:pt x="294" y="0"/>
                  </a:lnTo>
                  <a:lnTo>
                    <a:pt x="0"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419">
              <a:extLst>
                <a:ext uri="{FF2B5EF4-FFF2-40B4-BE49-F238E27FC236}">
                  <a16:creationId xmlns:a16="http://schemas.microsoft.com/office/drawing/2014/main" id="{96FF635B-D675-4B64-8374-F1D0A2EE963C}"/>
                </a:ext>
              </a:extLst>
            </p:cNvPr>
            <p:cNvSpPr>
              <a:spLocks/>
            </p:cNvSpPr>
            <p:nvPr/>
          </p:nvSpPr>
          <p:spPr bwMode="auto">
            <a:xfrm>
              <a:off x="21448713" y="91852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420">
              <a:extLst>
                <a:ext uri="{FF2B5EF4-FFF2-40B4-BE49-F238E27FC236}">
                  <a16:creationId xmlns:a16="http://schemas.microsoft.com/office/drawing/2014/main" id="{2BCE3D9A-08D2-49C5-8640-0EC79791BE33}"/>
                </a:ext>
              </a:extLst>
            </p:cNvPr>
            <p:cNvSpPr>
              <a:spLocks/>
            </p:cNvSpPr>
            <p:nvPr/>
          </p:nvSpPr>
          <p:spPr bwMode="auto">
            <a:xfrm>
              <a:off x="20981988" y="9196388"/>
              <a:ext cx="466725" cy="415925"/>
            </a:xfrm>
            <a:custGeom>
              <a:avLst/>
              <a:gdLst>
                <a:gd name="T0" fmla="*/ 0 w 294"/>
                <a:gd name="T1" fmla="*/ 169 h 262"/>
                <a:gd name="T2" fmla="*/ 0 w 294"/>
                <a:gd name="T3" fmla="*/ 262 h 262"/>
                <a:gd name="T4" fmla="*/ 294 w 294"/>
                <a:gd name="T5" fmla="*/ 92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421">
              <a:extLst>
                <a:ext uri="{FF2B5EF4-FFF2-40B4-BE49-F238E27FC236}">
                  <a16:creationId xmlns:a16="http://schemas.microsoft.com/office/drawing/2014/main" id="{CE6CF906-9618-4994-AB77-ADB35AD9FB3B}"/>
                </a:ext>
              </a:extLst>
            </p:cNvPr>
            <p:cNvSpPr>
              <a:spLocks/>
            </p:cNvSpPr>
            <p:nvPr/>
          </p:nvSpPr>
          <p:spPr bwMode="auto">
            <a:xfrm>
              <a:off x="20981988" y="9196388"/>
              <a:ext cx="466725" cy="415925"/>
            </a:xfrm>
            <a:custGeom>
              <a:avLst/>
              <a:gdLst>
                <a:gd name="T0" fmla="*/ 288 w 294"/>
                <a:gd name="T1" fmla="*/ 90 h 262"/>
                <a:gd name="T2" fmla="*/ 288 w 294"/>
                <a:gd name="T3" fmla="*/ 1 h 262"/>
                <a:gd name="T4" fmla="*/ 294 w 294"/>
                <a:gd name="T5" fmla="*/ 0 h 262"/>
                <a:gd name="T6" fmla="*/ 294 w 294"/>
                <a:gd name="T7" fmla="*/ 92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2"/>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422">
              <a:extLst>
                <a:ext uri="{FF2B5EF4-FFF2-40B4-BE49-F238E27FC236}">
                  <a16:creationId xmlns:a16="http://schemas.microsoft.com/office/drawing/2014/main" id="{10F817EC-023D-40D2-877F-E602DA1DF295}"/>
                </a:ext>
              </a:extLst>
            </p:cNvPr>
            <p:cNvSpPr>
              <a:spLocks/>
            </p:cNvSpPr>
            <p:nvPr/>
          </p:nvSpPr>
          <p:spPr bwMode="auto">
            <a:xfrm>
              <a:off x="20694650" y="7699376"/>
              <a:ext cx="496888" cy="287338"/>
            </a:xfrm>
            <a:custGeom>
              <a:avLst/>
              <a:gdLst>
                <a:gd name="T0" fmla="*/ 0 w 313"/>
                <a:gd name="T1" fmla="*/ 94 h 181"/>
                <a:gd name="T2" fmla="*/ 151 w 313"/>
                <a:gd name="T3" fmla="*/ 181 h 181"/>
                <a:gd name="T4" fmla="*/ 313 w 313"/>
                <a:gd name="T5" fmla="*/ 89 h 181"/>
                <a:gd name="T6" fmla="*/ 162 w 313"/>
                <a:gd name="T7" fmla="*/ 0 h 181"/>
                <a:gd name="T8" fmla="*/ 0 w 313"/>
                <a:gd name="T9" fmla="*/ 94 h 181"/>
              </a:gdLst>
              <a:ahLst/>
              <a:cxnLst>
                <a:cxn ang="0">
                  <a:pos x="T0" y="T1"/>
                </a:cxn>
                <a:cxn ang="0">
                  <a:pos x="T2" y="T3"/>
                </a:cxn>
                <a:cxn ang="0">
                  <a:pos x="T4" y="T5"/>
                </a:cxn>
                <a:cxn ang="0">
                  <a:pos x="T6" y="T7"/>
                </a:cxn>
                <a:cxn ang="0">
                  <a:pos x="T8" y="T9"/>
                </a:cxn>
              </a:cxnLst>
              <a:rect l="0" t="0" r="r" b="b"/>
              <a:pathLst>
                <a:path w="313" h="181">
                  <a:moveTo>
                    <a:pt x="0" y="94"/>
                  </a:moveTo>
                  <a:lnTo>
                    <a:pt x="151" y="181"/>
                  </a:lnTo>
                  <a:lnTo>
                    <a:pt x="313" y="89"/>
                  </a:lnTo>
                  <a:lnTo>
                    <a:pt x="162" y="0"/>
                  </a:lnTo>
                  <a:lnTo>
                    <a:pt x="0" y="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423">
              <a:extLst>
                <a:ext uri="{FF2B5EF4-FFF2-40B4-BE49-F238E27FC236}">
                  <a16:creationId xmlns:a16="http://schemas.microsoft.com/office/drawing/2014/main" id="{EF351A13-AED8-41ED-832D-4AB996350904}"/>
                </a:ext>
              </a:extLst>
            </p:cNvPr>
            <p:cNvSpPr>
              <a:spLocks/>
            </p:cNvSpPr>
            <p:nvPr/>
          </p:nvSpPr>
          <p:spPr bwMode="auto">
            <a:xfrm>
              <a:off x="20934363" y="7840663"/>
              <a:ext cx="257175" cy="314325"/>
            </a:xfrm>
            <a:custGeom>
              <a:avLst/>
              <a:gdLst>
                <a:gd name="T0" fmla="*/ 162 w 162"/>
                <a:gd name="T1" fmla="*/ 0 h 198"/>
                <a:gd name="T2" fmla="*/ 0 w 162"/>
                <a:gd name="T3" fmla="*/ 92 h 198"/>
                <a:gd name="T4" fmla="*/ 0 w 162"/>
                <a:gd name="T5" fmla="*/ 198 h 198"/>
                <a:gd name="T6" fmla="*/ 162 w 162"/>
                <a:gd name="T7" fmla="*/ 104 h 198"/>
                <a:gd name="T8" fmla="*/ 162 w 162"/>
                <a:gd name="T9" fmla="*/ 0 h 198"/>
              </a:gdLst>
              <a:ahLst/>
              <a:cxnLst>
                <a:cxn ang="0">
                  <a:pos x="T0" y="T1"/>
                </a:cxn>
                <a:cxn ang="0">
                  <a:pos x="T2" y="T3"/>
                </a:cxn>
                <a:cxn ang="0">
                  <a:pos x="T4" y="T5"/>
                </a:cxn>
                <a:cxn ang="0">
                  <a:pos x="T6" y="T7"/>
                </a:cxn>
                <a:cxn ang="0">
                  <a:pos x="T8" y="T9"/>
                </a:cxn>
              </a:cxnLst>
              <a:rect l="0" t="0" r="r" b="b"/>
              <a:pathLst>
                <a:path w="162" h="198">
                  <a:moveTo>
                    <a:pt x="162" y="0"/>
                  </a:moveTo>
                  <a:lnTo>
                    <a:pt x="0" y="92"/>
                  </a:lnTo>
                  <a:lnTo>
                    <a:pt x="0" y="198"/>
                  </a:lnTo>
                  <a:lnTo>
                    <a:pt x="162" y="104"/>
                  </a:lnTo>
                  <a:lnTo>
                    <a:pt x="162"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424">
              <a:extLst>
                <a:ext uri="{FF2B5EF4-FFF2-40B4-BE49-F238E27FC236}">
                  <a16:creationId xmlns:a16="http://schemas.microsoft.com/office/drawing/2014/main" id="{B7793F43-E0FB-4A84-894A-FF397AC658B5}"/>
                </a:ext>
              </a:extLst>
            </p:cNvPr>
            <p:cNvSpPr>
              <a:spLocks/>
            </p:cNvSpPr>
            <p:nvPr/>
          </p:nvSpPr>
          <p:spPr bwMode="auto">
            <a:xfrm>
              <a:off x="20694650" y="7848601"/>
              <a:ext cx="239713" cy="306388"/>
            </a:xfrm>
            <a:custGeom>
              <a:avLst/>
              <a:gdLst>
                <a:gd name="T0" fmla="*/ 0 w 151"/>
                <a:gd name="T1" fmla="*/ 0 h 193"/>
                <a:gd name="T2" fmla="*/ 151 w 151"/>
                <a:gd name="T3" fmla="*/ 87 h 193"/>
                <a:gd name="T4" fmla="*/ 151 w 151"/>
                <a:gd name="T5" fmla="*/ 193 h 193"/>
                <a:gd name="T6" fmla="*/ 0 w 151"/>
                <a:gd name="T7" fmla="*/ 104 h 193"/>
                <a:gd name="T8" fmla="*/ 0 w 151"/>
                <a:gd name="T9" fmla="*/ 0 h 193"/>
              </a:gdLst>
              <a:ahLst/>
              <a:cxnLst>
                <a:cxn ang="0">
                  <a:pos x="T0" y="T1"/>
                </a:cxn>
                <a:cxn ang="0">
                  <a:pos x="T2" y="T3"/>
                </a:cxn>
                <a:cxn ang="0">
                  <a:pos x="T4" y="T5"/>
                </a:cxn>
                <a:cxn ang="0">
                  <a:pos x="T6" y="T7"/>
                </a:cxn>
                <a:cxn ang="0">
                  <a:pos x="T8" y="T9"/>
                </a:cxn>
              </a:cxnLst>
              <a:rect l="0" t="0" r="r" b="b"/>
              <a:pathLst>
                <a:path w="151" h="193">
                  <a:moveTo>
                    <a:pt x="0" y="0"/>
                  </a:moveTo>
                  <a:lnTo>
                    <a:pt x="151" y="87"/>
                  </a:lnTo>
                  <a:lnTo>
                    <a:pt x="151" y="193"/>
                  </a:lnTo>
                  <a:lnTo>
                    <a:pt x="0" y="104"/>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544" name="TextBox 543">
            <a:extLst>
              <a:ext uri="{FF2B5EF4-FFF2-40B4-BE49-F238E27FC236}">
                <a16:creationId xmlns:a16="http://schemas.microsoft.com/office/drawing/2014/main" id="{9BF606EB-28BB-44FA-94CF-E795B284DF29}"/>
              </a:ext>
            </a:extLst>
          </p:cNvPr>
          <p:cNvSpPr txBox="1"/>
          <p:nvPr/>
        </p:nvSpPr>
        <p:spPr>
          <a:xfrm>
            <a:off x="1719526" y="1473876"/>
            <a:ext cx="8064020" cy="329320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panose="020B0502020202020204" pitchFamily="34" charset="0"/>
                <a:ea typeface="+mn-ea"/>
                <a:cs typeface="+mn-cs"/>
              </a:rPr>
              <a:t>Our future is </a:t>
            </a:r>
            <a:endParaRPr kumimoji="0" lang="mn-MN" sz="60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a smart city. </a:t>
            </a:r>
            <a:r>
              <a:rPr kumimoji="0" lang="en-US" sz="6000" b="1" i="0" u="none" strike="noStrike" kern="1200" cap="none" spc="0" normalizeH="0" baseline="0" noProof="0">
                <a:ln>
                  <a:noFill/>
                </a:ln>
                <a:effectLst/>
                <a:uLnTx/>
                <a:uFillTx/>
                <a:latin typeface="Century Gothic" panose="020B0502020202020204" pitchFamily="34" charset="0"/>
                <a:ea typeface="+mn-ea"/>
                <a:cs typeface="+mn-cs"/>
              </a:rPr>
              <a:t>We always want it</a:t>
            </a:r>
          </a:p>
        </p:txBody>
      </p:sp>
      <p:grpSp>
        <p:nvGrpSpPr>
          <p:cNvPr id="545" name="Group 544">
            <a:extLst>
              <a:ext uri="{FF2B5EF4-FFF2-40B4-BE49-F238E27FC236}">
                <a16:creationId xmlns:a16="http://schemas.microsoft.com/office/drawing/2014/main" id="{98A8AF92-225E-4521-8C68-EEF60B568150}"/>
              </a:ext>
            </a:extLst>
          </p:cNvPr>
          <p:cNvGrpSpPr/>
          <p:nvPr/>
        </p:nvGrpSpPr>
        <p:grpSpPr>
          <a:xfrm>
            <a:off x="1812157" y="6036387"/>
            <a:ext cx="1464943" cy="1466101"/>
            <a:chOff x="5331945" y="7856794"/>
            <a:chExt cx="909614" cy="910334"/>
          </a:xfrm>
        </p:grpSpPr>
        <p:grpSp>
          <p:nvGrpSpPr>
            <p:cNvPr id="546" name="Group 545">
              <a:extLst>
                <a:ext uri="{FF2B5EF4-FFF2-40B4-BE49-F238E27FC236}">
                  <a16:creationId xmlns:a16="http://schemas.microsoft.com/office/drawing/2014/main" id="{AFC30B28-9646-4654-8BD1-FB5F4FE57082}"/>
                </a:ext>
              </a:extLst>
            </p:cNvPr>
            <p:cNvGrpSpPr/>
            <p:nvPr/>
          </p:nvGrpSpPr>
          <p:grpSpPr>
            <a:xfrm>
              <a:off x="5331945" y="7856794"/>
              <a:ext cx="909614" cy="910334"/>
              <a:chOff x="5331945" y="7856794"/>
              <a:chExt cx="909614" cy="910334"/>
            </a:xfrm>
          </p:grpSpPr>
          <p:sp>
            <p:nvSpPr>
              <p:cNvPr id="548" name="Shape 3506">
                <a:extLst>
                  <a:ext uri="{FF2B5EF4-FFF2-40B4-BE49-F238E27FC236}">
                    <a16:creationId xmlns:a16="http://schemas.microsoft.com/office/drawing/2014/main" id="{6D8D75D4-0867-4D6E-81B9-D83F6A7F11E5}"/>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Lato"/>
                  <a:ea typeface="Lato"/>
                  <a:cs typeface="Lato"/>
                  <a:sym typeface="Lato"/>
                </a:endParaRPr>
              </a:p>
            </p:txBody>
          </p:sp>
          <p:sp>
            <p:nvSpPr>
              <p:cNvPr id="549" name="Shape 3507">
                <a:extLst>
                  <a:ext uri="{FF2B5EF4-FFF2-40B4-BE49-F238E27FC236}">
                    <a16:creationId xmlns:a16="http://schemas.microsoft.com/office/drawing/2014/main" id="{D9AAC990-DEB3-4B29-9B21-CF0A539C0B96}"/>
                  </a:ext>
                </a:extLst>
              </p:cNvPr>
              <p:cNvSpPr/>
              <p:nvPr/>
            </p:nvSpPr>
            <p:spPr>
              <a:xfrm rot="5422425">
                <a:off x="5337901" y="7856678"/>
                <a:ext cx="903541" cy="903774"/>
              </a:xfrm>
              <a:prstGeom prst="pie">
                <a:avLst>
                  <a:gd name="adj1" fmla="val 10766470"/>
                  <a:gd name="adj2" fmla="val 20714663"/>
                </a:avLst>
              </a:prstGeom>
              <a:solidFill>
                <a:schemeClr val="accent1"/>
              </a:solidFill>
              <a:ln>
                <a:noFill/>
              </a:ln>
              <a:effectLst/>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Calibri"/>
                  <a:ea typeface="Calibri"/>
                  <a:cs typeface="Calibri"/>
                  <a:sym typeface="Calibri"/>
                </a:endParaRPr>
              </a:p>
            </p:txBody>
          </p:sp>
        </p:grpSp>
        <p:sp useBgFill="1">
          <p:nvSpPr>
            <p:cNvPr id="547" name="Oval 546">
              <a:extLst>
                <a:ext uri="{FF2B5EF4-FFF2-40B4-BE49-F238E27FC236}">
                  <a16:creationId xmlns:a16="http://schemas.microsoft.com/office/drawing/2014/main" id="{B19197FD-8ED9-409A-A81C-131A4EA651B1}"/>
                </a:ext>
              </a:extLst>
            </p:cNvPr>
            <p:cNvSpPr/>
            <p:nvPr/>
          </p:nvSpPr>
          <p:spPr>
            <a:xfrm>
              <a:off x="5397833" y="7917880"/>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solidFill>
                    <a:schemeClr val="tx1"/>
                  </a:solidFill>
                  <a:latin typeface="Designball-Buildings-01" pitchFamily="2" charset="0"/>
                  <a:ea typeface="Open Sans" panose="020B0606030504020204" pitchFamily="34" charset="0"/>
                  <a:cs typeface="Open Sans" panose="020B0606030504020204" pitchFamily="34" charset="0"/>
                </a:rPr>
                <a:t>U</a:t>
              </a:r>
            </a:p>
          </p:txBody>
        </p:sp>
      </p:grpSp>
      <p:grpSp>
        <p:nvGrpSpPr>
          <p:cNvPr id="550" name="Group 549">
            <a:extLst>
              <a:ext uri="{FF2B5EF4-FFF2-40B4-BE49-F238E27FC236}">
                <a16:creationId xmlns:a16="http://schemas.microsoft.com/office/drawing/2014/main" id="{0F1E4ED3-7672-40C1-BF62-A6772676FE9E}"/>
              </a:ext>
            </a:extLst>
          </p:cNvPr>
          <p:cNvGrpSpPr/>
          <p:nvPr/>
        </p:nvGrpSpPr>
        <p:grpSpPr>
          <a:xfrm>
            <a:off x="3602813" y="5847627"/>
            <a:ext cx="4990555" cy="2233304"/>
            <a:chOff x="15665825" y="2691168"/>
            <a:chExt cx="4990555" cy="2233304"/>
          </a:xfrm>
        </p:grpSpPr>
        <p:sp>
          <p:nvSpPr>
            <p:cNvPr id="551" name="TextBox 550">
              <a:extLst>
                <a:ext uri="{FF2B5EF4-FFF2-40B4-BE49-F238E27FC236}">
                  <a16:creationId xmlns:a16="http://schemas.microsoft.com/office/drawing/2014/main" id="{7061B3E6-A00F-43D8-9DF2-12584DC9C269}"/>
                </a:ext>
              </a:extLst>
            </p:cNvPr>
            <p:cNvSpPr txBox="1"/>
            <p:nvPr/>
          </p:nvSpPr>
          <p:spPr>
            <a:xfrm>
              <a:off x="15665825" y="3214388"/>
              <a:ext cx="4990555" cy="1710084"/>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 Fusce in magna diam.</a:t>
              </a:r>
            </a:p>
          </p:txBody>
        </p:sp>
        <p:sp>
          <p:nvSpPr>
            <p:cNvPr id="552" name="TextBox 551">
              <a:extLst>
                <a:ext uri="{FF2B5EF4-FFF2-40B4-BE49-F238E27FC236}">
                  <a16:creationId xmlns:a16="http://schemas.microsoft.com/office/drawing/2014/main" id="{DDE6CE8D-E5BB-4893-973B-341C51B85279}"/>
                </a:ext>
              </a:extLst>
            </p:cNvPr>
            <p:cNvSpPr txBox="1"/>
            <p:nvPr/>
          </p:nvSpPr>
          <p:spPr>
            <a:xfrm>
              <a:off x="15665826" y="2691168"/>
              <a:ext cx="149111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CAPTURE</a:t>
              </a:r>
            </a:p>
          </p:txBody>
        </p:sp>
      </p:grpSp>
      <p:grpSp>
        <p:nvGrpSpPr>
          <p:cNvPr id="553" name="Group 552">
            <a:extLst>
              <a:ext uri="{FF2B5EF4-FFF2-40B4-BE49-F238E27FC236}">
                <a16:creationId xmlns:a16="http://schemas.microsoft.com/office/drawing/2014/main" id="{EA489DE0-AC19-489F-9F75-111CEC3D63CC}"/>
              </a:ext>
            </a:extLst>
          </p:cNvPr>
          <p:cNvGrpSpPr/>
          <p:nvPr/>
        </p:nvGrpSpPr>
        <p:grpSpPr>
          <a:xfrm>
            <a:off x="1838469" y="9272195"/>
            <a:ext cx="1464943" cy="1466101"/>
            <a:chOff x="5331945" y="7856794"/>
            <a:chExt cx="909614" cy="910334"/>
          </a:xfrm>
        </p:grpSpPr>
        <p:grpSp>
          <p:nvGrpSpPr>
            <p:cNvPr id="554" name="Group 553">
              <a:extLst>
                <a:ext uri="{FF2B5EF4-FFF2-40B4-BE49-F238E27FC236}">
                  <a16:creationId xmlns:a16="http://schemas.microsoft.com/office/drawing/2014/main" id="{3FD28EE8-FAE1-435C-B8C3-41AF9706A0D7}"/>
                </a:ext>
              </a:extLst>
            </p:cNvPr>
            <p:cNvGrpSpPr/>
            <p:nvPr/>
          </p:nvGrpSpPr>
          <p:grpSpPr>
            <a:xfrm>
              <a:off x="5331945" y="7856794"/>
              <a:ext cx="909614" cy="910334"/>
              <a:chOff x="5331945" y="7856794"/>
              <a:chExt cx="909614" cy="910334"/>
            </a:xfrm>
          </p:grpSpPr>
          <p:sp>
            <p:nvSpPr>
              <p:cNvPr id="556" name="Shape 3506">
                <a:extLst>
                  <a:ext uri="{FF2B5EF4-FFF2-40B4-BE49-F238E27FC236}">
                    <a16:creationId xmlns:a16="http://schemas.microsoft.com/office/drawing/2014/main" id="{E354B90B-463A-4484-BFA3-E8F764F19F8F}"/>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Lato"/>
                  <a:ea typeface="Lato"/>
                  <a:cs typeface="Lato"/>
                  <a:sym typeface="Lato"/>
                </a:endParaRPr>
              </a:p>
            </p:txBody>
          </p:sp>
          <p:sp>
            <p:nvSpPr>
              <p:cNvPr id="557" name="Shape 3507">
                <a:extLst>
                  <a:ext uri="{FF2B5EF4-FFF2-40B4-BE49-F238E27FC236}">
                    <a16:creationId xmlns:a16="http://schemas.microsoft.com/office/drawing/2014/main" id="{43B6B8BA-C4B1-4BB1-8EBA-98B76376A7C3}"/>
                  </a:ext>
                </a:extLst>
              </p:cNvPr>
              <p:cNvSpPr/>
              <p:nvPr/>
            </p:nvSpPr>
            <p:spPr>
              <a:xfrm rot="5422425">
                <a:off x="5337901" y="7856678"/>
                <a:ext cx="903541" cy="903774"/>
              </a:xfrm>
              <a:prstGeom prst="pie">
                <a:avLst>
                  <a:gd name="adj1" fmla="val 10766470"/>
                  <a:gd name="adj2" fmla="val 3151498"/>
                </a:avLst>
              </a:prstGeom>
              <a:solidFill>
                <a:schemeClr val="accent1"/>
              </a:solidFill>
              <a:ln>
                <a:noFill/>
              </a:ln>
              <a:effectLst/>
            </p:spPr>
            <p:txBody>
              <a:bodyPr lIns="91426" tIns="45700" rIns="91426" bIns="45700"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6000" b="0" i="0" u="none" strike="noStrike" kern="1200" cap="none" spc="0" normalizeH="0" baseline="0" noProof="0">
                  <a:ln>
                    <a:noFill/>
                  </a:ln>
                  <a:solidFill>
                    <a:srgbClr val="0FBCFA">
                      <a:lumMod val="50000"/>
                    </a:srgbClr>
                  </a:solidFill>
                  <a:effectLst/>
                  <a:uLnTx/>
                  <a:uFillTx/>
                  <a:latin typeface="Calibri"/>
                  <a:ea typeface="Calibri"/>
                  <a:cs typeface="Calibri"/>
                  <a:sym typeface="Calibri"/>
                </a:endParaRPr>
              </a:p>
            </p:txBody>
          </p:sp>
        </p:grpSp>
        <p:sp useBgFill="1">
          <p:nvSpPr>
            <p:cNvPr id="555" name="Oval 554">
              <a:extLst>
                <a:ext uri="{FF2B5EF4-FFF2-40B4-BE49-F238E27FC236}">
                  <a16:creationId xmlns:a16="http://schemas.microsoft.com/office/drawing/2014/main" id="{75BD94C1-382C-4B90-934B-BE354146B949}"/>
                </a:ext>
              </a:extLst>
            </p:cNvPr>
            <p:cNvSpPr/>
            <p:nvPr/>
          </p:nvSpPr>
          <p:spPr>
            <a:xfrm>
              <a:off x="5397833" y="7923042"/>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a:solidFill>
                    <a:schemeClr val="tx1"/>
                  </a:solidFill>
                  <a:latin typeface="Designball-Buildings-01" pitchFamily="2" charset="0"/>
                  <a:ea typeface="Open Sans" panose="020B0606030504020204" pitchFamily="34" charset="0"/>
                  <a:cs typeface="Open Sans" panose="020B0606030504020204" pitchFamily="34" charset="0"/>
                </a:rPr>
                <a:t>c</a:t>
              </a:r>
            </a:p>
          </p:txBody>
        </p:sp>
      </p:grpSp>
      <p:grpSp>
        <p:nvGrpSpPr>
          <p:cNvPr id="558" name="Group 557">
            <a:extLst>
              <a:ext uri="{FF2B5EF4-FFF2-40B4-BE49-F238E27FC236}">
                <a16:creationId xmlns:a16="http://schemas.microsoft.com/office/drawing/2014/main" id="{11840220-9A0B-4D67-BD13-97CBA1083ECD}"/>
              </a:ext>
            </a:extLst>
          </p:cNvPr>
          <p:cNvGrpSpPr/>
          <p:nvPr/>
        </p:nvGrpSpPr>
        <p:grpSpPr>
          <a:xfrm>
            <a:off x="3629125" y="9083435"/>
            <a:ext cx="4990555" cy="2233304"/>
            <a:chOff x="15692137" y="5926976"/>
            <a:chExt cx="4990555" cy="2233304"/>
          </a:xfrm>
        </p:grpSpPr>
        <p:sp>
          <p:nvSpPr>
            <p:cNvPr id="559" name="TextBox 558">
              <a:extLst>
                <a:ext uri="{FF2B5EF4-FFF2-40B4-BE49-F238E27FC236}">
                  <a16:creationId xmlns:a16="http://schemas.microsoft.com/office/drawing/2014/main" id="{29E027E2-73E1-418C-BCFA-E201DFE44579}"/>
                </a:ext>
              </a:extLst>
            </p:cNvPr>
            <p:cNvSpPr txBox="1"/>
            <p:nvPr/>
          </p:nvSpPr>
          <p:spPr>
            <a:xfrm>
              <a:off x="15692137" y="6450196"/>
              <a:ext cx="4990555" cy="1710084"/>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 Fusce in magna diam.</a:t>
              </a:r>
            </a:p>
          </p:txBody>
        </p:sp>
        <p:sp>
          <p:nvSpPr>
            <p:cNvPr id="560" name="TextBox 559">
              <a:extLst>
                <a:ext uri="{FF2B5EF4-FFF2-40B4-BE49-F238E27FC236}">
                  <a16:creationId xmlns:a16="http://schemas.microsoft.com/office/drawing/2014/main" id="{7ECC866C-9BDA-4DC0-B423-2AF64E2A6875}"/>
                </a:ext>
              </a:extLst>
            </p:cNvPr>
            <p:cNvSpPr txBox="1"/>
            <p:nvPr/>
          </p:nvSpPr>
          <p:spPr>
            <a:xfrm>
              <a:off x="15692138" y="5926976"/>
              <a:ext cx="108876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WORK</a:t>
              </a:r>
            </a:p>
          </p:txBody>
        </p:sp>
      </p:grpSp>
    </p:spTree>
    <p:extLst>
      <p:ext uri="{BB962C8B-B14F-4D97-AF65-F5344CB8AC3E}">
        <p14:creationId xmlns:p14="http://schemas.microsoft.com/office/powerpoint/2010/main" val="199352530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14:presetBounceEnd="60000">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14:bounceEnd="60000">
                                          <p:cBhvr additive="base">
                                            <p:cTn id="46" dur="1500" fill="hold"/>
                                            <p:tgtEl>
                                              <p:spTgt spid="527"/>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14:bounceEnd="60000">
                                          <p:cBhvr additive="base">
                                            <p:cTn id="50" dur="1500" fill="hold"/>
                                            <p:tgtEl>
                                              <p:spTgt spid="529"/>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14:bounceEnd="60000">
                                          <p:cBhvr additive="base">
                                            <p:cTn id="54" dur="1500" fill="hold"/>
                                            <p:tgtEl>
                                              <p:spTgt spid="528"/>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14:bounceEnd="60000">
                                          <p:cBhvr additive="base">
                                            <p:cTn id="58" dur="1500" fill="hold"/>
                                            <p:tgtEl>
                                              <p:spTgt spid="525"/>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14:bounceEnd="60000">
                                          <p:cBhvr additive="base">
                                            <p:cTn id="62" dur="1500" fill="hold"/>
                                            <p:tgtEl>
                                              <p:spTgt spid="523"/>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14:bounceEnd="60000">
                                          <p:cBhvr additive="base">
                                            <p:cTn id="66" dur="1500" fill="hold"/>
                                            <p:tgtEl>
                                              <p:spTgt spid="526"/>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14:bounceEnd="60000">
                                          <p:cBhvr additive="base">
                                            <p:cTn id="70" dur="1500" fill="hold"/>
                                            <p:tgtEl>
                                              <p:spTgt spid="524"/>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14:bounceEnd="60000">
                                          <p:cBhvr additive="base">
                                            <p:cTn id="74" dur="1500" fill="hold"/>
                                            <p:tgtEl>
                                              <p:spTgt spid="531"/>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14:bounceEnd="60000">
                                          <p:cBhvr additive="base">
                                            <p:cTn id="78" dur="1500" fill="hold"/>
                                            <p:tgtEl>
                                              <p:spTgt spid="53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14:bounceEnd="60000">
                                          <p:cBhvr additive="base">
                                            <p:cTn id="82" dur="1500" fill="hold"/>
                                            <p:tgtEl>
                                              <p:spTgt spid="533"/>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14:bounceEnd="60000">
                                          <p:cBhvr additive="base">
                                            <p:cTn id="86" dur="1500" fill="hold"/>
                                            <p:tgtEl>
                                              <p:spTgt spid="532"/>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14:bounceEnd="60000">
                                          <p:cBhvr additive="base">
                                            <p:cTn id="90" dur="1500" fill="hold"/>
                                            <p:tgtEl>
                                              <p:spTgt spid="541"/>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14:bounceEnd="60000">
                                          <p:cBhvr additive="base">
                                            <p:cTn id="94" dur="1500" fill="hold"/>
                                            <p:tgtEl>
                                              <p:spTgt spid="534"/>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14:bounceEnd="60000">
                                          <p:cBhvr additive="base">
                                            <p:cTn id="98" dur="1500" fill="hold"/>
                                            <p:tgtEl>
                                              <p:spTgt spid="535"/>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14:bounceEnd="60000">
                                          <p:cBhvr additive="base">
                                            <p:cTn id="102" dur="1500" fill="hold"/>
                                            <p:tgtEl>
                                              <p:spTgt spid="538"/>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14:presetBounceEnd="60000">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14:bounceEnd="60000">
                                          <p:cBhvr additive="base">
                                            <p:cTn id="106" dur="1500" fill="hold"/>
                                            <p:tgtEl>
                                              <p:spTgt spid="537"/>
                                            </p:tgtEl>
                                            <p:attrNameLst>
                                              <p:attrName>ppt_x</p:attrName>
                                            </p:attrNameLst>
                                          </p:cBhvr>
                                          <p:tavLst>
                                            <p:tav tm="0">
                                              <p:val>
                                                <p:strVal val="#ppt_x"/>
                                              </p:val>
                                            </p:tav>
                                            <p:tav tm="100000">
                                              <p:val>
                                                <p:strVal val="#ppt_x"/>
                                              </p:val>
                                            </p:tav>
                                          </p:tavLst>
                                        </p:anim>
                                        <p:anim calcmode="lin" valueType="num" p14:bounceEnd="60000">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14:presetBounceEnd="60000">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14:bounceEnd="60000">
                                          <p:cBhvr additive="base">
                                            <p:cTn id="110" dur="1500" fill="hold"/>
                                            <p:tgtEl>
                                              <p:spTgt spid="536"/>
                                            </p:tgtEl>
                                            <p:attrNameLst>
                                              <p:attrName>ppt_x</p:attrName>
                                            </p:attrNameLst>
                                          </p:cBhvr>
                                          <p:tavLst>
                                            <p:tav tm="0">
                                              <p:val>
                                                <p:strVal val="#ppt_x"/>
                                              </p:val>
                                            </p:tav>
                                            <p:tav tm="100000">
                                              <p:val>
                                                <p:strVal val="#ppt_x"/>
                                              </p:val>
                                            </p:tav>
                                          </p:tavLst>
                                        </p:anim>
                                        <p:anim calcmode="lin" valueType="num" p14:bounceEnd="60000">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14:presetBounceEnd="60000">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14:bounceEnd="60000">
                                          <p:cBhvr additive="base">
                                            <p:cTn id="114" dur="1500" fill="hold"/>
                                            <p:tgtEl>
                                              <p:spTgt spid="540"/>
                                            </p:tgtEl>
                                            <p:attrNameLst>
                                              <p:attrName>ppt_x</p:attrName>
                                            </p:attrNameLst>
                                          </p:cBhvr>
                                          <p:tavLst>
                                            <p:tav tm="0">
                                              <p:val>
                                                <p:strVal val="#ppt_x"/>
                                              </p:val>
                                            </p:tav>
                                            <p:tav tm="100000">
                                              <p:val>
                                                <p:strVal val="#ppt_x"/>
                                              </p:val>
                                            </p:tav>
                                          </p:tavLst>
                                        </p:anim>
                                        <p:anim calcmode="lin" valueType="num" p14:bounceEnd="60000">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14:presetBounceEnd="60000">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14:bounceEnd="60000">
                                          <p:cBhvr additive="base">
                                            <p:cTn id="118" dur="1500" fill="hold"/>
                                            <p:tgtEl>
                                              <p:spTgt spid="539"/>
                                            </p:tgtEl>
                                            <p:attrNameLst>
                                              <p:attrName>ppt_x</p:attrName>
                                            </p:attrNameLst>
                                          </p:cBhvr>
                                          <p:tavLst>
                                            <p:tav tm="0">
                                              <p:val>
                                                <p:strVal val="#ppt_x"/>
                                              </p:val>
                                            </p:tav>
                                            <p:tav tm="100000">
                                              <p:val>
                                                <p:strVal val="#ppt_x"/>
                                              </p:val>
                                            </p:tav>
                                          </p:tavLst>
                                        </p:anim>
                                        <p:anim calcmode="lin" valueType="num" p14:bounceEnd="60000">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cBhvr additive="base">
                                            <p:cTn id="46" dur="1500" fill="hold"/>
                                            <p:tgtEl>
                                              <p:spTgt spid="527"/>
                                            </p:tgtEl>
                                            <p:attrNameLst>
                                              <p:attrName>ppt_x</p:attrName>
                                            </p:attrNameLst>
                                          </p:cBhvr>
                                          <p:tavLst>
                                            <p:tav tm="0">
                                              <p:val>
                                                <p:strVal val="#ppt_x"/>
                                              </p:val>
                                            </p:tav>
                                            <p:tav tm="100000">
                                              <p:val>
                                                <p:strVal val="#ppt_x"/>
                                              </p:val>
                                            </p:tav>
                                          </p:tavLst>
                                        </p:anim>
                                        <p:anim calcmode="lin" valueType="num">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cBhvr additive="base">
                                            <p:cTn id="50" dur="1500" fill="hold"/>
                                            <p:tgtEl>
                                              <p:spTgt spid="529"/>
                                            </p:tgtEl>
                                            <p:attrNameLst>
                                              <p:attrName>ppt_x</p:attrName>
                                            </p:attrNameLst>
                                          </p:cBhvr>
                                          <p:tavLst>
                                            <p:tav tm="0">
                                              <p:val>
                                                <p:strVal val="#ppt_x"/>
                                              </p:val>
                                            </p:tav>
                                            <p:tav tm="100000">
                                              <p:val>
                                                <p:strVal val="#ppt_x"/>
                                              </p:val>
                                            </p:tav>
                                          </p:tavLst>
                                        </p:anim>
                                        <p:anim calcmode="lin" valueType="num">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cBhvr additive="base">
                                            <p:cTn id="54" dur="1500" fill="hold"/>
                                            <p:tgtEl>
                                              <p:spTgt spid="528"/>
                                            </p:tgtEl>
                                            <p:attrNameLst>
                                              <p:attrName>ppt_x</p:attrName>
                                            </p:attrNameLst>
                                          </p:cBhvr>
                                          <p:tavLst>
                                            <p:tav tm="0">
                                              <p:val>
                                                <p:strVal val="#ppt_x"/>
                                              </p:val>
                                            </p:tav>
                                            <p:tav tm="100000">
                                              <p:val>
                                                <p:strVal val="#ppt_x"/>
                                              </p:val>
                                            </p:tav>
                                          </p:tavLst>
                                        </p:anim>
                                        <p:anim calcmode="lin" valueType="num">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cBhvr additive="base">
                                            <p:cTn id="58" dur="1500" fill="hold"/>
                                            <p:tgtEl>
                                              <p:spTgt spid="525"/>
                                            </p:tgtEl>
                                            <p:attrNameLst>
                                              <p:attrName>ppt_x</p:attrName>
                                            </p:attrNameLst>
                                          </p:cBhvr>
                                          <p:tavLst>
                                            <p:tav tm="0">
                                              <p:val>
                                                <p:strVal val="#ppt_x"/>
                                              </p:val>
                                            </p:tav>
                                            <p:tav tm="100000">
                                              <p:val>
                                                <p:strVal val="#ppt_x"/>
                                              </p:val>
                                            </p:tav>
                                          </p:tavLst>
                                        </p:anim>
                                        <p:anim calcmode="lin" valueType="num">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cBhvr additive="base">
                                            <p:cTn id="62" dur="1500" fill="hold"/>
                                            <p:tgtEl>
                                              <p:spTgt spid="523"/>
                                            </p:tgtEl>
                                            <p:attrNameLst>
                                              <p:attrName>ppt_x</p:attrName>
                                            </p:attrNameLst>
                                          </p:cBhvr>
                                          <p:tavLst>
                                            <p:tav tm="0">
                                              <p:val>
                                                <p:strVal val="#ppt_x"/>
                                              </p:val>
                                            </p:tav>
                                            <p:tav tm="100000">
                                              <p:val>
                                                <p:strVal val="#ppt_x"/>
                                              </p:val>
                                            </p:tav>
                                          </p:tavLst>
                                        </p:anim>
                                        <p:anim calcmode="lin" valueType="num">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cBhvr additive="base">
                                            <p:cTn id="66" dur="1500" fill="hold"/>
                                            <p:tgtEl>
                                              <p:spTgt spid="526"/>
                                            </p:tgtEl>
                                            <p:attrNameLst>
                                              <p:attrName>ppt_x</p:attrName>
                                            </p:attrNameLst>
                                          </p:cBhvr>
                                          <p:tavLst>
                                            <p:tav tm="0">
                                              <p:val>
                                                <p:strVal val="#ppt_x"/>
                                              </p:val>
                                            </p:tav>
                                            <p:tav tm="100000">
                                              <p:val>
                                                <p:strVal val="#ppt_x"/>
                                              </p:val>
                                            </p:tav>
                                          </p:tavLst>
                                        </p:anim>
                                        <p:anim calcmode="lin" valueType="num">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cBhvr additive="base">
                                            <p:cTn id="70" dur="1500" fill="hold"/>
                                            <p:tgtEl>
                                              <p:spTgt spid="524"/>
                                            </p:tgtEl>
                                            <p:attrNameLst>
                                              <p:attrName>ppt_x</p:attrName>
                                            </p:attrNameLst>
                                          </p:cBhvr>
                                          <p:tavLst>
                                            <p:tav tm="0">
                                              <p:val>
                                                <p:strVal val="#ppt_x"/>
                                              </p:val>
                                            </p:tav>
                                            <p:tav tm="100000">
                                              <p:val>
                                                <p:strVal val="#ppt_x"/>
                                              </p:val>
                                            </p:tav>
                                          </p:tavLst>
                                        </p:anim>
                                        <p:anim calcmode="lin" valueType="num">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cBhvr additive="base">
                                            <p:cTn id="74" dur="1500" fill="hold"/>
                                            <p:tgtEl>
                                              <p:spTgt spid="531"/>
                                            </p:tgtEl>
                                            <p:attrNameLst>
                                              <p:attrName>ppt_x</p:attrName>
                                            </p:attrNameLst>
                                          </p:cBhvr>
                                          <p:tavLst>
                                            <p:tav tm="0">
                                              <p:val>
                                                <p:strVal val="#ppt_x"/>
                                              </p:val>
                                            </p:tav>
                                            <p:tav tm="100000">
                                              <p:val>
                                                <p:strVal val="#ppt_x"/>
                                              </p:val>
                                            </p:tav>
                                          </p:tavLst>
                                        </p:anim>
                                        <p:anim calcmode="lin" valueType="num">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cBhvr additive="base">
                                            <p:cTn id="78" dur="1500" fill="hold"/>
                                            <p:tgtEl>
                                              <p:spTgt spid="530"/>
                                            </p:tgtEl>
                                            <p:attrNameLst>
                                              <p:attrName>ppt_x</p:attrName>
                                            </p:attrNameLst>
                                          </p:cBhvr>
                                          <p:tavLst>
                                            <p:tav tm="0">
                                              <p:val>
                                                <p:strVal val="#ppt_x"/>
                                              </p:val>
                                            </p:tav>
                                            <p:tav tm="100000">
                                              <p:val>
                                                <p:strVal val="#ppt_x"/>
                                              </p:val>
                                            </p:tav>
                                          </p:tavLst>
                                        </p:anim>
                                        <p:anim calcmode="lin" valueType="num">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cBhvr additive="base">
                                            <p:cTn id="82" dur="1500" fill="hold"/>
                                            <p:tgtEl>
                                              <p:spTgt spid="533"/>
                                            </p:tgtEl>
                                            <p:attrNameLst>
                                              <p:attrName>ppt_x</p:attrName>
                                            </p:attrNameLst>
                                          </p:cBhvr>
                                          <p:tavLst>
                                            <p:tav tm="0">
                                              <p:val>
                                                <p:strVal val="#ppt_x"/>
                                              </p:val>
                                            </p:tav>
                                            <p:tav tm="100000">
                                              <p:val>
                                                <p:strVal val="#ppt_x"/>
                                              </p:val>
                                            </p:tav>
                                          </p:tavLst>
                                        </p:anim>
                                        <p:anim calcmode="lin" valueType="num">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cBhvr additive="base">
                                            <p:cTn id="86" dur="1500" fill="hold"/>
                                            <p:tgtEl>
                                              <p:spTgt spid="532"/>
                                            </p:tgtEl>
                                            <p:attrNameLst>
                                              <p:attrName>ppt_x</p:attrName>
                                            </p:attrNameLst>
                                          </p:cBhvr>
                                          <p:tavLst>
                                            <p:tav tm="0">
                                              <p:val>
                                                <p:strVal val="#ppt_x"/>
                                              </p:val>
                                            </p:tav>
                                            <p:tav tm="100000">
                                              <p:val>
                                                <p:strVal val="#ppt_x"/>
                                              </p:val>
                                            </p:tav>
                                          </p:tavLst>
                                        </p:anim>
                                        <p:anim calcmode="lin" valueType="num">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cBhvr additive="base">
                                            <p:cTn id="90" dur="1500" fill="hold"/>
                                            <p:tgtEl>
                                              <p:spTgt spid="541"/>
                                            </p:tgtEl>
                                            <p:attrNameLst>
                                              <p:attrName>ppt_x</p:attrName>
                                            </p:attrNameLst>
                                          </p:cBhvr>
                                          <p:tavLst>
                                            <p:tav tm="0">
                                              <p:val>
                                                <p:strVal val="#ppt_x"/>
                                              </p:val>
                                            </p:tav>
                                            <p:tav tm="100000">
                                              <p:val>
                                                <p:strVal val="#ppt_x"/>
                                              </p:val>
                                            </p:tav>
                                          </p:tavLst>
                                        </p:anim>
                                        <p:anim calcmode="lin" valueType="num">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cBhvr additive="base">
                                            <p:cTn id="94" dur="1500" fill="hold"/>
                                            <p:tgtEl>
                                              <p:spTgt spid="534"/>
                                            </p:tgtEl>
                                            <p:attrNameLst>
                                              <p:attrName>ppt_x</p:attrName>
                                            </p:attrNameLst>
                                          </p:cBhvr>
                                          <p:tavLst>
                                            <p:tav tm="0">
                                              <p:val>
                                                <p:strVal val="#ppt_x"/>
                                              </p:val>
                                            </p:tav>
                                            <p:tav tm="100000">
                                              <p:val>
                                                <p:strVal val="#ppt_x"/>
                                              </p:val>
                                            </p:tav>
                                          </p:tavLst>
                                        </p:anim>
                                        <p:anim calcmode="lin" valueType="num">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cBhvr additive="base">
                                            <p:cTn id="98" dur="1500" fill="hold"/>
                                            <p:tgtEl>
                                              <p:spTgt spid="535"/>
                                            </p:tgtEl>
                                            <p:attrNameLst>
                                              <p:attrName>ppt_x</p:attrName>
                                            </p:attrNameLst>
                                          </p:cBhvr>
                                          <p:tavLst>
                                            <p:tav tm="0">
                                              <p:val>
                                                <p:strVal val="#ppt_x"/>
                                              </p:val>
                                            </p:tav>
                                            <p:tav tm="100000">
                                              <p:val>
                                                <p:strVal val="#ppt_x"/>
                                              </p:val>
                                            </p:tav>
                                          </p:tavLst>
                                        </p:anim>
                                        <p:anim calcmode="lin" valueType="num">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cBhvr additive="base">
                                            <p:cTn id="102" dur="1500" fill="hold"/>
                                            <p:tgtEl>
                                              <p:spTgt spid="538"/>
                                            </p:tgtEl>
                                            <p:attrNameLst>
                                              <p:attrName>ppt_x</p:attrName>
                                            </p:attrNameLst>
                                          </p:cBhvr>
                                          <p:tavLst>
                                            <p:tav tm="0">
                                              <p:val>
                                                <p:strVal val="#ppt_x"/>
                                              </p:val>
                                            </p:tav>
                                            <p:tav tm="100000">
                                              <p:val>
                                                <p:strVal val="#ppt_x"/>
                                              </p:val>
                                            </p:tav>
                                          </p:tavLst>
                                        </p:anim>
                                        <p:anim calcmode="lin" valueType="num">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cBhvr additive="base">
                                            <p:cTn id="106" dur="1500" fill="hold"/>
                                            <p:tgtEl>
                                              <p:spTgt spid="537"/>
                                            </p:tgtEl>
                                            <p:attrNameLst>
                                              <p:attrName>ppt_x</p:attrName>
                                            </p:attrNameLst>
                                          </p:cBhvr>
                                          <p:tavLst>
                                            <p:tav tm="0">
                                              <p:val>
                                                <p:strVal val="#ppt_x"/>
                                              </p:val>
                                            </p:tav>
                                            <p:tav tm="100000">
                                              <p:val>
                                                <p:strVal val="#ppt_x"/>
                                              </p:val>
                                            </p:tav>
                                          </p:tavLst>
                                        </p:anim>
                                        <p:anim calcmode="lin" valueType="num">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cBhvr additive="base">
                                            <p:cTn id="110" dur="1500" fill="hold"/>
                                            <p:tgtEl>
                                              <p:spTgt spid="536"/>
                                            </p:tgtEl>
                                            <p:attrNameLst>
                                              <p:attrName>ppt_x</p:attrName>
                                            </p:attrNameLst>
                                          </p:cBhvr>
                                          <p:tavLst>
                                            <p:tav tm="0">
                                              <p:val>
                                                <p:strVal val="#ppt_x"/>
                                              </p:val>
                                            </p:tav>
                                            <p:tav tm="100000">
                                              <p:val>
                                                <p:strVal val="#ppt_x"/>
                                              </p:val>
                                            </p:tav>
                                          </p:tavLst>
                                        </p:anim>
                                        <p:anim calcmode="lin" valueType="num">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cBhvr additive="base">
                                            <p:cTn id="114" dur="1500" fill="hold"/>
                                            <p:tgtEl>
                                              <p:spTgt spid="540"/>
                                            </p:tgtEl>
                                            <p:attrNameLst>
                                              <p:attrName>ppt_x</p:attrName>
                                            </p:attrNameLst>
                                          </p:cBhvr>
                                          <p:tavLst>
                                            <p:tav tm="0">
                                              <p:val>
                                                <p:strVal val="#ppt_x"/>
                                              </p:val>
                                            </p:tav>
                                            <p:tav tm="100000">
                                              <p:val>
                                                <p:strVal val="#ppt_x"/>
                                              </p:val>
                                            </p:tav>
                                          </p:tavLst>
                                        </p:anim>
                                        <p:anim calcmode="lin" valueType="num">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cBhvr additive="base">
                                            <p:cTn id="118" dur="1500" fill="hold"/>
                                            <p:tgtEl>
                                              <p:spTgt spid="539"/>
                                            </p:tgtEl>
                                            <p:attrNameLst>
                                              <p:attrName>ppt_x</p:attrName>
                                            </p:attrNameLst>
                                          </p:cBhvr>
                                          <p:tavLst>
                                            <p:tav tm="0">
                                              <p:val>
                                                <p:strVal val="#ppt_x"/>
                                              </p:val>
                                            </p:tav>
                                            <p:tav tm="100000">
                                              <p:val>
                                                <p:strVal val="#ppt_x"/>
                                              </p:val>
                                            </p:tav>
                                          </p:tavLst>
                                        </p:anim>
                                        <p:anim calcmode="lin" valueType="num">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eeform 5">
            <a:extLst>
              <a:ext uri="{FF2B5EF4-FFF2-40B4-BE49-F238E27FC236}">
                <a16:creationId xmlns:a16="http://schemas.microsoft.com/office/drawing/2014/main" id="{52826B16-9EDC-4BB7-BAA7-32793483FC94}"/>
              </a:ext>
            </a:extLst>
          </p:cNvPr>
          <p:cNvSpPr>
            <a:spLocks/>
          </p:cNvSpPr>
          <p:nvPr/>
        </p:nvSpPr>
        <p:spPr bwMode="auto">
          <a:xfrm>
            <a:off x="7126288" y="7777897"/>
            <a:ext cx="9955213" cy="2384425"/>
          </a:xfrm>
          <a:custGeom>
            <a:avLst/>
            <a:gdLst>
              <a:gd name="T0" fmla="*/ 3597 w 3607"/>
              <a:gd name="T1" fmla="*/ 862 h 862"/>
              <a:gd name="T2" fmla="*/ 3296 w 3607"/>
              <a:gd name="T3" fmla="*/ 684 h 862"/>
              <a:gd name="T4" fmla="*/ 3194 w 3607"/>
              <a:gd name="T5" fmla="*/ 684 h 862"/>
              <a:gd name="T6" fmla="*/ 3093 w 3607"/>
              <a:gd name="T7" fmla="*/ 745 h 862"/>
              <a:gd name="T8" fmla="*/ 2883 w 3607"/>
              <a:gd name="T9" fmla="*/ 748 h 862"/>
              <a:gd name="T10" fmla="*/ 1750 w 3607"/>
              <a:gd name="T11" fmla="*/ 95 h 862"/>
              <a:gd name="T12" fmla="*/ 1405 w 3607"/>
              <a:gd name="T13" fmla="*/ 40 h 862"/>
              <a:gd name="T14" fmla="*/ 1248 w 3607"/>
              <a:gd name="T15" fmla="*/ 95 h 862"/>
              <a:gd name="T16" fmla="*/ 10 w 3607"/>
              <a:gd name="T17" fmla="*/ 809 h 862"/>
              <a:gd name="T18" fmla="*/ 0 w 3607"/>
              <a:gd name="T19" fmla="*/ 791 h 862"/>
              <a:gd name="T20" fmla="*/ 1238 w 3607"/>
              <a:gd name="T21" fmla="*/ 78 h 862"/>
              <a:gd name="T22" fmla="*/ 1401 w 3607"/>
              <a:gd name="T23" fmla="*/ 21 h 862"/>
              <a:gd name="T24" fmla="*/ 1760 w 3607"/>
              <a:gd name="T25" fmla="*/ 78 h 862"/>
              <a:gd name="T26" fmla="*/ 2893 w 3607"/>
              <a:gd name="T27" fmla="*/ 731 h 862"/>
              <a:gd name="T28" fmla="*/ 3083 w 3607"/>
              <a:gd name="T29" fmla="*/ 728 h 862"/>
              <a:gd name="T30" fmla="*/ 3183 w 3607"/>
              <a:gd name="T31" fmla="*/ 667 h 862"/>
              <a:gd name="T32" fmla="*/ 3306 w 3607"/>
              <a:gd name="T33" fmla="*/ 667 h 862"/>
              <a:gd name="T34" fmla="*/ 3607 w 3607"/>
              <a:gd name="T35" fmla="*/ 844 h 862"/>
              <a:gd name="T36" fmla="*/ 3597 w 3607"/>
              <a:gd name="T37" fmla="*/ 862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7" h="862">
                <a:moveTo>
                  <a:pt x="3597" y="862"/>
                </a:moveTo>
                <a:cubicBezTo>
                  <a:pt x="3594" y="860"/>
                  <a:pt x="3354" y="718"/>
                  <a:pt x="3296" y="684"/>
                </a:cubicBezTo>
                <a:cubicBezTo>
                  <a:pt x="3244" y="653"/>
                  <a:pt x="3196" y="683"/>
                  <a:pt x="3194" y="684"/>
                </a:cubicBezTo>
                <a:cubicBezTo>
                  <a:pt x="3093" y="745"/>
                  <a:pt x="3093" y="745"/>
                  <a:pt x="3093" y="745"/>
                </a:cubicBezTo>
                <a:cubicBezTo>
                  <a:pt x="2989" y="808"/>
                  <a:pt x="2887" y="750"/>
                  <a:pt x="2883" y="748"/>
                </a:cubicBezTo>
                <a:cubicBezTo>
                  <a:pt x="2874" y="743"/>
                  <a:pt x="2004" y="241"/>
                  <a:pt x="1750" y="95"/>
                </a:cubicBezTo>
                <a:cubicBezTo>
                  <a:pt x="1620" y="20"/>
                  <a:pt x="1490" y="24"/>
                  <a:pt x="1405" y="40"/>
                </a:cubicBezTo>
                <a:cubicBezTo>
                  <a:pt x="1312" y="58"/>
                  <a:pt x="1249" y="94"/>
                  <a:pt x="1248" y="95"/>
                </a:cubicBezTo>
                <a:cubicBezTo>
                  <a:pt x="10" y="809"/>
                  <a:pt x="10" y="809"/>
                  <a:pt x="10" y="809"/>
                </a:cubicBezTo>
                <a:cubicBezTo>
                  <a:pt x="0" y="791"/>
                  <a:pt x="0" y="791"/>
                  <a:pt x="0" y="791"/>
                </a:cubicBezTo>
                <a:cubicBezTo>
                  <a:pt x="1238" y="78"/>
                  <a:pt x="1238" y="78"/>
                  <a:pt x="1238" y="78"/>
                </a:cubicBezTo>
                <a:cubicBezTo>
                  <a:pt x="1241" y="76"/>
                  <a:pt x="1304" y="40"/>
                  <a:pt x="1401" y="21"/>
                </a:cubicBezTo>
                <a:cubicBezTo>
                  <a:pt x="1489" y="4"/>
                  <a:pt x="1624" y="0"/>
                  <a:pt x="1760" y="78"/>
                </a:cubicBezTo>
                <a:cubicBezTo>
                  <a:pt x="2014" y="223"/>
                  <a:pt x="2884" y="725"/>
                  <a:pt x="2893" y="731"/>
                </a:cubicBezTo>
                <a:cubicBezTo>
                  <a:pt x="2894" y="731"/>
                  <a:pt x="2989" y="785"/>
                  <a:pt x="3083" y="728"/>
                </a:cubicBezTo>
                <a:cubicBezTo>
                  <a:pt x="3183" y="667"/>
                  <a:pt x="3183" y="667"/>
                  <a:pt x="3183" y="667"/>
                </a:cubicBezTo>
                <a:cubicBezTo>
                  <a:pt x="3186" y="666"/>
                  <a:pt x="3243" y="630"/>
                  <a:pt x="3306" y="667"/>
                </a:cubicBezTo>
                <a:cubicBezTo>
                  <a:pt x="3364" y="701"/>
                  <a:pt x="3604" y="843"/>
                  <a:pt x="3607" y="844"/>
                </a:cubicBezTo>
                <a:lnTo>
                  <a:pt x="3597" y="86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161">
            <a:extLst>
              <a:ext uri="{FF2B5EF4-FFF2-40B4-BE49-F238E27FC236}">
                <a16:creationId xmlns:a16="http://schemas.microsoft.com/office/drawing/2014/main" id="{2E9271EB-C71F-4657-83E4-9D1F8B5E1276}"/>
              </a:ext>
            </a:extLst>
          </p:cNvPr>
          <p:cNvSpPr>
            <a:spLocks/>
          </p:cNvSpPr>
          <p:nvPr/>
        </p:nvSpPr>
        <p:spPr bwMode="auto">
          <a:xfrm>
            <a:off x="9386888" y="9638447"/>
            <a:ext cx="8685213" cy="2746375"/>
          </a:xfrm>
          <a:custGeom>
            <a:avLst/>
            <a:gdLst>
              <a:gd name="T0" fmla="*/ 1758 w 3147"/>
              <a:gd name="T1" fmla="*/ 993 h 993"/>
              <a:gd name="T2" fmla="*/ 1665 w 3147"/>
              <a:gd name="T3" fmla="*/ 971 h 993"/>
              <a:gd name="T4" fmla="*/ 0 w 3147"/>
              <a:gd name="T5" fmla="*/ 11 h 993"/>
              <a:gd name="T6" fmla="*/ 18 w 3147"/>
              <a:gd name="T7" fmla="*/ 0 h 993"/>
              <a:gd name="T8" fmla="*/ 1675 w 3147"/>
              <a:gd name="T9" fmla="*/ 954 h 993"/>
              <a:gd name="T10" fmla="*/ 1841 w 3147"/>
              <a:gd name="T11" fmla="*/ 953 h 993"/>
              <a:gd name="T12" fmla="*/ 2229 w 3147"/>
              <a:gd name="T13" fmla="*/ 729 h 993"/>
              <a:gd name="T14" fmla="*/ 2416 w 3147"/>
              <a:gd name="T15" fmla="*/ 729 h 993"/>
              <a:gd name="T16" fmla="*/ 2547 w 3147"/>
              <a:gd name="T17" fmla="*/ 805 h 993"/>
              <a:gd name="T18" fmla="*/ 2714 w 3147"/>
              <a:gd name="T19" fmla="*/ 805 h 993"/>
              <a:gd name="T20" fmla="*/ 3137 w 3147"/>
              <a:gd name="T21" fmla="*/ 558 h 993"/>
              <a:gd name="T22" fmla="*/ 3147 w 3147"/>
              <a:gd name="T23" fmla="*/ 576 h 993"/>
              <a:gd name="T24" fmla="*/ 2724 w 3147"/>
              <a:gd name="T25" fmla="*/ 822 h 993"/>
              <a:gd name="T26" fmla="*/ 2537 w 3147"/>
              <a:gd name="T27" fmla="*/ 823 h 993"/>
              <a:gd name="T28" fmla="*/ 2406 w 3147"/>
              <a:gd name="T29" fmla="*/ 747 h 993"/>
              <a:gd name="T30" fmla="*/ 2239 w 3147"/>
              <a:gd name="T31" fmla="*/ 747 h 993"/>
              <a:gd name="T32" fmla="*/ 1851 w 3147"/>
              <a:gd name="T33" fmla="*/ 971 h 993"/>
              <a:gd name="T34" fmla="*/ 1758 w 3147"/>
              <a:gd name="T35"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7" h="993">
                <a:moveTo>
                  <a:pt x="1758" y="993"/>
                </a:moveTo>
                <a:cubicBezTo>
                  <a:pt x="1724" y="993"/>
                  <a:pt x="1690" y="986"/>
                  <a:pt x="1665" y="971"/>
                </a:cubicBezTo>
                <a:cubicBezTo>
                  <a:pt x="0" y="11"/>
                  <a:pt x="0" y="11"/>
                  <a:pt x="0" y="11"/>
                </a:cubicBezTo>
                <a:cubicBezTo>
                  <a:pt x="18" y="0"/>
                  <a:pt x="18" y="0"/>
                  <a:pt x="18" y="0"/>
                </a:cubicBezTo>
                <a:cubicBezTo>
                  <a:pt x="1675" y="954"/>
                  <a:pt x="1675" y="954"/>
                  <a:pt x="1675" y="954"/>
                </a:cubicBezTo>
                <a:cubicBezTo>
                  <a:pt x="1720" y="980"/>
                  <a:pt x="1796" y="980"/>
                  <a:pt x="1841" y="953"/>
                </a:cubicBezTo>
                <a:cubicBezTo>
                  <a:pt x="2229" y="729"/>
                  <a:pt x="2229" y="729"/>
                  <a:pt x="2229" y="729"/>
                </a:cubicBezTo>
                <a:cubicBezTo>
                  <a:pt x="2281" y="700"/>
                  <a:pt x="2365" y="700"/>
                  <a:pt x="2416" y="729"/>
                </a:cubicBezTo>
                <a:cubicBezTo>
                  <a:pt x="2547" y="805"/>
                  <a:pt x="2547" y="805"/>
                  <a:pt x="2547" y="805"/>
                </a:cubicBezTo>
                <a:cubicBezTo>
                  <a:pt x="2593" y="831"/>
                  <a:pt x="2669" y="831"/>
                  <a:pt x="2714" y="805"/>
                </a:cubicBezTo>
                <a:cubicBezTo>
                  <a:pt x="3137" y="558"/>
                  <a:pt x="3137" y="558"/>
                  <a:pt x="3137" y="558"/>
                </a:cubicBezTo>
                <a:cubicBezTo>
                  <a:pt x="3147" y="576"/>
                  <a:pt x="3147" y="576"/>
                  <a:pt x="3147" y="576"/>
                </a:cubicBezTo>
                <a:cubicBezTo>
                  <a:pt x="2724" y="822"/>
                  <a:pt x="2724" y="822"/>
                  <a:pt x="2724" y="822"/>
                </a:cubicBezTo>
                <a:cubicBezTo>
                  <a:pt x="2673" y="852"/>
                  <a:pt x="2589" y="852"/>
                  <a:pt x="2537" y="823"/>
                </a:cubicBezTo>
                <a:cubicBezTo>
                  <a:pt x="2406" y="747"/>
                  <a:pt x="2406" y="747"/>
                  <a:pt x="2406" y="747"/>
                </a:cubicBezTo>
                <a:cubicBezTo>
                  <a:pt x="2361" y="721"/>
                  <a:pt x="2285" y="721"/>
                  <a:pt x="2239" y="747"/>
                </a:cubicBezTo>
                <a:cubicBezTo>
                  <a:pt x="1851" y="971"/>
                  <a:pt x="1851" y="971"/>
                  <a:pt x="1851" y="971"/>
                </a:cubicBezTo>
                <a:cubicBezTo>
                  <a:pt x="1826" y="986"/>
                  <a:pt x="1792" y="993"/>
                  <a:pt x="1758" y="99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Oval 266">
            <a:extLst>
              <a:ext uri="{FF2B5EF4-FFF2-40B4-BE49-F238E27FC236}">
                <a16:creationId xmlns:a16="http://schemas.microsoft.com/office/drawing/2014/main" id="{B5355610-1719-43BF-A403-D74B77450CC5}"/>
              </a:ext>
            </a:extLst>
          </p:cNvPr>
          <p:cNvSpPr/>
          <p:nvPr/>
        </p:nvSpPr>
        <p:spPr>
          <a:xfrm>
            <a:off x="7022660" y="9715779"/>
            <a:ext cx="390525" cy="39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66" name="Oval 265">
            <a:extLst>
              <a:ext uri="{FF2B5EF4-FFF2-40B4-BE49-F238E27FC236}">
                <a16:creationId xmlns:a16="http://schemas.microsoft.com/office/drawing/2014/main" id="{3FE84C94-220B-4833-B55D-943D710842FA}"/>
              </a:ext>
            </a:extLst>
          </p:cNvPr>
          <p:cNvSpPr/>
          <p:nvPr/>
        </p:nvSpPr>
        <p:spPr>
          <a:xfrm>
            <a:off x="6975021" y="9736077"/>
            <a:ext cx="390525" cy="390525"/>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37" name="Group 236">
            <a:extLst>
              <a:ext uri="{FF2B5EF4-FFF2-40B4-BE49-F238E27FC236}">
                <a16:creationId xmlns:a16="http://schemas.microsoft.com/office/drawing/2014/main" id="{73AC6DDC-9CA8-42CD-84E5-6AE8610D2C69}"/>
              </a:ext>
            </a:extLst>
          </p:cNvPr>
          <p:cNvGrpSpPr/>
          <p:nvPr/>
        </p:nvGrpSpPr>
        <p:grpSpPr>
          <a:xfrm>
            <a:off x="7439025" y="8489097"/>
            <a:ext cx="2298700" cy="1371600"/>
            <a:chOff x="7439025" y="5649913"/>
            <a:chExt cx="2298700" cy="1371600"/>
          </a:xfrm>
        </p:grpSpPr>
        <p:sp>
          <p:nvSpPr>
            <p:cNvPr id="38" name="Freeform 6">
              <a:extLst>
                <a:ext uri="{FF2B5EF4-FFF2-40B4-BE49-F238E27FC236}">
                  <a16:creationId xmlns:a16="http://schemas.microsoft.com/office/drawing/2014/main" id="{22F2DB4B-F001-4BE9-A943-224D59C3AF68}"/>
                </a:ext>
              </a:extLst>
            </p:cNvPr>
            <p:cNvSpPr>
              <a:spLocks/>
            </p:cNvSpPr>
            <p:nvPr/>
          </p:nvSpPr>
          <p:spPr bwMode="auto">
            <a:xfrm>
              <a:off x="7439025" y="5688013"/>
              <a:ext cx="2298700" cy="1333500"/>
            </a:xfrm>
            <a:custGeom>
              <a:avLst/>
              <a:gdLst>
                <a:gd name="T0" fmla="*/ 800 w 833"/>
                <a:gd name="T1" fmla="*/ 357 h 482"/>
                <a:gd name="T2" fmla="*/ 600 w 833"/>
                <a:gd name="T3" fmla="*/ 469 h 482"/>
                <a:gd name="T4" fmla="*/ 516 w 833"/>
                <a:gd name="T5" fmla="*/ 469 h 482"/>
                <a:gd name="T6" fmla="*/ 31 w 833"/>
                <a:gd name="T7" fmla="*/ 189 h 482"/>
                <a:gd name="T8" fmla="*/ 29 w 833"/>
                <a:gd name="T9" fmla="*/ 127 h 482"/>
                <a:gd name="T10" fmla="*/ 224 w 833"/>
                <a:gd name="T11" fmla="*/ 14 h 482"/>
                <a:gd name="T12" fmla="*/ 307 w 833"/>
                <a:gd name="T13" fmla="*/ 18 h 482"/>
                <a:gd name="T14" fmla="*/ 798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9"/>
                    <a:pt x="600" y="469"/>
                    <a:pt x="600" y="469"/>
                  </a:cubicBezTo>
                  <a:cubicBezTo>
                    <a:pt x="577" y="482"/>
                    <a:pt x="539" y="482"/>
                    <a:pt x="516" y="469"/>
                  </a:cubicBezTo>
                  <a:cubicBezTo>
                    <a:pt x="31" y="189"/>
                    <a:pt x="31" y="189"/>
                    <a:pt x="31" y="189"/>
                  </a:cubicBezTo>
                  <a:cubicBezTo>
                    <a:pt x="2" y="173"/>
                    <a:pt x="0" y="144"/>
                    <a:pt x="29" y="127"/>
                  </a:cubicBezTo>
                  <a:cubicBezTo>
                    <a:pt x="224" y="14"/>
                    <a:pt x="224" y="14"/>
                    <a:pt x="224" y="14"/>
                  </a:cubicBezTo>
                  <a:cubicBezTo>
                    <a:pt x="247" y="0"/>
                    <a:pt x="284" y="4"/>
                    <a:pt x="307" y="18"/>
                  </a:cubicBezTo>
                  <a:cubicBezTo>
                    <a:pt x="798" y="296"/>
                    <a:pt x="798" y="296"/>
                    <a:pt x="798" y="296"/>
                  </a:cubicBezTo>
                  <a:cubicBezTo>
                    <a:pt x="809" y="303"/>
                    <a:pt x="833" y="336"/>
                    <a:pt x="800" y="357"/>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7">
              <a:extLst>
                <a:ext uri="{FF2B5EF4-FFF2-40B4-BE49-F238E27FC236}">
                  <a16:creationId xmlns:a16="http://schemas.microsoft.com/office/drawing/2014/main" id="{BD0FB84C-E65E-49F0-B8E4-6976F6CDE280}"/>
                </a:ext>
              </a:extLst>
            </p:cNvPr>
            <p:cNvSpPr>
              <a:spLocks/>
            </p:cNvSpPr>
            <p:nvPr/>
          </p:nvSpPr>
          <p:spPr bwMode="auto">
            <a:xfrm>
              <a:off x="7439025" y="5654675"/>
              <a:ext cx="2298700" cy="1333500"/>
            </a:xfrm>
            <a:custGeom>
              <a:avLst/>
              <a:gdLst>
                <a:gd name="T0" fmla="*/ 800 w 833"/>
                <a:gd name="T1" fmla="*/ 356 h 482"/>
                <a:gd name="T2" fmla="*/ 600 w 833"/>
                <a:gd name="T3" fmla="*/ 468 h 482"/>
                <a:gd name="T4" fmla="*/ 516 w 833"/>
                <a:gd name="T5" fmla="*/ 468 h 482"/>
                <a:gd name="T6" fmla="*/ 31 w 833"/>
                <a:gd name="T7" fmla="*/ 188 h 482"/>
                <a:gd name="T8" fmla="*/ 29 w 833"/>
                <a:gd name="T9" fmla="*/ 126 h 482"/>
                <a:gd name="T10" fmla="*/ 224 w 833"/>
                <a:gd name="T11" fmla="*/ 13 h 482"/>
                <a:gd name="T12" fmla="*/ 307 w 833"/>
                <a:gd name="T13" fmla="*/ 17 h 482"/>
                <a:gd name="T14" fmla="*/ 798 w 833"/>
                <a:gd name="T15" fmla="*/ 296 h 482"/>
                <a:gd name="T16" fmla="*/ 800 w 833"/>
                <a:gd name="T17" fmla="*/ 35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6"/>
                  </a:moveTo>
                  <a:cubicBezTo>
                    <a:pt x="600" y="468"/>
                    <a:pt x="600" y="468"/>
                    <a:pt x="600" y="468"/>
                  </a:cubicBezTo>
                  <a:cubicBezTo>
                    <a:pt x="577" y="482"/>
                    <a:pt x="539" y="482"/>
                    <a:pt x="516" y="468"/>
                  </a:cubicBezTo>
                  <a:cubicBezTo>
                    <a:pt x="31" y="188"/>
                    <a:pt x="31" y="188"/>
                    <a:pt x="31" y="188"/>
                  </a:cubicBezTo>
                  <a:cubicBezTo>
                    <a:pt x="2" y="172"/>
                    <a:pt x="0" y="143"/>
                    <a:pt x="29" y="126"/>
                  </a:cubicBezTo>
                  <a:cubicBezTo>
                    <a:pt x="224" y="13"/>
                    <a:pt x="224" y="13"/>
                    <a:pt x="224" y="13"/>
                  </a:cubicBezTo>
                  <a:cubicBezTo>
                    <a:pt x="247" y="0"/>
                    <a:pt x="284" y="4"/>
                    <a:pt x="307" y="17"/>
                  </a:cubicBezTo>
                  <a:cubicBezTo>
                    <a:pt x="798" y="296"/>
                    <a:pt x="798" y="296"/>
                    <a:pt x="798" y="296"/>
                  </a:cubicBezTo>
                  <a:cubicBezTo>
                    <a:pt x="809" y="302"/>
                    <a:pt x="833" y="336"/>
                    <a:pt x="800" y="356"/>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8">
              <a:extLst>
                <a:ext uri="{FF2B5EF4-FFF2-40B4-BE49-F238E27FC236}">
                  <a16:creationId xmlns:a16="http://schemas.microsoft.com/office/drawing/2014/main" id="{FDF705EA-206F-40E2-8072-4BFC2F130CD9}"/>
                </a:ext>
              </a:extLst>
            </p:cNvPr>
            <p:cNvSpPr>
              <a:spLocks/>
            </p:cNvSpPr>
            <p:nvPr/>
          </p:nvSpPr>
          <p:spPr bwMode="auto">
            <a:xfrm>
              <a:off x="7521575" y="5683250"/>
              <a:ext cx="2108200" cy="1219200"/>
            </a:xfrm>
            <a:custGeom>
              <a:avLst/>
              <a:gdLst>
                <a:gd name="T0" fmla="*/ 185 w 764"/>
                <a:gd name="T1" fmla="*/ 27 h 441"/>
                <a:gd name="T2" fmla="*/ 185 w 764"/>
                <a:gd name="T3" fmla="*/ 27 h 441"/>
                <a:gd name="T4" fmla="*/ 187 w 764"/>
                <a:gd name="T5" fmla="*/ 29 h 441"/>
                <a:gd name="T6" fmla="*/ 192 w 764"/>
                <a:gd name="T7" fmla="*/ 36 h 441"/>
                <a:gd name="T8" fmla="*/ 187 w 764"/>
                <a:gd name="T9" fmla="*/ 43 h 441"/>
                <a:gd name="T10" fmla="*/ 76 w 764"/>
                <a:gd name="T11" fmla="*/ 107 h 441"/>
                <a:gd name="T12" fmla="*/ 63 w 764"/>
                <a:gd name="T13" fmla="*/ 110 h 441"/>
                <a:gd name="T14" fmla="*/ 50 w 764"/>
                <a:gd name="T15" fmla="*/ 107 h 441"/>
                <a:gd name="T16" fmla="*/ 48 w 764"/>
                <a:gd name="T17" fmla="*/ 106 h 441"/>
                <a:gd name="T18" fmla="*/ 42 w 764"/>
                <a:gd name="T19" fmla="*/ 105 h 441"/>
                <a:gd name="T20" fmla="*/ 36 w 764"/>
                <a:gd name="T21" fmla="*/ 106 h 441"/>
                <a:gd name="T22" fmla="*/ 12 w 764"/>
                <a:gd name="T23" fmla="*/ 120 h 441"/>
                <a:gd name="T24" fmla="*/ 0 w 764"/>
                <a:gd name="T25" fmla="*/ 136 h 441"/>
                <a:gd name="T26" fmla="*/ 12 w 764"/>
                <a:gd name="T27" fmla="*/ 152 h 441"/>
                <a:gd name="T28" fmla="*/ 501 w 764"/>
                <a:gd name="T29" fmla="*/ 434 h 441"/>
                <a:gd name="T30" fmla="*/ 528 w 764"/>
                <a:gd name="T31" fmla="*/ 441 h 441"/>
                <a:gd name="T32" fmla="*/ 556 w 764"/>
                <a:gd name="T33" fmla="*/ 434 h 441"/>
                <a:gd name="T34" fmla="*/ 753 w 764"/>
                <a:gd name="T35" fmla="*/ 320 h 441"/>
                <a:gd name="T36" fmla="*/ 764 w 764"/>
                <a:gd name="T37" fmla="*/ 305 h 441"/>
                <a:gd name="T38" fmla="*/ 753 w 764"/>
                <a:gd name="T39" fmla="*/ 288 h 441"/>
                <a:gd name="T40" fmla="*/ 264 w 764"/>
                <a:gd name="T41" fmla="*/ 6 h 441"/>
                <a:gd name="T42" fmla="*/ 236 w 764"/>
                <a:gd name="T43" fmla="*/ 0 h 441"/>
                <a:gd name="T44" fmla="*/ 209 w 764"/>
                <a:gd name="T45" fmla="*/ 6 h 441"/>
                <a:gd name="T46" fmla="*/ 185 w 764"/>
                <a:gd name="T47" fmla="*/ 20 h 441"/>
                <a:gd name="T48" fmla="*/ 182 w 764"/>
                <a:gd name="T49" fmla="*/ 24 h 441"/>
                <a:gd name="T50" fmla="*/ 185 w 764"/>
                <a:gd name="T51" fmla="*/ 27 h 441"/>
                <a:gd name="T52" fmla="*/ 185 w 764"/>
                <a:gd name="T53" fmla="*/ 27 h 441"/>
                <a:gd name="T54" fmla="*/ 185 w 764"/>
                <a:gd name="T55" fmla="*/ 27 h 441"/>
                <a:gd name="T56" fmla="*/ 183 w 764"/>
                <a:gd name="T57" fmla="*/ 24 h 441"/>
                <a:gd name="T58" fmla="*/ 185 w 764"/>
                <a:gd name="T59" fmla="*/ 20 h 441"/>
                <a:gd name="T60" fmla="*/ 209 w 764"/>
                <a:gd name="T61" fmla="*/ 7 h 441"/>
                <a:gd name="T62" fmla="*/ 236 w 764"/>
                <a:gd name="T63" fmla="*/ 0 h 441"/>
                <a:gd name="T64" fmla="*/ 264 w 764"/>
                <a:gd name="T65" fmla="*/ 7 h 441"/>
                <a:gd name="T66" fmla="*/ 753 w 764"/>
                <a:gd name="T67" fmla="*/ 289 h 441"/>
                <a:gd name="T68" fmla="*/ 764 w 764"/>
                <a:gd name="T69" fmla="*/ 305 h 441"/>
                <a:gd name="T70" fmla="*/ 753 w 764"/>
                <a:gd name="T71" fmla="*/ 320 h 441"/>
                <a:gd name="T72" fmla="*/ 555 w 764"/>
                <a:gd name="T73" fmla="*/ 434 h 441"/>
                <a:gd name="T74" fmla="*/ 528 w 764"/>
                <a:gd name="T75" fmla="*/ 440 h 441"/>
                <a:gd name="T76" fmla="*/ 501 w 764"/>
                <a:gd name="T77" fmla="*/ 434 h 441"/>
                <a:gd name="T78" fmla="*/ 12 w 764"/>
                <a:gd name="T79" fmla="*/ 152 h 441"/>
                <a:gd name="T80" fmla="*/ 1 w 764"/>
                <a:gd name="T81" fmla="*/ 136 h 441"/>
                <a:gd name="T82" fmla="*/ 12 w 764"/>
                <a:gd name="T83" fmla="*/ 120 h 441"/>
                <a:gd name="T84" fmla="*/ 36 w 764"/>
                <a:gd name="T85" fmla="*/ 107 h 441"/>
                <a:gd name="T86" fmla="*/ 42 w 764"/>
                <a:gd name="T87" fmla="*/ 105 h 441"/>
                <a:gd name="T88" fmla="*/ 48 w 764"/>
                <a:gd name="T89" fmla="*/ 107 h 441"/>
                <a:gd name="T90" fmla="*/ 50 w 764"/>
                <a:gd name="T91" fmla="*/ 108 h 441"/>
                <a:gd name="T92" fmla="*/ 63 w 764"/>
                <a:gd name="T93" fmla="*/ 111 h 441"/>
                <a:gd name="T94" fmla="*/ 76 w 764"/>
                <a:gd name="T95" fmla="*/ 108 h 441"/>
                <a:gd name="T96" fmla="*/ 187 w 764"/>
                <a:gd name="T97" fmla="*/ 44 h 441"/>
                <a:gd name="T98" fmla="*/ 193 w 764"/>
                <a:gd name="T99" fmla="*/ 36 h 441"/>
                <a:gd name="T100" fmla="*/ 187 w 764"/>
                <a:gd name="T101" fmla="*/ 28 h 441"/>
                <a:gd name="T102" fmla="*/ 185 w 764"/>
                <a:gd name="T103" fmla="*/ 27 h 441"/>
                <a:gd name="T104" fmla="*/ 185 w 764"/>
                <a:gd name="T105" fmla="*/ 2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4" h="441">
                  <a:moveTo>
                    <a:pt x="185" y="27"/>
                  </a:moveTo>
                  <a:cubicBezTo>
                    <a:pt x="185" y="27"/>
                    <a:pt x="185" y="27"/>
                    <a:pt x="185" y="27"/>
                  </a:cubicBezTo>
                  <a:cubicBezTo>
                    <a:pt x="187" y="29"/>
                    <a:pt x="187" y="29"/>
                    <a:pt x="187" y="29"/>
                  </a:cubicBezTo>
                  <a:cubicBezTo>
                    <a:pt x="191" y="31"/>
                    <a:pt x="192" y="33"/>
                    <a:pt x="192" y="36"/>
                  </a:cubicBezTo>
                  <a:cubicBezTo>
                    <a:pt x="192" y="38"/>
                    <a:pt x="191" y="41"/>
                    <a:pt x="187" y="43"/>
                  </a:cubicBezTo>
                  <a:cubicBezTo>
                    <a:pt x="76" y="107"/>
                    <a:pt x="76" y="107"/>
                    <a:pt x="76" y="107"/>
                  </a:cubicBezTo>
                  <a:cubicBezTo>
                    <a:pt x="72" y="109"/>
                    <a:pt x="68" y="110"/>
                    <a:pt x="63" y="110"/>
                  </a:cubicBezTo>
                  <a:cubicBezTo>
                    <a:pt x="58" y="110"/>
                    <a:pt x="54" y="109"/>
                    <a:pt x="50" y="107"/>
                  </a:cubicBezTo>
                  <a:cubicBezTo>
                    <a:pt x="48" y="106"/>
                    <a:pt x="48" y="106"/>
                    <a:pt x="48" y="106"/>
                  </a:cubicBezTo>
                  <a:cubicBezTo>
                    <a:pt x="47" y="105"/>
                    <a:pt x="44" y="105"/>
                    <a:pt x="42" y="105"/>
                  </a:cubicBezTo>
                  <a:cubicBezTo>
                    <a:pt x="40" y="105"/>
                    <a:pt x="37" y="105"/>
                    <a:pt x="36" y="106"/>
                  </a:cubicBezTo>
                  <a:cubicBezTo>
                    <a:pt x="12" y="120"/>
                    <a:pt x="12" y="120"/>
                    <a:pt x="12" y="120"/>
                  </a:cubicBezTo>
                  <a:cubicBezTo>
                    <a:pt x="4" y="124"/>
                    <a:pt x="0" y="130"/>
                    <a:pt x="0" y="136"/>
                  </a:cubicBezTo>
                  <a:cubicBezTo>
                    <a:pt x="0" y="142"/>
                    <a:pt x="4" y="148"/>
                    <a:pt x="12" y="152"/>
                  </a:cubicBezTo>
                  <a:cubicBezTo>
                    <a:pt x="501" y="434"/>
                    <a:pt x="501" y="434"/>
                    <a:pt x="501" y="434"/>
                  </a:cubicBezTo>
                  <a:cubicBezTo>
                    <a:pt x="508" y="439"/>
                    <a:pt x="518" y="441"/>
                    <a:pt x="528" y="441"/>
                  </a:cubicBezTo>
                  <a:cubicBezTo>
                    <a:pt x="538" y="441"/>
                    <a:pt x="548" y="439"/>
                    <a:pt x="556" y="434"/>
                  </a:cubicBezTo>
                  <a:cubicBezTo>
                    <a:pt x="753" y="320"/>
                    <a:pt x="753" y="320"/>
                    <a:pt x="753" y="320"/>
                  </a:cubicBezTo>
                  <a:cubicBezTo>
                    <a:pt x="761" y="316"/>
                    <a:pt x="764" y="310"/>
                    <a:pt x="764" y="305"/>
                  </a:cubicBezTo>
                  <a:cubicBezTo>
                    <a:pt x="764" y="299"/>
                    <a:pt x="761" y="293"/>
                    <a:pt x="753" y="288"/>
                  </a:cubicBezTo>
                  <a:cubicBezTo>
                    <a:pt x="264" y="6"/>
                    <a:pt x="264" y="6"/>
                    <a:pt x="264" y="6"/>
                  </a:cubicBezTo>
                  <a:cubicBezTo>
                    <a:pt x="256" y="2"/>
                    <a:pt x="246" y="0"/>
                    <a:pt x="236" y="0"/>
                  </a:cubicBezTo>
                  <a:cubicBezTo>
                    <a:pt x="227" y="0"/>
                    <a:pt x="217" y="2"/>
                    <a:pt x="209" y="6"/>
                  </a:cubicBezTo>
                  <a:cubicBezTo>
                    <a:pt x="185" y="20"/>
                    <a:pt x="185" y="20"/>
                    <a:pt x="185" y="20"/>
                  </a:cubicBezTo>
                  <a:cubicBezTo>
                    <a:pt x="183" y="21"/>
                    <a:pt x="182" y="22"/>
                    <a:pt x="182" y="24"/>
                  </a:cubicBezTo>
                  <a:cubicBezTo>
                    <a:pt x="182" y="25"/>
                    <a:pt x="183" y="26"/>
                    <a:pt x="185" y="27"/>
                  </a:cubicBezTo>
                  <a:cubicBezTo>
                    <a:pt x="185" y="27"/>
                    <a:pt x="185" y="27"/>
                    <a:pt x="185" y="27"/>
                  </a:cubicBezTo>
                  <a:cubicBezTo>
                    <a:pt x="185" y="27"/>
                    <a:pt x="185" y="27"/>
                    <a:pt x="185" y="27"/>
                  </a:cubicBezTo>
                  <a:cubicBezTo>
                    <a:pt x="184" y="26"/>
                    <a:pt x="183" y="25"/>
                    <a:pt x="183" y="24"/>
                  </a:cubicBezTo>
                  <a:cubicBezTo>
                    <a:pt x="183" y="23"/>
                    <a:pt x="184" y="21"/>
                    <a:pt x="185" y="20"/>
                  </a:cubicBezTo>
                  <a:cubicBezTo>
                    <a:pt x="209" y="7"/>
                    <a:pt x="209" y="7"/>
                    <a:pt x="209" y="7"/>
                  </a:cubicBezTo>
                  <a:cubicBezTo>
                    <a:pt x="217" y="2"/>
                    <a:pt x="227" y="0"/>
                    <a:pt x="236" y="0"/>
                  </a:cubicBezTo>
                  <a:cubicBezTo>
                    <a:pt x="246" y="0"/>
                    <a:pt x="256" y="2"/>
                    <a:pt x="264" y="7"/>
                  </a:cubicBezTo>
                  <a:cubicBezTo>
                    <a:pt x="753" y="289"/>
                    <a:pt x="753" y="289"/>
                    <a:pt x="753" y="289"/>
                  </a:cubicBezTo>
                  <a:cubicBezTo>
                    <a:pt x="760" y="293"/>
                    <a:pt x="764" y="299"/>
                    <a:pt x="764" y="305"/>
                  </a:cubicBezTo>
                  <a:cubicBezTo>
                    <a:pt x="764" y="310"/>
                    <a:pt x="760" y="316"/>
                    <a:pt x="753" y="320"/>
                  </a:cubicBezTo>
                  <a:cubicBezTo>
                    <a:pt x="555" y="434"/>
                    <a:pt x="555" y="434"/>
                    <a:pt x="555" y="434"/>
                  </a:cubicBezTo>
                  <a:cubicBezTo>
                    <a:pt x="548" y="438"/>
                    <a:pt x="538" y="440"/>
                    <a:pt x="528" y="440"/>
                  </a:cubicBezTo>
                  <a:cubicBezTo>
                    <a:pt x="518" y="440"/>
                    <a:pt x="508" y="438"/>
                    <a:pt x="501" y="434"/>
                  </a:cubicBezTo>
                  <a:cubicBezTo>
                    <a:pt x="12" y="152"/>
                    <a:pt x="12" y="152"/>
                    <a:pt x="12" y="152"/>
                  </a:cubicBezTo>
                  <a:cubicBezTo>
                    <a:pt x="4" y="147"/>
                    <a:pt x="1" y="142"/>
                    <a:pt x="1" y="136"/>
                  </a:cubicBezTo>
                  <a:cubicBezTo>
                    <a:pt x="1" y="130"/>
                    <a:pt x="4" y="125"/>
                    <a:pt x="12" y="120"/>
                  </a:cubicBezTo>
                  <a:cubicBezTo>
                    <a:pt x="36" y="107"/>
                    <a:pt x="36" y="107"/>
                    <a:pt x="36" y="107"/>
                  </a:cubicBezTo>
                  <a:cubicBezTo>
                    <a:pt x="37" y="106"/>
                    <a:pt x="40" y="105"/>
                    <a:pt x="42" y="105"/>
                  </a:cubicBezTo>
                  <a:cubicBezTo>
                    <a:pt x="44" y="105"/>
                    <a:pt x="46" y="106"/>
                    <a:pt x="48" y="107"/>
                  </a:cubicBezTo>
                  <a:cubicBezTo>
                    <a:pt x="50" y="108"/>
                    <a:pt x="50" y="108"/>
                    <a:pt x="50" y="108"/>
                  </a:cubicBezTo>
                  <a:cubicBezTo>
                    <a:pt x="54" y="110"/>
                    <a:pt x="58" y="111"/>
                    <a:pt x="63" y="111"/>
                  </a:cubicBezTo>
                  <a:cubicBezTo>
                    <a:pt x="68" y="111"/>
                    <a:pt x="73" y="110"/>
                    <a:pt x="76" y="108"/>
                  </a:cubicBezTo>
                  <a:cubicBezTo>
                    <a:pt x="187" y="44"/>
                    <a:pt x="187" y="44"/>
                    <a:pt x="187" y="44"/>
                  </a:cubicBezTo>
                  <a:cubicBezTo>
                    <a:pt x="191" y="41"/>
                    <a:pt x="193" y="39"/>
                    <a:pt x="193" y="36"/>
                  </a:cubicBezTo>
                  <a:cubicBezTo>
                    <a:pt x="193" y="33"/>
                    <a:pt x="191" y="30"/>
                    <a:pt x="187" y="28"/>
                  </a:cubicBezTo>
                  <a:cubicBezTo>
                    <a:pt x="185" y="27"/>
                    <a:pt x="185" y="27"/>
                    <a:pt x="185" y="27"/>
                  </a:cubicBezTo>
                  <a:cubicBezTo>
                    <a:pt x="185" y="27"/>
                    <a:pt x="185" y="27"/>
                    <a:pt x="185" y="27"/>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9">
              <a:extLst>
                <a:ext uri="{FF2B5EF4-FFF2-40B4-BE49-F238E27FC236}">
                  <a16:creationId xmlns:a16="http://schemas.microsoft.com/office/drawing/2014/main" id="{2A63A8C1-6F55-40F3-9AC1-B9E05B9243A3}"/>
                </a:ext>
              </a:extLst>
            </p:cNvPr>
            <p:cNvSpPr>
              <a:spLocks noEditPoints="1"/>
            </p:cNvSpPr>
            <p:nvPr/>
          </p:nvSpPr>
          <p:spPr bwMode="auto">
            <a:xfrm>
              <a:off x="7469188" y="5649913"/>
              <a:ext cx="2217738" cy="1282700"/>
            </a:xfrm>
            <a:custGeom>
              <a:avLst/>
              <a:gdLst>
                <a:gd name="T0" fmla="*/ 221 w 804"/>
                <a:gd name="T1" fmla="*/ 11 h 464"/>
                <a:gd name="T2" fmla="*/ 19 w 804"/>
                <a:gd name="T3" fmla="*/ 127 h 464"/>
                <a:gd name="T4" fmla="*/ 19 w 804"/>
                <a:gd name="T5" fmla="*/ 168 h 464"/>
                <a:gd name="T6" fmla="*/ 513 w 804"/>
                <a:gd name="T7" fmla="*/ 453 h 464"/>
                <a:gd name="T8" fmla="*/ 584 w 804"/>
                <a:gd name="T9" fmla="*/ 453 h 464"/>
                <a:gd name="T10" fmla="*/ 785 w 804"/>
                <a:gd name="T11" fmla="*/ 337 h 464"/>
                <a:gd name="T12" fmla="*/ 785 w 804"/>
                <a:gd name="T13" fmla="*/ 296 h 464"/>
                <a:gd name="T14" fmla="*/ 291 w 804"/>
                <a:gd name="T15" fmla="*/ 11 h 464"/>
                <a:gd name="T16" fmla="*/ 221 w 804"/>
                <a:gd name="T17" fmla="*/ 11 h 464"/>
                <a:gd name="T18" fmla="*/ 772 w 804"/>
                <a:gd name="T19" fmla="*/ 301 h 464"/>
                <a:gd name="T20" fmla="*/ 772 w 804"/>
                <a:gd name="T21" fmla="*/ 332 h 464"/>
                <a:gd name="T22" fmla="*/ 574 w 804"/>
                <a:gd name="T23" fmla="*/ 446 h 464"/>
                <a:gd name="T24" fmla="*/ 520 w 804"/>
                <a:gd name="T25" fmla="*/ 446 h 464"/>
                <a:gd name="T26" fmla="*/ 31 w 804"/>
                <a:gd name="T27" fmla="*/ 164 h 464"/>
                <a:gd name="T28" fmla="*/ 31 w 804"/>
                <a:gd name="T29" fmla="*/ 132 h 464"/>
                <a:gd name="T30" fmla="*/ 55 w 804"/>
                <a:gd name="T31" fmla="*/ 118 h 464"/>
                <a:gd name="T32" fmla="*/ 67 w 804"/>
                <a:gd name="T33" fmla="*/ 118 h 464"/>
                <a:gd name="T34" fmla="*/ 69 w 804"/>
                <a:gd name="T35" fmla="*/ 119 h 464"/>
                <a:gd name="T36" fmla="*/ 95 w 804"/>
                <a:gd name="T37" fmla="*/ 119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3 w 804"/>
                <a:gd name="T49" fmla="*/ 18 h 464"/>
                <a:gd name="T50" fmla="*/ 772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1" y="11"/>
                  </a:moveTo>
                  <a:cubicBezTo>
                    <a:pt x="19" y="127"/>
                    <a:pt x="19" y="127"/>
                    <a:pt x="19" y="127"/>
                  </a:cubicBezTo>
                  <a:cubicBezTo>
                    <a:pt x="0" y="139"/>
                    <a:pt x="0" y="157"/>
                    <a:pt x="19" y="168"/>
                  </a:cubicBezTo>
                  <a:cubicBezTo>
                    <a:pt x="513" y="453"/>
                    <a:pt x="513" y="453"/>
                    <a:pt x="513" y="453"/>
                  </a:cubicBezTo>
                  <a:cubicBezTo>
                    <a:pt x="533" y="464"/>
                    <a:pt x="564" y="464"/>
                    <a:pt x="584" y="453"/>
                  </a:cubicBezTo>
                  <a:cubicBezTo>
                    <a:pt x="785" y="337"/>
                    <a:pt x="785" y="337"/>
                    <a:pt x="785" y="337"/>
                  </a:cubicBezTo>
                  <a:cubicBezTo>
                    <a:pt x="804" y="326"/>
                    <a:pt x="804" y="308"/>
                    <a:pt x="785" y="296"/>
                  </a:cubicBezTo>
                  <a:cubicBezTo>
                    <a:pt x="291" y="11"/>
                    <a:pt x="291" y="11"/>
                    <a:pt x="291" y="11"/>
                  </a:cubicBezTo>
                  <a:cubicBezTo>
                    <a:pt x="272" y="0"/>
                    <a:pt x="240" y="0"/>
                    <a:pt x="221" y="11"/>
                  </a:cubicBezTo>
                  <a:moveTo>
                    <a:pt x="772" y="301"/>
                  </a:moveTo>
                  <a:cubicBezTo>
                    <a:pt x="787" y="309"/>
                    <a:pt x="787" y="323"/>
                    <a:pt x="772" y="332"/>
                  </a:cubicBezTo>
                  <a:cubicBezTo>
                    <a:pt x="574" y="446"/>
                    <a:pt x="574" y="446"/>
                    <a:pt x="574" y="446"/>
                  </a:cubicBezTo>
                  <a:cubicBezTo>
                    <a:pt x="559" y="455"/>
                    <a:pt x="535" y="455"/>
                    <a:pt x="520" y="446"/>
                  </a:cubicBezTo>
                  <a:cubicBezTo>
                    <a:pt x="31" y="164"/>
                    <a:pt x="31" y="164"/>
                    <a:pt x="31" y="164"/>
                  </a:cubicBezTo>
                  <a:cubicBezTo>
                    <a:pt x="16" y="155"/>
                    <a:pt x="16" y="141"/>
                    <a:pt x="31" y="132"/>
                  </a:cubicBezTo>
                  <a:cubicBezTo>
                    <a:pt x="55" y="118"/>
                    <a:pt x="55" y="118"/>
                    <a:pt x="55" y="118"/>
                  </a:cubicBezTo>
                  <a:cubicBezTo>
                    <a:pt x="58" y="116"/>
                    <a:pt x="64" y="116"/>
                    <a:pt x="67" y="118"/>
                  </a:cubicBezTo>
                  <a:cubicBezTo>
                    <a:pt x="69" y="119"/>
                    <a:pt x="69" y="119"/>
                    <a:pt x="69" y="119"/>
                  </a:cubicBezTo>
                  <a:cubicBezTo>
                    <a:pt x="76" y="124"/>
                    <a:pt x="88" y="124"/>
                    <a:pt x="95" y="119"/>
                  </a:cubicBezTo>
                  <a:cubicBezTo>
                    <a:pt x="206" y="55"/>
                    <a:pt x="206" y="55"/>
                    <a:pt x="206" y="55"/>
                  </a:cubicBezTo>
                  <a:cubicBezTo>
                    <a:pt x="213" y="51"/>
                    <a:pt x="213" y="44"/>
                    <a:pt x="206" y="40"/>
                  </a:cubicBezTo>
                  <a:cubicBezTo>
                    <a:pt x="204" y="39"/>
                    <a:pt x="204" y="39"/>
                    <a:pt x="204" y="39"/>
                  </a:cubicBezTo>
                  <a:cubicBezTo>
                    <a:pt x="201" y="37"/>
                    <a:pt x="201" y="34"/>
                    <a:pt x="204" y="32"/>
                  </a:cubicBezTo>
                  <a:cubicBezTo>
                    <a:pt x="228" y="18"/>
                    <a:pt x="228" y="18"/>
                    <a:pt x="228" y="18"/>
                  </a:cubicBezTo>
                  <a:cubicBezTo>
                    <a:pt x="243" y="9"/>
                    <a:pt x="268" y="9"/>
                    <a:pt x="283" y="18"/>
                  </a:cubicBezTo>
                  <a:cubicBezTo>
                    <a:pt x="772" y="301"/>
                    <a:pt x="772" y="301"/>
                    <a:pt x="772" y="30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10">
              <a:extLst>
                <a:ext uri="{FF2B5EF4-FFF2-40B4-BE49-F238E27FC236}">
                  <a16:creationId xmlns:a16="http://schemas.microsoft.com/office/drawing/2014/main" id="{D8E6E057-A774-47C6-A985-D9CD27F1D523}"/>
                </a:ext>
              </a:extLst>
            </p:cNvPr>
            <p:cNvSpPr>
              <a:spLocks/>
            </p:cNvSpPr>
            <p:nvPr/>
          </p:nvSpPr>
          <p:spPr bwMode="auto">
            <a:xfrm>
              <a:off x="7794625" y="5837238"/>
              <a:ext cx="109538" cy="66675"/>
            </a:xfrm>
            <a:custGeom>
              <a:avLst/>
              <a:gdLst>
                <a:gd name="T0" fmla="*/ 39 w 40"/>
                <a:gd name="T1" fmla="*/ 4 h 24"/>
                <a:gd name="T2" fmla="*/ 7 w 40"/>
                <a:gd name="T3" fmla="*/ 23 h 24"/>
                <a:gd name="T4" fmla="*/ 1 w 40"/>
                <a:gd name="T5" fmla="*/ 23 h 24"/>
                <a:gd name="T6" fmla="*/ 1 w 40"/>
                <a:gd name="T7" fmla="*/ 19 h 24"/>
                <a:gd name="T8" fmla="*/ 33 w 40"/>
                <a:gd name="T9" fmla="*/ 1 h 24"/>
                <a:gd name="T10" fmla="*/ 38 w 40"/>
                <a:gd name="T11" fmla="*/ 1 h 24"/>
                <a:gd name="T12" fmla="*/ 39 w 40"/>
                <a:gd name="T13" fmla="*/ 4 h 24"/>
              </a:gdLst>
              <a:ahLst/>
              <a:cxnLst>
                <a:cxn ang="0">
                  <a:pos x="T0" y="T1"/>
                </a:cxn>
                <a:cxn ang="0">
                  <a:pos x="T2" y="T3"/>
                </a:cxn>
                <a:cxn ang="0">
                  <a:pos x="T4" y="T5"/>
                </a:cxn>
                <a:cxn ang="0">
                  <a:pos x="T6" y="T7"/>
                </a:cxn>
                <a:cxn ang="0">
                  <a:pos x="T8" y="T9"/>
                </a:cxn>
                <a:cxn ang="0">
                  <a:pos x="T10" y="T11"/>
                </a:cxn>
                <a:cxn ang="0">
                  <a:pos x="T12" y="T13"/>
                </a:cxn>
              </a:cxnLst>
              <a:rect l="0" t="0" r="r" b="b"/>
              <a:pathLst>
                <a:path w="40" h="24">
                  <a:moveTo>
                    <a:pt x="39" y="4"/>
                  </a:moveTo>
                  <a:cubicBezTo>
                    <a:pt x="7" y="23"/>
                    <a:pt x="7" y="23"/>
                    <a:pt x="7" y="23"/>
                  </a:cubicBezTo>
                  <a:cubicBezTo>
                    <a:pt x="5" y="24"/>
                    <a:pt x="3" y="24"/>
                    <a:pt x="1" y="23"/>
                  </a:cubicBezTo>
                  <a:cubicBezTo>
                    <a:pt x="0" y="22"/>
                    <a:pt x="0" y="20"/>
                    <a:pt x="1" y="19"/>
                  </a:cubicBezTo>
                  <a:cubicBezTo>
                    <a:pt x="33" y="1"/>
                    <a:pt x="33" y="1"/>
                    <a:pt x="33" y="1"/>
                  </a:cubicBezTo>
                  <a:cubicBezTo>
                    <a:pt x="34" y="0"/>
                    <a:pt x="37" y="0"/>
                    <a:pt x="38" y="1"/>
                  </a:cubicBezTo>
                  <a:cubicBezTo>
                    <a:pt x="40" y="2"/>
                    <a:pt x="40" y="4"/>
                    <a:pt x="39" y="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11">
              <a:extLst>
                <a:ext uri="{FF2B5EF4-FFF2-40B4-BE49-F238E27FC236}">
                  <a16:creationId xmlns:a16="http://schemas.microsoft.com/office/drawing/2014/main" id="{EC713F6E-4FCA-4F9D-BD56-F70133C75F36}"/>
                </a:ext>
              </a:extLst>
            </p:cNvPr>
            <p:cNvSpPr>
              <a:spLocks/>
            </p:cNvSpPr>
            <p:nvPr/>
          </p:nvSpPr>
          <p:spPr bwMode="auto">
            <a:xfrm>
              <a:off x="7910513" y="5807075"/>
              <a:ext cx="46038" cy="28575"/>
            </a:xfrm>
            <a:custGeom>
              <a:avLst/>
              <a:gdLst>
                <a:gd name="T0" fmla="*/ 14 w 17"/>
                <a:gd name="T1" fmla="*/ 2 h 10"/>
                <a:gd name="T2" fmla="*/ 14 w 17"/>
                <a:gd name="T3" fmla="*/ 8 h 10"/>
                <a:gd name="T4" fmla="*/ 3 w 17"/>
                <a:gd name="T5" fmla="*/ 8 h 10"/>
                <a:gd name="T6" fmla="*/ 3 w 17"/>
                <a:gd name="T7" fmla="*/ 2 h 10"/>
                <a:gd name="T8" fmla="*/ 14 w 17"/>
                <a:gd name="T9" fmla="*/ 2 h 10"/>
              </a:gdLst>
              <a:ahLst/>
              <a:cxnLst>
                <a:cxn ang="0">
                  <a:pos x="T0" y="T1"/>
                </a:cxn>
                <a:cxn ang="0">
                  <a:pos x="T2" y="T3"/>
                </a:cxn>
                <a:cxn ang="0">
                  <a:pos x="T4" y="T5"/>
                </a:cxn>
                <a:cxn ang="0">
                  <a:pos x="T6" y="T7"/>
                </a:cxn>
                <a:cxn ang="0">
                  <a:pos x="T8" y="T9"/>
                </a:cxn>
              </a:cxnLst>
              <a:rect l="0" t="0" r="r" b="b"/>
              <a:pathLst>
                <a:path w="17" h="10">
                  <a:moveTo>
                    <a:pt x="14" y="2"/>
                  </a:moveTo>
                  <a:cubicBezTo>
                    <a:pt x="17" y="4"/>
                    <a:pt x="17" y="7"/>
                    <a:pt x="14" y="8"/>
                  </a:cubicBezTo>
                  <a:cubicBezTo>
                    <a:pt x="11" y="10"/>
                    <a:pt x="6" y="10"/>
                    <a:pt x="3" y="8"/>
                  </a:cubicBezTo>
                  <a:cubicBezTo>
                    <a:pt x="0" y="7"/>
                    <a:pt x="0" y="4"/>
                    <a:pt x="3" y="2"/>
                  </a:cubicBezTo>
                  <a:cubicBezTo>
                    <a:pt x="6" y="0"/>
                    <a:pt x="11" y="0"/>
                    <a:pt x="14" y="2"/>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12">
              <a:extLst>
                <a:ext uri="{FF2B5EF4-FFF2-40B4-BE49-F238E27FC236}">
                  <a16:creationId xmlns:a16="http://schemas.microsoft.com/office/drawing/2014/main" id="{F20DACB1-2E96-4AA8-963B-649D8DD3FE9A}"/>
                </a:ext>
              </a:extLst>
            </p:cNvPr>
            <p:cNvSpPr>
              <a:spLocks/>
            </p:cNvSpPr>
            <p:nvPr/>
          </p:nvSpPr>
          <p:spPr bwMode="auto">
            <a:xfrm>
              <a:off x="7600950" y="6186488"/>
              <a:ext cx="39688" cy="30163"/>
            </a:xfrm>
            <a:custGeom>
              <a:avLst/>
              <a:gdLst>
                <a:gd name="T0" fmla="*/ 12 w 14"/>
                <a:gd name="T1" fmla="*/ 11 h 11"/>
                <a:gd name="T2" fmla="*/ 2 w 14"/>
                <a:gd name="T3" fmla="*/ 5 h 11"/>
                <a:gd name="T4" fmla="*/ 0 w 14"/>
                <a:gd name="T5" fmla="*/ 2 h 11"/>
                <a:gd name="T6" fmla="*/ 2 w 14"/>
                <a:gd name="T7" fmla="*/ 0 h 11"/>
                <a:gd name="T8" fmla="*/ 12 w 14"/>
                <a:gd name="T9" fmla="*/ 6 h 11"/>
                <a:gd name="T10" fmla="*/ 14 w 14"/>
                <a:gd name="T11" fmla="*/ 9 h 11"/>
                <a:gd name="T12" fmla="*/ 12 w 1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12" y="11"/>
                  </a:moveTo>
                  <a:cubicBezTo>
                    <a:pt x="2" y="5"/>
                    <a:pt x="2" y="5"/>
                    <a:pt x="2" y="5"/>
                  </a:cubicBezTo>
                  <a:cubicBezTo>
                    <a:pt x="1" y="5"/>
                    <a:pt x="0" y="3"/>
                    <a:pt x="0" y="2"/>
                  </a:cubicBezTo>
                  <a:cubicBezTo>
                    <a:pt x="0" y="0"/>
                    <a:pt x="1" y="0"/>
                    <a:pt x="2" y="0"/>
                  </a:cubicBezTo>
                  <a:cubicBezTo>
                    <a:pt x="12" y="6"/>
                    <a:pt x="12" y="6"/>
                    <a:pt x="12" y="6"/>
                  </a:cubicBezTo>
                  <a:cubicBezTo>
                    <a:pt x="13" y="6"/>
                    <a:pt x="14" y="8"/>
                    <a:pt x="14" y="9"/>
                  </a:cubicBezTo>
                  <a:cubicBezTo>
                    <a:pt x="14" y="11"/>
                    <a:pt x="13" y="11"/>
                    <a:pt x="12"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13">
              <a:extLst>
                <a:ext uri="{FF2B5EF4-FFF2-40B4-BE49-F238E27FC236}">
                  <a16:creationId xmlns:a16="http://schemas.microsoft.com/office/drawing/2014/main" id="{807B394C-053E-4AFF-8D4F-F2EC2C2960E6}"/>
                </a:ext>
              </a:extLst>
            </p:cNvPr>
            <p:cNvSpPr>
              <a:spLocks/>
            </p:cNvSpPr>
            <p:nvPr/>
          </p:nvSpPr>
          <p:spPr bwMode="auto">
            <a:xfrm>
              <a:off x="7551738" y="6134100"/>
              <a:ext cx="19050" cy="68263"/>
            </a:xfrm>
            <a:custGeom>
              <a:avLst/>
              <a:gdLst>
                <a:gd name="T0" fmla="*/ 6 w 7"/>
                <a:gd name="T1" fmla="*/ 25 h 25"/>
                <a:gd name="T2" fmla="*/ 2 w 7"/>
                <a:gd name="T3" fmla="*/ 22 h 25"/>
                <a:gd name="T4" fmla="*/ 2 w 7"/>
                <a:gd name="T5" fmla="*/ 0 h 25"/>
                <a:gd name="T6" fmla="*/ 7 w 7"/>
                <a:gd name="T7" fmla="*/ 3 h 25"/>
                <a:gd name="T8" fmla="*/ 6 w 7"/>
                <a:gd name="T9" fmla="*/ 25 h 25"/>
              </a:gdLst>
              <a:ahLst/>
              <a:cxnLst>
                <a:cxn ang="0">
                  <a:pos x="T0" y="T1"/>
                </a:cxn>
                <a:cxn ang="0">
                  <a:pos x="T2" y="T3"/>
                </a:cxn>
                <a:cxn ang="0">
                  <a:pos x="T4" y="T5"/>
                </a:cxn>
                <a:cxn ang="0">
                  <a:pos x="T6" y="T7"/>
                </a:cxn>
                <a:cxn ang="0">
                  <a:pos x="T8" y="T9"/>
                </a:cxn>
              </a:cxnLst>
              <a:rect l="0" t="0" r="r" b="b"/>
              <a:pathLst>
                <a:path w="7" h="25">
                  <a:moveTo>
                    <a:pt x="6" y="25"/>
                  </a:moveTo>
                  <a:cubicBezTo>
                    <a:pt x="2" y="22"/>
                    <a:pt x="2" y="22"/>
                    <a:pt x="2" y="22"/>
                  </a:cubicBezTo>
                  <a:cubicBezTo>
                    <a:pt x="0" y="16"/>
                    <a:pt x="0" y="6"/>
                    <a:pt x="2" y="0"/>
                  </a:cubicBezTo>
                  <a:cubicBezTo>
                    <a:pt x="7" y="3"/>
                    <a:pt x="7" y="3"/>
                    <a:pt x="7" y="3"/>
                  </a:cubicBezTo>
                  <a:cubicBezTo>
                    <a:pt x="5" y="9"/>
                    <a:pt x="5" y="19"/>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14">
              <a:extLst>
                <a:ext uri="{FF2B5EF4-FFF2-40B4-BE49-F238E27FC236}">
                  <a16:creationId xmlns:a16="http://schemas.microsoft.com/office/drawing/2014/main" id="{6C152D93-84DB-4676-B34C-C152C45C0457}"/>
                </a:ext>
              </a:extLst>
            </p:cNvPr>
            <p:cNvSpPr>
              <a:spLocks/>
            </p:cNvSpPr>
            <p:nvPr/>
          </p:nvSpPr>
          <p:spPr bwMode="auto">
            <a:xfrm>
              <a:off x="7708900" y="6246813"/>
              <a:ext cx="77788" cy="60325"/>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1" y="7"/>
                    <a:pt x="0" y="5"/>
                    <a:pt x="0" y="3"/>
                  </a:cubicBezTo>
                  <a:cubicBezTo>
                    <a:pt x="0" y="1"/>
                    <a:pt x="1" y="0"/>
                    <a:pt x="3" y="1"/>
                  </a:cubicBezTo>
                  <a:cubicBezTo>
                    <a:pt x="25" y="14"/>
                    <a:pt x="25" y="14"/>
                    <a:pt x="25" y="14"/>
                  </a:cubicBezTo>
                  <a:cubicBezTo>
                    <a:pt x="27" y="14"/>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15">
              <a:extLst>
                <a:ext uri="{FF2B5EF4-FFF2-40B4-BE49-F238E27FC236}">
                  <a16:creationId xmlns:a16="http://schemas.microsoft.com/office/drawing/2014/main" id="{9D6F25AD-B675-4A6D-BE84-C69DCC1717DF}"/>
                </a:ext>
              </a:extLst>
            </p:cNvPr>
            <p:cNvSpPr>
              <a:spLocks/>
            </p:cNvSpPr>
            <p:nvPr/>
          </p:nvSpPr>
          <p:spPr bwMode="auto">
            <a:xfrm>
              <a:off x="7799388" y="6299200"/>
              <a:ext cx="77788" cy="61913"/>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2" y="7"/>
                    <a:pt x="0" y="5"/>
                    <a:pt x="0" y="3"/>
                  </a:cubicBezTo>
                  <a:cubicBezTo>
                    <a:pt x="0" y="1"/>
                    <a:pt x="2" y="0"/>
                    <a:pt x="3" y="1"/>
                  </a:cubicBezTo>
                  <a:cubicBezTo>
                    <a:pt x="25" y="14"/>
                    <a:pt x="25" y="14"/>
                    <a:pt x="25" y="14"/>
                  </a:cubicBezTo>
                  <a:cubicBezTo>
                    <a:pt x="27" y="15"/>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16">
              <a:extLst>
                <a:ext uri="{FF2B5EF4-FFF2-40B4-BE49-F238E27FC236}">
                  <a16:creationId xmlns:a16="http://schemas.microsoft.com/office/drawing/2014/main" id="{49AA2C5A-84B8-4A76-972B-2A377AB7EB30}"/>
                </a:ext>
              </a:extLst>
            </p:cNvPr>
            <p:cNvSpPr>
              <a:spLocks/>
            </p:cNvSpPr>
            <p:nvPr/>
          </p:nvSpPr>
          <p:spPr bwMode="auto">
            <a:xfrm>
              <a:off x="8737600" y="6821488"/>
              <a:ext cx="20638" cy="69850"/>
            </a:xfrm>
            <a:custGeom>
              <a:avLst/>
              <a:gdLst>
                <a:gd name="T0" fmla="*/ 7 w 7"/>
                <a:gd name="T1" fmla="*/ 25 h 25"/>
                <a:gd name="T2" fmla="*/ 3 w 7"/>
                <a:gd name="T3" fmla="*/ 22 h 25"/>
                <a:gd name="T4" fmla="*/ 3 w 7"/>
                <a:gd name="T5" fmla="*/ 0 h 25"/>
                <a:gd name="T6" fmla="*/ 7 w 7"/>
                <a:gd name="T7" fmla="*/ 3 h 25"/>
                <a:gd name="T8" fmla="*/ 7 w 7"/>
                <a:gd name="T9" fmla="*/ 25 h 25"/>
              </a:gdLst>
              <a:ahLst/>
              <a:cxnLst>
                <a:cxn ang="0">
                  <a:pos x="T0" y="T1"/>
                </a:cxn>
                <a:cxn ang="0">
                  <a:pos x="T2" y="T3"/>
                </a:cxn>
                <a:cxn ang="0">
                  <a:pos x="T4" y="T5"/>
                </a:cxn>
                <a:cxn ang="0">
                  <a:pos x="T6" y="T7"/>
                </a:cxn>
                <a:cxn ang="0">
                  <a:pos x="T8" y="T9"/>
                </a:cxn>
              </a:cxnLst>
              <a:rect l="0" t="0" r="r" b="b"/>
              <a:pathLst>
                <a:path w="7" h="25">
                  <a:moveTo>
                    <a:pt x="7" y="25"/>
                  </a:moveTo>
                  <a:cubicBezTo>
                    <a:pt x="3" y="22"/>
                    <a:pt x="3" y="22"/>
                    <a:pt x="3" y="22"/>
                  </a:cubicBezTo>
                  <a:cubicBezTo>
                    <a:pt x="0" y="15"/>
                    <a:pt x="1" y="7"/>
                    <a:pt x="3" y="0"/>
                  </a:cubicBezTo>
                  <a:cubicBezTo>
                    <a:pt x="7" y="3"/>
                    <a:pt x="7" y="3"/>
                    <a:pt x="7" y="3"/>
                  </a:cubicBezTo>
                  <a:cubicBezTo>
                    <a:pt x="5" y="10"/>
                    <a:pt x="5" y="18"/>
                    <a:pt x="7"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17">
              <a:extLst>
                <a:ext uri="{FF2B5EF4-FFF2-40B4-BE49-F238E27FC236}">
                  <a16:creationId xmlns:a16="http://schemas.microsoft.com/office/drawing/2014/main" id="{FBB93F01-4BA5-42C0-BBF9-4717C24997A9}"/>
                </a:ext>
              </a:extLst>
            </p:cNvPr>
            <p:cNvSpPr>
              <a:spLocks/>
            </p:cNvSpPr>
            <p:nvPr/>
          </p:nvSpPr>
          <p:spPr bwMode="auto">
            <a:xfrm>
              <a:off x="9267825" y="6810375"/>
              <a:ext cx="14288" cy="20638"/>
            </a:xfrm>
            <a:custGeom>
              <a:avLst/>
              <a:gdLst>
                <a:gd name="T0" fmla="*/ 5 w 5"/>
                <a:gd name="T1" fmla="*/ 2 h 7"/>
                <a:gd name="T2" fmla="*/ 3 w 5"/>
                <a:gd name="T3" fmla="*/ 6 h 7"/>
                <a:gd name="T4" fmla="*/ 0 w 5"/>
                <a:gd name="T5" fmla="*/ 5 h 7"/>
                <a:gd name="T6" fmla="*/ 3 w 5"/>
                <a:gd name="T7" fmla="*/ 1 h 7"/>
                <a:gd name="T8" fmla="*/ 5 w 5"/>
                <a:gd name="T9" fmla="*/ 2 h 7"/>
              </a:gdLst>
              <a:ahLst/>
              <a:cxnLst>
                <a:cxn ang="0">
                  <a:pos x="T0" y="T1"/>
                </a:cxn>
                <a:cxn ang="0">
                  <a:pos x="T2" y="T3"/>
                </a:cxn>
                <a:cxn ang="0">
                  <a:pos x="T4" y="T5"/>
                </a:cxn>
                <a:cxn ang="0">
                  <a:pos x="T6" y="T7"/>
                </a:cxn>
                <a:cxn ang="0">
                  <a:pos x="T8" y="T9"/>
                </a:cxn>
              </a:cxnLst>
              <a:rect l="0" t="0" r="r" b="b"/>
              <a:pathLst>
                <a:path w="5" h="7">
                  <a:moveTo>
                    <a:pt x="5" y="2"/>
                  </a:moveTo>
                  <a:cubicBezTo>
                    <a:pt x="5" y="4"/>
                    <a:pt x="4" y="6"/>
                    <a:pt x="3" y="6"/>
                  </a:cubicBezTo>
                  <a:cubicBezTo>
                    <a:pt x="1" y="7"/>
                    <a:pt x="0" y="6"/>
                    <a:pt x="0" y="5"/>
                  </a:cubicBezTo>
                  <a:cubicBezTo>
                    <a:pt x="0" y="4"/>
                    <a:pt x="1" y="2"/>
                    <a:pt x="3" y="1"/>
                  </a:cubicBezTo>
                  <a:cubicBezTo>
                    <a:pt x="4" y="0"/>
                    <a:pt x="5" y="1"/>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18">
              <a:extLst>
                <a:ext uri="{FF2B5EF4-FFF2-40B4-BE49-F238E27FC236}">
                  <a16:creationId xmlns:a16="http://schemas.microsoft.com/office/drawing/2014/main" id="{6FFF7013-E0D0-4922-B26A-2F835F7DE4F7}"/>
                </a:ext>
              </a:extLst>
            </p:cNvPr>
            <p:cNvSpPr>
              <a:spLocks/>
            </p:cNvSpPr>
            <p:nvPr/>
          </p:nvSpPr>
          <p:spPr bwMode="auto">
            <a:xfrm>
              <a:off x="9417050" y="6727825"/>
              <a:ext cx="11113" cy="17463"/>
            </a:xfrm>
            <a:custGeom>
              <a:avLst/>
              <a:gdLst>
                <a:gd name="T0" fmla="*/ 4 w 4"/>
                <a:gd name="T1" fmla="*/ 2 h 6"/>
                <a:gd name="T2" fmla="*/ 2 w 4"/>
                <a:gd name="T3" fmla="*/ 6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6"/>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19">
              <a:extLst>
                <a:ext uri="{FF2B5EF4-FFF2-40B4-BE49-F238E27FC236}">
                  <a16:creationId xmlns:a16="http://schemas.microsoft.com/office/drawing/2014/main" id="{052C0124-E475-4F1F-8941-D084AD113AC4}"/>
                </a:ext>
              </a:extLst>
            </p:cNvPr>
            <p:cNvSpPr>
              <a:spLocks/>
            </p:cNvSpPr>
            <p:nvPr/>
          </p:nvSpPr>
          <p:spPr bwMode="auto">
            <a:xfrm>
              <a:off x="9229725" y="6831013"/>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0">
              <a:extLst>
                <a:ext uri="{FF2B5EF4-FFF2-40B4-BE49-F238E27FC236}">
                  <a16:creationId xmlns:a16="http://schemas.microsoft.com/office/drawing/2014/main" id="{48E36721-EE76-4058-86B8-BC1EAE4EB2D9}"/>
                </a:ext>
              </a:extLst>
            </p:cNvPr>
            <p:cNvSpPr>
              <a:spLocks/>
            </p:cNvSpPr>
            <p:nvPr/>
          </p:nvSpPr>
          <p:spPr bwMode="auto">
            <a:xfrm>
              <a:off x="9201150" y="6846888"/>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5" y="7"/>
                    <a:pt x="3" y="8"/>
                  </a:cubicBezTo>
                  <a:cubicBezTo>
                    <a:pt x="2" y="9"/>
                    <a:pt x="0" y="8"/>
                    <a:pt x="0" y="6"/>
                  </a:cubicBezTo>
                  <a:cubicBezTo>
                    <a:pt x="0" y="4"/>
                    <a:pt x="2" y="2"/>
                    <a:pt x="3" y="1"/>
                  </a:cubicBezTo>
                  <a:cubicBezTo>
                    <a:pt x="5"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1">
              <a:extLst>
                <a:ext uri="{FF2B5EF4-FFF2-40B4-BE49-F238E27FC236}">
                  <a16:creationId xmlns:a16="http://schemas.microsoft.com/office/drawing/2014/main" id="{6D9B30D2-1A70-47FB-8838-FC970E59F089}"/>
                </a:ext>
              </a:extLst>
            </p:cNvPr>
            <p:cNvSpPr>
              <a:spLocks/>
            </p:cNvSpPr>
            <p:nvPr/>
          </p:nvSpPr>
          <p:spPr bwMode="auto">
            <a:xfrm>
              <a:off x="9174163" y="6861175"/>
              <a:ext cx="17463"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9"/>
                    <a:pt x="0" y="7"/>
                  </a:cubicBezTo>
                  <a:cubicBezTo>
                    <a:pt x="0" y="5"/>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2">
              <a:extLst>
                <a:ext uri="{FF2B5EF4-FFF2-40B4-BE49-F238E27FC236}">
                  <a16:creationId xmlns:a16="http://schemas.microsoft.com/office/drawing/2014/main" id="{C8361D1A-245E-49EB-9211-4FAE2836CA95}"/>
                </a:ext>
              </a:extLst>
            </p:cNvPr>
            <p:cNvSpPr>
              <a:spLocks/>
            </p:cNvSpPr>
            <p:nvPr/>
          </p:nvSpPr>
          <p:spPr bwMode="auto">
            <a:xfrm>
              <a:off x="9147175" y="6877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3">
              <a:extLst>
                <a:ext uri="{FF2B5EF4-FFF2-40B4-BE49-F238E27FC236}">
                  <a16:creationId xmlns:a16="http://schemas.microsoft.com/office/drawing/2014/main" id="{D9A3AA92-6285-4C90-B371-C82768E7B206}"/>
                </a:ext>
              </a:extLst>
            </p:cNvPr>
            <p:cNvSpPr>
              <a:spLocks/>
            </p:cNvSpPr>
            <p:nvPr/>
          </p:nvSpPr>
          <p:spPr bwMode="auto">
            <a:xfrm>
              <a:off x="9118600" y="6894513"/>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4">
              <a:extLst>
                <a:ext uri="{FF2B5EF4-FFF2-40B4-BE49-F238E27FC236}">
                  <a16:creationId xmlns:a16="http://schemas.microsoft.com/office/drawing/2014/main" id="{E939EDD1-DECF-4A74-82AC-9897413172DD}"/>
                </a:ext>
              </a:extLst>
            </p:cNvPr>
            <p:cNvSpPr>
              <a:spLocks/>
            </p:cNvSpPr>
            <p:nvPr/>
          </p:nvSpPr>
          <p:spPr bwMode="auto">
            <a:xfrm>
              <a:off x="9094788" y="6910388"/>
              <a:ext cx="15875"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
              <a:extLst>
                <a:ext uri="{FF2B5EF4-FFF2-40B4-BE49-F238E27FC236}">
                  <a16:creationId xmlns:a16="http://schemas.microsoft.com/office/drawing/2014/main" id="{2324578A-AA16-4E48-8EF2-7831E2A76DE9}"/>
                </a:ext>
              </a:extLst>
            </p:cNvPr>
            <p:cNvSpPr>
              <a:spLocks/>
            </p:cNvSpPr>
            <p:nvPr/>
          </p:nvSpPr>
          <p:spPr bwMode="auto">
            <a:xfrm>
              <a:off x="9588500" y="6623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6">
              <a:extLst>
                <a:ext uri="{FF2B5EF4-FFF2-40B4-BE49-F238E27FC236}">
                  <a16:creationId xmlns:a16="http://schemas.microsoft.com/office/drawing/2014/main" id="{22DC2E9D-EFB7-4DEA-A218-DA17E9323C4E}"/>
                </a:ext>
              </a:extLst>
            </p:cNvPr>
            <p:cNvSpPr>
              <a:spLocks/>
            </p:cNvSpPr>
            <p:nvPr/>
          </p:nvSpPr>
          <p:spPr bwMode="auto">
            <a:xfrm>
              <a:off x="9561513" y="66389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7">
              <a:extLst>
                <a:ext uri="{FF2B5EF4-FFF2-40B4-BE49-F238E27FC236}">
                  <a16:creationId xmlns:a16="http://schemas.microsoft.com/office/drawing/2014/main" id="{DFC50E4D-9629-4711-95B2-FE4F9C511ED3}"/>
                </a:ext>
              </a:extLst>
            </p:cNvPr>
            <p:cNvSpPr>
              <a:spLocks/>
            </p:cNvSpPr>
            <p:nvPr/>
          </p:nvSpPr>
          <p:spPr bwMode="auto">
            <a:xfrm>
              <a:off x="9532938" y="6656388"/>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7"/>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8">
              <a:extLst>
                <a:ext uri="{FF2B5EF4-FFF2-40B4-BE49-F238E27FC236}">
                  <a16:creationId xmlns:a16="http://schemas.microsoft.com/office/drawing/2014/main" id="{90F041F6-B77A-4B71-AB6B-83CBA72C0BDB}"/>
                </a:ext>
              </a:extLst>
            </p:cNvPr>
            <p:cNvSpPr>
              <a:spLocks/>
            </p:cNvSpPr>
            <p:nvPr/>
          </p:nvSpPr>
          <p:spPr bwMode="auto">
            <a:xfrm>
              <a:off x="9505950" y="6670675"/>
              <a:ext cx="15875"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7"/>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9">
              <a:extLst>
                <a:ext uri="{FF2B5EF4-FFF2-40B4-BE49-F238E27FC236}">
                  <a16:creationId xmlns:a16="http://schemas.microsoft.com/office/drawing/2014/main" id="{36CA2DD5-1537-477B-AD41-38BD2496F057}"/>
                </a:ext>
              </a:extLst>
            </p:cNvPr>
            <p:cNvSpPr>
              <a:spLocks/>
            </p:cNvSpPr>
            <p:nvPr/>
          </p:nvSpPr>
          <p:spPr bwMode="auto">
            <a:xfrm>
              <a:off x="9477375" y="6686550"/>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30">
              <a:extLst>
                <a:ext uri="{FF2B5EF4-FFF2-40B4-BE49-F238E27FC236}">
                  <a16:creationId xmlns:a16="http://schemas.microsoft.com/office/drawing/2014/main" id="{C0893174-2012-438D-B331-71D7E2F57951}"/>
                </a:ext>
              </a:extLst>
            </p:cNvPr>
            <p:cNvSpPr>
              <a:spLocks/>
            </p:cNvSpPr>
            <p:nvPr/>
          </p:nvSpPr>
          <p:spPr bwMode="auto">
            <a:xfrm>
              <a:off x="9450388" y="67024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31">
              <a:extLst>
                <a:ext uri="{FF2B5EF4-FFF2-40B4-BE49-F238E27FC236}">
                  <a16:creationId xmlns:a16="http://schemas.microsoft.com/office/drawing/2014/main" id="{45B3AFEA-64A1-4F6E-84B1-BB23A864B5B2}"/>
                </a:ext>
              </a:extLst>
            </p:cNvPr>
            <p:cNvSpPr>
              <a:spLocks/>
            </p:cNvSpPr>
            <p:nvPr/>
          </p:nvSpPr>
          <p:spPr bwMode="auto">
            <a:xfrm>
              <a:off x="9312275" y="6746875"/>
              <a:ext cx="71438" cy="61913"/>
            </a:xfrm>
            <a:custGeom>
              <a:avLst/>
              <a:gdLst>
                <a:gd name="T0" fmla="*/ 23 w 26"/>
                <a:gd name="T1" fmla="*/ 10 h 22"/>
                <a:gd name="T2" fmla="*/ 4 w 26"/>
                <a:gd name="T3" fmla="*/ 21 h 22"/>
                <a:gd name="T4" fmla="*/ 0 w 26"/>
                <a:gd name="T5" fmla="*/ 19 h 22"/>
                <a:gd name="T6" fmla="*/ 4 w 26"/>
                <a:gd name="T7" fmla="*/ 12 h 22"/>
                <a:gd name="T8" fmla="*/ 23 w 26"/>
                <a:gd name="T9" fmla="*/ 1 h 22"/>
                <a:gd name="T10" fmla="*/ 26 w 26"/>
                <a:gd name="T11" fmla="*/ 4 h 22"/>
                <a:gd name="T12" fmla="*/ 23 w 26"/>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3" y="10"/>
                  </a:moveTo>
                  <a:cubicBezTo>
                    <a:pt x="4" y="21"/>
                    <a:pt x="4" y="21"/>
                    <a:pt x="4" y="21"/>
                  </a:cubicBezTo>
                  <a:cubicBezTo>
                    <a:pt x="2" y="22"/>
                    <a:pt x="0" y="21"/>
                    <a:pt x="0" y="19"/>
                  </a:cubicBezTo>
                  <a:cubicBezTo>
                    <a:pt x="0" y="16"/>
                    <a:pt x="2" y="13"/>
                    <a:pt x="4" y="12"/>
                  </a:cubicBezTo>
                  <a:cubicBezTo>
                    <a:pt x="23" y="1"/>
                    <a:pt x="23" y="1"/>
                    <a:pt x="23" y="1"/>
                  </a:cubicBezTo>
                  <a:cubicBezTo>
                    <a:pt x="25" y="0"/>
                    <a:pt x="26" y="1"/>
                    <a:pt x="26" y="4"/>
                  </a:cubicBezTo>
                  <a:cubicBezTo>
                    <a:pt x="26" y="6"/>
                    <a:pt x="25" y="9"/>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32">
              <a:extLst>
                <a:ext uri="{FF2B5EF4-FFF2-40B4-BE49-F238E27FC236}">
                  <a16:creationId xmlns:a16="http://schemas.microsoft.com/office/drawing/2014/main" id="{F00B1DE9-1577-441B-9CD4-CEC889AC7323}"/>
                </a:ext>
              </a:extLst>
            </p:cNvPr>
            <p:cNvSpPr>
              <a:spLocks noEditPoints="1"/>
            </p:cNvSpPr>
            <p:nvPr/>
          </p:nvSpPr>
          <p:spPr bwMode="auto">
            <a:xfrm>
              <a:off x="7996238" y="6089650"/>
              <a:ext cx="150813" cy="100013"/>
            </a:xfrm>
            <a:custGeom>
              <a:avLst/>
              <a:gdLst>
                <a:gd name="T0" fmla="*/ 27 w 55"/>
                <a:gd name="T1" fmla="*/ 2 h 36"/>
                <a:gd name="T2" fmla="*/ 16 w 55"/>
                <a:gd name="T3" fmla="*/ 1 h 36"/>
                <a:gd name="T4" fmla="*/ 6 w 55"/>
                <a:gd name="T5" fmla="*/ 4 h 36"/>
                <a:gd name="T6" fmla="*/ 0 w 55"/>
                <a:gd name="T7" fmla="*/ 12 h 36"/>
                <a:gd name="T8" fmla="*/ 7 w 55"/>
                <a:gd name="T9" fmla="*/ 20 h 36"/>
                <a:gd name="T10" fmla="*/ 20 w 55"/>
                <a:gd name="T11" fmla="*/ 24 h 36"/>
                <a:gd name="T12" fmla="*/ 33 w 55"/>
                <a:gd name="T13" fmla="*/ 20 h 36"/>
                <a:gd name="T14" fmla="*/ 38 w 55"/>
                <a:gd name="T15" fmla="*/ 16 h 36"/>
                <a:gd name="T16" fmla="*/ 39 w 55"/>
                <a:gd name="T17" fmla="*/ 10 h 36"/>
                <a:gd name="T18" fmla="*/ 39 w 55"/>
                <a:gd name="T19" fmla="*/ 10 h 36"/>
                <a:gd name="T20" fmla="*/ 50 w 55"/>
                <a:gd name="T21" fmla="*/ 22 h 36"/>
                <a:gd name="T22" fmla="*/ 44 w 55"/>
                <a:gd name="T23" fmla="*/ 32 h 36"/>
                <a:gd name="T24" fmla="*/ 41 w 55"/>
                <a:gd name="T25" fmla="*/ 33 h 36"/>
                <a:gd name="T26" fmla="*/ 37 w 55"/>
                <a:gd name="T27" fmla="*/ 35 h 36"/>
                <a:gd name="T28" fmla="*/ 40 w 55"/>
                <a:gd name="T29" fmla="*/ 36 h 36"/>
                <a:gd name="T30" fmla="*/ 46 w 55"/>
                <a:gd name="T31" fmla="*/ 33 h 36"/>
                <a:gd name="T32" fmla="*/ 54 w 55"/>
                <a:gd name="T33" fmla="*/ 25 h 36"/>
                <a:gd name="T34" fmla="*/ 52 w 55"/>
                <a:gd name="T35" fmla="*/ 17 h 36"/>
                <a:gd name="T36" fmla="*/ 40 w 55"/>
                <a:gd name="T37" fmla="*/ 7 h 36"/>
                <a:gd name="T38" fmla="*/ 27 w 55"/>
                <a:gd name="T39" fmla="*/ 2 h 36"/>
                <a:gd name="T40" fmla="*/ 16 w 55"/>
                <a:gd name="T41" fmla="*/ 3 h 36"/>
                <a:gd name="T42" fmla="*/ 25 w 55"/>
                <a:gd name="T43" fmla="*/ 3 h 36"/>
                <a:gd name="T44" fmla="*/ 33 w 55"/>
                <a:gd name="T45" fmla="*/ 7 h 36"/>
                <a:gd name="T46" fmla="*/ 36 w 55"/>
                <a:gd name="T47" fmla="*/ 10 h 36"/>
                <a:gd name="T48" fmla="*/ 35 w 55"/>
                <a:gd name="T49" fmla="*/ 15 h 36"/>
                <a:gd name="T50" fmla="*/ 31 w 55"/>
                <a:gd name="T51" fmla="*/ 19 h 36"/>
                <a:gd name="T52" fmla="*/ 21 w 55"/>
                <a:gd name="T53" fmla="*/ 22 h 36"/>
                <a:gd name="T54" fmla="*/ 10 w 55"/>
                <a:gd name="T55" fmla="*/ 18 h 36"/>
                <a:gd name="T56" fmla="*/ 4 w 55"/>
                <a:gd name="T57" fmla="*/ 12 h 36"/>
                <a:gd name="T58" fmla="*/ 8 w 55"/>
                <a:gd name="T59" fmla="*/ 5 h 36"/>
                <a:gd name="T60" fmla="*/ 16 w 55"/>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6">
                  <a:moveTo>
                    <a:pt x="27" y="2"/>
                  </a:moveTo>
                  <a:cubicBezTo>
                    <a:pt x="23" y="1"/>
                    <a:pt x="19" y="0"/>
                    <a:pt x="16" y="1"/>
                  </a:cubicBezTo>
                  <a:cubicBezTo>
                    <a:pt x="12" y="1"/>
                    <a:pt x="9" y="2"/>
                    <a:pt x="6" y="4"/>
                  </a:cubicBezTo>
                  <a:cubicBezTo>
                    <a:pt x="2" y="6"/>
                    <a:pt x="0" y="9"/>
                    <a:pt x="0" y="12"/>
                  </a:cubicBezTo>
                  <a:cubicBezTo>
                    <a:pt x="0" y="15"/>
                    <a:pt x="3" y="18"/>
                    <a:pt x="7" y="20"/>
                  </a:cubicBezTo>
                  <a:cubicBezTo>
                    <a:pt x="11" y="23"/>
                    <a:pt x="16" y="24"/>
                    <a:pt x="20" y="24"/>
                  </a:cubicBezTo>
                  <a:cubicBezTo>
                    <a:pt x="25" y="24"/>
                    <a:pt x="29" y="23"/>
                    <a:pt x="33" y="20"/>
                  </a:cubicBezTo>
                  <a:cubicBezTo>
                    <a:pt x="35" y="19"/>
                    <a:pt x="37" y="17"/>
                    <a:pt x="38" y="16"/>
                  </a:cubicBezTo>
                  <a:cubicBezTo>
                    <a:pt x="39" y="14"/>
                    <a:pt x="39" y="12"/>
                    <a:pt x="39" y="10"/>
                  </a:cubicBezTo>
                  <a:cubicBezTo>
                    <a:pt x="39" y="10"/>
                    <a:pt x="39" y="10"/>
                    <a:pt x="39" y="10"/>
                  </a:cubicBezTo>
                  <a:cubicBezTo>
                    <a:pt x="46" y="14"/>
                    <a:pt x="50" y="18"/>
                    <a:pt x="50" y="22"/>
                  </a:cubicBezTo>
                  <a:cubicBezTo>
                    <a:pt x="51" y="25"/>
                    <a:pt x="49" y="29"/>
                    <a:pt x="44" y="32"/>
                  </a:cubicBezTo>
                  <a:cubicBezTo>
                    <a:pt x="43" y="32"/>
                    <a:pt x="42" y="33"/>
                    <a:pt x="41" y="33"/>
                  </a:cubicBezTo>
                  <a:cubicBezTo>
                    <a:pt x="40" y="34"/>
                    <a:pt x="38" y="34"/>
                    <a:pt x="37" y="35"/>
                  </a:cubicBezTo>
                  <a:cubicBezTo>
                    <a:pt x="40" y="36"/>
                    <a:pt x="40" y="36"/>
                    <a:pt x="40" y="36"/>
                  </a:cubicBezTo>
                  <a:cubicBezTo>
                    <a:pt x="42" y="35"/>
                    <a:pt x="44" y="34"/>
                    <a:pt x="46" y="33"/>
                  </a:cubicBezTo>
                  <a:cubicBezTo>
                    <a:pt x="51" y="31"/>
                    <a:pt x="53" y="28"/>
                    <a:pt x="54" y="25"/>
                  </a:cubicBezTo>
                  <a:cubicBezTo>
                    <a:pt x="55" y="23"/>
                    <a:pt x="55" y="20"/>
                    <a:pt x="52" y="17"/>
                  </a:cubicBezTo>
                  <a:cubicBezTo>
                    <a:pt x="50" y="13"/>
                    <a:pt x="46" y="10"/>
                    <a:pt x="40" y="7"/>
                  </a:cubicBezTo>
                  <a:cubicBezTo>
                    <a:pt x="36" y="4"/>
                    <a:pt x="32" y="3"/>
                    <a:pt x="27" y="2"/>
                  </a:cubicBezTo>
                  <a:close/>
                  <a:moveTo>
                    <a:pt x="16" y="3"/>
                  </a:moveTo>
                  <a:cubicBezTo>
                    <a:pt x="19" y="3"/>
                    <a:pt x="22" y="3"/>
                    <a:pt x="25" y="3"/>
                  </a:cubicBezTo>
                  <a:cubicBezTo>
                    <a:pt x="28" y="4"/>
                    <a:pt x="30" y="5"/>
                    <a:pt x="33" y="7"/>
                  </a:cubicBezTo>
                  <a:cubicBezTo>
                    <a:pt x="34" y="7"/>
                    <a:pt x="35" y="9"/>
                    <a:pt x="36" y="10"/>
                  </a:cubicBezTo>
                  <a:cubicBezTo>
                    <a:pt x="36" y="12"/>
                    <a:pt x="36" y="13"/>
                    <a:pt x="35" y="15"/>
                  </a:cubicBezTo>
                  <a:cubicBezTo>
                    <a:pt x="34" y="16"/>
                    <a:pt x="33" y="18"/>
                    <a:pt x="31" y="19"/>
                  </a:cubicBezTo>
                  <a:cubicBezTo>
                    <a:pt x="28" y="21"/>
                    <a:pt x="24" y="22"/>
                    <a:pt x="21" y="22"/>
                  </a:cubicBezTo>
                  <a:cubicBezTo>
                    <a:pt x="17" y="21"/>
                    <a:pt x="13" y="20"/>
                    <a:pt x="10" y="18"/>
                  </a:cubicBezTo>
                  <a:cubicBezTo>
                    <a:pt x="6" y="16"/>
                    <a:pt x="4" y="14"/>
                    <a:pt x="4" y="12"/>
                  </a:cubicBezTo>
                  <a:cubicBezTo>
                    <a:pt x="4" y="9"/>
                    <a:pt x="5" y="7"/>
                    <a:pt x="8" y="5"/>
                  </a:cubicBezTo>
                  <a:cubicBezTo>
                    <a:pt x="11" y="4"/>
                    <a:pt x="13"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33">
              <a:extLst>
                <a:ext uri="{FF2B5EF4-FFF2-40B4-BE49-F238E27FC236}">
                  <a16:creationId xmlns:a16="http://schemas.microsoft.com/office/drawing/2014/main" id="{222D8E25-4494-4FBC-BC63-B4CA590D2C68}"/>
                </a:ext>
              </a:extLst>
            </p:cNvPr>
            <p:cNvSpPr>
              <a:spLocks noEditPoints="1"/>
            </p:cNvSpPr>
            <p:nvPr/>
          </p:nvSpPr>
          <p:spPr bwMode="auto">
            <a:xfrm>
              <a:off x="8115300" y="6075363"/>
              <a:ext cx="98425" cy="58738"/>
            </a:xfrm>
            <a:custGeom>
              <a:avLst/>
              <a:gdLst>
                <a:gd name="T0" fmla="*/ 34 w 36"/>
                <a:gd name="T1" fmla="*/ 20 h 21"/>
                <a:gd name="T2" fmla="*/ 34 w 36"/>
                <a:gd name="T3" fmla="*/ 17 h 21"/>
                <a:gd name="T4" fmla="*/ 28 w 36"/>
                <a:gd name="T5" fmla="*/ 17 h 21"/>
                <a:gd name="T6" fmla="*/ 29 w 36"/>
                <a:gd name="T7" fmla="*/ 20 h 21"/>
                <a:gd name="T8" fmla="*/ 34 w 36"/>
                <a:gd name="T9" fmla="*/ 20 h 21"/>
                <a:gd name="T10" fmla="*/ 34 w 36"/>
                <a:gd name="T11" fmla="*/ 20 h 21"/>
                <a:gd name="T12" fmla="*/ 5 w 36"/>
                <a:gd name="T13" fmla="*/ 5 h 21"/>
                <a:gd name="T14" fmla="*/ 7 w 36"/>
                <a:gd name="T15" fmla="*/ 5 h 21"/>
                <a:gd name="T16" fmla="*/ 8 w 36"/>
                <a:gd name="T17" fmla="*/ 3 h 21"/>
                <a:gd name="T18" fmla="*/ 7 w 36"/>
                <a:gd name="T19" fmla="*/ 1 h 21"/>
                <a:gd name="T20" fmla="*/ 1 w 36"/>
                <a:gd name="T21" fmla="*/ 1 h 21"/>
                <a:gd name="T22" fmla="*/ 2 w 36"/>
                <a:gd name="T23" fmla="*/ 4 h 21"/>
                <a:gd name="T24" fmla="*/ 5 w 36"/>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1">
                  <a:moveTo>
                    <a:pt x="34" y="20"/>
                  </a:moveTo>
                  <a:cubicBezTo>
                    <a:pt x="36" y="19"/>
                    <a:pt x="36" y="18"/>
                    <a:pt x="34" y="17"/>
                  </a:cubicBezTo>
                  <a:cubicBezTo>
                    <a:pt x="32" y="16"/>
                    <a:pt x="30" y="16"/>
                    <a:pt x="28" y="17"/>
                  </a:cubicBezTo>
                  <a:cubicBezTo>
                    <a:pt x="27" y="18"/>
                    <a:pt x="27" y="19"/>
                    <a:pt x="29" y="20"/>
                  </a:cubicBezTo>
                  <a:cubicBezTo>
                    <a:pt x="31" y="21"/>
                    <a:pt x="33" y="21"/>
                    <a:pt x="34" y="20"/>
                  </a:cubicBezTo>
                  <a:cubicBezTo>
                    <a:pt x="34" y="20"/>
                    <a:pt x="34" y="20"/>
                    <a:pt x="34" y="20"/>
                  </a:cubicBezTo>
                  <a:close/>
                  <a:moveTo>
                    <a:pt x="5" y="5"/>
                  </a:moveTo>
                  <a:cubicBezTo>
                    <a:pt x="6" y="5"/>
                    <a:pt x="7" y="5"/>
                    <a:pt x="7" y="5"/>
                  </a:cubicBezTo>
                  <a:cubicBezTo>
                    <a:pt x="8" y="4"/>
                    <a:pt x="8" y="4"/>
                    <a:pt x="8" y="3"/>
                  </a:cubicBezTo>
                  <a:cubicBezTo>
                    <a:pt x="8" y="3"/>
                    <a:pt x="8" y="2"/>
                    <a:pt x="7" y="1"/>
                  </a:cubicBezTo>
                  <a:cubicBezTo>
                    <a:pt x="5" y="0"/>
                    <a:pt x="3" y="0"/>
                    <a:pt x="1"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34">
              <a:extLst>
                <a:ext uri="{FF2B5EF4-FFF2-40B4-BE49-F238E27FC236}">
                  <a16:creationId xmlns:a16="http://schemas.microsoft.com/office/drawing/2014/main" id="{7EFB35EC-50FB-4F13-9C08-0F965B0F5E8B}"/>
                </a:ext>
              </a:extLst>
            </p:cNvPr>
            <p:cNvSpPr>
              <a:spLocks noEditPoints="1"/>
            </p:cNvSpPr>
            <p:nvPr/>
          </p:nvSpPr>
          <p:spPr bwMode="auto">
            <a:xfrm>
              <a:off x="8169275" y="6003925"/>
              <a:ext cx="133350" cy="93663"/>
            </a:xfrm>
            <a:custGeom>
              <a:avLst/>
              <a:gdLst>
                <a:gd name="T0" fmla="*/ 42 w 48"/>
                <a:gd name="T1" fmla="*/ 13 h 34"/>
                <a:gd name="T2" fmla="*/ 34 w 48"/>
                <a:gd name="T3" fmla="*/ 18 h 34"/>
                <a:gd name="T4" fmla="*/ 4 w 48"/>
                <a:gd name="T5" fmla="*/ 0 h 34"/>
                <a:gd name="T6" fmla="*/ 0 w 48"/>
                <a:gd name="T7" fmla="*/ 2 h 34"/>
                <a:gd name="T8" fmla="*/ 9 w 48"/>
                <a:gd name="T9" fmla="*/ 33 h 34"/>
                <a:gd name="T10" fmla="*/ 11 w 48"/>
                <a:gd name="T11" fmla="*/ 34 h 34"/>
                <a:gd name="T12" fmla="*/ 34 w 48"/>
                <a:gd name="T13" fmla="*/ 21 h 34"/>
                <a:gd name="T14" fmla="*/ 45 w 48"/>
                <a:gd name="T15" fmla="*/ 28 h 34"/>
                <a:gd name="T16" fmla="*/ 48 w 48"/>
                <a:gd name="T17" fmla="*/ 26 h 34"/>
                <a:gd name="T18" fmla="*/ 37 w 48"/>
                <a:gd name="T19" fmla="*/ 19 h 34"/>
                <a:gd name="T20" fmla="*/ 45 w 48"/>
                <a:gd name="T21" fmla="*/ 15 h 34"/>
                <a:gd name="T22" fmla="*/ 42 w 48"/>
                <a:gd name="T23" fmla="*/ 13 h 34"/>
                <a:gd name="T24" fmla="*/ 12 w 48"/>
                <a:gd name="T25" fmla="*/ 31 h 34"/>
                <a:gd name="T26" fmla="*/ 5 w 48"/>
                <a:gd name="T27" fmla="*/ 9 h 34"/>
                <a:gd name="T28" fmla="*/ 4 w 48"/>
                <a:gd name="T29" fmla="*/ 3 h 34"/>
                <a:gd name="T30" fmla="*/ 4 w 48"/>
                <a:gd name="T31" fmla="*/ 3 h 34"/>
                <a:gd name="T32" fmla="*/ 19 w 48"/>
                <a:gd name="T33" fmla="*/ 12 h 34"/>
                <a:gd name="T34" fmla="*/ 31 w 48"/>
                <a:gd name="T35" fmla="*/ 20 h 34"/>
                <a:gd name="T36" fmla="*/ 12 w 48"/>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4">
                  <a:moveTo>
                    <a:pt x="42" y="13"/>
                  </a:moveTo>
                  <a:cubicBezTo>
                    <a:pt x="34" y="18"/>
                    <a:pt x="34" y="18"/>
                    <a:pt x="34" y="18"/>
                  </a:cubicBezTo>
                  <a:cubicBezTo>
                    <a:pt x="4" y="0"/>
                    <a:pt x="4" y="0"/>
                    <a:pt x="4" y="0"/>
                  </a:cubicBezTo>
                  <a:cubicBezTo>
                    <a:pt x="0" y="2"/>
                    <a:pt x="0" y="2"/>
                    <a:pt x="0" y="2"/>
                  </a:cubicBezTo>
                  <a:cubicBezTo>
                    <a:pt x="9" y="33"/>
                    <a:pt x="9" y="33"/>
                    <a:pt x="9" y="33"/>
                  </a:cubicBezTo>
                  <a:cubicBezTo>
                    <a:pt x="11" y="34"/>
                    <a:pt x="11" y="34"/>
                    <a:pt x="11" y="34"/>
                  </a:cubicBezTo>
                  <a:cubicBezTo>
                    <a:pt x="34" y="21"/>
                    <a:pt x="34" y="21"/>
                    <a:pt x="34" y="21"/>
                  </a:cubicBezTo>
                  <a:cubicBezTo>
                    <a:pt x="45" y="28"/>
                    <a:pt x="45" y="28"/>
                    <a:pt x="45" y="28"/>
                  </a:cubicBezTo>
                  <a:cubicBezTo>
                    <a:pt x="48" y="26"/>
                    <a:pt x="48" y="26"/>
                    <a:pt x="48" y="26"/>
                  </a:cubicBezTo>
                  <a:cubicBezTo>
                    <a:pt x="37" y="19"/>
                    <a:pt x="37" y="19"/>
                    <a:pt x="37" y="19"/>
                  </a:cubicBezTo>
                  <a:cubicBezTo>
                    <a:pt x="45" y="15"/>
                    <a:pt x="45" y="15"/>
                    <a:pt x="45" y="15"/>
                  </a:cubicBezTo>
                  <a:cubicBezTo>
                    <a:pt x="42" y="13"/>
                    <a:pt x="42" y="13"/>
                    <a:pt x="42" y="13"/>
                  </a:cubicBezTo>
                  <a:close/>
                  <a:moveTo>
                    <a:pt x="12" y="31"/>
                  </a:moveTo>
                  <a:cubicBezTo>
                    <a:pt x="5" y="9"/>
                    <a:pt x="5" y="9"/>
                    <a:pt x="5" y="9"/>
                  </a:cubicBezTo>
                  <a:cubicBezTo>
                    <a:pt x="5" y="6"/>
                    <a:pt x="4" y="4"/>
                    <a:pt x="4" y="3"/>
                  </a:cubicBezTo>
                  <a:cubicBezTo>
                    <a:pt x="4" y="3"/>
                    <a:pt x="4" y="3"/>
                    <a:pt x="4" y="3"/>
                  </a:cubicBezTo>
                  <a:cubicBezTo>
                    <a:pt x="8" y="6"/>
                    <a:pt x="13" y="9"/>
                    <a:pt x="19" y="12"/>
                  </a:cubicBezTo>
                  <a:cubicBezTo>
                    <a:pt x="31" y="20"/>
                    <a:pt x="31" y="20"/>
                    <a:pt x="31" y="20"/>
                  </a:cubicBezTo>
                  <a:cubicBezTo>
                    <a:pt x="12" y="31"/>
                    <a:pt x="12" y="31"/>
                    <a:pt x="12"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35">
              <a:extLst>
                <a:ext uri="{FF2B5EF4-FFF2-40B4-BE49-F238E27FC236}">
                  <a16:creationId xmlns:a16="http://schemas.microsoft.com/office/drawing/2014/main" id="{71B3AFD3-7AA1-4685-AE35-BFFC4048B928}"/>
                </a:ext>
              </a:extLst>
            </p:cNvPr>
            <p:cNvSpPr>
              <a:spLocks/>
            </p:cNvSpPr>
            <p:nvPr/>
          </p:nvSpPr>
          <p:spPr bwMode="auto">
            <a:xfrm>
              <a:off x="8243888" y="5956300"/>
              <a:ext cx="141288" cy="77788"/>
            </a:xfrm>
            <a:custGeom>
              <a:avLst/>
              <a:gdLst>
                <a:gd name="T0" fmla="*/ 6 w 51"/>
                <a:gd name="T1" fmla="*/ 0 h 28"/>
                <a:gd name="T2" fmla="*/ 3 w 51"/>
                <a:gd name="T3" fmla="*/ 2 h 28"/>
                <a:gd name="T4" fmla="*/ 0 w 51"/>
                <a:gd name="T5" fmla="*/ 14 h 28"/>
                <a:gd name="T6" fmla="*/ 4 w 51"/>
                <a:gd name="T7" fmla="*/ 14 h 28"/>
                <a:gd name="T8" fmla="*/ 6 w 51"/>
                <a:gd name="T9" fmla="*/ 5 h 28"/>
                <a:gd name="T10" fmla="*/ 6 w 51"/>
                <a:gd name="T11" fmla="*/ 4 h 28"/>
                <a:gd name="T12" fmla="*/ 15 w 51"/>
                <a:gd name="T13" fmla="*/ 9 h 28"/>
                <a:gd name="T14" fmla="*/ 48 w 51"/>
                <a:gd name="T15" fmla="*/ 28 h 28"/>
                <a:gd name="T16" fmla="*/ 51 w 51"/>
                <a:gd name="T17" fmla="*/ 26 h 28"/>
                <a:gd name="T18" fmla="*/ 6 w 5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8">
                  <a:moveTo>
                    <a:pt x="6" y="0"/>
                  </a:moveTo>
                  <a:cubicBezTo>
                    <a:pt x="3" y="2"/>
                    <a:pt x="3" y="2"/>
                    <a:pt x="3" y="2"/>
                  </a:cubicBezTo>
                  <a:cubicBezTo>
                    <a:pt x="0" y="14"/>
                    <a:pt x="0" y="14"/>
                    <a:pt x="0" y="14"/>
                  </a:cubicBezTo>
                  <a:cubicBezTo>
                    <a:pt x="4" y="14"/>
                    <a:pt x="4" y="14"/>
                    <a:pt x="4" y="14"/>
                  </a:cubicBezTo>
                  <a:cubicBezTo>
                    <a:pt x="6" y="8"/>
                    <a:pt x="6" y="5"/>
                    <a:pt x="6" y="5"/>
                  </a:cubicBezTo>
                  <a:cubicBezTo>
                    <a:pt x="6" y="4"/>
                    <a:pt x="6" y="4"/>
                    <a:pt x="6" y="4"/>
                  </a:cubicBezTo>
                  <a:cubicBezTo>
                    <a:pt x="9" y="6"/>
                    <a:pt x="12" y="7"/>
                    <a:pt x="15" y="9"/>
                  </a:cubicBezTo>
                  <a:cubicBezTo>
                    <a:pt x="48" y="28"/>
                    <a:pt x="48" y="28"/>
                    <a:pt x="48" y="28"/>
                  </a:cubicBezTo>
                  <a:cubicBezTo>
                    <a:pt x="51" y="26"/>
                    <a:pt x="51" y="26"/>
                    <a:pt x="51"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36">
              <a:extLst>
                <a:ext uri="{FF2B5EF4-FFF2-40B4-BE49-F238E27FC236}">
                  <a16:creationId xmlns:a16="http://schemas.microsoft.com/office/drawing/2014/main" id="{11B02722-D35B-476D-94CA-47FD5AAF2DEB}"/>
                </a:ext>
              </a:extLst>
            </p:cNvPr>
            <p:cNvSpPr>
              <a:spLocks/>
            </p:cNvSpPr>
            <p:nvPr/>
          </p:nvSpPr>
          <p:spPr bwMode="auto">
            <a:xfrm>
              <a:off x="9151938" y="6626225"/>
              <a:ext cx="234950" cy="134938"/>
            </a:xfrm>
            <a:custGeom>
              <a:avLst/>
              <a:gdLst>
                <a:gd name="T0" fmla="*/ 84 w 85"/>
                <a:gd name="T1" fmla="*/ 2 h 49"/>
                <a:gd name="T2" fmla="*/ 3 w 85"/>
                <a:gd name="T3" fmla="*/ 48 h 49"/>
                <a:gd name="T4" fmla="*/ 1 w 85"/>
                <a:gd name="T5" fmla="*/ 48 h 49"/>
                <a:gd name="T6" fmla="*/ 1 w 85"/>
                <a:gd name="T7" fmla="*/ 47 h 49"/>
                <a:gd name="T8" fmla="*/ 82 w 85"/>
                <a:gd name="T9" fmla="*/ 0 h 49"/>
                <a:gd name="T10" fmla="*/ 84 w 85"/>
                <a:gd name="T11" fmla="*/ 0 h 49"/>
                <a:gd name="T12" fmla="*/ 84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4" y="2"/>
                  </a:moveTo>
                  <a:cubicBezTo>
                    <a:pt x="3" y="48"/>
                    <a:pt x="3" y="48"/>
                    <a:pt x="3" y="48"/>
                  </a:cubicBezTo>
                  <a:cubicBezTo>
                    <a:pt x="2" y="49"/>
                    <a:pt x="1" y="49"/>
                    <a:pt x="1" y="48"/>
                  </a:cubicBezTo>
                  <a:cubicBezTo>
                    <a:pt x="0" y="48"/>
                    <a:pt x="0" y="47"/>
                    <a:pt x="1" y="47"/>
                  </a:cubicBezTo>
                  <a:cubicBezTo>
                    <a:pt x="82" y="0"/>
                    <a:pt x="82" y="0"/>
                    <a:pt x="82" y="0"/>
                  </a:cubicBezTo>
                  <a:cubicBezTo>
                    <a:pt x="82" y="0"/>
                    <a:pt x="83" y="0"/>
                    <a:pt x="84" y="0"/>
                  </a:cubicBezTo>
                  <a:cubicBezTo>
                    <a:pt x="85" y="0"/>
                    <a:pt x="85" y="1"/>
                    <a:pt x="84"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37">
              <a:extLst>
                <a:ext uri="{FF2B5EF4-FFF2-40B4-BE49-F238E27FC236}">
                  <a16:creationId xmlns:a16="http://schemas.microsoft.com/office/drawing/2014/main" id="{25C48622-0A10-454F-B93B-0B70EEBFCFD2}"/>
                </a:ext>
              </a:extLst>
            </p:cNvPr>
            <p:cNvSpPr>
              <a:spLocks/>
            </p:cNvSpPr>
            <p:nvPr/>
          </p:nvSpPr>
          <p:spPr bwMode="auto">
            <a:xfrm>
              <a:off x="8007350" y="5970588"/>
              <a:ext cx="101600" cy="58738"/>
            </a:xfrm>
            <a:custGeom>
              <a:avLst/>
              <a:gdLst>
                <a:gd name="T0" fmla="*/ 37 w 37"/>
                <a:gd name="T1" fmla="*/ 11 h 21"/>
                <a:gd name="T2" fmla="*/ 19 w 37"/>
                <a:gd name="T3" fmla="*/ 21 h 21"/>
                <a:gd name="T4" fmla="*/ 16 w 37"/>
                <a:gd name="T5" fmla="*/ 21 h 21"/>
                <a:gd name="T6" fmla="*/ 1 w 37"/>
                <a:gd name="T7" fmla="*/ 12 h 21"/>
                <a:gd name="T8" fmla="*/ 1 w 37"/>
                <a:gd name="T9" fmla="*/ 10 h 21"/>
                <a:gd name="T10" fmla="*/ 19 w 37"/>
                <a:gd name="T11" fmla="*/ 0 h 21"/>
                <a:gd name="T12" fmla="*/ 22 w 37"/>
                <a:gd name="T13" fmla="*/ 0 h 21"/>
                <a:gd name="T14" fmla="*/ 36 w 37"/>
                <a:gd name="T15" fmla="*/ 9 h 21"/>
                <a:gd name="T16" fmla="*/ 37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7" y="11"/>
                  </a:moveTo>
                  <a:cubicBezTo>
                    <a:pt x="19" y="21"/>
                    <a:pt x="19" y="21"/>
                    <a:pt x="19" y="21"/>
                  </a:cubicBezTo>
                  <a:cubicBezTo>
                    <a:pt x="18" y="21"/>
                    <a:pt x="17" y="21"/>
                    <a:pt x="16" y="21"/>
                  </a:cubicBezTo>
                  <a:cubicBezTo>
                    <a:pt x="1" y="12"/>
                    <a:pt x="1" y="12"/>
                    <a:pt x="1" y="12"/>
                  </a:cubicBezTo>
                  <a:cubicBezTo>
                    <a:pt x="1" y="12"/>
                    <a:pt x="0" y="11"/>
                    <a:pt x="1" y="10"/>
                  </a:cubicBezTo>
                  <a:cubicBezTo>
                    <a:pt x="19" y="0"/>
                    <a:pt x="19" y="0"/>
                    <a:pt x="19" y="0"/>
                  </a:cubicBezTo>
                  <a:cubicBezTo>
                    <a:pt x="20" y="0"/>
                    <a:pt x="21" y="0"/>
                    <a:pt x="22" y="0"/>
                  </a:cubicBezTo>
                  <a:cubicBezTo>
                    <a:pt x="36" y="9"/>
                    <a:pt x="36" y="9"/>
                    <a:pt x="36" y="9"/>
                  </a:cubicBezTo>
                  <a:cubicBezTo>
                    <a:pt x="37" y="9"/>
                    <a:pt x="37" y="10"/>
                    <a:pt x="37"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38">
              <a:extLst>
                <a:ext uri="{FF2B5EF4-FFF2-40B4-BE49-F238E27FC236}">
                  <a16:creationId xmlns:a16="http://schemas.microsoft.com/office/drawing/2014/main" id="{52A25176-EC02-492E-B990-2C96BAECD742}"/>
                </a:ext>
              </a:extLst>
            </p:cNvPr>
            <p:cNvSpPr>
              <a:spLocks/>
            </p:cNvSpPr>
            <p:nvPr/>
          </p:nvSpPr>
          <p:spPr bwMode="auto">
            <a:xfrm>
              <a:off x="8023225" y="5934075"/>
              <a:ext cx="66675" cy="50800"/>
            </a:xfrm>
            <a:custGeom>
              <a:avLst/>
              <a:gdLst>
                <a:gd name="T0" fmla="*/ 18 w 24"/>
                <a:gd name="T1" fmla="*/ 16 h 18"/>
                <a:gd name="T2" fmla="*/ 12 w 24"/>
                <a:gd name="T3" fmla="*/ 15 h 18"/>
                <a:gd name="T4" fmla="*/ 7 w 24"/>
                <a:gd name="T5" fmla="*/ 12 h 18"/>
                <a:gd name="T6" fmla="*/ 7 w 24"/>
                <a:gd name="T7" fmla="*/ 4 h 18"/>
                <a:gd name="T8" fmla="*/ 19 w 24"/>
                <a:gd name="T9" fmla="*/ 4 h 18"/>
                <a:gd name="T10" fmla="*/ 21 w 24"/>
                <a:gd name="T11" fmla="*/ 6 h 18"/>
                <a:gd name="T12" fmla="*/ 24 w 24"/>
                <a:gd name="T13" fmla="*/ 4 h 18"/>
                <a:gd name="T14" fmla="*/ 21 w 24"/>
                <a:gd name="T15" fmla="*/ 3 h 18"/>
                <a:gd name="T16" fmla="*/ 4 w 24"/>
                <a:gd name="T17" fmla="*/ 3 h 18"/>
                <a:gd name="T18" fmla="*/ 4 w 24"/>
                <a:gd name="T19" fmla="*/ 13 h 18"/>
                <a:gd name="T20" fmla="*/ 10 w 24"/>
                <a:gd name="T21" fmla="*/ 16 h 18"/>
                <a:gd name="T22" fmla="*/ 21 w 24"/>
                <a:gd name="T23" fmla="*/ 18 h 18"/>
                <a:gd name="T24" fmla="*/ 18 w 24"/>
                <a:gd name="T25"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8">
                  <a:moveTo>
                    <a:pt x="18" y="16"/>
                  </a:moveTo>
                  <a:cubicBezTo>
                    <a:pt x="16" y="16"/>
                    <a:pt x="14" y="16"/>
                    <a:pt x="12" y="15"/>
                  </a:cubicBezTo>
                  <a:cubicBezTo>
                    <a:pt x="7" y="12"/>
                    <a:pt x="7" y="12"/>
                    <a:pt x="7" y="12"/>
                  </a:cubicBezTo>
                  <a:cubicBezTo>
                    <a:pt x="3" y="10"/>
                    <a:pt x="3" y="6"/>
                    <a:pt x="7" y="4"/>
                  </a:cubicBezTo>
                  <a:cubicBezTo>
                    <a:pt x="10" y="2"/>
                    <a:pt x="16" y="2"/>
                    <a:pt x="19" y="4"/>
                  </a:cubicBezTo>
                  <a:cubicBezTo>
                    <a:pt x="21" y="6"/>
                    <a:pt x="21" y="6"/>
                    <a:pt x="21" y="6"/>
                  </a:cubicBezTo>
                  <a:cubicBezTo>
                    <a:pt x="24" y="4"/>
                    <a:pt x="24" y="4"/>
                    <a:pt x="24" y="4"/>
                  </a:cubicBezTo>
                  <a:cubicBezTo>
                    <a:pt x="21" y="3"/>
                    <a:pt x="21" y="3"/>
                    <a:pt x="21" y="3"/>
                  </a:cubicBezTo>
                  <a:cubicBezTo>
                    <a:pt x="17" y="0"/>
                    <a:pt x="9" y="0"/>
                    <a:pt x="4" y="3"/>
                  </a:cubicBezTo>
                  <a:cubicBezTo>
                    <a:pt x="0" y="6"/>
                    <a:pt x="0" y="10"/>
                    <a:pt x="4" y="13"/>
                  </a:cubicBezTo>
                  <a:cubicBezTo>
                    <a:pt x="10" y="16"/>
                    <a:pt x="10" y="16"/>
                    <a:pt x="10" y="16"/>
                  </a:cubicBezTo>
                  <a:cubicBezTo>
                    <a:pt x="13" y="18"/>
                    <a:pt x="17" y="18"/>
                    <a:pt x="21" y="18"/>
                  </a:cubicBezTo>
                  <a:lnTo>
                    <a:pt x="18" y="16"/>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39">
              <a:extLst>
                <a:ext uri="{FF2B5EF4-FFF2-40B4-BE49-F238E27FC236}">
                  <a16:creationId xmlns:a16="http://schemas.microsoft.com/office/drawing/2014/main" id="{4B637D67-468B-4B34-BA67-4FFB21459137}"/>
                </a:ext>
              </a:extLst>
            </p:cNvPr>
            <p:cNvSpPr>
              <a:spLocks/>
            </p:cNvSpPr>
            <p:nvPr/>
          </p:nvSpPr>
          <p:spPr bwMode="auto">
            <a:xfrm>
              <a:off x="8086725" y="6264275"/>
              <a:ext cx="47625" cy="30163"/>
            </a:xfrm>
            <a:custGeom>
              <a:avLst/>
              <a:gdLst>
                <a:gd name="T0" fmla="*/ 14 w 17"/>
                <a:gd name="T1" fmla="*/ 4 h 11"/>
                <a:gd name="T2" fmla="*/ 11 w 17"/>
                <a:gd name="T3" fmla="*/ 4 h 11"/>
                <a:gd name="T4" fmla="*/ 8 w 17"/>
                <a:gd name="T5" fmla="*/ 5 h 11"/>
                <a:gd name="T6" fmla="*/ 6 w 17"/>
                <a:gd name="T7" fmla="*/ 5 h 11"/>
                <a:gd name="T8" fmla="*/ 4 w 17"/>
                <a:gd name="T9" fmla="*/ 5 h 11"/>
                <a:gd name="T10" fmla="*/ 3 w 17"/>
                <a:gd name="T11" fmla="*/ 5 h 11"/>
                <a:gd name="T12" fmla="*/ 2 w 17"/>
                <a:gd name="T13" fmla="*/ 3 h 11"/>
                <a:gd name="T14" fmla="*/ 3 w 17"/>
                <a:gd name="T15" fmla="*/ 2 h 11"/>
                <a:gd name="T16" fmla="*/ 7 w 17"/>
                <a:gd name="T17" fmla="*/ 0 h 11"/>
                <a:gd name="T18" fmla="*/ 6 w 17"/>
                <a:gd name="T19" fmla="*/ 0 h 11"/>
                <a:gd name="T20" fmla="*/ 2 w 17"/>
                <a:gd name="T21" fmla="*/ 1 h 11"/>
                <a:gd name="T22" fmla="*/ 1 w 17"/>
                <a:gd name="T23" fmla="*/ 3 h 11"/>
                <a:gd name="T24" fmla="*/ 2 w 17"/>
                <a:gd name="T25" fmla="*/ 5 h 11"/>
                <a:gd name="T26" fmla="*/ 4 w 17"/>
                <a:gd name="T27" fmla="*/ 6 h 11"/>
                <a:gd name="T28" fmla="*/ 8 w 17"/>
                <a:gd name="T29" fmla="*/ 5 h 11"/>
                <a:gd name="T30" fmla="*/ 11 w 17"/>
                <a:gd name="T31" fmla="*/ 5 h 11"/>
                <a:gd name="T32" fmla="*/ 13 w 17"/>
                <a:gd name="T33" fmla="*/ 5 h 11"/>
                <a:gd name="T34" fmla="*/ 14 w 17"/>
                <a:gd name="T35" fmla="*/ 5 h 11"/>
                <a:gd name="T36" fmla="*/ 15 w 17"/>
                <a:gd name="T37" fmla="*/ 7 h 11"/>
                <a:gd name="T38" fmla="*/ 14 w 17"/>
                <a:gd name="T39" fmla="*/ 9 h 11"/>
                <a:gd name="T40" fmla="*/ 10 w 17"/>
                <a:gd name="T41" fmla="*/ 10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1" y="4"/>
                  </a:cubicBezTo>
                  <a:cubicBezTo>
                    <a:pt x="11" y="4"/>
                    <a:pt x="10" y="4"/>
                    <a:pt x="8" y="5"/>
                  </a:cubicBezTo>
                  <a:cubicBezTo>
                    <a:pt x="7" y="5"/>
                    <a:pt x="6" y="5"/>
                    <a:pt x="6" y="5"/>
                  </a:cubicBezTo>
                  <a:cubicBezTo>
                    <a:pt x="5" y="5"/>
                    <a:pt x="4" y="5"/>
                    <a:pt x="4" y="5"/>
                  </a:cubicBezTo>
                  <a:cubicBezTo>
                    <a:pt x="3" y="5"/>
                    <a:pt x="3" y="5"/>
                    <a:pt x="3" y="5"/>
                  </a:cubicBezTo>
                  <a:cubicBezTo>
                    <a:pt x="2" y="4"/>
                    <a:pt x="2" y="4"/>
                    <a:pt x="2" y="3"/>
                  </a:cubicBezTo>
                  <a:cubicBezTo>
                    <a:pt x="2" y="3"/>
                    <a:pt x="2" y="2"/>
                    <a:pt x="3" y="2"/>
                  </a:cubicBezTo>
                  <a:cubicBezTo>
                    <a:pt x="4" y="1"/>
                    <a:pt x="5" y="1"/>
                    <a:pt x="7" y="0"/>
                  </a:cubicBezTo>
                  <a:cubicBezTo>
                    <a:pt x="6" y="0"/>
                    <a:pt x="6" y="0"/>
                    <a:pt x="6" y="0"/>
                  </a:cubicBezTo>
                  <a:cubicBezTo>
                    <a:pt x="5" y="0"/>
                    <a:pt x="4" y="1"/>
                    <a:pt x="2" y="1"/>
                  </a:cubicBezTo>
                  <a:cubicBezTo>
                    <a:pt x="1" y="2"/>
                    <a:pt x="1" y="3"/>
                    <a:pt x="1" y="3"/>
                  </a:cubicBezTo>
                  <a:cubicBezTo>
                    <a:pt x="0" y="4"/>
                    <a:pt x="1" y="5"/>
                    <a:pt x="2" y="5"/>
                  </a:cubicBezTo>
                  <a:cubicBezTo>
                    <a:pt x="3" y="6"/>
                    <a:pt x="3" y="6"/>
                    <a:pt x="4" y="6"/>
                  </a:cubicBezTo>
                  <a:cubicBezTo>
                    <a:pt x="5" y="6"/>
                    <a:pt x="7" y="6"/>
                    <a:pt x="8" y="5"/>
                  </a:cubicBezTo>
                  <a:cubicBezTo>
                    <a:pt x="10" y="5"/>
                    <a:pt x="11" y="5"/>
                    <a:pt x="11" y="5"/>
                  </a:cubicBezTo>
                  <a:cubicBezTo>
                    <a:pt x="12" y="5"/>
                    <a:pt x="13" y="5"/>
                    <a:pt x="13" y="5"/>
                  </a:cubicBezTo>
                  <a:cubicBezTo>
                    <a:pt x="14" y="5"/>
                    <a:pt x="14" y="5"/>
                    <a:pt x="14" y="5"/>
                  </a:cubicBezTo>
                  <a:cubicBezTo>
                    <a:pt x="15" y="6"/>
                    <a:pt x="16" y="6"/>
                    <a:pt x="15" y="7"/>
                  </a:cubicBezTo>
                  <a:cubicBezTo>
                    <a:pt x="15" y="7"/>
                    <a:pt x="15" y="8"/>
                    <a:pt x="14" y="9"/>
                  </a:cubicBezTo>
                  <a:cubicBezTo>
                    <a:pt x="12" y="9"/>
                    <a:pt x="11" y="10"/>
                    <a:pt x="10" y="10"/>
                  </a:cubicBezTo>
                  <a:cubicBezTo>
                    <a:pt x="11" y="11"/>
                    <a:pt x="11" y="11"/>
                    <a:pt x="11" y="11"/>
                  </a:cubicBezTo>
                  <a:cubicBezTo>
                    <a:pt x="12" y="10"/>
                    <a:pt x="13" y="10"/>
                    <a:pt x="15" y="9"/>
                  </a:cubicBezTo>
                  <a:cubicBezTo>
                    <a:pt x="16" y="8"/>
                    <a:pt x="17" y="8"/>
                    <a:pt x="17" y="7"/>
                  </a:cubicBezTo>
                  <a:cubicBezTo>
                    <a:pt x="17" y="6"/>
                    <a:pt x="16" y="5"/>
                    <a:pt x="15" y="5"/>
                  </a:cubicBezTo>
                  <a:cubicBezTo>
                    <a:pt x="15" y="4"/>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40">
              <a:extLst>
                <a:ext uri="{FF2B5EF4-FFF2-40B4-BE49-F238E27FC236}">
                  <a16:creationId xmlns:a16="http://schemas.microsoft.com/office/drawing/2014/main" id="{7589D2E9-0F6C-40BF-AFFA-FD753EBE1E84}"/>
                </a:ext>
              </a:extLst>
            </p:cNvPr>
            <p:cNvSpPr>
              <a:spLocks/>
            </p:cNvSpPr>
            <p:nvPr/>
          </p:nvSpPr>
          <p:spPr bwMode="auto">
            <a:xfrm>
              <a:off x="8120063" y="6253163"/>
              <a:ext cx="44450" cy="23813"/>
            </a:xfrm>
            <a:custGeom>
              <a:avLst/>
              <a:gdLst>
                <a:gd name="T0" fmla="*/ 0 w 16"/>
                <a:gd name="T1" fmla="*/ 4 h 9"/>
                <a:gd name="T2" fmla="*/ 6 w 16"/>
                <a:gd name="T3" fmla="*/ 7 h 9"/>
                <a:gd name="T4" fmla="*/ 12 w 16"/>
                <a:gd name="T5" fmla="*/ 7 h 9"/>
                <a:gd name="T6" fmla="*/ 14 w 16"/>
                <a:gd name="T7" fmla="*/ 5 h 9"/>
                <a:gd name="T8" fmla="*/ 14 w 16"/>
                <a:gd name="T9" fmla="*/ 5 h 9"/>
                <a:gd name="T10" fmla="*/ 15 w 16"/>
                <a:gd name="T11" fmla="*/ 5 h 9"/>
                <a:gd name="T12" fmla="*/ 16 w 16"/>
                <a:gd name="T13" fmla="*/ 5 h 9"/>
                <a:gd name="T14" fmla="*/ 7 w 16"/>
                <a:gd name="T15" fmla="*/ 0 h 9"/>
                <a:gd name="T16" fmla="*/ 6 w 16"/>
                <a:gd name="T17" fmla="*/ 0 h 9"/>
                <a:gd name="T18" fmla="*/ 11 w 16"/>
                <a:gd name="T19" fmla="*/ 3 h 9"/>
                <a:gd name="T20" fmla="*/ 13 w 16"/>
                <a:gd name="T21" fmla="*/ 5 h 9"/>
                <a:gd name="T22" fmla="*/ 12 w 16"/>
                <a:gd name="T23" fmla="*/ 7 h 9"/>
                <a:gd name="T24" fmla="*/ 9 w 16"/>
                <a:gd name="T25" fmla="*/ 8 h 9"/>
                <a:gd name="T26" fmla="*/ 6 w 16"/>
                <a:gd name="T27" fmla="*/ 7 h 9"/>
                <a:gd name="T28" fmla="*/ 1 w 16"/>
                <a:gd name="T29" fmla="*/ 3 h 9"/>
                <a:gd name="T30" fmla="*/ 0 w 16"/>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0" y="4"/>
                  </a:moveTo>
                  <a:cubicBezTo>
                    <a:pt x="6" y="7"/>
                    <a:pt x="6" y="7"/>
                    <a:pt x="6" y="7"/>
                  </a:cubicBezTo>
                  <a:cubicBezTo>
                    <a:pt x="8" y="9"/>
                    <a:pt x="10" y="9"/>
                    <a:pt x="12" y="7"/>
                  </a:cubicBezTo>
                  <a:cubicBezTo>
                    <a:pt x="14" y="7"/>
                    <a:pt x="14" y="6"/>
                    <a:pt x="14" y="5"/>
                  </a:cubicBezTo>
                  <a:cubicBezTo>
                    <a:pt x="14" y="5"/>
                    <a:pt x="14" y="5"/>
                    <a:pt x="14" y="5"/>
                  </a:cubicBezTo>
                  <a:cubicBezTo>
                    <a:pt x="15" y="5"/>
                    <a:pt x="15" y="5"/>
                    <a:pt x="15" y="5"/>
                  </a:cubicBezTo>
                  <a:cubicBezTo>
                    <a:pt x="16" y="5"/>
                    <a:pt x="16" y="5"/>
                    <a:pt x="16" y="5"/>
                  </a:cubicBezTo>
                  <a:cubicBezTo>
                    <a:pt x="7" y="0"/>
                    <a:pt x="7" y="0"/>
                    <a:pt x="7" y="0"/>
                  </a:cubicBezTo>
                  <a:cubicBezTo>
                    <a:pt x="6" y="0"/>
                    <a:pt x="6" y="0"/>
                    <a:pt x="6" y="0"/>
                  </a:cubicBezTo>
                  <a:cubicBezTo>
                    <a:pt x="11" y="3"/>
                    <a:pt x="11" y="3"/>
                    <a:pt x="11" y="3"/>
                  </a:cubicBezTo>
                  <a:cubicBezTo>
                    <a:pt x="12" y="4"/>
                    <a:pt x="13" y="4"/>
                    <a:pt x="13" y="5"/>
                  </a:cubicBezTo>
                  <a:cubicBezTo>
                    <a:pt x="13" y="6"/>
                    <a:pt x="13" y="6"/>
                    <a:pt x="12" y="7"/>
                  </a:cubicBezTo>
                  <a:cubicBezTo>
                    <a:pt x="11" y="7"/>
                    <a:pt x="10" y="8"/>
                    <a:pt x="9" y="8"/>
                  </a:cubicBezTo>
                  <a:cubicBezTo>
                    <a:pt x="8" y="8"/>
                    <a:pt x="7" y="7"/>
                    <a:pt x="6" y="7"/>
                  </a:cubicBezTo>
                  <a:cubicBezTo>
                    <a:pt x="1" y="3"/>
                    <a:pt x="1" y="3"/>
                    <a:pt x="1" y="3"/>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41">
              <a:extLst>
                <a:ext uri="{FF2B5EF4-FFF2-40B4-BE49-F238E27FC236}">
                  <a16:creationId xmlns:a16="http://schemas.microsoft.com/office/drawing/2014/main" id="{F8DEDB9E-A420-4814-B3BF-9FAE0DCDB156}"/>
                </a:ext>
              </a:extLst>
            </p:cNvPr>
            <p:cNvSpPr>
              <a:spLocks/>
            </p:cNvSpPr>
            <p:nvPr/>
          </p:nvSpPr>
          <p:spPr bwMode="auto">
            <a:xfrm>
              <a:off x="8147050" y="6235700"/>
              <a:ext cx="44450" cy="25400"/>
            </a:xfrm>
            <a:custGeom>
              <a:avLst/>
              <a:gdLst>
                <a:gd name="T0" fmla="*/ 16 w 16"/>
                <a:gd name="T1" fmla="*/ 5 h 9"/>
                <a:gd name="T2" fmla="*/ 10 w 16"/>
                <a:gd name="T3" fmla="*/ 2 h 9"/>
                <a:gd name="T4" fmla="*/ 4 w 16"/>
                <a:gd name="T5" fmla="*/ 1 h 9"/>
                <a:gd name="T6" fmla="*/ 2 w 16"/>
                <a:gd name="T7" fmla="*/ 4 h 9"/>
                <a:gd name="T8" fmla="*/ 2 w 16"/>
                <a:gd name="T9" fmla="*/ 4 h 9"/>
                <a:gd name="T10" fmla="*/ 1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5 w 16"/>
                <a:gd name="T23" fmla="*/ 2 h 9"/>
                <a:gd name="T24" fmla="*/ 7 w 16"/>
                <a:gd name="T25" fmla="*/ 1 h 9"/>
                <a:gd name="T26" fmla="*/ 10 w 16"/>
                <a:gd name="T27" fmla="*/ 2 h 9"/>
                <a:gd name="T28" fmla="*/ 16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4" y="1"/>
                  </a:cubicBezTo>
                  <a:cubicBezTo>
                    <a:pt x="2" y="2"/>
                    <a:pt x="2" y="3"/>
                    <a:pt x="2" y="4"/>
                  </a:cubicBezTo>
                  <a:cubicBezTo>
                    <a:pt x="2" y="4"/>
                    <a:pt x="2" y="4"/>
                    <a:pt x="2" y="4"/>
                  </a:cubicBezTo>
                  <a:cubicBezTo>
                    <a:pt x="1" y="4"/>
                    <a:pt x="1" y="4"/>
                    <a:pt x="1" y="4"/>
                  </a:cubicBezTo>
                  <a:cubicBezTo>
                    <a:pt x="0" y="4"/>
                    <a:pt x="0" y="4"/>
                    <a:pt x="0" y="4"/>
                  </a:cubicBezTo>
                  <a:cubicBezTo>
                    <a:pt x="9" y="9"/>
                    <a:pt x="9" y="9"/>
                    <a:pt x="9" y="9"/>
                  </a:cubicBezTo>
                  <a:cubicBezTo>
                    <a:pt x="10" y="9"/>
                    <a:pt x="10" y="9"/>
                    <a:pt x="10" y="9"/>
                  </a:cubicBezTo>
                  <a:cubicBezTo>
                    <a:pt x="5" y="6"/>
                    <a:pt x="5" y="6"/>
                    <a:pt x="5" y="6"/>
                  </a:cubicBezTo>
                  <a:cubicBezTo>
                    <a:pt x="4" y="5"/>
                    <a:pt x="3" y="4"/>
                    <a:pt x="3" y="4"/>
                  </a:cubicBezTo>
                  <a:cubicBezTo>
                    <a:pt x="3" y="3"/>
                    <a:pt x="3" y="3"/>
                    <a:pt x="5" y="2"/>
                  </a:cubicBezTo>
                  <a:cubicBezTo>
                    <a:pt x="5" y="1"/>
                    <a:pt x="6" y="1"/>
                    <a:pt x="7" y="1"/>
                  </a:cubicBezTo>
                  <a:cubicBezTo>
                    <a:pt x="8" y="1"/>
                    <a:pt x="9" y="2"/>
                    <a:pt x="10" y="2"/>
                  </a:cubicBezTo>
                  <a:cubicBezTo>
                    <a:pt x="16" y="6"/>
                    <a:pt x="16" y="6"/>
                    <a:pt x="16"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42">
              <a:extLst>
                <a:ext uri="{FF2B5EF4-FFF2-40B4-BE49-F238E27FC236}">
                  <a16:creationId xmlns:a16="http://schemas.microsoft.com/office/drawing/2014/main" id="{6480AB64-9C94-421B-8D8D-E2C23EFD298B}"/>
                </a:ext>
              </a:extLst>
            </p:cNvPr>
            <p:cNvSpPr>
              <a:spLocks noEditPoints="1"/>
            </p:cNvSpPr>
            <p:nvPr/>
          </p:nvSpPr>
          <p:spPr bwMode="auto">
            <a:xfrm>
              <a:off x="8180388" y="6213475"/>
              <a:ext cx="41275" cy="30163"/>
            </a:xfrm>
            <a:custGeom>
              <a:avLst/>
              <a:gdLst>
                <a:gd name="T0" fmla="*/ 0 w 15"/>
                <a:gd name="T1" fmla="*/ 6 h 11"/>
                <a:gd name="T2" fmla="*/ 2 w 15"/>
                <a:gd name="T3" fmla="*/ 9 h 11"/>
                <a:gd name="T4" fmla="*/ 7 w 15"/>
                <a:gd name="T5" fmla="*/ 10 h 11"/>
                <a:gd name="T6" fmla="*/ 11 w 15"/>
                <a:gd name="T7" fmla="*/ 9 h 11"/>
                <a:gd name="T8" fmla="*/ 12 w 15"/>
                <a:gd name="T9" fmla="*/ 7 h 11"/>
                <a:gd name="T10" fmla="*/ 12 w 15"/>
                <a:gd name="T11" fmla="*/ 7 h 11"/>
                <a:gd name="T12" fmla="*/ 14 w 15"/>
                <a:gd name="T13" fmla="*/ 7 h 11"/>
                <a:gd name="T14" fmla="*/ 15 w 15"/>
                <a:gd name="T15" fmla="*/ 7 h 11"/>
                <a:gd name="T16" fmla="*/ 1 w 15"/>
                <a:gd name="T17" fmla="*/ 0 h 11"/>
                <a:gd name="T18" fmla="*/ 1 w 15"/>
                <a:gd name="T19" fmla="*/ 0 h 11"/>
                <a:gd name="T20" fmla="*/ 4 w 15"/>
                <a:gd name="T21" fmla="*/ 2 h 11"/>
                <a:gd name="T22" fmla="*/ 6 w 15"/>
                <a:gd name="T23" fmla="*/ 3 h 11"/>
                <a:gd name="T24" fmla="*/ 6 w 15"/>
                <a:gd name="T25" fmla="*/ 3 h 11"/>
                <a:gd name="T26" fmla="*/ 3 w 15"/>
                <a:gd name="T27" fmla="*/ 3 h 11"/>
                <a:gd name="T28" fmla="*/ 1 w 15"/>
                <a:gd name="T29" fmla="*/ 4 h 11"/>
                <a:gd name="T30" fmla="*/ 0 w 15"/>
                <a:gd name="T31" fmla="*/ 6 h 11"/>
                <a:gd name="T32" fmla="*/ 5 w 15"/>
                <a:gd name="T33" fmla="*/ 4 h 11"/>
                <a:gd name="T34" fmla="*/ 9 w 15"/>
                <a:gd name="T35" fmla="*/ 5 h 11"/>
                <a:gd name="T36" fmla="*/ 9 w 15"/>
                <a:gd name="T37" fmla="*/ 5 h 11"/>
                <a:gd name="T38" fmla="*/ 12 w 15"/>
                <a:gd name="T39" fmla="*/ 7 h 11"/>
                <a:gd name="T40" fmla="*/ 10 w 15"/>
                <a:gd name="T41" fmla="*/ 9 h 11"/>
                <a:gd name="T42" fmla="*/ 3 w 15"/>
                <a:gd name="T43" fmla="*/ 9 h 11"/>
                <a:gd name="T44" fmla="*/ 1 w 15"/>
                <a:gd name="T45" fmla="*/ 6 h 11"/>
                <a:gd name="T46" fmla="*/ 2 w 15"/>
                <a:gd name="T47" fmla="*/ 4 h 11"/>
                <a:gd name="T48" fmla="*/ 5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6"/>
                  </a:moveTo>
                  <a:cubicBezTo>
                    <a:pt x="0" y="7"/>
                    <a:pt x="1" y="8"/>
                    <a:pt x="2" y="9"/>
                  </a:cubicBezTo>
                  <a:cubicBezTo>
                    <a:pt x="4" y="10"/>
                    <a:pt x="5" y="10"/>
                    <a:pt x="7" y="10"/>
                  </a:cubicBezTo>
                  <a:cubicBezTo>
                    <a:pt x="8" y="11"/>
                    <a:pt x="10" y="10"/>
                    <a:pt x="11" y="9"/>
                  </a:cubicBezTo>
                  <a:cubicBezTo>
                    <a:pt x="12" y="9"/>
                    <a:pt x="13" y="8"/>
                    <a:pt x="12" y="7"/>
                  </a:cubicBezTo>
                  <a:cubicBezTo>
                    <a:pt x="12" y="7"/>
                    <a:pt x="12" y="7"/>
                    <a:pt x="12" y="7"/>
                  </a:cubicBezTo>
                  <a:cubicBezTo>
                    <a:pt x="14" y="7"/>
                    <a:pt x="14" y="7"/>
                    <a:pt x="14" y="7"/>
                  </a:cubicBezTo>
                  <a:cubicBezTo>
                    <a:pt x="15" y="7"/>
                    <a:pt x="15" y="7"/>
                    <a:pt x="15" y="7"/>
                  </a:cubicBezTo>
                  <a:cubicBezTo>
                    <a:pt x="1" y="0"/>
                    <a:pt x="1" y="0"/>
                    <a:pt x="1" y="0"/>
                  </a:cubicBezTo>
                  <a:cubicBezTo>
                    <a:pt x="1" y="0"/>
                    <a:pt x="1" y="0"/>
                    <a:pt x="1" y="0"/>
                  </a:cubicBezTo>
                  <a:cubicBezTo>
                    <a:pt x="4" y="2"/>
                    <a:pt x="4" y="2"/>
                    <a:pt x="4" y="2"/>
                  </a:cubicBezTo>
                  <a:cubicBezTo>
                    <a:pt x="5" y="2"/>
                    <a:pt x="5" y="3"/>
                    <a:pt x="6" y="3"/>
                  </a:cubicBezTo>
                  <a:cubicBezTo>
                    <a:pt x="6" y="3"/>
                    <a:pt x="6" y="3"/>
                    <a:pt x="6" y="3"/>
                  </a:cubicBezTo>
                  <a:cubicBezTo>
                    <a:pt x="5" y="3"/>
                    <a:pt x="4" y="3"/>
                    <a:pt x="3" y="3"/>
                  </a:cubicBezTo>
                  <a:cubicBezTo>
                    <a:pt x="3" y="3"/>
                    <a:pt x="2" y="4"/>
                    <a:pt x="1" y="4"/>
                  </a:cubicBezTo>
                  <a:cubicBezTo>
                    <a:pt x="0" y="5"/>
                    <a:pt x="0" y="6"/>
                    <a:pt x="0" y="6"/>
                  </a:cubicBezTo>
                  <a:close/>
                  <a:moveTo>
                    <a:pt x="5" y="4"/>
                  </a:moveTo>
                  <a:cubicBezTo>
                    <a:pt x="7" y="4"/>
                    <a:pt x="8" y="4"/>
                    <a:pt x="9" y="5"/>
                  </a:cubicBezTo>
                  <a:cubicBezTo>
                    <a:pt x="9" y="5"/>
                    <a:pt x="9" y="5"/>
                    <a:pt x="9" y="5"/>
                  </a:cubicBezTo>
                  <a:cubicBezTo>
                    <a:pt x="11" y="6"/>
                    <a:pt x="11" y="7"/>
                    <a:pt x="12" y="7"/>
                  </a:cubicBezTo>
                  <a:cubicBezTo>
                    <a:pt x="12" y="8"/>
                    <a:pt x="11" y="8"/>
                    <a:pt x="10" y="9"/>
                  </a:cubicBezTo>
                  <a:cubicBezTo>
                    <a:pt x="8" y="10"/>
                    <a:pt x="6" y="10"/>
                    <a:pt x="3" y="9"/>
                  </a:cubicBezTo>
                  <a:cubicBezTo>
                    <a:pt x="2" y="8"/>
                    <a:pt x="1" y="7"/>
                    <a:pt x="1" y="6"/>
                  </a:cubicBezTo>
                  <a:cubicBezTo>
                    <a:pt x="1" y="6"/>
                    <a:pt x="1" y="5"/>
                    <a:pt x="2" y="4"/>
                  </a:cubicBezTo>
                  <a:cubicBezTo>
                    <a:pt x="3" y="4"/>
                    <a:pt x="4" y="4"/>
                    <a:pt x="5"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43">
              <a:extLst>
                <a:ext uri="{FF2B5EF4-FFF2-40B4-BE49-F238E27FC236}">
                  <a16:creationId xmlns:a16="http://schemas.microsoft.com/office/drawing/2014/main" id="{EBFEC3F1-07C5-485E-8C1F-BF73F07E3576}"/>
                </a:ext>
              </a:extLst>
            </p:cNvPr>
            <p:cNvSpPr>
              <a:spLocks noEditPoints="1"/>
            </p:cNvSpPr>
            <p:nvPr/>
          </p:nvSpPr>
          <p:spPr bwMode="auto">
            <a:xfrm>
              <a:off x="8205788" y="6205538"/>
              <a:ext cx="41275" cy="22225"/>
            </a:xfrm>
            <a:custGeom>
              <a:avLst/>
              <a:gdLst>
                <a:gd name="T0" fmla="*/ 15 w 15"/>
                <a:gd name="T1" fmla="*/ 5 h 8"/>
                <a:gd name="T2" fmla="*/ 9 w 15"/>
                <a:gd name="T3" fmla="*/ 1 h 8"/>
                <a:gd name="T4" fmla="*/ 6 w 15"/>
                <a:gd name="T5" fmla="*/ 0 h 8"/>
                <a:gd name="T6" fmla="*/ 3 w 15"/>
                <a:gd name="T7" fmla="*/ 1 h 8"/>
                <a:gd name="T8" fmla="*/ 0 w 15"/>
                <a:gd name="T9" fmla="*/ 3 h 8"/>
                <a:gd name="T10" fmla="*/ 1 w 15"/>
                <a:gd name="T11" fmla="*/ 4 h 8"/>
                <a:gd name="T12" fmla="*/ 3 w 15"/>
                <a:gd name="T13" fmla="*/ 2 h 8"/>
                <a:gd name="T14" fmla="*/ 6 w 15"/>
                <a:gd name="T15" fmla="*/ 1 h 8"/>
                <a:gd name="T16" fmla="*/ 8 w 15"/>
                <a:gd name="T17" fmla="*/ 2 h 8"/>
                <a:gd name="T18" fmla="*/ 9 w 15"/>
                <a:gd name="T19" fmla="*/ 2 h 8"/>
                <a:gd name="T20" fmla="*/ 7 w 15"/>
                <a:gd name="T21" fmla="*/ 3 h 8"/>
                <a:gd name="T22" fmla="*/ 5 w 15"/>
                <a:gd name="T23" fmla="*/ 6 h 8"/>
                <a:gd name="T24" fmla="*/ 6 w 15"/>
                <a:gd name="T25" fmla="*/ 7 h 8"/>
                <a:gd name="T26" fmla="*/ 8 w 15"/>
                <a:gd name="T27" fmla="*/ 8 h 8"/>
                <a:gd name="T28" fmla="*/ 11 w 15"/>
                <a:gd name="T29" fmla="*/ 7 h 8"/>
                <a:gd name="T30" fmla="*/ 12 w 15"/>
                <a:gd name="T31" fmla="*/ 6 h 8"/>
                <a:gd name="T32" fmla="*/ 13 w 15"/>
                <a:gd name="T33" fmla="*/ 4 h 8"/>
                <a:gd name="T34" fmla="*/ 13 w 15"/>
                <a:gd name="T35" fmla="*/ 4 h 8"/>
                <a:gd name="T36" fmla="*/ 14 w 15"/>
                <a:gd name="T37" fmla="*/ 5 h 8"/>
                <a:gd name="T38" fmla="*/ 15 w 15"/>
                <a:gd name="T39" fmla="*/ 5 h 8"/>
                <a:gd name="T40" fmla="*/ 8 w 15"/>
                <a:gd name="T41" fmla="*/ 7 h 8"/>
                <a:gd name="T42" fmla="*/ 6 w 15"/>
                <a:gd name="T43" fmla="*/ 7 h 8"/>
                <a:gd name="T44" fmla="*/ 6 w 15"/>
                <a:gd name="T45" fmla="*/ 5 h 8"/>
                <a:gd name="T46" fmla="*/ 8 w 15"/>
                <a:gd name="T47" fmla="*/ 4 h 8"/>
                <a:gd name="T48" fmla="*/ 9 w 15"/>
                <a:gd name="T49" fmla="*/ 3 h 8"/>
                <a:gd name="T50" fmla="*/ 10 w 15"/>
                <a:gd name="T51" fmla="*/ 3 h 8"/>
                <a:gd name="T52" fmla="*/ 12 w 15"/>
                <a:gd name="T53" fmla="*/ 5 h 8"/>
                <a:gd name="T54" fmla="*/ 10 w 15"/>
                <a:gd name="T55" fmla="*/ 7 h 8"/>
                <a:gd name="T56" fmla="*/ 8 w 15"/>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8">
                  <a:moveTo>
                    <a:pt x="15" y="5"/>
                  </a:moveTo>
                  <a:cubicBezTo>
                    <a:pt x="9" y="1"/>
                    <a:pt x="9" y="1"/>
                    <a:pt x="9" y="1"/>
                  </a:cubicBezTo>
                  <a:cubicBezTo>
                    <a:pt x="8" y="1"/>
                    <a:pt x="7" y="0"/>
                    <a:pt x="6" y="0"/>
                  </a:cubicBezTo>
                  <a:cubicBezTo>
                    <a:pt x="5" y="0"/>
                    <a:pt x="4" y="1"/>
                    <a:pt x="3" y="1"/>
                  </a:cubicBezTo>
                  <a:cubicBezTo>
                    <a:pt x="2" y="2"/>
                    <a:pt x="1" y="2"/>
                    <a:pt x="0" y="3"/>
                  </a:cubicBezTo>
                  <a:cubicBezTo>
                    <a:pt x="1" y="4"/>
                    <a:pt x="1" y="4"/>
                    <a:pt x="1" y="4"/>
                  </a:cubicBezTo>
                  <a:cubicBezTo>
                    <a:pt x="2" y="3"/>
                    <a:pt x="2" y="2"/>
                    <a:pt x="3" y="2"/>
                  </a:cubicBezTo>
                  <a:cubicBezTo>
                    <a:pt x="4" y="1"/>
                    <a:pt x="5" y="1"/>
                    <a:pt x="6" y="1"/>
                  </a:cubicBezTo>
                  <a:cubicBezTo>
                    <a:pt x="6" y="1"/>
                    <a:pt x="7" y="1"/>
                    <a:pt x="8" y="2"/>
                  </a:cubicBezTo>
                  <a:cubicBezTo>
                    <a:pt x="9" y="2"/>
                    <a:pt x="9" y="2"/>
                    <a:pt x="9" y="2"/>
                  </a:cubicBezTo>
                  <a:cubicBezTo>
                    <a:pt x="7" y="3"/>
                    <a:pt x="7" y="3"/>
                    <a:pt x="7" y="3"/>
                  </a:cubicBezTo>
                  <a:cubicBezTo>
                    <a:pt x="6" y="4"/>
                    <a:pt x="5" y="5"/>
                    <a:pt x="5" y="6"/>
                  </a:cubicBezTo>
                  <a:cubicBezTo>
                    <a:pt x="4" y="6"/>
                    <a:pt x="5" y="7"/>
                    <a:pt x="6" y="7"/>
                  </a:cubicBezTo>
                  <a:cubicBezTo>
                    <a:pt x="6" y="8"/>
                    <a:pt x="7" y="8"/>
                    <a:pt x="8" y="8"/>
                  </a:cubicBezTo>
                  <a:cubicBezTo>
                    <a:pt x="9" y="8"/>
                    <a:pt x="10" y="8"/>
                    <a:pt x="11" y="7"/>
                  </a:cubicBezTo>
                  <a:cubicBezTo>
                    <a:pt x="12" y="7"/>
                    <a:pt x="12" y="6"/>
                    <a:pt x="12" y="6"/>
                  </a:cubicBezTo>
                  <a:cubicBezTo>
                    <a:pt x="13" y="6"/>
                    <a:pt x="13" y="5"/>
                    <a:pt x="13" y="4"/>
                  </a:cubicBezTo>
                  <a:cubicBezTo>
                    <a:pt x="13" y="4"/>
                    <a:pt x="13" y="4"/>
                    <a:pt x="13" y="4"/>
                  </a:cubicBezTo>
                  <a:cubicBezTo>
                    <a:pt x="14" y="5"/>
                    <a:pt x="14" y="5"/>
                    <a:pt x="14" y="5"/>
                  </a:cubicBezTo>
                  <a:cubicBezTo>
                    <a:pt x="15" y="5"/>
                    <a:pt x="15" y="5"/>
                    <a:pt x="15" y="5"/>
                  </a:cubicBezTo>
                  <a:close/>
                  <a:moveTo>
                    <a:pt x="8" y="7"/>
                  </a:moveTo>
                  <a:cubicBezTo>
                    <a:pt x="8" y="7"/>
                    <a:pt x="7" y="7"/>
                    <a:pt x="6" y="7"/>
                  </a:cubicBezTo>
                  <a:cubicBezTo>
                    <a:pt x="6" y="6"/>
                    <a:pt x="6" y="6"/>
                    <a:pt x="6" y="5"/>
                  </a:cubicBezTo>
                  <a:cubicBezTo>
                    <a:pt x="6" y="5"/>
                    <a:pt x="7" y="4"/>
                    <a:pt x="8" y="4"/>
                  </a:cubicBezTo>
                  <a:cubicBezTo>
                    <a:pt x="9" y="3"/>
                    <a:pt x="9" y="3"/>
                    <a:pt x="9" y="3"/>
                  </a:cubicBezTo>
                  <a:cubicBezTo>
                    <a:pt x="10" y="3"/>
                    <a:pt x="10" y="3"/>
                    <a:pt x="10" y="3"/>
                  </a:cubicBezTo>
                  <a:cubicBezTo>
                    <a:pt x="11" y="4"/>
                    <a:pt x="12" y="4"/>
                    <a:pt x="12" y="5"/>
                  </a:cubicBezTo>
                  <a:cubicBezTo>
                    <a:pt x="12" y="6"/>
                    <a:pt x="11" y="6"/>
                    <a:pt x="10" y="7"/>
                  </a:cubicBezTo>
                  <a:cubicBezTo>
                    <a:pt x="10"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44">
              <a:extLst>
                <a:ext uri="{FF2B5EF4-FFF2-40B4-BE49-F238E27FC236}">
                  <a16:creationId xmlns:a16="http://schemas.microsoft.com/office/drawing/2014/main" id="{FC12870D-18DA-43DA-8C6B-A9FE6978ED37}"/>
                </a:ext>
              </a:extLst>
            </p:cNvPr>
            <p:cNvSpPr>
              <a:spLocks/>
            </p:cNvSpPr>
            <p:nvPr/>
          </p:nvSpPr>
          <p:spPr bwMode="auto">
            <a:xfrm>
              <a:off x="8224838" y="6189663"/>
              <a:ext cx="44450" cy="31750"/>
            </a:xfrm>
            <a:custGeom>
              <a:avLst/>
              <a:gdLst>
                <a:gd name="T0" fmla="*/ 13 w 16"/>
                <a:gd name="T1" fmla="*/ 8 h 12"/>
                <a:gd name="T2" fmla="*/ 14 w 16"/>
                <a:gd name="T3" fmla="*/ 9 h 12"/>
                <a:gd name="T4" fmla="*/ 14 w 16"/>
                <a:gd name="T5" fmla="*/ 10 h 12"/>
                <a:gd name="T6" fmla="*/ 14 w 16"/>
                <a:gd name="T7" fmla="*/ 11 h 12"/>
                <a:gd name="T8" fmla="*/ 14 w 16"/>
                <a:gd name="T9" fmla="*/ 11 h 12"/>
                <a:gd name="T10" fmla="*/ 13 w 16"/>
                <a:gd name="T11" fmla="*/ 12 h 12"/>
                <a:gd name="T12" fmla="*/ 13 w 16"/>
                <a:gd name="T13" fmla="*/ 12 h 12"/>
                <a:gd name="T14" fmla="*/ 15 w 16"/>
                <a:gd name="T15" fmla="*/ 12 h 12"/>
                <a:gd name="T16" fmla="*/ 15 w 16"/>
                <a:gd name="T17" fmla="*/ 11 h 12"/>
                <a:gd name="T18" fmla="*/ 16 w 16"/>
                <a:gd name="T19" fmla="*/ 10 h 12"/>
                <a:gd name="T20" fmla="*/ 15 w 16"/>
                <a:gd name="T21" fmla="*/ 9 h 12"/>
                <a:gd name="T22" fmla="*/ 8 w 16"/>
                <a:gd name="T23" fmla="*/ 0 h 12"/>
                <a:gd name="T24" fmla="*/ 7 w 16"/>
                <a:gd name="T25" fmla="*/ 1 h 12"/>
                <a:gd name="T26" fmla="*/ 10 w 16"/>
                <a:gd name="T27" fmla="*/ 5 h 12"/>
                <a:gd name="T28" fmla="*/ 13 w 16"/>
                <a:gd name="T29" fmla="*/ 7 h 12"/>
                <a:gd name="T30" fmla="*/ 12 w 16"/>
                <a:gd name="T31" fmla="*/ 7 h 12"/>
                <a:gd name="T32" fmla="*/ 8 w 16"/>
                <a:gd name="T33" fmla="*/ 6 h 12"/>
                <a:gd name="T34" fmla="*/ 1 w 16"/>
                <a:gd name="T35" fmla="*/ 4 h 12"/>
                <a:gd name="T36" fmla="*/ 0 w 16"/>
                <a:gd name="T37" fmla="*/ 5 h 12"/>
                <a:gd name="T38" fmla="*/ 13 w 16"/>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2">
                  <a:moveTo>
                    <a:pt x="13" y="8"/>
                  </a:moveTo>
                  <a:cubicBezTo>
                    <a:pt x="13" y="8"/>
                    <a:pt x="13" y="8"/>
                    <a:pt x="14" y="9"/>
                  </a:cubicBezTo>
                  <a:cubicBezTo>
                    <a:pt x="14" y="9"/>
                    <a:pt x="14" y="10"/>
                    <a:pt x="14" y="10"/>
                  </a:cubicBezTo>
                  <a:cubicBezTo>
                    <a:pt x="14" y="10"/>
                    <a:pt x="14" y="11"/>
                    <a:pt x="14" y="11"/>
                  </a:cubicBezTo>
                  <a:cubicBezTo>
                    <a:pt x="14" y="11"/>
                    <a:pt x="14" y="11"/>
                    <a:pt x="14" y="11"/>
                  </a:cubicBezTo>
                  <a:cubicBezTo>
                    <a:pt x="13" y="12"/>
                    <a:pt x="13" y="12"/>
                    <a:pt x="13" y="12"/>
                  </a:cubicBezTo>
                  <a:cubicBezTo>
                    <a:pt x="13" y="12"/>
                    <a:pt x="13" y="12"/>
                    <a:pt x="13" y="12"/>
                  </a:cubicBezTo>
                  <a:cubicBezTo>
                    <a:pt x="14" y="12"/>
                    <a:pt x="14" y="12"/>
                    <a:pt x="15" y="12"/>
                  </a:cubicBezTo>
                  <a:cubicBezTo>
                    <a:pt x="15" y="11"/>
                    <a:pt x="15" y="11"/>
                    <a:pt x="15" y="11"/>
                  </a:cubicBezTo>
                  <a:cubicBezTo>
                    <a:pt x="16" y="11"/>
                    <a:pt x="16" y="10"/>
                    <a:pt x="16" y="10"/>
                  </a:cubicBezTo>
                  <a:cubicBezTo>
                    <a:pt x="16" y="10"/>
                    <a:pt x="15" y="9"/>
                    <a:pt x="15" y="9"/>
                  </a:cubicBezTo>
                  <a:cubicBezTo>
                    <a:pt x="8" y="0"/>
                    <a:pt x="8" y="0"/>
                    <a:pt x="8" y="0"/>
                  </a:cubicBezTo>
                  <a:cubicBezTo>
                    <a:pt x="7" y="1"/>
                    <a:pt x="7" y="1"/>
                    <a:pt x="7" y="1"/>
                  </a:cubicBezTo>
                  <a:cubicBezTo>
                    <a:pt x="10" y="5"/>
                    <a:pt x="10" y="5"/>
                    <a:pt x="10" y="5"/>
                  </a:cubicBezTo>
                  <a:cubicBezTo>
                    <a:pt x="11" y="6"/>
                    <a:pt x="12" y="7"/>
                    <a:pt x="13" y="7"/>
                  </a:cubicBezTo>
                  <a:cubicBezTo>
                    <a:pt x="12" y="7"/>
                    <a:pt x="12" y="7"/>
                    <a:pt x="12" y="7"/>
                  </a:cubicBezTo>
                  <a:cubicBezTo>
                    <a:pt x="12" y="7"/>
                    <a:pt x="10" y="7"/>
                    <a:pt x="8" y="6"/>
                  </a:cubicBezTo>
                  <a:cubicBezTo>
                    <a:pt x="1" y="4"/>
                    <a:pt x="1" y="4"/>
                    <a:pt x="1" y="4"/>
                  </a:cubicBezTo>
                  <a:cubicBezTo>
                    <a:pt x="0" y="5"/>
                    <a:pt x="0" y="5"/>
                    <a:pt x="0" y="5"/>
                  </a:cubicBezTo>
                  <a:cubicBezTo>
                    <a:pt x="13" y="8"/>
                    <a:pt x="13" y="8"/>
                    <a:pt x="13"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45">
              <a:extLst>
                <a:ext uri="{FF2B5EF4-FFF2-40B4-BE49-F238E27FC236}">
                  <a16:creationId xmlns:a16="http://schemas.microsoft.com/office/drawing/2014/main" id="{79AE4291-3940-4B84-B126-46F6083BC4F2}"/>
                </a:ext>
              </a:extLst>
            </p:cNvPr>
            <p:cNvSpPr>
              <a:spLocks/>
            </p:cNvSpPr>
            <p:nvPr/>
          </p:nvSpPr>
          <p:spPr bwMode="auto">
            <a:xfrm>
              <a:off x="8272463" y="6197600"/>
              <a:ext cx="11113" cy="7938"/>
            </a:xfrm>
            <a:custGeom>
              <a:avLst/>
              <a:gdLst>
                <a:gd name="T0" fmla="*/ 0 w 4"/>
                <a:gd name="T1" fmla="*/ 0 h 3"/>
                <a:gd name="T2" fmla="*/ 3 w 4"/>
                <a:gd name="T3" fmla="*/ 3 h 3"/>
                <a:gd name="T4" fmla="*/ 4 w 4"/>
                <a:gd name="T5" fmla="*/ 3 h 3"/>
                <a:gd name="T6" fmla="*/ 1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2" y="2"/>
                    <a:pt x="3" y="3"/>
                  </a:cubicBezTo>
                  <a:cubicBezTo>
                    <a:pt x="4" y="3"/>
                    <a:pt x="4" y="3"/>
                    <a:pt x="4" y="3"/>
                  </a:cubicBezTo>
                  <a:cubicBezTo>
                    <a:pt x="3" y="2"/>
                    <a:pt x="2" y="1"/>
                    <a:pt x="1"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46">
              <a:extLst>
                <a:ext uri="{FF2B5EF4-FFF2-40B4-BE49-F238E27FC236}">
                  <a16:creationId xmlns:a16="http://schemas.microsoft.com/office/drawing/2014/main" id="{F7F8E7A7-CCC5-471A-A9E6-9D5C90CB4EEA}"/>
                </a:ext>
              </a:extLst>
            </p:cNvPr>
            <p:cNvSpPr>
              <a:spLocks/>
            </p:cNvSpPr>
            <p:nvPr/>
          </p:nvSpPr>
          <p:spPr bwMode="auto">
            <a:xfrm>
              <a:off x="8269288" y="6157913"/>
              <a:ext cx="44450" cy="31750"/>
            </a:xfrm>
            <a:custGeom>
              <a:avLst/>
              <a:gdLst>
                <a:gd name="T0" fmla="*/ 13 w 16"/>
                <a:gd name="T1" fmla="*/ 4 h 11"/>
                <a:gd name="T2" fmla="*/ 11 w 16"/>
                <a:gd name="T3" fmla="*/ 4 h 11"/>
                <a:gd name="T4" fmla="*/ 8 w 16"/>
                <a:gd name="T5" fmla="*/ 5 h 11"/>
                <a:gd name="T6" fmla="*/ 5 w 16"/>
                <a:gd name="T7" fmla="*/ 6 h 11"/>
                <a:gd name="T8" fmla="*/ 3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2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5"/>
                    <a:pt x="8" y="5"/>
                  </a:cubicBezTo>
                  <a:cubicBezTo>
                    <a:pt x="7" y="5"/>
                    <a:pt x="6" y="5"/>
                    <a:pt x="5" y="6"/>
                  </a:cubicBezTo>
                  <a:cubicBezTo>
                    <a:pt x="4" y="6"/>
                    <a:pt x="4" y="6"/>
                    <a:pt x="3"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2"/>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5"/>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47">
              <a:extLst>
                <a:ext uri="{FF2B5EF4-FFF2-40B4-BE49-F238E27FC236}">
                  <a16:creationId xmlns:a16="http://schemas.microsoft.com/office/drawing/2014/main" id="{F81C65BE-DCD3-428A-BAB0-818E953136EA}"/>
                </a:ext>
              </a:extLst>
            </p:cNvPr>
            <p:cNvSpPr>
              <a:spLocks noEditPoints="1"/>
            </p:cNvSpPr>
            <p:nvPr/>
          </p:nvSpPr>
          <p:spPr bwMode="auto">
            <a:xfrm>
              <a:off x="8304213" y="6149975"/>
              <a:ext cx="39688"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3 w 14"/>
                <a:gd name="T13" fmla="*/ 6 h 7"/>
                <a:gd name="T14" fmla="*/ 10 w 14"/>
                <a:gd name="T15" fmla="*/ 2 h 7"/>
                <a:gd name="T16" fmla="*/ 9 w 14"/>
                <a:gd name="T17" fmla="*/ 1 h 7"/>
                <a:gd name="T18" fmla="*/ 5 w 14"/>
                <a:gd name="T19" fmla="*/ 0 h 7"/>
                <a:gd name="T20" fmla="*/ 2 w 14"/>
                <a:gd name="T21" fmla="*/ 1 h 7"/>
                <a:gd name="T22" fmla="*/ 0 w 14"/>
                <a:gd name="T23" fmla="*/ 3 h 7"/>
                <a:gd name="T24" fmla="*/ 2 w 14"/>
                <a:gd name="T25" fmla="*/ 6 h 7"/>
                <a:gd name="T26" fmla="*/ 7 w 14"/>
                <a:gd name="T27" fmla="*/ 7 h 7"/>
                <a:gd name="T28" fmla="*/ 11 w 14"/>
                <a:gd name="T29" fmla="*/ 6 h 7"/>
                <a:gd name="T30" fmla="*/ 13 w 14"/>
                <a:gd name="T31" fmla="*/ 5 h 7"/>
                <a:gd name="T32" fmla="*/ 5 w 14"/>
                <a:gd name="T33" fmla="*/ 1 h 7"/>
                <a:gd name="T34" fmla="*/ 8 w 14"/>
                <a:gd name="T35" fmla="*/ 2 h 7"/>
                <a:gd name="T36" fmla="*/ 3 w 14"/>
                <a:gd name="T37" fmla="*/ 5 h 7"/>
                <a:gd name="T38" fmla="*/ 1 w 14"/>
                <a:gd name="T39" fmla="*/ 3 h 7"/>
                <a:gd name="T40" fmla="*/ 2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3" y="5"/>
                    <a:pt x="14" y="4"/>
                  </a:cubicBezTo>
                  <a:cubicBezTo>
                    <a:pt x="13" y="4"/>
                    <a:pt x="13" y="4"/>
                    <a:pt x="13" y="4"/>
                  </a:cubicBezTo>
                  <a:cubicBezTo>
                    <a:pt x="13" y="4"/>
                    <a:pt x="12" y="5"/>
                    <a:pt x="12" y="5"/>
                  </a:cubicBezTo>
                  <a:cubicBezTo>
                    <a:pt x="12" y="5"/>
                    <a:pt x="11" y="6"/>
                    <a:pt x="11" y="6"/>
                  </a:cubicBezTo>
                  <a:cubicBezTo>
                    <a:pt x="10" y="6"/>
                    <a:pt x="8" y="7"/>
                    <a:pt x="7" y="7"/>
                  </a:cubicBezTo>
                  <a:cubicBezTo>
                    <a:pt x="6" y="7"/>
                    <a:pt x="5" y="6"/>
                    <a:pt x="3" y="6"/>
                  </a:cubicBezTo>
                  <a:cubicBezTo>
                    <a:pt x="10" y="2"/>
                    <a:pt x="10" y="2"/>
                    <a:pt x="10" y="2"/>
                  </a:cubicBezTo>
                  <a:cubicBezTo>
                    <a:pt x="9" y="1"/>
                    <a:pt x="9" y="1"/>
                    <a:pt x="9" y="1"/>
                  </a:cubicBezTo>
                  <a:cubicBezTo>
                    <a:pt x="8" y="1"/>
                    <a:pt x="7" y="0"/>
                    <a:pt x="5" y="0"/>
                  </a:cubicBezTo>
                  <a:cubicBezTo>
                    <a:pt x="4" y="0"/>
                    <a:pt x="3" y="0"/>
                    <a:pt x="2" y="1"/>
                  </a:cubicBezTo>
                  <a:cubicBezTo>
                    <a:pt x="0" y="2"/>
                    <a:pt x="0" y="2"/>
                    <a:pt x="0" y="3"/>
                  </a:cubicBezTo>
                  <a:cubicBezTo>
                    <a:pt x="0" y="4"/>
                    <a:pt x="1" y="5"/>
                    <a:pt x="2" y="6"/>
                  </a:cubicBezTo>
                  <a:cubicBezTo>
                    <a:pt x="4" y="7"/>
                    <a:pt x="5" y="7"/>
                    <a:pt x="7" y="7"/>
                  </a:cubicBezTo>
                  <a:cubicBezTo>
                    <a:pt x="9" y="7"/>
                    <a:pt x="10" y="7"/>
                    <a:pt x="11" y="6"/>
                  </a:cubicBezTo>
                  <a:cubicBezTo>
                    <a:pt x="12" y="6"/>
                    <a:pt x="12" y="6"/>
                    <a:pt x="13" y="5"/>
                  </a:cubicBezTo>
                  <a:close/>
                  <a:moveTo>
                    <a:pt x="5" y="1"/>
                  </a:moveTo>
                  <a:cubicBezTo>
                    <a:pt x="6" y="1"/>
                    <a:pt x="7" y="1"/>
                    <a:pt x="8" y="2"/>
                  </a:cubicBezTo>
                  <a:cubicBezTo>
                    <a:pt x="3" y="5"/>
                    <a:pt x="3" y="5"/>
                    <a:pt x="3" y="5"/>
                  </a:cubicBezTo>
                  <a:cubicBezTo>
                    <a:pt x="2"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48">
              <a:extLst>
                <a:ext uri="{FF2B5EF4-FFF2-40B4-BE49-F238E27FC236}">
                  <a16:creationId xmlns:a16="http://schemas.microsoft.com/office/drawing/2014/main" id="{2D1FFA96-A66C-461C-A121-67C8D600AD5B}"/>
                </a:ext>
              </a:extLst>
            </p:cNvPr>
            <p:cNvSpPr>
              <a:spLocks noEditPoints="1"/>
            </p:cNvSpPr>
            <p:nvPr/>
          </p:nvSpPr>
          <p:spPr bwMode="auto">
            <a:xfrm>
              <a:off x="8326438" y="6134100"/>
              <a:ext cx="41275" cy="30163"/>
            </a:xfrm>
            <a:custGeom>
              <a:avLst/>
              <a:gdLst>
                <a:gd name="T0" fmla="*/ 15 w 15"/>
                <a:gd name="T1" fmla="*/ 4 h 11"/>
                <a:gd name="T2" fmla="*/ 12 w 15"/>
                <a:gd name="T3" fmla="*/ 2 h 11"/>
                <a:gd name="T4" fmla="*/ 8 w 15"/>
                <a:gd name="T5" fmla="*/ 0 h 11"/>
                <a:gd name="T6" fmla="*/ 4 w 15"/>
                <a:gd name="T7" fmla="*/ 1 h 11"/>
                <a:gd name="T8" fmla="*/ 2 w 15"/>
                <a:gd name="T9" fmla="*/ 4 h 11"/>
                <a:gd name="T10" fmla="*/ 2 w 15"/>
                <a:gd name="T11" fmla="*/ 4 h 11"/>
                <a:gd name="T12" fmla="*/ 1 w 15"/>
                <a:gd name="T13" fmla="*/ 3 h 11"/>
                <a:gd name="T14" fmla="*/ 0 w 15"/>
                <a:gd name="T15" fmla="*/ 4 h 11"/>
                <a:gd name="T16" fmla="*/ 13 w 15"/>
                <a:gd name="T17" fmla="*/ 11 h 11"/>
                <a:gd name="T18" fmla="*/ 14 w 15"/>
                <a:gd name="T19" fmla="*/ 11 h 11"/>
                <a:gd name="T20" fmla="*/ 11 w 15"/>
                <a:gd name="T21" fmla="*/ 9 h 11"/>
                <a:gd name="T22" fmla="*/ 9 w 15"/>
                <a:gd name="T23" fmla="*/ 8 h 11"/>
                <a:gd name="T24" fmla="*/ 8 w 15"/>
                <a:gd name="T25" fmla="*/ 8 h 11"/>
                <a:gd name="T26" fmla="*/ 8 w 15"/>
                <a:gd name="T27" fmla="*/ 8 h 11"/>
                <a:gd name="T28" fmla="*/ 13 w 15"/>
                <a:gd name="T29" fmla="*/ 7 h 11"/>
                <a:gd name="T30" fmla="*/ 15 w 15"/>
                <a:gd name="T31" fmla="*/ 4 h 11"/>
                <a:gd name="T32" fmla="*/ 9 w 15"/>
                <a:gd name="T33" fmla="*/ 7 h 11"/>
                <a:gd name="T34" fmla="*/ 5 w 15"/>
                <a:gd name="T35" fmla="*/ 6 h 11"/>
                <a:gd name="T36" fmla="*/ 5 w 15"/>
                <a:gd name="T37" fmla="*/ 6 h 11"/>
                <a:gd name="T38" fmla="*/ 3 w 15"/>
                <a:gd name="T39" fmla="*/ 3 h 11"/>
                <a:gd name="T40" fmla="*/ 4 w 15"/>
                <a:gd name="T41" fmla="*/ 2 h 11"/>
                <a:gd name="T42" fmla="*/ 11 w 15"/>
                <a:gd name="T43" fmla="*/ 2 h 11"/>
                <a:gd name="T44" fmla="*/ 13 w 15"/>
                <a:gd name="T45" fmla="*/ 4 h 11"/>
                <a:gd name="T46" fmla="*/ 12 w 15"/>
                <a:gd name="T47" fmla="*/ 6 h 11"/>
                <a:gd name="T48" fmla="*/ 9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3"/>
                    <a:pt x="14" y="3"/>
                    <a:pt x="12" y="2"/>
                  </a:cubicBezTo>
                  <a:cubicBezTo>
                    <a:pt x="11" y="1"/>
                    <a:pt x="9" y="0"/>
                    <a:pt x="8" y="0"/>
                  </a:cubicBezTo>
                  <a:cubicBezTo>
                    <a:pt x="6" y="0"/>
                    <a:pt x="5" y="0"/>
                    <a:pt x="4" y="1"/>
                  </a:cubicBezTo>
                  <a:cubicBezTo>
                    <a:pt x="2" y="2"/>
                    <a:pt x="2" y="3"/>
                    <a:pt x="2" y="4"/>
                  </a:cubicBezTo>
                  <a:cubicBezTo>
                    <a:pt x="2" y="4"/>
                    <a:pt x="2" y="4"/>
                    <a:pt x="2" y="4"/>
                  </a:cubicBezTo>
                  <a:cubicBezTo>
                    <a:pt x="1" y="3"/>
                    <a:pt x="1" y="3"/>
                    <a:pt x="1" y="3"/>
                  </a:cubicBezTo>
                  <a:cubicBezTo>
                    <a:pt x="0" y="4"/>
                    <a:pt x="0" y="4"/>
                    <a:pt x="0" y="4"/>
                  </a:cubicBezTo>
                  <a:cubicBezTo>
                    <a:pt x="13" y="11"/>
                    <a:pt x="13" y="11"/>
                    <a:pt x="13" y="11"/>
                  </a:cubicBezTo>
                  <a:cubicBezTo>
                    <a:pt x="14" y="11"/>
                    <a:pt x="14" y="11"/>
                    <a:pt x="14" y="11"/>
                  </a:cubicBezTo>
                  <a:cubicBezTo>
                    <a:pt x="11" y="9"/>
                    <a:pt x="11" y="9"/>
                    <a:pt x="11" y="9"/>
                  </a:cubicBezTo>
                  <a:cubicBezTo>
                    <a:pt x="10" y="8"/>
                    <a:pt x="10" y="8"/>
                    <a:pt x="9" y="8"/>
                  </a:cubicBezTo>
                  <a:cubicBezTo>
                    <a:pt x="8" y="8"/>
                    <a:pt x="8" y="8"/>
                    <a:pt x="8" y="8"/>
                  </a:cubicBezTo>
                  <a:cubicBezTo>
                    <a:pt x="8" y="8"/>
                    <a:pt x="8" y="8"/>
                    <a:pt x="8" y="8"/>
                  </a:cubicBezTo>
                  <a:cubicBezTo>
                    <a:pt x="10" y="8"/>
                    <a:pt x="12" y="7"/>
                    <a:pt x="13" y="7"/>
                  </a:cubicBezTo>
                  <a:cubicBezTo>
                    <a:pt x="14" y="6"/>
                    <a:pt x="15" y="5"/>
                    <a:pt x="15" y="4"/>
                  </a:cubicBezTo>
                  <a:close/>
                  <a:moveTo>
                    <a:pt x="9" y="7"/>
                  </a:moveTo>
                  <a:cubicBezTo>
                    <a:pt x="8" y="7"/>
                    <a:pt x="7" y="7"/>
                    <a:pt x="5" y="6"/>
                  </a:cubicBezTo>
                  <a:cubicBezTo>
                    <a:pt x="5" y="6"/>
                    <a:pt x="5" y="6"/>
                    <a:pt x="5" y="6"/>
                  </a:cubicBezTo>
                  <a:cubicBezTo>
                    <a:pt x="4" y="5"/>
                    <a:pt x="3" y="4"/>
                    <a:pt x="3" y="3"/>
                  </a:cubicBezTo>
                  <a:cubicBezTo>
                    <a:pt x="3" y="3"/>
                    <a:pt x="3" y="2"/>
                    <a:pt x="4" y="2"/>
                  </a:cubicBezTo>
                  <a:cubicBezTo>
                    <a:pt x="6" y="0"/>
                    <a:pt x="9" y="1"/>
                    <a:pt x="11" y="2"/>
                  </a:cubicBezTo>
                  <a:cubicBezTo>
                    <a:pt x="13" y="3"/>
                    <a:pt x="13" y="4"/>
                    <a:pt x="13" y="4"/>
                  </a:cubicBezTo>
                  <a:cubicBezTo>
                    <a:pt x="14" y="5"/>
                    <a:pt x="13" y="6"/>
                    <a:pt x="12" y="6"/>
                  </a:cubicBezTo>
                  <a:cubicBezTo>
                    <a:pt x="11" y="7"/>
                    <a:pt x="10" y="7"/>
                    <a:pt x="9"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49">
              <a:extLst>
                <a:ext uri="{FF2B5EF4-FFF2-40B4-BE49-F238E27FC236}">
                  <a16:creationId xmlns:a16="http://schemas.microsoft.com/office/drawing/2014/main" id="{539C3AB6-F60B-43A8-8677-E7C68D17A346}"/>
                </a:ext>
              </a:extLst>
            </p:cNvPr>
            <p:cNvSpPr>
              <a:spLocks/>
            </p:cNvSpPr>
            <p:nvPr/>
          </p:nvSpPr>
          <p:spPr bwMode="auto">
            <a:xfrm>
              <a:off x="8348663" y="6119813"/>
              <a:ext cx="41275" cy="19050"/>
            </a:xfrm>
            <a:custGeom>
              <a:avLst/>
              <a:gdLst>
                <a:gd name="T0" fmla="*/ 11 w 15"/>
                <a:gd name="T1" fmla="*/ 7 h 7"/>
                <a:gd name="T2" fmla="*/ 10 w 15"/>
                <a:gd name="T3" fmla="*/ 6 h 7"/>
                <a:gd name="T4" fmla="*/ 4 w 15"/>
                <a:gd name="T5" fmla="*/ 2 h 7"/>
                <a:gd name="T6" fmla="*/ 6 w 15"/>
                <a:gd name="T7" fmla="*/ 1 h 7"/>
                <a:gd name="T8" fmla="*/ 6 w 15"/>
                <a:gd name="T9" fmla="*/ 0 h 7"/>
                <a:gd name="T10" fmla="*/ 3 w 15"/>
                <a:gd name="T11" fmla="*/ 2 h 7"/>
                <a:gd name="T12" fmla="*/ 1 w 15"/>
                <a:gd name="T13" fmla="*/ 1 h 7"/>
                <a:gd name="T14" fmla="*/ 0 w 15"/>
                <a:gd name="T15" fmla="*/ 1 h 7"/>
                <a:gd name="T16" fmla="*/ 2 w 15"/>
                <a:gd name="T17" fmla="*/ 2 h 7"/>
                <a:gd name="T18" fmla="*/ 1 w 15"/>
                <a:gd name="T19" fmla="*/ 3 h 7"/>
                <a:gd name="T20" fmla="*/ 2 w 15"/>
                <a:gd name="T21" fmla="*/ 4 h 7"/>
                <a:gd name="T22" fmla="*/ 3 w 15"/>
                <a:gd name="T23" fmla="*/ 3 h 7"/>
                <a:gd name="T24" fmla="*/ 9 w 15"/>
                <a:gd name="T25" fmla="*/ 6 h 7"/>
                <a:gd name="T26" fmla="*/ 11 w 15"/>
                <a:gd name="T27" fmla="*/ 7 h 7"/>
                <a:gd name="T28" fmla="*/ 14 w 15"/>
                <a:gd name="T29" fmla="*/ 7 h 7"/>
                <a:gd name="T30" fmla="*/ 15 w 15"/>
                <a:gd name="T31" fmla="*/ 6 h 7"/>
                <a:gd name="T32" fmla="*/ 14 w 15"/>
                <a:gd name="T33" fmla="*/ 5 h 7"/>
                <a:gd name="T34" fmla="*/ 13 w 15"/>
                <a:gd name="T35" fmla="*/ 6 h 7"/>
                <a:gd name="T36" fmla="*/ 11 w 15"/>
                <a:gd name="T3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7">
                  <a:moveTo>
                    <a:pt x="11" y="7"/>
                  </a:moveTo>
                  <a:cubicBezTo>
                    <a:pt x="11" y="6"/>
                    <a:pt x="10" y="6"/>
                    <a:pt x="10" y="6"/>
                  </a:cubicBezTo>
                  <a:cubicBezTo>
                    <a:pt x="4" y="2"/>
                    <a:pt x="4" y="2"/>
                    <a:pt x="4" y="2"/>
                  </a:cubicBezTo>
                  <a:cubicBezTo>
                    <a:pt x="6" y="1"/>
                    <a:pt x="6" y="1"/>
                    <a:pt x="6" y="1"/>
                  </a:cubicBezTo>
                  <a:cubicBezTo>
                    <a:pt x="6" y="0"/>
                    <a:pt x="6" y="0"/>
                    <a:pt x="6" y="0"/>
                  </a:cubicBezTo>
                  <a:cubicBezTo>
                    <a:pt x="3" y="2"/>
                    <a:pt x="3" y="2"/>
                    <a:pt x="3" y="2"/>
                  </a:cubicBezTo>
                  <a:cubicBezTo>
                    <a:pt x="1" y="1"/>
                    <a:pt x="1" y="1"/>
                    <a:pt x="1" y="1"/>
                  </a:cubicBezTo>
                  <a:cubicBezTo>
                    <a:pt x="0" y="1"/>
                    <a:pt x="0" y="1"/>
                    <a:pt x="0" y="1"/>
                  </a:cubicBezTo>
                  <a:cubicBezTo>
                    <a:pt x="2" y="2"/>
                    <a:pt x="2" y="2"/>
                    <a:pt x="2" y="2"/>
                  </a:cubicBezTo>
                  <a:cubicBezTo>
                    <a:pt x="1" y="3"/>
                    <a:pt x="1" y="3"/>
                    <a:pt x="1" y="3"/>
                  </a:cubicBezTo>
                  <a:cubicBezTo>
                    <a:pt x="2" y="4"/>
                    <a:pt x="2" y="4"/>
                    <a:pt x="2" y="4"/>
                  </a:cubicBezTo>
                  <a:cubicBezTo>
                    <a:pt x="3" y="3"/>
                    <a:pt x="3" y="3"/>
                    <a:pt x="3" y="3"/>
                  </a:cubicBezTo>
                  <a:cubicBezTo>
                    <a:pt x="9" y="6"/>
                    <a:pt x="9" y="6"/>
                    <a:pt x="9" y="6"/>
                  </a:cubicBezTo>
                  <a:cubicBezTo>
                    <a:pt x="10" y="7"/>
                    <a:pt x="11" y="7"/>
                    <a:pt x="11" y="7"/>
                  </a:cubicBezTo>
                  <a:cubicBezTo>
                    <a:pt x="12" y="7"/>
                    <a:pt x="13" y="7"/>
                    <a:pt x="14" y="7"/>
                  </a:cubicBezTo>
                  <a:cubicBezTo>
                    <a:pt x="14" y="6"/>
                    <a:pt x="15" y="6"/>
                    <a:pt x="15" y="6"/>
                  </a:cubicBezTo>
                  <a:cubicBezTo>
                    <a:pt x="14" y="5"/>
                    <a:pt x="14" y="5"/>
                    <a:pt x="14" y="5"/>
                  </a:cubicBezTo>
                  <a:cubicBezTo>
                    <a:pt x="14" y="6"/>
                    <a:pt x="14" y="6"/>
                    <a:pt x="13" y="6"/>
                  </a:cubicBezTo>
                  <a:cubicBezTo>
                    <a:pt x="13" y="6"/>
                    <a:pt x="12" y="7"/>
                    <a:pt x="11"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50">
              <a:extLst>
                <a:ext uri="{FF2B5EF4-FFF2-40B4-BE49-F238E27FC236}">
                  <a16:creationId xmlns:a16="http://schemas.microsoft.com/office/drawing/2014/main" id="{8F118DF9-F622-4875-98CD-86D2FF87BB76}"/>
                </a:ext>
              </a:extLst>
            </p:cNvPr>
            <p:cNvSpPr>
              <a:spLocks noEditPoints="1"/>
            </p:cNvSpPr>
            <p:nvPr/>
          </p:nvSpPr>
          <p:spPr bwMode="auto">
            <a:xfrm>
              <a:off x="8374063" y="6108700"/>
              <a:ext cx="38100" cy="22225"/>
            </a:xfrm>
            <a:custGeom>
              <a:avLst/>
              <a:gdLst>
                <a:gd name="T0" fmla="*/ 13 w 14"/>
                <a:gd name="T1" fmla="*/ 6 h 8"/>
                <a:gd name="T2" fmla="*/ 14 w 14"/>
                <a:gd name="T3" fmla="*/ 4 h 8"/>
                <a:gd name="T4" fmla="*/ 14 w 14"/>
                <a:gd name="T5" fmla="*/ 4 h 8"/>
                <a:gd name="T6" fmla="*/ 13 w 14"/>
                <a:gd name="T7" fmla="*/ 5 h 8"/>
                <a:gd name="T8" fmla="*/ 11 w 14"/>
                <a:gd name="T9" fmla="*/ 6 h 8"/>
                <a:gd name="T10" fmla="*/ 8 w 14"/>
                <a:gd name="T11" fmla="*/ 7 h 8"/>
                <a:gd name="T12" fmla="*/ 4 w 14"/>
                <a:gd name="T13" fmla="*/ 6 h 8"/>
                <a:gd name="T14" fmla="*/ 11 w 14"/>
                <a:gd name="T15" fmla="*/ 2 h 8"/>
                <a:gd name="T16" fmla="*/ 10 w 14"/>
                <a:gd name="T17" fmla="*/ 2 h 8"/>
                <a:gd name="T18" fmla="*/ 6 w 14"/>
                <a:gd name="T19" fmla="*/ 0 h 8"/>
                <a:gd name="T20" fmla="*/ 2 w 14"/>
                <a:gd name="T21" fmla="*/ 1 h 8"/>
                <a:gd name="T22" fmla="*/ 1 w 14"/>
                <a:gd name="T23" fmla="*/ 4 h 8"/>
                <a:gd name="T24" fmla="*/ 3 w 14"/>
                <a:gd name="T25" fmla="*/ 6 h 8"/>
                <a:gd name="T26" fmla="*/ 8 w 14"/>
                <a:gd name="T27" fmla="*/ 8 h 8"/>
                <a:gd name="T28" fmla="*/ 12 w 14"/>
                <a:gd name="T29" fmla="*/ 6 h 8"/>
                <a:gd name="T30" fmla="*/ 13 w 14"/>
                <a:gd name="T31" fmla="*/ 6 h 8"/>
                <a:gd name="T32" fmla="*/ 6 w 14"/>
                <a:gd name="T33" fmla="*/ 1 h 8"/>
                <a:gd name="T34" fmla="*/ 9 w 14"/>
                <a:gd name="T35" fmla="*/ 2 h 8"/>
                <a:gd name="T36" fmla="*/ 3 w 14"/>
                <a:gd name="T37" fmla="*/ 5 h 8"/>
                <a:gd name="T38" fmla="*/ 2 w 14"/>
                <a:gd name="T39" fmla="*/ 3 h 8"/>
                <a:gd name="T40" fmla="*/ 3 w 14"/>
                <a:gd name="T41" fmla="*/ 2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4" y="5"/>
                    <a:pt x="14" y="5"/>
                    <a:pt x="14" y="4"/>
                  </a:cubicBezTo>
                  <a:cubicBezTo>
                    <a:pt x="14" y="4"/>
                    <a:pt x="14" y="4"/>
                    <a:pt x="14" y="4"/>
                  </a:cubicBezTo>
                  <a:cubicBezTo>
                    <a:pt x="13" y="5"/>
                    <a:pt x="13" y="5"/>
                    <a:pt x="13" y="5"/>
                  </a:cubicBezTo>
                  <a:cubicBezTo>
                    <a:pt x="12" y="5"/>
                    <a:pt x="12" y="6"/>
                    <a:pt x="11" y="6"/>
                  </a:cubicBezTo>
                  <a:cubicBezTo>
                    <a:pt x="10" y="7"/>
                    <a:pt x="9" y="7"/>
                    <a:pt x="8" y="7"/>
                  </a:cubicBezTo>
                  <a:cubicBezTo>
                    <a:pt x="7" y="7"/>
                    <a:pt x="5" y="6"/>
                    <a:pt x="4" y="6"/>
                  </a:cubicBezTo>
                  <a:cubicBezTo>
                    <a:pt x="11" y="2"/>
                    <a:pt x="11" y="2"/>
                    <a:pt x="11" y="2"/>
                  </a:cubicBezTo>
                  <a:cubicBezTo>
                    <a:pt x="10" y="2"/>
                    <a:pt x="10" y="2"/>
                    <a:pt x="10" y="2"/>
                  </a:cubicBezTo>
                  <a:cubicBezTo>
                    <a:pt x="9" y="1"/>
                    <a:pt x="7" y="0"/>
                    <a:pt x="6" y="0"/>
                  </a:cubicBezTo>
                  <a:cubicBezTo>
                    <a:pt x="5" y="0"/>
                    <a:pt x="3" y="0"/>
                    <a:pt x="2" y="1"/>
                  </a:cubicBezTo>
                  <a:cubicBezTo>
                    <a:pt x="1" y="2"/>
                    <a:pt x="0" y="3"/>
                    <a:pt x="1" y="4"/>
                  </a:cubicBezTo>
                  <a:cubicBezTo>
                    <a:pt x="1" y="4"/>
                    <a:pt x="2" y="5"/>
                    <a:pt x="3" y="6"/>
                  </a:cubicBezTo>
                  <a:cubicBezTo>
                    <a:pt x="5" y="7"/>
                    <a:pt x="6" y="8"/>
                    <a:pt x="8" y="8"/>
                  </a:cubicBezTo>
                  <a:cubicBezTo>
                    <a:pt x="9" y="8"/>
                    <a:pt x="11" y="7"/>
                    <a:pt x="12" y="6"/>
                  </a:cubicBezTo>
                  <a:cubicBezTo>
                    <a:pt x="13" y="6"/>
                    <a:pt x="13" y="6"/>
                    <a:pt x="13" y="6"/>
                  </a:cubicBezTo>
                  <a:close/>
                  <a:moveTo>
                    <a:pt x="6" y="1"/>
                  </a:moveTo>
                  <a:cubicBezTo>
                    <a:pt x="7" y="1"/>
                    <a:pt x="8" y="1"/>
                    <a:pt x="9" y="2"/>
                  </a:cubicBezTo>
                  <a:cubicBezTo>
                    <a:pt x="3" y="5"/>
                    <a:pt x="3" y="5"/>
                    <a:pt x="3" y="5"/>
                  </a:cubicBezTo>
                  <a:cubicBezTo>
                    <a:pt x="2" y="5"/>
                    <a:pt x="2" y="4"/>
                    <a:pt x="2" y="3"/>
                  </a:cubicBezTo>
                  <a:cubicBezTo>
                    <a:pt x="2" y="3"/>
                    <a:pt x="2" y="2"/>
                    <a:pt x="3" y="2"/>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51">
              <a:extLst>
                <a:ext uri="{FF2B5EF4-FFF2-40B4-BE49-F238E27FC236}">
                  <a16:creationId xmlns:a16="http://schemas.microsoft.com/office/drawing/2014/main" id="{DFEDA2CC-0E58-4865-A608-10C62248C8DF}"/>
                </a:ext>
              </a:extLst>
            </p:cNvPr>
            <p:cNvSpPr>
              <a:spLocks/>
            </p:cNvSpPr>
            <p:nvPr/>
          </p:nvSpPr>
          <p:spPr bwMode="auto">
            <a:xfrm>
              <a:off x="8396288" y="6083300"/>
              <a:ext cx="60325" cy="33338"/>
            </a:xfrm>
            <a:custGeom>
              <a:avLst/>
              <a:gdLst>
                <a:gd name="T0" fmla="*/ 22 w 22"/>
                <a:gd name="T1" fmla="*/ 5 h 12"/>
                <a:gd name="T2" fmla="*/ 16 w 22"/>
                <a:gd name="T3" fmla="*/ 1 h 12"/>
                <a:gd name="T4" fmla="*/ 13 w 22"/>
                <a:gd name="T5" fmla="*/ 0 h 12"/>
                <a:gd name="T6" fmla="*/ 10 w 22"/>
                <a:gd name="T7" fmla="*/ 1 h 12"/>
                <a:gd name="T8" fmla="*/ 8 w 22"/>
                <a:gd name="T9" fmla="*/ 2 h 12"/>
                <a:gd name="T10" fmla="*/ 8 w 22"/>
                <a:gd name="T11" fmla="*/ 4 h 12"/>
                <a:gd name="T12" fmla="*/ 8 w 22"/>
                <a:gd name="T13" fmla="*/ 4 h 12"/>
                <a:gd name="T14" fmla="*/ 4 w 22"/>
                <a:gd name="T15" fmla="*/ 5 h 12"/>
                <a:gd name="T16" fmla="*/ 3 w 22"/>
                <a:gd name="T17" fmla="*/ 6 h 12"/>
                <a:gd name="T18" fmla="*/ 3 w 22"/>
                <a:gd name="T19" fmla="*/ 7 h 12"/>
                <a:gd name="T20" fmla="*/ 3 w 22"/>
                <a:gd name="T21" fmla="*/ 7 h 12"/>
                <a:gd name="T22" fmla="*/ 1 w 22"/>
                <a:gd name="T23" fmla="*/ 6 h 12"/>
                <a:gd name="T24" fmla="*/ 0 w 22"/>
                <a:gd name="T25" fmla="*/ 7 h 12"/>
                <a:gd name="T26" fmla="*/ 10 w 22"/>
                <a:gd name="T27" fmla="*/ 12 h 12"/>
                <a:gd name="T28" fmla="*/ 10 w 22"/>
                <a:gd name="T29" fmla="*/ 12 h 12"/>
                <a:gd name="T30" fmla="*/ 5 w 22"/>
                <a:gd name="T31" fmla="*/ 9 h 12"/>
                <a:gd name="T32" fmla="*/ 3 w 22"/>
                <a:gd name="T33" fmla="*/ 7 h 12"/>
                <a:gd name="T34" fmla="*/ 5 w 22"/>
                <a:gd name="T35" fmla="*/ 5 h 12"/>
                <a:gd name="T36" fmla="*/ 9 w 22"/>
                <a:gd name="T37" fmla="*/ 5 h 12"/>
                <a:gd name="T38" fmla="*/ 15 w 22"/>
                <a:gd name="T39" fmla="*/ 9 h 12"/>
                <a:gd name="T40" fmla="*/ 16 w 22"/>
                <a:gd name="T41" fmla="*/ 8 h 12"/>
                <a:gd name="T42" fmla="*/ 11 w 22"/>
                <a:gd name="T43" fmla="*/ 5 h 12"/>
                <a:gd name="T44" fmla="*/ 9 w 22"/>
                <a:gd name="T45" fmla="*/ 3 h 12"/>
                <a:gd name="T46" fmla="*/ 10 w 22"/>
                <a:gd name="T47" fmla="*/ 2 h 12"/>
                <a:gd name="T48" fmla="*/ 13 w 22"/>
                <a:gd name="T49" fmla="*/ 1 h 12"/>
                <a:gd name="T50" fmla="*/ 15 w 22"/>
                <a:gd name="T51" fmla="*/ 2 h 12"/>
                <a:gd name="T52" fmla="*/ 21 w 22"/>
                <a:gd name="T53" fmla="*/ 5 h 12"/>
                <a:gd name="T54" fmla="*/ 22 w 22"/>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2">
                  <a:moveTo>
                    <a:pt x="22" y="5"/>
                  </a:moveTo>
                  <a:cubicBezTo>
                    <a:pt x="16" y="1"/>
                    <a:pt x="16" y="1"/>
                    <a:pt x="16" y="1"/>
                  </a:cubicBezTo>
                  <a:cubicBezTo>
                    <a:pt x="15" y="1"/>
                    <a:pt x="14" y="0"/>
                    <a:pt x="13" y="0"/>
                  </a:cubicBezTo>
                  <a:cubicBezTo>
                    <a:pt x="12" y="0"/>
                    <a:pt x="11" y="1"/>
                    <a:pt x="10" y="1"/>
                  </a:cubicBezTo>
                  <a:cubicBezTo>
                    <a:pt x="9" y="2"/>
                    <a:pt x="8" y="2"/>
                    <a:pt x="8" y="2"/>
                  </a:cubicBezTo>
                  <a:cubicBezTo>
                    <a:pt x="8" y="3"/>
                    <a:pt x="8" y="3"/>
                    <a:pt x="8" y="4"/>
                  </a:cubicBezTo>
                  <a:cubicBezTo>
                    <a:pt x="8" y="4"/>
                    <a:pt x="8" y="4"/>
                    <a:pt x="8" y="4"/>
                  </a:cubicBezTo>
                  <a:cubicBezTo>
                    <a:pt x="7" y="4"/>
                    <a:pt x="5" y="4"/>
                    <a:pt x="4" y="5"/>
                  </a:cubicBezTo>
                  <a:cubicBezTo>
                    <a:pt x="3" y="5"/>
                    <a:pt x="3" y="5"/>
                    <a:pt x="3" y="6"/>
                  </a:cubicBezTo>
                  <a:cubicBezTo>
                    <a:pt x="2" y="6"/>
                    <a:pt x="2" y="6"/>
                    <a:pt x="3" y="7"/>
                  </a:cubicBezTo>
                  <a:cubicBezTo>
                    <a:pt x="3" y="7"/>
                    <a:pt x="3" y="7"/>
                    <a:pt x="3" y="7"/>
                  </a:cubicBezTo>
                  <a:cubicBezTo>
                    <a:pt x="1" y="6"/>
                    <a:pt x="1" y="6"/>
                    <a:pt x="1" y="6"/>
                  </a:cubicBezTo>
                  <a:cubicBezTo>
                    <a:pt x="0" y="7"/>
                    <a:pt x="0" y="7"/>
                    <a:pt x="0" y="7"/>
                  </a:cubicBezTo>
                  <a:cubicBezTo>
                    <a:pt x="10" y="12"/>
                    <a:pt x="10" y="12"/>
                    <a:pt x="10" y="12"/>
                  </a:cubicBezTo>
                  <a:cubicBezTo>
                    <a:pt x="10" y="12"/>
                    <a:pt x="10" y="12"/>
                    <a:pt x="10" y="12"/>
                  </a:cubicBezTo>
                  <a:cubicBezTo>
                    <a:pt x="5" y="9"/>
                    <a:pt x="5" y="9"/>
                    <a:pt x="5" y="9"/>
                  </a:cubicBezTo>
                  <a:cubicBezTo>
                    <a:pt x="4" y="8"/>
                    <a:pt x="3" y="7"/>
                    <a:pt x="3" y="7"/>
                  </a:cubicBezTo>
                  <a:cubicBezTo>
                    <a:pt x="3" y="6"/>
                    <a:pt x="4" y="6"/>
                    <a:pt x="5" y="5"/>
                  </a:cubicBezTo>
                  <a:cubicBezTo>
                    <a:pt x="6" y="4"/>
                    <a:pt x="8" y="4"/>
                    <a:pt x="9" y="5"/>
                  </a:cubicBezTo>
                  <a:cubicBezTo>
                    <a:pt x="15" y="9"/>
                    <a:pt x="15" y="9"/>
                    <a:pt x="15" y="9"/>
                  </a:cubicBezTo>
                  <a:cubicBezTo>
                    <a:pt x="16" y="8"/>
                    <a:pt x="16" y="8"/>
                    <a:pt x="16" y="8"/>
                  </a:cubicBezTo>
                  <a:cubicBezTo>
                    <a:pt x="11" y="5"/>
                    <a:pt x="11" y="5"/>
                    <a:pt x="11" y="5"/>
                  </a:cubicBezTo>
                  <a:cubicBezTo>
                    <a:pt x="10" y="4"/>
                    <a:pt x="9" y="4"/>
                    <a:pt x="9" y="3"/>
                  </a:cubicBezTo>
                  <a:cubicBezTo>
                    <a:pt x="9" y="3"/>
                    <a:pt x="9" y="2"/>
                    <a:pt x="10" y="2"/>
                  </a:cubicBezTo>
                  <a:cubicBezTo>
                    <a:pt x="11" y="1"/>
                    <a:pt x="12" y="1"/>
                    <a:pt x="13" y="1"/>
                  </a:cubicBezTo>
                  <a:cubicBezTo>
                    <a:pt x="13" y="1"/>
                    <a:pt x="14" y="1"/>
                    <a:pt x="15" y="2"/>
                  </a:cubicBezTo>
                  <a:cubicBezTo>
                    <a:pt x="21" y="5"/>
                    <a:pt x="21" y="5"/>
                    <a:pt x="21" y="5"/>
                  </a:cubicBezTo>
                  <a:cubicBezTo>
                    <a:pt x="22" y="5"/>
                    <a:pt x="22" y="5"/>
                    <a:pt x="22"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52">
              <a:extLst>
                <a:ext uri="{FF2B5EF4-FFF2-40B4-BE49-F238E27FC236}">
                  <a16:creationId xmlns:a16="http://schemas.microsoft.com/office/drawing/2014/main" id="{F9EF118E-2DD5-44D7-9EE0-34E78A5FADE4}"/>
                </a:ext>
              </a:extLst>
            </p:cNvPr>
            <p:cNvSpPr>
              <a:spLocks noEditPoints="1"/>
            </p:cNvSpPr>
            <p:nvPr/>
          </p:nvSpPr>
          <p:spPr bwMode="auto">
            <a:xfrm>
              <a:off x="8429625" y="6067425"/>
              <a:ext cx="52388" cy="25400"/>
            </a:xfrm>
            <a:custGeom>
              <a:avLst/>
              <a:gdLst>
                <a:gd name="T0" fmla="*/ 6 w 19"/>
                <a:gd name="T1" fmla="*/ 3 h 9"/>
                <a:gd name="T2" fmla="*/ 6 w 19"/>
                <a:gd name="T3" fmla="*/ 4 h 9"/>
                <a:gd name="T4" fmla="*/ 6 w 19"/>
                <a:gd name="T5" fmla="*/ 4 h 9"/>
                <a:gd name="T6" fmla="*/ 5 w 19"/>
                <a:gd name="T7" fmla="*/ 4 h 9"/>
                <a:gd name="T8" fmla="*/ 4 w 19"/>
                <a:gd name="T9" fmla="*/ 3 h 9"/>
                <a:gd name="T10" fmla="*/ 1 w 19"/>
                <a:gd name="T11" fmla="*/ 1 h 9"/>
                <a:gd name="T12" fmla="*/ 0 w 19"/>
                <a:gd name="T13" fmla="*/ 2 h 9"/>
                <a:gd name="T14" fmla="*/ 13 w 19"/>
                <a:gd name="T15" fmla="*/ 9 h 9"/>
                <a:gd name="T16" fmla="*/ 13 w 19"/>
                <a:gd name="T17" fmla="*/ 9 h 9"/>
                <a:gd name="T18" fmla="*/ 12 w 19"/>
                <a:gd name="T19" fmla="*/ 8 h 9"/>
                <a:gd name="T20" fmla="*/ 12 w 19"/>
                <a:gd name="T21" fmla="*/ 8 h 9"/>
                <a:gd name="T22" fmla="*/ 15 w 19"/>
                <a:gd name="T23" fmla="*/ 8 h 9"/>
                <a:gd name="T24" fmla="*/ 17 w 19"/>
                <a:gd name="T25" fmla="*/ 7 h 9"/>
                <a:gd name="T26" fmla="*/ 19 w 19"/>
                <a:gd name="T27" fmla="*/ 5 h 9"/>
                <a:gd name="T28" fmla="*/ 16 w 19"/>
                <a:gd name="T29" fmla="*/ 2 h 9"/>
                <a:gd name="T30" fmla="*/ 12 w 19"/>
                <a:gd name="T31" fmla="*/ 1 h 9"/>
                <a:gd name="T32" fmla="*/ 7 w 19"/>
                <a:gd name="T33" fmla="*/ 2 h 9"/>
                <a:gd name="T34" fmla="*/ 6 w 19"/>
                <a:gd name="T35" fmla="*/ 3 h 9"/>
                <a:gd name="T36" fmla="*/ 15 w 19"/>
                <a:gd name="T37" fmla="*/ 3 h 9"/>
                <a:gd name="T38" fmla="*/ 17 w 19"/>
                <a:gd name="T39" fmla="*/ 5 h 9"/>
                <a:gd name="T40" fmla="*/ 16 w 19"/>
                <a:gd name="T41" fmla="*/ 7 h 9"/>
                <a:gd name="T42" fmla="*/ 13 w 19"/>
                <a:gd name="T43" fmla="*/ 7 h 9"/>
                <a:gd name="T44" fmla="*/ 9 w 19"/>
                <a:gd name="T45" fmla="*/ 6 h 9"/>
                <a:gd name="T46" fmla="*/ 9 w 19"/>
                <a:gd name="T47" fmla="*/ 6 h 9"/>
                <a:gd name="T48" fmla="*/ 7 w 19"/>
                <a:gd name="T49" fmla="*/ 4 h 9"/>
                <a:gd name="T50" fmla="*/ 8 w 19"/>
                <a:gd name="T51" fmla="*/ 2 h 9"/>
                <a:gd name="T52" fmla="*/ 15 w 19"/>
                <a:gd name="T53" fmla="*/ 3 h 9"/>
                <a:gd name="T54" fmla="*/ 15 w 19"/>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9">
                  <a:moveTo>
                    <a:pt x="6" y="3"/>
                  </a:moveTo>
                  <a:cubicBezTo>
                    <a:pt x="6" y="3"/>
                    <a:pt x="6" y="4"/>
                    <a:pt x="6" y="4"/>
                  </a:cubicBezTo>
                  <a:cubicBezTo>
                    <a:pt x="6" y="4"/>
                    <a:pt x="6" y="4"/>
                    <a:pt x="6" y="4"/>
                  </a:cubicBezTo>
                  <a:cubicBezTo>
                    <a:pt x="5" y="4"/>
                    <a:pt x="5" y="4"/>
                    <a:pt x="5" y="4"/>
                  </a:cubicBezTo>
                  <a:cubicBezTo>
                    <a:pt x="5" y="4"/>
                    <a:pt x="4" y="3"/>
                    <a:pt x="4" y="3"/>
                  </a:cubicBezTo>
                  <a:cubicBezTo>
                    <a:pt x="1" y="1"/>
                    <a:pt x="1" y="1"/>
                    <a:pt x="1" y="1"/>
                  </a:cubicBezTo>
                  <a:cubicBezTo>
                    <a:pt x="0" y="2"/>
                    <a:pt x="0" y="2"/>
                    <a:pt x="0" y="2"/>
                  </a:cubicBezTo>
                  <a:cubicBezTo>
                    <a:pt x="13" y="9"/>
                    <a:pt x="13" y="9"/>
                    <a:pt x="13" y="9"/>
                  </a:cubicBezTo>
                  <a:cubicBezTo>
                    <a:pt x="13" y="9"/>
                    <a:pt x="13" y="9"/>
                    <a:pt x="13" y="9"/>
                  </a:cubicBezTo>
                  <a:cubicBezTo>
                    <a:pt x="12" y="8"/>
                    <a:pt x="12" y="8"/>
                    <a:pt x="12" y="8"/>
                  </a:cubicBezTo>
                  <a:cubicBezTo>
                    <a:pt x="12" y="8"/>
                    <a:pt x="12" y="8"/>
                    <a:pt x="12" y="8"/>
                  </a:cubicBezTo>
                  <a:cubicBezTo>
                    <a:pt x="13" y="8"/>
                    <a:pt x="14" y="8"/>
                    <a:pt x="15" y="8"/>
                  </a:cubicBezTo>
                  <a:cubicBezTo>
                    <a:pt x="16" y="8"/>
                    <a:pt x="16" y="7"/>
                    <a:pt x="17" y="7"/>
                  </a:cubicBezTo>
                  <a:cubicBezTo>
                    <a:pt x="18" y="6"/>
                    <a:pt x="19" y="6"/>
                    <a:pt x="19" y="5"/>
                  </a:cubicBezTo>
                  <a:cubicBezTo>
                    <a:pt x="18" y="4"/>
                    <a:pt x="18" y="3"/>
                    <a:pt x="16" y="2"/>
                  </a:cubicBezTo>
                  <a:cubicBezTo>
                    <a:pt x="15" y="1"/>
                    <a:pt x="13" y="1"/>
                    <a:pt x="12" y="1"/>
                  </a:cubicBezTo>
                  <a:cubicBezTo>
                    <a:pt x="10" y="0"/>
                    <a:pt x="9" y="1"/>
                    <a:pt x="7" y="2"/>
                  </a:cubicBezTo>
                  <a:cubicBezTo>
                    <a:pt x="7" y="2"/>
                    <a:pt x="6" y="2"/>
                    <a:pt x="6" y="3"/>
                  </a:cubicBezTo>
                  <a:close/>
                  <a:moveTo>
                    <a:pt x="15" y="3"/>
                  </a:moveTo>
                  <a:cubicBezTo>
                    <a:pt x="16" y="3"/>
                    <a:pt x="17" y="4"/>
                    <a:pt x="17" y="5"/>
                  </a:cubicBezTo>
                  <a:cubicBezTo>
                    <a:pt x="18" y="5"/>
                    <a:pt x="17" y="6"/>
                    <a:pt x="16" y="7"/>
                  </a:cubicBezTo>
                  <a:cubicBezTo>
                    <a:pt x="15" y="7"/>
                    <a:pt x="14" y="8"/>
                    <a:pt x="13" y="7"/>
                  </a:cubicBezTo>
                  <a:cubicBezTo>
                    <a:pt x="12" y="7"/>
                    <a:pt x="11" y="7"/>
                    <a:pt x="9" y="6"/>
                  </a:cubicBezTo>
                  <a:cubicBezTo>
                    <a:pt x="9" y="6"/>
                    <a:pt x="9" y="6"/>
                    <a:pt x="9" y="6"/>
                  </a:cubicBezTo>
                  <a:cubicBezTo>
                    <a:pt x="8" y="5"/>
                    <a:pt x="7" y="4"/>
                    <a:pt x="7" y="4"/>
                  </a:cubicBezTo>
                  <a:cubicBezTo>
                    <a:pt x="7" y="3"/>
                    <a:pt x="7" y="3"/>
                    <a:pt x="8" y="2"/>
                  </a:cubicBezTo>
                  <a:cubicBezTo>
                    <a:pt x="10" y="1"/>
                    <a:pt x="13" y="1"/>
                    <a:pt x="15" y="3"/>
                  </a:cubicBezTo>
                  <a:cubicBezTo>
                    <a:pt x="15" y="3"/>
                    <a:pt x="15" y="3"/>
                    <a:pt x="15"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53">
              <a:extLst>
                <a:ext uri="{FF2B5EF4-FFF2-40B4-BE49-F238E27FC236}">
                  <a16:creationId xmlns:a16="http://schemas.microsoft.com/office/drawing/2014/main" id="{CE2E8841-E9A0-4B74-AFAD-70BB3C75D188}"/>
                </a:ext>
              </a:extLst>
            </p:cNvPr>
            <p:cNvSpPr>
              <a:spLocks noEditPoints="1"/>
            </p:cNvSpPr>
            <p:nvPr/>
          </p:nvSpPr>
          <p:spPr bwMode="auto">
            <a:xfrm>
              <a:off x="8474075" y="6053138"/>
              <a:ext cx="34925" cy="19050"/>
            </a:xfrm>
            <a:custGeom>
              <a:avLst/>
              <a:gdLst>
                <a:gd name="T0" fmla="*/ 12 w 13"/>
                <a:gd name="T1" fmla="*/ 5 h 7"/>
                <a:gd name="T2" fmla="*/ 13 w 13"/>
                <a:gd name="T3" fmla="*/ 4 h 7"/>
                <a:gd name="T4" fmla="*/ 13 w 13"/>
                <a:gd name="T5" fmla="*/ 4 h 7"/>
                <a:gd name="T6" fmla="*/ 12 w 13"/>
                <a:gd name="T7" fmla="*/ 5 h 7"/>
                <a:gd name="T8" fmla="*/ 10 w 13"/>
                <a:gd name="T9" fmla="*/ 6 h 7"/>
                <a:gd name="T10" fmla="*/ 7 w 13"/>
                <a:gd name="T11" fmla="*/ 7 h 7"/>
                <a:gd name="T12" fmla="*/ 3 w 13"/>
                <a:gd name="T13" fmla="*/ 5 h 7"/>
                <a:gd name="T14" fmla="*/ 10 w 13"/>
                <a:gd name="T15" fmla="*/ 2 h 7"/>
                <a:gd name="T16" fmla="*/ 9 w 13"/>
                <a:gd name="T17" fmla="*/ 1 h 7"/>
                <a:gd name="T18" fmla="*/ 5 w 13"/>
                <a:gd name="T19" fmla="*/ 0 h 7"/>
                <a:gd name="T20" fmla="*/ 1 w 13"/>
                <a:gd name="T21" fmla="*/ 1 h 7"/>
                <a:gd name="T22" fmla="*/ 0 w 13"/>
                <a:gd name="T23" fmla="*/ 3 h 7"/>
                <a:gd name="T24" fmla="*/ 2 w 13"/>
                <a:gd name="T25" fmla="*/ 6 h 7"/>
                <a:gd name="T26" fmla="*/ 7 w 13"/>
                <a:gd name="T27" fmla="*/ 7 h 7"/>
                <a:gd name="T28" fmla="*/ 11 w 13"/>
                <a:gd name="T29" fmla="*/ 6 h 7"/>
                <a:gd name="T30" fmla="*/ 12 w 13"/>
                <a:gd name="T31" fmla="*/ 5 h 7"/>
                <a:gd name="T32" fmla="*/ 5 w 13"/>
                <a:gd name="T33" fmla="*/ 1 h 7"/>
                <a:gd name="T34" fmla="*/ 8 w 13"/>
                <a:gd name="T35" fmla="*/ 2 h 7"/>
                <a:gd name="T36" fmla="*/ 2 w 13"/>
                <a:gd name="T37" fmla="*/ 5 h 7"/>
                <a:gd name="T38" fmla="*/ 1 w 13"/>
                <a:gd name="T39" fmla="*/ 3 h 7"/>
                <a:gd name="T40" fmla="*/ 2 w 13"/>
                <a:gd name="T41" fmla="*/ 1 h 7"/>
                <a:gd name="T42" fmla="*/ 5 w 13"/>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2" y="5"/>
                  </a:moveTo>
                  <a:cubicBezTo>
                    <a:pt x="13" y="5"/>
                    <a:pt x="13" y="5"/>
                    <a:pt x="13" y="4"/>
                  </a:cubicBezTo>
                  <a:cubicBezTo>
                    <a:pt x="13" y="4"/>
                    <a:pt x="13" y="4"/>
                    <a:pt x="13" y="4"/>
                  </a:cubicBezTo>
                  <a:cubicBezTo>
                    <a:pt x="12" y="4"/>
                    <a:pt x="12" y="5"/>
                    <a:pt x="12" y="5"/>
                  </a:cubicBezTo>
                  <a:cubicBezTo>
                    <a:pt x="11" y="5"/>
                    <a:pt x="11" y="5"/>
                    <a:pt x="10" y="6"/>
                  </a:cubicBezTo>
                  <a:cubicBezTo>
                    <a:pt x="9" y="6"/>
                    <a:pt x="8" y="7"/>
                    <a:pt x="7" y="7"/>
                  </a:cubicBezTo>
                  <a:cubicBezTo>
                    <a:pt x="6" y="7"/>
                    <a:pt x="4" y="6"/>
                    <a:pt x="3" y="5"/>
                  </a:cubicBezTo>
                  <a:cubicBezTo>
                    <a:pt x="10" y="2"/>
                    <a:pt x="10" y="2"/>
                    <a:pt x="10" y="2"/>
                  </a:cubicBezTo>
                  <a:cubicBezTo>
                    <a:pt x="9" y="1"/>
                    <a:pt x="9" y="1"/>
                    <a:pt x="9" y="1"/>
                  </a:cubicBezTo>
                  <a:cubicBezTo>
                    <a:pt x="8" y="0"/>
                    <a:pt x="6" y="0"/>
                    <a:pt x="5" y="0"/>
                  </a:cubicBezTo>
                  <a:cubicBezTo>
                    <a:pt x="4" y="0"/>
                    <a:pt x="2" y="0"/>
                    <a:pt x="1" y="1"/>
                  </a:cubicBezTo>
                  <a:cubicBezTo>
                    <a:pt x="0" y="2"/>
                    <a:pt x="0" y="2"/>
                    <a:pt x="0" y="3"/>
                  </a:cubicBezTo>
                  <a:cubicBezTo>
                    <a:pt x="0" y="4"/>
                    <a:pt x="1" y="5"/>
                    <a:pt x="2" y="6"/>
                  </a:cubicBezTo>
                  <a:cubicBezTo>
                    <a:pt x="4" y="7"/>
                    <a:pt x="5" y="7"/>
                    <a:pt x="7" y="7"/>
                  </a:cubicBezTo>
                  <a:cubicBezTo>
                    <a:pt x="8" y="7"/>
                    <a:pt x="10" y="7"/>
                    <a:pt x="11" y="6"/>
                  </a:cubicBezTo>
                  <a:cubicBezTo>
                    <a:pt x="12" y="6"/>
                    <a:pt x="12" y="6"/>
                    <a:pt x="12" y="5"/>
                  </a:cubicBezTo>
                  <a:close/>
                  <a:moveTo>
                    <a:pt x="5" y="1"/>
                  </a:moveTo>
                  <a:cubicBezTo>
                    <a:pt x="6" y="1"/>
                    <a:pt x="7" y="1"/>
                    <a:pt x="8" y="2"/>
                  </a:cubicBezTo>
                  <a:cubicBezTo>
                    <a:pt x="2" y="5"/>
                    <a:pt x="2" y="5"/>
                    <a:pt x="2" y="5"/>
                  </a:cubicBezTo>
                  <a:cubicBezTo>
                    <a:pt x="1"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54">
              <a:extLst>
                <a:ext uri="{FF2B5EF4-FFF2-40B4-BE49-F238E27FC236}">
                  <a16:creationId xmlns:a16="http://schemas.microsoft.com/office/drawing/2014/main" id="{70C33F53-8328-4FB1-B706-08935BDA400C}"/>
                </a:ext>
              </a:extLst>
            </p:cNvPr>
            <p:cNvSpPr>
              <a:spLocks/>
            </p:cNvSpPr>
            <p:nvPr/>
          </p:nvSpPr>
          <p:spPr bwMode="auto">
            <a:xfrm>
              <a:off x="8494713" y="6040438"/>
              <a:ext cx="28575" cy="20638"/>
            </a:xfrm>
            <a:custGeom>
              <a:avLst/>
              <a:gdLst>
                <a:gd name="T0" fmla="*/ 2 w 10"/>
                <a:gd name="T1" fmla="*/ 1 h 8"/>
                <a:gd name="T2" fmla="*/ 2 w 10"/>
                <a:gd name="T3" fmla="*/ 3 h 8"/>
                <a:gd name="T4" fmla="*/ 2 w 10"/>
                <a:gd name="T5" fmla="*/ 3 h 8"/>
                <a:gd name="T6" fmla="*/ 0 w 10"/>
                <a:gd name="T7" fmla="*/ 2 h 8"/>
                <a:gd name="T8" fmla="*/ 0 w 10"/>
                <a:gd name="T9" fmla="*/ 2 h 8"/>
                <a:gd name="T10" fmla="*/ 9 w 10"/>
                <a:gd name="T11" fmla="*/ 8 h 8"/>
                <a:gd name="T12" fmla="*/ 10 w 10"/>
                <a:gd name="T13" fmla="*/ 7 h 8"/>
                <a:gd name="T14" fmla="*/ 4 w 10"/>
                <a:gd name="T15" fmla="*/ 4 h 8"/>
                <a:gd name="T16" fmla="*/ 3 w 10"/>
                <a:gd name="T17" fmla="*/ 2 h 8"/>
                <a:gd name="T18" fmla="*/ 4 w 10"/>
                <a:gd name="T19" fmla="*/ 1 h 8"/>
                <a:gd name="T20" fmla="*/ 5 w 10"/>
                <a:gd name="T21" fmla="*/ 0 h 8"/>
                <a:gd name="T22" fmla="*/ 4 w 10"/>
                <a:gd name="T23" fmla="*/ 0 h 8"/>
                <a:gd name="T24" fmla="*/ 3 w 10"/>
                <a:gd name="T25" fmla="*/ 0 h 8"/>
                <a:gd name="T26" fmla="*/ 2 w 10"/>
                <a:gd name="T2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1"/>
                  </a:moveTo>
                  <a:cubicBezTo>
                    <a:pt x="2" y="2"/>
                    <a:pt x="2" y="2"/>
                    <a:pt x="2" y="3"/>
                  </a:cubicBezTo>
                  <a:cubicBezTo>
                    <a:pt x="2" y="3"/>
                    <a:pt x="2" y="3"/>
                    <a:pt x="2" y="3"/>
                  </a:cubicBezTo>
                  <a:cubicBezTo>
                    <a:pt x="0" y="2"/>
                    <a:pt x="0" y="2"/>
                    <a:pt x="0" y="2"/>
                  </a:cubicBezTo>
                  <a:cubicBezTo>
                    <a:pt x="0" y="2"/>
                    <a:pt x="0" y="2"/>
                    <a:pt x="0" y="2"/>
                  </a:cubicBezTo>
                  <a:cubicBezTo>
                    <a:pt x="9" y="8"/>
                    <a:pt x="9" y="8"/>
                    <a:pt x="9" y="8"/>
                  </a:cubicBezTo>
                  <a:cubicBezTo>
                    <a:pt x="10" y="7"/>
                    <a:pt x="10" y="7"/>
                    <a:pt x="10" y="7"/>
                  </a:cubicBezTo>
                  <a:cubicBezTo>
                    <a:pt x="4" y="4"/>
                    <a:pt x="4" y="4"/>
                    <a:pt x="4" y="4"/>
                  </a:cubicBezTo>
                  <a:cubicBezTo>
                    <a:pt x="3" y="4"/>
                    <a:pt x="3" y="3"/>
                    <a:pt x="3" y="2"/>
                  </a:cubicBezTo>
                  <a:cubicBezTo>
                    <a:pt x="3" y="2"/>
                    <a:pt x="3" y="1"/>
                    <a:pt x="4" y="1"/>
                  </a:cubicBezTo>
                  <a:cubicBezTo>
                    <a:pt x="4" y="1"/>
                    <a:pt x="5" y="0"/>
                    <a:pt x="5" y="0"/>
                  </a:cubicBezTo>
                  <a:cubicBezTo>
                    <a:pt x="4" y="0"/>
                    <a:pt x="4" y="0"/>
                    <a:pt x="4" y="0"/>
                  </a:cubicBezTo>
                  <a:cubicBezTo>
                    <a:pt x="4" y="0"/>
                    <a:pt x="3" y="0"/>
                    <a:pt x="3" y="0"/>
                  </a:cubicBezTo>
                  <a:cubicBezTo>
                    <a:pt x="2" y="1"/>
                    <a:pt x="2" y="1"/>
                    <a:pt x="2"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55">
              <a:extLst>
                <a:ext uri="{FF2B5EF4-FFF2-40B4-BE49-F238E27FC236}">
                  <a16:creationId xmlns:a16="http://schemas.microsoft.com/office/drawing/2014/main" id="{F8BCB2B6-ECD8-45CB-BADE-F88617DDA9DB}"/>
                </a:ext>
              </a:extLst>
            </p:cNvPr>
            <p:cNvSpPr>
              <a:spLocks/>
            </p:cNvSpPr>
            <p:nvPr/>
          </p:nvSpPr>
          <p:spPr bwMode="auto">
            <a:xfrm>
              <a:off x="8523288" y="6018213"/>
              <a:ext cx="38100" cy="19050"/>
            </a:xfrm>
            <a:custGeom>
              <a:avLst/>
              <a:gdLst>
                <a:gd name="T0" fmla="*/ 2 w 14"/>
                <a:gd name="T1" fmla="*/ 0 h 7"/>
                <a:gd name="T2" fmla="*/ 1 w 14"/>
                <a:gd name="T3" fmla="*/ 0 h 7"/>
                <a:gd name="T4" fmla="*/ 0 w 14"/>
                <a:gd name="T5" fmla="*/ 3 h 7"/>
                <a:gd name="T6" fmla="*/ 1 w 14"/>
                <a:gd name="T7" fmla="*/ 4 h 7"/>
                <a:gd name="T8" fmla="*/ 2 w 14"/>
                <a:gd name="T9" fmla="*/ 1 h 7"/>
                <a:gd name="T10" fmla="*/ 2 w 14"/>
                <a:gd name="T11" fmla="*/ 1 h 7"/>
                <a:gd name="T12" fmla="*/ 4 w 14"/>
                <a:gd name="T13" fmla="*/ 2 h 7"/>
                <a:gd name="T14" fmla="*/ 13 w 14"/>
                <a:gd name="T15" fmla="*/ 7 h 7"/>
                <a:gd name="T16" fmla="*/ 14 w 14"/>
                <a:gd name="T17" fmla="*/ 7 h 7"/>
                <a:gd name="T18" fmla="*/ 2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2" y="0"/>
                  </a:moveTo>
                  <a:cubicBezTo>
                    <a:pt x="1" y="0"/>
                    <a:pt x="1" y="0"/>
                    <a:pt x="1" y="0"/>
                  </a:cubicBezTo>
                  <a:cubicBezTo>
                    <a:pt x="0" y="3"/>
                    <a:pt x="0" y="3"/>
                    <a:pt x="0" y="3"/>
                  </a:cubicBezTo>
                  <a:cubicBezTo>
                    <a:pt x="1" y="4"/>
                    <a:pt x="1" y="4"/>
                    <a:pt x="1" y="4"/>
                  </a:cubicBezTo>
                  <a:cubicBezTo>
                    <a:pt x="2" y="2"/>
                    <a:pt x="2" y="1"/>
                    <a:pt x="2" y="1"/>
                  </a:cubicBezTo>
                  <a:cubicBezTo>
                    <a:pt x="2" y="1"/>
                    <a:pt x="2" y="1"/>
                    <a:pt x="2" y="1"/>
                  </a:cubicBezTo>
                  <a:cubicBezTo>
                    <a:pt x="3" y="1"/>
                    <a:pt x="4" y="2"/>
                    <a:pt x="4" y="2"/>
                  </a:cubicBezTo>
                  <a:cubicBezTo>
                    <a:pt x="13" y="7"/>
                    <a:pt x="13" y="7"/>
                    <a:pt x="13" y="7"/>
                  </a:cubicBezTo>
                  <a:cubicBezTo>
                    <a:pt x="14" y="7"/>
                    <a:pt x="14" y="7"/>
                    <a:pt x="14" y="7"/>
                  </a:cubicBezTo>
                  <a:cubicBezTo>
                    <a:pt x="2" y="0"/>
                    <a:pt x="2" y="0"/>
                    <a:pt x="2"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56">
              <a:extLst>
                <a:ext uri="{FF2B5EF4-FFF2-40B4-BE49-F238E27FC236}">
                  <a16:creationId xmlns:a16="http://schemas.microsoft.com/office/drawing/2014/main" id="{1706A6A0-FBF2-4C15-A32C-AAED3E7C78A9}"/>
                </a:ext>
              </a:extLst>
            </p:cNvPr>
            <p:cNvSpPr>
              <a:spLocks/>
            </p:cNvSpPr>
            <p:nvPr/>
          </p:nvSpPr>
          <p:spPr bwMode="auto">
            <a:xfrm>
              <a:off x="8545513" y="6000750"/>
              <a:ext cx="52388" cy="28575"/>
            </a:xfrm>
            <a:custGeom>
              <a:avLst/>
              <a:gdLst>
                <a:gd name="T0" fmla="*/ 18 w 19"/>
                <a:gd name="T1" fmla="*/ 5 h 10"/>
                <a:gd name="T2" fmla="*/ 12 w 19"/>
                <a:gd name="T3" fmla="*/ 9 h 10"/>
                <a:gd name="T4" fmla="*/ 12 w 19"/>
                <a:gd name="T5" fmla="*/ 9 h 10"/>
                <a:gd name="T6" fmla="*/ 11 w 19"/>
                <a:gd name="T7" fmla="*/ 5 h 10"/>
                <a:gd name="T8" fmla="*/ 11 w 19"/>
                <a:gd name="T9" fmla="*/ 2 h 10"/>
                <a:gd name="T10" fmla="*/ 9 w 19"/>
                <a:gd name="T11" fmla="*/ 0 h 10"/>
                <a:gd name="T12" fmla="*/ 6 w 19"/>
                <a:gd name="T13" fmla="*/ 0 h 10"/>
                <a:gd name="T14" fmla="*/ 2 w 19"/>
                <a:gd name="T15" fmla="*/ 1 h 10"/>
                <a:gd name="T16" fmla="*/ 0 w 19"/>
                <a:gd name="T17" fmla="*/ 3 h 10"/>
                <a:gd name="T18" fmla="*/ 1 w 19"/>
                <a:gd name="T19" fmla="*/ 3 h 10"/>
                <a:gd name="T20" fmla="*/ 3 w 19"/>
                <a:gd name="T21" fmla="*/ 1 h 10"/>
                <a:gd name="T22" fmla="*/ 6 w 19"/>
                <a:gd name="T23" fmla="*/ 0 h 10"/>
                <a:gd name="T24" fmla="*/ 8 w 19"/>
                <a:gd name="T25" fmla="*/ 1 h 10"/>
                <a:gd name="T26" fmla="*/ 9 w 19"/>
                <a:gd name="T27" fmla="*/ 2 h 10"/>
                <a:gd name="T28" fmla="*/ 10 w 19"/>
                <a:gd name="T29" fmla="*/ 3 h 10"/>
                <a:gd name="T30" fmla="*/ 10 w 19"/>
                <a:gd name="T31" fmla="*/ 6 h 10"/>
                <a:gd name="T32" fmla="*/ 11 w 19"/>
                <a:gd name="T33" fmla="*/ 9 h 10"/>
                <a:gd name="T34" fmla="*/ 11 w 19"/>
                <a:gd name="T35" fmla="*/ 10 h 10"/>
                <a:gd name="T36" fmla="*/ 19 w 19"/>
                <a:gd name="T37" fmla="*/ 5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2" y="9"/>
                    <a:pt x="12" y="9"/>
                    <a:pt x="12" y="9"/>
                  </a:cubicBezTo>
                  <a:cubicBezTo>
                    <a:pt x="12" y="9"/>
                    <a:pt x="12" y="9"/>
                    <a:pt x="12" y="9"/>
                  </a:cubicBezTo>
                  <a:cubicBezTo>
                    <a:pt x="11" y="5"/>
                    <a:pt x="11" y="5"/>
                    <a:pt x="11" y="5"/>
                  </a:cubicBezTo>
                  <a:cubicBezTo>
                    <a:pt x="11" y="4"/>
                    <a:pt x="11" y="3"/>
                    <a:pt x="11" y="2"/>
                  </a:cubicBezTo>
                  <a:cubicBezTo>
                    <a:pt x="11" y="1"/>
                    <a:pt x="10" y="1"/>
                    <a:pt x="9" y="0"/>
                  </a:cubicBezTo>
                  <a:cubicBezTo>
                    <a:pt x="8" y="0"/>
                    <a:pt x="7" y="0"/>
                    <a:pt x="6" y="0"/>
                  </a:cubicBezTo>
                  <a:cubicBezTo>
                    <a:pt x="5" y="0"/>
                    <a:pt x="4" y="0"/>
                    <a:pt x="2" y="1"/>
                  </a:cubicBezTo>
                  <a:cubicBezTo>
                    <a:pt x="1" y="1"/>
                    <a:pt x="0" y="2"/>
                    <a:pt x="0" y="3"/>
                  </a:cubicBezTo>
                  <a:cubicBezTo>
                    <a:pt x="1" y="3"/>
                    <a:pt x="1" y="3"/>
                    <a:pt x="1" y="3"/>
                  </a:cubicBezTo>
                  <a:cubicBezTo>
                    <a:pt x="2" y="2"/>
                    <a:pt x="2" y="2"/>
                    <a:pt x="3" y="1"/>
                  </a:cubicBezTo>
                  <a:cubicBezTo>
                    <a:pt x="4" y="1"/>
                    <a:pt x="5" y="0"/>
                    <a:pt x="6" y="0"/>
                  </a:cubicBezTo>
                  <a:cubicBezTo>
                    <a:pt x="7" y="0"/>
                    <a:pt x="8" y="0"/>
                    <a:pt x="8" y="1"/>
                  </a:cubicBezTo>
                  <a:cubicBezTo>
                    <a:pt x="9" y="1"/>
                    <a:pt x="9" y="2"/>
                    <a:pt x="9" y="2"/>
                  </a:cubicBezTo>
                  <a:cubicBezTo>
                    <a:pt x="10" y="2"/>
                    <a:pt x="10" y="3"/>
                    <a:pt x="10" y="3"/>
                  </a:cubicBezTo>
                  <a:cubicBezTo>
                    <a:pt x="10" y="4"/>
                    <a:pt x="10" y="4"/>
                    <a:pt x="10" y="6"/>
                  </a:cubicBezTo>
                  <a:cubicBezTo>
                    <a:pt x="11" y="9"/>
                    <a:pt x="11" y="9"/>
                    <a:pt x="11" y="9"/>
                  </a:cubicBezTo>
                  <a:cubicBezTo>
                    <a:pt x="11" y="10"/>
                    <a:pt x="11" y="10"/>
                    <a:pt x="11" y="10"/>
                  </a:cubicBezTo>
                  <a:cubicBezTo>
                    <a:pt x="19" y="5"/>
                    <a:pt x="19" y="5"/>
                    <a:pt x="19" y="5"/>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57">
              <a:extLst>
                <a:ext uri="{FF2B5EF4-FFF2-40B4-BE49-F238E27FC236}">
                  <a16:creationId xmlns:a16="http://schemas.microsoft.com/office/drawing/2014/main" id="{B4E2D594-261E-4B15-B665-5EC1F3E736A8}"/>
                </a:ext>
              </a:extLst>
            </p:cNvPr>
            <p:cNvSpPr>
              <a:spLocks/>
            </p:cNvSpPr>
            <p:nvPr/>
          </p:nvSpPr>
          <p:spPr bwMode="auto">
            <a:xfrm>
              <a:off x="8897938" y="6678613"/>
              <a:ext cx="146050" cy="77788"/>
            </a:xfrm>
            <a:custGeom>
              <a:avLst/>
              <a:gdLst>
                <a:gd name="T0" fmla="*/ 27 w 53"/>
                <a:gd name="T1" fmla="*/ 0 h 28"/>
                <a:gd name="T2" fmla="*/ 9 w 53"/>
                <a:gd name="T3" fmla="*/ 4 h 28"/>
                <a:gd name="T4" fmla="*/ 9 w 53"/>
                <a:gd name="T5" fmla="*/ 24 h 28"/>
                <a:gd name="T6" fmla="*/ 27 w 53"/>
                <a:gd name="T7" fmla="*/ 28 h 28"/>
                <a:gd name="T8" fmla="*/ 44 w 53"/>
                <a:gd name="T9" fmla="*/ 24 h 28"/>
                <a:gd name="T10" fmla="*/ 44 w 53"/>
                <a:gd name="T11" fmla="*/ 4 h 28"/>
                <a:gd name="T12" fmla="*/ 27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7" y="0"/>
                  </a:moveTo>
                  <a:cubicBezTo>
                    <a:pt x="20" y="0"/>
                    <a:pt x="14" y="1"/>
                    <a:pt x="9" y="4"/>
                  </a:cubicBezTo>
                  <a:cubicBezTo>
                    <a:pt x="0" y="9"/>
                    <a:pt x="0" y="18"/>
                    <a:pt x="9" y="24"/>
                  </a:cubicBezTo>
                  <a:cubicBezTo>
                    <a:pt x="14" y="27"/>
                    <a:pt x="20" y="28"/>
                    <a:pt x="27" y="28"/>
                  </a:cubicBezTo>
                  <a:cubicBezTo>
                    <a:pt x="33" y="28"/>
                    <a:pt x="39" y="27"/>
                    <a:pt x="44" y="24"/>
                  </a:cubicBezTo>
                  <a:cubicBezTo>
                    <a:pt x="53" y="18"/>
                    <a:pt x="53" y="9"/>
                    <a:pt x="44" y="4"/>
                  </a:cubicBezTo>
                  <a:cubicBezTo>
                    <a:pt x="39" y="1"/>
                    <a:pt x="33" y="0"/>
                    <a:pt x="27" y="0"/>
                  </a:cubicBezTo>
                </a:path>
              </a:pathLst>
            </a:custGeom>
            <a:solidFill>
              <a:srgbClr val="335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58">
              <a:extLst>
                <a:ext uri="{FF2B5EF4-FFF2-40B4-BE49-F238E27FC236}">
                  <a16:creationId xmlns:a16="http://schemas.microsoft.com/office/drawing/2014/main" id="{420B5043-3E39-4CDF-AF76-0A240743BA09}"/>
                </a:ext>
              </a:extLst>
            </p:cNvPr>
            <p:cNvSpPr>
              <a:spLocks/>
            </p:cNvSpPr>
            <p:nvPr/>
          </p:nvSpPr>
          <p:spPr bwMode="auto">
            <a:xfrm>
              <a:off x="8975725" y="6716713"/>
              <a:ext cx="4763" cy="6350"/>
            </a:xfrm>
            <a:custGeom>
              <a:avLst/>
              <a:gdLst>
                <a:gd name="T0" fmla="*/ 0 w 2"/>
                <a:gd name="T1" fmla="*/ 1 h 2"/>
                <a:gd name="T2" fmla="*/ 0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1"/>
                    <a:pt x="0" y="2"/>
                  </a:cubicBezTo>
                  <a:cubicBezTo>
                    <a:pt x="0" y="2"/>
                    <a:pt x="1" y="2"/>
                    <a:pt x="1" y="2"/>
                  </a:cubicBezTo>
                  <a:cubicBezTo>
                    <a:pt x="2" y="1"/>
                    <a:pt x="2" y="1"/>
                    <a:pt x="1"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59">
              <a:extLst>
                <a:ext uri="{FF2B5EF4-FFF2-40B4-BE49-F238E27FC236}">
                  <a16:creationId xmlns:a16="http://schemas.microsoft.com/office/drawing/2014/main" id="{25D4954F-E51F-453D-B59F-8C5ED48FD4F2}"/>
                </a:ext>
              </a:extLst>
            </p:cNvPr>
            <p:cNvSpPr>
              <a:spLocks noEditPoints="1"/>
            </p:cNvSpPr>
            <p:nvPr/>
          </p:nvSpPr>
          <p:spPr bwMode="auto">
            <a:xfrm>
              <a:off x="8931275" y="6692900"/>
              <a:ext cx="71438" cy="41275"/>
            </a:xfrm>
            <a:custGeom>
              <a:avLst/>
              <a:gdLst>
                <a:gd name="T0" fmla="*/ 0 w 26"/>
                <a:gd name="T1" fmla="*/ 6 h 15"/>
                <a:gd name="T2" fmla="*/ 3 w 26"/>
                <a:gd name="T3" fmla="*/ 7 h 15"/>
                <a:gd name="T4" fmla="*/ 3 w 26"/>
                <a:gd name="T5" fmla="*/ 7 h 15"/>
                <a:gd name="T6" fmla="*/ 9 w 26"/>
                <a:gd name="T7" fmla="*/ 8 h 15"/>
                <a:gd name="T8" fmla="*/ 9 w 26"/>
                <a:gd name="T9" fmla="*/ 8 h 15"/>
                <a:gd name="T10" fmla="*/ 21 w 26"/>
                <a:gd name="T11" fmla="*/ 15 h 15"/>
                <a:gd name="T12" fmla="*/ 23 w 26"/>
                <a:gd name="T13" fmla="*/ 15 h 15"/>
                <a:gd name="T14" fmla="*/ 25 w 26"/>
                <a:gd name="T15" fmla="*/ 14 h 15"/>
                <a:gd name="T16" fmla="*/ 25 w 26"/>
                <a:gd name="T17" fmla="*/ 13 h 15"/>
                <a:gd name="T18" fmla="*/ 13 w 26"/>
                <a:gd name="T19" fmla="*/ 6 h 15"/>
                <a:gd name="T20" fmla="*/ 13 w 26"/>
                <a:gd name="T21" fmla="*/ 6 h 15"/>
                <a:gd name="T22" fmla="*/ 11 w 26"/>
                <a:gd name="T23" fmla="*/ 2 h 15"/>
                <a:gd name="T24" fmla="*/ 10 w 26"/>
                <a:gd name="T25" fmla="*/ 2 h 15"/>
                <a:gd name="T26" fmla="*/ 11 w 26"/>
                <a:gd name="T27" fmla="*/ 2 h 15"/>
                <a:gd name="T28" fmla="*/ 9 w 26"/>
                <a:gd name="T29" fmla="*/ 0 h 15"/>
                <a:gd name="T30" fmla="*/ 0 w 26"/>
                <a:gd name="T31" fmla="*/ 6 h 15"/>
                <a:gd name="T32" fmla="*/ 18 w 26"/>
                <a:gd name="T33" fmla="*/ 10 h 15"/>
                <a:gd name="T34" fmla="*/ 18 w 26"/>
                <a:gd name="T35" fmla="*/ 11 h 15"/>
                <a:gd name="T36" fmla="*/ 16 w 26"/>
                <a:gd name="T37" fmla="*/ 11 h 15"/>
                <a:gd name="T38" fmla="*/ 13 w 26"/>
                <a:gd name="T39" fmla="*/ 9 h 15"/>
                <a:gd name="T40" fmla="*/ 13 w 26"/>
                <a:gd name="T41" fmla="*/ 8 h 15"/>
                <a:gd name="T42" fmla="*/ 15 w 26"/>
                <a:gd name="T43" fmla="*/ 8 h 15"/>
                <a:gd name="T44" fmla="*/ 18 w 26"/>
                <a:gd name="T4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15">
                  <a:moveTo>
                    <a:pt x="0" y="6"/>
                  </a:moveTo>
                  <a:cubicBezTo>
                    <a:pt x="3" y="7"/>
                    <a:pt x="3" y="7"/>
                    <a:pt x="3" y="7"/>
                  </a:cubicBezTo>
                  <a:cubicBezTo>
                    <a:pt x="3" y="7"/>
                    <a:pt x="3" y="7"/>
                    <a:pt x="3" y="7"/>
                  </a:cubicBezTo>
                  <a:cubicBezTo>
                    <a:pt x="5" y="8"/>
                    <a:pt x="7" y="8"/>
                    <a:pt x="9" y="8"/>
                  </a:cubicBezTo>
                  <a:cubicBezTo>
                    <a:pt x="9" y="8"/>
                    <a:pt x="9" y="8"/>
                    <a:pt x="9" y="8"/>
                  </a:cubicBezTo>
                  <a:cubicBezTo>
                    <a:pt x="21" y="15"/>
                    <a:pt x="21" y="15"/>
                    <a:pt x="21" y="15"/>
                  </a:cubicBezTo>
                  <a:cubicBezTo>
                    <a:pt x="22" y="15"/>
                    <a:pt x="23" y="15"/>
                    <a:pt x="23" y="15"/>
                  </a:cubicBezTo>
                  <a:cubicBezTo>
                    <a:pt x="25" y="14"/>
                    <a:pt x="25" y="14"/>
                    <a:pt x="25" y="14"/>
                  </a:cubicBezTo>
                  <a:cubicBezTo>
                    <a:pt x="26" y="14"/>
                    <a:pt x="26" y="13"/>
                    <a:pt x="25" y="13"/>
                  </a:cubicBezTo>
                  <a:cubicBezTo>
                    <a:pt x="13" y="6"/>
                    <a:pt x="13" y="6"/>
                    <a:pt x="13" y="6"/>
                  </a:cubicBezTo>
                  <a:cubicBezTo>
                    <a:pt x="13" y="6"/>
                    <a:pt x="13" y="6"/>
                    <a:pt x="13" y="6"/>
                  </a:cubicBezTo>
                  <a:cubicBezTo>
                    <a:pt x="13" y="4"/>
                    <a:pt x="13" y="3"/>
                    <a:pt x="11" y="2"/>
                  </a:cubicBezTo>
                  <a:cubicBezTo>
                    <a:pt x="10" y="2"/>
                    <a:pt x="10" y="2"/>
                    <a:pt x="10" y="2"/>
                  </a:cubicBezTo>
                  <a:cubicBezTo>
                    <a:pt x="11" y="2"/>
                    <a:pt x="11" y="2"/>
                    <a:pt x="11" y="2"/>
                  </a:cubicBezTo>
                  <a:cubicBezTo>
                    <a:pt x="9" y="0"/>
                    <a:pt x="9" y="0"/>
                    <a:pt x="9" y="0"/>
                  </a:cubicBezTo>
                  <a:lnTo>
                    <a:pt x="0" y="6"/>
                  </a:lnTo>
                  <a:close/>
                  <a:moveTo>
                    <a:pt x="18" y="10"/>
                  </a:moveTo>
                  <a:cubicBezTo>
                    <a:pt x="18" y="10"/>
                    <a:pt x="18" y="10"/>
                    <a:pt x="18" y="11"/>
                  </a:cubicBezTo>
                  <a:cubicBezTo>
                    <a:pt x="17" y="11"/>
                    <a:pt x="16" y="11"/>
                    <a:pt x="16" y="11"/>
                  </a:cubicBezTo>
                  <a:cubicBezTo>
                    <a:pt x="13" y="9"/>
                    <a:pt x="13" y="9"/>
                    <a:pt x="13" y="9"/>
                  </a:cubicBezTo>
                  <a:cubicBezTo>
                    <a:pt x="13" y="9"/>
                    <a:pt x="13" y="8"/>
                    <a:pt x="13" y="8"/>
                  </a:cubicBezTo>
                  <a:cubicBezTo>
                    <a:pt x="14" y="8"/>
                    <a:pt x="15" y="8"/>
                    <a:pt x="15" y="8"/>
                  </a:cubicBez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60">
              <a:extLst>
                <a:ext uri="{FF2B5EF4-FFF2-40B4-BE49-F238E27FC236}">
                  <a16:creationId xmlns:a16="http://schemas.microsoft.com/office/drawing/2014/main" id="{C0BE52C7-4737-429E-9419-CFC2EFAADCF0}"/>
                </a:ext>
              </a:extLst>
            </p:cNvPr>
            <p:cNvSpPr>
              <a:spLocks/>
            </p:cNvSpPr>
            <p:nvPr/>
          </p:nvSpPr>
          <p:spPr bwMode="auto">
            <a:xfrm>
              <a:off x="9244013" y="6478588"/>
              <a:ext cx="146050" cy="77788"/>
            </a:xfrm>
            <a:custGeom>
              <a:avLst/>
              <a:gdLst>
                <a:gd name="T0" fmla="*/ 26 w 53"/>
                <a:gd name="T1" fmla="*/ 0 h 28"/>
                <a:gd name="T2" fmla="*/ 9 w 53"/>
                <a:gd name="T3" fmla="*/ 5 h 28"/>
                <a:gd name="T4" fmla="*/ 9 w 53"/>
                <a:gd name="T5" fmla="*/ 24 h 28"/>
                <a:gd name="T6" fmla="*/ 26 w 53"/>
                <a:gd name="T7" fmla="*/ 28 h 28"/>
                <a:gd name="T8" fmla="*/ 43 w 53"/>
                <a:gd name="T9" fmla="*/ 24 h 28"/>
                <a:gd name="T10" fmla="*/ 43 w 53"/>
                <a:gd name="T11" fmla="*/ 5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2"/>
                    <a:pt x="9" y="5"/>
                  </a:cubicBezTo>
                  <a:cubicBezTo>
                    <a:pt x="0" y="10"/>
                    <a:pt x="0" y="19"/>
                    <a:pt x="9" y="24"/>
                  </a:cubicBezTo>
                  <a:cubicBezTo>
                    <a:pt x="14" y="27"/>
                    <a:pt x="20" y="28"/>
                    <a:pt x="26" y="28"/>
                  </a:cubicBezTo>
                  <a:cubicBezTo>
                    <a:pt x="33" y="28"/>
                    <a:pt x="39" y="27"/>
                    <a:pt x="43" y="24"/>
                  </a:cubicBezTo>
                  <a:cubicBezTo>
                    <a:pt x="53" y="19"/>
                    <a:pt x="53" y="10"/>
                    <a:pt x="43" y="5"/>
                  </a:cubicBezTo>
                  <a:cubicBezTo>
                    <a:pt x="39" y="2"/>
                    <a:pt x="33" y="0"/>
                    <a:pt x="26" y="0"/>
                  </a:cubicBezTo>
                </a:path>
              </a:pathLst>
            </a:custGeom>
            <a:solidFill>
              <a:srgbClr val="426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61">
              <a:extLst>
                <a:ext uri="{FF2B5EF4-FFF2-40B4-BE49-F238E27FC236}">
                  <a16:creationId xmlns:a16="http://schemas.microsoft.com/office/drawing/2014/main" id="{8E550280-39C5-41F7-B7B2-72EA03AC8C42}"/>
                </a:ext>
              </a:extLst>
            </p:cNvPr>
            <p:cNvSpPr>
              <a:spLocks noEditPoints="1"/>
            </p:cNvSpPr>
            <p:nvPr/>
          </p:nvSpPr>
          <p:spPr bwMode="auto">
            <a:xfrm>
              <a:off x="9285288" y="6500813"/>
              <a:ext cx="68263" cy="39688"/>
            </a:xfrm>
            <a:custGeom>
              <a:avLst/>
              <a:gdLst>
                <a:gd name="T0" fmla="*/ 10 w 25"/>
                <a:gd name="T1" fmla="*/ 6 h 14"/>
                <a:gd name="T2" fmla="*/ 10 w 25"/>
                <a:gd name="T3" fmla="*/ 8 h 14"/>
                <a:gd name="T4" fmla="*/ 14 w 25"/>
                <a:gd name="T5" fmla="*/ 8 h 14"/>
                <a:gd name="T6" fmla="*/ 14 w 25"/>
                <a:gd name="T7" fmla="*/ 6 h 14"/>
                <a:gd name="T8" fmla="*/ 10 w 25"/>
                <a:gd name="T9" fmla="*/ 6 h 14"/>
                <a:gd name="T10" fmla="*/ 14 w 25"/>
                <a:gd name="T11" fmla="*/ 1 h 14"/>
                <a:gd name="T12" fmla="*/ 12 w 25"/>
                <a:gd name="T13" fmla="*/ 2 h 14"/>
                <a:gd name="T14" fmla="*/ 11 w 25"/>
                <a:gd name="T15" fmla="*/ 2 h 14"/>
                <a:gd name="T16" fmla="*/ 9 w 25"/>
                <a:gd name="T17" fmla="*/ 1 h 14"/>
                <a:gd name="T18" fmla="*/ 8 w 25"/>
                <a:gd name="T19" fmla="*/ 1 h 14"/>
                <a:gd name="T20" fmla="*/ 3 w 25"/>
                <a:gd name="T21" fmla="*/ 4 h 14"/>
                <a:gd name="T22" fmla="*/ 2 w 25"/>
                <a:gd name="T23" fmla="*/ 5 h 14"/>
                <a:gd name="T24" fmla="*/ 3 w 25"/>
                <a:gd name="T25" fmla="*/ 6 h 14"/>
                <a:gd name="T26" fmla="*/ 3 w 25"/>
                <a:gd name="T27" fmla="*/ 7 h 14"/>
                <a:gd name="T28" fmla="*/ 1 w 25"/>
                <a:gd name="T29" fmla="*/ 8 h 14"/>
                <a:gd name="T30" fmla="*/ 1 w 25"/>
                <a:gd name="T31" fmla="*/ 10 h 14"/>
                <a:gd name="T32" fmla="*/ 8 w 25"/>
                <a:gd name="T33" fmla="*/ 14 h 14"/>
                <a:gd name="T34" fmla="*/ 11 w 25"/>
                <a:gd name="T35" fmla="*/ 14 h 14"/>
                <a:gd name="T36" fmla="*/ 24 w 25"/>
                <a:gd name="T37" fmla="*/ 6 h 14"/>
                <a:gd name="T38" fmla="*/ 24 w 25"/>
                <a:gd name="T39" fmla="*/ 5 h 14"/>
                <a:gd name="T40" fmla="*/ 17 w 25"/>
                <a:gd name="T41" fmla="*/ 1 h 14"/>
                <a:gd name="T42" fmla="*/ 14 w 25"/>
                <a:gd name="T43" fmla="*/ 1 h 14"/>
                <a:gd name="T44" fmla="*/ 16 w 25"/>
                <a:gd name="T45" fmla="*/ 9 h 14"/>
                <a:gd name="T46" fmla="*/ 8 w 25"/>
                <a:gd name="T47" fmla="*/ 9 h 14"/>
                <a:gd name="T48" fmla="*/ 8 w 25"/>
                <a:gd name="T49" fmla="*/ 5 h 14"/>
                <a:gd name="T50" fmla="*/ 16 w 25"/>
                <a:gd name="T51" fmla="*/ 5 h 14"/>
                <a:gd name="T52" fmla="*/ 16 w 25"/>
                <a:gd name="T53" fmla="*/ 9 h 14"/>
                <a:gd name="T54" fmla="*/ 16 w 25"/>
                <a:gd name="T55" fmla="*/ 2 h 14"/>
                <a:gd name="T56" fmla="*/ 15 w 25"/>
                <a:gd name="T57" fmla="*/ 2 h 14"/>
                <a:gd name="T58" fmla="*/ 15 w 25"/>
                <a:gd name="T59" fmla="*/ 2 h 14"/>
                <a:gd name="T60" fmla="*/ 16 w 25"/>
                <a:gd name="T6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14">
                  <a:moveTo>
                    <a:pt x="10" y="6"/>
                  </a:moveTo>
                  <a:cubicBezTo>
                    <a:pt x="9" y="6"/>
                    <a:pt x="9" y="7"/>
                    <a:pt x="10" y="8"/>
                  </a:cubicBezTo>
                  <a:cubicBezTo>
                    <a:pt x="11" y="9"/>
                    <a:pt x="13" y="9"/>
                    <a:pt x="14" y="8"/>
                  </a:cubicBezTo>
                  <a:cubicBezTo>
                    <a:pt x="16" y="7"/>
                    <a:pt x="16" y="6"/>
                    <a:pt x="14" y="6"/>
                  </a:cubicBezTo>
                  <a:cubicBezTo>
                    <a:pt x="13" y="5"/>
                    <a:pt x="11" y="5"/>
                    <a:pt x="10" y="6"/>
                  </a:cubicBezTo>
                  <a:close/>
                  <a:moveTo>
                    <a:pt x="14" y="1"/>
                  </a:moveTo>
                  <a:cubicBezTo>
                    <a:pt x="12" y="2"/>
                    <a:pt x="12" y="2"/>
                    <a:pt x="12" y="2"/>
                  </a:cubicBezTo>
                  <a:cubicBezTo>
                    <a:pt x="11" y="2"/>
                    <a:pt x="11" y="2"/>
                    <a:pt x="11" y="2"/>
                  </a:cubicBezTo>
                  <a:cubicBezTo>
                    <a:pt x="9" y="1"/>
                    <a:pt x="9" y="1"/>
                    <a:pt x="9" y="1"/>
                  </a:cubicBezTo>
                  <a:cubicBezTo>
                    <a:pt x="8" y="1"/>
                    <a:pt x="8" y="1"/>
                    <a:pt x="8" y="1"/>
                  </a:cubicBezTo>
                  <a:cubicBezTo>
                    <a:pt x="3" y="4"/>
                    <a:pt x="3" y="4"/>
                    <a:pt x="3"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4" y="6"/>
                    <a:pt x="24" y="6"/>
                    <a:pt x="24" y="6"/>
                  </a:cubicBezTo>
                  <a:cubicBezTo>
                    <a:pt x="25" y="6"/>
                    <a:pt x="25" y="5"/>
                    <a:pt x="24" y="5"/>
                  </a:cubicBezTo>
                  <a:cubicBezTo>
                    <a:pt x="17" y="1"/>
                    <a:pt x="17" y="1"/>
                    <a:pt x="17" y="1"/>
                  </a:cubicBezTo>
                  <a:cubicBezTo>
                    <a:pt x="16" y="0"/>
                    <a:pt x="14" y="0"/>
                    <a:pt x="14" y="1"/>
                  </a:cubicBezTo>
                  <a:close/>
                  <a:moveTo>
                    <a:pt x="16" y="9"/>
                  </a:moveTo>
                  <a:cubicBezTo>
                    <a:pt x="14" y="10"/>
                    <a:pt x="10" y="10"/>
                    <a:pt x="8" y="9"/>
                  </a:cubicBezTo>
                  <a:cubicBezTo>
                    <a:pt x="6" y="8"/>
                    <a:pt x="6" y="6"/>
                    <a:pt x="8" y="5"/>
                  </a:cubicBezTo>
                  <a:cubicBezTo>
                    <a:pt x="10" y="3"/>
                    <a:pt x="14" y="3"/>
                    <a:pt x="16" y="5"/>
                  </a:cubicBezTo>
                  <a:cubicBezTo>
                    <a:pt x="18" y="6"/>
                    <a:pt x="18" y="8"/>
                    <a:pt x="16" y="9"/>
                  </a:cubicBezTo>
                  <a:close/>
                  <a:moveTo>
                    <a:pt x="16" y="2"/>
                  </a:moveTo>
                  <a:cubicBezTo>
                    <a:pt x="15" y="2"/>
                    <a:pt x="15" y="2"/>
                    <a:pt x="15" y="2"/>
                  </a:cubicBezTo>
                  <a:cubicBezTo>
                    <a:pt x="15" y="2"/>
                    <a:pt x="15" y="2"/>
                    <a:pt x="15" y="2"/>
                  </a:cubicBezTo>
                  <a:cubicBezTo>
                    <a:pt x="16" y="2"/>
                    <a:pt x="16" y="2"/>
                    <a:pt x="1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62">
              <a:extLst>
                <a:ext uri="{FF2B5EF4-FFF2-40B4-BE49-F238E27FC236}">
                  <a16:creationId xmlns:a16="http://schemas.microsoft.com/office/drawing/2014/main" id="{201406D0-DD05-4C72-9D62-50705218DC20}"/>
                </a:ext>
              </a:extLst>
            </p:cNvPr>
            <p:cNvSpPr>
              <a:spLocks/>
            </p:cNvSpPr>
            <p:nvPr/>
          </p:nvSpPr>
          <p:spPr bwMode="auto">
            <a:xfrm>
              <a:off x="8081963" y="5735638"/>
              <a:ext cx="15875" cy="11113"/>
            </a:xfrm>
            <a:custGeom>
              <a:avLst/>
              <a:gdLst>
                <a:gd name="T0" fmla="*/ 10 w 10"/>
                <a:gd name="T1" fmla="*/ 5 h 7"/>
                <a:gd name="T2" fmla="*/ 10 w 10"/>
                <a:gd name="T3" fmla="*/ 5 h 7"/>
                <a:gd name="T4" fmla="*/ 8 w 10"/>
                <a:gd name="T5" fmla="*/ 7 h 7"/>
                <a:gd name="T6" fmla="*/ 8 w 10"/>
                <a:gd name="T7" fmla="*/ 7 h 7"/>
                <a:gd name="T8" fmla="*/ 0 w 10"/>
                <a:gd name="T9" fmla="*/ 2 h 7"/>
                <a:gd name="T10" fmla="*/ 0 w 10"/>
                <a:gd name="T11" fmla="*/ 0 h 7"/>
                <a:gd name="T12" fmla="*/ 1 w 10"/>
                <a:gd name="T13" fmla="*/ 0 h 7"/>
                <a:gd name="T14" fmla="*/ 1 w 10"/>
                <a:gd name="T15" fmla="*/ 0 h 7"/>
                <a:gd name="T16" fmla="*/ 10 w 10"/>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10" y="5"/>
                  </a:moveTo>
                  <a:lnTo>
                    <a:pt x="10" y="5"/>
                  </a:lnTo>
                  <a:lnTo>
                    <a:pt x="8" y="7"/>
                  </a:lnTo>
                  <a:lnTo>
                    <a:pt x="8" y="7"/>
                  </a:lnTo>
                  <a:lnTo>
                    <a:pt x="0" y="2"/>
                  </a:lnTo>
                  <a:lnTo>
                    <a:pt x="0" y="0"/>
                  </a:lnTo>
                  <a:lnTo>
                    <a:pt x="1" y="0"/>
                  </a:lnTo>
                  <a:lnTo>
                    <a:pt x="1" y="0"/>
                  </a:lnTo>
                  <a:lnTo>
                    <a:pt x="10"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63">
              <a:extLst>
                <a:ext uri="{FF2B5EF4-FFF2-40B4-BE49-F238E27FC236}">
                  <a16:creationId xmlns:a16="http://schemas.microsoft.com/office/drawing/2014/main" id="{B09BD93E-3DA2-4ECF-8901-093432B42F7C}"/>
                </a:ext>
              </a:extLst>
            </p:cNvPr>
            <p:cNvSpPr>
              <a:spLocks/>
            </p:cNvSpPr>
            <p:nvPr/>
          </p:nvSpPr>
          <p:spPr bwMode="auto">
            <a:xfrm>
              <a:off x="8078788" y="5740400"/>
              <a:ext cx="14288" cy="9525"/>
            </a:xfrm>
            <a:custGeom>
              <a:avLst/>
              <a:gdLst>
                <a:gd name="T0" fmla="*/ 9 w 9"/>
                <a:gd name="T1" fmla="*/ 4 h 6"/>
                <a:gd name="T2" fmla="*/ 9 w 9"/>
                <a:gd name="T3" fmla="*/ 6 h 6"/>
                <a:gd name="T4" fmla="*/ 7 w 9"/>
                <a:gd name="T5" fmla="*/ 6 h 6"/>
                <a:gd name="T6" fmla="*/ 7 w 9"/>
                <a:gd name="T7" fmla="*/ 6 h 6"/>
                <a:gd name="T8" fmla="*/ 0 w 9"/>
                <a:gd name="T9" fmla="*/ 2 h 6"/>
                <a:gd name="T10" fmla="*/ 0 w 9"/>
                <a:gd name="T11" fmla="*/ 2 h 6"/>
                <a:gd name="T12" fmla="*/ 2 w 9"/>
                <a:gd name="T13" fmla="*/ 0 h 6"/>
                <a:gd name="T14" fmla="*/ 2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7" y="6"/>
                  </a:lnTo>
                  <a:lnTo>
                    <a:pt x="7" y="6"/>
                  </a:lnTo>
                  <a:lnTo>
                    <a:pt x="0" y="2"/>
                  </a:lnTo>
                  <a:lnTo>
                    <a:pt x="0" y="2"/>
                  </a:lnTo>
                  <a:lnTo>
                    <a:pt x="2" y="0"/>
                  </a:lnTo>
                  <a:lnTo>
                    <a:pt x="2"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64">
              <a:extLst>
                <a:ext uri="{FF2B5EF4-FFF2-40B4-BE49-F238E27FC236}">
                  <a16:creationId xmlns:a16="http://schemas.microsoft.com/office/drawing/2014/main" id="{0178CD85-5597-42F4-96E6-3B85EE4591DD}"/>
                </a:ext>
              </a:extLst>
            </p:cNvPr>
            <p:cNvSpPr>
              <a:spLocks/>
            </p:cNvSpPr>
            <p:nvPr/>
          </p:nvSpPr>
          <p:spPr bwMode="auto">
            <a:xfrm>
              <a:off x="8075613" y="5746750"/>
              <a:ext cx="11113" cy="4763"/>
            </a:xfrm>
            <a:custGeom>
              <a:avLst/>
              <a:gdLst>
                <a:gd name="T0" fmla="*/ 7 w 7"/>
                <a:gd name="T1" fmla="*/ 3 h 3"/>
                <a:gd name="T2" fmla="*/ 7 w 7"/>
                <a:gd name="T3" fmla="*/ 3 h 3"/>
                <a:gd name="T4" fmla="*/ 5 w 7"/>
                <a:gd name="T5" fmla="*/ 3 h 3"/>
                <a:gd name="T6" fmla="*/ 4 w 7"/>
                <a:gd name="T7" fmla="*/ 3 h 3"/>
                <a:gd name="T8" fmla="*/ 0 w 7"/>
                <a:gd name="T9" fmla="*/ 2 h 3"/>
                <a:gd name="T10" fmla="*/ 0 w 7"/>
                <a:gd name="T11" fmla="*/ 2 h 3"/>
                <a:gd name="T12" fmla="*/ 0 w 7"/>
                <a:gd name="T13" fmla="*/ 0 h 3"/>
                <a:gd name="T14" fmla="*/ 2 w 7"/>
                <a:gd name="T15" fmla="*/ 0 h 3"/>
                <a:gd name="T16" fmla="*/ 7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7" y="3"/>
                  </a:moveTo>
                  <a:lnTo>
                    <a:pt x="7" y="3"/>
                  </a:lnTo>
                  <a:lnTo>
                    <a:pt x="5" y="3"/>
                  </a:lnTo>
                  <a:lnTo>
                    <a:pt x="4" y="3"/>
                  </a:lnTo>
                  <a:lnTo>
                    <a:pt x="0" y="2"/>
                  </a:lnTo>
                  <a:lnTo>
                    <a:pt x="0" y="2"/>
                  </a:lnTo>
                  <a:lnTo>
                    <a:pt x="0" y="0"/>
                  </a:lnTo>
                  <a:lnTo>
                    <a:pt x="2"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65">
              <a:extLst>
                <a:ext uri="{FF2B5EF4-FFF2-40B4-BE49-F238E27FC236}">
                  <a16:creationId xmlns:a16="http://schemas.microsoft.com/office/drawing/2014/main" id="{10E1A9A0-D8E0-4D62-933A-35312F2662DF}"/>
                </a:ext>
              </a:extLst>
            </p:cNvPr>
            <p:cNvSpPr>
              <a:spLocks/>
            </p:cNvSpPr>
            <p:nvPr/>
          </p:nvSpPr>
          <p:spPr bwMode="auto">
            <a:xfrm>
              <a:off x="8070850" y="5751513"/>
              <a:ext cx="7938" cy="6350"/>
            </a:xfrm>
            <a:custGeom>
              <a:avLst/>
              <a:gdLst>
                <a:gd name="T0" fmla="*/ 5 w 5"/>
                <a:gd name="T1" fmla="*/ 2 h 4"/>
                <a:gd name="T2" fmla="*/ 5 w 5"/>
                <a:gd name="T3" fmla="*/ 2 h 4"/>
                <a:gd name="T4" fmla="*/ 5 w 5"/>
                <a:gd name="T5" fmla="*/ 4 h 4"/>
                <a:gd name="T6" fmla="*/ 3 w 5"/>
                <a:gd name="T7" fmla="*/ 4 h 4"/>
                <a:gd name="T8" fmla="*/ 0 w 5"/>
                <a:gd name="T9" fmla="*/ 2 h 4"/>
                <a:gd name="T10" fmla="*/ 0 w 5"/>
                <a:gd name="T11" fmla="*/ 0 h 4"/>
                <a:gd name="T12" fmla="*/ 1 w 5"/>
                <a:gd name="T13" fmla="*/ 0 h 4"/>
                <a:gd name="T14" fmla="*/ 3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5" y="4"/>
                  </a:lnTo>
                  <a:lnTo>
                    <a:pt x="3" y="4"/>
                  </a:lnTo>
                  <a:lnTo>
                    <a:pt x="0" y="2"/>
                  </a:lnTo>
                  <a:lnTo>
                    <a:pt x="0" y="0"/>
                  </a:lnTo>
                  <a:lnTo>
                    <a:pt x="1" y="0"/>
                  </a:lnTo>
                  <a:lnTo>
                    <a:pt x="3"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66">
              <a:extLst>
                <a:ext uri="{FF2B5EF4-FFF2-40B4-BE49-F238E27FC236}">
                  <a16:creationId xmlns:a16="http://schemas.microsoft.com/office/drawing/2014/main" id="{4C790791-FC5E-4ED1-B0E1-CE2D03CC64C6}"/>
                </a:ext>
              </a:extLst>
            </p:cNvPr>
            <p:cNvSpPr>
              <a:spLocks/>
            </p:cNvSpPr>
            <p:nvPr/>
          </p:nvSpPr>
          <p:spPr bwMode="auto">
            <a:xfrm>
              <a:off x="8094663" y="5721350"/>
              <a:ext cx="22225"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2" y="4"/>
                    <a:pt x="1" y="4"/>
                    <a:pt x="0" y="4"/>
                  </a:cubicBezTo>
                  <a:cubicBezTo>
                    <a:pt x="0" y="2"/>
                    <a:pt x="4" y="0"/>
                    <a:pt x="8" y="0"/>
                  </a:cubicBezTo>
                  <a:cubicBezTo>
                    <a:pt x="8" y="0"/>
                    <a:pt x="8" y="0"/>
                    <a:pt x="8" y="1"/>
                  </a:cubicBezTo>
                  <a:cubicBezTo>
                    <a:pt x="7" y="1"/>
                    <a:pt x="5" y="1"/>
                    <a:pt x="4" y="2"/>
                  </a:cubicBezTo>
                  <a:cubicBezTo>
                    <a:pt x="3" y="2"/>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67">
              <a:extLst>
                <a:ext uri="{FF2B5EF4-FFF2-40B4-BE49-F238E27FC236}">
                  <a16:creationId xmlns:a16="http://schemas.microsoft.com/office/drawing/2014/main" id="{67AF4A07-1FB4-44FC-A441-729D9A89D4A8}"/>
                </a:ext>
              </a:extLst>
            </p:cNvPr>
            <p:cNvSpPr>
              <a:spLocks/>
            </p:cNvSpPr>
            <p:nvPr/>
          </p:nvSpPr>
          <p:spPr bwMode="auto">
            <a:xfrm>
              <a:off x="8104188" y="5724525"/>
              <a:ext cx="12700" cy="7938"/>
            </a:xfrm>
            <a:custGeom>
              <a:avLst/>
              <a:gdLst>
                <a:gd name="T0" fmla="*/ 2 w 5"/>
                <a:gd name="T1" fmla="*/ 3 h 3"/>
                <a:gd name="T2" fmla="*/ 0 w 5"/>
                <a:gd name="T3" fmla="*/ 3 h 3"/>
                <a:gd name="T4" fmla="*/ 5 w 5"/>
                <a:gd name="T5" fmla="*/ 0 h 3"/>
                <a:gd name="T6" fmla="*/ 5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2" y="3"/>
                    <a:pt x="1" y="3"/>
                    <a:pt x="0" y="3"/>
                  </a:cubicBezTo>
                  <a:cubicBezTo>
                    <a:pt x="0" y="2"/>
                    <a:pt x="2" y="0"/>
                    <a:pt x="5" y="0"/>
                  </a:cubicBezTo>
                  <a:cubicBezTo>
                    <a:pt x="5" y="1"/>
                    <a:pt x="5" y="1"/>
                    <a:pt x="5" y="1"/>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68">
              <a:extLst>
                <a:ext uri="{FF2B5EF4-FFF2-40B4-BE49-F238E27FC236}">
                  <a16:creationId xmlns:a16="http://schemas.microsoft.com/office/drawing/2014/main" id="{401D55C6-5B99-4653-8EEC-86CF2791C812}"/>
                </a:ext>
              </a:extLst>
            </p:cNvPr>
            <p:cNvSpPr>
              <a:spLocks/>
            </p:cNvSpPr>
            <p:nvPr/>
          </p:nvSpPr>
          <p:spPr bwMode="auto">
            <a:xfrm>
              <a:off x="8112125" y="5729288"/>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2" y="1"/>
                    <a:pt x="2" y="1"/>
                  </a:cubicBezTo>
                  <a:cubicBezTo>
                    <a:pt x="1" y="1"/>
                    <a:pt x="1"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69">
              <a:extLst>
                <a:ext uri="{FF2B5EF4-FFF2-40B4-BE49-F238E27FC236}">
                  <a16:creationId xmlns:a16="http://schemas.microsoft.com/office/drawing/2014/main" id="{8F18B2C3-F8F2-4AE7-BAB8-9DC96BF87CD5}"/>
                </a:ext>
              </a:extLst>
            </p:cNvPr>
            <p:cNvSpPr>
              <a:spLocks noEditPoints="1"/>
            </p:cNvSpPr>
            <p:nvPr/>
          </p:nvSpPr>
          <p:spPr bwMode="auto">
            <a:xfrm>
              <a:off x="8123238" y="5697538"/>
              <a:ext cx="44450" cy="23813"/>
            </a:xfrm>
            <a:custGeom>
              <a:avLst/>
              <a:gdLst>
                <a:gd name="T0" fmla="*/ 5 w 16"/>
                <a:gd name="T1" fmla="*/ 9 h 9"/>
                <a:gd name="T2" fmla="*/ 4 w 16"/>
                <a:gd name="T3" fmla="*/ 8 h 9"/>
                <a:gd name="T4" fmla="*/ 1 w 16"/>
                <a:gd name="T5" fmla="*/ 7 h 9"/>
                <a:gd name="T6" fmla="*/ 1 w 16"/>
                <a:gd name="T7" fmla="*/ 6 h 9"/>
                <a:gd name="T8" fmla="*/ 10 w 16"/>
                <a:gd name="T9" fmla="*/ 1 h 9"/>
                <a:gd name="T10" fmla="*/ 10 w 16"/>
                <a:gd name="T11" fmla="*/ 0 h 9"/>
                <a:gd name="T12" fmla="*/ 11 w 16"/>
                <a:gd name="T13" fmla="*/ 1 h 9"/>
                <a:gd name="T14" fmla="*/ 14 w 16"/>
                <a:gd name="T15" fmla="*/ 3 h 9"/>
                <a:gd name="T16" fmla="*/ 14 w 16"/>
                <a:gd name="T17" fmla="*/ 3 h 9"/>
                <a:gd name="T18" fmla="*/ 6 w 16"/>
                <a:gd name="T19" fmla="*/ 8 h 9"/>
                <a:gd name="T20" fmla="*/ 5 w 16"/>
                <a:gd name="T21" fmla="*/ 9 h 9"/>
                <a:gd name="T22" fmla="*/ 10 w 16"/>
                <a:gd name="T23" fmla="*/ 0 h 9"/>
                <a:gd name="T24" fmla="*/ 9 w 16"/>
                <a:gd name="T25" fmla="*/ 0 h 9"/>
                <a:gd name="T26" fmla="*/ 0 w 16"/>
                <a:gd name="T27" fmla="*/ 5 h 9"/>
                <a:gd name="T28" fmla="*/ 0 w 16"/>
                <a:gd name="T29" fmla="*/ 7 h 9"/>
                <a:gd name="T30" fmla="*/ 4 w 16"/>
                <a:gd name="T31" fmla="*/ 9 h 9"/>
                <a:gd name="T32" fmla="*/ 5 w 16"/>
                <a:gd name="T33" fmla="*/ 9 h 9"/>
                <a:gd name="T34" fmla="*/ 6 w 16"/>
                <a:gd name="T35" fmla="*/ 9 h 9"/>
                <a:gd name="T36" fmla="*/ 15 w 16"/>
                <a:gd name="T37" fmla="*/ 4 h 9"/>
                <a:gd name="T38" fmla="*/ 15 w 16"/>
                <a:gd name="T39" fmla="*/ 2 h 9"/>
                <a:gd name="T40" fmla="*/ 12 w 16"/>
                <a:gd name="T41" fmla="*/ 0 h 9"/>
                <a:gd name="T42" fmla="*/ 10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5" y="9"/>
                  </a:moveTo>
                  <a:cubicBezTo>
                    <a:pt x="5" y="9"/>
                    <a:pt x="4" y="9"/>
                    <a:pt x="4" y="8"/>
                  </a:cubicBezTo>
                  <a:cubicBezTo>
                    <a:pt x="1" y="7"/>
                    <a:pt x="1" y="7"/>
                    <a:pt x="1" y="7"/>
                  </a:cubicBezTo>
                  <a:cubicBezTo>
                    <a:pt x="0" y="6"/>
                    <a:pt x="0" y="6"/>
                    <a:pt x="1" y="6"/>
                  </a:cubicBezTo>
                  <a:cubicBezTo>
                    <a:pt x="10" y="1"/>
                    <a:pt x="10" y="1"/>
                    <a:pt x="10" y="1"/>
                  </a:cubicBezTo>
                  <a:cubicBezTo>
                    <a:pt x="10" y="1"/>
                    <a:pt x="10" y="0"/>
                    <a:pt x="10" y="0"/>
                  </a:cubicBezTo>
                  <a:cubicBezTo>
                    <a:pt x="11" y="0"/>
                    <a:pt x="11" y="1"/>
                    <a:pt x="11" y="1"/>
                  </a:cubicBezTo>
                  <a:cubicBezTo>
                    <a:pt x="14" y="3"/>
                    <a:pt x="14" y="3"/>
                    <a:pt x="14" y="3"/>
                  </a:cubicBezTo>
                  <a:cubicBezTo>
                    <a:pt x="15" y="3"/>
                    <a:pt x="15" y="3"/>
                    <a:pt x="14" y="3"/>
                  </a:cubicBezTo>
                  <a:cubicBezTo>
                    <a:pt x="6" y="8"/>
                    <a:pt x="6" y="8"/>
                    <a:pt x="6" y="8"/>
                  </a:cubicBezTo>
                  <a:cubicBezTo>
                    <a:pt x="6" y="9"/>
                    <a:pt x="5" y="9"/>
                    <a:pt x="5" y="9"/>
                  </a:cubicBezTo>
                  <a:moveTo>
                    <a:pt x="10" y="0"/>
                  </a:moveTo>
                  <a:cubicBezTo>
                    <a:pt x="10" y="0"/>
                    <a:pt x="9" y="0"/>
                    <a:pt x="9" y="0"/>
                  </a:cubicBezTo>
                  <a:cubicBezTo>
                    <a:pt x="0" y="5"/>
                    <a:pt x="0" y="5"/>
                    <a:pt x="0" y="5"/>
                  </a:cubicBezTo>
                  <a:cubicBezTo>
                    <a:pt x="0" y="6"/>
                    <a:pt x="0" y="6"/>
                    <a:pt x="0" y="7"/>
                  </a:cubicBezTo>
                  <a:cubicBezTo>
                    <a:pt x="4" y="9"/>
                    <a:pt x="4" y="9"/>
                    <a:pt x="4" y="9"/>
                  </a:cubicBezTo>
                  <a:cubicBezTo>
                    <a:pt x="4" y="9"/>
                    <a:pt x="5" y="9"/>
                    <a:pt x="5" y="9"/>
                  </a:cubicBezTo>
                  <a:cubicBezTo>
                    <a:pt x="5" y="9"/>
                    <a:pt x="6" y="9"/>
                    <a:pt x="6" y="9"/>
                  </a:cubicBezTo>
                  <a:cubicBezTo>
                    <a:pt x="15" y="4"/>
                    <a:pt x="15" y="4"/>
                    <a:pt x="15" y="4"/>
                  </a:cubicBezTo>
                  <a:cubicBezTo>
                    <a:pt x="16" y="3"/>
                    <a:pt x="16" y="3"/>
                    <a:pt x="15" y="2"/>
                  </a:cubicBezTo>
                  <a:cubicBezTo>
                    <a:pt x="12" y="0"/>
                    <a:pt x="12" y="0"/>
                    <a:pt x="12" y="0"/>
                  </a:cubicBezTo>
                  <a:cubicBezTo>
                    <a:pt x="11" y="0"/>
                    <a:pt x="11" y="0"/>
                    <a:pt x="10" y="0"/>
                  </a:cubicBezTo>
                </a:path>
              </a:pathLst>
            </a:custGeom>
            <a:solidFill>
              <a:srgbClr val="8EAD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70">
              <a:extLst>
                <a:ext uri="{FF2B5EF4-FFF2-40B4-BE49-F238E27FC236}">
                  <a16:creationId xmlns:a16="http://schemas.microsoft.com/office/drawing/2014/main" id="{22F27DD6-D086-4F21-8339-580E1DEA9615}"/>
                </a:ext>
              </a:extLst>
            </p:cNvPr>
            <p:cNvSpPr>
              <a:spLocks/>
            </p:cNvSpPr>
            <p:nvPr/>
          </p:nvSpPr>
          <p:spPr bwMode="auto">
            <a:xfrm>
              <a:off x="8124825" y="5699125"/>
              <a:ext cx="36513" cy="19050"/>
            </a:xfrm>
            <a:custGeom>
              <a:avLst/>
              <a:gdLst>
                <a:gd name="T0" fmla="*/ 23 w 23"/>
                <a:gd name="T1" fmla="*/ 4 h 12"/>
                <a:gd name="T2" fmla="*/ 23 w 23"/>
                <a:gd name="T3" fmla="*/ 4 h 12"/>
                <a:gd name="T4" fmla="*/ 7 w 23"/>
                <a:gd name="T5" fmla="*/ 12 h 12"/>
                <a:gd name="T6" fmla="*/ 7 w 23"/>
                <a:gd name="T7" fmla="*/ 12 h 12"/>
                <a:gd name="T8" fmla="*/ 0 w 23"/>
                <a:gd name="T9" fmla="*/ 9 h 12"/>
                <a:gd name="T10" fmla="*/ 0 w 23"/>
                <a:gd name="T11" fmla="*/ 9 h 12"/>
                <a:gd name="T12" fmla="*/ 16 w 23"/>
                <a:gd name="T13" fmla="*/ 0 h 12"/>
                <a:gd name="T14" fmla="*/ 18 w 23"/>
                <a:gd name="T15" fmla="*/ 0 h 12"/>
                <a:gd name="T16" fmla="*/ 23 w 23"/>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3" y="4"/>
                  </a:moveTo>
                  <a:lnTo>
                    <a:pt x="23" y="4"/>
                  </a:lnTo>
                  <a:lnTo>
                    <a:pt x="7" y="12"/>
                  </a:lnTo>
                  <a:lnTo>
                    <a:pt x="7" y="12"/>
                  </a:lnTo>
                  <a:lnTo>
                    <a:pt x="0" y="9"/>
                  </a:lnTo>
                  <a:lnTo>
                    <a:pt x="0" y="9"/>
                  </a:lnTo>
                  <a:lnTo>
                    <a:pt x="16" y="0"/>
                  </a:lnTo>
                  <a:lnTo>
                    <a:pt x="18" y="0"/>
                  </a:lnTo>
                  <a:lnTo>
                    <a:pt x="23"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71">
              <a:extLst>
                <a:ext uri="{FF2B5EF4-FFF2-40B4-BE49-F238E27FC236}">
                  <a16:creationId xmlns:a16="http://schemas.microsoft.com/office/drawing/2014/main" id="{F2FEB7D6-B4FB-428C-B9C4-1D2B419CF6B6}"/>
                </a:ext>
              </a:extLst>
            </p:cNvPr>
            <p:cNvSpPr>
              <a:spLocks/>
            </p:cNvSpPr>
            <p:nvPr/>
          </p:nvSpPr>
          <p:spPr bwMode="auto">
            <a:xfrm>
              <a:off x="8158163" y="5697538"/>
              <a:ext cx="6350" cy="1588"/>
            </a:xfrm>
            <a:custGeom>
              <a:avLst/>
              <a:gdLst>
                <a:gd name="T0" fmla="*/ 1 w 2"/>
                <a:gd name="T1" fmla="*/ 1 h 1"/>
                <a:gd name="T2" fmla="*/ 1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1" y="1"/>
                  </a:cubicBezTo>
                  <a:cubicBezTo>
                    <a:pt x="1" y="1"/>
                    <a:pt x="0" y="1"/>
                    <a:pt x="0" y="1"/>
                  </a:cubicBezTo>
                  <a:cubicBezTo>
                    <a:pt x="0" y="0"/>
                    <a:pt x="1" y="0"/>
                    <a:pt x="1" y="1"/>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72">
              <a:extLst>
                <a:ext uri="{FF2B5EF4-FFF2-40B4-BE49-F238E27FC236}">
                  <a16:creationId xmlns:a16="http://schemas.microsoft.com/office/drawing/2014/main" id="{C84DD657-380C-4AA1-9F6D-1916F29E9D23}"/>
                </a:ext>
              </a:extLst>
            </p:cNvPr>
            <p:cNvSpPr>
              <a:spLocks/>
            </p:cNvSpPr>
            <p:nvPr/>
          </p:nvSpPr>
          <p:spPr bwMode="auto">
            <a:xfrm>
              <a:off x="9312275" y="6750050"/>
              <a:ext cx="134938" cy="92075"/>
            </a:xfrm>
            <a:custGeom>
              <a:avLst/>
              <a:gdLst>
                <a:gd name="T0" fmla="*/ 49 w 49"/>
                <a:gd name="T1" fmla="*/ 14 h 33"/>
                <a:gd name="T2" fmla="*/ 25 w 49"/>
                <a:gd name="T3" fmla="*/ 0 h 33"/>
                <a:gd name="T4" fmla="*/ 25 w 49"/>
                <a:gd name="T5" fmla="*/ 0 h 33"/>
                <a:gd name="T6" fmla="*/ 25 w 49"/>
                <a:gd name="T7" fmla="*/ 0 h 33"/>
                <a:gd name="T8" fmla="*/ 25 w 49"/>
                <a:gd name="T9" fmla="*/ 0 h 33"/>
                <a:gd name="T10" fmla="*/ 23 w 49"/>
                <a:gd name="T11" fmla="*/ 0 h 33"/>
                <a:gd name="T12" fmla="*/ 4 w 49"/>
                <a:gd name="T13" fmla="*/ 11 h 33"/>
                <a:gd name="T14" fmla="*/ 0 w 49"/>
                <a:gd name="T15" fmla="*/ 18 h 33"/>
                <a:gd name="T16" fmla="*/ 1 w 49"/>
                <a:gd name="T17" fmla="*/ 20 h 33"/>
                <a:gd name="T18" fmla="*/ 1 w 49"/>
                <a:gd name="T19" fmla="*/ 20 h 33"/>
                <a:gd name="T20" fmla="*/ 1 w 49"/>
                <a:gd name="T21" fmla="*/ 20 h 33"/>
                <a:gd name="T22" fmla="*/ 1 w 49"/>
                <a:gd name="T23" fmla="*/ 20 h 33"/>
                <a:gd name="T24" fmla="*/ 24 w 49"/>
                <a:gd name="T25" fmla="*/ 33 h 33"/>
                <a:gd name="T26" fmla="*/ 49 w 49"/>
                <a:gd name="T27"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33">
                  <a:moveTo>
                    <a:pt x="49" y="14"/>
                  </a:moveTo>
                  <a:cubicBezTo>
                    <a:pt x="25" y="0"/>
                    <a:pt x="25" y="0"/>
                    <a:pt x="25" y="0"/>
                  </a:cubicBezTo>
                  <a:cubicBezTo>
                    <a:pt x="25" y="0"/>
                    <a:pt x="25" y="0"/>
                    <a:pt x="25" y="0"/>
                  </a:cubicBezTo>
                  <a:cubicBezTo>
                    <a:pt x="25" y="0"/>
                    <a:pt x="25" y="0"/>
                    <a:pt x="25" y="0"/>
                  </a:cubicBezTo>
                  <a:cubicBezTo>
                    <a:pt x="25" y="0"/>
                    <a:pt x="25" y="0"/>
                    <a:pt x="25" y="0"/>
                  </a:cubicBezTo>
                  <a:cubicBezTo>
                    <a:pt x="24" y="0"/>
                    <a:pt x="24" y="0"/>
                    <a:pt x="23" y="0"/>
                  </a:cubicBezTo>
                  <a:cubicBezTo>
                    <a:pt x="4" y="11"/>
                    <a:pt x="4" y="11"/>
                    <a:pt x="4" y="11"/>
                  </a:cubicBezTo>
                  <a:cubicBezTo>
                    <a:pt x="2" y="12"/>
                    <a:pt x="0" y="15"/>
                    <a:pt x="0" y="18"/>
                  </a:cubicBezTo>
                  <a:cubicBezTo>
                    <a:pt x="0" y="19"/>
                    <a:pt x="1" y="20"/>
                    <a:pt x="1" y="20"/>
                  </a:cubicBezTo>
                  <a:cubicBezTo>
                    <a:pt x="1" y="20"/>
                    <a:pt x="1" y="20"/>
                    <a:pt x="1" y="20"/>
                  </a:cubicBezTo>
                  <a:cubicBezTo>
                    <a:pt x="1" y="20"/>
                    <a:pt x="1" y="20"/>
                    <a:pt x="1" y="20"/>
                  </a:cubicBezTo>
                  <a:cubicBezTo>
                    <a:pt x="1" y="20"/>
                    <a:pt x="1" y="20"/>
                    <a:pt x="1" y="20"/>
                  </a:cubicBezTo>
                  <a:cubicBezTo>
                    <a:pt x="24" y="33"/>
                    <a:pt x="24" y="33"/>
                    <a:pt x="24" y="33"/>
                  </a:cubicBezTo>
                  <a:lnTo>
                    <a:pt x="49" y="1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73">
              <a:extLst>
                <a:ext uri="{FF2B5EF4-FFF2-40B4-BE49-F238E27FC236}">
                  <a16:creationId xmlns:a16="http://schemas.microsoft.com/office/drawing/2014/main" id="{106D3829-6428-4625-8434-5466E6F41D1D}"/>
                </a:ext>
              </a:extLst>
            </p:cNvPr>
            <p:cNvSpPr>
              <a:spLocks/>
            </p:cNvSpPr>
            <p:nvPr/>
          </p:nvSpPr>
          <p:spPr bwMode="auto">
            <a:xfrm>
              <a:off x="9375775" y="6783388"/>
              <a:ext cx="71438" cy="63500"/>
            </a:xfrm>
            <a:custGeom>
              <a:avLst/>
              <a:gdLst>
                <a:gd name="T0" fmla="*/ 23 w 26"/>
                <a:gd name="T1" fmla="*/ 11 h 23"/>
                <a:gd name="T2" fmla="*/ 4 w 26"/>
                <a:gd name="T3" fmla="*/ 22 h 23"/>
                <a:gd name="T4" fmla="*/ 0 w 26"/>
                <a:gd name="T5" fmla="*/ 19 h 23"/>
                <a:gd name="T6" fmla="*/ 4 w 26"/>
                <a:gd name="T7" fmla="*/ 13 h 23"/>
                <a:gd name="T8" fmla="*/ 23 w 26"/>
                <a:gd name="T9" fmla="*/ 2 h 23"/>
                <a:gd name="T10" fmla="*/ 26 w 26"/>
                <a:gd name="T11" fmla="*/ 4 h 23"/>
                <a:gd name="T12" fmla="*/ 23 w 26"/>
                <a:gd name="T13" fmla="*/ 11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3" y="11"/>
                  </a:moveTo>
                  <a:cubicBezTo>
                    <a:pt x="4" y="22"/>
                    <a:pt x="4" y="22"/>
                    <a:pt x="4" y="22"/>
                  </a:cubicBezTo>
                  <a:cubicBezTo>
                    <a:pt x="2" y="23"/>
                    <a:pt x="0" y="22"/>
                    <a:pt x="0" y="19"/>
                  </a:cubicBezTo>
                  <a:cubicBezTo>
                    <a:pt x="0" y="17"/>
                    <a:pt x="2" y="14"/>
                    <a:pt x="4" y="13"/>
                  </a:cubicBezTo>
                  <a:cubicBezTo>
                    <a:pt x="23" y="2"/>
                    <a:pt x="23" y="2"/>
                    <a:pt x="23" y="2"/>
                  </a:cubicBezTo>
                  <a:cubicBezTo>
                    <a:pt x="24" y="0"/>
                    <a:pt x="26" y="2"/>
                    <a:pt x="26" y="4"/>
                  </a:cubicBezTo>
                  <a:cubicBezTo>
                    <a:pt x="26" y="7"/>
                    <a:pt x="24" y="9"/>
                    <a:pt x="23" y="11"/>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39" name="Group 238">
            <a:extLst>
              <a:ext uri="{FF2B5EF4-FFF2-40B4-BE49-F238E27FC236}">
                <a16:creationId xmlns:a16="http://schemas.microsoft.com/office/drawing/2014/main" id="{2E5D1F48-36D5-4687-8786-EE578330D1E6}"/>
              </a:ext>
            </a:extLst>
          </p:cNvPr>
          <p:cNvGrpSpPr/>
          <p:nvPr/>
        </p:nvGrpSpPr>
        <p:grpSpPr>
          <a:xfrm>
            <a:off x="3727009" y="6813490"/>
            <a:ext cx="2997200" cy="4157663"/>
            <a:chOff x="3321050" y="4143375"/>
            <a:chExt cx="2997200" cy="4157663"/>
          </a:xfrm>
        </p:grpSpPr>
        <p:sp>
          <p:nvSpPr>
            <p:cNvPr id="107" name="Freeform 75">
              <a:extLst>
                <a:ext uri="{FF2B5EF4-FFF2-40B4-BE49-F238E27FC236}">
                  <a16:creationId xmlns:a16="http://schemas.microsoft.com/office/drawing/2014/main" id="{C5B8CC84-EBCA-404D-85CC-F813C977CD90}"/>
                </a:ext>
              </a:extLst>
            </p:cNvPr>
            <p:cNvSpPr>
              <a:spLocks/>
            </p:cNvSpPr>
            <p:nvPr/>
          </p:nvSpPr>
          <p:spPr bwMode="auto">
            <a:xfrm>
              <a:off x="3321050" y="4143375"/>
              <a:ext cx="2955925" cy="4157663"/>
            </a:xfrm>
            <a:custGeom>
              <a:avLst/>
              <a:gdLst>
                <a:gd name="T0" fmla="*/ 1071 w 1071"/>
                <a:gd name="T1" fmla="*/ 50 h 1504"/>
                <a:gd name="T2" fmla="*/ 1071 w 1071"/>
                <a:gd name="T3" fmla="*/ 886 h 1504"/>
                <a:gd name="T4" fmla="*/ 23 w 1071"/>
                <a:gd name="T5" fmla="*/ 1491 h 1504"/>
                <a:gd name="T6" fmla="*/ 15 w 1071"/>
                <a:gd name="T7" fmla="*/ 1495 h 1504"/>
                <a:gd name="T8" fmla="*/ 0 w 1071"/>
                <a:gd name="T9" fmla="*/ 1504 h 1504"/>
                <a:gd name="T10" fmla="*/ 0 w 1071"/>
                <a:gd name="T11" fmla="*/ 663 h 1504"/>
                <a:gd name="T12" fmla="*/ 62 w 1071"/>
                <a:gd name="T13" fmla="*/ 556 h 1504"/>
                <a:gd name="T14" fmla="*/ 266 w 1071"/>
                <a:gd name="T15" fmla="*/ 438 h 1504"/>
                <a:gd name="T16" fmla="*/ 779 w 1071"/>
                <a:gd name="T17" fmla="*/ 142 h 1504"/>
                <a:gd name="T18" fmla="*/ 1004 w 1071"/>
                <a:gd name="T19" fmla="*/ 12 h 1504"/>
                <a:gd name="T20" fmla="*/ 1060 w 1071"/>
                <a:gd name="T21" fmla="*/ 22 h 1504"/>
                <a:gd name="T22" fmla="*/ 1071 w 1071"/>
                <a:gd name="T23" fmla="*/ 5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1" h="1504">
                  <a:moveTo>
                    <a:pt x="1071" y="50"/>
                  </a:moveTo>
                  <a:cubicBezTo>
                    <a:pt x="1071" y="886"/>
                    <a:pt x="1071" y="886"/>
                    <a:pt x="1071" y="886"/>
                  </a:cubicBezTo>
                  <a:cubicBezTo>
                    <a:pt x="23" y="1491"/>
                    <a:pt x="23" y="1491"/>
                    <a:pt x="23" y="1491"/>
                  </a:cubicBezTo>
                  <a:cubicBezTo>
                    <a:pt x="15" y="1495"/>
                    <a:pt x="15" y="1495"/>
                    <a:pt x="15" y="1495"/>
                  </a:cubicBezTo>
                  <a:cubicBezTo>
                    <a:pt x="0" y="1504"/>
                    <a:pt x="0" y="1504"/>
                    <a:pt x="0" y="1504"/>
                  </a:cubicBezTo>
                  <a:cubicBezTo>
                    <a:pt x="0" y="663"/>
                    <a:pt x="0" y="663"/>
                    <a:pt x="0" y="663"/>
                  </a:cubicBezTo>
                  <a:cubicBezTo>
                    <a:pt x="0" y="619"/>
                    <a:pt x="23" y="578"/>
                    <a:pt x="62" y="556"/>
                  </a:cubicBezTo>
                  <a:cubicBezTo>
                    <a:pt x="266" y="438"/>
                    <a:pt x="266" y="438"/>
                    <a:pt x="266" y="438"/>
                  </a:cubicBezTo>
                  <a:cubicBezTo>
                    <a:pt x="779" y="142"/>
                    <a:pt x="779" y="142"/>
                    <a:pt x="779" y="142"/>
                  </a:cubicBezTo>
                  <a:cubicBezTo>
                    <a:pt x="1004" y="12"/>
                    <a:pt x="1004" y="12"/>
                    <a:pt x="1004" y="12"/>
                  </a:cubicBezTo>
                  <a:cubicBezTo>
                    <a:pt x="1024" y="0"/>
                    <a:pt x="1047" y="6"/>
                    <a:pt x="1060" y="22"/>
                  </a:cubicBezTo>
                  <a:cubicBezTo>
                    <a:pt x="1067" y="29"/>
                    <a:pt x="1071" y="39"/>
                    <a:pt x="1071" y="50"/>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78">
              <a:extLst>
                <a:ext uri="{FF2B5EF4-FFF2-40B4-BE49-F238E27FC236}">
                  <a16:creationId xmlns:a16="http://schemas.microsoft.com/office/drawing/2014/main" id="{165212D0-7C18-48DF-9D5B-79B544B50A5F}"/>
                </a:ext>
              </a:extLst>
            </p:cNvPr>
            <p:cNvSpPr>
              <a:spLocks/>
            </p:cNvSpPr>
            <p:nvPr/>
          </p:nvSpPr>
          <p:spPr bwMode="auto">
            <a:xfrm>
              <a:off x="3362325" y="4162425"/>
              <a:ext cx="2955925" cy="4090988"/>
            </a:xfrm>
            <a:custGeom>
              <a:avLst/>
              <a:gdLst>
                <a:gd name="T0" fmla="*/ 1005 w 1071"/>
                <a:gd name="T1" fmla="*/ 17 h 1480"/>
                <a:gd name="T2" fmla="*/ 62 w 1071"/>
                <a:gd name="T3" fmla="*/ 561 h 1480"/>
                <a:gd name="T4" fmla="*/ 0 w 1071"/>
                <a:gd name="T5" fmla="*/ 668 h 1480"/>
                <a:gd name="T6" fmla="*/ 0 w 1071"/>
                <a:gd name="T7" fmla="*/ 1480 h 1480"/>
                <a:gd name="T8" fmla="*/ 1071 w 1071"/>
                <a:gd name="T9" fmla="*/ 862 h 1480"/>
                <a:gd name="T10" fmla="*/ 1071 w 1071"/>
                <a:gd name="T11" fmla="*/ 55 h 1480"/>
                <a:gd name="T12" fmla="*/ 1005 w 1071"/>
                <a:gd name="T13" fmla="*/ 17 h 1480"/>
              </a:gdLst>
              <a:ahLst/>
              <a:cxnLst>
                <a:cxn ang="0">
                  <a:pos x="T0" y="T1"/>
                </a:cxn>
                <a:cxn ang="0">
                  <a:pos x="T2" y="T3"/>
                </a:cxn>
                <a:cxn ang="0">
                  <a:pos x="T4" y="T5"/>
                </a:cxn>
                <a:cxn ang="0">
                  <a:pos x="T6" y="T7"/>
                </a:cxn>
                <a:cxn ang="0">
                  <a:pos x="T8" y="T9"/>
                </a:cxn>
                <a:cxn ang="0">
                  <a:pos x="T10" y="T11"/>
                </a:cxn>
                <a:cxn ang="0">
                  <a:pos x="T12" y="T13"/>
                </a:cxn>
              </a:cxnLst>
              <a:rect l="0" t="0" r="r" b="b"/>
              <a:pathLst>
                <a:path w="1071" h="1480">
                  <a:moveTo>
                    <a:pt x="1005" y="17"/>
                  </a:moveTo>
                  <a:cubicBezTo>
                    <a:pt x="62" y="561"/>
                    <a:pt x="62" y="561"/>
                    <a:pt x="62" y="561"/>
                  </a:cubicBezTo>
                  <a:cubicBezTo>
                    <a:pt x="24" y="583"/>
                    <a:pt x="0" y="624"/>
                    <a:pt x="0" y="668"/>
                  </a:cubicBezTo>
                  <a:cubicBezTo>
                    <a:pt x="0" y="1480"/>
                    <a:pt x="0" y="1480"/>
                    <a:pt x="0" y="1480"/>
                  </a:cubicBezTo>
                  <a:cubicBezTo>
                    <a:pt x="1071" y="862"/>
                    <a:pt x="1071" y="862"/>
                    <a:pt x="1071" y="862"/>
                  </a:cubicBezTo>
                  <a:cubicBezTo>
                    <a:pt x="1071" y="55"/>
                    <a:pt x="1071" y="55"/>
                    <a:pt x="1071" y="55"/>
                  </a:cubicBezTo>
                  <a:cubicBezTo>
                    <a:pt x="1071" y="21"/>
                    <a:pt x="1034" y="0"/>
                    <a:pt x="100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79">
              <a:extLst>
                <a:ext uri="{FF2B5EF4-FFF2-40B4-BE49-F238E27FC236}">
                  <a16:creationId xmlns:a16="http://schemas.microsoft.com/office/drawing/2014/main" id="{6C79BA31-D46D-4024-9BA6-A77159FC0A19}"/>
                </a:ext>
              </a:extLst>
            </p:cNvPr>
            <p:cNvSpPr>
              <a:spLocks/>
            </p:cNvSpPr>
            <p:nvPr/>
          </p:nvSpPr>
          <p:spPr bwMode="auto">
            <a:xfrm>
              <a:off x="3538538" y="4371975"/>
              <a:ext cx="2633663" cy="3582988"/>
            </a:xfrm>
            <a:custGeom>
              <a:avLst/>
              <a:gdLst>
                <a:gd name="T0" fmla="*/ 1659 w 1659"/>
                <a:gd name="T1" fmla="*/ 0 h 2257"/>
                <a:gd name="T2" fmla="*/ 0 w 1659"/>
                <a:gd name="T3" fmla="*/ 953 h 2257"/>
                <a:gd name="T4" fmla="*/ 0 w 1659"/>
                <a:gd name="T5" fmla="*/ 2257 h 2257"/>
                <a:gd name="T6" fmla="*/ 1659 w 1659"/>
                <a:gd name="T7" fmla="*/ 1305 h 2257"/>
                <a:gd name="T8" fmla="*/ 1659 w 1659"/>
                <a:gd name="T9" fmla="*/ 0 h 2257"/>
              </a:gdLst>
              <a:ahLst/>
              <a:cxnLst>
                <a:cxn ang="0">
                  <a:pos x="T0" y="T1"/>
                </a:cxn>
                <a:cxn ang="0">
                  <a:pos x="T2" y="T3"/>
                </a:cxn>
                <a:cxn ang="0">
                  <a:pos x="T4" y="T5"/>
                </a:cxn>
                <a:cxn ang="0">
                  <a:pos x="T6" y="T7"/>
                </a:cxn>
                <a:cxn ang="0">
                  <a:pos x="T8" y="T9"/>
                </a:cxn>
              </a:cxnLst>
              <a:rect l="0" t="0" r="r" b="b"/>
              <a:pathLst>
                <a:path w="1659" h="2257">
                  <a:moveTo>
                    <a:pt x="1659" y="0"/>
                  </a:moveTo>
                  <a:lnTo>
                    <a:pt x="0" y="953"/>
                  </a:lnTo>
                  <a:lnTo>
                    <a:pt x="0" y="2257"/>
                  </a:lnTo>
                  <a:lnTo>
                    <a:pt x="1659" y="1305"/>
                  </a:lnTo>
                  <a:lnTo>
                    <a:pt x="1659"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38" name="Group 237">
            <a:extLst>
              <a:ext uri="{FF2B5EF4-FFF2-40B4-BE49-F238E27FC236}">
                <a16:creationId xmlns:a16="http://schemas.microsoft.com/office/drawing/2014/main" id="{015C059D-1D62-4069-91C8-A7BB17FB69FF}"/>
              </a:ext>
            </a:extLst>
          </p:cNvPr>
          <p:cNvGrpSpPr/>
          <p:nvPr/>
        </p:nvGrpSpPr>
        <p:grpSpPr>
          <a:xfrm>
            <a:off x="3768284" y="9215378"/>
            <a:ext cx="4941888" cy="3033713"/>
            <a:chOff x="3362325" y="6545263"/>
            <a:chExt cx="4941888" cy="3033713"/>
          </a:xfrm>
        </p:grpSpPr>
        <p:sp>
          <p:nvSpPr>
            <p:cNvPr id="106" name="Freeform 74">
              <a:extLst>
                <a:ext uri="{FF2B5EF4-FFF2-40B4-BE49-F238E27FC236}">
                  <a16:creationId xmlns:a16="http://schemas.microsoft.com/office/drawing/2014/main" id="{57FCE56A-79AC-47CC-94E9-DF8826A895B0}"/>
                </a:ext>
              </a:extLst>
            </p:cNvPr>
            <p:cNvSpPr>
              <a:spLocks/>
            </p:cNvSpPr>
            <p:nvPr/>
          </p:nvSpPr>
          <p:spPr bwMode="auto">
            <a:xfrm>
              <a:off x="3362325" y="6681788"/>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6 h 1048"/>
                <a:gd name="T10" fmla="*/ 690 w 1791"/>
                <a:gd name="T11" fmla="*/ 1016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4"/>
                    <a:pt x="1790" y="458"/>
                    <a:pt x="1789" y="462"/>
                  </a:cubicBezTo>
                  <a:cubicBezTo>
                    <a:pt x="1786" y="478"/>
                    <a:pt x="1776" y="493"/>
                    <a:pt x="1760" y="502"/>
                  </a:cubicBezTo>
                  <a:cubicBezTo>
                    <a:pt x="870" y="1016"/>
                    <a:pt x="870" y="1016"/>
                    <a:pt x="870" y="1016"/>
                  </a:cubicBezTo>
                  <a:cubicBezTo>
                    <a:pt x="815" y="1048"/>
                    <a:pt x="746" y="1048"/>
                    <a:pt x="690" y="1016"/>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9"/>
                    <a:pt x="1791" y="449"/>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76">
              <a:extLst>
                <a:ext uri="{FF2B5EF4-FFF2-40B4-BE49-F238E27FC236}">
                  <a16:creationId xmlns:a16="http://schemas.microsoft.com/office/drawing/2014/main" id="{3164B0F1-22A6-4AA7-A304-A6871E926E97}"/>
                </a:ext>
              </a:extLst>
            </p:cNvPr>
            <p:cNvSpPr>
              <a:spLocks/>
            </p:cNvSpPr>
            <p:nvPr/>
          </p:nvSpPr>
          <p:spPr bwMode="auto">
            <a:xfrm>
              <a:off x="3362325" y="6545263"/>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5 h 1048"/>
                <a:gd name="T10" fmla="*/ 690 w 1791"/>
                <a:gd name="T11" fmla="*/ 1015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3"/>
                    <a:pt x="1790" y="458"/>
                    <a:pt x="1789" y="462"/>
                  </a:cubicBezTo>
                  <a:cubicBezTo>
                    <a:pt x="1786" y="478"/>
                    <a:pt x="1776" y="492"/>
                    <a:pt x="1760" y="502"/>
                  </a:cubicBezTo>
                  <a:cubicBezTo>
                    <a:pt x="870" y="1015"/>
                    <a:pt x="870" y="1015"/>
                    <a:pt x="870" y="1015"/>
                  </a:cubicBezTo>
                  <a:cubicBezTo>
                    <a:pt x="815" y="1048"/>
                    <a:pt x="746" y="1048"/>
                    <a:pt x="690" y="1015"/>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8"/>
                    <a:pt x="1791" y="44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77">
              <a:extLst>
                <a:ext uri="{FF2B5EF4-FFF2-40B4-BE49-F238E27FC236}">
                  <a16:creationId xmlns:a16="http://schemas.microsoft.com/office/drawing/2014/main" id="{96DF53F8-26FA-4A1E-8268-E12E935054D6}"/>
                </a:ext>
              </a:extLst>
            </p:cNvPr>
            <p:cNvSpPr>
              <a:spLocks/>
            </p:cNvSpPr>
            <p:nvPr/>
          </p:nvSpPr>
          <p:spPr bwMode="auto">
            <a:xfrm>
              <a:off x="3714750" y="6723063"/>
              <a:ext cx="3702050" cy="2178050"/>
            </a:xfrm>
            <a:custGeom>
              <a:avLst/>
              <a:gdLst>
                <a:gd name="T0" fmla="*/ 1325 w 1341"/>
                <a:gd name="T1" fmla="*/ 258 h 788"/>
                <a:gd name="T2" fmla="*/ 419 w 1341"/>
                <a:gd name="T3" fmla="*/ 781 h 788"/>
                <a:gd name="T4" fmla="*/ 378 w 1341"/>
                <a:gd name="T5" fmla="*/ 781 h 788"/>
                <a:gd name="T6" fmla="*/ 15 w 1341"/>
                <a:gd name="T7" fmla="*/ 571 h 788"/>
                <a:gd name="T8" fmla="*/ 15 w 1341"/>
                <a:gd name="T9" fmla="*/ 533 h 788"/>
                <a:gd name="T10" fmla="*/ 924 w 1341"/>
                <a:gd name="T11" fmla="*/ 7 h 788"/>
                <a:gd name="T12" fmla="*/ 965 w 1341"/>
                <a:gd name="T13" fmla="*/ 7 h 788"/>
                <a:gd name="T14" fmla="*/ 1325 w 1341"/>
                <a:gd name="T15" fmla="*/ 215 h 788"/>
                <a:gd name="T16" fmla="*/ 1325 w 1341"/>
                <a:gd name="T17" fmla="*/ 258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1" h="788">
                  <a:moveTo>
                    <a:pt x="1325" y="258"/>
                  </a:moveTo>
                  <a:cubicBezTo>
                    <a:pt x="419" y="781"/>
                    <a:pt x="419" y="781"/>
                    <a:pt x="419" y="781"/>
                  </a:cubicBezTo>
                  <a:cubicBezTo>
                    <a:pt x="406" y="788"/>
                    <a:pt x="391" y="788"/>
                    <a:pt x="378" y="781"/>
                  </a:cubicBezTo>
                  <a:cubicBezTo>
                    <a:pt x="15" y="571"/>
                    <a:pt x="15" y="571"/>
                    <a:pt x="15" y="571"/>
                  </a:cubicBezTo>
                  <a:cubicBezTo>
                    <a:pt x="0" y="562"/>
                    <a:pt x="0" y="541"/>
                    <a:pt x="15" y="533"/>
                  </a:cubicBezTo>
                  <a:cubicBezTo>
                    <a:pt x="924" y="7"/>
                    <a:pt x="924" y="7"/>
                    <a:pt x="924" y="7"/>
                  </a:cubicBezTo>
                  <a:cubicBezTo>
                    <a:pt x="937" y="0"/>
                    <a:pt x="952" y="0"/>
                    <a:pt x="965" y="7"/>
                  </a:cubicBezTo>
                  <a:cubicBezTo>
                    <a:pt x="1325" y="215"/>
                    <a:pt x="1325" y="215"/>
                    <a:pt x="1325" y="215"/>
                  </a:cubicBezTo>
                  <a:cubicBezTo>
                    <a:pt x="1341" y="225"/>
                    <a:pt x="1341" y="248"/>
                    <a:pt x="1325" y="25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80">
              <a:extLst>
                <a:ext uri="{FF2B5EF4-FFF2-40B4-BE49-F238E27FC236}">
                  <a16:creationId xmlns:a16="http://schemas.microsoft.com/office/drawing/2014/main" id="{B2D93BEF-614B-4127-BA1E-EDCEC4C1EE1D}"/>
                </a:ext>
              </a:extLst>
            </p:cNvPr>
            <p:cNvSpPr>
              <a:spLocks/>
            </p:cNvSpPr>
            <p:nvPr/>
          </p:nvSpPr>
          <p:spPr bwMode="auto">
            <a:xfrm>
              <a:off x="5360988" y="7786688"/>
              <a:ext cx="998538" cy="577850"/>
            </a:xfrm>
            <a:custGeom>
              <a:avLst/>
              <a:gdLst>
                <a:gd name="T0" fmla="*/ 358 w 362"/>
                <a:gd name="T1" fmla="*/ 30 h 209"/>
                <a:gd name="T2" fmla="*/ 358 w 362"/>
                <a:gd name="T3" fmla="*/ 39 h 209"/>
                <a:gd name="T4" fmla="*/ 68 w 362"/>
                <a:gd name="T5" fmla="*/ 206 h 209"/>
                <a:gd name="T6" fmla="*/ 52 w 362"/>
                <a:gd name="T7" fmla="*/ 206 h 209"/>
                <a:gd name="T8" fmla="*/ 5 w 362"/>
                <a:gd name="T9" fmla="*/ 179 h 209"/>
                <a:gd name="T10" fmla="*/ 5 w 362"/>
                <a:gd name="T11" fmla="*/ 170 h 209"/>
                <a:gd name="T12" fmla="*/ 295 w 362"/>
                <a:gd name="T13" fmla="*/ 2 h 209"/>
                <a:gd name="T14" fmla="*/ 310 w 362"/>
                <a:gd name="T15" fmla="*/ 2 h 209"/>
                <a:gd name="T16" fmla="*/ 358 w 362"/>
                <a:gd name="T17" fmla="*/ 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2" h="209">
                  <a:moveTo>
                    <a:pt x="358" y="30"/>
                  </a:moveTo>
                  <a:cubicBezTo>
                    <a:pt x="362" y="32"/>
                    <a:pt x="362" y="36"/>
                    <a:pt x="358" y="39"/>
                  </a:cubicBezTo>
                  <a:cubicBezTo>
                    <a:pt x="68" y="206"/>
                    <a:pt x="68" y="206"/>
                    <a:pt x="68" y="206"/>
                  </a:cubicBezTo>
                  <a:cubicBezTo>
                    <a:pt x="63" y="209"/>
                    <a:pt x="56" y="209"/>
                    <a:pt x="52" y="206"/>
                  </a:cubicBezTo>
                  <a:cubicBezTo>
                    <a:pt x="5" y="179"/>
                    <a:pt x="5" y="179"/>
                    <a:pt x="5" y="179"/>
                  </a:cubicBezTo>
                  <a:cubicBezTo>
                    <a:pt x="0" y="176"/>
                    <a:pt x="0" y="172"/>
                    <a:pt x="5" y="170"/>
                  </a:cubicBezTo>
                  <a:cubicBezTo>
                    <a:pt x="295" y="2"/>
                    <a:pt x="295" y="2"/>
                    <a:pt x="295" y="2"/>
                  </a:cubicBezTo>
                  <a:cubicBezTo>
                    <a:pt x="299" y="0"/>
                    <a:pt x="306" y="0"/>
                    <a:pt x="310" y="2"/>
                  </a:cubicBezTo>
                  <a:lnTo>
                    <a:pt x="358"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81">
              <a:extLst>
                <a:ext uri="{FF2B5EF4-FFF2-40B4-BE49-F238E27FC236}">
                  <a16:creationId xmlns:a16="http://schemas.microsoft.com/office/drawing/2014/main" id="{867E64F0-9CBA-428F-85C7-965019223BE6}"/>
                </a:ext>
              </a:extLst>
            </p:cNvPr>
            <p:cNvSpPr>
              <a:spLocks/>
            </p:cNvSpPr>
            <p:nvPr/>
          </p:nvSpPr>
          <p:spPr bwMode="auto">
            <a:xfrm>
              <a:off x="6491288" y="7067550"/>
              <a:ext cx="417513" cy="241300"/>
            </a:xfrm>
            <a:custGeom>
              <a:avLst/>
              <a:gdLst>
                <a:gd name="T0" fmla="*/ 44 w 151"/>
                <a:gd name="T1" fmla="*/ 85 h 87"/>
                <a:gd name="T2" fmla="*/ 58 w 151"/>
                <a:gd name="T3" fmla="*/ 85 h 87"/>
                <a:gd name="T4" fmla="*/ 147 w 151"/>
                <a:gd name="T5" fmla="*/ 34 h 87"/>
                <a:gd name="T6" fmla="*/ 147 w 151"/>
                <a:gd name="T7" fmla="*/ 26 h 87"/>
                <a:gd name="T8" fmla="*/ 106 w 151"/>
                <a:gd name="T9" fmla="*/ 2 h 87"/>
                <a:gd name="T10" fmla="*/ 93 w 151"/>
                <a:gd name="T11" fmla="*/ 2 h 87"/>
                <a:gd name="T12" fmla="*/ 3 w 151"/>
                <a:gd name="T13" fmla="*/ 54 h 87"/>
                <a:gd name="T14" fmla="*/ 3 w 151"/>
                <a:gd name="T15" fmla="*/ 61 h 87"/>
                <a:gd name="T16" fmla="*/ 44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4" y="85"/>
                  </a:moveTo>
                  <a:cubicBezTo>
                    <a:pt x="48" y="87"/>
                    <a:pt x="54" y="87"/>
                    <a:pt x="58" y="85"/>
                  </a:cubicBezTo>
                  <a:cubicBezTo>
                    <a:pt x="147" y="34"/>
                    <a:pt x="147" y="34"/>
                    <a:pt x="147" y="34"/>
                  </a:cubicBezTo>
                  <a:cubicBezTo>
                    <a:pt x="151" y="31"/>
                    <a:pt x="151" y="28"/>
                    <a:pt x="147" y="26"/>
                  </a:cubicBezTo>
                  <a:cubicBezTo>
                    <a:pt x="106" y="2"/>
                    <a:pt x="106" y="2"/>
                    <a:pt x="106" y="2"/>
                  </a:cubicBezTo>
                  <a:cubicBezTo>
                    <a:pt x="102" y="0"/>
                    <a:pt x="96" y="0"/>
                    <a:pt x="93" y="2"/>
                  </a:cubicBezTo>
                  <a:cubicBezTo>
                    <a:pt x="3" y="54"/>
                    <a:pt x="3" y="54"/>
                    <a:pt x="3" y="54"/>
                  </a:cubicBezTo>
                  <a:cubicBezTo>
                    <a:pt x="0" y="56"/>
                    <a:pt x="0" y="59"/>
                    <a:pt x="3" y="61"/>
                  </a:cubicBezTo>
                  <a:lnTo>
                    <a:pt x="44"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82">
              <a:extLst>
                <a:ext uri="{FF2B5EF4-FFF2-40B4-BE49-F238E27FC236}">
                  <a16:creationId xmlns:a16="http://schemas.microsoft.com/office/drawing/2014/main" id="{B84DC38D-FAED-4467-97DB-01918BE91EC4}"/>
                </a:ext>
              </a:extLst>
            </p:cNvPr>
            <p:cNvSpPr>
              <a:spLocks/>
            </p:cNvSpPr>
            <p:nvPr/>
          </p:nvSpPr>
          <p:spPr bwMode="auto">
            <a:xfrm>
              <a:off x="5145088" y="8285163"/>
              <a:ext cx="352425" cy="203200"/>
            </a:xfrm>
            <a:custGeom>
              <a:avLst/>
              <a:gdLst>
                <a:gd name="T0" fmla="*/ 4 w 128"/>
                <a:gd name="T1" fmla="*/ 44 h 74"/>
                <a:gd name="T2" fmla="*/ 4 w 128"/>
                <a:gd name="T3" fmla="*/ 35 h 74"/>
                <a:gd name="T4" fmla="*/ 61 w 128"/>
                <a:gd name="T5" fmla="*/ 3 h 74"/>
                <a:gd name="T6" fmla="*/ 76 w 128"/>
                <a:gd name="T7" fmla="*/ 3 h 74"/>
                <a:gd name="T8" fmla="*/ 124 w 128"/>
                <a:gd name="T9" fmla="*/ 30 h 74"/>
                <a:gd name="T10" fmla="*/ 124 w 128"/>
                <a:gd name="T11" fmla="*/ 39 h 74"/>
                <a:gd name="T12" fmla="*/ 67 w 128"/>
                <a:gd name="T13" fmla="*/ 71 h 74"/>
                <a:gd name="T14" fmla="*/ 52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1" y="3"/>
                    <a:pt x="61" y="3"/>
                    <a:pt x="61" y="3"/>
                  </a:cubicBezTo>
                  <a:cubicBezTo>
                    <a:pt x="65" y="0"/>
                    <a:pt x="72" y="0"/>
                    <a:pt x="76" y="3"/>
                  </a:cubicBezTo>
                  <a:cubicBezTo>
                    <a:pt x="124" y="30"/>
                    <a:pt x="124" y="30"/>
                    <a:pt x="124" y="30"/>
                  </a:cubicBezTo>
                  <a:cubicBezTo>
                    <a:pt x="128" y="32"/>
                    <a:pt x="128" y="36"/>
                    <a:pt x="124" y="39"/>
                  </a:cubicBezTo>
                  <a:cubicBezTo>
                    <a:pt x="67" y="71"/>
                    <a:pt x="67" y="71"/>
                    <a:pt x="67" y="71"/>
                  </a:cubicBezTo>
                  <a:cubicBezTo>
                    <a:pt x="63" y="74"/>
                    <a:pt x="56" y="74"/>
                    <a:pt x="52"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83">
              <a:extLst>
                <a:ext uri="{FF2B5EF4-FFF2-40B4-BE49-F238E27FC236}">
                  <a16:creationId xmlns:a16="http://schemas.microsoft.com/office/drawing/2014/main" id="{B5C3B992-8019-43C7-8777-0F153B8ECEB2}"/>
                </a:ext>
              </a:extLst>
            </p:cNvPr>
            <p:cNvSpPr>
              <a:spLocks/>
            </p:cNvSpPr>
            <p:nvPr/>
          </p:nvSpPr>
          <p:spPr bwMode="auto">
            <a:xfrm>
              <a:off x="4973638" y="8408988"/>
              <a:ext cx="309563" cy="179388"/>
            </a:xfrm>
            <a:custGeom>
              <a:avLst/>
              <a:gdLst>
                <a:gd name="T0" fmla="*/ 4 w 112"/>
                <a:gd name="T1" fmla="*/ 35 h 65"/>
                <a:gd name="T2" fmla="*/ 4 w 112"/>
                <a:gd name="T3" fmla="*/ 26 h 65"/>
                <a:gd name="T4" fmla="*/ 44 w 112"/>
                <a:gd name="T5" fmla="*/ 3 h 65"/>
                <a:gd name="T6" fmla="*/ 60 w 112"/>
                <a:gd name="T7" fmla="*/ 3 h 65"/>
                <a:gd name="T8" fmla="*/ 107 w 112"/>
                <a:gd name="T9" fmla="*/ 30 h 65"/>
                <a:gd name="T10" fmla="*/ 107 w 112"/>
                <a:gd name="T11" fmla="*/ 39 h 65"/>
                <a:gd name="T12" fmla="*/ 67 w 112"/>
                <a:gd name="T13" fmla="*/ 62 h 65"/>
                <a:gd name="T14" fmla="*/ 51 w 112"/>
                <a:gd name="T15" fmla="*/ 62 h 65"/>
                <a:gd name="T16" fmla="*/ 4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4" y="35"/>
                  </a:moveTo>
                  <a:cubicBezTo>
                    <a:pt x="0" y="33"/>
                    <a:pt x="0" y="28"/>
                    <a:pt x="4" y="26"/>
                  </a:cubicBezTo>
                  <a:cubicBezTo>
                    <a:pt x="44" y="3"/>
                    <a:pt x="44" y="3"/>
                    <a:pt x="44" y="3"/>
                  </a:cubicBezTo>
                  <a:cubicBezTo>
                    <a:pt x="49" y="0"/>
                    <a:pt x="56" y="0"/>
                    <a:pt x="60" y="3"/>
                  </a:cubicBezTo>
                  <a:cubicBezTo>
                    <a:pt x="107" y="30"/>
                    <a:pt x="107" y="30"/>
                    <a:pt x="107" y="30"/>
                  </a:cubicBezTo>
                  <a:cubicBezTo>
                    <a:pt x="112" y="32"/>
                    <a:pt x="112" y="37"/>
                    <a:pt x="107" y="39"/>
                  </a:cubicBezTo>
                  <a:cubicBezTo>
                    <a:pt x="67" y="62"/>
                    <a:pt x="67" y="62"/>
                    <a:pt x="67" y="62"/>
                  </a:cubicBezTo>
                  <a:cubicBezTo>
                    <a:pt x="63" y="65"/>
                    <a:pt x="56" y="65"/>
                    <a:pt x="51" y="62"/>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84">
              <a:extLst>
                <a:ext uri="{FF2B5EF4-FFF2-40B4-BE49-F238E27FC236}">
                  <a16:creationId xmlns:a16="http://schemas.microsoft.com/office/drawing/2014/main" id="{78CF49F3-F86C-4D49-B43F-A21A3361C3EF}"/>
                </a:ext>
              </a:extLst>
            </p:cNvPr>
            <p:cNvSpPr>
              <a:spLocks/>
            </p:cNvSpPr>
            <p:nvPr/>
          </p:nvSpPr>
          <p:spPr bwMode="auto">
            <a:xfrm>
              <a:off x="6221413" y="7662863"/>
              <a:ext cx="352425" cy="204788"/>
            </a:xfrm>
            <a:custGeom>
              <a:avLst/>
              <a:gdLst>
                <a:gd name="T0" fmla="*/ 4 w 128"/>
                <a:gd name="T1" fmla="*/ 44 h 74"/>
                <a:gd name="T2" fmla="*/ 4 w 128"/>
                <a:gd name="T3" fmla="*/ 35 h 74"/>
                <a:gd name="T4" fmla="*/ 60 w 128"/>
                <a:gd name="T5" fmla="*/ 3 h 74"/>
                <a:gd name="T6" fmla="*/ 76 w 128"/>
                <a:gd name="T7" fmla="*/ 3 h 74"/>
                <a:gd name="T8" fmla="*/ 123 w 128"/>
                <a:gd name="T9" fmla="*/ 30 h 74"/>
                <a:gd name="T10" fmla="*/ 123 w 128"/>
                <a:gd name="T11" fmla="*/ 39 h 74"/>
                <a:gd name="T12" fmla="*/ 67 w 128"/>
                <a:gd name="T13" fmla="*/ 71 h 74"/>
                <a:gd name="T14" fmla="*/ 51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0" y="3"/>
                    <a:pt x="60" y="3"/>
                    <a:pt x="60" y="3"/>
                  </a:cubicBezTo>
                  <a:cubicBezTo>
                    <a:pt x="65" y="0"/>
                    <a:pt x="72" y="0"/>
                    <a:pt x="76" y="3"/>
                  </a:cubicBezTo>
                  <a:cubicBezTo>
                    <a:pt x="123" y="30"/>
                    <a:pt x="123" y="30"/>
                    <a:pt x="123" y="30"/>
                  </a:cubicBezTo>
                  <a:cubicBezTo>
                    <a:pt x="128" y="32"/>
                    <a:pt x="128" y="36"/>
                    <a:pt x="123" y="39"/>
                  </a:cubicBezTo>
                  <a:cubicBezTo>
                    <a:pt x="67" y="71"/>
                    <a:pt x="67" y="71"/>
                    <a:pt x="67" y="71"/>
                  </a:cubicBezTo>
                  <a:cubicBezTo>
                    <a:pt x="63" y="74"/>
                    <a:pt x="56" y="74"/>
                    <a:pt x="51"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85">
              <a:extLst>
                <a:ext uri="{FF2B5EF4-FFF2-40B4-BE49-F238E27FC236}">
                  <a16:creationId xmlns:a16="http://schemas.microsoft.com/office/drawing/2014/main" id="{45BF5334-0144-4DC7-B76F-262D27D6E2E9}"/>
                </a:ext>
              </a:extLst>
            </p:cNvPr>
            <p:cNvSpPr>
              <a:spLocks/>
            </p:cNvSpPr>
            <p:nvPr/>
          </p:nvSpPr>
          <p:spPr bwMode="auto">
            <a:xfrm>
              <a:off x="6437313" y="7562850"/>
              <a:ext cx="307975" cy="177800"/>
            </a:xfrm>
            <a:custGeom>
              <a:avLst/>
              <a:gdLst>
                <a:gd name="T0" fmla="*/ 5 w 112"/>
                <a:gd name="T1" fmla="*/ 35 h 64"/>
                <a:gd name="T2" fmla="*/ 5 w 112"/>
                <a:gd name="T3" fmla="*/ 26 h 64"/>
                <a:gd name="T4" fmla="*/ 45 w 112"/>
                <a:gd name="T5" fmla="*/ 2 h 64"/>
                <a:gd name="T6" fmla="*/ 61 w 112"/>
                <a:gd name="T7" fmla="*/ 2 h 64"/>
                <a:gd name="T8" fmla="*/ 108 w 112"/>
                <a:gd name="T9" fmla="*/ 30 h 64"/>
                <a:gd name="T10" fmla="*/ 108 w 112"/>
                <a:gd name="T11" fmla="*/ 39 h 64"/>
                <a:gd name="T12" fmla="*/ 68 w 112"/>
                <a:gd name="T13" fmla="*/ 62 h 64"/>
                <a:gd name="T14" fmla="*/ 52 w 112"/>
                <a:gd name="T15" fmla="*/ 62 h 64"/>
                <a:gd name="T16" fmla="*/ 5 w 112"/>
                <a:gd name="T17" fmla="*/ 3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5"/>
                  </a:moveTo>
                  <a:cubicBezTo>
                    <a:pt x="0" y="32"/>
                    <a:pt x="0" y="28"/>
                    <a:pt x="5" y="26"/>
                  </a:cubicBezTo>
                  <a:cubicBezTo>
                    <a:pt x="45" y="2"/>
                    <a:pt x="45" y="2"/>
                    <a:pt x="45" y="2"/>
                  </a:cubicBezTo>
                  <a:cubicBezTo>
                    <a:pt x="49" y="0"/>
                    <a:pt x="56" y="0"/>
                    <a:pt x="61" y="2"/>
                  </a:cubicBezTo>
                  <a:cubicBezTo>
                    <a:pt x="108" y="30"/>
                    <a:pt x="108" y="30"/>
                    <a:pt x="108" y="30"/>
                  </a:cubicBezTo>
                  <a:cubicBezTo>
                    <a:pt x="112" y="32"/>
                    <a:pt x="112" y="36"/>
                    <a:pt x="108" y="39"/>
                  </a:cubicBezTo>
                  <a:cubicBezTo>
                    <a:pt x="68" y="62"/>
                    <a:pt x="68" y="62"/>
                    <a:pt x="68" y="62"/>
                  </a:cubicBezTo>
                  <a:cubicBezTo>
                    <a:pt x="63" y="64"/>
                    <a:pt x="56" y="64"/>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86">
              <a:extLst>
                <a:ext uri="{FF2B5EF4-FFF2-40B4-BE49-F238E27FC236}">
                  <a16:creationId xmlns:a16="http://schemas.microsoft.com/office/drawing/2014/main" id="{1DF1F856-C77A-4910-A6BC-79E867FC2B58}"/>
                </a:ext>
              </a:extLst>
            </p:cNvPr>
            <p:cNvSpPr>
              <a:spLocks/>
            </p:cNvSpPr>
            <p:nvPr/>
          </p:nvSpPr>
          <p:spPr bwMode="auto">
            <a:xfrm>
              <a:off x="4800600" y="8509000"/>
              <a:ext cx="307975" cy="179388"/>
            </a:xfrm>
            <a:custGeom>
              <a:avLst/>
              <a:gdLst>
                <a:gd name="T0" fmla="*/ 5 w 112"/>
                <a:gd name="T1" fmla="*/ 35 h 65"/>
                <a:gd name="T2" fmla="*/ 5 w 112"/>
                <a:gd name="T3" fmla="*/ 26 h 65"/>
                <a:gd name="T4" fmla="*/ 45 w 112"/>
                <a:gd name="T5" fmla="*/ 3 h 65"/>
                <a:gd name="T6" fmla="*/ 61 w 112"/>
                <a:gd name="T7" fmla="*/ 3 h 65"/>
                <a:gd name="T8" fmla="*/ 108 w 112"/>
                <a:gd name="T9" fmla="*/ 30 h 65"/>
                <a:gd name="T10" fmla="*/ 108 w 112"/>
                <a:gd name="T11" fmla="*/ 39 h 65"/>
                <a:gd name="T12" fmla="*/ 68 w 112"/>
                <a:gd name="T13" fmla="*/ 62 h 65"/>
                <a:gd name="T14" fmla="*/ 52 w 112"/>
                <a:gd name="T15" fmla="*/ 62 h 65"/>
                <a:gd name="T16" fmla="*/ 5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5" y="35"/>
                  </a:moveTo>
                  <a:cubicBezTo>
                    <a:pt x="0" y="33"/>
                    <a:pt x="0" y="28"/>
                    <a:pt x="5" y="26"/>
                  </a:cubicBezTo>
                  <a:cubicBezTo>
                    <a:pt x="45" y="3"/>
                    <a:pt x="45" y="3"/>
                    <a:pt x="45" y="3"/>
                  </a:cubicBezTo>
                  <a:cubicBezTo>
                    <a:pt x="49" y="0"/>
                    <a:pt x="57" y="0"/>
                    <a:pt x="61" y="3"/>
                  </a:cubicBezTo>
                  <a:cubicBezTo>
                    <a:pt x="108" y="30"/>
                    <a:pt x="108" y="30"/>
                    <a:pt x="108" y="30"/>
                  </a:cubicBezTo>
                  <a:cubicBezTo>
                    <a:pt x="112" y="32"/>
                    <a:pt x="112" y="37"/>
                    <a:pt x="108" y="39"/>
                  </a:cubicBezTo>
                  <a:cubicBezTo>
                    <a:pt x="68" y="62"/>
                    <a:pt x="68" y="62"/>
                    <a:pt x="68" y="62"/>
                  </a:cubicBezTo>
                  <a:cubicBezTo>
                    <a:pt x="63" y="65"/>
                    <a:pt x="56" y="65"/>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87">
              <a:extLst>
                <a:ext uri="{FF2B5EF4-FFF2-40B4-BE49-F238E27FC236}">
                  <a16:creationId xmlns:a16="http://schemas.microsoft.com/office/drawing/2014/main" id="{F27D44F8-4E63-41DA-836E-17458877F51F}"/>
                </a:ext>
              </a:extLst>
            </p:cNvPr>
            <p:cNvSpPr>
              <a:spLocks/>
            </p:cNvSpPr>
            <p:nvPr/>
          </p:nvSpPr>
          <p:spPr bwMode="auto">
            <a:xfrm>
              <a:off x="4625975" y="8610600"/>
              <a:ext cx="309563" cy="177800"/>
            </a:xfrm>
            <a:custGeom>
              <a:avLst/>
              <a:gdLst>
                <a:gd name="T0" fmla="*/ 5 w 112"/>
                <a:gd name="T1" fmla="*/ 34 h 64"/>
                <a:gd name="T2" fmla="*/ 5 w 112"/>
                <a:gd name="T3" fmla="*/ 25 h 64"/>
                <a:gd name="T4" fmla="*/ 45 w 112"/>
                <a:gd name="T5" fmla="*/ 2 h 64"/>
                <a:gd name="T6" fmla="*/ 61 w 112"/>
                <a:gd name="T7" fmla="*/ 2 h 64"/>
                <a:gd name="T8" fmla="*/ 108 w 112"/>
                <a:gd name="T9" fmla="*/ 29 h 64"/>
                <a:gd name="T10" fmla="*/ 108 w 112"/>
                <a:gd name="T11" fmla="*/ 38 h 64"/>
                <a:gd name="T12" fmla="*/ 68 w 112"/>
                <a:gd name="T13" fmla="*/ 62 h 64"/>
                <a:gd name="T14" fmla="*/ 52 w 112"/>
                <a:gd name="T15" fmla="*/ 62 h 64"/>
                <a:gd name="T16" fmla="*/ 5 w 112"/>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4"/>
                  </a:moveTo>
                  <a:cubicBezTo>
                    <a:pt x="0" y="32"/>
                    <a:pt x="0" y="28"/>
                    <a:pt x="5" y="25"/>
                  </a:cubicBezTo>
                  <a:cubicBezTo>
                    <a:pt x="45" y="2"/>
                    <a:pt x="45" y="2"/>
                    <a:pt x="45" y="2"/>
                  </a:cubicBezTo>
                  <a:cubicBezTo>
                    <a:pt x="49" y="0"/>
                    <a:pt x="57" y="0"/>
                    <a:pt x="61" y="2"/>
                  </a:cubicBezTo>
                  <a:cubicBezTo>
                    <a:pt x="108" y="29"/>
                    <a:pt x="108" y="29"/>
                    <a:pt x="108" y="29"/>
                  </a:cubicBezTo>
                  <a:cubicBezTo>
                    <a:pt x="112" y="32"/>
                    <a:pt x="112" y="36"/>
                    <a:pt x="108" y="38"/>
                  </a:cubicBezTo>
                  <a:cubicBezTo>
                    <a:pt x="68" y="62"/>
                    <a:pt x="68" y="62"/>
                    <a:pt x="68" y="62"/>
                  </a:cubicBezTo>
                  <a:cubicBezTo>
                    <a:pt x="63" y="64"/>
                    <a:pt x="56" y="64"/>
                    <a:pt x="52" y="62"/>
                  </a:cubicBezTo>
                  <a:lnTo>
                    <a:pt x="5"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88">
              <a:extLst>
                <a:ext uri="{FF2B5EF4-FFF2-40B4-BE49-F238E27FC236}">
                  <a16:creationId xmlns:a16="http://schemas.microsoft.com/office/drawing/2014/main" id="{1521593E-1B41-41A4-9060-9D4E45AA04C2}"/>
                </a:ext>
              </a:extLst>
            </p:cNvPr>
            <p:cNvSpPr>
              <a:spLocks/>
            </p:cNvSpPr>
            <p:nvPr/>
          </p:nvSpPr>
          <p:spPr bwMode="auto">
            <a:xfrm>
              <a:off x="4460875" y="8386763"/>
              <a:ext cx="501650" cy="290513"/>
            </a:xfrm>
            <a:custGeom>
              <a:avLst/>
              <a:gdLst>
                <a:gd name="T0" fmla="*/ 45 w 182"/>
                <a:gd name="T1" fmla="*/ 103 h 105"/>
                <a:gd name="T2" fmla="*/ 58 w 182"/>
                <a:gd name="T3" fmla="*/ 103 h 105"/>
                <a:gd name="T4" fmla="*/ 179 w 182"/>
                <a:gd name="T5" fmla="*/ 33 h 105"/>
                <a:gd name="T6" fmla="*/ 179 w 182"/>
                <a:gd name="T7" fmla="*/ 26 h 105"/>
                <a:gd name="T8" fmla="*/ 137 w 182"/>
                <a:gd name="T9" fmla="*/ 2 h 105"/>
                <a:gd name="T10" fmla="*/ 124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4" y="105"/>
                    <a:pt x="58" y="103"/>
                  </a:cubicBezTo>
                  <a:cubicBezTo>
                    <a:pt x="179" y="33"/>
                    <a:pt x="179" y="33"/>
                    <a:pt x="179" y="33"/>
                  </a:cubicBezTo>
                  <a:cubicBezTo>
                    <a:pt x="182" y="31"/>
                    <a:pt x="182" y="28"/>
                    <a:pt x="179" y="26"/>
                  </a:cubicBezTo>
                  <a:cubicBezTo>
                    <a:pt x="137" y="2"/>
                    <a:pt x="137" y="2"/>
                    <a:pt x="137" y="2"/>
                  </a:cubicBezTo>
                  <a:cubicBezTo>
                    <a:pt x="134" y="0"/>
                    <a:pt x="128" y="0"/>
                    <a:pt x="124"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89">
              <a:extLst>
                <a:ext uri="{FF2B5EF4-FFF2-40B4-BE49-F238E27FC236}">
                  <a16:creationId xmlns:a16="http://schemas.microsoft.com/office/drawing/2014/main" id="{93EBCB00-D8FA-4182-BCCD-3DA3392B6FFA}"/>
                </a:ext>
              </a:extLst>
            </p:cNvPr>
            <p:cNvSpPr>
              <a:spLocks/>
            </p:cNvSpPr>
            <p:nvPr/>
          </p:nvSpPr>
          <p:spPr bwMode="auto">
            <a:xfrm>
              <a:off x="6569075" y="7167563"/>
              <a:ext cx="501650" cy="290513"/>
            </a:xfrm>
            <a:custGeom>
              <a:avLst/>
              <a:gdLst>
                <a:gd name="T0" fmla="*/ 45 w 182"/>
                <a:gd name="T1" fmla="*/ 103 h 105"/>
                <a:gd name="T2" fmla="*/ 58 w 182"/>
                <a:gd name="T3" fmla="*/ 103 h 105"/>
                <a:gd name="T4" fmla="*/ 179 w 182"/>
                <a:gd name="T5" fmla="*/ 33 h 105"/>
                <a:gd name="T6" fmla="*/ 179 w 182"/>
                <a:gd name="T7" fmla="*/ 26 h 105"/>
                <a:gd name="T8" fmla="*/ 138 w 182"/>
                <a:gd name="T9" fmla="*/ 2 h 105"/>
                <a:gd name="T10" fmla="*/ 125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5" y="105"/>
                    <a:pt x="58" y="103"/>
                  </a:cubicBezTo>
                  <a:cubicBezTo>
                    <a:pt x="179" y="33"/>
                    <a:pt x="179" y="33"/>
                    <a:pt x="179" y="33"/>
                  </a:cubicBezTo>
                  <a:cubicBezTo>
                    <a:pt x="182" y="31"/>
                    <a:pt x="182" y="28"/>
                    <a:pt x="179" y="26"/>
                  </a:cubicBezTo>
                  <a:cubicBezTo>
                    <a:pt x="138" y="2"/>
                    <a:pt x="138" y="2"/>
                    <a:pt x="138" y="2"/>
                  </a:cubicBezTo>
                  <a:cubicBezTo>
                    <a:pt x="134" y="0"/>
                    <a:pt x="128" y="0"/>
                    <a:pt x="125"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90">
              <a:extLst>
                <a:ext uri="{FF2B5EF4-FFF2-40B4-BE49-F238E27FC236}">
                  <a16:creationId xmlns:a16="http://schemas.microsoft.com/office/drawing/2014/main" id="{86BE4421-89C2-41C8-A675-349EFFB476C2}"/>
                </a:ext>
              </a:extLst>
            </p:cNvPr>
            <p:cNvSpPr>
              <a:spLocks/>
            </p:cNvSpPr>
            <p:nvPr/>
          </p:nvSpPr>
          <p:spPr bwMode="auto">
            <a:xfrm>
              <a:off x="4849813" y="8286750"/>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91">
              <a:extLst>
                <a:ext uri="{FF2B5EF4-FFF2-40B4-BE49-F238E27FC236}">
                  <a16:creationId xmlns:a16="http://schemas.microsoft.com/office/drawing/2014/main" id="{3A18823B-6C59-4F9C-A931-0478F1CDF3A9}"/>
                </a:ext>
              </a:extLst>
            </p:cNvPr>
            <p:cNvSpPr>
              <a:spLocks/>
            </p:cNvSpPr>
            <p:nvPr/>
          </p:nvSpPr>
          <p:spPr bwMode="auto">
            <a:xfrm>
              <a:off x="5022850" y="81883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92">
              <a:extLst>
                <a:ext uri="{FF2B5EF4-FFF2-40B4-BE49-F238E27FC236}">
                  <a16:creationId xmlns:a16="http://schemas.microsoft.com/office/drawing/2014/main" id="{CE970E11-C0C9-4590-A7A2-C3B0CC1B4A16}"/>
                </a:ext>
              </a:extLst>
            </p:cNvPr>
            <p:cNvSpPr>
              <a:spLocks/>
            </p:cNvSpPr>
            <p:nvPr/>
          </p:nvSpPr>
          <p:spPr bwMode="auto">
            <a:xfrm>
              <a:off x="5194300" y="808831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1"/>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93">
              <a:extLst>
                <a:ext uri="{FF2B5EF4-FFF2-40B4-BE49-F238E27FC236}">
                  <a16:creationId xmlns:a16="http://schemas.microsoft.com/office/drawing/2014/main" id="{7289858F-DE5A-4C21-8DC1-38C777EB4387}"/>
                </a:ext>
              </a:extLst>
            </p:cNvPr>
            <p:cNvSpPr>
              <a:spLocks/>
            </p:cNvSpPr>
            <p:nvPr/>
          </p:nvSpPr>
          <p:spPr bwMode="auto">
            <a:xfrm>
              <a:off x="5368925" y="79883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94">
              <a:extLst>
                <a:ext uri="{FF2B5EF4-FFF2-40B4-BE49-F238E27FC236}">
                  <a16:creationId xmlns:a16="http://schemas.microsoft.com/office/drawing/2014/main" id="{D863DC85-0420-413C-B201-E1FC2F333190}"/>
                </a:ext>
              </a:extLst>
            </p:cNvPr>
            <p:cNvSpPr>
              <a:spLocks/>
            </p:cNvSpPr>
            <p:nvPr/>
          </p:nvSpPr>
          <p:spPr bwMode="auto">
            <a:xfrm>
              <a:off x="5540375" y="7889875"/>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95">
              <a:extLst>
                <a:ext uri="{FF2B5EF4-FFF2-40B4-BE49-F238E27FC236}">
                  <a16:creationId xmlns:a16="http://schemas.microsoft.com/office/drawing/2014/main" id="{4C687C4C-212B-48AE-BDF4-00435F34D772}"/>
                </a:ext>
              </a:extLst>
            </p:cNvPr>
            <p:cNvSpPr>
              <a:spLocks/>
            </p:cNvSpPr>
            <p:nvPr/>
          </p:nvSpPr>
          <p:spPr bwMode="auto">
            <a:xfrm>
              <a:off x="5710238" y="7789863"/>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5"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96">
              <a:extLst>
                <a:ext uri="{FF2B5EF4-FFF2-40B4-BE49-F238E27FC236}">
                  <a16:creationId xmlns:a16="http://schemas.microsoft.com/office/drawing/2014/main" id="{CECB40B2-6539-4124-9718-CCFC2B3A3065}"/>
                </a:ext>
              </a:extLst>
            </p:cNvPr>
            <p:cNvSpPr>
              <a:spLocks/>
            </p:cNvSpPr>
            <p:nvPr/>
          </p:nvSpPr>
          <p:spPr bwMode="auto">
            <a:xfrm>
              <a:off x="5884863" y="76898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97">
              <a:extLst>
                <a:ext uri="{FF2B5EF4-FFF2-40B4-BE49-F238E27FC236}">
                  <a16:creationId xmlns:a16="http://schemas.microsoft.com/office/drawing/2014/main" id="{10152639-BB08-4C9E-B61E-FF75E920EEE1}"/>
                </a:ext>
              </a:extLst>
            </p:cNvPr>
            <p:cNvSpPr>
              <a:spLocks/>
            </p:cNvSpPr>
            <p:nvPr/>
          </p:nvSpPr>
          <p:spPr bwMode="auto">
            <a:xfrm>
              <a:off x="6400800" y="739140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98">
              <a:extLst>
                <a:ext uri="{FF2B5EF4-FFF2-40B4-BE49-F238E27FC236}">
                  <a16:creationId xmlns:a16="http://schemas.microsoft.com/office/drawing/2014/main" id="{3761793F-2BE5-4C5D-9F3B-B073A49E05BC}"/>
                </a:ext>
              </a:extLst>
            </p:cNvPr>
            <p:cNvSpPr>
              <a:spLocks/>
            </p:cNvSpPr>
            <p:nvPr/>
          </p:nvSpPr>
          <p:spPr bwMode="auto">
            <a:xfrm>
              <a:off x="6229350" y="7491413"/>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99">
              <a:extLst>
                <a:ext uri="{FF2B5EF4-FFF2-40B4-BE49-F238E27FC236}">
                  <a16:creationId xmlns:a16="http://schemas.microsoft.com/office/drawing/2014/main" id="{1553765E-8198-4575-A00F-0154AF79587D}"/>
                </a:ext>
              </a:extLst>
            </p:cNvPr>
            <p:cNvSpPr>
              <a:spLocks/>
            </p:cNvSpPr>
            <p:nvPr/>
          </p:nvSpPr>
          <p:spPr bwMode="auto">
            <a:xfrm>
              <a:off x="6056313" y="7589838"/>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00">
              <a:extLst>
                <a:ext uri="{FF2B5EF4-FFF2-40B4-BE49-F238E27FC236}">
                  <a16:creationId xmlns:a16="http://schemas.microsoft.com/office/drawing/2014/main" id="{EB72DCDC-AE1B-4854-B770-DA1ED931DD81}"/>
                </a:ext>
              </a:extLst>
            </p:cNvPr>
            <p:cNvSpPr>
              <a:spLocks/>
            </p:cNvSpPr>
            <p:nvPr/>
          </p:nvSpPr>
          <p:spPr bwMode="auto">
            <a:xfrm>
              <a:off x="4592638" y="82423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01">
              <a:extLst>
                <a:ext uri="{FF2B5EF4-FFF2-40B4-BE49-F238E27FC236}">
                  <a16:creationId xmlns:a16="http://schemas.microsoft.com/office/drawing/2014/main" id="{1492D6FE-7A6C-448E-8F85-A1828D8C3F81}"/>
                </a:ext>
              </a:extLst>
            </p:cNvPr>
            <p:cNvSpPr>
              <a:spLocks/>
            </p:cNvSpPr>
            <p:nvPr/>
          </p:nvSpPr>
          <p:spPr bwMode="auto">
            <a:xfrm>
              <a:off x="4764088" y="8143875"/>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02">
              <a:extLst>
                <a:ext uri="{FF2B5EF4-FFF2-40B4-BE49-F238E27FC236}">
                  <a16:creationId xmlns:a16="http://schemas.microsoft.com/office/drawing/2014/main" id="{367D816A-07F0-4F74-BCE3-75B3F3577875}"/>
                </a:ext>
              </a:extLst>
            </p:cNvPr>
            <p:cNvSpPr>
              <a:spLocks/>
            </p:cNvSpPr>
            <p:nvPr/>
          </p:nvSpPr>
          <p:spPr bwMode="auto">
            <a:xfrm>
              <a:off x="4938713" y="8043863"/>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7"/>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03">
              <a:extLst>
                <a:ext uri="{FF2B5EF4-FFF2-40B4-BE49-F238E27FC236}">
                  <a16:creationId xmlns:a16="http://schemas.microsoft.com/office/drawing/2014/main" id="{EFB89376-325F-4C6F-8776-6B2536415774}"/>
                </a:ext>
              </a:extLst>
            </p:cNvPr>
            <p:cNvSpPr>
              <a:spLocks/>
            </p:cNvSpPr>
            <p:nvPr/>
          </p:nvSpPr>
          <p:spPr bwMode="auto">
            <a:xfrm>
              <a:off x="5111750" y="7942263"/>
              <a:ext cx="280988" cy="165100"/>
            </a:xfrm>
            <a:custGeom>
              <a:avLst/>
              <a:gdLst>
                <a:gd name="T0" fmla="*/ 44 w 102"/>
                <a:gd name="T1" fmla="*/ 58 h 60"/>
                <a:gd name="T2" fmla="*/ 57 w 102"/>
                <a:gd name="T3" fmla="*/ 58 h 60"/>
                <a:gd name="T4" fmla="*/ 99 w 102"/>
                <a:gd name="T5" fmla="*/ 34 h 60"/>
                <a:gd name="T6" fmla="*/ 99 w 102"/>
                <a:gd name="T7" fmla="*/ 26 h 60"/>
                <a:gd name="T8" fmla="*/ 58 w 102"/>
                <a:gd name="T9" fmla="*/ 3 h 60"/>
                <a:gd name="T10" fmla="*/ 45 w 102"/>
                <a:gd name="T11" fmla="*/ 3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3"/>
                    <a:pt x="58" y="3"/>
                    <a:pt x="58" y="3"/>
                  </a:cubicBezTo>
                  <a:cubicBezTo>
                    <a:pt x="54" y="0"/>
                    <a:pt x="48" y="0"/>
                    <a:pt x="45" y="3"/>
                  </a:cubicBezTo>
                  <a:cubicBezTo>
                    <a:pt x="3" y="26"/>
                    <a:pt x="3" y="26"/>
                    <a:pt x="3" y="26"/>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04">
              <a:extLst>
                <a:ext uri="{FF2B5EF4-FFF2-40B4-BE49-F238E27FC236}">
                  <a16:creationId xmlns:a16="http://schemas.microsoft.com/office/drawing/2014/main" id="{FFC71F89-0CED-43E7-8369-BFED97044808}"/>
                </a:ext>
              </a:extLst>
            </p:cNvPr>
            <p:cNvSpPr>
              <a:spLocks/>
            </p:cNvSpPr>
            <p:nvPr/>
          </p:nvSpPr>
          <p:spPr bwMode="auto">
            <a:xfrm>
              <a:off x="5283200" y="7842250"/>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05">
              <a:extLst>
                <a:ext uri="{FF2B5EF4-FFF2-40B4-BE49-F238E27FC236}">
                  <a16:creationId xmlns:a16="http://schemas.microsoft.com/office/drawing/2014/main" id="{B81D799F-B0FE-461B-BA1E-F9F8FDB66263}"/>
                </a:ext>
              </a:extLst>
            </p:cNvPr>
            <p:cNvSpPr>
              <a:spLocks/>
            </p:cNvSpPr>
            <p:nvPr/>
          </p:nvSpPr>
          <p:spPr bwMode="auto">
            <a:xfrm>
              <a:off x="5454650" y="7742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06">
              <a:extLst>
                <a:ext uri="{FF2B5EF4-FFF2-40B4-BE49-F238E27FC236}">
                  <a16:creationId xmlns:a16="http://schemas.microsoft.com/office/drawing/2014/main" id="{67DD0C62-A697-43B2-BF2D-8E4739759AF2}"/>
                </a:ext>
              </a:extLst>
            </p:cNvPr>
            <p:cNvSpPr>
              <a:spLocks/>
            </p:cNvSpPr>
            <p:nvPr/>
          </p:nvSpPr>
          <p:spPr bwMode="auto">
            <a:xfrm>
              <a:off x="5627688" y="764381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07">
              <a:extLst>
                <a:ext uri="{FF2B5EF4-FFF2-40B4-BE49-F238E27FC236}">
                  <a16:creationId xmlns:a16="http://schemas.microsoft.com/office/drawing/2014/main" id="{2906CD14-A7E6-4874-86D6-96254A2A9ACC}"/>
                </a:ext>
              </a:extLst>
            </p:cNvPr>
            <p:cNvSpPr>
              <a:spLocks/>
            </p:cNvSpPr>
            <p:nvPr/>
          </p:nvSpPr>
          <p:spPr bwMode="auto">
            <a:xfrm>
              <a:off x="5799138" y="7543800"/>
              <a:ext cx="284163" cy="165100"/>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08">
              <a:extLst>
                <a:ext uri="{FF2B5EF4-FFF2-40B4-BE49-F238E27FC236}">
                  <a16:creationId xmlns:a16="http://schemas.microsoft.com/office/drawing/2014/main" id="{CA4C8E6D-FA25-4314-9D69-1BFFBB53E2D8}"/>
                </a:ext>
              </a:extLst>
            </p:cNvPr>
            <p:cNvSpPr>
              <a:spLocks/>
            </p:cNvSpPr>
            <p:nvPr/>
          </p:nvSpPr>
          <p:spPr bwMode="auto">
            <a:xfrm>
              <a:off x="5972175" y="7443788"/>
              <a:ext cx="285750" cy="166688"/>
            </a:xfrm>
            <a:custGeom>
              <a:avLst/>
              <a:gdLst>
                <a:gd name="T0" fmla="*/ 44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09">
              <a:extLst>
                <a:ext uri="{FF2B5EF4-FFF2-40B4-BE49-F238E27FC236}">
                  <a16:creationId xmlns:a16="http://schemas.microsoft.com/office/drawing/2014/main" id="{5954D4F8-0115-4210-A95A-EF50D5DBDAFC}"/>
                </a:ext>
              </a:extLst>
            </p:cNvPr>
            <p:cNvSpPr>
              <a:spLocks/>
            </p:cNvSpPr>
            <p:nvPr/>
          </p:nvSpPr>
          <p:spPr bwMode="auto">
            <a:xfrm>
              <a:off x="6143625" y="7343775"/>
              <a:ext cx="284163"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110">
              <a:extLst>
                <a:ext uri="{FF2B5EF4-FFF2-40B4-BE49-F238E27FC236}">
                  <a16:creationId xmlns:a16="http://schemas.microsoft.com/office/drawing/2014/main" id="{A1D3DC64-FB15-4125-99E6-85DFC26E76B6}"/>
                </a:ext>
              </a:extLst>
            </p:cNvPr>
            <p:cNvSpPr>
              <a:spLocks/>
            </p:cNvSpPr>
            <p:nvPr/>
          </p:nvSpPr>
          <p:spPr bwMode="auto">
            <a:xfrm>
              <a:off x="6318250" y="72453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11">
              <a:extLst>
                <a:ext uri="{FF2B5EF4-FFF2-40B4-BE49-F238E27FC236}">
                  <a16:creationId xmlns:a16="http://schemas.microsoft.com/office/drawing/2014/main" id="{D4571043-FC84-4D36-8041-6C05967C9150}"/>
                </a:ext>
              </a:extLst>
            </p:cNvPr>
            <p:cNvSpPr>
              <a:spLocks/>
            </p:cNvSpPr>
            <p:nvPr/>
          </p:nvSpPr>
          <p:spPr bwMode="auto">
            <a:xfrm>
              <a:off x="4386263" y="8170863"/>
              <a:ext cx="280988" cy="163513"/>
            </a:xfrm>
            <a:custGeom>
              <a:avLst/>
              <a:gdLst>
                <a:gd name="T0" fmla="*/ 44 w 102"/>
                <a:gd name="T1" fmla="*/ 57 h 59"/>
                <a:gd name="T2" fmla="*/ 57 w 102"/>
                <a:gd name="T3" fmla="*/ 57 h 59"/>
                <a:gd name="T4" fmla="*/ 99 w 102"/>
                <a:gd name="T5" fmla="*/ 33 h 59"/>
                <a:gd name="T6" fmla="*/ 99 w 102"/>
                <a:gd name="T7" fmla="*/ 25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5"/>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12">
              <a:extLst>
                <a:ext uri="{FF2B5EF4-FFF2-40B4-BE49-F238E27FC236}">
                  <a16:creationId xmlns:a16="http://schemas.microsoft.com/office/drawing/2014/main" id="{A8BC1BEC-D45A-4020-A4F3-11BA2CE88252}"/>
                </a:ext>
              </a:extLst>
            </p:cNvPr>
            <p:cNvSpPr>
              <a:spLocks/>
            </p:cNvSpPr>
            <p:nvPr/>
          </p:nvSpPr>
          <p:spPr bwMode="auto">
            <a:xfrm>
              <a:off x="4557713" y="806926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7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7"/>
                    <a:pt x="4" y="27"/>
                    <a:pt x="4" y="27"/>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13">
              <a:extLst>
                <a:ext uri="{FF2B5EF4-FFF2-40B4-BE49-F238E27FC236}">
                  <a16:creationId xmlns:a16="http://schemas.microsoft.com/office/drawing/2014/main" id="{5357016A-E693-46C3-97CE-C6C6461141AD}"/>
                </a:ext>
              </a:extLst>
            </p:cNvPr>
            <p:cNvSpPr>
              <a:spLocks/>
            </p:cNvSpPr>
            <p:nvPr/>
          </p:nvSpPr>
          <p:spPr bwMode="auto">
            <a:xfrm>
              <a:off x="4730750" y="7969250"/>
              <a:ext cx="280988" cy="166688"/>
            </a:xfrm>
            <a:custGeom>
              <a:avLst/>
              <a:gdLst>
                <a:gd name="T0" fmla="*/ 44 w 102"/>
                <a:gd name="T1" fmla="*/ 58 h 60"/>
                <a:gd name="T2" fmla="*/ 57 w 102"/>
                <a:gd name="T3" fmla="*/ 58 h 60"/>
                <a:gd name="T4" fmla="*/ 99 w 102"/>
                <a:gd name="T5" fmla="*/ 34 h 60"/>
                <a:gd name="T6" fmla="*/ 99 w 102"/>
                <a:gd name="T7" fmla="*/ 26 h 60"/>
                <a:gd name="T8" fmla="*/ 58 w 102"/>
                <a:gd name="T9" fmla="*/ 2 h 60"/>
                <a:gd name="T10" fmla="*/ 45 w 102"/>
                <a:gd name="T11" fmla="*/ 2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14">
              <a:extLst>
                <a:ext uri="{FF2B5EF4-FFF2-40B4-BE49-F238E27FC236}">
                  <a16:creationId xmlns:a16="http://schemas.microsoft.com/office/drawing/2014/main" id="{60D62369-DE1B-4E46-B855-8C7D55F0D27B}"/>
                </a:ext>
              </a:extLst>
            </p:cNvPr>
            <p:cNvSpPr>
              <a:spLocks/>
            </p:cNvSpPr>
            <p:nvPr/>
          </p:nvSpPr>
          <p:spPr bwMode="auto">
            <a:xfrm>
              <a:off x="4902200" y="7869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15">
              <a:extLst>
                <a:ext uri="{FF2B5EF4-FFF2-40B4-BE49-F238E27FC236}">
                  <a16:creationId xmlns:a16="http://schemas.microsoft.com/office/drawing/2014/main" id="{D595E204-2879-451F-9922-CFD2ED15F9C9}"/>
                </a:ext>
              </a:extLst>
            </p:cNvPr>
            <p:cNvSpPr>
              <a:spLocks/>
            </p:cNvSpPr>
            <p:nvPr/>
          </p:nvSpPr>
          <p:spPr bwMode="auto">
            <a:xfrm>
              <a:off x="5075238" y="7770813"/>
              <a:ext cx="285750"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116">
              <a:extLst>
                <a:ext uri="{FF2B5EF4-FFF2-40B4-BE49-F238E27FC236}">
                  <a16:creationId xmlns:a16="http://schemas.microsoft.com/office/drawing/2014/main" id="{AA9057E1-442A-4ED1-B3C1-6BBB1418E4C1}"/>
                </a:ext>
              </a:extLst>
            </p:cNvPr>
            <p:cNvSpPr>
              <a:spLocks/>
            </p:cNvSpPr>
            <p:nvPr/>
          </p:nvSpPr>
          <p:spPr bwMode="auto">
            <a:xfrm>
              <a:off x="5246688" y="7670800"/>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17">
              <a:extLst>
                <a:ext uri="{FF2B5EF4-FFF2-40B4-BE49-F238E27FC236}">
                  <a16:creationId xmlns:a16="http://schemas.microsoft.com/office/drawing/2014/main" id="{1F39408B-5EF3-4064-81A6-93163DC80EF1}"/>
                </a:ext>
              </a:extLst>
            </p:cNvPr>
            <p:cNvSpPr>
              <a:spLocks/>
            </p:cNvSpPr>
            <p:nvPr/>
          </p:nvSpPr>
          <p:spPr bwMode="auto">
            <a:xfrm>
              <a:off x="5418138" y="7570788"/>
              <a:ext cx="284163" cy="166688"/>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18">
              <a:extLst>
                <a:ext uri="{FF2B5EF4-FFF2-40B4-BE49-F238E27FC236}">
                  <a16:creationId xmlns:a16="http://schemas.microsoft.com/office/drawing/2014/main" id="{1B98CF7D-F8BF-4636-BEA2-2F750F9FEBC1}"/>
                </a:ext>
              </a:extLst>
            </p:cNvPr>
            <p:cNvSpPr>
              <a:spLocks/>
            </p:cNvSpPr>
            <p:nvPr/>
          </p:nvSpPr>
          <p:spPr bwMode="auto">
            <a:xfrm>
              <a:off x="5592763" y="7472363"/>
              <a:ext cx="284163" cy="165100"/>
            </a:xfrm>
            <a:custGeom>
              <a:avLst/>
              <a:gdLst>
                <a:gd name="T0" fmla="*/ 45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19">
              <a:extLst>
                <a:ext uri="{FF2B5EF4-FFF2-40B4-BE49-F238E27FC236}">
                  <a16:creationId xmlns:a16="http://schemas.microsoft.com/office/drawing/2014/main" id="{39E59788-BDA9-4F23-9F25-DD2882DB9F7B}"/>
                </a:ext>
              </a:extLst>
            </p:cNvPr>
            <p:cNvSpPr>
              <a:spLocks/>
            </p:cNvSpPr>
            <p:nvPr/>
          </p:nvSpPr>
          <p:spPr bwMode="auto">
            <a:xfrm>
              <a:off x="5762625" y="737235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20">
              <a:extLst>
                <a:ext uri="{FF2B5EF4-FFF2-40B4-BE49-F238E27FC236}">
                  <a16:creationId xmlns:a16="http://schemas.microsoft.com/office/drawing/2014/main" id="{2365ECC1-D5FB-4D73-8D48-B31C4E78EC53}"/>
                </a:ext>
              </a:extLst>
            </p:cNvPr>
            <p:cNvSpPr>
              <a:spLocks/>
            </p:cNvSpPr>
            <p:nvPr/>
          </p:nvSpPr>
          <p:spPr bwMode="auto">
            <a:xfrm>
              <a:off x="5937250" y="72723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21">
              <a:extLst>
                <a:ext uri="{FF2B5EF4-FFF2-40B4-BE49-F238E27FC236}">
                  <a16:creationId xmlns:a16="http://schemas.microsoft.com/office/drawing/2014/main" id="{79A9CC5B-1ACE-4385-806B-240E79B0BA9D}"/>
                </a:ext>
              </a:extLst>
            </p:cNvPr>
            <p:cNvSpPr>
              <a:spLocks/>
            </p:cNvSpPr>
            <p:nvPr/>
          </p:nvSpPr>
          <p:spPr bwMode="auto">
            <a:xfrm>
              <a:off x="6108700" y="7173913"/>
              <a:ext cx="284163" cy="161925"/>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22">
              <a:extLst>
                <a:ext uri="{FF2B5EF4-FFF2-40B4-BE49-F238E27FC236}">
                  <a16:creationId xmlns:a16="http://schemas.microsoft.com/office/drawing/2014/main" id="{412B4F42-8123-4153-A12A-B1E89EFE2BA8}"/>
                </a:ext>
              </a:extLst>
            </p:cNvPr>
            <p:cNvSpPr>
              <a:spLocks/>
            </p:cNvSpPr>
            <p:nvPr/>
          </p:nvSpPr>
          <p:spPr bwMode="auto">
            <a:xfrm>
              <a:off x="6281738" y="70739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123">
              <a:extLst>
                <a:ext uri="{FF2B5EF4-FFF2-40B4-BE49-F238E27FC236}">
                  <a16:creationId xmlns:a16="http://schemas.microsoft.com/office/drawing/2014/main" id="{D12D2941-E1BF-4615-B601-A4F9BD268E9F}"/>
                </a:ext>
              </a:extLst>
            </p:cNvPr>
            <p:cNvSpPr>
              <a:spLocks/>
            </p:cNvSpPr>
            <p:nvPr/>
          </p:nvSpPr>
          <p:spPr bwMode="auto">
            <a:xfrm>
              <a:off x="6453188" y="6973888"/>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24">
              <a:extLst>
                <a:ext uri="{FF2B5EF4-FFF2-40B4-BE49-F238E27FC236}">
                  <a16:creationId xmlns:a16="http://schemas.microsoft.com/office/drawing/2014/main" id="{7363173E-2A21-458A-982B-EBCFF3F4138B}"/>
                </a:ext>
              </a:extLst>
            </p:cNvPr>
            <p:cNvSpPr>
              <a:spLocks/>
            </p:cNvSpPr>
            <p:nvPr/>
          </p:nvSpPr>
          <p:spPr bwMode="auto">
            <a:xfrm>
              <a:off x="4125913" y="8270875"/>
              <a:ext cx="369888" cy="212725"/>
            </a:xfrm>
            <a:custGeom>
              <a:avLst/>
              <a:gdLst>
                <a:gd name="T0" fmla="*/ 44 w 134"/>
                <a:gd name="T1" fmla="*/ 75 h 77"/>
                <a:gd name="T2" fmla="*/ 57 w 134"/>
                <a:gd name="T3" fmla="*/ 75 h 77"/>
                <a:gd name="T4" fmla="*/ 130 w 134"/>
                <a:gd name="T5" fmla="*/ 33 h 77"/>
                <a:gd name="T6" fmla="*/ 130 w 134"/>
                <a:gd name="T7" fmla="*/ 25 h 77"/>
                <a:gd name="T8" fmla="*/ 89 w 134"/>
                <a:gd name="T9" fmla="*/ 2 h 77"/>
                <a:gd name="T10" fmla="*/ 76 w 134"/>
                <a:gd name="T11" fmla="*/ 2 h 77"/>
                <a:gd name="T12" fmla="*/ 3 w 134"/>
                <a:gd name="T13" fmla="*/ 44 h 77"/>
                <a:gd name="T14" fmla="*/ 3 w 134"/>
                <a:gd name="T15" fmla="*/ 51 h 77"/>
                <a:gd name="T16" fmla="*/ 44 w 134"/>
                <a:gd name="T17"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7">
                  <a:moveTo>
                    <a:pt x="44" y="75"/>
                  </a:moveTo>
                  <a:cubicBezTo>
                    <a:pt x="48" y="77"/>
                    <a:pt x="54" y="77"/>
                    <a:pt x="57" y="75"/>
                  </a:cubicBezTo>
                  <a:cubicBezTo>
                    <a:pt x="130" y="33"/>
                    <a:pt x="130" y="33"/>
                    <a:pt x="130" y="33"/>
                  </a:cubicBezTo>
                  <a:cubicBezTo>
                    <a:pt x="134" y="31"/>
                    <a:pt x="134" y="27"/>
                    <a:pt x="130" y="25"/>
                  </a:cubicBezTo>
                  <a:cubicBezTo>
                    <a:pt x="89" y="2"/>
                    <a:pt x="89" y="2"/>
                    <a:pt x="89" y="2"/>
                  </a:cubicBezTo>
                  <a:cubicBezTo>
                    <a:pt x="85" y="0"/>
                    <a:pt x="79" y="0"/>
                    <a:pt x="76" y="2"/>
                  </a:cubicBezTo>
                  <a:cubicBezTo>
                    <a:pt x="3" y="44"/>
                    <a:pt x="3" y="44"/>
                    <a:pt x="3" y="44"/>
                  </a:cubicBezTo>
                  <a:cubicBezTo>
                    <a:pt x="0" y="46"/>
                    <a:pt x="0" y="49"/>
                    <a:pt x="3" y="51"/>
                  </a:cubicBezTo>
                  <a:lnTo>
                    <a:pt x="44" y="7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25">
              <a:extLst>
                <a:ext uri="{FF2B5EF4-FFF2-40B4-BE49-F238E27FC236}">
                  <a16:creationId xmlns:a16="http://schemas.microsoft.com/office/drawing/2014/main" id="{62AA9A24-F64A-408B-8324-8DDF907E293E}"/>
                </a:ext>
              </a:extLst>
            </p:cNvPr>
            <p:cNvSpPr>
              <a:spLocks/>
            </p:cNvSpPr>
            <p:nvPr/>
          </p:nvSpPr>
          <p:spPr bwMode="auto">
            <a:xfrm>
              <a:off x="6027738" y="7023100"/>
              <a:ext cx="284163" cy="166688"/>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26">
              <a:extLst>
                <a:ext uri="{FF2B5EF4-FFF2-40B4-BE49-F238E27FC236}">
                  <a16:creationId xmlns:a16="http://schemas.microsoft.com/office/drawing/2014/main" id="{345A1AA4-204D-495E-84F4-E8AC19390F7D}"/>
                </a:ext>
              </a:extLst>
            </p:cNvPr>
            <p:cNvSpPr>
              <a:spLocks/>
            </p:cNvSpPr>
            <p:nvPr/>
          </p:nvSpPr>
          <p:spPr bwMode="auto">
            <a:xfrm>
              <a:off x="4473575" y="7921625"/>
              <a:ext cx="285750"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27">
              <a:extLst>
                <a:ext uri="{FF2B5EF4-FFF2-40B4-BE49-F238E27FC236}">
                  <a16:creationId xmlns:a16="http://schemas.microsoft.com/office/drawing/2014/main" id="{5A0DBF64-A0CA-4D20-B139-F5E1A5B5A085}"/>
                </a:ext>
              </a:extLst>
            </p:cNvPr>
            <p:cNvSpPr>
              <a:spLocks/>
            </p:cNvSpPr>
            <p:nvPr/>
          </p:nvSpPr>
          <p:spPr bwMode="auto">
            <a:xfrm>
              <a:off x="3957638" y="822166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28">
              <a:extLst>
                <a:ext uri="{FF2B5EF4-FFF2-40B4-BE49-F238E27FC236}">
                  <a16:creationId xmlns:a16="http://schemas.microsoft.com/office/drawing/2014/main" id="{BD724173-20AD-4E5E-852E-0EDF96E77246}"/>
                </a:ext>
              </a:extLst>
            </p:cNvPr>
            <p:cNvSpPr>
              <a:spLocks/>
            </p:cNvSpPr>
            <p:nvPr/>
          </p:nvSpPr>
          <p:spPr bwMode="auto">
            <a:xfrm>
              <a:off x="4129088" y="8121650"/>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4"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29">
              <a:extLst>
                <a:ext uri="{FF2B5EF4-FFF2-40B4-BE49-F238E27FC236}">
                  <a16:creationId xmlns:a16="http://schemas.microsoft.com/office/drawing/2014/main" id="{1D260A49-5204-4812-9E80-815CBA27D086}"/>
                </a:ext>
              </a:extLst>
            </p:cNvPr>
            <p:cNvSpPr>
              <a:spLocks/>
            </p:cNvSpPr>
            <p:nvPr/>
          </p:nvSpPr>
          <p:spPr bwMode="auto">
            <a:xfrm>
              <a:off x="4303713" y="80216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130">
              <a:extLst>
                <a:ext uri="{FF2B5EF4-FFF2-40B4-BE49-F238E27FC236}">
                  <a16:creationId xmlns:a16="http://schemas.microsoft.com/office/drawing/2014/main" id="{B97B9E61-457A-4C97-9A71-670778048609}"/>
                </a:ext>
              </a:extLst>
            </p:cNvPr>
            <p:cNvSpPr>
              <a:spLocks/>
            </p:cNvSpPr>
            <p:nvPr/>
          </p:nvSpPr>
          <p:spPr bwMode="auto">
            <a:xfrm>
              <a:off x="4648200" y="78232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1"/>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31">
              <a:extLst>
                <a:ext uri="{FF2B5EF4-FFF2-40B4-BE49-F238E27FC236}">
                  <a16:creationId xmlns:a16="http://schemas.microsoft.com/office/drawing/2014/main" id="{24B39B4C-2740-43AC-8263-A33B8CF6A5F2}"/>
                </a:ext>
              </a:extLst>
            </p:cNvPr>
            <p:cNvSpPr>
              <a:spLocks/>
            </p:cNvSpPr>
            <p:nvPr/>
          </p:nvSpPr>
          <p:spPr bwMode="auto">
            <a:xfrm>
              <a:off x="4819650" y="772318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32">
              <a:extLst>
                <a:ext uri="{FF2B5EF4-FFF2-40B4-BE49-F238E27FC236}">
                  <a16:creationId xmlns:a16="http://schemas.microsoft.com/office/drawing/2014/main" id="{D0F50FDA-84A5-4CB4-8555-98099C193E8E}"/>
                </a:ext>
              </a:extLst>
            </p:cNvPr>
            <p:cNvSpPr>
              <a:spLocks/>
            </p:cNvSpPr>
            <p:nvPr/>
          </p:nvSpPr>
          <p:spPr bwMode="auto">
            <a:xfrm>
              <a:off x="4991100" y="7623175"/>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33">
              <a:extLst>
                <a:ext uri="{FF2B5EF4-FFF2-40B4-BE49-F238E27FC236}">
                  <a16:creationId xmlns:a16="http://schemas.microsoft.com/office/drawing/2014/main" id="{38DD2BD4-E154-4F21-8851-27D3C3E0E193}"/>
                </a:ext>
              </a:extLst>
            </p:cNvPr>
            <p:cNvSpPr>
              <a:spLocks/>
            </p:cNvSpPr>
            <p:nvPr/>
          </p:nvSpPr>
          <p:spPr bwMode="auto">
            <a:xfrm>
              <a:off x="5164138" y="7524750"/>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134">
              <a:extLst>
                <a:ext uri="{FF2B5EF4-FFF2-40B4-BE49-F238E27FC236}">
                  <a16:creationId xmlns:a16="http://schemas.microsoft.com/office/drawing/2014/main" id="{7A3FC6C5-74A0-4DB0-A2B8-CBD4BCF12126}"/>
                </a:ext>
              </a:extLst>
            </p:cNvPr>
            <p:cNvSpPr>
              <a:spLocks/>
            </p:cNvSpPr>
            <p:nvPr/>
          </p:nvSpPr>
          <p:spPr bwMode="auto">
            <a:xfrm>
              <a:off x="5508625" y="7324725"/>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135">
              <a:extLst>
                <a:ext uri="{FF2B5EF4-FFF2-40B4-BE49-F238E27FC236}">
                  <a16:creationId xmlns:a16="http://schemas.microsoft.com/office/drawing/2014/main" id="{DFFC6549-6B51-4824-A592-EAAF5A2ABCC2}"/>
                </a:ext>
              </a:extLst>
            </p:cNvPr>
            <p:cNvSpPr>
              <a:spLocks/>
            </p:cNvSpPr>
            <p:nvPr/>
          </p:nvSpPr>
          <p:spPr bwMode="auto">
            <a:xfrm>
              <a:off x="5683250" y="72231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3 h 60"/>
                <a:gd name="T10" fmla="*/ 45 w 103"/>
                <a:gd name="T11" fmla="*/ 3 h 60"/>
                <a:gd name="T12" fmla="*/ 3 w 103"/>
                <a:gd name="T13" fmla="*/ 27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3"/>
                    <a:pt x="58" y="3"/>
                    <a:pt x="58" y="3"/>
                  </a:cubicBezTo>
                  <a:cubicBezTo>
                    <a:pt x="54" y="0"/>
                    <a:pt x="48" y="0"/>
                    <a:pt x="45" y="3"/>
                  </a:cubicBezTo>
                  <a:cubicBezTo>
                    <a:pt x="3" y="27"/>
                    <a:pt x="3" y="27"/>
                    <a:pt x="3" y="27"/>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36">
              <a:extLst>
                <a:ext uri="{FF2B5EF4-FFF2-40B4-BE49-F238E27FC236}">
                  <a16:creationId xmlns:a16="http://schemas.microsoft.com/office/drawing/2014/main" id="{3331CCC3-4B42-4E42-95EA-B2BB1FBD8ED4}"/>
                </a:ext>
              </a:extLst>
            </p:cNvPr>
            <p:cNvSpPr>
              <a:spLocks/>
            </p:cNvSpPr>
            <p:nvPr/>
          </p:nvSpPr>
          <p:spPr bwMode="auto">
            <a:xfrm>
              <a:off x="6194425" y="6873875"/>
              <a:ext cx="377825" cy="219075"/>
            </a:xfrm>
            <a:custGeom>
              <a:avLst/>
              <a:gdLst>
                <a:gd name="T0" fmla="*/ 45 w 137"/>
                <a:gd name="T1" fmla="*/ 77 h 79"/>
                <a:gd name="T2" fmla="*/ 58 w 137"/>
                <a:gd name="T3" fmla="*/ 77 h 79"/>
                <a:gd name="T4" fmla="*/ 133 w 137"/>
                <a:gd name="T5" fmla="*/ 33 h 79"/>
                <a:gd name="T6" fmla="*/ 133 w 137"/>
                <a:gd name="T7" fmla="*/ 26 h 79"/>
                <a:gd name="T8" fmla="*/ 92 w 137"/>
                <a:gd name="T9" fmla="*/ 2 h 79"/>
                <a:gd name="T10" fmla="*/ 79 w 137"/>
                <a:gd name="T11" fmla="*/ 2 h 79"/>
                <a:gd name="T12" fmla="*/ 4 w 137"/>
                <a:gd name="T13" fmla="*/ 45 h 79"/>
                <a:gd name="T14" fmla="*/ 4 w 137"/>
                <a:gd name="T15" fmla="*/ 53 h 79"/>
                <a:gd name="T16" fmla="*/ 45 w 137"/>
                <a:gd name="T17" fmla="*/ 7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79">
                  <a:moveTo>
                    <a:pt x="45" y="77"/>
                  </a:moveTo>
                  <a:cubicBezTo>
                    <a:pt x="49" y="79"/>
                    <a:pt x="55" y="79"/>
                    <a:pt x="58" y="77"/>
                  </a:cubicBezTo>
                  <a:cubicBezTo>
                    <a:pt x="133" y="33"/>
                    <a:pt x="133" y="33"/>
                    <a:pt x="133" y="33"/>
                  </a:cubicBezTo>
                  <a:cubicBezTo>
                    <a:pt x="137" y="31"/>
                    <a:pt x="137" y="28"/>
                    <a:pt x="133" y="26"/>
                  </a:cubicBezTo>
                  <a:cubicBezTo>
                    <a:pt x="92" y="2"/>
                    <a:pt x="92" y="2"/>
                    <a:pt x="92" y="2"/>
                  </a:cubicBezTo>
                  <a:cubicBezTo>
                    <a:pt x="89" y="0"/>
                    <a:pt x="83" y="0"/>
                    <a:pt x="79" y="2"/>
                  </a:cubicBezTo>
                  <a:cubicBezTo>
                    <a:pt x="4" y="45"/>
                    <a:pt x="4" y="45"/>
                    <a:pt x="4" y="45"/>
                  </a:cubicBezTo>
                  <a:cubicBezTo>
                    <a:pt x="0" y="47"/>
                    <a:pt x="0" y="51"/>
                    <a:pt x="4" y="53"/>
                  </a:cubicBezTo>
                  <a:lnTo>
                    <a:pt x="45" y="7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137">
              <a:extLst>
                <a:ext uri="{FF2B5EF4-FFF2-40B4-BE49-F238E27FC236}">
                  <a16:creationId xmlns:a16="http://schemas.microsoft.com/office/drawing/2014/main" id="{B35F68FD-348E-4793-87B8-DAF40AF5DC79}"/>
                </a:ext>
              </a:extLst>
            </p:cNvPr>
            <p:cNvSpPr>
              <a:spLocks/>
            </p:cNvSpPr>
            <p:nvPr/>
          </p:nvSpPr>
          <p:spPr bwMode="auto">
            <a:xfrm>
              <a:off x="4906963" y="7529513"/>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50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50" y="2"/>
                    <a:pt x="50" y="2"/>
                    <a:pt x="50"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38">
              <a:extLst>
                <a:ext uri="{FF2B5EF4-FFF2-40B4-BE49-F238E27FC236}">
                  <a16:creationId xmlns:a16="http://schemas.microsoft.com/office/drawing/2014/main" id="{70845ACE-62E0-49AF-AF5F-404C8642F315}"/>
                </a:ext>
              </a:extLst>
            </p:cNvPr>
            <p:cNvSpPr>
              <a:spLocks/>
            </p:cNvSpPr>
            <p:nvPr/>
          </p:nvSpPr>
          <p:spPr bwMode="auto">
            <a:xfrm>
              <a:off x="4733925" y="7632700"/>
              <a:ext cx="246063" cy="139700"/>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39">
              <a:extLst>
                <a:ext uri="{FF2B5EF4-FFF2-40B4-BE49-F238E27FC236}">
                  <a16:creationId xmlns:a16="http://schemas.microsoft.com/office/drawing/2014/main" id="{7966C0D3-A644-4C80-8328-675F8EDF9F0A}"/>
                </a:ext>
              </a:extLst>
            </p:cNvPr>
            <p:cNvSpPr>
              <a:spLocks/>
            </p:cNvSpPr>
            <p:nvPr/>
          </p:nvSpPr>
          <p:spPr bwMode="auto">
            <a:xfrm>
              <a:off x="3840163" y="8148638"/>
              <a:ext cx="244475" cy="141288"/>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140">
              <a:extLst>
                <a:ext uri="{FF2B5EF4-FFF2-40B4-BE49-F238E27FC236}">
                  <a16:creationId xmlns:a16="http://schemas.microsoft.com/office/drawing/2014/main" id="{F36F394C-1750-44EA-8575-E7AD8267F924}"/>
                </a:ext>
              </a:extLst>
            </p:cNvPr>
            <p:cNvSpPr>
              <a:spLocks/>
            </p:cNvSpPr>
            <p:nvPr/>
          </p:nvSpPr>
          <p:spPr bwMode="auto">
            <a:xfrm>
              <a:off x="4016375" y="8047038"/>
              <a:ext cx="246063" cy="141288"/>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3"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141">
              <a:extLst>
                <a:ext uri="{FF2B5EF4-FFF2-40B4-BE49-F238E27FC236}">
                  <a16:creationId xmlns:a16="http://schemas.microsoft.com/office/drawing/2014/main" id="{E5FA70FB-D7C6-4D19-9D22-CCD934EC48C5}"/>
                </a:ext>
              </a:extLst>
            </p:cNvPr>
            <p:cNvSpPr>
              <a:spLocks/>
            </p:cNvSpPr>
            <p:nvPr/>
          </p:nvSpPr>
          <p:spPr bwMode="auto">
            <a:xfrm>
              <a:off x="4195763" y="7942263"/>
              <a:ext cx="246063"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9"/>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42">
              <a:extLst>
                <a:ext uri="{FF2B5EF4-FFF2-40B4-BE49-F238E27FC236}">
                  <a16:creationId xmlns:a16="http://schemas.microsoft.com/office/drawing/2014/main" id="{A9D7DA13-E7A8-4914-B344-947A2B92248E}"/>
                </a:ext>
              </a:extLst>
            </p:cNvPr>
            <p:cNvSpPr>
              <a:spLocks/>
            </p:cNvSpPr>
            <p:nvPr/>
          </p:nvSpPr>
          <p:spPr bwMode="auto">
            <a:xfrm>
              <a:off x="4375150" y="78390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5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7"/>
                    <a:pt x="89" y="21"/>
                    <a:pt x="86" y="23"/>
                  </a:cubicBezTo>
                  <a:cubicBezTo>
                    <a:pt x="40" y="49"/>
                    <a:pt x="40" y="49"/>
                    <a:pt x="40" y="49"/>
                  </a:cubicBezTo>
                  <a:cubicBezTo>
                    <a:pt x="36" y="51"/>
                    <a:pt x="31" y="51"/>
                    <a:pt x="27" y="49"/>
                  </a:cubicBezTo>
                  <a:cubicBezTo>
                    <a:pt x="4" y="35"/>
                    <a:pt x="4" y="35"/>
                    <a:pt x="4" y="35"/>
                  </a:cubicBezTo>
                  <a:cubicBezTo>
                    <a:pt x="0" y="33"/>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143">
              <a:extLst>
                <a:ext uri="{FF2B5EF4-FFF2-40B4-BE49-F238E27FC236}">
                  <a16:creationId xmlns:a16="http://schemas.microsoft.com/office/drawing/2014/main" id="{7F4E7B0B-D359-4AF5-B303-EF3B679C99C1}"/>
                </a:ext>
              </a:extLst>
            </p:cNvPr>
            <p:cNvSpPr>
              <a:spLocks/>
            </p:cNvSpPr>
            <p:nvPr/>
          </p:nvSpPr>
          <p:spPr bwMode="auto">
            <a:xfrm>
              <a:off x="4551363" y="7734300"/>
              <a:ext cx="246063" cy="144463"/>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3 h 52"/>
                <a:gd name="T14" fmla="*/ 63 w 89"/>
                <a:gd name="T15" fmla="*/ 3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3"/>
                    <a:pt x="50" y="3"/>
                    <a:pt x="50" y="3"/>
                  </a:cubicBezTo>
                  <a:cubicBezTo>
                    <a:pt x="53" y="0"/>
                    <a:pt x="59" y="0"/>
                    <a:pt x="63" y="3"/>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144">
              <a:extLst>
                <a:ext uri="{FF2B5EF4-FFF2-40B4-BE49-F238E27FC236}">
                  <a16:creationId xmlns:a16="http://schemas.microsoft.com/office/drawing/2014/main" id="{491795C5-60CF-4C1E-A73A-414FDDB9DB5E}"/>
                </a:ext>
              </a:extLst>
            </p:cNvPr>
            <p:cNvSpPr>
              <a:spLocks/>
            </p:cNvSpPr>
            <p:nvPr/>
          </p:nvSpPr>
          <p:spPr bwMode="auto">
            <a:xfrm>
              <a:off x="5089525" y="7424738"/>
              <a:ext cx="246063" cy="144463"/>
            </a:xfrm>
            <a:custGeom>
              <a:avLst/>
              <a:gdLst>
                <a:gd name="T0" fmla="*/ 85 w 89"/>
                <a:gd name="T1" fmla="*/ 16 h 52"/>
                <a:gd name="T2" fmla="*/ 85 w 89"/>
                <a:gd name="T3" fmla="*/ 23 h 52"/>
                <a:gd name="T4" fmla="*/ 39 w 89"/>
                <a:gd name="T5" fmla="*/ 50 h 52"/>
                <a:gd name="T6" fmla="*/ 26 w 89"/>
                <a:gd name="T7" fmla="*/ 50 h 52"/>
                <a:gd name="T8" fmla="*/ 3 w 89"/>
                <a:gd name="T9" fmla="*/ 36 h 52"/>
                <a:gd name="T10" fmla="*/ 3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39" y="50"/>
                    <a:pt x="39" y="50"/>
                    <a:pt x="39" y="50"/>
                  </a:cubicBezTo>
                  <a:cubicBezTo>
                    <a:pt x="36" y="52"/>
                    <a:pt x="30" y="52"/>
                    <a:pt x="26" y="50"/>
                  </a:cubicBezTo>
                  <a:cubicBezTo>
                    <a:pt x="3" y="36"/>
                    <a:pt x="3" y="36"/>
                    <a:pt x="3" y="36"/>
                  </a:cubicBezTo>
                  <a:cubicBezTo>
                    <a:pt x="0" y="34"/>
                    <a:pt x="0" y="31"/>
                    <a:pt x="3" y="29"/>
                  </a:cubicBezTo>
                  <a:cubicBezTo>
                    <a:pt x="49" y="2"/>
                    <a:pt x="49" y="2"/>
                    <a:pt x="49" y="2"/>
                  </a:cubicBezTo>
                  <a:cubicBezTo>
                    <a:pt x="52" y="0"/>
                    <a:pt x="58"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145">
              <a:extLst>
                <a:ext uri="{FF2B5EF4-FFF2-40B4-BE49-F238E27FC236}">
                  <a16:creationId xmlns:a16="http://schemas.microsoft.com/office/drawing/2014/main" id="{92A752DF-E762-4031-9D72-79270A0EF514}"/>
                </a:ext>
              </a:extLst>
            </p:cNvPr>
            <p:cNvSpPr>
              <a:spLocks/>
            </p:cNvSpPr>
            <p:nvPr/>
          </p:nvSpPr>
          <p:spPr bwMode="auto">
            <a:xfrm>
              <a:off x="5445125" y="7219950"/>
              <a:ext cx="246063" cy="141288"/>
            </a:xfrm>
            <a:custGeom>
              <a:avLst/>
              <a:gdLst>
                <a:gd name="T0" fmla="*/ 85 w 89"/>
                <a:gd name="T1" fmla="*/ 15 h 51"/>
                <a:gd name="T2" fmla="*/ 85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4" y="36"/>
                    <a:pt x="4" y="36"/>
                    <a:pt x="4" y="36"/>
                  </a:cubicBezTo>
                  <a:cubicBezTo>
                    <a:pt x="0" y="33"/>
                    <a:pt x="0" y="30"/>
                    <a:pt x="4" y="28"/>
                  </a:cubicBezTo>
                  <a:cubicBezTo>
                    <a:pt x="49" y="2"/>
                    <a:pt x="49" y="2"/>
                    <a:pt x="49" y="2"/>
                  </a:cubicBezTo>
                  <a:cubicBezTo>
                    <a:pt x="53" y="0"/>
                    <a:pt x="59"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146">
              <a:extLst>
                <a:ext uri="{FF2B5EF4-FFF2-40B4-BE49-F238E27FC236}">
                  <a16:creationId xmlns:a16="http://schemas.microsoft.com/office/drawing/2014/main" id="{B3803CC2-BB0D-4942-AD00-6C3BCEB7B082}"/>
                </a:ext>
              </a:extLst>
            </p:cNvPr>
            <p:cNvSpPr>
              <a:spLocks/>
            </p:cNvSpPr>
            <p:nvPr/>
          </p:nvSpPr>
          <p:spPr bwMode="auto">
            <a:xfrm>
              <a:off x="5268913" y="7323138"/>
              <a:ext cx="246063" cy="139700"/>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147">
              <a:extLst>
                <a:ext uri="{FF2B5EF4-FFF2-40B4-BE49-F238E27FC236}">
                  <a16:creationId xmlns:a16="http://schemas.microsoft.com/office/drawing/2014/main" id="{4218185D-4CE6-4E30-88CB-FF769C357121}"/>
                </a:ext>
              </a:extLst>
            </p:cNvPr>
            <p:cNvSpPr>
              <a:spLocks/>
            </p:cNvSpPr>
            <p:nvPr/>
          </p:nvSpPr>
          <p:spPr bwMode="auto">
            <a:xfrm>
              <a:off x="5624513" y="71151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6" y="51"/>
                    <a:pt x="31" y="51"/>
                    <a:pt x="27" y="49"/>
                  </a:cubicBezTo>
                  <a:cubicBezTo>
                    <a:pt x="4" y="36"/>
                    <a:pt x="4" y="36"/>
                    <a:pt x="4" y="36"/>
                  </a:cubicBezTo>
                  <a:cubicBezTo>
                    <a:pt x="0" y="34"/>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148">
              <a:extLst>
                <a:ext uri="{FF2B5EF4-FFF2-40B4-BE49-F238E27FC236}">
                  <a16:creationId xmlns:a16="http://schemas.microsoft.com/office/drawing/2014/main" id="{8DA171A6-1749-4F25-B2AB-D85E38398B09}"/>
                </a:ext>
              </a:extLst>
            </p:cNvPr>
            <p:cNvSpPr>
              <a:spLocks/>
            </p:cNvSpPr>
            <p:nvPr/>
          </p:nvSpPr>
          <p:spPr bwMode="auto">
            <a:xfrm>
              <a:off x="5802313" y="7013575"/>
              <a:ext cx="244475"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8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8"/>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149">
              <a:extLst>
                <a:ext uri="{FF2B5EF4-FFF2-40B4-BE49-F238E27FC236}">
                  <a16:creationId xmlns:a16="http://schemas.microsoft.com/office/drawing/2014/main" id="{AB19B396-B944-42C2-8DF6-0FFF509886F5}"/>
                </a:ext>
              </a:extLst>
            </p:cNvPr>
            <p:cNvSpPr>
              <a:spLocks/>
            </p:cNvSpPr>
            <p:nvPr/>
          </p:nvSpPr>
          <p:spPr bwMode="auto">
            <a:xfrm>
              <a:off x="5978525" y="6910388"/>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49" y="2"/>
                    <a:pt x="49" y="2"/>
                    <a:pt x="49"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150">
              <a:extLst>
                <a:ext uri="{FF2B5EF4-FFF2-40B4-BE49-F238E27FC236}">
                  <a16:creationId xmlns:a16="http://schemas.microsoft.com/office/drawing/2014/main" id="{BD5711F6-ABF0-49A5-BA2B-D33964B867E9}"/>
                </a:ext>
              </a:extLst>
            </p:cNvPr>
            <p:cNvSpPr>
              <a:spLocks/>
            </p:cNvSpPr>
            <p:nvPr/>
          </p:nvSpPr>
          <p:spPr bwMode="auto">
            <a:xfrm>
              <a:off x="6157913" y="6805613"/>
              <a:ext cx="246063" cy="142875"/>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2 h 52"/>
                <a:gd name="T14" fmla="*/ 63 w 89"/>
                <a:gd name="T15" fmla="*/ 2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2"/>
                    <a:pt x="50" y="2"/>
                    <a:pt x="50" y="2"/>
                  </a:cubicBezTo>
                  <a:cubicBezTo>
                    <a:pt x="53" y="0"/>
                    <a:pt x="59" y="0"/>
                    <a:pt x="63" y="2"/>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151">
              <a:extLst>
                <a:ext uri="{FF2B5EF4-FFF2-40B4-BE49-F238E27FC236}">
                  <a16:creationId xmlns:a16="http://schemas.microsoft.com/office/drawing/2014/main" id="{2A632975-B859-414D-AD03-EFFB767D2A83}"/>
                </a:ext>
              </a:extLst>
            </p:cNvPr>
            <p:cNvSpPr>
              <a:spLocks/>
            </p:cNvSpPr>
            <p:nvPr/>
          </p:nvSpPr>
          <p:spPr bwMode="auto">
            <a:xfrm>
              <a:off x="5854700" y="7123113"/>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152">
              <a:extLst>
                <a:ext uri="{FF2B5EF4-FFF2-40B4-BE49-F238E27FC236}">
                  <a16:creationId xmlns:a16="http://schemas.microsoft.com/office/drawing/2014/main" id="{9C72590E-CEC5-4B68-8F2D-80308CE2F2EA}"/>
                </a:ext>
              </a:extLst>
            </p:cNvPr>
            <p:cNvSpPr>
              <a:spLocks/>
            </p:cNvSpPr>
            <p:nvPr/>
          </p:nvSpPr>
          <p:spPr bwMode="auto">
            <a:xfrm>
              <a:off x="5338763" y="7424738"/>
              <a:ext cx="280988" cy="163513"/>
            </a:xfrm>
            <a:custGeom>
              <a:avLst/>
              <a:gdLst>
                <a:gd name="T0" fmla="*/ 44 w 102"/>
                <a:gd name="T1" fmla="*/ 57 h 59"/>
                <a:gd name="T2" fmla="*/ 57 w 102"/>
                <a:gd name="T3" fmla="*/ 57 h 59"/>
                <a:gd name="T4" fmla="*/ 99 w 102"/>
                <a:gd name="T5" fmla="*/ 33 h 59"/>
                <a:gd name="T6" fmla="*/ 99 w 102"/>
                <a:gd name="T7" fmla="*/ 26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6"/>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153">
              <a:extLst>
                <a:ext uri="{FF2B5EF4-FFF2-40B4-BE49-F238E27FC236}">
                  <a16:creationId xmlns:a16="http://schemas.microsoft.com/office/drawing/2014/main" id="{EE21C77F-F97F-4B38-9673-258F7128151C}"/>
                </a:ext>
              </a:extLst>
            </p:cNvPr>
            <p:cNvSpPr>
              <a:spLocks/>
            </p:cNvSpPr>
            <p:nvPr/>
          </p:nvSpPr>
          <p:spPr bwMode="auto">
            <a:xfrm>
              <a:off x="4292600" y="8339138"/>
              <a:ext cx="415925" cy="241300"/>
            </a:xfrm>
            <a:custGeom>
              <a:avLst/>
              <a:gdLst>
                <a:gd name="T0" fmla="*/ 45 w 151"/>
                <a:gd name="T1" fmla="*/ 85 h 87"/>
                <a:gd name="T2" fmla="*/ 58 w 151"/>
                <a:gd name="T3" fmla="*/ 85 h 87"/>
                <a:gd name="T4" fmla="*/ 148 w 151"/>
                <a:gd name="T5" fmla="*/ 33 h 87"/>
                <a:gd name="T6" fmla="*/ 148 w 151"/>
                <a:gd name="T7" fmla="*/ 26 h 87"/>
                <a:gd name="T8" fmla="*/ 107 w 151"/>
                <a:gd name="T9" fmla="*/ 2 h 87"/>
                <a:gd name="T10" fmla="*/ 94 w 151"/>
                <a:gd name="T11" fmla="*/ 2 h 87"/>
                <a:gd name="T12" fmla="*/ 4 w 151"/>
                <a:gd name="T13" fmla="*/ 54 h 87"/>
                <a:gd name="T14" fmla="*/ 4 w 151"/>
                <a:gd name="T15" fmla="*/ 61 h 87"/>
                <a:gd name="T16" fmla="*/ 45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5" y="85"/>
                  </a:moveTo>
                  <a:cubicBezTo>
                    <a:pt x="49" y="87"/>
                    <a:pt x="55" y="87"/>
                    <a:pt x="58" y="85"/>
                  </a:cubicBezTo>
                  <a:cubicBezTo>
                    <a:pt x="148" y="33"/>
                    <a:pt x="148" y="33"/>
                    <a:pt x="148" y="33"/>
                  </a:cubicBezTo>
                  <a:cubicBezTo>
                    <a:pt x="151" y="31"/>
                    <a:pt x="151" y="28"/>
                    <a:pt x="148" y="26"/>
                  </a:cubicBezTo>
                  <a:cubicBezTo>
                    <a:pt x="107" y="2"/>
                    <a:pt x="107" y="2"/>
                    <a:pt x="107" y="2"/>
                  </a:cubicBezTo>
                  <a:cubicBezTo>
                    <a:pt x="103" y="0"/>
                    <a:pt x="97" y="0"/>
                    <a:pt x="94" y="2"/>
                  </a:cubicBezTo>
                  <a:cubicBezTo>
                    <a:pt x="4" y="54"/>
                    <a:pt x="4" y="54"/>
                    <a:pt x="4" y="54"/>
                  </a:cubicBezTo>
                  <a:cubicBezTo>
                    <a:pt x="0" y="56"/>
                    <a:pt x="0" y="59"/>
                    <a:pt x="4" y="61"/>
                  </a:cubicBezTo>
                  <a:lnTo>
                    <a:pt x="45"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154">
              <a:extLst>
                <a:ext uri="{FF2B5EF4-FFF2-40B4-BE49-F238E27FC236}">
                  <a16:creationId xmlns:a16="http://schemas.microsoft.com/office/drawing/2014/main" id="{683D52E2-DC77-4332-87B9-6E006D06E4C8}"/>
                </a:ext>
              </a:extLst>
            </p:cNvPr>
            <p:cNvSpPr>
              <a:spLocks/>
            </p:cNvSpPr>
            <p:nvPr/>
          </p:nvSpPr>
          <p:spPr bwMode="auto">
            <a:xfrm>
              <a:off x="7038975" y="7312025"/>
              <a:ext cx="228600" cy="131763"/>
            </a:xfrm>
            <a:custGeom>
              <a:avLst/>
              <a:gdLst>
                <a:gd name="T0" fmla="*/ 3 w 83"/>
                <a:gd name="T1" fmla="*/ 34 h 48"/>
                <a:gd name="T2" fmla="*/ 3 w 83"/>
                <a:gd name="T3" fmla="*/ 27 h 48"/>
                <a:gd name="T4" fmla="*/ 46 w 83"/>
                <a:gd name="T5" fmla="*/ 2 h 48"/>
                <a:gd name="T6" fmla="*/ 60 w 83"/>
                <a:gd name="T7" fmla="*/ 2 h 48"/>
                <a:gd name="T8" fmla="*/ 79 w 83"/>
                <a:gd name="T9" fmla="*/ 13 h 48"/>
                <a:gd name="T10" fmla="*/ 79 w 83"/>
                <a:gd name="T11" fmla="*/ 21 h 48"/>
                <a:gd name="T12" fmla="*/ 36 w 83"/>
                <a:gd name="T13" fmla="*/ 45 h 48"/>
                <a:gd name="T14" fmla="*/ 23 w 83"/>
                <a:gd name="T15" fmla="*/ 45 h 48"/>
                <a:gd name="T16" fmla="*/ 3 w 83"/>
                <a:gd name="T1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3" y="34"/>
                  </a:moveTo>
                  <a:cubicBezTo>
                    <a:pt x="0" y="32"/>
                    <a:pt x="0" y="29"/>
                    <a:pt x="3" y="27"/>
                  </a:cubicBezTo>
                  <a:cubicBezTo>
                    <a:pt x="46" y="2"/>
                    <a:pt x="46" y="2"/>
                    <a:pt x="46" y="2"/>
                  </a:cubicBezTo>
                  <a:cubicBezTo>
                    <a:pt x="50" y="0"/>
                    <a:pt x="56" y="0"/>
                    <a:pt x="60" y="2"/>
                  </a:cubicBezTo>
                  <a:cubicBezTo>
                    <a:pt x="79" y="13"/>
                    <a:pt x="79" y="13"/>
                    <a:pt x="79" y="13"/>
                  </a:cubicBezTo>
                  <a:cubicBezTo>
                    <a:pt x="83" y="15"/>
                    <a:pt x="83" y="18"/>
                    <a:pt x="79" y="21"/>
                  </a:cubicBezTo>
                  <a:cubicBezTo>
                    <a:pt x="36" y="45"/>
                    <a:pt x="36" y="45"/>
                    <a:pt x="36" y="45"/>
                  </a:cubicBezTo>
                  <a:cubicBezTo>
                    <a:pt x="32" y="48"/>
                    <a:pt x="26" y="48"/>
                    <a:pt x="23" y="45"/>
                  </a:cubicBezTo>
                  <a:lnTo>
                    <a:pt x="3"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55">
              <a:extLst>
                <a:ext uri="{FF2B5EF4-FFF2-40B4-BE49-F238E27FC236}">
                  <a16:creationId xmlns:a16="http://schemas.microsoft.com/office/drawing/2014/main" id="{A221D3D1-A51E-41DE-805D-DD1260E76C92}"/>
                </a:ext>
              </a:extLst>
            </p:cNvPr>
            <p:cNvSpPr>
              <a:spLocks/>
            </p:cNvSpPr>
            <p:nvPr/>
          </p:nvSpPr>
          <p:spPr bwMode="auto">
            <a:xfrm>
              <a:off x="6781800" y="7361238"/>
              <a:ext cx="314325" cy="179388"/>
            </a:xfrm>
            <a:custGeom>
              <a:avLst/>
              <a:gdLst>
                <a:gd name="T0" fmla="*/ 4 w 114"/>
                <a:gd name="T1" fmla="*/ 35 h 65"/>
                <a:gd name="T2" fmla="*/ 4 w 114"/>
                <a:gd name="T3" fmla="*/ 27 h 65"/>
                <a:gd name="T4" fmla="*/ 47 w 114"/>
                <a:gd name="T5" fmla="*/ 2 h 65"/>
                <a:gd name="T6" fmla="*/ 60 w 114"/>
                <a:gd name="T7" fmla="*/ 2 h 65"/>
                <a:gd name="T8" fmla="*/ 110 w 114"/>
                <a:gd name="T9" fmla="*/ 31 h 65"/>
                <a:gd name="T10" fmla="*/ 110 w 114"/>
                <a:gd name="T11" fmla="*/ 38 h 65"/>
                <a:gd name="T12" fmla="*/ 67 w 114"/>
                <a:gd name="T13" fmla="*/ 63 h 65"/>
                <a:gd name="T14" fmla="*/ 54 w 114"/>
                <a:gd name="T15" fmla="*/ 63 h 65"/>
                <a:gd name="T16" fmla="*/ 4 w 114"/>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65">
                  <a:moveTo>
                    <a:pt x="4" y="35"/>
                  </a:moveTo>
                  <a:cubicBezTo>
                    <a:pt x="0" y="33"/>
                    <a:pt x="0" y="29"/>
                    <a:pt x="4" y="27"/>
                  </a:cubicBezTo>
                  <a:cubicBezTo>
                    <a:pt x="47" y="2"/>
                    <a:pt x="47" y="2"/>
                    <a:pt x="47" y="2"/>
                  </a:cubicBezTo>
                  <a:cubicBezTo>
                    <a:pt x="51" y="0"/>
                    <a:pt x="57" y="0"/>
                    <a:pt x="60" y="2"/>
                  </a:cubicBezTo>
                  <a:cubicBezTo>
                    <a:pt x="110" y="31"/>
                    <a:pt x="110" y="31"/>
                    <a:pt x="110" y="31"/>
                  </a:cubicBezTo>
                  <a:cubicBezTo>
                    <a:pt x="114" y="33"/>
                    <a:pt x="114" y="36"/>
                    <a:pt x="110" y="38"/>
                  </a:cubicBezTo>
                  <a:cubicBezTo>
                    <a:pt x="67" y="63"/>
                    <a:pt x="67" y="63"/>
                    <a:pt x="67" y="63"/>
                  </a:cubicBezTo>
                  <a:cubicBezTo>
                    <a:pt x="63" y="65"/>
                    <a:pt x="57" y="65"/>
                    <a:pt x="54" y="63"/>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156">
              <a:extLst>
                <a:ext uri="{FF2B5EF4-FFF2-40B4-BE49-F238E27FC236}">
                  <a16:creationId xmlns:a16="http://schemas.microsoft.com/office/drawing/2014/main" id="{CDDFF972-FD8E-4EC7-B8C7-7723D571E201}"/>
                </a:ext>
              </a:extLst>
            </p:cNvPr>
            <p:cNvSpPr>
              <a:spLocks/>
            </p:cNvSpPr>
            <p:nvPr/>
          </p:nvSpPr>
          <p:spPr bwMode="auto">
            <a:xfrm>
              <a:off x="6689725" y="7510463"/>
              <a:ext cx="230188" cy="133350"/>
            </a:xfrm>
            <a:custGeom>
              <a:avLst/>
              <a:gdLst>
                <a:gd name="T0" fmla="*/ 4 w 83"/>
                <a:gd name="T1" fmla="*/ 35 h 48"/>
                <a:gd name="T2" fmla="*/ 4 w 83"/>
                <a:gd name="T3" fmla="*/ 27 h 48"/>
                <a:gd name="T4" fmla="*/ 47 w 83"/>
                <a:gd name="T5" fmla="*/ 2 h 48"/>
                <a:gd name="T6" fmla="*/ 60 w 83"/>
                <a:gd name="T7" fmla="*/ 2 h 48"/>
                <a:gd name="T8" fmla="*/ 80 w 83"/>
                <a:gd name="T9" fmla="*/ 13 h 48"/>
                <a:gd name="T10" fmla="*/ 80 w 83"/>
                <a:gd name="T11" fmla="*/ 21 h 48"/>
                <a:gd name="T12" fmla="*/ 37 w 83"/>
                <a:gd name="T13" fmla="*/ 46 h 48"/>
                <a:gd name="T14" fmla="*/ 23 w 83"/>
                <a:gd name="T15" fmla="*/ 46 h 48"/>
                <a:gd name="T16" fmla="*/ 4 w 83"/>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4" y="35"/>
                  </a:moveTo>
                  <a:cubicBezTo>
                    <a:pt x="0" y="33"/>
                    <a:pt x="0" y="29"/>
                    <a:pt x="4" y="27"/>
                  </a:cubicBezTo>
                  <a:cubicBezTo>
                    <a:pt x="47" y="2"/>
                    <a:pt x="47" y="2"/>
                    <a:pt x="47" y="2"/>
                  </a:cubicBezTo>
                  <a:cubicBezTo>
                    <a:pt x="51" y="0"/>
                    <a:pt x="57" y="0"/>
                    <a:pt x="60" y="2"/>
                  </a:cubicBezTo>
                  <a:cubicBezTo>
                    <a:pt x="80" y="13"/>
                    <a:pt x="80" y="13"/>
                    <a:pt x="80" y="13"/>
                  </a:cubicBezTo>
                  <a:cubicBezTo>
                    <a:pt x="83" y="15"/>
                    <a:pt x="83" y="19"/>
                    <a:pt x="80" y="21"/>
                  </a:cubicBezTo>
                  <a:cubicBezTo>
                    <a:pt x="37" y="46"/>
                    <a:pt x="37" y="46"/>
                    <a:pt x="37" y="46"/>
                  </a:cubicBezTo>
                  <a:cubicBezTo>
                    <a:pt x="33" y="48"/>
                    <a:pt x="27" y="48"/>
                    <a:pt x="23" y="46"/>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157">
              <a:extLst>
                <a:ext uri="{FF2B5EF4-FFF2-40B4-BE49-F238E27FC236}">
                  <a16:creationId xmlns:a16="http://schemas.microsoft.com/office/drawing/2014/main" id="{50284CB9-901A-4333-8510-1901281127EF}"/>
                </a:ext>
              </a:extLst>
            </p:cNvPr>
            <p:cNvSpPr>
              <a:spLocks/>
            </p:cNvSpPr>
            <p:nvPr/>
          </p:nvSpPr>
          <p:spPr bwMode="auto">
            <a:xfrm>
              <a:off x="6270625" y="6626225"/>
              <a:ext cx="80963" cy="44450"/>
            </a:xfrm>
            <a:custGeom>
              <a:avLst/>
              <a:gdLst>
                <a:gd name="T0" fmla="*/ 24 w 29"/>
                <a:gd name="T1" fmla="*/ 13 h 16"/>
                <a:gd name="T2" fmla="*/ 5 w 29"/>
                <a:gd name="T3" fmla="*/ 13 h 16"/>
                <a:gd name="T4" fmla="*/ 5 w 29"/>
                <a:gd name="T5" fmla="*/ 3 h 16"/>
                <a:gd name="T6" fmla="*/ 24 w 29"/>
                <a:gd name="T7" fmla="*/ 3 h 16"/>
                <a:gd name="T8" fmla="*/ 24 w 29"/>
                <a:gd name="T9" fmla="*/ 13 h 16"/>
              </a:gdLst>
              <a:ahLst/>
              <a:cxnLst>
                <a:cxn ang="0">
                  <a:pos x="T0" y="T1"/>
                </a:cxn>
                <a:cxn ang="0">
                  <a:pos x="T2" y="T3"/>
                </a:cxn>
                <a:cxn ang="0">
                  <a:pos x="T4" y="T5"/>
                </a:cxn>
                <a:cxn ang="0">
                  <a:pos x="T6" y="T7"/>
                </a:cxn>
                <a:cxn ang="0">
                  <a:pos x="T8" y="T9"/>
                </a:cxn>
              </a:cxnLst>
              <a:rect l="0" t="0" r="r" b="b"/>
              <a:pathLst>
                <a:path w="29" h="16">
                  <a:moveTo>
                    <a:pt x="24" y="13"/>
                  </a:moveTo>
                  <a:cubicBezTo>
                    <a:pt x="19" y="16"/>
                    <a:pt x="11" y="16"/>
                    <a:pt x="5" y="13"/>
                  </a:cubicBezTo>
                  <a:cubicBezTo>
                    <a:pt x="0" y="10"/>
                    <a:pt x="0" y="6"/>
                    <a:pt x="5" y="3"/>
                  </a:cubicBezTo>
                  <a:cubicBezTo>
                    <a:pt x="11" y="0"/>
                    <a:pt x="19" y="0"/>
                    <a:pt x="24" y="3"/>
                  </a:cubicBezTo>
                  <a:cubicBezTo>
                    <a:pt x="29" y="6"/>
                    <a:pt x="29" y="10"/>
                    <a:pt x="24" y="13"/>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158">
              <a:extLst>
                <a:ext uri="{FF2B5EF4-FFF2-40B4-BE49-F238E27FC236}">
                  <a16:creationId xmlns:a16="http://schemas.microsoft.com/office/drawing/2014/main" id="{1D4E7EAE-9E33-40D7-B7FF-14201699D416}"/>
                </a:ext>
              </a:extLst>
            </p:cNvPr>
            <p:cNvSpPr>
              <a:spLocks/>
            </p:cNvSpPr>
            <p:nvPr/>
          </p:nvSpPr>
          <p:spPr bwMode="auto">
            <a:xfrm>
              <a:off x="5776913" y="7894638"/>
              <a:ext cx="1677988" cy="611188"/>
            </a:xfrm>
            <a:custGeom>
              <a:avLst/>
              <a:gdLst>
                <a:gd name="T0" fmla="*/ 1057 w 1057"/>
                <a:gd name="T1" fmla="*/ 235 h 385"/>
                <a:gd name="T2" fmla="*/ 1040 w 1057"/>
                <a:gd name="T3" fmla="*/ 244 h 385"/>
                <a:gd name="T4" fmla="*/ 1040 w 1057"/>
                <a:gd name="T5" fmla="*/ 244 h 385"/>
                <a:gd name="T6" fmla="*/ 650 w 1057"/>
                <a:gd name="T7" fmla="*/ 19 h 385"/>
                <a:gd name="T8" fmla="*/ 17 w 1057"/>
                <a:gd name="T9" fmla="*/ 385 h 385"/>
                <a:gd name="T10" fmla="*/ 0 w 1057"/>
                <a:gd name="T11" fmla="*/ 376 h 385"/>
                <a:gd name="T12" fmla="*/ 650 w 1057"/>
                <a:gd name="T13" fmla="*/ 0 h 385"/>
                <a:gd name="T14" fmla="*/ 1057 w 1057"/>
                <a:gd name="T15" fmla="*/ 23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7" h="385">
                  <a:moveTo>
                    <a:pt x="1057" y="235"/>
                  </a:moveTo>
                  <a:lnTo>
                    <a:pt x="1040" y="244"/>
                  </a:lnTo>
                  <a:lnTo>
                    <a:pt x="1040" y="244"/>
                  </a:lnTo>
                  <a:lnTo>
                    <a:pt x="650" y="19"/>
                  </a:lnTo>
                  <a:lnTo>
                    <a:pt x="17" y="385"/>
                  </a:lnTo>
                  <a:lnTo>
                    <a:pt x="0" y="376"/>
                  </a:lnTo>
                  <a:lnTo>
                    <a:pt x="650" y="0"/>
                  </a:lnTo>
                  <a:lnTo>
                    <a:pt x="1057" y="23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159">
              <a:extLst>
                <a:ext uri="{FF2B5EF4-FFF2-40B4-BE49-F238E27FC236}">
                  <a16:creationId xmlns:a16="http://schemas.microsoft.com/office/drawing/2014/main" id="{983F9AEE-3DDE-4450-B574-9ACDD90720AE}"/>
                </a:ext>
              </a:extLst>
            </p:cNvPr>
            <p:cNvSpPr>
              <a:spLocks/>
            </p:cNvSpPr>
            <p:nvPr/>
          </p:nvSpPr>
          <p:spPr bwMode="auto">
            <a:xfrm>
              <a:off x="5803900" y="7924800"/>
              <a:ext cx="1624013" cy="939800"/>
            </a:xfrm>
            <a:custGeom>
              <a:avLst/>
              <a:gdLst>
                <a:gd name="T0" fmla="*/ 1023 w 1023"/>
                <a:gd name="T1" fmla="*/ 225 h 592"/>
                <a:gd name="T2" fmla="*/ 390 w 1023"/>
                <a:gd name="T3" fmla="*/ 592 h 592"/>
                <a:gd name="T4" fmla="*/ 0 w 1023"/>
                <a:gd name="T5" fmla="*/ 366 h 592"/>
                <a:gd name="T6" fmla="*/ 633 w 1023"/>
                <a:gd name="T7" fmla="*/ 0 h 592"/>
                <a:gd name="T8" fmla="*/ 1023 w 1023"/>
                <a:gd name="T9" fmla="*/ 225 h 592"/>
              </a:gdLst>
              <a:ahLst/>
              <a:cxnLst>
                <a:cxn ang="0">
                  <a:pos x="T0" y="T1"/>
                </a:cxn>
                <a:cxn ang="0">
                  <a:pos x="T2" y="T3"/>
                </a:cxn>
                <a:cxn ang="0">
                  <a:pos x="T4" y="T5"/>
                </a:cxn>
                <a:cxn ang="0">
                  <a:pos x="T6" y="T7"/>
                </a:cxn>
                <a:cxn ang="0">
                  <a:pos x="T8" y="T9"/>
                </a:cxn>
              </a:cxnLst>
              <a:rect l="0" t="0" r="r" b="b"/>
              <a:pathLst>
                <a:path w="1023" h="592">
                  <a:moveTo>
                    <a:pt x="1023" y="225"/>
                  </a:moveTo>
                  <a:lnTo>
                    <a:pt x="390" y="592"/>
                  </a:lnTo>
                  <a:lnTo>
                    <a:pt x="0" y="366"/>
                  </a:lnTo>
                  <a:lnTo>
                    <a:pt x="633" y="0"/>
                  </a:lnTo>
                  <a:lnTo>
                    <a:pt x="1023" y="2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160">
              <a:extLst>
                <a:ext uri="{FF2B5EF4-FFF2-40B4-BE49-F238E27FC236}">
                  <a16:creationId xmlns:a16="http://schemas.microsoft.com/office/drawing/2014/main" id="{ED25FF5B-B92E-4DC2-A597-2A5397BA1066}"/>
                </a:ext>
              </a:extLst>
            </p:cNvPr>
            <p:cNvSpPr>
              <a:spLocks/>
            </p:cNvSpPr>
            <p:nvPr/>
          </p:nvSpPr>
          <p:spPr bwMode="auto">
            <a:xfrm>
              <a:off x="3362325" y="7786688"/>
              <a:ext cx="4941888" cy="1725613"/>
            </a:xfrm>
            <a:custGeom>
              <a:avLst/>
              <a:gdLst>
                <a:gd name="T0" fmla="*/ 1791 w 1791"/>
                <a:gd name="T1" fmla="*/ 0 h 624"/>
                <a:gd name="T2" fmla="*/ 1791 w 1791"/>
                <a:gd name="T3" fmla="*/ 25 h 624"/>
                <a:gd name="T4" fmla="*/ 1760 w 1791"/>
                <a:gd name="T5" fmla="*/ 78 h 624"/>
                <a:gd name="T6" fmla="*/ 870 w 1791"/>
                <a:gd name="T7" fmla="*/ 592 h 624"/>
                <a:gd name="T8" fmla="*/ 690 w 1791"/>
                <a:gd name="T9" fmla="*/ 592 h 624"/>
                <a:gd name="T10" fmla="*/ 0 w 1791"/>
                <a:gd name="T11" fmla="*/ 194 h 624"/>
                <a:gd name="T12" fmla="*/ 0 w 1791"/>
                <a:gd name="T13" fmla="*/ 169 h 624"/>
                <a:gd name="T14" fmla="*/ 23 w 1791"/>
                <a:gd name="T15" fmla="*/ 182 h 624"/>
                <a:gd name="T16" fmla="*/ 690 w 1791"/>
                <a:gd name="T17" fmla="*/ 566 h 624"/>
                <a:gd name="T18" fmla="*/ 870 w 1791"/>
                <a:gd name="T19" fmla="*/ 566 h 624"/>
                <a:gd name="T20" fmla="*/ 1760 w 1791"/>
                <a:gd name="T21" fmla="*/ 53 h 624"/>
                <a:gd name="T22" fmla="*/ 1789 w 1791"/>
                <a:gd name="T23" fmla="*/ 13 h 624"/>
                <a:gd name="T24" fmla="*/ 1791 w 1791"/>
                <a:gd name="T25"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1" h="624">
                  <a:moveTo>
                    <a:pt x="1791" y="0"/>
                  </a:moveTo>
                  <a:cubicBezTo>
                    <a:pt x="1791" y="25"/>
                    <a:pt x="1791" y="25"/>
                    <a:pt x="1791" y="25"/>
                  </a:cubicBezTo>
                  <a:cubicBezTo>
                    <a:pt x="1791" y="46"/>
                    <a:pt x="1781" y="67"/>
                    <a:pt x="1760" y="78"/>
                  </a:cubicBezTo>
                  <a:cubicBezTo>
                    <a:pt x="870" y="592"/>
                    <a:pt x="870" y="592"/>
                    <a:pt x="870" y="592"/>
                  </a:cubicBezTo>
                  <a:cubicBezTo>
                    <a:pt x="815" y="624"/>
                    <a:pt x="746" y="624"/>
                    <a:pt x="690" y="592"/>
                  </a:cubicBezTo>
                  <a:cubicBezTo>
                    <a:pt x="0" y="194"/>
                    <a:pt x="0" y="194"/>
                    <a:pt x="0" y="194"/>
                  </a:cubicBezTo>
                  <a:cubicBezTo>
                    <a:pt x="0" y="169"/>
                    <a:pt x="0" y="169"/>
                    <a:pt x="0" y="169"/>
                  </a:cubicBezTo>
                  <a:cubicBezTo>
                    <a:pt x="23" y="182"/>
                    <a:pt x="23" y="182"/>
                    <a:pt x="23" y="182"/>
                  </a:cubicBezTo>
                  <a:cubicBezTo>
                    <a:pt x="690" y="566"/>
                    <a:pt x="690" y="566"/>
                    <a:pt x="690" y="566"/>
                  </a:cubicBezTo>
                  <a:cubicBezTo>
                    <a:pt x="746" y="599"/>
                    <a:pt x="815" y="599"/>
                    <a:pt x="870" y="566"/>
                  </a:cubicBezTo>
                  <a:cubicBezTo>
                    <a:pt x="1760" y="53"/>
                    <a:pt x="1760" y="53"/>
                    <a:pt x="1760" y="53"/>
                  </a:cubicBezTo>
                  <a:cubicBezTo>
                    <a:pt x="1776" y="43"/>
                    <a:pt x="1786" y="29"/>
                    <a:pt x="1789" y="13"/>
                  </a:cubicBezTo>
                  <a:cubicBezTo>
                    <a:pt x="1790" y="9"/>
                    <a:pt x="1791" y="4"/>
                    <a:pt x="1791" y="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65" name="Group 264">
            <a:extLst>
              <a:ext uri="{FF2B5EF4-FFF2-40B4-BE49-F238E27FC236}">
                <a16:creationId xmlns:a16="http://schemas.microsoft.com/office/drawing/2014/main" id="{A8513E3D-9199-44DD-AE51-1E6D67E8254E}"/>
              </a:ext>
            </a:extLst>
          </p:cNvPr>
          <p:cNvGrpSpPr/>
          <p:nvPr/>
        </p:nvGrpSpPr>
        <p:grpSpPr>
          <a:xfrm>
            <a:off x="16852900" y="8951059"/>
            <a:ext cx="4224338" cy="3008313"/>
            <a:chOff x="16852900" y="8951059"/>
            <a:chExt cx="4224338" cy="3008313"/>
          </a:xfrm>
        </p:grpSpPr>
        <p:sp>
          <p:nvSpPr>
            <p:cNvPr id="194" name="Freeform 162">
              <a:extLst>
                <a:ext uri="{FF2B5EF4-FFF2-40B4-BE49-F238E27FC236}">
                  <a16:creationId xmlns:a16="http://schemas.microsoft.com/office/drawing/2014/main" id="{15DF22FE-D1AA-4658-9EEF-D4D7612FE03D}"/>
                </a:ext>
              </a:extLst>
            </p:cNvPr>
            <p:cNvSpPr>
              <a:spLocks/>
            </p:cNvSpPr>
            <p:nvPr/>
          </p:nvSpPr>
          <p:spPr bwMode="auto">
            <a:xfrm>
              <a:off x="16852900" y="9489222"/>
              <a:ext cx="4224338" cy="2470150"/>
            </a:xfrm>
            <a:custGeom>
              <a:avLst/>
              <a:gdLst>
                <a:gd name="T0" fmla="*/ 1526 w 1531"/>
                <a:gd name="T1" fmla="*/ 453 h 893"/>
                <a:gd name="T2" fmla="*/ 1496 w 1531"/>
                <a:gd name="T3" fmla="*/ 487 h 893"/>
                <a:gd name="T4" fmla="*/ 834 w 1531"/>
                <a:gd name="T5" fmla="*/ 869 h 893"/>
                <a:gd name="T6" fmla="*/ 705 w 1531"/>
                <a:gd name="T7" fmla="*/ 874 h 893"/>
                <a:gd name="T8" fmla="*/ 145 w 1531"/>
                <a:gd name="T9" fmla="*/ 551 h 893"/>
                <a:gd name="T10" fmla="*/ 145 w 1531"/>
                <a:gd name="T11" fmla="*/ 551 h 893"/>
                <a:gd name="T12" fmla="*/ 25 w 1531"/>
                <a:gd name="T13" fmla="*/ 482 h 893"/>
                <a:gd name="T14" fmla="*/ 3 w 1531"/>
                <a:gd name="T15" fmla="*/ 454 h 893"/>
                <a:gd name="T16" fmla="*/ 3 w 1531"/>
                <a:gd name="T17" fmla="*/ 454 h 893"/>
                <a:gd name="T18" fmla="*/ 34 w 1531"/>
                <a:gd name="T19" fmla="*/ 407 h 893"/>
                <a:gd name="T20" fmla="*/ 696 w 1531"/>
                <a:gd name="T21" fmla="*/ 25 h 893"/>
                <a:gd name="T22" fmla="*/ 825 w 1531"/>
                <a:gd name="T23" fmla="*/ 19 h 893"/>
                <a:gd name="T24" fmla="*/ 1505 w 1531"/>
                <a:gd name="T25" fmla="*/ 412 h 893"/>
                <a:gd name="T26" fmla="*/ 1526 w 1531"/>
                <a:gd name="T27" fmla="*/ 453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1" h="893">
                  <a:moveTo>
                    <a:pt x="1526" y="453"/>
                  </a:moveTo>
                  <a:cubicBezTo>
                    <a:pt x="1523" y="465"/>
                    <a:pt x="1513" y="477"/>
                    <a:pt x="1496" y="487"/>
                  </a:cubicBezTo>
                  <a:cubicBezTo>
                    <a:pt x="834" y="869"/>
                    <a:pt x="834" y="869"/>
                    <a:pt x="834" y="869"/>
                  </a:cubicBezTo>
                  <a:cubicBezTo>
                    <a:pt x="796" y="891"/>
                    <a:pt x="738" y="893"/>
                    <a:pt x="705" y="874"/>
                  </a:cubicBezTo>
                  <a:cubicBezTo>
                    <a:pt x="145" y="551"/>
                    <a:pt x="145" y="551"/>
                    <a:pt x="145" y="551"/>
                  </a:cubicBezTo>
                  <a:cubicBezTo>
                    <a:pt x="145" y="551"/>
                    <a:pt x="145" y="551"/>
                    <a:pt x="145" y="551"/>
                  </a:cubicBezTo>
                  <a:cubicBezTo>
                    <a:pt x="25" y="482"/>
                    <a:pt x="25" y="482"/>
                    <a:pt x="25" y="482"/>
                  </a:cubicBezTo>
                  <a:cubicBezTo>
                    <a:pt x="12" y="474"/>
                    <a:pt x="4" y="464"/>
                    <a:pt x="3" y="454"/>
                  </a:cubicBezTo>
                  <a:cubicBezTo>
                    <a:pt x="3" y="454"/>
                    <a:pt x="3" y="454"/>
                    <a:pt x="3" y="454"/>
                  </a:cubicBezTo>
                  <a:cubicBezTo>
                    <a:pt x="0" y="438"/>
                    <a:pt x="11" y="420"/>
                    <a:pt x="34" y="407"/>
                  </a:cubicBezTo>
                  <a:cubicBezTo>
                    <a:pt x="696" y="25"/>
                    <a:pt x="696" y="25"/>
                    <a:pt x="696" y="25"/>
                  </a:cubicBezTo>
                  <a:cubicBezTo>
                    <a:pt x="734" y="3"/>
                    <a:pt x="792" y="0"/>
                    <a:pt x="825" y="19"/>
                  </a:cubicBezTo>
                  <a:cubicBezTo>
                    <a:pt x="1505" y="412"/>
                    <a:pt x="1505" y="412"/>
                    <a:pt x="1505" y="412"/>
                  </a:cubicBezTo>
                  <a:cubicBezTo>
                    <a:pt x="1524" y="423"/>
                    <a:pt x="1531" y="438"/>
                    <a:pt x="1526" y="45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247" name="Group 246">
              <a:extLst>
                <a:ext uri="{FF2B5EF4-FFF2-40B4-BE49-F238E27FC236}">
                  <a16:creationId xmlns:a16="http://schemas.microsoft.com/office/drawing/2014/main" id="{8EA96DD4-FB7C-47EE-BB3F-33F68375FE16}"/>
                </a:ext>
              </a:extLst>
            </p:cNvPr>
            <p:cNvGrpSpPr/>
            <p:nvPr/>
          </p:nvGrpSpPr>
          <p:grpSpPr>
            <a:xfrm>
              <a:off x="16965613" y="8951059"/>
              <a:ext cx="3998913" cy="2882901"/>
              <a:chOff x="16965613" y="6111875"/>
              <a:chExt cx="3998913" cy="2882901"/>
            </a:xfrm>
          </p:grpSpPr>
          <p:sp>
            <p:nvSpPr>
              <p:cNvPr id="195" name="Freeform 163">
                <a:extLst>
                  <a:ext uri="{FF2B5EF4-FFF2-40B4-BE49-F238E27FC236}">
                    <a16:creationId xmlns:a16="http://schemas.microsoft.com/office/drawing/2014/main" id="{1BA53EA0-2893-4681-AA24-C374B535CB3E}"/>
                  </a:ext>
                </a:extLst>
              </p:cNvPr>
              <p:cNvSpPr>
                <a:spLocks/>
              </p:cNvSpPr>
              <p:nvPr/>
            </p:nvSpPr>
            <p:spPr bwMode="auto">
              <a:xfrm>
                <a:off x="16965613" y="61118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4"/>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3"/>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164">
                <a:extLst>
                  <a:ext uri="{FF2B5EF4-FFF2-40B4-BE49-F238E27FC236}">
                    <a16:creationId xmlns:a16="http://schemas.microsoft.com/office/drawing/2014/main" id="{FC05AC55-DFF5-4043-BA00-471CA4384606}"/>
                  </a:ext>
                </a:extLst>
              </p:cNvPr>
              <p:cNvSpPr>
                <a:spLocks/>
              </p:cNvSpPr>
              <p:nvPr/>
            </p:nvSpPr>
            <p:spPr bwMode="auto">
              <a:xfrm>
                <a:off x="16970375" y="72977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5"/>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165">
                <a:extLst>
                  <a:ext uri="{FF2B5EF4-FFF2-40B4-BE49-F238E27FC236}">
                    <a16:creationId xmlns:a16="http://schemas.microsoft.com/office/drawing/2014/main" id="{BE257C46-A262-4FF3-AEF6-F90E5FAA93A6}"/>
                  </a:ext>
                </a:extLst>
              </p:cNvPr>
              <p:cNvSpPr>
                <a:spLocks/>
              </p:cNvSpPr>
              <p:nvPr/>
            </p:nvSpPr>
            <p:spPr bwMode="auto">
              <a:xfrm>
                <a:off x="19581813" y="77295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166">
                <a:extLst>
                  <a:ext uri="{FF2B5EF4-FFF2-40B4-BE49-F238E27FC236}">
                    <a16:creationId xmlns:a16="http://schemas.microsoft.com/office/drawing/2014/main" id="{F052BAE7-4C6C-4C81-A9EC-ABCED4CA553D}"/>
                  </a:ext>
                </a:extLst>
              </p:cNvPr>
              <p:cNvSpPr>
                <a:spLocks/>
              </p:cNvSpPr>
              <p:nvPr/>
            </p:nvSpPr>
            <p:spPr bwMode="auto">
              <a:xfrm>
                <a:off x="17381538" y="7778750"/>
                <a:ext cx="1035050" cy="757238"/>
              </a:xfrm>
              <a:custGeom>
                <a:avLst/>
                <a:gdLst>
                  <a:gd name="T0" fmla="*/ 348 w 375"/>
                  <a:gd name="T1" fmla="*/ 265 h 274"/>
                  <a:gd name="T2" fmla="*/ 27 w 375"/>
                  <a:gd name="T3" fmla="*/ 80 h 274"/>
                  <a:gd name="T4" fmla="*/ 0 w 375"/>
                  <a:gd name="T5" fmla="*/ 29 h 274"/>
                  <a:gd name="T6" fmla="*/ 27 w 375"/>
                  <a:gd name="T7" fmla="*/ 9 h 274"/>
                  <a:gd name="T8" fmla="*/ 348 w 375"/>
                  <a:gd name="T9" fmla="*/ 194 h 274"/>
                  <a:gd name="T10" fmla="*/ 375 w 375"/>
                  <a:gd name="T11" fmla="*/ 245 h 274"/>
                  <a:gd name="T12" fmla="*/ 348 w 375"/>
                  <a:gd name="T13" fmla="*/ 265 h 274"/>
                </a:gdLst>
                <a:ahLst/>
                <a:cxnLst>
                  <a:cxn ang="0">
                    <a:pos x="T0" y="T1"/>
                  </a:cxn>
                  <a:cxn ang="0">
                    <a:pos x="T2" y="T3"/>
                  </a:cxn>
                  <a:cxn ang="0">
                    <a:pos x="T4" y="T5"/>
                  </a:cxn>
                  <a:cxn ang="0">
                    <a:pos x="T6" y="T7"/>
                  </a:cxn>
                  <a:cxn ang="0">
                    <a:pos x="T8" y="T9"/>
                  </a:cxn>
                  <a:cxn ang="0">
                    <a:pos x="T10" y="T11"/>
                  </a:cxn>
                  <a:cxn ang="0">
                    <a:pos x="T12" y="T13"/>
                  </a:cxn>
                </a:cxnLst>
                <a:rect l="0" t="0" r="r" b="b"/>
                <a:pathLst>
                  <a:path w="375" h="274">
                    <a:moveTo>
                      <a:pt x="348" y="265"/>
                    </a:moveTo>
                    <a:cubicBezTo>
                      <a:pt x="27" y="80"/>
                      <a:pt x="27" y="80"/>
                      <a:pt x="27" y="80"/>
                    </a:cubicBezTo>
                    <a:cubicBezTo>
                      <a:pt x="12" y="71"/>
                      <a:pt x="0" y="49"/>
                      <a:pt x="0" y="29"/>
                    </a:cubicBezTo>
                    <a:cubicBezTo>
                      <a:pt x="0" y="9"/>
                      <a:pt x="12" y="0"/>
                      <a:pt x="27" y="9"/>
                    </a:cubicBezTo>
                    <a:cubicBezTo>
                      <a:pt x="348" y="194"/>
                      <a:pt x="348" y="194"/>
                      <a:pt x="348" y="194"/>
                    </a:cubicBezTo>
                    <a:cubicBezTo>
                      <a:pt x="363" y="203"/>
                      <a:pt x="375" y="226"/>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167">
                <a:extLst>
                  <a:ext uri="{FF2B5EF4-FFF2-40B4-BE49-F238E27FC236}">
                    <a16:creationId xmlns:a16="http://schemas.microsoft.com/office/drawing/2014/main" id="{B736F8F4-9FB8-4DE4-8809-BB9F21FB5AA6}"/>
                  </a:ext>
                </a:extLst>
              </p:cNvPr>
              <p:cNvSpPr>
                <a:spLocks/>
              </p:cNvSpPr>
              <p:nvPr/>
            </p:nvSpPr>
            <p:spPr bwMode="auto">
              <a:xfrm>
                <a:off x="19319875" y="837247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nvGrpSpPr>
          <p:cNvPr id="246" name="Group 245">
            <a:extLst>
              <a:ext uri="{FF2B5EF4-FFF2-40B4-BE49-F238E27FC236}">
                <a16:creationId xmlns:a16="http://schemas.microsoft.com/office/drawing/2014/main" id="{DEF9C79C-4A55-4B29-AEA2-863ED095DA0A}"/>
              </a:ext>
            </a:extLst>
          </p:cNvPr>
          <p:cNvGrpSpPr/>
          <p:nvPr/>
        </p:nvGrpSpPr>
        <p:grpSpPr>
          <a:xfrm>
            <a:off x="16965613" y="8309709"/>
            <a:ext cx="3998913" cy="2882901"/>
            <a:chOff x="16965613" y="5470525"/>
            <a:chExt cx="3998913" cy="2882901"/>
          </a:xfrm>
        </p:grpSpPr>
        <p:sp>
          <p:nvSpPr>
            <p:cNvPr id="200" name="Freeform 168">
              <a:extLst>
                <a:ext uri="{FF2B5EF4-FFF2-40B4-BE49-F238E27FC236}">
                  <a16:creationId xmlns:a16="http://schemas.microsoft.com/office/drawing/2014/main" id="{73D748DE-2C30-44EA-A323-421946B189F6}"/>
                </a:ext>
              </a:extLst>
            </p:cNvPr>
            <p:cNvSpPr>
              <a:spLocks/>
            </p:cNvSpPr>
            <p:nvPr/>
          </p:nvSpPr>
          <p:spPr bwMode="auto">
            <a:xfrm>
              <a:off x="16965613" y="547052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69">
              <a:extLst>
                <a:ext uri="{FF2B5EF4-FFF2-40B4-BE49-F238E27FC236}">
                  <a16:creationId xmlns:a16="http://schemas.microsoft.com/office/drawing/2014/main" id="{FEAAF963-788E-444F-80DD-67EEDE1266F4}"/>
                </a:ext>
              </a:extLst>
            </p:cNvPr>
            <p:cNvSpPr>
              <a:spLocks/>
            </p:cNvSpPr>
            <p:nvPr/>
          </p:nvSpPr>
          <p:spPr bwMode="auto">
            <a:xfrm>
              <a:off x="16970375" y="665638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70">
              <a:extLst>
                <a:ext uri="{FF2B5EF4-FFF2-40B4-BE49-F238E27FC236}">
                  <a16:creationId xmlns:a16="http://schemas.microsoft.com/office/drawing/2014/main" id="{6A08158D-CA90-4751-B837-383313817562}"/>
                </a:ext>
              </a:extLst>
            </p:cNvPr>
            <p:cNvSpPr>
              <a:spLocks/>
            </p:cNvSpPr>
            <p:nvPr/>
          </p:nvSpPr>
          <p:spPr bwMode="auto">
            <a:xfrm>
              <a:off x="19581813" y="708818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71">
              <a:extLst>
                <a:ext uri="{FF2B5EF4-FFF2-40B4-BE49-F238E27FC236}">
                  <a16:creationId xmlns:a16="http://schemas.microsoft.com/office/drawing/2014/main" id="{62BA219D-FFD9-4E60-A28B-63C3F4481EC1}"/>
                </a:ext>
              </a:extLst>
            </p:cNvPr>
            <p:cNvSpPr>
              <a:spLocks/>
            </p:cNvSpPr>
            <p:nvPr/>
          </p:nvSpPr>
          <p:spPr bwMode="auto">
            <a:xfrm>
              <a:off x="17381538" y="713740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72">
              <a:extLst>
                <a:ext uri="{FF2B5EF4-FFF2-40B4-BE49-F238E27FC236}">
                  <a16:creationId xmlns:a16="http://schemas.microsoft.com/office/drawing/2014/main" id="{AB0D4B99-F451-49F4-802A-57275AA08259}"/>
                </a:ext>
              </a:extLst>
            </p:cNvPr>
            <p:cNvSpPr>
              <a:spLocks/>
            </p:cNvSpPr>
            <p:nvPr/>
          </p:nvSpPr>
          <p:spPr bwMode="auto">
            <a:xfrm>
              <a:off x="19319875" y="773112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5" name="Group 244">
            <a:extLst>
              <a:ext uri="{FF2B5EF4-FFF2-40B4-BE49-F238E27FC236}">
                <a16:creationId xmlns:a16="http://schemas.microsoft.com/office/drawing/2014/main" id="{2FCA3ACB-027E-4263-A251-3A592B691240}"/>
              </a:ext>
            </a:extLst>
          </p:cNvPr>
          <p:cNvGrpSpPr/>
          <p:nvPr/>
        </p:nvGrpSpPr>
        <p:grpSpPr>
          <a:xfrm>
            <a:off x="16965613" y="7668359"/>
            <a:ext cx="3998913" cy="2882901"/>
            <a:chOff x="16965613" y="4829175"/>
            <a:chExt cx="3998913" cy="2882901"/>
          </a:xfrm>
        </p:grpSpPr>
        <p:sp>
          <p:nvSpPr>
            <p:cNvPr id="205" name="Freeform 173">
              <a:extLst>
                <a:ext uri="{FF2B5EF4-FFF2-40B4-BE49-F238E27FC236}">
                  <a16:creationId xmlns:a16="http://schemas.microsoft.com/office/drawing/2014/main" id="{8A97DA43-E65B-4B04-8F1C-DDB1F99C7E04}"/>
                </a:ext>
              </a:extLst>
            </p:cNvPr>
            <p:cNvSpPr>
              <a:spLocks/>
            </p:cNvSpPr>
            <p:nvPr/>
          </p:nvSpPr>
          <p:spPr bwMode="auto">
            <a:xfrm>
              <a:off x="16965613" y="48291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74">
              <a:extLst>
                <a:ext uri="{FF2B5EF4-FFF2-40B4-BE49-F238E27FC236}">
                  <a16:creationId xmlns:a16="http://schemas.microsoft.com/office/drawing/2014/main" id="{8AACCF48-5538-4937-B555-8037869756C5}"/>
                </a:ext>
              </a:extLst>
            </p:cNvPr>
            <p:cNvSpPr>
              <a:spLocks/>
            </p:cNvSpPr>
            <p:nvPr/>
          </p:nvSpPr>
          <p:spPr bwMode="auto">
            <a:xfrm>
              <a:off x="16970375" y="60150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75">
              <a:extLst>
                <a:ext uri="{FF2B5EF4-FFF2-40B4-BE49-F238E27FC236}">
                  <a16:creationId xmlns:a16="http://schemas.microsoft.com/office/drawing/2014/main" id="{50DC1C84-0336-4CE5-9E05-E8BBBD14A4D2}"/>
                </a:ext>
              </a:extLst>
            </p:cNvPr>
            <p:cNvSpPr>
              <a:spLocks/>
            </p:cNvSpPr>
            <p:nvPr/>
          </p:nvSpPr>
          <p:spPr bwMode="auto">
            <a:xfrm>
              <a:off x="19581813" y="64468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48 w 374"/>
                <a:gd name="T13" fmla="*/ 80 h 274"/>
              </a:gdLst>
              <a:ahLst/>
              <a:cxnLst>
                <a:cxn ang="0">
                  <a:pos x="T0" y="T1"/>
                </a:cxn>
                <a:cxn ang="0">
                  <a:pos x="T2" y="T3"/>
                </a:cxn>
                <a:cxn ang="0">
                  <a:pos x="T4" y="T5"/>
                </a:cxn>
                <a:cxn ang="0">
                  <a:pos x="T6" y="T7"/>
                </a:cxn>
                <a:cxn ang="0">
                  <a:pos x="T8" y="T9"/>
                </a:cxn>
                <a:cxn ang="0">
                  <a:pos x="T10" y="T11"/>
                </a:cxn>
                <a:cxn ang="0">
                  <a:pos x="T12" y="T13"/>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76">
              <a:extLst>
                <a:ext uri="{FF2B5EF4-FFF2-40B4-BE49-F238E27FC236}">
                  <a16:creationId xmlns:a16="http://schemas.microsoft.com/office/drawing/2014/main" id="{EFC4C7B2-859D-4E70-BB5C-386A0D0979C3}"/>
                </a:ext>
              </a:extLst>
            </p:cNvPr>
            <p:cNvSpPr>
              <a:spLocks/>
            </p:cNvSpPr>
            <p:nvPr/>
          </p:nvSpPr>
          <p:spPr bwMode="auto">
            <a:xfrm>
              <a:off x="17381538" y="649605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77">
              <a:extLst>
                <a:ext uri="{FF2B5EF4-FFF2-40B4-BE49-F238E27FC236}">
                  <a16:creationId xmlns:a16="http://schemas.microsoft.com/office/drawing/2014/main" id="{9318D22E-2FBC-4311-9FBA-DD802B3D0646}"/>
                </a:ext>
              </a:extLst>
            </p:cNvPr>
            <p:cNvSpPr>
              <a:spLocks/>
            </p:cNvSpPr>
            <p:nvPr/>
          </p:nvSpPr>
          <p:spPr bwMode="auto">
            <a:xfrm>
              <a:off x="19319875" y="7089775"/>
              <a:ext cx="176213" cy="257175"/>
            </a:xfrm>
            <a:custGeom>
              <a:avLst/>
              <a:gdLst>
                <a:gd name="T0" fmla="*/ 64 w 64"/>
                <a:gd name="T1" fmla="*/ 28 h 93"/>
                <a:gd name="T2" fmla="*/ 32 w 64"/>
                <a:gd name="T3" fmla="*/ 83 h 93"/>
                <a:gd name="T4" fmla="*/ 0 w 64"/>
                <a:gd name="T5" fmla="*/ 64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4"/>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3" name="Group 242">
            <a:extLst>
              <a:ext uri="{FF2B5EF4-FFF2-40B4-BE49-F238E27FC236}">
                <a16:creationId xmlns:a16="http://schemas.microsoft.com/office/drawing/2014/main" id="{EF8ABD8B-C0E9-4E00-A5D2-E4BDC721824C}"/>
              </a:ext>
            </a:extLst>
          </p:cNvPr>
          <p:cNvGrpSpPr/>
          <p:nvPr/>
        </p:nvGrpSpPr>
        <p:grpSpPr>
          <a:xfrm>
            <a:off x="19473863" y="8168422"/>
            <a:ext cx="1316038" cy="1416050"/>
            <a:chOff x="19473863" y="5329238"/>
            <a:chExt cx="1316038" cy="1416050"/>
          </a:xfrm>
        </p:grpSpPr>
        <p:sp>
          <p:nvSpPr>
            <p:cNvPr id="210" name="Freeform 178">
              <a:extLst>
                <a:ext uri="{FF2B5EF4-FFF2-40B4-BE49-F238E27FC236}">
                  <a16:creationId xmlns:a16="http://schemas.microsoft.com/office/drawing/2014/main" id="{8A8D83A1-F3CD-4697-8F76-E5A7F5D10D4F}"/>
                </a:ext>
              </a:extLst>
            </p:cNvPr>
            <p:cNvSpPr>
              <a:spLocks/>
            </p:cNvSpPr>
            <p:nvPr/>
          </p:nvSpPr>
          <p:spPr bwMode="auto">
            <a:xfrm>
              <a:off x="19515138" y="5329238"/>
              <a:ext cx="1274763" cy="1382713"/>
            </a:xfrm>
            <a:custGeom>
              <a:avLst/>
              <a:gdLst>
                <a:gd name="T0" fmla="*/ 377 w 462"/>
                <a:gd name="T1" fmla="*/ 473 h 500"/>
                <a:gd name="T2" fmla="*/ 84 w 462"/>
                <a:gd name="T3" fmla="*/ 304 h 500"/>
                <a:gd name="T4" fmla="*/ 84 w 462"/>
                <a:gd name="T5" fmla="*/ 304 h 500"/>
                <a:gd name="T6" fmla="*/ 0 w 462"/>
                <a:gd name="T7" fmla="*/ 158 h 500"/>
                <a:gd name="T8" fmla="*/ 84 w 462"/>
                <a:gd name="T9" fmla="*/ 109 h 500"/>
                <a:gd name="T10" fmla="*/ 87 w 462"/>
                <a:gd name="T11" fmla="*/ 111 h 500"/>
                <a:gd name="T12" fmla="*/ 82 w 462"/>
                <a:gd name="T13" fmla="*/ 75 h 500"/>
                <a:gd name="T14" fmla="*/ 166 w 462"/>
                <a:gd name="T15" fmla="*/ 27 h 500"/>
                <a:gd name="T16" fmla="*/ 236 w 462"/>
                <a:gd name="T17" fmla="*/ 109 h 500"/>
                <a:gd name="T18" fmla="*/ 271 w 462"/>
                <a:gd name="T19" fmla="*/ 120 h 500"/>
                <a:gd name="T20" fmla="*/ 355 w 462"/>
                <a:gd name="T21" fmla="*/ 266 h 500"/>
                <a:gd name="T22" fmla="*/ 355 w 462"/>
                <a:gd name="T23" fmla="*/ 269 h 500"/>
                <a:gd name="T24" fmla="*/ 377 w 462"/>
                <a:gd name="T25" fmla="*/ 279 h 500"/>
                <a:gd name="T26" fmla="*/ 462 w 462"/>
                <a:gd name="T27" fmla="*/ 424 h 500"/>
                <a:gd name="T28" fmla="*/ 377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7" y="473"/>
                  </a:moveTo>
                  <a:cubicBezTo>
                    <a:pt x="84" y="304"/>
                    <a:pt x="84" y="304"/>
                    <a:pt x="84" y="304"/>
                  </a:cubicBezTo>
                  <a:cubicBezTo>
                    <a:pt x="84" y="304"/>
                    <a:pt x="84" y="304"/>
                    <a:pt x="84" y="304"/>
                  </a:cubicBezTo>
                  <a:cubicBezTo>
                    <a:pt x="38" y="277"/>
                    <a:pt x="0" y="212"/>
                    <a:pt x="0" y="158"/>
                  </a:cubicBezTo>
                  <a:cubicBezTo>
                    <a:pt x="0" y="104"/>
                    <a:pt x="38" y="82"/>
                    <a:pt x="84" y="109"/>
                  </a:cubicBezTo>
                  <a:cubicBezTo>
                    <a:pt x="85" y="110"/>
                    <a:pt x="86" y="110"/>
                    <a:pt x="87" y="111"/>
                  </a:cubicBezTo>
                  <a:cubicBezTo>
                    <a:pt x="84" y="99"/>
                    <a:pt x="82" y="87"/>
                    <a:pt x="82" y="75"/>
                  </a:cubicBezTo>
                  <a:cubicBezTo>
                    <a:pt x="82" y="22"/>
                    <a:pt x="120" y="0"/>
                    <a:pt x="166" y="27"/>
                  </a:cubicBezTo>
                  <a:cubicBezTo>
                    <a:pt x="195" y="43"/>
                    <a:pt x="220" y="75"/>
                    <a:pt x="236"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2" y="371"/>
                    <a:pt x="462" y="424"/>
                  </a:cubicBezTo>
                  <a:cubicBezTo>
                    <a:pt x="462"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79">
              <a:extLst>
                <a:ext uri="{FF2B5EF4-FFF2-40B4-BE49-F238E27FC236}">
                  <a16:creationId xmlns:a16="http://schemas.microsoft.com/office/drawing/2014/main" id="{1C6BCEEA-1569-4C19-8B97-1BE189CAEBE9}"/>
                </a:ext>
              </a:extLst>
            </p:cNvPr>
            <p:cNvSpPr>
              <a:spLocks/>
            </p:cNvSpPr>
            <p:nvPr/>
          </p:nvSpPr>
          <p:spPr bwMode="auto">
            <a:xfrm>
              <a:off x="19473863" y="53625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4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2"/>
                    <a:pt x="84" y="109"/>
                  </a:cubicBezTo>
                  <a:cubicBezTo>
                    <a:pt x="85" y="110"/>
                    <a:pt x="86" y="110"/>
                    <a:pt x="87" y="111"/>
                  </a:cubicBezTo>
                  <a:cubicBezTo>
                    <a:pt x="84" y="99"/>
                    <a:pt x="82" y="87"/>
                    <a:pt x="82" y="75"/>
                  </a:cubicBezTo>
                  <a:cubicBezTo>
                    <a:pt x="82" y="22"/>
                    <a:pt x="120" y="0"/>
                    <a:pt x="166" y="27"/>
                  </a:cubicBezTo>
                  <a:cubicBezTo>
                    <a:pt x="195" y="43"/>
                    <a:pt x="220" y="75"/>
                    <a:pt x="235"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1" y="371"/>
                    <a:pt x="461" y="424"/>
                  </a:cubicBezTo>
                  <a:cubicBezTo>
                    <a:pt x="461" y="478"/>
                    <a:pt x="424" y="500"/>
                    <a:pt x="377"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4" name="Group 243">
            <a:extLst>
              <a:ext uri="{FF2B5EF4-FFF2-40B4-BE49-F238E27FC236}">
                <a16:creationId xmlns:a16="http://schemas.microsoft.com/office/drawing/2014/main" id="{F0FC39AC-8AFF-4D95-B2F8-71F7B40D58F6}"/>
              </a:ext>
            </a:extLst>
          </p:cNvPr>
          <p:cNvGrpSpPr/>
          <p:nvPr/>
        </p:nvGrpSpPr>
        <p:grpSpPr>
          <a:xfrm>
            <a:off x="17856200" y="7200047"/>
            <a:ext cx="2274888" cy="2447925"/>
            <a:chOff x="17856200" y="4360863"/>
            <a:chExt cx="2274888" cy="2447925"/>
          </a:xfrm>
        </p:grpSpPr>
        <p:sp>
          <p:nvSpPr>
            <p:cNvPr id="212" name="Freeform 180">
              <a:extLst>
                <a:ext uri="{FF2B5EF4-FFF2-40B4-BE49-F238E27FC236}">
                  <a16:creationId xmlns:a16="http://schemas.microsoft.com/office/drawing/2014/main" id="{4E162A4F-E430-4F6D-9097-18FFF00774B1}"/>
                </a:ext>
              </a:extLst>
            </p:cNvPr>
            <p:cNvSpPr>
              <a:spLocks/>
            </p:cNvSpPr>
            <p:nvPr/>
          </p:nvSpPr>
          <p:spPr bwMode="auto">
            <a:xfrm>
              <a:off x="17929225" y="4360863"/>
              <a:ext cx="2201863" cy="2389188"/>
            </a:xfrm>
            <a:custGeom>
              <a:avLst/>
              <a:gdLst>
                <a:gd name="T0" fmla="*/ 653 w 798"/>
                <a:gd name="T1" fmla="*/ 818 h 864"/>
                <a:gd name="T2" fmla="*/ 145 w 798"/>
                <a:gd name="T3" fmla="*/ 525 h 864"/>
                <a:gd name="T4" fmla="*/ 145 w 798"/>
                <a:gd name="T5" fmla="*/ 525 h 864"/>
                <a:gd name="T6" fmla="*/ 0 w 798"/>
                <a:gd name="T7" fmla="*/ 273 h 864"/>
                <a:gd name="T8" fmla="*/ 145 w 798"/>
                <a:gd name="T9" fmla="*/ 189 h 864"/>
                <a:gd name="T10" fmla="*/ 151 w 798"/>
                <a:gd name="T11" fmla="*/ 192 h 864"/>
                <a:gd name="T12" fmla="*/ 142 w 798"/>
                <a:gd name="T13" fmla="*/ 131 h 864"/>
                <a:gd name="T14" fmla="*/ 288 w 798"/>
                <a:gd name="T15" fmla="*/ 47 h 864"/>
                <a:gd name="T16" fmla="*/ 407 w 798"/>
                <a:gd name="T17" fmla="*/ 188 h 864"/>
                <a:gd name="T18" fmla="*/ 469 w 798"/>
                <a:gd name="T19" fmla="*/ 208 h 864"/>
                <a:gd name="T20" fmla="*/ 615 w 798"/>
                <a:gd name="T21" fmla="*/ 460 h 864"/>
                <a:gd name="T22" fmla="*/ 615 w 798"/>
                <a:gd name="T23" fmla="*/ 466 h 864"/>
                <a:gd name="T24" fmla="*/ 653 w 798"/>
                <a:gd name="T25" fmla="*/ 482 h 864"/>
                <a:gd name="T26" fmla="*/ 798 w 798"/>
                <a:gd name="T27" fmla="*/ 734 h 864"/>
                <a:gd name="T28" fmla="*/ 653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3" y="818"/>
                  </a:moveTo>
                  <a:cubicBezTo>
                    <a:pt x="145" y="525"/>
                    <a:pt x="145" y="525"/>
                    <a:pt x="145" y="525"/>
                  </a:cubicBezTo>
                  <a:cubicBezTo>
                    <a:pt x="145" y="525"/>
                    <a:pt x="145" y="525"/>
                    <a:pt x="145" y="525"/>
                  </a:cubicBezTo>
                  <a:cubicBezTo>
                    <a:pt x="65" y="479"/>
                    <a:pt x="0" y="366"/>
                    <a:pt x="0" y="273"/>
                  </a:cubicBezTo>
                  <a:cubicBezTo>
                    <a:pt x="0" y="180"/>
                    <a:pt x="65" y="143"/>
                    <a:pt x="145" y="189"/>
                  </a:cubicBezTo>
                  <a:cubicBezTo>
                    <a:pt x="147" y="190"/>
                    <a:pt x="149" y="191"/>
                    <a:pt x="151" y="192"/>
                  </a:cubicBezTo>
                  <a:cubicBezTo>
                    <a:pt x="145" y="171"/>
                    <a:pt x="142" y="150"/>
                    <a:pt x="142" y="131"/>
                  </a:cubicBezTo>
                  <a:cubicBezTo>
                    <a:pt x="142" y="38"/>
                    <a:pt x="207" y="0"/>
                    <a:pt x="288" y="47"/>
                  </a:cubicBezTo>
                  <a:cubicBezTo>
                    <a:pt x="337" y="75"/>
                    <a:pt x="381" y="129"/>
                    <a:pt x="407" y="188"/>
                  </a:cubicBezTo>
                  <a:cubicBezTo>
                    <a:pt x="426" y="189"/>
                    <a:pt x="447" y="195"/>
                    <a:pt x="469" y="208"/>
                  </a:cubicBezTo>
                  <a:cubicBezTo>
                    <a:pt x="550" y="254"/>
                    <a:pt x="615" y="367"/>
                    <a:pt x="615" y="460"/>
                  </a:cubicBezTo>
                  <a:cubicBezTo>
                    <a:pt x="615" y="462"/>
                    <a:pt x="615" y="464"/>
                    <a:pt x="615" y="466"/>
                  </a:cubicBezTo>
                  <a:cubicBezTo>
                    <a:pt x="627" y="469"/>
                    <a:pt x="640" y="474"/>
                    <a:pt x="653" y="482"/>
                  </a:cubicBezTo>
                  <a:cubicBezTo>
                    <a:pt x="733" y="528"/>
                    <a:pt x="798" y="641"/>
                    <a:pt x="798" y="734"/>
                  </a:cubicBezTo>
                  <a:cubicBezTo>
                    <a:pt x="798" y="827"/>
                    <a:pt x="733" y="864"/>
                    <a:pt x="653" y="81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81">
              <a:extLst>
                <a:ext uri="{FF2B5EF4-FFF2-40B4-BE49-F238E27FC236}">
                  <a16:creationId xmlns:a16="http://schemas.microsoft.com/office/drawing/2014/main" id="{2549F36E-C82C-4E9A-980A-8155C380349D}"/>
                </a:ext>
              </a:extLst>
            </p:cNvPr>
            <p:cNvSpPr>
              <a:spLocks/>
            </p:cNvSpPr>
            <p:nvPr/>
          </p:nvSpPr>
          <p:spPr bwMode="auto">
            <a:xfrm>
              <a:off x="17856200" y="4419600"/>
              <a:ext cx="2203450" cy="2389188"/>
            </a:xfrm>
            <a:custGeom>
              <a:avLst/>
              <a:gdLst>
                <a:gd name="T0" fmla="*/ 652 w 798"/>
                <a:gd name="T1" fmla="*/ 818 h 864"/>
                <a:gd name="T2" fmla="*/ 145 w 798"/>
                <a:gd name="T3" fmla="*/ 525 h 864"/>
                <a:gd name="T4" fmla="*/ 145 w 798"/>
                <a:gd name="T5" fmla="*/ 525 h 864"/>
                <a:gd name="T6" fmla="*/ 0 w 798"/>
                <a:gd name="T7" fmla="*/ 273 h 864"/>
                <a:gd name="T8" fmla="*/ 145 w 798"/>
                <a:gd name="T9" fmla="*/ 189 h 864"/>
                <a:gd name="T10" fmla="*/ 150 w 798"/>
                <a:gd name="T11" fmla="*/ 192 h 864"/>
                <a:gd name="T12" fmla="*/ 142 w 798"/>
                <a:gd name="T13" fmla="*/ 130 h 864"/>
                <a:gd name="T14" fmla="*/ 287 w 798"/>
                <a:gd name="T15" fmla="*/ 46 h 864"/>
                <a:gd name="T16" fmla="*/ 407 w 798"/>
                <a:gd name="T17" fmla="*/ 188 h 864"/>
                <a:gd name="T18" fmla="*/ 469 w 798"/>
                <a:gd name="T19" fmla="*/ 208 h 864"/>
                <a:gd name="T20" fmla="*/ 615 w 798"/>
                <a:gd name="T21" fmla="*/ 460 h 864"/>
                <a:gd name="T22" fmla="*/ 614 w 798"/>
                <a:gd name="T23" fmla="*/ 466 h 864"/>
                <a:gd name="T24" fmla="*/ 652 w 798"/>
                <a:gd name="T25" fmla="*/ 482 h 864"/>
                <a:gd name="T26" fmla="*/ 798 w 798"/>
                <a:gd name="T27" fmla="*/ 734 h 864"/>
                <a:gd name="T28" fmla="*/ 652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2" y="818"/>
                  </a:moveTo>
                  <a:cubicBezTo>
                    <a:pt x="145" y="525"/>
                    <a:pt x="145" y="525"/>
                    <a:pt x="145" y="525"/>
                  </a:cubicBezTo>
                  <a:cubicBezTo>
                    <a:pt x="145" y="525"/>
                    <a:pt x="145" y="525"/>
                    <a:pt x="145" y="525"/>
                  </a:cubicBezTo>
                  <a:cubicBezTo>
                    <a:pt x="65" y="478"/>
                    <a:pt x="0" y="366"/>
                    <a:pt x="0" y="273"/>
                  </a:cubicBezTo>
                  <a:cubicBezTo>
                    <a:pt x="0" y="180"/>
                    <a:pt x="65" y="142"/>
                    <a:pt x="145" y="189"/>
                  </a:cubicBezTo>
                  <a:cubicBezTo>
                    <a:pt x="147" y="190"/>
                    <a:pt x="149" y="191"/>
                    <a:pt x="150" y="192"/>
                  </a:cubicBezTo>
                  <a:cubicBezTo>
                    <a:pt x="145" y="171"/>
                    <a:pt x="142" y="150"/>
                    <a:pt x="142" y="130"/>
                  </a:cubicBezTo>
                  <a:cubicBezTo>
                    <a:pt x="142" y="37"/>
                    <a:pt x="207" y="0"/>
                    <a:pt x="287" y="46"/>
                  </a:cubicBezTo>
                  <a:cubicBezTo>
                    <a:pt x="337" y="75"/>
                    <a:pt x="381" y="129"/>
                    <a:pt x="407" y="188"/>
                  </a:cubicBezTo>
                  <a:cubicBezTo>
                    <a:pt x="426" y="189"/>
                    <a:pt x="447" y="195"/>
                    <a:pt x="469" y="208"/>
                  </a:cubicBezTo>
                  <a:cubicBezTo>
                    <a:pt x="549" y="254"/>
                    <a:pt x="615" y="367"/>
                    <a:pt x="615" y="460"/>
                  </a:cubicBezTo>
                  <a:cubicBezTo>
                    <a:pt x="615" y="462"/>
                    <a:pt x="615" y="464"/>
                    <a:pt x="614" y="466"/>
                  </a:cubicBezTo>
                  <a:cubicBezTo>
                    <a:pt x="627" y="469"/>
                    <a:pt x="639" y="474"/>
                    <a:pt x="652" y="482"/>
                  </a:cubicBezTo>
                  <a:cubicBezTo>
                    <a:pt x="733" y="528"/>
                    <a:pt x="798" y="641"/>
                    <a:pt x="798" y="734"/>
                  </a:cubicBezTo>
                  <a:cubicBezTo>
                    <a:pt x="798" y="827"/>
                    <a:pt x="733" y="864"/>
                    <a:pt x="652" y="81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2" name="Group 241">
            <a:extLst>
              <a:ext uri="{FF2B5EF4-FFF2-40B4-BE49-F238E27FC236}">
                <a16:creationId xmlns:a16="http://schemas.microsoft.com/office/drawing/2014/main" id="{2CB27056-F108-4033-BB90-274619500FBA}"/>
              </a:ext>
            </a:extLst>
          </p:cNvPr>
          <p:cNvGrpSpPr/>
          <p:nvPr/>
        </p:nvGrpSpPr>
        <p:grpSpPr>
          <a:xfrm>
            <a:off x="17137063" y="7744559"/>
            <a:ext cx="1316037" cy="1416051"/>
            <a:chOff x="17137063" y="4905375"/>
            <a:chExt cx="1316037" cy="1416051"/>
          </a:xfrm>
        </p:grpSpPr>
        <p:sp>
          <p:nvSpPr>
            <p:cNvPr id="214" name="Freeform 182">
              <a:extLst>
                <a:ext uri="{FF2B5EF4-FFF2-40B4-BE49-F238E27FC236}">
                  <a16:creationId xmlns:a16="http://schemas.microsoft.com/office/drawing/2014/main" id="{F8D587A2-7C17-418D-AD8D-C34A82338F1D}"/>
                </a:ext>
              </a:extLst>
            </p:cNvPr>
            <p:cNvSpPr>
              <a:spLocks/>
            </p:cNvSpPr>
            <p:nvPr/>
          </p:nvSpPr>
          <p:spPr bwMode="auto">
            <a:xfrm>
              <a:off x="17179925" y="49053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5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3"/>
                    <a:pt x="84" y="109"/>
                  </a:cubicBezTo>
                  <a:cubicBezTo>
                    <a:pt x="85" y="110"/>
                    <a:pt x="86" y="111"/>
                    <a:pt x="87" y="111"/>
                  </a:cubicBezTo>
                  <a:cubicBezTo>
                    <a:pt x="84" y="99"/>
                    <a:pt x="82" y="87"/>
                    <a:pt x="82" y="75"/>
                  </a:cubicBezTo>
                  <a:cubicBezTo>
                    <a:pt x="82" y="22"/>
                    <a:pt x="119" y="0"/>
                    <a:pt x="166" y="27"/>
                  </a:cubicBezTo>
                  <a:cubicBezTo>
                    <a:pt x="195" y="43"/>
                    <a:pt x="220" y="75"/>
                    <a:pt x="235" y="109"/>
                  </a:cubicBezTo>
                  <a:cubicBezTo>
                    <a:pt x="246" y="109"/>
                    <a:pt x="258" y="113"/>
                    <a:pt x="271" y="120"/>
                  </a:cubicBezTo>
                  <a:cubicBezTo>
                    <a:pt x="317" y="147"/>
                    <a:pt x="355" y="212"/>
                    <a:pt x="355" y="266"/>
                  </a:cubicBezTo>
                  <a:cubicBezTo>
                    <a:pt x="355" y="267"/>
                    <a:pt x="355" y="268"/>
                    <a:pt x="355" y="269"/>
                  </a:cubicBezTo>
                  <a:cubicBezTo>
                    <a:pt x="362" y="271"/>
                    <a:pt x="370" y="274"/>
                    <a:pt x="377" y="279"/>
                  </a:cubicBezTo>
                  <a:cubicBezTo>
                    <a:pt x="424" y="306"/>
                    <a:pt x="461" y="371"/>
                    <a:pt x="461" y="425"/>
                  </a:cubicBezTo>
                  <a:cubicBezTo>
                    <a:pt x="461"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83">
              <a:extLst>
                <a:ext uri="{FF2B5EF4-FFF2-40B4-BE49-F238E27FC236}">
                  <a16:creationId xmlns:a16="http://schemas.microsoft.com/office/drawing/2014/main" id="{360E14F3-3940-41E2-824C-283A23E7CAD3}"/>
                </a:ext>
              </a:extLst>
            </p:cNvPr>
            <p:cNvSpPr>
              <a:spLocks/>
            </p:cNvSpPr>
            <p:nvPr/>
          </p:nvSpPr>
          <p:spPr bwMode="auto">
            <a:xfrm>
              <a:off x="17137063" y="4938713"/>
              <a:ext cx="1274763" cy="1382713"/>
            </a:xfrm>
            <a:custGeom>
              <a:avLst/>
              <a:gdLst>
                <a:gd name="T0" fmla="*/ 378 w 462"/>
                <a:gd name="T1" fmla="*/ 473 h 500"/>
                <a:gd name="T2" fmla="*/ 85 w 462"/>
                <a:gd name="T3" fmla="*/ 304 h 500"/>
                <a:gd name="T4" fmla="*/ 85 w 462"/>
                <a:gd name="T5" fmla="*/ 304 h 500"/>
                <a:gd name="T6" fmla="*/ 0 w 462"/>
                <a:gd name="T7" fmla="*/ 158 h 500"/>
                <a:gd name="T8" fmla="*/ 85 w 462"/>
                <a:gd name="T9" fmla="*/ 109 h 500"/>
                <a:gd name="T10" fmla="*/ 88 w 462"/>
                <a:gd name="T11" fmla="*/ 111 h 500"/>
                <a:gd name="T12" fmla="*/ 83 w 462"/>
                <a:gd name="T13" fmla="*/ 75 h 500"/>
                <a:gd name="T14" fmla="*/ 167 w 462"/>
                <a:gd name="T15" fmla="*/ 27 h 500"/>
                <a:gd name="T16" fmla="*/ 236 w 462"/>
                <a:gd name="T17" fmla="*/ 109 h 500"/>
                <a:gd name="T18" fmla="*/ 272 w 462"/>
                <a:gd name="T19" fmla="*/ 120 h 500"/>
                <a:gd name="T20" fmla="*/ 356 w 462"/>
                <a:gd name="T21" fmla="*/ 266 h 500"/>
                <a:gd name="T22" fmla="*/ 356 w 462"/>
                <a:gd name="T23" fmla="*/ 269 h 500"/>
                <a:gd name="T24" fmla="*/ 378 w 462"/>
                <a:gd name="T25" fmla="*/ 279 h 500"/>
                <a:gd name="T26" fmla="*/ 462 w 462"/>
                <a:gd name="T27" fmla="*/ 425 h 500"/>
                <a:gd name="T28" fmla="*/ 378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8" y="473"/>
                  </a:moveTo>
                  <a:cubicBezTo>
                    <a:pt x="85" y="304"/>
                    <a:pt x="85" y="304"/>
                    <a:pt x="85" y="304"/>
                  </a:cubicBezTo>
                  <a:cubicBezTo>
                    <a:pt x="85" y="304"/>
                    <a:pt x="85" y="304"/>
                    <a:pt x="85" y="304"/>
                  </a:cubicBezTo>
                  <a:cubicBezTo>
                    <a:pt x="38" y="277"/>
                    <a:pt x="0" y="212"/>
                    <a:pt x="0" y="158"/>
                  </a:cubicBezTo>
                  <a:cubicBezTo>
                    <a:pt x="0" y="104"/>
                    <a:pt x="38" y="83"/>
                    <a:pt x="85" y="109"/>
                  </a:cubicBezTo>
                  <a:cubicBezTo>
                    <a:pt x="86" y="110"/>
                    <a:pt x="87" y="111"/>
                    <a:pt x="88" y="111"/>
                  </a:cubicBezTo>
                  <a:cubicBezTo>
                    <a:pt x="84" y="99"/>
                    <a:pt x="83" y="87"/>
                    <a:pt x="83" y="75"/>
                  </a:cubicBezTo>
                  <a:cubicBezTo>
                    <a:pt x="83" y="22"/>
                    <a:pt x="120" y="0"/>
                    <a:pt x="167" y="27"/>
                  </a:cubicBezTo>
                  <a:cubicBezTo>
                    <a:pt x="195" y="43"/>
                    <a:pt x="221" y="75"/>
                    <a:pt x="236" y="109"/>
                  </a:cubicBezTo>
                  <a:cubicBezTo>
                    <a:pt x="247" y="109"/>
                    <a:pt x="259" y="113"/>
                    <a:pt x="272" y="120"/>
                  </a:cubicBezTo>
                  <a:cubicBezTo>
                    <a:pt x="318" y="147"/>
                    <a:pt x="356" y="212"/>
                    <a:pt x="356" y="266"/>
                  </a:cubicBezTo>
                  <a:cubicBezTo>
                    <a:pt x="356" y="267"/>
                    <a:pt x="356" y="268"/>
                    <a:pt x="356" y="269"/>
                  </a:cubicBezTo>
                  <a:cubicBezTo>
                    <a:pt x="363" y="271"/>
                    <a:pt x="370" y="274"/>
                    <a:pt x="378" y="279"/>
                  </a:cubicBezTo>
                  <a:cubicBezTo>
                    <a:pt x="424" y="306"/>
                    <a:pt x="462" y="371"/>
                    <a:pt x="462" y="425"/>
                  </a:cubicBezTo>
                  <a:cubicBezTo>
                    <a:pt x="462" y="478"/>
                    <a:pt x="424" y="500"/>
                    <a:pt x="378"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0" name="Group 239">
            <a:extLst>
              <a:ext uri="{FF2B5EF4-FFF2-40B4-BE49-F238E27FC236}">
                <a16:creationId xmlns:a16="http://schemas.microsoft.com/office/drawing/2014/main" id="{2E9F83AA-5C2F-445E-BE43-CE7F60376112}"/>
              </a:ext>
            </a:extLst>
          </p:cNvPr>
          <p:cNvGrpSpPr/>
          <p:nvPr/>
        </p:nvGrpSpPr>
        <p:grpSpPr>
          <a:xfrm>
            <a:off x="19724688" y="9111397"/>
            <a:ext cx="1012825" cy="2665413"/>
            <a:chOff x="19724688" y="6272213"/>
            <a:chExt cx="1012825" cy="2665413"/>
          </a:xfrm>
        </p:grpSpPr>
        <p:sp>
          <p:nvSpPr>
            <p:cNvPr id="216" name="Freeform 184">
              <a:extLst>
                <a:ext uri="{FF2B5EF4-FFF2-40B4-BE49-F238E27FC236}">
                  <a16:creationId xmlns:a16="http://schemas.microsoft.com/office/drawing/2014/main" id="{AC7DC945-0D0C-41BA-8B40-06C6EE72997B}"/>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 name="T10" fmla="*/ 0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0" y="0"/>
                  </a:moveTo>
                  <a:lnTo>
                    <a:pt x="2" y="9"/>
                  </a:lnTo>
                  <a:lnTo>
                    <a:pt x="9" y="16"/>
                  </a:lnTo>
                  <a:lnTo>
                    <a:pt x="18" y="16"/>
                  </a:lnTo>
                  <a:lnTo>
                    <a:pt x="16"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85">
              <a:extLst>
                <a:ext uri="{FF2B5EF4-FFF2-40B4-BE49-F238E27FC236}">
                  <a16:creationId xmlns:a16="http://schemas.microsoft.com/office/drawing/2014/main" id="{210F760D-F0F2-4B4A-B3B0-B1F8B71DF7B9}"/>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Lst>
              <a:ahLst/>
              <a:cxnLst>
                <a:cxn ang="0">
                  <a:pos x="T0" y="T1"/>
                </a:cxn>
                <a:cxn ang="0">
                  <a:pos x="T2" y="T3"/>
                </a:cxn>
                <a:cxn ang="0">
                  <a:pos x="T4" y="T5"/>
                </a:cxn>
                <a:cxn ang="0">
                  <a:pos x="T6" y="T7"/>
                </a:cxn>
                <a:cxn ang="0">
                  <a:pos x="T8" y="T9"/>
                </a:cxn>
              </a:cxnLst>
              <a:rect l="0" t="0" r="r" b="b"/>
              <a:pathLst>
                <a:path w="18" h="16">
                  <a:moveTo>
                    <a:pt x="0" y="0"/>
                  </a:moveTo>
                  <a:lnTo>
                    <a:pt x="2" y="9"/>
                  </a:lnTo>
                  <a:lnTo>
                    <a:pt x="9" y="16"/>
                  </a:lnTo>
                  <a:lnTo>
                    <a:pt x="18" y="16"/>
                  </a:lnTo>
                  <a:lnTo>
                    <a:pt x="16"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86">
              <a:extLst>
                <a:ext uri="{FF2B5EF4-FFF2-40B4-BE49-F238E27FC236}">
                  <a16:creationId xmlns:a16="http://schemas.microsoft.com/office/drawing/2014/main" id="{1C30CA30-ECDF-4909-A0E0-F7DFFC09C5B9}"/>
                </a:ext>
              </a:extLst>
            </p:cNvPr>
            <p:cNvSpPr>
              <a:spLocks/>
            </p:cNvSpPr>
            <p:nvPr/>
          </p:nvSpPr>
          <p:spPr bwMode="auto">
            <a:xfrm>
              <a:off x="19724688" y="7067550"/>
              <a:ext cx="28575" cy="22225"/>
            </a:xfrm>
            <a:custGeom>
              <a:avLst/>
              <a:gdLst>
                <a:gd name="T0" fmla="*/ 0 w 18"/>
                <a:gd name="T1" fmla="*/ 0 h 14"/>
                <a:gd name="T2" fmla="*/ 4 w 18"/>
                <a:gd name="T3" fmla="*/ 6 h 14"/>
                <a:gd name="T4" fmla="*/ 11 w 18"/>
                <a:gd name="T5" fmla="*/ 11 h 14"/>
                <a:gd name="T6" fmla="*/ 16 w 18"/>
                <a:gd name="T7" fmla="*/ 14 h 14"/>
                <a:gd name="T8" fmla="*/ 18 w 18"/>
                <a:gd name="T9" fmla="*/ 11 h 14"/>
                <a:gd name="T10" fmla="*/ 0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0" y="0"/>
                  </a:moveTo>
                  <a:lnTo>
                    <a:pt x="4" y="6"/>
                  </a:lnTo>
                  <a:lnTo>
                    <a:pt x="11" y="11"/>
                  </a:lnTo>
                  <a:lnTo>
                    <a:pt x="16" y="14"/>
                  </a:lnTo>
                  <a:lnTo>
                    <a:pt x="18"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87">
              <a:extLst>
                <a:ext uri="{FF2B5EF4-FFF2-40B4-BE49-F238E27FC236}">
                  <a16:creationId xmlns:a16="http://schemas.microsoft.com/office/drawing/2014/main" id="{05165221-6094-4C75-95D7-867066F64CDD}"/>
                </a:ext>
              </a:extLst>
            </p:cNvPr>
            <p:cNvSpPr>
              <a:spLocks/>
            </p:cNvSpPr>
            <p:nvPr/>
          </p:nvSpPr>
          <p:spPr bwMode="auto">
            <a:xfrm>
              <a:off x="19724688" y="7092950"/>
              <a:ext cx="25400" cy="19050"/>
            </a:xfrm>
            <a:custGeom>
              <a:avLst/>
              <a:gdLst>
                <a:gd name="T0" fmla="*/ 0 w 9"/>
                <a:gd name="T1" fmla="*/ 0 h 7"/>
                <a:gd name="T2" fmla="*/ 6 w 9"/>
                <a:gd name="T3" fmla="*/ 7 h 7"/>
                <a:gd name="T4" fmla="*/ 8 w 9"/>
                <a:gd name="T5" fmla="*/ 4 h 7"/>
                <a:gd name="T6" fmla="*/ 0 w 9"/>
                <a:gd name="T7" fmla="*/ 0 h 7"/>
              </a:gdLst>
              <a:ahLst/>
              <a:cxnLst>
                <a:cxn ang="0">
                  <a:pos x="T0" y="T1"/>
                </a:cxn>
                <a:cxn ang="0">
                  <a:pos x="T2" y="T3"/>
                </a:cxn>
                <a:cxn ang="0">
                  <a:pos x="T4" y="T5"/>
                </a:cxn>
                <a:cxn ang="0">
                  <a:pos x="T6" y="T7"/>
                </a:cxn>
              </a:cxnLst>
              <a:rect l="0" t="0" r="r" b="b"/>
              <a:pathLst>
                <a:path w="9" h="7">
                  <a:moveTo>
                    <a:pt x="0" y="0"/>
                  </a:moveTo>
                  <a:cubicBezTo>
                    <a:pt x="6" y="7"/>
                    <a:pt x="6" y="7"/>
                    <a:pt x="6" y="7"/>
                  </a:cubicBezTo>
                  <a:cubicBezTo>
                    <a:pt x="8" y="7"/>
                    <a:pt x="9" y="6"/>
                    <a:pt x="8" y="4"/>
                  </a:cubicBez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88">
              <a:extLst>
                <a:ext uri="{FF2B5EF4-FFF2-40B4-BE49-F238E27FC236}">
                  <a16:creationId xmlns:a16="http://schemas.microsoft.com/office/drawing/2014/main" id="{B7C4C057-87AC-4AAE-A188-E29459FFC62C}"/>
                </a:ext>
              </a:extLst>
            </p:cNvPr>
            <p:cNvSpPr>
              <a:spLocks/>
            </p:cNvSpPr>
            <p:nvPr/>
          </p:nvSpPr>
          <p:spPr bwMode="auto">
            <a:xfrm>
              <a:off x="20213638" y="8774113"/>
              <a:ext cx="107950" cy="100013"/>
            </a:xfrm>
            <a:custGeom>
              <a:avLst/>
              <a:gdLst>
                <a:gd name="T0" fmla="*/ 64 w 68"/>
                <a:gd name="T1" fmla="*/ 2 h 63"/>
                <a:gd name="T2" fmla="*/ 68 w 68"/>
                <a:gd name="T3" fmla="*/ 63 h 63"/>
                <a:gd name="T4" fmla="*/ 0 w 68"/>
                <a:gd name="T5" fmla="*/ 59 h 63"/>
                <a:gd name="T6" fmla="*/ 0 w 68"/>
                <a:gd name="T7" fmla="*/ 0 h 63"/>
                <a:gd name="T8" fmla="*/ 64 w 68"/>
                <a:gd name="T9" fmla="*/ 2 h 63"/>
              </a:gdLst>
              <a:ahLst/>
              <a:cxnLst>
                <a:cxn ang="0">
                  <a:pos x="T0" y="T1"/>
                </a:cxn>
                <a:cxn ang="0">
                  <a:pos x="T2" y="T3"/>
                </a:cxn>
                <a:cxn ang="0">
                  <a:pos x="T4" y="T5"/>
                </a:cxn>
                <a:cxn ang="0">
                  <a:pos x="T6" y="T7"/>
                </a:cxn>
                <a:cxn ang="0">
                  <a:pos x="T8" y="T9"/>
                </a:cxn>
              </a:cxnLst>
              <a:rect l="0" t="0" r="r" b="b"/>
              <a:pathLst>
                <a:path w="68" h="63">
                  <a:moveTo>
                    <a:pt x="64" y="2"/>
                  </a:moveTo>
                  <a:lnTo>
                    <a:pt x="68" y="63"/>
                  </a:lnTo>
                  <a:lnTo>
                    <a:pt x="0" y="59"/>
                  </a:lnTo>
                  <a:lnTo>
                    <a:pt x="0" y="0"/>
                  </a:lnTo>
                  <a:lnTo>
                    <a:pt x="64"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89">
              <a:extLst>
                <a:ext uri="{FF2B5EF4-FFF2-40B4-BE49-F238E27FC236}">
                  <a16:creationId xmlns:a16="http://schemas.microsoft.com/office/drawing/2014/main" id="{C35CDAB5-8F0D-45EE-9A56-54AD703FF128}"/>
                </a:ext>
              </a:extLst>
            </p:cNvPr>
            <p:cNvSpPr>
              <a:spLocks/>
            </p:cNvSpPr>
            <p:nvPr/>
          </p:nvSpPr>
          <p:spPr bwMode="auto">
            <a:xfrm>
              <a:off x="20399375" y="8591550"/>
              <a:ext cx="222250" cy="223838"/>
            </a:xfrm>
            <a:custGeom>
              <a:avLst/>
              <a:gdLst>
                <a:gd name="T0" fmla="*/ 73 w 81"/>
                <a:gd name="T1" fmla="*/ 55 h 81"/>
                <a:gd name="T2" fmla="*/ 38 w 81"/>
                <a:gd name="T3" fmla="*/ 14 h 81"/>
                <a:gd name="T4" fmla="*/ 3 w 81"/>
                <a:gd name="T5" fmla="*/ 5 h 81"/>
                <a:gd name="T6" fmla="*/ 11 w 81"/>
                <a:gd name="T7" fmla="*/ 48 h 81"/>
                <a:gd name="T8" fmla="*/ 51 w 81"/>
                <a:gd name="T9" fmla="*/ 79 h 81"/>
                <a:gd name="T10" fmla="*/ 73 w 81"/>
                <a:gd name="T11" fmla="*/ 55 h 81"/>
              </a:gdLst>
              <a:ahLst/>
              <a:cxnLst>
                <a:cxn ang="0">
                  <a:pos x="T0" y="T1"/>
                </a:cxn>
                <a:cxn ang="0">
                  <a:pos x="T2" y="T3"/>
                </a:cxn>
                <a:cxn ang="0">
                  <a:pos x="T4" y="T5"/>
                </a:cxn>
                <a:cxn ang="0">
                  <a:pos x="T6" y="T7"/>
                </a:cxn>
                <a:cxn ang="0">
                  <a:pos x="T8" y="T9"/>
                </a:cxn>
                <a:cxn ang="0">
                  <a:pos x="T10" y="T11"/>
                </a:cxn>
              </a:cxnLst>
              <a:rect l="0" t="0" r="r" b="b"/>
              <a:pathLst>
                <a:path w="81" h="81">
                  <a:moveTo>
                    <a:pt x="73" y="55"/>
                  </a:moveTo>
                  <a:cubicBezTo>
                    <a:pt x="64" y="37"/>
                    <a:pt x="51" y="25"/>
                    <a:pt x="38" y="14"/>
                  </a:cubicBezTo>
                  <a:cubicBezTo>
                    <a:pt x="21" y="2"/>
                    <a:pt x="10" y="0"/>
                    <a:pt x="3" y="5"/>
                  </a:cubicBezTo>
                  <a:cubicBezTo>
                    <a:pt x="0" y="12"/>
                    <a:pt x="4" y="27"/>
                    <a:pt x="11" y="48"/>
                  </a:cubicBezTo>
                  <a:cubicBezTo>
                    <a:pt x="20" y="64"/>
                    <a:pt x="33" y="75"/>
                    <a:pt x="51" y="79"/>
                  </a:cubicBezTo>
                  <a:cubicBezTo>
                    <a:pt x="72" y="81"/>
                    <a:pt x="81" y="73"/>
                    <a:pt x="73" y="5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90">
              <a:extLst>
                <a:ext uri="{FF2B5EF4-FFF2-40B4-BE49-F238E27FC236}">
                  <a16:creationId xmlns:a16="http://schemas.microsoft.com/office/drawing/2014/main" id="{DF2A86E4-C3F9-4B29-8EA5-BC6BC09C9443}"/>
                </a:ext>
              </a:extLst>
            </p:cNvPr>
            <p:cNvSpPr>
              <a:spLocks/>
            </p:cNvSpPr>
            <p:nvPr/>
          </p:nvSpPr>
          <p:spPr bwMode="auto">
            <a:xfrm>
              <a:off x="20500975" y="8669338"/>
              <a:ext cx="74613" cy="96838"/>
            </a:xfrm>
            <a:custGeom>
              <a:avLst/>
              <a:gdLst>
                <a:gd name="T0" fmla="*/ 26 w 27"/>
                <a:gd name="T1" fmla="*/ 4 h 35"/>
                <a:gd name="T2" fmla="*/ 27 w 27"/>
                <a:gd name="T3" fmla="*/ 27 h 35"/>
                <a:gd name="T4" fmla="*/ 0 w 27"/>
                <a:gd name="T5" fmla="*/ 25 h 35"/>
                <a:gd name="T6" fmla="*/ 0 w 27"/>
                <a:gd name="T7" fmla="*/ 0 h 35"/>
                <a:gd name="T8" fmla="*/ 26 w 27"/>
                <a:gd name="T9" fmla="*/ 4 h 35"/>
              </a:gdLst>
              <a:ahLst/>
              <a:cxnLst>
                <a:cxn ang="0">
                  <a:pos x="T0" y="T1"/>
                </a:cxn>
                <a:cxn ang="0">
                  <a:pos x="T2" y="T3"/>
                </a:cxn>
                <a:cxn ang="0">
                  <a:pos x="T4" y="T5"/>
                </a:cxn>
                <a:cxn ang="0">
                  <a:pos x="T6" y="T7"/>
                </a:cxn>
                <a:cxn ang="0">
                  <a:pos x="T8" y="T9"/>
                </a:cxn>
              </a:cxnLst>
              <a:rect l="0" t="0" r="r" b="b"/>
              <a:pathLst>
                <a:path w="27" h="35">
                  <a:moveTo>
                    <a:pt x="26" y="4"/>
                  </a:moveTo>
                  <a:cubicBezTo>
                    <a:pt x="27" y="27"/>
                    <a:pt x="27" y="27"/>
                    <a:pt x="27" y="27"/>
                  </a:cubicBezTo>
                  <a:cubicBezTo>
                    <a:pt x="19" y="35"/>
                    <a:pt x="10" y="34"/>
                    <a:pt x="0" y="25"/>
                  </a:cubicBezTo>
                  <a:cubicBezTo>
                    <a:pt x="0" y="0"/>
                    <a:pt x="0" y="0"/>
                    <a:pt x="0" y="0"/>
                  </a:cubicBezTo>
                  <a:lnTo>
                    <a:pt x="26"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91">
              <a:extLst>
                <a:ext uri="{FF2B5EF4-FFF2-40B4-BE49-F238E27FC236}">
                  <a16:creationId xmlns:a16="http://schemas.microsoft.com/office/drawing/2014/main" id="{EA47B60C-69E3-4A72-9CF6-F8A460507EE3}"/>
                </a:ext>
              </a:extLst>
            </p:cNvPr>
            <p:cNvSpPr>
              <a:spLocks/>
            </p:cNvSpPr>
            <p:nvPr/>
          </p:nvSpPr>
          <p:spPr bwMode="auto">
            <a:xfrm>
              <a:off x="20124738" y="7543800"/>
              <a:ext cx="547688" cy="1244600"/>
            </a:xfrm>
            <a:custGeom>
              <a:avLst/>
              <a:gdLst>
                <a:gd name="T0" fmla="*/ 0 w 198"/>
                <a:gd name="T1" fmla="*/ 225 h 450"/>
                <a:gd name="T2" fmla="*/ 0 w 198"/>
                <a:gd name="T3" fmla="*/ 229 h 450"/>
                <a:gd name="T4" fmla="*/ 0 w 198"/>
                <a:gd name="T5" fmla="*/ 229 h 450"/>
                <a:gd name="T6" fmla="*/ 29 w 198"/>
                <a:gd name="T7" fmla="*/ 450 h 450"/>
                <a:gd name="T8" fmla="*/ 76 w 198"/>
                <a:gd name="T9" fmla="*/ 450 h 450"/>
                <a:gd name="T10" fmla="*/ 67 w 198"/>
                <a:gd name="T11" fmla="*/ 216 h 450"/>
                <a:gd name="T12" fmla="*/ 93 w 198"/>
                <a:gd name="T13" fmla="*/ 68 h 450"/>
                <a:gd name="T14" fmla="*/ 106 w 198"/>
                <a:gd name="T15" fmla="*/ 64 h 450"/>
                <a:gd name="T16" fmla="*/ 106 w 198"/>
                <a:gd name="T17" fmla="*/ 64 h 450"/>
                <a:gd name="T18" fmla="*/ 114 w 198"/>
                <a:gd name="T19" fmla="*/ 67 h 450"/>
                <a:gd name="T20" fmla="*/ 115 w 198"/>
                <a:gd name="T21" fmla="*/ 68 h 450"/>
                <a:gd name="T22" fmla="*/ 112 w 198"/>
                <a:gd name="T23" fmla="*/ 198 h 450"/>
                <a:gd name="T24" fmla="*/ 129 w 198"/>
                <a:gd name="T25" fmla="*/ 414 h 450"/>
                <a:gd name="T26" fmla="*/ 168 w 198"/>
                <a:gd name="T27" fmla="*/ 414 h 450"/>
                <a:gd name="T28" fmla="*/ 168 w 198"/>
                <a:gd name="T29" fmla="*/ 201 h 450"/>
                <a:gd name="T30" fmla="*/ 198 w 198"/>
                <a:gd name="T31" fmla="*/ 0 h 450"/>
                <a:gd name="T32" fmla="*/ 21 w 198"/>
                <a:gd name="T33" fmla="*/ 15 h 450"/>
                <a:gd name="T34" fmla="*/ 0 w 198"/>
                <a:gd name="T35"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450">
                  <a:moveTo>
                    <a:pt x="0" y="225"/>
                  </a:moveTo>
                  <a:cubicBezTo>
                    <a:pt x="0" y="226"/>
                    <a:pt x="0" y="228"/>
                    <a:pt x="0" y="229"/>
                  </a:cubicBezTo>
                  <a:cubicBezTo>
                    <a:pt x="0" y="229"/>
                    <a:pt x="0" y="229"/>
                    <a:pt x="0" y="229"/>
                  </a:cubicBezTo>
                  <a:cubicBezTo>
                    <a:pt x="8" y="310"/>
                    <a:pt x="18" y="381"/>
                    <a:pt x="29" y="450"/>
                  </a:cubicBezTo>
                  <a:cubicBezTo>
                    <a:pt x="76" y="450"/>
                    <a:pt x="76" y="450"/>
                    <a:pt x="76" y="450"/>
                  </a:cubicBezTo>
                  <a:cubicBezTo>
                    <a:pt x="77" y="362"/>
                    <a:pt x="75" y="280"/>
                    <a:pt x="67" y="216"/>
                  </a:cubicBezTo>
                  <a:cubicBezTo>
                    <a:pt x="81" y="160"/>
                    <a:pt x="89" y="118"/>
                    <a:pt x="93" y="68"/>
                  </a:cubicBezTo>
                  <a:cubicBezTo>
                    <a:pt x="98" y="65"/>
                    <a:pt x="102" y="63"/>
                    <a:pt x="106" y="64"/>
                  </a:cubicBezTo>
                  <a:cubicBezTo>
                    <a:pt x="106" y="64"/>
                    <a:pt x="106" y="64"/>
                    <a:pt x="106" y="64"/>
                  </a:cubicBezTo>
                  <a:cubicBezTo>
                    <a:pt x="109" y="64"/>
                    <a:pt x="112" y="65"/>
                    <a:pt x="114" y="67"/>
                  </a:cubicBezTo>
                  <a:cubicBezTo>
                    <a:pt x="114" y="67"/>
                    <a:pt x="115" y="67"/>
                    <a:pt x="115" y="68"/>
                  </a:cubicBezTo>
                  <a:cubicBezTo>
                    <a:pt x="112" y="198"/>
                    <a:pt x="112" y="198"/>
                    <a:pt x="112" y="198"/>
                  </a:cubicBezTo>
                  <a:cubicBezTo>
                    <a:pt x="129" y="414"/>
                    <a:pt x="129" y="414"/>
                    <a:pt x="129" y="414"/>
                  </a:cubicBezTo>
                  <a:cubicBezTo>
                    <a:pt x="168" y="414"/>
                    <a:pt x="168" y="414"/>
                    <a:pt x="168" y="414"/>
                  </a:cubicBezTo>
                  <a:cubicBezTo>
                    <a:pt x="172" y="338"/>
                    <a:pt x="175" y="264"/>
                    <a:pt x="168" y="201"/>
                  </a:cubicBezTo>
                  <a:cubicBezTo>
                    <a:pt x="176" y="114"/>
                    <a:pt x="185" y="44"/>
                    <a:pt x="198" y="0"/>
                  </a:cubicBezTo>
                  <a:cubicBezTo>
                    <a:pt x="21" y="15"/>
                    <a:pt x="21" y="15"/>
                    <a:pt x="21" y="15"/>
                  </a:cubicBezTo>
                  <a:cubicBezTo>
                    <a:pt x="7" y="91"/>
                    <a:pt x="0" y="170"/>
                    <a:pt x="0"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92">
              <a:extLst>
                <a:ext uri="{FF2B5EF4-FFF2-40B4-BE49-F238E27FC236}">
                  <a16:creationId xmlns:a16="http://schemas.microsoft.com/office/drawing/2014/main" id="{CDF1A3C7-68E1-45DE-9A49-35102897F221}"/>
                </a:ext>
              </a:extLst>
            </p:cNvPr>
            <p:cNvSpPr>
              <a:spLocks/>
            </p:cNvSpPr>
            <p:nvPr/>
          </p:nvSpPr>
          <p:spPr bwMode="auto">
            <a:xfrm>
              <a:off x="20015200" y="8812213"/>
              <a:ext cx="328613" cy="125413"/>
            </a:xfrm>
            <a:custGeom>
              <a:avLst/>
              <a:gdLst>
                <a:gd name="T0" fmla="*/ 72 w 119"/>
                <a:gd name="T1" fmla="*/ 0 h 45"/>
                <a:gd name="T2" fmla="*/ 5 w 119"/>
                <a:gd name="T3" fmla="*/ 26 h 45"/>
                <a:gd name="T4" fmla="*/ 5 w 119"/>
                <a:gd name="T5" fmla="*/ 37 h 45"/>
                <a:gd name="T6" fmla="*/ 55 w 119"/>
                <a:gd name="T7" fmla="*/ 43 h 45"/>
                <a:gd name="T8" fmla="*/ 86 w 119"/>
                <a:gd name="T9" fmla="*/ 45 h 45"/>
                <a:gd name="T10" fmla="*/ 113 w 119"/>
                <a:gd name="T11" fmla="*/ 42 h 45"/>
                <a:gd name="T12" fmla="*/ 116 w 119"/>
                <a:gd name="T13" fmla="*/ 15 h 45"/>
                <a:gd name="T14" fmla="*/ 74 w 119"/>
                <a:gd name="T15" fmla="*/ 18 h 45"/>
                <a:gd name="T16" fmla="*/ 72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72" y="0"/>
                  </a:moveTo>
                  <a:cubicBezTo>
                    <a:pt x="55" y="10"/>
                    <a:pt x="30" y="20"/>
                    <a:pt x="5" y="26"/>
                  </a:cubicBezTo>
                  <a:cubicBezTo>
                    <a:pt x="0" y="32"/>
                    <a:pt x="2" y="35"/>
                    <a:pt x="5" y="37"/>
                  </a:cubicBezTo>
                  <a:cubicBezTo>
                    <a:pt x="4" y="39"/>
                    <a:pt x="53" y="45"/>
                    <a:pt x="55" y="43"/>
                  </a:cubicBezTo>
                  <a:cubicBezTo>
                    <a:pt x="58" y="40"/>
                    <a:pt x="87" y="43"/>
                    <a:pt x="86" y="45"/>
                  </a:cubicBezTo>
                  <a:cubicBezTo>
                    <a:pt x="97" y="45"/>
                    <a:pt x="107" y="45"/>
                    <a:pt x="113" y="42"/>
                  </a:cubicBezTo>
                  <a:cubicBezTo>
                    <a:pt x="118" y="35"/>
                    <a:pt x="119" y="26"/>
                    <a:pt x="116" y="15"/>
                  </a:cubicBezTo>
                  <a:cubicBezTo>
                    <a:pt x="105" y="21"/>
                    <a:pt x="91" y="22"/>
                    <a:pt x="74" y="18"/>
                  </a:cubicBezTo>
                  <a:cubicBezTo>
                    <a:pt x="69" y="15"/>
                    <a:pt x="71" y="8"/>
                    <a:pt x="72"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93">
              <a:extLst>
                <a:ext uri="{FF2B5EF4-FFF2-40B4-BE49-F238E27FC236}">
                  <a16:creationId xmlns:a16="http://schemas.microsoft.com/office/drawing/2014/main" id="{523F289B-8E67-42CE-B45E-33370705202D}"/>
                </a:ext>
              </a:extLst>
            </p:cNvPr>
            <p:cNvSpPr>
              <a:spLocks/>
            </p:cNvSpPr>
            <p:nvPr/>
          </p:nvSpPr>
          <p:spPr bwMode="auto">
            <a:xfrm>
              <a:off x="20224750" y="6369050"/>
              <a:ext cx="290513" cy="355600"/>
            </a:xfrm>
            <a:custGeom>
              <a:avLst/>
              <a:gdLst>
                <a:gd name="T0" fmla="*/ 9 w 105"/>
                <a:gd name="T1" fmla="*/ 109 h 129"/>
                <a:gd name="T2" fmla="*/ 9 w 105"/>
                <a:gd name="T3" fmla="*/ 109 h 129"/>
                <a:gd name="T4" fmla="*/ 12 w 105"/>
                <a:gd name="T5" fmla="*/ 114 h 129"/>
                <a:gd name="T6" fmla="*/ 67 w 105"/>
                <a:gd name="T7" fmla="*/ 122 h 129"/>
                <a:gd name="T8" fmla="*/ 67 w 105"/>
                <a:gd name="T9" fmla="*/ 122 h 129"/>
                <a:gd name="T10" fmla="*/ 92 w 105"/>
                <a:gd name="T11" fmla="*/ 105 h 129"/>
                <a:gd name="T12" fmla="*/ 92 w 105"/>
                <a:gd name="T13" fmla="*/ 32 h 129"/>
                <a:gd name="T14" fmla="*/ 42 w 105"/>
                <a:gd name="T15" fmla="*/ 7 h 129"/>
                <a:gd name="T16" fmla="*/ 1 w 105"/>
                <a:gd name="T17" fmla="*/ 53 h 129"/>
                <a:gd name="T18" fmla="*/ 9 w 105"/>
                <a:gd name="T19" fmla="*/ 10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 y="109"/>
                  </a:moveTo>
                  <a:cubicBezTo>
                    <a:pt x="9" y="109"/>
                    <a:pt x="9" y="109"/>
                    <a:pt x="9" y="109"/>
                  </a:cubicBezTo>
                  <a:cubicBezTo>
                    <a:pt x="10" y="111"/>
                    <a:pt x="11" y="112"/>
                    <a:pt x="12" y="114"/>
                  </a:cubicBezTo>
                  <a:cubicBezTo>
                    <a:pt x="22" y="128"/>
                    <a:pt x="48" y="129"/>
                    <a:pt x="67" y="122"/>
                  </a:cubicBezTo>
                  <a:cubicBezTo>
                    <a:pt x="67" y="122"/>
                    <a:pt x="67" y="122"/>
                    <a:pt x="67" y="122"/>
                  </a:cubicBezTo>
                  <a:cubicBezTo>
                    <a:pt x="80" y="118"/>
                    <a:pt x="90" y="112"/>
                    <a:pt x="92" y="105"/>
                  </a:cubicBezTo>
                  <a:cubicBezTo>
                    <a:pt x="105" y="81"/>
                    <a:pt x="103" y="63"/>
                    <a:pt x="92" y="32"/>
                  </a:cubicBezTo>
                  <a:cubicBezTo>
                    <a:pt x="82" y="15"/>
                    <a:pt x="61" y="8"/>
                    <a:pt x="42" y="7"/>
                  </a:cubicBezTo>
                  <a:cubicBezTo>
                    <a:pt x="19" y="0"/>
                    <a:pt x="3" y="11"/>
                    <a:pt x="1" y="53"/>
                  </a:cubicBezTo>
                  <a:cubicBezTo>
                    <a:pt x="0" y="77"/>
                    <a:pt x="3" y="95"/>
                    <a:pt x="9" y="109"/>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94">
              <a:extLst>
                <a:ext uri="{FF2B5EF4-FFF2-40B4-BE49-F238E27FC236}">
                  <a16:creationId xmlns:a16="http://schemas.microsoft.com/office/drawing/2014/main" id="{BCD78245-53D2-43F3-A076-04703AE9E4A3}"/>
                </a:ext>
              </a:extLst>
            </p:cNvPr>
            <p:cNvSpPr>
              <a:spLocks/>
            </p:cNvSpPr>
            <p:nvPr/>
          </p:nvSpPr>
          <p:spPr bwMode="auto">
            <a:xfrm>
              <a:off x="20343813" y="6653213"/>
              <a:ext cx="134938" cy="138113"/>
            </a:xfrm>
            <a:custGeom>
              <a:avLst/>
              <a:gdLst>
                <a:gd name="T0" fmla="*/ 49 w 49"/>
                <a:gd name="T1" fmla="*/ 32 h 50"/>
                <a:gd name="T2" fmla="*/ 45 w 49"/>
                <a:gd name="T3" fmla="*/ 0 h 50"/>
                <a:gd name="T4" fmla="*/ 0 w 49"/>
                <a:gd name="T5" fmla="*/ 9 h 50"/>
                <a:gd name="T6" fmla="*/ 7 w 49"/>
                <a:gd name="T7" fmla="*/ 50 h 50"/>
                <a:gd name="T8" fmla="*/ 49 w 49"/>
                <a:gd name="T9" fmla="*/ 32 h 50"/>
              </a:gdLst>
              <a:ahLst/>
              <a:cxnLst>
                <a:cxn ang="0">
                  <a:pos x="T0" y="T1"/>
                </a:cxn>
                <a:cxn ang="0">
                  <a:pos x="T2" y="T3"/>
                </a:cxn>
                <a:cxn ang="0">
                  <a:pos x="T4" y="T5"/>
                </a:cxn>
                <a:cxn ang="0">
                  <a:pos x="T6" y="T7"/>
                </a:cxn>
                <a:cxn ang="0">
                  <a:pos x="T8" y="T9"/>
                </a:cxn>
              </a:cxnLst>
              <a:rect l="0" t="0" r="r" b="b"/>
              <a:pathLst>
                <a:path w="49" h="50">
                  <a:moveTo>
                    <a:pt x="49" y="32"/>
                  </a:moveTo>
                  <a:cubicBezTo>
                    <a:pt x="45" y="31"/>
                    <a:pt x="45" y="15"/>
                    <a:pt x="45" y="0"/>
                  </a:cubicBezTo>
                  <a:cubicBezTo>
                    <a:pt x="0" y="9"/>
                    <a:pt x="0" y="9"/>
                    <a:pt x="0" y="9"/>
                  </a:cubicBezTo>
                  <a:cubicBezTo>
                    <a:pt x="1" y="28"/>
                    <a:pt x="3" y="43"/>
                    <a:pt x="7" y="50"/>
                  </a:cubicBezTo>
                  <a:lnTo>
                    <a:pt x="49"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95">
              <a:extLst>
                <a:ext uri="{FF2B5EF4-FFF2-40B4-BE49-F238E27FC236}">
                  <a16:creationId xmlns:a16="http://schemas.microsoft.com/office/drawing/2014/main" id="{EFBBC170-7FBA-41FE-AD03-13F08063EE66}"/>
                </a:ext>
              </a:extLst>
            </p:cNvPr>
            <p:cNvSpPr>
              <a:spLocks/>
            </p:cNvSpPr>
            <p:nvPr/>
          </p:nvSpPr>
          <p:spPr bwMode="auto">
            <a:xfrm>
              <a:off x="20221575" y="6272213"/>
              <a:ext cx="377825" cy="411163"/>
            </a:xfrm>
            <a:custGeom>
              <a:avLst/>
              <a:gdLst>
                <a:gd name="T0" fmla="*/ 74 w 137"/>
                <a:gd name="T1" fmla="*/ 96 h 149"/>
                <a:gd name="T2" fmla="*/ 69 w 137"/>
                <a:gd name="T3" fmla="*/ 126 h 149"/>
                <a:gd name="T4" fmla="*/ 69 w 137"/>
                <a:gd name="T5" fmla="*/ 127 h 149"/>
                <a:gd name="T6" fmla="*/ 108 w 137"/>
                <a:gd name="T7" fmla="*/ 144 h 149"/>
                <a:gd name="T8" fmla="*/ 109 w 137"/>
                <a:gd name="T9" fmla="*/ 143 h 149"/>
                <a:gd name="T10" fmla="*/ 133 w 137"/>
                <a:gd name="T11" fmla="*/ 91 h 149"/>
                <a:gd name="T12" fmla="*/ 133 w 137"/>
                <a:gd name="T13" fmla="*/ 91 h 149"/>
                <a:gd name="T14" fmla="*/ 122 w 137"/>
                <a:gd name="T15" fmla="*/ 28 h 149"/>
                <a:gd name="T16" fmla="*/ 121 w 137"/>
                <a:gd name="T17" fmla="*/ 27 h 149"/>
                <a:gd name="T18" fmla="*/ 52 w 137"/>
                <a:gd name="T19" fmla="*/ 0 h 149"/>
                <a:gd name="T20" fmla="*/ 52 w 137"/>
                <a:gd name="T21" fmla="*/ 0 h 149"/>
                <a:gd name="T22" fmla="*/ 2 w 137"/>
                <a:gd name="T23" fmla="*/ 33 h 149"/>
                <a:gd name="T24" fmla="*/ 2 w 137"/>
                <a:gd name="T25" fmla="*/ 33 h 149"/>
                <a:gd name="T26" fmla="*/ 22 w 137"/>
                <a:gd name="T27" fmla="*/ 69 h 149"/>
                <a:gd name="T28" fmla="*/ 23 w 137"/>
                <a:gd name="T29" fmla="*/ 69 h 149"/>
                <a:gd name="T30" fmla="*/ 42 w 137"/>
                <a:gd name="T31" fmla="*/ 92 h 149"/>
                <a:gd name="T32" fmla="*/ 42 w 137"/>
                <a:gd name="T33" fmla="*/ 93 h 149"/>
                <a:gd name="T34" fmla="*/ 41 w 137"/>
                <a:gd name="T35" fmla="*/ 111 h 149"/>
                <a:gd name="T36" fmla="*/ 44 w 137"/>
                <a:gd name="T37" fmla="*/ 112 h 149"/>
                <a:gd name="T38" fmla="*/ 55 w 137"/>
                <a:gd name="T39" fmla="*/ 92 h 149"/>
                <a:gd name="T40" fmla="*/ 57 w 137"/>
                <a:gd name="T41" fmla="*/ 91 h 149"/>
                <a:gd name="T42" fmla="*/ 72 w 137"/>
                <a:gd name="T43" fmla="*/ 94 h 149"/>
                <a:gd name="T44" fmla="*/ 74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74" y="96"/>
                  </a:moveTo>
                  <a:cubicBezTo>
                    <a:pt x="69" y="126"/>
                    <a:pt x="69" y="126"/>
                    <a:pt x="69" y="126"/>
                  </a:cubicBezTo>
                  <a:cubicBezTo>
                    <a:pt x="69" y="127"/>
                    <a:pt x="69" y="127"/>
                    <a:pt x="69" y="127"/>
                  </a:cubicBezTo>
                  <a:cubicBezTo>
                    <a:pt x="75" y="144"/>
                    <a:pt x="88" y="149"/>
                    <a:pt x="108" y="144"/>
                  </a:cubicBezTo>
                  <a:cubicBezTo>
                    <a:pt x="109" y="143"/>
                    <a:pt x="109" y="143"/>
                    <a:pt x="109" y="143"/>
                  </a:cubicBezTo>
                  <a:cubicBezTo>
                    <a:pt x="123" y="132"/>
                    <a:pt x="132" y="115"/>
                    <a:pt x="133" y="91"/>
                  </a:cubicBezTo>
                  <a:cubicBezTo>
                    <a:pt x="133" y="91"/>
                    <a:pt x="133" y="91"/>
                    <a:pt x="133" y="91"/>
                  </a:cubicBezTo>
                  <a:cubicBezTo>
                    <a:pt x="137" y="69"/>
                    <a:pt x="136" y="48"/>
                    <a:pt x="122" y="28"/>
                  </a:cubicBezTo>
                  <a:cubicBezTo>
                    <a:pt x="121" y="27"/>
                    <a:pt x="121" y="27"/>
                    <a:pt x="121" y="27"/>
                  </a:cubicBezTo>
                  <a:cubicBezTo>
                    <a:pt x="100" y="11"/>
                    <a:pt x="77" y="2"/>
                    <a:pt x="52" y="0"/>
                  </a:cubicBezTo>
                  <a:cubicBezTo>
                    <a:pt x="52" y="0"/>
                    <a:pt x="52" y="0"/>
                    <a:pt x="52" y="0"/>
                  </a:cubicBezTo>
                  <a:cubicBezTo>
                    <a:pt x="28" y="0"/>
                    <a:pt x="9" y="8"/>
                    <a:pt x="2" y="33"/>
                  </a:cubicBezTo>
                  <a:cubicBezTo>
                    <a:pt x="2" y="33"/>
                    <a:pt x="2" y="33"/>
                    <a:pt x="2" y="33"/>
                  </a:cubicBezTo>
                  <a:cubicBezTo>
                    <a:pt x="0" y="52"/>
                    <a:pt x="4" y="65"/>
                    <a:pt x="22" y="69"/>
                  </a:cubicBezTo>
                  <a:cubicBezTo>
                    <a:pt x="23" y="69"/>
                    <a:pt x="23" y="69"/>
                    <a:pt x="23" y="69"/>
                  </a:cubicBezTo>
                  <a:cubicBezTo>
                    <a:pt x="42" y="92"/>
                    <a:pt x="42" y="92"/>
                    <a:pt x="42" y="92"/>
                  </a:cubicBezTo>
                  <a:cubicBezTo>
                    <a:pt x="42" y="92"/>
                    <a:pt x="43" y="92"/>
                    <a:pt x="42" y="93"/>
                  </a:cubicBezTo>
                  <a:cubicBezTo>
                    <a:pt x="41" y="111"/>
                    <a:pt x="41" y="111"/>
                    <a:pt x="41" y="111"/>
                  </a:cubicBezTo>
                  <a:cubicBezTo>
                    <a:pt x="41" y="113"/>
                    <a:pt x="43" y="114"/>
                    <a:pt x="44" y="112"/>
                  </a:cubicBezTo>
                  <a:cubicBezTo>
                    <a:pt x="55" y="92"/>
                    <a:pt x="55" y="92"/>
                    <a:pt x="55" y="92"/>
                  </a:cubicBezTo>
                  <a:cubicBezTo>
                    <a:pt x="56" y="91"/>
                    <a:pt x="56" y="91"/>
                    <a:pt x="57" y="91"/>
                  </a:cubicBezTo>
                  <a:cubicBezTo>
                    <a:pt x="72" y="94"/>
                    <a:pt x="72" y="94"/>
                    <a:pt x="72" y="94"/>
                  </a:cubicBezTo>
                  <a:cubicBezTo>
                    <a:pt x="73" y="94"/>
                    <a:pt x="74" y="95"/>
                    <a:pt x="74"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96">
              <a:extLst>
                <a:ext uri="{FF2B5EF4-FFF2-40B4-BE49-F238E27FC236}">
                  <a16:creationId xmlns:a16="http://schemas.microsoft.com/office/drawing/2014/main" id="{279CED8B-08D1-4D48-9BC6-DCBB6F60D6F2}"/>
                </a:ext>
              </a:extLst>
            </p:cNvPr>
            <p:cNvSpPr>
              <a:spLocks/>
            </p:cNvSpPr>
            <p:nvPr/>
          </p:nvSpPr>
          <p:spPr bwMode="auto">
            <a:xfrm>
              <a:off x="20145375" y="6713538"/>
              <a:ext cx="592138" cy="990600"/>
            </a:xfrm>
            <a:custGeom>
              <a:avLst/>
              <a:gdLst>
                <a:gd name="T0" fmla="*/ 0 w 215"/>
                <a:gd name="T1" fmla="*/ 318 h 358"/>
                <a:gd name="T2" fmla="*/ 206 w 215"/>
                <a:gd name="T3" fmla="*/ 290 h 358"/>
                <a:gd name="T4" fmla="*/ 207 w 215"/>
                <a:gd name="T5" fmla="*/ 75 h 358"/>
                <a:gd name="T6" fmla="*/ 190 w 215"/>
                <a:gd name="T7" fmla="*/ 7 h 358"/>
                <a:gd name="T8" fmla="*/ 35 w 215"/>
                <a:gd name="T9" fmla="*/ 43 h 358"/>
                <a:gd name="T10" fmla="*/ 16 w 215"/>
                <a:gd name="T11" fmla="*/ 167 h 358"/>
                <a:gd name="T12" fmla="*/ 6 w 215"/>
                <a:gd name="T13" fmla="*/ 274 h 358"/>
                <a:gd name="T14" fmla="*/ 6 w 215"/>
                <a:gd name="T15" fmla="*/ 274 h 358"/>
                <a:gd name="T16" fmla="*/ 0 w 215"/>
                <a:gd name="T17" fmla="*/ 31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8">
                  <a:moveTo>
                    <a:pt x="0" y="318"/>
                  </a:moveTo>
                  <a:cubicBezTo>
                    <a:pt x="54" y="358"/>
                    <a:pt x="163" y="332"/>
                    <a:pt x="206" y="290"/>
                  </a:cubicBezTo>
                  <a:cubicBezTo>
                    <a:pt x="188" y="226"/>
                    <a:pt x="187" y="162"/>
                    <a:pt x="207" y="75"/>
                  </a:cubicBezTo>
                  <a:cubicBezTo>
                    <a:pt x="215" y="42"/>
                    <a:pt x="211" y="19"/>
                    <a:pt x="190" y="7"/>
                  </a:cubicBezTo>
                  <a:cubicBezTo>
                    <a:pt x="122" y="0"/>
                    <a:pt x="73" y="15"/>
                    <a:pt x="35" y="43"/>
                  </a:cubicBezTo>
                  <a:cubicBezTo>
                    <a:pt x="24" y="82"/>
                    <a:pt x="19" y="123"/>
                    <a:pt x="16" y="167"/>
                  </a:cubicBezTo>
                  <a:cubicBezTo>
                    <a:pt x="13" y="200"/>
                    <a:pt x="11" y="236"/>
                    <a:pt x="6" y="274"/>
                  </a:cubicBezTo>
                  <a:cubicBezTo>
                    <a:pt x="6" y="274"/>
                    <a:pt x="6" y="274"/>
                    <a:pt x="6" y="274"/>
                  </a:cubicBezTo>
                  <a:cubicBezTo>
                    <a:pt x="5" y="289"/>
                    <a:pt x="3" y="303"/>
                    <a:pt x="0"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97">
              <a:extLst>
                <a:ext uri="{FF2B5EF4-FFF2-40B4-BE49-F238E27FC236}">
                  <a16:creationId xmlns:a16="http://schemas.microsoft.com/office/drawing/2014/main" id="{98F768B8-1FA9-4071-96BD-8C8FF52D0E03}"/>
                </a:ext>
              </a:extLst>
            </p:cNvPr>
            <p:cNvSpPr>
              <a:spLocks/>
            </p:cNvSpPr>
            <p:nvPr/>
          </p:nvSpPr>
          <p:spPr bwMode="auto">
            <a:xfrm>
              <a:off x="20356513" y="6518275"/>
              <a:ext cx="84138" cy="112713"/>
            </a:xfrm>
            <a:custGeom>
              <a:avLst/>
              <a:gdLst>
                <a:gd name="T0" fmla="*/ 2 w 30"/>
                <a:gd name="T1" fmla="*/ 15 h 41"/>
                <a:gd name="T2" fmla="*/ 11 w 30"/>
                <a:gd name="T3" fmla="*/ 1 h 41"/>
                <a:gd name="T4" fmla="*/ 24 w 30"/>
                <a:gd name="T5" fmla="*/ 4 h 41"/>
                <a:gd name="T6" fmla="*/ 24 w 30"/>
                <a:gd name="T7" fmla="*/ 25 h 41"/>
                <a:gd name="T8" fmla="*/ 23 w 30"/>
                <a:gd name="T9" fmla="*/ 26 h 41"/>
                <a:gd name="T10" fmla="*/ 14 w 30"/>
                <a:gd name="T11" fmla="*/ 37 h 41"/>
                <a:gd name="T12" fmla="*/ 3 w 30"/>
                <a:gd name="T13" fmla="*/ 35 h 41"/>
                <a:gd name="T14" fmla="*/ 2 w 30"/>
                <a:gd name="T15" fmla="*/ 30 h 41"/>
                <a:gd name="T16" fmla="*/ 2 w 30"/>
                <a:gd name="T1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 y="15"/>
                  </a:moveTo>
                  <a:cubicBezTo>
                    <a:pt x="4" y="9"/>
                    <a:pt x="7" y="4"/>
                    <a:pt x="11" y="1"/>
                  </a:cubicBezTo>
                  <a:cubicBezTo>
                    <a:pt x="16" y="0"/>
                    <a:pt x="20" y="1"/>
                    <a:pt x="24" y="4"/>
                  </a:cubicBezTo>
                  <a:cubicBezTo>
                    <a:pt x="30" y="9"/>
                    <a:pt x="29" y="17"/>
                    <a:pt x="24" y="25"/>
                  </a:cubicBezTo>
                  <a:cubicBezTo>
                    <a:pt x="24" y="25"/>
                    <a:pt x="24" y="26"/>
                    <a:pt x="23" y="26"/>
                  </a:cubicBezTo>
                  <a:cubicBezTo>
                    <a:pt x="20" y="30"/>
                    <a:pt x="17" y="34"/>
                    <a:pt x="14" y="37"/>
                  </a:cubicBezTo>
                  <a:cubicBezTo>
                    <a:pt x="11" y="41"/>
                    <a:pt x="5" y="39"/>
                    <a:pt x="3" y="35"/>
                  </a:cubicBezTo>
                  <a:cubicBezTo>
                    <a:pt x="2" y="30"/>
                    <a:pt x="2" y="30"/>
                    <a:pt x="2" y="30"/>
                  </a:cubicBezTo>
                  <a:cubicBezTo>
                    <a:pt x="0" y="25"/>
                    <a:pt x="0" y="19"/>
                    <a:pt x="2" y="1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98">
              <a:extLst>
                <a:ext uri="{FF2B5EF4-FFF2-40B4-BE49-F238E27FC236}">
                  <a16:creationId xmlns:a16="http://schemas.microsoft.com/office/drawing/2014/main" id="{FE0B45DB-D853-47BE-AA97-99BD3BA70673}"/>
                </a:ext>
              </a:extLst>
            </p:cNvPr>
            <p:cNvSpPr>
              <a:spLocks/>
            </p:cNvSpPr>
            <p:nvPr/>
          </p:nvSpPr>
          <p:spPr bwMode="auto">
            <a:xfrm>
              <a:off x="19724688" y="7007225"/>
              <a:ext cx="122238" cy="133350"/>
            </a:xfrm>
            <a:custGeom>
              <a:avLst/>
              <a:gdLst>
                <a:gd name="T0" fmla="*/ 44 w 44"/>
                <a:gd name="T1" fmla="*/ 31 h 48"/>
                <a:gd name="T2" fmla="*/ 10 w 44"/>
                <a:gd name="T3" fmla="*/ 0 h 48"/>
                <a:gd name="T4" fmla="*/ 5 w 44"/>
                <a:gd name="T5" fmla="*/ 3 h 48"/>
                <a:gd name="T6" fmla="*/ 19 w 44"/>
                <a:gd name="T7" fmla="*/ 19 h 48"/>
                <a:gd name="T8" fmla="*/ 9 w 44"/>
                <a:gd name="T9" fmla="*/ 12 h 48"/>
                <a:gd name="T10" fmla="*/ 4 w 44"/>
                <a:gd name="T11" fmla="*/ 14 h 48"/>
                <a:gd name="T12" fmla="*/ 12 w 44"/>
                <a:gd name="T13" fmla="*/ 22 h 48"/>
                <a:gd name="T14" fmla="*/ 5 w 44"/>
                <a:gd name="T15" fmla="*/ 18 h 48"/>
                <a:gd name="T16" fmla="*/ 0 w 44"/>
                <a:gd name="T17" fmla="*/ 22 h 48"/>
                <a:gd name="T18" fmla="*/ 9 w 44"/>
                <a:gd name="T19" fmla="*/ 29 h 48"/>
                <a:gd name="T20" fmla="*/ 2 w 44"/>
                <a:gd name="T21" fmla="*/ 25 h 48"/>
                <a:gd name="T22" fmla="*/ 0 w 44"/>
                <a:gd name="T23" fmla="*/ 31 h 48"/>
                <a:gd name="T24" fmla="*/ 14 w 44"/>
                <a:gd name="T25" fmla="*/ 45 h 48"/>
                <a:gd name="T26" fmla="*/ 25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44" y="31"/>
                  </a:moveTo>
                  <a:cubicBezTo>
                    <a:pt x="34" y="19"/>
                    <a:pt x="23" y="8"/>
                    <a:pt x="10" y="0"/>
                  </a:cubicBezTo>
                  <a:cubicBezTo>
                    <a:pt x="8" y="0"/>
                    <a:pt x="6" y="1"/>
                    <a:pt x="5" y="3"/>
                  </a:cubicBezTo>
                  <a:cubicBezTo>
                    <a:pt x="8" y="8"/>
                    <a:pt x="13" y="14"/>
                    <a:pt x="19" y="19"/>
                  </a:cubicBezTo>
                  <a:cubicBezTo>
                    <a:pt x="9" y="12"/>
                    <a:pt x="9" y="12"/>
                    <a:pt x="9" y="12"/>
                  </a:cubicBezTo>
                  <a:cubicBezTo>
                    <a:pt x="7" y="11"/>
                    <a:pt x="5" y="13"/>
                    <a:pt x="4" y="14"/>
                  </a:cubicBezTo>
                  <a:cubicBezTo>
                    <a:pt x="5" y="16"/>
                    <a:pt x="11" y="20"/>
                    <a:pt x="12" y="22"/>
                  </a:cubicBezTo>
                  <a:cubicBezTo>
                    <a:pt x="5" y="18"/>
                    <a:pt x="5" y="18"/>
                    <a:pt x="5" y="18"/>
                  </a:cubicBezTo>
                  <a:cubicBezTo>
                    <a:pt x="2" y="18"/>
                    <a:pt x="1" y="19"/>
                    <a:pt x="0" y="22"/>
                  </a:cubicBezTo>
                  <a:cubicBezTo>
                    <a:pt x="9" y="29"/>
                    <a:pt x="9" y="29"/>
                    <a:pt x="9" y="29"/>
                  </a:cubicBezTo>
                  <a:cubicBezTo>
                    <a:pt x="2" y="25"/>
                    <a:pt x="2" y="25"/>
                    <a:pt x="2" y="25"/>
                  </a:cubicBezTo>
                  <a:cubicBezTo>
                    <a:pt x="0" y="26"/>
                    <a:pt x="0" y="28"/>
                    <a:pt x="0" y="31"/>
                  </a:cubicBezTo>
                  <a:cubicBezTo>
                    <a:pt x="6" y="34"/>
                    <a:pt x="10" y="38"/>
                    <a:pt x="14" y="45"/>
                  </a:cubicBezTo>
                  <a:cubicBezTo>
                    <a:pt x="25" y="48"/>
                    <a:pt x="25" y="48"/>
                    <a:pt x="25"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99">
              <a:extLst>
                <a:ext uri="{FF2B5EF4-FFF2-40B4-BE49-F238E27FC236}">
                  <a16:creationId xmlns:a16="http://schemas.microsoft.com/office/drawing/2014/main" id="{1739A1B9-34B2-4008-8FA1-CB8E4BB4DB90}"/>
                </a:ext>
              </a:extLst>
            </p:cNvPr>
            <p:cNvSpPr>
              <a:spLocks/>
            </p:cNvSpPr>
            <p:nvPr/>
          </p:nvSpPr>
          <p:spPr bwMode="auto">
            <a:xfrm>
              <a:off x="19769138" y="7070725"/>
              <a:ext cx="227013" cy="260350"/>
            </a:xfrm>
            <a:custGeom>
              <a:avLst/>
              <a:gdLst>
                <a:gd name="T0" fmla="*/ 82 w 82"/>
                <a:gd name="T1" fmla="*/ 94 h 94"/>
                <a:gd name="T2" fmla="*/ 3 w 82"/>
                <a:gd name="T3" fmla="*/ 30 h 94"/>
                <a:gd name="T4" fmla="*/ 31 w 82"/>
                <a:gd name="T5" fmla="*/ 5 h 94"/>
                <a:gd name="T6" fmla="*/ 70 w 82"/>
                <a:gd name="T7" fmla="*/ 43 h 94"/>
                <a:gd name="T8" fmla="*/ 82 w 82"/>
                <a:gd name="T9" fmla="*/ 94 h 94"/>
              </a:gdLst>
              <a:ahLst/>
              <a:cxnLst>
                <a:cxn ang="0">
                  <a:pos x="T0" y="T1"/>
                </a:cxn>
                <a:cxn ang="0">
                  <a:pos x="T2" y="T3"/>
                </a:cxn>
                <a:cxn ang="0">
                  <a:pos x="T4" y="T5"/>
                </a:cxn>
                <a:cxn ang="0">
                  <a:pos x="T6" y="T7"/>
                </a:cxn>
                <a:cxn ang="0">
                  <a:pos x="T8" y="T9"/>
                </a:cxn>
              </a:cxnLst>
              <a:rect l="0" t="0" r="r" b="b"/>
              <a:pathLst>
                <a:path w="82" h="94">
                  <a:moveTo>
                    <a:pt x="82" y="94"/>
                  </a:moveTo>
                  <a:cubicBezTo>
                    <a:pt x="40" y="83"/>
                    <a:pt x="8" y="65"/>
                    <a:pt x="3" y="30"/>
                  </a:cubicBezTo>
                  <a:cubicBezTo>
                    <a:pt x="0" y="9"/>
                    <a:pt x="9" y="0"/>
                    <a:pt x="31" y="5"/>
                  </a:cubicBezTo>
                  <a:cubicBezTo>
                    <a:pt x="41" y="20"/>
                    <a:pt x="54" y="33"/>
                    <a:pt x="70" y="43"/>
                  </a:cubicBezTo>
                  <a:lnTo>
                    <a:pt x="82"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200">
              <a:extLst>
                <a:ext uri="{FF2B5EF4-FFF2-40B4-BE49-F238E27FC236}">
                  <a16:creationId xmlns:a16="http://schemas.microsoft.com/office/drawing/2014/main" id="{9173C1F6-B03E-4862-ADC0-2A86A546433B}"/>
                </a:ext>
              </a:extLst>
            </p:cNvPr>
            <p:cNvSpPr>
              <a:spLocks/>
            </p:cNvSpPr>
            <p:nvPr/>
          </p:nvSpPr>
          <p:spPr bwMode="auto">
            <a:xfrm>
              <a:off x="20161250" y="7018338"/>
              <a:ext cx="79375" cy="454025"/>
            </a:xfrm>
            <a:custGeom>
              <a:avLst/>
              <a:gdLst>
                <a:gd name="T0" fmla="*/ 0 w 29"/>
                <a:gd name="T1" fmla="*/ 164 h 164"/>
                <a:gd name="T2" fmla="*/ 29 w 29"/>
                <a:gd name="T3" fmla="*/ 0 h 164"/>
                <a:gd name="T4" fmla="*/ 12 w 29"/>
                <a:gd name="T5" fmla="*/ 33 h 164"/>
                <a:gd name="T6" fmla="*/ 0 w 29"/>
                <a:gd name="T7" fmla="*/ 164 h 164"/>
              </a:gdLst>
              <a:ahLst/>
              <a:cxnLst>
                <a:cxn ang="0">
                  <a:pos x="T0" y="T1"/>
                </a:cxn>
                <a:cxn ang="0">
                  <a:pos x="T2" y="T3"/>
                </a:cxn>
                <a:cxn ang="0">
                  <a:pos x="T4" y="T5"/>
                </a:cxn>
                <a:cxn ang="0">
                  <a:pos x="T6" y="T7"/>
                </a:cxn>
              </a:cxnLst>
              <a:rect l="0" t="0" r="r" b="b"/>
              <a:pathLst>
                <a:path w="29" h="164">
                  <a:moveTo>
                    <a:pt x="0" y="164"/>
                  </a:moveTo>
                  <a:cubicBezTo>
                    <a:pt x="16" y="118"/>
                    <a:pt x="28" y="66"/>
                    <a:pt x="29" y="0"/>
                  </a:cubicBezTo>
                  <a:cubicBezTo>
                    <a:pt x="12" y="33"/>
                    <a:pt x="12" y="33"/>
                    <a:pt x="12" y="33"/>
                  </a:cubicBezTo>
                  <a:cubicBezTo>
                    <a:pt x="9" y="67"/>
                    <a:pt x="5" y="126"/>
                    <a:pt x="0"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201">
              <a:extLst>
                <a:ext uri="{FF2B5EF4-FFF2-40B4-BE49-F238E27FC236}">
                  <a16:creationId xmlns:a16="http://schemas.microsoft.com/office/drawing/2014/main" id="{E186443C-5534-473D-A17F-08B1C2B29F85}"/>
                </a:ext>
              </a:extLst>
            </p:cNvPr>
            <p:cNvSpPr>
              <a:spLocks/>
            </p:cNvSpPr>
            <p:nvPr/>
          </p:nvSpPr>
          <p:spPr bwMode="auto">
            <a:xfrm>
              <a:off x="19962813" y="6832600"/>
              <a:ext cx="280988" cy="498475"/>
            </a:xfrm>
            <a:custGeom>
              <a:avLst/>
              <a:gdLst>
                <a:gd name="T0" fmla="*/ 102 w 102"/>
                <a:gd name="T1" fmla="*/ 0 h 180"/>
                <a:gd name="T2" fmla="*/ 0 w 102"/>
                <a:gd name="T3" fmla="*/ 129 h 180"/>
                <a:gd name="T4" fmla="*/ 12 w 102"/>
                <a:gd name="T5" fmla="*/ 180 h 180"/>
                <a:gd name="T6" fmla="*/ 102 w 102"/>
                <a:gd name="T7" fmla="*/ 67 h 180"/>
                <a:gd name="T8" fmla="*/ 102 w 102"/>
                <a:gd name="T9" fmla="*/ 0 h 180"/>
              </a:gdLst>
              <a:ahLst/>
              <a:cxnLst>
                <a:cxn ang="0">
                  <a:pos x="T0" y="T1"/>
                </a:cxn>
                <a:cxn ang="0">
                  <a:pos x="T2" y="T3"/>
                </a:cxn>
                <a:cxn ang="0">
                  <a:pos x="T4" y="T5"/>
                </a:cxn>
                <a:cxn ang="0">
                  <a:pos x="T6" y="T7"/>
                </a:cxn>
                <a:cxn ang="0">
                  <a:pos x="T8" y="T9"/>
                </a:cxn>
              </a:cxnLst>
              <a:rect l="0" t="0" r="r" b="b"/>
              <a:pathLst>
                <a:path w="102" h="180">
                  <a:moveTo>
                    <a:pt x="102" y="0"/>
                  </a:moveTo>
                  <a:cubicBezTo>
                    <a:pt x="77" y="20"/>
                    <a:pt x="59" y="74"/>
                    <a:pt x="0" y="129"/>
                  </a:cubicBezTo>
                  <a:cubicBezTo>
                    <a:pt x="12" y="180"/>
                    <a:pt x="12" y="180"/>
                    <a:pt x="12" y="180"/>
                  </a:cubicBezTo>
                  <a:cubicBezTo>
                    <a:pt x="53" y="140"/>
                    <a:pt x="94" y="101"/>
                    <a:pt x="102" y="67"/>
                  </a:cubicBezTo>
                  <a:lnTo>
                    <a:pt x="10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202">
              <a:extLst>
                <a:ext uri="{FF2B5EF4-FFF2-40B4-BE49-F238E27FC236}">
                  <a16:creationId xmlns:a16="http://schemas.microsoft.com/office/drawing/2014/main" id="{E046B55D-0D0D-4981-8862-F8379A00A368}"/>
                </a:ext>
              </a:extLst>
            </p:cNvPr>
            <p:cNvSpPr>
              <a:spLocks/>
            </p:cNvSpPr>
            <p:nvPr/>
          </p:nvSpPr>
          <p:spPr bwMode="auto">
            <a:xfrm>
              <a:off x="20404138" y="7059613"/>
              <a:ext cx="223838" cy="398463"/>
            </a:xfrm>
            <a:custGeom>
              <a:avLst/>
              <a:gdLst>
                <a:gd name="T0" fmla="*/ 78 w 81"/>
                <a:gd name="T1" fmla="*/ 0 h 144"/>
                <a:gd name="T2" fmla="*/ 79 w 81"/>
                <a:gd name="T3" fmla="*/ 8 h 144"/>
                <a:gd name="T4" fmla="*/ 79 w 81"/>
                <a:gd name="T5" fmla="*/ 28 h 144"/>
                <a:gd name="T6" fmla="*/ 78 w 81"/>
                <a:gd name="T7" fmla="*/ 42 h 144"/>
                <a:gd name="T8" fmla="*/ 76 w 81"/>
                <a:gd name="T9" fmla="*/ 57 h 144"/>
                <a:gd name="T10" fmla="*/ 72 w 81"/>
                <a:gd name="T11" fmla="*/ 72 h 144"/>
                <a:gd name="T12" fmla="*/ 66 w 81"/>
                <a:gd name="T13" fmla="*/ 88 h 144"/>
                <a:gd name="T14" fmla="*/ 62 w 81"/>
                <a:gd name="T15" fmla="*/ 95 h 144"/>
                <a:gd name="T16" fmla="*/ 60 w 81"/>
                <a:gd name="T17" fmla="*/ 99 h 144"/>
                <a:gd name="T18" fmla="*/ 58 w 81"/>
                <a:gd name="T19" fmla="*/ 102 h 144"/>
                <a:gd name="T20" fmla="*/ 48 w 81"/>
                <a:gd name="T21" fmla="*/ 115 h 144"/>
                <a:gd name="T22" fmla="*/ 43 w 81"/>
                <a:gd name="T23" fmla="*/ 121 h 144"/>
                <a:gd name="T24" fmla="*/ 37 w 81"/>
                <a:gd name="T25" fmla="*/ 125 h 144"/>
                <a:gd name="T26" fmla="*/ 32 w 81"/>
                <a:gd name="T27" fmla="*/ 130 h 144"/>
                <a:gd name="T28" fmla="*/ 26 w 81"/>
                <a:gd name="T29" fmla="*/ 133 h 144"/>
                <a:gd name="T30" fmla="*/ 21 w 81"/>
                <a:gd name="T31" fmla="*/ 136 h 144"/>
                <a:gd name="T32" fmla="*/ 16 w 81"/>
                <a:gd name="T33" fmla="*/ 138 h 144"/>
                <a:gd name="T34" fmla="*/ 8 w 81"/>
                <a:gd name="T35" fmla="*/ 142 h 144"/>
                <a:gd name="T36" fmla="*/ 0 w 81"/>
                <a:gd name="T37" fmla="*/ 144 h 144"/>
                <a:gd name="T38" fmla="*/ 8 w 81"/>
                <a:gd name="T39" fmla="*/ 142 h 144"/>
                <a:gd name="T40" fmla="*/ 16 w 81"/>
                <a:gd name="T41" fmla="*/ 140 h 144"/>
                <a:gd name="T42" fmla="*/ 21 w 81"/>
                <a:gd name="T43" fmla="*/ 137 h 144"/>
                <a:gd name="T44" fmla="*/ 27 w 81"/>
                <a:gd name="T45" fmla="*/ 135 h 144"/>
                <a:gd name="T46" fmla="*/ 33 w 81"/>
                <a:gd name="T47" fmla="*/ 131 h 144"/>
                <a:gd name="T48" fmla="*/ 39 w 81"/>
                <a:gd name="T49" fmla="*/ 127 h 144"/>
                <a:gd name="T50" fmla="*/ 45 w 81"/>
                <a:gd name="T51" fmla="*/ 123 h 144"/>
                <a:gd name="T52" fmla="*/ 50 w 81"/>
                <a:gd name="T53" fmla="*/ 117 h 144"/>
                <a:gd name="T54" fmla="*/ 61 w 81"/>
                <a:gd name="T55" fmla="*/ 104 h 144"/>
                <a:gd name="T56" fmla="*/ 63 w 81"/>
                <a:gd name="T57" fmla="*/ 101 h 144"/>
                <a:gd name="T58" fmla="*/ 65 w 81"/>
                <a:gd name="T59" fmla="*/ 97 h 144"/>
                <a:gd name="T60" fmla="*/ 69 w 81"/>
                <a:gd name="T61" fmla="*/ 89 h 144"/>
                <a:gd name="T62" fmla="*/ 75 w 81"/>
                <a:gd name="T63" fmla="*/ 73 h 144"/>
                <a:gd name="T64" fmla="*/ 79 w 81"/>
                <a:gd name="T65" fmla="*/ 57 h 144"/>
                <a:gd name="T66" fmla="*/ 81 w 81"/>
                <a:gd name="T67" fmla="*/ 28 h 144"/>
                <a:gd name="T68" fmla="*/ 80 w 81"/>
                <a:gd name="T69" fmla="*/ 7 h 144"/>
                <a:gd name="T70" fmla="*/ 78 w 81"/>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44">
                  <a:moveTo>
                    <a:pt x="78" y="0"/>
                  </a:moveTo>
                  <a:cubicBezTo>
                    <a:pt x="78" y="0"/>
                    <a:pt x="79" y="3"/>
                    <a:pt x="79" y="8"/>
                  </a:cubicBezTo>
                  <a:cubicBezTo>
                    <a:pt x="79" y="12"/>
                    <a:pt x="79" y="20"/>
                    <a:pt x="79" y="28"/>
                  </a:cubicBezTo>
                  <a:cubicBezTo>
                    <a:pt x="79" y="32"/>
                    <a:pt x="79" y="37"/>
                    <a:pt x="78" y="42"/>
                  </a:cubicBezTo>
                  <a:cubicBezTo>
                    <a:pt x="78" y="46"/>
                    <a:pt x="77" y="51"/>
                    <a:pt x="76" y="57"/>
                  </a:cubicBezTo>
                  <a:cubicBezTo>
                    <a:pt x="75" y="62"/>
                    <a:pt x="74" y="67"/>
                    <a:pt x="72" y="72"/>
                  </a:cubicBezTo>
                  <a:cubicBezTo>
                    <a:pt x="70" y="78"/>
                    <a:pt x="68" y="83"/>
                    <a:pt x="66" y="88"/>
                  </a:cubicBezTo>
                  <a:cubicBezTo>
                    <a:pt x="65" y="90"/>
                    <a:pt x="64" y="93"/>
                    <a:pt x="62" y="95"/>
                  </a:cubicBezTo>
                  <a:cubicBezTo>
                    <a:pt x="60" y="99"/>
                    <a:pt x="60" y="99"/>
                    <a:pt x="60" y="99"/>
                  </a:cubicBezTo>
                  <a:cubicBezTo>
                    <a:pt x="58" y="102"/>
                    <a:pt x="58" y="102"/>
                    <a:pt x="58" y="102"/>
                  </a:cubicBezTo>
                  <a:cubicBezTo>
                    <a:pt x="55" y="107"/>
                    <a:pt x="52" y="111"/>
                    <a:pt x="48" y="115"/>
                  </a:cubicBezTo>
                  <a:cubicBezTo>
                    <a:pt x="46" y="117"/>
                    <a:pt x="45" y="119"/>
                    <a:pt x="43" y="121"/>
                  </a:cubicBezTo>
                  <a:cubicBezTo>
                    <a:pt x="41" y="122"/>
                    <a:pt x="39" y="124"/>
                    <a:pt x="37" y="125"/>
                  </a:cubicBezTo>
                  <a:cubicBezTo>
                    <a:pt x="35" y="127"/>
                    <a:pt x="33" y="128"/>
                    <a:pt x="32" y="130"/>
                  </a:cubicBezTo>
                  <a:cubicBezTo>
                    <a:pt x="30" y="131"/>
                    <a:pt x="28" y="132"/>
                    <a:pt x="26" y="133"/>
                  </a:cubicBezTo>
                  <a:cubicBezTo>
                    <a:pt x="24" y="134"/>
                    <a:pt x="22" y="135"/>
                    <a:pt x="21" y="136"/>
                  </a:cubicBezTo>
                  <a:cubicBezTo>
                    <a:pt x="19" y="137"/>
                    <a:pt x="18" y="138"/>
                    <a:pt x="16" y="138"/>
                  </a:cubicBezTo>
                  <a:cubicBezTo>
                    <a:pt x="13" y="140"/>
                    <a:pt x="10" y="141"/>
                    <a:pt x="8" y="142"/>
                  </a:cubicBezTo>
                  <a:cubicBezTo>
                    <a:pt x="3" y="143"/>
                    <a:pt x="0" y="144"/>
                    <a:pt x="0" y="144"/>
                  </a:cubicBezTo>
                  <a:cubicBezTo>
                    <a:pt x="0" y="144"/>
                    <a:pt x="3" y="144"/>
                    <a:pt x="8" y="142"/>
                  </a:cubicBezTo>
                  <a:cubicBezTo>
                    <a:pt x="10" y="142"/>
                    <a:pt x="13" y="141"/>
                    <a:pt x="16" y="140"/>
                  </a:cubicBezTo>
                  <a:cubicBezTo>
                    <a:pt x="18" y="139"/>
                    <a:pt x="20" y="138"/>
                    <a:pt x="21" y="137"/>
                  </a:cubicBezTo>
                  <a:cubicBezTo>
                    <a:pt x="23" y="137"/>
                    <a:pt x="25" y="136"/>
                    <a:pt x="27" y="135"/>
                  </a:cubicBezTo>
                  <a:cubicBezTo>
                    <a:pt x="29" y="134"/>
                    <a:pt x="31" y="133"/>
                    <a:pt x="33" y="131"/>
                  </a:cubicBezTo>
                  <a:cubicBezTo>
                    <a:pt x="35" y="130"/>
                    <a:pt x="37" y="129"/>
                    <a:pt x="39" y="127"/>
                  </a:cubicBezTo>
                  <a:cubicBezTo>
                    <a:pt x="41" y="126"/>
                    <a:pt x="43" y="124"/>
                    <a:pt x="45" y="123"/>
                  </a:cubicBezTo>
                  <a:cubicBezTo>
                    <a:pt x="47" y="121"/>
                    <a:pt x="49" y="119"/>
                    <a:pt x="50" y="117"/>
                  </a:cubicBezTo>
                  <a:cubicBezTo>
                    <a:pt x="54" y="113"/>
                    <a:pt x="58" y="109"/>
                    <a:pt x="61" y="104"/>
                  </a:cubicBezTo>
                  <a:cubicBezTo>
                    <a:pt x="63" y="101"/>
                    <a:pt x="63" y="101"/>
                    <a:pt x="63" y="101"/>
                  </a:cubicBezTo>
                  <a:cubicBezTo>
                    <a:pt x="65" y="97"/>
                    <a:pt x="65" y="97"/>
                    <a:pt x="65" y="97"/>
                  </a:cubicBezTo>
                  <a:cubicBezTo>
                    <a:pt x="67" y="94"/>
                    <a:pt x="68" y="92"/>
                    <a:pt x="69" y="89"/>
                  </a:cubicBezTo>
                  <a:cubicBezTo>
                    <a:pt x="71" y="84"/>
                    <a:pt x="73" y="79"/>
                    <a:pt x="75" y="73"/>
                  </a:cubicBezTo>
                  <a:cubicBezTo>
                    <a:pt x="77" y="68"/>
                    <a:pt x="78" y="62"/>
                    <a:pt x="79" y="57"/>
                  </a:cubicBezTo>
                  <a:cubicBezTo>
                    <a:pt x="80" y="47"/>
                    <a:pt x="81" y="37"/>
                    <a:pt x="81" y="28"/>
                  </a:cubicBezTo>
                  <a:cubicBezTo>
                    <a:pt x="81" y="19"/>
                    <a:pt x="80" y="12"/>
                    <a:pt x="80" y="7"/>
                  </a:cubicBezTo>
                  <a:cubicBezTo>
                    <a:pt x="79" y="3"/>
                    <a:pt x="78" y="0"/>
                    <a:pt x="7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203">
              <a:extLst>
                <a:ext uri="{FF2B5EF4-FFF2-40B4-BE49-F238E27FC236}">
                  <a16:creationId xmlns:a16="http://schemas.microsoft.com/office/drawing/2014/main" id="{9CAB8FC5-335A-45E0-84E8-8A4365E97593}"/>
                </a:ext>
              </a:extLst>
            </p:cNvPr>
            <p:cNvSpPr>
              <a:spLocks/>
            </p:cNvSpPr>
            <p:nvPr/>
          </p:nvSpPr>
          <p:spPr bwMode="auto">
            <a:xfrm>
              <a:off x="20250150" y="6670675"/>
              <a:ext cx="160338" cy="53975"/>
            </a:xfrm>
            <a:custGeom>
              <a:avLst/>
              <a:gdLst>
                <a:gd name="T0" fmla="*/ 0 w 58"/>
                <a:gd name="T1" fmla="*/ 0 h 20"/>
                <a:gd name="T2" fmla="*/ 3 w 58"/>
                <a:gd name="T3" fmla="*/ 5 h 20"/>
                <a:gd name="T4" fmla="*/ 58 w 58"/>
                <a:gd name="T5" fmla="*/ 13 h 20"/>
                <a:gd name="T6" fmla="*/ 0 w 58"/>
                <a:gd name="T7" fmla="*/ 0 h 20"/>
              </a:gdLst>
              <a:ahLst/>
              <a:cxnLst>
                <a:cxn ang="0">
                  <a:pos x="T0" y="T1"/>
                </a:cxn>
                <a:cxn ang="0">
                  <a:pos x="T2" y="T3"/>
                </a:cxn>
                <a:cxn ang="0">
                  <a:pos x="T4" y="T5"/>
                </a:cxn>
                <a:cxn ang="0">
                  <a:pos x="T6" y="T7"/>
                </a:cxn>
              </a:cxnLst>
              <a:rect l="0" t="0" r="r" b="b"/>
              <a:pathLst>
                <a:path w="58" h="20">
                  <a:moveTo>
                    <a:pt x="0" y="0"/>
                  </a:moveTo>
                  <a:cubicBezTo>
                    <a:pt x="1" y="2"/>
                    <a:pt x="2" y="3"/>
                    <a:pt x="3" y="5"/>
                  </a:cubicBezTo>
                  <a:cubicBezTo>
                    <a:pt x="13" y="19"/>
                    <a:pt x="39" y="20"/>
                    <a:pt x="58" y="13"/>
                  </a:cubicBezTo>
                  <a:cubicBezTo>
                    <a:pt x="17" y="14"/>
                    <a:pt x="1"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204">
              <a:extLst>
                <a:ext uri="{FF2B5EF4-FFF2-40B4-BE49-F238E27FC236}">
                  <a16:creationId xmlns:a16="http://schemas.microsoft.com/office/drawing/2014/main" id="{1005D4EB-D71A-4A54-AE7C-63D42C8B1FC1}"/>
                </a:ext>
              </a:extLst>
            </p:cNvPr>
            <p:cNvSpPr>
              <a:spLocks/>
            </p:cNvSpPr>
            <p:nvPr/>
          </p:nvSpPr>
          <p:spPr bwMode="auto">
            <a:xfrm>
              <a:off x="20418425" y="7718425"/>
              <a:ext cx="82550" cy="373063"/>
            </a:xfrm>
            <a:custGeom>
              <a:avLst/>
              <a:gdLst>
                <a:gd name="T0" fmla="*/ 9 w 30"/>
                <a:gd name="T1" fmla="*/ 5 h 135"/>
                <a:gd name="T2" fmla="*/ 6 w 30"/>
                <a:gd name="T3" fmla="*/ 135 h 135"/>
                <a:gd name="T4" fmla="*/ 30 w 30"/>
                <a:gd name="T5" fmla="*/ 0 h 135"/>
                <a:gd name="T6" fmla="*/ 0 w 30"/>
                <a:gd name="T7" fmla="*/ 1 h 135"/>
                <a:gd name="T8" fmla="*/ 8 w 30"/>
                <a:gd name="T9" fmla="*/ 4 h 135"/>
                <a:gd name="T10" fmla="*/ 9 w 30"/>
                <a:gd name="T11" fmla="*/ 5 h 135"/>
              </a:gdLst>
              <a:ahLst/>
              <a:cxnLst>
                <a:cxn ang="0">
                  <a:pos x="T0" y="T1"/>
                </a:cxn>
                <a:cxn ang="0">
                  <a:pos x="T2" y="T3"/>
                </a:cxn>
                <a:cxn ang="0">
                  <a:pos x="T4" y="T5"/>
                </a:cxn>
                <a:cxn ang="0">
                  <a:pos x="T6" y="T7"/>
                </a:cxn>
                <a:cxn ang="0">
                  <a:pos x="T8" y="T9"/>
                </a:cxn>
                <a:cxn ang="0">
                  <a:pos x="T10" y="T11"/>
                </a:cxn>
              </a:cxnLst>
              <a:rect l="0" t="0" r="r" b="b"/>
              <a:pathLst>
                <a:path w="30" h="135">
                  <a:moveTo>
                    <a:pt x="9" y="5"/>
                  </a:moveTo>
                  <a:cubicBezTo>
                    <a:pt x="6" y="135"/>
                    <a:pt x="6" y="135"/>
                    <a:pt x="6" y="135"/>
                  </a:cubicBezTo>
                  <a:cubicBezTo>
                    <a:pt x="30" y="0"/>
                    <a:pt x="30" y="0"/>
                    <a:pt x="30" y="0"/>
                  </a:cubicBezTo>
                  <a:cubicBezTo>
                    <a:pt x="0" y="1"/>
                    <a:pt x="0" y="1"/>
                    <a:pt x="0" y="1"/>
                  </a:cubicBezTo>
                  <a:cubicBezTo>
                    <a:pt x="3" y="1"/>
                    <a:pt x="6" y="2"/>
                    <a:pt x="8" y="4"/>
                  </a:cubicBezTo>
                  <a:cubicBezTo>
                    <a:pt x="8" y="4"/>
                    <a:pt x="9" y="4"/>
                    <a:pt x="9"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583DF3-2A9E-4A47-BB40-2732944FC392}"/>
                </a:ext>
              </a:extLst>
            </p:cNvPr>
            <p:cNvSpPr>
              <a:spLocks/>
            </p:cNvSpPr>
            <p:nvPr/>
          </p:nvSpPr>
          <p:spPr bwMode="auto">
            <a:xfrm>
              <a:off x="20124738" y="8177213"/>
              <a:ext cx="100013" cy="611188"/>
            </a:xfrm>
            <a:custGeom>
              <a:avLst/>
              <a:gdLst>
                <a:gd name="T0" fmla="*/ 0 w 36"/>
                <a:gd name="T1" fmla="*/ 0 h 221"/>
                <a:gd name="T2" fmla="*/ 29 w 36"/>
                <a:gd name="T3" fmla="*/ 221 h 221"/>
                <a:gd name="T4" fmla="*/ 36 w 36"/>
                <a:gd name="T5" fmla="*/ 221 h 221"/>
                <a:gd name="T6" fmla="*/ 0 w 36"/>
                <a:gd name="T7" fmla="*/ 0 h 221"/>
              </a:gdLst>
              <a:ahLst/>
              <a:cxnLst>
                <a:cxn ang="0">
                  <a:pos x="T0" y="T1"/>
                </a:cxn>
                <a:cxn ang="0">
                  <a:pos x="T2" y="T3"/>
                </a:cxn>
                <a:cxn ang="0">
                  <a:pos x="T4" y="T5"/>
                </a:cxn>
                <a:cxn ang="0">
                  <a:pos x="T6" y="T7"/>
                </a:cxn>
              </a:cxnLst>
              <a:rect l="0" t="0" r="r" b="b"/>
              <a:pathLst>
                <a:path w="36" h="221">
                  <a:moveTo>
                    <a:pt x="0" y="0"/>
                  </a:moveTo>
                  <a:cubicBezTo>
                    <a:pt x="8" y="81"/>
                    <a:pt x="18" y="152"/>
                    <a:pt x="29" y="221"/>
                  </a:cubicBezTo>
                  <a:cubicBezTo>
                    <a:pt x="36" y="221"/>
                    <a:pt x="36" y="221"/>
                    <a:pt x="36" y="221"/>
                  </a:cubicBezTo>
                  <a:cubicBezTo>
                    <a:pt x="35" y="133"/>
                    <a:pt x="24" y="58"/>
                    <a:pt x="0"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1" name="Group 240">
            <a:extLst>
              <a:ext uri="{FF2B5EF4-FFF2-40B4-BE49-F238E27FC236}">
                <a16:creationId xmlns:a16="http://schemas.microsoft.com/office/drawing/2014/main" id="{56246CED-3EE2-4A58-80E7-AF54C540C7E1}"/>
              </a:ext>
            </a:extLst>
          </p:cNvPr>
          <p:cNvGrpSpPr/>
          <p:nvPr/>
        </p:nvGrpSpPr>
        <p:grpSpPr>
          <a:xfrm>
            <a:off x="16738600" y="9179659"/>
            <a:ext cx="1281113" cy="2546351"/>
            <a:chOff x="16738600" y="6340475"/>
            <a:chExt cx="1281113" cy="2546351"/>
          </a:xfrm>
        </p:grpSpPr>
        <p:sp>
          <p:nvSpPr>
            <p:cNvPr id="8" name="Freeform 207">
              <a:extLst>
                <a:ext uri="{FF2B5EF4-FFF2-40B4-BE49-F238E27FC236}">
                  <a16:creationId xmlns:a16="http://schemas.microsoft.com/office/drawing/2014/main" id="{5AF95AA2-E56B-4E44-84EB-32F9C8AFBC36}"/>
                </a:ext>
              </a:extLst>
            </p:cNvPr>
            <p:cNvSpPr>
              <a:spLocks/>
            </p:cNvSpPr>
            <p:nvPr/>
          </p:nvSpPr>
          <p:spPr bwMode="auto">
            <a:xfrm>
              <a:off x="17010063" y="8770938"/>
              <a:ext cx="203200" cy="115888"/>
            </a:xfrm>
            <a:custGeom>
              <a:avLst/>
              <a:gdLst>
                <a:gd name="T0" fmla="*/ 4 w 74"/>
                <a:gd name="T1" fmla="*/ 18 h 42"/>
                <a:gd name="T2" fmla="*/ 18 w 74"/>
                <a:gd name="T3" fmla="*/ 41 h 42"/>
                <a:gd name="T4" fmla="*/ 22 w 74"/>
                <a:gd name="T5" fmla="*/ 40 h 42"/>
                <a:gd name="T6" fmla="*/ 51 w 74"/>
                <a:gd name="T7" fmla="*/ 22 h 42"/>
                <a:gd name="T8" fmla="*/ 53 w 74"/>
                <a:gd name="T9" fmla="*/ 22 h 42"/>
                <a:gd name="T10" fmla="*/ 72 w 74"/>
                <a:gd name="T11" fmla="*/ 13 h 42"/>
                <a:gd name="T12" fmla="*/ 72 w 74"/>
                <a:gd name="T13" fmla="*/ 6 h 42"/>
                <a:gd name="T14" fmla="*/ 51 w 74"/>
                <a:gd name="T15" fmla="*/ 7 h 42"/>
                <a:gd name="T16" fmla="*/ 4 w 74"/>
                <a:gd name="T17"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4" y="18"/>
                  </a:moveTo>
                  <a:cubicBezTo>
                    <a:pt x="0" y="36"/>
                    <a:pt x="5" y="42"/>
                    <a:pt x="18" y="41"/>
                  </a:cubicBezTo>
                  <a:cubicBezTo>
                    <a:pt x="19" y="41"/>
                    <a:pt x="21" y="41"/>
                    <a:pt x="22" y="40"/>
                  </a:cubicBezTo>
                  <a:cubicBezTo>
                    <a:pt x="31" y="32"/>
                    <a:pt x="41" y="26"/>
                    <a:pt x="51" y="22"/>
                  </a:cubicBezTo>
                  <a:cubicBezTo>
                    <a:pt x="52" y="22"/>
                    <a:pt x="53" y="22"/>
                    <a:pt x="53" y="22"/>
                  </a:cubicBezTo>
                  <a:cubicBezTo>
                    <a:pt x="60" y="22"/>
                    <a:pt x="66" y="18"/>
                    <a:pt x="72" y="13"/>
                  </a:cubicBezTo>
                  <a:cubicBezTo>
                    <a:pt x="73" y="11"/>
                    <a:pt x="74" y="8"/>
                    <a:pt x="72" y="6"/>
                  </a:cubicBezTo>
                  <a:cubicBezTo>
                    <a:pt x="69" y="0"/>
                    <a:pt x="60" y="2"/>
                    <a:pt x="51" y="7"/>
                  </a:cubicBezTo>
                  <a:lnTo>
                    <a:pt x="4"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EB0A8126-6722-4D95-A6E8-658535D49D8D}"/>
                </a:ext>
              </a:extLst>
            </p:cNvPr>
            <p:cNvSpPr>
              <a:spLocks/>
            </p:cNvSpPr>
            <p:nvPr/>
          </p:nvSpPr>
          <p:spPr bwMode="auto">
            <a:xfrm>
              <a:off x="17197388" y="8789988"/>
              <a:ext cx="217488" cy="84138"/>
            </a:xfrm>
            <a:custGeom>
              <a:avLst/>
              <a:gdLst>
                <a:gd name="T0" fmla="*/ 9 w 79"/>
                <a:gd name="T1" fmla="*/ 4 h 30"/>
                <a:gd name="T2" fmla="*/ 17 w 79"/>
                <a:gd name="T3" fmla="*/ 30 h 30"/>
                <a:gd name="T4" fmla="*/ 21 w 79"/>
                <a:gd name="T5" fmla="*/ 29 h 30"/>
                <a:gd name="T6" fmla="*/ 54 w 79"/>
                <a:gd name="T7" fmla="*/ 18 h 30"/>
                <a:gd name="T8" fmla="*/ 56 w 79"/>
                <a:gd name="T9" fmla="*/ 18 h 30"/>
                <a:gd name="T10" fmla="*/ 75 w 79"/>
                <a:gd name="T11" fmla="*/ 13 h 30"/>
                <a:gd name="T12" fmla="*/ 78 w 79"/>
                <a:gd name="T13" fmla="*/ 7 h 30"/>
                <a:gd name="T14" fmla="*/ 56 w 79"/>
                <a:gd name="T15" fmla="*/ 3 h 30"/>
                <a:gd name="T16" fmla="*/ 9 w 79"/>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0">
                  <a:moveTo>
                    <a:pt x="9" y="4"/>
                  </a:moveTo>
                  <a:cubicBezTo>
                    <a:pt x="0" y="20"/>
                    <a:pt x="4" y="28"/>
                    <a:pt x="17" y="30"/>
                  </a:cubicBezTo>
                  <a:cubicBezTo>
                    <a:pt x="18" y="30"/>
                    <a:pt x="20" y="30"/>
                    <a:pt x="21" y="29"/>
                  </a:cubicBezTo>
                  <a:cubicBezTo>
                    <a:pt x="32" y="23"/>
                    <a:pt x="43" y="19"/>
                    <a:pt x="54" y="18"/>
                  </a:cubicBezTo>
                  <a:cubicBezTo>
                    <a:pt x="54" y="18"/>
                    <a:pt x="55" y="18"/>
                    <a:pt x="56" y="18"/>
                  </a:cubicBezTo>
                  <a:cubicBezTo>
                    <a:pt x="62" y="20"/>
                    <a:pt x="69" y="17"/>
                    <a:pt x="75" y="13"/>
                  </a:cubicBezTo>
                  <a:cubicBezTo>
                    <a:pt x="78" y="12"/>
                    <a:pt x="79" y="9"/>
                    <a:pt x="78" y="7"/>
                  </a:cubicBezTo>
                  <a:cubicBezTo>
                    <a:pt x="76" y="0"/>
                    <a:pt x="66" y="0"/>
                    <a:pt x="56" y="3"/>
                  </a:cubicBezTo>
                  <a:lnTo>
                    <a:pt x="9" y="4"/>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88E16AFB-3A4B-4028-B150-FBA1152C72EE}"/>
                </a:ext>
              </a:extLst>
            </p:cNvPr>
            <p:cNvSpPr>
              <a:spLocks/>
            </p:cNvSpPr>
            <p:nvPr/>
          </p:nvSpPr>
          <p:spPr bwMode="auto">
            <a:xfrm>
              <a:off x="17014825" y="8699500"/>
              <a:ext cx="155575" cy="149225"/>
            </a:xfrm>
            <a:custGeom>
              <a:avLst/>
              <a:gdLst>
                <a:gd name="T0" fmla="*/ 54 w 56"/>
                <a:gd name="T1" fmla="*/ 37 h 54"/>
                <a:gd name="T2" fmla="*/ 5 w 56"/>
                <a:gd name="T3" fmla="*/ 52 h 54"/>
                <a:gd name="T4" fmla="*/ 3 w 56"/>
                <a:gd name="T5" fmla="*/ 50 h 54"/>
                <a:gd name="T6" fmla="*/ 3 w 56"/>
                <a:gd name="T7" fmla="*/ 44 h 54"/>
                <a:gd name="T8" fmla="*/ 0 w 56"/>
                <a:gd name="T9" fmla="*/ 4 h 54"/>
                <a:gd name="T10" fmla="*/ 0 w 56"/>
                <a:gd name="T11" fmla="*/ 2 h 54"/>
                <a:gd name="T12" fmla="*/ 3 w 56"/>
                <a:gd name="T13" fmla="*/ 0 h 54"/>
                <a:gd name="T14" fmla="*/ 20 w 56"/>
                <a:gd name="T15" fmla="*/ 0 h 54"/>
                <a:gd name="T16" fmla="*/ 23 w 56"/>
                <a:gd name="T17" fmla="*/ 2 h 54"/>
                <a:gd name="T18" fmla="*/ 23 w 56"/>
                <a:gd name="T19" fmla="*/ 4 h 54"/>
                <a:gd name="T20" fmla="*/ 23 w 56"/>
                <a:gd name="T21" fmla="*/ 8 h 54"/>
                <a:gd name="T22" fmla="*/ 24 w 56"/>
                <a:gd name="T23" fmla="*/ 27 h 54"/>
                <a:gd name="T24" fmla="*/ 25 w 56"/>
                <a:gd name="T25" fmla="*/ 28 h 54"/>
                <a:gd name="T26" fmla="*/ 49 w 56"/>
                <a:gd name="T27" fmla="*/ 33 h 54"/>
                <a:gd name="T28" fmla="*/ 49 w 56"/>
                <a:gd name="T29" fmla="*/ 33 h 54"/>
                <a:gd name="T30" fmla="*/ 53 w 56"/>
                <a:gd name="T31" fmla="*/ 33 h 54"/>
                <a:gd name="T32" fmla="*/ 54 w 56"/>
                <a:gd name="T33"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4">
                  <a:moveTo>
                    <a:pt x="54" y="37"/>
                  </a:moveTo>
                  <a:cubicBezTo>
                    <a:pt x="40" y="49"/>
                    <a:pt x="24" y="54"/>
                    <a:pt x="5" y="52"/>
                  </a:cubicBezTo>
                  <a:cubicBezTo>
                    <a:pt x="4" y="52"/>
                    <a:pt x="3" y="51"/>
                    <a:pt x="3" y="50"/>
                  </a:cubicBezTo>
                  <a:cubicBezTo>
                    <a:pt x="3" y="44"/>
                    <a:pt x="3" y="44"/>
                    <a:pt x="3" y="44"/>
                  </a:cubicBezTo>
                  <a:cubicBezTo>
                    <a:pt x="0" y="4"/>
                    <a:pt x="0" y="4"/>
                    <a:pt x="0" y="4"/>
                  </a:cubicBezTo>
                  <a:cubicBezTo>
                    <a:pt x="0" y="2"/>
                    <a:pt x="0" y="2"/>
                    <a:pt x="0" y="2"/>
                  </a:cubicBezTo>
                  <a:cubicBezTo>
                    <a:pt x="0" y="1"/>
                    <a:pt x="1" y="0"/>
                    <a:pt x="3" y="0"/>
                  </a:cubicBezTo>
                  <a:cubicBezTo>
                    <a:pt x="20" y="0"/>
                    <a:pt x="20" y="0"/>
                    <a:pt x="20" y="0"/>
                  </a:cubicBezTo>
                  <a:cubicBezTo>
                    <a:pt x="22" y="0"/>
                    <a:pt x="23" y="0"/>
                    <a:pt x="23" y="2"/>
                  </a:cubicBezTo>
                  <a:cubicBezTo>
                    <a:pt x="23" y="4"/>
                    <a:pt x="23" y="4"/>
                    <a:pt x="23" y="4"/>
                  </a:cubicBezTo>
                  <a:cubicBezTo>
                    <a:pt x="23" y="8"/>
                    <a:pt x="23" y="8"/>
                    <a:pt x="23" y="8"/>
                  </a:cubicBezTo>
                  <a:cubicBezTo>
                    <a:pt x="24" y="27"/>
                    <a:pt x="24" y="27"/>
                    <a:pt x="24" y="27"/>
                  </a:cubicBezTo>
                  <a:cubicBezTo>
                    <a:pt x="24" y="27"/>
                    <a:pt x="24" y="28"/>
                    <a:pt x="25" y="28"/>
                  </a:cubicBezTo>
                  <a:cubicBezTo>
                    <a:pt x="29" y="32"/>
                    <a:pt x="37" y="33"/>
                    <a:pt x="49" y="33"/>
                  </a:cubicBezTo>
                  <a:cubicBezTo>
                    <a:pt x="49" y="33"/>
                    <a:pt x="49" y="33"/>
                    <a:pt x="49" y="33"/>
                  </a:cubicBezTo>
                  <a:cubicBezTo>
                    <a:pt x="50" y="33"/>
                    <a:pt x="51" y="33"/>
                    <a:pt x="53" y="33"/>
                  </a:cubicBezTo>
                  <a:cubicBezTo>
                    <a:pt x="55" y="33"/>
                    <a:pt x="56" y="36"/>
                    <a:pt x="54" y="37"/>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F57DACAD-3DE7-4965-AE5E-181BEC5B461C}"/>
                </a:ext>
              </a:extLst>
            </p:cNvPr>
            <p:cNvSpPr>
              <a:spLocks/>
            </p:cNvSpPr>
            <p:nvPr/>
          </p:nvSpPr>
          <p:spPr bwMode="auto">
            <a:xfrm>
              <a:off x="17219613" y="8680450"/>
              <a:ext cx="150813" cy="161925"/>
            </a:xfrm>
            <a:custGeom>
              <a:avLst/>
              <a:gdLst>
                <a:gd name="T0" fmla="*/ 8 w 55"/>
                <a:gd name="T1" fmla="*/ 2 h 59"/>
                <a:gd name="T2" fmla="*/ 0 w 55"/>
                <a:gd name="T3" fmla="*/ 49 h 59"/>
                <a:gd name="T4" fmla="*/ 1 w 55"/>
                <a:gd name="T5" fmla="*/ 52 h 59"/>
                <a:gd name="T6" fmla="*/ 53 w 55"/>
                <a:gd name="T7" fmla="*/ 49 h 59"/>
                <a:gd name="T8" fmla="*/ 52 w 55"/>
                <a:gd name="T9" fmla="*/ 44 h 59"/>
                <a:gd name="T10" fmla="*/ 26 w 55"/>
                <a:gd name="T11" fmla="*/ 33 h 59"/>
                <a:gd name="T12" fmla="*/ 26 w 55"/>
                <a:gd name="T13" fmla="*/ 32 h 59"/>
                <a:gd name="T14" fmla="*/ 30 w 55"/>
                <a:gd name="T15" fmla="*/ 7 h 59"/>
                <a:gd name="T16" fmla="*/ 28 w 55"/>
                <a:gd name="T17" fmla="*/ 4 h 59"/>
                <a:gd name="T18" fmla="*/ 11 w 55"/>
                <a:gd name="T19" fmla="*/ 0 h 59"/>
                <a:gd name="T20" fmla="*/ 8 w 55"/>
                <a:gd name="T21"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9">
                  <a:moveTo>
                    <a:pt x="8" y="2"/>
                  </a:moveTo>
                  <a:cubicBezTo>
                    <a:pt x="0" y="49"/>
                    <a:pt x="0" y="49"/>
                    <a:pt x="0" y="49"/>
                  </a:cubicBezTo>
                  <a:cubicBezTo>
                    <a:pt x="0" y="50"/>
                    <a:pt x="0" y="52"/>
                    <a:pt x="1" y="52"/>
                  </a:cubicBezTo>
                  <a:cubicBezTo>
                    <a:pt x="20" y="59"/>
                    <a:pt x="37" y="57"/>
                    <a:pt x="53" y="49"/>
                  </a:cubicBezTo>
                  <a:cubicBezTo>
                    <a:pt x="55" y="48"/>
                    <a:pt x="54" y="45"/>
                    <a:pt x="52" y="44"/>
                  </a:cubicBezTo>
                  <a:cubicBezTo>
                    <a:pt x="39" y="41"/>
                    <a:pt x="29" y="38"/>
                    <a:pt x="26" y="33"/>
                  </a:cubicBezTo>
                  <a:cubicBezTo>
                    <a:pt x="26" y="33"/>
                    <a:pt x="26" y="32"/>
                    <a:pt x="26" y="32"/>
                  </a:cubicBezTo>
                  <a:cubicBezTo>
                    <a:pt x="30" y="7"/>
                    <a:pt x="30" y="7"/>
                    <a:pt x="30" y="7"/>
                  </a:cubicBezTo>
                  <a:cubicBezTo>
                    <a:pt x="30" y="6"/>
                    <a:pt x="29" y="5"/>
                    <a:pt x="28" y="4"/>
                  </a:cubicBezTo>
                  <a:cubicBezTo>
                    <a:pt x="11" y="0"/>
                    <a:pt x="11" y="0"/>
                    <a:pt x="11" y="0"/>
                  </a:cubicBezTo>
                  <a:cubicBezTo>
                    <a:pt x="9" y="0"/>
                    <a:pt x="8" y="1"/>
                    <a:pt x="8" y="2"/>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858AA2EA-FDDC-4478-90CD-91B59BCAA4E4}"/>
                </a:ext>
              </a:extLst>
            </p:cNvPr>
            <p:cNvSpPr>
              <a:spLocks/>
            </p:cNvSpPr>
            <p:nvPr/>
          </p:nvSpPr>
          <p:spPr bwMode="auto">
            <a:xfrm>
              <a:off x="16827500" y="7566025"/>
              <a:ext cx="590550" cy="1160463"/>
            </a:xfrm>
            <a:custGeom>
              <a:avLst/>
              <a:gdLst>
                <a:gd name="T0" fmla="*/ 214 w 214"/>
                <a:gd name="T1" fmla="*/ 223 h 420"/>
                <a:gd name="T2" fmla="*/ 174 w 214"/>
                <a:gd name="T3" fmla="*/ 420 h 420"/>
                <a:gd name="T4" fmla="*/ 170 w 214"/>
                <a:gd name="T5" fmla="*/ 420 h 420"/>
                <a:gd name="T6" fmla="*/ 165 w 214"/>
                <a:gd name="T7" fmla="*/ 418 h 420"/>
                <a:gd name="T8" fmla="*/ 148 w 214"/>
                <a:gd name="T9" fmla="*/ 415 h 420"/>
                <a:gd name="T10" fmla="*/ 145 w 214"/>
                <a:gd name="T11" fmla="*/ 414 h 420"/>
                <a:gd name="T12" fmla="*/ 146 w 214"/>
                <a:gd name="T13" fmla="*/ 335 h 420"/>
                <a:gd name="T14" fmla="*/ 160 w 214"/>
                <a:gd name="T15" fmla="*/ 219 h 420"/>
                <a:gd name="T16" fmla="*/ 108 w 214"/>
                <a:gd name="T17" fmla="*/ 124 h 420"/>
                <a:gd name="T18" fmla="*/ 107 w 214"/>
                <a:gd name="T19" fmla="*/ 123 h 420"/>
                <a:gd name="T20" fmla="*/ 107 w 214"/>
                <a:gd name="T21" fmla="*/ 123 h 420"/>
                <a:gd name="T22" fmla="*/ 104 w 214"/>
                <a:gd name="T23" fmla="*/ 125 h 420"/>
                <a:gd name="T24" fmla="*/ 98 w 214"/>
                <a:gd name="T25" fmla="*/ 219 h 420"/>
                <a:gd name="T26" fmla="*/ 94 w 214"/>
                <a:gd name="T27" fmla="*/ 414 h 420"/>
                <a:gd name="T28" fmla="*/ 62 w 214"/>
                <a:gd name="T29" fmla="*/ 414 h 420"/>
                <a:gd name="T30" fmla="*/ 50 w 214"/>
                <a:gd name="T31" fmla="*/ 326 h 420"/>
                <a:gd name="T32" fmla="*/ 46 w 214"/>
                <a:gd name="T33" fmla="*/ 221 h 420"/>
                <a:gd name="T34" fmla="*/ 23 w 214"/>
                <a:gd name="T35" fmla="*/ 92 h 420"/>
                <a:gd name="T36" fmla="*/ 31 w 214"/>
                <a:gd name="T37" fmla="*/ 0 h 420"/>
                <a:gd name="T38" fmla="*/ 31 w 214"/>
                <a:gd name="T39" fmla="*/ 0 h 420"/>
                <a:gd name="T40" fmla="*/ 31 w 214"/>
                <a:gd name="T41" fmla="*/ 0 h 420"/>
                <a:gd name="T42" fmla="*/ 165 w 214"/>
                <a:gd name="T43" fmla="*/ 13 h 420"/>
                <a:gd name="T44" fmla="*/ 178 w 214"/>
                <a:gd name="T45" fmla="*/ 15 h 420"/>
                <a:gd name="T46" fmla="*/ 179 w 214"/>
                <a:gd name="T47" fmla="*/ 18 h 420"/>
                <a:gd name="T48" fmla="*/ 214 w 214"/>
                <a:gd name="T49" fmla="*/ 22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4" h="420">
                  <a:moveTo>
                    <a:pt x="214" y="223"/>
                  </a:moveTo>
                  <a:cubicBezTo>
                    <a:pt x="174" y="420"/>
                    <a:pt x="174" y="420"/>
                    <a:pt x="174" y="420"/>
                  </a:cubicBezTo>
                  <a:cubicBezTo>
                    <a:pt x="170" y="420"/>
                    <a:pt x="170" y="420"/>
                    <a:pt x="170" y="420"/>
                  </a:cubicBezTo>
                  <a:cubicBezTo>
                    <a:pt x="165" y="418"/>
                    <a:pt x="165" y="418"/>
                    <a:pt x="165" y="418"/>
                  </a:cubicBezTo>
                  <a:cubicBezTo>
                    <a:pt x="148" y="415"/>
                    <a:pt x="148" y="415"/>
                    <a:pt x="148" y="415"/>
                  </a:cubicBezTo>
                  <a:cubicBezTo>
                    <a:pt x="145" y="414"/>
                    <a:pt x="145" y="414"/>
                    <a:pt x="145" y="414"/>
                  </a:cubicBezTo>
                  <a:cubicBezTo>
                    <a:pt x="150" y="388"/>
                    <a:pt x="151" y="362"/>
                    <a:pt x="146" y="335"/>
                  </a:cubicBezTo>
                  <a:cubicBezTo>
                    <a:pt x="144" y="287"/>
                    <a:pt x="142" y="239"/>
                    <a:pt x="160" y="219"/>
                  </a:cubicBezTo>
                  <a:cubicBezTo>
                    <a:pt x="145" y="199"/>
                    <a:pt x="124" y="159"/>
                    <a:pt x="108" y="124"/>
                  </a:cubicBezTo>
                  <a:cubicBezTo>
                    <a:pt x="108" y="124"/>
                    <a:pt x="108" y="123"/>
                    <a:pt x="107" y="123"/>
                  </a:cubicBezTo>
                  <a:cubicBezTo>
                    <a:pt x="107" y="123"/>
                    <a:pt x="107" y="123"/>
                    <a:pt x="107" y="123"/>
                  </a:cubicBezTo>
                  <a:cubicBezTo>
                    <a:pt x="106" y="123"/>
                    <a:pt x="104" y="123"/>
                    <a:pt x="104" y="125"/>
                  </a:cubicBezTo>
                  <a:cubicBezTo>
                    <a:pt x="104" y="151"/>
                    <a:pt x="106" y="190"/>
                    <a:pt x="98" y="219"/>
                  </a:cubicBezTo>
                  <a:cubicBezTo>
                    <a:pt x="94" y="414"/>
                    <a:pt x="94" y="414"/>
                    <a:pt x="94" y="414"/>
                  </a:cubicBezTo>
                  <a:cubicBezTo>
                    <a:pt x="62" y="414"/>
                    <a:pt x="62" y="414"/>
                    <a:pt x="62" y="414"/>
                  </a:cubicBezTo>
                  <a:cubicBezTo>
                    <a:pt x="64" y="390"/>
                    <a:pt x="59" y="360"/>
                    <a:pt x="50" y="326"/>
                  </a:cubicBezTo>
                  <a:cubicBezTo>
                    <a:pt x="41" y="284"/>
                    <a:pt x="32" y="243"/>
                    <a:pt x="46" y="221"/>
                  </a:cubicBezTo>
                  <a:cubicBezTo>
                    <a:pt x="48" y="180"/>
                    <a:pt x="31" y="138"/>
                    <a:pt x="23" y="92"/>
                  </a:cubicBezTo>
                  <a:cubicBezTo>
                    <a:pt x="0" y="60"/>
                    <a:pt x="2" y="28"/>
                    <a:pt x="31" y="0"/>
                  </a:cubicBezTo>
                  <a:cubicBezTo>
                    <a:pt x="31" y="0"/>
                    <a:pt x="31" y="0"/>
                    <a:pt x="31" y="0"/>
                  </a:cubicBezTo>
                  <a:cubicBezTo>
                    <a:pt x="31" y="0"/>
                    <a:pt x="31" y="0"/>
                    <a:pt x="31" y="0"/>
                  </a:cubicBezTo>
                  <a:cubicBezTo>
                    <a:pt x="165" y="13"/>
                    <a:pt x="165" y="13"/>
                    <a:pt x="165" y="13"/>
                  </a:cubicBezTo>
                  <a:cubicBezTo>
                    <a:pt x="178" y="15"/>
                    <a:pt x="178" y="15"/>
                    <a:pt x="178" y="15"/>
                  </a:cubicBezTo>
                  <a:cubicBezTo>
                    <a:pt x="178" y="16"/>
                    <a:pt x="179" y="17"/>
                    <a:pt x="179" y="18"/>
                  </a:cubicBezTo>
                  <a:cubicBezTo>
                    <a:pt x="200" y="77"/>
                    <a:pt x="211" y="146"/>
                    <a:pt x="214" y="223"/>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7B21478-C42E-4E3D-92A8-F79448F567FC}"/>
                </a:ext>
              </a:extLst>
            </p:cNvPr>
            <p:cNvSpPr>
              <a:spLocks/>
            </p:cNvSpPr>
            <p:nvPr/>
          </p:nvSpPr>
          <p:spPr bwMode="auto">
            <a:xfrm>
              <a:off x="17283113" y="7607300"/>
              <a:ext cx="134938" cy="1119188"/>
            </a:xfrm>
            <a:custGeom>
              <a:avLst/>
              <a:gdLst>
                <a:gd name="T0" fmla="*/ 49 w 49"/>
                <a:gd name="T1" fmla="*/ 208 h 405"/>
                <a:gd name="T2" fmla="*/ 9 w 49"/>
                <a:gd name="T3" fmla="*/ 405 h 405"/>
                <a:gd name="T4" fmla="*/ 5 w 49"/>
                <a:gd name="T5" fmla="*/ 405 h 405"/>
                <a:gd name="T6" fmla="*/ 0 w 49"/>
                <a:gd name="T7" fmla="*/ 403 h 405"/>
                <a:gd name="T8" fmla="*/ 2 w 49"/>
                <a:gd name="T9" fmla="*/ 392 h 405"/>
                <a:gd name="T10" fmla="*/ 40 w 49"/>
                <a:gd name="T11" fmla="*/ 208 h 405"/>
                <a:gd name="T12" fmla="*/ 5 w 49"/>
                <a:gd name="T13" fmla="*/ 2 h 405"/>
                <a:gd name="T14" fmla="*/ 4 w 49"/>
                <a:gd name="T15" fmla="*/ 1 h 405"/>
                <a:gd name="T16" fmla="*/ 4 w 49"/>
                <a:gd name="T17" fmla="*/ 0 h 405"/>
                <a:gd name="T18" fmla="*/ 13 w 49"/>
                <a:gd name="T19" fmla="*/ 0 h 405"/>
                <a:gd name="T20" fmla="*/ 14 w 49"/>
                <a:gd name="T21" fmla="*/ 3 h 405"/>
                <a:gd name="T22" fmla="*/ 49 w 49"/>
                <a:gd name="T23" fmla="*/ 20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405">
                  <a:moveTo>
                    <a:pt x="49" y="208"/>
                  </a:moveTo>
                  <a:cubicBezTo>
                    <a:pt x="9" y="405"/>
                    <a:pt x="9" y="405"/>
                    <a:pt x="9" y="405"/>
                  </a:cubicBezTo>
                  <a:cubicBezTo>
                    <a:pt x="5" y="405"/>
                    <a:pt x="5" y="405"/>
                    <a:pt x="5" y="405"/>
                  </a:cubicBezTo>
                  <a:cubicBezTo>
                    <a:pt x="0" y="403"/>
                    <a:pt x="0" y="403"/>
                    <a:pt x="0" y="403"/>
                  </a:cubicBezTo>
                  <a:cubicBezTo>
                    <a:pt x="2" y="392"/>
                    <a:pt x="2" y="392"/>
                    <a:pt x="2" y="392"/>
                  </a:cubicBezTo>
                  <a:cubicBezTo>
                    <a:pt x="40" y="208"/>
                    <a:pt x="40" y="208"/>
                    <a:pt x="40" y="208"/>
                  </a:cubicBezTo>
                  <a:cubicBezTo>
                    <a:pt x="37" y="131"/>
                    <a:pt x="26" y="61"/>
                    <a:pt x="5" y="2"/>
                  </a:cubicBezTo>
                  <a:cubicBezTo>
                    <a:pt x="4" y="1"/>
                    <a:pt x="4" y="1"/>
                    <a:pt x="4" y="1"/>
                  </a:cubicBezTo>
                  <a:cubicBezTo>
                    <a:pt x="4" y="1"/>
                    <a:pt x="4" y="0"/>
                    <a:pt x="4" y="0"/>
                  </a:cubicBezTo>
                  <a:cubicBezTo>
                    <a:pt x="13" y="0"/>
                    <a:pt x="13" y="0"/>
                    <a:pt x="13" y="0"/>
                  </a:cubicBezTo>
                  <a:cubicBezTo>
                    <a:pt x="13" y="1"/>
                    <a:pt x="14" y="2"/>
                    <a:pt x="14" y="3"/>
                  </a:cubicBezTo>
                  <a:cubicBezTo>
                    <a:pt x="35" y="62"/>
                    <a:pt x="46" y="131"/>
                    <a:pt x="49" y="208"/>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BBF1A5D-A6A4-4B99-86CA-834C0C126580}"/>
                </a:ext>
              </a:extLst>
            </p:cNvPr>
            <p:cNvSpPr>
              <a:spLocks/>
            </p:cNvSpPr>
            <p:nvPr/>
          </p:nvSpPr>
          <p:spPr bwMode="auto">
            <a:xfrm>
              <a:off x="17781588" y="6965950"/>
              <a:ext cx="238125" cy="227013"/>
            </a:xfrm>
            <a:custGeom>
              <a:avLst/>
              <a:gdLst>
                <a:gd name="T0" fmla="*/ 0 w 86"/>
                <a:gd name="T1" fmla="*/ 66 h 82"/>
                <a:gd name="T2" fmla="*/ 23 w 86"/>
                <a:gd name="T3" fmla="*/ 48 h 82"/>
                <a:gd name="T4" fmla="*/ 23 w 86"/>
                <a:gd name="T5" fmla="*/ 31 h 82"/>
                <a:gd name="T6" fmla="*/ 26 w 86"/>
                <a:gd name="T7" fmla="*/ 26 h 82"/>
                <a:gd name="T8" fmla="*/ 36 w 86"/>
                <a:gd name="T9" fmla="*/ 10 h 82"/>
                <a:gd name="T10" fmla="*/ 39 w 86"/>
                <a:gd name="T11" fmla="*/ 12 h 82"/>
                <a:gd name="T12" fmla="*/ 36 w 86"/>
                <a:gd name="T13" fmla="*/ 28 h 82"/>
                <a:gd name="T14" fmla="*/ 63 w 86"/>
                <a:gd name="T15" fmla="*/ 0 h 82"/>
                <a:gd name="T16" fmla="*/ 66 w 86"/>
                <a:gd name="T17" fmla="*/ 1 h 82"/>
                <a:gd name="T18" fmla="*/ 55 w 86"/>
                <a:gd name="T19" fmla="*/ 21 h 82"/>
                <a:gd name="T20" fmla="*/ 78 w 86"/>
                <a:gd name="T21" fmla="*/ 4 h 82"/>
                <a:gd name="T22" fmla="*/ 81 w 86"/>
                <a:gd name="T23" fmla="*/ 6 h 82"/>
                <a:gd name="T24" fmla="*/ 64 w 86"/>
                <a:gd name="T25" fmla="*/ 25 h 82"/>
                <a:gd name="T26" fmla="*/ 83 w 86"/>
                <a:gd name="T27" fmla="*/ 16 h 82"/>
                <a:gd name="T28" fmla="*/ 85 w 86"/>
                <a:gd name="T29" fmla="*/ 19 h 82"/>
                <a:gd name="T30" fmla="*/ 64 w 86"/>
                <a:gd name="T31" fmla="*/ 35 h 82"/>
                <a:gd name="T32" fmla="*/ 82 w 86"/>
                <a:gd name="T33" fmla="*/ 29 h 82"/>
                <a:gd name="T34" fmla="*/ 83 w 86"/>
                <a:gd name="T35" fmla="*/ 31 h 82"/>
                <a:gd name="T36" fmla="*/ 80 w 86"/>
                <a:gd name="T37" fmla="*/ 33 h 82"/>
                <a:gd name="T38" fmla="*/ 16 w 86"/>
                <a:gd name="T39" fmla="*/ 82 h 82"/>
                <a:gd name="T40" fmla="*/ 0 w 86"/>
                <a:gd name="T41" fmla="*/ 6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82">
                  <a:moveTo>
                    <a:pt x="0" y="66"/>
                  </a:moveTo>
                  <a:cubicBezTo>
                    <a:pt x="23" y="48"/>
                    <a:pt x="23" y="48"/>
                    <a:pt x="23" y="48"/>
                  </a:cubicBezTo>
                  <a:cubicBezTo>
                    <a:pt x="23" y="31"/>
                    <a:pt x="23" y="31"/>
                    <a:pt x="23" y="31"/>
                  </a:cubicBezTo>
                  <a:cubicBezTo>
                    <a:pt x="23" y="29"/>
                    <a:pt x="24" y="27"/>
                    <a:pt x="26" y="26"/>
                  </a:cubicBezTo>
                  <a:cubicBezTo>
                    <a:pt x="29" y="22"/>
                    <a:pt x="33" y="16"/>
                    <a:pt x="36" y="10"/>
                  </a:cubicBezTo>
                  <a:cubicBezTo>
                    <a:pt x="38" y="10"/>
                    <a:pt x="39" y="11"/>
                    <a:pt x="39" y="12"/>
                  </a:cubicBezTo>
                  <a:cubicBezTo>
                    <a:pt x="37" y="17"/>
                    <a:pt x="36" y="23"/>
                    <a:pt x="36" y="28"/>
                  </a:cubicBezTo>
                  <a:cubicBezTo>
                    <a:pt x="45" y="17"/>
                    <a:pt x="54" y="7"/>
                    <a:pt x="63" y="0"/>
                  </a:cubicBezTo>
                  <a:cubicBezTo>
                    <a:pt x="65" y="0"/>
                    <a:pt x="66" y="0"/>
                    <a:pt x="66" y="1"/>
                  </a:cubicBezTo>
                  <a:cubicBezTo>
                    <a:pt x="60" y="8"/>
                    <a:pt x="56" y="15"/>
                    <a:pt x="55" y="21"/>
                  </a:cubicBezTo>
                  <a:cubicBezTo>
                    <a:pt x="61" y="15"/>
                    <a:pt x="69" y="10"/>
                    <a:pt x="78" y="4"/>
                  </a:cubicBezTo>
                  <a:cubicBezTo>
                    <a:pt x="81" y="4"/>
                    <a:pt x="81" y="5"/>
                    <a:pt x="81" y="6"/>
                  </a:cubicBezTo>
                  <a:cubicBezTo>
                    <a:pt x="73" y="12"/>
                    <a:pt x="67" y="19"/>
                    <a:pt x="64" y="25"/>
                  </a:cubicBezTo>
                  <a:cubicBezTo>
                    <a:pt x="70" y="21"/>
                    <a:pt x="76" y="18"/>
                    <a:pt x="83" y="16"/>
                  </a:cubicBezTo>
                  <a:cubicBezTo>
                    <a:pt x="85" y="16"/>
                    <a:pt x="86" y="17"/>
                    <a:pt x="85" y="19"/>
                  </a:cubicBezTo>
                  <a:cubicBezTo>
                    <a:pt x="76" y="24"/>
                    <a:pt x="69" y="29"/>
                    <a:pt x="64" y="35"/>
                  </a:cubicBezTo>
                  <a:cubicBezTo>
                    <a:pt x="70" y="32"/>
                    <a:pt x="76" y="30"/>
                    <a:pt x="82" y="29"/>
                  </a:cubicBezTo>
                  <a:cubicBezTo>
                    <a:pt x="83" y="29"/>
                    <a:pt x="84" y="30"/>
                    <a:pt x="83" y="31"/>
                  </a:cubicBezTo>
                  <a:cubicBezTo>
                    <a:pt x="80" y="33"/>
                    <a:pt x="80" y="33"/>
                    <a:pt x="80" y="33"/>
                  </a:cubicBezTo>
                  <a:cubicBezTo>
                    <a:pt x="71" y="37"/>
                    <a:pt x="40" y="64"/>
                    <a:pt x="16" y="82"/>
                  </a:cubicBezTo>
                  <a:lnTo>
                    <a:pt x="0" y="6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D1899F97-D9E0-4188-BFC1-EF5A6DDE5FFA}"/>
                </a:ext>
              </a:extLst>
            </p:cNvPr>
            <p:cNvSpPr>
              <a:spLocks/>
            </p:cNvSpPr>
            <p:nvPr/>
          </p:nvSpPr>
          <p:spPr bwMode="auto">
            <a:xfrm>
              <a:off x="17040225" y="6384925"/>
              <a:ext cx="287338" cy="357188"/>
            </a:xfrm>
            <a:custGeom>
              <a:avLst/>
              <a:gdLst>
                <a:gd name="T0" fmla="*/ 0 w 104"/>
                <a:gd name="T1" fmla="*/ 18 h 129"/>
                <a:gd name="T2" fmla="*/ 48 w 104"/>
                <a:gd name="T3" fmla="*/ 0 h 129"/>
                <a:gd name="T4" fmla="*/ 99 w 104"/>
                <a:gd name="T5" fmla="*/ 21 h 129"/>
                <a:gd name="T6" fmla="*/ 103 w 104"/>
                <a:gd name="T7" fmla="*/ 45 h 129"/>
                <a:gd name="T8" fmla="*/ 103 w 104"/>
                <a:gd name="T9" fmla="*/ 63 h 129"/>
                <a:gd name="T10" fmla="*/ 101 w 104"/>
                <a:gd name="T11" fmla="*/ 80 h 129"/>
                <a:gd name="T12" fmla="*/ 98 w 104"/>
                <a:gd name="T13" fmla="*/ 91 h 129"/>
                <a:gd name="T14" fmla="*/ 85 w 104"/>
                <a:gd name="T15" fmla="*/ 117 h 129"/>
                <a:gd name="T16" fmla="*/ 14 w 104"/>
                <a:gd name="T17" fmla="*/ 120 h 129"/>
                <a:gd name="T18" fmla="*/ 0 w 104"/>
                <a:gd name="T19" fmla="*/ 75 h 129"/>
                <a:gd name="T20" fmla="*/ 0 w 104"/>
                <a:gd name="T21" fmla="*/ 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29">
                  <a:moveTo>
                    <a:pt x="0" y="18"/>
                  </a:moveTo>
                  <a:cubicBezTo>
                    <a:pt x="48" y="0"/>
                    <a:pt x="48" y="0"/>
                    <a:pt x="48" y="0"/>
                  </a:cubicBezTo>
                  <a:cubicBezTo>
                    <a:pt x="99" y="21"/>
                    <a:pt x="99" y="21"/>
                    <a:pt x="99" y="21"/>
                  </a:cubicBezTo>
                  <a:cubicBezTo>
                    <a:pt x="103" y="45"/>
                    <a:pt x="103" y="45"/>
                    <a:pt x="103" y="45"/>
                  </a:cubicBezTo>
                  <a:cubicBezTo>
                    <a:pt x="104" y="51"/>
                    <a:pt x="104" y="57"/>
                    <a:pt x="103" y="63"/>
                  </a:cubicBezTo>
                  <a:cubicBezTo>
                    <a:pt x="101" y="80"/>
                    <a:pt x="101" y="80"/>
                    <a:pt x="101" y="80"/>
                  </a:cubicBezTo>
                  <a:cubicBezTo>
                    <a:pt x="101" y="85"/>
                    <a:pt x="99" y="88"/>
                    <a:pt x="98" y="91"/>
                  </a:cubicBezTo>
                  <a:cubicBezTo>
                    <a:pt x="95" y="100"/>
                    <a:pt x="91" y="109"/>
                    <a:pt x="85" y="117"/>
                  </a:cubicBezTo>
                  <a:cubicBezTo>
                    <a:pt x="81" y="123"/>
                    <a:pt x="33" y="129"/>
                    <a:pt x="14" y="120"/>
                  </a:cubicBezTo>
                  <a:cubicBezTo>
                    <a:pt x="0" y="75"/>
                    <a:pt x="0" y="75"/>
                    <a:pt x="0" y="75"/>
                  </a:cubicBezTo>
                  <a:lnTo>
                    <a:pt x="0" y="18"/>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C9C3DD3-667D-4A52-A5C8-195E36689C5D}"/>
                </a:ext>
              </a:extLst>
            </p:cNvPr>
            <p:cNvSpPr>
              <a:spLocks/>
            </p:cNvSpPr>
            <p:nvPr/>
          </p:nvSpPr>
          <p:spPr bwMode="auto">
            <a:xfrm>
              <a:off x="17070388" y="6686550"/>
              <a:ext cx="163513" cy="219075"/>
            </a:xfrm>
            <a:custGeom>
              <a:avLst/>
              <a:gdLst>
                <a:gd name="T0" fmla="*/ 4 w 59"/>
                <a:gd name="T1" fmla="*/ 0 h 79"/>
                <a:gd name="T2" fmla="*/ 0 w 59"/>
                <a:gd name="T3" fmla="*/ 71 h 79"/>
                <a:gd name="T4" fmla="*/ 59 w 59"/>
                <a:gd name="T5" fmla="*/ 79 h 79"/>
                <a:gd name="T6" fmla="*/ 52 w 59"/>
                <a:gd name="T7" fmla="*/ 3 h 79"/>
                <a:gd name="T8" fmla="*/ 4 w 59"/>
                <a:gd name="T9" fmla="*/ 0 h 79"/>
              </a:gdLst>
              <a:ahLst/>
              <a:cxnLst>
                <a:cxn ang="0">
                  <a:pos x="T0" y="T1"/>
                </a:cxn>
                <a:cxn ang="0">
                  <a:pos x="T2" y="T3"/>
                </a:cxn>
                <a:cxn ang="0">
                  <a:pos x="T4" y="T5"/>
                </a:cxn>
                <a:cxn ang="0">
                  <a:pos x="T6" y="T7"/>
                </a:cxn>
                <a:cxn ang="0">
                  <a:pos x="T8" y="T9"/>
                </a:cxn>
              </a:cxnLst>
              <a:rect l="0" t="0" r="r" b="b"/>
              <a:pathLst>
                <a:path w="59" h="79">
                  <a:moveTo>
                    <a:pt x="4" y="0"/>
                  </a:moveTo>
                  <a:cubicBezTo>
                    <a:pt x="0" y="71"/>
                    <a:pt x="0" y="71"/>
                    <a:pt x="0" y="71"/>
                  </a:cubicBezTo>
                  <a:cubicBezTo>
                    <a:pt x="59" y="79"/>
                    <a:pt x="59" y="79"/>
                    <a:pt x="59" y="79"/>
                  </a:cubicBezTo>
                  <a:cubicBezTo>
                    <a:pt x="49" y="61"/>
                    <a:pt x="48" y="34"/>
                    <a:pt x="52" y="3"/>
                  </a:cubicBezTo>
                  <a:lnTo>
                    <a:pt x="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BAECDCE4-B9B4-490F-9BF1-AE57A3E9BB5C}"/>
                </a:ext>
              </a:extLst>
            </p:cNvPr>
            <p:cNvSpPr>
              <a:spLocks/>
            </p:cNvSpPr>
            <p:nvPr/>
          </p:nvSpPr>
          <p:spPr bwMode="auto">
            <a:xfrm>
              <a:off x="16913225" y="6813550"/>
              <a:ext cx="455613" cy="841375"/>
            </a:xfrm>
            <a:custGeom>
              <a:avLst/>
              <a:gdLst>
                <a:gd name="T0" fmla="*/ 155 w 165"/>
                <a:gd name="T1" fmla="*/ 139 h 304"/>
                <a:gd name="T2" fmla="*/ 156 w 165"/>
                <a:gd name="T3" fmla="*/ 151 h 304"/>
                <a:gd name="T4" fmla="*/ 144 w 165"/>
                <a:gd name="T5" fmla="*/ 181 h 304"/>
                <a:gd name="T6" fmla="*/ 136 w 165"/>
                <a:gd name="T7" fmla="*/ 195 h 304"/>
                <a:gd name="T8" fmla="*/ 147 w 165"/>
                <a:gd name="T9" fmla="*/ 287 h 304"/>
                <a:gd name="T10" fmla="*/ 139 w 165"/>
                <a:gd name="T11" fmla="*/ 289 h 304"/>
                <a:gd name="T12" fmla="*/ 139 w 165"/>
                <a:gd name="T13" fmla="*/ 289 h 304"/>
                <a:gd name="T14" fmla="*/ 0 w 165"/>
                <a:gd name="T15" fmla="*/ 274 h 304"/>
                <a:gd name="T16" fmla="*/ 0 w 165"/>
                <a:gd name="T17" fmla="*/ 272 h 304"/>
                <a:gd name="T18" fmla="*/ 0 w 165"/>
                <a:gd name="T19" fmla="*/ 272 h 304"/>
                <a:gd name="T20" fmla="*/ 18 w 165"/>
                <a:gd name="T21" fmla="*/ 171 h 304"/>
                <a:gd name="T22" fmla="*/ 17 w 165"/>
                <a:gd name="T23" fmla="*/ 47 h 304"/>
                <a:gd name="T24" fmla="*/ 28 w 165"/>
                <a:gd name="T25" fmla="*/ 3 h 304"/>
                <a:gd name="T26" fmla="*/ 59 w 165"/>
                <a:gd name="T27" fmla="*/ 2 h 304"/>
                <a:gd name="T28" fmla="*/ 105 w 165"/>
                <a:gd name="T29" fmla="*/ 24 h 304"/>
                <a:gd name="T30" fmla="*/ 113 w 165"/>
                <a:gd name="T31" fmla="*/ 27 h 304"/>
                <a:gd name="T32" fmla="*/ 131 w 165"/>
                <a:gd name="T33" fmla="*/ 35 h 304"/>
                <a:gd name="T34" fmla="*/ 163 w 165"/>
                <a:gd name="T35" fmla="*/ 45 h 304"/>
                <a:gd name="T36" fmla="*/ 165 w 165"/>
                <a:gd name="T37" fmla="*/ 46 h 304"/>
                <a:gd name="T38" fmla="*/ 149 w 165"/>
                <a:gd name="T39" fmla="*/ 123 h 304"/>
                <a:gd name="T40" fmla="*/ 155 w 165"/>
                <a:gd name="T41" fmla="*/ 138 h 304"/>
                <a:gd name="T42" fmla="*/ 155 w 165"/>
                <a:gd name="T43" fmla="*/ 139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304">
                  <a:moveTo>
                    <a:pt x="155" y="139"/>
                  </a:moveTo>
                  <a:cubicBezTo>
                    <a:pt x="156" y="143"/>
                    <a:pt x="156" y="147"/>
                    <a:pt x="156" y="151"/>
                  </a:cubicBezTo>
                  <a:cubicBezTo>
                    <a:pt x="156" y="162"/>
                    <a:pt x="151" y="173"/>
                    <a:pt x="144" y="181"/>
                  </a:cubicBezTo>
                  <a:cubicBezTo>
                    <a:pt x="140" y="185"/>
                    <a:pt x="137" y="190"/>
                    <a:pt x="136" y="195"/>
                  </a:cubicBezTo>
                  <a:cubicBezTo>
                    <a:pt x="130" y="220"/>
                    <a:pt x="135" y="252"/>
                    <a:pt x="147" y="287"/>
                  </a:cubicBezTo>
                  <a:cubicBezTo>
                    <a:pt x="144" y="287"/>
                    <a:pt x="142" y="288"/>
                    <a:pt x="139" y="289"/>
                  </a:cubicBezTo>
                  <a:cubicBezTo>
                    <a:pt x="139" y="289"/>
                    <a:pt x="139" y="289"/>
                    <a:pt x="139" y="289"/>
                  </a:cubicBezTo>
                  <a:cubicBezTo>
                    <a:pt x="84" y="304"/>
                    <a:pt x="37" y="304"/>
                    <a:pt x="0" y="274"/>
                  </a:cubicBezTo>
                  <a:cubicBezTo>
                    <a:pt x="0" y="274"/>
                    <a:pt x="0" y="273"/>
                    <a:pt x="0" y="272"/>
                  </a:cubicBezTo>
                  <a:cubicBezTo>
                    <a:pt x="0" y="272"/>
                    <a:pt x="0" y="272"/>
                    <a:pt x="0" y="272"/>
                  </a:cubicBezTo>
                  <a:cubicBezTo>
                    <a:pt x="9" y="240"/>
                    <a:pt x="15" y="206"/>
                    <a:pt x="18" y="171"/>
                  </a:cubicBezTo>
                  <a:cubicBezTo>
                    <a:pt x="22" y="130"/>
                    <a:pt x="21" y="88"/>
                    <a:pt x="17" y="47"/>
                  </a:cubicBezTo>
                  <a:cubicBezTo>
                    <a:pt x="28" y="3"/>
                    <a:pt x="28" y="3"/>
                    <a:pt x="28" y="3"/>
                  </a:cubicBezTo>
                  <a:cubicBezTo>
                    <a:pt x="39" y="0"/>
                    <a:pt x="49" y="0"/>
                    <a:pt x="59" y="2"/>
                  </a:cubicBezTo>
                  <a:cubicBezTo>
                    <a:pt x="73" y="6"/>
                    <a:pt x="88" y="15"/>
                    <a:pt x="105" y="24"/>
                  </a:cubicBezTo>
                  <a:cubicBezTo>
                    <a:pt x="108" y="25"/>
                    <a:pt x="110" y="26"/>
                    <a:pt x="113" y="27"/>
                  </a:cubicBezTo>
                  <a:cubicBezTo>
                    <a:pt x="119" y="30"/>
                    <a:pt x="125" y="33"/>
                    <a:pt x="131" y="35"/>
                  </a:cubicBezTo>
                  <a:cubicBezTo>
                    <a:pt x="141" y="39"/>
                    <a:pt x="151" y="43"/>
                    <a:pt x="163" y="45"/>
                  </a:cubicBezTo>
                  <a:cubicBezTo>
                    <a:pt x="163" y="46"/>
                    <a:pt x="164" y="46"/>
                    <a:pt x="165" y="46"/>
                  </a:cubicBezTo>
                  <a:cubicBezTo>
                    <a:pt x="149" y="123"/>
                    <a:pt x="149" y="123"/>
                    <a:pt x="149" y="123"/>
                  </a:cubicBezTo>
                  <a:cubicBezTo>
                    <a:pt x="152" y="128"/>
                    <a:pt x="154" y="133"/>
                    <a:pt x="155" y="138"/>
                  </a:cubicBezTo>
                  <a:lnTo>
                    <a:pt x="155" y="13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E957FE44-2947-4DF2-BEC9-3A9C89D2F3F8}"/>
                </a:ext>
              </a:extLst>
            </p:cNvPr>
            <p:cNvSpPr>
              <a:spLocks/>
            </p:cNvSpPr>
            <p:nvPr/>
          </p:nvSpPr>
          <p:spPr bwMode="auto">
            <a:xfrm>
              <a:off x="17306925" y="6937375"/>
              <a:ext cx="274638" cy="461963"/>
            </a:xfrm>
            <a:custGeom>
              <a:avLst/>
              <a:gdLst>
                <a:gd name="T0" fmla="*/ 22 w 99"/>
                <a:gd name="T1" fmla="*/ 0 h 167"/>
                <a:gd name="T2" fmla="*/ 0 w 99"/>
                <a:gd name="T3" fmla="*/ 73 h 167"/>
                <a:gd name="T4" fmla="*/ 62 w 99"/>
                <a:gd name="T5" fmla="*/ 161 h 167"/>
                <a:gd name="T6" fmla="*/ 74 w 99"/>
                <a:gd name="T7" fmla="*/ 166 h 167"/>
                <a:gd name="T8" fmla="*/ 99 w 99"/>
                <a:gd name="T9" fmla="*/ 153 h 167"/>
                <a:gd name="T10" fmla="*/ 22 w 99"/>
                <a:gd name="T11" fmla="*/ 0 h 167"/>
              </a:gdLst>
              <a:ahLst/>
              <a:cxnLst>
                <a:cxn ang="0">
                  <a:pos x="T0" y="T1"/>
                </a:cxn>
                <a:cxn ang="0">
                  <a:pos x="T2" y="T3"/>
                </a:cxn>
                <a:cxn ang="0">
                  <a:pos x="T4" y="T5"/>
                </a:cxn>
                <a:cxn ang="0">
                  <a:pos x="T6" y="T7"/>
                </a:cxn>
                <a:cxn ang="0">
                  <a:pos x="T8" y="T9"/>
                </a:cxn>
                <a:cxn ang="0">
                  <a:pos x="T10" y="T11"/>
                </a:cxn>
              </a:cxnLst>
              <a:rect l="0" t="0" r="r" b="b"/>
              <a:pathLst>
                <a:path w="99" h="167">
                  <a:moveTo>
                    <a:pt x="22" y="0"/>
                  </a:moveTo>
                  <a:cubicBezTo>
                    <a:pt x="0" y="73"/>
                    <a:pt x="0" y="73"/>
                    <a:pt x="0" y="73"/>
                  </a:cubicBezTo>
                  <a:cubicBezTo>
                    <a:pt x="7" y="93"/>
                    <a:pt x="37" y="120"/>
                    <a:pt x="62" y="161"/>
                  </a:cubicBezTo>
                  <a:cubicBezTo>
                    <a:pt x="65" y="165"/>
                    <a:pt x="69" y="167"/>
                    <a:pt x="74" y="166"/>
                  </a:cubicBezTo>
                  <a:cubicBezTo>
                    <a:pt x="81" y="165"/>
                    <a:pt x="89" y="161"/>
                    <a:pt x="99" y="153"/>
                  </a:cubicBezTo>
                  <a:cubicBezTo>
                    <a:pt x="71" y="85"/>
                    <a:pt x="43" y="19"/>
                    <a:pt x="22"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5BEEF86F-C99D-4B87-81E8-7B4B9CD38154}"/>
                </a:ext>
              </a:extLst>
            </p:cNvPr>
            <p:cNvSpPr>
              <a:spLocks/>
            </p:cNvSpPr>
            <p:nvPr/>
          </p:nvSpPr>
          <p:spPr bwMode="auto">
            <a:xfrm>
              <a:off x="17476788" y="7142163"/>
              <a:ext cx="355600" cy="219075"/>
            </a:xfrm>
            <a:custGeom>
              <a:avLst/>
              <a:gdLst>
                <a:gd name="T0" fmla="*/ 0 w 129"/>
                <a:gd name="T1" fmla="*/ 48 h 79"/>
                <a:gd name="T2" fmla="*/ 108 w 129"/>
                <a:gd name="T3" fmla="*/ 1 h 79"/>
                <a:gd name="T4" fmla="*/ 112 w 129"/>
                <a:gd name="T5" fmla="*/ 0 h 79"/>
                <a:gd name="T6" fmla="*/ 127 w 129"/>
                <a:gd name="T7" fmla="*/ 15 h 79"/>
                <a:gd name="T8" fmla="*/ 125 w 129"/>
                <a:gd name="T9" fmla="*/ 21 h 79"/>
                <a:gd name="T10" fmla="*/ 38 w 129"/>
                <a:gd name="T11" fmla="*/ 79 h 79"/>
                <a:gd name="T12" fmla="*/ 0 w 129"/>
                <a:gd name="T13" fmla="*/ 48 h 79"/>
              </a:gdLst>
              <a:ahLst/>
              <a:cxnLst>
                <a:cxn ang="0">
                  <a:pos x="T0" y="T1"/>
                </a:cxn>
                <a:cxn ang="0">
                  <a:pos x="T2" y="T3"/>
                </a:cxn>
                <a:cxn ang="0">
                  <a:pos x="T4" y="T5"/>
                </a:cxn>
                <a:cxn ang="0">
                  <a:pos x="T6" y="T7"/>
                </a:cxn>
                <a:cxn ang="0">
                  <a:pos x="T8" y="T9"/>
                </a:cxn>
                <a:cxn ang="0">
                  <a:pos x="T10" y="T11"/>
                </a:cxn>
                <a:cxn ang="0">
                  <a:pos x="T12" y="T13"/>
                </a:cxn>
              </a:cxnLst>
              <a:rect l="0" t="0" r="r" b="b"/>
              <a:pathLst>
                <a:path w="129" h="79">
                  <a:moveTo>
                    <a:pt x="0" y="48"/>
                  </a:moveTo>
                  <a:cubicBezTo>
                    <a:pt x="44" y="31"/>
                    <a:pt x="85" y="14"/>
                    <a:pt x="108" y="1"/>
                  </a:cubicBezTo>
                  <a:cubicBezTo>
                    <a:pt x="110" y="0"/>
                    <a:pt x="111" y="0"/>
                    <a:pt x="112" y="0"/>
                  </a:cubicBezTo>
                  <a:cubicBezTo>
                    <a:pt x="120" y="3"/>
                    <a:pt x="124" y="8"/>
                    <a:pt x="127" y="15"/>
                  </a:cubicBezTo>
                  <a:cubicBezTo>
                    <a:pt x="129" y="17"/>
                    <a:pt x="127" y="20"/>
                    <a:pt x="125" y="21"/>
                  </a:cubicBezTo>
                  <a:cubicBezTo>
                    <a:pt x="104" y="30"/>
                    <a:pt x="78" y="53"/>
                    <a:pt x="38" y="79"/>
                  </a:cubicBezTo>
                  <a:lnTo>
                    <a:pt x="0" y="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7BA5A82D-53F8-48B3-895D-67079A8D34CD}"/>
                </a:ext>
              </a:extLst>
            </p:cNvPr>
            <p:cNvSpPr>
              <a:spLocks/>
            </p:cNvSpPr>
            <p:nvPr/>
          </p:nvSpPr>
          <p:spPr bwMode="auto">
            <a:xfrm>
              <a:off x="16738600" y="6340475"/>
              <a:ext cx="588963" cy="962025"/>
            </a:xfrm>
            <a:custGeom>
              <a:avLst/>
              <a:gdLst>
                <a:gd name="T0" fmla="*/ 105 w 213"/>
                <a:gd name="T1" fmla="*/ 18 h 348"/>
                <a:gd name="T2" fmla="*/ 54 w 213"/>
                <a:gd name="T3" fmla="*/ 101 h 348"/>
                <a:gd name="T4" fmla="*/ 28 w 213"/>
                <a:gd name="T5" fmla="*/ 167 h 348"/>
                <a:gd name="T6" fmla="*/ 4 w 213"/>
                <a:gd name="T7" fmla="*/ 249 h 348"/>
                <a:gd name="T8" fmla="*/ 133 w 213"/>
                <a:gd name="T9" fmla="*/ 347 h 348"/>
                <a:gd name="T10" fmla="*/ 158 w 213"/>
                <a:gd name="T11" fmla="*/ 337 h 348"/>
                <a:gd name="T12" fmla="*/ 173 w 213"/>
                <a:gd name="T13" fmla="*/ 220 h 348"/>
                <a:gd name="T14" fmla="*/ 171 w 213"/>
                <a:gd name="T15" fmla="*/ 213 h 348"/>
                <a:gd name="T16" fmla="*/ 174 w 213"/>
                <a:gd name="T17" fmla="*/ 137 h 348"/>
                <a:gd name="T18" fmla="*/ 182 w 213"/>
                <a:gd name="T19" fmla="*/ 123 h 348"/>
                <a:gd name="T20" fmla="*/ 210 w 213"/>
                <a:gd name="T21" fmla="*/ 60 h 348"/>
                <a:gd name="T22" fmla="*/ 202 w 213"/>
                <a:gd name="T23" fmla="*/ 28 h 348"/>
                <a:gd name="T24" fmla="*/ 114 w 213"/>
                <a:gd name="T25" fmla="*/ 14 h 348"/>
                <a:gd name="T26" fmla="*/ 105 w 213"/>
                <a:gd name="T27" fmla="*/ 1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348">
                  <a:moveTo>
                    <a:pt x="105" y="18"/>
                  </a:moveTo>
                  <a:cubicBezTo>
                    <a:pt x="65" y="40"/>
                    <a:pt x="51" y="68"/>
                    <a:pt x="54" y="101"/>
                  </a:cubicBezTo>
                  <a:cubicBezTo>
                    <a:pt x="56" y="125"/>
                    <a:pt x="46" y="150"/>
                    <a:pt x="28" y="167"/>
                  </a:cubicBezTo>
                  <a:cubicBezTo>
                    <a:pt x="6" y="188"/>
                    <a:pt x="0" y="217"/>
                    <a:pt x="4" y="249"/>
                  </a:cubicBezTo>
                  <a:cubicBezTo>
                    <a:pt x="14" y="323"/>
                    <a:pt x="63" y="348"/>
                    <a:pt x="133" y="347"/>
                  </a:cubicBezTo>
                  <a:cubicBezTo>
                    <a:pt x="142" y="347"/>
                    <a:pt x="151" y="343"/>
                    <a:pt x="158" y="337"/>
                  </a:cubicBezTo>
                  <a:cubicBezTo>
                    <a:pt x="190" y="308"/>
                    <a:pt x="194" y="269"/>
                    <a:pt x="173" y="220"/>
                  </a:cubicBezTo>
                  <a:cubicBezTo>
                    <a:pt x="172" y="218"/>
                    <a:pt x="171" y="215"/>
                    <a:pt x="171" y="213"/>
                  </a:cubicBezTo>
                  <a:cubicBezTo>
                    <a:pt x="166" y="185"/>
                    <a:pt x="167" y="160"/>
                    <a:pt x="174" y="137"/>
                  </a:cubicBezTo>
                  <a:cubicBezTo>
                    <a:pt x="176" y="132"/>
                    <a:pt x="178" y="127"/>
                    <a:pt x="182" y="123"/>
                  </a:cubicBezTo>
                  <a:cubicBezTo>
                    <a:pt x="195" y="109"/>
                    <a:pt x="204" y="88"/>
                    <a:pt x="210" y="60"/>
                  </a:cubicBezTo>
                  <a:cubicBezTo>
                    <a:pt x="213" y="49"/>
                    <a:pt x="210" y="36"/>
                    <a:pt x="202" y="28"/>
                  </a:cubicBezTo>
                  <a:cubicBezTo>
                    <a:pt x="184" y="6"/>
                    <a:pt x="155" y="0"/>
                    <a:pt x="114" y="14"/>
                  </a:cubicBezTo>
                  <a:cubicBezTo>
                    <a:pt x="111" y="15"/>
                    <a:pt x="108" y="16"/>
                    <a:pt x="105"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6745F6C7-2013-48FF-BFC5-C37E40762208}"/>
                </a:ext>
              </a:extLst>
            </p:cNvPr>
            <p:cNvSpPr>
              <a:spLocks/>
            </p:cNvSpPr>
            <p:nvPr/>
          </p:nvSpPr>
          <p:spPr bwMode="auto">
            <a:xfrm>
              <a:off x="16891000" y="6365875"/>
              <a:ext cx="436563" cy="936625"/>
            </a:xfrm>
            <a:custGeom>
              <a:avLst/>
              <a:gdLst>
                <a:gd name="T0" fmla="*/ 127 w 158"/>
                <a:gd name="T1" fmla="*/ 114 h 339"/>
                <a:gd name="T2" fmla="*/ 155 w 158"/>
                <a:gd name="T3" fmla="*/ 51 h 339"/>
                <a:gd name="T4" fmla="*/ 147 w 158"/>
                <a:gd name="T5" fmla="*/ 19 h 339"/>
                <a:gd name="T6" fmla="*/ 118 w 158"/>
                <a:gd name="T7" fmla="*/ 0 h 339"/>
                <a:gd name="T8" fmla="*/ 132 w 158"/>
                <a:gd name="T9" fmla="*/ 12 h 339"/>
                <a:gd name="T10" fmla="*/ 140 w 158"/>
                <a:gd name="T11" fmla="*/ 44 h 339"/>
                <a:gd name="T12" fmla="*/ 111 w 158"/>
                <a:gd name="T13" fmla="*/ 107 h 339"/>
                <a:gd name="T14" fmla="*/ 104 w 158"/>
                <a:gd name="T15" fmla="*/ 121 h 339"/>
                <a:gd name="T16" fmla="*/ 101 w 158"/>
                <a:gd name="T17" fmla="*/ 197 h 339"/>
                <a:gd name="T18" fmla="*/ 103 w 158"/>
                <a:gd name="T19" fmla="*/ 204 h 339"/>
                <a:gd name="T20" fmla="*/ 88 w 158"/>
                <a:gd name="T21" fmla="*/ 321 h 339"/>
                <a:gd name="T22" fmla="*/ 62 w 158"/>
                <a:gd name="T23" fmla="*/ 331 h 339"/>
                <a:gd name="T24" fmla="*/ 0 w 158"/>
                <a:gd name="T25" fmla="*/ 323 h 339"/>
                <a:gd name="T26" fmla="*/ 78 w 158"/>
                <a:gd name="T27" fmla="*/ 338 h 339"/>
                <a:gd name="T28" fmla="*/ 103 w 158"/>
                <a:gd name="T29" fmla="*/ 328 h 339"/>
                <a:gd name="T30" fmla="*/ 118 w 158"/>
                <a:gd name="T31" fmla="*/ 211 h 339"/>
                <a:gd name="T32" fmla="*/ 116 w 158"/>
                <a:gd name="T33" fmla="*/ 204 h 339"/>
                <a:gd name="T34" fmla="*/ 119 w 158"/>
                <a:gd name="T35" fmla="*/ 128 h 339"/>
                <a:gd name="T36" fmla="*/ 127 w 158"/>
                <a:gd name="T37" fmla="*/ 11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339">
                  <a:moveTo>
                    <a:pt x="127" y="114"/>
                  </a:moveTo>
                  <a:cubicBezTo>
                    <a:pt x="140" y="100"/>
                    <a:pt x="149" y="79"/>
                    <a:pt x="155" y="51"/>
                  </a:cubicBezTo>
                  <a:cubicBezTo>
                    <a:pt x="158" y="40"/>
                    <a:pt x="155" y="27"/>
                    <a:pt x="147" y="19"/>
                  </a:cubicBezTo>
                  <a:cubicBezTo>
                    <a:pt x="139" y="10"/>
                    <a:pt x="130" y="3"/>
                    <a:pt x="118" y="0"/>
                  </a:cubicBezTo>
                  <a:cubicBezTo>
                    <a:pt x="123" y="3"/>
                    <a:pt x="128" y="7"/>
                    <a:pt x="132" y="12"/>
                  </a:cubicBezTo>
                  <a:cubicBezTo>
                    <a:pt x="140" y="21"/>
                    <a:pt x="143" y="33"/>
                    <a:pt x="140" y="44"/>
                  </a:cubicBezTo>
                  <a:cubicBezTo>
                    <a:pt x="134" y="72"/>
                    <a:pt x="124" y="93"/>
                    <a:pt x="111" y="107"/>
                  </a:cubicBezTo>
                  <a:cubicBezTo>
                    <a:pt x="108" y="111"/>
                    <a:pt x="105" y="116"/>
                    <a:pt x="104" y="121"/>
                  </a:cubicBezTo>
                  <a:cubicBezTo>
                    <a:pt x="96" y="144"/>
                    <a:pt x="95" y="169"/>
                    <a:pt x="101" y="197"/>
                  </a:cubicBezTo>
                  <a:cubicBezTo>
                    <a:pt x="101" y="199"/>
                    <a:pt x="102" y="202"/>
                    <a:pt x="103" y="204"/>
                  </a:cubicBezTo>
                  <a:cubicBezTo>
                    <a:pt x="123" y="253"/>
                    <a:pt x="120" y="293"/>
                    <a:pt x="88" y="321"/>
                  </a:cubicBezTo>
                  <a:cubicBezTo>
                    <a:pt x="81" y="328"/>
                    <a:pt x="72" y="331"/>
                    <a:pt x="62" y="331"/>
                  </a:cubicBezTo>
                  <a:cubicBezTo>
                    <a:pt x="39" y="332"/>
                    <a:pt x="18" y="329"/>
                    <a:pt x="0" y="323"/>
                  </a:cubicBezTo>
                  <a:cubicBezTo>
                    <a:pt x="21" y="334"/>
                    <a:pt x="48" y="339"/>
                    <a:pt x="78" y="338"/>
                  </a:cubicBezTo>
                  <a:cubicBezTo>
                    <a:pt x="87" y="338"/>
                    <a:pt x="96" y="334"/>
                    <a:pt x="103" y="328"/>
                  </a:cubicBezTo>
                  <a:cubicBezTo>
                    <a:pt x="135" y="299"/>
                    <a:pt x="139" y="260"/>
                    <a:pt x="118" y="211"/>
                  </a:cubicBezTo>
                  <a:cubicBezTo>
                    <a:pt x="117" y="209"/>
                    <a:pt x="116" y="206"/>
                    <a:pt x="116" y="204"/>
                  </a:cubicBezTo>
                  <a:cubicBezTo>
                    <a:pt x="111" y="176"/>
                    <a:pt x="112" y="151"/>
                    <a:pt x="119" y="128"/>
                  </a:cubicBezTo>
                  <a:cubicBezTo>
                    <a:pt x="121" y="123"/>
                    <a:pt x="123" y="118"/>
                    <a:pt x="127" y="11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49B6D87C-839C-46A4-BDB4-D4494FBDCF88}"/>
                </a:ext>
              </a:extLst>
            </p:cNvPr>
            <p:cNvSpPr>
              <a:spLocks/>
            </p:cNvSpPr>
            <p:nvPr/>
          </p:nvSpPr>
          <p:spPr bwMode="auto">
            <a:xfrm>
              <a:off x="17870488" y="7043738"/>
              <a:ext cx="11113" cy="19050"/>
            </a:xfrm>
            <a:custGeom>
              <a:avLst/>
              <a:gdLst>
                <a:gd name="T0" fmla="*/ 4 w 4"/>
                <a:gd name="T1" fmla="*/ 0 h 7"/>
                <a:gd name="T2" fmla="*/ 3 w 4"/>
                <a:gd name="T3" fmla="*/ 1 h 7"/>
                <a:gd name="T4" fmla="*/ 2 w 4"/>
                <a:gd name="T5" fmla="*/ 3 h 7"/>
                <a:gd name="T6" fmla="*/ 1 w 4"/>
                <a:gd name="T7" fmla="*/ 6 h 7"/>
                <a:gd name="T8" fmla="*/ 0 w 4"/>
                <a:gd name="T9" fmla="*/ 7 h 7"/>
                <a:gd name="T10" fmla="*/ 0 w 4"/>
                <a:gd name="T11" fmla="*/ 5 h 7"/>
                <a:gd name="T12" fmla="*/ 1 w 4"/>
                <a:gd name="T13" fmla="*/ 3 h 7"/>
                <a:gd name="T14" fmla="*/ 3 w 4"/>
                <a:gd name="T15" fmla="*/ 1 h 7"/>
                <a:gd name="T16" fmla="*/ 4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0"/>
                  </a:moveTo>
                  <a:cubicBezTo>
                    <a:pt x="4" y="0"/>
                    <a:pt x="4" y="1"/>
                    <a:pt x="3" y="1"/>
                  </a:cubicBezTo>
                  <a:cubicBezTo>
                    <a:pt x="3" y="2"/>
                    <a:pt x="2" y="3"/>
                    <a:pt x="2" y="3"/>
                  </a:cubicBezTo>
                  <a:cubicBezTo>
                    <a:pt x="2" y="4"/>
                    <a:pt x="1" y="5"/>
                    <a:pt x="1" y="6"/>
                  </a:cubicBezTo>
                  <a:cubicBezTo>
                    <a:pt x="1" y="6"/>
                    <a:pt x="0" y="7"/>
                    <a:pt x="0" y="7"/>
                  </a:cubicBezTo>
                  <a:cubicBezTo>
                    <a:pt x="0" y="7"/>
                    <a:pt x="0" y="6"/>
                    <a:pt x="0" y="5"/>
                  </a:cubicBezTo>
                  <a:cubicBezTo>
                    <a:pt x="0" y="5"/>
                    <a:pt x="0" y="4"/>
                    <a:pt x="1" y="3"/>
                  </a:cubicBezTo>
                  <a:cubicBezTo>
                    <a:pt x="1" y="2"/>
                    <a:pt x="2" y="1"/>
                    <a:pt x="3" y="1"/>
                  </a:cubicBezTo>
                  <a:cubicBezTo>
                    <a:pt x="3" y="0"/>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BAB03C0-0A13-4FE7-A2B8-1BBED886F851}"/>
                </a:ext>
              </a:extLst>
            </p:cNvPr>
            <p:cNvSpPr>
              <a:spLocks/>
            </p:cNvSpPr>
            <p:nvPr/>
          </p:nvSpPr>
          <p:spPr bwMode="auto">
            <a:xfrm>
              <a:off x="17911763" y="7018338"/>
              <a:ext cx="11113" cy="14288"/>
            </a:xfrm>
            <a:custGeom>
              <a:avLst/>
              <a:gdLst>
                <a:gd name="T0" fmla="*/ 0 w 4"/>
                <a:gd name="T1" fmla="*/ 1 h 5"/>
                <a:gd name="T2" fmla="*/ 1 w 4"/>
                <a:gd name="T3" fmla="*/ 0 h 5"/>
                <a:gd name="T4" fmla="*/ 3 w 4"/>
                <a:gd name="T5" fmla="*/ 0 h 5"/>
                <a:gd name="T6" fmla="*/ 4 w 4"/>
                <a:gd name="T7" fmla="*/ 2 h 5"/>
                <a:gd name="T8" fmla="*/ 4 w 4"/>
                <a:gd name="T9" fmla="*/ 4 h 5"/>
                <a:gd name="T10" fmla="*/ 3 w 4"/>
                <a:gd name="T11" fmla="*/ 5 h 5"/>
                <a:gd name="T12" fmla="*/ 1 w 4"/>
                <a:gd name="T13" fmla="*/ 5 h 5"/>
                <a:gd name="T14" fmla="*/ 0 w 4"/>
                <a:gd name="T15" fmla="*/ 3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0" y="1"/>
                    <a:pt x="0" y="1"/>
                    <a:pt x="1" y="0"/>
                  </a:cubicBezTo>
                  <a:cubicBezTo>
                    <a:pt x="2" y="0"/>
                    <a:pt x="3" y="0"/>
                    <a:pt x="3" y="0"/>
                  </a:cubicBezTo>
                  <a:cubicBezTo>
                    <a:pt x="4" y="0"/>
                    <a:pt x="4" y="1"/>
                    <a:pt x="4" y="2"/>
                  </a:cubicBezTo>
                  <a:cubicBezTo>
                    <a:pt x="4" y="3"/>
                    <a:pt x="4" y="4"/>
                    <a:pt x="4" y="4"/>
                  </a:cubicBezTo>
                  <a:cubicBezTo>
                    <a:pt x="4" y="4"/>
                    <a:pt x="3" y="4"/>
                    <a:pt x="3" y="5"/>
                  </a:cubicBezTo>
                  <a:cubicBezTo>
                    <a:pt x="2" y="5"/>
                    <a:pt x="1" y="5"/>
                    <a:pt x="1" y="5"/>
                  </a:cubicBezTo>
                  <a:cubicBezTo>
                    <a:pt x="0" y="5"/>
                    <a:pt x="0" y="4"/>
                    <a:pt x="0" y="3"/>
                  </a:cubicBezTo>
                  <a:cubicBezTo>
                    <a:pt x="0" y="2"/>
                    <a:pt x="0" y="1"/>
                    <a:pt x="0" y="1"/>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44486F05-6EE8-4B69-8D28-4C0019C08453}"/>
                </a:ext>
              </a:extLst>
            </p:cNvPr>
            <p:cNvSpPr>
              <a:spLocks/>
            </p:cNvSpPr>
            <p:nvPr/>
          </p:nvSpPr>
          <p:spPr bwMode="auto">
            <a:xfrm>
              <a:off x="17933988" y="7029450"/>
              <a:ext cx="11113" cy="14288"/>
            </a:xfrm>
            <a:custGeom>
              <a:avLst/>
              <a:gdLst>
                <a:gd name="T0" fmla="*/ 0 w 4"/>
                <a:gd name="T1" fmla="*/ 2 h 5"/>
                <a:gd name="T2" fmla="*/ 2 w 4"/>
                <a:gd name="T3" fmla="*/ 1 h 5"/>
                <a:gd name="T4" fmla="*/ 4 w 4"/>
                <a:gd name="T5" fmla="*/ 0 h 5"/>
                <a:gd name="T6" fmla="*/ 4 w 4"/>
                <a:gd name="T7" fmla="*/ 2 h 5"/>
                <a:gd name="T8" fmla="*/ 4 w 4"/>
                <a:gd name="T9" fmla="*/ 4 h 5"/>
                <a:gd name="T10" fmla="*/ 2 w 4"/>
                <a:gd name="T11" fmla="*/ 5 h 5"/>
                <a:gd name="T12" fmla="*/ 0 w 4"/>
                <a:gd name="T13" fmla="*/ 5 h 5"/>
                <a:gd name="T14" fmla="*/ 0 w 4"/>
                <a:gd name="T15" fmla="*/ 3 h 5"/>
                <a:gd name="T16" fmla="*/ 0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2"/>
                  </a:moveTo>
                  <a:cubicBezTo>
                    <a:pt x="0" y="2"/>
                    <a:pt x="1" y="1"/>
                    <a:pt x="2" y="1"/>
                  </a:cubicBezTo>
                  <a:cubicBezTo>
                    <a:pt x="3" y="0"/>
                    <a:pt x="3" y="0"/>
                    <a:pt x="4" y="0"/>
                  </a:cubicBezTo>
                  <a:cubicBezTo>
                    <a:pt x="4" y="1"/>
                    <a:pt x="4" y="1"/>
                    <a:pt x="4" y="2"/>
                  </a:cubicBezTo>
                  <a:cubicBezTo>
                    <a:pt x="4" y="3"/>
                    <a:pt x="4" y="4"/>
                    <a:pt x="4" y="4"/>
                  </a:cubicBezTo>
                  <a:cubicBezTo>
                    <a:pt x="4" y="4"/>
                    <a:pt x="3" y="5"/>
                    <a:pt x="2" y="5"/>
                  </a:cubicBezTo>
                  <a:cubicBezTo>
                    <a:pt x="1" y="5"/>
                    <a:pt x="1" y="5"/>
                    <a:pt x="0" y="5"/>
                  </a:cubicBezTo>
                  <a:cubicBezTo>
                    <a:pt x="0" y="5"/>
                    <a:pt x="0" y="4"/>
                    <a:pt x="0" y="3"/>
                  </a:cubicBezTo>
                  <a:cubicBezTo>
                    <a:pt x="0" y="3"/>
                    <a:pt x="0" y="2"/>
                    <a:pt x="0"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84B97D2E-F7FB-4441-AAAF-B6B5CF48B1F3}"/>
                </a:ext>
              </a:extLst>
            </p:cNvPr>
            <p:cNvSpPr>
              <a:spLocks/>
            </p:cNvSpPr>
            <p:nvPr/>
          </p:nvSpPr>
          <p:spPr bwMode="auto">
            <a:xfrm>
              <a:off x="17941925" y="7051675"/>
              <a:ext cx="14288" cy="7938"/>
            </a:xfrm>
            <a:custGeom>
              <a:avLst/>
              <a:gdLst>
                <a:gd name="T0" fmla="*/ 2 w 5"/>
                <a:gd name="T1" fmla="*/ 0 h 3"/>
                <a:gd name="T2" fmla="*/ 4 w 5"/>
                <a:gd name="T3" fmla="*/ 0 h 3"/>
                <a:gd name="T4" fmla="*/ 5 w 5"/>
                <a:gd name="T5" fmla="*/ 1 h 3"/>
                <a:gd name="T6" fmla="*/ 4 w 5"/>
                <a:gd name="T7" fmla="*/ 3 h 3"/>
                <a:gd name="T8" fmla="*/ 3 w 5"/>
                <a:gd name="T9" fmla="*/ 3 h 3"/>
                <a:gd name="T10" fmla="*/ 1 w 5"/>
                <a:gd name="T11" fmla="*/ 3 h 3"/>
                <a:gd name="T12" fmla="*/ 0 w 5"/>
                <a:gd name="T13" fmla="*/ 2 h 3"/>
                <a:gd name="T14" fmla="*/ 1 w 5"/>
                <a:gd name="T15" fmla="*/ 1 h 3"/>
                <a:gd name="T16" fmla="*/ 2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0"/>
                  </a:moveTo>
                  <a:cubicBezTo>
                    <a:pt x="2" y="0"/>
                    <a:pt x="3" y="0"/>
                    <a:pt x="4" y="0"/>
                  </a:cubicBezTo>
                  <a:cubicBezTo>
                    <a:pt x="5" y="0"/>
                    <a:pt x="5" y="1"/>
                    <a:pt x="5" y="1"/>
                  </a:cubicBezTo>
                  <a:cubicBezTo>
                    <a:pt x="5" y="2"/>
                    <a:pt x="5" y="2"/>
                    <a:pt x="4" y="3"/>
                  </a:cubicBezTo>
                  <a:cubicBezTo>
                    <a:pt x="4" y="3"/>
                    <a:pt x="3" y="3"/>
                    <a:pt x="3" y="3"/>
                  </a:cubicBezTo>
                  <a:cubicBezTo>
                    <a:pt x="3" y="3"/>
                    <a:pt x="2" y="3"/>
                    <a:pt x="1" y="3"/>
                  </a:cubicBezTo>
                  <a:cubicBezTo>
                    <a:pt x="0" y="3"/>
                    <a:pt x="0" y="2"/>
                    <a:pt x="0" y="2"/>
                  </a:cubicBezTo>
                  <a:cubicBezTo>
                    <a:pt x="0" y="2"/>
                    <a:pt x="0" y="1"/>
                    <a:pt x="1" y="1"/>
                  </a:cubicBezTo>
                  <a:cubicBezTo>
                    <a:pt x="1"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2403F7A5-09BC-437A-8230-162B288CDFD9}"/>
                </a:ext>
              </a:extLst>
            </p:cNvPr>
            <p:cNvSpPr>
              <a:spLocks/>
            </p:cNvSpPr>
            <p:nvPr/>
          </p:nvSpPr>
          <p:spPr bwMode="auto">
            <a:xfrm>
              <a:off x="17953038" y="7065963"/>
              <a:ext cx="11113" cy="12700"/>
            </a:xfrm>
            <a:custGeom>
              <a:avLst/>
              <a:gdLst>
                <a:gd name="T0" fmla="*/ 1 w 4"/>
                <a:gd name="T1" fmla="*/ 2 h 5"/>
                <a:gd name="T2" fmla="*/ 3 w 4"/>
                <a:gd name="T3" fmla="*/ 1 h 5"/>
                <a:gd name="T4" fmla="*/ 4 w 4"/>
                <a:gd name="T5" fmla="*/ 0 h 5"/>
                <a:gd name="T6" fmla="*/ 4 w 4"/>
                <a:gd name="T7" fmla="*/ 2 h 5"/>
                <a:gd name="T8" fmla="*/ 3 w 4"/>
                <a:gd name="T9" fmla="*/ 3 h 5"/>
                <a:gd name="T10" fmla="*/ 2 w 4"/>
                <a:gd name="T11" fmla="*/ 4 h 5"/>
                <a:gd name="T12" fmla="*/ 0 w 4"/>
                <a:gd name="T13" fmla="*/ 5 h 5"/>
                <a:gd name="T14" fmla="*/ 0 w 4"/>
                <a:gd name="T15" fmla="*/ 3 h 5"/>
                <a:gd name="T16" fmla="*/ 1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2"/>
                  </a:moveTo>
                  <a:cubicBezTo>
                    <a:pt x="1" y="2"/>
                    <a:pt x="2" y="1"/>
                    <a:pt x="3" y="1"/>
                  </a:cubicBezTo>
                  <a:cubicBezTo>
                    <a:pt x="3" y="0"/>
                    <a:pt x="4" y="0"/>
                    <a:pt x="4" y="0"/>
                  </a:cubicBezTo>
                  <a:cubicBezTo>
                    <a:pt x="4" y="0"/>
                    <a:pt x="4" y="1"/>
                    <a:pt x="4" y="2"/>
                  </a:cubicBezTo>
                  <a:cubicBezTo>
                    <a:pt x="4" y="2"/>
                    <a:pt x="3" y="3"/>
                    <a:pt x="3" y="3"/>
                  </a:cubicBezTo>
                  <a:cubicBezTo>
                    <a:pt x="3" y="3"/>
                    <a:pt x="2" y="4"/>
                    <a:pt x="2" y="4"/>
                  </a:cubicBezTo>
                  <a:cubicBezTo>
                    <a:pt x="1" y="5"/>
                    <a:pt x="0" y="5"/>
                    <a:pt x="0" y="5"/>
                  </a:cubicBezTo>
                  <a:cubicBezTo>
                    <a:pt x="0" y="5"/>
                    <a:pt x="0" y="4"/>
                    <a:pt x="0" y="3"/>
                  </a:cubicBezTo>
                  <a:cubicBezTo>
                    <a:pt x="1" y="3"/>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91C80A0D-F1AF-453B-8D5C-90E927F84F0E}"/>
                </a:ext>
              </a:extLst>
            </p:cNvPr>
            <p:cNvSpPr>
              <a:spLocks/>
            </p:cNvSpPr>
            <p:nvPr/>
          </p:nvSpPr>
          <p:spPr bwMode="auto">
            <a:xfrm>
              <a:off x="17170400" y="7142163"/>
              <a:ext cx="173038" cy="469900"/>
            </a:xfrm>
            <a:custGeom>
              <a:avLst/>
              <a:gdLst>
                <a:gd name="T0" fmla="*/ 54 w 63"/>
                <a:gd name="T1" fmla="*/ 168 h 170"/>
                <a:gd name="T2" fmla="*/ 46 w 63"/>
                <a:gd name="T3" fmla="*/ 170 h 170"/>
                <a:gd name="T4" fmla="*/ 45 w 63"/>
                <a:gd name="T5" fmla="*/ 169 h 170"/>
                <a:gd name="T6" fmla="*/ 41 w 63"/>
                <a:gd name="T7" fmla="*/ 166 h 170"/>
                <a:gd name="T8" fmla="*/ 30 w 63"/>
                <a:gd name="T9" fmla="*/ 82 h 170"/>
                <a:gd name="T10" fmla="*/ 52 w 63"/>
                <a:gd name="T11" fmla="*/ 3 h 170"/>
                <a:gd name="T12" fmla="*/ 50 w 63"/>
                <a:gd name="T13" fmla="*/ 0 h 170"/>
                <a:gd name="T14" fmla="*/ 60 w 63"/>
                <a:gd name="T15" fmla="*/ 17 h 170"/>
                <a:gd name="T16" fmla="*/ 62 w 63"/>
                <a:gd name="T17" fmla="*/ 20 h 170"/>
                <a:gd name="T18" fmla="*/ 63 w 63"/>
                <a:gd name="T19" fmla="*/ 32 h 170"/>
                <a:gd name="T20" fmla="*/ 51 w 63"/>
                <a:gd name="T21" fmla="*/ 62 h 170"/>
                <a:gd name="T22" fmla="*/ 43 w 63"/>
                <a:gd name="T23" fmla="*/ 76 h 170"/>
                <a:gd name="T24" fmla="*/ 54 w 63"/>
                <a:gd name="T25" fmla="*/ 16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170">
                  <a:moveTo>
                    <a:pt x="54" y="168"/>
                  </a:moveTo>
                  <a:cubicBezTo>
                    <a:pt x="51" y="168"/>
                    <a:pt x="49" y="169"/>
                    <a:pt x="46" y="170"/>
                  </a:cubicBezTo>
                  <a:cubicBezTo>
                    <a:pt x="46" y="170"/>
                    <a:pt x="46" y="170"/>
                    <a:pt x="45" y="169"/>
                  </a:cubicBezTo>
                  <a:cubicBezTo>
                    <a:pt x="44" y="169"/>
                    <a:pt x="43" y="168"/>
                    <a:pt x="41" y="166"/>
                  </a:cubicBezTo>
                  <a:cubicBezTo>
                    <a:pt x="29" y="157"/>
                    <a:pt x="0" y="128"/>
                    <a:pt x="30" y="82"/>
                  </a:cubicBezTo>
                  <a:cubicBezTo>
                    <a:pt x="58" y="38"/>
                    <a:pt x="55" y="13"/>
                    <a:pt x="52" y="3"/>
                  </a:cubicBezTo>
                  <a:cubicBezTo>
                    <a:pt x="51" y="2"/>
                    <a:pt x="51" y="1"/>
                    <a:pt x="50" y="0"/>
                  </a:cubicBezTo>
                  <a:cubicBezTo>
                    <a:pt x="60" y="17"/>
                    <a:pt x="60" y="17"/>
                    <a:pt x="60" y="17"/>
                  </a:cubicBezTo>
                  <a:cubicBezTo>
                    <a:pt x="62" y="20"/>
                    <a:pt x="62" y="20"/>
                    <a:pt x="62" y="20"/>
                  </a:cubicBezTo>
                  <a:cubicBezTo>
                    <a:pt x="63" y="32"/>
                    <a:pt x="63" y="32"/>
                    <a:pt x="63" y="32"/>
                  </a:cubicBezTo>
                  <a:cubicBezTo>
                    <a:pt x="63" y="43"/>
                    <a:pt x="58" y="54"/>
                    <a:pt x="51" y="62"/>
                  </a:cubicBezTo>
                  <a:cubicBezTo>
                    <a:pt x="47" y="66"/>
                    <a:pt x="44" y="71"/>
                    <a:pt x="43" y="76"/>
                  </a:cubicBezTo>
                  <a:cubicBezTo>
                    <a:pt x="37" y="101"/>
                    <a:pt x="42" y="133"/>
                    <a:pt x="54" y="168"/>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5AFB160A-B5C3-4C57-894B-50C7C924D195}"/>
                </a:ext>
              </a:extLst>
            </p:cNvPr>
            <p:cNvSpPr>
              <a:spLocks/>
            </p:cNvSpPr>
            <p:nvPr/>
          </p:nvSpPr>
          <p:spPr bwMode="auto">
            <a:xfrm>
              <a:off x="17043400" y="7864475"/>
              <a:ext cx="79375" cy="846138"/>
            </a:xfrm>
            <a:custGeom>
              <a:avLst/>
              <a:gdLst>
                <a:gd name="T0" fmla="*/ 29 w 29"/>
                <a:gd name="T1" fmla="*/ 15 h 306"/>
                <a:gd name="T2" fmla="*/ 26 w 29"/>
                <a:gd name="T3" fmla="*/ 17 h 306"/>
                <a:gd name="T4" fmla="*/ 20 w 29"/>
                <a:gd name="T5" fmla="*/ 111 h 306"/>
                <a:gd name="T6" fmla="*/ 16 w 29"/>
                <a:gd name="T7" fmla="*/ 306 h 306"/>
                <a:gd name="T8" fmla="*/ 9 w 29"/>
                <a:gd name="T9" fmla="*/ 306 h 306"/>
                <a:gd name="T10" fmla="*/ 9 w 29"/>
                <a:gd name="T11" fmla="*/ 302 h 306"/>
                <a:gd name="T12" fmla="*/ 11 w 29"/>
                <a:gd name="T13" fmla="*/ 112 h 306"/>
                <a:gd name="T14" fmla="*/ 16 w 29"/>
                <a:gd name="T15" fmla="*/ 0 h 306"/>
                <a:gd name="T16" fmla="*/ 17 w 29"/>
                <a:gd name="T17" fmla="*/ 1 h 306"/>
                <a:gd name="T18" fmla="*/ 29 w 29"/>
                <a:gd name="T19" fmla="*/ 15 h 306"/>
                <a:gd name="T20" fmla="*/ 29 w 29"/>
                <a:gd name="T21" fmla="*/ 1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6">
                  <a:moveTo>
                    <a:pt x="29" y="15"/>
                  </a:moveTo>
                  <a:cubicBezTo>
                    <a:pt x="28" y="15"/>
                    <a:pt x="26" y="15"/>
                    <a:pt x="26" y="17"/>
                  </a:cubicBezTo>
                  <a:cubicBezTo>
                    <a:pt x="26" y="43"/>
                    <a:pt x="28" y="82"/>
                    <a:pt x="20" y="111"/>
                  </a:cubicBezTo>
                  <a:cubicBezTo>
                    <a:pt x="16" y="306"/>
                    <a:pt x="16" y="306"/>
                    <a:pt x="16" y="306"/>
                  </a:cubicBezTo>
                  <a:cubicBezTo>
                    <a:pt x="9" y="306"/>
                    <a:pt x="9" y="306"/>
                    <a:pt x="9" y="306"/>
                  </a:cubicBezTo>
                  <a:cubicBezTo>
                    <a:pt x="9" y="302"/>
                    <a:pt x="9" y="302"/>
                    <a:pt x="9" y="302"/>
                  </a:cubicBezTo>
                  <a:cubicBezTo>
                    <a:pt x="1" y="238"/>
                    <a:pt x="0" y="175"/>
                    <a:pt x="11" y="112"/>
                  </a:cubicBezTo>
                  <a:cubicBezTo>
                    <a:pt x="13" y="74"/>
                    <a:pt x="14" y="37"/>
                    <a:pt x="16" y="0"/>
                  </a:cubicBezTo>
                  <a:cubicBezTo>
                    <a:pt x="17" y="1"/>
                    <a:pt x="17" y="1"/>
                    <a:pt x="17" y="1"/>
                  </a:cubicBezTo>
                  <a:cubicBezTo>
                    <a:pt x="29" y="15"/>
                    <a:pt x="29" y="15"/>
                    <a:pt x="29" y="15"/>
                  </a:cubicBezTo>
                  <a:cubicBezTo>
                    <a:pt x="29" y="15"/>
                    <a:pt x="29" y="15"/>
                    <a:pt x="29" y="15"/>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2373C3B-CC67-4B65-BD62-133012AD864F}"/>
                </a:ext>
              </a:extLst>
            </p:cNvPr>
            <p:cNvSpPr>
              <a:spLocks/>
            </p:cNvSpPr>
            <p:nvPr/>
          </p:nvSpPr>
          <p:spPr bwMode="auto">
            <a:xfrm>
              <a:off x="17306925" y="7140575"/>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2BFDD310-8157-4212-93C5-F85A0B841348}"/>
                </a:ext>
              </a:extLst>
            </p:cNvPr>
            <p:cNvSpPr>
              <a:spLocks/>
            </p:cNvSpPr>
            <p:nvPr/>
          </p:nvSpPr>
          <p:spPr bwMode="auto">
            <a:xfrm>
              <a:off x="16965613" y="7323138"/>
              <a:ext cx="131763" cy="261938"/>
            </a:xfrm>
            <a:custGeom>
              <a:avLst/>
              <a:gdLst>
                <a:gd name="T0" fmla="*/ 5 w 48"/>
                <a:gd name="T1" fmla="*/ 0 h 95"/>
                <a:gd name="T2" fmla="*/ 5 w 48"/>
                <a:gd name="T3" fmla="*/ 5 h 95"/>
                <a:gd name="T4" fmla="*/ 5 w 48"/>
                <a:gd name="T5" fmla="*/ 18 h 95"/>
                <a:gd name="T6" fmla="*/ 6 w 48"/>
                <a:gd name="T7" fmla="*/ 27 h 95"/>
                <a:gd name="T8" fmla="*/ 7 w 48"/>
                <a:gd name="T9" fmla="*/ 36 h 95"/>
                <a:gd name="T10" fmla="*/ 9 w 48"/>
                <a:gd name="T11" fmla="*/ 46 h 95"/>
                <a:gd name="T12" fmla="*/ 11 w 48"/>
                <a:gd name="T13" fmla="*/ 56 h 95"/>
                <a:gd name="T14" fmla="*/ 15 w 48"/>
                <a:gd name="T15" fmla="*/ 65 h 95"/>
                <a:gd name="T16" fmla="*/ 20 w 48"/>
                <a:gd name="T17" fmla="*/ 74 h 95"/>
                <a:gd name="T18" fmla="*/ 21 w 48"/>
                <a:gd name="T19" fmla="*/ 76 h 95"/>
                <a:gd name="T20" fmla="*/ 23 w 48"/>
                <a:gd name="T21" fmla="*/ 78 h 95"/>
                <a:gd name="T22" fmla="*/ 26 w 48"/>
                <a:gd name="T23" fmla="*/ 81 h 95"/>
                <a:gd name="T24" fmla="*/ 29 w 48"/>
                <a:gd name="T25" fmla="*/ 84 h 95"/>
                <a:gd name="T26" fmla="*/ 32 w 48"/>
                <a:gd name="T27" fmla="*/ 86 h 95"/>
                <a:gd name="T28" fmla="*/ 38 w 48"/>
                <a:gd name="T29" fmla="*/ 90 h 95"/>
                <a:gd name="T30" fmla="*/ 43 w 48"/>
                <a:gd name="T31" fmla="*/ 93 h 95"/>
                <a:gd name="T32" fmla="*/ 48 w 48"/>
                <a:gd name="T33" fmla="*/ 95 h 95"/>
                <a:gd name="T34" fmla="*/ 43 w 48"/>
                <a:gd name="T35" fmla="*/ 94 h 95"/>
                <a:gd name="T36" fmla="*/ 37 w 48"/>
                <a:gd name="T37" fmla="*/ 93 h 95"/>
                <a:gd name="T38" fmla="*/ 30 w 48"/>
                <a:gd name="T39" fmla="*/ 90 h 95"/>
                <a:gd name="T40" fmla="*/ 26 w 48"/>
                <a:gd name="T41" fmla="*/ 88 h 95"/>
                <a:gd name="T42" fmla="*/ 22 w 48"/>
                <a:gd name="T43" fmla="*/ 85 h 95"/>
                <a:gd name="T44" fmla="*/ 19 w 48"/>
                <a:gd name="T45" fmla="*/ 81 h 95"/>
                <a:gd name="T46" fmla="*/ 17 w 48"/>
                <a:gd name="T47" fmla="*/ 80 h 95"/>
                <a:gd name="T48" fmla="*/ 15 w 48"/>
                <a:gd name="T49" fmla="*/ 78 h 95"/>
                <a:gd name="T50" fmla="*/ 9 w 48"/>
                <a:gd name="T51" fmla="*/ 68 h 95"/>
                <a:gd name="T52" fmla="*/ 5 w 48"/>
                <a:gd name="T53" fmla="*/ 58 h 95"/>
                <a:gd name="T54" fmla="*/ 2 w 48"/>
                <a:gd name="T55" fmla="*/ 47 h 95"/>
                <a:gd name="T56" fmla="*/ 1 w 48"/>
                <a:gd name="T57" fmla="*/ 37 h 95"/>
                <a:gd name="T58" fmla="*/ 1 w 48"/>
                <a:gd name="T59" fmla="*/ 27 h 95"/>
                <a:gd name="T60" fmla="*/ 1 w 48"/>
                <a:gd name="T61" fmla="*/ 18 h 95"/>
                <a:gd name="T62" fmla="*/ 4 w 48"/>
                <a:gd name="T63" fmla="*/ 5 h 95"/>
                <a:gd name="T64" fmla="*/ 5 w 48"/>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 h="95">
                  <a:moveTo>
                    <a:pt x="5" y="0"/>
                  </a:moveTo>
                  <a:cubicBezTo>
                    <a:pt x="5" y="0"/>
                    <a:pt x="5" y="2"/>
                    <a:pt x="5" y="5"/>
                  </a:cubicBezTo>
                  <a:cubicBezTo>
                    <a:pt x="5" y="8"/>
                    <a:pt x="5" y="13"/>
                    <a:pt x="5" y="18"/>
                  </a:cubicBezTo>
                  <a:cubicBezTo>
                    <a:pt x="5" y="21"/>
                    <a:pt x="6" y="23"/>
                    <a:pt x="6" y="27"/>
                  </a:cubicBezTo>
                  <a:cubicBezTo>
                    <a:pt x="6" y="30"/>
                    <a:pt x="6" y="33"/>
                    <a:pt x="7" y="36"/>
                  </a:cubicBezTo>
                  <a:cubicBezTo>
                    <a:pt x="7" y="39"/>
                    <a:pt x="8" y="43"/>
                    <a:pt x="9" y="46"/>
                  </a:cubicBezTo>
                  <a:cubicBezTo>
                    <a:pt x="9" y="49"/>
                    <a:pt x="10" y="53"/>
                    <a:pt x="11" y="56"/>
                  </a:cubicBezTo>
                  <a:cubicBezTo>
                    <a:pt x="12" y="59"/>
                    <a:pt x="14" y="62"/>
                    <a:pt x="15" y="65"/>
                  </a:cubicBezTo>
                  <a:cubicBezTo>
                    <a:pt x="17" y="68"/>
                    <a:pt x="18" y="71"/>
                    <a:pt x="20" y="74"/>
                  </a:cubicBezTo>
                  <a:cubicBezTo>
                    <a:pt x="20" y="75"/>
                    <a:pt x="21" y="75"/>
                    <a:pt x="21" y="76"/>
                  </a:cubicBezTo>
                  <a:cubicBezTo>
                    <a:pt x="22" y="76"/>
                    <a:pt x="22" y="77"/>
                    <a:pt x="23" y="78"/>
                  </a:cubicBezTo>
                  <a:cubicBezTo>
                    <a:pt x="24" y="79"/>
                    <a:pt x="25" y="80"/>
                    <a:pt x="26" y="81"/>
                  </a:cubicBezTo>
                  <a:cubicBezTo>
                    <a:pt x="27" y="82"/>
                    <a:pt x="28" y="83"/>
                    <a:pt x="29" y="84"/>
                  </a:cubicBezTo>
                  <a:cubicBezTo>
                    <a:pt x="30" y="85"/>
                    <a:pt x="31" y="86"/>
                    <a:pt x="32" y="86"/>
                  </a:cubicBezTo>
                  <a:cubicBezTo>
                    <a:pt x="34" y="88"/>
                    <a:pt x="36" y="89"/>
                    <a:pt x="38" y="90"/>
                  </a:cubicBezTo>
                  <a:cubicBezTo>
                    <a:pt x="40" y="91"/>
                    <a:pt x="42" y="92"/>
                    <a:pt x="43" y="93"/>
                  </a:cubicBezTo>
                  <a:cubicBezTo>
                    <a:pt x="46" y="94"/>
                    <a:pt x="48" y="95"/>
                    <a:pt x="48" y="95"/>
                  </a:cubicBezTo>
                  <a:cubicBezTo>
                    <a:pt x="48" y="95"/>
                    <a:pt x="46" y="95"/>
                    <a:pt x="43" y="94"/>
                  </a:cubicBezTo>
                  <a:cubicBezTo>
                    <a:pt x="41" y="94"/>
                    <a:pt x="39" y="93"/>
                    <a:pt x="37" y="93"/>
                  </a:cubicBezTo>
                  <a:cubicBezTo>
                    <a:pt x="35" y="92"/>
                    <a:pt x="32" y="91"/>
                    <a:pt x="30" y="90"/>
                  </a:cubicBezTo>
                  <a:cubicBezTo>
                    <a:pt x="29" y="89"/>
                    <a:pt x="27" y="88"/>
                    <a:pt x="26" y="88"/>
                  </a:cubicBezTo>
                  <a:cubicBezTo>
                    <a:pt x="25" y="87"/>
                    <a:pt x="24" y="86"/>
                    <a:pt x="22" y="85"/>
                  </a:cubicBezTo>
                  <a:cubicBezTo>
                    <a:pt x="21" y="84"/>
                    <a:pt x="20" y="83"/>
                    <a:pt x="19" y="81"/>
                  </a:cubicBezTo>
                  <a:cubicBezTo>
                    <a:pt x="18" y="81"/>
                    <a:pt x="17" y="80"/>
                    <a:pt x="17" y="80"/>
                  </a:cubicBezTo>
                  <a:cubicBezTo>
                    <a:pt x="16" y="79"/>
                    <a:pt x="16" y="78"/>
                    <a:pt x="15" y="78"/>
                  </a:cubicBezTo>
                  <a:cubicBezTo>
                    <a:pt x="13" y="75"/>
                    <a:pt x="11" y="72"/>
                    <a:pt x="9" y="68"/>
                  </a:cubicBezTo>
                  <a:cubicBezTo>
                    <a:pt x="7" y="65"/>
                    <a:pt x="6" y="62"/>
                    <a:pt x="5" y="58"/>
                  </a:cubicBezTo>
                  <a:cubicBezTo>
                    <a:pt x="3" y="54"/>
                    <a:pt x="3" y="51"/>
                    <a:pt x="2" y="47"/>
                  </a:cubicBezTo>
                  <a:cubicBezTo>
                    <a:pt x="1" y="44"/>
                    <a:pt x="1" y="40"/>
                    <a:pt x="1" y="37"/>
                  </a:cubicBezTo>
                  <a:cubicBezTo>
                    <a:pt x="0" y="33"/>
                    <a:pt x="1" y="30"/>
                    <a:pt x="1" y="27"/>
                  </a:cubicBezTo>
                  <a:cubicBezTo>
                    <a:pt x="1" y="23"/>
                    <a:pt x="1" y="20"/>
                    <a:pt x="1" y="18"/>
                  </a:cubicBezTo>
                  <a:cubicBezTo>
                    <a:pt x="2" y="12"/>
                    <a:pt x="3" y="8"/>
                    <a:pt x="4" y="5"/>
                  </a:cubicBezTo>
                  <a:cubicBezTo>
                    <a:pt x="4" y="2"/>
                    <a:pt x="5" y="0"/>
                    <a:pt x="5"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E2087701-F730-4D5A-B2F1-CB8E6502E2FC}"/>
                </a:ext>
              </a:extLst>
            </p:cNvPr>
            <p:cNvSpPr>
              <a:spLocks/>
            </p:cNvSpPr>
            <p:nvPr/>
          </p:nvSpPr>
          <p:spPr bwMode="auto">
            <a:xfrm>
              <a:off x="17070388" y="6861175"/>
              <a:ext cx="119063" cy="392113"/>
            </a:xfrm>
            <a:custGeom>
              <a:avLst/>
              <a:gdLst>
                <a:gd name="T0" fmla="*/ 8 w 43"/>
                <a:gd name="T1" fmla="*/ 0 h 142"/>
                <a:gd name="T2" fmla="*/ 12 w 43"/>
                <a:gd name="T3" fmla="*/ 5 h 142"/>
                <a:gd name="T4" fmla="*/ 17 w 43"/>
                <a:gd name="T5" fmla="*/ 12 h 142"/>
                <a:gd name="T6" fmla="*/ 20 w 43"/>
                <a:gd name="T7" fmla="*/ 16 h 142"/>
                <a:gd name="T8" fmla="*/ 23 w 43"/>
                <a:gd name="T9" fmla="*/ 20 h 142"/>
                <a:gd name="T10" fmla="*/ 29 w 43"/>
                <a:gd name="T11" fmla="*/ 31 h 142"/>
                <a:gd name="T12" fmla="*/ 35 w 43"/>
                <a:gd name="T13" fmla="*/ 44 h 142"/>
                <a:gd name="T14" fmla="*/ 40 w 43"/>
                <a:gd name="T15" fmla="*/ 59 h 142"/>
                <a:gd name="T16" fmla="*/ 43 w 43"/>
                <a:gd name="T17" fmla="*/ 74 h 142"/>
                <a:gd name="T18" fmla="*/ 42 w 43"/>
                <a:gd name="T19" fmla="*/ 91 h 142"/>
                <a:gd name="T20" fmla="*/ 38 w 43"/>
                <a:gd name="T21" fmla="*/ 106 h 142"/>
                <a:gd name="T22" fmla="*/ 31 w 43"/>
                <a:gd name="T23" fmla="*/ 119 h 142"/>
                <a:gd name="T24" fmla="*/ 22 w 43"/>
                <a:gd name="T25" fmla="*/ 128 h 142"/>
                <a:gd name="T26" fmla="*/ 18 w 43"/>
                <a:gd name="T27" fmla="*/ 132 h 142"/>
                <a:gd name="T28" fmla="*/ 14 w 43"/>
                <a:gd name="T29" fmla="*/ 135 h 142"/>
                <a:gd name="T30" fmla="*/ 10 w 43"/>
                <a:gd name="T31" fmla="*/ 137 h 142"/>
                <a:gd name="T32" fmla="*/ 7 w 43"/>
                <a:gd name="T33" fmla="*/ 139 h 142"/>
                <a:gd name="T34" fmla="*/ 2 w 43"/>
                <a:gd name="T35" fmla="*/ 141 h 142"/>
                <a:gd name="T36" fmla="*/ 0 w 43"/>
                <a:gd name="T37" fmla="*/ 142 h 142"/>
                <a:gd name="T38" fmla="*/ 2 w 43"/>
                <a:gd name="T39" fmla="*/ 141 h 142"/>
                <a:gd name="T40" fmla="*/ 6 w 43"/>
                <a:gd name="T41" fmla="*/ 137 h 142"/>
                <a:gd name="T42" fmla="*/ 8 w 43"/>
                <a:gd name="T43" fmla="*/ 135 h 142"/>
                <a:gd name="T44" fmla="*/ 12 w 43"/>
                <a:gd name="T45" fmla="*/ 132 h 142"/>
                <a:gd name="T46" fmla="*/ 19 w 43"/>
                <a:gd name="T47" fmla="*/ 124 h 142"/>
                <a:gd name="T48" fmla="*/ 22 w 43"/>
                <a:gd name="T49" fmla="*/ 120 h 142"/>
                <a:gd name="T50" fmla="*/ 24 w 43"/>
                <a:gd name="T51" fmla="*/ 117 h 142"/>
                <a:gd name="T52" fmla="*/ 25 w 43"/>
                <a:gd name="T53" fmla="*/ 115 h 142"/>
                <a:gd name="T54" fmla="*/ 31 w 43"/>
                <a:gd name="T55" fmla="*/ 103 h 142"/>
                <a:gd name="T56" fmla="*/ 33 w 43"/>
                <a:gd name="T57" fmla="*/ 75 h 142"/>
                <a:gd name="T58" fmla="*/ 31 w 43"/>
                <a:gd name="T59" fmla="*/ 61 h 142"/>
                <a:gd name="T60" fmla="*/ 27 w 43"/>
                <a:gd name="T61" fmla="*/ 47 h 142"/>
                <a:gd name="T62" fmla="*/ 23 w 43"/>
                <a:gd name="T63" fmla="*/ 34 h 142"/>
                <a:gd name="T64" fmla="*/ 18 w 43"/>
                <a:gd name="T65" fmla="*/ 23 h 142"/>
                <a:gd name="T66" fmla="*/ 14 w 43"/>
                <a:gd name="T67" fmla="*/ 13 h 142"/>
                <a:gd name="T68" fmla="*/ 11 w 43"/>
                <a:gd name="T69" fmla="*/ 6 h 142"/>
                <a:gd name="T70" fmla="*/ 8 w 43"/>
                <a:gd name="T7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142">
                  <a:moveTo>
                    <a:pt x="8" y="0"/>
                  </a:moveTo>
                  <a:cubicBezTo>
                    <a:pt x="8" y="0"/>
                    <a:pt x="9" y="2"/>
                    <a:pt x="12" y="5"/>
                  </a:cubicBezTo>
                  <a:cubicBezTo>
                    <a:pt x="14" y="7"/>
                    <a:pt x="15" y="9"/>
                    <a:pt x="17" y="12"/>
                  </a:cubicBezTo>
                  <a:cubicBezTo>
                    <a:pt x="18" y="13"/>
                    <a:pt x="19" y="14"/>
                    <a:pt x="20" y="16"/>
                  </a:cubicBezTo>
                  <a:cubicBezTo>
                    <a:pt x="21" y="17"/>
                    <a:pt x="22" y="19"/>
                    <a:pt x="23" y="20"/>
                  </a:cubicBezTo>
                  <a:cubicBezTo>
                    <a:pt x="25" y="24"/>
                    <a:pt x="27" y="27"/>
                    <a:pt x="29" y="31"/>
                  </a:cubicBezTo>
                  <a:cubicBezTo>
                    <a:pt x="31" y="35"/>
                    <a:pt x="33" y="40"/>
                    <a:pt x="35" y="44"/>
                  </a:cubicBezTo>
                  <a:cubicBezTo>
                    <a:pt x="37" y="49"/>
                    <a:pt x="39" y="54"/>
                    <a:pt x="40" y="59"/>
                  </a:cubicBezTo>
                  <a:cubicBezTo>
                    <a:pt x="41" y="64"/>
                    <a:pt x="42" y="69"/>
                    <a:pt x="43" y="74"/>
                  </a:cubicBezTo>
                  <a:cubicBezTo>
                    <a:pt x="43" y="80"/>
                    <a:pt x="43" y="85"/>
                    <a:pt x="42" y="91"/>
                  </a:cubicBezTo>
                  <a:cubicBezTo>
                    <a:pt x="42" y="96"/>
                    <a:pt x="40" y="101"/>
                    <a:pt x="38" y="106"/>
                  </a:cubicBezTo>
                  <a:cubicBezTo>
                    <a:pt x="36" y="111"/>
                    <a:pt x="34" y="115"/>
                    <a:pt x="31" y="119"/>
                  </a:cubicBezTo>
                  <a:cubicBezTo>
                    <a:pt x="28" y="122"/>
                    <a:pt x="25" y="125"/>
                    <a:pt x="22" y="128"/>
                  </a:cubicBezTo>
                  <a:cubicBezTo>
                    <a:pt x="21" y="129"/>
                    <a:pt x="19" y="131"/>
                    <a:pt x="18" y="132"/>
                  </a:cubicBezTo>
                  <a:cubicBezTo>
                    <a:pt x="16" y="133"/>
                    <a:pt x="15" y="134"/>
                    <a:pt x="14" y="135"/>
                  </a:cubicBezTo>
                  <a:cubicBezTo>
                    <a:pt x="12" y="136"/>
                    <a:pt x="11" y="136"/>
                    <a:pt x="10" y="137"/>
                  </a:cubicBezTo>
                  <a:cubicBezTo>
                    <a:pt x="9" y="138"/>
                    <a:pt x="8" y="138"/>
                    <a:pt x="7" y="139"/>
                  </a:cubicBezTo>
                  <a:cubicBezTo>
                    <a:pt x="5" y="140"/>
                    <a:pt x="3" y="141"/>
                    <a:pt x="2" y="141"/>
                  </a:cubicBezTo>
                  <a:cubicBezTo>
                    <a:pt x="1" y="142"/>
                    <a:pt x="0" y="142"/>
                    <a:pt x="0" y="142"/>
                  </a:cubicBezTo>
                  <a:cubicBezTo>
                    <a:pt x="0" y="142"/>
                    <a:pt x="1" y="141"/>
                    <a:pt x="2" y="141"/>
                  </a:cubicBezTo>
                  <a:cubicBezTo>
                    <a:pt x="3" y="140"/>
                    <a:pt x="4" y="139"/>
                    <a:pt x="6" y="137"/>
                  </a:cubicBezTo>
                  <a:cubicBezTo>
                    <a:pt x="6" y="137"/>
                    <a:pt x="7" y="136"/>
                    <a:pt x="8" y="135"/>
                  </a:cubicBezTo>
                  <a:cubicBezTo>
                    <a:pt x="9" y="134"/>
                    <a:pt x="10" y="133"/>
                    <a:pt x="12" y="132"/>
                  </a:cubicBezTo>
                  <a:cubicBezTo>
                    <a:pt x="14" y="130"/>
                    <a:pt x="16" y="127"/>
                    <a:pt x="19" y="124"/>
                  </a:cubicBezTo>
                  <a:cubicBezTo>
                    <a:pt x="20" y="123"/>
                    <a:pt x="21" y="122"/>
                    <a:pt x="22" y="120"/>
                  </a:cubicBezTo>
                  <a:cubicBezTo>
                    <a:pt x="23" y="119"/>
                    <a:pt x="23" y="118"/>
                    <a:pt x="24" y="117"/>
                  </a:cubicBezTo>
                  <a:cubicBezTo>
                    <a:pt x="24" y="116"/>
                    <a:pt x="25" y="116"/>
                    <a:pt x="25" y="115"/>
                  </a:cubicBezTo>
                  <a:cubicBezTo>
                    <a:pt x="27" y="111"/>
                    <a:pt x="29" y="107"/>
                    <a:pt x="31" y="103"/>
                  </a:cubicBezTo>
                  <a:cubicBezTo>
                    <a:pt x="33" y="94"/>
                    <a:pt x="34" y="85"/>
                    <a:pt x="33" y="75"/>
                  </a:cubicBezTo>
                  <a:cubicBezTo>
                    <a:pt x="33" y="70"/>
                    <a:pt x="32" y="66"/>
                    <a:pt x="31" y="61"/>
                  </a:cubicBezTo>
                  <a:cubicBezTo>
                    <a:pt x="30" y="56"/>
                    <a:pt x="29" y="51"/>
                    <a:pt x="27" y="47"/>
                  </a:cubicBezTo>
                  <a:cubicBezTo>
                    <a:pt x="26" y="43"/>
                    <a:pt x="25" y="38"/>
                    <a:pt x="23" y="34"/>
                  </a:cubicBezTo>
                  <a:cubicBezTo>
                    <a:pt x="21" y="30"/>
                    <a:pt x="20" y="26"/>
                    <a:pt x="18" y="23"/>
                  </a:cubicBezTo>
                  <a:cubicBezTo>
                    <a:pt x="17" y="19"/>
                    <a:pt x="15" y="16"/>
                    <a:pt x="14" y="13"/>
                  </a:cubicBezTo>
                  <a:cubicBezTo>
                    <a:pt x="13" y="11"/>
                    <a:pt x="12" y="8"/>
                    <a:pt x="11" y="6"/>
                  </a:cubicBezTo>
                  <a:cubicBezTo>
                    <a:pt x="9" y="2"/>
                    <a:pt x="8" y="0"/>
                    <a:pt x="8"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52108D6-C537-46BC-8266-4D681C9CE872}"/>
                </a:ext>
              </a:extLst>
            </p:cNvPr>
            <p:cNvSpPr>
              <a:spLocks/>
            </p:cNvSpPr>
            <p:nvPr/>
          </p:nvSpPr>
          <p:spPr bwMode="auto">
            <a:xfrm>
              <a:off x="16816388" y="6562725"/>
              <a:ext cx="149225" cy="579438"/>
            </a:xfrm>
            <a:custGeom>
              <a:avLst/>
              <a:gdLst>
                <a:gd name="T0" fmla="*/ 46 w 54"/>
                <a:gd name="T1" fmla="*/ 0 h 210"/>
                <a:gd name="T2" fmla="*/ 47 w 54"/>
                <a:gd name="T3" fmla="*/ 2 h 210"/>
                <a:gd name="T4" fmla="*/ 49 w 54"/>
                <a:gd name="T5" fmla="*/ 9 h 210"/>
                <a:gd name="T6" fmla="*/ 53 w 54"/>
                <a:gd name="T7" fmla="*/ 35 h 210"/>
                <a:gd name="T8" fmla="*/ 54 w 54"/>
                <a:gd name="T9" fmla="*/ 52 h 210"/>
                <a:gd name="T10" fmla="*/ 52 w 54"/>
                <a:gd name="T11" fmla="*/ 72 h 210"/>
                <a:gd name="T12" fmla="*/ 46 w 54"/>
                <a:gd name="T13" fmla="*/ 92 h 210"/>
                <a:gd name="T14" fmla="*/ 36 w 54"/>
                <a:gd name="T15" fmla="*/ 111 h 210"/>
                <a:gd name="T16" fmla="*/ 33 w 54"/>
                <a:gd name="T17" fmla="*/ 116 h 210"/>
                <a:gd name="T18" fmla="*/ 30 w 54"/>
                <a:gd name="T19" fmla="*/ 120 h 210"/>
                <a:gd name="T20" fmla="*/ 26 w 54"/>
                <a:gd name="T21" fmla="*/ 124 h 210"/>
                <a:gd name="T22" fmla="*/ 23 w 54"/>
                <a:gd name="T23" fmla="*/ 128 h 210"/>
                <a:gd name="T24" fmla="*/ 13 w 54"/>
                <a:gd name="T25" fmla="*/ 144 h 210"/>
                <a:gd name="T26" fmla="*/ 7 w 54"/>
                <a:gd name="T27" fmla="*/ 161 h 210"/>
                <a:gd name="T28" fmla="*/ 6 w 54"/>
                <a:gd name="T29" fmla="*/ 177 h 210"/>
                <a:gd name="T30" fmla="*/ 9 w 54"/>
                <a:gd name="T31" fmla="*/ 191 h 210"/>
                <a:gd name="T32" fmla="*/ 12 w 54"/>
                <a:gd name="T33" fmla="*/ 202 h 210"/>
                <a:gd name="T34" fmla="*/ 16 w 54"/>
                <a:gd name="T35" fmla="*/ 210 h 210"/>
                <a:gd name="T36" fmla="*/ 11 w 54"/>
                <a:gd name="T37" fmla="*/ 202 h 210"/>
                <a:gd name="T38" fmla="*/ 1 w 54"/>
                <a:gd name="T39" fmla="*/ 178 h 210"/>
                <a:gd name="T40" fmla="*/ 0 w 54"/>
                <a:gd name="T41" fmla="*/ 160 h 210"/>
                <a:gd name="T42" fmla="*/ 5 w 54"/>
                <a:gd name="T43" fmla="*/ 141 h 210"/>
                <a:gd name="T44" fmla="*/ 16 w 54"/>
                <a:gd name="T45" fmla="*/ 122 h 210"/>
                <a:gd name="T46" fmla="*/ 19 w 54"/>
                <a:gd name="T47" fmla="*/ 118 h 210"/>
                <a:gd name="T48" fmla="*/ 23 w 54"/>
                <a:gd name="T49" fmla="*/ 114 h 210"/>
                <a:gd name="T50" fmla="*/ 26 w 54"/>
                <a:gd name="T51" fmla="*/ 110 h 210"/>
                <a:gd name="T52" fmla="*/ 28 w 54"/>
                <a:gd name="T53" fmla="*/ 106 h 210"/>
                <a:gd name="T54" fmla="*/ 38 w 54"/>
                <a:gd name="T55" fmla="*/ 89 h 210"/>
                <a:gd name="T56" fmla="*/ 44 w 54"/>
                <a:gd name="T57" fmla="*/ 70 h 210"/>
                <a:gd name="T58" fmla="*/ 47 w 54"/>
                <a:gd name="T59" fmla="*/ 52 h 210"/>
                <a:gd name="T60" fmla="*/ 48 w 54"/>
                <a:gd name="T61" fmla="*/ 35 h 210"/>
                <a:gd name="T62" fmla="*/ 47 w 54"/>
                <a:gd name="T63" fmla="*/ 10 h 210"/>
                <a:gd name="T64" fmla="*/ 47 w 54"/>
                <a:gd name="T65" fmla="*/ 3 h 210"/>
                <a:gd name="T66" fmla="*/ 46 w 54"/>
                <a:gd name="T6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210">
                  <a:moveTo>
                    <a:pt x="46" y="0"/>
                  </a:moveTo>
                  <a:cubicBezTo>
                    <a:pt x="46" y="0"/>
                    <a:pt x="47" y="1"/>
                    <a:pt x="47" y="2"/>
                  </a:cubicBezTo>
                  <a:cubicBezTo>
                    <a:pt x="48" y="4"/>
                    <a:pt x="48" y="6"/>
                    <a:pt x="49" y="9"/>
                  </a:cubicBezTo>
                  <a:cubicBezTo>
                    <a:pt x="51" y="15"/>
                    <a:pt x="52" y="24"/>
                    <a:pt x="53" y="35"/>
                  </a:cubicBezTo>
                  <a:cubicBezTo>
                    <a:pt x="54" y="40"/>
                    <a:pt x="54" y="46"/>
                    <a:pt x="54" y="52"/>
                  </a:cubicBezTo>
                  <a:cubicBezTo>
                    <a:pt x="53" y="58"/>
                    <a:pt x="53" y="65"/>
                    <a:pt x="52" y="72"/>
                  </a:cubicBezTo>
                  <a:cubicBezTo>
                    <a:pt x="50" y="78"/>
                    <a:pt x="49" y="85"/>
                    <a:pt x="46" y="92"/>
                  </a:cubicBezTo>
                  <a:cubicBezTo>
                    <a:pt x="43" y="98"/>
                    <a:pt x="40" y="105"/>
                    <a:pt x="36" y="111"/>
                  </a:cubicBezTo>
                  <a:cubicBezTo>
                    <a:pt x="35" y="113"/>
                    <a:pt x="34" y="114"/>
                    <a:pt x="33" y="116"/>
                  </a:cubicBezTo>
                  <a:cubicBezTo>
                    <a:pt x="32" y="117"/>
                    <a:pt x="31" y="119"/>
                    <a:pt x="30" y="120"/>
                  </a:cubicBezTo>
                  <a:cubicBezTo>
                    <a:pt x="26" y="124"/>
                    <a:pt x="26" y="124"/>
                    <a:pt x="26" y="124"/>
                  </a:cubicBezTo>
                  <a:cubicBezTo>
                    <a:pt x="25" y="125"/>
                    <a:pt x="24" y="127"/>
                    <a:pt x="23" y="128"/>
                  </a:cubicBezTo>
                  <a:cubicBezTo>
                    <a:pt x="19" y="133"/>
                    <a:pt x="15" y="139"/>
                    <a:pt x="13" y="144"/>
                  </a:cubicBezTo>
                  <a:cubicBezTo>
                    <a:pt x="10" y="150"/>
                    <a:pt x="8" y="156"/>
                    <a:pt x="7" y="161"/>
                  </a:cubicBezTo>
                  <a:cubicBezTo>
                    <a:pt x="6" y="167"/>
                    <a:pt x="6" y="172"/>
                    <a:pt x="6" y="177"/>
                  </a:cubicBezTo>
                  <a:cubicBezTo>
                    <a:pt x="7" y="183"/>
                    <a:pt x="8" y="187"/>
                    <a:pt x="9" y="191"/>
                  </a:cubicBezTo>
                  <a:cubicBezTo>
                    <a:pt x="10" y="195"/>
                    <a:pt x="11" y="199"/>
                    <a:pt x="12" y="202"/>
                  </a:cubicBezTo>
                  <a:cubicBezTo>
                    <a:pt x="15" y="207"/>
                    <a:pt x="16" y="210"/>
                    <a:pt x="16" y="210"/>
                  </a:cubicBezTo>
                  <a:cubicBezTo>
                    <a:pt x="16" y="210"/>
                    <a:pt x="14" y="208"/>
                    <a:pt x="11" y="202"/>
                  </a:cubicBezTo>
                  <a:cubicBezTo>
                    <a:pt x="7" y="197"/>
                    <a:pt x="3" y="189"/>
                    <a:pt x="1" y="178"/>
                  </a:cubicBezTo>
                  <a:cubicBezTo>
                    <a:pt x="0" y="173"/>
                    <a:pt x="0" y="167"/>
                    <a:pt x="0" y="160"/>
                  </a:cubicBezTo>
                  <a:cubicBezTo>
                    <a:pt x="1" y="154"/>
                    <a:pt x="3" y="147"/>
                    <a:pt x="5" y="141"/>
                  </a:cubicBezTo>
                  <a:cubicBezTo>
                    <a:pt x="8" y="135"/>
                    <a:pt x="11" y="128"/>
                    <a:pt x="16" y="122"/>
                  </a:cubicBezTo>
                  <a:cubicBezTo>
                    <a:pt x="17" y="121"/>
                    <a:pt x="18" y="120"/>
                    <a:pt x="19" y="118"/>
                  </a:cubicBezTo>
                  <a:cubicBezTo>
                    <a:pt x="23" y="114"/>
                    <a:pt x="23" y="114"/>
                    <a:pt x="23" y="114"/>
                  </a:cubicBezTo>
                  <a:cubicBezTo>
                    <a:pt x="24" y="113"/>
                    <a:pt x="25" y="112"/>
                    <a:pt x="26" y="110"/>
                  </a:cubicBezTo>
                  <a:cubicBezTo>
                    <a:pt x="27" y="109"/>
                    <a:pt x="28" y="108"/>
                    <a:pt x="28" y="106"/>
                  </a:cubicBezTo>
                  <a:cubicBezTo>
                    <a:pt x="32" y="101"/>
                    <a:pt x="35" y="95"/>
                    <a:pt x="38" y="89"/>
                  </a:cubicBezTo>
                  <a:cubicBezTo>
                    <a:pt x="40" y="82"/>
                    <a:pt x="42" y="76"/>
                    <a:pt x="44" y="70"/>
                  </a:cubicBezTo>
                  <a:cubicBezTo>
                    <a:pt x="45" y="64"/>
                    <a:pt x="46" y="58"/>
                    <a:pt x="47" y="52"/>
                  </a:cubicBezTo>
                  <a:cubicBezTo>
                    <a:pt x="47" y="46"/>
                    <a:pt x="48" y="40"/>
                    <a:pt x="48" y="35"/>
                  </a:cubicBezTo>
                  <a:cubicBezTo>
                    <a:pt x="48" y="25"/>
                    <a:pt x="48" y="16"/>
                    <a:pt x="47" y="10"/>
                  </a:cubicBezTo>
                  <a:cubicBezTo>
                    <a:pt x="47" y="7"/>
                    <a:pt x="47" y="4"/>
                    <a:pt x="47" y="3"/>
                  </a:cubicBezTo>
                  <a:cubicBezTo>
                    <a:pt x="46" y="1"/>
                    <a:pt x="46" y="0"/>
                    <a:pt x="46"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4F678CDD-D070-46F2-A9E9-796EC08E5178}"/>
                </a:ext>
              </a:extLst>
            </p:cNvPr>
            <p:cNvSpPr>
              <a:spLocks/>
            </p:cNvSpPr>
            <p:nvPr/>
          </p:nvSpPr>
          <p:spPr bwMode="auto">
            <a:xfrm>
              <a:off x="16905288" y="7823200"/>
              <a:ext cx="149225" cy="52388"/>
            </a:xfrm>
            <a:custGeom>
              <a:avLst/>
              <a:gdLst>
                <a:gd name="T0" fmla="*/ 0 w 54"/>
                <a:gd name="T1" fmla="*/ 0 h 19"/>
                <a:gd name="T2" fmla="*/ 2 w 54"/>
                <a:gd name="T3" fmla="*/ 1 h 19"/>
                <a:gd name="T4" fmla="*/ 8 w 54"/>
                <a:gd name="T5" fmla="*/ 4 h 19"/>
                <a:gd name="T6" fmla="*/ 12 w 54"/>
                <a:gd name="T7" fmla="*/ 6 h 19"/>
                <a:gd name="T8" fmla="*/ 16 w 54"/>
                <a:gd name="T9" fmla="*/ 7 h 19"/>
                <a:gd name="T10" fmla="*/ 21 w 54"/>
                <a:gd name="T11" fmla="*/ 9 h 19"/>
                <a:gd name="T12" fmla="*/ 26 w 54"/>
                <a:gd name="T13" fmla="*/ 10 h 19"/>
                <a:gd name="T14" fmla="*/ 31 w 54"/>
                <a:gd name="T15" fmla="*/ 11 h 19"/>
                <a:gd name="T16" fmla="*/ 36 w 54"/>
                <a:gd name="T17" fmla="*/ 11 h 19"/>
                <a:gd name="T18" fmla="*/ 41 w 54"/>
                <a:gd name="T19" fmla="*/ 11 h 19"/>
                <a:gd name="T20" fmla="*/ 45 w 54"/>
                <a:gd name="T21" fmla="*/ 11 h 19"/>
                <a:gd name="T22" fmla="*/ 49 w 54"/>
                <a:gd name="T23" fmla="*/ 11 h 19"/>
                <a:gd name="T24" fmla="*/ 52 w 54"/>
                <a:gd name="T25" fmla="*/ 11 h 19"/>
                <a:gd name="T26" fmla="*/ 54 w 54"/>
                <a:gd name="T27" fmla="*/ 11 h 19"/>
                <a:gd name="T28" fmla="*/ 52 w 54"/>
                <a:gd name="T29" fmla="*/ 12 h 19"/>
                <a:gd name="T30" fmla="*/ 50 w 54"/>
                <a:gd name="T31" fmla="*/ 14 h 19"/>
                <a:gd name="T32" fmla="*/ 46 w 54"/>
                <a:gd name="T33" fmla="*/ 16 h 19"/>
                <a:gd name="T34" fmla="*/ 41 w 54"/>
                <a:gd name="T35" fmla="*/ 17 h 19"/>
                <a:gd name="T36" fmla="*/ 36 w 54"/>
                <a:gd name="T37" fmla="*/ 18 h 19"/>
                <a:gd name="T38" fmla="*/ 30 w 54"/>
                <a:gd name="T39" fmla="*/ 19 h 19"/>
                <a:gd name="T40" fmla="*/ 24 w 54"/>
                <a:gd name="T41" fmla="*/ 18 h 19"/>
                <a:gd name="T42" fmla="*/ 5 w 54"/>
                <a:gd name="T43" fmla="*/ 8 h 19"/>
                <a:gd name="T44" fmla="*/ 0 w 54"/>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19">
                  <a:moveTo>
                    <a:pt x="0" y="0"/>
                  </a:moveTo>
                  <a:cubicBezTo>
                    <a:pt x="0" y="0"/>
                    <a:pt x="0" y="0"/>
                    <a:pt x="2" y="1"/>
                  </a:cubicBezTo>
                  <a:cubicBezTo>
                    <a:pt x="3" y="2"/>
                    <a:pt x="5" y="3"/>
                    <a:pt x="8" y="4"/>
                  </a:cubicBezTo>
                  <a:cubicBezTo>
                    <a:pt x="9" y="4"/>
                    <a:pt x="11" y="5"/>
                    <a:pt x="12" y="6"/>
                  </a:cubicBezTo>
                  <a:cubicBezTo>
                    <a:pt x="13" y="6"/>
                    <a:pt x="15" y="7"/>
                    <a:pt x="16" y="7"/>
                  </a:cubicBezTo>
                  <a:cubicBezTo>
                    <a:pt x="18" y="8"/>
                    <a:pt x="20" y="8"/>
                    <a:pt x="21" y="9"/>
                  </a:cubicBezTo>
                  <a:cubicBezTo>
                    <a:pt x="23" y="9"/>
                    <a:pt x="24" y="10"/>
                    <a:pt x="26" y="10"/>
                  </a:cubicBezTo>
                  <a:cubicBezTo>
                    <a:pt x="28" y="10"/>
                    <a:pt x="29" y="11"/>
                    <a:pt x="31" y="11"/>
                  </a:cubicBezTo>
                  <a:cubicBezTo>
                    <a:pt x="33" y="11"/>
                    <a:pt x="34" y="11"/>
                    <a:pt x="36" y="11"/>
                  </a:cubicBezTo>
                  <a:cubicBezTo>
                    <a:pt x="38" y="12"/>
                    <a:pt x="39" y="11"/>
                    <a:pt x="41" y="11"/>
                  </a:cubicBezTo>
                  <a:cubicBezTo>
                    <a:pt x="42" y="12"/>
                    <a:pt x="44" y="11"/>
                    <a:pt x="45" y="11"/>
                  </a:cubicBezTo>
                  <a:cubicBezTo>
                    <a:pt x="46" y="11"/>
                    <a:pt x="48" y="11"/>
                    <a:pt x="49" y="11"/>
                  </a:cubicBezTo>
                  <a:cubicBezTo>
                    <a:pt x="50" y="11"/>
                    <a:pt x="51" y="11"/>
                    <a:pt x="52" y="11"/>
                  </a:cubicBezTo>
                  <a:cubicBezTo>
                    <a:pt x="53" y="11"/>
                    <a:pt x="54" y="11"/>
                    <a:pt x="54" y="11"/>
                  </a:cubicBezTo>
                  <a:cubicBezTo>
                    <a:pt x="54" y="11"/>
                    <a:pt x="53" y="11"/>
                    <a:pt x="52" y="12"/>
                  </a:cubicBezTo>
                  <a:cubicBezTo>
                    <a:pt x="51" y="13"/>
                    <a:pt x="51" y="14"/>
                    <a:pt x="50" y="14"/>
                  </a:cubicBezTo>
                  <a:cubicBezTo>
                    <a:pt x="49" y="15"/>
                    <a:pt x="47" y="15"/>
                    <a:pt x="46" y="16"/>
                  </a:cubicBezTo>
                  <a:cubicBezTo>
                    <a:pt x="45" y="16"/>
                    <a:pt x="43" y="17"/>
                    <a:pt x="41" y="17"/>
                  </a:cubicBezTo>
                  <a:cubicBezTo>
                    <a:pt x="40" y="18"/>
                    <a:pt x="38" y="18"/>
                    <a:pt x="36" y="18"/>
                  </a:cubicBezTo>
                  <a:cubicBezTo>
                    <a:pt x="34" y="18"/>
                    <a:pt x="32" y="19"/>
                    <a:pt x="30" y="19"/>
                  </a:cubicBezTo>
                  <a:cubicBezTo>
                    <a:pt x="28" y="18"/>
                    <a:pt x="26" y="18"/>
                    <a:pt x="24" y="18"/>
                  </a:cubicBezTo>
                  <a:cubicBezTo>
                    <a:pt x="16" y="16"/>
                    <a:pt x="10" y="12"/>
                    <a:pt x="5" y="8"/>
                  </a:cubicBezTo>
                  <a:cubicBezTo>
                    <a:pt x="1" y="4"/>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4BEF45F0-DAB9-4782-91EE-492BB7F019CE}"/>
                </a:ext>
              </a:extLst>
            </p:cNvPr>
            <p:cNvSpPr>
              <a:spLocks/>
            </p:cNvSpPr>
            <p:nvPr/>
          </p:nvSpPr>
          <p:spPr bwMode="auto">
            <a:xfrm>
              <a:off x="17141825" y="7797800"/>
              <a:ext cx="141288" cy="74613"/>
            </a:xfrm>
            <a:custGeom>
              <a:avLst/>
              <a:gdLst>
                <a:gd name="T0" fmla="*/ 0 w 51"/>
                <a:gd name="T1" fmla="*/ 23 h 27"/>
                <a:gd name="T2" fmla="*/ 3 w 51"/>
                <a:gd name="T3" fmla="*/ 23 h 27"/>
                <a:gd name="T4" fmla="*/ 10 w 51"/>
                <a:gd name="T5" fmla="*/ 22 h 27"/>
                <a:gd name="T6" fmla="*/ 14 w 51"/>
                <a:gd name="T7" fmla="*/ 21 h 27"/>
                <a:gd name="T8" fmla="*/ 18 w 51"/>
                <a:gd name="T9" fmla="*/ 19 h 27"/>
                <a:gd name="T10" fmla="*/ 23 w 51"/>
                <a:gd name="T11" fmla="*/ 18 h 27"/>
                <a:gd name="T12" fmla="*/ 28 w 51"/>
                <a:gd name="T13" fmla="*/ 16 h 27"/>
                <a:gd name="T14" fmla="*/ 32 w 51"/>
                <a:gd name="T15" fmla="*/ 14 h 27"/>
                <a:gd name="T16" fmla="*/ 37 w 51"/>
                <a:gd name="T17" fmla="*/ 11 h 27"/>
                <a:gd name="T18" fmla="*/ 40 w 51"/>
                <a:gd name="T19" fmla="*/ 9 h 27"/>
                <a:gd name="T20" fmla="*/ 44 w 51"/>
                <a:gd name="T21" fmla="*/ 6 h 27"/>
                <a:gd name="T22" fmla="*/ 47 w 51"/>
                <a:gd name="T23" fmla="*/ 4 h 27"/>
                <a:gd name="T24" fmla="*/ 49 w 51"/>
                <a:gd name="T25" fmla="*/ 2 h 27"/>
                <a:gd name="T26" fmla="*/ 51 w 51"/>
                <a:gd name="T27" fmla="*/ 0 h 27"/>
                <a:gd name="T28" fmla="*/ 50 w 51"/>
                <a:gd name="T29" fmla="*/ 3 h 27"/>
                <a:gd name="T30" fmla="*/ 49 w 51"/>
                <a:gd name="T31" fmla="*/ 6 h 27"/>
                <a:gd name="T32" fmla="*/ 47 w 51"/>
                <a:gd name="T33" fmla="*/ 9 h 27"/>
                <a:gd name="T34" fmla="*/ 45 w 51"/>
                <a:gd name="T35" fmla="*/ 13 h 27"/>
                <a:gd name="T36" fmla="*/ 41 w 51"/>
                <a:gd name="T37" fmla="*/ 17 h 27"/>
                <a:gd name="T38" fmla="*/ 36 w 51"/>
                <a:gd name="T39" fmla="*/ 20 h 27"/>
                <a:gd name="T40" fmla="*/ 31 w 51"/>
                <a:gd name="T41" fmla="*/ 23 h 27"/>
                <a:gd name="T42" fmla="*/ 10 w 51"/>
                <a:gd name="T43" fmla="*/ 26 h 27"/>
                <a:gd name="T44" fmla="*/ 0 w 51"/>
                <a:gd name="T4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7">
                  <a:moveTo>
                    <a:pt x="0" y="23"/>
                  </a:moveTo>
                  <a:cubicBezTo>
                    <a:pt x="0" y="23"/>
                    <a:pt x="1" y="23"/>
                    <a:pt x="3" y="23"/>
                  </a:cubicBezTo>
                  <a:cubicBezTo>
                    <a:pt x="5" y="23"/>
                    <a:pt x="7" y="22"/>
                    <a:pt x="10" y="22"/>
                  </a:cubicBezTo>
                  <a:cubicBezTo>
                    <a:pt x="11" y="21"/>
                    <a:pt x="12" y="21"/>
                    <a:pt x="14" y="21"/>
                  </a:cubicBezTo>
                  <a:cubicBezTo>
                    <a:pt x="15" y="20"/>
                    <a:pt x="17" y="20"/>
                    <a:pt x="18" y="19"/>
                  </a:cubicBezTo>
                  <a:cubicBezTo>
                    <a:pt x="20" y="19"/>
                    <a:pt x="22" y="18"/>
                    <a:pt x="23" y="18"/>
                  </a:cubicBezTo>
                  <a:cubicBezTo>
                    <a:pt x="25" y="17"/>
                    <a:pt x="26" y="17"/>
                    <a:pt x="28" y="16"/>
                  </a:cubicBezTo>
                  <a:cubicBezTo>
                    <a:pt x="29" y="15"/>
                    <a:pt x="31" y="14"/>
                    <a:pt x="32" y="14"/>
                  </a:cubicBezTo>
                  <a:cubicBezTo>
                    <a:pt x="34" y="13"/>
                    <a:pt x="35" y="12"/>
                    <a:pt x="37" y="11"/>
                  </a:cubicBezTo>
                  <a:cubicBezTo>
                    <a:pt x="38" y="10"/>
                    <a:pt x="39" y="9"/>
                    <a:pt x="40" y="9"/>
                  </a:cubicBezTo>
                  <a:cubicBezTo>
                    <a:pt x="42" y="8"/>
                    <a:pt x="43" y="7"/>
                    <a:pt x="44" y="6"/>
                  </a:cubicBezTo>
                  <a:cubicBezTo>
                    <a:pt x="45" y="5"/>
                    <a:pt x="46" y="4"/>
                    <a:pt x="47" y="4"/>
                  </a:cubicBezTo>
                  <a:cubicBezTo>
                    <a:pt x="48" y="3"/>
                    <a:pt x="48" y="2"/>
                    <a:pt x="49" y="2"/>
                  </a:cubicBezTo>
                  <a:cubicBezTo>
                    <a:pt x="50" y="1"/>
                    <a:pt x="51" y="0"/>
                    <a:pt x="51" y="0"/>
                  </a:cubicBezTo>
                  <a:cubicBezTo>
                    <a:pt x="51" y="0"/>
                    <a:pt x="51" y="1"/>
                    <a:pt x="50" y="3"/>
                  </a:cubicBezTo>
                  <a:cubicBezTo>
                    <a:pt x="50" y="3"/>
                    <a:pt x="50" y="4"/>
                    <a:pt x="49" y="6"/>
                  </a:cubicBezTo>
                  <a:cubicBezTo>
                    <a:pt x="49" y="7"/>
                    <a:pt x="48" y="8"/>
                    <a:pt x="47" y="9"/>
                  </a:cubicBezTo>
                  <a:cubicBezTo>
                    <a:pt x="47" y="10"/>
                    <a:pt x="46" y="12"/>
                    <a:pt x="45" y="13"/>
                  </a:cubicBezTo>
                  <a:cubicBezTo>
                    <a:pt x="43" y="14"/>
                    <a:pt x="42" y="16"/>
                    <a:pt x="41" y="17"/>
                  </a:cubicBezTo>
                  <a:cubicBezTo>
                    <a:pt x="39" y="18"/>
                    <a:pt x="38" y="19"/>
                    <a:pt x="36" y="20"/>
                  </a:cubicBezTo>
                  <a:cubicBezTo>
                    <a:pt x="35" y="21"/>
                    <a:pt x="33" y="22"/>
                    <a:pt x="31" y="23"/>
                  </a:cubicBezTo>
                  <a:cubicBezTo>
                    <a:pt x="24" y="27"/>
                    <a:pt x="16" y="27"/>
                    <a:pt x="10" y="26"/>
                  </a:cubicBezTo>
                  <a:cubicBezTo>
                    <a:pt x="4" y="25"/>
                    <a:pt x="0" y="23"/>
                    <a:pt x="0" y="23"/>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BC769166-F186-42D0-AC6D-639A26D38DBE}"/>
                </a:ext>
              </a:extLst>
            </p:cNvPr>
            <p:cNvSpPr>
              <a:spLocks/>
            </p:cNvSpPr>
            <p:nvPr/>
          </p:nvSpPr>
          <p:spPr bwMode="auto">
            <a:xfrm>
              <a:off x="17070388" y="8804275"/>
              <a:ext cx="14288" cy="30163"/>
            </a:xfrm>
            <a:custGeom>
              <a:avLst/>
              <a:gdLst>
                <a:gd name="T0" fmla="*/ 0 w 5"/>
                <a:gd name="T1" fmla="*/ 0 h 11"/>
                <a:gd name="T2" fmla="*/ 3 w 5"/>
                <a:gd name="T3" fmla="*/ 1 h 11"/>
                <a:gd name="T4" fmla="*/ 5 w 5"/>
                <a:gd name="T5" fmla="*/ 6 h 11"/>
                <a:gd name="T6" fmla="*/ 4 w 5"/>
                <a:gd name="T7" fmla="*/ 9 h 11"/>
                <a:gd name="T8" fmla="*/ 3 w 5"/>
                <a:gd name="T9" fmla="*/ 10 h 11"/>
                <a:gd name="T10" fmla="*/ 0 w 5"/>
                <a:gd name="T11" fmla="*/ 11 h 11"/>
                <a:gd name="T12" fmla="*/ 1 w 5"/>
                <a:gd name="T13" fmla="*/ 9 h 11"/>
                <a:gd name="T14" fmla="*/ 1 w 5"/>
                <a:gd name="T15" fmla="*/ 6 h 11"/>
                <a:gd name="T16" fmla="*/ 1 w 5"/>
                <a:gd name="T17" fmla="*/ 3 h 11"/>
                <a:gd name="T18" fmla="*/ 0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0"/>
                  </a:moveTo>
                  <a:cubicBezTo>
                    <a:pt x="0" y="0"/>
                    <a:pt x="1" y="0"/>
                    <a:pt x="3" y="1"/>
                  </a:cubicBezTo>
                  <a:cubicBezTo>
                    <a:pt x="4" y="2"/>
                    <a:pt x="5" y="3"/>
                    <a:pt x="5" y="6"/>
                  </a:cubicBezTo>
                  <a:cubicBezTo>
                    <a:pt x="5" y="7"/>
                    <a:pt x="5" y="8"/>
                    <a:pt x="4" y="9"/>
                  </a:cubicBezTo>
                  <a:cubicBezTo>
                    <a:pt x="4" y="10"/>
                    <a:pt x="3" y="10"/>
                    <a:pt x="3" y="10"/>
                  </a:cubicBezTo>
                  <a:cubicBezTo>
                    <a:pt x="1" y="11"/>
                    <a:pt x="0" y="11"/>
                    <a:pt x="0" y="11"/>
                  </a:cubicBezTo>
                  <a:cubicBezTo>
                    <a:pt x="0" y="11"/>
                    <a:pt x="1" y="10"/>
                    <a:pt x="1" y="9"/>
                  </a:cubicBezTo>
                  <a:cubicBezTo>
                    <a:pt x="1" y="8"/>
                    <a:pt x="1" y="7"/>
                    <a:pt x="1" y="6"/>
                  </a:cubicBezTo>
                  <a:cubicBezTo>
                    <a:pt x="1" y="5"/>
                    <a:pt x="1" y="4"/>
                    <a:pt x="1" y="3"/>
                  </a:cubicBezTo>
                  <a:cubicBezTo>
                    <a:pt x="0" y="1"/>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653C778F-D653-4877-B685-F0B24C93A935}"/>
                </a:ext>
              </a:extLst>
            </p:cNvPr>
            <p:cNvSpPr>
              <a:spLocks/>
            </p:cNvSpPr>
            <p:nvPr/>
          </p:nvSpPr>
          <p:spPr bwMode="auto">
            <a:xfrm>
              <a:off x="17254538" y="8799513"/>
              <a:ext cx="22225" cy="23813"/>
            </a:xfrm>
            <a:custGeom>
              <a:avLst/>
              <a:gdLst>
                <a:gd name="T0" fmla="*/ 6 w 8"/>
                <a:gd name="T1" fmla="*/ 0 h 9"/>
                <a:gd name="T2" fmla="*/ 8 w 8"/>
                <a:gd name="T3" fmla="*/ 2 h 9"/>
                <a:gd name="T4" fmla="*/ 7 w 8"/>
                <a:gd name="T5" fmla="*/ 7 h 9"/>
                <a:gd name="T6" fmla="*/ 5 w 8"/>
                <a:gd name="T7" fmla="*/ 9 h 9"/>
                <a:gd name="T8" fmla="*/ 2 w 8"/>
                <a:gd name="T9" fmla="*/ 9 h 9"/>
                <a:gd name="T10" fmla="*/ 0 w 8"/>
                <a:gd name="T11" fmla="*/ 8 h 9"/>
                <a:gd name="T12" fmla="*/ 2 w 8"/>
                <a:gd name="T13" fmla="*/ 7 h 9"/>
                <a:gd name="T14" fmla="*/ 4 w 8"/>
                <a:gd name="T15" fmla="*/ 4 h 9"/>
                <a:gd name="T16" fmla="*/ 5 w 8"/>
                <a:gd name="T17" fmla="*/ 2 h 9"/>
                <a:gd name="T18" fmla="*/ 6 w 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6" y="0"/>
                  </a:moveTo>
                  <a:cubicBezTo>
                    <a:pt x="6" y="0"/>
                    <a:pt x="7" y="0"/>
                    <a:pt x="8" y="2"/>
                  </a:cubicBezTo>
                  <a:cubicBezTo>
                    <a:pt x="8" y="3"/>
                    <a:pt x="8" y="5"/>
                    <a:pt x="7" y="7"/>
                  </a:cubicBezTo>
                  <a:cubicBezTo>
                    <a:pt x="6" y="8"/>
                    <a:pt x="5" y="8"/>
                    <a:pt x="5" y="9"/>
                  </a:cubicBezTo>
                  <a:cubicBezTo>
                    <a:pt x="4" y="9"/>
                    <a:pt x="3" y="9"/>
                    <a:pt x="2" y="9"/>
                  </a:cubicBezTo>
                  <a:cubicBezTo>
                    <a:pt x="1" y="9"/>
                    <a:pt x="0" y="8"/>
                    <a:pt x="0" y="8"/>
                  </a:cubicBezTo>
                  <a:cubicBezTo>
                    <a:pt x="0" y="8"/>
                    <a:pt x="1" y="7"/>
                    <a:pt x="2" y="7"/>
                  </a:cubicBezTo>
                  <a:cubicBezTo>
                    <a:pt x="3" y="6"/>
                    <a:pt x="3" y="5"/>
                    <a:pt x="4" y="4"/>
                  </a:cubicBezTo>
                  <a:cubicBezTo>
                    <a:pt x="4" y="4"/>
                    <a:pt x="5" y="3"/>
                    <a:pt x="5" y="2"/>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248" name="TextBox 247">
            <a:extLst>
              <a:ext uri="{FF2B5EF4-FFF2-40B4-BE49-F238E27FC236}">
                <a16:creationId xmlns:a16="http://schemas.microsoft.com/office/drawing/2014/main" id="{1B5A3757-63CF-4ADC-AF63-3FF07EF700A5}"/>
              </a:ext>
            </a:extLst>
          </p:cNvPr>
          <p:cNvSpPr txBox="1"/>
          <p:nvPr/>
        </p:nvSpPr>
        <p:spPr>
          <a:xfrm>
            <a:off x="6398819" y="1028100"/>
            <a:ext cx="11589537"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Make</a:t>
            </a:r>
            <a:r>
              <a:rPr kumimoji="0" lang="en-US" sz="5400" b="1" i="0" u="none" strike="noStrike" kern="1200" cap="none" spc="0" normalizeH="0" baseline="0" noProof="0">
                <a:ln>
                  <a:noFill/>
                </a:ln>
                <a:solidFill>
                  <a:srgbClr val="172144"/>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hosting</a:t>
            </a:r>
            <a:r>
              <a:rPr kumimoji="0" lang="en-US" sz="5400" b="1" i="0" u="none" strike="noStrike" kern="1200" cap="none" spc="0" normalizeH="0" baseline="0" noProof="0">
                <a:ln>
                  <a:noFill/>
                </a:ln>
                <a:solidFill>
                  <a:srgbClr val="172144"/>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Great again.</a:t>
            </a:r>
          </a:p>
        </p:txBody>
      </p:sp>
      <p:sp>
        <p:nvSpPr>
          <p:cNvPr id="249" name="TextBox 248">
            <a:extLst>
              <a:ext uri="{FF2B5EF4-FFF2-40B4-BE49-F238E27FC236}">
                <a16:creationId xmlns:a16="http://schemas.microsoft.com/office/drawing/2014/main" id="{BE29509F-E52A-46B5-BC4C-C55B3BFBCA58}"/>
              </a:ext>
            </a:extLst>
          </p:cNvPr>
          <p:cNvSpPr txBox="1"/>
          <p:nvPr/>
        </p:nvSpPr>
        <p:spPr>
          <a:xfrm>
            <a:off x="10139204" y="2068588"/>
            <a:ext cx="4108767"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Open Sans Light"/>
                <a:ea typeface="+mn-ea"/>
                <a:cs typeface="+mn-cs"/>
              </a:rPr>
              <a:t>Phasellus id ligula ut enim elementum</a:t>
            </a:r>
          </a:p>
        </p:txBody>
      </p:sp>
      <p:sp>
        <p:nvSpPr>
          <p:cNvPr id="250" name="Isosceles Triangle 249">
            <a:extLst>
              <a:ext uri="{FF2B5EF4-FFF2-40B4-BE49-F238E27FC236}">
                <a16:creationId xmlns:a16="http://schemas.microsoft.com/office/drawing/2014/main" id="{A9F9E1CE-CF9D-4BA3-AB6D-529EF754F756}"/>
              </a:ext>
            </a:extLst>
          </p:cNvPr>
          <p:cNvSpPr/>
          <p:nvPr/>
        </p:nvSpPr>
        <p:spPr>
          <a:xfrm rot="5400000">
            <a:off x="8457290" y="4750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1" name="Group 250">
            <a:extLst>
              <a:ext uri="{FF2B5EF4-FFF2-40B4-BE49-F238E27FC236}">
                <a16:creationId xmlns:a16="http://schemas.microsoft.com/office/drawing/2014/main" id="{6F66A643-1A62-40D9-BD43-CE4FC4406621}"/>
              </a:ext>
            </a:extLst>
          </p:cNvPr>
          <p:cNvGrpSpPr/>
          <p:nvPr/>
        </p:nvGrpSpPr>
        <p:grpSpPr>
          <a:xfrm>
            <a:off x="3289551" y="2915821"/>
            <a:ext cx="3787274" cy="4186892"/>
            <a:chOff x="4171950" y="3337858"/>
            <a:chExt cx="3787274" cy="4186892"/>
          </a:xfrm>
        </p:grpSpPr>
        <p:sp>
          <p:nvSpPr>
            <p:cNvPr id="252" name="TextBox 251">
              <a:extLst>
                <a:ext uri="{FF2B5EF4-FFF2-40B4-BE49-F238E27FC236}">
                  <a16:creationId xmlns:a16="http://schemas.microsoft.com/office/drawing/2014/main" id="{B01D92B7-7347-4675-84AB-F9E12FBF61C3}"/>
                </a:ext>
              </a:extLst>
            </p:cNvPr>
            <p:cNvSpPr txBox="1"/>
            <p:nvPr/>
          </p:nvSpPr>
          <p:spPr>
            <a:xfrm>
              <a:off x="4938516" y="3337858"/>
              <a:ext cx="201208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Analysing.</a:t>
              </a:r>
            </a:p>
          </p:txBody>
        </p:sp>
        <p:sp>
          <p:nvSpPr>
            <p:cNvPr id="253" name="TextBox 252">
              <a:extLst>
                <a:ext uri="{FF2B5EF4-FFF2-40B4-BE49-F238E27FC236}">
                  <a16:creationId xmlns:a16="http://schemas.microsoft.com/office/drawing/2014/main" id="{6FB8FFDD-3608-49C4-A956-36D9B771ED78}"/>
                </a:ext>
              </a:extLst>
            </p:cNvPr>
            <p:cNvSpPr txBox="1"/>
            <p:nvPr/>
          </p:nvSpPr>
          <p:spPr>
            <a:xfrm>
              <a:off x="4171950"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4" name="TextBox 253">
              <a:extLst>
                <a:ext uri="{FF2B5EF4-FFF2-40B4-BE49-F238E27FC236}">
                  <a16:creationId xmlns:a16="http://schemas.microsoft.com/office/drawing/2014/main" id="{5FDA6923-ECA6-4947-9FCA-4589E463CA30}"/>
                </a:ext>
              </a:extLst>
            </p:cNvPr>
            <p:cNvSpPr txBox="1"/>
            <p:nvPr/>
          </p:nvSpPr>
          <p:spPr>
            <a:xfrm>
              <a:off x="5448271"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#001.</a:t>
              </a:r>
            </a:p>
          </p:txBody>
        </p:sp>
      </p:grpSp>
      <p:sp>
        <p:nvSpPr>
          <p:cNvPr id="255" name="Isosceles Triangle 254">
            <a:extLst>
              <a:ext uri="{FF2B5EF4-FFF2-40B4-BE49-F238E27FC236}">
                <a16:creationId xmlns:a16="http://schemas.microsoft.com/office/drawing/2014/main" id="{B8552F63-8537-4F9A-A921-6BD79F46BAB3}"/>
              </a:ext>
            </a:extLst>
          </p:cNvPr>
          <p:cNvSpPr/>
          <p:nvPr/>
        </p:nvSpPr>
        <p:spPr>
          <a:xfrm rot="5400000">
            <a:off x="15467690" y="4750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6" name="Group 255">
            <a:extLst>
              <a:ext uri="{FF2B5EF4-FFF2-40B4-BE49-F238E27FC236}">
                <a16:creationId xmlns:a16="http://schemas.microsoft.com/office/drawing/2014/main" id="{DE4DE7E6-6FEA-4AB3-AE34-82D16BBDA58F}"/>
              </a:ext>
            </a:extLst>
          </p:cNvPr>
          <p:cNvGrpSpPr/>
          <p:nvPr/>
        </p:nvGrpSpPr>
        <p:grpSpPr>
          <a:xfrm>
            <a:off x="10299951" y="2915821"/>
            <a:ext cx="3787274" cy="4186892"/>
            <a:chOff x="9745176" y="3337858"/>
            <a:chExt cx="3787274" cy="4186892"/>
          </a:xfrm>
        </p:grpSpPr>
        <p:sp>
          <p:nvSpPr>
            <p:cNvPr id="257" name="TextBox 256">
              <a:extLst>
                <a:ext uri="{FF2B5EF4-FFF2-40B4-BE49-F238E27FC236}">
                  <a16:creationId xmlns:a16="http://schemas.microsoft.com/office/drawing/2014/main" id="{668491B6-E4EB-4748-AA05-E263A42F88C9}"/>
                </a:ext>
              </a:extLst>
            </p:cNvPr>
            <p:cNvSpPr txBox="1"/>
            <p:nvPr/>
          </p:nvSpPr>
          <p:spPr>
            <a:xfrm>
              <a:off x="10142250" y="3337858"/>
              <a:ext cx="299312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Open Sans Light"/>
                  <a:ea typeface="+mn-ea"/>
                  <a:cs typeface="+mn-cs"/>
                </a:rPr>
                <a:t>Development.</a:t>
              </a:r>
            </a:p>
          </p:txBody>
        </p:sp>
        <p:sp>
          <p:nvSpPr>
            <p:cNvPr id="258" name="TextBox 257">
              <a:extLst>
                <a:ext uri="{FF2B5EF4-FFF2-40B4-BE49-F238E27FC236}">
                  <a16:creationId xmlns:a16="http://schemas.microsoft.com/office/drawing/2014/main" id="{71886664-CA21-4C6C-BAC0-8A94E7FA9558}"/>
                </a:ext>
              </a:extLst>
            </p:cNvPr>
            <p:cNvSpPr txBox="1"/>
            <p:nvPr/>
          </p:nvSpPr>
          <p:spPr>
            <a:xfrm>
              <a:off x="9745176"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9" name="TextBox 258">
              <a:extLst>
                <a:ext uri="{FF2B5EF4-FFF2-40B4-BE49-F238E27FC236}">
                  <a16:creationId xmlns:a16="http://schemas.microsoft.com/office/drawing/2014/main" id="{EE631113-6EF2-444B-8901-8294E1659D5F}"/>
                </a:ext>
              </a:extLst>
            </p:cNvPr>
            <p:cNvSpPr txBox="1"/>
            <p:nvPr/>
          </p:nvSpPr>
          <p:spPr>
            <a:xfrm>
              <a:off x="11021497" y="6939975"/>
              <a:ext cx="123463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Open Sans Light"/>
                  <a:ea typeface="+mn-ea"/>
                  <a:cs typeface="+mn-cs"/>
                </a:rPr>
                <a:t>#002.</a:t>
              </a:r>
            </a:p>
          </p:txBody>
        </p:sp>
      </p:grpSp>
      <p:grpSp>
        <p:nvGrpSpPr>
          <p:cNvPr id="260" name="Group 259">
            <a:extLst>
              <a:ext uri="{FF2B5EF4-FFF2-40B4-BE49-F238E27FC236}">
                <a16:creationId xmlns:a16="http://schemas.microsoft.com/office/drawing/2014/main" id="{9A7593B7-5A06-4CFF-AFFD-9FD2E39F093E}"/>
              </a:ext>
            </a:extLst>
          </p:cNvPr>
          <p:cNvGrpSpPr/>
          <p:nvPr/>
        </p:nvGrpSpPr>
        <p:grpSpPr>
          <a:xfrm>
            <a:off x="17310350" y="2915821"/>
            <a:ext cx="3787274" cy="4186892"/>
            <a:chOff x="15369433" y="3337858"/>
            <a:chExt cx="3787274" cy="4186892"/>
          </a:xfrm>
        </p:grpSpPr>
        <p:sp>
          <p:nvSpPr>
            <p:cNvPr id="261" name="TextBox 260">
              <a:extLst>
                <a:ext uri="{FF2B5EF4-FFF2-40B4-BE49-F238E27FC236}">
                  <a16:creationId xmlns:a16="http://schemas.microsoft.com/office/drawing/2014/main" id="{6D76E541-3547-4704-ADAC-F338CEF4E2F5}"/>
                </a:ext>
              </a:extLst>
            </p:cNvPr>
            <p:cNvSpPr txBox="1"/>
            <p:nvPr/>
          </p:nvSpPr>
          <p:spPr>
            <a:xfrm>
              <a:off x="16352502" y="3337858"/>
              <a:ext cx="1821140" cy="584775"/>
            </a:xfrm>
            <a:prstGeom prst="rect">
              <a:avLst/>
            </a:prstGeom>
            <a:noFill/>
          </p:spPr>
          <p:txBody>
            <a:bodyPr wrap="none" rtlCol="0" anchor="ctr">
              <a:spAutoFit/>
            </a:bodyPr>
            <a:lstStyle>
              <a:defPPr>
                <a:defRPr lang="en-US"/>
              </a:defPPr>
              <a:lvl1pPr algn="ctr">
                <a:defRPr sz="3200" b="1">
                  <a:latin typeface="+mj-lt"/>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Creating.</a:t>
              </a:r>
            </a:p>
          </p:txBody>
        </p:sp>
        <p:sp>
          <p:nvSpPr>
            <p:cNvPr id="262" name="TextBox 261">
              <a:extLst>
                <a:ext uri="{FF2B5EF4-FFF2-40B4-BE49-F238E27FC236}">
                  <a16:creationId xmlns:a16="http://schemas.microsoft.com/office/drawing/2014/main" id="{E1692FDF-AA76-4F7F-8122-92D390920227}"/>
                </a:ext>
              </a:extLst>
            </p:cNvPr>
            <p:cNvSpPr txBox="1"/>
            <p:nvPr/>
          </p:nvSpPr>
          <p:spPr>
            <a:xfrm>
              <a:off x="15369433"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63" name="TextBox 262">
              <a:extLst>
                <a:ext uri="{FF2B5EF4-FFF2-40B4-BE49-F238E27FC236}">
                  <a16:creationId xmlns:a16="http://schemas.microsoft.com/office/drawing/2014/main" id="{CBA9D112-3A21-4BC1-B3C9-76F9F7413684}"/>
                </a:ext>
              </a:extLst>
            </p:cNvPr>
            <p:cNvSpPr txBox="1"/>
            <p:nvPr/>
          </p:nvSpPr>
          <p:spPr>
            <a:xfrm>
              <a:off x="16645754"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#003.</a:t>
              </a:r>
            </a:p>
          </p:txBody>
        </p:sp>
      </p:grpSp>
    </p:spTree>
    <p:extLst>
      <p:ext uri="{BB962C8B-B14F-4D97-AF65-F5344CB8AC3E}">
        <p14:creationId xmlns:p14="http://schemas.microsoft.com/office/powerpoint/2010/main" val="3430964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14:presetBounceEnd="60000">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14:bounceEnd="60000">
                                          <p:cBhvr additive="base">
                                            <p:cTn id="28" dur="1500" fill="hold"/>
                                            <p:tgtEl>
                                              <p:spTgt spid="238"/>
                                            </p:tgtEl>
                                            <p:attrNameLst>
                                              <p:attrName>ppt_x</p:attrName>
                                            </p:attrNameLst>
                                          </p:cBhvr>
                                          <p:tavLst>
                                            <p:tav tm="0">
                                              <p:val>
                                                <p:strVal val="#ppt_x"/>
                                              </p:val>
                                            </p:tav>
                                            <p:tav tm="100000">
                                              <p:val>
                                                <p:strVal val="#ppt_x"/>
                                              </p:val>
                                            </p:tav>
                                          </p:tavLst>
                                        </p:anim>
                                        <p:anim calcmode="lin" valueType="num" p14:bounceEnd="60000">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14:presetBounceEnd="60000">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14:bounceEnd="60000">
                                          <p:cBhvr additive="base">
                                            <p:cTn id="32" dur="1500" fill="hold"/>
                                            <p:tgtEl>
                                              <p:spTgt spid="239"/>
                                            </p:tgtEl>
                                            <p:attrNameLst>
                                              <p:attrName>ppt_x</p:attrName>
                                            </p:attrNameLst>
                                          </p:cBhvr>
                                          <p:tavLst>
                                            <p:tav tm="0">
                                              <p:val>
                                                <p:strVal val="#ppt_x"/>
                                              </p:val>
                                            </p:tav>
                                            <p:tav tm="100000">
                                              <p:val>
                                                <p:strVal val="#ppt_x"/>
                                              </p:val>
                                            </p:tav>
                                          </p:tavLst>
                                        </p:anim>
                                        <p:anim calcmode="lin" valueType="num" p14:bounceEnd="60000">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14:presetBounceEnd="60000">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14:bounceEnd="60000">
                                          <p:cBhvr additive="base">
                                            <p:cTn id="36" dur="1500" fill="hold"/>
                                            <p:tgtEl>
                                              <p:spTgt spid="237"/>
                                            </p:tgtEl>
                                            <p:attrNameLst>
                                              <p:attrName>ppt_x</p:attrName>
                                            </p:attrNameLst>
                                          </p:cBhvr>
                                          <p:tavLst>
                                            <p:tav tm="0">
                                              <p:val>
                                                <p:strVal val="#ppt_x"/>
                                              </p:val>
                                            </p:tav>
                                            <p:tav tm="100000">
                                              <p:val>
                                                <p:strVal val="#ppt_x"/>
                                              </p:val>
                                            </p:tav>
                                          </p:tavLst>
                                        </p:anim>
                                        <p:anim calcmode="lin" valueType="num" p14:bounceEnd="60000">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14:presetBounceEnd="60000">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14:bounceEnd="60000">
                                          <p:cBhvr additive="base">
                                            <p:cTn id="40" dur="1500" fill="hold"/>
                                            <p:tgtEl>
                                              <p:spTgt spid="265"/>
                                            </p:tgtEl>
                                            <p:attrNameLst>
                                              <p:attrName>ppt_x</p:attrName>
                                            </p:attrNameLst>
                                          </p:cBhvr>
                                          <p:tavLst>
                                            <p:tav tm="0">
                                              <p:val>
                                                <p:strVal val="#ppt_x"/>
                                              </p:val>
                                            </p:tav>
                                            <p:tav tm="100000">
                                              <p:val>
                                                <p:strVal val="#ppt_x"/>
                                              </p:val>
                                            </p:tav>
                                          </p:tavLst>
                                        </p:anim>
                                        <p:anim calcmode="lin" valueType="num" p14:bounceEnd="60000">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14:presetBounceEnd="60000">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14:bounceEnd="60000">
                                          <p:cBhvr additive="base">
                                            <p:cTn id="44" dur="1500" fill="hold"/>
                                            <p:tgtEl>
                                              <p:spTgt spid="246"/>
                                            </p:tgtEl>
                                            <p:attrNameLst>
                                              <p:attrName>ppt_x</p:attrName>
                                            </p:attrNameLst>
                                          </p:cBhvr>
                                          <p:tavLst>
                                            <p:tav tm="0">
                                              <p:val>
                                                <p:strVal val="#ppt_x"/>
                                              </p:val>
                                            </p:tav>
                                            <p:tav tm="100000">
                                              <p:val>
                                                <p:strVal val="#ppt_x"/>
                                              </p:val>
                                            </p:tav>
                                          </p:tavLst>
                                        </p:anim>
                                        <p:anim calcmode="lin" valueType="num" p14:bounceEnd="60000">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14:presetBounceEnd="60000">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14:bounceEnd="60000">
                                          <p:cBhvr additive="base">
                                            <p:cTn id="48" dur="1500" fill="hold"/>
                                            <p:tgtEl>
                                              <p:spTgt spid="245"/>
                                            </p:tgtEl>
                                            <p:attrNameLst>
                                              <p:attrName>ppt_x</p:attrName>
                                            </p:attrNameLst>
                                          </p:cBhvr>
                                          <p:tavLst>
                                            <p:tav tm="0">
                                              <p:val>
                                                <p:strVal val="#ppt_x"/>
                                              </p:val>
                                            </p:tav>
                                            <p:tav tm="100000">
                                              <p:val>
                                                <p:strVal val="#ppt_x"/>
                                              </p:val>
                                            </p:tav>
                                          </p:tavLst>
                                        </p:anim>
                                        <p:anim calcmode="lin" valueType="num" p14:bounceEnd="60000">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14:presetBounceEnd="60000">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14:bounceEnd="60000">
                                          <p:cBhvr additive="base">
                                            <p:cTn id="52" dur="1500" fill="hold"/>
                                            <p:tgtEl>
                                              <p:spTgt spid="242"/>
                                            </p:tgtEl>
                                            <p:attrNameLst>
                                              <p:attrName>ppt_x</p:attrName>
                                            </p:attrNameLst>
                                          </p:cBhvr>
                                          <p:tavLst>
                                            <p:tav tm="0">
                                              <p:val>
                                                <p:strVal val="#ppt_x"/>
                                              </p:val>
                                            </p:tav>
                                            <p:tav tm="100000">
                                              <p:val>
                                                <p:strVal val="#ppt_x"/>
                                              </p:val>
                                            </p:tav>
                                          </p:tavLst>
                                        </p:anim>
                                        <p:anim calcmode="lin" valueType="num" p14:bounceEnd="60000">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14:presetBounceEnd="60000">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14:bounceEnd="60000">
                                          <p:cBhvr additive="base">
                                            <p:cTn id="56" dur="1500" fill="hold"/>
                                            <p:tgtEl>
                                              <p:spTgt spid="244"/>
                                            </p:tgtEl>
                                            <p:attrNameLst>
                                              <p:attrName>ppt_x</p:attrName>
                                            </p:attrNameLst>
                                          </p:cBhvr>
                                          <p:tavLst>
                                            <p:tav tm="0">
                                              <p:val>
                                                <p:strVal val="#ppt_x"/>
                                              </p:val>
                                            </p:tav>
                                            <p:tav tm="100000">
                                              <p:val>
                                                <p:strVal val="#ppt_x"/>
                                              </p:val>
                                            </p:tav>
                                          </p:tavLst>
                                        </p:anim>
                                        <p:anim calcmode="lin" valueType="num" p14:bounceEnd="60000">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14:presetBounceEnd="60000">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14:bounceEnd="60000">
                                          <p:cBhvr additive="base">
                                            <p:cTn id="60" dur="1500" fill="hold"/>
                                            <p:tgtEl>
                                              <p:spTgt spid="243"/>
                                            </p:tgtEl>
                                            <p:attrNameLst>
                                              <p:attrName>ppt_x</p:attrName>
                                            </p:attrNameLst>
                                          </p:cBhvr>
                                          <p:tavLst>
                                            <p:tav tm="0">
                                              <p:val>
                                                <p:strVal val="#ppt_x"/>
                                              </p:val>
                                            </p:tav>
                                            <p:tav tm="100000">
                                              <p:val>
                                                <p:strVal val="#ppt_x"/>
                                              </p:val>
                                            </p:tav>
                                          </p:tavLst>
                                        </p:anim>
                                        <p:anim calcmode="lin" valueType="num" p14:bounceEnd="60000">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14:presetBounceEnd="60000">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14:bounceEnd="60000">
                                          <p:cBhvr additive="base">
                                            <p:cTn id="64" dur="1500" fill="hold"/>
                                            <p:tgtEl>
                                              <p:spTgt spid="241"/>
                                            </p:tgtEl>
                                            <p:attrNameLst>
                                              <p:attrName>ppt_x</p:attrName>
                                            </p:attrNameLst>
                                          </p:cBhvr>
                                          <p:tavLst>
                                            <p:tav tm="0">
                                              <p:val>
                                                <p:strVal val="#ppt_x"/>
                                              </p:val>
                                            </p:tav>
                                            <p:tav tm="100000">
                                              <p:val>
                                                <p:strVal val="#ppt_x"/>
                                              </p:val>
                                            </p:tav>
                                          </p:tavLst>
                                        </p:anim>
                                        <p:anim calcmode="lin" valueType="num" p14:bounceEnd="60000">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14:presetBounceEnd="60000">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14:bounceEnd="60000">
                                          <p:cBhvr additive="base">
                                            <p:cTn id="68" dur="1500" fill="hold"/>
                                            <p:tgtEl>
                                              <p:spTgt spid="240"/>
                                            </p:tgtEl>
                                            <p:attrNameLst>
                                              <p:attrName>ppt_x</p:attrName>
                                            </p:attrNameLst>
                                          </p:cBhvr>
                                          <p:tavLst>
                                            <p:tav tm="0">
                                              <p:val>
                                                <p:strVal val="#ppt_x"/>
                                              </p:val>
                                            </p:tav>
                                            <p:tav tm="100000">
                                              <p:val>
                                                <p:strVal val="#ppt_x"/>
                                              </p:val>
                                            </p:tav>
                                          </p:tavLst>
                                        </p:anim>
                                        <p:anim calcmode="lin" valueType="num" p14:bounceEnd="60000">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cBhvr additive="base">
                                            <p:cTn id="28" dur="1500" fill="hold"/>
                                            <p:tgtEl>
                                              <p:spTgt spid="238"/>
                                            </p:tgtEl>
                                            <p:attrNameLst>
                                              <p:attrName>ppt_x</p:attrName>
                                            </p:attrNameLst>
                                          </p:cBhvr>
                                          <p:tavLst>
                                            <p:tav tm="0">
                                              <p:val>
                                                <p:strVal val="#ppt_x"/>
                                              </p:val>
                                            </p:tav>
                                            <p:tav tm="100000">
                                              <p:val>
                                                <p:strVal val="#ppt_x"/>
                                              </p:val>
                                            </p:tav>
                                          </p:tavLst>
                                        </p:anim>
                                        <p:anim calcmode="lin" valueType="num">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1500" fill="hold"/>
                                            <p:tgtEl>
                                              <p:spTgt spid="239"/>
                                            </p:tgtEl>
                                            <p:attrNameLst>
                                              <p:attrName>ppt_x</p:attrName>
                                            </p:attrNameLst>
                                          </p:cBhvr>
                                          <p:tavLst>
                                            <p:tav tm="0">
                                              <p:val>
                                                <p:strVal val="#ppt_x"/>
                                              </p:val>
                                            </p:tav>
                                            <p:tav tm="100000">
                                              <p:val>
                                                <p:strVal val="#ppt_x"/>
                                              </p:val>
                                            </p:tav>
                                          </p:tavLst>
                                        </p:anim>
                                        <p:anim calcmode="lin" valueType="num">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cBhvr additive="base">
                                            <p:cTn id="36" dur="1500" fill="hold"/>
                                            <p:tgtEl>
                                              <p:spTgt spid="237"/>
                                            </p:tgtEl>
                                            <p:attrNameLst>
                                              <p:attrName>ppt_x</p:attrName>
                                            </p:attrNameLst>
                                          </p:cBhvr>
                                          <p:tavLst>
                                            <p:tav tm="0">
                                              <p:val>
                                                <p:strVal val="#ppt_x"/>
                                              </p:val>
                                            </p:tav>
                                            <p:tav tm="100000">
                                              <p:val>
                                                <p:strVal val="#ppt_x"/>
                                              </p:val>
                                            </p:tav>
                                          </p:tavLst>
                                        </p:anim>
                                        <p:anim calcmode="lin" valueType="num">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cBhvr additive="base">
                                            <p:cTn id="40" dur="1500" fill="hold"/>
                                            <p:tgtEl>
                                              <p:spTgt spid="265"/>
                                            </p:tgtEl>
                                            <p:attrNameLst>
                                              <p:attrName>ppt_x</p:attrName>
                                            </p:attrNameLst>
                                          </p:cBhvr>
                                          <p:tavLst>
                                            <p:tav tm="0">
                                              <p:val>
                                                <p:strVal val="#ppt_x"/>
                                              </p:val>
                                            </p:tav>
                                            <p:tav tm="100000">
                                              <p:val>
                                                <p:strVal val="#ppt_x"/>
                                              </p:val>
                                            </p:tav>
                                          </p:tavLst>
                                        </p:anim>
                                        <p:anim calcmode="lin" valueType="num">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cBhvr additive="base">
                                            <p:cTn id="44" dur="1500" fill="hold"/>
                                            <p:tgtEl>
                                              <p:spTgt spid="246"/>
                                            </p:tgtEl>
                                            <p:attrNameLst>
                                              <p:attrName>ppt_x</p:attrName>
                                            </p:attrNameLst>
                                          </p:cBhvr>
                                          <p:tavLst>
                                            <p:tav tm="0">
                                              <p:val>
                                                <p:strVal val="#ppt_x"/>
                                              </p:val>
                                            </p:tav>
                                            <p:tav tm="100000">
                                              <p:val>
                                                <p:strVal val="#ppt_x"/>
                                              </p:val>
                                            </p:tav>
                                          </p:tavLst>
                                        </p:anim>
                                        <p:anim calcmode="lin" valueType="num">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cBhvr additive="base">
                                            <p:cTn id="48" dur="1500" fill="hold"/>
                                            <p:tgtEl>
                                              <p:spTgt spid="245"/>
                                            </p:tgtEl>
                                            <p:attrNameLst>
                                              <p:attrName>ppt_x</p:attrName>
                                            </p:attrNameLst>
                                          </p:cBhvr>
                                          <p:tavLst>
                                            <p:tav tm="0">
                                              <p:val>
                                                <p:strVal val="#ppt_x"/>
                                              </p:val>
                                            </p:tav>
                                            <p:tav tm="100000">
                                              <p:val>
                                                <p:strVal val="#ppt_x"/>
                                              </p:val>
                                            </p:tav>
                                          </p:tavLst>
                                        </p:anim>
                                        <p:anim calcmode="lin" valueType="num">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cBhvr additive="base">
                                            <p:cTn id="52" dur="1500" fill="hold"/>
                                            <p:tgtEl>
                                              <p:spTgt spid="242"/>
                                            </p:tgtEl>
                                            <p:attrNameLst>
                                              <p:attrName>ppt_x</p:attrName>
                                            </p:attrNameLst>
                                          </p:cBhvr>
                                          <p:tavLst>
                                            <p:tav tm="0">
                                              <p:val>
                                                <p:strVal val="#ppt_x"/>
                                              </p:val>
                                            </p:tav>
                                            <p:tav tm="100000">
                                              <p:val>
                                                <p:strVal val="#ppt_x"/>
                                              </p:val>
                                            </p:tav>
                                          </p:tavLst>
                                        </p:anim>
                                        <p:anim calcmode="lin" valueType="num">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cBhvr additive="base">
                                            <p:cTn id="56" dur="1500" fill="hold"/>
                                            <p:tgtEl>
                                              <p:spTgt spid="244"/>
                                            </p:tgtEl>
                                            <p:attrNameLst>
                                              <p:attrName>ppt_x</p:attrName>
                                            </p:attrNameLst>
                                          </p:cBhvr>
                                          <p:tavLst>
                                            <p:tav tm="0">
                                              <p:val>
                                                <p:strVal val="#ppt_x"/>
                                              </p:val>
                                            </p:tav>
                                            <p:tav tm="100000">
                                              <p:val>
                                                <p:strVal val="#ppt_x"/>
                                              </p:val>
                                            </p:tav>
                                          </p:tavLst>
                                        </p:anim>
                                        <p:anim calcmode="lin" valueType="num">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cBhvr additive="base">
                                            <p:cTn id="60" dur="1500" fill="hold"/>
                                            <p:tgtEl>
                                              <p:spTgt spid="243"/>
                                            </p:tgtEl>
                                            <p:attrNameLst>
                                              <p:attrName>ppt_x</p:attrName>
                                            </p:attrNameLst>
                                          </p:cBhvr>
                                          <p:tavLst>
                                            <p:tav tm="0">
                                              <p:val>
                                                <p:strVal val="#ppt_x"/>
                                              </p:val>
                                            </p:tav>
                                            <p:tav tm="100000">
                                              <p:val>
                                                <p:strVal val="#ppt_x"/>
                                              </p:val>
                                            </p:tav>
                                          </p:tavLst>
                                        </p:anim>
                                        <p:anim calcmode="lin" valueType="num">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1500" fill="hold"/>
                                            <p:tgtEl>
                                              <p:spTgt spid="241"/>
                                            </p:tgtEl>
                                            <p:attrNameLst>
                                              <p:attrName>ppt_x</p:attrName>
                                            </p:attrNameLst>
                                          </p:cBhvr>
                                          <p:tavLst>
                                            <p:tav tm="0">
                                              <p:val>
                                                <p:strVal val="#ppt_x"/>
                                              </p:val>
                                            </p:tav>
                                            <p:tav tm="100000">
                                              <p:val>
                                                <p:strVal val="#ppt_x"/>
                                              </p:val>
                                            </p:tav>
                                          </p:tavLst>
                                        </p:anim>
                                        <p:anim calcmode="lin" valueType="num">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cBhvr additive="base">
                                            <p:cTn id="68" dur="1500" fill="hold"/>
                                            <p:tgtEl>
                                              <p:spTgt spid="240"/>
                                            </p:tgtEl>
                                            <p:attrNameLst>
                                              <p:attrName>ppt_x</p:attrName>
                                            </p:attrNameLst>
                                          </p:cBhvr>
                                          <p:tavLst>
                                            <p:tav tm="0">
                                              <p:val>
                                                <p:strVal val="#ppt_x"/>
                                              </p:val>
                                            </p:tav>
                                            <p:tav tm="100000">
                                              <p:val>
                                                <p:strVal val="#ppt_x"/>
                                              </p:val>
                                            </p:tav>
                                          </p:tavLst>
                                        </p:anim>
                                        <p:anim calcmode="lin" valueType="num">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7" name="Freeform 5">
            <a:extLst>
              <a:ext uri="{FF2B5EF4-FFF2-40B4-BE49-F238E27FC236}">
                <a16:creationId xmlns:a16="http://schemas.microsoft.com/office/drawing/2014/main" id="{52826B16-9EDC-4BB7-BAA7-32793483FC94}"/>
              </a:ext>
            </a:extLst>
          </p:cNvPr>
          <p:cNvSpPr>
            <a:spLocks/>
          </p:cNvSpPr>
          <p:nvPr/>
        </p:nvSpPr>
        <p:spPr bwMode="auto">
          <a:xfrm>
            <a:off x="7126288" y="7777897"/>
            <a:ext cx="9955213" cy="2384425"/>
          </a:xfrm>
          <a:custGeom>
            <a:avLst/>
            <a:gdLst>
              <a:gd name="T0" fmla="*/ 3597 w 3607"/>
              <a:gd name="T1" fmla="*/ 862 h 862"/>
              <a:gd name="T2" fmla="*/ 3296 w 3607"/>
              <a:gd name="T3" fmla="*/ 684 h 862"/>
              <a:gd name="T4" fmla="*/ 3194 w 3607"/>
              <a:gd name="T5" fmla="*/ 684 h 862"/>
              <a:gd name="T6" fmla="*/ 3093 w 3607"/>
              <a:gd name="T7" fmla="*/ 745 h 862"/>
              <a:gd name="T8" fmla="*/ 2883 w 3607"/>
              <a:gd name="T9" fmla="*/ 748 h 862"/>
              <a:gd name="T10" fmla="*/ 1750 w 3607"/>
              <a:gd name="T11" fmla="*/ 95 h 862"/>
              <a:gd name="T12" fmla="*/ 1405 w 3607"/>
              <a:gd name="T13" fmla="*/ 40 h 862"/>
              <a:gd name="T14" fmla="*/ 1248 w 3607"/>
              <a:gd name="T15" fmla="*/ 95 h 862"/>
              <a:gd name="T16" fmla="*/ 10 w 3607"/>
              <a:gd name="T17" fmla="*/ 809 h 862"/>
              <a:gd name="T18" fmla="*/ 0 w 3607"/>
              <a:gd name="T19" fmla="*/ 791 h 862"/>
              <a:gd name="T20" fmla="*/ 1238 w 3607"/>
              <a:gd name="T21" fmla="*/ 78 h 862"/>
              <a:gd name="T22" fmla="*/ 1401 w 3607"/>
              <a:gd name="T23" fmla="*/ 21 h 862"/>
              <a:gd name="T24" fmla="*/ 1760 w 3607"/>
              <a:gd name="T25" fmla="*/ 78 h 862"/>
              <a:gd name="T26" fmla="*/ 2893 w 3607"/>
              <a:gd name="T27" fmla="*/ 731 h 862"/>
              <a:gd name="T28" fmla="*/ 3083 w 3607"/>
              <a:gd name="T29" fmla="*/ 728 h 862"/>
              <a:gd name="T30" fmla="*/ 3183 w 3607"/>
              <a:gd name="T31" fmla="*/ 667 h 862"/>
              <a:gd name="T32" fmla="*/ 3306 w 3607"/>
              <a:gd name="T33" fmla="*/ 667 h 862"/>
              <a:gd name="T34" fmla="*/ 3607 w 3607"/>
              <a:gd name="T35" fmla="*/ 844 h 862"/>
              <a:gd name="T36" fmla="*/ 3597 w 3607"/>
              <a:gd name="T37" fmla="*/ 862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7" h="862">
                <a:moveTo>
                  <a:pt x="3597" y="862"/>
                </a:moveTo>
                <a:cubicBezTo>
                  <a:pt x="3594" y="860"/>
                  <a:pt x="3354" y="718"/>
                  <a:pt x="3296" y="684"/>
                </a:cubicBezTo>
                <a:cubicBezTo>
                  <a:pt x="3244" y="653"/>
                  <a:pt x="3196" y="683"/>
                  <a:pt x="3194" y="684"/>
                </a:cubicBezTo>
                <a:cubicBezTo>
                  <a:pt x="3093" y="745"/>
                  <a:pt x="3093" y="745"/>
                  <a:pt x="3093" y="745"/>
                </a:cubicBezTo>
                <a:cubicBezTo>
                  <a:pt x="2989" y="808"/>
                  <a:pt x="2887" y="750"/>
                  <a:pt x="2883" y="748"/>
                </a:cubicBezTo>
                <a:cubicBezTo>
                  <a:pt x="2874" y="743"/>
                  <a:pt x="2004" y="241"/>
                  <a:pt x="1750" y="95"/>
                </a:cubicBezTo>
                <a:cubicBezTo>
                  <a:pt x="1620" y="20"/>
                  <a:pt x="1490" y="24"/>
                  <a:pt x="1405" y="40"/>
                </a:cubicBezTo>
                <a:cubicBezTo>
                  <a:pt x="1312" y="58"/>
                  <a:pt x="1249" y="94"/>
                  <a:pt x="1248" y="95"/>
                </a:cubicBezTo>
                <a:cubicBezTo>
                  <a:pt x="10" y="809"/>
                  <a:pt x="10" y="809"/>
                  <a:pt x="10" y="809"/>
                </a:cubicBezTo>
                <a:cubicBezTo>
                  <a:pt x="0" y="791"/>
                  <a:pt x="0" y="791"/>
                  <a:pt x="0" y="791"/>
                </a:cubicBezTo>
                <a:cubicBezTo>
                  <a:pt x="1238" y="78"/>
                  <a:pt x="1238" y="78"/>
                  <a:pt x="1238" y="78"/>
                </a:cubicBezTo>
                <a:cubicBezTo>
                  <a:pt x="1241" y="76"/>
                  <a:pt x="1304" y="40"/>
                  <a:pt x="1401" y="21"/>
                </a:cubicBezTo>
                <a:cubicBezTo>
                  <a:pt x="1489" y="4"/>
                  <a:pt x="1624" y="0"/>
                  <a:pt x="1760" y="78"/>
                </a:cubicBezTo>
                <a:cubicBezTo>
                  <a:pt x="2014" y="223"/>
                  <a:pt x="2884" y="725"/>
                  <a:pt x="2893" y="731"/>
                </a:cubicBezTo>
                <a:cubicBezTo>
                  <a:pt x="2894" y="731"/>
                  <a:pt x="2989" y="785"/>
                  <a:pt x="3083" y="728"/>
                </a:cubicBezTo>
                <a:cubicBezTo>
                  <a:pt x="3183" y="667"/>
                  <a:pt x="3183" y="667"/>
                  <a:pt x="3183" y="667"/>
                </a:cubicBezTo>
                <a:cubicBezTo>
                  <a:pt x="3186" y="666"/>
                  <a:pt x="3243" y="630"/>
                  <a:pt x="3306" y="667"/>
                </a:cubicBezTo>
                <a:cubicBezTo>
                  <a:pt x="3364" y="701"/>
                  <a:pt x="3604" y="843"/>
                  <a:pt x="3607" y="844"/>
                </a:cubicBezTo>
                <a:lnTo>
                  <a:pt x="3597" y="86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3" name="Freeform 161">
            <a:extLst>
              <a:ext uri="{FF2B5EF4-FFF2-40B4-BE49-F238E27FC236}">
                <a16:creationId xmlns:a16="http://schemas.microsoft.com/office/drawing/2014/main" id="{2E9271EB-C71F-4657-83E4-9D1F8B5E1276}"/>
              </a:ext>
            </a:extLst>
          </p:cNvPr>
          <p:cNvSpPr>
            <a:spLocks/>
          </p:cNvSpPr>
          <p:nvPr/>
        </p:nvSpPr>
        <p:spPr bwMode="auto">
          <a:xfrm>
            <a:off x="9386888" y="9638447"/>
            <a:ext cx="8685213" cy="2746375"/>
          </a:xfrm>
          <a:custGeom>
            <a:avLst/>
            <a:gdLst>
              <a:gd name="T0" fmla="*/ 1758 w 3147"/>
              <a:gd name="T1" fmla="*/ 993 h 993"/>
              <a:gd name="T2" fmla="*/ 1665 w 3147"/>
              <a:gd name="T3" fmla="*/ 971 h 993"/>
              <a:gd name="T4" fmla="*/ 0 w 3147"/>
              <a:gd name="T5" fmla="*/ 11 h 993"/>
              <a:gd name="T6" fmla="*/ 18 w 3147"/>
              <a:gd name="T7" fmla="*/ 0 h 993"/>
              <a:gd name="T8" fmla="*/ 1675 w 3147"/>
              <a:gd name="T9" fmla="*/ 954 h 993"/>
              <a:gd name="T10" fmla="*/ 1841 w 3147"/>
              <a:gd name="T11" fmla="*/ 953 h 993"/>
              <a:gd name="T12" fmla="*/ 2229 w 3147"/>
              <a:gd name="T13" fmla="*/ 729 h 993"/>
              <a:gd name="T14" fmla="*/ 2416 w 3147"/>
              <a:gd name="T15" fmla="*/ 729 h 993"/>
              <a:gd name="T16" fmla="*/ 2547 w 3147"/>
              <a:gd name="T17" fmla="*/ 805 h 993"/>
              <a:gd name="T18" fmla="*/ 2714 w 3147"/>
              <a:gd name="T19" fmla="*/ 805 h 993"/>
              <a:gd name="T20" fmla="*/ 3137 w 3147"/>
              <a:gd name="T21" fmla="*/ 558 h 993"/>
              <a:gd name="T22" fmla="*/ 3147 w 3147"/>
              <a:gd name="T23" fmla="*/ 576 h 993"/>
              <a:gd name="T24" fmla="*/ 2724 w 3147"/>
              <a:gd name="T25" fmla="*/ 822 h 993"/>
              <a:gd name="T26" fmla="*/ 2537 w 3147"/>
              <a:gd name="T27" fmla="*/ 823 h 993"/>
              <a:gd name="T28" fmla="*/ 2406 w 3147"/>
              <a:gd name="T29" fmla="*/ 747 h 993"/>
              <a:gd name="T30" fmla="*/ 2239 w 3147"/>
              <a:gd name="T31" fmla="*/ 747 h 993"/>
              <a:gd name="T32" fmla="*/ 1851 w 3147"/>
              <a:gd name="T33" fmla="*/ 971 h 993"/>
              <a:gd name="T34" fmla="*/ 1758 w 3147"/>
              <a:gd name="T35"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7" h="993">
                <a:moveTo>
                  <a:pt x="1758" y="993"/>
                </a:moveTo>
                <a:cubicBezTo>
                  <a:pt x="1724" y="993"/>
                  <a:pt x="1690" y="986"/>
                  <a:pt x="1665" y="971"/>
                </a:cubicBezTo>
                <a:cubicBezTo>
                  <a:pt x="0" y="11"/>
                  <a:pt x="0" y="11"/>
                  <a:pt x="0" y="11"/>
                </a:cubicBezTo>
                <a:cubicBezTo>
                  <a:pt x="18" y="0"/>
                  <a:pt x="18" y="0"/>
                  <a:pt x="18" y="0"/>
                </a:cubicBezTo>
                <a:cubicBezTo>
                  <a:pt x="1675" y="954"/>
                  <a:pt x="1675" y="954"/>
                  <a:pt x="1675" y="954"/>
                </a:cubicBezTo>
                <a:cubicBezTo>
                  <a:pt x="1720" y="980"/>
                  <a:pt x="1796" y="980"/>
                  <a:pt x="1841" y="953"/>
                </a:cubicBezTo>
                <a:cubicBezTo>
                  <a:pt x="2229" y="729"/>
                  <a:pt x="2229" y="729"/>
                  <a:pt x="2229" y="729"/>
                </a:cubicBezTo>
                <a:cubicBezTo>
                  <a:pt x="2281" y="700"/>
                  <a:pt x="2365" y="700"/>
                  <a:pt x="2416" y="729"/>
                </a:cubicBezTo>
                <a:cubicBezTo>
                  <a:pt x="2547" y="805"/>
                  <a:pt x="2547" y="805"/>
                  <a:pt x="2547" y="805"/>
                </a:cubicBezTo>
                <a:cubicBezTo>
                  <a:pt x="2593" y="831"/>
                  <a:pt x="2669" y="831"/>
                  <a:pt x="2714" y="805"/>
                </a:cubicBezTo>
                <a:cubicBezTo>
                  <a:pt x="3137" y="558"/>
                  <a:pt x="3137" y="558"/>
                  <a:pt x="3137" y="558"/>
                </a:cubicBezTo>
                <a:cubicBezTo>
                  <a:pt x="3147" y="576"/>
                  <a:pt x="3147" y="576"/>
                  <a:pt x="3147" y="576"/>
                </a:cubicBezTo>
                <a:cubicBezTo>
                  <a:pt x="2724" y="822"/>
                  <a:pt x="2724" y="822"/>
                  <a:pt x="2724" y="822"/>
                </a:cubicBezTo>
                <a:cubicBezTo>
                  <a:pt x="2673" y="852"/>
                  <a:pt x="2589" y="852"/>
                  <a:pt x="2537" y="823"/>
                </a:cubicBezTo>
                <a:cubicBezTo>
                  <a:pt x="2406" y="747"/>
                  <a:pt x="2406" y="747"/>
                  <a:pt x="2406" y="747"/>
                </a:cubicBezTo>
                <a:cubicBezTo>
                  <a:pt x="2361" y="721"/>
                  <a:pt x="2285" y="721"/>
                  <a:pt x="2239" y="747"/>
                </a:cubicBezTo>
                <a:cubicBezTo>
                  <a:pt x="1851" y="971"/>
                  <a:pt x="1851" y="971"/>
                  <a:pt x="1851" y="971"/>
                </a:cubicBezTo>
                <a:cubicBezTo>
                  <a:pt x="1826" y="986"/>
                  <a:pt x="1792" y="993"/>
                  <a:pt x="1758" y="99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7" name="Oval 266">
            <a:extLst>
              <a:ext uri="{FF2B5EF4-FFF2-40B4-BE49-F238E27FC236}">
                <a16:creationId xmlns:a16="http://schemas.microsoft.com/office/drawing/2014/main" id="{B5355610-1719-43BF-A403-D74B77450CC5}"/>
              </a:ext>
            </a:extLst>
          </p:cNvPr>
          <p:cNvSpPr/>
          <p:nvPr/>
        </p:nvSpPr>
        <p:spPr>
          <a:xfrm>
            <a:off x="7022660" y="9715779"/>
            <a:ext cx="390525" cy="39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66" name="Oval 265">
            <a:extLst>
              <a:ext uri="{FF2B5EF4-FFF2-40B4-BE49-F238E27FC236}">
                <a16:creationId xmlns:a16="http://schemas.microsoft.com/office/drawing/2014/main" id="{3FE84C94-220B-4833-B55D-943D710842FA}"/>
              </a:ext>
            </a:extLst>
          </p:cNvPr>
          <p:cNvSpPr/>
          <p:nvPr/>
        </p:nvSpPr>
        <p:spPr>
          <a:xfrm>
            <a:off x="6975021" y="9736077"/>
            <a:ext cx="390525" cy="390525"/>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37" name="Group 236">
            <a:extLst>
              <a:ext uri="{FF2B5EF4-FFF2-40B4-BE49-F238E27FC236}">
                <a16:creationId xmlns:a16="http://schemas.microsoft.com/office/drawing/2014/main" id="{73AC6DDC-9CA8-42CD-84E5-6AE8610D2C69}"/>
              </a:ext>
            </a:extLst>
          </p:cNvPr>
          <p:cNvGrpSpPr/>
          <p:nvPr/>
        </p:nvGrpSpPr>
        <p:grpSpPr>
          <a:xfrm>
            <a:off x="7439025" y="8489097"/>
            <a:ext cx="2298700" cy="1371600"/>
            <a:chOff x="7439025" y="5649913"/>
            <a:chExt cx="2298700" cy="1371600"/>
          </a:xfrm>
        </p:grpSpPr>
        <p:sp>
          <p:nvSpPr>
            <p:cNvPr id="38" name="Freeform 6">
              <a:extLst>
                <a:ext uri="{FF2B5EF4-FFF2-40B4-BE49-F238E27FC236}">
                  <a16:creationId xmlns:a16="http://schemas.microsoft.com/office/drawing/2014/main" id="{22F2DB4B-F001-4BE9-A943-224D59C3AF68}"/>
                </a:ext>
              </a:extLst>
            </p:cNvPr>
            <p:cNvSpPr>
              <a:spLocks/>
            </p:cNvSpPr>
            <p:nvPr/>
          </p:nvSpPr>
          <p:spPr bwMode="auto">
            <a:xfrm>
              <a:off x="7439025" y="5688013"/>
              <a:ext cx="2298700" cy="1333500"/>
            </a:xfrm>
            <a:custGeom>
              <a:avLst/>
              <a:gdLst>
                <a:gd name="T0" fmla="*/ 800 w 833"/>
                <a:gd name="T1" fmla="*/ 357 h 482"/>
                <a:gd name="T2" fmla="*/ 600 w 833"/>
                <a:gd name="T3" fmla="*/ 469 h 482"/>
                <a:gd name="T4" fmla="*/ 516 w 833"/>
                <a:gd name="T5" fmla="*/ 469 h 482"/>
                <a:gd name="T6" fmla="*/ 31 w 833"/>
                <a:gd name="T7" fmla="*/ 189 h 482"/>
                <a:gd name="T8" fmla="*/ 29 w 833"/>
                <a:gd name="T9" fmla="*/ 127 h 482"/>
                <a:gd name="T10" fmla="*/ 224 w 833"/>
                <a:gd name="T11" fmla="*/ 14 h 482"/>
                <a:gd name="T12" fmla="*/ 307 w 833"/>
                <a:gd name="T13" fmla="*/ 18 h 482"/>
                <a:gd name="T14" fmla="*/ 798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9"/>
                    <a:pt x="600" y="469"/>
                    <a:pt x="600" y="469"/>
                  </a:cubicBezTo>
                  <a:cubicBezTo>
                    <a:pt x="577" y="482"/>
                    <a:pt x="539" y="482"/>
                    <a:pt x="516" y="469"/>
                  </a:cubicBezTo>
                  <a:cubicBezTo>
                    <a:pt x="31" y="189"/>
                    <a:pt x="31" y="189"/>
                    <a:pt x="31" y="189"/>
                  </a:cubicBezTo>
                  <a:cubicBezTo>
                    <a:pt x="2" y="173"/>
                    <a:pt x="0" y="144"/>
                    <a:pt x="29" y="127"/>
                  </a:cubicBezTo>
                  <a:cubicBezTo>
                    <a:pt x="224" y="14"/>
                    <a:pt x="224" y="14"/>
                    <a:pt x="224" y="14"/>
                  </a:cubicBezTo>
                  <a:cubicBezTo>
                    <a:pt x="247" y="0"/>
                    <a:pt x="284" y="4"/>
                    <a:pt x="307" y="18"/>
                  </a:cubicBezTo>
                  <a:cubicBezTo>
                    <a:pt x="798" y="296"/>
                    <a:pt x="798" y="296"/>
                    <a:pt x="798" y="296"/>
                  </a:cubicBezTo>
                  <a:cubicBezTo>
                    <a:pt x="809" y="303"/>
                    <a:pt x="833" y="336"/>
                    <a:pt x="800" y="357"/>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 name="Freeform 7">
              <a:extLst>
                <a:ext uri="{FF2B5EF4-FFF2-40B4-BE49-F238E27FC236}">
                  <a16:creationId xmlns:a16="http://schemas.microsoft.com/office/drawing/2014/main" id="{BD0FB84C-E65E-49F0-B8E4-6976F6CDE280}"/>
                </a:ext>
              </a:extLst>
            </p:cNvPr>
            <p:cNvSpPr>
              <a:spLocks/>
            </p:cNvSpPr>
            <p:nvPr/>
          </p:nvSpPr>
          <p:spPr bwMode="auto">
            <a:xfrm>
              <a:off x="7439025" y="5654675"/>
              <a:ext cx="2298700" cy="1333500"/>
            </a:xfrm>
            <a:custGeom>
              <a:avLst/>
              <a:gdLst>
                <a:gd name="T0" fmla="*/ 800 w 833"/>
                <a:gd name="T1" fmla="*/ 356 h 482"/>
                <a:gd name="T2" fmla="*/ 600 w 833"/>
                <a:gd name="T3" fmla="*/ 468 h 482"/>
                <a:gd name="T4" fmla="*/ 516 w 833"/>
                <a:gd name="T5" fmla="*/ 468 h 482"/>
                <a:gd name="T6" fmla="*/ 31 w 833"/>
                <a:gd name="T7" fmla="*/ 188 h 482"/>
                <a:gd name="T8" fmla="*/ 29 w 833"/>
                <a:gd name="T9" fmla="*/ 126 h 482"/>
                <a:gd name="T10" fmla="*/ 224 w 833"/>
                <a:gd name="T11" fmla="*/ 13 h 482"/>
                <a:gd name="T12" fmla="*/ 307 w 833"/>
                <a:gd name="T13" fmla="*/ 17 h 482"/>
                <a:gd name="T14" fmla="*/ 798 w 833"/>
                <a:gd name="T15" fmla="*/ 296 h 482"/>
                <a:gd name="T16" fmla="*/ 800 w 833"/>
                <a:gd name="T17" fmla="*/ 35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6"/>
                  </a:moveTo>
                  <a:cubicBezTo>
                    <a:pt x="600" y="468"/>
                    <a:pt x="600" y="468"/>
                    <a:pt x="600" y="468"/>
                  </a:cubicBezTo>
                  <a:cubicBezTo>
                    <a:pt x="577" y="482"/>
                    <a:pt x="539" y="482"/>
                    <a:pt x="516" y="468"/>
                  </a:cubicBezTo>
                  <a:cubicBezTo>
                    <a:pt x="31" y="188"/>
                    <a:pt x="31" y="188"/>
                    <a:pt x="31" y="188"/>
                  </a:cubicBezTo>
                  <a:cubicBezTo>
                    <a:pt x="2" y="172"/>
                    <a:pt x="0" y="143"/>
                    <a:pt x="29" y="126"/>
                  </a:cubicBezTo>
                  <a:cubicBezTo>
                    <a:pt x="224" y="13"/>
                    <a:pt x="224" y="13"/>
                    <a:pt x="224" y="13"/>
                  </a:cubicBezTo>
                  <a:cubicBezTo>
                    <a:pt x="247" y="0"/>
                    <a:pt x="284" y="4"/>
                    <a:pt x="307" y="17"/>
                  </a:cubicBezTo>
                  <a:cubicBezTo>
                    <a:pt x="798" y="296"/>
                    <a:pt x="798" y="296"/>
                    <a:pt x="798" y="296"/>
                  </a:cubicBezTo>
                  <a:cubicBezTo>
                    <a:pt x="809" y="302"/>
                    <a:pt x="833" y="336"/>
                    <a:pt x="800" y="356"/>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 name="Freeform 8">
              <a:extLst>
                <a:ext uri="{FF2B5EF4-FFF2-40B4-BE49-F238E27FC236}">
                  <a16:creationId xmlns:a16="http://schemas.microsoft.com/office/drawing/2014/main" id="{FDF705EA-206F-40E2-8072-4BFC2F130CD9}"/>
                </a:ext>
              </a:extLst>
            </p:cNvPr>
            <p:cNvSpPr>
              <a:spLocks/>
            </p:cNvSpPr>
            <p:nvPr/>
          </p:nvSpPr>
          <p:spPr bwMode="auto">
            <a:xfrm>
              <a:off x="7521575" y="5683250"/>
              <a:ext cx="2108200" cy="1219200"/>
            </a:xfrm>
            <a:custGeom>
              <a:avLst/>
              <a:gdLst>
                <a:gd name="T0" fmla="*/ 185 w 764"/>
                <a:gd name="T1" fmla="*/ 27 h 441"/>
                <a:gd name="T2" fmla="*/ 185 w 764"/>
                <a:gd name="T3" fmla="*/ 27 h 441"/>
                <a:gd name="T4" fmla="*/ 187 w 764"/>
                <a:gd name="T5" fmla="*/ 29 h 441"/>
                <a:gd name="T6" fmla="*/ 192 w 764"/>
                <a:gd name="T7" fmla="*/ 36 h 441"/>
                <a:gd name="T8" fmla="*/ 187 w 764"/>
                <a:gd name="T9" fmla="*/ 43 h 441"/>
                <a:gd name="T10" fmla="*/ 76 w 764"/>
                <a:gd name="T11" fmla="*/ 107 h 441"/>
                <a:gd name="T12" fmla="*/ 63 w 764"/>
                <a:gd name="T13" fmla="*/ 110 h 441"/>
                <a:gd name="T14" fmla="*/ 50 w 764"/>
                <a:gd name="T15" fmla="*/ 107 h 441"/>
                <a:gd name="T16" fmla="*/ 48 w 764"/>
                <a:gd name="T17" fmla="*/ 106 h 441"/>
                <a:gd name="T18" fmla="*/ 42 w 764"/>
                <a:gd name="T19" fmla="*/ 105 h 441"/>
                <a:gd name="T20" fmla="*/ 36 w 764"/>
                <a:gd name="T21" fmla="*/ 106 h 441"/>
                <a:gd name="T22" fmla="*/ 12 w 764"/>
                <a:gd name="T23" fmla="*/ 120 h 441"/>
                <a:gd name="T24" fmla="*/ 0 w 764"/>
                <a:gd name="T25" fmla="*/ 136 h 441"/>
                <a:gd name="T26" fmla="*/ 12 w 764"/>
                <a:gd name="T27" fmla="*/ 152 h 441"/>
                <a:gd name="T28" fmla="*/ 501 w 764"/>
                <a:gd name="T29" fmla="*/ 434 h 441"/>
                <a:gd name="T30" fmla="*/ 528 w 764"/>
                <a:gd name="T31" fmla="*/ 441 h 441"/>
                <a:gd name="T32" fmla="*/ 556 w 764"/>
                <a:gd name="T33" fmla="*/ 434 h 441"/>
                <a:gd name="T34" fmla="*/ 753 w 764"/>
                <a:gd name="T35" fmla="*/ 320 h 441"/>
                <a:gd name="T36" fmla="*/ 764 w 764"/>
                <a:gd name="T37" fmla="*/ 305 h 441"/>
                <a:gd name="T38" fmla="*/ 753 w 764"/>
                <a:gd name="T39" fmla="*/ 288 h 441"/>
                <a:gd name="T40" fmla="*/ 264 w 764"/>
                <a:gd name="T41" fmla="*/ 6 h 441"/>
                <a:gd name="T42" fmla="*/ 236 w 764"/>
                <a:gd name="T43" fmla="*/ 0 h 441"/>
                <a:gd name="T44" fmla="*/ 209 w 764"/>
                <a:gd name="T45" fmla="*/ 6 h 441"/>
                <a:gd name="T46" fmla="*/ 185 w 764"/>
                <a:gd name="T47" fmla="*/ 20 h 441"/>
                <a:gd name="T48" fmla="*/ 182 w 764"/>
                <a:gd name="T49" fmla="*/ 24 h 441"/>
                <a:gd name="T50" fmla="*/ 185 w 764"/>
                <a:gd name="T51" fmla="*/ 27 h 441"/>
                <a:gd name="T52" fmla="*/ 185 w 764"/>
                <a:gd name="T53" fmla="*/ 27 h 441"/>
                <a:gd name="T54" fmla="*/ 185 w 764"/>
                <a:gd name="T55" fmla="*/ 27 h 441"/>
                <a:gd name="T56" fmla="*/ 183 w 764"/>
                <a:gd name="T57" fmla="*/ 24 h 441"/>
                <a:gd name="T58" fmla="*/ 185 w 764"/>
                <a:gd name="T59" fmla="*/ 20 h 441"/>
                <a:gd name="T60" fmla="*/ 209 w 764"/>
                <a:gd name="T61" fmla="*/ 7 h 441"/>
                <a:gd name="T62" fmla="*/ 236 w 764"/>
                <a:gd name="T63" fmla="*/ 0 h 441"/>
                <a:gd name="T64" fmla="*/ 264 w 764"/>
                <a:gd name="T65" fmla="*/ 7 h 441"/>
                <a:gd name="T66" fmla="*/ 753 w 764"/>
                <a:gd name="T67" fmla="*/ 289 h 441"/>
                <a:gd name="T68" fmla="*/ 764 w 764"/>
                <a:gd name="T69" fmla="*/ 305 h 441"/>
                <a:gd name="T70" fmla="*/ 753 w 764"/>
                <a:gd name="T71" fmla="*/ 320 h 441"/>
                <a:gd name="T72" fmla="*/ 555 w 764"/>
                <a:gd name="T73" fmla="*/ 434 h 441"/>
                <a:gd name="T74" fmla="*/ 528 w 764"/>
                <a:gd name="T75" fmla="*/ 440 h 441"/>
                <a:gd name="T76" fmla="*/ 501 w 764"/>
                <a:gd name="T77" fmla="*/ 434 h 441"/>
                <a:gd name="T78" fmla="*/ 12 w 764"/>
                <a:gd name="T79" fmla="*/ 152 h 441"/>
                <a:gd name="T80" fmla="*/ 1 w 764"/>
                <a:gd name="T81" fmla="*/ 136 h 441"/>
                <a:gd name="T82" fmla="*/ 12 w 764"/>
                <a:gd name="T83" fmla="*/ 120 h 441"/>
                <a:gd name="T84" fmla="*/ 36 w 764"/>
                <a:gd name="T85" fmla="*/ 107 h 441"/>
                <a:gd name="T86" fmla="*/ 42 w 764"/>
                <a:gd name="T87" fmla="*/ 105 h 441"/>
                <a:gd name="T88" fmla="*/ 48 w 764"/>
                <a:gd name="T89" fmla="*/ 107 h 441"/>
                <a:gd name="T90" fmla="*/ 50 w 764"/>
                <a:gd name="T91" fmla="*/ 108 h 441"/>
                <a:gd name="T92" fmla="*/ 63 w 764"/>
                <a:gd name="T93" fmla="*/ 111 h 441"/>
                <a:gd name="T94" fmla="*/ 76 w 764"/>
                <a:gd name="T95" fmla="*/ 108 h 441"/>
                <a:gd name="T96" fmla="*/ 187 w 764"/>
                <a:gd name="T97" fmla="*/ 44 h 441"/>
                <a:gd name="T98" fmla="*/ 193 w 764"/>
                <a:gd name="T99" fmla="*/ 36 h 441"/>
                <a:gd name="T100" fmla="*/ 187 w 764"/>
                <a:gd name="T101" fmla="*/ 28 h 441"/>
                <a:gd name="T102" fmla="*/ 185 w 764"/>
                <a:gd name="T103" fmla="*/ 27 h 441"/>
                <a:gd name="T104" fmla="*/ 185 w 764"/>
                <a:gd name="T105" fmla="*/ 2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4" h="441">
                  <a:moveTo>
                    <a:pt x="185" y="27"/>
                  </a:moveTo>
                  <a:cubicBezTo>
                    <a:pt x="185" y="27"/>
                    <a:pt x="185" y="27"/>
                    <a:pt x="185" y="27"/>
                  </a:cubicBezTo>
                  <a:cubicBezTo>
                    <a:pt x="187" y="29"/>
                    <a:pt x="187" y="29"/>
                    <a:pt x="187" y="29"/>
                  </a:cubicBezTo>
                  <a:cubicBezTo>
                    <a:pt x="191" y="31"/>
                    <a:pt x="192" y="33"/>
                    <a:pt x="192" y="36"/>
                  </a:cubicBezTo>
                  <a:cubicBezTo>
                    <a:pt x="192" y="38"/>
                    <a:pt x="191" y="41"/>
                    <a:pt x="187" y="43"/>
                  </a:cubicBezTo>
                  <a:cubicBezTo>
                    <a:pt x="76" y="107"/>
                    <a:pt x="76" y="107"/>
                    <a:pt x="76" y="107"/>
                  </a:cubicBezTo>
                  <a:cubicBezTo>
                    <a:pt x="72" y="109"/>
                    <a:pt x="68" y="110"/>
                    <a:pt x="63" y="110"/>
                  </a:cubicBezTo>
                  <a:cubicBezTo>
                    <a:pt x="58" y="110"/>
                    <a:pt x="54" y="109"/>
                    <a:pt x="50" y="107"/>
                  </a:cubicBezTo>
                  <a:cubicBezTo>
                    <a:pt x="48" y="106"/>
                    <a:pt x="48" y="106"/>
                    <a:pt x="48" y="106"/>
                  </a:cubicBezTo>
                  <a:cubicBezTo>
                    <a:pt x="47" y="105"/>
                    <a:pt x="44" y="105"/>
                    <a:pt x="42" y="105"/>
                  </a:cubicBezTo>
                  <a:cubicBezTo>
                    <a:pt x="40" y="105"/>
                    <a:pt x="37" y="105"/>
                    <a:pt x="36" y="106"/>
                  </a:cubicBezTo>
                  <a:cubicBezTo>
                    <a:pt x="12" y="120"/>
                    <a:pt x="12" y="120"/>
                    <a:pt x="12" y="120"/>
                  </a:cubicBezTo>
                  <a:cubicBezTo>
                    <a:pt x="4" y="124"/>
                    <a:pt x="0" y="130"/>
                    <a:pt x="0" y="136"/>
                  </a:cubicBezTo>
                  <a:cubicBezTo>
                    <a:pt x="0" y="142"/>
                    <a:pt x="4" y="148"/>
                    <a:pt x="12" y="152"/>
                  </a:cubicBezTo>
                  <a:cubicBezTo>
                    <a:pt x="501" y="434"/>
                    <a:pt x="501" y="434"/>
                    <a:pt x="501" y="434"/>
                  </a:cubicBezTo>
                  <a:cubicBezTo>
                    <a:pt x="508" y="439"/>
                    <a:pt x="518" y="441"/>
                    <a:pt x="528" y="441"/>
                  </a:cubicBezTo>
                  <a:cubicBezTo>
                    <a:pt x="538" y="441"/>
                    <a:pt x="548" y="439"/>
                    <a:pt x="556" y="434"/>
                  </a:cubicBezTo>
                  <a:cubicBezTo>
                    <a:pt x="753" y="320"/>
                    <a:pt x="753" y="320"/>
                    <a:pt x="753" y="320"/>
                  </a:cubicBezTo>
                  <a:cubicBezTo>
                    <a:pt x="761" y="316"/>
                    <a:pt x="764" y="310"/>
                    <a:pt x="764" y="305"/>
                  </a:cubicBezTo>
                  <a:cubicBezTo>
                    <a:pt x="764" y="299"/>
                    <a:pt x="761" y="293"/>
                    <a:pt x="753" y="288"/>
                  </a:cubicBezTo>
                  <a:cubicBezTo>
                    <a:pt x="264" y="6"/>
                    <a:pt x="264" y="6"/>
                    <a:pt x="264" y="6"/>
                  </a:cubicBezTo>
                  <a:cubicBezTo>
                    <a:pt x="256" y="2"/>
                    <a:pt x="246" y="0"/>
                    <a:pt x="236" y="0"/>
                  </a:cubicBezTo>
                  <a:cubicBezTo>
                    <a:pt x="227" y="0"/>
                    <a:pt x="217" y="2"/>
                    <a:pt x="209" y="6"/>
                  </a:cubicBezTo>
                  <a:cubicBezTo>
                    <a:pt x="185" y="20"/>
                    <a:pt x="185" y="20"/>
                    <a:pt x="185" y="20"/>
                  </a:cubicBezTo>
                  <a:cubicBezTo>
                    <a:pt x="183" y="21"/>
                    <a:pt x="182" y="22"/>
                    <a:pt x="182" y="24"/>
                  </a:cubicBezTo>
                  <a:cubicBezTo>
                    <a:pt x="182" y="25"/>
                    <a:pt x="183" y="26"/>
                    <a:pt x="185" y="27"/>
                  </a:cubicBezTo>
                  <a:cubicBezTo>
                    <a:pt x="185" y="27"/>
                    <a:pt x="185" y="27"/>
                    <a:pt x="185" y="27"/>
                  </a:cubicBezTo>
                  <a:cubicBezTo>
                    <a:pt x="185" y="27"/>
                    <a:pt x="185" y="27"/>
                    <a:pt x="185" y="27"/>
                  </a:cubicBezTo>
                  <a:cubicBezTo>
                    <a:pt x="184" y="26"/>
                    <a:pt x="183" y="25"/>
                    <a:pt x="183" y="24"/>
                  </a:cubicBezTo>
                  <a:cubicBezTo>
                    <a:pt x="183" y="23"/>
                    <a:pt x="184" y="21"/>
                    <a:pt x="185" y="20"/>
                  </a:cubicBezTo>
                  <a:cubicBezTo>
                    <a:pt x="209" y="7"/>
                    <a:pt x="209" y="7"/>
                    <a:pt x="209" y="7"/>
                  </a:cubicBezTo>
                  <a:cubicBezTo>
                    <a:pt x="217" y="2"/>
                    <a:pt x="227" y="0"/>
                    <a:pt x="236" y="0"/>
                  </a:cubicBezTo>
                  <a:cubicBezTo>
                    <a:pt x="246" y="0"/>
                    <a:pt x="256" y="2"/>
                    <a:pt x="264" y="7"/>
                  </a:cubicBezTo>
                  <a:cubicBezTo>
                    <a:pt x="753" y="289"/>
                    <a:pt x="753" y="289"/>
                    <a:pt x="753" y="289"/>
                  </a:cubicBezTo>
                  <a:cubicBezTo>
                    <a:pt x="760" y="293"/>
                    <a:pt x="764" y="299"/>
                    <a:pt x="764" y="305"/>
                  </a:cubicBezTo>
                  <a:cubicBezTo>
                    <a:pt x="764" y="310"/>
                    <a:pt x="760" y="316"/>
                    <a:pt x="753" y="320"/>
                  </a:cubicBezTo>
                  <a:cubicBezTo>
                    <a:pt x="555" y="434"/>
                    <a:pt x="555" y="434"/>
                    <a:pt x="555" y="434"/>
                  </a:cubicBezTo>
                  <a:cubicBezTo>
                    <a:pt x="548" y="438"/>
                    <a:pt x="538" y="440"/>
                    <a:pt x="528" y="440"/>
                  </a:cubicBezTo>
                  <a:cubicBezTo>
                    <a:pt x="518" y="440"/>
                    <a:pt x="508" y="438"/>
                    <a:pt x="501" y="434"/>
                  </a:cubicBezTo>
                  <a:cubicBezTo>
                    <a:pt x="12" y="152"/>
                    <a:pt x="12" y="152"/>
                    <a:pt x="12" y="152"/>
                  </a:cubicBezTo>
                  <a:cubicBezTo>
                    <a:pt x="4" y="147"/>
                    <a:pt x="1" y="142"/>
                    <a:pt x="1" y="136"/>
                  </a:cubicBezTo>
                  <a:cubicBezTo>
                    <a:pt x="1" y="130"/>
                    <a:pt x="4" y="125"/>
                    <a:pt x="12" y="120"/>
                  </a:cubicBezTo>
                  <a:cubicBezTo>
                    <a:pt x="36" y="107"/>
                    <a:pt x="36" y="107"/>
                    <a:pt x="36" y="107"/>
                  </a:cubicBezTo>
                  <a:cubicBezTo>
                    <a:pt x="37" y="106"/>
                    <a:pt x="40" y="105"/>
                    <a:pt x="42" y="105"/>
                  </a:cubicBezTo>
                  <a:cubicBezTo>
                    <a:pt x="44" y="105"/>
                    <a:pt x="46" y="106"/>
                    <a:pt x="48" y="107"/>
                  </a:cubicBezTo>
                  <a:cubicBezTo>
                    <a:pt x="50" y="108"/>
                    <a:pt x="50" y="108"/>
                    <a:pt x="50" y="108"/>
                  </a:cubicBezTo>
                  <a:cubicBezTo>
                    <a:pt x="54" y="110"/>
                    <a:pt x="58" y="111"/>
                    <a:pt x="63" y="111"/>
                  </a:cubicBezTo>
                  <a:cubicBezTo>
                    <a:pt x="68" y="111"/>
                    <a:pt x="73" y="110"/>
                    <a:pt x="76" y="108"/>
                  </a:cubicBezTo>
                  <a:cubicBezTo>
                    <a:pt x="187" y="44"/>
                    <a:pt x="187" y="44"/>
                    <a:pt x="187" y="44"/>
                  </a:cubicBezTo>
                  <a:cubicBezTo>
                    <a:pt x="191" y="41"/>
                    <a:pt x="193" y="39"/>
                    <a:pt x="193" y="36"/>
                  </a:cubicBezTo>
                  <a:cubicBezTo>
                    <a:pt x="193" y="33"/>
                    <a:pt x="191" y="30"/>
                    <a:pt x="187" y="28"/>
                  </a:cubicBezTo>
                  <a:cubicBezTo>
                    <a:pt x="185" y="27"/>
                    <a:pt x="185" y="27"/>
                    <a:pt x="185" y="27"/>
                  </a:cubicBezTo>
                  <a:cubicBezTo>
                    <a:pt x="185" y="27"/>
                    <a:pt x="185" y="27"/>
                    <a:pt x="185" y="27"/>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 name="Freeform 9">
              <a:extLst>
                <a:ext uri="{FF2B5EF4-FFF2-40B4-BE49-F238E27FC236}">
                  <a16:creationId xmlns:a16="http://schemas.microsoft.com/office/drawing/2014/main" id="{2A63A8C1-6F55-40F3-9AC1-B9E05B9243A3}"/>
                </a:ext>
              </a:extLst>
            </p:cNvPr>
            <p:cNvSpPr>
              <a:spLocks noEditPoints="1"/>
            </p:cNvSpPr>
            <p:nvPr/>
          </p:nvSpPr>
          <p:spPr bwMode="auto">
            <a:xfrm>
              <a:off x="7469188" y="5649913"/>
              <a:ext cx="2217738" cy="1282700"/>
            </a:xfrm>
            <a:custGeom>
              <a:avLst/>
              <a:gdLst>
                <a:gd name="T0" fmla="*/ 221 w 804"/>
                <a:gd name="T1" fmla="*/ 11 h 464"/>
                <a:gd name="T2" fmla="*/ 19 w 804"/>
                <a:gd name="T3" fmla="*/ 127 h 464"/>
                <a:gd name="T4" fmla="*/ 19 w 804"/>
                <a:gd name="T5" fmla="*/ 168 h 464"/>
                <a:gd name="T6" fmla="*/ 513 w 804"/>
                <a:gd name="T7" fmla="*/ 453 h 464"/>
                <a:gd name="T8" fmla="*/ 584 w 804"/>
                <a:gd name="T9" fmla="*/ 453 h 464"/>
                <a:gd name="T10" fmla="*/ 785 w 804"/>
                <a:gd name="T11" fmla="*/ 337 h 464"/>
                <a:gd name="T12" fmla="*/ 785 w 804"/>
                <a:gd name="T13" fmla="*/ 296 h 464"/>
                <a:gd name="T14" fmla="*/ 291 w 804"/>
                <a:gd name="T15" fmla="*/ 11 h 464"/>
                <a:gd name="T16" fmla="*/ 221 w 804"/>
                <a:gd name="T17" fmla="*/ 11 h 464"/>
                <a:gd name="T18" fmla="*/ 772 w 804"/>
                <a:gd name="T19" fmla="*/ 301 h 464"/>
                <a:gd name="T20" fmla="*/ 772 w 804"/>
                <a:gd name="T21" fmla="*/ 332 h 464"/>
                <a:gd name="T22" fmla="*/ 574 w 804"/>
                <a:gd name="T23" fmla="*/ 446 h 464"/>
                <a:gd name="T24" fmla="*/ 520 w 804"/>
                <a:gd name="T25" fmla="*/ 446 h 464"/>
                <a:gd name="T26" fmla="*/ 31 w 804"/>
                <a:gd name="T27" fmla="*/ 164 h 464"/>
                <a:gd name="T28" fmla="*/ 31 w 804"/>
                <a:gd name="T29" fmla="*/ 132 h 464"/>
                <a:gd name="T30" fmla="*/ 55 w 804"/>
                <a:gd name="T31" fmla="*/ 118 h 464"/>
                <a:gd name="T32" fmla="*/ 67 w 804"/>
                <a:gd name="T33" fmla="*/ 118 h 464"/>
                <a:gd name="T34" fmla="*/ 69 w 804"/>
                <a:gd name="T35" fmla="*/ 119 h 464"/>
                <a:gd name="T36" fmla="*/ 95 w 804"/>
                <a:gd name="T37" fmla="*/ 119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3 w 804"/>
                <a:gd name="T49" fmla="*/ 18 h 464"/>
                <a:gd name="T50" fmla="*/ 772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1" y="11"/>
                  </a:moveTo>
                  <a:cubicBezTo>
                    <a:pt x="19" y="127"/>
                    <a:pt x="19" y="127"/>
                    <a:pt x="19" y="127"/>
                  </a:cubicBezTo>
                  <a:cubicBezTo>
                    <a:pt x="0" y="139"/>
                    <a:pt x="0" y="157"/>
                    <a:pt x="19" y="168"/>
                  </a:cubicBezTo>
                  <a:cubicBezTo>
                    <a:pt x="513" y="453"/>
                    <a:pt x="513" y="453"/>
                    <a:pt x="513" y="453"/>
                  </a:cubicBezTo>
                  <a:cubicBezTo>
                    <a:pt x="533" y="464"/>
                    <a:pt x="564" y="464"/>
                    <a:pt x="584" y="453"/>
                  </a:cubicBezTo>
                  <a:cubicBezTo>
                    <a:pt x="785" y="337"/>
                    <a:pt x="785" y="337"/>
                    <a:pt x="785" y="337"/>
                  </a:cubicBezTo>
                  <a:cubicBezTo>
                    <a:pt x="804" y="326"/>
                    <a:pt x="804" y="308"/>
                    <a:pt x="785" y="296"/>
                  </a:cubicBezTo>
                  <a:cubicBezTo>
                    <a:pt x="291" y="11"/>
                    <a:pt x="291" y="11"/>
                    <a:pt x="291" y="11"/>
                  </a:cubicBezTo>
                  <a:cubicBezTo>
                    <a:pt x="272" y="0"/>
                    <a:pt x="240" y="0"/>
                    <a:pt x="221" y="11"/>
                  </a:cubicBezTo>
                  <a:moveTo>
                    <a:pt x="772" y="301"/>
                  </a:moveTo>
                  <a:cubicBezTo>
                    <a:pt x="787" y="309"/>
                    <a:pt x="787" y="323"/>
                    <a:pt x="772" y="332"/>
                  </a:cubicBezTo>
                  <a:cubicBezTo>
                    <a:pt x="574" y="446"/>
                    <a:pt x="574" y="446"/>
                    <a:pt x="574" y="446"/>
                  </a:cubicBezTo>
                  <a:cubicBezTo>
                    <a:pt x="559" y="455"/>
                    <a:pt x="535" y="455"/>
                    <a:pt x="520" y="446"/>
                  </a:cubicBezTo>
                  <a:cubicBezTo>
                    <a:pt x="31" y="164"/>
                    <a:pt x="31" y="164"/>
                    <a:pt x="31" y="164"/>
                  </a:cubicBezTo>
                  <a:cubicBezTo>
                    <a:pt x="16" y="155"/>
                    <a:pt x="16" y="141"/>
                    <a:pt x="31" y="132"/>
                  </a:cubicBezTo>
                  <a:cubicBezTo>
                    <a:pt x="55" y="118"/>
                    <a:pt x="55" y="118"/>
                    <a:pt x="55" y="118"/>
                  </a:cubicBezTo>
                  <a:cubicBezTo>
                    <a:pt x="58" y="116"/>
                    <a:pt x="64" y="116"/>
                    <a:pt x="67" y="118"/>
                  </a:cubicBezTo>
                  <a:cubicBezTo>
                    <a:pt x="69" y="119"/>
                    <a:pt x="69" y="119"/>
                    <a:pt x="69" y="119"/>
                  </a:cubicBezTo>
                  <a:cubicBezTo>
                    <a:pt x="76" y="124"/>
                    <a:pt x="88" y="124"/>
                    <a:pt x="95" y="119"/>
                  </a:cubicBezTo>
                  <a:cubicBezTo>
                    <a:pt x="206" y="55"/>
                    <a:pt x="206" y="55"/>
                    <a:pt x="206" y="55"/>
                  </a:cubicBezTo>
                  <a:cubicBezTo>
                    <a:pt x="213" y="51"/>
                    <a:pt x="213" y="44"/>
                    <a:pt x="206" y="40"/>
                  </a:cubicBezTo>
                  <a:cubicBezTo>
                    <a:pt x="204" y="39"/>
                    <a:pt x="204" y="39"/>
                    <a:pt x="204" y="39"/>
                  </a:cubicBezTo>
                  <a:cubicBezTo>
                    <a:pt x="201" y="37"/>
                    <a:pt x="201" y="34"/>
                    <a:pt x="204" y="32"/>
                  </a:cubicBezTo>
                  <a:cubicBezTo>
                    <a:pt x="228" y="18"/>
                    <a:pt x="228" y="18"/>
                    <a:pt x="228" y="18"/>
                  </a:cubicBezTo>
                  <a:cubicBezTo>
                    <a:pt x="243" y="9"/>
                    <a:pt x="268" y="9"/>
                    <a:pt x="283" y="18"/>
                  </a:cubicBezTo>
                  <a:cubicBezTo>
                    <a:pt x="772" y="301"/>
                    <a:pt x="772" y="301"/>
                    <a:pt x="772" y="30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 name="Freeform 10">
              <a:extLst>
                <a:ext uri="{FF2B5EF4-FFF2-40B4-BE49-F238E27FC236}">
                  <a16:creationId xmlns:a16="http://schemas.microsoft.com/office/drawing/2014/main" id="{D8E6E057-A774-47C6-A985-D9CD27F1D523}"/>
                </a:ext>
              </a:extLst>
            </p:cNvPr>
            <p:cNvSpPr>
              <a:spLocks/>
            </p:cNvSpPr>
            <p:nvPr/>
          </p:nvSpPr>
          <p:spPr bwMode="auto">
            <a:xfrm>
              <a:off x="7794625" y="5837238"/>
              <a:ext cx="109538" cy="66675"/>
            </a:xfrm>
            <a:custGeom>
              <a:avLst/>
              <a:gdLst>
                <a:gd name="T0" fmla="*/ 39 w 40"/>
                <a:gd name="T1" fmla="*/ 4 h 24"/>
                <a:gd name="T2" fmla="*/ 7 w 40"/>
                <a:gd name="T3" fmla="*/ 23 h 24"/>
                <a:gd name="T4" fmla="*/ 1 w 40"/>
                <a:gd name="T5" fmla="*/ 23 h 24"/>
                <a:gd name="T6" fmla="*/ 1 w 40"/>
                <a:gd name="T7" fmla="*/ 19 h 24"/>
                <a:gd name="T8" fmla="*/ 33 w 40"/>
                <a:gd name="T9" fmla="*/ 1 h 24"/>
                <a:gd name="T10" fmla="*/ 38 w 40"/>
                <a:gd name="T11" fmla="*/ 1 h 24"/>
                <a:gd name="T12" fmla="*/ 39 w 40"/>
                <a:gd name="T13" fmla="*/ 4 h 24"/>
              </a:gdLst>
              <a:ahLst/>
              <a:cxnLst>
                <a:cxn ang="0">
                  <a:pos x="T0" y="T1"/>
                </a:cxn>
                <a:cxn ang="0">
                  <a:pos x="T2" y="T3"/>
                </a:cxn>
                <a:cxn ang="0">
                  <a:pos x="T4" y="T5"/>
                </a:cxn>
                <a:cxn ang="0">
                  <a:pos x="T6" y="T7"/>
                </a:cxn>
                <a:cxn ang="0">
                  <a:pos x="T8" y="T9"/>
                </a:cxn>
                <a:cxn ang="0">
                  <a:pos x="T10" y="T11"/>
                </a:cxn>
                <a:cxn ang="0">
                  <a:pos x="T12" y="T13"/>
                </a:cxn>
              </a:cxnLst>
              <a:rect l="0" t="0" r="r" b="b"/>
              <a:pathLst>
                <a:path w="40" h="24">
                  <a:moveTo>
                    <a:pt x="39" y="4"/>
                  </a:moveTo>
                  <a:cubicBezTo>
                    <a:pt x="7" y="23"/>
                    <a:pt x="7" y="23"/>
                    <a:pt x="7" y="23"/>
                  </a:cubicBezTo>
                  <a:cubicBezTo>
                    <a:pt x="5" y="24"/>
                    <a:pt x="3" y="24"/>
                    <a:pt x="1" y="23"/>
                  </a:cubicBezTo>
                  <a:cubicBezTo>
                    <a:pt x="0" y="22"/>
                    <a:pt x="0" y="20"/>
                    <a:pt x="1" y="19"/>
                  </a:cubicBezTo>
                  <a:cubicBezTo>
                    <a:pt x="33" y="1"/>
                    <a:pt x="33" y="1"/>
                    <a:pt x="33" y="1"/>
                  </a:cubicBezTo>
                  <a:cubicBezTo>
                    <a:pt x="34" y="0"/>
                    <a:pt x="37" y="0"/>
                    <a:pt x="38" y="1"/>
                  </a:cubicBezTo>
                  <a:cubicBezTo>
                    <a:pt x="40" y="2"/>
                    <a:pt x="40" y="4"/>
                    <a:pt x="39" y="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 name="Freeform 11">
              <a:extLst>
                <a:ext uri="{FF2B5EF4-FFF2-40B4-BE49-F238E27FC236}">
                  <a16:creationId xmlns:a16="http://schemas.microsoft.com/office/drawing/2014/main" id="{EC713F6E-4FCA-4F9D-BD56-F70133C75F36}"/>
                </a:ext>
              </a:extLst>
            </p:cNvPr>
            <p:cNvSpPr>
              <a:spLocks/>
            </p:cNvSpPr>
            <p:nvPr/>
          </p:nvSpPr>
          <p:spPr bwMode="auto">
            <a:xfrm>
              <a:off x="7910513" y="5807075"/>
              <a:ext cx="46038" cy="28575"/>
            </a:xfrm>
            <a:custGeom>
              <a:avLst/>
              <a:gdLst>
                <a:gd name="T0" fmla="*/ 14 w 17"/>
                <a:gd name="T1" fmla="*/ 2 h 10"/>
                <a:gd name="T2" fmla="*/ 14 w 17"/>
                <a:gd name="T3" fmla="*/ 8 h 10"/>
                <a:gd name="T4" fmla="*/ 3 w 17"/>
                <a:gd name="T5" fmla="*/ 8 h 10"/>
                <a:gd name="T6" fmla="*/ 3 w 17"/>
                <a:gd name="T7" fmla="*/ 2 h 10"/>
                <a:gd name="T8" fmla="*/ 14 w 17"/>
                <a:gd name="T9" fmla="*/ 2 h 10"/>
              </a:gdLst>
              <a:ahLst/>
              <a:cxnLst>
                <a:cxn ang="0">
                  <a:pos x="T0" y="T1"/>
                </a:cxn>
                <a:cxn ang="0">
                  <a:pos x="T2" y="T3"/>
                </a:cxn>
                <a:cxn ang="0">
                  <a:pos x="T4" y="T5"/>
                </a:cxn>
                <a:cxn ang="0">
                  <a:pos x="T6" y="T7"/>
                </a:cxn>
                <a:cxn ang="0">
                  <a:pos x="T8" y="T9"/>
                </a:cxn>
              </a:cxnLst>
              <a:rect l="0" t="0" r="r" b="b"/>
              <a:pathLst>
                <a:path w="17" h="10">
                  <a:moveTo>
                    <a:pt x="14" y="2"/>
                  </a:moveTo>
                  <a:cubicBezTo>
                    <a:pt x="17" y="4"/>
                    <a:pt x="17" y="7"/>
                    <a:pt x="14" y="8"/>
                  </a:cubicBezTo>
                  <a:cubicBezTo>
                    <a:pt x="11" y="10"/>
                    <a:pt x="6" y="10"/>
                    <a:pt x="3" y="8"/>
                  </a:cubicBezTo>
                  <a:cubicBezTo>
                    <a:pt x="0" y="7"/>
                    <a:pt x="0" y="4"/>
                    <a:pt x="3" y="2"/>
                  </a:cubicBezTo>
                  <a:cubicBezTo>
                    <a:pt x="6" y="0"/>
                    <a:pt x="11" y="0"/>
                    <a:pt x="14" y="2"/>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 name="Freeform 12">
              <a:extLst>
                <a:ext uri="{FF2B5EF4-FFF2-40B4-BE49-F238E27FC236}">
                  <a16:creationId xmlns:a16="http://schemas.microsoft.com/office/drawing/2014/main" id="{F20DACB1-2E96-4AA8-963B-649D8DD3FE9A}"/>
                </a:ext>
              </a:extLst>
            </p:cNvPr>
            <p:cNvSpPr>
              <a:spLocks/>
            </p:cNvSpPr>
            <p:nvPr/>
          </p:nvSpPr>
          <p:spPr bwMode="auto">
            <a:xfrm>
              <a:off x="7600950" y="6186488"/>
              <a:ext cx="39688" cy="30163"/>
            </a:xfrm>
            <a:custGeom>
              <a:avLst/>
              <a:gdLst>
                <a:gd name="T0" fmla="*/ 12 w 14"/>
                <a:gd name="T1" fmla="*/ 11 h 11"/>
                <a:gd name="T2" fmla="*/ 2 w 14"/>
                <a:gd name="T3" fmla="*/ 5 h 11"/>
                <a:gd name="T4" fmla="*/ 0 w 14"/>
                <a:gd name="T5" fmla="*/ 2 h 11"/>
                <a:gd name="T6" fmla="*/ 2 w 14"/>
                <a:gd name="T7" fmla="*/ 0 h 11"/>
                <a:gd name="T8" fmla="*/ 12 w 14"/>
                <a:gd name="T9" fmla="*/ 6 h 11"/>
                <a:gd name="T10" fmla="*/ 14 w 14"/>
                <a:gd name="T11" fmla="*/ 9 h 11"/>
                <a:gd name="T12" fmla="*/ 12 w 1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12" y="11"/>
                  </a:moveTo>
                  <a:cubicBezTo>
                    <a:pt x="2" y="5"/>
                    <a:pt x="2" y="5"/>
                    <a:pt x="2" y="5"/>
                  </a:cubicBezTo>
                  <a:cubicBezTo>
                    <a:pt x="1" y="5"/>
                    <a:pt x="0" y="3"/>
                    <a:pt x="0" y="2"/>
                  </a:cubicBezTo>
                  <a:cubicBezTo>
                    <a:pt x="0" y="0"/>
                    <a:pt x="1" y="0"/>
                    <a:pt x="2" y="0"/>
                  </a:cubicBezTo>
                  <a:cubicBezTo>
                    <a:pt x="12" y="6"/>
                    <a:pt x="12" y="6"/>
                    <a:pt x="12" y="6"/>
                  </a:cubicBezTo>
                  <a:cubicBezTo>
                    <a:pt x="13" y="6"/>
                    <a:pt x="14" y="8"/>
                    <a:pt x="14" y="9"/>
                  </a:cubicBezTo>
                  <a:cubicBezTo>
                    <a:pt x="14" y="11"/>
                    <a:pt x="13" y="11"/>
                    <a:pt x="12"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 name="Freeform 13">
              <a:extLst>
                <a:ext uri="{FF2B5EF4-FFF2-40B4-BE49-F238E27FC236}">
                  <a16:creationId xmlns:a16="http://schemas.microsoft.com/office/drawing/2014/main" id="{807B394C-053E-4AFF-8D4F-F2EC2C2960E6}"/>
                </a:ext>
              </a:extLst>
            </p:cNvPr>
            <p:cNvSpPr>
              <a:spLocks/>
            </p:cNvSpPr>
            <p:nvPr/>
          </p:nvSpPr>
          <p:spPr bwMode="auto">
            <a:xfrm>
              <a:off x="7551738" y="6134100"/>
              <a:ext cx="19050" cy="68263"/>
            </a:xfrm>
            <a:custGeom>
              <a:avLst/>
              <a:gdLst>
                <a:gd name="T0" fmla="*/ 6 w 7"/>
                <a:gd name="T1" fmla="*/ 25 h 25"/>
                <a:gd name="T2" fmla="*/ 2 w 7"/>
                <a:gd name="T3" fmla="*/ 22 h 25"/>
                <a:gd name="T4" fmla="*/ 2 w 7"/>
                <a:gd name="T5" fmla="*/ 0 h 25"/>
                <a:gd name="T6" fmla="*/ 7 w 7"/>
                <a:gd name="T7" fmla="*/ 3 h 25"/>
                <a:gd name="T8" fmla="*/ 6 w 7"/>
                <a:gd name="T9" fmla="*/ 25 h 25"/>
              </a:gdLst>
              <a:ahLst/>
              <a:cxnLst>
                <a:cxn ang="0">
                  <a:pos x="T0" y="T1"/>
                </a:cxn>
                <a:cxn ang="0">
                  <a:pos x="T2" y="T3"/>
                </a:cxn>
                <a:cxn ang="0">
                  <a:pos x="T4" y="T5"/>
                </a:cxn>
                <a:cxn ang="0">
                  <a:pos x="T6" y="T7"/>
                </a:cxn>
                <a:cxn ang="0">
                  <a:pos x="T8" y="T9"/>
                </a:cxn>
              </a:cxnLst>
              <a:rect l="0" t="0" r="r" b="b"/>
              <a:pathLst>
                <a:path w="7" h="25">
                  <a:moveTo>
                    <a:pt x="6" y="25"/>
                  </a:moveTo>
                  <a:cubicBezTo>
                    <a:pt x="2" y="22"/>
                    <a:pt x="2" y="22"/>
                    <a:pt x="2" y="22"/>
                  </a:cubicBezTo>
                  <a:cubicBezTo>
                    <a:pt x="0" y="16"/>
                    <a:pt x="0" y="6"/>
                    <a:pt x="2" y="0"/>
                  </a:cubicBezTo>
                  <a:cubicBezTo>
                    <a:pt x="7" y="3"/>
                    <a:pt x="7" y="3"/>
                    <a:pt x="7" y="3"/>
                  </a:cubicBezTo>
                  <a:cubicBezTo>
                    <a:pt x="5" y="9"/>
                    <a:pt x="5" y="19"/>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 name="Freeform 14">
              <a:extLst>
                <a:ext uri="{FF2B5EF4-FFF2-40B4-BE49-F238E27FC236}">
                  <a16:creationId xmlns:a16="http://schemas.microsoft.com/office/drawing/2014/main" id="{6C152D93-84DB-4676-B34C-C152C45C0457}"/>
                </a:ext>
              </a:extLst>
            </p:cNvPr>
            <p:cNvSpPr>
              <a:spLocks/>
            </p:cNvSpPr>
            <p:nvPr/>
          </p:nvSpPr>
          <p:spPr bwMode="auto">
            <a:xfrm>
              <a:off x="7708900" y="6246813"/>
              <a:ext cx="77788" cy="60325"/>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1" y="7"/>
                    <a:pt x="0" y="5"/>
                    <a:pt x="0" y="3"/>
                  </a:cubicBezTo>
                  <a:cubicBezTo>
                    <a:pt x="0" y="1"/>
                    <a:pt x="1" y="0"/>
                    <a:pt x="3" y="1"/>
                  </a:cubicBezTo>
                  <a:cubicBezTo>
                    <a:pt x="25" y="14"/>
                    <a:pt x="25" y="14"/>
                    <a:pt x="25" y="14"/>
                  </a:cubicBezTo>
                  <a:cubicBezTo>
                    <a:pt x="27" y="14"/>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 name="Freeform 15">
              <a:extLst>
                <a:ext uri="{FF2B5EF4-FFF2-40B4-BE49-F238E27FC236}">
                  <a16:creationId xmlns:a16="http://schemas.microsoft.com/office/drawing/2014/main" id="{9D6F25AD-B675-4A6D-BE84-C69DCC1717DF}"/>
                </a:ext>
              </a:extLst>
            </p:cNvPr>
            <p:cNvSpPr>
              <a:spLocks/>
            </p:cNvSpPr>
            <p:nvPr/>
          </p:nvSpPr>
          <p:spPr bwMode="auto">
            <a:xfrm>
              <a:off x="7799388" y="6299200"/>
              <a:ext cx="77788" cy="61913"/>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2" y="7"/>
                    <a:pt x="0" y="5"/>
                    <a:pt x="0" y="3"/>
                  </a:cubicBezTo>
                  <a:cubicBezTo>
                    <a:pt x="0" y="1"/>
                    <a:pt x="2" y="0"/>
                    <a:pt x="3" y="1"/>
                  </a:cubicBezTo>
                  <a:cubicBezTo>
                    <a:pt x="25" y="14"/>
                    <a:pt x="25" y="14"/>
                    <a:pt x="25" y="14"/>
                  </a:cubicBezTo>
                  <a:cubicBezTo>
                    <a:pt x="27" y="15"/>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 name="Freeform 16">
              <a:extLst>
                <a:ext uri="{FF2B5EF4-FFF2-40B4-BE49-F238E27FC236}">
                  <a16:creationId xmlns:a16="http://schemas.microsoft.com/office/drawing/2014/main" id="{49AA2C5A-84B8-4A76-972B-2A377AB7EB30}"/>
                </a:ext>
              </a:extLst>
            </p:cNvPr>
            <p:cNvSpPr>
              <a:spLocks/>
            </p:cNvSpPr>
            <p:nvPr/>
          </p:nvSpPr>
          <p:spPr bwMode="auto">
            <a:xfrm>
              <a:off x="8737600" y="6821488"/>
              <a:ext cx="20638" cy="69850"/>
            </a:xfrm>
            <a:custGeom>
              <a:avLst/>
              <a:gdLst>
                <a:gd name="T0" fmla="*/ 7 w 7"/>
                <a:gd name="T1" fmla="*/ 25 h 25"/>
                <a:gd name="T2" fmla="*/ 3 w 7"/>
                <a:gd name="T3" fmla="*/ 22 h 25"/>
                <a:gd name="T4" fmla="*/ 3 w 7"/>
                <a:gd name="T5" fmla="*/ 0 h 25"/>
                <a:gd name="T6" fmla="*/ 7 w 7"/>
                <a:gd name="T7" fmla="*/ 3 h 25"/>
                <a:gd name="T8" fmla="*/ 7 w 7"/>
                <a:gd name="T9" fmla="*/ 25 h 25"/>
              </a:gdLst>
              <a:ahLst/>
              <a:cxnLst>
                <a:cxn ang="0">
                  <a:pos x="T0" y="T1"/>
                </a:cxn>
                <a:cxn ang="0">
                  <a:pos x="T2" y="T3"/>
                </a:cxn>
                <a:cxn ang="0">
                  <a:pos x="T4" y="T5"/>
                </a:cxn>
                <a:cxn ang="0">
                  <a:pos x="T6" y="T7"/>
                </a:cxn>
                <a:cxn ang="0">
                  <a:pos x="T8" y="T9"/>
                </a:cxn>
              </a:cxnLst>
              <a:rect l="0" t="0" r="r" b="b"/>
              <a:pathLst>
                <a:path w="7" h="25">
                  <a:moveTo>
                    <a:pt x="7" y="25"/>
                  </a:moveTo>
                  <a:cubicBezTo>
                    <a:pt x="3" y="22"/>
                    <a:pt x="3" y="22"/>
                    <a:pt x="3" y="22"/>
                  </a:cubicBezTo>
                  <a:cubicBezTo>
                    <a:pt x="0" y="15"/>
                    <a:pt x="1" y="7"/>
                    <a:pt x="3" y="0"/>
                  </a:cubicBezTo>
                  <a:cubicBezTo>
                    <a:pt x="7" y="3"/>
                    <a:pt x="7" y="3"/>
                    <a:pt x="7" y="3"/>
                  </a:cubicBezTo>
                  <a:cubicBezTo>
                    <a:pt x="5" y="10"/>
                    <a:pt x="5" y="18"/>
                    <a:pt x="7"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 name="Freeform 17">
              <a:extLst>
                <a:ext uri="{FF2B5EF4-FFF2-40B4-BE49-F238E27FC236}">
                  <a16:creationId xmlns:a16="http://schemas.microsoft.com/office/drawing/2014/main" id="{FBB93F01-4BA5-42C0-BBF9-4717C24997A9}"/>
                </a:ext>
              </a:extLst>
            </p:cNvPr>
            <p:cNvSpPr>
              <a:spLocks/>
            </p:cNvSpPr>
            <p:nvPr/>
          </p:nvSpPr>
          <p:spPr bwMode="auto">
            <a:xfrm>
              <a:off x="9267825" y="6810375"/>
              <a:ext cx="14288" cy="20638"/>
            </a:xfrm>
            <a:custGeom>
              <a:avLst/>
              <a:gdLst>
                <a:gd name="T0" fmla="*/ 5 w 5"/>
                <a:gd name="T1" fmla="*/ 2 h 7"/>
                <a:gd name="T2" fmla="*/ 3 w 5"/>
                <a:gd name="T3" fmla="*/ 6 h 7"/>
                <a:gd name="T4" fmla="*/ 0 w 5"/>
                <a:gd name="T5" fmla="*/ 5 h 7"/>
                <a:gd name="T6" fmla="*/ 3 w 5"/>
                <a:gd name="T7" fmla="*/ 1 h 7"/>
                <a:gd name="T8" fmla="*/ 5 w 5"/>
                <a:gd name="T9" fmla="*/ 2 h 7"/>
              </a:gdLst>
              <a:ahLst/>
              <a:cxnLst>
                <a:cxn ang="0">
                  <a:pos x="T0" y="T1"/>
                </a:cxn>
                <a:cxn ang="0">
                  <a:pos x="T2" y="T3"/>
                </a:cxn>
                <a:cxn ang="0">
                  <a:pos x="T4" y="T5"/>
                </a:cxn>
                <a:cxn ang="0">
                  <a:pos x="T6" y="T7"/>
                </a:cxn>
                <a:cxn ang="0">
                  <a:pos x="T8" y="T9"/>
                </a:cxn>
              </a:cxnLst>
              <a:rect l="0" t="0" r="r" b="b"/>
              <a:pathLst>
                <a:path w="5" h="7">
                  <a:moveTo>
                    <a:pt x="5" y="2"/>
                  </a:moveTo>
                  <a:cubicBezTo>
                    <a:pt x="5" y="4"/>
                    <a:pt x="4" y="6"/>
                    <a:pt x="3" y="6"/>
                  </a:cubicBezTo>
                  <a:cubicBezTo>
                    <a:pt x="1" y="7"/>
                    <a:pt x="0" y="6"/>
                    <a:pt x="0" y="5"/>
                  </a:cubicBezTo>
                  <a:cubicBezTo>
                    <a:pt x="0" y="4"/>
                    <a:pt x="1" y="2"/>
                    <a:pt x="3" y="1"/>
                  </a:cubicBezTo>
                  <a:cubicBezTo>
                    <a:pt x="4" y="0"/>
                    <a:pt x="5" y="1"/>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 name="Freeform 18">
              <a:extLst>
                <a:ext uri="{FF2B5EF4-FFF2-40B4-BE49-F238E27FC236}">
                  <a16:creationId xmlns:a16="http://schemas.microsoft.com/office/drawing/2014/main" id="{6FFF7013-E0D0-4922-B26A-2F835F7DE4F7}"/>
                </a:ext>
              </a:extLst>
            </p:cNvPr>
            <p:cNvSpPr>
              <a:spLocks/>
            </p:cNvSpPr>
            <p:nvPr/>
          </p:nvSpPr>
          <p:spPr bwMode="auto">
            <a:xfrm>
              <a:off x="9417050" y="6727825"/>
              <a:ext cx="11113" cy="17463"/>
            </a:xfrm>
            <a:custGeom>
              <a:avLst/>
              <a:gdLst>
                <a:gd name="T0" fmla="*/ 4 w 4"/>
                <a:gd name="T1" fmla="*/ 2 h 6"/>
                <a:gd name="T2" fmla="*/ 2 w 4"/>
                <a:gd name="T3" fmla="*/ 6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6"/>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 name="Freeform 19">
              <a:extLst>
                <a:ext uri="{FF2B5EF4-FFF2-40B4-BE49-F238E27FC236}">
                  <a16:creationId xmlns:a16="http://schemas.microsoft.com/office/drawing/2014/main" id="{052C0124-E475-4F1F-8941-D084AD113AC4}"/>
                </a:ext>
              </a:extLst>
            </p:cNvPr>
            <p:cNvSpPr>
              <a:spLocks/>
            </p:cNvSpPr>
            <p:nvPr/>
          </p:nvSpPr>
          <p:spPr bwMode="auto">
            <a:xfrm>
              <a:off x="9229725" y="6831013"/>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 name="Freeform 20">
              <a:extLst>
                <a:ext uri="{FF2B5EF4-FFF2-40B4-BE49-F238E27FC236}">
                  <a16:creationId xmlns:a16="http://schemas.microsoft.com/office/drawing/2014/main" id="{48E36721-EE76-4058-86B8-BC1EAE4EB2D9}"/>
                </a:ext>
              </a:extLst>
            </p:cNvPr>
            <p:cNvSpPr>
              <a:spLocks/>
            </p:cNvSpPr>
            <p:nvPr/>
          </p:nvSpPr>
          <p:spPr bwMode="auto">
            <a:xfrm>
              <a:off x="9201150" y="6846888"/>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5" y="7"/>
                    <a:pt x="3" y="8"/>
                  </a:cubicBezTo>
                  <a:cubicBezTo>
                    <a:pt x="2" y="9"/>
                    <a:pt x="0" y="8"/>
                    <a:pt x="0" y="6"/>
                  </a:cubicBezTo>
                  <a:cubicBezTo>
                    <a:pt x="0" y="4"/>
                    <a:pt x="2" y="2"/>
                    <a:pt x="3" y="1"/>
                  </a:cubicBezTo>
                  <a:cubicBezTo>
                    <a:pt x="5"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 name="Freeform 21">
              <a:extLst>
                <a:ext uri="{FF2B5EF4-FFF2-40B4-BE49-F238E27FC236}">
                  <a16:creationId xmlns:a16="http://schemas.microsoft.com/office/drawing/2014/main" id="{6D9B30D2-1A70-47FB-8838-FC970E59F089}"/>
                </a:ext>
              </a:extLst>
            </p:cNvPr>
            <p:cNvSpPr>
              <a:spLocks/>
            </p:cNvSpPr>
            <p:nvPr/>
          </p:nvSpPr>
          <p:spPr bwMode="auto">
            <a:xfrm>
              <a:off x="9174163" y="6861175"/>
              <a:ext cx="17463"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9"/>
                    <a:pt x="0" y="7"/>
                  </a:cubicBezTo>
                  <a:cubicBezTo>
                    <a:pt x="0" y="5"/>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 name="Freeform 22">
              <a:extLst>
                <a:ext uri="{FF2B5EF4-FFF2-40B4-BE49-F238E27FC236}">
                  <a16:creationId xmlns:a16="http://schemas.microsoft.com/office/drawing/2014/main" id="{C8361D1A-245E-49EB-9211-4FAE2836CA95}"/>
                </a:ext>
              </a:extLst>
            </p:cNvPr>
            <p:cNvSpPr>
              <a:spLocks/>
            </p:cNvSpPr>
            <p:nvPr/>
          </p:nvSpPr>
          <p:spPr bwMode="auto">
            <a:xfrm>
              <a:off x="9147175" y="6877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 name="Freeform 23">
              <a:extLst>
                <a:ext uri="{FF2B5EF4-FFF2-40B4-BE49-F238E27FC236}">
                  <a16:creationId xmlns:a16="http://schemas.microsoft.com/office/drawing/2014/main" id="{D9A3AA92-6285-4C90-B371-C82768E7B206}"/>
                </a:ext>
              </a:extLst>
            </p:cNvPr>
            <p:cNvSpPr>
              <a:spLocks/>
            </p:cNvSpPr>
            <p:nvPr/>
          </p:nvSpPr>
          <p:spPr bwMode="auto">
            <a:xfrm>
              <a:off x="9118600" y="6894513"/>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 name="Freeform 24">
              <a:extLst>
                <a:ext uri="{FF2B5EF4-FFF2-40B4-BE49-F238E27FC236}">
                  <a16:creationId xmlns:a16="http://schemas.microsoft.com/office/drawing/2014/main" id="{E939EDD1-DECF-4A74-82AC-9897413172DD}"/>
                </a:ext>
              </a:extLst>
            </p:cNvPr>
            <p:cNvSpPr>
              <a:spLocks/>
            </p:cNvSpPr>
            <p:nvPr/>
          </p:nvSpPr>
          <p:spPr bwMode="auto">
            <a:xfrm>
              <a:off x="9094788" y="6910388"/>
              <a:ext cx="15875"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 name="Freeform 25">
              <a:extLst>
                <a:ext uri="{FF2B5EF4-FFF2-40B4-BE49-F238E27FC236}">
                  <a16:creationId xmlns:a16="http://schemas.microsoft.com/office/drawing/2014/main" id="{2324578A-AA16-4E48-8EF2-7831E2A76DE9}"/>
                </a:ext>
              </a:extLst>
            </p:cNvPr>
            <p:cNvSpPr>
              <a:spLocks/>
            </p:cNvSpPr>
            <p:nvPr/>
          </p:nvSpPr>
          <p:spPr bwMode="auto">
            <a:xfrm>
              <a:off x="9588500" y="6623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 name="Freeform 26">
              <a:extLst>
                <a:ext uri="{FF2B5EF4-FFF2-40B4-BE49-F238E27FC236}">
                  <a16:creationId xmlns:a16="http://schemas.microsoft.com/office/drawing/2014/main" id="{22DC2E9D-EFB7-4DEA-A218-DA17E9323C4E}"/>
                </a:ext>
              </a:extLst>
            </p:cNvPr>
            <p:cNvSpPr>
              <a:spLocks/>
            </p:cNvSpPr>
            <p:nvPr/>
          </p:nvSpPr>
          <p:spPr bwMode="auto">
            <a:xfrm>
              <a:off x="9561513" y="66389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 name="Freeform 27">
              <a:extLst>
                <a:ext uri="{FF2B5EF4-FFF2-40B4-BE49-F238E27FC236}">
                  <a16:creationId xmlns:a16="http://schemas.microsoft.com/office/drawing/2014/main" id="{DFC50E4D-9629-4711-95B2-FE4F9C511ED3}"/>
                </a:ext>
              </a:extLst>
            </p:cNvPr>
            <p:cNvSpPr>
              <a:spLocks/>
            </p:cNvSpPr>
            <p:nvPr/>
          </p:nvSpPr>
          <p:spPr bwMode="auto">
            <a:xfrm>
              <a:off x="9532938" y="6656388"/>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7"/>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 name="Freeform 28">
              <a:extLst>
                <a:ext uri="{FF2B5EF4-FFF2-40B4-BE49-F238E27FC236}">
                  <a16:creationId xmlns:a16="http://schemas.microsoft.com/office/drawing/2014/main" id="{90F041F6-B77A-4B71-AB6B-83CBA72C0BDB}"/>
                </a:ext>
              </a:extLst>
            </p:cNvPr>
            <p:cNvSpPr>
              <a:spLocks/>
            </p:cNvSpPr>
            <p:nvPr/>
          </p:nvSpPr>
          <p:spPr bwMode="auto">
            <a:xfrm>
              <a:off x="9505950" y="6670675"/>
              <a:ext cx="15875"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7"/>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 name="Freeform 29">
              <a:extLst>
                <a:ext uri="{FF2B5EF4-FFF2-40B4-BE49-F238E27FC236}">
                  <a16:creationId xmlns:a16="http://schemas.microsoft.com/office/drawing/2014/main" id="{36CA2DD5-1537-477B-AD41-38BD2496F057}"/>
                </a:ext>
              </a:extLst>
            </p:cNvPr>
            <p:cNvSpPr>
              <a:spLocks/>
            </p:cNvSpPr>
            <p:nvPr/>
          </p:nvSpPr>
          <p:spPr bwMode="auto">
            <a:xfrm>
              <a:off x="9477375" y="6686550"/>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 name="Freeform 30">
              <a:extLst>
                <a:ext uri="{FF2B5EF4-FFF2-40B4-BE49-F238E27FC236}">
                  <a16:creationId xmlns:a16="http://schemas.microsoft.com/office/drawing/2014/main" id="{C0893174-2012-438D-B331-71D7E2F57951}"/>
                </a:ext>
              </a:extLst>
            </p:cNvPr>
            <p:cNvSpPr>
              <a:spLocks/>
            </p:cNvSpPr>
            <p:nvPr/>
          </p:nvSpPr>
          <p:spPr bwMode="auto">
            <a:xfrm>
              <a:off x="9450388" y="67024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3" name="Freeform 31">
              <a:extLst>
                <a:ext uri="{FF2B5EF4-FFF2-40B4-BE49-F238E27FC236}">
                  <a16:creationId xmlns:a16="http://schemas.microsoft.com/office/drawing/2014/main" id="{45B3AFEA-64A1-4F6E-84B1-BB23A864B5B2}"/>
                </a:ext>
              </a:extLst>
            </p:cNvPr>
            <p:cNvSpPr>
              <a:spLocks/>
            </p:cNvSpPr>
            <p:nvPr/>
          </p:nvSpPr>
          <p:spPr bwMode="auto">
            <a:xfrm>
              <a:off x="9312275" y="6746875"/>
              <a:ext cx="71438" cy="61913"/>
            </a:xfrm>
            <a:custGeom>
              <a:avLst/>
              <a:gdLst>
                <a:gd name="T0" fmla="*/ 23 w 26"/>
                <a:gd name="T1" fmla="*/ 10 h 22"/>
                <a:gd name="T2" fmla="*/ 4 w 26"/>
                <a:gd name="T3" fmla="*/ 21 h 22"/>
                <a:gd name="T4" fmla="*/ 0 w 26"/>
                <a:gd name="T5" fmla="*/ 19 h 22"/>
                <a:gd name="T6" fmla="*/ 4 w 26"/>
                <a:gd name="T7" fmla="*/ 12 h 22"/>
                <a:gd name="T8" fmla="*/ 23 w 26"/>
                <a:gd name="T9" fmla="*/ 1 h 22"/>
                <a:gd name="T10" fmla="*/ 26 w 26"/>
                <a:gd name="T11" fmla="*/ 4 h 22"/>
                <a:gd name="T12" fmla="*/ 23 w 26"/>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3" y="10"/>
                  </a:moveTo>
                  <a:cubicBezTo>
                    <a:pt x="4" y="21"/>
                    <a:pt x="4" y="21"/>
                    <a:pt x="4" y="21"/>
                  </a:cubicBezTo>
                  <a:cubicBezTo>
                    <a:pt x="2" y="22"/>
                    <a:pt x="0" y="21"/>
                    <a:pt x="0" y="19"/>
                  </a:cubicBezTo>
                  <a:cubicBezTo>
                    <a:pt x="0" y="16"/>
                    <a:pt x="2" y="13"/>
                    <a:pt x="4" y="12"/>
                  </a:cubicBezTo>
                  <a:cubicBezTo>
                    <a:pt x="23" y="1"/>
                    <a:pt x="23" y="1"/>
                    <a:pt x="23" y="1"/>
                  </a:cubicBezTo>
                  <a:cubicBezTo>
                    <a:pt x="25" y="0"/>
                    <a:pt x="26" y="1"/>
                    <a:pt x="26" y="4"/>
                  </a:cubicBezTo>
                  <a:cubicBezTo>
                    <a:pt x="26" y="6"/>
                    <a:pt x="25" y="9"/>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4" name="Freeform 32">
              <a:extLst>
                <a:ext uri="{FF2B5EF4-FFF2-40B4-BE49-F238E27FC236}">
                  <a16:creationId xmlns:a16="http://schemas.microsoft.com/office/drawing/2014/main" id="{F00B1DE9-1577-441B-9CD4-CEC889AC7323}"/>
                </a:ext>
              </a:extLst>
            </p:cNvPr>
            <p:cNvSpPr>
              <a:spLocks noEditPoints="1"/>
            </p:cNvSpPr>
            <p:nvPr/>
          </p:nvSpPr>
          <p:spPr bwMode="auto">
            <a:xfrm>
              <a:off x="7996238" y="6089650"/>
              <a:ext cx="150813" cy="100013"/>
            </a:xfrm>
            <a:custGeom>
              <a:avLst/>
              <a:gdLst>
                <a:gd name="T0" fmla="*/ 27 w 55"/>
                <a:gd name="T1" fmla="*/ 2 h 36"/>
                <a:gd name="T2" fmla="*/ 16 w 55"/>
                <a:gd name="T3" fmla="*/ 1 h 36"/>
                <a:gd name="T4" fmla="*/ 6 w 55"/>
                <a:gd name="T5" fmla="*/ 4 h 36"/>
                <a:gd name="T6" fmla="*/ 0 w 55"/>
                <a:gd name="T7" fmla="*/ 12 h 36"/>
                <a:gd name="T8" fmla="*/ 7 w 55"/>
                <a:gd name="T9" fmla="*/ 20 h 36"/>
                <a:gd name="T10" fmla="*/ 20 w 55"/>
                <a:gd name="T11" fmla="*/ 24 h 36"/>
                <a:gd name="T12" fmla="*/ 33 w 55"/>
                <a:gd name="T13" fmla="*/ 20 h 36"/>
                <a:gd name="T14" fmla="*/ 38 w 55"/>
                <a:gd name="T15" fmla="*/ 16 h 36"/>
                <a:gd name="T16" fmla="*/ 39 w 55"/>
                <a:gd name="T17" fmla="*/ 10 h 36"/>
                <a:gd name="T18" fmla="*/ 39 w 55"/>
                <a:gd name="T19" fmla="*/ 10 h 36"/>
                <a:gd name="T20" fmla="*/ 50 w 55"/>
                <a:gd name="T21" fmla="*/ 22 h 36"/>
                <a:gd name="T22" fmla="*/ 44 w 55"/>
                <a:gd name="T23" fmla="*/ 32 h 36"/>
                <a:gd name="T24" fmla="*/ 41 w 55"/>
                <a:gd name="T25" fmla="*/ 33 h 36"/>
                <a:gd name="T26" fmla="*/ 37 w 55"/>
                <a:gd name="T27" fmla="*/ 35 h 36"/>
                <a:gd name="T28" fmla="*/ 40 w 55"/>
                <a:gd name="T29" fmla="*/ 36 h 36"/>
                <a:gd name="T30" fmla="*/ 46 w 55"/>
                <a:gd name="T31" fmla="*/ 33 h 36"/>
                <a:gd name="T32" fmla="*/ 54 w 55"/>
                <a:gd name="T33" fmla="*/ 25 h 36"/>
                <a:gd name="T34" fmla="*/ 52 w 55"/>
                <a:gd name="T35" fmla="*/ 17 h 36"/>
                <a:gd name="T36" fmla="*/ 40 w 55"/>
                <a:gd name="T37" fmla="*/ 7 h 36"/>
                <a:gd name="T38" fmla="*/ 27 w 55"/>
                <a:gd name="T39" fmla="*/ 2 h 36"/>
                <a:gd name="T40" fmla="*/ 16 w 55"/>
                <a:gd name="T41" fmla="*/ 3 h 36"/>
                <a:gd name="T42" fmla="*/ 25 w 55"/>
                <a:gd name="T43" fmla="*/ 3 h 36"/>
                <a:gd name="T44" fmla="*/ 33 w 55"/>
                <a:gd name="T45" fmla="*/ 7 h 36"/>
                <a:gd name="T46" fmla="*/ 36 w 55"/>
                <a:gd name="T47" fmla="*/ 10 h 36"/>
                <a:gd name="T48" fmla="*/ 35 w 55"/>
                <a:gd name="T49" fmla="*/ 15 h 36"/>
                <a:gd name="T50" fmla="*/ 31 w 55"/>
                <a:gd name="T51" fmla="*/ 19 h 36"/>
                <a:gd name="T52" fmla="*/ 21 w 55"/>
                <a:gd name="T53" fmla="*/ 22 h 36"/>
                <a:gd name="T54" fmla="*/ 10 w 55"/>
                <a:gd name="T55" fmla="*/ 18 h 36"/>
                <a:gd name="T56" fmla="*/ 4 w 55"/>
                <a:gd name="T57" fmla="*/ 12 h 36"/>
                <a:gd name="T58" fmla="*/ 8 w 55"/>
                <a:gd name="T59" fmla="*/ 5 h 36"/>
                <a:gd name="T60" fmla="*/ 16 w 55"/>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6">
                  <a:moveTo>
                    <a:pt x="27" y="2"/>
                  </a:moveTo>
                  <a:cubicBezTo>
                    <a:pt x="23" y="1"/>
                    <a:pt x="19" y="0"/>
                    <a:pt x="16" y="1"/>
                  </a:cubicBezTo>
                  <a:cubicBezTo>
                    <a:pt x="12" y="1"/>
                    <a:pt x="9" y="2"/>
                    <a:pt x="6" y="4"/>
                  </a:cubicBezTo>
                  <a:cubicBezTo>
                    <a:pt x="2" y="6"/>
                    <a:pt x="0" y="9"/>
                    <a:pt x="0" y="12"/>
                  </a:cubicBezTo>
                  <a:cubicBezTo>
                    <a:pt x="0" y="15"/>
                    <a:pt x="3" y="18"/>
                    <a:pt x="7" y="20"/>
                  </a:cubicBezTo>
                  <a:cubicBezTo>
                    <a:pt x="11" y="23"/>
                    <a:pt x="16" y="24"/>
                    <a:pt x="20" y="24"/>
                  </a:cubicBezTo>
                  <a:cubicBezTo>
                    <a:pt x="25" y="24"/>
                    <a:pt x="29" y="23"/>
                    <a:pt x="33" y="20"/>
                  </a:cubicBezTo>
                  <a:cubicBezTo>
                    <a:pt x="35" y="19"/>
                    <a:pt x="37" y="17"/>
                    <a:pt x="38" y="16"/>
                  </a:cubicBezTo>
                  <a:cubicBezTo>
                    <a:pt x="39" y="14"/>
                    <a:pt x="39" y="12"/>
                    <a:pt x="39" y="10"/>
                  </a:cubicBezTo>
                  <a:cubicBezTo>
                    <a:pt x="39" y="10"/>
                    <a:pt x="39" y="10"/>
                    <a:pt x="39" y="10"/>
                  </a:cubicBezTo>
                  <a:cubicBezTo>
                    <a:pt x="46" y="14"/>
                    <a:pt x="50" y="18"/>
                    <a:pt x="50" y="22"/>
                  </a:cubicBezTo>
                  <a:cubicBezTo>
                    <a:pt x="51" y="25"/>
                    <a:pt x="49" y="29"/>
                    <a:pt x="44" y="32"/>
                  </a:cubicBezTo>
                  <a:cubicBezTo>
                    <a:pt x="43" y="32"/>
                    <a:pt x="42" y="33"/>
                    <a:pt x="41" y="33"/>
                  </a:cubicBezTo>
                  <a:cubicBezTo>
                    <a:pt x="40" y="34"/>
                    <a:pt x="38" y="34"/>
                    <a:pt x="37" y="35"/>
                  </a:cubicBezTo>
                  <a:cubicBezTo>
                    <a:pt x="40" y="36"/>
                    <a:pt x="40" y="36"/>
                    <a:pt x="40" y="36"/>
                  </a:cubicBezTo>
                  <a:cubicBezTo>
                    <a:pt x="42" y="35"/>
                    <a:pt x="44" y="34"/>
                    <a:pt x="46" y="33"/>
                  </a:cubicBezTo>
                  <a:cubicBezTo>
                    <a:pt x="51" y="31"/>
                    <a:pt x="53" y="28"/>
                    <a:pt x="54" y="25"/>
                  </a:cubicBezTo>
                  <a:cubicBezTo>
                    <a:pt x="55" y="23"/>
                    <a:pt x="55" y="20"/>
                    <a:pt x="52" y="17"/>
                  </a:cubicBezTo>
                  <a:cubicBezTo>
                    <a:pt x="50" y="13"/>
                    <a:pt x="46" y="10"/>
                    <a:pt x="40" y="7"/>
                  </a:cubicBezTo>
                  <a:cubicBezTo>
                    <a:pt x="36" y="4"/>
                    <a:pt x="32" y="3"/>
                    <a:pt x="27" y="2"/>
                  </a:cubicBezTo>
                  <a:close/>
                  <a:moveTo>
                    <a:pt x="16" y="3"/>
                  </a:moveTo>
                  <a:cubicBezTo>
                    <a:pt x="19" y="3"/>
                    <a:pt x="22" y="3"/>
                    <a:pt x="25" y="3"/>
                  </a:cubicBezTo>
                  <a:cubicBezTo>
                    <a:pt x="28" y="4"/>
                    <a:pt x="30" y="5"/>
                    <a:pt x="33" y="7"/>
                  </a:cubicBezTo>
                  <a:cubicBezTo>
                    <a:pt x="34" y="7"/>
                    <a:pt x="35" y="9"/>
                    <a:pt x="36" y="10"/>
                  </a:cubicBezTo>
                  <a:cubicBezTo>
                    <a:pt x="36" y="12"/>
                    <a:pt x="36" y="13"/>
                    <a:pt x="35" y="15"/>
                  </a:cubicBezTo>
                  <a:cubicBezTo>
                    <a:pt x="34" y="16"/>
                    <a:pt x="33" y="18"/>
                    <a:pt x="31" y="19"/>
                  </a:cubicBezTo>
                  <a:cubicBezTo>
                    <a:pt x="28" y="21"/>
                    <a:pt x="24" y="22"/>
                    <a:pt x="21" y="22"/>
                  </a:cubicBezTo>
                  <a:cubicBezTo>
                    <a:pt x="17" y="21"/>
                    <a:pt x="13" y="20"/>
                    <a:pt x="10" y="18"/>
                  </a:cubicBezTo>
                  <a:cubicBezTo>
                    <a:pt x="6" y="16"/>
                    <a:pt x="4" y="14"/>
                    <a:pt x="4" y="12"/>
                  </a:cubicBezTo>
                  <a:cubicBezTo>
                    <a:pt x="4" y="9"/>
                    <a:pt x="5" y="7"/>
                    <a:pt x="8" y="5"/>
                  </a:cubicBezTo>
                  <a:cubicBezTo>
                    <a:pt x="11" y="4"/>
                    <a:pt x="13"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5" name="Freeform 33">
              <a:extLst>
                <a:ext uri="{FF2B5EF4-FFF2-40B4-BE49-F238E27FC236}">
                  <a16:creationId xmlns:a16="http://schemas.microsoft.com/office/drawing/2014/main" id="{222D8E25-4494-4FBC-BC63-B4CA590D2C68}"/>
                </a:ext>
              </a:extLst>
            </p:cNvPr>
            <p:cNvSpPr>
              <a:spLocks noEditPoints="1"/>
            </p:cNvSpPr>
            <p:nvPr/>
          </p:nvSpPr>
          <p:spPr bwMode="auto">
            <a:xfrm>
              <a:off x="8115300" y="6075363"/>
              <a:ext cx="98425" cy="58738"/>
            </a:xfrm>
            <a:custGeom>
              <a:avLst/>
              <a:gdLst>
                <a:gd name="T0" fmla="*/ 34 w 36"/>
                <a:gd name="T1" fmla="*/ 20 h 21"/>
                <a:gd name="T2" fmla="*/ 34 w 36"/>
                <a:gd name="T3" fmla="*/ 17 h 21"/>
                <a:gd name="T4" fmla="*/ 28 w 36"/>
                <a:gd name="T5" fmla="*/ 17 h 21"/>
                <a:gd name="T6" fmla="*/ 29 w 36"/>
                <a:gd name="T7" fmla="*/ 20 h 21"/>
                <a:gd name="T8" fmla="*/ 34 w 36"/>
                <a:gd name="T9" fmla="*/ 20 h 21"/>
                <a:gd name="T10" fmla="*/ 34 w 36"/>
                <a:gd name="T11" fmla="*/ 20 h 21"/>
                <a:gd name="T12" fmla="*/ 5 w 36"/>
                <a:gd name="T13" fmla="*/ 5 h 21"/>
                <a:gd name="T14" fmla="*/ 7 w 36"/>
                <a:gd name="T15" fmla="*/ 5 h 21"/>
                <a:gd name="T16" fmla="*/ 8 w 36"/>
                <a:gd name="T17" fmla="*/ 3 h 21"/>
                <a:gd name="T18" fmla="*/ 7 w 36"/>
                <a:gd name="T19" fmla="*/ 1 h 21"/>
                <a:gd name="T20" fmla="*/ 1 w 36"/>
                <a:gd name="T21" fmla="*/ 1 h 21"/>
                <a:gd name="T22" fmla="*/ 2 w 36"/>
                <a:gd name="T23" fmla="*/ 4 h 21"/>
                <a:gd name="T24" fmla="*/ 5 w 36"/>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1">
                  <a:moveTo>
                    <a:pt x="34" y="20"/>
                  </a:moveTo>
                  <a:cubicBezTo>
                    <a:pt x="36" y="19"/>
                    <a:pt x="36" y="18"/>
                    <a:pt x="34" y="17"/>
                  </a:cubicBezTo>
                  <a:cubicBezTo>
                    <a:pt x="32" y="16"/>
                    <a:pt x="30" y="16"/>
                    <a:pt x="28" y="17"/>
                  </a:cubicBezTo>
                  <a:cubicBezTo>
                    <a:pt x="27" y="18"/>
                    <a:pt x="27" y="19"/>
                    <a:pt x="29" y="20"/>
                  </a:cubicBezTo>
                  <a:cubicBezTo>
                    <a:pt x="31" y="21"/>
                    <a:pt x="33" y="21"/>
                    <a:pt x="34" y="20"/>
                  </a:cubicBezTo>
                  <a:cubicBezTo>
                    <a:pt x="34" y="20"/>
                    <a:pt x="34" y="20"/>
                    <a:pt x="34" y="20"/>
                  </a:cubicBezTo>
                  <a:close/>
                  <a:moveTo>
                    <a:pt x="5" y="5"/>
                  </a:moveTo>
                  <a:cubicBezTo>
                    <a:pt x="6" y="5"/>
                    <a:pt x="7" y="5"/>
                    <a:pt x="7" y="5"/>
                  </a:cubicBezTo>
                  <a:cubicBezTo>
                    <a:pt x="8" y="4"/>
                    <a:pt x="8" y="4"/>
                    <a:pt x="8" y="3"/>
                  </a:cubicBezTo>
                  <a:cubicBezTo>
                    <a:pt x="8" y="3"/>
                    <a:pt x="8" y="2"/>
                    <a:pt x="7" y="1"/>
                  </a:cubicBezTo>
                  <a:cubicBezTo>
                    <a:pt x="5" y="0"/>
                    <a:pt x="3" y="0"/>
                    <a:pt x="1"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6" name="Freeform 34">
              <a:extLst>
                <a:ext uri="{FF2B5EF4-FFF2-40B4-BE49-F238E27FC236}">
                  <a16:creationId xmlns:a16="http://schemas.microsoft.com/office/drawing/2014/main" id="{7EFB35EC-50FB-4F13-9C08-0F965B0F5E8B}"/>
                </a:ext>
              </a:extLst>
            </p:cNvPr>
            <p:cNvSpPr>
              <a:spLocks noEditPoints="1"/>
            </p:cNvSpPr>
            <p:nvPr/>
          </p:nvSpPr>
          <p:spPr bwMode="auto">
            <a:xfrm>
              <a:off x="8169275" y="6003925"/>
              <a:ext cx="133350" cy="93663"/>
            </a:xfrm>
            <a:custGeom>
              <a:avLst/>
              <a:gdLst>
                <a:gd name="T0" fmla="*/ 42 w 48"/>
                <a:gd name="T1" fmla="*/ 13 h 34"/>
                <a:gd name="T2" fmla="*/ 34 w 48"/>
                <a:gd name="T3" fmla="*/ 18 h 34"/>
                <a:gd name="T4" fmla="*/ 4 w 48"/>
                <a:gd name="T5" fmla="*/ 0 h 34"/>
                <a:gd name="T6" fmla="*/ 0 w 48"/>
                <a:gd name="T7" fmla="*/ 2 h 34"/>
                <a:gd name="T8" fmla="*/ 9 w 48"/>
                <a:gd name="T9" fmla="*/ 33 h 34"/>
                <a:gd name="T10" fmla="*/ 11 w 48"/>
                <a:gd name="T11" fmla="*/ 34 h 34"/>
                <a:gd name="T12" fmla="*/ 34 w 48"/>
                <a:gd name="T13" fmla="*/ 21 h 34"/>
                <a:gd name="T14" fmla="*/ 45 w 48"/>
                <a:gd name="T15" fmla="*/ 28 h 34"/>
                <a:gd name="T16" fmla="*/ 48 w 48"/>
                <a:gd name="T17" fmla="*/ 26 h 34"/>
                <a:gd name="T18" fmla="*/ 37 w 48"/>
                <a:gd name="T19" fmla="*/ 19 h 34"/>
                <a:gd name="T20" fmla="*/ 45 w 48"/>
                <a:gd name="T21" fmla="*/ 15 h 34"/>
                <a:gd name="T22" fmla="*/ 42 w 48"/>
                <a:gd name="T23" fmla="*/ 13 h 34"/>
                <a:gd name="T24" fmla="*/ 12 w 48"/>
                <a:gd name="T25" fmla="*/ 31 h 34"/>
                <a:gd name="T26" fmla="*/ 5 w 48"/>
                <a:gd name="T27" fmla="*/ 9 h 34"/>
                <a:gd name="T28" fmla="*/ 4 w 48"/>
                <a:gd name="T29" fmla="*/ 3 h 34"/>
                <a:gd name="T30" fmla="*/ 4 w 48"/>
                <a:gd name="T31" fmla="*/ 3 h 34"/>
                <a:gd name="T32" fmla="*/ 19 w 48"/>
                <a:gd name="T33" fmla="*/ 12 h 34"/>
                <a:gd name="T34" fmla="*/ 31 w 48"/>
                <a:gd name="T35" fmla="*/ 20 h 34"/>
                <a:gd name="T36" fmla="*/ 12 w 48"/>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4">
                  <a:moveTo>
                    <a:pt x="42" y="13"/>
                  </a:moveTo>
                  <a:cubicBezTo>
                    <a:pt x="34" y="18"/>
                    <a:pt x="34" y="18"/>
                    <a:pt x="34" y="18"/>
                  </a:cubicBezTo>
                  <a:cubicBezTo>
                    <a:pt x="4" y="0"/>
                    <a:pt x="4" y="0"/>
                    <a:pt x="4" y="0"/>
                  </a:cubicBezTo>
                  <a:cubicBezTo>
                    <a:pt x="0" y="2"/>
                    <a:pt x="0" y="2"/>
                    <a:pt x="0" y="2"/>
                  </a:cubicBezTo>
                  <a:cubicBezTo>
                    <a:pt x="9" y="33"/>
                    <a:pt x="9" y="33"/>
                    <a:pt x="9" y="33"/>
                  </a:cubicBezTo>
                  <a:cubicBezTo>
                    <a:pt x="11" y="34"/>
                    <a:pt x="11" y="34"/>
                    <a:pt x="11" y="34"/>
                  </a:cubicBezTo>
                  <a:cubicBezTo>
                    <a:pt x="34" y="21"/>
                    <a:pt x="34" y="21"/>
                    <a:pt x="34" y="21"/>
                  </a:cubicBezTo>
                  <a:cubicBezTo>
                    <a:pt x="45" y="28"/>
                    <a:pt x="45" y="28"/>
                    <a:pt x="45" y="28"/>
                  </a:cubicBezTo>
                  <a:cubicBezTo>
                    <a:pt x="48" y="26"/>
                    <a:pt x="48" y="26"/>
                    <a:pt x="48" y="26"/>
                  </a:cubicBezTo>
                  <a:cubicBezTo>
                    <a:pt x="37" y="19"/>
                    <a:pt x="37" y="19"/>
                    <a:pt x="37" y="19"/>
                  </a:cubicBezTo>
                  <a:cubicBezTo>
                    <a:pt x="45" y="15"/>
                    <a:pt x="45" y="15"/>
                    <a:pt x="45" y="15"/>
                  </a:cubicBezTo>
                  <a:cubicBezTo>
                    <a:pt x="42" y="13"/>
                    <a:pt x="42" y="13"/>
                    <a:pt x="42" y="13"/>
                  </a:cubicBezTo>
                  <a:close/>
                  <a:moveTo>
                    <a:pt x="12" y="31"/>
                  </a:moveTo>
                  <a:cubicBezTo>
                    <a:pt x="5" y="9"/>
                    <a:pt x="5" y="9"/>
                    <a:pt x="5" y="9"/>
                  </a:cubicBezTo>
                  <a:cubicBezTo>
                    <a:pt x="5" y="6"/>
                    <a:pt x="4" y="4"/>
                    <a:pt x="4" y="3"/>
                  </a:cubicBezTo>
                  <a:cubicBezTo>
                    <a:pt x="4" y="3"/>
                    <a:pt x="4" y="3"/>
                    <a:pt x="4" y="3"/>
                  </a:cubicBezTo>
                  <a:cubicBezTo>
                    <a:pt x="8" y="6"/>
                    <a:pt x="13" y="9"/>
                    <a:pt x="19" y="12"/>
                  </a:cubicBezTo>
                  <a:cubicBezTo>
                    <a:pt x="31" y="20"/>
                    <a:pt x="31" y="20"/>
                    <a:pt x="31" y="20"/>
                  </a:cubicBezTo>
                  <a:cubicBezTo>
                    <a:pt x="12" y="31"/>
                    <a:pt x="12" y="31"/>
                    <a:pt x="12"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7" name="Freeform 35">
              <a:extLst>
                <a:ext uri="{FF2B5EF4-FFF2-40B4-BE49-F238E27FC236}">
                  <a16:creationId xmlns:a16="http://schemas.microsoft.com/office/drawing/2014/main" id="{71B3AFD3-7AA1-4685-AE35-BFFC4048B928}"/>
                </a:ext>
              </a:extLst>
            </p:cNvPr>
            <p:cNvSpPr>
              <a:spLocks/>
            </p:cNvSpPr>
            <p:nvPr/>
          </p:nvSpPr>
          <p:spPr bwMode="auto">
            <a:xfrm>
              <a:off x="8243888" y="5956300"/>
              <a:ext cx="141288" cy="77788"/>
            </a:xfrm>
            <a:custGeom>
              <a:avLst/>
              <a:gdLst>
                <a:gd name="T0" fmla="*/ 6 w 51"/>
                <a:gd name="T1" fmla="*/ 0 h 28"/>
                <a:gd name="T2" fmla="*/ 3 w 51"/>
                <a:gd name="T3" fmla="*/ 2 h 28"/>
                <a:gd name="T4" fmla="*/ 0 w 51"/>
                <a:gd name="T5" fmla="*/ 14 h 28"/>
                <a:gd name="T6" fmla="*/ 4 w 51"/>
                <a:gd name="T7" fmla="*/ 14 h 28"/>
                <a:gd name="T8" fmla="*/ 6 w 51"/>
                <a:gd name="T9" fmla="*/ 5 h 28"/>
                <a:gd name="T10" fmla="*/ 6 w 51"/>
                <a:gd name="T11" fmla="*/ 4 h 28"/>
                <a:gd name="T12" fmla="*/ 15 w 51"/>
                <a:gd name="T13" fmla="*/ 9 h 28"/>
                <a:gd name="T14" fmla="*/ 48 w 51"/>
                <a:gd name="T15" fmla="*/ 28 h 28"/>
                <a:gd name="T16" fmla="*/ 51 w 51"/>
                <a:gd name="T17" fmla="*/ 26 h 28"/>
                <a:gd name="T18" fmla="*/ 6 w 5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8">
                  <a:moveTo>
                    <a:pt x="6" y="0"/>
                  </a:moveTo>
                  <a:cubicBezTo>
                    <a:pt x="3" y="2"/>
                    <a:pt x="3" y="2"/>
                    <a:pt x="3" y="2"/>
                  </a:cubicBezTo>
                  <a:cubicBezTo>
                    <a:pt x="0" y="14"/>
                    <a:pt x="0" y="14"/>
                    <a:pt x="0" y="14"/>
                  </a:cubicBezTo>
                  <a:cubicBezTo>
                    <a:pt x="4" y="14"/>
                    <a:pt x="4" y="14"/>
                    <a:pt x="4" y="14"/>
                  </a:cubicBezTo>
                  <a:cubicBezTo>
                    <a:pt x="6" y="8"/>
                    <a:pt x="6" y="5"/>
                    <a:pt x="6" y="5"/>
                  </a:cubicBezTo>
                  <a:cubicBezTo>
                    <a:pt x="6" y="4"/>
                    <a:pt x="6" y="4"/>
                    <a:pt x="6" y="4"/>
                  </a:cubicBezTo>
                  <a:cubicBezTo>
                    <a:pt x="9" y="6"/>
                    <a:pt x="12" y="7"/>
                    <a:pt x="15" y="9"/>
                  </a:cubicBezTo>
                  <a:cubicBezTo>
                    <a:pt x="48" y="28"/>
                    <a:pt x="48" y="28"/>
                    <a:pt x="48" y="28"/>
                  </a:cubicBezTo>
                  <a:cubicBezTo>
                    <a:pt x="51" y="26"/>
                    <a:pt x="51" y="26"/>
                    <a:pt x="51"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8" name="Freeform 36">
              <a:extLst>
                <a:ext uri="{FF2B5EF4-FFF2-40B4-BE49-F238E27FC236}">
                  <a16:creationId xmlns:a16="http://schemas.microsoft.com/office/drawing/2014/main" id="{11B02722-D35B-476D-94CA-47FD5AAF2DEB}"/>
                </a:ext>
              </a:extLst>
            </p:cNvPr>
            <p:cNvSpPr>
              <a:spLocks/>
            </p:cNvSpPr>
            <p:nvPr/>
          </p:nvSpPr>
          <p:spPr bwMode="auto">
            <a:xfrm>
              <a:off x="9151938" y="6626225"/>
              <a:ext cx="234950" cy="134938"/>
            </a:xfrm>
            <a:custGeom>
              <a:avLst/>
              <a:gdLst>
                <a:gd name="T0" fmla="*/ 84 w 85"/>
                <a:gd name="T1" fmla="*/ 2 h 49"/>
                <a:gd name="T2" fmla="*/ 3 w 85"/>
                <a:gd name="T3" fmla="*/ 48 h 49"/>
                <a:gd name="T4" fmla="*/ 1 w 85"/>
                <a:gd name="T5" fmla="*/ 48 h 49"/>
                <a:gd name="T6" fmla="*/ 1 w 85"/>
                <a:gd name="T7" fmla="*/ 47 h 49"/>
                <a:gd name="T8" fmla="*/ 82 w 85"/>
                <a:gd name="T9" fmla="*/ 0 h 49"/>
                <a:gd name="T10" fmla="*/ 84 w 85"/>
                <a:gd name="T11" fmla="*/ 0 h 49"/>
                <a:gd name="T12" fmla="*/ 84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4" y="2"/>
                  </a:moveTo>
                  <a:cubicBezTo>
                    <a:pt x="3" y="48"/>
                    <a:pt x="3" y="48"/>
                    <a:pt x="3" y="48"/>
                  </a:cubicBezTo>
                  <a:cubicBezTo>
                    <a:pt x="2" y="49"/>
                    <a:pt x="1" y="49"/>
                    <a:pt x="1" y="48"/>
                  </a:cubicBezTo>
                  <a:cubicBezTo>
                    <a:pt x="0" y="48"/>
                    <a:pt x="0" y="47"/>
                    <a:pt x="1" y="47"/>
                  </a:cubicBezTo>
                  <a:cubicBezTo>
                    <a:pt x="82" y="0"/>
                    <a:pt x="82" y="0"/>
                    <a:pt x="82" y="0"/>
                  </a:cubicBezTo>
                  <a:cubicBezTo>
                    <a:pt x="82" y="0"/>
                    <a:pt x="83" y="0"/>
                    <a:pt x="84" y="0"/>
                  </a:cubicBezTo>
                  <a:cubicBezTo>
                    <a:pt x="85" y="0"/>
                    <a:pt x="85" y="1"/>
                    <a:pt x="84"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9" name="Freeform 37">
              <a:extLst>
                <a:ext uri="{FF2B5EF4-FFF2-40B4-BE49-F238E27FC236}">
                  <a16:creationId xmlns:a16="http://schemas.microsoft.com/office/drawing/2014/main" id="{25C48622-0A10-454F-B93B-0B70EEBFCFD2}"/>
                </a:ext>
              </a:extLst>
            </p:cNvPr>
            <p:cNvSpPr>
              <a:spLocks/>
            </p:cNvSpPr>
            <p:nvPr/>
          </p:nvSpPr>
          <p:spPr bwMode="auto">
            <a:xfrm>
              <a:off x="8007350" y="5970588"/>
              <a:ext cx="101600" cy="58738"/>
            </a:xfrm>
            <a:custGeom>
              <a:avLst/>
              <a:gdLst>
                <a:gd name="T0" fmla="*/ 37 w 37"/>
                <a:gd name="T1" fmla="*/ 11 h 21"/>
                <a:gd name="T2" fmla="*/ 19 w 37"/>
                <a:gd name="T3" fmla="*/ 21 h 21"/>
                <a:gd name="T4" fmla="*/ 16 w 37"/>
                <a:gd name="T5" fmla="*/ 21 h 21"/>
                <a:gd name="T6" fmla="*/ 1 w 37"/>
                <a:gd name="T7" fmla="*/ 12 h 21"/>
                <a:gd name="T8" fmla="*/ 1 w 37"/>
                <a:gd name="T9" fmla="*/ 10 h 21"/>
                <a:gd name="T10" fmla="*/ 19 w 37"/>
                <a:gd name="T11" fmla="*/ 0 h 21"/>
                <a:gd name="T12" fmla="*/ 22 w 37"/>
                <a:gd name="T13" fmla="*/ 0 h 21"/>
                <a:gd name="T14" fmla="*/ 36 w 37"/>
                <a:gd name="T15" fmla="*/ 9 h 21"/>
                <a:gd name="T16" fmla="*/ 37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7" y="11"/>
                  </a:moveTo>
                  <a:cubicBezTo>
                    <a:pt x="19" y="21"/>
                    <a:pt x="19" y="21"/>
                    <a:pt x="19" y="21"/>
                  </a:cubicBezTo>
                  <a:cubicBezTo>
                    <a:pt x="18" y="21"/>
                    <a:pt x="17" y="21"/>
                    <a:pt x="16" y="21"/>
                  </a:cubicBezTo>
                  <a:cubicBezTo>
                    <a:pt x="1" y="12"/>
                    <a:pt x="1" y="12"/>
                    <a:pt x="1" y="12"/>
                  </a:cubicBezTo>
                  <a:cubicBezTo>
                    <a:pt x="1" y="12"/>
                    <a:pt x="0" y="11"/>
                    <a:pt x="1" y="10"/>
                  </a:cubicBezTo>
                  <a:cubicBezTo>
                    <a:pt x="19" y="0"/>
                    <a:pt x="19" y="0"/>
                    <a:pt x="19" y="0"/>
                  </a:cubicBezTo>
                  <a:cubicBezTo>
                    <a:pt x="20" y="0"/>
                    <a:pt x="21" y="0"/>
                    <a:pt x="22" y="0"/>
                  </a:cubicBezTo>
                  <a:cubicBezTo>
                    <a:pt x="36" y="9"/>
                    <a:pt x="36" y="9"/>
                    <a:pt x="36" y="9"/>
                  </a:cubicBezTo>
                  <a:cubicBezTo>
                    <a:pt x="37" y="9"/>
                    <a:pt x="37" y="10"/>
                    <a:pt x="37"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0" name="Freeform 38">
              <a:extLst>
                <a:ext uri="{FF2B5EF4-FFF2-40B4-BE49-F238E27FC236}">
                  <a16:creationId xmlns:a16="http://schemas.microsoft.com/office/drawing/2014/main" id="{52A25176-EC02-492E-B990-2C96BAECD742}"/>
                </a:ext>
              </a:extLst>
            </p:cNvPr>
            <p:cNvSpPr>
              <a:spLocks/>
            </p:cNvSpPr>
            <p:nvPr/>
          </p:nvSpPr>
          <p:spPr bwMode="auto">
            <a:xfrm>
              <a:off x="8023225" y="5934075"/>
              <a:ext cx="66675" cy="50800"/>
            </a:xfrm>
            <a:custGeom>
              <a:avLst/>
              <a:gdLst>
                <a:gd name="T0" fmla="*/ 18 w 24"/>
                <a:gd name="T1" fmla="*/ 16 h 18"/>
                <a:gd name="T2" fmla="*/ 12 w 24"/>
                <a:gd name="T3" fmla="*/ 15 h 18"/>
                <a:gd name="T4" fmla="*/ 7 w 24"/>
                <a:gd name="T5" fmla="*/ 12 h 18"/>
                <a:gd name="T6" fmla="*/ 7 w 24"/>
                <a:gd name="T7" fmla="*/ 4 h 18"/>
                <a:gd name="T8" fmla="*/ 19 w 24"/>
                <a:gd name="T9" fmla="*/ 4 h 18"/>
                <a:gd name="T10" fmla="*/ 21 w 24"/>
                <a:gd name="T11" fmla="*/ 6 h 18"/>
                <a:gd name="T12" fmla="*/ 24 w 24"/>
                <a:gd name="T13" fmla="*/ 4 h 18"/>
                <a:gd name="T14" fmla="*/ 21 w 24"/>
                <a:gd name="T15" fmla="*/ 3 h 18"/>
                <a:gd name="T16" fmla="*/ 4 w 24"/>
                <a:gd name="T17" fmla="*/ 3 h 18"/>
                <a:gd name="T18" fmla="*/ 4 w 24"/>
                <a:gd name="T19" fmla="*/ 13 h 18"/>
                <a:gd name="T20" fmla="*/ 10 w 24"/>
                <a:gd name="T21" fmla="*/ 16 h 18"/>
                <a:gd name="T22" fmla="*/ 21 w 24"/>
                <a:gd name="T23" fmla="*/ 18 h 18"/>
                <a:gd name="T24" fmla="*/ 18 w 24"/>
                <a:gd name="T25"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8">
                  <a:moveTo>
                    <a:pt x="18" y="16"/>
                  </a:moveTo>
                  <a:cubicBezTo>
                    <a:pt x="16" y="16"/>
                    <a:pt x="14" y="16"/>
                    <a:pt x="12" y="15"/>
                  </a:cubicBezTo>
                  <a:cubicBezTo>
                    <a:pt x="7" y="12"/>
                    <a:pt x="7" y="12"/>
                    <a:pt x="7" y="12"/>
                  </a:cubicBezTo>
                  <a:cubicBezTo>
                    <a:pt x="3" y="10"/>
                    <a:pt x="3" y="6"/>
                    <a:pt x="7" y="4"/>
                  </a:cubicBezTo>
                  <a:cubicBezTo>
                    <a:pt x="10" y="2"/>
                    <a:pt x="16" y="2"/>
                    <a:pt x="19" y="4"/>
                  </a:cubicBezTo>
                  <a:cubicBezTo>
                    <a:pt x="21" y="6"/>
                    <a:pt x="21" y="6"/>
                    <a:pt x="21" y="6"/>
                  </a:cubicBezTo>
                  <a:cubicBezTo>
                    <a:pt x="24" y="4"/>
                    <a:pt x="24" y="4"/>
                    <a:pt x="24" y="4"/>
                  </a:cubicBezTo>
                  <a:cubicBezTo>
                    <a:pt x="21" y="3"/>
                    <a:pt x="21" y="3"/>
                    <a:pt x="21" y="3"/>
                  </a:cubicBezTo>
                  <a:cubicBezTo>
                    <a:pt x="17" y="0"/>
                    <a:pt x="9" y="0"/>
                    <a:pt x="4" y="3"/>
                  </a:cubicBezTo>
                  <a:cubicBezTo>
                    <a:pt x="0" y="6"/>
                    <a:pt x="0" y="10"/>
                    <a:pt x="4" y="13"/>
                  </a:cubicBezTo>
                  <a:cubicBezTo>
                    <a:pt x="10" y="16"/>
                    <a:pt x="10" y="16"/>
                    <a:pt x="10" y="16"/>
                  </a:cubicBezTo>
                  <a:cubicBezTo>
                    <a:pt x="13" y="18"/>
                    <a:pt x="17" y="18"/>
                    <a:pt x="21" y="18"/>
                  </a:cubicBezTo>
                  <a:lnTo>
                    <a:pt x="18" y="16"/>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1" name="Freeform 39">
              <a:extLst>
                <a:ext uri="{FF2B5EF4-FFF2-40B4-BE49-F238E27FC236}">
                  <a16:creationId xmlns:a16="http://schemas.microsoft.com/office/drawing/2014/main" id="{4B637D67-468B-4B34-BA67-4FFB21459137}"/>
                </a:ext>
              </a:extLst>
            </p:cNvPr>
            <p:cNvSpPr>
              <a:spLocks/>
            </p:cNvSpPr>
            <p:nvPr/>
          </p:nvSpPr>
          <p:spPr bwMode="auto">
            <a:xfrm>
              <a:off x="8086725" y="6264275"/>
              <a:ext cx="47625" cy="30163"/>
            </a:xfrm>
            <a:custGeom>
              <a:avLst/>
              <a:gdLst>
                <a:gd name="T0" fmla="*/ 14 w 17"/>
                <a:gd name="T1" fmla="*/ 4 h 11"/>
                <a:gd name="T2" fmla="*/ 11 w 17"/>
                <a:gd name="T3" fmla="*/ 4 h 11"/>
                <a:gd name="T4" fmla="*/ 8 w 17"/>
                <a:gd name="T5" fmla="*/ 5 h 11"/>
                <a:gd name="T6" fmla="*/ 6 w 17"/>
                <a:gd name="T7" fmla="*/ 5 h 11"/>
                <a:gd name="T8" fmla="*/ 4 w 17"/>
                <a:gd name="T9" fmla="*/ 5 h 11"/>
                <a:gd name="T10" fmla="*/ 3 w 17"/>
                <a:gd name="T11" fmla="*/ 5 h 11"/>
                <a:gd name="T12" fmla="*/ 2 w 17"/>
                <a:gd name="T13" fmla="*/ 3 h 11"/>
                <a:gd name="T14" fmla="*/ 3 w 17"/>
                <a:gd name="T15" fmla="*/ 2 h 11"/>
                <a:gd name="T16" fmla="*/ 7 w 17"/>
                <a:gd name="T17" fmla="*/ 0 h 11"/>
                <a:gd name="T18" fmla="*/ 6 w 17"/>
                <a:gd name="T19" fmla="*/ 0 h 11"/>
                <a:gd name="T20" fmla="*/ 2 w 17"/>
                <a:gd name="T21" fmla="*/ 1 h 11"/>
                <a:gd name="T22" fmla="*/ 1 w 17"/>
                <a:gd name="T23" fmla="*/ 3 h 11"/>
                <a:gd name="T24" fmla="*/ 2 w 17"/>
                <a:gd name="T25" fmla="*/ 5 h 11"/>
                <a:gd name="T26" fmla="*/ 4 w 17"/>
                <a:gd name="T27" fmla="*/ 6 h 11"/>
                <a:gd name="T28" fmla="*/ 8 w 17"/>
                <a:gd name="T29" fmla="*/ 5 h 11"/>
                <a:gd name="T30" fmla="*/ 11 w 17"/>
                <a:gd name="T31" fmla="*/ 5 h 11"/>
                <a:gd name="T32" fmla="*/ 13 w 17"/>
                <a:gd name="T33" fmla="*/ 5 h 11"/>
                <a:gd name="T34" fmla="*/ 14 w 17"/>
                <a:gd name="T35" fmla="*/ 5 h 11"/>
                <a:gd name="T36" fmla="*/ 15 w 17"/>
                <a:gd name="T37" fmla="*/ 7 h 11"/>
                <a:gd name="T38" fmla="*/ 14 w 17"/>
                <a:gd name="T39" fmla="*/ 9 h 11"/>
                <a:gd name="T40" fmla="*/ 10 w 17"/>
                <a:gd name="T41" fmla="*/ 10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1" y="4"/>
                  </a:cubicBezTo>
                  <a:cubicBezTo>
                    <a:pt x="11" y="4"/>
                    <a:pt x="10" y="4"/>
                    <a:pt x="8" y="5"/>
                  </a:cubicBezTo>
                  <a:cubicBezTo>
                    <a:pt x="7" y="5"/>
                    <a:pt x="6" y="5"/>
                    <a:pt x="6" y="5"/>
                  </a:cubicBezTo>
                  <a:cubicBezTo>
                    <a:pt x="5" y="5"/>
                    <a:pt x="4" y="5"/>
                    <a:pt x="4" y="5"/>
                  </a:cubicBezTo>
                  <a:cubicBezTo>
                    <a:pt x="3" y="5"/>
                    <a:pt x="3" y="5"/>
                    <a:pt x="3" y="5"/>
                  </a:cubicBezTo>
                  <a:cubicBezTo>
                    <a:pt x="2" y="4"/>
                    <a:pt x="2" y="4"/>
                    <a:pt x="2" y="3"/>
                  </a:cubicBezTo>
                  <a:cubicBezTo>
                    <a:pt x="2" y="3"/>
                    <a:pt x="2" y="2"/>
                    <a:pt x="3" y="2"/>
                  </a:cubicBezTo>
                  <a:cubicBezTo>
                    <a:pt x="4" y="1"/>
                    <a:pt x="5" y="1"/>
                    <a:pt x="7" y="0"/>
                  </a:cubicBezTo>
                  <a:cubicBezTo>
                    <a:pt x="6" y="0"/>
                    <a:pt x="6" y="0"/>
                    <a:pt x="6" y="0"/>
                  </a:cubicBezTo>
                  <a:cubicBezTo>
                    <a:pt x="5" y="0"/>
                    <a:pt x="4" y="1"/>
                    <a:pt x="2" y="1"/>
                  </a:cubicBezTo>
                  <a:cubicBezTo>
                    <a:pt x="1" y="2"/>
                    <a:pt x="1" y="3"/>
                    <a:pt x="1" y="3"/>
                  </a:cubicBezTo>
                  <a:cubicBezTo>
                    <a:pt x="0" y="4"/>
                    <a:pt x="1" y="5"/>
                    <a:pt x="2" y="5"/>
                  </a:cubicBezTo>
                  <a:cubicBezTo>
                    <a:pt x="3" y="6"/>
                    <a:pt x="3" y="6"/>
                    <a:pt x="4" y="6"/>
                  </a:cubicBezTo>
                  <a:cubicBezTo>
                    <a:pt x="5" y="6"/>
                    <a:pt x="7" y="6"/>
                    <a:pt x="8" y="5"/>
                  </a:cubicBezTo>
                  <a:cubicBezTo>
                    <a:pt x="10" y="5"/>
                    <a:pt x="11" y="5"/>
                    <a:pt x="11" y="5"/>
                  </a:cubicBezTo>
                  <a:cubicBezTo>
                    <a:pt x="12" y="5"/>
                    <a:pt x="13" y="5"/>
                    <a:pt x="13" y="5"/>
                  </a:cubicBezTo>
                  <a:cubicBezTo>
                    <a:pt x="14" y="5"/>
                    <a:pt x="14" y="5"/>
                    <a:pt x="14" y="5"/>
                  </a:cubicBezTo>
                  <a:cubicBezTo>
                    <a:pt x="15" y="6"/>
                    <a:pt x="16" y="6"/>
                    <a:pt x="15" y="7"/>
                  </a:cubicBezTo>
                  <a:cubicBezTo>
                    <a:pt x="15" y="7"/>
                    <a:pt x="15" y="8"/>
                    <a:pt x="14" y="9"/>
                  </a:cubicBezTo>
                  <a:cubicBezTo>
                    <a:pt x="12" y="9"/>
                    <a:pt x="11" y="10"/>
                    <a:pt x="10" y="10"/>
                  </a:cubicBezTo>
                  <a:cubicBezTo>
                    <a:pt x="11" y="11"/>
                    <a:pt x="11" y="11"/>
                    <a:pt x="11" y="11"/>
                  </a:cubicBezTo>
                  <a:cubicBezTo>
                    <a:pt x="12" y="10"/>
                    <a:pt x="13" y="10"/>
                    <a:pt x="15" y="9"/>
                  </a:cubicBezTo>
                  <a:cubicBezTo>
                    <a:pt x="16" y="8"/>
                    <a:pt x="17" y="8"/>
                    <a:pt x="17" y="7"/>
                  </a:cubicBezTo>
                  <a:cubicBezTo>
                    <a:pt x="17" y="6"/>
                    <a:pt x="16" y="5"/>
                    <a:pt x="15" y="5"/>
                  </a:cubicBezTo>
                  <a:cubicBezTo>
                    <a:pt x="15" y="4"/>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2" name="Freeform 40">
              <a:extLst>
                <a:ext uri="{FF2B5EF4-FFF2-40B4-BE49-F238E27FC236}">
                  <a16:creationId xmlns:a16="http://schemas.microsoft.com/office/drawing/2014/main" id="{7589D2E9-0F6C-40BF-AFFA-FD753EBE1E84}"/>
                </a:ext>
              </a:extLst>
            </p:cNvPr>
            <p:cNvSpPr>
              <a:spLocks/>
            </p:cNvSpPr>
            <p:nvPr/>
          </p:nvSpPr>
          <p:spPr bwMode="auto">
            <a:xfrm>
              <a:off x="8120063" y="6253163"/>
              <a:ext cx="44450" cy="23813"/>
            </a:xfrm>
            <a:custGeom>
              <a:avLst/>
              <a:gdLst>
                <a:gd name="T0" fmla="*/ 0 w 16"/>
                <a:gd name="T1" fmla="*/ 4 h 9"/>
                <a:gd name="T2" fmla="*/ 6 w 16"/>
                <a:gd name="T3" fmla="*/ 7 h 9"/>
                <a:gd name="T4" fmla="*/ 12 w 16"/>
                <a:gd name="T5" fmla="*/ 7 h 9"/>
                <a:gd name="T6" fmla="*/ 14 w 16"/>
                <a:gd name="T7" fmla="*/ 5 h 9"/>
                <a:gd name="T8" fmla="*/ 14 w 16"/>
                <a:gd name="T9" fmla="*/ 5 h 9"/>
                <a:gd name="T10" fmla="*/ 15 w 16"/>
                <a:gd name="T11" fmla="*/ 5 h 9"/>
                <a:gd name="T12" fmla="*/ 16 w 16"/>
                <a:gd name="T13" fmla="*/ 5 h 9"/>
                <a:gd name="T14" fmla="*/ 7 w 16"/>
                <a:gd name="T15" fmla="*/ 0 h 9"/>
                <a:gd name="T16" fmla="*/ 6 w 16"/>
                <a:gd name="T17" fmla="*/ 0 h 9"/>
                <a:gd name="T18" fmla="*/ 11 w 16"/>
                <a:gd name="T19" fmla="*/ 3 h 9"/>
                <a:gd name="T20" fmla="*/ 13 w 16"/>
                <a:gd name="T21" fmla="*/ 5 h 9"/>
                <a:gd name="T22" fmla="*/ 12 w 16"/>
                <a:gd name="T23" fmla="*/ 7 h 9"/>
                <a:gd name="T24" fmla="*/ 9 w 16"/>
                <a:gd name="T25" fmla="*/ 8 h 9"/>
                <a:gd name="T26" fmla="*/ 6 w 16"/>
                <a:gd name="T27" fmla="*/ 7 h 9"/>
                <a:gd name="T28" fmla="*/ 1 w 16"/>
                <a:gd name="T29" fmla="*/ 3 h 9"/>
                <a:gd name="T30" fmla="*/ 0 w 16"/>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0" y="4"/>
                  </a:moveTo>
                  <a:cubicBezTo>
                    <a:pt x="6" y="7"/>
                    <a:pt x="6" y="7"/>
                    <a:pt x="6" y="7"/>
                  </a:cubicBezTo>
                  <a:cubicBezTo>
                    <a:pt x="8" y="9"/>
                    <a:pt x="10" y="9"/>
                    <a:pt x="12" y="7"/>
                  </a:cubicBezTo>
                  <a:cubicBezTo>
                    <a:pt x="14" y="7"/>
                    <a:pt x="14" y="6"/>
                    <a:pt x="14" y="5"/>
                  </a:cubicBezTo>
                  <a:cubicBezTo>
                    <a:pt x="14" y="5"/>
                    <a:pt x="14" y="5"/>
                    <a:pt x="14" y="5"/>
                  </a:cubicBezTo>
                  <a:cubicBezTo>
                    <a:pt x="15" y="5"/>
                    <a:pt x="15" y="5"/>
                    <a:pt x="15" y="5"/>
                  </a:cubicBezTo>
                  <a:cubicBezTo>
                    <a:pt x="16" y="5"/>
                    <a:pt x="16" y="5"/>
                    <a:pt x="16" y="5"/>
                  </a:cubicBezTo>
                  <a:cubicBezTo>
                    <a:pt x="7" y="0"/>
                    <a:pt x="7" y="0"/>
                    <a:pt x="7" y="0"/>
                  </a:cubicBezTo>
                  <a:cubicBezTo>
                    <a:pt x="6" y="0"/>
                    <a:pt x="6" y="0"/>
                    <a:pt x="6" y="0"/>
                  </a:cubicBezTo>
                  <a:cubicBezTo>
                    <a:pt x="11" y="3"/>
                    <a:pt x="11" y="3"/>
                    <a:pt x="11" y="3"/>
                  </a:cubicBezTo>
                  <a:cubicBezTo>
                    <a:pt x="12" y="4"/>
                    <a:pt x="13" y="4"/>
                    <a:pt x="13" y="5"/>
                  </a:cubicBezTo>
                  <a:cubicBezTo>
                    <a:pt x="13" y="6"/>
                    <a:pt x="13" y="6"/>
                    <a:pt x="12" y="7"/>
                  </a:cubicBezTo>
                  <a:cubicBezTo>
                    <a:pt x="11" y="7"/>
                    <a:pt x="10" y="8"/>
                    <a:pt x="9" y="8"/>
                  </a:cubicBezTo>
                  <a:cubicBezTo>
                    <a:pt x="8" y="8"/>
                    <a:pt x="7" y="7"/>
                    <a:pt x="6" y="7"/>
                  </a:cubicBezTo>
                  <a:cubicBezTo>
                    <a:pt x="1" y="3"/>
                    <a:pt x="1" y="3"/>
                    <a:pt x="1" y="3"/>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3" name="Freeform 41">
              <a:extLst>
                <a:ext uri="{FF2B5EF4-FFF2-40B4-BE49-F238E27FC236}">
                  <a16:creationId xmlns:a16="http://schemas.microsoft.com/office/drawing/2014/main" id="{F8DEDB9E-A420-4814-B3BF-9FAE0DCDB156}"/>
                </a:ext>
              </a:extLst>
            </p:cNvPr>
            <p:cNvSpPr>
              <a:spLocks/>
            </p:cNvSpPr>
            <p:nvPr/>
          </p:nvSpPr>
          <p:spPr bwMode="auto">
            <a:xfrm>
              <a:off x="8147050" y="6235700"/>
              <a:ext cx="44450" cy="25400"/>
            </a:xfrm>
            <a:custGeom>
              <a:avLst/>
              <a:gdLst>
                <a:gd name="T0" fmla="*/ 16 w 16"/>
                <a:gd name="T1" fmla="*/ 5 h 9"/>
                <a:gd name="T2" fmla="*/ 10 w 16"/>
                <a:gd name="T3" fmla="*/ 2 h 9"/>
                <a:gd name="T4" fmla="*/ 4 w 16"/>
                <a:gd name="T5" fmla="*/ 1 h 9"/>
                <a:gd name="T6" fmla="*/ 2 w 16"/>
                <a:gd name="T7" fmla="*/ 4 h 9"/>
                <a:gd name="T8" fmla="*/ 2 w 16"/>
                <a:gd name="T9" fmla="*/ 4 h 9"/>
                <a:gd name="T10" fmla="*/ 1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5 w 16"/>
                <a:gd name="T23" fmla="*/ 2 h 9"/>
                <a:gd name="T24" fmla="*/ 7 w 16"/>
                <a:gd name="T25" fmla="*/ 1 h 9"/>
                <a:gd name="T26" fmla="*/ 10 w 16"/>
                <a:gd name="T27" fmla="*/ 2 h 9"/>
                <a:gd name="T28" fmla="*/ 16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4" y="1"/>
                  </a:cubicBezTo>
                  <a:cubicBezTo>
                    <a:pt x="2" y="2"/>
                    <a:pt x="2" y="3"/>
                    <a:pt x="2" y="4"/>
                  </a:cubicBezTo>
                  <a:cubicBezTo>
                    <a:pt x="2" y="4"/>
                    <a:pt x="2" y="4"/>
                    <a:pt x="2" y="4"/>
                  </a:cubicBezTo>
                  <a:cubicBezTo>
                    <a:pt x="1" y="4"/>
                    <a:pt x="1" y="4"/>
                    <a:pt x="1" y="4"/>
                  </a:cubicBezTo>
                  <a:cubicBezTo>
                    <a:pt x="0" y="4"/>
                    <a:pt x="0" y="4"/>
                    <a:pt x="0" y="4"/>
                  </a:cubicBezTo>
                  <a:cubicBezTo>
                    <a:pt x="9" y="9"/>
                    <a:pt x="9" y="9"/>
                    <a:pt x="9" y="9"/>
                  </a:cubicBezTo>
                  <a:cubicBezTo>
                    <a:pt x="10" y="9"/>
                    <a:pt x="10" y="9"/>
                    <a:pt x="10" y="9"/>
                  </a:cubicBezTo>
                  <a:cubicBezTo>
                    <a:pt x="5" y="6"/>
                    <a:pt x="5" y="6"/>
                    <a:pt x="5" y="6"/>
                  </a:cubicBezTo>
                  <a:cubicBezTo>
                    <a:pt x="4" y="5"/>
                    <a:pt x="3" y="4"/>
                    <a:pt x="3" y="4"/>
                  </a:cubicBezTo>
                  <a:cubicBezTo>
                    <a:pt x="3" y="3"/>
                    <a:pt x="3" y="3"/>
                    <a:pt x="5" y="2"/>
                  </a:cubicBezTo>
                  <a:cubicBezTo>
                    <a:pt x="5" y="1"/>
                    <a:pt x="6" y="1"/>
                    <a:pt x="7" y="1"/>
                  </a:cubicBezTo>
                  <a:cubicBezTo>
                    <a:pt x="8" y="1"/>
                    <a:pt x="9" y="2"/>
                    <a:pt x="10" y="2"/>
                  </a:cubicBezTo>
                  <a:cubicBezTo>
                    <a:pt x="16" y="6"/>
                    <a:pt x="16" y="6"/>
                    <a:pt x="16"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4" name="Freeform 42">
              <a:extLst>
                <a:ext uri="{FF2B5EF4-FFF2-40B4-BE49-F238E27FC236}">
                  <a16:creationId xmlns:a16="http://schemas.microsoft.com/office/drawing/2014/main" id="{6480AB64-9C94-421B-8D8D-E2C23EFD298B}"/>
                </a:ext>
              </a:extLst>
            </p:cNvPr>
            <p:cNvSpPr>
              <a:spLocks noEditPoints="1"/>
            </p:cNvSpPr>
            <p:nvPr/>
          </p:nvSpPr>
          <p:spPr bwMode="auto">
            <a:xfrm>
              <a:off x="8180388" y="6213475"/>
              <a:ext cx="41275" cy="30163"/>
            </a:xfrm>
            <a:custGeom>
              <a:avLst/>
              <a:gdLst>
                <a:gd name="T0" fmla="*/ 0 w 15"/>
                <a:gd name="T1" fmla="*/ 6 h 11"/>
                <a:gd name="T2" fmla="*/ 2 w 15"/>
                <a:gd name="T3" fmla="*/ 9 h 11"/>
                <a:gd name="T4" fmla="*/ 7 w 15"/>
                <a:gd name="T5" fmla="*/ 10 h 11"/>
                <a:gd name="T6" fmla="*/ 11 w 15"/>
                <a:gd name="T7" fmla="*/ 9 h 11"/>
                <a:gd name="T8" fmla="*/ 12 w 15"/>
                <a:gd name="T9" fmla="*/ 7 h 11"/>
                <a:gd name="T10" fmla="*/ 12 w 15"/>
                <a:gd name="T11" fmla="*/ 7 h 11"/>
                <a:gd name="T12" fmla="*/ 14 w 15"/>
                <a:gd name="T13" fmla="*/ 7 h 11"/>
                <a:gd name="T14" fmla="*/ 15 w 15"/>
                <a:gd name="T15" fmla="*/ 7 h 11"/>
                <a:gd name="T16" fmla="*/ 1 w 15"/>
                <a:gd name="T17" fmla="*/ 0 h 11"/>
                <a:gd name="T18" fmla="*/ 1 w 15"/>
                <a:gd name="T19" fmla="*/ 0 h 11"/>
                <a:gd name="T20" fmla="*/ 4 w 15"/>
                <a:gd name="T21" fmla="*/ 2 h 11"/>
                <a:gd name="T22" fmla="*/ 6 w 15"/>
                <a:gd name="T23" fmla="*/ 3 h 11"/>
                <a:gd name="T24" fmla="*/ 6 w 15"/>
                <a:gd name="T25" fmla="*/ 3 h 11"/>
                <a:gd name="T26" fmla="*/ 3 w 15"/>
                <a:gd name="T27" fmla="*/ 3 h 11"/>
                <a:gd name="T28" fmla="*/ 1 w 15"/>
                <a:gd name="T29" fmla="*/ 4 h 11"/>
                <a:gd name="T30" fmla="*/ 0 w 15"/>
                <a:gd name="T31" fmla="*/ 6 h 11"/>
                <a:gd name="T32" fmla="*/ 5 w 15"/>
                <a:gd name="T33" fmla="*/ 4 h 11"/>
                <a:gd name="T34" fmla="*/ 9 w 15"/>
                <a:gd name="T35" fmla="*/ 5 h 11"/>
                <a:gd name="T36" fmla="*/ 9 w 15"/>
                <a:gd name="T37" fmla="*/ 5 h 11"/>
                <a:gd name="T38" fmla="*/ 12 w 15"/>
                <a:gd name="T39" fmla="*/ 7 h 11"/>
                <a:gd name="T40" fmla="*/ 10 w 15"/>
                <a:gd name="T41" fmla="*/ 9 h 11"/>
                <a:gd name="T42" fmla="*/ 3 w 15"/>
                <a:gd name="T43" fmla="*/ 9 h 11"/>
                <a:gd name="T44" fmla="*/ 1 w 15"/>
                <a:gd name="T45" fmla="*/ 6 h 11"/>
                <a:gd name="T46" fmla="*/ 2 w 15"/>
                <a:gd name="T47" fmla="*/ 4 h 11"/>
                <a:gd name="T48" fmla="*/ 5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6"/>
                  </a:moveTo>
                  <a:cubicBezTo>
                    <a:pt x="0" y="7"/>
                    <a:pt x="1" y="8"/>
                    <a:pt x="2" y="9"/>
                  </a:cubicBezTo>
                  <a:cubicBezTo>
                    <a:pt x="4" y="10"/>
                    <a:pt x="5" y="10"/>
                    <a:pt x="7" y="10"/>
                  </a:cubicBezTo>
                  <a:cubicBezTo>
                    <a:pt x="8" y="11"/>
                    <a:pt x="10" y="10"/>
                    <a:pt x="11" y="9"/>
                  </a:cubicBezTo>
                  <a:cubicBezTo>
                    <a:pt x="12" y="9"/>
                    <a:pt x="13" y="8"/>
                    <a:pt x="12" y="7"/>
                  </a:cubicBezTo>
                  <a:cubicBezTo>
                    <a:pt x="12" y="7"/>
                    <a:pt x="12" y="7"/>
                    <a:pt x="12" y="7"/>
                  </a:cubicBezTo>
                  <a:cubicBezTo>
                    <a:pt x="14" y="7"/>
                    <a:pt x="14" y="7"/>
                    <a:pt x="14" y="7"/>
                  </a:cubicBezTo>
                  <a:cubicBezTo>
                    <a:pt x="15" y="7"/>
                    <a:pt x="15" y="7"/>
                    <a:pt x="15" y="7"/>
                  </a:cubicBezTo>
                  <a:cubicBezTo>
                    <a:pt x="1" y="0"/>
                    <a:pt x="1" y="0"/>
                    <a:pt x="1" y="0"/>
                  </a:cubicBezTo>
                  <a:cubicBezTo>
                    <a:pt x="1" y="0"/>
                    <a:pt x="1" y="0"/>
                    <a:pt x="1" y="0"/>
                  </a:cubicBezTo>
                  <a:cubicBezTo>
                    <a:pt x="4" y="2"/>
                    <a:pt x="4" y="2"/>
                    <a:pt x="4" y="2"/>
                  </a:cubicBezTo>
                  <a:cubicBezTo>
                    <a:pt x="5" y="2"/>
                    <a:pt x="5" y="3"/>
                    <a:pt x="6" y="3"/>
                  </a:cubicBezTo>
                  <a:cubicBezTo>
                    <a:pt x="6" y="3"/>
                    <a:pt x="6" y="3"/>
                    <a:pt x="6" y="3"/>
                  </a:cubicBezTo>
                  <a:cubicBezTo>
                    <a:pt x="5" y="3"/>
                    <a:pt x="4" y="3"/>
                    <a:pt x="3" y="3"/>
                  </a:cubicBezTo>
                  <a:cubicBezTo>
                    <a:pt x="3" y="3"/>
                    <a:pt x="2" y="4"/>
                    <a:pt x="1" y="4"/>
                  </a:cubicBezTo>
                  <a:cubicBezTo>
                    <a:pt x="0" y="5"/>
                    <a:pt x="0" y="6"/>
                    <a:pt x="0" y="6"/>
                  </a:cubicBezTo>
                  <a:close/>
                  <a:moveTo>
                    <a:pt x="5" y="4"/>
                  </a:moveTo>
                  <a:cubicBezTo>
                    <a:pt x="7" y="4"/>
                    <a:pt x="8" y="4"/>
                    <a:pt x="9" y="5"/>
                  </a:cubicBezTo>
                  <a:cubicBezTo>
                    <a:pt x="9" y="5"/>
                    <a:pt x="9" y="5"/>
                    <a:pt x="9" y="5"/>
                  </a:cubicBezTo>
                  <a:cubicBezTo>
                    <a:pt x="11" y="6"/>
                    <a:pt x="11" y="7"/>
                    <a:pt x="12" y="7"/>
                  </a:cubicBezTo>
                  <a:cubicBezTo>
                    <a:pt x="12" y="8"/>
                    <a:pt x="11" y="8"/>
                    <a:pt x="10" y="9"/>
                  </a:cubicBezTo>
                  <a:cubicBezTo>
                    <a:pt x="8" y="10"/>
                    <a:pt x="6" y="10"/>
                    <a:pt x="3" y="9"/>
                  </a:cubicBezTo>
                  <a:cubicBezTo>
                    <a:pt x="2" y="8"/>
                    <a:pt x="1" y="7"/>
                    <a:pt x="1" y="6"/>
                  </a:cubicBezTo>
                  <a:cubicBezTo>
                    <a:pt x="1" y="6"/>
                    <a:pt x="1" y="5"/>
                    <a:pt x="2" y="4"/>
                  </a:cubicBezTo>
                  <a:cubicBezTo>
                    <a:pt x="3" y="4"/>
                    <a:pt x="4" y="4"/>
                    <a:pt x="5"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5" name="Freeform 43">
              <a:extLst>
                <a:ext uri="{FF2B5EF4-FFF2-40B4-BE49-F238E27FC236}">
                  <a16:creationId xmlns:a16="http://schemas.microsoft.com/office/drawing/2014/main" id="{EBFEC3F1-07C5-485E-8C1F-BF73F07E3576}"/>
                </a:ext>
              </a:extLst>
            </p:cNvPr>
            <p:cNvSpPr>
              <a:spLocks noEditPoints="1"/>
            </p:cNvSpPr>
            <p:nvPr/>
          </p:nvSpPr>
          <p:spPr bwMode="auto">
            <a:xfrm>
              <a:off x="8205788" y="6205538"/>
              <a:ext cx="41275" cy="22225"/>
            </a:xfrm>
            <a:custGeom>
              <a:avLst/>
              <a:gdLst>
                <a:gd name="T0" fmla="*/ 15 w 15"/>
                <a:gd name="T1" fmla="*/ 5 h 8"/>
                <a:gd name="T2" fmla="*/ 9 w 15"/>
                <a:gd name="T3" fmla="*/ 1 h 8"/>
                <a:gd name="T4" fmla="*/ 6 w 15"/>
                <a:gd name="T5" fmla="*/ 0 h 8"/>
                <a:gd name="T6" fmla="*/ 3 w 15"/>
                <a:gd name="T7" fmla="*/ 1 h 8"/>
                <a:gd name="T8" fmla="*/ 0 w 15"/>
                <a:gd name="T9" fmla="*/ 3 h 8"/>
                <a:gd name="T10" fmla="*/ 1 w 15"/>
                <a:gd name="T11" fmla="*/ 4 h 8"/>
                <a:gd name="T12" fmla="*/ 3 w 15"/>
                <a:gd name="T13" fmla="*/ 2 h 8"/>
                <a:gd name="T14" fmla="*/ 6 w 15"/>
                <a:gd name="T15" fmla="*/ 1 h 8"/>
                <a:gd name="T16" fmla="*/ 8 w 15"/>
                <a:gd name="T17" fmla="*/ 2 h 8"/>
                <a:gd name="T18" fmla="*/ 9 w 15"/>
                <a:gd name="T19" fmla="*/ 2 h 8"/>
                <a:gd name="T20" fmla="*/ 7 w 15"/>
                <a:gd name="T21" fmla="*/ 3 h 8"/>
                <a:gd name="T22" fmla="*/ 5 w 15"/>
                <a:gd name="T23" fmla="*/ 6 h 8"/>
                <a:gd name="T24" fmla="*/ 6 w 15"/>
                <a:gd name="T25" fmla="*/ 7 h 8"/>
                <a:gd name="T26" fmla="*/ 8 w 15"/>
                <a:gd name="T27" fmla="*/ 8 h 8"/>
                <a:gd name="T28" fmla="*/ 11 w 15"/>
                <a:gd name="T29" fmla="*/ 7 h 8"/>
                <a:gd name="T30" fmla="*/ 12 w 15"/>
                <a:gd name="T31" fmla="*/ 6 h 8"/>
                <a:gd name="T32" fmla="*/ 13 w 15"/>
                <a:gd name="T33" fmla="*/ 4 h 8"/>
                <a:gd name="T34" fmla="*/ 13 w 15"/>
                <a:gd name="T35" fmla="*/ 4 h 8"/>
                <a:gd name="T36" fmla="*/ 14 w 15"/>
                <a:gd name="T37" fmla="*/ 5 h 8"/>
                <a:gd name="T38" fmla="*/ 15 w 15"/>
                <a:gd name="T39" fmla="*/ 5 h 8"/>
                <a:gd name="T40" fmla="*/ 8 w 15"/>
                <a:gd name="T41" fmla="*/ 7 h 8"/>
                <a:gd name="T42" fmla="*/ 6 w 15"/>
                <a:gd name="T43" fmla="*/ 7 h 8"/>
                <a:gd name="T44" fmla="*/ 6 w 15"/>
                <a:gd name="T45" fmla="*/ 5 h 8"/>
                <a:gd name="T46" fmla="*/ 8 w 15"/>
                <a:gd name="T47" fmla="*/ 4 h 8"/>
                <a:gd name="T48" fmla="*/ 9 w 15"/>
                <a:gd name="T49" fmla="*/ 3 h 8"/>
                <a:gd name="T50" fmla="*/ 10 w 15"/>
                <a:gd name="T51" fmla="*/ 3 h 8"/>
                <a:gd name="T52" fmla="*/ 12 w 15"/>
                <a:gd name="T53" fmla="*/ 5 h 8"/>
                <a:gd name="T54" fmla="*/ 10 w 15"/>
                <a:gd name="T55" fmla="*/ 7 h 8"/>
                <a:gd name="T56" fmla="*/ 8 w 15"/>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8">
                  <a:moveTo>
                    <a:pt x="15" y="5"/>
                  </a:moveTo>
                  <a:cubicBezTo>
                    <a:pt x="9" y="1"/>
                    <a:pt x="9" y="1"/>
                    <a:pt x="9" y="1"/>
                  </a:cubicBezTo>
                  <a:cubicBezTo>
                    <a:pt x="8" y="1"/>
                    <a:pt x="7" y="0"/>
                    <a:pt x="6" y="0"/>
                  </a:cubicBezTo>
                  <a:cubicBezTo>
                    <a:pt x="5" y="0"/>
                    <a:pt x="4" y="1"/>
                    <a:pt x="3" y="1"/>
                  </a:cubicBezTo>
                  <a:cubicBezTo>
                    <a:pt x="2" y="2"/>
                    <a:pt x="1" y="2"/>
                    <a:pt x="0" y="3"/>
                  </a:cubicBezTo>
                  <a:cubicBezTo>
                    <a:pt x="1" y="4"/>
                    <a:pt x="1" y="4"/>
                    <a:pt x="1" y="4"/>
                  </a:cubicBezTo>
                  <a:cubicBezTo>
                    <a:pt x="2" y="3"/>
                    <a:pt x="2" y="2"/>
                    <a:pt x="3" y="2"/>
                  </a:cubicBezTo>
                  <a:cubicBezTo>
                    <a:pt x="4" y="1"/>
                    <a:pt x="5" y="1"/>
                    <a:pt x="6" y="1"/>
                  </a:cubicBezTo>
                  <a:cubicBezTo>
                    <a:pt x="6" y="1"/>
                    <a:pt x="7" y="1"/>
                    <a:pt x="8" y="2"/>
                  </a:cubicBezTo>
                  <a:cubicBezTo>
                    <a:pt x="9" y="2"/>
                    <a:pt x="9" y="2"/>
                    <a:pt x="9" y="2"/>
                  </a:cubicBezTo>
                  <a:cubicBezTo>
                    <a:pt x="7" y="3"/>
                    <a:pt x="7" y="3"/>
                    <a:pt x="7" y="3"/>
                  </a:cubicBezTo>
                  <a:cubicBezTo>
                    <a:pt x="6" y="4"/>
                    <a:pt x="5" y="5"/>
                    <a:pt x="5" y="6"/>
                  </a:cubicBezTo>
                  <a:cubicBezTo>
                    <a:pt x="4" y="6"/>
                    <a:pt x="5" y="7"/>
                    <a:pt x="6" y="7"/>
                  </a:cubicBezTo>
                  <a:cubicBezTo>
                    <a:pt x="6" y="8"/>
                    <a:pt x="7" y="8"/>
                    <a:pt x="8" y="8"/>
                  </a:cubicBezTo>
                  <a:cubicBezTo>
                    <a:pt x="9" y="8"/>
                    <a:pt x="10" y="8"/>
                    <a:pt x="11" y="7"/>
                  </a:cubicBezTo>
                  <a:cubicBezTo>
                    <a:pt x="12" y="7"/>
                    <a:pt x="12" y="6"/>
                    <a:pt x="12" y="6"/>
                  </a:cubicBezTo>
                  <a:cubicBezTo>
                    <a:pt x="13" y="6"/>
                    <a:pt x="13" y="5"/>
                    <a:pt x="13" y="4"/>
                  </a:cubicBezTo>
                  <a:cubicBezTo>
                    <a:pt x="13" y="4"/>
                    <a:pt x="13" y="4"/>
                    <a:pt x="13" y="4"/>
                  </a:cubicBezTo>
                  <a:cubicBezTo>
                    <a:pt x="14" y="5"/>
                    <a:pt x="14" y="5"/>
                    <a:pt x="14" y="5"/>
                  </a:cubicBezTo>
                  <a:cubicBezTo>
                    <a:pt x="15" y="5"/>
                    <a:pt x="15" y="5"/>
                    <a:pt x="15" y="5"/>
                  </a:cubicBezTo>
                  <a:close/>
                  <a:moveTo>
                    <a:pt x="8" y="7"/>
                  </a:moveTo>
                  <a:cubicBezTo>
                    <a:pt x="8" y="7"/>
                    <a:pt x="7" y="7"/>
                    <a:pt x="6" y="7"/>
                  </a:cubicBezTo>
                  <a:cubicBezTo>
                    <a:pt x="6" y="6"/>
                    <a:pt x="6" y="6"/>
                    <a:pt x="6" y="5"/>
                  </a:cubicBezTo>
                  <a:cubicBezTo>
                    <a:pt x="6" y="5"/>
                    <a:pt x="7" y="4"/>
                    <a:pt x="8" y="4"/>
                  </a:cubicBezTo>
                  <a:cubicBezTo>
                    <a:pt x="9" y="3"/>
                    <a:pt x="9" y="3"/>
                    <a:pt x="9" y="3"/>
                  </a:cubicBezTo>
                  <a:cubicBezTo>
                    <a:pt x="10" y="3"/>
                    <a:pt x="10" y="3"/>
                    <a:pt x="10" y="3"/>
                  </a:cubicBezTo>
                  <a:cubicBezTo>
                    <a:pt x="11" y="4"/>
                    <a:pt x="12" y="4"/>
                    <a:pt x="12" y="5"/>
                  </a:cubicBezTo>
                  <a:cubicBezTo>
                    <a:pt x="12" y="6"/>
                    <a:pt x="11" y="6"/>
                    <a:pt x="10" y="7"/>
                  </a:cubicBezTo>
                  <a:cubicBezTo>
                    <a:pt x="10"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6" name="Freeform 44">
              <a:extLst>
                <a:ext uri="{FF2B5EF4-FFF2-40B4-BE49-F238E27FC236}">
                  <a16:creationId xmlns:a16="http://schemas.microsoft.com/office/drawing/2014/main" id="{FC12870D-18DA-43DA-8C6B-A9FE6978ED37}"/>
                </a:ext>
              </a:extLst>
            </p:cNvPr>
            <p:cNvSpPr>
              <a:spLocks/>
            </p:cNvSpPr>
            <p:nvPr/>
          </p:nvSpPr>
          <p:spPr bwMode="auto">
            <a:xfrm>
              <a:off x="8224838" y="6189663"/>
              <a:ext cx="44450" cy="31750"/>
            </a:xfrm>
            <a:custGeom>
              <a:avLst/>
              <a:gdLst>
                <a:gd name="T0" fmla="*/ 13 w 16"/>
                <a:gd name="T1" fmla="*/ 8 h 12"/>
                <a:gd name="T2" fmla="*/ 14 w 16"/>
                <a:gd name="T3" fmla="*/ 9 h 12"/>
                <a:gd name="T4" fmla="*/ 14 w 16"/>
                <a:gd name="T5" fmla="*/ 10 h 12"/>
                <a:gd name="T6" fmla="*/ 14 w 16"/>
                <a:gd name="T7" fmla="*/ 11 h 12"/>
                <a:gd name="T8" fmla="*/ 14 w 16"/>
                <a:gd name="T9" fmla="*/ 11 h 12"/>
                <a:gd name="T10" fmla="*/ 13 w 16"/>
                <a:gd name="T11" fmla="*/ 12 h 12"/>
                <a:gd name="T12" fmla="*/ 13 w 16"/>
                <a:gd name="T13" fmla="*/ 12 h 12"/>
                <a:gd name="T14" fmla="*/ 15 w 16"/>
                <a:gd name="T15" fmla="*/ 12 h 12"/>
                <a:gd name="T16" fmla="*/ 15 w 16"/>
                <a:gd name="T17" fmla="*/ 11 h 12"/>
                <a:gd name="T18" fmla="*/ 16 w 16"/>
                <a:gd name="T19" fmla="*/ 10 h 12"/>
                <a:gd name="T20" fmla="*/ 15 w 16"/>
                <a:gd name="T21" fmla="*/ 9 h 12"/>
                <a:gd name="T22" fmla="*/ 8 w 16"/>
                <a:gd name="T23" fmla="*/ 0 h 12"/>
                <a:gd name="T24" fmla="*/ 7 w 16"/>
                <a:gd name="T25" fmla="*/ 1 h 12"/>
                <a:gd name="T26" fmla="*/ 10 w 16"/>
                <a:gd name="T27" fmla="*/ 5 h 12"/>
                <a:gd name="T28" fmla="*/ 13 w 16"/>
                <a:gd name="T29" fmla="*/ 7 h 12"/>
                <a:gd name="T30" fmla="*/ 12 w 16"/>
                <a:gd name="T31" fmla="*/ 7 h 12"/>
                <a:gd name="T32" fmla="*/ 8 w 16"/>
                <a:gd name="T33" fmla="*/ 6 h 12"/>
                <a:gd name="T34" fmla="*/ 1 w 16"/>
                <a:gd name="T35" fmla="*/ 4 h 12"/>
                <a:gd name="T36" fmla="*/ 0 w 16"/>
                <a:gd name="T37" fmla="*/ 5 h 12"/>
                <a:gd name="T38" fmla="*/ 13 w 16"/>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2">
                  <a:moveTo>
                    <a:pt x="13" y="8"/>
                  </a:moveTo>
                  <a:cubicBezTo>
                    <a:pt x="13" y="8"/>
                    <a:pt x="13" y="8"/>
                    <a:pt x="14" y="9"/>
                  </a:cubicBezTo>
                  <a:cubicBezTo>
                    <a:pt x="14" y="9"/>
                    <a:pt x="14" y="10"/>
                    <a:pt x="14" y="10"/>
                  </a:cubicBezTo>
                  <a:cubicBezTo>
                    <a:pt x="14" y="10"/>
                    <a:pt x="14" y="11"/>
                    <a:pt x="14" y="11"/>
                  </a:cubicBezTo>
                  <a:cubicBezTo>
                    <a:pt x="14" y="11"/>
                    <a:pt x="14" y="11"/>
                    <a:pt x="14" y="11"/>
                  </a:cubicBezTo>
                  <a:cubicBezTo>
                    <a:pt x="13" y="12"/>
                    <a:pt x="13" y="12"/>
                    <a:pt x="13" y="12"/>
                  </a:cubicBezTo>
                  <a:cubicBezTo>
                    <a:pt x="13" y="12"/>
                    <a:pt x="13" y="12"/>
                    <a:pt x="13" y="12"/>
                  </a:cubicBezTo>
                  <a:cubicBezTo>
                    <a:pt x="14" y="12"/>
                    <a:pt x="14" y="12"/>
                    <a:pt x="15" y="12"/>
                  </a:cubicBezTo>
                  <a:cubicBezTo>
                    <a:pt x="15" y="11"/>
                    <a:pt x="15" y="11"/>
                    <a:pt x="15" y="11"/>
                  </a:cubicBezTo>
                  <a:cubicBezTo>
                    <a:pt x="16" y="11"/>
                    <a:pt x="16" y="10"/>
                    <a:pt x="16" y="10"/>
                  </a:cubicBezTo>
                  <a:cubicBezTo>
                    <a:pt x="16" y="10"/>
                    <a:pt x="15" y="9"/>
                    <a:pt x="15" y="9"/>
                  </a:cubicBezTo>
                  <a:cubicBezTo>
                    <a:pt x="8" y="0"/>
                    <a:pt x="8" y="0"/>
                    <a:pt x="8" y="0"/>
                  </a:cubicBezTo>
                  <a:cubicBezTo>
                    <a:pt x="7" y="1"/>
                    <a:pt x="7" y="1"/>
                    <a:pt x="7" y="1"/>
                  </a:cubicBezTo>
                  <a:cubicBezTo>
                    <a:pt x="10" y="5"/>
                    <a:pt x="10" y="5"/>
                    <a:pt x="10" y="5"/>
                  </a:cubicBezTo>
                  <a:cubicBezTo>
                    <a:pt x="11" y="6"/>
                    <a:pt x="12" y="7"/>
                    <a:pt x="13" y="7"/>
                  </a:cubicBezTo>
                  <a:cubicBezTo>
                    <a:pt x="12" y="7"/>
                    <a:pt x="12" y="7"/>
                    <a:pt x="12" y="7"/>
                  </a:cubicBezTo>
                  <a:cubicBezTo>
                    <a:pt x="12" y="7"/>
                    <a:pt x="10" y="7"/>
                    <a:pt x="8" y="6"/>
                  </a:cubicBezTo>
                  <a:cubicBezTo>
                    <a:pt x="1" y="4"/>
                    <a:pt x="1" y="4"/>
                    <a:pt x="1" y="4"/>
                  </a:cubicBezTo>
                  <a:cubicBezTo>
                    <a:pt x="0" y="5"/>
                    <a:pt x="0" y="5"/>
                    <a:pt x="0" y="5"/>
                  </a:cubicBezTo>
                  <a:cubicBezTo>
                    <a:pt x="13" y="8"/>
                    <a:pt x="13" y="8"/>
                    <a:pt x="13"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7" name="Freeform 45">
              <a:extLst>
                <a:ext uri="{FF2B5EF4-FFF2-40B4-BE49-F238E27FC236}">
                  <a16:creationId xmlns:a16="http://schemas.microsoft.com/office/drawing/2014/main" id="{79AE4291-3940-4B84-B126-46F6083BC4F2}"/>
                </a:ext>
              </a:extLst>
            </p:cNvPr>
            <p:cNvSpPr>
              <a:spLocks/>
            </p:cNvSpPr>
            <p:nvPr/>
          </p:nvSpPr>
          <p:spPr bwMode="auto">
            <a:xfrm>
              <a:off x="8272463" y="6197600"/>
              <a:ext cx="11113" cy="7938"/>
            </a:xfrm>
            <a:custGeom>
              <a:avLst/>
              <a:gdLst>
                <a:gd name="T0" fmla="*/ 0 w 4"/>
                <a:gd name="T1" fmla="*/ 0 h 3"/>
                <a:gd name="T2" fmla="*/ 3 w 4"/>
                <a:gd name="T3" fmla="*/ 3 h 3"/>
                <a:gd name="T4" fmla="*/ 4 w 4"/>
                <a:gd name="T5" fmla="*/ 3 h 3"/>
                <a:gd name="T6" fmla="*/ 1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2" y="2"/>
                    <a:pt x="3" y="3"/>
                  </a:cubicBezTo>
                  <a:cubicBezTo>
                    <a:pt x="4" y="3"/>
                    <a:pt x="4" y="3"/>
                    <a:pt x="4" y="3"/>
                  </a:cubicBezTo>
                  <a:cubicBezTo>
                    <a:pt x="3" y="2"/>
                    <a:pt x="2" y="1"/>
                    <a:pt x="1"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8" name="Freeform 46">
              <a:extLst>
                <a:ext uri="{FF2B5EF4-FFF2-40B4-BE49-F238E27FC236}">
                  <a16:creationId xmlns:a16="http://schemas.microsoft.com/office/drawing/2014/main" id="{F7F8E7A7-CCC5-471A-A9E6-9D5C90CB4EEA}"/>
                </a:ext>
              </a:extLst>
            </p:cNvPr>
            <p:cNvSpPr>
              <a:spLocks/>
            </p:cNvSpPr>
            <p:nvPr/>
          </p:nvSpPr>
          <p:spPr bwMode="auto">
            <a:xfrm>
              <a:off x="8269288" y="6157913"/>
              <a:ext cx="44450" cy="31750"/>
            </a:xfrm>
            <a:custGeom>
              <a:avLst/>
              <a:gdLst>
                <a:gd name="T0" fmla="*/ 13 w 16"/>
                <a:gd name="T1" fmla="*/ 4 h 11"/>
                <a:gd name="T2" fmla="*/ 11 w 16"/>
                <a:gd name="T3" fmla="*/ 4 h 11"/>
                <a:gd name="T4" fmla="*/ 8 w 16"/>
                <a:gd name="T5" fmla="*/ 5 h 11"/>
                <a:gd name="T6" fmla="*/ 5 w 16"/>
                <a:gd name="T7" fmla="*/ 6 h 11"/>
                <a:gd name="T8" fmla="*/ 3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2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5"/>
                    <a:pt x="8" y="5"/>
                  </a:cubicBezTo>
                  <a:cubicBezTo>
                    <a:pt x="7" y="5"/>
                    <a:pt x="6" y="5"/>
                    <a:pt x="5" y="6"/>
                  </a:cubicBezTo>
                  <a:cubicBezTo>
                    <a:pt x="4" y="6"/>
                    <a:pt x="4" y="6"/>
                    <a:pt x="3"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2"/>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5"/>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9" name="Freeform 47">
              <a:extLst>
                <a:ext uri="{FF2B5EF4-FFF2-40B4-BE49-F238E27FC236}">
                  <a16:creationId xmlns:a16="http://schemas.microsoft.com/office/drawing/2014/main" id="{F81C65BE-DCD3-428A-BAB0-818E953136EA}"/>
                </a:ext>
              </a:extLst>
            </p:cNvPr>
            <p:cNvSpPr>
              <a:spLocks noEditPoints="1"/>
            </p:cNvSpPr>
            <p:nvPr/>
          </p:nvSpPr>
          <p:spPr bwMode="auto">
            <a:xfrm>
              <a:off x="8304213" y="6149975"/>
              <a:ext cx="39688"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3 w 14"/>
                <a:gd name="T13" fmla="*/ 6 h 7"/>
                <a:gd name="T14" fmla="*/ 10 w 14"/>
                <a:gd name="T15" fmla="*/ 2 h 7"/>
                <a:gd name="T16" fmla="*/ 9 w 14"/>
                <a:gd name="T17" fmla="*/ 1 h 7"/>
                <a:gd name="T18" fmla="*/ 5 w 14"/>
                <a:gd name="T19" fmla="*/ 0 h 7"/>
                <a:gd name="T20" fmla="*/ 2 w 14"/>
                <a:gd name="T21" fmla="*/ 1 h 7"/>
                <a:gd name="T22" fmla="*/ 0 w 14"/>
                <a:gd name="T23" fmla="*/ 3 h 7"/>
                <a:gd name="T24" fmla="*/ 2 w 14"/>
                <a:gd name="T25" fmla="*/ 6 h 7"/>
                <a:gd name="T26" fmla="*/ 7 w 14"/>
                <a:gd name="T27" fmla="*/ 7 h 7"/>
                <a:gd name="T28" fmla="*/ 11 w 14"/>
                <a:gd name="T29" fmla="*/ 6 h 7"/>
                <a:gd name="T30" fmla="*/ 13 w 14"/>
                <a:gd name="T31" fmla="*/ 5 h 7"/>
                <a:gd name="T32" fmla="*/ 5 w 14"/>
                <a:gd name="T33" fmla="*/ 1 h 7"/>
                <a:gd name="T34" fmla="*/ 8 w 14"/>
                <a:gd name="T35" fmla="*/ 2 h 7"/>
                <a:gd name="T36" fmla="*/ 3 w 14"/>
                <a:gd name="T37" fmla="*/ 5 h 7"/>
                <a:gd name="T38" fmla="*/ 1 w 14"/>
                <a:gd name="T39" fmla="*/ 3 h 7"/>
                <a:gd name="T40" fmla="*/ 2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3" y="5"/>
                    <a:pt x="14" y="4"/>
                  </a:cubicBezTo>
                  <a:cubicBezTo>
                    <a:pt x="13" y="4"/>
                    <a:pt x="13" y="4"/>
                    <a:pt x="13" y="4"/>
                  </a:cubicBezTo>
                  <a:cubicBezTo>
                    <a:pt x="13" y="4"/>
                    <a:pt x="12" y="5"/>
                    <a:pt x="12" y="5"/>
                  </a:cubicBezTo>
                  <a:cubicBezTo>
                    <a:pt x="12" y="5"/>
                    <a:pt x="11" y="6"/>
                    <a:pt x="11" y="6"/>
                  </a:cubicBezTo>
                  <a:cubicBezTo>
                    <a:pt x="10" y="6"/>
                    <a:pt x="8" y="7"/>
                    <a:pt x="7" y="7"/>
                  </a:cubicBezTo>
                  <a:cubicBezTo>
                    <a:pt x="6" y="7"/>
                    <a:pt x="5" y="6"/>
                    <a:pt x="3" y="6"/>
                  </a:cubicBezTo>
                  <a:cubicBezTo>
                    <a:pt x="10" y="2"/>
                    <a:pt x="10" y="2"/>
                    <a:pt x="10" y="2"/>
                  </a:cubicBezTo>
                  <a:cubicBezTo>
                    <a:pt x="9" y="1"/>
                    <a:pt x="9" y="1"/>
                    <a:pt x="9" y="1"/>
                  </a:cubicBezTo>
                  <a:cubicBezTo>
                    <a:pt x="8" y="1"/>
                    <a:pt x="7" y="0"/>
                    <a:pt x="5" y="0"/>
                  </a:cubicBezTo>
                  <a:cubicBezTo>
                    <a:pt x="4" y="0"/>
                    <a:pt x="3" y="0"/>
                    <a:pt x="2" y="1"/>
                  </a:cubicBezTo>
                  <a:cubicBezTo>
                    <a:pt x="0" y="2"/>
                    <a:pt x="0" y="2"/>
                    <a:pt x="0" y="3"/>
                  </a:cubicBezTo>
                  <a:cubicBezTo>
                    <a:pt x="0" y="4"/>
                    <a:pt x="1" y="5"/>
                    <a:pt x="2" y="6"/>
                  </a:cubicBezTo>
                  <a:cubicBezTo>
                    <a:pt x="4" y="7"/>
                    <a:pt x="5" y="7"/>
                    <a:pt x="7" y="7"/>
                  </a:cubicBezTo>
                  <a:cubicBezTo>
                    <a:pt x="9" y="7"/>
                    <a:pt x="10" y="7"/>
                    <a:pt x="11" y="6"/>
                  </a:cubicBezTo>
                  <a:cubicBezTo>
                    <a:pt x="12" y="6"/>
                    <a:pt x="12" y="6"/>
                    <a:pt x="13" y="5"/>
                  </a:cubicBezTo>
                  <a:close/>
                  <a:moveTo>
                    <a:pt x="5" y="1"/>
                  </a:moveTo>
                  <a:cubicBezTo>
                    <a:pt x="6" y="1"/>
                    <a:pt x="7" y="1"/>
                    <a:pt x="8" y="2"/>
                  </a:cubicBezTo>
                  <a:cubicBezTo>
                    <a:pt x="3" y="5"/>
                    <a:pt x="3" y="5"/>
                    <a:pt x="3" y="5"/>
                  </a:cubicBezTo>
                  <a:cubicBezTo>
                    <a:pt x="2"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0" name="Freeform 48">
              <a:extLst>
                <a:ext uri="{FF2B5EF4-FFF2-40B4-BE49-F238E27FC236}">
                  <a16:creationId xmlns:a16="http://schemas.microsoft.com/office/drawing/2014/main" id="{2D1FFA96-A66C-461C-A121-67C8D600AD5B}"/>
                </a:ext>
              </a:extLst>
            </p:cNvPr>
            <p:cNvSpPr>
              <a:spLocks noEditPoints="1"/>
            </p:cNvSpPr>
            <p:nvPr/>
          </p:nvSpPr>
          <p:spPr bwMode="auto">
            <a:xfrm>
              <a:off x="8326438" y="6134100"/>
              <a:ext cx="41275" cy="30163"/>
            </a:xfrm>
            <a:custGeom>
              <a:avLst/>
              <a:gdLst>
                <a:gd name="T0" fmla="*/ 15 w 15"/>
                <a:gd name="T1" fmla="*/ 4 h 11"/>
                <a:gd name="T2" fmla="*/ 12 w 15"/>
                <a:gd name="T3" fmla="*/ 2 h 11"/>
                <a:gd name="T4" fmla="*/ 8 w 15"/>
                <a:gd name="T5" fmla="*/ 0 h 11"/>
                <a:gd name="T6" fmla="*/ 4 w 15"/>
                <a:gd name="T7" fmla="*/ 1 h 11"/>
                <a:gd name="T8" fmla="*/ 2 w 15"/>
                <a:gd name="T9" fmla="*/ 4 h 11"/>
                <a:gd name="T10" fmla="*/ 2 w 15"/>
                <a:gd name="T11" fmla="*/ 4 h 11"/>
                <a:gd name="T12" fmla="*/ 1 w 15"/>
                <a:gd name="T13" fmla="*/ 3 h 11"/>
                <a:gd name="T14" fmla="*/ 0 w 15"/>
                <a:gd name="T15" fmla="*/ 4 h 11"/>
                <a:gd name="T16" fmla="*/ 13 w 15"/>
                <a:gd name="T17" fmla="*/ 11 h 11"/>
                <a:gd name="T18" fmla="*/ 14 w 15"/>
                <a:gd name="T19" fmla="*/ 11 h 11"/>
                <a:gd name="T20" fmla="*/ 11 w 15"/>
                <a:gd name="T21" fmla="*/ 9 h 11"/>
                <a:gd name="T22" fmla="*/ 9 w 15"/>
                <a:gd name="T23" fmla="*/ 8 h 11"/>
                <a:gd name="T24" fmla="*/ 8 w 15"/>
                <a:gd name="T25" fmla="*/ 8 h 11"/>
                <a:gd name="T26" fmla="*/ 8 w 15"/>
                <a:gd name="T27" fmla="*/ 8 h 11"/>
                <a:gd name="T28" fmla="*/ 13 w 15"/>
                <a:gd name="T29" fmla="*/ 7 h 11"/>
                <a:gd name="T30" fmla="*/ 15 w 15"/>
                <a:gd name="T31" fmla="*/ 4 h 11"/>
                <a:gd name="T32" fmla="*/ 9 w 15"/>
                <a:gd name="T33" fmla="*/ 7 h 11"/>
                <a:gd name="T34" fmla="*/ 5 w 15"/>
                <a:gd name="T35" fmla="*/ 6 h 11"/>
                <a:gd name="T36" fmla="*/ 5 w 15"/>
                <a:gd name="T37" fmla="*/ 6 h 11"/>
                <a:gd name="T38" fmla="*/ 3 w 15"/>
                <a:gd name="T39" fmla="*/ 3 h 11"/>
                <a:gd name="T40" fmla="*/ 4 w 15"/>
                <a:gd name="T41" fmla="*/ 2 h 11"/>
                <a:gd name="T42" fmla="*/ 11 w 15"/>
                <a:gd name="T43" fmla="*/ 2 h 11"/>
                <a:gd name="T44" fmla="*/ 13 w 15"/>
                <a:gd name="T45" fmla="*/ 4 h 11"/>
                <a:gd name="T46" fmla="*/ 12 w 15"/>
                <a:gd name="T47" fmla="*/ 6 h 11"/>
                <a:gd name="T48" fmla="*/ 9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3"/>
                    <a:pt x="14" y="3"/>
                    <a:pt x="12" y="2"/>
                  </a:cubicBezTo>
                  <a:cubicBezTo>
                    <a:pt x="11" y="1"/>
                    <a:pt x="9" y="0"/>
                    <a:pt x="8" y="0"/>
                  </a:cubicBezTo>
                  <a:cubicBezTo>
                    <a:pt x="6" y="0"/>
                    <a:pt x="5" y="0"/>
                    <a:pt x="4" y="1"/>
                  </a:cubicBezTo>
                  <a:cubicBezTo>
                    <a:pt x="2" y="2"/>
                    <a:pt x="2" y="3"/>
                    <a:pt x="2" y="4"/>
                  </a:cubicBezTo>
                  <a:cubicBezTo>
                    <a:pt x="2" y="4"/>
                    <a:pt x="2" y="4"/>
                    <a:pt x="2" y="4"/>
                  </a:cubicBezTo>
                  <a:cubicBezTo>
                    <a:pt x="1" y="3"/>
                    <a:pt x="1" y="3"/>
                    <a:pt x="1" y="3"/>
                  </a:cubicBezTo>
                  <a:cubicBezTo>
                    <a:pt x="0" y="4"/>
                    <a:pt x="0" y="4"/>
                    <a:pt x="0" y="4"/>
                  </a:cubicBezTo>
                  <a:cubicBezTo>
                    <a:pt x="13" y="11"/>
                    <a:pt x="13" y="11"/>
                    <a:pt x="13" y="11"/>
                  </a:cubicBezTo>
                  <a:cubicBezTo>
                    <a:pt x="14" y="11"/>
                    <a:pt x="14" y="11"/>
                    <a:pt x="14" y="11"/>
                  </a:cubicBezTo>
                  <a:cubicBezTo>
                    <a:pt x="11" y="9"/>
                    <a:pt x="11" y="9"/>
                    <a:pt x="11" y="9"/>
                  </a:cubicBezTo>
                  <a:cubicBezTo>
                    <a:pt x="10" y="8"/>
                    <a:pt x="10" y="8"/>
                    <a:pt x="9" y="8"/>
                  </a:cubicBezTo>
                  <a:cubicBezTo>
                    <a:pt x="8" y="8"/>
                    <a:pt x="8" y="8"/>
                    <a:pt x="8" y="8"/>
                  </a:cubicBezTo>
                  <a:cubicBezTo>
                    <a:pt x="8" y="8"/>
                    <a:pt x="8" y="8"/>
                    <a:pt x="8" y="8"/>
                  </a:cubicBezTo>
                  <a:cubicBezTo>
                    <a:pt x="10" y="8"/>
                    <a:pt x="12" y="7"/>
                    <a:pt x="13" y="7"/>
                  </a:cubicBezTo>
                  <a:cubicBezTo>
                    <a:pt x="14" y="6"/>
                    <a:pt x="15" y="5"/>
                    <a:pt x="15" y="4"/>
                  </a:cubicBezTo>
                  <a:close/>
                  <a:moveTo>
                    <a:pt x="9" y="7"/>
                  </a:moveTo>
                  <a:cubicBezTo>
                    <a:pt x="8" y="7"/>
                    <a:pt x="7" y="7"/>
                    <a:pt x="5" y="6"/>
                  </a:cubicBezTo>
                  <a:cubicBezTo>
                    <a:pt x="5" y="6"/>
                    <a:pt x="5" y="6"/>
                    <a:pt x="5" y="6"/>
                  </a:cubicBezTo>
                  <a:cubicBezTo>
                    <a:pt x="4" y="5"/>
                    <a:pt x="3" y="4"/>
                    <a:pt x="3" y="3"/>
                  </a:cubicBezTo>
                  <a:cubicBezTo>
                    <a:pt x="3" y="3"/>
                    <a:pt x="3" y="2"/>
                    <a:pt x="4" y="2"/>
                  </a:cubicBezTo>
                  <a:cubicBezTo>
                    <a:pt x="6" y="0"/>
                    <a:pt x="9" y="1"/>
                    <a:pt x="11" y="2"/>
                  </a:cubicBezTo>
                  <a:cubicBezTo>
                    <a:pt x="13" y="3"/>
                    <a:pt x="13" y="4"/>
                    <a:pt x="13" y="4"/>
                  </a:cubicBezTo>
                  <a:cubicBezTo>
                    <a:pt x="14" y="5"/>
                    <a:pt x="13" y="6"/>
                    <a:pt x="12" y="6"/>
                  </a:cubicBezTo>
                  <a:cubicBezTo>
                    <a:pt x="11" y="7"/>
                    <a:pt x="10" y="7"/>
                    <a:pt x="9"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1" name="Freeform 49">
              <a:extLst>
                <a:ext uri="{FF2B5EF4-FFF2-40B4-BE49-F238E27FC236}">
                  <a16:creationId xmlns:a16="http://schemas.microsoft.com/office/drawing/2014/main" id="{539C3AB6-F60B-43A8-8677-E7C68D17A346}"/>
                </a:ext>
              </a:extLst>
            </p:cNvPr>
            <p:cNvSpPr>
              <a:spLocks/>
            </p:cNvSpPr>
            <p:nvPr/>
          </p:nvSpPr>
          <p:spPr bwMode="auto">
            <a:xfrm>
              <a:off x="8348663" y="6119813"/>
              <a:ext cx="41275" cy="19050"/>
            </a:xfrm>
            <a:custGeom>
              <a:avLst/>
              <a:gdLst>
                <a:gd name="T0" fmla="*/ 11 w 15"/>
                <a:gd name="T1" fmla="*/ 7 h 7"/>
                <a:gd name="T2" fmla="*/ 10 w 15"/>
                <a:gd name="T3" fmla="*/ 6 h 7"/>
                <a:gd name="T4" fmla="*/ 4 w 15"/>
                <a:gd name="T5" fmla="*/ 2 h 7"/>
                <a:gd name="T6" fmla="*/ 6 w 15"/>
                <a:gd name="T7" fmla="*/ 1 h 7"/>
                <a:gd name="T8" fmla="*/ 6 w 15"/>
                <a:gd name="T9" fmla="*/ 0 h 7"/>
                <a:gd name="T10" fmla="*/ 3 w 15"/>
                <a:gd name="T11" fmla="*/ 2 h 7"/>
                <a:gd name="T12" fmla="*/ 1 w 15"/>
                <a:gd name="T13" fmla="*/ 1 h 7"/>
                <a:gd name="T14" fmla="*/ 0 w 15"/>
                <a:gd name="T15" fmla="*/ 1 h 7"/>
                <a:gd name="T16" fmla="*/ 2 w 15"/>
                <a:gd name="T17" fmla="*/ 2 h 7"/>
                <a:gd name="T18" fmla="*/ 1 w 15"/>
                <a:gd name="T19" fmla="*/ 3 h 7"/>
                <a:gd name="T20" fmla="*/ 2 w 15"/>
                <a:gd name="T21" fmla="*/ 4 h 7"/>
                <a:gd name="T22" fmla="*/ 3 w 15"/>
                <a:gd name="T23" fmla="*/ 3 h 7"/>
                <a:gd name="T24" fmla="*/ 9 w 15"/>
                <a:gd name="T25" fmla="*/ 6 h 7"/>
                <a:gd name="T26" fmla="*/ 11 w 15"/>
                <a:gd name="T27" fmla="*/ 7 h 7"/>
                <a:gd name="T28" fmla="*/ 14 w 15"/>
                <a:gd name="T29" fmla="*/ 7 h 7"/>
                <a:gd name="T30" fmla="*/ 15 w 15"/>
                <a:gd name="T31" fmla="*/ 6 h 7"/>
                <a:gd name="T32" fmla="*/ 14 w 15"/>
                <a:gd name="T33" fmla="*/ 5 h 7"/>
                <a:gd name="T34" fmla="*/ 13 w 15"/>
                <a:gd name="T35" fmla="*/ 6 h 7"/>
                <a:gd name="T36" fmla="*/ 11 w 15"/>
                <a:gd name="T3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7">
                  <a:moveTo>
                    <a:pt x="11" y="7"/>
                  </a:moveTo>
                  <a:cubicBezTo>
                    <a:pt x="11" y="6"/>
                    <a:pt x="10" y="6"/>
                    <a:pt x="10" y="6"/>
                  </a:cubicBezTo>
                  <a:cubicBezTo>
                    <a:pt x="4" y="2"/>
                    <a:pt x="4" y="2"/>
                    <a:pt x="4" y="2"/>
                  </a:cubicBezTo>
                  <a:cubicBezTo>
                    <a:pt x="6" y="1"/>
                    <a:pt x="6" y="1"/>
                    <a:pt x="6" y="1"/>
                  </a:cubicBezTo>
                  <a:cubicBezTo>
                    <a:pt x="6" y="0"/>
                    <a:pt x="6" y="0"/>
                    <a:pt x="6" y="0"/>
                  </a:cubicBezTo>
                  <a:cubicBezTo>
                    <a:pt x="3" y="2"/>
                    <a:pt x="3" y="2"/>
                    <a:pt x="3" y="2"/>
                  </a:cubicBezTo>
                  <a:cubicBezTo>
                    <a:pt x="1" y="1"/>
                    <a:pt x="1" y="1"/>
                    <a:pt x="1" y="1"/>
                  </a:cubicBezTo>
                  <a:cubicBezTo>
                    <a:pt x="0" y="1"/>
                    <a:pt x="0" y="1"/>
                    <a:pt x="0" y="1"/>
                  </a:cubicBezTo>
                  <a:cubicBezTo>
                    <a:pt x="2" y="2"/>
                    <a:pt x="2" y="2"/>
                    <a:pt x="2" y="2"/>
                  </a:cubicBezTo>
                  <a:cubicBezTo>
                    <a:pt x="1" y="3"/>
                    <a:pt x="1" y="3"/>
                    <a:pt x="1" y="3"/>
                  </a:cubicBezTo>
                  <a:cubicBezTo>
                    <a:pt x="2" y="4"/>
                    <a:pt x="2" y="4"/>
                    <a:pt x="2" y="4"/>
                  </a:cubicBezTo>
                  <a:cubicBezTo>
                    <a:pt x="3" y="3"/>
                    <a:pt x="3" y="3"/>
                    <a:pt x="3" y="3"/>
                  </a:cubicBezTo>
                  <a:cubicBezTo>
                    <a:pt x="9" y="6"/>
                    <a:pt x="9" y="6"/>
                    <a:pt x="9" y="6"/>
                  </a:cubicBezTo>
                  <a:cubicBezTo>
                    <a:pt x="10" y="7"/>
                    <a:pt x="11" y="7"/>
                    <a:pt x="11" y="7"/>
                  </a:cubicBezTo>
                  <a:cubicBezTo>
                    <a:pt x="12" y="7"/>
                    <a:pt x="13" y="7"/>
                    <a:pt x="14" y="7"/>
                  </a:cubicBezTo>
                  <a:cubicBezTo>
                    <a:pt x="14" y="6"/>
                    <a:pt x="15" y="6"/>
                    <a:pt x="15" y="6"/>
                  </a:cubicBezTo>
                  <a:cubicBezTo>
                    <a:pt x="14" y="5"/>
                    <a:pt x="14" y="5"/>
                    <a:pt x="14" y="5"/>
                  </a:cubicBezTo>
                  <a:cubicBezTo>
                    <a:pt x="14" y="6"/>
                    <a:pt x="14" y="6"/>
                    <a:pt x="13" y="6"/>
                  </a:cubicBezTo>
                  <a:cubicBezTo>
                    <a:pt x="13" y="6"/>
                    <a:pt x="12" y="7"/>
                    <a:pt x="11"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2" name="Freeform 50">
              <a:extLst>
                <a:ext uri="{FF2B5EF4-FFF2-40B4-BE49-F238E27FC236}">
                  <a16:creationId xmlns:a16="http://schemas.microsoft.com/office/drawing/2014/main" id="{8F118DF9-F622-4875-98CD-86D2FF87BB76}"/>
                </a:ext>
              </a:extLst>
            </p:cNvPr>
            <p:cNvSpPr>
              <a:spLocks noEditPoints="1"/>
            </p:cNvSpPr>
            <p:nvPr/>
          </p:nvSpPr>
          <p:spPr bwMode="auto">
            <a:xfrm>
              <a:off x="8374063" y="6108700"/>
              <a:ext cx="38100" cy="22225"/>
            </a:xfrm>
            <a:custGeom>
              <a:avLst/>
              <a:gdLst>
                <a:gd name="T0" fmla="*/ 13 w 14"/>
                <a:gd name="T1" fmla="*/ 6 h 8"/>
                <a:gd name="T2" fmla="*/ 14 w 14"/>
                <a:gd name="T3" fmla="*/ 4 h 8"/>
                <a:gd name="T4" fmla="*/ 14 w 14"/>
                <a:gd name="T5" fmla="*/ 4 h 8"/>
                <a:gd name="T6" fmla="*/ 13 w 14"/>
                <a:gd name="T7" fmla="*/ 5 h 8"/>
                <a:gd name="T8" fmla="*/ 11 w 14"/>
                <a:gd name="T9" fmla="*/ 6 h 8"/>
                <a:gd name="T10" fmla="*/ 8 w 14"/>
                <a:gd name="T11" fmla="*/ 7 h 8"/>
                <a:gd name="T12" fmla="*/ 4 w 14"/>
                <a:gd name="T13" fmla="*/ 6 h 8"/>
                <a:gd name="T14" fmla="*/ 11 w 14"/>
                <a:gd name="T15" fmla="*/ 2 h 8"/>
                <a:gd name="T16" fmla="*/ 10 w 14"/>
                <a:gd name="T17" fmla="*/ 2 h 8"/>
                <a:gd name="T18" fmla="*/ 6 w 14"/>
                <a:gd name="T19" fmla="*/ 0 h 8"/>
                <a:gd name="T20" fmla="*/ 2 w 14"/>
                <a:gd name="T21" fmla="*/ 1 h 8"/>
                <a:gd name="T22" fmla="*/ 1 w 14"/>
                <a:gd name="T23" fmla="*/ 4 h 8"/>
                <a:gd name="T24" fmla="*/ 3 w 14"/>
                <a:gd name="T25" fmla="*/ 6 h 8"/>
                <a:gd name="T26" fmla="*/ 8 w 14"/>
                <a:gd name="T27" fmla="*/ 8 h 8"/>
                <a:gd name="T28" fmla="*/ 12 w 14"/>
                <a:gd name="T29" fmla="*/ 6 h 8"/>
                <a:gd name="T30" fmla="*/ 13 w 14"/>
                <a:gd name="T31" fmla="*/ 6 h 8"/>
                <a:gd name="T32" fmla="*/ 6 w 14"/>
                <a:gd name="T33" fmla="*/ 1 h 8"/>
                <a:gd name="T34" fmla="*/ 9 w 14"/>
                <a:gd name="T35" fmla="*/ 2 h 8"/>
                <a:gd name="T36" fmla="*/ 3 w 14"/>
                <a:gd name="T37" fmla="*/ 5 h 8"/>
                <a:gd name="T38" fmla="*/ 2 w 14"/>
                <a:gd name="T39" fmla="*/ 3 h 8"/>
                <a:gd name="T40" fmla="*/ 3 w 14"/>
                <a:gd name="T41" fmla="*/ 2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4" y="5"/>
                    <a:pt x="14" y="5"/>
                    <a:pt x="14" y="4"/>
                  </a:cubicBezTo>
                  <a:cubicBezTo>
                    <a:pt x="14" y="4"/>
                    <a:pt x="14" y="4"/>
                    <a:pt x="14" y="4"/>
                  </a:cubicBezTo>
                  <a:cubicBezTo>
                    <a:pt x="13" y="5"/>
                    <a:pt x="13" y="5"/>
                    <a:pt x="13" y="5"/>
                  </a:cubicBezTo>
                  <a:cubicBezTo>
                    <a:pt x="12" y="5"/>
                    <a:pt x="12" y="6"/>
                    <a:pt x="11" y="6"/>
                  </a:cubicBezTo>
                  <a:cubicBezTo>
                    <a:pt x="10" y="7"/>
                    <a:pt x="9" y="7"/>
                    <a:pt x="8" y="7"/>
                  </a:cubicBezTo>
                  <a:cubicBezTo>
                    <a:pt x="7" y="7"/>
                    <a:pt x="5" y="6"/>
                    <a:pt x="4" y="6"/>
                  </a:cubicBezTo>
                  <a:cubicBezTo>
                    <a:pt x="11" y="2"/>
                    <a:pt x="11" y="2"/>
                    <a:pt x="11" y="2"/>
                  </a:cubicBezTo>
                  <a:cubicBezTo>
                    <a:pt x="10" y="2"/>
                    <a:pt x="10" y="2"/>
                    <a:pt x="10" y="2"/>
                  </a:cubicBezTo>
                  <a:cubicBezTo>
                    <a:pt x="9" y="1"/>
                    <a:pt x="7" y="0"/>
                    <a:pt x="6" y="0"/>
                  </a:cubicBezTo>
                  <a:cubicBezTo>
                    <a:pt x="5" y="0"/>
                    <a:pt x="3" y="0"/>
                    <a:pt x="2" y="1"/>
                  </a:cubicBezTo>
                  <a:cubicBezTo>
                    <a:pt x="1" y="2"/>
                    <a:pt x="0" y="3"/>
                    <a:pt x="1" y="4"/>
                  </a:cubicBezTo>
                  <a:cubicBezTo>
                    <a:pt x="1" y="4"/>
                    <a:pt x="2" y="5"/>
                    <a:pt x="3" y="6"/>
                  </a:cubicBezTo>
                  <a:cubicBezTo>
                    <a:pt x="5" y="7"/>
                    <a:pt x="6" y="8"/>
                    <a:pt x="8" y="8"/>
                  </a:cubicBezTo>
                  <a:cubicBezTo>
                    <a:pt x="9" y="8"/>
                    <a:pt x="11" y="7"/>
                    <a:pt x="12" y="6"/>
                  </a:cubicBezTo>
                  <a:cubicBezTo>
                    <a:pt x="13" y="6"/>
                    <a:pt x="13" y="6"/>
                    <a:pt x="13" y="6"/>
                  </a:cubicBezTo>
                  <a:close/>
                  <a:moveTo>
                    <a:pt x="6" y="1"/>
                  </a:moveTo>
                  <a:cubicBezTo>
                    <a:pt x="7" y="1"/>
                    <a:pt x="8" y="1"/>
                    <a:pt x="9" y="2"/>
                  </a:cubicBezTo>
                  <a:cubicBezTo>
                    <a:pt x="3" y="5"/>
                    <a:pt x="3" y="5"/>
                    <a:pt x="3" y="5"/>
                  </a:cubicBezTo>
                  <a:cubicBezTo>
                    <a:pt x="2" y="5"/>
                    <a:pt x="2" y="4"/>
                    <a:pt x="2" y="3"/>
                  </a:cubicBezTo>
                  <a:cubicBezTo>
                    <a:pt x="2" y="3"/>
                    <a:pt x="2" y="2"/>
                    <a:pt x="3" y="2"/>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3" name="Freeform 51">
              <a:extLst>
                <a:ext uri="{FF2B5EF4-FFF2-40B4-BE49-F238E27FC236}">
                  <a16:creationId xmlns:a16="http://schemas.microsoft.com/office/drawing/2014/main" id="{DFEDA2CC-0E58-4865-A608-10C62248C8DF}"/>
                </a:ext>
              </a:extLst>
            </p:cNvPr>
            <p:cNvSpPr>
              <a:spLocks/>
            </p:cNvSpPr>
            <p:nvPr/>
          </p:nvSpPr>
          <p:spPr bwMode="auto">
            <a:xfrm>
              <a:off x="8396288" y="6083300"/>
              <a:ext cx="60325" cy="33338"/>
            </a:xfrm>
            <a:custGeom>
              <a:avLst/>
              <a:gdLst>
                <a:gd name="T0" fmla="*/ 22 w 22"/>
                <a:gd name="T1" fmla="*/ 5 h 12"/>
                <a:gd name="T2" fmla="*/ 16 w 22"/>
                <a:gd name="T3" fmla="*/ 1 h 12"/>
                <a:gd name="T4" fmla="*/ 13 w 22"/>
                <a:gd name="T5" fmla="*/ 0 h 12"/>
                <a:gd name="T6" fmla="*/ 10 w 22"/>
                <a:gd name="T7" fmla="*/ 1 h 12"/>
                <a:gd name="T8" fmla="*/ 8 w 22"/>
                <a:gd name="T9" fmla="*/ 2 h 12"/>
                <a:gd name="T10" fmla="*/ 8 w 22"/>
                <a:gd name="T11" fmla="*/ 4 h 12"/>
                <a:gd name="T12" fmla="*/ 8 w 22"/>
                <a:gd name="T13" fmla="*/ 4 h 12"/>
                <a:gd name="T14" fmla="*/ 4 w 22"/>
                <a:gd name="T15" fmla="*/ 5 h 12"/>
                <a:gd name="T16" fmla="*/ 3 w 22"/>
                <a:gd name="T17" fmla="*/ 6 h 12"/>
                <a:gd name="T18" fmla="*/ 3 w 22"/>
                <a:gd name="T19" fmla="*/ 7 h 12"/>
                <a:gd name="T20" fmla="*/ 3 w 22"/>
                <a:gd name="T21" fmla="*/ 7 h 12"/>
                <a:gd name="T22" fmla="*/ 1 w 22"/>
                <a:gd name="T23" fmla="*/ 6 h 12"/>
                <a:gd name="T24" fmla="*/ 0 w 22"/>
                <a:gd name="T25" fmla="*/ 7 h 12"/>
                <a:gd name="T26" fmla="*/ 10 w 22"/>
                <a:gd name="T27" fmla="*/ 12 h 12"/>
                <a:gd name="T28" fmla="*/ 10 w 22"/>
                <a:gd name="T29" fmla="*/ 12 h 12"/>
                <a:gd name="T30" fmla="*/ 5 w 22"/>
                <a:gd name="T31" fmla="*/ 9 h 12"/>
                <a:gd name="T32" fmla="*/ 3 w 22"/>
                <a:gd name="T33" fmla="*/ 7 h 12"/>
                <a:gd name="T34" fmla="*/ 5 w 22"/>
                <a:gd name="T35" fmla="*/ 5 h 12"/>
                <a:gd name="T36" fmla="*/ 9 w 22"/>
                <a:gd name="T37" fmla="*/ 5 h 12"/>
                <a:gd name="T38" fmla="*/ 15 w 22"/>
                <a:gd name="T39" fmla="*/ 9 h 12"/>
                <a:gd name="T40" fmla="*/ 16 w 22"/>
                <a:gd name="T41" fmla="*/ 8 h 12"/>
                <a:gd name="T42" fmla="*/ 11 w 22"/>
                <a:gd name="T43" fmla="*/ 5 h 12"/>
                <a:gd name="T44" fmla="*/ 9 w 22"/>
                <a:gd name="T45" fmla="*/ 3 h 12"/>
                <a:gd name="T46" fmla="*/ 10 w 22"/>
                <a:gd name="T47" fmla="*/ 2 h 12"/>
                <a:gd name="T48" fmla="*/ 13 w 22"/>
                <a:gd name="T49" fmla="*/ 1 h 12"/>
                <a:gd name="T50" fmla="*/ 15 w 22"/>
                <a:gd name="T51" fmla="*/ 2 h 12"/>
                <a:gd name="T52" fmla="*/ 21 w 22"/>
                <a:gd name="T53" fmla="*/ 5 h 12"/>
                <a:gd name="T54" fmla="*/ 22 w 22"/>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2">
                  <a:moveTo>
                    <a:pt x="22" y="5"/>
                  </a:moveTo>
                  <a:cubicBezTo>
                    <a:pt x="16" y="1"/>
                    <a:pt x="16" y="1"/>
                    <a:pt x="16" y="1"/>
                  </a:cubicBezTo>
                  <a:cubicBezTo>
                    <a:pt x="15" y="1"/>
                    <a:pt x="14" y="0"/>
                    <a:pt x="13" y="0"/>
                  </a:cubicBezTo>
                  <a:cubicBezTo>
                    <a:pt x="12" y="0"/>
                    <a:pt x="11" y="1"/>
                    <a:pt x="10" y="1"/>
                  </a:cubicBezTo>
                  <a:cubicBezTo>
                    <a:pt x="9" y="2"/>
                    <a:pt x="8" y="2"/>
                    <a:pt x="8" y="2"/>
                  </a:cubicBezTo>
                  <a:cubicBezTo>
                    <a:pt x="8" y="3"/>
                    <a:pt x="8" y="3"/>
                    <a:pt x="8" y="4"/>
                  </a:cubicBezTo>
                  <a:cubicBezTo>
                    <a:pt x="8" y="4"/>
                    <a:pt x="8" y="4"/>
                    <a:pt x="8" y="4"/>
                  </a:cubicBezTo>
                  <a:cubicBezTo>
                    <a:pt x="7" y="4"/>
                    <a:pt x="5" y="4"/>
                    <a:pt x="4" y="5"/>
                  </a:cubicBezTo>
                  <a:cubicBezTo>
                    <a:pt x="3" y="5"/>
                    <a:pt x="3" y="5"/>
                    <a:pt x="3" y="6"/>
                  </a:cubicBezTo>
                  <a:cubicBezTo>
                    <a:pt x="2" y="6"/>
                    <a:pt x="2" y="6"/>
                    <a:pt x="3" y="7"/>
                  </a:cubicBezTo>
                  <a:cubicBezTo>
                    <a:pt x="3" y="7"/>
                    <a:pt x="3" y="7"/>
                    <a:pt x="3" y="7"/>
                  </a:cubicBezTo>
                  <a:cubicBezTo>
                    <a:pt x="1" y="6"/>
                    <a:pt x="1" y="6"/>
                    <a:pt x="1" y="6"/>
                  </a:cubicBezTo>
                  <a:cubicBezTo>
                    <a:pt x="0" y="7"/>
                    <a:pt x="0" y="7"/>
                    <a:pt x="0" y="7"/>
                  </a:cubicBezTo>
                  <a:cubicBezTo>
                    <a:pt x="10" y="12"/>
                    <a:pt x="10" y="12"/>
                    <a:pt x="10" y="12"/>
                  </a:cubicBezTo>
                  <a:cubicBezTo>
                    <a:pt x="10" y="12"/>
                    <a:pt x="10" y="12"/>
                    <a:pt x="10" y="12"/>
                  </a:cubicBezTo>
                  <a:cubicBezTo>
                    <a:pt x="5" y="9"/>
                    <a:pt x="5" y="9"/>
                    <a:pt x="5" y="9"/>
                  </a:cubicBezTo>
                  <a:cubicBezTo>
                    <a:pt x="4" y="8"/>
                    <a:pt x="3" y="7"/>
                    <a:pt x="3" y="7"/>
                  </a:cubicBezTo>
                  <a:cubicBezTo>
                    <a:pt x="3" y="6"/>
                    <a:pt x="4" y="6"/>
                    <a:pt x="5" y="5"/>
                  </a:cubicBezTo>
                  <a:cubicBezTo>
                    <a:pt x="6" y="4"/>
                    <a:pt x="8" y="4"/>
                    <a:pt x="9" y="5"/>
                  </a:cubicBezTo>
                  <a:cubicBezTo>
                    <a:pt x="15" y="9"/>
                    <a:pt x="15" y="9"/>
                    <a:pt x="15" y="9"/>
                  </a:cubicBezTo>
                  <a:cubicBezTo>
                    <a:pt x="16" y="8"/>
                    <a:pt x="16" y="8"/>
                    <a:pt x="16" y="8"/>
                  </a:cubicBezTo>
                  <a:cubicBezTo>
                    <a:pt x="11" y="5"/>
                    <a:pt x="11" y="5"/>
                    <a:pt x="11" y="5"/>
                  </a:cubicBezTo>
                  <a:cubicBezTo>
                    <a:pt x="10" y="4"/>
                    <a:pt x="9" y="4"/>
                    <a:pt x="9" y="3"/>
                  </a:cubicBezTo>
                  <a:cubicBezTo>
                    <a:pt x="9" y="3"/>
                    <a:pt x="9" y="2"/>
                    <a:pt x="10" y="2"/>
                  </a:cubicBezTo>
                  <a:cubicBezTo>
                    <a:pt x="11" y="1"/>
                    <a:pt x="12" y="1"/>
                    <a:pt x="13" y="1"/>
                  </a:cubicBezTo>
                  <a:cubicBezTo>
                    <a:pt x="13" y="1"/>
                    <a:pt x="14" y="1"/>
                    <a:pt x="15" y="2"/>
                  </a:cubicBezTo>
                  <a:cubicBezTo>
                    <a:pt x="21" y="5"/>
                    <a:pt x="21" y="5"/>
                    <a:pt x="21" y="5"/>
                  </a:cubicBezTo>
                  <a:cubicBezTo>
                    <a:pt x="22" y="5"/>
                    <a:pt x="22" y="5"/>
                    <a:pt x="22"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4" name="Freeform 52">
              <a:extLst>
                <a:ext uri="{FF2B5EF4-FFF2-40B4-BE49-F238E27FC236}">
                  <a16:creationId xmlns:a16="http://schemas.microsoft.com/office/drawing/2014/main" id="{F9EF118E-2DD5-44D7-9EE0-34E78A5FADE4}"/>
                </a:ext>
              </a:extLst>
            </p:cNvPr>
            <p:cNvSpPr>
              <a:spLocks noEditPoints="1"/>
            </p:cNvSpPr>
            <p:nvPr/>
          </p:nvSpPr>
          <p:spPr bwMode="auto">
            <a:xfrm>
              <a:off x="8429625" y="6067425"/>
              <a:ext cx="52388" cy="25400"/>
            </a:xfrm>
            <a:custGeom>
              <a:avLst/>
              <a:gdLst>
                <a:gd name="T0" fmla="*/ 6 w 19"/>
                <a:gd name="T1" fmla="*/ 3 h 9"/>
                <a:gd name="T2" fmla="*/ 6 w 19"/>
                <a:gd name="T3" fmla="*/ 4 h 9"/>
                <a:gd name="T4" fmla="*/ 6 w 19"/>
                <a:gd name="T5" fmla="*/ 4 h 9"/>
                <a:gd name="T6" fmla="*/ 5 w 19"/>
                <a:gd name="T7" fmla="*/ 4 h 9"/>
                <a:gd name="T8" fmla="*/ 4 w 19"/>
                <a:gd name="T9" fmla="*/ 3 h 9"/>
                <a:gd name="T10" fmla="*/ 1 w 19"/>
                <a:gd name="T11" fmla="*/ 1 h 9"/>
                <a:gd name="T12" fmla="*/ 0 w 19"/>
                <a:gd name="T13" fmla="*/ 2 h 9"/>
                <a:gd name="T14" fmla="*/ 13 w 19"/>
                <a:gd name="T15" fmla="*/ 9 h 9"/>
                <a:gd name="T16" fmla="*/ 13 w 19"/>
                <a:gd name="T17" fmla="*/ 9 h 9"/>
                <a:gd name="T18" fmla="*/ 12 w 19"/>
                <a:gd name="T19" fmla="*/ 8 h 9"/>
                <a:gd name="T20" fmla="*/ 12 w 19"/>
                <a:gd name="T21" fmla="*/ 8 h 9"/>
                <a:gd name="T22" fmla="*/ 15 w 19"/>
                <a:gd name="T23" fmla="*/ 8 h 9"/>
                <a:gd name="T24" fmla="*/ 17 w 19"/>
                <a:gd name="T25" fmla="*/ 7 h 9"/>
                <a:gd name="T26" fmla="*/ 19 w 19"/>
                <a:gd name="T27" fmla="*/ 5 h 9"/>
                <a:gd name="T28" fmla="*/ 16 w 19"/>
                <a:gd name="T29" fmla="*/ 2 h 9"/>
                <a:gd name="T30" fmla="*/ 12 w 19"/>
                <a:gd name="T31" fmla="*/ 1 h 9"/>
                <a:gd name="T32" fmla="*/ 7 w 19"/>
                <a:gd name="T33" fmla="*/ 2 h 9"/>
                <a:gd name="T34" fmla="*/ 6 w 19"/>
                <a:gd name="T35" fmla="*/ 3 h 9"/>
                <a:gd name="T36" fmla="*/ 15 w 19"/>
                <a:gd name="T37" fmla="*/ 3 h 9"/>
                <a:gd name="T38" fmla="*/ 17 w 19"/>
                <a:gd name="T39" fmla="*/ 5 h 9"/>
                <a:gd name="T40" fmla="*/ 16 w 19"/>
                <a:gd name="T41" fmla="*/ 7 h 9"/>
                <a:gd name="T42" fmla="*/ 13 w 19"/>
                <a:gd name="T43" fmla="*/ 7 h 9"/>
                <a:gd name="T44" fmla="*/ 9 w 19"/>
                <a:gd name="T45" fmla="*/ 6 h 9"/>
                <a:gd name="T46" fmla="*/ 9 w 19"/>
                <a:gd name="T47" fmla="*/ 6 h 9"/>
                <a:gd name="T48" fmla="*/ 7 w 19"/>
                <a:gd name="T49" fmla="*/ 4 h 9"/>
                <a:gd name="T50" fmla="*/ 8 w 19"/>
                <a:gd name="T51" fmla="*/ 2 h 9"/>
                <a:gd name="T52" fmla="*/ 15 w 19"/>
                <a:gd name="T53" fmla="*/ 3 h 9"/>
                <a:gd name="T54" fmla="*/ 15 w 19"/>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9">
                  <a:moveTo>
                    <a:pt x="6" y="3"/>
                  </a:moveTo>
                  <a:cubicBezTo>
                    <a:pt x="6" y="3"/>
                    <a:pt x="6" y="4"/>
                    <a:pt x="6" y="4"/>
                  </a:cubicBezTo>
                  <a:cubicBezTo>
                    <a:pt x="6" y="4"/>
                    <a:pt x="6" y="4"/>
                    <a:pt x="6" y="4"/>
                  </a:cubicBezTo>
                  <a:cubicBezTo>
                    <a:pt x="5" y="4"/>
                    <a:pt x="5" y="4"/>
                    <a:pt x="5" y="4"/>
                  </a:cubicBezTo>
                  <a:cubicBezTo>
                    <a:pt x="5" y="4"/>
                    <a:pt x="4" y="3"/>
                    <a:pt x="4" y="3"/>
                  </a:cubicBezTo>
                  <a:cubicBezTo>
                    <a:pt x="1" y="1"/>
                    <a:pt x="1" y="1"/>
                    <a:pt x="1" y="1"/>
                  </a:cubicBezTo>
                  <a:cubicBezTo>
                    <a:pt x="0" y="2"/>
                    <a:pt x="0" y="2"/>
                    <a:pt x="0" y="2"/>
                  </a:cubicBezTo>
                  <a:cubicBezTo>
                    <a:pt x="13" y="9"/>
                    <a:pt x="13" y="9"/>
                    <a:pt x="13" y="9"/>
                  </a:cubicBezTo>
                  <a:cubicBezTo>
                    <a:pt x="13" y="9"/>
                    <a:pt x="13" y="9"/>
                    <a:pt x="13" y="9"/>
                  </a:cubicBezTo>
                  <a:cubicBezTo>
                    <a:pt x="12" y="8"/>
                    <a:pt x="12" y="8"/>
                    <a:pt x="12" y="8"/>
                  </a:cubicBezTo>
                  <a:cubicBezTo>
                    <a:pt x="12" y="8"/>
                    <a:pt x="12" y="8"/>
                    <a:pt x="12" y="8"/>
                  </a:cubicBezTo>
                  <a:cubicBezTo>
                    <a:pt x="13" y="8"/>
                    <a:pt x="14" y="8"/>
                    <a:pt x="15" y="8"/>
                  </a:cubicBezTo>
                  <a:cubicBezTo>
                    <a:pt x="16" y="8"/>
                    <a:pt x="16" y="7"/>
                    <a:pt x="17" y="7"/>
                  </a:cubicBezTo>
                  <a:cubicBezTo>
                    <a:pt x="18" y="6"/>
                    <a:pt x="19" y="6"/>
                    <a:pt x="19" y="5"/>
                  </a:cubicBezTo>
                  <a:cubicBezTo>
                    <a:pt x="18" y="4"/>
                    <a:pt x="18" y="3"/>
                    <a:pt x="16" y="2"/>
                  </a:cubicBezTo>
                  <a:cubicBezTo>
                    <a:pt x="15" y="1"/>
                    <a:pt x="13" y="1"/>
                    <a:pt x="12" y="1"/>
                  </a:cubicBezTo>
                  <a:cubicBezTo>
                    <a:pt x="10" y="0"/>
                    <a:pt x="9" y="1"/>
                    <a:pt x="7" y="2"/>
                  </a:cubicBezTo>
                  <a:cubicBezTo>
                    <a:pt x="7" y="2"/>
                    <a:pt x="6" y="2"/>
                    <a:pt x="6" y="3"/>
                  </a:cubicBezTo>
                  <a:close/>
                  <a:moveTo>
                    <a:pt x="15" y="3"/>
                  </a:moveTo>
                  <a:cubicBezTo>
                    <a:pt x="16" y="3"/>
                    <a:pt x="17" y="4"/>
                    <a:pt x="17" y="5"/>
                  </a:cubicBezTo>
                  <a:cubicBezTo>
                    <a:pt x="18" y="5"/>
                    <a:pt x="17" y="6"/>
                    <a:pt x="16" y="7"/>
                  </a:cubicBezTo>
                  <a:cubicBezTo>
                    <a:pt x="15" y="7"/>
                    <a:pt x="14" y="8"/>
                    <a:pt x="13" y="7"/>
                  </a:cubicBezTo>
                  <a:cubicBezTo>
                    <a:pt x="12" y="7"/>
                    <a:pt x="11" y="7"/>
                    <a:pt x="9" y="6"/>
                  </a:cubicBezTo>
                  <a:cubicBezTo>
                    <a:pt x="9" y="6"/>
                    <a:pt x="9" y="6"/>
                    <a:pt x="9" y="6"/>
                  </a:cubicBezTo>
                  <a:cubicBezTo>
                    <a:pt x="8" y="5"/>
                    <a:pt x="7" y="4"/>
                    <a:pt x="7" y="4"/>
                  </a:cubicBezTo>
                  <a:cubicBezTo>
                    <a:pt x="7" y="3"/>
                    <a:pt x="7" y="3"/>
                    <a:pt x="8" y="2"/>
                  </a:cubicBezTo>
                  <a:cubicBezTo>
                    <a:pt x="10" y="1"/>
                    <a:pt x="13" y="1"/>
                    <a:pt x="15" y="3"/>
                  </a:cubicBezTo>
                  <a:cubicBezTo>
                    <a:pt x="15" y="3"/>
                    <a:pt x="15" y="3"/>
                    <a:pt x="15"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5" name="Freeform 53">
              <a:extLst>
                <a:ext uri="{FF2B5EF4-FFF2-40B4-BE49-F238E27FC236}">
                  <a16:creationId xmlns:a16="http://schemas.microsoft.com/office/drawing/2014/main" id="{CE2E8841-E9A0-4B74-AFAD-70BB3C75D188}"/>
                </a:ext>
              </a:extLst>
            </p:cNvPr>
            <p:cNvSpPr>
              <a:spLocks noEditPoints="1"/>
            </p:cNvSpPr>
            <p:nvPr/>
          </p:nvSpPr>
          <p:spPr bwMode="auto">
            <a:xfrm>
              <a:off x="8474075" y="6053138"/>
              <a:ext cx="34925" cy="19050"/>
            </a:xfrm>
            <a:custGeom>
              <a:avLst/>
              <a:gdLst>
                <a:gd name="T0" fmla="*/ 12 w 13"/>
                <a:gd name="T1" fmla="*/ 5 h 7"/>
                <a:gd name="T2" fmla="*/ 13 w 13"/>
                <a:gd name="T3" fmla="*/ 4 h 7"/>
                <a:gd name="T4" fmla="*/ 13 w 13"/>
                <a:gd name="T5" fmla="*/ 4 h 7"/>
                <a:gd name="T6" fmla="*/ 12 w 13"/>
                <a:gd name="T7" fmla="*/ 5 h 7"/>
                <a:gd name="T8" fmla="*/ 10 w 13"/>
                <a:gd name="T9" fmla="*/ 6 h 7"/>
                <a:gd name="T10" fmla="*/ 7 w 13"/>
                <a:gd name="T11" fmla="*/ 7 h 7"/>
                <a:gd name="T12" fmla="*/ 3 w 13"/>
                <a:gd name="T13" fmla="*/ 5 h 7"/>
                <a:gd name="T14" fmla="*/ 10 w 13"/>
                <a:gd name="T15" fmla="*/ 2 h 7"/>
                <a:gd name="T16" fmla="*/ 9 w 13"/>
                <a:gd name="T17" fmla="*/ 1 h 7"/>
                <a:gd name="T18" fmla="*/ 5 w 13"/>
                <a:gd name="T19" fmla="*/ 0 h 7"/>
                <a:gd name="T20" fmla="*/ 1 w 13"/>
                <a:gd name="T21" fmla="*/ 1 h 7"/>
                <a:gd name="T22" fmla="*/ 0 w 13"/>
                <a:gd name="T23" fmla="*/ 3 h 7"/>
                <a:gd name="T24" fmla="*/ 2 w 13"/>
                <a:gd name="T25" fmla="*/ 6 h 7"/>
                <a:gd name="T26" fmla="*/ 7 w 13"/>
                <a:gd name="T27" fmla="*/ 7 h 7"/>
                <a:gd name="T28" fmla="*/ 11 w 13"/>
                <a:gd name="T29" fmla="*/ 6 h 7"/>
                <a:gd name="T30" fmla="*/ 12 w 13"/>
                <a:gd name="T31" fmla="*/ 5 h 7"/>
                <a:gd name="T32" fmla="*/ 5 w 13"/>
                <a:gd name="T33" fmla="*/ 1 h 7"/>
                <a:gd name="T34" fmla="*/ 8 w 13"/>
                <a:gd name="T35" fmla="*/ 2 h 7"/>
                <a:gd name="T36" fmla="*/ 2 w 13"/>
                <a:gd name="T37" fmla="*/ 5 h 7"/>
                <a:gd name="T38" fmla="*/ 1 w 13"/>
                <a:gd name="T39" fmla="*/ 3 h 7"/>
                <a:gd name="T40" fmla="*/ 2 w 13"/>
                <a:gd name="T41" fmla="*/ 1 h 7"/>
                <a:gd name="T42" fmla="*/ 5 w 13"/>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2" y="5"/>
                  </a:moveTo>
                  <a:cubicBezTo>
                    <a:pt x="13" y="5"/>
                    <a:pt x="13" y="5"/>
                    <a:pt x="13" y="4"/>
                  </a:cubicBezTo>
                  <a:cubicBezTo>
                    <a:pt x="13" y="4"/>
                    <a:pt x="13" y="4"/>
                    <a:pt x="13" y="4"/>
                  </a:cubicBezTo>
                  <a:cubicBezTo>
                    <a:pt x="12" y="4"/>
                    <a:pt x="12" y="5"/>
                    <a:pt x="12" y="5"/>
                  </a:cubicBezTo>
                  <a:cubicBezTo>
                    <a:pt x="11" y="5"/>
                    <a:pt x="11" y="5"/>
                    <a:pt x="10" y="6"/>
                  </a:cubicBezTo>
                  <a:cubicBezTo>
                    <a:pt x="9" y="6"/>
                    <a:pt x="8" y="7"/>
                    <a:pt x="7" y="7"/>
                  </a:cubicBezTo>
                  <a:cubicBezTo>
                    <a:pt x="6" y="7"/>
                    <a:pt x="4" y="6"/>
                    <a:pt x="3" y="5"/>
                  </a:cubicBezTo>
                  <a:cubicBezTo>
                    <a:pt x="10" y="2"/>
                    <a:pt x="10" y="2"/>
                    <a:pt x="10" y="2"/>
                  </a:cubicBezTo>
                  <a:cubicBezTo>
                    <a:pt x="9" y="1"/>
                    <a:pt x="9" y="1"/>
                    <a:pt x="9" y="1"/>
                  </a:cubicBezTo>
                  <a:cubicBezTo>
                    <a:pt x="8" y="0"/>
                    <a:pt x="6" y="0"/>
                    <a:pt x="5" y="0"/>
                  </a:cubicBezTo>
                  <a:cubicBezTo>
                    <a:pt x="4" y="0"/>
                    <a:pt x="2" y="0"/>
                    <a:pt x="1" y="1"/>
                  </a:cubicBezTo>
                  <a:cubicBezTo>
                    <a:pt x="0" y="2"/>
                    <a:pt x="0" y="2"/>
                    <a:pt x="0" y="3"/>
                  </a:cubicBezTo>
                  <a:cubicBezTo>
                    <a:pt x="0" y="4"/>
                    <a:pt x="1" y="5"/>
                    <a:pt x="2" y="6"/>
                  </a:cubicBezTo>
                  <a:cubicBezTo>
                    <a:pt x="4" y="7"/>
                    <a:pt x="5" y="7"/>
                    <a:pt x="7" y="7"/>
                  </a:cubicBezTo>
                  <a:cubicBezTo>
                    <a:pt x="8" y="7"/>
                    <a:pt x="10" y="7"/>
                    <a:pt x="11" y="6"/>
                  </a:cubicBezTo>
                  <a:cubicBezTo>
                    <a:pt x="12" y="6"/>
                    <a:pt x="12" y="6"/>
                    <a:pt x="12" y="5"/>
                  </a:cubicBezTo>
                  <a:close/>
                  <a:moveTo>
                    <a:pt x="5" y="1"/>
                  </a:moveTo>
                  <a:cubicBezTo>
                    <a:pt x="6" y="1"/>
                    <a:pt x="7" y="1"/>
                    <a:pt x="8" y="2"/>
                  </a:cubicBezTo>
                  <a:cubicBezTo>
                    <a:pt x="2" y="5"/>
                    <a:pt x="2" y="5"/>
                    <a:pt x="2" y="5"/>
                  </a:cubicBezTo>
                  <a:cubicBezTo>
                    <a:pt x="1"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6" name="Freeform 54">
              <a:extLst>
                <a:ext uri="{FF2B5EF4-FFF2-40B4-BE49-F238E27FC236}">
                  <a16:creationId xmlns:a16="http://schemas.microsoft.com/office/drawing/2014/main" id="{70C33F53-8328-4FB1-B706-08935BDA400C}"/>
                </a:ext>
              </a:extLst>
            </p:cNvPr>
            <p:cNvSpPr>
              <a:spLocks/>
            </p:cNvSpPr>
            <p:nvPr/>
          </p:nvSpPr>
          <p:spPr bwMode="auto">
            <a:xfrm>
              <a:off x="8494713" y="6040438"/>
              <a:ext cx="28575" cy="20638"/>
            </a:xfrm>
            <a:custGeom>
              <a:avLst/>
              <a:gdLst>
                <a:gd name="T0" fmla="*/ 2 w 10"/>
                <a:gd name="T1" fmla="*/ 1 h 8"/>
                <a:gd name="T2" fmla="*/ 2 w 10"/>
                <a:gd name="T3" fmla="*/ 3 h 8"/>
                <a:gd name="T4" fmla="*/ 2 w 10"/>
                <a:gd name="T5" fmla="*/ 3 h 8"/>
                <a:gd name="T6" fmla="*/ 0 w 10"/>
                <a:gd name="T7" fmla="*/ 2 h 8"/>
                <a:gd name="T8" fmla="*/ 0 w 10"/>
                <a:gd name="T9" fmla="*/ 2 h 8"/>
                <a:gd name="T10" fmla="*/ 9 w 10"/>
                <a:gd name="T11" fmla="*/ 8 h 8"/>
                <a:gd name="T12" fmla="*/ 10 w 10"/>
                <a:gd name="T13" fmla="*/ 7 h 8"/>
                <a:gd name="T14" fmla="*/ 4 w 10"/>
                <a:gd name="T15" fmla="*/ 4 h 8"/>
                <a:gd name="T16" fmla="*/ 3 w 10"/>
                <a:gd name="T17" fmla="*/ 2 h 8"/>
                <a:gd name="T18" fmla="*/ 4 w 10"/>
                <a:gd name="T19" fmla="*/ 1 h 8"/>
                <a:gd name="T20" fmla="*/ 5 w 10"/>
                <a:gd name="T21" fmla="*/ 0 h 8"/>
                <a:gd name="T22" fmla="*/ 4 w 10"/>
                <a:gd name="T23" fmla="*/ 0 h 8"/>
                <a:gd name="T24" fmla="*/ 3 w 10"/>
                <a:gd name="T25" fmla="*/ 0 h 8"/>
                <a:gd name="T26" fmla="*/ 2 w 10"/>
                <a:gd name="T2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1"/>
                  </a:moveTo>
                  <a:cubicBezTo>
                    <a:pt x="2" y="2"/>
                    <a:pt x="2" y="2"/>
                    <a:pt x="2" y="3"/>
                  </a:cubicBezTo>
                  <a:cubicBezTo>
                    <a:pt x="2" y="3"/>
                    <a:pt x="2" y="3"/>
                    <a:pt x="2" y="3"/>
                  </a:cubicBezTo>
                  <a:cubicBezTo>
                    <a:pt x="0" y="2"/>
                    <a:pt x="0" y="2"/>
                    <a:pt x="0" y="2"/>
                  </a:cubicBezTo>
                  <a:cubicBezTo>
                    <a:pt x="0" y="2"/>
                    <a:pt x="0" y="2"/>
                    <a:pt x="0" y="2"/>
                  </a:cubicBezTo>
                  <a:cubicBezTo>
                    <a:pt x="9" y="8"/>
                    <a:pt x="9" y="8"/>
                    <a:pt x="9" y="8"/>
                  </a:cubicBezTo>
                  <a:cubicBezTo>
                    <a:pt x="10" y="7"/>
                    <a:pt x="10" y="7"/>
                    <a:pt x="10" y="7"/>
                  </a:cubicBezTo>
                  <a:cubicBezTo>
                    <a:pt x="4" y="4"/>
                    <a:pt x="4" y="4"/>
                    <a:pt x="4" y="4"/>
                  </a:cubicBezTo>
                  <a:cubicBezTo>
                    <a:pt x="3" y="4"/>
                    <a:pt x="3" y="3"/>
                    <a:pt x="3" y="2"/>
                  </a:cubicBezTo>
                  <a:cubicBezTo>
                    <a:pt x="3" y="2"/>
                    <a:pt x="3" y="1"/>
                    <a:pt x="4" y="1"/>
                  </a:cubicBezTo>
                  <a:cubicBezTo>
                    <a:pt x="4" y="1"/>
                    <a:pt x="5" y="0"/>
                    <a:pt x="5" y="0"/>
                  </a:cubicBezTo>
                  <a:cubicBezTo>
                    <a:pt x="4" y="0"/>
                    <a:pt x="4" y="0"/>
                    <a:pt x="4" y="0"/>
                  </a:cubicBezTo>
                  <a:cubicBezTo>
                    <a:pt x="4" y="0"/>
                    <a:pt x="3" y="0"/>
                    <a:pt x="3" y="0"/>
                  </a:cubicBezTo>
                  <a:cubicBezTo>
                    <a:pt x="2" y="1"/>
                    <a:pt x="2" y="1"/>
                    <a:pt x="2"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7" name="Freeform 55">
              <a:extLst>
                <a:ext uri="{FF2B5EF4-FFF2-40B4-BE49-F238E27FC236}">
                  <a16:creationId xmlns:a16="http://schemas.microsoft.com/office/drawing/2014/main" id="{F8BCB2B6-ECD8-45CB-BADE-F88617DDA9DB}"/>
                </a:ext>
              </a:extLst>
            </p:cNvPr>
            <p:cNvSpPr>
              <a:spLocks/>
            </p:cNvSpPr>
            <p:nvPr/>
          </p:nvSpPr>
          <p:spPr bwMode="auto">
            <a:xfrm>
              <a:off x="8523288" y="6018213"/>
              <a:ext cx="38100" cy="19050"/>
            </a:xfrm>
            <a:custGeom>
              <a:avLst/>
              <a:gdLst>
                <a:gd name="T0" fmla="*/ 2 w 14"/>
                <a:gd name="T1" fmla="*/ 0 h 7"/>
                <a:gd name="T2" fmla="*/ 1 w 14"/>
                <a:gd name="T3" fmla="*/ 0 h 7"/>
                <a:gd name="T4" fmla="*/ 0 w 14"/>
                <a:gd name="T5" fmla="*/ 3 h 7"/>
                <a:gd name="T6" fmla="*/ 1 w 14"/>
                <a:gd name="T7" fmla="*/ 4 h 7"/>
                <a:gd name="T8" fmla="*/ 2 w 14"/>
                <a:gd name="T9" fmla="*/ 1 h 7"/>
                <a:gd name="T10" fmla="*/ 2 w 14"/>
                <a:gd name="T11" fmla="*/ 1 h 7"/>
                <a:gd name="T12" fmla="*/ 4 w 14"/>
                <a:gd name="T13" fmla="*/ 2 h 7"/>
                <a:gd name="T14" fmla="*/ 13 w 14"/>
                <a:gd name="T15" fmla="*/ 7 h 7"/>
                <a:gd name="T16" fmla="*/ 14 w 14"/>
                <a:gd name="T17" fmla="*/ 7 h 7"/>
                <a:gd name="T18" fmla="*/ 2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2" y="0"/>
                  </a:moveTo>
                  <a:cubicBezTo>
                    <a:pt x="1" y="0"/>
                    <a:pt x="1" y="0"/>
                    <a:pt x="1" y="0"/>
                  </a:cubicBezTo>
                  <a:cubicBezTo>
                    <a:pt x="0" y="3"/>
                    <a:pt x="0" y="3"/>
                    <a:pt x="0" y="3"/>
                  </a:cubicBezTo>
                  <a:cubicBezTo>
                    <a:pt x="1" y="4"/>
                    <a:pt x="1" y="4"/>
                    <a:pt x="1" y="4"/>
                  </a:cubicBezTo>
                  <a:cubicBezTo>
                    <a:pt x="2" y="2"/>
                    <a:pt x="2" y="1"/>
                    <a:pt x="2" y="1"/>
                  </a:cubicBezTo>
                  <a:cubicBezTo>
                    <a:pt x="2" y="1"/>
                    <a:pt x="2" y="1"/>
                    <a:pt x="2" y="1"/>
                  </a:cubicBezTo>
                  <a:cubicBezTo>
                    <a:pt x="3" y="1"/>
                    <a:pt x="4" y="2"/>
                    <a:pt x="4" y="2"/>
                  </a:cubicBezTo>
                  <a:cubicBezTo>
                    <a:pt x="13" y="7"/>
                    <a:pt x="13" y="7"/>
                    <a:pt x="13" y="7"/>
                  </a:cubicBezTo>
                  <a:cubicBezTo>
                    <a:pt x="14" y="7"/>
                    <a:pt x="14" y="7"/>
                    <a:pt x="14" y="7"/>
                  </a:cubicBezTo>
                  <a:cubicBezTo>
                    <a:pt x="2" y="0"/>
                    <a:pt x="2" y="0"/>
                    <a:pt x="2"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8" name="Freeform 56">
              <a:extLst>
                <a:ext uri="{FF2B5EF4-FFF2-40B4-BE49-F238E27FC236}">
                  <a16:creationId xmlns:a16="http://schemas.microsoft.com/office/drawing/2014/main" id="{1706A6A0-FBF2-4C15-A32C-AAED3E7C78A9}"/>
                </a:ext>
              </a:extLst>
            </p:cNvPr>
            <p:cNvSpPr>
              <a:spLocks/>
            </p:cNvSpPr>
            <p:nvPr/>
          </p:nvSpPr>
          <p:spPr bwMode="auto">
            <a:xfrm>
              <a:off x="8545513" y="6000750"/>
              <a:ext cx="52388" cy="28575"/>
            </a:xfrm>
            <a:custGeom>
              <a:avLst/>
              <a:gdLst>
                <a:gd name="T0" fmla="*/ 18 w 19"/>
                <a:gd name="T1" fmla="*/ 5 h 10"/>
                <a:gd name="T2" fmla="*/ 12 w 19"/>
                <a:gd name="T3" fmla="*/ 9 h 10"/>
                <a:gd name="T4" fmla="*/ 12 w 19"/>
                <a:gd name="T5" fmla="*/ 9 h 10"/>
                <a:gd name="T6" fmla="*/ 11 w 19"/>
                <a:gd name="T7" fmla="*/ 5 h 10"/>
                <a:gd name="T8" fmla="*/ 11 w 19"/>
                <a:gd name="T9" fmla="*/ 2 h 10"/>
                <a:gd name="T10" fmla="*/ 9 w 19"/>
                <a:gd name="T11" fmla="*/ 0 h 10"/>
                <a:gd name="T12" fmla="*/ 6 w 19"/>
                <a:gd name="T13" fmla="*/ 0 h 10"/>
                <a:gd name="T14" fmla="*/ 2 w 19"/>
                <a:gd name="T15" fmla="*/ 1 h 10"/>
                <a:gd name="T16" fmla="*/ 0 w 19"/>
                <a:gd name="T17" fmla="*/ 3 h 10"/>
                <a:gd name="T18" fmla="*/ 1 w 19"/>
                <a:gd name="T19" fmla="*/ 3 h 10"/>
                <a:gd name="T20" fmla="*/ 3 w 19"/>
                <a:gd name="T21" fmla="*/ 1 h 10"/>
                <a:gd name="T22" fmla="*/ 6 w 19"/>
                <a:gd name="T23" fmla="*/ 0 h 10"/>
                <a:gd name="T24" fmla="*/ 8 w 19"/>
                <a:gd name="T25" fmla="*/ 1 h 10"/>
                <a:gd name="T26" fmla="*/ 9 w 19"/>
                <a:gd name="T27" fmla="*/ 2 h 10"/>
                <a:gd name="T28" fmla="*/ 10 w 19"/>
                <a:gd name="T29" fmla="*/ 3 h 10"/>
                <a:gd name="T30" fmla="*/ 10 w 19"/>
                <a:gd name="T31" fmla="*/ 6 h 10"/>
                <a:gd name="T32" fmla="*/ 11 w 19"/>
                <a:gd name="T33" fmla="*/ 9 h 10"/>
                <a:gd name="T34" fmla="*/ 11 w 19"/>
                <a:gd name="T35" fmla="*/ 10 h 10"/>
                <a:gd name="T36" fmla="*/ 19 w 19"/>
                <a:gd name="T37" fmla="*/ 5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2" y="9"/>
                    <a:pt x="12" y="9"/>
                    <a:pt x="12" y="9"/>
                  </a:cubicBezTo>
                  <a:cubicBezTo>
                    <a:pt x="12" y="9"/>
                    <a:pt x="12" y="9"/>
                    <a:pt x="12" y="9"/>
                  </a:cubicBezTo>
                  <a:cubicBezTo>
                    <a:pt x="11" y="5"/>
                    <a:pt x="11" y="5"/>
                    <a:pt x="11" y="5"/>
                  </a:cubicBezTo>
                  <a:cubicBezTo>
                    <a:pt x="11" y="4"/>
                    <a:pt x="11" y="3"/>
                    <a:pt x="11" y="2"/>
                  </a:cubicBezTo>
                  <a:cubicBezTo>
                    <a:pt x="11" y="1"/>
                    <a:pt x="10" y="1"/>
                    <a:pt x="9" y="0"/>
                  </a:cubicBezTo>
                  <a:cubicBezTo>
                    <a:pt x="8" y="0"/>
                    <a:pt x="7" y="0"/>
                    <a:pt x="6" y="0"/>
                  </a:cubicBezTo>
                  <a:cubicBezTo>
                    <a:pt x="5" y="0"/>
                    <a:pt x="4" y="0"/>
                    <a:pt x="2" y="1"/>
                  </a:cubicBezTo>
                  <a:cubicBezTo>
                    <a:pt x="1" y="1"/>
                    <a:pt x="0" y="2"/>
                    <a:pt x="0" y="3"/>
                  </a:cubicBezTo>
                  <a:cubicBezTo>
                    <a:pt x="1" y="3"/>
                    <a:pt x="1" y="3"/>
                    <a:pt x="1" y="3"/>
                  </a:cubicBezTo>
                  <a:cubicBezTo>
                    <a:pt x="2" y="2"/>
                    <a:pt x="2" y="2"/>
                    <a:pt x="3" y="1"/>
                  </a:cubicBezTo>
                  <a:cubicBezTo>
                    <a:pt x="4" y="1"/>
                    <a:pt x="5" y="0"/>
                    <a:pt x="6" y="0"/>
                  </a:cubicBezTo>
                  <a:cubicBezTo>
                    <a:pt x="7" y="0"/>
                    <a:pt x="8" y="0"/>
                    <a:pt x="8" y="1"/>
                  </a:cubicBezTo>
                  <a:cubicBezTo>
                    <a:pt x="9" y="1"/>
                    <a:pt x="9" y="2"/>
                    <a:pt x="9" y="2"/>
                  </a:cubicBezTo>
                  <a:cubicBezTo>
                    <a:pt x="10" y="2"/>
                    <a:pt x="10" y="3"/>
                    <a:pt x="10" y="3"/>
                  </a:cubicBezTo>
                  <a:cubicBezTo>
                    <a:pt x="10" y="4"/>
                    <a:pt x="10" y="4"/>
                    <a:pt x="10" y="6"/>
                  </a:cubicBezTo>
                  <a:cubicBezTo>
                    <a:pt x="11" y="9"/>
                    <a:pt x="11" y="9"/>
                    <a:pt x="11" y="9"/>
                  </a:cubicBezTo>
                  <a:cubicBezTo>
                    <a:pt x="11" y="10"/>
                    <a:pt x="11" y="10"/>
                    <a:pt x="11" y="10"/>
                  </a:cubicBezTo>
                  <a:cubicBezTo>
                    <a:pt x="19" y="5"/>
                    <a:pt x="19" y="5"/>
                    <a:pt x="19" y="5"/>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89" name="Freeform 57">
              <a:extLst>
                <a:ext uri="{FF2B5EF4-FFF2-40B4-BE49-F238E27FC236}">
                  <a16:creationId xmlns:a16="http://schemas.microsoft.com/office/drawing/2014/main" id="{B4E2D594-261E-4B15-B665-5EC1F3E736A8}"/>
                </a:ext>
              </a:extLst>
            </p:cNvPr>
            <p:cNvSpPr>
              <a:spLocks/>
            </p:cNvSpPr>
            <p:nvPr/>
          </p:nvSpPr>
          <p:spPr bwMode="auto">
            <a:xfrm>
              <a:off x="8897938" y="6678613"/>
              <a:ext cx="146050" cy="77788"/>
            </a:xfrm>
            <a:custGeom>
              <a:avLst/>
              <a:gdLst>
                <a:gd name="T0" fmla="*/ 27 w 53"/>
                <a:gd name="T1" fmla="*/ 0 h 28"/>
                <a:gd name="T2" fmla="*/ 9 w 53"/>
                <a:gd name="T3" fmla="*/ 4 h 28"/>
                <a:gd name="T4" fmla="*/ 9 w 53"/>
                <a:gd name="T5" fmla="*/ 24 h 28"/>
                <a:gd name="T6" fmla="*/ 27 w 53"/>
                <a:gd name="T7" fmla="*/ 28 h 28"/>
                <a:gd name="T8" fmla="*/ 44 w 53"/>
                <a:gd name="T9" fmla="*/ 24 h 28"/>
                <a:gd name="T10" fmla="*/ 44 w 53"/>
                <a:gd name="T11" fmla="*/ 4 h 28"/>
                <a:gd name="T12" fmla="*/ 27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7" y="0"/>
                  </a:moveTo>
                  <a:cubicBezTo>
                    <a:pt x="20" y="0"/>
                    <a:pt x="14" y="1"/>
                    <a:pt x="9" y="4"/>
                  </a:cubicBezTo>
                  <a:cubicBezTo>
                    <a:pt x="0" y="9"/>
                    <a:pt x="0" y="18"/>
                    <a:pt x="9" y="24"/>
                  </a:cubicBezTo>
                  <a:cubicBezTo>
                    <a:pt x="14" y="27"/>
                    <a:pt x="20" y="28"/>
                    <a:pt x="27" y="28"/>
                  </a:cubicBezTo>
                  <a:cubicBezTo>
                    <a:pt x="33" y="28"/>
                    <a:pt x="39" y="27"/>
                    <a:pt x="44" y="24"/>
                  </a:cubicBezTo>
                  <a:cubicBezTo>
                    <a:pt x="53" y="18"/>
                    <a:pt x="53" y="9"/>
                    <a:pt x="44" y="4"/>
                  </a:cubicBezTo>
                  <a:cubicBezTo>
                    <a:pt x="39" y="1"/>
                    <a:pt x="33" y="0"/>
                    <a:pt x="27" y="0"/>
                  </a:cubicBezTo>
                </a:path>
              </a:pathLst>
            </a:custGeom>
            <a:solidFill>
              <a:srgbClr val="335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0" name="Freeform 58">
              <a:extLst>
                <a:ext uri="{FF2B5EF4-FFF2-40B4-BE49-F238E27FC236}">
                  <a16:creationId xmlns:a16="http://schemas.microsoft.com/office/drawing/2014/main" id="{420B5043-3E39-4CDF-AF76-0A240743BA09}"/>
                </a:ext>
              </a:extLst>
            </p:cNvPr>
            <p:cNvSpPr>
              <a:spLocks/>
            </p:cNvSpPr>
            <p:nvPr/>
          </p:nvSpPr>
          <p:spPr bwMode="auto">
            <a:xfrm>
              <a:off x="8975725" y="6716713"/>
              <a:ext cx="4763" cy="6350"/>
            </a:xfrm>
            <a:custGeom>
              <a:avLst/>
              <a:gdLst>
                <a:gd name="T0" fmla="*/ 0 w 2"/>
                <a:gd name="T1" fmla="*/ 1 h 2"/>
                <a:gd name="T2" fmla="*/ 0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1"/>
                    <a:pt x="0" y="2"/>
                  </a:cubicBezTo>
                  <a:cubicBezTo>
                    <a:pt x="0" y="2"/>
                    <a:pt x="1" y="2"/>
                    <a:pt x="1" y="2"/>
                  </a:cubicBezTo>
                  <a:cubicBezTo>
                    <a:pt x="2" y="1"/>
                    <a:pt x="2" y="1"/>
                    <a:pt x="1"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1" name="Freeform 59">
              <a:extLst>
                <a:ext uri="{FF2B5EF4-FFF2-40B4-BE49-F238E27FC236}">
                  <a16:creationId xmlns:a16="http://schemas.microsoft.com/office/drawing/2014/main" id="{25D4954F-E51F-453D-B59F-8C5ED48FD4F2}"/>
                </a:ext>
              </a:extLst>
            </p:cNvPr>
            <p:cNvSpPr>
              <a:spLocks noEditPoints="1"/>
            </p:cNvSpPr>
            <p:nvPr/>
          </p:nvSpPr>
          <p:spPr bwMode="auto">
            <a:xfrm>
              <a:off x="8931275" y="6692900"/>
              <a:ext cx="71438" cy="41275"/>
            </a:xfrm>
            <a:custGeom>
              <a:avLst/>
              <a:gdLst>
                <a:gd name="T0" fmla="*/ 0 w 26"/>
                <a:gd name="T1" fmla="*/ 6 h 15"/>
                <a:gd name="T2" fmla="*/ 3 w 26"/>
                <a:gd name="T3" fmla="*/ 7 h 15"/>
                <a:gd name="T4" fmla="*/ 3 w 26"/>
                <a:gd name="T5" fmla="*/ 7 h 15"/>
                <a:gd name="T6" fmla="*/ 9 w 26"/>
                <a:gd name="T7" fmla="*/ 8 h 15"/>
                <a:gd name="T8" fmla="*/ 9 w 26"/>
                <a:gd name="T9" fmla="*/ 8 h 15"/>
                <a:gd name="T10" fmla="*/ 21 w 26"/>
                <a:gd name="T11" fmla="*/ 15 h 15"/>
                <a:gd name="T12" fmla="*/ 23 w 26"/>
                <a:gd name="T13" fmla="*/ 15 h 15"/>
                <a:gd name="T14" fmla="*/ 25 w 26"/>
                <a:gd name="T15" fmla="*/ 14 h 15"/>
                <a:gd name="T16" fmla="*/ 25 w 26"/>
                <a:gd name="T17" fmla="*/ 13 h 15"/>
                <a:gd name="T18" fmla="*/ 13 w 26"/>
                <a:gd name="T19" fmla="*/ 6 h 15"/>
                <a:gd name="T20" fmla="*/ 13 w 26"/>
                <a:gd name="T21" fmla="*/ 6 h 15"/>
                <a:gd name="T22" fmla="*/ 11 w 26"/>
                <a:gd name="T23" fmla="*/ 2 h 15"/>
                <a:gd name="T24" fmla="*/ 10 w 26"/>
                <a:gd name="T25" fmla="*/ 2 h 15"/>
                <a:gd name="T26" fmla="*/ 11 w 26"/>
                <a:gd name="T27" fmla="*/ 2 h 15"/>
                <a:gd name="T28" fmla="*/ 9 w 26"/>
                <a:gd name="T29" fmla="*/ 0 h 15"/>
                <a:gd name="T30" fmla="*/ 0 w 26"/>
                <a:gd name="T31" fmla="*/ 6 h 15"/>
                <a:gd name="T32" fmla="*/ 18 w 26"/>
                <a:gd name="T33" fmla="*/ 10 h 15"/>
                <a:gd name="T34" fmla="*/ 18 w 26"/>
                <a:gd name="T35" fmla="*/ 11 h 15"/>
                <a:gd name="T36" fmla="*/ 16 w 26"/>
                <a:gd name="T37" fmla="*/ 11 h 15"/>
                <a:gd name="T38" fmla="*/ 13 w 26"/>
                <a:gd name="T39" fmla="*/ 9 h 15"/>
                <a:gd name="T40" fmla="*/ 13 w 26"/>
                <a:gd name="T41" fmla="*/ 8 h 15"/>
                <a:gd name="T42" fmla="*/ 15 w 26"/>
                <a:gd name="T43" fmla="*/ 8 h 15"/>
                <a:gd name="T44" fmla="*/ 18 w 26"/>
                <a:gd name="T4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15">
                  <a:moveTo>
                    <a:pt x="0" y="6"/>
                  </a:moveTo>
                  <a:cubicBezTo>
                    <a:pt x="3" y="7"/>
                    <a:pt x="3" y="7"/>
                    <a:pt x="3" y="7"/>
                  </a:cubicBezTo>
                  <a:cubicBezTo>
                    <a:pt x="3" y="7"/>
                    <a:pt x="3" y="7"/>
                    <a:pt x="3" y="7"/>
                  </a:cubicBezTo>
                  <a:cubicBezTo>
                    <a:pt x="5" y="8"/>
                    <a:pt x="7" y="8"/>
                    <a:pt x="9" y="8"/>
                  </a:cubicBezTo>
                  <a:cubicBezTo>
                    <a:pt x="9" y="8"/>
                    <a:pt x="9" y="8"/>
                    <a:pt x="9" y="8"/>
                  </a:cubicBezTo>
                  <a:cubicBezTo>
                    <a:pt x="21" y="15"/>
                    <a:pt x="21" y="15"/>
                    <a:pt x="21" y="15"/>
                  </a:cubicBezTo>
                  <a:cubicBezTo>
                    <a:pt x="22" y="15"/>
                    <a:pt x="23" y="15"/>
                    <a:pt x="23" y="15"/>
                  </a:cubicBezTo>
                  <a:cubicBezTo>
                    <a:pt x="25" y="14"/>
                    <a:pt x="25" y="14"/>
                    <a:pt x="25" y="14"/>
                  </a:cubicBezTo>
                  <a:cubicBezTo>
                    <a:pt x="26" y="14"/>
                    <a:pt x="26" y="13"/>
                    <a:pt x="25" y="13"/>
                  </a:cubicBezTo>
                  <a:cubicBezTo>
                    <a:pt x="13" y="6"/>
                    <a:pt x="13" y="6"/>
                    <a:pt x="13" y="6"/>
                  </a:cubicBezTo>
                  <a:cubicBezTo>
                    <a:pt x="13" y="6"/>
                    <a:pt x="13" y="6"/>
                    <a:pt x="13" y="6"/>
                  </a:cubicBezTo>
                  <a:cubicBezTo>
                    <a:pt x="13" y="4"/>
                    <a:pt x="13" y="3"/>
                    <a:pt x="11" y="2"/>
                  </a:cubicBezTo>
                  <a:cubicBezTo>
                    <a:pt x="10" y="2"/>
                    <a:pt x="10" y="2"/>
                    <a:pt x="10" y="2"/>
                  </a:cubicBezTo>
                  <a:cubicBezTo>
                    <a:pt x="11" y="2"/>
                    <a:pt x="11" y="2"/>
                    <a:pt x="11" y="2"/>
                  </a:cubicBezTo>
                  <a:cubicBezTo>
                    <a:pt x="9" y="0"/>
                    <a:pt x="9" y="0"/>
                    <a:pt x="9" y="0"/>
                  </a:cubicBezTo>
                  <a:lnTo>
                    <a:pt x="0" y="6"/>
                  </a:lnTo>
                  <a:close/>
                  <a:moveTo>
                    <a:pt x="18" y="10"/>
                  </a:moveTo>
                  <a:cubicBezTo>
                    <a:pt x="18" y="10"/>
                    <a:pt x="18" y="10"/>
                    <a:pt x="18" y="11"/>
                  </a:cubicBezTo>
                  <a:cubicBezTo>
                    <a:pt x="17" y="11"/>
                    <a:pt x="16" y="11"/>
                    <a:pt x="16" y="11"/>
                  </a:cubicBezTo>
                  <a:cubicBezTo>
                    <a:pt x="13" y="9"/>
                    <a:pt x="13" y="9"/>
                    <a:pt x="13" y="9"/>
                  </a:cubicBezTo>
                  <a:cubicBezTo>
                    <a:pt x="13" y="9"/>
                    <a:pt x="13" y="8"/>
                    <a:pt x="13" y="8"/>
                  </a:cubicBezTo>
                  <a:cubicBezTo>
                    <a:pt x="14" y="8"/>
                    <a:pt x="15" y="8"/>
                    <a:pt x="15" y="8"/>
                  </a:cubicBez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2" name="Freeform 60">
              <a:extLst>
                <a:ext uri="{FF2B5EF4-FFF2-40B4-BE49-F238E27FC236}">
                  <a16:creationId xmlns:a16="http://schemas.microsoft.com/office/drawing/2014/main" id="{C0BE52C7-4737-429E-9419-CFC2EFAADCF0}"/>
                </a:ext>
              </a:extLst>
            </p:cNvPr>
            <p:cNvSpPr>
              <a:spLocks/>
            </p:cNvSpPr>
            <p:nvPr/>
          </p:nvSpPr>
          <p:spPr bwMode="auto">
            <a:xfrm>
              <a:off x="9244013" y="6478588"/>
              <a:ext cx="146050" cy="77788"/>
            </a:xfrm>
            <a:custGeom>
              <a:avLst/>
              <a:gdLst>
                <a:gd name="T0" fmla="*/ 26 w 53"/>
                <a:gd name="T1" fmla="*/ 0 h 28"/>
                <a:gd name="T2" fmla="*/ 9 w 53"/>
                <a:gd name="T3" fmla="*/ 5 h 28"/>
                <a:gd name="T4" fmla="*/ 9 w 53"/>
                <a:gd name="T5" fmla="*/ 24 h 28"/>
                <a:gd name="T6" fmla="*/ 26 w 53"/>
                <a:gd name="T7" fmla="*/ 28 h 28"/>
                <a:gd name="T8" fmla="*/ 43 w 53"/>
                <a:gd name="T9" fmla="*/ 24 h 28"/>
                <a:gd name="T10" fmla="*/ 43 w 53"/>
                <a:gd name="T11" fmla="*/ 5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2"/>
                    <a:pt x="9" y="5"/>
                  </a:cubicBezTo>
                  <a:cubicBezTo>
                    <a:pt x="0" y="10"/>
                    <a:pt x="0" y="19"/>
                    <a:pt x="9" y="24"/>
                  </a:cubicBezTo>
                  <a:cubicBezTo>
                    <a:pt x="14" y="27"/>
                    <a:pt x="20" y="28"/>
                    <a:pt x="26" y="28"/>
                  </a:cubicBezTo>
                  <a:cubicBezTo>
                    <a:pt x="33" y="28"/>
                    <a:pt x="39" y="27"/>
                    <a:pt x="43" y="24"/>
                  </a:cubicBezTo>
                  <a:cubicBezTo>
                    <a:pt x="53" y="19"/>
                    <a:pt x="53" y="10"/>
                    <a:pt x="43" y="5"/>
                  </a:cubicBezTo>
                  <a:cubicBezTo>
                    <a:pt x="39" y="2"/>
                    <a:pt x="33" y="0"/>
                    <a:pt x="26" y="0"/>
                  </a:cubicBezTo>
                </a:path>
              </a:pathLst>
            </a:custGeom>
            <a:solidFill>
              <a:srgbClr val="426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3" name="Freeform 61">
              <a:extLst>
                <a:ext uri="{FF2B5EF4-FFF2-40B4-BE49-F238E27FC236}">
                  <a16:creationId xmlns:a16="http://schemas.microsoft.com/office/drawing/2014/main" id="{8E550280-39C5-41F7-B7B2-72EA03AC8C42}"/>
                </a:ext>
              </a:extLst>
            </p:cNvPr>
            <p:cNvSpPr>
              <a:spLocks noEditPoints="1"/>
            </p:cNvSpPr>
            <p:nvPr/>
          </p:nvSpPr>
          <p:spPr bwMode="auto">
            <a:xfrm>
              <a:off x="9285288" y="6500813"/>
              <a:ext cx="68263" cy="39688"/>
            </a:xfrm>
            <a:custGeom>
              <a:avLst/>
              <a:gdLst>
                <a:gd name="T0" fmla="*/ 10 w 25"/>
                <a:gd name="T1" fmla="*/ 6 h 14"/>
                <a:gd name="T2" fmla="*/ 10 w 25"/>
                <a:gd name="T3" fmla="*/ 8 h 14"/>
                <a:gd name="T4" fmla="*/ 14 w 25"/>
                <a:gd name="T5" fmla="*/ 8 h 14"/>
                <a:gd name="T6" fmla="*/ 14 w 25"/>
                <a:gd name="T7" fmla="*/ 6 h 14"/>
                <a:gd name="T8" fmla="*/ 10 w 25"/>
                <a:gd name="T9" fmla="*/ 6 h 14"/>
                <a:gd name="T10" fmla="*/ 14 w 25"/>
                <a:gd name="T11" fmla="*/ 1 h 14"/>
                <a:gd name="T12" fmla="*/ 12 w 25"/>
                <a:gd name="T13" fmla="*/ 2 h 14"/>
                <a:gd name="T14" fmla="*/ 11 w 25"/>
                <a:gd name="T15" fmla="*/ 2 h 14"/>
                <a:gd name="T16" fmla="*/ 9 w 25"/>
                <a:gd name="T17" fmla="*/ 1 h 14"/>
                <a:gd name="T18" fmla="*/ 8 w 25"/>
                <a:gd name="T19" fmla="*/ 1 h 14"/>
                <a:gd name="T20" fmla="*/ 3 w 25"/>
                <a:gd name="T21" fmla="*/ 4 h 14"/>
                <a:gd name="T22" fmla="*/ 2 w 25"/>
                <a:gd name="T23" fmla="*/ 5 h 14"/>
                <a:gd name="T24" fmla="*/ 3 w 25"/>
                <a:gd name="T25" fmla="*/ 6 h 14"/>
                <a:gd name="T26" fmla="*/ 3 w 25"/>
                <a:gd name="T27" fmla="*/ 7 h 14"/>
                <a:gd name="T28" fmla="*/ 1 w 25"/>
                <a:gd name="T29" fmla="*/ 8 h 14"/>
                <a:gd name="T30" fmla="*/ 1 w 25"/>
                <a:gd name="T31" fmla="*/ 10 h 14"/>
                <a:gd name="T32" fmla="*/ 8 w 25"/>
                <a:gd name="T33" fmla="*/ 14 h 14"/>
                <a:gd name="T34" fmla="*/ 11 w 25"/>
                <a:gd name="T35" fmla="*/ 14 h 14"/>
                <a:gd name="T36" fmla="*/ 24 w 25"/>
                <a:gd name="T37" fmla="*/ 6 h 14"/>
                <a:gd name="T38" fmla="*/ 24 w 25"/>
                <a:gd name="T39" fmla="*/ 5 h 14"/>
                <a:gd name="T40" fmla="*/ 17 w 25"/>
                <a:gd name="T41" fmla="*/ 1 h 14"/>
                <a:gd name="T42" fmla="*/ 14 w 25"/>
                <a:gd name="T43" fmla="*/ 1 h 14"/>
                <a:gd name="T44" fmla="*/ 16 w 25"/>
                <a:gd name="T45" fmla="*/ 9 h 14"/>
                <a:gd name="T46" fmla="*/ 8 w 25"/>
                <a:gd name="T47" fmla="*/ 9 h 14"/>
                <a:gd name="T48" fmla="*/ 8 w 25"/>
                <a:gd name="T49" fmla="*/ 5 h 14"/>
                <a:gd name="T50" fmla="*/ 16 w 25"/>
                <a:gd name="T51" fmla="*/ 5 h 14"/>
                <a:gd name="T52" fmla="*/ 16 w 25"/>
                <a:gd name="T53" fmla="*/ 9 h 14"/>
                <a:gd name="T54" fmla="*/ 16 w 25"/>
                <a:gd name="T55" fmla="*/ 2 h 14"/>
                <a:gd name="T56" fmla="*/ 15 w 25"/>
                <a:gd name="T57" fmla="*/ 2 h 14"/>
                <a:gd name="T58" fmla="*/ 15 w 25"/>
                <a:gd name="T59" fmla="*/ 2 h 14"/>
                <a:gd name="T60" fmla="*/ 16 w 25"/>
                <a:gd name="T6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14">
                  <a:moveTo>
                    <a:pt x="10" y="6"/>
                  </a:moveTo>
                  <a:cubicBezTo>
                    <a:pt x="9" y="6"/>
                    <a:pt x="9" y="7"/>
                    <a:pt x="10" y="8"/>
                  </a:cubicBezTo>
                  <a:cubicBezTo>
                    <a:pt x="11" y="9"/>
                    <a:pt x="13" y="9"/>
                    <a:pt x="14" y="8"/>
                  </a:cubicBezTo>
                  <a:cubicBezTo>
                    <a:pt x="16" y="7"/>
                    <a:pt x="16" y="6"/>
                    <a:pt x="14" y="6"/>
                  </a:cubicBezTo>
                  <a:cubicBezTo>
                    <a:pt x="13" y="5"/>
                    <a:pt x="11" y="5"/>
                    <a:pt x="10" y="6"/>
                  </a:cubicBezTo>
                  <a:close/>
                  <a:moveTo>
                    <a:pt x="14" y="1"/>
                  </a:moveTo>
                  <a:cubicBezTo>
                    <a:pt x="12" y="2"/>
                    <a:pt x="12" y="2"/>
                    <a:pt x="12" y="2"/>
                  </a:cubicBezTo>
                  <a:cubicBezTo>
                    <a:pt x="11" y="2"/>
                    <a:pt x="11" y="2"/>
                    <a:pt x="11" y="2"/>
                  </a:cubicBezTo>
                  <a:cubicBezTo>
                    <a:pt x="9" y="1"/>
                    <a:pt x="9" y="1"/>
                    <a:pt x="9" y="1"/>
                  </a:cubicBezTo>
                  <a:cubicBezTo>
                    <a:pt x="8" y="1"/>
                    <a:pt x="8" y="1"/>
                    <a:pt x="8" y="1"/>
                  </a:cubicBezTo>
                  <a:cubicBezTo>
                    <a:pt x="3" y="4"/>
                    <a:pt x="3" y="4"/>
                    <a:pt x="3"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4" y="6"/>
                    <a:pt x="24" y="6"/>
                    <a:pt x="24" y="6"/>
                  </a:cubicBezTo>
                  <a:cubicBezTo>
                    <a:pt x="25" y="6"/>
                    <a:pt x="25" y="5"/>
                    <a:pt x="24" y="5"/>
                  </a:cubicBezTo>
                  <a:cubicBezTo>
                    <a:pt x="17" y="1"/>
                    <a:pt x="17" y="1"/>
                    <a:pt x="17" y="1"/>
                  </a:cubicBezTo>
                  <a:cubicBezTo>
                    <a:pt x="16" y="0"/>
                    <a:pt x="14" y="0"/>
                    <a:pt x="14" y="1"/>
                  </a:cubicBezTo>
                  <a:close/>
                  <a:moveTo>
                    <a:pt x="16" y="9"/>
                  </a:moveTo>
                  <a:cubicBezTo>
                    <a:pt x="14" y="10"/>
                    <a:pt x="10" y="10"/>
                    <a:pt x="8" y="9"/>
                  </a:cubicBezTo>
                  <a:cubicBezTo>
                    <a:pt x="6" y="8"/>
                    <a:pt x="6" y="6"/>
                    <a:pt x="8" y="5"/>
                  </a:cubicBezTo>
                  <a:cubicBezTo>
                    <a:pt x="10" y="3"/>
                    <a:pt x="14" y="3"/>
                    <a:pt x="16" y="5"/>
                  </a:cubicBezTo>
                  <a:cubicBezTo>
                    <a:pt x="18" y="6"/>
                    <a:pt x="18" y="8"/>
                    <a:pt x="16" y="9"/>
                  </a:cubicBezTo>
                  <a:close/>
                  <a:moveTo>
                    <a:pt x="16" y="2"/>
                  </a:moveTo>
                  <a:cubicBezTo>
                    <a:pt x="15" y="2"/>
                    <a:pt x="15" y="2"/>
                    <a:pt x="15" y="2"/>
                  </a:cubicBezTo>
                  <a:cubicBezTo>
                    <a:pt x="15" y="2"/>
                    <a:pt x="15" y="2"/>
                    <a:pt x="15" y="2"/>
                  </a:cubicBezTo>
                  <a:cubicBezTo>
                    <a:pt x="16" y="2"/>
                    <a:pt x="16" y="2"/>
                    <a:pt x="1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4" name="Freeform 62">
              <a:extLst>
                <a:ext uri="{FF2B5EF4-FFF2-40B4-BE49-F238E27FC236}">
                  <a16:creationId xmlns:a16="http://schemas.microsoft.com/office/drawing/2014/main" id="{201406D0-DD05-4C72-9D62-50705218DC20}"/>
                </a:ext>
              </a:extLst>
            </p:cNvPr>
            <p:cNvSpPr>
              <a:spLocks/>
            </p:cNvSpPr>
            <p:nvPr/>
          </p:nvSpPr>
          <p:spPr bwMode="auto">
            <a:xfrm>
              <a:off x="8081963" y="5735638"/>
              <a:ext cx="15875" cy="11113"/>
            </a:xfrm>
            <a:custGeom>
              <a:avLst/>
              <a:gdLst>
                <a:gd name="T0" fmla="*/ 10 w 10"/>
                <a:gd name="T1" fmla="*/ 5 h 7"/>
                <a:gd name="T2" fmla="*/ 10 w 10"/>
                <a:gd name="T3" fmla="*/ 5 h 7"/>
                <a:gd name="T4" fmla="*/ 8 w 10"/>
                <a:gd name="T5" fmla="*/ 7 h 7"/>
                <a:gd name="T6" fmla="*/ 8 w 10"/>
                <a:gd name="T7" fmla="*/ 7 h 7"/>
                <a:gd name="T8" fmla="*/ 0 w 10"/>
                <a:gd name="T9" fmla="*/ 2 h 7"/>
                <a:gd name="T10" fmla="*/ 0 w 10"/>
                <a:gd name="T11" fmla="*/ 0 h 7"/>
                <a:gd name="T12" fmla="*/ 1 w 10"/>
                <a:gd name="T13" fmla="*/ 0 h 7"/>
                <a:gd name="T14" fmla="*/ 1 w 10"/>
                <a:gd name="T15" fmla="*/ 0 h 7"/>
                <a:gd name="T16" fmla="*/ 10 w 10"/>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10" y="5"/>
                  </a:moveTo>
                  <a:lnTo>
                    <a:pt x="10" y="5"/>
                  </a:lnTo>
                  <a:lnTo>
                    <a:pt x="8" y="7"/>
                  </a:lnTo>
                  <a:lnTo>
                    <a:pt x="8" y="7"/>
                  </a:lnTo>
                  <a:lnTo>
                    <a:pt x="0" y="2"/>
                  </a:lnTo>
                  <a:lnTo>
                    <a:pt x="0" y="0"/>
                  </a:lnTo>
                  <a:lnTo>
                    <a:pt x="1" y="0"/>
                  </a:lnTo>
                  <a:lnTo>
                    <a:pt x="1" y="0"/>
                  </a:lnTo>
                  <a:lnTo>
                    <a:pt x="10"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5" name="Freeform 63">
              <a:extLst>
                <a:ext uri="{FF2B5EF4-FFF2-40B4-BE49-F238E27FC236}">
                  <a16:creationId xmlns:a16="http://schemas.microsoft.com/office/drawing/2014/main" id="{B09BD93E-3DA2-4ECF-8901-093432B42F7C}"/>
                </a:ext>
              </a:extLst>
            </p:cNvPr>
            <p:cNvSpPr>
              <a:spLocks/>
            </p:cNvSpPr>
            <p:nvPr/>
          </p:nvSpPr>
          <p:spPr bwMode="auto">
            <a:xfrm>
              <a:off x="8078788" y="5740400"/>
              <a:ext cx="14288" cy="9525"/>
            </a:xfrm>
            <a:custGeom>
              <a:avLst/>
              <a:gdLst>
                <a:gd name="T0" fmla="*/ 9 w 9"/>
                <a:gd name="T1" fmla="*/ 4 h 6"/>
                <a:gd name="T2" fmla="*/ 9 w 9"/>
                <a:gd name="T3" fmla="*/ 6 h 6"/>
                <a:gd name="T4" fmla="*/ 7 w 9"/>
                <a:gd name="T5" fmla="*/ 6 h 6"/>
                <a:gd name="T6" fmla="*/ 7 w 9"/>
                <a:gd name="T7" fmla="*/ 6 h 6"/>
                <a:gd name="T8" fmla="*/ 0 w 9"/>
                <a:gd name="T9" fmla="*/ 2 h 6"/>
                <a:gd name="T10" fmla="*/ 0 w 9"/>
                <a:gd name="T11" fmla="*/ 2 h 6"/>
                <a:gd name="T12" fmla="*/ 2 w 9"/>
                <a:gd name="T13" fmla="*/ 0 h 6"/>
                <a:gd name="T14" fmla="*/ 2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7" y="6"/>
                  </a:lnTo>
                  <a:lnTo>
                    <a:pt x="7" y="6"/>
                  </a:lnTo>
                  <a:lnTo>
                    <a:pt x="0" y="2"/>
                  </a:lnTo>
                  <a:lnTo>
                    <a:pt x="0" y="2"/>
                  </a:lnTo>
                  <a:lnTo>
                    <a:pt x="2" y="0"/>
                  </a:lnTo>
                  <a:lnTo>
                    <a:pt x="2"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6" name="Freeform 64">
              <a:extLst>
                <a:ext uri="{FF2B5EF4-FFF2-40B4-BE49-F238E27FC236}">
                  <a16:creationId xmlns:a16="http://schemas.microsoft.com/office/drawing/2014/main" id="{0178CD85-5597-42F4-96E6-3B85EE4591DD}"/>
                </a:ext>
              </a:extLst>
            </p:cNvPr>
            <p:cNvSpPr>
              <a:spLocks/>
            </p:cNvSpPr>
            <p:nvPr/>
          </p:nvSpPr>
          <p:spPr bwMode="auto">
            <a:xfrm>
              <a:off x="8075613" y="5746750"/>
              <a:ext cx="11113" cy="4763"/>
            </a:xfrm>
            <a:custGeom>
              <a:avLst/>
              <a:gdLst>
                <a:gd name="T0" fmla="*/ 7 w 7"/>
                <a:gd name="T1" fmla="*/ 3 h 3"/>
                <a:gd name="T2" fmla="*/ 7 w 7"/>
                <a:gd name="T3" fmla="*/ 3 h 3"/>
                <a:gd name="T4" fmla="*/ 5 w 7"/>
                <a:gd name="T5" fmla="*/ 3 h 3"/>
                <a:gd name="T6" fmla="*/ 4 w 7"/>
                <a:gd name="T7" fmla="*/ 3 h 3"/>
                <a:gd name="T8" fmla="*/ 0 w 7"/>
                <a:gd name="T9" fmla="*/ 2 h 3"/>
                <a:gd name="T10" fmla="*/ 0 w 7"/>
                <a:gd name="T11" fmla="*/ 2 h 3"/>
                <a:gd name="T12" fmla="*/ 0 w 7"/>
                <a:gd name="T13" fmla="*/ 0 h 3"/>
                <a:gd name="T14" fmla="*/ 2 w 7"/>
                <a:gd name="T15" fmla="*/ 0 h 3"/>
                <a:gd name="T16" fmla="*/ 7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7" y="3"/>
                  </a:moveTo>
                  <a:lnTo>
                    <a:pt x="7" y="3"/>
                  </a:lnTo>
                  <a:lnTo>
                    <a:pt x="5" y="3"/>
                  </a:lnTo>
                  <a:lnTo>
                    <a:pt x="4" y="3"/>
                  </a:lnTo>
                  <a:lnTo>
                    <a:pt x="0" y="2"/>
                  </a:lnTo>
                  <a:lnTo>
                    <a:pt x="0" y="2"/>
                  </a:lnTo>
                  <a:lnTo>
                    <a:pt x="0" y="0"/>
                  </a:lnTo>
                  <a:lnTo>
                    <a:pt x="2"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7" name="Freeform 65">
              <a:extLst>
                <a:ext uri="{FF2B5EF4-FFF2-40B4-BE49-F238E27FC236}">
                  <a16:creationId xmlns:a16="http://schemas.microsoft.com/office/drawing/2014/main" id="{10E1A9A0-D8E0-4D62-933A-35312F2662DF}"/>
                </a:ext>
              </a:extLst>
            </p:cNvPr>
            <p:cNvSpPr>
              <a:spLocks/>
            </p:cNvSpPr>
            <p:nvPr/>
          </p:nvSpPr>
          <p:spPr bwMode="auto">
            <a:xfrm>
              <a:off x="8070850" y="5751513"/>
              <a:ext cx="7938" cy="6350"/>
            </a:xfrm>
            <a:custGeom>
              <a:avLst/>
              <a:gdLst>
                <a:gd name="T0" fmla="*/ 5 w 5"/>
                <a:gd name="T1" fmla="*/ 2 h 4"/>
                <a:gd name="T2" fmla="*/ 5 w 5"/>
                <a:gd name="T3" fmla="*/ 2 h 4"/>
                <a:gd name="T4" fmla="*/ 5 w 5"/>
                <a:gd name="T5" fmla="*/ 4 h 4"/>
                <a:gd name="T6" fmla="*/ 3 w 5"/>
                <a:gd name="T7" fmla="*/ 4 h 4"/>
                <a:gd name="T8" fmla="*/ 0 w 5"/>
                <a:gd name="T9" fmla="*/ 2 h 4"/>
                <a:gd name="T10" fmla="*/ 0 w 5"/>
                <a:gd name="T11" fmla="*/ 0 h 4"/>
                <a:gd name="T12" fmla="*/ 1 w 5"/>
                <a:gd name="T13" fmla="*/ 0 h 4"/>
                <a:gd name="T14" fmla="*/ 3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5" y="4"/>
                  </a:lnTo>
                  <a:lnTo>
                    <a:pt x="3" y="4"/>
                  </a:lnTo>
                  <a:lnTo>
                    <a:pt x="0" y="2"/>
                  </a:lnTo>
                  <a:lnTo>
                    <a:pt x="0" y="0"/>
                  </a:lnTo>
                  <a:lnTo>
                    <a:pt x="1" y="0"/>
                  </a:lnTo>
                  <a:lnTo>
                    <a:pt x="3"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8" name="Freeform 66">
              <a:extLst>
                <a:ext uri="{FF2B5EF4-FFF2-40B4-BE49-F238E27FC236}">
                  <a16:creationId xmlns:a16="http://schemas.microsoft.com/office/drawing/2014/main" id="{4C790791-FC5E-4ED1-B0E1-CE2D03CC64C6}"/>
                </a:ext>
              </a:extLst>
            </p:cNvPr>
            <p:cNvSpPr>
              <a:spLocks/>
            </p:cNvSpPr>
            <p:nvPr/>
          </p:nvSpPr>
          <p:spPr bwMode="auto">
            <a:xfrm>
              <a:off x="8094663" y="5721350"/>
              <a:ext cx="22225"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2" y="4"/>
                    <a:pt x="1" y="4"/>
                    <a:pt x="0" y="4"/>
                  </a:cubicBezTo>
                  <a:cubicBezTo>
                    <a:pt x="0" y="2"/>
                    <a:pt x="4" y="0"/>
                    <a:pt x="8" y="0"/>
                  </a:cubicBezTo>
                  <a:cubicBezTo>
                    <a:pt x="8" y="0"/>
                    <a:pt x="8" y="0"/>
                    <a:pt x="8" y="1"/>
                  </a:cubicBezTo>
                  <a:cubicBezTo>
                    <a:pt x="7" y="1"/>
                    <a:pt x="5" y="1"/>
                    <a:pt x="4" y="2"/>
                  </a:cubicBezTo>
                  <a:cubicBezTo>
                    <a:pt x="3" y="2"/>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9" name="Freeform 67">
              <a:extLst>
                <a:ext uri="{FF2B5EF4-FFF2-40B4-BE49-F238E27FC236}">
                  <a16:creationId xmlns:a16="http://schemas.microsoft.com/office/drawing/2014/main" id="{67AF4A07-1FB4-44FC-A441-729D9A89D4A8}"/>
                </a:ext>
              </a:extLst>
            </p:cNvPr>
            <p:cNvSpPr>
              <a:spLocks/>
            </p:cNvSpPr>
            <p:nvPr/>
          </p:nvSpPr>
          <p:spPr bwMode="auto">
            <a:xfrm>
              <a:off x="8104188" y="5724525"/>
              <a:ext cx="12700" cy="7938"/>
            </a:xfrm>
            <a:custGeom>
              <a:avLst/>
              <a:gdLst>
                <a:gd name="T0" fmla="*/ 2 w 5"/>
                <a:gd name="T1" fmla="*/ 3 h 3"/>
                <a:gd name="T2" fmla="*/ 0 w 5"/>
                <a:gd name="T3" fmla="*/ 3 h 3"/>
                <a:gd name="T4" fmla="*/ 5 w 5"/>
                <a:gd name="T5" fmla="*/ 0 h 3"/>
                <a:gd name="T6" fmla="*/ 5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2" y="3"/>
                    <a:pt x="1" y="3"/>
                    <a:pt x="0" y="3"/>
                  </a:cubicBezTo>
                  <a:cubicBezTo>
                    <a:pt x="0" y="2"/>
                    <a:pt x="2" y="0"/>
                    <a:pt x="5" y="0"/>
                  </a:cubicBezTo>
                  <a:cubicBezTo>
                    <a:pt x="5" y="1"/>
                    <a:pt x="5" y="1"/>
                    <a:pt x="5" y="1"/>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0" name="Freeform 68">
              <a:extLst>
                <a:ext uri="{FF2B5EF4-FFF2-40B4-BE49-F238E27FC236}">
                  <a16:creationId xmlns:a16="http://schemas.microsoft.com/office/drawing/2014/main" id="{401D55C6-5B99-4653-8EEC-86CF2791C812}"/>
                </a:ext>
              </a:extLst>
            </p:cNvPr>
            <p:cNvSpPr>
              <a:spLocks/>
            </p:cNvSpPr>
            <p:nvPr/>
          </p:nvSpPr>
          <p:spPr bwMode="auto">
            <a:xfrm>
              <a:off x="8112125" y="5729288"/>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2" y="1"/>
                    <a:pt x="2" y="1"/>
                  </a:cubicBezTo>
                  <a:cubicBezTo>
                    <a:pt x="1" y="1"/>
                    <a:pt x="1"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1" name="Freeform 69">
              <a:extLst>
                <a:ext uri="{FF2B5EF4-FFF2-40B4-BE49-F238E27FC236}">
                  <a16:creationId xmlns:a16="http://schemas.microsoft.com/office/drawing/2014/main" id="{8F18B2C3-F8F2-4AE7-BAB8-9DC96BF87CD5}"/>
                </a:ext>
              </a:extLst>
            </p:cNvPr>
            <p:cNvSpPr>
              <a:spLocks noEditPoints="1"/>
            </p:cNvSpPr>
            <p:nvPr/>
          </p:nvSpPr>
          <p:spPr bwMode="auto">
            <a:xfrm>
              <a:off x="8123238" y="5697538"/>
              <a:ext cx="44450" cy="23813"/>
            </a:xfrm>
            <a:custGeom>
              <a:avLst/>
              <a:gdLst>
                <a:gd name="T0" fmla="*/ 5 w 16"/>
                <a:gd name="T1" fmla="*/ 9 h 9"/>
                <a:gd name="T2" fmla="*/ 4 w 16"/>
                <a:gd name="T3" fmla="*/ 8 h 9"/>
                <a:gd name="T4" fmla="*/ 1 w 16"/>
                <a:gd name="T5" fmla="*/ 7 h 9"/>
                <a:gd name="T6" fmla="*/ 1 w 16"/>
                <a:gd name="T7" fmla="*/ 6 h 9"/>
                <a:gd name="T8" fmla="*/ 10 w 16"/>
                <a:gd name="T9" fmla="*/ 1 h 9"/>
                <a:gd name="T10" fmla="*/ 10 w 16"/>
                <a:gd name="T11" fmla="*/ 0 h 9"/>
                <a:gd name="T12" fmla="*/ 11 w 16"/>
                <a:gd name="T13" fmla="*/ 1 h 9"/>
                <a:gd name="T14" fmla="*/ 14 w 16"/>
                <a:gd name="T15" fmla="*/ 3 h 9"/>
                <a:gd name="T16" fmla="*/ 14 w 16"/>
                <a:gd name="T17" fmla="*/ 3 h 9"/>
                <a:gd name="T18" fmla="*/ 6 w 16"/>
                <a:gd name="T19" fmla="*/ 8 h 9"/>
                <a:gd name="T20" fmla="*/ 5 w 16"/>
                <a:gd name="T21" fmla="*/ 9 h 9"/>
                <a:gd name="T22" fmla="*/ 10 w 16"/>
                <a:gd name="T23" fmla="*/ 0 h 9"/>
                <a:gd name="T24" fmla="*/ 9 w 16"/>
                <a:gd name="T25" fmla="*/ 0 h 9"/>
                <a:gd name="T26" fmla="*/ 0 w 16"/>
                <a:gd name="T27" fmla="*/ 5 h 9"/>
                <a:gd name="T28" fmla="*/ 0 w 16"/>
                <a:gd name="T29" fmla="*/ 7 h 9"/>
                <a:gd name="T30" fmla="*/ 4 w 16"/>
                <a:gd name="T31" fmla="*/ 9 h 9"/>
                <a:gd name="T32" fmla="*/ 5 w 16"/>
                <a:gd name="T33" fmla="*/ 9 h 9"/>
                <a:gd name="T34" fmla="*/ 6 w 16"/>
                <a:gd name="T35" fmla="*/ 9 h 9"/>
                <a:gd name="T36" fmla="*/ 15 w 16"/>
                <a:gd name="T37" fmla="*/ 4 h 9"/>
                <a:gd name="T38" fmla="*/ 15 w 16"/>
                <a:gd name="T39" fmla="*/ 2 h 9"/>
                <a:gd name="T40" fmla="*/ 12 w 16"/>
                <a:gd name="T41" fmla="*/ 0 h 9"/>
                <a:gd name="T42" fmla="*/ 10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5" y="9"/>
                  </a:moveTo>
                  <a:cubicBezTo>
                    <a:pt x="5" y="9"/>
                    <a:pt x="4" y="9"/>
                    <a:pt x="4" y="8"/>
                  </a:cubicBezTo>
                  <a:cubicBezTo>
                    <a:pt x="1" y="7"/>
                    <a:pt x="1" y="7"/>
                    <a:pt x="1" y="7"/>
                  </a:cubicBezTo>
                  <a:cubicBezTo>
                    <a:pt x="0" y="6"/>
                    <a:pt x="0" y="6"/>
                    <a:pt x="1" y="6"/>
                  </a:cubicBezTo>
                  <a:cubicBezTo>
                    <a:pt x="10" y="1"/>
                    <a:pt x="10" y="1"/>
                    <a:pt x="10" y="1"/>
                  </a:cubicBezTo>
                  <a:cubicBezTo>
                    <a:pt x="10" y="1"/>
                    <a:pt x="10" y="0"/>
                    <a:pt x="10" y="0"/>
                  </a:cubicBezTo>
                  <a:cubicBezTo>
                    <a:pt x="11" y="0"/>
                    <a:pt x="11" y="1"/>
                    <a:pt x="11" y="1"/>
                  </a:cubicBezTo>
                  <a:cubicBezTo>
                    <a:pt x="14" y="3"/>
                    <a:pt x="14" y="3"/>
                    <a:pt x="14" y="3"/>
                  </a:cubicBezTo>
                  <a:cubicBezTo>
                    <a:pt x="15" y="3"/>
                    <a:pt x="15" y="3"/>
                    <a:pt x="14" y="3"/>
                  </a:cubicBezTo>
                  <a:cubicBezTo>
                    <a:pt x="6" y="8"/>
                    <a:pt x="6" y="8"/>
                    <a:pt x="6" y="8"/>
                  </a:cubicBezTo>
                  <a:cubicBezTo>
                    <a:pt x="6" y="9"/>
                    <a:pt x="5" y="9"/>
                    <a:pt x="5" y="9"/>
                  </a:cubicBezTo>
                  <a:moveTo>
                    <a:pt x="10" y="0"/>
                  </a:moveTo>
                  <a:cubicBezTo>
                    <a:pt x="10" y="0"/>
                    <a:pt x="9" y="0"/>
                    <a:pt x="9" y="0"/>
                  </a:cubicBezTo>
                  <a:cubicBezTo>
                    <a:pt x="0" y="5"/>
                    <a:pt x="0" y="5"/>
                    <a:pt x="0" y="5"/>
                  </a:cubicBezTo>
                  <a:cubicBezTo>
                    <a:pt x="0" y="6"/>
                    <a:pt x="0" y="6"/>
                    <a:pt x="0" y="7"/>
                  </a:cubicBezTo>
                  <a:cubicBezTo>
                    <a:pt x="4" y="9"/>
                    <a:pt x="4" y="9"/>
                    <a:pt x="4" y="9"/>
                  </a:cubicBezTo>
                  <a:cubicBezTo>
                    <a:pt x="4" y="9"/>
                    <a:pt x="5" y="9"/>
                    <a:pt x="5" y="9"/>
                  </a:cubicBezTo>
                  <a:cubicBezTo>
                    <a:pt x="5" y="9"/>
                    <a:pt x="6" y="9"/>
                    <a:pt x="6" y="9"/>
                  </a:cubicBezTo>
                  <a:cubicBezTo>
                    <a:pt x="15" y="4"/>
                    <a:pt x="15" y="4"/>
                    <a:pt x="15" y="4"/>
                  </a:cubicBezTo>
                  <a:cubicBezTo>
                    <a:pt x="16" y="3"/>
                    <a:pt x="16" y="3"/>
                    <a:pt x="15" y="2"/>
                  </a:cubicBezTo>
                  <a:cubicBezTo>
                    <a:pt x="12" y="0"/>
                    <a:pt x="12" y="0"/>
                    <a:pt x="12" y="0"/>
                  </a:cubicBezTo>
                  <a:cubicBezTo>
                    <a:pt x="11" y="0"/>
                    <a:pt x="11" y="0"/>
                    <a:pt x="10" y="0"/>
                  </a:cubicBezTo>
                </a:path>
              </a:pathLst>
            </a:custGeom>
            <a:solidFill>
              <a:srgbClr val="8EAD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2" name="Freeform 70">
              <a:extLst>
                <a:ext uri="{FF2B5EF4-FFF2-40B4-BE49-F238E27FC236}">
                  <a16:creationId xmlns:a16="http://schemas.microsoft.com/office/drawing/2014/main" id="{22F27DD6-D086-4F21-8339-580E1DEA9615}"/>
                </a:ext>
              </a:extLst>
            </p:cNvPr>
            <p:cNvSpPr>
              <a:spLocks/>
            </p:cNvSpPr>
            <p:nvPr/>
          </p:nvSpPr>
          <p:spPr bwMode="auto">
            <a:xfrm>
              <a:off x="8124825" y="5699125"/>
              <a:ext cx="36513" cy="19050"/>
            </a:xfrm>
            <a:custGeom>
              <a:avLst/>
              <a:gdLst>
                <a:gd name="T0" fmla="*/ 23 w 23"/>
                <a:gd name="T1" fmla="*/ 4 h 12"/>
                <a:gd name="T2" fmla="*/ 23 w 23"/>
                <a:gd name="T3" fmla="*/ 4 h 12"/>
                <a:gd name="T4" fmla="*/ 7 w 23"/>
                <a:gd name="T5" fmla="*/ 12 h 12"/>
                <a:gd name="T6" fmla="*/ 7 w 23"/>
                <a:gd name="T7" fmla="*/ 12 h 12"/>
                <a:gd name="T8" fmla="*/ 0 w 23"/>
                <a:gd name="T9" fmla="*/ 9 h 12"/>
                <a:gd name="T10" fmla="*/ 0 w 23"/>
                <a:gd name="T11" fmla="*/ 9 h 12"/>
                <a:gd name="T12" fmla="*/ 16 w 23"/>
                <a:gd name="T13" fmla="*/ 0 h 12"/>
                <a:gd name="T14" fmla="*/ 18 w 23"/>
                <a:gd name="T15" fmla="*/ 0 h 12"/>
                <a:gd name="T16" fmla="*/ 23 w 23"/>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3" y="4"/>
                  </a:moveTo>
                  <a:lnTo>
                    <a:pt x="23" y="4"/>
                  </a:lnTo>
                  <a:lnTo>
                    <a:pt x="7" y="12"/>
                  </a:lnTo>
                  <a:lnTo>
                    <a:pt x="7" y="12"/>
                  </a:lnTo>
                  <a:lnTo>
                    <a:pt x="0" y="9"/>
                  </a:lnTo>
                  <a:lnTo>
                    <a:pt x="0" y="9"/>
                  </a:lnTo>
                  <a:lnTo>
                    <a:pt x="16" y="0"/>
                  </a:lnTo>
                  <a:lnTo>
                    <a:pt x="18" y="0"/>
                  </a:lnTo>
                  <a:lnTo>
                    <a:pt x="23"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3" name="Freeform 71">
              <a:extLst>
                <a:ext uri="{FF2B5EF4-FFF2-40B4-BE49-F238E27FC236}">
                  <a16:creationId xmlns:a16="http://schemas.microsoft.com/office/drawing/2014/main" id="{F2FEB7D6-B4FB-428C-B9C4-1D2B419CF6B6}"/>
                </a:ext>
              </a:extLst>
            </p:cNvPr>
            <p:cNvSpPr>
              <a:spLocks/>
            </p:cNvSpPr>
            <p:nvPr/>
          </p:nvSpPr>
          <p:spPr bwMode="auto">
            <a:xfrm>
              <a:off x="8158163" y="5697538"/>
              <a:ext cx="6350" cy="1588"/>
            </a:xfrm>
            <a:custGeom>
              <a:avLst/>
              <a:gdLst>
                <a:gd name="T0" fmla="*/ 1 w 2"/>
                <a:gd name="T1" fmla="*/ 1 h 1"/>
                <a:gd name="T2" fmla="*/ 1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1" y="1"/>
                  </a:cubicBezTo>
                  <a:cubicBezTo>
                    <a:pt x="1" y="1"/>
                    <a:pt x="0" y="1"/>
                    <a:pt x="0" y="1"/>
                  </a:cubicBezTo>
                  <a:cubicBezTo>
                    <a:pt x="0" y="0"/>
                    <a:pt x="1" y="0"/>
                    <a:pt x="1" y="1"/>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4" name="Freeform 72">
              <a:extLst>
                <a:ext uri="{FF2B5EF4-FFF2-40B4-BE49-F238E27FC236}">
                  <a16:creationId xmlns:a16="http://schemas.microsoft.com/office/drawing/2014/main" id="{C84DD657-380C-4AA1-9F6D-1916F29E9D23}"/>
                </a:ext>
              </a:extLst>
            </p:cNvPr>
            <p:cNvSpPr>
              <a:spLocks/>
            </p:cNvSpPr>
            <p:nvPr/>
          </p:nvSpPr>
          <p:spPr bwMode="auto">
            <a:xfrm>
              <a:off x="9312275" y="6750050"/>
              <a:ext cx="134938" cy="92075"/>
            </a:xfrm>
            <a:custGeom>
              <a:avLst/>
              <a:gdLst>
                <a:gd name="T0" fmla="*/ 49 w 49"/>
                <a:gd name="T1" fmla="*/ 14 h 33"/>
                <a:gd name="T2" fmla="*/ 25 w 49"/>
                <a:gd name="T3" fmla="*/ 0 h 33"/>
                <a:gd name="T4" fmla="*/ 25 w 49"/>
                <a:gd name="T5" fmla="*/ 0 h 33"/>
                <a:gd name="T6" fmla="*/ 25 w 49"/>
                <a:gd name="T7" fmla="*/ 0 h 33"/>
                <a:gd name="T8" fmla="*/ 25 w 49"/>
                <a:gd name="T9" fmla="*/ 0 h 33"/>
                <a:gd name="T10" fmla="*/ 23 w 49"/>
                <a:gd name="T11" fmla="*/ 0 h 33"/>
                <a:gd name="T12" fmla="*/ 4 w 49"/>
                <a:gd name="T13" fmla="*/ 11 h 33"/>
                <a:gd name="T14" fmla="*/ 0 w 49"/>
                <a:gd name="T15" fmla="*/ 18 h 33"/>
                <a:gd name="T16" fmla="*/ 1 w 49"/>
                <a:gd name="T17" fmla="*/ 20 h 33"/>
                <a:gd name="T18" fmla="*/ 1 w 49"/>
                <a:gd name="T19" fmla="*/ 20 h 33"/>
                <a:gd name="T20" fmla="*/ 1 w 49"/>
                <a:gd name="T21" fmla="*/ 20 h 33"/>
                <a:gd name="T22" fmla="*/ 1 w 49"/>
                <a:gd name="T23" fmla="*/ 20 h 33"/>
                <a:gd name="T24" fmla="*/ 24 w 49"/>
                <a:gd name="T25" fmla="*/ 33 h 33"/>
                <a:gd name="T26" fmla="*/ 49 w 49"/>
                <a:gd name="T27"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33">
                  <a:moveTo>
                    <a:pt x="49" y="14"/>
                  </a:moveTo>
                  <a:cubicBezTo>
                    <a:pt x="25" y="0"/>
                    <a:pt x="25" y="0"/>
                    <a:pt x="25" y="0"/>
                  </a:cubicBezTo>
                  <a:cubicBezTo>
                    <a:pt x="25" y="0"/>
                    <a:pt x="25" y="0"/>
                    <a:pt x="25" y="0"/>
                  </a:cubicBezTo>
                  <a:cubicBezTo>
                    <a:pt x="25" y="0"/>
                    <a:pt x="25" y="0"/>
                    <a:pt x="25" y="0"/>
                  </a:cubicBezTo>
                  <a:cubicBezTo>
                    <a:pt x="25" y="0"/>
                    <a:pt x="25" y="0"/>
                    <a:pt x="25" y="0"/>
                  </a:cubicBezTo>
                  <a:cubicBezTo>
                    <a:pt x="24" y="0"/>
                    <a:pt x="24" y="0"/>
                    <a:pt x="23" y="0"/>
                  </a:cubicBezTo>
                  <a:cubicBezTo>
                    <a:pt x="4" y="11"/>
                    <a:pt x="4" y="11"/>
                    <a:pt x="4" y="11"/>
                  </a:cubicBezTo>
                  <a:cubicBezTo>
                    <a:pt x="2" y="12"/>
                    <a:pt x="0" y="15"/>
                    <a:pt x="0" y="18"/>
                  </a:cubicBezTo>
                  <a:cubicBezTo>
                    <a:pt x="0" y="19"/>
                    <a:pt x="1" y="20"/>
                    <a:pt x="1" y="20"/>
                  </a:cubicBezTo>
                  <a:cubicBezTo>
                    <a:pt x="1" y="20"/>
                    <a:pt x="1" y="20"/>
                    <a:pt x="1" y="20"/>
                  </a:cubicBezTo>
                  <a:cubicBezTo>
                    <a:pt x="1" y="20"/>
                    <a:pt x="1" y="20"/>
                    <a:pt x="1" y="20"/>
                  </a:cubicBezTo>
                  <a:cubicBezTo>
                    <a:pt x="1" y="20"/>
                    <a:pt x="1" y="20"/>
                    <a:pt x="1" y="20"/>
                  </a:cubicBezTo>
                  <a:cubicBezTo>
                    <a:pt x="24" y="33"/>
                    <a:pt x="24" y="33"/>
                    <a:pt x="24" y="33"/>
                  </a:cubicBezTo>
                  <a:lnTo>
                    <a:pt x="49" y="1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5" name="Freeform 73">
              <a:extLst>
                <a:ext uri="{FF2B5EF4-FFF2-40B4-BE49-F238E27FC236}">
                  <a16:creationId xmlns:a16="http://schemas.microsoft.com/office/drawing/2014/main" id="{106D3829-6428-4625-8434-5466E6F41D1D}"/>
                </a:ext>
              </a:extLst>
            </p:cNvPr>
            <p:cNvSpPr>
              <a:spLocks/>
            </p:cNvSpPr>
            <p:nvPr/>
          </p:nvSpPr>
          <p:spPr bwMode="auto">
            <a:xfrm>
              <a:off x="9375775" y="6783388"/>
              <a:ext cx="71438" cy="63500"/>
            </a:xfrm>
            <a:custGeom>
              <a:avLst/>
              <a:gdLst>
                <a:gd name="T0" fmla="*/ 23 w 26"/>
                <a:gd name="T1" fmla="*/ 11 h 23"/>
                <a:gd name="T2" fmla="*/ 4 w 26"/>
                <a:gd name="T3" fmla="*/ 22 h 23"/>
                <a:gd name="T4" fmla="*/ 0 w 26"/>
                <a:gd name="T5" fmla="*/ 19 h 23"/>
                <a:gd name="T6" fmla="*/ 4 w 26"/>
                <a:gd name="T7" fmla="*/ 13 h 23"/>
                <a:gd name="T8" fmla="*/ 23 w 26"/>
                <a:gd name="T9" fmla="*/ 2 h 23"/>
                <a:gd name="T10" fmla="*/ 26 w 26"/>
                <a:gd name="T11" fmla="*/ 4 h 23"/>
                <a:gd name="T12" fmla="*/ 23 w 26"/>
                <a:gd name="T13" fmla="*/ 11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3" y="11"/>
                  </a:moveTo>
                  <a:cubicBezTo>
                    <a:pt x="4" y="22"/>
                    <a:pt x="4" y="22"/>
                    <a:pt x="4" y="22"/>
                  </a:cubicBezTo>
                  <a:cubicBezTo>
                    <a:pt x="2" y="23"/>
                    <a:pt x="0" y="22"/>
                    <a:pt x="0" y="19"/>
                  </a:cubicBezTo>
                  <a:cubicBezTo>
                    <a:pt x="0" y="17"/>
                    <a:pt x="2" y="14"/>
                    <a:pt x="4" y="13"/>
                  </a:cubicBezTo>
                  <a:cubicBezTo>
                    <a:pt x="23" y="2"/>
                    <a:pt x="23" y="2"/>
                    <a:pt x="23" y="2"/>
                  </a:cubicBezTo>
                  <a:cubicBezTo>
                    <a:pt x="24" y="0"/>
                    <a:pt x="26" y="2"/>
                    <a:pt x="26" y="4"/>
                  </a:cubicBezTo>
                  <a:cubicBezTo>
                    <a:pt x="26" y="7"/>
                    <a:pt x="24" y="9"/>
                    <a:pt x="23" y="11"/>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39" name="Group 238">
            <a:extLst>
              <a:ext uri="{FF2B5EF4-FFF2-40B4-BE49-F238E27FC236}">
                <a16:creationId xmlns:a16="http://schemas.microsoft.com/office/drawing/2014/main" id="{2E5D1F48-36D5-4687-8786-EE578330D1E6}"/>
              </a:ext>
            </a:extLst>
          </p:cNvPr>
          <p:cNvGrpSpPr/>
          <p:nvPr/>
        </p:nvGrpSpPr>
        <p:grpSpPr>
          <a:xfrm>
            <a:off x="3727009" y="6813490"/>
            <a:ext cx="2997200" cy="4157663"/>
            <a:chOff x="3321050" y="4143375"/>
            <a:chExt cx="2997200" cy="4157663"/>
          </a:xfrm>
        </p:grpSpPr>
        <p:sp>
          <p:nvSpPr>
            <p:cNvPr id="107" name="Freeform 75">
              <a:extLst>
                <a:ext uri="{FF2B5EF4-FFF2-40B4-BE49-F238E27FC236}">
                  <a16:creationId xmlns:a16="http://schemas.microsoft.com/office/drawing/2014/main" id="{C5B8CC84-EBCA-404D-85CC-F813C977CD90}"/>
                </a:ext>
              </a:extLst>
            </p:cNvPr>
            <p:cNvSpPr>
              <a:spLocks/>
            </p:cNvSpPr>
            <p:nvPr/>
          </p:nvSpPr>
          <p:spPr bwMode="auto">
            <a:xfrm>
              <a:off x="3321050" y="4143375"/>
              <a:ext cx="2955925" cy="4157663"/>
            </a:xfrm>
            <a:custGeom>
              <a:avLst/>
              <a:gdLst>
                <a:gd name="T0" fmla="*/ 1071 w 1071"/>
                <a:gd name="T1" fmla="*/ 50 h 1504"/>
                <a:gd name="T2" fmla="*/ 1071 w 1071"/>
                <a:gd name="T3" fmla="*/ 886 h 1504"/>
                <a:gd name="T4" fmla="*/ 23 w 1071"/>
                <a:gd name="T5" fmla="*/ 1491 h 1504"/>
                <a:gd name="T6" fmla="*/ 15 w 1071"/>
                <a:gd name="T7" fmla="*/ 1495 h 1504"/>
                <a:gd name="T8" fmla="*/ 0 w 1071"/>
                <a:gd name="T9" fmla="*/ 1504 h 1504"/>
                <a:gd name="T10" fmla="*/ 0 w 1071"/>
                <a:gd name="T11" fmla="*/ 663 h 1504"/>
                <a:gd name="T12" fmla="*/ 62 w 1071"/>
                <a:gd name="T13" fmla="*/ 556 h 1504"/>
                <a:gd name="T14" fmla="*/ 266 w 1071"/>
                <a:gd name="T15" fmla="*/ 438 h 1504"/>
                <a:gd name="T16" fmla="*/ 779 w 1071"/>
                <a:gd name="T17" fmla="*/ 142 h 1504"/>
                <a:gd name="T18" fmla="*/ 1004 w 1071"/>
                <a:gd name="T19" fmla="*/ 12 h 1504"/>
                <a:gd name="T20" fmla="*/ 1060 w 1071"/>
                <a:gd name="T21" fmla="*/ 22 h 1504"/>
                <a:gd name="T22" fmla="*/ 1071 w 1071"/>
                <a:gd name="T23" fmla="*/ 5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1" h="1504">
                  <a:moveTo>
                    <a:pt x="1071" y="50"/>
                  </a:moveTo>
                  <a:cubicBezTo>
                    <a:pt x="1071" y="886"/>
                    <a:pt x="1071" y="886"/>
                    <a:pt x="1071" y="886"/>
                  </a:cubicBezTo>
                  <a:cubicBezTo>
                    <a:pt x="23" y="1491"/>
                    <a:pt x="23" y="1491"/>
                    <a:pt x="23" y="1491"/>
                  </a:cubicBezTo>
                  <a:cubicBezTo>
                    <a:pt x="15" y="1495"/>
                    <a:pt x="15" y="1495"/>
                    <a:pt x="15" y="1495"/>
                  </a:cubicBezTo>
                  <a:cubicBezTo>
                    <a:pt x="0" y="1504"/>
                    <a:pt x="0" y="1504"/>
                    <a:pt x="0" y="1504"/>
                  </a:cubicBezTo>
                  <a:cubicBezTo>
                    <a:pt x="0" y="663"/>
                    <a:pt x="0" y="663"/>
                    <a:pt x="0" y="663"/>
                  </a:cubicBezTo>
                  <a:cubicBezTo>
                    <a:pt x="0" y="619"/>
                    <a:pt x="23" y="578"/>
                    <a:pt x="62" y="556"/>
                  </a:cubicBezTo>
                  <a:cubicBezTo>
                    <a:pt x="266" y="438"/>
                    <a:pt x="266" y="438"/>
                    <a:pt x="266" y="438"/>
                  </a:cubicBezTo>
                  <a:cubicBezTo>
                    <a:pt x="779" y="142"/>
                    <a:pt x="779" y="142"/>
                    <a:pt x="779" y="142"/>
                  </a:cubicBezTo>
                  <a:cubicBezTo>
                    <a:pt x="1004" y="12"/>
                    <a:pt x="1004" y="12"/>
                    <a:pt x="1004" y="12"/>
                  </a:cubicBezTo>
                  <a:cubicBezTo>
                    <a:pt x="1024" y="0"/>
                    <a:pt x="1047" y="6"/>
                    <a:pt x="1060" y="22"/>
                  </a:cubicBezTo>
                  <a:cubicBezTo>
                    <a:pt x="1067" y="29"/>
                    <a:pt x="1071" y="39"/>
                    <a:pt x="1071" y="50"/>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0" name="Freeform 78">
              <a:extLst>
                <a:ext uri="{FF2B5EF4-FFF2-40B4-BE49-F238E27FC236}">
                  <a16:creationId xmlns:a16="http://schemas.microsoft.com/office/drawing/2014/main" id="{165212D0-7C18-48DF-9D5B-79B544B50A5F}"/>
                </a:ext>
              </a:extLst>
            </p:cNvPr>
            <p:cNvSpPr>
              <a:spLocks/>
            </p:cNvSpPr>
            <p:nvPr/>
          </p:nvSpPr>
          <p:spPr bwMode="auto">
            <a:xfrm>
              <a:off x="3362325" y="4162425"/>
              <a:ext cx="2955925" cy="4090988"/>
            </a:xfrm>
            <a:custGeom>
              <a:avLst/>
              <a:gdLst>
                <a:gd name="T0" fmla="*/ 1005 w 1071"/>
                <a:gd name="T1" fmla="*/ 17 h 1480"/>
                <a:gd name="T2" fmla="*/ 62 w 1071"/>
                <a:gd name="T3" fmla="*/ 561 h 1480"/>
                <a:gd name="T4" fmla="*/ 0 w 1071"/>
                <a:gd name="T5" fmla="*/ 668 h 1480"/>
                <a:gd name="T6" fmla="*/ 0 w 1071"/>
                <a:gd name="T7" fmla="*/ 1480 h 1480"/>
                <a:gd name="T8" fmla="*/ 1071 w 1071"/>
                <a:gd name="T9" fmla="*/ 862 h 1480"/>
                <a:gd name="T10" fmla="*/ 1071 w 1071"/>
                <a:gd name="T11" fmla="*/ 55 h 1480"/>
                <a:gd name="T12" fmla="*/ 1005 w 1071"/>
                <a:gd name="T13" fmla="*/ 17 h 1480"/>
              </a:gdLst>
              <a:ahLst/>
              <a:cxnLst>
                <a:cxn ang="0">
                  <a:pos x="T0" y="T1"/>
                </a:cxn>
                <a:cxn ang="0">
                  <a:pos x="T2" y="T3"/>
                </a:cxn>
                <a:cxn ang="0">
                  <a:pos x="T4" y="T5"/>
                </a:cxn>
                <a:cxn ang="0">
                  <a:pos x="T6" y="T7"/>
                </a:cxn>
                <a:cxn ang="0">
                  <a:pos x="T8" y="T9"/>
                </a:cxn>
                <a:cxn ang="0">
                  <a:pos x="T10" y="T11"/>
                </a:cxn>
                <a:cxn ang="0">
                  <a:pos x="T12" y="T13"/>
                </a:cxn>
              </a:cxnLst>
              <a:rect l="0" t="0" r="r" b="b"/>
              <a:pathLst>
                <a:path w="1071" h="1480">
                  <a:moveTo>
                    <a:pt x="1005" y="17"/>
                  </a:moveTo>
                  <a:cubicBezTo>
                    <a:pt x="62" y="561"/>
                    <a:pt x="62" y="561"/>
                    <a:pt x="62" y="561"/>
                  </a:cubicBezTo>
                  <a:cubicBezTo>
                    <a:pt x="24" y="583"/>
                    <a:pt x="0" y="624"/>
                    <a:pt x="0" y="668"/>
                  </a:cubicBezTo>
                  <a:cubicBezTo>
                    <a:pt x="0" y="1480"/>
                    <a:pt x="0" y="1480"/>
                    <a:pt x="0" y="1480"/>
                  </a:cubicBezTo>
                  <a:cubicBezTo>
                    <a:pt x="1071" y="862"/>
                    <a:pt x="1071" y="862"/>
                    <a:pt x="1071" y="862"/>
                  </a:cubicBezTo>
                  <a:cubicBezTo>
                    <a:pt x="1071" y="55"/>
                    <a:pt x="1071" y="55"/>
                    <a:pt x="1071" y="55"/>
                  </a:cubicBezTo>
                  <a:cubicBezTo>
                    <a:pt x="1071" y="21"/>
                    <a:pt x="1034" y="0"/>
                    <a:pt x="100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1" name="Freeform 79">
              <a:extLst>
                <a:ext uri="{FF2B5EF4-FFF2-40B4-BE49-F238E27FC236}">
                  <a16:creationId xmlns:a16="http://schemas.microsoft.com/office/drawing/2014/main" id="{6C79BA31-D46D-4024-9BA6-A77159FC0A19}"/>
                </a:ext>
              </a:extLst>
            </p:cNvPr>
            <p:cNvSpPr>
              <a:spLocks/>
            </p:cNvSpPr>
            <p:nvPr/>
          </p:nvSpPr>
          <p:spPr bwMode="auto">
            <a:xfrm>
              <a:off x="3538538" y="4371975"/>
              <a:ext cx="2633663" cy="3582988"/>
            </a:xfrm>
            <a:custGeom>
              <a:avLst/>
              <a:gdLst>
                <a:gd name="T0" fmla="*/ 1659 w 1659"/>
                <a:gd name="T1" fmla="*/ 0 h 2257"/>
                <a:gd name="T2" fmla="*/ 0 w 1659"/>
                <a:gd name="T3" fmla="*/ 953 h 2257"/>
                <a:gd name="T4" fmla="*/ 0 w 1659"/>
                <a:gd name="T5" fmla="*/ 2257 h 2257"/>
                <a:gd name="T6" fmla="*/ 1659 w 1659"/>
                <a:gd name="T7" fmla="*/ 1305 h 2257"/>
                <a:gd name="T8" fmla="*/ 1659 w 1659"/>
                <a:gd name="T9" fmla="*/ 0 h 2257"/>
              </a:gdLst>
              <a:ahLst/>
              <a:cxnLst>
                <a:cxn ang="0">
                  <a:pos x="T0" y="T1"/>
                </a:cxn>
                <a:cxn ang="0">
                  <a:pos x="T2" y="T3"/>
                </a:cxn>
                <a:cxn ang="0">
                  <a:pos x="T4" y="T5"/>
                </a:cxn>
                <a:cxn ang="0">
                  <a:pos x="T6" y="T7"/>
                </a:cxn>
                <a:cxn ang="0">
                  <a:pos x="T8" y="T9"/>
                </a:cxn>
              </a:cxnLst>
              <a:rect l="0" t="0" r="r" b="b"/>
              <a:pathLst>
                <a:path w="1659" h="2257">
                  <a:moveTo>
                    <a:pt x="1659" y="0"/>
                  </a:moveTo>
                  <a:lnTo>
                    <a:pt x="0" y="953"/>
                  </a:lnTo>
                  <a:lnTo>
                    <a:pt x="0" y="2257"/>
                  </a:lnTo>
                  <a:lnTo>
                    <a:pt x="1659" y="1305"/>
                  </a:lnTo>
                  <a:lnTo>
                    <a:pt x="1659"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38" name="Group 237">
            <a:extLst>
              <a:ext uri="{FF2B5EF4-FFF2-40B4-BE49-F238E27FC236}">
                <a16:creationId xmlns:a16="http://schemas.microsoft.com/office/drawing/2014/main" id="{015C059D-1D62-4069-91C8-A7BB17FB69FF}"/>
              </a:ext>
            </a:extLst>
          </p:cNvPr>
          <p:cNvGrpSpPr/>
          <p:nvPr/>
        </p:nvGrpSpPr>
        <p:grpSpPr>
          <a:xfrm>
            <a:off x="3768284" y="9215378"/>
            <a:ext cx="4941888" cy="3033713"/>
            <a:chOff x="3362325" y="6545263"/>
            <a:chExt cx="4941888" cy="3033713"/>
          </a:xfrm>
        </p:grpSpPr>
        <p:sp>
          <p:nvSpPr>
            <p:cNvPr id="106" name="Freeform 74">
              <a:extLst>
                <a:ext uri="{FF2B5EF4-FFF2-40B4-BE49-F238E27FC236}">
                  <a16:creationId xmlns:a16="http://schemas.microsoft.com/office/drawing/2014/main" id="{57FCE56A-79AC-47CC-94E9-DF8826A895B0}"/>
                </a:ext>
              </a:extLst>
            </p:cNvPr>
            <p:cNvSpPr>
              <a:spLocks/>
            </p:cNvSpPr>
            <p:nvPr/>
          </p:nvSpPr>
          <p:spPr bwMode="auto">
            <a:xfrm>
              <a:off x="3362325" y="6681788"/>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6 h 1048"/>
                <a:gd name="T10" fmla="*/ 690 w 1791"/>
                <a:gd name="T11" fmla="*/ 1016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4"/>
                    <a:pt x="1790" y="458"/>
                    <a:pt x="1789" y="462"/>
                  </a:cubicBezTo>
                  <a:cubicBezTo>
                    <a:pt x="1786" y="478"/>
                    <a:pt x="1776" y="493"/>
                    <a:pt x="1760" y="502"/>
                  </a:cubicBezTo>
                  <a:cubicBezTo>
                    <a:pt x="870" y="1016"/>
                    <a:pt x="870" y="1016"/>
                    <a:pt x="870" y="1016"/>
                  </a:cubicBezTo>
                  <a:cubicBezTo>
                    <a:pt x="815" y="1048"/>
                    <a:pt x="746" y="1048"/>
                    <a:pt x="690" y="1016"/>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9"/>
                    <a:pt x="1791" y="449"/>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8" name="Freeform 76">
              <a:extLst>
                <a:ext uri="{FF2B5EF4-FFF2-40B4-BE49-F238E27FC236}">
                  <a16:creationId xmlns:a16="http://schemas.microsoft.com/office/drawing/2014/main" id="{3164B0F1-22A6-4AA7-A304-A6871E926E97}"/>
                </a:ext>
              </a:extLst>
            </p:cNvPr>
            <p:cNvSpPr>
              <a:spLocks/>
            </p:cNvSpPr>
            <p:nvPr/>
          </p:nvSpPr>
          <p:spPr bwMode="auto">
            <a:xfrm>
              <a:off x="3362325" y="6545263"/>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5 h 1048"/>
                <a:gd name="T10" fmla="*/ 690 w 1791"/>
                <a:gd name="T11" fmla="*/ 1015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3"/>
                    <a:pt x="1790" y="458"/>
                    <a:pt x="1789" y="462"/>
                  </a:cubicBezTo>
                  <a:cubicBezTo>
                    <a:pt x="1786" y="478"/>
                    <a:pt x="1776" y="492"/>
                    <a:pt x="1760" y="502"/>
                  </a:cubicBezTo>
                  <a:cubicBezTo>
                    <a:pt x="870" y="1015"/>
                    <a:pt x="870" y="1015"/>
                    <a:pt x="870" y="1015"/>
                  </a:cubicBezTo>
                  <a:cubicBezTo>
                    <a:pt x="815" y="1048"/>
                    <a:pt x="746" y="1048"/>
                    <a:pt x="690" y="1015"/>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8"/>
                    <a:pt x="1791" y="44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9" name="Freeform 77">
              <a:extLst>
                <a:ext uri="{FF2B5EF4-FFF2-40B4-BE49-F238E27FC236}">
                  <a16:creationId xmlns:a16="http://schemas.microsoft.com/office/drawing/2014/main" id="{96DF53F8-26FA-4A1E-8268-E12E935054D6}"/>
                </a:ext>
              </a:extLst>
            </p:cNvPr>
            <p:cNvSpPr>
              <a:spLocks/>
            </p:cNvSpPr>
            <p:nvPr/>
          </p:nvSpPr>
          <p:spPr bwMode="auto">
            <a:xfrm>
              <a:off x="3714750" y="6723063"/>
              <a:ext cx="3702050" cy="2178050"/>
            </a:xfrm>
            <a:custGeom>
              <a:avLst/>
              <a:gdLst>
                <a:gd name="T0" fmla="*/ 1325 w 1341"/>
                <a:gd name="T1" fmla="*/ 258 h 788"/>
                <a:gd name="T2" fmla="*/ 419 w 1341"/>
                <a:gd name="T3" fmla="*/ 781 h 788"/>
                <a:gd name="T4" fmla="*/ 378 w 1341"/>
                <a:gd name="T5" fmla="*/ 781 h 788"/>
                <a:gd name="T6" fmla="*/ 15 w 1341"/>
                <a:gd name="T7" fmla="*/ 571 h 788"/>
                <a:gd name="T8" fmla="*/ 15 w 1341"/>
                <a:gd name="T9" fmla="*/ 533 h 788"/>
                <a:gd name="T10" fmla="*/ 924 w 1341"/>
                <a:gd name="T11" fmla="*/ 7 h 788"/>
                <a:gd name="T12" fmla="*/ 965 w 1341"/>
                <a:gd name="T13" fmla="*/ 7 h 788"/>
                <a:gd name="T14" fmla="*/ 1325 w 1341"/>
                <a:gd name="T15" fmla="*/ 215 h 788"/>
                <a:gd name="T16" fmla="*/ 1325 w 1341"/>
                <a:gd name="T17" fmla="*/ 258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1" h="788">
                  <a:moveTo>
                    <a:pt x="1325" y="258"/>
                  </a:moveTo>
                  <a:cubicBezTo>
                    <a:pt x="419" y="781"/>
                    <a:pt x="419" y="781"/>
                    <a:pt x="419" y="781"/>
                  </a:cubicBezTo>
                  <a:cubicBezTo>
                    <a:pt x="406" y="788"/>
                    <a:pt x="391" y="788"/>
                    <a:pt x="378" y="781"/>
                  </a:cubicBezTo>
                  <a:cubicBezTo>
                    <a:pt x="15" y="571"/>
                    <a:pt x="15" y="571"/>
                    <a:pt x="15" y="571"/>
                  </a:cubicBezTo>
                  <a:cubicBezTo>
                    <a:pt x="0" y="562"/>
                    <a:pt x="0" y="541"/>
                    <a:pt x="15" y="533"/>
                  </a:cubicBezTo>
                  <a:cubicBezTo>
                    <a:pt x="924" y="7"/>
                    <a:pt x="924" y="7"/>
                    <a:pt x="924" y="7"/>
                  </a:cubicBezTo>
                  <a:cubicBezTo>
                    <a:pt x="937" y="0"/>
                    <a:pt x="952" y="0"/>
                    <a:pt x="965" y="7"/>
                  </a:cubicBezTo>
                  <a:cubicBezTo>
                    <a:pt x="1325" y="215"/>
                    <a:pt x="1325" y="215"/>
                    <a:pt x="1325" y="215"/>
                  </a:cubicBezTo>
                  <a:cubicBezTo>
                    <a:pt x="1341" y="225"/>
                    <a:pt x="1341" y="248"/>
                    <a:pt x="1325" y="25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2" name="Freeform 80">
              <a:extLst>
                <a:ext uri="{FF2B5EF4-FFF2-40B4-BE49-F238E27FC236}">
                  <a16:creationId xmlns:a16="http://schemas.microsoft.com/office/drawing/2014/main" id="{B2D93BEF-614B-4127-BA1E-EDCEC4C1EE1D}"/>
                </a:ext>
              </a:extLst>
            </p:cNvPr>
            <p:cNvSpPr>
              <a:spLocks/>
            </p:cNvSpPr>
            <p:nvPr/>
          </p:nvSpPr>
          <p:spPr bwMode="auto">
            <a:xfrm>
              <a:off x="5360988" y="7786688"/>
              <a:ext cx="998538" cy="577850"/>
            </a:xfrm>
            <a:custGeom>
              <a:avLst/>
              <a:gdLst>
                <a:gd name="T0" fmla="*/ 358 w 362"/>
                <a:gd name="T1" fmla="*/ 30 h 209"/>
                <a:gd name="T2" fmla="*/ 358 w 362"/>
                <a:gd name="T3" fmla="*/ 39 h 209"/>
                <a:gd name="T4" fmla="*/ 68 w 362"/>
                <a:gd name="T5" fmla="*/ 206 h 209"/>
                <a:gd name="T6" fmla="*/ 52 w 362"/>
                <a:gd name="T7" fmla="*/ 206 h 209"/>
                <a:gd name="T8" fmla="*/ 5 w 362"/>
                <a:gd name="T9" fmla="*/ 179 h 209"/>
                <a:gd name="T10" fmla="*/ 5 w 362"/>
                <a:gd name="T11" fmla="*/ 170 h 209"/>
                <a:gd name="T12" fmla="*/ 295 w 362"/>
                <a:gd name="T13" fmla="*/ 2 h 209"/>
                <a:gd name="T14" fmla="*/ 310 w 362"/>
                <a:gd name="T15" fmla="*/ 2 h 209"/>
                <a:gd name="T16" fmla="*/ 358 w 362"/>
                <a:gd name="T17" fmla="*/ 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2" h="209">
                  <a:moveTo>
                    <a:pt x="358" y="30"/>
                  </a:moveTo>
                  <a:cubicBezTo>
                    <a:pt x="362" y="32"/>
                    <a:pt x="362" y="36"/>
                    <a:pt x="358" y="39"/>
                  </a:cubicBezTo>
                  <a:cubicBezTo>
                    <a:pt x="68" y="206"/>
                    <a:pt x="68" y="206"/>
                    <a:pt x="68" y="206"/>
                  </a:cubicBezTo>
                  <a:cubicBezTo>
                    <a:pt x="63" y="209"/>
                    <a:pt x="56" y="209"/>
                    <a:pt x="52" y="206"/>
                  </a:cubicBezTo>
                  <a:cubicBezTo>
                    <a:pt x="5" y="179"/>
                    <a:pt x="5" y="179"/>
                    <a:pt x="5" y="179"/>
                  </a:cubicBezTo>
                  <a:cubicBezTo>
                    <a:pt x="0" y="176"/>
                    <a:pt x="0" y="172"/>
                    <a:pt x="5" y="170"/>
                  </a:cubicBezTo>
                  <a:cubicBezTo>
                    <a:pt x="295" y="2"/>
                    <a:pt x="295" y="2"/>
                    <a:pt x="295" y="2"/>
                  </a:cubicBezTo>
                  <a:cubicBezTo>
                    <a:pt x="299" y="0"/>
                    <a:pt x="306" y="0"/>
                    <a:pt x="310" y="2"/>
                  </a:cubicBezTo>
                  <a:lnTo>
                    <a:pt x="358"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3" name="Freeform 81">
              <a:extLst>
                <a:ext uri="{FF2B5EF4-FFF2-40B4-BE49-F238E27FC236}">
                  <a16:creationId xmlns:a16="http://schemas.microsoft.com/office/drawing/2014/main" id="{867E64F0-9CBA-428F-85C7-965019223BE6}"/>
                </a:ext>
              </a:extLst>
            </p:cNvPr>
            <p:cNvSpPr>
              <a:spLocks/>
            </p:cNvSpPr>
            <p:nvPr/>
          </p:nvSpPr>
          <p:spPr bwMode="auto">
            <a:xfrm>
              <a:off x="6491288" y="7067550"/>
              <a:ext cx="417513" cy="241300"/>
            </a:xfrm>
            <a:custGeom>
              <a:avLst/>
              <a:gdLst>
                <a:gd name="T0" fmla="*/ 44 w 151"/>
                <a:gd name="T1" fmla="*/ 85 h 87"/>
                <a:gd name="T2" fmla="*/ 58 w 151"/>
                <a:gd name="T3" fmla="*/ 85 h 87"/>
                <a:gd name="T4" fmla="*/ 147 w 151"/>
                <a:gd name="T5" fmla="*/ 34 h 87"/>
                <a:gd name="T6" fmla="*/ 147 w 151"/>
                <a:gd name="T7" fmla="*/ 26 h 87"/>
                <a:gd name="T8" fmla="*/ 106 w 151"/>
                <a:gd name="T9" fmla="*/ 2 h 87"/>
                <a:gd name="T10" fmla="*/ 93 w 151"/>
                <a:gd name="T11" fmla="*/ 2 h 87"/>
                <a:gd name="T12" fmla="*/ 3 w 151"/>
                <a:gd name="T13" fmla="*/ 54 h 87"/>
                <a:gd name="T14" fmla="*/ 3 w 151"/>
                <a:gd name="T15" fmla="*/ 61 h 87"/>
                <a:gd name="T16" fmla="*/ 44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4" y="85"/>
                  </a:moveTo>
                  <a:cubicBezTo>
                    <a:pt x="48" y="87"/>
                    <a:pt x="54" y="87"/>
                    <a:pt x="58" y="85"/>
                  </a:cubicBezTo>
                  <a:cubicBezTo>
                    <a:pt x="147" y="34"/>
                    <a:pt x="147" y="34"/>
                    <a:pt x="147" y="34"/>
                  </a:cubicBezTo>
                  <a:cubicBezTo>
                    <a:pt x="151" y="31"/>
                    <a:pt x="151" y="28"/>
                    <a:pt x="147" y="26"/>
                  </a:cubicBezTo>
                  <a:cubicBezTo>
                    <a:pt x="106" y="2"/>
                    <a:pt x="106" y="2"/>
                    <a:pt x="106" y="2"/>
                  </a:cubicBezTo>
                  <a:cubicBezTo>
                    <a:pt x="102" y="0"/>
                    <a:pt x="96" y="0"/>
                    <a:pt x="93" y="2"/>
                  </a:cubicBezTo>
                  <a:cubicBezTo>
                    <a:pt x="3" y="54"/>
                    <a:pt x="3" y="54"/>
                    <a:pt x="3" y="54"/>
                  </a:cubicBezTo>
                  <a:cubicBezTo>
                    <a:pt x="0" y="56"/>
                    <a:pt x="0" y="59"/>
                    <a:pt x="3" y="61"/>
                  </a:cubicBezTo>
                  <a:lnTo>
                    <a:pt x="44"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4" name="Freeform 82">
              <a:extLst>
                <a:ext uri="{FF2B5EF4-FFF2-40B4-BE49-F238E27FC236}">
                  <a16:creationId xmlns:a16="http://schemas.microsoft.com/office/drawing/2014/main" id="{B84DC38D-FAED-4467-97DB-01918BE91EC4}"/>
                </a:ext>
              </a:extLst>
            </p:cNvPr>
            <p:cNvSpPr>
              <a:spLocks/>
            </p:cNvSpPr>
            <p:nvPr/>
          </p:nvSpPr>
          <p:spPr bwMode="auto">
            <a:xfrm>
              <a:off x="5145088" y="8285163"/>
              <a:ext cx="352425" cy="203200"/>
            </a:xfrm>
            <a:custGeom>
              <a:avLst/>
              <a:gdLst>
                <a:gd name="T0" fmla="*/ 4 w 128"/>
                <a:gd name="T1" fmla="*/ 44 h 74"/>
                <a:gd name="T2" fmla="*/ 4 w 128"/>
                <a:gd name="T3" fmla="*/ 35 h 74"/>
                <a:gd name="T4" fmla="*/ 61 w 128"/>
                <a:gd name="T5" fmla="*/ 3 h 74"/>
                <a:gd name="T6" fmla="*/ 76 w 128"/>
                <a:gd name="T7" fmla="*/ 3 h 74"/>
                <a:gd name="T8" fmla="*/ 124 w 128"/>
                <a:gd name="T9" fmla="*/ 30 h 74"/>
                <a:gd name="T10" fmla="*/ 124 w 128"/>
                <a:gd name="T11" fmla="*/ 39 h 74"/>
                <a:gd name="T12" fmla="*/ 67 w 128"/>
                <a:gd name="T13" fmla="*/ 71 h 74"/>
                <a:gd name="T14" fmla="*/ 52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1" y="3"/>
                    <a:pt x="61" y="3"/>
                    <a:pt x="61" y="3"/>
                  </a:cubicBezTo>
                  <a:cubicBezTo>
                    <a:pt x="65" y="0"/>
                    <a:pt x="72" y="0"/>
                    <a:pt x="76" y="3"/>
                  </a:cubicBezTo>
                  <a:cubicBezTo>
                    <a:pt x="124" y="30"/>
                    <a:pt x="124" y="30"/>
                    <a:pt x="124" y="30"/>
                  </a:cubicBezTo>
                  <a:cubicBezTo>
                    <a:pt x="128" y="32"/>
                    <a:pt x="128" y="36"/>
                    <a:pt x="124" y="39"/>
                  </a:cubicBezTo>
                  <a:cubicBezTo>
                    <a:pt x="67" y="71"/>
                    <a:pt x="67" y="71"/>
                    <a:pt x="67" y="71"/>
                  </a:cubicBezTo>
                  <a:cubicBezTo>
                    <a:pt x="63" y="74"/>
                    <a:pt x="56" y="74"/>
                    <a:pt x="52"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5" name="Freeform 83">
              <a:extLst>
                <a:ext uri="{FF2B5EF4-FFF2-40B4-BE49-F238E27FC236}">
                  <a16:creationId xmlns:a16="http://schemas.microsoft.com/office/drawing/2014/main" id="{B5C3B992-8019-43C7-8777-0F153B8ECEB2}"/>
                </a:ext>
              </a:extLst>
            </p:cNvPr>
            <p:cNvSpPr>
              <a:spLocks/>
            </p:cNvSpPr>
            <p:nvPr/>
          </p:nvSpPr>
          <p:spPr bwMode="auto">
            <a:xfrm>
              <a:off x="4973638" y="8408988"/>
              <a:ext cx="309563" cy="179388"/>
            </a:xfrm>
            <a:custGeom>
              <a:avLst/>
              <a:gdLst>
                <a:gd name="T0" fmla="*/ 4 w 112"/>
                <a:gd name="T1" fmla="*/ 35 h 65"/>
                <a:gd name="T2" fmla="*/ 4 w 112"/>
                <a:gd name="T3" fmla="*/ 26 h 65"/>
                <a:gd name="T4" fmla="*/ 44 w 112"/>
                <a:gd name="T5" fmla="*/ 3 h 65"/>
                <a:gd name="T6" fmla="*/ 60 w 112"/>
                <a:gd name="T7" fmla="*/ 3 h 65"/>
                <a:gd name="T8" fmla="*/ 107 w 112"/>
                <a:gd name="T9" fmla="*/ 30 h 65"/>
                <a:gd name="T10" fmla="*/ 107 w 112"/>
                <a:gd name="T11" fmla="*/ 39 h 65"/>
                <a:gd name="T12" fmla="*/ 67 w 112"/>
                <a:gd name="T13" fmla="*/ 62 h 65"/>
                <a:gd name="T14" fmla="*/ 51 w 112"/>
                <a:gd name="T15" fmla="*/ 62 h 65"/>
                <a:gd name="T16" fmla="*/ 4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4" y="35"/>
                  </a:moveTo>
                  <a:cubicBezTo>
                    <a:pt x="0" y="33"/>
                    <a:pt x="0" y="28"/>
                    <a:pt x="4" y="26"/>
                  </a:cubicBezTo>
                  <a:cubicBezTo>
                    <a:pt x="44" y="3"/>
                    <a:pt x="44" y="3"/>
                    <a:pt x="44" y="3"/>
                  </a:cubicBezTo>
                  <a:cubicBezTo>
                    <a:pt x="49" y="0"/>
                    <a:pt x="56" y="0"/>
                    <a:pt x="60" y="3"/>
                  </a:cubicBezTo>
                  <a:cubicBezTo>
                    <a:pt x="107" y="30"/>
                    <a:pt x="107" y="30"/>
                    <a:pt x="107" y="30"/>
                  </a:cubicBezTo>
                  <a:cubicBezTo>
                    <a:pt x="112" y="32"/>
                    <a:pt x="112" y="37"/>
                    <a:pt x="107" y="39"/>
                  </a:cubicBezTo>
                  <a:cubicBezTo>
                    <a:pt x="67" y="62"/>
                    <a:pt x="67" y="62"/>
                    <a:pt x="67" y="62"/>
                  </a:cubicBezTo>
                  <a:cubicBezTo>
                    <a:pt x="63" y="65"/>
                    <a:pt x="56" y="65"/>
                    <a:pt x="51" y="62"/>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6" name="Freeform 84">
              <a:extLst>
                <a:ext uri="{FF2B5EF4-FFF2-40B4-BE49-F238E27FC236}">
                  <a16:creationId xmlns:a16="http://schemas.microsoft.com/office/drawing/2014/main" id="{78CF49F3-F86C-4D49-B43F-A21A3361C3EF}"/>
                </a:ext>
              </a:extLst>
            </p:cNvPr>
            <p:cNvSpPr>
              <a:spLocks/>
            </p:cNvSpPr>
            <p:nvPr/>
          </p:nvSpPr>
          <p:spPr bwMode="auto">
            <a:xfrm>
              <a:off x="6221413" y="7662863"/>
              <a:ext cx="352425" cy="204788"/>
            </a:xfrm>
            <a:custGeom>
              <a:avLst/>
              <a:gdLst>
                <a:gd name="T0" fmla="*/ 4 w 128"/>
                <a:gd name="T1" fmla="*/ 44 h 74"/>
                <a:gd name="T2" fmla="*/ 4 w 128"/>
                <a:gd name="T3" fmla="*/ 35 h 74"/>
                <a:gd name="T4" fmla="*/ 60 w 128"/>
                <a:gd name="T5" fmla="*/ 3 h 74"/>
                <a:gd name="T6" fmla="*/ 76 w 128"/>
                <a:gd name="T7" fmla="*/ 3 h 74"/>
                <a:gd name="T8" fmla="*/ 123 w 128"/>
                <a:gd name="T9" fmla="*/ 30 h 74"/>
                <a:gd name="T10" fmla="*/ 123 w 128"/>
                <a:gd name="T11" fmla="*/ 39 h 74"/>
                <a:gd name="T12" fmla="*/ 67 w 128"/>
                <a:gd name="T13" fmla="*/ 71 h 74"/>
                <a:gd name="T14" fmla="*/ 51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0" y="3"/>
                    <a:pt x="60" y="3"/>
                    <a:pt x="60" y="3"/>
                  </a:cubicBezTo>
                  <a:cubicBezTo>
                    <a:pt x="65" y="0"/>
                    <a:pt x="72" y="0"/>
                    <a:pt x="76" y="3"/>
                  </a:cubicBezTo>
                  <a:cubicBezTo>
                    <a:pt x="123" y="30"/>
                    <a:pt x="123" y="30"/>
                    <a:pt x="123" y="30"/>
                  </a:cubicBezTo>
                  <a:cubicBezTo>
                    <a:pt x="128" y="32"/>
                    <a:pt x="128" y="36"/>
                    <a:pt x="123" y="39"/>
                  </a:cubicBezTo>
                  <a:cubicBezTo>
                    <a:pt x="67" y="71"/>
                    <a:pt x="67" y="71"/>
                    <a:pt x="67" y="71"/>
                  </a:cubicBezTo>
                  <a:cubicBezTo>
                    <a:pt x="63" y="74"/>
                    <a:pt x="56" y="74"/>
                    <a:pt x="51"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7" name="Freeform 85">
              <a:extLst>
                <a:ext uri="{FF2B5EF4-FFF2-40B4-BE49-F238E27FC236}">
                  <a16:creationId xmlns:a16="http://schemas.microsoft.com/office/drawing/2014/main" id="{45BF5334-0144-4DC7-B76F-262D27D6E2E9}"/>
                </a:ext>
              </a:extLst>
            </p:cNvPr>
            <p:cNvSpPr>
              <a:spLocks/>
            </p:cNvSpPr>
            <p:nvPr/>
          </p:nvSpPr>
          <p:spPr bwMode="auto">
            <a:xfrm>
              <a:off x="6437313" y="7562850"/>
              <a:ext cx="307975" cy="177800"/>
            </a:xfrm>
            <a:custGeom>
              <a:avLst/>
              <a:gdLst>
                <a:gd name="T0" fmla="*/ 5 w 112"/>
                <a:gd name="T1" fmla="*/ 35 h 64"/>
                <a:gd name="T2" fmla="*/ 5 w 112"/>
                <a:gd name="T3" fmla="*/ 26 h 64"/>
                <a:gd name="T4" fmla="*/ 45 w 112"/>
                <a:gd name="T5" fmla="*/ 2 h 64"/>
                <a:gd name="T6" fmla="*/ 61 w 112"/>
                <a:gd name="T7" fmla="*/ 2 h 64"/>
                <a:gd name="T8" fmla="*/ 108 w 112"/>
                <a:gd name="T9" fmla="*/ 30 h 64"/>
                <a:gd name="T10" fmla="*/ 108 w 112"/>
                <a:gd name="T11" fmla="*/ 39 h 64"/>
                <a:gd name="T12" fmla="*/ 68 w 112"/>
                <a:gd name="T13" fmla="*/ 62 h 64"/>
                <a:gd name="T14" fmla="*/ 52 w 112"/>
                <a:gd name="T15" fmla="*/ 62 h 64"/>
                <a:gd name="T16" fmla="*/ 5 w 112"/>
                <a:gd name="T17" fmla="*/ 3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5"/>
                  </a:moveTo>
                  <a:cubicBezTo>
                    <a:pt x="0" y="32"/>
                    <a:pt x="0" y="28"/>
                    <a:pt x="5" y="26"/>
                  </a:cubicBezTo>
                  <a:cubicBezTo>
                    <a:pt x="45" y="2"/>
                    <a:pt x="45" y="2"/>
                    <a:pt x="45" y="2"/>
                  </a:cubicBezTo>
                  <a:cubicBezTo>
                    <a:pt x="49" y="0"/>
                    <a:pt x="56" y="0"/>
                    <a:pt x="61" y="2"/>
                  </a:cubicBezTo>
                  <a:cubicBezTo>
                    <a:pt x="108" y="30"/>
                    <a:pt x="108" y="30"/>
                    <a:pt x="108" y="30"/>
                  </a:cubicBezTo>
                  <a:cubicBezTo>
                    <a:pt x="112" y="32"/>
                    <a:pt x="112" y="36"/>
                    <a:pt x="108" y="39"/>
                  </a:cubicBezTo>
                  <a:cubicBezTo>
                    <a:pt x="68" y="62"/>
                    <a:pt x="68" y="62"/>
                    <a:pt x="68" y="62"/>
                  </a:cubicBezTo>
                  <a:cubicBezTo>
                    <a:pt x="63" y="64"/>
                    <a:pt x="56" y="64"/>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8" name="Freeform 86">
              <a:extLst>
                <a:ext uri="{FF2B5EF4-FFF2-40B4-BE49-F238E27FC236}">
                  <a16:creationId xmlns:a16="http://schemas.microsoft.com/office/drawing/2014/main" id="{1DF1F856-C77A-4910-A6BC-79E867FC2B58}"/>
                </a:ext>
              </a:extLst>
            </p:cNvPr>
            <p:cNvSpPr>
              <a:spLocks/>
            </p:cNvSpPr>
            <p:nvPr/>
          </p:nvSpPr>
          <p:spPr bwMode="auto">
            <a:xfrm>
              <a:off x="4800600" y="8509000"/>
              <a:ext cx="307975" cy="179388"/>
            </a:xfrm>
            <a:custGeom>
              <a:avLst/>
              <a:gdLst>
                <a:gd name="T0" fmla="*/ 5 w 112"/>
                <a:gd name="T1" fmla="*/ 35 h 65"/>
                <a:gd name="T2" fmla="*/ 5 w 112"/>
                <a:gd name="T3" fmla="*/ 26 h 65"/>
                <a:gd name="T4" fmla="*/ 45 w 112"/>
                <a:gd name="T5" fmla="*/ 3 h 65"/>
                <a:gd name="T6" fmla="*/ 61 w 112"/>
                <a:gd name="T7" fmla="*/ 3 h 65"/>
                <a:gd name="T8" fmla="*/ 108 w 112"/>
                <a:gd name="T9" fmla="*/ 30 h 65"/>
                <a:gd name="T10" fmla="*/ 108 w 112"/>
                <a:gd name="T11" fmla="*/ 39 h 65"/>
                <a:gd name="T12" fmla="*/ 68 w 112"/>
                <a:gd name="T13" fmla="*/ 62 h 65"/>
                <a:gd name="T14" fmla="*/ 52 w 112"/>
                <a:gd name="T15" fmla="*/ 62 h 65"/>
                <a:gd name="T16" fmla="*/ 5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5" y="35"/>
                  </a:moveTo>
                  <a:cubicBezTo>
                    <a:pt x="0" y="33"/>
                    <a:pt x="0" y="28"/>
                    <a:pt x="5" y="26"/>
                  </a:cubicBezTo>
                  <a:cubicBezTo>
                    <a:pt x="45" y="3"/>
                    <a:pt x="45" y="3"/>
                    <a:pt x="45" y="3"/>
                  </a:cubicBezTo>
                  <a:cubicBezTo>
                    <a:pt x="49" y="0"/>
                    <a:pt x="57" y="0"/>
                    <a:pt x="61" y="3"/>
                  </a:cubicBezTo>
                  <a:cubicBezTo>
                    <a:pt x="108" y="30"/>
                    <a:pt x="108" y="30"/>
                    <a:pt x="108" y="30"/>
                  </a:cubicBezTo>
                  <a:cubicBezTo>
                    <a:pt x="112" y="32"/>
                    <a:pt x="112" y="37"/>
                    <a:pt x="108" y="39"/>
                  </a:cubicBezTo>
                  <a:cubicBezTo>
                    <a:pt x="68" y="62"/>
                    <a:pt x="68" y="62"/>
                    <a:pt x="68" y="62"/>
                  </a:cubicBezTo>
                  <a:cubicBezTo>
                    <a:pt x="63" y="65"/>
                    <a:pt x="56" y="65"/>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9" name="Freeform 87">
              <a:extLst>
                <a:ext uri="{FF2B5EF4-FFF2-40B4-BE49-F238E27FC236}">
                  <a16:creationId xmlns:a16="http://schemas.microsoft.com/office/drawing/2014/main" id="{F27D44F8-4E63-41DA-836E-17458877F51F}"/>
                </a:ext>
              </a:extLst>
            </p:cNvPr>
            <p:cNvSpPr>
              <a:spLocks/>
            </p:cNvSpPr>
            <p:nvPr/>
          </p:nvSpPr>
          <p:spPr bwMode="auto">
            <a:xfrm>
              <a:off x="4625975" y="8610600"/>
              <a:ext cx="309563" cy="177800"/>
            </a:xfrm>
            <a:custGeom>
              <a:avLst/>
              <a:gdLst>
                <a:gd name="T0" fmla="*/ 5 w 112"/>
                <a:gd name="T1" fmla="*/ 34 h 64"/>
                <a:gd name="T2" fmla="*/ 5 w 112"/>
                <a:gd name="T3" fmla="*/ 25 h 64"/>
                <a:gd name="T4" fmla="*/ 45 w 112"/>
                <a:gd name="T5" fmla="*/ 2 h 64"/>
                <a:gd name="T6" fmla="*/ 61 w 112"/>
                <a:gd name="T7" fmla="*/ 2 h 64"/>
                <a:gd name="T8" fmla="*/ 108 w 112"/>
                <a:gd name="T9" fmla="*/ 29 h 64"/>
                <a:gd name="T10" fmla="*/ 108 w 112"/>
                <a:gd name="T11" fmla="*/ 38 h 64"/>
                <a:gd name="T12" fmla="*/ 68 w 112"/>
                <a:gd name="T13" fmla="*/ 62 h 64"/>
                <a:gd name="T14" fmla="*/ 52 w 112"/>
                <a:gd name="T15" fmla="*/ 62 h 64"/>
                <a:gd name="T16" fmla="*/ 5 w 112"/>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4"/>
                  </a:moveTo>
                  <a:cubicBezTo>
                    <a:pt x="0" y="32"/>
                    <a:pt x="0" y="28"/>
                    <a:pt x="5" y="25"/>
                  </a:cubicBezTo>
                  <a:cubicBezTo>
                    <a:pt x="45" y="2"/>
                    <a:pt x="45" y="2"/>
                    <a:pt x="45" y="2"/>
                  </a:cubicBezTo>
                  <a:cubicBezTo>
                    <a:pt x="49" y="0"/>
                    <a:pt x="57" y="0"/>
                    <a:pt x="61" y="2"/>
                  </a:cubicBezTo>
                  <a:cubicBezTo>
                    <a:pt x="108" y="29"/>
                    <a:pt x="108" y="29"/>
                    <a:pt x="108" y="29"/>
                  </a:cubicBezTo>
                  <a:cubicBezTo>
                    <a:pt x="112" y="32"/>
                    <a:pt x="112" y="36"/>
                    <a:pt x="108" y="38"/>
                  </a:cubicBezTo>
                  <a:cubicBezTo>
                    <a:pt x="68" y="62"/>
                    <a:pt x="68" y="62"/>
                    <a:pt x="68" y="62"/>
                  </a:cubicBezTo>
                  <a:cubicBezTo>
                    <a:pt x="63" y="64"/>
                    <a:pt x="56" y="64"/>
                    <a:pt x="52" y="62"/>
                  </a:cubicBezTo>
                  <a:lnTo>
                    <a:pt x="5"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0" name="Freeform 88">
              <a:extLst>
                <a:ext uri="{FF2B5EF4-FFF2-40B4-BE49-F238E27FC236}">
                  <a16:creationId xmlns:a16="http://schemas.microsoft.com/office/drawing/2014/main" id="{1521593E-1B41-41A4-9060-9D4E45AA04C2}"/>
                </a:ext>
              </a:extLst>
            </p:cNvPr>
            <p:cNvSpPr>
              <a:spLocks/>
            </p:cNvSpPr>
            <p:nvPr/>
          </p:nvSpPr>
          <p:spPr bwMode="auto">
            <a:xfrm>
              <a:off x="4460875" y="8386763"/>
              <a:ext cx="501650" cy="290513"/>
            </a:xfrm>
            <a:custGeom>
              <a:avLst/>
              <a:gdLst>
                <a:gd name="T0" fmla="*/ 45 w 182"/>
                <a:gd name="T1" fmla="*/ 103 h 105"/>
                <a:gd name="T2" fmla="*/ 58 w 182"/>
                <a:gd name="T3" fmla="*/ 103 h 105"/>
                <a:gd name="T4" fmla="*/ 179 w 182"/>
                <a:gd name="T5" fmla="*/ 33 h 105"/>
                <a:gd name="T6" fmla="*/ 179 w 182"/>
                <a:gd name="T7" fmla="*/ 26 h 105"/>
                <a:gd name="T8" fmla="*/ 137 w 182"/>
                <a:gd name="T9" fmla="*/ 2 h 105"/>
                <a:gd name="T10" fmla="*/ 124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4" y="105"/>
                    <a:pt x="58" y="103"/>
                  </a:cubicBezTo>
                  <a:cubicBezTo>
                    <a:pt x="179" y="33"/>
                    <a:pt x="179" y="33"/>
                    <a:pt x="179" y="33"/>
                  </a:cubicBezTo>
                  <a:cubicBezTo>
                    <a:pt x="182" y="31"/>
                    <a:pt x="182" y="28"/>
                    <a:pt x="179" y="26"/>
                  </a:cubicBezTo>
                  <a:cubicBezTo>
                    <a:pt x="137" y="2"/>
                    <a:pt x="137" y="2"/>
                    <a:pt x="137" y="2"/>
                  </a:cubicBezTo>
                  <a:cubicBezTo>
                    <a:pt x="134" y="0"/>
                    <a:pt x="128" y="0"/>
                    <a:pt x="124"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1" name="Freeform 89">
              <a:extLst>
                <a:ext uri="{FF2B5EF4-FFF2-40B4-BE49-F238E27FC236}">
                  <a16:creationId xmlns:a16="http://schemas.microsoft.com/office/drawing/2014/main" id="{93EBCB00-D8FA-4182-BCCD-3DA3392B6FFA}"/>
                </a:ext>
              </a:extLst>
            </p:cNvPr>
            <p:cNvSpPr>
              <a:spLocks/>
            </p:cNvSpPr>
            <p:nvPr/>
          </p:nvSpPr>
          <p:spPr bwMode="auto">
            <a:xfrm>
              <a:off x="6569075" y="7167563"/>
              <a:ext cx="501650" cy="290513"/>
            </a:xfrm>
            <a:custGeom>
              <a:avLst/>
              <a:gdLst>
                <a:gd name="T0" fmla="*/ 45 w 182"/>
                <a:gd name="T1" fmla="*/ 103 h 105"/>
                <a:gd name="T2" fmla="*/ 58 w 182"/>
                <a:gd name="T3" fmla="*/ 103 h 105"/>
                <a:gd name="T4" fmla="*/ 179 w 182"/>
                <a:gd name="T5" fmla="*/ 33 h 105"/>
                <a:gd name="T6" fmla="*/ 179 w 182"/>
                <a:gd name="T7" fmla="*/ 26 h 105"/>
                <a:gd name="T8" fmla="*/ 138 w 182"/>
                <a:gd name="T9" fmla="*/ 2 h 105"/>
                <a:gd name="T10" fmla="*/ 125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5" y="105"/>
                    <a:pt x="58" y="103"/>
                  </a:cubicBezTo>
                  <a:cubicBezTo>
                    <a:pt x="179" y="33"/>
                    <a:pt x="179" y="33"/>
                    <a:pt x="179" y="33"/>
                  </a:cubicBezTo>
                  <a:cubicBezTo>
                    <a:pt x="182" y="31"/>
                    <a:pt x="182" y="28"/>
                    <a:pt x="179" y="26"/>
                  </a:cubicBezTo>
                  <a:cubicBezTo>
                    <a:pt x="138" y="2"/>
                    <a:pt x="138" y="2"/>
                    <a:pt x="138" y="2"/>
                  </a:cubicBezTo>
                  <a:cubicBezTo>
                    <a:pt x="134" y="0"/>
                    <a:pt x="128" y="0"/>
                    <a:pt x="125"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2" name="Freeform 90">
              <a:extLst>
                <a:ext uri="{FF2B5EF4-FFF2-40B4-BE49-F238E27FC236}">
                  <a16:creationId xmlns:a16="http://schemas.microsoft.com/office/drawing/2014/main" id="{86BE4421-89C2-41C8-A675-349EFFB476C2}"/>
                </a:ext>
              </a:extLst>
            </p:cNvPr>
            <p:cNvSpPr>
              <a:spLocks/>
            </p:cNvSpPr>
            <p:nvPr/>
          </p:nvSpPr>
          <p:spPr bwMode="auto">
            <a:xfrm>
              <a:off x="4849813" y="8286750"/>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3" name="Freeform 91">
              <a:extLst>
                <a:ext uri="{FF2B5EF4-FFF2-40B4-BE49-F238E27FC236}">
                  <a16:creationId xmlns:a16="http://schemas.microsoft.com/office/drawing/2014/main" id="{3A18823B-6C59-4F9C-A931-0478F1CDF3A9}"/>
                </a:ext>
              </a:extLst>
            </p:cNvPr>
            <p:cNvSpPr>
              <a:spLocks/>
            </p:cNvSpPr>
            <p:nvPr/>
          </p:nvSpPr>
          <p:spPr bwMode="auto">
            <a:xfrm>
              <a:off x="5022850" y="81883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4" name="Freeform 92">
              <a:extLst>
                <a:ext uri="{FF2B5EF4-FFF2-40B4-BE49-F238E27FC236}">
                  <a16:creationId xmlns:a16="http://schemas.microsoft.com/office/drawing/2014/main" id="{CE970E11-C0C9-4590-A7A2-C3B0CC1B4A16}"/>
                </a:ext>
              </a:extLst>
            </p:cNvPr>
            <p:cNvSpPr>
              <a:spLocks/>
            </p:cNvSpPr>
            <p:nvPr/>
          </p:nvSpPr>
          <p:spPr bwMode="auto">
            <a:xfrm>
              <a:off x="5194300" y="808831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1"/>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5" name="Freeform 93">
              <a:extLst>
                <a:ext uri="{FF2B5EF4-FFF2-40B4-BE49-F238E27FC236}">
                  <a16:creationId xmlns:a16="http://schemas.microsoft.com/office/drawing/2014/main" id="{7289858F-DE5A-4C21-8DC1-38C777EB4387}"/>
                </a:ext>
              </a:extLst>
            </p:cNvPr>
            <p:cNvSpPr>
              <a:spLocks/>
            </p:cNvSpPr>
            <p:nvPr/>
          </p:nvSpPr>
          <p:spPr bwMode="auto">
            <a:xfrm>
              <a:off x="5368925" y="79883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6" name="Freeform 94">
              <a:extLst>
                <a:ext uri="{FF2B5EF4-FFF2-40B4-BE49-F238E27FC236}">
                  <a16:creationId xmlns:a16="http://schemas.microsoft.com/office/drawing/2014/main" id="{D863DC85-0420-413C-B201-E1FC2F333190}"/>
                </a:ext>
              </a:extLst>
            </p:cNvPr>
            <p:cNvSpPr>
              <a:spLocks/>
            </p:cNvSpPr>
            <p:nvPr/>
          </p:nvSpPr>
          <p:spPr bwMode="auto">
            <a:xfrm>
              <a:off x="5540375" y="7889875"/>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7" name="Freeform 95">
              <a:extLst>
                <a:ext uri="{FF2B5EF4-FFF2-40B4-BE49-F238E27FC236}">
                  <a16:creationId xmlns:a16="http://schemas.microsoft.com/office/drawing/2014/main" id="{4C687C4C-212B-48AE-BDF4-00435F34D772}"/>
                </a:ext>
              </a:extLst>
            </p:cNvPr>
            <p:cNvSpPr>
              <a:spLocks/>
            </p:cNvSpPr>
            <p:nvPr/>
          </p:nvSpPr>
          <p:spPr bwMode="auto">
            <a:xfrm>
              <a:off x="5710238" y="7789863"/>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5"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8" name="Freeform 96">
              <a:extLst>
                <a:ext uri="{FF2B5EF4-FFF2-40B4-BE49-F238E27FC236}">
                  <a16:creationId xmlns:a16="http://schemas.microsoft.com/office/drawing/2014/main" id="{CECB40B2-6539-4124-9718-CCFC2B3A3065}"/>
                </a:ext>
              </a:extLst>
            </p:cNvPr>
            <p:cNvSpPr>
              <a:spLocks/>
            </p:cNvSpPr>
            <p:nvPr/>
          </p:nvSpPr>
          <p:spPr bwMode="auto">
            <a:xfrm>
              <a:off x="5884863" y="76898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9" name="Freeform 97">
              <a:extLst>
                <a:ext uri="{FF2B5EF4-FFF2-40B4-BE49-F238E27FC236}">
                  <a16:creationId xmlns:a16="http://schemas.microsoft.com/office/drawing/2014/main" id="{10152639-BB08-4C9E-B61E-FF75E920EEE1}"/>
                </a:ext>
              </a:extLst>
            </p:cNvPr>
            <p:cNvSpPr>
              <a:spLocks/>
            </p:cNvSpPr>
            <p:nvPr/>
          </p:nvSpPr>
          <p:spPr bwMode="auto">
            <a:xfrm>
              <a:off x="6400800" y="739140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0" name="Freeform 98">
              <a:extLst>
                <a:ext uri="{FF2B5EF4-FFF2-40B4-BE49-F238E27FC236}">
                  <a16:creationId xmlns:a16="http://schemas.microsoft.com/office/drawing/2014/main" id="{3761793F-2BE5-4C5D-9F3B-B073A49E05BC}"/>
                </a:ext>
              </a:extLst>
            </p:cNvPr>
            <p:cNvSpPr>
              <a:spLocks/>
            </p:cNvSpPr>
            <p:nvPr/>
          </p:nvSpPr>
          <p:spPr bwMode="auto">
            <a:xfrm>
              <a:off x="6229350" y="7491413"/>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1" name="Freeform 99">
              <a:extLst>
                <a:ext uri="{FF2B5EF4-FFF2-40B4-BE49-F238E27FC236}">
                  <a16:creationId xmlns:a16="http://schemas.microsoft.com/office/drawing/2014/main" id="{1553765E-8198-4575-A00F-0154AF79587D}"/>
                </a:ext>
              </a:extLst>
            </p:cNvPr>
            <p:cNvSpPr>
              <a:spLocks/>
            </p:cNvSpPr>
            <p:nvPr/>
          </p:nvSpPr>
          <p:spPr bwMode="auto">
            <a:xfrm>
              <a:off x="6056313" y="7589838"/>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2" name="Freeform 100">
              <a:extLst>
                <a:ext uri="{FF2B5EF4-FFF2-40B4-BE49-F238E27FC236}">
                  <a16:creationId xmlns:a16="http://schemas.microsoft.com/office/drawing/2014/main" id="{EB72DCDC-AE1B-4854-B770-DA1ED931DD81}"/>
                </a:ext>
              </a:extLst>
            </p:cNvPr>
            <p:cNvSpPr>
              <a:spLocks/>
            </p:cNvSpPr>
            <p:nvPr/>
          </p:nvSpPr>
          <p:spPr bwMode="auto">
            <a:xfrm>
              <a:off x="4592638" y="82423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3" name="Freeform 101">
              <a:extLst>
                <a:ext uri="{FF2B5EF4-FFF2-40B4-BE49-F238E27FC236}">
                  <a16:creationId xmlns:a16="http://schemas.microsoft.com/office/drawing/2014/main" id="{1492D6FE-7A6C-448E-8F85-A1828D8C3F81}"/>
                </a:ext>
              </a:extLst>
            </p:cNvPr>
            <p:cNvSpPr>
              <a:spLocks/>
            </p:cNvSpPr>
            <p:nvPr/>
          </p:nvSpPr>
          <p:spPr bwMode="auto">
            <a:xfrm>
              <a:off x="4764088" y="8143875"/>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4" name="Freeform 102">
              <a:extLst>
                <a:ext uri="{FF2B5EF4-FFF2-40B4-BE49-F238E27FC236}">
                  <a16:creationId xmlns:a16="http://schemas.microsoft.com/office/drawing/2014/main" id="{367D816A-07F0-4F74-BCE3-75B3F3577875}"/>
                </a:ext>
              </a:extLst>
            </p:cNvPr>
            <p:cNvSpPr>
              <a:spLocks/>
            </p:cNvSpPr>
            <p:nvPr/>
          </p:nvSpPr>
          <p:spPr bwMode="auto">
            <a:xfrm>
              <a:off x="4938713" y="8043863"/>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7"/>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5" name="Freeform 103">
              <a:extLst>
                <a:ext uri="{FF2B5EF4-FFF2-40B4-BE49-F238E27FC236}">
                  <a16:creationId xmlns:a16="http://schemas.microsoft.com/office/drawing/2014/main" id="{EFB89376-325F-4C6F-8776-6B2536415774}"/>
                </a:ext>
              </a:extLst>
            </p:cNvPr>
            <p:cNvSpPr>
              <a:spLocks/>
            </p:cNvSpPr>
            <p:nvPr/>
          </p:nvSpPr>
          <p:spPr bwMode="auto">
            <a:xfrm>
              <a:off x="5111750" y="7942263"/>
              <a:ext cx="280988" cy="165100"/>
            </a:xfrm>
            <a:custGeom>
              <a:avLst/>
              <a:gdLst>
                <a:gd name="T0" fmla="*/ 44 w 102"/>
                <a:gd name="T1" fmla="*/ 58 h 60"/>
                <a:gd name="T2" fmla="*/ 57 w 102"/>
                <a:gd name="T3" fmla="*/ 58 h 60"/>
                <a:gd name="T4" fmla="*/ 99 w 102"/>
                <a:gd name="T5" fmla="*/ 34 h 60"/>
                <a:gd name="T6" fmla="*/ 99 w 102"/>
                <a:gd name="T7" fmla="*/ 26 h 60"/>
                <a:gd name="T8" fmla="*/ 58 w 102"/>
                <a:gd name="T9" fmla="*/ 3 h 60"/>
                <a:gd name="T10" fmla="*/ 45 w 102"/>
                <a:gd name="T11" fmla="*/ 3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3"/>
                    <a:pt x="58" y="3"/>
                    <a:pt x="58" y="3"/>
                  </a:cubicBezTo>
                  <a:cubicBezTo>
                    <a:pt x="54" y="0"/>
                    <a:pt x="48" y="0"/>
                    <a:pt x="45" y="3"/>
                  </a:cubicBezTo>
                  <a:cubicBezTo>
                    <a:pt x="3" y="26"/>
                    <a:pt x="3" y="26"/>
                    <a:pt x="3" y="26"/>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6" name="Freeform 104">
              <a:extLst>
                <a:ext uri="{FF2B5EF4-FFF2-40B4-BE49-F238E27FC236}">
                  <a16:creationId xmlns:a16="http://schemas.microsoft.com/office/drawing/2014/main" id="{FFC71F89-0CED-43E7-8369-BFED97044808}"/>
                </a:ext>
              </a:extLst>
            </p:cNvPr>
            <p:cNvSpPr>
              <a:spLocks/>
            </p:cNvSpPr>
            <p:nvPr/>
          </p:nvSpPr>
          <p:spPr bwMode="auto">
            <a:xfrm>
              <a:off x="5283200" y="7842250"/>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7" name="Freeform 105">
              <a:extLst>
                <a:ext uri="{FF2B5EF4-FFF2-40B4-BE49-F238E27FC236}">
                  <a16:creationId xmlns:a16="http://schemas.microsoft.com/office/drawing/2014/main" id="{B81D799F-B0FE-461B-BA1E-F9F8FDB66263}"/>
                </a:ext>
              </a:extLst>
            </p:cNvPr>
            <p:cNvSpPr>
              <a:spLocks/>
            </p:cNvSpPr>
            <p:nvPr/>
          </p:nvSpPr>
          <p:spPr bwMode="auto">
            <a:xfrm>
              <a:off x="5454650" y="7742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8" name="Freeform 106">
              <a:extLst>
                <a:ext uri="{FF2B5EF4-FFF2-40B4-BE49-F238E27FC236}">
                  <a16:creationId xmlns:a16="http://schemas.microsoft.com/office/drawing/2014/main" id="{67DD0C62-A697-43B2-BF2D-8E4739759AF2}"/>
                </a:ext>
              </a:extLst>
            </p:cNvPr>
            <p:cNvSpPr>
              <a:spLocks/>
            </p:cNvSpPr>
            <p:nvPr/>
          </p:nvSpPr>
          <p:spPr bwMode="auto">
            <a:xfrm>
              <a:off x="5627688" y="764381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9" name="Freeform 107">
              <a:extLst>
                <a:ext uri="{FF2B5EF4-FFF2-40B4-BE49-F238E27FC236}">
                  <a16:creationId xmlns:a16="http://schemas.microsoft.com/office/drawing/2014/main" id="{2906CD14-A7E6-4874-86D6-96254A2A9ACC}"/>
                </a:ext>
              </a:extLst>
            </p:cNvPr>
            <p:cNvSpPr>
              <a:spLocks/>
            </p:cNvSpPr>
            <p:nvPr/>
          </p:nvSpPr>
          <p:spPr bwMode="auto">
            <a:xfrm>
              <a:off x="5799138" y="7543800"/>
              <a:ext cx="284163" cy="165100"/>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0" name="Freeform 108">
              <a:extLst>
                <a:ext uri="{FF2B5EF4-FFF2-40B4-BE49-F238E27FC236}">
                  <a16:creationId xmlns:a16="http://schemas.microsoft.com/office/drawing/2014/main" id="{CA4C8E6D-FA25-4314-9D69-1BFFBB53E2D8}"/>
                </a:ext>
              </a:extLst>
            </p:cNvPr>
            <p:cNvSpPr>
              <a:spLocks/>
            </p:cNvSpPr>
            <p:nvPr/>
          </p:nvSpPr>
          <p:spPr bwMode="auto">
            <a:xfrm>
              <a:off x="5972175" y="7443788"/>
              <a:ext cx="285750" cy="166688"/>
            </a:xfrm>
            <a:custGeom>
              <a:avLst/>
              <a:gdLst>
                <a:gd name="T0" fmla="*/ 44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1" name="Freeform 109">
              <a:extLst>
                <a:ext uri="{FF2B5EF4-FFF2-40B4-BE49-F238E27FC236}">
                  <a16:creationId xmlns:a16="http://schemas.microsoft.com/office/drawing/2014/main" id="{5954D4F8-0115-4210-A95A-EF50D5DBDAFC}"/>
                </a:ext>
              </a:extLst>
            </p:cNvPr>
            <p:cNvSpPr>
              <a:spLocks/>
            </p:cNvSpPr>
            <p:nvPr/>
          </p:nvSpPr>
          <p:spPr bwMode="auto">
            <a:xfrm>
              <a:off x="6143625" y="7343775"/>
              <a:ext cx="284163"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2" name="Freeform 110">
              <a:extLst>
                <a:ext uri="{FF2B5EF4-FFF2-40B4-BE49-F238E27FC236}">
                  <a16:creationId xmlns:a16="http://schemas.microsoft.com/office/drawing/2014/main" id="{A1D3DC64-FB15-4125-99E6-85DFC26E76B6}"/>
                </a:ext>
              </a:extLst>
            </p:cNvPr>
            <p:cNvSpPr>
              <a:spLocks/>
            </p:cNvSpPr>
            <p:nvPr/>
          </p:nvSpPr>
          <p:spPr bwMode="auto">
            <a:xfrm>
              <a:off x="6318250" y="72453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3" name="Freeform 111">
              <a:extLst>
                <a:ext uri="{FF2B5EF4-FFF2-40B4-BE49-F238E27FC236}">
                  <a16:creationId xmlns:a16="http://schemas.microsoft.com/office/drawing/2014/main" id="{D4571043-FC84-4D36-8041-6C05967C9150}"/>
                </a:ext>
              </a:extLst>
            </p:cNvPr>
            <p:cNvSpPr>
              <a:spLocks/>
            </p:cNvSpPr>
            <p:nvPr/>
          </p:nvSpPr>
          <p:spPr bwMode="auto">
            <a:xfrm>
              <a:off x="4386263" y="8170863"/>
              <a:ext cx="280988" cy="163513"/>
            </a:xfrm>
            <a:custGeom>
              <a:avLst/>
              <a:gdLst>
                <a:gd name="T0" fmla="*/ 44 w 102"/>
                <a:gd name="T1" fmla="*/ 57 h 59"/>
                <a:gd name="T2" fmla="*/ 57 w 102"/>
                <a:gd name="T3" fmla="*/ 57 h 59"/>
                <a:gd name="T4" fmla="*/ 99 w 102"/>
                <a:gd name="T5" fmla="*/ 33 h 59"/>
                <a:gd name="T6" fmla="*/ 99 w 102"/>
                <a:gd name="T7" fmla="*/ 25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5"/>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4" name="Freeform 112">
              <a:extLst>
                <a:ext uri="{FF2B5EF4-FFF2-40B4-BE49-F238E27FC236}">
                  <a16:creationId xmlns:a16="http://schemas.microsoft.com/office/drawing/2014/main" id="{A8BC1BEC-D45A-4020-A4F3-11BA2CE88252}"/>
                </a:ext>
              </a:extLst>
            </p:cNvPr>
            <p:cNvSpPr>
              <a:spLocks/>
            </p:cNvSpPr>
            <p:nvPr/>
          </p:nvSpPr>
          <p:spPr bwMode="auto">
            <a:xfrm>
              <a:off x="4557713" y="806926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7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7"/>
                    <a:pt x="4" y="27"/>
                    <a:pt x="4" y="27"/>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5" name="Freeform 113">
              <a:extLst>
                <a:ext uri="{FF2B5EF4-FFF2-40B4-BE49-F238E27FC236}">
                  <a16:creationId xmlns:a16="http://schemas.microsoft.com/office/drawing/2014/main" id="{5357016A-E693-46C3-97CE-C6C6461141AD}"/>
                </a:ext>
              </a:extLst>
            </p:cNvPr>
            <p:cNvSpPr>
              <a:spLocks/>
            </p:cNvSpPr>
            <p:nvPr/>
          </p:nvSpPr>
          <p:spPr bwMode="auto">
            <a:xfrm>
              <a:off x="4730750" y="7969250"/>
              <a:ext cx="280988" cy="166688"/>
            </a:xfrm>
            <a:custGeom>
              <a:avLst/>
              <a:gdLst>
                <a:gd name="T0" fmla="*/ 44 w 102"/>
                <a:gd name="T1" fmla="*/ 58 h 60"/>
                <a:gd name="T2" fmla="*/ 57 w 102"/>
                <a:gd name="T3" fmla="*/ 58 h 60"/>
                <a:gd name="T4" fmla="*/ 99 w 102"/>
                <a:gd name="T5" fmla="*/ 34 h 60"/>
                <a:gd name="T6" fmla="*/ 99 w 102"/>
                <a:gd name="T7" fmla="*/ 26 h 60"/>
                <a:gd name="T8" fmla="*/ 58 w 102"/>
                <a:gd name="T9" fmla="*/ 2 h 60"/>
                <a:gd name="T10" fmla="*/ 45 w 102"/>
                <a:gd name="T11" fmla="*/ 2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6" name="Freeform 114">
              <a:extLst>
                <a:ext uri="{FF2B5EF4-FFF2-40B4-BE49-F238E27FC236}">
                  <a16:creationId xmlns:a16="http://schemas.microsoft.com/office/drawing/2014/main" id="{60D62369-DE1B-4E46-B855-8C7D55F0D27B}"/>
                </a:ext>
              </a:extLst>
            </p:cNvPr>
            <p:cNvSpPr>
              <a:spLocks/>
            </p:cNvSpPr>
            <p:nvPr/>
          </p:nvSpPr>
          <p:spPr bwMode="auto">
            <a:xfrm>
              <a:off x="4902200" y="7869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7" name="Freeform 115">
              <a:extLst>
                <a:ext uri="{FF2B5EF4-FFF2-40B4-BE49-F238E27FC236}">
                  <a16:creationId xmlns:a16="http://schemas.microsoft.com/office/drawing/2014/main" id="{D595E204-2879-451F-9922-CFD2ED15F9C9}"/>
                </a:ext>
              </a:extLst>
            </p:cNvPr>
            <p:cNvSpPr>
              <a:spLocks/>
            </p:cNvSpPr>
            <p:nvPr/>
          </p:nvSpPr>
          <p:spPr bwMode="auto">
            <a:xfrm>
              <a:off x="5075238" y="7770813"/>
              <a:ext cx="285750"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8" name="Freeform 116">
              <a:extLst>
                <a:ext uri="{FF2B5EF4-FFF2-40B4-BE49-F238E27FC236}">
                  <a16:creationId xmlns:a16="http://schemas.microsoft.com/office/drawing/2014/main" id="{AA9057E1-442A-4ED1-B3C1-6BBB1418E4C1}"/>
                </a:ext>
              </a:extLst>
            </p:cNvPr>
            <p:cNvSpPr>
              <a:spLocks/>
            </p:cNvSpPr>
            <p:nvPr/>
          </p:nvSpPr>
          <p:spPr bwMode="auto">
            <a:xfrm>
              <a:off x="5246688" y="7670800"/>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9" name="Freeform 117">
              <a:extLst>
                <a:ext uri="{FF2B5EF4-FFF2-40B4-BE49-F238E27FC236}">
                  <a16:creationId xmlns:a16="http://schemas.microsoft.com/office/drawing/2014/main" id="{1F39408B-5EF3-4064-81A6-93163DC80EF1}"/>
                </a:ext>
              </a:extLst>
            </p:cNvPr>
            <p:cNvSpPr>
              <a:spLocks/>
            </p:cNvSpPr>
            <p:nvPr/>
          </p:nvSpPr>
          <p:spPr bwMode="auto">
            <a:xfrm>
              <a:off x="5418138" y="7570788"/>
              <a:ext cx="284163" cy="166688"/>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0" name="Freeform 118">
              <a:extLst>
                <a:ext uri="{FF2B5EF4-FFF2-40B4-BE49-F238E27FC236}">
                  <a16:creationId xmlns:a16="http://schemas.microsoft.com/office/drawing/2014/main" id="{1B98CF7D-F8BF-4636-BEA2-2F750F9FEBC1}"/>
                </a:ext>
              </a:extLst>
            </p:cNvPr>
            <p:cNvSpPr>
              <a:spLocks/>
            </p:cNvSpPr>
            <p:nvPr/>
          </p:nvSpPr>
          <p:spPr bwMode="auto">
            <a:xfrm>
              <a:off x="5592763" y="7472363"/>
              <a:ext cx="284163" cy="165100"/>
            </a:xfrm>
            <a:custGeom>
              <a:avLst/>
              <a:gdLst>
                <a:gd name="T0" fmla="*/ 45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1" name="Freeform 119">
              <a:extLst>
                <a:ext uri="{FF2B5EF4-FFF2-40B4-BE49-F238E27FC236}">
                  <a16:creationId xmlns:a16="http://schemas.microsoft.com/office/drawing/2014/main" id="{39E59788-BDA9-4F23-9F25-DD2882DB9F7B}"/>
                </a:ext>
              </a:extLst>
            </p:cNvPr>
            <p:cNvSpPr>
              <a:spLocks/>
            </p:cNvSpPr>
            <p:nvPr/>
          </p:nvSpPr>
          <p:spPr bwMode="auto">
            <a:xfrm>
              <a:off x="5762625" y="737235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2" name="Freeform 120">
              <a:extLst>
                <a:ext uri="{FF2B5EF4-FFF2-40B4-BE49-F238E27FC236}">
                  <a16:creationId xmlns:a16="http://schemas.microsoft.com/office/drawing/2014/main" id="{2365ECC1-D5FB-4D73-8D48-B31C4E78EC53}"/>
                </a:ext>
              </a:extLst>
            </p:cNvPr>
            <p:cNvSpPr>
              <a:spLocks/>
            </p:cNvSpPr>
            <p:nvPr/>
          </p:nvSpPr>
          <p:spPr bwMode="auto">
            <a:xfrm>
              <a:off x="5937250" y="72723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3" name="Freeform 121">
              <a:extLst>
                <a:ext uri="{FF2B5EF4-FFF2-40B4-BE49-F238E27FC236}">
                  <a16:creationId xmlns:a16="http://schemas.microsoft.com/office/drawing/2014/main" id="{79A9CC5B-1ACE-4385-806B-240E79B0BA9D}"/>
                </a:ext>
              </a:extLst>
            </p:cNvPr>
            <p:cNvSpPr>
              <a:spLocks/>
            </p:cNvSpPr>
            <p:nvPr/>
          </p:nvSpPr>
          <p:spPr bwMode="auto">
            <a:xfrm>
              <a:off x="6108700" y="7173913"/>
              <a:ext cx="284163" cy="161925"/>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4" name="Freeform 122">
              <a:extLst>
                <a:ext uri="{FF2B5EF4-FFF2-40B4-BE49-F238E27FC236}">
                  <a16:creationId xmlns:a16="http://schemas.microsoft.com/office/drawing/2014/main" id="{412B4F42-8123-4153-A12A-B1E89EFE2BA8}"/>
                </a:ext>
              </a:extLst>
            </p:cNvPr>
            <p:cNvSpPr>
              <a:spLocks/>
            </p:cNvSpPr>
            <p:nvPr/>
          </p:nvSpPr>
          <p:spPr bwMode="auto">
            <a:xfrm>
              <a:off x="6281738" y="70739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5" name="Freeform 123">
              <a:extLst>
                <a:ext uri="{FF2B5EF4-FFF2-40B4-BE49-F238E27FC236}">
                  <a16:creationId xmlns:a16="http://schemas.microsoft.com/office/drawing/2014/main" id="{D12D2941-E1BF-4615-B601-A4F9BD268E9F}"/>
                </a:ext>
              </a:extLst>
            </p:cNvPr>
            <p:cNvSpPr>
              <a:spLocks/>
            </p:cNvSpPr>
            <p:nvPr/>
          </p:nvSpPr>
          <p:spPr bwMode="auto">
            <a:xfrm>
              <a:off x="6453188" y="6973888"/>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6" name="Freeform 124">
              <a:extLst>
                <a:ext uri="{FF2B5EF4-FFF2-40B4-BE49-F238E27FC236}">
                  <a16:creationId xmlns:a16="http://schemas.microsoft.com/office/drawing/2014/main" id="{7363173E-2A21-458A-982B-EBCFF3F4138B}"/>
                </a:ext>
              </a:extLst>
            </p:cNvPr>
            <p:cNvSpPr>
              <a:spLocks/>
            </p:cNvSpPr>
            <p:nvPr/>
          </p:nvSpPr>
          <p:spPr bwMode="auto">
            <a:xfrm>
              <a:off x="4125913" y="8270875"/>
              <a:ext cx="369888" cy="212725"/>
            </a:xfrm>
            <a:custGeom>
              <a:avLst/>
              <a:gdLst>
                <a:gd name="T0" fmla="*/ 44 w 134"/>
                <a:gd name="T1" fmla="*/ 75 h 77"/>
                <a:gd name="T2" fmla="*/ 57 w 134"/>
                <a:gd name="T3" fmla="*/ 75 h 77"/>
                <a:gd name="T4" fmla="*/ 130 w 134"/>
                <a:gd name="T5" fmla="*/ 33 h 77"/>
                <a:gd name="T6" fmla="*/ 130 w 134"/>
                <a:gd name="T7" fmla="*/ 25 h 77"/>
                <a:gd name="T8" fmla="*/ 89 w 134"/>
                <a:gd name="T9" fmla="*/ 2 h 77"/>
                <a:gd name="T10" fmla="*/ 76 w 134"/>
                <a:gd name="T11" fmla="*/ 2 h 77"/>
                <a:gd name="T12" fmla="*/ 3 w 134"/>
                <a:gd name="T13" fmla="*/ 44 h 77"/>
                <a:gd name="T14" fmla="*/ 3 w 134"/>
                <a:gd name="T15" fmla="*/ 51 h 77"/>
                <a:gd name="T16" fmla="*/ 44 w 134"/>
                <a:gd name="T17"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7">
                  <a:moveTo>
                    <a:pt x="44" y="75"/>
                  </a:moveTo>
                  <a:cubicBezTo>
                    <a:pt x="48" y="77"/>
                    <a:pt x="54" y="77"/>
                    <a:pt x="57" y="75"/>
                  </a:cubicBezTo>
                  <a:cubicBezTo>
                    <a:pt x="130" y="33"/>
                    <a:pt x="130" y="33"/>
                    <a:pt x="130" y="33"/>
                  </a:cubicBezTo>
                  <a:cubicBezTo>
                    <a:pt x="134" y="31"/>
                    <a:pt x="134" y="27"/>
                    <a:pt x="130" y="25"/>
                  </a:cubicBezTo>
                  <a:cubicBezTo>
                    <a:pt x="89" y="2"/>
                    <a:pt x="89" y="2"/>
                    <a:pt x="89" y="2"/>
                  </a:cubicBezTo>
                  <a:cubicBezTo>
                    <a:pt x="85" y="0"/>
                    <a:pt x="79" y="0"/>
                    <a:pt x="76" y="2"/>
                  </a:cubicBezTo>
                  <a:cubicBezTo>
                    <a:pt x="3" y="44"/>
                    <a:pt x="3" y="44"/>
                    <a:pt x="3" y="44"/>
                  </a:cubicBezTo>
                  <a:cubicBezTo>
                    <a:pt x="0" y="46"/>
                    <a:pt x="0" y="49"/>
                    <a:pt x="3" y="51"/>
                  </a:cubicBezTo>
                  <a:lnTo>
                    <a:pt x="44" y="7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7" name="Freeform 125">
              <a:extLst>
                <a:ext uri="{FF2B5EF4-FFF2-40B4-BE49-F238E27FC236}">
                  <a16:creationId xmlns:a16="http://schemas.microsoft.com/office/drawing/2014/main" id="{62AA9A24-F64A-408B-8324-8DDF907E293E}"/>
                </a:ext>
              </a:extLst>
            </p:cNvPr>
            <p:cNvSpPr>
              <a:spLocks/>
            </p:cNvSpPr>
            <p:nvPr/>
          </p:nvSpPr>
          <p:spPr bwMode="auto">
            <a:xfrm>
              <a:off x="6027738" y="7023100"/>
              <a:ext cx="284163" cy="166688"/>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8" name="Freeform 126">
              <a:extLst>
                <a:ext uri="{FF2B5EF4-FFF2-40B4-BE49-F238E27FC236}">
                  <a16:creationId xmlns:a16="http://schemas.microsoft.com/office/drawing/2014/main" id="{345A1AA4-204D-495E-84F4-E8AC19390F7D}"/>
                </a:ext>
              </a:extLst>
            </p:cNvPr>
            <p:cNvSpPr>
              <a:spLocks/>
            </p:cNvSpPr>
            <p:nvPr/>
          </p:nvSpPr>
          <p:spPr bwMode="auto">
            <a:xfrm>
              <a:off x="4473575" y="7921625"/>
              <a:ext cx="285750"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9" name="Freeform 127">
              <a:extLst>
                <a:ext uri="{FF2B5EF4-FFF2-40B4-BE49-F238E27FC236}">
                  <a16:creationId xmlns:a16="http://schemas.microsoft.com/office/drawing/2014/main" id="{5A0DBF64-A0CA-4D20-B139-F5E1A5B5A085}"/>
                </a:ext>
              </a:extLst>
            </p:cNvPr>
            <p:cNvSpPr>
              <a:spLocks/>
            </p:cNvSpPr>
            <p:nvPr/>
          </p:nvSpPr>
          <p:spPr bwMode="auto">
            <a:xfrm>
              <a:off x="3957638" y="822166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0" name="Freeform 128">
              <a:extLst>
                <a:ext uri="{FF2B5EF4-FFF2-40B4-BE49-F238E27FC236}">
                  <a16:creationId xmlns:a16="http://schemas.microsoft.com/office/drawing/2014/main" id="{BD724173-20AD-4E5E-852E-0EDF96E77246}"/>
                </a:ext>
              </a:extLst>
            </p:cNvPr>
            <p:cNvSpPr>
              <a:spLocks/>
            </p:cNvSpPr>
            <p:nvPr/>
          </p:nvSpPr>
          <p:spPr bwMode="auto">
            <a:xfrm>
              <a:off x="4129088" y="8121650"/>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4"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1" name="Freeform 129">
              <a:extLst>
                <a:ext uri="{FF2B5EF4-FFF2-40B4-BE49-F238E27FC236}">
                  <a16:creationId xmlns:a16="http://schemas.microsoft.com/office/drawing/2014/main" id="{1D260A49-5204-4812-9E80-815CBA27D086}"/>
                </a:ext>
              </a:extLst>
            </p:cNvPr>
            <p:cNvSpPr>
              <a:spLocks/>
            </p:cNvSpPr>
            <p:nvPr/>
          </p:nvSpPr>
          <p:spPr bwMode="auto">
            <a:xfrm>
              <a:off x="4303713" y="80216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2" name="Freeform 130">
              <a:extLst>
                <a:ext uri="{FF2B5EF4-FFF2-40B4-BE49-F238E27FC236}">
                  <a16:creationId xmlns:a16="http://schemas.microsoft.com/office/drawing/2014/main" id="{B97B9E61-457A-4C97-9A71-670778048609}"/>
                </a:ext>
              </a:extLst>
            </p:cNvPr>
            <p:cNvSpPr>
              <a:spLocks/>
            </p:cNvSpPr>
            <p:nvPr/>
          </p:nvSpPr>
          <p:spPr bwMode="auto">
            <a:xfrm>
              <a:off x="4648200" y="78232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1"/>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3" name="Freeform 131">
              <a:extLst>
                <a:ext uri="{FF2B5EF4-FFF2-40B4-BE49-F238E27FC236}">
                  <a16:creationId xmlns:a16="http://schemas.microsoft.com/office/drawing/2014/main" id="{24B39B4C-2740-43AC-8263-A33B8CF6A5F2}"/>
                </a:ext>
              </a:extLst>
            </p:cNvPr>
            <p:cNvSpPr>
              <a:spLocks/>
            </p:cNvSpPr>
            <p:nvPr/>
          </p:nvSpPr>
          <p:spPr bwMode="auto">
            <a:xfrm>
              <a:off x="4819650" y="772318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4" name="Freeform 132">
              <a:extLst>
                <a:ext uri="{FF2B5EF4-FFF2-40B4-BE49-F238E27FC236}">
                  <a16:creationId xmlns:a16="http://schemas.microsoft.com/office/drawing/2014/main" id="{D0F50FDA-84A5-4CB4-8555-98099C193E8E}"/>
                </a:ext>
              </a:extLst>
            </p:cNvPr>
            <p:cNvSpPr>
              <a:spLocks/>
            </p:cNvSpPr>
            <p:nvPr/>
          </p:nvSpPr>
          <p:spPr bwMode="auto">
            <a:xfrm>
              <a:off x="4991100" y="7623175"/>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5" name="Freeform 133">
              <a:extLst>
                <a:ext uri="{FF2B5EF4-FFF2-40B4-BE49-F238E27FC236}">
                  <a16:creationId xmlns:a16="http://schemas.microsoft.com/office/drawing/2014/main" id="{38DD2BD4-E154-4F21-8851-27D3C3E0E193}"/>
                </a:ext>
              </a:extLst>
            </p:cNvPr>
            <p:cNvSpPr>
              <a:spLocks/>
            </p:cNvSpPr>
            <p:nvPr/>
          </p:nvSpPr>
          <p:spPr bwMode="auto">
            <a:xfrm>
              <a:off x="5164138" y="7524750"/>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6" name="Freeform 134">
              <a:extLst>
                <a:ext uri="{FF2B5EF4-FFF2-40B4-BE49-F238E27FC236}">
                  <a16:creationId xmlns:a16="http://schemas.microsoft.com/office/drawing/2014/main" id="{7A3FC6C5-74A0-4DB0-A2B8-CBD4BCF12126}"/>
                </a:ext>
              </a:extLst>
            </p:cNvPr>
            <p:cNvSpPr>
              <a:spLocks/>
            </p:cNvSpPr>
            <p:nvPr/>
          </p:nvSpPr>
          <p:spPr bwMode="auto">
            <a:xfrm>
              <a:off x="5508625" y="7324725"/>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7" name="Freeform 135">
              <a:extLst>
                <a:ext uri="{FF2B5EF4-FFF2-40B4-BE49-F238E27FC236}">
                  <a16:creationId xmlns:a16="http://schemas.microsoft.com/office/drawing/2014/main" id="{DFFC6549-6B51-4824-A592-EAAF5A2ABCC2}"/>
                </a:ext>
              </a:extLst>
            </p:cNvPr>
            <p:cNvSpPr>
              <a:spLocks/>
            </p:cNvSpPr>
            <p:nvPr/>
          </p:nvSpPr>
          <p:spPr bwMode="auto">
            <a:xfrm>
              <a:off x="5683250" y="72231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3 h 60"/>
                <a:gd name="T10" fmla="*/ 45 w 103"/>
                <a:gd name="T11" fmla="*/ 3 h 60"/>
                <a:gd name="T12" fmla="*/ 3 w 103"/>
                <a:gd name="T13" fmla="*/ 27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3"/>
                    <a:pt x="58" y="3"/>
                    <a:pt x="58" y="3"/>
                  </a:cubicBezTo>
                  <a:cubicBezTo>
                    <a:pt x="54" y="0"/>
                    <a:pt x="48" y="0"/>
                    <a:pt x="45" y="3"/>
                  </a:cubicBezTo>
                  <a:cubicBezTo>
                    <a:pt x="3" y="27"/>
                    <a:pt x="3" y="27"/>
                    <a:pt x="3" y="27"/>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8" name="Freeform 136">
              <a:extLst>
                <a:ext uri="{FF2B5EF4-FFF2-40B4-BE49-F238E27FC236}">
                  <a16:creationId xmlns:a16="http://schemas.microsoft.com/office/drawing/2014/main" id="{3331CCC3-4B42-4E42-95EA-B2BB1FBD8ED4}"/>
                </a:ext>
              </a:extLst>
            </p:cNvPr>
            <p:cNvSpPr>
              <a:spLocks/>
            </p:cNvSpPr>
            <p:nvPr/>
          </p:nvSpPr>
          <p:spPr bwMode="auto">
            <a:xfrm>
              <a:off x="6194425" y="6873875"/>
              <a:ext cx="377825" cy="219075"/>
            </a:xfrm>
            <a:custGeom>
              <a:avLst/>
              <a:gdLst>
                <a:gd name="T0" fmla="*/ 45 w 137"/>
                <a:gd name="T1" fmla="*/ 77 h 79"/>
                <a:gd name="T2" fmla="*/ 58 w 137"/>
                <a:gd name="T3" fmla="*/ 77 h 79"/>
                <a:gd name="T4" fmla="*/ 133 w 137"/>
                <a:gd name="T5" fmla="*/ 33 h 79"/>
                <a:gd name="T6" fmla="*/ 133 w 137"/>
                <a:gd name="T7" fmla="*/ 26 h 79"/>
                <a:gd name="T8" fmla="*/ 92 w 137"/>
                <a:gd name="T9" fmla="*/ 2 h 79"/>
                <a:gd name="T10" fmla="*/ 79 w 137"/>
                <a:gd name="T11" fmla="*/ 2 h 79"/>
                <a:gd name="T12" fmla="*/ 4 w 137"/>
                <a:gd name="T13" fmla="*/ 45 h 79"/>
                <a:gd name="T14" fmla="*/ 4 w 137"/>
                <a:gd name="T15" fmla="*/ 53 h 79"/>
                <a:gd name="T16" fmla="*/ 45 w 137"/>
                <a:gd name="T17" fmla="*/ 7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79">
                  <a:moveTo>
                    <a:pt x="45" y="77"/>
                  </a:moveTo>
                  <a:cubicBezTo>
                    <a:pt x="49" y="79"/>
                    <a:pt x="55" y="79"/>
                    <a:pt x="58" y="77"/>
                  </a:cubicBezTo>
                  <a:cubicBezTo>
                    <a:pt x="133" y="33"/>
                    <a:pt x="133" y="33"/>
                    <a:pt x="133" y="33"/>
                  </a:cubicBezTo>
                  <a:cubicBezTo>
                    <a:pt x="137" y="31"/>
                    <a:pt x="137" y="28"/>
                    <a:pt x="133" y="26"/>
                  </a:cubicBezTo>
                  <a:cubicBezTo>
                    <a:pt x="92" y="2"/>
                    <a:pt x="92" y="2"/>
                    <a:pt x="92" y="2"/>
                  </a:cubicBezTo>
                  <a:cubicBezTo>
                    <a:pt x="89" y="0"/>
                    <a:pt x="83" y="0"/>
                    <a:pt x="79" y="2"/>
                  </a:cubicBezTo>
                  <a:cubicBezTo>
                    <a:pt x="4" y="45"/>
                    <a:pt x="4" y="45"/>
                    <a:pt x="4" y="45"/>
                  </a:cubicBezTo>
                  <a:cubicBezTo>
                    <a:pt x="0" y="47"/>
                    <a:pt x="0" y="51"/>
                    <a:pt x="4" y="53"/>
                  </a:cubicBezTo>
                  <a:lnTo>
                    <a:pt x="45" y="7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9" name="Freeform 137">
              <a:extLst>
                <a:ext uri="{FF2B5EF4-FFF2-40B4-BE49-F238E27FC236}">
                  <a16:creationId xmlns:a16="http://schemas.microsoft.com/office/drawing/2014/main" id="{B35F68FD-348E-4793-87B8-DAF40AF5DC79}"/>
                </a:ext>
              </a:extLst>
            </p:cNvPr>
            <p:cNvSpPr>
              <a:spLocks/>
            </p:cNvSpPr>
            <p:nvPr/>
          </p:nvSpPr>
          <p:spPr bwMode="auto">
            <a:xfrm>
              <a:off x="4906963" y="7529513"/>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50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50" y="2"/>
                    <a:pt x="50" y="2"/>
                    <a:pt x="50"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0" name="Freeform 138">
              <a:extLst>
                <a:ext uri="{FF2B5EF4-FFF2-40B4-BE49-F238E27FC236}">
                  <a16:creationId xmlns:a16="http://schemas.microsoft.com/office/drawing/2014/main" id="{70845ACE-62E0-49AF-AF5F-404C8642F315}"/>
                </a:ext>
              </a:extLst>
            </p:cNvPr>
            <p:cNvSpPr>
              <a:spLocks/>
            </p:cNvSpPr>
            <p:nvPr/>
          </p:nvSpPr>
          <p:spPr bwMode="auto">
            <a:xfrm>
              <a:off x="4733925" y="7632700"/>
              <a:ext cx="246063" cy="139700"/>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1" name="Freeform 139">
              <a:extLst>
                <a:ext uri="{FF2B5EF4-FFF2-40B4-BE49-F238E27FC236}">
                  <a16:creationId xmlns:a16="http://schemas.microsoft.com/office/drawing/2014/main" id="{7966C0D3-A644-4C80-8328-675F8EDF9F0A}"/>
                </a:ext>
              </a:extLst>
            </p:cNvPr>
            <p:cNvSpPr>
              <a:spLocks/>
            </p:cNvSpPr>
            <p:nvPr/>
          </p:nvSpPr>
          <p:spPr bwMode="auto">
            <a:xfrm>
              <a:off x="3840163" y="8148638"/>
              <a:ext cx="244475" cy="141288"/>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2" name="Freeform 140">
              <a:extLst>
                <a:ext uri="{FF2B5EF4-FFF2-40B4-BE49-F238E27FC236}">
                  <a16:creationId xmlns:a16="http://schemas.microsoft.com/office/drawing/2014/main" id="{F36F394C-1750-44EA-8575-E7AD8267F924}"/>
                </a:ext>
              </a:extLst>
            </p:cNvPr>
            <p:cNvSpPr>
              <a:spLocks/>
            </p:cNvSpPr>
            <p:nvPr/>
          </p:nvSpPr>
          <p:spPr bwMode="auto">
            <a:xfrm>
              <a:off x="4016375" y="8047038"/>
              <a:ext cx="246063" cy="141288"/>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3"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3" name="Freeform 141">
              <a:extLst>
                <a:ext uri="{FF2B5EF4-FFF2-40B4-BE49-F238E27FC236}">
                  <a16:creationId xmlns:a16="http://schemas.microsoft.com/office/drawing/2014/main" id="{E5FA70FB-D7C6-4D19-9D22-CCD934EC48C5}"/>
                </a:ext>
              </a:extLst>
            </p:cNvPr>
            <p:cNvSpPr>
              <a:spLocks/>
            </p:cNvSpPr>
            <p:nvPr/>
          </p:nvSpPr>
          <p:spPr bwMode="auto">
            <a:xfrm>
              <a:off x="4195763" y="7942263"/>
              <a:ext cx="246063"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9"/>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4" name="Freeform 142">
              <a:extLst>
                <a:ext uri="{FF2B5EF4-FFF2-40B4-BE49-F238E27FC236}">
                  <a16:creationId xmlns:a16="http://schemas.microsoft.com/office/drawing/2014/main" id="{A9D7DA13-E7A8-4914-B344-947A2B92248E}"/>
                </a:ext>
              </a:extLst>
            </p:cNvPr>
            <p:cNvSpPr>
              <a:spLocks/>
            </p:cNvSpPr>
            <p:nvPr/>
          </p:nvSpPr>
          <p:spPr bwMode="auto">
            <a:xfrm>
              <a:off x="4375150" y="78390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5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7"/>
                    <a:pt x="89" y="21"/>
                    <a:pt x="86" y="23"/>
                  </a:cubicBezTo>
                  <a:cubicBezTo>
                    <a:pt x="40" y="49"/>
                    <a:pt x="40" y="49"/>
                    <a:pt x="40" y="49"/>
                  </a:cubicBezTo>
                  <a:cubicBezTo>
                    <a:pt x="36" y="51"/>
                    <a:pt x="31" y="51"/>
                    <a:pt x="27" y="49"/>
                  </a:cubicBezTo>
                  <a:cubicBezTo>
                    <a:pt x="4" y="35"/>
                    <a:pt x="4" y="35"/>
                    <a:pt x="4" y="35"/>
                  </a:cubicBezTo>
                  <a:cubicBezTo>
                    <a:pt x="0" y="33"/>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5" name="Freeform 143">
              <a:extLst>
                <a:ext uri="{FF2B5EF4-FFF2-40B4-BE49-F238E27FC236}">
                  <a16:creationId xmlns:a16="http://schemas.microsoft.com/office/drawing/2014/main" id="{7F4E7B0B-D359-4AF5-B303-EF3B679C99C1}"/>
                </a:ext>
              </a:extLst>
            </p:cNvPr>
            <p:cNvSpPr>
              <a:spLocks/>
            </p:cNvSpPr>
            <p:nvPr/>
          </p:nvSpPr>
          <p:spPr bwMode="auto">
            <a:xfrm>
              <a:off x="4551363" y="7734300"/>
              <a:ext cx="246063" cy="144463"/>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3 h 52"/>
                <a:gd name="T14" fmla="*/ 63 w 89"/>
                <a:gd name="T15" fmla="*/ 3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3"/>
                    <a:pt x="50" y="3"/>
                    <a:pt x="50" y="3"/>
                  </a:cubicBezTo>
                  <a:cubicBezTo>
                    <a:pt x="53" y="0"/>
                    <a:pt x="59" y="0"/>
                    <a:pt x="63" y="3"/>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6" name="Freeform 144">
              <a:extLst>
                <a:ext uri="{FF2B5EF4-FFF2-40B4-BE49-F238E27FC236}">
                  <a16:creationId xmlns:a16="http://schemas.microsoft.com/office/drawing/2014/main" id="{491795C5-60CF-4C1E-A73A-414FDDB9DB5E}"/>
                </a:ext>
              </a:extLst>
            </p:cNvPr>
            <p:cNvSpPr>
              <a:spLocks/>
            </p:cNvSpPr>
            <p:nvPr/>
          </p:nvSpPr>
          <p:spPr bwMode="auto">
            <a:xfrm>
              <a:off x="5089525" y="7424738"/>
              <a:ext cx="246063" cy="144463"/>
            </a:xfrm>
            <a:custGeom>
              <a:avLst/>
              <a:gdLst>
                <a:gd name="T0" fmla="*/ 85 w 89"/>
                <a:gd name="T1" fmla="*/ 16 h 52"/>
                <a:gd name="T2" fmla="*/ 85 w 89"/>
                <a:gd name="T3" fmla="*/ 23 h 52"/>
                <a:gd name="T4" fmla="*/ 39 w 89"/>
                <a:gd name="T5" fmla="*/ 50 h 52"/>
                <a:gd name="T6" fmla="*/ 26 w 89"/>
                <a:gd name="T7" fmla="*/ 50 h 52"/>
                <a:gd name="T8" fmla="*/ 3 w 89"/>
                <a:gd name="T9" fmla="*/ 36 h 52"/>
                <a:gd name="T10" fmla="*/ 3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39" y="50"/>
                    <a:pt x="39" y="50"/>
                    <a:pt x="39" y="50"/>
                  </a:cubicBezTo>
                  <a:cubicBezTo>
                    <a:pt x="36" y="52"/>
                    <a:pt x="30" y="52"/>
                    <a:pt x="26" y="50"/>
                  </a:cubicBezTo>
                  <a:cubicBezTo>
                    <a:pt x="3" y="36"/>
                    <a:pt x="3" y="36"/>
                    <a:pt x="3" y="36"/>
                  </a:cubicBezTo>
                  <a:cubicBezTo>
                    <a:pt x="0" y="34"/>
                    <a:pt x="0" y="31"/>
                    <a:pt x="3" y="29"/>
                  </a:cubicBezTo>
                  <a:cubicBezTo>
                    <a:pt x="49" y="2"/>
                    <a:pt x="49" y="2"/>
                    <a:pt x="49" y="2"/>
                  </a:cubicBezTo>
                  <a:cubicBezTo>
                    <a:pt x="52" y="0"/>
                    <a:pt x="58"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7" name="Freeform 145">
              <a:extLst>
                <a:ext uri="{FF2B5EF4-FFF2-40B4-BE49-F238E27FC236}">
                  <a16:creationId xmlns:a16="http://schemas.microsoft.com/office/drawing/2014/main" id="{92A752DF-E762-4031-9D72-79270A0EF514}"/>
                </a:ext>
              </a:extLst>
            </p:cNvPr>
            <p:cNvSpPr>
              <a:spLocks/>
            </p:cNvSpPr>
            <p:nvPr/>
          </p:nvSpPr>
          <p:spPr bwMode="auto">
            <a:xfrm>
              <a:off x="5445125" y="7219950"/>
              <a:ext cx="246063" cy="141288"/>
            </a:xfrm>
            <a:custGeom>
              <a:avLst/>
              <a:gdLst>
                <a:gd name="T0" fmla="*/ 85 w 89"/>
                <a:gd name="T1" fmla="*/ 15 h 51"/>
                <a:gd name="T2" fmla="*/ 85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4" y="36"/>
                    <a:pt x="4" y="36"/>
                    <a:pt x="4" y="36"/>
                  </a:cubicBezTo>
                  <a:cubicBezTo>
                    <a:pt x="0" y="33"/>
                    <a:pt x="0" y="30"/>
                    <a:pt x="4" y="28"/>
                  </a:cubicBezTo>
                  <a:cubicBezTo>
                    <a:pt x="49" y="2"/>
                    <a:pt x="49" y="2"/>
                    <a:pt x="49" y="2"/>
                  </a:cubicBezTo>
                  <a:cubicBezTo>
                    <a:pt x="53" y="0"/>
                    <a:pt x="59"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8" name="Freeform 146">
              <a:extLst>
                <a:ext uri="{FF2B5EF4-FFF2-40B4-BE49-F238E27FC236}">
                  <a16:creationId xmlns:a16="http://schemas.microsoft.com/office/drawing/2014/main" id="{B3803CC2-BB0D-4942-AD00-6C3BCEB7B082}"/>
                </a:ext>
              </a:extLst>
            </p:cNvPr>
            <p:cNvSpPr>
              <a:spLocks/>
            </p:cNvSpPr>
            <p:nvPr/>
          </p:nvSpPr>
          <p:spPr bwMode="auto">
            <a:xfrm>
              <a:off x="5268913" y="7323138"/>
              <a:ext cx="246063" cy="139700"/>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9" name="Freeform 147">
              <a:extLst>
                <a:ext uri="{FF2B5EF4-FFF2-40B4-BE49-F238E27FC236}">
                  <a16:creationId xmlns:a16="http://schemas.microsoft.com/office/drawing/2014/main" id="{4218185D-4CE6-4E30-88CB-FF769C357121}"/>
                </a:ext>
              </a:extLst>
            </p:cNvPr>
            <p:cNvSpPr>
              <a:spLocks/>
            </p:cNvSpPr>
            <p:nvPr/>
          </p:nvSpPr>
          <p:spPr bwMode="auto">
            <a:xfrm>
              <a:off x="5624513" y="71151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6" y="51"/>
                    <a:pt x="31" y="51"/>
                    <a:pt x="27" y="49"/>
                  </a:cubicBezTo>
                  <a:cubicBezTo>
                    <a:pt x="4" y="36"/>
                    <a:pt x="4" y="36"/>
                    <a:pt x="4" y="36"/>
                  </a:cubicBezTo>
                  <a:cubicBezTo>
                    <a:pt x="0" y="34"/>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0" name="Freeform 148">
              <a:extLst>
                <a:ext uri="{FF2B5EF4-FFF2-40B4-BE49-F238E27FC236}">
                  <a16:creationId xmlns:a16="http://schemas.microsoft.com/office/drawing/2014/main" id="{8DA171A6-1749-4F25-B2AB-D85E38398B09}"/>
                </a:ext>
              </a:extLst>
            </p:cNvPr>
            <p:cNvSpPr>
              <a:spLocks/>
            </p:cNvSpPr>
            <p:nvPr/>
          </p:nvSpPr>
          <p:spPr bwMode="auto">
            <a:xfrm>
              <a:off x="5802313" y="7013575"/>
              <a:ext cx="244475"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8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8"/>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1" name="Freeform 149">
              <a:extLst>
                <a:ext uri="{FF2B5EF4-FFF2-40B4-BE49-F238E27FC236}">
                  <a16:creationId xmlns:a16="http://schemas.microsoft.com/office/drawing/2014/main" id="{AB19B396-B944-42C2-8DF6-0FFF509886F5}"/>
                </a:ext>
              </a:extLst>
            </p:cNvPr>
            <p:cNvSpPr>
              <a:spLocks/>
            </p:cNvSpPr>
            <p:nvPr/>
          </p:nvSpPr>
          <p:spPr bwMode="auto">
            <a:xfrm>
              <a:off x="5978525" y="6910388"/>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49" y="2"/>
                    <a:pt x="49" y="2"/>
                    <a:pt x="49"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2" name="Freeform 150">
              <a:extLst>
                <a:ext uri="{FF2B5EF4-FFF2-40B4-BE49-F238E27FC236}">
                  <a16:creationId xmlns:a16="http://schemas.microsoft.com/office/drawing/2014/main" id="{BD5711F6-ABF0-49A5-BA2B-D33964B867E9}"/>
                </a:ext>
              </a:extLst>
            </p:cNvPr>
            <p:cNvSpPr>
              <a:spLocks/>
            </p:cNvSpPr>
            <p:nvPr/>
          </p:nvSpPr>
          <p:spPr bwMode="auto">
            <a:xfrm>
              <a:off x="6157913" y="6805613"/>
              <a:ext cx="246063" cy="142875"/>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2 h 52"/>
                <a:gd name="T14" fmla="*/ 63 w 89"/>
                <a:gd name="T15" fmla="*/ 2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2"/>
                    <a:pt x="50" y="2"/>
                    <a:pt x="50" y="2"/>
                  </a:cubicBezTo>
                  <a:cubicBezTo>
                    <a:pt x="53" y="0"/>
                    <a:pt x="59" y="0"/>
                    <a:pt x="63" y="2"/>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3" name="Freeform 151">
              <a:extLst>
                <a:ext uri="{FF2B5EF4-FFF2-40B4-BE49-F238E27FC236}">
                  <a16:creationId xmlns:a16="http://schemas.microsoft.com/office/drawing/2014/main" id="{2A632975-B859-414D-AD03-EFFB767D2A83}"/>
                </a:ext>
              </a:extLst>
            </p:cNvPr>
            <p:cNvSpPr>
              <a:spLocks/>
            </p:cNvSpPr>
            <p:nvPr/>
          </p:nvSpPr>
          <p:spPr bwMode="auto">
            <a:xfrm>
              <a:off x="5854700" y="7123113"/>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4" name="Freeform 152">
              <a:extLst>
                <a:ext uri="{FF2B5EF4-FFF2-40B4-BE49-F238E27FC236}">
                  <a16:creationId xmlns:a16="http://schemas.microsoft.com/office/drawing/2014/main" id="{9C72590E-CEC5-4B68-8F2D-80308CE2F2EA}"/>
                </a:ext>
              </a:extLst>
            </p:cNvPr>
            <p:cNvSpPr>
              <a:spLocks/>
            </p:cNvSpPr>
            <p:nvPr/>
          </p:nvSpPr>
          <p:spPr bwMode="auto">
            <a:xfrm>
              <a:off x="5338763" y="7424738"/>
              <a:ext cx="280988" cy="163513"/>
            </a:xfrm>
            <a:custGeom>
              <a:avLst/>
              <a:gdLst>
                <a:gd name="T0" fmla="*/ 44 w 102"/>
                <a:gd name="T1" fmla="*/ 57 h 59"/>
                <a:gd name="T2" fmla="*/ 57 w 102"/>
                <a:gd name="T3" fmla="*/ 57 h 59"/>
                <a:gd name="T4" fmla="*/ 99 w 102"/>
                <a:gd name="T5" fmla="*/ 33 h 59"/>
                <a:gd name="T6" fmla="*/ 99 w 102"/>
                <a:gd name="T7" fmla="*/ 26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6"/>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5" name="Freeform 153">
              <a:extLst>
                <a:ext uri="{FF2B5EF4-FFF2-40B4-BE49-F238E27FC236}">
                  <a16:creationId xmlns:a16="http://schemas.microsoft.com/office/drawing/2014/main" id="{EE21C77F-F97F-4B38-9673-258F7128151C}"/>
                </a:ext>
              </a:extLst>
            </p:cNvPr>
            <p:cNvSpPr>
              <a:spLocks/>
            </p:cNvSpPr>
            <p:nvPr/>
          </p:nvSpPr>
          <p:spPr bwMode="auto">
            <a:xfrm>
              <a:off x="4292600" y="8339138"/>
              <a:ext cx="415925" cy="241300"/>
            </a:xfrm>
            <a:custGeom>
              <a:avLst/>
              <a:gdLst>
                <a:gd name="T0" fmla="*/ 45 w 151"/>
                <a:gd name="T1" fmla="*/ 85 h 87"/>
                <a:gd name="T2" fmla="*/ 58 w 151"/>
                <a:gd name="T3" fmla="*/ 85 h 87"/>
                <a:gd name="T4" fmla="*/ 148 w 151"/>
                <a:gd name="T5" fmla="*/ 33 h 87"/>
                <a:gd name="T6" fmla="*/ 148 w 151"/>
                <a:gd name="T7" fmla="*/ 26 h 87"/>
                <a:gd name="T8" fmla="*/ 107 w 151"/>
                <a:gd name="T9" fmla="*/ 2 h 87"/>
                <a:gd name="T10" fmla="*/ 94 w 151"/>
                <a:gd name="T11" fmla="*/ 2 h 87"/>
                <a:gd name="T12" fmla="*/ 4 w 151"/>
                <a:gd name="T13" fmla="*/ 54 h 87"/>
                <a:gd name="T14" fmla="*/ 4 w 151"/>
                <a:gd name="T15" fmla="*/ 61 h 87"/>
                <a:gd name="T16" fmla="*/ 45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5" y="85"/>
                  </a:moveTo>
                  <a:cubicBezTo>
                    <a:pt x="49" y="87"/>
                    <a:pt x="55" y="87"/>
                    <a:pt x="58" y="85"/>
                  </a:cubicBezTo>
                  <a:cubicBezTo>
                    <a:pt x="148" y="33"/>
                    <a:pt x="148" y="33"/>
                    <a:pt x="148" y="33"/>
                  </a:cubicBezTo>
                  <a:cubicBezTo>
                    <a:pt x="151" y="31"/>
                    <a:pt x="151" y="28"/>
                    <a:pt x="148" y="26"/>
                  </a:cubicBezTo>
                  <a:cubicBezTo>
                    <a:pt x="107" y="2"/>
                    <a:pt x="107" y="2"/>
                    <a:pt x="107" y="2"/>
                  </a:cubicBezTo>
                  <a:cubicBezTo>
                    <a:pt x="103" y="0"/>
                    <a:pt x="97" y="0"/>
                    <a:pt x="94" y="2"/>
                  </a:cubicBezTo>
                  <a:cubicBezTo>
                    <a:pt x="4" y="54"/>
                    <a:pt x="4" y="54"/>
                    <a:pt x="4" y="54"/>
                  </a:cubicBezTo>
                  <a:cubicBezTo>
                    <a:pt x="0" y="56"/>
                    <a:pt x="0" y="59"/>
                    <a:pt x="4" y="61"/>
                  </a:cubicBezTo>
                  <a:lnTo>
                    <a:pt x="45"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6" name="Freeform 154">
              <a:extLst>
                <a:ext uri="{FF2B5EF4-FFF2-40B4-BE49-F238E27FC236}">
                  <a16:creationId xmlns:a16="http://schemas.microsoft.com/office/drawing/2014/main" id="{683D52E2-DC77-4332-87B9-6E006D06E4C8}"/>
                </a:ext>
              </a:extLst>
            </p:cNvPr>
            <p:cNvSpPr>
              <a:spLocks/>
            </p:cNvSpPr>
            <p:nvPr/>
          </p:nvSpPr>
          <p:spPr bwMode="auto">
            <a:xfrm>
              <a:off x="7038975" y="7312025"/>
              <a:ext cx="228600" cy="131763"/>
            </a:xfrm>
            <a:custGeom>
              <a:avLst/>
              <a:gdLst>
                <a:gd name="T0" fmla="*/ 3 w 83"/>
                <a:gd name="T1" fmla="*/ 34 h 48"/>
                <a:gd name="T2" fmla="*/ 3 w 83"/>
                <a:gd name="T3" fmla="*/ 27 h 48"/>
                <a:gd name="T4" fmla="*/ 46 w 83"/>
                <a:gd name="T5" fmla="*/ 2 h 48"/>
                <a:gd name="T6" fmla="*/ 60 w 83"/>
                <a:gd name="T7" fmla="*/ 2 h 48"/>
                <a:gd name="T8" fmla="*/ 79 w 83"/>
                <a:gd name="T9" fmla="*/ 13 h 48"/>
                <a:gd name="T10" fmla="*/ 79 w 83"/>
                <a:gd name="T11" fmla="*/ 21 h 48"/>
                <a:gd name="T12" fmla="*/ 36 w 83"/>
                <a:gd name="T13" fmla="*/ 45 h 48"/>
                <a:gd name="T14" fmla="*/ 23 w 83"/>
                <a:gd name="T15" fmla="*/ 45 h 48"/>
                <a:gd name="T16" fmla="*/ 3 w 83"/>
                <a:gd name="T1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3" y="34"/>
                  </a:moveTo>
                  <a:cubicBezTo>
                    <a:pt x="0" y="32"/>
                    <a:pt x="0" y="29"/>
                    <a:pt x="3" y="27"/>
                  </a:cubicBezTo>
                  <a:cubicBezTo>
                    <a:pt x="46" y="2"/>
                    <a:pt x="46" y="2"/>
                    <a:pt x="46" y="2"/>
                  </a:cubicBezTo>
                  <a:cubicBezTo>
                    <a:pt x="50" y="0"/>
                    <a:pt x="56" y="0"/>
                    <a:pt x="60" y="2"/>
                  </a:cubicBezTo>
                  <a:cubicBezTo>
                    <a:pt x="79" y="13"/>
                    <a:pt x="79" y="13"/>
                    <a:pt x="79" y="13"/>
                  </a:cubicBezTo>
                  <a:cubicBezTo>
                    <a:pt x="83" y="15"/>
                    <a:pt x="83" y="18"/>
                    <a:pt x="79" y="21"/>
                  </a:cubicBezTo>
                  <a:cubicBezTo>
                    <a:pt x="36" y="45"/>
                    <a:pt x="36" y="45"/>
                    <a:pt x="36" y="45"/>
                  </a:cubicBezTo>
                  <a:cubicBezTo>
                    <a:pt x="32" y="48"/>
                    <a:pt x="26" y="48"/>
                    <a:pt x="23" y="45"/>
                  </a:cubicBezTo>
                  <a:lnTo>
                    <a:pt x="3"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7" name="Freeform 155">
              <a:extLst>
                <a:ext uri="{FF2B5EF4-FFF2-40B4-BE49-F238E27FC236}">
                  <a16:creationId xmlns:a16="http://schemas.microsoft.com/office/drawing/2014/main" id="{A221D3D1-A51E-41DE-805D-DD1260E76C92}"/>
                </a:ext>
              </a:extLst>
            </p:cNvPr>
            <p:cNvSpPr>
              <a:spLocks/>
            </p:cNvSpPr>
            <p:nvPr/>
          </p:nvSpPr>
          <p:spPr bwMode="auto">
            <a:xfrm>
              <a:off x="6781800" y="7361238"/>
              <a:ext cx="314325" cy="179388"/>
            </a:xfrm>
            <a:custGeom>
              <a:avLst/>
              <a:gdLst>
                <a:gd name="T0" fmla="*/ 4 w 114"/>
                <a:gd name="T1" fmla="*/ 35 h 65"/>
                <a:gd name="T2" fmla="*/ 4 w 114"/>
                <a:gd name="T3" fmla="*/ 27 h 65"/>
                <a:gd name="T4" fmla="*/ 47 w 114"/>
                <a:gd name="T5" fmla="*/ 2 h 65"/>
                <a:gd name="T6" fmla="*/ 60 w 114"/>
                <a:gd name="T7" fmla="*/ 2 h 65"/>
                <a:gd name="T8" fmla="*/ 110 w 114"/>
                <a:gd name="T9" fmla="*/ 31 h 65"/>
                <a:gd name="T10" fmla="*/ 110 w 114"/>
                <a:gd name="T11" fmla="*/ 38 h 65"/>
                <a:gd name="T12" fmla="*/ 67 w 114"/>
                <a:gd name="T13" fmla="*/ 63 h 65"/>
                <a:gd name="T14" fmla="*/ 54 w 114"/>
                <a:gd name="T15" fmla="*/ 63 h 65"/>
                <a:gd name="T16" fmla="*/ 4 w 114"/>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65">
                  <a:moveTo>
                    <a:pt x="4" y="35"/>
                  </a:moveTo>
                  <a:cubicBezTo>
                    <a:pt x="0" y="33"/>
                    <a:pt x="0" y="29"/>
                    <a:pt x="4" y="27"/>
                  </a:cubicBezTo>
                  <a:cubicBezTo>
                    <a:pt x="47" y="2"/>
                    <a:pt x="47" y="2"/>
                    <a:pt x="47" y="2"/>
                  </a:cubicBezTo>
                  <a:cubicBezTo>
                    <a:pt x="51" y="0"/>
                    <a:pt x="57" y="0"/>
                    <a:pt x="60" y="2"/>
                  </a:cubicBezTo>
                  <a:cubicBezTo>
                    <a:pt x="110" y="31"/>
                    <a:pt x="110" y="31"/>
                    <a:pt x="110" y="31"/>
                  </a:cubicBezTo>
                  <a:cubicBezTo>
                    <a:pt x="114" y="33"/>
                    <a:pt x="114" y="36"/>
                    <a:pt x="110" y="38"/>
                  </a:cubicBezTo>
                  <a:cubicBezTo>
                    <a:pt x="67" y="63"/>
                    <a:pt x="67" y="63"/>
                    <a:pt x="67" y="63"/>
                  </a:cubicBezTo>
                  <a:cubicBezTo>
                    <a:pt x="63" y="65"/>
                    <a:pt x="57" y="65"/>
                    <a:pt x="54" y="63"/>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8" name="Freeform 156">
              <a:extLst>
                <a:ext uri="{FF2B5EF4-FFF2-40B4-BE49-F238E27FC236}">
                  <a16:creationId xmlns:a16="http://schemas.microsoft.com/office/drawing/2014/main" id="{CDDFF972-FD8E-4EC7-B8C7-7723D571E201}"/>
                </a:ext>
              </a:extLst>
            </p:cNvPr>
            <p:cNvSpPr>
              <a:spLocks/>
            </p:cNvSpPr>
            <p:nvPr/>
          </p:nvSpPr>
          <p:spPr bwMode="auto">
            <a:xfrm>
              <a:off x="6689725" y="7510463"/>
              <a:ext cx="230188" cy="133350"/>
            </a:xfrm>
            <a:custGeom>
              <a:avLst/>
              <a:gdLst>
                <a:gd name="T0" fmla="*/ 4 w 83"/>
                <a:gd name="T1" fmla="*/ 35 h 48"/>
                <a:gd name="T2" fmla="*/ 4 w 83"/>
                <a:gd name="T3" fmla="*/ 27 h 48"/>
                <a:gd name="T4" fmla="*/ 47 w 83"/>
                <a:gd name="T5" fmla="*/ 2 h 48"/>
                <a:gd name="T6" fmla="*/ 60 w 83"/>
                <a:gd name="T7" fmla="*/ 2 h 48"/>
                <a:gd name="T8" fmla="*/ 80 w 83"/>
                <a:gd name="T9" fmla="*/ 13 h 48"/>
                <a:gd name="T10" fmla="*/ 80 w 83"/>
                <a:gd name="T11" fmla="*/ 21 h 48"/>
                <a:gd name="T12" fmla="*/ 37 w 83"/>
                <a:gd name="T13" fmla="*/ 46 h 48"/>
                <a:gd name="T14" fmla="*/ 23 w 83"/>
                <a:gd name="T15" fmla="*/ 46 h 48"/>
                <a:gd name="T16" fmla="*/ 4 w 83"/>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4" y="35"/>
                  </a:moveTo>
                  <a:cubicBezTo>
                    <a:pt x="0" y="33"/>
                    <a:pt x="0" y="29"/>
                    <a:pt x="4" y="27"/>
                  </a:cubicBezTo>
                  <a:cubicBezTo>
                    <a:pt x="47" y="2"/>
                    <a:pt x="47" y="2"/>
                    <a:pt x="47" y="2"/>
                  </a:cubicBezTo>
                  <a:cubicBezTo>
                    <a:pt x="51" y="0"/>
                    <a:pt x="57" y="0"/>
                    <a:pt x="60" y="2"/>
                  </a:cubicBezTo>
                  <a:cubicBezTo>
                    <a:pt x="80" y="13"/>
                    <a:pt x="80" y="13"/>
                    <a:pt x="80" y="13"/>
                  </a:cubicBezTo>
                  <a:cubicBezTo>
                    <a:pt x="83" y="15"/>
                    <a:pt x="83" y="19"/>
                    <a:pt x="80" y="21"/>
                  </a:cubicBezTo>
                  <a:cubicBezTo>
                    <a:pt x="37" y="46"/>
                    <a:pt x="37" y="46"/>
                    <a:pt x="37" y="46"/>
                  </a:cubicBezTo>
                  <a:cubicBezTo>
                    <a:pt x="33" y="48"/>
                    <a:pt x="27" y="48"/>
                    <a:pt x="23" y="46"/>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9" name="Freeform 157">
              <a:extLst>
                <a:ext uri="{FF2B5EF4-FFF2-40B4-BE49-F238E27FC236}">
                  <a16:creationId xmlns:a16="http://schemas.microsoft.com/office/drawing/2014/main" id="{50284CB9-901A-4333-8510-1901281127EF}"/>
                </a:ext>
              </a:extLst>
            </p:cNvPr>
            <p:cNvSpPr>
              <a:spLocks/>
            </p:cNvSpPr>
            <p:nvPr/>
          </p:nvSpPr>
          <p:spPr bwMode="auto">
            <a:xfrm>
              <a:off x="6270625" y="6626225"/>
              <a:ext cx="80963" cy="44450"/>
            </a:xfrm>
            <a:custGeom>
              <a:avLst/>
              <a:gdLst>
                <a:gd name="T0" fmla="*/ 24 w 29"/>
                <a:gd name="T1" fmla="*/ 13 h 16"/>
                <a:gd name="T2" fmla="*/ 5 w 29"/>
                <a:gd name="T3" fmla="*/ 13 h 16"/>
                <a:gd name="T4" fmla="*/ 5 w 29"/>
                <a:gd name="T5" fmla="*/ 3 h 16"/>
                <a:gd name="T6" fmla="*/ 24 w 29"/>
                <a:gd name="T7" fmla="*/ 3 h 16"/>
                <a:gd name="T8" fmla="*/ 24 w 29"/>
                <a:gd name="T9" fmla="*/ 13 h 16"/>
              </a:gdLst>
              <a:ahLst/>
              <a:cxnLst>
                <a:cxn ang="0">
                  <a:pos x="T0" y="T1"/>
                </a:cxn>
                <a:cxn ang="0">
                  <a:pos x="T2" y="T3"/>
                </a:cxn>
                <a:cxn ang="0">
                  <a:pos x="T4" y="T5"/>
                </a:cxn>
                <a:cxn ang="0">
                  <a:pos x="T6" y="T7"/>
                </a:cxn>
                <a:cxn ang="0">
                  <a:pos x="T8" y="T9"/>
                </a:cxn>
              </a:cxnLst>
              <a:rect l="0" t="0" r="r" b="b"/>
              <a:pathLst>
                <a:path w="29" h="16">
                  <a:moveTo>
                    <a:pt x="24" y="13"/>
                  </a:moveTo>
                  <a:cubicBezTo>
                    <a:pt x="19" y="16"/>
                    <a:pt x="11" y="16"/>
                    <a:pt x="5" y="13"/>
                  </a:cubicBezTo>
                  <a:cubicBezTo>
                    <a:pt x="0" y="10"/>
                    <a:pt x="0" y="6"/>
                    <a:pt x="5" y="3"/>
                  </a:cubicBezTo>
                  <a:cubicBezTo>
                    <a:pt x="11" y="0"/>
                    <a:pt x="19" y="0"/>
                    <a:pt x="24" y="3"/>
                  </a:cubicBezTo>
                  <a:cubicBezTo>
                    <a:pt x="29" y="6"/>
                    <a:pt x="29" y="10"/>
                    <a:pt x="24" y="13"/>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0" name="Freeform 158">
              <a:extLst>
                <a:ext uri="{FF2B5EF4-FFF2-40B4-BE49-F238E27FC236}">
                  <a16:creationId xmlns:a16="http://schemas.microsoft.com/office/drawing/2014/main" id="{1D4E7EAE-9E33-40D7-B7FF-14201699D416}"/>
                </a:ext>
              </a:extLst>
            </p:cNvPr>
            <p:cNvSpPr>
              <a:spLocks/>
            </p:cNvSpPr>
            <p:nvPr/>
          </p:nvSpPr>
          <p:spPr bwMode="auto">
            <a:xfrm>
              <a:off x="5776913" y="7894638"/>
              <a:ext cx="1677988" cy="611188"/>
            </a:xfrm>
            <a:custGeom>
              <a:avLst/>
              <a:gdLst>
                <a:gd name="T0" fmla="*/ 1057 w 1057"/>
                <a:gd name="T1" fmla="*/ 235 h 385"/>
                <a:gd name="T2" fmla="*/ 1040 w 1057"/>
                <a:gd name="T3" fmla="*/ 244 h 385"/>
                <a:gd name="T4" fmla="*/ 1040 w 1057"/>
                <a:gd name="T5" fmla="*/ 244 h 385"/>
                <a:gd name="T6" fmla="*/ 650 w 1057"/>
                <a:gd name="T7" fmla="*/ 19 h 385"/>
                <a:gd name="T8" fmla="*/ 17 w 1057"/>
                <a:gd name="T9" fmla="*/ 385 h 385"/>
                <a:gd name="T10" fmla="*/ 0 w 1057"/>
                <a:gd name="T11" fmla="*/ 376 h 385"/>
                <a:gd name="T12" fmla="*/ 650 w 1057"/>
                <a:gd name="T13" fmla="*/ 0 h 385"/>
                <a:gd name="T14" fmla="*/ 1057 w 1057"/>
                <a:gd name="T15" fmla="*/ 23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7" h="385">
                  <a:moveTo>
                    <a:pt x="1057" y="235"/>
                  </a:moveTo>
                  <a:lnTo>
                    <a:pt x="1040" y="244"/>
                  </a:lnTo>
                  <a:lnTo>
                    <a:pt x="1040" y="244"/>
                  </a:lnTo>
                  <a:lnTo>
                    <a:pt x="650" y="19"/>
                  </a:lnTo>
                  <a:lnTo>
                    <a:pt x="17" y="385"/>
                  </a:lnTo>
                  <a:lnTo>
                    <a:pt x="0" y="376"/>
                  </a:lnTo>
                  <a:lnTo>
                    <a:pt x="650" y="0"/>
                  </a:lnTo>
                  <a:lnTo>
                    <a:pt x="1057" y="23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1" name="Freeform 159">
              <a:extLst>
                <a:ext uri="{FF2B5EF4-FFF2-40B4-BE49-F238E27FC236}">
                  <a16:creationId xmlns:a16="http://schemas.microsoft.com/office/drawing/2014/main" id="{983F9AEE-3DDE-4450-B574-9ACDD90720AE}"/>
                </a:ext>
              </a:extLst>
            </p:cNvPr>
            <p:cNvSpPr>
              <a:spLocks/>
            </p:cNvSpPr>
            <p:nvPr/>
          </p:nvSpPr>
          <p:spPr bwMode="auto">
            <a:xfrm>
              <a:off x="5803900" y="7924800"/>
              <a:ext cx="1624013" cy="939800"/>
            </a:xfrm>
            <a:custGeom>
              <a:avLst/>
              <a:gdLst>
                <a:gd name="T0" fmla="*/ 1023 w 1023"/>
                <a:gd name="T1" fmla="*/ 225 h 592"/>
                <a:gd name="T2" fmla="*/ 390 w 1023"/>
                <a:gd name="T3" fmla="*/ 592 h 592"/>
                <a:gd name="T4" fmla="*/ 0 w 1023"/>
                <a:gd name="T5" fmla="*/ 366 h 592"/>
                <a:gd name="T6" fmla="*/ 633 w 1023"/>
                <a:gd name="T7" fmla="*/ 0 h 592"/>
                <a:gd name="T8" fmla="*/ 1023 w 1023"/>
                <a:gd name="T9" fmla="*/ 225 h 592"/>
              </a:gdLst>
              <a:ahLst/>
              <a:cxnLst>
                <a:cxn ang="0">
                  <a:pos x="T0" y="T1"/>
                </a:cxn>
                <a:cxn ang="0">
                  <a:pos x="T2" y="T3"/>
                </a:cxn>
                <a:cxn ang="0">
                  <a:pos x="T4" y="T5"/>
                </a:cxn>
                <a:cxn ang="0">
                  <a:pos x="T6" y="T7"/>
                </a:cxn>
                <a:cxn ang="0">
                  <a:pos x="T8" y="T9"/>
                </a:cxn>
              </a:cxnLst>
              <a:rect l="0" t="0" r="r" b="b"/>
              <a:pathLst>
                <a:path w="1023" h="592">
                  <a:moveTo>
                    <a:pt x="1023" y="225"/>
                  </a:moveTo>
                  <a:lnTo>
                    <a:pt x="390" y="592"/>
                  </a:lnTo>
                  <a:lnTo>
                    <a:pt x="0" y="366"/>
                  </a:lnTo>
                  <a:lnTo>
                    <a:pt x="633" y="0"/>
                  </a:lnTo>
                  <a:lnTo>
                    <a:pt x="1023" y="2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2" name="Freeform 160">
              <a:extLst>
                <a:ext uri="{FF2B5EF4-FFF2-40B4-BE49-F238E27FC236}">
                  <a16:creationId xmlns:a16="http://schemas.microsoft.com/office/drawing/2014/main" id="{ED25FF5B-B92E-4DC2-A597-2A5397BA1066}"/>
                </a:ext>
              </a:extLst>
            </p:cNvPr>
            <p:cNvSpPr>
              <a:spLocks/>
            </p:cNvSpPr>
            <p:nvPr/>
          </p:nvSpPr>
          <p:spPr bwMode="auto">
            <a:xfrm>
              <a:off x="3362325" y="7786688"/>
              <a:ext cx="4941888" cy="1725613"/>
            </a:xfrm>
            <a:custGeom>
              <a:avLst/>
              <a:gdLst>
                <a:gd name="T0" fmla="*/ 1791 w 1791"/>
                <a:gd name="T1" fmla="*/ 0 h 624"/>
                <a:gd name="T2" fmla="*/ 1791 w 1791"/>
                <a:gd name="T3" fmla="*/ 25 h 624"/>
                <a:gd name="T4" fmla="*/ 1760 w 1791"/>
                <a:gd name="T5" fmla="*/ 78 h 624"/>
                <a:gd name="T6" fmla="*/ 870 w 1791"/>
                <a:gd name="T7" fmla="*/ 592 h 624"/>
                <a:gd name="T8" fmla="*/ 690 w 1791"/>
                <a:gd name="T9" fmla="*/ 592 h 624"/>
                <a:gd name="T10" fmla="*/ 0 w 1791"/>
                <a:gd name="T11" fmla="*/ 194 h 624"/>
                <a:gd name="T12" fmla="*/ 0 w 1791"/>
                <a:gd name="T13" fmla="*/ 169 h 624"/>
                <a:gd name="T14" fmla="*/ 23 w 1791"/>
                <a:gd name="T15" fmla="*/ 182 h 624"/>
                <a:gd name="T16" fmla="*/ 690 w 1791"/>
                <a:gd name="T17" fmla="*/ 566 h 624"/>
                <a:gd name="T18" fmla="*/ 870 w 1791"/>
                <a:gd name="T19" fmla="*/ 566 h 624"/>
                <a:gd name="T20" fmla="*/ 1760 w 1791"/>
                <a:gd name="T21" fmla="*/ 53 h 624"/>
                <a:gd name="T22" fmla="*/ 1789 w 1791"/>
                <a:gd name="T23" fmla="*/ 13 h 624"/>
                <a:gd name="T24" fmla="*/ 1791 w 1791"/>
                <a:gd name="T25"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1" h="624">
                  <a:moveTo>
                    <a:pt x="1791" y="0"/>
                  </a:moveTo>
                  <a:cubicBezTo>
                    <a:pt x="1791" y="25"/>
                    <a:pt x="1791" y="25"/>
                    <a:pt x="1791" y="25"/>
                  </a:cubicBezTo>
                  <a:cubicBezTo>
                    <a:pt x="1791" y="46"/>
                    <a:pt x="1781" y="67"/>
                    <a:pt x="1760" y="78"/>
                  </a:cubicBezTo>
                  <a:cubicBezTo>
                    <a:pt x="870" y="592"/>
                    <a:pt x="870" y="592"/>
                    <a:pt x="870" y="592"/>
                  </a:cubicBezTo>
                  <a:cubicBezTo>
                    <a:pt x="815" y="624"/>
                    <a:pt x="746" y="624"/>
                    <a:pt x="690" y="592"/>
                  </a:cubicBezTo>
                  <a:cubicBezTo>
                    <a:pt x="0" y="194"/>
                    <a:pt x="0" y="194"/>
                    <a:pt x="0" y="194"/>
                  </a:cubicBezTo>
                  <a:cubicBezTo>
                    <a:pt x="0" y="169"/>
                    <a:pt x="0" y="169"/>
                    <a:pt x="0" y="169"/>
                  </a:cubicBezTo>
                  <a:cubicBezTo>
                    <a:pt x="23" y="182"/>
                    <a:pt x="23" y="182"/>
                    <a:pt x="23" y="182"/>
                  </a:cubicBezTo>
                  <a:cubicBezTo>
                    <a:pt x="690" y="566"/>
                    <a:pt x="690" y="566"/>
                    <a:pt x="690" y="566"/>
                  </a:cubicBezTo>
                  <a:cubicBezTo>
                    <a:pt x="746" y="599"/>
                    <a:pt x="815" y="599"/>
                    <a:pt x="870" y="566"/>
                  </a:cubicBezTo>
                  <a:cubicBezTo>
                    <a:pt x="1760" y="53"/>
                    <a:pt x="1760" y="53"/>
                    <a:pt x="1760" y="53"/>
                  </a:cubicBezTo>
                  <a:cubicBezTo>
                    <a:pt x="1776" y="43"/>
                    <a:pt x="1786" y="29"/>
                    <a:pt x="1789" y="13"/>
                  </a:cubicBezTo>
                  <a:cubicBezTo>
                    <a:pt x="1790" y="9"/>
                    <a:pt x="1791" y="4"/>
                    <a:pt x="1791" y="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65" name="Group 264">
            <a:extLst>
              <a:ext uri="{FF2B5EF4-FFF2-40B4-BE49-F238E27FC236}">
                <a16:creationId xmlns:a16="http://schemas.microsoft.com/office/drawing/2014/main" id="{A8513E3D-9199-44DD-AE51-1E6D67E8254E}"/>
              </a:ext>
            </a:extLst>
          </p:cNvPr>
          <p:cNvGrpSpPr/>
          <p:nvPr/>
        </p:nvGrpSpPr>
        <p:grpSpPr>
          <a:xfrm>
            <a:off x="16852900" y="8951059"/>
            <a:ext cx="4224338" cy="3008313"/>
            <a:chOff x="16852900" y="8951059"/>
            <a:chExt cx="4224338" cy="3008313"/>
          </a:xfrm>
        </p:grpSpPr>
        <p:sp>
          <p:nvSpPr>
            <p:cNvPr id="194" name="Freeform 162">
              <a:extLst>
                <a:ext uri="{FF2B5EF4-FFF2-40B4-BE49-F238E27FC236}">
                  <a16:creationId xmlns:a16="http://schemas.microsoft.com/office/drawing/2014/main" id="{15DF22FE-D1AA-4658-9EEF-D4D7612FE03D}"/>
                </a:ext>
              </a:extLst>
            </p:cNvPr>
            <p:cNvSpPr>
              <a:spLocks/>
            </p:cNvSpPr>
            <p:nvPr/>
          </p:nvSpPr>
          <p:spPr bwMode="auto">
            <a:xfrm>
              <a:off x="16852900" y="9489222"/>
              <a:ext cx="4224338" cy="2470150"/>
            </a:xfrm>
            <a:custGeom>
              <a:avLst/>
              <a:gdLst>
                <a:gd name="T0" fmla="*/ 1526 w 1531"/>
                <a:gd name="T1" fmla="*/ 453 h 893"/>
                <a:gd name="T2" fmla="*/ 1496 w 1531"/>
                <a:gd name="T3" fmla="*/ 487 h 893"/>
                <a:gd name="T4" fmla="*/ 834 w 1531"/>
                <a:gd name="T5" fmla="*/ 869 h 893"/>
                <a:gd name="T6" fmla="*/ 705 w 1531"/>
                <a:gd name="T7" fmla="*/ 874 h 893"/>
                <a:gd name="T8" fmla="*/ 145 w 1531"/>
                <a:gd name="T9" fmla="*/ 551 h 893"/>
                <a:gd name="T10" fmla="*/ 145 w 1531"/>
                <a:gd name="T11" fmla="*/ 551 h 893"/>
                <a:gd name="T12" fmla="*/ 25 w 1531"/>
                <a:gd name="T13" fmla="*/ 482 h 893"/>
                <a:gd name="T14" fmla="*/ 3 w 1531"/>
                <a:gd name="T15" fmla="*/ 454 h 893"/>
                <a:gd name="T16" fmla="*/ 3 w 1531"/>
                <a:gd name="T17" fmla="*/ 454 h 893"/>
                <a:gd name="T18" fmla="*/ 34 w 1531"/>
                <a:gd name="T19" fmla="*/ 407 h 893"/>
                <a:gd name="T20" fmla="*/ 696 w 1531"/>
                <a:gd name="T21" fmla="*/ 25 h 893"/>
                <a:gd name="T22" fmla="*/ 825 w 1531"/>
                <a:gd name="T23" fmla="*/ 19 h 893"/>
                <a:gd name="T24" fmla="*/ 1505 w 1531"/>
                <a:gd name="T25" fmla="*/ 412 h 893"/>
                <a:gd name="T26" fmla="*/ 1526 w 1531"/>
                <a:gd name="T27" fmla="*/ 453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1" h="893">
                  <a:moveTo>
                    <a:pt x="1526" y="453"/>
                  </a:moveTo>
                  <a:cubicBezTo>
                    <a:pt x="1523" y="465"/>
                    <a:pt x="1513" y="477"/>
                    <a:pt x="1496" y="487"/>
                  </a:cubicBezTo>
                  <a:cubicBezTo>
                    <a:pt x="834" y="869"/>
                    <a:pt x="834" y="869"/>
                    <a:pt x="834" y="869"/>
                  </a:cubicBezTo>
                  <a:cubicBezTo>
                    <a:pt x="796" y="891"/>
                    <a:pt x="738" y="893"/>
                    <a:pt x="705" y="874"/>
                  </a:cubicBezTo>
                  <a:cubicBezTo>
                    <a:pt x="145" y="551"/>
                    <a:pt x="145" y="551"/>
                    <a:pt x="145" y="551"/>
                  </a:cubicBezTo>
                  <a:cubicBezTo>
                    <a:pt x="145" y="551"/>
                    <a:pt x="145" y="551"/>
                    <a:pt x="145" y="551"/>
                  </a:cubicBezTo>
                  <a:cubicBezTo>
                    <a:pt x="25" y="482"/>
                    <a:pt x="25" y="482"/>
                    <a:pt x="25" y="482"/>
                  </a:cubicBezTo>
                  <a:cubicBezTo>
                    <a:pt x="12" y="474"/>
                    <a:pt x="4" y="464"/>
                    <a:pt x="3" y="454"/>
                  </a:cubicBezTo>
                  <a:cubicBezTo>
                    <a:pt x="3" y="454"/>
                    <a:pt x="3" y="454"/>
                    <a:pt x="3" y="454"/>
                  </a:cubicBezTo>
                  <a:cubicBezTo>
                    <a:pt x="0" y="438"/>
                    <a:pt x="11" y="420"/>
                    <a:pt x="34" y="407"/>
                  </a:cubicBezTo>
                  <a:cubicBezTo>
                    <a:pt x="696" y="25"/>
                    <a:pt x="696" y="25"/>
                    <a:pt x="696" y="25"/>
                  </a:cubicBezTo>
                  <a:cubicBezTo>
                    <a:pt x="734" y="3"/>
                    <a:pt x="792" y="0"/>
                    <a:pt x="825" y="19"/>
                  </a:cubicBezTo>
                  <a:cubicBezTo>
                    <a:pt x="1505" y="412"/>
                    <a:pt x="1505" y="412"/>
                    <a:pt x="1505" y="412"/>
                  </a:cubicBezTo>
                  <a:cubicBezTo>
                    <a:pt x="1524" y="423"/>
                    <a:pt x="1531" y="438"/>
                    <a:pt x="1526" y="45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247" name="Group 246">
              <a:extLst>
                <a:ext uri="{FF2B5EF4-FFF2-40B4-BE49-F238E27FC236}">
                  <a16:creationId xmlns:a16="http://schemas.microsoft.com/office/drawing/2014/main" id="{8EA96DD4-FB7C-47EE-BB3F-33F68375FE16}"/>
                </a:ext>
              </a:extLst>
            </p:cNvPr>
            <p:cNvGrpSpPr/>
            <p:nvPr/>
          </p:nvGrpSpPr>
          <p:grpSpPr>
            <a:xfrm>
              <a:off x="16965613" y="8951059"/>
              <a:ext cx="3998913" cy="2882901"/>
              <a:chOff x="16965613" y="6111875"/>
              <a:chExt cx="3998913" cy="2882901"/>
            </a:xfrm>
          </p:grpSpPr>
          <p:sp>
            <p:nvSpPr>
              <p:cNvPr id="195" name="Freeform 163">
                <a:extLst>
                  <a:ext uri="{FF2B5EF4-FFF2-40B4-BE49-F238E27FC236}">
                    <a16:creationId xmlns:a16="http://schemas.microsoft.com/office/drawing/2014/main" id="{1BA53EA0-2893-4681-AA24-C374B535CB3E}"/>
                  </a:ext>
                </a:extLst>
              </p:cNvPr>
              <p:cNvSpPr>
                <a:spLocks/>
              </p:cNvSpPr>
              <p:nvPr/>
            </p:nvSpPr>
            <p:spPr bwMode="auto">
              <a:xfrm>
                <a:off x="16965613" y="61118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4"/>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3"/>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6" name="Freeform 164">
                <a:extLst>
                  <a:ext uri="{FF2B5EF4-FFF2-40B4-BE49-F238E27FC236}">
                    <a16:creationId xmlns:a16="http://schemas.microsoft.com/office/drawing/2014/main" id="{FC05AC55-DFF5-4043-BA00-471CA4384606}"/>
                  </a:ext>
                </a:extLst>
              </p:cNvPr>
              <p:cNvSpPr>
                <a:spLocks/>
              </p:cNvSpPr>
              <p:nvPr/>
            </p:nvSpPr>
            <p:spPr bwMode="auto">
              <a:xfrm>
                <a:off x="16970375" y="72977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5"/>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7" name="Freeform 165">
                <a:extLst>
                  <a:ext uri="{FF2B5EF4-FFF2-40B4-BE49-F238E27FC236}">
                    <a16:creationId xmlns:a16="http://schemas.microsoft.com/office/drawing/2014/main" id="{BE257C46-A262-4FF3-AEF6-F90E5FAA93A6}"/>
                  </a:ext>
                </a:extLst>
              </p:cNvPr>
              <p:cNvSpPr>
                <a:spLocks/>
              </p:cNvSpPr>
              <p:nvPr/>
            </p:nvSpPr>
            <p:spPr bwMode="auto">
              <a:xfrm>
                <a:off x="19581813" y="77295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8" name="Freeform 166">
                <a:extLst>
                  <a:ext uri="{FF2B5EF4-FFF2-40B4-BE49-F238E27FC236}">
                    <a16:creationId xmlns:a16="http://schemas.microsoft.com/office/drawing/2014/main" id="{F052BAE7-4C6C-4C81-A9EC-ABCED4CA553D}"/>
                  </a:ext>
                </a:extLst>
              </p:cNvPr>
              <p:cNvSpPr>
                <a:spLocks/>
              </p:cNvSpPr>
              <p:nvPr/>
            </p:nvSpPr>
            <p:spPr bwMode="auto">
              <a:xfrm>
                <a:off x="17381538" y="7778750"/>
                <a:ext cx="1035050" cy="757238"/>
              </a:xfrm>
              <a:custGeom>
                <a:avLst/>
                <a:gdLst>
                  <a:gd name="T0" fmla="*/ 348 w 375"/>
                  <a:gd name="T1" fmla="*/ 265 h 274"/>
                  <a:gd name="T2" fmla="*/ 27 w 375"/>
                  <a:gd name="T3" fmla="*/ 80 h 274"/>
                  <a:gd name="T4" fmla="*/ 0 w 375"/>
                  <a:gd name="T5" fmla="*/ 29 h 274"/>
                  <a:gd name="T6" fmla="*/ 27 w 375"/>
                  <a:gd name="T7" fmla="*/ 9 h 274"/>
                  <a:gd name="T8" fmla="*/ 348 w 375"/>
                  <a:gd name="T9" fmla="*/ 194 h 274"/>
                  <a:gd name="T10" fmla="*/ 375 w 375"/>
                  <a:gd name="T11" fmla="*/ 245 h 274"/>
                  <a:gd name="T12" fmla="*/ 348 w 375"/>
                  <a:gd name="T13" fmla="*/ 265 h 274"/>
                </a:gdLst>
                <a:ahLst/>
                <a:cxnLst>
                  <a:cxn ang="0">
                    <a:pos x="T0" y="T1"/>
                  </a:cxn>
                  <a:cxn ang="0">
                    <a:pos x="T2" y="T3"/>
                  </a:cxn>
                  <a:cxn ang="0">
                    <a:pos x="T4" y="T5"/>
                  </a:cxn>
                  <a:cxn ang="0">
                    <a:pos x="T6" y="T7"/>
                  </a:cxn>
                  <a:cxn ang="0">
                    <a:pos x="T8" y="T9"/>
                  </a:cxn>
                  <a:cxn ang="0">
                    <a:pos x="T10" y="T11"/>
                  </a:cxn>
                  <a:cxn ang="0">
                    <a:pos x="T12" y="T13"/>
                  </a:cxn>
                </a:cxnLst>
                <a:rect l="0" t="0" r="r" b="b"/>
                <a:pathLst>
                  <a:path w="375" h="274">
                    <a:moveTo>
                      <a:pt x="348" y="265"/>
                    </a:moveTo>
                    <a:cubicBezTo>
                      <a:pt x="27" y="80"/>
                      <a:pt x="27" y="80"/>
                      <a:pt x="27" y="80"/>
                    </a:cubicBezTo>
                    <a:cubicBezTo>
                      <a:pt x="12" y="71"/>
                      <a:pt x="0" y="49"/>
                      <a:pt x="0" y="29"/>
                    </a:cubicBezTo>
                    <a:cubicBezTo>
                      <a:pt x="0" y="9"/>
                      <a:pt x="12" y="0"/>
                      <a:pt x="27" y="9"/>
                    </a:cubicBezTo>
                    <a:cubicBezTo>
                      <a:pt x="348" y="194"/>
                      <a:pt x="348" y="194"/>
                      <a:pt x="348" y="194"/>
                    </a:cubicBezTo>
                    <a:cubicBezTo>
                      <a:pt x="363" y="203"/>
                      <a:pt x="375" y="226"/>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9" name="Freeform 167">
                <a:extLst>
                  <a:ext uri="{FF2B5EF4-FFF2-40B4-BE49-F238E27FC236}">
                    <a16:creationId xmlns:a16="http://schemas.microsoft.com/office/drawing/2014/main" id="{B736F8F4-9FB8-4DE4-8809-BB9F21FB5AA6}"/>
                  </a:ext>
                </a:extLst>
              </p:cNvPr>
              <p:cNvSpPr>
                <a:spLocks/>
              </p:cNvSpPr>
              <p:nvPr/>
            </p:nvSpPr>
            <p:spPr bwMode="auto">
              <a:xfrm>
                <a:off x="19319875" y="837247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nvGrpSpPr>
          <p:cNvPr id="246" name="Group 245">
            <a:extLst>
              <a:ext uri="{FF2B5EF4-FFF2-40B4-BE49-F238E27FC236}">
                <a16:creationId xmlns:a16="http://schemas.microsoft.com/office/drawing/2014/main" id="{DEF9C79C-4A55-4B29-AEA2-863ED095DA0A}"/>
              </a:ext>
            </a:extLst>
          </p:cNvPr>
          <p:cNvGrpSpPr/>
          <p:nvPr/>
        </p:nvGrpSpPr>
        <p:grpSpPr>
          <a:xfrm>
            <a:off x="16965613" y="8309709"/>
            <a:ext cx="3998913" cy="2882901"/>
            <a:chOff x="16965613" y="5470525"/>
            <a:chExt cx="3998913" cy="2882901"/>
          </a:xfrm>
        </p:grpSpPr>
        <p:sp>
          <p:nvSpPr>
            <p:cNvPr id="200" name="Freeform 168">
              <a:extLst>
                <a:ext uri="{FF2B5EF4-FFF2-40B4-BE49-F238E27FC236}">
                  <a16:creationId xmlns:a16="http://schemas.microsoft.com/office/drawing/2014/main" id="{73D748DE-2C30-44EA-A323-421946B189F6}"/>
                </a:ext>
              </a:extLst>
            </p:cNvPr>
            <p:cNvSpPr>
              <a:spLocks/>
            </p:cNvSpPr>
            <p:nvPr/>
          </p:nvSpPr>
          <p:spPr bwMode="auto">
            <a:xfrm>
              <a:off x="16965613" y="547052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1" name="Freeform 169">
              <a:extLst>
                <a:ext uri="{FF2B5EF4-FFF2-40B4-BE49-F238E27FC236}">
                  <a16:creationId xmlns:a16="http://schemas.microsoft.com/office/drawing/2014/main" id="{FEAAF963-788E-444F-80DD-67EEDE1266F4}"/>
                </a:ext>
              </a:extLst>
            </p:cNvPr>
            <p:cNvSpPr>
              <a:spLocks/>
            </p:cNvSpPr>
            <p:nvPr/>
          </p:nvSpPr>
          <p:spPr bwMode="auto">
            <a:xfrm>
              <a:off x="16970375" y="665638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2" name="Freeform 170">
              <a:extLst>
                <a:ext uri="{FF2B5EF4-FFF2-40B4-BE49-F238E27FC236}">
                  <a16:creationId xmlns:a16="http://schemas.microsoft.com/office/drawing/2014/main" id="{6A08158D-CA90-4751-B837-383313817562}"/>
                </a:ext>
              </a:extLst>
            </p:cNvPr>
            <p:cNvSpPr>
              <a:spLocks/>
            </p:cNvSpPr>
            <p:nvPr/>
          </p:nvSpPr>
          <p:spPr bwMode="auto">
            <a:xfrm>
              <a:off x="19581813" y="708818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3" name="Freeform 171">
              <a:extLst>
                <a:ext uri="{FF2B5EF4-FFF2-40B4-BE49-F238E27FC236}">
                  <a16:creationId xmlns:a16="http://schemas.microsoft.com/office/drawing/2014/main" id="{62BA219D-FFD9-4E60-A28B-63C3F4481EC1}"/>
                </a:ext>
              </a:extLst>
            </p:cNvPr>
            <p:cNvSpPr>
              <a:spLocks/>
            </p:cNvSpPr>
            <p:nvPr/>
          </p:nvSpPr>
          <p:spPr bwMode="auto">
            <a:xfrm>
              <a:off x="17381538" y="713740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4" name="Freeform 172">
              <a:extLst>
                <a:ext uri="{FF2B5EF4-FFF2-40B4-BE49-F238E27FC236}">
                  <a16:creationId xmlns:a16="http://schemas.microsoft.com/office/drawing/2014/main" id="{AB0D4B99-F451-49F4-802A-57275AA08259}"/>
                </a:ext>
              </a:extLst>
            </p:cNvPr>
            <p:cNvSpPr>
              <a:spLocks/>
            </p:cNvSpPr>
            <p:nvPr/>
          </p:nvSpPr>
          <p:spPr bwMode="auto">
            <a:xfrm>
              <a:off x="19319875" y="773112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5" name="Group 244">
            <a:extLst>
              <a:ext uri="{FF2B5EF4-FFF2-40B4-BE49-F238E27FC236}">
                <a16:creationId xmlns:a16="http://schemas.microsoft.com/office/drawing/2014/main" id="{2FCA3ACB-027E-4263-A251-3A592B691240}"/>
              </a:ext>
            </a:extLst>
          </p:cNvPr>
          <p:cNvGrpSpPr/>
          <p:nvPr/>
        </p:nvGrpSpPr>
        <p:grpSpPr>
          <a:xfrm>
            <a:off x="16965613" y="7668359"/>
            <a:ext cx="3998913" cy="2882901"/>
            <a:chOff x="16965613" y="4829175"/>
            <a:chExt cx="3998913" cy="2882901"/>
          </a:xfrm>
        </p:grpSpPr>
        <p:sp>
          <p:nvSpPr>
            <p:cNvPr id="205" name="Freeform 173">
              <a:extLst>
                <a:ext uri="{FF2B5EF4-FFF2-40B4-BE49-F238E27FC236}">
                  <a16:creationId xmlns:a16="http://schemas.microsoft.com/office/drawing/2014/main" id="{8A97DA43-E65B-4B04-8F1C-DDB1F99C7E04}"/>
                </a:ext>
              </a:extLst>
            </p:cNvPr>
            <p:cNvSpPr>
              <a:spLocks/>
            </p:cNvSpPr>
            <p:nvPr/>
          </p:nvSpPr>
          <p:spPr bwMode="auto">
            <a:xfrm>
              <a:off x="16965613" y="48291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6" name="Freeform 174">
              <a:extLst>
                <a:ext uri="{FF2B5EF4-FFF2-40B4-BE49-F238E27FC236}">
                  <a16:creationId xmlns:a16="http://schemas.microsoft.com/office/drawing/2014/main" id="{8AACCF48-5538-4937-B555-8037869756C5}"/>
                </a:ext>
              </a:extLst>
            </p:cNvPr>
            <p:cNvSpPr>
              <a:spLocks/>
            </p:cNvSpPr>
            <p:nvPr/>
          </p:nvSpPr>
          <p:spPr bwMode="auto">
            <a:xfrm>
              <a:off x="16970375" y="60150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7" name="Freeform 175">
              <a:extLst>
                <a:ext uri="{FF2B5EF4-FFF2-40B4-BE49-F238E27FC236}">
                  <a16:creationId xmlns:a16="http://schemas.microsoft.com/office/drawing/2014/main" id="{50DC1C84-0336-4CE5-9E05-E8BBBD14A4D2}"/>
                </a:ext>
              </a:extLst>
            </p:cNvPr>
            <p:cNvSpPr>
              <a:spLocks/>
            </p:cNvSpPr>
            <p:nvPr/>
          </p:nvSpPr>
          <p:spPr bwMode="auto">
            <a:xfrm>
              <a:off x="19581813" y="64468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48 w 374"/>
                <a:gd name="T13" fmla="*/ 80 h 274"/>
              </a:gdLst>
              <a:ahLst/>
              <a:cxnLst>
                <a:cxn ang="0">
                  <a:pos x="T0" y="T1"/>
                </a:cxn>
                <a:cxn ang="0">
                  <a:pos x="T2" y="T3"/>
                </a:cxn>
                <a:cxn ang="0">
                  <a:pos x="T4" y="T5"/>
                </a:cxn>
                <a:cxn ang="0">
                  <a:pos x="T6" y="T7"/>
                </a:cxn>
                <a:cxn ang="0">
                  <a:pos x="T8" y="T9"/>
                </a:cxn>
                <a:cxn ang="0">
                  <a:pos x="T10" y="T11"/>
                </a:cxn>
                <a:cxn ang="0">
                  <a:pos x="T12" y="T13"/>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8" name="Freeform 176">
              <a:extLst>
                <a:ext uri="{FF2B5EF4-FFF2-40B4-BE49-F238E27FC236}">
                  <a16:creationId xmlns:a16="http://schemas.microsoft.com/office/drawing/2014/main" id="{EFC4C7B2-859D-4E70-BB5C-386A0D0979C3}"/>
                </a:ext>
              </a:extLst>
            </p:cNvPr>
            <p:cNvSpPr>
              <a:spLocks/>
            </p:cNvSpPr>
            <p:nvPr/>
          </p:nvSpPr>
          <p:spPr bwMode="auto">
            <a:xfrm>
              <a:off x="17381538" y="649605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9" name="Freeform 177">
              <a:extLst>
                <a:ext uri="{FF2B5EF4-FFF2-40B4-BE49-F238E27FC236}">
                  <a16:creationId xmlns:a16="http://schemas.microsoft.com/office/drawing/2014/main" id="{9318D22E-2FBC-4311-9FBA-DD802B3D0646}"/>
                </a:ext>
              </a:extLst>
            </p:cNvPr>
            <p:cNvSpPr>
              <a:spLocks/>
            </p:cNvSpPr>
            <p:nvPr/>
          </p:nvSpPr>
          <p:spPr bwMode="auto">
            <a:xfrm>
              <a:off x="19319875" y="7089775"/>
              <a:ext cx="176213" cy="257175"/>
            </a:xfrm>
            <a:custGeom>
              <a:avLst/>
              <a:gdLst>
                <a:gd name="T0" fmla="*/ 64 w 64"/>
                <a:gd name="T1" fmla="*/ 28 h 93"/>
                <a:gd name="T2" fmla="*/ 32 w 64"/>
                <a:gd name="T3" fmla="*/ 83 h 93"/>
                <a:gd name="T4" fmla="*/ 0 w 64"/>
                <a:gd name="T5" fmla="*/ 64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4"/>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3" name="Group 242">
            <a:extLst>
              <a:ext uri="{FF2B5EF4-FFF2-40B4-BE49-F238E27FC236}">
                <a16:creationId xmlns:a16="http://schemas.microsoft.com/office/drawing/2014/main" id="{EF8ABD8B-C0E9-4E00-A5D2-E4BDC721824C}"/>
              </a:ext>
            </a:extLst>
          </p:cNvPr>
          <p:cNvGrpSpPr/>
          <p:nvPr/>
        </p:nvGrpSpPr>
        <p:grpSpPr>
          <a:xfrm>
            <a:off x="19473863" y="8168422"/>
            <a:ext cx="1316038" cy="1416050"/>
            <a:chOff x="19473863" y="5329238"/>
            <a:chExt cx="1316038" cy="1416050"/>
          </a:xfrm>
        </p:grpSpPr>
        <p:sp>
          <p:nvSpPr>
            <p:cNvPr id="210" name="Freeform 178">
              <a:extLst>
                <a:ext uri="{FF2B5EF4-FFF2-40B4-BE49-F238E27FC236}">
                  <a16:creationId xmlns:a16="http://schemas.microsoft.com/office/drawing/2014/main" id="{8A8D83A1-F3CD-4697-8F76-E5A7F5D10D4F}"/>
                </a:ext>
              </a:extLst>
            </p:cNvPr>
            <p:cNvSpPr>
              <a:spLocks/>
            </p:cNvSpPr>
            <p:nvPr/>
          </p:nvSpPr>
          <p:spPr bwMode="auto">
            <a:xfrm>
              <a:off x="19515138" y="5329238"/>
              <a:ext cx="1274763" cy="1382713"/>
            </a:xfrm>
            <a:custGeom>
              <a:avLst/>
              <a:gdLst>
                <a:gd name="T0" fmla="*/ 377 w 462"/>
                <a:gd name="T1" fmla="*/ 473 h 500"/>
                <a:gd name="T2" fmla="*/ 84 w 462"/>
                <a:gd name="T3" fmla="*/ 304 h 500"/>
                <a:gd name="T4" fmla="*/ 84 w 462"/>
                <a:gd name="T5" fmla="*/ 304 h 500"/>
                <a:gd name="T6" fmla="*/ 0 w 462"/>
                <a:gd name="T7" fmla="*/ 158 h 500"/>
                <a:gd name="T8" fmla="*/ 84 w 462"/>
                <a:gd name="T9" fmla="*/ 109 h 500"/>
                <a:gd name="T10" fmla="*/ 87 w 462"/>
                <a:gd name="T11" fmla="*/ 111 h 500"/>
                <a:gd name="T12" fmla="*/ 82 w 462"/>
                <a:gd name="T13" fmla="*/ 75 h 500"/>
                <a:gd name="T14" fmla="*/ 166 w 462"/>
                <a:gd name="T15" fmla="*/ 27 h 500"/>
                <a:gd name="T16" fmla="*/ 236 w 462"/>
                <a:gd name="T17" fmla="*/ 109 h 500"/>
                <a:gd name="T18" fmla="*/ 271 w 462"/>
                <a:gd name="T19" fmla="*/ 120 h 500"/>
                <a:gd name="T20" fmla="*/ 355 w 462"/>
                <a:gd name="T21" fmla="*/ 266 h 500"/>
                <a:gd name="T22" fmla="*/ 355 w 462"/>
                <a:gd name="T23" fmla="*/ 269 h 500"/>
                <a:gd name="T24" fmla="*/ 377 w 462"/>
                <a:gd name="T25" fmla="*/ 279 h 500"/>
                <a:gd name="T26" fmla="*/ 462 w 462"/>
                <a:gd name="T27" fmla="*/ 424 h 500"/>
                <a:gd name="T28" fmla="*/ 377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7" y="473"/>
                  </a:moveTo>
                  <a:cubicBezTo>
                    <a:pt x="84" y="304"/>
                    <a:pt x="84" y="304"/>
                    <a:pt x="84" y="304"/>
                  </a:cubicBezTo>
                  <a:cubicBezTo>
                    <a:pt x="84" y="304"/>
                    <a:pt x="84" y="304"/>
                    <a:pt x="84" y="304"/>
                  </a:cubicBezTo>
                  <a:cubicBezTo>
                    <a:pt x="38" y="277"/>
                    <a:pt x="0" y="212"/>
                    <a:pt x="0" y="158"/>
                  </a:cubicBezTo>
                  <a:cubicBezTo>
                    <a:pt x="0" y="104"/>
                    <a:pt x="38" y="82"/>
                    <a:pt x="84" y="109"/>
                  </a:cubicBezTo>
                  <a:cubicBezTo>
                    <a:pt x="85" y="110"/>
                    <a:pt x="86" y="110"/>
                    <a:pt x="87" y="111"/>
                  </a:cubicBezTo>
                  <a:cubicBezTo>
                    <a:pt x="84" y="99"/>
                    <a:pt x="82" y="87"/>
                    <a:pt x="82" y="75"/>
                  </a:cubicBezTo>
                  <a:cubicBezTo>
                    <a:pt x="82" y="22"/>
                    <a:pt x="120" y="0"/>
                    <a:pt x="166" y="27"/>
                  </a:cubicBezTo>
                  <a:cubicBezTo>
                    <a:pt x="195" y="43"/>
                    <a:pt x="220" y="75"/>
                    <a:pt x="236"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2" y="371"/>
                    <a:pt x="462" y="424"/>
                  </a:cubicBezTo>
                  <a:cubicBezTo>
                    <a:pt x="462"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1" name="Freeform 179">
              <a:extLst>
                <a:ext uri="{FF2B5EF4-FFF2-40B4-BE49-F238E27FC236}">
                  <a16:creationId xmlns:a16="http://schemas.microsoft.com/office/drawing/2014/main" id="{1C6BCEEA-1569-4C19-8B97-1BE189CAEBE9}"/>
                </a:ext>
              </a:extLst>
            </p:cNvPr>
            <p:cNvSpPr>
              <a:spLocks/>
            </p:cNvSpPr>
            <p:nvPr/>
          </p:nvSpPr>
          <p:spPr bwMode="auto">
            <a:xfrm>
              <a:off x="19473863" y="53625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4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2"/>
                    <a:pt x="84" y="109"/>
                  </a:cubicBezTo>
                  <a:cubicBezTo>
                    <a:pt x="85" y="110"/>
                    <a:pt x="86" y="110"/>
                    <a:pt x="87" y="111"/>
                  </a:cubicBezTo>
                  <a:cubicBezTo>
                    <a:pt x="84" y="99"/>
                    <a:pt x="82" y="87"/>
                    <a:pt x="82" y="75"/>
                  </a:cubicBezTo>
                  <a:cubicBezTo>
                    <a:pt x="82" y="22"/>
                    <a:pt x="120" y="0"/>
                    <a:pt x="166" y="27"/>
                  </a:cubicBezTo>
                  <a:cubicBezTo>
                    <a:pt x="195" y="43"/>
                    <a:pt x="220" y="75"/>
                    <a:pt x="235"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1" y="371"/>
                    <a:pt x="461" y="424"/>
                  </a:cubicBezTo>
                  <a:cubicBezTo>
                    <a:pt x="461" y="478"/>
                    <a:pt x="424" y="500"/>
                    <a:pt x="377"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4" name="Group 243">
            <a:extLst>
              <a:ext uri="{FF2B5EF4-FFF2-40B4-BE49-F238E27FC236}">
                <a16:creationId xmlns:a16="http://schemas.microsoft.com/office/drawing/2014/main" id="{F0FC39AC-8AFF-4D95-B2F8-71F7B40D58F6}"/>
              </a:ext>
            </a:extLst>
          </p:cNvPr>
          <p:cNvGrpSpPr/>
          <p:nvPr/>
        </p:nvGrpSpPr>
        <p:grpSpPr>
          <a:xfrm>
            <a:off x="17856200" y="7200047"/>
            <a:ext cx="2274888" cy="2447925"/>
            <a:chOff x="17856200" y="4360863"/>
            <a:chExt cx="2274888" cy="2447925"/>
          </a:xfrm>
        </p:grpSpPr>
        <p:sp>
          <p:nvSpPr>
            <p:cNvPr id="212" name="Freeform 180">
              <a:extLst>
                <a:ext uri="{FF2B5EF4-FFF2-40B4-BE49-F238E27FC236}">
                  <a16:creationId xmlns:a16="http://schemas.microsoft.com/office/drawing/2014/main" id="{4E162A4F-E430-4F6D-9097-18FFF00774B1}"/>
                </a:ext>
              </a:extLst>
            </p:cNvPr>
            <p:cNvSpPr>
              <a:spLocks/>
            </p:cNvSpPr>
            <p:nvPr/>
          </p:nvSpPr>
          <p:spPr bwMode="auto">
            <a:xfrm>
              <a:off x="17929225" y="4360863"/>
              <a:ext cx="2201863" cy="2389188"/>
            </a:xfrm>
            <a:custGeom>
              <a:avLst/>
              <a:gdLst>
                <a:gd name="T0" fmla="*/ 653 w 798"/>
                <a:gd name="T1" fmla="*/ 818 h 864"/>
                <a:gd name="T2" fmla="*/ 145 w 798"/>
                <a:gd name="T3" fmla="*/ 525 h 864"/>
                <a:gd name="T4" fmla="*/ 145 w 798"/>
                <a:gd name="T5" fmla="*/ 525 h 864"/>
                <a:gd name="T6" fmla="*/ 0 w 798"/>
                <a:gd name="T7" fmla="*/ 273 h 864"/>
                <a:gd name="T8" fmla="*/ 145 w 798"/>
                <a:gd name="T9" fmla="*/ 189 h 864"/>
                <a:gd name="T10" fmla="*/ 151 w 798"/>
                <a:gd name="T11" fmla="*/ 192 h 864"/>
                <a:gd name="T12" fmla="*/ 142 w 798"/>
                <a:gd name="T13" fmla="*/ 131 h 864"/>
                <a:gd name="T14" fmla="*/ 288 w 798"/>
                <a:gd name="T15" fmla="*/ 47 h 864"/>
                <a:gd name="T16" fmla="*/ 407 w 798"/>
                <a:gd name="T17" fmla="*/ 188 h 864"/>
                <a:gd name="T18" fmla="*/ 469 w 798"/>
                <a:gd name="T19" fmla="*/ 208 h 864"/>
                <a:gd name="T20" fmla="*/ 615 w 798"/>
                <a:gd name="T21" fmla="*/ 460 h 864"/>
                <a:gd name="T22" fmla="*/ 615 w 798"/>
                <a:gd name="T23" fmla="*/ 466 h 864"/>
                <a:gd name="T24" fmla="*/ 653 w 798"/>
                <a:gd name="T25" fmla="*/ 482 h 864"/>
                <a:gd name="T26" fmla="*/ 798 w 798"/>
                <a:gd name="T27" fmla="*/ 734 h 864"/>
                <a:gd name="T28" fmla="*/ 653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3" y="818"/>
                  </a:moveTo>
                  <a:cubicBezTo>
                    <a:pt x="145" y="525"/>
                    <a:pt x="145" y="525"/>
                    <a:pt x="145" y="525"/>
                  </a:cubicBezTo>
                  <a:cubicBezTo>
                    <a:pt x="145" y="525"/>
                    <a:pt x="145" y="525"/>
                    <a:pt x="145" y="525"/>
                  </a:cubicBezTo>
                  <a:cubicBezTo>
                    <a:pt x="65" y="479"/>
                    <a:pt x="0" y="366"/>
                    <a:pt x="0" y="273"/>
                  </a:cubicBezTo>
                  <a:cubicBezTo>
                    <a:pt x="0" y="180"/>
                    <a:pt x="65" y="143"/>
                    <a:pt x="145" y="189"/>
                  </a:cubicBezTo>
                  <a:cubicBezTo>
                    <a:pt x="147" y="190"/>
                    <a:pt x="149" y="191"/>
                    <a:pt x="151" y="192"/>
                  </a:cubicBezTo>
                  <a:cubicBezTo>
                    <a:pt x="145" y="171"/>
                    <a:pt x="142" y="150"/>
                    <a:pt x="142" y="131"/>
                  </a:cubicBezTo>
                  <a:cubicBezTo>
                    <a:pt x="142" y="38"/>
                    <a:pt x="207" y="0"/>
                    <a:pt x="288" y="47"/>
                  </a:cubicBezTo>
                  <a:cubicBezTo>
                    <a:pt x="337" y="75"/>
                    <a:pt x="381" y="129"/>
                    <a:pt x="407" y="188"/>
                  </a:cubicBezTo>
                  <a:cubicBezTo>
                    <a:pt x="426" y="189"/>
                    <a:pt x="447" y="195"/>
                    <a:pt x="469" y="208"/>
                  </a:cubicBezTo>
                  <a:cubicBezTo>
                    <a:pt x="550" y="254"/>
                    <a:pt x="615" y="367"/>
                    <a:pt x="615" y="460"/>
                  </a:cubicBezTo>
                  <a:cubicBezTo>
                    <a:pt x="615" y="462"/>
                    <a:pt x="615" y="464"/>
                    <a:pt x="615" y="466"/>
                  </a:cubicBezTo>
                  <a:cubicBezTo>
                    <a:pt x="627" y="469"/>
                    <a:pt x="640" y="474"/>
                    <a:pt x="653" y="482"/>
                  </a:cubicBezTo>
                  <a:cubicBezTo>
                    <a:pt x="733" y="528"/>
                    <a:pt x="798" y="641"/>
                    <a:pt x="798" y="734"/>
                  </a:cubicBezTo>
                  <a:cubicBezTo>
                    <a:pt x="798" y="827"/>
                    <a:pt x="733" y="864"/>
                    <a:pt x="653" y="81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3" name="Freeform 181">
              <a:extLst>
                <a:ext uri="{FF2B5EF4-FFF2-40B4-BE49-F238E27FC236}">
                  <a16:creationId xmlns:a16="http://schemas.microsoft.com/office/drawing/2014/main" id="{2549F36E-C82C-4E9A-980A-8155C380349D}"/>
                </a:ext>
              </a:extLst>
            </p:cNvPr>
            <p:cNvSpPr>
              <a:spLocks/>
            </p:cNvSpPr>
            <p:nvPr/>
          </p:nvSpPr>
          <p:spPr bwMode="auto">
            <a:xfrm>
              <a:off x="17856200" y="4419600"/>
              <a:ext cx="2203450" cy="2389188"/>
            </a:xfrm>
            <a:custGeom>
              <a:avLst/>
              <a:gdLst>
                <a:gd name="T0" fmla="*/ 652 w 798"/>
                <a:gd name="T1" fmla="*/ 818 h 864"/>
                <a:gd name="T2" fmla="*/ 145 w 798"/>
                <a:gd name="T3" fmla="*/ 525 h 864"/>
                <a:gd name="T4" fmla="*/ 145 w 798"/>
                <a:gd name="T5" fmla="*/ 525 h 864"/>
                <a:gd name="T6" fmla="*/ 0 w 798"/>
                <a:gd name="T7" fmla="*/ 273 h 864"/>
                <a:gd name="T8" fmla="*/ 145 w 798"/>
                <a:gd name="T9" fmla="*/ 189 h 864"/>
                <a:gd name="T10" fmla="*/ 150 w 798"/>
                <a:gd name="T11" fmla="*/ 192 h 864"/>
                <a:gd name="T12" fmla="*/ 142 w 798"/>
                <a:gd name="T13" fmla="*/ 130 h 864"/>
                <a:gd name="T14" fmla="*/ 287 w 798"/>
                <a:gd name="T15" fmla="*/ 46 h 864"/>
                <a:gd name="T16" fmla="*/ 407 w 798"/>
                <a:gd name="T17" fmla="*/ 188 h 864"/>
                <a:gd name="T18" fmla="*/ 469 w 798"/>
                <a:gd name="T19" fmla="*/ 208 h 864"/>
                <a:gd name="T20" fmla="*/ 615 w 798"/>
                <a:gd name="T21" fmla="*/ 460 h 864"/>
                <a:gd name="T22" fmla="*/ 614 w 798"/>
                <a:gd name="T23" fmla="*/ 466 h 864"/>
                <a:gd name="T24" fmla="*/ 652 w 798"/>
                <a:gd name="T25" fmla="*/ 482 h 864"/>
                <a:gd name="T26" fmla="*/ 798 w 798"/>
                <a:gd name="T27" fmla="*/ 734 h 864"/>
                <a:gd name="T28" fmla="*/ 652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2" y="818"/>
                  </a:moveTo>
                  <a:cubicBezTo>
                    <a:pt x="145" y="525"/>
                    <a:pt x="145" y="525"/>
                    <a:pt x="145" y="525"/>
                  </a:cubicBezTo>
                  <a:cubicBezTo>
                    <a:pt x="145" y="525"/>
                    <a:pt x="145" y="525"/>
                    <a:pt x="145" y="525"/>
                  </a:cubicBezTo>
                  <a:cubicBezTo>
                    <a:pt x="65" y="478"/>
                    <a:pt x="0" y="366"/>
                    <a:pt x="0" y="273"/>
                  </a:cubicBezTo>
                  <a:cubicBezTo>
                    <a:pt x="0" y="180"/>
                    <a:pt x="65" y="142"/>
                    <a:pt x="145" y="189"/>
                  </a:cubicBezTo>
                  <a:cubicBezTo>
                    <a:pt x="147" y="190"/>
                    <a:pt x="149" y="191"/>
                    <a:pt x="150" y="192"/>
                  </a:cubicBezTo>
                  <a:cubicBezTo>
                    <a:pt x="145" y="171"/>
                    <a:pt x="142" y="150"/>
                    <a:pt x="142" y="130"/>
                  </a:cubicBezTo>
                  <a:cubicBezTo>
                    <a:pt x="142" y="37"/>
                    <a:pt x="207" y="0"/>
                    <a:pt x="287" y="46"/>
                  </a:cubicBezTo>
                  <a:cubicBezTo>
                    <a:pt x="337" y="75"/>
                    <a:pt x="381" y="129"/>
                    <a:pt x="407" y="188"/>
                  </a:cubicBezTo>
                  <a:cubicBezTo>
                    <a:pt x="426" y="189"/>
                    <a:pt x="447" y="195"/>
                    <a:pt x="469" y="208"/>
                  </a:cubicBezTo>
                  <a:cubicBezTo>
                    <a:pt x="549" y="254"/>
                    <a:pt x="615" y="367"/>
                    <a:pt x="615" y="460"/>
                  </a:cubicBezTo>
                  <a:cubicBezTo>
                    <a:pt x="615" y="462"/>
                    <a:pt x="615" y="464"/>
                    <a:pt x="614" y="466"/>
                  </a:cubicBezTo>
                  <a:cubicBezTo>
                    <a:pt x="627" y="469"/>
                    <a:pt x="639" y="474"/>
                    <a:pt x="652" y="482"/>
                  </a:cubicBezTo>
                  <a:cubicBezTo>
                    <a:pt x="733" y="528"/>
                    <a:pt x="798" y="641"/>
                    <a:pt x="798" y="734"/>
                  </a:cubicBezTo>
                  <a:cubicBezTo>
                    <a:pt x="798" y="827"/>
                    <a:pt x="733" y="864"/>
                    <a:pt x="652" y="81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2" name="Group 241">
            <a:extLst>
              <a:ext uri="{FF2B5EF4-FFF2-40B4-BE49-F238E27FC236}">
                <a16:creationId xmlns:a16="http://schemas.microsoft.com/office/drawing/2014/main" id="{2CB27056-F108-4033-BB90-274619500FBA}"/>
              </a:ext>
            </a:extLst>
          </p:cNvPr>
          <p:cNvGrpSpPr/>
          <p:nvPr/>
        </p:nvGrpSpPr>
        <p:grpSpPr>
          <a:xfrm>
            <a:off x="17137063" y="7744559"/>
            <a:ext cx="1316037" cy="1416051"/>
            <a:chOff x="17137063" y="4905375"/>
            <a:chExt cx="1316037" cy="1416051"/>
          </a:xfrm>
        </p:grpSpPr>
        <p:sp>
          <p:nvSpPr>
            <p:cNvPr id="214" name="Freeform 182">
              <a:extLst>
                <a:ext uri="{FF2B5EF4-FFF2-40B4-BE49-F238E27FC236}">
                  <a16:creationId xmlns:a16="http://schemas.microsoft.com/office/drawing/2014/main" id="{F8D587A2-7C17-418D-AD8D-C34A82338F1D}"/>
                </a:ext>
              </a:extLst>
            </p:cNvPr>
            <p:cNvSpPr>
              <a:spLocks/>
            </p:cNvSpPr>
            <p:nvPr/>
          </p:nvSpPr>
          <p:spPr bwMode="auto">
            <a:xfrm>
              <a:off x="17179925" y="49053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5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3"/>
                    <a:pt x="84" y="109"/>
                  </a:cubicBezTo>
                  <a:cubicBezTo>
                    <a:pt x="85" y="110"/>
                    <a:pt x="86" y="111"/>
                    <a:pt x="87" y="111"/>
                  </a:cubicBezTo>
                  <a:cubicBezTo>
                    <a:pt x="84" y="99"/>
                    <a:pt x="82" y="87"/>
                    <a:pt x="82" y="75"/>
                  </a:cubicBezTo>
                  <a:cubicBezTo>
                    <a:pt x="82" y="22"/>
                    <a:pt x="119" y="0"/>
                    <a:pt x="166" y="27"/>
                  </a:cubicBezTo>
                  <a:cubicBezTo>
                    <a:pt x="195" y="43"/>
                    <a:pt x="220" y="75"/>
                    <a:pt x="235" y="109"/>
                  </a:cubicBezTo>
                  <a:cubicBezTo>
                    <a:pt x="246" y="109"/>
                    <a:pt x="258" y="113"/>
                    <a:pt x="271" y="120"/>
                  </a:cubicBezTo>
                  <a:cubicBezTo>
                    <a:pt x="317" y="147"/>
                    <a:pt x="355" y="212"/>
                    <a:pt x="355" y="266"/>
                  </a:cubicBezTo>
                  <a:cubicBezTo>
                    <a:pt x="355" y="267"/>
                    <a:pt x="355" y="268"/>
                    <a:pt x="355" y="269"/>
                  </a:cubicBezTo>
                  <a:cubicBezTo>
                    <a:pt x="362" y="271"/>
                    <a:pt x="370" y="274"/>
                    <a:pt x="377" y="279"/>
                  </a:cubicBezTo>
                  <a:cubicBezTo>
                    <a:pt x="424" y="306"/>
                    <a:pt x="461" y="371"/>
                    <a:pt x="461" y="425"/>
                  </a:cubicBezTo>
                  <a:cubicBezTo>
                    <a:pt x="461"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5" name="Freeform 183">
              <a:extLst>
                <a:ext uri="{FF2B5EF4-FFF2-40B4-BE49-F238E27FC236}">
                  <a16:creationId xmlns:a16="http://schemas.microsoft.com/office/drawing/2014/main" id="{360E14F3-3940-41E2-824C-283A23E7CAD3}"/>
                </a:ext>
              </a:extLst>
            </p:cNvPr>
            <p:cNvSpPr>
              <a:spLocks/>
            </p:cNvSpPr>
            <p:nvPr/>
          </p:nvSpPr>
          <p:spPr bwMode="auto">
            <a:xfrm>
              <a:off x="17137063" y="4938713"/>
              <a:ext cx="1274763" cy="1382713"/>
            </a:xfrm>
            <a:custGeom>
              <a:avLst/>
              <a:gdLst>
                <a:gd name="T0" fmla="*/ 378 w 462"/>
                <a:gd name="T1" fmla="*/ 473 h 500"/>
                <a:gd name="T2" fmla="*/ 85 w 462"/>
                <a:gd name="T3" fmla="*/ 304 h 500"/>
                <a:gd name="T4" fmla="*/ 85 w 462"/>
                <a:gd name="T5" fmla="*/ 304 h 500"/>
                <a:gd name="T6" fmla="*/ 0 w 462"/>
                <a:gd name="T7" fmla="*/ 158 h 500"/>
                <a:gd name="T8" fmla="*/ 85 w 462"/>
                <a:gd name="T9" fmla="*/ 109 h 500"/>
                <a:gd name="T10" fmla="*/ 88 w 462"/>
                <a:gd name="T11" fmla="*/ 111 h 500"/>
                <a:gd name="T12" fmla="*/ 83 w 462"/>
                <a:gd name="T13" fmla="*/ 75 h 500"/>
                <a:gd name="T14" fmla="*/ 167 w 462"/>
                <a:gd name="T15" fmla="*/ 27 h 500"/>
                <a:gd name="T16" fmla="*/ 236 w 462"/>
                <a:gd name="T17" fmla="*/ 109 h 500"/>
                <a:gd name="T18" fmla="*/ 272 w 462"/>
                <a:gd name="T19" fmla="*/ 120 h 500"/>
                <a:gd name="T20" fmla="*/ 356 w 462"/>
                <a:gd name="T21" fmla="*/ 266 h 500"/>
                <a:gd name="T22" fmla="*/ 356 w 462"/>
                <a:gd name="T23" fmla="*/ 269 h 500"/>
                <a:gd name="T24" fmla="*/ 378 w 462"/>
                <a:gd name="T25" fmla="*/ 279 h 500"/>
                <a:gd name="T26" fmla="*/ 462 w 462"/>
                <a:gd name="T27" fmla="*/ 425 h 500"/>
                <a:gd name="T28" fmla="*/ 378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8" y="473"/>
                  </a:moveTo>
                  <a:cubicBezTo>
                    <a:pt x="85" y="304"/>
                    <a:pt x="85" y="304"/>
                    <a:pt x="85" y="304"/>
                  </a:cubicBezTo>
                  <a:cubicBezTo>
                    <a:pt x="85" y="304"/>
                    <a:pt x="85" y="304"/>
                    <a:pt x="85" y="304"/>
                  </a:cubicBezTo>
                  <a:cubicBezTo>
                    <a:pt x="38" y="277"/>
                    <a:pt x="0" y="212"/>
                    <a:pt x="0" y="158"/>
                  </a:cubicBezTo>
                  <a:cubicBezTo>
                    <a:pt x="0" y="104"/>
                    <a:pt x="38" y="83"/>
                    <a:pt x="85" y="109"/>
                  </a:cubicBezTo>
                  <a:cubicBezTo>
                    <a:pt x="86" y="110"/>
                    <a:pt x="87" y="111"/>
                    <a:pt x="88" y="111"/>
                  </a:cubicBezTo>
                  <a:cubicBezTo>
                    <a:pt x="84" y="99"/>
                    <a:pt x="83" y="87"/>
                    <a:pt x="83" y="75"/>
                  </a:cubicBezTo>
                  <a:cubicBezTo>
                    <a:pt x="83" y="22"/>
                    <a:pt x="120" y="0"/>
                    <a:pt x="167" y="27"/>
                  </a:cubicBezTo>
                  <a:cubicBezTo>
                    <a:pt x="195" y="43"/>
                    <a:pt x="221" y="75"/>
                    <a:pt x="236" y="109"/>
                  </a:cubicBezTo>
                  <a:cubicBezTo>
                    <a:pt x="247" y="109"/>
                    <a:pt x="259" y="113"/>
                    <a:pt x="272" y="120"/>
                  </a:cubicBezTo>
                  <a:cubicBezTo>
                    <a:pt x="318" y="147"/>
                    <a:pt x="356" y="212"/>
                    <a:pt x="356" y="266"/>
                  </a:cubicBezTo>
                  <a:cubicBezTo>
                    <a:pt x="356" y="267"/>
                    <a:pt x="356" y="268"/>
                    <a:pt x="356" y="269"/>
                  </a:cubicBezTo>
                  <a:cubicBezTo>
                    <a:pt x="363" y="271"/>
                    <a:pt x="370" y="274"/>
                    <a:pt x="378" y="279"/>
                  </a:cubicBezTo>
                  <a:cubicBezTo>
                    <a:pt x="424" y="306"/>
                    <a:pt x="462" y="371"/>
                    <a:pt x="462" y="425"/>
                  </a:cubicBezTo>
                  <a:cubicBezTo>
                    <a:pt x="462" y="478"/>
                    <a:pt x="424" y="500"/>
                    <a:pt x="378"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0" name="Group 239">
            <a:extLst>
              <a:ext uri="{FF2B5EF4-FFF2-40B4-BE49-F238E27FC236}">
                <a16:creationId xmlns:a16="http://schemas.microsoft.com/office/drawing/2014/main" id="{2E9F83AA-5C2F-445E-BE43-CE7F60376112}"/>
              </a:ext>
            </a:extLst>
          </p:cNvPr>
          <p:cNvGrpSpPr/>
          <p:nvPr/>
        </p:nvGrpSpPr>
        <p:grpSpPr>
          <a:xfrm>
            <a:off x="19724688" y="9111397"/>
            <a:ext cx="1012825" cy="2665413"/>
            <a:chOff x="19724688" y="6272213"/>
            <a:chExt cx="1012825" cy="2665413"/>
          </a:xfrm>
        </p:grpSpPr>
        <p:sp>
          <p:nvSpPr>
            <p:cNvPr id="216" name="Freeform 184">
              <a:extLst>
                <a:ext uri="{FF2B5EF4-FFF2-40B4-BE49-F238E27FC236}">
                  <a16:creationId xmlns:a16="http://schemas.microsoft.com/office/drawing/2014/main" id="{AC7DC945-0D0C-41BA-8B40-06C6EE72997B}"/>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 name="T10" fmla="*/ 0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0" y="0"/>
                  </a:moveTo>
                  <a:lnTo>
                    <a:pt x="2" y="9"/>
                  </a:lnTo>
                  <a:lnTo>
                    <a:pt x="9" y="16"/>
                  </a:lnTo>
                  <a:lnTo>
                    <a:pt x="18" y="16"/>
                  </a:lnTo>
                  <a:lnTo>
                    <a:pt x="16"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7" name="Freeform 185">
              <a:extLst>
                <a:ext uri="{FF2B5EF4-FFF2-40B4-BE49-F238E27FC236}">
                  <a16:creationId xmlns:a16="http://schemas.microsoft.com/office/drawing/2014/main" id="{210F760D-F0F2-4B4A-B3B0-B1F8B71DF7B9}"/>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Lst>
              <a:ahLst/>
              <a:cxnLst>
                <a:cxn ang="0">
                  <a:pos x="T0" y="T1"/>
                </a:cxn>
                <a:cxn ang="0">
                  <a:pos x="T2" y="T3"/>
                </a:cxn>
                <a:cxn ang="0">
                  <a:pos x="T4" y="T5"/>
                </a:cxn>
                <a:cxn ang="0">
                  <a:pos x="T6" y="T7"/>
                </a:cxn>
                <a:cxn ang="0">
                  <a:pos x="T8" y="T9"/>
                </a:cxn>
              </a:cxnLst>
              <a:rect l="0" t="0" r="r" b="b"/>
              <a:pathLst>
                <a:path w="18" h="16">
                  <a:moveTo>
                    <a:pt x="0" y="0"/>
                  </a:moveTo>
                  <a:lnTo>
                    <a:pt x="2" y="9"/>
                  </a:lnTo>
                  <a:lnTo>
                    <a:pt x="9" y="16"/>
                  </a:lnTo>
                  <a:lnTo>
                    <a:pt x="18" y="16"/>
                  </a:lnTo>
                  <a:lnTo>
                    <a:pt x="16"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8" name="Freeform 186">
              <a:extLst>
                <a:ext uri="{FF2B5EF4-FFF2-40B4-BE49-F238E27FC236}">
                  <a16:creationId xmlns:a16="http://schemas.microsoft.com/office/drawing/2014/main" id="{1C30CA30-ECDF-4909-A0E0-F7DFFC09C5B9}"/>
                </a:ext>
              </a:extLst>
            </p:cNvPr>
            <p:cNvSpPr>
              <a:spLocks/>
            </p:cNvSpPr>
            <p:nvPr/>
          </p:nvSpPr>
          <p:spPr bwMode="auto">
            <a:xfrm>
              <a:off x="19724688" y="7067550"/>
              <a:ext cx="28575" cy="22225"/>
            </a:xfrm>
            <a:custGeom>
              <a:avLst/>
              <a:gdLst>
                <a:gd name="T0" fmla="*/ 0 w 18"/>
                <a:gd name="T1" fmla="*/ 0 h 14"/>
                <a:gd name="T2" fmla="*/ 4 w 18"/>
                <a:gd name="T3" fmla="*/ 6 h 14"/>
                <a:gd name="T4" fmla="*/ 11 w 18"/>
                <a:gd name="T5" fmla="*/ 11 h 14"/>
                <a:gd name="T6" fmla="*/ 16 w 18"/>
                <a:gd name="T7" fmla="*/ 14 h 14"/>
                <a:gd name="T8" fmla="*/ 18 w 18"/>
                <a:gd name="T9" fmla="*/ 11 h 14"/>
                <a:gd name="T10" fmla="*/ 0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0" y="0"/>
                  </a:moveTo>
                  <a:lnTo>
                    <a:pt x="4" y="6"/>
                  </a:lnTo>
                  <a:lnTo>
                    <a:pt x="11" y="11"/>
                  </a:lnTo>
                  <a:lnTo>
                    <a:pt x="16" y="14"/>
                  </a:lnTo>
                  <a:lnTo>
                    <a:pt x="18"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9" name="Freeform 187">
              <a:extLst>
                <a:ext uri="{FF2B5EF4-FFF2-40B4-BE49-F238E27FC236}">
                  <a16:creationId xmlns:a16="http://schemas.microsoft.com/office/drawing/2014/main" id="{05165221-6094-4C75-95D7-867066F64CDD}"/>
                </a:ext>
              </a:extLst>
            </p:cNvPr>
            <p:cNvSpPr>
              <a:spLocks/>
            </p:cNvSpPr>
            <p:nvPr/>
          </p:nvSpPr>
          <p:spPr bwMode="auto">
            <a:xfrm>
              <a:off x="19724688" y="7092950"/>
              <a:ext cx="25400" cy="19050"/>
            </a:xfrm>
            <a:custGeom>
              <a:avLst/>
              <a:gdLst>
                <a:gd name="T0" fmla="*/ 0 w 9"/>
                <a:gd name="T1" fmla="*/ 0 h 7"/>
                <a:gd name="T2" fmla="*/ 6 w 9"/>
                <a:gd name="T3" fmla="*/ 7 h 7"/>
                <a:gd name="T4" fmla="*/ 8 w 9"/>
                <a:gd name="T5" fmla="*/ 4 h 7"/>
                <a:gd name="T6" fmla="*/ 0 w 9"/>
                <a:gd name="T7" fmla="*/ 0 h 7"/>
              </a:gdLst>
              <a:ahLst/>
              <a:cxnLst>
                <a:cxn ang="0">
                  <a:pos x="T0" y="T1"/>
                </a:cxn>
                <a:cxn ang="0">
                  <a:pos x="T2" y="T3"/>
                </a:cxn>
                <a:cxn ang="0">
                  <a:pos x="T4" y="T5"/>
                </a:cxn>
                <a:cxn ang="0">
                  <a:pos x="T6" y="T7"/>
                </a:cxn>
              </a:cxnLst>
              <a:rect l="0" t="0" r="r" b="b"/>
              <a:pathLst>
                <a:path w="9" h="7">
                  <a:moveTo>
                    <a:pt x="0" y="0"/>
                  </a:moveTo>
                  <a:cubicBezTo>
                    <a:pt x="6" y="7"/>
                    <a:pt x="6" y="7"/>
                    <a:pt x="6" y="7"/>
                  </a:cubicBezTo>
                  <a:cubicBezTo>
                    <a:pt x="8" y="7"/>
                    <a:pt x="9" y="6"/>
                    <a:pt x="8" y="4"/>
                  </a:cubicBez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0" name="Freeform 188">
              <a:extLst>
                <a:ext uri="{FF2B5EF4-FFF2-40B4-BE49-F238E27FC236}">
                  <a16:creationId xmlns:a16="http://schemas.microsoft.com/office/drawing/2014/main" id="{B7C4C057-87AC-4AAE-A188-E29459FFC62C}"/>
                </a:ext>
              </a:extLst>
            </p:cNvPr>
            <p:cNvSpPr>
              <a:spLocks/>
            </p:cNvSpPr>
            <p:nvPr/>
          </p:nvSpPr>
          <p:spPr bwMode="auto">
            <a:xfrm>
              <a:off x="20213638" y="8774113"/>
              <a:ext cx="107950" cy="100013"/>
            </a:xfrm>
            <a:custGeom>
              <a:avLst/>
              <a:gdLst>
                <a:gd name="T0" fmla="*/ 64 w 68"/>
                <a:gd name="T1" fmla="*/ 2 h 63"/>
                <a:gd name="T2" fmla="*/ 68 w 68"/>
                <a:gd name="T3" fmla="*/ 63 h 63"/>
                <a:gd name="T4" fmla="*/ 0 w 68"/>
                <a:gd name="T5" fmla="*/ 59 h 63"/>
                <a:gd name="T6" fmla="*/ 0 w 68"/>
                <a:gd name="T7" fmla="*/ 0 h 63"/>
                <a:gd name="T8" fmla="*/ 64 w 68"/>
                <a:gd name="T9" fmla="*/ 2 h 63"/>
              </a:gdLst>
              <a:ahLst/>
              <a:cxnLst>
                <a:cxn ang="0">
                  <a:pos x="T0" y="T1"/>
                </a:cxn>
                <a:cxn ang="0">
                  <a:pos x="T2" y="T3"/>
                </a:cxn>
                <a:cxn ang="0">
                  <a:pos x="T4" y="T5"/>
                </a:cxn>
                <a:cxn ang="0">
                  <a:pos x="T6" y="T7"/>
                </a:cxn>
                <a:cxn ang="0">
                  <a:pos x="T8" y="T9"/>
                </a:cxn>
              </a:cxnLst>
              <a:rect l="0" t="0" r="r" b="b"/>
              <a:pathLst>
                <a:path w="68" h="63">
                  <a:moveTo>
                    <a:pt x="64" y="2"/>
                  </a:moveTo>
                  <a:lnTo>
                    <a:pt x="68" y="63"/>
                  </a:lnTo>
                  <a:lnTo>
                    <a:pt x="0" y="59"/>
                  </a:lnTo>
                  <a:lnTo>
                    <a:pt x="0" y="0"/>
                  </a:lnTo>
                  <a:lnTo>
                    <a:pt x="64"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1" name="Freeform 189">
              <a:extLst>
                <a:ext uri="{FF2B5EF4-FFF2-40B4-BE49-F238E27FC236}">
                  <a16:creationId xmlns:a16="http://schemas.microsoft.com/office/drawing/2014/main" id="{C35CDAB5-8F0D-45EE-9A56-54AD703FF128}"/>
                </a:ext>
              </a:extLst>
            </p:cNvPr>
            <p:cNvSpPr>
              <a:spLocks/>
            </p:cNvSpPr>
            <p:nvPr/>
          </p:nvSpPr>
          <p:spPr bwMode="auto">
            <a:xfrm>
              <a:off x="20399375" y="8591550"/>
              <a:ext cx="222250" cy="223838"/>
            </a:xfrm>
            <a:custGeom>
              <a:avLst/>
              <a:gdLst>
                <a:gd name="T0" fmla="*/ 73 w 81"/>
                <a:gd name="T1" fmla="*/ 55 h 81"/>
                <a:gd name="T2" fmla="*/ 38 w 81"/>
                <a:gd name="T3" fmla="*/ 14 h 81"/>
                <a:gd name="T4" fmla="*/ 3 w 81"/>
                <a:gd name="T5" fmla="*/ 5 h 81"/>
                <a:gd name="T6" fmla="*/ 11 w 81"/>
                <a:gd name="T7" fmla="*/ 48 h 81"/>
                <a:gd name="T8" fmla="*/ 51 w 81"/>
                <a:gd name="T9" fmla="*/ 79 h 81"/>
                <a:gd name="T10" fmla="*/ 73 w 81"/>
                <a:gd name="T11" fmla="*/ 55 h 81"/>
              </a:gdLst>
              <a:ahLst/>
              <a:cxnLst>
                <a:cxn ang="0">
                  <a:pos x="T0" y="T1"/>
                </a:cxn>
                <a:cxn ang="0">
                  <a:pos x="T2" y="T3"/>
                </a:cxn>
                <a:cxn ang="0">
                  <a:pos x="T4" y="T5"/>
                </a:cxn>
                <a:cxn ang="0">
                  <a:pos x="T6" y="T7"/>
                </a:cxn>
                <a:cxn ang="0">
                  <a:pos x="T8" y="T9"/>
                </a:cxn>
                <a:cxn ang="0">
                  <a:pos x="T10" y="T11"/>
                </a:cxn>
              </a:cxnLst>
              <a:rect l="0" t="0" r="r" b="b"/>
              <a:pathLst>
                <a:path w="81" h="81">
                  <a:moveTo>
                    <a:pt x="73" y="55"/>
                  </a:moveTo>
                  <a:cubicBezTo>
                    <a:pt x="64" y="37"/>
                    <a:pt x="51" y="25"/>
                    <a:pt x="38" y="14"/>
                  </a:cubicBezTo>
                  <a:cubicBezTo>
                    <a:pt x="21" y="2"/>
                    <a:pt x="10" y="0"/>
                    <a:pt x="3" y="5"/>
                  </a:cubicBezTo>
                  <a:cubicBezTo>
                    <a:pt x="0" y="12"/>
                    <a:pt x="4" y="27"/>
                    <a:pt x="11" y="48"/>
                  </a:cubicBezTo>
                  <a:cubicBezTo>
                    <a:pt x="20" y="64"/>
                    <a:pt x="33" y="75"/>
                    <a:pt x="51" y="79"/>
                  </a:cubicBezTo>
                  <a:cubicBezTo>
                    <a:pt x="72" y="81"/>
                    <a:pt x="81" y="73"/>
                    <a:pt x="73" y="5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2" name="Freeform 190">
              <a:extLst>
                <a:ext uri="{FF2B5EF4-FFF2-40B4-BE49-F238E27FC236}">
                  <a16:creationId xmlns:a16="http://schemas.microsoft.com/office/drawing/2014/main" id="{DF2A86E4-C3F9-4B29-8EA5-BC6BC09C9443}"/>
                </a:ext>
              </a:extLst>
            </p:cNvPr>
            <p:cNvSpPr>
              <a:spLocks/>
            </p:cNvSpPr>
            <p:nvPr/>
          </p:nvSpPr>
          <p:spPr bwMode="auto">
            <a:xfrm>
              <a:off x="20500975" y="8669338"/>
              <a:ext cx="74613" cy="96838"/>
            </a:xfrm>
            <a:custGeom>
              <a:avLst/>
              <a:gdLst>
                <a:gd name="T0" fmla="*/ 26 w 27"/>
                <a:gd name="T1" fmla="*/ 4 h 35"/>
                <a:gd name="T2" fmla="*/ 27 w 27"/>
                <a:gd name="T3" fmla="*/ 27 h 35"/>
                <a:gd name="T4" fmla="*/ 0 w 27"/>
                <a:gd name="T5" fmla="*/ 25 h 35"/>
                <a:gd name="T6" fmla="*/ 0 w 27"/>
                <a:gd name="T7" fmla="*/ 0 h 35"/>
                <a:gd name="T8" fmla="*/ 26 w 27"/>
                <a:gd name="T9" fmla="*/ 4 h 35"/>
              </a:gdLst>
              <a:ahLst/>
              <a:cxnLst>
                <a:cxn ang="0">
                  <a:pos x="T0" y="T1"/>
                </a:cxn>
                <a:cxn ang="0">
                  <a:pos x="T2" y="T3"/>
                </a:cxn>
                <a:cxn ang="0">
                  <a:pos x="T4" y="T5"/>
                </a:cxn>
                <a:cxn ang="0">
                  <a:pos x="T6" y="T7"/>
                </a:cxn>
                <a:cxn ang="0">
                  <a:pos x="T8" y="T9"/>
                </a:cxn>
              </a:cxnLst>
              <a:rect l="0" t="0" r="r" b="b"/>
              <a:pathLst>
                <a:path w="27" h="35">
                  <a:moveTo>
                    <a:pt x="26" y="4"/>
                  </a:moveTo>
                  <a:cubicBezTo>
                    <a:pt x="27" y="27"/>
                    <a:pt x="27" y="27"/>
                    <a:pt x="27" y="27"/>
                  </a:cubicBezTo>
                  <a:cubicBezTo>
                    <a:pt x="19" y="35"/>
                    <a:pt x="10" y="34"/>
                    <a:pt x="0" y="25"/>
                  </a:cubicBezTo>
                  <a:cubicBezTo>
                    <a:pt x="0" y="0"/>
                    <a:pt x="0" y="0"/>
                    <a:pt x="0" y="0"/>
                  </a:cubicBezTo>
                  <a:lnTo>
                    <a:pt x="26"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3" name="Freeform 191">
              <a:extLst>
                <a:ext uri="{FF2B5EF4-FFF2-40B4-BE49-F238E27FC236}">
                  <a16:creationId xmlns:a16="http://schemas.microsoft.com/office/drawing/2014/main" id="{EA47B60C-69E3-4A72-9CF6-F8A460507EE3}"/>
                </a:ext>
              </a:extLst>
            </p:cNvPr>
            <p:cNvSpPr>
              <a:spLocks/>
            </p:cNvSpPr>
            <p:nvPr/>
          </p:nvSpPr>
          <p:spPr bwMode="auto">
            <a:xfrm>
              <a:off x="20124738" y="7543800"/>
              <a:ext cx="547688" cy="1244600"/>
            </a:xfrm>
            <a:custGeom>
              <a:avLst/>
              <a:gdLst>
                <a:gd name="T0" fmla="*/ 0 w 198"/>
                <a:gd name="T1" fmla="*/ 225 h 450"/>
                <a:gd name="T2" fmla="*/ 0 w 198"/>
                <a:gd name="T3" fmla="*/ 229 h 450"/>
                <a:gd name="T4" fmla="*/ 0 w 198"/>
                <a:gd name="T5" fmla="*/ 229 h 450"/>
                <a:gd name="T6" fmla="*/ 29 w 198"/>
                <a:gd name="T7" fmla="*/ 450 h 450"/>
                <a:gd name="T8" fmla="*/ 76 w 198"/>
                <a:gd name="T9" fmla="*/ 450 h 450"/>
                <a:gd name="T10" fmla="*/ 67 w 198"/>
                <a:gd name="T11" fmla="*/ 216 h 450"/>
                <a:gd name="T12" fmla="*/ 93 w 198"/>
                <a:gd name="T13" fmla="*/ 68 h 450"/>
                <a:gd name="T14" fmla="*/ 106 w 198"/>
                <a:gd name="T15" fmla="*/ 64 h 450"/>
                <a:gd name="T16" fmla="*/ 106 w 198"/>
                <a:gd name="T17" fmla="*/ 64 h 450"/>
                <a:gd name="T18" fmla="*/ 114 w 198"/>
                <a:gd name="T19" fmla="*/ 67 h 450"/>
                <a:gd name="T20" fmla="*/ 115 w 198"/>
                <a:gd name="T21" fmla="*/ 68 h 450"/>
                <a:gd name="T22" fmla="*/ 112 w 198"/>
                <a:gd name="T23" fmla="*/ 198 h 450"/>
                <a:gd name="T24" fmla="*/ 129 w 198"/>
                <a:gd name="T25" fmla="*/ 414 h 450"/>
                <a:gd name="T26" fmla="*/ 168 w 198"/>
                <a:gd name="T27" fmla="*/ 414 h 450"/>
                <a:gd name="T28" fmla="*/ 168 w 198"/>
                <a:gd name="T29" fmla="*/ 201 h 450"/>
                <a:gd name="T30" fmla="*/ 198 w 198"/>
                <a:gd name="T31" fmla="*/ 0 h 450"/>
                <a:gd name="T32" fmla="*/ 21 w 198"/>
                <a:gd name="T33" fmla="*/ 15 h 450"/>
                <a:gd name="T34" fmla="*/ 0 w 198"/>
                <a:gd name="T35"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450">
                  <a:moveTo>
                    <a:pt x="0" y="225"/>
                  </a:moveTo>
                  <a:cubicBezTo>
                    <a:pt x="0" y="226"/>
                    <a:pt x="0" y="228"/>
                    <a:pt x="0" y="229"/>
                  </a:cubicBezTo>
                  <a:cubicBezTo>
                    <a:pt x="0" y="229"/>
                    <a:pt x="0" y="229"/>
                    <a:pt x="0" y="229"/>
                  </a:cubicBezTo>
                  <a:cubicBezTo>
                    <a:pt x="8" y="310"/>
                    <a:pt x="18" y="381"/>
                    <a:pt x="29" y="450"/>
                  </a:cubicBezTo>
                  <a:cubicBezTo>
                    <a:pt x="76" y="450"/>
                    <a:pt x="76" y="450"/>
                    <a:pt x="76" y="450"/>
                  </a:cubicBezTo>
                  <a:cubicBezTo>
                    <a:pt x="77" y="362"/>
                    <a:pt x="75" y="280"/>
                    <a:pt x="67" y="216"/>
                  </a:cubicBezTo>
                  <a:cubicBezTo>
                    <a:pt x="81" y="160"/>
                    <a:pt x="89" y="118"/>
                    <a:pt x="93" y="68"/>
                  </a:cubicBezTo>
                  <a:cubicBezTo>
                    <a:pt x="98" y="65"/>
                    <a:pt x="102" y="63"/>
                    <a:pt x="106" y="64"/>
                  </a:cubicBezTo>
                  <a:cubicBezTo>
                    <a:pt x="106" y="64"/>
                    <a:pt x="106" y="64"/>
                    <a:pt x="106" y="64"/>
                  </a:cubicBezTo>
                  <a:cubicBezTo>
                    <a:pt x="109" y="64"/>
                    <a:pt x="112" y="65"/>
                    <a:pt x="114" y="67"/>
                  </a:cubicBezTo>
                  <a:cubicBezTo>
                    <a:pt x="114" y="67"/>
                    <a:pt x="115" y="67"/>
                    <a:pt x="115" y="68"/>
                  </a:cubicBezTo>
                  <a:cubicBezTo>
                    <a:pt x="112" y="198"/>
                    <a:pt x="112" y="198"/>
                    <a:pt x="112" y="198"/>
                  </a:cubicBezTo>
                  <a:cubicBezTo>
                    <a:pt x="129" y="414"/>
                    <a:pt x="129" y="414"/>
                    <a:pt x="129" y="414"/>
                  </a:cubicBezTo>
                  <a:cubicBezTo>
                    <a:pt x="168" y="414"/>
                    <a:pt x="168" y="414"/>
                    <a:pt x="168" y="414"/>
                  </a:cubicBezTo>
                  <a:cubicBezTo>
                    <a:pt x="172" y="338"/>
                    <a:pt x="175" y="264"/>
                    <a:pt x="168" y="201"/>
                  </a:cubicBezTo>
                  <a:cubicBezTo>
                    <a:pt x="176" y="114"/>
                    <a:pt x="185" y="44"/>
                    <a:pt x="198" y="0"/>
                  </a:cubicBezTo>
                  <a:cubicBezTo>
                    <a:pt x="21" y="15"/>
                    <a:pt x="21" y="15"/>
                    <a:pt x="21" y="15"/>
                  </a:cubicBezTo>
                  <a:cubicBezTo>
                    <a:pt x="7" y="91"/>
                    <a:pt x="0" y="170"/>
                    <a:pt x="0"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4" name="Freeform 192">
              <a:extLst>
                <a:ext uri="{FF2B5EF4-FFF2-40B4-BE49-F238E27FC236}">
                  <a16:creationId xmlns:a16="http://schemas.microsoft.com/office/drawing/2014/main" id="{CDF1A3C7-68E1-45DE-9A49-35102897F221}"/>
                </a:ext>
              </a:extLst>
            </p:cNvPr>
            <p:cNvSpPr>
              <a:spLocks/>
            </p:cNvSpPr>
            <p:nvPr/>
          </p:nvSpPr>
          <p:spPr bwMode="auto">
            <a:xfrm>
              <a:off x="20015200" y="8812213"/>
              <a:ext cx="328613" cy="125413"/>
            </a:xfrm>
            <a:custGeom>
              <a:avLst/>
              <a:gdLst>
                <a:gd name="T0" fmla="*/ 72 w 119"/>
                <a:gd name="T1" fmla="*/ 0 h 45"/>
                <a:gd name="T2" fmla="*/ 5 w 119"/>
                <a:gd name="T3" fmla="*/ 26 h 45"/>
                <a:gd name="T4" fmla="*/ 5 w 119"/>
                <a:gd name="T5" fmla="*/ 37 h 45"/>
                <a:gd name="T6" fmla="*/ 55 w 119"/>
                <a:gd name="T7" fmla="*/ 43 h 45"/>
                <a:gd name="T8" fmla="*/ 86 w 119"/>
                <a:gd name="T9" fmla="*/ 45 h 45"/>
                <a:gd name="T10" fmla="*/ 113 w 119"/>
                <a:gd name="T11" fmla="*/ 42 h 45"/>
                <a:gd name="T12" fmla="*/ 116 w 119"/>
                <a:gd name="T13" fmla="*/ 15 h 45"/>
                <a:gd name="T14" fmla="*/ 74 w 119"/>
                <a:gd name="T15" fmla="*/ 18 h 45"/>
                <a:gd name="T16" fmla="*/ 72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72" y="0"/>
                  </a:moveTo>
                  <a:cubicBezTo>
                    <a:pt x="55" y="10"/>
                    <a:pt x="30" y="20"/>
                    <a:pt x="5" y="26"/>
                  </a:cubicBezTo>
                  <a:cubicBezTo>
                    <a:pt x="0" y="32"/>
                    <a:pt x="2" y="35"/>
                    <a:pt x="5" y="37"/>
                  </a:cubicBezTo>
                  <a:cubicBezTo>
                    <a:pt x="4" y="39"/>
                    <a:pt x="53" y="45"/>
                    <a:pt x="55" y="43"/>
                  </a:cubicBezTo>
                  <a:cubicBezTo>
                    <a:pt x="58" y="40"/>
                    <a:pt x="87" y="43"/>
                    <a:pt x="86" y="45"/>
                  </a:cubicBezTo>
                  <a:cubicBezTo>
                    <a:pt x="97" y="45"/>
                    <a:pt x="107" y="45"/>
                    <a:pt x="113" y="42"/>
                  </a:cubicBezTo>
                  <a:cubicBezTo>
                    <a:pt x="118" y="35"/>
                    <a:pt x="119" y="26"/>
                    <a:pt x="116" y="15"/>
                  </a:cubicBezTo>
                  <a:cubicBezTo>
                    <a:pt x="105" y="21"/>
                    <a:pt x="91" y="22"/>
                    <a:pt x="74" y="18"/>
                  </a:cubicBezTo>
                  <a:cubicBezTo>
                    <a:pt x="69" y="15"/>
                    <a:pt x="71" y="8"/>
                    <a:pt x="72"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5" name="Freeform 193">
              <a:extLst>
                <a:ext uri="{FF2B5EF4-FFF2-40B4-BE49-F238E27FC236}">
                  <a16:creationId xmlns:a16="http://schemas.microsoft.com/office/drawing/2014/main" id="{523F289B-8E67-42CE-B45E-33370705202D}"/>
                </a:ext>
              </a:extLst>
            </p:cNvPr>
            <p:cNvSpPr>
              <a:spLocks/>
            </p:cNvSpPr>
            <p:nvPr/>
          </p:nvSpPr>
          <p:spPr bwMode="auto">
            <a:xfrm>
              <a:off x="20224750" y="6369050"/>
              <a:ext cx="290513" cy="355600"/>
            </a:xfrm>
            <a:custGeom>
              <a:avLst/>
              <a:gdLst>
                <a:gd name="T0" fmla="*/ 9 w 105"/>
                <a:gd name="T1" fmla="*/ 109 h 129"/>
                <a:gd name="T2" fmla="*/ 9 w 105"/>
                <a:gd name="T3" fmla="*/ 109 h 129"/>
                <a:gd name="T4" fmla="*/ 12 w 105"/>
                <a:gd name="T5" fmla="*/ 114 h 129"/>
                <a:gd name="T6" fmla="*/ 67 w 105"/>
                <a:gd name="T7" fmla="*/ 122 h 129"/>
                <a:gd name="T8" fmla="*/ 67 w 105"/>
                <a:gd name="T9" fmla="*/ 122 h 129"/>
                <a:gd name="T10" fmla="*/ 92 w 105"/>
                <a:gd name="T11" fmla="*/ 105 h 129"/>
                <a:gd name="T12" fmla="*/ 92 w 105"/>
                <a:gd name="T13" fmla="*/ 32 h 129"/>
                <a:gd name="T14" fmla="*/ 42 w 105"/>
                <a:gd name="T15" fmla="*/ 7 h 129"/>
                <a:gd name="T16" fmla="*/ 1 w 105"/>
                <a:gd name="T17" fmla="*/ 53 h 129"/>
                <a:gd name="T18" fmla="*/ 9 w 105"/>
                <a:gd name="T19" fmla="*/ 10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 y="109"/>
                  </a:moveTo>
                  <a:cubicBezTo>
                    <a:pt x="9" y="109"/>
                    <a:pt x="9" y="109"/>
                    <a:pt x="9" y="109"/>
                  </a:cubicBezTo>
                  <a:cubicBezTo>
                    <a:pt x="10" y="111"/>
                    <a:pt x="11" y="112"/>
                    <a:pt x="12" y="114"/>
                  </a:cubicBezTo>
                  <a:cubicBezTo>
                    <a:pt x="22" y="128"/>
                    <a:pt x="48" y="129"/>
                    <a:pt x="67" y="122"/>
                  </a:cubicBezTo>
                  <a:cubicBezTo>
                    <a:pt x="67" y="122"/>
                    <a:pt x="67" y="122"/>
                    <a:pt x="67" y="122"/>
                  </a:cubicBezTo>
                  <a:cubicBezTo>
                    <a:pt x="80" y="118"/>
                    <a:pt x="90" y="112"/>
                    <a:pt x="92" y="105"/>
                  </a:cubicBezTo>
                  <a:cubicBezTo>
                    <a:pt x="105" y="81"/>
                    <a:pt x="103" y="63"/>
                    <a:pt x="92" y="32"/>
                  </a:cubicBezTo>
                  <a:cubicBezTo>
                    <a:pt x="82" y="15"/>
                    <a:pt x="61" y="8"/>
                    <a:pt x="42" y="7"/>
                  </a:cubicBezTo>
                  <a:cubicBezTo>
                    <a:pt x="19" y="0"/>
                    <a:pt x="3" y="11"/>
                    <a:pt x="1" y="53"/>
                  </a:cubicBezTo>
                  <a:cubicBezTo>
                    <a:pt x="0" y="77"/>
                    <a:pt x="3" y="95"/>
                    <a:pt x="9" y="109"/>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6" name="Freeform 194">
              <a:extLst>
                <a:ext uri="{FF2B5EF4-FFF2-40B4-BE49-F238E27FC236}">
                  <a16:creationId xmlns:a16="http://schemas.microsoft.com/office/drawing/2014/main" id="{BCD78245-53D2-43F3-A076-04703AE9E4A3}"/>
                </a:ext>
              </a:extLst>
            </p:cNvPr>
            <p:cNvSpPr>
              <a:spLocks/>
            </p:cNvSpPr>
            <p:nvPr/>
          </p:nvSpPr>
          <p:spPr bwMode="auto">
            <a:xfrm>
              <a:off x="20343813" y="6653213"/>
              <a:ext cx="134938" cy="138113"/>
            </a:xfrm>
            <a:custGeom>
              <a:avLst/>
              <a:gdLst>
                <a:gd name="T0" fmla="*/ 49 w 49"/>
                <a:gd name="T1" fmla="*/ 32 h 50"/>
                <a:gd name="T2" fmla="*/ 45 w 49"/>
                <a:gd name="T3" fmla="*/ 0 h 50"/>
                <a:gd name="T4" fmla="*/ 0 w 49"/>
                <a:gd name="T5" fmla="*/ 9 h 50"/>
                <a:gd name="T6" fmla="*/ 7 w 49"/>
                <a:gd name="T7" fmla="*/ 50 h 50"/>
                <a:gd name="T8" fmla="*/ 49 w 49"/>
                <a:gd name="T9" fmla="*/ 32 h 50"/>
              </a:gdLst>
              <a:ahLst/>
              <a:cxnLst>
                <a:cxn ang="0">
                  <a:pos x="T0" y="T1"/>
                </a:cxn>
                <a:cxn ang="0">
                  <a:pos x="T2" y="T3"/>
                </a:cxn>
                <a:cxn ang="0">
                  <a:pos x="T4" y="T5"/>
                </a:cxn>
                <a:cxn ang="0">
                  <a:pos x="T6" y="T7"/>
                </a:cxn>
                <a:cxn ang="0">
                  <a:pos x="T8" y="T9"/>
                </a:cxn>
              </a:cxnLst>
              <a:rect l="0" t="0" r="r" b="b"/>
              <a:pathLst>
                <a:path w="49" h="50">
                  <a:moveTo>
                    <a:pt x="49" y="32"/>
                  </a:moveTo>
                  <a:cubicBezTo>
                    <a:pt x="45" y="31"/>
                    <a:pt x="45" y="15"/>
                    <a:pt x="45" y="0"/>
                  </a:cubicBezTo>
                  <a:cubicBezTo>
                    <a:pt x="0" y="9"/>
                    <a:pt x="0" y="9"/>
                    <a:pt x="0" y="9"/>
                  </a:cubicBezTo>
                  <a:cubicBezTo>
                    <a:pt x="1" y="28"/>
                    <a:pt x="3" y="43"/>
                    <a:pt x="7" y="50"/>
                  </a:cubicBezTo>
                  <a:lnTo>
                    <a:pt x="49"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7" name="Freeform 195">
              <a:extLst>
                <a:ext uri="{FF2B5EF4-FFF2-40B4-BE49-F238E27FC236}">
                  <a16:creationId xmlns:a16="http://schemas.microsoft.com/office/drawing/2014/main" id="{EFBBC170-7FBA-41FE-AD03-13F08063EE66}"/>
                </a:ext>
              </a:extLst>
            </p:cNvPr>
            <p:cNvSpPr>
              <a:spLocks/>
            </p:cNvSpPr>
            <p:nvPr/>
          </p:nvSpPr>
          <p:spPr bwMode="auto">
            <a:xfrm>
              <a:off x="20221575" y="6272213"/>
              <a:ext cx="377825" cy="411163"/>
            </a:xfrm>
            <a:custGeom>
              <a:avLst/>
              <a:gdLst>
                <a:gd name="T0" fmla="*/ 74 w 137"/>
                <a:gd name="T1" fmla="*/ 96 h 149"/>
                <a:gd name="T2" fmla="*/ 69 w 137"/>
                <a:gd name="T3" fmla="*/ 126 h 149"/>
                <a:gd name="T4" fmla="*/ 69 w 137"/>
                <a:gd name="T5" fmla="*/ 127 h 149"/>
                <a:gd name="T6" fmla="*/ 108 w 137"/>
                <a:gd name="T7" fmla="*/ 144 h 149"/>
                <a:gd name="T8" fmla="*/ 109 w 137"/>
                <a:gd name="T9" fmla="*/ 143 h 149"/>
                <a:gd name="T10" fmla="*/ 133 w 137"/>
                <a:gd name="T11" fmla="*/ 91 h 149"/>
                <a:gd name="T12" fmla="*/ 133 w 137"/>
                <a:gd name="T13" fmla="*/ 91 h 149"/>
                <a:gd name="T14" fmla="*/ 122 w 137"/>
                <a:gd name="T15" fmla="*/ 28 h 149"/>
                <a:gd name="T16" fmla="*/ 121 w 137"/>
                <a:gd name="T17" fmla="*/ 27 h 149"/>
                <a:gd name="T18" fmla="*/ 52 w 137"/>
                <a:gd name="T19" fmla="*/ 0 h 149"/>
                <a:gd name="T20" fmla="*/ 52 w 137"/>
                <a:gd name="T21" fmla="*/ 0 h 149"/>
                <a:gd name="T22" fmla="*/ 2 w 137"/>
                <a:gd name="T23" fmla="*/ 33 h 149"/>
                <a:gd name="T24" fmla="*/ 2 w 137"/>
                <a:gd name="T25" fmla="*/ 33 h 149"/>
                <a:gd name="T26" fmla="*/ 22 w 137"/>
                <a:gd name="T27" fmla="*/ 69 h 149"/>
                <a:gd name="T28" fmla="*/ 23 w 137"/>
                <a:gd name="T29" fmla="*/ 69 h 149"/>
                <a:gd name="T30" fmla="*/ 42 w 137"/>
                <a:gd name="T31" fmla="*/ 92 h 149"/>
                <a:gd name="T32" fmla="*/ 42 w 137"/>
                <a:gd name="T33" fmla="*/ 93 h 149"/>
                <a:gd name="T34" fmla="*/ 41 w 137"/>
                <a:gd name="T35" fmla="*/ 111 h 149"/>
                <a:gd name="T36" fmla="*/ 44 w 137"/>
                <a:gd name="T37" fmla="*/ 112 h 149"/>
                <a:gd name="T38" fmla="*/ 55 w 137"/>
                <a:gd name="T39" fmla="*/ 92 h 149"/>
                <a:gd name="T40" fmla="*/ 57 w 137"/>
                <a:gd name="T41" fmla="*/ 91 h 149"/>
                <a:gd name="T42" fmla="*/ 72 w 137"/>
                <a:gd name="T43" fmla="*/ 94 h 149"/>
                <a:gd name="T44" fmla="*/ 74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74" y="96"/>
                  </a:moveTo>
                  <a:cubicBezTo>
                    <a:pt x="69" y="126"/>
                    <a:pt x="69" y="126"/>
                    <a:pt x="69" y="126"/>
                  </a:cubicBezTo>
                  <a:cubicBezTo>
                    <a:pt x="69" y="127"/>
                    <a:pt x="69" y="127"/>
                    <a:pt x="69" y="127"/>
                  </a:cubicBezTo>
                  <a:cubicBezTo>
                    <a:pt x="75" y="144"/>
                    <a:pt x="88" y="149"/>
                    <a:pt x="108" y="144"/>
                  </a:cubicBezTo>
                  <a:cubicBezTo>
                    <a:pt x="109" y="143"/>
                    <a:pt x="109" y="143"/>
                    <a:pt x="109" y="143"/>
                  </a:cubicBezTo>
                  <a:cubicBezTo>
                    <a:pt x="123" y="132"/>
                    <a:pt x="132" y="115"/>
                    <a:pt x="133" y="91"/>
                  </a:cubicBezTo>
                  <a:cubicBezTo>
                    <a:pt x="133" y="91"/>
                    <a:pt x="133" y="91"/>
                    <a:pt x="133" y="91"/>
                  </a:cubicBezTo>
                  <a:cubicBezTo>
                    <a:pt x="137" y="69"/>
                    <a:pt x="136" y="48"/>
                    <a:pt x="122" y="28"/>
                  </a:cubicBezTo>
                  <a:cubicBezTo>
                    <a:pt x="121" y="27"/>
                    <a:pt x="121" y="27"/>
                    <a:pt x="121" y="27"/>
                  </a:cubicBezTo>
                  <a:cubicBezTo>
                    <a:pt x="100" y="11"/>
                    <a:pt x="77" y="2"/>
                    <a:pt x="52" y="0"/>
                  </a:cubicBezTo>
                  <a:cubicBezTo>
                    <a:pt x="52" y="0"/>
                    <a:pt x="52" y="0"/>
                    <a:pt x="52" y="0"/>
                  </a:cubicBezTo>
                  <a:cubicBezTo>
                    <a:pt x="28" y="0"/>
                    <a:pt x="9" y="8"/>
                    <a:pt x="2" y="33"/>
                  </a:cubicBezTo>
                  <a:cubicBezTo>
                    <a:pt x="2" y="33"/>
                    <a:pt x="2" y="33"/>
                    <a:pt x="2" y="33"/>
                  </a:cubicBezTo>
                  <a:cubicBezTo>
                    <a:pt x="0" y="52"/>
                    <a:pt x="4" y="65"/>
                    <a:pt x="22" y="69"/>
                  </a:cubicBezTo>
                  <a:cubicBezTo>
                    <a:pt x="23" y="69"/>
                    <a:pt x="23" y="69"/>
                    <a:pt x="23" y="69"/>
                  </a:cubicBezTo>
                  <a:cubicBezTo>
                    <a:pt x="42" y="92"/>
                    <a:pt x="42" y="92"/>
                    <a:pt x="42" y="92"/>
                  </a:cubicBezTo>
                  <a:cubicBezTo>
                    <a:pt x="42" y="92"/>
                    <a:pt x="43" y="92"/>
                    <a:pt x="42" y="93"/>
                  </a:cubicBezTo>
                  <a:cubicBezTo>
                    <a:pt x="41" y="111"/>
                    <a:pt x="41" y="111"/>
                    <a:pt x="41" y="111"/>
                  </a:cubicBezTo>
                  <a:cubicBezTo>
                    <a:pt x="41" y="113"/>
                    <a:pt x="43" y="114"/>
                    <a:pt x="44" y="112"/>
                  </a:cubicBezTo>
                  <a:cubicBezTo>
                    <a:pt x="55" y="92"/>
                    <a:pt x="55" y="92"/>
                    <a:pt x="55" y="92"/>
                  </a:cubicBezTo>
                  <a:cubicBezTo>
                    <a:pt x="56" y="91"/>
                    <a:pt x="56" y="91"/>
                    <a:pt x="57" y="91"/>
                  </a:cubicBezTo>
                  <a:cubicBezTo>
                    <a:pt x="72" y="94"/>
                    <a:pt x="72" y="94"/>
                    <a:pt x="72" y="94"/>
                  </a:cubicBezTo>
                  <a:cubicBezTo>
                    <a:pt x="73" y="94"/>
                    <a:pt x="74" y="95"/>
                    <a:pt x="74"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8" name="Freeform 196">
              <a:extLst>
                <a:ext uri="{FF2B5EF4-FFF2-40B4-BE49-F238E27FC236}">
                  <a16:creationId xmlns:a16="http://schemas.microsoft.com/office/drawing/2014/main" id="{279CED8B-08D1-4D48-9BC6-DCBB6F60D6F2}"/>
                </a:ext>
              </a:extLst>
            </p:cNvPr>
            <p:cNvSpPr>
              <a:spLocks/>
            </p:cNvSpPr>
            <p:nvPr/>
          </p:nvSpPr>
          <p:spPr bwMode="auto">
            <a:xfrm>
              <a:off x="20145375" y="6713538"/>
              <a:ext cx="592138" cy="990600"/>
            </a:xfrm>
            <a:custGeom>
              <a:avLst/>
              <a:gdLst>
                <a:gd name="T0" fmla="*/ 0 w 215"/>
                <a:gd name="T1" fmla="*/ 318 h 358"/>
                <a:gd name="T2" fmla="*/ 206 w 215"/>
                <a:gd name="T3" fmla="*/ 290 h 358"/>
                <a:gd name="T4" fmla="*/ 207 w 215"/>
                <a:gd name="T5" fmla="*/ 75 h 358"/>
                <a:gd name="T6" fmla="*/ 190 w 215"/>
                <a:gd name="T7" fmla="*/ 7 h 358"/>
                <a:gd name="T8" fmla="*/ 35 w 215"/>
                <a:gd name="T9" fmla="*/ 43 h 358"/>
                <a:gd name="T10" fmla="*/ 16 w 215"/>
                <a:gd name="T11" fmla="*/ 167 h 358"/>
                <a:gd name="T12" fmla="*/ 6 w 215"/>
                <a:gd name="T13" fmla="*/ 274 h 358"/>
                <a:gd name="T14" fmla="*/ 6 w 215"/>
                <a:gd name="T15" fmla="*/ 274 h 358"/>
                <a:gd name="T16" fmla="*/ 0 w 215"/>
                <a:gd name="T17" fmla="*/ 31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8">
                  <a:moveTo>
                    <a:pt x="0" y="318"/>
                  </a:moveTo>
                  <a:cubicBezTo>
                    <a:pt x="54" y="358"/>
                    <a:pt x="163" y="332"/>
                    <a:pt x="206" y="290"/>
                  </a:cubicBezTo>
                  <a:cubicBezTo>
                    <a:pt x="188" y="226"/>
                    <a:pt x="187" y="162"/>
                    <a:pt x="207" y="75"/>
                  </a:cubicBezTo>
                  <a:cubicBezTo>
                    <a:pt x="215" y="42"/>
                    <a:pt x="211" y="19"/>
                    <a:pt x="190" y="7"/>
                  </a:cubicBezTo>
                  <a:cubicBezTo>
                    <a:pt x="122" y="0"/>
                    <a:pt x="73" y="15"/>
                    <a:pt x="35" y="43"/>
                  </a:cubicBezTo>
                  <a:cubicBezTo>
                    <a:pt x="24" y="82"/>
                    <a:pt x="19" y="123"/>
                    <a:pt x="16" y="167"/>
                  </a:cubicBezTo>
                  <a:cubicBezTo>
                    <a:pt x="13" y="200"/>
                    <a:pt x="11" y="236"/>
                    <a:pt x="6" y="274"/>
                  </a:cubicBezTo>
                  <a:cubicBezTo>
                    <a:pt x="6" y="274"/>
                    <a:pt x="6" y="274"/>
                    <a:pt x="6" y="274"/>
                  </a:cubicBezTo>
                  <a:cubicBezTo>
                    <a:pt x="5" y="289"/>
                    <a:pt x="3" y="303"/>
                    <a:pt x="0"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9" name="Freeform 197">
              <a:extLst>
                <a:ext uri="{FF2B5EF4-FFF2-40B4-BE49-F238E27FC236}">
                  <a16:creationId xmlns:a16="http://schemas.microsoft.com/office/drawing/2014/main" id="{98F768B8-1FA9-4071-96BD-8C8FF52D0E03}"/>
                </a:ext>
              </a:extLst>
            </p:cNvPr>
            <p:cNvSpPr>
              <a:spLocks/>
            </p:cNvSpPr>
            <p:nvPr/>
          </p:nvSpPr>
          <p:spPr bwMode="auto">
            <a:xfrm>
              <a:off x="20356513" y="6518275"/>
              <a:ext cx="84138" cy="112713"/>
            </a:xfrm>
            <a:custGeom>
              <a:avLst/>
              <a:gdLst>
                <a:gd name="T0" fmla="*/ 2 w 30"/>
                <a:gd name="T1" fmla="*/ 15 h 41"/>
                <a:gd name="T2" fmla="*/ 11 w 30"/>
                <a:gd name="T3" fmla="*/ 1 h 41"/>
                <a:gd name="T4" fmla="*/ 24 w 30"/>
                <a:gd name="T5" fmla="*/ 4 h 41"/>
                <a:gd name="T6" fmla="*/ 24 w 30"/>
                <a:gd name="T7" fmla="*/ 25 h 41"/>
                <a:gd name="T8" fmla="*/ 23 w 30"/>
                <a:gd name="T9" fmla="*/ 26 h 41"/>
                <a:gd name="T10" fmla="*/ 14 w 30"/>
                <a:gd name="T11" fmla="*/ 37 h 41"/>
                <a:gd name="T12" fmla="*/ 3 w 30"/>
                <a:gd name="T13" fmla="*/ 35 h 41"/>
                <a:gd name="T14" fmla="*/ 2 w 30"/>
                <a:gd name="T15" fmla="*/ 30 h 41"/>
                <a:gd name="T16" fmla="*/ 2 w 30"/>
                <a:gd name="T1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 y="15"/>
                  </a:moveTo>
                  <a:cubicBezTo>
                    <a:pt x="4" y="9"/>
                    <a:pt x="7" y="4"/>
                    <a:pt x="11" y="1"/>
                  </a:cubicBezTo>
                  <a:cubicBezTo>
                    <a:pt x="16" y="0"/>
                    <a:pt x="20" y="1"/>
                    <a:pt x="24" y="4"/>
                  </a:cubicBezTo>
                  <a:cubicBezTo>
                    <a:pt x="30" y="9"/>
                    <a:pt x="29" y="17"/>
                    <a:pt x="24" y="25"/>
                  </a:cubicBezTo>
                  <a:cubicBezTo>
                    <a:pt x="24" y="25"/>
                    <a:pt x="24" y="26"/>
                    <a:pt x="23" y="26"/>
                  </a:cubicBezTo>
                  <a:cubicBezTo>
                    <a:pt x="20" y="30"/>
                    <a:pt x="17" y="34"/>
                    <a:pt x="14" y="37"/>
                  </a:cubicBezTo>
                  <a:cubicBezTo>
                    <a:pt x="11" y="41"/>
                    <a:pt x="5" y="39"/>
                    <a:pt x="3" y="35"/>
                  </a:cubicBezTo>
                  <a:cubicBezTo>
                    <a:pt x="2" y="30"/>
                    <a:pt x="2" y="30"/>
                    <a:pt x="2" y="30"/>
                  </a:cubicBezTo>
                  <a:cubicBezTo>
                    <a:pt x="0" y="25"/>
                    <a:pt x="0" y="19"/>
                    <a:pt x="2" y="1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0" name="Freeform 198">
              <a:extLst>
                <a:ext uri="{FF2B5EF4-FFF2-40B4-BE49-F238E27FC236}">
                  <a16:creationId xmlns:a16="http://schemas.microsoft.com/office/drawing/2014/main" id="{FE0B45DB-D853-47BE-AA97-99BD3BA70673}"/>
                </a:ext>
              </a:extLst>
            </p:cNvPr>
            <p:cNvSpPr>
              <a:spLocks/>
            </p:cNvSpPr>
            <p:nvPr/>
          </p:nvSpPr>
          <p:spPr bwMode="auto">
            <a:xfrm>
              <a:off x="19724688" y="7007225"/>
              <a:ext cx="122238" cy="133350"/>
            </a:xfrm>
            <a:custGeom>
              <a:avLst/>
              <a:gdLst>
                <a:gd name="T0" fmla="*/ 44 w 44"/>
                <a:gd name="T1" fmla="*/ 31 h 48"/>
                <a:gd name="T2" fmla="*/ 10 w 44"/>
                <a:gd name="T3" fmla="*/ 0 h 48"/>
                <a:gd name="T4" fmla="*/ 5 w 44"/>
                <a:gd name="T5" fmla="*/ 3 h 48"/>
                <a:gd name="T6" fmla="*/ 19 w 44"/>
                <a:gd name="T7" fmla="*/ 19 h 48"/>
                <a:gd name="T8" fmla="*/ 9 w 44"/>
                <a:gd name="T9" fmla="*/ 12 h 48"/>
                <a:gd name="T10" fmla="*/ 4 w 44"/>
                <a:gd name="T11" fmla="*/ 14 h 48"/>
                <a:gd name="T12" fmla="*/ 12 w 44"/>
                <a:gd name="T13" fmla="*/ 22 h 48"/>
                <a:gd name="T14" fmla="*/ 5 w 44"/>
                <a:gd name="T15" fmla="*/ 18 h 48"/>
                <a:gd name="T16" fmla="*/ 0 w 44"/>
                <a:gd name="T17" fmla="*/ 22 h 48"/>
                <a:gd name="T18" fmla="*/ 9 w 44"/>
                <a:gd name="T19" fmla="*/ 29 h 48"/>
                <a:gd name="T20" fmla="*/ 2 w 44"/>
                <a:gd name="T21" fmla="*/ 25 h 48"/>
                <a:gd name="T22" fmla="*/ 0 w 44"/>
                <a:gd name="T23" fmla="*/ 31 h 48"/>
                <a:gd name="T24" fmla="*/ 14 w 44"/>
                <a:gd name="T25" fmla="*/ 45 h 48"/>
                <a:gd name="T26" fmla="*/ 25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44" y="31"/>
                  </a:moveTo>
                  <a:cubicBezTo>
                    <a:pt x="34" y="19"/>
                    <a:pt x="23" y="8"/>
                    <a:pt x="10" y="0"/>
                  </a:cubicBezTo>
                  <a:cubicBezTo>
                    <a:pt x="8" y="0"/>
                    <a:pt x="6" y="1"/>
                    <a:pt x="5" y="3"/>
                  </a:cubicBezTo>
                  <a:cubicBezTo>
                    <a:pt x="8" y="8"/>
                    <a:pt x="13" y="14"/>
                    <a:pt x="19" y="19"/>
                  </a:cubicBezTo>
                  <a:cubicBezTo>
                    <a:pt x="9" y="12"/>
                    <a:pt x="9" y="12"/>
                    <a:pt x="9" y="12"/>
                  </a:cubicBezTo>
                  <a:cubicBezTo>
                    <a:pt x="7" y="11"/>
                    <a:pt x="5" y="13"/>
                    <a:pt x="4" y="14"/>
                  </a:cubicBezTo>
                  <a:cubicBezTo>
                    <a:pt x="5" y="16"/>
                    <a:pt x="11" y="20"/>
                    <a:pt x="12" y="22"/>
                  </a:cubicBezTo>
                  <a:cubicBezTo>
                    <a:pt x="5" y="18"/>
                    <a:pt x="5" y="18"/>
                    <a:pt x="5" y="18"/>
                  </a:cubicBezTo>
                  <a:cubicBezTo>
                    <a:pt x="2" y="18"/>
                    <a:pt x="1" y="19"/>
                    <a:pt x="0" y="22"/>
                  </a:cubicBezTo>
                  <a:cubicBezTo>
                    <a:pt x="9" y="29"/>
                    <a:pt x="9" y="29"/>
                    <a:pt x="9" y="29"/>
                  </a:cubicBezTo>
                  <a:cubicBezTo>
                    <a:pt x="2" y="25"/>
                    <a:pt x="2" y="25"/>
                    <a:pt x="2" y="25"/>
                  </a:cubicBezTo>
                  <a:cubicBezTo>
                    <a:pt x="0" y="26"/>
                    <a:pt x="0" y="28"/>
                    <a:pt x="0" y="31"/>
                  </a:cubicBezTo>
                  <a:cubicBezTo>
                    <a:pt x="6" y="34"/>
                    <a:pt x="10" y="38"/>
                    <a:pt x="14" y="45"/>
                  </a:cubicBezTo>
                  <a:cubicBezTo>
                    <a:pt x="25" y="48"/>
                    <a:pt x="25" y="48"/>
                    <a:pt x="25"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1" name="Freeform 199">
              <a:extLst>
                <a:ext uri="{FF2B5EF4-FFF2-40B4-BE49-F238E27FC236}">
                  <a16:creationId xmlns:a16="http://schemas.microsoft.com/office/drawing/2014/main" id="{1739A1B9-34B2-4008-8FA1-CB8E4BB4DB90}"/>
                </a:ext>
              </a:extLst>
            </p:cNvPr>
            <p:cNvSpPr>
              <a:spLocks/>
            </p:cNvSpPr>
            <p:nvPr/>
          </p:nvSpPr>
          <p:spPr bwMode="auto">
            <a:xfrm>
              <a:off x="19769138" y="7070725"/>
              <a:ext cx="227013" cy="260350"/>
            </a:xfrm>
            <a:custGeom>
              <a:avLst/>
              <a:gdLst>
                <a:gd name="T0" fmla="*/ 82 w 82"/>
                <a:gd name="T1" fmla="*/ 94 h 94"/>
                <a:gd name="T2" fmla="*/ 3 w 82"/>
                <a:gd name="T3" fmla="*/ 30 h 94"/>
                <a:gd name="T4" fmla="*/ 31 w 82"/>
                <a:gd name="T5" fmla="*/ 5 h 94"/>
                <a:gd name="T6" fmla="*/ 70 w 82"/>
                <a:gd name="T7" fmla="*/ 43 h 94"/>
                <a:gd name="T8" fmla="*/ 82 w 82"/>
                <a:gd name="T9" fmla="*/ 94 h 94"/>
              </a:gdLst>
              <a:ahLst/>
              <a:cxnLst>
                <a:cxn ang="0">
                  <a:pos x="T0" y="T1"/>
                </a:cxn>
                <a:cxn ang="0">
                  <a:pos x="T2" y="T3"/>
                </a:cxn>
                <a:cxn ang="0">
                  <a:pos x="T4" y="T5"/>
                </a:cxn>
                <a:cxn ang="0">
                  <a:pos x="T6" y="T7"/>
                </a:cxn>
                <a:cxn ang="0">
                  <a:pos x="T8" y="T9"/>
                </a:cxn>
              </a:cxnLst>
              <a:rect l="0" t="0" r="r" b="b"/>
              <a:pathLst>
                <a:path w="82" h="94">
                  <a:moveTo>
                    <a:pt x="82" y="94"/>
                  </a:moveTo>
                  <a:cubicBezTo>
                    <a:pt x="40" y="83"/>
                    <a:pt x="8" y="65"/>
                    <a:pt x="3" y="30"/>
                  </a:cubicBezTo>
                  <a:cubicBezTo>
                    <a:pt x="0" y="9"/>
                    <a:pt x="9" y="0"/>
                    <a:pt x="31" y="5"/>
                  </a:cubicBezTo>
                  <a:cubicBezTo>
                    <a:pt x="41" y="20"/>
                    <a:pt x="54" y="33"/>
                    <a:pt x="70" y="43"/>
                  </a:cubicBezTo>
                  <a:lnTo>
                    <a:pt x="82"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2" name="Freeform 200">
              <a:extLst>
                <a:ext uri="{FF2B5EF4-FFF2-40B4-BE49-F238E27FC236}">
                  <a16:creationId xmlns:a16="http://schemas.microsoft.com/office/drawing/2014/main" id="{9173C1F6-B03E-4862-ADC0-2A86A546433B}"/>
                </a:ext>
              </a:extLst>
            </p:cNvPr>
            <p:cNvSpPr>
              <a:spLocks/>
            </p:cNvSpPr>
            <p:nvPr/>
          </p:nvSpPr>
          <p:spPr bwMode="auto">
            <a:xfrm>
              <a:off x="20161250" y="7018338"/>
              <a:ext cx="79375" cy="454025"/>
            </a:xfrm>
            <a:custGeom>
              <a:avLst/>
              <a:gdLst>
                <a:gd name="T0" fmla="*/ 0 w 29"/>
                <a:gd name="T1" fmla="*/ 164 h 164"/>
                <a:gd name="T2" fmla="*/ 29 w 29"/>
                <a:gd name="T3" fmla="*/ 0 h 164"/>
                <a:gd name="T4" fmla="*/ 12 w 29"/>
                <a:gd name="T5" fmla="*/ 33 h 164"/>
                <a:gd name="T6" fmla="*/ 0 w 29"/>
                <a:gd name="T7" fmla="*/ 164 h 164"/>
              </a:gdLst>
              <a:ahLst/>
              <a:cxnLst>
                <a:cxn ang="0">
                  <a:pos x="T0" y="T1"/>
                </a:cxn>
                <a:cxn ang="0">
                  <a:pos x="T2" y="T3"/>
                </a:cxn>
                <a:cxn ang="0">
                  <a:pos x="T4" y="T5"/>
                </a:cxn>
                <a:cxn ang="0">
                  <a:pos x="T6" y="T7"/>
                </a:cxn>
              </a:cxnLst>
              <a:rect l="0" t="0" r="r" b="b"/>
              <a:pathLst>
                <a:path w="29" h="164">
                  <a:moveTo>
                    <a:pt x="0" y="164"/>
                  </a:moveTo>
                  <a:cubicBezTo>
                    <a:pt x="16" y="118"/>
                    <a:pt x="28" y="66"/>
                    <a:pt x="29" y="0"/>
                  </a:cubicBezTo>
                  <a:cubicBezTo>
                    <a:pt x="12" y="33"/>
                    <a:pt x="12" y="33"/>
                    <a:pt x="12" y="33"/>
                  </a:cubicBezTo>
                  <a:cubicBezTo>
                    <a:pt x="9" y="67"/>
                    <a:pt x="5" y="126"/>
                    <a:pt x="0"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3" name="Freeform 201">
              <a:extLst>
                <a:ext uri="{FF2B5EF4-FFF2-40B4-BE49-F238E27FC236}">
                  <a16:creationId xmlns:a16="http://schemas.microsoft.com/office/drawing/2014/main" id="{E186443C-5534-473D-A17F-08B1C2B29F85}"/>
                </a:ext>
              </a:extLst>
            </p:cNvPr>
            <p:cNvSpPr>
              <a:spLocks/>
            </p:cNvSpPr>
            <p:nvPr/>
          </p:nvSpPr>
          <p:spPr bwMode="auto">
            <a:xfrm>
              <a:off x="19962813" y="6832600"/>
              <a:ext cx="280988" cy="498475"/>
            </a:xfrm>
            <a:custGeom>
              <a:avLst/>
              <a:gdLst>
                <a:gd name="T0" fmla="*/ 102 w 102"/>
                <a:gd name="T1" fmla="*/ 0 h 180"/>
                <a:gd name="T2" fmla="*/ 0 w 102"/>
                <a:gd name="T3" fmla="*/ 129 h 180"/>
                <a:gd name="T4" fmla="*/ 12 w 102"/>
                <a:gd name="T5" fmla="*/ 180 h 180"/>
                <a:gd name="T6" fmla="*/ 102 w 102"/>
                <a:gd name="T7" fmla="*/ 67 h 180"/>
                <a:gd name="T8" fmla="*/ 102 w 102"/>
                <a:gd name="T9" fmla="*/ 0 h 180"/>
              </a:gdLst>
              <a:ahLst/>
              <a:cxnLst>
                <a:cxn ang="0">
                  <a:pos x="T0" y="T1"/>
                </a:cxn>
                <a:cxn ang="0">
                  <a:pos x="T2" y="T3"/>
                </a:cxn>
                <a:cxn ang="0">
                  <a:pos x="T4" y="T5"/>
                </a:cxn>
                <a:cxn ang="0">
                  <a:pos x="T6" y="T7"/>
                </a:cxn>
                <a:cxn ang="0">
                  <a:pos x="T8" y="T9"/>
                </a:cxn>
              </a:cxnLst>
              <a:rect l="0" t="0" r="r" b="b"/>
              <a:pathLst>
                <a:path w="102" h="180">
                  <a:moveTo>
                    <a:pt x="102" y="0"/>
                  </a:moveTo>
                  <a:cubicBezTo>
                    <a:pt x="77" y="20"/>
                    <a:pt x="59" y="74"/>
                    <a:pt x="0" y="129"/>
                  </a:cubicBezTo>
                  <a:cubicBezTo>
                    <a:pt x="12" y="180"/>
                    <a:pt x="12" y="180"/>
                    <a:pt x="12" y="180"/>
                  </a:cubicBezTo>
                  <a:cubicBezTo>
                    <a:pt x="53" y="140"/>
                    <a:pt x="94" y="101"/>
                    <a:pt x="102" y="67"/>
                  </a:cubicBezTo>
                  <a:lnTo>
                    <a:pt x="10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4" name="Freeform 202">
              <a:extLst>
                <a:ext uri="{FF2B5EF4-FFF2-40B4-BE49-F238E27FC236}">
                  <a16:creationId xmlns:a16="http://schemas.microsoft.com/office/drawing/2014/main" id="{E046B55D-0D0D-4981-8862-F8379A00A368}"/>
                </a:ext>
              </a:extLst>
            </p:cNvPr>
            <p:cNvSpPr>
              <a:spLocks/>
            </p:cNvSpPr>
            <p:nvPr/>
          </p:nvSpPr>
          <p:spPr bwMode="auto">
            <a:xfrm>
              <a:off x="20404138" y="7059613"/>
              <a:ext cx="223838" cy="398463"/>
            </a:xfrm>
            <a:custGeom>
              <a:avLst/>
              <a:gdLst>
                <a:gd name="T0" fmla="*/ 78 w 81"/>
                <a:gd name="T1" fmla="*/ 0 h 144"/>
                <a:gd name="T2" fmla="*/ 79 w 81"/>
                <a:gd name="T3" fmla="*/ 8 h 144"/>
                <a:gd name="T4" fmla="*/ 79 w 81"/>
                <a:gd name="T5" fmla="*/ 28 h 144"/>
                <a:gd name="T6" fmla="*/ 78 w 81"/>
                <a:gd name="T7" fmla="*/ 42 h 144"/>
                <a:gd name="T8" fmla="*/ 76 w 81"/>
                <a:gd name="T9" fmla="*/ 57 h 144"/>
                <a:gd name="T10" fmla="*/ 72 w 81"/>
                <a:gd name="T11" fmla="*/ 72 h 144"/>
                <a:gd name="T12" fmla="*/ 66 w 81"/>
                <a:gd name="T13" fmla="*/ 88 h 144"/>
                <a:gd name="T14" fmla="*/ 62 w 81"/>
                <a:gd name="T15" fmla="*/ 95 h 144"/>
                <a:gd name="T16" fmla="*/ 60 w 81"/>
                <a:gd name="T17" fmla="*/ 99 h 144"/>
                <a:gd name="T18" fmla="*/ 58 w 81"/>
                <a:gd name="T19" fmla="*/ 102 h 144"/>
                <a:gd name="T20" fmla="*/ 48 w 81"/>
                <a:gd name="T21" fmla="*/ 115 h 144"/>
                <a:gd name="T22" fmla="*/ 43 w 81"/>
                <a:gd name="T23" fmla="*/ 121 h 144"/>
                <a:gd name="T24" fmla="*/ 37 w 81"/>
                <a:gd name="T25" fmla="*/ 125 h 144"/>
                <a:gd name="T26" fmla="*/ 32 w 81"/>
                <a:gd name="T27" fmla="*/ 130 h 144"/>
                <a:gd name="T28" fmla="*/ 26 w 81"/>
                <a:gd name="T29" fmla="*/ 133 h 144"/>
                <a:gd name="T30" fmla="*/ 21 w 81"/>
                <a:gd name="T31" fmla="*/ 136 h 144"/>
                <a:gd name="T32" fmla="*/ 16 w 81"/>
                <a:gd name="T33" fmla="*/ 138 h 144"/>
                <a:gd name="T34" fmla="*/ 8 w 81"/>
                <a:gd name="T35" fmla="*/ 142 h 144"/>
                <a:gd name="T36" fmla="*/ 0 w 81"/>
                <a:gd name="T37" fmla="*/ 144 h 144"/>
                <a:gd name="T38" fmla="*/ 8 w 81"/>
                <a:gd name="T39" fmla="*/ 142 h 144"/>
                <a:gd name="T40" fmla="*/ 16 w 81"/>
                <a:gd name="T41" fmla="*/ 140 h 144"/>
                <a:gd name="T42" fmla="*/ 21 w 81"/>
                <a:gd name="T43" fmla="*/ 137 h 144"/>
                <a:gd name="T44" fmla="*/ 27 w 81"/>
                <a:gd name="T45" fmla="*/ 135 h 144"/>
                <a:gd name="T46" fmla="*/ 33 w 81"/>
                <a:gd name="T47" fmla="*/ 131 h 144"/>
                <a:gd name="T48" fmla="*/ 39 w 81"/>
                <a:gd name="T49" fmla="*/ 127 h 144"/>
                <a:gd name="T50" fmla="*/ 45 w 81"/>
                <a:gd name="T51" fmla="*/ 123 h 144"/>
                <a:gd name="T52" fmla="*/ 50 w 81"/>
                <a:gd name="T53" fmla="*/ 117 h 144"/>
                <a:gd name="T54" fmla="*/ 61 w 81"/>
                <a:gd name="T55" fmla="*/ 104 h 144"/>
                <a:gd name="T56" fmla="*/ 63 w 81"/>
                <a:gd name="T57" fmla="*/ 101 h 144"/>
                <a:gd name="T58" fmla="*/ 65 w 81"/>
                <a:gd name="T59" fmla="*/ 97 h 144"/>
                <a:gd name="T60" fmla="*/ 69 w 81"/>
                <a:gd name="T61" fmla="*/ 89 h 144"/>
                <a:gd name="T62" fmla="*/ 75 w 81"/>
                <a:gd name="T63" fmla="*/ 73 h 144"/>
                <a:gd name="T64" fmla="*/ 79 w 81"/>
                <a:gd name="T65" fmla="*/ 57 h 144"/>
                <a:gd name="T66" fmla="*/ 81 w 81"/>
                <a:gd name="T67" fmla="*/ 28 h 144"/>
                <a:gd name="T68" fmla="*/ 80 w 81"/>
                <a:gd name="T69" fmla="*/ 7 h 144"/>
                <a:gd name="T70" fmla="*/ 78 w 81"/>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44">
                  <a:moveTo>
                    <a:pt x="78" y="0"/>
                  </a:moveTo>
                  <a:cubicBezTo>
                    <a:pt x="78" y="0"/>
                    <a:pt x="79" y="3"/>
                    <a:pt x="79" y="8"/>
                  </a:cubicBezTo>
                  <a:cubicBezTo>
                    <a:pt x="79" y="12"/>
                    <a:pt x="79" y="20"/>
                    <a:pt x="79" y="28"/>
                  </a:cubicBezTo>
                  <a:cubicBezTo>
                    <a:pt x="79" y="32"/>
                    <a:pt x="79" y="37"/>
                    <a:pt x="78" y="42"/>
                  </a:cubicBezTo>
                  <a:cubicBezTo>
                    <a:pt x="78" y="46"/>
                    <a:pt x="77" y="51"/>
                    <a:pt x="76" y="57"/>
                  </a:cubicBezTo>
                  <a:cubicBezTo>
                    <a:pt x="75" y="62"/>
                    <a:pt x="74" y="67"/>
                    <a:pt x="72" y="72"/>
                  </a:cubicBezTo>
                  <a:cubicBezTo>
                    <a:pt x="70" y="78"/>
                    <a:pt x="68" y="83"/>
                    <a:pt x="66" y="88"/>
                  </a:cubicBezTo>
                  <a:cubicBezTo>
                    <a:pt x="65" y="90"/>
                    <a:pt x="64" y="93"/>
                    <a:pt x="62" y="95"/>
                  </a:cubicBezTo>
                  <a:cubicBezTo>
                    <a:pt x="60" y="99"/>
                    <a:pt x="60" y="99"/>
                    <a:pt x="60" y="99"/>
                  </a:cubicBezTo>
                  <a:cubicBezTo>
                    <a:pt x="58" y="102"/>
                    <a:pt x="58" y="102"/>
                    <a:pt x="58" y="102"/>
                  </a:cubicBezTo>
                  <a:cubicBezTo>
                    <a:pt x="55" y="107"/>
                    <a:pt x="52" y="111"/>
                    <a:pt x="48" y="115"/>
                  </a:cubicBezTo>
                  <a:cubicBezTo>
                    <a:pt x="46" y="117"/>
                    <a:pt x="45" y="119"/>
                    <a:pt x="43" y="121"/>
                  </a:cubicBezTo>
                  <a:cubicBezTo>
                    <a:pt x="41" y="122"/>
                    <a:pt x="39" y="124"/>
                    <a:pt x="37" y="125"/>
                  </a:cubicBezTo>
                  <a:cubicBezTo>
                    <a:pt x="35" y="127"/>
                    <a:pt x="33" y="128"/>
                    <a:pt x="32" y="130"/>
                  </a:cubicBezTo>
                  <a:cubicBezTo>
                    <a:pt x="30" y="131"/>
                    <a:pt x="28" y="132"/>
                    <a:pt x="26" y="133"/>
                  </a:cubicBezTo>
                  <a:cubicBezTo>
                    <a:pt x="24" y="134"/>
                    <a:pt x="22" y="135"/>
                    <a:pt x="21" y="136"/>
                  </a:cubicBezTo>
                  <a:cubicBezTo>
                    <a:pt x="19" y="137"/>
                    <a:pt x="18" y="138"/>
                    <a:pt x="16" y="138"/>
                  </a:cubicBezTo>
                  <a:cubicBezTo>
                    <a:pt x="13" y="140"/>
                    <a:pt x="10" y="141"/>
                    <a:pt x="8" y="142"/>
                  </a:cubicBezTo>
                  <a:cubicBezTo>
                    <a:pt x="3" y="143"/>
                    <a:pt x="0" y="144"/>
                    <a:pt x="0" y="144"/>
                  </a:cubicBezTo>
                  <a:cubicBezTo>
                    <a:pt x="0" y="144"/>
                    <a:pt x="3" y="144"/>
                    <a:pt x="8" y="142"/>
                  </a:cubicBezTo>
                  <a:cubicBezTo>
                    <a:pt x="10" y="142"/>
                    <a:pt x="13" y="141"/>
                    <a:pt x="16" y="140"/>
                  </a:cubicBezTo>
                  <a:cubicBezTo>
                    <a:pt x="18" y="139"/>
                    <a:pt x="20" y="138"/>
                    <a:pt x="21" y="137"/>
                  </a:cubicBezTo>
                  <a:cubicBezTo>
                    <a:pt x="23" y="137"/>
                    <a:pt x="25" y="136"/>
                    <a:pt x="27" y="135"/>
                  </a:cubicBezTo>
                  <a:cubicBezTo>
                    <a:pt x="29" y="134"/>
                    <a:pt x="31" y="133"/>
                    <a:pt x="33" y="131"/>
                  </a:cubicBezTo>
                  <a:cubicBezTo>
                    <a:pt x="35" y="130"/>
                    <a:pt x="37" y="129"/>
                    <a:pt x="39" y="127"/>
                  </a:cubicBezTo>
                  <a:cubicBezTo>
                    <a:pt x="41" y="126"/>
                    <a:pt x="43" y="124"/>
                    <a:pt x="45" y="123"/>
                  </a:cubicBezTo>
                  <a:cubicBezTo>
                    <a:pt x="47" y="121"/>
                    <a:pt x="49" y="119"/>
                    <a:pt x="50" y="117"/>
                  </a:cubicBezTo>
                  <a:cubicBezTo>
                    <a:pt x="54" y="113"/>
                    <a:pt x="58" y="109"/>
                    <a:pt x="61" y="104"/>
                  </a:cubicBezTo>
                  <a:cubicBezTo>
                    <a:pt x="63" y="101"/>
                    <a:pt x="63" y="101"/>
                    <a:pt x="63" y="101"/>
                  </a:cubicBezTo>
                  <a:cubicBezTo>
                    <a:pt x="65" y="97"/>
                    <a:pt x="65" y="97"/>
                    <a:pt x="65" y="97"/>
                  </a:cubicBezTo>
                  <a:cubicBezTo>
                    <a:pt x="67" y="94"/>
                    <a:pt x="68" y="92"/>
                    <a:pt x="69" y="89"/>
                  </a:cubicBezTo>
                  <a:cubicBezTo>
                    <a:pt x="71" y="84"/>
                    <a:pt x="73" y="79"/>
                    <a:pt x="75" y="73"/>
                  </a:cubicBezTo>
                  <a:cubicBezTo>
                    <a:pt x="77" y="68"/>
                    <a:pt x="78" y="62"/>
                    <a:pt x="79" y="57"/>
                  </a:cubicBezTo>
                  <a:cubicBezTo>
                    <a:pt x="80" y="47"/>
                    <a:pt x="81" y="37"/>
                    <a:pt x="81" y="28"/>
                  </a:cubicBezTo>
                  <a:cubicBezTo>
                    <a:pt x="81" y="19"/>
                    <a:pt x="80" y="12"/>
                    <a:pt x="80" y="7"/>
                  </a:cubicBezTo>
                  <a:cubicBezTo>
                    <a:pt x="79" y="3"/>
                    <a:pt x="78" y="0"/>
                    <a:pt x="7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5" name="Freeform 203">
              <a:extLst>
                <a:ext uri="{FF2B5EF4-FFF2-40B4-BE49-F238E27FC236}">
                  <a16:creationId xmlns:a16="http://schemas.microsoft.com/office/drawing/2014/main" id="{9CAB8FC5-335A-45E0-84E8-8A4365E97593}"/>
                </a:ext>
              </a:extLst>
            </p:cNvPr>
            <p:cNvSpPr>
              <a:spLocks/>
            </p:cNvSpPr>
            <p:nvPr/>
          </p:nvSpPr>
          <p:spPr bwMode="auto">
            <a:xfrm>
              <a:off x="20250150" y="6670675"/>
              <a:ext cx="160338" cy="53975"/>
            </a:xfrm>
            <a:custGeom>
              <a:avLst/>
              <a:gdLst>
                <a:gd name="T0" fmla="*/ 0 w 58"/>
                <a:gd name="T1" fmla="*/ 0 h 20"/>
                <a:gd name="T2" fmla="*/ 3 w 58"/>
                <a:gd name="T3" fmla="*/ 5 h 20"/>
                <a:gd name="T4" fmla="*/ 58 w 58"/>
                <a:gd name="T5" fmla="*/ 13 h 20"/>
                <a:gd name="T6" fmla="*/ 0 w 58"/>
                <a:gd name="T7" fmla="*/ 0 h 20"/>
              </a:gdLst>
              <a:ahLst/>
              <a:cxnLst>
                <a:cxn ang="0">
                  <a:pos x="T0" y="T1"/>
                </a:cxn>
                <a:cxn ang="0">
                  <a:pos x="T2" y="T3"/>
                </a:cxn>
                <a:cxn ang="0">
                  <a:pos x="T4" y="T5"/>
                </a:cxn>
                <a:cxn ang="0">
                  <a:pos x="T6" y="T7"/>
                </a:cxn>
              </a:cxnLst>
              <a:rect l="0" t="0" r="r" b="b"/>
              <a:pathLst>
                <a:path w="58" h="20">
                  <a:moveTo>
                    <a:pt x="0" y="0"/>
                  </a:moveTo>
                  <a:cubicBezTo>
                    <a:pt x="1" y="2"/>
                    <a:pt x="2" y="3"/>
                    <a:pt x="3" y="5"/>
                  </a:cubicBezTo>
                  <a:cubicBezTo>
                    <a:pt x="13" y="19"/>
                    <a:pt x="39" y="20"/>
                    <a:pt x="58" y="13"/>
                  </a:cubicBezTo>
                  <a:cubicBezTo>
                    <a:pt x="17" y="14"/>
                    <a:pt x="1"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6" name="Freeform 204">
              <a:extLst>
                <a:ext uri="{FF2B5EF4-FFF2-40B4-BE49-F238E27FC236}">
                  <a16:creationId xmlns:a16="http://schemas.microsoft.com/office/drawing/2014/main" id="{1005D4EB-D71A-4A54-AE7C-63D42C8B1FC1}"/>
                </a:ext>
              </a:extLst>
            </p:cNvPr>
            <p:cNvSpPr>
              <a:spLocks/>
            </p:cNvSpPr>
            <p:nvPr/>
          </p:nvSpPr>
          <p:spPr bwMode="auto">
            <a:xfrm>
              <a:off x="20418425" y="7718425"/>
              <a:ext cx="82550" cy="373063"/>
            </a:xfrm>
            <a:custGeom>
              <a:avLst/>
              <a:gdLst>
                <a:gd name="T0" fmla="*/ 9 w 30"/>
                <a:gd name="T1" fmla="*/ 5 h 135"/>
                <a:gd name="T2" fmla="*/ 6 w 30"/>
                <a:gd name="T3" fmla="*/ 135 h 135"/>
                <a:gd name="T4" fmla="*/ 30 w 30"/>
                <a:gd name="T5" fmla="*/ 0 h 135"/>
                <a:gd name="T6" fmla="*/ 0 w 30"/>
                <a:gd name="T7" fmla="*/ 1 h 135"/>
                <a:gd name="T8" fmla="*/ 8 w 30"/>
                <a:gd name="T9" fmla="*/ 4 h 135"/>
                <a:gd name="T10" fmla="*/ 9 w 30"/>
                <a:gd name="T11" fmla="*/ 5 h 135"/>
              </a:gdLst>
              <a:ahLst/>
              <a:cxnLst>
                <a:cxn ang="0">
                  <a:pos x="T0" y="T1"/>
                </a:cxn>
                <a:cxn ang="0">
                  <a:pos x="T2" y="T3"/>
                </a:cxn>
                <a:cxn ang="0">
                  <a:pos x="T4" y="T5"/>
                </a:cxn>
                <a:cxn ang="0">
                  <a:pos x="T6" y="T7"/>
                </a:cxn>
                <a:cxn ang="0">
                  <a:pos x="T8" y="T9"/>
                </a:cxn>
                <a:cxn ang="0">
                  <a:pos x="T10" y="T11"/>
                </a:cxn>
              </a:cxnLst>
              <a:rect l="0" t="0" r="r" b="b"/>
              <a:pathLst>
                <a:path w="30" h="135">
                  <a:moveTo>
                    <a:pt x="9" y="5"/>
                  </a:moveTo>
                  <a:cubicBezTo>
                    <a:pt x="6" y="135"/>
                    <a:pt x="6" y="135"/>
                    <a:pt x="6" y="135"/>
                  </a:cubicBezTo>
                  <a:cubicBezTo>
                    <a:pt x="30" y="0"/>
                    <a:pt x="30" y="0"/>
                    <a:pt x="30" y="0"/>
                  </a:cubicBezTo>
                  <a:cubicBezTo>
                    <a:pt x="0" y="1"/>
                    <a:pt x="0" y="1"/>
                    <a:pt x="0" y="1"/>
                  </a:cubicBezTo>
                  <a:cubicBezTo>
                    <a:pt x="3" y="1"/>
                    <a:pt x="6" y="2"/>
                    <a:pt x="8" y="4"/>
                  </a:cubicBezTo>
                  <a:cubicBezTo>
                    <a:pt x="8" y="4"/>
                    <a:pt x="9" y="4"/>
                    <a:pt x="9"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583DF3-2A9E-4A47-BB40-2732944FC392}"/>
                </a:ext>
              </a:extLst>
            </p:cNvPr>
            <p:cNvSpPr>
              <a:spLocks/>
            </p:cNvSpPr>
            <p:nvPr/>
          </p:nvSpPr>
          <p:spPr bwMode="auto">
            <a:xfrm>
              <a:off x="20124738" y="8177213"/>
              <a:ext cx="100013" cy="611188"/>
            </a:xfrm>
            <a:custGeom>
              <a:avLst/>
              <a:gdLst>
                <a:gd name="T0" fmla="*/ 0 w 36"/>
                <a:gd name="T1" fmla="*/ 0 h 221"/>
                <a:gd name="T2" fmla="*/ 29 w 36"/>
                <a:gd name="T3" fmla="*/ 221 h 221"/>
                <a:gd name="T4" fmla="*/ 36 w 36"/>
                <a:gd name="T5" fmla="*/ 221 h 221"/>
                <a:gd name="T6" fmla="*/ 0 w 36"/>
                <a:gd name="T7" fmla="*/ 0 h 221"/>
              </a:gdLst>
              <a:ahLst/>
              <a:cxnLst>
                <a:cxn ang="0">
                  <a:pos x="T0" y="T1"/>
                </a:cxn>
                <a:cxn ang="0">
                  <a:pos x="T2" y="T3"/>
                </a:cxn>
                <a:cxn ang="0">
                  <a:pos x="T4" y="T5"/>
                </a:cxn>
                <a:cxn ang="0">
                  <a:pos x="T6" y="T7"/>
                </a:cxn>
              </a:cxnLst>
              <a:rect l="0" t="0" r="r" b="b"/>
              <a:pathLst>
                <a:path w="36" h="221">
                  <a:moveTo>
                    <a:pt x="0" y="0"/>
                  </a:moveTo>
                  <a:cubicBezTo>
                    <a:pt x="8" y="81"/>
                    <a:pt x="18" y="152"/>
                    <a:pt x="29" y="221"/>
                  </a:cubicBezTo>
                  <a:cubicBezTo>
                    <a:pt x="36" y="221"/>
                    <a:pt x="36" y="221"/>
                    <a:pt x="36" y="221"/>
                  </a:cubicBezTo>
                  <a:cubicBezTo>
                    <a:pt x="35" y="133"/>
                    <a:pt x="24" y="58"/>
                    <a:pt x="0"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241" name="Group 240">
            <a:extLst>
              <a:ext uri="{FF2B5EF4-FFF2-40B4-BE49-F238E27FC236}">
                <a16:creationId xmlns:a16="http://schemas.microsoft.com/office/drawing/2014/main" id="{56246CED-3EE2-4A58-80E7-AF54C540C7E1}"/>
              </a:ext>
            </a:extLst>
          </p:cNvPr>
          <p:cNvGrpSpPr/>
          <p:nvPr/>
        </p:nvGrpSpPr>
        <p:grpSpPr>
          <a:xfrm>
            <a:off x="16738600" y="9179659"/>
            <a:ext cx="1281113" cy="2546351"/>
            <a:chOff x="16738600" y="6340475"/>
            <a:chExt cx="1281113" cy="2546351"/>
          </a:xfrm>
        </p:grpSpPr>
        <p:sp>
          <p:nvSpPr>
            <p:cNvPr id="8" name="Freeform 207">
              <a:extLst>
                <a:ext uri="{FF2B5EF4-FFF2-40B4-BE49-F238E27FC236}">
                  <a16:creationId xmlns:a16="http://schemas.microsoft.com/office/drawing/2014/main" id="{5AF95AA2-E56B-4E44-84EB-32F9C8AFBC36}"/>
                </a:ext>
              </a:extLst>
            </p:cNvPr>
            <p:cNvSpPr>
              <a:spLocks/>
            </p:cNvSpPr>
            <p:nvPr/>
          </p:nvSpPr>
          <p:spPr bwMode="auto">
            <a:xfrm>
              <a:off x="17010063" y="8770938"/>
              <a:ext cx="203200" cy="115888"/>
            </a:xfrm>
            <a:custGeom>
              <a:avLst/>
              <a:gdLst>
                <a:gd name="T0" fmla="*/ 4 w 74"/>
                <a:gd name="T1" fmla="*/ 18 h 42"/>
                <a:gd name="T2" fmla="*/ 18 w 74"/>
                <a:gd name="T3" fmla="*/ 41 h 42"/>
                <a:gd name="T4" fmla="*/ 22 w 74"/>
                <a:gd name="T5" fmla="*/ 40 h 42"/>
                <a:gd name="T6" fmla="*/ 51 w 74"/>
                <a:gd name="T7" fmla="*/ 22 h 42"/>
                <a:gd name="T8" fmla="*/ 53 w 74"/>
                <a:gd name="T9" fmla="*/ 22 h 42"/>
                <a:gd name="T10" fmla="*/ 72 w 74"/>
                <a:gd name="T11" fmla="*/ 13 h 42"/>
                <a:gd name="T12" fmla="*/ 72 w 74"/>
                <a:gd name="T13" fmla="*/ 6 h 42"/>
                <a:gd name="T14" fmla="*/ 51 w 74"/>
                <a:gd name="T15" fmla="*/ 7 h 42"/>
                <a:gd name="T16" fmla="*/ 4 w 74"/>
                <a:gd name="T17"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4" y="18"/>
                  </a:moveTo>
                  <a:cubicBezTo>
                    <a:pt x="0" y="36"/>
                    <a:pt x="5" y="42"/>
                    <a:pt x="18" y="41"/>
                  </a:cubicBezTo>
                  <a:cubicBezTo>
                    <a:pt x="19" y="41"/>
                    <a:pt x="21" y="41"/>
                    <a:pt x="22" y="40"/>
                  </a:cubicBezTo>
                  <a:cubicBezTo>
                    <a:pt x="31" y="32"/>
                    <a:pt x="41" y="26"/>
                    <a:pt x="51" y="22"/>
                  </a:cubicBezTo>
                  <a:cubicBezTo>
                    <a:pt x="52" y="22"/>
                    <a:pt x="53" y="22"/>
                    <a:pt x="53" y="22"/>
                  </a:cubicBezTo>
                  <a:cubicBezTo>
                    <a:pt x="60" y="22"/>
                    <a:pt x="66" y="18"/>
                    <a:pt x="72" y="13"/>
                  </a:cubicBezTo>
                  <a:cubicBezTo>
                    <a:pt x="73" y="11"/>
                    <a:pt x="74" y="8"/>
                    <a:pt x="72" y="6"/>
                  </a:cubicBezTo>
                  <a:cubicBezTo>
                    <a:pt x="69" y="0"/>
                    <a:pt x="60" y="2"/>
                    <a:pt x="51" y="7"/>
                  </a:cubicBezTo>
                  <a:lnTo>
                    <a:pt x="4"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EB0A8126-6722-4D95-A6E8-658535D49D8D}"/>
                </a:ext>
              </a:extLst>
            </p:cNvPr>
            <p:cNvSpPr>
              <a:spLocks/>
            </p:cNvSpPr>
            <p:nvPr/>
          </p:nvSpPr>
          <p:spPr bwMode="auto">
            <a:xfrm>
              <a:off x="17197388" y="8789988"/>
              <a:ext cx="217488" cy="84138"/>
            </a:xfrm>
            <a:custGeom>
              <a:avLst/>
              <a:gdLst>
                <a:gd name="T0" fmla="*/ 9 w 79"/>
                <a:gd name="T1" fmla="*/ 4 h 30"/>
                <a:gd name="T2" fmla="*/ 17 w 79"/>
                <a:gd name="T3" fmla="*/ 30 h 30"/>
                <a:gd name="T4" fmla="*/ 21 w 79"/>
                <a:gd name="T5" fmla="*/ 29 h 30"/>
                <a:gd name="T6" fmla="*/ 54 w 79"/>
                <a:gd name="T7" fmla="*/ 18 h 30"/>
                <a:gd name="T8" fmla="*/ 56 w 79"/>
                <a:gd name="T9" fmla="*/ 18 h 30"/>
                <a:gd name="T10" fmla="*/ 75 w 79"/>
                <a:gd name="T11" fmla="*/ 13 h 30"/>
                <a:gd name="T12" fmla="*/ 78 w 79"/>
                <a:gd name="T13" fmla="*/ 7 h 30"/>
                <a:gd name="T14" fmla="*/ 56 w 79"/>
                <a:gd name="T15" fmla="*/ 3 h 30"/>
                <a:gd name="T16" fmla="*/ 9 w 79"/>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0">
                  <a:moveTo>
                    <a:pt x="9" y="4"/>
                  </a:moveTo>
                  <a:cubicBezTo>
                    <a:pt x="0" y="20"/>
                    <a:pt x="4" y="28"/>
                    <a:pt x="17" y="30"/>
                  </a:cubicBezTo>
                  <a:cubicBezTo>
                    <a:pt x="18" y="30"/>
                    <a:pt x="20" y="30"/>
                    <a:pt x="21" y="29"/>
                  </a:cubicBezTo>
                  <a:cubicBezTo>
                    <a:pt x="32" y="23"/>
                    <a:pt x="43" y="19"/>
                    <a:pt x="54" y="18"/>
                  </a:cubicBezTo>
                  <a:cubicBezTo>
                    <a:pt x="54" y="18"/>
                    <a:pt x="55" y="18"/>
                    <a:pt x="56" y="18"/>
                  </a:cubicBezTo>
                  <a:cubicBezTo>
                    <a:pt x="62" y="20"/>
                    <a:pt x="69" y="17"/>
                    <a:pt x="75" y="13"/>
                  </a:cubicBezTo>
                  <a:cubicBezTo>
                    <a:pt x="78" y="12"/>
                    <a:pt x="79" y="9"/>
                    <a:pt x="78" y="7"/>
                  </a:cubicBezTo>
                  <a:cubicBezTo>
                    <a:pt x="76" y="0"/>
                    <a:pt x="66" y="0"/>
                    <a:pt x="56" y="3"/>
                  </a:cubicBezTo>
                  <a:lnTo>
                    <a:pt x="9" y="4"/>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88E16AFB-3A4B-4028-B150-FBA1152C72EE}"/>
                </a:ext>
              </a:extLst>
            </p:cNvPr>
            <p:cNvSpPr>
              <a:spLocks/>
            </p:cNvSpPr>
            <p:nvPr/>
          </p:nvSpPr>
          <p:spPr bwMode="auto">
            <a:xfrm>
              <a:off x="17014825" y="8699500"/>
              <a:ext cx="155575" cy="149225"/>
            </a:xfrm>
            <a:custGeom>
              <a:avLst/>
              <a:gdLst>
                <a:gd name="T0" fmla="*/ 54 w 56"/>
                <a:gd name="T1" fmla="*/ 37 h 54"/>
                <a:gd name="T2" fmla="*/ 5 w 56"/>
                <a:gd name="T3" fmla="*/ 52 h 54"/>
                <a:gd name="T4" fmla="*/ 3 w 56"/>
                <a:gd name="T5" fmla="*/ 50 h 54"/>
                <a:gd name="T6" fmla="*/ 3 w 56"/>
                <a:gd name="T7" fmla="*/ 44 h 54"/>
                <a:gd name="T8" fmla="*/ 0 w 56"/>
                <a:gd name="T9" fmla="*/ 4 h 54"/>
                <a:gd name="T10" fmla="*/ 0 w 56"/>
                <a:gd name="T11" fmla="*/ 2 h 54"/>
                <a:gd name="T12" fmla="*/ 3 w 56"/>
                <a:gd name="T13" fmla="*/ 0 h 54"/>
                <a:gd name="T14" fmla="*/ 20 w 56"/>
                <a:gd name="T15" fmla="*/ 0 h 54"/>
                <a:gd name="T16" fmla="*/ 23 w 56"/>
                <a:gd name="T17" fmla="*/ 2 h 54"/>
                <a:gd name="T18" fmla="*/ 23 w 56"/>
                <a:gd name="T19" fmla="*/ 4 h 54"/>
                <a:gd name="T20" fmla="*/ 23 w 56"/>
                <a:gd name="T21" fmla="*/ 8 h 54"/>
                <a:gd name="T22" fmla="*/ 24 w 56"/>
                <a:gd name="T23" fmla="*/ 27 h 54"/>
                <a:gd name="T24" fmla="*/ 25 w 56"/>
                <a:gd name="T25" fmla="*/ 28 h 54"/>
                <a:gd name="T26" fmla="*/ 49 w 56"/>
                <a:gd name="T27" fmla="*/ 33 h 54"/>
                <a:gd name="T28" fmla="*/ 49 w 56"/>
                <a:gd name="T29" fmla="*/ 33 h 54"/>
                <a:gd name="T30" fmla="*/ 53 w 56"/>
                <a:gd name="T31" fmla="*/ 33 h 54"/>
                <a:gd name="T32" fmla="*/ 54 w 56"/>
                <a:gd name="T33"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4">
                  <a:moveTo>
                    <a:pt x="54" y="37"/>
                  </a:moveTo>
                  <a:cubicBezTo>
                    <a:pt x="40" y="49"/>
                    <a:pt x="24" y="54"/>
                    <a:pt x="5" y="52"/>
                  </a:cubicBezTo>
                  <a:cubicBezTo>
                    <a:pt x="4" y="52"/>
                    <a:pt x="3" y="51"/>
                    <a:pt x="3" y="50"/>
                  </a:cubicBezTo>
                  <a:cubicBezTo>
                    <a:pt x="3" y="44"/>
                    <a:pt x="3" y="44"/>
                    <a:pt x="3" y="44"/>
                  </a:cubicBezTo>
                  <a:cubicBezTo>
                    <a:pt x="0" y="4"/>
                    <a:pt x="0" y="4"/>
                    <a:pt x="0" y="4"/>
                  </a:cubicBezTo>
                  <a:cubicBezTo>
                    <a:pt x="0" y="2"/>
                    <a:pt x="0" y="2"/>
                    <a:pt x="0" y="2"/>
                  </a:cubicBezTo>
                  <a:cubicBezTo>
                    <a:pt x="0" y="1"/>
                    <a:pt x="1" y="0"/>
                    <a:pt x="3" y="0"/>
                  </a:cubicBezTo>
                  <a:cubicBezTo>
                    <a:pt x="20" y="0"/>
                    <a:pt x="20" y="0"/>
                    <a:pt x="20" y="0"/>
                  </a:cubicBezTo>
                  <a:cubicBezTo>
                    <a:pt x="22" y="0"/>
                    <a:pt x="23" y="0"/>
                    <a:pt x="23" y="2"/>
                  </a:cubicBezTo>
                  <a:cubicBezTo>
                    <a:pt x="23" y="4"/>
                    <a:pt x="23" y="4"/>
                    <a:pt x="23" y="4"/>
                  </a:cubicBezTo>
                  <a:cubicBezTo>
                    <a:pt x="23" y="8"/>
                    <a:pt x="23" y="8"/>
                    <a:pt x="23" y="8"/>
                  </a:cubicBezTo>
                  <a:cubicBezTo>
                    <a:pt x="24" y="27"/>
                    <a:pt x="24" y="27"/>
                    <a:pt x="24" y="27"/>
                  </a:cubicBezTo>
                  <a:cubicBezTo>
                    <a:pt x="24" y="27"/>
                    <a:pt x="24" y="28"/>
                    <a:pt x="25" y="28"/>
                  </a:cubicBezTo>
                  <a:cubicBezTo>
                    <a:pt x="29" y="32"/>
                    <a:pt x="37" y="33"/>
                    <a:pt x="49" y="33"/>
                  </a:cubicBezTo>
                  <a:cubicBezTo>
                    <a:pt x="49" y="33"/>
                    <a:pt x="49" y="33"/>
                    <a:pt x="49" y="33"/>
                  </a:cubicBezTo>
                  <a:cubicBezTo>
                    <a:pt x="50" y="33"/>
                    <a:pt x="51" y="33"/>
                    <a:pt x="53" y="33"/>
                  </a:cubicBezTo>
                  <a:cubicBezTo>
                    <a:pt x="55" y="33"/>
                    <a:pt x="56" y="36"/>
                    <a:pt x="54" y="37"/>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F57DACAD-3DE7-4965-AE5E-181BEC5B461C}"/>
                </a:ext>
              </a:extLst>
            </p:cNvPr>
            <p:cNvSpPr>
              <a:spLocks/>
            </p:cNvSpPr>
            <p:nvPr/>
          </p:nvSpPr>
          <p:spPr bwMode="auto">
            <a:xfrm>
              <a:off x="17219613" y="8680450"/>
              <a:ext cx="150813" cy="161925"/>
            </a:xfrm>
            <a:custGeom>
              <a:avLst/>
              <a:gdLst>
                <a:gd name="T0" fmla="*/ 8 w 55"/>
                <a:gd name="T1" fmla="*/ 2 h 59"/>
                <a:gd name="T2" fmla="*/ 0 w 55"/>
                <a:gd name="T3" fmla="*/ 49 h 59"/>
                <a:gd name="T4" fmla="*/ 1 w 55"/>
                <a:gd name="T5" fmla="*/ 52 h 59"/>
                <a:gd name="T6" fmla="*/ 53 w 55"/>
                <a:gd name="T7" fmla="*/ 49 h 59"/>
                <a:gd name="T8" fmla="*/ 52 w 55"/>
                <a:gd name="T9" fmla="*/ 44 h 59"/>
                <a:gd name="T10" fmla="*/ 26 w 55"/>
                <a:gd name="T11" fmla="*/ 33 h 59"/>
                <a:gd name="T12" fmla="*/ 26 w 55"/>
                <a:gd name="T13" fmla="*/ 32 h 59"/>
                <a:gd name="T14" fmla="*/ 30 w 55"/>
                <a:gd name="T15" fmla="*/ 7 h 59"/>
                <a:gd name="T16" fmla="*/ 28 w 55"/>
                <a:gd name="T17" fmla="*/ 4 h 59"/>
                <a:gd name="T18" fmla="*/ 11 w 55"/>
                <a:gd name="T19" fmla="*/ 0 h 59"/>
                <a:gd name="T20" fmla="*/ 8 w 55"/>
                <a:gd name="T21"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9">
                  <a:moveTo>
                    <a:pt x="8" y="2"/>
                  </a:moveTo>
                  <a:cubicBezTo>
                    <a:pt x="0" y="49"/>
                    <a:pt x="0" y="49"/>
                    <a:pt x="0" y="49"/>
                  </a:cubicBezTo>
                  <a:cubicBezTo>
                    <a:pt x="0" y="50"/>
                    <a:pt x="0" y="52"/>
                    <a:pt x="1" y="52"/>
                  </a:cubicBezTo>
                  <a:cubicBezTo>
                    <a:pt x="20" y="59"/>
                    <a:pt x="37" y="57"/>
                    <a:pt x="53" y="49"/>
                  </a:cubicBezTo>
                  <a:cubicBezTo>
                    <a:pt x="55" y="48"/>
                    <a:pt x="54" y="45"/>
                    <a:pt x="52" y="44"/>
                  </a:cubicBezTo>
                  <a:cubicBezTo>
                    <a:pt x="39" y="41"/>
                    <a:pt x="29" y="38"/>
                    <a:pt x="26" y="33"/>
                  </a:cubicBezTo>
                  <a:cubicBezTo>
                    <a:pt x="26" y="33"/>
                    <a:pt x="26" y="32"/>
                    <a:pt x="26" y="32"/>
                  </a:cubicBezTo>
                  <a:cubicBezTo>
                    <a:pt x="30" y="7"/>
                    <a:pt x="30" y="7"/>
                    <a:pt x="30" y="7"/>
                  </a:cubicBezTo>
                  <a:cubicBezTo>
                    <a:pt x="30" y="6"/>
                    <a:pt x="29" y="5"/>
                    <a:pt x="28" y="4"/>
                  </a:cubicBezTo>
                  <a:cubicBezTo>
                    <a:pt x="11" y="0"/>
                    <a:pt x="11" y="0"/>
                    <a:pt x="11" y="0"/>
                  </a:cubicBezTo>
                  <a:cubicBezTo>
                    <a:pt x="9" y="0"/>
                    <a:pt x="8" y="1"/>
                    <a:pt x="8" y="2"/>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858AA2EA-FDDC-4478-90CD-91B59BCAA4E4}"/>
                </a:ext>
              </a:extLst>
            </p:cNvPr>
            <p:cNvSpPr>
              <a:spLocks/>
            </p:cNvSpPr>
            <p:nvPr/>
          </p:nvSpPr>
          <p:spPr bwMode="auto">
            <a:xfrm>
              <a:off x="16827500" y="7566025"/>
              <a:ext cx="590550" cy="1160463"/>
            </a:xfrm>
            <a:custGeom>
              <a:avLst/>
              <a:gdLst>
                <a:gd name="T0" fmla="*/ 214 w 214"/>
                <a:gd name="T1" fmla="*/ 223 h 420"/>
                <a:gd name="T2" fmla="*/ 174 w 214"/>
                <a:gd name="T3" fmla="*/ 420 h 420"/>
                <a:gd name="T4" fmla="*/ 170 w 214"/>
                <a:gd name="T5" fmla="*/ 420 h 420"/>
                <a:gd name="T6" fmla="*/ 165 w 214"/>
                <a:gd name="T7" fmla="*/ 418 h 420"/>
                <a:gd name="T8" fmla="*/ 148 w 214"/>
                <a:gd name="T9" fmla="*/ 415 h 420"/>
                <a:gd name="T10" fmla="*/ 145 w 214"/>
                <a:gd name="T11" fmla="*/ 414 h 420"/>
                <a:gd name="T12" fmla="*/ 146 w 214"/>
                <a:gd name="T13" fmla="*/ 335 h 420"/>
                <a:gd name="T14" fmla="*/ 160 w 214"/>
                <a:gd name="T15" fmla="*/ 219 h 420"/>
                <a:gd name="T16" fmla="*/ 108 w 214"/>
                <a:gd name="T17" fmla="*/ 124 h 420"/>
                <a:gd name="T18" fmla="*/ 107 w 214"/>
                <a:gd name="T19" fmla="*/ 123 h 420"/>
                <a:gd name="T20" fmla="*/ 107 w 214"/>
                <a:gd name="T21" fmla="*/ 123 h 420"/>
                <a:gd name="T22" fmla="*/ 104 w 214"/>
                <a:gd name="T23" fmla="*/ 125 h 420"/>
                <a:gd name="T24" fmla="*/ 98 w 214"/>
                <a:gd name="T25" fmla="*/ 219 h 420"/>
                <a:gd name="T26" fmla="*/ 94 w 214"/>
                <a:gd name="T27" fmla="*/ 414 h 420"/>
                <a:gd name="T28" fmla="*/ 62 w 214"/>
                <a:gd name="T29" fmla="*/ 414 h 420"/>
                <a:gd name="T30" fmla="*/ 50 w 214"/>
                <a:gd name="T31" fmla="*/ 326 h 420"/>
                <a:gd name="T32" fmla="*/ 46 w 214"/>
                <a:gd name="T33" fmla="*/ 221 h 420"/>
                <a:gd name="T34" fmla="*/ 23 w 214"/>
                <a:gd name="T35" fmla="*/ 92 h 420"/>
                <a:gd name="T36" fmla="*/ 31 w 214"/>
                <a:gd name="T37" fmla="*/ 0 h 420"/>
                <a:gd name="T38" fmla="*/ 31 w 214"/>
                <a:gd name="T39" fmla="*/ 0 h 420"/>
                <a:gd name="T40" fmla="*/ 31 w 214"/>
                <a:gd name="T41" fmla="*/ 0 h 420"/>
                <a:gd name="T42" fmla="*/ 165 w 214"/>
                <a:gd name="T43" fmla="*/ 13 h 420"/>
                <a:gd name="T44" fmla="*/ 178 w 214"/>
                <a:gd name="T45" fmla="*/ 15 h 420"/>
                <a:gd name="T46" fmla="*/ 179 w 214"/>
                <a:gd name="T47" fmla="*/ 18 h 420"/>
                <a:gd name="T48" fmla="*/ 214 w 214"/>
                <a:gd name="T49" fmla="*/ 22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4" h="420">
                  <a:moveTo>
                    <a:pt x="214" y="223"/>
                  </a:moveTo>
                  <a:cubicBezTo>
                    <a:pt x="174" y="420"/>
                    <a:pt x="174" y="420"/>
                    <a:pt x="174" y="420"/>
                  </a:cubicBezTo>
                  <a:cubicBezTo>
                    <a:pt x="170" y="420"/>
                    <a:pt x="170" y="420"/>
                    <a:pt x="170" y="420"/>
                  </a:cubicBezTo>
                  <a:cubicBezTo>
                    <a:pt x="165" y="418"/>
                    <a:pt x="165" y="418"/>
                    <a:pt x="165" y="418"/>
                  </a:cubicBezTo>
                  <a:cubicBezTo>
                    <a:pt x="148" y="415"/>
                    <a:pt x="148" y="415"/>
                    <a:pt x="148" y="415"/>
                  </a:cubicBezTo>
                  <a:cubicBezTo>
                    <a:pt x="145" y="414"/>
                    <a:pt x="145" y="414"/>
                    <a:pt x="145" y="414"/>
                  </a:cubicBezTo>
                  <a:cubicBezTo>
                    <a:pt x="150" y="388"/>
                    <a:pt x="151" y="362"/>
                    <a:pt x="146" y="335"/>
                  </a:cubicBezTo>
                  <a:cubicBezTo>
                    <a:pt x="144" y="287"/>
                    <a:pt x="142" y="239"/>
                    <a:pt x="160" y="219"/>
                  </a:cubicBezTo>
                  <a:cubicBezTo>
                    <a:pt x="145" y="199"/>
                    <a:pt x="124" y="159"/>
                    <a:pt x="108" y="124"/>
                  </a:cubicBezTo>
                  <a:cubicBezTo>
                    <a:pt x="108" y="124"/>
                    <a:pt x="108" y="123"/>
                    <a:pt x="107" y="123"/>
                  </a:cubicBezTo>
                  <a:cubicBezTo>
                    <a:pt x="107" y="123"/>
                    <a:pt x="107" y="123"/>
                    <a:pt x="107" y="123"/>
                  </a:cubicBezTo>
                  <a:cubicBezTo>
                    <a:pt x="106" y="123"/>
                    <a:pt x="104" y="123"/>
                    <a:pt x="104" y="125"/>
                  </a:cubicBezTo>
                  <a:cubicBezTo>
                    <a:pt x="104" y="151"/>
                    <a:pt x="106" y="190"/>
                    <a:pt x="98" y="219"/>
                  </a:cubicBezTo>
                  <a:cubicBezTo>
                    <a:pt x="94" y="414"/>
                    <a:pt x="94" y="414"/>
                    <a:pt x="94" y="414"/>
                  </a:cubicBezTo>
                  <a:cubicBezTo>
                    <a:pt x="62" y="414"/>
                    <a:pt x="62" y="414"/>
                    <a:pt x="62" y="414"/>
                  </a:cubicBezTo>
                  <a:cubicBezTo>
                    <a:pt x="64" y="390"/>
                    <a:pt x="59" y="360"/>
                    <a:pt x="50" y="326"/>
                  </a:cubicBezTo>
                  <a:cubicBezTo>
                    <a:pt x="41" y="284"/>
                    <a:pt x="32" y="243"/>
                    <a:pt x="46" y="221"/>
                  </a:cubicBezTo>
                  <a:cubicBezTo>
                    <a:pt x="48" y="180"/>
                    <a:pt x="31" y="138"/>
                    <a:pt x="23" y="92"/>
                  </a:cubicBezTo>
                  <a:cubicBezTo>
                    <a:pt x="0" y="60"/>
                    <a:pt x="2" y="28"/>
                    <a:pt x="31" y="0"/>
                  </a:cubicBezTo>
                  <a:cubicBezTo>
                    <a:pt x="31" y="0"/>
                    <a:pt x="31" y="0"/>
                    <a:pt x="31" y="0"/>
                  </a:cubicBezTo>
                  <a:cubicBezTo>
                    <a:pt x="31" y="0"/>
                    <a:pt x="31" y="0"/>
                    <a:pt x="31" y="0"/>
                  </a:cubicBezTo>
                  <a:cubicBezTo>
                    <a:pt x="165" y="13"/>
                    <a:pt x="165" y="13"/>
                    <a:pt x="165" y="13"/>
                  </a:cubicBezTo>
                  <a:cubicBezTo>
                    <a:pt x="178" y="15"/>
                    <a:pt x="178" y="15"/>
                    <a:pt x="178" y="15"/>
                  </a:cubicBezTo>
                  <a:cubicBezTo>
                    <a:pt x="178" y="16"/>
                    <a:pt x="179" y="17"/>
                    <a:pt x="179" y="18"/>
                  </a:cubicBezTo>
                  <a:cubicBezTo>
                    <a:pt x="200" y="77"/>
                    <a:pt x="211" y="146"/>
                    <a:pt x="214" y="223"/>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7B21478-C42E-4E3D-92A8-F79448F567FC}"/>
                </a:ext>
              </a:extLst>
            </p:cNvPr>
            <p:cNvSpPr>
              <a:spLocks/>
            </p:cNvSpPr>
            <p:nvPr/>
          </p:nvSpPr>
          <p:spPr bwMode="auto">
            <a:xfrm>
              <a:off x="17283113" y="7607300"/>
              <a:ext cx="134938" cy="1119188"/>
            </a:xfrm>
            <a:custGeom>
              <a:avLst/>
              <a:gdLst>
                <a:gd name="T0" fmla="*/ 49 w 49"/>
                <a:gd name="T1" fmla="*/ 208 h 405"/>
                <a:gd name="T2" fmla="*/ 9 w 49"/>
                <a:gd name="T3" fmla="*/ 405 h 405"/>
                <a:gd name="T4" fmla="*/ 5 w 49"/>
                <a:gd name="T5" fmla="*/ 405 h 405"/>
                <a:gd name="T6" fmla="*/ 0 w 49"/>
                <a:gd name="T7" fmla="*/ 403 h 405"/>
                <a:gd name="T8" fmla="*/ 2 w 49"/>
                <a:gd name="T9" fmla="*/ 392 h 405"/>
                <a:gd name="T10" fmla="*/ 40 w 49"/>
                <a:gd name="T11" fmla="*/ 208 h 405"/>
                <a:gd name="T12" fmla="*/ 5 w 49"/>
                <a:gd name="T13" fmla="*/ 2 h 405"/>
                <a:gd name="T14" fmla="*/ 4 w 49"/>
                <a:gd name="T15" fmla="*/ 1 h 405"/>
                <a:gd name="T16" fmla="*/ 4 w 49"/>
                <a:gd name="T17" fmla="*/ 0 h 405"/>
                <a:gd name="T18" fmla="*/ 13 w 49"/>
                <a:gd name="T19" fmla="*/ 0 h 405"/>
                <a:gd name="T20" fmla="*/ 14 w 49"/>
                <a:gd name="T21" fmla="*/ 3 h 405"/>
                <a:gd name="T22" fmla="*/ 49 w 49"/>
                <a:gd name="T23" fmla="*/ 20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405">
                  <a:moveTo>
                    <a:pt x="49" y="208"/>
                  </a:moveTo>
                  <a:cubicBezTo>
                    <a:pt x="9" y="405"/>
                    <a:pt x="9" y="405"/>
                    <a:pt x="9" y="405"/>
                  </a:cubicBezTo>
                  <a:cubicBezTo>
                    <a:pt x="5" y="405"/>
                    <a:pt x="5" y="405"/>
                    <a:pt x="5" y="405"/>
                  </a:cubicBezTo>
                  <a:cubicBezTo>
                    <a:pt x="0" y="403"/>
                    <a:pt x="0" y="403"/>
                    <a:pt x="0" y="403"/>
                  </a:cubicBezTo>
                  <a:cubicBezTo>
                    <a:pt x="2" y="392"/>
                    <a:pt x="2" y="392"/>
                    <a:pt x="2" y="392"/>
                  </a:cubicBezTo>
                  <a:cubicBezTo>
                    <a:pt x="40" y="208"/>
                    <a:pt x="40" y="208"/>
                    <a:pt x="40" y="208"/>
                  </a:cubicBezTo>
                  <a:cubicBezTo>
                    <a:pt x="37" y="131"/>
                    <a:pt x="26" y="61"/>
                    <a:pt x="5" y="2"/>
                  </a:cubicBezTo>
                  <a:cubicBezTo>
                    <a:pt x="4" y="1"/>
                    <a:pt x="4" y="1"/>
                    <a:pt x="4" y="1"/>
                  </a:cubicBezTo>
                  <a:cubicBezTo>
                    <a:pt x="4" y="1"/>
                    <a:pt x="4" y="0"/>
                    <a:pt x="4" y="0"/>
                  </a:cubicBezTo>
                  <a:cubicBezTo>
                    <a:pt x="13" y="0"/>
                    <a:pt x="13" y="0"/>
                    <a:pt x="13" y="0"/>
                  </a:cubicBezTo>
                  <a:cubicBezTo>
                    <a:pt x="13" y="1"/>
                    <a:pt x="14" y="2"/>
                    <a:pt x="14" y="3"/>
                  </a:cubicBezTo>
                  <a:cubicBezTo>
                    <a:pt x="35" y="62"/>
                    <a:pt x="46" y="131"/>
                    <a:pt x="49" y="208"/>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BBF1A5D-A6A4-4B99-86CA-834C0C126580}"/>
                </a:ext>
              </a:extLst>
            </p:cNvPr>
            <p:cNvSpPr>
              <a:spLocks/>
            </p:cNvSpPr>
            <p:nvPr/>
          </p:nvSpPr>
          <p:spPr bwMode="auto">
            <a:xfrm>
              <a:off x="17781588" y="6965950"/>
              <a:ext cx="238125" cy="227013"/>
            </a:xfrm>
            <a:custGeom>
              <a:avLst/>
              <a:gdLst>
                <a:gd name="T0" fmla="*/ 0 w 86"/>
                <a:gd name="T1" fmla="*/ 66 h 82"/>
                <a:gd name="T2" fmla="*/ 23 w 86"/>
                <a:gd name="T3" fmla="*/ 48 h 82"/>
                <a:gd name="T4" fmla="*/ 23 w 86"/>
                <a:gd name="T5" fmla="*/ 31 h 82"/>
                <a:gd name="T6" fmla="*/ 26 w 86"/>
                <a:gd name="T7" fmla="*/ 26 h 82"/>
                <a:gd name="T8" fmla="*/ 36 w 86"/>
                <a:gd name="T9" fmla="*/ 10 h 82"/>
                <a:gd name="T10" fmla="*/ 39 w 86"/>
                <a:gd name="T11" fmla="*/ 12 h 82"/>
                <a:gd name="T12" fmla="*/ 36 w 86"/>
                <a:gd name="T13" fmla="*/ 28 h 82"/>
                <a:gd name="T14" fmla="*/ 63 w 86"/>
                <a:gd name="T15" fmla="*/ 0 h 82"/>
                <a:gd name="T16" fmla="*/ 66 w 86"/>
                <a:gd name="T17" fmla="*/ 1 h 82"/>
                <a:gd name="T18" fmla="*/ 55 w 86"/>
                <a:gd name="T19" fmla="*/ 21 h 82"/>
                <a:gd name="T20" fmla="*/ 78 w 86"/>
                <a:gd name="T21" fmla="*/ 4 h 82"/>
                <a:gd name="T22" fmla="*/ 81 w 86"/>
                <a:gd name="T23" fmla="*/ 6 h 82"/>
                <a:gd name="T24" fmla="*/ 64 w 86"/>
                <a:gd name="T25" fmla="*/ 25 h 82"/>
                <a:gd name="T26" fmla="*/ 83 w 86"/>
                <a:gd name="T27" fmla="*/ 16 h 82"/>
                <a:gd name="T28" fmla="*/ 85 w 86"/>
                <a:gd name="T29" fmla="*/ 19 h 82"/>
                <a:gd name="T30" fmla="*/ 64 w 86"/>
                <a:gd name="T31" fmla="*/ 35 h 82"/>
                <a:gd name="T32" fmla="*/ 82 w 86"/>
                <a:gd name="T33" fmla="*/ 29 h 82"/>
                <a:gd name="T34" fmla="*/ 83 w 86"/>
                <a:gd name="T35" fmla="*/ 31 h 82"/>
                <a:gd name="T36" fmla="*/ 80 w 86"/>
                <a:gd name="T37" fmla="*/ 33 h 82"/>
                <a:gd name="T38" fmla="*/ 16 w 86"/>
                <a:gd name="T39" fmla="*/ 82 h 82"/>
                <a:gd name="T40" fmla="*/ 0 w 86"/>
                <a:gd name="T41" fmla="*/ 6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82">
                  <a:moveTo>
                    <a:pt x="0" y="66"/>
                  </a:moveTo>
                  <a:cubicBezTo>
                    <a:pt x="23" y="48"/>
                    <a:pt x="23" y="48"/>
                    <a:pt x="23" y="48"/>
                  </a:cubicBezTo>
                  <a:cubicBezTo>
                    <a:pt x="23" y="31"/>
                    <a:pt x="23" y="31"/>
                    <a:pt x="23" y="31"/>
                  </a:cubicBezTo>
                  <a:cubicBezTo>
                    <a:pt x="23" y="29"/>
                    <a:pt x="24" y="27"/>
                    <a:pt x="26" y="26"/>
                  </a:cubicBezTo>
                  <a:cubicBezTo>
                    <a:pt x="29" y="22"/>
                    <a:pt x="33" y="16"/>
                    <a:pt x="36" y="10"/>
                  </a:cubicBezTo>
                  <a:cubicBezTo>
                    <a:pt x="38" y="10"/>
                    <a:pt x="39" y="11"/>
                    <a:pt x="39" y="12"/>
                  </a:cubicBezTo>
                  <a:cubicBezTo>
                    <a:pt x="37" y="17"/>
                    <a:pt x="36" y="23"/>
                    <a:pt x="36" y="28"/>
                  </a:cubicBezTo>
                  <a:cubicBezTo>
                    <a:pt x="45" y="17"/>
                    <a:pt x="54" y="7"/>
                    <a:pt x="63" y="0"/>
                  </a:cubicBezTo>
                  <a:cubicBezTo>
                    <a:pt x="65" y="0"/>
                    <a:pt x="66" y="0"/>
                    <a:pt x="66" y="1"/>
                  </a:cubicBezTo>
                  <a:cubicBezTo>
                    <a:pt x="60" y="8"/>
                    <a:pt x="56" y="15"/>
                    <a:pt x="55" y="21"/>
                  </a:cubicBezTo>
                  <a:cubicBezTo>
                    <a:pt x="61" y="15"/>
                    <a:pt x="69" y="10"/>
                    <a:pt x="78" y="4"/>
                  </a:cubicBezTo>
                  <a:cubicBezTo>
                    <a:pt x="81" y="4"/>
                    <a:pt x="81" y="5"/>
                    <a:pt x="81" y="6"/>
                  </a:cubicBezTo>
                  <a:cubicBezTo>
                    <a:pt x="73" y="12"/>
                    <a:pt x="67" y="19"/>
                    <a:pt x="64" y="25"/>
                  </a:cubicBezTo>
                  <a:cubicBezTo>
                    <a:pt x="70" y="21"/>
                    <a:pt x="76" y="18"/>
                    <a:pt x="83" y="16"/>
                  </a:cubicBezTo>
                  <a:cubicBezTo>
                    <a:pt x="85" y="16"/>
                    <a:pt x="86" y="17"/>
                    <a:pt x="85" y="19"/>
                  </a:cubicBezTo>
                  <a:cubicBezTo>
                    <a:pt x="76" y="24"/>
                    <a:pt x="69" y="29"/>
                    <a:pt x="64" y="35"/>
                  </a:cubicBezTo>
                  <a:cubicBezTo>
                    <a:pt x="70" y="32"/>
                    <a:pt x="76" y="30"/>
                    <a:pt x="82" y="29"/>
                  </a:cubicBezTo>
                  <a:cubicBezTo>
                    <a:pt x="83" y="29"/>
                    <a:pt x="84" y="30"/>
                    <a:pt x="83" y="31"/>
                  </a:cubicBezTo>
                  <a:cubicBezTo>
                    <a:pt x="80" y="33"/>
                    <a:pt x="80" y="33"/>
                    <a:pt x="80" y="33"/>
                  </a:cubicBezTo>
                  <a:cubicBezTo>
                    <a:pt x="71" y="37"/>
                    <a:pt x="40" y="64"/>
                    <a:pt x="16" y="82"/>
                  </a:cubicBezTo>
                  <a:lnTo>
                    <a:pt x="0" y="6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D1899F97-D9E0-4188-BFC1-EF5A6DDE5FFA}"/>
                </a:ext>
              </a:extLst>
            </p:cNvPr>
            <p:cNvSpPr>
              <a:spLocks/>
            </p:cNvSpPr>
            <p:nvPr/>
          </p:nvSpPr>
          <p:spPr bwMode="auto">
            <a:xfrm>
              <a:off x="17040225" y="6384925"/>
              <a:ext cx="287338" cy="357188"/>
            </a:xfrm>
            <a:custGeom>
              <a:avLst/>
              <a:gdLst>
                <a:gd name="T0" fmla="*/ 0 w 104"/>
                <a:gd name="T1" fmla="*/ 18 h 129"/>
                <a:gd name="T2" fmla="*/ 48 w 104"/>
                <a:gd name="T3" fmla="*/ 0 h 129"/>
                <a:gd name="T4" fmla="*/ 99 w 104"/>
                <a:gd name="T5" fmla="*/ 21 h 129"/>
                <a:gd name="T6" fmla="*/ 103 w 104"/>
                <a:gd name="T7" fmla="*/ 45 h 129"/>
                <a:gd name="T8" fmla="*/ 103 w 104"/>
                <a:gd name="T9" fmla="*/ 63 h 129"/>
                <a:gd name="T10" fmla="*/ 101 w 104"/>
                <a:gd name="T11" fmla="*/ 80 h 129"/>
                <a:gd name="T12" fmla="*/ 98 w 104"/>
                <a:gd name="T13" fmla="*/ 91 h 129"/>
                <a:gd name="T14" fmla="*/ 85 w 104"/>
                <a:gd name="T15" fmla="*/ 117 h 129"/>
                <a:gd name="T16" fmla="*/ 14 w 104"/>
                <a:gd name="T17" fmla="*/ 120 h 129"/>
                <a:gd name="T18" fmla="*/ 0 w 104"/>
                <a:gd name="T19" fmla="*/ 75 h 129"/>
                <a:gd name="T20" fmla="*/ 0 w 104"/>
                <a:gd name="T21" fmla="*/ 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29">
                  <a:moveTo>
                    <a:pt x="0" y="18"/>
                  </a:moveTo>
                  <a:cubicBezTo>
                    <a:pt x="48" y="0"/>
                    <a:pt x="48" y="0"/>
                    <a:pt x="48" y="0"/>
                  </a:cubicBezTo>
                  <a:cubicBezTo>
                    <a:pt x="99" y="21"/>
                    <a:pt x="99" y="21"/>
                    <a:pt x="99" y="21"/>
                  </a:cubicBezTo>
                  <a:cubicBezTo>
                    <a:pt x="103" y="45"/>
                    <a:pt x="103" y="45"/>
                    <a:pt x="103" y="45"/>
                  </a:cubicBezTo>
                  <a:cubicBezTo>
                    <a:pt x="104" y="51"/>
                    <a:pt x="104" y="57"/>
                    <a:pt x="103" y="63"/>
                  </a:cubicBezTo>
                  <a:cubicBezTo>
                    <a:pt x="101" y="80"/>
                    <a:pt x="101" y="80"/>
                    <a:pt x="101" y="80"/>
                  </a:cubicBezTo>
                  <a:cubicBezTo>
                    <a:pt x="101" y="85"/>
                    <a:pt x="99" y="88"/>
                    <a:pt x="98" y="91"/>
                  </a:cubicBezTo>
                  <a:cubicBezTo>
                    <a:pt x="95" y="100"/>
                    <a:pt x="91" y="109"/>
                    <a:pt x="85" y="117"/>
                  </a:cubicBezTo>
                  <a:cubicBezTo>
                    <a:pt x="81" y="123"/>
                    <a:pt x="33" y="129"/>
                    <a:pt x="14" y="120"/>
                  </a:cubicBezTo>
                  <a:cubicBezTo>
                    <a:pt x="0" y="75"/>
                    <a:pt x="0" y="75"/>
                    <a:pt x="0" y="75"/>
                  </a:cubicBezTo>
                  <a:lnTo>
                    <a:pt x="0" y="18"/>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C9C3DD3-667D-4A52-A5C8-195E36689C5D}"/>
                </a:ext>
              </a:extLst>
            </p:cNvPr>
            <p:cNvSpPr>
              <a:spLocks/>
            </p:cNvSpPr>
            <p:nvPr/>
          </p:nvSpPr>
          <p:spPr bwMode="auto">
            <a:xfrm>
              <a:off x="17070388" y="6686550"/>
              <a:ext cx="163513" cy="219075"/>
            </a:xfrm>
            <a:custGeom>
              <a:avLst/>
              <a:gdLst>
                <a:gd name="T0" fmla="*/ 4 w 59"/>
                <a:gd name="T1" fmla="*/ 0 h 79"/>
                <a:gd name="T2" fmla="*/ 0 w 59"/>
                <a:gd name="T3" fmla="*/ 71 h 79"/>
                <a:gd name="T4" fmla="*/ 59 w 59"/>
                <a:gd name="T5" fmla="*/ 79 h 79"/>
                <a:gd name="T6" fmla="*/ 52 w 59"/>
                <a:gd name="T7" fmla="*/ 3 h 79"/>
                <a:gd name="T8" fmla="*/ 4 w 59"/>
                <a:gd name="T9" fmla="*/ 0 h 79"/>
              </a:gdLst>
              <a:ahLst/>
              <a:cxnLst>
                <a:cxn ang="0">
                  <a:pos x="T0" y="T1"/>
                </a:cxn>
                <a:cxn ang="0">
                  <a:pos x="T2" y="T3"/>
                </a:cxn>
                <a:cxn ang="0">
                  <a:pos x="T4" y="T5"/>
                </a:cxn>
                <a:cxn ang="0">
                  <a:pos x="T6" y="T7"/>
                </a:cxn>
                <a:cxn ang="0">
                  <a:pos x="T8" y="T9"/>
                </a:cxn>
              </a:cxnLst>
              <a:rect l="0" t="0" r="r" b="b"/>
              <a:pathLst>
                <a:path w="59" h="79">
                  <a:moveTo>
                    <a:pt x="4" y="0"/>
                  </a:moveTo>
                  <a:cubicBezTo>
                    <a:pt x="0" y="71"/>
                    <a:pt x="0" y="71"/>
                    <a:pt x="0" y="71"/>
                  </a:cubicBezTo>
                  <a:cubicBezTo>
                    <a:pt x="59" y="79"/>
                    <a:pt x="59" y="79"/>
                    <a:pt x="59" y="79"/>
                  </a:cubicBezTo>
                  <a:cubicBezTo>
                    <a:pt x="49" y="61"/>
                    <a:pt x="48" y="34"/>
                    <a:pt x="52" y="3"/>
                  </a:cubicBezTo>
                  <a:lnTo>
                    <a:pt x="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BAECDCE4-B9B4-490F-9BF1-AE57A3E9BB5C}"/>
                </a:ext>
              </a:extLst>
            </p:cNvPr>
            <p:cNvSpPr>
              <a:spLocks/>
            </p:cNvSpPr>
            <p:nvPr/>
          </p:nvSpPr>
          <p:spPr bwMode="auto">
            <a:xfrm>
              <a:off x="16913225" y="6813550"/>
              <a:ext cx="455613" cy="841375"/>
            </a:xfrm>
            <a:custGeom>
              <a:avLst/>
              <a:gdLst>
                <a:gd name="T0" fmla="*/ 155 w 165"/>
                <a:gd name="T1" fmla="*/ 139 h 304"/>
                <a:gd name="T2" fmla="*/ 156 w 165"/>
                <a:gd name="T3" fmla="*/ 151 h 304"/>
                <a:gd name="T4" fmla="*/ 144 w 165"/>
                <a:gd name="T5" fmla="*/ 181 h 304"/>
                <a:gd name="T6" fmla="*/ 136 w 165"/>
                <a:gd name="T7" fmla="*/ 195 h 304"/>
                <a:gd name="T8" fmla="*/ 147 w 165"/>
                <a:gd name="T9" fmla="*/ 287 h 304"/>
                <a:gd name="T10" fmla="*/ 139 w 165"/>
                <a:gd name="T11" fmla="*/ 289 h 304"/>
                <a:gd name="T12" fmla="*/ 139 w 165"/>
                <a:gd name="T13" fmla="*/ 289 h 304"/>
                <a:gd name="T14" fmla="*/ 0 w 165"/>
                <a:gd name="T15" fmla="*/ 274 h 304"/>
                <a:gd name="T16" fmla="*/ 0 w 165"/>
                <a:gd name="T17" fmla="*/ 272 h 304"/>
                <a:gd name="T18" fmla="*/ 0 w 165"/>
                <a:gd name="T19" fmla="*/ 272 h 304"/>
                <a:gd name="T20" fmla="*/ 18 w 165"/>
                <a:gd name="T21" fmla="*/ 171 h 304"/>
                <a:gd name="T22" fmla="*/ 17 w 165"/>
                <a:gd name="T23" fmla="*/ 47 h 304"/>
                <a:gd name="T24" fmla="*/ 28 w 165"/>
                <a:gd name="T25" fmla="*/ 3 h 304"/>
                <a:gd name="T26" fmla="*/ 59 w 165"/>
                <a:gd name="T27" fmla="*/ 2 h 304"/>
                <a:gd name="T28" fmla="*/ 105 w 165"/>
                <a:gd name="T29" fmla="*/ 24 h 304"/>
                <a:gd name="T30" fmla="*/ 113 w 165"/>
                <a:gd name="T31" fmla="*/ 27 h 304"/>
                <a:gd name="T32" fmla="*/ 131 w 165"/>
                <a:gd name="T33" fmla="*/ 35 h 304"/>
                <a:gd name="T34" fmla="*/ 163 w 165"/>
                <a:gd name="T35" fmla="*/ 45 h 304"/>
                <a:gd name="T36" fmla="*/ 165 w 165"/>
                <a:gd name="T37" fmla="*/ 46 h 304"/>
                <a:gd name="T38" fmla="*/ 149 w 165"/>
                <a:gd name="T39" fmla="*/ 123 h 304"/>
                <a:gd name="T40" fmla="*/ 155 w 165"/>
                <a:gd name="T41" fmla="*/ 138 h 304"/>
                <a:gd name="T42" fmla="*/ 155 w 165"/>
                <a:gd name="T43" fmla="*/ 139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304">
                  <a:moveTo>
                    <a:pt x="155" y="139"/>
                  </a:moveTo>
                  <a:cubicBezTo>
                    <a:pt x="156" y="143"/>
                    <a:pt x="156" y="147"/>
                    <a:pt x="156" y="151"/>
                  </a:cubicBezTo>
                  <a:cubicBezTo>
                    <a:pt x="156" y="162"/>
                    <a:pt x="151" y="173"/>
                    <a:pt x="144" y="181"/>
                  </a:cubicBezTo>
                  <a:cubicBezTo>
                    <a:pt x="140" y="185"/>
                    <a:pt x="137" y="190"/>
                    <a:pt x="136" y="195"/>
                  </a:cubicBezTo>
                  <a:cubicBezTo>
                    <a:pt x="130" y="220"/>
                    <a:pt x="135" y="252"/>
                    <a:pt x="147" y="287"/>
                  </a:cubicBezTo>
                  <a:cubicBezTo>
                    <a:pt x="144" y="287"/>
                    <a:pt x="142" y="288"/>
                    <a:pt x="139" y="289"/>
                  </a:cubicBezTo>
                  <a:cubicBezTo>
                    <a:pt x="139" y="289"/>
                    <a:pt x="139" y="289"/>
                    <a:pt x="139" y="289"/>
                  </a:cubicBezTo>
                  <a:cubicBezTo>
                    <a:pt x="84" y="304"/>
                    <a:pt x="37" y="304"/>
                    <a:pt x="0" y="274"/>
                  </a:cubicBezTo>
                  <a:cubicBezTo>
                    <a:pt x="0" y="274"/>
                    <a:pt x="0" y="273"/>
                    <a:pt x="0" y="272"/>
                  </a:cubicBezTo>
                  <a:cubicBezTo>
                    <a:pt x="0" y="272"/>
                    <a:pt x="0" y="272"/>
                    <a:pt x="0" y="272"/>
                  </a:cubicBezTo>
                  <a:cubicBezTo>
                    <a:pt x="9" y="240"/>
                    <a:pt x="15" y="206"/>
                    <a:pt x="18" y="171"/>
                  </a:cubicBezTo>
                  <a:cubicBezTo>
                    <a:pt x="22" y="130"/>
                    <a:pt x="21" y="88"/>
                    <a:pt x="17" y="47"/>
                  </a:cubicBezTo>
                  <a:cubicBezTo>
                    <a:pt x="28" y="3"/>
                    <a:pt x="28" y="3"/>
                    <a:pt x="28" y="3"/>
                  </a:cubicBezTo>
                  <a:cubicBezTo>
                    <a:pt x="39" y="0"/>
                    <a:pt x="49" y="0"/>
                    <a:pt x="59" y="2"/>
                  </a:cubicBezTo>
                  <a:cubicBezTo>
                    <a:pt x="73" y="6"/>
                    <a:pt x="88" y="15"/>
                    <a:pt x="105" y="24"/>
                  </a:cubicBezTo>
                  <a:cubicBezTo>
                    <a:pt x="108" y="25"/>
                    <a:pt x="110" y="26"/>
                    <a:pt x="113" y="27"/>
                  </a:cubicBezTo>
                  <a:cubicBezTo>
                    <a:pt x="119" y="30"/>
                    <a:pt x="125" y="33"/>
                    <a:pt x="131" y="35"/>
                  </a:cubicBezTo>
                  <a:cubicBezTo>
                    <a:pt x="141" y="39"/>
                    <a:pt x="151" y="43"/>
                    <a:pt x="163" y="45"/>
                  </a:cubicBezTo>
                  <a:cubicBezTo>
                    <a:pt x="163" y="46"/>
                    <a:pt x="164" y="46"/>
                    <a:pt x="165" y="46"/>
                  </a:cubicBezTo>
                  <a:cubicBezTo>
                    <a:pt x="149" y="123"/>
                    <a:pt x="149" y="123"/>
                    <a:pt x="149" y="123"/>
                  </a:cubicBezTo>
                  <a:cubicBezTo>
                    <a:pt x="152" y="128"/>
                    <a:pt x="154" y="133"/>
                    <a:pt x="155" y="138"/>
                  </a:cubicBezTo>
                  <a:lnTo>
                    <a:pt x="155" y="13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E957FE44-2947-4DF2-BEC9-3A9C89D2F3F8}"/>
                </a:ext>
              </a:extLst>
            </p:cNvPr>
            <p:cNvSpPr>
              <a:spLocks/>
            </p:cNvSpPr>
            <p:nvPr/>
          </p:nvSpPr>
          <p:spPr bwMode="auto">
            <a:xfrm>
              <a:off x="17306925" y="6937375"/>
              <a:ext cx="274638" cy="461963"/>
            </a:xfrm>
            <a:custGeom>
              <a:avLst/>
              <a:gdLst>
                <a:gd name="T0" fmla="*/ 22 w 99"/>
                <a:gd name="T1" fmla="*/ 0 h 167"/>
                <a:gd name="T2" fmla="*/ 0 w 99"/>
                <a:gd name="T3" fmla="*/ 73 h 167"/>
                <a:gd name="T4" fmla="*/ 62 w 99"/>
                <a:gd name="T5" fmla="*/ 161 h 167"/>
                <a:gd name="T6" fmla="*/ 74 w 99"/>
                <a:gd name="T7" fmla="*/ 166 h 167"/>
                <a:gd name="T8" fmla="*/ 99 w 99"/>
                <a:gd name="T9" fmla="*/ 153 h 167"/>
                <a:gd name="T10" fmla="*/ 22 w 99"/>
                <a:gd name="T11" fmla="*/ 0 h 167"/>
              </a:gdLst>
              <a:ahLst/>
              <a:cxnLst>
                <a:cxn ang="0">
                  <a:pos x="T0" y="T1"/>
                </a:cxn>
                <a:cxn ang="0">
                  <a:pos x="T2" y="T3"/>
                </a:cxn>
                <a:cxn ang="0">
                  <a:pos x="T4" y="T5"/>
                </a:cxn>
                <a:cxn ang="0">
                  <a:pos x="T6" y="T7"/>
                </a:cxn>
                <a:cxn ang="0">
                  <a:pos x="T8" y="T9"/>
                </a:cxn>
                <a:cxn ang="0">
                  <a:pos x="T10" y="T11"/>
                </a:cxn>
              </a:cxnLst>
              <a:rect l="0" t="0" r="r" b="b"/>
              <a:pathLst>
                <a:path w="99" h="167">
                  <a:moveTo>
                    <a:pt x="22" y="0"/>
                  </a:moveTo>
                  <a:cubicBezTo>
                    <a:pt x="0" y="73"/>
                    <a:pt x="0" y="73"/>
                    <a:pt x="0" y="73"/>
                  </a:cubicBezTo>
                  <a:cubicBezTo>
                    <a:pt x="7" y="93"/>
                    <a:pt x="37" y="120"/>
                    <a:pt x="62" y="161"/>
                  </a:cubicBezTo>
                  <a:cubicBezTo>
                    <a:pt x="65" y="165"/>
                    <a:pt x="69" y="167"/>
                    <a:pt x="74" y="166"/>
                  </a:cubicBezTo>
                  <a:cubicBezTo>
                    <a:pt x="81" y="165"/>
                    <a:pt x="89" y="161"/>
                    <a:pt x="99" y="153"/>
                  </a:cubicBezTo>
                  <a:cubicBezTo>
                    <a:pt x="71" y="85"/>
                    <a:pt x="43" y="19"/>
                    <a:pt x="22"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5BEEF86F-C99D-4B87-81E8-7B4B9CD38154}"/>
                </a:ext>
              </a:extLst>
            </p:cNvPr>
            <p:cNvSpPr>
              <a:spLocks/>
            </p:cNvSpPr>
            <p:nvPr/>
          </p:nvSpPr>
          <p:spPr bwMode="auto">
            <a:xfrm>
              <a:off x="17476788" y="7142163"/>
              <a:ext cx="355600" cy="219075"/>
            </a:xfrm>
            <a:custGeom>
              <a:avLst/>
              <a:gdLst>
                <a:gd name="T0" fmla="*/ 0 w 129"/>
                <a:gd name="T1" fmla="*/ 48 h 79"/>
                <a:gd name="T2" fmla="*/ 108 w 129"/>
                <a:gd name="T3" fmla="*/ 1 h 79"/>
                <a:gd name="T4" fmla="*/ 112 w 129"/>
                <a:gd name="T5" fmla="*/ 0 h 79"/>
                <a:gd name="T6" fmla="*/ 127 w 129"/>
                <a:gd name="T7" fmla="*/ 15 h 79"/>
                <a:gd name="T8" fmla="*/ 125 w 129"/>
                <a:gd name="T9" fmla="*/ 21 h 79"/>
                <a:gd name="T10" fmla="*/ 38 w 129"/>
                <a:gd name="T11" fmla="*/ 79 h 79"/>
                <a:gd name="T12" fmla="*/ 0 w 129"/>
                <a:gd name="T13" fmla="*/ 48 h 79"/>
              </a:gdLst>
              <a:ahLst/>
              <a:cxnLst>
                <a:cxn ang="0">
                  <a:pos x="T0" y="T1"/>
                </a:cxn>
                <a:cxn ang="0">
                  <a:pos x="T2" y="T3"/>
                </a:cxn>
                <a:cxn ang="0">
                  <a:pos x="T4" y="T5"/>
                </a:cxn>
                <a:cxn ang="0">
                  <a:pos x="T6" y="T7"/>
                </a:cxn>
                <a:cxn ang="0">
                  <a:pos x="T8" y="T9"/>
                </a:cxn>
                <a:cxn ang="0">
                  <a:pos x="T10" y="T11"/>
                </a:cxn>
                <a:cxn ang="0">
                  <a:pos x="T12" y="T13"/>
                </a:cxn>
              </a:cxnLst>
              <a:rect l="0" t="0" r="r" b="b"/>
              <a:pathLst>
                <a:path w="129" h="79">
                  <a:moveTo>
                    <a:pt x="0" y="48"/>
                  </a:moveTo>
                  <a:cubicBezTo>
                    <a:pt x="44" y="31"/>
                    <a:pt x="85" y="14"/>
                    <a:pt x="108" y="1"/>
                  </a:cubicBezTo>
                  <a:cubicBezTo>
                    <a:pt x="110" y="0"/>
                    <a:pt x="111" y="0"/>
                    <a:pt x="112" y="0"/>
                  </a:cubicBezTo>
                  <a:cubicBezTo>
                    <a:pt x="120" y="3"/>
                    <a:pt x="124" y="8"/>
                    <a:pt x="127" y="15"/>
                  </a:cubicBezTo>
                  <a:cubicBezTo>
                    <a:pt x="129" y="17"/>
                    <a:pt x="127" y="20"/>
                    <a:pt x="125" y="21"/>
                  </a:cubicBezTo>
                  <a:cubicBezTo>
                    <a:pt x="104" y="30"/>
                    <a:pt x="78" y="53"/>
                    <a:pt x="38" y="79"/>
                  </a:cubicBezTo>
                  <a:lnTo>
                    <a:pt x="0" y="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7BA5A82D-53F8-48B3-895D-67079A8D34CD}"/>
                </a:ext>
              </a:extLst>
            </p:cNvPr>
            <p:cNvSpPr>
              <a:spLocks/>
            </p:cNvSpPr>
            <p:nvPr/>
          </p:nvSpPr>
          <p:spPr bwMode="auto">
            <a:xfrm>
              <a:off x="16738600" y="6340475"/>
              <a:ext cx="588963" cy="962025"/>
            </a:xfrm>
            <a:custGeom>
              <a:avLst/>
              <a:gdLst>
                <a:gd name="T0" fmla="*/ 105 w 213"/>
                <a:gd name="T1" fmla="*/ 18 h 348"/>
                <a:gd name="T2" fmla="*/ 54 w 213"/>
                <a:gd name="T3" fmla="*/ 101 h 348"/>
                <a:gd name="T4" fmla="*/ 28 w 213"/>
                <a:gd name="T5" fmla="*/ 167 h 348"/>
                <a:gd name="T6" fmla="*/ 4 w 213"/>
                <a:gd name="T7" fmla="*/ 249 h 348"/>
                <a:gd name="T8" fmla="*/ 133 w 213"/>
                <a:gd name="T9" fmla="*/ 347 h 348"/>
                <a:gd name="T10" fmla="*/ 158 w 213"/>
                <a:gd name="T11" fmla="*/ 337 h 348"/>
                <a:gd name="T12" fmla="*/ 173 w 213"/>
                <a:gd name="T13" fmla="*/ 220 h 348"/>
                <a:gd name="T14" fmla="*/ 171 w 213"/>
                <a:gd name="T15" fmla="*/ 213 h 348"/>
                <a:gd name="T16" fmla="*/ 174 w 213"/>
                <a:gd name="T17" fmla="*/ 137 h 348"/>
                <a:gd name="T18" fmla="*/ 182 w 213"/>
                <a:gd name="T19" fmla="*/ 123 h 348"/>
                <a:gd name="T20" fmla="*/ 210 w 213"/>
                <a:gd name="T21" fmla="*/ 60 h 348"/>
                <a:gd name="T22" fmla="*/ 202 w 213"/>
                <a:gd name="T23" fmla="*/ 28 h 348"/>
                <a:gd name="T24" fmla="*/ 114 w 213"/>
                <a:gd name="T25" fmla="*/ 14 h 348"/>
                <a:gd name="T26" fmla="*/ 105 w 213"/>
                <a:gd name="T27" fmla="*/ 1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348">
                  <a:moveTo>
                    <a:pt x="105" y="18"/>
                  </a:moveTo>
                  <a:cubicBezTo>
                    <a:pt x="65" y="40"/>
                    <a:pt x="51" y="68"/>
                    <a:pt x="54" y="101"/>
                  </a:cubicBezTo>
                  <a:cubicBezTo>
                    <a:pt x="56" y="125"/>
                    <a:pt x="46" y="150"/>
                    <a:pt x="28" y="167"/>
                  </a:cubicBezTo>
                  <a:cubicBezTo>
                    <a:pt x="6" y="188"/>
                    <a:pt x="0" y="217"/>
                    <a:pt x="4" y="249"/>
                  </a:cubicBezTo>
                  <a:cubicBezTo>
                    <a:pt x="14" y="323"/>
                    <a:pt x="63" y="348"/>
                    <a:pt x="133" y="347"/>
                  </a:cubicBezTo>
                  <a:cubicBezTo>
                    <a:pt x="142" y="347"/>
                    <a:pt x="151" y="343"/>
                    <a:pt x="158" y="337"/>
                  </a:cubicBezTo>
                  <a:cubicBezTo>
                    <a:pt x="190" y="308"/>
                    <a:pt x="194" y="269"/>
                    <a:pt x="173" y="220"/>
                  </a:cubicBezTo>
                  <a:cubicBezTo>
                    <a:pt x="172" y="218"/>
                    <a:pt x="171" y="215"/>
                    <a:pt x="171" y="213"/>
                  </a:cubicBezTo>
                  <a:cubicBezTo>
                    <a:pt x="166" y="185"/>
                    <a:pt x="167" y="160"/>
                    <a:pt x="174" y="137"/>
                  </a:cubicBezTo>
                  <a:cubicBezTo>
                    <a:pt x="176" y="132"/>
                    <a:pt x="178" y="127"/>
                    <a:pt x="182" y="123"/>
                  </a:cubicBezTo>
                  <a:cubicBezTo>
                    <a:pt x="195" y="109"/>
                    <a:pt x="204" y="88"/>
                    <a:pt x="210" y="60"/>
                  </a:cubicBezTo>
                  <a:cubicBezTo>
                    <a:pt x="213" y="49"/>
                    <a:pt x="210" y="36"/>
                    <a:pt x="202" y="28"/>
                  </a:cubicBezTo>
                  <a:cubicBezTo>
                    <a:pt x="184" y="6"/>
                    <a:pt x="155" y="0"/>
                    <a:pt x="114" y="14"/>
                  </a:cubicBezTo>
                  <a:cubicBezTo>
                    <a:pt x="111" y="15"/>
                    <a:pt x="108" y="16"/>
                    <a:pt x="105"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6745F6C7-2013-48FF-BFC5-C37E40762208}"/>
                </a:ext>
              </a:extLst>
            </p:cNvPr>
            <p:cNvSpPr>
              <a:spLocks/>
            </p:cNvSpPr>
            <p:nvPr/>
          </p:nvSpPr>
          <p:spPr bwMode="auto">
            <a:xfrm>
              <a:off x="16891000" y="6365875"/>
              <a:ext cx="436563" cy="936625"/>
            </a:xfrm>
            <a:custGeom>
              <a:avLst/>
              <a:gdLst>
                <a:gd name="T0" fmla="*/ 127 w 158"/>
                <a:gd name="T1" fmla="*/ 114 h 339"/>
                <a:gd name="T2" fmla="*/ 155 w 158"/>
                <a:gd name="T3" fmla="*/ 51 h 339"/>
                <a:gd name="T4" fmla="*/ 147 w 158"/>
                <a:gd name="T5" fmla="*/ 19 h 339"/>
                <a:gd name="T6" fmla="*/ 118 w 158"/>
                <a:gd name="T7" fmla="*/ 0 h 339"/>
                <a:gd name="T8" fmla="*/ 132 w 158"/>
                <a:gd name="T9" fmla="*/ 12 h 339"/>
                <a:gd name="T10" fmla="*/ 140 w 158"/>
                <a:gd name="T11" fmla="*/ 44 h 339"/>
                <a:gd name="T12" fmla="*/ 111 w 158"/>
                <a:gd name="T13" fmla="*/ 107 h 339"/>
                <a:gd name="T14" fmla="*/ 104 w 158"/>
                <a:gd name="T15" fmla="*/ 121 h 339"/>
                <a:gd name="T16" fmla="*/ 101 w 158"/>
                <a:gd name="T17" fmla="*/ 197 h 339"/>
                <a:gd name="T18" fmla="*/ 103 w 158"/>
                <a:gd name="T19" fmla="*/ 204 h 339"/>
                <a:gd name="T20" fmla="*/ 88 w 158"/>
                <a:gd name="T21" fmla="*/ 321 h 339"/>
                <a:gd name="T22" fmla="*/ 62 w 158"/>
                <a:gd name="T23" fmla="*/ 331 h 339"/>
                <a:gd name="T24" fmla="*/ 0 w 158"/>
                <a:gd name="T25" fmla="*/ 323 h 339"/>
                <a:gd name="T26" fmla="*/ 78 w 158"/>
                <a:gd name="T27" fmla="*/ 338 h 339"/>
                <a:gd name="T28" fmla="*/ 103 w 158"/>
                <a:gd name="T29" fmla="*/ 328 h 339"/>
                <a:gd name="T30" fmla="*/ 118 w 158"/>
                <a:gd name="T31" fmla="*/ 211 h 339"/>
                <a:gd name="T32" fmla="*/ 116 w 158"/>
                <a:gd name="T33" fmla="*/ 204 h 339"/>
                <a:gd name="T34" fmla="*/ 119 w 158"/>
                <a:gd name="T35" fmla="*/ 128 h 339"/>
                <a:gd name="T36" fmla="*/ 127 w 158"/>
                <a:gd name="T37" fmla="*/ 11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339">
                  <a:moveTo>
                    <a:pt x="127" y="114"/>
                  </a:moveTo>
                  <a:cubicBezTo>
                    <a:pt x="140" y="100"/>
                    <a:pt x="149" y="79"/>
                    <a:pt x="155" y="51"/>
                  </a:cubicBezTo>
                  <a:cubicBezTo>
                    <a:pt x="158" y="40"/>
                    <a:pt x="155" y="27"/>
                    <a:pt x="147" y="19"/>
                  </a:cubicBezTo>
                  <a:cubicBezTo>
                    <a:pt x="139" y="10"/>
                    <a:pt x="130" y="3"/>
                    <a:pt x="118" y="0"/>
                  </a:cubicBezTo>
                  <a:cubicBezTo>
                    <a:pt x="123" y="3"/>
                    <a:pt x="128" y="7"/>
                    <a:pt x="132" y="12"/>
                  </a:cubicBezTo>
                  <a:cubicBezTo>
                    <a:pt x="140" y="21"/>
                    <a:pt x="143" y="33"/>
                    <a:pt x="140" y="44"/>
                  </a:cubicBezTo>
                  <a:cubicBezTo>
                    <a:pt x="134" y="72"/>
                    <a:pt x="124" y="93"/>
                    <a:pt x="111" y="107"/>
                  </a:cubicBezTo>
                  <a:cubicBezTo>
                    <a:pt x="108" y="111"/>
                    <a:pt x="105" y="116"/>
                    <a:pt x="104" y="121"/>
                  </a:cubicBezTo>
                  <a:cubicBezTo>
                    <a:pt x="96" y="144"/>
                    <a:pt x="95" y="169"/>
                    <a:pt x="101" y="197"/>
                  </a:cubicBezTo>
                  <a:cubicBezTo>
                    <a:pt x="101" y="199"/>
                    <a:pt x="102" y="202"/>
                    <a:pt x="103" y="204"/>
                  </a:cubicBezTo>
                  <a:cubicBezTo>
                    <a:pt x="123" y="253"/>
                    <a:pt x="120" y="293"/>
                    <a:pt x="88" y="321"/>
                  </a:cubicBezTo>
                  <a:cubicBezTo>
                    <a:pt x="81" y="328"/>
                    <a:pt x="72" y="331"/>
                    <a:pt x="62" y="331"/>
                  </a:cubicBezTo>
                  <a:cubicBezTo>
                    <a:pt x="39" y="332"/>
                    <a:pt x="18" y="329"/>
                    <a:pt x="0" y="323"/>
                  </a:cubicBezTo>
                  <a:cubicBezTo>
                    <a:pt x="21" y="334"/>
                    <a:pt x="48" y="339"/>
                    <a:pt x="78" y="338"/>
                  </a:cubicBezTo>
                  <a:cubicBezTo>
                    <a:pt x="87" y="338"/>
                    <a:pt x="96" y="334"/>
                    <a:pt x="103" y="328"/>
                  </a:cubicBezTo>
                  <a:cubicBezTo>
                    <a:pt x="135" y="299"/>
                    <a:pt x="139" y="260"/>
                    <a:pt x="118" y="211"/>
                  </a:cubicBezTo>
                  <a:cubicBezTo>
                    <a:pt x="117" y="209"/>
                    <a:pt x="116" y="206"/>
                    <a:pt x="116" y="204"/>
                  </a:cubicBezTo>
                  <a:cubicBezTo>
                    <a:pt x="111" y="176"/>
                    <a:pt x="112" y="151"/>
                    <a:pt x="119" y="128"/>
                  </a:cubicBezTo>
                  <a:cubicBezTo>
                    <a:pt x="121" y="123"/>
                    <a:pt x="123" y="118"/>
                    <a:pt x="127" y="11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49B6D87C-839C-46A4-BDB4-D4494FBDCF88}"/>
                </a:ext>
              </a:extLst>
            </p:cNvPr>
            <p:cNvSpPr>
              <a:spLocks/>
            </p:cNvSpPr>
            <p:nvPr/>
          </p:nvSpPr>
          <p:spPr bwMode="auto">
            <a:xfrm>
              <a:off x="17870488" y="7043738"/>
              <a:ext cx="11113" cy="19050"/>
            </a:xfrm>
            <a:custGeom>
              <a:avLst/>
              <a:gdLst>
                <a:gd name="T0" fmla="*/ 4 w 4"/>
                <a:gd name="T1" fmla="*/ 0 h 7"/>
                <a:gd name="T2" fmla="*/ 3 w 4"/>
                <a:gd name="T3" fmla="*/ 1 h 7"/>
                <a:gd name="T4" fmla="*/ 2 w 4"/>
                <a:gd name="T5" fmla="*/ 3 h 7"/>
                <a:gd name="T6" fmla="*/ 1 w 4"/>
                <a:gd name="T7" fmla="*/ 6 h 7"/>
                <a:gd name="T8" fmla="*/ 0 w 4"/>
                <a:gd name="T9" fmla="*/ 7 h 7"/>
                <a:gd name="T10" fmla="*/ 0 w 4"/>
                <a:gd name="T11" fmla="*/ 5 h 7"/>
                <a:gd name="T12" fmla="*/ 1 w 4"/>
                <a:gd name="T13" fmla="*/ 3 h 7"/>
                <a:gd name="T14" fmla="*/ 3 w 4"/>
                <a:gd name="T15" fmla="*/ 1 h 7"/>
                <a:gd name="T16" fmla="*/ 4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0"/>
                  </a:moveTo>
                  <a:cubicBezTo>
                    <a:pt x="4" y="0"/>
                    <a:pt x="4" y="1"/>
                    <a:pt x="3" y="1"/>
                  </a:cubicBezTo>
                  <a:cubicBezTo>
                    <a:pt x="3" y="2"/>
                    <a:pt x="2" y="3"/>
                    <a:pt x="2" y="3"/>
                  </a:cubicBezTo>
                  <a:cubicBezTo>
                    <a:pt x="2" y="4"/>
                    <a:pt x="1" y="5"/>
                    <a:pt x="1" y="6"/>
                  </a:cubicBezTo>
                  <a:cubicBezTo>
                    <a:pt x="1" y="6"/>
                    <a:pt x="0" y="7"/>
                    <a:pt x="0" y="7"/>
                  </a:cubicBezTo>
                  <a:cubicBezTo>
                    <a:pt x="0" y="7"/>
                    <a:pt x="0" y="6"/>
                    <a:pt x="0" y="5"/>
                  </a:cubicBezTo>
                  <a:cubicBezTo>
                    <a:pt x="0" y="5"/>
                    <a:pt x="0" y="4"/>
                    <a:pt x="1" y="3"/>
                  </a:cubicBezTo>
                  <a:cubicBezTo>
                    <a:pt x="1" y="2"/>
                    <a:pt x="2" y="1"/>
                    <a:pt x="3" y="1"/>
                  </a:cubicBezTo>
                  <a:cubicBezTo>
                    <a:pt x="3" y="0"/>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BAB03C0-0A13-4FE7-A2B8-1BBED886F851}"/>
                </a:ext>
              </a:extLst>
            </p:cNvPr>
            <p:cNvSpPr>
              <a:spLocks/>
            </p:cNvSpPr>
            <p:nvPr/>
          </p:nvSpPr>
          <p:spPr bwMode="auto">
            <a:xfrm>
              <a:off x="17911763" y="7018338"/>
              <a:ext cx="11113" cy="14288"/>
            </a:xfrm>
            <a:custGeom>
              <a:avLst/>
              <a:gdLst>
                <a:gd name="T0" fmla="*/ 0 w 4"/>
                <a:gd name="T1" fmla="*/ 1 h 5"/>
                <a:gd name="T2" fmla="*/ 1 w 4"/>
                <a:gd name="T3" fmla="*/ 0 h 5"/>
                <a:gd name="T4" fmla="*/ 3 w 4"/>
                <a:gd name="T5" fmla="*/ 0 h 5"/>
                <a:gd name="T6" fmla="*/ 4 w 4"/>
                <a:gd name="T7" fmla="*/ 2 h 5"/>
                <a:gd name="T8" fmla="*/ 4 w 4"/>
                <a:gd name="T9" fmla="*/ 4 h 5"/>
                <a:gd name="T10" fmla="*/ 3 w 4"/>
                <a:gd name="T11" fmla="*/ 5 h 5"/>
                <a:gd name="T12" fmla="*/ 1 w 4"/>
                <a:gd name="T13" fmla="*/ 5 h 5"/>
                <a:gd name="T14" fmla="*/ 0 w 4"/>
                <a:gd name="T15" fmla="*/ 3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0" y="1"/>
                    <a:pt x="0" y="1"/>
                    <a:pt x="1" y="0"/>
                  </a:cubicBezTo>
                  <a:cubicBezTo>
                    <a:pt x="2" y="0"/>
                    <a:pt x="3" y="0"/>
                    <a:pt x="3" y="0"/>
                  </a:cubicBezTo>
                  <a:cubicBezTo>
                    <a:pt x="4" y="0"/>
                    <a:pt x="4" y="1"/>
                    <a:pt x="4" y="2"/>
                  </a:cubicBezTo>
                  <a:cubicBezTo>
                    <a:pt x="4" y="3"/>
                    <a:pt x="4" y="4"/>
                    <a:pt x="4" y="4"/>
                  </a:cubicBezTo>
                  <a:cubicBezTo>
                    <a:pt x="4" y="4"/>
                    <a:pt x="3" y="4"/>
                    <a:pt x="3" y="5"/>
                  </a:cubicBezTo>
                  <a:cubicBezTo>
                    <a:pt x="2" y="5"/>
                    <a:pt x="1" y="5"/>
                    <a:pt x="1" y="5"/>
                  </a:cubicBezTo>
                  <a:cubicBezTo>
                    <a:pt x="0" y="5"/>
                    <a:pt x="0" y="4"/>
                    <a:pt x="0" y="3"/>
                  </a:cubicBezTo>
                  <a:cubicBezTo>
                    <a:pt x="0" y="2"/>
                    <a:pt x="0" y="1"/>
                    <a:pt x="0" y="1"/>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44486F05-6EE8-4B69-8D28-4C0019C08453}"/>
                </a:ext>
              </a:extLst>
            </p:cNvPr>
            <p:cNvSpPr>
              <a:spLocks/>
            </p:cNvSpPr>
            <p:nvPr/>
          </p:nvSpPr>
          <p:spPr bwMode="auto">
            <a:xfrm>
              <a:off x="17933988" y="7029450"/>
              <a:ext cx="11113" cy="14288"/>
            </a:xfrm>
            <a:custGeom>
              <a:avLst/>
              <a:gdLst>
                <a:gd name="T0" fmla="*/ 0 w 4"/>
                <a:gd name="T1" fmla="*/ 2 h 5"/>
                <a:gd name="T2" fmla="*/ 2 w 4"/>
                <a:gd name="T3" fmla="*/ 1 h 5"/>
                <a:gd name="T4" fmla="*/ 4 w 4"/>
                <a:gd name="T5" fmla="*/ 0 h 5"/>
                <a:gd name="T6" fmla="*/ 4 w 4"/>
                <a:gd name="T7" fmla="*/ 2 h 5"/>
                <a:gd name="T8" fmla="*/ 4 w 4"/>
                <a:gd name="T9" fmla="*/ 4 h 5"/>
                <a:gd name="T10" fmla="*/ 2 w 4"/>
                <a:gd name="T11" fmla="*/ 5 h 5"/>
                <a:gd name="T12" fmla="*/ 0 w 4"/>
                <a:gd name="T13" fmla="*/ 5 h 5"/>
                <a:gd name="T14" fmla="*/ 0 w 4"/>
                <a:gd name="T15" fmla="*/ 3 h 5"/>
                <a:gd name="T16" fmla="*/ 0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2"/>
                  </a:moveTo>
                  <a:cubicBezTo>
                    <a:pt x="0" y="2"/>
                    <a:pt x="1" y="1"/>
                    <a:pt x="2" y="1"/>
                  </a:cubicBezTo>
                  <a:cubicBezTo>
                    <a:pt x="3" y="0"/>
                    <a:pt x="3" y="0"/>
                    <a:pt x="4" y="0"/>
                  </a:cubicBezTo>
                  <a:cubicBezTo>
                    <a:pt x="4" y="1"/>
                    <a:pt x="4" y="1"/>
                    <a:pt x="4" y="2"/>
                  </a:cubicBezTo>
                  <a:cubicBezTo>
                    <a:pt x="4" y="3"/>
                    <a:pt x="4" y="4"/>
                    <a:pt x="4" y="4"/>
                  </a:cubicBezTo>
                  <a:cubicBezTo>
                    <a:pt x="4" y="4"/>
                    <a:pt x="3" y="5"/>
                    <a:pt x="2" y="5"/>
                  </a:cubicBezTo>
                  <a:cubicBezTo>
                    <a:pt x="1" y="5"/>
                    <a:pt x="1" y="5"/>
                    <a:pt x="0" y="5"/>
                  </a:cubicBezTo>
                  <a:cubicBezTo>
                    <a:pt x="0" y="5"/>
                    <a:pt x="0" y="4"/>
                    <a:pt x="0" y="3"/>
                  </a:cubicBezTo>
                  <a:cubicBezTo>
                    <a:pt x="0" y="3"/>
                    <a:pt x="0" y="2"/>
                    <a:pt x="0"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84B97D2E-F7FB-4441-AAAF-B6B5CF48B1F3}"/>
                </a:ext>
              </a:extLst>
            </p:cNvPr>
            <p:cNvSpPr>
              <a:spLocks/>
            </p:cNvSpPr>
            <p:nvPr/>
          </p:nvSpPr>
          <p:spPr bwMode="auto">
            <a:xfrm>
              <a:off x="17941925" y="7051675"/>
              <a:ext cx="14288" cy="7938"/>
            </a:xfrm>
            <a:custGeom>
              <a:avLst/>
              <a:gdLst>
                <a:gd name="T0" fmla="*/ 2 w 5"/>
                <a:gd name="T1" fmla="*/ 0 h 3"/>
                <a:gd name="T2" fmla="*/ 4 w 5"/>
                <a:gd name="T3" fmla="*/ 0 h 3"/>
                <a:gd name="T4" fmla="*/ 5 w 5"/>
                <a:gd name="T5" fmla="*/ 1 h 3"/>
                <a:gd name="T6" fmla="*/ 4 w 5"/>
                <a:gd name="T7" fmla="*/ 3 h 3"/>
                <a:gd name="T8" fmla="*/ 3 w 5"/>
                <a:gd name="T9" fmla="*/ 3 h 3"/>
                <a:gd name="T10" fmla="*/ 1 w 5"/>
                <a:gd name="T11" fmla="*/ 3 h 3"/>
                <a:gd name="T12" fmla="*/ 0 w 5"/>
                <a:gd name="T13" fmla="*/ 2 h 3"/>
                <a:gd name="T14" fmla="*/ 1 w 5"/>
                <a:gd name="T15" fmla="*/ 1 h 3"/>
                <a:gd name="T16" fmla="*/ 2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0"/>
                  </a:moveTo>
                  <a:cubicBezTo>
                    <a:pt x="2" y="0"/>
                    <a:pt x="3" y="0"/>
                    <a:pt x="4" y="0"/>
                  </a:cubicBezTo>
                  <a:cubicBezTo>
                    <a:pt x="5" y="0"/>
                    <a:pt x="5" y="1"/>
                    <a:pt x="5" y="1"/>
                  </a:cubicBezTo>
                  <a:cubicBezTo>
                    <a:pt x="5" y="2"/>
                    <a:pt x="5" y="2"/>
                    <a:pt x="4" y="3"/>
                  </a:cubicBezTo>
                  <a:cubicBezTo>
                    <a:pt x="4" y="3"/>
                    <a:pt x="3" y="3"/>
                    <a:pt x="3" y="3"/>
                  </a:cubicBezTo>
                  <a:cubicBezTo>
                    <a:pt x="3" y="3"/>
                    <a:pt x="2" y="3"/>
                    <a:pt x="1" y="3"/>
                  </a:cubicBezTo>
                  <a:cubicBezTo>
                    <a:pt x="0" y="3"/>
                    <a:pt x="0" y="2"/>
                    <a:pt x="0" y="2"/>
                  </a:cubicBezTo>
                  <a:cubicBezTo>
                    <a:pt x="0" y="2"/>
                    <a:pt x="0" y="1"/>
                    <a:pt x="1" y="1"/>
                  </a:cubicBezTo>
                  <a:cubicBezTo>
                    <a:pt x="1"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2403F7A5-09BC-437A-8230-162B288CDFD9}"/>
                </a:ext>
              </a:extLst>
            </p:cNvPr>
            <p:cNvSpPr>
              <a:spLocks/>
            </p:cNvSpPr>
            <p:nvPr/>
          </p:nvSpPr>
          <p:spPr bwMode="auto">
            <a:xfrm>
              <a:off x="17953038" y="7065963"/>
              <a:ext cx="11113" cy="12700"/>
            </a:xfrm>
            <a:custGeom>
              <a:avLst/>
              <a:gdLst>
                <a:gd name="T0" fmla="*/ 1 w 4"/>
                <a:gd name="T1" fmla="*/ 2 h 5"/>
                <a:gd name="T2" fmla="*/ 3 w 4"/>
                <a:gd name="T3" fmla="*/ 1 h 5"/>
                <a:gd name="T4" fmla="*/ 4 w 4"/>
                <a:gd name="T5" fmla="*/ 0 h 5"/>
                <a:gd name="T6" fmla="*/ 4 w 4"/>
                <a:gd name="T7" fmla="*/ 2 h 5"/>
                <a:gd name="T8" fmla="*/ 3 w 4"/>
                <a:gd name="T9" fmla="*/ 3 h 5"/>
                <a:gd name="T10" fmla="*/ 2 w 4"/>
                <a:gd name="T11" fmla="*/ 4 h 5"/>
                <a:gd name="T12" fmla="*/ 0 w 4"/>
                <a:gd name="T13" fmla="*/ 5 h 5"/>
                <a:gd name="T14" fmla="*/ 0 w 4"/>
                <a:gd name="T15" fmla="*/ 3 h 5"/>
                <a:gd name="T16" fmla="*/ 1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2"/>
                  </a:moveTo>
                  <a:cubicBezTo>
                    <a:pt x="1" y="2"/>
                    <a:pt x="2" y="1"/>
                    <a:pt x="3" y="1"/>
                  </a:cubicBezTo>
                  <a:cubicBezTo>
                    <a:pt x="3" y="0"/>
                    <a:pt x="4" y="0"/>
                    <a:pt x="4" y="0"/>
                  </a:cubicBezTo>
                  <a:cubicBezTo>
                    <a:pt x="4" y="0"/>
                    <a:pt x="4" y="1"/>
                    <a:pt x="4" y="2"/>
                  </a:cubicBezTo>
                  <a:cubicBezTo>
                    <a:pt x="4" y="2"/>
                    <a:pt x="3" y="3"/>
                    <a:pt x="3" y="3"/>
                  </a:cubicBezTo>
                  <a:cubicBezTo>
                    <a:pt x="3" y="3"/>
                    <a:pt x="2" y="4"/>
                    <a:pt x="2" y="4"/>
                  </a:cubicBezTo>
                  <a:cubicBezTo>
                    <a:pt x="1" y="5"/>
                    <a:pt x="0" y="5"/>
                    <a:pt x="0" y="5"/>
                  </a:cubicBezTo>
                  <a:cubicBezTo>
                    <a:pt x="0" y="5"/>
                    <a:pt x="0" y="4"/>
                    <a:pt x="0" y="3"/>
                  </a:cubicBezTo>
                  <a:cubicBezTo>
                    <a:pt x="1" y="3"/>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91C80A0D-F1AF-453B-8D5C-90E927F84F0E}"/>
                </a:ext>
              </a:extLst>
            </p:cNvPr>
            <p:cNvSpPr>
              <a:spLocks/>
            </p:cNvSpPr>
            <p:nvPr/>
          </p:nvSpPr>
          <p:spPr bwMode="auto">
            <a:xfrm>
              <a:off x="17170400" y="7142163"/>
              <a:ext cx="173038" cy="469900"/>
            </a:xfrm>
            <a:custGeom>
              <a:avLst/>
              <a:gdLst>
                <a:gd name="T0" fmla="*/ 54 w 63"/>
                <a:gd name="T1" fmla="*/ 168 h 170"/>
                <a:gd name="T2" fmla="*/ 46 w 63"/>
                <a:gd name="T3" fmla="*/ 170 h 170"/>
                <a:gd name="T4" fmla="*/ 45 w 63"/>
                <a:gd name="T5" fmla="*/ 169 h 170"/>
                <a:gd name="T6" fmla="*/ 41 w 63"/>
                <a:gd name="T7" fmla="*/ 166 h 170"/>
                <a:gd name="T8" fmla="*/ 30 w 63"/>
                <a:gd name="T9" fmla="*/ 82 h 170"/>
                <a:gd name="T10" fmla="*/ 52 w 63"/>
                <a:gd name="T11" fmla="*/ 3 h 170"/>
                <a:gd name="T12" fmla="*/ 50 w 63"/>
                <a:gd name="T13" fmla="*/ 0 h 170"/>
                <a:gd name="T14" fmla="*/ 60 w 63"/>
                <a:gd name="T15" fmla="*/ 17 h 170"/>
                <a:gd name="T16" fmla="*/ 62 w 63"/>
                <a:gd name="T17" fmla="*/ 20 h 170"/>
                <a:gd name="T18" fmla="*/ 63 w 63"/>
                <a:gd name="T19" fmla="*/ 32 h 170"/>
                <a:gd name="T20" fmla="*/ 51 w 63"/>
                <a:gd name="T21" fmla="*/ 62 h 170"/>
                <a:gd name="T22" fmla="*/ 43 w 63"/>
                <a:gd name="T23" fmla="*/ 76 h 170"/>
                <a:gd name="T24" fmla="*/ 54 w 63"/>
                <a:gd name="T25" fmla="*/ 16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170">
                  <a:moveTo>
                    <a:pt x="54" y="168"/>
                  </a:moveTo>
                  <a:cubicBezTo>
                    <a:pt x="51" y="168"/>
                    <a:pt x="49" y="169"/>
                    <a:pt x="46" y="170"/>
                  </a:cubicBezTo>
                  <a:cubicBezTo>
                    <a:pt x="46" y="170"/>
                    <a:pt x="46" y="170"/>
                    <a:pt x="45" y="169"/>
                  </a:cubicBezTo>
                  <a:cubicBezTo>
                    <a:pt x="44" y="169"/>
                    <a:pt x="43" y="168"/>
                    <a:pt x="41" y="166"/>
                  </a:cubicBezTo>
                  <a:cubicBezTo>
                    <a:pt x="29" y="157"/>
                    <a:pt x="0" y="128"/>
                    <a:pt x="30" y="82"/>
                  </a:cubicBezTo>
                  <a:cubicBezTo>
                    <a:pt x="58" y="38"/>
                    <a:pt x="55" y="13"/>
                    <a:pt x="52" y="3"/>
                  </a:cubicBezTo>
                  <a:cubicBezTo>
                    <a:pt x="51" y="2"/>
                    <a:pt x="51" y="1"/>
                    <a:pt x="50" y="0"/>
                  </a:cubicBezTo>
                  <a:cubicBezTo>
                    <a:pt x="60" y="17"/>
                    <a:pt x="60" y="17"/>
                    <a:pt x="60" y="17"/>
                  </a:cubicBezTo>
                  <a:cubicBezTo>
                    <a:pt x="62" y="20"/>
                    <a:pt x="62" y="20"/>
                    <a:pt x="62" y="20"/>
                  </a:cubicBezTo>
                  <a:cubicBezTo>
                    <a:pt x="63" y="32"/>
                    <a:pt x="63" y="32"/>
                    <a:pt x="63" y="32"/>
                  </a:cubicBezTo>
                  <a:cubicBezTo>
                    <a:pt x="63" y="43"/>
                    <a:pt x="58" y="54"/>
                    <a:pt x="51" y="62"/>
                  </a:cubicBezTo>
                  <a:cubicBezTo>
                    <a:pt x="47" y="66"/>
                    <a:pt x="44" y="71"/>
                    <a:pt x="43" y="76"/>
                  </a:cubicBezTo>
                  <a:cubicBezTo>
                    <a:pt x="37" y="101"/>
                    <a:pt x="42" y="133"/>
                    <a:pt x="54" y="168"/>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5AFB160A-B5C3-4C57-894B-50C7C924D195}"/>
                </a:ext>
              </a:extLst>
            </p:cNvPr>
            <p:cNvSpPr>
              <a:spLocks/>
            </p:cNvSpPr>
            <p:nvPr/>
          </p:nvSpPr>
          <p:spPr bwMode="auto">
            <a:xfrm>
              <a:off x="17043400" y="7864475"/>
              <a:ext cx="79375" cy="846138"/>
            </a:xfrm>
            <a:custGeom>
              <a:avLst/>
              <a:gdLst>
                <a:gd name="T0" fmla="*/ 29 w 29"/>
                <a:gd name="T1" fmla="*/ 15 h 306"/>
                <a:gd name="T2" fmla="*/ 26 w 29"/>
                <a:gd name="T3" fmla="*/ 17 h 306"/>
                <a:gd name="T4" fmla="*/ 20 w 29"/>
                <a:gd name="T5" fmla="*/ 111 h 306"/>
                <a:gd name="T6" fmla="*/ 16 w 29"/>
                <a:gd name="T7" fmla="*/ 306 h 306"/>
                <a:gd name="T8" fmla="*/ 9 w 29"/>
                <a:gd name="T9" fmla="*/ 306 h 306"/>
                <a:gd name="T10" fmla="*/ 9 w 29"/>
                <a:gd name="T11" fmla="*/ 302 h 306"/>
                <a:gd name="T12" fmla="*/ 11 w 29"/>
                <a:gd name="T13" fmla="*/ 112 h 306"/>
                <a:gd name="T14" fmla="*/ 16 w 29"/>
                <a:gd name="T15" fmla="*/ 0 h 306"/>
                <a:gd name="T16" fmla="*/ 17 w 29"/>
                <a:gd name="T17" fmla="*/ 1 h 306"/>
                <a:gd name="T18" fmla="*/ 29 w 29"/>
                <a:gd name="T19" fmla="*/ 15 h 306"/>
                <a:gd name="T20" fmla="*/ 29 w 29"/>
                <a:gd name="T21" fmla="*/ 1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6">
                  <a:moveTo>
                    <a:pt x="29" y="15"/>
                  </a:moveTo>
                  <a:cubicBezTo>
                    <a:pt x="28" y="15"/>
                    <a:pt x="26" y="15"/>
                    <a:pt x="26" y="17"/>
                  </a:cubicBezTo>
                  <a:cubicBezTo>
                    <a:pt x="26" y="43"/>
                    <a:pt x="28" y="82"/>
                    <a:pt x="20" y="111"/>
                  </a:cubicBezTo>
                  <a:cubicBezTo>
                    <a:pt x="16" y="306"/>
                    <a:pt x="16" y="306"/>
                    <a:pt x="16" y="306"/>
                  </a:cubicBezTo>
                  <a:cubicBezTo>
                    <a:pt x="9" y="306"/>
                    <a:pt x="9" y="306"/>
                    <a:pt x="9" y="306"/>
                  </a:cubicBezTo>
                  <a:cubicBezTo>
                    <a:pt x="9" y="302"/>
                    <a:pt x="9" y="302"/>
                    <a:pt x="9" y="302"/>
                  </a:cubicBezTo>
                  <a:cubicBezTo>
                    <a:pt x="1" y="238"/>
                    <a:pt x="0" y="175"/>
                    <a:pt x="11" y="112"/>
                  </a:cubicBezTo>
                  <a:cubicBezTo>
                    <a:pt x="13" y="74"/>
                    <a:pt x="14" y="37"/>
                    <a:pt x="16" y="0"/>
                  </a:cubicBezTo>
                  <a:cubicBezTo>
                    <a:pt x="17" y="1"/>
                    <a:pt x="17" y="1"/>
                    <a:pt x="17" y="1"/>
                  </a:cubicBezTo>
                  <a:cubicBezTo>
                    <a:pt x="29" y="15"/>
                    <a:pt x="29" y="15"/>
                    <a:pt x="29" y="15"/>
                  </a:cubicBezTo>
                  <a:cubicBezTo>
                    <a:pt x="29" y="15"/>
                    <a:pt x="29" y="15"/>
                    <a:pt x="29" y="15"/>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2373C3B-CC67-4B65-BD62-133012AD864F}"/>
                </a:ext>
              </a:extLst>
            </p:cNvPr>
            <p:cNvSpPr>
              <a:spLocks/>
            </p:cNvSpPr>
            <p:nvPr/>
          </p:nvSpPr>
          <p:spPr bwMode="auto">
            <a:xfrm>
              <a:off x="17306925" y="7140575"/>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2BFDD310-8157-4212-93C5-F85A0B841348}"/>
                </a:ext>
              </a:extLst>
            </p:cNvPr>
            <p:cNvSpPr>
              <a:spLocks/>
            </p:cNvSpPr>
            <p:nvPr/>
          </p:nvSpPr>
          <p:spPr bwMode="auto">
            <a:xfrm>
              <a:off x="16965613" y="7323138"/>
              <a:ext cx="131763" cy="261938"/>
            </a:xfrm>
            <a:custGeom>
              <a:avLst/>
              <a:gdLst>
                <a:gd name="T0" fmla="*/ 5 w 48"/>
                <a:gd name="T1" fmla="*/ 0 h 95"/>
                <a:gd name="T2" fmla="*/ 5 w 48"/>
                <a:gd name="T3" fmla="*/ 5 h 95"/>
                <a:gd name="T4" fmla="*/ 5 w 48"/>
                <a:gd name="T5" fmla="*/ 18 h 95"/>
                <a:gd name="T6" fmla="*/ 6 w 48"/>
                <a:gd name="T7" fmla="*/ 27 h 95"/>
                <a:gd name="T8" fmla="*/ 7 w 48"/>
                <a:gd name="T9" fmla="*/ 36 h 95"/>
                <a:gd name="T10" fmla="*/ 9 w 48"/>
                <a:gd name="T11" fmla="*/ 46 h 95"/>
                <a:gd name="T12" fmla="*/ 11 w 48"/>
                <a:gd name="T13" fmla="*/ 56 h 95"/>
                <a:gd name="T14" fmla="*/ 15 w 48"/>
                <a:gd name="T15" fmla="*/ 65 h 95"/>
                <a:gd name="T16" fmla="*/ 20 w 48"/>
                <a:gd name="T17" fmla="*/ 74 h 95"/>
                <a:gd name="T18" fmla="*/ 21 w 48"/>
                <a:gd name="T19" fmla="*/ 76 h 95"/>
                <a:gd name="T20" fmla="*/ 23 w 48"/>
                <a:gd name="T21" fmla="*/ 78 h 95"/>
                <a:gd name="T22" fmla="*/ 26 w 48"/>
                <a:gd name="T23" fmla="*/ 81 h 95"/>
                <a:gd name="T24" fmla="*/ 29 w 48"/>
                <a:gd name="T25" fmla="*/ 84 h 95"/>
                <a:gd name="T26" fmla="*/ 32 w 48"/>
                <a:gd name="T27" fmla="*/ 86 h 95"/>
                <a:gd name="T28" fmla="*/ 38 w 48"/>
                <a:gd name="T29" fmla="*/ 90 h 95"/>
                <a:gd name="T30" fmla="*/ 43 w 48"/>
                <a:gd name="T31" fmla="*/ 93 h 95"/>
                <a:gd name="T32" fmla="*/ 48 w 48"/>
                <a:gd name="T33" fmla="*/ 95 h 95"/>
                <a:gd name="T34" fmla="*/ 43 w 48"/>
                <a:gd name="T35" fmla="*/ 94 h 95"/>
                <a:gd name="T36" fmla="*/ 37 w 48"/>
                <a:gd name="T37" fmla="*/ 93 h 95"/>
                <a:gd name="T38" fmla="*/ 30 w 48"/>
                <a:gd name="T39" fmla="*/ 90 h 95"/>
                <a:gd name="T40" fmla="*/ 26 w 48"/>
                <a:gd name="T41" fmla="*/ 88 h 95"/>
                <a:gd name="T42" fmla="*/ 22 w 48"/>
                <a:gd name="T43" fmla="*/ 85 h 95"/>
                <a:gd name="T44" fmla="*/ 19 w 48"/>
                <a:gd name="T45" fmla="*/ 81 h 95"/>
                <a:gd name="T46" fmla="*/ 17 w 48"/>
                <a:gd name="T47" fmla="*/ 80 h 95"/>
                <a:gd name="T48" fmla="*/ 15 w 48"/>
                <a:gd name="T49" fmla="*/ 78 h 95"/>
                <a:gd name="T50" fmla="*/ 9 w 48"/>
                <a:gd name="T51" fmla="*/ 68 h 95"/>
                <a:gd name="T52" fmla="*/ 5 w 48"/>
                <a:gd name="T53" fmla="*/ 58 h 95"/>
                <a:gd name="T54" fmla="*/ 2 w 48"/>
                <a:gd name="T55" fmla="*/ 47 h 95"/>
                <a:gd name="T56" fmla="*/ 1 w 48"/>
                <a:gd name="T57" fmla="*/ 37 h 95"/>
                <a:gd name="T58" fmla="*/ 1 w 48"/>
                <a:gd name="T59" fmla="*/ 27 h 95"/>
                <a:gd name="T60" fmla="*/ 1 w 48"/>
                <a:gd name="T61" fmla="*/ 18 h 95"/>
                <a:gd name="T62" fmla="*/ 4 w 48"/>
                <a:gd name="T63" fmla="*/ 5 h 95"/>
                <a:gd name="T64" fmla="*/ 5 w 48"/>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 h="95">
                  <a:moveTo>
                    <a:pt x="5" y="0"/>
                  </a:moveTo>
                  <a:cubicBezTo>
                    <a:pt x="5" y="0"/>
                    <a:pt x="5" y="2"/>
                    <a:pt x="5" y="5"/>
                  </a:cubicBezTo>
                  <a:cubicBezTo>
                    <a:pt x="5" y="8"/>
                    <a:pt x="5" y="13"/>
                    <a:pt x="5" y="18"/>
                  </a:cubicBezTo>
                  <a:cubicBezTo>
                    <a:pt x="5" y="21"/>
                    <a:pt x="6" y="23"/>
                    <a:pt x="6" y="27"/>
                  </a:cubicBezTo>
                  <a:cubicBezTo>
                    <a:pt x="6" y="30"/>
                    <a:pt x="6" y="33"/>
                    <a:pt x="7" y="36"/>
                  </a:cubicBezTo>
                  <a:cubicBezTo>
                    <a:pt x="7" y="39"/>
                    <a:pt x="8" y="43"/>
                    <a:pt x="9" y="46"/>
                  </a:cubicBezTo>
                  <a:cubicBezTo>
                    <a:pt x="9" y="49"/>
                    <a:pt x="10" y="53"/>
                    <a:pt x="11" y="56"/>
                  </a:cubicBezTo>
                  <a:cubicBezTo>
                    <a:pt x="12" y="59"/>
                    <a:pt x="14" y="62"/>
                    <a:pt x="15" y="65"/>
                  </a:cubicBezTo>
                  <a:cubicBezTo>
                    <a:pt x="17" y="68"/>
                    <a:pt x="18" y="71"/>
                    <a:pt x="20" y="74"/>
                  </a:cubicBezTo>
                  <a:cubicBezTo>
                    <a:pt x="20" y="75"/>
                    <a:pt x="21" y="75"/>
                    <a:pt x="21" y="76"/>
                  </a:cubicBezTo>
                  <a:cubicBezTo>
                    <a:pt x="22" y="76"/>
                    <a:pt x="22" y="77"/>
                    <a:pt x="23" y="78"/>
                  </a:cubicBezTo>
                  <a:cubicBezTo>
                    <a:pt x="24" y="79"/>
                    <a:pt x="25" y="80"/>
                    <a:pt x="26" y="81"/>
                  </a:cubicBezTo>
                  <a:cubicBezTo>
                    <a:pt x="27" y="82"/>
                    <a:pt x="28" y="83"/>
                    <a:pt x="29" y="84"/>
                  </a:cubicBezTo>
                  <a:cubicBezTo>
                    <a:pt x="30" y="85"/>
                    <a:pt x="31" y="86"/>
                    <a:pt x="32" y="86"/>
                  </a:cubicBezTo>
                  <a:cubicBezTo>
                    <a:pt x="34" y="88"/>
                    <a:pt x="36" y="89"/>
                    <a:pt x="38" y="90"/>
                  </a:cubicBezTo>
                  <a:cubicBezTo>
                    <a:pt x="40" y="91"/>
                    <a:pt x="42" y="92"/>
                    <a:pt x="43" y="93"/>
                  </a:cubicBezTo>
                  <a:cubicBezTo>
                    <a:pt x="46" y="94"/>
                    <a:pt x="48" y="95"/>
                    <a:pt x="48" y="95"/>
                  </a:cubicBezTo>
                  <a:cubicBezTo>
                    <a:pt x="48" y="95"/>
                    <a:pt x="46" y="95"/>
                    <a:pt x="43" y="94"/>
                  </a:cubicBezTo>
                  <a:cubicBezTo>
                    <a:pt x="41" y="94"/>
                    <a:pt x="39" y="93"/>
                    <a:pt x="37" y="93"/>
                  </a:cubicBezTo>
                  <a:cubicBezTo>
                    <a:pt x="35" y="92"/>
                    <a:pt x="32" y="91"/>
                    <a:pt x="30" y="90"/>
                  </a:cubicBezTo>
                  <a:cubicBezTo>
                    <a:pt x="29" y="89"/>
                    <a:pt x="27" y="88"/>
                    <a:pt x="26" y="88"/>
                  </a:cubicBezTo>
                  <a:cubicBezTo>
                    <a:pt x="25" y="87"/>
                    <a:pt x="24" y="86"/>
                    <a:pt x="22" y="85"/>
                  </a:cubicBezTo>
                  <a:cubicBezTo>
                    <a:pt x="21" y="84"/>
                    <a:pt x="20" y="83"/>
                    <a:pt x="19" y="81"/>
                  </a:cubicBezTo>
                  <a:cubicBezTo>
                    <a:pt x="18" y="81"/>
                    <a:pt x="17" y="80"/>
                    <a:pt x="17" y="80"/>
                  </a:cubicBezTo>
                  <a:cubicBezTo>
                    <a:pt x="16" y="79"/>
                    <a:pt x="16" y="78"/>
                    <a:pt x="15" y="78"/>
                  </a:cubicBezTo>
                  <a:cubicBezTo>
                    <a:pt x="13" y="75"/>
                    <a:pt x="11" y="72"/>
                    <a:pt x="9" y="68"/>
                  </a:cubicBezTo>
                  <a:cubicBezTo>
                    <a:pt x="7" y="65"/>
                    <a:pt x="6" y="62"/>
                    <a:pt x="5" y="58"/>
                  </a:cubicBezTo>
                  <a:cubicBezTo>
                    <a:pt x="3" y="54"/>
                    <a:pt x="3" y="51"/>
                    <a:pt x="2" y="47"/>
                  </a:cubicBezTo>
                  <a:cubicBezTo>
                    <a:pt x="1" y="44"/>
                    <a:pt x="1" y="40"/>
                    <a:pt x="1" y="37"/>
                  </a:cubicBezTo>
                  <a:cubicBezTo>
                    <a:pt x="0" y="33"/>
                    <a:pt x="1" y="30"/>
                    <a:pt x="1" y="27"/>
                  </a:cubicBezTo>
                  <a:cubicBezTo>
                    <a:pt x="1" y="23"/>
                    <a:pt x="1" y="20"/>
                    <a:pt x="1" y="18"/>
                  </a:cubicBezTo>
                  <a:cubicBezTo>
                    <a:pt x="2" y="12"/>
                    <a:pt x="3" y="8"/>
                    <a:pt x="4" y="5"/>
                  </a:cubicBezTo>
                  <a:cubicBezTo>
                    <a:pt x="4" y="2"/>
                    <a:pt x="5" y="0"/>
                    <a:pt x="5"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E2087701-F730-4D5A-B2F1-CB8E6502E2FC}"/>
                </a:ext>
              </a:extLst>
            </p:cNvPr>
            <p:cNvSpPr>
              <a:spLocks/>
            </p:cNvSpPr>
            <p:nvPr/>
          </p:nvSpPr>
          <p:spPr bwMode="auto">
            <a:xfrm>
              <a:off x="17070388" y="6861175"/>
              <a:ext cx="119063" cy="392113"/>
            </a:xfrm>
            <a:custGeom>
              <a:avLst/>
              <a:gdLst>
                <a:gd name="T0" fmla="*/ 8 w 43"/>
                <a:gd name="T1" fmla="*/ 0 h 142"/>
                <a:gd name="T2" fmla="*/ 12 w 43"/>
                <a:gd name="T3" fmla="*/ 5 h 142"/>
                <a:gd name="T4" fmla="*/ 17 w 43"/>
                <a:gd name="T5" fmla="*/ 12 h 142"/>
                <a:gd name="T6" fmla="*/ 20 w 43"/>
                <a:gd name="T7" fmla="*/ 16 h 142"/>
                <a:gd name="T8" fmla="*/ 23 w 43"/>
                <a:gd name="T9" fmla="*/ 20 h 142"/>
                <a:gd name="T10" fmla="*/ 29 w 43"/>
                <a:gd name="T11" fmla="*/ 31 h 142"/>
                <a:gd name="T12" fmla="*/ 35 w 43"/>
                <a:gd name="T13" fmla="*/ 44 h 142"/>
                <a:gd name="T14" fmla="*/ 40 w 43"/>
                <a:gd name="T15" fmla="*/ 59 h 142"/>
                <a:gd name="T16" fmla="*/ 43 w 43"/>
                <a:gd name="T17" fmla="*/ 74 h 142"/>
                <a:gd name="T18" fmla="*/ 42 w 43"/>
                <a:gd name="T19" fmla="*/ 91 h 142"/>
                <a:gd name="T20" fmla="*/ 38 w 43"/>
                <a:gd name="T21" fmla="*/ 106 h 142"/>
                <a:gd name="T22" fmla="*/ 31 w 43"/>
                <a:gd name="T23" fmla="*/ 119 h 142"/>
                <a:gd name="T24" fmla="*/ 22 w 43"/>
                <a:gd name="T25" fmla="*/ 128 h 142"/>
                <a:gd name="T26" fmla="*/ 18 w 43"/>
                <a:gd name="T27" fmla="*/ 132 h 142"/>
                <a:gd name="T28" fmla="*/ 14 w 43"/>
                <a:gd name="T29" fmla="*/ 135 h 142"/>
                <a:gd name="T30" fmla="*/ 10 w 43"/>
                <a:gd name="T31" fmla="*/ 137 h 142"/>
                <a:gd name="T32" fmla="*/ 7 w 43"/>
                <a:gd name="T33" fmla="*/ 139 h 142"/>
                <a:gd name="T34" fmla="*/ 2 w 43"/>
                <a:gd name="T35" fmla="*/ 141 h 142"/>
                <a:gd name="T36" fmla="*/ 0 w 43"/>
                <a:gd name="T37" fmla="*/ 142 h 142"/>
                <a:gd name="T38" fmla="*/ 2 w 43"/>
                <a:gd name="T39" fmla="*/ 141 h 142"/>
                <a:gd name="T40" fmla="*/ 6 w 43"/>
                <a:gd name="T41" fmla="*/ 137 h 142"/>
                <a:gd name="T42" fmla="*/ 8 w 43"/>
                <a:gd name="T43" fmla="*/ 135 h 142"/>
                <a:gd name="T44" fmla="*/ 12 w 43"/>
                <a:gd name="T45" fmla="*/ 132 h 142"/>
                <a:gd name="T46" fmla="*/ 19 w 43"/>
                <a:gd name="T47" fmla="*/ 124 h 142"/>
                <a:gd name="T48" fmla="*/ 22 w 43"/>
                <a:gd name="T49" fmla="*/ 120 h 142"/>
                <a:gd name="T50" fmla="*/ 24 w 43"/>
                <a:gd name="T51" fmla="*/ 117 h 142"/>
                <a:gd name="T52" fmla="*/ 25 w 43"/>
                <a:gd name="T53" fmla="*/ 115 h 142"/>
                <a:gd name="T54" fmla="*/ 31 w 43"/>
                <a:gd name="T55" fmla="*/ 103 h 142"/>
                <a:gd name="T56" fmla="*/ 33 w 43"/>
                <a:gd name="T57" fmla="*/ 75 h 142"/>
                <a:gd name="T58" fmla="*/ 31 w 43"/>
                <a:gd name="T59" fmla="*/ 61 h 142"/>
                <a:gd name="T60" fmla="*/ 27 w 43"/>
                <a:gd name="T61" fmla="*/ 47 h 142"/>
                <a:gd name="T62" fmla="*/ 23 w 43"/>
                <a:gd name="T63" fmla="*/ 34 h 142"/>
                <a:gd name="T64" fmla="*/ 18 w 43"/>
                <a:gd name="T65" fmla="*/ 23 h 142"/>
                <a:gd name="T66" fmla="*/ 14 w 43"/>
                <a:gd name="T67" fmla="*/ 13 h 142"/>
                <a:gd name="T68" fmla="*/ 11 w 43"/>
                <a:gd name="T69" fmla="*/ 6 h 142"/>
                <a:gd name="T70" fmla="*/ 8 w 43"/>
                <a:gd name="T7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142">
                  <a:moveTo>
                    <a:pt x="8" y="0"/>
                  </a:moveTo>
                  <a:cubicBezTo>
                    <a:pt x="8" y="0"/>
                    <a:pt x="9" y="2"/>
                    <a:pt x="12" y="5"/>
                  </a:cubicBezTo>
                  <a:cubicBezTo>
                    <a:pt x="14" y="7"/>
                    <a:pt x="15" y="9"/>
                    <a:pt x="17" y="12"/>
                  </a:cubicBezTo>
                  <a:cubicBezTo>
                    <a:pt x="18" y="13"/>
                    <a:pt x="19" y="14"/>
                    <a:pt x="20" y="16"/>
                  </a:cubicBezTo>
                  <a:cubicBezTo>
                    <a:pt x="21" y="17"/>
                    <a:pt x="22" y="19"/>
                    <a:pt x="23" y="20"/>
                  </a:cubicBezTo>
                  <a:cubicBezTo>
                    <a:pt x="25" y="24"/>
                    <a:pt x="27" y="27"/>
                    <a:pt x="29" y="31"/>
                  </a:cubicBezTo>
                  <a:cubicBezTo>
                    <a:pt x="31" y="35"/>
                    <a:pt x="33" y="40"/>
                    <a:pt x="35" y="44"/>
                  </a:cubicBezTo>
                  <a:cubicBezTo>
                    <a:pt x="37" y="49"/>
                    <a:pt x="39" y="54"/>
                    <a:pt x="40" y="59"/>
                  </a:cubicBezTo>
                  <a:cubicBezTo>
                    <a:pt x="41" y="64"/>
                    <a:pt x="42" y="69"/>
                    <a:pt x="43" y="74"/>
                  </a:cubicBezTo>
                  <a:cubicBezTo>
                    <a:pt x="43" y="80"/>
                    <a:pt x="43" y="85"/>
                    <a:pt x="42" y="91"/>
                  </a:cubicBezTo>
                  <a:cubicBezTo>
                    <a:pt x="42" y="96"/>
                    <a:pt x="40" y="101"/>
                    <a:pt x="38" y="106"/>
                  </a:cubicBezTo>
                  <a:cubicBezTo>
                    <a:pt x="36" y="111"/>
                    <a:pt x="34" y="115"/>
                    <a:pt x="31" y="119"/>
                  </a:cubicBezTo>
                  <a:cubicBezTo>
                    <a:pt x="28" y="122"/>
                    <a:pt x="25" y="125"/>
                    <a:pt x="22" y="128"/>
                  </a:cubicBezTo>
                  <a:cubicBezTo>
                    <a:pt x="21" y="129"/>
                    <a:pt x="19" y="131"/>
                    <a:pt x="18" y="132"/>
                  </a:cubicBezTo>
                  <a:cubicBezTo>
                    <a:pt x="16" y="133"/>
                    <a:pt x="15" y="134"/>
                    <a:pt x="14" y="135"/>
                  </a:cubicBezTo>
                  <a:cubicBezTo>
                    <a:pt x="12" y="136"/>
                    <a:pt x="11" y="136"/>
                    <a:pt x="10" y="137"/>
                  </a:cubicBezTo>
                  <a:cubicBezTo>
                    <a:pt x="9" y="138"/>
                    <a:pt x="8" y="138"/>
                    <a:pt x="7" y="139"/>
                  </a:cubicBezTo>
                  <a:cubicBezTo>
                    <a:pt x="5" y="140"/>
                    <a:pt x="3" y="141"/>
                    <a:pt x="2" y="141"/>
                  </a:cubicBezTo>
                  <a:cubicBezTo>
                    <a:pt x="1" y="142"/>
                    <a:pt x="0" y="142"/>
                    <a:pt x="0" y="142"/>
                  </a:cubicBezTo>
                  <a:cubicBezTo>
                    <a:pt x="0" y="142"/>
                    <a:pt x="1" y="141"/>
                    <a:pt x="2" y="141"/>
                  </a:cubicBezTo>
                  <a:cubicBezTo>
                    <a:pt x="3" y="140"/>
                    <a:pt x="4" y="139"/>
                    <a:pt x="6" y="137"/>
                  </a:cubicBezTo>
                  <a:cubicBezTo>
                    <a:pt x="6" y="137"/>
                    <a:pt x="7" y="136"/>
                    <a:pt x="8" y="135"/>
                  </a:cubicBezTo>
                  <a:cubicBezTo>
                    <a:pt x="9" y="134"/>
                    <a:pt x="10" y="133"/>
                    <a:pt x="12" y="132"/>
                  </a:cubicBezTo>
                  <a:cubicBezTo>
                    <a:pt x="14" y="130"/>
                    <a:pt x="16" y="127"/>
                    <a:pt x="19" y="124"/>
                  </a:cubicBezTo>
                  <a:cubicBezTo>
                    <a:pt x="20" y="123"/>
                    <a:pt x="21" y="122"/>
                    <a:pt x="22" y="120"/>
                  </a:cubicBezTo>
                  <a:cubicBezTo>
                    <a:pt x="23" y="119"/>
                    <a:pt x="23" y="118"/>
                    <a:pt x="24" y="117"/>
                  </a:cubicBezTo>
                  <a:cubicBezTo>
                    <a:pt x="24" y="116"/>
                    <a:pt x="25" y="116"/>
                    <a:pt x="25" y="115"/>
                  </a:cubicBezTo>
                  <a:cubicBezTo>
                    <a:pt x="27" y="111"/>
                    <a:pt x="29" y="107"/>
                    <a:pt x="31" y="103"/>
                  </a:cubicBezTo>
                  <a:cubicBezTo>
                    <a:pt x="33" y="94"/>
                    <a:pt x="34" y="85"/>
                    <a:pt x="33" y="75"/>
                  </a:cubicBezTo>
                  <a:cubicBezTo>
                    <a:pt x="33" y="70"/>
                    <a:pt x="32" y="66"/>
                    <a:pt x="31" y="61"/>
                  </a:cubicBezTo>
                  <a:cubicBezTo>
                    <a:pt x="30" y="56"/>
                    <a:pt x="29" y="51"/>
                    <a:pt x="27" y="47"/>
                  </a:cubicBezTo>
                  <a:cubicBezTo>
                    <a:pt x="26" y="43"/>
                    <a:pt x="25" y="38"/>
                    <a:pt x="23" y="34"/>
                  </a:cubicBezTo>
                  <a:cubicBezTo>
                    <a:pt x="21" y="30"/>
                    <a:pt x="20" y="26"/>
                    <a:pt x="18" y="23"/>
                  </a:cubicBezTo>
                  <a:cubicBezTo>
                    <a:pt x="17" y="19"/>
                    <a:pt x="15" y="16"/>
                    <a:pt x="14" y="13"/>
                  </a:cubicBezTo>
                  <a:cubicBezTo>
                    <a:pt x="13" y="11"/>
                    <a:pt x="12" y="8"/>
                    <a:pt x="11" y="6"/>
                  </a:cubicBezTo>
                  <a:cubicBezTo>
                    <a:pt x="9" y="2"/>
                    <a:pt x="8" y="0"/>
                    <a:pt x="8"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52108D6-C537-46BC-8266-4D681C9CE872}"/>
                </a:ext>
              </a:extLst>
            </p:cNvPr>
            <p:cNvSpPr>
              <a:spLocks/>
            </p:cNvSpPr>
            <p:nvPr/>
          </p:nvSpPr>
          <p:spPr bwMode="auto">
            <a:xfrm>
              <a:off x="16816388" y="6562725"/>
              <a:ext cx="149225" cy="579438"/>
            </a:xfrm>
            <a:custGeom>
              <a:avLst/>
              <a:gdLst>
                <a:gd name="T0" fmla="*/ 46 w 54"/>
                <a:gd name="T1" fmla="*/ 0 h 210"/>
                <a:gd name="T2" fmla="*/ 47 w 54"/>
                <a:gd name="T3" fmla="*/ 2 h 210"/>
                <a:gd name="T4" fmla="*/ 49 w 54"/>
                <a:gd name="T5" fmla="*/ 9 h 210"/>
                <a:gd name="T6" fmla="*/ 53 w 54"/>
                <a:gd name="T7" fmla="*/ 35 h 210"/>
                <a:gd name="T8" fmla="*/ 54 w 54"/>
                <a:gd name="T9" fmla="*/ 52 h 210"/>
                <a:gd name="T10" fmla="*/ 52 w 54"/>
                <a:gd name="T11" fmla="*/ 72 h 210"/>
                <a:gd name="T12" fmla="*/ 46 w 54"/>
                <a:gd name="T13" fmla="*/ 92 h 210"/>
                <a:gd name="T14" fmla="*/ 36 w 54"/>
                <a:gd name="T15" fmla="*/ 111 h 210"/>
                <a:gd name="T16" fmla="*/ 33 w 54"/>
                <a:gd name="T17" fmla="*/ 116 h 210"/>
                <a:gd name="T18" fmla="*/ 30 w 54"/>
                <a:gd name="T19" fmla="*/ 120 h 210"/>
                <a:gd name="T20" fmla="*/ 26 w 54"/>
                <a:gd name="T21" fmla="*/ 124 h 210"/>
                <a:gd name="T22" fmla="*/ 23 w 54"/>
                <a:gd name="T23" fmla="*/ 128 h 210"/>
                <a:gd name="T24" fmla="*/ 13 w 54"/>
                <a:gd name="T25" fmla="*/ 144 h 210"/>
                <a:gd name="T26" fmla="*/ 7 w 54"/>
                <a:gd name="T27" fmla="*/ 161 h 210"/>
                <a:gd name="T28" fmla="*/ 6 w 54"/>
                <a:gd name="T29" fmla="*/ 177 h 210"/>
                <a:gd name="T30" fmla="*/ 9 w 54"/>
                <a:gd name="T31" fmla="*/ 191 h 210"/>
                <a:gd name="T32" fmla="*/ 12 w 54"/>
                <a:gd name="T33" fmla="*/ 202 h 210"/>
                <a:gd name="T34" fmla="*/ 16 w 54"/>
                <a:gd name="T35" fmla="*/ 210 h 210"/>
                <a:gd name="T36" fmla="*/ 11 w 54"/>
                <a:gd name="T37" fmla="*/ 202 h 210"/>
                <a:gd name="T38" fmla="*/ 1 w 54"/>
                <a:gd name="T39" fmla="*/ 178 h 210"/>
                <a:gd name="T40" fmla="*/ 0 w 54"/>
                <a:gd name="T41" fmla="*/ 160 h 210"/>
                <a:gd name="T42" fmla="*/ 5 w 54"/>
                <a:gd name="T43" fmla="*/ 141 h 210"/>
                <a:gd name="T44" fmla="*/ 16 w 54"/>
                <a:gd name="T45" fmla="*/ 122 h 210"/>
                <a:gd name="T46" fmla="*/ 19 w 54"/>
                <a:gd name="T47" fmla="*/ 118 h 210"/>
                <a:gd name="T48" fmla="*/ 23 w 54"/>
                <a:gd name="T49" fmla="*/ 114 h 210"/>
                <a:gd name="T50" fmla="*/ 26 w 54"/>
                <a:gd name="T51" fmla="*/ 110 h 210"/>
                <a:gd name="T52" fmla="*/ 28 w 54"/>
                <a:gd name="T53" fmla="*/ 106 h 210"/>
                <a:gd name="T54" fmla="*/ 38 w 54"/>
                <a:gd name="T55" fmla="*/ 89 h 210"/>
                <a:gd name="T56" fmla="*/ 44 w 54"/>
                <a:gd name="T57" fmla="*/ 70 h 210"/>
                <a:gd name="T58" fmla="*/ 47 w 54"/>
                <a:gd name="T59" fmla="*/ 52 h 210"/>
                <a:gd name="T60" fmla="*/ 48 w 54"/>
                <a:gd name="T61" fmla="*/ 35 h 210"/>
                <a:gd name="T62" fmla="*/ 47 w 54"/>
                <a:gd name="T63" fmla="*/ 10 h 210"/>
                <a:gd name="T64" fmla="*/ 47 w 54"/>
                <a:gd name="T65" fmla="*/ 3 h 210"/>
                <a:gd name="T66" fmla="*/ 46 w 54"/>
                <a:gd name="T6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210">
                  <a:moveTo>
                    <a:pt x="46" y="0"/>
                  </a:moveTo>
                  <a:cubicBezTo>
                    <a:pt x="46" y="0"/>
                    <a:pt x="47" y="1"/>
                    <a:pt x="47" y="2"/>
                  </a:cubicBezTo>
                  <a:cubicBezTo>
                    <a:pt x="48" y="4"/>
                    <a:pt x="48" y="6"/>
                    <a:pt x="49" y="9"/>
                  </a:cubicBezTo>
                  <a:cubicBezTo>
                    <a:pt x="51" y="15"/>
                    <a:pt x="52" y="24"/>
                    <a:pt x="53" y="35"/>
                  </a:cubicBezTo>
                  <a:cubicBezTo>
                    <a:pt x="54" y="40"/>
                    <a:pt x="54" y="46"/>
                    <a:pt x="54" y="52"/>
                  </a:cubicBezTo>
                  <a:cubicBezTo>
                    <a:pt x="53" y="58"/>
                    <a:pt x="53" y="65"/>
                    <a:pt x="52" y="72"/>
                  </a:cubicBezTo>
                  <a:cubicBezTo>
                    <a:pt x="50" y="78"/>
                    <a:pt x="49" y="85"/>
                    <a:pt x="46" y="92"/>
                  </a:cubicBezTo>
                  <a:cubicBezTo>
                    <a:pt x="43" y="98"/>
                    <a:pt x="40" y="105"/>
                    <a:pt x="36" y="111"/>
                  </a:cubicBezTo>
                  <a:cubicBezTo>
                    <a:pt x="35" y="113"/>
                    <a:pt x="34" y="114"/>
                    <a:pt x="33" y="116"/>
                  </a:cubicBezTo>
                  <a:cubicBezTo>
                    <a:pt x="32" y="117"/>
                    <a:pt x="31" y="119"/>
                    <a:pt x="30" y="120"/>
                  </a:cubicBezTo>
                  <a:cubicBezTo>
                    <a:pt x="26" y="124"/>
                    <a:pt x="26" y="124"/>
                    <a:pt x="26" y="124"/>
                  </a:cubicBezTo>
                  <a:cubicBezTo>
                    <a:pt x="25" y="125"/>
                    <a:pt x="24" y="127"/>
                    <a:pt x="23" y="128"/>
                  </a:cubicBezTo>
                  <a:cubicBezTo>
                    <a:pt x="19" y="133"/>
                    <a:pt x="15" y="139"/>
                    <a:pt x="13" y="144"/>
                  </a:cubicBezTo>
                  <a:cubicBezTo>
                    <a:pt x="10" y="150"/>
                    <a:pt x="8" y="156"/>
                    <a:pt x="7" y="161"/>
                  </a:cubicBezTo>
                  <a:cubicBezTo>
                    <a:pt x="6" y="167"/>
                    <a:pt x="6" y="172"/>
                    <a:pt x="6" y="177"/>
                  </a:cubicBezTo>
                  <a:cubicBezTo>
                    <a:pt x="7" y="183"/>
                    <a:pt x="8" y="187"/>
                    <a:pt x="9" y="191"/>
                  </a:cubicBezTo>
                  <a:cubicBezTo>
                    <a:pt x="10" y="195"/>
                    <a:pt x="11" y="199"/>
                    <a:pt x="12" y="202"/>
                  </a:cubicBezTo>
                  <a:cubicBezTo>
                    <a:pt x="15" y="207"/>
                    <a:pt x="16" y="210"/>
                    <a:pt x="16" y="210"/>
                  </a:cubicBezTo>
                  <a:cubicBezTo>
                    <a:pt x="16" y="210"/>
                    <a:pt x="14" y="208"/>
                    <a:pt x="11" y="202"/>
                  </a:cubicBezTo>
                  <a:cubicBezTo>
                    <a:pt x="7" y="197"/>
                    <a:pt x="3" y="189"/>
                    <a:pt x="1" y="178"/>
                  </a:cubicBezTo>
                  <a:cubicBezTo>
                    <a:pt x="0" y="173"/>
                    <a:pt x="0" y="167"/>
                    <a:pt x="0" y="160"/>
                  </a:cubicBezTo>
                  <a:cubicBezTo>
                    <a:pt x="1" y="154"/>
                    <a:pt x="3" y="147"/>
                    <a:pt x="5" y="141"/>
                  </a:cubicBezTo>
                  <a:cubicBezTo>
                    <a:pt x="8" y="135"/>
                    <a:pt x="11" y="128"/>
                    <a:pt x="16" y="122"/>
                  </a:cubicBezTo>
                  <a:cubicBezTo>
                    <a:pt x="17" y="121"/>
                    <a:pt x="18" y="120"/>
                    <a:pt x="19" y="118"/>
                  </a:cubicBezTo>
                  <a:cubicBezTo>
                    <a:pt x="23" y="114"/>
                    <a:pt x="23" y="114"/>
                    <a:pt x="23" y="114"/>
                  </a:cubicBezTo>
                  <a:cubicBezTo>
                    <a:pt x="24" y="113"/>
                    <a:pt x="25" y="112"/>
                    <a:pt x="26" y="110"/>
                  </a:cubicBezTo>
                  <a:cubicBezTo>
                    <a:pt x="27" y="109"/>
                    <a:pt x="28" y="108"/>
                    <a:pt x="28" y="106"/>
                  </a:cubicBezTo>
                  <a:cubicBezTo>
                    <a:pt x="32" y="101"/>
                    <a:pt x="35" y="95"/>
                    <a:pt x="38" y="89"/>
                  </a:cubicBezTo>
                  <a:cubicBezTo>
                    <a:pt x="40" y="82"/>
                    <a:pt x="42" y="76"/>
                    <a:pt x="44" y="70"/>
                  </a:cubicBezTo>
                  <a:cubicBezTo>
                    <a:pt x="45" y="64"/>
                    <a:pt x="46" y="58"/>
                    <a:pt x="47" y="52"/>
                  </a:cubicBezTo>
                  <a:cubicBezTo>
                    <a:pt x="47" y="46"/>
                    <a:pt x="48" y="40"/>
                    <a:pt x="48" y="35"/>
                  </a:cubicBezTo>
                  <a:cubicBezTo>
                    <a:pt x="48" y="25"/>
                    <a:pt x="48" y="16"/>
                    <a:pt x="47" y="10"/>
                  </a:cubicBezTo>
                  <a:cubicBezTo>
                    <a:pt x="47" y="7"/>
                    <a:pt x="47" y="4"/>
                    <a:pt x="47" y="3"/>
                  </a:cubicBezTo>
                  <a:cubicBezTo>
                    <a:pt x="46" y="1"/>
                    <a:pt x="46" y="0"/>
                    <a:pt x="46"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4F678CDD-D070-46F2-A9E9-796EC08E5178}"/>
                </a:ext>
              </a:extLst>
            </p:cNvPr>
            <p:cNvSpPr>
              <a:spLocks/>
            </p:cNvSpPr>
            <p:nvPr/>
          </p:nvSpPr>
          <p:spPr bwMode="auto">
            <a:xfrm>
              <a:off x="16905288" y="7823200"/>
              <a:ext cx="149225" cy="52388"/>
            </a:xfrm>
            <a:custGeom>
              <a:avLst/>
              <a:gdLst>
                <a:gd name="T0" fmla="*/ 0 w 54"/>
                <a:gd name="T1" fmla="*/ 0 h 19"/>
                <a:gd name="T2" fmla="*/ 2 w 54"/>
                <a:gd name="T3" fmla="*/ 1 h 19"/>
                <a:gd name="T4" fmla="*/ 8 w 54"/>
                <a:gd name="T5" fmla="*/ 4 h 19"/>
                <a:gd name="T6" fmla="*/ 12 w 54"/>
                <a:gd name="T7" fmla="*/ 6 h 19"/>
                <a:gd name="T8" fmla="*/ 16 w 54"/>
                <a:gd name="T9" fmla="*/ 7 h 19"/>
                <a:gd name="T10" fmla="*/ 21 w 54"/>
                <a:gd name="T11" fmla="*/ 9 h 19"/>
                <a:gd name="T12" fmla="*/ 26 w 54"/>
                <a:gd name="T13" fmla="*/ 10 h 19"/>
                <a:gd name="T14" fmla="*/ 31 w 54"/>
                <a:gd name="T15" fmla="*/ 11 h 19"/>
                <a:gd name="T16" fmla="*/ 36 w 54"/>
                <a:gd name="T17" fmla="*/ 11 h 19"/>
                <a:gd name="T18" fmla="*/ 41 w 54"/>
                <a:gd name="T19" fmla="*/ 11 h 19"/>
                <a:gd name="T20" fmla="*/ 45 w 54"/>
                <a:gd name="T21" fmla="*/ 11 h 19"/>
                <a:gd name="T22" fmla="*/ 49 w 54"/>
                <a:gd name="T23" fmla="*/ 11 h 19"/>
                <a:gd name="T24" fmla="*/ 52 w 54"/>
                <a:gd name="T25" fmla="*/ 11 h 19"/>
                <a:gd name="T26" fmla="*/ 54 w 54"/>
                <a:gd name="T27" fmla="*/ 11 h 19"/>
                <a:gd name="T28" fmla="*/ 52 w 54"/>
                <a:gd name="T29" fmla="*/ 12 h 19"/>
                <a:gd name="T30" fmla="*/ 50 w 54"/>
                <a:gd name="T31" fmla="*/ 14 h 19"/>
                <a:gd name="T32" fmla="*/ 46 w 54"/>
                <a:gd name="T33" fmla="*/ 16 h 19"/>
                <a:gd name="T34" fmla="*/ 41 w 54"/>
                <a:gd name="T35" fmla="*/ 17 h 19"/>
                <a:gd name="T36" fmla="*/ 36 w 54"/>
                <a:gd name="T37" fmla="*/ 18 h 19"/>
                <a:gd name="T38" fmla="*/ 30 w 54"/>
                <a:gd name="T39" fmla="*/ 19 h 19"/>
                <a:gd name="T40" fmla="*/ 24 w 54"/>
                <a:gd name="T41" fmla="*/ 18 h 19"/>
                <a:gd name="T42" fmla="*/ 5 w 54"/>
                <a:gd name="T43" fmla="*/ 8 h 19"/>
                <a:gd name="T44" fmla="*/ 0 w 54"/>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19">
                  <a:moveTo>
                    <a:pt x="0" y="0"/>
                  </a:moveTo>
                  <a:cubicBezTo>
                    <a:pt x="0" y="0"/>
                    <a:pt x="0" y="0"/>
                    <a:pt x="2" y="1"/>
                  </a:cubicBezTo>
                  <a:cubicBezTo>
                    <a:pt x="3" y="2"/>
                    <a:pt x="5" y="3"/>
                    <a:pt x="8" y="4"/>
                  </a:cubicBezTo>
                  <a:cubicBezTo>
                    <a:pt x="9" y="4"/>
                    <a:pt x="11" y="5"/>
                    <a:pt x="12" y="6"/>
                  </a:cubicBezTo>
                  <a:cubicBezTo>
                    <a:pt x="13" y="6"/>
                    <a:pt x="15" y="7"/>
                    <a:pt x="16" y="7"/>
                  </a:cubicBezTo>
                  <a:cubicBezTo>
                    <a:pt x="18" y="8"/>
                    <a:pt x="20" y="8"/>
                    <a:pt x="21" y="9"/>
                  </a:cubicBezTo>
                  <a:cubicBezTo>
                    <a:pt x="23" y="9"/>
                    <a:pt x="24" y="10"/>
                    <a:pt x="26" y="10"/>
                  </a:cubicBezTo>
                  <a:cubicBezTo>
                    <a:pt x="28" y="10"/>
                    <a:pt x="29" y="11"/>
                    <a:pt x="31" y="11"/>
                  </a:cubicBezTo>
                  <a:cubicBezTo>
                    <a:pt x="33" y="11"/>
                    <a:pt x="34" y="11"/>
                    <a:pt x="36" y="11"/>
                  </a:cubicBezTo>
                  <a:cubicBezTo>
                    <a:pt x="38" y="12"/>
                    <a:pt x="39" y="11"/>
                    <a:pt x="41" y="11"/>
                  </a:cubicBezTo>
                  <a:cubicBezTo>
                    <a:pt x="42" y="12"/>
                    <a:pt x="44" y="11"/>
                    <a:pt x="45" y="11"/>
                  </a:cubicBezTo>
                  <a:cubicBezTo>
                    <a:pt x="46" y="11"/>
                    <a:pt x="48" y="11"/>
                    <a:pt x="49" y="11"/>
                  </a:cubicBezTo>
                  <a:cubicBezTo>
                    <a:pt x="50" y="11"/>
                    <a:pt x="51" y="11"/>
                    <a:pt x="52" y="11"/>
                  </a:cubicBezTo>
                  <a:cubicBezTo>
                    <a:pt x="53" y="11"/>
                    <a:pt x="54" y="11"/>
                    <a:pt x="54" y="11"/>
                  </a:cubicBezTo>
                  <a:cubicBezTo>
                    <a:pt x="54" y="11"/>
                    <a:pt x="53" y="11"/>
                    <a:pt x="52" y="12"/>
                  </a:cubicBezTo>
                  <a:cubicBezTo>
                    <a:pt x="51" y="13"/>
                    <a:pt x="51" y="14"/>
                    <a:pt x="50" y="14"/>
                  </a:cubicBezTo>
                  <a:cubicBezTo>
                    <a:pt x="49" y="15"/>
                    <a:pt x="47" y="15"/>
                    <a:pt x="46" y="16"/>
                  </a:cubicBezTo>
                  <a:cubicBezTo>
                    <a:pt x="45" y="16"/>
                    <a:pt x="43" y="17"/>
                    <a:pt x="41" y="17"/>
                  </a:cubicBezTo>
                  <a:cubicBezTo>
                    <a:pt x="40" y="18"/>
                    <a:pt x="38" y="18"/>
                    <a:pt x="36" y="18"/>
                  </a:cubicBezTo>
                  <a:cubicBezTo>
                    <a:pt x="34" y="18"/>
                    <a:pt x="32" y="19"/>
                    <a:pt x="30" y="19"/>
                  </a:cubicBezTo>
                  <a:cubicBezTo>
                    <a:pt x="28" y="18"/>
                    <a:pt x="26" y="18"/>
                    <a:pt x="24" y="18"/>
                  </a:cubicBezTo>
                  <a:cubicBezTo>
                    <a:pt x="16" y="16"/>
                    <a:pt x="10" y="12"/>
                    <a:pt x="5" y="8"/>
                  </a:cubicBezTo>
                  <a:cubicBezTo>
                    <a:pt x="1" y="4"/>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4BEF45F0-DAB9-4782-91EE-492BB7F019CE}"/>
                </a:ext>
              </a:extLst>
            </p:cNvPr>
            <p:cNvSpPr>
              <a:spLocks/>
            </p:cNvSpPr>
            <p:nvPr/>
          </p:nvSpPr>
          <p:spPr bwMode="auto">
            <a:xfrm>
              <a:off x="17141825" y="7797800"/>
              <a:ext cx="141288" cy="74613"/>
            </a:xfrm>
            <a:custGeom>
              <a:avLst/>
              <a:gdLst>
                <a:gd name="T0" fmla="*/ 0 w 51"/>
                <a:gd name="T1" fmla="*/ 23 h 27"/>
                <a:gd name="T2" fmla="*/ 3 w 51"/>
                <a:gd name="T3" fmla="*/ 23 h 27"/>
                <a:gd name="T4" fmla="*/ 10 w 51"/>
                <a:gd name="T5" fmla="*/ 22 h 27"/>
                <a:gd name="T6" fmla="*/ 14 w 51"/>
                <a:gd name="T7" fmla="*/ 21 h 27"/>
                <a:gd name="T8" fmla="*/ 18 w 51"/>
                <a:gd name="T9" fmla="*/ 19 h 27"/>
                <a:gd name="T10" fmla="*/ 23 w 51"/>
                <a:gd name="T11" fmla="*/ 18 h 27"/>
                <a:gd name="T12" fmla="*/ 28 w 51"/>
                <a:gd name="T13" fmla="*/ 16 h 27"/>
                <a:gd name="T14" fmla="*/ 32 w 51"/>
                <a:gd name="T15" fmla="*/ 14 h 27"/>
                <a:gd name="T16" fmla="*/ 37 w 51"/>
                <a:gd name="T17" fmla="*/ 11 h 27"/>
                <a:gd name="T18" fmla="*/ 40 w 51"/>
                <a:gd name="T19" fmla="*/ 9 h 27"/>
                <a:gd name="T20" fmla="*/ 44 w 51"/>
                <a:gd name="T21" fmla="*/ 6 h 27"/>
                <a:gd name="T22" fmla="*/ 47 w 51"/>
                <a:gd name="T23" fmla="*/ 4 h 27"/>
                <a:gd name="T24" fmla="*/ 49 w 51"/>
                <a:gd name="T25" fmla="*/ 2 h 27"/>
                <a:gd name="T26" fmla="*/ 51 w 51"/>
                <a:gd name="T27" fmla="*/ 0 h 27"/>
                <a:gd name="T28" fmla="*/ 50 w 51"/>
                <a:gd name="T29" fmla="*/ 3 h 27"/>
                <a:gd name="T30" fmla="*/ 49 w 51"/>
                <a:gd name="T31" fmla="*/ 6 h 27"/>
                <a:gd name="T32" fmla="*/ 47 w 51"/>
                <a:gd name="T33" fmla="*/ 9 h 27"/>
                <a:gd name="T34" fmla="*/ 45 w 51"/>
                <a:gd name="T35" fmla="*/ 13 h 27"/>
                <a:gd name="T36" fmla="*/ 41 w 51"/>
                <a:gd name="T37" fmla="*/ 17 h 27"/>
                <a:gd name="T38" fmla="*/ 36 w 51"/>
                <a:gd name="T39" fmla="*/ 20 h 27"/>
                <a:gd name="T40" fmla="*/ 31 w 51"/>
                <a:gd name="T41" fmla="*/ 23 h 27"/>
                <a:gd name="T42" fmla="*/ 10 w 51"/>
                <a:gd name="T43" fmla="*/ 26 h 27"/>
                <a:gd name="T44" fmla="*/ 0 w 51"/>
                <a:gd name="T4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7">
                  <a:moveTo>
                    <a:pt x="0" y="23"/>
                  </a:moveTo>
                  <a:cubicBezTo>
                    <a:pt x="0" y="23"/>
                    <a:pt x="1" y="23"/>
                    <a:pt x="3" y="23"/>
                  </a:cubicBezTo>
                  <a:cubicBezTo>
                    <a:pt x="5" y="23"/>
                    <a:pt x="7" y="22"/>
                    <a:pt x="10" y="22"/>
                  </a:cubicBezTo>
                  <a:cubicBezTo>
                    <a:pt x="11" y="21"/>
                    <a:pt x="12" y="21"/>
                    <a:pt x="14" y="21"/>
                  </a:cubicBezTo>
                  <a:cubicBezTo>
                    <a:pt x="15" y="20"/>
                    <a:pt x="17" y="20"/>
                    <a:pt x="18" y="19"/>
                  </a:cubicBezTo>
                  <a:cubicBezTo>
                    <a:pt x="20" y="19"/>
                    <a:pt x="22" y="18"/>
                    <a:pt x="23" y="18"/>
                  </a:cubicBezTo>
                  <a:cubicBezTo>
                    <a:pt x="25" y="17"/>
                    <a:pt x="26" y="17"/>
                    <a:pt x="28" y="16"/>
                  </a:cubicBezTo>
                  <a:cubicBezTo>
                    <a:pt x="29" y="15"/>
                    <a:pt x="31" y="14"/>
                    <a:pt x="32" y="14"/>
                  </a:cubicBezTo>
                  <a:cubicBezTo>
                    <a:pt x="34" y="13"/>
                    <a:pt x="35" y="12"/>
                    <a:pt x="37" y="11"/>
                  </a:cubicBezTo>
                  <a:cubicBezTo>
                    <a:pt x="38" y="10"/>
                    <a:pt x="39" y="9"/>
                    <a:pt x="40" y="9"/>
                  </a:cubicBezTo>
                  <a:cubicBezTo>
                    <a:pt x="42" y="8"/>
                    <a:pt x="43" y="7"/>
                    <a:pt x="44" y="6"/>
                  </a:cubicBezTo>
                  <a:cubicBezTo>
                    <a:pt x="45" y="5"/>
                    <a:pt x="46" y="4"/>
                    <a:pt x="47" y="4"/>
                  </a:cubicBezTo>
                  <a:cubicBezTo>
                    <a:pt x="48" y="3"/>
                    <a:pt x="48" y="2"/>
                    <a:pt x="49" y="2"/>
                  </a:cubicBezTo>
                  <a:cubicBezTo>
                    <a:pt x="50" y="1"/>
                    <a:pt x="51" y="0"/>
                    <a:pt x="51" y="0"/>
                  </a:cubicBezTo>
                  <a:cubicBezTo>
                    <a:pt x="51" y="0"/>
                    <a:pt x="51" y="1"/>
                    <a:pt x="50" y="3"/>
                  </a:cubicBezTo>
                  <a:cubicBezTo>
                    <a:pt x="50" y="3"/>
                    <a:pt x="50" y="4"/>
                    <a:pt x="49" y="6"/>
                  </a:cubicBezTo>
                  <a:cubicBezTo>
                    <a:pt x="49" y="7"/>
                    <a:pt x="48" y="8"/>
                    <a:pt x="47" y="9"/>
                  </a:cubicBezTo>
                  <a:cubicBezTo>
                    <a:pt x="47" y="10"/>
                    <a:pt x="46" y="12"/>
                    <a:pt x="45" y="13"/>
                  </a:cubicBezTo>
                  <a:cubicBezTo>
                    <a:pt x="43" y="14"/>
                    <a:pt x="42" y="16"/>
                    <a:pt x="41" y="17"/>
                  </a:cubicBezTo>
                  <a:cubicBezTo>
                    <a:pt x="39" y="18"/>
                    <a:pt x="38" y="19"/>
                    <a:pt x="36" y="20"/>
                  </a:cubicBezTo>
                  <a:cubicBezTo>
                    <a:pt x="35" y="21"/>
                    <a:pt x="33" y="22"/>
                    <a:pt x="31" y="23"/>
                  </a:cubicBezTo>
                  <a:cubicBezTo>
                    <a:pt x="24" y="27"/>
                    <a:pt x="16" y="27"/>
                    <a:pt x="10" y="26"/>
                  </a:cubicBezTo>
                  <a:cubicBezTo>
                    <a:pt x="4" y="25"/>
                    <a:pt x="0" y="23"/>
                    <a:pt x="0" y="23"/>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BC769166-F186-42D0-AC6D-639A26D38DBE}"/>
                </a:ext>
              </a:extLst>
            </p:cNvPr>
            <p:cNvSpPr>
              <a:spLocks/>
            </p:cNvSpPr>
            <p:nvPr/>
          </p:nvSpPr>
          <p:spPr bwMode="auto">
            <a:xfrm>
              <a:off x="17070388" y="8804275"/>
              <a:ext cx="14288" cy="30163"/>
            </a:xfrm>
            <a:custGeom>
              <a:avLst/>
              <a:gdLst>
                <a:gd name="T0" fmla="*/ 0 w 5"/>
                <a:gd name="T1" fmla="*/ 0 h 11"/>
                <a:gd name="T2" fmla="*/ 3 w 5"/>
                <a:gd name="T3" fmla="*/ 1 h 11"/>
                <a:gd name="T4" fmla="*/ 5 w 5"/>
                <a:gd name="T5" fmla="*/ 6 h 11"/>
                <a:gd name="T6" fmla="*/ 4 w 5"/>
                <a:gd name="T7" fmla="*/ 9 h 11"/>
                <a:gd name="T8" fmla="*/ 3 w 5"/>
                <a:gd name="T9" fmla="*/ 10 h 11"/>
                <a:gd name="T10" fmla="*/ 0 w 5"/>
                <a:gd name="T11" fmla="*/ 11 h 11"/>
                <a:gd name="T12" fmla="*/ 1 w 5"/>
                <a:gd name="T13" fmla="*/ 9 h 11"/>
                <a:gd name="T14" fmla="*/ 1 w 5"/>
                <a:gd name="T15" fmla="*/ 6 h 11"/>
                <a:gd name="T16" fmla="*/ 1 w 5"/>
                <a:gd name="T17" fmla="*/ 3 h 11"/>
                <a:gd name="T18" fmla="*/ 0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0"/>
                  </a:moveTo>
                  <a:cubicBezTo>
                    <a:pt x="0" y="0"/>
                    <a:pt x="1" y="0"/>
                    <a:pt x="3" y="1"/>
                  </a:cubicBezTo>
                  <a:cubicBezTo>
                    <a:pt x="4" y="2"/>
                    <a:pt x="5" y="3"/>
                    <a:pt x="5" y="6"/>
                  </a:cubicBezTo>
                  <a:cubicBezTo>
                    <a:pt x="5" y="7"/>
                    <a:pt x="5" y="8"/>
                    <a:pt x="4" y="9"/>
                  </a:cubicBezTo>
                  <a:cubicBezTo>
                    <a:pt x="4" y="10"/>
                    <a:pt x="3" y="10"/>
                    <a:pt x="3" y="10"/>
                  </a:cubicBezTo>
                  <a:cubicBezTo>
                    <a:pt x="1" y="11"/>
                    <a:pt x="0" y="11"/>
                    <a:pt x="0" y="11"/>
                  </a:cubicBezTo>
                  <a:cubicBezTo>
                    <a:pt x="0" y="11"/>
                    <a:pt x="1" y="10"/>
                    <a:pt x="1" y="9"/>
                  </a:cubicBezTo>
                  <a:cubicBezTo>
                    <a:pt x="1" y="8"/>
                    <a:pt x="1" y="7"/>
                    <a:pt x="1" y="6"/>
                  </a:cubicBezTo>
                  <a:cubicBezTo>
                    <a:pt x="1" y="5"/>
                    <a:pt x="1" y="4"/>
                    <a:pt x="1" y="3"/>
                  </a:cubicBezTo>
                  <a:cubicBezTo>
                    <a:pt x="0" y="1"/>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653C778F-D653-4877-B685-F0B24C93A935}"/>
                </a:ext>
              </a:extLst>
            </p:cNvPr>
            <p:cNvSpPr>
              <a:spLocks/>
            </p:cNvSpPr>
            <p:nvPr/>
          </p:nvSpPr>
          <p:spPr bwMode="auto">
            <a:xfrm>
              <a:off x="17254538" y="8799513"/>
              <a:ext cx="22225" cy="23813"/>
            </a:xfrm>
            <a:custGeom>
              <a:avLst/>
              <a:gdLst>
                <a:gd name="T0" fmla="*/ 6 w 8"/>
                <a:gd name="T1" fmla="*/ 0 h 9"/>
                <a:gd name="T2" fmla="*/ 8 w 8"/>
                <a:gd name="T3" fmla="*/ 2 h 9"/>
                <a:gd name="T4" fmla="*/ 7 w 8"/>
                <a:gd name="T5" fmla="*/ 7 h 9"/>
                <a:gd name="T6" fmla="*/ 5 w 8"/>
                <a:gd name="T7" fmla="*/ 9 h 9"/>
                <a:gd name="T8" fmla="*/ 2 w 8"/>
                <a:gd name="T9" fmla="*/ 9 h 9"/>
                <a:gd name="T10" fmla="*/ 0 w 8"/>
                <a:gd name="T11" fmla="*/ 8 h 9"/>
                <a:gd name="T12" fmla="*/ 2 w 8"/>
                <a:gd name="T13" fmla="*/ 7 h 9"/>
                <a:gd name="T14" fmla="*/ 4 w 8"/>
                <a:gd name="T15" fmla="*/ 4 h 9"/>
                <a:gd name="T16" fmla="*/ 5 w 8"/>
                <a:gd name="T17" fmla="*/ 2 h 9"/>
                <a:gd name="T18" fmla="*/ 6 w 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6" y="0"/>
                  </a:moveTo>
                  <a:cubicBezTo>
                    <a:pt x="6" y="0"/>
                    <a:pt x="7" y="0"/>
                    <a:pt x="8" y="2"/>
                  </a:cubicBezTo>
                  <a:cubicBezTo>
                    <a:pt x="8" y="3"/>
                    <a:pt x="8" y="5"/>
                    <a:pt x="7" y="7"/>
                  </a:cubicBezTo>
                  <a:cubicBezTo>
                    <a:pt x="6" y="8"/>
                    <a:pt x="5" y="8"/>
                    <a:pt x="5" y="9"/>
                  </a:cubicBezTo>
                  <a:cubicBezTo>
                    <a:pt x="4" y="9"/>
                    <a:pt x="3" y="9"/>
                    <a:pt x="2" y="9"/>
                  </a:cubicBezTo>
                  <a:cubicBezTo>
                    <a:pt x="1" y="9"/>
                    <a:pt x="0" y="8"/>
                    <a:pt x="0" y="8"/>
                  </a:cubicBezTo>
                  <a:cubicBezTo>
                    <a:pt x="0" y="8"/>
                    <a:pt x="1" y="7"/>
                    <a:pt x="2" y="7"/>
                  </a:cubicBezTo>
                  <a:cubicBezTo>
                    <a:pt x="3" y="6"/>
                    <a:pt x="3" y="5"/>
                    <a:pt x="4" y="4"/>
                  </a:cubicBezTo>
                  <a:cubicBezTo>
                    <a:pt x="4" y="4"/>
                    <a:pt x="5" y="3"/>
                    <a:pt x="5" y="2"/>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sp>
        <p:nvSpPr>
          <p:cNvPr id="248" name="TextBox 247">
            <a:extLst>
              <a:ext uri="{FF2B5EF4-FFF2-40B4-BE49-F238E27FC236}">
                <a16:creationId xmlns:a16="http://schemas.microsoft.com/office/drawing/2014/main" id="{1B5A3757-63CF-4ADC-AF63-3FF07EF700A5}"/>
              </a:ext>
            </a:extLst>
          </p:cNvPr>
          <p:cNvSpPr txBox="1"/>
          <p:nvPr/>
        </p:nvSpPr>
        <p:spPr>
          <a:xfrm>
            <a:off x="6398819" y="1028100"/>
            <a:ext cx="11589537"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Make</a:t>
            </a:r>
            <a:r>
              <a:rPr kumimoji="0" lang="en-US" sz="5400" b="1" i="0" u="none" strike="noStrike" kern="1200" cap="none" spc="0" normalizeH="0" baseline="0" noProof="0">
                <a:ln>
                  <a:noFill/>
                </a:ln>
                <a:solidFill>
                  <a:srgbClr val="172144"/>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solidFill>
                  <a:srgbClr val="377DFF"/>
                </a:solidFill>
                <a:effectLst/>
                <a:uLnTx/>
                <a:uFillTx/>
                <a:latin typeface="Century Gothic" panose="020B0502020202020204" pitchFamily="34" charset="0"/>
                <a:ea typeface="+mn-ea"/>
                <a:cs typeface="+mn-cs"/>
              </a:rPr>
              <a:t>hosting</a:t>
            </a:r>
            <a:r>
              <a:rPr kumimoji="0" lang="en-US" sz="5400" b="1" i="0" u="none" strike="noStrike" kern="1200" cap="none" spc="0" normalizeH="0" baseline="0" noProof="0">
                <a:ln>
                  <a:noFill/>
                </a:ln>
                <a:solidFill>
                  <a:srgbClr val="172144"/>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Great again.</a:t>
            </a:r>
          </a:p>
        </p:txBody>
      </p:sp>
      <p:sp>
        <p:nvSpPr>
          <p:cNvPr id="249" name="TextBox 248">
            <a:extLst>
              <a:ext uri="{FF2B5EF4-FFF2-40B4-BE49-F238E27FC236}">
                <a16:creationId xmlns:a16="http://schemas.microsoft.com/office/drawing/2014/main" id="{BE29509F-E52A-46B5-BC4C-C55B3BFBCA58}"/>
              </a:ext>
            </a:extLst>
          </p:cNvPr>
          <p:cNvSpPr txBox="1"/>
          <p:nvPr/>
        </p:nvSpPr>
        <p:spPr>
          <a:xfrm>
            <a:off x="10139204" y="2068588"/>
            <a:ext cx="4108767"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Open Sans Light"/>
                <a:ea typeface="+mn-ea"/>
                <a:cs typeface="+mn-cs"/>
              </a:rPr>
              <a:t>Phasellus id ligula ut enim elementum</a:t>
            </a:r>
          </a:p>
        </p:txBody>
      </p:sp>
      <p:sp>
        <p:nvSpPr>
          <p:cNvPr id="250" name="Isosceles Triangle 249">
            <a:extLst>
              <a:ext uri="{FF2B5EF4-FFF2-40B4-BE49-F238E27FC236}">
                <a16:creationId xmlns:a16="http://schemas.microsoft.com/office/drawing/2014/main" id="{A9F9E1CE-CF9D-4BA3-AB6D-529EF754F756}"/>
              </a:ext>
            </a:extLst>
          </p:cNvPr>
          <p:cNvSpPr/>
          <p:nvPr/>
        </p:nvSpPr>
        <p:spPr>
          <a:xfrm rot="5400000">
            <a:off x="8457290" y="4750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1" name="Group 250">
            <a:extLst>
              <a:ext uri="{FF2B5EF4-FFF2-40B4-BE49-F238E27FC236}">
                <a16:creationId xmlns:a16="http://schemas.microsoft.com/office/drawing/2014/main" id="{6F66A643-1A62-40D9-BD43-CE4FC4406621}"/>
              </a:ext>
            </a:extLst>
          </p:cNvPr>
          <p:cNvGrpSpPr/>
          <p:nvPr/>
        </p:nvGrpSpPr>
        <p:grpSpPr>
          <a:xfrm>
            <a:off x="3289551" y="2915821"/>
            <a:ext cx="3787274" cy="4186892"/>
            <a:chOff x="4171950" y="3337858"/>
            <a:chExt cx="3787274" cy="4186892"/>
          </a:xfrm>
        </p:grpSpPr>
        <p:sp>
          <p:nvSpPr>
            <p:cNvPr id="252" name="TextBox 251">
              <a:extLst>
                <a:ext uri="{FF2B5EF4-FFF2-40B4-BE49-F238E27FC236}">
                  <a16:creationId xmlns:a16="http://schemas.microsoft.com/office/drawing/2014/main" id="{B01D92B7-7347-4675-84AB-F9E12FBF61C3}"/>
                </a:ext>
              </a:extLst>
            </p:cNvPr>
            <p:cNvSpPr txBox="1"/>
            <p:nvPr/>
          </p:nvSpPr>
          <p:spPr>
            <a:xfrm>
              <a:off x="4938516" y="3337858"/>
              <a:ext cx="201208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Analysing.</a:t>
              </a:r>
            </a:p>
          </p:txBody>
        </p:sp>
        <p:sp>
          <p:nvSpPr>
            <p:cNvPr id="253" name="TextBox 252">
              <a:extLst>
                <a:ext uri="{FF2B5EF4-FFF2-40B4-BE49-F238E27FC236}">
                  <a16:creationId xmlns:a16="http://schemas.microsoft.com/office/drawing/2014/main" id="{6FB8FFDD-3608-49C4-A956-36D9B771ED78}"/>
                </a:ext>
              </a:extLst>
            </p:cNvPr>
            <p:cNvSpPr txBox="1"/>
            <p:nvPr/>
          </p:nvSpPr>
          <p:spPr>
            <a:xfrm>
              <a:off x="4171950"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4" name="TextBox 253">
              <a:extLst>
                <a:ext uri="{FF2B5EF4-FFF2-40B4-BE49-F238E27FC236}">
                  <a16:creationId xmlns:a16="http://schemas.microsoft.com/office/drawing/2014/main" id="{5FDA6923-ECA6-4947-9FCA-4589E463CA30}"/>
                </a:ext>
              </a:extLst>
            </p:cNvPr>
            <p:cNvSpPr txBox="1"/>
            <p:nvPr/>
          </p:nvSpPr>
          <p:spPr>
            <a:xfrm>
              <a:off x="5448271"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#001.</a:t>
              </a:r>
            </a:p>
          </p:txBody>
        </p:sp>
      </p:grpSp>
      <p:sp>
        <p:nvSpPr>
          <p:cNvPr id="255" name="Isosceles Triangle 254">
            <a:extLst>
              <a:ext uri="{FF2B5EF4-FFF2-40B4-BE49-F238E27FC236}">
                <a16:creationId xmlns:a16="http://schemas.microsoft.com/office/drawing/2014/main" id="{B8552F63-8537-4F9A-A921-6BD79F46BAB3}"/>
              </a:ext>
            </a:extLst>
          </p:cNvPr>
          <p:cNvSpPr/>
          <p:nvPr/>
        </p:nvSpPr>
        <p:spPr>
          <a:xfrm rot="5400000">
            <a:off x="15467690" y="4750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6" name="Group 255">
            <a:extLst>
              <a:ext uri="{FF2B5EF4-FFF2-40B4-BE49-F238E27FC236}">
                <a16:creationId xmlns:a16="http://schemas.microsoft.com/office/drawing/2014/main" id="{DE4DE7E6-6FEA-4AB3-AE34-82D16BBDA58F}"/>
              </a:ext>
            </a:extLst>
          </p:cNvPr>
          <p:cNvGrpSpPr/>
          <p:nvPr/>
        </p:nvGrpSpPr>
        <p:grpSpPr>
          <a:xfrm>
            <a:off x="10299951" y="2915821"/>
            <a:ext cx="3787274" cy="4186892"/>
            <a:chOff x="9745176" y="3337858"/>
            <a:chExt cx="3787274" cy="4186892"/>
          </a:xfrm>
        </p:grpSpPr>
        <p:sp>
          <p:nvSpPr>
            <p:cNvPr id="257" name="TextBox 256">
              <a:extLst>
                <a:ext uri="{FF2B5EF4-FFF2-40B4-BE49-F238E27FC236}">
                  <a16:creationId xmlns:a16="http://schemas.microsoft.com/office/drawing/2014/main" id="{668491B6-E4EB-4748-AA05-E263A42F88C9}"/>
                </a:ext>
              </a:extLst>
            </p:cNvPr>
            <p:cNvSpPr txBox="1"/>
            <p:nvPr/>
          </p:nvSpPr>
          <p:spPr>
            <a:xfrm>
              <a:off x="10142250" y="3337858"/>
              <a:ext cx="2993127"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Open Sans Light"/>
                  <a:ea typeface="+mn-ea"/>
                  <a:cs typeface="+mn-cs"/>
                </a:rPr>
                <a:t>Development.</a:t>
              </a:r>
            </a:p>
          </p:txBody>
        </p:sp>
        <p:sp>
          <p:nvSpPr>
            <p:cNvPr id="258" name="TextBox 257">
              <a:extLst>
                <a:ext uri="{FF2B5EF4-FFF2-40B4-BE49-F238E27FC236}">
                  <a16:creationId xmlns:a16="http://schemas.microsoft.com/office/drawing/2014/main" id="{71886664-CA21-4C6C-BAC0-8A94E7FA9558}"/>
                </a:ext>
              </a:extLst>
            </p:cNvPr>
            <p:cNvSpPr txBox="1"/>
            <p:nvPr/>
          </p:nvSpPr>
          <p:spPr>
            <a:xfrm>
              <a:off x="9745176"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9" name="TextBox 258">
              <a:extLst>
                <a:ext uri="{FF2B5EF4-FFF2-40B4-BE49-F238E27FC236}">
                  <a16:creationId xmlns:a16="http://schemas.microsoft.com/office/drawing/2014/main" id="{EE631113-6EF2-444B-8901-8294E1659D5F}"/>
                </a:ext>
              </a:extLst>
            </p:cNvPr>
            <p:cNvSpPr txBox="1"/>
            <p:nvPr/>
          </p:nvSpPr>
          <p:spPr>
            <a:xfrm>
              <a:off x="11021497" y="6939975"/>
              <a:ext cx="123463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77DFF"/>
                  </a:solidFill>
                  <a:effectLst/>
                  <a:uLnTx/>
                  <a:uFillTx/>
                  <a:latin typeface="Open Sans Light"/>
                  <a:ea typeface="+mn-ea"/>
                  <a:cs typeface="+mn-cs"/>
                </a:rPr>
                <a:t>#002.</a:t>
              </a:r>
            </a:p>
          </p:txBody>
        </p:sp>
      </p:grpSp>
      <p:grpSp>
        <p:nvGrpSpPr>
          <p:cNvPr id="260" name="Group 259">
            <a:extLst>
              <a:ext uri="{FF2B5EF4-FFF2-40B4-BE49-F238E27FC236}">
                <a16:creationId xmlns:a16="http://schemas.microsoft.com/office/drawing/2014/main" id="{9A7593B7-5A06-4CFF-AFFD-9FD2E39F093E}"/>
              </a:ext>
            </a:extLst>
          </p:cNvPr>
          <p:cNvGrpSpPr/>
          <p:nvPr/>
        </p:nvGrpSpPr>
        <p:grpSpPr>
          <a:xfrm>
            <a:off x="17310350" y="2915821"/>
            <a:ext cx="3787274" cy="4186892"/>
            <a:chOff x="15369433" y="3337858"/>
            <a:chExt cx="3787274" cy="4186892"/>
          </a:xfrm>
        </p:grpSpPr>
        <p:sp>
          <p:nvSpPr>
            <p:cNvPr id="261" name="TextBox 260">
              <a:extLst>
                <a:ext uri="{FF2B5EF4-FFF2-40B4-BE49-F238E27FC236}">
                  <a16:creationId xmlns:a16="http://schemas.microsoft.com/office/drawing/2014/main" id="{6D76E541-3547-4704-ADAC-F338CEF4E2F5}"/>
                </a:ext>
              </a:extLst>
            </p:cNvPr>
            <p:cNvSpPr txBox="1"/>
            <p:nvPr/>
          </p:nvSpPr>
          <p:spPr>
            <a:xfrm>
              <a:off x="16352502" y="3337858"/>
              <a:ext cx="1821140" cy="584775"/>
            </a:xfrm>
            <a:prstGeom prst="rect">
              <a:avLst/>
            </a:prstGeom>
            <a:noFill/>
          </p:spPr>
          <p:txBody>
            <a:bodyPr wrap="none" rtlCol="0" anchor="ctr">
              <a:spAutoFit/>
            </a:bodyPr>
            <a:lstStyle>
              <a:defPPr>
                <a:defRPr lang="en-US"/>
              </a:defPPr>
              <a:lvl1pPr algn="ctr">
                <a:defRPr sz="3200" b="1">
                  <a:latin typeface="+mj-lt"/>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Creating.</a:t>
              </a:r>
            </a:p>
          </p:txBody>
        </p:sp>
        <p:sp>
          <p:nvSpPr>
            <p:cNvPr id="262" name="TextBox 261">
              <a:extLst>
                <a:ext uri="{FF2B5EF4-FFF2-40B4-BE49-F238E27FC236}">
                  <a16:creationId xmlns:a16="http://schemas.microsoft.com/office/drawing/2014/main" id="{E1692FDF-AA76-4F7F-8122-92D390920227}"/>
                </a:ext>
              </a:extLst>
            </p:cNvPr>
            <p:cNvSpPr txBox="1"/>
            <p:nvPr/>
          </p:nvSpPr>
          <p:spPr>
            <a:xfrm>
              <a:off x="15369433"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63" name="TextBox 262">
              <a:extLst>
                <a:ext uri="{FF2B5EF4-FFF2-40B4-BE49-F238E27FC236}">
                  <a16:creationId xmlns:a16="http://schemas.microsoft.com/office/drawing/2014/main" id="{CBA9D112-3A21-4BC1-B3C9-76F9F7413684}"/>
                </a:ext>
              </a:extLst>
            </p:cNvPr>
            <p:cNvSpPr txBox="1"/>
            <p:nvPr/>
          </p:nvSpPr>
          <p:spPr>
            <a:xfrm>
              <a:off x="16645754"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#003.</a:t>
              </a:r>
            </a:p>
          </p:txBody>
        </p:sp>
      </p:grpSp>
    </p:spTree>
    <p:extLst>
      <p:ext uri="{BB962C8B-B14F-4D97-AF65-F5344CB8AC3E}">
        <p14:creationId xmlns:p14="http://schemas.microsoft.com/office/powerpoint/2010/main" val="421710768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14:presetBounceEnd="60000">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14:bounceEnd="60000">
                                          <p:cBhvr additive="base">
                                            <p:cTn id="28" dur="1500" fill="hold"/>
                                            <p:tgtEl>
                                              <p:spTgt spid="238"/>
                                            </p:tgtEl>
                                            <p:attrNameLst>
                                              <p:attrName>ppt_x</p:attrName>
                                            </p:attrNameLst>
                                          </p:cBhvr>
                                          <p:tavLst>
                                            <p:tav tm="0">
                                              <p:val>
                                                <p:strVal val="#ppt_x"/>
                                              </p:val>
                                            </p:tav>
                                            <p:tav tm="100000">
                                              <p:val>
                                                <p:strVal val="#ppt_x"/>
                                              </p:val>
                                            </p:tav>
                                          </p:tavLst>
                                        </p:anim>
                                        <p:anim calcmode="lin" valueType="num" p14:bounceEnd="60000">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14:presetBounceEnd="60000">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14:bounceEnd="60000">
                                          <p:cBhvr additive="base">
                                            <p:cTn id="32" dur="1500" fill="hold"/>
                                            <p:tgtEl>
                                              <p:spTgt spid="239"/>
                                            </p:tgtEl>
                                            <p:attrNameLst>
                                              <p:attrName>ppt_x</p:attrName>
                                            </p:attrNameLst>
                                          </p:cBhvr>
                                          <p:tavLst>
                                            <p:tav tm="0">
                                              <p:val>
                                                <p:strVal val="#ppt_x"/>
                                              </p:val>
                                            </p:tav>
                                            <p:tav tm="100000">
                                              <p:val>
                                                <p:strVal val="#ppt_x"/>
                                              </p:val>
                                            </p:tav>
                                          </p:tavLst>
                                        </p:anim>
                                        <p:anim calcmode="lin" valueType="num" p14:bounceEnd="60000">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14:presetBounceEnd="60000">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14:bounceEnd="60000">
                                          <p:cBhvr additive="base">
                                            <p:cTn id="36" dur="1500" fill="hold"/>
                                            <p:tgtEl>
                                              <p:spTgt spid="237"/>
                                            </p:tgtEl>
                                            <p:attrNameLst>
                                              <p:attrName>ppt_x</p:attrName>
                                            </p:attrNameLst>
                                          </p:cBhvr>
                                          <p:tavLst>
                                            <p:tav tm="0">
                                              <p:val>
                                                <p:strVal val="#ppt_x"/>
                                              </p:val>
                                            </p:tav>
                                            <p:tav tm="100000">
                                              <p:val>
                                                <p:strVal val="#ppt_x"/>
                                              </p:val>
                                            </p:tav>
                                          </p:tavLst>
                                        </p:anim>
                                        <p:anim calcmode="lin" valueType="num" p14:bounceEnd="60000">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14:presetBounceEnd="60000">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14:bounceEnd="60000">
                                          <p:cBhvr additive="base">
                                            <p:cTn id="40" dur="1500" fill="hold"/>
                                            <p:tgtEl>
                                              <p:spTgt spid="265"/>
                                            </p:tgtEl>
                                            <p:attrNameLst>
                                              <p:attrName>ppt_x</p:attrName>
                                            </p:attrNameLst>
                                          </p:cBhvr>
                                          <p:tavLst>
                                            <p:tav tm="0">
                                              <p:val>
                                                <p:strVal val="#ppt_x"/>
                                              </p:val>
                                            </p:tav>
                                            <p:tav tm="100000">
                                              <p:val>
                                                <p:strVal val="#ppt_x"/>
                                              </p:val>
                                            </p:tav>
                                          </p:tavLst>
                                        </p:anim>
                                        <p:anim calcmode="lin" valueType="num" p14:bounceEnd="60000">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14:presetBounceEnd="60000">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14:bounceEnd="60000">
                                          <p:cBhvr additive="base">
                                            <p:cTn id="44" dur="1500" fill="hold"/>
                                            <p:tgtEl>
                                              <p:spTgt spid="246"/>
                                            </p:tgtEl>
                                            <p:attrNameLst>
                                              <p:attrName>ppt_x</p:attrName>
                                            </p:attrNameLst>
                                          </p:cBhvr>
                                          <p:tavLst>
                                            <p:tav tm="0">
                                              <p:val>
                                                <p:strVal val="#ppt_x"/>
                                              </p:val>
                                            </p:tav>
                                            <p:tav tm="100000">
                                              <p:val>
                                                <p:strVal val="#ppt_x"/>
                                              </p:val>
                                            </p:tav>
                                          </p:tavLst>
                                        </p:anim>
                                        <p:anim calcmode="lin" valueType="num" p14:bounceEnd="60000">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14:presetBounceEnd="60000">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14:bounceEnd="60000">
                                          <p:cBhvr additive="base">
                                            <p:cTn id="48" dur="1500" fill="hold"/>
                                            <p:tgtEl>
                                              <p:spTgt spid="245"/>
                                            </p:tgtEl>
                                            <p:attrNameLst>
                                              <p:attrName>ppt_x</p:attrName>
                                            </p:attrNameLst>
                                          </p:cBhvr>
                                          <p:tavLst>
                                            <p:tav tm="0">
                                              <p:val>
                                                <p:strVal val="#ppt_x"/>
                                              </p:val>
                                            </p:tav>
                                            <p:tav tm="100000">
                                              <p:val>
                                                <p:strVal val="#ppt_x"/>
                                              </p:val>
                                            </p:tav>
                                          </p:tavLst>
                                        </p:anim>
                                        <p:anim calcmode="lin" valueType="num" p14:bounceEnd="60000">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14:presetBounceEnd="60000">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14:bounceEnd="60000">
                                          <p:cBhvr additive="base">
                                            <p:cTn id="52" dur="1500" fill="hold"/>
                                            <p:tgtEl>
                                              <p:spTgt spid="242"/>
                                            </p:tgtEl>
                                            <p:attrNameLst>
                                              <p:attrName>ppt_x</p:attrName>
                                            </p:attrNameLst>
                                          </p:cBhvr>
                                          <p:tavLst>
                                            <p:tav tm="0">
                                              <p:val>
                                                <p:strVal val="#ppt_x"/>
                                              </p:val>
                                            </p:tav>
                                            <p:tav tm="100000">
                                              <p:val>
                                                <p:strVal val="#ppt_x"/>
                                              </p:val>
                                            </p:tav>
                                          </p:tavLst>
                                        </p:anim>
                                        <p:anim calcmode="lin" valueType="num" p14:bounceEnd="60000">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14:presetBounceEnd="60000">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14:bounceEnd="60000">
                                          <p:cBhvr additive="base">
                                            <p:cTn id="56" dur="1500" fill="hold"/>
                                            <p:tgtEl>
                                              <p:spTgt spid="244"/>
                                            </p:tgtEl>
                                            <p:attrNameLst>
                                              <p:attrName>ppt_x</p:attrName>
                                            </p:attrNameLst>
                                          </p:cBhvr>
                                          <p:tavLst>
                                            <p:tav tm="0">
                                              <p:val>
                                                <p:strVal val="#ppt_x"/>
                                              </p:val>
                                            </p:tav>
                                            <p:tav tm="100000">
                                              <p:val>
                                                <p:strVal val="#ppt_x"/>
                                              </p:val>
                                            </p:tav>
                                          </p:tavLst>
                                        </p:anim>
                                        <p:anim calcmode="lin" valueType="num" p14:bounceEnd="60000">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14:presetBounceEnd="60000">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14:bounceEnd="60000">
                                          <p:cBhvr additive="base">
                                            <p:cTn id="60" dur="1500" fill="hold"/>
                                            <p:tgtEl>
                                              <p:spTgt spid="243"/>
                                            </p:tgtEl>
                                            <p:attrNameLst>
                                              <p:attrName>ppt_x</p:attrName>
                                            </p:attrNameLst>
                                          </p:cBhvr>
                                          <p:tavLst>
                                            <p:tav tm="0">
                                              <p:val>
                                                <p:strVal val="#ppt_x"/>
                                              </p:val>
                                            </p:tav>
                                            <p:tav tm="100000">
                                              <p:val>
                                                <p:strVal val="#ppt_x"/>
                                              </p:val>
                                            </p:tav>
                                          </p:tavLst>
                                        </p:anim>
                                        <p:anim calcmode="lin" valueType="num" p14:bounceEnd="60000">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14:presetBounceEnd="60000">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14:bounceEnd="60000">
                                          <p:cBhvr additive="base">
                                            <p:cTn id="64" dur="1500" fill="hold"/>
                                            <p:tgtEl>
                                              <p:spTgt spid="241"/>
                                            </p:tgtEl>
                                            <p:attrNameLst>
                                              <p:attrName>ppt_x</p:attrName>
                                            </p:attrNameLst>
                                          </p:cBhvr>
                                          <p:tavLst>
                                            <p:tav tm="0">
                                              <p:val>
                                                <p:strVal val="#ppt_x"/>
                                              </p:val>
                                            </p:tav>
                                            <p:tav tm="100000">
                                              <p:val>
                                                <p:strVal val="#ppt_x"/>
                                              </p:val>
                                            </p:tav>
                                          </p:tavLst>
                                        </p:anim>
                                        <p:anim calcmode="lin" valueType="num" p14:bounceEnd="60000">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14:presetBounceEnd="60000">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14:bounceEnd="60000">
                                          <p:cBhvr additive="base">
                                            <p:cTn id="68" dur="1500" fill="hold"/>
                                            <p:tgtEl>
                                              <p:spTgt spid="240"/>
                                            </p:tgtEl>
                                            <p:attrNameLst>
                                              <p:attrName>ppt_x</p:attrName>
                                            </p:attrNameLst>
                                          </p:cBhvr>
                                          <p:tavLst>
                                            <p:tav tm="0">
                                              <p:val>
                                                <p:strVal val="#ppt_x"/>
                                              </p:val>
                                            </p:tav>
                                            <p:tav tm="100000">
                                              <p:val>
                                                <p:strVal val="#ppt_x"/>
                                              </p:val>
                                            </p:tav>
                                          </p:tavLst>
                                        </p:anim>
                                        <p:anim calcmode="lin" valueType="num" p14:bounceEnd="60000">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cBhvr additive="base">
                                            <p:cTn id="28" dur="1500" fill="hold"/>
                                            <p:tgtEl>
                                              <p:spTgt spid="238"/>
                                            </p:tgtEl>
                                            <p:attrNameLst>
                                              <p:attrName>ppt_x</p:attrName>
                                            </p:attrNameLst>
                                          </p:cBhvr>
                                          <p:tavLst>
                                            <p:tav tm="0">
                                              <p:val>
                                                <p:strVal val="#ppt_x"/>
                                              </p:val>
                                            </p:tav>
                                            <p:tav tm="100000">
                                              <p:val>
                                                <p:strVal val="#ppt_x"/>
                                              </p:val>
                                            </p:tav>
                                          </p:tavLst>
                                        </p:anim>
                                        <p:anim calcmode="lin" valueType="num">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1500" fill="hold"/>
                                            <p:tgtEl>
                                              <p:spTgt spid="239"/>
                                            </p:tgtEl>
                                            <p:attrNameLst>
                                              <p:attrName>ppt_x</p:attrName>
                                            </p:attrNameLst>
                                          </p:cBhvr>
                                          <p:tavLst>
                                            <p:tav tm="0">
                                              <p:val>
                                                <p:strVal val="#ppt_x"/>
                                              </p:val>
                                            </p:tav>
                                            <p:tav tm="100000">
                                              <p:val>
                                                <p:strVal val="#ppt_x"/>
                                              </p:val>
                                            </p:tav>
                                          </p:tavLst>
                                        </p:anim>
                                        <p:anim calcmode="lin" valueType="num">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cBhvr additive="base">
                                            <p:cTn id="36" dur="1500" fill="hold"/>
                                            <p:tgtEl>
                                              <p:spTgt spid="237"/>
                                            </p:tgtEl>
                                            <p:attrNameLst>
                                              <p:attrName>ppt_x</p:attrName>
                                            </p:attrNameLst>
                                          </p:cBhvr>
                                          <p:tavLst>
                                            <p:tav tm="0">
                                              <p:val>
                                                <p:strVal val="#ppt_x"/>
                                              </p:val>
                                            </p:tav>
                                            <p:tav tm="100000">
                                              <p:val>
                                                <p:strVal val="#ppt_x"/>
                                              </p:val>
                                            </p:tav>
                                          </p:tavLst>
                                        </p:anim>
                                        <p:anim calcmode="lin" valueType="num">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cBhvr additive="base">
                                            <p:cTn id="40" dur="1500" fill="hold"/>
                                            <p:tgtEl>
                                              <p:spTgt spid="265"/>
                                            </p:tgtEl>
                                            <p:attrNameLst>
                                              <p:attrName>ppt_x</p:attrName>
                                            </p:attrNameLst>
                                          </p:cBhvr>
                                          <p:tavLst>
                                            <p:tav tm="0">
                                              <p:val>
                                                <p:strVal val="#ppt_x"/>
                                              </p:val>
                                            </p:tav>
                                            <p:tav tm="100000">
                                              <p:val>
                                                <p:strVal val="#ppt_x"/>
                                              </p:val>
                                            </p:tav>
                                          </p:tavLst>
                                        </p:anim>
                                        <p:anim calcmode="lin" valueType="num">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cBhvr additive="base">
                                            <p:cTn id="44" dur="1500" fill="hold"/>
                                            <p:tgtEl>
                                              <p:spTgt spid="246"/>
                                            </p:tgtEl>
                                            <p:attrNameLst>
                                              <p:attrName>ppt_x</p:attrName>
                                            </p:attrNameLst>
                                          </p:cBhvr>
                                          <p:tavLst>
                                            <p:tav tm="0">
                                              <p:val>
                                                <p:strVal val="#ppt_x"/>
                                              </p:val>
                                            </p:tav>
                                            <p:tav tm="100000">
                                              <p:val>
                                                <p:strVal val="#ppt_x"/>
                                              </p:val>
                                            </p:tav>
                                          </p:tavLst>
                                        </p:anim>
                                        <p:anim calcmode="lin" valueType="num">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cBhvr additive="base">
                                            <p:cTn id="48" dur="1500" fill="hold"/>
                                            <p:tgtEl>
                                              <p:spTgt spid="245"/>
                                            </p:tgtEl>
                                            <p:attrNameLst>
                                              <p:attrName>ppt_x</p:attrName>
                                            </p:attrNameLst>
                                          </p:cBhvr>
                                          <p:tavLst>
                                            <p:tav tm="0">
                                              <p:val>
                                                <p:strVal val="#ppt_x"/>
                                              </p:val>
                                            </p:tav>
                                            <p:tav tm="100000">
                                              <p:val>
                                                <p:strVal val="#ppt_x"/>
                                              </p:val>
                                            </p:tav>
                                          </p:tavLst>
                                        </p:anim>
                                        <p:anim calcmode="lin" valueType="num">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cBhvr additive="base">
                                            <p:cTn id="52" dur="1500" fill="hold"/>
                                            <p:tgtEl>
                                              <p:spTgt spid="242"/>
                                            </p:tgtEl>
                                            <p:attrNameLst>
                                              <p:attrName>ppt_x</p:attrName>
                                            </p:attrNameLst>
                                          </p:cBhvr>
                                          <p:tavLst>
                                            <p:tav tm="0">
                                              <p:val>
                                                <p:strVal val="#ppt_x"/>
                                              </p:val>
                                            </p:tav>
                                            <p:tav tm="100000">
                                              <p:val>
                                                <p:strVal val="#ppt_x"/>
                                              </p:val>
                                            </p:tav>
                                          </p:tavLst>
                                        </p:anim>
                                        <p:anim calcmode="lin" valueType="num">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cBhvr additive="base">
                                            <p:cTn id="56" dur="1500" fill="hold"/>
                                            <p:tgtEl>
                                              <p:spTgt spid="244"/>
                                            </p:tgtEl>
                                            <p:attrNameLst>
                                              <p:attrName>ppt_x</p:attrName>
                                            </p:attrNameLst>
                                          </p:cBhvr>
                                          <p:tavLst>
                                            <p:tav tm="0">
                                              <p:val>
                                                <p:strVal val="#ppt_x"/>
                                              </p:val>
                                            </p:tav>
                                            <p:tav tm="100000">
                                              <p:val>
                                                <p:strVal val="#ppt_x"/>
                                              </p:val>
                                            </p:tav>
                                          </p:tavLst>
                                        </p:anim>
                                        <p:anim calcmode="lin" valueType="num">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cBhvr additive="base">
                                            <p:cTn id="60" dur="1500" fill="hold"/>
                                            <p:tgtEl>
                                              <p:spTgt spid="243"/>
                                            </p:tgtEl>
                                            <p:attrNameLst>
                                              <p:attrName>ppt_x</p:attrName>
                                            </p:attrNameLst>
                                          </p:cBhvr>
                                          <p:tavLst>
                                            <p:tav tm="0">
                                              <p:val>
                                                <p:strVal val="#ppt_x"/>
                                              </p:val>
                                            </p:tav>
                                            <p:tav tm="100000">
                                              <p:val>
                                                <p:strVal val="#ppt_x"/>
                                              </p:val>
                                            </p:tav>
                                          </p:tavLst>
                                        </p:anim>
                                        <p:anim calcmode="lin" valueType="num">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1500" fill="hold"/>
                                            <p:tgtEl>
                                              <p:spTgt spid="241"/>
                                            </p:tgtEl>
                                            <p:attrNameLst>
                                              <p:attrName>ppt_x</p:attrName>
                                            </p:attrNameLst>
                                          </p:cBhvr>
                                          <p:tavLst>
                                            <p:tav tm="0">
                                              <p:val>
                                                <p:strVal val="#ppt_x"/>
                                              </p:val>
                                            </p:tav>
                                            <p:tav tm="100000">
                                              <p:val>
                                                <p:strVal val="#ppt_x"/>
                                              </p:val>
                                            </p:tav>
                                          </p:tavLst>
                                        </p:anim>
                                        <p:anim calcmode="lin" valueType="num">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cBhvr additive="base">
                                            <p:cTn id="68" dur="1500" fill="hold"/>
                                            <p:tgtEl>
                                              <p:spTgt spid="240"/>
                                            </p:tgtEl>
                                            <p:attrNameLst>
                                              <p:attrName>ppt_x</p:attrName>
                                            </p:attrNameLst>
                                          </p:cBhvr>
                                          <p:tavLst>
                                            <p:tav tm="0">
                                              <p:val>
                                                <p:strVal val="#ppt_x"/>
                                              </p:val>
                                            </p:tav>
                                            <p:tav tm="100000">
                                              <p:val>
                                                <p:strVal val="#ppt_x"/>
                                              </p:val>
                                            </p:tav>
                                          </p:tavLst>
                                        </p:anim>
                                        <p:anim calcmode="lin" valueType="num">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V.2.2</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0" y="8202539"/>
            <a:ext cx="630332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Oct 03,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7126056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2" name="Group 161">
            <a:extLst>
              <a:ext uri="{FF2B5EF4-FFF2-40B4-BE49-F238E27FC236}">
                <a16:creationId xmlns:a16="http://schemas.microsoft.com/office/drawing/2014/main" id="{E63E7110-83D0-4771-B915-0D6AB181EC9B}"/>
              </a:ext>
            </a:extLst>
          </p:cNvPr>
          <p:cNvGrpSpPr/>
          <p:nvPr/>
        </p:nvGrpSpPr>
        <p:grpSpPr>
          <a:xfrm>
            <a:off x="2769629" y="2185988"/>
            <a:ext cx="10610850" cy="8185150"/>
            <a:chOff x="2769629" y="2185988"/>
            <a:chExt cx="10610850" cy="8185150"/>
          </a:xfrm>
          <a:solidFill>
            <a:schemeClr val="accent1">
              <a:lumMod val="40000"/>
              <a:lumOff val="60000"/>
            </a:schemeClr>
          </a:solidFill>
        </p:grpSpPr>
        <p:sp>
          <p:nvSpPr>
            <p:cNvPr id="7" name="Freeform 5">
              <a:extLst>
                <a:ext uri="{FF2B5EF4-FFF2-40B4-BE49-F238E27FC236}">
                  <a16:creationId xmlns:a16="http://schemas.microsoft.com/office/drawing/2014/main" id="{784110CF-E83D-42D9-A9A2-A5FFAE1790D8}"/>
                </a:ext>
              </a:extLst>
            </p:cNvPr>
            <p:cNvSpPr>
              <a:spLocks/>
            </p:cNvSpPr>
            <p:nvPr/>
          </p:nvSpPr>
          <p:spPr bwMode="auto">
            <a:xfrm>
              <a:off x="2769629" y="2185988"/>
              <a:ext cx="9617075" cy="8185150"/>
            </a:xfrm>
            <a:custGeom>
              <a:avLst/>
              <a:gdLst>
                <a:gd name="T0" fmla="*/ 2925 w 3028"/>
                <a:gd name="T1" fmla="*/ 1114 h 2575"/>
                <a:gd name="T2" fmla="*/ 2717 w 3028"/>
                <a:gd name="T3" fmla="*/ 1114 h 2575"/>
                <a:gd name="T4" fmla="*/ 2717 w 3028"/>
                <a:gd name="T5" fmla="*/ 1114 h 2575"/>
                <a:gd name="T6" fmla="*/ 2536 w 3028"/>
                <a:gd name="T7" fmla="*/ 1114 h 2575"/>
                <a:gd name="T8" fmla="*/ 2430 w 3028"/>
                <a:gd name="T9" fmla="*/ 1013 h 2575"/>
                <a:gd name="T10" fmla="*/ 2461 w 3028"/>
                <a:gd name="T11" fmla="*/ 938 h 2575"/>
                <a:gd name="T12" fmla="*/ 2533 w 3028"/>
                <a:gd name="T13" fmla="*/ 908 h 2575"/>
                <a:gd name="T14" fmla="*/ 2670 w 3028"/>
                <a:gd name="T15" fmla="*/ 908 h 2575"/>
                <a:gd name="T16" fmla="*/ 2670 w 3028"/>
                <a:gd name="T17" fmla="*/ 908 h 2575"/>
                <a:gd name="T18" fmla="*/ 2767 w 3028"/>
                <a:gd name="T19" fmla="*/ 805 h 2575"/>
                <a:gd name="T20" fmla="*/ 2662 w 3028"/>
                <a:gd name="T21" fmla="*/ 702 h 2575"/>
                <a:gd name="T22" fmla="*/ 2645 w 3028"/>
                <a:gd name="T23" fmla="*/ 702 h 2575"/>
                <a:gd name="T24" fmla="*/ 2556 w 3028"/>
                <a:gd name="T25" fmla="*/ 651 h 2575"/>
                <a:gd name="T26" fmla="*/ 1471 w 3028"/>
                <a:gd name="T27" fmla="*/ 13 h 2575"/>
                <a:gd name="T28" fmla="*/ 167 w 3028"/>
                <a:gd name="T29" fmla="*/ 1281 h 2575"/>
                <a:gd name="T30" fmla="*/ 172 w 3028"/>
                <a:gd name="T31" fmla="*/ 1406 h 2575"/>
                <a:gd name="T32" fmla="*/ 172 w 3028"/>
                <a:gd name="T33" fmla="*/ 1412 h 2575"/>
                <a:gd name="T34" fmla="*/ 103 w 3028"/>
                <a:gd name="T35" fmla="*/ 1481 h 2575"/>
                <a:gd name="T36" fmla="*/ 30 w 3028"/>
                <a:gd name="T37" fmla="*/ 1511 h 2575"/>
                <a:gd name="T38" fmla="*/ 0 w 3028"/>
                <a:gd name="T39" fmla="*/ 1585 h 2575"/>
                <a:gd name="T40" fmla="*/ 106 w 3028"/>
                <a:gd name="T41" fmla="*/ 1686 h 2575"/>
                <a:gd name="T42" fmla="*/ 456 w 3028"/>
                <a:gd name="T43" fmla="*/ 1686 h 2575"/>
                <a:gd name="T44" fmla="*/ 536 w 3028"/>
                <a:gd name="T45" fmla="*/ 1787 h 2575"/>
                <a:gd name="T46" fmla="*/ 506 w 3028"/>
                <a:gd name="T47" fmla="*/ 1860 h 2575"/>
                <a:gd name="T48" fmla="*/ 433 w 3028"/>
                <a:gd name="T49" fmla="*/ 1890 h 2575"/>
                <a:gd name="T50" fmla="*/ 298 w 3028"/>
                <a:gd name="T51" fmla="*/ 1890 h 2575"/>
                <a:gd name="T52" fmla="*/ 226 w 3028"/>
                <a:gd name="T53" fmla="*/ 1920 h 2575"/>
                <a:gd name="T54" fmla="*/ 196 w 3028"/>
                <a:gd name="T55" fmla="*/ 1994 h 2575"/>
                <a:gd name="T56" fmla="*/ 301 w 3028"/>
                <a:gd name="T57" fmla="*/ 2096 h 2575"/>
                <a:gd name="T58" fmla="*/ 343 w 3028"/>
                <a:gd name="T59" fmla="*/ 2096 h 2575"/>
                <a:gd name="T60" fmla="*/ 513 w 3028"/>
                <a:gd name="T61" fmla="*/ 2170 h 2575"/>
                <a:gd name="T62" fmla="*/ 1448 w 3028"/>
                <a:gd name="T63" fmla="*/ 2575 h 2575"/>
                <a:gd name="T64" fmla="*/ 2719 w 3028"/>
                <a:gd name="T65" fmla="*/ 1457 h 2575"/>
                <a:gd name="T66" fmla="*/ 2875 w 3028"/>
                <a:gd name="T67" fmla="*/ 1320 h 2575"/>
                <a:gd name="T68" fmla="*/ 2925 w 3028"/>
                <a:gd name="T69" fmla="*/ 1320 h 2575"/>
                <a:gd name="T70" fmla="*/ 3028 w 3028"/>
                <a:gd name="T71" fmla="*/ 1217 h 2575"/>
                <a:gd name="T72" fmla="*/ 3028 w 3028"/>
                <a:gd name="T73" fmla="*/ 1217 h 2575"/>
                <a:gd name="T74" fmla="*/ 2925 w 3028"/>
                <a:gd name="T75" fmla="*/ 111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8" h="2575">
                  <a:moveTo>
                    <a:pt x="2925" y="1114"/>
                  </a:moveTo>
                  <a:cubicBezTo>
                    <a:pt x="2717" y="1114"/>
                    <a:pt x="2717" y="1114"/>
                    <a:pt x="2717" y="1114"/>
                  </a:cubicBezTo>
                  <a:cubicBezTo>
                    <a:pt x="2717" y="1114"/>
                    <a:pt x="2717" y="1114"/>
                    <a:pt x="2717" y="1114"/>
                  </a:cubicBezTo>
                  <a:cubicBezTo>
                    <a:pt x="2536" y="1114"/>
                    <a:pt x="2536" y="1114"/>
                    <a:pt x="2536" y="1114"/>
                  </a:cubicBezTo>
                  <a:cubicBezTo>
                    <a:pt x="2479" y="1114"/>
                    <a:pt x="2431" y="1069"/>
                    <a:pt x="2430" y="1013"/>
                  </a:cubicBezTo>
                  <a:cubicBezTo>
                    <a:pt x="2430" y="984"/>
                    <a:pt x="2442" y="957"/>
                    <a:pt x="2461" y="938"/>
                  </a:cubicBezTo>
                  <a:cubicBezTo>
                    <a:pt x="2479" y="920"/>
                    <a:pt x="2505" y="908"/>
                    <a:pt x="2533" y="908"/>
                  </a:cubicBezTo>
                  <a:cubicBezTo>
                    <a:pt x="2670" y="908"/>
                    <a:pt x="2670" y="908"/>
                    <a:pt x="2670" y="908"/>
                  </a:cubicBezTo>
                  <a:cubicBezTo>
                    <a:pt x="2670" y="908"/>
                    <a:pt x="2670" y="908"/>
                    <a:pt x="2670" y="908"/>
                  </a:cubicBezTo>
                  <a:cubicBezTo>
                    <a:pt x="2724" y="905"/>
                    <a:pt x="2767" y="860"/>
                    <a:pt x="2767" y="805"/>
                  </a:cubicBezTo>
                  <a:cubicBezTo>
                    <a:pt x="2767" y="749"/>
                    <a:pt x="2719" y="702"/>
                    <a:pt x="2662" y="702"/>
                  </a:cubicBezTo>
                  <a:cubicBezTo>
                    <a:pt x="2645" y="702"/>
                    <a:pt x="2645" y="702"/>
                    <a:pt x="2645" y="702"/>
                  </a:cubicBezTo>
                  <a:cubicBezTo>
                    <a:pt x="2609" y="702"/>
                    <a:pt x="2575" y="683"/>
                    <a:pt x="2556" y="651"/>
                  </a:cubicBezTo>
                  <a:cubicBezTo>
                    <a:pt x="2338" y="275"/>
                    <a:pt x="1935" y="21"/>
                    <a:pt x="1471" y="13"/>
                  </a:cubicBezTo>
                  <a:cubicBezTo>
                    <a:pt x="757" y="0"/>
                    <a:pt x="174" y="567"/>
                    <a:pt x="167" y="1281"/>
                  </a:cubicBezTo>
                  <a:cubicBezTo>
                    <a:pt x="166" y="1323"/>
                    <a:pt x="168" y="1365"/>
                    <a:pt x="172" y="1406"/>
                  </a:cubicBezTo>
                  <a:cubicBezTo>
                    <a:pt x="172" y="1408"/>
                    <a:pt x="172" y="1410"/>
                    <a:pt x="172" y="1412"/>
                  </a:cubicBezTo>
                  <a:cubicBezTo>
                    <a:pt x="172" y="1449"/>
                    <a:pt x="141" y="1481"/>
                    <a:pt x="103" y="1481"/>
                  </a:cubicBezTo>
                  <a:cubicBezTo>
                    <a:pt x="75" y="1481"/>
                    <a:pt x="49" y="1492"/>
                    <a:pt x="30" y="1511"/>
                  </a:cubicBezTo>
                  <a:cubicBezTo>
                    <a:pt x="11" y="1530"/>
                    <a:pt x="0" y="1556"/>
                    <a:pt x="0" y="1585"/>
                  </a:cubicBezTo>
                  <a:cubicBezTo>
                    <a:pt x="1" y="1642"/>
                    <a:pt x="49" y="1686"/>
                    <a:pt x="106" y="1686"/>
                  </a:cubicBezTo>
                  <a:cubicBezTo>
                    <a:pt x="456" y="1686"/>
                    <a:pt x="456" y="1686"/>
                    <a:pt x="456" y="1686"/>
                  </a:cubicBezTo>
                  <a:cubicBezTo>
                    <a:pt x="502" y="1697"/>
                    <a:pt x="536" y="1738"/>
                    <a:pt x="536" y="1787"/>
                  </a:cubicBezTo>
                  <a:cubicBezTo>
                    <a:pt x="536" y="1815"/>
                    <a:pt x="524" y="1841"/>
                    <a:pt x="506" y="1860"/>
                  </a:cubicBezTo>
                  <a:cubicBezTo>
                    <a:pt x="487" y="1878"/>
                    <a:pt x="461" y="1890"/>
                    <a:pt x="433" y="1890"/>
                  </a:cubicBezTo>
                  <a:cubicBezTo>
                    <a:pt x="298" y="1890"/>
                    <a:pt x="298" y="1890"/>
                    <a:pt x="298" y="1890"/>
                  </a:cubicBezTo>
                  <a:cubicBezTo>
                    <a:pt x="270" y="1890"/>
                    <a:pt x="244" y="1901"/>
                    <a:pt x="226" y="1920"/>
                  </a:cubicBezTo>
                  <a:cubicBezTo>
                    <a:pt x="207" y="1939"/>
                    <a:pt x="195" y="1965"/>
                    <a:pt x="196" y="1994"/>
                  </a:cubicBezTo>
                  <a:cubicBezTo>
                    <a:pt x="196" y="2051"/>
                    <a:pt x="244" y="2096"/>
                    <a:pt x="301" y="2096"/>
                  </a:cubicBezTo>
                  <a:cubicBezTo>
                    <a:pt x="343" y="2096"/>
                    <a:pt x="343" y="2096"/>
                    <a:pt x="343" y="2096"/>
                  </a:cubicBezTo>
                  <a:cubicBezTo>
                    <a:pt x="408" y="2096"/>
                    <a:pt x="469" y="2123"/>
                    <a:pt x="513" y="2170"/>
                  </a:cubicBezTo>
                  <a:cubicBezTo>
                    <a:pt x="747" y="2419"/>
                    <a:pt x="1079" y="2575"/>
                    <a:pt x="1448" y="2575"/>
                  </a:cubicBezTo>
                  <a:cubicBezTo>
                    <a:pt x="2100" y="2575"/>
                    <a:pt x="2638" y="2088"/>
                    <a:pt x="2719" y="1457"/>
                  </a:cubicBezTo>
                  <a:cubicBezTo>
                    <a:pt x="2729" y="1379"/>
                    <a:pt x="2796" y="1320"/>
                    <a:pt x="2875" y="1320"/>
                  </a:cubicBezTo>
                  <a:cubicBezTo>
                    <a:pt x="2925" y="1320"/>
                    <a:pt x="2925" y="1320"/>
                    <a:pt x="2925" y="1320"/>
                  </a:cubicBezTo>
                  <a:cubicBezTo>
                    <a:pt x="2982" y="1320"/>
                    <a:pt x="3028" y="1274"/>
                    <a:pt x="3028" y="1217"/>
                  </a:cubicBezTo>
                  <a:cubicBezTo>
                    <a:pt x="3028" y="1217"/>
                    <a:pt x="3028" y="1217"/>
                    <a:pt x="3028" y="1217"/>
                  </a:cubicBezTo>
                  <a:cubicBezTo>
                    <a:pt x="3028" y="1160"/>
                    <a:pt x="2982" y="1114"/>
                    <a:pt x="2925" y="1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7">
              <a:extLst>
                <a:ext uri="{FF2B5EF4-FFF2-40B4-BE49-F238E27FC236}">
                  <a16:creationId xmlns:a16="http://schemas.microsoft.com/office/drawing/2014/main" id="{FDF904FE-F4C7-40AF-8AC1-60630B25E6C3}"/>
                </a:ext>
              </a:extLst>
            </p:cNvPr>
            <p:cNvSpPr>
              <a:spLocks/>
            </p:cNvSpPr>
            <p:nvPr/>
          </p:nvSpPr>
          <p:spPr bwMode="auto">
            <a:xfrm>
              <a:off x="12501004" y="5727701"/>
              <a:ext cx="879475" cy="654050"/>
            </a:xfrm>
            <a:custGeom>
              <a:avLst/>
              <a:gdLst>
                <a:gd name="T0" fmla="*/ 201 w 277"/>
                <a:gd name="T1" fmla="*/ 206 h 206"/>
                <a:gd name="T2" fmla="*/ 76 w 277"/>
                <a:gd name="T3" fmla="*/ 206 h 206"/>
                <a:gd name="T4" fmla="*/ 0 w 277"/>
                <a:gd name="T5" fmla="*/ 130 h 206"/>
                <a:gd name="T6" fmla="*/ 0 w 277"/>
                <a:gd name="T7" fmla="*/ 76 h 206"/>
                <a:gd name="T8" fmla="*/ 76 w 277"/>
                <a:gd name="T9" fmla="*/ 0 h 206"/>
                <a:gd name="T10" fmla="*/ 201 w 277"/>
                <a:gd name="T11" fmla="*/ 0 h 206"/>
                <a:gd name="T12" fmla="*/ 277 w 277"/>
                <a:gd name="T13" fmla="*/ 76 h 206"/>
                <a:gd name="T14" fmla="*/ 277 w 277"/>
                <a:gd name="T15" fmla="*/ 130 h 206"/>
                <a:gd name="T16" fmla="*/ 201 w 27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06">
                  <a:moveTo>
                    <a:pt x="201" y="206"/>
                  </a:moveTo>
                  <a:cubicBezTo>
                    <a:pt x="76" y="206"/>
                    <a:pt x="76" y="206"/>
                    <a:pt x="76" y="206"/>
                  </a:cubicBezTo>
                  <a:cubicBezTo>
                    <a:pt x="34" y="206"/>
                    <a:pt x="0" y="172"/>
                    <a:pt x="0" y="130"/>
                  </a:cubicBezTo>
                  <a:cubicBezTo>
                    <a:pt x="0" y="76"/>
                    <a:pt x="0" y="76"/>
                    <a:pt x="0" y="76"/>
                  </a:cubicBezTo>
                  <a:cubicBezTo>
                    <a:pt x="0" y="34"/>
                    <a:pt x="34" y="0"/>
                    <a:pt x="76" y="0"/>
                  </a:cubicBezTo>
                  <a:cubicBezTo>
                    <a:pt x="201" y="0"/>
                    <a:pt x="201" y="0"/>
                    <a:pt x="201" y="0"/>
                  </a:cubicBezTo>
                  <a:cubicBezTo>
                    <a:pt x="243" y="0"/>
                    <a:pt x="277" y="34"/>
                    <a:pt x="277" y="76"/>
                  </a:cubicBezTo>
                  <a:cubicBezTo>
                    <a:pt x="277" y="130"/>
                    <a:pt x="277" y="130"/>
                    <a:pt x="277" y="130"/>
                  </a:cubicBezTo>
                  <a:cubicBezTo>
                    <a:pt x="277" y="172"/>
                    <a:pt x="243" y="206"/>
                    <a:pt x="201"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9BA03AD-8EFA-4289-B73B-E4883F95F3AF}"/>
              </a:ext>
            </a:extLst>
          </p:cNvPr>
          <p:cNvGrpSpPr/>
          <p:nvPr/>
        </p:nvGrpSpPr>
        <p:grpSpPr>
          <a:xfrm>
            <a:off x="2715654" y="1960563"/>
            <a:ext cx="10610850" cy="8185150"/>
            <a:chOff x="2715654" y="1960563"/>
            <a:chExt cx="10610850" cy="8185150"/>
          </a:xfrm>
        </p:grpSpPr>
        <p:sp>
          <p:nvSpPr>
            <p:cNvPr id="10" name="Freeform 8">
              <a:extLst>
                <a:ext uri="{FF2B5EF4-FFF2-40B4-BE49-F238E27FC236}">
                  <a16:creationId xmlns:a16="http://schemas.microsoft.com/office/drawing/2014/main" id="{CE0D821A-C63F-49B9-BF8A-3E448DB1E715}"/>
                </a:ext>
              </a:extLst>
            </p:cNvPr>
            <p:cNvSpPr>
              <a:spLocks/>
            </p:cNvSpPr>
            <p:nvPr/>
          </p:nvSpPr>
          <p:spPr bwMode="auto">
            <a:xfrm>
              <a:off x="2715654" y="1960563"/>
              <a:ext cx="9620250" cy="8185150"/>
            </a:xfrm>
            <a:custGeom>
              <a:avLst/>
              <a:gdLst>
                <a:gd name="T0" fmla="*/ 2926 w 3029"/>
                <a:gd name="T1" fmla="*/ 1115 h 2575"/>
                <a:gd name="T2" fmla="*/ 2717 w 3029"/>
                <a:gd name="T3" fmla="*/ 1115 h 2575"/>
                <a:gd name="T4" fmla="*/ 2717 w 3029"/>
                <a:gd name="T5" fmla="*/ 1115 h 2575"/>
                <a:gd name="T6" fmla="*/ 2537 w 3029"/>
                <a:gd name="T7" fmla="*/ 1115 h 2575"/>
                <a:gd name="T8" fmla="*/ 2431 w 3029"/>
                <a:gd name="T9" fmla="*/ 1013 h 2575"/>
                <a:gd name="T10" fmla="*/ 2461 w 3029"/>
                <a:gd name="T11" fmla="*/ 939 h 2575"/>
                <a:gd name="T12" fmla="*/ 2534 w 3029"/>
                <a:gd name="T13" fmla="*/ 909 h 2575"/>
                <a:gd name="T14" fmla="*/ 2671 w 3029"/>
                <a:gd name="T15" fmla="*/ 909 h 2575"/>
                <a:gd name="T16" fmla="*/ 2671 w 3029"/>
                <a:gd name="T17" fmla="*/ 908 h 2575"/>
                <a:gd name="T18" fmla="*/ 2768 w 3029"/>
                <a:gd name="T19" fmla="*/ 806 h 2575"/>
                <a:gd name="T20" fmla="*/ 2663 w 3029"/>
                <a:gd name="T21" fmla="*/ 703 h 2575"/>
                <a:gd name="T22" fmla="*/ 2646 w 3029"/>
                <a:gd name="T23" fmla="*/ 703 h 2575"/>
                <a:gd name="T24" fmla="*/ 2557 w 3029"/>
                <a:gd name="T25" fmla="*/ 651 h 2575"/>
                <a:gd name="T26" fmla="*/ 1472 w 3029"/>
                <a:gd name="T27" fmla="*/ 13 h 2575"/>
                <a:gd name="T28" fmla="*/ 167 w 3029"/>
                <a:gd name="T29" fmla="*/ 1281 h 2575"/>
                <a:gd name="T30" fmla="*/ 172 w 3029"/>
                <a:gd name="T31" fmla="*/ 1406 h 2575"/>
                <a:gd name="T32" fmla="*/ 173 w 3029"/>
                <a:gd name="T33" fmla="*/ 1412 h 2575"/>
                <a:gd name="T34" fmla="*/ 104 w 3029"/>
                <a:gd name="T35" fmla="*/ 1481 h 2575"/>
                <a:gd name="T36" fmla="*/ 31 w 3029"/>
                <a:gd name="T37" fmla="*/ 1511 h 2575"/>
                <a:gd name="T38" fmla="*/ 1 w 3029"/>
                <a:gd name="T39" fmla="*/ 1585 h 2575"/>
                <a:gd name="T40" fmla="*/ 106 w 3029"/>
                <a:gd name="T41" fmla="*/ 1687 h 2575"/>
                <a:gd name="T42" fmla="*/ 457 w 3029"/>
                <a:gd name="T43" fmla="*/ 1687 h 2575"/>
                <a:gd name="T44" fmla="*/ 537 w 3029"/>
                <a:gd name="T45" fmla="*/ 1787 h 2575"/>
                <a:gd name="T46" fmla="*/ 506 w 3029"/>
                <a:gd name="T47" fmla="*/ 1860 h 2575"/>
                <a:gd name="T48" fmla="*/ 434 w 3029"/>
                <a:gd name="T49" fmla="*/ 1890 h 2575"/>
                <a:gd name="T50" fmla="*/ 299 w 3029"/>
                <a:gd name="T51" fmla="*/ 1890 h 2575"/>
                <a:gd name="T52" fmla="*/ 226 w 3029"/>
                <a:gd name="T53" fmla="*/ 1920 h 2575"/>
                <a:gd name="T54" fmla="*/ 196 w 3029"/>
                <a:gd name="T55" fmla="*/ 1994 h 2575"/>
                <a:gd name="T56" fmla="*/ 302 w 3029"/>
                <a:gd name="T57" fmla="*/ 2096 h 2575"/>
                <a:gd name="T58" fmla="*/ 344 w 3029"/>
                <a:gd name="T59" fmla="*/ 2096 h 2575"/>
                <a:gd name="T60" fmla="*/ 514 w 3029"/>
                <a:gd name="T61" fmla="*/ 2170 h 2575"/>
                <a:gd name="T62" fmla="*/ 1449 w 3029"/>
                <a:gd name="T63" fmla="*/ 2575 h 2575"/>
                <a:gd name="T64" fmla="*/ 2719 w 3029"/>
                <a:gd name="T65" fmla="*/ 1458 h 2575"/>
                <a:gd name="T66" fmla="*/ 2875 w 3029"/>
                <a:gd name="T67" fmla="*/ 1320 h 2575"/>
                <a:gd name="T68" fmla="*/ 2926 w 3029"/>
                <a:gd name="T69" fmla="*/ 1320 h 2575"/>
                <a:gd name="T70" fmla="*/ 3029 w 3029"/>
                <a:gd name="T71" fmla="*/ 1218 h 2575"/>
                <a:gd name="T72" fmla="*/ 3029 w 3029"/>
                <a:gd name="T73" fmla="*/ 1218 h 2575"/>
                <a:gd name="T74" fmla="*/ 2926 w 3029"/>
                <a:gd name="T75" fmla="*/ 1115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9" h="2575">
                  <a:moveTo>
                    <a:pt x="2926" y="1115"/>
                  </a:moveTo>
                  <a:cubicBezTo>
                    <a:pt x="2717" y="1115"/>
                    <a:pt x="2717" y="1115"/>
                    <a:pt x="2717" y="1115"/>
                  </a:cubicBezTo>
                  <a:cubicBezTo>
                    <a:pt x="2717" y="1115"/>
                    <a:pt x="2717" y="1115"/>
                    <a:pt x="2717" y="1115"/>
                  </a:cubicBezTo>
                  <a:cubicBezTo>
                    <a:pt x="2537" y="1115"/>
                    <a:pt x="2537" y="1115"/>
                    <a:pt x="2537" y="1115"/>
                  </a:cubicBezTo>
                  <a:cubicBezTo>
                    <a:pt x="2480" y="1115"/>
                    <a:pt x="2432" y="1070"/>
                    <a:pt x="2431" y="1013"/>
                  </a:cubicBezTo>
                  <a:cubicBezTo>
                    <a:pt x="2431" y="984"/>
                    <a:pt x="2442" y="958"/>
                    <a:pt x="2461" y="939"/>
                  </a:cubicBezTo>
                  <a:cubicBezTo>
                    <a:pt x="2480" y="920"/>
                    <a:pt x="2506" y="909"/>
                    <a:pt x="2534" y="909"/>
                  </a:cubicBezTo>
                  <a:cubicBezTo>
                    <a:pt x="2671" y="909"/>
                    <a:pt x="2671" y="909"/>
                    <a:pt x="2671" y="909"/>
                  </a:cubicBezTo>
                  <a:cubicBezTo>
                    <a:pt x="2671" y="909"/>
                    <a:pt x="2671" y="908"/>
                    <a:pt x="2671" y="908"/>
                  </a:cubicBezTo>
                  <a:cubicBezTo>
                    <a:pt x="2725" y="906"/>
                    <a:pt x="2768" y="861"/>
                    <a:pt x="2768" y="806"/>
                  </a:cubicBezTo>
                  <a:cubicBezTo>
                    <a:pt x="2768" y="749"/>
                    <a:pt x="2719" y="703"/>
                    <a:pt x="2663" y="703"/>
                  </a:cubicBezTo>
                  <a:cubicBezTo>
                    <a:pt x="2646" y="703"/>
                    <a:pt x="2646" y="703"/>
                    <a:pt x="2646" y="703"/>
                  </a:cubicBezTo>
                  <a:cubicBezTo>
                    <a:pt x="2609" y="703"/>
                    <a:pt x="2576" y="683"/>
                    <a:pt x="2557" y="651"/>
                  </a:cubicBezTo>
                  <a:cubicBezTo>
                    <a:pt x="2339" y="276"/>
                    <a:pt x="1935" y="21"/>
                    <a:pt x="1472" y="13"/>
                  </a:cubicBezTo>
                  <a:cubicBezTo>
                    <a:pt x="758" y="0"/>
                    <a:pt x="174" y="568"/>
                    <a:pt x="167" y="1281"/>
                  </a:cubicBezTo>
                  <a:cubicBezTo>
                    <a:pt x="167" y="1324"/>
                    <a:pt x="169" y="1365"/>
                    <a:pt x="172" y="1406"/>
                  </a:cubicBezTo>
                  <a:cubicBezTo>
                    <a:pt x="172" y="1408"/>
                    <a:pt x="173" y="1410"/>
                    <a:pt x="173" y="1412"/>
                  </a:cubicBezTo>
                  <a:cubicBezTo>
                    <a:pt x="173" y="1450"/>
                    <a:pt x="142" y="1481"/>
                    <a:pt x="104" y="1481"/>
                  </a:cubicBezTo>
                  <a:cubicBezTo>
                    <a:pt x="75" y="1481"/>
                    <a:pt x="50" y="1492"/>
                    <a:pt x="31" y="1511"/>
                  </a:cubicBezTo>
                  <a:cubicBezTo>
                    <a:pt x="12" y="1530"/>
                    <a:pt x="0" y="1556"/>
                    <a:pt x="1" y="1585"/>
                  </a:cubicBezTo>
                  <a:cubicBezTo>
                    <a:pt x="1" y="1642"/>
                    <a:pt x="50" y="1687"/>
                    <a:pt x="106" y="1687"/>
                  </a:cubicBezTo>
                  <a:cubicBezTo>
                    <a:pt x="457" y="1687"/>
                    <a:pt x="457" y="1687"/>
                    <a:pt x="457" y="1687"/>
                  </a:cubicBezTo>
                  <a:cubicBezTo>
                    <a:pt x="502" y="1697"/>
                    <a:pt x="537" y="1738"/>
                    <a:pt x="537" y="1787"/>
                  </a:cubicBezTo>
                  <a:cubicBezTo>
                    <a:pt x="537" y="1816"/>
                    <a:pt x="525" y="1841"/>
                    <a:pt x="506" y="1860"/>
                  </a:cubicBezTo>
                  <a:cubicBezTo>
                    <a:pt x="488" y="1879"/>
                    <a:pt x="462" y="1890"/>
                    <a:pt x="434" y="1890"/>
                  </a:cubicBezTo>
                  <a:cubicBezTo>
                    <a:pt x="299" y="1890"/>
                    <a:pt x="299" y="1890"/>
                    <a:pt x="299" y="1890"/>
                  </a:cubicBezTo>
                  <a:cubicBezTo>
                    <a:pt x="271" y="1890"/>
                    <a:pt x="245" y="1902"/>
                    <a:pt x="226" y="1920"/>
                  </a:cubicBezTo>
                  <a:cubicBezTo>
                    <a:pt x="207" y="1939"/>
                    <a:pt x="196" y="1965"/>
                    <a:pt x="196" y="1994"/>
                  </a:cubicBezTo>
                  <a:cubicBezTo>
                    <a:pt x="197" y="2051"/>
                    <a:pt x="245" y="2096"/>
                    <a:pt x="302" y="2096"/>
                  </a:cubicBezTo>
                  <a:cubicBezTo>
                    <a:pt x="344" y="2096"/>
                    <a:pt x="344" y="2096"/>
                    <a:pt x="344" y="2096"/>
                  </a:cubicBezTo>
                  <a:cubicBezTo>
                    <a:pt x="408" y="2096"/>
                    <a:pt x="470" y="2123"/>
                    <a:pt x="514" y="2170"/>
                  </a:cubicBezTo>
                  <a:cubicBezTo>
                    <a:pt x="748" y="2420"/>
                    <a:pt x="1080" y="2575"/>
                    <a:pt x="1449" y="2575"/>
                  </a:cubicBezTo>
                  <a:cubicBezTo>
                    <a:pt x="2101" y="2575"/>
                    <a:pt x="2639" y="2088"/>
                    <a:pt x="2719" y="1458"/>
                  </a:cubicBezTo>
                  <a:cubicBezTo>
                    <a:pt x="2729" y="1379"/>
                    <a:pt x="2796" y="1320"/>
                    <a:pt x="2875" y="1320"/>
                  </a:cubicBezTo>
                  <a:cubicBezTo>
                    <a:pt x="2926" y="1320"/>
                    <a:pt x="2926" y="1320"/>
                    <a:pt x="2926" y="1320"/>
                  </a:cubicBezTo>
                  <a:cubicBezTo>
                    <a:pt x="2983" y="1320"/>
                    <a:pt x="3029" y="1274"/>
                    <a:pt x="3029" y="1218"/>
                  </a:cubicBezTo>
                  <a:cubicBezTo>
                    <a:pt x="3029" y="1218"/>
                    <a:pt x="3029" y="1218"/>
                    <a:pt x="3029" y="1218"/>
                  </a:cubicBezTo>
                  <a:cubicBezTo>
                    <a:pt x="3029" y="1161"/>
                    <a:pt x="2983" y="1115"/>
                    <a:pt x="2926" y="111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0">
              <a:extLst>
                <a:ext uri="{FF2B5EF4-FFF2-40B4-BE49-F238E27FC236}">
                  <a16:creationId xmlns:a16="http://schemas.microsoft.com/office/drawing/2014/main" id="{7528155C-AFAC-45D0-9595-7C1F8ED658D0}"/>
                </a:ext>
              </a:extLst>
            </p:cNvPr>
            <p:cNvSpPr>
              <a:spLocks/>
            </p:cNvSpPr>
            <p:nvPr/>
          </p:nvSpPr>
          <p:spPr bwMode="auto">
            <a:xfrm>
              <a:off x="12450204" y="5503863"/>
              <a:ext cx="876300" cy="652463"/>
            </a:xfrm>
            <a:custGeom>
              <a:avLst/>
              <a:gdLst>
                <a:gd name="T0" fmla="*/ 201 w 276"/>
                <a:gd name="T1" fmla="*/ 205 h 205"/>
                <a:gd name="T2" fmla="*/ 76 w 276"/>
                <a:gd name="T3" fmla="*/ 205 h 205"/>
                <a:gd name="T4" fmla="*/ 0 w 276"/>
                <a:gd name="T5" fmla="*/ 130 h 205"/>
                <a:gd name="T6" fmla="*/ 0 w 276"/>
                <a:gd name="T7" fmla="*/ 75 h 205"/>
                <a:gd name="T8" fmla="*/ 76 w 276"/>
                <a:gd name="T9" fmla="*/ 0 h 205"/>
                <a:gd name="T10" fmla="*/ 201 w 276"/>
                <a:gd name="T11" fmla="*/ 0 h 205"/>
                <a:gd name="T12" fmla="*/ 276 w 276"/>
                <a:gd name="T13" fmla="*/ 75 h 205"/>
                <a:gd name="T14" fmla="*/ 276 w 276"/>
                <a:gd name="T15" fmla="*/ 130 h 205"/>
                <a:gd name="T16" fmla="*/ 201 w 276"/>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05">
                  <a:moveTo>
                    <a:pt x="201" y="205"/>
                  </a:moveTo>
                  <a:cubicBezTo>
                    <a:pt x="76" y="205"/>
                    <a:pt x="76" y="205"/>
                    <a:pt x="76" y="205"/>
                  </a:cubicBezTo>
                  <a:cubicBezTo>
                    <a:pt x="34" y="205"/>
                    <a:pt x="0" y="172"/>
                    <a:pt x="0" y="130"/>
                  </a:cubicBezTo>
                  <a:cubicBezTo>
                    <a:pt x="0" y="75"/>
                    <a:pt x="0" y="75"/>
                    <a:pt x="0" y="75"/>
                  </a:cubicBezTo>
                  <a:cubicBezTo>
                    <a:pt x="0" y="34"/>
                    <a:pt x="34" y="0"/>
                    <a:pt x="76" y="0"/>
                  </a:cubicBezTo>
                  <a:cubicBezTo>
                    <a:pt x="201" y="0"/>
                    <a:pt x="201" y="0"/>
                    <a:pt x="201" y="0"/>
                  </a:cubicBezTo>
                  <a:cubicBezTo>
                    <a:pt x="243" y="0"/>
                    <a:pt x="276" y="34"/>
                    <a:pt x="276" y="75"/>
                  </a:cubicBezTo>
                  <a:cubicBezTo>
                    <a:pt x="276" y="130"/>
                    <a:pt x="276" y="130"/>
                    <a:pt x="276" y="130"/>
                  </a:cubicBezTo>
                  <a:cubicBezTo>
                    <a:pt x="276" y="172"/>
                    <a:pt x="243" y="205"/>
                    <a:pt x="201" y="205"/>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C2E141DF-A9D6-4941-8452-C548F69B58D2}"/>
              </a:ext>
            </a:extLst>
          </p:cNvPr>
          <p:cNvGrpSpPr/>
          <p:nvPr/>
        </p:nvGrpSpPr>
        <p:grpSpPr>
          <a:xfrm>
            <a:off x="1779029" y="2373313"/>
            <a:ext cx="4160838" cy="8353425"/>
            <a:chOff x="6388100" y="2830513"/>
            <a:chExt cx="4160838" cy="8353425"/>
          </a:xfrm>
        </p:grpSpPr>
        <p:sp>
          <p:nvSpPr>
            <p:cNvPr id="8" name="Freeform 6">
              <a:extLst>
                <a:ext uri="{FF2B5EF4-FFF2-40B4-BE49-F238E27FC236}">
                  <a16:creationId xmlns:a16="http://schemas.microsoft.com/office/drawing/2014/main" id="{74718695-3BE6-4811-8C53-DA6EB87DAFC8}"/>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EDB30D27-9AB5-4170-80D5-FFA9861EE3F0}"/>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1">
              <a:extLst>
                <a:ext uri="{FF2B5EF4-FFF2-40B4-BE49-F238E27FC236}">
                  <a16:creationId xmlns:a16="http://schemas.microsoft.com/office/drawing/2014/main" id="{70BF8D56-3F93-43AA-A0C6-C81A2D0F61F4}"/>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2">
              <a:extLst>
                <a:ext uri="{FF2B5EF4-FFF2-40B4-BE49-F238E27FC236}">
                  <a16:creationId xmlns:a16="http://schemas.microsoft.com/office/drawing/2014/main" id="{0A1A1D0B-F819-472A-884C-8410067DB1B9}"/>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3">
              <a:extLst>
                <a:ext uri="{FF2B5EF4-FFF2-40B4-BE49-F238E27FC236}">
                  <a16:creationId xmlns:a16="http://schemas.microsoft.com/office/drawing/2014/main" id="{D512912D-DC93-422C-977E-39B6EF8FC1DF}"/>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4">
              <a:extLst>
                <a:ext uri="{FF2B5EF4-FFF2-40B4-BE49-F238E27FC236}">
                  <a16:creationId xmlns:a16="http://schemas.microsoft.com/office/drawing/2014/main" id="{EC702EA9-FB7F-45FD-9E49-92D54731A78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5">
              <a:extLst>
                <a:ext uri="{FF2B5EF4-FFF2-40B4-BE49-F238E27FC236}">
                  <a16:creationId xmlns:a16="http://schemas.microsoft.com/office/drawing/2014/main" id="{2A997C68-4A3E-4DB0-92AF-BACE125C7E6B}"/>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6">
              <a:extLst>
                <a:ext uri="{FF2B5EF4-FFF2-40B4-BE49-F238E27FC236}">
                  <a16:creationId xmlns:a16="http://schemas.microsoft.com/office/drawing/2014/main" id="{00B0FDF8-BF25-4A55-BC5D-CAE825491149}"/>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7">
              <a:extLst>
                <a:ext uri="{FF2B5EF4-FFF2-40B4-BE49-F238E27FC236}">
                  <a16:creationId xmlns:a16="http://schemas.microsoft.com/office/drawing/2014/main" id="{3D95619A-6FC6-4420-8D04-067105B747C0}"/>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8">
              <a:extLst>
                <a:ext uri="{FF2B5EF4-FFF2-40B4-BE49-F238E27FC236}">
                  <a16:creationId xmlns:a16="http://schemas.microsoft.com/office/drawing/2014/main" id="{823B117C-BEEC-4468-8201-D45E2CD27FD9}"/>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9">
              <a:extLst>
                <a:ext uri="{FF2B5EF4-FFF2-40B4-BE49-F238E27FC236}">
                  <a16:creationId xmlns:a16="http://schemas.microsoft.com/office/drawing/2014/main" id="{844F3423-467A-4013-98CB-D66B3905B651}"/>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0">
              <a:extLst>
                <a:ext uri="{FF2B5EF4-FFF2-40B4-BE49-F238E27FC236}">
                  <a16:creationId xmlns:a16="http://schemas.microsoft.com/office/drawing/2014/main" id="{5F020A48-0168-449F-AD1B-3AB9F45F0A94}"/>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4" name="Group 123">
            <a:extLst>
              <a:ext uri="{FF2B5EF4-FFF2-40B4-BE49-F238E27FC236}">
                <a16:creationId xmlns:a16="http://schemas.microsoft.com/office/drawing/2014/main" id="{9B8F2544-7C84-4FC2-9D72-73534F38B690}"/>
              </a:ext>
            </a:extLst>
          </p:cNvPr>
          <p:cNvGrpSpPr/>
          <p:nvPr/>
        </p:nvGrpSpPr>
        <p:grpSpPr>
          <a:xfrm>
            <a:off x="2394979" y="5208588"/>
            <a:ext cx="3735388" cy="5451475"/>
            <a:chOff x="7004050" y="5665788"/>
            <a:chExt cx="3735388" cy="5451475"/>
          </a:xfrm>
        </p:grpSpPr>
        <p:sp>
          <p:nvSpPr>
            <p:cNvPr id="23" name="Freeform 21">
              <a:extLst>
                <a:ext uri="{FF2B5EF4-FFF2-40B4-BE49-F238E27FC236}">
                  <a16:creationId xmlns:a16="http://schemas.microsoft.com/office/drawing/2014/main" id="{E07C18F6-E58E-43FD-9B53-9749F6F278BF}"/>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
              <a:extLst>
                <a:ext uri="{FF2B5EF4-FFF2-40B4-BE49-F238E27FC236}">
                  <a16:creationId xmlns:a16="http://schemas.microsoft.com/office/drawing/2014/main" id="{CBB3F9EC-BEC9-4147-A220-AB880B2D6AC3}"/>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3">
              <a:extLst>
                <a:ext uri="{FF2B5EF4-FFF2-40B4-BE49-F238E27FC236}">
                  <a16:creationId xmlns:a16="http://schemas.microsoft.com/office/drawing/2014/main" id="{1B86ED9B-02FB-49D5-91EB-D98634A2D7DD}"/>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4">
              <a:extLst>
                <a:ext uri="{FF2B5EF4-FFF2-40B4-BE49-F238E27FC236}">
                  <a16:creationId xmlns:a16="http://schemas.microsoft.com/office/drawing/2014/main" id="{2057C58F-2E35-46EF-AAA1-A2C282E945F8}"/>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
              <a:extLst>
                <a:ext uri="{FF2B5EF4-FFF2-40B4-BE49-F238E27FC236}">
                  <a16:creationId xmlns:a16="http://schemas.microsoft.com/office/drawing/2014/main" id="{B49A454D-2875-4DF3-8D5D-E2171D06F269}"/>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6">
              <a:extLst>
                <a:ext uri="{FF2B5EF4-FFF2-40B4-BE49-F238E27FC236}">
                  <a16:creationId xmlns:a16="http://schemas.microsoft.com/office/drawing/2014/main" id="{927BCDA6-D3CA-4B83-B691-81C7B68DFBBA}"/>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7">
              <a:extLst>
                <a:ext uri="{FF2B5EF4-FFF2-40B4-BE49-F238E27FC236}">
                  <a16:creationId xmlns:a16="http://schemas.microsoft.com/office/drawing/2014/main" id="{7B5C6F4F-39D4-45CA-8695-FA901DF852A5}"/>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8">
              <a:extLst>
                <a:ext uri="{FF2B5EF4-FFF2-40B4-BE49-F238E27FC236}">
                  <a16:creationId xmlns:a16="http://schemas.microsoft.com/office/drawing/2014/main" id="{ABCA2AF1-C876-4E30-BA64-006BE1F77A12}"/>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9">
              <a:extLst>
                <a:ext uri="{FF2B5EF4-FFF2-40B4-BE49-F238E27FC236}">
                  <a16:creationId xmlns:a16="http://schemas.microsoft.com/office/drawing/2014/main" id="{E219DB46-A364-4AE0-86EF-2D43A24F6E51}"/>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0">
              <a:extLst>
                <a:ext uri="{FF2B5EF4-FFF2-40B4-BE49-F238E27FC236}">
                  <a16:creationId xmlns:a16="http://schemas.microsoft.com/office/drawing/2014/main" id="{2AE6ED17-F4C0-41B0-90CF-F628B16DE09B}"/>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1">
              <a:extLst>
                <a:ext uri="{FF2B5EF4-FFF2-40B4-BE49-F238E27FC236}">
                  <a16:creationId xmlns:a16="http://schemas.microsoft.com/office/drawing/2014/main" id="{2AF5B6E3-7BEC-4AC9-A94F-1A0D0FA845AC}"/>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2">
              <a:extLst>
                <a:ext uri="{FF2B5EF4-FFF2-40B4-BE49-F238E27FC236}">
                  <a16:creationId xmlns:a16="http://schemas.microsoft.com/office/drawing/2014/main" id="{0B640B73-AEF3-4BBA-91B5-E78A1844454C}"/>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3">
              <a:extLst>
                <a:ext uri="{FF2B5EF4-FFF2-40B4-BE49-F238E27FC236}">
                  <a16:creationId xmlns:a16="http://schemas.microsoft.com/office/drawing/2014/main" id="{C2F399F0-A1C7-4B67-AFC0-D9AEDAF6190B}"/>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4">
              <a:extLst>
                <a:ext uri="{FF2B5EF4-FFF2-40B4-BE49-F238E27FC236}">
                  <a16:creationId xmlns:a16="http://schemas.microsoft.com/office/drawing/2014/main" id="{85223F58-5272-4FBF-88E9-814E6F730A59}"/>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5">
              <a:extLst>
                <a:ext uri="{FF2B5EF4-FFF2-40B4-BE49-F238E27FC236}">
                  <a16:creationId xmlns:a16="http://schemas.microsoft.com/office/drawing/2014/main" id="{E18BD013-B4FB-4415-ADC8-F7567FAE7D9F}"/>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0" name="Group 119">
            <a:extLst>
              <a:ext uri="{FF2B5EF4-FFF2-40B4-BE49-F238E27FC236}">
                <a16:creationId xmlns:a16="http://schemas.microsoft.com/office/drawing/2014/main" id="{DC14E3F4-156C-4789-9393-8F63DA53D085}"/>
              </a:ext>
            </a:extLst>
          </p:cNvPr>
          <p:cNvGrpSpPr/>
          <p:nvPr/>
        </p:nvGrpSpPr>
        <p:grpSpPr>
          <a:xfrm>
            <a:off x="8730692" y="4440238"/>
            <a:ext cx="1216025" cy="1181100"/>
            <a:chOff x="13339763" y="4897438"/>
            <a:chExt cx="1216025" cy="1181100"/>
          </a:xfrm>
        </p:grpSpPr>
        <p:sp>
          <p:nvSpPr>
            <p:cNvPr id="95" name="Freeform 93">
              <a:extLst>
                <a:ext uri="{FF2B5EF4-FFF2-40B4-BE49-F238E27FC236}">
                  <a16:creationId xmlns:a16="http://schemas.microsoft.com/office/drawing/2014/main" id="{099E2CEB-328A-4792-B7D3-FEC6C9AACF25}"/>
                </a:ext>
              </a:extLst>
            </p:cNvPr>
            <p:cNvSpPr>
              <a:spLocks noEditPoints="1"/>
            </p:cNvSpPr>
            <p:nvPr/>
          </p:nvSpPr>
          <p:spPr bwMode="auto">
            <a:xfrm>
              <a:off x="13447713" y="4983163"/>
              <a:ext cx="114300" cy="11112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18 w 36"/>
                <a:gd name="T11" fmla="*/ 10 h 35"/>
                <a:gd name="T12" fmla="*/ 11 w 36"/>
                <a:gd name="T13" fmla="*/ 18 h 35"/>
                <a:gd name="T14" fmla="*/ 18 w 36"/>
                <a:gd name="T15" fmla="*/ 25 h 35"/>
                <a:gd name="T16" fmla="*/ 25 w 36"/>
                <a:gd name="T17" fmla="*/ 18 h 35"/>
                <a:gd name="T18" fmla="*/ 18 w 36"/>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8"/>
                  </a:cubicBezTo>
                  <a:cubicBezTo>
                    <a:pt x="0" y="8"/>
                    <a:pt x="8" y="0"/>
                    <a:pt x="18" y="0"/>
                  </a:cubicBezTo>
                  <a:cubicBezTo>
                    <a:pt x="28" y="0"/>
                    <a:pt x="36" y="8"/>
                    <a:pt x="36" y="18"/>
                  </a:cubicBezTo>
                  <a:cubicBezTo>
                    <a:pt x="36" y="27"/>
                    <a:pt x="28" y="35"/>
                    <a:pt x="18" y="35"/>
                  </a:cubicBezTo>
                  <a:close/>
                  <a:moveTo>
                    <a:pt x="18" y="10"/>
                  </a:moveTo>
                  <a:cubicBezTo>
                    <a:pt x="14" y="10"/>
                    <a:pt x="11" y="14"/>
                    <a:pt x="11" y="18"/>
                  </a:cubicBezTo>
                  <a:cubicBezTo>
                    <a:pt x="11" y="22"/>
                    <a:pt x="14" y="25"/>
                    <a:pt x="18" y="25"/>
                  </a:cubicBezTo>
                  <a:cubicBezTo>
                    <a:pt x="22" y="25"/>
                    <a:pt x="25" y="22"/>
                    <a:pt x="25" y="18"/>
                  </a:cubicBezTo>
                  <a:cubicBezTo>
                    <a:pt x="25" y="14"/>
                    <a:pt x="22" y="10"/>
                    <a:pt x="1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4">
              <a:extLst>
                <a:ext uri="{FF2B5EF4-FFF2-40B4-BE49-F238E27FC236}">
                  <a16:creationId xmlns:a16="http://schemas.microsoft.com/office/drawing/2014/main" id="{EC44BFBF-C20A-4259-A567-B6ECBA867696}"/>
                </a:ext>
              </a:extLst>
            </p:cNvPr>
            <p:cNvSpPr>
              <a:spLocks noEditPoints="1"/>
            </p:cNvSpPr>
            <p:nvPr/>
          </p:nvSpPr>
          <p:spPr bwMode="auto">
            <a:xfrm>
              <a:off x="14276388" y="4999038"/>
              <a:ext cx="158750" cy="158750"/>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10 h 50"/>
                <a:gd name="T12" fmla="*/ 10 w 50"/>
                <a:gd name="T13" fmla="*/ 25 h 50"/>
                <a:gd name="T14" fmla="*/ 25 w 50"/>
                <a:gd name="T15" fmla="*/ 40 h 50"/>
                <a:gd name="T16" fmla="*/ 40 w 50"/>
                <a:gd name="T17" fmla="*/ 25 h 50"/>
                <a:gd name="T18" fmla="*/ 25 w 50"/>
                <a:gd name="T19"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10"/>
                  </a:moveTo>
                  <a:cubicBezTo>
                    <a:pt x="17" y="10"/>
                    <a:pt x="10" y="17"/>
                    <a:pt x="10" y="25"/>
                  </a:cubicBezTo>
                  <a:cubicBezTo>
                    <a:pt x="10" y="33"/>
                    <a:pt x="17" y="40"/>
                    <a:pt x="25" y="40"/>
                  </a:cubicBezTo>
                  <a:cubicBezTo>
                    <a:pt x="33" y="40"/>
                    <a:pt x="40" y="33"/>
                    <a:pt x="40" y="25"/>
                  </a:cubicBezTo>
                  <a:cubicBezTo>
                    <a:pt x="40" y="17"/>
                    <a:pt x="33" y="10"/>
                    <a:pt x="25"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5">
              <a:extLst>
                <a:ext uri="{FF2B5EF4-FFF2-40B4-BE49-F238E27FC236}">
                  <a16:creationId xmlns:a16="http://schemas.microsoft.com/office/drawing/2014/main" id="{9CDDA2D7-56B3-4C62-BEDA-74354F0D030A}"/>
                </a:ext>
              </a:extLst>
            </p:cNvPr>
            <p:cNvSpPr>
              <a:spLocks/>
            </p:cNvSpPr>
            <p:nvPr/>
          </p:nvSpPr>
          <p:spPr bwMode="auto">
            <a:xfrm>
              <a:off x="13923963" y="4897438"/>
              <a:ext cx="95250" cy="95250"/>
            </a:xfrm>
            <a:custGeom>
              <a:avLst/>
              <a:gdLst>
                <a:gd name="T0" fmla="*/ 6 w 30"/>
                <a:gd name="T1" fmla="*/ 30 h 30"/>
                <a:gd name="T2" fmla="*/ 2 w 30"/>
                <a:gd name="T3" fmla="*/ 28 h 30"/>
                <a:gd name="T4" fmla="*/ 2 w 30"/>
                <a:gd name="T5" fmla="*/ 21 h 30"/>
                <a:gd name="T6" fmla="*/ 21 w 30"/>
                <a:gd name="T7" fmla="*/ 2 h 30"/>
                <a:gd name="T8" fmla="*/ 28 w 30"/>
                <a:gd name="T9" fmla="*/ 2 h 30"/>
                <a:gd name="T10" fmla="*/ 28 w 30"/>
                <a:gd name="T11" fmla="*/ 9 h 30"/>
                <a:gd name="T12" fmla="*/ 9 w 30"/>
                <a:gd name="T13" fmla="*/ 28 h 30"/>
                <a:gd name="T14" fmla="*/ 6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6" y="30"/>
                  </a:moveTo>
                  <a:cubicBezTo>
                    <a:pt x="4" y="30"/>
                    <a:pt x="3" y="29"/>
                    <a:pt x="2" y="28"/>
                  </a:cubicBezTo>
                  <a:cubicBezTo>
                    <a:pt x="0" y="26"/>
                    <a:pt x="0" y="23"/>
                    <a:pt x="2" y="21"/>
                  </a:cubicBezTo>
                  <a:cubicBezTo>
                    <a:pt x="21" y="2"/>
                    <a:pt x="21" y="2"/>
                    <a:pt x="21" y="2"/>
                  </a:cubicBezTo>
                  <a:cubicBezTo>
                    <a:pt x="23" y="0"/>
                    <a:pt x="26" y="0"/>
                    <a:pt x="28" y="2"/>
                  </a:cubicBezTo>
                  <a:cubicBezTo>
                    <a:pt x="30" y="4"/>
                    <a:pt x="30" y="7"/>
                    <a:pt x="28" y="9"/>
                  </a:cubicBezTo>
                  <a:cubicBezTo>
                    <a:pt x="9" y="28"/>
                    <a:pt x="9" y="28"/>
                    <a:pt x="9" y="28"/>
                  </a:cubicBezTo>
                  <a:cubicBezTo>
                    <a:pt x="8" y="29"/>
                    <a:pt x="7" y="30"/>
                    <a:pt x="6"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6">
              <a:extLst>
                <a:ext uri="{FF2B5EF4-FFF2-40B4-BE49-F238E27FC236}">
                  <a16:creationId xmlns:a16="http://schemas.microsoft.com/office/drawing/2014/main" id="{76E256BA-E1D9-4A99-A57D-31999533F039}"/>
                </a:ext>
              </a:extLst>
            </p:cNvPr>
            <p:cNvSpPr>
              <a:spLocks/>
            </p:cNvSpPr>
            <p:nvPr/>
          </p:nvSpPr>
          <p:spPr bwMode="auto">
            <a:xfrm>
              <a:off x="13923963" y="4897438"/>
              <a:ext cx="95250" cy="95250"/>
            </a:xfrm>
            <a:custGeom>
              <a:avLst/>
              <a:gdLst>
                <a:gd name="T0" fmla="*/ 25 w 30"/>
                <a:gd name="T1" fmla="*/ 30 h 30"/>
                <a:gd name="T2" fmla="*/ 21 w 30"/>
                <a:gd name="T3" fmla="*/ 28 h 30"/>
                <a:gd name="T4" fmla="*/ 2 w 30"/>
                <a:gd name="T5" fmla="*/ 9 h 30"/>
                <a:gd name="T6" fmla="*/ 2 w 30"/>
                <a:gd name="T7" fmla="*/ 2 h 30"/>
                <a:gd name="T8" fmla="*/ 9 w 30"/>
                <a:gd name="T9" fmla="*/ 2 h 30"/>
                <a:gd name="T10" fmla="*/ 28 w 30"/>
                <a:gd name="T11" fmla="*/ 21 h 30"/>
                <a:gd name="T12" fmla="*/ 28 w 30"/>
                <a:gd name="T13" fmla="*/ 28 h 30"/>
                <a:gd name="T14" fmla="*/ 25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5" y="30"/>
                  </a:moveTo>
                  <a:cubicBezTo>
                    <a:pt x="23" y="30"/>
                    <a:pt x="22" y="29"/>
                    <a:pt x="21" y="28"/>
                  </a:cubicBezTo>
                  <a:cubicBezTo>
                    <a:pt x="2" y="9"/>
                    <a:pt x="2" y="9"/>
                    <a:pt x="2" y="9"/>
                  </a:cubicBezTo>
                  <a:cubicBezTo>
                    <a:pt x="0" y="7"/>
                    <a:pt x="0" y="4"/>
                    <a:pt x="2" y="2"/>
                  </a:cubicBezTo>
                  <a:cubicBezTo>
                    <a:pt x="4" y="0"/>
                    <a:pt x="7" y="0"/>
                    <a:pt x="9" y="2"/>
                  </a:cubicBezTo>
                  <a:cubicBezTo>
                    <a:pt x="28" y="21"/>
                    <a:pt x="28" y="21"/>
                    <a:pt x="28" y="21"/>
                  </a:cubicBezTo>
                  <a:cubicBezTo>
                    <a:pt x="30" y="23"/>
                    <a:pt x="30" y="26"/>
                    <a:pt x="28" y="28"/>
                  </a:cubicBezTo>
                  <a:cubicBezTo>
                    <a:pt x="27" y="29"/>
                    <a:pt x="26" y="30"/>
                    <a:pt x="2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7">
              <a:extLst>
                <a:ext uri="{FF2B5EF4-FFF2-40B4-BE49-F238E27FC236}">
                  <a16:creationId xmlns:a16="http://schemas.microsoft.com/office/drawing/2014/main" id="{FB0A702D-A42E-4CB5-A3FF-41D607D3FC1F}"/>
                </a:ext>
              </a:extLst>
            </p:cNvPr>
            <p:cNvSpPr>
              <a:spLocks noEditPoints="1"/>
            </p:cNvSpPr>
            <p:nvPr/>
          </p:nvSpPr>
          <p:spPr bwMode="auto">
            <a:xfrm>
              <a:off x="13339763" y="5214938"/>
              <a:ext cx="1216025" cy="863600"/>
            </a:xfrm>
            <a:custGeom>
              <a:avLst/>
              <a:gdLst>
                <a:gd name="T0" fmla="*/ 339 w 383"/>
                <a:gd name="T1" fmla="*/ 272 h 272"/>
                <a:gd name="T2" fmla="*/ 182 w 383"/>
                <a:gd name="T3" fmla="*/ 272 h 272"/>
                <a:gd name="T4" fmla="*/ 177 w 383"/>
                <a:gd name="T5" fmla="*/ 266 h 272"/>
                <a:gd name="T6" fmla="*/ 182 w 383"/>
                <a:gd name="T7" fmla="*/ 261 h 272"/>
                <a:gd name="T8" fmla="*/ 339 w 383"/>
                <a:gd name="T9" fmla="*/ 261 h 272"/>
                <a:gd name="T10" fmla="*/ 372 w 383"/>
                <a:gd name="T11" fmla="*/ 228 h 272"/>
                <a:gd name="T12" fmla="*/ 372 w 383"/>
                <a:gd name="T13" fmla="*/ 226 h 272"/>
                <a:gd name="T14" fmla="*/ 378 w 383"/>
                <a:gd name="T15" fmla="*/ 221 h 272"/>
                <a:gd name="T16" fmla="*/ 383 w 383"/>
                <a:gd name="T17" fmla="*/ 226 h 272"/>
                <a:gd name="T18" fmla="*/ 383 w 383"/>
                <a:gd name="T19" fmla="*/ 228 h 272"/>
                <a:gd name="T20" fmla="*/ 339 w 383"/>
                <a:gd name="T21" fmla="*/ 272 h 272"/>
                <a:gd name="T22" fmla="*/ 167 w 383"/>
                <a:gd name="T23" fmla="*/ 272 h 272"/>
                <a:gd name="T24" fmla="*/ 44 w 383"/>
                <a:gd name="T25" fmla="*/ 272 h 272"/>
                <a:gd name="T26" fmla="*/ 0 w 383"/>
                <a:gd name="T27" fmla="*/ 228 h 272"/>
                <a:gd name="T28" fmla="*/ 0 w 383"/>
                <a:gd name="T29" fmla="*/ 46 h 272"/>
                <a:gd name="T30" fmla="*/ 5 w 383"/>
                <a:gd name="T31" fmla="*/ 41 h 272"/>
                <a:gd name="T32" fmla="*/ 10 w 383"/>
                <a:gd name="T33" fmla="*/ 46 h 272"/>
                <a:gd name="T34" fmla="*/ 10 w 383"/>
                <a:gd name="T35" fmla="*/ 228 h 272"/>
                <a:gd name="T36" fmla="*/ 44 w 383"/>
                <a:gd name="T37" fmla="*/ 261 h 272"/>
                <a:gd name="T38" fmla="*/ 167 w 383"/>
                <a:gd name="T39" fmla="*/ 261 h 272"/>
                <a:gd name="T40" fmla="*/ 172 w 383"/>
                <a:gd name="T41" fmla="*/ 266 h 272"/>
                <a:gd name="T42" fmla="*/ 167 w 383"/>
                <a:gd name="T43" fmla="*/ 272 h 272"/>
                <a:gd name="T44" fmla="*/ 378 w 383"/>
                <a:gd name="T45" fmla="*/ 215 h 272"/>
                <a:gd name="T46" fmla="*/ 372 w 383"/>
                <a:gd name="T47" fmla="*/ 210 h 272"/>
                <a:gd name="T48" fmla="*/ 378 w 383"/>
                <a:gd name="T49" fmla="*/ 205 h 272"/>
                <a:gd name="T50" fmla="*/ 383 w 383"/>
                <a:gd name="T51" fmla="*/ 210 h 272"/>
                <a:gd name="T52" fmla="*/ 378 w 383"/>
                <a:gd name="T53" fmla="*/ 215 h 272"/>
                <a:gd name="T54" fmla="*/ 378 w 383"/>
                <a:gd name="T55" fmla="*/ 200 h 272"/>
                <a:gd name="T56" fmla="*/ 372 w 383"/>
                <a:gd name="T57" fmla="*/ 194 h 272"/>
                <a:gd name="T58" fmla="*/ 372 w 383"/>
                <a:gd name="T59" fmla="*/ 45 h 272"/>
                <a:gd name="T60" fmla="*/ 339 w 383"/>
                <a:gd name="T61" fmla="*/ 11 h 272"/>
                <a:gd name="T62" fmla="*/ 185 w 383"/>
                <a:gd name="T63" fmla="*/ 11 h 272"/>
                <a:gd name="T64" fmla="*/ 179 w 383"/>
                <a:gd name="T65" fmla="*/ 6 h 272"/>
                <a:gd name="T66" fmla="*/ 185 w 383"/>
                <a:gd name="T67" fmla="*/ 0 h 272"/>
                <a:gd name="T68" fmla="*/ 339 w 383"/>
                <a:gd name="T69" fmla="*/ 0 h 272"/>
                <a:gd name="T70" fmla="*/ 383 w 383"/>
                <a:gd name="T71" fmla="*/ 45 h 272"/>
                <a:gd name="T72" fmla="*/ 383 w 383"/>
                <a:gd name="T73" fmla="*/ 194 h 272"/>
                <a:gd name="T74" fmla="*/ 378 w 383"/>
                <a:gd name="T75" fmla="*/ 200 h 272"/>
                <a:gd name="T76" fmla="*/ 8 w 383"/>
                <a:gd name="T77" fmla="*/ 36 h 272"/>
                <a:gd name="T78" fmla="*/ 6 w 383"/>
                <a:gd name="T79" fmla="*/ 36 h 272"/>
                <a:gd name="T80" fmla="*/ 3 w 383"/>
                <a:gd name="T81" fmla="*/ 33 h 272"/>
                <a:gd name="T82" fmla="*/ 3 w 383"/>
                <a:gd name="T83" fmla="*/ 29 h 272"/>
                <a:gd name="T84" fmla="*/ 9 w 383"/>
                <a:gd name="T85" fmla="*/ 26 h 272"/>
                <a:gd name="T86" fmla="*/ 12 w 383"/>
                <a:gd name="T87" fmla="*/ 29 h 272"/>
                <a:gd name="T88" fmla="*/ 12 w 383"/>
                <a:gd name="T89" fmla="*/ 33 h 272"/>
                <a:gd name="T90" fmla="*/ 8 w 383"/>
                <a:gd name="T91" fmla="*/ 36 h 272"/>
                <a:gd name="T92" fmla="*/ 16 w 383"/>
                <a:gd name="T93" fmla="*/ 23 h 272"/>
                <a:gd name="T94" fmla="*/ 12 w 383"/>
                <a:gd name="T95" fmla="*/ 21 h 272"/>
                <a:gd name="T96" fmla="*/ 12 w 383"/>
                <a:gd name="T97" fmla="*/ 14 h 272"/>
                <a:gd name="T98" fmla="*/ 44 w 383"/>
                <a:gd name="T99" fmla="*/ 0 h 272"/>
                <a:gd name="T100" fmla="*/ 169 w 383"/>
                <a:gd name="T101" fmla="*/ 0 h 272"/>
                <a:gd name="T102" fmla="*/ 174 w 383"/>
                <a:gd name="T103" fmla="*/ 6 h 272"/>
                <a:gd name="T104" fmla="*/ 169 w 383"/>
                <a:gd name="T105" fmla="*/ 11 h 272"/>
                <a:gd name="T106" fmla="*/ 44 w 383"/>
                <a:gd name="T107" fmla="*/ 11 h 272"/>
                <a:gd name="T108" fmla="*/ 20 w 383"/>
                <a:gd name="T109" fmla="*/ 21 h 272"/>
                <a:gd name="T110" fmla="*/ 16 w 383"/>
                <a:gd name="T111" fmla="*/ 2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72">
                  <a:moveTo>
                    <a:pt x="339" y="272"/>
                  </a:moveTo>
                  <a:cubicBezTo>
                    <a:pt x="182" y="272"/>
                    <a:pt x="182" y="272"/>
                    <a:pt x="182" y="272"/>
                  </a:cubicBezTo>
                  <a:cubicBezTo>
                    <a:pt x="179" y="272"/>
                    <a:pt x="177" y="269"/>
                    <a:pt x="177" y="266"/>
                  </a:cubicBezTo>
                  <a:cubicBezTo>
                    <a:pt x="177" y="264"/>
                    <a:pt x="179" y="261"/>
                    <a:pt x="182" y="261"/>
                  </a:cubicBezTo>
                  <a:cubicBezTo>
                    <a:pt x="339" y="261"/>
                    <a:pt x="339" y="261"/>
                    <a:pt x="339" y="261"/>
                  </a:cubicBezTo>
                  <a:cubicBezTo>
                    <a:pt x="357" y="261"/>
                    <a:pt x="372" y="246"/>
                    <a:pt x="372" y="228"/>
                  </a:cubicBezTo>
                  <a:cubicBezTo>
                    <a:pt x="372" y="226"/>
                    <a:pt x="372" y="226"/>
                    <a:pt x="372" y="226"/>
                  </a:cubicBezTo>
                  <a:cubicBezTo>
                    <a:pt x="372" y="223"/>
                    <a:pt x="375" y="221"/>
                    <a:pt x="378" y="221"/>
                  </a:cubicBezTo>
                  <a:cubicBezTo>
                    <a:pt x="381" y="221"/>
                    <a:pt x="383" y="223"/>
                    <a:pt x="383" y="226"/>
                  </a:cubicBezTo>
                  <a:cubicBezTo>
                    <a:pt x="383" y="228"/>
                    <a:pt x="383" y="228"/>
                    <a:pt x="383" y="228"/>
                  </a:cubicBezTo>
                  <a:cubicBezTo>
                    <a:pt x="383" y="252"/>
                    <a:pt x="363" y="272"/>
                    <a:pt x="339" y="272"/>
                  </a:cubicBezTo>
                  <a:close/>
                  <a:moveTo>
                    <a:pt x="167" y="272"/>
                  </a:moveTo>
                  <a:cubicBezTo>
                    <a:pt x="44" y="272"/>
                    <a:pt x="44" y="272"/>
                    <a:pt x="44" y="272"/>
                  </a:cubicBezTo>
                  <a:cubicBezTo>
                    <a:pt x="20" y="272"/>
                    <a:pt x="0" y="252"/>
                    <a:pt x="0" y="228"/>
                  </a:cubicBezTo>
                  <a:cubicBezTo>
                    <a:pt x="0" y="46"/>
                    <a:pt x="0" y="46"/>
                    <a:pt x="0" y="46"/>
                  </a:cubicBezTo>
                  <a:cubicBezTo>
                    <a:pt x="0" y="43"/>
                    <a:pt x="2" y="41"/>
                    <a:pt x="5" y="41"/>
                  </a:cubicBezTo>
                  <a:cubicBezTo>
                    <a:pt x="8" y="41"/>
                    <a:pt x="10" y="43"/>
                    <a:pt x="10" y="46"/>
                  </a:cubicBezTo>
                  <a:cubicBezTo>
                    <a:pt x="10" y="228"/>
                    <a:pt x="10" y="228"/>
                    <a:pt x="10" y="228"/>
                  </a:cubicBezTo>
                  <a:cubicBezTo>
                    <a:pt x="10" y="246"/>
                    <a:pt x="25" y="261"/>
                    <a:pt x="44" y="261"/>
                  </a:cubicBezTo>
                  <a:cubicBezTo>
                    <a:pt x="167" y="261"/>
                    <a:pt x="167" y="261"/>
                    <a:pt x="167" y="261"/>
                  </a:cubicBezTo>
                  <a:cubicBezTo>
                    <a:pt x="170" y="261"/>
                    <a:pt x="172" y="264"/>
                    <a:pt x="172" y="266"/>
                  </a:cubicBezTo>
                  <a:cubicBezTo>
                    <a:pt x="172" y="269"/>
                    <a:pt x="169" y="272"/>
                    <a:pt x="167" y="272"/>
                  </a:cubicBezTo>
                  <a:close/>
                  <a:moveTo>
                    <a:pt x="378" y="215"/>
                  </a:moveTo>
                  <a:cubicBezTo>
                    <a:pt x="375" y="215"/>
                    <a:pt x="372" y="213"/>
                    <a:pt x="372" y="210"/>
                  </a:cubicBezTo>
                  <a:cubicBezTo>
                    <a:pt x="372" y="207"/>
                    <a:pt x="375" y="205"/>
                    <a:pt x="378" y="205"/>
                  </a:cubicBezTo>
                  <a:cubicBezTo>
                    <a:pt x="381" y="205"/>
                    <a:pt x="383" y="207"/>
                    <a:pt x="383" y="210"/>
                  </a:cubicBezTo>
                  <a:cubicBezTo>
                    <a:pt x="383" y="213"/>
                    <a:pt x="381" y="215"/>
                    <a:pt x="378" y="215"/>
                  </a:cubicBezTo>
                  <a:close/>
                  <a:moveTo>
                    <a:pt x="378" y="200"/>
                  </a:moveTo>
                  <a:cubicBezTo>
                    <a:pt x="375" y="200"/>
                    <a:pt x="372" y="197"/>
                    <a:pt x="372" y="194"/>
                  </a:cubicBezTo>
                  <a:cubicBezTo>
                    <a:pt x="372" y="45"/>
                    <a:pt x="372" y="45"/>
                    <a:pt x="372" y="45"/>
                  </a:cubicBezTo>
                  <a:cubicBezTo>
                    <a:pt x="372" y="26"/>
                    <a:pt x="357" y="11"/>
                    <a:pt x="339" y="11"/>
                  </a:cubicBezTo>
                  <a:cubicBezTo>
                    <a:pt x="185" y="11"/>
                    <a:pt x="185" y="11"/>
                    <a:pt x="185" y="11"/>
                  </a:cubicBezTo>
                  <a:cubicBezTo>
                    <a:pt x="182" y="11"/>
                    <a:pt x="179" y="9"/>
                    <a:pt x="179" y="6"/>
                  </a:cubicBezTo>
                  <a:cubicBezTo>
                    <a:pt x="179" y="3"/>
                    <a:pt x="182" y="0"/>
                    <a:pt x="185" y="0"/>
                  </a:cubicBezTo>
                  <a:cubicBezTo>
                    <a:pt x="339" y="0"/>
                    <a:pt x="339" y="0"/>
                    <a:pt x="339" y="0"/>
                  </a:cubicBezTo>
                  <a:cubicBezTo>
                    <a:pt x="363" y="0"/>
                    <a:pt x="383" y="20"/>
                    <a:pt x="383" y="45"/>
                  </a:cubicBezTo>
                  <a:cubicBezTo>
                    <a:pt x="383" y="194"/>
                    <a:pt x="383" y="194"/>
                    <a:pt x="383" y="194"/>
                  </a:cubicBezTo>
                  <a:cubicBezTo>
                    <a:pt x="383" y="197"/>
                    <a:pt x="381" y="200"/>
                    <a:pt x="378" y="200"/>
                  </a:cubicBezTo>
                  <a:close/>
                  <a:moveTo>
                    <a:pt x="8" y="36"/>
                  </a:moveTo>
                  <a:cubicBezTo>
                    <a:pt x="7" y="36"/>
                    <a:pt x="6" y="36"/>
                    <a:pt x="6" y="36"/>
                  </a:cubicBezTo>
                  <a:cubicBezTo>
                    <a:pt x="4" y="35"/>
                    <a:pt x="3" y="34"/>
                    <a:pt x="3" y="33"/>
                  </a:cubicBezTo>
                  <a:cubicBezTo>
                    <a:pt x="2" y="32"/>
                    <a:pt x="2" y="30"/>
                    <a:pt x="3" y="29"/>
                  </a:cubicBezTo>
                  <a:cubicBezTo>
                    <a:pt x="4" y="26"/>
                    <a:pt x="7" y="25"/>
                    <a:pt x="9" y="26"/>
                  </a:cubicBezTo>
                  <a:cubicBezTo>
                    <a:pt x="11" y="26"/>
                    <a:pt x="12" y="27"/>
                    <a:pt x="12" y="29"/>
                  </a:cubicBezTo>
                  <a:cubicBezTo>
                    <a:pt x="13" y="30"/>
                    <a:pt x="13" y="31"/>
                    <a:pt x="12" y="33"/>
                  </a:cubicBezTo>
                  <a:cubicBezTo>
                    <a:pt x="12" y="35"/>
                    <a:pt x="10" y="36"/>
                    <a:pt x="8" y="36"/>
                  </a:cubicBezTo>
                  <a:close/>
                  <a:moveTo>
                    <a:pt x="16" y="23"/>
                  </a:moveTo>
                  <a:cubicBezTo>
                    <a:pt x="15" y="23"/>
                    <a:pt x="13" y="22"/>
                    <a:pt x="12" y="21"/>
                  </a:cubicBezTo>
                  <a:cubicBezTo>
                    <a:pt x="10" y="19"/>
                    <a:pt x="10" y="16"/>
                    <a:pt x="12" y="14"/>
                  </a:cubicBezTo>
                  <a:cubicBezTo>
                    <a:pt x="20" y="5"/>
                    <a:pt x="32" y="0"/>
                    <a:pt x="44" y="0"/>
                  </a:cubicBezTo>
                  <a:cubicBezTo>
                    <a:pt x="169" y="0"/>
                    <a:pt x="169" y="0"/>
                    <a:pt x="169" y="0"/>
                  </a:cubicBezTo>
                  <a:cubicBezTo>
                    <a:pt x="172" y="0"/>
                    <a:pt x="174" y="3"/>
                    <a:pt x="174" y="6"/>
                  </a:cubicBezTo>
                  <a:cubicBezTo>
                    <a:pt x="174" y="9"/>
                    <a:pt x="172" y="11"/>
                    <a:pt x="169" y="11"/>
                  </a:cubicBezTo>
                  <a:cubicBezTo>
                    <a:pt x="44" y="11"/>
                    <a:pt x="44" y="11"/>
                    <a:pt x="44" y="11"/>
                  </a:cubicBezTo>
                  <a:cubicBezTo>
                    <a:pt x="35" y="11"/>
                    <a:pt x="26" y="15"/>
                    <a:pt x="20" y="21"/>
                  </a:cubicBezTo>
                  <a:cubicBezTo>
                    <a:pt x="19" y="22"/>
                    <a:pt x="17" y="23"/>
                    <a:pt x="1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9">
              <a:extLst>
                <a:ext uri="{FF2B5EF4-FFF2-40B4-BE49-F238E27FC236}">
                  <a16:creationId xmlns:a16="http://schemas.microsoft.com/office/drawing/2014/main" id="{9EBA9BCA-C7C0-4766-8CEC-FFD983A87C78}"/>
                </a:ext>
              </a:extLst>
            </p:cNvPr>
            <p:cNvSpPr>
              <a:spLocks noEditPoints="1"/>
            </p:cNvSpPr>
            <p:nvPr/>
          </p:nvSpPr>
          <p:spPr bwMode="auto">
            <a:xfrm>
              <a:off x="13377863" y="5249863"/>
              <a:ext cx="1139825" cy="476250"/>
            </a:xfrm>
            <a:custGeom>
              <a:avLst/>
              <a:gdLst>
                <a:gd name="T0" fmla="*/ 178 w 359"/>
                <a:gd name="T1" fmla="*/ 150 h 150"/>
                <a:gd name="T2" fmla="*/ 178 w 359"/>
                <a:gd name="T3" fmla="*/ 149 h 150"/>
                <a:gd name="T4" fmla="*/ 178 w 359"/>
                <a:gd name="T5" fmla="*/ 150 h 150"/>
                <a:gd name="T6" fmla="*/ 142 w 359"/>
                <a:gd name="T7" fmla="*/ 136 h 150"/>
                <a:gd name="T8" fmla="*/ 142 w 359"/>
                <a:gd name="T9" fmla="*/ 136 h 150"/>
                <a:gd name="T10" fmla="*/ 129 w 359"/>
                <a:gd name="T11" fmla="*/ 125 h 150"/>
                <a:gd name="T12" fmla="*/ 129 w 359"/>
                <a:gd name="T13" fmla="*/ 125 h 150"/>
                <a:gd name="T14" fmla="*/ 127 w 359"/>
                <a:gd name="T15" fmla="*/ 121 h 150"/>
                <a:gd name="T16" fmla="*/ 129 w 359"/>
                <a:gd name="T17" fmla="*/ 118 h 150"/>
                <a:gd name="T18" fmla="*/ 136 w 359"/>
                <a:gd name="T19" fmla="*/ 117 h 150"/>
                <a:gd name="T20" fmla="*/ 148 w 359"/>
                <a:gd name="T21" fmla="*/ 129 h 150"/>
                <a:gd name="T22" fmla="*/ 178 w 359"/>
                <a:gd name="T23" fmla="*/ 139 h 150"/>
                <a:gd name="T24" fmla="*/ 207 w 359"/>
                <a:gd name="T25" fmla="*/ 129 h 150"/>
                <a:gd name="T26" fmla="*/ 207 w 359"/>
                <a:gd name="T27" fmla="*/ 129 h 150"/>
                <a:gd name="T28" fmla="*/ 350 w 359"/>
                <a:gd name="T29" fmla="*/ 2 h 150"/>
                <a:gd name="T30" fmla="*/ 357 w 359"/>
                <a:gd name="T31" fmla="*/ 2 h 150"/>
                <a:gd name="T32" fmla="*/ 357 w 359"/>
                <a:gd name="T33" fmla="*/ 9 h 150"/>
                <a:gd name="T34" fmla="*/ 214 w 359"/>
                <a:gd name="T35" fmla="*/ 137 h 150"/>
                <a:gd name="T36" fmla="*/ 178 w 359"/>
                <a:gd name="T37" fmla="*/ 150 h 150"/>
                <a:gd name="T38" fmla="*/ 121 w 359"/>
                <a:gd name="T39" fmla="*/ 116 h 150"/>
                <a:gd name="T40" fmla="*/ 118 w 359"/>
                <a:gd name="T41" fmla="*/ 115 h 150"/>
                <a:gd name="T42" fmla="*/ 2 w 359"/>
                <a:gd name="T43" fmla="*/ 9 h 150"/>
                <a:gd name="T44" fmla="*/ 0 w 359"/>
                <a:gd name="T45" fmla="*/ 6 h 150"/>
                <a:gd name="T46" fmla="*/ 1 w 359"/>
                <a:gd name="T47" fmla="*/ 2 h 150"/>
                <a:gd name="T48" fmla="*/ 9 w 359"/>
                <a:gd name="T49" fmla="*/ 2 h 150"/>
                <a:gd name="T50" fmla="*/ 124 w 359"/>
                <a:gd name="T51" fmla="*/ 107 h 150"/>
                <a:gd name="T52" fmla="*/ 125 w 359"/>
                <a:gd name="T53" fmla="*/ 114 h 150"/>
                <a:gd name="T54" fmla="*/ 121 w 359"/>
                <a:gd name="T55" fmla="*/ 1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150">
                  <a:moveTo>
                    <a:pt x="178" y="150"/>
                  </a:moveTo>
                  <a:cubicBezTo>
                    <a:pt x="178" y="149"/>
                    <a:pt x="178" y="149"/>
                    <a:pt x="178" y="149"/>
                  </a:cubicBezTo>
                  <a:cubicBezTo>
                    <a:pt x="178" y="150"/>
                    <a:pt x="178" y="150"/>
                    <a:pt x="178" y="150"/>
                  </a:cubicBezTo>
                  <a:cubicBezTo>
                    <a:pt x="165" y="150"/>
                    <a:pt x="152" y="145"/>
                    <a:pt x="142" y="136"/>
                  </a:cubicBezTo>
                  <a:cubicBezTo>
                    <a:pt x="142" y="136"/>
                    <a:pt x="142" y="136"/>
                    <a:pt x="142" y="136"/>
                  </a:cubicBezTo>
                  <a:cubicBezTo>
                    <a:pt x="129" y="125"/>
                    <a:pt x="129" y="125"/>
                    <a:pt x="129" y="125"/>
                  </a:cubicBezTo>
                  <a:cubicBezTo>
                    <a:pt x="129" y="125"/>
                    <a:pt x="129" y="125"/>
                    <a:pt x="129" y="125"/>
                  </a:cubicBezTo>
                  <a:cubicBezTo>
                    <a:pt x="128" y="124"/>
                    <a:pt x="127" y="123"/>
                    <a:pt x="127" y="121"/>
                  </a:cubicBezTo>
                  <a:cubicBezTo>
                    <a:pt x="127" y="120"/>
                    <a:pt x="128" y="119"/>
                    <a:pt x="129" y="118"/>
                  </a:cubicBezTo>
                  <a:cubicBezTo>
                    <a:pt x="131" y="116"/>
                    <a:pt x="134" y="115"/>
                    <a:pt x="136" y="117"/>
                  </a:cubicBezTo>
                  <a:cubicBezTo>
                    <a:pt x="148" y="129"/>
                    <a:pt x="148" y="129"/>
                    <a:pt x="148" y="129"/>
                  </a:cubicBezTo>
                  <a:cubicBezTo>
                    <a:pt x="157" y="135"/>
                    <a:pt x="167" y="139"/>
                    <a:pt x="178" y="139"/>
                  </a:cubicBezTo>
                  <a:cubicBezTo>
                    <a:pt x="188" y="139"/>
                    <a:pt x="199" y="135"/>
                    <a:pt x="207" y="129"/>
                  </a:cubicBezTo>
                  <a:cubicBezTo>
                    <a:pt x="207" y="129"/>
                    <a:pt x="207" y="129"/>
                    <a:pt x="207" y="129"/>
                  </a:cubicBezTo>
                  <a:cubicBezTo>
                    <a:pt x="350" y="2"/>
                    <a:pt x="350" y="2"/>
                    <a:pt x="350" y="2"/>
                  </a:cubicBezTo>
                  <a:cubicBezTo>
                    <a:pt x="352" y="0"/>
                    <a:pt x="356" y="0"/>
                    <a:pt x="357" y="2"/>
                  </a:cubicBezTo>
                  <a:cubicBezTo>
                    <a:pt x="359" y="4"/>
                    <a:pt x="359" y="7"/>
                    <a:pt x="357" y="9"/>
                  </a:cubicBezTo>
                  <a:cubicBezTo>
                    <a:pt x="214" y="137"/>
                    <a:pt x="214" y="137"/>
                    <a:pt x="214" y="137"/>
                  </a:cubicBezTo>
                  <a:cubicBezTo>
                    <a:pt x="204" y="145"/>
                    <a:pt x="191" y="150"/>
                    <a:pt x="178" y="150"/>
                  </a:cubicBezTo>
                  <a:close/>
                  <a:moveTo>
                    <a:pt x="121" y="116"/>
                  </a:moveTo>
                  <a:cubicBezTo>
                    <a:pt x="120" y="116"/>
                    <a:pt x="118" y="115"/>
                    <a:pt x="118" y="115"/>
                  </a:cubicBezTo>
                  <a:cubicBezTo>
                    <a:pt x="2" y="9"/>
                    <a:pt x="2" y="9"/>
                    <a:pt x="2" y="9"/>
                  </a:cubicBezTo>
                  <a:cubicBezTo>
                    <a:pt x="1" y="8"/>
                    <a:pt x="0" y="7"/>
                    <a:pt x="0" y="6"/>
                  </a:cubicBezTo>
                  <a:cubicBezTo>
                    <a:pt x="0" y="4"/>
                    <a:pt x="0" y="3"/>
                    <a:pt x="1" y="2"/>
                  </a:cubicBezTo>
                  <a:cubicBezTo>
                    <a:pt x="3" y="0"/>
                    <a:pt x="7" y="0"/>
                    <a:pt x="9" y="2"/>
                  </a:cubicBezTo>
                  <a:cubicBezTo>
                    <a:pt x="124" y="107"/>
                    <a:pt x="124" y="107"/>
                    <a:pt x="124" y="107"/>
                  </a:cubicBezTo>
                  <a:cubicBezTo>
                    <a:pt x="127" y="109"/>
                    <a:pt x="127" y="112"/>
                    <a:pt x="125" y="114"/>
                  </a:cubicBezTo>
                  <a:cubicBezTo>
                    <a:pt x="124" y="115"/>
                    <a:pt x="122" y="116"/>
                    <a:pt x="121"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9" name="Group 118">
            <a:extLst>
              <a:ext uri="{FF2B5EF4-FFF2-40B4-BE49-F238E27FC236}">
                <a16:creationId xmlns:a16="http://schemas.microsoft.com/office/drawing/2014/main" id="{FDEC8773-BFC5-4EB5-81B0-FCE4648455FE}"/>
              </a:ext>
            </a:extLst>
          </p:cNvPr>
          <p:cNvGrpSpPr/>
          <p:nvPr/>
        </p:nvGrpSpPr>
        <p:grpSpPr>
          <a:xfrm>
            <a:off x="7705167" y="4398963"/>
            <a:ext cx="698500" cy="698500"/>
            <a:chOff x="12314238" y="4856163"/>
            <a:chExt cx="698500" cy="698500"/>
          </a:xfrm>
        </p:grpSpPr>
        <p:sp>
          <p:nvSpPr>
            <p:cNvPr id="100" name="Freeform 98">
              <a:extLst>
                <a:ext uri="{FF2B5EF4-FFF2-40B4-BE49-F238E27FC236}">
                  <a16:creationId xmlns:a16="http://schemas.microsoft.com/office/drawing/2014/main" id="{2FD16F18-8FAE-419E-821C-C72B286A0A6C}"/>
                </a:ext>
              </a:extLst>
            </p:cNvPr>
            <p:cNvSpPr>
              <a:spLocks noEditPoints="1"/>
            </p:cNvSpPr>
            <p:nvPr/>
          </p:nvSpPr>
          <p:spPr bwMode="auto">
            <a:xfrm>
              <a:off x="12314238" y="5068888"/>
              <a:ext cx="698500" cy="485775"/>
            </a:xfrm>
            <a:custGeom>
              <a:avLst/>
              <a:gdLst>
                <a:gd name="T0" fmla="*/ 193 w 220"/>
                <a:gd name="T1" fmla="*/ 153 h 153"/>
                <a:gd name="T2" fmla="*/ 174 w 220"/>
                <a:gd name="T3" fmla="*/ 153 h 153"/>
                <a:gd name="T4" fmla="*/ 169 w 220"/>
                <a:gd name="T5" fmla="*/ 148 h 153"/>
                <a:gd name="T6" fmla="*/ 174 w 220"/>
                <a:gd name="T7" fmla="*/ 143 h 153"/>
                <a:gd name="T8" fmla="*/ 193 w 220"/>
                <a:gd name="T9" fmla="*/ 143 h 153"/>
                <a:gd name="T10" fmla="*/ 210 w 220"/>
                <a:gd name="T11" fmla="*/ 126 h 153"/>
                <a:gd name="T12" fmla="*/ 210 w 220"/>
                <a:gd name="T13" fmla="*/ 23 h 153"/>
                <a:gd name="T14" fmla="*/ 210 w 220"/>
                <a:gd name="T15" fmla="*/ 22 h 153"/>
                <a:gd name="T16" fmla="*/ 210 w 220"/>
                <a:gd name="T17" fmla="*/ 20 h 153"/>
                <a:gd name="T18" fmla="*/ 208 w 220"/>
                <a:gd name="T19" fmla="*/ 15 h 153"/>
                <a:gd name="T20" fmla="*/ 131 w 220"/>
                <a:gd name="T21" fmla="*/ 83 h 153"/>
                <a:gd name="T22" fmla="*/ 92 w 220"/>
                <a:gd name="T23" fmla="*/ 86 h 153"/>
                <a:gd name="T24" fmla="*/ 92 w 220"/>
                <a:gd name="T25" fmla="*/ 86 h 153"/>
                <a:gd name="T26" fmla="*/ 92 w 220"/>
                <a:gd name="T27" fmla="*/ 86 h 153"/>
                <a:gd name="T28" fmla="*/ 90 w 220"/>
                <a:gd name="T29" fmla="*/ 79 h 153"/>
                <a:gd name="T30" fmla="*/ 97 w 220"/>
                <a:gd name="T31" fmla="*/ 77 h 153"/>
                <a:gd name="T32" fmla="*/ 124 w 220"/>
                <a:gd name="T33" fmla="*/ 75 h 153"/>
                <a:gd name="T34" fmla="*/ 208 w 220"/>
                <a:gd name="T35" fmla="*/ 0 h 153"/>
                <a:gd name="T36" fmla="*/ 212 w 220"/>
                <a:gd name="T37" fmla="*/ 4 h 153"/>
                <a:gd name="T38" fmla="*/ 220 w 220"/>
                <a:gd name="T39" fmla="*/ 18 h 153"/>
                <a:gd name="T40" fmla="*/ 220 w 220"/>
                <a:gd name="T41" fmla="*/ 21 h 153"/>
                <a:gd name="T42" fmla="*/ 220 w 220"/>
                <a:gd name="T43" fmla="*/ 23 h 153"/>
                <a:gd name="T44" fmla="*/ 220 w 220"/>
                <a:gd name="T45" fmla="*/ 126 h 153"/>
                <a:gd name="T46" fmla="*/ 193 w 220"/>
                <a:gd name="T47" fmla="*/ 153 h 153"/>
                <a:gd name="T48" fmla="*/ 158 w 220"/>
                <a:gd name="T49" fmla="*/ 153 h 153"/>
                <a:gd name="T50" fmla="*/ 27 w 220"/>
                <a:gd name="T51" fmla="*/ 153 h 153"/>
                <a:gd name="T52" fmla="*/ 0 w 220"/>
                <a:gd name="T53" fmla="*/ 126 h 153"/>
                <a:gd name="T54" fmla="*/ 0 w 220"/>
                <a:gd name="T55" fmla="*/ 23 h 153"/>
                <a:gd name="T56" fmla="*/ 9 w 220"/>
                <a:gd name="T57" fmla="*/ 4 h 153"/>
                <a:gd name="T58" fmla="*/ 12 w 220"/>
                <a:gd name="T59" fmla="*/ 0 h 153"/>
                <a:gd name="T60" fmla="*/ 16 w 220"/>
                <a:gd name="T61" fmla="*/ 4 h 153"/>
                <a:gd name="T62" fmla="*/ 75 w 220"/>
                <a:gd name="T63" fmla="*/ 57 h 153"/>
                <a:gd name="T64" fmla="*/ 76 w 220"/>
                <a:gd name="T65" fmla="*/ 61 h 153"/>
                <a:gd name="T66" fmla="*/ 75 w 220"/>
                <a:gd name="T67" fmla="*/ 64 h 153"/>
                <a:gd name="T68" fmla="*/ 68 w 220"/>
                <a:gd name="T69" fmla="*/ 65 h 153"/>
                <a:gd name="T70" fmla="*/ 13 w 220"/>
                <a:gd name="T71" fmla="*/ 15 h 153"/>
                <a:gd name="T72" fmla="*/ 11 w 220"/>
                <a:gd name="T73" fmla="*/ 23 h 153"/>
                <a:gd name="T74" fmla="*/ 11 w 220"/>
                <a:gd name="T75" fmla="*/ 126 h 153"/>
                <a:gd name="T76" fmla="*/ 27 w 220"/>
                <a:gd name="T77" fmla="*/ 143 h 153"/>
                <a:gd name="T78" fmla="*/ 158 w 220"/>
                <a:gd name="T79" fmla="*/ 143 h 153"/>
                <a:gd name="T80" fmla="*/ 164 w 220"/>
                <a:gd name="T81" fmla="*/ 148 h 153"/>
                <a:gd name="T82" fmla="*/ 158 w 220"/>
                <a:gd name="T83" fmla="*/ 153 h 153"/>
                <a:gd name="T84" fmla="*/ 83 w 220"/>
                <a:gd name="T85" fmla="*/ 77 h 153"/>
                <a:gd name="T86" fmla="*/ 79 w 220"/>
                <a:gd name="T87" fmla="*/ 75 h 153"/>
                <a:gd name="T88" fmla="*/ 79 w 220"/>
                <a:gd name="T89" fmla="*/ 68 h 153"/>
                <a:gd name="T90" fmla="*/ 86 w 220"/>
                <a:gd name="T91" fmla="*/ 68 h 153"/>
                <a:gd name="T92" fmla="*/ 88 w 220"/>
                <a:gd name="T93" fmla="*/ 71 h 153"/>
                <a:gd name="T94" fmla="*/ 87 w 220"/>
                <a:gd name="T95" fmla="*/ 75 h 153"/>
                <a:gd name="T96" fmla="*/ 83 w 220"/>
                <a:gd name="T97" fmla="*/ 7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0" h="153">
                  <a:moveTo>
                    <a:pt x="193" y="153"/>
                  </a:moveTo>
                  <a:cubicBezTo>
                    <a:pt x="174" y="153"/>
                    <a:pt x="174" y="153"/>
                    <a:pt x="174" y="153"/>
                  </a:cubicBezTo>
                  <a:cubicBezTo>
                    <a:pt x="171" y="153"/>
                    <a:pt x="169" y="151"/>
                    <a:pt x="169" y="148"/>
                  </a:cubicBezTo>
                  <a:cubicBezTo>
                    <a:pt x="169" y="145"/>
                    <a:pt x="171" y="143"/>
                    <a:pt x="174" y="143"/>
                  </a:cubicBezTo>
                  <a:cubicBezTo>
                    <a:pt x="193" y="143"/>
                    <a:pt x="193" y="143"/>
                    <a:pt x="193" y="143"/>
                  </a:cubicBezTo>
                  <a:cubicBezTo>
                    <a:pt x="202" y="143"/>
                    <a:pt x="210" y="135"/>
                    <a:pt x="210" y="126"/>
                  </a:cubicBezTo>
                  <a:cubicBezTo>
                    <a:pt x="210" y="23"/>
                    <a:pt x="210" y="23"/>
                    <a:pt x="210" y="23"/>
                  </a:cubicBezTo>
                  <a:cubicBezTo>
                    <a:pt x="210" y="23"/>
                    <a:pt x="210" y="22"/>
                    <a:pt x="210" y="22"/>
                  </a:cubicBezTo>
                  <a:cubicBezTo>
                    <a:pt x="210" y="21"/>
                    <a:pt x="210" y="21"/>
                    <a:pt x="210" y="20"/>
                  </a:cubicBezTo>
                  <a:cubicBezTo>
                    <a:pt x="209" y="18"/>
                    <a:pt x="209" y="17"/>
                    <a:pt x="208" y="15"/>
                  </a:cubicBezTo>
                  <a:cubicBezTo>
                    <a:pt x="131" y="83"/>
                    <a:pt x="131" y="83"/>
                    <a:pt x="131" y="83"/>
                  </a:cubicBezTo>
                  <a:cubicBezTo>
                    <a:pt x="120" y="92"/>
                    <a:pt x="104" y="93"/>
                    <a:pt x="92" y="86"/>
                  </a:cubicBezTo>
                  <a:cubicBezTo>
                    <a:pt x="92" y="86"/>
                    <a:pt x="92" y="86"/>
                    <a:pt x="92" y="86"/>
                  </a:cubicBezTo>
                  <a:cubicBezTo>
                    <a:pt x="92" y="86"/>
                    <a:pt x="92" y="86"/>
                    <a:pt x="92" y="86"/>
                  </a:cubicBezTo>
                  <a:cubicBezTo>
                    <a:pt x="90" y="84"/>
                    <a:pt x="89" y="81"/>
                    <a:pt x="90" y="79"/>
                  </a:cubicBezTo>
                  <a:cubicBezTo>
                    <a:pt x="92" y="76"/>
                    <a:pt x="95" y="76"/>
                    <a:pt x="97" y="77"/>
                  </a:cubicBezTo>
                  <a:cubicBezTo>
                    <a:pt x="106" y="82"/>
                    <a:pt x="117" y="81"/>
                    <a:pt x="124" y="75"/>
                  </a:cubicBezTo>
                  <a:cubicBezTo>
                    <a:pt x="208" y="0"/>
                    <a:pt x="208" y="0"/>
                    <a:pt x="208" y="0"/>
                  </a:cubicBezTo>
                  <a:cubicBezTo>
                    <a:pt x="212" y="4"/>
                    <a:pt x="212" y="4"/>
                    <a:pt x="212" y="4"/>
                  </a:cubicBezTo>
                  <a:cubicBezTo>
                    <a:pt x="216" y="8"/>
                    <a:pt x="219" y="13"/>
                    <a:pt x="220" y="18"/>
                  </a:cubicBezTo>
                  <a:cubicBezTo>
                    <a:pt x="220" y="19"/>
                    <a:pt x="220" y="20"/>
                    <a:pt x="220" y="21"/>
                  </a:cubicBezTo>
                  <a:cubicBezTo>
                    <a:pt x="220" y="21"/>
                    <a:pt x="220" y="22"/>
                    <a:pt x="220" y="23"/>
                  </a:cubicBezTo>
                  <a:cubicBezTo>
                    <a:pt x="220" y="126"/>
                    <a:pt x="220" y="126"/>
                    <a:pt x="220" y="126"/>
                  </a:cubicBezTo>
                  <a:cubicBezTo>
                    <a:pt x="220" y="141"/>
                    <a:pt x="208" y="153"/>
                    <a:pt x="193" y="153"/>
                  </a:cubicBezTo>
                  <a:close/>
                  <a:moveTo>
                    <a:pt x="158" y="153"/>
                  </a:moveTo>
                  <a:cubicBezTo>
                    <a:pt x="27" y="153"/>
                    <a:pt x="27" y="153"/>
                    <a:pt x="27" y="153"/>
                  </a:cubicBezTo>
                  <a:cubicBezTo>
                    <a:pt x="13" y="153"/>
                    <a:pt x="0" y="141"/>
                    <a:pt x="0" y="126"/>
                  </a:cubicBezTo>
                  <a:cubicBezTo>
                    <a:pt x="0" y="23"/>
                    <a:pt x="0" y="23"/>
                    <a:pt x="0" y="23"/>
                  </a:cubicBezTo>
                  <a:cubicBezTo>
                    <a:pt x="0" y="16"/>
                    <a:pt x="3" y="9"/>
                    <a:pt x="9" y="4"/>
                  </a:cubicBezTo>
                  <a:cubicBezTo>
                    <a:pt x="12" y="0"/>
                    <a:pt x="12" y="0"/>
                    <a:pt x="12" y="0"/>
                  </a:cubicBezTo>
                  <a:cubicBezTo>
                    <a:pt x="16" y="4"/>
                    <a:pt x="16" y="4"/>
                    <a:pt x="16" y="4"/>
                  </a:cubicBezTo>
                  <a:cubicBezTo>
                    <a:pt x="75" y="57"/>
                    <a:pt x="75" y="57"/>
                    <a:pt x="75" y="57"/>
                  </a:cubicBezTo>
                  <a:cubicBezTo>
                    <a:pt x="76" y="58"/>
                    <a:pt x="76" y="59"/>
                    <a:pt x="76" y="61"/>
                  </a:cubicBezTo>
                  <a:cubicBezTo>
                    <a:pt x="76" y="62"/>
                    <a:pt x="76" y="63"/>
                    <a:pt x="75" y="64"/>
                  </a:cubicBezTo>
                  <a:cubicBezTo>
                    <a:pt x="73" y="66"/>
                    <a:pt x="70" y="67"/>
                    <a:pt x="68" y="65"/>
                  </a:cubicBezTo>
                  <a:cubicBezTo>
                    <a:pt x="13" y="15"/>
                    <a:pt x="13" y="15"/>
                    <a:pt x="13" y="15"/>
                  </a:cubicBezTo>
                  <a:cubicBezTo>
                    <a:pt x="12" y="18"/>
                    <a:pt x="11" y="20"/>
                    <a:pt x="11" y="23"/>
                  </a:cubicBezTo>
                  <a:cubicBezTo>
                    <a:pt x="11" y="126"/>
                    <a:pt x="11" y="126"/>
                    <a:pt x="11" y="126"/>
                  </a:cubicBezTo>
                  <a:cubicBezTo>
                    <a:pt x="11" y="135"/>
                    <a:pt x="18" y="143"/>
                    <a:pt x="27" y="143"/>
                  </a:cubicBezTo>
                  <a:cubicBezTo>
                    <a:pt x="158" y="143"/>
                    <a:pt x="158" y="143"/>
                    <a:pt x="158" y="143"/>
                  </a:cubicBezTo>
                  <a:cubicBezTo>
                    <a:pt x="161" y="143"/>
                    <a:pt x="164" y="145"/>
                    <a:pt x="164" y="148"/>
                  </a:cubicBezTo>
                  <a:cubicBezTo>
                    <a:pt x="164" y="151"/>
                    <a:pt x="161" y="153"/>
                    <a:pt x="158" y="153"/>
                  </a:cubicBezTo>
                  <a:close/>
                  <a:moveTo>
                    <a:pt x="83" y="77"/>
                  </a:moveTo>
                  <a:cubicBezTo>
                    <a:pt x="81" y="77"/>
                    <a:pt x="80" y="76"/>
                    <a:pt x="79" y="75"/>
                  </a:cubicBezTo>
                  <a:cubicBezTo>
                    <a:pt x="77" y="73"/>
                    <a:pt x="77" y="70"/>
                    <a:pt x="79" y="68"/>
                  </a:cubicBezTo>
                  <a:cubicBezTo>
                    <a:pt x="81" y="66"/>
                    <a:pt x="84" y="66"/>
                    <a:pt x="86" y="68"/>
                  </a:cubicBezTo>
                  <a:cubicBezTo>
                    <a:pt x="87" y="68"/>
                    <a:pt x="88" y="70"/>
                    <a:pt x="88" y="71"/>
                  </a:cubicBezTo>
                  <a:cubicBezTo>
                    <a:pt x="88" y="73"/>
                    <a:pt x="88" y="74"/>
                    <a:pt x="87" y="75"/>
                  </a:cubicBezTo>
                  <a:cubicBezTo>
                    <a:pt x="86" y="76"/>
                    <a:pt x="84" y="77"/>
                    <a:pt x="83"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0">
              <a:extLst>
                <a:ext uri="{FF2B5EF4-FFF2-40B4-BE49-F238E27FC236}">
                  <a16:creationId xmlns:a16="http://schemas.microsoft.com/office/drawing/2014/main" id="{BA8F9412-D64F-48D0-932E-FF2FC8D46362}"/>
                </a:ext>
              </a:extLst>
            </p:cNvPr>
            <p:cNvSpPr>
              <a:spLocks noEditPoints="1"/>
            </p:cNvSpPr>
            <p:nvPr/>
          </p:nvSpPr>
          <p:spPr bwMode="auto">
            <a:xfrm>
              <a:off x="12330113" y="5002213"/>
              <a:ext cx="669925" cy="355600"/>
            </a:xfrm>
            <a:custGeom>
              <a:avLst/>
              <a:gdLst>
                <a:gd name="T0" fmla="*/ 101 w 211"/>
                <a:gd name="T1" fmla="*/ 112 h 112"/>
                <a:gd name="T2" fmla="*/ 100 w 211"/>
                <a:gd name="T3" fmla="*/ 112 h 112"/>
                <a:gd name="T4" fmla="*/ 83 w 211"/>
                <a:gd name="T5" fmla="*/ 104 h 112"/>
                <a:gd name="T6" fmla="*/ 0 w 211"/>
                <a:gd name="T7" fmla="*/ 29 h 112"/>
                <a:gd name="T8" fmla="*/ 1 w 211"/>
                <a:gd name="T9" fmla="*/ 28 h 112"/>
                <a:gd name="T10" fmla="*/ 0 w 211"/>
                <a:gd name="T11" fmla="*/ 27 h 112"/>
                <a:gd name="T12" fmla="*/ 28 w 211"/>
                <a:gd name="T13" fmla="*/ 2 h 112"/>
                <a:gd name="T14" fmla="*/ 36 w 211"/>
                <a:gd name="T15" fmla="*/ 2 h 112"/>
                <a:gd name="T16" fmla="*/ 35 w 211"/>
                <a:gd name="T17" fmla="*/ 9 h 112"/>
                <a:gd name="T18" fmla="*/ 15 w 211"/>
                <a:gd name="T19" fmla="*/ 28 h 112"/>
                <a:gd name="T20" fmla="*/ 90 w 211"/>
                <a:gd name="T21" fmla="*/ 96 h 112"/>
                <a:gd name="T22" fmla="*/ 101 w 211"/>
                <a:gd name="T23" fmla="*/ 101 h 112"/>
                <a:gd name="T24" fmla="*/ 106 w 211"/>
                <a:gd name="T25" fmla="*/ 107 h 112"/>
                <a:gd name="T26" fmla="*/ 101 w 211"/>
                <a:gd name="T27" fmla="*/ 112 h 112"/>
                <a:gd name="T28" fmla="*/ 116 w 211"/>
                <a:gd name="T29" fmla="*/ 109 h 112"/>
                <a:gd name="T30" fmla="*/ 111 w 211"/>
                <a:gd name="T31" fmla="*/ 106 h 112"/>
                <a:gd name="T32" fmla="*/ 111 w 211"/>
                <a:gd name="T33" fmla="*/ 102 h 112"/>
                <a:gd name="T34" fmla="*/ 114 w 211"/>
                <a:gd name="T35" fmla="*/ 99 h 112"/>
                <a:gd name="T36" fmla="*/ 119 w 211"/>
                <a:gd name="T37" fmla="*/ 96 h 112"/>
                <a:gd name="T38" fmla="*/ 119 w 211"/>
                <a:gd name="T39" fmla="*/ 96 h 112"/>
                <a:gd name="T40" fmla="*/ 195 w 211"/>
                <a:gd name="T41" fmla="*/ 29 h 112"/>
                <a:gd name="T42" fmla="*/ 194 w 211"/>
                <a:gd name="T43" fmla="*/ 28 h 112"/>
                <a:gd name="T44" fmla="*/ 194 w 211"/>
                <a:gd name="T45" fmla="*/ 28 h 112"/>
                <a:gd name="T46" fmla="*/ 175 w 211"/>
                <a:gd name="T47" fmla="*/ 10 h 112"/>
                <a:gd name="T48" fmla="*/ 173 w 211"/>
                <a:gd name="T49" fmla="*/ 7 h 112"/>
                <a:gd name="T50" fmla="*/ 175 w 211"/>
                <a:gd name="T51" fmla="*/ 3 h 112"/>
                <a:gd name="T52" fmla="*/ 182 w 211"/>
                <a:gd name="T53" fmla="*/ 3 h 112"/>
                <a:gd name="T54" fmla="*/ 210 w 211"/>
                <a:gd name="T55" fmla="*/ 27 h 112"/>
                <a:gd name="T56" fmla="*/ 210 w 211"/>
                <a:gd name="T57" fmla="*/ 27 h 112"/>
                <a:gd name="T58" fmla="*/ 211 w 211"/>
                <a:gd name="T59" fmla="*/ 29 h 112"/>
                <a:gd name="T60" fmla="*/ 126 w 211"/>
                <a:gd name="T61" fmla="*/ 104 h 112"/>
                <a:gd name="T62" fmla="*/ 118 w 211"/>
                <a:gd name="T63" fmla="*/ 109 h 112"/>
                <a:gd name="T64" fmla="*/ 116 w 211"/>
                <a:gd name="T65" fmla="*/ 10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1" h="112">
                  <a:moveTo>
                    <a:pt x="101" y="112"/>
                  </a:moveTo>
                  <a:cubicBezTo>
                    <a:pt x="100" y="112"/>
                    <a:pt x="100" y="112"/>
                    <a:pt x="100" y="112"/>
                  </a:cubicBezTo>
                  <a:cubicBezTo>
                    <a:pt x="94" y="111"/>
                    <a:pt x="88" y="108"/>
                    <a:pt x="83" y="104"/>
                  </a:cubicBezTo>
                  <a:cubicBezTo>
                    <a:pt x="0" y="29"/>
                    <a:pt x="0" y="29"/>
                    <a:pt x="0" y="29"/>
                  </a:cubicBezTo>
                  <a:cubicBezTo>
                    <a:pt x="1" y="28"/>
                    <a:pt x="1" y="28"/>
                    <a:pt x="1" y="28"/>
                  </a:cubicBezTo>
                  <a:cubicBezTo>
                    <a:pt x="0" y="27"/>
                    <a:pt x="0" y="27"/>
                    <a:pt x="0" y="27"/>
                  </a:cubicBezTo>
                  <a:cubicBezTo>
                    <a:pt x="28" y="2"/>
                    <a:pt x="28" y="2"/>
                    <a:pt x="28" y="2"/>
                  </a:cubicBezTo>
                  <a:cubicBezTo>
                    <a:pt x="31" y="0"/>
                    <a:pt x="34" y="0"/>
                    <a:pt x="36" y="2"/>
                  </a:cubicBezTo>
                  <a:cubicBezTo>
                    <a:pt x="38" y="4"/>
                    <a:pt x="38" y="8"/>
                    <a:pt x="35" y="9"/>
                  </a:cubicBezTo>
                  <a:cubicBezTo>
                    <a:pt x="15" y="28"/>
                    <a:pt x="15" y="28"/>
                    <a:pt x="15" y="28"/>
                  </a:cubicBezTo>
                  <a:cubicBezTo>
                    <a:pt x="90" y="96"/>
                    <a:pt x="90" y="96"/>
                    <a:pt x="90" y="96"/>
                  </a:cubicBezTo>
                  <a:cubicBezTo>
                    <a:pt x="93" y="99"/>
                    <a:pt x="97" y="101"/>
                    <a:pt x="101" y="101"/>
                  </a:cubicBezTo>
                  <a:cubicBezTo>
                    <a:pt x="104" y="102"/>
                    <a:pt x="106" y="104"/>
                    <a:pt x="106" y="107"/>
                  </a:cubicBezTo>
                  <a:cubicBezTo>
                    <a:pt x="106" y="110"/>
                    <a:pt x="103" y="112"/>
                    <a:pt x="101" y="112"/>
                  </a:cubicBezTo>
                  <a:close/>
                  <a:moveTo>
                    <a:pt x="116" y="109"/>
                  </a:moveTo>
                  <a:cubicBezTo>
                    <a:pt x="114" y="109"/>
                    <a:pt x="112" y="108"/>
                    <a:pt x="111" y="106"/>
                  </a:cubicBezTo>
                  <a:cubicBezTo>
                    <a:pt x="111" y="105"/>
                    <a:pt x="111" y="104"/>
                    <a:pt x="111" y="102"/>
                  </a:cubicBezTo>
                  <a:cubicBezTo>
                    <a:pt x="112" y="101"/>
                    <a:pt x="113" y="100"/>
                    <a:pt x="114" y="99"/>
                  </a:cubicBezTo>
                  <a:cubicBezTo>
                    <a:pt x="116" y="99"/>
                    <a:pt x="118" y="98"/>
                    <a:pt x="119" y="96"/>
                  </a:cubicBezTo>
                  <a:cubicBezTo>
                    <a:pt x="119" y="96"/>
                    <a:pt x="119" y="96"/>
                    <a:pt x="119" y="96"/>
                  </a:cubicBezTo>
                  <a:cubicBezTo>
                    <a:pt x="195" y="29"/>
                    <a:pt x="195" y="29"/>
                    <a:pt x="195" y="29"/>
                  </a:cubicBezTo>
                  <a:cubicBezTo>
                    <a:pt x="194" y="28"/>
                    <a:pt x="194" y="28"/>
                    <a:pt x="194" y="28"/>
                  </a:cubicBezTo>
                  <a:cubicBezTo>
                    <a:pt x="194" y="28"/>
                    <a:pt x="194" y="28"/>
                    <a:pt x="194" y="28"/>
                  </a:cubicBezTo>
                  <a:cubicBezTo>
                    <a:pt x="175" y="10"/>
                    <a:pt x="175" y="10"/>
                    <a:pt x="175" y="10"/>
                  </a:cubicBezTo>
                  <a:cubicBezTo>
                    <a:pt x="174" y="9"/>
                    <a:pt x="173" y="8"/>
                    <a:pt x="173" y="7"/>
                  </a:cubicBezTo>
                  <a:cubicBezTo>
                    <a:pt x="173" y="5"/>
                    <a:pt x="174" y="4"/>
                    <a:pt x="175" y="3"/>
                  </a:cubicBezTo>
                  <a:cubicBezTo>
                    <a:pt x="177" y="1"/>
                    <a:pt x="180" y="1"/>
                    <a:pt x="182" y="3"/>
                  </a:cubicBezTo>
                  <a:cubicBezTo>
                    <a:pt x="210" y="27"/>
                    <a:pt x="210" y="27"/>
                    <a:pt x="210" y="27"/>
                  </a:cubicBezTo>
                  <a:cubicBezTo>
                    <a:pt x="210" y="27"/>
                    <a:pt x="210" y="27"/>
                    <a:pt x="210" y="27"/>
                  </a:cubicBezTo>
                  <a:cubicBezTo>
                    <a:pt x="211" y="29"/>
                    <a:pt x="211" y="29"/>
                    <a:pt x="211" y="29"/>
                  </a:cubicBezTo>
                  <a:cubicBezTo>
                    <a:pt x="126" y="104"/>
                    <a:pt x="126" y="104"/>
                    <a:pt x="126" y="104"/>
                  </a:cubicBezTo>
                  <a:cubicBezTo>
                    <a:pt x="124" y="106"/>
                    <a:pt x="121" y="108"/>
                    <a:pt x="118" y="109"/>
                  </a:cubicBezTo>
                  <a:cubicBezTo>
                    <a:pt x="117" y="109"/>
                    <a:pt x="117" y="109"/>
                    <a:pt x="11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1">
              <a:extLst>
                <a:ext uri="{FF2B5EF4-FFF2-40B4-BE49-F238E27FC236}">
                  <a16:creationId xmlns:a16="http://schemas.microsoft.com/office/drawing/2014/main" id="{BD823C43-5E5D-4328-BFA9-541B9FE0F779}"/>
                </a:ext>
              </a:extLst>
            </p:cNvPr>
            <p:cNvSpPr>
              <a:spLocks/>
            </p:cNvSpPr>
            <p:nvPr/>
          </p:nvSpPr>
          <p:spPr bwMode="auto">
            <a:xfrm>
              <a:off x="12952413" y="5072063"/>
              <a:ext cx="41275" cy="34925"/>
            </a:xfrm>
            <a:custGeom>
              <a:avLst/>
              <a:gdLst>
                <a:gd name="T0" fmla="*/ 7 w 13"/>
                <a:gd name="T1" fmla="*/ 11 h 11"/>
                <a:gd name="T2" fmla="*/ 4 w 13"/>
                <a:gd name="T3" fmla="*/ 10 h 11"/>
                <a:gd name="T4" fmla="*/ 3 w 13"/>
                <a:gd name="T5" fmla="*/ 9 h 11"/>
                <a:gd name="T6" fmla="*/ 2 w 13"/>
                <a:gd name="T7" fmla="*/ 2 h 11"/>
                <a:gd name="T8" fmla="*/ 10 w 13"/>
                <a:gd name="T9" fmla="*/ 2 h 11"/>
                <a:gd name="T10" fmla="*/ 11 w 13"/>
                <a:gd name="T11" fmla="*/ 2 h 11"/>
                <a:gd name="T12" fmla="*/ 11 w 13"/>
                <a:gd name="T13" fmla="*/ 10 h 11"/>
                <a:gd name="T14" fmla="*/ 7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7" y="11"/>
                  </a:moveTo>
                  <a:cubicBezTo>
                    <a:pt x="6" y="11"/>
                    <a:pt x="5" y="11"/>
                    <a:pt x="4" y="10"/>
                  </a:cubicBezTo>
                  <a:cubicBezTo>
                    <a:pt x="3" y="9"/>
                    <a:pt x="3" y="9"/>
                    <a:pt x="3" y="9"/>
                  </a:cubicBezTo>
                  <a:cubicBezTo>
                    <a:pt x="1" y="7"/>
                    <a:pt x="0" y="4"/>
                    <a:pt x="2" y="2"/>
                  </a:cubicBezTo>
                  <a:cubicBezTo>
                    <a:pt x="4" y="0"/>
                    <a:pt x="8" y="0"/>
                    <a:pt x="10" y="2"/>
                  </a:cubicBezTo>
                  <a:cubicBezTo>
                    <a:pt x="11" y="2"/>
                    <a:pt x="11" y="2"/>
                    <a:pt x="11" y="2"/>
                  </a:cubicBezTo>
                  <a:cubicBezTo>
                    <a:pt x="13" y="4"/>
                    <a:pt x="13" y="8"/>
                    <a:pt x="11" y="10"/>
                  </a:cubicBezTo>
                  <a:cubicBezTo>
                    <a:pt x="10" y="11"/>
                    <a:pt x="9" y="11"/>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2">
              <a:extLst>
                <a:ext uri="{FF2B5EF4-FFF2-40B4-BE49-F238E27FC236}">
                  <a16:creationId xmlns:a16="http://schemas.microsoft.com/office/drawing/2014/main" id="{01E717FA-77F9-4BDF-9883-96C19AF1D3DC}"/>
                </a:ext>
              </a:extLst>
            </p:cNvPr>
            <p:cNvSpPr>
              <a:spLocks noEditPoints="1"/>
            </p:cNvSpPr>
            <p:nvPr/>
          </p:nvSpPr>
          <p:spPr bwMode="auto">
            <a:xfrm>
              <a:off x="12415838" y="4856163"/>
              <a:ext cx="498475" cy="323850"/>
            </a:xfrm>
            <a:custGeom>
              <a:avLst/>
              <a:gdLst>
                <a:gd name="T0" fmla="*/ 5 w 157"/>
                <a:gd name="T1" fmla="*/ 102 h 102"/>
                <a:gd name="T2" fmla="*/ 0 w 157"/>
                <a:gd name="T3" fmla="*/ 97 h 102"/>
                <a:gd name="T4" fmla="*/ 0 w 157"/>
                <a:gd name="T5" fmla="*/ 24 h 102"/>
                <a:gd name="T6" fmla="*/ 24 w 157"/>
                <a:gd name="T7" fmla="*/ 0 h 102"/>
                <a:gd name="T8" fmla="*/ 78 w 157"/>
                <a:gd name="T9" fmla="*/ 0 h 102"/>
                <a:gd name="T10" fmla="*/ 83 w 157"/>
                <a:gd name="T11" fmla="*/ 5 h 102"/>
                <a:gd name="T12" fmla="*/ 78 w 157"/>
                <a:gd name="T13" fmla="*/ 10 h 102"/>
                <a:gd name="T14" fmla="*/ 24 w 157"/>
                <a:gd name="T15" fmla="*/ 10 h 102"/>
                <a:gd name="T16" fmla="*/ 10 w 157"/>
                <a:gd name="T17" fmla="*/ 24 h 102"/>
                <a:gd name="T18" fmla="*/ 10 w 157"/>
                <a:gd name="T19" fmla="*/ 97 h 102"/>
                <a:gd name="T20" fmla="*/ 5 w 157"/>
                <a:gd name="T21" fmla="*/ 102 h 102"/>
                <a:gd name="T22" fmla="*/ 152 w 157"/>
                <a:gd name="T23" fmla="*/ 102 h 102"/>
                <a:gd name="T24" fmla="*/ 146 w 157"/>
                <a:gd name="T25" fmla="*/ 96 h 102"/>
                <a:gd name="T26" fmla="*/ 146 w 157"/>
                <a:gd name="T27" fmla="*/ 24 h 102"/>
                <a:gd name="T28" fmla="*/ 132 w 157"/>
                <a:gd name="T29" fmla="*/ 10 h 102"/>
                <a:gd name="T30" fmla="*/ 93 w 157"/>
                <a:gd name="T31" fmla="*/ 10 h 102"/>
                <a:gd name="T32" fmla="*/ 88 w 157"/>
                <a:gd name="T33" fmla="*/ 5 h 102"/>
                <a:gd name="T34" fmla="*/ 93 w 157"/>
                <a:gd name="T35" fmla="*/ 0 h 102"/>
                <a:gd name="T36" fmla="*/ 132 w 157"/>
                <a:gd name="T37" fmla="*/ 0 h 102"/>
                <a:gd name="T38" fmla="*/ 157 w 157"/>
                <a:gd name="T39" fmla="*/ 24 h 102"/>
                <a:gd name="T40" fmla="*/ 157 w 157"/>
                <a:gd name="T41" fmla="*/ 96 h 102"/>
                <a:gd name="T42" fmla="*/ 152 w 157"/>
                <a:gd name="T4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102">
                  <a:moveTo>
                    <a:pt x="5" y="102"/>
                  </a:moveTo>
                  <a:cubicBezTo>
                    <a:pt x="2" y="102"/>
                    <a:pt x="0" y="100"/>
                    <a:pt x="0" y="97"/>
                  </a:cubicBezTo>
                  <a:cubicBezTo>
                    <a:pt x="0" y="24"/>
                    <a:pt x="0" y="24"/>
                    <a:pt x="0" y="24"/>
                  </a:cubicBezTo>
                  <a:cubicBezTo>
                    <a:pt x="0" y="11"/>
                    <a:pt x="11" y="0"/>
                    <a:pt x="24" y="0"/>
                  </a:cubicBezTo>
                  <a:cubicBezTo>
                    <a:pt x="78" y="0"/>
                    <a:pt x="78" y="0"/>
                    <a:pt x="78" y="0"/>
                  </a:cubicBezTo>
                  <a:cubicBezTo>
                    <a:pt x="81" y="0"/>
                    <a:pt x="83" y="2"/>
                    <a:pt x="83" y="5"/>
                  </a:cubicBezTo>
                  <a:cubicBezTo>
                    <a:pt x="83" y="8"/>
                    <a:pt x="81" y="10"/>
                    <a:pt x="78" y="10"/>
                  </a:cubicBezTo>
                  <a:cubicBezTo>
                    <a:pt x="24" y="10"/>
                    <a:pt x="24" y="10"/>
                    <a:pt x="24" y="10"/>
                  </a:cubicBezTo>
                  <a:cubicBezTo>
                    <a:pt x="17" y="10"/>
                    <a:pt x="10" y="16"/>
                    <a:pt x="10" y="24"/>
                  </a:cubicBezTo>
                  <a:cubicBezTo>
                    <a:pt x="10" y="97"/>
                    <a:pt x="10" y="97"/>
                    <a:pt x="10" y="97"/>
                  </a:cubicBezTo>
                  <a:cubicBezTo>
                    <a:pt x="10" y="100"/>
                    <a:pt x="8" y="102"/>
                    <a:pt x="5" y="102"/>
                  </a:cubicBezTo>
                  <a:close/>
                  <a:moveTo>
                    <a:pt x="152" y="102"/>
                  </a:moveTo>
                  <a:cubicBezTo>
                    <a:pt x="149" y="102"/>
                    <a:pt x="146" y="99"/>
                    <a:pt x="146" y="96"/>
                  </a:cubicBezTo>
                  <a:cubicBezTo>
                    <a:pt x="146" y="24"/>
                    <a:pt x="146" y="24"/>
                    <a:pt x="146" y="24"/>
                  </a:cubicBezTo>
                  <a:cubicBezTo>
                    <a:pt x="146" y="16"/>
                    <a:pt x="140" y="10"/>
                    <a:pt x="132" y="10"/>
                  </a:cubicBezTo>
                  <a:cubicBezTo>
                    <a:pt x="93" y="10"/>
                    <a:pt x="93" y="10"/>
                    <a:pt x="93" y="10"/>
                  </a:cubicBezTo>
                  <a:cubicBezTo>
                    <a:pt x="90" y="10"/>
                    <a:pt x="88" y="8"/>
                    <a:pt x="88" y="5"/>
                  </a:cubicBezTo>
                  <a:cubicBezTo>
                    <a:pt x="88" y="2"/>
                    <a:pt x="90" y="0"/>
                    <a:pt x="93" y="0"/>
                  </a:cubicBezTo>
                  <a:cubicBezTo>
                    <a:pt x="132" y="0"/>
                    <a:pt x="132" y="0"/>
                    <a:pt x="132" y="0"/>
                  </a:cubicBezTo>
                  <a:cubicBezTo>
                    <a:pt x="146" y="0"/>
                    <a:pt x="157" y="11"/>
                    <a:pt x="157" y="24"/>
                  </a:cubicBezTo>
                  <a:cubicBezTo>
                    <a:pt x="157" y="96"/>
                    <a:pt x="157" y="96"/>
                    <a:pt x="157" y="96"/>
                  </a:cubicBezTo>
                  <a:cubicBezTo>
                    <a:pt x="157" y="99"/>
                    <a:pt x="155" y="102"/>
                    <a:pt x="152"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3">
              <a:extLst>
                <a:ext uri="{FF2B5EF4-FFF2-40B4-BE49-F238E27FC236}">
                  <a16:creationId xmlns:a16="http://schemas.microsoft.com/office/drawing/2014/main" id="{CC55AB17-8BEF-449C-AA9F-14EAE18E389B}"/>
                </a:ext>
              </a:extLst>
            </p:cNvPr>
            <p:cNvSpPr>
              <a:spLocks/>
            </p:cNvSpPr>
            <p:nvPr/>
          </p:nvSpPr>
          <p:spPr bwMode="auto">
            <a:xfrm>
              <a:off x="12593638" y="4919663"/>
              <a:ext cx="142875" cy="31750"/>
            </a:xfrm>
            <a:custGeom>
              <a:avLst/>
              <a:gdLst>
                <a:gd name="T0" fmla="*/ 40 w 45"/>
                <a:gd name="T1" fmla="*/ 10 h 10"/>
                <a:gd name="T2" fmla="*/ 5 w 45"/>
                <a:gd name="T3" fmla="*/ 10 h 10"/>
                <a:gd name="T4" fmla="*/ 0 w 45"/>
                <a:gd name="T5" fmla="*/ 5 h 10"/>
                <a:gd name="T6" fmla="*/ 5 w 45"/>
                <a:gd name="T7" fmla="*/ 0 h 10"/>
                <a:gd name="T8" fmla="*/ 40 w 45"/>
                <a:gd name="T9" fmla="*/ 0 h 10"/>
                <a:gd name="T10" fmla="*/ 45 w 45"/>
                <a:gd name="T11" fmla="*/ 5 h 10"/>
                <a:gd name="T12" fmla="*/ 40 w 4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45" h="10">
                  <a:moveTo>
                    <a:pt x="40" y="10"/>
                  </a:moveTo>
                  <a:cubicBezTo>
                    <a:pt x="5" y="10"/>
                    <a:pt x="5" y="10"/>
                    <a:pt x="5" y="10"/>
                  </a:cubicBezTo>
                  <a:cubicBezTo>
                    <a:pt x="2" y="10"/>
                    <a:pt x="0" y="8"/>
                    <a:pt x="0" y="5"/>
                  </a:cubicBezTo>
                  <a:cubicBezTo>
                    <a:pt x="0" y="2"/>
                    <a:pt x="2" y="0"/>
                    <a:pt x="5" y="0"/>
                  </a:cubicBezTo>
                  <a:cubicBezTo>
                    <a:pt x="40" y="0"/>
                    <a:pt x="40" y="0"/>
                    <a:pt x="40" y="0"/>
                  </a:cubicBezTo>
                  <a:cubicBezTo>
                    <a:pt x="43" y="0"/>
                    <a:pt x="45" y="2"/>
                    <a:pt x="45" y="5"/>
                  </a:cubicBezTo>
                  <a:cubicBezTo>
                    <a:pt x="45" y="8"/>
                    <a:pt x="43" y="10"/>
                    <a:pt x="40"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4">
              <a:extLst>
                <a:ext uri="{FF2B5EF4-FFF2-40B4-BE49-F238E27FC236}">
                  <a16:creationId xmlns:a16="http://schemas.microsoft.com/office/drawing/2014/main" id="{4023BCEB-83C4-4953-8FAB-25CEB79BA447}"/>
                </a:ext>
              </a:extLst>
            </p:cNvPr>
            <p:cNvSpPr>
              <a:spLocks/>
            </p:cNvSpPr>
            <p:nvPr/>
          </p:nvSpPr>
          <p:spPr bwMode="auto">
            <a:xfrm>
              <a:off x="12476163" y="49704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5">
              <a:extLst>
                <a:ext uri="{FF2B5EF4-FFF2-40B4-BE49-F238E27FC236}">
                  <a16:creationId xmlns:a16="http://schemas.microsoft.com/office/drawing/2014/main" id="{0E59C4F3-B7FB-4F82-B569-BBDFA30BB766}"/>
                </a:ext>
              </a:extLst>
            </p:cNvPr>
            <p:cNvSpPr>
              <a:spLocks/>
            </p:cNvSpPr>
            <p:nvPr/>
          </p:nvSpPr>
          <p:spPr bwMode="auto">
            <a:xfrm>
              <a:off x="12476163" y="50212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6">
              <a:extLst>
                <a:ext uri="{FF2B5EF4-FFF2-40B4-BE49-F238E27FC236}">
                  <a16:creationId xmlns:a16="http://schemas.microsoft.com/office/drawing/2014/main" id="{66647415-67EF-4550-9398-14A91A2809CF}"/>
                </a:ext>
              </a:extLst>
            </p:cNvPr>
            <p:cNvSpPr>
              <a:spLocks/>
            </p:cNvSpPr>
            <p:nvPr/>
          </p:nvSpPr>
          <p:spPr bwMode="auto">
            <a:xfrm>
              <a:off x="12476163" y="50720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7">
              <a:extLst>
                <a:ext uri="{FF2B5EF4-FFF2-40B4-BE49-F238E27FC236}">
                  <a16:creationId xmlns:a16="http://schemas.microsoft.com/office/drawing/2014/main" id="{D86282BB-D6A7-4859-A345-1889FBD16B08}"/>
                </a:ext>
              </a:extLst>
            </p:cNvPr>
            <p:cNvSpPr>
              <a:spLocks/>
            </p:cNvSpPr>
            <p:nvPr/>
          </p:nvSpPr>
          <p:spPr bwMode="auto">
            <a:xfrm>
              <a:off x="12476163" y="51196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8">
              <a:extLst>
                <a:ext uri="{FF2B5EF4-FFF2-40B4-BE49-F238E27FC236}">
                  <a16:creationId xmlns:a16="http://schemas.microsoft.com/office/drawing/2014/main" id="{DEB8D581-A8CC-4A83-9BE9-DFDB7D0473C2}"/>
                </a:ext>
              </a:extLst>
            </p:cNvPr>
            <p:cNvSpPr>
              <a:spLocks/>
            </p:cNvSpPr>
            <p:nvPr/>
          </p:nvSpPr>
          <p:spPr bwMode="auto">
            <a:xfrm>
              <a:off x="12476163" y="51704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9">
              <a:extLst>
                <a:ext uri="{FF2B5EF4-FFF2-40B4-BE49-F238E27FC236}">
                  <a16:creationId xmlns:a16="http://schemas.microsoft.com/office/drawing/2014/main" id="{BCF7C98C-A760-472E-BF87-94EB0EFB890E}"/>
                </a:ext>
              </a:extLst>
            </p:cNvPr>
            <p:cNvSpPr>
              <a:spLocks/>
            </p:cNvSpPr>
            <p:nvPr/>
          </p:nvSpPr>
          <p:spPr bwMode="auto">
            <a:xfrm>
              <a:off x="12498388" y="5221288"/>
              <a:ext cx="327025" cy="34925"/>
            </a:xfrm>
            <a:custGeom>
              <a:avLst/>
              <a:gdLst>
                <a:gd name="T0" fmla="*/ 98 w 103"/>
                <a:gd name="T1" fmla="*/ 11 h 11"/>
                <a:gd name="T2" fmla="*/ 5 w 103"/>
                <a:gd name="T3" fmla="*/ 11 h 11"/>
                <a:gd name="T4" fmla="*/ 0 w 103"/>
                <a:gd name="T5" fmla="*/ 6 h 11"/>
                <a:gd name="T6" fmla="*/ 5 w 103"/>
                <a:gd name="T7" fmla="*/ 0 h 11"/>
                <a:gd name="T8" fmla="*/ 98 w 103"/>
                <a:gd name="T9" fmla="*/ 0 h 11"/>
                <a:gd name="T10" fmla="*/ 103 w 103"/>
                <a:gd name="T11" fmla="*/ 6 h 11"/>
                <a:gd name="T12" fmla="*/ 98 w 10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3" h="11">
                  <a:moveTo>
                    <a:pt x="98" y="11"/>
                  </a:moveTo>
                  <a:cubicBezTo>
                    <a:pt x="5" y="11"/>
                    <a:pt x="5" y="11"/>
                    <a:pt x="5" y="11"/>
                  </a:cubicBezTo>
                  <a:cubicBezTo>
                    <a:pt x="2" y="11"/>
                    <a:pt x="0" y="9"/>
                    <a:pt x="0" y="6"/>
                  </a:cubicBezTo>
                  <a:cubicBezTo>
                    <a:pt x="0" y="3"/>
                    <a:pt x="2" y="0"/>
                    <a:pt x="5" y="0"/>
                  </a:cubicBezTo>
                  <a:cubicBezTo>
                    <a:pt x="98" y="0"/>
                    <a:pt x="98" y="0"/>
                    <a:pt x="98" y="0"/>
                  </a:cubicBezTo>
                  <a:cubicBezTo>
                    <a:pt x="101" y="0"/>
                    <a:pt x="103" y="3"/>
                    <a:pt x="103" y="6"/>
                  </a:cubicBezTo>
                  <a:cubicBezTo>
                    <a:pt x="103" y="9"/>
                    <a:pt x="101" y="11"/>
                    <a:pt x="9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8" name="Group 117">
            <a:extLst>
              <a:ext uri="{FF2B5EF4-FFF2-40B4-BE49-F238E27FC236}">
                <a16:creationId xmlns:a16="http://schemas.microsoft.com/office/drawing/2014/main" id="{1D9D667A-20FF-4C7B-AEDB-591E5A1F1379}"/>
              </a:ext>
            </a:extLst>
          </p:cNvPr>
          <p:cNvGrpSpPr/>
          <p:nvPr/>
        </p:nvGrpSpPr>
        <p:grpSpPr>
          <a:xfrm>
            <a:off x="8511617" y="3559176"/>
            <a:ext cx="860425" cy="654050"/>
            <a:chOff x="13120688" y="4016376"/>
            <a:chExt cx="860425" cy="654050"/>
          </a:xfrm>
        </p:grpSpPr>
        <p:sp>
          <p:nvSpPr>
            <p:cNvPr id="112" name="Freeform 110">
              <a:extLst>
                <a:ext uri="{FF2B5EF4-FFF2-40B4-BE49-F238E27FC236}">
                  <a16:creationId xmlns:a16="http://schemas.microsoft.com/office/drawing/2014/main" id="{4E0B2258-85BB-405C-B200-A8A3A9998E54}"/>
                </a:ext>
              </a:extLst>
            </p:cNvPr>
            <p:cNvSpPr>
              <a:spLocks noEditPoints="1"/>
            </p:cNvSpPr>
            <p:nvPr/>
          </p:nvSpPr>
          <p:spPr bwMode="auto">
            <a:xfrm>
              <a:off x="13120688" y="4124326"/>
              <a:ext cx="765175" cy="546100"/>
            </a:xfrm>
            <a:custGeom>
              <a:avLst/>
              <a:gdLst>
                <a:gd name="T0" fmla="*/ 212 w 241"/>
                <a:gd name="T1" fmla="*/ 172 h 172"/>
                <a:gd name="T2" fmla="*/ 29 w 241"/>
                <a:gd name="T3" fmla="*/ 172 h 172"/>
                <a:gd name="T4" fmla="*/ 0 w 241"/>
                <a:gd name="T5" fmla="*/ 142 h 172"/>
                <a:gd name="T6" fmla="*/ 0 w 241"/>
                <a:gd name="T7" fmla="*/ 29 h 172"/>
                <a:gd name="T8" fmla="*/ 9 w 241"/>
                <a:gd name="T9" fmla="*/ 8 h 172"/>
                <a:gd name="T10" fmla="*/ 12 w 241"/>
                <a:gd name="T11" fmla="*/ 5 h 172"/>
                <a:gd name="T12" fmla="*/ 20 w 241"/>
                <a:gd name="T13" fmla="*/ 6 h 172"/>
                <a:gd name="T14" fmla="*/ 18 w 241"/>
                <a:gd name="T15" fmla="*/ 14 h 172"/>
                <a:gd name="T16" fmla="*/ 16 w 241"/>
                <a:gd name="T17" fmla="*/ 15 h 172"/>
                <a:gd name="T18" fmla="*/ 10 w 241"/>
                <a:gd name="T19" fmla="*/ 29 h 172"/>
                <a:gd name="T20" fmla="*/ 10 w 241"/>
                <a:gd name="T21" fmla="*/ 142 h 172"/>
                <a:gd name="T22" fmla="*/ 29 w 241"/>
                <a:gd name="T23" fmla="*/ 161 h 172"/>
                <a:gd name="T24" fmla="*/ 212 w 241"/>
                <a:gd name="T25" fmla="*/ 161 h 172"/>
                <a:gd name="T26" fmla="*/ 218 w 241"/>
                <a:gd name="T27" fmla="*/ 160 h 172"/>
                <a:gd name="T28" fmla="*/ 225 w 241"/>
                <a:gd name="T29" fmla="*/ 163 h 172"/>
                <a:gd name="T30" fmla="*/ 222 w 241"/>
                <a:gd name="T31" fmla="*/ 170 h 172"/>
                <a:gd name="T32" fmla="*/ 212 w 241"/>
                <a:gd name="T33" fmla="*/ 172 h 172"/>
                <a:gd name="T34" fmla="*/ 232 w 241"/>
                <a:gd name="T35" fmla="*/ 160 h 172"/>
                <a:gd name="T36" fmla="*/ 229 w 241"/>
                <a:gd name="T37" fmla="*/ 160 h 172"/>
                <a:gd name="T38" fmla="*/ 228 w 241"/>
                <a:gd name="T39" fmla="*/ 152 h 172"/>
                <a:gd name="T40" fmla="*/ 228 w 241"/>
                <a:gd name="T41" fmla="*/ 152 h 172"/>
                <a:gd name="T42" fmla="*/ 235 w 241"/>
                <a:gd name="T43" fmla="*/ 151 h 172"/>
                <a:gd name="T44" fmla="*/ 237 w 241"/>
                <a:gd name="T45" fmla="*/ 158 h 172"/>
                <a:gd name="T46" fmla="*/ 232 w 241"/>
                <a:gd name="T47" fmla="*/ 160 h 172"/>
                <a:gd name="T48" fmla="*/ 236 w 241"/>
                <a:gd name="T49" fmla="*/ 145 h 172"/>
                <a:gd name="T50" fmla="*/ 231 w 241"/>
                <a:gd name="T51" fmla="*/ 140 h 172"/>
                <a:gd name="T52" fmla="*/ 231 w 241"/>
                <a:gd name="T53" fmla="*/ 57 h 172"/>
                <a:gd name="T54" fmla="*/ 193 w 241"/>
                <a:gd name="T55" fmla="*/ 43 h 172"/>
                <a:gd name="T56" fmla="*/ 192 w 241"/>
                <a:gd name="T57" fmla="*/ 39 h 172"/>
                <a:gd name="T58" fmla="*/ 193 w 241"/>
                <a:gd name="T59" fmla="*/ 36 h 172"/>
                <a:gd name="T60" fmla="*/ 201 w 241"/>
                <a:gd name="T61" fmla="*/ 36 h 172"/>
                <a:gd name="T62" fmla="*/ 235 w 241"/>
                <a:gd name="T63" fmla="*/ 45 h 172"/>
                <a:gd name="T64" fmla="*/ 241 w 241"/>
                <a:gd name="T65" fmla="*/ 44 h 172"/>
                <a:gd name="T66" fmla="*/ 241 w 241"/>
                <a:gd name="T67" fmla="*/ 140 h 172"/>
                <a:gd name="T68" fmla="*/ 236 w 241"/>
                <a:gd name="T69" fmla="*/ 145 h 172"/>
                <a:gd name="T70" fmla="*/ 186 w 241"/>
                <a:gd name="T71" fmla="*/ 10 h 172"/>
                <a:gd name="T72" fmla="*/ 30 w 241"/>
                <a:gd name="T73" fmla="*/ 10 h 172"/>
                <a:gd name="T74" fmla="*/ 25 w 241"/>
                <a:gd name="T75" fmla="*/ 5 h 172"/>
                <a:gd name="T76" fmla="*/ 30 w 241"/>
                <a:gd name="T77" fmla="*/ 0 h 172"/>
                <a:gd name="T78" fmla="*/ 186 w 241"/>
                <a:gd name="T79" fmla="*/ 0 h 172"/>
                <a:gd name="T80" fmla="*/ 192 w 241"/>
                <a:gd name="T81" fmla="*/ 5 h 172"/>
                <a:gd name="T82" fmla="*/ 186 w 241"/>
                <a:gd name="T83" fmla="*/ 1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1" h="172">
                  <a:moveTo>
                    <a:pt x="212" y="172"/>
                  </a:moveTo>
                  <a:cubicBezTo>
                    <a:pt x="29" y="172"/>
                    <a:pt x="29" y="172"/>
                    <a:pt x="29" y="172"/>
                  </a:cubicBezTo>
                  <a:cubicBezTo>
                    <a:pt x="13" y="172"/>
                    <a:pt x="0" y="159"/>
                    <a:pt x="0" y="142"/>
                  </a:cubicBezTo>
                  <a:cubicBezTo>
                    <a:pt x="0" y="29"/>
                    <a:pt x="0" y="29"/>
                    <a:pt x="0" y="29"/>
                  </a:cubicBezTo>
                  <a:cubicBezTo>
                    <a:pt x="0" y="21"/>
                    <a:pt x="3" y="13"/>
                    <a:pt x="9" y="8"/>
                  </a:cubicBezTo>
                  <a:cubicBezTo>
                    <a:pt x="10" y="7"/>
                    <a:pt x="11" y="6"/>
                    <a:pt x="12" y="5"/>
                  </a:cubicBezTo>
                  <a:cubicBezTo>
                    <a:pt x="14" y="4"/>
                    <a:pt x="18" y="4"/>
                    <a:pt x="20" y="6"/>
                  </a:cubicBezTo>
                  <a:cubicBezTo>
                    <a:pt x="21" y="9"/>
                    <a:pt x="21" y="12"/>
                    <a:pt x="18" y="14"/>
                  </a:cubicBezTo>
                  <a:cubicBezTo>
                    <a:pt x="18" y="14"/>
                    <a:pt x="17" y="15"/>
                    <a:pt x="16" y="15"/>
                  </a:cubicBezTo>
                  <a:cubicBezTo>
                    <a:pt x="12" y="19"/>
                    <a:pt x="10" y="24"/>
                    <a:pt x="10" y="29"/>
                  </a:cubicBezTo>
                  <a:cubicBezTo>
                    <a:pt x="10" y="142"/>
                    <a:pt x="10" y="142"/>
                    <a:pt x="10" y="142"/>
                  </a:cubicBezTo>
                  <a:cubicBezTo>
                    <a:pt x="10" y="153"/>
                    <a:pt x="19" y="161"/>
                    <a:pt x="29" y="161"/>
                  </a:cubicBezTo>
                  <a:cubicBezTo>
                    <a:pt x="212" y="161"/>
                    <a:pt x="212" y="161"/>
                    <a:pt x="212" y="161"/>
                  </a:cubicBezTo>
                  <a:cubicBezTo>
                    <a:pt x="214" y="161"/>
                    <a:pt x="216" y="161"/>
                    <a:pt x="218" y="160"/>
                  </a:cubicBezTo>
                  <a:cubicBezTo>
                    <a:pt x="221" y="159"/>
                    <a:pt x="224" y="160"/>
                    <a:pt x="225" y="163"/>
                  </a:cubicBezTo>
                  <a:cubicBezTo>
                    <a:pt x="226" y="166"/>
                    <a:pt x="225" y="169"/>
                    <a:pt x="222" y="170"/>
                  </a:cubicBezTo>
                  <a:cubicBezTo>
                    <a:pt x="219" y="171"/>
                    <a:pt x="215" y="172"/>
                    <a:pt x="212" y="172"/>
                  </a:cubicBezTo>
                  <a:close/>
                  <a:moveTo>
                    <a:pt x="232" y="160"/>
                  </a:moveTo>
                  <a:cubicBezTo>
                    <a:pt x="231" y="160"/>
                    <a:pt x="230" y="160"/>
                    <a:pt x="229" y="160"/>
                  </a:cubicBezTo>
                  <a:cubicBezTo>
                    <a:pt x="227" y="158"/>
                    <a:pt x="226" y="155"/>
                    <a:pt x="228" y="152"/>
                  </a:cubicBezTo>
                  <a:cubicBezTo>
                    <a:pt x="228" y="152"/>
                    <a:pt x="228" y="152"/>
                    <a:pt x="228" y="152"/>
                  </a:cubicBezTo>
                  <a:cubicBezTo>
                    <a:pt x="229" y="150"/>
                    <a:pt x="233" y="149"/>
                    <a:pt x="235" y="151"/>
                  </a:cubicBezTo>
                  <a:cubicBezTo>
                    <a:pt x="237" y="152"/>
                    <a:pt x="238" y="156"/>
                    <a:pt x="237" y="158"/>
                  </a:cubicBezTo>
                  <a:cubicBezTo>
                    <a:pt x="236" y="160"/>
                    <a:pt x="234" y="160"/>
                    <a:pt x="232" y="160"/>
                  </a:cubicBezTo>
                  <a:close/>
                  <a:moveTo>
                    <a:pt x="236" y="145"/>
                  </a:moveTo>
                  <a:cubicBezTo>
                    <a:pt x="233" y="145"/>
                    <a:pt x="231" y="143"/>
                    <a:pt x="231" y="140"/>
                  </a:cubicBezTo>
                  <a:cubicBezTo>
                    <a:pt x="231" y="57"/>
                    <a:pt x="231" y="57"/>
                    <a:pt x="231" y="57"/>
                  </a:cubicBezTo>
                  <a:cubicBezTo>
                    <a:pt x="217" y="58"/>
                    <a:pt x="203" y="53"/>
                    <a:pt x="193" y="43"/>
                  </a:cubicBezTo>
                  <a:cubicBezTo>
                    <a:pt x="192" y="42"/>
                    <a:pt x="192" y="41"/>
                    <a:pt x="192" y="39"/>
                  </a:cubicBezTo>
                  <a:cubicBezTo>
                    <a:pt x="192" y="38"/>
                    <a:pt x="193" y="37"/>
                    <a:pt x="193" y="36"/>
                  </a:cubicBezTo>
                  <a:cubicBezTo>
                    <a:pt x="195" y="34"/>
                    <a:pt x="199" y="34"/>
                    <a:pt x="201" y="36"/>
                  </a:cubicBezTo>
                  <a:cubicBezTo>
                    <a:pt x="210" y="45"/>
                    <a:pt x="222" y="48"/>
                    <a:pt x="235" y="45"/>
                  </a:cubicBezTo>
                  <a:cubicBezTo>
                    <a:pt x="241" y="44"/>
                    <a:pt x="241" y="44"/>
                    <a:pt x="241" y="44"/>
                  </a:cubicBezTo>
                  <a:cubicBezTo>
                    <a:pt x="241" y="140"/>
                    <a:pt x="241" y="140"/>
                    <a:pt x="241" y="140"/>
                  </a:cubicBezTo>
                  <a:cubicBezTo>
                    <a:pt x="241" y="143"/>
                    <a:pt x="239" y="145"/>
                    <a:pt x="236" y="145"/>
                  </a:cubicBezTo>
                  <a:close/>
                  <a:moveTo>
                    <a:pt x="186" y="10"/>
                  </a:moveTo>
                  <a:cubicBezTo>
                    <a:pt x="30" y="10"/>
                    <a:pt x="30" y="10"/>
                    <a:pt x="30" y="10"/>
                  </a:cubicBezTo>
                  <a:cubicBezTo>
                    <a:pt x="27" y="10"/>
                    <a:pt x="25" y="8"/>
                    <a:pt x="25" y="5"/>
                  </a:cubicBezTo>
                  <a:cubicBezTo>
                    <a:pt x="25" y="2"/>
                    <a:pt x="27" y="0"/>
                    <a:pt x="30" y="0"/>
                  </a:cubicBezTo>
                  <a:cubicBezTo>
                    <a:pt x="186" y="0"/>
                    <a:pt x="186" y="0"/>
                    <a:pt x="186" y="0"/>
                  </a:cubicBezTo>
                  <a:cubicBezTo>
                    <a:pt x="189" y="0"/>
                    <a:pt x="192" y="2"/>
                    <a:pt x="192" y="5"/>
                  </a:cubicBezTo>
                  <a:cubicBezTo>
                    <a:pt x="192" y="8"/>
                    <a:pt x="189" y="10"/>
                    <a:pt x="186"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1">
              <a:extLst>
                <a:ext uri="{FF2B5EF4-FFF2-40B4-BE49-F238E27FC236}">
                  <a16:creationId xmlns:a16="http://schemas.microsoft.com/office/drawing/2014/main" id="{EA03F7D9-DF3D-4B59-9BB5-794BD7904845}"/>
                </a:ext>
              </a:extLst>
            </p:cNvPr>
            <p:cNvSpPr>
              <a:spLocks noEditPoints="1"/>
            </p:cNvSpPr>
            <p:nvPr/>
          </p:nvSpPr>
          <p:spPr bwMode="auto">
            <a:xfrm>
              <a:off x="13142913" y="4143376"/>
              <a:ext cx="622300" cy="307975"/>
            </a:xfrm>
            <a:custGeom>
              <a:avLst/>
              <a:gdLst>
                <a:gd name="T0" fmla="*/ 113 w 196"/>
                <a:gd name="T1" fmla="*/ 97 h 97"/>
                <a:gd name="T2" fmla="*/ 89 w 196"/>
                <a:gd name="T3" fmla="*/ 88 h 97"/>
                <a:gd name="T4" fmla="*/ 89 w 196"/>
                <a:gd name="T5" fmla="*/ 88 h 97"/>
                <a:gd name="T6" fmla="*/ 62 w 196"/>
                <a:gd name="T7" fmla="*/ 64 h 97"/>
                <a:gd name="T8" fmla="*/ 61 w 196"/>
                <a:gd name="T9" fmla="*/ 60 h 97"/>
                <a:gd name="T10" fmla="*/ 62 w 196"/>
                <a:gd name="T11" fmla="*/ 57 h 97"/>
                <a:gd name="T12" fmla="*/ 69 w 196"/>
                <a:gd name="T13" fmla="*/ 56 h 97"/>
                <a:gd name="T14" fmla="*/ 96 w 196"/>
                <a:gd name="T15" fmla="*/ 80 h 97"/>
                <a:gd name="T16" fmla="*/ 129 w 196"/>
                <a:gd name="T17" fmla="*/ 81 h 97"/>
                <a:gd name="T18" fmla="*/ 187 w 196"/>
                <a:gd name="T19" fmla="*/ 30 h 97"/>
                <a:gd name="T20" fmla="*/ 194 w 196"/>
                <a:gd name="T21" fmla="*/ 30 h 97"/>
                <a:gd name="T22" fmla="*/ 194 w 196"/>
                <a:gd name="T23" fmla="*/ 37 h 97"/>
                <a:gd name="T24" fmla="*/ 136 w 196"/>
                <a:gd name="T25" fmla="*/ 89 h 97"/>
                <a:gd name="T26" fmla="*/ 113 w 196"/>
                <a:gd name="T27" fmla="*/ 97 h 97"/>
                <a:gd name="T28" fmla="*/ 54 w 196"/>
                <a:gd name="T29" fmla="*/ 55 h 97"/>
                <a:gd name="T30" fmla="*/ 51 w 196"/>
                <a:gd name="T31" fmla="*/ 54 h 97"/>
                <a:gd name="T32" fmla="*/ 2 w 196"/>
                <a:gd name="T33" fmla="*/ 10 h 97"/>
                <a:gd name="T34" fmla="*/ 0 w 196"/>
                <a:gd name="T35" fmla="*/ 6 h 97"/>
                <a:gd name="T36" fmla="*/ 2 w 196"/>
                <a:gd name="T37" fmla="*/ 2 h 97"/>
                <a:gd name="T38" fmla="*/ 9 w 196"/>
                <a:gd name="T39" fmla="*/ 2 h 97"/>
                <a:gd name="T40" fmla="*/ 58 w 196"/>
                <a:gd name="T41" fmla="*/ 46 h 97"/>
                <a:gd name="T42" fmla="*/ 59 w 196"/>
                <a:gd name="T43" fmla="*/ 49 h 97"/>
                <a:gd name="T44" fmla="*/ 58 w 196"/>
                <a:gd name="T45" fmla="*/ 53 h 97"/>
                <a:gd name="T46" fmla="*/ 54 w 196"/>
                <a:gd name="T47"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6" h="97">
                  <a:moveTo>
                    <a:pt x="113" y="97"/>
                  </a:moveTo>
                  <a:cubicBezTo>
                    <a:pt x="104" y="97"/>
                    <a:pt x="96" y="94"/>
                    <a:pt x="89" y="88"/>
                  </a:cubicBezTo>
                  <a:cubicBezTo>
                    <a:pt x="89" y="88"/>
                    <a:pt x="89" y="88"/>
                    <a:pt x="89" y="88"/>
                  </a:cubicBezTo>
                  <a:cubicBezTo>
                    <a:pt x="62" y="64"/>
                    <a:pt x="62" y="64"/>
                    <a:pt x="62" y="64"/>
                  </a:cubicBezTo>
                  <a:cubicBezTo>
                    <a:pt x="61" y="63"/>
                    <a:pt x="61" y="62"/>
                    <a:pt x="61" y="60"/>
                  </a:cubicBezTo>
                  <a:cubicBezTo>
                    <a:pt x="60" y="59"/>
                    <a:pt x="61" y="58"/>
                    <a:pt x="62" y="57"/>
                  </a:cubicBezTo>
                  <a:cubicBezTo>
                    <a:pt x="64" y="55"/>
                    <a:pt x="67" y="54"/>
                    <a:pt x="69" y="56"/>
                  </a:cubicBezTo>
                  <a:cubicBezTo>
                    <a:pt x="96" y="80"/>
                    <a:pt x="96" y="80"/>
                    <a:pt x="96" y="80"/>
                  </a:cubicBezTo>
                  <a:cubicBezTo>
                    <a:pt x="105" y="88"/>
                    <a:pt x="120" y="88"/>
                    <a:pt x="129" y="81"/>
                  </a:cubicBezTo>
                  <a:cubicBezTo>
                    <a:pt x="187" y="30"/>
                    <a:pt x="187" y="30"/>
                    <a:pt x="187" y="30"/>
                  </a:cubicBezTo>
                  <a:cubicBezTo>
                    <a:pt x="189" y="28"/>
                    <a:pt x="192" y="28"/>
                    <a:pt x="194" y="30"/>
                  </a:cubicBezTo>
                  <a:cubicBezTo>
                    <a:pt x="196" y="32"/>
                    <a:pt x="196" y="35"/>
                    <a:pt x="194" y="37"/>
                  </a:cubicBezTo>
                  <a:cubicBezTo>
                    <a:pt x="136" y="89"/>
                    <a:pt x="136" y="89"/>
                    <a:pt x="136" y="89"/>
                  </a:cubicBezTo>
                  <a:cubicBezTo>
                    <a:pt x="129" y="94"/>
                    <a:pt x="121" y="97"/>
                    <a:pt x="113" y="97"/>
                  </a:cubicBezTo>
                  <a:close/>
                  <a:moveTo>
                    <a:pt x="54" y="55"/>
                  </a:moveTo>
                  <a:cubicBezTo>
                    <a:pt x="53" y="55"/>
                    <a:pt x="52" y="54"/>
                    <a:pt x="51" y="54"/>
                  </a:cubicBezTo>
                  <a:cubicBezTo>
                    <a:pt x="2" y="10"/>
                    <a:pt x="2" y="10"/>
                    <a:pt x="2" y="10"/>
                  </a:cubicBezTo>
                  <a:cubicBezTo>
                    <a:pt x="1" y="9"/>
                    <a:pt x="0" y="7"/>
                    <a:pt x="0" y="6"/>
                  </a:cubicBezTo>
                  <a:cubicBezTo>
                    <a:pt x="0" y="5"/>
                    <a:pt x="1" y="3"/>
                    <a:pt x="2" y="2"/>
                  </a:cubicBezTo>
                  <a:cubicBezTo>
                    <a:pt x="4" y="0"/>
                    <a:pt x="7" y="0"/>
                    <a:pt x="9" y="2"/>
                  </a:cubicBezTo>
                  <a:cubicBezTo>
                    <a:pt x="58" y="46"/>
                    <a:pt x="58" y="46"/>
                    <a:pt x="58" y="46"/>
                  </a:cubicBezTo>
                  <a:cubicBezTo>
                    <a:pt x="59" y="47"/>
                    <a:pt x="59" y="48"/>
                    <a:pt x="59" y="49"/>
                  </a:cubicBezTo>
                  <a:cubicBezTo>
                    <a:pt x="59" y="51"/>
                    <a:pt x="59" y="52"/>
                    <a:pt x="58" y="53"/>
                  </a:cubicBezTo>
                  <a:cubicBezTo>
                    <a:pt x="57" y="54"/>
                    <a:pt x="56" y="55"/>
                    <a:pt x="54" y="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2">
              <a:extLst>
                <a:ext uri="{FF2B5EF4-FFF2-40B4-BE49-F238E27FC236}">
                  <a16:creationId xmlns:a16="http://schemas.microsoft.com/office/drawing/2014/main" id="{72552AC7-5E56-4F06-9E13-7712A63D9BD2}"/>
                </a:ext>
              </a:extLst>
            </p:cNvPr>
            <p:cNvSpPr>
              <a:spLocks noEditPoints="1"/>
            </p:cNvSpPr>
            <p:nvPr/>
          </p:nvSpPr>
          <p:spPr bwMode="auto">
            <a:xfrm>
              <a:off x="13695363" y="4016376"/>
              <a:ext cx="285750" cy="285750"/>
            </a:xfrm>
            <a:custGeom>
              <a:avLst/>
              <a:gdLst>
                <a:gd name="T0" fmla="*/ 55 w 90"/>
                <a:gd name="T1" fmla="*/ 90 h 90"/>
                <a:gd name="T2" fmla="*/ 50 w 90"/>
                <a:gd name="T3" fmla="*/ 86 h 90"/>
                <a:gd name="T4" fmla="*/ 54 w 90"/>
                <a:gd name="T5" fmla="*/ 79 h 90"/>
                <a:gd name="T6" fmla="*/ 80 w 90"/>
                <a:gd name="T7" fmla="*/ 46 h 90"/>
                <a:gd name="T8" fmla="*/ 45 w 90"/>
                <a:gd name="T9" fmla="*/ 11 h 90"/>
                <a:gd name="T10" fmla="*/ 15 w 90"/>
                <a:gd name="T11" fmla="*/ 28 h 90"/>
                <a:gd name="T12" fmla="*/ 8 w 90"/>
                <a:gd name="T13" fmla="*/ 30 h 90"/>
                <a:gd name="T14" fmla="*/ 6 w 90"/>
                <a:gd name="T15" fmla="*/ 26 h 90"/>
                <a:gd name="T16" fmla="*/ 6 w 90"/>
                <a:gd name="T17" fmla="*/ 22 h 90"/>
                <a:gd name="T18" fmla="*/ 45 w 90"/>
                <a:gd name="T19" fmla="*/ 0 h 90"/>
                <a:gd name="T20" fmla="*/ 90 w 90"/>
                <a:gd name="T21" fmla="*/ 46 h 90"/>
                <a:gd name="T22" fmla="*/ 56 w 90"/>
                <a:gd name="T23" fmla="*/ 89 h 90"/>
                <a:gd name="T24" fmla="*/ 55 w 90"/>
                <a:gd name="T25" fmla="*/ 90 h 90"/>
                <a:gd name="T26" fmla="*/ 16 w 90"/>
                <a:gd name="T27" fmla="*/ 79 h 90"/>
                <a:gd name="T28" fmla="*/ 12 w 90"/>
                <a:gd name="T29" fmla="*/ 77 h 90"/>
                <a:gd name="T30" fmla="*/ 0 w 90"/>
                <a:gd name="T31" fmla="*/ 46 h 90"/>
                <a:gd name="T32" fmla="*/ 0 w 90"/>
                <a:gd name="T33" fmla="*/ 39 h 90"/>
                <a:gd name="T34" fmla="*/ 6 w 90"/>
                <a:gd name="T35" fmla="*/ 35 h 90"/>
                <a:gd name="T36" fmla="*/ 10 w 90"/>
                <a:gd name="T37" fmla="*/ 37 h 90"/>
                <a:gd name="T38" fmla="*/ 11 w 90"/>
                <a:gd name="T39" fmla="*/ 41 h 90"/>
                <a:gd name="T40" fmla="*/ 10 w 90"/>
                <a:gd name="T41" fmla="*/ 46 h 90"/>
                <a:gd name="T42" fmla="*/ 20 w 90"/>
                <a:gd name="T43" fmla="*/ 70 h 90"/>
                <a:gd name="T44" fmla="*/ 21 w 90"/>
                <a:gd name="T45" fmla="*/ 73 h 90"/>
                <a:gd name="T46" fmla="*/ 20 w 90"/>
                <a:gd name="T47" fmla="*/ 77 h 90"/>
                <a:gd name="T48" fmla="*/ 16 w 90"/>
                <a:gd name="T49" fmla="*/ 7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90">
                  <a:moveTo>
                    <a:pt x="55" y="90"/>
                  </a:moveTo>
                  <a:cubicBezTo>
                    <a:pt x="52" y="90"/>
                    <a:pt x="50" y="88"/>
                    <a:pt x="50" y="86"/>
                  </a:cubicBezTo>
                  <a:cubicBezTo>
                    <a:pt x="49" y="83"/>
                    <a:pt x="51" y="80"/>
                    <a:pt x="54" y="79"/>
                  </a:cubicBezTo>
                  <a:cubicBezTo>
                    <a:pt x="69" y="75"/>
                    <a:pt x="80" y="61"/>
                    <a:pt x="80" y="46"/>
                  </a:cubicBezTo>
                  <a:cubicBezTo>
                    <a:pt x="80" y="27"/>
                    <a:pt x="64" y="11"/>
                    <a:pt x="45" y="11"/>
                  </a:cubicBezTo>
                  <a:cubicBezTo>
                    <a:pt x="33" y="11"/>
                    <a:pt x="21" y="17"/>
                    <a:pt x="15" y="28"/>
                  </a:cubicBezTo>
                  <a:cubicBezTo>
                    <a:pt x="14" y="30"/>
                    <a:pt x="10" y="31"/>
                    <a:pt x="8" y="30"/>
                  </a:cubicBezTo>
                  <a:cubicBezTo>
                    <a:pt x="7" y="29"/>
                    <a:pt x="6" y="28"/>
                    <a:pt x="6" y="26"/>
                  </a:cubicBezTo>
                  <a:cubicBezTo>
                    <a:pt x="5" y="25"/>
                    <a:pt x="5" y="24"/>
                    <a:pt x="6" y="22"/>
                  </a:cubicBezTo>
                  <a:cubicBezTo>
                    <a:pt x="14" y="9"/>
                    <a:pt x="29" y="0"/>
                    <a:pt x="45" y="0"/>
                  </a:cubicBezTo>
                  <a:cubicBezTo>
                    <a:pt x="70" y="0"/>
                    <a:pt x="90" y="21"/>
                    <a:pt x="90" y="46"/>
                  </a:cubicBezTo>
                  <a:cubicBezTo>
                    <a:pt x="90" y="66"/>
                    <a:pt x="76" y="84"/>
                    <a:pt x="56" y="89"/>
                  </a:cubicBezTo>
                  <a:cubicBezTo>
                    <a:pt x="56" y="89"/>
                    <a:pt x="55" y="90"/>
                    <a:pt x="55" y="90"/>
                  </a:cubicBezTo>
                  <a:close/>
                  <a:moveTo>
                    <a:pt x="16" y="79"/>
                  </a:moveTo>
                  <a:cubicBezTo>
                    <a:pt x="15" y="79"/>
                    <a:pt x="13" y="78"/>
                    <a:pt x="12" y="77"/>
                  </a:cubicBezTo>
                  <a:cubicBezTo>
                    <a:pt x="4" y="69"/>
                    <a:pt x="0" y="57"/>
                    <a:pt x="0" y="46"/>
                  </a:cubicBezTo>
                  <a:cubicBezTo>
                    <a:pt x="0" y="43"/>
                    <a:pt x="0" y="41"/>
                    <a:pt x="0" y="39"/>
                  </a:cubicBezTo>
                  <a:cubicBezTo>
                    <a:pt x="1" y="36"/>
                    <a:pt x="3" y="34"/>
                    <a:pt x="6" y="35"/>
                  </a:cubicBezTo>
                  <a:cubicBezTo>
                    <a:pt x="7" y="35"/>
                    <a:pt x="9" y="35"/>
                    <a:pt x="10" y="37"/>
                  </a:cubicBezTo>
                  <a:cubicBezTo>
                    <a:pt x="10" y="38"/>
                    <a:pt x="11" y="39"/>
                    <a:pt x="11" y="41"/>
                  </a:cubicBezTo>
                  <a:cubicBezTo>
                    <a:pt x="10" y="42"/>
                    <a:pt x="10" y="44"/>
                    <a:pt x="10" y="46"/>
                  </a:cubicBezTo>
                  <a:cubicBezTo>
                    <a:pt x="10" y="55"/>
                    <a:pt x="14" y="63"/>
                    <a:pt x="20" y="70"/>
                  </a:cubicBezTo>
                  <a:cubicBezTo>
                    <a:pt x="21" y="71"/>
                    <a:pt x="21" y="72"/>
                    <a:pt x="21" y="73"/>
                  </a:cubicBezTo>
                  <a:cubicBezTo>
                    <a:pt x="21" y="75"/>
                    <a:pt x="21" y="76"/>
                    <a:pt x="20" y="77"/>
                  </a:cubicBezTo>
                  <a:cubicBezTo>
                    <a:pt x="19" y="78"/>
                    <a:pt x="18" y="79"/>
                    <a:pt x="16"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3">
              <a:extLst>
                <a:ext uri="{FF2B5EF4-FFF2-40B4-BE49-F238E27FC236}">
                  <a16:creationId xmlns:a16="http://schemas.microsoft.com/office/drawing/2014/main" id="{6B9437C4-2C90-4969-B89C-041ACCD53584}"/>
                </a:ext>
              </a:extLst>
            </p:cNvPr>
            <p:cNvSpPr>
              <a:spLocks/>
            </p:cNvSpPr>
            <p:nvPr/>
          </p:nvSpPr>
          <p:spPr bwMode="auto">
            <a:xfrm>
              <a:off x="13796963" y="4083051"/>
              <a:ext cx="60325" cy="60325"/>
            </a:xfrm>
            <a:custGeom>
              <a:avLst/>
              <a:gdLst>
                <a:gd name="T0" fmla="*/ 5 w 19"/>
                <a:gd name="T1" fmla="*/ 19 h 19"/>
                <a:gd name="T2" fmla="*/ 2 w 19"/>
                <a:gd name="T3" fmla="*/ 18 h 19"/>
                <a:gd name="T4" fmla="*/ 0 w 19"/>
                <a:gd name="T5" fmla="*/ 14 h 19"/>
                <a:gd name="T6" fmla="*/ 2 w 19"/>
                <a:gd name="T7" fmla="*/ 10 h 19"/>
                <a:gd name="T8" fmla="*/ 9 w 19"/>
                <a:gd name="T9" fmla="*/ 2 h 19"/>
                <a:gd name="T10" fmla="*/ 16 w 19"/>
                <a:gd name="T11" fmla="*/ 1 h 19"/>
                <a:gd name="T12" fmla="*/ 17 w 19"/>
                <a:gd name="T13" fmla="*/ 9 h 19"/>
                <a:gd name="T14" fmla="*/ 9 w 19"/>
                <a:gd name="T15" fmla="*/ 17 h 19"/>
                <a:gd name="T16" fmla="*/ 5 w 19"/>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5" y="19"/>
                  </a:moveTo>
                  <a:cubicBezTo>
                    <a:pt x="4" y="19"/>
                    <a:pt x="3" y="19"/>
                    <a:pt x="2" y="18"/>
                  </a:cubicBezTo>
                  <a:cubicBezTo>
                    <a:pt x="1" y="17"/>
                    <a:pt x="0" y="15"/>
                    <a:pt x="0" y="14"/>
                  </a:cubicBezTo>
                  <a:cubicBezTo>
                    <a:pt x="0" y="13"/>
                    <a:pt x="1" y="11"/>
                    <a:pt x="2" y="10"/>
                  </a:cubicBezTo>
                  <a:cubicBezTo>
                    <a:pt x="9" y="2"/>
                    <a:pt x="9" y="2"/>
                    <a:pt x="9" y="2"/>
                  </a:cubicBezTo>
                  <a:cubicBezTo>
                    <a:pt x="11" y="0"/>
                    <a:pt x="14" y="0"/>
                    <a:pt x="16" y="1"/>
                  </a:cubicBezTo>
                  <a:cubicBezTo>
                    <a:pt x="19" y="3"/>
                    <a:pt x="19" y="7"/>
                    <a:pt x="17" y="9"/>
                  </a:cubicBezTo>
                  <a:cubicBezTo>
                    <a:pt x="9" y="17"/>
                    <a:pt x="9" y="17"/>
                    <a:pt x="9" y="17"/>
                  </a:cubicBezTo>
                  <a:cubicBezTo>
                    <a:pt x="8" y="18"/>
                    <a:pt x="7"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4">
              <a:extLst>
                <a:ext uri="{FF2B5EF4-FFF2-40B4-BE49-F238E27FC236}">
                  <a16:creationId xmlns:a16="http://schemas.microsoft.com/office/drawing/2014/main" id="{85D47681-9B99-4B7E-A942-380E731CD574}"/>
                </a:ext>
              </a:extLst>
            </p:cNvPr>
            <p:cNvSpPr>
              <a:spLocks/>
            </p:cNvSpPr>
            <p:nvPr/>
          </p:nvSpPr>
          <p:spPr bwMode="auto">
            <a:xfrm>
              <a:off x="13822363" y="4083051"/>
              <a:ext cx="31750" cy="142875"/>
            </a:xfrm>
            <a:custGeom>
              <a:avLst/>
              <a:gdLst>
                <a:gd name="T0" fmla="*/ 5 w 10"/>
                <a:gd name="T1" fmla="*/ 45 h 45"/>
                <a:gd name="T2" fmla="*/ 0 w 10"/>
                <a:gd name="T3" fmla="*/ 40 h 45"/>
                <a:gd name="T4" fmla="*/ 0 w 10"/>
                <a:gd name="T5" fmla="*/ 5 h 45"/>
                <a:gd name="T6" fmla="*/ 5 w 10"/>
                <a:gd name="T7" fmla="*/ 0 h 45"/>
                <a:gd name="T8" fmla="*/ 10 w 10"/>
                <a:gd name="T9" fmla="*/ 5 h 45"/>
                <a:gd name="T10" fmla="*/ 10 w 10"/>
                <a:gd name="T11" fmla="*/ 40 h 45"/>
                <a:gd name="T12" fmla="*/ 5 w 10"/>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10" h="45">
                  <a:moveTo>
                    <a:pt x="5" y="45"/>
                  </a:moveTo>
                  <a:cubicBezTo>
                    <a:pt x="2" y="45"/>
                    <a:pt x="0" y="43"/>
                    <a:pt x="0" y="40"/>
                  </a:cubicBezTo>
                  <a:cubicBezTo>
                    <a:pt x="0" y="5"/>
                    <a:pt x="0" y="5"/>
                    <a:pt x="0" y="5"/>
                  </a:cubicBezTo>
                  <a:cubicBezTo>
                    <a:pt x="0" y="2"/>
                    <a:pt x="2" y="0"/>
                    <a:pt x="5" y="0"/>
                  </a:cubicBezTo>
                  <a:cubicBezTo>
                    <a:pt x="8" y="0"/>
                    <a:pt x="10" y="2"/>
                    <a:pt x="10" y="5"/>
                  </a:cubicBezTo>
                  <a:cubicBezTo>
                    <a:pt x="10" y="40"/>
                    <a:pt x="10" y="40"/>
                    <a:pt x="10" y="40"/>
                  </a:cubicBezTo>
                  <a:cubicBezTo>
                    <a:pt x="10" y="43"/>
                    <a:pt x="8" y="45"/>
                    <a:pt x="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5">
              <a:extLst>
                <a:ext uri="{FF2B5EF4-FFF2-40B4-BE49-F238E27FC236}">
                  <a16:creationId xmlns:a16="http://schemas.microsoft.com/office/drawing/2014/main" id="{5EA73274-8D3A-4C37-904C-E0A4E62A96C7}"/>
                </a:ext>
              </a:extLst>
            </p:cNvPr>
            <p:cNvSpPr>
              <a:spLocks/>
            </p:cNvSpPr>
            <p:nvPr/>
          </p:nvSpPr>
          <p:spPr bwMode="auto">
            <a:xfrm>
              <a:off x="13784263" y="4194176"/>
              <a:ext cx="104775" cy="31750"/>
            </a:xfrm>
            <a:custGeom>
              <a:avLst/>
              <a:gdLst>
                <a:gd name="T0" fmla="*/ 28 w 33"/>
                <a:gd name="T1" fmla="*/ 10 h 10"/>
                <a:gd name="T2" fmla="*/ 6 w 33"/>
                <a:gd name="T3" fmla="*/ 10 h 10"/>
                <a:gd name="T4" fmla="*/ 0 w 33"/>
                <a:gd name="T5" fmla="*/ 5 h 10"/>
                <a:gd name="T6" fmla="*/ 6 w 33"/>
                <a:gd name="T7" fmla="*/ 0 h 10"/>
                <a:gd name="T8" fmla="*/ 28 w 33"/>
                <a:gd name="T9" fmla="*/ 0 h 10"/>
                <a:gd name="T10" fmla="*/ 33 w 33"/>
                <a:gd name="T11" fmla="*/ 5 h 10"/>
                <a:gd name="T12" fmla="*/ 28 w 3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28" y="10"/>
                  </a:moveTo>
                  <a:cubicBezTo>
                    <a:pt x="6" y="10"/>
                    <a:pt x="6" y="10"/>
                    <a:pt x="6" y="10"/>
                  </a:cubicBezTo>
                  <a:cubicBezTo>
                    <a:pt x="3" y="10"/>
                    <a:pt x="0" y="8"/>
                    <a:pt x="0" y="5"/>
                  </a:cubicBezTo>
                  <a:cubicBezTo>
                    <a:pt x="0" y="2"/>
                    <a:pt x="3" y="0"/>
                    <a:pt x="6" y="0"/>
                  </a:cubicBezTo>
                  <a:cubicBezTo>
                    <a:pt x="28" y="0"/>
                    <a:pt x="28" y="0"/>
                    <a:pt x="28" y="0"/>
                  </a:cubicBezTo>
                  <a:cubicBezTo>
                    <a:pt x="31" y="0"/>
                    <a:pt x="33" y="2"/>
                    <a:pt x="33" y="5"/>
                  </a:cubicBezTo>
                  <a:cubicBezTo>
                    <a:pt x="33" y="8"/>
                    <a:pt x="31" y="10"/>
                    <a:pt x="2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430E8902-B62C-4D31-BA02-54C81CD897A7}"/>
              </a:ext>
            </a:extLst>
          </p:cNvPr>
          <p:cNvGrpSpPr/>
          <p:nvPr/>
        </p:nvGrpSpPr>
        <p:grpSpPr>
          <a:xfrm flipH="1">
            <a:off x="9648547" y="4075115"/>
            <a:ext cx="3235679" cy="6496049"/>
            <a:chOff x="6388100" y="2830513"/>
            <a:chExt cx="4160838" cy="8353425"/>
          </a:xfrm>
        </p:grpSpPr>
        <p:sp>
          <p:nvSpPr>
            <p:cNvPr id="127" name="Freeform 6">
              <a:extLst>
                <a:ext uri="{FF2B5EF4-FFF2-40B4-BE49-F238E27FC236}">
                  <a16:creationId xmlns:a16="http://schemas.microsoft.com/office/drawing/2014/main" id="{B82C8ED9-E352-4F9E-8289-23FB242BE539}"/>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
              <a:extLst>
                <a:ext uri="{FF2B5EF4-FFF2-40B4-BE49-F238E27FC236}">
                  <a16:creationId xmlns:a16="http://schemas.microsoft.com/office/drawing/2014/main" id="{DF90318B-5624-40AE-8537-565692FD1251}"/>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76C2F440-ADAF-46EC-A2E0-53F2CCF71B5F}"/>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FB04A732-7C8B-4DF3-BC41-F9CD739E2DC7}"/>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3C787567-F042-4883-BEB7-22832BFFAC74}"/>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4">
              <a:extLst>
                <a:ext uri="{FF2B5EF4-FFF2-40B4-BE49-F238E27FC236}">
                  <a16:creationId xmlns:a16="http://schemas.microsoft.com/office/drawing/2014/main" id="{FD223B0E-6A47-4C52-BBEB-0F2C88E5809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5">
              <a:extLst>
                <a:ext uri="{FF2B5EF4-FFF2-40B4-BE49-F238E27FC236}">
                  <a16:creationId xmlns:a16="http://schemas.microsoft.com/office/drawing/2014/main" id="{9707DEB4-4746-4EDD-990E-ADD764FBB43C}"/>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6">
              <a:extLst>
                <a:ext uri="{FF2B5EF4-FFF2-40B4-BE49-F238E27FC236}">
                  <a16:creationId xmlns:a16="http://schemas.microsoft.com/office/drawing/2014/main" id="{DAF63E71-035D-43CD-88EC-99F2A526D537}"/>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7">
              <a:extLst>
                <a:ext uri="{FF2B5EF4-FFF2-40B4-BE49-F238E27FC236}">
                  <a16:creationId xmlns:a16="http://schemas.microsoft.com/office/drawing/2014/main" id="{72BEB147-7E84-4468-A098-E129A3A74382}"/>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8">
              <a:extLst>
                <a:ext uri="{FF2B5EF4-FFF2-40B4-BE49-F238E27FC236}">
                  <a16:creationId xmlns:a16="http://schemas.microsoft.com/office/drawing/2014/main" id="{92F95425-CAED-436C-BF2D-761D815E918F}"/>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9">
              <a:extLst>
                <a:ext uri="{FF2B5EF4-FFF2-40B4-BE49-F238E27FC236}">
                  <a16:creationId xmlns:a16="http://schemas.microsoft.com/office/drawing/2014/main" id="{3E2938DA-2AF3-48C0-B15B-6E2604A8D828}"/>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20">
              <a:extLst>
                <a:ext uri="{FF2B5EF4-FFF2-40B4-BE49-F238E27FC236}">
                  <a16:creationId xmlns:a16="http://schemas.microsoft.com/office/drawing/2014/main" id="{F2E7BD12-AE64-436F-950B-D3CA49585A77}"/>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9" name="Group 138">
            <a:extLst>
              <a:ext uri="{FF2B5EF4-FFF2-40B4-BE49-F238E27FC236}">
                <a16:creationId xmlns:a16="http://schemas.microsoft.com/office/drawing/2014/main" id="{3A3A51ED-153B-4AF3-A0C0-AA97377CC32C}"/>
              </a:ext>
            </a:extLst>
          </p:cNvPr>
          <p:cNvGrpSpPr/>
          <p:nvPr/>
        </p:nvGrpSpPr>
        <p:grpSpPr>
          <a:xfrm flipH="1">
            <a:off x="9500404" y="6279969"/>
            <a:ext cx="2904828" cy="4239345"/>
            <a:chOff x="7004050" y="5665788"/>
            <a:chExt cx="3735388" cy="5451475"/>
          </a:xfrm>
        </p:grpSpPr>
        <p:sp>
          <p:nvSpPr>
            <p:cNvPr id="140" name="Freeform 21">
              <a:extLst>
                <a:ext uri="{FF2B5EF4-FFF2-40B4-BE49-F238E27FC236}">
                  <a16:creationId xmlns:a16="http://schemas.microsoft.com/office/drawing/2014/main" id="{267C291A-AEC6-49E9-8D38-F6109D08BA67}"/>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22">
              <a:extLst>
                <a:ext uri="{FF2B5EF4-FFF2-40B4-BE49-F238E27FC236}">
                  <a16:creationId xmlns:a16="http://schemas.microsoft.com/office/drawing/2014/main" id="{BA357665-190A-4525-B8E7-D8979FD9471D}"/>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23">
              <a:extLst>
                <a:ext uri="{FF2B5EF4-FFF2-40B4-BE49-F238E27FC236}">
                  <a16:creationId xmlns:a16="http://schemas.microsoft.com/office/drawing/2014/main" id="{AAB9DC7B-5306-4726-B2BC-F3C87E3FF14B}"/>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24">
              <a:extLst>
                <a:ext uri="{FF2B5EF4-FFF2-40B4-BE49-F238E27FC236}">
                  <a16:creationId xmlns:a16="http://schemas.microsoft.com/office/drawing/2014/main" id="{D187DCA2-3B2B-47DD-87A0-625DFBDDB169}"/>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25">
              <a:extLst>
                <a:ext uri="{FF2B5EF4-FFF2-40B4-BE49-F238E27FC236}">
                  <a16:creationId xmlns:a16="http://schemas.microsoft.com/office/drawing/2014/main" id="{8408A8D0-3CEC-4948-8E1E-2FA9FC1F8DC0}"/>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26">
              <a:extLst>
                <a:ext uri="{FF2B5EF4-FFF2-40B4-BE49-F238E27FC236}">
                  <a16:creationId xmlns:a16="http://schemas.microsoft.com/office/drawing/2014/main" id="{1E1BB354-C0F8-46FF-B611-5D3F5C8EBC7E}"/>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27">
              <a:extLst>
                <a:ext uri="{FF2B5EF4-FFF2-40B4-BE49-F238E27FC236}">
                  <a16:creationId xmlns:a16="http://schemas.microsoft.com/office/drawing/2014/main" id="{92BFC96B-9273-4AA6-B6B6-082459B89300}"/>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28">
              <a:extLst>
                <a:ext uri="{FF2B5EF4-FFF2-40B4-BE49-F238E27FC236}">
                  <a16:creationId xmlns:a16="http://schemas.microsoft.com/office/drawing/2014/main" id="{CDDD615E-3472-4D17-99C7-0D33F663807D}"/>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29">
              <a:extLst>
                <a:ext uri="{FF2B5EF4-FFF2-40B4-BE49-F238E27FC236}">
                  <a16:creationId xmlns:a16="http://schemas.microsoft.com/office/drawing/2014/main" id="{B0808250-FCA9-4016-BF87-DB245EDE1783}"/>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0">
              <a:extLst>
                <a:ext uri="{FF2B5EF4-FFF2-40B4-BE49-F238E27FC236}">
                  <a16:creationId xmlns:a16="http://schemas.microsoft.com/office/drawing/2014/main" id="{BB709D55-B6AC-43EE-B544-47D18AB24901}"/>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1">
              <a:extLst>
                <a:ext uri="{FF2B5EF4-FFF2-40B4-BE49-F238E27FC236}">
                  <a16:creationId xmlns:a16="http://schemas.microsoft.com/office/drawing/2014/main" id="{91E096AC-0E08-4C2D-9AE5-A8E00BBAF461}"/>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2">
              <a:extLst>
                <a:ext uri="{FF2B5EF4-FFF2-40B4-BE49-F238E27FC236}">
                  <a16:creationId xmlns:a16="http://schemas.microsoft.com/office/drawing/2014/main" id="{822C73A6-D101-4B38-A8E4-EF9F8E87D94B}"/>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33">
              <a:extLst>
                <a:ext uri="{FF2B5EF4-FFF2-40B4-BE49-F238E27FC236}">
                  <a16:creationId xmlns:a16="http://schemas.microsoft.com/office/drawing/2014/main" id="{2A45602E-3584-49BF-9EA2-EB2BDE18F86A}"/>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34">
              <a:extLst>
                <a:ext uri="{FF2B5EF4-FFF2-40B4-BE49-F238E27FC236}">
                  <a16:creationId xmlns:a16="http://schemas.microsoft.com/office/drawing/2014/main" id="{19389231-1E52-489A-9BF3-451629CF695F}"/>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5">
              <a:extLst>
                <a:ext uri="{FF2B5EF4-FFF2-40B4-BE49-F238E27FC236}">
                  <a16:creationId xmlns:a16="http://schemas.microsoft.com/office/drawing/2014/main" id="{8A04CA67-E92E-4D13-B157-9C4586170F74}"/>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4F4E8096-6CF8-4C23-8A55-6FEE745F2F8B}"/>
              </a:ext>
            </a:extLst>
          </p:cNvPr>
          <p:cNvGrpSpPr/>
          <p:nvPr/>
        </p:nvGrpSpPr>
        <p:grpSpPr>
          <a:xfrm>
            <a:off x="4976142" y="3457576"/>
            <a:ext cx="5541963" cy="7358062"/>
            <a:chOff x="9272588" y="3914776"/>
            <a:chExt cx="5541963" cy="7358062"/>
          </a:xfrm>
        </p:grpSpPr>
        <p:sp>
          <p:nvSpPr>
            <p:cNvPr id="64" name="Freeform 62">
              <a:extLst>
                <a:ext uri="{FF2B5EF4-FFF2-40B4-BE49-F238E27FC236}">
                  <a16:creationId xmlns:a16="http://schemas.microsoft.com/office/drawing/2014/main" id="{377EABA7-7D55-4C5D-99D1-03836639692E}"/>
                </a:ext>
              </a:extLst>
            </p:cNvPr>
            <p:cNvSpPr>
              <a:spLocks/>
            </p:cNvSpPr>
            <p:nvPr/>
          </p:nvSpPr>
          <p:spPr bwMode="auto">
            <a:xfrm>
              <a:off x="13130213" y="10188576"/>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3">
              <a:extLst>
                <a:ext uri="{FF2B5EF4-FFF2-40B4-BE49-F238E27FC236}">
                  <a16:creationId xmlns:a16="http://schemas.microsoft.com/office/drawing/2014/main" id="{8360F476-82B6-44E9-BBD9-75A1DB2D1626}"/>
                </a:ext>
              </a:extLst>
            </p:cNvPr>
            <p:cNvSpPr>
              <a:spLocks/>
            </p:cNvSpPr>
            <p:nvPr/>
          </p:nvSpPr>
          <p:spPr bwMode="auto">
            <a:xfrm>
              <a:off x="10183813" y="7419976"/>
              <a:ext cx="3413125" cy="1590675"/>
            </a:xfrm>
            <a:custGeom>
              <a:avLst/>
              <a:gdLst>
                <a:gd name="T0" fmla="*/ 1075 w 1075"/>
                <a:gd name="T1" fmla="*/ 13 h 500"/>
                <a:gd name="T2" fmla="*/ 1071 w 1075"/>
                <a:gd name="T3" fmla="*/ 294 h 500"/>
                <a:gd name="T4" fmla="*/ 106 w 1075"/>
                <a:gd name="T5" fmla="*/ 409 h 500"/>
                <a:gd name="T6" fmla="*/ 0 w 1075"/>
                <a:gd name="T7" fmla="*/ 0 h 500"/>
                <a:gd name="T8" fmla="*/ 1075 w 1075"/>
                <a:gd name="T9" fmla="*/ 13 h 500"/>
              </a:gdLst>
              <a:ahLst/>
              <a:cxnLst>
                <a:cxn ang="0">
                  <a:pos x="T0" y="T1"/>
                </a:cxn>
                <a:cxn ang="0">
                  <a:pos x="T2" y="T3"/>
                </a:cxn>
                <a:cxn ang="0">
                  <a:pos x="T4" y="T5"/>
                </a:cxn>
                <a:cxn ang="0">
                  <a:pos x="T6" y="T7"/>
                </a:cxn>
                <a:cxn ang="0">
                  <a:pos x="T8" y="T9"/>
                </a:cxn>
              </a:cxnLst>
              <a:rect l="0" t="0" r="r" b="b"/>
              <a:pathLst>
                <a:path w="1075" h="500">
                  <a:moveTo>
                    <a:pt x="1075" y="13"/>
                  </a:moveTo>
                  <a:cubicBezTo>
                    <a:pt x="1071" y="294"/>
                    <a:pt x="1071" y="294"/>
                    <a:pt x="1071" y="294"/>
                  </a:cubicBezTo>
                  <a:cubicBezTo>
                    <a:pt x="722" y="439"/>
                    <a:pt x="452" y="500"/>
                    <a:pt x="106" y="409"/>
                  </a:cubicBezTo>
                  <a:cubicBezTo>
                    <a:pt x="28" y="424"/>
                    <a:pt x="7" y="238"/>
                    <a:pt x="0" y="0"/>
                  </a:cubicBezTo>
                  <a:lnTo>
                    <a:pt x="1075" y="13"/>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4">
              <a:extLst>
                <a:ext uri="{FF2B5EF4-FFF2-40B4-BE49-F238E27FC236}">
                  <a16:creationId xmlns:a16="http://schemas.microsoft.com/office/drawing/2014/main" id="{ED6150B8-0DAC-4FBA-B079-A5D63FFBA951}"/>
                </a:ext>
              </a:extLst>
            </p:cNvPr>
            <p:cNvSpPr>
              <a:spLocks/>
            </p:cNvSpPr>
            <p:nvPr/>
          </p:nvSpPr>
          <p:spPr bwMode="auto">
            <a:xfrm>
              <a:off x="13187363" y="7461251"/>
              <a:ext cx="1476375" cy="3135313"/>
            </a:xfrm>
            <a:custGeom>
              <a:avLst/>
              <a:gdLst>
                <a:gd name="T0" fmla="*/ 48 w 465"/>
                <a:gd name="T1" fmla="*/ 986 h 986"/>
                <a:gd name="T2" fmla="*/ 0 w 465"/>
                <a:gd name="T3" fmla="*/ 936 h 986"/>
                <a:gd name="T4" fmla="*/ 69 w 465"/>
                <a:gd name="T5" fmla="*/ 428 h 986"/>
                <a:gd name="T6" fmla="*/ 127 w 465"/>
                <a:gd name="T7" fmla="*/ 0 h 986"/>
                <a:gd name="T8" fmla="*/ 410 w 465"/>
                <a:gd name="T9" fmla="*/ 124 h 986"/>
                <a:gd name="T10" fmla="*/ 439 w 465"/>
                <a:gd name="T11" fmla="*/ 295 h 986"/>
                <a:gd name="T12" fmla="*/ 48 w 465"/>
                <a:gd name="T13" fmla="*/ 986 h 986"/>
              </a:gdLst>
              <a:ahLst/>
              <a:cxnLst>
                <a:cxn ang="0">
                  <a:pos x="T0" y="T1"/>
                </a:cxn>
                <a:cxn ang="0">
                  <a:pos x="T2" y="T3"/>
                </a:cxn>
                <a:cxn ang="0">
                  <a:pos x="T4" y="T5"/>
                </a:cxn>
                <a:cxn ang="0">
                  <a:pos x="T6" y="T7"/>
                </a:cxn>
                <a:cxn ang="0">
                  <a:pos x="T8" y="T9"/>
                </a:cxn>
                <a:cxn ang="0">
                  <a:pos x="T10" y="T11"/>
                </a:cxn>
                <a:cxn ang="0">
                  <a:pos x="T12" y="T13"/>
                </a:cxn>
              </a:cxnLst>
              <a:rect l="0" t="0" r="r" b="b"/>
              <a:pathLst>
                <a:path w="465" h="986">
                  <a:moveTo>
                    <a:pt x="48" y="986"/>
                  </a:moveTo>
                  <a:cubicBezTo>
                    <a:pt x="0" y="936"/>
                    <a:pt x="0" y="936"/>
                    <a:pt x="0" y="936"/>
                  </a:cubicBezTo>
                  <a:cubicBezTo>
                    <a:pt x="4" y="685"/>
                    <a:pt x="12" y="447"/>
                    <a:pt x="69" y="428"/>
                  </a:cubicBezTo>
                  <a:cubicBezTo>
                    <a:pt x="132" y="383"/>
                    <a:pt x="124" y="179"/>
                    <a:pt x="127" y="0"/>
                  </a:cubicBezTo>
                  <a:cubicBezTo>
                    <a:pt x="245" y="11"/>
                    <a:pt x="340" y="52"/>
                    <a:pt x="410" y="124"/>
                  </a:cubicBezTo>
                  <a:cubicBezTo>
                    <a:pt x="454" y="170"/>
                    <a:pt x="465" y="238"/>
                    <a:pt x="439" y="295"/>
                  </a:cubicBezTo>
                  <a:cubicBezTo>
                    <a:pt x="303" y="587"/>
                    <a:pt x="173" y="809"/>
                    <a:pt x="48" y="98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5">
              <a:extLst>
                <a:ext uri="{FF2B5EF4-FFF2-40B4-BE49-F238E27FC236}">
                  <a16:creationId xmlns:a16="http://schemas.microsoft.com/office/drawing/2014/main" id="{025914C3-8B4F-4985-BBE5-B42AD4F7B6C1}"/>
                </a:ext>
              </a:extLst>
            </p:cNvPr>
            <p:cNvSpPr>
              <a:spLocks/>
            </p:cNvSpPr>
            <p:nvPr/>
          </p:nvSpPr>
          <p:spPr bwMode="auto">
            <a:xfrm>
              <a:off x="12990513" y="10714038"/>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6 w 226"/>
                <a:gd name="T15" fmla="*/ 19 h 141"/>
                <a:gd name="T16" fmla="*/ 125 w 226"/>
                <a:gd name="T17" fmla="*/ 32 h 141"/>
                <a:gd name="T18" fmla="*/ 211 w 226"/>
                <a:gd name="T19" fmla="*/ 95 h 141"/>
                <a:gd name="T20" fmla="*/ 223 w 226"/>
                <a:gd name="T21" fmla="*/ 108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6" y="19"/>
                  </a:cubicBezTo>
                  <a:cubicBezTo>
                    <a:pt x="114" y="19"/>
                    <a:pt x="122" y="24"/>
                    <a:pt x="125" y="32"/>
                  </a:cubicBezTo>
                  <a:cubicBezTo>
                    <a:pt x="135" y="63"/>
                    <a:pt x="170" y="80"/>
                    <a:pt x="211" y="95"/>
                  </a:cubicBezTo>
                  <a:cubicBezTo>
                    <a:pt x="217" y="97"/>
                    <a:pt x="221" y="102"/>
                    <a:pt x="223" y="108"/>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6">
              <a:extLst>
                <a:ext uri="{FF2B5EF4-FFF2-40B4-BE49-F238E27FC236}">
                  <a16:creationId xmlns:a16="http://schemas.microsoft.com/office/drawing/2014/main" id="{33D635D3-873E-4331-B299-1C7D9C2EAEC9}"/>
                </a:ext>
              </a:extLst>
            </p:cNvPr>
            <p:cNvSpPr>
              <a:spLocks/>
            </p:cNvSpPr>
            <p:nvPr/>
          </p:nvSpPr>
          <p:spPr bwMode="auto">
            <a:xfrm>
              <a:off x="13279438" y="10299701"/>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7">
              <a:extLst>
                <a:ext uri="{FF2B5EF4-FFF2-40B4-BE49-F238E27FC236}">
                  <a16:creationId xmlns:a16="http://schemas.microsoft.com/office/drawing/2014/main" id="{FC383C82-A7CB-4F8D-A00D-2C1A842C4973}"/>
                </a:ext>
              </a:extLst>
            </p:cNvPr>
            <p:cNvSpPr>
              <a:spLocks/>
            </p:cNvSpPr>
            <p:nvPr/>
          </p:nvSpPr>
          <p:spPr bwMode="auto">
            <a:xfrm>
              <a:off x="10082213" y="7531101"/>
              <a:ext cx="4732338" cy="3176588"/>
            </a:xfrm>
            <a:custGeom>
              <a:avLst/>
              <a:gdLst>
                <a:gd name="T0" fmla="*/ 1464 w 1490"/>
                <a:gd name="T1" fmla="*/ 308 h 999"/>
                <a:gd name="T2" fmla="*/ 1073 w 1490"/>
                <a:gd name="T3" fmla="*/ 999 h 999"/>
                <a:gd name="T4" fmla="*/ 1025 w 1490"/>
                <a:gd name="T5" fmla="*/ 949 h 999"/>
                <a:gd name="T6" fmla="*/ 1094 w 1490"/>
                <a:gd name="T7" fmla="*/ 441 h 999"/>
                <a:gd name="T8" fmla="*/ 1144 w 1490"/>
                <a:gd name="T9" fmla="*/ 296 h 999"/>
                <a:gd name="T10" fmla="*/ 107 w 1490"/>
                <a:gd name="T11" fmla="*/ 409 h 999"/>
                <a:gd name="T12" fmla="*/ 1 w 1490"/>
                <a:gd name="T13" fmla="*/ 0 h 999"/>
                <a:gd name="T14" fmla="*/ 1152 w 1490"/>
                <a:gd name="T15" fmla="*/ 13 h 999"/>
                <a:gd name="T16" fmla="*/ 1152 w 1490"/>
                <a:gd name="T17" fmla="*/ 13 h 999"/>
                <a:gd name="T18" fmla="*/ 1435 w 1490"/>
                <a:gd name="T19" fmla="*/ 137 h 999"/>
                <a:gd name="T20" fmla="*/ 1464 w 1490"/>
                <a:gd name="T21" fmla="*/ 308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90" h="999">
                  <a:moveTo>
                    <a:pt x="1464" y="308"/>
                  </a:moveTo>
                  <a:cubicBezTo>
                    <a:pt x="1328" y="600"/>
                    <a:pt x="1198" y="822"/>
                    <a:pt x="1073" y="999"/>
                  </a:cubicBezTo>
                  <a:cubicBezTo>
                    <a:pt x="1025" y="949"/>
                    <a:pt x="1025" y="949"/>
                    <a:pt x="1025" y="949"/>
                  </a:cubicBezTo>
                  <a:cubicBezTo>
                    <a:pt x="1029" y="698"/>
                    <a:pt x="1037" y="460"/>
                    <a:pt x="1094" y="441"/>
                  </a:cubicBezTo>
                  <a:cubicBezTo>
                    <a:pt x="1123" y="420"/>
                    <a:pt x="1137" y="366"/>
                    <a:pt x="1144" y="296"/>
                  </a:cubicBezTo>
                  <a:cubicBezTo>
                    <a:pt x="798" y="440"/>
                    <a:pt x="452" y="500"/>
                    <a:pt x="107" y="409"/>
                  </a:cubicBezTo>
                  <a:cubicBezTo>
                    <a:pt x="0" y="376"/>
                    <a:pt x="8" y="238"/>
                    <a:pt x="1" y="0"/>
                  </a:cubicBezTo>
                  <a:cubicBezTo>
                    <a:pt x="1152" y="13"/>
                    <a:pt x="1152" y="13"/>
                    <a:pt x="1152" y="13"/>
                  </a:cubicBezTo>
                  <a:cubicBezTo>
                    <a:pt x="1152" y="13"/>
                    <a:pt x="1152" y="13"/>
                    <a:pt x="1152" y="13"/>
                  </a:cubicBezTo>
                  <a:cubicBezTo>
                    <a:pt x="1270" y="24"/>
                    <a:pt x="1365" y="65"/>
                    <a:pt x="1435" y="137"/>
                  </a:cubicBezTo>
                  <a:cubicBezTo>
                    <a:pt x="1479" y="183"/>
                    <a:pt x="1490" y="251"/>
                    <a:pt x="1464" y="308"/>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8">
              <a:extLst>
                <a:ext uri="{FF2B5EF4-FFF2-40B4-BE49-F238E27FC236}">
                  <a16:creationId xmlns:a16="http://schemas.microsoft.com/office/drawing/2014/main" id="{B90A0F71-1B43-4E46-B565-27006EEC49C6}"/>
                </a:ext>
              </a:extLst>
            </p:cNvPr>
            <p:cNvSpPr>
              <a:spLocks/>
            </p:cNvSpPr>
            <p:nvPr/>
          </p:nvSpPr>
          <p:spPr bwMode="auto">
            <a:xfrm>
              <a:off x="10269538" y="4076701"/>
              <a:ext cx="1057275" cy="1055688"/>
            </a:xfrm>
            <a:custGeom>
              <a:avLst/>
              <a:gdLst>
                <a:gd name="T0" fmla="*/ 333 w 333"/>
                <a:gd name="T1" fmla="*/ 115 h 332"/>
                <a:gd name="T2" fmla="*/ 222 w 333"/>
                <a:gd name="T3" fmla="*/ 296 h 332"/>
                <a:gd name="T4" fmla="*/ 210 w 333"/>
                <a:gd name="T5" fmla="*/ 311 h 332"/>
                <a:gd name="T6" fmla="*/ 144 w 333"/>
                <a:gd name="T7" fmla="*/ 325 h 332"/>
                <a:gd name="T8" fmla="*/ 129 w 333"/>
                <a:gd name="T9" fmla="*/ 318 h 332"/>
                <a:gd name="T10" fmla="*/ 0 w 333"/>
                <a:gd name="T11" fmla="*/ 238 h 332"/>
                <a:gd name="T12" fmla="*/ 146 w 333"/>
                <a:gd name="T13" fmla="*/ 0 h 332"/>
                <a:gd name="T14" fmla="*/ 333 w 333"/>
                <a:gd name="T15" fmla="*/ 115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32">
                  <a:moveTo>
                    <a:pt x="333" y="115"/>
                  </a:moveTo>
                  <a:cubicBezTo>
                    <a:pt x="222" y="296"/>
                    <a:pt x="222" y="296"/>
                    <a:pt x="222" y="296"/>
                  </a:cubicBezTo>
                  <a:cubicBezTo>
                    <a:pt x="219" y="301"/>
                    <a:pt x="215" y="306"/>
                    <a:pt x="210" y="311"/>
                  </a:cubicBezTo>
                  <a:cubicBezTo>
                    <a:pt x="192" y="327"/>
                    <a:pt x="167" y="332"/>
                    <a:pt x="144" y="325"/>
                  </a:cubicBezTo>
                  <a:cubicBezTo>
                    <a:pt x="139" y="323"/>
                    <a:pt x="134" y="321"/>
                    <a:pt x="129" y="318"/>
                  </a:cubicBezTo>
                  <a:cubicBezTo>
                    <a:pt x="0" y="238"/>
                    <a:pt x="0" y="238"/>
                    <a:pt x="0" y="238"/>
                  </a:cubicBezTo>
                  <a:cubicBezTo>
                    <a:pt x="146" y="0"/>
                    <a:pt x="146" y="0"/>
                    <a:pt x="146" y="0"/>
                  </a:cubicBezTo>
                  <a:lnTo>
                    <a:pt x="333" y="1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9">
              <a:extLst>
                <a:ext uri="{FF2B5EF4-FFF2-40B4-BE49-F238E27FC236}">
                  <a16:creationId xmlns:a16="http://schemas.microsoft.com/office/drawing/2014/main" id="{B7DFBDC3-B828-483C-A3F3-F813AFB6C884}"/>
                </a:ext>
              </a:extLst>
            </p:cNvPr>
            <p:cNvSpPr>
              <a:spLocks/>
            </p:cNvSpPr>
            <p:nvPr/>
          </p:nvSpPr>
          <p:spPr bwMode="auto">
            <a:xfrm>
              <a:off x="10974388" y="4391026"/>
              <a:ext cx="355600" cy="576263"/>
            </a:xfrm>
            <a:custGeom>
              <a:avLst/>
              <a:gdLst>
                <a:gd name="T0" fmla="*/ 50 w 112"/>
                <a:gd name="T1" fmla="*/ 178 h 181"/>
                <a:gd name="T2" fmla="*/ 0 w 112"/>
                <a:gd name="T3" fmla="*/ 166 h 181"/>
                <a:gd name="T4" fmla="*/ 41 w 112"/>
                <a:gd name="T5" fmla="*/ 0 h 181"/>
                <a:gd name="T6" fmla="*/ 112 w 112"/>
                <a:gd name="T7" fmla="*/ 18 h 181"/>
                <a:gd name="T8" fmla="*/ 76 w 112"/>
                <a:gd name="T9" fmla="*/ 162 h 181"/>
                <a:gd name="T10" fmla="*/ 50 w 112"/>
                <a:gd name="T11" fmla="*/ 178 h 181"/>
              </a:gdLst>
              <a:ahLst/>
              <a:cxnLst>
                <a:cxn ang="0">
                  <a:pos x="T0" y="T1"/>
                </a:cxn>
                <a:cxn ang="0">
                  <a:pos x="T2" y="T3"/>
                </a:cxn>
                <a:cxn ang="0">
                  <a:pos x="T4" y="T5"/>
                </a:cxn>
                <a:cxn ang="0">
                  <a:pos x="T6" y="T7"/>
                </a:cxn>
                <a:cxn ang="0">
                  <a:pos x="T8" y="T9"/>
                </a:cxn>
                <a:cxn ang="0">
                  <a:pos x="T10" y="T11"/>
                </a:cxn>
              </a:cxnLst>
              <a:rect l="0" t="0" r="r" b="b"/>
              <a:pathLst>
                <a:path w="112" h="181">
                  <a:moveTo>
                    <a:pt x="50" y="178"/>
                  </a:moveTo>
                  <a:cubicBezTo>
                    <a:pt x="0" y="166"/>
                    <a:pt x="0" y="166"/>
                    <a:pt x="0" y="166"/>
                  </a:cubicBezTo>
                  <a:cubicBezTo>
                    <a:pt x="41" y="0"/>
                    <a:pt x="41" y="0"/>
                    <a:pt x="41" y="0"/>
                  </a:cubicBezTo>
                  <a:cubicBezTo>
                    <a:pt x="112" y="18"/>
                    <a:pt x="112" y="18"/>
                    <a:pt x="112" y="18"/>
                  </a:cubicBezTo>
                  <a:cubicBezTo>
                    <a:pt x="76" y="162"/>
                    <a:pt x="76" y="162"/>
                    <a:pt x="76" y="162"/>
                  </a:cubicBezTo>
                  <a:cubicBezTo>
                    <a:pt x="73" y="174"/>
                    <a:pt x="62" y="181"/>
                    <a:pt x="50" y="17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0">
              <a:extLst>
                <a:ext uri="{FF2B5EF4-FFF2-40B4-BE49-F238E27FC236}">
                  <a16:creationId xmlns:a16="http://schemas.microsoft.com/office/drawing/2014/main" id="{F3398BD5-1303-4131-972E-DE3E2309C9DC}"/>
                </a:ext>
              </a:extLst>
            </p:cNvPr>
            <p:cNvSpPr>
              <a:spLocks/>
            </p:cNvSpPr>
            <p:nvPr/>
          </p:nvSpPr>
          <p:spPr bwMode="auto">
            <a:xfrm>
              <a:off x="10085388" y="4833938"/>
              <a:ext cx="574675" cy="590550"/>
            </a:xfrm>
            <a:custGeom>
              <a:avLst/>
              <a:gdLst>
                <a:gd name="T0" fmla="*/ 149 w 181"/>
                <a:gd name="T1" fmla="*/ 186 h 186"/>
                <a:gd name="T2" fmla="*/ 0 w 181"/>
                <a:gd name="T3" fmla="*/ 94 h 186"/>
                <a:gd name="T4" fmla="*/ 58 w 181"/>
                <a:gd name="T5" fmla="*/ 0 h 186"/>
                <a:gd name="T6" fmla="*/ 181 w 181"/>
                <a:gd name="T7" fmla="*/ 76 h 186"/>
                <a:gd name="T8" fmla="*/ 149 w 181"/>
                <a:gd name="T9" fmla="*/ 186 h 186"/>
              </a:gdLst>
              <a:ahLst/>
              <a:cxnLst>
                <a:cxn ang="0">
                  <a:pos x="T0" y="T1"/>
                </a:cxn>
                <a:cxn ang="0">
                  <a:pos x="T2" y="T3"/>
                </a:cxn>
                <a:cxn ang="0">
                  <a:pos x="T4" y="T5"/>
                </a:cxn>
                <a:cxn ang="0">
                  <a:pos x="T6" y="T7"/>
                </a:cxn>
                <a:cxn ang="0">
                  <a:pos x="T8" y="T9"/>
                </a:cxn>
              </a:cxnLst>
              <a:rect l="0" t="0" r="r" b="b"/>
              <a:pathLst>
                <a:path w="181" h="186">
                  <a:moveTo>
                    <a:pt x="149" y="186"/>
                  </a:moveTo>
                  <a:cubicBezTo>
                    <a:pt x="84" y="170"/>
                    <a:pt x="32" y="141"/>
                    <a:pt x="0" y="94"/>
                  </a:cubicBezTo>
                  <a:cubicBezTo>
                    <a:pt x="25" y="54"/>
                    <a:pt x="36" y="31"/>
                    <a:pt x="58" y="0"/>
                  </a:cubicBezTo>
                  <a:cubicBezTo>
                    <a:pt x="181" y="76"/>
                    <a:pt x="181" y="76"/>
                    <a:pt x="181" y="76"/>
                  </a:cubicBezTo>
                  <a:lnTo>
                    <a:pt x="149" y="18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1">
              <a:extLst>
                <a:ext uri="{FF2B5EF4-FFF2-40B4-BE49-F238E27FC236}">
                  <a16:creationId xmlns:a16="http://schemas.microsoft.com/office/drawing/2014/main" id="{FD5A663B-F09C-4CEA-9729-BD9BF4642DB5}"/>
                </a:ext>
              </a:extLst>
            </p:cNvPr>
            <p:cNvSpPr>
              <a:spLocks/>
            </p:cNvSpPr>
            <p:nvPr/>
          </p:nvSpPr>
          <p:spPr bwMode="auto">
            <a:xfrm>
              <a:off x="9882188" y="5059363"/>
              <a:ext cx="1933575" cy="3121025"/>
            </a:xfrm>
            <a:custGeom>
              <a:avLst/>
              <a:gdLst>
                <a:gd name="T0" fmla="*/ 542 w 609"/>
                <a:gd name="T1" fmla="*/ 783 h 982"/>
                <a:gd name="T2" fmla="*/ 72 w 609"/>
                <a:gd name="T3" fmla="*/ 932 h 982"/>
                <a:gd name="T4" fmla="*/ 64 w 609"/>
                <a:gd name="T5" fmla="*/ 778 h 982"/>
                <a:gd name="T6" fmla="*/ 54 w 609"/>
                <a:gd name="T7" fmla="*/ 0 h 982"/>
                <a:gd name="T8" fmla="*/ 221 w 609"/>
                <a:gd name="T9" fmla="*/ 53 h 982"/>
                <a:gd name="T10" fmla="*/ 542 w 609"/>
                <a:gd name="T11" fmla="*/ 783 h 982"/>
              </a:gdLst>
              <a:ahLst/>
              <a:cxnLst>
                <a:cxn ang="0">
                  <a:pos x="T0" y="T1"/>
                </a:cxn>
                <a:cxn ang="0">
                  <a:pos x="T2" y="T3"/>
                </a:cxn>
                <a:cxn ang="0">
                  <a:pos x="T4" y="T5"/>
                </a:cxn>
                <a:cxn ang="0">
                  <a:pos x="T6" y="T7"/>
                </a:cxn>
                <a:cxn ang="0">
                  <a:pos x="T8" y="T9"/>
                </a:cxn>
                <a:cxn ang="0">
                  <a:pos x="T10" y="T11"/>
                </a:cxn>
              </a:cxnLst>
              <a:rect l="0" t="0" r="r" b="b"/>
              <a:pathLst>
                <a:path w="609" h="982">
                  <a:moveTo>
                    <a:pt x="542" y="783"/>
                  </a:moveTo>
                  <a:cubicBezTo>
                    <a:pt x="433" y="934"/>
                    <a:pt x="276" y="982"/>
                    <a:pt x="72" y="932"/>
                  </a:cubicBezTo>
                  <a:cubicBezTo>
                    <a:pt x="59" y="880"/>
                    <a:pt x="74" y="829"/>
                    <a:pt x="64" y="778"/>
                  </a:cubicBezTo>
                  <a:cubicBezTo>
                    <a:pt x="7" y="491"/>
                    <a:pt x="0" y="230"/>
                    <a:pt x="54" y="0"/>
                  </a:cubicBezTo>
                  <a:cubicBezTo>
                    <a:pt x="107" y="33"/>
                    <a:pt x="125" y="36"/>
                    <a:pt x="221" y="53"/>
                  </a:cubicBezTo>
                  <a:cubicBezTo>
                    <a:pt x="564" y="481"/>
                    <a:pt x="609" y="668"/>
                    <a:pt x="542" y="78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2">
              <a:extLst>
                <a:ext uri="{FF2B5EF4-FFF2-40B4-BE49-F238E27FC236}">
                  <a16:creationId xmlns:a16="http://schemas.microsoft.com/office/drawing/2014/main" id="{24E29A38-F84D-45B2-B37A-AEB952B416C6}"/>
                </a:ext>
              </a:extLst>
            </p:cNvPr>
            <p:cNvSpPr>
              <a:spLocks/>
            </p:cNvSpPr>
            <p:nvPr/>
          </p:nvSpPr>
          <p:spPr bwMode="auto">
            <a:xfrm>
              <a:off x="12793663" y="6880226"/>
              <a:ext cx="269875" cy="203200"/>
            </a:xfrm>
            <a:custGeom>
              <a:avLst/>
              <a:gdLst>
                <a:gd name="T0" fmla="*/ 170 w 170"/>
                <a:gd name="T1" fmla="*/ 16 h 128"/>
                <a:gd name="T2" fmla="*/ 160 w 170"/>
                <a:gd name="T3" fmla="*/ 128 h 128"/>
                <a:gd name="T4" fmla="*/ 0 w 170"/>
                <a:gd name="T5" fmla="*/ 112 h 128"/>
                <a:gd name="T6" fmla="*/ 10 w 170"/>
                <a:gd name="T7" fmla="*/ 0 h 128"/>
                <a:gd name="T8" fmla="*/ 170 w 170"/>
                <a:gd name="T9" fmla="*/ 16 h 128"/>
              </a:gdLst>
              <a:ahLst/>
              <a:cxnLst>
                <a:cxn ang="0">
                  <a:pos x="T0" y="T1"/>
                </a:cxn>
                <a:cxn ang="0">
                  <a:pos x="T2" y="T3"/>
                </a:cxn>
                <a:cxn ang="0">
                  <a:pos x="T4" y="T5"/>
                </a:cxn>
                <a:cxn ang="0">
                  <a:pos x="T6" y="T7"/>
                </a:cxn>
                <a:cxn ang="0">
                  <a:pos x="T8" y="T9"/>
                </a:cxn>
              </a:cxnLst>
              <a:rect l="0" t="0" r="r" b="b"/>
              <a:pathLst>
                <a:path w="170" h="128">
                  <a:moveTo>
                    <a:pt x="170" y="16"/>
                  </a:moveTo>
                  <a:lnTo>
                    <a:pt x="160" y="128"/>
                  </a:lnTo>
                  <a:lnTo>
                    <a:pt x="0" y="112"/>
                  </a:lnTo>
                  <a:lnTo>
                    <a:pt x="10" y="0"/>
                  </a:lnTo>
                  <a:lnTo>
                    <a:pt x="170" y="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3">
              <a:extLst>
                <a:ext uri="{FF2B5EF4-FFF2-40B4-BE49-F238E27FC236}">
                  <a16:creationId xmlns:a16="http://schemas.microsoft.com/office/drawing/2014/main" id="{82335E95-1DF2-4F0B-B1BE-9A6AB0B4ABDA}"/>
                </a:ext>
              </a:extLst>
            </p:cNvPr>
            <p:cNvSpPr>
              <a:spLocks/>
            </p:cNvSpPr>
            <p:nvPr/>
          </p:nvSpPr>
          <p:spPr bwMode="auto">
            <a:xfrm>
              <a:off x="13139738" y="10825163"/>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5 w 226"/>
                <a:gd name="T15" fmla="*/ 19 h 141"/>
                <a:gd name="T16" fmla="*/ 125 w 226"/>
                <a:gd name="T17" fmla="*/ 32 h 141"/>
                <a:gd name="T18" fmla="*/ 211 w 226"/>
                <a:gd name="T19" fmla="*/ 95 h 141"/>
                <a:gd name="T20" fmla="*/ 223 w 226"/>
                <a:gd name="T21" fmla="*/ 107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5" y="19"/>
                  </a:cubicBezTo>
                  <a:cubicBezTo>
                    <a:pt x="114" y="19"/>
                    <a:pt x="122" y="24"/>
                    <a:pt x="125" y="32"/>
                  </a:cubicBezTo>
                  <a:cubicBezTo>
                    <a:pt x="135" y="63"/>
                    <a:pt x="170" y="80"/>
                    <a:pt x="211" y="95"/>
                  </a:cubicBezTo>
                  <a:cubicBezTo>
                    <a:pt x="217" y="97"/>
                    <a:pt x="221" y="102"/>
                    <a:pt x="223" y="107"/>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4">
              <a:extLst>
                <a:ext uri="{FF2B5EF4-FFF2-40B4-BE49-F238E27FC236}">
                  <a16:creationId xmlns:a16="http://schemas.microsoft.com/office/drawing/2014/main" id="{F253E23B-DF53-475A-A985-B03EF12B366F}"/>
                </a:ext>
              </a:extLst>
            </p:cNvPr>
            <p:cNvSpPr>
              <a:spLocks/>
            </p:cNvSpPr>
            <p:nvPr/>
          </p:nvSpPr>
          <p:spPr bwMode="auto">
            <a:xfrm>
              <a:off x="11110913" y="4594226"/>
              <a:ext cx="50800" cy="53975"/>
            </a:xfrm>
            <a:custGeom>
              <a:avLst/>
              <a:gdLst>
                <a:gd name="T0" fmla="*/ 15 w 16"/>
                <a:gd name="T1" fmla="*/ 10 h 17"/>
                <a:gd name="T2" fmla="*/ 6 w 16"/>
                <a:gd name="T3" fmla="*/ 16 h 17"/>
                <a:gd name="T4" fmla="*/ 1 w 16"/>
                <a:gd name="T5" fmla="*/ 6 h 17"/>
                <a:gd name="T6" fmla="*/ 10 w 16"/>
                <a:gd name="T7" fmla="*/ 1 h 17"/>
                <a:gd name="T8" fmla="*/ 15 w 16"/>
                <a:gd name="T9" fmla="*/ 10 h 17"/>
              </a:gdLst>
              <a:ahLst/>
              <a:cxnLst>
                <a:cxn ang="0">
                  <a:pos x="T0" y="T1"/>
                </a:cxn>
                <a:cxn ang="0">
                  <a:pos x="T2" y="T3"/>
                </a:cxn>
                <a:cxn ang="0">
                  <a:pos x="T4" y="T5"/>
                </a:cxn>
                <a:cxn ang="0">
                  <a:pos x="T6" y="T7"/>
                </a:cxn>
                <a:cxn ang="0">
                  <a:pos x="T8" y="T9"/>
                </a:cxn>
              </a:cxnLst>
              <a:rect l="0" t="0" r="r" b="b"/>
              <a:pathLst>
                <a:path w="16" h="17">
                  <a:moveTo>
                    <a:pt x="15" y="10"/>
                  </a:moveTo>
                  <a:cubicBezTo>
                    <a:pt x="14" y="14"/>
                    <a:pt x="10" y="17"/>
                    <a:pt x="6" y="16"/>
                  </a:cubicBezTo>
                  <a:cubicBezTo>
                    <a:pt x="2" y="15"/>
                    <a:pt x="0" y="10"/>
                    <a:pt x="1" y="6"/>
                  </a:cubicBezTo>
                  <a:cubicBezTo>
                    <a:pt x="2" y="2"/>
                    <a:pt x="6" y="0"/>
                    <a:pt x="10" y="1"/>
                  </a:cubicBezTo>
                  <a:cubicBezTo>
                    <a:pt x="14" y="2"/>
                    <a:pt x="16" y="6"/>
                    <a:pt x="15" y="10"/>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5">
              <a:extLst>
                <a:ext uri="{FF2B5EF4-FFF2-40B4-BE49-F238E27FC236}">
                  <a16:creationId xmlns:a16="http://schemas.microsoft.com/office/drawing/2014/main" id="{EF5749ED-A107-42D5-A902-4446870BF89F}"/>
                </a:ext>
              </a:extLst>
            </p:cNvPr>
            <p:cNvSpPr>
              <a:spLocks/>
            </p:cNvSpPr>
            <p:nvPr/>
          </p:nvSpPr>
          <p:spPr bwMode="auto">
            <a:xfrm>
              <a:off x="10472738" y="3914776"/>
              <a:ext cx="1209675" cy="603250"/>
            </a:xfrm>
            <a:custGeom>
              <a:avLst/>
              <a:gdLst>
                <a:gd name="T0" fmla="*/ 277 w 381"/>
                <a:gd name="T1" fmla="*/ 177 h 190"/>
                <a:gd name="T2" fmla="*/ 0 w 381"/>
                <a:gd name="T3" fmla="*/ 88 h 190"/>
                <a:gd name="T4" fmla="*/ 8 w 381"/>
                <a:gd name="T5" fmla="*/ 62 h 190"/>
                <a:gd name="T6" fmla="*/ 104 w 381"/>
                <a:gd name="T7" fmla="*/ 13 h 190"/>
                <a:gd name="T8" fmla="*/ 381 w 381"/>
                <a:gd name="T9" fmla="*/ 102 h 190"/>
                <a:gd name="T10" fmla="*/ 373 w 381"/>
                <a:gd name="T11" fmla="*/ 128 h 190"/>
                <a:gd name="T12" fmla="*/ 277 w 381"/>
                <a:gd name="T13" fmla="*/ 177 h 190"/>
              </a:gdLst>
              <a:ahLst/>
              <a:cxnLst>
                <a:cxn ang="0">
                  <a:pos x="T0" y="T1"/>
                </a:cxn>
                <a:cxn ang="0">
                  <a:pos x="T2" y="T3"/>
                </a:cxn>
                <a:cxn ang="0">
                  <a:pos x="T4" y="T5"/>
                </a:cxn>
                <a:cxn ang="0">
                  <a:pos x="T6" y="T7"/>
                </a:cxn>
                <a:cxn ang="0">
                  <a:pos x="T8" y="T9"/>
                </a:cxn>
                <a:cxn ang="0">
                  <a:pos x="T10" y="T11"/>
                </a:cxn>
                <a:cxn ang="0">
                  <a:pos x="T12" y="T13"/>
                </a:cxn>
              </a:cxnLst>
              <a:rect l="0" t="0" r="r" b="b"/>
              <a:pathLst>
                <a:path w="381" h="190">
                  <a:moveTo>
                    <a:pt x="277" y="177"/>
                  </a:moveTo>
                  <a:cubicBezTo>
                    <a:pt x="0" y="88"/>
                    <a:pt x="0" y="88"/>
                    <a:pt x="0" y="88"/>
                  </a:cubicBezTo>
                  <a:cubicBezTo>
                    <a:pt x="8" y="62"/>
                    <a:pt x="8" y="62"/>
                    <a:pt x="8" y="62"/>
                  </a:cubicBezTo>
                  <a:cubicBezTo>
                    <a:pt x="21" y="22"/>
                    <a:pt x="64" y="0"/>
                    <a:pt x="104" y="13"/>
                  </a:cubicBezTo>
                  <a:cubicBezTo>
                    <a:pt x="381" y="102"/>
                    <a:pt x="381" y="102"/>
                    <a:pt x="381" y="102"/>
                  </a:cubicBezTo>
                  <a:cubicBezTo>
                    <a:pt x="373" y="128"/>
                    <a:pt x="373" y="128"/>
                    <a:pt x="373" y="128"/>
                  </a:cubicBezTo>
                  <a:cubicBezTo>
                    <a:pt x="360" y="168"/>
                    <a:pt x="317" y="190"/>
                    <a:pt x="277" y="17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6">
              <a:extLst>
                <a:ext uri="{FF2B5EF4-FFF2-40B4-BE49-F238E27FC236}">
                  <a16:creationId xmlns:a16="http://schemas.microsoft.com/office/drawing/2014/main" id="{08C7AE2D-E370-4128-BA21-3815E20CD18F}"/>
                </a:ext>
              </a:extLst>
            </p:cNvPr>
            <p:cNvSpPr>
              <a:spLocks/>
            </p:cNvSpPr>
            <p:nvPr/>
          </p:nvSpPr>
          <p:spPr bwMode="auto">
            <a:xfrm>
              <a:off x="10383838" y="4194176"/>
              <a:ext cx="384175" cy="482600"/>
            </a:xfrm>
            <a:custGeom>
              <a:avLst/>
              <a:gdLst>
                <a:gd name="T0" fmla="*/ 34 w 121"/>
                <a:gd name="T1" fmla="*/ 145 h 152"/>
                <a:gd name="T2" fmla="*/ 24 w 121"/>
                <a:gd name="T3" fmla="*/ 140 h 152"/>
                <a:gd name="T4" fmla="*/ 4 w 121"/>
                <a:gd name="T5" fmla="*/ 95 h 152"/>
                <a:gd name="T6" fmla="*/ 28 w 121"/>
                <a:gd name="T7" fmla="*/ 0 h 152"/>
                <a:gd name="T8" fmla="*/ 121 w 121"/>
                <a:gd name="T9" fmla="*/ 23 h 152"/>
                <a:gd name="T10" fmla="*/ 98 w 121"/>
                <a:gd name="T11" fmla="*/ 111 h 152"/>
                <a:gd name="T12" fmla="*/ 73 w 121"/>
                <a:gd name="T13" fmla="*/ 138 h 152"/>
                <a:gd name="T14" fmla="*/ 34 w 121"/>
                <a:gd name="T15" fmla="*/ 14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52">
                  <a:moveTo>
                    <a:pt x="34" y="145"/>
                  </a:moveTo>
                  <a:cubicBezTo>
                    <a:pt x="24" y="140"/>
                    <a:pt x="24" y="140"/>
                    <a:pt x="24" y="140"/>
                  </a:cubicBezTo>
                  <a:cubicBezTo>
                    <a:pt x="8" y="131"/>
                    <a:pt x="0" y="113"/>
                    <a:pt x="4" y="95"/>
                  </a:cubicBezTo>
                  <a:cubicBezTo>
                    <a:pt x="28" y="0"/>
                    <a:pt x="28" y="0"/>
                    <a:pt x="28" y="0"/>
                  </a:cubicBezTo>
                  <a:cubicBezTo>
                    <a:pt x="121" y="23"/>
                    <a:pt x="121" y="23"/>
                    <a:pt x="121" y="23"/>
                  </a:cubicBezTo>
                  <a:cubicBezTo>
                    <a:pt x="98" y="111"/>
                    <a:pt x="98" y="111"/>
                    <a:pt x="98" y="111"/>
                  </a:cubicBezTo>
                  <a:cubicBezTo>
                    <a:pt x="73" y="138"/>
                    <a:pt x="73" y="138"/>
                    <a:pt x="73" y="138"/>
                  </a:cubicBezTo>
                  <a:cubicBezTo>
                    <a:pt x="63" y="149"/>
                    <a:pt x="47" y="152"/>
                    <a:pt x="34" y="145"/>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7">
              <a:extLst>
                <a:ext uri="{FF2B5EF4-FFF2-40B4-BE49-F238E27FC236}">
                  <a16:creationId xmlns:a16="http://schemas.microsoft.com/office/drawing/2014/main" id="{D888FEAF-1943-4D7A-87B2-9752CAA15F77}"/>
                </a:ext>
              </a:extLst>
            </p:cNvPr>
            <p:cNvSpPr>
              <a:spLocks/>
            </p:cNvSpPr>
            <p:nvPr/>
          </p:nvSpPr>
          <p:spPr bwMode="auto">
            <a:xfrm>
              <a:off x="10675938" y="4254501"/>
              <a:ext cx="485775" cy="433388"/>
            </a:xfrm>
            <a:custGeom>
              <a:avLst/>
              <a:gdLst>
                <a:gd name="T0" fmla="*/ 153 w 153"/>
                <a:gd name="T1" fmla="*/ 51 h 136"/>
                <a:gd name="T2" fmla="*/ 113 w 153"/>
                <a:gd name="T3" fmla="*/ 77 h 136"/>
                <a:gd name="T4" fmla="*/ 105 w 153"/>
                <a:gd name="T5" fmla="*/ 84 h 136"/>
                <a:gd name="T6" fmla="*/ 62 w 153"/>
                <a:gd name="T7" fmla="*/ 131 h 136"/>
                <a:gd name="T8" fmla="*/ 49 w 153"/>
                <a:gd name="T9" fmla="*/ 127 h 136"/>
                <a:gd name="T10" fmla="*/ 55 w 153"/>
                <a:gd name="T11" fmla="*/ 101 h 136"/>
                <a:gd name="T12" fmla="*/ 0 w 153"/>
                <a:gd name="T13" fmla="*/ 111 h 136"/>
                <a:gd name="T14" fmla="*/ 14 w 153"/>
                <a:gd name="T15" fmla="*/ 0 h 136"/>
                <a:gd name="T16" fmla="*/ 100 w 153"/>
                <a:gd name="T17" fmla="*/ 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6">
                  <a:moveTo>
                    <a:pt x="153" y="51"/>
                  </a:moveTo>
                  <a:cubicBezTo>
                    <a:pt x="113" y="77"/>
                    <a:pt x="113" y="77"/>
                    <a:pt x="113" y="77"/>
                  </a:cubicBezTo>
                  <a:cubicBezTo>
                    <a:pt x="110" y="79"/>
                    <a:pt x="107" y="81"/>
                    <a:pt x="105" y="84"/>
                  </a:cubicBezTo>
                  <a:cubicBezTo>
                    <a:pt x="62" y="131"/>
                    <a:pt x="62" y="131"/>
                    <a:pt x="62" y="131"/>
                  </a:cubicBezTo>
                  <a:cubicBezTo>
                    <a:pt x="58" y="136"/>
                    <a:pt x="49" y="133"/>
                    <a:pt x="49" y="127"/>
                  </a:cubicBezTo>
                  <a:cubicBezTo>
                    <a:pt x="55" y="101"/>
                    <a:pt x="55" y="101"/>
                    <a:pt x="55" y="101"/>
                  </a:cubicBezTo>
                  <a:cubicBezTo>
                    <a:pt x="0" y="111"/>
                    <a:pt x="0" y="111"/>
                    <a:pt x="0" y="111"/>
                  </a:cubicBezTo>
                  <a:cubicBezTo>
                    <a:pt x="14" y="0"/>
                    <a:pt x="14" y="0"/>
                    <a:pt x="14" y="0"/>
                  </a:cubicBezTo>
                  <a:cubicBezTo>
                    <a:pt x="100" y="3"/>
                    <a:pt x="100" y="3"/>
                    <a:pt x="100" y="3"/>
                  </a:cubicBezTo>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8">
              <a:extLst>
                <a:ext uri="{FF2B5EF4-FFF2-40B4-BE49-F238E27FC236}">
                  <a16:creationId xmlns:a16="http://schemas.microsoft.com/office/drawing/2014/main" id="{5304EF67-8F3D-4A31-8348-AD5962C2DB72}"/>
                </a:ext>
              </a:extLst>
            </p:cNvPr>
            <p:cNvSpPr>
              <a:spLocks/>
            </p:cNvSpPr>
            <p:nvPr/>
          </p:nvSpPr>
          <p:spPr bwMode="auto">
            <a:xfrm>
              <a:off x="10561638" y="4565651"/>
              <a:ext cx="374650" cy="566738"/>
            </a:xfrm>
            <a:custGeom>
              <a:avLst/>
              <a:gdLst>
                <a:gd name="T0" fmla="*/ 118 w 118"/>
                <a:gd name="T1" fmla="*/ 157 h 178"/>
                <a:gd name="T2" fmla="*/ 52 w 118"/>
                <a:gd name="T3" fmla="*/ 171 h 178"/>
                <a:gd name="T4" fmla="*/ 11 w 118"/>
                <a:gd name="T5" fmla="*/ 123 h 178"/>
                <a:gd name="T6" fmla="*/ 76 w 118"/>
                <a:gd name="T7" fmla="*/ 0 h 178"/>
                <a:gd name="T8" fmla="*/ 93 w 118"/>
                <a:gd name="T9" fmla="*/ 0 h 178"/>
                <a:gd name="T10" fmla="*/ 104 w 118"/>
                <a:gd name="T11" fmla="*/ 26 h 178"/>
                <a:gd name="T12" fmla="*/ 48 w 118"/>
                <a:gd name="T13" fmla="*/ 111 h 178"/>
                <a:gd name="T14" fmla="*/ 118 w 118"/>
                <a:gd name="T15" fmla="*/ 15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78">
                  <a:moveTo>
                    <a:pt x="118" y="157"/>
                  </a:moveTo>
                  <a:cubicBezTo>
                    <a:pt x="100" y="173"/>
                    <a:pt x="75" y="178"/>
                    <a:pt x="52" y="171"/>
                  </a:cubicBezTo>
                  <a:cubicBezTo>
                    <a:pt x="31" y="158"/>
                    <a:pt x="17" y="142"/>
                    <a:pt x="11" y="123"/>
                  </a:cubicBezTo>
                  <a:cubicBezTo>
                    <a:pt x="0" y="90"/>
                    <a:pt x="39" y="39"/>
                    <a:pt x="76" y="0"/>
                  </a:cubicBezTo>
                  <a:cubicBezTo>
                    <a:pt x="93" y="0"/>
                    <a:pt x="93" y="0"/>
                    <a:pt x="93" y="0"/>
                  </a:cubicBezTo>
                  <a:cubicBezTo>
                    <a:pt x="104" y="26"/>
                    <a:pt x="104" y="26"/>
                    <a:pt x="104" y="26"/>
                  </a:cubicBezTo>
                  <a:cubicBezTo>
                    <a:pt x="86" y="45"/>
                    <a:pt x="40" y="88"/>
                    <a:pt x="48" y="111"/>
                  </a:cubicBezTo>
                  <a:cubicBezTo>
                    <a:pt x="54" y="130"/>
                    <a:pt x="79" y="146"/>
                    <a:pt x="118" y="15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9">
              <a:extLst>
                <a:ext uri="{FF2B5EF4-FFF2-40B4-BE49-F238E27FC236}">
                  <a16:creationId xmlns:a16="http://schemas.microsoft.com/office/drawing/2014/main" id="{DDF372A5-A978-42B7-A176-83FDDC4B7876}"/>
                </a:ext>
              </a:extLst>
            </p:cNvPr>
            <p:cNvSpPr>
              <a:spLocks/>
            </p:cNvSpPr>
            <p:nvPr/>
          </p:nvSpPr>
          <p:spPr bwMode="auto">
            <a:xfrm>
              <a:off x="10625138" y="4441826"/>
              <a:ext cx="231775" cy="300038"/>
            </a:xfrm>
            <a:custGeom>
              <a:avLst/>
              <a:gdLst>
                <a:gd name="T0" fmla="*/ 1 w 73"/>
                <a:gd name="T1" fmla="*/ 46 h 94"/>
                <a:gd name="T2" fmla="*/ 31 w 73"/>
                <a:gd name="T3" fmla="*/ 84 h 94"/>
                <a:gd name="T4" fmla="*/ 60 w 73"/>
                <a:gd name="T5" fmla="*/ 44 h 94"/>
                <a:gd name="T6" fmla="*/ 29 w 73"/>
                <a:gd name="T7" fmla="*/ 6 h 94"/>
                <a:gd name="T8" fmla="*/ 1 w 73"/>
                <a:gd name="T9" fmla="*/ 46 h 94"/>
              </a:gdLst>
              <a:ahLst/>
              <a:cxnLst>
                <a:cxn ang="0">
                  <a:pos x="T0" y="T1"/>
                </a:cxn>
                <a:cxn ang="0">
                  <a:pos x="T2" y="T3"/>
                </a:cxn>
                <a:cxn ang="0">
                  <a:pos x="T4" y="T5"/>
                </a:cxn>
                <a:cxn ang="0">
                  <a:pos x="T6" y="T7"/>
                </a:cxn>
                <a:cxn ang="0">
                  <a:pos x="T8" y="T9"/>
                </a:cxn>
              </a:cxnLst>
              <a:rect l="0" t="0" r="r" b="b"/>
              <a:pathLst>
                <a:path w="73" h="94">
                  <a:moveTo>
                    <a:pt x="1" y="46"/>
                  </a:moveTo>
                  <a:cubicBezTo>
                    <a:pt x="1" y="68"/>
                    <a:pt x="19" y="94"/>
                    <a:pt x="31" y="84"/>
                  </a:cubicBezTo>
                  <a:cubicBezTo>
                    <a:pt x="41" y="77"/>
                    <a:pt x="51" y="62"/>
                    <a:pt x="60" y="44"/>
                  </a:cubicBezTo>
                  <a:cubicBezTo>
                    <a:pt x="73" y="17"/>
                    <a:pt x="51" y="0"/>
                    <a:pt x="29" y="6"/>
                  </a:cubicBezTo>
                  <a:cubicBezTo>
                    <a:pt x="13" y="11"/>
                    <a:pt x="0" y="25"/>
                    <a:pt x="1"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0">
              <a:extLst>
                <a:ext uri="{FF2B5EF4-FFF2-40B4-BE49-F238E27FC236}">
                  <a16:creationId xmlns:a16="http://schemas.microsoft.com/office/drawing/2014/main" id="{B09AB3E9-E0FF-405C-BCA0-93993F768125}"/>
                </a:ext>
              </a:extLst>
            </p:cNvPr>
            <p:cNvSpPr>
              <a:spLocks/>
            </p:cNvSpPr>
            <p:nvPr/>
          </p:nvSpPr>
          <p:spPr bwMode="auto">
            <a:xfrm>
              <a:off x="10059988" y="5278438"/>
              <a:ext cx="1108075" cy="1868488"/>
            </a:xfrm>
            <a:custGeom>
              <a:avLst/>
              <a:gdLst>
                <a:gd name="T0" fmla="*/ 280 w 349"/>
                <a:gd name="T1" fmla="*/ 539 h 588"/>
                <a:gd name="T2" fmla="*/ 121 w 349"/>
                <a:gd name="T3" fmla="*/ 576 h 588"/>
                <a:gd name="T4" fmla="*/ 7 w 349"/>
                <a:gd name="T5" fmla="*/ 108 h 588"/>
                <a:gd name="T6" fmla="*/ 109 w 349"/>
                <a:gd name="T7" fmla="*/ 11 h 588"/>
                <a:gd name="T8" fmla="*/ 134 w 349"/>
                <a:gd name="T9" fmla="*/ 17 h 588"/>
                <a:gd name="T10" fmla="*/ 175 w 349"/>
                <a:gd name="T11" fmla="*/ 48 h 588"/>
                <a:gd name="T12" fmla="*/ 280 w 349"/>
                <a:gd name="T13" fmla="*/ 539 h 588"/>
              </a:gdLst>
              <a:ahLst/>
              <a:cxnLst>
                <a:cxn ang="0">
                  <a:pos x="T0" y="T1"/>
                </a:cxn>
                <a:cxn ang="0">
                  <a:pos x="T2" y="T3"/>
                </a:cxn>
                <a:cxn ang="0">
                  <a:pos x="T4" y="T5"/>
                </a:cxn>
                <a:cxn ang="0">
                  <a:pos x="T6" y="T7"/>
                </a:cxn>
                <a:cxn ang="0">
                  <a:pos x="T8" y="T9"/>
                </a:cxn>
                <a:cxn ang="0">
                  <a:pos x="T10" y="T11"/>
                </a:cxn>
                <a:cxn ang="0">
                  <a:pos x="T12" y="T13"/>
                </a:cxn>
              </a:cxnLst>
              <a:rect l="0" t="0" r="r" b="b"/>
              <a:pathLst>
                <a:path w="349" h="588">
                  <a:moveTo>
                    <a:pt x="280" y="539"/>
                  </a:moveTo>
                  <a:cubicBezTo>
                    <a:pt x="242" y="568"/>
                    <a:pt x="196" y="588"/>
                    <a:pt x="121" y="576"/>
                  </a:cubicBezTo>
                  <a:cubicBezTo>
                    <a:pt x="63" y="471"/>
                    <a:pt x="31" y="300"/>
                    <a:pt x="7" y="108"/>
                  </a:cubicBezTo>
                  <a:cubicBezTo>
                    <a:pt x="0" y="50"/>
                    <a:pt x="51" y="0"/>
                    <a:pt x="109" y="11"/>
                  </a:cubicBezTo>
                  <a:cubicBezTo>
                    <a:pt x="117" y="12"/>
                    <a:pt x="125" y="14"/>
                    <a:pt x="134" y="17"/>
                  </a:cubicBezTo>
                  <a:cubicBezTo>
                    <a:pt x="150" y="23"/>
                    <a:pt x="165" y="34"/>
                    <a:pt x="175" y="48"/>
                  </a:cubicBezTo>
                  <a:cubicBezTo>
                    <a:pt x="335" y="270"/>
                    <a:pt x="349" y="424"/>
                    <a:pt x="280" y="5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1">
              <a:extLst>
                <a:ext uri="{FF2B5EF4-FFF2-40B4-BE49-F238E27FC236}">
                  <a16:creationId xmlns:a16="http://schemas.microsoft.com/office/drawing/2014/main" id="{50596167-F26A-4862-97AB-7EE939560E47}"/>
                </a:ext>
              </a:extLst>
            </p:cNvPr>
            <p:cNvSpPr>
              <a:spLocks/>
            </p:cNvSpPr>
            <p:nvPr/>
          </p:nvSpPr>
          <p:spPr bwMode="auto">
            <a:xfrm>
              <a:off x="10431463" y="6327776"/>
              <a:ext cx="2397125" cy="898525"/>
            </a:xfrm>
            <a:custGeom>
              <a:avLst/>
              <a:gdLst>
                <a:gd name="T0" fmla="*/ 755 w 755"/>
                <a:gd name="T1" fmla="*/ 167 h 283"/>
                <a:gd name="T2" fmla="*/ 748 w 755"/>
                <a:gd name="T3" fmla="*/ 243 h 283"/>
                <a:gd name="T4" fmla="*/ 0 w 755"/>
                <a:gd name="T5" fmla="*/ 231 h 283"/>
                <a:gd name="T6" fmla="*/ 15 w 755"/>
                <a:gd name="T7" fmla="*/ 69 h 283"/>
                <a:gd name="T8" fmla="*/ 755 w 755"/>
                <a:gd name="T9" fmla="*/ 167 h 283"/>
              </a:gdLst>
              <a:ahLst/>
              <a:cxnLst>
                <a:cxn ang="0">
                  <a:pos x="T0" y="T1"/>
                </a:cxn>
                <a:cxn ang="0">
                  <a:pos x="T2" y="T3"/>
                </a:cxn>
                <a:cxn ang="0">
                  <a:pos x="T4" y="T5"/>
                </a:cxn>
                <a:cxn ang="0">
                  <a:pos x="T6" y="T7"/>
                </a:cxn>
                <a:cxn ang="0">
                  <a:pos x="T8" y="T9"/>
                </a:cxn>
              </a:cxnLst>
              <a:rect l="0" t="0" r="r" b="b"/>
              <a:pathLst>
                <a:path w="755" h="283">
                  <a:moveTo>
                    <a:pt x="755" y="167"/>
                  </a:moveTo>
                  <a:cubicBezTo>
                    <a:pt x="748" y="243"/>
                    <a:pt x="748" y="243"/>
                    <a:pt x="748" y="243"/>
                  </a:cubicBezTo>
                  <a:cubicBezTo>
                    <a:pt x="403" y="226"/>
                    <a:pt x="48" y="283"/>
                    <a:pt x="0" y="231"/>
                  </a:cubicBezTo>
                  <a:cubicBezTo>
                    <a:pt x="15" y="69"/>
                    <a:pt x="15" y="69"/>
                    <a:pt x="15" y="69"/>
                  </a:cubicBezTo>
                  <a:cubicBezTo>
                    <a:pt x="105" y="0"/>
                    <a:pt x="449" y="129"/>
                    <a:pt x="755" y="167"/>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2">
              <a:extLst>
                <a:ext uri="{FF2B5EF4-FFF2-40B4-BE49-F238E27FC236}">
                  <a16:creationId xmlns:a16="http://schemas.microsoft.com/office/drawing/2014/main" id="{8A924A3D-46D0-4F82-BB55-834822DD78A7}"/>
                </a:ext>
              </a:extLst>
            </p:cNvPr>
            <p:cNvSpPr>
              <a:spLocks/>
            </p:cNvSpPr>
            <p:nvPr/>
          </p:nvSpPr>
          <p:spPr bwMode="auto">
            <a:xfrm>
              <a:off x="9586913" y="4999038"/>
              <a:ext cx="825500" cy="1862138"/>
            </a:xfrm>
            <a:custGeom>
              <a:avLst/>
              <a:gdLst>
                <a:gd name="T0" fmla="*/ 191 w 260"/>
                <a:gd name="T1" fmla="*/ 574 h 586"/>
                <a:gd name="T2" fmla="*/ 139 w 260"/>
                <a:gd name="T3" fmla="*/ 581 h 586"/>
                <a:gd name="T4" fmla="*/ 57 w 260"/>
                <a:gd name="T5" fmla="*/ 517 h 586"/>
                <a:gd name="T6" fmla="*/ 5 w 260"/>
                <a:gd name="T7" fmla="*/ 93 h 586"/>
                <a:gd name="T8" fmla="*/ 70 w 260"/>
                <a:gd name="T9" fmla="*/ 11 h 586"/>
                <a:gd name="T10" fmla="*/ 122 w 260"/>
                <a:gd name="T11" fmla="*/ 5 h 586"/>
                <a:gd name="T12" fmla="*/ 204 w 260"/>
                <a:gd name="T13" fmla="*/ 69 h 586"/>
                <a:gd name="T14" fmla="*/ 255 w 260"/>
                <a:gd name="T15" fmla="*/ 493 h 586"/>
                <a:gd name="T16" fmla="*/ 191 w 260"/>
                <a:gd name="T17" fmla="*/ 574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586">
                  <a:moveTo>
                    <a:pt x="191" y="574"/>
                  </a:moveTo>
                  <a:cubicBezTo>
                    <a:pt x="139" y="581"/>
                    <a:pt x="139" y="581"/>
                    <a:pt x="139" y="581"/>
                  </a:cubicBezTo>
                  <a:cubicBezTo>
                    <a:pt x="98" y="586"/>
                    <a:pt x="62" y="557"/>
                    <a:pt x="57" y="517"/>
                  </a:cubicBezTo>
                  <a:cubicBezTo>
                    <a:pt x="5" y="93"/>
                    <a:pt x="5" y="93"/>
                    <a:pt x="5" y="93"/>
                  </a:cubicBezTo>
                  <a:cubicBezTo>
                    <a:pt x="0" y="53"/>
                    <a:pt x="29" y="16"/>
                    <a:pt x="70" y="11"/>
                  </a:cubicBezTo>
                  <a:cubicBezTo>
                    <a:pt x="122" y="5"/>
                    <a:pt x="122" y="5"/>
                    <a:pt x="122" y="5"/>
                  </a:cubicBezTo>
                  <a:cubicBezTo>
                    <a:pt x="162" y="0"/>
                    <a:pt x="199" y="29"/>
                    <a:pt x="204" y="69"/>
                  </a:cubicBezTo>
                  <a:cubicBezTo>
                    <a:pt x="255" y="493"/>
                    <a:pt x="255" y="493"/>
                    <a:pt x="255" y="493"/>
                  </a:cubicBezTo>
                  <a:cubicBezTo>
                    <a:pt x="260" y="533"/>
                    <a:pt x="231" y="570"/>
                    <a:pt x="191" y="5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3">
              <a:extLst>
                <a:ext uri="{FF2B5EF4-FFF2-40B4-BE49-F238E27FC236}">
                  <a16:creationId xmlns:a16="http://schemas.microsoft.com/office/drawing/2014/main" id="{6764E18D-3B89-4ABA-A691-94C6D873F550}"/>
                </a:ext>
              </a:extLst>
            </p:cNvPr>
            <p:cNvSpPr>
              <a:spLocks/>
            </p:cNvSpPr>
            <p:nvPr/>
          </p:nvSpPr>
          <p:spPr bwMode="auto">
            <a:xfrm>
              <a:off x="9272588" y="5386388"/>
              <a:ext cx="993775" cy="3273425"/>
            </a:xfrm>
            <a:custGeom>
              <a:avLst/>
              <a:gdLst>
                <a:gd name="T0" fmla="*/ 244 w 313"/>
                <a:gd name="T1" fmla="*/ 1019 h 1030"/>
                <a:gd name="T2" fmla="*/ 192 w 313"/>
                <a:gd name="T3" fmla="*/ 1025 h 1030"/>
                <a:gd name="T4" fmla="*/ 110 w 313"/>
                <a:gd name="T5" fmla="*/ 961 h 1030"/>
                <a:gd name="T6" fmla="*/ 4 w 313"/>
                <a:gd name="T7" fmla="*/ 93 h 1030"/>
                <a:gd name="T8" fmla="*/ 69 w 313"/>
                <a:gd name="T9" fmla="*/ 11 h 1030"/>
                <a:gd name="T10" fmla="*/ 121 w 313"/>
                <a:gd name="T11" fmla="*/ 4 h 1030"/>
                <a:gd name="T12" fmla="*/ 203 w 313"/>
                <a:gd name="T13" fmla="*/ 69 h 1030"/>
                <a:gd name="T14" fmla="*/ 308 w 313"/>
                <a:gd name="T15" fmla="*/ 937 h 1030"/>
                <a:gd name="T16" fmla="*/ 244 w 313"/>
                <a:gd name="T17" fmla="*/ 101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3" h="1030">
                  <a:moveTo>
                    <a:pt x="244" y="1019"/>
                  </a:moveTo>
                  <a:cubicBezTo>
                    <a:pt x="192" y="1025"/>
                    <a:pt x="192" y="1025"/>
                    <a:pt x="192" y="1025"/>
                  </a:cubicBezTo>
                  <a:cubicBezTo>
                    <a:pt x="151" y="1030"/>
                    <a:pt x="115" y="1001"/>
                    <a:pt x="110" y="961"/>
                  </a:cubicBezTo>
                  <a:cubicBezTo>
                    <a:pt x="4" y="93"/>
                    <a:pt x="4" y="93"/>
                    <a:pt x="4" y="93"/>
                  </a:cubicBezTo>
                  <a:cubicBezTo>
                    <a:pt x="0" y="52"/>
                    <a:pt x="28" y="16"/>
                    <a:pt x="69" y="11"/>
                  </a:cubicBezTo>
                  <a:cubicBezTo>
                    <a:pt x="121" y="4"/>
                    <a:pt x="121" y="4"/>
                    <a:pt x="121" y="4"/>
                  </a:cubicBezTo>
                  <a:cubicBezTo>
                    <a:pt x="161" y="0"/>
                    <a:pt x="198" y="28"/>
                    <a:pt x="203" y="69"/>
                  </a:cubicBezTo>
                  <a:cubicBezTo>
                    <a:pt x="308" y="937"/>
                    <a:pt x="308" y="937"/>
                    <a:pt x="308" y="937"/>
                  </a:cubicBezTo>
                  <a:cubicBezTo>
                    <a:pt x="313" y="977"/>
                    <a:pt x="284" y="1014"/>
                    <a:pt x="244" y="1019"/>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4">
              <a:extLst>
                <a:ext uri="{FF2B5EF4-FFF2-40B4-BE49-F238E27FC236}">
                  <a16:creationId xmlns:a16="http://schemas.microsoft.com/office/drawing/2014/main" id="{1377AF3B-E004-41D7-BF47-DA072DF9D1F0}"/>
                </a:ext>
              </a:extLst>
            </p:cNvPr>
            <p:cNvSpPr>
              <a:spLocks/>
            </p:cNvSpPr>
            <p:nvPr/>
          </p:nvSpPr>
          <p:spPr bwMode="auto">
            <a:xfrm>
              <a:off x="11183938" y="9007476"/>
              <a:ext cx="666750" cy="1697038"/>
            </a:xfrm>
            <a:custGeom>
              <a:avLst/>
              <a:gdLst>
                <a:gd name="T0" fmla="*/ 173 w 210"/>
                <a:gd name="T1" fmla="*/ 531 h 534"/>
                <a:gd name="T2" fmla="*/ 46 w 210"/>
                <a:gd name="T3" fmla="*/ 534 h 534"/>
                <a:gd name="T4" fmla="*/ 9 w 210"/>
                <a:gd name="T5" fmla="*/ 498 h 534"/>
                <a:gd name="T6" fmla="*/ 0 w 210"/>
                <a:gd name="T7" fmla="*/ 40 h 534"/>
                <a:gd name="T8" fmla="*/ 36 w 210"/>
                <a:gd name="T9" fmla="*/ 3 h 534"/>
                <a:gd name="T10" fmla="*/ 163 w 210"/>
                <a:gd name="T11" fmla="*/ 1 h 534"/>
                <a:gd name="T12" fmla="*/ 200 w 210"/>
                <a:gd name="T13" fmla="*/ 36 h 534"/>
                <a:gd name="T14" fmla="*/ 209 w 210"/>
                <a:gd name="T15" fmla="*/ 494 h 534"/>
                <a:gd name="T16" fmla="*/ 173 w 210"/>
                <a:gd name="T17" fmla="*/ 53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534">
                  <a:moveTo>
                    <a:pt x="173" y="531"/>
                  </a:moveTo>
                  <a:cubicBezTo>
                    <a:pt x="46" y="534"/>
                    <a:pt x="46" y="534"/>
                    <a:pt x="46" y="534"/>
                  </a:cubicBezTo>
                  <a:cubicBezTo>
                    <a:pt x="26" y="534"/>
                    <a:pt x="10" y="518"/>
                    <a:pt x="9" y="498"/>
                  </a:cubicBezTo>
                  <a:cubicBezTo>
                    <a:pt x="0" y="40"/>
                    <a:pt x="0" y="40"/>
                    <a:pt x="0" y="40"/>
                  </a:cubicBezTo>
                  <a:cubicBezTo>
                    <a:pt x="0" y="20"/>
                    <a:pt x="16" y="4"/>
                    <a:pt x="36" y="3"/>
                  </a:cubicBezTo>
                  <a:cubicBezTo>
                    <a:pt x="163" y="1"/>
                    <a:pt x="163" y="1"/>
                    <a:pt x="163" y="1"/>
                  </a:cubicBezTo>
                  <a:cubicBezTo>
                    <a:pt x="183" y="0"/>
                    <a:pt x="200" y="16"/>
                    <a:pt x="200" y="36"/>
                  </a:cubicBezTo>
                  <a:cubicBezTo>
                    <a:pt x="209" y="494"/>
                    <a:pt x="209" y="494"/>
                    <a:pt x="209" y="494"/>
                  </a:cubicBezTo>
                  <a:cubicBezTo>
                    <a:pt x="210" y="514"/>
                    <a:pt x="194" y="531"/>
                    <a:pt x="173" y="53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5">
              <a:extLst>
                <a:ext uri="{FF2B5EF4-FFF2-40B4-BE49-F238E27FC236}">
                  <a16:creationId xmlns:a16="http://schemas.microsoft.com/office/drawing/2014/main" id="{1EE87797-27BD-41B5-9D1B-658C4242CA00}"/>
                </a:ext>
              </a:extLst>
            </p:cNvPr>
            <p:cNvSpPr>
              <a:spLocks/>
            </p:cNvSpPr>
            <p:nvPr/>
          </p:nvSpPr>
          <p:spPr bwMode="auto">
            <a:xfrm>
              <a:off x="11352213" y="9010651"/>
              <a:ext cx="669925" cy="1830388"/>
            </a:xfrm>
            <a:custGeom>
              <a:avLst/>
              <a:gdLst>
                <a:gd name="T0" fmla="*/ 175 w 211"/>
                <a:gd name="T1" fmla="*/ 573 h 576"/>
                <a:gd name="T2" fmla="*/ 48 w 211"/>
                <a:gd name="T3" fmla="*/ 575 h 576"/>
                <a:gd name="T4" fmla="*/ 11 w 211"/>
                <a:gd name="T5" fmla="*/ 540 h 576"/>
                <a:gd name="T6" fmla="*/ 1 w 211"/>
                <a:gd name="T7" fmla="*/ 40 h 576"/>
                <a:gd name="T8" fmla="*/ 36 w 211"/>
                <a:gd name="T9" fmla="*/ 3 h 576"/>
                <a:gd name="T10" fmla="*/ 163 w 211"/>
                <a:gd name="T11" fmla="*/ 1 h 576"/>
                <a:gd name="T12" fmla="*/ 200 w 211"/>
                <a:gd name="T13" fmla="*/ 36 h 576"/>
                <a:gd name="T14" fmla="*/ 210 w 211"/>
                <a:gd name="T15" fmla="*/ 536 h 576"/>
                <a:gd name="T16" fmla="*/ 175 w 211"/>
                <a:gd name="T17" fmla="*/ 57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576">
                  <a:moveTo>
                    <a:pt x="175" y="573"/>
                  </a:moveTo>
                  <a:cubicBezTo>
                    <a:pt x="48" y="575"/>
                    <a:pt x="48" y="575"/>
                    <a:pt x="48" y="575"/>
                  </a:cubicBezTo>
                  <a:cubicBezTo>
                    <a:pt x="28" y="576"/>
                    <a:pt x="11" y="560"/>
                    <a:pt x="11" y="540"/>
                  </a:cubicBezTo>
                  <a:cubicBezTo>
                    <a:pt x="1" y="40"/>
                    <a:pt x="1" y="40"/>
                    <a:pt x="1" y="40"/>
                  </a:cubicBezTo>
                  <a:cubicBezTo>
                    <a:pt x="0" y="20"/>
                    <a:pt x="16" y="4"/>
                    <a:pt x="36" y="3"/>
                  </a:cubicBezTo>
                  <a:cubicBezTo>
                    <a:pt x="163" y="1"/>
                    <a:pt x="163" y="1"/>
                    <a:pt x="163" y="1"/>
                  </a:cubicBezTo>
                  <a:cubicBezTo>
                    <a:pt x="183" y="0"/>
                    <a:pt x="200" y="16"/>
                    <a:pt x="200" y="36"/>
                  </a:cubicBezTo>
                  <a:cubicBezTo>
                    <a:pt x="210" y="536"/>
                    <a:pt x="210" y="536"/>
                    <a:pt x="210" y="536"/>
                  </a:cubicBezTo>
                  <a:cubicBezTo>
                    <a:pt x="211" y="556"/>
                    <a:pt x="195" y="572"/>
                    <a:pt x="175" y="5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6">
              <a:extLst>
                <a:ext uri="{FF2B5EF4-FFF2-40B4-BE49-F238E27FC236}">
                  <a16:creationId xmlns:a16="http://schemas.microsoft.com/office/drawing/2014/main" id="{DD6E4F89-1EA2-4565-8F1C-690CA492B75F}"/>
                </a:ext>
              </a:extLst>
            </p:cNvPr>
            <p:cNvSpPr>
              <a:spLocks/>
            </p:cNvSpPr>
            <p:nvPr/>
          </p:nvSpPr>
          <p:spPr bwMode="auto">
            <a:xfrm>
              <a:off x="9932988" y="8770938"/>
              <a:ext cx="3251200" cy="696913"/>
            </a:xfrm>
            <a:custGeom>
              <a:avLst/>
              <a:gdLst>
                <a:gd name="T0" fmla="*/ 1022 w 1024"/>
                <a:gd name="T1" fmla="*/ 73 h 219"/>
                <a:gd name="T2" fmla="*/ 1023 w 1024"/>
                <a:gd name="T3" fmla="*/ 126 h 219"/>
                <a:gd name="T4" fmla="*/ 951 w 1024"/>
                <a:gd name="T5" fmla="*/ 201 h 219"/>
                <a:gd name="T6" fmla="*/ 77 w 1024"/>
                <a:gd name="T7" fmla="*/ 218 h 219"/>
                <a:gd name="T8" fmla="*/ 2 w 1024"/>
                <a:gd name="T9" fmla="*/ 146 h 219"/>
                <a:gd name="T10" fmla="*/ 1 w 1024"/>
                <a:gd name="T11" fmla="*/ 93 h 219"/>
                <a:gd name="T12" fmla="*/ 73 w 1024"/>
                <a:gd name="T13" fmla="*/ 18 h 219"/>
                <a:gd name="T14" fmla="*/ 947 w 1024"/>
                <a:gd name="T15" fmla="*/ 1 h 219"/>
                <a:gd name="T16" fmla="*/ 1022 w 1024"/>
                <a:gd name="T17" fmla="*/ 7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4" h="219">
                  <a:moveTo>
                    <a:pt x="1022" y="73"/>
                  </a:moveTo>
                  <a:cubicBezTo>
                    <a:pt x="1023" y="126"/>
                    <a:pt x="1023" y="126"/>
                    <a:pt x="1023" y="126"/>
                  </a:cubicBezTo>
                  <a:cubicBezTo>
                    <a:pt x="1024" y="166"/>
                    <a:pt x="992" y="200"/>
                    <a:pt x="951" y="201"/>
                  </a:cubicBezTo>
                  <a:cubicBezTo>
                    <a:pt x="77" y="218"/>
                    <a:pt x="77" y="218"/>
                    <a:pt x="77" y="218"/>
                  </a:cubicBezTo>
                  <a:cubicBezTo>
                    <a:pt x="36" y="219"/>
                    <a:pt x="3" y="187"/>
                    <a:pt x="2" y="146"/>
                  </a:cubicBezTo>
                  <a:cubicBezTo>
                    <a:pt x="1" y="93"/>
                    <a:pt x="1" y="93"/>
                    <a:pt x="1" y="93"/>
                  </a:cubicBezTo>
                  <a:cubicBezTo>
                    <a:pt x="0" y="53"/>
                    <a:pt x="32" y="19"/>
                    <a:pt x="73" y="18"/>
                  </a:cubicBezTo>
                  <a:cubicBezTo>
                    <a:pt x="947" y="1"/>
                    <a:pt x="947" y="1"/>
                    <a:pt x="947" y="1"/>
                  </a:cubicBezTo>
                  <a:cubicBezTo>
                    <a:pt x="988" y="0"/>
                    <a:pt x="1021" y="32"/>
                    <a:pt x="1022" y="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7">
              <a:extLst>
                <a:ext uri="{FF2B5EF4-FFF2-40B4-BE49-F238E27FC236}">
                  <a16:creationId xmlns:a16="http://schemas.microsoft.com/office/drawing/2014/main" id="{0FC45DF5-4953-4DE2-94CA-5CD29463737F}"/>
                </a:ext>
              </a:extLst>
            </p:cNvPr>
            <p:cNvSpPr>
              <a:spLocks/>
            </p:cNvSpPr>
            <p:nvPr/>
          </p:nvSpPr>
          <p:spPr bwMode="auto">
            <a:xfrm>
              <a:off x="11288713" y="7127876"/>
              <a:ext cx="638175" cy="1993900"/>
            </a:xfrm>
            <a:custGeom>
              <a:avLst/>
              <a:gdLst>
                <a:gd name="T0" fmla="*/ 99 w 201"/>
                <a:gd name="T1" fmla="*/ 1 h 627"/>
                <a:gd name="T2" fmla="*/ 99 w 201"/>
                <a:gd name="T3" fmla="*/ 1 h 627"/>
                <a:gd name="T4" fmla="*/ 201 w 201"/>
                <a:gd name="T5" fmla="*/ 99 h 627"/>
                <a:gd name="T6" fmla="*/ 150 w 201"/>
                <a:gd name="T7" fmla="*/ 526 h 627"/>
                <a:gd name="T8" fmla="*/ 111 w 201"/>
                <a:gd name="T9" fmla="*/ 626 h 627"/>
                <a:gd name="T10" fmla="*/ 111 w 201"/>
                <a:gd name="T11" fmla="*/ 626 h 627"/>
                <a:gd name="T12" fmla="*/ 69 w 201"/>
                <a:gd name="T13" fmla="*/ 527 h 627"/>
                <a:gd name="T14" fmla="*/ 1 w 201"/>
                <a:gd name="T15" fmla="*/ 103 h 627"/>
                <a:gd name="T16" fmla="*/ 99 w 201"/>
                <a:gd name="T17" fmla="*/ 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627">
                  <a:moveTo>
                    <a:pt x="99" y="1"/>
                  </a:moveTo>
                  <a:cubicBezTo>
                    <a:pt x="99" y="1"/>
                    <a:pt x="99" y="1"/>
                    <a:pt x="99" y="1"/>
                  </a:cubicBezTo>
                  <a:cubicBezTo>
                    <a:pt x="154" y="0"/>
                    <a:pt x="200" y="44"/>
                    <a:pt x="201" y="99"/>
                  </a:cubicBezTo>
                  <a:cubicBezTo>
                    <a:pt x="150" y="526"/>
                    <a:pt x="150" y="526"/>
                    <a:pt x="150" y="526"/>
                  </a:cubicBezTo>
                  <a:cubicBezTo>
                    <a:pt x="151" y="581"/>
                    <a:pt x="134" y="626"/>
                    <a:pt x="111" y="626"/>
                  </a:cubicBezTo>
                  <a:cubicBezTo>
                    <a:pt x="111" y="626"/>
                    <a:pt x="111" y="626"/>
                    <a:pt x="111" y="626"/>
                  </a:cubicBezTo>
                  <a:cubicBezTo>
                    <a:pt x="89" y="627"/>
                    <a:pt x="70" y="582"/>
                    <a:pt x="69" y="527"/>
                  </a:cubicBezTo>
                  <a:cubicBezTo>
                    <a:pt x="1" y="103"/>
                    <a:pt x="1" y="103"/>
                    <a:pt x="1" y="103"/>
                  </a:cubicBezTo>
                  <a:cubicBezTo>
                    <a:pt x="0" y="48"/>
                    <a:pt x="44" y="2"/>
                    <a:pt x="99" y="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8">
              <a:extLst>
                <a:ext uri="{FF2B5EF4-FFF2-40B4-BE49-F238E27FC236}">
                  <a16:creationId xmlns:a16="http://schemas.microsoft.com/office/drawing/2014/main" id="{83368897-0634-4D34-9DA2-891A4CB902BA}"/>
                </a:ext>
              </a:extLst>
            </p:cNvPr>
            <p:cNvSpPr>
              <a:spLocks/>
            </p:cNvSpPr>
            <p:nvPr/>
          </p:nvSpPr>
          <p:spPr bwMode="auto">
            <a:xfrm>
              <a:off x="10434638" y="6950076"/>
              <a:ext cx="3175000" cy="795338"/>
            </a:xfrm>
            <a:custGeom>
              <a:avLst/>
              <a:gdLst>
                <a:gd name="T0" fmla="*/ 6 w 1000"/>
                <a:gd name="T1" fmla="*/ 55 h 250"/>
                <a:gd name="T2" fmla="*/ 6 w 1000"/>
                <a:gd name="T3" fmla="*/ 55 h 250"/>
                <a:gd name="T4" fmla="*/ 109 w 1000"/>
                <a:gd name="T5" fmla="*/ 27 h 250"/>
                <a:gd name="T6" fmla="*/ 905 w 1000"/>
                <a:gd name="T7" fmla="*/ 45 h 250"/>
                <a:gd name="T8" fmla="*/ 995 w 1000"/>
                <a:gd name="T9" fmla="*/ 155 h 250"/>
                <a:gd name="T10" fmla="*/ 995 w 1000"/>
                <a:gd name="T11" fmla="*/ 155 h 250"/>
                <a:gd name="T12" fmla="*/ 885 w 1000"/>
                <a:gd name="T13" fmla="*/ 244 h 250"/>
                <a:gd name="T14" fmla="*/ 101 w 1000"/>
                <a:gd name="T15" fmla="*/ 103 h 250"/>
                <a:gd name="T16" fmla="*/ 6 w 1000"/>
                <a:gd name="T17" fmla="*/ 5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250">
                  <a:moveTo>
                    <a:pt x="6" y="55"/>
                  </a:moveTo>
                  <a:cubicBezTo>
                    <a:pt x="6" y="55"/>
                    <a:pt x="6" y="55"/>
                    <a:pt x="6" y="55"/>
                  </a:cubicBezTo>
                  <a:cubicBezTo>
                    <a:pt x="11" y="0"/>
                    <a:pt x="54" y="21"/>
                    <a:pt x="109" y="27"/>
                  </a:cubicBezTo>
                  <a:cubicBezTo>
                    <a:pt x="905" y="45"/>
                    <a:pt x="905" y="45"/>
                    <a:pt x="905" y="45"/>
                  </a:cubicBezTo>
                  <a:cubicBezTo>
                    <a:pt x="960" y="51"/>
                    <a:pt x="1000" y="100"/>
                    <a:pt x="995" y="155"/>
                  </a:cubicBezTo>
                  <a:cubicBezTo>
                    <a:pt x="995" y="155"/>
                    <a:pt x="995" y="155"/>
                    <a:pt x="995" y="155"/>
                  </a:cubicBezTo>
                  <a:cubicBezTo>
                    <a:pt x="989" y="210"/>
                    <a:pt x="940" y="250"/>
                    <a:pt x="885" y="244"/>
                  </a:cubicBezTo>
                  <a:cubicBezTo>
                    <a:pt x="101" y="103"/>
                    <a:pt x="101" y="103"/>
                    <a:pt x="101" y="103"/>
                  </a:cubicBezTo>
                  <a:cubicBezTo>
                    <a:pt x="47" y="97"/>
                    <a:pt x="0" y="110"/>
                    <a:pt x="6" y="5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9">
              <a:extLst>
                <a:ext uri="{FF2B5EF4-FFF2-40B4-BE49-F238E27FC236}">
                  <a16:creationId xmlns:a16="http://schemas.microsoft.com/office/drawing/2014/main" id="{F6B22248-159A-4D62-8CB3-3D8FDCF171CE}"/>
                </a:ext>
              </a:extLst>
            </p:cNvPr>
            <p:cNvSpPr>
              <a:spLocks/>
            </p:cNvSpPr>
            <p:nvPr/>
          </p:nvSpPr>
          <p:spPr bwMode="auto">
            <a:xfrm>
              <a:off x="13050838" y="6429376"/>
              <a:ext cx="400050" cy="511175"/>
            </a:xfrm>
            <a:custGeom>
              <a:avLst/>
              <a:gdLst>
                <a:gd name="T0" fmla="*/ 26 w 126"/>
                <a:gd name="T1" fmla="*/ 161 h 161"/>
                <a:gd name="T2" fmla="*/ 17 w 126"/>
                <a:gd name="T3" fmla="*/ 154 h 161"/>
                <a:gd name="T4" fmla="*/ 10 w 126"/>
                <a:gd name="T5" fmla="*/ 109 h 161"/>
                <a:gd name="T6" fmla="*/ 85 w 126"/>
                <a:gd name="T7" fmla="*/ 9 h 161"/>
                <a:gd name="T8" fmla="*/ 108 w 126"/>
                <a:gd name="T9" fmla="*/ 5 h 161"/>
                <a:gd name="T10" fmla="*/ 117 w 126"/>
                <a:gd name="T11" fmla="*/ 12 h 161"/>
                <a:gd name="T12" fmla="*/ 120 w 126"/>
                <a:gd name="T13" fmla="*/ 35 h 161"/>
                <a:gd name="T14" fmla="*/ 26 w 126"/>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1">
                  <a:moveTo>
                    <a:pt x="26" y="161"/>
                  </a:moveTo>
                  <a:cubicBezTo>
                    <a:pt x="17" y="154"/>
                    <a:pt x="17" y="154"/>
                    <a:pt x="17" y="154"/>
                  </a:cubicBezTo>
                  <a:cubicBezTo>
                    <a:pt x="3" y="144"/>
                    <a:pt x="0" y="124"/>
                    <a:pt x="10" y="109"/>
                  </a:cubicBezTo>
                  <a:cubicBezTo>
                    <a:pt x="85" y="9"/>
                    <a:pt x="85" y="9"/>
                    <a:pt x="85" y="9"/>
                  </a:cubicBezTo>
                  <a:cubicBezTo>
                    <a:pt x="91" y="2"/>
                    <a:pt x="101" y="0"/>
                    <a:pt x="108" y="5"/>
                  </a:cubicBezTo>
                  <a:cubicBezTo>
                    <a:pt x="117" y="12"/>
                    <a:pt x="117" y="12"/>
                    <a:pt x="117" y="12"/>
                  </a:cubicBezTo>
                  <a:cubicBezTo>
                    <a:pt x="124" y="17"/>
                    <a:pt x="126" y="27"/>
                    <a:pt x="120" y="35"/>
                  </a:cubicBezTo>
                  <a:lnTo>
                    <a:pt x="26" y="16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0">
              <a:extLst>
                <a:ext uri="{FF2B5EF4-FFF2-40B4-BE49-F238E27FC236}">
                  <a16:creationId xmlns:a16="http://schemas.microsoft.com/office/drawing/2014/main" id="{76604AB3-87F7-431C-BF42-D374A192BDE6}"/>
                </a:ext>
              </a:extLst>
            </p:cNvPr>
            <p:cNvSpPr>
              <a:spLocks/>
            </p:cNvSpPr>
            <p:nvPr/>
          </p:nvSpPr>
          <p:spPr bwMode="auto">
            <a:xfrm>
              <a:off x="13022263" y="6407151"/>
              <a:ext cx="511175" cy="622300"/>
            </a:xfrm>
            <a:custGeom>
              <a:avLst/>
              <a:gdLst>
                <a:gd name="T0" fmla="*/ 35 w 161"/>
                <a:gd name="T1" fmla="*/ 196 h 196"/>
                <a:gd name="T2" fmla="*/ 0 w 161"/>
                <a:gd name="T3" fmla="*/ 170 h 196"/>
                <a:gd name="T4" fmla="*/ 121 w 161"/>
                <a:gd name="T5" fmla="*/ 9 h 196"/>
                <a:gd name="T6" fmla="*/ 143 w 161"/>
                <a:gd name="T7" fmla="*/ 6 h 196"/>
                <a:gd name="T8" fmla="*/ 152 w 161"/>
                <a:gd name="T9" fmla="*/ 13 h 196"/>
                <a:gd name="T10" fmla="*/ 156 w 161"/>
                <a:gd name="T11" fmla="*/ 35 h 196"/>
                <a:gd name="T12" fmla="*/ 35 w 161"/>
                <a:gd name="T13" fmla="*/ 196 h 196"/>
              </a:gdLst>
              <a:ahLst/>
              <a:cxnLst>
                <a:cxn ang="0">
                  <a:pos x="T0" y="T1"/>
                </a:cxn>
                <a:cxn ang="0">
                  <a:pos x="T2" y="T3"/>
                </a:cxn>
                <a:cxn ang="0">
                  <a:pos x="T4" y="T5"/>
                </a:cxn>
                <a:cxn ang="0">
                  <a:pos x="T6" y="T7"/>
                </a:cxn>
                <a:cxn ang="0">
                  <a:pos x="T8" y="T9"/>
                </a:cxn>
                <a:cxn ang="0">
                  <a:pos x="T10" y="T11"/>
                </a:cxn>
                <a:cxn ang="0">
                  <a:pos x="T12" y="T13"/>
                </a:cxn>
              </a:cxnLst>
              <a:rect l="0" t="0" r="r" b="b"/>
              <a:pathLst>
                <a:path w="161" h="196">
                  <a:moveTo>
                    <a:pt x="35" y="196"/>
                  </a:moveTo>
                  <a:cubicBezTo>
                    <a:pt x="0" y="170"/>
                    <a:pt x="0" y="170"/>
                    <a:pt x="0" y="170"/>
                  </a:cubicBezTo>
                  <a:cubicBezTo>
                    <a:pt x="121" y="9"/>
                    <a:pt x="121" y="9"/>
                    <a:pt x="121" y="9"/>
                  </a:cubicBezTo>
                  <a:cubicBezTo>
                    <a:pt x="126" y="2"/>
                    <a:pt x="136" y="0"/>
                    <a:pt x="143" y="6"/>
                  </a:cubicBezTo>
                  <a:cubicBezTo>
                    <a:pt x="152" y="13"/>
                    <a:pt x="152" y="13"/>
                    <a:pt x="152" y="13"/>
                  </a:cubicBezTo>
                  <a:cubicBezTo>
                    <a:pt x="159" y="18"/>
                    <a:pt x="161" y="28"/>
                    <a:pt x="156" y="35"/>
                  </a:cubicBezTo>
                  <a:lnTo>
                    <a:pt x="35" y="196"/>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1">
              <a:extLst>
                <a:ext uri="{FF2B5EF4-FFF2-40B4-BE49-F238E27FC236}">
                  <a16:creationId xmlns:a16="http://schemas.microsoft.com/office/drawing/2014/main" id="{8CBA3563-2413-4465-8050-165BC43A2998}"/>
                </a:ext>
              </a:extLst>
            </p:cNvPr>
            <p:cNvSpPr>
              <a:spLocks/>
            </p:cNvSpPr>
            <p:nvPr/>
          </p:nvSpPr>
          <p:spPr bwMode="auto">
            <a:xfrm>
              <a:off x="12920663" y="6775451"/>
              <a:ext cx="558800" cy="320675"/>
            </a:xfrm>
            <a:custGeom>
              <a:avLst/>
              <a:gdLst>
                <a:gd name="T0" fmla="*/ 174 w 176"/>
                <a:gd name="T1" fmla="*/ 43 h 101"/>
                <a:gd name="T2" fmla="*/ 174 w 176"/>
                <a:gd name="T3" fmla="*/ 43 h 101"/>
                <a:gd name="T4" fmla="*/ 162 w 176"/>
                <a:gd name="T5" fmla="*/ 61 h 101"/>
                <a:gd name="T6" fmla="*/ 31 w 176"/>
                <a:gd name="T7" fmla="*/ 99 h 101"/>
                <a:gd name="T8" fmla="*/ 12 w 176"/>
                <a:gd name="T9" fmla="*/ 90 h 101"/>
                <a:gd name="T10" fmla="*/ 4 w 176"/>
                <a:gd name="T11" fmla="*/ 63 h 101"/>
                <a:gd name="T12" fmla="*/ 27 w 176"/>
                <a:gd name="T13" fmla="*/ 26 h 101"/>
                <a:gd name="T14" fmla="*/ 75 w 176"/>
                <a:gd name="T15" fmla="*/ 10 h 101"/>
                <a:gd name="T16" fmla="*/ 174 w 176"/>
                <a:gd name="T17" fmla="*/ 4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101">
                  <a:moveTo>
                    <a:pt x="174" y="43"/>
                  </a:moveTo>
                  <a:cubicBezTo>
                    <a:pt x="174" y="43"/>
                    <a:pt x="174" y="43"/>
                    <a:pt x="174" y="43"/>
                  </a:cubicBezTo>
                  <a:cubicBezTo>
                    <a:pt x="176" y="50"/>
                    <a:pt x="171" y="58"/>
                    <a:pt x="162" y="61"/>
                  </a:cubicBezTo>
                  <a:cubicBezTo>
                    <a:pt x="31" y="99"/>
                    <a:pt x="31" y="99"/>
                    <a:pt x="31" y="99"/>
                  </a:cubicBezTo>
                  <a:cubicBezTo>
                    <a:pt x="23" y="101"/>
                    <a:pt x="14" y="97"/>
                    <a:pt x="12" y="90"/>
                  </a:cubicBezTo>
                  <a:cubicBezTo>
                    <a:pt x="4" y="63"/>
                    <a:pt x="4" y="63"/>
                    <a:pt x="4" y="63"/>
                  </a:cubicBezTo>
                  <a:cubicBezTo>
                    <a:pt x="0" y="48"/>
                    <a:pt x="10" y="31"/>
                    <a:pt x="27" y="26"/>
                  </a:cubicBezTo>
                  <a:cubicBezTo>
                    <a:pt x="75" y="10"/>
                    <a:pt x="75" y="10"/>
                    <a:pt x="75" y="10"/>
                  </a:cubicBezTo>
                  <a:cubicBezTo>
                    <a:pt x="110" y="0"/>
                    <a:pt x="165" y="13"/>
                    <a:pt x="174" y="4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2">
              <a:extLst>
                <a:ext uri="{FF2B5EF4-FFF2-40B4-BE49-F238E27FC236}">
                  <a16:creationId xmlns:a16="http://schemas.microsoft.com/office/drawing/2014/main" id="{34F59D06-9A2A-4146-B400-D2354E2DC9C5}"/>
                </a:ext>
              </a:extLst>
            </p:cNvPr>
            <p:cNvSpPr>
              <a:spLocks/>
            </p:cNvSpPr>
            <p:nvPr/>
          </p:nvSpPr>
          <p:spPr bwMode="auto">
            <a:xfrm>
              <a:off x="12977813" y="6657976"/>
              <a:ext cx="212725" cy="279400"/>
            </a:xfrm>
            <a:custGeom>
              <a:avLst/>
              <a:gdLst>
                <a:gd name="T0" fmla="*/ 32 w 67"/>
                <a:gd name="T1" fmla="*/ 88 h 88"/>
                <a:gd name="T2" fmla="*/ 0 w 67"/>
                <a:gd name="T3" fmla="*/ 72 h 88"/>
                <a:gd name="T4" fmla="*/ 32 w 67"/>
                <a:gd name="T5" fmla="*/ 9 h 88"/>
                <a:gd name="T6" fmla="*/ 50 w 67"/>
                <a:gd name="T7" fmla="*/ 3 h 88"/>
                <a:gd name="T8" fmla="*/ 58 w 67"/>
                <a:gd name="T9" fmla="*/ 7 h 88"/>
                <a:gd name="T10" fmla="*/ 64 w 67"/>
                <a:gd name="T11" fmla="*/ 25 h 88"/>
                <a:gd name="T12" fmla="*/ 32 w 67"/>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67" h="88">
                  <a:moveTo>
                    <a:pt x="32" y="88"/>
                  </a:moveTo>
                  <a:cubicBezTo>
                    <a:pt x="0" y="72"/>
                    <a:pt x="0" y="72"/>
                    <a:pt x="0" y="72"/>
                  </a:cubicBezTo>
                  <a:cubicBezTo>
                    <a:pt x="32" y="9"/>
                    <a:pt x="32" y="9"/>
                    <a:pt x="32" y="9"/>
                  </a:cubicBezTo>
                  <a:cubicBezTo>
                    <a:pt x="35" y="2"/>
                    <a:pt x="43" y="0"/>
                    <a:pt x="50" y="3"/>
                  </a:cubicBezTo>
                  <a:cubicBezTo>
                    <a:pt x="58" y="7"/>
                    <a:pt x="58" y="7"/>
                    <a:pt x="58" y="7"/>
                  </a:cubicBezTo>
                  <a:cubicBezTo>
                    <a:pt x="65" y="11"/>
                    <a:pt x="67" y="18"/>
                    <a:pt x="64" y="25"/>
                  </a:cubicBezTo>
                  <a:lnTo>
                    <a:pt x="32" y="8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5AEC8733-7E75-4BEB-B927-2F493D7A85C6}"/>
              </a:ext>
            </a:extLst>
          </p:cNvPr>
          <p:cNvSpPr txBox="1"/>
          <p:nvPr/>
        </p:nvSpPr>
        <p:spPr>
          <a:xfrm>
            <a:off x="15504090" y="3437355"/>
            <a:ext cx="5991436" cy="212365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4A86FF"/>
                </a:solidFill>
                <a:effectLst/>
                <a:uLnTx/>
                <a:uFillTx/>
                <a:latin typeface="Century Gothic"/>
                <a:ea typeface="+mn-ea"/>
                <a:cs typeface="+mn-cs"/>
              </a:rPr>
              <a:t>CREATE YOUR OWN SPACE</a:t>
            </a:r>
            <a:endParaRPr kumimoji="0" lang="en-US" sz="66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158" name="TextBox 157">
            <a:extLst>
              <a:ext uri="{FF2B5EF4-FFF2-40B4-BE49-F238E27FC236}">
                <a16:creationId xmlns:a16="http://schemas.microsoft.com/office/drawing/2014/main" id="{A912F21C-3278-4B40-B787-21B5B8C18177}"/>
              </a:ext>
            </a:extLst>
          </p:cNvPr>
          <p:cNvSpPr txBox="1"/>
          <p:nvPr/>
        </p:nvSpPr>
        <p:spPr>
          <a:xfrm>
            <a:off x="15518993" y="6297263"/>
            <a:ext cx="6731397" cy="1287212"/>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60" name="TextBox 159">
            <a:extLst>
              <a:ext uri="{FF2B5EF4-FFF2-40B4-BE49-F238E27FC236}">
                <a16:creationId xmlns:a16="http://schemas.microsoft.com/office/drawing/2014/main" id="{D0707B9C-12B2-40BC-B3D1-8B792764D26B}"/>
              </a:ext>
            </a:extLst>
          </p:cNvPr>
          <p:cNvSpPr txBox="1"/>
          <p:nvPr/>
        </p:nvSpPr>
        <p:spPr>
          <a:xfrm>
            <a:off x="15616455" y="8414222"/>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Tree>
    <p:extLst>
      <p:ext uri="{BB962C8B-B14F-4D97-AF65-F5344CB8AC3E}">
        <p14:creationId xmlns:p14="http://schemas.microsoft.com/office/powerpoint/2010/main" val="331884262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14:bounceEnd="60000">
                                          <p:cBhvr additive="base">
                                            <p:cTn id="7" dur="1500" fill="hold"/>
                                            <p:tgtEl>
                                              <p:spTgt spid="162"/>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0000">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14:bounceEnd="60000">
                                          <p:cBhvr additive="base">
                                            <p:cTn id="11" dur="1500" fill="hold"/>
                                            <p:tgtEl>
                                              <p:spTgt spid="161"/>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0000">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14:bounceEnd="60000">
                                          <p:cBhvr additive="base">
                                            <p:cTn id="15" dur="1500" fill="hold"/>
                                            <p:tgtEl>
                                              <p:spTgt spid="1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0000">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14:bounceEnd="60000">
                                          <p:cBhvr additive="base">
                                            <p:cTn id="19" dur="1500" fill="hold"/>
                                            <p:tgtEl>
                                              <p:spTgt spid="1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0000">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14:bounceEnd="60000">
                                          <p:cBhvr additive="base">
                                            <p:cTn id="23" dur="1500" fill="hold"/>
                                            <p:tgtEl>
                                              <p:spTgt spid="120"/>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0000">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14:bounceEnd="60000">
                                          <p:cBhvr additive="base">
                                            <p:cTn id="27"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0000">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14:bounceEnd="60000">
                                          <p:cBhvr additive="base">
                                            <p:cTn id="31"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0000">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14:bounceEnd="60000">
                                          <p:cBhvr additive="base">
                                            <p:cTn id="35"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0000">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14:presetBounceEnd="60000">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14:bounceEnd="60000">
                                          <p:cBhvr additive="base">
                                            <p:cTn id="43" dur="1500" fill="hold"/>
                                            <p:tgtEl>
                                              <p:spTgt spid="122"/>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0-#ppt_w/2"/>
                                              </p:val>
                                            </p:tav>
                                            <p:tav tm="100000">
                                              <p:val>
                                                <p:strVal val="#ppt_x"/>
                                              </p:val>
                                            </p:tav>
                                          </p:tavLst>
                                        </p:anim>
                                        <p:anim calcmode="lin" valueType="num">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cBhvr additive="base">
                                            <p:cTn id="11" dur="1500" fill="hold"/>
                                            <p:tgtEl>
                                              <p:spTgt spid="161"/>
                                            </p:tgtEl>
                                            <p:attrNameLst>
                                              <p:attrName>ppt_x</p:attrName>
                                            </p:attrNameLst>
                                          </p:cBhvr>
                                          <p:tavLst>
                                            <p:tav tm="0">
                                              <p:val>
                                                <p:strVal val="0-#ppt_w/2"/>
                                              </p:val>
                                            </p:tav>
                                            <p:tav tm="100000">
                                              <p:val>
                                                <p:strVal val="#ppt_x"/>
                                              </p:val>
                                            </p:tav>
                                          </p:tavLst>
                                        </p:anim>
                                        <p:anim calcmode="lin" valueType="num">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ppt_x"/>
                                              </p:val>
                                            </p:tav>
                                            <p:tav tm="100000">
                                              <p:val>
                                                <p:strVal val="#ppt_x"/>
                                              </p:val>
                                            </p:tav>
                                          </p:tavLst>
                                        </p:anim>
                                        <p:anim calcmode="lin" valueType="num">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1500" fill="hold"/>
                                            <p:tgtEl>
                                              <p:spTgt spid="119"/>
                                            </p:tgtEl>
                                            <p:attrNameLst>
                                              <p:attrName>ppt_x</p:attrName>
                                            </p:attrNameLst>
                                          </p:cBhvr>
                                          <p:tavLst>
                                            <p:tav tm="0">
                                              <p:val>
                                                <p:strVal val="#ppt_x"/>
                                              </p:val>
                                            </p:tav>
                                            <p:tav tm="100000">
                                              <p:val>
                                                <p:strVal val="#ppt_x"/>
                                              </p:val>
                                            </p:tav>
                                          </p:tavLst>
                                        </p:anim>
                                        <p:anim calcmode="lin" valueType="num">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cBhvr additive="base">
                                            <p:cTn id="23" dur="1500" fill="hold"/>
                                            <p:tgtEl>
                                              <p:spTgt spid="120"/>
                                            </p:tgtEl>
                                            <p:attrNameLst>
                                              <p:attrName>ppt_x</p:attrName>
                                            </p:attrNameLst>
                                          </p:cBhvr>
                                          <p:tavLst>
                                            <p:tav tm="0">
                                              <p:val>
                                                <p:strVal val="#ppt_x"/>
                                              </p:val>
                                            </p:tav>
                                            <p:tav tm="100000">
                                              <p:val>
                                                <p:strVal val="#ppt_x"/>
                                              </p:val>
                                            </p:tav>
                                          </p:tavLst>
                                        </p:anim>
                                        <p:anim calcmode="lin" valueType="num">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cBhvr additive="base">
                                            <p:cTn id="27" dur="1500" fill="hold"/>
                                            <p:tgtEl>
                                              <p:spTgt spid="126"/>
                                            </p:tgtEl>
                                            <p:attrNameLst>
                                              <p:attrName>ppt_x</p:attrName>
                                            </p:attrNameLst>
                                          </p:cBhvr>
                                          <p:tavLst>
                                            <p:tav tm="0">
                                              <p:val>
                                                <p:strVal val="#ppt_x"/>
                                              </p:val>
                                            </p:tav>
                                            <p:tav tm="100000">
                                              <p:val>
                                                <p:strVal val="#ppt_x"/>
                                              </p:val>
                                            </p:tav>
                                          </p:tavLst>
                                        </p:anim>
                                        <p:anim calcmode="lin" valueType="num">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cBhvr additive="base">
                                            <p:cTn id="31" dur="1500" fill="hold"/>
                                            <p:tgtEl>
                                              <p:spTgt spid="139"/>
                                            </p:tgtEl>
                                            <p:attrNameLst>
                                              <p:attrName>ppt_x</p:attrName>
                                            </p:attrNameLst>
                                          </p:cBhvr>
                                          <p:tavLst>
                                            <p:tav tm="0">
                                              <p:val>
                                                <p:strVal val="#ppt_x"/>
                                              </p:val>
                                            </p:tav>
                                            <p:tav tm="100000">
                                              <p:val>
                                                <p:strVal val="#ppt_x"/>
                                              </p:val>
                                            </p:tav>
                                          </p:tavLst>
                                        </p:anim>
                                        <p:anim calcmode="lin" valueType="num">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cBhvr additive="base">
                                            <p:cTn id="35" dur="1500" fill="hold"/>
                                            <p:tgtEl>
                                              <p:spTgt spid="125"/>
                                            </p:tgtEl>
                                            <p:attrNameLst>
                                              <p:attrName>ppt_x</p:attrName>
                                            </p:attrNameLst>
                                          </p:cBhvr>
                                          <p:tavLst>
                                            <p:tav tm="0">
                                              <p:val>
                                                <p:strVal val="#ppt_x"/>
                                              </p:val>
                                            </p:tav>
                                            <p:tav tm="100000">
                                              <p:val>
                                                <p:strVal val="#ppt_x"/>
                                              </p:val>
                                            </p:tav>
                                          </p:tavLst>
                                        </p:anim>
                                        <p:anim calcmode="lin" valueType="num">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cBhvr additive="base">
                                            <p:cTn id="43" dur="1500" fill="hold"/>
                                            <p:tgtEl>
                                              <p:spTgt spid="122"/>
                                            </p:tgtEl>
                                            <p:attrNameLst>
                                              <p:attrName>ppt_x</p:attrName>
                                            </p:attrNameLst>
                                          </p:cBhvr>
                                          <p:tavLst>
                                            <p:tav tm="0">
                                              <p:val>
                                                <p:strVal val="0-#ppt_w/2"/>
                                              </p:val>
                                            </p:tav>
                                            <p:tav tm="100000">
                                              <p:val>
                                                <p:strVal val="#ppt_x"/>
                                              </p:val>
                                            </p:tav>
                                          </p:tavLst>
                                        </p:anim>
                                        <p:anim calcmode="lin" valueType="num">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2862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8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How to rate?</a:t>
            </a:r>
            <a:endParaRPr kumimoji="0" lang="en-US" sz="56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9354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sp>
        <p:nvSpPr>
          <p:cNvPr id="80" name="Rectangle 79"/>
          <p:cNvSpPr/>
          <p:nvPr/>
        </p:nvSpPr>
        <p:spPr>
          <a:xfrm>
            <a:off x="3268438" y="5103677"/>
            <a:ext cx="17850310" cy="2862322"/>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Go to your "Downloads" page where you access the items you have purchased, Once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Lato"/>
                <a:ea typeface="Roboto Light" charset="0"/>
                <a:cs typeface="Roboto Light" charset="0"/>
              </a:rPr>
              <a:t>“Massive X Presentation template” </a:t>
            </a: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downloaded, "Rate this item" option below the download button will appear.</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Downloads page URL: </a:t>
            </a: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http://graphicriver.net/downloads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2" name="Group 161">
            <a:extLst>
              <a:ext uri="{FF2B5EF4-FFF2-40B4-BE49-F238E27FC236}">
                <a16:creationId xmlns:a16="http://schemas.microsoft.com/office/drawing/2014/main" id="{E63E7110-83D0-4771-B915-0D6AB181EC9B}"/>
              </a:ext>
            </a:extLst>
          </p:cNvPr>
          <p:cNvGrpSpPr/>
          <p:nvPr/>
        </p:nvGrpSpPr>
        <p:grpSpPr>
          <a:xfrm>
            <a:off x="2769629" y="2185988"/>
            <a:ext cx="10610850" cy="8185150"/>
            <a:chOff x="2769629" y="2185988"/>
            <a:chExt cx="10610850" cy="8185150"/>
          </a:xfrm>
          <a:solidFill>
            <a:schemeClr val="accent1">
              <a:lumMod val="40000"/>
              <a:lumOff val="60000"/>
            </a:schemeClr>
          </a:solidFill>
        </p:grpSpPr>
        <p:sp>
          <p:nvSpPr>
            <p:cNvPr id="7" name="Freeform 5">
              <a:extLst>
                <a:ext uri="{FF2B5EF4-FFF2-40B4-BE49-F238E27FC236}">
                  <a16:creationId xmlns:a16="http://schemas.microsoft.com/office/drawing/2014/main" id="{784110CF-E83D-42D9-A9A2-A5FFAE1790D8}"/>
                </a:ext>
              </a:extLst>
            </p:cNvPr>
            <p:cNvSpPr>
              <a:spLocks/>
            </p:cNvSpPr>
            <p:nvPr/>
          </p:nvSpPr>
          <p:spPr bwMode="auto">
            <a:xfrm>
              <a:off x="2769629" y="2185988"/>
              <a:ext cx="9617075" cy="8185150"/>
            </a:xfrm>
            <a:custGeom>
              <a:avLst/>
              <a:gdLst>
                <a:gd name="T0" fmla="*/ 2925 w 3028"/>
                <a:gd name="T1" fmla="*/ 1114 h 2575"/>
                <a:gd name="T2" fmla="*/ 2717 w 3028"/>
                <a:gd name="T3" fmla="*/ 1114 h 2575"/>
                <a:gd name="T4" fmla="*/ 2717 w 3028"/>
                <a:gd name="T5" fmla="*/ 1114 h 2575"/>
                <a:gd name="T6" fmla="*/ 2536 w 3028"/>
                <a:gd name="T7" fmla="*/ 1114 h 2575"/>
                <a:gd name="T8" fmla="*/ 2430 w 3028"/>
                <a:gd name="T9" fmla="*/ 1013 h 2575"/>
                <a:gd name="T10" fmla="*/ 2461 w 3028"/>
                <a:gd name="T11" fmla="*/ 938 h 2575"/>
                <a:gd name="T12" fmla="*/ 2533 w 3028"/>
                <a:gd name="T13" fmla="*/ 908 h 2575"/>
                <a:gd name="T14" fmla="*/ 2670 w 3028"/>
                <a:gd name="T15" fmla="*/ 908 h 2575"/>
                <a:gd name="T16" fmla="*/ 2670 w 3028"/>
                <a:gd name="T17" fmla="*/ 908 h 2575"/>
                <a:gd name="T18" fmla="*/ 2767 w 3028"/>
                <a:gd name="T19" fmla="*/ 805 h 2575"/>
                <a:gd name="T20" fmla="*/ 2662 w 3028"/>
                <a:gd name="T21" fmla="*/ 702 h 2575"/>
                <a:gd name="T22" fmla="*/ 2645 w 3028"/>
                <a:gd name="T23" fmla="*/ 702 h 2575"/>
                <a:gd name="T24" fmla="*/ 2556 w 3028"/>
                <a:gd name="T25" fmla="*/ 651 h 2575"/>
                <a:gd name="T26" fmla="*/ 1471 w 3028"/>
                <a:gd name="T27" fmla="*/ 13 h 2575"/>
                <a:gd name="T28" fmla="*/ 167 w 3028"/>
                <a:gd name="T29" fmla="*/ 1281 h 2575"/>
                <a:gd name="T30" fmla="*/ 172 w 3028"/>
                <a:gd name="T31" fmla="*/ 1406 h 2575"/>
                <a:gd name="T32" fmla="*/ 172 w 3028"/>
                <a:gd name="T33" fmla="*/ 1412 h 2575"/>
                <a:gd name="T34" fmla="*/ 103 w 3028"/>
                <a:gd name="T35" fmla="*/ 1481 h 2575"/>
                <a:gd name="T36" fmla="*/ 30 w 3028"/>
                <a:gd name="T37" fmla="*/ 1511 h 2575"/>
                <a:gd name="T38" fmla="*/ 0 w 3028"/>
                <a:gd name="T39" fmla="*/ 1585 h 2575"/>
                <a:gd name="T40" fmla="*/ 106 w 3028"/>
                <a:gd name="T41" fmla="*/ 1686 h 2575"/>
                <a:gd name="T42" fmla="*/ 456 w 3028"/>
                <a:gd name="T43" fmla="*/ 1686 h 2575"/>
                <a:gd name="T44" fmla="*/ 536 w 3028"/>
                <a:gd name="T45" fmla="*/ 1787 h 2575"/>
                <a:gd name="T46" fmla="*/ 506 w 3028"/>
                <a:gd name="T47" fmla="*/ 1860 h 2575"/>
                <a:gd name="T48" fmla="*/ 433 w 3028"/>
                <a:gd name="T49" fmla="*/ 1890 h 2575"/>
                <a:gd name="T50" fmla="*/ 298 w 3028"/>
                <a:gd name="T51" fmla="*/ 1890 h 2575"/>
                <a:gd name="T52" fmla="*/ 226 w 3028"/>
                <a:gd name="T53" fmla="*/ 1920 h 2575"/>
                <a:gd name="T54" fmla="*/ 196 w 3028"/>
                <a:gd name="T55" fmla="*/ 1994 h 2575"/>
                <a:gd name="T56" fmla="*/ 301 w 3028"/>
                <a:gd name="T57" fmla="*/ 2096 h 2575"/>
                <a:gd name="T58" fmla="*/ 343 w 3028"/>
                <a:gd name="T59" fmla="*/ 2096 h 2575"/>
                <a:gd name="T60" fmla="*/ 513 w 3028"/>
                <a:gd name="T61" fmla="*/ 2170 h 2575"/>
                <a:gd name="T62" fmla="*/ 1448 w 3028"/>
                <a:gd name="T63" fmla="*/ 2575 h 2575"/>
                <a:gd name="T64" fmla="*/ 2719 w 3028"/>
                <a:gd name="T65" fmla="*/ 1457 h 2575"/>
                <a:gd name="T66" fmla="*/ 2875 w 3028"/>
                <a:gd name="T67" fmla="*/ 1320 h 2575"/>
                <a:gd name="T68" fmla="*/ 2925 w 3028"/>
                <a:gd name="T69" fmla="*/ 1320 h 2575"/>
                <a:gd name="T70" fmla="*/ 3028 w 3028"/>
                <a:gd name="T71" fmla="*/ 1217 h 2575"/>
                <a:gd name="T72" fmla="*/ 3028 w 3028"/>
                <a:gd name="T73" fmla="*/ 1217 h 2575"/>
                <a:gd name="T74" fmla="*/ 2925 w 3028"/>
                <a:gd name="T75" fmla="*/ 111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8" h="2575">
                  <a:moveTo>
                    <a:pt x="2925" y="1114"/>
                  </a:moveTo>
                  <a:cubicBezTo>
                    <a:pt x="2717" y="1114"/>
                    <a:pt x="2717" y="1114"/>
                    <a:pt x="2717" y="1114"/>
                  </a:cubicBezTo>
                  <a:cubicBezTo>
                    <a:pt x="2717" y="1114"/>
                    <a:pt x="2717" y="1114"/>
                    <a:pt x="2717" y="1114"/>
                  </a:cubicBezTo>
                  <a:cubicBezTo>
                    <a:pt x="2536" y="1114"/>
                    <a:pt x="2536" y="1114"/>
                    <a:pt x="2536" y="1114"/>
                  </a:cubicBezTo>
                  <a:cubicBezTo>
                    <a:pt x="2479" y="1114"/>
                    <a:pt x="2431" y="1069"/>
                    <a:pt x="2430" y="1013"/>
                  </a:cubicBezTo>
                  <a:cubicBezTo>
                    <a:pt x="2430" y="984"/>
                    <a:pt x="2442" y="957"/>
                    <a:pt x="2461" y="938"/>
                  </a:cubicBezTo>
                  <a:cubicBezTo>
                    <a:pt x="2479" y="920"/>
                    <a:pt x="2505" y="908"/>
                    <a:pt x="2533" y="908"/>
                  </a:cubicBezTo>
                  <a:cubicBezTo>
                    <a:pt x="2670" y="908"/>
                    <a:pt x="2670" y="908"/>
                    <a:pt x="2670" y="908"/>
                  </a:cubicBezTo>
                  <a:cubicBezTo>
                    <a:pt x="2670" y="908"/>
                    <a:pt x="2670" y="908"/>
                    <a:pt x="2670" y="908"/>
                  </a:cubicBezTo>
                  <a:cubicBezTo>
                    <a:pt x="2724" y="905"/>
                    <a:pt x="2767" y="860"/>
                    <a:pt x="2767" y="805"/>
                  </a:cubicBezTo>
                  <a:cubicBezTo>
                    <a:pt x="2767" y="749"/>
                    <a:pt x="2719" y="702"/>
                    <a:pt x="2662" y="702"/>
                  </a:cubicBezTo>
                  <a:cubicBezTo>
                    <a:pt x="2645" y="702"/>
                    <a:pt x="2645" y="702"/>
                    <a:pt x="2645" y="702"/>
                  </a:cubicBezTo>
                  <a:cubicBezTo>
                    <a:pt x="2609" y="702"/>
                    <a:pt x="2575" y="683"/>
                    <a:pt x="2556" y="651"/>
                  </a:cubicBezTo>
                  <a:cubicBezTo>
                    <a:pt x="2338" y="275"/>
                    <a:pt x="1935" y="21"/>
                    <a:pt x="1471" y="13"/>
                  </a:cubicBezTo>
                  <a:cubicBezTo>
                    <a:pt x="757" y="0"/>
                    <a:pt x="174" y="567"/>
                    <a:pt x="167" y="1281"/>
                  </a:cubicBezTo>
                  <a:cubicBezTo>
                    <a:pt x="166" y="1323"/>
                    <a:pt x="168" y="1365"/>
                    <a:pt x="172" y="1406"/>
                  </a:cubicBezTo>
                  <a:cubicBezTo>
                    <a:pt x="172" y="1408"/>
                    <a:pt x="172" y="1410"/>
                    <a:pt x="172" y="1412"/>
                  </a:cubicBezTo>
                  <a:cubicBezTo>
                    <a:pt x="172" y="1449"/>
                    <a:pt x="141" y="1481"/>
                    <a:pt x="103" y="1481"/>
                  </a:cubicBezTo>
                  <a:cubicBezTo>
                    <a:pt x="75" y="1481"/>
                    <a:pt x="49" y="1492"/>
                    <a:pt x="30" y="1511"/>
                  </a:cubicBezTo>
                  <a:cubicBezTo>
                    <a:pt x="11" y="1530"/>
                    <a:pt x="0" y="1556"/>
                    <a:pt x="0" y="1585"/>
                  </a:cubicBezTo>
                  <a:cubicBezTo>
                    <a:pt x="1" y="1642"/>
                    <a:pt x="49" y="1686"/>
                    <a:pt x="106" y="1686"/>
                  </a:cubicBezTo>
                  <a:cubicBezTo>
                    <a:pt x="456" y="1686"/>
                    <a:pt x="456" y="1686"/>
                    <a:pt x="456" y="1686"/>
                  </a:cubicBezTo>
                  <a:cubicBezTo>
                    <a:pt x="502" y="1697"/>
                    <a:pt x="536" y="1738"/>
                    <a:pt x="536" y="1787"/>
                  </a:cubicBezTo>
                  <a:cubicBezTo>
                    <a:pt x="536" y="1815"/>
                    <a:pt x="524" y="1841"/>
                    <a:pt x="506" y="1860"/>
                  </a:cubicBezTo>
                  <a:cubicBezTo>
                    <a:pt x="487" y="1878"/>
                    <a:pt x="461" y="1890"/>
                    <a:pt x="433" y="1890"/>
                  </a:cubicBezTo>
                  <a:cubicBezTo>
                    <a:pt x="298" y="1890"/>
                    <a:pt x="298" y="1890"/>
                    <a:pt x="298" y="1890"/>
                  </a:cubicBezTo>
                  <a:cubicBezTo>
                    <a:pt x="270" y="1890"/>
                    <a:pt x="244" y="1901"/>
                    <a:pt x="226" y="1920"/>
                  </a:cubicBezTo>
                  <a:cubicBezTo>
                    <a:pt x="207" y="1939"/>
                    <a:pt x="195" y="1965"/>
                    <a:pt x="196" y="1994"/>
                  </a:cubicBezTo>
                  <a:cubicBezTo>
                    <a:pt x="196" y="2051"/>
                    <a:pt x="244" y="2096"/>
                    <a:pt x="301" y="2096"/>
                  </a:cubicBezTo>
                  <a:cubicBezTo>
                    <a:pt x="343" y="2096"/>
                    <a:pt x="343" y="2096"/>
                    <a:pt x="343" y="2096"/>
                  </a:cubicBezTo>
                  <a:cubicBezTo>
                    <a:pt x="408" y="2096"/>
                    <a:pt x="469" y="2123"/>
                    <a:pt x="513" y="2170"/>
                  </a:cubicBezTo>
                  <a:cubicBezTo>
                    <a:pt x="747" y="2419"/>
                    <a:pt x="1079" y="2575"/>
                    <a:pt x="1448" y="2575"/>
                  </a:cubicBezTo>
                  <a:cubicBezTo>
                    <a:pt x="2100" y="2575"/>
                    <a:pt x="2638" y="2088"/>
                    <a:pt x="2719" y="1457"/>
                  </a:cubicBezTo>
                  <a:cubicBezTo>
                    <a:pt x="2729" y="1379"/>
                    <a:pt x="2796" y="1320"/>
                    <a:pt x="2875" y="1320"/>
                  </a:cubicBezTo>
                  <a:cubicBezTo>
                    <a:pt x="2925" y="1320"/>
                    <a:pt x="2925" y="1320"/>
                    <a:pt x="2925" y="1320"/>
                  </a:cubicBezTo>
                  <a:cubicBezTo>
                    <a:pt x="2982" y="1320"/>
                    <a:pt x="3028" y="1274"/>
                    <a:pt x="3028" y="1217"/>
                  </a:cubicBezTo>
                  <a:cubicBezTo>
                    <a:pt x="3028" y="1217"/>
                    <a:pt x="3028" y="1217"/>
                    <a:pt x="3028" y="1217"/>
                  </a:cubicBezTo>
                  <a:cubicBezTo>
                    <a:pt x="3028" y="1160"/>
                    <a:pt x="2982" y="1114"/>
                    <a:pt x="2925" y="1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7">
              <a:extLst>
                <a:ext uri="{FF2B5EF4-FFF2-40B4-BE49-F238E27FC236}">
                  <a16:creationId xmlns:a16="http://schemas.microsoft.com/office/drawing/2014/main" id="{FDF904FE-F4C7-40AF-8AC1-60630B25E6C3}"/>
                </a:ext>
              </a:extLst>
            </p:cNvPr>
            <p:cNvSpPr>
              <a:spLocks/>
            </p:cNvSpPr>
            <p:nvPr/>
          </p:nvSpPr>
          <p:spPr bwMode="auto">
            <a:xfrm>
              <a:off x="12501004" y="5727701"/>
              <a:ext cx="879475" cy="654050"/>
            </a:xfrm>
            <a:custGeom>
              <a:avLst/>
              <a:gdLst>
                <a:gd name="T0" fmla="*/ 201 w 277"/>
                <a:gd name="T1" fmla="*/ 206 h 206"/>
                <a:gd name="T2" fmla="*/ 76 w 277"/>
                <a:gd name="T3" fmla="*/ 206 h 206"/>
                <a:gd name="T4" fmla="*/ 0 w 277"/>
                <a:gd name="T5" fmla="*/ 130 h 206"/>
                <a:gd name="T6" fmla="*/ 0 w 277"/>
                <a:gd name="T7" fmla="*/ 76 h 206"/>
                <a:gd name="T8" fmla="*/ 76 w 277"/>
                <a:gd name="T9" fmla="*/ 0 h 206"/>
                <a:gd name="T10" fmla="*/ 201 w 277"/>
                <a:gd name="T11" fmla="*/ 0 h 206"/>
                <a:gd name="T12" fmla="*/ 277 w 277"/>
                <a:gd name="T13" fmla="*/ 76 h 206"/>
                <a:gd name="T14" fmla="*/ 277 w 277"/>
                <a:gd name="T15" fmla="*/ 130 h 206"/>
                <a:gd name="T16" fmla="*/ 201 w 27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06">
                  <a:moveTo>
                    <a:pt x="201" y="206"/>
                  </a:moveTo>
                  <a:cubicBezTo>
                    <a:pt x="76" y="206"/>
                    <a:pt x="76" y="206"/>
                    <a:pt x="76" y="206"/>
                  </a:cubicBezTo>
                  <a:cubicBezTo>
                    <a:pt x="34" y="206"/>
                    <a:pt x="0" y="172"/>
                    <a:pt x="0" y="130"/>
                  </a:cubicBezTo>
                  <a:cubicBezTo>
                    <a:pt x="0" y="76"/>
                    <a:pt x="0" y="76"/>
                    <a:pt x="0" y="76"/>
                  </a:cubicBezTo>
                  <a:cubicBezTo>
                    <a:pt x="0" y="34"/>
                    <a:pt x="34" y="0"/>
                    <a:pt x="76" y="0"/>
                  </a:cubicBezTo>
                  <a:cubicBezTo>
                    <a:pt x="201" y="0"/>
                    <a:pt x="201" y="0"/>
                    <a:pt x="201" y="0"/>
                  </a:cubicBezTo>
                  <a:cubicBezTo>
                    <a:pt x="243" y="0"/>
                    <a:pt x="277" y="34"/>
                    <a:pt x="277" y="76"/>
                  </a:cubicBezTo>
                  <a:cubicBezTo>
                    <a:pt x="277" y="130"/>
                    <a:pt x="277" y="130"/>
                    <a:pt x="277" y="130"/>
                  </a:cubicBezTo>
                  <a:cubicBezTo>
                    <a:pt x="277" y="172"/>
                    <a:pt x="243" y="206"/>
                    <a:pt x="201"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9BA03AD-8EFA-4289-B73B-E4883F95F3AF}"/>
              </a:ext>
            </a:extLst>
          </p:cNvPr>
          <p:cNvGrpSpPr/>
          <p:nvPr/>
        </p:nvGrpSpPr>
        <p:grpSpPr>
          <a:xfrm>
            <a:off x="2715654" y="1960563"/>
            <a:ext cx="10610850" cy="8185150"/>
            <a:chOff x="2715654" y="1960563"/>
            <a:chExt cx="10610850" cy="8185150"/>
          </a:xfrm>
        </p:grpSpPr>
        <p:sp>
          <p:nvSpPr>
            <p:cNvPr id="10" name="Freeform 8">
              <a:extLst>
                <a:ext uri="{FF2B5EF4-FFF2-40B4-BE49-F238E27FC236}">
                  <a16:creationId xmlns:a16="http://schemas.microsoft.com/office/drawing/2014/main" id="{CE0D821A-C63F-49B9-BF8A-3E448DB1E715}"/>
                </a:ext>
              </a:extLst>
            </p:cNvPr>
            <p:cNvSpPr>
              <a:spLocks/>
            </p:cNvSpPr>
            <p:nvPr/>
          </p:nvSpPr>
          <p:spPr bwMode="auto">
            <a:xfrm>
              <a:off x="2715654" y="1960563"/>
              <a:ext cx="9620250" cy="8185150"/>
            </a:xfrm>
            <a:custGeom>
              <a:avLst/>
              <a:gdLst>
                <a:gd name="T0" fmla="*/ 2926 w 3029"/>
                <a:gd name="T1" fmla="*/ 1115 h 2575"/>
                <a:gd name="T2" fmla="*/ 2717 w 3029"/>
                <a:gd name="T3" fmla="*/ 1115 h 2575"/>
                <a:gd name="T4" fmla="*/ 2717 w 3029"/>
                <a:gd name="T5" fmla="*/ 1115 h 2575"/>
                <a:gd name="T6" fmla="*/ 2537 w 3029"/>
                <a:gd name="T7" fmla="*/ 1115 h 2575"/>
                <a:gd name="T8" fmla="*/ 2431 w 3029"/>
                <a:gd name="T9" fmla="*/ 1013 h 2575"/>
                <a:gd name="T10" fmla="*/ 2461 w 3029"/>
                <a:gd name="T11" fmla="*/ 939 h 2575"/>
                <a:gd name="T12" fmla="*/ 2534 w 3029"/>
                <a:gd name="T13" fmla="*/ 909 h 2575"/>
                <a:gd name="T14" fmla="*/ 2671 w 3029"/>
                <a:gd name="T15" fmla="*/ 909 h 2575"/>
                <a:gd name="T16" fmla="*/ 2671 w 3029"/>
                <a:gd name="T17" fmla="*/ 908 h 2575"/>
                <a:gd name="T18" fmla="*/ 2768 w 3029"/>
                <a:gd name="T19" fmla="*/ 806 h 2575"/>
                <a:gd name="T20" fmla="*/ 2663 w 3029"/>
                <a:gd name="T21" fmla="*/ 703 h 2575"/>
                <a:gd name="T22" fmla="*/ 2646 w 3029"/>
                <a:gd name="T23" fmla="*/ 703 h 2575"/>
                <a:gd name="T24" fmla="*/ 2557 w 3029"/>
                <a:gd name="T25" fmla="*/ 651 h 2575"/>
                <a:gd name="T26" fmla="*/ 1472 w 3029"/>
                <a:gd name="T27" fmla="*/ 13 h 2575"/>
                <a:gd name="T28" fmla="*/ 167 w 3029"/>
                <a:gd name="T29" fmla="*/ 1281 h 2575"/>
                <a:gd name="T30" fmla="*/ 172 w 3029"/>
                <a:gd name="T31" fmla="*/ 1406 h 2575"/>
                <a:gd name="T32" fmla="*/ 173 w 3029"/>
                <a:gd name="T33" fmla="*/ 1412 h 2575"/>
                <a:gd name="T34" fmla="*/ 104 w 3029"/>
                <a:gd name="T35" fmla="*/ 1481 h 2575"/>
                <a:gd name="T36" fmla="*/ 31 w 3029"/>
                <a:gd name="T37" fmla="*/ 1511 h 2575"/>
                <a:gd name="T38" fmla="*/ 1 w 3029"/>
                <a:gd name="T39" fmla="*/ 1585 h 2575"/>
                <a:gd name="T40" fmla="*/ 106 w 3029"/>
                <a:gd name="T41" fmla="*/ 1687 h 2575"/>
                <a:gd name="T42" fmla="*/ 457 w 3029"/>
                <a:gd name="T43" fmla="*/ 1687 h 2575"/>
                <a:gd name="T44" fmla="*/ 537 w 3029"/>
                <a:gd name="T45" fmla="*/ 1787 h 2575"/>
                <a:gd name="T46" fmla="*/ 506 w 3029"/>
                <a:gd name="T47" fmla="*/ 1860 h 2575"/>
                <a:gd name="T48" fmla="*/ 434 w 3029"/>
                <a:gd name="T49" fmla="*/ 1890 h 2575"/>
                <a:gd name="T50" fmla="*/ 299 w 3029"/>
                <a:gd name="T51" fmla="*/ 1890 h 2575"/>
                <a:gd name="T52" fmla="*/ 226 w 3029"/>
                <a:gd name="T53" fmla="*/ 1920 h 2575"/>
                <a:gd name="T54" fmla="*/ 196 w 3029"/>
                <a:gd name="T55" fmla="*/ 1994 h 2575"/>
                <a:gd name="T56" fmla="*/ 302 w 3029"/>
                <a:gd name="T57" fmla="*/ 2096 h 2575"/>
                <a:gd name="T58" fmla="*/ 344 w 3029"/>
                <a:gd name="T59" fmla="*/ 2096 h 2575"/>
                <a:gd name="T60" fmla="*/ 514 w 3029"/>
                <a:gd name="T61" fmla="*/ 2170 h 2575"/>
                <a:gd name="T62" fmla="*/ 1449 w 3029"/>
                <a:gd name="T63" fmla="*/ 2575 h 2575"/>
                <a:gd name="T64" fmla="*/ 2719 w 3029"/>
                <a:gd name="T65" fmla="*/ 1458 h 2575"/>
                <a:gd name="T66" fmla="*/ 2875 w 3029"/>
                <a:gd name="T67" fmla="*/ 1320 h 2575"/>
                <a:gd name="T68" fmla="*/ 2926 w 3029"/>
                <a:gd name="T69" fmla="*/ 1320 h 2575"/>
                <a:gd name="T70" fmla="*/ 3029 w 3029"/>
                <a:gd name="T71" fmla="*/ 1218 h 2575"/>
                <a:gd name="T72" fmla="*/ 3029 w 3029"/>
                <a:gd name="T73" fmla="*/ 1218 h 2575"/>
                <a:gd name="T74" fmla="*/ 2926 w 3029"/>
                <a:gd name="T75" fmla="*/ 1115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9" h="2575">
                  <a:moveTo>
                    <a:pt x="2926" y="1115"/>
                  </a:moveTo>
                  <a:cubicBezTo>
                    <a:pt x="2717" y="1115"/>
                    <a:pt x="2717" y="1115"/>
                    <a:pt x="2717" y="1115"/>
                  </a:cubicBezTo>
                  <a:cubicBezTo>
                    <a:pt x="2717" y="1115"/>
                    <a:pt x="2717" y="1115"/>
                    <a:pt x="2717" y="1115"/>
                  </a:cubicBezTo>
                  <a:cubicBezTo>
                    <a:pt x="2537" y="1115"/>
                    <a:pt x="2537" y="1115"/>
                    <a:pt x="2537" y="1115"/>
                  </a:cubicBezTo>
                  <a:cubicBezTo>
                    <a:pt x="2480" y="1115"/>
                    <a:pt x="2432" y="1070"/>
                    <a:pt x="2431" y="1013"/>
                  </a:cubicBezTo>
                  <a:cubicBezTo>
                    <a:pt x="2431" y="984"/>
                    <a:pt x="2442" y="958"/>
                    <a:pt x="2461" y="939"/>
                  </a:cubicBezTo>
                  <a:cubicBezTo>
                    <a:pt x="2480" y="920"/>
                    <a:pt x="2506" y="909"/>
                    <a:pt x="2534" y="909"/>
                  </a:cubicBezTo>
                  <a:cubicBezTo>
                    <a:pt x="2671" y="909"/>
                    <a:pt x="2671" y="909"/>
                    <a:pt x="2671" y="909"/>
                  </a:cubicBezTo>
                  <a:cubicBezTo>
                    <a:pt x="2671" y="909"/>
                    <a:pt x="2671" y="908"/>
                    <a:pt x="2671" y="908"/>
                  </a:cubicBezTo>
                  <a:cubicBezTo>
                    <a:pt x="2725" y="906"/>
                    <a:pt x="2768" y="861"/>
                    <a:pt x="2768" y="806"/>
                  </a:cubicBezTo>
                  <a:cubicBezTo>
                    <a:pt x="2768" y="749"/>
                    <a:pt x="2719" y="703"/>
                    <a:pt x="2663" y="703"/>
                  </a:cubicBezTo>
                  <a:cubicBezTo>
                    <a:pt x="2646" y="703"/>
                    <a:pt x="2646" y="703"/>
                    <a:pt x="2646" y="703"/>
                  </a:cubicBezTo>
                  <a:cubicBezTo>
                    <a:pt x="2609" y="703"/>
                    <a:pt x="2576" y="683"/>
                    <a:pt x="2557" y="651"/>
                  </a:cubicBezTo>
                  <a:cubicBezTo>
                    <a:pt x="2339" y="276"/>
                    <a:pt x="1935" y="21"/>
                    <a:pt x="1472" y="13"/>
                  </a:cubicBezTo>
                  <a:cubicBezTo>
                    <a:pt x="758" y="0"/>
                    <a:pt x="174" y="568"/>
                    <a:pt x="167" y="1281"/>
                  </a:cubicBezTo>
                  <a:cubicBezTo>
                    <a:pt x="167" y="1324"/>
                    <a:pt x="169" y="1365"/>
                    <a:pt x="172" y="1406"/>
                  </a:cubicBezTo>
                  <a:cubicBezTo>
                    <a:pt x="172" y="1408"/>
                    <a:pt x="173" y="1410"/>
                    <a:pt x="173" y="1412"/>
                  </a:cubicBezTo>
                  <a:cubicBezTo>
                    <a:pt x="173" y="1450"/>
                    <a:pt x="142" y="1481"/>
                    <a:pt x="104" y="1481"/>
                  </a:cubicBezTo>
                  <a:cubicBezTo>
                    <a:pt x="75" y="1481"/>
                    <a:pt x="50" y="1492"/>
                    <a:pt x="31" y="1511"/>
                  </a:cubicBezTo>
                  <a:cubicBezTo>
                    <a:pt x="12" y="1530"/>
                    <a:pt x="0" y="1556"/>
                    <a:pt x="1" y="1585"/>
                  </a:cubicBezTo>
                  <a:cubicBezTo>
                    <a:pt x="1" y="1642"/>
                    <a:pt x="50" y="1687"/>
                    <a:pt x="106" y="1687"/>
                  </a:cubicBezTo>
                  <a:cubicBezTo>
                    <a:pt x="457" y="1687"/>
                    <a:pt x="457" y="1687"/>
                    <a:pt x="457" y="1687"/>
                  </a:cubicBezTo>
                  <a:cubicBezTo>
                    <a:pt x="502" y="1697"/>
                    <a:pt x="537" y="1738"/>
                    <a:pt x="537" y="1787"/>
                  </a:cubicBezTo>
                  <a:cubicBezTo>
                    <a:pt x="537" y="1816"/>
                    <a:pt x="525" y="1841"/>
                    <a:pt x="506" y="1860"/>
                  </a:cubicBezTo>
                  <a:cubicBezTo>
                    <a:pt x="488" y="1879"/>
                    <a:pt x="462" y="1890"/>
                    <a:pt x="434" y="1890"/>
                  </a:cubicBezTo>
                  <a:cubicBezTo>
                    <a:pt x="299" y="1890"/>
                    <a:pt x="299" y="1890"/>
                    <a:pt x="299" y="1890"/>
                  </a:cubicBezTo>
                  <a:cubicBezTo>
                    <a:pt x="271" y="1890"/>
                    <a:pt x="245" y="1902"/>
                    <a:pt x="226" y="1920"/>
                  </a:cubicBezTo>
                  <a:cubicBezTo>
                    <a:pt x="207" y="1939"/>
                    <a:pt x="196" y="1965"/>
                    <a:pt x="196" y="1994"/>
                  </a:cubicBezTo>
                  <a:cubicBezTo>
                    <a:pt x="197" y="2051"/>
                    <a:pt x="245" y="2096"/>
                    <a:pt x="302" y="2096"/>
                  </a:cubicBezTo>
                  <a:cubicBezTo>
                    <a:pt x="344" y="2096"/>
                    <a:pt x="344" y="2096"/>
                    <a:pt x="344" y="2096"/>
                  </a:cubicBezTo>
                  <a:cubicBezTo>
                    <a:pt x="408" y="2096"/>
                    <a:pt x="470" y="2123"/>
                    <a:pt x="514" y="2170"/>
                  </a:cubicBezTo>
                  <a:cubicBezTo>
                    <a:pt x="748" y="2420"/>
                    <a:pt x="1080" y="2575"/>
                    <a:pt x="1449" y="2575"/>
                  </a:cubicBezTo>
                  <a:cubicBezTo>
                    <a:pt x="2101" y="2575"/>
                    <a:pt x="2639" y="2088"/>
                    <a:pt x="2719" y="1458"/>
                  </a:cubicBezTo>
                  <a:cubicBezTo>
                    <a:pt x="2729" y="1379"/>
                    <a:pt x="2796" y="1320"/>
                    <a:pt x="2875" y="1320"/>
                  </a:cubicBezTo>
                  <a:cubicBezTo>
                    <a:pt x="2926" y="1320"/>
                    <a:pt x="2926" y="1320"/>
                    <a:pt x="2926" y="1320"/>
                  </a:cubicBezTo>
                  <a:cubicBezTo>
                    <a:pt x="2983" y="1320"/>
                    <a:pt x="3029" y="1274"/>
                    <a:pt x="3029" y="1218"/>
                  </a:cubicBezTo>
                  <a:cubicBezTo>
                    <a:pt x="3029" y="1218"/>
                    <a:pt x="3029" y="1218"/>
                    <a:pt x="3029" y="1218"/>
                  </a:cubicBezTo>
                  <a:cubicBezTo>
                    <a:pt x="3029" y="1161"/>
                    <a:pt x="2983" y="1115"/>
                    <a:pt x="2926" y="111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0">
              <a:extLst>
                <a:ext uri="{FF2B5EF4-FFF2-40B4-BE49-F238E27FC236}">
                  <a16:creationId xmlns:a16="http://schemas.microsoft.com/office/drawing/2014/main" id="{7528155C-AFAC-45D0-9595-7C1F8ED658D0}"/>
                </a:ext>
              </a:extLst>
            </p:cNvPr>
            <p:cNvSpPr>
              <a:spLocks/>
            </p:cNvSpPr>
            <p:nvPr/>
          </p:nvSpPr>
          <p:spPr bwMode="auto">
            <a:xfrm>
              <a:off x="12450204" y="5503863"/>
              <a:ext cx="876300" cy="652463"/>
            </a:xfrm>
            <a:custGeom>
              <a:avLst/>
              <a:gdLst>
                <a:gd name="T0" fmla="*/ 201 w 276"/>
                <a:gd name="T1" fmla="*/ 205 h 205"/>
                <a:gd name="T2" fmla="*/ 76 w 276"/>
                <a:gd name="T3" fmla="*/ 205 h 205"/>
                <a:gd name="T4" fmla="*/ 0 w 276"/>
                <a:gd name="T5" fmla="*/ 130 h 205"/>
                <a:gd name="T6" fmla="*/ 0 w 276"/>
                <a:gd name="T7" fmla="*/ 75 h 205"/>
                <a:gd name="T8" fmla="*/ 76 w 276"/>
                <a:gd name="T9" fmla="*/ 0 h 205"/>
                <a:gd name="T10" fmla="*/ 201 w 276"/>
                <a:gd name="T11" fmla="*/ 0 h 205"/>
                <a:gd name="T12" fmla="*/ 276 w 276"/>
                <a:gd name="T13" fmla="*/ 75 h 205"/>
                <a:gd name="T14" fmla="*/ 276 w 276"/>
                <a:gd name="T15" fmla="*/ 130 h 205"/>
                <a:gd name="T16" fmla="*/ 201 w 276"/>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05">
                  <a:moveTo>
                    <a:pt x="201" y="205"/>
                  </a:moveTo>
                  <a:cubicBezTo>
                    <a:pt x="76" y="205"/>
                    <a:pt x="76" y="205"/>
                    <a:pt x="76" y="205"/>
                  </a:cubicBezTo>
                  <a:cubicBezTo>
                    <a:pt x="34" y="205"/>
                    <a:pt x="0" y="172"/>
                    <a:pt x="0" y="130"/>
                  </a:cubicBezTo>
                  <a:cubicBezTo>
                    <a:pt x="0" y="75"/>
                    <a:pt x="0" y="75"/>
                    <a:pt x="0" y="75"/>
                  </a:cubicBezTo>
                  <a:cubicBezTo>
                    <a:pt x="0" y="34"/>
                    <a:pt x="34" y="0"/>
                    <a:pt x="76" y="0"/>
                  </a:cubicBezTo>
                  <a:cubicBezTo>
                    <a:pt x="201" y="0"/>
                    <a:pt x="201" y="0"/>
                    <a:pt x="201" y="0"/>
                  </a:cubicBezTo>
                  <a:cubicBezTo>
                    <a:pt x="243" y="0"/>
                    <a:pt x="276" y="34"/>
                    <a:pt x="276" y="75"/>
                  </a:cubicBezTo>
                  <a:cubicBezTo>
                    <a:pt x="276" y="130"/>
                    <a:pt x="276" y="130"/>
                    <a:pt x="276" y="130"/>
                  </a:cubicBezTo>
                  <a:cubicBezTo>
                    <a:pt x="276" y="172"/>
                    <a:pt x="243" y="205"/>
                    <a:pt x="201" y="205"/>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C2E141DF-A9D6-4941-8452-C548F69B58D2}"/>
              </a:ext>
            </a:extLst>
          </p:cNvPr>
          <p:cNvGrpSpPr/>
          <p:nvPr/>
        </p:nvGrpSpPr>
        <p:grpSpPr>
          <a:xfrm>
            <a:off x="1779029" y="2373313"/>
            <a:ext cx="4160838" cy="8353425"/>
            <a:chOff x="6388100" y="2830513"/>
            <a:chExt cx="4160838" cy="8353425"/>
          </a:xfrm>
        </p:grpSpPr>
        <p:sp>
          <p:nvSpPr>
            <p:cNvPr id="8" name="Freeform 6">
              <a:extLst>
                <a:ext uri="{FF2B5EF4-FFF2-40B4-BE49-F238E27FC236}">
                  <a16:creationId xmlns:a16="http://schemas.microsoft.com/office/drawing/2014/main" id="{74718695-3BE6-4811-8C53-DA6EB87DAFC8}"/>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EDB30D27-9AB5-4170-80D5-FFA9861EE3F0}"/>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1">
              <a:extLst>
                <a:ext uri="{FF2B5EF4-FFF2-40B4-BE49-F238E27FC236}">
                  <a16:creationId xmlns:a16="http://schemas.microsoft.com/office/drawing/2014/main" id="{70BF8D56-3F93-43AA-A0C6-C81A2D0F61F4}"/>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2">
              <a:extLst>
                <a:ext uri="{FF2B5EF4-FFF2-40B4-BE49-F238E27FC236}">
                  <a16:creationId xmlns:a16="http://schemas.microsoft.com/office/drawing/2014/main" id="{0A1A1D0B-F819-472A-884C-8410067DB1B9}"/>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3">
              <a:extLst>
                <a:ext uri="{FF2B5EF4-FFF2-40B4-BE49-F238E27FC236}">
                  <a16:creationId xmlns:a16="http://schemas.microsoft.com/office/drawing/2014/main" id="{D512912D-DC93-422C-977E-39B6EF8FC1DF}"/>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4">
              <a:extLst>
                <a:ext uri="{FF2B5EF4-FFF2-40B4-BE49-F238E27FC236}">
                  <a16:creationId xmlns:a16="http://schemas.microsoft.com/office/drawing/2014/main" id="{EC702EA9-FB7F-45FD-9E49-92D54731A78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5">
              <a:extLst>
                <a:ext uri="{FF2B5EF4-FFF2-40B4-BE49-F238E27FC236}">
                  <a16:creationId xmlns:a16="http://schemas.microsoft.com/office/drawing/2014/main" id="{2A997C68-4A3E-4DB0-92AF-BACE125C7E6B}"/>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6">
              <a:extLst>
                <a:ext uri="{FF2B5EF4-FFF2-40B4-BE49-F238E27FC236}">
                  <a16:creationId xmlns:a16="http://schemas.microsoft.com/office/drawing/2014/main" id="{00B0FDF8-BF25-4A55-BC5D-CAE825491149}"/>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7">
              <a:extLst>
                <a:ext uri="{FF2B5EF4-FFF2-40B4-BE49-F238E27FC236}">
                  <a16:creationId xmlns:a16="http://schemas.microsoft.com/office/drawing/2014/main" id="{3D95619A-6FC6-4420-8D04-067105B747C0}"/>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8">
              <a:extLst>
                <a:ext uri="{FF2B5EF4-FFF2-40B4-BE49-F238E27FC236}">
                  <a16:creationId xmlns:a16="http://schemas.microsoft.com/office/drawing/2014/main" id="{823B117C-BEEC-4468-8201-D45E2CD27FD9}"/>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9">
              <a:extLst>
                <a:ext uri="{FF2B5EF4-FFF2-40B4-BE49-F238E27FC236}">
                  <a16:creationId xmlns:a16="http://schemas.microsoft.com/office/drawing/2014/main" id="{844F3423-467A-4013-98CB-D66B3905B651}"/>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0">
              <a:extLst>
                <a:ext uri="{FF2B5EF4-FFF2-40B4-BE49-F238E27FC236}">
                  <a16:creationId xmlns:a16="http://schemas.microsoft.com/office/drawing/2014/main" id="{5F020A48-0168-449F-AD1B-3AB9F45F0A94}"/>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4" name="Group 123">
            <a:extLst>
              <a:ext uri="{FF2B5EF4-FFF2-40B4-BE49-F238E27FC236}">
                <a16:creationId xmlns:a16="http://schemas.microsoft.com/office/drawing/2014/main" id="{9B8F2544-7C84-4FC2-9D72-73534F38B690}"/>
              </a:ext>
            </a:extLst>
          </p:cNvPr>
          <p:cNvGrpSpPr/>
          <p:nvPr/>
        </p:nvGrpSpPr>
        <p:grpSpPr>
          <a:xfrm>
            <a:off x="2394979" y="5208588"/>
            <a:ext cx="3735388" cy="5451475"/>
            <a:chOff x="7004050" y="5665788"/>
            <a:chExt cx="3735388" cy="5451475"/>
          </a:xfrm>
        </p:grpSpPr>
        <p:sp>
          <p:nvSpPr>
            <p:cNvPr id="23" name="Freeform 21">
              <a:extLst>
                <a:ext uri="{FF2B5EF4-FFF2-40B4-BE49-F238E27FC236}">
                  <a16:creationId xmlns:a16="http://schemas.microsoft.com/office/drawing/2014/main" id="{E07C18F6-E58E-43FD-9B53-9749F6F278BF}"/>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
              <a:extLst>
                <a:ext uri="{FF2B5EF4-FFF2-40B4-BE49-F238E27FC236}">
                  <a16:creationId xmlns:a16="http://schemas.microsoft.com/office/drawing/2014/main" id="{CBB3F9EC-BEC9-4147-A220-AB880B2D6AC3}"/>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3">
              <a:extLst>
                <a:ext uri="{FF2B5EF4-FFF2-40B4-BE49-F238E27FC236}">
                  <a16:creationId xmlns:a16="http://schemas.microsoft.com/office/drawing/2014/main" id="{1B86ED9B-02FB-49D5-91EB-D98634A2D7DD}"/>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4">
              <a:extLst>
                <a:ext uri="{FF2B5EF4-FFF2-40B4-BE49-F238E27FC236}">
                  <a16:creationId xmlns:a16="http://schemas.microsoft.com/office/drawing/2014/main" id="{2057C58F-2E35-46EF-AAA1-A2C282E945F8}"/>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
              <a:extLst>
                <a:ext uri="{FF2B5EF4-FFF2-40B4-BE49-F238E27FC236}">
                  <a16:creationId xmlns:a16="http://schemas.microsoft.com/office/drawing/2014/main" id="{B49A454D-2875-4DF3-8D5D-E2171D06F269}"/>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6">
              <a:extLst>
                <a:ext uri="{FF2B5EF4-FFF2-40B4-BE49-F238E27FC236}">
                  <a16:creationId xmlns:a16="http://schemas.microsoft.com/office/drawing/2014/main" id="{927BCDA6-D3CA-4B83-B691-81C7B68DFBBA}"/>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7">
              <a:extLst>
                <a:ext uri="{FF2B5EF4-FFF2-40B4-BE49-F238E27FC236}">
                  <a16:creationId xmlns:a16="http://schemas.microsoft.com/office/drawing/2014/main" id="{7B5C6F4F-39D4-45CA-8695-FA901DF852A5}"/>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8">
              <a:extLst>
                <a:ext uri="{FF2B5EF4-FFF2-40B4-BE49-F238E27FC236}">
                  <a16:creationId xmlns:a16="http://schemas.microsoft.com/office/drawing/2014/main" id="{ABCA2AF1-C876-4E30-BA64-006BE1F77A12}"/>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9">
              <a:extLst>
                <a:ext uri="{FF2B5EF4-FFF2-40B4-BE49-F238E27FC236}">
                  <a16:creationId xmlns:a16="http://schemas.microsoft.com/office/drawing/2014/main" id="{E219DB46-A364-4AE0-86EF-2D43A24F6E51}"/>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0">
              <a:extLst>
                <a:ext uri="{FF2B5EF4-FFF2-40B4-BE49-F238E27FC236}">
                  <a16:creationId xmlns:a16="http://schemas.microsoft.com/office/drawing/2014/main" id="{2AE6ED17-F4C0-41B0-90CF-F628B16DE09B}"/>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1">
              <a:extLst>
                <a:ext uri="{FF2B5EF4-FFF2-40B4-BE49-F238E27FC236}">
                  <a16:creationId xmlns:a16="http://schemas.microsoft.com/office/drawing/2014/main" id="{2AF5B6E3-7BEC-4AC9-A94F-1A0D0FA845AC}"/>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2">
              <a:extLst>
                <a:ext uri="{FF2B5EF4-FFF2-40B4-BE49-F238E27FC236}">
                  <a16:creationId xmlns:a16="http://schemas.microsoft.com/office/drawing/2014/main" id="{0B640B73-AEF3-4BBA-91B5-E78A1844454C}"/>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3">
              <a:extLst>
                <a:ext uri="{FF2B5EF4-FFF2-40B4-BE49-F238E27FC236}">
                  <a16:creationId xmlns:a16="http://schemas.microsoft.com/office/drawing/2014/main" id="{C2F399F0-A1C7-4B67-AFC0-D9AEDAF6190B}"/>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4">
              <a:extLst>
                <a:ext uri="{FF2B5EF4-FFF2-40B4-BE49-F238E27FC236}">
                  <a16:creationId xmlns:a16="http://schemas.microsoft.com/office/drawing/2014/main" id="{85223F58-5272-4FBF-88E9-814E6F730A59}"/>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5">
              <a:extLst>
                <a:ext uri="{FF2B5EF4-FFF2-40B4-BE49-F238E27FC236}">
                  <a16:creationId xmlns:a16="http://schemas.microsoft.com/office/drawing/2014/main" id="{E18BD013-B4FB-4415-ADC8-F7567FAE7D9F}"/>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0" name="Group 119">
            <a:extLst>
              <a:ext uri="{FF2B5EF4-FFF2-40B4-BE49-F238E27FC236}">
                <a16:creationId xmlns:a16="http://schemas.microsoft.com/office/drawing/2014/main" id="{DC14E3F4-156C-4789-9393-8F63DA53D085}"/>
              </a:ext>
            </a:extLst>
          </p:cNvPr>
          <p:cNvGrpSpPr/>
          <p:nvPr/>
        </p:nvGrpSpPr>
        <p:grpSpPr>
          <a:xfrm>
            <a:off x="8730692" y="4440238"/>
            <a:ext cx="1216025" cy="1181100"/>
            <a:chOff x="13339763" y="4897438"/>
            <a:chExt cx="1216025" cy="1181100"/>
          </a:xfrm>
        </p:grpSpPr>
        <p:sp>
          <p:nvSpPr>
            <p:cNvPr id="95" name="Freeform 93">
              <a:extLst>
                <a:ext uri="{FF2B5EF4-FFF2-40B4-BE49-F238E27FC236}">
                  <a16:creationId xmlns:a16="http://schemas.microsoft.com/office/drawing/2014/main" id="{099E2CEB-328A-4792-B7D3-FEC6C9AACF25}"/>
                </a:ext>
              </a:extLst>
            </p:cNvPr>
            <p:cNvSpPr>
              <a:spLocks noEditPoints="1"/>
            </p:cNvSpPr>
            <p:nvPr/>
          </p:nvSpPr>
          <p:spPr bwMode="auto">
            <a:xfrm>
              <a:off x="13447713" y="4983163"/>
              <a:ext cx="114300" cy="11112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18 w 36"/>
                <a:gd name="T11" fmla="*/ 10 h 35"/>
                <a:gd name="T12" fmla="*/ 11 w 36"/>
                <a:gd name="T13" fmla="*/ 18 h 35"/>
                <a:gd name="T14" fmla="*/ 18 w 36"/>
                <a:gd name="T15" fmla="*/ 25 h 35"/>
                <a:gd name="T16" fmla="*/ 25 w 36"/>
                <a:gd name="T17" fmla="*/ 18 h 35"/>
                <a:gd name="T18" fmla="*/ 18 w 36"/>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8"/>
                  </a:cubicBezTo>
                  <a:cubicBezTo>
                    <a:pt x="0" y="8"/>
                    <a:pt x="8" y="0"/>
                    <a:pt x="18" y="0"/>
                  </a:cubicBezTo>
                  <a:cubicBezTo>
                    <a:pt x="28" y="0"/>
                    <a:pt x="36" y="8"/>
                    <a:pt x="36" y="18"/>
                  </a:cubicBezTo>
                  <a:cubicBezTo>
                    <a:pt x="36" y="27"/>
                    <a:pt x="28" y="35"/>
                    <a:pt x="18" y="35"/>
                  </a:cubicBezTo>
                  <a:close/>
                  <a:moveTo>
                    <a:pt x="18" y="10"/>
                  </a:moveTo>
                  <a:cubicBezTo>
                    <a:pt x="14" y="10"/>
                    <a:pt x="11" y="14"/>
                    <a:pt x="11" y="18"/>
                  </a:cubicBezTo>
                  <a:cubicBezTo>
                    <a:pt x="11" y="22"/>
                    <a:pt x="14" y="25"/>
                    <a:pt x="18" y="25"/>
                  </a:cubicBezTo>
                  <a:cubicBezTo>
                    <a:pt x="22" y="25"/>
                    <a:pt x="25" y="22"/>
                    <a:pt x="25" y="18"/>
                  </a:cubicBezTo>
                  <a:cubicBezTo>
                    <a:pt x="25" y="14"/>
                    <a:pt x="22" y="10"/>
                    <a:pt x="1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4">
              <a:extLst>
                <a:ext uri="{FF2B5EF4-FFF2-40B4-BE49-F238E27FC236}">
                  <a16:creationId xmlns:a16="http://schemas.microsoft.com/office/drawing/2014/main" id="{EC44BFBF-C20A-4259-A567-B6ECBA867696}"/>
                </a:ext>
              </a:extLst>
            </p:cNvPr>
            <p:cNvSpPr>
              <a:spLocks noEditPoints="1"/>
            </p:cNvSpPr>
            <p:nvPr/>
          </p:nvSpPr>
          <p:spPr bwMode="auto">
            <a:xfrm>
              <a:off x="14276388" y="4999038"/>
              <a:ext cx="158750" cy="158750"/>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10 h 50"/>
                <a:gd name="T12" fmla="*/ 10 w 50"/>
                <a:gd name="T13" fmla="*/ 25 h 50"/>
                <a:gd name="T14" fmla="*/ 25 w 50"/>
                <a:gd name="T15" fmla="*/ 40 h 50"/>
                <a:gd name="T16" fmla="*/ 40 w 50"/>
                <a:gd name="T17" fmla="*/ 25 h 50"/>
                <a:gd name="T18" fmla="*/ 25 w 50"/>
                <a:gd name="T19"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10"/>
                  </a:moveTo>
                  <a:cubicBezTo>
                    <a:pt x="17" y="10"/>
                    <a:pt x="10" y="17"/>
                    <a:pt x="10" y="25"/>
                  </a:cubicBezTo>
                  <a:cubicBezTo>
                    <a:pt x="10" y="33"/>
                    <a:pt x="17" y="40"/>
                    <a:pt x="25" y="40"/>
                  </a:cubicBezTo>
                  <a:cubicBezTo>
                    <a:pt x="33" y="40"/>
                    <a:pt x="40" y="33"/>
                    <a:pt x="40" y="25"/>
                  </a:cubicBezTo>
                  <a:cubicBezTo>
                    <a:pt x="40" y="17"/>
                    <a:pt x="33" y="10"/>
                    <a:pt x="25"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5">
              <a:extLst>
                <a:ext uri="{FF2B5EF4-FFF2-40B4-BE49-F238E27FC236}">
                  <a16:creationId xmlns:a16="http://schemas.microsoft.com/office/drawing/2014/main" id="{9CDDA2D7-56B3-4C62-BEDA-74354F0D030A}"/>
                </a:ext>
              </a:extLst>
            </p:cNvPr>
            <p:cNvSpPr>
              <a:spLocks/>
            </p:cNvSpPr>
            <p:nvPr/>
          </p:nvSpPr>
          <p:spPr bwMode="auto">
            <a:xfrm>
              <a:off x="13923963" y="4897438"/>
              <a:ext cx="95250" cy="95250"/>
            </a:xfrm>
            <a:custGeom>
              <a:avLst/>
              <a:gdLst>
                <a:gd name="T0" fmla="*/ 6 w 30"/>
                <a:gd name="T1" fmla="*/ 30 h 30"/>
                <a:gd name="T2" fmla="*/ 2 w 30"/>
                <a:gd name="T3" fmla="*/ 28 h 30"/>
                <a:gd name="T4" fmla="*/ 2 w 30"/>
                <a:gd name="T5" fmla="*/ 21 h 30"/>
                <a:gd name="T6" fmla="*/ 21 w 30"/>
                <a:gd name="T7" fmla="*/ 2 h 30"/>
                <a:gd name="T8" fmla="*/ 28 w 30"/>
                <a:gd name="T9" fmla="*/ 2 h 30"/>
                <a:gd name="T10" fmla="*/ 28 w 30"/>
                <a:gd name="T11" fmla="*/ 9 h 30"/>
                <a:gd name="T12" fmla="*/ 9 w 30"/>
                <a:gd name="T13" fmla="*/ 28 h 30"/>
                <a:gd name="T14" fmla="*/ 6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6" y="30"/>
                  </a:moveTo>
                  <a:cubicBezTo>
                    <a:pt x="4" y="30"/>
                    <a:pt x="3" y="29"/>
                    <a:pt x="2" y="28"/>
                  </a:cubicBezTo>
                  <a:cubicBezTo>
                    <a:pt x="0" y="26"/>
                    <a:pt x="0" y="23"/>
                    <a:pt x="2" y="21"/>
                  </a:cubicBezTo>
                  <a:cubicBezTo>
                    <a:pt x="21" y="2"/>
                    <a:pt x="21" y="2"/>
                    <a:pt x="21" y="2"/>
                  </a:cubicBezTo>
                  <a:cubicBezTo>
                    <a:pt x="23" y="0"/>
                    <a:pt x="26" y="0"/>
                    <a:pt x="28" y="2"/>
                  </a:cubicBezTo>
                  <a:cubicBezTo>
                    <a:pt x="30" y="4"/>
                    <a:pt x="30" y="7"/>
                    <a:pt x="28" y="9"/>
                  </a:cubicBezTo>
                  <a:cubicBezTo>
                    <a:pt x="9" y="28"/>
                    <a:pt x="9" y="28"/>
                    <a:pt x="9" y="28"/>
                  </a:cubicBezTo>
                  <a:cubicBezTo>
                    <a:pt x="8" y="29"/>
                    <a:pt x="7" y="30"/>
                    <a:pt x="6"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6">
              <a:extLst>
                <a:ext uri="{FF2B5EF4-FFF2-40B4-BE49-F238E27FC236}">
                  <a16:creationId xmlns:a16="http://schemas.microsoft.com/office/drawing/2014/main" id="{76E256BA-E1D9-4A99-A57D-31999533F039}"/>
                </a:ext>
              </a:extLst>
            </p:cNvPr>
            <p:cNvSpPr>
              <a:spLocks/>
            </p:cNvSpPr>
            <p:nvPr/>
          </p:nvSpPr>
          <p:spPr bwMode="auto">
            <a:xfrm>
              <a:off x="13923963" y="4897438"/>
              <a:ext cx="95250" cy="95250"/>
            </a:xfrm>
            <a:custGeom>
              <a:avLst/>
              <a:gdLst>
                <a:gd name="T0" fmla="*/ 25 w 30"/>
                <a:gd name="T1" fmla="*/ 30 h 30"/>
                <a:gd name="T2" fmla="*/ 21 w 30"/>
                <a:gd name="T3" fmla="*/ 28 h 30"/>
                <a:gd name="T4" fmla="*/ 2 w 30"/>
                <a:gd name="T5" fmla="*/ 9 h 30"/>
                <a:gd name="T6" fmla="*/ 2 w 30"/>
                <a:gd name="T7" fmla="*/ 2 h 30"/>
                <a:gd name="T8" fmla="*/ 9 w 30"/>
                <a:gd name="T9" fmla="*/ 2 h 30"/>
                <a:gd name="T10" fmla="*/ 28 w 30"/>
                <a:gd name="T11" fmla="*/ 21 h 30"/>
                <a:gd name="T12" fmla="*/ 28 w 30"/>
                <a:gd name="T13" fmla="*/ 28 h 30"/>
                <a:gd name="T14" fmla="*/ 25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5" y="30"/>
                  </a:moveTo>
                  <a:cubicBezTo>
                    <a:pt x="23" y="30"/>
                    <a:pt x="22" y="29"/>
                    <a:pt x="21" y="28"/>
                  </a:cubicBezTo>
                  <a:cubicBezTo>
                    <a:pt x="2" y="9"/>
                    <a:pt x="2" y="9"/>
                    <a:pt x="2" y="9"/>
                  </a:cubicBezTo>
                  <a:cubicBezTo>
                    <a:pt x="0" y="7"/>
                    <a:pt x="0" y="4"/>
                    <a:pt x="2" y="2"/>
                  </a:cubicBezTo>
                  <a:cubicBezTo>
                    <a:pt x="4" y="0"/>
                    <a:pt x="7" y="0"/>
                    <a:pt x="9" y="2"/>
                  </a:cubicBezTo>
                  <a:cubicBezTo>
                    <a:pt x="28" y="21"/>
                    <a:pt x="28" y="21"/>
                    <a:pt x="28" y="21"/>
                  </a:cubicBezTo>
                  <a:cubicBezTo>
                    <a:pt x="30" y="23"/>
                    <a:pt x="30" y="26"/>
                    <a:pt x="28" y="28"/>
                  </a:cubicBezTo>
                  <a:cubicBezTo>
                    <a:pt x="27" y="29"/>
                    <a:pt x="26" y="30"/>
                    <a:pt x="2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7">
              <a:extLst>
                <a:ext uri="{FF2B5EF4-FFF2-40B4-BE49-F238E27FC236}">
                  <a16:creationId xmlns:a16="http://schemas.microsoft.com/office/drawing/2014/main" id="{FB0A702D-A42E-4CB5-A3FF-41D607D3FC1F}"/>
                </a:ext>
              </a:extLst>
            </p:cNvPr>
            <p:cNvSpPr>
              <a:spLocks noEditPoints="1"/>
            </p:cNvSpPr>
            <p:nvPr/>
          </p:nvSpPr>
          <p:spPr bwMode="auto">
            <a:xfrm>
              <a:off x="13339763" y="5214938"/>
              <a:ext cx="1216025" cy="863600"/>
            </a:xfrm>
            <a:custGeom>
              <a:avLst/>
              <a:gdLst>
                <a:gd name="T0" fmla="*/ 339 w 383"/>
                <a:gd name="T1" fmla="*/ 272 h 272"/>
                <a:gd name="T2" fmla="*/ 182 w 383"/>
                <a:gd name="T3" fmla="*/ 272 h 272"/>
                <a:gd name="T4" fmla="*/ 177 w 383"/>
                <a:gd name="T5" fmla="*/ 266 h 272"/>
                <a:gd name="T6" fmla="*/ 182 w 383"/>
                <a:gd name="T7" fmla="*/ 261 h 272"/>
                <a:gd name="T8" fmla="*/ 339 w 383"/>
                <a:gd name="T9" fmla="*/ 261 h 272"/>
                <a:gd name="T10" fmla="*/ 372 w 383"/>
                <a:gd name="T11" fmla="*/ 228 h 272"/>
                <a:gd name="T12" fmla="*/ 372 w 383"/>
                <a:gd name="T13" fmla="*/ 226 h 272"/>
                <a:gd name="T14" fmla="*/ 378 w 383"/>
                <a:gd name="T15" fmla="*/ 221 h 272"/>
                <a:gd name="T16" fmla="*/ 383 w 383"/>
                <a:gd name="T17" fmla="*/ 226 h 272"/>
                <a:gd name="T18" fmla="*/ 383 w 383"/>
                <a:gd name="T19" fmla="*/ 228 h 272"/>
                <a:gd name="T20" fmla="*/ 339 w 383"/>
                <a:gd name="T21" fmla="*/ 272 h 272"/>
                <a:gd name="T22" fmla="*/ 167 w 383"/>
                <a:gd name="T23" fmla="*/ 272 h 272"/>
                <a:gd name="T24" fmla="*/ 44 w 383"/>
                <a:gd name="T25" fmla="*/ 272 h 272"/>
                <a:gd name="T26" fmla="*/ 0 w 383"/>
                <a:gd name="T27" fmla="*/ 228 h 272"/>
                <a:gd name="T28" fmla="*/ 0 w 383"/>
                <a:gd name="T29" fmla="*/ 46 h 272"/>
                <a:gd name="T30" fmla="*/ 5 w 383"/>
                <a:gd name="T31" fmla="*/ 41 h 272"/>
                <a:gd name="T32" fmla="*/ 10 w 383"/>
                <a:gd name="T33" fmla="*/ 46 h 272"/>
                <a:gd name="T34" fmla="*/ 10 w 383"/>
                <a:gd name="T35" fmla="*/ 228 h 272"/>
                <a:gd name="T36" fmla="*/ 44 w 383"/>
                <a:gd name="T37" fmla="*/ 261 h 272"/>
                <a:gd name="T38" fmla="*/ 167 w 383"/>
                <a:gd name="T39" fmla="*/ 261 h 272"/>
                <a:gd name="T40" fmla="*/ 172 w 383"/>
                <a:gd name="T41" fmla="*/ 266 h 272"/>
                <a:gd name="T42" fmla="*/ 167 w 383"/>
                <a:gd name="T43" fmla="*/ 272 h 272"/>
                <a:gd name="T44" fmla="*/ 378 w 383"/>
                <a:gd name="T45" fmla="*/ 215 h 272"/>
                <a:gd name="T46" fmla="*/ 372 w 383"/>
                <a:gd name="T47" fmla="*/ 210 h 272"/>
                <a:gd name="T48" fmla="*/ 378 w 383"/>
                <a:gd name="T49" fmla="*/ 205 h 272"/>
                <a:gd name="T50" fmla="*/ 383 w 383"/>
                <a:gd name="T51" fmla="*/ 210 h 272"/>
                <a:gd name="T52" fmla="*/ 378 w 383"/>
                <a:gd name="T53" fmla="*/ 215 h 272"/>
                <a:gd name="T54" fmla="*/ 378 w 383"/>
                <a:gd name="T55" fmla="*/ 200 h 272"/>
                <a:gd name="T56" fmla="*/ 372 w 383"/>
                <a:gd name="T57" fmla="*/ 194 h 272"/>
                <a:gd name="T58" fmla="*/ 372 w 383"/>
                <a:gd name="T59" fmla="*/ 45 h 272"/>
                <a:gd name="T60" fmla="*/ 339 w 383"/>
                <a:gd name="T61" fmla="*/ 11 h 272"/>
                <a:gd name="T62" fmla="*/ 185 w 383"/>
                <a:gd name="T63" fmla="*/ 11 h 272"/>
                <a:gd name="T64" fmla="*/ 179 w 383"/>
                <a:gd name="T65" fmla="*/ 6 h 272"/>
                <a:gd name="T66" fmla="*/ 185 w 383"/>
                <a:gd name="T67" fmla="*/ 0 h 272"/>
                <a:gd name="T68" fmla="*/ 339 w 383"/>
                <a:gd name="T69" fmla="*/ 0 h 272"/>
                <a:gd name="T70" fmla="*/ 383 w 383"/>
                <a:gd name="T71" fmla="*/ 45 h 272"/>
                <a:gd name="T72" fmla="*/ 383 w 383"/>
                <a:gd name="T73" fmla="*/ 194 h 272"/>
                <a:gd name="T74" fmla="*/ 378 w 383"/>
                <a:gd name="T75" fmla="*/ 200 h 272"/>
                <a:gd name="T76" fmla="*/ 8 w 383"/>
                <a:gd name="T77" fmla="*/ 36 h 272"/>
                <a:gd name="T78" fmla="*/ 6 w 383"/>
                <a:gd name="T79" fmla="*/ 36 h 272"/>
                <a:gd name="T80" fmla="*/ 3 w 383"/>
                <a:gd name="T81" fmla="*/ 33 h 272"/>
                <a:gd name="T82" fmla="*/ 3 w 383"/>
                <a:gd name="T83" fmla="*/ 29 h 272"/>
                <a:gd name="T84" fmla="*/ 9 w 383"/>
                <a:gd name="T85" fmla="*/ 26 h 272"/>
                <a:gd name="T86" fmla="*/ 12 w 383"/>
                <a:gd name="T87" fmla="*/ 29 h 272"/>
                <a:gd name="T88" fmla="*/ 12 w 383"/>
                <a:gd name="T89" fmla="*/ 33 h 272"/>
                <a:gd name="T90" fmla="*/ 8 w 383"/>
                <a:gd name="T91" fmla="*/ 36 h 272"/>
                <a:gd name="T92" fmla="*/ 16 w 383"/>
                <a:gd name="T93" fmla="*/ 23 h 272"/>
                <a:gd name="T94" fmla="*/ 12 w 383"/>
                <a:gd name="T95" fmla="*/ 21 h 272"/>
                <a:gd name="T96" fmla="*/ 12 w 383"/>
                <a:gd name="T97" fmla="*/ 14 h 272"/>
                <a:gd name="T98" fmla="*/ 44 w 383"/>
                <a:gd name="T99" fmla="*/ 0 h 272"/>
                <a:gd name="T100" fmla="*/ 169 w 383"/>
                <a:gd name="T101" fmla="*/ 0 h 272"/>
                <a:gd name="T102" fmla="*/ 174 w 383"/>
                <a:gd name="T103" fmla="*/ 6 h 272"/>
                <a:gd name="T104" fmla="*/ 169 w 383"/>
                <a:gd name="T105" fmla="*/ 11 h 272"/>
                <a:gd name="T106" fmla="*/ 44 w 383"/>
                <a:gd name="T107" fmla="*/ 11 h 272"/>
                <a:gd name="T108" fmla="*/ 20 w 383"/>
                <a:gd name="T109" fmla="*/ 21 h 272"/>
                <a:gd name="T110" fmla="*/ 16 w 383"/>
                <a:gd name="T111" fmla="*/ 2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72">
                  <a:moveTo>
                    <a:pt x="339" y="272"/>
                  </a:moveTo>
                  <a:cubicBezTo>
                    <a:pt x="182" y="272"/>
                    <a:pt x="182" y="272"/>
                    <a:pt x="182" y="272"/>
                  </a:cubicBezTo>
                  <a:cubicBezTo>
                    <a:pt x="179" y="272"/>
                    <a:pt x="177" y="269"/>
                    <a:pt x="177" y="266"/>
                  </a:cubicBezTo>
                  <a:cubicBezTo>
                    <a:pt x="177" y="264"/>
                    <a:pt x="179" y="261"/>
                    <a:pt x="182" y="261"/>
                  </a:cubicBezTo>
                  <a:cubicBezTo>
                    <a:pt x="339" y="261"/>
                    <a:pt x="339" y="261"/>
                    <a:pt x="339" y="261"/>
                  </a:cubicBezTo>
                  <a:cubicBezTo>
                    <a:pt x="357" y="261"/>
                    <a:pt x="372" y="246"/>
                    <a:pt x="372" y="228"/>
                  </a:cubicBezTo>
                  <a:cubicBezTo>
                    <a:pt x="372" y="226"/>
                    <a:pt x="372" y="226"/>
                    <a:pt x="372" y="226"/>
                  </a:cubicBezTo>
                  <a:cubicBezTo>
                    <a:pt x="372" y="223"/>
                    <a:pt x="375" y="221"/>
                    <a:pt x="378" y="221"/>
                  </a:cubicBezTo>
                  <a:cubicBezTo>
                    <a:pt x="381" y="221"/>
                    <a:pt x="383" y="223"/>
                    <a:pt x="383" y="226"/>
                  </a:cubicBezTo>
                  <a:cubicBezTo>
                    <a:pt x="383" y="228"/>
                    <a:pt x="383" y="228"/>
                    <a:pt x="383" y="228"/>
                  </a:cubicBezTo>
                  <a:cubicBezTo>
                    <a:pt x="383" y="252"/>
                    <a:pt x="363" y="272"/>
                    <a:pt x="339" y="272"/>
                  </a:cubicBezTo>
                  <a:close/>
                  <a:moveTo>
                    <a:pt x="167" y="272"/>
                  </a:moveTo>
                  <a:cubicBezTo>
                    <a:pt x="44" y="272"/>
                    <a:pt x="44" y="272"/>
                    <a:pt x="44" y="272"/>
                  </a:cubicBezTo>
                  <a:cubicBezTo>
                    <a:pt x="20" y="272"/>
                    <a:pt x="0" y="252"/>
                    <a:pt x="0" y="228"/>
                  </a:cubicBezTo>
                  <a:cubicBezTo>
                    <a:pt x="0" y="46"/>
                    <a:pt x="0" y="46"/>
                    <a:pt x="0" y="46"/>
                  </a:cubicBezTo>
                  <a:cubicBezTo>
                    <a:pt x="0" y="43"/>
                    <a:pt x="2" y="41"/>
                    <a:pt x="5" y="41"/>
                  </a:cubicBezTo>
                  <a:cubicBezTo>
                    <a:pt x="8" y="41"/>
                    <a:pt x="10" y="43"/>
                    <a:pt x="10" y="46"/>
                  </a:cubicBezTo>
                  <a:cubicBezTo>
                    <a:pt x="10" y="228"/>
                    <a:pt x="10" y="228"/>
                    <a:pt x="10" y="228"/>
                  </a:cubicBezTo>
                  <a:cubicBezTo>
                    <a:pt x="10" y="246"/>
                    <a:pt x="25" y="261"/>
                    <a:pt x="44" y="261"/>
                  </a:cubicBezTo>
                  <a:cubicBezTo>
                    <a:pt x="167" y="261"/>
                    <a:pt x="167" y="261"/>
                    <a:pt x="167" y="261"/>
                  </a:cubicBezTo>
                  <a:cubicBezTo>
                    <a:pt x="170" y="261"/>
                    <a:pt x="172" y="264"/>
                    <a:pt x="172" y="266"/>
                  </a:cubicBezTo>
                  <a:cubicBezTo>
                    <a:pt x="172" y="269"/>
                    <a:pt x="169" y="272"/>
                    <a:pt x="167" y="272"/>
                  </a:cubicBezTo>
                  <a:close/>
                  <a:moveTo>
                    <a:pt x="378" y="215"/>
                  </a:moveTo>
                  <a:cubicBezTo>
                    <a:pt x="375" y="215"/>
                    <a:pt x="372" y="213"/>
                    <a:pt x="372" y="210"/>
                  </a:cubicBezTo>
                  <a:cubicBezTo>
                    <a:pt x="372" y="207"/>
                    <a:pt x="375" y="205"/>
                    <a:pt x="378" y="205"/>
                  </a:cubicBezTo>
                  <a:cubicBezTo>
                    <a:pt x="381" y="205"/>
                    <a:pt x="383" y="207"/>
                    <a:pt x="383" y="210"/>
                  </a:cubicBezTo>
                  <a:cubicBezTo>
                    <a:pt x="383" y="213"/>
                    <a:pt x="381" y="215"/>
                    <a:pt x="378" y="215"/>
                  </a:cubicBezTo>
                  <a:close/>
                  <a:moveTo>
                    <a:pt x="378" y="200"/>
                  </a:moveTo>
                  <a:cubicBezTo>
                    <a:pt x="375" y="200"/>
                    <a:pt x="372" y="197"/>
                    <a:pt x="372" y="194"/>
                  </a:cubicBezTo>
                  <a:cubicBezTo>
                    <a:pt x="372" y="45"/>
                    <a:pt x="372" y="45"/>
                    <a:pt x="372" y="45"/>
                  </a:cubicBezTo>
                  <a:cubicBezTo>
                    <a:pt x="372" y="26"/>
                    <a:pt x="357" y="11"/>
                    <a:pt x="339" y="11"/>
                  </a:cubicBezTo>
                  <a:cubicBezTo>
                    <a:pt x="185" y="11"/>
                    <a:pt x="185" y="11"/>
                    <a:pt x="185" y="11"/>
                  </a:cubicBezTo>
                  <a:cubicBezTo>
                    <a:pt x="182" y="11"/>
                    <a:pt x="179" y="9"/>
                    <a:pt x="179" y="6"/>
                  </a:cubicBezTo>
                  <a:cubicBezTo>
                    <a:pt x="179" y="3"/>
                    <a:pt x="182" y="0"/>
                    <a:pt x="185" y="0"/>
                  </a:cubicBezTo>
                  <a:cubicBezTo>
                    <a:pt x="339" y="0"/>
                    <a:pt x="339" y="0"/>
                    <a:pt x="339" y="0"/>
                  </a:cubicBezTo>
                  <a:cubicBezTo>
                    <a:pt x="363" y="0"/>
                    <a:pt x="383" y="20"/>
                    <a:pt x="383" y="45"/>
                  </a:cubicBezTo>
                  <a:cubicBezTo>
                    <a:pt x="383" y="194"/>
                    <a:pt x="383" y="194"/>
                    <a:pt x="383" y="194"/>
                  </a:cubicBezTo>
                  <a:cubicBezTo>
                    <a:pt x="383" y="197"/>
                    <a:pt x="381" y="200"/>
                    <a:pt x="378" y="200"/>
                  </a:cubicBezTo>
                  <a:close/>
                  <a:moveTo>
                    <a:pt x="8" y="36"/>
                  </a:moveTo>
                  <a:cubicBezTo>
                    <a:pt x="7" y="36"/>
                    <a:pt x="6" y="36"/>
                    <a:pt x="6" y="36"/>
                  </a:cubicBezTo>
                  <a:cubicBezTo>
                    <a:pt x="4" y="35"/>
                    <a:pt x="3" y="34"/>
                    <a:pt x="3" y="33"/>
                  </a:cubicBezTo>
                  <a:cubicBezTo>
                    <a:pt x="2" y="32"/>
                    <a:pt x="2" y="30"/>
                    <a:pt x="3" y="29"/>
                  </a:cubicBezTo>
                  <a:cubicBezTo>
                    <a:pt x="4" y="26"/>
                    <a:pt x="7" y="25"/>
                    <a:pt x="9" y="26"/>
                  </a:cubicBezTo>
                  <a:cubicBezTo>
                    <a:pt x="11" y="26"/>
                    <a:pt x="12" y="27"/>
                    <a:pt x="12" y="29"/>
                  </a:cubicBezTo>
                  <a:cubicBezTo>
                    <a:pt x="13" y="30"/>
                    <a:pt x="13" y="31"/>
                    <a:pt x="12" y="33"/>
                  </a:cubicBezTo>
                  <a:cubicBezTo>
                    <a:pt x="12" y="35"/>
                    <a:pt x="10" y="36"/>
                    <a:pt x="8" y="36"/>
                  </a:cubicBezTo>
                  <a:close/>
                  <a:moveTo>
                    <a:pt x="16" y="23"/>
                  </a:moveTo>
                  <a:cubicBezTo>
                    <a:pt x="15" y="23"/>
                    <a:pt x="13" y="22"/>
                    <a:pt x="12" y="21"/>
                  </a:cubicBezTo>
                  <a:cubicBezTo>
                    <a:pt x="10" y="19"/>
                    <a:pt x="10" y="16"/>
                    <a:pt x="12" y="14"/>
                  </a:cubicBezTo>
                  <a:cubicBezTo>
                    <a:pt x="20" y="5"/>
                    <a:pt x="32" y="0"/>
                    <a:pt x="44" y="0"/>
                  </a:cubicBezTo>
                  <a:cubicBezTo>
                    <a:pt x="169" y="0"/>
                    <a:pt x="169" y="0"/>
                    <a:pt x="169" y="0"/>
                  </a:cubicBezTo>
                  <a:cubicBezTo>
                    <a:pt x="172" y="0"/>
                    <a:pt x="174" y="3"/>
                    <a:pt x="174" y="6"/>
                  </a:cubicBezTo>
                  <a:cubicBezTo>
                    <a:pt x="174" y="9"/>
                    <a:pt x="172" y="11"/>
                    <a:pt x="169" y="11"/>
                  </a:cubicBezTo>
                  <a:cubicBezTo>
                    <a:pt x="44" y="11"/>
                    <a:pt x="44" y="11"/>
                    <a:pt x="44" y="11"/>
                  </a:cubicBezTo>
                  <a:cubicBezTo>
                    <a:pt x="35" y="11"/>
                    <a:pt x="26" y="15"/>
                    <a:pt x="20" y="21"/>
                  </a:cubicBezTo>
                  <a:cubicBezTo>
                    <a:pt x="19" y="22"/>
                    <a:pt x="17" y="23"/>
                    <a:pt x="1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9">
              <a:extLst>
                <a:ext uri="{FF2B5EF4-FFF2-40B4-BE49-F238E27FC236}">
                  <a16:creationId xmlns:a16="http://schemas.microsoft.com/office/drawing/2014/main" id="{9EBA9BCA-C7C0-4766-8CEC-FFD983A87C78}"/>
                </a:ext>
              </a:extLst>
            </p:cNvPr>
            <p:cNvSpPr>
              <a:spLocks noEditPoints="1"/>
            </p:cNvSpPr>
            <p:nvPr/>
          </p:nvSpPr>
          <p:spPr bwMode="auto">
            <a:xfrm>
              <a:off x="13377863" y="5249863"/>
              <a:ext cx="1139825" cy="476250"/>
            </a:xfrm>
            <a:custGeom>
              <a:avLst/>
              <a:gdLst>
                <a:gd name="T0" fmla="*/ 178 w 359"/>
                <a:gd name="T1" fmla="*/ 150 h 150"/>
                <a:gd name="T2" fmla="*/ 178 w 359"/>
                <a:gd name="T3" fmla="*/ 149 h 150"/>
                <a:gd name="T4" fmla="*/ 178 w 359"/>
                <a:gd name="T5" fmla="*/ 150 h 150"/>
                <a:gd name="T6" fmla="*/ 142 w 359"/>
                <a:gd name="T7" fmla="*/ 136 h 150"/>
                <a:gd name="T8" fmla="*/ 142 w 359"/>
                <a:gd name="T9" fmla="*/ 136 h 150"/>
                <a:gd name="T10" fmla="*/ 129 w 359"/>
                <a:gd name="T11" fmla="*/ 125 h 150"/>
                <a:gd name="T12" fmla="*/ 129 w 359"/>
                <a:gd name="T13" fmla="*/ 125 h 150"/>
                <a:gd name="T14" fmla="*/ 127 w 359"/>
                <a:gd name="T15" fmla="*/ 121 h 150"/>
                <a:gd name="T16" fmla="*/ 129 w 359"/>
                <a:gd name="T17" fmla="*/ 118 h 150"/>
                <a:gd name="T18" fmla="*/ 136 w 359"/>
                <a:gd name="T19" fmla="*/ 117 h 150"/>
                <a:gd name="T20" fmla="*/ 148 w 359"/>
                <a:gd name="T21" fmla="*/ 129 h 150"/>
                <a:gd name="T22" fmla="*/ 178 w 359"/>
                <a:gd name="T23" fmla="*/ 139 h 150"/>
                <a:gd name="T24" fmla="*/ 207 w 359"/>
                <a:gd name="T25" fmla="*/ 129 h 150"/>
                <a:gd name="T26" fmla="*/ 207 w 359"/>
                <a:gd name="T27" fmla="*/ 129 h 150"/>
                <a:gd name="T28" fmla="*/ 350 w 359"/>
                <a:gd name="T29" fmla="*/ 2 h 150"/>
                <a:gd name="T30" fmla="*/ 357 w 359"/>
                <a:gd name="T31" fmla="*/ 2 h 150"/>
                <a:gd name="T32" fmla="*/ 357 w 359"/>
                <a:gd name="T33" fmla="*/ 9 h 150"/>
                <a:gd name="T34" fmla="*/ 214 w 359"/>
                <a:gd name="T35" fmla="*/ 137 h 150"/>
                <a:gd name="T36" fmla="*/ 178 w 359"/>
                <a:gd name="T37" fmla="*/ 150 h 150"/>
                <a:gd name="T38" fmla="*/ 121 w 359"/>
                <a:gd name="T39" fmla="*/ 116 h 150"/>
                <a:gd name="T40" fmla="*/ 118 w 359"/>
                <a:gd name="T41" fmla="*/ 115 h 150"/>
                <a:gd name="T42" fmla="*/ 2 w 359"/>
                <a:gd name="T43" fmla="*/ 9 h 150"/>
                <a:gd name="T44" fmla="*/ 0 w 359"/>
                <a:gd name="T45" fmla="*/ 6 h 150"/>
                <a:gd name="T46" fmla="*/ 1 w 359"/>
                <a:gd name="T47" fmla="*/ 2 h 150"/>
                <a:gd name="T48" fmla="*/ 9 w 359"/>
                <a:gd name="T49" fmla="*/ 2 h 150"/>
                <a:gd name="T50" fmla="*/ 124 w 359"/>
                <a:gd name="T51" fmla="*/ 107 h 150"/>
                <a:gd name="T52" fmla="*/ 125 w 359"/>
                <a:gd name="T53" fmla="*/ 114 h 150"/>
                <a:gd name="T54" fmla="*/ 121 w 359"/>
                <a:gd name="T55" fmla="*/ 1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150">
                  <a:moveTo>
                    <a:pt x="178" y="150"/>
                  </a:moveTo>
                  <a:cubicBezTo>
                    <a:pt x="178" y="149"/>
                    <a:pt x="178" y="149"/>
                    <a:pt x="178" y="149"/>
                  </a:cubicBezTo>
                  <a:cubicBezTo>
                    <a:pt x="178" y="150"/>
                    <a:pt x="178" y="150"/>
                    <a:pt x="178" y="150"/>
                  </a:cubicBezTo>
                  <a:cubicBezTo>
                    <a:pt x="165" y="150"/>
                    <a:pt x="152" y="145"/>
                    <a:pt x="142" y="136"/>
                  </a:cubicBezTo>
                  <a:cubicBezTo>
                    <a:pt x="142" y="136"/>
                    <a:pt x="142" y="136"/>
                    <a:pt x="142" y="136"/>
                  </a:cubicBezTo>
                  <a:cubicBezTo>
                    <a:pt x="129" y="125"/>
                    <a:pt x="129" y="125"/>
                    <a:pt x="129" y="125"/>
                  </a:cubicBezTo>
                  <a:cubicBezTo>
                    <a:pt x="129" y="125"/>
                    <a:pt x="129" y="125"/>
                    <a:pt x="129" y="125"/>
                  </a:cubicBezTo>
                  <a:cubicBezTo>
                    <a:pt x="128" y="124"/>
                    <a:pt x="127" y="123"/>
                    <a:pt x="127" y="121"/>
                  </a:cubicBezTo>
                  <a:cubicBezTo>
                    <a:pt x="127" y="120"/>
                    <a:pt x="128" y="119"/>
                    <a:pt x="129" y="118"/>
                  </a:cubicBezTo>
                  <a:cubicBezTo>
                    <a:pt x="131" y="116"/>
                    <a:pt x="134" y="115"/>
                    <a:pt x="136" y="117"/>
                  </a:cubicBezTo>
                  <a:cubicBezTo>
                    <a:pt x="148" y="129"/>
                    <a:pt x="148" y="129"/>
                    <a:pt x="148" y="129"/>
                  </a:cubicBezTo>
                  <a:cubicBezTo>
                    <a:pt x="157" y="135"/>
                    <a:pt x="167" y="139"/>
                    <a:pt x="178" y="139"/>
                  </a:cubicBezTo>
                  <a:cubicBezTo>
                    <a:pt x="188" y="139"/>
                    <a:pt x="199" y="135"/>
                    <a:pt x="207" y="129"/>
                  </a:cubicBezTo>
                  <a:cubicBezTo>
                    <a:pt x="207" y="129"/>
                    <a:pt x="207" y="129"/>
                    <a:pt x="207" y="129"/>
                  </a:cubicBezTo>
                  <a:cubicBezTo>
                    <a:pt x="350" y="2"/>
                    <a:pt x="350" y="2"/>
                    <a:pt x="350" y="2"/>
                  </a:cubicBezTo>
                  <a:cubicBezTo>
                    <a:pt x="352" y="0"/>
                    <a:pt x="356" y="0"/>
                    <a:pt x="357" y="2"/>
                  </a:cubicBezTo>
                  <a:cubicBezTo>
                    <a:pt x="359" y="4"/>
                    <a:pt x="359" y="7"/>
                    <a:pt x="357" y="9"/>
                  </a:cubicBezTo>
                  <a:cubicBezTo>
                    <a:pt x="214" y="137"/>
                    <a:pt x="214" y="137"/>
                    <a:pt x="214" y="137"/>
                  </a:cubicBezTo>
                  <a:cubicBezTo>
                    <a:pt x="204" y="145"/>
                    <a:pt x="191" y="150"/>
                    <a:pt x="178" y="150"/>
                  </a:cubicBezTo>
                  <a:close/>
                  <a:moveTo>
                    <a:pt x="121" y="116"/>
                  </a:moveTo>
                  <a:cubicBezTo>
                    <a:pt x="120" y="116"/>
                    <a:pt x="118" y="115"/>
                    <a:pt x="118" y="115"/>
                  </a:cubicBezTo>
                  <a:cubicBezTo>
                    <a:pt x="2" y="9"/>
                    <a:pt x="2" y="9"/>
                    <a:pt x="2" y="9"/>
                  </a:cubicBezTo>
                  <a:cubicBezTo>
                    <a:pt x="1" y="8"/>
                    <a:pt x="0" y="7"/>
                    <a:pt x="0" y="6"/>
                  </a:cubicBezTo>
                  <a:cubicBezTo>
                    <a:pt x="0" y="4"/>
                    <a:pt x="0" y="3"/>
                    <a:pt x="1" y="2"/>
                  </a:cubicBezTo>
                  <a:cubicBezTo>
                    <a:pt x="3" y="0"/>
                    <a:pt x="7" y="0"/>
                    <a:pt x="9" y="2"/>
                  </a:cubicBezTo>
                  <a:cubicBezTo>
                    <a:pt x="124" y="107"/>
                    <a:pt x="124" y="107"/>
                    <a:pt x="124" y="107"/>
                  </a:cubicBezTo>
                  <a:cubicBezTo>
                    <a:pt x="127" y="109"/>
                    <a:pt x="127" y="112"/>
                    <a:pt x="125" y="114"/>
                  </a:cubicBezTo>
                  <a:cubicBezTo>
                    <a:pt x="124" y="115"/>
                    <a:pt x="122" y="116"/>
                    <a:pt x="121"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9" name="Group 118">
            <a:extLst>
              <a:ext uri="{FF2B5EF4-FFF2-40B4-BE49-F238E27FC236}">
                <a16:creationId xmlns:a16="http://schemas.microsoft.com/office/drawing/2014/main" id="{FDEC8773-BFC5-4EB5-81B0-FCE4648455FE}"/>
              </a:ext>
            </a:extLst>
          </p:cNvPr>
          <p:cNvGrpSpPr/>
          <p:nvPr/>
        </p:nvGrpSpPr>
        <p:grpSpPr>
          <a:xfrm>
            <a:off x="7705167" y="4398963"/>
            <a:ext cx="698500" cy="698500"/>
            <a:chOff x="12314238" y="4856163"/>
            <a:chExt cx="698500" cy="698500"/>
          </a:xfrm>
        </p:grpSpPr>
        <p:sp>
          <p:nvSpPr>
            <p:cNvPr id="100" name="Freeform 98">
              <a:extLst>
                <a:ext uri="{FF2B5EF4-FFF2-40B4-BE49-F238E27FC236}">
                  <a16:creationId xmlns:a16="http://schemas.microsoft.com/office/drawing/2014/main" id="{2FD16F18-8FAE-419E-821C-C72B286A0A6C}"/>
                </a:ext>
              </a:extLst>
            </p:cNvPr>
            <p:cNvSpPr>
              <a:spLocks noEditPoints="1"/>
            </p:cNvSpPr>
            <p:nvPr/>
          </p:nvSpPr>
          <p:spPr bwMode="auto">
            <a:xfrm>
              <a:off x="12314238" y="5068888"/>
              <a:ext cx="698500" cy="485775"/>
            </a:xfrm>
            <a:custGeom>
              <a:avLst/>
              <a:gdLst>
                <a:gd name="T0" fmla="*/ 193 w 220"/>
                <a:gd name="T1" fmla="*/ 153 h 153"/>
                <a:gd name="T2" fmla="*/ 174 w 220"/>
                <a:gd name="T3" fmla="*/ 153 h 153"/>
                <a:gd name="T4" fmla="*/ 169 w 220"/>
                <a:gd name="T5" fmla="*/ 148 h 153"/>
                <a:gd name="T6" fmla="*/ 174 w 220"/>
                <a:gd name="T7" fmla="*/ 143 h 153"/>
                <a:gd name="T8" fmla="*/ 193 w 220"/>
                <a:gd name="T9" fmla="*/ 143 h 153"/>
                <a:gd name="T10" fmla="*/ 210 w 220"/>
                <a:gd name="T11" fmla="*/ 126 h 153"/>
                <a:gd name="T12" fmla="*/ 210 w 220"/>
                <a:gd name="T13" fmla="*/ 23 h 153"/>
                <a:gd name="T14" fmla="*/ 210 w 220"/>
                <a:gd name="T15" fmla="*/ 22 h 153"/>
                <a:gd name="T16" fmla="*/ 210 w 220"/>
                <a:gd name="T17" fmla="*/ 20 h 153"/>
                <a:gd name="T18" fmla="*/ 208 w 220"/>
                <a:gd name="T19" fmla="*/ 15 h 153"/>
                <a:gd name="T20" fmla="*/ 131 w 220"/>
                <a:gd name="T21" fmla="*/ 83 h 153"/>
                <a:gd name="T22" fmla="*/ 92 w 220"/>
                <a:gd name="T23" fmla="*/ 86 h 153"/>
                <a:gd name="T24" fmla="*/ 92 w 220"/>
                <a:gd name="T25" fmla="*/ 86 h 153"/>
                <a:gd name="T26" fmla="*/ 92 w 220"/>
                <a:gd name="T27" fmla="*/ 86 h 153"/>
                <a:gd name="T28" fmla="*/ 90 w 220"/>
                <a:gd name="T29" fmla="*/ 79 h 153"/>
                <a:gd name="T30" fmla="*/ 97 w 220"/>
                <a:gd name="T31" fmla="*/ 77 h 153"/>
                <a:gd name="T32" fmla="*/ 124 w 220"/>
                <a:gd name="T33" fmla="*/ 75 h 153"/>
                <a:gd name="T34" fmla="*/ 208 w 220"/>
                <a:gd name="T35" fmla="*/ 0 h 153"/>
                <a:gd name="T36" fmla="*/ 212 w 220"/>
                <a:gd name="T37" fmla="*/ 4 h 153"/>
                <a:gd name="T38" fmla="*/ 220 w 220"/>
                <a:gd name="T39" fmla="*/ 18 h 153"/>
                <a:gd name="T40" fmla="*/ 220 w 220"/>
                <a:gd name="T41" fmla="*/ 21 h 153"/>
                <a:gd name="T42" fmla="*/ 220 w 220"/>
                <a:gd name="T43" fmla="*/ 23 h 153"/>
                <a:gd name="T44" fmla="*/ 220 w 220"/>
                <a:gd name="T45" fmla="*/ 126 h 153"/>
                <a:gd name="T46" fmla="*/ 193 w 220"/>
                <a:gd name="T47" fmla="*/ 153 h 153"/>
                <a:gd name="T48" fmla="*/ 158 w 220"/>
                <a:gd name="T49" fmla="*/ 153 h 153"/>
                <a:gd name="T50" fmla="*/ 27 w 220"/>
                <a:gd name="T51" fmla="*/ 153 h 153"/>
                <a:gd name="T52" fmla="*/ 0 w 220"/>
                <a:gd name="T53" fmla="*/ 126 h 153"/>
                <a:gd name="T54" fmla="*/ 0 w 220"/>
                <a:gd name="T55" fmla="*/ 23 h 153"/>
                <a:gd name="T56" fmla="*/ 9 w 220"/>
                <a:gd name="T57" fmla="*/ 4 h 153"/>
                <a:gd name="T58" fmla="*/ 12 w 220"/>
                <a:gd name="T59" fmla="*/ 0 h 153"/>
                <a:gd name="T60" fmla="*/ 16 w 220"/>
                <a:gd name="T61" fmla="*/ 4 h 153"/>
                <a:gd name="T62" fmla="*/ 75 w 220"/>
                <a:gd name="T63" fmla="*/ 57 h 153"/>
                <a:gd name="T64" fmla="*/ 76 w 220"/>
                <a:gd name="T65" fmla="*/ 61 h 153"/>
                <a:gd name="T66" fmla="*/ 75 w 220"/>
                <a:gd name="T67" fmla="*/ 64 h 153"/>
                <a:gd name="T68" fmla="*/ 68 w 220"/>
                <a:gd name="T69" fmla="*/ 65 h 153"/>
                <a:gd name="T70" fmla="*/ 13 w 220"/>
                <a:gd name="T71" fmla="*/ 15 h 153"/>
                <a:gd name="T72" fmla="*/ 11 w 220"/>
                <a:gd name="T73" fmla="*/ 23 h 153"/>
                <a:gd name="T74" fmla="*/ 11 w 220"/>
                <a:gd name="T75" fmla="*/ 126 h 153"/>
                <a:gd name="T76" fmla="*/ 27 w 220"/>
                <a:gd name="T77" fmla="*/ 143 h 153"/>
                <a:gd name="T78" fmla="*/ 158 w 220"/>
                <a:gd name="T79" fmla="*/ 143 h 153"/>
                <a:gd name="T80" fmla="*/ 164 w 220"/>
                <a:gd name="T81" fmla="*/ 148 h 153"/>
                <a:gd name="T82" fmla="*/ 158 w 220"/>
                <a:gd name="T83" fmla="*/ 153 h 153"/>
                <a:gd name="T84" fmla="*/ 83 w 220"/>
                <a:gd name="T85" fmla="*/ 77 h 153"/>
                <a:gd name="T86" fmla="*/ 79 w 220"/>
                <a:gd name="T87" fmla="*/ 75 h 153"/>
                <a:gd name="T88" fmla="*/ 79 w 220"/>
                <a:gd name="T89" fmla="*/ 68 h 153"/>
                <a:gd name="T90" fmla="*/ 86 w 220"/>
                <a:gd name="T91" fmla="*/ 68 h 153"/>
                <a:gd name="T92" fmla="*/ 88 w 220"/>
                <a:gd name="T93" fmla="*/ 71 h 153"/>
                <a:gd name="T94" fmla="*/ 87 w 220"/>
                <a:gd name="T95" fmla="*/ 75 h 153"/>
                <a:gd name="T96" fmla="*/ 83 w 220"/>
                <a:gd name="T97" fmla="*/ 7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0" h="153">
                  <a:moveTo>
                    <a:pt x="193" y="153"/>
                  </a:moveTo>
                  <a:cubicBezTo>
                    <a:pt x="174" y="153"/>
                    <a:pt x="174" y="153"/>
                    <a:pt x="174" y="153"/>
                  </a:cubicBezTo>
                  <a:cubicBezTo>
                    <a:pt x="171" y="153"/>
                    <a:pt x="169" y="151"/>
                    <a:pt x="169" y="148"/>
                  </a:cubicBezTo>
                  <a:cubicBezTo>
                    <a:pt x="169" y="145"/>
                    <a:pt x="171" y="143"/>
                    <a:pt x="174" y="143"/>
                  </a:cubicBezTo>
                  <a:cubicBezTo>
                    <a:pt x="193" y="143"/>
                    <a:pt x="193" y="143"/>
                    <a:pt x="193" y="143"/>
                  </a:cubicBezTo>
                  <a:cubicBezTo>
                    <a:pt x="202" y="143"/>
                    <a:pt x="210" y="135"/>
                    <a:pt x="210" y="126"/>
                  </a:cubicBezTo>
                  <a:cubicBezTo>
                    <a:pt x="210" y="23"/>
                    <a:pt x="210" y="23"/>
                    <a:pt x="210" y="23"/>
                  </a:cubicBezTo>
                  <a:cubicBezTo>
                    <a:pt x="210" y="23"/>
                    <a:pt x="210" y="22"/>
                    <a:pt x="210" y="22"/>
                  </a:cubicBezTo>
                  <a:cubicBezTo>
                    <a:pt x="210" y="21"/>
                    <a:pt x="210" y="21"/>
                    <a:pt x="210" y="20"/>
                  </a:cubicBezTo>
                  <a:cubicBezTo>
                    <a:pt x="209" y="18"/>
                    <a:pt x="209" y="17"/>
                    <a:pt x="208" y="15"/>
                  </a:cubicBezTo>
                  <a:cubicBezTo>
                    <a:pt x="131" y="83"/>
                    <a:pt x="131" y="83"/>
                    <a:pt x="131" y="83"/>
                  </a:cubicBezTo>
                  <a:cubicBezTo>
                    <a:pt x="120" y="92"/>
                    <a:pt x="104" y="93"/>
                    <a:pt x="92" y="86"/>
                  </a:cubicBezTo>
                  <a:cubicBezTo>
                    <a:pt x="92" y="86"/>
                    <a:pt x="92" y="86"/>
                    <a:pt x="92" y="86"/>
                  </a:cubicBezTo>
                  <a:cubicBezTo>
                    <a:pt x="92" y="86"/>
                    <a:pt x="92" y="86"/>
                    <a:pt x="92" y="86"/>
                  </a:cubicBezTo>
                  <a:cubicBezTo>
                    <a:pt x="90" y="84"/>
                    <a:pt x="89" y="81"/>
                    <a:pt x="90" y="79"/>
                  </a:cubicBezTo>
                  <a:cubicBezTo>
                    <a:pt x="92" y="76"/>
                    <a:pt x="95" y="76"/>
                    <a:pt x="97" y="77"/>
                  </a:cubicBezTo>
                  <a:cubicBezTo>
                    <a:pt x="106" y="82"/>
                    <a:pt x="117" y="81"/>
                    <a:pt x="124" y="75"/>
                  </a:cubicBezTo>
                  <a:cubicBezTo>
                    <a:pt x="208" y="0"/>
                    <a:pt x="208" y="0"/>
                    <a:pt x="208" y="0"/>
                  </a:cubicBezTo>
                  <a:cubicBezTo>
                    <a:pt x="212" y="4"/>
                    <a:pt x="212" y="4"/>
                    <a:pt x="212" y="4"/>
                  </a:cubicBezTo>
                  <a:cubicBezTo>
                    <a:pt x="216" y="8"/>
                    <a:pt x="219" y="13"/>
                    <a:pt x="220" y="18"/>
                  </a:cubicBezTo>
                  <a:cubicBezTo>
                    <a:pt x="220" y="19"/>
                    <a:pt x="220" y="20"/>
                    <a:pt x="220" y="21"/>
                  </a:cubicBezTo>
                  <a:cubicBezTo>
                    <a:pt x="220" y="21"/>
                    <a:pt x="220" y="22"/>
                    <a:pt x="220" y="23"/>
                  </a:cubicBezTo>
                  <a:cubicBezTo>
                    <a:pt x="220" y="126"/>
                    <a:pt x="220" y="126"/>
                    <a:pt x="220" y="126"/>
                  </a:cubicBezTo>
                  <a:cubicBezTo>
                    <a:pt x="220" y="141"/>
                    <a:pt x="208" y="153"/>
                    <a:pt x="193" y="153"/>
                  </a:cubicBezTo>
                  <a:close/>
                  <a:moveTo>
                    <a:pt x="158" y="153"/>
                  </a:moveTo>
                  <a:cubicBezTo>
                    <a:pt x="27" y="153"/>
                    <a:pt x="27" y="153"/>
                    <a:pt x="27" y="153"/>
                  </a:cubicBezTo>
                  <a:cubicBezTo>
                    <a:pt x="13" y="153"/>
                    <a:pt x="0" y="141"/>
                    <a:pt x="0" y="126"/>
                  </a:cubicBezTo>
                  <a:cubicBezTo>
                    <a:pt x="0" y="23"/>
                    <a:pt x="0" y="23"/>
                    <a:pt x="0" y="23"/>
                  </a:cubicBezTo>
                  <a:cubicBezTo>
                    <a:pt x="0" y="16"/>
                    <a:pt x="3" y="9"/>
                    <a:pt x="9" y="4"/>
                  </a:cubicBezTo>
                  <a:cubicBezTo>
                    <a:pt x="12" y="0"/>
                    <a:pt x="12" y="0"/>
                    <a:pt x="12" y="0"/>
                  </a:cubicBezTo>
                  <a:cubicBezTo>
                    <a:pt x="16" y="4"/>
                    <a:pt x="16" y="4"/>
                    <a:pt x="16" y="4"/>
                  </a:cubicBezTo>
                  <a:cubicBezTo>
                    <a:pt x="75" y="57"/>
                    <a:pt x="75" y="57"/>
                    <a:pt x="75" y="57"/>
                  </a:cubicBezTo>
                  <a:cubicBezTo>
                    <a:pt x="76" y="58"/>
                    <a:pt x="76" y="59"/>
                    <a:pt x="76" y="61"/>
                  </a:cubicBezTo>
                  <a:cubicBezTo>
                    <a:pt x="76" y="62"/>
                    <a:pt x="76" y="63"/>
                    <a:pt x="75" y="64"/>
                  </a:cubicBezTo>
                  <a:cubicBezTo>
                    <a:pt x="73" y="66"/>
                    <a:pt x="70" y="67"/>
                    <a:pt x="68" y="65"/>
                  </a:cubicBezTo>
                  <a:cubicBezTo>
                    <a:pt x="13" y="15"/>
                    <a:pt x="13" y="15"/>
                    <a:pt x="13" y="15"/>
                  </a:cubicBezTo>
                  <a:cubicBezTo>
                    <a:pt x="12" y="18"/>
                    <a:pt x="11" y="20"/>
                    <a:pt x="11" y="23"/>
                  </a:cubicBezTo>
                  <a:cubicBezTo>
                    <a:pt x="11" y="126"/>
                    <a:pt x="11" y="126"/>
                    <a:pt x="11" y="126"/>
                  </a:cubicBezTo>
                  <a:cubicBezTo>
                    <a:pt x="11" y="135"/>
                    <a:pt x="18" y="143"/>
                    <a:pt x="27" y="143"/>
                  </a:cubicBezTo>
                  <a:cubicBezTo>
                    <a:pt x="158" y="143"/>
                    <a:pt x="158" y="143"/>
                    <a:pt x="158" y="143"/>
                  </a:cubicBezTo>
                  <a:cubicBezTo>
                    <a:pt x="161" y="143"/>
                    <a:pt x="164" y="145"/>
                    <a:pt x="164" y="148"/>
                  </a:cubicBezTo>
                  <a:cubicBezTo>
                    <a:pt x="164" y="151"/>
                    <a:pt x="161" y="153"/>
                    <a:pt x="158" y="153"/>
                  </a:cubicBezTo>
                  <a:close/>
                  <a:moveTo>
                    <a:pt x="83" y="77"/>
                  </a:moveTo>
                  <a:cubicBezTo>
                    <a:pt x="81" y="77"/>
                    <a:pt x="80" y="76"/>
                    <a:pt x="79" y="75"/>
                  </a:cubicBezTo>
                  <a:cubicBezTo>
                    <a:pt x="77" y="73"/>
                    <a:pt x="77" y="70"/>
                    <a:pt x="79" y="68"/>
                  </a:cubicBezTo>
                  <a:cubicBezTo>
                    <a:pt x="81" y="66"/>
                    <a:pt x="84" y="66"/>
                    <a:pt x="86" y="68"/>
                  </a:cubicBezTo>
                  <a:cubicBezTo>
                    <a:pt x="87" y="68"/>
                    <a:pt x="88" y="70"/>
                    <a:pt x="88" y="71"/>
                  </a:cubicBezTo>
                  <a:cubicBezTo>
                    <a:pt x="88" y="73"/>
                    <a:pt x="88" y="74"/>
                    <a:pt x="87" y="75"/>
                  </a:cubicBezTo>
                  <a:cubicBezTo>
                    <a:pt x="86" y="76"/>
                    <a:pt x="84" y="77"/>
                    <a:pt x="83"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0">
              <a:extLst>
                <a:ext uri="{FF2B5EF4-FFF2-40B4-BE49-F238E27FC236}">
                  <a16:creationId xmlns:a16="http://schemas.microsoft.com/office/drawing/2014/main" id="{BA8F9412-D64F-48D0-932E-FF2FC8D46362}"/>
                </a:ext>
              </a:extLst>
            </p:cNvPr>
            <p:cNvSpPr>
              <a:spLocks noEditPoints="1"/>
            </p:cNvSpPr>
            <p:nvPr/>
          </p:nvSpPr>
          <p:spPr bwMode="auto">
            <a:xfrm>
              <a:off x="12330113" y="5002213"/>
              <a:ext cx="669925" cy="355600"/>
            </a:xfrm>
            <a:custGeom>
              <a:avLst/>
              <a:gdLst>
                <a:gd name="T0" fmla="*/ 101 w 211"/>
                <a:gd name="T1" fmla="*/ 112 h 112"/>
                <a:gd name="T2" fmla="*/ 100 w 211"/>
                <a:gd name="T3" fmla="*/ 112 h 112"/>
                <a:gd name="T4" fmla="*/ 83 w 211"/>
                <a:gd name="T5" fmla="*/ 104 h 112"/>
                <a:gd name="T6" fmla="*/ 0 w 211"/>
                <a:gd name="T7" fmla="*/ 29 h 112"/>
                <a:gd name="T8" fmla="*/ 1 w 211"/>
                <a:gd name="T9" fmla="*/ 28 h 112"/>
                <a:gd name="T10" fmla="*/ 0 w 211"/>
                <a:gd name="T11" fmla="*/ 27 h 112"/>
                <a:gd name="T12" fmla="*/ 28 w 211"/>
                <a:gd name="T13" fmla="*/ 2 h 112"/>
                <a:gd name="T14" fmla="*/ 36 w 211"/>
                <a:gd name="T15" fmla="*/ 2 h 112"/>
                <a:gd name="T16" fmla="*/ 35 w 211"/>
                <a:gd name="T17" fmla="*/ 9 h 112"/>
                <a:gd name="T18" fmla="*/ 15 w 211"/>
                <a:gd name="T19" fmla="*/ 28 h 112"/>
                <a:gd name="T20" fmla="*/ 90 w 211"/>
                <a:gd name="T21" fmla="*/ 96 h 112"/>
                <a:gd name="T22" fmla="*/ 101 w 211"/>
                <a:gd name="T23" fmla="*/ 101 h 112"/>
                <a:gd name="T24" fmla="*/ 106 w 211"/>
                <a:gd name="T25" fmla="*/ 107 h 112"/>
                <a:gd name="T26" fmla="*/ 101 w 211"/>
                <a:gd name="T27" fmla="*/ 112 h 112"/>
                <a:gd name="T28" fmla="*/ 116 w 211"/>
                <a:gd name="T29" fmla="*/ 109 h 112"/>
                <a:gd name="T30" fmla="*/ 111 w 211"/>
                <a:gd name="T31" fmla="*/ 106 h 112"/>
                <a:gd name="T32" fmla="*/ 111 w 211"/>
                <a:gd name="T33" fmla="*/ 102 h 112"/>
                <a:gd name="T34" fmla="*/ 114 w 211"/>
                <a:gd name="T35" fmla="*/ 99 h 112"/>
                <a:gd name="T36" fmla="*/ 119 w 211"/>
                <a:gd name="T37" fmla="*/ 96 h 112"/>
                <a:gd name="T38" fmla="*/ 119 w 211"/>
                <a:gd name="T39" fmla="*/ 96 h 112"/>
                <a:gd name="T40" fmla="*/ 195 w 211"/>
                <a:gd name="T41" fmla="*/ 29 h 112"/>
                <a:gd name="T42" fmla="*/ 194 w 211"/>
                <a:gd name="T43" fmla="*/ 28 h 112"/>
                <a:gd name="T44" fmla="*/ 194 w 211"/>
                <a:gd name="T45" fmla="*/ 28 h 112"/>
                <a:gd name="T46" fmla="*/ 175 w 211"/>
                <a:gd name="T47" fmla="*/ 10 h 112"/>
                <a:gd name="T48" fmla="*/ 173 w 211"/>
                <a:gd name="T49" fmla="*/ 7 h 112"/>
                <a:gd name="T50" fmla="*/ 175 w 211"/>
                <a:gd name="T51" fmla="*/ 3 h 112"/>
                <a:gd name="T52" fmla="*/ 182 w 211"/>
                <a:gd name="T53" fmla="*/ 3 h 112"/>
                <a:gd name="T54" fmla="*/ 210 w 211"/>
                <a:gd name="T55" fmla="*/ 27 h 112"/>
                <a:gd name="T56" fmla="*/ 210 w 211"/>
                <a:gd name="T57" fmla="*/ 27 h 112"/>
                <a:gd name="T58" fmla="*/ 211 w 211"/>
                <a:gd name="T59" fmla="*/ 29 h 112"/>
                <a:gd name="T60" fmla="*/ 126 w 211"/>
                <a:gd name="T61" fmla="*/ 104 h 112"/>
                <a:gd name="T62" fmla="*/ 118 w 211"/>
                <a:gd name="T63" fmla="*/ 109 h 112"/>
                <a:gd name="T64" fmla="*/ 116 w 211"/>
                <a:gd name="T65" fmla="*/ 10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1" h="112">
                  <a:moveTo>
                    <a:pt x="101" y="112"/>
                  </a:moveTo>
                  <a:cubicBezTo>
                    <a:pt x="100" y="112"/>
                    <a:pt x="100" y="112"/>
                    <a:pt x="100" y="112"/>
                  </a:cubicBezTo>
                  <a:cubicBezTo>
                    <a:pt x="94" y="111"/>
                    <a:pt x="88" y="108"/>
                    <a:pt x="83" y="104"/>
                  </a:cubicBezTo>
                  <a:cubicBezTo>
                    <a:pt x="0" y="29"/>
                    <a:pt x="0" y="29"/>
                    <a:pt x="0" y="29"/>
                  </a:cubicBezTo>
                  <a:cubicBezTo>
                    <a:pt x="1" y="28"/>
                    <a:pt x="1" y="28"/>
                    <a:pt x="1" y="28"/>
                  </a:cubicBezTo>
                  <a:cubicBezTo>
                    <a:pt x="0" y="27"/>
                    <a:pt x="0" y="27"/>
                    <a:pt x="0" y="27"/>
                  </a:cubicBezTo>
                  <a:cubicBezTo>
                    <a:pt x="28" y="2"/>
                    <a:pt x="28" y="2"/>
                    <a:pt x="28" y="2"/>
                  </a:cubicBezTo>
                  <a:cubicBezTo>
                    <a:pt x="31" y="0"/>
                    <a:pt x="34" y="0"/>
                    <a:pt x="36" y="2"/>
                  </a:cubicBezTo>
                  <a:cubicBezTo>
                    <a:pt x="38" y="4"/>
                    <a:pt x="38" y="8"/>
                    <a:pt x="35" y="9"/>
                  </a:cubicBezTo>
                  <a:cubicBezTo>
                    <a:pt x="15" y="28"/>
                    <a:pt x="15" y="28"/>
                    <a:pt x="15" y="28"/>
                  </a:cubicBezTo>
                  <a:cubicBezTo>
                    <a:pt x="90" y="96"/>
                    <a:pt x="90" y="96"/>
                    <a:pt x="90" y="96"/>
                  </a:cubicBezTo>
                  <a:cubicBezTo>
                    <a:pt x="93" y="99"/>
                    <a:pt x="97" y="101"/>
                    <a:pt x="101" y="101"/>
                  </a:cubicBezTo>
                  <a:cubicBezTo>
                    <a:pt x="104" y="102"/>
                    <a:pt x="106" y="104"/>
                    <a:pt x="106" y="107"/>
                  </a:cubicBezTo>
                  <a:cubicBezTo>
                    <a:pt x="106" y="110"/>
                    <a:pt x="103" y="112"/>
                    <a:pt x="101" y="112"/>
                  </a:cubicBezTo>
                  <a:close/>
                  <a:moveTo>
                    <a:pt x="116" y="109"/>
                  </a:moveTo>
                  <a:cubicBezTo>
                    <a:pt x="114" y="109"/>
                    <a:pt x="112" y="108"/>
                    <a:pt x="111" y="106"/>
                  </a:cubicBezTo>
                  <a:cubicBezTo>
                    <a:pt x="111" y="105"/>
                    <a:pt x="111" y="104"/>
                    <a:pt x="111" y="102"/>
                  </a:cubicBezTo>
                  <a:cubicBezTo>
                    <a:pt x="112" y="101"/>
                    <a:pt x="113" y="100"/>
                    <a:pt x="114" y="99"/>
                  </a:cubicBezTo>
                  <a:cubicBezTo>
                    <a:pt x="116" y="99"/>
                    <a:pt x="118" y="98"/>
                    <a:pt x="119" y="96"/>
                  </a:cubicBezTo>
                  <a:cubicBezTo>
                    <a:pt x="119" y="96"/>
                    <a:pt x="119" y="96"/>
                    <a:pt x="119" y="96"/>
                  </a:cubicBezTo>
                  <a:cubicBezTo>
                    <a:pt x="195" y="29"/>
                    <a:pt x="195" y="29"/>
                    <a:pt x="195" y="29"/>
                  </a:cubicBezTo>
                  <a:cubicBezTo>
                    <a:pt x="194" y="28"/>
                    <a:pt x="194" y="28"/>
                    <a:pt x="194" y="28"/>
                  </a:cubicBezTo>
                  <a:cubicBezTo>
                    <a:pt x="194" y="28"/>
                    <a:pt x="194" y="28"/>
                    <a:pt x="194" y="28"/>
                  </a:cubicBezTo>
                  <a:cubicBezTo>
                    <a:pt x="175" y="10"/>
                    <a:pt x="175" y="10"/>
                    <a:pt x="175" y="10"/>
                  </a:cubicBezTo>
                  <a:cubicBezTo>
                    <a:pt x="174" y="9"/>
                    <a:pt x="173" y="8"/>
                    <a:pt x="173" y="7"/>
                  </a:cubicBezTo>
                  <a:cubicBezTo>
                    <a:pt x="173" y="5"/>
                    <a:pt x="174" y="4"/>
                    <a:pt x="175" y="3"/>
                  </a:cubicBezTo>
                  <a:cubicBezTo>
                    <a:pt x="177" y="1"/>
                    <a:pt x="180" y="1"/>
                    <a:pt x="182" y="3"/>
                  </a:cubicBezTo>
                  <a:cubicBezTo>
                    <a:pt x="210" y="27"/>
                    <a:pt x="210" y="27"/>
                    <a:pt x="210" y="27"/>
                  </a:cubicBezTo>
                  <a:cubicBezTo>
                    <a:pt x="210" y="27"/>
                    <a:pt x="210" y="27"/>
                    <a:pt x="210" y="27"/>
                  </a:cubicBezTo>
                  <a:cubicBezTo>
                    <a:pt x="211" y="29"/>
                    <a:pt x="211" y="29"/>
                    <a:pt x="211" y="29"/>
                  </a:cubicBezTo>
                  <a:cubicBezTo>
                    <a:pt x="126" y="104"/>
                    <a:pt x="126" y="104"/>
                    <a:pt x="126" y="104"/>
                  </a:cubicBezTo>
                  <a:cubicBezTo>
                    <a:pt x="124" y="106"/>
                    <a:pt x="121" y="108"/>
                    <a:pt x="118" y="109"/>
                  </a:cubicBezTo>
                  <a:cubicBezTo>
                    <a:pt x="117" y="109"/>
                    <a:pt x="117" y="109"/>
                    <a:pt x="11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1">
              <a:extLst>
                <a:ext uri="{FF2B5EF4-FFF2-40B4-BE49-F238E27FC236}">
                  <a16:creationId xmlns:a16="http://schemas.microsoft.com/office/drawing/2014/main" id="{BD823C43-5E5D-4328-BFA9-541B9FE0F779}"/>
                </a:ext>
              </a:extLst>
            </p:cNvPr>
            <p:cNvSpPr>
              <a:spLocks/>
            </p:cNvSpPr>
            <p:nvPr/>
          </p:nvSpPr>
          <p:spPr bwMode="auto">
            <a:xfrm>
              <a:off x="12952413" y="5072063"/>
              <a:ext cx="41275" cy="34925"/>
            </a:xfrm>
            <a:custGeom>
              <a:avLst/>
              <a:gdLst>
                <a:gd name="T0" fmla="*/ 7 w 13"/>
                <a:gd name="T1" fmla="*/ 11 h 11"/>
                <a:gd name="T2" fmla="*/ 4 w 13"/>
                <a:gd name="T3" fmla="*/ 10 h 11"/>
                <a:gd name="T4" fmla="*/ 3 w 13"/>
                <a:gd name="T5" fmla="*/ 9 h 11"/>
                <a:gd name="T6" fmla="*/ 2 w 13"/>
                <a:gd name="T7" fmla="*/ 2 h 11"/>
                <a:gd name="T8" fmla="*/ 10 w 13"/>
                <a:gd name="T9" fmla="*/ 2 h 11"/>
                <a:gd name="T10" fmla="*/ 11 w 13"/>
                <a:gd name="T11" fmla="*/ 2 h 11"/>
                <a:gd name="T12" fmla="*/ 11 w 13"/>
                <a:gd name="T13" fmla="*/ 10 h 11"/>
                <a:gd name="T14" fmla="*/ 7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7" y="11"/>
                  </a:moveTo>
                  <a:cubicBezTo>
                    <a:pt x="6" y="11"/>
                    <a:pt x="5" y="11"/>
                    <a:pt x="4" y="10"/>
                  </a:cubicBezTo>
                  <a:cubicBezTo>
                    <a:pt x="3" y="9"/>
                    <a:pt x="3" y="9"/>
                    <a:pt x="3" y="9"/>
                  </a:cubicBezTo>
                  <a:cubicBezTo>
                    <a:pt x="1" y="7"/>
                    <a:pt x="0" y="4"/>
                    <a:pt x="2" y="2"/>
                  </a:cubicBezTo>
                  <a:cubicBezTo>
                    <a:pt x="4" y="0"/>
                    <a:pt x="8" y="0"/>
                    <a:pt x="10" y="2"/>
                  </a:cubicBezTo>
                  <a:cubicBezTo>
                    <a:pt x="11" y="2"/>
                    <a:pt x="11" y="2"/>
                    <a:pt x="11" y="2"/>
                  </a:cubicBezTo>
                  <a:cubicBezTo>
                    <a:pt x="13" y="4"/>
                    <a:pt x="13" y="8"/>
                    <a:pt x="11" y="10"/>
                  </a:cubicBezTo>
                  <a:cubicBezTo>
                    <a:pt x="10" y="11"/>
                    <a:pt x="9" y="11"/>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2">
              <a:extLst>
                <a:ext uri="{FF2B5EF4-FFF2-40B4-BE49-F238E27FC236}">
                  <a16:creationId xmlns:a16="http://schemas.microsoft.com/office/drawing/2014/main" id="{01E717FA-77F9-4BDF-9883-96C19AF1D3DC}"/>
                </a:ext>
              </a:extLst>
            </p:cNvPr>
            <p:cNvSpPr>
              <a:spLocks noEditPoints="1"/>
            </p:cNvSpPr>
            <p:nvPr/>
          </p:nvSpPr>
          <p:spPr bwMode="auto">
            <a:xfrm>
              <a:off x="12415838" y="4856163"/>
              <a:ext cx="498475" cy="323850"/>
            </a:xfrm>
            <a:custGeom>
              <a:avLst/>
              <a:gdLst>
                <a:gd name="T0" fmla="*/ 5 w 157"/>
                <a:gd name="T1" fmla="*/ 102 h 102"/>
                <a:gd name="T2" fmla="*/ 0 w 157"/>
                <a:gd name="T3" fmla="*/ 97 h 102"/>
                <a:gd name="T4" fmla="*/ 0 w 157"/>
                <a:gd name="T5" fmla="*/ 24 h 102"/>
                <a:gd name="T6" fmla="*/ 24 w 157"/>
                <a:gd name="T7" fmla="*/ 0 h 102"/>
                <a:gd name="T8" fmla="*/ 78 w 157"/>
                <a:gd name="T9" fmla="*/ 0 h 102"/>
                <a:gd name="T10" fmla="*/ 83 w 157"/>
                <a:gd name="T11" fmla="*/ 5 h 102"/>
                <a:gd name="T12" fmla="*/ 78 w 157"/>
                <a:gd name="T13" fmla="*/ 10 h 102"/>
                <a:gd name="T14" fmla="*/ 24 w 157"/>
                <a:gd name="T15" fmla="*/ 10 h 102"/>
                <a:gd name="T16" fmla="*/ 10 w 157"/>
                <a:gd name="T17" fmla="*/ 24 h 102"/>
                <a:gd name="T18" fmla="*/ 10 w 157"/>
                <a:gd name="T19" fmla="*/ 97 h 102"/>
                <a:gd name="T20" fmla="*/ 5 w 157"/>
                <a:gd name="T21" fmla="*/ 102 h 102"/>
                <a:gd name="T22" fmla="*/ 152 w 157"/>
                <a:gd name="T23" fmla="*/ 102 h 102"/>
                <a:gd name="T24" fmla="*/ 146 w 157"/>
                <a:gd name="T25" fmla="*/ 96 h 102"/>
                <a:gd name="T26" fmla="*/ 146 w 157"/>
                <a:gd name="T27" fmla="*/ 24 h 102"/>
                <a:gd name="T28" fmla="*/ 132 w 157"/>
                <a:gd name="T29" fmla="*/ 10 h 102"/>
                <a:gd name="T30" fmla="*/ 93 w 157"/>
                <a:gd name="T31" fmla="*/ 10 h 102"/>
                <a:gd name="T32" fmla="*/ 88 w 157"/>
                <a:gd name="T33" fmla="*/ 5 h 102"/>
                <a:gd name="T34" fmla="*/ 93 w 157"/>
                <a:gd name="T35" fmla="*/ 0 h 102"/>
                <a:gd name="T36" fmla="*/ 132 w 157"/>
                <a:gd name="T37" fmla="*/ 0 h 102"/>
                <a:gd name="T38" fmla="*/ 157 w 157"/>
                <a:gd name="T39" fmla="*/ 24 h 102"/>
                <a:gd name="T40" fmla="*/ 157 w 157"/>
                <a:gd name="T41" fmla="*/ 96 h 102"/>
                <a:gd name="T42" fmla="*/ 152 w 157"/>
                <a:gd name="T4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102">
                  <a:moveTo>
                    <a:pt x="5" y="102"/>
                  </a:moveTo>
                  <a:cubicBezTo>
                    <a:pt x="2" y="102"/>
                    <a:pt x="0" y="100"/>
                    <a:pt x="0" y="97"/>
                  </a:cubicBezTo>
                  <a:cubicBezTo>
                    <a:pt x="0" y="24"/>
                    <a:pt x="0" y="24"/>
                    <a:pt x="0" y="24"/>
                  </a:cubicBezTo>
                  <a:cubicBezTo>
                    <a:pt x="0" y="11"/>
                    <a:pt x="11" y="0"/>
                    <a:pt x="24" y="0"/>
                  </a:cubicBezTo>
                  <a:cubicBezTo>
                    <a:pt x="78" y="0"/>
                    <a:pt x="78" y="0"/>
                    <a:pt x="78" y="0"/>
                  </a:cubicBezTo>
                  <a:cubicBezTo>
                    <a:pt x="81" y="0"/>
                    <a:pt x="83" y="2"/>
                    <a:pt x="83" y="5"/>
                  </a:cubicBezTo>
                  <a:cubicBezTo>
                    <a:pt x="83" y="8"/>
                    <a:pt x="81" y="10"/>
                    <a:pt x="78" y="10"/>
                  </a:cubicBezTo>
                  <a:cubicBezTo>
                    <a:pt x="24" y="10"/>
                    <a:pt x="24" y="10"/>
                    <a:pt x="24" y="10"/>
                  </a:cubicBezTo>
                  <a:cubicBezTo>
                    <a:pt x="17" y="10"/>
                    <a:pt x="10" y="16"/>
                    <a:pt x="10" y="24"/>
                  </a:cubicBezTo>
                  <a:cubicBezTo>
                    <a:pt x="10" y="97"/>
                    <a:pt x="10" y="97"/>
                    <a:pt x="10" y="97"/>
                  </a:cubicBezTo>
                  <a:cubicBezTo>
                    <a:pt x="10" y="100"/>
                    <a:pt x="8" y="102"/>
                    <a:pt x="5" y="102"/>
                  </a:cubicBezTo>
                  <a:close/>
                  <a:moveTo>
                    <a:pt x="152" y="102"/>
                  </a:moveTo>
                  <a:cubicBezTo>
                    <a:pt x="149" y="102"/>
                    <a:pt x="146" y="99"/>
                    <a:pt x="146" y="96"/>
                  </a:cubicBezTo>
                  <a:cubicBezTo>
                    <a:pt x="146" y="24"/>
                    <a:pt x="146" y="24"/>
                    <a:pt x="146" y="24"/>
                  </a:cubicBezTo>
                  <a:cubicBezTo>
                    <a:pt x="146" y="16"/>
                    <a:pt x="140" y="10"/>
                    <a:pt x="132" y="10"/>
                  </a:cubicBezTo>
                  <a:cubicBezTo>
                    <a:pt x="93" y="10"/>
                    <a:pt x="93" y="10"/>
                    <a:pt x="93" y="10"/>
                  </a:cubicBezTo>
                  <a:cubicBezTo>
                    <a:pt x="90" y="10"/>
                    <a:pt x="88" y="8"/>
                    <a:pt x="88" y="5"/>
                  </a:cubicBezTo>
                  <a:cubicBezTo>
                    <a:pt x="88" y="2"/>
                    <a:pt x="90" y="0"/>
                    <a:pt x="93" y="0"/>
                  </a:cubicBezTo>
                  <a:cubicBezTo>
                    <a:pt x="132" y="0"/>
                    <a:pt x="132" y="0"/>
                    <a:pt x="132" y="0"/>
                  </a:cubicBezTo>
                  <a:cubicBezTo>
                    <a:pt x="146" y="0"/>
                    <a:pt x="157" y="11"/>
                    <a:pt x="157" y="24"/>
                  </a:cubicBezTo>
                  <a:cubicBezTo>
                    <a:pt x="157" y="96"/>
                    <a:pt x="157" y="96"/>
                    <a:pt x="157" y="96"/>
                  </a:cubicBezTo>
                  <a:cubicBezTo>
                    <a:pt x="157" y="99"/>
                    <a:pt x="155" y="102"/>
                    <a:pt x="152"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3">
              <a:extLst>
                <a:ext uri="{FF2B5EF4-FFF2-40B4-BE49-F238E27FC236}">
                  <a16:creationId xmlns:a16="http://schemas.microsoft.com/office/drawing/2014/main" id="{CC55AB17-8BEF-449C-AA9F-14EAE18E389B}"/>
                </a:ext>
              </a:extLst>
            </p:cNvPr>
            <p:cNvSpPr>
              <a:spLocks/>
            </p:cNvSpPr>
            <p:nvPr/>
          </p:nvSpPr>
          <p:spPr bwMode="auto">
            <a:xfrm>
              <a:off x="12593638" y="4919663"/>
              <a:ext cx="142875" cy="31750"/>
            </a:xfrm>
            <a:custGeom>
              <a:avLst/>
              <a:gdLst>
                <a:gd name="T0" fmla="*/ 40 w 45"/>
                <a:gd name="T1" fmla="*/ 10 h 10"/>
                <a:gd name="T2" fmla="*/ 5 w 45"/>
                <a:gd name="T3" fmla="*/ 10 h 10"/>
                <a:gd name="T4" fmla="*/ 0 w 45"/>
                <a:gd name="T5" fmla="*/ 5 h 10"/>
                <a:gd name="T6" fmla="*/ 5 w 45"/>
                <a:gd name="T7" fmla="*/ 0 h 10"/>
                <a:gd name="T8" fmla="*/ 40 w 45"/>
                <a:gd name="T9" fmla="*/ 0 h 10"/>
                <a:gd name="T10" fmla="*/ 45 w 45"/>
                <a:gd name="T11" fmla="*/ 5 h 10"/>
                <a:gd name="T12" fmla="*/ 40 w 4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45" h="10">
                  <a:moveTo>
                    <a:pt x="40" y="10"/>
                  </a:moveTo>
                  <a:cubicBezTo>
                    <a:pt x="5" y="10"/>
                    <a:pt x="5" y="10"/>
                    <a:pt x="5" y="10"/>
                  </a:cubicBezTo>
                  <a:cubicBezTo>
                    <a:pt x="2" y="10"/>
                    <a:pt x="0" y="8"/>
                    <a:pt x="0" y="5"/>
                  </a:cubicBezTo>
                  <a:cubicBezTo>
                    <a:pt x="0" y="2"/>
                    <a:pt x="2" y="0"/>
                    <a:pt x="5" y="0"/>
                  </a:cubicBezTo>
                  <a:cubicBezTo>
                    <a:pt x="40" y="0"/>
                    <a:pt x="40" y="0"/>
                    <a:pt x="40" y="0"/>
                  </a:cubicBezTo>
                  <a:cubicBezTo>
                    <a:pt x="43" y="0"/>
                    <a:pt x="45" y="2"/>
                    <a:pt x="45" y="5"/>
                  </a:cubicBezTo>
                  <a:cubicBezTo>
                    <a:pt x="45" y="8"/>
                    <a:pt x="43" y="10"/>
                    <a:pt x="40"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4">
              <a:extLst>
                <a:ext uri="{FF2B5EF4-FFF2-40B4-BE49-F238E27FC236}">
                  <a16:creationId xmlns:a16="http://schemas.microsoft.com/office/drawing/2014/main" id="{4023BCEB-83C4-4953-8FAB-25CEB79BA447}"/>
                </a:ext>
              </a:extLst>
            </p:cNvPr>
            <p:cNvSpPr>
              <a:spLocks/>
            </p:cNvSpPr>
            <p:nvPr/>
          </p:nvSpPr>
          <p:spPr bwMode="auto">
            <a:xfrm>
              <a:off x="12476163" y="49704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5">
              <a:extLst>
                <a:ext uri="{FF2B5EF4-FFF2-40B4-BE49-F238E27FC236}">
                  <a16:creationId xmlns:a16="http://schemas.microsoft.com/office/drawing/2014/main" id="{0E59C4F3-B7FB-4F82-B569-BBDFA30BB766}"/>
                </a:ext>
              </a:extLst>
            </p:cNvPr>
            <p:cNvSpPr>
              <a:spLocks/>
            </p:cNvSpPr>
            <p:nvPr/>
          </p:nvSpPr>
          <p:spPr bwMode="auto">
            <a:xfrm>
              <a:off x="12476163" y="50212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6">
              <a:extLst>
                <a:ext uri="{FF2B5EF4-FFF2-40B4-BE49-F238E27FC236}">
                  <a16:creationId xmlns:a16="http://schemas.microsoft.com/office/drawing/2014/main" id="{66647415-67EF-4550-9398-14A91A2809CF}"/>
                </a:ext>
              </a:extLst>
            </p:cNvPr>
            <p:cNvSpPr>
              <a:spLocks/>
            </p:cNvSpPr>
            <p:nvPr/>
          </p:nvSpPr>
          <p:spPr bwMode="auto">
            <a:xfrm>
              <a:off x="12476163" y="50720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7">
              <a:extLst>
                <a:ext uri="{FF2B5EF4-FFF2-40B4-BE49-F238E27FC236}">
                  <a16:creationId xmlns:a16="http://schemas.microsoft.com/office/drawing/2014/main" id="{D86282BB-D6A7-4859-A345-1889FBD16B08}"/>
                </a:ext>
              </a:extLst>
            </p:cNvPr>
            <p:cNvSpPr>
              <a:spLocks/>
            </p:cNvSpPr>
            <p:nvPr/>
          </p:nvSpPr>
          <p:spPr bwMode="auto">
            <a:xfrm>
              <a:off x="12476163" y="51196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8">
              <a:extLst>
                <a:ext uri="{FF2B5EF4-FFF2-40B4-BE49-F238E27FC236}">
                  <a16:creationId xmlns:a16="http://schemas.microsoft.com/office/drawing/2014/main" id="{DEB8D581-A8CC-4A83-9BE9-DFDB7D0473C2}"/>
                </a:ext>
              </a:extLst>
            </p:cNvPr>
            <p:cNvSpPr>
              <a:spLocks/>
            </p:cNvSpPr>
            <p:nvPr/>
          </p:nvSpPr>
          <p:spPr bwMode="auto">
            <a:xfrm>
              <a:off x="12476163" y="51704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9">
              <a:extLst>
                <a:ext uri="{FF2B5EF4-FFF2-40B4-BE49-F238E27FC236}">
                  <a16:creationId xmlns:a16="http://schemas.microsoft.com/office/drawing/2014/main" id="{BCF7C98C-A760-472E-BF87-94EB0EFB890E}"/>
                </a:ext>
              </a:extLst>
            </p:cNvPr>
            <p:cNvSpPr>
              <a:spLocks/>
            </p:cNvSpPr>
            <p:nvPr/>
          </p:nvSpPr>
          <p:spPr bwMode="auto">
            <a:xfrm>
              <a:off x="12498388" y="5221288"/>
              <a:ext cx="327025" cy="34925"/>
            </a:xfrm>
            <a:custGeom>
              <a:avLst/>
              <a:gdLst>
                <a:gd name="T0" fmla="*/ 98 w 103"/>
                <a:gd name="T1" fmla="*/ 11 h 11"/>
                <a:gd name="T2" fmla="*/ 5 w 103"/>
                <a:gd name="T3" fmla="*/ 11 h 11"/>
                <a:gd name="T4" fmla="*/ 0 w 103"/>
                <a:gd name="T5" fmla="*/ 6 h 11"/>
                <a:gd name="T6" fmla="*/ 5 w 103"/>
                <a:gd name="T7" fmla="*/ 0 h 11"/>
                <a:gd name="T8" fmla="*/ 98 w 103"/>
                <a:gd name="T9" fmla="*/ 0 h 11"/>
                <a:gd name="T10" fmla="*/ 103 w 103"/>
                <a:gd name="T11" fmla="*/ 6 h 11"/>
                <a:gd name="T12" fmla="*/ 98 w 10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3" h="11">
                  <a:moveTo>
                    <a:pt x="98" y="11"/>
                  </a:moveTo>
                  <a:cubicBezTo>
                    <a:pt x="5" y="11"/>
                    <a:pt x="5" y="11"/>
                    <a:pt x="5" y="11"/>
                  </a:cubicBezTo>
                  <a:cubicBezTo>
                    <a:pt x="2" y="11"/>
                    <a:pt x="0" y="9"/>
                    <a:pt x="0" y="6"/>
                  </a:cubicBezTo>
                  <a:cubicBezTo>
                    <a:pt x="0" y="3"/>
                    <a:pt x="2" y="0"/>
                    <a:pt x="5" y="0"/>
                  </a:cubicBezTo>
                  <a:cubicBezTo>
                    <a:pt x="98" y="0"/>
                    <a:pt x="98" y="0"/>
                    <a:pt x="98" y="0"/>
                  </a:cubicBezTo>
                  <a:cubicBezTo>
                    <a:pt x="101" y="0"/>
                    <a:pt x="103" y="3"/>
                    <a:pt x="103" y="6"/>
                  </a:cubicBezTo>
                  <a:cubicBezTo>
                    <a:pt x="103" y="9"/>
                    <a:pt x="101" y="11"/>
                    <a:pt x="9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8" name="Group 117">
            <a:extLst>
              <a:ext uri="{FF2B5EF4-FFF2-40B4-BE49-F238E27FC236}">
                <a16:creationId xmlns:a16="http://schemas.microsoft.com/office/drawing/2014/main" id="{1D9D667A-20FF-4C7B-AEDB-591E5A1F1379}"/>
              </a:ext>
            </a:extLst>
          </p:cNvPr>
          <p:cNvGrpSpPr/>
          <p:nvPr/>
        </p:nvGrpSpPr>
        <p:grpSpPr>
          <a:xfrm>
            <a:off x="8511617" y="3559176"/>
            <a:ext cx="860425" cy="654050"/>
            <a:chOff x="13120688" y="4016376"/>
            <a:chExt cx="860425" cy="654050"/>
          </a:xfrm>
        </p:grpSpPr>
        <p:sp>
          <p:nvSpPr>
            <p:cNvPr id="112" name="Freeform 110">
              <a:extLst>
                <a:ext uri="{FF2B5EF4-FFF2-40B4-BE49-F238E27FC236}">
                  <a16:creationId xmlns:a16="http://schemas.microsoft.com/office/drawing/2014/main" id="{4E0B2258-85BB-405C-B200-A8A3A9998E54}"/>
                </a:ext>
              </a:extLst>
            </p:cNvPr>
            <p:cNvSpPr>
              <a:spLocks noEditPoints="1"/>
            </p:cNvSpPr>
            <p:nvPr/>
          </p:nvSpPr>
          <p:spPr bwMode="auto">
            <a:xfrm>
              <a:off x="13120688" y="4124326"/>
              <a:ext cx="765175" cy="546100"/>
            </a:xfrm>
            <a:custGeom>
              <a:avLst/>
              <a:gdLst>
                <a:gd name="T0" fmla="*/ 212 w 241"/>
                <a:gd name="T1" fmla="*/ 172 h 172"/>
                <a:gd name="T2" fmla="*/ 29 w 241"/>
                <a:gd name="T3" fmla="*/ 172 h 172"/>
                <a:gd name="T4" fmla="*/ 0 w 241"/>
                <a:gd name="T5" fmla="*/ 142 h 172"/>
                <a:gd name="T6" fmla="*/ 0 w 241"/>
                <a:gd name="T7" fmla="*/ 29 h 172"/>
                <a:gd name="T8" fmla="*/ 9 w 241"/>
                <a:gd name="T9" fmla="*/ 8 h 172"/>
                <a:gd name="T10" fmla="*/ 12 w 241"/>
                <a:gd name="T11" fmla="*/ 5 h 172"/>
                <a:gd name="T12" fmla="*/ 20 w 241"/>
                <a:gd name="T13" fmla="*/ 6 h 172"/>
                <a:gd name="T14" fmla="*/ 18 w 241"/>
                <a:gd name="T15" fmla="*/ 14 h 172"/>
                <a:gd name="T16" fmla="*/ 16 w 241"/>
                <a:gd name="T17" fmla="*/ 15 h 172"/>
                <a:gd name="T18" fmla="*/ 10 w 241"/>
                <a:gd name="T19" fmla="*/ 29 h 172"/>
                <a:gd name="T20" fmla="*/ 10 w 241"/>
                <a:gd name="T21" fmla="*/ 142 h 172"/>
                <a:gd name="T22" fmla="*/ 29 w 241"/>
                <a:gd name="T23" fmla="*/ 161 h 172"/>
                <a:gd name="T24" fmla="*/ 212 w 241"/>
                <a:gd name="T25" fmla="*/ 161 h 172"/>
                <a:gd name="T26" fmla="*/ 218 w 241"/>
                <a:gd name="T27" fmla="*/ 160 h 172"/>
                <a:gd name="T28" fmla="*/ 225 w 241"/>
                <a:gd name="T29" fmla="*/ 163 h 172"/>
                <a:gd name="T30" fmla="*/ 222 w 241"/>
                <a:gd name="T31" fmla="*/ 170 h 172"/>
                <a:gd name="T32" fmla="*/ 212 w 241"/>
                <a:gd name="T33" fmla="*/ 172 h 172"/>
                <a:gd name="T34" fmla="*/ 232 w 241"/>
                <a:gd name="T35" fmla="*/ 160 h 172"/>
                <a:gd name="T36" fmla="*/ 229 w 241"/>
                <a:gd name="T37" fmla="*/ 160 h 172"/>
                <a:gd name="T38" fmla="*/ 228 w 241"/>
                <a:gd name="T39" fmla="*/ 152 h 172"/>
                <a:gd name="T40" fmla="*/ 228 w 241"/>
                <a:gd name="T41" fmla="*/ 152 h 172"/>
                <a:gd name="T42" fmla="*/ 235 w 241"/>
                <a:gd name="T43" fmla="*/ 151 h 172"/>
                <a:gd name="T44" fmla="*/ 237 w 241"/>
                <a:gd name="T45" fmla="*/ 158 h 172"/>
                <a:gd name="T46" fmla="*/ 232 w 241"/>
                <a:gd name="T47" fmla="*/ 160 h 172"/>
                <a:gd name="T48" fmla="*/ 236 w 241"/>
                <a:gd name="T49" fmla="*/ 145 h 172"/>
                <a:gd name="T50" fmla="*/ 231 w 241"/>
                <a:gd name="T51" fmla="*/ 140 h 172"/>
                <a:gd name="T52" fmla="*/ 231 w 241"/>
                <a:gd name="T53" fmla="*/ 57 h 172"/>
                <a:gd name="T54" fmla="*/ 193 w 241"/>
                <a:gd name="T55" fmla="*/ 43 h 172"/>
                <a:gd name="T56" fmla="*/ 192 w 241"/>
                <a:gd name="T57" fmla="*/ 39 h 172"/>
                <a:gd name="T58" fmla="*/ 193 w 241"/>
                <a:gd name="T59" fmla="*/ 36 h 172"/>
                <a:gd name="T60" fmla="*/ 201 w 241"/>
                <a:gd name="T61" fmla="*/ 36 h 172"/>
                <a:gd name="T62" fmla="*/ 235 w 241"/>
                <a:gd name="T63" fmla="*/ 45 h 172"/>
                <a:gd name="T64" fmla="*/ 241 w 241"/>
                <a:gd name="T65" fmla="*/ 44 h 172"/>
                <a:gd name="T66" fmla="*/ 241 w 241"/>
                <a:gd name="T67" fmla="*/ 140 h 172"/>
                <a:gd name="T68" fmla="*/ 236 w 241"/>
                <a:gd name="T69" fmla="*/ 145 h 172"/>
                <a:gd name="T70" fmla="*/ 186 w 241"/>
                <a:gd name="T71" fmla="*/ 10 h 172"/>
                <a:gd name="T72" fmla="*/ 30 w 241"/>
                <a:gd name="T73" fmla="*/ 10 h 172"/>
                <a:gd name="T74" fmla="*/ 25 w 241"/>
                <a:gd name="T75" fmla="*/ 5 h 172"/>
                <a:gd name="T76" fmla="*/ 30 w 241"/>
                <a:gd name="T77" fmla="*/ 0 h 172"/>
                <a:gd name="T78" fmla="*/ 186 w 241"/>
                <a:gd name="T79" fmla="*/ 0 h 172"/>
                <a:gd name="T80" fmla="*/ 192 w 241"/>
                <a:gd name="T81" fmla="*/ 5 h 172"/>
                <a:gd name="T82" fmla="*/ 186 w 241"/>
                <a:gd name="T83" fmla="*/ 1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1" h="172">
                  <a:moveTo>
                    <a:pt x="212" y="172"/>
                  </a:moveTo>
                  <a:cubicBezTo>
                    <a:pt x="29" y="172"/>
                    <a:pt x="29" y="172"/>
                    <a:pt x="29" y="172"/>
                  </a:cubicBezTo>
                  <a:cubicBezTo>
                    <a:pt x="13" y="172"/>
                    <a:pt x="0" y="159"/>
                    <a:pt x="0" y="142"/>
                  </a:cubicBezTo>
                  <a:cubicBezTo>
                    <a:pt x="0" y="29"/>
                    <a:pt x="0" y="29"/>
                    <a:pt x="0" y="29"/>
                  </a:cubicBezTo>
                  <a:cubicBezTo>
                    <a:pt x="0" y="21"/>
                    <a:pt x="3" y="13"/>
                    <a:pt x="9" y="8"/>
                  </a:cubicBezTo>
                  <a:cubicBezTo>
                    <a:pt x="10" y="7"/>
                    <a:pt x="11" y="6"/>
                    <a:pt x="12" y="5"/>
                  </a:cubicBezTo>
                  <a:cubicBezTo>
                    <a:pt x="14" y="4"/>
                    <a:pt x="18" y="4"/>
                    <a:pt x="20" y="6"/>
                  </a:cubicBezTo>
                  <a:cubicBezTo>
                    <a:pt x="21" y="9"/>
                    <a:pt x="21" y="12"/>
                    <a:pt x="18" y="14"/>
                  </a:cubicBezTo>
                  <a:cubicBezTo>
                    <a:pt x="18" y="14"/>
                    <a:pt x="17" y="15"/>
                    <a:pt x="16" y="15"/>
                  </a:cubicBezTo>
                  <a:cubicBezTo>
                    <a:pt x="12" y="19"/>
                    <a:pt x="10" y="24"/>
                    <a:pt x="10" y="29"/>
                  </a:cubicBezTo>
                  <a:cubicBezTo>
                    <a:pt x="10" y="142"/>
                    <a:pt x="10" y="142"/>
                    <a:pt x="10" y="142"/>
                  </a:cubicBezTo>
                  <a:cubicBezTo>
                    <a:pt x="10" y="153"/>
                    <a:pt x="19" y="161"/>
                    <a:pt x="29" y="161"/>
                  </a:cubicBezTo>
                  <a:cubicBezTo>
                    <a:pt x="212" y="161"/>
                    <a:pt x="212" y="161"/>
                    <a:pt x="212" y="161"/>
                  </a:cubicBezTo>
                  <a:cubicBezTo>
                    <a:pt x="214" y="161"/>
                    <a:pt x="216" y="161"/>
                    <a:pt x="218" y="160"/>
                  </a:cubicBezTo>
                  <a:cubicBezTo>
                    <a:pt x="221" y="159"/>
                    <a:pt x="224" y="160"/>
                    <a:pt x="225" y="163"/>
                  </a:cubicBezTo>
                  <a:cubicBezTo>
                    <a:pt x="226" y="166"/>
                    <a:pt x="225" y="169"/>
                    <a:pt x="222" y="170"/>
                  </a:cubicBezTo>
                  <a:cubicBezTo>
                    <a:pt x="219" y="171"/>
                    <a:pt x="215" y="172"/>
                    <a:pt x="212" y="172"/>
                  </a:cubicBezTo>
                  <a:close/>
                  <a:moveTo>
                    <a:pt x="232" y="160"/>
                  </a:moveTo>
                  <a:cubicBezTo>
                    <a:pt x="231" y="160"/>
                    <a:pt x="230" y="160"/>
                    <a:pt x="229" y="160"/>
                  </a:cubicBezTo>
                  <a:cubicBezTo>
                    <a:pt x="227" y="158"/>
                    <a:pt x="226" y="155"/>
                    <a:pt x="228" y="152"/>
                  </a:cubicBezTo>
                  <a:cubicBezTo>
                    <a:pt x="228" y="152"/>
                    <a:pt x="228" y="152"/>
                    <a:pt x="228" y="152"/>
                  </a:cubicBezTo>
                  <a:cubicBezTo>
                    <a:pt x="229" y="150"/>
                    <a:pt x="233" y="149"/>
                    <a:pt x="235" y="151"/>
                  </a:cubicBezTo>
                  <a:cubicBezTo>
                    <a:pt x="237" y="152"/>
                    <a:pt x="238" y="156"/>
                    <a:pt x="237" y="158"/>
                  </a:cubicBezTo>
                  <a:cubicBezTo>
                    <a:pt x="236" y="160"/>
                    <a:pt x="234" y="160"/>
                    <a:pt x="232" y="160"/>
                  </a:cubicBezTo>
                  <a:close/>
                  <a:moveTo>
                    <a:pt x="236" y="145"/>
                  </a:moveTo>
                  <a:cubicBezTo>
                    <a:pt x="233" y="145"/>
                    <a:pt x="231" y="143"/>
                    <a:pt x="231" y="140"/>
                  </a:cubicBezTo>
                  <a:cubicBezTo>
                    <a:pt x="231" y="57"/>
                    <a:pt x="231" y="57"/>
                    <a:pt x="231" y="57"/>
                  </a:cubicBezTo>
                  <a:cubicBezTo>
                    <a:pt x="217" y="58"/>
                    <a:pt x="203" y="53"/>
                    <a:pt x="193" y="43"/>
                  </a:cubicBezTo>
                  <a:cubicBezTo>
                    <a:pt x="192" y="42"/>
                    <a:pt x="192" y="41"/>
                    <a:pt x="192" y="39"/>
                  </a:cubicBezTo>
                  <a:cubicBezTo>
                    <a:pt x="192" y="38"/>
                    <a:pt x="193" y="37"/>
                    <a:pt x="193" y="36"/>
                  </a:cubicBezTo>
                  <a:cubicBezTo>
                    <a:pt x="195" y="34"/>
                    <a:pt x="199" y="34"/>
                    <a:pt x="201" y="36"/>
                  </a:cubicBezTo>
                  <a:cubicBezTo>
                    <a:pt x="210" y="45"/>
                    <a:pt x="222" y="48"/>
                    <a:pt x="235" y="45"/>
                  </a:cubicBezTo>
                  <a:cubicBezTo>
                    <a:pt x="241" y="44"/>
                    <a:pt x="241" y="44"/>
                    <a:pt x="241" y="44"/>
                  </a:cubicBezTo>
                  <a:cubicBezTo>
                    <a:pt x="241" y="140"/>
                    <a:pt x="241" y="140"/>
                    <a:pt x="241" y="140"/>
                  </a:cubicBezTo>
                  <a:cubicBezTo>
                    <a:pt x="241" y="143"/>
                    <a:pt x="239" y="145"/>
                    <a:pt x="236" y="145"/>
                  </a:cubicBezTo>
                  <a:close/>
                  <a:moveTo>
                    <a:pt x="186" y="10"/>
                  </a:moveTo>
                  <a:cubicBezTo>
                    <a:pt x="30" y="10"/>
                    <a:pt x="30" y="10"/>
                    <a:pt x="30" y="10"/>
                  </a:cubicBezTo>
                  <a:cubicBezTo>
                    <a:pt x="27" y="10"/>
                    <a:pt x="25" y="8"/>
                    <a:pt x="25" y="5"/>
                  </a:cubicBezTo>
                  <a:cubicBezTo>
                    <a:pt x="25" y="2"/>
                    <a:pt x="27" y="0"/>
                    <a:pt x="30" y="0"/>
                  </a:cubicBezTo>
                  <a:cubicBezTo>
                    <a:pt x="186" y="0"/>
                    <a:pt x="186" y="0"/>
                    <a:pt x="186" y="0"/>
                  </a:cubicBezTo>
                  <a:cubicBezTo>
                    <a:pt x="189" y="0"/>
                    <a:pt x="192" y="2"/>
                    <a:pt x="192" y="5"/>
                  </a:cubicBezTo>
                  <a:cubicBezTo>
                    <a:pt x="192" y="8"/>
                    <a:pt x="189" y="10"/>
                    <a:pt x="186"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1">
              <a:extLst>
                <a:ext uri="{FF2B5EF4-FFF2-40B4-BE49-F238E27FC236}">
                  <a16:creationId xmlns:a16="http://schemas.microsoft.com/office/drawing/2014/main" id="{EA03F7D9-DF3D-4B59-9BB5-794BD7904845}"/>
                </a:ext>
              </a:extLst>
            </p:cNvPr>
            <p:cNvSpPr>
              <a:spLocks noEditPoints="1"/>
            </p:cNvSpPr>
            <p:nvPr/>
          </p:nvSpPr>
          <p:spPr bwMode="auto">
            <a:xfrm>
              <a:off x="13142913" y="4143376"/>
              <a:ext cx="622300" cy="307975"/>
            </a:xfrm>
            <a:custGeom>
              <a:avLst/>
              <a:gdLst>
                <a:gd name="T0" fmla="*/ 113 w 196"/>
                <a:gd name="T1" fmla="*/ 97 h 97"/>
                <a:gd name="T2" fmla="*/ 89 w 196"/>
                <a:gd name="T3" fmla="*/ 88 h 97"/>
                <a:gd name="T4" fmla="*/ 89 w 196"/>
                <a:gd name="T5" fmla="*/ 88 h 97"/>
                <a:gd name="T6" fmla="*/ 62 w 196"/>
                <a:gd name="T7" fmla="*/ 64 h 97"/>
                <a:gd name="T8" fmla="*/ 61 w 196"/>
                <a:gd name="T9" fmla="*/ 60 h 97"/>
                <a:gd name="T10" fmla="*/ 62 w 196"/>
                <a:gd name="T11" fmla="*/ 57 h 97"/>
                <a:gd name="T12" fmla="*/ 69 w 196"/>
                <a:gd name="T13" fmla="*/ 56 h 97"/>
                <a:gd name="T14" fmla="*/ 96 w 196"/>
                <a:gd name="T15" fmla="*/ 80 h 97"/>
                <a:gd name="T16" fmla="*/ 129 w 196"/>
                <a:gd name="T17" fmla="*/ 81 h 97"/>
                <a:gd name="T18" fmla="*/ 187 w 196"/>
                <a:gd name="T19" fmla="*/ 30 h 97"/>
                <a:gd name="T20" fmla="*/ 194 w 196"/>
                <a:gd name="T21" fmla="*/ 30 h 97"/>
                <a:gd name="T22" fmla="*/ 194 w 196"/>
                <a:gd name="T23" fmla="*/ 37 h 97"/>
                <a:gd name="T24" fmla="*/ 136 w 196"/>
                <a:gd name="T25" fmla="*/ 89 h 97"/>
                <a:gd name="T26" fmla="*/ 113 w 196"/>
                <a:gd name="T27" fmla="*/ 97 h 97"/>
                <a:gd name="T28" fmla="*/ 54 w 196"/>
                <a:gd name="T29" fmla="*/ 55 h 97"/>
                <a:gd name="T30" fmla="*/ 51 w 196"/>
                <a:gd name="T31" fmla="*/ 54 h 97"/>
                <a:gd name="T32" fmla="*/ 2 w 196"/>
                <a:gd name="T33" fmla="*/ 10 h 97"/>
                <a:gd name="T34" fmla="*/ 0 w 196"/>
                <a:gd name="T35" fmla="*/ 6 h 97"/>
                <a:gd name="T36" fmla="*/ 2 w 196"/>
                <a:gd name="T37" fmla="*/ 2 h 97"/>
                <a:gd name="T38" fmla="*/ 9 w 196"/>
                <a:gd name="T39" fmla="*/ 2 h 97"/>
                <a:gd name="T40" fmla="*/ 58 w 196"/>
                <a:gd name="T41" fmla="*/ 46 h 97"/>
                <a:gd name="T42" fmla="*/ 59 w 196"/>
                <a:gd name="T43" fmla="*/ 49 h 97"/>
                <a:gd name="T44" fmla="*/ 58 w 196"/>
                <a:gd name="T45" fmla="*/ 53 h 97"/>
                <a:gd name="T46" fmla="*/ 54 w 196"/>
                <a:gd name="T47"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6" h="97">
                  <a:moveTo>
                    <a:pt x="113" y="97"/>
                  </a:moveTo>
                  <a:cubicBezTo>
                    <a:pt x="104" y="97"/>
                    <a:pt x="96" y="94"/>
                    <a:pt x="89" y="88"/>
                  </a:cubicBezTo>
                  <a:cubicBezTo>
                    <a:pt x="89" y="88"/>
                    <a:pt x="89" y="88"/>
                    <a:pt x="89" y="88"/>
                  </a:cubicBezTo>
                  <a:cubicBezTo>
                    <a:pt x="62" y="64"/>
                    <a:pt x="62" y="64"/>
                    <a:pt x="62" y="64"/>
                  </a:cubicBezTo>
                  <a:cubicBezTo>
                    <a:pt x="61" y="63"/>
                    <a:pt x="61" y="62"/>
                    <a:pt x="61" y="60"/>
                  </a:cubicBezTo>
                  <a:cubicBezTo>
                    <a:pt x="60" y="59"/>
                    <a:pt x="61" y="58"/>
                    <a:pt x="62" y="57"/>
                  </a:cubicBezTo>
                  <a:cubicBezTo>
                    <a:pt x="64" y="55"/>
                    <a:pt x="67" y="54"/>
                    <a:pt x="69" y="56"/>
                  </a:cubicBezTo>
                  <a:cubicBezTo>
                    <a:pt x="96" y="80"/>
                    <a:pt x="96" y="80"/>
                    <a:pt x="96" y="80"/>
                  </a:cubicBezTo>
                  <a:cubicBezTo>
                    <a:pt x="105" y="88"/>
                    <a:pt x="120" y="88"/>
                    <a:pt x="129" y="81"/>
                  </a:cubicBezTo>
                  <a:cubicBezTo>
                    <a:pt x="187" y="30"/>
                    <a:pt x="187" y="30"/>
                    <a:pt x="187" y="30"/>
                  </a:cubicBezTo>
                  <a:cubicBezTo>
                    <a:pt x="189" y="28"/>
                    <a:pt x="192" y="28"/>
                    <a:pt x="194" y="30"/>
                  </a:cubicBezTo>
                  <a:cubicBezTo>
                    <a:pt x="196" y="32"/>
                    <a:pt x="196" y="35"/>
                    <a:pt x="194" y="37"/>
                  </a:cubicBezTo>
                  <a:cubicBezTo>
                    <a:pt x="136" y="89"/>
                    <a:pt x="136" y="89"/>
                    <a:pt x="136" y="89"/>
                  </a:cubicBezTo>
                  <a:cubicBezTo>
                    <a:pt x="129" y="94"/>
                    <a:pt x="121" y="97"/>
                    <a:pt x="113" y="97"/>
                  </a:cubicBezTo>
                  <a:close/>
                  <a:moveTo>
                    <a:pt x="54" y="55"/>
                  </a:moveTo>
                  <a:cubicBezTo>
                    <a:pt x="53" y="55"/>
                    <a:pt x="52" y="54"/>
                    <a:pt x="51" y="54"/>
                  </a:cubicBezTo>
                  <a:cubicBezTo>
                    <a:pt x="2" y="10"/>
                    <a:pt x="2" y="10"/>
                    <a:pt x="2" y="10"/>
                  </a:cubicBezTo>
                  <a:cubicBezTo>
                    <a:pt x="1" y="9"/>
                    <a:pt x="0" y="7"/>
                    <a:pt x="0" y="6"/>
                  </a:cubicBezTo>
                  <a:cubicBezTo>
                    <a:pt x="0" y="5"/>
                    <a:pt x="1" y="3"/>
                    <a:pt x="2" y="2"/>
                  </a:cubicBezTo>
                  <a:cubicBezTo>
                    <a:pt x="4" y="0"/>
                    <a:pt x="7" y="0"/>
                    <a:pt x="9" y="2"/>
                  </a:cubicBezTo>
                  <a:cubicBezTo>
                    <a:pt x="58" y="46"/>
                    <a:pt x="58" y="46"/>
                    <a:pt x="58" y="46"/>
                  </a:cubicBezTo>
                  <a:cubicBezTo>
                    <a:pt x="59" y="47"/>
                    <a:pt x="59" y="48"/>
                    <a:pt x="59" y="49"/>
                  </a:cubicBezTo>
                  <a:cubicBezTo>
                    <a:pt x="59" y="51"/>
                    <a:pt x="59" y="52"/>
                    <a:pt x="58" y="53"/>
                  </a:cubicBezTo>
                  <a:cubicBezTo>
                    <a:pt x="57" y="54"/>
                    <a:pt x="56" y="55"/>
                    <a:pt x="54" y="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2">
              <a:extLst>
                <a:ext uri="{FF2B5EF4-FFF2-40B4-BE49-F238E27FC236}">
                  <a16:creationId xmlns:a16="http://schemas.microsoft.com/office/drawing/2014/main" id="{72552AC7-5E56-4F06-9E13-7712A63D9BD2}"/>
                </a:ext>
              </a:extLst>
            </p:cNvPr>
            <p:cNvSpPr>
              <a:spLocks noEditPoints="1"/>
            </p:cNvSpPr>
            <p:nvPr/>
          </p:nvSpPr>
          <p:spPr bwMode="auto">
            <a:xfrm>
              <a:off x="13695363" y="4016376"/>
              <a:ext cx="285750" cy="285750"/>
            </a:xfrm>
            <a:custGeom>
              <a:avLst/>
              <a:gdLst>
                <a:gd name="T0" fmla="*/ 55 w 90"/>
                <a:gd name="T1" fmla="*/ 90 h 90"/>
                <a:gd name="T2" fmla="*/ 50 w 90"/>
                <a:gd name="T3" fmla="*/ 86 h 90"/>
                <a:gd name="T4" fmla="*/ 54 w 90"/>
                <a:gd name="T5" fmla="*/ 79 h 90"/>
                <a:gd name="T6" fmla="*/ 80 w 90"/>
                <a:gd name="T7" fmla="*/ 46 h 90"/>
                <a:gd name="T8" fmla="*/ 45 w 90"/>
                <a:gd name="T9" fmla="*/ 11 h 90"/>
                <a:gd name="T10" fmla="*/ 15 w 90"/>
                <a:gd name="T11" fmla="*/ 28 h 90"/>
                <a:gd name="T12" fmla="*/ 8 w 90"/>
                <a:gd name="T13" fmla="*/ 30 h 90"/>
                <a:gd name="T14" fmla="*/ 6 w 90"/>
                <a:gd name="T15" fmla="*/ 26 h 90"/>
                <a:gd name="T16" fmla="*/ 6 w 90"/>
                <a:gd name="T17" fmla="*/ 22 h 90"/>
                <a:gd name="T18" fmla="*/ 45 w 90"/>
                <a:gd name="T19" fmla="*/ 0 h 90"/>
                <a:gd name="T20" fmla="*/ 90 w 90"/>
                <a:gd name="T21" fmla="*/ 46 h 90"/>
                <a:gd name="T22" fmla="*/ 56 w 90"/>
                <a:gd name="T23" fmla="*/ 89 h 90"/>
                <a:gd name="T24" fmla="*/ 55 w 90"/>
                <a:gd name="T25" fmla="*/ 90 h 90"/>
                <a:gd name="T26" fmla="*/ 16 w 90"/>
                <a:gd name="T27" fmla="*/ 79 h 90"/>
                <a:gd name="T28" fmla="*/ 12 w 90"/>
                <a:gd name="T29" fmla="*/ 77 h 90"/>
                <a:gd name="T30" fmla="*/ 0 w 90"/>
                <a:gd name="T31" fmla="*/ 46 h 90"/>
                <a:gd name="T32" fmla="*/ 0 w 90"/>
                <a:gd name="T33" fmla="*/ 39 h 90"/>
                <a:gd name="T34" fmla="*/ 6 w 90"/>
                <a:gd name="T35" fmla="*/ 35 h 90"/>
                <a:gd name="T36" fmla="*/ 10 w 90"/>
                <a:gd name="T37" fmla="*/ 37 h 90"/>
                <a:gd name="T38" fmla="*/ 11 w 90"/>
                <a:gd name="T39" fmla="*/ 41 h 90"/>
                <a:gd name="T40" fmla="*/ 10 w 90"/>
                <a:gd name="T41" fmla="*/ 46 h 90"/>
                <a:gd name="T42" fmla="*/ 20 w 90"/>
                <a:gd name="T43" fmla="*/ 70 h 90"/>
                <a:gd name="T44" fmla="*/ 21 w 90"/>
                <a:gd name="T45" fmla="*/ 73 h 90"/>
                <a:gd name="T46" fmla="*/ 20 w 90"/>
                <a:gd name="T47" fmla="*/ 77 h 90"/>
                <a:gd name="T48" fmla="*/ 16 w 90"/>
                <a:gd name="T49" fmla="*/ 7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90">
                  <a:moveTo>
                    <a:pt x="55" y="90"/>
                  </a:moveTo>
                  <a:cubicBezTo>
                    <a:pt x="52" y="90"/>
                    <a:pt x="50" y="88"/>
                    <a:pt x="50" y="86"/>
                  </a:cubicBezTo>
                  <a:cubicBezTo>
                    <a:pt x="49" y="83"/>
                    <a:pt x="51" y="80"/>
                    <a:pt x="54" y="79"/>
                  </a:cubicBezTo>
                  <a:cubicBezTo>
                    <a:pt x="69" y="75"/>
                    <a:pt x="80" y="61"/>
                    <a:pt x="80" y="46"/>
                  </a:cubicBezTo>
                  <a:cubicBezTo>
                    <a:pt x="80" y="27"/>
                    <a:pt x="64" y="11"/>
                    <a:pt x="45" y="11"/>
                  </a:cubicBezTo>
                  <a:cubicBezTo>
                    <a:pt x="33" y="11"/>
                    <a:pt x="21" y="17"/>
                    <a:pt x="15" y="28"/>
                  </a:cubicBezTo>
                  <a:cubicBezTo>
                    <a:pt x="14" y="30"/>
                    <a:pt x="10" y="31"/>
                    <a:pt x="8" y="30"/>
                  </a:cubicBezTo>
                  <a:cubicBezTo>
                    <a:pt x="7" y="29"/>
                    <a:pt x="6" y="28"/>
                    <a:pt x="6" y="26"/>
                  </a:cubicBezTo>
                  <a:cubicBezTo>
                    <a:pt x="5" y="25"/>
                    <a:pt x="5" y="24"/>
                    <a:pt x="6" y="22"/>
                  </a:cubicBezTo>
                  <a:cubicBezTo>
                    <a:pt x="14" y="9"/>
                    <a:pt x="29" y="0"/>
                    <a:pt x="45" y="0"/>
                  </a:cubicBezTo>
                  <a:cubicBezTo>
                    <a:pt x="70" y="0"/>
                    <a:pt x="90" y="21"/>
                    <a:pt x="90" y="46"/>
                  </a:cubicBezTo>
                  <a:cubicBezTo>
                    <a:pt x="90" y="66"/>
                    <a:pt x="76" y="84"/>
                    <a:pt x="56" y="89"/>
                  </a:cubicBezTo>
                  <a:cubicBezTo>
                    <a:pt x="56" y="89"/>
                    <a:pt x="55" y="90"/>
                    <a:pt x="55" y="90"/>
                  </a:cubicBezTo>
                  <a:close/>
                  <a:moveTo>
                    <a:pt x="16" y="79"/>
                  </a:moveTo>
                  <a:cubicBezTo>
                    <a:pt x="15" y="79"/>
                    <a:pt x="13" y="78"/>
                    <a:pt x="12" y="77"/>
                  </a:cubicBezTo>
                  <a:cubicBezTo>
                    <a:pt x="4" y="69"/>
                    <a:pt x="0" y="57"/>
                    <a:pt x="0" y="46"/>
                  </a:cubicBezTo>
                  <a:cubicBezTo>
                    <a:pt x="0" y="43"/>
                    <a:pt x="0" y="41"/>
                    <a:pt x="0" y="39"/>
                  </a:cubicBezTo>
                  <a:cubicBezTo>
                    <a:pt x="1" y="36"/>
                    <a:pt x="3" y="34"/>
                    <a:pt x="6" y="35"/>
                  </a:cubicBezTo>
                  <a:cubicBezTo>
                    <a:pt x="7" y="35"/>
                    <a:pt x="9" y="35"/>
                    <a:pt x="10" y="37"/>
                  </a:cubicBezTo>
                  <a:cubicBezTo>
                    <a:pt x="10" y="38"/>
                    <a:pt x="11" y="39"/>
                    <a:pt x="11" y="41"/>
                  </a:cubicBezTo>
                  <a:cubicBezTo>
                    <a:pt x="10" y="42"/>
                    <a:pt x="10" y="44"/>
                    <a:pt x="10" y="46"/>
                  </a:cubicBezTo>
                  <a:cubicBezTo>
                    <a:pt x="10" y="55"/>
                    <a:pt x="14" y="63"/>
                    <a:pt x="20" y="70"/>
                  </a:cubicBezTo>
                  <a:cubicBezTo>
                    <a:pt x="21" y="71"/>
                    <a:pt x="21" y="72"/>
                    <a:pt x="21" y="73"/>
                  </a:cubicBezTo>
                  <a:cubicBezTo>
                    <a:pt x="21" y="75"/>
                    <a:pt x="21" y="76"/>
                    <a:pt x="20" y="77"/>
                  </a:cubicBezTo>
                  <a:cubicBezTo>
                    <a:pt x="19" y="78"/>
                    <a:pt x="18" y="79"/>
                    <a:pt x="16"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3">
              <a:extLst>
                <a:ext uri="{FF2B5EF4-FFF2-40B4-BE49-F238E27FC236}">
                  <a16:creationId xmlns:a16="http://schemas.microsoft.com/office/drawing/2014/main" id="{6B9437C4-2C90-4969-B89C-041ACCD53584}"/>
                </a:ext>
              </a:extLst>
            </p:cNvPr>
            <p:cNvSpPr>
              <a:spLocks/>
            </p:cNvSpPr>
            <p:nvPr/>
          </p:nvSpPr>
          <p:spPr bwMode="auto">
            <a:xfrm>
              <a:off x="13796963" y="4083051"/>
              <a:ext cx="60325" cy="60325"/>
            </a:xfrm>
            <a:custGeom>
              <a:avLst/>
              <a:gdLst>
                <a:gd name="T0" fmla="*/ 5 w 19"/>
                <a:gd name="T1" fmla="*/ 19 h 19"/>
                <a:gd name="T2" fmla="*/ 2 w 19"/>
                <a:gd name="T3" fmla="*/ 18 h 19"/>
                <a:gd name="T4" fmla="*/ 0 w 19"/>
                <a:gd name="T5" fmla="*/ 14 h 19"/>
                <a:gd name="T6" fmla="*/ 2 w 19"/>
                <a:gd name="T7" fmla="*/ 10 h 19"/>
                <a:gd name="T8" fmla="*/ 9 w 19"/>
                <a:gd name="T9" fmla="*/ 2 h 19"/>
                <a:gd name="T10" fmla="*/ 16 w 19"/>
                <a:gd name="T11" fmla="*/ 1 h 19"/>
                <a:gd name="T12" fmla="*/ 17 w 19"/>
                <a:gd name="T13" fmla="*/ 9 h 19"/>
                <a:gd name="T14" fmla="*/ 9 w 19"/>
                <a:gd name="T15" fmla="*/ 17 h 19"/>
                <a:gd name="T16" fmla="*/ 5 w 19"/>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5" y="19"/>
                  </a:moveTo>
                  <a:cubicBezTo>
                    <a:pt x="4" y="19"/>
                    <a:pt x="3" y="19"/>
                    <a:pt x="2" y="18"/>
                  </a:cubicBezTo>
                  <a:cubicBezTo>
                    <a:pt x="1" y="17"/>
                    <a:pt x="0" y="15"/>
                    <a:pt x="0" y="14"/>
                  </a:cubicBezTo>
                  <a:cubicBezTo>
                    <a:pt x="0" y="13"/>
                    <a:pt x="1" y="11"/>
                    <a:pt x="2" y="10"/>
                  </a:cubicBezTo>
                  <a:cubicBezTo>
                    <a:pt x="9" y="2"/>
                    <a:pt x="9" y="2"/>
                    <a:pt x="9" y="2"/>
                  </a:cubicBezTo>
                  <a:cubicBezTo>
                    <a:pt x="11" y="0"/>
                    <a:pt x="14" y="0"/>
                    <a:pt x="16" y="1"/>
                  </a:cubicBezTo>
                  <a:cubicBezTo>
                    <a:pt x="19" y="3"/>
                    <a:pt x="19" y="7"/>
                    <a:pt x="17" y="9"/>
                  </a:cubicBezTo>
                  <a:cubicBezTo>
                    <a:pt x="9" y="17"/>
                    <a:pt x="9" y="17"/>
                    <a:pt x="9" y="17"/>
                  </a:cubicBezTo>
                  <a:cubicBezTo>
                    <a:pt x="8" y="18"/>
                    <a:pt x="7"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4">
              <a:extLst>
                <a:ext uri="{FF2B5EF4-FFF2-40B4-BE49-F238E27FC236}">
                  <a16:creationId xmlns:a16="http://schemas.microsoft.com/office/drawing/2014/main" id="{85D47681-9B99-4B7E-A942-380E731CD574}"/>
                </a:ext>
              </a:extLst>
            </p:cNvPr>
            <p:cNvSpPr>
              <a:spLocks/>
            </p:cNvSpPr>
            <p:nvPr/>
          </p:nvSpPr>
          <p:spPr bwMode="auto">
            <a:xfrm>
              <a:off x="13822363" y="4083051"/>
              <a:ext cx="31750" cy="142875"/>
            </a:xfrm>
            <a:custGeom>
              <a:avLst/>
              <a:gdLst>
                <a:gd name="T0" fmla="*/ 5 w 10"/>
                <a:gd name="T1" fmla="*/ 45 h 45"/>
                <a:gd name="T2" fmla="*/ 0 w 10"/>
                <a:gd name="T3" fmla="*/ 40 h 45"/>
                <a:gd name="T4" fmla="*/ 0 w 10"/>
                <a:gd name="T5" fmla="*/ 5 h 45"/>
                <a:gd name="T6" fmla="*/ 5 w 10"/>
                <a:gd name="T7" fmla="*/ 0 h 45"/>
                <a:gd name="T8" fmla="*/ 10 w 10"/>
                <a:gd name="T9" fmla="*/ 5 h 45"/>
                <a:gd name="T10" fmla="*/ 10 w 10"/>
                <a:gd name="T11" fmla="*/ 40 h 45"/>
                <a:gd name="T12" fmla="*/ 5 w 10"/>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10" h="45">
                  <a:moveTo>
                    <a:pt x="5" y="45"/>
                  </a:moveTo>
                  <a:cubicBezTo>
                    <a:pt x="2" y="45"/>
                    <a:pt x="0" y="43"/>
                    <a:pt x="0" y="40"/>
                  </a:cubicBezTo>
                  <a:cubicBezTo>
                    <a:pt x="0" y="5"/>
                    <a:pt x="0" y="5"/>
                    <a:pt x="0" y="5"/>
                  </a:cubicBezTo>
                  <a:cubicBezTo>
                    <a:pt x="0" y="2"/>
                    <a:pt x="2" y="0"/>
                    <a:pt x="5" y="0"/>
                  </a:cubicBezTo>
                  <a:cubicBezTo>
                    <a:pt x="8" y="0"/>
                    <a:pt x="10" y="2"/>
                    <a:pt x="10" y="5"/>
                  </a:cubicBezTo>
                  <a:cubicBezTo>
                    <a:pt x="10" y="40"/>
                    <a:pt x="10" y="40"/>
                    <a:pt x="10" y="40"/>
                  </a:cubicBezTo>
                  <a:cubicBezTo>
                    <a:pt x="10" y="43"/>
                    <a:pt x="8" y="45"/>
                    <a:pt x="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5">
              <a:extLst>
                <a:ext uri="{FF2B5EF4-FFF2-40B4-BE49-F238E27FC236}">
                  <a16:creationId xmlns:a16="http://schemas.microsoft.com/office/drawing/2014/main" id="{5EA73274-8D3A-4C37-904C-E0A4E62A96C7}"/>
                </a:ext>
              </a:extLst>
            </p:cNvPr>
            <p:cNvSpPr>
              <a:spLocks/>
            </p:cNvSpPr>
            <p:nvPr/>
          </p:nvSpPr>
          <p:spPr bwMode="auto">
            <a:xfrm>
              <a:off x="13784263" y="4194176"/>
              <a:ext cx="104775" cy="31750"/>
            </a:xfrm>
            <a:custGeom>
              <a:avLst/>
              <a:gdLst>
                <a:gd name="T0" fmla="*/ 28 w 33"/>
                <a:gd name="T1" fmla="*/ 10 h 10"/>
                <a:gd name="T2" fmla="*/ 6 w 33"/>
                <a:gd name="T3" fmla="*/ 10 h 10"/>
                <a:gd name="T4" fmla="*/ 0 w 33"/>
                <a:gd name="T5" fmla="*/ 5 h 10"/>
                <a:gd name="T6" fmla="*/ 6 w 33"/>
                <a:gd name="T7" fmla="*/ 0 h 10"/>
                <a:gd name="T8" fmla="*/ 28 w 33"/>
                <a:gd name="T9" fmla="*/ 0 h 10"/>
                <a:gd name="T10" fmla="*/ 33 w 33"/>
                <a:gd name="T11" fmla="*/ 5 h 10"/>
                <a:gd name="T12" fmla="*/ 28 w 3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28" y="10"/>
                  </a:moveTo>
                  <a:cubicBezTo>
                    <a:pt x="6" y="10"/>
                    <a:pt x="6" y="10"/>
                    <a:pt x="6" y="10"/>
                  </a:cubicBezTo>
                  <a:cubicBezTo>
                    <a:pt x="3" y="10"/>
                    <a:pt x="0" y="8"/>
                    <a:pt x="0" y="5"/>
                  </a:cubicBezTo>
                  <a:cubicBezTo>
                    <a:pt x="0" y="2"/>
                    <a:pt x="3" y="0"/>
                    <a:pt x="6" y="0"/>
                  </a:cubicBezTo>
                  <a:cubicBezTo>
                    <a:pt x="28" y="0"/>
                    <a:pt x="28" y="0"/>
                    <a:pt x="28" y="0"/>
                  </a:cubicBezTo>
                  <a:cubicBezTo>
                    <a:pt x="31" y="0"/>
                    <a:pt x="33" y="2"/>
                    <a:pt x="33" y="5"/>
                  </a:cubicBezTo>
                  <a:cubicBezTo>
                    <a:pt x="33" y="8"/>
                    <a:pt x="31" y="10"/>
                    <a:pt x="2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430E8902-B62C-4D31-BA02-54C81CD897A7}"/>
              </a:ext>
            </a:extLst>
          </p:cNvPr>
          <p:cNvGrpSpPr/>
          <p:nvPr/>
        </p:nvGrpSpPr>
        <p:grpSpPr>
          <a:xfrm flipH="1">
            <a:off x="9648547" y="4075115"/>
            <a:ext cx="3235679" cy="6496049"/>
            <a:chOff x="6388100" y="2830513"/>
            <a:chExt cx="4160838" cy="8353425"/>
          </a:xfrm>
        </p:grpSpPr>
        <p:sp>
          <p:nvSpPr>
            <p:cNvPr id="127" name="Freeform 6">
              <a:extLst>
                <a:ext uri="{FF2B5EF4-FFF2-40B4-BE49-F238E27FC236}">
                  <a16:creationId xmlns:a16="http://schemas.microsoft.com/office/drawing/2014/main" id="{B82C8ED9-E352-4F9E-8289-23FB242BE539}"/>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
              <a:extLst>
                <a:ext uri="{FF2B5EF4-FFF2-40B4-BE49-F238E27FC236}">
                  <a16:creationId xmlns:a16="http://schemas.microsoft.com/office/drawing/2014/main" id="{DF90318B-5624-40AE-8537-565692FD1251}"/>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76C2F440-ADAF-46EC-A2E0-53F2CCF71B5F}"/>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FB04A732-7C8B-4DF3-BC41-F9CD739E2DC7}"/>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3C787567-F042-4883-BEB7-22832BFFAC74}"/>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4">
              <a:extLst>
                <a:ext uri="{FF2B5EF4-FFF2-40B4-BE49-F238E27FC236}">
                  <a16:creationId xmlns:a16="http://schemas.microsoft.com/office/drawing/2014/main" id="{FD223B0E-6A47-4C52-BBEB-0F2C88E5809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5">
              <a:extLst>
                <a:ext uri="{FF2B5EF4-FFF2-40B4-BE49-F238E27FC236}">
                  <a16:creationId xmlns:a16="http://schemas.microsoft.com/office/drawing/2014/main" id="{9707DEB4-4746-4EDD-990E-ADD764FBB43C}"/>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6">
              <a:extLst>
                <a:ext uri="{FF2B5EF4-FFF2-40B4-BE49-F238E27FC236}">
                  <a16:creationId xmlns:a16="http://schemas.microsoft.com/office/drawing/2014/main" id="{DAF63E71-035D-43CD-88EC-99F2A526D537}"/>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7">
              <a:extLst>
                <a:ext uri="{FF2B5EF4-FFF2-40B4-BE49-F238E27FC236}">
                  <a16:creationId xmlns:a16="http://schemas.microsoft.com/office/drawing/2014/main" id="{72BEB147-7E84-4468-A098-E129A3A74382}"/>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8">
              <a:extLst>
                <a:ext uri="{FF2B5EF4-FFF2-40B4-BE49-F238E27FC236}">
                  <a16:creationId xmlns:a16="http://schemas.microsoft.com/office/drawing/2014/main" id="{92F95425-CAED-436C-BF2D-761D815E918F}"/>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9">
              <a:extLst>
                <a:ext uri="{FF2B5EF4-FFF2-40B4-BE49-F238E27FC236}">
                  <a16:creationId xmlns:a16="http://schemas.microsoft.com/office/drawing/2014/main" id="{3E2938DA-2AF3-48C0-B15B-6E2604A8D828}"/>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20">
              <a:extLst>
                <a:ext uri="{FF2B5EF4-FFF2-40B4-BE49-F238E27FC236}">
                  <a16:creationId xmlns:a16="http://schemas.microsoft.com/office/drawing/2014/main" id="{F2E7BD12-AE64-436F-950B-D3CA49585A77}"/>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9" name="Group 138">
            <a:extLst>
              <a:ext uri="{FF2B5EF4-FFF2-40B4-BE49-F238E27FC236}">
                <a16:creationId xmlns:a16="http://schemas.microsoft.com/office/drawing/2014/main" id="{3A3A51ED-153B-4AF3-A0C0-AA97377CC32C}"/>
              </a:ext>
            </a:extLst>
          </p:cNvPr>
          <p:cNvGrpSpPr/>
          <p:nvPr/>
        </p:nvGrpSpPr>
        <p:grpSpPr>
          <a:xfrm flipH="1">
            <a:off x="9500404" y="6279969"/>
            <a:ext cx="2904828" cy="4239345"/>
            <a:chOff x="7004050" y="5665788"/>
            <a:chExt cx="3735388" cy="5451475"/>
          </a:xfrm>
        </p:grpSpPr>
        <p:sp>
          <p:nvSpPr>
            <p:cNvPr id="140" name="Freeform 21">
              <a:extLst>
                <a:ext uri="{FF2B5EF4-FFF2-40B4-BE49-F238E27FC236}">
                  <a16:creationId xmlns:a16="http://schemas.microsoft.com/office/drawing/2014/main" id="{267C291A-AEC6-49E9-8D38-F6109D08BA67}"/>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22">
              <a:extLst>
                <a:ext uri="{FF2B5EF4-FFF2-40B4-BE49-F238E27FC236}">
                  <a16:creationId xmlns:a16="http://schemas.microsoft.com/office/drawing/2014/main" id="{BA357665-190A-4525-B8E7-D8979FD9471D}"/>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23">
              <a:extLst>
                <a:ext uri="{FF2B5EF4-FFF2-40B4-BE49-F238E27FC236}">
                  <a16:creationId xmlns:a16="http://schemas.microsoft.com/office/drawing/2014/main" id="{AAB9DC7B-5306-4726-B2BC-F3C87E3FF14B}"/>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24">
              <a:extLst>
                <a:ext uri="{FF2B5EF4-FFF2-40B4-BE49-F238E27FC236}">
                  <a16:creationId xmlns:a16="http://schemas.microsoft.com/office/drawing/2014/main" id="{D187DCA2-3B2B-47DD-87A0-625DFBDDB169}"/>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25">
              <a:extLst>
                <a:ext uri="{FF2B5EF4-FFF2-40B4-BE49-F238E27FC236}">
                  <a16:creationId xmlns:a16="http://schemas.microsoft.com/office/drawing/2014/main" id="{8408A8D0-3CEC-4948-8E1E-2FA9FC1F8DC0}"/>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26">
              <a:extLst>
                <a:ext uri="{FF2B5EF4-FFF2-40B4-BE49-F238E27FC236}">
                  <a16:creationId xmlns:a16="http://schemas.microsoft.com/office/drawing/2014/main" id="{1E1BB354-C0F8-46FF-B611-5D3F5C8EBC7E}"/>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27">
              <a:extLst>
                <a:ext uri="{FF2B5EF4-FFF2-40B4-BE49-F238E27FC236}">
                  <a16:creationId xmlns:a16="http://schemas.microsoft.com/office/drawing/2014/main" id="{92BFC96B-9273-4AA6-B6B6-082459B89300}"/>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28">
              <a:extLst>
                <a:ext uri="{FF2B5EF4-FFF2-40B4-BE49-F238E27FC236}">
                  <a16:creationId xmlns:a16="http://schemas.microsoft.com/office/drawing/2014/main" id="{CDDD615E-3472-4D17-99C7-0D33F663807D}"/>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29">
              <a:extLst>
                <a:ext uri="{FF2B5EF4-FFF2-40B4-BE49-F238E27FC236}">
                  <a16:creationId xmlns:a16="http://schemas.microsoft.com/office/drawing/2014/main" id="{B0808250-FCA9-4016-BF87-DB245EDE1783}"/>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0">
              <a:extLst>
                <a:ext uri="{FF2B5EF4-FFF2-40B4-BE49-F238E27FC236}">
                  <a16:creationId xmlns:a16="http://schemas.microsoft.com/office/drawing/2014/main" id="{BB709D55-B6AC-43EE-B544-47D18AB24901}"/>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1">
              <a:extLst>
                <a:ext uri="{FF2B5EF4-FFF2-40B4-BE49-F238E27FC236}">
                  <a16:creationId xmlns:a16="http://schemas.microsoft.com/office/drawing/2014/main" id="{91E096AC-0E08-4C2D-9AE5-A8E00BBAF461}"/>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2">
              <a:extLst>
                <a:ext uri="{FF2B5EF4-FFF2-40B4-BE49-F238E27FC236}">
                  <a16:creationId xmlns:a16="http://schemas.microsoft.com/office/drawing/2014/main" id="{822C73A6-D101-4B38-A8E4-EF9F8E87D94B}"/>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33">
              <a:extLst>
                <a:ext uri="{FF2B5EF4-FFF2-40B4-BE49-F238E27FC236}">
                  <a16:creationId xmlns:a16="http://schemas.microsoft.com/office/drawing/2014/main" id="{2A45602E-3584-49BF-9EA2-EB2BDE18F86A}"/>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34">
              <a:extLst>
                <a:ext uri="{FF2B5EF4-FFF2-40B4-BE49-F238E27FC236}">
                  <a16:creationId xmlns:a16="http://schemas.microsoft.com/office/drawing/2014/main" id="{19389231-1E52-489A-9BF3-451629CF695F}"/>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5">
              <a:extLst>
                <a:ext uri="{FF2B5EF4-FFF2-40B4-BE49-F238E27FC236}">
                  <a16:creationId xmlns:a16="http://schemas.microsoft.com/office/drawing/2014/main" id="{8A04CA67-E92E-4D13-B157-9C4586170F74}"/>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4F4E8096-6CF8-4C23-8A55-6FEE745F2F8B}"/>
              </a:ext>
            </a:extLst>
          </p:cNvPr>
          <p:cNvGrpSpPr/>
          <p:nvPr/>
        </p:nvGrpSpPr>
        <p:grpSpPr>
          <a:xfrm>
            <a:off x="4976142" y="3457576"/>
            <a:ext cx="5541963" cy="7358062"/>
            <a:chOff x="9272588" y="3914776"/>
            <a:chExt cx="5541963" cy="7358062"/>
          </a:xfrm>
        </p:grpSpPr>
        <p:sp>
          <p:nvSpPr>
            <p:cNvPr id="64" name="Freeform 62">
              <a:extLst>
                <a:ext uri="{FF2B5EF4-FFF2-40B4-BE49-F238E27FC236}">
                  <a16:creationId xmlns:a16="http://schemas.microsoft.com/office/drawing/2014/main" id="{377EABA7-7D55-4C5D-99D1-03836639692E}"/>
                </a:ext>
              </a:extLst>
            </p:cNvPr>
            <p:cNvSpPr>
              <a:spLocks/>
            </p:cNvSpPr>
            <p:nvPr/>
          </p:nvSpPr>
          <p:spPr bwMode="auto">
            <a:xfrm>
              <a:off x="13130213" y="10188576"/>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3">
              <a:extLst>
                <a:ext uri="{FF2B5EF4-FFF2-40B4-BE49-F238E27FC236}">
                  <a16:creationId xmlns:a16="http://schemas.microsoft.com/office/drawing/2014/main" id="{8360F476-82B6-44E9-BBD9-75A1DB2D1626}"/>
                </a:ext>
              </a:extLst>
            </p:cNvPr>
            <p:cNvSpPr>
              <a:spLocks/>
            </p:cNvSpPr>
            <p:nvPr/>
          </p:nvSpPr>
          <p:spPr bwMode="auto">
            <a:xfrm>
              <a:off x="10183813" y="7419976"/>
              <a:ext cx="3413125" cy="1590675"/>
            </a:xfrm>
            <a:custGeom>
              <a:avLst/>
              <a:gdLst>
                <a:gd name="T0" fmla="*/ 1075 w 1075"/>
                <a:gd name="T1" fmla="*/ 13 h 500"/>
                <a:gd name="T2" fmla="*/ 1071 w 1075"/>
                <a:gd name="T3" fmla="*/ 294 h 500"/>
                <a:gd name="T4" fmla="*/ 106 w 1075"/>
                <a:gd name="T5" fmla="*/ 409 h 500"/>
                <a:gd name="T6" fmla="*/ 0 w 1075"/>
                <a:gd name="T7" fmla="*/ 0 h 500"/>
                <a:gd name="T8" fmla="*/ 1075 w 1075"/>
                <a:gd name="T9" fmla="*/ 13 h 500"/>
              </a:gdLst>
              <a:ahLst/>
              <a:cxnLst>
                <a:cxn ang="0">
                  <a:pos x="T0" y="T1"/>
                </a:cxn>
                <a:cxn ang="0">
                  <a:pos x="T2" y="T3"/>
                </a:cxn>
                <a:cxn ang="0">
                  <a:pos x="T4" y="T5"/>
                </a:cxn>
                <a:cxn ang="0">
                  <a:pos x="T6" y="T7"/>
                </a:cxn>
                <a:cxn ang="0">
                  <a:pos x="T8" y="T9"/>
                </a:cxn>
              </a:cxnLst>
              <a:rect l="0" t="0" r="r" b="b"/>
              <a:pathLst>
                <a:path w="1075" h="500">
                  <a:moveTo>
                    <a:pt x="1075" y="13"/>
                  </a:moveTo>
                  <a:cubicBezTo>
                    <a:pt x="1071" y="294"/>
                    <a:pt x="1071" y="294"/>
                    <a:pt x="1071" y="294"/>
                  </a:cubicBezTo>
                  <a:cubicBezTo>
                    <a:pt x="722" y="439"/>
                    <a:pt x="452" y="500"/>
                    <a:pt x="106" y="409"/>
                  </a:cubicBezTo>
                  <a:cubicBezTo>
                    <a:pt x="28" y="424"/>
                    <a:pt x="7" y="238"/>
                    <a:pt x="0" y="0"/>
                  </a:cubicBezTo>
                  <a:lnTo>
                    <a:pt x="1075" y="13"/>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4">
              <a:extLst>
                <a:ext uri="{FF2B5EF4-FFF2-40B4-BE49-F238E27FC236}">
                  <a16:creationId xmlns:a16="http://schemas.microsoft.com/office/drawing/2014/main" id="{ED6150B8-0DAC-4FBA-B079-A5D63FFBA951}"/>
                </a:ext>
              </a:extLst>
            </p:cNvPr>
            <p:cNvSpPr>
              <a:spLocks/>
            </p:cNvSpPr>
            <p:nvPr/>
          </p:nvSpPr>
          <p:spPr bwMode="auto">
            <a:xfrm>
              <a:off x="13187363" y="7461251"/>
              <a:ext cx="1476375" cy="3135313"/>
            </a:xfrm>
            <a:custGeom>
              <a:avLst/>
              <a:gdLst>
                <a:gd name="T0" fmla="*/ 48 w 465"/>
                <a:gd name="T1" fmla="*/ 986 h 986"/>
                <a:gd name="T2" fmla="*/ 0 w 465"/>
                <a:gd name="T3" fmla="*/ 936 h 986"/>
                <a:gd name="T4" fmla="*/ 69 w 465"/>
                <a:gd name="T5" fmla="*/ 428 h 986"/>
                <a:gd name="T6" fmla="*/ 127 w 465"/>
                <a:gd name="T7" fmla="*/ 0 h 986"/>
                <a:gd name="T8" fmla="*/ 410 w 465"/>
                <a:gd name="T9" fmla="*/ 124 h 986"/>
                <a:gd name="T10" fmla="*/ 439 w 465"/>
                <a:gd name="T11" fmla="*/ 295 h 986"/>
                <a:gd name="T12" fmla="*/ 48 w 465"/>
                <a:gd name="T13" fmla="*/ 986 h 986"/>
              </a:gdLst>
              <a:ahLst/>
              <a:cxnLst>
                <a:cxn ang="0">
                  <a:pos x="T0" y="T1"/>
                </a:cxn>
                <a:cxn ang="0">
                  <a:pos x="T2" y="T3"/>
                </a:cxn>
                <a:cxn ang="0">
                  <a:pos x="T4" y="T5"/>
                </a:cxn>
                <a:cxn ang="0">
                  <a:pos x="T6" y="T7"/>
                </a:cxn>
                <a:cxn ang="0">
                  <a:pos x="T8" y="T9"/>
                </a:cxn>
                <a:cxn ang="0">
                  <a:pos x="T10" y="T11"/>
                </a:cxn>
                <a:cxn ang="0">
                  <a:pos x="T12" y="T13"/>
                </a:cxn>
              </a:cxnLst>
              <a:rect l="0" t="0" r="r" b="b"/>
              <a:pathLst>
                <a:path w="465" h="986">
                  <a:moveTo>
                    <a:pt x="48" y="986"/>
                  </a:moveTo>
                  <a:cubicBezTo>
                    <a:pt x="0" y="936"/>
                    <a:pt x="0" y="936"/>
                    <a:pt x="0" y="936"/>
                  </a:cubicBezTo>
                  <a:cubicBezTo>
                    <a:pt x="4" y="685"/>
                    <a:pt x="12" y="447"/>
                    <a:pt x="69" y="428"/>
                  </a:cubicBezTo>
                  <a:cubicBezTo>
                    <a:pt x="132" y="383"/>
                    <a:pt x="124" y="179"/>
                    <a:pt x="127" y="0"/>
                  </a:cubicBezTo>
                  <a:cubicBezTo>
                    <a:pt x="245" y="11"/>
                    <a:pt x="340" y="52"/>
                    <a:pt x="410" y="124"/>
                  </a:cubicBezTo>
                  <a:cubicBezTo>
                    <a:pt x="454" y="170"/>
                    <a:pt x="465" y="238"/>
                    <a:pt x="439" y="295"/>
                  </a:cubicBezTo>
                  <a:cubicBezTo>
                    <a:pt x="303" y="587"/>
                    <a:pt x="173" y="809"/>
                    <a:pt x="48" y="98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5">
              <a:extLst>
                <a:ext uri="{FF2B5EF4-FFF2-40B4-BE49-F238E27FC236}">
                  <a16:creationId xmlns:a16="http://schemas.microsoft.com/office/drawing/2014/main" id="{025914C3-8B4F-4985-BBE5-B42AD4F7B6C1}"/>
                </a:ext>
              </a:extLst>
            </p:cNvPr>
            <p:cNvSpPr>
              <a:spLocks/>
            </p:cNvSpPr>
            <p:nvPr/>
          </p:nvSpPr>
          <p:spPr bwMode="auto">
            <a:xfrm>
              <a:off x="12990513" y="10714038"/>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6 w 226"/>
                <a:gd name="T15" fmla="*/ 19 h 141"/>
                <a:gd name="T16" fmla="*/ 125 w 226"/>
                <a:gd name="T17" fmla="*/ 32 h 141"/>
                <a:gd name="T18" fmla="*/ 211 w 226"/>
                <a:gd name="T19" fmla="*/ 95 h 141"/>
                <a:gd name="T20" fmla="*/ 223 w 226"/>
                <a:gd name="T21" fmla="*/ 108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6" y="19"/>
                  </a:cubicBezTo>
                  <a:cubicBezTo>
                    <a:pt x="114" y="19"/>
                    <a:pt x="122" y="24"/>
                    <a:pt x="125" y="32"/>
                  </a:cubicBezTo>
                  <a:cubicBezTo>
                    <a:pt x="135" y="63"/>
                    <a:pt x="170" y="80"/>
                    <a:pt x="211" y="95"/>
                  </a:cubicBezTo>
                  <a:cubicBezTo>
                    <a:pt x="217" y="97"/>
                    <a:pt x="221" y="102"/>
                    <a:pt x="223" y="108"/>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6">
              <a:extLst>
                <a:ext uri="{FF2B5EF4-FFF2-40B4-BE49-F238E27FC236}">
                  <a16:creationId xmlns:a16="http://schemas.microsoft.com/office/drawing/2014/main" id="{33D635D3-873E-4331-B299-1C7D9C2EAEC9}"/>
                </a:ext>
              </a:extLst>
            </p:cNvPr>
            <p:cNvSpPr>
              <a:spLocks/>
            </p:cNvSpPr>
            <p:nvPr/>
          </p:nvSpPr>
          <p:spPr bwMode="auto">
            <a:xfrm>
              <a:off x="13279438" y="10299701"/>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7">
              <a:extLst>
                <a:ext uri="{FF2B5EF4-FFF2-40B4-BE49-F238E27FC236}">
                  <a16:creationId xmlns:a16="http://schemas.microsoft.com/office/drawing/2014/main" id="{FC383C82-A7CB-4F8D-A00D-2C1A842C4973}"/>
                </a:ext>
              </a:extLst>
            </p:cNvPr>
            <p:cNvSpPr>
              <a:spLocks/>
            </p:cNvSpPr>
            <p:nvPr/>
          </p:nvSpPr>
          <p:spPr bwMode="auto">
            <a:xfrm>
              <a:off x="10082213" y="7531101"/>
              <a:ext cx="4732338" cy="3176588"/>
            </a:xfrm>
            <a:custGeom>
              <a:avLst/>
              <a:gdLst>
                <a:gd name="T0" fmla="*/ 1464 w 1490"/>
                <a:gd name="T1" fmla="*/ 308 h 999"/>
                <a:gd name="T2" fmla="*/ 1073 w 1490"/>
                <a:gd name="T3" fmla="*/ 999 h 999"/>
                <a:gd name="T4" fmla="*/ 1025 w 1490"/>
                <a:gd name="T5" fmla="*/ 949 h 999"/>
                <a:gd name="T6" fmla="*/ 1094 w 1490"/>
                <a:gd name="T7" fmla="*/ 441 h 999"/>
                <a:gd name="T8" fmla="*/ 1144 w 1490"/>
                <a:gd name="T9" fmla="*/ 296 h 999"/>
                <a:gd name="T10" fmla="*/ 107 w 1490"/>
                <a:gd name="T11" fmla="*/ 409 h 999"/>
                <a:gd name="T12" fmla="*/ 1 w 1490"/>
                <a:gd name="T13" fmla="*/ 0 h 999"/>
                <a:gd name="T14" fmla="*/ 1152 w 1490"/>
                <a:gd name="T15" fmla="*/ 13 h 999"/>
                <a:gd name="T16" fmla="*/ 1152 w 1490"/>
                <a:gd name="T17" fmla="*/ 13 h 999"/>
                <a:gd name="T18" fmla="*/ 1435 w 1490"/>
                <a:gd name="T19" fmla="*/ 137 h 999"/>
                <a:gd name="T20" fmla="*/ 1464 w 1490"/>
                <a:gd name="T21" fmla="*/ 308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90" h="999">
                  <a:moveTo>
                    <a:pt x="1464" y="308"/>
                  </a:moveTo>
                  <a:cubicBezTo>
                    <a:pt x="1328" y="600"/>
                    <a:pt x="1198" y="822"/>
                    <a:pt x="1073" y="999"/>
                  </a:cubicBezTo>
                  <a:cubicBezTo>
                    <a:pt x="1025" y="949"/>
                    <a:pt x="1025" y="949"/>
                    <a:pt x="1025" y="949"/>
                  </a:cubicBezTo>
                  <a:cubicBezTo>
                    <a:pt x="1029" y="698"/>
                    <a:pt x="1037" y="460"/>
                    <a:pt x="1094" y="441"/>
                  </a:cubicBezTo>
                  <a:cubicBezTo>
                    <a:pt x="1123" y="420"/>
                    <a:pt x="1137" y="366"/>
                    <a:pt x="1144" y="296"/>
                  </a:cubicBezTo>
                  <a:cubicBezTo>
                    <a:pt x="798" y="440"/>
                    <a:pt x="452" y="500"/>
                    <a:pt x="107" y="409"/>
                  </a:cubicBezTo>
                  <a:cubicBezTo>
                    <a:pt x="0" y="376"/>
                    <a:pt x="8" y="238"/>
                    <a:pt x="1" y="0"/>
                  </a:cubicBezTo>
                  <a:cubicBezTo>
                    <a:pt x="1152" y="13"/>
                    <a:pt x="1152" y="13"/>
                    <a:pt x="1152" y="13"/>
                  </a:cubicBezTo>
                  <a:cubicBezTo>
                    <a:pt x="1152" y="13"/>
                    <a:pt x="1152" y="13"/>
                    <a:pt x="1152" y="13"/>
                  </a:cubicBezTo>
                  <a:cubicBezTo>
                    <a:pt x="1270" y="24"/>
                    <a:pt x="1365" y="65"/>
                    <a:pt x="1435" y="137"/>
                  </a:cubicBezTo>
                  <a:cubicBezTo>
                    <a:pt x="1479" y="183"/>
                    <a:pt x="1490" y="251"/>
                    <a:pt x="1464" y="308"/>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8">
              <a:extLst>
                <a:ext uri="{FF2B5EF4-FFF2-40B4-BE49-F238E27FC236}">
                  <a16:creationId xmlns:a16="http://schemas.microsoft.com/office/drawing/2014/main" id="{B90A0F71-1B43-4E46-B565-27006EEC49C6}"/>
                </a:ext>
              </a:extLst>
            </p:cNvPr>
            <p:cNvSpPr>
              <a:spLocks/>
            </p:cNvSpPr>
            <p:nvPr/>
          </p:nvSpPr>
          <p:spPr bwMode="auto">
            <a:xfrm>
              <a:off x="10269538" y="4076701"/>
              <a:ext cx="1057275" cy="1055688"/>
            </a:xfrm>
            <a:custGeom>
              <a:avLst/>
              <a:gdLst>
                <a:gd name="T0" fmla="*/ 333 w 333"/>
                <a:gd name="T1" fmla="*/ 115 h 332"/>
                <a:gd name="T2" fmla="*/ 222 w 333"/>
                <a:gd name="T3" fmla="*/ 296 h 332"/>
                <a:gd name="T4" fmla="*/ 210 w 333"/>
                <a:gd name="T5" fmla="*/ 311 h 332"/>
                <a:gd name="T6" fmla="*/ 144 w 333"/>
                <a:gd name="T7" fmla="*/ 325 h 332"/>
                <a:gd name="T8" fmla="*/ 129 w 333"/>
                <a:gd name="T9" fmla="*/ 318 h 332"/>
                <a:gd name="T10" fmla="*/ 0 w 333"/>
                <a:gd name="T11" fmla="*/ 238 h 332"/>
                <a:gd name="T12" fmla="*/ 146 w 333"/>
                <a:gd name="T13" fmla="*/ 0 h 332"/>
                <a:gd name="T14" fmla="*/ 333 w 333"/>
                <a:gd name="T15" fmla="*/ 115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32">
                  <a:moveTo>
                    <a:pt x="333" y="115"/>
                  </a:moveTo>
                  <a:cubicBezTo>
                    <a:pt x="222" y="296"/>
                    <a:pt x="222" y="296"/>
                    <a:pt x="222" y="296"/>
                  </a:cubicBezTo>
                  <a:cubicBezTo>
                    <a:pt x="219" y="301"/>
                    <a:pt x="215" y="306"/>
                    <a:pt x="210" y="311"/>
                  </a:cubicBezTo>
                  <a:cubicBezTo>
                    <a:pt x="192" y="327"/>
                    <a:pt x="167" y="332"/>
                    <a:pt x="144" y="325"/>
                  </a:cubicBezTo>
                  <a:cubicBezTo>
                    <a:pt x="139" y="323"/>
                    <a:pt x="134" y="321"/>
                    <a:pt x="129" y="318"/>
                  </a:cubicBezTo>
                  <a:cubicBezTo>
                    <a:pt x="0" y="238"/>
                    <a:pt x="0" y="238"/>
                    <a:pt x="0" y="238"/>
                  </a:cubicBezTo>
                  <a:cubicBezTo>
                    <a:pt x="146" y="0"/>
                    <a:pt x="146" y="0"/>
                    <a:pt x="146" y="0"/>
                  </a:cubicBezTo>
                  <a:lnTo>
                    <a:pt x="333" y="1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9">
              <a:extLst>
                <a:ext uri="{FF2B5EF4-FFF2-40B4-BE49-F238E27FC236}">
                  <a16:creationId xmlns:a16="http://schemas.microsoft.com/office/drawing/2014/main" id="{B7DFBDC3-B828-483C-A3F3-F813AFB6C884}"/>
                </a:ext>
              </a:extLst>
            </p:cNvPr>
            <p:cNvSpPr>
              <a:spLocks/>
            </p:cNvSpPr>
            <p:nvPr/>
          </p:nvSpPr>
          <p:spPr bwMode="auto">
            <a:xfrm>
              <a:off x="10974388" y="4391026"/>
              <a:ext cx="355600" cy="576263"/>
            </a:xfrm>
            <a:custGeom>
              <a:avLst/>
              <a:gdLst>
                <a:gd name="T0" fmla="*/ 50 w 112"/>
                <a:gd name="T1" fmla="*/ 178 h 181"/>
                <a:gd name="T2" fmla="*/ 0 w 112"/>
                <a:gd name="T3" fmla="*/ 166 h 181"/>
                <a:gd name="T4" fmla="*/ 41 w 112"/>
                <a:gd name="T5" fmla="*/ 0 h 181"/>
                <a:gd name="T6" fmla="*/ 112 w 112"/>
                <a:gd name="T7" fmla="*/ 18 h 181"/>
                <a:gd name="T8" fmla="*/ 76 w 112"/>
                <a:gd name="T9" fmla="*/ 162 h 181"/>
                <a:gd name="T10" fmla="*/ 50 w 112"/>
                <a:gd name="T11" fmla="*/ 178 h 181"/>
              </a:gdLst>
              <a:ahLst/>
              <a:cxnLst>
                <a:cxn ang="0">
                  <a:pos x="T0" y="T1"/>
                </a:cxn>
                <a:cxn ang="0">
                  <a:pos x="T2" y="T3"/>
                </a:cxn>
                <a:cxn ang="0">
                  <a:pos x="T4" y="T5"/>
                </a:cxn>
                <a:cxn ang="0">
                  <a:pos x="T6" y="T7"/>
                </a:cxn>
                <a:cxn ang="0">
                  <a:pos x="T8" y="T9"/>
                </a:cxn>
                <a:cxn ang="0">
                  <a:pos x="T10" y="T11"/>
                </a:cxn>
              </a:cxnLst>
              <a:rect l="0" t="0" r="r" b="b"/>
              <a:pathLst>
                <a:path w="112" h="181">
                  <a:moveTo>
                    <a:pt x="50" y="178"/>
                  </a:moveTo>
                  <a:cubicBezTo>
                    <a:pt x="0" y="166"/>
                    <a:pt x="0" y="166"/>
                    <a:pt x="0" y="166"/>
                  </a:cubicBezTo>
                  <a:cubicBezTo>
                    <a:pt x="41" y="0"/>
                    <a:pt x="41" y="0"/>
                    <a:pt x="41" y="0"/>
                  </a:cubicBezTo>
                  <a:cubicBezTo>
                    <a:pt x="112" y="18"/>
                    <a:pt x="112" y="18"/>
                    <a:pt x="112" y="18"/>
                  </a:cubicBezTo>
                  <a:cubicBezTo>
                    <a:pt x="76" y="162"/>
                    <a:pt x="76" y="162"/>
                    <a:pt x="76" y="162"/>
                  </a:cubicBezTo>
                  <a:cubicBezTo>
                    <a:pt x="73" y="174"/>
                    <a:pt x="62" y="181"/>
                    <a:pt x="50" y="17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0">
              <a:extLst>
                <a:ext uri="{FF2B5EF4-FFF2-40B4-BE49-F238E27FC236}">
                  <a16:creationId xmlns:a16="http://schemas.microsoft.com/office/drawing/2014/main" id="{F3398BD5-1303-4131-972E-DE3E2309C9DC}"/>
                </a:ext>
              </a:extLst>
            </p:cNvPr>
            <p:cNvSpPr>
              <a:spLocks/>
            </p:cNvSpPr>
            <p:nvPr/>
          </p:nvSpPr>
          <p:spPr bwMode="auto">
            <a:xfrm>
              <a:off x="10085388" y="4833938"/>
              <a:ext cx="574675" cy="590550"/>
            </a:xfrm>
            <a:custGeom>
              <a:avLst/>
              <a:gdLst>
                <a:gd name="T0" fmla="*/ 149 w 181"/>
                <a:gd name="T1" fmla="*/ 186 h 186"/>
                <a:gd name="T2" fmla="*/ 0 w 181"/>
                <a:gd name="T3" fmla="*/ 94 h 186"/>
                <a:gd name="T4" fmla="*/ 58 w 181"/>
                <a:gd name="T5" fmla="*/ 0 h 186"/>
                <a:gd name="T6" fmla="*/ 181 w 181"/>
                <a:gd name="T7" fmla="*/ 76 h 186"/>
                <a:gd name="T8" fmla="*/ 149 w 181"/>
                <a:gd name="T9" fmla="*/ 186 h 186"/>
              </a:gdLst>
              <a:ahLst/>
              <a:cxnLst>
                <a:cxn ang="0">
                  <a:pos x="T0" y="T1"/>
                </a:cxn>
                <a:cxn ang="0">
                  <a:pos x="T2" y="T3"/>
                </a:cxn>
                <a:cxn ang="0">
                  <a:pos x="T4" y="T5"/>
                </a:cxn>
                <a:cxn ang="0">
                  <a:pos x="T6" y="T7"/>
                </a:cxn>
                <a:cxn ang="0">
                  <a:pos x="T8" y="T9"/>
                </a:cxn>
              </a:cxnLst>
              <a:rect l="0" t="0" r="r" b="b"/>
              <a:pathLst>
                <a:path w="181" h="186">
                  <a:moveTo>
                    <a:pt x="149" y="186"/>
                  </a:moveTo>
                  <a:cubicBezTo>
                    <a:pt x="84" y="170"/>
                    <a:pt x="32" y="141"/>
                    <a:pt x="0" y="94"/>
                  </a:cubicBezTo>
                  <a:cubicBezTo>
                    <a:pt x="25" y="54"/>
                    <a:pt x="36" y="31"/>
                    <a:pt x="58" y="0"/>
                  </a:cubicBezTo>
                  <a:cubicBezTo>
                    <a:pt x="181" y="76"/>
                    <a:pt x="181" y="76"/>
                    <a:pt x="181" y="76"/>
                  </a:cubicBezTo>
                  <a:lnTo>
                    <a:pt x="149" y="18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1">
              <a:extLst>
                <a:ext uri="{FF2B5EF4-FFF2-40B4-BE49-F238E27FC236}">
                  <a16:creationId xmlns:a16="http://schemas.microsoft.com/office/drawing/2014/main" id="{FD5A663B-F09C-4CEA-9729-BD9BF4642DB5}"/>
                </a:ext>
              </a:extLst>
            </p:cNvPr>
            <p:cNvSpPr>
              <a:spLocks/>
            </p:cNvSpPr>
            <p:nvPr/>
          </p:nvSpPr>
          <p:spPr bwMode="auto">
            <a:xfrm>
              <a:off x="9882188" y="5059363"/>
              <a:ext cx="1933575" cy="3121025"/>
            </a:xfrm>
            <a:custGeom>
              <a:avLst/>
              <a:gdLst>
                <a:gd name="T0" fmla="*/ 542 w 609"/>
                <a:gd name="T1" fmla="*/ 783 h 982"/>
                <a:gd name="T2" fmla="*/ 72 w 609"/>
                <a:gd name="T3" fmla="*/ 932 h 982"/>
                <a:gd name="T4" fmla="*/ 64 w 609"/>
                <a:gd name="T5" fmla="*/ 778 h 982"/>
                <a:gd name="T6" fmla="*/ 54 w 609"/>
                <a:gd name="T7" fmla="*/ 0 h 982"/>
                <a:gd name="T8" fmla="*/ 221 w 609"/>
                <a:gd name="T9" fmla="*/ 53 h 982"/>
                <a:gd name="T10" fmla="*/ 542 w 609"/>
                <a:gd name="T11" fmla="*/ 783 h 982"/>
              </a:gdLst>
              <a:ahLst/>
              <a:cxnLst>
                <a:cxn ang="0">
                  <a:pos x="T0" y="T1"/>
                </a:cxn>
                <a:cxn ang="0">
                  <a:pos x="T2" y="T3"/>
                </a:cxn>
                <a:cxn ang="0">
                  <a:pos x="T4" y="T5"/>
                </a:cxn>
                <a:cxn ang="0">
                  <a:pos x="T6" y="T7"/>
                </a:cxn>
                <a:cxn ang="0">
                  <a:pos x="T8" y="T9"/>
                </a:cxn>
                <a:cxn ang="0">
                  <a:pos x="T10" y="T11"/>
                </a:cxn>
              </a:cxnLst>
              <a:rect l="0" t="0" r="r" b="b"/>
              <a:pathLst>
                <a:path w="609" h="982">
                  <a:moveTo>
                    <a:pt x="542" y="783"/>
                  </a:moveTo>
                  <a:cubicBezTo>
                    <a:pt x="433" y="934"/>
                    <a:pt x="276" y="982"/>
                    <a:pt x="72" y="932"/>
                  </a:cubicBezTo>
                  <a:cubicBezTo>
                    <a:pt x="59" y="880"/>
                    <a:pt x="74" y="829"/>
                    <a:pt x="64" y="778"/>
                  </a:cubicBezTo>
                  <a:cubicBezTo>
                    <a:pt x="7" y="491"/>
                    <a:pt x="0" y="230"/>
                    <a:pt x="54" y="0"/>
                  </a:cubicBezTo>
                  <a:cubicBezTo>
                    <a:pt x="107" y="33"/>
                    <a:pt x="125" y="36"/>
                    <a:pt x="221" y="53"/>
                  </a:cubicBezTo>
                  <a:cubicBezTo>
                    <a:pt x="564" y="481"/>
                    <a:pt x="609" y="668"/>
                    <a:pt x="542" y="78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2">
              <a:extLst>
                <a:ext uri="{FF2B5EF4-FFF2-40B4-BE49-F238E27FC236}">
                  <a16:creationId xmlns:a16="http://schemas.microsoft.com/office/drawing/2014/main" id="{24E29A38-F84D-45B2-B37A-AEB952B416C6}"/>
                </a:ext>
              </a:extLst>
            </p:cNvPr>
            <p:cNvSpPr>
              <a:spLocks/>
            </p:cNvSpPr>
            <p:nvPr/>
          </p:nvSpPr>
          <p:spPr bwMode="auto">
            <a:xfrm>
              <a:off x="12793663" y="6880226"/>
              <a:ext cx="269875" cy="203200"/>
            </a:xfrm>
            <a:custGeom>
              <a:avLst/>
              <a:gdLst>
                <a:gd name="T0" fmla="*/ 170 w 170"/>
                <a:gd name="T1" fmla="*/ 16 h 128"/>
                <a:gd name="T2" fmla="*/ 160 w 170"/>
                <a:gd name="T3" fmla="*/ 128 h 128"/>
                <a:gd name="T4" fmla="*/ 0 w 170"/>
                <a:gd name="T5" fmla="*/ 112 h 128"/>
                <a:gd name="T6" fmla="*/ 10 w 170"/>
                <a:gd name="T7" fmla="*/ 0 h 128"/>
                <a:gd name="T8" fmla="*/ 170 w 170"/>
                <a:gd name="T9" fmla="*/ 16 h 128"/>
              </a:gdLst>
              <a:ahLst/>
              <a:cxnLst>
                <a:cxn ang="0">
                  <a:pos x="T0" y="T1"/>
                </a:cxn>
                <a:cxn ang="0">
                  <a:pos x="T2" y="T3"/>
                </a:cxn>
                <a:cxn ang="0">
                  <a:pos x="T4" y="T5"/>
                </a:cxn>
                <a:cxn ang="0">
                  <a:pos x="T6" y="T7"/>
                </a:cxn>
                <a:cxn ang="0">
                  <a:pos x="T8" y="T9"/>
                </a:cxn>
              </a:cxnLst>
              <a:rect l="0" t="0" r="r" b="b"/>
              <a:pathLst>
                <a:path w="170" h="128">
                  <a:moveTo>
                    <a:pt x="170" y="16"/>
                  </a:moveTo>
                  <a:lnTo>
                    <a:pt x="160" y="128"/>
                  </a:lnTo>
                  <a:lnTo>
                    <a:pt x="0" y="112"/>
                  </a:lnTo>
                  <a:lnTo>
                    <a:pt x="10" y="0"/>
                  </a:lnTo>
                  <a:lnTo>
                    <a:pt x="170" y="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3">
              <a:extLst>
                <a:ext uri="{FF2B5EF4-FFF2-40B4-BE49-F238E27FC236}">
                  <a16:creationId xmlns:a16="http://schemas.microsoft.com/office/drawing/2014/main" id="{82335E95-1DF2-4F0B-B1BE-9A6AB0B4ABDA}"/>
                </a:ext>
              </a:extLst>
            </p:cNvPr>
            <p:cNvSpPr>
              <a:spLocks/>
            </p:cNvSpPr>
            <p:nvPr/>
          </p:nvSpPr>
          <p:spPr bwMode="auto">
            <a:xfrm>
              <a:off x="13139738" y="10825163"/>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5 w 226"/>
                <a:gd name="T15" fmla="*/ 19 h 141"/>
                <a:gd name="T16" fmla="*/ 125 w 226"/>
                <a:gd name="T17" fmla="*/ 32 h 141"/>
                <a:gd name="T18" fmla="*/ 211 w 226"/>
                <a:gd name="T19" fmla="*/ 95 h 141"/>
                <a:gd name="T20" fmla="*/ 223 w 226"/>
                <a:gd name="T21" fmla="*/ 107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5" y="19"/>
                  </a:cubicBezTo>
                  <a:cubicBezTo>
                    <a:pt x="114" y="19"/>
                    <a:pt x="122" y="24"/>
                    <a:pt x="125" y="32"/>
                  </a:cubicBezTo>
                  <a:cubicBezTo>
                    <a:pt x="135" y="63"/>
                    <a:pt x="170" y="80"/>
                    <a:pt x="211" y="95"/>
                  </a:cubicBezTo>
                  <a:cubicBezTo>
                    <a:pt x="217" y="97"/>
                    <a:pt x="221" y="102"/>
                    <a:pt x="223" y="107"/>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4">
              <a:extLst>
                <a:ext uri="{FF2B5EF4-FFF2-40B4-BE49-F238E27FC236}">
                  <a16:creationId xmlns:a16="http://schemas.microsoft.com/office/drawing/2014/main" id="{F253E23B-DF53-475A-A985-B03EF12B366F}"/>
                </a:ext>
              </a:extLst>
            </p:cNvPr>
            <p:cNvSpPr>
              <a:spLocks/>
            </p:cNvSpPr>
            <p:nvPr/>
          </p:nvSpPr>
          <p:spPr bwMode="auto">
            <a:xfrm>
              <a:off x="11110913" y="4594226"/>
              <a:ext cx="50800" cy="53975"/>
            </a:xfrm>
            <a:custGeom>
              <a:avLst/>
              <a:gdLst>
                <a:gd name="T0" fmla="*/ 15 w 16"/>
                <a:gd name="T1" fmla="*/ 10 h 17"/>
                <a:gd name="T2" fmla="*/ 6 w 16"/>
                <a:gd name="T3" fmla="*/ 16 h 17"/>
                <a:gd name="T4" fmla="*/ 1 w 16"/>
                <a:gd name="T5" fmla="*/ 6 h 17"/>
                <a:gd name="T6" fmla="*/ 10 w 16"/>
                <a:gd name="T7" fmla="*/ 1 h 17"/>
                <a:gd name="T8" fmla="*/ 15 w 16"/>
                <a:gd name="T9" fmla="*/ 10 h 17"/>
              </a:gdLst>
              <a:ahLst/>
              <a:cxnLst>
                <a:cxn ang="0">
                  <a:pos x="T0" y="T1"/>
                </a:cxn>
                <a:cxn ang="0">
                  <a:pos x="T2" y="T3"/>
                </a:cxn>
                <a:cxn ang="0">
                  <a:pos x="T4" y="T5"/>
                </a:cxn>
                <a:cxn ang="0">
                  <a:pos x="T6" y="T7"/>
                </a:cxn>
                <a:cxn ang="0">
                  <a:pos x="T8" y="T9"/>
                </a:cxn>
              </a:cxnLst>
              <a:rect l="0" t="0" r="r" b="b"/>
              <a:pathLst>
                <a:path w="16" h="17">
                  <a:moveTo>
                    <a:pt x="15" y="10"/>
                  </a:moveTo>
                  <a:cubicBezTo>
                    <a:pt x="14" y="14"/>
                    <a:pt x="10" y="17"/>
                    <a:pt x="6" y="16"/>
                  </a:cubicBezTo>
                  <a:cubicBezTo>
                    <a:pt x="2" y="15"/>
                    <a:pt x="0" y="10"/>
                    <a:pt x="1" y="6"/>
                  </a:cubicBezTo>
                  <a:cubicBezTo>
                    <a:pt x="2" y="2"/>
                    <a:pt x="6" y="0"/>
                    <a:pt x="10" y="1"/>
                  </a:cubicBezTo>
                  <a:cubicBezTo>
                    <a:pt x="14" y="2"/>
                    <a:pt x="16" y="6"/>
                    <a:pt x="15" y="10"/>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5">
              <a:extLst>
                <a:ext uri="{FF2B5EF4-FFF2-40B4-BE49-F238E27FC236}">
                  <a16:creationId xmlns:a16="http://schemas.microsoft.com/office/drawing/2014/main" id="{EF5749ED-A107-42D5-A902-4446870BF89F}"/>
                </a:ext>
              </a:extLst>
            </p:cNvPr>
            <p:cNvSpPr>
              <a:spLocks/>
            </p:cNvSpPr>
            <p:nvPr/>
          </p:nvSpPr>
          <p:spPr bwMode="auto">
            <a:xfrm>
              <a:off x="10472738" y="3914776"/>
              <a:ext cx="1209675" cy="603250"/>
            </a:xfrm>
            <a:custGeom>
              <a:avLst/>
              <a:gdLst>
                <a:gd name="T0" fmla="*/ 277 w 381"/>
                <a:gd name="T1" fmla="*/ 177 h 190"/>
                <a:gd name="T2" fmla="*/ 0 w 381"/>
                <a:gd name="T3" fmla="*/ 88 h 190"/>
                <a:gd name="T4" fmla="*/ 8 w 381"/>
                <a:gd name="T5" fmla="*/ 62 h 190"/>
                <a:gd name="T6" fmla="*/ 104 w 381"/>
                <a:gd name="T7" fmla="*/ 13 h 190"/>
                <a:gd name="T8" fmla="*/ 381 w 381"/>
                <a:gd name="T9" fmla="*/ 102 h 190"/>
                <a:gd name="T10" fmla="*/ 373 w 381"/>
                <a:gd name="T11" fmla="*/ 128 h 190"/>
                <a:gd name="T12" fmla="*/ 277 w 381"/>
                <a:gd name="T13" fmla="*/ 177 h 190"/>
              </a:gdLst>
              <a:ahLst/>
              <a:cxnLst>
                <a:cxn ang="0">
                  <a:pos x="T0" y="T1"/>
                </a:cxn>
                <a:cxn ang="0">
                  <a:pos x="T2" y="T3"/>
                </a:cxn>
                <a:cxn ang="0">
                  <a:pos x="T4" y="T5"/>
                </a:cxn>
                <a:cxn ang="0">
                  <a:pos x="T6" y="T7"/>
                </a:cxn>
                <a:cxn ang="0">
                  <a:pos x="T8" y="T9"/>
                </a:cxn>
                <a:cxn ang="0">
                  <a:pos x="T10" y="T11"/>
                </a:cxn>
                <a:cxn ang="0">
                  <a:pos x="T12" y="T13"/>
                </a:cxn>
              </a:cxnLst>
              <a:rect l="0" t="0" r="r" b="b"/>
              <a:pathLst>
                <a:path w="381" h="190">
                  <a:moveTo>
                    <a:pt x="277" y="177"/>
                  </a:moveTo>
                  <a:cubicBezTo>
                    <a:pt x="0" y="88"/>
                    <a:pt x="0" y="88"/>
                    <a:pt x="0" y="88"/>
                  </a:cubicBezTo>
                  <a:cubicBezTo>
                    <a:pt x="8" y="62"/>
                    <a:pt x="8" y="62"/>
                    <a:pt x="8" y="62"/>
                  </a:cubicBezTo>
                  <a:cubicBezTo>
                    <a:pt x="21" y="22"/>
                    <a:pt x="64" y="0"/>
                    <a:pt x="104" y="13"/>
                  </a:cubicBezTo>
                  <a:cubicBezTo>
                    <a:pt x="381" y="102"/>
                    <a:pt x="381" y="102"/>
                    <a:pt x="381" y="102"/>
                  </a:cubicBezTo>
                  <a:cubicBezTo>
                    <a:pt x="373" y="128"/>
                    <a:pt x="373" y="128"/>
                    <a:pt x="373" y="128"/>
                  </a:cubicBezTo>
                  <a:cubicBezTo>
                    <a:pt x="360" y="168"/>
                    <a:pt x="317" y="190"/>
                    <a:pt x="277" y="17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6">
              <a:extLst>
                <a:ext uri="{FF2B5EF4-FFF2-40B4-BE49-F238E27FC236}">
                  <a16:creationId xmlns:a16="http://schemas.microsoft.com/office/drawing/2014/main" id="{08C7AE2D-E370-4128-BA21-3815E20CD18F}"/>
                </a:ext>
              </a:extLst>
            </p:cNvPr>
            <p:cNvSpPr>
              <a:spLocks/>
            </p:cNvSpPr>
            <p:nvPr/>
          </p:nvSpPr>
          <p:spPr bwMode="auto">
            <a:xfrm>
              <a:off x="10383838" y="4194176"/>
              <a:ext cx="384175" cy="482600"/>
            </a:xfrm>
            <a:custGeom>
              <a:avLst/>
              <a:gdLst>
                <a:gd name="T0" fmla="*/ 34 w 121"/>
                <a:gd name="T1" fmla="*/ 145 h 152"/>
                <a:gd name="T2" fmla="*/ 24 w 121"/>
                <a:gd name="T3" fmla="*/ 140 h 152"/>
                <a:gd name="T4" fmla="*/ 4 w 121"/>
                <a:gd name="T5" fmla="*/ 95 h 152"/>
                <a:gd name="T6" fmla="*/ 28 w 121"/>
                <a:gd name="T7" fmla="*/ 0 h 152"/>
                <a:gd name="T8" fmla="*/ 121 w 121"/>
                <a:gd name="T9" fmla="*/ 23 h 152"/>
                <a:gd name="T10" fmla="*/ 98 w 121"/>
                <a:gd name="T11" fmla="*/ 111 h 152"/>
                <a:gd name="T12" fmla="*/ 73 w 121"/>
                <a:gd name="T13" fmla="*/ 138 h 152"/>
                <a:gd name="T14" fmla="*/ 34 w 121"/>
                <a:gd name="T15" fmla="*/ 14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52">
                  <a:moveTo>
                    <a:pt x="34" y="145"/>
                  </a:moveTo>
                  <a:cubicBezTo>
                    <a:pt x="24" y="140"/>
                    <a:pt x="24" y="140"/>
                    <a:pt x="24" y="140"/>
                  </a:cubicBezTo>
                  <a:cubicBezTo>
                    <a:pt x="8" y="131"/>
                    <a:pt x="0" y="113"/>
                    <a:pt x="4" y="95"/>
                  </a:cubicBezTo>
                  <a:cubicBezTo>
                    <a:pt x="28" y="0"/>
                    <a:pt x="28" y="0"/>
                    <a:pt x="28" y="0"/>
                  </a:cubicBezTo>
                  <a:cubicBezTo>
                    <a:pt x="121" y="23"/>
                    <a:pt x="121" y="23"/>
                    <a:pt x="121" y="23"/>
                  </a:cubicBezTo>
                  <a:cubicBezTo>
                    <a:pt x="98" y="111"/>
                    <a:pt x="98" y="111"/>
                    <a:pt x="98" y="111"/>
                  </a:cubicBezTo>
                  <a:cubicBezTo>
                    <a:pt x="73" y="138"/>
                    <a:pt x="73" y="138"/>
                    <a:pt x="73" y="138"/>
                  </a:cubicBezTo>
                  <a:cubicBezTo>
                    <a:pt x="63" y="149"/>
                    <a:pt x="47" y="152"/>
                    <a:pt x="34" y="145"/>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7">
              <a:extLst>
                <a:ext uri="{FF2B5EF4-FFF2-40B4-BE49-F238E27FC236}">
                  <a16:creationId xmlns:a16="http://schemas.microsoft.com/office/drawing/2014/main" id="{D888FEAF-1943-4D7A-87B2-9752CAA15F77}"/>
                </a:ext>
              </a:extLst>
            </p:cNvPr>
            <p:cNvSpPr>
              <a:spLocks/>
            </p:cNvSpPr>
            <p:nvPr/>
          </p:nvSpPr>
          <p:spPr bwMode="auto">
            <a:xfrm>
              <a:off x="10675938" y="4254501"/>
              <a:ext cx="485775" cy="433388"/>
            </a:xfrm>
            <a:custGeom>
              <a:avLst/>
              <a:gdLst>
                <a:gd name="T0" fmla="*/ 153 w 153"/>
                <a:gd name="T1" fmla="*/ 51 h 136"/>
                <a:gd name="T2" fmla="*/ 113 w 153"/>
                <a:gd name="T3" fmla="*/ 77 h 136"/>
                <a:gd name="T4" fmla="*/ 105 w 153"/>
                <a:gd name="T5" fmla="*/ 84 h 136"/>
                <a:gd name="T6" fmla="*/ 62 w 153"/>
                <a:gd name="T7" fmla="*/ 131 h 136"/>
                <a:gd name="T8" fmla="*/ 49 w 153"/>
                <a:gd name="T9" fmla="*/ 127 h 136"/>
                <a:gd name="T10" fmla="*/ 55 w 153"/>
                <a:gd name="T11" fmla="*/ 101 h 136"/>
                <a:gd name="T12" fmla="*/ 0 w 153"/>
                <a:gd name="T13" fmla="*/ 111 h 136"/>
                <a:gd name="T14" fmla="*/ 14 w 153"/>
                <a:gd name="T15" fmla="*/ 0 h 136"/>
                <a:gd name="T16" fmla="*/ 100 w 153"/>
                <a:gd name="T17" fmla="*/ 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6">
                  <a:moveTo>
                    <a:pt x="153" y="51"/>
                  </a:moveTo>
                  <a:cubicBezTo>
                    <a:pt x="113" y="77"/>
                    <a:pt x="113" y="77"/>
                    <a:pt x="113" y="77"/>
                  </a:cubicBezTo>
                  <a:cubicBezTo>
                    <a:pt x="110" y="79"/>
                    <a:pt x="107" y="81"/>
                    <a:pt x="105" y="84"/>
                  </a:cubicBezTo>
                  <a:cubicBezTo>
                    <a:pt x="62" y="131"/>
                    <a:pt x="62" y="131"/>
                    <a:pt x="62" y="131"/>
                  </a:cubicBezTo>
                  <a:cubicBezTo>
                    <a:pt x="58" y="136"/>
                    <a:pt x="49" y="133"/>
                    <a:pt x="49" y="127"/>
                  </a:cubicBezTo>
                  <a:cubicBezTo>
                    <a:pt x="55" y="101"/>
                    <a:pt x="55" y="101"/>
                    <a:pt x="55" y="101"/>
                  </a:cubicBezTo>
                  <a:cubicBezTo>
                    <a:pt x="0" y="111"/>
                    <a:pt x="0" y="111"/>
                    <a:pt x="0" y="111"/>
                  </a:cubicBezTo>
                  <a:cubicBezTo>
                    <a:pt x="14" y="0"/>
                    <a:pt x="14" y="0"/>
                    <a:pt x="14" y="0"/>
                  </a:cubicBezTo>
                  <a:cubicBezTo>
                    <a:pt x="100" y="3"/>
                    <a:pt x="100" y="3"/>
                    <a:pt x="100" y="3"/>
                  </a:cubicBezTo>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8">
              <a:extLst>
                <a:ext uri="{FF2B5EF4-FFF2-40B4-BE49-F238E27FC236}">
                  <a16:creationId xmlns:a16="http://schemas.microsoft.com/office/drawing/2014/main" id="{5304EF67-8F3D-4A31-8348-AD5962C2DB72}"/>
                </a:ext>
              </a:extLst>
            </p:cNvPr>
            <p:cNvSpPr>
              <a:spLocks/>
            </p:cNvSpPr>
            <p:nvPr/>
          </p:nvSpPr>
          <p:spPr bwMode="auto">
            <a:xfrm>
              <a:off x="10561638" y="4565651"/>
              <a:ext cx="374650" cy="566738"/>
            </a:xfrm>
            <a:custGeom>
              <a:avLst/>
              <a:gdLst>
                <a:gd name="T0" fmla="*/ 118 w 118"/>
                <a:gd name="T1" fmla="*/ 157 h 178"/>
                <a:gd name="T2" fmla="*/ 52 w 118"/>
                <a:gd name="T3" fmla="*/ 171 h 178"/>
                <a:gd name="T4" fmla="*/ 11 w 118"/>
                <a:gd name="T5" fmla="*/ 123 h 178"/>
                <a:gd name="T6" fmla="*/ 76 w 118"/>
                <a:gd name="T7" fmla="*/ 0 h 178"/>
                <a:gd name="T8" fmla="*/ 93 w 118"/>
                <a:gd name="T9" fmla="*/ 0 h 178"/>
                <a:gd name="T10" fmla="*/ 104 w 118"/>
                <a:gd name="T11" fmla="*/ 26 h 178"/>
                <a:gd name="T12" fmla="*/ 48 w 118"/>
                <a:gd name="T13" fmla="*/ 111 h 178"/>
                <a:gd name="T14" fmla="*/ 118 w 118"/>
                <a:gd name="T15" fmla="*/ 15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78">
                  <a:moveTo>
                    <a:pt x="118" y="157"/>
                  </a:moveTo>
                  <a:cubicBezTo>
                    <a:pt x="100" y="173"/>
                    <a:pt x="75" y="178"/>
                    <a:pt x="52" y="171"/>
                  </a:cubicBezTo>
                  <a:cubicBezTo>
                    <a:pt x="31" y="158"/>
                    <a:pt x="17" y="142"/>
                    <a:pt x="11" y="123"/>
                  </a:cubicBezTo>
                  <a:cubicBezTo>
                    <a:pt x="0" y="90"/>
                    <a:pt x="39" y="39"/>
                    <a:pt x="76" y="0"/>
                  </a:cubicBezTo>
                  <a:cubicBezTo>
                    <a:pt x="93" y="0"/>
                    <a:pt x="93" y="0"/>
                    <a:pt x="93" y="0"/>
                  </a:cubicBezTo>
                  <a:cubicBezTo>
                    <a:pt x="104" y="26"/>
                    <a:pt x="104" y="26"/>
                    <a:pt x="104" y="26"/>
                  </a:cubicBezTo>
                  <a:cubicBezTo>
                    <a:pt x="86" y="45"/>
                    <a:pt x="40" y="88"/>
                    <a:pt x="48" y="111"/>
                  </a:cubicBezTo>
                  <a:cubicBezTo>
                    <a:pt x="54" y="130"/>
                    <a:pt x="79" y="146"/>
                    <a:pt x="118" y="15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9">
              <a:extLst>
                <a:ext uri="{FF2B5EF4-FFF2-40B4-BE49-F238E27FC236}">
                  <a16:creationId xmlns:a16="http://schemas.microsoft.com/office/drawing/2014/main" id="{DDF372A5-A978-42B7-A176-83FDDC4B7876}"/>
                </a:ext>
              </a:extLst>
            </p:cNvPr>
            <p:cNvSpPr>
              <a:spLocks/>
            </p:cNvSpPr>
            <p:nvPr/>
          </p:nvSpPr>
          <p:spPr bwMode="auto">
            <a:xfrm>
              <a:off x="10625138" y="4441826"/>
              <a:ext cx="231775" cy="300038"/>
            </a:xfrm>
            <a:custGeom>
              <a:avLst/>
              <a:gdLst>
                <a:gd name="T0" fmla="*/ 1 w 73"/>
                <a:gd name="T1" fmla="*/ 46 h 94"/>
                <a:gd name="T2" fmla="*/ 31 w 73"/>
                <a:gd name="T3" fmla="*/ 84 h 94"/>
                <a:gd name="T4" fmla="*/ 60 w 73"/>
                <a:gd name="T5" fmla="*/ 44 h 94"/>
                <a:gd name="T6" fmla="*/ 29 w 73"/>
                <a:gd name="T7" fmla="*/ 6 h 94"/>
                <a:gd name="T8" fmla="*/ 1 w 73"/>
                <a:gd name="T9" fmla="*/ 46 h 94"/>
              </a:gdLst>
              <a:ahLst/>
              <a:cxnLst>
                <a:cxn ang="0">
                  <a:pos x="T0" y="T1"/>
                </a:cxn>
                <a:cxn ang="0">
                  <a:pos x="T2" y="T3"/>
                </a:cxn>
                <a:cxn ang="0">
                  <a:pos x="T4" y="T5"/>
                </a:cxn>
                <a:cxn ang="0">
                  <a:pos x="T6" y="T7"/>
                </a:cxn>
                <a:cxn ang="0">
                  <a:pos x="T8" y="T9"/>
                </a:cxn>
              </a:cxnLst>
              <a:rect l="0" t="0" r="r" b="b"/>
              <a:pathLst>
                <a:path w="73" h="94">
                  <a:moveTo>
                    <a:pt x="1" y="46"/>
                  </a:moveTo>
                  <a:cubicBezTo>
                    <a:pt x="1" y="68"/>
                    <a:pt x="19" y="94"/>
                    <a:pt x="31" y="84"/>
                  </a:cubicBezTo>
                  <a:cubicBezTo>
                    <a:pt x="41" y="77"/>
                    <a:pt x="51" y="62"/>
                    <a:pt x="60" y="44"/>
                  </a:cubicBezTo>
                  <a:cubicBezTo>
                    <a:pt x="73" y="17"/>
                    <a:pt x="51" y="0"/>
                    <a:pt x="29" y="6"/>
                  </a:cubicBezTo>
                  <a:cubicBezTo>
                    <a:pt x="13" y="11"/>
                    <a:pt x="0" y="25"/>
                    <a:pt x="1"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0">
              <a:extLst>
                <a:ext uri="{FF2B5EF4-FFF2-40B4-BE49-F238E27FC236}">
                  <a16:creationId xmlns:a16="http://schemas.microsoft.com/office/drawing/2014/main" id="{B09AB3E9-E0FF-405C-BCA0-93993F768125}"/>
                </a:ext>
              </a:extLst>
            </p:cNvPr>
            <p:cNvSpPr>
              <a:spLocks/>
            </p:cNvSpPr>
            <p:nvPr/>
          </p:nvSpPr>
          <p:spPr bwMode="auto">
            <a:xfrm>
              <a:off x="10059988" y="5278438"/>
              <a:ext cx="1108075" cy="1868488"/>
            </a:xfrm>
            <a:custGeom>
              <a:avLst/>
              <a:gdLst>
                <a:gd name="T0" fmla="*/ 280 w 349"/>
                <a:gd name="T1" fmla="*/ 539 h 588"/>
                <a:gd name="T2" fmla="*/ 121 w 349"/>
                <a:gd name="T3" fmla="*/ 576 h 588"/>
                <a:gd name="T4" fmla="*/ 7 w 349"/>
                <a:gd name="T5" fmla="*/ 108 h 588"/>
                <a:gd name="T6" fmla="*/ 109 w 349"/>
                <a:gd name="T7" fmla="*/ 11 h 588"/>
                <a:gd name="T8" fmla="*/ 134 w 349"/>
                <a:gd name="T9" fmla="*/ 17 h 588"/>
                <a:gd name="T10" fmla="*/ 175 w 349"/>
                <a:gd name="T11" fmla="*/ 48 h 588"/>
                <a:gd name="T12" fmla="*/ 280 w 349"/>
                <a:gd name="T13" fmla="*/ 539 h 588"/>
              </a:gdLst>
              <a:ahLst/>
              <a:cxnLst>
                <a:cxn ang="0">
                  <a:pos x="T0" y="T1"/>
                </a:cxn>
                <a:cxn ang="0">
                  <a:pos x="T2" y="T3"/>
                </a:cxn>
                <a:cxn ang="0">
                  <a:pos x="T4" y="T5"/>
                </a:cxn>
                <a:cxn ang="0">
                  <a:pos x="T6" y="T7"/>
                </a:cxn>
                <a:cxn ang="0">
                  <a:pos x="T8" y="T9"/>
                </a:cxn>
                <a:cxn ang="0">
                  <a:pos x="T10" y="T11"/>
                </a:cxn>
                <a:cxn ang="0">
                  <a:pos x="T12" y="T13"/>
                </a:cxn>
              </a:cxnLst>
              <a:rect l="0" t="0" r="r" b="b"/>
              <a:pathLst>
                <a:path w="349" h="588">
                  <a:moveTo>
                    <a:pt x="280" y="539"/>
                  </a:moveTo>
                  <a:cubicBezTo>
                    <a:pt x="242" y="568"/>
                    <a:pt x="196" y="588"/>
                    <a:pt x="121" y="576"/>
                  </a:cubicBezTo>
                  <a:cubicBezTo>
                    <a:pt x="63" y="471"/>
                    <a:pt x="31" y="300"/>
                    <a:pt x="7" y="108"/>
                  </a:cubicBezTo>
                  <a:cubicBezTo>
                    <a:pt x="0" y="50"/>
                    <a:pt x="51" y="0"/>
                    <a:pt x="109" y="11"/>
                  </a:cubicBezTo>
                  <a:cubicBezTo>
                    <a:pt x="117" y="12"/>
                    <a:pt x="125" y="14"/>
                    <a:pt x="134" y="17"/>
                  </a:cubicBezTo>
                  <a:cubicBezTo>
                    <a:pt x="150" y="23"/>
                    <a:pt x="165" y="34"/>
                    <a:pt x="175" y="48"/>
                  </a:cubicBezTo>
                  <a:cubicBezTo>
                    <a:pt x="335" y="270"/>
                    <a:pt x="349" y="424"/>
                    <a:pt x="280" y="5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1">
              <a:extLst>
                <a:ext uri="{FF2B5EF4-FFF2-40B4-BE49-F238E27FC236}">
                  <a16:creationId xmlns:a16="http://schemas.microsoft.com/office/drawing/2014/main" id="{50596167-F26A-4862-97AB-7EE939560E47}"/>
                </a:ext>
              </a:extLst>
            </p:cNvPr>
            <p:cNvSpPr>
              <a:spLocks/>
            </p:cNvSpPr>
            <p:nvPr/>
          </p:nvSpPr>
          <p:spPr bwMode="auto">
            <a:xfrm>
              <a:off x="10431463" y="6327776"/>
              <a:ext cx="2397125" cy="898525"/>
            </a:xfrm>
            <a:custGeom>
              <a:avLst/>
              <a:gdLst>
                <a:gd name="T0" fmla="*/ 755 w 755"/>
                <a:gd name="T1" fmla="*/ 167 h 283"/>
                <a:gd name="T2" fmla="*/ 748 w 755"/>
                <a:gd name="T3" fmla="*/ 243 h 283"/>
                <a:gd name="T4" fmla="*/ 0 w 755"/>
                <a:gd name="T5" fmla="*/ 231 h 283"/>
                <a:gd name="T6" fmla="*/ 15 w 755"/>
                <a:gd name="T7" fmla="*/ 69 h 283"/>
                <a:gd name="T8" fmla="*/ 755 w 755"/>
                <a:gd name="T9" fmla="*/ 167 h 283"/>
              </a:gdLst>
              <a:ahLst/>
              <a:cxnLst>
                <a:cxn ang="0">
                  <a:pos x="T0" y="T1"/>
                </a:cxn>
                <a:cxn ang="0">
                  <a:pos x="T2" y="T3"/>
                </a:cxn>
                <a:cxn ang="0">
                  <a:pos x="T4" y="T5"/>
                </a:cxn>
                <a:cxn ang="0">
                  <a:pos x="T6" y="T7"/>
                </a:cxn>
                <a:cxn ang="0">
                  <a:pos x="T8" y="T9"/>
                </a:cxn>
              </a:cxnLst>
              <a:rect l="0" t="0" r="r" b="b"/>
              <a:pathLst>
                <a:path w="755" h="283">
                  <a:moveTo>
                    <a:pt x="755" y="167"/>
                  </a:moveTo>
                  <a:cubicBezTo>
                    <a:pt x="748" y="243"/>
                    <a:pt x="748" y="243"/>
                    <a:pt x="748" y="243"/>
                  </a:cubicBezTo>
                  <a:cubicBezTo>
                    <a:pt x="403" y="226"/>
                    <a:pt x="48" y="283"/>
                    <a:pt x="0" y="231"/>
                  </a:cubicBezTo>
                  <a:cubicBezTo>
                    <a:pt x="15" y="69"/>
                    <a:pt x="15" y="69"/>
                    <a:pt x="15" y="69"/>
                  </a:cubicBezTo>
                  <a:cubicBezTo>
                    <a:pt x="105" y="0"/>
                    <a:pt x="449" y="129"/>
                    <a:pt x="755" y="167"/>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2">
              <a:extLst>
                <a:ext uri="{FF2B5EF4-FFF2-40B4-BE49-F238E27FC236}">
                  <a16:creationId xmlns:a16="http://schemas.microsoft.com/office/drawing/2014/main" id="{8A924A3D-46D0-4F82-BB55-834822DD78A7}"/>
                </a:ext>
              </a:extLst>
            </p:cNvPr>
            <p:cNvSpPr>
              <a:spLocks/>
            </p:cNvSpPr>
            <p:nvPr/>
          </p:nvSpPr>
          <p:spPr bwMode="auto">
            <a:xfrm>
              <a:off x="9586913" y="4999038"/>
              <a:ext cx="825500" cy="1862138"/>
            </a:xfrm>
            <a:custGeom>
              <a:avLst/>
              <a:gdLst>
                <a:gd name="T0" fmla="*/ 191 w 260"/>
                <a:gd name="T1" fmla="*/ 574 h 586"/>
                <a:gd name="T2" fmla="*/ 139 w 260"/>
                <a:gd name="T3" fmla="*/ 581 h 586"/>
                <a:gd name="T4" fmla="*/ 57 w 260"/>
                <a:gd name="T5" fmla="*/ 517 h 586"/>
                <a:gd name="T6" fmla="*/ 5 w 260"/>
                <a:gd name="T7" fmla="*/ 93 h 586"/>
                <a:gd name="T8" fmla="*/ 70 w 260"/>
                <a:gd name="T9" fmla="*/ 11 h 586"/>
                <a:gd name="T10" fmla="*/ 122 w 260"/>
                <a:gd name="T11" fmla="*/ 5 h 586"/>
                <a:gd name="T12" fmla="*/ 204 w 260"/>
                <a:gd name="T13" fmla="*/ 69 h 586"/>
                <a:gd name="T14" fmla="*/ 255 w 260"/>
                <a:gd name="T15" fmla="*/ 493 h 586"/>
                <a:gd name="T16" fmla="*/ 191 w 260"/>
                <a:gd name="T17" fmla="*/ 574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586">
                  <a:moveTo>
                    <a:pt x="191" y="574"/>
                  </a:moveTo>
                  <a:cubicBezTo>
                    <a:pt x="139" y="581"/>
                    <a:pt x="139" y="581"/>
                    <a:pt x="139" y="581"/>
                  </a:cubicBezTo>
                  <a:cubicBezTo>
                    <a:pt x="98" y="586"/>
                    <a:pt x="62" y="557"/>
                    <a:pt x="57" y="517"/>
                  </a:cubicBezTo>
                  <a:cubicBezTo>
                    <a:pt x="5" y="93"/>
                    <a:pt x="5" y="93"/>
                    <a:pt x="5" y="93"/>
                  </a:cubicBezTo>
                  <a:cubicBezTo>
                    <a:pt x="0" y="53"/>
                    <a:pt x="29" y="16"/>
                    <a:pt x="70" y="11"/>
                  </a:cubicBezTo>
                  <a:cubicBezTo>
                    <a:pt x="122" y="5"/>
                    <a:pt x="122" y="5"/>
                    <a:pt x="122" y="5"/>
                  </a:cubicBezTo>
                  <a:cubicBezTo>
                    <a:pt x="162" y="0"/>
                    <a:pt x="199" y="29"/>
                    <a:pt x="204" y="69"/>
                  </a:cubicBezTo>
                  <a:cubicBezTo>
                    <a:pt x="255" y="493"/>
                    <a:pt x="255" y="493"/>
                    <a:pt x="255" y="493"/>
                  </a:cubicBezTo>
                  <a:cubicBezTo>
                    <a:pt x="260" y="533"/>
                    <a:pt x="231" y="570"/>
                    <a:pt x="191" y="5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3">
              <a:extLst>
                <a:ext uri="{FF2B5EF4-FFF2-40B4-BE49-F238E27FC236}">
                  <a16:creationId xmlns:a16="http://schemas.microsoft.com/office/drawing/2014/main" id="{6764E18D-3B89-4ABA-A691-94C6D873F550}"/>
                </a:ext>
              </a:extLst>
            </p:cNvPr>
            <p:cNvSpPr>
              <a:spLocks/>
            </p:cNvSpPr>
            <p:nvPr/>
          </p:nvSpPr>
          <p:spPr bwMode="auto">
            <a:xfrm>
              <a:off x="9272588" y="5386388"/>
              <a:ext cx="993775" cy="3273425"/>
            </a:xfrm>
            <a:custGeom>
              <a:avLst/>
              <a:gdLst>
                <a:gd name="T0" fmla="*/ 244 w 313"/>
                <a:gd name="T1" fmla="*/ 1019 h 1030"/>
                <a:gd name="T2" fmla="*/ 192 w 313"/>
                <a:gd name="T3" fmla="*/ 1025 h 1030"/>
                <a:gd name="T4" fmla="*/ 110 w 313"/>
                <a:gd name="T5" fmla="*/ 961 h 1030"/>
                <a:gd name="T6" fmla="*/ 4 w 313"/>
                <a:gd name="T7" fmla="*/ 93 h 1030"/>
                <a:gd name="T8" fmla="*/ 69 w 313"/>
                <a:gd name="T9" fmla="*/ 11 h 1030"/>
                <a:gd name="T10" fmla="*/ 121 w 313"/>
                <a:gd name="T11" fmla="*/ 4 h 1030"/>
                <a:gd name="T12" fmla="*/ 203 w 313"/>
                <a:gd name="T13" fmla="*/ 69 h 1030"/>
                <a:gd name="T14" fmla="*/ 308 w 313"/>
                <a:gd name="T15" fmla="*/ 937 h 1030"/>
                <a:gd name="T16" fmla="*/ 244 w 313"/>
                <a:gd name="T17" fmla="*/ 101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3" h="1030">
                  <a:moveTo>
                    <a:pt x="244" y="1019"/>
                  </a:moveTo>
                  <a:cubicBezTo>
                    <a:pt x="192" y="1025"/>
                    <a:pt x="192" y="1025"/>
                    <a:pt x="192" y="1025"/>
                  </a:cubicBezTo>
                  <a:cubicBezTo>
                    <a:pt x="151" y="1030"/>
                    <a:pt x="115" y="1001"/>
                    <a:pt x="110" y="961"/>
                  </a:cubicBezTo>
                  <a:cubicBezTo>
                    <a:pt x="4" y="93"/>
                    <a:pt x="4" y="93"/>
                    <a:pt x="4" y="93"/>
                  </a:cubicBezTo>
                  <a:cubicBezTo>
                    <a:pt x="0" y="52"/>
                    <a:pt x="28" y="16"/>
                    <a:pt x="69" y="11"/>
                  </a:cubicBezTo>
                  <a:cubicBezTo>
                    <a:pt x="121" y="4"/>
                    <a:pt x="121" y="4"/>
                    <a:pt x="121" y="4"/>
                  </a:cubicBezTo>
                  <a:cubicBezTo>
                    <a:pt x="161" y="0"/>
                    <a:pt x="198" y="28"/>
                    <a:pt x="203" y="69"/>
                  </a:cubicBezTo>
                  <a:cubicBezTo>
                    <a:pt x="308" y="937"/>
                    <a:pt x="308" y="937"/>
                    <a:pt x="308" y="937"/>
                  </a:cubicBezTo>
                  <a:cubicBezTo>
                    <a:pt x="313" y="977"/>
                    <a:pt x="284" y="1014"/>
                    <a:pt x="244" y="1019"/>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4">
              <a:extLst>
                <a:ext uri="{FF2B5EF4-FFF2-40B4-BE49-F238E27FC236}">
                  <a16:creationId xmlns:a16="http://schemas.microsoft.com/office/drawing/2014/main" id="{1377AF3B-E004-41D7-BF47-DA072DF9D1F0}"/>
                </a:ext>
              </a:extLst>
            </p:cNvPr>
            <p:cNvSpPr>
              <a:spLocks/>
            </p:cNvSpPr>
            <p:nvPr/>
          </p:nvSpPr>
          <p:spPr bwMode="auto">
            <a:xfrm>
              <a:off x="11183938" y="9007476"/>
              <a:ext cx="666750" cy="1697038"/>
            </a:xfrm>
            <a:custGeom>
              <a:avLst/>
              <a:gdLst>
                <a:gd name="T0" fmla="*/ 173 w 210"/>
                <a:gd name="T1" fmla="*/ 531 h 534"/>
                <a:gd name="T2" fmla="*/ 46 w 210"/>
                <a:gd name="T3" fmla="*/ 534 h 534"/>
                <a:gd name="T4" fmla="*/ 9 w 210"/>
                <a:gd name="T5" fmla="*/ 498 h 534"/>
                <a:gd name="T6" fmla="*/ 0 w 210"/>
                <a:gd name="T7" fmla="*/ 40 h 534"/>
                <a:gd name="T8" fmla="*/ 36 w 210"/>
                <a:gd name="T9" fmla="*/ 3 h 534"/>
                <a:gd name="T10" fmla="*/ 163 w 210"/>
                <a:gd name="T11" fmla="*/ 1 h 534"/>
                <a:gd name="T12" fmla="*/ 200 w 210"/>
                <a:gd name="T13" fmla="*/ 36 h 534"/>
                <a:gd name="T14" fmla="*/ 209 w 210"/>
                <a:gd name="T15" fmla="*/ 494 h 534"/>
                <a:gd name="T16" fmla="*/ 173 w 210"/>
                <a:gd name="T17" fmla="*/ 53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534">
                  <a:moveTo>
                    <a:pt x="173" y="531"/>
                  </a:moveTo>
                  <a:cubicBezTo>
                    <a:pt x="46" y="534"/>
                    <a:pt x="46" y="534"/>
                    <a:pt x="46" y="534"/>
                  </a:cubicBezTo>
                  <a:cubicBezTo>
                    <a:pt x="26" y="534"/>
                    <a:pt x="10" y="518"/>
                    <a:pt x="9" y="498"/>
                  </a:cubicBezTo>
                  <a:cubicBezTo>
                    <a:pt x="0" y="40"/>
                    <a:pt x="0" y="40"/>
                    <a:pt x="0" y="40"/>
                  </a:cubicBezTo>
                  <a:cubicBezTo>
                    <a:pt x="0" y="20"/>
                    <a:pt x="16" y="4"/>
                    <a:pt x="36" y="3"/>
                  </a:cubicBezTo>
                  <a:cubicBezTo>
                    <a:pt x="163" y="1"/>
                    <a:pt x="163" y="1"/>
                    <a:pt x="163" y="1"/>
                  </a:cubicBezTo>
                  <a:cubicBezTo>
                    <a:pt x="183" y="0"/>
                    <a:pt x="200" y="16"/>
                    <a:pt x="200" y="36"/>
                  </a:cubicBezTo>
                  <a:cubicBezTo>
                    <a:pt x="209" y="494"/>
                    <a:pt x="209" y="494"/>
                    <a:pt x="209" y="494"/>
                  </a:cubicBezTo>
                  <a:cubicBezTo>
                    <a:pt x="210" y="514"/>
                    <a:pt x="194" y="531"/>
                    <a:pt x="173" y="53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5">
              <a:extLst>
                <a:ext uri="{FF2B5EF4-FFF2-40B4-BE49-F238E27FC236}">
                  <a16:creationId xmlns:a16="http://schemas.microsoft.com/office/drawing/2014/main" id="{1EE87797-27BD-41B5-9D1B-658C4242CA00}"/>
                </a:ext>
              </a:extLst>
            </p:cNvPr>
            <p:cNvSpPr>
              <a:spLocks/>
            </p:cNvSpPr>
            <p:nvPr/>
          </p:nvSpPr>
          <p:spPr bwMode="auto">
            <a:xfrm>
              <a:off x="11352213" y="9010651"/>
              <a:ext cx="669925" cy="1830388"/>
            </a:xfrm>
            <a:custGeom>
              <a:avLst/>
              <a:gdLst>
                <a:gd name="T0" fmla="*/ 175 w 211"/>
                <a:gd name="T1" fmla="*/ 573 h 576"/>
                <a:gd name="T2" fmla="*/ 48 w 211"/>
                <a:gd name="T3" fmla="*/ 575 h 576"/>
                <a:gd name="T4" fmla="*/ 11 w 211"/>
                <a:gd name="T5" fmla="*/ 540 h 576"/>
                <a:gd name="T6" fmla="*/ 1 w 211"/>
                <a:gd name="T7" fmla="*/ 40 h 576"/>
                <a:gd name="T8" fmla="*/ 36 w 211"/>
                <a:gd name="T9" fmla="*/ 3 h 576"/>
                <a:gd name="T10" fmla="*/ 163 w 211"/>
                <a:gd name="T11" fmla="*/ 1 h 576"/>
                <a:gd name="T12" fmla="*/ 200 w 211"/>
                <a:gd name="T13" fmla="*/ 36 h 576"/>
                <a:gd name="T14" fmla="*/ 210 w 211"/>
                <a:gd name="T15" fmla="*/ 536 h 576"/>
                <a:gd name="T16" fmla="*/ 175 w 211"/>
                <a:gd name="T17" fmla="*/ 57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576">
                  <a:moveTo>
                    <a:pt x="175" y="573"/>
                  </a:moveTo>
                  <a:cubicBezTo>
                    <a:pt x="48" y="575"/>
                    <a:pt x="48" y="575"/>
                    <a:pt x="48" y="575"/>
                  </a:cubicBezTo>
                  <a:cubicBezTo>
                    <a:pt x="28" y="576"/>
                    <a:pt x="11" y="560"/>
                    <a:pt x="11" y="540"/>
                  </a:cubicBezTo>
                  <a:cubicBezTo>
                    <a:pt x="1" y="40"/>
                    <a:pt x="1" y="40"/>
                    <a:pt x="1" y="40"/>
                  </a:cubicBezTo>
                  <a:cubicBezTo>
                    <a:pt x="0" y="20"/>
                    <a:pt x="16" y="4"/>
                    <a:pt x="36" y="3"/>
                  </a:cubicBezTo>
                  <a:cubicBezTo>
                    <a:pt x="163" y="1"/>
                    <a:pt x="163" y="1"/>
                    <a:pt x="163" y="1"/>
                  </a:cubicBezTo>
                  <a:cubicBezTo>
                    <a:pt x="183" y="0"/>
                    <a:pt x="200" y="16"/>
                    <a:pt x="200" y="36"/>
                  </a:cubicBezTo>
                  <a:cubicBezTo>
                    <a:pt x="210" y="536"/>
                    <a:pt x="210" y="536"/>
                    <a:pt x="210" y="536"/>
                  </a:cubicBezTo>
                  <a:cubicBezTo>
                    <a:pt x="211" y="556"/>
                    <a:pt x="195" y="572"/>
                    <a:pt x="175" y="5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6">
              <a:extLst>
                <a:ext uri="{FF2B5EF4-FFF2-40B4-BE49-F238E27FC236}">
                  <a16:creationId xmlns:a16="http://schemas.microsoft.com/office/drawing/2014/main" id="{DD6E4F89-1EA2-4565-8F1C-690CA492B75F}"/>
                </a:ext>
              </a:extLst>
            </p:cNvPr>
            <p:cNvSpPr>
              <a:spLocks/>
            </p:cNvSpPr>
            <p:nvPr/>
          </p:nvSpPr>
          <p:spPr bwMode="auto">
            <a:xfrm>
              <a:off x="9932988" y="8770938"/>
              <a:ext cx="3251200" cy="696913"/>
            </a:xfrm>
            <a:custGeom>
              <a:avLst/>
              <a:gdLst>
                <a:gd name="T0" fmla="*/ 1022 w 1024"/>
                <a:gd name="T1" fmla="*/ 73 h 219"/>
                <a:gd name="T2" fmla="*/ 1023 w 1024"/>
                <a:gd name="T3" fmla="*/ 126 h 219"/>
                <a:gd name="T4" fmla="*/ 951 w 1024"/>
                <a:gd name="T5" fmla="*/ 201 h 219"/>
                <a:gd name="T6" fmla="*/ 77 w 1024"/>
                <a:gd name="T7" fmla="*/ 218 h 219"/>
                <a:gd name="T8" fmla="*/ 2 w 1024"/>
                <a:gd name="T9" fmla="*/ 146 h 219"/>
                <a:gd name="T10" fmla="*/ 1 w 1024"/>
                <a:gd name="T11" fmla="*/ 93 h 219"/>
                <a:gd name="T12" fmla="*/ 73 w 1024"/>
                <a:gd name="T13" fmla="*/ 18 h 219"/>
                <a:gd name="T14" fmla="*/ 947 w 1024"/>
                <a:gd name="T15" fmla="*/ 1 h 219"/>
                <a:gd name="T16" fmla="*/ 1022 w 1024"/>
                <a:gd name="T17" fmla="*/ 7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4" h="219">
                  <a:moveTo>
                    <a:pt x="1022" y="73"/>
                  </a:moveTo>
                  <a:cubicBezTo>
                    <a:pt x="1023" y="126"/>
                    <a:pt x="1023" y="126"/>
                    <a:pt x="1023" y="126"/>
                  </a:cubicBezTo>
                  <a:cubicBezTo>
                    <a:pt x="1024" y="166"/>
                    <a:pt x="992" y="200"/>
                    <a:pt x="951" y="201"/>
                  </a:cubicBezTo>
                  <a:cubicBezTo>
                    <a:pt x="77" y="218"/>
                    <a:pt x="77" y="218"/>
                    <a:pt x="77" y="218"/>
                  </a:cubicBezTo>
                  <a:cubicBezTo>
                    <a:pt x="36" y="219"/>
                    <a:pt x="3" y="187"/>
                    <a:pt x="2" y="146"/>
                  </a:cubicBezTo>
                  <a:cubicBezTo>
                    <a:pt x="1" y="93"/>
                    <a:pt x="1" y="93"/>
                    <a:pt x="1" y="93"/>
                  </a:cubicBezTo>
                  <a:cubicBezTo>
                    <a:pt x="0" y="53"/>
                    <a:pt x="32" y="19"/>
                    <a:pt x="73" y="18"/>
                  </a:cubicBezTo>
                  <a:cubicBezTo>
                    <a:pt x="947" y="1"/>
                    <a:pt x="947" y="1"/>
                    <a:pt x="947" y="1"/>
                  </a:cubicBezTo>
                  <a:cubicBezTo>
                    <a:pt x="988" y="0"/>
                    <a:pt x="1021" y="32"/>
                    <a:pt x="1022" y="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7">
              <a:extLst>
                <a:ext uri="{FF2B5EF4-FFF2-40B4-BE49-F238E27FC236}">
                  <a16:creationId xmlns:a16="http://schemas.microsoft.com/office/drawing/2014/main" id="{0FC45DF5-4953-4DE2-94CA-5CD29463737F}"/>
                </a:ext>
              </a:extLst>
            </p:cNvPr>
            <p:cNvSpPr>
              <a:spLocks/>
            </p:cNvSpPr>
            <p:nvPr/>
          </p:nvSpPr>
          <p:spPr bwMode="auto">
            <a:xfrm>
              <a:off x="11288713" y="7127876"/>
              <a:ext cx="638175" cy="1993900"/>
            </a:xfrm>
            <a:custGeom>
              <a:avLst/>
              <a:gdLst>
                <a:gd name="T0" fmla="*/ 99 w 201"/>
                <a:gd name="T1" fmla="*/ 1 h 627"/>
                <a:gd name="T2" fmla="*/ 99 w 201"/>
                <a:gd name="T3" fmla="*/ 1 h 627"/>
                <a:gd name="T4" fmla="*/ 201 w 201"/>
                <a:gd name="T5" fmla="*/ 99 h 627"/>
                <a:gd name="T6" fmla="*/ 150 w 201"/>
                <a:gd name="T7" fmla="*/ 526 h 627"/>
                <a:gd name="T8" fmla="*/ 111 w 201"/>
                <a:gd name="T9" fmla="*/ 626 h 627"/>
                <a:gd name="T10" fmla="*/ 111 w 201"/>
                <a:gd name="T11" fmla="*/ 626 h 627"/>
                <a:gd name="T12" fmla="*/ 69 w 201"/>
                <a:gd name="T13" fmla="*/ 527 h 627"/>
                <a:gd name="T14" fmla="*/ 1 w 201"/>
                <a:gd name="T15" fmla="*/ 103 h 627"/>
                <a:gd name="T16" fmla="*/ 99 w 201"/>
                <a:gd name="T17" fmla="*/ 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627">
                  <a:moveTo>
                    <a:pt x="99" y="1"/>
                  </a:moveTo>
                  <a:cubicBezTo>
                    <a:pt x="99" y="1"/>
                    <a:pt x="99" y="1"/>
                    <a:pt x="99" y="1"/>
                  </a:cubicBezTo>
                  <a:cubicBezTo>
                    <a:pt x="154" y="0"/>
                    <a:pt x="200" y="44"/>
                    <a:pt x="201" y="99"/>
                  </a:cubicBezTo>
                  <a:cubicBezTo>
                    <a:pt x="150" y="526"/>
                    <a:pt x="150" y="526"/>
                    <a:pt x="150" y="526"/>
                  </a:cubicBezTo>
                  <a:cubicBezTo>
                    <a:pt x="151" y="581"/>
                    <a:pt x="134" y="626"/>
                    <a:pt x="111" y="626"/>
                  </a:cubicBezTo>
                  <a:cubicBezTo>
                    <a:pt x="111" y="626"/>
                    <a:pt x="111" y="626"/>
                    <a:pt x="111" y="626"/>
                  </a:cubicBezTo>
                  <a:cubicBezTo>
                    <a:pt x="89" y="627"/>
                    <a:pt x="70" y="582"/>
                    <a:pt x="69" y="527"/>
                  </a:cubicBezTo>
                  <a:cubicBezTo>
                    <a:pt x="1" y="103"/>
                    <a:pt x="1" y="103"/>
                    <a:pt x="1" y="103"/>
                  </a:cubicBezTo>
                  <a:cubicBezTo>
                    <a:pt x="0" y="48"/>
                    <a:pt x="44" y="2"/>
                    <a:pt x="99" y="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8">
              <a:extLst>
                <a:ext uri="{FF2B5EF4-FFF2-40B4-BE49-F238E27FC236}">
                  <a16:creationId xmlns:a16="http://schemas.microsoft.com/office/drawing/2014/main" id="{83368897-0634-4D34-9DA2-891A4CB902BA}"/>
                </a:ext>
              </a:extLst>
            </p:cNvPr>
            <p:cNvSpPr>
              <a:spLocks/>
            </p:cNvSpPr>
            <p:nvPr/>
          </p:nvSpPr>
          <p:spPr bwMode="auto">
            <a:xfrm>
              <a:off x="10434638" y="6950076"/>
              <a:ext cx="3175000" cy="795338"/>
            </a:xfrm>
            <a:custGeom>
              <a:avLst/>
              <a:gdLst>
                <a:gd name="T0" fmla="*/ 6 w 1000"/>
                <a:gd name="T1" fmla="*/ 55 h 250"/>
                <a:gd name="T2" fmla="*/ 6 w 1000"/>
                <a:gd name="T3" fmla="*/ 55 h 250"/>
                <a:gd name="T4" fmla="*/ 109 w 1000"/>
                <a:gd name="T5" fmla="*/ 27 h 250"/>
                <a:gd name="T6" fmla="*/ 905 w 1000"/>
                <a:gd name="T7" fmla="*/ 45 h 250"/>
                <a:gd name="T8" fmla="*/ 995 w 1000"/>
                <a:gd name="T9" fmla="*/ 155 h 250"/>
                <a:gd name="T10" fmla="*/ 995 w 1000"/>
                <a:gd name="T11" fmla="*/ 155 h 250"/>
                <a:gd name="T12" fmla="*/ 885 w 1000"/>
                <a:gd name="T13" fmla="*/ 244 h 250"/>
                <a:gd name="T14" fmla="*/ 101 w 1000"/>
                <a:gd name="T15" fmla="*/ 103 h 250"/>
                <a:gd name="T16" fmla="*/ 6 w 1000"/>
                <a:gd name="T17" fmla="*/ 5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250">
                  <a:moveTo>
                    <a:pt x="6" y="55"/>
                  </a:moveTo>
                  <a:cubicBezTo>
                    <a:pt x="6" y="55"/>
                    <a:pt x="6" y="55"/>
                    <a:pt x="6" y="55"/>
                  </a:cubicBezTo>
                  <a:cubicBezTo>
                    <a:pt x="11" y="0"/>
                    <a:pt x="54" y="21"/>
                    <a:pt x="109" y="27"/>
                  </a:cubicBezTo>
                  <a:cubicBezTo>
                    <a:pt x="905" y="45"/>
                    <a:pt x="905" y="45"/>
                    <a:pt x="905" y="45"/>
                  </a:cubicBezTo>
                  <a:cubicBezTo>
                    <a:pt x="960" y="51"/>
                    <a:pt x="1000" y="100"/>
                    <a:pt x="995" y="155"/>
                  </a:cubicBezTo>
                  <a:cubicBezTo>
                    <a:pt x="995" y="155"/>
                    <a:pt x="995" y="155"/>
                    <a:pt x="995" y="155"/>
                  </a:cubicBezTo>
                  <a:cubicBezTo>
                    <a:pt x="989" y="210"/>
                    <a:pt x="940" y="250"/>
                    <a:pt x="885" y="244"/>
                  </a:cubicBezTo>
                  <a:cubicBezTo>
                    <a:pt x="101" y="103"/>
                    <a:pt x="101" y="103"/>
                    <a:pt x="101" y="103"/>
                  </a:cubicBezTo>
                  <a:cubicBezTo>
                    <a:pt x="47" y="97"/>
                    <a:pt x="0" y="110"/>
                    <a:pt x="6" y="5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9">
              <a:extLst>
                <a:ext uri="{FF2B5EF4-FFF2-40B4-BE49-F238E27FC236}">
                  <a16:creationId xmlns:a16="http://schemas.microsoft.com/office/drawing/2014/main" id="{F6B22248-159A-4D62-8CB3-3D8FDCF171CE}"/>
                </a:ext>
              </a:extLst>
            </p:cNvPr>
            <p:cNvSpPr>
              <a:spLocks/>
            </p:cNvSpPr>
            <p:nvPr/>
          </p:nvSpPr>
          <p:spPr bwMode="auto">
            <a:xfrm>
              <a:off x="13050838" y="6429376"/>
              <a:ext cx="400050" cy="511175"/>
            </a:xfrm>
            <a:custGeom>
              <a:avLst/>
              <a:gdLst>
                <a:gd name="T0" fmla="*/ 26 w 126"/>
                <a:gd name="T1" fmla="*/ 161 h 161"/>
                <a:gd name="T2" fmla="*/ 17 w 126"/>
                <a:gd name="T3" fmla="*/ 154 h 161"/>
                <a:gd name="T4" fmla="*/ 10 w 126"/>
                <a:gd name="T5" fmla="*/ 109 h 161"/>
                <a:gd name="T6" fmla="*/ 85 w 126"/>
                <a:gd name="T7" fmla="*/ 9 h 161"/>
                <a:gd name="T8" fmla="*/ 108 w 126"/>
                <a:gd name="T9" fmla="*/ 5 h 161"/>
                <a:gd name="T10" fmla="*/ 117 w 126"/>
                <a:gd name="T11" fmla="*/ 12 h 161"/>
                <a:gd name="T12" fmla="*/ 120 w 126"/>
                <a:gd name="T13" fmla="*/ 35 h 161"/>
                <a:gd name="T14" fmla="*/ 26 w 126"/>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1">
                  <a:moveTo>
                    <a:pt x="26" y="161"/>
                  </a:moveTo>
                  <a:cubicBezTo>
                    <a:pt x="17" y="154"/>
                    <a:pt x="17" y="154"/>
                    <a:pt x="17" y="154"/>
                  </a:cubicBezTo>
                  <a:cubicBezTo>
                    <a:pt x="3" y="144"/>
                    <a:pt x="0" y="124"/>
                    <a:pt x="10" y="109"/>
                  </a:cubicBezTo>
                  <a:cubicBezTo>
                    <a:pt x="85" y="9"/>
                    <a:pt x="85" y="9"/>
                    <a:pt x="85" y="9"/>
                  </a:cubicBezTo>
                  <a:cubicBezTo>
                    <a:pt x="91" y="2"/>
                    <a:pt x="101" y="0"/>
                    <a:pt x="108" y="5"/>
                  </a:cubicBezTo>
                  <a:cubicBezTo>
                    <a:pt x="117" y="12"/>
                    <a:pt x="117" y="12"/>
                    <a:pt x="117" y="12"/>
                  </a:cubicBezTo>
                  <a:cubicBezTo>
                    <a:pt x="124" y="17"/>
                    <a:pt x="126" y="27"/>
                    <a:pt x="120" y="35"/>
                  </a:cubicBezTo>
                  <a:lnTo>
                    <a:pt x="26" y="16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0">
              <a:extLst>
                <a:ext uri="{FF2B5EF4-FFF2-40B4-BE49-F238E27FC236}">
                  <a16:creationId xmlns:a16="http://schemas.microsoft.com/office/drawing/2014/main" id="{76604AB3-87F7-431C-BF42-D374A192BDE6}"/>
                </a:ext>
              </a:extLst>
            </p:cNvPr>
            <p:cNvSpPr>
              <a:spLocks/>
            </p:cNvSpPr>
            <p:nvPr/>
          </p:nvSpPr>
          <p:spPr bwMode="auto">
            <a:xfrm>
              <a:off x="13022263" y="6407151"/>
              <a:ext cx="511175" cy="622300"/>
            </a:xfrm>
            <a:custGeom>
              <a:avLst/>
              <a:gdLst>
                <a:gd name="T0" fmla="*/ 35 w 161"/>
                <a:gd name="T1" fmla="*/ 196 h 196"/>
                <a:gd name="T2" fmla="*/ 0 w 161"/>
                <a:gd name="T3" fmla="*/ 170 h 196"/>
                <a:gd name="T4" fmla="*/ 121 w 161"/>
                <a:gd name="T5" fmla="*/ 9 h 196"/>
                <a:gd name="T6" fmla="*/ 143 w 161"/>
                <a:gd name="T7" fmla="*/ 6 h 196"/>
                <a:gd name="T8" fmla="*/ 152 w 161"/>
                <a:gd name="T9" fmla="*/ 13 h 196"/>
                <a:gd name="T10" fmla="*/ 156 w 161"/>
                <a:gd name="T11" fmla="*/ 35 h 196"/>
                <a:gd name="T12" fmla="*/ 35 w 161"/>
                <a:gd name="T13" fmla="*/ 196 h 196"/>
              </a:gdLst>
              <a:ahLst/>
              <a:cxnLst>
                <a:cxn ang="0">
                  <a:pos x="T0" y="T1"/>
                </a:cxn>
                <a:cxn ang="0">
                  <a:pos x="T2" y="T3"/>
                </a:cxn>
                <a:cxn ang="0">
                  <a:pos x="T4" y="T5"/>
                </a:cxn>
                <a:cxn ang="0">
                  <a:pos x="T6" y="T7"/>
                </a:cxn>
                <a:cxn ang="0">
                  <a:pos x="T8" y="T9"/>
                </a:cxn>
                <a:cxn ang="0">
                  <a:pos x="T10" y="T11"/>
                </a:cxn>
                <a:cxn ang="0">
                  <a:pos x="T12" y="T13"/>
                </a:cxn>
              </a:cxnLst>
              <a:rect l="0" t="0" r="r" b="b"/>
              <a:pathLst>
                <a:path w="161" h="196">
                  <a:moveTo>
                    <a:pt x="35" y="196"/>
                  </a:moveTo>
                  <a:cubicBezTo>
                    <a:pt x="0" y="170"/>
                    <a:pt x="0" y="170"/>
                    <a:pt x="0" y="170"/>
                  </a:cubicBezTo>
                  <a:cubicBezTo>
                    <a:pt x="121" y="9"/>
                    <a:pt x="121" y="9"/>
                    <a:pt x="121" y="9"/>
                  </a:cubicBezTo>
                  <a:cubicBezTo>
                    <a:pt x="126" y="2"/>
                    <a:pt x="136" y="0"/>
                    <a:pt x="143" y="6"/>
                  </a:cubicBezTo>
                  <a:cubicBezTo>
                    <a:pt x="152" y="13"/>
                    <a:pt x="152" y="13"/>
                    <a:pt x="152" y="13"/>
                  </a:cubicBezTo>
                  <a:cubicBezTo>
                    <a:pt x="159" y="18"/>
                    <a:pt x="161" y="28"/>
                    <a:pt x="156" y="35"/>
                  </a:cubicBezTo>
                  <a:lnTo>
                    <a:pt x="35" y="196"/>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1">
              <a:extLst>
                <a:ext uri="{FF2B5EF4-FFF2-40B4-BE49-F238E27FC236}">
                  <a16:creationId xmlns:a16="http://schemas.microsoft.com/office/drawing/2014/main" id="{8CBA3563-2413-4465-8050-165BC43A2998}"/>
                </a:ext>
              </a:extLst>
            </p:cNvPr>
            <p:cNvSpPr>
              <a:spLocks/>
            </p:cNvSpPr>
            <p:nvPr/>
          </p:nvSpPr>
          <p:spPr bwMode="auto">
            <a:xfrm>
              <a:off x="12920663" y="6775451"/>
              <a:ext cx="558800" cy="320675"/>
            </a:xfrm>
            <a:custGeom>
              <a:avLst/>
              <a:gdLst>
                <a:gd name="T0" fmla="*/ 174 w 176"/>
                <a:gd name="T1" fmla="*/ 43 h 101"/>
                <a:gd name="T2" fmla="*/ 174 w 176"/>
                <a:gd name="T3" fmla="*/ 43 h 101"/>
                <a:gd name="T4" fmla="*/ 162 w 176"/>
                <a:gd name="T5" fmla="*/ 61 h 101"/>
                <a:gd name="T6" fmla="*/ 31 w 176"/>
                <a:gd name="T7" fmla="*/ 99 h 101"/>
                <a:gd name="T8" fmla="*/ 12 w 176"/>
                <a:gd name="T9" fmla="*/ 90 h 101"/>
                <a:gd name="T10" fmla="*/ 4 w 176"/>
                <a:gd name="T11" fmla="*/ 63 h 101"/>
                <a:gd name="T12" fmla="*/ 27 w 176"/>
                <a:gd name="T13" fmla="*/ 26 h 101"/>
                <a:gd name="T14" fmla="*/ 75 w 176"/>
                <a:gd name="T15" fmla="*/ 10 h 101"/>
                <a:gd name="T16" fmla="*/ 174 w 176"/>
                <a:gd name="T17" fmla="*/ 4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101">
                  <a:moveTo>
                    <a:pt x="174" y="43"/>
                  </a:moveTo>
                  <a:cubicBezTo>
                    <a:pt x="174" y="43"/>
                    <a:pt x="174" y="43"/>
                    <a:pt x="174" y="43"/>
                  </a:cubicBezTo>
                  <a:cubicBezTo>
                    <a:pt x="176" y="50"/>
                    <a:pt x="171" y="58"/>
                    <a:pt x="162" y="61"/>
                  </a:cubicBezTo>
                  <a:cubicBezTo>
                    <a:pt x="31" y="99"/>
                    <a:pt x="31" y="99"/>
                    <a:pt x="31" y="99"/>
                  </a:cubicBezTo>
                  <a:cubicBezTo>
                    <a:pt x="23" y="101"/>
                    <a:pt x="14" y="97"/>
                    <a:pt x="12" y="90"/>
                  </a:cubicBezTo>
                  <a:cubicBezTo>
                    <a:pt x="4" y="63"/>
                    <a:pt x="4" y="63"/>
                    <a:pt x="4" y="63"/>
                  </a:cubicBezTo>
                  <a:cubicBezTo>
                    <a:pt x="0" y="48"/>
                    <a:pt x="10" y="31"/>
                    <a:pt x="27" y="26"/>
                  </a:cubicBezTo>
                  <a:cubicBezTo>
                    <a:pt x="75" y="10"/>
                    <a:pt x="75" y="10"/>
                    <a:pt x="75" y="10"/>
                  </a:cubicBezTo>
                  <a:cubicBezTo>
                    <a:pt x="110" y="0"/>
                    <a:pt x="165" y="13"/>
                    <a:pt x="174" y="4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2">
              <a:extLst>
                <a:ext uri="{FF2B5EF4-FFF2-40B4-BE49-F238E27FC236}">
                  <a16:creationId xmlns:a16="http://schemas.microsoft.com/office/drawing/2014/main" id="{34F59D06-9A2A-4146-B400-D2354E2DC9C5}"/>
                </a:ext>
              </a:extLst>
            </p:cNvPr>
            <p:cNvSpPr>
              <a:spLocks/>
            </p:cNvSpPr>
            <p:nvPr/>
          </p:nvSpPr>
          <p:spPr bwMode="auto">
            <a:xfrm>
              <a:off x="12977813" y="6657976"/>
              <a:ext cx="212725" cy="279400"/>
            </a:xfrm>
            <a:custGeom>
              <a:avLst/>
              <a:gdLst>
                <a:gd name="T0" fmla="*/ 32 w 67"/>
                <a:gd name="T1" fmla="*/ 88 h 88"/>
                <a:gd name="T2" fmla="*/ 0 w 67"/>
                <a:gd name="T3" fmla="*/ 72 h 88"/>
                <a:gd name="T4" fmla="*/ 32 w 67"/>
                <a:gd name="T5" fmla="*/ 9 h 88"/>
                <a:gd name="T6" fmla="*/ 50 w 67"/>
                <a:gd name="T7" fmla="*/ 3 h 88"/>
                <a:gd name="T8" fmla="*/ 58 w 67"/>
                <a:gd name="T9" fmla="*/ 7 h 88"/>
                <a:gd name="T10" fmla="*/ 64 w 67"/>
                <a:gd name="T11" fmla="*/ 25 h 88"/>
                <a:gd name="T12" fmla="*/ 32 w 67"/>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67" h="88">
                  <a:moveTo>
                    <a:pt x="32" y="88"/>
                  </a:moveTo>
                  <a:cubicBezTo>
                    <a:pt x="0" y="72"/>
                    <a:pt x="0" y="72"/>
                    <a:pt x="0" y="72"/>
                  </a:cubicBezTo>
                  <a:cubicBezTo>
                    <a:pt x="32" y="9"/>
                    <a:pt x="32" y="9"/>
                    <a:pt x="32" y="9"/>
                  </a:cubicBezTo>
                  <a:cubicBezTo>
                    <a:pt x="35" y="2"/>
                    <a:pt x="43" y="0"/>
                    <a:pt x="50" y="3"/>
                  </a:cubicBezTo>
                  <a:cubicBezTo>
                    <a:pt x="58" y="7"/>
                    <a:pt x="58" y="7"/>
                    <a:pt x="58" y="7"/>
                  </a:cubicBezTo>
                  <a:cubicBezTo>
                    <a:pt x="65" y="11"/>
                    <a:pt x="67" y="18"/>
                    <a:pt x="64" y="25"/>
                  </a:cubicBezTo>
                  <a:lnTo>
                    <a:pt x="32" y="8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5AEC8733-7E75-4BEB-B927-2F493D7A85C6}"/>
              </a:ext>
            </a:extLst>
          </p:cNvPr>
          <p:cNvSpPr txBox="1"/>
          <p:nvPr/>
        </p:nvSpPr>
        <p:spPr>
          <a:xfrm>
            <a:off x="15504090" y="3437355"/>
            <a:ext cx="5991436" cy="212365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4A86FF"/>
                </a:solidFill>
                <a:effectLst/>
                <a:uLnTx/>
                <a:uFillTx/>
                <a:latin typeface="Century Gothic"/>
                <a:ea typeface="+mn-ea"/>
                <a:cs typeface="+mn-cs"/>
              </a:rPr>
              <a:t>CREATE YOUR OWN SPACE</a:t>
            </a:r>
            <a:endParaRPr kumimoji="0" lang="en-US" sz="66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158" name="TextBox 157">
            <a:extLst>
              <a:ext uri="{FF2B5EF4-FFF2-40B4-BE49-F238E27FC236}">
                <a16:creationId xmlns:a16="http://schemas.microsoft.com/office/drawing/2014/main" id="{A912F21C-3278-4B40-B787-21B5B8C18177}"/>
              </a:ext>
            </a:extLst>
          </p:cNvPr>
          <p:cNvSpPr txBox="1"/>
          <p:nvPr/>
        </p:nvSpPr>
        <p:spPr>
          <a:xfrm>
            <a:off x="15518993" y="6297263"/>
            <a:ext cx="6731397" cy="1287212"/>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60" name="TextBox 159">
            <a:extLst>
              <a:ext uri="{FF2B5EF4-FFF2-40B4-BE49-F238E27FC236}">
                <a16:creationId xmlns:a16="http://schemas.microsoft.com/office/drawing/2014/main" id="{D0707B9C-12B2-40BC-B3D1-8B792764D26B}"/>
              </a:ext>
            </a:extLst>
          </p:cNvPr>
          <p:cNvSpPr txBox="1"/>
          <p:nvPr/>
        </p:nvSpPr>
        <p:spPr>
          <a:xfrm>
            <a:off x="15616455" y="8414222"/>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Tree>
    <p:extLst>
      <p:ext uri="{BB962C8B-B14F-4D97-AF65-F5344CB8AC3E}">
        <p14:creationId xmlns:p14="http://schemas.microsoft.com/office/powerpoint/2010/main" val="211949495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14:bounceEnd="60000">
                                          <p:cBhvr additive="base">
                                            <p:cTn id="7" dur="1500" fill="hold"/>
                                            <p:tgtEl>
                                              <p:spTgt spid="162"/>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0000">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14:bounceEnd="60000">
                                          <p:cBhvr additive="base">
                                            <p:cTn id="11" dur="1500" fill="hold"/>
                                            <p:tgtEl>
                                              <p:spTgt spid="161"/>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0000">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14:bounceEnd="60000">
                                          <p:cBhvr additive="base">
                                            <p:cTn id="15" dur="1500" fill="hold"/>
                                            <p:tgtEl>
                                              <p:spTgt spid="1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0000">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14:bounceEnd="60000">
                                          <p:cBhvr additive="base">
                                            <p:cTn id="19" dur="1500" fill="hold"/>
                                            <p:tgtEl>
                                              <p:spTgt spid="1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0000">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14:bounceEnd="60000">
                                          <p:cBhvr additive="base">
                                            <p:cTn id="23" dur="1500" fill="hold"/>
                                            <p:tgtEl>
                                              <p:spTgt spid="120"/>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0000">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14:bounceEnd="60000">
                                          <p:cBhvr additive="base">
                                            <p:cTn id="27"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0000">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14:bounceEnd="60000">
                                          <p:cBhvr additive="base">
                                            <p:cTn id="31"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0000">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14:bounceEnd="60000">
                                          <p:cBhvr additive="base">
                                            <p:cTn id="35"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0000">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14:presetBounceEnd="60000">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14:bounceEnd="60000">
                                          <p:cBhvr additive="base">
                                            <p:cTn id="43" dur="1500" fill="hold"/>
                                            <p:tgtEl>
                                              <p:spTgt spid="122"/>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0-#ppt_w/2"/>
                                              </p:val>
                                            </p:tav>
                                            <p:tav tm="100000">
                                              <p:val>
                                                <p:strVal val="#ppt_x"/>
                                              </p:val>
                                            </p:tav>
                                          </p:tavLst>
                                        </p:anim>
                                        <p:anim calcmode="lin" valueType="num">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cBhvr additive="base">
                                            <p:cTn id="11" dur="1500" fill="hold"/>
                                            <p:tgtEl>
                                              <p:spTgt spid="161"/>
                                            </p:tgtEl>
                                            <p:attrNameLst>
                                              <p:attrName>ppt_x</p:attrName>
                                            </p:attrNameLst>
                                          </p:cBhvr>
                                          <p:tavLst>
                                            <p:tav tm="0">
                                              <p:val>
                                                <p:strVal val="0-#ppt_w/2"/>
                                              </p:val>
                                            </p:tav>
                                            <p:tav tm="100000">
                                              <p:val>
                                                <p:strVal val="#ppt_x"/>
                                              </p:val>
                                            </p:tav>
                                          </p:tavLst>
                                        </p:anim>
                                        <p:anim calcmode="lin" valueType="num">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ppt_x"/>
                                              </p:val>
                                            </p:tav>
                                            <p:tav tm="100000">
                                              <p:val>
                                                <p:strVal val="#ppt_x"/>
                                              </p:val>
                                            </p:tav>
                                          </p:tavLst>
                                        </p:anim>
                                        <p:anim calcmode="lin" valueType="num">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1500" fill="hold"/>
                                            <p:tgtEl>
                                              <p:spTgt spid="119"/>
                                            </p:tgtEl>
                                            <p:attrNameLst>
                                              <p:attrName>ppt_x</p:attrName>
                                            </p:attrNameLst>
                                          </p:cBhvr>
                                          <p:tavLst>
                                            <p:tav tm="0">
                                              <p:val>
                                                <p:strVal val="#ppt_x"/>
                                              </p:val>
                                            </p:tav>
                                            <p:tav tm="100000">
                                              <p:val>
                                                <p:strVal val="#ppt_x"/>
                                              </p:val>
                                            </p:tav>
                                          </p:tavLst>
                                        </p:anim>
                                        <p:anim calcmode="lin" valueType="num">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cBhvr additive="base">
                                            <p:cTn id="23" dur="1500" fill="hold"/>
                                            <p:tgtEl>
                                              <p:spTgt spid="120"/>
                                            </p:tgtEl>
                                            <p:attrNameLst>
                                              <p:attrName>ppt_x</p:attrName>
                                            </p:attrNameLst>
                                          </p:cBhvr>
                                          <p:tavLst>
                                            <p:tav tm="0">
                                              <p:val>
                                                <p:strVal val="#ppt_x"/>
                                              </p:val>
                                            </p:tav>
                                            <p:tav tm="100000">
                                              <p:val>
                                                <p:strVal val="#ppt_x"/>
                                              </p:val>
                                            </p:tav>
                                          </p:tavLst>
                                        </p:anim>
                                        <p:anim calcmode="lin" valueType="num">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cBhvr additive="base">
                                            <p:cTn id="27" dur="1500" fill="hold"/>
                                            <p:tgtEl>
                                              <p:spTgt spid="126"/>
                                            </p:tgtEl>
                                            <p:attrNameLst>
                                              <p:attrName>ppt_x</p:attrName>
                                            </p:attrNameLst>
                                          </p:cBhvr>
                                          <p:tavLst>
                                            <p:tav tm="0">
                                              <p:val>
                                                <p:strVal val="#ppt_x"/>
                                              </p:val>
                                            </p:tav>
                                            <p:tav tm="100000">
                                              <p:val>
                                                <p:strVal val="#ppt_x"/>
                                              </p:val>
                                            </p:tav>
                                          </p:tavLst>
                                        </p:anim>
                                        <p:anim calcmode="lin" valueType="num">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cBhvr additive="base">
                                            <p:cTn id="31" dur="1500" fill="hold"/>
                                            <p:tgtEl>
                                              <p:spTgt spid="139"/>
                                            </p:tgtEl>
                                            <p:attrNameLst>
                                              <p:attrName>ppt_x</p:attrName>
                                            </p:attrNameLst>
                                          </p:cBhvr>
                                          <p:tavLst>
                                            <p:tav tm="0">
                                              <p:val>
                                                <p:strVal val="#ppt_x"/>
                                              </p:val>
                                            </p:tav>
                                            <p:tav tm="100000">
                                              <p:val>
                                                <p:strVal val="#ppt_x"/>
                                              </p:val>
                                            </p:tav>
                                          </p:tavLst>
                                        </p:anim>
                                        <p:anim calcmode="lin" valueType="num">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cBhvr additive="base">
                                            <p:cTn id="35" dur="1500" fill="hold"/>
                                            <p:tgtEl>
                                              <p:spTgt spid="125"/>
                                            </p:tgtEl>
                                            <p:attrNameLst>
                                              <p:attrName>ppt_x</p:attrName>
                                            </p:attrNameLst>
                                          </p:cBhvr>
                                          <p:tavLst>
                                            <p:tav tm="0">
                                              <p:val>
                                                <p:strVal val="#ppt_x"/>
                                              </p:val>
                                            </p:tav>
                                            <p:tav tm="100000">
                                              <p:val>
                                                <p:strVal val="#ppt_x"/>
                                              </p:val>
                                            </p:tav>
                                          </p:tavLst>
                                        </p:anim>
                                        <p:anim calcmode="lin" valueType="num">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cBhvr additive="base">
                                            <p:cTn id="43" dur="1500" fill="hold"/>
                                            <p:tgtEl>
                                              <p:spTgt spid="122"/>
                                            </p:tgtEl>
                                            <p:attrNameLst>
                                              <p:attrName>ppt_x</p:attrName>
                                            </p:attrNameLst>
                                          </p:cBhvr>
                                          <p:tavLst>
                                            <p:tav tm="0">
                                              <p:val>
                                                <p:strVal val="0-#ppt_w/2"/>
                                              </p:val>
                                            </p:tav>
                                            <p:tav tm="100000">
                                              <p:val>
                                                <p:strVal val="#ppt_x"/>
                                              </p:val>
                                            </p:tav>
                                          </p:tavLst>
                                        </p:anim>
                                        <p:anim calcmode="lin" valueType="num">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A4C877B5-EAE5-4A22-A550-6167949F112D}"/>
              </a:ext>
            </a:extLst>
          </p:cNvPr>
          <p:cNvSpPr>
            <a:spLocks noChangeArrowheads="1"/>
          </p:cNvSpPr>
          <p:nvPr/>
        </p:nvSpPr>
        <p:spPr bwMode="auto">
          <a:xfrm>
            <a:off x="9450294" y="1762167"/>
            <a:ext cx="14381207" cy="1017106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2" name="Group 111">
            <a:extLst>
              <a:ext uri="{FF2B5EF4-FFF2-40B4-BE49-F238E27FC236}">
                <a16:creationId xmlns:a16="http://schemas.microsoft.com/office/drawing/2014/main" id="{DD6C8679-E431-412C-8AE6-6A21FDFEE353}"/>
              </a:ext>
            </a:extLst>
          </p:cNvPr>
          <p:cNvGrpSpPr/>
          <p:nvPr/>
        </p:nvGrpSpPr>
        <p:grpSpPr>
          <a:xfrm>
            <a:off x="12795335" y="6123354"/>
            <a:ext cx="3268144" cy="4766272"/>
            <a:chOff x="12795335" y="6123354"/>
            <a:chExt cx="3268144" cy="4766272"/>
          </a:xfrm>
        </p:grpSpPr>
        <p:sp>
          <p:nvSpPr>
            <p:cNvPr id="33" name="Freeform 32">
              <a:extLst>
                <a:ext uri="{FF2B5EF4-FFF2-40B4-BE49-F238E27FC236}">
                  <a16:creationId xmlns:a16="http://schemas.microsoft.com/office/drawing/2014/main" id="{20350ED9-D9A9-4947-B110-8393306BD2C0}"/>
                </a:ext>
              </a:extLst>
            </p:cNvPr>
            <p:cNvSpPr>
              <a:spLocks/>
            </p:cNvSpPr>
            <p:nvPr/>
          </p:nvSpPr>
          <p:spPr bwMode="auto">
            <a:xfrm>
              <a:off x="12795335" y="7241114"/>
              <a:ext cx="2095457" cy="3622422"/>
            </a:xfrm>
            <a:custGeom>
              <a:avLst/>
              <a:gdLst>
                <a:gd name="T0" fmla="*/ 626 w 782"/>
                <a:gd name="T1" fmla="*/ 577 h 1351"/>
                <a:gd name="T2" fmla="*/ 653 w 782"/>
                <a:gd name="T3" fmla="*/ 1296 h 1351"/>
                <a:gd name="T4" fmla="*/ 157 w 782"/>
                <a:gd name="T5" fmla="*/ 775 h 1351"/>
                <a:gd name="T6" fmla="*/ 130 w 782"/>
                <a:gd name="T7" fmla="*/ 55 h 1351"/>
                <a:gd name="T8" fmla="*/ 626 w 782"/>
                <a:gd name="T9" fmla="*/ 577 h 1351"/>
              </a:gdLst>
              <a:ahLst/>
              <a:cxnLst>
                <a:cxn ang="0">
                  <a:pos x="T0" y="T1"/>
                </a:cxn>
                <a:cxn ang="0">
                  <a:pos x="T2" y="T3"/>
                </a:cxn>
                <a:cxn ang="0">
                  <a:pos x="T4" y="T5"/>
                </a:cxn>
                <a:cxn ang="0">
                  <a:pos x="T6" y="T7"/>
                </a:cxn>
                <a:cxn ang="0">
                  <a:pos x="T8" y="T9"/>
                </a:cxn>
              </a:cxnLst>
              <a:rect l="0" t="0" r="r" b="b"/>
              <a:pathLst>
                <a:path w="782" h="1351">
                  <a:moveTo>
                    <a:pt x="626" y="577"/>
                  </a:moveTo>
                  <a:cubicBezTo>
                    <a:pt x="770" y="920"/>
                    <a:pt x="782" y="1242"/>
                    <a:pt x="653" y="1296"/>
                  </a:cubicBezTo>
                  <a:cubicBezTo>
                    <a:pt x="523" y="1351"/>
                    <a:pt x="301" y="1117"/>
                    <a:pt x="157" y="775"/>
                  </a:cubicBezTo>
                  <a:cubicBezTo>
                    <a:pt x="12" y="432"/>
                    <a:pt x="0" y="110"/>
                    <a:pt x="130" y="55"/>
                  </a:cubicBezTo>
                  <a:cubicBezTo>
                    <a:pt x="260" y="0"/>
                    <a:pt x="482" y="234"/>
                    <a:pt x="626" y="57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3">
              <a:extLst>
                <a:ext uri="{FF2B5EF4-FFF2-40B4-BE49-F238E27FC236}">
                  <a16:creationId xmlns:a16="http://schemas.microsoft.com/office/drawing/2014/main" id="{B7077BED-7275-48C2-A4D8-54B9BACAF77E}"/>
                </a:ext>
              </a:extLst>
            </p:cNvPr>
            <p:cNvSpPr>
              <a:spLocks/>
            </p:cNvSpPr>
            <p:nvPr/>
          </p:nvSpPr>
          <p:spPr bwMode="auto">
            <a:xfrm>
              <a:off x="13693388" y="6123354"/>
              <a:ext cx="2370091" cy="4766272"/>
            </a:xfrm>
            <a:custGeom>
              <a:avLst/>
              <a:gdLst>
                <a:gd name="T0" fmla="*/ 761 w 885"/>
                <a:gd name="T1" fmla="*/ 974 h 1778"/>
                <a:gd name="T2" fmla="*/ 218 w 885"/>
                <a:gd name="T3" fmla="*/ 1732 h 1778"/>
                <a:gd name="T4" fmla="*/ 124 w 885"/>
                <a:gd name="T5" fmla="*/ 805 h 1778"/>
                <a:gd name="T6" fmla="*/ 666 w 885"/>
                <a:gd name="T7" fmla="*/ 47 h 1778"/>
                <a:gd name="T8" fmla="*/ 761 w 885"/>
                <a:gd name="T9" fmla="*/ 974 h 1778"/>
              </a:gdLst>
              <a:ahLst/>
              <a:cxnLst>
                <a:cxn ang="0">
                  <a:pos x="T0" y="T1"/>
                </a:cxn>
                <a:cxn ang="0">
                  <a:pos x="T2" y="T3"/>
                </a:cxn>
                <a:cxn ang="0">
                  <a:pos x="T4" y="T5"/>
                </a:cxn>
                <a:cxn ang="0">
                  <a:pos x="T6" y="T7"/>
                </a:cxn>
                <a:cxn ang="0">
                  <a:pos x="T8" y="T9"/>
                </a:cxn>
              </a:cxnLst>
              <a:rect l="0" t="0" r="r" b="b"/>
              <a:pathLst>
                <a:path w="885" h="1778">
                  <a:moveTo>
                    <a:pt x="761" y="974"/>
                  </a:moveTo>
                  <a:cubicBezTo>
                    <a:pt x="637" y="1439"/>
                    <a:pt x="394" y="1778"/>
                    <a:pt x="218" y="1732"/>
                  </a:cubicBezTo>
                  <a:cubicBezTo>
                    <a:pt x="42" y="1685"/>
                    <a:pt x="0" y="1270"/>
                    <a:pt x="124" y="805"/>
                  </a:cubicBezTo>
                  <a:cubicBezTo>
                    <a:pt x="248" y="339"/>
                    <a:pt x="491" y="0"/>
                    <a:pt x="666" y="47"/>
                  </a:cubicBezTo>
                  <a:cubicBezTo>
                    <a:pt x="842" y="94"/>
                    <a:pt x="885"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109B64BA-CB68-4DA6-AC54-0747E822C35F}"/>
                </a:ext>
              </a:extLst>
            </p:cNvPr>
            <p:cNvSpPr>
              <a:spLocks/>
            </p:cNvSpPr>
            <p:nvPr/>
          </p:nvSpPr>
          <p:spPr bwMode="auto">
            <a:xfrm>
              <a:off x="13253974" y="6480378"/>
              <a:ext cx="2140772" cy="3950610"/>
            </a:xfrm>
            <a:custGeom>
              <a:avLst/>
              <a:gdLst>
                <a:gd name="T0" fmla="*/ 0 w 799"/>
                <a:gd name="T1" fmla="*/ 469 h 1474"/>
                <a:gd name="T2" fmla="*/ 114 w 799"/>
                <a:gd name="T3" fmla="*/ 715 h 1474"/>
                <a:gd name="T4" fmla="*/ 226 w 799"/>
                <a:gd name="T5" fmla="*/ 962 h 1474"/>
                <a:gd name="T6" fmla="*/ 338 w 799"/>
                <a:gd name="T7" fmla="*/ 1209 h 1474"/>
                <a:gd name="T8" fmla="*/ 450 w 799"/>
                <a:gd name="T9" fmla="*/ 1456 h 1474"/>
                <a:gd name="T10" fmla="*/ 440 w 799"/>
                <a:gd name="T11" fmla="*/ 1457 h 1474"/>
                <a:gd name="T12" fmla="*/ 484 w 799"/>
                <a:gd name="T13" fmla="*/ 1274 h 1474"/>
                <a:gd name="T14" fmla="*/ 528 w 799"/>
                <a:gd name="T15" fmla="*/ 1092 h 1474"/>
                <a:gd name="T16" fmla="*/ 617 w 799"/>
                <a:gd name="T17" fmla="*/ 728 h 1474"/>
                <a:gd name="T18" fmla="*/ 707 w 799"/>
                <a:gd name="T19" fmla="*/ 364 h 1474"/>
                <a:gd name="T20" fmla="*/ 799 w 799"/>
                <a:gd name="T21" fmla="*/ 0 h 1474"/>
                <a:gd name="T22" fmla="*/ 713 w 799"/>
                <a:gd name="T23" fmla="*/ 366 h 1474"/>
                <a:gd name="T24" fmla="*/ 627 w 799"/>
                <a:gd name="T25" fmla="*/ 730 h 1474"/>
                <a:gd name="T26" fmla="*/ 539 w 799"/>
                <a:gd name="T27" fmla="*/ 1095 h 1474"/>
                <a:gd name="T28" fmla="*/ 495 w 799"/>
                <a:gd name="T29" fmla="*/ 1277 h 1474"/>
                <a:gd name="T30" fmla="*/ 450 w 799"/>
                <a:gd name="T31" fmla="*/ 1459 h 1474"/>
                <a:gd name="T32" fmla="*/ 447 w 799"/>
                <a:gd name="T33" fmla="*/ 1474 h 1474"/>
                <a:gd name="T34" fmla="*/ 440 w 799"/>
                <a:gd name="T35" fmla="*/ 1460 h 1474"/>
                <a:gd name="T36" fmla="*/ 330 w 799"/>
                <a:gd name="T37" fmla="*/ 1213 h 1474"/>
                <a:gd name="T38" fmla="*/ 219 w 799"/>
                <a:gd name="T39" fmla="*/ 965 h 1474"/>
                <a:gd name="T40" fmla="*/ 109 w 799"/>
                <a:gd name="T41" fmla="*/ 717 h 1474"/>
                <a:gd name="T42" fmla="*/ 0 w 799"/>
                <a:gd name="T43" fmla="*/ 469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9" h="1474">
                  <a:moveTo>
                    <a:pt x="0" y="469"/>
                  </a:moveTo>
                  <a:cubicBezTo>
                    <a:pt x="114" y="715"/>
                    <a:pt x="114" y="715"/>
                    <a:pt x="114" y="715"/>
                  </a:cubicBezTo>
                  <a:cubicBezTo>
                    <a:pt x="151" y="797"/>
                    <a:pt x="189" y="880"/>
                    <a:pt x="226" y="962"/>
                  </a:cubicBezTo>
                  <a:cubicBezTo>
                    <a:pt x="338" y="1209"/>
                    <a:pt x="338" y="1209"/>
                    <a:pt x="338" y="1209"/>
                  </a:cubicBezTo>
                  <a:cubicBezTo>
                    <a:pt x="450" y="1456"/>
                    <a:pt x="450" y="1456"/>
                    <a:pt x="450" y="1456"/>
                  </a:cubicBezTo>
                  <a:cubicBezTo>
                    <a:pt x="440" y="1457"/>
                    <a:pt x="440" y="1457"/>
                    <a:pt x="440" y="1457"/>
                  </a:cubicBezTo>
                  <a:cubicBezTo>
                    <a:pt x="484" y="1274"/>
                    <a:pt x="484" y="1274"/>
                    <a:pt x="484" y="1274"/>
                  </a:cubicBezTo>
                  <a:cubicBezTo>
                    <a:pt x="528" y="1092"/>
                    <a:pt x="528" y="1092"/>
                    <a:pt x="528" y="1092"/>
                  </a:cubicBezTo>
                  <a:cubicBezTo>
                    <a:pt x="617" y="728"/>
                    <a:pt x="617" y="728"/>
                    <a:pt x="617" y="728"/>
                  </a:cubicBezTo>
                  <a:cubicBezTo>
                    <a:pt x="707" y="364"/>
                    <a:pt x="707" y="364"/>
                    <a:pt x="707" y="364"/>
                  </a:cubicBezTo>
                  <a:cubicBezTo>
                    <a:pt x="799" y="0"/>
                    <a:pt x="799" y="0"/>
                    <a:pt x="799" y="0"/>
                  </a:cubicBezTo>
                  <a:cubicBezTo>
                    <a:pt x="713" y="366"/>
                    <a:pt x="713" y="366"/>
                    <a:pt x="713" y="366"/>
                  </a:cubicBezTo>
                  <a:cubicBezTo>
                    <a:pt x="627" y="730"/>
                    <a:pt x="627" y="730"/>
                    <a:pt x="627" y="730"/>
                  </a:cubicBezTo>
                  <a:cubicBezTo>
                    <a:pt x="539" y="1095"/>
                    <a:pt x="539" y="1095"/>
                    <a:pt x="539" y="1095"/>
                  </a:cubicBezTo>
                  <a:cubicBezTo>
                    <a:pt x="495" y="1277"/>
                    <a:pt x="495" y="1277"/>
                    <a:pt x="495" y="1277"/>
                  </a:cubicBezTo>
                  <a:cubicBezTo>
                    <a:pt x="450" y="1459"/>
                    <a:pt x="450" y="1459"/>
                    <a:pt x="450" y="1459"/>
                  </a:cubicBezTo>
                  <a:cubicBezTo>
                    <a:pt x="447" y="1474"/>
                    <a:pt x="447" y="1474"/>
                    <a:pt x="447" y="1474"/>
                  </a:cubicBezTo>
                  <a:cubicBezTo>
                    <a:pt x="440" y="1460"/>
                    <a:pt x="440" y="1460"/>
                    <a:pt x="440" y="1460"/>
                  </a:cubicBezTo>
                  <a:cubicBezTo>
                    <a:pt x="330" y="1213"/>
                    <a:pt x="330" y="1213"/>
                    <a:pt x="330" y="1213"/>
                  </a:cubicBezTo>
                  <a:cubicBezTo>
                    <a:pt x="219" y="965"/>
                    <a:pt x="219" y="965"/>
                    <a:pt x="219" y="965"/>
                  </a:cubicBezTo>
                  <a:cubicBezTo>
                    <a:pt x="183" y="882"/>
                    <a:pt x="146" y="800"/>
                    <a:pt x="109" y="717"/>
                  </a:cubicBezTo>
                  <a:lnTo>
                    <a:pt x="0" y="4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76949192-BE73-42A2-BEA4-99D567256EFE}"/>
                </a:ext>
              </a:extLst>
            </p:cNvPr>
            <p:cNvSpPr>
              <a:spLocks/>
            </p:cNvSpPr>
            <p:nvPr/>
          </p:nvSpPr>
          <p:spPr bwMode="auto">
            <a:xfrm>
              <a:off x="14287970" y="8589566"/>
              <a:ext cx="372129" cy="917277"/>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8 w 139"/>
                <a:gd name="T13" fmla="*/ 181 h 342"/>
                <a:gd name="T14" fmla="*/ 21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20" y="59"/>
                    <a:pt x="29" y="89"/>
                  </a:cubicBezTo>
                  <a:cubicBezTo>
                    <a:pt x="39" y="118"/>
                    <a:pt x="48" y="148"/>
                    <a:pt x="58" y="177"/>
                  </a:cubicBezTo>
                  <a:cubicBezTo>
                    <a:pt x="68" y="206"/>
                    <a:pt x="79" y="235"/>
                    <a:pt x="92" y="263"/>
                  </a:cubicBezTo>
                  <a:cubicBezTo>
                    <a:pt x="104" y="291"/>
                    <a:pt x="119" y="319"/>
                    <a:pt x="139" y="342"/>
                  </a:cubicBezTo>
                  <a:cubicBezTo>
                    <a:pt x="115" y="322"/>
                    <a:pt x="98" y="295"/>
                    <a:pt x="84" y="267"/>
                  </a:cubicBezTo>
                  <a:cubicBezTo>
                    <a:pt x="70" y="239"/>
                    <a:pt x="58" y="210"/>
                    <a:pt x="48" y="181"/>
                  </a:cubicBezTo>
                  <a:cubicBezTo>
                    <a:pt x="38" y="151"/>
                    <a:pt x="29" y="121"/>
                    <a:pt x="21" y="91"/>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6">
              <a:extLst>
                <a:ext uri="{FF2B5EF4-FFF2-40B4-BE49-F238E27FC236}">
                  <a16:creationId xmlns:a16="http://schemas.microsoft.com/office/drawing/2014/main" id="{004F5CDD-CEFC-4C0F-8E36-EC4D64046922}"/>
                </a:ext>
              </a:extLst>
            </p:cNvPr>
            <p:cNvSpPr>
              <a:spLocks/>
            </p:cNvSpPr>
            <p:nvPr/>
          </p:nvSpPr>
          <p:spPr bwMode="auto">
            <a:xfrm>
              <a:off x="14437646" y="8178989"/>
              <a:ext cx="324068" cy="903546"/>
            </a:xfrm>
            <a:custGeom>
              <a:avLst/>
              <a:gdLst>
                <a:gd name="T0" fmla="*/ 0 w 121"/>
                <a:gd name="T1" fmla="*/ 0 h 337"/>
                <a:gd name="T2" fmla="*/ 27 w 121"/>
                <a:gd name="T3" fmla="*/ 86 h 337"/>
                <a:gd name="T4" fmla="*/ 53 w 121"/>
                <a:gd name="T5" fmla="*/ 172 h 337"/>
                <a:gd name="T6" fmla="*/ 82 w 121"/>
                <a:gd name="T7" fmla="*/ 257 h 337"/>
                <a:gd name="T8" fmla="*/ 121 w 121"/>
                <a:gd name="T9" fmla="*/ 337 h 337"/>
                <a:gd name="T10" fmla="*/ 74 w 121"/>
                <a:gd name="T11" fmla="*/ 260 h 337"/>
                <a:gd name="T12" fmla="*/ 42 w 121"/>
                <a:gd name="T13" fmla="*/ 175 h 337"/>
                <a:gd name="T14" fmla="*/ 18 w 121"/>
                <a:gd name="T15" fmla="*/ 88 h 337"/>
                <a:gd name="T16" fmla="*/ 0 w 121"/>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37">
                  <a:moveTo>
                    <a:pt x="0" y="0"/>
                  </a:moveTo>
                  <a:cubicBezTo>
                    <a:pt x="9" y="29"/>
                    <a:pt x="18" y="57"/>
                    <a:pt x="27" y="86"/>
                  </a:cubicBezTo>
                  <a:cubicBezTo>
                    <a:pt x="35" y="115"/>
                    <a:pt x="44" y="144"/>
                    <a:pt x="53" y="172"/>
                  </a:cubicBezTo>
                  <a:cubicBezTo>
                    <a:pt x="62" y="201"/>
                    <a:pt x="72" y="229"/>
                    <a:pt x="82" y="257"/>
                  </a:cubicBezTo>
                  <a:cubicBezTo>
                    <a:pt x="93" y="285"/>
                    <a:pt x="105" y="312"/>
                    <a:pt x="121" y="337"/>
                  </a:cubicBezTo>
                  <a:cubicBezTo>
                    <a:pt x="101" y="315"/>
                    <a:pt x="86" y="288"/>
                    <a:pt x="74" y="260"/>
                  </a:cubicBezTo>
                  <a:cubicBezTo>
                    <a:pt x="62" y="233"/>
                    <a:pt x="52" y="204"/>
                    <a:pt x="42" y="175"/>
                  </a:cubicBezTo>
                  <a:cubicBezTo>
                    <a:pt x="33" y="147"/>
                    <a:pt x="25" y="118"/>
                    <a:pt x="18" y="88"/>
                  </a:cubicBezTo>
                  <a:cubicBezTo>
                    <a:pt x="11"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C7FD65C-CCA7-4432-96BF-5165A1F66694}"/>
                </a:ext>
              </a:extLst>
            </p:cNvPr>
            <p:cNvSpPr>
              <a:spLocks/>
            </p:cNvSpPr>
            <p:nvPr/>
          </p:nvSpPr>
          <p:spPr bwMode="auto">
            <a:xfrm>
              <a:off x="14592814" y="7289175"/>
              <a:ext cx="369383" cy="965339"/>
            </a:xfrm>
            <a:custGeom>
              <a:avLst/>
              <a:gdLst>
                <a:gd name="T0" fmla="*/ 0 w 138"/>
                <a:gd name="T1" fmla="*/ 0 h 360"/>
                <a:gd name="T2" fmla="*/ 29 w 138"/>
                <a:gd name="T3" fmla="*/ 93 h 360"/>
                <a:gd name="T4" fmla="*/ 58 w 138"/>
                <a:gd name="T5" fmla="*/ 185 h 360"/>
                <a:gd name="T6" fmla="*/ 92 w 138"/>
                <a:gd name="T7" fmla="*/ 276 h 360"/>
                <a:gd name="T8" fmla="*/ 101 w 138"/>
                <a:gd name="T9" fmla="*/ 298 h 360"/>
                <a:gd name="T10" fmla="*/ 112 w 138"/>
                <a:gd name="T11" fmla="*/ 319 h 360"/>
                <a:gd name="T12" fmla="*/ 138 w 138"/>
                <a:gd name="T13" fmla="*/ 360 h 360"/>
                <a:gd name="T14" fmla="*/ 84 w 138"/>
                <a:gd name="T15" fmla="*/ 279 h 360"/>
                <a:gd name="T16" fmla="*/ 48 w 138"/>
                <a:gd name="T17" fmla="*/ 189 h 360"/>
                <a:gd name="T18" fmla="*/ 21 w 138"/>
                <a:gd name="T19" fmla="*/ 95 h 360"/>
                <a:gd name="T20" fmla="*/ 0 w 138"/>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360">
                  <a:moveTo>
                    <a:pt x="0" y="0"/>
                  </a:moveTo>
                  <a:cubicBezTo>
                    <a:pt x="10" y="31"/>
                    <a:pt x="20" y="62"/>
                    <a:pt x="29" y="93"/>
                  </a:cubicBezTo>
                  <a:cubicBezTo>
                    <a:pt x="39" y="124"/>
                    <a:pt x="48" y="154"/>
                    <a:pt x="58" y="185"/>
                  </a:cubicBezTo>
                  <a:cubicBezTo>
                    <a:pt x="68" y="216"/>
                    <a:pt x="79" y="246"/>
                    <a:pt x="92" y="276"/>
                  </a:cubicBezTo>
                  <a:cubicBezTo>
                    <a:pt x="95" y="283"/>
                    <a:pt x="98" y="290"/>
                    <a:pt x="101" y="298"/>
                  </a:cubicBezTo>
                  <a:cubicBezTo>
                    <a:pt x="105" y="305"/>
                    <a:pt x="108" y="312"/>
                    <a:pt x="112" y="319"/>
                  </a:cubicBezTo>
                  <a:cubicBezTo>
                    <a:pt x="120" y="334"/>
                    <a:pt x="128" y="347"/>
                    <a:pt x="138" y="360"/>
                  </a:cubicBezTo>
                  <a:cubicBezTo>
                    <a:pt x="115" y="337"/>
                    <a:pt x="98" y="309"/>
                    <a:pt x="84" y="279"/>
                  </a:cubicBezTo>
                  <a:cubicBezTo>
                    <a:pt x="70" y="250"/>
                    <a:pt x="58" y="219"/>
                    <a:pt x="48" y="189"/>
                  </a:cubicBezTo>
                  <a:cubicBezTo>
                    <a:pt x="37" y="158"/>
                    <a:pt x="29" y="126"/>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1C75C2F0-8D1F-431B-AEE3-02147FEF85ED}"/>
                </a:ext>
              </a:extLst>
            </p:cNvPr>
            <p:cNvSpPr>
              <a:spLocks/>
            </p:cNvSpPr>
            <p:nvPr/>
          </p:nvSpPr>
          <p:spPr bwMode="auto">
            <a:xfrm>
              <a:off x="15072051" y="7164216"/>
              <a:ext cx="670107" cy="642643"/>
            </a:xfrm>
            <a:custGeom>
              <a:avLst/>
              <a:gdLst>
                <a:gd name="T0" fmla="*/ 0 w 250"/>
                <a:gd name="T1" fmla="*/ 240 h 240"/>
                <a:gd name="T2" fmla="*/ 67 w 250"/>
                <a:gd name="T3" fmla="*/ 185 h 240"/>
                <a:gd name="T4" fmla="*/ 129 w 250"/>
                <a:gd name="T5" fmla="*/ 125 h 240"/>
                <a:gd name="T6" fmla="*/ 189 w 250"/>
                <a:gd name="T7" fmla="*/ 62 h 240"/>
                <a:gd name="T8" fmla="*/ 250 w 250"/>
                <a:gd name="T9" fmla="*/ 0 h 240"/>
                <a:gd name="T10" fmla="*/ 196 w 250"/>
                <a:gd name="T11" fmla="*/ 68 h 240"/>
                <a:gd name="T12" fmla="*/ 137 w 250"/>
                <a:gd name="T13" fmla="*/ 133 h 240"/>
                <a:gd name="T14" fmla="*/ 72 w 250"/>
                <a:gd name="T15" fmla="*/ 192 h 240"/>
                <a:gd name="T16" fmla="*/ 0 w 250"/>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40">
                  <a:moveTo>
                    <a:pt x="0" y="240"/>
                  </a:moveTo>
                  <a:cubicBezTo>
                    <a:pt x="23" y="223"/>
                    <a:pt x="45" y="205"/>
                    <a:pt x="67" y="185"/>
                  </a:cubicBezTo>
                  <a:cubicBezTo>
                    <a:pt x="88" y="166"/>
                    <a:pt x="108" y="145"/>
                    <a:pt x="129" y="125"/>
                  </a:cubicBezTo>
                  <a:cubicBezTo>
                    <a:pt x="149" y="104"/>
                    <a:pt x="169" y="83"/>
                    <a:pt x="189" y="62"/>
                  </a:cubicBezTo>
                  <a:cubicBezTo>
                    <a:pt x="209" y="41"/>
                    <a:pt x="229" y="20"/>
                    <a:pt x="250" y="0"/>
                  </a:cubicBezTo>
                  <a:cubicBezTo>
                    <a:pt x="233" y="23"/>
                    <a:pt x="214" y="46"/>
                    <a:pt x="196" y="68"/>
                  </a:cubicBezTo>
                  <a:cubicBezTo>
                    <a:pt x="177" y="90"/>
                    <a:pt x="157" y="112"/>
                    <a:pt x="137" y="133"/>
                  </a:cubicBezTo>
                  <a:cubicBezTo>
                    <a:pt x="116" y="153"/>
                    <a:pt x="95" y="173"/>
                    <a:pt x="72" y="192"/>
                  </a:cubicBezTo>
                  <a:cubicBezTo>
                    <a:pt x="50" y="210"/>
                    <a:pt x="26" y="227"/>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0BECE0B8-D3BA-4216-9DB6-8A489CD0FA1C}"/>
                </a:ext>
              </a:extLst>
            </p:cNvPr>
            <p:cNvSpPr>
              <a:spLocks/>
            </p:cNvSpPr>
            <p:nvPr/>
          </p:nvSpPr>
          <p:spPr bwMode="auto">
            <a:xfrm>
              <a:off x="14850970" y="8217438"/>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7"/>
                    <a:pt x="54" y="163"/>
                    <a:pt x="79" y="147"/>
                  </a:cubicBezTo>
                  <a:cubicBezTo>
                    <a:pt x="104" y="132"/>
                    <a:pt x="129" y="115"/>
                    <a:pt x="154" y="99"/>
                  </a:cubicBezTo>
                  <a:cubicBezTo>
                    <a:pt x="228" y="49"/>
                    <a:pt x="228" y="49"/>
                    <a:pt x="228" y="49"/>
                  </a:cubicBezTo>
                  <a:cubicBezTo>
                    <a:pt x="253" y="32"/>
                    <a:pt x="277" y="15"/>
                    <a:pt x="303" y="0"/>
                  </a:cubicBezTo>
                  <a:cubicBezTo>
                    <a:pt x="280" y="19"/>
                    <a:pt x="257" y="38"/>
                    <a:pt x="233" y="56"/>
                  </a:cubicBezTo>
                  <a:cubicBezTo>
                    <a:pt x="209" y="74"/>
                    <a:pt x="185" y="91"/>
                    <a:pt x="160" y="108"/>
                  </a:cubicBezTo>
                  <a:cubicBezTo>
                    <a:pt x="135" y="124"/>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2C7B7540-080B-4FBE-8FD9-75EA44156A2E}"/>
                </a:ext>
              </a:extLst>
            </p:cNvPr>
            <p:cNvSpPr>
              <a:spLocks/>
            </p:cNvSpPr>
            <p:nvPr/>
          </p:nvSpPr>
          <p:spPr bwMode="auto">
            <a:xfrm>
              <a:off x="14713653" y="8801035"/>
              <a:ext cx="731900" cy="480609"/>
            </a:xfrm>
            <a:custGeom>
              <a:avLst/>
              <a:gdLst>
                <a:gd name="T0" fmla="*/ 0 w 273"/>
                <a:gd name="T1" fmla="*/ 179 h 179"/>
                <a:gd name="T2" fmla="*/ 38 w 273"/>
                <a:gd name="T3" fmla="*/ 164 h 179"/>
                <a:gd name="T4" fmla="*/ 55 w 273"/>
                <a:gd name="T5" fmla="*/ 154 h 179"/>
                <a:gd name="T6" fmla="*/ 73 w 273"/>
                <a:gd name="T7" fmla="*/ 143 h 179"/>
                <a:gd name="T8" fmla="*/ 139 w 273"/>
                <a:gd name="T9" fmla="*/ 95 h 179"/>
                <a:gd name="T10" fmla="*/ 205 w 273"/>
                <a:gd name="T11" fmla="*/ 47 h 179"/>
                <a:gd name="T12" fmla="*/ 273 w 273"/>
                <a:gd name="T13" fmla="*/ 0 h 179"/>
                <a:gd name="T14" fmla="*/ 211 w 273"/>
                <a:gd name="T15" fmla="*/ 54 h 179"/>
                <a:gd name="T16" fmla="*/ 146 w 273"/>
                <a:gd name="T17" fmla="*/ 105 h 179"/>
                <a:gd name="T18" fmla="*/ 77 w 273"/>
                <a:gd name="T19" fmla="*/ 150 h 179"/>
                <a:gd name="T20" fmla="*/ 59 w 273"/>
                <a:gd name="T21" fmla="*/ 160 h 179"/>
                <a:gd name="T22" fmla="*/ 40 w 273"/>
                <a:gd name="T23" fmla="*/ 169 h 179"/>
                <a:gd name="T24" fmla="*/ 0 w 273"/>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79">
                  <a:moveTo>
                    <a:pt x="0" y="179"/>
                  </a:moveTo>
                  <a:cubicBezTo>
                    <a:pt x="14" y="177"/>
                    <a:pt x="26" y="170"/>
                    <a:pt x="38" y="164"/>
                  </a:cubicBezTo>
                  <a:cubicBezTo>
                    <a:pt x="44" y="161"/>
                    <a:pt x="50" y="157"/>
                    <a:pt x="55" y="154"/>
                  </a:cubicBezTo>
                  <a:cubicBezTo>
                    <a:pt x="61" y="150"/>
                    <a:pt x="67" y="147"/>
                    <a:pt x="73" y="143"/>
                  </a:cubicBezTo>
                  <a:cubicBezTo>
                    <a:pt x="95" y="128"/>
                    <a:pt x="117" y="112"/>
                    <a:pt x="139" y="95"/>
                  </a:cubicBezTo>
                  <a:cubicBezTo>
                    <a:pt x="205" y="47"/>
                    <a:pt x="205" y="47"/>
                    <a:pt x="205" y="47"/>
                  </a:cubicBezTo>
                  <a:cubicBezTo>
                    <a:pt x="227" y="31"/>
                    <a:pt x="250" y="15"/>
                    <a:pt x="273" y="0"/>
                  </a:cubicBezTo>
                  <a:cubicBezTo>
                    <a:pt x="252" y="18"/>
                    <a:pt x="232" y="36"/>
                    <a:pt x="211" y="54"/>
                  </a:cubicBezTo>
                  <a:cubicBezTo>
                    <a:pt x="190" y="71"/>
                    <a:pt x="168" y="88"/>
                    <a:pt x="146" y="105"/>
                  </a:cubicBezTo>
                  <a:cubicBezTo>
                    <a:pt x="124" y="121"/>
                    <a:pt x="101" y="136"/>
                    <a:pt x="77" y="150"/>
                  </a:cubicBezTo>
                  <a:cubicBezTo>
                    <a:pt x="71" y="154"/>
                    <a:pt x="65" y="157"/>
                    <a:pt x="59" y="160"/>
                  </a:cubicBezTo>
                  <a:cubicBezTo>
                    <a:pt x="53" y="163"/>
                    <a:pt x="47"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7AEE44CE-4446-49B1-A727-8E151EA3099E}"/>
                </a:ext>
              </a:extLst>
            </p:cNvPr>
            <p:cNvSpPr>
              <a:spLocks/>
            </p:cNvSpPr>
            <p:nvPr/>
          </p:nvSpPr>
          <p:spPr bwMode="auto">
            <a:xfrm>
              <a:off x="14612038" y="9219852"/>
              <a:ext cx="774468" cy="487476"/>
            </a:xfrm>
            <a:custGeom>
              <a:avLst/>
              <a:gdLst>
                <a:gd name="T0" fmla="*/ 0 w 289"/>
                <a:gd name="T1" fmla="*/ 182 h 182"/>
                <a:gd name="T2" fmla="*/ 78 w 289"/>
                <a:gd name="T3" fmla="*/ 147 h 182"/>
                <a:gd name="T4" fmla="*/ 150 w 289"/>
                <a:gd name="T5" fmla="*/ 101 h 182"/>
                <a:gd name="T6" fmla="*/ 220 w 289"/>
                <a:gd name="T7" fmla="*/ 51 h 182"/>
                <a:gd name="T8" fmla="*/ 289 w 289"/>
                <a:gd name="T9" fmla="*/ 0 h 182"/>
                <a:gd name="T10" fmla="*/ 225 w 289"/>
                <a:gd name="T11" fmla="*/ 58 h 182"/>
                <a:gd name="T12" fmla="*/ 156 w 289"/>
                <a:gd name="T13" fmla="*/ 111 h 182"/>
                <a:gd name="T14" fmla="*/ 82 w 289"/>
                <a:gd name="T15" fmla="*/ 155 h 182"/>
                <a:gd name="T16" fmla="*/ 0 w 289"/>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182">
                  <a:moveTo>
                    <a:pt x="0" y="182"/>
                  </a:moveTo>
                  <a:cubicBezTo>
                    <a:pt x="27" y="173"/>
                    <a:pt x="53" y="161"/>
                    <a:pt x="78" y="147"/>
                  </a:cubicBezTo>
                  <a:cubicBezTo>
                    <a:pt x="103" y="133"/>
                    <a:pt x="127" y="118"/>
                    <a:pt x="150" y="101"/>
                  </a:cubicBezTo>
                  <a:cubicBezTo>
                    <a:pt x="174" y="85"/>
                    <a:pt x="196" y="68"/>
                    <a:pt x="220" y="51"/>
                  </a:cubicBezTo>
                  <a:cubicBezTo>
                    <a:pt x="243" y="34"/>
                    <a:pt x="265" y="17"/>
                    <a:pt x="289" y="0"/>
                  </a:cubicBezTo>
                  <a:cubicBezTo>
                    <a:pt x="268" y="20"/>
                    <a:pt x="247" y="40"/>
                    <a:pt x="225" y="58"/>
                  </a:cubicBezTo>
                  <a:cubicBezTo>
                    <a:pt x="203" y="77"/>
                    <a:pt x="180" y="94"/>
                    <a:pt x="156" y="111"/>
                  </a:cubicBezTo>
                  <a:cubicBezTo>
                    <a:pt x="133" y="127"/>
                    <a:pt x="108" y="142"/>
                    <a:pt x="82" y="155"/>
                  </a:cubicBezTo>
                  <a:cubicBezTo>
                    <a:pt x="56" y="168"/>
                    <a:pt x="28"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BEA70B4B-E07A-43D5-9BA6-D426075B1FEF}"/>
                </a:ext>
              </a:extLst>
            </p:cNvPr>
            <p:cNvSpPr>
              <a:spLocks/>
            </p:cNvSpPr>
            <p:nvPr/>
          </p:nvSpPr>
          <p:spPr bwMode="auto">
            <a:xfrm>
              <a:off x="13197673" y="8235289"/>
              <a:ext cx="391354" cy="244424"/>
            </a:xfrm>
            <a:custGeom>
              <a:avLst/>
              <a:gdLst>
                <a:gd name="T0" fmla="*/ 0 w 146"/>
                <a:gd name="T1" fmla="*/ 0 h 91"/>
                <a:gd name="T2" fmla="*/ 31 w 146"/>
                <a:gd name="T3" fmla="*/ 31 h 91"/>
                <a:gd name="T4" fmla="*/ 67 w 146"/>
                <a:gd name="T5" fmla="*/ 55 h 91"/>
                <a:gd name="T6" fmla="*/ 105 w 146"/>
                <a:gd name="T7" fmla="*/ 74 h 91"/>
                <a:gd name="T8" fmla="*/ 146 w 146"/>
                <a:gd name="T9" fmla="*/ 91 h 91"/>
                <a:gd name="T10" fmla="*/ 102 w 146"/>
                <a:gd name="T11" fmla="*/ 83 h 91"/>
                <a:gd name="T12" fmla="*/ 61 w 146"/>
                <a:gd name="T13" fmla="*/ 65 h 91"/>
                <a:gd name="T14" fmla="*/ 25 w 146"/>
                <a:gd name="T15" fmla="*/ 37 h 91"/>
                <a:gd name="T16" fmla="*/ 0 w 146"/>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1">
                  <a:moveTo>
                    <a:pt x="0" y="0"/>
                  </a:moveTo>
                  <a:cubicBezTo>
                    <a:pt x="10" y="12"/>
                    <a:pt x="20" y="22"/>
                    <a:pt x="31" y="31"/>
                  </a:cubicBezTo>
                  <a:cubicBezTo>
                    <a:pt x="42" y="40"/>
                    <a:pt x="54" y="48"/>
                    <a:pt x="67" y="55"/>
                  </a:cubicBezTo>
                  <a:cubicBezTo>
                    <a:pt x="79" y="62"/>
                    <a:pt x="92" y="69"/>
                    <a:pt x="105" y="74"/>
                  </a:cubicBezTo>
                  <a:cubicBezTo>
                    <a:pt x="119" y="80"/>
                    <a:pt x="132" y="86"/>
                    <a:pt x="146" y="91"/>
                  </a:cubicBezTo>
                  <a:cubicBezTo>
                    <a:pt x="131" y="90"/>
                    <a:pt x="117" y="87"/>
                    <a:pt x="102" y="83"/>
                  </a:cubicBezTo>
                  <a:cubicBezTo>
                    <a:pt x="88" y="78"/>
                    <a:pt x="74" y="72"/>
                    <a:pt x="61" y="65"/>
                  </a:cubicBezTo>
                  <a:cubicBezTo>
                    <a:pt x="48" y="57"/>
                    <a:pt x="36" y="48"/>
                    <a:pt x="25" y="37"/>
                  </a:cubicBezTo>
                  <a:cubicBezTo>
                    <a:pt x="15" y="27"/>
                    <a:pt x="6"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97531D2A-F533-433D-8C2D-90424578B52D}"/>
                </a:ext>
              </a:extLst>
            </p:cNvPr>
            <p:cNvSpPr>
              <a:spLocks/>
            </p:cNvSpPr>
            <p:nvPr/>
          </p:nvSpPr>
          <p:spPr bwMode="auto">
            <a:xfrm>
              <a:off x="13648073" y="7986745"/>
              <a:ext cx="152422" cy="627539"/>
            </a:xfrm>
            <a:custGeom>
              <a:avLst/>
              <a:gdLst>
                <a:gd name="T0" fmla="*/ 0 w 57"/>
                <a:gd name="T1" fmla="*/ 234 h 234"/>
                <a:gd name="T2" fmla="*/ 20 w 57"/>
                <a:gd name="T3" fmla="*/ 177 h 234"/>
                <a:gd name="T4" fmla="*/ 35 w 57"/>
                <a:gd name="T5" fmla="*/ 119 h 234"/>
                <a:gd name="T6" fmla="*/ 47 w 57"/>
                <a:gd name="T7" fmla="*/ 60 h 234"/>
                <a:gd name="T8" fmla="*/ 53 w 57"/>
                <a:gd name="T9" fmla="*/ 0 h 234"/>
                <a:gd name="T10" fmla="*/ 55 w 57"/>
                <a:gd name="T11" fmla="*/ 61 h 234"/>
                <a:gd name="T12" fmla="*/ 46 w 57"/>
                <a:gd name="T13" fmla="*/ 121 h 234"/>
                <a:gd name="T14" fmla="*/ 28 w 57"/>
                <a:gd name="T15" fmla="*/ 180 h 234"/>
                <a:gd name="T16" fmla="*/ 0 w 5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34">
                  <a:moveTo>
                    <a:pt x="0" y="234"/>
                  </a:moveTo>
                  <a:cubicBezTo>
                    <a:pt x="7" y="215"/>
                    <a:pt x="14" y="196"/>
                    <a:pt x="20" y="177"/>
                  </a:cubicBezTo>
                  <a:cubicBezTo>
                    <a:pt x="26" y="158"/>
                    <a:pt x="31" y="138"/>
                    <a:pt x="35" y="119"/>
                  </a:cubicBezTo>
                  <a:cubicBezTo>
                    <a:pt x="40" y="100"/>
                    <a:pt x="44" y="80"/>
                    <a:pt x="47" y="60"/>
                  </a:cubicBezTo>
                  <a:cubicBezTo>
                    <a:pt x="49" y="40"/>
                    <a:pt x="51" y="20"/>
                    <a:pt x="53" y="0"/>
                  </a:cubicBezTo>
                  <a:cubicBezTo>
                    <a:pt x="56" y="20"/>
                    <a:pt x="57" y="41"/>
                    <a:pt x="55" y="61"/>
                  </a:cubicBezTo>
                  <a:cubicBezTo>
                    <a:pt x="54" y="81"/>
                    <a:pt x="51" y="102"/>
                    <a:pt x="46" y="121"/>
                  </a:cubicBezTo>
                  <a:cubicBezTo>
                    <a:pt x="42" y="141"/>
                    <a:pt x="36" y="161"/>
                    <a:pt x="28" y="180"/>
                  </a:cubicBezTo>
                  <a:cubicBezTo>
                    <a:pt x="20" y="198"/>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B6B91ABB-362C-47AC-8033-FC3EDB6D006D}"/>
                </a:ext>
              </a:extLst>
            </p:cNvPr>
            <p:cNvSpPr>
              <a:spLocks/>
            </p:cNvSpPr>
            <p:nvPr/>
          </p:nvSpPr>
          <p:spPr bwMode="auto">
            <a:xfrm>
              <a:off x="13178449" y="8879306"/>
              <a:ext cx="697570" cy="241678"/>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3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9" y="26"/>
                    <a:pt x="19" y="14"/>
                    <a:pt x="0" y="0"/>
                  </a:cubicBezTo>
                  <a:cubicBezTo>
                    <a:pt x="21" y="10"/>
                    <a:pt x="42" y="20"/>
                    <a:pt x="63" y="29"/>
                  </a:cubicBezTo>
                  <a:cubicBezTo>
                    <a:pt x="84" y="38"/>
                    <a:pt x="105" y="47"/>
                    <a:pt x="127" y="55"/>
                  </a:cubicBezTo>
                  <a:cubicBezTo>
                    <a:pt x="149" y="62"/>
                    <a:pt x="171" y="69"/>
                    <a:pt x="193"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5CABD25E-D58E-4270-BE06-FA984B0B24C9}"/>
                </a:ext>
              </a:extLst>
            </p:cNvPr>
            <p:cNvSpPr>
              <a:spLocks/>
            </p:cNvSpPr>
            <p:nvPr/>
          </p:nvSpPr>
          <p:spPr bwMode="auto">
            <a:xfrm>
              <a:off x="13983126" y="8533267"/>
              <a:ext cx="130452" cy="823902"/>
            </a:xfrm>
            <a:custGeom>
              <a:avLst/>
              <a:gdLst>
                <a:gd name="T0" fmla="*/ 0 w 49"/>
                <a:gd name="T1" fmla="*/ 307 h 307"/>
                <a:gd name="T2" fmla="*/ 19 w 49"/>
                <a:gd name="T3" fmla="*/ 231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1"/>
                  </a:cubicBezTo>
                  <a:cubicBezTo>
                    <a:pt x="25" y="206"/>
                    <a:pt x="29" y="181"/>
                    <a:pt x="32" y="155"/>
                  </a:cubicBezTo>
                  <a:cubicBezTo>
                    <a:pt x="36" y="129"/>
                    <a:pt x="38" y="104"/>
                    <a:pt x="40" y="78"/>
                  </a:cubicBezTo>
                  <a:cubicBezTo>
                    <a:pt x="42" y="52"/>
                    <a:pt x="44" y="26"/>
                    <a:pt x="45" y="0"/>
                  </a:cubicBezTo>
                  <a:cubicBezTo>
                    <a:pt x="48" y="26"/>
                    <a:pt x="49" y="52"/>
                    <a:pt x="49" y="78"/>
                  </a:cubicBezTo>
                  <a:cubicBezTo>
                    <a:pt x="49" y="104"/>
                    <a:pt x="47" y="131"/>
                    <a:pt x="43" y="157"/>
                  </a:cubicBezTo>
                  <a:cubicBezTo>
                    <a:pt x="40" y="182"/>
                    <a:pt x="35" y="208"/>
                    <a:pt x="28" y="234"/>
                  </a:cubicBezTo>
                  <a:cubicBezTo>
                    <a:pt x="21" y="259"/>
                    <a:pt x="12"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39727F39-226B-4258-A319-1576A76143F8}"/>
                </a:ext>
              </a:extLst>
            </p:cNvPr>
            <p:cNvSpPr>
              <a:spLocks/>
            </p:cNvSpPr>
            <p:nvPr/>
          </p:nvSpPr>
          <p:spPr bwMode="auto">
            <a:xfrm>
              <a:off x="13524488" y="9482127"/>
              <a:ext cx="597329" cy="193617"/>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9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8" y="41"/>
                    <a:pt x="50" y="32"/>
                  </a:cubicBezTo>
                  <a:cubicBezTo>
                    <a:pt x="33" y="22"/>
                    <a:pt x="16" y="12"/>
                    <a:pt x="0" y="0"/>
                  </a:cubicBezTo>
                  <a:cubicBezTo>
                    <a:pt x="54" y="24"/>
                    <a:pt x="54" y="24"/>
                    <a:pt x="54" y="24"/>
                  </a:cubicBezTo>
                  <a:cubicBezTo>
                    <a:pt x="72" y="31"/>
                    <a:pt x="90" y="39"/>
                    <a:pt x="109" y="45"/>
                  </a:cubicBezTo>
                  <a:cubicBezTo>
                    <a:pt x="127" y="51"/>
                    <a:pt x="146" y="57"/>
                    <a:pt x="165" y="61"/>
                  </a:cubicBezTo>
                  <a:cubicBezTo>
                    <a:pt x="184" y="65"/>
                    <a:pt x="203" y="67"/>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7" name="Freeform 6">
            <a:extLst>
              <a:ext uri="{FF2B5EF4-FFF2-40B4-BE49-F238E27FC236}">
                <a16:creationId xmlns:a16="http://schemas.microsoft.com/office/drawing/2014/main" id="{78874CEE-F8D8-48CB-B15F-061EEB8F6593}"/>
              </a:ext>
            </a:extLst>
          </p:cNvPr>
          <p:cNvSpPr>
            <a:spLocks noEditPoints="1"/>
          </p:cNvSpPr>
          <p:nvPr/>
        </p:nvSpPr>
        <p:spPr bwMode="auto">
          <a:xfrm>
            <a:off x="7218892" y="1188182"/>
            <a:ext cx="19489399" cy="10972999"/>
          </a:xfrm>
          <a:custGeom>
            <a:avLst/>
            <a:gdLst>
              <a:gd name="T0" fmla="*/ 0 w 7276"/>
              <a:gd name="T1" fmla="*/ 0 h 4093"/>
              <a:gd name="T2" fmla="*/ 0 w 7276"/>
              <a:gd name="T3" fmla="*/ 4093 h 4093"/>
              <a:gd name="T4" fmla="*/ 7276 w 7276"/>
              <a:gd name="T5" fmla="*/ 4093 h 4093"/>
              <a:gd name="T6" fmla="*/ 7276 w 7276"/>
              <a:gd name="T7" fmla="*/ 0 h 4093"/>
              <a:gd name="T8" fmla="*/ 0 w 7276"/>
              <a:gd name="T9" fmla="*/ 0 h 4093"/>
              <a:gd name="T10" fmla="*/ 5438 w 7276"/>
              <a:gd name="T11" fmla="*/ 2661 h 4093"/>
              <a:gd name="T12" fmla="*/ 4310 w 7276"/>
              <a:gd name="T13" fmla="*/ 3296 h 4093"/>
              <a:gd name="T14" fmla="*/ 4270 w 7276"/>
              <a:gd name="T15" fmla="*/ 3283 h 4093"/>
              <a:gd name="T16" fmla="*/ 4142 w 7276"/>
              <a:gd name="T17" fmla="*/ 3297 h 4093"/>
              <a:gd name="T18" fmla="*/ 3700 w 7276"/>
              <a:gd name="T19" fmla="*/ 3350 h 4093"/>
              <a:gd name="T20" fmla="*/ 3580 w 7276"/>
              <a:gd name="T21" fmla="*/ 3302 h 4093"/>
              <a:gd name="T22" fmla="*/ 3399 w 7276"/>
              <a:gd name="T23" fmla="*/ 3295 h 4093"/>
              <a:gd name="T24" fmla="*/ 2869 w 7276"/>
              <a:gd name="T25" fmla="*/ 3335 h 4093"/>
              <a:gd name="T26" fmla="*/ 2402 w 7276"/>
              <a:gd name="T27" fmla="*/ 2971 h 4093"/>
              <a:gd name="T28" fmla="*/ 2247 w 7276"/>
              <a:gd name="T29" fmla="*/ 2853 h 4093"/>
              <a:gd name="T30" fmla="*/ 2213 w 7276"/>
              <a:gd name="T31" fmla="*/ 2844 h 4093"/>
              <a:gd name="T32" fmla="*/ 1828 w 7276"/>
              <a:gd name="T33" fmla="*/ 2121 h 4093"/>
              <a:gd name="T34" fmla="*/ 1899 w 7276"/>
              <a:gd name="T35" fmla="*/ 1966 h 4093"/>
              <a:gd name="T36" fmla="*/ 1926 w 7276"/>
              <a:gd name="T37" fmla="*/ 1657 h 4093"/>
              <a:gd name="T38" fmla="*/ 1899 w 7276"/>
              <a:gd name="T39" fmla="*/ 1255 h 4093"/>
              <a:gd name="T40" fmla="*/ 2619 w 7276"/>
              <a:gd name="T41" fmla="*/ 854 h 4093"/>
              <a:gd name="T42" fmla="*/ 2625 w 7276"/>
              <a:gd name="T43" fmla="*/ 856 h 4093"/>
              <a:gd name="T44" fmla="*/ 2806 w 7276"/>
              <a:gd name="T45" fmla="*/ 809 h 4093"/>
              <a:gd name="T46" fmla="*/ 3568 w 7276"/>
              <a:gd name="T47" fmla="*/ 609 h 4093"/>
              <a:gd name="T48" fmla="*/ 3903 w 7276"/>
              <a:gd name="T49" fmla="*/ 802 h 4093"/>
              <a:gd name="T50" fmla="*/ 4366 w 7276"/>
              <a:gd name="T51" fmla="*/ 965 h 4093"/>
              <a:gd name="T52" fmla="*/ 4687 w 7276"/>
              <a:gd name="T53" fmla="*/ 996 h 4093"/>
              <a:gd name="T54" fmla="*/ 5355 w 7276"/>
              <a:gd name="T55" fmla="*/ 1852 h 4093"/>
              <a:gd name="T56" fmla="*/ 5401 w 7276"/>
              <a:gd name="T57" fmla="*/ 2063 h 4093"/>
              <a:gd name="T58" fmla="*/ 5438 w 7276"/>
              <a:gd name="T59" fmla="*/ 2661 h 4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276" h="4093">
                <a:moveTo>
                  <a:pt x="0" y="0"/>
                </a:moveTo>
                <a:cubicBezTo>
                  <a:pt x="0" y="4093"/>
                  <a:pt x="0" y="4093"/>
                  <a:pt x="0" y="4093"/>
                </a:cubicBezTo>
                <a:cubicBezTo>
                  <a:pt x="7276" y="4093"/>
                  <a:pt x="7276" y="4093"/>
                  <a:pt x="7276" y="4093"/>
                </a:cubicBezTo>
                <a:cubicBezTo>
                  <a:pt x="7276" y="0"/>
                  <a:pt x="7276" y="0"/>
                  <a:pt x="7276" y="0"/>
                </a:cubicBezTo>
                <a:lnTo>
                  <a:pt x="0" y="0"/>
                </a:lnTo>
                <a:close/>
                <a:moveTo>
                  <a:pt x="5438" y="2661"/>
                </a:moveTo>
                <a:cubicBezTo>
                  <a:pt x="5301" y="3148"/>
                  <a:pt x="4796" y="3432"/>
                  <a:pt x="4310" y="3296"/>
                </a:cubicBezTo>
                <a:cubicBezTo>
                  <a:pt x="4296" y="3292"/>
                  <a:pt x="4283" y="3288"/>
                  <a:pt x="4270" y="3283"/>
                </a:cubicBezTo>
                <a:cubicBezTo>
                  <a:pt x="4227" y="3270"/>
                  <a:pt x="4181" y="3275"/>
                  <a:pt x="4142" y="3297"/>
                </a:cubicBezTo>
                <a:cubicBezTo>
                  <a:pt x="4013" y="3370"/>
                  <a:pt x="3855" y="3394"/>
                  <a:pt x="3700" y="3350"/>
                </a:cubicBezTo>
                <a:cubicBezTo>
                  <a:pt x="3658" y="3338"/>
                  <a:pt x="3617" y="3322"/>
                  <a:pt x="3580" y="3302"/>
                </a:cubicBezTo>
                <a:cubicBezTo>
                  <a:pt x="3524" y="3271"/>
                  <a:pt x="3457" y="3269"/>
                  <a:pt x="3399" y="3295"/>
                </a:cubicBezTo>
                <a:cubicBezTo>
                  <a:pt x="3238" y="3367"/>
                  <a:pt x="3052" y="3386"/>
                  <a:pt x="2869" y="3335"/>
                </a:cubicBezTo>
                <a:cubicBezTo>
                  <a:pt x="2664" y="3277"/>
                  <a:pt x="2501" y="3143"/>
                  <a:pt x="2402" y="2971"/>
                </a:cubicBezTo>
                <a:cubicBezTo>
                  <a:pt x="2368" y="2912"/>
                  <a:pt x="2312" y="2870"/>
                  <a:pt x="2247" y="2853"/>
                </a:cubicBezTo>
                <a:cubicBezTo>
                  <a:pt x="2235" y="2850"/>
                  <a:pt x="2224" y="2847"/>
                  <a:pt x="2213" y="2844"/>
                </a:cubicBezTo>
                <a:cubicBezTo>
                  <a:pt x="1909" y="2747"/>
                  <a:pt x="1739" y="2428"/>
                  <a:pt x="1828" y="2121"/>
                </a:cubicBezTo>
                <a:cubicBezTo>
                  <a:pt x="1845" y="2065"/>
                  <a:pt x="1869" y="2012"/>
                  <a:pt x="1899" y="1966"/>
                </a:cubicBezTo>
                <a:cubicBezTo>
                  <a:pt x="1959" y="1874"/>
                  <a:pt x="1971" y="1758"/>
                  <a:pt x="1926" y="1657"/>
                </a:cubicBezTo>
                <a:cubicBezTo>
                  <a:pt x="1872" y="1535"/>
                  <a:pt x="1858" y="1394"/>
                  <a:pt x="1899" y="1255"/>
                </a:cubicBezTo>
                <a:cubicBezTo>
                  <a:pt x="1988" y="945"/>
                  <a:pt x="2309" y="767"/>
                  <a:pt x="2619" y="854"/>
                </a:cubicBezTo>
                <a:cubicBezTo>
                  <a:pt x="2621" y="855"/>
                  <a:pt x="2623" y="855"/>
                  <a:pt x="2625" y="856"/>
                </a:cubicBezTo>
                <a:cubicBezTo>
                  <a:pt x="2689" y="875"/>
                  <a:pt x="2759" y="856"/>
                  <a:pt x="2806" y="809"/>
                </a:cubicBezTo>
                <a:cubicBezTo>
                  <a:pt x="2999" y="616"/>
                  <a:pt x="3287" y="531"/>
                  <a:pt x="3568" y="609"/>
                </a:cubicBezTo>
                <a:cubicBezTo>
                  <a:pt x="3699" y="646"/>
                  <a:pt x="3812" y="713"/>
                  <a:pt x="3903" y="802"/>
                </a:cubicBezTo>
                <a:cubicBezTo>
                  <a:pt x="4025" y="921"/>
                  <a:pt x="4195" y="979"/>
                  <a:pt x="4366" y="965"/>
                </a:cubicBezTo>
                <a:cubicBezTo>
                  <a:pt x="4471" y="957"/>
                  <a:pt x="4579" y="966"/>
                  <a:pt x="4687" y="996"/>
                </a:cubicBezTo>
                <a:cubicBezTo>
                  <a:pt x="5083" y="1107"/>
                  <a:pt x="5345" y="1462"/>
                  <a:pt x="5355" y="1852"/>
                </a:cubicBezTo>
                <a:cubicBezTo>
                  <a:pt x="5357" y="1925"/>
                  <a:pt x="5373" y="1996"/>
                  <a:pt x="5401" y="2063"/>
                </a:cubicBezTo>
                <a:cubicBezTo>
                  <a:pt x="5478" y="2246"/>
                  <a:pt x="5495" y="2455"/>
                  <a:pt x="5438" y="2661"/>
                </a:cubicBezTo>
                <a:close/>
              </a:path>
            </a:pathLst>
          </a:custGeom>
          <a:solidFill>
            <a:srgbClr val="FFFFFF"/>
          </a:solidFill>
          <a:ln>
            <a:noFill/>
          </a:ln>
          <a:effectLst>
            <a:outerShdw blurRad="419100" dist="304800" dir="1800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5" name="Group 114">
            <a:extLst>
              <a:ext uri="{FF2B5EF4-FFF2-40B4-BE49-F238E27FC236}">
                <a16:creationId xmlns:a16="http://schemas.microsoft.com/office/drawing/2014/main" id="{F9D395BB-B6B0-49C8-A127-10C31703ED57}"/>
              </a:ext>
            </a:extLst>
          </p:cNvPr>
          <p:cNvGrpSpPr/>
          <p:nvPr/>
        </p:nvGrpSpPr>
        <p:grpSpPr>
          <a:xfrm>
            <a:off x="18616201" y="4349219"/>
            <a:ext cx="3634781" cy="7299770"/>
            <a:chOff x="18616201" y="4349219"/>
            <a:chExt cx="3634781" cy="7299770"/>
          </a:xfrm>
        </p:grpSpPr>
        <p:sp>
          <p:nvSpPr>
            <p:cNvPr id="8" name="Freeform 7">
              <a:extLst>
                <a:ext uri="{FF2B5EF4-FFF2-40B4-BE49-F238E27FC236}">
                  <a16:creationId xmlns:a16="http://schemas.microsoft.com/office/drawing/2014/main" id="{E08226B4-DF11-4F49-BBC3-DF3BAE8671B9}"/>
                </a:ext>
              </a:extLst>
            </p:cNvPr>
            <p:cNvSpPr>
              <a:spLocks/>
            </p:cNvSpPr>
            <p:nvPr/>
          </p:nvSpPr>
          <p:spPr bwMode="auto">
            <a:xfrm>
              <a:off x="18616201" y="4349219"/>
              <a:ext cx="3634781" cy="7299770"/>
            </a:xfrm>
            <a:custGeom>
              <a:avLst/>
              <a:gdLst>
                <a:gd name="T0" fmla="*/ 886 w 1357"/>
                <a:gd name="T1" fmla="*/ 1301 h 2723"/>
                <a:gd name="T2" fmla="*/ 988 w 1357"/>
                <a:gd name="T3" fmla="*/ 949 h 2723"/>
                <a:gd name="T4" fmla="*/ 798 w 1357"/>
                <a:gd name="T5" fmla="*/ 545 h 2723"/>
                <a:gd name="T6" fmla="*/ 899 w 1357"/>
                <a:gd name="T7" fmla="*/ 328 h 2723"/>
                <a:gd name="T8" fmla="*/ 631 w 1357"/>
                <a:gd name="T9" fmla="*/ 13 h 2723"/>
                <a:gd name="T10" fmla="*/ 315 w 1357"/>
                <a:gd name="T11" fmla="*/ 281 h 2723"/>
                <a:gd name="T12" fmla="*/ 350 w 1357"/>
                <a:gd name="T13" fmla="*/ 445 h 2723"/>
                <a:gd name="T14" fmla="*/ 50 w 1357"/>
                <a:gd name="T15" fmla="*/ 869 h 2723"/>
                <a:gd name="T16" fmla="*/ 238 w 1357"/>
                <a:gd name="T17" fmla="*/ 1380 h 2723"/>
                <a:gd name="T18" fmla="*/ 3 w 1357"/>
                <a:gd name="T19" fmla="*/ 1908 h 2723"/>
                <a:gd name="T20" fmla="*/ 762 w 1357"/>
                <a:gd name="T21" fmla="*/ 2664 h 2723"/>
                <a:gd name="T22" fmla="*/ 1298 w 1357"/>
                <a:gd name="T23" fmla="*/ 1817 h 2723"/>
                <a:gd name="T24" fmla="*/ 886 w 1357"/>
                <a:gd name="T25" fmla="*/ 1301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7" h="2723">
                  <a:moveTo>
                    <a:pt x="886" y="1301"/>
                  </a:moveTo>
                  <a:cubicBezTo>
                    <a:pt x="870" y="1116"/>
                    <a:pt x="989" y="1169"/>
                    <a:pt x="988" y="949"/>
                  </a:cubicBezTo>
                  <a:cubicBezTo>
                    <a:pt x="987" y="756"/>
                    <a:pt x="800" y="649"/>
                    <a:pt x="798" y="545"/>
                  </a:cubicBezTo>
                  <a:cubicBezTo>
                    <a:pt x="795" y="441"/>
                    <a:pt x="894" y="387"/>
                    <a:pt x="899" y="328"/>
                  </a:cubicBezTo>
                  <a:cubicBezTo>
                    <a:pt x="912" y="167"/>
                    <a:pt x="792" y="25"/>
                    <a:pt x="631" y="13"/>
                  </a:cubicBezTo>
                  <a:cubicBezTo>
                    <a:pt x="469" y="0"/>
                    <a:pt x="328" y="120"/>
                    <a:pt x="315" y="281"/>
                  </a:cubicBezTo>
                  <a:cubicBezTo>
                    <a:pt x="311" y="340"/>
                    <a:pt x="348" y="353"/>
                    <a:pt x="350" y="445"/>
                  </a:cubicBezTo>
                  <a:cubicBezTo>
                    <a:pt x="353" y="536"/>
                    <a:pt x="21" y="678"/>
                    <a:pt x="50" y="869"/>
                  </a:cubicBezTo>
                  <a:cubicBezTo>
                    <a:pt x="79" y="1061"/>
                    <a:pt x="249" y="1149"/>
                    <a:pt x="238" y="1380"/>
                  </a:cubicBezTo>
                  <a:cubicBezTo>
                    <a:pt x="229" y="1551"/>
                    <a:pt x="0" y="1625"/>
                    <a:pt x="3" y="1908"/>
                  </a:cubicBezTo>
                  <a:cubicBezTo>
                    <a:pt x="7" y="2370"/>
                    <a:pt x="339" y="2723"/>
                    <a:pt x="762" y="2664"/>
                  </a:cubicBezTo>
                  <a:cubicBezTo>
                    <a:pt x="1184" y="2605"/>
                    <a:pt x="1357" y="2239"/>
                    <a:pt x="1298" y="1817"/>
                  </a:cubicBezTo>
                  <a:cubicBezTo>
                    <a:pt x="1258" y="1536"/>
                    <a:pt x="902" y="1487"/>
                    <a:pt x="886" y="1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54166555-B728-4F00-97AC-65C7294CC05E}"/>
                </a:ext>
              </a:extLst>
            </p:cNvPr>
            <p:cNvSpPr>
              <a:spLocks/>
            </p:cNvSpPr>
            <p:nvPr/>
          </p:nvSpPr>
          <p:spPr bwMode="auto">
            <a:xfrm>
              <a:off x="20012715" y="5115447"/>
              <a:ext cx="538283" cy="5678057"/>
            </a:xfrm>
            <a:custGeom>
              <a:avLst/>
              <a:gdLst>
                <a:gd name="T0" fmla="*/ 63 w 201"/>
                <a:gd name="T1" fmla="*/ 0 h 2118"/>
                <a:gd name="T2" fmla="*/ 35 w 201"/>
                <a:gd name="T3" fmla="*/ 266 h 2118"/>
                <a:gd name="T4" fmla="*/ 19 w 201"/>
                <a:gd name="T5" fmla="*/ 533 h 2118"/>
                <a:gd name="T6" fmla="*/ 13 w 201"/>
                <a:gd name="T7" fmla="*/ 801 h 2118"/>
                <a:gd name="T8" fmla="*/ 18 w 201"/>
                <a:gd name="T9" fmla="*/ 1068 h 2118"/>
                <a:gd name="T10" fmla="*/ 36 w 201"/>
                <a:gd name="T11" fmla="*/ 1335 h 2118"/>
                <a:gd name="T12" fmla="*/ 70 w 201"/>
                <a:gd name="T13" fmla="*/ 1600 h 2118"/>
                <a:gd name="T14" fmla="*/ 124 w 201"/>
                <a:gd name="T15" fmla="*/ 1862 h 2118"/>
                <a:gd name="T16" fmla="*/ 201 w 201"/>
                <a:gd name="T17" fmla="*/ 2118 h 2118"/>
                <a:gd name="T18" fmla="*/ 118 w 201"/>
                <a:gd name="T19" fmla="*/ 1863 h 2118"/>
                <a:gd name="T20" fmla="*/ 62 w 201"/>
                <a:gd name="T21" fmla="*/ 1602 h 2118"/>
                <a:gd name="T22" fmla="*/ 26 w 201"/>
                <a:gd name="T23" fmla="*/ 1336 h 2118"/>
                <a:gd name="T24" fmla="*/ 7 w 201"/>
                <a:gd name="T25" fmla="*/ 1069 h 2118"/>
                <a:gd name="T26" fmla="*/ 10 w 201"/>
                <a:gd name="T27" fmla="*/ 533 h 2118"/>
                <a:gd name="T28" fmla="*/ 63 w 201"/>
                <a:gd name="T29" fmla="*/ 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118">
                  <a:moveTo>
                    <a:pt x="63" y="0"/>
                  </a:moveTo>
                  <a:cubicBezTo>
                    <a:pt x="51" y="89"/>
                    <a:pt x="42" y="177"/>
                    <a:pt x="35" y="266"/>
                  </a:cubicBezTo>
                  <a:cubicBezTo>
                    <a:pt x="28" y="355"/>
                    <a:pt x="23" y="444"/>
                    <a:pt x="19" y="533"/>
                  </a:cubicBezTo>
                  <a:cubicBezTo>
                    <a:pt x="16" y="622"/>
                    <a:pt x="13" y="712"/>
                    <a:pt x="13" y="801"/>
                  </a:cubicBezTo>
                  <a:cubicBezTo>
                    <a:pt x="13" y="890"/>
                    <a:pt x="14" y="979"/>
                    <a:pt x="18" y="1068"/>
                  </a:cubicBezTo>
                  <a:cubicBezTo>
                    <a:pt x="22" y="1157"/>
                    <a:pt x="28" y="1246"/>
                    <a:pt x="36" y="1335"/>
                  </a:cubicBezTo>
                  <a:cubicBezTo>
                    <a:pt x="45" y="1424"/>
                    <a:pt x="57" y="1512"/>
                    <a:pt x="70" y="1600"/>
                  </a:cubicBezTo>
                  <a:cubicBezTo>
                    <a:pt x="85" y="1688"/>
                    <a:pt x="102" y="1775"/>
                    <a:pt x="124" y="1862"/>
                  </a:cubicBezTo>
                  <a:cubicBezTo>
                    <a:pt x="145" y="1949"/>
                    <a:pt x="171" y="2034"/>
                    <a:pt x="201" y="2118"/>
                  </a:cubicBezTo>
                  <a:cubicBezTo>
                    <a:pt x="169" y="2035"/>
                    <a:pt x="142" y="1950"/>
                    <a:pt x="118" y="1863"/>
                  </a:cubicBezTo>
                  <a:cubicBezTo>
                    <a:pt x="96" y="1777"/>
                    <a:pt x="77" y="1689"/>
                    <a:pt x="62" y="1602"/>
                  </a:cubicBezTo>
                  <a:cubicBezTo>
                    <a:pt x="47" y="1513"/>
                    <a:pt x="35" y="1425"/>
                    <a:pt x="26" y="1336"/>
                  </a:cubicBezTo>
                  <a:cubicBezTo>
                    <a:pt x="17" y="1247"/>
                    <a:pt x="11" y="1158"/>
                    <a:pt x="7" y="1069"/>
                  </a:cubicBezTo>
                  <a:cubicBezTo>
                    <a:pt x="0" y="890"/>
                    <a:pt x="1" y="711"/>
                    <a:pt x="10" y="533"/>
                  </a:cubicBezTo>
                  <a:cubicBezTo>
                    <a:pt x="20" y="355"/>
                    <a:pt x="36" y="176"/>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E01F35A-D8DF-41EA-A704-DEACB72854BF}"/>
                </a:ext>
              </a:extLst>
            </p:cNvPr>
            <p:cNvSpPr>
              <a:spLocks/>
            </p:cNvSpPr>
            <p:nvPr/>
          </p:nvSpPr>
          <p:spPr bwMode="auto">
            <a:xfrm>
              <a:off x="20071761" y="5670208"/>
              <a:ext cx="561627" cy="539656"/>
            </a:xfrm>
            <a:custGeom>
              <a:avLst/>
              <a:gdLst>
                <a:gd name="T0" fmla="*/ 0 w 210"/>
                <a:gd name="T1" fmla="*/ 201 h 201"/>
                <a:gd name="T2" fmla="*/ 110 w 210"/>
                <a:gd name="T3" fmla="*/ 106 h 201"/>
                <a:gd name="T4" fmla="*/ 123 w 210"/>
                <a:gd name="T5" fmla="*/ 94 h 201"/>
                <a:gd name="T6" fmla="*/ 136 w 210"/>
                <a:gd name="T7" fmla="*/ 81 h 201"/>
                <a:gd name="T8" fmla="*/ 162 w 210"/>
                <a:gd name="T9" fmla="*/ 55 h 201"/>
                <a:gd name="T10" fmla="*/ 210 w 210"/>
                <a:gd name="T11" fmla="*/ 0 h 201"/>
                <a:gd name="T12" fmla="*/ 168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3" y="94"/>
                    <a:pt x="123" y="94"/>
                    <a:pt x="123" y="94"/>
                  </a:cubicBezTo>
                  <a:cubicBezTo>
                    <a:pt x="136" y="81"/>
                    <a:pt x="136" y="81"/>
                    <a:pt x="136" y="81"/>
                  </a:cubicBezTo>
                  <a:cubicBezTo>
                    <a:pt x="145" y="73"/>
                    <a:pt x="153" y="64"/>
                    <a:pt x="162" y="55"/>
                  </a:cubicBezTo>
                  <a:cubicBezTo>
                    <a:pt x="179" y="38"/>
                    <a:pt x="194" y="19"/>
                    <a:pt x="210" y="0"/>
                  </a:cubicBezTo>
                  <a:cubicBezTo>
                    <a:pt x="198" y="22"/>
                    <a:pt x="184" y="42"/>
                    <a:pt x="168"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F8914B1-F097-4335-A9F0-E4B2B7AE38ED}"/>
                </a:ext>
              </a:extLst>
            </p:cNvPr>
            <p:cNvSpPr>
              <a:spLocks/>
            </p:cNvSpPr>
            <p:nvPr/>
          </p:nvSpPr>
          <p:spPr bwMode="auto">
            <a:xfrm>
              <a:off x="20049790" y="5925617"/>
              <a:ext cx="563000" cy="538283"/>
            </a:xfrm>
            <a:custGeom>
              <a:avLst/>
              <a:gdLst>
                <a:gd name="T0" fmla="*/ 0 w 210"/>
                <a:gd name="T1" fmla="*/ 201 h 201"/>
                <a:gd name="T2" fmla="*/ 110 w 210"/>
                <a:gd name="T3" fmla="*/ 106 h 201"/>
                <a:gd name="T4" fmla="*/ 124 w 210"/>
                <a:gd name="T5" fmla="*/ 93 h 201"/>
                <a:gd name="T6" fmla="*/ 137 w 210"/>
                <a:gd name="T7" fmla="*/ 80 h 201"/>
                <a:gd name="T8" fmla="*/ 162 w 210"/>
                <a:gd name="T9" fmla="*/ 55 h 201"/>
                <a:gd name="T10" fmla="*/ 210 w 210"/>
                <a:gd name="T11" fmla="*/ 0 h 201"/>
                <a:gd name="T12" fmla="*/ 169 w 210"/>
                <a:gd name="T13" fmla="*/ 60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3"/>
                    <a:pt x="124" y="93"/>
                    <a:pt x="124" y="93"/>
                  </a:cubicBezTo>
                  <a:cubicBezTo>
                    <a:pt x="137" y="80"/>
                    <a:pt x="137" y="80"/>
                    <a:pt x="137" y="80"/>
                  </a:cubicBezTo>
                  <a:cubicBezTo>
                    <a:pt x="145" y="72"/>
                    <a:pt x="154" y="63"/>
                    <a:pt x="162" y="55"/>
                  </a:cubicBezTo>
                  <a:cubicBezTo>
                    <a:pt x="179" y="37"/>
                    <a:pt x="194" y="19"/>
                    <a:pt x="210" y="0"/>
                  </a:cubicBezTo>
                  <a:cubicBezTo>
                    <a:pt x="198" y="21"/>
                    <a:pt x="184" y="41"/>
                    <a:pt x="169" y="60"/>
                  </a:cubicBezTo>
                  <a:cubicBezTo>
                    <a:pt x="153" y="79"/>
                    <a:pt x="136" y="97"/>
                    <a:pt x="118" y="114"/>
                  </a:cubicBezTo>
                  <a:cubicBezTo>
                    <a:pt x="100" y="130"/>
                    <a:pt x="81" y="146"/>
                    <a:pt x="61" y="161"/>
                  </a:cubicBezTo>
                  <a:cubicBezTo>
                    <a:pt x="42" y="175"/>
                    <a:pt x="21"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FA65C9CE-0E3C-484C-B95E-4B00AC1FF45A}"/>
                </a:ext>
              </a:extLst>
            </p:cNvPr>
            <p:cNvSpPr>
              <a:spLocks/>
            </p:cNvSpPr>
            <p:nvPr/>
          </p:nvSpPr>
          <p:spPr bwMode="auto">
            <a:xfrm>
              <a:off x="20044298" y="7426492"/>
              <a:ext cx="565746" cy="538283"/>
            </a:xfrm>
            <a:custGeom>
              <a:avLst/>
              <a:gdLst>
                <a:gd name="T0" fmla="*/ 0 w 211"/>
                <a:gd name="T1" fmla="*/ 201 h 201"/>
                <a:gd name="T2" fmla="*/ 111 w 211"/>
                <a:gd name="T3" fmla="*/ 106 h 201"/>
                <a:gd name="T4" fmla="*/ 124 w 211"/>
                <a:gd name="T5" fmla="*/ 94 h 201"/>
                <a:gd name="T6" fmla="*/ 137 w 211"/>
                <a:gd name="T7" fmla="*/ 81 h 201"/>
                <a:gd name="T8" fmla="*/ 162 w 211"/>
                <a:gd name="T9" fmla="*/ 55 h 201"/>
                <a:gd name="T10" fmla="*/ 211 w 211"/>
                <a:gd name="T11" fmla="*/ 0 h 201"/>
                <a:gd name="T12" fmla="*/ 169 w 211"/>
                <a:gd name="T13" fmla="*/ 61 h 201"/>
                <a:gd name="T14" fmla="*/ 118 w 211"/>
                <a:gd name="T15" fmla="*/ 114 h 201"/>
                <a:gd name="T16" fmla="*/ 62 w 211"/>
                <a:gd name="T17" fmla="*/ 161 h 201"/>
                <a:gd name="T18" fmla="*/ 0 w 211"/>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01">
                  <a:moveTo>
                    <a:pt x="0" y="201"/>
                  </a:moveTo>
                  <a:cubicBezTo>
                    <a:pt x="38" y="170"/>
                    <a:pt x="75" y="139"/>
                    <a:pt x="111" y="106"/>
                  </a:cubicBezTo>
                  <a:cubicBezTo>
                    <a:pt x="124" y="94"/>
                    <a:pt x="124" y="94"/>
                    <a:pt x="124" y="94"/>
                  </a:cubicBezTo>
                  <a:cubicBezTo>
                    <a:pt x="137" y="81"/>
                    <a:pt x="137" y="81"/>
                    <a:pt x="137" y="81"/>
                  </a:cubicBezTo>
                  <a:cubicBezTo>
                    <a:pt x="146" y="72"/>
                    <a:pt x="154" y="64"/>
                    <a:pt x="162" y="55"/>
                  </a:cubicBezTo>
                  <a:cubicBezTo>
                    <a:pt x="179" y="37"/>
                    <a:pt x="195" y="19"/>
                    <a:pt x="211" y="0"/>
                  </a:cubicBezTo>
                  <a:cubicBezTo>
                    <a:pt x="199" y="22"/>
                    <a:pt x="185" y="42"/>
                    <a:pt x="169" y="61"/>
                  </a:cubicBezTo>
                  <a:cubicBezTo>
                    <a:pt x="153" y="80"/>
                    <a:pt x="136" y="97"/>
                    <a:pt x="118" y="114"/>
                  </a:cubicBezTo>
                  <a:cubicBezTo>
                    <a:pt x="100" y="131"/>
                    <a:pt x="82" y="147"/>
                    <a:pt x="62" y="161"/>
                  </a:cubicBezTo>
                  <a:cubicBezTo>
                    <a:pt x="42" y="176"/>
                    <a:pt x="22"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EE97C122-440A-4093-90C8-A8171BE0F6FE}"/>
                </a:ext>
              </a:extLst>
            </p:cNvPr>
            <p:cNvSpPr>
              <a:spLocks/>
            </p:cNvSpPr>
            <p:nvPr/>
          </p:nvSpPr>
          <p:spPr bwMode="auto">
            <a:xfrm>
              <a:off x="20058029" y="7654438"/>
              <a:ext cx="561627" cy="538283"/>
            </a:xfrm>
            <a:custGeom>
              <a:avLst/>
              <a:gdLst>
                <a:gd name="T0" fmla="*/ 0 w 210"/>
                <a:gd name="T1" fmla="*/ 201 h 201"/>
                <a:gd name="T2" fmla="*/ 110 w 210"/>
                <a:gd name="T3" fmla="*/ 106 h 201"/>
                <a:gd name="T4" fmla="*/ 124 w 210"/>
                <a:gd name="T5" fmla="*/ 94 h 201"/>
                <a:gd name="T6" fmla="*/ 136 w 210"/>
                <a:gd name="T7" fmla="*/ 81 h 201"/>
                <a:gd name="T8" fmla="*/ 162 w 210"/>
                <a:gd name="T9" fmla="*/ 55 h 201"/>
                <a:gd name="T10" fmla="*/ 210 w 210"/>
                <a:gd name="T11" fmla="*/ 0 h 201"/>
                <a:gd name="T12" fmla="*/ 169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4"/>
                    <a:pt x="124" y="94"/>
                    <a:pt x="124" y="94"/>
                  </a:cubicBezTo>
                  <a:cubicBezTo>
                    <a:pt x="136" y="81"/>
                    <a:pt x="136" y="81"/>
                    <a:pt x="136" y="81"/>
                  </a:cubicBezTo>
                  <a:cubicBezTo>
                    <a:pt x="145" y="73"/>
                    <a:pt x="153" y="64"/>
                    <a:pt x="162" y="55"/>
                  </a:cubicBezTo>
                  <a:cubicBezTo>
                    <a:pt x="179" y="37"/>
                    <a:pt x="194" y="19"/>
                    <a:pt x="210" y="0"/>
                  </a:cubicBezTo>
                  <a:cubicBezTo>
                    <a:pt x="198" y="22"/>
                    <a:pt x="184" y="42"/>
                    <a:pt x="169"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0B801936-8C84-467B-B016-9052C328F49A}"/>
                </a:ext>
              </a:extLst>
            </p:cNvPr>
            <p:cNvSpPr>
              <a:spLocks/>
            </p:cNvSpPr>
            <p:nvPr/>
          </p:nvSpPr>
          <p:spPr bwMode="auto">
            <a:xfrm>
              <a:off x="19144872" y="6590231"/>
              <a:ext cx="888441" cy="546522"/>
            </a:xfrm>
            <a:custGeom>
              <a:avLst/>
              <a:gdLst>
                <a:gd name="T0" fmla="*/ 0 w 332"/>
                <a:gd name="T1" fmla="*/ 0 h 204"/>
                <a:gd name="T2" fmla="*/ 76 w 332"/>
                <a:gd name="T3" fmla="*/ 61 h 204"/>
                <a:gd name="T4" fmla="*/ 157 w 332"/>
                <a:gd name="T5" fmla="*/ 116 h 204"/>
                <a:gd name="T6" fmla="*/ 199 w 332"/>
                <a:gd name="T7" fmla="*/ 141 h 204"/>
                <a:gd name="T8" fmla="*/ 221 w 332"/>
                <a:gd name="T9" fmla="*/ 153 h 204"/>
                <a:gd name="T10" fmla="*/ 231 w 332"/>
                <a:gd name="T11" fmla="*/ 158 h 204"/>
                <a:gd name="T12" fmla="*/ 242 w 332"/>
                <a:gd name="T13" fmla="*/ 164 h 204"/>
                <a:gd name="T14" fmla="*/ 264 w 332"/>
                <a:gd name="T15" fmla="*/ 175 h 204"/>
                <a:gd name="T16" fmla="*/ 287 w 332"/>
                <a:gd name="T17" fmla="*/ 185 h 204"/>
                <a:gd name="T18" fmla="*/ 298 w 332"/>
                <a:gd name="T19" fmla="*/ 190 h 204"/>
                <a:gd name="T20" fmla="*/ 309 w 332"/>
                <a:gd name="T21" fmla="*/ 194 h 204"/>
                <a:gd name="T22" fmla="*/ 332 w 332"/>
                <a:gd name="T23" fmla="*/ 204 h 204"/>
                <a:gd name="T24" fmla="*/ 239 w 332"/>
                <a:gd name="T25" fmla="*/ 172 h 204"/>
                <a:gd name="T26" fmla="*/ 227 w 332"/>
                <a:gd name="T27" fmla="*/ 167 h 204"/>
                <a:gd name="T28" fmla="*/ 216 w 332"/>
                <a:gd name="T29" fmla="*/ 162 h 204"/>
                <a:gd name="T30" fmla="*/ 194 w 332"/>
                <a:gd name="T31" fmla="*/ 151 h 204"/>
                <a:gd name="T32" fmla="*/ 151 w 332"/>
                <a:gd name="T33" fmla="*/ 126 h 204"/>
                <a:gd name="T34" fmla="*/ 71 w 332"/>
                <a:gd name="T35" fmla="*/ 68 h 204"/>
                <a:gd name="T36" fmla="*/ 0 w 332"/>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2" h="204">
                  <a:moveTo>
                    <a:pt x="0" y="0"/>
                  </a:moveTo>
                  <a:cubicBezTo>
                    <a:pt x="24" y="22"/>
                    <a:pt x="50" y="42"/>
                    <a:pt x="76" y="61"/>
                  </a:cubicBezTo>
                  <a:cubicBezTo>
                    <a:pt x="102" y="81"/>
                    <a:pt x="129" y="99"/>
                    <a:pt x="157" y="116"/>
                  </a:cubicBezTo>
                  <a:cubicBezTo>
                    <a:pt x="171" y="125"/>
                    <a:pt x="185" y="133"/>
                    <a:pt x="199" y="141"/>
                  </a:cubicBezTo>
                  <a:cubicBezTo>
                    <a:pt x="221" y="153"/>
                    <a:pt x="221" y="153"/>
                    <a:pt x="221" y="153"/>
                  </a:cubicBezTo>
                  <a:cubicBezTo>
                    <a:pt x="231" y="158"/>
                    <a:pt x="231" y="158"/>
                    <a:pt x="231" y="158"/>
                  </a:cubicBezTo>
                  <a:cubicBezTo>
                    <a:pt x="242" y="164"/>
                    <a:pt x="242" y="164"/>
                    <a:pt x="242" y="164"/>
                  </a:cubicBezTo>
                  <a:cubicBezTo>
                    <a:pt x="264" y="175"/>
                    <a:pt x="264" y="175"/>
                    <a:pt x="264" y="175"/>
                  </a:cubicBezTo>
                  <a:cubicBezTo>
                    <a:pt x="287" y="185"/>
                    <a:pt x="287" y="185"/>
                    <a:pt x="287" y="185"/>
                  </a:cubicBezTo>
                  <a:cubicBezTo>
                    <a:pt x="290" y="186"/>
                    <a:pt x="294" y="188"/>
                    <a:pt x="298" y="190"/>
                  </a:cubicBezTo>
                  <a:cubicBezTo>
                    <a:pt x="309" y="194"/>
                    <a:pt x="309" y="194"/>
                    <a:pt x="309" y="194"/>
                  </a:cubicBezTo>
                  <a:cubicBezTo>
                    <a:pt x="317" y="197"/>
                    <a:pt x="324" y="200"/>
                    <a:pt x="332" y="204"/>
                  </a:cubicBezTo>
                  <a:cubicBezTo>
                    <a:pt x="300" y="195"/>
                    <a:pt x="269" y="186"/>
                    <a:pt x="239" y="172"/>
                  </a:cubicBezTo>
                  <a:cubicBezTo>
                    <a:pt x="227" y="167"/>
                    <a:pt x="227" y="167"/>
                    <a:pt x="227" y="167"/>
                  </a:cubicBezTo>
                  <a:cubicBezTo>
                    <a:pt x="216" y="162"/>
                    <a:pt x="216" y="162"/>
                    <a:pt x="216" y="162"/>
                  </a:cubicBezTo>
                  <a:cubicBezTo>
                    <a:pt x="194" y="151"/>
                    <a:pt x="194" y="151"/>
                    <a:pt x="194" y="151"/>
                  </a:cubicBezTo>
                  <a:cubicBezTo>
                    <a:pt x="180" y="142"/>
                    <a:pt x="165" y="135"/>
                    <a:pt x="151" y="126"/>
                  </a:cubicBezTo>
                  <a:cubicBezTo>
                    <a:pt x="123" y="108"/>
                    <a:pt x="96" y="89"/>
                    <a:pt x="71" y="68"/>
                  </a:cubicBezTo>
                  <a:cubicBezTo>
                    <a:pt x="45" y="48"/>
                    <a:pt x="21"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0E2D25CE-6B71-4652-A8EE-453600FB1D27}"/>
                </a:ext>
              </a:extLst>
            </p:cNvPr>
            <p:cNvSpPr>
              <a:spLocks/>
            </p:cNvSpPr>
            <p:nvPr/>
          </p:nvSpPr>
          <p:spPr bwMode="auto">
            <a:xfrm>
              <a:off x="18889462" y="6547664"/>
              <a:ext cx="1143851" cy="744258"/>
            </a:xfrm>
            <a:custGeom>
              <a:avLst/>
              <a:gdLst>
                <a:gd name="T0" fmla="*/ 0 w 427"/>
                <a:gd name="T1" fmla="*/ 0 h 278"/>
                <a:gd name="T2" fmla="*/ 50 w 427"/>
                <a:gd name="T3" fmla="*/ 41 h 278"/>
                <a:gd name="T4" fmla="*/ 75 w 427"/>
                <a:gd name="T5" fmla="*/ 61 h 278"/>
                <a:gd name="T6" fmla="*/ 100 w 427"/>
                <a:gd name="T7" fmla="*/ 80 h 278"/>
                <a:gd name="T8" fmla="*/ 126 w 427"/>
                <a:gd name="T9" fmla="*/ 100 h 278"/>
                <a:gd name="T10" fmla="*/ 151 w 427"/>
                <a:gd name="T11" fmla="*/ 119 h 278"/>
                <a:gd name="T12" fmla="*/ 177 w 427"/>
                <a:gd name="T13" fmla="*/ 137 h 278"/>
                <a:gd name="T14" fmla="*/ 204 w 427"/>
                <a:gd name="T15" fmla="*/ 156 h 278"/>
                <a:gd name="T16" fmla="*/ 230 w 427"/>
                <a:gd name="T17" fmla="*/ 173 h 278"/>
                <a:gd name="T18" fmla="*/ 243 w 427"/>
                <a:gd name="T19" fmla="*/ 182 h 278"/>
                <a:gd name="T20" fmla="*/ 257 w 427"/>
                <a:gd name="T21" fmla="*/ 191 h 278"/>
                <a:gd name="T22" fmla="*/ 284 w 427"/>
                <a:gd name="T23" fmla="*/ 207 h 278"/>
                <a:gd name="T24" fmla="*/ 312 w 427"/>
                <a:gd name="T25" fmla="*/ 224 h 278"/>
                <a:gd name="T26" fmla="*/ 427 w 427"/>
                <a:gd name="T27" fmla="*/ 278 h 278"/>
                <a:gd name="T28" fmla="*/ 307 w 427"/>
                <a:gd name="T29" fmla="*/ 231 h 278"/>
                <a:gd name="T30" fmla="*/ 197 w 427"/>
                <a:gd name="T31" fmla="*/ 165 h 278"/>
                <a:gd name="T32" fmla="*/ 95 w 427"/>
                <a:gd name="T33" fmla="*/ 87 h 278"/>
                <a:gd name="T34" fmla="*/ 0 w 427"/>
                <a:gd name="T3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7" h="278">
                  <a:moveTo>
                    <a:pt x="0" y="0"/>
                  </a:moveTo>
                  <a:cubicBezTo>
                    <a:pt x="17" y="14"/>
                    <a:pt x="33" y="28"/>
                    <a:pt x="50" y="41"/>
                  </a:cubicBezTo>
                  <a:cubicBezTo>
                    <a:pt x="58" y="48"/>
                    <a:pt x="66" y="54"/>
                    <a:pt x="75" y="61"/>
                  </a:cubicBezTo>
                  <a:cubicBezTo>
                    <a:pt x="83" y="67"/>
                    <a:pt x="92" y="74"/>
                    <a:pt x="100" y="80"/>
                  </a:cubicBezTo>
                  <a:cubicBezTo>
                    <a:pt x="109" y="87"/>
                    <a:pt x="117" y="93"/>
                    <a:pt x="126" y="100"/>
                  </a:cubicBezTo>
                  <a:cubicBezTo>
                    <a:pt x="134" y="106"/>
                    <a:pt x="143" y="112"/>
                    <a:pt x="151" y="119"/>
                  </a:cubicBezTo>
                  <a:cubicBezTo>
                    <a:pt x="177" y="137"/>
                    <a:pt x="177" y="137"/>
                    <a:pt x="177" y="137"/>
                  </a:cubicBezTo>
                  <a:cubicBezTo>
                    <a:pt x="204" y="156"/>
                    <a:pt x="204" y="156"/>
                    <a:pt x="204" y="156"/>
                  </a:cubicBezTo>
                  <a:cubicBezTo>
                    <a:pt x="212" y="162"/>
                    <a:pt x="221" y="167"/>
                    <a:pt x="230" y="173"/>
                  </a:cubicBezTo>
                  <a:cubicBezTo>
                    <a:pt x="243" y="182"/>
                    <a:pt x="243" y="182"/>
                    <a:pt x="243" y="182"/>
                  </a:cubicBezTo>
                  <a:cubicBezTo>
                    <a:pt x="257" y="191"/>
                    <a:pt x="257" y="191"/>
                    <a:pt x="257" y="191"/>
                  </a:cubicBezTo>
                  <a:cubicBezTo>
                    <a:pt x="266" y="196"/>
                    <a:pt x="275" y="202"/>
                    <a:pt x="284" y="207"/>
                  </a:cubicBezTo>
                  <a:cubicBezTo>
                    <a:pt x="312" y="224"/>
                    <a:pt x="312" y="224"/>
                    <a:pt x="312" y="224"/>
                  </a:cubicBezTo>
                  <a:cubicBezTo>
                    <a:pt x="349" y="244"/>
                    <a:pt x="387" y="263"/>
                    <a:pt x="427" y="278"/>
                  </a:cubicBezTo>
                  <a:cubicBezTo>
                    <a:pt x="385" y="267"/>
                    <a:pt x="346" y="251"/>
                    <a:pt x="307" y="231"/>
                  </a:cubicBezTo>
                  <a:cubicBezTo>
                    <a:pt x="269" y="212"/>
                    <a:pt x="233" y="189"/>
                    <a:pt x="197" y="165"/>
                  </a:cubicBezTo>
                  <a:cubicBezTo>
                    <a:pt x="162" y="141"/>
                    <a:pt x="128" y="114"/>
                    <a:pt x="95" y="87"/>
                  </a:cubicBezTo>
                  <a:cubicBezTo>
                    <a:pt x="62" y="60"/>
                    <a:pt x="30"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C9DB8A25-4313-4A34-8958-E4AC33F08AD9}"/>
                </a:ext>
              </a:extLst>
            </p:cNvPr>
            <p:cNvSpPr>
              <a:spLocks/>
            </p:cNvSpPr>
            <p:nvPr/>
          </p:nvSpPr>
          <p:spPr bwMode="auto">
            <a:xfrm>
              <a:off x="19139379" y="8755720"/>
              <a:ext cx="1039490" cy="601448"/>
            </a:xfrm>
            <a:custGeom>
              <a:avLst/>
              <a:gdLst>
                <a:gd name="T0" fmla="*/ 0 w 388"/>
                <a:gd name="T1" fmla="*/ 0 h 224"/>
                <a:gd name="T2" fmla="*/ 79 w 388"/>
                <a:gd name="T3" fmla="*/ 83 h 224"/>
                <a:gd name="T4" fmla="*/ 90 w 388"/>
                <a:gd name="T5" fmla="*/ 92 h 224"/>
                <a:gd name="T6" fmla="*/ 101 w 388"/>
                <a:gd name="T7" fmla="*/ 101 h 224"/>
                <a:gd name="T8" fmla="*/ 125 w 388"/>
                <a:gd name="T9" fmla="*/ 117 h 224"/>
                <a:gd name="T10" fmla="*/ 148 w 388"/>
                <a:gd name="T11" fmla="*/ 133 h 224"/>
                <a:gd name="T12" fmla="*/ 173 w 388"/>
                <a:gd name="T13" fmla="*/ 147 h 224"/>
                <a:gd name="T14" fmla="*/ 198 w 388"/>
                <a:gd name="T15" fmla="*/ 161 h 224"/>
                <a:gd name="T16" fmla="*/ 211 w 388"/>
                <a:gd name="T17" fmla="*/ 167 h 224"/>
                <a:gd name="T18" fmla="*/ 224 w 388"/>
                <a:gd name="T19" fmla="*/ 173 h 224"/>
                <a:gd name="T20" fmla="*/ 250 w 388"/>
                <a:gd name="T21" fmla="*/ 184 h 224"/>
                <a:gd name="T22" fmla="*/ 277 w 388"/>
                <a:gd name="T23" fmla="*/ 193 h 224"/>
                <a:gd name="T24" fmla="*/ 291 w 388"/>
                <a:gd name="T25" fmla="*/ 198 h 224"/>
                <a:gd name="T26" fmla="*/ 305 w 388"/>
                <a:gd name="T27" fmla="*/ 202 h 224"/>
                <a:gd name="T28" fmla="*/ 332 w 388"/>
                <a:gd name="T29" fmla="*/ 210 h 224"/>
                <a:gd name="T30" fmla="*/ 388 w 388"/>
                <a:gd name="T31" fmla="*/ 224 h 224"/>
                <a:gd name="T32" fmla="*/ 359 w 388"/>
                <a:gd name="T33" fmla="*/ 220 h 224"/>
                <a:gd name="T34" fmla="*/ 345 w 388"/>
                <a:gd name="T35" fmla="*/ 218 h 224"/>
                <a:gd name="T36" fmla="*/ 331 w 388"/>
                <a:gd name="T37" fmla="*/ 216 h 224"/>
                <a:gd name="T38" fmla="*/ 303 w 388"/>
                <a:gd name="T39" fmla="*/ 209 h 224"/>
                <a:gd name="T40" fmla="*/ 289 w 388"/>
                <a:gd name="T41" fmla="*/ 206 h 224"/>
                <a:gd name="T42" fmla="*/ 275 w 388"/>
                <a:gd name="T43" fmla="*/ 202 h 224"/>
                <a:gd name="T44" fmla="*/ 247 w 388"/>
                <a:gd name="T45" fmla="*/ 193 h 224"/>
                <a:gd name="T46" fmla="*/ 220 w 388"/>
                <a:gd name="T47" fmla="*/ 182 h 224"/>
                <a:gd name="T48" fmla="*/ 207 w 388"/>
                <a:gd name="T49" fmla="*/ 177 h 224"/>
                <a:gd name="T50" fmla="*/ 194 w 388"/>
                <a:gd name="T51" fmla="*/ 170 h 224"/>
                <a:gd name="T52" fmla="*/ 168 w 388"/>
                <a:gd name="T53" fmla="*/ 157 h 224"/>
                <a:gd name="T54" fmla="*/ 73 w 388"/>
                <a:gd name="T55" fmla="*/ 90 h 224"/>
                <a:gd name="T56" fmla="*/ 0 w 388"/>
                <a:gd name="T5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8" h="224">
                  <a:moveTo>
                    <a:pt x="0" y="0"/>
                  </a:moveTo>
                  <a:cubicBezTo>
                    <a:pt x="23" y="31"/>
                    <a:pt x="50" y="58"/>
                    <a:pt x="79" y="83"/>
                  </a:cubicBezTo>
                  <a:cubicBezTo>
                    <a:pt x="90" y="92"/>
                    <a:pt x="90" y="92"/>
                    <a:pt x="90" y="92"/>
                  </a:cubicBezTo>
                  <a:cubicBezTo>
                    <a:pt x="94" y="95"/>
                    <a:pt x="98" y="98"/>
                    <a:pt x="101" y="101"/>
                  </a:cubicBezTo>
                  <a:cubicBezTo>
                    <a:pt x="109" y="106"/>
                    <a:pt x="116" y="112"/>
                    <a:pt x="125" y="117"/>
                  </a:cubicBezTo>
                  <a:cubicBezTo>
                    <a:pt x="133" y="123"/>
                    <a:pt x="140" y="128"/>
                    <a:pt x="148" y="133"/>
                  </a:cubicBezTo>
                  <a:cubicBezTo>
                    <a:pt x="173" y="147"/>
                    <a:pt x="173" y="147"/>
                    <a:pt x="173" y="147"/>
                  </a:cubicBezTo>
                  <a:cubicBezTo>
                    <a:pt x="181" y="152"/>
                    <a:pt x="190" y="156"/>
                    <a:pt x="198" y="161"/>
                  </a:cubicBezTo>
                  <a:cubicBezTo>
                    <a:pt x="211" y="167"/>
                    <a:pt x="211" y="167"/>
                    <a:pt x="211" y="167"/>
                  </a:cubicBezTo>
                  <a:cubicBezTo>
                    <a:pt x="224" y="173"/>
                    <a:pt x="224" y="173"/>
                    <a:pt x="224" y="173"/>
                  </a:cubicBezTo>
                  <a:cubicBezTo>
                    <a:pt x="233" y="176"/>
                    <a:pt x="242" y="180"/>
                    <a:pt x="250" y="184"/>
                  </a:cubicBezTo>
                  <a:cubicBezTo>
                    <a:pt x="277" y="193"/>
                    <a:pt x="277" y="193"/>
                    <a:pt x="277" y="193"/>
                  </a:cubicBezTo>
                  <a:cubicBezTo>
                    <a:pt x="291" y="198"/>
                    <a:pt x="291" y="198"/>
                    <a:pt x="291" y="198"/>
                  </a:cubicBezTo>
                  <a:cubicBezTo>
                    <a:pt x="305" y="202"/>
                    <a:pt x="305" y="202"/>
                    <a:pt x="305" y="202"/>
                  </a:cubicBezTo>
                  <a:cubicBezTo>
                    <a:pt x="332" y="210"/>
                    <a:pt x="332" y="210"/>
                    <a:pt x="332" y="210"/>
                  </a:cubicBezTo>
                  <a:cubicBezTo>
                    <a:pt x="351" y="216"/>
                    <a:pt x="369" y="219"/>
                    <a:pt x="388" y="224"/>
                  </a:cubicBezTo>
                  <a:cubicBezTo>
                    <a:pt x="379" y="223"/>
                    <a:pt x="369" y="221"/>
                    <a:pt x="359" y="220"/>
                  </a:cubicBezTo>
                  <a:cubicBezTo>
                    <a:pt x="345" y="218"/>
                    <a:pt x="345" y="218"/>
                    <a:pt x="345" y="218"/>
                  </a:cubicBezTo>
                  <a:cubicBezTo>
                    <a:pt x="340" y="217"/>
                    <a:pt x="336" y="217"/>
                    <a:pt x="331" y="216"/>
                  </a:cubicBezTo>
                  <a:cubicBezTo>
                    <a:pt x="303" y="209"/>
                    <a:pt x="303" y="209"/>
                    <a:pt x="303" y="209"/>
                  </a:cubicBezTo>
                  <a:cubicBezTo>
                    <a:pt x="298" y="208"/>
                    <a:pt x="293" y="207"/>
                    <a:pt x="289" y="206"/>
                  </a:cubicBezTo>
                  <a:cubicBezTo>
                    <a:pt x="275" y="202"/>
                    <a:pt x="275" y="202"/>
                    <a:pt x="275" y="202"/>
                  </a:cubicBezTo>
                  <a:cubicBezTo>
                    <a:pt x="247" y="193"/>
                    <a:pt x="247" y="193"/>
                    <a:pt x="247" y="193"/>
                  </a:cubicBezTo>
                  <a:cubicBezTo>
                    <a:pt x="238" y="190"/>
                    <a:pt x="229" y="186"/>
                    <a:pt x="220" y="182"/>
                  </a:cubicBezTo>
                  <a:cubicBezTo>
                    <a:pt x="207" y="177"/>
                    <a:pt x="207" y="177"/>
                    <a:pt x="207" y="177"/>
                  </a:cubicBezTo>
                  <a:cubicBezTo>
                    <a:pt x="194" y="170"/>
                    <a:pt x="194" y="170"/>
                    <a:pt x="194" y="170"/>
                  </a:cubicBezTo>
                  <a:cubicBezTo>
                    <a:pt x="185" y="166"/>
                    <a:pt x="176" y="162"/>
                    <a:pt x="168" y="157"/>
                  </a:cubicBezTo>
                  <a:cubicBezTo>
                    <a:pt x="134" y="138"/>
                    <a:pt x="102" y="116"/>
                    <a:pt x="73" y="90"/>
                  </a:cubicBezTo>
                  <a:cubicBezTo>
                    <a:pt x="45" y="63"/>
                    <a:pt x="19" y="3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2F242AD4-9FF2-4225-8757-986100363B85}"/>
                </a:ext>
              </a:extLst>
            </p:cNvPr>
            <p:cNvSpPr>
              <a:spLocks/>
            </p:cNvSpPr>
            <p:nvPr/>
          </p:nvSpPr>
          <p:spPr bwMode="auto">
            <a:xfrm>
              <a:off x="19133887" y="9262420"/>
              <a:ext cx="1119134" cy="483356"/>
            </a:xfrm>
            <a:custGeom>
              <a:avLst/>
              <a:gdLst>
                <a:gd name="T0" fmla="*/ 0 w 418"/>
                <a:gd name="T1" fmla="*/ 0 h 180"/>
                <a:gd name="T2" fmla="*/ 92 w 418"/>
                <a:gd name="T3" fmla="*/ 71 h 180"/>
                <a:gd name="T4" fmla="*/ 193 w 418"/>
                <a:gd name="T5" fmla="*/ 125 h 180"/>
                <a:gd name="T6" fmla="*/ 303 w 418"/>
                <a:gd name="T7" fmla="*/ 162 h 180"/>
                <a:gd name="T8" fmla="*/ 360 w 418"/>
                <a:gd name="T9" fmla="*/ 173 h 180"/>
                <a:gd name="T10" fmla="*/ 389 w 418"/>
                <a:gd name="T11" fmla="*/ 177 h 180"/>
                <a:gd name="T12" fmla="*/ 418 w 418"/>
                <a:gd name="T13" fmla="*/ 180 h 180"/>
                <a:gd name="T14" fmla="*/ 388 w 418"/>
                <a:gd name="T15" fmla="*/ 180 h 180"/>
                <a:gd name="T16" fmla="*/ 359 w 418"/>
                <a:gd name="T17" fmla="*/ 178 h 180"/>
                <a:gd name="T18" fmla="*/ 330 w 418"/>
                <a:gd name="T19" fmla="*/ 175 h 180"/>
                <a:gd name="T20" fmla="*/ 316 w 418"/>
                <a:gd name="T21" fmla="*/ 173 h 180"/>
                <a:gd name="T22" fmla="*/ 301 w 418"/>
                <a:gd name="T23" fmla="*/ 170 h 180"/>
                <a:gd name="T24" fmla="*/ 272 w 418"/>
                <a:gd name="T25" fmla="*/ 164 h 180"/>
                <a:gd name="T26" fmla="*/ 244 w 418"/>
                <a:gd name="T27" fmla="*/ 156 h 180"/>
                <a:gd name="T28" fmla="*/ 237 w 418"/>
                <a:gd name="T29" fmla="*/ 154 h 180"/>
                <a:gd name="T30" fmla="*/ 230 w 418"/>
                <a:gd name="T31" fmla="*/ 152 h 180"/>
                <a:gd name="T32" fmla="*/ 216 w 418"/>
                <a:gd name="T33" fmla="*/ 147 h 180"/>
                <a:gd name="T34" fmla="*/ 189 w 418"/>
                <a:gd name="T35" fmla="*/ 136 h 180"/>
                <a:gd name="T36" fmla="*/ 87 w 418"/>
                <a:gd name="T37" fmla="*/ 78 h 180"/>
                <a:gd name="T38" fmla="*/ 75 w 418"/>
                <a:gd name="T39" fmla="*/ 70 h 180"/>
                <a:gd name="T40" fmla="*/ 63 w 418"/>
                <a:gd name="T41" fmla="*/ 61 h 180"/>
                <a:gd name="T42" fmla="*/ 41 w 418"/>
                <a:gd name="T43" fmla="*/ 42 h 180"/>
                <a:gd name="T44" fmla="*/ 0 w 418"/>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8" h="180">
                  <a:moveTo>
                    <a:pt x="0" y="0"/>
                  </a:moveTo>
                  <a:cubicBezTo>
                    <a:pt x="28" y="27"/>
                    <a:pt x="59" y="50"/>
                    <a:pt x="92" y="71"/>
                  </a:cubicBezTo>
                  <a:cubicBezTo>
                    <a:pt x="124" y="92"/>
                    <a:pt x="158" y="111"/>
                    <a:pt x="193" y="125"/>
                  </a:cubicBezTo>
                  <a:cubicBezTo>
                    <a:pt x="229" y="140"/>
                    <a:pt x="265" y="153"/>
                    <a:pt x="303" y="162"/>
                  </a:cubicBezTo>
                  <a:cubicBezTo>
                    <a:pt x="322" y="167"/>
                    <a:pt x="341" y="170"/>
                    <a:pt x="360" y="173"/>
                  </a:cubicBezTo>
                  <a:cubicBezTo>
                    <a:pt x="369" y="175"/>
                    <a:pt x="379" y="176"/>
                    <a:pt x="389" y="177"/>
                  </a:cubicBezTo>
                  <a:cubicBezTo>
                    <a:pt x="398" y="178"/>
                    <a:pt x="408" y="179"/>
                    <a:pt x="418" y="180"/>
                  </a:cubicBezTo>
                  <a:cubicBezTo>
                    <a:pt x="408" y="180"/>
                    <a:pt x="398" y="180"/>
                    <a:pt x="388" y="180"/>
                  </a:cubicBezTo>
                  <a:cubicBezTo>
                    <a:pt x="379" y="179"/>
                    <a:pt x="369" y="180"/>
                    <a:pt x="359" y="178"/>
                  </a:cubicBezTo>
                  <a:cubicBezTo>
                    <a:pt x="330" y="175"/>
                    <a:pt x="330" y="175"/>
                    <a:pt x="330" y="175"/>
                  </a:cubicBezTo>
                  <a:cubicBezTo>
                    <a:pt x="325" y="175"/>
                    <a:pt x="320" y="174"/>
                    <a:pt x="316" y="173"/>
                  </a:cubicBezTo>
                  <a:cubicBezTo>
                    <a:pt x="301" y="170"/>
                    <a:pt x="301" y="170"/>
                    <a:pt x="301" y="170"/>
                  </a:cubicBezTo>
                  <a:cubicBezTo>
                    <a:pt x="292" y="168"/>
                    <a:pt x="282" y="167"/>
                    <a:pt x="272" y="164"/>
                  </a:cubicBezTo>
                  <a:cubicBezTo>
                    <a:pt x="244" y="156"/>
                    <a:pt x="244" y="156"/>
                    <a:pt x="244" y="156"/>
                  </a:cubicBezTo>
                  <a:cubicBezTo>
                    <a:pt x="237" y="154"/>
                    <a:pt x="237" y="154"/>
                    <a:pt x="237" y="154"/>
                  </a:cubicBezTo>
                  <a:cubicBezTo>
                    <a:pt x="230" y="152"/>
                    <a:pt x="230" y="152"/>
                    <a:pt x="230" y="152"/>
                  </a:cubicBezTo>
                  <a:cubicBezTo>
                    <a:pt x="216" y="147"/>
                    <a:pt x="216" y="147"/>
                    <a:pt x="216" y="147"/>
                  </a:cubicBezTo>
                  <a:cubicBezTo>
                    <a:pt x="207" y="143"/>
                    <a:pt x="198" y="140"/>
                    <a:pt x="189" y="136"/>
                  </a:cubicBezTo>
                  <a:cubicBezTo>
                    <a:pt x="153" y="121"/>
                    <a:pt x="119" y="101"/>
                    <a:pt x="87" y="78"/>
                  </a:cubicBezTo>
                  <a:cubicBezTo>
                    <a:pt x="83" y="76"/>
                    <a:pt x="79" y="73"/>
                    <a:pt x="75" y="70"/>
                  </a:cubicBezTo>
                  <a:cubicBezTo>
                    <a:pt x="63" y="61"/>
                    <a:pt x="63" y="61"/>
                    <a:pt x="63" y="61"/>
                  </a:cubicBezTo>
                  <a:cubicBezTo>
                    <a:pt x="56" y="55"/>
                    <a:pt x="48" y="48"/>
                    <a:pt x="41" y="42"/>
                  </a:cubicBezTo>
                  <a:cubicBezTo>
                    <a:pt x="27" y="29"/>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4" name="Group 113">
            <a:extLst>
              <a:ext uri="{FF2B5EF4-FFF2-40B4-BE49-F238E27FC236}">
                <a16:creationId xmlns:a16="http://schemas.microsoft.com/office/drawing/2014/main" id="{EE28D44C-24C9-45E8-91FB-D650293AA2BF}"/>
              </a:ext>
            </a:extLst>
          </p:cNvPr>
          <p:cNvGrpSpPr/>
          <p:nvPr/>
        </p:nvGrpSpPr>
        <p:grpSpPr>
          <a:xfrm>
            <a:off x="19151737" y="6823670"/>
            <a:ext cx="3265398" cy="4766272"/>
            <a:chOff x="19151737" y="6823670"/>
            <a:chExt cx="3265398" cy="4766272"/>
          </a:xfrm>
        </p:grpSpPr>
        <p:sp>
          <p:nvSpPr>
            <p:cNvPr id="18" name="Freeform 17">
              <a:extLst>
                <a:ext uri="{FF2B5EF4-FFF2-40B4-BE49-F238E27FC236}">
                  <a16:creationId xmlns:a16="http://schemas.microsoft.com/office/drawing/2014/main" id="{0A0CABDB-4823-4D83-B7A4-AA077E4C8A43}"/>
                </a:ext>
              </a:extLst>
            </p:cNvPr>
            <p:cNvSpPr>
              <a:spLocks/>
            </p:cNvSpPr>
            <p:nvPr/>
          </p:nvSpPr>
          <p:spPr bwMode="auto">
            <a:xfrm>
              <a:off x="19151737" y="7944177"/>
              <a:ext cx="2095457" cy="3618303"/>
            </a:xfrm>
            <a:custGeom>
              <a:avLst/>
              <a:gdLst>
                <a:gd name="T0" fmla="*/ 626 w 782"/>
                <a:gd name="T1" fmla="*/ 576 h 1350"/>
                <a:gd name="T2" fmla="*/ 652 w 782"/>
                <a:gd name="T3" fmla="*/ 1296 h 1350"/>
                <a:gd name="T4" fmla="*/ 156 w 782"/>
                <a:gd name="T5" fmla="*/ 774 h 1350"/>
                <a:gd name="T6" fmla="*/ 130 w 782"/>
                <a:gd name="T7" fmla="*/ 54 h 1350"/>
                <a:gd name="T8" fmla="*/ 626 w 782"/>
                <a:gd name="T9" fmla="*/ 576 h 1350"/>
              </a:gdLst>
              <a:ahLst/>
              <a:cxnLst>
                <a:cxn ang="0">
                  <a:pos x="T0" y="T1"/>
                </a:cxn>
                <a:cxn ang="0">
                  <a:pos x="T2" y="T3"/>
                </a:cxn>
                <a:cxn ang="0">
                  <a:pos x="T4" y="T5"/>
                </a:cxn>
                <a:cxn ang="0">
                  <a:pos x="T6" y="T7"/>
                </a:cxn>
                <a:cxn ang="0">
                  <a:pos x="T8" y="T9"/>
                </a:cxn>
              </a:cxnLst>
              <a:rect l="0" t="0" r="r" b="b"/>
              <a:pathLst>
                <a:path w="782" h="1350">
                  <a:moveTo>
                    <a:pt x="626" y="576"/>
                  </a:moveTo>
                  <a:cubicBezTo>
                    <a:pt x="770" y="919"/>
                    <a:pt x="782" y="1241"/>
                    <a:pt x="652" y="1296"/>
                  </a:cubicBezTo>
                  <a:cubicBezTo>
                    <a:pt x="523" y="1350"/>
                    <a:pt x="301" y="1116"/>
                    <a:pt x="156" y="774"/>
                  </a:cubicBezTo>
                  <a:cubicBezTo>
                    <a:pt x="12" y="431"/>
                    <a:pt x="0" y="109"/>
                    <a:pt x="130" y="54"/>
                  </a:cubicBezTo>
                  <a:cubicBezTo>
                    <a:pt x="259" y="0"/>
                    <a:pt x="482" y="233"/>
                    <a:pt x="626" y="57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DBEBF7E7-0E64-4E19-9889-C3121CC3DF16}"/>
                </a:ext>
              </a:extLst>
            </p:cNvPr>
            <p:cNvSpPr>
              <a:spLocks/>
            </p:cNvSpPr>
            <p:nvPr/>
          </p:nvSpPr>
          <p:spPr bwMode="auto">
            <a:xfrm>
              <a:off x="20049790" y="6823670"/>
              <a:ext cx="2367345" cy="4766272"/>
            </a:xfrm>
            <a:custGeom>
              <a:avLst/>
              <a:gdLst>
                <a:gd name="T0" fmla="*/ 761 w 884"/>
                <a:gd name="T1" fmla="*/ 974 h 1778"/>
                <a:gd name="T2" fmla="*/ 218 w 884"/>
                <a:gd name="T3" fmla="*/ 1732 h 1778"/>
                <a:gd name="T4" fmla="*/ 124 w 884"/>
                <a:gd name="T5" fmla="*/ 805 h 1778"/>
                <a:gd name="T6" fmla="*/ 666 w 884"/>
                <a:gd name="T7" fmla="*/ 47 h 1778"/>
                <a:gd name="T8" fmla="*/ 761 w 884"/>
                <a:gd name="T9" fmla="*/ 974 h 1778"/>
              </a:gdLst>
              <a:ahLst/>
              <a:cxnLst>
                <a:cxn ang="0">
                  <a:pos x="T0" y="T1"/>
                </a:cxn>
                <a:cxn ang="0">
                  <a:pos x="T2" y="T3"/>
                </a:cxn>
                <a:cxn ang="0">
                  <a:pos x="T4" y="T5"/>
                </a:cxn>
                <a:cxn ang="0">
                  <a:pos x="T6" y="T7"/>
                </a:cxn>
                <a:cxn ang="0">
                  <a:pos x="T8" y="T9"/>
                </a:cxn>
              </a:cxnLst>
              <a:rect l="0" t="0" r="r" b="b"/>
              <a:pathLst>
                <a:path w="884" h="1778">
                  <a:moveTo>
                    <a:pt x="761" y="974"/>
                  </a:moveTo>
                  <a:cubicBezTo>
                    <a:pt x="637" y="1439"/>
                    <a:pt x="394" y="1778"/>
                    <a:pt x="218" y="1732"/>
                  </a:cubicBezTo>
                  <a:cubicBezTo>
                    <a:pt x="42" y="1685"/>
                    <a:pt x="0" y="1270"/>
                    <a:pt x="124" y="805"/>
                  </a:cubicBezTo>
                  <a:cubicBezTo>
                    <a:pt x="247" y="340"/>
                    <a:pt x="490" y="0"/>
                    <a:pt x="666" y="47"/>
                  </a:cubicBezTo>
                  <a:cubicBezTo>
                    <a:pt x="842" y="94"/>
                    <a:pt x="884"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8803B0B4-A0AD-4B34-B533-929E0D485CFB}"/>
                </a:ext>
              </a:extLst>
            </p:cNvPr>
            <p:cNvSpPr>
              <a:spLocks/>
            </p:cNvSpPr>
            <p:nvPr/>
          </p:nvSpPr>
          <p:spPr bwMode="auto">
            <a:xfrm>
              <a:off x="19610376" y="7182068"/>
              <a:ext cx="2138026" cy="3949236"/>
            </a:xfrm>
            <a:custGeom>
              <a:avLst/>
              <a:gdLst>
                <a:gd name="T0" fmla="*/ 0 w 798"/>
                <a:gd name="T1" fmla="*/ 468 h 1473"/>
                <a:gd name="T2" fmla="*/ 113 w 798"/>
                <a:gd name="T3" fmla="*/ 714 h 1473"/>
                <a:gd name="T4" fmla="*/ 226 w 798"/>
                <a:gd name="T5" fmla="*/ 961 h 1473"/>
                <a:gd name="T6" fmla="*/ 338 w 798"/>
                <a:gd name="T7" fmla="*/ 1208 h 1473"/>
                <a:gd name="T8" fmla="*/ 450 w 798"/>
                <a:gd name="T9" fmla="*/ 1455 h 1473"/>
                <a:gd name="T10" fmla="*/ 440 w 798"/>
                <a:gd name="T11" fmla="*/ 1456 h 1473"/>
                <a:gd name="T12" fmla="*/ 484 w 798"/>
                <a:gd name="T13" fmla="*/ 1274 h 1473"/>
                <a:gd name="T14" fmla="*/ 528 w 798"/>
                <a:gd name="T15" fmla="*/ 1091 h 1473"/>
                <a:gd name="T16" fmla="*/ 617 w 798"/>
                <a:gd name="T17" fmla="*/ 727 h 1473"/>
                <a:gd name="T18" fmla="*/ 707 w 798"/>
                <a:gd name="T19" fmla="*/ 363 h 1473"/>
                <a:gd name="T20" fmla="*/ 798 w 798"/>
                <a:gd name="T21" fmla="*/ 0 h 1473"/>
                <a:gd name="T22" fmla="*/ 713 w 798"/>
                <a:gd name="T23" fmla="*/ 365 h 1473"/>
                <a:gd name="T24" fmla="*/ 626 w 798"/>
                <a:gd name="T25" fmla="*/ 729 h 1473"/>
                <a:gd name="T26" fmla="*/ 538 w 798"/>
                <a:gd name="T27" fmla="*/ 1094 h 1473"/>
                <a:gd name="T28" fmla="*/ 495 w 798"/>
                <a:gd name="T29" fmla="*/ 1276 h 1473"/>
                <a:gd name="T30" fmla="*/ 450 w 798"/>
                <a:gd name="T31" fmla="*/ 1458 h 1473"/>
                <a:gd name="T32" fmla="*/ 446 w 798"/>
                <a:gd name="T33" fmla="*/ 1473 h 1473"/>
                <a:gd name="T34" fmla="*/ 440 w 798"/>
                <a:gd name="T35" fmla="*/ 1459 h 1473"/>
                <a:gd name="T36" fmla="*/ 329 w 798"/>
                <a:gd name="T37" fmla="*/ 1212 h 1473"/>
                <a:gd name="T38" fmla="*/ 219 w 798"/>
                <a:gd name="T39" fmla="*/ 964 h 1473"/>
                <a:gd name="T40" fmla="*/ 109 w 798"/>
                <a:gd name="T41" fmla="*/ 716 h 1473"/>
                <a:gd name="T42" fmla="*/ 0 w 798"/>
                <a:gd name="T43" fmla="*/ 468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8" h="1473">
                  <a:moveTo>
                    <a:pt x="0" y="468"/>
                  </a:moveTo>
                  <a:cubicBezTo>
                    <a:pt x="113" y="714"/>
                    <a:pt x="113" y="714"/>
                    <a:pt x="113" y="714"/>
                  </a:cubicBezTo>
                  <a:cubicBezTo>
                    <a:pt x="151" y="796"/>
                    <a:pt x="188" y="879"/>
                    <a:pt x="226" y="961"/>
                  </a:cubicBezTo>
                  <a:cubicBezTo>
                    <a:pt x="338" y="1208"/>
                    <a:pt x="338" y="1208"/>
                    <a:pt x="338" y="1208"/>
                  </a:cubicBezTo>
                  <a:cubicBezTo>
                    <a:pt x="450" y="1455"/>
                    <a:pt x="450" y="1455"/>
                    <a:pt x="450" y="1455"/>
                  </a:cubicBezTo>
                  <a:cubicBezTo>
                    <a:pt x="440" y="1456"/>
                    <a:pt x="440" y="1456"/>
                    <a:pt x="440" y="1456"/>
                  </a:cubicBezTo>
                  <a:cubicBezTo>
                    <a:pt x="484" y="1274"/>
                    <a:pt x="484" y="1274"/>
                    <a:pt x="484" y="1274"/>
                  </a:cubicBezTo>
                  <a:cubicBezTo>
                    <a:pt x="528" y="1091"/>
                    <a:pt x="528" y="1091"/>
                    <a:pt x="528" y="1091"/>
                  </a:cubicBezTo>
                  <a:cubicBezTo>
                    <a:pt x="617" y="727"/>
                    <a:pt x="617" y="727"/>
                    <a:pt x="617" y="727"/>
                  </a:cubicBezTo>
                  <a:cubicBezTo>
                    <a:pt x="707" y="363"/>
                    <a:pt x="707" y="363"/>
                    <a:pt x="707" y="363"/>
                  </a:cubicBezTo>
                  <a:cubicBezTo>
                    <a:pt x="798" y="0"/>
                    <a:pt x="798" y="0"/>
                    <a:pt x="798" y="0"/>
                  </a:cubicBezTo>
                  <a:cubicBezTo>
                    <a:pt x="713" y="365"/>
                    <a:pt x="713" y="365"/>
                    <a:pt x="713" y="365"/>
                  </a:cubicBezTo>
                  <a:cubicBezTo>
                    <a:pt x="626" y="729"/>
                    <a:pt x="626" y="729"/>
                    <a:pt x="626" y="729"/>
                  </a:cubicBezTo>
                  <a:cubicBezTo>
                    <a:pt x="538" y="1094"/>
                    <a:pt x="538" y="1094"/>
                    <a:pt x="538" y="1094"/>
                  </a:cubicBezTo>
                  <a:cubicBezTo>
                    <a:pt x="495" y="1276"/>
                    <a:pt x="495" y="1276"/>
                    <a:pt x="495" y="1276"/>
                  </a:cubicBezTo>
                  <a:cubicBezTo>
                    <a:pt x="450" y="1458"/>
                    <a:pt x="450" y="1458"/>
                    <a:pt x="450" y="1458"/>
                  </a:cubicBezTo>
                  <a:cubicBezTo>
                    <a:pt x="446" y="1473"/>
                    <a:pt x="446" y="1473"/>
                    <a:pt x="446" y="1473"/>
                  </a:cubicBezTo>
                  <a:cubicBezTo>
                    <a:pt x="440" y="1459"/>
                    <a:pt x="440" y="1459"/>
                    <a:pt x="440" y="1459"/>
                  </a:cubicBezTo>
                  <a:cubicBezTo>
                    <a:pt x="329" y="1212"/>
                    <a:pt x="329" y="1212"/>
                    <a:pt x="329" y="1212"/>
                  </a:cubicBezTo>
                  <a:cubicBezTo>
                    <a:pt x="219" y="964"/>
                    <a:pt x="219" y="964"/>
                    <a:pt x="219" y="964"/>
                  </a:cubicBezTo>
                  <a:cubicBezTo>
                    <a:pt x="182" y="881"/>
                    <a:pt x="145" y="799"/>
                    <a:pt x="109" y="716"/>
                  </a:cubicBezTo>
                  <a:lnTo>
                    <a:pt x="0" y="4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EB3ACE79-A840-4E1B-90BD-857C832FC819}"/>
                </a:ext>
              </a:extLst>
            </p:cNvPr>
            <p:cNvSpPr>
              <a:spLocks/>
            </p:cNvSpPr>
            <p:nvPr/>
          </p:nvSpPr>
          <p:spPr bwMode="auto">
            <a:xfrm>
              <a:off x="20644373" y="9289883"/>
              <a:ext cx="372129" cy="915905"/>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7 w 139"/>
                <a:gd name="T13" fmla="*/ 181 h 342"/>
                <a:gd name="T14" fmla="*/ 20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19" y="59"/>
                    <a:pt x="29" y="89"/>
                  </a:cubicBezTo>
                  <a:cubicBezTo>
                    <a:pt x="38" y="118"/>
                    <a:pt x="48" y="148"/>
                    <a:pt x="58" y="177"/>
                  </a:cubicBezTo>
                  <a:cubicBezTo>
                    <a:pt x="68" y="206"/>
                    <a:pt x="79" y="235"/>
                    <a:pt x="92" y="263"/>
                  </a:cubicBezTo>
                  <a:cubicBezTo>
                    <a:pt x="104" y="291"/>
                    <a:pt x="118" y="319"/>
                    <a:pt x="139" y="342"/>
                  </a:cubicBezTo>
                  <a:cubicBezTo>
                    <a:pt x="115" y="322"/>
                    <a:pt x="98" y="295"/>
                    <a:pt x="84" y="267"/>
                  </a:cubicBezTo>
                  <a:cubicBezTo>
                    <a:pt x="69" y="239"/>
                    <a:pt x="58" y="210"/>
                    <a:pt x="47" y="181"/>
                  </a:cubicBezTo>
                  <a:cubicBezTo>
                    <a:pt x="37" y="151"/>
                    <a:pt x="28" y="121"/>
                    <a:pt x="20" y="91"/>
                  </a:cubicBezTo>
                  <a:cubicBezTo>
                    <a:pt x="12"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7D9B7105-DD35-4501-871E-581232A05C0E}"/>
                </a:ext>
              </a:extLst>
            </p:cNvPr>
            <p:cNvSpPr>
              <a:spLocks/>
            </p:cNvSpPr>
            <p:nvPr/>
          </p:nvSpPr>
          <p:spPr bwMode="auto">
            <a:xfrm>
              <a:off x="20791302" y="8879306"/>
              <a:ext cx="326814" cy="903546"/>
            </a:xfrm>
            <a:custGeom>
              <a:avLst/>
              <a:gdLst>
                <a:gd name="T0" fmla="*/ 0 w 122"/>
                <a:gd name="T1" fmla="*/ 0 h 337"/>
                <a:gd name="T2" fmla="*/ 27 w 122"/>
                <a:gd name="T3" fmla="*/ 86 h 337"/>
                <a:gd name="T4" fmla="*/ 54 w 122"/>
                <a:gd name="T5" fmla="*/ 172 h 337"/>
                <a:gd name="T6" fmla="*/ 83 w 122"/>
                <a:gd name="T7" fmla="*/ 257 h 337"/>
                <a:gd name="T8" fmla="*/ 122 w 122"/>
                <a:gd name="T9" fmla="*/ 337 h 337"/>
                <a:gd name="T10" fmla="*/ 75 w 122"/>
                <a:gd name="T11" fmla="*/ 260 h 337"/>
                <a:gd name="T12" fmla="*/ 43 w 122"/>
                <a:gd name="T13" fmla="*/ 176 h 337"/>
                <a:gd name="T14" fmla="*/ 19 w 122"/>
                <a:gd name="T15" fmla="*/ 89 h 337"/>
                <a:gd name="T16" fmla="*/ 0 w 122"/>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337">
                  <a:moveTo>
                    <a:pt x="0" y="0"/>
                  </a:moveTo>
                  <a:cubicBezTo>
                    <a:pt x="10" y="29"/>
                    <a:pt x="19" y="58"/>
                    <a:pt x="27" y="86"/>
                  </a:cubicBezTo>
                  <a:cubicBezTo>
                    <a:pt x="36" y="115"/>
                    <a:pt x="45" y="144"/>
                    <a:pt x="54" y="172"/>
                  </a:cubicBezTo>
                  <a:cubicBezTo>
                    <a:pt x="63" y="201"/>
                    <a:pt x="72" y="229"/>
                    <a:pt x="83" y="257"/>
                  </a:cubicBezTo>
                  <a:cubicBezTo>
                    <a:pt x="94" y="285"/>
                    <a:pt x="105" y="312"/>
                    <a:pt x="122" y="337"/>
                  </a:cubicBezTo>
                  <a:cubicBezTo>
                    <a:pt x="102" y="315"/>
                    <a:pt x="87" y="288"/>
                    <a:pt x="75" y="260"/>
                  </a:cubicBezTo>
                  <a:cubicBezTo>
                    <a:pt x="62" y="233"/>
                    <a:pt x="52" y="204"/>
                    <a:pt x="43" y="176"/>
                  </a:cubicBezTo>
                  <a:cubicBezTo>
                    <a:pt x="34" y="147"/>
                    <a:pt x="26" y="118"/>
                    <a:pt x="19" y="89"/>
                  </a:cubicBezTo>
                  <a:cubicBezTo>
                    <a:pt x="12"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2E69BE6C-1C46-4CCB-BF3E-171804B66927}"/>
                </a:ext>
              </a:extLst>
            </p:cNvPr>
            <p:cNvSpPr>
              <a:spLocks/>
            </p:cNvSpPr>
            <p:nvPr/>
          </p:nvSpPr>
          <p:spPr bwMode="auto">
            <a:xfrm>
              <a:off x="20946471" y="7989492"/>
              <a:ext cx="373502" cy="965339"/>
            </a:xfrm>
            <a:custGeom>
              <a:avLst/>
              <a:gdLst>
                <a:gd name="T0" fmla="*/ 0 w 139"/>
                <a:gd name="T1" fmla="*/ 0 h 360"/>
                <a:gd name="T2" fmla="*/ 30 w 139"/>
                <a:gd name="T3" fmla="*/ 93 h 360"/>
                <a:gd name="T4" fmla="*/ 59 w 139"/>
                <a:gd name="T5" fmla="*/ 185 h 360"/>
                <a:gd name="T6" fmla="*/ 92 w 139"/>
                <a:gd name="T7" fmla="*/ 276 h 360"/>
                <a:gd name="T8" fmla="*/ 102 w 139"/>
                <a:gd name="T9" fmla="*/ 298 h 360"/>
                <a:gd name="T10" fmla="*/ 113 w 139"/>
                <a:gd name="T11" fmla="*/ 319 h 360"/>
                <a:gd name="T12" fmla="*/ 139 w 139"/>
                <a:gd name="T13" fmla="*/ 360 h 360"/>
                <a:gd name="T14" fmla="*/ 84 w 139"/>
                <a:gd name="T15" fmla="*/ 279 h 360"/>
                <a:gd name="T16" fmla="*/ 48 w 139"/>
                <a:gd name="T17" fmla="*/ 189 h 360"/>
                <a:gd name="T18" fmla="*/ 21 w 139"/>
                <a:gd name="T19" fmla="*/ 95 h 360"/>
                <a:gd name="T20" fmla="*/ 0 w 139"/>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60">
                  <a:moveTo>
                    <a:pt x="0" y="0"/>
                  </a:moveTo>
                  <a:cubicBezTo>
                    <a:pt x="11" y="31"/>
                    <a:pt x="20" y="62"/>
                    <a:pt x="30" y="93"/>
                  </a:cubicBezTo>
                  <a:cubicBezTo>
                    <a:pt x="39" y="124"/>
                    <a:pt x="49" y="155"/>
                    <a:pt x="59" y="185"/>
                  </a:cubicBezTo>
                  <a:cubicBezTo>
                    <a:pt x="69" y="216"/>
                    <a:pt x="80" y="246"/>
                    <a:pt x="92" y="276"/>
                  </a:cubicBezTo>
                  <a:cubicBezTo>
                    <a:pt x="96" y="283"/>
                    <a:pt x="99" y="290"/>
                    <a:pt x="102" y="298"/>
                  </a:cubicBezTo>
                  <a:cubicBezTo>
                    <a:pt x="106" y="305"/>
                    <a:pt x="109" y="312"/>
                    <a:pt x="113" y="319"/>
                  </a:cubicBezTo>
                  <a:cubicBezTo>
                    <a:pt x="120" y="334"/>
                    <a:pt x="129" y="347"/>
                    <a:pt x="139" y="360"/>
                  </a:cubicBezTo>
                  <a:cubicBezTo>
                    <a:pt x="116" y="337"/>
                    <a:pt x="98" y="309"/>
                    <a:pt x="84" y="279"/>
                  </a:cubicBezTo>
                  <a:cubicBezTo>
                    <a:pt x="70" y="250"/>
                    <a:pt x="59" y="220"/>
                    <a:pt x="48" y="189"/>
                  </a:cubicBezTo>
                  <a:cubicBezTo>
                    <a:pt x="38" y="158"/>
                    <a:pt x="29" y="127"/>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EDC0FA7F-FA14-4A9D-B182-A820ECC2C0E1}"/>
                </a:ext>
              </a:extLst>
            </p:cNvPr>
            <p:cNvSpPr>
              <a:spLocks/>
            </p:cNvSpPr>
            <p:nvPr/>
          </p:nvSpPr>
          <p:spPr bwMode="auto">
            <a:xfrm>
              <a:off x="21427080" y="7863160"/>
              <a:ext cx="671480" cy="644017"/>
            </a:xfrm>
            <a:custGeom>
              <a:avLst/>
              <a:gdLst>
                <a:gd name="T0" fmla="*/ 0 w 251"/>
                <a:gd name="T1" fmla="*/ 240 h 240"/>
                <a:gd name="T2" fmla="*/ 67 w 251"/>
                <a:gd name="T3" fmla="*/ 185 h 240"/>
                <a:gd name="T4" fmla="*/ 129 w 251"/>
                <a:gd name="T5" fmla="*/ 125 h 240"/>
                <a:gd name="T6" fmla="*/ 190 w 251"/>
                <a:gd name="T7" fmla="*/ 62 h 240"/>
                <a:gd name="T8" fmla="*/ 251 w 251"/>
                <a:gd name="T9" fmla="*/ 0 h 240"/>
                <a:gd name="T10" fmla="*/ 196 w 251"/>
                <a:gd name="T11" fmla="*/ 68 h 240"/>
                <a:gd name="T12" fmla="*/ 137 w 251"/>
                <a:gd name="T13" fmla="*/ 133 h 240"/>
                <a:gd name="T14" fmla="*/ 73 w 251"/>
                <a:gd name="T15" fmla="*/ 192 h 240"/>
                <a:gd name="T16" fmla="*/ 0 w 251"/>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40">
                  <a:moveTo>
                    <a:pt x="0" y="240"/>
                  </a:moveTo>
                  <a:cubicBezTo>
                    <a:pt x="24" y="224"/>
                    <a:pt x="46" y="205"/>
                    <a:pt x="67" y="185"/>
                  </a:cubicBezTo>
                  <a:cubicBezTo>
                    <a:pt x="89" y="166"/>
                    <a:pt x="109" y="145"/>
                    <a:pt x="129" y="125"/>
                  </a:cubicBezTo>
                  <a:cubicBezTo>
                    <a:pt x="150" y="104"/>
                    <a:pt x="170" y="83"/>
                    <a:pt x="190" y="62"/>
                  </a:cubicBezTo>
                  <a:cubicBezTo>
                    <a:pt x="210" y="41"/>
                    <a:pt x="230" y="21"/>
                    <a:pt x="251" y="0"/>
                  </a:cubicBezTo>
                  <a:cubicBezTo>
                    <a:pt x="233" y="24"/>
                    <a:pt x="215" y="46"/>
                    <a:pt x="196" y="68"/>
                  </a:cubicBezTo>
                  <a:cubicBezTo>
                    <a:pt x="177" y="90"/>
                    <a:pt x="158" y="112"/>
                    <a:pt x="137" y="133"/>
                  </a:cubicBezTo>
                  <a:cubicBezTo>
                    <a:pt x="117" y="153"/>
                    <a:pt x="96" y="173"/>
                    <a:pt x="73" y="192"/>
                  </a:cubicBezTo>
                  <a:cubicBezTo>
                    <a:pt x="51" y="210"/>
                    <a:pt x="27" y="228"/>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6C56C8F1-982D-42A1-8503-52C88B816694}"/>
                </a:ext>
              </a:extLst>
            </p:cNvPr>
            <p:cNvSpPr>
              <a:spLocks/>
            </p:cNvSpPr>
            <p:nvPr/>
          </p:nvSpPr>
          <p:spPr bwMode="auto">
            <a:xfrm>
              <a:off x="21207373" y="8916381"/>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8"/>
                    <a:pt x="53" y="163"/>
                    <a:pt x="79" y="147"/>
                  </a:cubicBezTo>
                  <a:cubicBezTo>
                    <a:pt x="104" y="132"/>
                    <a:pt x="129" y="115"/>
                    <a:pt x="154" y="99"/>
                  </a:cubicBezTo>
                  <a:cubicBezTo>
                    <a:pt x="228" y="49"/>
                    <a:pt x="228" y="49"/>
                    <a:pt x="228" y="49"/>
                  </a:cubicBezTo>
                  <a:cubicBezTo>
                    <a:pt x="252" y="32"/>
                    <a:pt x="277" y="16"/>
                    <a:pt x="303" y="0"/>
                  </a:cubicBezTo>
                  <a:cubicBezTo>
                    <a:pt x="280" y="19"/>
                    <a:pt x="256" y="38"/>
                    <a:pt x="233" y="56"/>
                  </a:cubicBezTo>
                  <a:cubicBezTo>
                    <a:pt x="209" y="74"/>
                    <a:pt x="185" y="91"/>
                    <a:pt x="160" y="108"/>
                  </a:cubicBezTo>
                  <a:cubicBezTo>
                    <a:pt x="135" y="125"/>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DF0E06E8-EE5D-4728-8ECC-BD5069A650FB}"/>
                </a:ext>
              </a:extLst>
            </p:cNvPr>
            <p:cNvSpPr>
              <a:spLocks/>
            </p:cNvSpPr>
            <p:nvPr/>
          </p:nvSpPr>
          <p:spPr bwMode="auto">
            <a:xfrm>
              <a:off x="21070056" y="9501351"/>
              <a:ext cx="729154" cy="479237"/>
            </a:xfrm>
            <a:custGeom>
              <a:avLst/>
              <a:gdLst>
                <a:gd name="T0" fmla="*/ 0 w 272"/>
                <a:gd name="T1" fmla="*/ 179 h 179"/>
                <a:gd name="T2" fmla="*/ 38 w 272"/>
                <a:gd name="T3" fmla="*/ 164 h 179"/>
                <a:gd name="T4" fmla="*/ 55 w 272"/>
                <a:gd name="T5" fmla="*/ 154 h 179"/>
                <a:gd name="T6" fmla="*/ 72 w 272"/>
                <a:gd name="T7" fmla="*/ 143 h 179"/>
                <a:gd name="T8" fmla="*/ 139 w 272"/>
                <a:gd name="T9" fmla="*/ 96 h 179"/>
                <a:gd name="T10" fmla="*/ 205 w 272"/>
                <a:gd name="T11" fmla="*/ 47 h 179"/>
                <a:gd name="T12" fmla="*/ 272 w 272"/>
                <a:gd name="T13" fmla="*/ 0 h 179"/>
                <a:gd name="T14" fmla="*/ 210 w 272"/>
                <a:gd name="T15" fmla="*/ 54 h 179"/>
                <a:gd name="T16" fmla="*/ 146 w 272"/>
                <a:gd name="T17" fmla="*/ 105 h 179"/>
                <a:gd name="T18" fmla="*/ 77 w 272"/>
                <a:gd name="T19" fmla="*/ 150 h 179"/>
                <a:gd name="T20" fmla="*/ 59 w 272"/>
                <a:gd name="T21" fmla="*/ 160 h 179"/>
                <a:gd name="T22" fmla="*/ 40 w 272"/>
                <a:gd name="T23" fmla="*/ 169 h 179"/>
                <a:gd name="T24" fmla="*/ 0 w 272"/>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179">
                  <a:moveTo>
                    <a:pt x="0" y="179"/>
                  </a:moveTo>
                  <a:cubicBezTo>
                    <a:pt x="14" y="177"/>
                    <a:pt x="26" y="170"/>
                    <a:pt x="38" y="164"/>
                  </a:cubicBezTo>
                  <a:cubicBezTo>
                    <a:pt x="44" y="161"/>
                    <a:pt x="50" y="158"/>
                    <a:pt x="55" y="154"/>
                  </a:cubicBezTo>
                  <a:cubicBezTo>
                    <a:pt x="61" y="150"/>
                    <a:pt x="67" y="147"/>
                    <a:pt x="72" y="143"/>
                  </a:cubicBezTo>
                  <a:cubicBezTo>
                    <a:pt x="95" y="128"/>
                    <a:pt x="117" y="112"/>
                    <a:pt x="139" y="96"/>
                  </a:cubicBezTo>
                  <a:cubicBezTo>
                    <a:pt x="205" y="47"/>
                    <a:pt x="205" y="47"/>
                    <a:pt x="205" y="47"/>
                  </a:cubicBezTo>
                  <a:cubicBezTo>
                    <a:pt x="227" y="31"/>
                    <a:pt x="249" y="15"/>
                    <a:pt x="272" y="0"/>
                  </a:cubicBezTo>
                  <a:cubicBezTo>
                    <a:pt x="252" y="18"/>
                    <a:pt x="231" y="36"/>
                    <a:pt x="210" y="54"/>
                  </a:cubicBezTo>
                  <a:cubicBezTo>
                    <a:pt x="189" y="71"/>
                    <a:pt x="168" y="88"/>
                    <a:pt x="146" y="105"/>
                  </a:cubicBezTo>
                  <a:cubicBezTo>
                    <a:pt x="123" y="121"/>
                    <a:pt x="101" y="137"/>
                    <a:pt x="77" y="150"/>
                  </a:cubicBezTo>
                  <a:cubicBezTo>
                    <a:pt x="71" y="154"/>
                    <a:pt x="65" y="157"/>
                    <a:pt x="59" y="160"/>
                  </a:cubicBezTo>
                  <a:cubicBezTo>
                    <a:pt x="53" y="163"/>
                    <a:pt x="46"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95ECF6BF-E295-4CCA-8908-AF2DB226481C}"/>
                </a:ext>
              </a:extLst>
            </p:cNvPr>
            <p:cNvSpPr>
              <a:spLocks/>
            </p:cNvSpPr>
            <p:nvPr/>
          </p:nvSpPr>
          <p:spPr bwMode="auto">
            <a:xfrm>
              <a:off x="20965695" y="9920168"/>
              <a:ext cx="777214" cy="487476"/>
            </a:xfrm>
            <a:custGeom>
              <a:avLst/>
              <a:gdLst>
                <a:gd name="T0" fmla="*/ 0 w 290"/>
                <a:gd name="T1" fmla="*/ 182 h 182"/>
                <a:gd name="T2" fmla="*/ 79 w 290"/>
                <a:gd name="T3" fmla="*/ 147 h 182"/>
                <a:gd name="T4" fmla="*/ 151 w 290"/>
                <a:gd name="T5" fmla="*/ 102 h 182"/>
                <a:gd name="T6" fmla="*/ 220 w 290"/>
                <a:gd name="T7" fmla="*/ 51 h 182"/>
                <a:gd name="T8" fmla="*/ 290 w 290"/>
                <a:gd name="T9" fmla="*/ 0 h 182"/>
                <a:gd name="T10" fmla="*/ 226 w 290"/>
                <a:gd name="T11" fmla="*/ 58 h 182"/>
                <a:gd name="T12" fmla="*/ 157 w 290"/>
                <a:gd name="T13" fmla="*/ 111 h 182"/>
                <a:gd name="T14" fmla="*/ 83 w 290"/>
                <a:gd name="T15" fmla="*/ 155 h 182"/>
                <a:gd name="T16" fmla="*/ 0 w 290"/>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182">
                  <a:moveTo>
                    <a:pt x="0" y="182"/>
                  </a:moveTo>
                  <a:cubicBezTo>
                    <a:pt x="28" y="174"/>
                    <a:pt x="54" y="161"/>
                    <a:pt x="79" y="147"/>
                  </a:cubicBezTo>
                  <a:cubicBezTo>
                    <a:pt x="103" y="133"/>
                    <a:pt x="127" y="118"/>
                    <a:pt x="151" y="102"/>
                  </a:cubicBezTo>
                  <a:cubicBezTo>
                    <a:pt x="174" y="85"/>
                    <a:pt x="197" y="68"/>
                    <a:pt x="220" y="51"/>
                  </a:cubicBezTo>
                  <a:cubicBezTo>
                    <a:pt x="243" y="34"/>
                    <a:pt x="266" y="17"/>
                    <a:pt x="290" y="0"/>
                  </a:cubicBezTo>
                  <a:cubicBezTo>
                    <a:pt x="269" y="21"/>
                    <a:pt x="248" y="40"/>
                    <a:pt x="226" y="58"/>
                  </a:cubicBezTo>
                  <a:cubicBezTo>
                    <a:pt x="204" y="77"/>
                    <a:pt x="181" y="94"/>
                    <a:pt x="157" y="111"/>
                  </a:cubicBezTo>
                  <a:cubicBezTo>
                    <a:pt x="133" y="127"/>
                    <a:pt x="109" y="143"/>
                    <a:pt x="83" y="155"/>
                  </a:cubicBezTo>
                  <a:cubicBezTo>
                    <a:pt x="57" y="168"/>
                    <a:pt x="29"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FD04E3C3-9C3B-4F06-A7EC-549A955CA019}"/>
                </a:ext>
              </a:extLst>
            </p:cNvPr>
            <p:cNvSpPr>
              <a:spLocks/>
            </p:cNvSpPr>
            <p:nvPr/>
          </p:nvSpPr>
          <p:spPr bwMode="auto">
            <a:xfrm>
              <a:off x="19554077" y="8938352"/>
              <a:ext cx="391354" cy="241678"/>
            </a:xfrm>
            <a:custGeom>
              <a:avLst/>
              <a:gdLst>
                <a:gd name="T0" fmla="*/ 0 w 146"/>
                <a:gd name="T1" fmla="*/ 0 h 90"/>
                <a:gd name="T2" fmla="*/ 31 w 146"/>
                <a:gd name="T3" fmla="*/ 30 h 90"/>
                <a:gd name="T4" fmla="*/ 66 w 146"/>
                <a:gd name="T5" fmla="*/ 54 h 90"/>
                <a:gd name="T6" fmla="*/ 105 w 146"/>
                <a:gd name="T7" fmla="*/ 74 h 90"/>
                <a:gd name="T8" fmla="*/ 146 w 146"/>
                <a:gd name="T9" fmla="*/ 90 h 90"/>
                <a:gd name="T10" fmla="*/ 102 w 146"/>
                <a:gd name="T11" fmla="*/ 82 h 90"/>
                <a:gd name="T12" fmla="*/ 61 w 146"/>
                <a:gd name="T13" fmla="*/ 64 h 90"/>
                <a:gd name="T14" fmla="*/ 25 w 146"/>
                <a:gd name="T15" fmla="*/ 36 h 90"/>
                <a:gd name="T16" fmla="*/ 0 w 146"/>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0">
                  <a:moveTo>
                    <a:pt x="0" y="0"/>
                  </a:moveTo>
                  <a:cubicBezTo>
                    <a:pt x="10" y="11"/>
                    <a:pt x="20" y="21"/>
                    <a:pt x="31" y="30"/>
                  </a:cubicBezTo>
                  <a:cubicBezTo>
                    <a:pt x="42" y="39"/>
                    <a:pt x="54" y="47"/>
                    <a:pt x="66" y="54"/>
                  </a:cubicBezTo>
                  <a:cubicBezTo>
                    <a:pt x="79" y="62"/>
                    <a:pt x="92" y="68"/>
                    <a:pt x="105" y="74"/>
                  </a:cubicBezTo>
                  <a:cubicBezTo>
                    <a:pt x="118" y="79"/>
                    <a:pt x="132" y="85"/>
                    <a:pt x="146" y="90"/>
                  </a:cubicBezTo>
                  <a:cubicBezTo>
                    <a:pt x="131" y="89"/>
                    <a:pt x="116" y="86"/>
                    <a:pt x="102" y="82"/>
                  </a:cubicBezTo>
                  <a:cubicBezTo>
                    <a:pt x="88" y="77"/>
                    <a:pt x="74" y="71"/>
                    <a:pt x="61" y="64"/>
                  </a:cubicBezTo>
                  <a:cubicBezTo>
                    <a:pt x="48" y="56"/>
                    <a:pt x="36" y="47"/>
                    <a:pt x="25" y="36"/>
                  </a:cubicBezTo>
                  <a:cubicBezTo>
                    <a:pt x="15" y="26"/>
                    <a:pt x="6"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9BB28C61-5BF6-4E5D-8024-D7C922848D1D}"/>
                </a:ext>
              </a:extLst>
            </p:cNvPr>
            <p:cNvSpPr>
              <a:spLocks/>
            </p:cNvSpPr>
            <p:nvPr/>
          </p:nvSpPr>
          <p:spPr bwMode="auto">
            <a:xfrm>
              <a:off x="20004476" y="8685688"/>
              <a:ext cx="149676" cy="627539"/>
            </a:xfrm>
            <a:custGeom>
              <a:avLst/>
              <a:gdLst>
                <a:gd name="T0" fmla="*/ 0 w 56"/>
                <a:gd name="T1" fmla="*/ 234 h 234"/>
                <a:gd name="T2" fmla="*/ 19 w 56"/>
                <a:gd name="T3" fmla="*/ 177 h 234"/>
                <a:gd name="T4" fmla="*/ 35 w 56"/>
                <a:gd name="T5" fmla="*/ 119 h 234"/>
                <a:gd name="T6" fmla="*/ 46 w 56"/>
                <a:gd name="T7" fmla="*/ 60 h 234"/>
                <a:gd name="T8" fmla="*/ 53 w 56"/>
                <a:gd name="T9" fmla="*/ 0 h 234"/>
                <a:gd name="T10" fmla="*/ 55 w 56"/>
                <a:gd name="T11" fmla="*/ 61 h 234"/>
                <a:gd name="T12" fmla="*/ 46 w 56"/>
                <a:gd name="T13" fmla="*/ 122 h 234"/>
                <a:gd name="T14" fmla="*/ 28 w 56"/>
                <a:gd name="T15" fmla="*/ 180 h 234"/>
                <a:gd name="T16" fmla="*/ 0 w 56"/>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34">
                  <a:moveTo>
                    <a:pt x="0" y="234"/>
                  </a:moveTo>
                  <a:cubicBezTo>
                    <a:pt x="7" y="215"/>
                    <a:pt x="13" y="196"/>
                    <a:pt x="19" y="177"/>
                  </a:cubicBezTo>
                  <a:cubicBezTo>
                    <a:pt x="25" y="158"/>
                    <a:pt x="31" y="138"/>
                    <a:pt x="35" y="119"/>
                  </a:cubicBezTo>
                  <a:cubicBezTo>
                    <a:pt x="40" y="100"/>
                    <a:pt x="43" y="80"/>
                    <a:pt x="46" y="60"/>
                  </a:cubicBezTo>
                  <a:cubicBezTo>
                    <a:pt x="49" y="41"/>
                    <a:pt x="51" y="21"/>
                    <a:pt x="53" y="0"/>
                  </a:cubicBezTo>
                  <a:cubicBezTo>
                    <a:pt x="56" y="21"/>
                    <a:pt x="56" y="41"/>
                    <a:pt x="55" y="61"/>
                  </a:cubicBezTo>
                  <a:cubicBezTo>
                    <a:pt x="54" y="82"/>
                    <a:pt x="51" y="102"/>
                    <a:pt x="46" y="122"/>
                  </a:cubicBezTo>
                  <a:cubicBezTo>
                    <a:pt x="41" y="141"/>
                    <a:pt x="35" y="161"/>
                    <a:pt x="28" y="180"/>
                  </a:cubicBezTo>
                  <a:cubicBezTo>
                    <a:pt x="20" y="199"/>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2EF7270B-851A-4A47-A083-404C7A9DD52B}"/>
                </a:ext>
              </a:extLst>
            </p:cNvPr>
            <p:cNvSpPr>
              <a:spLocks/>
            </p:cNvSpPr>
            <p:nvPr/>
          </p:nvSpPr>
          <p:spPr bwMode="auto">
            <a:xfrm>
              <a:off x="19534852" y="9579622"/>
              <a:ext cx="697570" cy="240305"/>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2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8" y="27"/>
                    <a:pt x="18" y="14"/>
                    <a:pt x="0" y="0"/>
                  </a:cubicBezTo>
                  <a:cubicBezTo>
                    <a:pt x="21" y="10"/>
                    <a:pt x="42" y="20"/>
                    <a:pt x="63" y="29"/>
                  </a:cubicBezTo>
                  <a:cubicBezTo>
                    <a:pt x="84" y="39"/>
                    <a:pt x="105" y="47"/>
                    <a:pt x="127" y="55"/>
                  </a:cubicBezTo>
                  <a:cubicBezTo>
                    <a:pt x="148" y="62"/>
                    <a:pt x="170" y="69"/>
                    <a:pt x="192"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D22C3201-218D-4291-BFF8-7041E7F3B6AD}"/>
                </a:ext>
              </a:extLst>
            </p:cNvPr>
            <p:cNvSpPr>
              <a:spLocks/>
            </p:cNvSpPr>
            <p:nvPr/>
          </p:nvSpPr>
          <p:spPr bwMode="auto">
            <a:xfrm>
              <a:off x="20339530" y="9233583"/>
              <a:ext cx="130452" cy="822529"/>
            </a:xfrm>
            <a:custGeom>
              <a:avLst/>
              <a:gdLst>
                <a:gd name="T0" fmla="*/ 0 w 49"/>
                <a:gd name="T1" fmla="*/ 307 h 307"/>
                <a:gd name="T2" fmla="*/ 19 w 49"/>
                <a:gd name="T3" fmla="*/ 232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2"/>
                  </a:cubicBezTo>
                  <a:cubicBezTo>
                    <a:pt x="24" y="206"/>
                    <a:pt x="29" y="181"/>
                    <a:pt x="32" y="155"/>
                  </a:cubicBezTo>
                  <a:cubicBezTo>
                    <a:pt x="36" y="130"/>
                    <a:pt x="38" y="104"/>
                    <a:pt x="40" y="78"/>
                  </a:cubicBezTo>
                  <a:cubicBezTo>
                    <a:pt x="42" y="52"/>
                    <a:pt x="43" y="26"/>
                    <a:pt x="45" y="0"/>
                  </a:cubicBezTo>
                  <a:cubicBezTo>
                    <a:pt x="48" y="26"/>
                    <a:pt x="49" y="52"/>
                    <a:pt x="49" y="78"/>
                  </a:cubicBezTo>
                  <a:cubicBezTo>
                    <a:pt x="48" y="104"/>
                    <a:pt x="47" y="131"/>
                    <a:pt x="43" y="157"/>
                  </a:cubicBezTo>
                  <a:cubicBezTo>
                    <a:pt x="40" y="183"/>
                    <a:pt x="35" y="208"/>
                    <a:pt x="28" y="234"/>
                  </a:cubicBezTo>
                  <a:cubicBezTo>
                    <a:pt x="20" y="259"/>
                    <a:pt x="11"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A59484CA-8EE0-4778-A5FC-FC60E7E18B4D}"/>
                </a:ext>
              </a:extLst>
            </p:cNvPr>
            <p:cNvSpPr>
              <a:spLocks/>
            </p:cNvSpPr>
            <p:nvPr/>
          </p:nvSpPr>
          <p:spPr bwMode="auto">
            <a:xfrm>
              <a:off x="19880891" y="10182443"/>
              <a:ext cx="597329" cy="192244"/>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8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7" y="41"/>
                    <a:pt x="50" y="32"/>
                  </a:cubicBezTo>
                  <a:cubicBezTo>
                    <a:pt x="32" y="22"/>
                    <a:pt x="16" y="12"/>
                    <a:pt x="0" y="0"/>
                  </a:cubicBezTo>
                  <a:cubicBezTo>
                    <a:pt x="54" y="24"/>
                    <a:pt x="54" y="24"/>
                    <a:pt x="54" y="24"/>
                  </a:cubicBezTo>
                  <a:cubicBezTo>
                    <a:pt x="72" y="31"/>
                    <a:pt x="90" y="39"/>
                    <a:pt x="108" y="45"/>
                  </a:cubicBezTo>
                  <a:cubicBezTo>
                    <a:pt x="127" y="52"/>
                    <a:pt x="146" y="57"/>
                    <a:pt x="165" y="61"/>
                  </a:cubicBezTo>
                  <a:cubicBezTo>
                    <a:pt x="184" y="65"/>
                    <a:pt x="203" y="68"/>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2" name="Group 151">
            <a:extLst>
              <a:ext uri="{FF2B5EF4-FFF2-40B4-BE49-F238E27FC236}">
                <a16:creationId xmlns:a16="http://schemas.microsoft.com/office/drawing/2014/main" id="{C7DCDA48-D5BE-4266-BD91-2F2F4A8126E4}"/>
              </a:ext>
            </a:extLst>
          </p:cNvPr>
          <p:cNvGrpSpPr/>
          <p:nvPr/>
        </p:nvGrpSpPr>
        <p:grpSpPr>
          <a:xfrm>
            <a:off x="6635981" y="1129136"/>
            <a:ext cx="20572829" cy="12835581"/>
            <a:chOff x="6635981" y="1129136"/>
            <a:chExt cx="20572829" cy="12835581"/>
          </a:xfrm>
          <a:solidFill>
            <a:schemeClr val="bg1"/>
          </a:solidFill>
        </p:grpSpPr>
        <p:sp>
          <p:nvSpPr>
            <p:cNvPr id="85" name="Freeform 84">
              <a:extLst>
                <a:ext uri="{FF2B5EF4-FFF2-40B4-BE49-F238E27FC236}">
                  <a16:creationId xmlns:a16="http://schemas.microsoft.com/office/drawing/2014/main" id="{07697801-8F85-4AB0-810B-AA0250D31346}"/>
                </a:ext>
              </a:extLst>
            </p:cNvPr>
            <p:cNvSpPr>
              <a:spLocks noEditPoints="1"/>
            </p:cNvSpPr>
            <p:nvPr/>
          </p:nvSpPr>
          <p:spPr bwMode="auto">
            <a:xfrm>
              <a:off x="6635981" y="1129136"/>
              <a:ext cx="20572829" cy="11581313"/>
            </a:xfrm>
            <a:custGeom>
              <a:avLst/>
              <a:gdLst>
                <a:gd name="T0" fmla="*/ 0 w 7680"/>
                <a:gd name="T1" fmla="*/ 0 h 4320"/>
                <a:gd name="T2" fmla="*/ 0 w 7680"/>
                <a:gd name="T3" fmla="*/ 4320 h 4320"/>
                <a:gd name="T4" fmla="*/ 7680 w 7680"/>
                <a:gd name="T5" fmla="*/ 4320 h 4320"/>
                <a:gd name="T6" fmla="*/ 7680 w 7680"/>
                <a:gd name="T7" fmla="*/ 0 h 4320"/>
                <a:gd name="T8" fmla="*/ 0 w 7680"/>
                <a:gd name="T9" fmla="*/ 0 h 4320"/>
                <a:gd name="T10" fmla="*/ 5920 w 7680"/>
                <a:gd name="T11" fmla="*/ 2689 h 4320"/>
                <a:gd name="T12" fmla="*/ 5892 w 7680"/>
                <a:gd name="T13" fmla="*/ 3159 h 4320"/>
                <a:gd name="T14" fmla="*/ 4746 w 7680"/>
                <a:gd name="T15" fmla="*/ 3693 h 4320"/>
                <a:gd name="T16" fmla="*/ 4324 w 7680"/>
                <a:gd name="T17" fmla="*/ 3378 h 4320"/>
                <a:gd name="T18" fmla="*/ 3734 w 7680"/>
                <a:gd name="T19" fmla="*/ 3417 h 4320"/>
                <a:gd name="T20" fmla="*/ 3037 w 7680"/>
                <a:gd name="T21" fmla="*/ 3649 h 4320"/>
                <a:gd name="T22" fmla="*/ 2532 w 7680"/>
                <a:gd name="T23" fmla="*/ 3067 h 4320"/>
                <a:gd name="T24" fmla="*/ 2338 w 7680"/>
                <a:gd name="T25" fmla="*/ 2954 h 4320"/>
                <a:gd name="T26" fmla="*/ 2330 w 7680"/>
                <a:gd name="T27" fmla="*/ 2954 h 4320"/>
                <a:gd name="T28" fmla="*/ 1597 w 7680"/>
                <a:gd name="T29" fmla="*/ 2488 h 4320"/>
                <a:gd name="T30" fmla="*/ 1759 w 7680"/>
                <a:gd name="T31" fmla="*/ 2030 h 4320"/>
                <a:gd name="T32" fmla="*/ 1828 w 7680"/>
                <a:gd name="T33" fmla="*/ 1665 h 4320"/>
                <a:gd name="T34" fmla="*/ 1796 w 7680"/>
                <a:gd name="T35" fmla="*/ 1461 h 4320"/>
                <a:gd name="T36" fmla="*/ 2477 w 7680"/>
                <a:gd name="T37" fmla="*/ 748 h 4320"/>
                <a:gd name="T38" fmla="*/ 2519 w 7680"/>
                <a:gd name="T39" fmla="*/ 748 h 4320"/>
                <a:gd name="T40" fmla="*/ 2738 w 7680"/>
                <a:gd name="T41" fmla="*/ 662 h 4320"/>
                <a:gd name="T42" fmla="*/ 3397 w 7680"/>
                <a:gd name="T43" fmla="*/ 392 h 4320"/>
                <a:gd name="T44" fmla="*/ 3999 w 7680"/>
                <a:gd name="T45" fmla="*/ 610 h 4320"/>
                <a:gd name="T46" fmla="*/ 4210 w 7680"/>
                <a:gd name="T47" fmla="*/ 661 h 4320"/>
                <a:gd name="T48" fmla="*/ 4366 w 7680"/>
                <a:gd name="T49" fmla="*/ 644 h 4320"/>
                <a:gd name="T50" fmla="*/ 4861 w 7680"/>
                <a:gd name="T51" fmla="*/ 849 h 4320"/>
                <a:gd name="T52" fmla="*/ 5004 w 7680"/>
                <a:gd name="T53" fmla="*/ 906 h 4320"/>
                <a:gd name="T54" fmla="*/ 5054 w 7680"/>
                <a:gd name="T55" fmla="*/ 905 h 4320"/>
                <a:gd name="T56" fmla="*/ 5715 w 7680"/>
                <a:gd name="T57" fmla="*/ 1888 h 4320"/>
                <a:gd name="T58" fmla="*/ 5920 w 7680"/>
                <a:gd name="T59" fmla="*/ 2689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80" h="4320">
                  <a:moveTo>
                    <a:pt x="0" y="0"/>
                  </a:moveTo>
                  <a:cubicBezTo>
                    <a:pt x="0" y="4320"/>
                    <a:pt x="0" y="4320"/>
                    <a:pt x="0" y="4320"/>
                  </a:cubicBezTo>
                  <a:cubicBezTo>
                    <a:pt x="7680" y="4320"/>
                    <a:pt x="7680" y="4320"/>
                    <a:pt x="7680" y="4320"/>
                  </a:cubicBezTo>
                  <a:cubicBezTo>
                    <a:pt x="7680" y="0"/>
                    <a:pt x="7680" y="0"/>
                    <a:pt x="7680" y="0"/>
                  </a:cubicBezTo>
                  <a:lnTo>
                    <a:pt x="0" y="0"/>
                  </a:lnTo>
                  <a:close/>
                  <a:moveTo>
                    <a:pt x="5920" y="2689"/>
                  </a:moveTo>
                  <a:cubicBezTo>
                    <a:pt x="5866" y="2757"/>
                    <a:pt x="5917" y="3076"/>
                    <a:pt x="5892" y="3159"/>
                  </a:cubicBezTo>
                  <a:cubicBezTo>
                    <a:pt x="5752" y="3608"/>
                    <a:pt x="5207" y="3873"/>
                    <a:pt x="4746" y="3693"/>
                  </a:cubicBezTo>
                  <a:cubicBezTo>
                    <a:pt x="4530" y="3609"/>
                    <a:pt x="4433" y="3444"/>
                    <a:pt x="4324" y="3378"/>
                  </a:cubicBezTo>
                  <a:cubicBezTo>
                    <a:pt x="4121" y="3255"/>
                    <a:pt x="3899" y="3233"/>
                    <a:pt x="3734" y="3417"/>
                  </a:cubicBezTo>
                  <a:cubicBezTo>
                    <a:pt x="3632" y="3530"/>
                    <a:pt x="3430" y="3786"/>
                    <a:pt x="3037" y="3649"/>
                  </a:cubicBezTo>
                  <a:cubicBezTo>
                    <a:pt x="2705" y="3534"/>
                    <a:pt x="2694" y="3353"/>
                    <a:pt x="2532" y="3067"/>
                  </a:cubicBezTo>
                  <a:cubicBezTo>
                    <a:pt x="2493" y="2997"/>
                    <a:pt x="2419" y="2953"/>
                    <a:pt x="2338" y="2954"/>
                  </a:cubicBezTo>
                  <a:cubicBezTo>
                    <a:pt x="2335" y="2954"/>
                    <a:pt x="2333" y="2954"/>
                    <a:pt x="2330" y="2954"/>
                  </a:cubicBezTo>
                  <a:cubicBezTo>
                    <a:pt x="1942" y="2954"/>
                    <a:pt x="1600" y="2876"/>
                    <a:pt x="1597" y="2488"/>
                  </a:cubicBezTo>
                  <a:cubicBezTo>
                    <a:pt x="1595" y="2314"/>
                    <a:pt x="1656" y="2154"/>
                    <a:pt x="1759" y="2030"/>
                  </a:cubicBezTo>
                  <a:cubicBezTo>
                    <a:pt x="1844" y="1929"/>
                    <a:pt x="1868" y="1791"/>
                    <a:pt x="1828" y="1665"/>
                  </a:cubicBezTo>
                  <a:cubicBezTo>
                    <a:pt x="1808" y="1600"/>
                    <a:pt x="1797" y="1532"/>
                    <a:pt x="1796" y="1461"/>
                  </a:cubicBezTo>
                  <a:cubicBezTo>
                    <a:pt x="1792" y="1077"/>
                    <a:pt x="2093" y="761"/>
                    <a:pt x="2477" y="748"/>
                  </a:cubicBezTo>
                  <a:cubicBezTo>
                    <a:pt x="2491" y="748"/>
                    <a:pt x="2505" y="748"/>
                    <a:pt x="2519" y="748"/>
                  </a:cubicBezTo>
                  <a:cubicBezTo>
                    <a:pt x="2601" y="750"/>
                    <a:pt x="2679" y="719"/>
                    <a:pt x="2738" y="662"/>
                  </a:cubicBezTo>
                  <a:cubicBezTo>
                    <a:pt x="2907" y="495"/>
                    <a:pt x="3140" y="392"/>
                    <a:pt x="3397" y="392"/>
                  </a:cubicBezTo>
                  <a:cubicBezTo>
                    <a:pt x="3626" y="392"/>
                    <a:pt x="3836" y="474"/>
                    <a:pt x="3999" y="610"/>
                  </a:cubicBezTo>
                  <a:cubicBezTo>
                    <a:pt x="4057" y="659"/>
                    <a:pt x="4136" y="678"/>
                    <a:pt x="4210" y="661"/>
                  </a:cubicBezTo>
                  <a:cubicBezTo>
                    <a:pt x="4260" y="650"/>
                    <a:pt x="4312" y="644"/>
                    <a:pt x="4366" y="644"/>
                  </a:cubicBezTo>
                  <a:cubicBezTo>
                    <a:pt x="4559" y="644"/>
                    <a:pt x="4734" y="722"/>
                    <a:pt x="4861" y="849"/>
                  </a:cubicBezTo>
                  <a:cubicBezTo>
                    <a:pt x="4899" y="888"/>
                    <a:pt x="4951" y="908"/>
                    <a:pt x="5004" y="906"/>
                  </a:cubicBezTo>
                  <a:cubicBezTo>
                    <a:pt x="5021" y="905"/>
                    <a:pt x="5039" y="899"/>
                    <a:pt x="5054" y="905"/>
                  </a:cubicBezTo>
                  <a:cubicBezTo>
                    <a:pt x="5565" y="1094"/>
                    <a:pt x="5715" y="1280"/>
                    <a:pt x="5715" y="1888"/>
                  </a:cubicBezTo>
                  <a:cubicBezTo>
                    <a:pt x="5715" y="2146"/>
                    <a:pt x="6068" y="2501"/>
                    <a:pt x="5920" y="2689"/>
                  </a:cubicBezTo>
                  <a:close/>
                </a:path>
              </a:pathLst>
            </a:custGeom>
            <a:grpFill/>
            <a:ln>
              <a:noFill/>
            </a:ln>
            <a:effectLst>
              <a:outerShdw blurRad="419100" dist="393700" dir="1800000" sx="97000" sy="97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Calibri"/>
                  <a:ea typeface="+mn-ea"/>
                  <a:cs typeface="+mn-cs"/>
                </a:rPr>
                <a:t> </a:t>
              </a:r>
            </a:p>
          </p:txBody>
        </p:sp>
        <p:sp>
          <p:nvSpPr>
            <p:cNvPr id="108" name="Rectangle 107">
              <a:extLst>
                <a:ext uri="{FF2B5EF4-FFF2-40B4-BE49-F238E27FC236}">
                  <a16:creationId xmlns:a16="http://schemas.microsoft.com/office/drawing/2014/main" id="{149705D5-21ED-44BC-89EA-216E301D6BC9}"/>
                </a:ext>
              </a:extLst>
            </p:cNvPr>
            <p:cNvSpPr/>
            <p:nvPr/>
          </p:nvSpPr>
          <p:spPr>
            <a:xfrm>
              <a:off x="6635981" y="12687279"/>
              <a:ext cx="20572829" cy="127743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06" name="Rectangle 105">
            <a:extLst>
              <a:ext uri="{FF2B5EF4-FFF2-40B4-BE49-F238E27FC236}">
                <a16:creationId xmlns:a16="http://schemas.microsoft.com/office/drawing/2014/main" id="{E4DD95E9-E8DE-4F07-B51D-4B5368F14ECA}"/>
              </a:ext>
            </a:extLst>
          </p:cNvPr>
          <p:cNvSpPr/>
          <p:nvPr/>
        </p:nvSpPr>
        <p:spPr>
          <a:xfrm>
            <a:off x="6635981" y="0"/>
            <a:ext cx="20572829" cy="1277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DFB74E16-B502-4EA7-BB91-B2944241DE40}"/>
              </a:ext>
            </a:extLst>
          </p:cNvPr>
          <p:cNvSpPr>
            <a:spLocks/>
          </p:cNvSpPr>
          <p:nvPr/>
        </p:nvSpPr>
        <p:spPr bwMode="auto">
          <a:xfrm>
            <a:off x="13028774" y="3241071"/>
            <a:ext cx="1495382" cy="6136696"/>
          </a:xfrm>
          <a:custGeom>
            <a:avLst/>
            <a:gdLst>
              <a:gd name="T0" fmla="*/ 1089 w 1089"/>
              <a:gd name="T1" fmla="*/ 0 h 4469"/>
              <a:gd name="T2" fmla="*/ 0 w 1089"/>
              <a:gd name="T3" fmla="*/ 4469 h 4469"/>
              <a:gd name="T4" fmla="*/ 1089 w 1089"/>
              <a:gd name="T5" fmla="*/ 0 h 4469"/>
            </a:gdLst>
            <a:ahLst/>
            <a:cxnLst>
              <a:cxn ang="0">
                <a:pos x="T0" y="T1"/>
              </a:cxn>
              <a:cxn ang="0">
                <a:pos x="T2" y="T3"/>
              </a:cxn>
              <a:cxn ang="0">
                <a:pos x="T4" y="T5"/>
              </a:cxn>
            </a:cxnLst>
            <a:rect l="0" t="0" r="r" b="b"/>
            <a:pathLst>
              <a:path w="1089" h="4469">
                <a:moveTo>
                  <a:pt x="1089" y="0"/>
                </a:moveTo>
                <a:lnTo>
                  <a:pt x="0" y="4469"/>
                </a:lnTo>
                <a:lnTo>
                  <a:pt x="108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442448-EA84-47D5-8AC2-C92F1733EB3B}"/>
              </a:ext>
            </a:extLst>
          </p:cNvPr>
          <p:cNvSpPr>
            <a:spLocks/>
          </p:cNvSpPr>
          <p:nvPr/>
        </p:nvSpPr>
        <p:spPr bwMode="auto">
          <a:xfrm>
            <a:off x="11264250" y="3241071"/>
            <a:ext cx="3259905" cy="4512236"/>
          </a:xfrm>
          <a:custGeom>
            <a:avLst/>
            <a:gdLst>
              <a:gd name="T0" fmla="*/ 2374 w 2374"/>
              <a:gd name="T1" fmla="*/ 0 h 3286"/>
              <a:gd name="T2" fmla="*/ 0 w 2374"/>
              <a:gd name="T3" fmla="*/ 3286 h 3286"/>
              <a:gd name="T4" fmla="*/ 2374 w 2374"/>
              <a:gd name="T5" fmla="*/ 0 h 3286"/>
            </a:gdLst>
            <a:ahLst/>
            <a:cxnLst>
              <a:cxn ang="0">
                <a:pos x="T0" y="T1"/>
              </a:cxn>
              <a:cxn ang="0">
                <a:pos x="T2" y="T3"/>
              </a:cxn>
              <a:cxn ang="0">
                <a:pos x="T4" y="T5"/>
              </a:cxn>
            </a:cxnLst>
            <a:rect l="0" t="0" r="r" b="b"/>
            <a:pathLst>
              <a:path w="2374" h="3286">
                <a:moveTo>
                  <a:pt x="2374" y="0"/>
                </a:moveTo>
                <a:lnTo>
                  <a:pt x="0" y="3286"/>
                </a:lnTo>
                <a:lnTo>
                  <a:pt x="23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A025A20E-B6B8-4249-A9DC-C8BE6AAAB3B0}"/>
              </a:ext>
            </a:extLst>
          </p:cNvPr>
          <p:cNvSpPr>
            <a:spLocks/>
          </p:cNvSpPr>
          <p:nvPr/>
        </p:nvSpPr>
        <p:spPr bwMode="auto">
          <a:xfrm>
            <a:off x="10002308" y="3241071"/>
            <a:ext cx="4521848" cy="1874377"/>
          </a:xfrm>
          <a:custGeom>
            <a:avLst/>
            <a:gdLst>
              <a:gd name="T0" fmla="*/ 3293 w 3293"/>
              <a:gd name="T1" fmla="*/ 0 h 1365"/>
              <a:gd name="T2" fmla="*/ 0 w 3293"/>
              <a:gd name="T3" fmla="*/ 1365 h 1365"/>
              <a:gd name="T4" fmla="*/ 3293 w 3293"/>
              <a:gd name="T5" fmla="*/ 0 h 1365"/>
            </a:gdLst>
            <a:ahLst/>
            <a:cxnLst>
              <a:cxn ang="0">
                <a:pos x="T0" y="T1"/>
              </a:cxn>
              <a:cxn ang="0">
                <a:pos x="T2" y="T3"/>
              </a:cxn>
              <a:cxn ang="0">
                <a:pos x="T4" y="T5"/>
              </a:cxn>
            </a:cxnLst>
            <a:rect l="0" t="0" r="r" b="b"/>
            <a:pathLst>
              <a:path w="3293" h="1365">
                <a:moveTo>
                  <a:pt x="3293" y="0"/>
                </a:moveTo>
                <a:lnTo>
                  <a:pt x="0" y="1365"/>
                </a:lnTo>
                <a:lnTo>
                  <a:pt x="32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C4CD2B95-35F2-4FC8-A232-73E155BBA68C}"/>
              </a:ext>
            </a:extLst>
          </p:cNvPr>
          <p:cNvSpPr>
            <a:spLocks/>
          </p:cNvSpPr>
          <p:nvPr/>
        </p:nvSpPr>
        <p:spPr bwMode="auto">
          <a:xfrm>
            <a:off x="10831702" y="2391079"/>
            <a:ext cx="3692454" cy="849992"/>
          </a:xfrm>
          <a:custGeom>
            <a:avLst/>
            <a:gdLst>
              <a:gd name="T0" fmla="*/ 0 w 2689"/>
              <a:gd name="T1" fmla="*/ 0 h 619"/>
              <a:gd name="T2" fmla="*/ 2689 w 2689"/>
              <a:gd name="T3" fmla="*/ 619 h 619"/>
              <a:gd name="T4" fmla="*/ 0 w 2689"/>
              <a:gd name="T5" fmla="*/ 0 h 619"/>
            </a:gdLst>
            <a:ahLst/>
            <a:cxnLst>
              <a:cxn ang="0">
                <a:pos x="T0" y="T1"/>
              </a:cxn>
              <a:cxn ang="0">
                <a:pos x="T2" y="T3"/>
              </a:cxn>
              <a:cxn ang="0">
                <a:pos x="T4" y="T5"/>
              </a:cxn>
            </a:cxnLst>
            <a:rect l="0" t="0" r="r" b="b"/>
            <a:pathLst>
              <a:path w="2689" h="619">
                <a:moveTo>
                  <a:pt x="0" y="0"/>
                </a:moveTo>
                <a:lnTo>
                  <a:pt x="2689" y="6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Line 90">
            <a:extLst>
              <a:ext uri="{FF2B5EF4-FFF2-40B4-BE49-F238E27FC236}">
                <a16:creationId xmlns:a16="http://schemas.microsoft.com/office/drawing/2014/main" id="{4040B938-70F1-4D11-B5D9-8817CF8A25EA}"/>
              </a:ext>
            </a:extLst>
          </p:cNvPr>
          <p:cNvSpPr>
            <a:spLocks noChangeShapeType="1"/>
          </p:cNvSpPr>
          <p:nvPr/>
        </p:nvSpPr>
        <p:spPr bwMode="auto">
          <a:xfrm flipH="1">
            <a:off x="10002308" y="3241072"/>
            <a:ext cx="4521848" cy="1888892"/>
          </a:xfrm>
          <a:custGeom>
            <a:avLst/>
            <a:gdLst>
              <a:gd name="connsiteX0" fmla="*/ 0 w 4521848"/>
              <a:gd name="connsiteY0" fmla="*/ 0 h 1874377"/>
              <a:gd name="connsiteX1" fmla="*/ 4521848 w 4521848"/>
              <a:gd name="connsiteY1" fmla="*/ 1874377 h 1874377"/>
              <a:gd name="connsiteX0" fmla="*/ 0 w 4521848"/>
              <a:gd name="connsiteY0" fmla="*/ 0 h 1888892"/>
              <a:gd name="connsiteX1" fmla="*/ 4521848 w 4521848"/>
              <a:gd name="connsiteY1" fmla="*/ 1888892 h 1888892"/>
              <a:gd name="connsiteX0" fmla="*/ 0 w 4521848"/>
              <a:gd name="connsiteY0" fmla="*/ 0 h 1888892"/>
              <a:gd name="connsiteX1" fmla="*/ 4521848 w 4521848"/>
              <a:gd name="connsiteY1" fmla="*/ 1888892 h 1888892"/>
            </a:gdLst>
            <a:ahLst/>
            <a:cxnLst>
              <a:cxn ang="0">
                <a:pos x="connsiteX0" y="connsiteY0"/>
              </a:cxn>
              <a:cxn ang="0">
                <a:pos x="connsiteX1" y="connsiteY1"/>
              </a:cxn>
            </a:cxnLst>
            <a:rect l="l" t="t" r="r" b="b"/>
            <a:pathLst>
              <a:path w="4521848" h="1888892">
                <a:moveTo>
                  <a:pt x="0" y="0"/>
                </a:moveTo>
                <a:cubicBezTo>
                  <a:pt x="1507283" y="629631"/>
                  <a:pt x="2114680" y="1651146"/>
                  <a:pt x="4521848" y="1888892"/>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Line 92">
            <a:extLst>
              <a:ext uri="{FF2B5EF4-FFF2-40B4-BE49-F238E27FC236}">
                <a16:creationId xmlns:a16="http://schemas.microsoft.com/office/drawing/2014/main" id="{3ED0BEC6-FC21-4482-85D1-1917B4C01C0A}"/>
              </a:ext>
            </a:extLst>
          </p:cNvPr>
          <p:cNvSpPr>
            <a:spLocks noChangeShapeType="1"/>
          </p:cNvSpPr>
          <p:nvPr/>
        </p:nvSpPr>
        <p:spPr bwMode="auto">
          <a:xfrm>
            <a:off x="9960844" y="2376565"/>
            <a:ext cx="4563311" cy="864506"/>
          </a:xfrm>
          <a:custGeom>
            <a:avLst/>
            <a:gdLst>
              <a:gd name="connsiteX0" fmla="*/ 0 w 3692454"/>
              <a:gd name="connsiteY0" fmla="*/ 0 h 849992"/>
              <a:gd name="connsiteX1" fmla="*/ 3692454 w 3692454"/>
              <a:gd name="connsiteY1" fmla="*/ 849992 h 849992"/>
              <a:gd name="connsiteX0" fmla="*/ 0 w 4563311"/>
              <a:gd name="connsiteY0" fmla="*/ 0 h 864506"/>
              <a:gd name="connsiteX1" fmla="*/ 4563311 w 4563311"/>
              <a:gd name="connsiteY1" fmla="*/ 864506 h 864506"/>
              <a:gd name="connsiteX0" fmla="*/ 0 w 4563311"/>
              <a:gd name="connsiteY0" fmla="*/ 0 h 864506"/>
              <a:gd name="connsiteX1" fmla="*/ 4563311 w 4563311"/>
              <a:gd name="connsiteY1" fmla="*/ 864506 h 864506"/>
            </a:gdLst>
            <a:ahLst/>
            <a:cxnLst>
              <a:cxn ang="0">
                <a:pos x="connsiteX0" y="connsiteY0"/>
              </a:cxn>
              <a:cxn ang="0">
                <a:pos x="connsiteX1" y="connsiteY1"/>
              </a:cxn>
            </a:cxnLst>
            <a:rect l="l" t="t" r="r" b="b"/>
            <a:pathLst>
              <a:path w="4563311" h="864506">
                <a:moveTo>
                  <a:pt x="0" y="0"/>
                </a:moveTo>
                <a:cubicBezTo>
                  <a:pt x="1912989" y="1067103"/>
                  <a:pt x="3332493" y="581175"/>
                  <a:pt x="4563311" y="864506"/>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Line 88">
            <a:extLst>
              <a:ext uri="{FF2B5EF4-FFF2-40B4-BE49-F238E27FC236}">
                <a16:creationId xmlns:a16="http://schemas.microsoft.com/office/drawing/2014/main" id="{18C70585-796B-4EE5-B080-8A292E884E7C}"/>
              </a:ext>
            </a:extLst>
          </p:cNvPr>
          <p:cNvSpPr>
            <a:spLocks noChangeShapeType="1"/>
          </p:cNvSpPr>
          <p:nvPr/>
        </p:nvSpPr>
        <p:spPr bwMode="auto">
          <a:xfrm flipH="1">
            <a:off x="10030536" y="3241071"/>
            <a:ext cx="4493619" cy="4584807"/>
          </a:xfrm>
          <a:custGeom>
            <a:avLst/>
            <a:gdLst>
              <a:gd name="connsiteX0" fmla="*/ 0 w 3259905"/>
              <a:gd name="connsiteY0" fmla="*/ 0 h 4512236"/>
              <a:gd name="connsiteX1" fmla="*/ 3259905 w 3259905"/>
              <a:gd name="connsiteY1" fmla="*/ 4512236 h 4512236"/>
              <a:gd name="connsiteX0" fmla="*/ 0 w 4493619"/>
              <a:gd name="connsiteY0" fmla="*/ 0 h 4584807"/>
              <a:gd name="connsiteX1" fmla="*/ 4493619 w 4493619"/>
              <a:gd name="connsiteY1" fmla="*/ 4584807 h 4584807"/>
              <a:gd name="connsiteX0" fmla="*/ 0 w 4493619"/>
              <a:gd name="connsiteY0" fmla="*/ 0 h 4584807"/>
              <a:gd name="connsiteX1" fmla="*/ 4493619 w 4493619"/>
              <a:gd name="connsiteY1" fmla="*/ 4584807 h 4584807"/>
            </a:gdLst>
            <a:ahLst/>
            <a:cxnLst>
              <a:cxn ang="0">
                <a:pos x="connsiteX0" y="connsiteY0"/>
              </a:cxn>
              <a:cxn ang="0">
                <a:pos x="connsiteX1" y="connsiteY1"/>
              </a:cxn>
            </a:cxnLst>
            <a:rect l="l" t="t" r="r" b="b"/>
            <a:pathLst>
              <a:path w="4493619" h="4584807">
                <a:moveTo>
                  <a:pt x="0" y="0"/>
                </a:moveTo>
                <a:cubicBezTo>
                  <a:pt x="1086635" y="1504079"/>
                  <a:pt x="3348927" y="3240385"/>
                  <a:pt x="4493619" y="4584807"/>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Line 86">
            <a:extLst>
              <a:ext uri="{FF2B5EF4-FFF2-40B4-BE49-F238E27FC236}">
                <a16:creationId xmlns:a16="http://schemas.microsoft.com/office/drawing/2014/main" id="{3012703C-E938-4DDD-870C-B8401278A942}"/>
              </a:ext>
            </a:extLst>
          </p:cNvPr>
          <p:cNvSpPr>
            <a:spLocks noChangeShapeType="1"/>
          </p:cNvSpPr>
          <p:nvPr/>
        </p:nvSpPr>
        <p:spPr bwMode="auto">
          <a:xfrm flipH="1">
            <a:off x="10031801" y="3241071"/>
            <a:ext cx="4492355" cy="6893480"/>
          </a:xfrm>
          <a:custGeom>
            <a:avLst/>
            <a:gdLst>
              <a:gd name="connsiteX0" fmla="*/ 0 w 1495382"/>
              <a:gd name="connsiteY0" fmla="*/ 0 h 6136696"/>
              <a:gd name="connsiteX1" fmla="*/ 1495382 w 1495382"/>
              <a:gd name="connsiteY1" fmla="*/ 6136696 h 6136696"/>
              <a:gd name="connsiteX0" fmla="*/ 0 w 1357269"/>
              <a:gd name="connsiteY0" fmla="*/ 0 h 6922509"/>
              <a:gd name="connsiteX1" fmla="*/ 1357269 w 1357269"/>
              <a:gd name="connsiteY1" fmla="*/ 6922509 h 6922509"/>
              <a:gd name="connsiteX0" fmla="*/ 0 w 4492355"/>
              <a:gd name="connsiteY0" fmla="*/ 0 h 6893480"/>
              <a:gd name="connsiteX1" fmla="*/ 4492355 w 4492355"/>
              <a:gd name="connsiteY1" fmla="*/ 6893480 h 6893480"/>
              <a:gd name="connsiteX0" fmla="*/ 0 w 4492355"/>
              <a:gd name="connsiteY0" fmla="*/ 0 h 6893480"/>
              <a:gd name="connsiteX1" fmla="*/ 4492355 w 4492355"/>
              <a:gd name="connsiteY1" fmla="*/ 6893480 h 6893480"/>
            </a:gdLst>
            <a:ahLst/>
            <a:cxnLst>
              <a:cxn ang="0">
                <a:pos x="connsiteX0" y="connsiteY0"/>
              </a:cxn>
              <a:cxn ang="0">
                <a:pos x="connsiteX1" y="connsiteY1"/>
              </a:cxn>
            </a:cxnLst>
            <a:rect l="l" t="t" r="r" b="b"/>
            <a:pathLst>
              <a:path w="4492355" h="6893480">
                <a:moveTo>
                  <a:pt x="0" y="0"/>
                </a:moveTo>
                <a:cubicBezTo>
                  <a:pt x="498461" y="2045565"/>
                  <a:pt x="4008408" y="4630201"/>
                  <a:pt x="4492355" y="6893480"/>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3" name="Group 112">
            <a:extLst>
              <a:ext uri="{FF2B5EF4-FFF2-40B4-BE49-F238E27FC236}">
                <a16:creationId xmlns:a16="http://schemas.microsoft.com/office/drawing/2014/main" id="{5EF46BE2-A0F3-4A85-9F8E-83C8D2C83F77}"/>
              </a:ext>
            </a:extLst>
          </p:cNvPr>
          <p:cNvGrpSpPr/>
          <p:nvPr/>
        </p:nvGrpSpPr>
        <p:grpSpPr>
          <a:xfrm>
            <a:off x="14290716" y="3113366"/>
            <a:ext cx="6813669" cy="8366723"/>
            <a:chOff x="14307195" y="3113366"/>
            <a:chExt cx="6813669" cy="8366723"/>
          </a:xfrm>
        </p:grpSpPr>
        <p:sp>
          <p:nvSpPr>
            <p:cNvPr id="48" name="Freeform 47">
              <a:extLst>
                <a:ext uri="{FF2B5EF4-FFF2-40B4-BE49-F238E27FC236}">
                  <a16:creationId xmlns:a16="http://schemas.microsoft.com/office/drawing/2014/main" id="{8071823F-9BC1-448A-8BF3-19A5D41FF919}"/>
                </a:ext>
              </a:extLst>
            </p:cNvPr>
            <p:cNvSpPr>
              <a:spLocks/>
            </p:cNvSpPr>
            <p:nvPr/>
          </p:nvSpPr>
          <p:spPr bwMode="auto">
            <a:xfrm>
              <a:off x="19398908" y="8203706"/>
              <a:ext cx="363890" cy="458639"/>
            </a:xfrm>
            <a:custGeom>
              <a:avLst/>
              <a:gdLst>
                <a:gd name="T0" fmla="*/ 59 w 136"/>
                <a:gd name="T1" fmla="*/ 154 h 171"/>
                <a:gd name="T2" fmla="*/ 6 w 136"/>
                <a:gd name="T3" fmla="*/ 53 h 171"/>
                <a:gd name="T4" fmla="*/ 17 w 136"/>
                <a:gd name="T5" fmla="*/ 21 h 171"/>
                <a:gd name="T6" fmla="*/ 46 w 136"/>
                <a:gd name="T7" fmla="*/ 6 h 171"/>
                <a:gd name="T8" fmla="*/ 78 w 136"/>
                <a:gd name="T9" fmla="*/ 16 h 171"/>
                <a:gd name="T10" fmla="*/ 130 w 136"/>
                <a:gd name="T11" fmla="*/ 118 h 171"/>
                <a:gd name="T12" fmla="*/ 120 w 136"/>
                <a:gd name="T13" fmla="*/ 149 h 171"/>
                <a:gd name="T14" fmla="*/ 91 w 136"/>
                <a:gd name="T15" fmla="*/ 165 h 171"/>
                <a:gd name="T16" fmla="*/ 59 w 136"/>
                <a:gd name="T17" fmla="*/ 15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1">
                  <a:moveTo>
                    <a:pt x="59" y="154"/>
                  </a:moveTo>
                  <a:cubicBezTo>
                    <a:pt x="6" y="53"/>
                    <a:pt x="6" y="53"/>
                    <a:pt x="6" y="53"/>
                  </a:cubicBezTo>
                  <a:cubicBezTo>
                    <a:pt x="0" y="42"/>
                    <a:pt x="5" y="27"/>
                    <a:pt x="17" y="21"/>
                  </a:cubicBezTo>
                  <a:cubicBezTo>
                    <a:pt x="46" y="6"/>
                    <a:pt x="46" y="6"/>
                    <a:pt x="46" y="6"/>
                  </a:cubicBezTo>
                  <a:cubicBezTo>
                    <a:pt x="57" y="0"/>
                    <a:pt x="72" y="5"/>
                    <a:pt x="78" y="16"/>
                  </a:cubicBezTo>
                  <a:cubicBezTo>
                    <a:pt x="130" y="118"/>
                    <a:pt x="130" y="118"/>
                    <a:pt x="130" y="118"/>
                  </a:cubicBezTo>
                  <a:cubicBezTo>
                    <a:pt x="136" y="129"/>
                    <a:pt x="131" y="143"/>
                    <a:pt x="120" y="149"/>
                  </a:cubicBezTo>
                  <a:cubicBezTo>
                    <a:pt x="91" y="165"/>
                    <a:pt x="91" y="165"/>
                    <a:pt x="91" y="165"/>
                  </a:cubicBezTo>
                  <a:cubicBezTo>
                    <a:pt x="79" y="171"/>
                    <a:pt x="65" y="166"/>
                    <a:pt x="59" y="154"/>
                  </a:cubicBez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A0DBC0A-7EB9-4A86-A09D-768768AEA34B}"/>
                </a:ext>
              </a:extLst>
            </p:cNvPr>
            <p:cNvSpPr>
              <a:spLocks/>
            </p:cNvSpPr>
            <p:nvPr/>
          </p:nvSpPr>
          <p:spPr bwMode="auto">
            <a:xfrm>
              <a:off x="19348101" y="8294335"/>
              <a:ext cx="1772763" cy="2150384"/>
            </a:xfrm>
            <a:custGeom>
              <a:avLst/>
              <a:gdLst>
                <a:gd name="T0" fmla="*/ 335 w 662"/>
                <a:gd name="T1" fmla="*/ 794 h 802"/>
                <a:gd name="T2" fmla="*/ 3 w 662"/>
                <a:gd name="T3" fmla="*/ 153 h 802"/>
                <a:gd name="T4" fmla="*/ 7 w 662"/>
                <a:gd name="T5" fmla="*/ 138 h 802"/>
                <a:gd name="T6" fmla="*/ 200 w 662"/>
                <a:gd name="T7" fmla="*/ 38 h 802"/>
                <a:gd name="T8" fmla="*/ 406 w 662"/>
                <a:gd name="T9" fmla="*/ 104 h 802"/>
                <a:gd name="T10" fmla="*/ 641 w 662"/>
                <a:gd name="T11" fmla="*/ 558 h 802"/>
                <a:gd name="T12" fmla="*/ 608 w 662"/>
                <a:gd name="T13" fmla="*/ 665 h 802"/>
                <a:gd name="T14" fmla="*/ 349 w 662"/>
                <a:gd name="T15" fmla="*/ 799 h 802"/>
                <a:gd name="T16" fmla="*/ 335 w 662"/>
                <a:gd name="T17" fmla="*/ 794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2" h="802">
                  <a:moveTo>
                    <a:pt x="335" y="794"/>
                  </a:moveTo>
                  <a:cubicBezTo>
                    <a:pt x="3" y="153"/>
                    <a:pt x="3" y="153"/>
                    <a:pt x="3" y="153"/>
                  </a:cubicBezTo>
                  <a:cubicBezTo>
                    <a:pt x="0" y="148"/>
                    <a:pt x="2" y="141"/>
                    <a:pt x="7" y="138"/>
                  </a:cubicBezTo>
                  <a:cubicBezTo>
                    <a:pt x="200" y="38"/>
                    <a:pt x="200" y="38"/>
                    <a:pt x="200" y="38"/>
                  </a:cubicBezTo>
                  <a:cubicBezTo>
                    <a:pt x="275" y="0"/>
                    <a:pt x="367" y="29"/>
                    <a:pt x="406" y="104"/>
                  </a:cubicBezTo>
                  <a:cubicBezTo>
                    <a:pt x="641" y="558"/>
                    <a:pt x="641" y="558"/>
                    <a:pt x="641" y="558"/>
                  </a:cubicBezTo>
                  <a:cubicBezTo>
                    <a:pt x="662" y="597"/>
                    <a:pt x="646" y="645"/>
                    <a:pt x="608" y="665"/>
                  </a:cubicBezTo>
                  <a:cubicBezTo>
                    <a:pt x="349" y="799"/>
                    <a:pt x="349" y="799"/>
                    <a:pt x="349" y="799"/>
                  </a:cubicBezTo>
                  <a:cubicBezTo>
                    <a:pt x="344" y="802"/>
                    <a:pt x="337" y="799"/>
                    <a:pt x="335" y="79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950818AB-B141-469A-9D1E-2F74E0236872}"/>
                </a:ext>
              </a:extLst>
            </p:cNvPr>
            <p:cNvSpPr>
              <a:spLocks/>
            </p:cNvSpPr>
            <p:nvPr/>
          </p:nvSpPr>
          <p:spPr bwMode="auto">
            <a:xfrm>
              <a:off x="18241326" y="10238744"/>
              <a:ext cx="490222" cy="549268"/>
            </a:xfrm>
            <a:custGeom>
              <a:avLst/>
              <a:gdLst>
                <a:gd name="T0" fmla="*/ 357 w 357"/>
                <a:gd name="T1" fmla="*/ 340 h 400"/>
                <a:gd name="T2" fmla="*/ 285 w 357"/>
                <a:gd name="T3" fmla="*/ 400 h 400"/>
                <a:gd name="T4" fmla="*/ 0 w 357"/>
                <a:gd name="T5" fmla="*/ 60 h 400"/>
                <a:gd name="T6" fmla="*/ 72 w 357"/>
                <a:gd name="T7" fmla="*/ 0 h 400"/>
                <a:gd name="T8" fmla="*/ 357 w 357"/>
                <a:gd name="T9" fmla="*/ 340 h 400"/>
              </a:gdLst>
              <a:ahLst/>
              <a:cxnLst>
                <a:cxn ang="0">
                  <a:pos x="T0" y="T1"/>
                </a:cxn>
                <a:cxn ang="0">
                  <a:pos x="T2" y="T3"/>
                </a:cxn>
                <a:cxn ang="0">
                  <a:pos x="T4" y="T5"/>
                </a:cxn>
                <a:cxn ang="0">
                  <a:pos x="T6" y="T7"/>
                </a:cxn>
                <a:cxn ang="0">
                  <a:pos x="T8" y="T9"/>
                </a:cxn>
              </a:cxnLst>
              <a:rect l="0" t="0" r="r" b="b"/>
              <a:pathLst>
                <a:path w="357" h="400">
                  <a:moveTo>
                    <a:pt x="357" y="340"/>
                  </a:moveTo>
                  <a:lnTo>
                    <a:pt x="285" y="400"/>
                  </a:lnTo>
                  <a:lnTo>
                    <a:pt x="0" y="60"/>
                  </a:lnTo>
                  <a:lnTo>
                    <a:pt x="72" y="0"/>
                  </a:lnTo>
                  <a:lnTo>
                    <a:pt x="357" y="34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8190039B-1DD5-4A0B-B2FC-1A71F2ECB02E}"/>
                </a:ext>
              </a:extLst>
            </p:cNvPr>
            <p:cNvSpPr>
              <a:spLocks/>
            </p:cNvSpPr>
            <p:nvPr/>
          </p:nvSpPr>
          <p:spPr bwMode="auto">
            <a:xfrm>
              <a:off x="18348434" y="10605380"/>
              <a:ext cx="549268" cy="638524"/>
            </a:xfrm>
            <a:custGeom>
              <a:avLst/>
              <a:gdLst>
                <a:gd name="T0" fmla="*/ 42 w 205"/>
                <a:gd name="T1" fmla="*/ 223 h 238"/>
                <a:gd name="T2" fmla="*/ 175 w 205"/>
                <a:gd name="T3" fmla="*/ 103 h 238"/>
                <a:gd name="T4" fmla="*/ 179 w 205"/>
                <a:gd name="T5" fmla="*/ 100 h 238"/>
                <a:gd name="T6" fmla="*/ 185 w 205"/>
                <a:gd name="T7" fmla="*/ 94 h 238"/>
                <a:gd name="T8" fmla="*/ 187 w 205"/>
                <a:gd name="T9" fmla="*/ 29 h 238"/>
                <a:gd name="T10" fmla="*/ 170 w 205"/>
                <a:gd name="T11" fmla="*/ 10 h 238"/>
                <a:gd name="T12" fmla="*/ 135 w 205"/>
                <a:gd name="T13" fmla="*/ 14 h 238"/>
                <a:gd name="T14" fmla="*/ 75 w 205"/>
                <a:gd name="T15" fmla="*/ 60 h 238"/>
                <a:gd name="T16" fmla="*/ 62 w 205"/>
                <a:gd name="T17" fmla="*/ 83 h 238"/>
                <a:gd name="T18" fmla="*/ 6 w 205"/>
                <a:gd name="T19" fmla="*/ 192 h 238"/>
                <a:gd name="T20" fmla="*/ 1 w 205"/>
                <a:gd name="T21" fmla="*/ 211 h 238"/>
                <a:gd name="T22" fmla="*/ 3 w 205"/>
                <a:gd name="T23" fmla="*/ 220 h 238"/>
                <a:gd name="T24" fmla="*/ 42 w 205"/>
                <a:gd name="T25" fmla="*/ 2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238">
                  <a:moveTo>
                    <a:pt x="42" y="223"/>
                  </a:moveTo>
                  <a:cubicBezTo>
                    <a:pt x="72" y="173"/>
                    <a:pt x="119" y="135"/>
                    <a:pt x="175" y="103"/>
                  </a:cubicBezTo>
                  <a:cubicBezTo>
                    <a:pt x="176" y="102"/>
                    <a:pt x="178" y="101"/>
                    <a:pt x="179" y="100"/>
                  </a:cubicBezTo>
                  <a:cubicBezTo>
                    <a:pt x="185" y="94"/>
                    <a:pt x="185" y="94"/>
                    <a:pt x="185" y="94"/>
                  </a:cubicBezTo>
                  <a:cubicBezTo>
                    <a:pt x="204" y="76"/>
                    <a:pt x="205" y="47"/>
                    <a:pt x="187" y="29"/>
                  </a:cubicBezTo>
                  <a:cubicBezTo>
                    <a:pt x="170" y="10"/>
                    <a:pt x="170" y="10"/>
                    <a:pt x="170" y="10"/>
                  </a:cubicBezTo>
                  <a:cubicBezTo>
                    <a:pt x="160" y="0"/>
                    <a:pt x="142" y="2"/>
                    <a:pt x="135" y="14"/>
                  </a:cubicBezTo>
                  <a:cubicBezTo>
                    <a:pt x="123" y="34"/>
                    <a:pt x="103" y="49"/>
                    <a:pt x="75" y="60"/>
                  </a:cubicBezTo>
                  <a:cubicBezTo>
                    <a:pt x="66" y="64"/>
                    <a:pt x="61" y="73"/>
                    <a:pt x="62" y="83"/>
                  </a:cubicBezTo>
                  <a:cubicBezTo>
                    <a:pt x="67" y="120"/>
                    <a:pt x="40" y="156"/>
                    <a:pt x="6" y="192"/>
                  </a:cubicBezTo>
                  <a:cubicBezTo>
                    <a:pt x="2" y="197"/>
                    <a:pt x="0" y="204"/>
                    <a:pt x="1" y="211"/>
                  </a:cubicBezTo>
                  <a:cubicBezTo>
                    <a:pt x="2" y="214"/>
                    <a:pt x="2" y="217"/>
                    <a:pt x="3" y="220"/>
                  </a:cubicBezTo>
                  <a:cubicBezTo>
                    <a:pt x="10" y="237"/>
                    <a:pt x="33" y="238"/>
                    <a:pt x="42" y="223"/>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D3DD4204-2F88-407F-BD57-0AE1663DCC25}"/>
                </a:ext>
              </a:extLst>
            </p:cNvPr>
            <p:cNvSpPr>
              <a:spLocks/>
            </p:cNvSpPr>
            <p:nvPr/>
          </p:nvSpPr>
          <p:spPr bwMode="auto">
            <a:xfrm>
              <a:off x="16085450" y="10613619"/>
              <a:ext cx="163408" cy="616554"/>
            </a:xfrm>
            <a:custGeom>
              <a:avLst/>
              <a:gdLst>
                <a:gd name="T0" fmla="*/ 119 w 119"/>
                <a:gd name="T1" fmla="*/ 443 h 449"/>
                <a:gd name="T2" fmla="*/ 27 w 119"/>
                <a:gd name="T3" fmla="*/ 449 h 449"/>
                <a:gd name="T4" fmla="*/ 0 w 119"/>
                <a:gd name="T5" fmla="*/ 6 h 449"/>
                <a:gd name="T6" fmla="*/ 92 w 119"/>
                <a:gd name="T7" fmla="*/ 0 h 449"/>
                <a:gd name="T8" fmla="*/ 119 w 119"/>
                <a:gd name="T9" fmla="*/ 443 h 449"/>
              </a:gdLst>
              <a:ahLst/>
              <a:cxnLst>
                <a:cxn ang="0">
                  <a:pos x="T0" y="T1"/>
                </a:cxn>
                <a:cxn ang="0">
                  <a:pos x="T2" y="T3"/>
                </a:cxn>
                <a:cxn ang="0">
                  <a:pos x="T4" y="T5"/>
                </a:cxn>
                <a:cxn ang="0">
                  <a:pos x="T6" y="T7"/>
                </a:cxn>
                <a:cxn ang="0">
                  <a:pos x="T8" y="T9"/>
                </a:cxn>
              </a:cxnLst>
              <a:rect l="0" t="0" r="r" b="b"/>
              <a:pathLst>
                <a:path w="119" h="449">
                  <a:moveTo>
                    <a:pt x="119" y="443"/>
                  </a:moveTo>
                  <a:lnTo>
                    <a:pt x="27" y="449"/>
                  </a:lnTo>
                  <a:lnTo>
                    <a:pt x="0" y="6"/>
                  </a:lnTo>
                  <a:lnTo>
                    <a:pt x="92" y="0"/>
                  </a:lnTo>
                  <a:lnTo>
                    <a:pt x="119" y="44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C44CB75C-F952-4088-A472-7C05657F14DC}"/>
                </a:ext>
              </a:extLst>
            </p:cNvPr>
            <p:cNvSpPr>
              <a:spLocks/>
            </p:cNvSpPr>
            <p:nvPr/>
          </p:nvSpPr>
          <p:spPr bwMode="auto">
            <a:xfrm>
              <a:off x="15646035" y="11145036"/>
              <a:ext cx="720915" cy="335053"/>
            </a:xfrm>
            <a:custGeom>
              <a:avLst/>
              <a:gdLst>
                <a:gd name="T0" fmla="*/ 34 w 269"/>
                <a:gd name="T1" fmla="*/ 118 h 125"/>
                <a:gd name="T2" fmla="*/ 212 w 269"/>
                <a:gd name="T3" fmla="*/ 101 h 125"/>
                <a:gd name="T4" fmla="*/ 217 w 269"/>
                <a:gd name="T5" fmla="*/ 101 h 125"/>
                <a:gd name="T6" fmla="*/ 226 w 269"/>
                <a:gd name="T7" fmla="*/ 100 h 125"/>
                <a:gd name="T8" fmla="*/ 266 w 269"/>
                <a:gd name="T9" fmla="*/ 48 h 125"/>
                <a:gd name="T10" fmla="*/ 263 w 269"/>
                <a:gd name="T11" fmla="*/ 23 h 125"/>
                <a:gd name="T12" fmla="*/ 232 w 269"/>
                <a:gd name="T13" fmla="*/ 6 h 125"/>
                <a:gd name="T14" fmla="*/ 157 w 269"/>
                <a:gd name="T15" fmla="*/ 7 h 125"/>
                <a:gd name="T16" fmla="*/ 133 w 269"/>
                <a:gd name="T17" fmla="*/ 18 h 125"/>
                <a:gd name="T18" fmla="*/ 23 w 269"/>
                <a:gd name="T19" fmla="*/ 73 h 125"/>
                <a:gd name="T20" fmla="*/ 8 w 269"/>
                <a:gd name="T21" fmla="*/ 84 h 125"/>
                <a:gd name="T22" fmla="*/ 4 w 269"/>
                <a:gd name="T23" fmla="*/ 93 h 125"/>
                <a:gd name="T24" fmla="*/ 34 w 269"/>
                <a:gd name="T25" fmla="*/ 11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9" h="125">
                  <a:moveTo>
                    <a:pt x="34" y="118"/>
                  </a:moveTo>
                  <a:cubicBezTo>
                    <a:pt x="88" y="97"/>
                    <a:pt x="148" y="93"/>
                    <a:pt x="212" y="101"/>
                  </a:cubicBezTo>
                  <a:cubicBezTo>
                    <a:pt x="213" y="101"/>
                    <a:pt x="215" y="101"/>
                    <a:pt x="217" y="101"/>
                  </a:cubicBezTo>
                  <a:cubicBezTo>
                    <a:pt x="226" y="100"/>
                    <a:pt x="226" y="100"/>
                    <a:pt x="226" y="100"/>
                  </a:cubicBezTo>
                  <a:cubicBezTo>
                    <a:pt x="251" y="96"/>
                    <a:pt x="269" y="74"/>
                    <a:pt x="266" y="48"/>
                  </a:cubicBezTo>
                  <a:cubicBezTo>
                    <a:pt x="263" y="23"/>
                    <a:pt x="263" y="23"/>
                    <a:pt x="263" y="23"/>
                  </a:cubicBezTo>
                  <a:cubicBezTo>
                    <a:pt x="261" y="9"/>
                    <a:pt x="246" y="0"/>
                    <a:pt x="232" y="6"/>
                  </a:cubicBezTo>
                  <a:cubicBezTo>
                    <a:pt x="212" y="15"/>
                    <a:pt x="186" y="14"/>
                    <a:pt x="157" y="7"/>
                  </a:cubicBezTo>
                  <a:cubicBezTo>
                    <a:pt x="148" y="5"/>
                    <a:pt x="138" y="9"/>
                    <a:pt x="133" y="18"/>
                  </a:cubicBezTo>
                  <a:cubicBezTo>
                    <a:pt x="115" y="50"/>
                    <a:pt x="72" y="64"/>
                    <a:pt x="23" y="73"/>
                  </a:cubicBezTo>
                  <a:cubicBezTo>
                    <a:pt x="17" y="74"/>
                    <a:pt x="11" y="78"/>
                    <a:pt x="8" y="84"/>
                  </a:cubicBezTo>
                  <a:cubicBezTo>
                    <a:pt x="6" y="87"/>
                    <a:pt x="5" y="90"/>
                    <a:pt x="4" y="93"/>
                  </a:cubicBezTo>
                  <a:cubicBezTo>
                    <a:pt x="0" y="111"/>
                    <a:pt x="18" y="125"/>
                    <a:pt x="34" y="11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9BB2F07E-0501-4D9F-9B48-E5AC15C43777}"/>
                </a:ext>
              </a:extLst>
            </p:cNvPr>
            <p:cNvSpPr>
              <a:spLocks/>
            </p:cNvSpPr>
            <p:nvPr/>
          </p:nvSpPr>
          <p:spPr bwMode="auto">
            <a:xfrm>
              <a:off x="15862996" y="6260671"/>
              <a:ext cx="1818077" cy="2599411"/>
            </a:xfrm>
            <a:custGeom>
              <a:avLst/>
              <a:gdLst>
                <a:gd name="T0" fmla="*/ 601 w 679"/>
                <a:gd name="T1" fmla="*/ 899 h 970"/>
                <a:gd name="T2" fmla="*/ 357 w 679"/>
                <a:gd name="T3" fmla="*/ 970 h 970"/>
                <a:gd name="T4" fmla="*/ 0 w 679"/>
                <a:gd name="T5" fmla="*/ 282 h 970"/>
                <a:gd name="T6" fmla="*/ 490 w 679"/>
                <a:gd name="T7" fmla="*/ 0 h 970"/>
                <a:gd name="T8" fmla="*/ 601 w 679"/>
                <a:gd name="T9" fmla="*/ 899 h 970"/>
              </a:gdLst>
              <a:ahLst/>
              <a:cxnLst>
                <a:cxn ang="0">
                  <a:pos x="T0" y="T1"/>
                </a:cxn>
                <a:cxn ang="0">
                  <a:pos x="T2" y="T3"/>
                </a:cxn>
                <a:cxn ang="0">
                  <a:pos x="T4" y="T5"/>
                </a:cxn>
                <a:cxn ang="0">
                  <a:pos x="T6" y="T7"/>
                </a:cxn>
                <a:cxn ang="0">
                  <a:pos x="T8" y="T9"/>
                </a:cxn>
              </a:cxnLst>
              <a:rect l="0" t="0" r="r" b="b"/>
              <a:pathLst>
                <a:path w="679" h="970">
                  <a:moveTo>
                    <a:pt x="601" y="899"/>
                  </a:moveTo>
                  <a:cubicBezTo>
                    <a:pt x="357" y="970"/>
                    <a:pt x="357" y="970"/>
                    <a:pt x="357" y="970"/>
                  </a:cubicBezTo>
                  <a:cubicBezTo>
                    <a:pt x="204" y="796"/>
                    <a:pt x="0" y="564"/>
                    <a:pt x="0" y="282"/>
                  </a:cubicBezTo>
                  <a:cubicBezTo>
                    <a:pt x="490" y="0"/>
                    <a:pt x="490" y="0"/>
                    <a:pt x="490" y="0"/>
                  </a:cubicBezTo>
                  <a:cubicBezTo>
                    <a:pt x="679" y="328"/>
                    <a:pt x="631" y="667"/>
                    <a:pt x="601" y="899"/>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EC9122AE-297A-4665-B840-51FDF339507F}"/>
                </a:ext>
              </a:extLst>
            </p:cNvPr>
            <p:cNvSpPr>
              <a:spLocks/>
            </p:cNvSpPr>
            <p:nvPr/>
          </p:nvSpPr>
          <p:spPr bwMode="auto">
            <a:xfrm>
              <a:off x="16818722" y="8575835"/>
              <a:ext cx="1791987" cy="2037784"/>
            </a:xfrm>
            <a:custGeom>
              <a:avLst/>
              <a:gdLst>
                <a:gd name="T0" fmla="*/ 669 w 669"/>
                <a:gd name="T1" fmla="*/ 696 h 760"/>
                <a:gd name="T2" fmla="*/ 601 w 669"/>
                <a:gd name="T3" fmla="*/ 760 h 760"/>
                <a:gd name="T4" fmla="*/ 0 w 669"/>
                <a:gd name="T5" fmla="*/ 106 h 760"/>
                <a:gd name="T6" fmla="*/ 231 w 669"/>
                <a:gd name="T7" fmla="*/ 0 h 760"/>
                <a:gd name="T8" fmla="*/ 669 w 669"/>
                <a:gd name="T9" fmla="*/ 696 h 760"/>
              </a:gdLst>
              <a:ahLst/>
              <a:cxnLst>
                <a:cxn ang="0">
                  <a:pos x="T0" y="T1"/>
                </a:cxn>
                <a:cxn ang="0">
                  <a:pos x="T2" y="T3"/>
                </a:cxn>
                <a:cxn ang="0">
                  <a:pos x="T4" y="T5"/>
                </a:cxn>
                <a:cxn ang="0">
                  <a:pos x="T6" y="T7"/>
                </a:cxn>
                <a:cxn ang="0">
                  <a:pos x="T8" y="T9"/>
                </a:cxn>
              </a:cxnLst>
              <a:rect l="0" t="0" r="r" b="b"/>
              <a:pathLst>
                <a:path w="669" h="760">
                  <a:moveTo>
                    <a:pt x="669" y="696"/>
                  </a:moveTo>
                  <a:cubicBezTo>
                    <a:pt x="601" y="760"/>
                    <a:pt x="601" y="760"/>
                    <a:pt x="601" y="760"/>
                  </a:cubicBezTo>
                  <a:cubicBezTo>
                    <a:pt x="0" y="106"/>
                    <a:pt x="0" y="106"/>
                    <a:pt x="0" y="106"/>
                  </a:cubicBezTo>
                  <a:cubicBezTo>
                    <a:pt x="231" y="0"/>
                    <a:pt x="231" y="0"/>
                    <a:pt x="231" y="0"/>
                  </a:cubicBezTo>
                  <a:cubicBezTo>
                    <a:pt x="343" y="15"/>
                    <a:pt x="492" y="355"/>
                    <a:pt x="669" y="69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38B448DC-FDD5-433B-A739-9A0DF697311A}"/>
                </a:ext>
              </a:extLst>
            </p:cNvPr>
            <p:cNvSpPr>
              <a:spLocks/>
            </p:cNvSpPr>
            <p:nvPr/>
          </p:nvSpPr>
          <p:spPr bwMode="auto">
            <a:xfrm>
              <a:off x="15555406" y="6654771"/>
              <a:ext cx="1893601" cy="2238267"/>
            </a:xfrm>
            <a:custGeom>
              <a:avLst/>
              <a:gdLst>
                <a:gd name="T0" fmla="*/ 355 w 707"/>
                <a:gd name="T1" fmla="*/ 835 h 835"/>
                <a:gd name="T2" fmla="*/ 108 w 707"/>
                <a:gd name="T3" fmla="*/ 775 h 835"/>
                <a:gd name="T4" fmla="*/ 141 w 707"/>
                <a:gd name="T5" fmla="*/ 0 h 835"/>
                <a:gd name="T6" fmla="*/ 706 w 707"/>
                <a:gd name="T7" fmla="*/ 0 h 835"/>
                <a:gd name="T8" fmla="*/ 355 w 707"/>
                <a:gd name="T9" fmla="*/ 835 h 835"/>
              </a:gdLst>
              <a:ahLst/>
              <a:cxnLst>
                <a:cxn ang="0">
                  <a:pos x="T0" y="T1"/>
                </a:cxn>
                <a:cxn ang="0">
                  <a:pos x="T2" y="T3"/>
                </a:cxn>
                <a:cxn ang="0">
                  <a:pos x="T4" y="T5"/>
                </a:cxn>
                <a:cxn ang="0">
                  <a:pos x="T6" y="T7"/>
                </a:cxn>
                <a:cxn ang="0">
                  <a:pos x="T8" y="T9"/>
                </a:cxn>
              </a:cxnLst>
              <a:rect l="0" t="0" r="r" b="b"/>
              <a:pathLst>
                <a:path w="707" h="835">
                  <a:moveTo>
                    <a:pt x="355" y="835"/>
                  </a:moveTo>
                  <a:cubicBezTo>
                    <a:pt x="108" y="775"/>
                    <a:pt x="108" y="775"/>
                    <a:pt x="108" y="775"/>
                  </a:cubicBezTo>
                  <a:cubicBezTo>
                    <a:pt x="62" y="548"/>
                    <a:pt x="0" y="245"/>
                    <a:pt x="141" y="0"/>
                  </a:cubicBezTo>
                  <a:cubicBezTo>
                    <a:pt x="706" y="0"/>
                    <a:pt x="706" y="0"/>
                    <a:pt x="706" y="0"/>
                  </a:cubicBezTo>
                  <a:cubicBezTo>
                    <a:pt x="707" y="379"/>
                    <a:pt x="496" y="649"/>
                    <a:pt x="355" y="835"/>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9A1F2541-C28C-4A98-8E0B-D0FC4B845740}"/>
                </a:ext>
              </a:extLst>
            </p:cNvPr>
            <p:cNvSpPr>
              <a:spLocks/>
            </p:cNvSpPr>
            <p:nvPr/>
          </p:nvSpPr>
          <p:spPr bwMode="auto">
            <a:xfrm>
              <a:off x="15843772" y="8721391"/>
              <a:ext cx="873336" cy="2221789"/>
            </a:xfrm>
            <a:custGeom>
              <a:avLst/>
              <a:gdLst>
                <a:gd name="T0" fmla="*/ 159 w 326"/>
                <a:gd name="T1" fmla="*/ 821 h 829"/>
                <a:gd name="T2" fmla="*/ 65 w 326"/>
                <a:gd name="T3" fmla="*/ 829 h 829"/>
                <a:gd name="T4" fmla="*/ 0 w 326"/>
                <a:gd name="T5" fmla="*/ 0 h 829"/>
                <a:gd name="T6" fmla="*/ 247 w 326"/>
                <a:gd name="T7" fmla="*/ 60 h 829"/>
                <a:gd name="T8" fmla="*/ 159 w 326"/>
                <a:gd name="T9" fmla="*/ 821 h 829"/>
              </a:gdLst>
              <a:ahLst/>
              <a:cxnLst>
                <a:cxn ang="0">
                  <a:pos x="T0" y="T1"/>
                </a:cxn>
                <a:cxn ang="0">
                  <a:pos x="T2" y="T3"/>
                </a:cxn>
                <a:cxn ang="0">
                  <a:pos x="T4" y="T5"/>
                </a:cxn>
                <a:cxn ang="0">
                  <a:pos x="T6" y="T7"/>
                </a:cxn>
                <a:cxn ang="0">
                  <a:pos x="T8" y="T9"/>
                </a:cxn>
              </a:cxnLst>
              <a:rect l="0" t="0" r="r" b="b"/>
              <a:pathLst>
                <a:path w="326" h="829">
                  <a:moveTo>
                    <a:pt x="159" y="821"/>
                  </a:moveTo>
                  <a:cubicBezTo>
                    <a:pt x="65" y="829"/>
                    <a:pt x="65" y="829"/>
                    <a:pt x="65" y="829"/>
                  </a:cubicBezTo>
                  <a:cubicBezTo>
                    <a:pt x="0" y="0"/>
                    <a:pt x="0" y="0"/>
                    <a:pt x="0" y="0"/>
                  </a:cubicBezTo>
                  <a:cubicBezTo>
                    <a:pt x="247" y="60"/>
                    <a:pt x="247" y="60"/>
                    <a:pt x="247" y="60"/>
                  </a:cubicBezTo>
                  <a:cubicBezTo>
                    <a:pt x="326" y="142"/>
                    <a:pt x="232" y="444"/>
                    <a:pt x="159" y="821"/>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34CF9330-E168-45D1-811C-7585F52643E5}"/>
                </a:ext>
              </a:extLst>
            </p:cNvPr>
            <p:cNvSpPr>
              <a:spLocks/>
            </p:cNvSpPr>
            <p:nvPr/>
          </p:nvSpPr>
          <p:spPr bwMode="auto">
            <a:xfrm>
              <a:off x="14558485" y="3282266"/>
              <a:ext cx="149676" cy="535536"/>
            </a:xfrm>
            <a:custGeom>
              <a:avLst/>
              <a:gdLst>
                <a:gd name="T0" fmla="*/ 0 w 56"/>
                <a:gd name="T1" fmla="*/ 1 h 200"/>
                <a:gd name="T2" fmla="*/ 20 w 56"/>
                <a:gd name="T3" fmla="*/ 0 h 200"/>
                <a:gd name="T4" fmla="*/ 51 w 56"/>
                <a:gd name="T5" fmla="*/ 29 h 200"/>
                <a:gd name="T6" fmla="*/ 56 w 56"/>
                <a:gd name="T7" fmla="*/ 184 h 200"/>
                <a:gd name="T8" fmla="*/ 42 w 56"/>
                <a:gd name="T9" fmla="*/ 199 h 200"/>
                <a:gd name="T10" fmla="*/ 21 w 56"/>
                <a:gd name="T11" fmla="*/ 200 h 200"/>
                <a:gd name="T12" fmla="*/ 6 w 56"/>
                <a:gd name="T13" fmla="*/ 185 h 200"/>
                <a:gd name="T14" fmla="*/ 0 w 56"/>
                <a:gd name="T15" fmla="*/ 1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0">
                  <a:moveTo>
                    <a:pt x="0" y="1"/>
                  </a:moveTo>
                  <a:cubicBezTo>
                    <a:pt x="20" y="0"/>
                    <a:pt x="20" y="0"/>
                    <a:pt x="20" y="0"/>
                  </a:cubicBezTo>
                  <a:cubicBezTo>
                    <a:pt x="36" y="0"/>
                    <a:pt x="50" y="13"/>
                    <a:pt x="51" y="29"/>
                  </a:cubicBezTo>
                  <a:cubicBezTo>
                    <a:pt x="56" y="184"/>
                    <a:pt x="56" y="184"/>
                    <a:pt x="56" y="184"/>
                  </a:cubicBezTo>
                  <a:cubicBezTo>
                    <a:pt x="56" y="192"/>
                    <a:pt x="50" y="199"/>
                    <a:pt x="42" y="199"/>
                  </a:cubicBezTo>
                  <a:cubicBezTo>
                    <a:pt x="21" y="200"/>
                    <a:pt x="21" y="200"/>
                    <a:pt x="21" y="200"/>
                  </a:cubicBezTo>
                  <a:cubicBezTo>
                    <a:pt x="13" y="200"/>
                    <a:pt x="6" y="193"/>
                    <a:pt x="6" y="185"/>
                  </a:cubicBezTo>
                  <a:lnTo>
                    <a:pt x="0"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C538AF5C-43BB-4002-B746-2C3E07920ED1}"/>
                </a:ext>
              </a:extLst>
            </p:cNvPr>
            <p:cNvSpPr>
              <a:spLocks/>
            </p:cNvSpPr>
            <p:nvPr/>
          </p:nvSpPr>
          <p:spPr bwMode="auto">
            <a:xfrm>
              <a:off x="14485707" y="3212234"/>
              <a:ext cx="155169" cy="672853"/>
            </a:xfrm>
            <a:custGeom>
              <a:avLst/>
              <a:gdLst>
                <a:gd name="T0" fmla="*/ 12 w 58"/>
                <a:gd name="T1" fmla="*/ 1 h 251"/>
                <a:gd name="T2" fmla="*/ 38 w 58"/>
                <a:gd name="T3" fmla="*/ 1 h 251"/>
                <a:gd name="T4" fmla="*/ 50 w 58"/>
                <a:gd name="T5" fmla="*/ 12 h 251"/>
                <a:gd name="T6" fmla="*/ 58 w 58"/>
                <a:gd name="T7" fmla="*/ 234 h 251"/>
                <a:gd name="T8" fmla="*/ 44 w 58"/>
                <a:gd name="T9" fmla="*/ 250 h 251"/>
                <a:gd name="T10" fmla="*/ 23 w 58"/>
                <a:gd name="T11" fmla="*/ 250 h 251"/>
                <a:gd name="T12" fmla="*/ 8 w 58"/>
                <a:gd name="T13" fmla="*/ 236 h 251"/>
                <a:gd name="T14" fmla="*/ 1 w 58"/>
                <a:gd name="T15" fmla="*/ 14 h 251"/>
                <a:gd name="T16" fmla="*/ 12 w 58"/>
                <a:gd name="T17"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51">
                  <a:moveTo>
                    <a:pt x="12" y="1"/>
                  </a:moveTo>
                  <a:cubicBezTo>
                    <a:pt x="38" y="1"/>
                    <a:pt x="38" y="1"/>
                    <a:pt x="38" y="1"/>
                  </a:cubicBezTo>
                  <a:cubicBezTo>
                    <a:pt x="44" y="0"/>
                    <a:pt x="50" y="6"/>
                    <a:pt x="50" y="12"/>
                  </a:cubicBezTo>
                  <a:cubicBezTo>
                    <a:pt x="58" y="234"/>
                    <a:pt x="58" y="234"/>
                    <a:pt x="58" y="234"/>
                  </a:cubicBezTo>
                  <a:cubicBezTo>
                    <a:pt x="58" y="242"/>
                    <a:pt x="52" y="249"/>
                    <a:pt x="44" y="250"/>
                  </a:cubicBezTo>
                  <a:cubicBezTo>
                    <a:pt x="23" y="250"/>
                    <a:pt x="23" y="250"/>
                    <a:pt x="23" y="250"/>
                  </a:cubicBezTo>
                  <a:cubicBezTo>
                    <a:pt x="15" y="251"/>
                    <a:pt x="9" y="244"/>
                    <a:pt x="8" y="236"/>
                  </a:cubicBezTo>
                  <a:cubicBezTo>
                    <a:pt x="1" y="14"/>
                    <a:pt x="1" y="14"/>
                    <a:pt x="1" y="14"/>
                  </a:cubicBezTo>
                  <a:cubicBezTo>
                    <a:pt x="0" y="7"/>
                    <a:pt x="5" y="2"/>
                    <a:pt x="12" y="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97C04ED-3F9D-461C-83F5-8BD2E30D9E5C}"/>
                </a:ext>
              </a:extLst>
            </p:cNvPr>
            <p:cNvSpPr>
              <a:spLocks/>
            </p:cNvSpPr>
            <p:nvPr/>
          </p:nvSpPr>
          <p:spPr bwMode="auto">
            <a:xfrm>
              <a:off x="18613455" y="7342728"/>
              <a:ext cx="278754" cy="300725"/>
            </a:xfrm>
            <a:custGeom>
              <a:avLst/>
              <a:gdLst>
                <a:gd name="T0" fmla="*/ 98 w 203"/>
                <a:gd name="T1" fmla="*/ 219 h 219"/>
                <a:gd name="T2" fmla="*/ 203 w 203"/>
                <a:gd name="T3" fmla="*/ 151 h 219"/>
                <a:gd name="T4" fmla="*/ 106 w 203"/>
                <a:gd name="T5" fmla="*/ 0 h 219"/>
                <a:gd name="T6" fmla="*/ 0 w 203"/>
                <a:gd name="T7" fmla="*/ 69 h 219"/>
                <a:gd name="T8" fmla="*/ 98 w 203"/>
                <a:gd name="T9" fmla="*/ 219 h 219"/>
              </a:gdLst>
              <a:ahLst/>
              <a:cxnLst>
                <a:cxn ang="0">
                  <a:pos x="T0" y="T1"/>
                </a:cxn>
                <a:cxn ang="0">
                  <a:pos x="T2" y="T3"/>
                </a:cxn>
                <a:cxn ang="0">
                  <a:pos x="T4" y="T5"/>
                </a:cxn>
                <a:cxn ang="0">
                  <a:pos x="T6" y="T7"/>
                </a:cxn>
                <a:cxn ang="0">
                  <a:pos x="T8" y="T9"/>
                </a:cxn>
              </a:cxnLst>
              <a:rect l="0" t="0" r="r" b="b"/>
              <a:pathLst>
                <a:path w="203" h="219">
                  <a:moveTo>
                    <a:pt x="98" y="219"/>
                  </a:moveTo>
                  <a:lnTo>
                    <a:pt x="203" y="151"/>
                  </a:lnTo>
                  <a:lnTo>
                    <a:pt x="106" y="0"/>
                  </a:lnTo>
                  <a:lnTo>
                    <a:pt x="0" y="69"/>
                  </a:lnTo>
                  <a:lnTo>
                    <a:pt x="98" y="21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6E9C1269-3A31-4B15-A794-3A0995785A2E}"/>
                </a:ext>
              </a:extLst>
            </p:cNvPr>
            <p:cNvSpPr>
              <a:spLocks/>
            </p:cNvSpPr>
            <p:nvPr/>
          </p:nvSpPr>
          <p:spPr bwMode="auto">
            <a:xfrm>
              <a:off x="16471310" y="4375309"/>
              <a:ext cx="1375916" cy="1618967"/>
            </a:xfrm>
            <a:custGeom>
              <a:avLst/>
              <a:gdLst>
                <a:gd name="T0" fmla="*/ 514 w 514"/>
                <a:gd name="T1" fmla="*/ 489 h 604"/>
                <a:gd name="T2" fmla="*/ 442 w 514"/>
                <a:gd name="T3" fmla="*/ 571 h 604"/>
                <a:gd name="T4" fmla="*/ 366 w 514"/>
                <a:gd name="T5" fmla="*/ 604 h 604"/>
                <a:gd name="T6" fmla="*/ 308 w 514"/>
                <a:gd name="T7" fmla="*/ 590 h 604"/>
                <a:gd name="T8" fmla="*/ 5 w 514"/>
                <a:gd name="T9" fmla="*/ 155 h 604"/>
                <a:gd name="T10" fmla="*/ 8 w 514"/>
                <a:gd name="T11" fmla="*/ 96 h 604"/>
                <a:gd name="T12" fmla="*/ 20 w 514"/>
                <a:gd name="T13" fmla="*/ 69 h 604"/>
                <a:gd name="T14" fmla="*/ 180 w 514"/>
                <a:gd name="T15" fmla="*/ 49 h 604"/>
                <a:gd name="T16" fmla="*/ 430 w 514"/>
                <a:gd name="T17" fmla="*/ 341 h 604"/>
                <a:gd name="T18" fmla="*/ 501 w 514"/>
                <a:gd name="T19" fmla="*/ 458 h 604"/>
                <a:gd name="T20" fmla="*/ 514 w 514"/>
                <a:gd name="T21" fmla="*/ 48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4" h="604">
                  <a:moveTo>
                    <a:pt x="514" y="489"/>
                  </a:moveTo>
                  <a:cubicBezTo>
                    <a:pt x="492" y="528"/>
                    <a:pt x="467" y="553"/>
                    <a:pt x="442" y="571"/>
                  </a:cubicBezTo>
                  <a:cubicBezTo>
                    <a:pt x="418" y="588"/>
                    <a:pt x="392" y="597"/>
                    <a:pt x="366" y="604"/>
                  </a:cubicBezTo>
                  <a:cubicBezTo>
                    <a:pt x="346" y="601"/>
                    <a:pt x="327" y="596"/>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59" y="382"/>
                    <a:pt x="483" y="421"/>
                    <a:pt x="501" y="458"/>
                  </a:cubicBezTo>
                  <a:cubicBezTo>
                    <a:pt x="506" y="469"/>
                    <a:pt x="510" y="479"/>
                    <a:pt x="514" y="48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2AF04164-5FCF-4031-8E2D-FCB615230E24}"/>
                </a:ext>
              </a:extLst>
            </p:cNvPr>
            <p:cNvSpPr>
              <a:spLocks/>
            </p:cNvSpPr>
            <p:nvPr/>
          </p:nvSpPr>
          <p:spPr bwMode="auto">
            <a:xfrm>
              <a:off x="17221061" y="5431276"/>
              <a:ext cx="1614848" cy="2099577"/>
            </a:xfrm>
            <a:custGeom>
              <a:avLst/>
              <a:gdLst>
                <a:gd name="T0" fmla="*/ 603 w 603"/>
                <a:gd name="T1" fmla="*/ 732 h 783"/>
                <a:gd name="T2" fmla="*/ 532 w 603"/>
                <a:gd name="T3" fmla="*/ 783 h 783"/>
                <a:gd name="T4" fmla="*/ 123 w 603"/>
                <a:gd name="T5" fmla="*/ 325 h 783"/>
                <a:gd name="T6" fmla="*/ 28 w 603"/>
                <a:gd name="T7" fmla="*/ 196 h 783"/>
                <a:gd name="T8" fmla="*/ 3 w 603"/>
                <a:gd name="T9" fmla="*/ 109 h 783"/>
                <a:gd name="T10" fmla="*/ 155 w 603"/>
                <a:gd name="T11" fmla="*/ 0 h 783"/>
                <a:gd name="T12" fmla="*/ 161 w 603"/>
                <a:gd name="T13" fmla="*/ 2 h 783"/>
                <a:gd name="T14" fmla="*/ 161 w 603"/>
                <a:gd name="T15" fmla="*/ 2 h 783"/>
                <a:gd name="T16" fmla="*/ 221 w 603"/>
                <a:gd name="T17" fmla="*/ 64 h 783"/>
                <a:gd name="T18" fmla="*/ 603 w 603"/>
                <a:gd name="T19" fmla="*/ 732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783">
                  <a:moveTo>
                    <a:pt x="603" y="732"/>
                  </a:moveTo>
                  <a:cubicBezTo>
                    <a:pt x="532" y="783"/>
                    <a:pt x="532" y="783"/>
                    <a:pt x="532" y="783"/>
                  </a:cubicBezTo>
                  <a:cubicBezTo>
                    <a:pt x="403" y="616"/>
                    <a:pt x="235" y="455"/>
                    <a:pt x="123" y="325"/>
                  </a:cubicBezTo>
                  <a:cubicBezTo>
                    <a:pt x="82" y="277"/>
                    <a:pt x="49" y="234"/>
                    <a:pt x="28" y="196"/>
                  </a:cubicBezTo>
                  <a:cubicBezTo>
                    <a:pt x="9" y="163"/>
                    <a:pt x="0" y="134"/>
                    <a:pt x="3" y="109"/>
                  </a:cubicBezTo>
                  <a:cubicBezTo>
                    <a:pt x="155" y="0"/>
                    <a:pt x="155" y="0"/>
                    <a:pt x="155" y="0"/>
                  </a:cubicBezTo>
                  <a:cubicBezTo>
                    <a:pt x="157" y="1"/>
                    <a:pt x="159" y="1"/>
                    <a:pt x="161" y="2"/>
                  </a:cubicBezTo>
                  <a:cubicBezTo>
                    <a:pt x="161" y="2"/>
                    <a:pt x="161" y="2"/>
                    <a:pt x="161" y="2"/>
                  </a:cubicBezTo>
                  <a:cubicBezTo>
                    <a:pt x="178" y="9"/>
                    <a:pt x="198" y="31"/>
                    <a:pt x="221" y="64"/>
                  </a:cubicBezTo>
                  <a:cubicBezTo>
                    <a:pt x="307" y="190"/>
                    <a:pt x="435" y="476"/>
                    <a:pt x="603" y="73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D978A9CB-7B1F-4820-8524-82B869552041}"/>
                </a:ext>
              </a:extLst>
            </p:cNvPr>
            <p:cNvSpPr>
              <a:spLocks/>
            </p:cNvSpPr>
            <p:nvPr/>
          </p:nvSpPr>
          <p:spPr bwMode="auto">
            <a:xfrm>
              <a:off x="16471310" y="4375309"/>
              <a:ext cx="1197404" cy="1927930"/>
            </a:xfrm>
            <a:custGeom>
              <a:avLst/>
              <a:gdLst>
                <a:gd name="T0" fmla="*/ 447 w 447"/>
                <a:gd name="T1" fmla="*/ 488 h 719"/>
                <a:gd name="T2" fmla="*/ 442 w 447"/>
                <a:gd name="T3" fmla="*/ 571 h 719"/>
                <a:gd name="T4" fmla="*/ 403 w 447"/>
                <a:gd name="T5" fmla="*/ 719 h 719"/>
                <a:gd name="T6" fmla="*/ 308 w 447"/>
                <a:gd name="T7" fmla="*/ 590 h 719"/>
                <a:gd name="T8" fmla="*/ 5 w 447"/>
                <a:gd name="T9" fmla="*/ 155 h 719"/>
                <a:gd name="T10" fmla="*/ 8 w 447"/>
                <a:gd name="T11" fmla="*/ 96 h 719"/>
                <a:gd name="T12" fmla="*/ 20 w 447"/>
                <a:gd name="T13" fmla="*/ 69 h 719"/>
                <a:gd name="T14" fmla="*/ 180 w 447"/>
                <a:gd name="T15" fmla="*/ 49 h 719"/>
                <a:gd name="T16" fmla="*/ 430 w 447"/>
                <a:gd name="T17" fmla="*/ 341 h 719"/>
                <a:gd name="T18" fmla="*/ 441 w 447"/>
                <a:gd name="T19" fmla="*/ 396 h 719"/>
                <a:gd name="T20" fmla="*/ 441 w 447"/>
                <a:gd name="T21" fmla="*/ 396 h 719"/>
                <a:gd name="T22" fmla="*/ 447 w 447"/>
                <a:gd name="T23" fmla="*/ 4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7" h="719">
                  <a:moveTo>
                    <a:pt x="447" y="488"/>
                  </a:moveTo>
                  <a:cubicBezTo>
                    <a:pt x="447" y="516"/>
                    <a:pt x="445" y="544"/>
                    <a:pt x="442" y="571"/>
                  </a:cubicBezTo>
                  <a:cubicBezTo>
                    <a:pt x="435" y="622"/>
                    <a:pt x="422" y="672"/>
                    <a:pt x="403" y="719"/>
                  </a:cubicBezTo>
                  <a:cubicBezTo>
                    <a:pt x="362" y="671"/>
                    <a:pt x="329" y="628"/>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34" y="359"/>
                    <a:pt x="438" y="377"/>
                    <a:pt x="441" y="396"/>
                  </a:cubicBezTo>
                  <a:cubicBezTo>
                    <a:pt x="441" y="396"/>
                    <a:pt x="441" y="396"/>
                    <a:pt x="441" y="396"/>
                  </a:cubicBezTo>
                  <a:cubicBezTo>
                    <a:pt x="445" y="426"/>
                    <a:pt x="447" y="457"/>
                    <a:pt x="447" y="488"/>
                  </a:cubicBezTo>
                  <a:close/>
                </a:path>
              </a:pathLst>
            </a:custGeom>
            <a:solidFill>
              <a:srgbClr val="313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734CE961-5901-45CB-A85D-472659F99299}"/>
                </a:ext>
              </a:extLst>
            </p:cNvPr>
            <p:cNvSpPr>
              <a:spLocks/>
            </p:cNvSpPr>
            <p:nvPr/>
          </p:nvSpPr>
          <p:spPr bwMode="auto">
            <a:xfrm>
              <a:off x="18688980" y="7452582"/>
              <a:ext cx="385861" cy="523178"/>
            </a:xfrm>
            <a:custGeom>
              <a:avLst/>
              <a:gdLst>
                <a:gd name="T0" fmla="*/ 133 w 144"/>
                <a:gd name="T1" fmla="*/ 180 h 195"/>
                <a:gd name="T2" fmla="*/ 133 w 144"/>
                <a:gd name="T3" fmla="*/ 180 h 195"/>
                <a:gd name="T4" fmla="*/ 140 w 144"/>
                <a:gd name="T5" fmla="*/ 157 h 195"/>
                <a:gd name="T6" fmla="*/ 75 w 144"/>
                <a:gd name="T7" fmla="*/ 14 h 195"/>
                <a:gd name="T8" fmla="*/ 53 w 144"/>
                <a:gd name="T9" fmla="*/ 4 h 195"/>
                <a:gd name="T10" fmla="*/ 23 w 144"/>
                <a:gd name="T11" fmla="*/ 17 h 195"/>
                <a:gd name="T12" fmla="*/ 9 w 144"/>
                <a:gd name="T13" fmla="*/ 65 h 195"/>
                <a:gd name="T14" fmla="*/ 31 w 144"/>
                <a:gd name="T15" fmla="*/ 118 h 195"/>
                <a:gd name="T16" fmla="*/ 133 w 144"/>
                <a:gd name="T17" fmla="*/ 1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95">
                  <a:moveTo>
                    <a:pt x="133" y="180"/>
                  </a:moveTo>
                  <a:cubicBezTo>
                    <a:pt x="133" y="180"/>
                    <a:pt x="133" y="180"/>
                    <a:pt x="133" y="180"/>
                  </a:cubicBezTo>
                  <a:cubicBezTo>
                    <a:pt x="141" y="176"/>
                    <a:pt x="144" y="166"/>
                    <a:pt x="140" y="157"/>
                  </a:cubicBezTo>
                  <a:cubicBezTo>
                    <a:pt x="75" y="14"/>
                    <a:pt x="75" y="14"/>
                    <a:pt x="75" y="14"/>
                  </a:cubicBezTo>
                  <a:cubicBezTo>
                    <a:pt x="71" y="5"/>
                    <a:pt x="61" y="0"/>
                    <a:pt x="53" y="4"/>
                  </a:cubicBezTo>
                  <a:cubicBezTo>
                    <a:pt x="23" y="17"/>
                    <a:pt x="23" y="17"/>
                    <a:pt x="23" y="17"/>
                  </a:cubicBezTo>
                  <a:cubicBezTo>
                    <a:pt x="7" y="25"/>
                    <a:pt x="0" y="46"/>
                    <a:pt x="9" y="65"/>
                  </a:cubicBezTo>
                  <a:cubicBezTo>
                    <a:pt x="31" y="118"/>
                    <a:pt x="31" y="118"/>
                    <a:pt x="31" y="118"/>
                  </a:cubicBezTo>
                  <a:cubicBezTo>
                    <a:pt x="48" y="156"/>
                    <a:pt x="100" y="195"/>
                    <a:pt x="133"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BE7BD723-E6D2-46FF-8CCD-180D761CAAE4}"/>
                </a:ext>
              </a:extLst>
            </p:cNvPr>
            <p:cNvSpPr>
              <a:spLocks/>
            </p:cNvSpPr>
            <p:nvPr/>
          </p:nvSpPr>
          <p:spPr bwMode="auto">
            <a:xfrm>
              <a:off x="16382054" y="5697671"/>
              <a:ext cx="1080685" cy="1128745"/>
            </a:xfrm>
            <a:custGeom>
              <a:avLst/>
              <a:gdLst>
                <a:gd name="T0" fmla="*/ 0 w 403"/>
                <a:gd name="T1" fmla="*/ 402 h 421"/>
                <a:gd name="T2" fmla="*/ 397 w 403"/>
                <a:gd name="T3" fmla="*/ 357 h 421"/>
                <a:gd name="T4" fmla="*/ 394 w 403"/>
                <a:gd name="T5" fmla="*/ 0 h 421"/>
                <a:gd name="T6" fmla="*/ 0 w 403"/>
                <a:gd name="T7" fmla="*/ 402 h 421"/>
              </a:gdLst>
              <a:ahLst/>
              <a:cxnLst>
                <a:cxn ang="0">
                  <a:pos x="T0" y="T1"/>
                </a:cxn>
                <a:cxn ang="0">
                  <a:pos x="T2" y="T3"/>
                </a:cxn>
                <a:cxn ang="0">
                  <a:pos x="T4" y="T5"/>
                </a:cxn>
                <a:cxn ang="0">
                  <a:pos x="T6" y="T7"/>
                </a:cxn>
              </a:cxnLst>
              <a:rect l="0" t="0" r="r" b="b"/>
              <a:pathLst>
                <a:path w="403" h="421">
                  <a:moveTo>
                    <a:pt x="0" y="402"/>
                  </a:moveTo>
                  <a:cubicBezTo>
                    <a:pt x="130" y="421"/>
                    <a:pt x="262" y="405"/>
                    <a:pt x="397" y="357"/>
                  </a:cubicBezTo>
                  <a:cubicBezTo>
                    <a:pt x="402" y="234"/>
                    <a:pt x="403" y="114"/>
                    <a:pt x="394" y="0"/>
                  </a:cubicBezTo>
                  <a:cubicBezTo>
                    <a:pt x="348" y="197"/>
                    <a:pt x="195" y="353"/>
                    <a:pt x="0" y="402"/>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2683AC13-1BFE-41E9-BDD8-CCAD9733236F}"/>
                </a:ext>
              </a:extLst>
            </p:cNvPr>
            <p:cNvSpPr>
              <a:spLocks/>
            </p:cNvSpPr>
            <p:nvPr/>
          </p:nvSpPr>
          <p:spPr bwMode="auto">
            <a:xfrm>
              <a:off x="15801203" y="4246231"/>
              <a:ext cx="1636818" cy="2528006"/>
            </a:xfrm>
            <a:custGeom>
              <a:avLst/>
              <a:gdLst>
                <a:gd name="T0" fmla="*/ 611 w 611"/>
                <a:gd name="T1" fmla="*/ 541 h 943"/>
                <a:gd name="T2" fmla="*/ 432 w 611"/>
                <a:gd name="T3" fmla="*/ 5 h 943"/>
                <a:gd name="T4" fmla="*/ 428 w 611"/>
                <a:gd name="T5" fmla="*/ 0 h 943"/>
                <a:gd name="T6" fmla="*/ 299 w 611"/>
                <a:gd name="T7" fmla="*/ 0 h 943"/>
                <a:gd name="T8" fmla="*/ 220 w 611"/>
                <a:gd name="T9" fmla="*/ 65 h 943"/>
                <a:gd name="T10" fmla="*/ 49 w 611"/>
                <a:gd name="T11" fmla="*/ 898 h 943"/>
                <a:gd name="T12" fmla="*/ 217 w 611"/>
                <a:gd name="T13" fmla="*/ 943 h 943"/>
                <a:gd name="T14" fmla="*/ 611 w 611"/>
                <a:gd name="T15" fmla="*/ 541 h 9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1" h="943">
                  <a:moveTo>
                    <a:pt x="611" y="541"/>
                  </a:moveTo>
                  <a:cubicBezTo>
                    <a:pt x="595" y="333"/>
                    <a:pt x="546" y="146"/>
                    <a:pt x="432" y="5"/>
                  </a:cubicBezTo>
                  <a:cubicBezTo>
                    <a:pt x="430" y="4"/>
                    <a:pt x="429" y="2"/>
                    <a:pt x="428" y="0"/>
                  </a:cubicBezTo>
                  <a:cubicBezTo>
                    <a:pt x="299" y="0"/>
                    <a:pt x="299" y="0"/>
                    <a:pt x="299" y="0"/>
                  </a:cubicBezTo>
                  <a:cubicBezTo>
                    <a:pt x="279" y="22"/>
                    <a:pt x="238" y="44"/>
                    <a:pt x="220" y="65"/>
                  </a:cubicBezTo>
                  <a:cubicBezTo>
                    <a:pt x="0" y="335"/>
                    <a:pt x="0" y="616"/>
                    <a:pt x="49" y="898"/>
                  </a:cubicBezTo>
                  <a:cubicBezTo>
                    <a:pt x="105" y="920"/>
                    <a:pt x="160" y="935"/>
                    <a:pt x="217" y="943"/>
                  </a:cubicBezTo>
                  <a:cubicBezTo>
                    <a:pt x="412" y="894"/>
                    <a:pt x="565" y="738"/>
                    <a:pt x="611" y="54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EAFA3BC0-AE1B-4A20-9087-94AB4B9FB16C}"/>
                </a:ext>
              </a:extLst>
            </p:cNvPr>
            <p:cNvSpPr>
              <a:spLocks noChangeArrowheads="1"/>
            </p:cNvSpPr>
            <p:nvPr/>
          </p:nvSpPr>
          <p:spPr bwMode="auto">
            <a:xfrm>
              <a:off x="16601762" y="3691471"/>
              <a:ext cx="346039" cy="554761"/>
            </a:xfrm>
            <a:prstGeom prst="rect">
              <a:avLst/>
            </a:prstGeom>
            <a:solidFill>
              <a:srgbClr val="FF8F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BE3FFD55-C049-4463-BE72-DC048647A483}"/>
                </a:ext>
              </a:extLst>
            </p:cNvPr>
            <p:cNvSpPr>
              <a:spLocks/>
            </p:cNvSpPr>
            <p:nvPr/>
          </p:nvSpPr>
          <p:spPr bwMode="auto">
            <a:xfrm>
              <a:off x="16310650" y="3356417"/>
              <a:ext cx="659121" cy="708556"/>
            </a:xfrm>
            <a:custGeom>
              <a:avLst/>
              <a:gdLst>
                <a:gd name="T0" fmla="*/ 246 w 246"/>
                <a:gd name="T1" fmla="*/ 34 h 264"/>
                <a:gd name="T2" fmla="*/ 228 w 246"/>
                <a:gd name="T3" fmla="*/ 137 h 264"/>
                <a:gd name="T4" fmla="*/ 175 w 246"/>
                <a:gd name="T5" fmla="*/ 147 h 264"/>
                <a:gd name="T6" fmla="*/ 173 w 246"/>
                <a:gd name="T7" fmla="*/ 147 h 264"/>
                <a:gd name="T8" fmla="*/ 163 w 246"/>
                <a:gd name="T9" fmla="*/ 197 h 264"/>
                <a:gd name="T10" fmla="*/ 132 w 246"/>
                <a:gd name="T11" fmla="*/ 230 h 264"/>
                <a:gd name="T12" fmla="*/ 26 w 246"/>
                <a:gd name="T13" fmla="*/ 260 h 264"/>
                <a:gd name="T14" fmla="*/ 5 w 246"/>
                <a:gd name="T15" fmla="*/ 238 h 264"/>
                <a:gd name="T16" fmla="*/ 8 w 246"/>
                <a:gd name="T17" fmla="*/ 230 h 264"/>
                <a:gd name="T18" fmla="*/ 14 w 246"/>
                <a:gd name="T19" fmla="*/ 213 h 264"/>
                <a:gd name="T20" fmla="*/ 21 w 246"/>
                <a:gd name="T21" fmla="*/ 186 h 264"/>
                <a:gd name="T22" fmla="*/ 24 w 246"/>
                <a:gd name="T23" fmla="*/ 177 h 264"/>
                <a:gd name="T24" fmla="*/ 25 w 246"/>
                <a:gd name="T25" fmla="*/ 171 h 264"/>
                <a:gd name="T26" fmla="*/ 26 w 246"/>
                <a:gd name="T27" fmla="*/ 168 h 264"/>
                <a:gd name="T28" fmla="*/ 51 w 246"/>
                <a:gd name="T29" fmla="*/ 0 h 264"/>
                <a:gd name="T30" fmla="*/ 246 w 246"/>
                <a:gd name="T31"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64">
                  <a:moveTo>
                    <a:pt x="246" y="34"/>
                  </a:moveTo>
                  <a:cubicBezTo>
                    <a:pt x="228" y="137"/>
                    <a:pt x="228" y="137"/>
                    <a:pt x="228" y="137"/>
                  </a:cubicBezTo>
                  <a:cubicBezTo>
                    <a:pt x="213" y="147"/>
                    <a:pt x="194" y="151"/>
                    <a:pt x="175" y="147"/>
                  </a:cubicBezTo>
                  <a:cubicBezTo>
                    <a:pt x="175" y="147"/>
                    <a:pt x="174" y="147"/>
                    <a:pt x="173" y="147"/>
                  </a:cubicBezTo>
                  <a:cubicBezTo>
                    <a:pt x="163" y="197"/>
                    <a:pt x="163" y="197"/>
                    <a:pt x="163" y="197"/>
                  </a:cubicBezTo>
                  <a:cubicBezTo>
                    <a:pt x="160" y="213"/>
                    <a:pt x="148" y="226"/>
                    <a:pt x="132" y="230"/>
                  </a:cubicBezTo>
                  <a:cubicBezTo>
                    <a:pt x="26" y="260"/>
                    <a:pt x="26" y="260"/>
                    <a:pt x="26" y="260"/>
                  </a:cubicBezTo>
                  <a:cubicBezTo>
                    <a:pt x="12" y="264"/>
                    <a:pt x="0" y="251"/>
                    <a:pt x="5" y="238"/>
                  </a:cubicBezTo>
                  <a:cubicBezTo>
                    <a:pt x="6" y="235"/>
                    <a:pt x="7" y="233"/>
                    <a:pt x="8" y="230"/>
                  </a:cubicBezTo>
                  <a:cubicBezTo>
                    <a:pt x="10" y="224"/>
                    <a:pt x="12" y="219"/>
                    <a:pt x="14" y="213"/>
                  </a:cubicBezTo>
                  <a:cubicBezTo>
                    <a:pt x="17" y="204"/>
                    <a:pt x="19" y="196"/>
                    <a:pt x="21" y="186"/>
                  </a:cubicBezTo>
                  <a:cubicBezTo>
                    <a:pt x="22" y="183"/>
                    <a:pt x="23" y="180"/>
                    <a:pt x="24" y="177"/>
                  </a:cubicBezTo>
                  <a:cubicBezTo>
                    <a:pt x="24" y="175"/>
                    <a:pt x="25" y="173"/>
                    <a:pt x="25" y="171"/>
                  </a:cubicBezTo>
                  <a:cubicBezTo>
                    <a:pt x="25" y="170"/>
                    <a:pt x="26" y="169"/>
                    <a:pt x="26" y="168"/>
                  </a:cubicBezTo>
                  <a:cubicBezTo>
                    <a:pt x="38" y="117"/>
                    <a:pt x="45" y="59"/>
                    <a:pt x="51" y="0"/>
                  </a:cubicBezTo>
                  <a:lnTo>
                    <a:pt x="246" y="3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CEAA5BD1-2CDE-4760-8F9C-8A933C43799A}"/>
                </a:ext>
              </a:extLst>
            </p:cNvPr>
            <p:cNvSpPr>
              <a:spLocks/>
            </p:cNvSpPr>
            <p:nvPr/>
          </p:nvSpPr>
          <p:spPr bwMode="auto">
            <a:xfrm>
              <a:off x="16257096" y="3350925"/>
              <a:ext cx="293858" cy="472370"/>
            </a:xfrm>
            <a:custGeom>
              <a:avLst/>
              <a:gdLst>
                <a:gd name="T0" fmla="*/ 81 w 110"/>
                <a:gd name="T1" fmla="*/ 176 h 176"/>
                <a:gd name="T2" fmla="*/ 9 w 110"/>
                <a:gd name="T3" fmla="*/ 163 h 176"/>
                <a:gd name="T4" fmla="*/ 2 w 110"/>
                <a:gd name="T5" fmla="*/ 151 h 176"/>
                <a:gd name="T6" fmla="*/ 59 w 110"/>
                <a:gd name="T7" fmla="*/ 0 h 176"/>
                <a:gd name="T8" fmla="*/ 110 w 110"/>
                <a:gd name="T9" fmla="*/ 8 h 176"/>
                <a:gd name="T10" fmla="*/ 81 w 110"/>
                <a:gd name="T11" fmla="*/ 176 h 176"/>
              </a:gdLst>
              <a:ahLst/>
              <a:cxnLst>
                <a:cxn ang="0">
                  <a:pos x="T0" y="T1"/>
                </a:cxn>
                <a:cxn ang="0">
                  <a:pos x="T2" y="T3"/>
                </a:cxn>
                <a:cxn ang="0">
                  <a:pos x="T4" y="T5"/>
                </a:cxn>
                <a:cxn ang="0">
                  <a:pos x="T6" y="T7"/>
                </a:cxn>
                <a:cxn ang="0">
                  <a:pos x="T8" y="T9"/>
                </a:cxn>
                <a:cxn ang="0">
                  <a:pos x="T10" y="T11"/>
                </a:cxn>
              </a:cxnLst>
              <a:rect l="0" t="0" r="r" b="b"/>
              <a:pathLst>
                <a:path w="110" h="176">
                  <a:moveTo>
                    <a:pt x="81" y="176"/>
                  </a:moveTo>
                  <a:cubicBezTo>
                    <a:pt x="9" y="163"/>
                    <a:pt x="9" y="163"/>
                    <a:pt x="9" y="163"/>
                  </a:cubicBezTo>
                  <a:cubicBezTo>
                    <a:pt x="3" y="162"/>
                    <a:pt x="0" y="156"/>
                    <a:pt x="2" y="151"/>
                  </a:cubicBezTo>
                  <a:cubicBezTo>
                    <a:pt x="59" y="0"/>
                    <a:pt x="59" y="0"/>
                    <a:pt x="59" y="0"/>
                  </a:cubicBezTo>
                  <a:cubicBezTo>
                    <a:pt x="110" y="8"/>
                    <a:pt x="110" y="8"/>
                    <a:pt x="110" y="8"/>
                  </a:cubicBezTo>
                  <a:lnTo>
                    <a:pt x="81" y="17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2DFA61A6-45B1-4352-B49D-383CBAAC9974}"/>
                </a:ext>
              </a:extLst>
            </p:cNvPr>
            <p:cNvSpPr>
              <a:spLocks/>
            </p:cNvSpPr>
            <p:nvPr/>
          </p:nvSpPr>
          <p:spPr bwMode="auto">
            <a:xfrm>
              <a:off x="16259842" y="3113366"/>
              <a:ext cx="760736" cy="377622"/>
            </a:xfrm>
            <a:custGeom>
              <a:avLst/>
              <a:gdLst>
                <a:gd name="T0" fmla="*/ 167 w 284"/>
                <a:gd name="T1" fmla="*/ 122 h 141"/>
                <a:gd name="T2" fmla="*/ 277 w 284"/>
                <a:gd name="T3" fmla="*/ 141 h 141"/>
                <a:gd name="T4" fmla="*/ 221 w 284"/>
                <a:gd name="T5" fmla="*/ 61 h 141"/>
                <a:gd name="T6" fmla="*/ 188 w 284"/>
                <a:gd name="T7" fmla="*/ 55 h 141"/>
                <a:gd name="T8" fmla="*/ 174 w 284"/>
                <a:gd name="T9" fmla="*/ 51 h 141"/>
                <a:gd name="T10" fmla="*/ 52 w 284"/>
                <a:gd name="T11" fmla="*/ 0 h 141"/>
                <a:gd name="T12" fmla="*/ 47 w 284"/>
                <a:gd name="T13" fmla="*/ 30 h 141"/>
                <a:gd name="T14" fmla="*/ 7 w 284"/>
                <a:gd name="T15" fmla="*/ 24 h 141"/>
                <a:gd name="T16" fmla="*/ 64 w 284"/>
                <a:gd name="T17" fmla="*/ 104 h 141"/>
                <a:gd name="T18" fmla="*/ 161 w 284"/>
                <a:gd name="T19" fmla="*/ 121 h 141"/>
                <a:gd name="T20" fmla="*/ 167 w 284"/>
                <a:gd name="T21" fmla="*/ 124 h 141"/>
                <a:gd name="T22" fmla="*/ 167 w 284"/>
                <a:gd name="T2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41">
                  <a:moveTo>
                    <a:pt x="167" y="122"/>
                  </a:moveTo>
                  <a:cubicBezTo>
                    <a:pt x="277" y="141"/>
                    <a:pt x="277" y="141"/>
                    <a:pt x="277" y="141"/>
                  </a:cubicBezTo>
                  <a:cubicBezTo>
                    <a:pt x="284" y="103"/>
                    <a:pt x="259" y="67"/>
                    <a:pt x="221" y="61"/>
                  </a:cubicBezTo>
                  <a:cubicBezTo>
                    <a:pt x="188" y="55"/>
                    <a:pt x="188" y="55"/>
                    <a:pt x="188" y="55"/>
                  </a:cubicBezTo>
                  <a:cubicBezTo>
                    <a:pt x="183" y="54"/>
                    <a:pt x="178" y="53"/>
                    <a:pt x="174" y="51"/>
                  </a:cubicBezTo>
                  <a:cubicBezTo>
                    <a:pt x="52" y="0"/>
                    <a:pt x="52" y="0"/>
                    <a:pt x="52" y="0"/>
                  </a:cubicBezTo>
                  <a:cubicBezTo>
                    <a:pt x="48" y="10"/>
                    <a:pt x="46" y="20"/>
                    <a:pt x="47" y="30"/>
                  </a:cubicBezTo>
                  <a:cubicBezTo>
                    <a:pt x="7" y="24"/>
                    <a:pt x="7" y="24"/>
                    <a:pt x="7" y="24"/>
                  </a:cubicBezTo>
                  <a:cubicBezTo>
                    <a:pt x="0" y="61"/>
                    <a:pt x="26" y="98"/>
                    <a:pt x="64" y="104"/>
                  </a:cubicBezTo>
                  <a:cubicBezTo>
                    <a:pt x="161" y="121"/>
                    <a:pt x="161" y="121"/>
                    <a:pt x="161" y="121"/>
                  </a:cubicBezTo>
                  <a:cubicBezTo>
                    <a:pt x="167" y="124"/>
                    <a:pt x="167" y="124"/>
                    <a:pt x="167" y="124"/>
                  </a:cubicBezTo>
                  <a:lnTo>
                    <a:pt x="167" y="122"/>
                  </a:ln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ECA5AD95-51BB-4642-8EA9-1C7E899AB40C}"/>
                </a:ext>
              </a:extLst>
            </p:cNvPr>
            <p:cNvSpPr>
              <a:spLocks/>
            </p:cNvSpPr>
            <p:nvPr/>
          </p:nvSpPr>
          <p:spPr bwMode="auto">
            <a:xfrm>
              <a:off x="16610001" y="3348178"/>
              <a:ext cx="410578" cy="413325"/>
            </a:xfrm>
            <a:custGeom>
              <a:avLst/>
              <a:gdLst>
                <a:gd name="T0" fmla="*/ 150 w 153"/>
                <a:gd name="T1" fmla="*/ 90 h 154"/>
                <a:gd name="T2" fmla="*/ 116 w 153"/>
                <a:gd name="T3" fmla="*/ 140 h 154"/>
                <a:gd name="T4" fmla="*/ 63 w 153"/>
                <a:gd name="T5" fmla="*/ 150 h 154"/>
                <a:gd name="T6" fmla="*/ 61 w 153"/>
                <a:gd name="T7" fmla="*/ 150 h 154"/>
                <a:gd name="T8" fmla="*/ 7 w 153"/>
                <a:gd name="T9" fmla="*/ 104 h 154"/>
                <a:gd name="T10" fmla="*/ 3 w 153"/>
                <a:gd name="T11" fmla="*/ 64 h 154"/>
                <a:gd name="T12" fmla="*/ 30 w 153"/>
                <a:gd name="T13" fmla="*/ 18 h 154"/>
                <a:gd name="T14" fmla="*/ 89 w 153"/>
                <a:gd name="T15" fmla="*/ 3 h 154"/>
                <a:gd name="T16" fmla="*/ 137 w 153"/>
                <a:gd name="T17" fmla="*/ 34 h 154"/>
                <a:gd name="T18" fmla="*/ 150 w 153"/>
                <a:gd name="T19" fmla="*/ 9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4">
                  <a:moveTo>
                    <a:pt x="150" y="90"/>
                  </a:moveTo>
                  <a:cubicBezTo>
                    <a:pt x="146" y="111"/>
                    <a:pt x="133" y="129"/>
                    <a:pt x="116" y="140"/>
                  </a:cubicBezTo>
                  <a:cubicBezTo>
                    <a:pt x="101" y="150"/>
                    <a:pt x="82" y="154"/>
                    <a:pt x="63" y="150"/>
                  </a:cubicBezTo>
                  <a:cubicBezTo>
                    <a:pt x="63" y="150"/>
                    <a:pt x="62" y="150"/>
                    <a:pt x="61" y="150"/>
                  </a:cubicBezTo>
                  <a:cubicBezTo>
                    <a:pt x="36" y="145"/>
                    <a:pt x="16" y="127"/>
                    <a:pt x="7" y="104"/>
                  </a:cubicBezTo>
                  <a:cubicBezTo>
                    <a:pt x="2" y="92"/>
                    <a:pt x="0" y="78"/>
                    <a:pt x="3" y="64"/>
                  </a:cubicBezTo>
                  <a:cubicBezTo>
                    <a:pt x="6" y="45"/>
                    <a:pt x="16" y="29"/>
                    <a:pt x="30" y="18"/>
                  </a:cubicBezTo>
                  <a:cubicBezTo>
                    <a:pt x="46" y="6"/>
                    <a:pt x="67" y="0"/>
                    <a:pt x="89" y="3"/>
                  </a:cubicBezTo>
                  <a:cubicBezTo>
                    <a:pt x="109" y="7"/>
                    <a:pt x="126" y="18"/>
                    <a:pt x="137" y="34"/>
                  </a:cubicBezTo>
                  <a:cubicBezTo>
                    <a:pt x="148" y="50"/>
                    <a:pt x="153" y="69"/>
                    <a:pt x="150" y="90"/>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0406D452-9686-4242-8D2B-84F6C82E84CD}"/>
                </a:ext>
              </a:extLst>
            </p:cNvPr>
            <p:cNvSpPr>
              <a:spLocks/>
            </p:cNvSpPr>
            <p:nvPr/>
          </p:nvSpPr>
          <p:spPr bwMode="auto">
            <a:xfrm>
              <a:off x="16310650" y="3507466"/>
              <a:ext cx="495715" cy="557507"/>
            </a:xfrm>
            <a:custGeom>
              <a:avLst/>
              <a:gdLst>
                <a:gd name="T0" fmla="*/ 184 w 185"/>
                <a:gd name="T1" fmla="*/ 39 h 208"/>
                <a:gd name="T2" fmla="*/ 173 w 185"/>
                <a:gd name="T3" fmla="*/ 91 h 208"/>
                <a:gd name="T4" fmla="*/ 163 w 185"/>
                <a:gd name="T5" fmla="*/ 141 h 208"/>
                <a:gd name="T6" fmla="*/ 132 w 185"/>
                <a:gd name="T7" fmla="*/ 174 h 208"/>
                <a:gd name="T8" fmla="*/ 26 w 185"/>
                <a:gd name="T9" fmla="*/ 204 h 208"/>
                <a:gd name="T10" fmla="*/ 5 w 185"/>
                <a:gd name="T11" fmla="*/ 182 h 208"/>
                <a:gd name="T12" fmla="*/ 8 w 185"/>
                <a:gd name="T13" fmla="*/ 174 h 208"/>
                <a:gd name="T14" fmla="*/ 14 w 185"/>
                <a:gd name="T15" fmla="*/ 157 h 208"/>
                <a:gd name="T16" fmla="*/ 21 w 185"/>
                <a:gd name="T17" fmla="*/ 130 h 208"/>
                <a:gd name="T18" fmla="*/ 24 w 185"/>
                <a:gd name="T19" fmla="*/ 121 h 208"/>
                <a:gd name="T20" fmla="*/ 25 w 185"/>
                <a:gd name="T21" fmla="*/ 115 h 208"/>
                <a:gd name="T22" fmla="*/ 29 w 185"/>
                <a:gd name="T23" fmla="*/ 111 h 208"/>
                <a:gd name="T24" fmla="*/ 119 w 185"/>
                <a:gd name="T25" fmla="*/ 45 h 208"/>
                <a:gd name="T26" fmla="*/ 182 w 185"/>
                <a:gd name="T27" fmla="*/ 34 h 208"/>
                <a:gd name="T28" fmla="*/ 184 w 185"/>
                <a:gd name="T29" fmla="*/ 3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208">
                  <a:moveTo>
                    <a:pt x="184" y="39"/>
                  </a:moveTo>
                  <a:cubicBezTo>
                    <a:pt x="173" y="91"/>
                    <a:pt x="173" y="91"/>
                    <a:pt x="173" y="91"/>
                  </a:cubicBezTo>
                  <a:cubicBezTo>
                    <a:pt x="163" y="141"/>
                    <a:pt x="163" y="141"/>
                    <a:pt x="163" y="141"/>
                  </a:cubicBezTo>
                  <a:cubicBezTo>
                    <a:pt x="160" y="157"/>
                    <a:pt x="148" y="170"/>
                    <a:pt x="132" y="174"/>
                  </a:cubicBezTo>
                  <a:cubicBezTo>
                    <a:pt x="26" y="204"/>
                    <a:pt x="26" y="204"/>
                    <a:pt x="26" y="204"/>
                  </a:cubicBezTo>
                  <a:cubicBezTo>
                    <a:pt x="12" y="208"/>
                    <a:pt x="0" y="195"/>
                    <a:pt x="5" y="182"/>
                  </a:cubicBezTo>
                  <a:cubicBezTo>
                    <a:pt x="6" y="179"/>
                    <a:pt x="7" y="177"/>
                    <a:pt x="8" y="174"/>
                  </a:cubicBezTo>
                  <a:cubicBezTo>
                    <a:pt x="10" y="168"/>
                    <a:pt x="12" y="163"/>
                    <a:pt x="14" y="157"/>
                  </a:cubicBezTo>
                  <a:cubicBezTo>
                    <a:pt x="17" y="148"/>
                    <a:pt x="19" y="140"/>
                    <a:pt x="21" y="130"/>
                  </a:cubicBezTo>
                  <a:cubicBezTo>
                    <a:pt x="22" y="127"/>
                    <a:pt x="23" y="124"/>
                    <a:pt x="24" y="121"/>
                  </a:cubicBezTo>
                  <a:cubicBezTo>
                    <a:pt x="24" y="119"/>
                    <a:pt x="25" y="117"/>
                    <a:pt x="25" y="115"/>
                  </a:cubicBezTo>
                  <a:cubicBezTo>
                    <a:pt x="26" y="113"/>
                    <a:pt x="27" y="112"/>
                    <a:pt x="29" y="111"/>
                  </a:cubicBezTo>
                  <a:cubicBezTo>
                    <a:pt x="52" y="106"/>
                    <a:pt x="94" y="90"/>
                    <a:pt x="119" y="45"/>
                  </a:cubicBezTo>
                  <a:cubicBezTo>
                    <a:pt x="143" y="0"/>
                    <a:pt x="154" y="13"/>
                    <a:pt x="182" y="34"/>
                  </a:cubicBezTo>
                  <a:cubicBezTo>
                    <a:pt x="184" y="35"/>
                    <a:pt x="185" y="37"/>
                    <a:pt x="184" y="3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CDE51354-879C-4EAF-9882-27DC9FFA3FE7}"/>
                </a:ext>
              </a:extLst>
            </p:cNvPr>
            <p:cNvSpPr>
              <a:spLocks/>
            </p:cNvSpPr>
            <p:nvPr/>
          </p:nvSpPr>
          <p:spPr bwMode="auto">
            <a:xfrm>
              <a:off x="16634718" y="3541795"/>
              <a:ext cx="135944" cy="166154"/>
            </a:xfrm>
            <a:custGeom>
              <a:avLst/>
              <a:gdLst>
                <a:gd name="T0" fmla="*/ 35 w 51"/>
                <a:gd name="T1" fmla="*/ 54 h 62"/>
                <a:gd name="T2" fmla="*/ 1 w 51"/>
                <a:gd name="T3" fmla="*/ 50 h 62"/>
                <a:gd name="T4" fmla="*/ 13 w 51"/>
                <a:gd name="T5" fmla="*/ 18 h 62"/>
                <a:gd name="T6" fmla="*/ 47 w 51"/>
                <a:gd name="T7" fmla="*/ 22 h 62"/>
                <a:gd name="T8" fmla="*/ 35 w 51"/>
                <a:gd name="T9" fmla="*/ 54 h 62"/>
              </a:gdLst>
              <a:ahLst/>
              <a:cxnLst>
                <a:cxn ang="0">
                  <a:pos x="T0" y="T1"/>
                </a:cxn>
                <a:cxn ang="0">
                  <a:pos x="T2" y="T3"/>
                </a:cxn>
                <a:cxn ang="0">
                  <a:pos x="T4" y="T5"/>
                </a:cxn>
                <a:cxn ang="0">
                  <a:pos x="T6" y="T7"/>
                </a:cxn>
                <a:cxn ang="0">
                  <a:pos x="T8" y="T9"/>
                </a:cxn>
              </a:cxnLst>
              <a:rect l="0" t="0" r="r" b="b"/>
              <a:pathLst>
                <a:path w="51" h="62">
                  <a:moveTo>
                    <a:pt x="35" y="54"/>
                  </a:moveTo>
                  <a:cubicBezTo>
                    <a:pt x="22" y="62"/>
                    <a:pt x="0" y="62"/>
                    <a:pt x="1" y="50"/>
                  </a:cubicBezTo>
                  <a:cubicBezTo>
                    <a:pt x="1" y="42"/>
                    <a:pt x="6" y="30"/>
                    <a:pt x="13" y="18"/>
                  </a:cubicBezTo>
                  <a:cubicBezTo>
                    <a:pt x="24" y="0"/>
                    <a:pt x="42" y="6"/>
                    <a:pt x="47" y="22"/>
                  </a:cubicBezTo>
                  <a:cubicBezTo>
                    <a:pt x="51" y="33"/>
                    <a:pt x="48" y="46"/>
                    <a:pt x="35" y="54"/>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96B1B58B-6FAC-498C-88F5-0CEDADDDC093}"/>
                </a:ext>
              </a:extLst>
            </p:cNvPr>
            <p:cNvSpPr>
              <a:spLocks/>
            </p:cNvSpPr>
            <p:nvPr/>
          </p:nvSpPr>
          <p:spPr bwMode="auto">
            <a:xfrm>
              <a:off x="16390293" y="4246231"/>
              <a:ext cx="568492" cy="190871"/>
            </a:xfrm>
            <a:custGeom>
              <a:avLst/>
              <a:gdLst>
                <a:gd name="T0" fmla="*/ 212 w 212"/>
                <a:gd name="T1" fmla="*/ 5 h 71"/>
                <a:gd name="T2" fmla="*/ 119 w 212"/>
                <a:gd name="T3" fmla="*/ 50 h 71"/>
                <a:gd name="T4" fmla="*/ 0 w 212"/>
                <a:gd name="T5" fmla="*/ 65 h 71"/>
                <a:gd name="T6" fmla="*/ 79 w 212"/>
                <a:gd name="T7" fmla="*/ 0 h 71"/>
                <a:gd name="T8" fmla="*/ 208 w 212"/>
                <a:gd name="T9" fmla="*/ 0 h 71"/>
                <a:gd name="T10" fmla="*/ 212 w 212"/>
                <a:gd name="T11" fmla="*/ 5 h 71"/>
              </a:gdLst>
              <a:ahLst/>
              <a:cxnLst>
                <a:cxn ang="0">
                  <a:pos x="T0" y="T1"/>
                </a:cxn>
                <a:cxn ang="0">
                  <a:pos x="T2" y="T3"/>
                </a:cxn>
                <a:cxn ang="0">
                  <a:pos x="T4" y="T5"/>
                </a:cxn>
                <a:cxn ang="0">
                  <a:pos x="T6" y="T7"/>
                </a:cxn>
                <a:cxn ang="0">
                  <a:pos x="T8" y="T9"/>
                </a:cxn>
                <a:cxn ang="0">
                  <a:pos x="T10" y="T11"/>
                </a:cxn>
              </a:cxnLst>
              <a:rect l="0" t="0" r="r" b="b"/>
              <a:pathLst>
                <a:path w="212" h="71">
                  <a:moveTo>
                    <a:pt x="212" y="5"/>
                  </a:moveTo>
                  <a:cubicBezTo>
                    <a:pt x="191" y="21"/>
                    <a:pt x="158" y="37"/>
                    <a:pt x="119" y="50"/>
                  </a:cubicBezTo>
                  <a:cubicBezTo>
                    <a:pt x="70" y="65"/>
                    <a:pt x="25" y="71"/>
                    <a:pt x="0" y="65"/>
                  </a:cubicBezTo>
                  <a:cubicBezTo>
                    <a:pt x="18" y="44"/>
                    <a:pt x="59" y="22"/>
                    <a:pt x="79" y="0"/>
                  </a:cubicBezTo>
                  <a:cubicBezTo>
                    <a:pt x="208" y="0"/>
                    <a:pt x="208" y="0"/>
                    <a:pt x="208" y="0"/>
                  </a:cubicBezTo>
                  <a:cubicBezTo>
                    <a:pt x="209" y="2"/>
                    <a:pt x="210" y="4"/>
                    <a:pt x="212" y="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7E142ABB-6E48-476F-B086-6B56D21BCFC0}"/>
                </a:ext>
              </a:extLst>
            </p:cNvPr>
            <p:cNvSpPr>
              <a:spLocks/>
            </p:cNvSpPr>
            <p:nvPr/>
          </p:nvSpPr>
          <p:spPr bwMode="auto">
            <a:xfrm>
              <a:off x="14344271" y="3772487"/>
              <a:ext cx="237559" cy="286993"/>
            </a:xfrm>
            <a:custGeom>
              <a:avLst/>
              <a:gdLst>
                <a:gd name="T0" fmla="*/ 119 w 173"/>
                <a:gd name="T1" fmla="*/ 0 h 209"/>
                <a:gd name="T2" fmla="*/ 0 w 173"/>
                <a:gd name="T3" fmla="*/ 37 h 209"/>
                <a:gd name="T4" fmla="*/ 53 w 173"/>
                <a:gd name="T5" fmla="*/ 209 h 209"/>
                <a:gd name="T6" fmla="*/ 173 w 173"/>
                <a:gd name="T7" fmla="*/ 172 h 209"/>
                <a:gd name="T8" fmla="*/ 119 w 173"/>
                <a:gd name="T9" fmla="*/ 0 h 209"/>
              </a:gdLst>
              <a:ahLst/>
              <a:cxnLst>
                <a:cxn ang="0">
                  <a:pos x="T0" y="T1"/>
                </a:cxn>
                <a:cxn ang="0">
                  <a:pos x="T2" y="T3"/>
                </a:cxn>
                <a:cxn ang="0">
                  <a:pos x="T4" y="T5"/>
                </a:cxn>
                <a:cxn ang="0">
                  <a:pos x="T6" y="T7"/>
                </a:cxn>
                <a:cxn ang="0">
                  <a:pos x="T8" y="T9"/>
                </a:cxn>
              </a:cxnLst>
              <a:rect l="0" t="0" r="r" b="b"/>
              <a:pathLst>
                <a:path w="173" h="209">
                  <a:moveTo>
                    <a:pt x="119" y="0"/>
                  </a:moveTo>
                  <a:lnTo>
                    <a:pt x="0" y="37"/>
                  </a:lnTo>
                  <a:lnTo>
                    <a:pt x="53" y="209"/>
                  </a:lnTo>
                  <a:lnTo>
                    <a:pt x="173" y="172"/>
                  </a:lnTo>
                  <a:lnTo>
                    <a:pt x="11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1BEC722B-F487-4E0C-B93D-435B6F6BB89F}"/>
                </a:ext>
              </a:extLst>
            </p:cNvPr>
            <p:cNvSpPr>
              <a:spLocks/>
            </p:cNvSpPr>
            <p:nvPr/>
          </p:nvSpPr>
          <p:spPr bwMode="auto">
            <a:xfrm>
              <a:off x="15508719" y="4461818"/>
              <a:ext cx="1546189" cy="1466545"/>
            </a:xfrm>
            <a:custGeom>
              <a:avLst/>
              <a:gdLst>
                <a:gd name="T0" fmla="*/ 0 w 577"/>
                <a:gd name="T1" fmla="*/ 411 h 547"/>
                <a:gd name="T2" fmla="*/ 129 w 577"/>
                <a:gd name="T3" fmla="*/ 547 h 547"/>
                <a:gd name="T4" fmla="*/ 534 w 577"/>
                <a:gd name="T5" fmla="*/ 171 h 547"/>
                <a:gd name="T6" fmla="*/ 498 w 577"/>
                <a:gd name="T7" fmla="*/ 14 h 547"/>
                <a:gd name="T8" fmla="*/ 470 w 577"/>
                <a:gd name="T9" fmla="*/ 5 h 547"/>
                <a:gd name="T10" fmla="*/ 410 w 577"/>
                <a:gd name="T11" fmla="*/ 8 h 547"/>
                <a:gd name="T12" fmla="*/ 0 w 577"/>
                <a:gd name="T13" fmla="*/ 411 h 547"/>
              </a:gdLst>
              <a:ahLst/>
              <a:cxnLst>
                <a:cxn ang="0">
                  <a:pos x="T0" y="T1"/>
                </a:cxn>
                <a:cxn ang="0">
                  <a:pos x="T2" y="T3"/>
                </a:cxn>
                <a:cxn ang="0">
                  <a:pos x="T4" y="T5"/>
                </a:cxn>
                <a:cxn ang="0">
                  <a:pos x="T6" y="T7"/>
                </a:cxn>
                <a:cxn ang="0">
                  <a:pos x="T8" y="T9"/>
                </a:cxn>
                <a:cxn ang="0">
                  <a:pos x="T10" y="T11"/>
                </a:cxn>
                <a:cxn ang="0">
                  <a:pos x="T12" y="T13"/>
                </a:cxn>
              </a:cxnLst>
              <a:rect l="0" t="0" r="r" b="b"/>
              <a:pathLst>
                <a:path w="577" h="547">
                  <a:moveTo>
                    <a:pt x="0" y="411"/>
                  </a:moveTo>
                  <a:cubicBezTo>
                    <a:pt x="18" y="463"/>
                    <a:pt x="49" y="511"/>
                    <a:pt x="129" y="547"/>
                  </a:cubicBezTo>
                  <a:cubicBezTo>
                    <a:pt x="251" y="484"/>
                    <a:pt x="390" y="340"/>
                    <a:pt x="534" y="171"/>
                  </a:cubicBezTo>
                  <a:cubicBezTo>
                    <a:pt x="577" y="120"/>
                    <a:pt x="560" y="40"/>
                    <a:pt x="498" y="14"/>
                  </a:cubicBezTo>
                  <a:cubicBezTo>
                    <a:pt x="489" y="10"/>
                    <a:pt x="480" y="7"/>
                    <a:pt x="470" y="5"/>
                  </a:cubicBezTo>
                  <a:cubicBezTo>
                    <a:pt x="450" y="0"/>
                    <a:pt x="430" y="1"/>
                    <a:pt x="410" y="8"/>
                  </a:cubicBezTo>
                  <a:cubicBezTo>
                    <a:pt x="118" y="119"/>
                    <a:pt x="7" y="257"/>
                    <a:pt x="0" y="41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456B17CC-0140-49BD-B3FE-940C52B59440}"/>
                </a:ext>
              </a:extLst>
            </p:cNvPr>
            <p:cNvSpPr>
              <a:spLocks/>
            </p:cNvSpPr>
            <p:nvPr/>
          </p:nvSpPr>
          <p:spPr bwMode="auto">
            <a:xfrm>
              <a:off x="14392331" y="3898819"/>
              <a:ext cx="1794733" cy="1962260"/>
            </a:xfrm>
            <a:custGeom>
              <a:avLst/>
              <a:gdLst>
                <a:gd name="T0" fmla="*/ 64 w 670"/>
                <a:gd name="T1" fmla="*/ 0 h 732"/>
                <a:gd name="T2" fmla="*/ 0 w 670"/>
                <a:gd name="T3" fmla="*/ 59 h 732"/>
                <a:gd name="T4" fmla="*/ 532 w 670"/>
                <a:gd name="T5" fmla="*/ 732 h 732"/>
                <a:gd name="T6" fmla="*/ 670 w 670"/>
                <a:gd name="T7" fmla="*/ 605 h 732"/>
                <a:gd name="T8" fmla="*/ 64 w 670"/>
                <a:gd name="T9" fmla="*/ 0 h 732"/>
              </a:gdLst>
              <a:ahLst/>
              <a:cxnLst>
                <a:cxn ang="0">
                  <a:pos x="T0" y="T1"/>
                </a:cxn>
                <a:cxn ang="0">
                  <a:pos x="T2" y="T3"/>
                </a:cxn>
                <a:cxn ang="0">
                  <a:pos x="T4" y="T5"/>
                </a:cxn>
                <a:cxn ang="0">
                  <a:pos x="T6" y="T7"/>
                </a:cxn>
                <a:cxn ang="0">
                  <a:pos x="T8" y="T9"/>
                </a:cxn>
              </a:cxnLst>
              <a:rect l="0" t="0" r="r" b="b"/>
              <a:pathLst>
                <a:path w="670" h="732">
                  <a:moveTo>
                    <a:pt x="64" y="0"/>
                  </a:moveTo>
                  <a:cubicBezTo>
                    <a:pt x="0" y="59"/>
                    <a:pt x="0" y="59"/>
                    <a:pt x="0" y="59"/>
                  </a:cubicBezTo>
                  <a:cubicBezTo>
                    <a:pt x="256" y="362"/>
                    <a:pt x="451" y="724"/>
                    <a:pt x="532" y="732"/>
                  </a:cubicBezTo>
                  <a:cubicBezTo>
                    <a:pt x="670" y="605"/>
                    <a:pt x="670" y="605"/>
                    <a:pt x="670" y="605"/>
                  </a:cubicBezTo>
                  <a:cubicBezTo>
                    <a:pt x="670" y="476"/>
                    <a:pt x="313" y="253"/>
                    <a:pt x="64" y="0"/>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BC3747D8-56A0-4929-83D1-2A328C3A050B}"/>
                </a:ext>
              </a:extLst>
            </p:cNvPr>
            <p:cNvSpPr>
              <a:spLocks/>
            </p:cNvSpPr>
            <p:nvPr/>
          </p:nvSpPr>
          <p:spPr bwMode="auto">
            <a:xfrm>
              <a:off x="14307195" y="3372895"/>
              <a:ext cx="280127" cy="538283"/>
            </a:xfrm>
            <a:custGeom>
              <a:avLst/>
              <a:gdLst>
                <a:gd name="T0" fmla="*/ 49 w 105"/>
                <a:gd name="T1" fmla="*/ 1 h 201"/>
                <a:gd name="T2" fmla="*/ 49 w 105"/>
                <a:gd name="T3" fmla="*/ 1 h 201"/>
                <a:gd name="T4" fmla="*/ 30 w 105"/>
                <a:gd name="T5" fmla="*/ 17 h 201"/>
                <a:gd name="T6" fmla="*/ 2 w 105"/>
                <a:gd name="T7" fmla="*/ 171 h 201"/>
                <a:gd name="T8" fmla="*/ 14 w 105"/>
                <a:gd name="T9" fmla="*/ 192 h 201"/>
                <a:gd name="T10" fmla="*/ 47 w 105"/>
                <a:gd name="T11" fmla="*/ 198 h 201"/>
                <a:gd name="T12" fmla="*/ 85 w 105"/>
                <a:gd name="T13" fmla="*/ 167 h 201"/>
                <a:gd name="T14" fmla="*/ 97 w 105"/>
                <a:gd name="T15" fmla="*/ 110 h 201"/>
                <a:gd name="T16" fmla="*/ 49 w 105"/>
                <a:gd name="T17" fmla="*/ 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01">
                  <a:moveTo>
                    <a:pt x="49" y="1"/>
                  </a:moveTo>
                  <a:cubicBezTo>
                    <a:pt x="49" y="1"/>
                    <a:pt x="49" y="1"/>
                    <a:pt x="49" y="1"/>
                  </a:cubicBezTo>
                  <a:cubicBezTo>
                    <a:pt x="40" y="0"/>
                    <a:pt x="32" y="7"/>
                    <a:pt x="30" y="17"/>
                  </a:cubicBezTo>
                  <a:cubicBezTo>
                    <a:pt x="2" y="171"/>
                    <a:pt x="2" y="171"/>
                    <a:pt x="2" y="171"/>
                  </a:cubicBezTo>
                  <a:cubicBezTo>
                    <a:pt x="0" y="181"/>
                    <a:pt x="5" y="190"/>
                    <a:pt x="14" y="192"/>
                  </a:cubicBezTo>
                  <a:cubicBezTo>
                    <a:pt x="47" y="198"/>
                    <a:pt x="47" y="198"/>
                    <a:pt x="47" y="198"/>
                  </a:cubicBezTo>
                  <a:cubicBezTo>
                    <a:pt x="64" y="201"/>
                    <a:pt x="81" y="187"/>
                    <a:pt x="85" y="167"/>
                  </a:cubicBezTo>
                  <a:cubicBezTo>
                    <a:pt x="97" y="110"/>
                    <a:pt x="97" y="110"/>
                    <a:pt x="97" y="110"/>
                  </a:cubicBezTo>
                  <a:cubicBezTo>
                    <a:pt x="105" y="69"/>
                    <a:pt x="84" y="8"/>
                    <a:pt x="49" y="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8">
              <a:extLst>
                <a:ext uri="{FF2B5EF4-FFF2-40B4-BE49-F238E27FC236}">
                  <a16:creationId xmlns:a16="http://schemas.microsoft.com/office/drawing/2014/main" id="{5867A56A-655F-4534-A1CA-E14F100F3D22}"/>
                </a:ext>
              </a:extLst>
            </p:cNvPr>
            <p:cNvSpPr>
              <a:spLocks/>
            </p:cNvSpPr>
            <p:nvPr/>
          </p:nvSpPr>
          <p:spPr bwMode="auto">
            <a:xfrm>
              <a:off x="14451378" y="3626931"/>
              <a:ext cx="267769" cy="223827"/>
            </a:xfrm>
            <a:custGeom>
              <a:avLst/>
              <a:gdLst>
                <a:gd name="T0" fmla="*/ 0 w 100"/>
                <a:gd name="T1" fmla="*/ 49 h 83"/>
                <a:gd name="T2" fmla="*/ 23 w 100"/>
                <a:gd name="T3" fmla="*/ 83 h 83"/>
                <a:gd name="T4" fmla="*/ 93 w 100"/>
                <a:gd name="T5" fmla="*/ 38 h 83"/>
                <a:gd name="T6" fmla="*/ 97 w 100"/>
                <a:gd name="T7" fmla="*/ 21 h 83"/>
                <a:gd name="T8" fmla="*/ 88 w 100"/>
                <a:gd name="T9" fmla="*/ 7 h 83"/>
                <a:gd name="T10" fmla="*/ 71 w 100"/>
                <a:gd name="T11" fmla="*/ 3 h 83"/>
                <a:gd name="T12" fmla="*/ 0 w 100"/>
                <a:gd name="T13" fmla="*/ 49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0" y="49"/>
                  </a:moveTo>
                  <a:cubicBezTo>
                    <a:pt x="23" y="83"/>
                    <a:pt x="23" y="83"/>
                    <a:pt x="23" y="83"/>
                  </a:cubicBezTo>
                  <a:cubicBezTo>
                    <a:pt x="93" y="38"/>
                    <a:pt x="93" y="38"/>
                    <a:pt x="93" y="38"/>
                  </a:cubicBezTo>
                  <a:cubicBezTo>
                    <a:pt x="99" y="34"/>
                    <a:pt x="100" y="26"/>
                    <a:pt x="97" y="21"/>
                  </a:cubicBezTo>
                  <a:cubicBezTo>
                    <a:pt x="88" y="7"/>
                    <a:pt x="88" y="7"/>
                    <a:pt x="88" y="7"/>
                  </a:cubicBezTo>
                  <a:cubicBezTo>
                    <a:pt x="84" y="1"/>
                    <a:pt x="76" y="0"/>
                    <a:pt x="71" y="3"/>
                  </a:cubicBezTo>
                  <a:lnTo>
                    <a:pt x="0" y="4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4648A08C-392F-433B-A094-AC2997284EC9}"/>
                </a:ext>
              </a:extLst>
            </p:cNvPr>
            <p:cNvSpPr>
              <a:spLocks/>
            </p:cNvSpPr>
            <p:nvPr/>
          </p:nvSpPr>
          <p:spPr bwMode="auto">
            <a:xfrm>
              <a:off x="18657396" y="7637960"/>
              <a:ext cx="457266" cy="362517"/>
            </a:xfrm>
            <a:custGeom>
              <a:avLst/>
              <a:gdLst>
                <a:gd name="T0" fmla="*/ 154 w 171"/>
                <a:gd name="T1" fmla="*/ 77 h 135"/>
                <a:gd name="T2" fmla="*/ 53 w 171"/>
                <a:gd name="T3" fmla="*/ 129 h 135"/>
                <a:gd name="T4" fmla="*/ 21 w 171"/>
                <a:gd name="T5" fmla="*/ 119 h 135"/>
                <a:gd name="T6" fmla="*/ 6 w 171"/>
                <a:gd name="T7" fmla="*/ 90 h 135"/>
                <a:gd name="T8" fmla="*/ 16 w 171"/>
                <a:gd name="T9" fmla="*/ 58 h 135"/>
                <a:gd name="T10" fmla="*/ 118 w 171"/>
                <a:gd name="T11" fmla="*/ 6 h 135"/>
                <a:gd name="T12" fmla="*/ 149 w 171"/>
                <a:gd name="T13" fmla="*/ 16 h 135"/>
                <a:gd name="T14" fmla="*/ 165 w 171"/>
                <a:gd name="T15" fmla="*/ 45 h 135"/>
                <a:gd name="T16" fmla="*/ 154 w 171"/>
                <a:gd name="T17" fmla="*/ 7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35">
                  <a:moveTo>
                    <a:pt x="154" y="77"/>
                  </a:moveTo>
                  <a:cubicBezTo>
                    <a:pt x="53" y="129"/>
                    <a:pt x="53" y="129"/>
                    <a:pt x="53" y="129"/>
                  </a:cubicBezTo>
                  <a:cubicBezTo>
                    <a:pt x="42" y="135"/>
                    <a:pt x="27" y="131"/>
                    <a:pt x="21" y="119"/>
                  </a:cubicBezTo>
                  <a:cubicBezTo>
                    <a:pt x="6" y="90"/>
                    <a:pt x="6" y="90"/>
                    <a:pt x="6" y="90"/>
                  </a:cubicBezTo>
                  <a:cubicBezTo>
                    <a:pt x="0" y="79"/>
                    <a:pt x="5" y="64"/>
                    <a:pt x="16" y="58"/>
                  </a:cubicBezTo>
                  <a:cubicBezTo>
                    <a:pt x="118" y="6"/>
                    <a:pt x="118" y="6"/>
                    <a:pt x="118" y="6"/>
                  </a:cubicBezTo>
                  <a:cubicBezTo>
                    <a:pt x="129" y="0"/>
                    <a:pt x="143" y="4"/>
                    <a:pt x="149" y="16"/>
                  </a:cubicBezTo>
                  <a:cubicBezTo>
                    <a:pt x="165" y="45"/>
                    <a:pt x="165" y="45"/>
                    <a:pt x="165" y="45"/>
                  </a:cubicBezTo>
                  <a:cubicBezTo>
                    <a:pt x="171" y="57"/>
                    <a:pt x="166" y="71"/>
                    <a:pt x="154" y="77"/>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40E69F32-029B-4035-B570-66441EFC5A7B}"/>
                </a:ext>
              </a:extLst>
            </p:cNvPr>
            <p:cNvSpPr>
              <a:spLocks/>
            </p:cNvSpPr>
            <p:nvPr/>
          </p:nvSpPr>
          <p:spPr bwMode="auto">
            <a:xfrm>
              <a:off x="18863372" y="7831577"/>
              <a:ext cx="1510487" cy="2814998"/>
            </a:xfrm>
            <a:custGeom>
              <a:avLst/>
              <a:gdLst>
                <a:gd name="T0" fmla="*/ 531 w 564"/>
                <a:gd name="T1" fmla="*/ 1043 h 1050"/>
                <a:gd name="T2" fmla="*/ 3 w 564"/>
                <a:gd name="T3" fmla="*/ 22 h 1050"/>
                <a:gd name="T4" fmla="*/ 7 w 564"/>
                <a:gd name="T5" fmla="*/ 9 h 1050"/>
                <a:gd name="T6" fmla="*/ 20 w 564"/>
                <a:gd name="T7" fmla="*/ 2 h 1050"/>
                <a:gd name="T8" fmla="*/ 33 w 564"/>
                <a:gd name="T9" fmla="*/ 7 h 1050"/>
                <a:gd name="T10" fmla="*/ 562 w 564"/>
                <a:gd name="T11" fmla="*/ 1028 h 1050"/>
                <a:gd name="T12" fmla="*/ 557 w 564"/>
                <a:gd name="T13" fmla="*/ 1041 h 1050"/>
                <a:gd name="T14" fmla="*/ 545 w 564"/>
                <a:gd name="T15" fmla="*/ 1048 h 1050"/>
                <a:gd name="T16" fmla="*/ 531 w 564"/>
                <a:gd name="T17"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4" h="1050">
                  <a:moveTo>
                    <a:pt x="531" y="1043"/>
                  </a:moveTo>
                  <a:cubicBezTo>
                    <a:pt x="3" y="22"/>
                    <a:pt x="3" y="22"/>
                    <a:pt x="3" y="22"/>
                  </a:cubicBezTo>
                  <a:cubicBezTo>
                    <a:pt x="0" y="17"/>
                    <a:pt x="2" y="11"/>
                    <a:pt x="7" y="9"/>
                  </a:cubicBezTo>
                  <a:cubicBezTo>
                    <a:pt x="20" y="2"/>
                    <a:pt x="20" y="2"/>
                    <a:pt x="20" y="2"/>
                  </a:cubicBezTo>
                  <a:cubicBezTo>
                    <a:pt x="25" y="0"/>
                    <a:pt x="31" y="2"/>
                    <a:pt x="33" y="7"/>
                  </a:cubicBezTo>
                  <a:cubicBezTo>
                    <a:pt x="562" y="1028"/>
                    <a:pt x="562" y="1028"/>
                    <a:pt x="562" y="1028"/>
                  </a:cubicBezTo>
                  <a:cubicBezTo>
                    <a:pt x="564" y="1033"/>
                    <a:pt x="562" y="1039"/>
                    <a:pt x="557" y="1041"/>
                  </a:cubicBezTo>
                  <a:cubicBezTo>
                    <a:pt x="545" y="1048"/>
                    <a:pt x="545" y="1048"/>
                    <a:pt x="545" y="1048"/>
                  </a:cubicBezTo>
                  <a:cubicBezTo>
                    <a:pt x="540" y="1050"/>
                    <a:pt x="534" y="1048"/>
                    <a:pt x="531" y="104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95E4D10-B611-4D4D-BE4F-E2D8159134C3}"/>
                </a:ext>
              </a:extLst>
            </p:cNvPr>
            <p:cNvSpPr>
              <a:spLocks/>
            </p:cNvSpPr>
            <p:nvPr/>
          </p:nvSpPr>
          <p:spPr bwMode="auto">
            <a:xfrm>
              <a:off x="19591152" y="8509923"/>
              <a:ext cx="996921" cy="1811211"/>
            </a:xfrm>
            <a:custGeom>
              <a:avLst/>
              <a:gdLst>
                <a:gd name="T0" fmla="*/ 340 w 372"/>
                <a:gd name="T1" fmla="*/ 674 h 676"/>
                <a:gd name="T2" fmla="*/ 1 w 372"/>
                <a:gd name="T3" fmla="*/ 18 h 676"/>
                <a:gd name="T4" fmla="*/ 2 w 372"/>
                <a:gd name="T5" fmla="*/ 15 h 676"/>
                <a:gd name="T6" fmla="*/ 28 w 372"/>
                <a:gd name="T7" fmla="*/ 1 h 676"/>
                <a:gd name="T8" fmla="*/ 32 w 372"/>
                <a:gd name="T9" fmla="*/ 2 h 676"/>
                <a:gd name="T10" fmla="*/ 371 w 372"/>
                <a:gd name="T11" fmla="*/ 658 h 676"/>
                <a:gd name="T12" fmla="*/ 370 w 372"/>
                <a:gd name="T13" fmla="*/ 661 h 676"/>
                <a:gd name="T14" fmla="*/ 344 w 372"/>
                <a:gd name="T15" fmla="*/ 675 h 676"/>
                <a:gd name="T16" fmla="*/ 340 w 372"/>
                <a:gd name="T17" fmla="*/ 67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676">
                  <a:moveTo>
                    <a:pt x="340" y="674"/>
                  </a:moveTo>
                  <a:cubicBezTo>
                    <a:pt x="1" y="18"/>
                    <a:pt x="1" y="18"/>
                    <a:pt x="1" y="18"/>
                  </a:cubicBezTo>
                  <a:cubicBezTo>
                    <a:pt x="0" y="17"/>
                    <a:pt x="1" y="15"/>
                    <a:pt x="2" y="15"/>
                  </a:cubicBezTo>
                  <a:cubicBezTo>
                    <a:pt x="28" y="1"/>
                    <a:pt x="28" y="1"/>
                    <a:pt x="28" y="1"/>
                  </a:cubicBezTo>
                  <a:cubicBezTo>
                    <a:pt x="29" y="0"/>
                    <a:pt x="31" y="1"/>
                    <a:pt x="32" y="2"/>
                  </a:cubicBezTo>
                  <a:cubicBezTo>
                    <a:pt x="371" y="658"/>
                    <a:pt x="371" y="658"/>
                    <a:pt x="371" y="658"/>
                  </a:cubicBezTo>
                  <a:cubicBezTo>
                    <a:pt x="372" y="659"/>
                    <a:pt x="371" y="661"/>
                    <a:pt x="370" y="661"/>
                  </a:cubicBezTo>
                  <a:cubicBezTo>
                    <a:pt x="344" y="675"/>
                    <a:pt x="344" y="675"/>
                    <a:pt x="344" y="675"/>
                  </a:cubicBezTo>
                  <a:cubicBezTo>
                    <a:pt x="343" y="676"/>
                    <a:pt x="341" y="675"/>
                    <a:pt x="340" y="674"/>
                  </a:cubicBezTo>
                  <a:close/>
                </a:path>
              </a:pathLst>
            </a:custGeom>
            <a:solidFill>
              <a:srgbClr val="000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E588582-1382-442C-AA24-CE74DBB78EAB}"/>
                </a:ext>
              </a:extLst>
            </p:cNvPr>
            <p:cNvSpPr>
              <a:spLocks/>
            </p:cNvSpPr>
            <p:nvPr/>
          </p:nvSpPr>
          <p:spPr bwMode="auto">
            <a:xfrm>
              <a:off x="18621694" y="7589899"/>
              <a:ext cx="193617" cy="273261"/>
            </a:xfrm>
            <a:custGeom>
              <a:avLst/>
              <a:gdLst>
                <a:gd name="T0" fmla="*/ 72 w 72"/>
                <a:gd name="T1" fmla="*/ 15 h 102"/>
                <a:gd name="T2" fmla="*/ 34 w 72"/>
                <a:gd name="T3" fmla="*/ 0 h 102"/>
                <a:gd name="T4" fmla="*/ 2 w 72"/>
                <a:gd name="T5" fmla="*/ 77 h 102"/>
                <a:gd name="T6" fmla="*/ 9 w 72"/>
                <a:gd name="T7" fmla="*/ 93 h 102"/>
                <a:gd name="T8" fmla="*/ 24 w 72"/>
                <a:gd name="T9" fmla="*/ 99 h 102"/>
                <a:gd name="T10" fmla="*/ 40 w 72"/>
                <a:gd name="T11" fmla="*/ 93 h 102"/>
                <a:gd name="T12" fmla="*/ 72 w 72"/>
                <a:gd name="T13" fmla="*/ 15 h 102"/>
              </a:gdLst>
              <a:ahLst/>
              <a:cxnLst>
                <a:cxn ang="0">
                  <a:pos x="T0" y="T1"/>
                </a:cxn>
                <a:cxn ang="0">
                  <a:pos x="T2" y="T3"/>
                </a:cxn>
                <a:cxn ang="0">
                  <a:pos x="T4" y="T5"/>
                </a:cxn>
                <a:cxn ang="0">
                  <a:pos x="T6" y="T7"/>
                </a:cxn>
                <a:cxn ang="0">
                  <a:pos x="T8" y="T9"/>
                </a:cxn>
                <a:cxn ang="0">
                  <a:pos x="T10" y="T11"/>
                </a:cxn>
                <a:cxn ang="0">
                  <a:pos x="T12" y="T13"/>
                </a:cxn>
              </a:cxnLst>
              <a:rect l="0" t="0" r="r" b="b"/>
              <a:pathLst>
                <a:path w="72" h="102">
                  <a:moveTo>
                    <a:pt x="72" y="15"/>
                  </a:moveTo>
                  <a:cubicBezTo>
                    <a:pt x="34" y="0"/>
                    <a:pt x="34" y="0"/>
                    <a:pt x="34" y="0"/>
                  </a:cubicBezTo>
                  <a:cubicBezTo>
                    <a:pt x="2" y="77"/>
                    <a:pt x="2" y="77"/>
                    <a:pt x="2" y="77"/>
                  </a:cubicBezTo>
                  <a:cubicBezTo>
                    <a:pt x="0" y="83"/>
                    <a:pt x="3" y="90"/>
                    <a:pt x="9" y="93"/>
                  </a:cubicBezTo>
                  <a:cubicBezTo>
                    <a:pt x="24" y="99"/>
                    <a:pt x="24" y="99"/>
                    <a:pt x="24" y="99"/>
                  </a:cubicBezTo>
                  <a:cubicBezTo>
                    <a:pt x="31" y="102"/>
                    <a:pt x="38" y="99"/>
                    <a:pt x="40" y="93"/>
                  </a:cubicBezTo>
                  <a:lnTo>
                    <a:pt x="72" y="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Oval 83">
              <a:extLst>
                <a:ext uri="{FF2B5EF4-FFF2-40B4-BE49-F238E27FC236}">
                  <a16:creationId xmlns:a16="http://schemas.microsoft.com/office/drawing/2014/main" id="{2DF1F871-7C04-47F9-8138-842CBE40D66C}"/>
                </a:ext>
              </a:extLst>
            </p:cNvPr>
            <p:cNvSpPr>
              <a:spLocks noChangeArrowheads="1"/>
            </p:cNvSpPr>
            <p:nvPr/>
          </p:nvSpPr>
          <p:spPr bwMode="auto">
            <a:xfrm>
              <a:off x="20122569" y="10540841"/>
              <a:ext cx="712676" cy="716795"/>
            </a:xfrm>
            <a:prstGeom prst="ellipse">
              <a:avLst/>
            </a:pr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Oval 95">
              <a:extLst>
                <a:ext uri="{FF2B5EF4-FFF2-40B4-BE49-F238E27FC236}">
                  <a16:creationId xmlns:a16="http://schemas.microsoft.com/office/drawing/2014/main" id="{B48CAB5A-A8F0-4420-95A3-93B0A796C94B}"/>
                </a:ext>
              </a:extLst>
            </p:cNvPr>
            <p:cNvSpPr>
              <a:spLocks noChangeArrowheads="1"/>
            </p:cNvSpPr>
            <p:nvPr/>
          </p:nvSpPr>
          <p:spPr bwMode="auto">
            <a:xfrm>
              <a:off x="14448631" y="3166920"/>
              <a:ext cx="149676" cy="149676"/>
            </a:xfrm>
            <a:prstGeom prst="ellipse">
              <a:avLst/>
            </a:prstGeom>
            <a:solidFill>
              <a:srgbClr val="FFFFFF"/>
            </a:solidFill>
            <a:ln w="12700" cap="flat">
              <a:solidFill>
                <a:srgbClr val="061D3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28559F0D-53AB-49B0-924F-53DAFD9FFA63}"/>
              </a:ext>
            </a:extLst>
          </p:cNvPr>
          <p:cNvGrpSpPr/>
          <p:nvPr/>
        </p:nvGrpSpPr>
        <p:grpSpPr>
          <a:xfrm>
            <a:off x="9262169" y="1576789"/>
            <a:ext cx="1537950" cy="1629953"/>
            <a:chOff x="10084698" y="1576789"/>
            <a:chExt cx="1537950" cy="1629953"/>
          </a:xfrm>
        </p:grpSpPr>
        <p:grpSp>
          <p:nvGrpSpPr>
            <p:cNvPr id="105" name="Group 104">
              <a:extLst>
                <a:ext uri="{FF2B5EF4-FFF2-40B4-BE49-F238E27FC236}">
                  <a16:creationId xmlns:a16="http://schemas.microsoft.com/office/drawing/2014/main" id="{D9C5E051-56A2-4CD5-B9BC-F5FD714C9BCB}"/>
                </a:ext>
              </a:extLst>
            </p:cNvPr>
            <p:cNvGrpSpPr/>
            <p:nvPr/>
          </p:nvGrpSpPr>
          <p:grpSpPr>
            <a:xfrm>
              <a:off x="10084698" y="1576789"/>
              <a:ext cx="1537950" cy="1629953"/>
              <a:chOff x="10084698" y="1576789"/>
              <a:chExt cx="1537950" cy="1629953"/>
            </a:xfrm>
          </p:grpSpPr>
          <p:sp>
            <p:nvSpPr>
              <p:cNvPr id="94" name="Freeform 93">
                <a:extLst>
                  <a:ext uri="{FF2B5EF4-FFF2-40B4-BE49-F238E27FC236}">
                    <a16:creationId xmlns:a16="http://schemas.microsoft.com/office/drawing/2014/main" id="{9F75C47F-7324-4055-BF78-EC4346344C80}"/>
                  </a:ext>
                </a:extLst>
              </p:cNvPr>
              <p:cNvSpPr>
                <a:spLocks/>
              </p:cNvSpPr>
              <p:nvPr/>
            </p:nvSpPr>
            <p:spPr bwMode="auto">
              <a:xfrm>
                <a:off x="10084698" y="1576789"/>
                <a:ext cx="1537950" cy="1629953"/>
              </a:xfrm>
              <a:custGeom>
                <a:avLst/>
                <a:gdLst>
                  <a:gd name="T0" fmla="*/ 142 w 574"/>
                  <a:gd name="T1" fmla="*/ 519 h 608"/>
                  <a:gd name="T2" fmla="*/ 76 w 574"/>
                  <a:gd name="T3" fmla="*/ 449 h 608"/>
                  <a:gd name="T4" fmla="*/ 71 w 574"/>
                  <a:gd name="T5" fmla="*/ 185 h 608"/>
                  <a:gd name="T6" fmla="*/ 168 w 574"/>
                  <a:gd name="T7" fmla="*/ 67 h 608"/>
                  <a:gd name="T8" fmla="*/ 431 w 574"/>
                  <a:gd name="T9" fmla="*/ 89 h 608"/>
                  <a:gd name="T10" fmla="*/ 497 w 574"/>
                  <a:gd name="T11" fmla="*/ 158 h 608"/>
                  <a:gd name="T12" fmla="*/ 502 w 574"/>
                  <a:gd name="T13" fmla="*/ 423 h 608"/>
                  <a:gd name="T14" fmla="*/ 405 w 574"/>
                  <a:gd name="T15" fmla="*/ 541 h 608"/>
                  <a:gd name="T16" fmla="*/ 142 w 574"/>
                  <a:gd name="T17" fmla="*/ 51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4" h="608">
                    <a:moveTo>
                      <a:pt x="142" y="519"/>
                    </a:moveTo>
                    <a:cubicBezTo>
                      <a:pt x="76" y="449"/>
                      <a:pt x="76" y="449"/>
                      <a:pt x="76" y="449"/>
                    </a:cubicBezTo>
                    <a:cubicBezTo>
                      <a:pt x="2" y="370"/>
                      <a:pt x="0" y="252"/>
                      <a:pt x="71" y="185"/>
                    </a:cubicBezTo>
                    <a:cubicBezTo>
                      <a:pt x="168" y="67"/>
                      <a:pt x="168" y="67"/>
                      <a:pt x="168" y="67"/>
                    </a:cubicBezTo>
                    <a:cubicBezTo>
                      <a:pt x="239" y="0"/>
                      <a:pt x="357" y="10"/>
                      <a:pt x="431" y="89"/>
                    </a:cubicBezTo>
                    <a:cubicBezTo>
                      <a:pt x="497" y="158"/>
                      <a:pt x="497" y="158"/>
                      <a:pt x="497" y="158"/>
                    </a:cubicBezTo>
                    <a:cubicBezTo>
                      <a:pt x="571" y="237"/>
                      <a:pt x="574" y="356"/>
                      <a:pt x="502" y="423"/>
                    </a:cubicBezTo>
                    <a:cubicBezTo>
                      <a:pt x="405" y="541"/>
                      <a:pt x="405" y="541"/>
                      <a:pt x="405" y="541"/>
                    </a:cubicBezTo>
                    <a:cubicBezTo>
                      <a:pt x="334" y="608"/>
                      <a:pt x="216" y="598"/>
                      <a:pt x="142" y="51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95" name="Oval 94">
                <a:extLst>
                  <a:ext uri="{FF2B5EF4-FFF2-40B4-BE49-F238E27FC236}">
                    <a16:creationId xmlns:a16="http://schemas.microsoft.com/office/drawing/2014/main" id="{EA15D012-579F-43AA-9AFE-C755A331E9A0}"/>
                  </a:ext>
                </a:extLst>
              </p:cNvPr>
              <p:cNvSpPr>
                <a:spLocks noChangeArrowheads="1"/>
              </p:cNvSpPr>
              <p:nvPr/>
            </p:nvSpPr>
            <p:spPr bwMode="auto">
              <a:xfrm>
                <a:off x="10349719" y="1909096"/>
                <a:ext cx="962592" cy="96259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Designball-edu-02" pitchFamily="2" charset="0"/>
                </a:endParaRPr>
              </a:p>
            </p:txBody>
          </p:sp>
        </p:grpSp>
        <p:sp>
          <p:nvSpPr>
            <p:cNvPr id="130" name="Rectangle 129">
              <a:extLst>
                <a:ext uri="{FF2B5EF4-FFF2-40B4-BE49-F238E27FC236}">
                  <a16:creationId xmlns:a16="http://schemas.microsoft.com/office/drawing/2014/main" id="{CCE704CD-736E-4022-982F-43C16C2EC9A0}"/>
                </a:ext>
              </a:extLst>
            </p:cNvPr>
            <p:cNvSpPr/>
            <p:nvPr/>
          </p:nvSpPr>
          <p:spPr>
            <a:xfrm>
              <a:off x="10277586" y="1792747"/>
              <a:ext cx="1107997" cy="1200329"/>
            </a:xfrm>
            <a:prstGeom prst="rect">
              <a:avLst/>
            </a:prstGeom>
          </p:spPr>
          <p:txBody>
            <a:bodyPr wrap="none" anchor="ctr">
              <a:spAutoFit/>
            </a:bodyPr>
            <a:lstStyle/>
            <a:p>
              <a:pPr algn="ctr"/>
              <a:r>
                <a:rPr lang="en-US" sz="7200">
                  <a:solidFill>
                    <a:srgbClr val="FFFFFF"/>
                  </a:solidFill>
                  <a:latin typeface="Designball-edu-02" pitchFamily="2" charset="0"/>
                  <a:ea typeface="Open Sans" panose="020B0606030504020204" pitchFamily="34" charset="0"/>
                  <a:cs typeface="Open Sans" panose="020B0606030504020204" pitchFamily="34" charset="0"/>
                </a:rPr>
                <a:t>o</a:t>
              </a:r>
            </a:p>
          </p:txBody>
        </p:sp>
      </p:grpSp>
      <p:grpSp>
        <p:nvGrpSpPr>
          <p:cNvPr id="141" name="Group 140">
            <a:extLst>
              <a:ext uri="{FF2B5EF4-FFF2-40B4-BE49-F238E27FC236}">
                <a16:creationId xmlns:a16="http://schemas.microsoft.com/office/drawing/2014/main" id="{299D74CE-724A-4837-BB88-1E5CE0025969}"/>
              </a:ext>
            </a:extLst>
          </p:cNvPr>
          <p:cNvGrpSpPr/>
          <p:nvPr/>
        </p:nvGrpSpPr>
        <p:grpSpPr>
          <a:xfrm>
            <a:off x="5890100" y="4373419"/>
            <a:ext cx="3114926" cy="1493435"/>
            <a:chOff x="5890100" y="4373419"/>
            <a:chExt cx="3114926" cy="1493435"/>
          </a:xfrm>
        </p:grpSpPr>
        <p:sp>
          <p:nvSpPr>
            <p:cNvPr id="120" name="TextBox 119">
              <a:extLst>
                <a:ext uri="{FF2B5EF4-FFF2-40B4-BE49-F238E27FC236}">
                  <a16:creationId xmlns:a16="http://schemas.microsoft.com/office/drawing/2014/main" id="{1CE11B39-A65F-4CE8-AEB9-9CE408EF5299}"/>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21" name="TextBox 120">
              <a:extLst>
                <a:ext uri="{FF2B5EF4-FFF2-40B4-BE49-F238E27FC236}">
                  <a16:creationId xmlns:a16="http://schemas.microsoft.com/office/drawing/2014/main" id="{2C58568C-1E78-4418-A74B-B044266398DB}"/>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Games</a:t>
              </a:r>
            </a:p>
          </p:txBody>
        </p:sp>
      </p:grpSp>
      <p:grpSp>
        <p:nvGrpSpPr>
          <p:cNvPr id="140" name="Group 139">
            <a:extLst>
              <a:ext uri="{FF2B5EF4-FFF2-40B4-BE49-F238E27FC236}">
                <a16:creationId xmlns:a16="http://schemas.microsoft.com/office/drawing/2014/main" id="{CE76A2B1-20DB-4B47-A26C-65AB064329FD}"/>
              </a:ext>
            </a:extLst>
          </p:cNvPr>
          <p:cNvGrpSpPr/>
          <p:nvPr/>
        </p:nvGrpSpPr>
        <p:grpSpPr>
          <a:xfrm>
            <a:off x="9315723" y="4412384"/>
            <a:ext cx="1430843" cy="1462426"/>
            <a:chOff x="9262169" y="4412384"/>
            <a:chExt cx="1430843" cy="1462426"/>
          </a:xfrm>
        </p:grpSpPr>
        <p:grpSp>
          <p:nvGrpSpPr>
            <p:cNvPr id="109" name="Group 108">
              <a:extLst>
                <a:ext uri="{FF2B5EF4-FFF2-40B4-BE49-F238E27FC236}">
                  <a16:creationId xmlns:a16="http://schemas.microsoft.com/office/drawing/2014/main" id="{A51B958F-FA1C-4B8B-85DD-771A7B89CF20}"/>
                </a:ext>
              </a:extLst>
            </p:cNvPr>
            <p:cNvGrpSpPr/>
            <p:nvPr/>
          </p:nvGrpSpPr>
          <p:grpSpPr>
            <a:xfrm>
              <a:off x="9262169" y="4412384"/>
              <a:ext cx="1430843" cy="1462426"/>
              <a:chOff x="9262169" y="4412384"/>
              <a:chExt cx="1430843" cy="1462426"/>
            </a:xfrm>
          </p:grpSpPr>
          <p:sp>
            <p:nvSpPr>
              <p:cNvPr id="97" name="Freeform 96">
                <a:extLst>
                  <a:ext uri="{FF2B5EF4-FFF2-40B4-BE49-F238E27FC236}">
                    <a16:creationId xmlns:a16="http://schemas.microsoft.com/office/drawing/2014/main" id="{16FC5F7B-EC21-412C-84BF-433073333201}"/>
                  </a:ext>
                </a:extLst>
              </p:cNvPr>
              <p:cNvSpPr>
                <a:spLocks/>
              </p:cNvSpPr>
              <p:nvPr/>
            </p:nvSpPr>
            <p:spPr bwMode="auto">
              <a:xfrm>
                <a:off x="9262169" y="4412384"/>
                <a:ext cx="1430843" cy="1462426"/>
              </a:xfrm>
              <a:custGeom>
                <a:avLst/>
                <a:gdLst>
                  <a:gd name="T0" fmla="*/ 40 w 534"/>
                  <a:gd name="T1" fmla="*/ 375 h 545"/>
                  <a:gd name="T2" fmla="*/ 21 w 534"/>
                  <a:gd name="T3" fmla="*/ 285 h 545"/>
                  <a:gd name="T4" fmla="*/ 151 w 534"/>
                  <a:gd name="T5" fmla="*/ 66 h 545"/>
                  <a:gd name="T6" fmla="*/ 290 w 534"/>
                  <a:gd name="T7" fmla="*/ 19 h 545"/>
                  <a:gd name="T8" fmla="*/ 495 w 534"/>
                  <a:gd name="T9" fmla="*/ 169 h 545"/>
                  <a:gd name="T10" fmla="*/ 513 w 534"/>
                  <a:gd name="T11" fmla="*/ 260 h 545"/>
                  <a:gd name="T12" fmla="*/ 383 w 534"/>
                  <a:gd name="T13" fmla="*/ 479 h 545"/>
                  <a:gd name="T14" fmla="*/ 244 w 534"/>
                  <a:gd name="T15" fmla="*/ 526 h 545"/>
                  <a:gd name="T16" fmla="*/ 40 w 534"/>
                  <a:gd name="T17" fmla="*/ 37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4" h="545">
                    <a:moveTo>
                      <a:pt x="40" y="375"/>
                    </a:moveTo>
                    <a:cubicBezTo>
                      <a:pt x="21" y="285"/>
                      <a:pt x="21" y="285"/>
                      <a:pt x="21" y="285"/>
                    </a:cubicBezTo>
                    <a:cubicBezTo>
                      <a:pt x="0" y="183"/>
                      <a:pt x="59" y="85"/>
                      <a:pt x="151" y="66"/>
                    </a:cubicBezTo>
                    <a:cubicBezTo>
                      <a:pt x="290" y="19"/>
                      <a:pt x="290" y="19"/>
                      <a:pt x="290" y="19"/>
                    </a:cubicBezTo>
                    <a:cubicBezTo>
                      <a:pt x="382" y="0"/>
                      <a:pt x="474" y="67"/>
                      <a:pt x="495" y="169"/>
                    </a:cubicBezTo>
                    <a:cubicBezTo>
                      <a:pt x="513" y="260"/>
                      <a:pt x="513" y="260"/>
                      <a:pt x="513" y="260"/>
                    </a:cubicBezTo>
                    <a:cubicBezTo>
                      <a:pt x="534" y="362"/>
                      <a:pt x="476" y="460"/>
                      <a:pt x="383" y="479"/>
                    </a:cubicBezTo>
                    <a:cubicBezTo>
                      <a:pt x="244" y="526"/>
                      <a:pt x="244" y="526"/>
                      <a:pt x="244" y="526"/>
                    </a:cubicBezTo>
                    <a:cubicBezTo>
                      <a:pt x="152" y="545"/>
                      <a:pt x="60" y="477"/>
                      <a:pt x="40" y="375"/>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98" name="Oval 97">
                <a:extLst>
                  <a:ext uri="{FF2B5EF4-FFF2-40B4-BE49-F238E27FC236}">
                    <a16:creationId xmlns:a16="http://schemas.microsoft.com/office/drawing/2014/main" id="{4AA3F66F-0264-4424-8AAC-40B5912FB656}"/>
                  </a:ext>
                </a:extLst>
              </p:cNvPr>
              <p:cNvSpPr>
                <a:spLocks noChangeArrowheads="1"/>
              </p:cNvSpPr>
              <p:nvPr/>
            </p:nvSpPr>
            <p:spPr bwMode="auto">
              <a:xfrm>
                <a:off x="9410471" y="4546955"/>
                <a:ext cx="1138358" cy="113973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2" name="Rectangle 131">
              <a:extLst>
                <a:ext uri="{FF2B5EF4-FFF2-40B4-BE49-F238E27FC236}">
                  <a16:creationId xmlns:a16="http://schemas.microsoft.com/office/drawing/2014/main" id="{9E6D3BFB-B836-412D-8BA2-295B92A0A7B7}"/>
                </a:ext>
              </a:extLst>
            </p:cNvPr>
            <p:cNvSpPr/>
            <p:nvPr/>
          </p:nvSpPr>
          <p:spPr>
            <a:xfrm>
              <a:off x="9441212" y="4575967"/>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G</a:t>
              </a:r>
            </a:p>
          </p:txBody>
        </p:sp>
      </p:grpSp>
      <p:grpSp>
        <p:nvGrpSpPr>
          <p:cNvPr id="137" name="Group 136">
            <a:extLst>
              <a:ext uri="{FF2B5EF4-FFF2-40B4-BE49-F238E27FC236}">
                <a16:creationId xmlns:a16="http://schemas.microsoft.com/office/drawing/2014/main" id="{D693B104-13E3-49F6-AC36-7F22EBBC5AAC}"/>
              </a:ext>
            </a:extLst>
          </p:cNvPr>
          <p:cNvGrpSpPr/>
          <p:nvPr/>
        </p:nvGrpSpPr>
        <p:grpSpPr>
          <a:xfrm>
            <a:off x="9341813" y="7048870"/>
            <a:ext cx="1378662" cy="1410246"/>
            <a:chOff x="10605129" y="7048870"/>
            <a:chExt cx="1378662" cy="1410246"/>
          </a:xfrm>
        </p:grpSpPr>
        <p:grpSp>
          <p:nvGrpSpPr>
            <p:cNvPr id="110" name="Group 109">
              <a:extLst>
                <a:ext uri="{FF2B5EF4-FFF2-40B4-BE49-F238E27FC236}">
                  <a16:creationId xmlns:a16="http://schemas.microsoft.com/office/drawing/2014/main" id="{26FF1AB3-DE23-4DDE-8F9E-04AC852CB1A2}"/>
                </a:ext>
              </a:extLst>
            </p:cNvPr>
            <p:cNvGrpSpPr/>
            <p:nvPr/>
          </p:nvGrpSpPr>
          <p:grpSpPr>
            <a:xfrm>
              <a:off x="10605129" y="7048870"/>
              <a:ext cx="1378662" cy="1410246"/>
              <a:chOff x="10605129" y="7048870"/>
              <a:chExt cx="1378662" cy="1410246"/>
            </a:xfrm>
          </p:grpSpPr>
          <p:sp>
            <p:nvSpPr>
              <p:cNvPr id="99" name="Freeform 98">
                <a:extLst>
                  <a:ext uri="{FF2B5EF4-FFF2-40B4-BE49-F238E27FC236}">
                    <a16:creationId xmlns:a16="http://schemas.microsoft.com/office/drawing/2014/main" id="{5FFBCB00-1308-420F-8EF0-D883B60086C1}"/>
                  </a:ext>
                </a:extLst>
              </p:cNvPr>
              <p:cNvSpPr>
                <a:spLocks/>
              </p:cNvSpPr>
              <p:nvPr/>
            </p:nvSpPr>
            <p:spPr bwMode="auto">
              <a:xfrm>
                <a:off x="10605129" y="7048870"/>
                <a:ext cx="1378662" cy="1410246"/>
              </a:xfrm>
              <a:custGeom>
                <a:avLst/>
                <a:gdLst>
                  <a:gd name="T0" fmla="*/ 38 w 515"/>
                  <a:gd name="T1" fmla="*/ 362 h 526"/>
                  <a:gd name="T2" fmla="*/ 20 w 515"/>
                  <a:gd name="T3" fmla="*/ 275 h 526"/>
                  <a:gd name="T4" fmla="*/ 145 w 515"/>
                  <a:gd name="T5" fmla="*/ 64 h 526"/>
                  <a:gd name="T6" fmla="*/ 279 w 515"/>
                  <a:gd name="T7" fmla="*/ 18 h 526"/>
                  <a:gd name="T8" fmla="*/ 477 w 515"/>
                  <a:gd name="T9" fmla="*/ 164 h 526"/>
                  <a:gd name="T10" fmla="*/ 495 w 515"/>
                  <a:gd name="T11" fmla="*/ 251 h 526"/>
                  <a:gd name="T12" fmla="*/ 370 w 515"/>
                  <a:gd name="T13" fmla="*/ 462 h 526"/>
                  <a:gd name="T14" fmla="*/ 236 w 515"/>
                  <a:gd name="T15" fmla="*/ 508 h 526"/>
                  <a:gd name="T16" fmla="*/ 38 w 515"/>
                  <a:gd name="T17" fmla="*/ 36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5" h="526">
                    <a:moveTo>
                      <a:pt x="38" y="362"/>
                    </a:moveTo>
                    <a:cubicBezTo>
                      <a:pt x="20" y="275"/>
                      <a:pt x="20" y="275"/>
                      <a:pt x="20" y="275"/>
                    </a:cubicBezTo>
                    <a:cubicBezTo>
                      <a:pt x="0" y="177"/>
                      <a:pt x="56" y="82"/>
                      <a:pt x="145" y="64"/>
                    </a:cubicBezTo>
                    <a:cubicBezTo>
                      <a:pt x="279" y="18"/>
                      <a:pt x="279" y="18"/>
                      <a:pt x="279" y="18"/>
                    </a:cubicBezTo>
                    <a:cubicBezTo>
                      <a:pt x="368" y="0"/>
                      <a:pt x="457" y="66"/>
                      <a:pt x="477" y="164"/>
                    </a:cubicBezTo>
                    <a:cubicBezTo>
                      <a:pt x="495" y="251"/>
                      <a:pt x="495" y="251"/>
                      <a:pt x="495" y="251"/>
                    </a:cubicBezTo>
                    <a:cubicBezTo>
                      <a:pt x="515" y="350"/>
                      <a:pt x="459" y="444"/>
                      <a:pt x="370" y="462"/>
                    </a:cubicBezTo>
                    <a:cubicBezTo>
                      <a:pt x="236" y="508"/>
                      <a:pt x="236" y="508"/>
                      <a:pt x="236" y="508"/>
                    </a:cubicBezTo>
                    <a:cubicBezTo>
                      <a:pt x="146" y="526"/>
                      <a:pt x="58" y="461"/>
                      <a:pt x="38" y="36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100" name="Oval 99">
                <a:extLst>
                  <a:ext uri="{FF2B5EF4-FFF2-40B4-BE49-F238E27FC236}">
                    <a16:creationId xmlns:a16="http://schemas.microsoft.com/office/drawing/2014/main" id="{1461CE7F-1F93-4633-A408-2F560920CC7B}"/>
                  </a:ext>
                </a:extLst>
              </p:cNvPr>
              <p:cNvSpPr>
                <a:spLocks noChangeArrowheads="1"/>
              </p:cNvSpPr>
              <p:nvPr/>
            </p:nvSpPr>
            <p:spPr bwMode="auto">
              <a:xfrm>
                <a:off x="10802865" y="7274070"/>
                <a:ext cx="961219" cy="961219"/>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3" name="Rectangle 132">
              <a:extLst>
                <a:ext uri="{FF2B5EF4-FFF2-40B4-BE49-F238E27FC236}">
                  <a16:creationId xmlns:a16="http://schemas.microsoft.com/office/drawing/2014/main" id="{A415A2C6-2852-45D1-A3E0-4280EA388559}"/>
                </a:ext>
              </a:extLst>
            </p:cNvPr>
            <p:cNvSpPr/>
            <p:nvPr/>
          </p:nvSpPr>
          <p:spPr>
            <a:xfrm>
              <a:off x="10775048" y="7201776"/>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i</a:t>
              </a:r>
            </a:p>
          </p:txBody>
        </p:sp>
      </p:grpSp>
      <p:grpSp>
        <p:nvGrpSpPr>
          <p:cNvPr id="138" name="Group 137">
            <a:extLst>
              <a:ext uri="{FF2B5EF4-FFF2-40B4-BE49-F238E27FC236}">
                <a16:creationId xmlns:a16="http://schemas.microsoft.com/office/drawing/2014/main" id="{141EEA95-D9D5-464D-8F73-9699ED1D11B3}"/>
              </a:ext>
            </a:extLst>
          </p:cNvPr>
          <p:cNvGrpSpPr/>
          <p:nvPr/>
        </p:nvGrpSpPr>
        <p:grpSpPr>
          <a:xfrm>
            <a:off x="9582118" y="9701898"/>
            <a:ext cx="898053" cy="927568"/>
            <a:chOff x="12731483" y="9701898"/>
            <a:chExt cx="898053" cy="927568"/>
          </a:xfrm>
        </p:grpSpPr>
        <p:grpSp>
          <p:nvGrpSpPr>
            <p:cNvPr id="111" name="Group 110">
              <a:extLst>
                <a:ext uri="{FF2B5EF4-FFF2-40B4-BE49-F238E27FC236}">
                  <a16:creationId xmlns:a16="http://schemas.microsoft.com/office/drawing/2014/main" id="{1B64C995-DEBF-420E-B49D-A56F86E6950D}"/>
                </a:ext>
              </a:extLst>
            </p:cNvPr>
            <p:cNvGrpSpPr/>
            <p:nvPr/>
          </p:nvGrpSpPr>
          <p:grpSpPr>
            <a:xfrm>
              <a:off x="12731483" y="9706696"/>
              <a:ext cx="898053" cy="922770"/>
              <a:chOff x="12578374" y="8916381"/>
              <a:chExt cx="898053" cy="922770"/>
            </a:xfrm>
          </p:grpSpPr>
          <p:sp>
            <p:nvSpPr>
              <p:cNvPr id="101" name="Freeform 100">
                <a:extLst>
                  <a:ext uri="{FF2B5EF4-FFF2-40B4-BE49-F238E27FC236}">
                    <a16:creationId xmlns:a16="http://schemas.microsoft.com/office/drawing/2014/main" id="{DD579D0B-D2D8-44D6-AE26-ECC22763EAA0}"/>
                  </a:ext>
                </a:extLst>
              </p:cNvPr>
              <p:cNvSpPr>
                <a:spLocks/>
              </p:cNvSpPr>
              <p:nvPr/>
            </p:nvSpPr>
            <p:spPr bwMode="auto">
              <a:xfrm>
                <a:off x="12578374" y="8916381"/>
                <a:ext cx="898053" cy="922770"/>
              </a:xfrm>
              <a:custGeom>
                <a:avLst/>
                <a:gdLst>
                  <a:gd name="T0" fmla="*/ 201 w 335"/>
                  <a:gd name="T1" fmla="*/ 342 h 344"/>
                  <a:gd name="T2" fmla="*/ 137 w 335"/>
                  <a:gd name="T3" fmla="*/ 340 h 344"/>
                  <a:gd name="T4" fmla="*/ 10 w 335"/>
                  <a:gd name="T5" fmla="*/ 218 h 344"/>
                  <a:gd name="T6" fmla="*/ 0 w 335"/>
                  <a:gd name="T7" fmla="*/ 116 h 344"/>
                  <a:gd name="T8" fmla="*/ 134 w 335"/>
                  <a:gd name="T9" fmla="*/ 2 h 344"/>
                  <a:gd name="T10" fmla="*/ 198 w 335"/>
                  <a:gd name="T11" fmla="*/ 4 h 344"/>
                  <a:gd name="T12" fmla="*/ 325 w 335"/>
                  <a:gd name="T13" fmla="*/ 126 h 344"/>
                  <a:gd name="T14" fmla="*/ 335 w 335"/>
                  <a:gd name="T15" fmla="*/ 227 h 344"/>
                  <a:gd name="T16" fmla="*/ 201 w 335"/>
                  <a:gd name="T17" fmla="*/ 34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344">
                    <a:moveTo>
                      <a:pt x="201" y="342"/>
                    </a:moveTo>
                    <a:cubicBezTo>
                      <a:pt x="137" y="340"/>
                      <a:pt x="137" y="340"/>
                      <a:pt x="137" y="340"/>
                    </a:cubicBezTo>
                    <a:cubicBezTo>
                      <a:pt x="65" y="338"/>
                      <a:pt x="8" y="283"/>
                      <a:pt x="10" y="218"/>
                    </a:cubicBezTo>
                    <a:cubicBezTo>
                      <a:pt x="0" y="116"/>
                      <a:pt x="0" y="116"/>
                      <a:pt x="0" y="116"/>
                    </a:cubicBezTo>
                    <a:cubicBezTo>
                      <a:pt x="2" y="51"/>
                      <a:pt x="62" y="0"/>
                      <a:pt x="134" y="2"/>
                    </a:cubicBezTo>
                    <a:cubicBezTo>
                      <a:pt x="198" y="4"/>
                      <a:pt x="198" y="4"/>
                      <a:pt x="198" y="4"/>
                    </a:cubicBezTo>
                    <a:cubicBezTo>
                      <a:pt x="270" y="6"/>
                      <a:pt x="327" y="61"/>
                      <a:pt x="325" y="126"/>
                    </a:cubicBezTo>
                    <a:cubicBezTo>
                      <a:pt x="335" y="227"/>
                      <a:pt x="335" y="227"/>
                      <a:pt x="335" y="227"/>
                    </a:cubicBezTo>
                    <a:cubicBezTo>
                      <a:pt x="333" y="292"/>
                      <a:pt x="273" y="344"/>
                      <a:pt x="201" y="34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102" name="Oval 101">
                <a:extLst>
                  <a:ext uri="{FF2B5EF4-FFF2-40B4-BE49-F238E27FC236}">
                    <a16:creationId xmlns:a16="http://schemas.microsoft.com/office/drawing/2014/main" id="{23404979-E7C5-434C-9A05-837F24632744}"/>
                  </a:ext>
                </a:extLst>
              </p:cNvPr>
              <p:cNvSpPr>
                <a:spLocks noChangeArrowheads="1"/>
              </p:cNvSpPr>
              <p:nvPr/>
            </p:nvSpPr>
            <p:spPr bwMode="auto">
              <a:xfrm>
                <a:off x="12696467" y="9045459"/>
                <a:ext cx="664614" cy="66461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4" name="Rectangle 133">
              <a:extLst>
                <a:ext uri="{FF2B5EF4-FFF2-40B4-BE49-F238E27FC236}">
                  <a16:creationId xmlns:a16="http://schemas.microsoft.com/office/drawing/2014/main" id="{DF6E8261-3975-4268-93EF-DB1ECF0E5331}"/>
                </a:ext>
              </a:extLst>
            </p:cNvPr>
            <p:cNvSpPr/>
            <p:nvPr/>
          </p:nvSpPr>
          <p:spPr>
            <a:xfrm>
              <a:off x="12736266" y="9701898"/>
              <a:ext cx="877163" cy="923330"/>
            </a:xfrm>
            <a:prstGeom prst="rect">
              <a:avLst/>
            </a:prstGeom>
          </p:spPr>
          <p:txBody>
            <a:bodyPr wrap="none" anchor="ctr">
              <a:spAutoFit/>
            </a:bodyPr>
            <a:lstStyle/>
            <a:p>
              <a:pPr algn="ctr"/>
              <a:r>
                <a:rPr lang="en-US" sz="5400">
                  <a:solidFill>
                    <a:srgbClr val="FFFFFF"/>
                  </a:solidFill>
                  <a:latin typeface="Designball-edu-02" pitchFamily="2" charset="0"/>
                  <a:ea typeface="Open Sans" panose="020B0606030504020204" pitchFamily="34" charset="0"/>
                  <a:cs typeface="Open Sans" panose="020B0606030504020204" pitchFamily="34" charset="0"/>
                </a:rPr>
                <a:t>u</a:t>
              </a:r>
            </a:p>
          </p:txBody>
        </p:sp>
      </p:grpSp>
      <p:grpSp>
        <p:nvGrpSpPr>
          <p:cNvPr id="142" name="Group 141">
            <a:extLst>
              <a:ext uri="{FF2B5EF4-FFF2-40B4-BE49-F238E27FC236}">
                <a16:creationId xmlns:a16="http://schemas.microsoft.com/office/drawing/2014/main" id="{06F59A91-9E6F-4E88-9840-ED7B5FD676B4}"/>
              </a:ext>
            </a:extLst>
          </p:cNvPr>
          <p:cNvGrpSpPr/>
          <p:nvPr/>
        </p:nvGrpSpPr>
        <p:grpSpPr>
          <a:xfrm>
            <a:off x="5890100" y="1619931"/>
            <a:ext cx="3114926" cy="1493435"/>
            <a:chOff x="5890100" y="4373419"/>
            <a:chExt cx="3114926" cy="1493435"/>
          </a:xfrm>
        </p:grpSpPr>
        <p:sp>
          <p:nvSpPr>
            <p:cNvPr id="143" name="TextBox 142">
              <a:extLst>
                <a:ext uri="{FF2B5EF4-FFF2-40B4-BE49-F238E27FC236}">
                  <a16:creationId xmlns:a16="http://schemas.microsoft.com/office/drawing/2014/main" id="{D7EB6E09-08D7-49C6-8CA9-185C356A4510}"/>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44" name="TextBox 143">
              <a:extLst>
                <a:ext uri="{FF2B5EF4-FFF2-40B4-BE49-F238E27FC236}">
                  <a16:creationId xmlns:a16="http://schemas.microsoft.com/office/drawing/2014/main" id="{F8A08045-B822-403F-821B-365D1B02589F}"/>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Stores</a:t>
              </a:r>
            </a:p>
          </p:txBody>
        </p:sp>
      </p:grpSp>
      <p:grpSp>
        <p:nvGrpSpPr>
          <p:cNvPr id="145" name="Group 144">
            <a:extLst>
              <a:ext uri="{FF2B5EF4-FFF2-40B4-BE49-F238E27FC236}">
                <a16:creationId xmlns:a16="http://schemas.microsoft.com/office/drawing/2014/main" id="{D7D1D3AE-63BD-4B92-816E-26C89AD5FFE4}"/>
              </a:ext>
            </a:extLst>
          </p:cNvPr>
          <p:cNvGrpSpPr/>
          <p:nvPr/>
        </p:nvGrpSpPr>
        <p:grpSpPr>
          <a:xfrm>
            <a:off x="5890100" y="6912103"/>
            <a:ext cx="3114926" cy="1493435"/>
            <a:chOff x="5890100" y="4373419"/>
            <a:chExt cx="3114926" cy="1493435"/>
          </a:xfrm>
        </p:grpSpPr>
        <p:sp>
          <p:nvSpPr>
            <p:cNvPr id="146" name="TextBox 145">
              <a:extLst>
                <a:ext uri="{FF2B5EF4-FFF2-40B4-BE49-F238E27FC236}">
                  <a16:creationId xmlns:a16="http://schemas.microsoft.com/office/drawing/2014/main" id="{A23FF6D9-53B8-4BC5-8DAD-C388F2B9B1D5}"/>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47" name="TextBox 146">
              <a:extLst>
                <a:ext uri="{FF2B5EF4-FFF2-40B4-BE49-F238E27FC236}">
                  <a16:creationId xmlns:a16="http://schemas.microsoft.com/office/drawing/2014/main" id="{FFDDEE8F-7ECE-4CC2-8837-3C0F175428A4}"/>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Web</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browser</a:t>
              </a:r>
            </a:p>
          </p:txBody>
        </p:sp>
      </p:grpSp>
      <p:grpSp>
        <p:nvGrpSpPr>
          <p:cNvPr id="148" name="Group 147">
            <a:extLst>
              <a:ext uri="{FF2B5EF4-FFF2-40B4-BE49-F238E27FC236}">
                <a16:creationId xmlns:a16="http://schemas.microsoft.com/office/drawing/2014/main" id="{D2B8DB56-C762-4C8F-AA8E-6ECA41EB8593}"/>
              </a:ext>
            </a:extLst>
          </p:cNvPr>
          <p:cNvGrpSpPr/>
          <p:nvPr/>
        </p:nvGrpSpPr>
        <p:grpSpPr>
          <a:xfrm>
            <a:off x="5890100" y="9287014"/>
            <a:ext cx="3114926" cy="1493435"/>
            <a:chOff x="5890100" y="4373419"/>
            <a:chExt cx="3114926" cy="1493435"/>
          </a:xfrm>
        </p:grpSpPr>
        <p:sp>
          <p:nvSpPr>
            <p:cNvPr id="149" name="TextBox 148">
              <a:extLst>
                <a:ext uri="{FF2B5EF4-FFF2-40B4-BE49-F238E27FC236}">
                  <a16:creationId xmlns:a16="http://schemas.microsoft.com/office/drawing/2014/main" id="{C68B38B1-63A7-420C-BAA0-E9419E4088A8}"/>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50" name="TextBox 149">
              <a:extLst>
                <a:ext uri="{FF2B5EF4-FFF2-40B4-BE49-F238E27FC236}">
                  <a16:creationId xmlns:a16="http://schemas.microsoft.com/office/drawing/2014/main" id="{4441C077-56AE-4680-9497-8E78F877E8D4}"/>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Safe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Space</a:t>
              </a:r>
            </a:p>
          </p:txBody>
        </p:sp>
      </p:grpSp>
      <p:sp>
        <p:nvSpPr>
          <p:cNvPr id="153" name="TextBox 152">
            <a:extLst>
              <a:ext uri="{FF2B5EF4-FFF2-40B4-BE49-F238E27FC236}">
                <a16:creationId xmlns:a16="http://schemas.microsoft.com/office/drawing/2014/main" id="{E2386C55-3D3C-4BD9-A702-E2A313511710}"/>
              </a:ext>
            </a:extLst>
          </p:cNvPr>
          <p:cNvSpPr txBox="1"/>
          <p:nvPr/>
        </p:nvSpPr>
        <p:spPr>
          <a:xfrm>
            <a:off x="886704" y="4590190"/>
            <a:ext cx="4823510"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Mobile Development </a:t>
            </a:r>
            <a:r>
              <a:rPr kumimoji="0" lang="en-US" sz="5400" b="1" i="0" u="none" strike="noStrike" kern="1200" cap="none" spc="0" normalizeH="0" baseline="0" noProof="0" dirty="0">
                <a:ln>
                  <a:noFill/>
                </a:ln>
                <a:effectLst/>
                <a:uLnTx/>
                <a:uFillTx/>
                <a:latin typeface="Century Gothic"/>
                <a:ea typeface="+mn-ea"/>
                <a:cs typeface="+mn-cs"/>
              </a:rPr>
              <a:t>is our main job.</a:t>
            </a:r>
          </a:p>
        </p:txBody>
      </p:sp>
    </p:spTree>
    <p:extLst>
      <p:ext uri="{BB962C8B-B14F-4D97-AF65-F5344CB8AC3E}">
        <p14:creationId xmlns:p14="http://schemas.microsoft.com/office/powerpoint/2010/main" val="56740124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52"/>
                                        </p:tgtEl>
                                        <p:attrNameLst>
                                          <p:attrName>style.visibility</p:attrName>
                                        </p:attrNameLst>
                                      </p:cBhvr>
                                      <p:to>
                                        <p:strVal val="visible"/>
                                      </p:to>
                                    </p:set>
                                    <p:anim calcmode="lin" valueType="num">
                                      <p:cBhvr additive="base">
                                        <p:cTn id="7" dur="2000" fill="hold"/>
                                        <p:tgtEl>
                                          <p:spTgt spid="152"/>
                                        </p:tgtEl>
                                        <p:attrNameLst>
                                          <p:attrName>ppt_x</p:attrName>
                                        </p:attrNameLst>
                                      </p:cBhvr>
                                      <p:tavLst>
                                        <p:tav tm="0">
                                          <p:val>
                                            <p:strVal val="1+#ppt_w/2"/>
                                          </p:val>
                                        </p:tav>
                                        <p:tav tm="100000">
                                          <p:val>
                                            <p:strVal val="#ppt_x"/>
                                          </p:val>
                                        </p:tav>
                                      </p:tavLst>
                                    </p:anim>
                                    <p:anim calcmode="lin" valueType="num">
                                      <p:cBhvr additive="base">
                                        <p:cTn id="8" dur="2000" fill="hold"/>
                                        <p:tgtEl>
                                          <p:spTgt spid="15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1+#ppt_w/2"/>
                                          </p:val>
                                        </p:tav>
                                        <p:tav tm="100000">
                                          <p:val>
                                            <p:strVal val="#ppt_x"/>
                                          </p:val>
                                        </p:tav>
                                      </p:tavLst>
                                    </p:anim>
                                    <p:anim calcmode="lin" valueType="num">
                                      <p:cBhvr additive="base">
                                        <p:cTn id="12" dur="20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2000" fill="hold"/>
                                        <p:tgtEl>
                                          <p:spTgt spid="6"/>
                                        </p:tgtEl>
                                        <p:attrNameLst>
                                          <p:attrName>ppt_x</p:attrName>
                                        </p:attrNameLst>
                                      </p:cBhvr>
                                      <p:tavLst>
                                        <p:tav tm="0">
                                          <p:val>
                                            <p:strVal val="1+#ppt_w/2"/>
                                          </p:val>
                                        </p:tav>
                                        <p:tav tm="100000">
                                          <p:val>
                                            <p:strVal val="#ppt_x"/>
                                          </p:val>
                                        </p:tav>
                                      </p:tavLst>
                                    </p:anim>
                                    <p:anim calcmode="lin" valueType="num">
                                      <p:cBhvr additive="base">
                                        <p:cTn id="16" dur="20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80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2000" fill="hold"/>
                                        <p:tgtEl>
                                          <p:spTgt spid="113"/>
                                        </p:tgtEl>
                                        <p:attrNameLst>
                                          <p:attrName>ppt_x</p:attrName>
                                        </p:attrNameLst>
                                      </p:cBhvr>
                                      <p:tavLst>
                                        <p:tav tm="0">
                                          <p:val>
                                            <p:strVal val="1+#ppt_w/2"/>
                                          </p:val>
                                        </p:tav>
                                        <p:tav tm="100000">
                                          <p:val>
                                            <p:strVal val="#ppt_x"/>
                                          </p:val>
                                        </p:tav>
                                      </p:tavLst>
                                    </p:anim>
                                    <p:anim calcmode="lin" valueType="num">
                                      <p:cBhvr additive="base">
                                        <p:cTn id="20" dur="20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900"/>
                                  </p:stCondLst>
                                  <p:childTnLst>
                                    <p:set>
                                      <p:cBhvr>
                                        <p:cTn id="22" dur="1" fill="hold">
                                          <p:stCondLst>
                                            <p:cond delay="0"/>
                                          </p:stCondLst>
                                        </p:cTn>
                                        <p:tgtEl>
                                          <p:spTgt spid="115"/>
                                        </p:tgtEl>
                                        <p:attrNameLst>
                                          <p:attrName>style.visibility</p:attrName>
                                        </p:attrNameLst>
                                      </p:cBhvr>
                                      <p:to>
                                        <p:strVal val="visible"/>
                                      </p:to>
                                    </p:set>
                                    <p:anim calcmode="lin" valueType="num">
                                      <p:cBhvr additive="base">
                                        <p:cTn id="23" dur="1500" fill="hold"/>
                                        <p:tgtEl>
                                          <p:spTgt spid="115"/>
                                        </p:tgtEl>
                                        <p:attrNameLst>
                                          <p:attrName>ppt_x</p:attrName>
                                        </p:attrNameLst>
                                      </p:cBhvr>
                                      <p:tavLst>
                                        <p:tav tm="0">
                                          <p:val>
                                            <p:strVal val="#ppt_x"/>
                                          </p:val>
                                        </p:tav>
                                        <p:tav tm="100000">
                                          <p:val>
                                            <p:strVal val="#ppt_x"/>
                                          </p:val>
                                        </p:tav>
                                      </p:tavLst>
                                    </p:anim>
                                    <p:anim calcmode="lin" valueType="num">
                                      <p:cBhvr additive="base">
                                        <p:cTn id="24" dur="1500" fill="hold"/>
                                        <p:tgtEl>
                                          <p:spTgt spid="1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000"/>
                                  </p:stCondLst>
                                  <p:childTnLst>
                                    <p:set>
                                      <p:cBhvr>
                                        <p:cTn id="26" dur="1" fill="hold">
                                          <p:stCondLst>
                                            <p:cond delay="0"/>
                                          </p:stCondLst>
                                        </p:cTn>
                                        <p:tgtEl>
                                          <p:spTgt spid="114"/>
                                        </p:tgtEl>
                                        <p:attrNameLst>
                                          <p:attrName>style.visibility</p:attrName>
                                        </p:attrNameLst>
                                      </p:cBhvr>
                                      <p:to>
                                        <p:strVal val="visible"/>
                                      </p:to>
                                    </p:set>
                                    <p:anim calcmode="lin" valueType="num">
                                      <p:cBhvr additive="base">
                                        <p:cTn id="27" dur="1500" fill="hold"/>
                                        <p:tgtEl>
                                          <p:spTgt spid="114"/>
                                        </p:tgtEl>
                                        <p:attrNameLst>
                                          <p:attrName>ppt_x</p:attrName>
                                        </p:attrNameLst>
                                      </p:cBhvr>
                                      <p:tavLst>
                                        <p:tav tm="0">
                                          <p:val>
                                            <p:strVal val="#ppt_x"/>
                                          </p:val>
                                        </p:tav>
                                        <p:tav tm="100000">
                                          <p:val>
                                            <p:strVal val="#ppt_x"/>
                                          </p:val>
                                        </p:tav>
                                      </p:tavLst>
                                    </p:anim>
                                    <p:anim calcmode="lin" valueType="num">
                                      <p:cBhvr additive="base">
                                        <p:cTn id="28" dur="1500" fill="hold"/>
                                        <p:tgtEl>
                                          <p:spTgt spid="1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100"/>
                                  </p:stCondLst>
                                  <p:childTnLst>
                                    <p:set>
                                      <p:cBhvr>
                                        <p:cTn id="30" dur="1" fill="hold">
                                          <p:stCondLst>
                                            <p:cond delay="0"/>
                                          </p:stCondLst>
                                        </p:cTn>
                                        <p:tgtEl>
                                          <p:spTgt spid="112"/>
                                        </p:tgtEl>
                                        <p:attrNameLst>
                                          <p:attrName>style.visibility</p:attrName>
                                        </p:attrNameLst>
                                      </p:cBhvr>
                                      <p:to>
                                        <p:strVal val="visible"/>
                                      </p:to>
                                    </p:set>
                                    <p:anim calcmode="lin" valueType="num">
                                      <p:cBhvr additive="base">
                                        <p:cTn id="31" dur="1500" fill="hold"/>
                                        <p:tgtEl>
                                          <p:spTgt spid="112"/>
                                        </p:tgtEl>
                                        <p:attrNameLst>
                                          <p:attrName>ppt_x</p:attrName>
                                        </p:attrNameLst>
                                      </p:cBhvr>
                                      <p:tavLst>
                                        <p:tav tm="0">
                                          <p:val>
                                            <p:strVal val="#ppt_x"/>
                                          </p:val>
                                        </p:tav>
                                        <p:tav tm="100000">
                                          <p:val>
                                            <p:strVal val="#ppt_x"/>
                                          </p:val>
                                        </p:tav>
                                      </p:tavLst>
                                    </p:anim>
                                    <p:anim calcmode="lin" valueType="num">
                                      <p:cBhvr additive="base">
                                        <p:cTn id="32" dur="1500" fill="hold"/>
                                        <p:tgtEl>
                                          <p:spTgt spid="112"/>
                                        </p:tgtEl>
                                        <p:attrNameLst>
                                          <p:attrName>ppt_y</p:attrName>
                                        </p:attrNameLst>
                                      </p:cBhvr>
                                      <p:tavLst>
                                        <p:tav tm="0">
                                          <p:val>
                                            <p:strVal val="1+#ppt_h/2"/>
                                          </p:val>
                                        </p:tav>
                                        <p:tav tm="100000">
                                          <p:val>
                                            <p:strVal val="#ppt_y"/>
                                          </p:val>
                                        </p:tav>
                                      </p:tavLst>
                                    </p:anim>
                                  </p:childTnLst>
                                </p:cTn>
                              </p:par>
                              <p:par>
                                <p:cTn id="33" presetID="22" presetClass="entr" presetSubtype="2" fill="hold" grpId="0" nodeType="withEffect">
                                  <p:stCondLst>
                                    <p:cond delay="1900"/>
                                  </p:stCondLst>
                                  <p:childTnLst>
                                    <p:set>
                                      <p:cBhvr>
                                        <p:cTn id="34" dur="1" fill="hold">
                                          <p:stCondLst>
                                            <p:cond delay="0"/>
                                          </p:stCondLst>
                                        </p:cTn>
                                        <p:tgtEl>
                                          <p:spTgt spid="93"/>
                                        </p:tgtEl>
                                        <p:attrNameLst>
                                          <p:attrName>style.visibility</p:attrName>
                                        </p:attrNameLst>
                                      </p:cBhvr>
                                      <p:to>
                                        <p:strVal val="visible"/>
                                      </p:to>
                                    </p:set>
                                    <p:animEffect transition="in" filter="wipe(right)">
                                      <p:cBhvr>
                                        <p:cTn id="35" dur="500"/>
                                        <p:tgtEl>
                                          <p:spTgt spid="93"/>
                                        </p:tgtEl>
                                      </p:cBhvr>
                                    </p:animEffect>
                                  </p:childTnLst>
                                </p:cTn>
                              </p:par>
                              <p:par>
                                <p:cTn id="36" presetID="22" presetClass="entr" presetSubtype="2" fill="hold" grpId="0" nodeType="withEffect">
                                  <p:stCondLst>
                                    <p:cond delay="2000"/>
                                  </p:stCondLst>
                                  <p:childTnLst>
                                    <p:set>
                                      <p:cBhvr>
                                        <p:cTn id="37" dur="1" fill="hold">
                                          <p:stCondLst>
                                            <p:cond delay="0"/>
                                          </p:stCondLst>
                                        </p:cTn>
                                        <p:tgtEl>
                                          <p:spTgt spid="91"/>
                                        </p:tgtEl>
                                        <p:attrNameLst>
                                          <p:attrName>style.visibility</p:attrName>
                                        </p:attrNameLst>
                                      </p:cBhvr>
                                      <p:to>
                                        <p:strVal val="visible"/>
                                      </p:to>
                                    </p:set>
                                    <p:animEffect transition="in" filter="wipe(right)">
                                      <p:cBhvr>
                                        <p:cTn id="38" dur="500"/>
                                        <p:tgtEl>
                                          <p:spTgt spid="91"/>
                                        </p:tgtEl>
                                      </p:cBhvr>
                                    </p:animEffect>
                                  </p:childTnLst>
                                </p:cTn>
                              </p:par>
                              <p:par>
                                <p:cTn id="39" presetID="22" presetClass="entr" presetSubtype="2" fill="hold" grpId="0" nodeType="withEffect">
                                  <p:stCondLst>
                                    <p:cond delay="2100"/>
                                  </p:stCondLst>
                                  <p:childTnLst>
                                    <p:set>
                                      <p:cBhvr>
                                        <p:cTn id="40" dur="1" fill="hold">
                                          <p:stCondLst>
                                            <p:cond delay="0"/>
                                          </p:stCondLst>
                                        </p:cTn>
                                        <p:tgtEl>
                                          <p:spTgt spid="89"/>
                                        </p:tgtEl>
                                        <p:attrNameLst>
                                          <p:attrName>style.visibility</p:attrName>
                                        </p:attrNameLst>
                                      </p:cBhvr>
                                      <p:to>
                                        <p:strVal val="visible"/>
                                      </p:to>
                                    </p:set>
                                    <p:animEffect transition="in" filter="wipe(right)">
                                      <p:cBhvr>
                                        <p:cTn id="41" dur="500"/>
                                        <p:tgtEl>
                                          <p:spTgt spid="89"/>
                                        </p:tgtEl>
                                      </p:cBhvr>
                                    </p:animEffect>
                                  </p:childTnLst>
                                </p:cTn>
                              </p:par>
                              <p:par>
                                <p:cTn id="42" presetID="22" presetClass="entr" presetSubtype="2" fill="hold" grpId="0" nodeType="withEffect">
                                  <p:stCondLst>
                                    <p:cond delay="2200"/>
                                  </p:stCondLst>
                                  <p:childTnLst>
                                    <p:set>
                                      <p:cBhvr>
                                        <p:cTn id="43" dur="1" fill="hold">
                                          <p:stCondLst>
                                            <p:cond delay="0"/>
                                          </p:stCondLst>
                                        </p:cTn>
                                        <p:tgtEl>
                                          <p:spTgt spid="87"/>
                                        </p:tgtEl>
                                        <p:attrNameLst>
                                          <p:attrName>style.visibility</p:attrName>
                                        </p:attrNameLst>
                                      </p:cBhvr>
                                      <p:to>
                                        <p:strVal val="visible"/>
                                      </p:to>
                                    </p:set>
                                    <p:animEffect transition="in" filter="wipe(right)">
                                      <p:cBhvr>
                                        <p:cTn id="44" dur="500"/>
                                        <p:tgtEl>
                                          <p:spTgt spid="87"/>
                                        </p:tgtEl>
                                      </p:cBhvr>
                                    </p:animEffect>
                                  </p:childTnLst>
                                </p:cTn>
                              </p:par>
                              <p:par>
                                <p:cTn id="45" presetID="49" presetClass="entr" presetSubtype="0" decel="100000" fill="hold" nodeType="withEffect">
                                  <p:stCondLst>
                                    <p:cond delay="2300"/>
                                  </p:stCondLst>
                                  <p:childTnLst>
                                    <p:set>
                                      <p:cBhvr>
                                        <p:cTn id="46" dur="1" fill="hold">
                                          <p:stCondLst>
                                            <p:cond delay="0"/>
                                          </p:stCondLst>
                                        </p:cTn>
                                        <p:tgtEl>
                                          <p:spTgt spid="131"/>
                                        </p:tgtEl>
                                        <p:attrNameLst>
                                          <p:attrName>style.visibility</p:attrName>
                                        </p:attrNameLst>
                                      </p:cBhvr>
                                      <p:to>
                                        <p:strVal val="visible"/>
                                      </p:to>
                                    </p:set>
                                    <p:anim calcmode="lin" valueType="num">
                                      <p:cBhvr>
                                        <p:cTn id="47" dur="500" fill="hold"/>
                                        <p:tgtEl>
                                          <p:spTgt spid="131"/>
                                        </p:tgtEl>
                                        <p:attrNameLst>
                                          <p:attrName>ppt_w</p:attrName>
                                        </p:attrNameLst>
                                      </p:cBhvr>
                                      <p:tavLst>
                                        <p:tav tm="0">
                                          <p:val>
                                            <p:fltVal val="0"/>
                                          </p:val>
                                        </p:tav>
                                        <p:tav tm="100000">
                                          <p:val>
                                            <p:strVal val="#ppt_w"/>
                                          </p:val>
                                        </p:tav>
                                      </p:tavLst>
                                    </p:anim>
                                    <p:anim calcmode="lin" valueType="num">
                                      <p:cBhvr>
                                        <p:cTn id="48" dur="500" fill="hold"/>
                                        <p:tgtEl>
                                          <p:spTgt spid="131"/>
                                        </p:tgtEl>
                                        <p:attrNameLst>
                                          <p:attrName>ppt_h</p:attrName>
                                        </p:attrNameLst>
                                      </p:cBhvr>
                                      <p:tavLst>
                                        <p:tav tm="0">
                                          <p:val>
                                            <p:fltVal val="0"/>
                                          </p:val>
                                        </p:tav>
                                        <p:tav tm="100000">
                                          <p:val>
                                            <p:strVal val="#ppt_h"/>
                                          </p:val>
                                        </p:tav>
                                      </p:tavLst>
                                    </p:anim>
                                    <p:anim calcmode="lin" valueType="num">
                                      <p:cBhvr>
                                        <p:cTn id="49" dur="500" fill="hold"/>
                                        <p:tgtEl>
                                          <p:spTgt spid="131"/>
                                        </p:tgtEl>
                                        <p:attrNameLst>
                                          <p:attrName>style.rotation</p:attrName>
                                        </p:attrNameLst>
                                      </p:cBhvr>
                                      <p:tavLst>
                                        <p:tav tm="0">
                                          <p:val>
                                            <p:fltVal val="360"/>
                                          </p:val>
                                        </p:tav>
                                        <p:tav tm="100000">
                                          <p:val>
                                            <p:fltVal val="0"/>
                                          </p:val>
                                        </p:tav>
                                      </p:tavLst>
                                    </p:anim>
                                    <p:animEffect transition="in" filter="fade">
                                      <p:cBhvr>
                                        <p:cTn id="50" dur="500"/>
                                        <p:tgtEl>
                                          <p:spTgt spid="131"/>
                                        </p:tgtEl>
                                      </p:cBhvr>
                                    </p:animEffect>
                                  </p:childTnLst>
                                </p:cTn>
                              </p:par>
                              <p:par>
                                <p:cTn id="51" presetID="49" presetClass="entr" presetSubtype="0" decel="100000" fill="hold" nodeType="withEffect">
                                  <p:stCondLst>
                                    <p:cond delay="2400"/>
                                  </p:stCondLst>
                                  <p:childTnLst>
                                    <p:set>
                                      <p:cBhvr>
                                        <p:cTn id="52" dur="1" fill="hold">
                                          <p:stCondLst>
                                            <p:cond delay="0"/>
                                          </p:stCondLst>
                                        </p:cTn>
                                        <p:tgtEl>
                                          <p:spTgt spid="140"/>
                                        </p:tgtEl>
                                        <p:attrNameLst>
                                          <p:attrName>style.visibility</p:attrName>
                                        </p:attrNameLst>
                                      </p:cBhvr>
                                      <p:to>
                                        <p:strVal val="visible"/>
                                      </p:to>
                                    </p:set>
                                    <p:anim calcmode="lin" valueType="num">
                                      <p:cBhvr>
                                        <p:cTn id="53" dur="500" fill="hold"/>
                                        <p:tgtEl>
                                          <p:spTgt spid="140"/>
                                        </p:tgtEl>
                                        <p:attrNameLst>
                                          <p:attrName>ppt_w</p:attrName>
                                        </p:attrNameLst>
                                      </p:cBhvr>
                                      <p:tavLst>
                                        <p:tav tm="0">
                                          <p:val>
                                            <p:fltVal val="0"/>
                                          </p:val>
                                        </p:tav>
                                        <p:tav tm="100000">
                                          <p:val>
                                            <p:strVal val="#ppt_w"/>
                                          </p:val>
                                        </p:tav>
                                      </p:tavLst>
                                    </p:anim>
                                    <p:anim calcmode="lin" valueType="num">
                                      <p:cBhvr>
                                        <p:cTn id="54" dur="500" fill="hold"/>
                                        <p:tgtEl>
                                          <p:spTgt spid="140"/>
                                        </p:tgtEl>
                                        <p:attrNameLst>
                                          <p:attrName>ppt_h</p:attrName>
                                        </p:attrNameLst>
                                      </p:cBhvr>
                                      <p:tavLst>
                                        <p:tav tm="0">
                                          <p:val>
                                            <p:fltVal val="0"/>
                                          </p:val>
                                        </p:tav>
                                        <p:tav tm="100000">
                                          <p:val>
                                            <p:strVal val="#ppt_h"/>
                                          </p:val>
                                        </p:tav>
                                      </p:tavLst>
                                    </p:anim>
                                    <p:anim calcmode="lin" valueType="num">
                                      <p:cBhvr>
                                        <p:cTn id="55" dur="500" fill="hold"/>
                                        <p:tgtEl>
                                          <p:spTgt spid="140"/>
                                        </p:tgtEl>
                                        <p:attrNameLst>
                                          <p:attrName>style.rotation</p:attrName>
                                        </p:attrNameLst>
                                      </p:cBhvr>
                                      <p:tavLst>
                                        <p:tav tm="0">
                                          <p:val>
                                            <p:fltVal val="360"/>
                                          </p:val>
                                        </p:tav>
                                        <p:tav tm="100000">
                                          <p:val>
                                            <p:fltVal val="0"/>
                                          </p:val>
                                        </p:tav>
                                      </p:tavLst>
                                    </p:anim>
                                    <p:animEffect transition="in" filter="fade">
                                      <p:cBhvr>
                                        <p:cTn id="56" dur="500"/>
                                        <p:tgtEl>
                                          <p:spTgt spid="140"/>
                                        </p:tgtEl>
                                      </p:cBhvr>
                                    </p:animEffect>
                                  </p:childTnLst>
                                </p:cTn>
                              </p:par>
                              <p:par>
                                <p:cTn id="57" presetID="49" presetClass="entr" presetSubtype="0" decel="100000" fill="hold" nodeType="withEffect">
                                  <p:stCondLst>
                                    <p:cond delay="2500"/>
                                  </p:stCondLst>
                                  <p:childTnLst>
                                    <p:set>
                                      <p:cBhvr>
                                        <p:cTn id="58" dur="1" fill="hold">
                                          <p:stCondLst>
                                            <p:cond delay="0"/>
                                          </p:stCondLst>
                                        </p:cTn>
                                        <p:tgtEl>
                                          <p:spTgt spid="137"/>
                                        </p:tgtEl>
                                        <p:attrNameLst>
                                          <p:attrName>style.visibility</p:attrName>
                                        </p:attrNameLst>
                                      </p:cBhvr>
                                      <p:to>
                                        <p:strVal val="visible"/>
                                      </p:to>
                                    </p:set>
                                    <p:anim calcmode="lin" valueType="num">
                                      <p:cBhvr>
                                        <p:cTn id="59" dur="500" fill="hold"/>
                                        <p:tgtEl>
                                          <p:spTgt spid="137"/>
                                        </p:tgtEl>
                                        <p:attrNameLst>
                                          <p:attrName>ppt_w</p:attrName>
                                        </p:attrNameLst>
                                      </p:cBhvr>
                                      <p:tavLst>
                                        <p:tav tm="0">
                                          <p:val>
                                            <p:fltVal val="0"/>
                                          </p:val>
                                        </p:tav>
                                        <p:tav tm="100000">
                                          <p:val>
                                            <p:strVal val="#ppt_w"/>
                                          </p:val>
                                        </p:tav>
                                      </p:tavLst>
                                    </p:anim>
                                    <p:anim calcmode="lin" valueType="num">
                                      <p:cBhvr>
                                        <p:cTn id="60" dur="500" fill="hold"/>
                                        <p:tgtEl>
                                          <p:spTgt spid="137"/>
                                        </p:tgtEl>
                                        <p:attrNameLst>
                                          <p:attrName>ppt_h</p:attrName>
                                        </p:attrNameLst>
                                      </p:cBhvr>
                                      <p:tavLst>
                                        <p:tav tm="0">
                                          <p:val>
                                            <p:fltVal val="0"/>
                                          </p:val>
                                        </p:tav>
                                        <p:tav tm="100000">
                                          <p:val>
                                            <p:strVal val="#ppt_h"/>
                                          </p:val>
                                        </p:tav>
                                      </p:tavLst>
                                    </p:anim>
                                    <p:anim calcmode="lin" valueType="num">
                                      <p:cBhvr>
                                        <p:cTn id="61" dur="500" fill="hold"/>
                                        <p:tgtEl>
                                          <p:spTgt spid="137"/>
                                        </p:tgtEl>
                                        <p:attrNameLst>
                                          <p:attrName>style.rotation</p:attrName>
                                        </p:attrNameLst>
                                      </p:cBhvr>
                                      <p:tavLst>
                                        <p:tav tm="0">
                                          <p:val>
                                            <p:fltVal val="360"/>
                                          </p:val>
                                        </p:tav>
                                        <p:tav tm="100000">
                                          <p:val>
                                            <p:fltVal val="0"/>
                                          </p:val>
                                        </p:tav>
                                      </p:tavLst>
                                    </p:anim>
                                    <p:animEffect transition="in" filter="fade">
                                      <p:cBhvr>
                                        <p:cTn id="62" dur="500"/>
                                        <p:tgtEl>
                                          <p:spTgt spid="137"/>
                                        </p:tgtEl>
                                      </p:cBhvr>
                                    </p:animEffect>
                                  </p:childTnLst>
                                </p:cTn>
                              </p:par>
                              <p:par>
                                <p:cTn id="63" presetID="49" presetClass="entr" presetSubtype="0" decel="100000" fill="hold" nodeType="withEffect">
                                  <p:stCondLst>
                                    <p:cond delay="2600"/>
                                  </p:stCondLst>
                                  <p:childTnLst>
                                    <p:set>
                                      <p:cBhvr>
                                        <p:cTn id="64" dur="1" fill="hold">
                                          <p:stCondLst>
                                            <p:cond delay="0"/>
                                          </p:stCondLst>
                                        </p:cTn>
                                        <p:tgtEl>
                                          <p:spTgt spid="138"/>
                                        </p:tgtEl>
                                        <p:attrNameLst>
                                          <p:attrName>style.visibility</p:attrName>
                                        </p:attrNameLst>
                                      </p:cBhvr>
                                      <p:to>
                                        <p:strVal val="visible"/>
                                      </p:to>
                                    </p:set>
                                    <p:anim calcmode="lin" valueType="num">
                                      <p:cBhvr>
                                        <p:cTn id="65" dur="500" fill="hold"/>
                                        <p:tgtEl>
                                          <p:spTgt spid="138"/>
                                        </p:tgtEl>
                                        <p:attrNameLst>
                                          <p:attrName>ppt_w</p:attrName>
                                        </p:attrNameLst>
                                      </p:cBhvr>
                                      <p:tavLst>
                                        <p:tav tm="0">
                                          <p:val>
                                            <p:fltVal val="0"/>
                                          </p:val>
                                        </p:tav>
                                        <p:tav tm="100000">
                                          <p:val>
                                            <p:strVal val="#ppt_w"/>
                                          </p:val>
                                        </p:tav>
                                      </p:tavLst>
                                    </p:anim>
                                    <p:anim calcmode="lin" valueType="num">
                                      <p:cBhvr>
                                        <p:cTn id="66" dur="500" fill="hold"/>
                                        <p:tgtEl>
                                          <p:spTgt spid="138"/>
                                        </p:tgtEl>
                                        <p:attrNameLst>
                                          <p:attrName>ppt_h</p:attrName>
                                        </p:attrNameLst>
                                      </p:cBhvr>
                                      <p:tavLst>
                                        <p:tav tm="0">
                                          <p:val>
                                            <p:fltVal val="0"/>
                                          </p:val>
                                        </p:tav>
                                        <p:tav tm="100000">
                                          <p:val>
                                            <p:strVal val="#ppt_h"/>
                                          </p:val>
                                        </p:tav>
                                      </p:tavLst>
                                    </p:anim>
                                    <p:anim calcmode="lin" valueType="num">
                                      <p:cBhvr>
                                        <p:cTn id="67" dur="500" fill="hold"/>
                                        <p:tgtEl>
                                          <p:spTgt spid="138"/>
                                        </p:tgtEl>
                                        <p:attrNameLst>
                                          <p:attrName>style.rotation</p:attrName>
                                        </p:attrNameLst>
                                      </p:cBhvr>
                                      <p:tavLst>
                                        <p:tav tm="0">
                                          <p:val>
                                            <p:fltVal val="360"/>
                                          </p:val>
                                        </p:tav>
                                        <p:tav tm="100000">
                                          <p:val>
                                            <p:fltVal val="0"/>
                                          </p:val>
                                        </p:tav>
                                      </p:tavLst>
                                    </p:anim>
                                    <p:animEffect transition="in" filter="fade">
                                      <p:cBhvr>
                                        <p:cTn id="68" dur="500"/>
                                        <p:tgtEl>
                                          <p:spTgt spid="138"/>
                                        </p:tgtEl>
                                      </p:cBhvr>
                                    </p:animEffect>
                                  </p:childTnLst>
                                </p:cTn>
                              </p:par>
                              <p:par>
                                <p:cTn id="69" presetID="10" presetClass="entr" presetSubtype="0" fill="hold" nodeType="withEffect">
                                  <p:stCondLst>
                                    <p:cond delay="2700"/>
                                  </p:stCondLst>
                                  <p:childTnLst>
                                    <p:set>
                                      <p:cBhvr>
                                        <p:cTn id="70" dur="1" fill="hold">
                                          <p:stCondLst>
                                            <p:cond delay="0"/>
                                          </p:stCondLst>
                                        </p:cTn>
                                        <p:tgtEl>
                                          <p:spTgt spid="142"/>
                                        </p:tgtEl>
                                        <p:attrNameLst>
                                          <p:attrName>style.visibility</p:attrName>
                                        </p:attrNameLst>
                                      </p:cBhvr>
                                      <p:to>
                                        <p:strVal val="visible"/>
                                      </p:to>
                                    </p:set>
                                    <p:animEffect transition="in" filter="fade">
                                      <p:cBhvr>
                                        <p:cTn id="71" dur="500"/>
                                        <p:tgtEl>
                                          <p:spTgt spid="142"/>
                                        </p:tgtEl>
                                      </p:cBhvr>
                                    </p:animEffect>
                                  </p:childTnLst>
                                </p:cTn>
                              </p:par>
                              <p:par>
                                <p:cTn id="72" presetID="10" presetClass="entr" presetSubtype="0" fill="hold" nodeType="withEffect">
                                  <p:stCondLst>
                                    <p:cond delay="2800"/>
                                  </p:stCondLst>
                                  <p:childTnLst>
                                    <p:set>
                                      <p:cBhvr>
                                        <p:cTn id="73" dur="1" fill="hold">
                                          <p:stCondLst>
                                            <p:cond delay="0"/>
                                          </p:stCondLst>
                                        </p:cTn>
                                        <p:tgtEl>
                                          <p:spTgt spid="141"/>
                                        </p:tgtEl>
                                        <p:attrNameLst>
                                          <p:attrName>style.visibility</p:attrName>
                                        </p:attrNameLst>
                                      </p:cBhvr>
                                      <p:to>
                                        <p:strVal val="visible"/>
                                      </p:to>
                                    </p:set>
                                    <p:animEffect transition="in" filter="fade">
                                      <p:cBhvr>
                                        <p:cTn id="74" dur="500"/>
                                        <p:tgtEl>
                                          <p:spTgt spid="141"/>
                                        </p:tgtEl>
                                      </p:cBhvr>
                                    </p:animEffect>
                                  </p:childTnLst>
                                </p:cTn>
                              </p:par>
                              <p:par>
                                <p:cTn id="75" presetID="10" presetClass="entr" presetSubtype="0" fill="hold" nodeType="withEffect">
                                  <p:stCondLst>
                                    <p:cond delay="2900"/>
                                  </p:stCondLst>
                                  <p:childTnLst>
                                    <p:set>
                                      <p:cBhvr>
                                        <p:cTn id="76" dur="1" fill="hold">
                                          <p:stCondLst>
                                            <p:cond delay="0"/>
                                          </p:stCondLst>
                                        </p:cTn>
                                        <p:tgtEl>
                                          <p:spTgt spid="145"/>
                                        </p:tgtEl>
                                        <p:attrNameLst>
                                          <p:attrName>style.visibility</p:attrName>
                                        </p:attrNameLst>
                                      </p:cBhvr>
                                      <p:to>
                                        <p:strVal val="visible"/>
                                      </p:to>
                                    </p:set>
                                    <p:animEffect transition="in" filter="fade">
                                      <p:cBhvr>
                                        <p:cTn id="77" dur="500"/>
                                        <p:tgtEl>
                                          <p:spTgt spid="145"/>
                                        </p:tgtEl>
                                      </p:cBhvr>
                                    </p:animEffect>
                                  </p:childTnLst>
                                </p:cTn>
                              </p:par>
                              <p:par>
                                <p:cTn id="78" presetID="10" presetClass="entr" presetSubtype="0" fill="hold" nodeType="withEffect">
                                  <p:stCondLst>
                                    <p:cond delay="3000"/>
                                  </p:stCondLst>
                                  <p:childTnLst>
                                    <p:set>
                                      <p:cBhvr>
                                        <p:cTn id="79" dur="1" fill="hold">
                                          <p:stCondLst>
                                            <p:cond delay="0"/>
                                          </p:stCondLst>
                                        </p:cTn>
                                        <p:tgtEl>
                                          <p:spTgt spid="148"/>
                                        </p:tgtEl>
                                        <p:attrNameLst>
                                          <p:attrName>style.visibility</p:attrName>
                                        </p:attrNameLst>
                                      </p:cBhvr>
                                      <p:to>
                                        <p:strVal val="visible"/>
                                      </p:to>
                                    </p:set>
                                    <p:animEffect transition="in" filter="fade">
                                      <p:cBhvr>
                                        <p:cTn id="80"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1" grpId="0" animBg="1"/>
      <p:bldP spid="93" grpId="0" animBg="1"/>
      <p:bldP spid="89" grpId="0" animBg="1"/>
      <p:bldP spid="87"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A4C877B5-EAE5-4A22-A550-6167949F112D}"/>
              </a:ext>
            </a:extLst>
          </p:cNvPr>
          <p:cNvSpPr>
            <a:spLocks noChangeArrowheads="1"/>
          </p:cNvSpPr>
          <p:nvPr/>
        </p:nvSpPr>
        <p:spPr bwMode="auto">
          <a:xfrm>
            <a:off x="9450294" y="1762167"/>
            <a:ext cx="14381207" cy="1017106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2" name="Group 111">
            <a:extLst>
              <a:ext uri="{FF2B5EF4-FFF2-40B4-BE49-F238E27FC236}">
                <a16:creationId xmlns:a16="http://schemas.microsoft.com/office/drawing/2014/main" id="{DD6C8679-E431-412C-8AE6-6A21FDFEE353}"/>
              </a:ext>
            </a:extLst>
          </p:cNvPr>
          <p:cNvGrpSpPr/>
          <p:nvPr/>
        </p:nvGrpSpPr>
        <p:grpSpPr>
          <a:xfrm>
            <a:off x="12795335" y="6123354"/>
            <a:ext cx="3268144" cy="4766272"/>
            <a:chOff x="12795335" y="6123354"/>
            <a:chExt cx="3268144" cy="4766272"/>
          </a:xfrm>
        </p:grpSpPr>
        <p:sp>
          <p:nvSpPr>
            <p:cNvPr id="33" name="Freeform 32">
              <a:extLst>
                <a:ext uri="{FF2B5EF4-FFF2-40B4-BE49-F238E27FC236}">
                  <a16:creationId xmlns:a16="http://schemas.microsoft.com/office/drawing/2014/main" id="{20350ED9-D9A9-4947-B110-8393306BD2C0}"/>
                </a:ext>
              </a:extLst>
            </p:cNvPr>
            <p:cNvSpPr>
              <a:spLocks/>
            </p:cNvSpPr>
            <p:nvPr/>
          </p:nvSpPr>
          <p:spPr bwMode="auto">
            <a:xfrm>
              <a:off x="12795335" y="7241114"/>
              <a:ext cx="2095457" cy="3622422"/>
            </a:xfrm>
            <a:custGeom>
              <a:avLst/>
              <a:gdLst>
                <a:gd name="T0" fmla="*/ 626 w 782"/>
                <a:gd name="T1" fmla="*/ 577 h 1351"/>
                <a:gd name="T2" fmla="*/ 653 w 782"/>
                <a:gd name="T3" fmla="*/ 1296 h 1351"/>
                <a:gd name="T4" fmla="*/ 157 w 782"/>
                <a:gd name="T5" fmla="*/ 775 h 1351"/>
                <a:gd name="T6" fmla="*/ 130 w 782"/>
                <a:gd name="T7" fmla="*/ 55 h 1351"/>
                <a:gd name="T8" fmla="*/ 626 w 782"/>
                <a:gd name="T9" fmla="*/ 577 h 1351"/>
              </a:gdLst>
              <a:ahLst/>
              <a:cxnLst>
                <a:cxn ang="0">
                  <a:pos x="T0" y="T1"/>
                </a:cxn>
                <a:cxn ang="0">
                  <a:pos x="T2" y="T3"/>
                </a:cxn>
                <a:cxn ang="0">
                  <a:pos x="T4" y="T5"/>
                </a:cxn>
                <a:cxn ang="0">
                  <a:pos x="T6" y="T7"/>
                </a:cxn>
                <a:cxn ang="0">
                  <a:pos x="T8" y="T9"/>
                </a:cxn>
              </a:cxnLst>
              <a:rect l="0" t="0" r="r" b="b"/>
              <a:pathLst>
                <a:path w="782" h="1351">
                  <a:moveTo>
                    <a:pt x="626" y="577"/>
                  </a:moveTo>
                  <a:cubicBezTo>
                    <a:pt x="770" y="920"/>
                    <a:pt x="782" y="1242"/>
                    <a:pt x="653" y="1296"/>
                  </a:cubicBezTo>
                  <a:cubicBezTo>
                    <a:pt x="523" y="1351"/>
                    <a:pt x="301" y="1117"/>
                    <a:pt x="157" y="775"/>
                  </a:cubicBezTo>
                  <a:cubicBezTo>
                    <a:pt x="12" y="432"/>
                    <a:pt x="0" y="110"/>
                    <a:pt x="130" y="55"/>
                  </a:cubicBezTo>
                  <a:cubicBezTo>
                    <a:pt x="260" y="0"/>
                    <a:pt x="482" y="234"/>
                    <a:pt x="626" y="57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3">
              <a:extLst>
                <a:ext uri="{FF2B5EF4-FFF2-40B4-BE49-F238E27FC236}">
                  <a16:creationId xmlns:a16="http://schemas.microsoft.com/office/drawing/2014/main" id="{B7077BED-7275-48C2-A4D8-54B9BACAF77E}"/>
                </a:ext>
              </a:extLst>
            </p:cNvPr>
            <p:cNvSpPr>
              <a:spLocks/>
            </p:cNvSpPr>
            <p:nvPr/>
          </p:nvSpPr>
          <p:spPr bwMode="auto">
            <a:xfrm>
              <a:off x="13693388" y="6123354"/>
              <a:ext cx="2370091" cy="4766272"/>
            </a:xfrm>
            <a:custGeom>
              <a:avLst/>
              <a:gdLst>
                <a:gd name="T0" fmla="*/ 761 w 885"/>
                <a:gd name="T1" fmla="*/ 974 h 1778"/>
                <a:gd name="T2" fmla="*/ 218 w 885"/>
                <a:gd name="T3" fmla="*/ 1732 h 1778"/>
                <a:gd name="T4" fmla="*/ 124 w 885"/>
                <a:gd name="T5" fmla="*/ 805 h 1778"/>
                <a:gd name="T6" fmla="*/ 666 w 885"/>
                <a:gd name="T7" fmla="*/ 47 h 1778"/>
                <a:gd name="T8" fmla="*/ 761 w 885"/>
                <a:gd name="T9" fmla="*/ 974 h 1778"/>
              </a:gdLst>
              <a:ahLst/>
              <a:cxnLst>
                <a:cxn ang="0">
                  <a:pos x="T0" y="T1"/>
                </a:cxn>
                <a:cxn ang="0">
                  <a:pos x="T2" y="T3"/>
                </a:cxn>
                <a:cxn ang="0">
                  <a:pos x="T4" y="T5"/>
                </a:cxn>
                <a:cxn ang="0">
                  <a:pos x="T6" y="T7"/>
                </a:cxn>
                <a:cxn ang="0">
                  <a:pos x="T8" y="T9"/>
                </a:cxn>
              </a:cxnLst>
              <a:rect l="0" t="0" r="r" b="b"/>
              <a:pathLst>
                <a:path w="885" h="1778">
                  <a:moveTo>
                    <a:pt x="761" y="974"/>
                  </a:moveTo>
                  <a:cubicBezTo>
                    <a:pt x="637" y="1439"/>
                    <a:pt x="394" y="1778"/>
                    <a:pt x="218" y="1732"/>
                  </a:cubicBezTo>
                  <a:cubicBezTo>
                    <a:pt x="42" y="1685"/>
                    <a:pt x="0" y="1270"/>
                    <a:pt x="124" y="805"/>
                  </a:cubicBezTo>
                  <a:cubicBezTo>
                    <a:pt x="248" y="339"/>
                    <a:pt x="491" y="0"/>
                    <a:pt x="666" y="47"/>
                  </a:cubicBezTo>
                  <a:cubicBezTo>
                    <a:pt x="842" y="94"/>
                    <a:pt x="885"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109B64BA-CB68-4DA6-AC54-0747E822C35F}"/>
                </a:ext>
              </a:extLst>
            </p:cNvPr>
            <p:cNvSpPr>
              <a:spLocks/>
            </p:cNvSpPr>
            <p:nvPr/>
          </p:nvSpPr>
          <p:spPr bwMode="auto">
            <a:xfrm>
              <a:off x="13253974" y="6480378"/>
              <a:ext cx="2140772" cy="3950610"/>
            </a:xfrm>
            <a:custGeom>
              <a:avLst/>
              <a:gdLst>
                <a:gd name="T0" fmla="*/ 0 w 799"/>
                <a:gd name="T1" fmla="*/ 469 h 1474"/>
                <a:gd name="T2" fmla="*/ 114 w 799"/>
                <a:gd name="T3" fmla="*/ 715 h 1474"/>
                <a:gd name="T4" fmla="*/ 226 w 799"/>
                <a:gd name="T5" fmla="*/ 962 h 1474"/>
                <a:gd name="T6" fmla="*/ 338 w 799"/>
                <a:gd name="T7" fmla="*/ 1209 h 1474"/>
                <a:gd name="T8" fmla="*/ 450 w 799"/>
                <a:gd name="T9" fmla="*/ 1456 h 1474"/>
                <a:gd name="T10" fmla="*/ 440 w 799"/>
                <a:gd name="T11" fmla="*/ 1457 h 1474"/>
                <a:gd name="T12" fmla="*/ 484 w 799"/>
                <a:gd name="T13" fmla="*/ 1274 h 1474"/>
                <a:gd name="T14" fmla="*/ 528 w 799"/>
                <a:gd name="T15" fmla="*/ 1092 h 1474"/>
                <a:gd name="T16" fmla="*/ 617 w 799"/>
                <a:gd name="T17" fmla="*/ 728 h 1474"/>
                <a:gd name="T18" fmla="*/ 707 w 799"/>
                <a:gd name="T19" fmla="*/ 364 h 1474"/>
                <a:gd name="T20" fmla="*/ 799 w 799"/>
                <a:gd name="T21" fmla="*/ 0 h 1474"/>
                <a:gd name="T22" fmla="*/ 713 w 799"/>
                <a:gd name="T23" fmla="*/ 366 h 1474"/>
                <a:gd name="T24" fmla="*/ 627 w 799"/>
                <a:gd name="T25" fmla="*/ 730 h 1474"/>
                <a:gd name="T26" fmla="*/ 539 w 799"/>
                <a:gd name="T27" fmla="*/ 1095 h 1474"/>
                <a:gd name="T28" fmla="*/ 495 w 799"/>
                <a:gd name="T29" fmla="*/ 1277 h 1474"/>
                <a:gd name="T30" fmla="*/ 450 w 799"/>
                <a:gd name="T31" fmla="*/ 1459 h 1474"/>
                <a:gd name="T32" fmla="*/ 447 w 799"/>
                <a:gd name="T33" fmla="*/ 1474 h 1474"/>
                <a:gd name="T34" fmla="*/ 440 w 799"/>
                <a:gd name="T35" fmla="*/ 1460 h 1474"/>
                <a:gd name="T36" fmla="*/ 330 w 799"/>
                <a:gd name="T37" fmla="*/ 1213 h 1474"/>
                <a:gd name="T38" fmla="*/ 219 w 799"/>
                <a:gd name="T39" fmla="*/ 965 h 1474"/>
                <a:gd name="T40" fmla="*/ 109 w 799"/>
                <a:gd name="T41" fmla="*/ 717 h 1474"/>
                <a:gd name="T42" fmla="*/ 0 w 799"/>
                <a:gd name="T43" fmla="*/ 469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9" h="1474">
                  <a:moveTo>
                    <a:pt x="0" y="469"/>
                  </a:moveTo>
                  <a:cubicBezTo>
                    <a:pt x="114" y="715"/>
                    <a:pt x="114" y="715"/>
                    <a:pt x="114" y="715"/>
                  </a:cubicBezTo>
                  <a:cubicBezTo>
                    <a:pt x="151" y="797"/>
                    <a:pt x="189" y="880"/>
                    <a:pt x="226" y="962"/>
                  </a:cubicBezTo>
                  <a:cubicBezTo>
                    <a:pt x="338" y="1209"/>
                    <a:pt x="338" y="1209"/>
                    <a:pt x="338" y="1209"/>
                  </a:cubicBezTo>
                  <a:cubicBezTo>
                    <a:pt x="450" y="1456"/>
                    <a:pt x="450" y="1456"/>
                    <a:pt x="450" y="1456"/>
                  </a:cubicBezTo>
                  <a:cubicBezTo>
                    <a:pt x="440" y="1457"/>
                    <a:pt x="440" y="1457"/>
                    <a:pt x="440" y="1457"/>
                  </a:cubicBezTo>
                  <a:cubicBezTo>
                    <a:pt x="484" y="1274"/>
                    <a:pt x="484" y="1274"/>
                    <a:pt x="484" y="1274"/>
                  </a:cubicBezTo>
                  <a:cubicBezTo>
                    <a:pt x="528" y="1092"/>
                    <a:pt x="528" y="1092"/>
                    <a:pt x="528" y="1092"/>
                  </a:cubicBezTo>
                  <a:cubicBezTo>
                    <a:pt x="617" y="728"/>
                    <a:pt x="617" y="728"/>
                    <a:pt x="617" y="728"/>
                  </a:cubicBezTo>
                  <a:cubicBezTo>
                    <a:pt x="707" y="364"/>
                    <a:pt x="707" y="364"/>
                    <a:pt x="707" y="364"/>
                  </a:cubicBezTo>
                  <a:cubicBezTo>
                    <a:pt x="799" y="0"/>
                    <a:pt x="799" y="0"/>
                    <a:pt x="799" y="0"/>
                  </a:cubicBezTo>
                  <a:cubicBezTo>
                    <a:pt x="713" y="366"/>
                    <a:pt x="713" y="366"/>
                    <a:pt x="713" y="366"/>
                  </a:cubicBezTo>
                  <a:cubicBezTo>
                    <a:pt x="627" y="730"/>
                    <a:pt x="627" y="730"/>
                    <a:pt x="627" y="730"/>
                  </a:cubicBezTo>
                  <a:cubicBezTo>
                    <a:pt x="539" y="1095"/>
                    <a:pt x="539" y="1095"/>
                    <a:pt x="539" y="1095"/>
                  </a:cubicBezTo>
                  <a:cubicBezTo>
                    <a:pt x="495" y="1277"/>
                    <a:pt x="495" y="1277"/>
                    <a:pt x="495" y="1277"/>
                  </a:cubicBezTo>
                  <a:cubicBezTo>
                    <a:pt x="450" y="1459"/>
                    <a:pt x="450" y="1459"/>
                    <a:pt x="450" y="1459"/>
                  </a:cubicBezTo>
                  <a:cubicBezTo>
                    <a:pt x="447" y="1474"/>
                    <a:pt x="447" y="1474"/>
                    <a:pt x="447" y="1474"/>
                  </a:cubicBezTo>
                  <a:cubicBezTo>
                    <a:pt x="440" y="1460"/>
                    <a:pt x="440" y="1460"/>
                    <a:pt x="440" y="1460"/>
                  </a:cubicBezTo>
                  <a:cubicBezTo>
                    <a:pt x="330" y="1213"/>
                    <a:pt x="330" y="1213"/>
                    <a:pt x="330" y="1213"/>
                  </a:cubicBezTo>
                  <a:cubicBezTo>
                    <a:pt x="219" y="965"/>
                    <a:pt x="219" y="965"/>
                    <a:pt x="219" y="965"/>
                  </a:cubicBezTo>
                  <a:cubicBezTo>
                    <a:pt x="183" y="882"/>
                    <a:pt x="146" y="800"/>
                    <a:pt x="109" y="717"/>
                  </a:cubicBezTo>
                  <a:lnTo>
                    <a:pt x="0" y="4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76949192-BE73-42A2-BEA4-99D567256EFE}"/>
                </a:ext>
              </a:extLst>
            </p:cNvPr>
            <p:cNvSpPr>
              <a:spLocks/>
            </p:cNvSpPr>
            <p:nvPr/>
          </p:nvSpPr>
          <p:spPr bwMode="auto">
            <a:xfrm>
              <a:off x="14287970" y="8589566"/>
              <a:ext cx="372129" cy="917277"/>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8 w 139"/>
                <a:gd name="T13" fmla="*/ 181 h 342"/>
                <a:gd name="T14" fmla="*/ 21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20" y="59"/>
                    <a:pt x="29" y="89"/>
                  </a:cubicBezTo>
                  <a:cubicBezTo>
                    <a:pt x="39" y="118"/>
                    <a:pt x="48" y="148"/>
                    <a:pt x="58" y="177"/>
                  </a:cubicBezTo>
                  <a:cubicBezTo>
                    <a:pt x="68" y="206"/>
                    <a:pt x="79" y="235"/>
                    <a:pt x="92" y="263"/>
                  </a:cubicBezTo>
                  <a:cubicBezTo>
                    <a:pt x="104" y="291"/>
                    <a:pt x="119" y="319"/>
                    <a:pt x="139" y="342"/>
                  </a:cubicBezTo>
                  <a:cubicBezTo>
                    <a:pt x="115" y="322"/>
                    <a:pt x="98" y="295"/>
                    <a:pt x="84" y="267"/>
                  </a:cubicBezTo>
                  <a:cubicBezTo>
                    <a:pt x="70" y="239"/>
                    <a:pt x="58" y="210"/>
                    <a:pt x="48" y="181"/>
                  </a:cubicBezTo>
                  <a:cubicBezTo>
                    <a:pt x="38" y="151"/>
                    <a:pt x="29" y="121"/>
                    <a:pt x="21" y="91"/>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6">
              <a:extLst>
                <a:ext uri="{FF2B5EF4-FFF2-40B4-BE49-F238E27FC236}">
                  <a16:creationId xmlns:a16="http://schemas.microsoft.com/office/drawing/2014/main" id="{004F5CDD-CEFC-4C0F-8E36-EC4D64046922}"/>
                </a:ext>
              </a:extLst>
            </p:cNvPr>
            <p:cNvSpPr>
              <a:spLocks/>
            </p:cNvSpPr>
            <p:nvPr/>
          </p:nvSpPr>
          <p:spPr bwMode="auto">
            <a:xfrm>
              <a:off x="14437646" y="8178989"/>
              <a:ext cx="324068" cy="903546"/>
            </a:xfrm>
            <a:custGeom>
              <a:avLst/>
              <a:gdLst>
                <a:gd name="T0" fmla="*/ 0 w 121"/>
                <a:gd name="T1" fmla="*/ 0 h 337"/>
                <a:gd name="T2" fmla="*/ 27 w 121"/>
                <a:gd name="T3" fmla="*/ 86 h 337"/>
                <a:gd name="T4" fmla="*/ 53 w 121"/>
                <a:gd name="T5" fmla="*/ 172 h 337"/>
                <a:gd name="T6" fmla="*/ 82 w 121"/>
                <a:gd name="T7" fmla="*/ 257 h 337"/>
                <a:gd name="T8" fmla="*/ 121 w 121"/>
                <a:gd name="T9" fmla="*/ 337 h 337"/>
                <a:gd name="T10" fmla="*/ 74 w 121"/>
                <a:gd name="T11" fmla="*/ 260 h 337"/>
                <a:gd name="T12" fmla="*/ 42 w 121"/>
                <a:gd name="T13" fmla="*/ 175 h 337"/>
                <a:gd name="T14" fmla="*/ 18 w 121"/>
                <a:gd name="T15" fmla="*/ 88 h 337"/>
                <a:gd name="T16" fmla="*/ 0 w 121"/>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37">
                  <a:moveTo>
                    <a:pt x="0" y="0"/>
                  </a:moveTo>
                  <a:cubicBezTo>
                    <a:pt x="9" y="29"/>
                    <a:pt x="18" y="57"/>
                    <a:pt x="27" y="86"/>
                  </a:cubicBezTo>
                  <a:cubicBezTo>
                    <a:pt x="35" y="115"/>
                    <a:pt x="44" y="144"/>
                    <a:pt x="53" y="172"/>
                  </a:cubicBezTo>
                  <a:cubicBezTo>
                    <a:pt x="62" y="201"/>
                    <a:pt x="72" y="229"/>
                    <a:pt x="82" y="257"/>
                  </a:cubicBezTo>
                  <a:cubicBezTo>
                    <a:pt x="93" y="285"/>
                    <a:pt x="105" y="312"/>
                    <a:pt x="121" y="337"/>
                  </a:cubicBezTo>
                  <a:cubicBezTo>
                    <a:pt x="101" y="315"/>
                    <a:pt x="86" y="288"/>
                    <a:pt x="74" y="260"/>
                  </a:cubicBezTo>
                  <a:cubicBezTo>
                    <a:pt x="62" y="233"/>
                    <a:pt x="52" y="204"/>
                    <a:pt x="42" y="175"/>
                  </a:cubicBezTo>
                  <a:cubicBezTo>
                    <a:pt x="33" y="147"/>
                    <a:pt x="25" y="118"/>
                    <a:pt x="18" y="88"/>
                  </a:cubicBezTo>
                  <a:cubicBezTo>
                    <a:pt x="11"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C7FD65C-CCA7-4432-96BF-5165A1F66694}"/>
                </a:ext>
              </a:extLst>
            </p:cNvPr>
            <p:cNvSpPr>
              <a:spLocks/>
            </p:cNvSpPr>
            <p:nvPr/>
          </p:nvSpPr>
          <p:spPr bwMode="auto">
            <a:xfrm>
              <a:off x="14592814" y="7289175"/>
              <a:ext cx="369383" cy="965339"/>
            </a:xfrm>
            <a:custGeom>
              <a:avLst/>
              <a:gdLst>
                <a:gd name="T0" fmla="*/ 0 w 138"/>
                <a:gd name="T1" fmla="*/ 0 h 360"/>
                <a:gd name="T2" fmla="*/ 29 w 138"/>
                <a:gd name="T3" fmla="*/ 93 h 360"/>
                <a:gd name="T4" fmla="*/ 58 w 138"/>
                <a:gd name="T5" fmla="*/ 185 h 360"/>
                <a:gd name="T6" fmla="*/ 92 w 138"/>
                <a:gd name="T7" fmla="*/ 276 h 360"/>
                <a:gd name="T8" fmla="*/ 101 w 138"/>
                <a:gd name="T9" fmla="*/ 298 h 360"/>
                <a:gd name="T10" fmla="*/ 112 w 138"/>
                <a:gd name="T11" fmla="*/ 319 h 360"/>
                <a:gd name="T12" fmla="*/ 138 w 138"/>
                <a:gd name="T13" fmla="*/ 360 h 360"/>
                <a:gd name="T14" fmla="*/ 84 w 138"/>
                <a:gd name="T15" fmla="*/ 279 h 360"/>
                <a:gd name="T16" fmla="*/ 48 w 138"/>
                <a:gd name="T17" fmla="*/ 189 h 360"/>
                <a:gd name="T18" fmla="*/ 21 w 138"/>
                <a:gd name="T19" fmla="*/ 95 h 360"/>
                <a:gd name="T20" fmla="*/ 0 w 138"/>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360">
                  <a:moveTo>
                    <a:pt x="0" y="0"/>
                  </a:moveTo>
                  <a:cubicBezTo>
                    <a:pt x="10" y="31"/>
                    <a:pt x="20" y="62"/>
                    <a:pt x="29" y="93"/>
                  </a:cubicBezTo>
                  <a:cubicBezTo>
                    <a:pt x="39" y="124"/>
                    <a:pt x="48" y="154"/>
                    <a:pt x="58" y="185"/>
                  </a:cubicBezTo>
                  <a:cubicBezTo>
                    <a:pt x="68" y="216"/>
                    <a:pt x="79" y="246"/>
                    <a:pt x="92" y="276"/>
                  </a:cubicBezTo>
                  <a:cubicBezTo>
                    <a:pt x="95" y="283"/>
                    <a:pt x="98" y="290"/>
                    <a:pt x="101" y="298"/>
                  </a:cubicBezTo>
                  <a:cubicBezTo>
                    <a:pt x="105" y="305"/>
                    <a:pt x="108" y="312"/>
                    <a:pt x="112" y="319"/>
                  </a:cubicBezTo>
                  <a:cubicBezTo>
                    <a:pt x="120" y="334"/>
                    <a:pt x="128" y="347"/>
                    <a:pt x="138" y="360"/>
                  </a:cubicBezTo>
                  <a:cubicBezTo>
                    <a:pt x="115" y="337"/>
                    <a:pt x="98" y="309"/>
                    <a:pt x="84" y="279"/>
                  </a:cubicBezTo>
                  <a:cubicBezTo>
                    <a:pt x="70" y="250"/>
                    <a:pt x="58" y="219"/>
                    <a:pt x="48" y="189"/>
                  </a:cubicBezTo>
                  <a:cubicBezTo>
                    <a:pt x="37" y="158"/>
                    <a:pt x="29" y="126"/>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1C75C2F0-8D1F-431B-AEE3-02147FEF85ED}"/>
                </a:ext>
              </a:extLst>
            </p:cNvPr>
            <p:cNvSpPr>
              <a:spLocks/>
            </p:cNvSpPr>
            <p:nvPr/>
          </p:nvSpPr>
          <p:spPr bwMode="auto">
            <a:xfrm>
              <a:off x="15072051" y="7164216"/>
              <a:ext cx="670107" cy="642643"/>
            </a:xfrm>
            <a:custGeom>
              <a:avLst/>
              <a:gdLst>
                <a:gd name="T0" fmla="*/ 0 w 250"/>
                <a:gd name="T1" fmla="*/ 240 h 240"/>
                <a:gd name="T2" fmla="*/ 67 w 250"/>
                <a:gd name="T3" fmla="*/ 185 h 240"/>
                <a:gd name="T4" fmla="*/ 129 w 250"/>
                <a:gd name="T5" fmla="*/ 125 h 240"/>
                <a:gd name="T6" fmla="*/ 189 w 250"/>
                <a:gd name="T7" fmla="*/ 62 h 240"/>
                <a:gd name="T8" fmla="*/ 250 w 250"/>
                <a:gd name="T9" fmla="*/ 0 h 240"/>
                <a:gd name="T10" fmla="*/ 196 w 250"/>
                <a:gd name="T11" fmla="*/ 68 h 240"/>
                <a:gd name="T12" fmla="*/ 137 w 250"/>
                <a:gd name="T13" fmla="*/ 133 h 240"/>
                <a:gd name="T14" fmla="*/ 72 w 250"/>
                <a:gd name="T15" fmla="*/ 192 h 240"/>
                <a:gd name="T16" fmla="*/ 0 w 250"/>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40">
                  <a:moveTo>
                    <a:pt x="0" y="240"/>
                  </a:moveTo>
                  <a:cubicBezTo>
                    <a:pt x="23" y="223"/>
                    <a:pt x="45" y="205"/>
                    <a:pt x="67" y="185"/>
                  </a:cubicBezTo>
                  <a:cubicBezTo>
                    <a:pt x="88" y="166"/>
                    <a:pt x="108" y="145"/>
                    <a:pt x="129" y="125"/>
                  </a:cubicBezTo>
                  <a:cubicBezTo>
                    <a:pt x="149" y="104"/>
                    <a:pt x="169" y="83"/>
                    <a:pt x="189" y="62"/>
                  </a:cubicBezTo>
                  <a:cubicBezTo>
                    <a:pt x="209" y="41"/>
                    <a:pt x="229" y="20"/>
                    <a:pt x="250" y="0"/>
                  </a:cubicBezTo>
                  <a:cubicBezTo>
                    <a:pt x="233" y="23"/>
                    <a:pt x="214" y="46"/>
                    <a:pt x="196" y="68"/>
                  </a:cubicBezTo>
                  <a:cubicBezTo>
                    <a:pt x="177" y="90"/>
                    <a:pt x="157" y="112"/>
                    <a:pt x="137" y="133"/>
                  </a:cubicBezTo>
                  <a:cubicBezTo>
                    <a:pt x="116" y="153"/>
                    <a:pt x="95" y="173"/>
                    <a:pt x="72" y="192"/>
                  </a:cubicBezTo>
                  <a:cubicBezTo>
                    <a:pt x="50" y="210"/>
                    <a:pt x="26" y="227"/>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0BECE0B8-D3BA-4216-9DB6-8A489CD0FA1C}"/>
                </a:ext>
              </a:extLst>
            </p:cNvPr>
            <p:cNvSpPr>
              <a:spLocks/>
            </p:cNvSpPr>
            <p:nvPr/>
          </p:nvSpPr>
          <p:spPr bwMode="auto">
            <a:xfrm>
              <a:off x="14850970" y="8217438"/>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7"/>
                    <a:pt x="54" y="163"/>
                    <a:pt x="79" y="147"/>
                  </a:cubicBezTo>
                  <a:cubicBezTo>
                    <a:pt x="104" y="132"/>
                    <a:pt x="129" y="115"/>
                    <a:pt x="154" y="99"/>
                  </a:cubicBezTo>
                  <a:cubicBezTo>
                    <a:pt x="228" y="49"/>
                    <a:pt x="228" y="49"/>
                    <a:pt x="228" y="49"/>
                  </a:cubicBezTo>
                  <a:cubicBezTo>
                    <a:pt x="253" y="32"/>
                    <a:pt x="277" y="15"/>
                    <a:pt x="303" y="0"/>
                  </a:cubicBezTo>
                  <a:cubicBezTo>
                    <a:pt x="280" y="19"/>
                    <a:pt x="257" y="38"/>
                    <a:pt x="233" y="56"/>
                  </a:cubicBezTo>
                  <a:cubicBezTo>
                    <a:pt x="209" y="74"/>
                    <a:pt x="185" y="91"/>
                    <a:pt x="160" y="108"/>
                  </a:cubicBezTo>
                  <a:cubicBezTo>
                    <a:pt x="135" y="124"/>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2C7B7540-080B-4FBE-8FD9-75EA44156A2E}"/>
                </a:ext>
              </a:extLst>
            </p:cNvPr>
            <p:cNvSpPr>
              <a:spLocks/>
            </p:cNvSpPr>
            <p:nvPr/>
          </p:nvSpPr>
          <p:spPr bwMode="auto">
            <a:xfrm>
              <a:off x="14713653" y="8801035"/>
              <a:ext cx="731900" cy="480609"/>
            </a:xfrm>
            <a:custGeom>
              <a:avLst/>
              <a:gdLst>
                <a:gd name="T0" fmla="*/ 0 w 273"/>
                <a:gd name="T1" fmla="*/ 179 h 179"/>
                <a:gd name="T2" fmla="*/ 38 w 273"/>
                <a:gd name="T3" fmla="*/ 164 h 179"/>
                <a:gd name="T4" fmla="*/ 55 w 273"/>
                <a:gd name="T5" fmla="*/ 154 h 179"/>
                <a:gd name="T6" fmla="*/ 73 w 273"/>
                <a:gd name="T7" fmla="*/ 143 h 179"/>
                <a:gd name="T8" fmla="*/ 139 w 273"/>
                <a:gd name="T9" fmla="*/ 95 h 179"/>
                <a:gd name="T10" fmla="*/ 205 w 273"/>
                <a:gd name="T11" fmla="*/ 47 h 179"/>
                <a:gd name="T12" fmla="*/ 273 w 273"/>
                <a:gd name="T13" fmla="*/ 0 h 179"/>
                <a:gd name="T14" fmla="*/ 211 w 273"/>
                <a:gd name="T15" fmla="*/ 54 h 179"/>
                <a:gd name="T16" fmla="*/ 146 w 273"/>
                <a:gd name="T17" fmla="*/ 105 h 179"/>
                <a:gd name="T18" fmla="*/ 77 w 273"/>
                <a:gd name="T19" fmla="*/ 150 h 179"/>
                <a:gd name="T20" fmla="*/ 59 w 273"/>
                <a:gd name="T21" fmla="*/ 160 h 179"/>
                <a:gd name="T22" fmla="*/ 40 w 273"/>
                <a:gd name="T23" fmla="*/ 169 h 179"/>
                <a:gd name="T24" fmla="*/ 0 w 273"/>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79">
                  <a:moveTo>
                    <a:pt x="0" y="179"/>
                  </a:moveTo>
                  <a:cubicBezTo>
                    <a:pt x="14" y="177"/>
                    <a:pt x="26" y="170"/>
                    <a:pt x="38" y="164"/>
                  </a:cubicBezTo>
                  <a:cubicBezTo>
                    <a:pt x="44" y="161"/>
                    <a:pt x="50" y="157"/>
                    <a:pt x="55" y="154"/>
                  </a:cubicBezTo>
                  <a:cubicBezTo>
                    <a:pt x="61" y="150"/>
                    <a:pt x="67" y="147"/>
                    <a:pt x="73" y="143"/>
                  </a:cubicBezTo>
                  <a:cubicBezTo>
                    <a:pt x="95" y="128"/>
                    <a:pt x="117" y="112"/>
                    <a:pt x="139" y="95"/>
                  </a:cubicBezTo>
                  <a:cubicBezTo>
                    <a:pt x="205" y="47"/>
                    <a:pt x="205" y="47"/>
                    <a:pt x="205" y="47"/>
                  </a:cubicBezTo>
                  <a:cubicBezTo>
                    <a:pt x="227" y="31"/>
                    <a:pt x="250" y="15"/>
                    <a:pt x="273" y="0"/>
                  </a:cubicBezTo>
                  <a:cubicBezTo>
                    <a:pt x="252" y="18"/>
                    <a:pt x="232" y="36"/>
                    <a:pt x="211" y="54"/>
                  </a:cubicBezTo>
                  <a:cubicBezTo>
                    <a:pt x="190" y="71"/>
                    <a:pt x="168" y="88"/>
                    <a:pt x="146" y="105"/>
                  </a:cubicBezTo>
                  <a:cubicBezTo>
                    <a:pt x="124" y="121"/>
                    <a:pt x="101" y="136"/>
                    <a:pt x="77" y="150"/>
                  </a:cubicBezTo>
                  <a:cubicBezTo>
                    <a:pt x="71" y="154"/>
                    <a:pt x="65" y="157"/>
                    <a:pt x="59" y="160"/>
                  </a:cubicBezTo>
                  <a:cubicBezTo>
                    <a:pt x="53" y="163"/>
                    <a:pt x="47"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7AEE44CE-4446-49B1-A727-8E151EA3099E}"/>
                </a:ext>
              </a:extLst>
            </p:cNvPr>
            <p:cNvSpPr>
              <a:spLocks/>
            </p:cNvSpPr>
            <p:nvPr/>
          </p:nvSpPr>
          <p:spPr bwMode="auto">
            <a:xfrm>
              <a:off x="14612038" y="9219852"/>
              <a:ext cx="774468" cy="487476"/>
            </a:xfrm>
            <a:custGeom>
              <a:avLst/>
              <a:gdLst>
                <a:gd name="T0" fmla="*/ 0 w 289"/>
                <a:gd name="T1" fmla="*/ 182 h 182"/>
                <a:gd name="T2" fmla="*/ 78 w 289"/>
                <a:gd name="T3" fmla="*/ 147 h 182"/>
                <a:gd name="T4" fmla="*/ 150 w 289"/>
                <a:gd name="T5" fmla="*/ 101 h 182"/>
                <a:gd name="T6" fmla="*/ 220 w 289"/>
                <a:gd name="T7" fmla="*/ 51 h 182"/>
                <a:gd name="T8" fmla="*/ 289 w 289"/>
                <a:gd name="T9" fmla="*/ 0 h 182"/>
                <a:gd name="T10" fmla="*/ 225 w 289"/>
                <a:gd name="T11" fmla="*/ 58 h 182"/>
                <a:gd name="T12" fmla="*/ 156 w 289"/>
                <a:gd name="T13" fmla="*/ 111 h 182"/>
                <a:gd name="T14" fmla="*/ 82 w 289"/>
                <a:gd name="T15" fmla="*/ 155 h 182"/>
                <a:gd name="T16" fmla="*/ 0 w 289"/>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182">
                  <a:moveTo>
                    <a:pt x="0" y="182"/>
                  </a:moveTo>
                  <a:cubicBezTo>
                    <a:pt x="27" y="173"/>
                    <a:pt x="53" y="161"/>
                    <a:pt x="78" y="147"/>
                  </a:cubicBezTo>
                  <a:cubicBezTo>
                    <a:pt x="103" y="133"/>
                    <a:pt x="127" y="118"/>
                    <a:pt x="150" y="101"/>
                  </a:cubicBezTo>
                  <a:cubicBezTo>
                    <a:pt x="174" y="85"/>
                    <a:pt x="196" y="68"/>
                    <a:pt x="220" y="51"/>
                  </a:cubicBezTo>
                  <a:cubicBezTo>
                    <a:pt x="243" y="34"/>
                    <a:pt x="265" y="17"/>
                    <a:pt x="289" y="0"/>
                  </a:cubicBezTo>
                  <a:cubicBezTo>
                    <a:pt x="268" y="20"/>
                    <a:pt x="247" y="40"/>
                    <a:pt x="225" y="58"/>
                  </a:cubicBezTo>
                  <a:cubicBezTo>
                    <a:pt x="203" y="77"/>
                    <a:pt x="180" y="94"/>
                    <a:pt x="156" y="111"/>
                  </a:cubicBezTo>
                  <a:cubicBezTo>
                    <a:pt x="133" y="127"/>
                    <a:pt x="108" y="142"/>
                    <a:pt x="82" y="155"/>
                  </a:cubicBezTo>
                  <a:cubicBezTo>
                    <a:pt x="56" y="168"/>
                    <a:pt x="28"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BEA70B4B-E07A-43D5-9BA6-D426075B1FEF}"/>
                </a:ext>
              </a:extLst>
            </p:cNvPr>
            <p:cNvSpPr>
              <a:spLocks/>
            </p:cNvSpPr>
            <p:nvPr/>
          </p:nvSpPr>
          <p:spPr bwMode="auto">
            <a:xfrm>
              <a:off x="13197673" y="8235289"/>
              <a:ext cx="391354" cy="244424"/>
            </a:xfrm>
            <a:custGeom>
              <a:avLst/>
              <a:gdLst>
                <a:gd name="T0" fmla="*/ 0 w 146"/>
                <a:gd name="T1" fmla="*/ 0 h 91"/>
                <a:gd name="T2" fmla="*/ 31 w 146"/>
                <a:gd name="T3" fmla="*/ 31 h 91"/>
                <a:gd name="T4" fmla="*/ 67 w 146"/>
                <a:gd name="T5" fmla="*/ 55 h 91"/>
                <a:gd name="T6" fmla="*/ 105 w 146"/>
                <a:gd name="T7" fmla="*/ 74 h 91"/>
                <a:gd name="T8" fmla="*/ 146 w 146"/>
                <a:gd name="T9" fmla="*/ 91 h 91"/>
                <a:gd name="T10" fmla="*/ 102 w 146"/>
                <a:gd name="T11" fmla="*/ 83 h 91"/>
                <a:gd name="T12" fmla="*/ 61 w 146"/>
                <a:gd name="T13" fmla="*/ 65 h 91"/>
                <a:gd name="T14" fmla="*/ 25 w 146"/>
                <a:gd name="T15" fmla="*/ 37 h 91"/>
                <a:gd name="T16" fmla="*/ 0 w 146"/>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1">
                  <a:moveTo>
                    <a:pt x="0" y="0"/>
                  </a:moveTo>
                  <a:cubicBezTo>
                    <a:pt x="10" y="12"/>
                    <a:pt x="20" y="22"/>
                    <a:pt x="31" y="31"/>
                  </a:cubicBezTo>
                  <a:cubicBezTo>
                    <a:pt x="42" y="40"/>
                    <a:pt x="54" y="48"/>
                    <a:pt x="67" y="55"/>
                  </a:cubicBezTo>
                  <a:cubicBezTo>
                    <a:pt x="79" y="62"/>
                    <a:pt x="92" y="69"/>
                    <a:pt x="105" y="74"/>
                  </a:cubicBezTo>
                  <a:cubicBezTo>
                    <a:pt x="119" y="80"/>
                    <a:pt x="132" y="86"/>
                    <a:pt x="146" y="91"/>
                  </a:cubicBezTo>
                  <a:cubicBezTo>
                    <a:pt x="131" y="90"/>
                    <a:pt x="117" y="87"/>
                    <a:pt x="102" y="83"/>
                  </a:cubicBezTo>
                  <a:cubicBezTo>
                    <a:pt x="88" y="78"/>
                    <a:pt x="74" y="72"/>
                    <a:pt x="61" y="65"/>
                  </a:cubicBezTo>
                  <a:cubicBezTo>
                    <a:pt x="48" y="57"/>
                    <a:pt x="36" y="48"/>
                    <a:pt x="25" y="37"/>
                  </a:cubicBezTo>
                  <a:cubicBezTo>
                    <a:pt x="15" y="27"/>
                    <a:pt x="6"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97531D2A-F533-433D-8C2D-90424578B52D}"/>
                </a:ext>
              </a:extLst>
            </p:cNvPr>
            <p:cNvSpPr>
              <a:spLocks/>
            </p:cNvSpPr>
            <p:nvPr/>
          </p:nvSpPr>
          <p:spPr bwMode="auto">
            <a:xfrm>
              <a:off x="13648073" y="7986745"/>
              <a:ext cx="152422" cy="627539"/>
            </a:xfrm>
            <a:custGeom>
              <a:avLst/>
              <a:gdLst>
                <a:gd name="T0" fmla="*/ 0 w 57"/>
                <a:gd name="T1" fmla="*/ 234 h 234"/>
                <a:gd name="T2" fmla="*/ 20 w 57"/>
                <a:gd name="T3" fmla="*/ 177 h 234"/>
                <a:gd name="T4" fmla="*/ 35 w 57"/>
                <a:gd name="T5" fmla="*/ 119 h 234"/>
                <a:gd name="T6" fmla="*/ 47 w 57"/>
                <a:gd name="T7" fmla="*/ 60 h 234"/>
                <a:gd name="T8" fmla="*/ 53 w 57"/>
                <a:gd name="T9" fmla="*/ 0 h 234"/>
                <a:gd name="T10" fmla="*/ 55 w 57"/>
                <a:gd name="T11" fmla="*/ 61 h 234"/>
                <a:gd name="T12" fmla="*/ 46 w 57"/>
                <a:gd name="T13" fmla="*/ 121 h 234"/>
                <a:gd name="T14" fmla="*/ 28 w 57"/>
                <a:gd name="T15" fmla="*/ 180 h 234"/>
                <a:gd name="T16" fmla="*/ 0 w 5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34">
                  <a:moveTo>
                    <a:pt x="0" y="234"/>
                  </a:moveTo>
                  <a:cubicBezTo>
                    <a:pt x="7" y="215"/>
                    <a:pt x="14" y="196"/>
                    <a:pt x="20" y="177"/>
                  </a:cubicBezTo>
                  <a:cubicBezTo>
                    <a:pt x="26" y="158"/>
                    <a:pt x="31" y="138"/>
                    <a:pt x="35" y="119"/>
                  </a:cubicBezTo>
                  <a:cubicBezTo>
                    <a:pt x="40" y="100"/>
                    <a:pt x="44" y="80"/>
                    <a:pt x="47" y="60"/>
                  </a:cubicBezTo>
                  <a:cubicBezTo>
                    <a:pt x="49" y="40"/>
                    <a:pt x="51" y="20"/>
                    <a:pt x="53" y="0"/>
                  </a:cubicBezTo>
                  <a:cubicBezTo>
                    <a:pt x="56" y="20"/>
                    <a:pt x="57" y="41"/>
                    <a:pt x="55" y="61"/>
                  </a:cubicBezTo>
                  <a:cubicBezTo>
                    <a:pt x="54" y="81"/>
                    <a:pt x="51" y="102"/>
                    <a:pt x="46" y="121"/>
                  </a:cubicBezTo>
                  <a:cubicBezTo>
                    <a:pt x="42" y="141"/>
                    <a:pt x="36" y="161"/>
                    <a:pt x="28" y="180"/>
                  </a:cubicBezTo>
                  <a:cubicBezTo>
                    <a:pt x="20" y="198"/>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B6B91ABB-362C-47AC-8033-FC3EDB6D006D}"/>
                </a:ext>
              </a:extLst>
            </p:cNvPr>
            <p:cNvSpPr>
              <a:spLocks/>
            </p:cNvSpPr>
            <p:nvPr/>
          </p:nvSpPr>
          <p:spPr bwMode="auto">
            <a:xfrm>
              <a:off x="13178449" y="8879306"/>
              <a:ext cx="697570" cy="241678"/>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3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9" y="26"/>
                    <a:pt x="19" y="14"/>
                    <a:pt x="0" y="0"/>
                  </a:cubicBezTo>
                  <a:cubicBezTo>
                    <a:pt x="21" y="10"/>
                    <a:pt x="42" y="20"/>
                    <a:pt x="63" y="29"/>
                  </a:cubicBezTo>
                  <a:cubicBezTo>
                    <a:pt x="84" y="38"/>
                    <a:pt x="105" y="47"/>
                    <a:pt x="127" y="55"/>
                  </a:cubicBezTo>
                  <a:cubicBezTo>
                    <a:pt x="149" y="62"/>
                    <a:pt x="171" y="69"/>
                    <a:pt x="193"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5CABD25E-D58E-4270-BE06-FA984B0B24C9}"/>
                </a:ext>
              </a:extLst>
            </p:cNvPr>
            <p:cNvSpPr>
              <a:spLocks/>
            </p:cNvSpPr>
            <p:nvPr/>
          </p:nvSpPr>
          <p:spPr bwMode="auto">
            <a:xfrm>
              <a:off x="13983126" y="8533267"/>
              <a:ext cx="130452" cy="823902"/>
            </a:xfrm>
            <a:custGeom>
              <a:avLst/>
              <a:gdLst>
                <a:gd name="T0" fmla="*/ 0 w 49"/>
                <a:gd name="T1" fmla="*/ 307 h 307"/>
                <a:gd name="T2" fmla="*/ 19 w 49"/>
                <a:gd name="T3" fmla="*/ 231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1"/>
                  </a:cubicBezTo>
                  <a:cubicBezTo>
                    <a:pt x="25" y="206"/>
                    <a:pt x="29" y="181"/>
                    <a:pt x="32" y="155"/>
                  </a:cubicBezTo>
                  <a:cubicBezTo>
                    <a:pt x="36" y="129"/>
                    <a:pt x="38" y="104"/>
                    <a:pt x="40" y="78"/>
                  </a:cubicBezTo>
                  <a:cubicBezTo>
                    <a:pt x="42" y="52"/>
                    <a:pt x="44" y="26"/>
                    <a:pt x="45" y="0"/>
                  </a:cubicBezTo>
                  <a:cubicBezTo>
                    <a:pt x="48" y="26"/>
                    <a:pt x="49" y="52"/>
                    <a:pt x="49" y="78"/>
                  </a:cubicBezTo>
                  <a:cubicBezTo>
                    <a:pt x="49" y="104"/>
                    <a:pt x="47" y="131"/>
                    <a:pt x="43" y="157"/>
                  </a:cubicBezTo>
                  <a:cubicBezTo>
                    <a:pt x="40" y="182"/>
                    <a:pt x="35" y="208"/>
                    <a:pt x="28" y="234"/>
                  </a:cubicBezTo>
                  <a:cubicBezTo>
                    <a:pt x="21" y="259"/>
                    <a:pt x="12"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39727F39-226B-4258-A319-1576A76143F8}"/>
                </a:ext>
              </a:extLst>
            </p:cNvPr>
            <p:cNvSpPr>
              <a:spLocks/>
            </p:cNvSpPr>
            <p:nvPr/>
          </p:nvSpPr>
          <p:spPr bwMode="auto">
            <a:xfrm>
              <a:off x="13524488" y="9482127"/>
              <a:ext cx="597329" cy="193617"/>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9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8" y="41"/>
                    <a:pt x="50" y="32"/>
                  </a:cubicBezTo>
                  <a:cubicBezTo>
                    <a:pt x="33" y="22"/>
                    <a:pt x="16" y="12"/>
                    <a:pt x="0" y="0"/>
                  </a:cubicBezTo>
                  <a:cubicBezTo>
                    <a:pt x="54" y="24"/>
                    <a:pt x="54" y="24"/>
                    <a:pt x="54" y="24"/>
                  </a:cubicBezTo>
                  <a:cubicBezTo>
                    <a:pt x="72" y="31"/>
                    <a:pt x="90" y="39"/>
                    <a:pt x="109" y="45"/>
                  </a:cubicBezTo>
                  <a:cubicBezTo>
                    <a:pt x="127" y="51"/>
                    <a:pt x="146" y="57"/>
                    <a:pt x="165" y="61"/>
                  </a:cubicBezTo>
                  <a:cubicBezTo>
                    <a:pt x="184" y="65"/>
                    <a:pt x="203" y="67"/>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7" name="Freeform 6">
            <a:extLst>
              <a:ext uri="{FF2B5EF4-FFF2-40B4-BE49-F238E27FC236}">
                <a16:creationId xmlns:a16="http://schemas.microsoft.com/office/drawing/2014/main" id="{78874CEE-F8D8-48CB-B15F-061EEB8F6593}"/>
              </a:ext>
            </a:extLst>
          </p:cNvPr>
          <p:cNvSpPr>
            <a:spLocks noEditPoints="1"/>
          </p:cNvSpPr>
          <p:nvPr/>
        </p:nvSpPr>
        <p:spPr bwMode="auto">
          <a:xfrm>
            <a:off x="7218892" y="1188182"/>
            <a:ext cx="19489399" cy="10972999"/>
          </a:xfrm>
          <a:custGeom>
            <a:avLst/>
            <a:gdLst>
              <a:gd name="T0" fmla="*/ 0 w 7276"/>
              <a:gd name="T1" fmla="*/ 0 h 4093"/>
              <a:gd name="T2" fmla="*/ 0 w 7276"/>
              <a:gd name="T3" fmla="*/ 4093 h 4093"/>
              <a:gd name="T4" fmla="*/ 7276 w 7276"/>
              <a:gd name="T5" fmla="*/ 4093 h 4093"/>
              <a:gd name="T6" fmla="*/ 7276 w 7276"/>
              <a:gd name="T7" fmla="*/ 0 h 4093"/>
              <a:gd name="T8" fmla="*/ 0 w 7276"/>
              <a:gd name="T9" fmla="*/ 0 h 4093"/>
              <a:gd name="T10" fmla="*/ 5438 w 7276"/>
              <a:gd name="T11" fmla="*/ 2661 h 4093"/>
              <a:gd name="T12" fmla="*/ 4310 w 7276"/>
              <a:gd name="T13" fmla="*/ 3296 h 4093"/>
              <a:gd name="T14" fmla="*/ 4270 w 7276"/>
              <a:gd name="T15" fmla="*/ 3283 h 4093"/>
              <a:gd name="T16" fmla="*/ 4142 w 7276"/>
              <a:gd name="T17" fmla="*/ 3297 h 4093"/>
              <a:gd name="T18" fmla="*/ 3700 w 7276"/>
              <a:gd name="T19" fmla="*/ 3350 h 4093"/>
              <a:gd name="T20" fmla="*/ 3580 w 7276"/>
              <a:gd name="T21" fmla="*/ 3302 h 4093"/>
              <a:gd name="T22" fmla="*/ 3399 w 7276"/>
              <a:gd name="T23" fmla="*/ 3295 h 4093"/>
              <a:gd name="T24" fmla="*/ 2869 w 7276"/>
              <a:gd name="T25" fmla="*/ 3335 h 4093"/>
              <a:gd name="T26" fmla="*/ 2402 w 7276"/>
              <a:gd name="T27" fmla="*/ 2971 h 4093"/>
              <a:gd name="T28" fmla="*/ 2247 w 7276"/>
              <a:gd name="T29" fmla="*/ 2853 h 4093"/>
              <a:gd name="T30" fmla="*/ 2213 w 7276"/>
              <a:gd name="T31" fmla="*/ 2844 h 4093"/>
              <a:gd name="T32" fmla="*/ 1828 w 7276"/>
              <a:gd name="T33" fmla="*/ 2121 h 4093"/>
              <a:gd name="T34" fmla="*/ 1899 w 7276"/>
              <a:gd name="T35" fmla="*/ 1966 h 4093"/>
              <a:gd name="T36" fmla="*/ 1926 w 7276"/>
              <a:gd name="T37" fmla="*/ 1657 h 4093"/>
              <a:gd name="T38" fmla="*/ 1899 w 7276"/>
              <a:gd name="T39" fmla="*/ 1255 h 4093"/>
              <a:gd name="T40" fmla="*/ 2619 w 7276"/>
              <a:gd name="T41" fmla="*/ 854 h 4093"/>
              <a:gd name="T42" fmla="*/ 2625 w 7276"/>
              <a:gd name="T43" fmla="*/ 856 h 4093"/>
              <a:gd name="T44" fmla="*/ 2806 w 7276"/>
              <a:gd name="T45" fmla="*/ 809 h 4093"/>
              <a:gd name="T46" fmla="*/ 3568 w 7276"/>
              <a:gd name="T47" fmla="*/ 609 h 4093"/>
              <a:gd name="T48" fmla="*/ 3903 w 7276"/>
              <a:gd name="T49" fmla="*/ 802 h 4093"/>
              <a:gd name="T50" fmla="*/ 4366 w 7276"/>
              <a:gd name="T51" fmla="*/ 965 h 4093"/>
              <a:gd name="T52" fmla="*/ 4687 w 7276"/>
              <a:gd name="T53" fmla="*/ 996 h 4093"/>
              <a:gd name="T54" fmla="*/ 5355 w 7276"/>
              <a:gd name="T55" fmla="*/ 1852 h 4093"/>
              <a:gd name="T56" fmla="*/ 5401 w 7276"/>
              <a:gd name="T57" fmla="*/ 2063 h 4093"/>
              <a:gd name="T58" fmla="*/ 5438 w 7276"/>
              <a:gd name="T59" fmla="*/ 2661 h 4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276" h="4093">
                <a:moveTo>
                  <a:pt x="0" y="0"/>
                </a:moveTo>
                <a:cubicBezTo>
                  <a:pt x="0" y="4093"/>
                  <a:pt x="0" y="4093"/>
                  <a:pt x="0" y="4093"/>
                </a:cubicBezTo>
                <a:cubicBezTo>
                  <a:pt x="7276" y="4093"/>
                  <a:pt x="7276" y="4093"/>
                  <a:pt x="7276" y="4093"/>
                </a:cubicBezTo>
                <a:cubicBezTo>
                  <a:pt x="7276" y="0"/>
                  <a:pt x="7276" y="0"/>
                  <a:pt x="7276" y="0"/>
                </a:cubicBezTo>
                <a:lnTo>
                  <a:pt x="0" y="0"/>
                </a:lnTo>
                <a:close/>
                <a:moveTo>
                  <a:pt x="5438" y="2661"/>
                </a:moveTo>
                <a:cubicBezTo>
                  <a:pt x="5301" y="3148"/>
                  <a:pt x="4796" y="3432"/>
                  <a:pt x="4310" y="3296"/>
                </a:cubicBezTo>
                <a:cubicBezTo>
                  <a:pt x="4296" y="3292"/>
                  <a:pt x="4283" y="3288"/>
                  <a:pt x="4270" y="3283"/>
                </a:cubicBezTo>
                <a:cubicBezTo>
                  <a:pt x="4227" y="3270"/>
                  <a:pt x="4181" y="3275"/>
                  <a:pt x="4142" y="3297"/>
                </a:cubicBezTo>
                <a:cubicBezTo>
                  <a:pt x="4013" y="3370"/>
                  <a:pt x="3855" y="3394"/>
                  <a:pt x="3700" y="3350"/>
                </a:cubicBezTo>
                <a:cubicBezTo>
                  <a:pt x="3658" y="3338"/>
                  <a:pt x="3617" y="3322"/>
                  <a:pt x="3580" y="3302"/>
                </a:cubicBezTo>
                <a:cubicBezTo>
                  <a:pt x="3524" y="3271"/>
                  <a:pt x="3457" y="3269"/>
                  <a:pt x="3399" y="3295"/>
                </a:cubicBezTo>
                <a:cubicBezTo>
                  <a:pt x="3238" y="3367"/>
                  <a:pt x="3052" y="3386"/>
                  <a:pt x="2869" y="3335"/>
                </a:cubicBezTo>
                <a:cubicBezTo>
                  <a:pt x="2664" y="3277"/>
                  <a:pt x="2501" y="3143"/>
                  <a:pt x="2402" y="2971"/>
                </a:cubicBezTo>
                <a:cubicBezTo>
                  <a:pt x="2368" y="2912"/>
                  <a:pt x="2312" y="2870"/>
                  <a:pt x="2247" y="2853"/>
                </a:cubicBezTo>
                <a:cubicBezTo>
                  <a:pt x="2235" y="2850"/>
                  <a:pt x="2224" y="2847"/>
                  <a:pt x="2213" y="2844"/>
                </a:cubicBezTo>
                <a:cubicBezTo>
                  <a:pt x="1909" y="2747"/>
                  <a:pt x="1739" y="2428"/>
                  <a:pt x="1828" y="2121"/>
                </a:cubicBezTo>
                <a:cubicBezTo>
                  <a:pt x="1845" y="2065"/>
                  <a:pt x="1869" y="2012"/>
                  <a:pt x="1899" y="1966"/>
                </a:cubicBezTo>
                <a:cubicBezTo>
                  <a:pt x="1959" y="1874"/>
                  <a:pt x="1971" y="1758"/>
                  <a:pt x="1926" y="1657"/>
                </a:cubicBezTo>
                <a:cubicBezTo>
                  <a:pt x="1872" y="1535"/>
                  <a:pt x="1858" y="1394"/>
                  <a:pt x="1899" y="1255"/>
                </a:cubicBezTo>
                <a:cubicBezTo>
                  <a:pt x="1988" y="945"/>
                  <a:pt x="2309" y="767"/>
                  <a:pt x="2619" y="854"/>
                </a:cubicBezTo>
                <a:cubicBezTo>
                  <a:pt x="2621" y="855"/>
                  <a:pt x="2623" y="855"/>
                  <a:pt x="2625" y="856"/>
                </a:cubicBezTo>
                <a:cubicBezTo>
                  <a:pt x="2689" y="875"/>
                  <a:pt x="2759" y="856"/>
                  <a:pt x="2806" y="809"/>
                </a:cubicBezTo>
                <a:cubicBezTo>
                  <a:pt x="2999" y="616"/>
                  <a:pt x="3287" y="531"/>
                  <a:pt x="3568" y="609"/>
                </a:cubicBezTo>
                <a:cubicBezTo>
                  <a:pt x="3699" y="646"/>
                  <a:pt x="3812" y="713"/>
                  <a:pt x="3903" y="802"/>
                </a:cubicBezTo>
                <a:cubicBezTo>
                  <a:pt x="4025" y="921"/>
                  <a:pt x="4195" y="979"/>
                  <a:pt x="4366" y="965"/>
                </a:cubicBezTo>
                <a:cubicBezTo>
                  <a:pt x="4471" y="957"/>
                  <a:pt x="4579" y="966"/>
                  <a:pt x="4687" y="996"/>
                </a:cubicBezTo>
                <a:cubicBezTo>
                  <a:pt x="5083" y="1107"/>
                  <a:pt x="5345" y="1462"/>
                  <a:pt x="5355" y="1852"/>
                </a:cubicBezTo>
                <a:cubicBezTo>
                  <a:pt x="5357" y="1925"/>
                  <a:pt x="5373" y="1996"/>
                  <a:pt x="5401" y="2063"/>
                </a:cubicBezTo>
                <a:cubicBezTo>
                  <a:pt x="5478" y="2246"/>
                  <a:pt x="5495" y="2455"/>
                  <a:pt x="5438" y="2661"/>
                </a:cubicBezTo>
                <a:close/>
              </a:path>
            </a:pathLst>
          </a:custGeom>
          <a:solidFill>
            <a:srgbClr val="FFFFFF"/>
          </a:solidFill>
          <a:ln>
            <a:noFill/>
          </a:ln>
          <a:effectLst>
            <a:outerShdw blurRad="419100" dist="304800" dir="1800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5" name="Group 114">
            <a:extLst>
              <a:ext uri="{FF2B5EF4-FFF2-40B4-BE49-F238E27FC236}">
                <a16:creationId xmlns:a16="http://schemas.microsoft.com/office/drawing/2014/main" id="{F9D395BB-B6B0-49C8-A127-10C31703ED57}"/>
              </a:ext>
            </a:extLst>
          </p:cNvPr>
          <p:cNvGrpSpPr/>
          <p:nvPr/>
        </p:nvGrpSpPr>
        <p:grpSpPr>
          <a:xfrm>
            <a:off x="18616201" y="4349219"/>
            <a:ext cx="3634781" cy="7299770"/>
            <a:chOff x="18616201" y="4349219"/>
            <a:chExt cx="3634781" cy="7299770"/>
          </a:xfrm>
        </p:grpSpPr>
        <p:sp>
          <p:nvSpPr>
            <p:cNvPr id="8" name="Freeform 7">
              <a:extLst>
                <a:ext uri="{FF2B5EF4-FFF2-40B4-BE49-F238E27FC236}">
                  <a16:creationId xmlns:a16="http://schemas.microsoft.com/office/drawing/2014/main" id="{E08226B4-DF11-4F49-BBC3-DF3BAE8671B9}"/>
                </a:ext>
              </a:extLst>
            </p:cNvPr>
            <p:cNvSpPr>
              <a:spLocks/>
            </p:cNvSpPr>
            <p:nvPr/>
          </p:nvSpPr>
          <p:spPr bwMode="auto">
            <a:xfrm>
              <a:off x="18616201" y="4349219"/>
              <a:ext cx="3634781" cy="7299770"/>
            </a:xfrm>
            <a:custGeom>
              <a:avLst/>
              <a:gdLst>
                <a:gd name="T0" fmla="*/ 886 w 1357"/>
                <a:gd name="T1" fmla="*/ 1301 h 2723"/>
                <a:gd name="T2" fmla="*/ 988 w 1357"/>
                <a:gd name="T3" fmla="*/ 949 h 2723"/>
                <a:gd name="T4" fmla="*/ 798 w 1357"/>
                <a:gd name="T5" fmla="*/ 545 h 2723"/>
                <a:gd name="T6" fmla="*/ 899 w 1357"/>
                <a:gd name="T7" fmla="*/ 328 h 2723"/>
                <a:gd name="T8" fmla="*/ 631 w 1357"/>
                <a:gd name="T9" fmla="*/ 13 h 2723"/>
                <a:gd name="T10" fmla="*/ 315 w 1357"/>
                <a:gd name="T11" fmla="*/ 281 h 2723"/>
                <a:gd name="T12" fmla="*/ 350 w 1357"/>
                <a:gd name="T13" fmla="*/ 445 h 2723"/>
                <a:gd name="T14" fmla="*/ 50 w 1357"/>
                <a:gd name="T15" fmla="*/ 869 h 2723"/>
                <a:gd name="T16" fmla="*/ 238 w 1357"/>
                <a:gd name="T17" fmla="*/ 1380 h 2723"/>
                <a:gd name="T18" fmla="*/ 3 w 1357"/>
                <a:gd name="T19" fmla="*/ 1908 h 2723"/>
                <a:gd name="T20" fmla="*/ 762 w 1357"/>
                <a:gd name="T21" fmla="*/ 2664 h 2723"/>
                <a:gd name="T22" fmla="*/ 1298 w 1357"/>
                <a:gd name="T23" fmla="*/ 1817 h 2723"/>
                <a:gd name="T24" fmla="*/ 886 w 1357"/>
                <a:gd name="T25" fmla="*/ 1301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7" h="2723">
                  <a:moveTo>
                    <a:pt x="886" y="1301"/>
                  </a:moveTo>
                  <a:cubicBezTo>
                    <a:pt x="870" y="1116"/>
                    <a:pt x="989" y="1169"/>
                    <a:pt x="988" y="949"/>
                  </a:cubicBezTo>
                  <a:cubicBezTo>
                    <a:pt x="987" y="756"/>
                    <a:pt x="800" y="649"/>
                    <a:pt x="798" y="545"/>
                  </a:cubicBezTo>
                  <a:cubicBezTo>
                    <a:pt x="795" y="441"/>
                    <a:pt x="894" y="387"/>
                    <a:pt x="899" y="328"/>
                  </a:cubicBezTo>
                  <a:cubicBezTo>
                    <a:pt x="912" y="167"/>
                    <a:pt x="792" y="25"/>
                    <a:pt x="631" y="13"/>
                  </a:cubicBezTo>
                  <a:cubicBezTo>
                    <a:pt x="469" y="0"/>
                    <a:pt x="328" y="120"/>
                    <a:pt x="315" y="281"/>
                  </a:cubicBezTo>
                  <a:cubicBezTo>
                    <a:pt x="311" y="340"/>
                    <a:pt x="348" y="353"/>
                    <a:pt x="350" y="445"/>
                  </a:cubicBezTo>
                  <a:cubicBezTo>
                    <a:pt x="353" y="536"/>
                    <a:pt x="21" y="678"/>
                    <a:pt x="50" y="869"/>
                  </a:cubicBezTo>
                  <a:cubicBezTo>
                    <a:pt x="79" y="1061"/>
                    <a:pt x="249" y="1149"/>
                    <a:pt x="238" y="1380"/>
                  </a:cubicBezTo>
                  <a:cubicBezTo>
                    <a:pt x="229" y="1551"/>
                    <a:pt x="0" y="1625"/>
                    <a:pt x="3" y="1908"/>
                  </a:cubicBezTo>
                  <a:cubicBezTo>
                    <a:pt x="7" y="2370"/>
                    <a:pt x="339" y="2723"/>
                    <a:pt x="762" y="2664"/>
                  </a:cubicBezTo>
                  <a:cubicBezTo>
                    <a:pt x="1184" y="2605"/>
                    <a:pt x="1357" y="2239"/>
                    <a:pt x="1298" y="1817"/>
                  </a:cubicBezTo>
                  <a:cubicBezTo>
                    <a:pt x="1258" y="1536"/>
                    <a:pt x="902" y="1487"/>
                    <a:pt x="886" y="1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54166555-B728-4F00-97AC-65C7294CC05E}"/>
                </a:ext>
              </a:extLst>
            </p:cNvPr>
            <p:cNvSpPr>
              <a:spLocks/>
            </p:cNvSpPr>
            <p:nvPr/>
          </p:nvSpPr>
          <p:spPr bwMode="auto">
            <a:xfrm>
              <a:off x="20012715" y="5115447"/>
              <a:ext cx="538283" cy="5678057"/>
            </a:xfrm>
            <a:custGeom>
              <a:avLst/>
              <a:gdLst>
                <a:gd name="T0" fmla="*/ 63 w 201"/>
                <a:gd name="T1" fmla="*/ 0 h 2118"/>
                <a:gd name="T2" fmla="*/ 35 w 201"/>
                <a:gd name="T3" fmla="*/ 266 h 2118"/>
                <a:gd name="T4" fmla="*/ 19 w 201"/>
                <a:gd name="T5" fmla="*/ 533 h 2118"/>
                <a:gd name="T6" fmla="*/ 13 w 201"/>
                <a:gd name="T7" fmla="*/ 801 h 2118"/>
                <a:gd name="T8" fmla="*/ 18 w 201"/>
                <a:gd name="T9" fmla="*/ 1068 h 2118"/>
                <a:gd name="T10" fmla="*/ 36 w 201"/>
                <a:gd name="T11" fmla="*/ 1335 h 2118"/>
                <a:gd name="T12" fmla="*/ 70 w 201"/>
                <a:gd name="T13" fmla="*/ 1600 h 2118"/>
                <a:gd name="T14" fmla="*/ 124 w 201"/>
                <a:gd name="T15" fmla="*/ 1862 h 2118"/>
                <a:gd name="T16" fmla="*/ 201 w 201"/>
                <a:gd name="T17" fmla="*/ 2118 h 2118"/>
                <a:gd name="T18" fmla="*/ 118 w 201"/>
                <a:gd name="T19" fmla="*/ 1863 h 2118"/>
                <a:gd name="T20" fmla="*/ 62 w 201"/>
                <a:gd name="T21" fmla="*/ 1602 h 2118"/>
                <a:gd name="T22" fmla="*/ 26 w 201"/>
                <a:gd name="T23" fmla="*/ 1336 h 2118"/>
                <a:gd name="T24" fmla="*/ 7 w 201"/>
                <a:gd name="T25" fmla="*/ 1069 h 2118"/>
                <a:gd name="T26" fmla="*/ 10 w 201"/>
                <a:gd name="T27" fmla="*/ 533 h 2118"/>
                <a:gd name="T28" fmla="*/ 63 w 201"/>
                <a:gd name="T29" fmla="*/ 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118">
                  <a:moveTo>
                    <a:pt x="63" y="0"/>
                  </a:moveTo>
                  <a:cubicBezTo>
                    <a:pt x="51" y="89"/>
                    <a:pt x="42" y="177"/>
                    <a:pt x="35" y="266"/>
                  </a:cubicBezTo>
                  <a:cubicBezTo>
                    <a:pt x="28" y="355"/>
                    <a:pt x="23" y="444"/>
                    <a:pt x="19" y="533"/>
                  </a:cubicBezTo>
                  <a:cubicBezTo>
                    <a:pt x="16" y="622"/>
                    <a:pt x="13" y="712"/>
                    <a:pt x="13" y="801"/>
                  </a:cubicBezTo>
                  <a:cubicBezTo>
                    <a:pt x="13" y="890"/>
                    <a:pt x="14" y="979"/>
                    <a:pt x="18" y="1068"/>
                  </a:cubicBezTo>
                  <a:cubicBezTo>
                    <a:pt x="22" y="1157"/>
                    <a:pt x="28" y="1246"/>
                    <a:pt x="36" y="1335"/>
                  </a:cubicBezTo>
                  <a:cubicBezTo>
                    <a:pt x="45" y="1424"/>
                    <a:pt x="57" y="1512"/>
                    <a:pt x="70" y="1600"/>
                  </a:cubicBezTo>
                  <a:cubicBezTo>
                    <a:pt x="85" y="1688"/>
                    <a:pt x="102" y="1775"/>
                    <a:pt x="124" y="1862"/>
                  </a:cubicBezTo>
                  <a:cubicBezTo>
                    <a:pt x="145" y="1949"/>
                    <a:pt x="171" y="2034"/>
                    <a:pt x="201" y="2118"/>
                  </a:cubicBezTo>
                  <a:cubicBezTo>
                    <a:pt x="169" y="2035"/>
                    <a:pt x="142" y="1950"/>
                    <a:pt x="118" y="1863"/>
                  </a:cubicBezTo>
                  <a:cubicBezTo>
                    <a:pt x="96" y="1777"/>
                    <a:pt x="77" y="1689"/>
                    <a:pt x="62" y="1602"/>
                  </a:cubicBezTo>
                  <a:cubicBezTo>
                    <a:pt x="47" y="1513"/>
                    <a:pt x="35" y="1425"/>
                    <a:pt x="26" y="1336"/>
                  </a:cubicBezTo>
                  <a:cubicBezTo>
                    <a:pt x="17" y="1247"/>
                    <a:pt x="11" y="1158"/>
                    <a:pt x="7" y="1069"/>
                  </a:cubicBezTo>
                  <a:cubicBezTo>
                    <a:pt x="0" y="890"/>
                    <a:pt x="1" y="711"/>
                    <a:pt x="10" y="533"/>
                  </a:cubicBezTo>
                  <a:cubicBezTo>
                    <a:pt x="20" y="355"/>
                    <a:pt x="36" y="176"/>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E01F35A-D8DF-41EA-A704-DEACB72854BF}"/>
                </a:ext>
              </a:extLst>
            </p:cNvPr>
            <p:cNvSpPr>
              <a:spLocks/>
            </p:cNvSpPr>
            <p:nvPr/>
          </p:nvSpPr>
          <p:spPr bwMode="auto">
            <a:xfrm>
              <a:off x="20071761" y="5670208"/>
              <a:ext cx="561627" cy="539656"/>
            </a:xfrm>
            <a:custGeom>
              <a:avLst/>
              <a:gdLst>
                <a:gd name="T0" fmla="*/ 0 w 210"/>
                <a:gd name="T1" fmla="*/ 201 h 201"/>
                <a:gd name="T2" fmla="*/ 110 w 210"/>
                <a:gd name="T3" fmla="*/ 106 h 201"/>
                <a:gd name="T4" fmla="*/ 123 w 210"/>
                <a:gd name="T5" fmla="*/ 94 h 201"/>
                <a:gd name="T6" fmla="*/ 136 w 210"/>
                <a:gd name="T7" fmla="*/ 81 h 201"/>
                <a:gd name="T8" fmla="*/ 162 w 210"/>
                <a:gd name="T9" fmla="*/ 55 h 201"/>
                <a:gd name="T10" fmla="*/ 210 w 210"/>
                <a:gd name="T11" fmla="*/ 0 h 201"/>
                <a:gd name="T12" fmla="*/ 168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3" y="94"/>
                    <a:pt x="123" y="94"/>
                    <a:pt x="123" y="94"/>
                  </a:cubicBezTo>
                  <a:cubicBezTo>
                    <a:pt x="136" y="81"/>
                    <a:pt x="136" y="81"/>
                    <a:pt x="136" y="81"/>
                  </a:cubicBezTo>
                  <a:cubicBezTo>
                    <a:pt x="145" y="73"/>
                    <a:pt x="153" y="64"/>
                    <a:pt x="162" y="55"/>
                  </a:cubicBezTo>
                  <a:cubicBezTo>
                    <a:pt x="179" y="38"/>
                    <a:pt x="194" y="19"/>
                    <a:pt x="210" y="0"/>
                  </a:cubicBezTo>
                  <a:cubicBezTo>
                    <a:pt x="198" y="22"/>
                    <a:pt x="184" y="42"/>
                    <a:pt x="168"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F8914B1-F097-4335-A9F0-E4B2B7AE38ED}"/>
                </a:ext>
              </a:extLst>
            </p:cNvPr>
            <p:cNvSpPr>
              <a:spLocks/>
            </p:cNvSpPr>
            <p:nvPr/>
          </p:nvSpPr>
          <p:spPr bwMode="auto">
            <a:xfrm>
              <a:off x="20049790" y="5925617"/>
              <a:ext cx="563000" cy="538283"/>
            </a:xfrm>
            <a:custGeom>
              <a:avLst/>
              <a:gdLst>
                <a:gd name="T0" fmla="*/ 0 w 210"/>
                <a:gd name="T1" fmla="*/ 201 h 201"/>
                <a:gd name="T2" fmla="*/ 110 w 210"/>
                <a:gd name="T3" fmla="*/ 106 h 201"/>
                <a:gd name="T4" fmla="*/ 124 w 210"/>
                <a:gd name="T5" fmla="*/ 93 h 201"/>
                <a:gd name="T6" fmla="*/ 137 w 210"/>
                <a:gd name="T7" fmla="*/ 80 h 201"/>
                <a:gd name="T8" fmla="*/ 162 w 210"/>
                <a:gd name="T9" fmla="*/ 55 h 201"/>
                <a:gd name="T10" fmla="*/ 210 w 210"/>
                <a:gd name="T11" fmla="*/ 0 h 201"/>
                <a:gd name="T12" fmla="*/ 169 w 210"/>
                <a:gd name="T13" fmla="*/ 60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3"/>
                    <a:pt x="124" y="93"/>
                    <a:pt x="124" y="93"/>
                  </a:cubicBezTo>
                  <a:cubicBezTo>
                    <a:pt x="137" y="80"/>
                    <a:pt x="137" y="80"/>
                    <a:pt x="137" y="80"/>
                  </a:cubicBezTo>
                  <a:cubicBezTo>
                    <a:pt x="145" y="72"/>
                    <a:pt x="154" y="63"/>
                    <a:pt x="162" y="55"/>
                  </a:cubicBezTo>
                  <a:cubicBezTo>
                    <a:pt x="179" y="37"/>
                    <a:pt x="194" y="19"/>
                    <a:pt x="210" y="0"/>
                  </a:cubicBezTo>
                  <a:cubicBezTo>
                    <a:pt x="198" y="21"/>
                    <a:pt x="184" y="41"/>
                    <a:pt x="169" y="60"/>
                  </a:cubicBezTo>
                  <a:cubicBezTo>
                    <a:pt x="153" y="79"/>
                    <a:pt x="136" y="97"/>
                    <a:pt x="118" y="114"/>
                  </a:cubicBezTo>
                  <a:cubicBezTo>
                    <a:pt x="100" y="130"/>
                    <a:pt x="81" y="146"/>
                    <a:pt x="61" y="161"/>
                  </a:cubicBezTo>
                  <a:cubicBezTo>
                    <a:pt x="42" y="175"/>
                    <a:pt x="21"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FA65C9CE-0E3C-484C-B95E-4B00AC1FF45A}"/>
                </a:ext>
              </a:extLst>
            </p:cNvPr>
            <p:cNvSpPr>
              <a:spLocks/>
            </p:cNvSpPr>
            <p:nvPr/>
          </p:nvSpPr>
          <p:spPr bwMode="auto">
            <a:xfrm>
              <a:off x="20044298" y="7426492"/>
              <a:ext cx="565746" cy="538283"/>
            </a:xfrm>
            <a:custGeom>
              <a:avLst/>
              <a:gdLst>
                <a:gd name="T0" fmla="*/ 0 w 211"/>
                <a:gd name="T1" fmla="*/ 201 h 201"/>
                <a:gd name="T2" fmla="*/ 111 w 211"/>
                <a:gd name="T3" fmla="*/ 106 h 201"/>
                <a:gd name="T4" fmla="*/ 124 w 211"/>
                <a:gd name="T5" fmla="*/ 94 h 201"/>
                <a:gd name="T6" fmla="*/ 137 w 211"/>
                <a:gd name="T7" fmla="*/ 81 h 201"/>
                <a:gd name="T8" fmla="*/ 162 w 211"/>
                <a:gd name="T9" fmla="*/ 55 h 201"/>
                <a:gd name="T10" fmla="*/ 211 w 211"/>
                <a:gd name="T11" fmla="*/ 0 h 201"/>
                <a:gd name="T12" fmla="*/ 169 w 211"/>
                <a:gd name="T13" fmla="*/ 61 h 201"/>
                <a:gd name="T14" fmla="*/ 118 w 211"/>
                <a:gd name="T15" fmla="*/ 114 h 201"/>
                <a:gd name="T16" fmla="*/ 62 w 211"/>
                <a:gd name="T17" fmla="*/ 161 h 201"/>
                <a:gd name="T18" fmla="*/ 0 w 211"/>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01">
                  <a:moveTo>
                    <a:pt x="0" y="201"/>
                  </a:moveTo>
                  <a:cubicBezTo>
                    <a:pt x="38" y="170"/>
                    <a:pt x="75" y="139"/>
                    <a:pt x="111" y="106"/>
                  </a:cubicBezTo>
                  <a:cubicBezTo>
                    <a:pt x="124" y="94"/>
                    <a:pt x="124" y="94"/>
                    <a:pt x="124" y="94"/>
                  </a:cubicBezTo>
                  <a:cubicBezTo>
                    <a:pt x="137" y="81"/>
                    <a:pt x="137" y="81"/>
                    <a:pt x="137" y="81"/>
                  </a:cubicBezTo>
                  <a:cubicBezTo>
                    <a:pt x="146" y="72"/>
                    <a:pt x="154" y="64"/>
                    <a:pt x="162" y="55"/>
                  </a:cubicBezTo>
                  <a:cubicBezTo>
                    <a:pt x="179" y="37"/>
                    <a:pt x="195" y="19"/>
                    <a:pt x="211" y="0"/>
                  </a:cubicBezTo>
                  <a:cubicBezTo>
                    <a:pt x="199" y="22"/>
                    <a:pt x="185" y="42"/>
                    <a:pt x="169" y="61"/>
                  </a:cubicBezTo>
                  <a:cubicBezTo>
                    <a:pt x="153" y="80"/>
                    <a:pt x="136" y="97"/>
                    <a:pt x="118" y="114"/>
                  </a:cubicBezTo>
                  <a:cubicBezTo>
                    <a:pt x="100" y="131"/>
                    <a:pt x="82" y="147"/>
                    <a:pt x="62" y="161"/>
                  </a:cubicBezTo>
                  <a:cubicBezTo>
                    <a:pt x="42" y="176"/>
                    <a:pt x="22"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EE97C122-440A-4093-90C8-A8171BE0F6FE}"/>
                </a:ext>
              </a:extLst>
            </p:cNvPr>
            <p:cNvSpPr>
              <a:spLocks/>
            </p:cNvSpPr>
            <p:nvPr/>
          </p:nvSpPr>
          <p:spPr bwMode="auto">
            <a:xfrm>
              <a:off x="20058029" y="7654438"/>
              <a:ext cx="561627" cy="538283"/>
            </a:xfrm>
            <a:custGeom>
              <a:avLst/>
              <a:gdLst>
                <a:gd name="T0" fmla="*/ 0 w 210"/>
                <a:gd name="T1" fmla="*/ 201 h 201"/>
                <a:gd name="T2" fmla="*/ 110 w 210"/>
                <a:gd name="T3" fmla="*/ 106 h 201"/>
                <a:gd name="T4" fmla="*/ 124 w 210"/>
                <a:gd name="T5" fmla="*/ 94 h 201"/>
                <a:gd name="T6" fmla="*/ 136 w 210"/>
                <a:gd name="T7" fmla="*/ 81 h 201"/>
                <a:gd name="T8" fmla="*/ 162 w 210"/>
                <a:gd name="T9" fmla="*/ 55 h 201"/>
                <a:gd name="T10" fmla="*/ 210 w 210"/>
                <a:gd name="T11" fmla="*/ 0 h 201"/>
                <a:gd name="T12" fmla="*/ 169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4"/>
                    <a:pt x="124" y="94"/>
                    <a:pt x="124" y="94"/>
                  </a:cubicBezTo>
                  <a:cubicBezTo>
                    <a:pt x="136" y="81"/>
                    <a:pt x="136" y="81"/>
                    <a:pt x="136" y="81"/>
                  </a:cubicBezTo>
                  <a:cubicBezTo>
                    <a:pt x="145" y="73"/>
                    <a:pt x="153" y="64"/>
                    <a:pt x="162" y="55"/>
                  </a:cubicBezTo>
                  <a:cubicBezTo>
                    <a:pt x="179" y="37"/>
                    <a:pt x="194" y="19"/>
                    <a:pt x="210" y="0"/>
                  </a:cubicBezTo>
                  <a:cubicBezTo>
                    <a:pt x="198" y="22"/>
                    <a:pt x="184" y="42"/>
                    <a:pt x="169"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0B801936-8C84-467B-B016-9052C328F49A}"/>
                </a:ext>
              </a:extLst>
            </p:cNvPr>
            <p:cNvSpPr>
              <a:spLocks/>
            </p:cNvSpPr>
            <p:nvPr/>
          </p:nvSpPr>
          <p:spPr bwMode="auto">
            <a:xfrm>
              <a:off x="19144872" y="6590231"/>
              <a:ext cx="888441" cy="546522"/>
            </a:xfrm>
            <a:custGeom>
              <a:avLst/>
              <a:gdLst>
                <a:gd name="T0" fmla="*/ 0 w 332"/>
                <a:gd name="T1" fmla="*/ 0 h 204"/>
                <a:gd name="T2" fmla="*/ 76 w 332"/>
                <a:gd name="T3" fmla="*/ 61 h 204"/>
                <a:gd name="T4" fmla="*/ 157 w 332"/>
                <a:gd name="T5" fmla="*/ 116 h 204"/>
                <a:gd name="T6" fmla="*/ 199 w 332"/>
                <a:gd name="T7" fmla="*/ 141 h 204"/>
                <a:gd name="T8" fmla="*/ 221 w 332"/>
                <a:gd name="T9" fmla="*/ 153 h 204"/>
                <a:gd name="T10" fmla="*/ 231 w 332"/>
                <a:gd name="T11" fmla="*/ 158 h 204"/>
                <a:gd name="T12" fmla="*/ 242 w 332"/>
                <a:gd name="T13" fmla="*/ 164 h 204"/>
                <a:gd name="T14" fmla="*/ 264 w 332"/>
                <a:gd name="T15" fmla="*/ 175 h 204"/>
                <a:gd name="T16" fmla="*/ 287 w 332"/>
                <a:gd name="T17" fmla="*/ 185 h 204"/>
                <a:gd name="T18" fmla="*/ 298 w 332"/>
                <a:gd name="T19" fmla="*/ 190 h 204"/>
                <a:gd name="T20" fmla="*/ 309 w 332"/>
                <a:gd name="T21" fmla="*/ 194 h 204"/>
                <a:gd name="T22" fmla="*/ 332 w 332"/>
                <a:gd name="T23" fmla="*/ 204 h 204"/>
                <a:gd name="T24" fmla="*/ 239 w 332"/>
                <a:gd name="T25" fmla="*/ 172 h 204"/>
                <a:gd name="T26" fmla="*/ 227 w 332"/>
                <a:gd name="T27" fmla="*/ 167 h 204"/>
                <a:gd name="T28" fmla="*/ 216 w 332"/>
                <a:gd name="T29" fmla="*/ 162 h 204"/>
                <a:gd name="T30" fmla="*/ 194 w 332"/>
                <a:gd name="T31" fmla="*/ 151 h 204"/>
                <a:gd name="T32" fmla="*/ 151 w 332"/>
                <a:gd name="T33" fmla="*/ 126 h 204"/>
                <a:gd name="T34" fmla="*/ 71 w 332"/>
                <a:gd name="T35" fmla="*/ 68 h 204"/>
                <a:gd name="T36" fmla="*/ 0 w 332"/>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2" h="204">
                  <a:moveTo>
                    <a:pt x="0" y="0"/>
                  </a:moveTo>
                  <a:cubicBezTo>
                    <a:pt x="24" y="22"/>
                    <a:pt x="50" y="42"/>
                    <a:pt x="76" y="61"/>
                  </a:cubicBezTo>
                  <a:cubicBezTo>
                    <a:pt x="102" y="81"/>
                    <a:pt x="129" y="99"/>
                    <a:pt x="157" y="116"/>
                  </a:cubicBezTo>
                  <a:cubicBezTo>
                    <a:pt x="171" y="125"/>
                    <a:pt x="185" y="133"/>
                    <a:pt x="199" y="141"/>
                  </a:cubicBezTo>
                  <a:cubicBezTo>
                    <a:pt x="221" y="153"/>
                    <a:pt x="221" y="153"/>
                    <a:pt x="221" y="153"/>
                  </a:cubicBezTo>
                  <a:cubicBezTo>
                    <a:pt x="231" y="158"/>
                    <a:pt x="231" y="158"/>
                    <a:pt x="231" y="158"/>
                  </a:cubicBezTo>
                  <a:cubicBezTo>
                    <a:pt x="242" y="164"/>
                    <a:pt x="242" y="164"/>
                    <a:pt x="242" y="164"/>
                  </a:cubicBezTo>
                  <a:cubicBezTo>
                    <a:pt x="264" y="175"/>
                    <a:pt x="264" y="175"/>
                    <a:pt x="264" y="175"/>
                  </a:cubicBezTo>
                  <a:cubicBezTo>
                    <a:pt x="287" y="185"/>
                    <a:pt x="287" y="185"/>
                    <a:pt x="287" y="185"/>
                  </a:cubicBezTo>
                  <a:cubicBezTo>
                    <a:pt x="290" y="186"/>
                    <a:pt x="294" y="188"/>
                    <a:pt x="298" y="190"/>
                  </a:cubicBezTo>
                  <a:cubicBezTo>
                    <a:pt x="309" y="194"/>
                    <a:pt x="309" y="194"/>
                    <a:pt x="309" y="194"/>
                  </a:cubicBezTo>
                  <a:cubicBezTo>
                    <a:pt x="317" y="197"/>
                    <a:pt x="324" y="200"/>
                    <a:pt x="332" y="204"/>
                  </a:cubicBezTo>
                  <a:cubicBezTo>
                    <a:pt x="300" y="195"/>
                    <a:pt x="269" y="186"/>
                    <a:pt x="239" y="172"/>
                  </a:cubicBezTo>
                  <a:cubicBezTo>
                    <a:pt x="227" y="167"/>
                    <a:pt x="227" y="167"/>
                    <a:pt x="227" y="167"/>
                  </a:cubicBezTo>
                  <a:cubicBezTo>
                    <a:pt x="216" y="162"/>
                    <a:pt x="216" y="162"/>
                    <a:pt x="216" y="162"/>
                  </a:cubicBezTo>
                  <a:cubicBezTo>
                    <a:pt x="194" y="151"/>
                    <a:pt x="194" y="151"/>
                    <a:pt x="194" y="151"/>
                  </a:cubicBezTo>
                  <a:cubicBezTo>
                    <a:pt x="180" y="142"/>
                    <a:pt x="165" y="135"/>
                    <a:pt x="151" y="126"/>
                  </a:cubicBezTo>
                  <a:cubicBezTo>
                    <a:pt x="123" y="108"/>
                    <a:pt x="96" y="89"/>
                    <a:pt x="71" y="68"/>
                  </a:cubicBezTo>
                  <a:cubicBezTo>
                    <a:pt x="45" y="48"/>
                    <a:pt x="21"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0E2D25CE-6B71-4652-A8EE-453600FB1D27}"/>
                </a:ext>
              </a:extLst>
            </p:cNvPr>
            <p:cNvSpPr>
              <a:spLocks/>
            </p:cNvSpPr>
            <p:nvPr/>
          </p:nvSpPr>
          <p:spPr bwMode="auto">
            <a:xfrm>
              <a:off x="18889462" y="6547664"/>
              <a:ext cx="1143851" cy="744258"/>
            </a:xfrm>
            <a:custGeom>
              <a:avLst/>
              <a:gdLst>
                <a:gd name="T0" fmla="*/ 0 w 427"/>
                <a:gd name="T1" fmla="*/ 0 h 278"/>
                <a:gd name="T2" fmla="*/ 50 w 427"/>
                <a:gd name="T3" fmla="*/ 41 h 278"/>
                <a:gd name="T4" fmla="*/ 75 w 427"/>
                <a:gd name="T5" fmla="*/ 61 h 278"/>
                <a:gd name="T6" fmla="*/ 100 w 427"/>
                <a:gd name="T7" fmla="*/ 80 h 278"/>
                <a:gd name="T8" fmla="*/ 126 w 427"/>
                <a:gd name="T9" fmla="*/ 100 h 278"/>
                <a:gd name="T10" fmla="*/ 151 w 427"/>
                <a:gd name="T11" fmla="*/ 119 h 278"/>
                <a:gd name="T12" fmla="*/ 177 w 427"/>
                <a:gd name="T13" fmla="*/ 137 h 278"/>
                <a:gd name="T14" fmla="*/ 204 w 427"/>
                <a:gd name="T15" fmla="*/ 156 h 278"/>
                <a:gd name="T16" fmla="*/ 230 w 427"/>
                <a:gd name="T17" fmla="*/ 173 h 278"/>
                <a:gd name="T18" fmla="*/ 243 w 427"/>
                <a:gd name="T19" fmla="*/ 182 h 278"/>
                <a:gd name="T20" fmla="*/ 257 w 427"/>
                <a:gd name="T21" fmla="*/ 191 h 278"/>
                <a:gd name="T22" fmla="*/ 284 w 427"/>
                <a:gd name="T23" fmla="*/ 207 h 278"/>
                <a:gd name="T24" fmla="*/ 312 w 427"/>
                <a:gd name="T25" fmla="*/ 224 h 278"/>
                <a:gd name="T26" fmla="*/ 427 w 427"/>
                <a:gd name="T27" fmla="*/ 278 h 278"/>
                <a:gd name="T28" fmla="*/ 307 w 427"/>
                <a:gd name="T29" fmla="*/ 231 h 278"/>
                <a:gd name="T30" fmla="*/ 197 w 427"/>
                <a:gd name="T31" fmla="*/ 165 h 278"/>
                <a:gd name="T32" fmla="*/ 95 w 427"/>
                <a:gd name="T33" fmla="*/ 87 h 278"/>
                <a:gd name="T34" fmla="*/ 0 w 427"/>
                <a:gd name="T3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7" h="278">
                  <a:moveTo>
                    <a:pt x="0" y="0"/>
                  </a:moveTo>
                  <a:cubicBezTo>
                    <a:pt x="17" y="14"/>
                    <a:pt x="33" y="28"/>
                    <a:pt x="50" y="41"/>
                  </a:cubicBezTo>
                  <a:cubicBezTo>
                    <a:pt x="58" y="48"/>
                    <a:pt x="66" y="54"/>
                    <a:pt x="75" y="61"/>
                  </a:cubicBezTo>
                  <a:cubicBezTo>
                    <a:pt x="83" y="67"/>
                    <a:pt x="92" y="74"/>
                    <a:pt x="100" y="80"/>
                  </a:cubicBezTo>
                  <a:cubicBezTo>
                    <a:pt x="109" y="87"/>
                    <a:pt x="117" y="93"/>
                    <a:pt x="126" y="100"/>
                  </a:cubicBezTo>
                  <a:cubicBezTo>
                    <a:pt x="134" y="106"/>
                    <a:pt x="143" y="112"/>
                    <a:pt x="151" y="119"/>
                  </a:cubicBezTo>
                  <a:cubicBezTo>
                    <a:pt x="177" y="137"/>
                    <a:pt x="177" y="137"/>
                    <a:pt x="177" y="137"/>
                  </a:cubicBezTo>
                  <a:cubicBezTo>
                    <a:pt x="204" y="156"/>
                    <a:pt x="204" y="156"/>
                    <a:pt x="204" y="156"/>
                  </a:cubicBezTo>
                  <a:cubicBezTo>
                    <a:pt x="212" y="162"/>
                    <a:pt x="221" y="167"/>
                    <a:pt x="230" y="173"/>
                  </a:cubicBezTo>
                  <a:cubicBezTo>
                    <a:pt x="243" y="182"/>
                    <a:pt x="243" y="182"/>
                    <a:pt x="243" y="182"/>
                  </a:cubicBezTo>
                  <a:cubicBezTo>
                    <a:pt x="257" y="191"/>
                    <a:pt x="257" y="191"/>
                    <a:pt x="257" y="191"/>
                  </a:cubicBezTo>
                  <a:cubicBezTo>
                    <a:pt x="266" y="196"/>
                    <a:pt x="275" y="202"/>
                    <a:pt x="284" y="207"/>
                  </a:cubicBezTo>
                  <a:cubicBezTo>
                    <a:pt x="312" y="224"/>
                    <a:pt x="312" y="224"/>
                    <a:pt x="312" y="224"/>
                  </a:cubicBezTo>
                  <a:cubicBezTo>
                    <a:pt x="349" y="244"/>
                    <a:pt x="387" y="263"/>
                    <a:pt x="427" y="278"/>
                  </a:cubicBezTo>
                  <a:cubicBezTo>
                    <a:pt x="385" y="267"/>
                    <a:pt x="346" y="251"/>
                    <a:pt x="307" y="231"/>
                  </a:cubicBezTo>
                  <a:cubicBezTo>
                    <a:pt x="269" y="212"/>
                    <a:pt x="233" y="189"/>
                    <a:pt x="197" y="165"/>
                  </a:cubicBezTo>
                  <a:cubicBezTo>
                    <a:pt x="162" y="141"/>
                    <a:pt x="128" y="114"/>
                    <a:pt x="95" y="87"/>
                  </a:cubicBezTo>
                  <a:cubicBezTo>
                    <a:pt x="62" y="60"/>
                    <a:pt x="30"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C9DB8A25-4313-4A34-8958-E4AC33F08AD9}"/>
                </a:ext>
              </a:extLst>
            </p:cNvPr>
            <p:cNvSpPr>
              <a:spLocks/>
            </p:cNvSpPr>
            <p:nvPr/>
          </p:nvSpPr>
          <p:spPr bwMode="auto">
            <a:xfrm>
              <a:off x="19139379" y="8755720"/>
              <a:ext cx="1039490" cy="601448"/>
            </a:xfrm>
            <a:custGeom>
              <a:avLst/>
              <a:gdLst>
                <a:gd name="T0" fmla="*/ 0 w 388"/>
                <a:gd name="T1" fmla="*/ 0 h 224"/>
                <a:gd name="T2" fmla="*/ 79 w 388"/>
                <a:gd name="T3" fmla="*/ 83 h 224"/>
                <a:gd name="T4" fmla="*/ 90 w 388"/>
                <a:gd name="T5" fmla="*/ 92 h 224"/>
                <a:gd name="T6" fmla="*/ 101 w 388"/>
                <a:gd name="T7" fmla="*/ 101 h 224"/>
                <a:gd name="T8" fmla="*/ 125 w 388"/>
                <a:gd name="T9" fmla="*/ 117 h 224"/>
                <a:gd name="T10" fmla="*/ 148 w 388"/>
                <a:gd name="T11" fmla="*/ 133 h 224"/>
                <a:gd name="T12" fmla="*/ 173 w 388"/>
                <a:gd name="T13" fmla="*/ 147 h 224"/>
                <a:gd name="T14" fmla="*/ 198 w 388"/>
                <a:gd name="T15" fmla="*/ 161 h 224"/>
                <a:gd name="T16" fmla="*/ 211 w 388"/>
                <a:gd name="T17" fmla="*/ 167 h 224"/>
                <a:gd name="T18" fmla="*/ 224 w 388"/>
                <a:gd name="T19" fmla="*/ 173 h 224"/>
                <a:gd name="T20" fmla="*/ 250 w 388"/>
                <a:gd name="T21" fmla="*/ 184 h 224"/>
                <a:gd name="T22" fmla="*/ 277 w 388"/>
                <a:gd name="T23" fmla="*/ 193 h 224"/>
                <a:gd name="T24" fmla="*/ 291 w 388"/>
                <a:gd name="T25" fmla="*/ 198 h 224"/>
                <a:gd name="T26" fmla="*/ 305 w 388"/>
                <a:gd name="T27" fmla="*/ 202 h 224"/>
                <a:gd name="T28" fmla="*/ 332 w 388"/>
                <a:gd name="T29" fmla="*/ 210 h 224"/>
                <a:gd name="T30" fmla="*/ 388 w 388"/>
                <a:gd name="T31" fmla="*/ 224 h 224"/>
                <a:gd name="T32" fmla="*/ 359 w 388"/>
                <a:gd name="T33" fmla="*/ 220 h 224"/>
                <a:gd name="T34" fmla="*/ 345 w 388"/>
                <a:gd name="T35" fmla="*/ 218 h 224"/>
                <a:gd name="T36" fmla="*/ 331 w 388"/>
                <a:gd name="T37" fmla="*/ 216 h 224"/>
                <a:gd name="T38" fmla="*/ 303 w 388"/>
                <a:gd name="T39" fmla="*/ 209 h 224"/>
                <a:gd name="T40" fmla="*/ 289 w 388"/>
                <a:gd name="T41" fmla="*/ 206 h 224"/>
                <a:gd name="T42" fmla="*/ 275 w 388"/>
                <a:gd name="T43" fmla="*/ 202 h 224"/>
                <a:gd name="T44" fmla="*/ 247 w 388"/>
                <a:gd name="T45" fmla="*/ 193 h 224"/>
                <a:gd name="T46" fmla="*/ 220 w 388"/>
                <a:gd name="T47" fmla="*/ 182 h 224"/>
                <a:gd name="T48" fmla="*/ 207 w 388"/>
                <a:gd name="T49" fmla="*/ 177 h 224"/>
                <a:gd name="T50" fmla="*/ 194 w 388"/>
                <a:gd name="T51" fmla="*/ 170 h 224"/>
                <a:gd name="T52" fmla="*/ 168 w 388"/>
                <a:gd name="T53" fmla="*/ 157 h 224"/>
                <a:gd name="T54" fmla="*/ 73 w 388"/>
                <a:gd name="T55" fmla="*/ 90 h 224"/>
                <a:gd name="T56" fmla="*/ 0 w 388"/>
                <a:gd name="T5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8" h="224">
                  <a:moveTo>
                    <a:pt x="0" y="0"/>
                  </a:moveTo>
                  <a:cubicBezTo>
                    <a:pt x="23" y="31"/>
                    <a:pt x="50" y="58"/>
                    <a:pt x="79" y="83"/>
                  </a:cubicBezTo>
                  <a:cubicBezTo>
                    <a:pt x="90" y="92"/>
                    <a:pt x="90" y="92"/>
                    <a:pt x="90" y="92"/>
                  </a:cubicBezTo>
                  <a:cubicBezTo>
                    <a:pt x="94" y="95"/>
                    <a:pt x="98" y="98"/>
                    <a:pt x="101" y="101"/>
                  </a:cubicBezTo>
                  <a:cubicBezTo>
                    <a:pt x="109" y="106"/>
                    <a:pt x="116" y="112"/>
                    <a:pt x="125" y="117"/>
                  </a:cubicBezTo>
                  <a:cubicBezTo>
                    <a:pt x="133" y="123"/>
                    <a:pt x="140" y="128"/>
                    <a:pt x="148" y="133"/>
                  </a:cubicBezTo>
                  <a:cubicBezTo>
                    <a:pt x="173" y="147"/>
                    <a:pt x="173" y="147"/>
                    <a:pt x="173" y="147"/>
                  </a:cubicBezTo>
                  <a:cubicBezTo>
                    <a:pt x="181" y="152"/>
                    <a:pt x="190" y="156"/>
                    <a:pt x="198" y="161"/>
                  </a:cubicBezTo>
                  <a:cubicBezTo>
                    <a:pt x="211" y="167"/>
                    <a:pt x="211" y="167"/>
                    <a:pt x="211" y="167"/>
                  </a:cubicBezTo>
                  <a:cubicBezTo>
                    <a:pt x="224" y="173"/>
                    <a:pt x="224" y="173"/>
                    <a:pt x="224" y="173"/>
                  </a:cubicBezTo>
                  <a:cubicBezTo>
                    <a:pt x="233" y="176"/>
                    <a:pt x="242" y="180"/>
                    <a:pt x="250" y="184"/>
                  </a:cubicBezTo>
                  <a:cubicBezTo>
                    <a:pt x="277" y="193"/>
                    <a:pt x="277" y="193"/>
                    <a:pt x="277" y="193"/>
                  </a:cubicBezTo>
                  <a:cubicBezTo>
                    <a:pt x="291" y="198"/>
                    <a:pt x="291" y="198"/>
                    <a:pt x="291" y="198"/>
                  </a:cubicBezTo>
                  <a:cubicBezTo>
                    <a:pt x="305" y="202"/>
                    <a:pt x="305" y="202"/>
                    <a:pt x="305" y="202"/>
                  </a:cubicBezTo>
                  <a:cubicBezTo>
                    <a:pt x="332" y="210"/>
                    <a:pt x="332" y="210"/>
                    <a:pt x="332" y="210"/>
                  </a:cubicBezTo>
                  <a:cubicBezTo>
                    <a:pt x="351" y="216"/>
                    <a:pt x="369" y="219"/>
                    <a:pt x="388" y="224"/>
                  </a:cubicBezTo>
                  <a:cubicBezTo>
                    <a:pt x="379" y="223"/>
                    <a:pt x="369" y="221"/>
                    <a:pt x="359" y="220"/>
                  </a:cubicBezTo>
                  <a:cubicBezTo>
                    <a:pt x="345" y="218"/>
                    <a:pt x="345" y="218"/>
                    <a:pt x="345" y="218"/>
                  </a:cubicBezTo>
                  <a:cubicBezTo>
                    <a:pt x="340" y="217"/>
                    <a:pt x="336" y="217"/>
                    <a:pt x="331" y="216"/>
                  </a:cubicBezTo>
                  <a:cubicBezTo>
                    <a:pt x="303" y="209"/>
                    <a:pt x="303" y="209"/>
                    <a:pt x="303" y="209"/>
                  </a:cubicBezTo>
                  <a:cubicBezTo>
                    <a:pt x="298" y="208"/>
                    <a:pt x="293" y="207"/>
                    <a:pt x="289" y="206"/>
                  </a:cubicBezTo>
                  <a:cubicBezTo>
                    <a:pt x="275" y="202"/>
                    <a:pt x="275" y="202"/>
                    <a:pt x="275" y="202"/>
                  </a:cubicBezTo>
                  <a:cubicBezTo>
                    <a:pt x="247" y="193"/>
                    <a:pt x="247" y="193"/>
                    <a:pt x="247" y="193"/>
                  </a:cubicBezTo>
                  <a:cubicBezTo>
                    <a:pt x="238" y="190"/>
                    <a:pt x="229" y="186"/>
                    <a:pt x="220" y="182"/>
                  </a:cubicBezTo>
                  <a:cubicBezTo>
                    <a:pt x="207" y="177"/>
                    <a:pt x="207" y="177"/>
                    <a:pt x="207" y="177"/>
                  </a:cubicBezTo>
                  <a:cubicBezTo>
                    <a:pt x="194" y="170"/>
                    <a:pt x="194" y="170"/>
                    <a:pt x="194" y="170"/>
                  </a:cubicBezTo>
                  <a:cubicBezTo>
                    <a:pt x="185" y="166"/>
                    <a:pt x="176" y="162"/>
                    <a:pt x="168" y="157"/>
                  </a:cubicBezTo>
                  <a:cubicBezTo>
                    <a:pt x="134" y="138"/>
                    <a:pt x="102" y="116"/>
                    <a:pt x="73" y="90"/>
                  </a:cubicBezTo>
                  <a:cubicBezTo>
                    <a:pt x="45" y="63"/>
                    <a:pt x="19" y="3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2F242AD4-9FF2-4225-8757-986100363B85}"/>
                </a:ext>
              </a:extLst>
            </p:cNvPr>
            <p:cNvSpPr>
              <a:spLocks/>
            </p:cNvSpPr>
            <p:nvPr/>
          </p:nvSpPr>
          <p:spPr bwMode="auto">
            <a:xfrm>
              <a:off x="19133887" y="9262420"/>
              <a:ext cx="1119134" cy="483356"/>
            </a:xfrm>
            <a:custGeom>
              <a:avLst/>
              <a:gdLst>
                <a:gd name="T0" fmla="*/ 0 w 418"/>
                <a:gd name="T1" fmla="*/ 0 h 180"/>
                <a:gd name="T2" fmla="*/ 92 w 418"/>
                <a:gd name="T3" fmla="*/ 71 h 180"/>
                <a:gd name="T4" fmla="*/ 193 w 418"/>
                <a:gd name="T5" fmla="*/ 125 h 180"/>
                <a:gd name="T6" fmla="*/ 303 w 418"/>
                <a:gd name="T7" fmla="*/ 162 h 180"/>
                <a:gd name="T8" fmla="*/ 360 w 418"/>
                <a:gd name="T9" fmla="*/ 173 h 180"/>
                <a:gd name="T10" fmla="*/ 389 w 418"/>
                <a:gd name="T11" fmla="*/ 177 h 180"/>
                <a:gd name="T12" fmla="*/ 418 w 418"/>
                <a:gd name="T13" fmla="*/ 180 h 180"/>
                <a:gd name="T14" fmla="*/ 388 w 418"/>
                <a:gd name="T15" fmla="*/ 180 h 180"/>
                <a:gd name="T16" fmla="*/ 359 w 418"/>
                <a:gd name="T17" fmla="*/ 178 h 180"/>
                <a:gd name="T18" fmla="*/ 330 w 418"/>
                <a:gd name="T19" fmla="*/ 175 h 180"/>
                <a:gd name="T20" fmla="*/ 316 w 418"/>
                <a:gd name="T21" fmla="*/ 173 h 180"/>
                <a:gd name="T22" fmla="*/ 301 w 418"/>
                <a:gd name="T23" fmla="*/ 170 h 180"/>
                <a:gd name="T24" fmla="*/ 272 w 418"/>
                <a:gd name="T25" fmla="*/ 164 h 180"/>
                <a:gd name="T26" fmla="*/ 244 w 418"/>
                <a:gd name="T27" fmla="*/ 156 h 180"/>
                <a:gd name="T28" fmla="*/ 237 w 418"/>
                <a:gd name="T29" fmla="*/ 154 h 180"/>
                <a:gd name="T30" fmla="*/ 230 w 418"/>
                <a:gd name="T31" fmla="*/ 152 h 180"/>
                <a:gd name="T32" fmla="*/ 216 w 418"/>
                <a:gd name="T33" fmla="*/ 147 h 180"/>
                <a:gd name="T34" fmla="*/ 189 w 418"/>
                <a:gd name="T35" fmla="*/ 136 h 180"/>
                <a:gd name="T36" fmla="*/ 87 w 418"/>
                <a:gd name="T37" fmla="*/ 78 h 180"/>
                <a:gd name="T38" fmla="*/ 75 w 418"/>
                <a:gd name="T39" fmla="*/ 70 h 180"/>
                <a:gd name="T40" fmla="*/ 63 w 418"/>
                <a:gd name="T41" fmla="*/ 61 h 180"/>
                <a:gd name="T42" fmla="*/ 41 w 418"/>
                <a:gd name="T43" fmla="*/ 42 h 180"/>
                <a:gd name="T44" fmla="*/ 0 w 418"/>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8" h="180">
                  <a:moveTo>
                    <a:pt x="0" y="0"/>
                  </a:moveTo>
                  <a:cubicBezTo>
                    <a:pt x="28" y="27"/>
                    <a:pt x="59" y="50"/>
                    <a:pt x="92" y="71"/>
                  </a:cubicBezTo>
                  <a:cubicBezTo>
                    <a:pt x="124" y="92"/>
                    <a:pt x="158" y="111"/>
                    <a:pt x="193" y="125"/>
                  </a:cubicBezTo>
                  <a:cubicBezTo>
                    <a:pt x="229" y="140"/>
                    <a:pt x="265" y="153"/>
                    <a:pt x="303" y="162"/>
                  </a:cubicBezTo>
                  <a:cubicBezTo>
                    <a:pt x="322" y="167"/>
                    <a:pt x="341" y="170"/>
                    <a:pt x="360" y="173"/>
                  </a:cubicBezTo>
                  <a:cubicBezTo>
                    <a:pt x="369" y="175"/>
                    <a:pt x="379" y="176"/>
                    <a:pt x="389" y="177"/>
                  </a:cubicBezTo>
                  <a:cubicBezTo>
                    <a:pt x="398" y="178"/>
                    <a:pt x="408" y="179"/>
                    <a:pt x="418" y="180"/>
                  </a:cubicBezTo>
                  <a:cubicBezTo>
                    <a:pt x="408" y="180"/>
                    <a:pt x="398" y="180"/>
                    <a:pt x="388" y="180"/>
                  </a:cubicBezTo>
                  <a:cubicBezTo>
                    <a:pt x="379" y="179"/>
                    <a:pt x="369" y="180"/>
                    <a:pt x="359" y="178"/>
                  </a:cubicBezTo>
                  <a:cubicBezTo>
                    <a:pt x="330" y="175"/>
                    <a:pt x="330" y="175"/>
                    <a:pt x="330" y="175"/>
                  </a:cubicBezTo>
                  <a:cubicBezTo>
                    <a:pt x="325" y="175"/>
                    <a:pt x="320" y="174"/>
                    <a:pt x="316" y="173"/>
                  </a:cubicBezTo>
                  <a:cubicBezTo>
                    <a:pt x="301" y="170"/>
                    <a:pt x="301" y="170"/>
                    <a:pt x="301" y="170"/>
                  </a:cubicBezTo>
                  <a:cubicBezTo>
                    <a:pt x="292" y="168"/>
                    <a:pt x="282" y="167"/>
                    <a:pt x="272" y="164"/>
                  </a:cubicBezTo>
                  <a:cubicBezTo>
                    <a:pt x="244" y="156"/>
                    <a:pt x="244" y="156"/>
                    <a:pt x="244" y="156"/>
                  </a:cubicBezTo>
                  <a:cubicBezTo>
                    <a:pt x="237" y="154"/>
                    <a:pt x="237" y="154"/>
                    <a:pt x="237" y="154"/>
                  </a:cubicBezTo>
                  <a:cubicBezTo>
                    <a:pt x="230" y="152"/>
                    <a:pt x="230" y="152"/>
                    <a:pt x="230" y="152"/>
                  </a:cubicBezTo>
                  <a:cubicBezTo>
                    <a:pt x="216" y="147"/>
                    <a:pt x="216" y="147"/>
                    <a:pt x="216" y="147"/>
                  </a:cubicBezTo>
                  <a:cubicBezTo>
                    <a:pt x="207" y="143"/>
                    <a:pt x="198" y="140"/>
                    <a:pt x="189" y="136"/>
                  </a:cubicBezTo>
                  <a:cubicBezTo>
                    <a:pt x="153" y="121"/>
                    <a:pt x="119" y="101"/>
                    <a:pt x="87" y="78"/>
                  </a:cubicBezTo>
                  <a:cubicBezTo>
                    <a:pt x="83" y="76"/>
                    <a:pt x="79" y="73"/>
                    <a:pt x="75" y="70"/>
                  </a:cubicBezTo>
                  <a:cubicBezTo>
                    <a:pt x="63" y="61"/>
                    <a:pt x="63" y="61"/>
                    <a:pt x="63" y="61"/>
                  </a:cubicBezTo>
                  <a:cubicBezTo>
                    <a:pt x="56" y="55"/>
                    <a:pt x="48" y="48"/>
                    <a:pt x="41" y="42"/>
                  </a:cubicBezTo>
                  <a:cubicBezTo>
                    <a:pt x="27" y="29"/>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4" name="Group 113">
            <a:extLst>
              <a:ext uri="{FF2B5EF4-FFF2-40B4-BE49-F238E27FC236}">
                <a16:creationId xmlns:a16="http://schemas.microsoft.com/office/drawing/2014/main" id="{EE28D44C-24C9-45E8-91FB-D650293AA2BF}"/>
              </a:ext>
            </a:extLst>
          </p:cNvPr>
          <p:cNvGrpSpPr/>
          <p:nvPr/>
        </p:nvGrpSpPr>
        <p:grpSpPr>
          <a:xfrm>
            <a:off x="19151737" y="6823670"/>
            <a:ext cx="3265398" cy="4766272"/>
            <a:chOff x="19151737" y="6823670"/>
            <a:chExt cx="3265398" cy="4766272"/>
          </a:xfrm>
        </p:grpSpPr>
        <p:sp>
          <p:nvSpPr>
            <p:cNvPr id="18" name="Freeform 17">
              <a:extLst>
                <a:ext uri="{FF2B5EF4-FFF2-40B4-BE49-F238E27FC236}">
                  <a16:creationId xmlns:a16="http://schemas.microsoft.com/office/drawing/2014/main" id="{0A0CABDB-4823-4D83-B7A4-AA077E4C8A43}"/>
                </a:ext>
              </a:extLst>
            </p:cNvPr>
            <p:cNvSpPr>
              <a:spLocks/>
            </p:cNvSpPr>
            <p:nvPr/>
          </p:nvSpPr>
          <p:spPr bwMode="auto">
            <a:xfrm>
              <a:off x="19151737" y="7944177"/>
              <a:ext cx="2095457" cy="3618303"/>
            </a:xfrm>
            <a:custGeom>
              <a:avLst/>
              <a:gdLst>
                <a:gd name="T0" fmla="*/ 626 w 782"/>
                <a:gd name="T1" fmla="*/ 576 h 1350"/>
                <a:gd name="T2" fmla="*/ 652 w 782"/>
                <a:gd name="T3" fmla="*/ 1296 h 1350"/>
                <a:gd name="T4" fmla="*/ 156 w 782"/>
                <a:gd name="T5" fmla="*/ 774 h 1350"/>
                <a:gd name="T6" fmla="*/ 130 w 782"/>
                <a:gd name="T7" fmla="*/ 54 h 1350"/>
                <a:gd name="T8" fmla="*/ 626 w 782"/>
                <a:gd name="T9" fmla="*/ 576 h 1350"/>
              </a:gdLst>
              <a:ahLst/>
              <a:cxnLst>
                <a:cxn ang="0">
                  <a:pos x="T0" y="T1"/>
                </a:cxn>
                <a:cxn ang="0">
                  <a:pos x="T2" y="T3"/>
                </a:cxn>
                <a:cxn ang="0">
                  <a:pos x="T4" y="T5"/>
                </a:cxn>
                <a:cxn ang="0">
                  <a:pos x="T6" y="T7"/>
                </a:cxn>
                <a:cxn ang="0">
                  <a:pos x="T8" y="T9"/>
                </a:cxn>
              </a:cxnLst>
              <a:rect l="0" t="0" r="r" b="b"/>
              <a:pathLst>
                <a:path w="782" h="1350">
                  <a:moveTo>
                    <a:pt x="626" y="576"/>
                  </a:moveTo>
                  <a:cubicBezTo>
                    <a:pt x="770" y="919"/>
                    <a:pt x="782" y="1241"/>
                    <a:pt x="652" y="1296"/>
                  </a:cubicBezTo>
                  <a:cubicBezTo>
                    <a:pt x="523" y="1350"/>
                    <a:pt x="301" y="1116"/>
                    <a:pt x="156" y="774"/>
                  </a:cubicBezTo>
                  <a:cubicBezTo>
                    <a:pt x="12" y="431"/>
                    <a:pt x="0" y="109"/>
                    <a:pt x="130" y="54"/>
                  </a:cubicBezTo>
                  <a:cubicBezTo>
                    <a:pt x="259" y="0"/>
                    <a:pt x="482" y="233"/>
                    <a:pt x="626" y="57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DBEBF7E7-0E64-4E19-9889-C3121CC3DF16}"/>
                </a:ext>
              </a:extLst>
            </p:cNvPr>
            <p:cNvSpPr>
              <a:spLocks/>
            </p:cNvSpPr>
            <p:nvPr/>
          </p:nvSpPr>
          <p:spPr bwMode="auto">
            <a:xfrm>
              <a:off x="20049790" y="6823670"/>
              <a:ext cx="2367345" cy="4766272"/>
            </a:xfrm>
            <a:custGeom>
              <a:avLst/>
              <a:gdLst>
                <a:gd name="T0" fmla="*/ 761 w 884"/>
                <a:gd name="T1" fmla="*/ 974 h 1778"/>
                <a:gd name="T2" fmla="*/ 218 w 884"/>
                <a:gd name="T3" fmla="*/ 1732 h 1778"/>
                <a:gd name="T4" fmla="*/ 124 w 884"/>
                <a:gd name="T5" fmla="*/ 805 h 1778"/>
                <a:gd name="T6" fmla="*/ 666 w 884"/>
                <a:gd name="T7" fmla="*/ 47 h 1778"/>
                <a:gd name="T8" fmla="*/ 761 w 884"/>
                <a:gd name="T9" fmla="*/ 974 h 1778"/>
              </a:gdLst>
              <a:ahLst/>
              <a:cxnLst>
                <a:cxn ang="0">
                  <a:pos x="T0" y="T1"/>
                </a:cxn>
                <a:cxn ang="0">
                  <a:pos x="T2" y="T3"/>
                </a:cxn>
                <a:cxn ang="0">
                  <a:pos x="T4" y="T5"/>
                </a:cxn>
                <a:cxn ang="0">
                  <a:pos x="T6" y="T7"/>
                </a:cxn>
                <a:cxn ang="0">
                  <a:pos x="T8" y="T9"/>
                </a:cxn>
              </a:cxnLst>
              <a:rect l="0" t="0" r="r" b="b"/>
              <a:pathLst>
                <a:path w="884" h="1778">
                  <a:moveTo>
                    <a:pt x="761" y="974"/>
                  </a:moveTo>
                  <a:cubicBezTo>
                    <a:pt x="637" y="1439"/>
                    <a:pt x="394" y="1778"/>
                    <a:pt x="218" y="1732"/>
                  </a:cubicBezTo>
                  <a:cubicBezTo>
                    <a:pt x="42" y="1685"/>
                    <a:pt x="0" y="1270"/>
                    <a:pt x="124" y="805"/>
                  </a:cubicBezTo>
                  <a:cubicBezTo>
                    <a:pt x="247" y="340"/>
                    <a:pt x="490" y="0"/>
                    <a:pt x="666" y="47"/>
                  </a:cubicBezTo>
                  <a:cubicBezTo>
                    <a:pt x="842" y="94"/>
                    <a:pt x="884"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8803B0B4-A0AD-4B34-B533-929E0D485CFB}"/>
                </a:ext>
              </a:extLst>
            </p:cNvPr>
            <p:cNvSpPr>
              <a:spLocks/>
            </p:cNvSpPr>
            <p:nvPr/>
          </p:nvSpPr>
          <p:spPr bwMode="auto">
            <a:xfrm>
              <a:off x="19610376" y="7182068"/>
              <a:ext cx="2138026" cy="3949236"/>
            </a:xfrm>
            <a:custGeom>
              <a:avLst/>
              <a:gdLst>
                <a:gd name="T0" fmla="*/ 0 w 798"/>
                <a:gd name="T1" fmla="*/ 468 h 1473"/>
                <a:gd name="T2" fmla="*/ 113 w 798"/>
                <a:gd name="T3" fmla="*/ 714 h 1473"/>
                <a:gd name="T4" fmla="*/ 226 w 798"/>
                <a:gd name="T5" fmla="*/ 961 h 1473"/>
                <a:gd name="T6" fmla="*/ 338 w 798"/>
                <a:gd name="T7" fmla="*/ 1208 h 1473"/>
                <a:gd name="T8" fmla="*/ 450 w 798"/>
                <a:gd name="T9" fmla="*/ 1455 h 1473"/>
                <a:gd name="T10" fmla="*/ 440 w 798"/>
                <a:gd name="T11" fmla="*/ 1456 h 1473"/>
                <a:gd name="T12" fmla="*/ 484 w 798"/>
                <a:gd name="T13" fmla="*/ 1274 h 1473"/>
                <a:gd name="T14" fmla="*/ 528 w 798"/>
                <a:gd name="T15" fmla="*/ 1091 h 1473"/>
                <a:gd name="T16" fmla="*/ 617 w 798"/>
                <a:gd name="T17" fmla="*/ 727 h 1473"/>
                <a:gd name="T18" fmla="*/ 707 w 798"/>
                <a:gd name="T19" fmla="*/ 363 h 1473"/>
                <a:gd name="T20" fmla="*/ 798 w 798"/>
                <a:gd name="T21" fmla="*/ 0 h 1473"/>
                <a:gd name="T22" fmla="*/ 713 w 798"/>
                <a:gd name="T23" fmla="*/ 365 h 1473"/>
                <a:gd name="T24" fmla="*/ 626 w 798"/>
                <a:gd name="T25" fmla="*/ 729 h 1473"/>
                <a:gd name="T26" fmla="*/ 538 w 798"/>
                <a:gd name="T27" fmla="*/ 1094 h 1473"/>
                <a:gd name="T28" fmla="*/ 495 w 798"/>
                <a:gd name="T29" fmla="*/ 1276 h 1473"/>
                <a:gd name="T30" fmla="*/ 450 w 798"/>
                <a:gd name="T31" fmla="*/ 1458 h 1473"/>
                <a:gd name="T32" fmla="*/ 446 w 798"/>
                <a:gd name="T33" fmla="*/ 1473 h 1473"/>
                <a:gd name="T34" fmla="*/ 440 w 798"/>
                <a:gd name="T35" fmla="*/ 1459 h 1473"/>
                <a:gd name="T36" fmla="*/ 329 w 798"/>
                <a:gd name="T37" fmla="*/ 1212 h 1473"/>
                <a:gd name="T38" fmla="*/ 219 w 798"/>
                <a:gd name="T39" fmla="*/ 964 h 1473"/>
                <a:gd name="T40" fmla="*/ 109 w 798"/>
                <a:gd name="T41" fmla="*/ 716 h 1473"/>
                <a:gd name="T42" fmla="*/ 0 w 798"/>
                <a:gd name="T43" fmla="*/ 468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8" h="1473">
                  <a:moveTo>
                    <a:pt x="0" y="468"/>
                  </a:moveTo>
                  <a:cubicBezTo>
                    <a:pt x="113" y="714"/>
                    <a:pt x="113" y="714"/>
                    <a:pt x="113" y="714"/>
                  </a:cubicBezTo>
                  <a:cubicBezTo>
                    <a:pt x="151" y="796"/>
                    <a:pt x="188" y="879"/>
                    <a:pt x="226" y="961"/>
                  </a:cubicBezTo>
                  <a:cubicBezTo>
                    <a:pt x="338" y="1208"/>
                    <a:pt x="338" y="1208"/>
                    <a:pt x="338" y="1208"/>
                  </a:cubicBezTo>
                  <a:cubicBezTo>
                    <a:pt x="450" y="1455"/>
                    <a:pt x="450" y="1455"/>
                    <a:pt x="450" y="1455"/>
                  </a:cubicBezTo>
                  <a:cubicBezTo>
                    <a:pt x="440" y="1456"/>
                    <a:pt x="440" y="1456"/>
                    <a:pt x="440" y="1456"/>
                  </a:cubicBezTo>
                  <a:cubicBezTo>
                    <a:pt x="484" y="1274"/>
                    <a:pt x="484" y="1274"/>
                    <a:pt x="484" y="1274"/>
                  </a:cubicBezTo>
                  <a:cubicBezTo>
                    <a:pt x="528" y="1091"/>
                    <a:pt x="528" y="1091"/>
                    <a:pt x="528" y="1091"/>
                  </a:cubicBezTo>
                  <a:cubicBezTo>
                    <a:pt x="617" y="727"/>
                    <a:pt x="617" y="727"/>
                    <a:pt x="617" y="727"/>
                  </a:cubicBezTo>
                  <a:cubicBezTo>
                    <a:pt x="707" y="363"/>
                    <a:pt x="707" y="363"/>
                    <a:pt x="707" y="363"/>
                  </a:cubicBezTo>
                  <a:cubicBezTo>
                    <a:pt x="798" y="0"/>
                    <a:pt x="798" y="0"/>
                    <a:pt x="798" y="0"/>
                  </a:cubicBezTo>
                  <a:cubicBezTo>
                    <a:pt x="713" y="365"/>
                    <a:pt x="713" y="365"/>
                    <a:pt x="713" y="365"/>
                  </a:cubicBezTo>
                  <a:cubicBezTo>
                    <a:pt x="626" y="729"/>
                    <a:pt x="626" y="729"/>
                    <a:pt x="626" y="729"/>
                  </a:cubicBezTo>
                  <a:cubicBezTo>
                    <a:pt x="538" y="1094"/>
                    <a:pt x="538" y="1094"/>
                    <a:pt x="538" y="1094"/>
                  </a:cubicBezTo>
                  <a:cubicBezTo>
                    <a:pt x="495" y="1276"/>
                    <a:pt x="495" y="1276"/>
                    <a:pt x="495" y="1276"/>
                  </a:cubicBezTo>
                  <a:cubicBezTo>
                    <a:pt x="450" y="1458"/>
                    <a:pt x="450" y="1458"/>
                    <a:pt x="450" y="1458"/>
                  </a:cubicBezTo>
                  <a:cubicBezTo>
                    <a:pt x="446" y="1473"/>
                    <a:pt x="446" y="1473"/>
                    <a:pt x="446" y="1473"/>
                  </a:cubicBezTo>
                  <a:cubicBezTo>
                    <a:pt x="440" y="1459"/>
                    <a:pt x="440" y="1459"/>
                    <a:pt x="440" y="1459"/>
                  </a:cubicBezTo>
                  <a:cubicBezTo>
                    <a:pt x="329" y="1212"/>
                    <a:pt x="329" y="1212"/>
                    <a:pt x="329" y="1212"/>
                  </a:cubicBezTo>
                  <a:cubicBezTo>
                    <a:pt x="219" y="964"/>
                    <a:pt x="219" y="964"/>
                    <a:pt x="219" y="964"/>
                  </a:cubicBezTo>
                  <a:cubicBezTo>
                    <a:pt x="182" y="881"/>
                    <a:pt x="145" y="799"/>
                    <a:pt x="109" y="716"/>
                  </a:cubicBezTo>
                  <a:lnTo>
                    <a:pt x="0" y="4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EB3ACE79-A840-4E1B-90BD-857C832FC819}"/>
                </a:ext>
              </a:extLst>
            </p:cNvPr>
            <p:cNvSpPr>
              <a:spLocks/>
            </p:cNvSpPr>
            <p:nvPr/>
          </p:nvSpPr>
          <p:spPr bwMode="auto">
            <a:xfrm>
              <a:off x="20644373" y="9289883"/>
              <a:ext cx="372129" cy="915905"/>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7 w 139"/>
                <a:gd name="T13" fmla="*/ 181 h 342"/>
                <a:gd name="T14" fmla="*/ 20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19" y="59"/>
                    <a:pt x="29" y="89"/>
                  </a:cubicBezTo>
                  <a:cubicBezTo>
                    <a:pt x="38" y="118"/>
                    <a:pt x="48" y="148"/>
                    <a:pt x="58" y="177"/>
                  </a:cubicBezTo>
                  <a:cubicBezTo>
                    <a:pt x="68" y="206"/>
                    <a:pt x="79" y="235"/>
                    <a:pt x="92" y="263"/>
                  </a:cubicBezTo>
                  <a:cubicBezTo>
                    <a:pt x="104" y="291"/>
                    <a:pt x="118" y="319"/>
                    <a:pt x="139" y="342"/>
                  </a:cubicBezTo>
                  <a:cubicBezTo>
                    <a:pt x="115" y="322"/>
                    <a:pt x="98" y="295"/>
                    <a:pt x="84" y="267"/>
                  </a:cubicBezTo>
                  <a:cubicBezTo>
                    <a:pt x="69" y="239"/>
                    <a:pt x="58" y="210"/>
                    <a:pt x="47" y="181"/>
                  </a:cubicBezTo>
                  <a:cubicBezTo>
                    <a:pt x="37" y="151"/>
                    <a:pt x="28" y="121"/>
                    <a:pt x="20" y="91"/>
                  </a:cubicBezTo>
                  <a:cubicBezTo>
                    <a:pt x="12"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7D9B7105-DD35-4501-871E-581232A05C0E}"/>
                </a:ext>
              </a:extLst>
            </p:cNvPr>
            <p:cNvSpPr>
              <a:spLocks/>
            </p:cNvSpPr>
            <p:nvPr/>
          </p:nvSpPr>
          <p:spPr bwMode="auto">
            <a:xfrm>
              <a:off x="20791302" y="8879306"/>
              <a:ext cx="326814" cy="903546"/>
            </a:xfrm>
            <a:custGeom>
              <a:avLst/>
              <a:gdLst>
                <a:gd name="T0" fmla="*/ 0 w 122"/>
                <a:gd name="T1" fmla="*/ 0 h 337"/>
                <a:gd name="T2" fmla="*/ 27 w 122"/>
                <a:gd name="T3" fmla="*/ 86 h 337"/>
                <a:gd name="T4" fmla="*/ 54 w 122"/>
                <a:gd name="T5" fmla="*/ 172 h 337"/>
                <a:gd name="T6" fmla="*/ 83 w 122"/>
                <a:gd name="T7" fmla="*/ 257 h 337"/>
                <a:gd name="T8" fmla="*/ 122 w 122"/>
                <a:gd name="T9" fmla="*/ 337 h 337"/>
                <a:gd name="T10" fmla="*/ 75 w 122"/>
                <a:gd name="T11" fmla="*/ 260 h 337"/>
                <a:gd name="T12" fmla="*/ 43 w 122"/>
                <a:gd name="T13" fmla="*/ 176 h 337"/>
                <a:gd name="T14" fmla="*/ 19 w 122"/>
                <a:gd name="T15" fmla="*/ 89 h 337"/>
                <a:gd name="T16" fmla="*/ 0 w 122"/>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337">
                  <a:moveTo>
                    <a:pt x="0" y="0"/>
                  </a:moveTo>
                  <a:cubicBezTo>
                    <a:pt x="10" y="29"/>
                    <a:pt x="19" y="58"/>
                    <a:pt x="27" y="86"/>
                  </a:cubicBezTo>
                  <a:cubicBezTo>
                    <a:pt x="36" y="115"/>
                    <a:pt x="45" y="144"/>
                    <a:pt x="54" y="172"/>
                  </a:cubicBezTo>
                  <a:cubicBezTo>
                    <a:pt x="63" y="201"/>
                    <a:pt x="72" y="229"/>
                    <a:pt x="83" y="257"/>
                  </a:cubicBezTo>
                  <a:cubicBezTo>
                    <a:pt x="94" y="285"/>
                    <a:pt x="105" y="312"/>
                    <a:pt x="122" y="337"/>
                  </a:cubicBezTo>
                  <a:cubicBezTo>
                    <a:pt x="102" y="315"/>
                    <a:pt x="87" y="288"/>
                    <a:pt x="75" y="260"/>
                  </a:cubicBezTo>
                  <a:cubicBezTo>
                    <a:pt x="62" y="233"/>
                    <a:pt x="52" y="204"/>
                    <a:pt x="43" y="176"/>
                  </a:cubicBezTo>
                  <a:cubicBezTo>
                    <a:pt x="34" y="147"/>
                    <a:pt x="26" y="118"/>
                    <a:pt x="19" y="89"/>
                  </a:cubicBezTo>
                  <a:cubicBezTo>
                    <a:pt x="12"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2E69BE6C-1C46-4CCB-BF3E-171804B66927}"/>
                </a:ext>
              </a:extLst>
            </p:cNvPr>
            <p:cNvSpPr>
              <a:spLocks/>
            </p:cNvSpPr>
            <p:nvPr/>
          </p:nvSpPr>
          <p:spPr bwMode="auto">
            <a:xfrm>
              <a:off x="20946471" y="7989492"/>
              <a:ext cx="373502" cy="965339"/>
            </a:xfrm>
            <a:custGeom>
              <a:avLst/>
              <a:gdLst>
                <a:gd name="T0" fmla="*/ 0 w 139"/>
                <a:gd name="T1" fmla="*/ 0 h 360"/>
                <a:gd name="T2" fmla="*/ 30 w 139"/>
                <a:gd name="T3" fmla="*/ 93 h 360"/>
                <a:gd name="T4" fmla="*/ 59 w 139"/>
                <a:gd name="T5" fmla="*/ 185 h 360"/>
                <a:gd name="T6" fmla="*/ 92 w 139"/>
                <a:gd name="T7" fmla="*/ 276 h 360"/>
                <a:gd name="T8" fmla="*/ 102 w 139"/>
                <a:gd name="T9" fmla="*/ 298 h 360"/>
                <a:gd name="T10" fmla="*/ 113 w 139"/>
                <a:gd name="T11" fmla="*/ 319 h 360"/>
                <a:gd name="T12" fmla="*/ 139 w 139"/>
                <a:gd name="T13" fmla="*/ 360 h 360"/>
                <a:gd name="T14" fmla="*/ 84 w 139"/>
                <a:gd name="T15" fmla="*/ 279 h 360"/>
                <a:gd name="T16" fmla="*/ 48 w 139"/>
                <a:gd name="T17" fmla="*/ 189 h 360"/>
                <a:gd name="T18" fmla="*/ 21 w 139"/>
                <a:gd name="T19" fmla="*/ 95 h 360"/>
                <a:gd name="T20" fmla="*/ 0 w 139"/>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60">
                  <a:moveTo>
                    <a:pt x="0" y="0"/>
                  </a:moveTo>
                  <a:cubicBezTo>
                    <a:pt x="11" y="31"/>
                    <a:pt x="20" y="62"/>
                    <a:pt x="30" y="93"/>
                  </a:cubicBezTo>
                  <a:cubicBezTo>
                    <a:pt x="39" y="124"/>
                    <a:pt x="49" y="155"/>
                    <a:pt x="59" y="185"/>
                  </a:cubicBezTo>
                  <a:cubicBezTo>
                    <a:pt x="69" y="216"/>
                    <a:pt x="80" y="246"/>
                    <a:pt x="92" y="276"/>
                  </a:cubicBezTo>
                  <a:cubicBezTo>
                    <a:pt x="96" y="283"/>
                    <a:pt x="99" y="290"/>
                    <a:pt x="102" y="298"/>
                  </a:cubicBezTo>
                  <a:cubicBezTo>
                    <a:pt x="106" y="305"/>
                    <a:pt x="109" y="312"/>
                    <a:pt x="113" y="319"/>
                  </a:cubicBezTo>
                  <a:cubicBezTo>
                    <a:pt x="120" y="334"/>
                    <a:pt x="129" y="347"/>
                    <a:pt x="139" y="360"/>
                  </a:cubicBezTo>
                  <a:cubicBezTo>
                    <a:pt x="116" y="337"/>
                    <a:pt x="98" y="309"/>
                    <a:pt x="84" y="279"/>
                  </a:cubicBezTo>
                  <a:cubicBezTo>
                    <a:pt x="70" y="250"/>
                    <a:pt x="59" y="220"/>
                    <a:pt x="48" y="189"/>
                  </a:cubicBezTo>
                  <a:cubicBezTo>
                    <a:pt x="38" y="158"/>
                    <a:pt x="29" y="127"/>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EDC0FA7F-FA14-4A9D-B182-A820ECC2C0E1}"/>
                </a:ext>
              </a:extLst>
            </p:cNvPr>
            <p:cNvSpPr>
              <a:spLocks/>
            </p:cNvSpPr>
            <p:nvPr/>
          </p:nvSpPr>
          <p:spPr bwMode="auto">
            <a:xfrm>
              <a:off x="21427080" y="7863160"/>
              <a:ext cx="671480" cy="644017"/>
            </a:xfrm>
            <a:custGeom>
              <a:avLst/>
              <a:gdLst>
                <a:gd name="T0" fmla="*/ 0 w 251"/>
                <a:gd name="T1" fmla="*/ 240 h 240"/>
                <a:gd name="T2" fmla="*/ 67 w 251"/>
                <a:gd name="T3" fmla="*/ 185 h 240"/>
                <a:gd name="T4" fmla="*/ 129 w 251"/>
                <a:gd name="T5" fmla="*/ 125 h 240"/>
                <a:gd name="T6" fmla="*/ 190 w 251"/>
                <a:gd name="T7" fmla="*/ 62 h 240"/>
                <a:gd name="T8" fmla="*/ 251 w 251"/>
                <a:gd name="T9" fmla="*/ 0 h 240"/>
                <a:gd name="T10" fmla="*/ 196 w 251"/>
                <a:gd name="T11" fmla="*/ 68 h 240"/>
                <a:gd name="T12" fmla="*/ 137 w 251"/>
                <a:gd name="T13" fmla="*/ 133 h 240"/>
                <a:gd name="T14" fmla="*/ 73 w 251"/>
                <a:gd name="T15" fmla="*/ 192 h 240"/>
                <a:gd name="T16" fmla="*/ 0 w 251"/>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40">
                  <a:moveTo>
                    <a:pt x="0" y="240"/>
                  </a:moveTo>
                  <a:cubicBezTo>
                    <a:pt x="24" y="224"/>
                    <a:pt x="46" y="205"/>
                    <a:pt x="67" y="185"/>
                  </a:cubicBezTo>
                  <a:cubicBezTo>
                    <a:pt x="89" y="166"/>
                    <a:pt x="109" y="145"/>
                    <a:pt x="129" y="125"/>
                  </a:cubicBezTo>
                  <a:cubicBezTo>
                    <a:pt x="150" y="104"/>
                    <a:pt x="170" y="83"/>
                    <a:pt x="190" y="62"/>
                  </a:cubicBezTo>
                  <a:cubicBezTo>
                    <a:pt x="210" y="41"/>
                    <a:pt x="230" y="21"/>
                    <a:pt x="251" y="0"/>
                  </a:cubicBezTo>
                  <a:cubicBezTo>
                    <a:pt x="233" y="24"/>
                    <a:pt x="215" y="46"/>
                    <a:pt x="196" y="68"/>
                  </a:cubicBezTo>
                  <a:cubicBezTo>
                    <a:pt x="177" y="90"/>
                    <a:pt x="158" y="112"/>
                    <a:pt x="137" y="133"/>
                  </a:cubicBezTo>
                  <a:cubicBezTo>
                    <a:pt x="117" y="153"/>
                    <a:pt x="96" y="173"/>
                    <a:pt x="73" y="192"/>
                  </a:cubicBezTo>
                  <a:cubicBezTo>
                    <a:pt x="51" y="210"/>
                    <a:pt x="27" y="228"/>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6C56C8F1-982D-42A1-8503-52C88B816694}"/>
                </a:ext>
              </a:extLst>
            </p:cNvPr>
            <p:cNvSpPr>
              <a:spLocks/>
            </p:cNvSpPr>
            <p:nvPr/>
          </p:nvSpPr>
          <p:spPr bwMode="auto">
            <a:xfrm>
              <a:off x="21207373" y="8916381"/>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8"/>
                    <a:pt x="53" y="163"/>
                    <a:pt x="79" y="147"/>
                  </a:cubicBezTo>
                  <a:cubicBezTo>
                    <a:pt x="104" y="132"/>
                    <a:pt x="129" y="115"/>
                    <a:pt x="154" y="99"/>
                  </a:cubicBezTo>
                  <a:cubicBezTo>
                    <a:pt x="228" y="49"/>
                    <a:pt x="228" y="49"/>
                    <a:pt x="228" y="49"/>
                  </a:cubicBezTo>
                  <a:cubicBezTo>
                    <a:pt x="252" y="32"/>
                    <a:pt x="277" y="16"/>
                    <a:pt x="303" y="0"/>
                  </a:cubicBezTo>
                  <a:cubicBezTo>
                    <a:pt x="280" y="19"/>
                    <a:pt x="256" y="38"/>
                    <a:pt x="233" y="56"/>
                  </a:cubicBezTo>
                  <a:cubicBezTo>
                    <a:pt x="209" y="74"/>
                    <a:pt x="185" y="91"/>
                    <a:pt x="160" y="108"/>
                  </a:cubicBezTo>
                  <a:cubicBezTo>
                    <a:pt x="135" y="125"/>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DF0E06E8-EE5D-4728-8ECC-BD5069A650FB}"/>
                </a:ext>
              </a:extLst>
            </p:cNvPr>
            <p:cNvSpPr>
              <a:spLocks/>
            </p:cNvSpPr>
            <p:nvPr/>
          </p:nvSpPr>
          <p:spPr bwMode="auto">
            <a:xfrm>
              <a:off x="21070056" y="9501351"/>
              <a:ext cx="729154" cy="479237"/>
            </a:xfrm>
            <a:custGeom>
              <a:avLst/>
              <a:gdLst>
                <a:gd name="T0" fmla="*/ 0 w 272"/>
                <a:gd name="T1" fmla="*/ 179 h 179"/>
                <a:gd name="T2" fmla="*/ 38 w 272"/>
                <a:gd name="T3" fmla="*/ 164 h 179"/>
                <a:gd name="T4" fmla="*/ 55 w 272"/>
                <a:gd name="T5" fmla="*/ 154 h 179"/>
                <a:gd name="T6" fmla="*/ 72 w 272"/>
                <a:gd name="T7" fmla="*/ 143 h 179"/>
                <a:gd name="T8" fmla="*/ 139 w 272"/>
                <a:gd name="T9" fmla="*/ 96 h 179"/>
                <a:gd name="T10" fmla="*/ 205 w 272"/>
                <a:gd name="T11" fmla="*/ 47 h 179"/>
                <a:gd name="T12" fmla="*/ 272 w 272"/>
                <a:gd name="T13" fmla="*/ 0 h 179"/>
                <a:gd name="T14" fmla="*/ 210 w 272"/>
                <a:gd name="T15" fmla="*/ 54 h 179"/>
                <a:gd name="T16" fmla="*/ 146 w 272"/>
                <a:gd name="T17" fmla="*/ 105 h 179"/>
                <a:gd name="T18" fmla="*/ 77 w 272"/>
                <a:gd name="T19" fmla="*/ 150 h 179"/>
                <a:gd name="T20" fmla="*/ 59 w 272"/>
                <a:gd name="T21" fmla="*/ 160 h 179"/>
                <a:gd name="T22" fmla="*/ 40 w 272"/>
                <a:gd name="T23" fmla="*/ 169 h 179"/>
                <a:gd name="T24" fmla="*/ 0 w 272"/>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179">
                  <a:moveTo>
                    <a:pt x="0" y="179"/>
                  </a:moveTo>
                  <a:cubicBezTo>
                    <a:pt x="14" y="177"/>
                    <a:pt x="26" y="170"/>
                    <a:pt x="38" y="164"/>
                  </a:cubicBezTo>
                  <a:cubicBezTo>
                    <a:pt x="44" y="161"/>
                    <a:pt x="50" y="158"/>
                    <a:pt x="55" y="154"/>
                  </a:cubicBezTo>
                  <a:cubicBezTo>
                    <a:pt x="61" y="150"/>
                    <a:pt x="67" y="147"/>
                    <a:pt x="72" y="143"/>
                  </a:cubicBezTo>
                  <a:cubicBezTo>
                    <a:pt x="95" y="128"/>
                    <a:pt x="117" y="112"/>
                    <a:pt x="139" y="96"/>
                  </a:cubicBezTo>
                  <a:cubicBezTo>
                    <a:pt x="205" y="47"/>
                    <a:pt x="205" y="47"/>
                    <a:pt x="205" y="47"/>
                  </a:cubicBezTo>
                  <a:cubicBezTo>
                    <a:pt x="227" y="31"/>
                    <a:pt x="249" y="15"/>
                    <a:pt x="272" y="0"/>
                  </a:cubicBezTo>
                  <a:cubicBezTo>
                    <a:pt x="252" y="18"/>
                    <a:pt x="231" y="36"/>
                    <a:pt x="210" y="54"/>
                  </a:cubicBezTo>
                  <a:cubicBezTo>
                    <a:pt x="189" y="71"/>
                    <a:pt x="168" y="88"/>
                    <a:pt x="146" y="105"/>
                  </a:cubicBezTo>
                  <a:cubicBezTo>
                    <a:pt x="123" y="121"/>
                    <a:pt x="101" y="137"/>
                    <a:pt x="77" y="150"/>
                  </a:cubicBezTo>
                  <a:cubicBezTo>
                    <a:pt x="71" y="154"/>
                    <a:pt x="65" y="157"/>
                    <a:pt x="59" y="160"/>
                  </a:cubicBezTo>
                  <a:cubicBezTo>
                    <a:pt x="53" y="163"/>
                    <a:pt x="46"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95ECF6BF-E295-4CCA-8908-AF2DB226481C}"/>
                </a:ext>
              </a:extLst>
            </p:cNvPr>
            <p:cNvSpPr>
              <a:spLocks/>
            </p:cNvSpPr>
            <p:nvPr/>
          </p:nvSpPr>
          <p:spPr bwMode="auto">
            <a:xfrm>
              <a:off x="20965695" y="9920168"/>
              <a:ext cx="777214" cy="487476"/>
            </a:xfrm>
            <a:custGeom>
              <a:avLst/>
              <a:gdLst>
                <a:gd name="T0" fmla="*/ 0 w 290"/>
                <a:gd name="T1" fmla="*/ 182 h 182"/>
                <a:gd name="T2" fmla="*/ 79 w 290"/>
                <a:gd name="T3" fmla="*/ 147 h 182"/>
                <a:gd name="T4" fmla="*/ 151 w 290"/>
                <a:gd name="T5" fmla="*/ 102 h 182"/>
                <a:gd name="T6" fmla="*/ 220 w 290"/>
                <a:gd name="T7" fmla="*/ 51 h 182"/>
                <a:gd name="T8" fmla="*/ 290 w 290"/>
                <a:gd name="T9" fmla="*/ 0 h 182"/>
                <a:gd name="T10" fmla="*/ 226 w 290"/>
                <a:gd name="T11" fmla="*/ 58 h 182"/>
                <a:gd name="T12" fmla="*/ 157 w 290"/>
                <a:gd name="T13" fmla="*/ 111 h 182"/>
                <a:gd name="T14" fmla="*/ 83 w 290"/>
                <a:gd name="T15" fmla="*/ 155 h 182"/>
                <a:gd name="T16" fmla="*/ 0 w 290"/>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182">
                  <a:moveTo>
                    <a:pt x="0" y="182"/>
                  </a:moveTo>
                  <a:cubicBezTo>
                    <a:pt x="28" y="174"/>
                    <a:pt x="54" y="161"/>
                    <a:pt x="79" y="147"/>
                  </a:cubicBezTo>
                  <a:cubicBezTo>
                    <a:pt x="103" y="133"/>
                    <a:pt x="127" y="118"/>
                    <a:pt x="151" y="102"/>
                  </a:cubicBezTo>
                  <a:cubicBezTo>
                    <a:pt x="174" y="85"/>
                    <a:pt x="197" y="68"/>
                    <a:pt x="220" y="51"/>
                  </a:cubicBezTo>
                  <a:cubicBezTo>
                    <a:pt x="243" y="34"/>
                    <a:pt x="266" y="17"/>
                    <a:pt x="290" y="0"/>
                  </a:cubicBezTo>
                  <a:cubicBezTo>
                    <a:pt x="269" y="21"/>
                    <a:pt x="248" y="40"/>
                    <a:pt x="226" y="58"/>
                  </a:cubicBezTo>
                  <a:cubicBezTo>
                    <a:pt x="204" y="77"/>
                    <a:pt x="181" y="94"/>
                    <a:pt x="157" y="111"/>
                  </a:cubicBezTo>
                  <a:cubicBezTo>
                    <a:pt x="133" y="127"/>
                    <a:pt x="109" y="143"/>
                    <a:pt x="83" y="155"/>
                  </a:cubicBezTo>
                  <a:cubicBezTo>
                    <a:pt x="57" y="168"/>
                    <a:pt x="29"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FD04E3C3-9C3B-4F06-A7EC-549A955CA019}"/>
                </a:ext>
              </a:extLst>
            </p:cNvPr>
            <p:cNvSpPr>
              <a:spLocks/>
            </p:cNvSpPr>
            <p:nvPr/>
          </p:nvSpPr>
          <p:spPr bwMode="auto">
            <a:xfrm>
              <a:off x="19554077" y="8938352"/>
              <a:ext cx="391354" cy="241678"/>
            </a:xfrm>
            <a:custGeom>
              <a:avLst/>
              <a:gdLst>
                <a:gd name="T0" fmla="*/ 0 w 146"/>
                <a:gd name="T1" fmla="*/ 0 h 90"/>
                <a:gd name="T2" fmla="*/ 31 w 146"/>
                <a:gd name="T3" fmla="*/ 30 h 90"/>
                <a:gd name="T4" fmla="*/ 66 w 146"/>
                <a:gd name="T5" fmla="*/ 54 h 90"/>
                <a:gd name="T6" fmla="*/ 105 w 146"/>
                <a:gd name="T7" fmla="*/ 74 h 90"/>
                <a:gd name="T8" fmla="*/ 146 w 146"/>
                <a:gd name="T9" fmla="*/ 90 h 90"/>
                <a:gd name="T10" fmla="*/ 102 w 146"/>
                <a:gd name="T11" fmla="*/ 82 h 90"/>
                <a:gd name="T12" fmla="*/ 61 w 146"/>
                <a:gd name="T13" fmla="*/ 64 h 90"/>
                <a:gd name="T14" fmla="*/ 25 w 146"/>
                <a:gd name="T15" fmla="*/ 36 h 90"/>
                <a:gd name="T16" fmla="*/ 0 w 146"/>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0">
                  <a:moveTo>
                    <a:pt x="0" y="0"/>
                  </a:moveTo>
                  <a:cubicBezTo>
                    <a:pt x="10" y="11"/>
                    <a:pt x="20" y="21"/>
                    <a:pt x="31" y="30"/>
                  </a:cubicBezTo>
                  <a:cubicBezTo>
                    <a:pt x="42" y="39"/>
                    <a:pt x="54" y="47"/>
                    <a:pt x="66" y="54"/>
                  </a:cubicBezTo>
                  <a:cubicBezTo>
                    <a:pt x="79" y="62"/>
                    <a:pt x="92" y="68"/>
                    <a:pt x="105" y="74"/>
                  </a:cubicBezTo>
                  <a:cubicBezTo>
                    <a:pt x="118" y="79"/>
                    <a:pt x="132" y="85"/>
                    <a:pt x="146" y="90"/>
                  </a:cubicBezTo>
                  <a:cubicBezTo>
                    <a:pt x="131" y="89"/>
                    <a:pt x="116" y="86"/>
                    <a:pt x="102" y="82"/>
                  </a:cubicBezTo>
                  <a:cubicBezTo>
                    <a:pt x="88" y="77"/>
                    <a:pt x="74" y="71"/>
                    <a:pt x="61" y="64"/>
                  </a:cubicBezTo>
                  <a:cubicBezTo>
                    <a:pt x="48" y="56"/>
                    <a:pt x="36" y="47"/>
                    <a:pt x="25" y="36"/>
                  </a:cubicBezTo>
                  <a:cubicBezTo>
                    <a:pt x="15" y="26"/>
                    <a:pt x="6"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9BB28C61-5BF6-4E5D-8024-D7C922848D1D}"/>
                </a:ext>
              </a:extLst>
            </p:cNvPr>
            <p:cNvSpPr>
              <a:spLocks/>
            </p:cNvSpPr>
            <p:nvPr/>
          </p:nvSpPr>
          <p:spPr bwMode="auto">
            <a:xfrm>
              <a:off x="20004476" y="8685688"/>
              <a:ext cx="149676" cy="627539"/>
            </a:xfrm>
            <a:custGeom>
              <a:avLst/>
              <a:gdLst>
                <a:gd name="T0" fmla="*/ 0 w 56"/>
                <a:gd name="T1" fmla="*/ 234 h 234"/>
                <a:gd name="T2" fmla="*/ 19 w 56"/>
                <a:gd name="T3" fmla="*/ 177 h 234"/>
                <a:gd name="T4" fmla="*/ 35 w 56"/>
                <a:gd name="T5" fmla="*/ 119 h 234"/>
                <a:gd name="T6" fmla="*/ 46 w 56"/>
                <a:gd name="T7" fmla="*/ 60 h 234"/>
                <a:gd name="T8" fmla="*/ 53 w 56"/>
                <a:gd name="T9" fmla="*/ 0 h 234"/>
                <a:gd name="T10" fmla="*/ 55 w 56"/>
                <a:gd name="T11" fmla="*/ 61 h 234"/>
                <a:gd name="T12" fmla="*/ 46 w 56"/>
                <a:gd name="T13" fmla="*/ 122 h 234"/>
                <a:gd name="T14" fmla="*/ 28 w 56"/>
                <a:gd name="T15" fmla="*/ 180 h 234"/>
                <a:gd name="T16" fmla="*/ 0 w 56"/>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34">
                  <a:moveTo>
                    <a:pt x="0" y="234"/>
                  </a:moveTo>
                  <a:cubicBezTo>
                    <a:pt x="7" y="215"/>
                    <a:pt x="13" y="196"/>
                    <a:pt x="19" y="177"/>
                  </a:cubicBezTo>
                  <a:cubicBezTo>
                    <a:pt x="25" y="158"/>
                    <a:pt x="31" y="138"/>
                    <a:pt x="35" y="119"/>
                  </a:cubicBezTo>
                  <a:cubicBezTo>
                    <a:pt x="40" y="100"/>
                    <a:pt x="43" y="80"/>
                    <a:pt x="46" y="60"/>
                  </a:cubicBezTo>
                  <a:cubicBezTo>
                    <a:pt x="49" y="41"/>
                    <a:pt x="51" y="21"/>
                    <a:pt x="53" y="0"/>
                  </a:cubicBezTo>
                  <a:cubicBezTo>
                    <a:pt x="56" y="21"/>
                    <a:pt x="56" y="41"/>
                    <a:pt x="55" y="61"/>
                  </a:cubicBezTo>
                  <a:cubicBezTo>
                    <a:pt x="54" y="82"/>
                    <a:pt x="51" y="102"/>
                    <a:pt x="46" y="122"/>
                  </a:cubicBezTo>
                  <a:cubicBezTo>
                    <a:pt x="41" y="141"/>
                    <a:pt x="35" y="161"/>
                    <a:pt x="28" y="180"/>
                  </a:cubicBezTo>
                  <a:cubicBezTo>
                    <a:pt x="20" y="199"/>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2EF7270B-851A-4A47-A083-404C7A9DD52B}"/>
                </a:ext>
              </a:extLst>
            </p:cNvPr>
            <p:cNvSpPr>
              <a:spLocks/>
            </p:cNvSpPr>
            <p:nvPr/>
          </p:nvSpPr>
          <p:spPr bwMode="auto">
            <a:xfrm>
              <a:off x="19534852" y="9579622"/>
              <a:ext cx="697570" cy="240305"/>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2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8" y="27"/>
                    <a:pt x="18" y="14"/>
                    <a:pt x="0" y="0"/>
                  </a:cubicBezTo>
                  <a:cubicBezTo>
                    <a:pt x="21" y="10"/>
                    <a:pt x="42" y="20"/>
                    <a:pt x="63" y="29"/>
                  </a:cubicBezTo>
                  <a:cubicBezTo>
                    <a:pt x="84" y="39"/>
                    <a:pt x="105" y="47"/>
                    <a:pt x="127" y="55"/>
                  </a:cubicBezTo>
                  <a:cubicBezTo>
                    <a:pt x="148" y="62"/>
                    <a:pt x="170" y="69"/>
                    <a:pt x="192"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D22C3201-218D-4291-BFF8-7041E7F3B6AD}"/>
                </a:ext>
              </a:extLst>
            </p:cNvPr>
            <p:cNvSpPr>
              <a:spLocks/>
            </p:cNvSpPr>
            <p:nvPr/>
          </p:nvSpPr>
          <p:spPr bwMode="auto">
            <a:xfrm>
              <a:off x="20339530" y="9233583"/>
              <a:ext cx="130452" cy="822529"/>
            </a:xfrm>
            <a:custGeom>
              <a:avLst/>
              <a:gdLst>
                <a:gd name="T0" fmla="*/ 0 w 49"/>
                <a:gd name="T1" fmla="*/ 307 h 307"/>
                <a:gd name="T2" fmla="*/ 19 w 49"/>
                <a:gd name="T3" fmla="*/ 232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2"/>
                  </a:cubicBezTo>
                  <a:cubicBezTo>
                    <a:pt x="24" y="206"/>
                    <a:pt x="29" y="181"/>
                    <a:pt x="32" y="155"/>
                  </a:cubicBezTo>
                  <a:cubicBezTo>
                    <a:pt x="36" y="130"/>
                    <a:pt x="38" y="104"/>
                    <a:pt x="40" y="78"/>
                  </a:cubicBezTo>
                  <a:cubicBezTo>
                    <a:pt x="42" y="52"/>
                    <a:pt x="43" y="26"/>
                    <a:pt x="45" y="0"/>
                  </a:cubicBezTo>
                  <a:cubicBezTo>
                    <a:pt x="48" y="26"/>
                    <a:pt x="49" y="52"/>
                    <a:pt x="49" y="78"/>
                  </a:cubicBezTo>
                  <a:cubicBezTo>
                    <a:pt x="48" y="104"/>
                    <a:pt x="47" y="131"/>
                    <a:pt x="43" y="157"/>
                  </a:cubicBezTo>
                  <a:cubicBezTo>
                    <a:pt x="40" y="183"/>
                    <a:pt x="35" y="208"/>
                    <a:pt x="28" y="234"/>
                  </a:cubicBezTo>
                  <a:cubicBezTo>
                    <a:pt x="20" y="259"/>
                    <a:pt x="11"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A59484CA-8EE0-4778-A5FC-FC60E7E18B4D}"/>
                </a:ext>
              </a:extLst>
            </p:cNvPr>
            <p:cNvSpPr>
              <a:spLocks/>
            </p:cNvSpPr>
            <p:nvPr/>
          </p:nvSpPr>
          <p:spPr bwMode="auto">
            <a:xfrm>
              <a:off x="19880891" y="10182443"/>
              <a:ext cx="597329" cy="192244"/>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8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7" y="41"/>
                    <a:pt x="50" y="32"/>
                  </a:cubicBezTo>
                  <a:cubicBezTo>
                    <a:pt x="32" y="22"/>
                    <a:pt x="16" y="12"/>
                    <a:pt x="0" y="0"/>
                  </a:cubicBezTo>
                  <a:cubicBezTo>
                    <a:pt x="54" y="24"/>
                    <a:pt x="54" y="24"/>
                    <a:pt x="54" y="24"/>
                  </a:cubicBezTo>
                  <a:cubicBezTo>
                    <a:pt x="72" y="31"/>
                    <a:pt x="90" y="39"/>
                    <a:pt x="108" y="45"/>
                  </a:cubicBezTo>
                  <a:cubicBezTo>
                    <a:pt x="127" y="52"/>
                    <a:pt x="146" y="57"/>
                    <a:pt x="165" y="61"/>
                  </a:cubicBezTo>
                  <a:cubicBezTo>
                    <a:pt x="184" y="65"/>
                    <a:pt x="203" y="68"/>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2" name="Group 151">
            <a:extLst>
              <a:ext uri="{FF2B5EF4-FFF2-40B4-BE49-F238E27FC236}">
                <a16:creationId xmlns:a16="http://schemas.microsoft.com/office/drawing/2014/main" id="{C7DCDA48-D5BE-4266-BD91-2F2F4A8126E4}"/>
              </a:ext>
            </a:extLst>
          </p:cNvPr>
          <p:cNvGrpSpPr/>
          <p:nvPr/>
        </p:nvGrpSpPr>
        <p:grpSpPr>
          <a:xfrm>
            <a:off x="6635981" y="1129136"/>
            <a:ext cx="20572829" cy="12835581"/>
            <a:chOff x="6635981" y="1129136"/>
            <a:chExt cx="20572829" cy="12835581"/>
          </a:xfrm>
          <a:solidFill>
            <a:schemeClr val="bg1"/>
          </a:solidFill>
        </p:grpSpPr>
        <p:sp>
          <p:nvSpPr>
            <p:cNvPr id="85" name="Freeform 84">
              <a:extLst>
                <a:ext uri="{FF2B5EF4-FFF2-40B4-BE49-F238E27FC236}">
                  <a16:creationId xmlns:a16="http://schemas.microsoft.com/office/drawing/2014/main" id="{07697801-8F85-4AB0-810B-AA0250D31346}"/>
                </a:ext>
              </a:extLst>
            </p:cNvPr>
            <p:cNvSpPr>
              <a:spLocks noEditPoints="1"/>
            </p:cNvSpPr>
            <p:nvPr/>
          </p:nvSpPr>
          <p:spPr bwMode="auto">
            <a:xfrm>
              <a:off x="6635981" y="1129136"/>
              <a:ext cx="20572829" cy="11581313"/>
            </a:xfrm>
            <a:custGeom>
              <a:avLst/>
              <a:gdLst>
                <a:gd name="T0" fmla="*/ 0 w 7680"/>
                <a:gd name="T1" fmla="*/ 0 h 4320"/>
                <a:gd name="T2" fmla="*/ 0 w 7680"/>
                <a:gd name="T3" fmla="*/ 4320 h 4320"/>
                <a:gd name="T4" fmla="*/ 7680 w 7680"/>
                <a:gd name="T5" fmla="*/ 4320 h 4320"/>
                <a:gd name="T6" fmla="*/ 7680 w 7680"/>
                <a:gd name="T7" fmla="*/ 0 h 4320"/>
                <a:gd name="T8" fmla="*/ 0 w 7680"/>
                <a:gd name="T9" fmla="*/ 0 h 4320"/>
                <a:gd name="T10" fmla="*/ 5920 w 7680"/>
                <a:gd name="T11" fmla="*/ 2689 h 4320"/>
                <a:gd name="T12" fmla="*/ 5892 w 7680"/>
                <a:gd name="T13" fmla="*/ 3159 h 4320"/>
                <a:gd name="T14" fmla="*/ 4746 w 7680"/>
                <a:gd name="T15" fmla="*/ 3693 h 4320"/>
                <a:gd name="T16" fmla="*/ 4324 w 7680"/>
                <a:gd name="T17" fmla="*/ 3378 h 4320"/>
                <a:gd name="T18" fmla="*/ 3734 w 7680"/>
                <a:gd name="T19" fmla="*/ 3417 h 4320"/>
                <a:gd name="T20" fmla="*/ 3037 w 7680"/>
                <a:gd name="T21" fmla="*/ 3649 h 4320"/>
                <a:gd name="T22" fmla="*/ 2532 w 7680"/>
                <a:gd name="T23" fmla="*/ 3067 h 4320"/>
                <a:gd name="T24" fmla="*/ 2338 w 7680"/>
                <a:gd name="T25" fmla="*/ 2954 h 4320"/>
                <a:gd name="T26" fmla="*/ 2330 w 7680"/>
                <a:gd name="T27" fmla="*/ 2954 h 4320"/>
                <a:gd name="T28" fmla="*/ 1597 w 7680"/>
                <a:gd name="T29" fmla="*/ 2488 h 4320"/>
                <a:gd name="T30" fmla="*/ 1759 w 7680"/>
                <a:gd name="T31" fmla="*/ 2030 h 4320"/>
                <a:gd name="T32" fmla="*/ 1828 w 7680"/>
                <a:gd name="T33" fmla="*/ 1665 h 4320"/>
                <a:gd name="T34" fmla="*/ 1796 w 7680"/>
                <a:gd name="T35" fmla="*/ 1461 h 4320"/>
                <a:gd name="T36" fmla="*/ 2477 w 7680"/>
                <a:gd name="T37" fmla="*/ 748 h 4320"/>
                <a:gd name="T38" fmla="*/ 2519 w 7680"/>
                <a:gd name="T39" fmla="*/ 748 h 4320"/>
                <a:gd name="T40" fmla="*/ 2738 w 7680"/>
                <a:gd name="T41" fmla="*/ 662 h 4320"/>
                <a:gd name="T42" fmla="*/ 3397 w 7680"/>
                <a:gd name="T43" fmla="*/ 392 h 4320"/>
                <a:gd name="T44" fmla="*/ 3999 w 7680"/>
                <a:gd name="T45" fmla="*/ 610 h 4320"/>
                <a:gd name="T46" fmla="*/ 4210 w 7680"/>
                <a:gd name="T47" fmla="*/ 661 h 4320"/>
                <a:gd name="T48" fmla="*/ 4366 w 7680"/>
                <a:gd name="T49" fmla="*/ 644 h 4320"/>
                <a:gd name="T50" fmla="*/ 4861 w 7680"/>
                <a:gd name="T51" fmla="*/ 849 h 4320"/>
                <a:gd name="T52" fmla="*/ 5004 w 7680"/>
                <a:gd name="T53" fmla="*/ 906 h 4320"/>
                <a:gd name="T54" fmla="*/ 5054 w 7680"/>
                <a:gd name="T55" fmla="*/ 905 h 4320"/>
                <a:gd name="T56" fmla="*/ 5715 w 7680"/>
                <a:gd name="T57" fmla="*/ 1888 h 4320"/>
                <a:gd name="T58" fmla="*/ 5920 w 7680"/>
                <a:gd name="T59" fmla="*/ 2689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80" h="4320">
                  <a:moveTo>
                    <a:pt x="0" y="0"/>
                  </a:moveTo>
                  <a:cubicBezTo>
                    <a:pt x="0" y="4320"/>
                    <a:pt x="0" y="4320"/>
                    <a:pt x="0" y="4320"/>
                  </a:cubicBezTo>
                  <a:cubicBezTo>
                    <a:pt x="7680" y="4320"/>
                    <a:pt x="7680" y="4320"/>
                    <a:pt x="7680" y="4320"/>
                  </a:cubicBezTo>
                  <a:cubicBezTo>
                    <a:pt x="7680" y="0"/>
                    <a:pt x="7680" y="0"/>
                    <a:pt x="7680" y="0"/>
                  </a:cubicBezTo>
                  <a:lnTo>
                    <a:pt x="0" y="0"/>
                  </a:lnTo>
                  <a:close/>
                  <a:moveTo>
                    <a:pt x="5920" y="2689"/>
                  </a:moveTo>
                  <a:cubicBezTo>
                    <a:pt x="5866" y="2757"/>
                    <a:pt x="5917" y="3076"/>
                    <a:pt x="5892" y="3159"/>
                  </a:cubicBezTo>
                  <a:cubicBezTo>
                    <a:pt x="5752" y="3608"/>
                    <a:pt x="5207" y="3873"/>
                    <a:pt x="4746" y="3693"/>
                  </a:cubicBezTo>
                  <a:cubicBezTo>
                    <a:pt x="4530" y="3609"/>
                    <a:pt x="4433" y="3444"/>
                    <a:pt x="4324" y="3378"/>
                  </a:cubicBezTo>
                  <a:cubicBezTo>
                    <a:pt x="4121" y="3255"/>
                    <a:pt x="3899" y="3233"/>
                    <a:pt x="3734" y="3417"/>
                  </a:cubicBezTo>
                  <a:cubicBezTo>
                    <a:pt x="3632" y="3530"/>
                    <a:pt x="3430" y="3786"/>
                    <a:pt x="3037" y="3649"/>
                  </a:cubicBezTo>
                  <a:cubicBezTo>
                    <a:pt x="2705" y="3534"/>
                    <a:pt x="2694" y="3353"/>
                    <a:pt x="2532" y="3067"/>
                  </a:cubicBezTo>
                  <a:cubicBezTo>
                    <a:pt x="2493" y="2997"/>
                    <a:pt x="2419" y="2953"/>
                    <a:pt x="2338" y="2954"/>
                  </a:cubicBezTo>
                  <a:cubicBezTo>
                    <a:pt x="2335" y="2954"/>
                    <a:pt x="2333" y="2954"/>
                    <a:pt x="2330" y="2954"/>
                  </a:cubicBezTo>
                  <a:cubicBezTo>
                    <a:pt x="1942" y="2954"/>
                    <a:pt x="1600" y="2876"/>
                    <a:pt x="1597" y="2488"/>
                  </a:cubicBezTo>
                  <a:cubicBezTo>
                    <a:pt x="1595" y="2314"/>
                    <a:pt x="1656" y="2154"/>
                    <a:pt x="1759" y="2030"/>
                  </a:cubicBezTo>
                  <a:cubicBezTo>
                    <a:pt x="1844" y="1929"/>
                    <a:pt x="1868" y="1791"/>
                    <a:pt x="1828" y="1665"/>
                  </a:cubicBezTo>
                  <a:cubicBezTo>
                    <a:pt x="1808" y="1600"/>
                    <a:pt x="1797" y="1532"/>
                    <a:pt x="1796" y="1461"/>
                  </a:cubicBezTo>
                  <a:cubicBezTo>
                    <a:pt x="1792" y="1077"/>
                    <a:pt x="2093" y="761"/>
                    <a:pt x="2477" y="748"/>
                  </a:cubicBezTo>
                  <a:cubicBezTo>
                    <a:pt x="2491" y="748"/>
                    <a:pt x="2505" y="748"/>
                    <a:pt x="2519" y="748"/>
                  </a:cubicBezTo>
                  <a:cubicBezTo>
                    <a:pt x="2601" y="750"/>
                    <a:pt x="2679" y="719"/>
                    <a:pt x="2738" y="662"/>
                  </a:cubicBezTo>
                  <a:cubicBezTo>
                    <a:pt x="2907" y="495"/>
                    <a:pt x="3140" y="392"/>
                    <a:pt x="3397" y="392"/>
                  </a:cubicBezTo>
                  <a:cubicBezTo>
                    <a:pt x="3626" y="392"/>
                    <a:pt x="3836" y="474"/>
                    <a:pt x="3999" y="610"/>
                  </a:cubicBezTo>
                  <a:cubicBezTo>
                    <a:pt x="4057" y="659"/>
                    <a:pt x="4136" y="678"/>
                    <a:pt x="4210" y="661"/>
                  </a:cubicBezTo>
                  <a:cubicBezTo>
                    <a:pt x="4260" y="650"/>
                    <a:pt x="4312" y="644"/>
                    <a:pt x="4366" y="644"/>
                  </a:cubicBezTo>
                  <a:cubicBezTo>
                    <a:pt x="4559" y="644"/>
                    <a:pt x="4734" y="722"/>
                    <a:pt x="4861" y="849"/>
                  </a:cubicBezTo>
                  <a:cubicBezTo>
                    <a:pt x="4899" y="888"/>
                    <a:pt x="4951" y="908"/>
                    <a:pt x="5004" y="906"/>
                  </a:cubicBezTo>
                  <a:cubicBezTo>
                    <a:pt x="5021" y="905"/>
                    <a:pt x="5039" y="899"/>
                    <a:pt x="5054" y="905"/>
                  </a:cubicBezTo>
                  <a:cubicBezTo>
                    <a:pt x="5565" y="1094"/>
                    <a:pt x="5715" y="1280"/>
                    <a:pt x="5715" y="1888"/>
                  </a:cubicBezTo>
                  <a:cubicBezTo>
                    <a:pt x="5715" y="2146"/>
                    <a:pt x="6068" y="2501"/>
                    <a:pt x="5920" y="2689"/>
                  </a:cubicBezTo>
                  <a:close/>
                </a:path>
              </a:pathLst>
            </a:custGeom>
            <a:grpFill/>
            <a:ln>
              <a:noFill/>
            </a:ln>
            <a:effectLst>
              <a:outerShdw blurRad="419100" dist="393700" dir="1800000" sx="97000" sy="97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Calibri"/>
                  <a:ea typeface="+mn-ea"/>
                  <a:cs typeface="+mn-cs"/>
                </a:rPr>
                <a:t> </a:t>
              </a:r>
            </a:p>
          </p:txBody>
        </p:sp>
        <p:sp>
          <p:nvSpPr>
            <p:cNvPr id="108" name="Rectangle 107">
              <a:extLst>
                <a:ext uri="{FF2B5EF4-FFF2-40B4-BE49-F238E27FC236}">
                  <a16:creationId xmlns:a16="http://schemas.microsoft.com/office/drawing/2014/main" id="{149705D5-21ED-44BC-89EA-216E301D6BC9}"/>
                </a:ext>
              </a:extLst>
            </p:cNvPr>
            <p:cNvSpPr/>
            <p:nvPr/>
          </p:nvSpPr>
          <p:spPr>
            <a:xfrm>
              <a:off x="6635981" y="12687279"/>
              <a:ext cx="20572829" cy="127743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06" name="Rectangle 105">
            <a:extLst>
              <a:ext uri="{FF2B5EF4-FFF2-40B4-BE49-F238E27FC236}">
                <a16:creationId xmlns:a16="http://schemas.microsoft.com/office/drawing/2014/main" id="{E4DD95E9-E8DE-4F07-B51D-4B5368F14ECA}"/>
              </a:ext>
            </a:extLst>
          </p:cNvPr>
          <p:cNvSpPr/>
          <p:nvPr/>
        </p:nvSpPr>
        <p:spPr>
          <a:xfrm>
            <a:off x="6635981" y="0"/>
            <a:ext cx="20572829" cy="1277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DFB74E16-B502-4EA7-BB91-B2944241DE40}"/>
              </a:ext>
            </a:extLst>
          </p:cNvPr>
          <p:cNvSpPr>
            <a:spLocks/>
          </p:cNvSpPr>
          <p:nvPr/>
        </p:nvSpPr>
        <p:spPr bwMode="auto">
          <a:xfrm>
            <a:off x="13028774" y="3241071"/>
            <a:ext cx="1495382" cy="6136696"/>
          </a:xfrm>
          <a:custGeom>
            <a:avLst/>
            <a:gdLst>
              <a:gd name="T0" fmla="*/ 1089 w 1089"/>
              <a:gd name="T1" fmla="*/ 0 h 4469"/>
              <a:gd name="T2" fmla="*/ 0 w 1089"/>
              <a:gd name="T3" fmla="*/ 4469 h 4469"/>
              <a:gd name="T4" fmla="*/ 1089 w 1089"/>
              <a:gd name="T5" fmla="*/ 0 h 4469"/>
            </a:gdLst>
            <a:ahLst/>
            <a:cxnLst>
              <a:cxn ang="0">
                <a:pos x="T0" y="T1"/>
              </a:cxn>
              <a:cxn ang="0">
                <a:pos x="T2" y="T3"/>
              </a:cxn>
              <a:cxn ang="0">
                <a:pos x="T4" y="T5"/>
              </a:cxn>
            </a:cxnLst>
            <a:rect l="0" t="0" r="r" b="b"/>
            <a:pathLst>
              <a:path w="1089" h="4469">
                <a:moveTo>
                  <a:pt x="1089" y="0"/>
                </a:moveTo>
                <a:lnTo>
                  <a:pt x="0" y="4469"/>
                </a:lnTo>
                <a:lnTo>
                  <a:pt x="108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442448-EA84-47D5-8AC2-C92F1733EB3B}"/>
              </a:ext>
            </a:extLst>
          </p:cNvPr>
          <p:cNvSpPr>
            <a:spLocks/>
          </p:cNvSpPr>
          <p:nvPr/>
        </p:nvSpPr>
        <p:spPr bwMode="auto">
          <a:xfrm>
            <a:off x="11264250" y="3241071"/>
            <a:ext cx="3259905" cy="4512236"/>
          </a:xfrm>
          <a:custGeom>
            <a:avLst/>
            <a:gdLst>
              <a:gd name="T0" fmla="*/ 2374 w 2374"/>
              <a:gd name="T1" fmla="*/ 0 h 3286"/>
              <a:gd name="T2" fmla="*/ 0 w 2374"/>
              <a:gd name="T3" fmla="*/ 3286 h 3286"/>
              <a:gd name="T4" fmla="*/ 2374 w 2374"/>
              <a:gd name="T5" fmla="*/ 0 h 3286"/>
            </a:gdLst>
            <a:ahLst/>
            <a:cxnLst>
              <a:cxn ang="0">
                <a:pos x="T0" y="T1"/>
              </a:cxn>
              <a:cxn ang="0">
                <a:pos x="T2" y="T3"/>
              </a:cxn>
              <a:cxn ang="0">
                <a:pos x="T4" y="T5"/>
              </a:cxn>
            </a:cxnLst>
            <a:rect l="0" t="0" r="r" b="b"/>
            <a:pathLst>
              <a:path w="2374" h="3286">
                <a:moveTo>
                  <a:pt x="2374" y="0"/>
                </a:moveTo>
                <a:lnTo>
                  <a:pt x="0" y="3286"/>
                </a:lnTo>
                <a:lnTo>
                  <a:pt x="23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A025A20E-B6B8-4249-A9DC-C8BE6AAAB3B0}"/>
              </a:ext>
            </a:extLst>
          </p:cNvPr>
          <p:cNvSpPr>
            <a:spLocks/>
          </p:cNvSpPr>
          <p:nvPr/>
        </p:nvSpPr>
        <p:spPr bwMode="auto">
          <a:xfrm>
            <a:off x="10002308" y="3241071"/>
            <a:ext cx="4521848" cy="1874377"/>
          </a:xfrm>
          <a:custGeom>
            <a:avLst/>
            <a:gdLst>
              <a:gd name="T0" fmla="*/ 3293 w 3293"/>
              <a:gd name="T1" fmla="*/ 0 h 1365"/>
              <a:gd name="T2" fmla="*/ 0 w 3293"/>
              <a:gd name="T3" fmla="*/ 1365 h 1365"/>
              <a:gd name="T4" fmla="*/ 3293 w 3293"/>
              <a:gd name="T5" fmla="*/ 0 h 1365"/>
            </a:gdLst>
            <a:ahLst/>
            <a:cxnLst>
              <a:cxn ang="0">
                <a:pos x="T0" y="T1"/>
              </a:cxn>
              <a:cxn ang="0">
                <a:pos x="T2" y="T3"/>
              </a:cxn>
              <a:cxn ang="0">
                <a:pos x="T4" y="T5"/>
              </a:cxn>
            </a:cxnLst>
            <a:rect l="0" t="0" r="r" b="b"/>
            <a:pathLst>
              <a:path w="3293" h="1365">
                <a:moveTo>
                  <a:pt x="3293" y="0"/>
                </a:moveTo>
                <a:lnTo>
                  <a:pt x="0" y="1365"/>
                </a:lnTo>
                <a:lnTo>
                  <a:pt x="32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C4CD2B95-35F2-4FC8-A232-73E155BBA68C}"/>
              </a:ext>
            </a:extLst>
          </p:cNvPr>
          <p:cNvSpPr>
            <a:spLocks/>
          </p:cNvSpPr>
          <p:nvPr/>
        </p:nvSpPr>
        <p:spPr bwMode="auto">
          <a:xfrm>
            <a:off x="10831702" y="2391079"/>
            <a:ext cx="3692454" cy="849992"/>
          </a:xfrm>
          <a:custGeom>
            <a:avLst/>
            <a:gdLst>
              <a:gd name="T0" fmla="*/ 0 w 2689"/>
              <a:gd name="T1" fmla="*/ 0 h 619"/>
              <a:gd name="T2" fmla="*/ 2689 w 2689"/>
              <a:gd name="T3" fmla="*/ 619 h 619"/>
              <a:gd name="T4" fmla="*/ 0 w 2689"/>
              <a:gd name="T5" fmla="*/ 0 h 619"/>
            </a:gdLst>
            <a:ahLst/>
            <a:cxnLst>
              <a:cxn ang="0">
                <a:pos x="T0" y="T1"/>
              </a:cxn>
              <a:cxn ang="0">
                <a:pos x="T2" y="T3"/>
              </a:cxn>
              <a:cxn ang="0">
                <a:pos x="T4" y="T5"/>
              </a:cxn>
            </a:cxnLst>
            <a:rect l="0" t="0" r="r" b="b"/>
            <a:pathLst>
              <a:path w="2689" h="619">
                <a:moveTo>
                  <a:pt x="0" y="0"/>
                </a:moveTo>
                <a:lnTo>
                  <a:pt x="2689" y="6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Line 90">
            <a:extLst>
              <a:ext uri="{FF2B5EF4-FFF2-40B4-BE49-F238E27FC236}">
                <a16:creationId xmlns:a16="http://schemas.microsoft.com/office/drawing/2014/main" id="{4040B938-70F1-4D11-B5D9-8817CF8A25EA}"/>
              </a:ext>
            </a:extLst>
          </p:cNvPr>
          <p:cNvSpPr>
            <a:spLocks noChangeShapeType="1"/>
          </p:cNvSpPr>
          <p:nvPr/>
        </p:nvSpPr>
        <p:spPr bwMode="auto">
          <a:xfrm flipH="1">
            <a:off x="10002308" y="3241072"/>
            <a:ext cx="4521848" cy="1888892"/>
          </a:xfrm>
          <a:custGeom>
            <a:avLst/>
            <a:gdLst>
              <a:gd name="connsiteX0" fmla="*/ 0 w 4521848"/>
              <a:gd name="connsiteY0" fmla="*/ 0 h 1874377"/>
              <a:gd name="connsiteX1" fmla="*/ 4521848 w 4521848"/>
              <a:gd name="connsiteY1" fmla="*/ 1874377 h 1874377"/>
              <a:gd name="connsiteX0" fmla="*/ 0 w 4521848"/>
              <a:gd name="connsiteY0" fmla="*/ 0 h 1888892"/>
              <a:gd name="connsiteX1" fmla="*/ 4521848 w 4521848"/>
              <a:gd name="connsiteY1" fmla="*/ 1888892 h 1888892"/>
              <a:gd name="connsiteX0" fmla="*/ 0 w 4521848"/>
              <a:gd name="connsiteY0" fmla="*/ 0 h 1888892"/>
              <a:gd name="connsiteX1" fmla="*/ 4521848 w 4521848"/>
              <a:gd name="connsiteY1" fmla="*/ 1888892 h 1888892"/>
            </a:gdLst>
            <a:ahLst/>
            <a:cxnLst>
              <a:cxn ang="0">
                <a:pos x="connsiteX0" y="connsiteY0"/>
              </a:cxn>
              <a:cxn ang="0">
                <a:pos x="connsiteX1" y="connsiteY1"/>
              </a:cxn>
            </a:cxnLst>
            <a:rect l="l" t="t" r="r" b="b"/>
            <a:pathLst>
              <a:path w="4521848" h="1888892">
                <a:moveTo>
                  <a:pt x="0" y="0"/>
                </a:moveTo>
                <a:cubicBezTo>
                  <a:pt x="1507283" y="629631"/>
                  <a:pt x="2114680" y="1651146"/>
                  <a:pt x="4521848" y="1888892"/>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Line 92">
            <a:extLst>
              <a:ext uri="{FF2B5EF4-FFF2-40B4-BE49-F238E27FC236}">
                <a16:creationId xmlns:a16="http://schemas.microsoft.com/office/drawing/2014/main" id="{3ED0BEC6-FC21-4482-85D1-1917B4C01C0A}"/>
              </a:ext>
            </a:extLst>
          </p:cNvPr>
          <p:cNvSpPr>
            <a:spLocks noChangeShapeType="1"/>
          </p:cNvSpPr>
          <p:nvPr/>
        </p:nvSpPr>
        <p:spPr bwMode="auto">
          <a:xfrm>
            <a:off x="9960844" y="2376565"/>
            <a:ext cx="4563311" cy="864506"/>
          </a:xfrm>
          <a:custGeom>
            <a:avLst/>
            <a:gdLst>
              <a:gd name="connsiteX0" fmla="*/ 0 w 3692454"/>
              <a:gd name="connsiteY0" fmla="*/ 0 h 849992"/>
              <a:gd name="connsiteX1" fmla="*/ 3692454 w 3692454"/>
              <a:gd name="connsiteY1" fmla="*/ 849992 h 849992"/>
              <a:gd name="connsiteX0" fmla="*/ 0 w 4563311"/>
              <a:gd name="connsiteY0" fmla="*/ 0 h 864506"/>
              <a:gd name="connsiteX1" fmla="*/ 4563311 w 4563311"/>
              <a:gd name="connsiteY1" fmla="*/ 864506 h 864506"/>
              <a:gd name="connsiteX0" fmla="*/ 0 w 4563311"/>
              <a:gd name="connsiteY0" fmla="*/ 0 h 864506"/>
              <a:gd name="connsiteX1" fmla="*/ 4563311 w 4563311"/>
              <a:gd name="connsiteY1" fmla="*/ 864506 h 864506"/>
            </a:gdLst>
            <a:ahLst/>
            <a:cxnLst>
              <a:cxn ang="0">
                <a:pos x="connsiteX0" y="connsiteY0"/>
              </a:cxn>
              <a:cxn ang="0">
                <a:pos x="connsiteX1" y="connsiteY1"/>
              </a:cxn>
            </a:cxnLst>
            <a:rect l="l" t="t" r="r" b="b"/>
            <a:pathLst>
              <a:path w="4563311" h="864506">
                <a:moveTo>
                  <a:pt x="0" y="0"/>
                </a:moveTo>
                <a:cubicBezTo>
                  <a:pt x="1912989" y="1067103"/>
                  <a:pt x="3332493" y="581175"/>
                  <a:pt x="4563311" y="864506"/>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Line 88">
            <a:extLst>
              <a:ext uri="{FF2B5EF4-FFF2-40B4-BE49-F238E27FC236}">
                <a16:creationId xmlns:a16="http://schemas.microsoft.com/office/drawing/2014/main" id="{18C70585-796B-4EE5-B080-8A292E884E7C}"/>
              </a:ext>
            </a:extLst>
          </p:cNvPr>
          <p:cNvSpPr>
            <a:spLocks noChangeShapeType="1"/>
          </p:cNvSpPr>
          <p:nvPr/>
        </p:nvSpPr>
        <p:spPr bwMode="auto">
          <a:xfrm flipH="1">
            <a:off x="10030536" y="3241071"/>
            <a:ext cx="4493619" cy="4584807"/>
          </a:xfrm>
          <a:custGeom>
            <a:avLst/>
            <a:gdLst>
              <a:gd name="connsiteX0" fmla="*/ 0 w 3259905"/>
              <a:gd name="connsiteY0" fmla="*/ 0 h 4512236"/>
              <a:gd name="connsiteX1" fmla="*/ 3259905 w 3259905"/>
              <a:gd name="connsiteY1" fmla="*/ 4512236 h 4512236"/>
              <a:gd name="connsiteX0" fmla="*/ 0 w 4493619"/>
              <a:gd name="connsiteY0" fmla="*/ 0 h 4584807"/>
              <a:gd name="connsiteX1" fmla="*/ 4493619 w 4493619"/>
              <a:gd name="connsiteY1" fmla="*/ 4584807 h 4584807"/>
              <a:gd name="connsiteX0" fmla="*/ 0 w 4493619"/>
              <a:gd name="connsiteY0" fmla="*/ 0 h 4584807"/>
              <a:gd name="connsiteX1" fmla="*/ 4493619 w 4493619"/>
              <a:gd name="connsiteY1" fmla="*/ 4584807 h 4584807"/>
            </a:gdLst>
            <a:ahLst/>
            <a:cxnLst>
              <a:cxn ang="0">
                <a:pos x="connsiteX0" y="connsiteY0"/>
              </a:cxn>
              <a:cxn ang="0">
                <a:pos x="connsiteX1" y="connsiteY1"/>
              </a:cxn>
            </a:cxnLst>
            <a:rect l="l" t="t" r="r" b="b"/>
            <a:pathLst>
              <a:path w="4493619" h="4584807">
                <a:moveTo>
                  <a:pt x="0" y="0"/>
                </a:moveTo>
                <a:cubicBezTo>
                  <a:pt x="1086635" y="1504079"/>
                  <a:pt x="3348927" y="3240385"/>
                  <a:pt x="4493619" y="4584807"/>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Line 86">
            <a:extLst>
              <a:ext uri="{FF2B5EF4-FFF2-40B4-BE49-F238E27FC236}">
                <a16:creationId xmlns:a16="http://schemas.microsoft.com/office/drawing/2014/main" id="{3012703C-E938-4DDD-870C-B8401278A942}"/>
              </a:ext>
            </a:extLst>
          </p:cNvPr>
          <p:cNvSpPr>
            <a:spLocks noChangeShapeType="1"/>
          </p:cNvSpPr>
          <p:nvPr/>
        </p:nvSpPr>
        <p:spPr bwMode="auto">
          <a:xfrm flipH="1">
            <a:off x="10031801" y="3241071"/>
            <a:ext cx="4492355" cy="6893480"/>
          </a:xfrm>
          <a:custGeom>
            <a:avLst/>
            <a:gdLst>
              <a:gd name="connsiteX0" fmla="*/ 0 w 1495382"/>
              <a:gd name="connsiteY0" fmla="*/ 0 h 6136696"/>
              <a:gd name="connsiteX1" fmla="*/ 1495382 w 1495382"/>
              <a:gd name="connsiteY1" fmla="*/ 6136696 h 6136696"/>
              <a:gd name="connsiteX0" fmla="*/ 0 w 1357269"/>
              <a:gd name="connsiteY0" fmla="*/ 0 h 6922509"/>
              <a:gd name="connsiteX1" fmla="*/ 1357269 w 1357269"/>
              <a:gd name="connsiteY1" fmla="*/ 6922509 h 6922509"/>
              <a:gd name="connsiteX0" fmla="*/ 0 w 4492355"/>
              <a:gd name="connsiteY0" fmla="*/ 0 h 6893480"/>
              <a:gd name="connsiteX1" fmla="*/ 4492355 w 4492355"/>
              <a:gd name="connsiteY1" fmla="*/ 6893480 h 6893480"/>
              <a:gd name="connsiteX0" fmla="*/ 0 w 4492355"/>
              <a:gd name="connsiteY0" fmla="*/ 0 h 6893480"/>
              <a:gd name="connsiteX1" fmla="*/ 4492355 w 4492355"/>
              <a:gd name="connsiteY1" fmla="*/ 6893480 h 6893480"/>
            </a:gdLst>
            <a:ahLst/>
            <a:cxnLst>
              <a:cxn ang="0">
                <a:pos x="connsiteX0" y="connsiteY0"/>
              </a:cxn>
              <a:cxn ang="0">
                <a:pos x="connsiteX1" y="connsiteY1"/>
              </a:cxn>
            </a:cxnLst>
            <a:rect l="l" t="t" r="r" b="b"/>
            <a:pathLst>
              <a:path w="4492355" h="6893480">
                <a:moveTo>
                  <a:pt x="0" y="0"/>
                </a:moveTo>
                <a:cubicBezTo>
                  <a:pt x="498461" y="2045565"/>
                  <a:pt x="4008408" y="4630201"/>
                  <a:pt x="4492355" y="6893480"/>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13" name="Group 112">
            <a:extLst>
              <a:ext uri="{FF2B5EF4-FFF2-40B4-BE49-F238E27FC236}">
                <a16:creationId xmlns:a16="http://schemas.microsoft.com/office/drawing/2014/main" id="{5EF46BE2-A0F3-4A85-9F8E-83C8D2C83F77}"/>
              </a:ext>
            </a:extLst>
          </p:cNvPr>
          <p:cNvGrpSpPr/>
          <p:nvPr/>
        </p:nvGrpSpPr>
        <p:grpSpPr>
          <a:xfrm>
            <a:off x="14290716" y="3113366"/>
            <a:ext cx="6813669" cy="8366723"/>
            <a:chOff x="14307195" y="3113366"/>
            <a:chExt cx="6813669" cy="8366723"/>
          </a:xfrm>
        </p:grpSpPr>
        <p:sp>
          <p:nvSpPr>
            <p:cNvPr id="48" name="Freeform 47">
              <a:extLst>
                <a:ext uri="{FF2B5EF4-FFF2-40B4-BE49-F238E27FC236}">
                  <a16:creationId xmlns:a16="http://schemas.microsoft.com/office/drawing/2014/main" id="{8071823F-9BC1-448A-8BF3-19A5D41FF919}"/>
                </a:ext>
              </a:extLst>
            </p:cNvPr>
            <p:cNvSpPr>
              <a:spLocks/>
            </p:cNvSpPr>
            <p:nvPr/>
          </p:nvSpPr>
          <p:spPr bwMode="auto">
            <a:xfrm>
              <a:off x="19398908" y="8203706"/>
              <a:ext cx="363890" cy="458639"/>
            </a:xfrm>
            <a:custGeom>
              <a:avLst/>
              <a:gdLst>
                <a:gd name="T0" fmla="*/ 59 w 136"/>
                <a:gd name="T1" fmla="*/ 154 h 171"/>
                <a:gd name="T2" fmla="*/ 6 w 136"/>
                <a:gd name="T3" fmla="*/ 53 h 171"/>
                <a:gd name="T4" fmla="*/ 17 w 136"/>
                <a:gd name="T5" fmla="*/ 21 h 171"/>
                <a:gd name="T6" fmla="*/ 46 w 136"/>
                <a:gd name="T7" fmla="*/ 6 h 171"/>
                <a:gd name="T8" fmla="*/ 78 w 136"/>
                <a:gd name="T9" fmla="*/ 16 h 171"/>
                <a:gd name="T10" fmla="*/ 130 w 136"/>
                <a:gd name="T11" fmla="*/ 118 h 171"/>
                <a:gd name="T12" fmla="*/ 120 w 136"/>
                <a:gd name="T13" fmla="*/ 149 h 171"/>
                <a:gd name="T14" fmla="*/ 91 w 136"/>
                <a:gd name="T15" fmla="*/ 165 h 171"/>
                <a:gd name="T16" fmla="*/ 59 w 136"/>
                <a:gd name="T17" fmla="*/ 15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1">
                  <a:moveTo>
                    <a:pt x="59" y="154"/>
                  </a:moveTo>
                  <a:cubicBezTo>
                    <a:pt x="6" y="53"/>
                    <a:pt x="6" y="53"/>
                    <a:pt x="6" y="53"/>
                  </a:cubicBezTo>
                  <a:cubicBezTo>
                    <a:pt x="0" y="42"/>
                    <a:pt x="5" y="27"/>
                    <a:pt x="17" y="21"/>
                  </a:cubicBezTo>
                  <a:cubicBezTo>
                    <a:pt x="46" y="6"/>
                    <a:pt x="46" y="6"/>
                    <a:pt x="46" y="6"/>
                  </a:cubicBezTo>
                  <a:cubicBezTo>
                    <a:pt x="57" y="0"/>
                    <a:pt x="72" y="5"/>
                    <a:pt x="78" y="16"/>
                  </a:cubicBezTo>
                  <a:cubicBezTo>
                    <a:pt x="130" y="118"/>
                    <a:pt x="130" y="118"/>
                    <a:pt x="130" y="118"/>
                  </a:cubicBezTo>
                  <a:cubicBezTo>
                    <a:pt x="136" y="129"/>
                    <a:pt x="131" y="143"/>
                    <a:pt x="120" y="149"/>
                  </a:cubicBezTo>
                  <a:cubicBezTo>
                    <a:pt x="91" y="165"/>
                    <a:pt x="91" y="165"/>
                    <a:pt x="91" y="165"/>
                  </a:cubicBezTo>
                  <a:cubicBezTo>
                    <a:pt x="79" y="171"/>
                    <a:pt x="65" y="166"/>
                    <a:pt x="59" y="154"/>
                  </a:cubicBez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A0DBC0A-7EB9-4A86-A09D-768768AEA34B}"/>
                </a:ext>
              </a:extLst>
            </p:cNvPr>
            <p:cNvSpPr>
              <a:spLocks/>
            </p:cNvSpPr>
            <p:nvPr/>
          </p:nvSpPr>
          <p:spPr bwMode="auto">
            <a:xfrm>
              <a:off x="19348101" y="8294335"/>
              <a:ext cx="1772763" cy="2150384"/>
            </a:xfrm>
            <a:custGeom>
              <a:avLst/>
              <a:gdLst>
                <a:gd name="T0" fmla="*/ 335 w 662"/>
                <a:gd name="T1" fmla="*/ 794 h 802"/>
                <a:gd name="T2" fmla="*/ 3 w 662"/>
                <a:gd name="T3" fmla="*/ 153 h 802"/>
                <a:gd name="T4" fmla="*/ 7 w 662"/>
                <a:gd name="T5" fmla="*/ 138 h 802"/>
                <a:gd name="T6" fmla="*/ 200 w 662"/>
                <a:gd name="T7" fmla="*/ 38 h 802"/>
                <a:gd name="T8" fmla="*/ 406 w 662"/>
                <a:gd name="T9" fmla="*/ 104 h 802"/>
                <a:gd name="T10" fmla="*/ 641 w 662"/>
                <a:gd name="T11" fmla="*/ 558 h 802"/>
                <a:gd name="T12" fmla="*/ 608 w 662"/>
                <a:gd name="T13" fmla="*/ 665 h 802"/>
                <a:gd name="T14" fmla="*/ 349 w 662"/>
                <a:gd name="T15" fmla="*/ 799 h 802"/>
                <a:gd name="T16" fmla="*/ 335 w 662"/>
                <a:gd name="T17" fmla="*/ 794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2" h="802">
                  <a:moveTo>
                    <a:pt x="335" y="794"/>
                  </a:moveTo>
                  <a:cubicBezTo>
                    <a:pt x="3" y="153"/>
                    <a:pt x="3" y="153"/>
                    <a:pt x="3" y="153"/>
                  </a:cubicBezTo>
                  <a:cubicBezTo>
                    <a:pt x="0" y="148"/>
                    <a:pt x="2" y="141"/>
                    <a:pt x="7" y="138"/>
                  </a:cubicBezTo>
                  <a:cubicBezTo>
                    <a:pt x="200" y="38"/>
                    <a:pt x="200" y="38"/>
                    <a:pt x="200" y="38"/>
                  </a:cubicBezTo>
                  <a:cubicBezTo>
                    <a:pt x="275" y="0"/>
                    <a:pt x="367" y="29"/>
                    <a:pt x="406" y="104"/>
                  </a:cubicBezTo>
                  <a:cubicBezTo>
                    <a:pt x="641" y="558"/>
                    <a:pt x="641" y="558"/>
                    <a:pt x="641" y="558"/>
                  </a:cubicBezTo>
                  <a:cubicBezTo>
                    <a:pt x="662" y="597"/>
                    <a:pt x="646" y="645"/>
                    <a:pt x="608" y="665"/>
                  </a:cubicBezTo>
                  <a:cubicBezTo>
                    <a:pt x="349" y="799"/>
                    <a:pt x="349" y="799"/>
                    <a:pt x="349" y="799"/>
                  </a:cubicBezTo>
                  <a:cubicBezTo>
                    <a:pt x="344" y="802"/>
                    <a:pt x="337" y="799"/>
                    <a:pt x="335" y="79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950818AB-B141-469A-9D1E-2F74E0236872}"/>
                </a:ext>
              </a:extLst>
            </p:cNvPr>
            <p:cNvSpPr>
              <a:spLocks/>
            </p:cNvSpPr>
            <p:nvPr/>
          </p:nvSpPr>
          <p:spPr bwMode="auto">
            <a:xfrm>
              <a:off x="18241326" y="10238744"/>
              <a:ext cx="490222" cy="549268"/>
            </a:xfrm>
            <a:custGeom>
              <a:avLst/>
              <a:gdLst>
                <a:gd name="T0" fmla="*/ 357 w 357"/>
                <a:gd name="T1" fmla="*/ 340 h 400"/>
                <a:gd name="T2" fmla="*/ 285 w 357"/>
                <a:gd name="T3" fmla="*/ 400 h 400"/>
                <a:gd name="T4" fmla="*/ 0 w 357"/>
                <a:gd name="T5" fmla="*/ 60 h 400"/>
                <a:gd name="T6" fmla="*/ 72 w 357"/>
                <a:gd name="T7" fmla="*/ 0 h 400"/>
                <a:gd name="T8" fmla="*/ 357 w 357"/>
                <a:gd name="T9" fmla="*/ 340 h 400"/>
              </a:gdLst>
              <a:ahLst/>
              <a:cxnLst>
                <a:cxn ang="0">
                  <a:pos x="T0" y="T1"/>
                </a:cxn>
                <a:cxn ang="0">
                  <a:pos x="T2" y="T3"/>
                </a:cxn>
                <a:cxn ang="0">
                  <a:pos x="T4" y="T5"/>
                </a:cxn>
                <a:cxn ang="0">
                  <a:pos x="T6" y="T7"/>
                </a:cxn>
                <a:cxn ang="0">
                  <a:pos x="T8" y="T9"/>
                </a:cxn>
              </a:cxnLst>
              <a:rect l="0" t="0" r="r" b="b"/>
              <a:pathLst>
                <a:path w="357" h="400">
                  <a:moveTo>
                    <a:pt x="357" y="340"/>
                  </a:moveTo>
                  <a:lnTo>
                    <a:pt x="285" y="400"/>
                  </a:lnTo>
                  <a:lnTo>
                    <a:pt x="0" y="60"/>
                  </a:lnTo>
                  <a:lnTo>
                    <a:pt x="72" y="0"/>
                  </a:lnTo>
                  <a:lnTo>
                    <a:pt x="357" y="34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8190039B-1DD5-4A0B-B2FC-1A71F2ECB02E}"/>
                </a:ext>
              </a:extLst>
            </p:cNvPr>
            <p:cNvSpPr>
              <a:spLocks/>
            </p:cNvSpPr>
            <p:nvPr/>
          </p:nvSpPr>
          <p:spPr bwMode="auto">
            <a:xfrm>
              <a:off x="18348434" y="10605380"/>
              <a:ext cx="549268" cy="638524"/>
            </a:xfrm>
            <a:custGeom>
              <a:avLst/>
              <a:gdLst>
                <a:gd name="T0" fmla="*/ 42 w 205"/>
                <a:gd name="T1" fmla="*/ 223 h 238"/>
                <a:gd name="T2" fmla="*/ 175 w 205"/>
                <a:gd name="T3" fmla="*/ 103 h 238"/>
                <a:gd name="T4" fmla="*/ 179 w 205"/>
                <a:gd name="T5" fmla="*/ 100 h 238"/>
                <a:gd name="T6" fmla="*/ 185 w 205"/>
                <a:gd name="T7" fmla="*/ 94 h 238"/>
                <a:gd name="T8" fmla="*/ 187 w 205"/>
                <a:gd name="T9" fmla="*/ 29 h 238"/>
                <a:gd name="T10" fmla="*/ 170 w 205"/>
                <a:gd name="T11" fmla="*/ 10 h 238"/>
                <a:gd name="T12" fmla="*/ 135 w 205"/>
                <a:gd name="T13" fmla="*/ 14 h 238"/>
                <a:gd name="T14" fmla="*/ 75 w 205"/>
                <a:gd name="T15" fmla="*/ 60 h 238"/>
                <a:gd name="T16" fmla="*/ 62 w 205"/>
                <a:gd name="T17" fmla="*/ 83 h 238"/>
                <a:gd name="T18" fmla="*/ 6 w 205"/>
                <a:gd name="T19" fmla="*/ 192 h 238"/>
                <a:gd name="T20" fmla="*/ 1 w 205"/>
                <a:gd name="T21" fmla="*/ 211 h 238"/>
                <a:gd name="T22" fmla="*/ 3 w 205"/>
                <a:gd name="T23" fmla="*/ 220 h 238"/>
                <a:gd name="T24" fmla="*/ 42 w 205"/>
                <a:gd name="T25" fmla="*/ 2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238">
                  <a:moveTo>
                    <a:pt x="42" y="223"/>
                  </a:moveTo>
                  <a:cubicBezTo>
                    <a:pt x="72" y="173"/>
                    <a:pt x="119" y="135"/>
                    <a:pt x="175" y="103"/>
                  </a:cubicBezTo>
                  <a:cubicBezTo>
                    <a:pt x="176" y="102"/>
                    <a:pt x="178" y="101"/>
                    <a:pt x="179" y="100"/>
                  </a:cubicBezTo>
                  <a:cubicBezTo>
                    <a:pt x="185" y="94"/>
                    <a:pt x="185" y="94"/>
                    <a:pt x="185" y="94"/>
                  </a:cubicBezTo>
                  <a:cubicBezTo>
                    <a:pt x="204" y="76"/>
                    <a:pt x="205" y="47"/>
                    <a:pt x="187" y="29"/>
                  </a:cubicBezTo>
                  <a:cubicBezTo>
                    <a:pt x="170" y="10"/>
                    <a:pt x="170" y="10"/>
                    <a:pt x="170" y="10"/>
                  </a:cubicBezTo>
                  <a:cubicBezTo>
                    <a:pt x="160" y="0"/>
                    <a:pt x="142" y="2"/>
                    <a:pt x="135" y="14"/>
                  </a:cubicBezTo>
                  <a:cubicBezTo>
                    <a:pt x="123" y="34"/>
                    <a:pt x="103" y="49"/>
                    <a:pt x="75" y="60"/>
                  </a:cubicBezTo>
                  <a:cubicBezTo>
                    <a:pt x="66" y="64"/>
                    <a:pt x="61" y="73"/>
                    <a:pt x="62" y="83"/>
                  </a:cubicBezTo>
                  <a:cubicBezTo>
                    <a:pt x="67" y="120"/>
                    <a:pt x="40" y="156"/>
                    <a:pt x="6" y="192"/>
                  </a:cubicBezTo>
                  <a:cubicBezTo>
                    <a:pt x="2" y="197"/>
                    <a:pt x="0" y="204"/>
                    <a:pt x="1" y="211"/>
                  </a:cubicBezTo>
                  <a:cubicBezTo>
                    <a:pt x="2" y="214"/>
                    <a:pt x="2" y="217"/>
                    <a:pt x="3" y="220"/>
                  </a:cubicBezTo>
                  <a:cubicBezTo>
                    <a:pt x="10" y="237"/>
                    <a:pt x="33" y="238"/>
                    <a:pt x="42" y="223"/>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D3DD4204-2F88-407F-BD57-0AE1663DCC25}"/>
                </a:ext>
              </a:extLst>
            </p:cNvPr>
            <p:cNvSpPr>
              <a:spLocks/>
            </p:cNvSpPr>
            <p:nvPr/>
          </p:nvSpPr>
          <p:spPr bwMode="auto">
            <a:xfrm>
              <a:off x="16085450" y="10613619"/>
              <a:ext cx="163408" cy="616554"/>
            </a:xfrm>
            <a:custGeom>
              <a:avLst/>
              <a:gdLst>
                <a:gd name="T0" fmla="*/ 119 w 119"/>
                <a:gd name="T1" fmla="*/ 443 h 449"/>
                <a:gd name="T2" fmla="*/ 27 w 119"/>
                <a:gd name="T3" fmla="*/ 449 h 449"/>
                <a:gd name="T4" fmla="*/ 0 w 119"/>
                <a:gd name="T5" fmla="*/ 6 h 449"/>
                <a:gd name="T6" fmla="*/ 92 w 119"/>
                <a:gd name="T7" fmla="*/ 0 h 449"/>
                <a:gd name="T8" fmla="*/ 119 w 119"/>
                <a:gd name="T9" fmla="*/ 443 h 449"/>
              </a:gdLst>
              <a:ahLst/>
              <a:cxnLst>
                <a:cxn ang="0">
                  <a:pos x="T0" y="T1"/>
                </a:cxn>
                <a:cxn ang="0">
                  <a:pos x="T2" y="T3"/>
                </a:cxn>
                <a:cxn ang="0">
                  <a:pos x="T4" y="T5"/>
                </a:cxn>
                <a:cxn ang="0">
                  <a:pos x="T6" y="T7"/>
                </a:cxn>
                <a:cxn ang="0">
                  <a:pos x="T8" y="T9"/>
                </a:cxn>
              </a:cxnLst>
              <a:rect l="0" t="0" r="r" b="b"/>
              <a:pathLst>
                <a:path w="119" h="449">
                  <a:moveTo>
                    <a:pt x="119" y="443"/>
                  </a:moveTo>
                  <a:lnTo>
                    <a:pt x="27" y="449"/>
                  </a:lnTo>
                  <a:lnTo>
                    <a:pt x="0" y="6"/>
                  </a:lnTo>
                  <a:lnTo>
                    <a:pt x="92" y="0"/>
                  </a:lnTo>
                  <a:lnTo>
                    <a:pt x="119" y="44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C44CB75C-F952-4088-A472-7C05657F14DC}"/>
                </a:ext>
              </a:extLst>
            </p:cNvPr>
            <p:cNvSpPr>
              <a:spLocks/>
            </p:cNvSpPr>
            <p:nvPr/>
          </p:nvSpPr>
          <p:spPr bwMode="auto">
            <a:xfrm>
              <a:off x="15646035" y="11145036"/>
              <a:ext cx="720915" cy="335053"/>
            </a:xfrm>
            <a:custGeom>
              <a:avLst/>
              <a:gdLst>
                <a:gd name="T0" fmla="*/ 34 w 269"/>
                <a:gd name="T1" fmla="*/ 118 h 125"/>
                <a:gd name="T2" fmla="*/ 212 w 269"/>
                <a:gd name="T3" fmla="*/ 101 h 125"/>
                <a:gd name="T4" fmla="*/ 217 w 269"/>
                <a:gd name="T5" fmla="*/ 101 h 125"/>
                <a:gd name="T6" fmla="*/ 226 w 269"/>
                <a:gd name="T7" fmla="*/ 100 h 125"/>
                <a:gd name="T8" fmla="*/ 266 w 269"/>
                <a:gd name="T9" fmla="*/ 48 h 125"/>
                <a:gd name="T10" fmla="*/ 263 w 269"/>
                <a:gd name="T11" fmla="*/ 23 h 125"/>
                <a:gd name="T12" fmla="*/ 232 w 269"/>
                <a:gd name="T13" fmla="*/ 6 h 125"/>
                <a:gd name="T14" fmla="*/ 157 w 269"/>
                <a:gd name="T15" fmla="*/ 7 h 125"/>
                <a:gd name="T16" fmla="*/ 133 w 269"/>
                <a:gd name="T17" fmla="*/ 18 h 125"/>
                <a:gd name="T18" fmla="*/ 23 w 269"/>
                <a:gd name="T19" fmla="*/ 73 h 125"/>
                <a:gd name="T20" fmla="*/ 8 w 269"/>
                <a:gd name="T21" fmla="*/ 84 h 125"/>
                <a:gd name="T22" fmla="*/ 4 w 269"/>
                <a:gd name="T23" fmla="*/ 93 h 125"/>
                <a:gd name="T24" fmla="*/ 34 w 269"/>
                <a:gd name="T25" fmla="*/ 11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9" h="125">
                  <a:moveTo>
                    <a:pt x="34" y="118"/>
                  </a:moveTo>
                  <a:cubicBezTo>
                    <a:pt x="88" y="97"/>
                    <a:pt x="148" y="93"/>
                    <a:pt x="212" y="101"/>
                  </a:cubicBezTo>
                  <a:cubicBezTo>
                    <a:pt x="213" y="101"/>
                    <a:pt x="215" y="101"/>
                    <a:pt x="217" y="101"/>
                  </a:cubicBezTo>
                  <a:cubicBezTo>
                    <a:pt x="226" y="100"/>
                    <a:pt x="226" y="100"/>
                    <a:pt x="226" y="100"/>
                  </a:cubicBezTo>
                  <a:cubicBezTo>
                    <a:pt x="251" y="96"/>
                    <a:pt x="269" y="74"/>
                    <a:pt x="266" y="48"/>
                  </a:cubicBezTo>
                  <a:cubicBezTo>
                    <a:pt x="263" y="23"/>
                    <a:pt x="263" y="23"/>
                    <a:pt x="263" y="23"/>
                  </a:cubicBezTo>
                  <a:cubicBezTo>
                    <a:pt x="261" y="9"/>
                    <a:pt x="246" y="0"/>
                    <a:pt x="232" y="6"/>
                  </a:cubicBezTo>
                  <a:cubicBezTo>
                    <a:pt x="212" y="15"/>
                    <a:pt x="186" y="14"/>
                    <a:pt x="157" y="7"/>
                  </a:cubicBezTo>
                  <a:cubicBezTo>
                    <a:pt x="148" y="5"/>
                    <a:pt x="138" y="9"/>
                    <a:pt x="133" y="18"/>
                  </a:cubicBezTo>
                  <a:cubicBezTo>
                    <a:pt x="115" y="50"/>
                    <a:pt x="72" y="64"/>
                    <a:pt x="23" y="73"/>
                  </a:cubicBezTo>
                  <a:cubicBezTo>
                    <a:pt x="17" y="74"/>
                    <a:pt x="11" y="78"/>
                    <a:pt x="8" y="84"/>
                  </a:cubicBezTo>
                  <a:cubicBezTo>
                    <a:pt x="6" y="87"/>
                    <a:pt x="5" y="90"/>
                    <a:pt x="4" y="93"/>
                  </a:cubicBezTo>
                  <a:cubicBezTo>
                    <a:pt x="0" y="111"/>
                    <a:pt x="18" y="125"/>
                    <a:pt x="34" y="11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9BB2F07E-0501-4D9F-9B48-E5AC15C43777}"/>
                </a:ext>
              </a:extLst>
            </p:cNvPr>
            <p:cNvSpPr>
              <a:spLocks/>
            </p:cNvSpPr>
            <p:nvPr/>
          </p:nvSpPr>
          <p:spPr bwMode="auto">
            <a:xfrm>
              <a:off x="15862996" y="6260671"/>
              <a:ext cx="1818077" cy="2599411"/>
            </a:xfrm>
            <a:custGeom>
              <a:avLst/>
              <a:gdLst>
                <a:gd name="T0" fmla="*/ 601 w 679"/>
                <a:gd name="T1" fmla="*/ 899 h 970"/>
                <a:gd name="T2" fmla="*/ 357 w 679"/>
                <a:gd name="T3" fmla="*/ 970 h 970"/>
                <a:gd name="T4" fmla="*/ 0 w 679"/>
                <a:gd name="T5" fmla="*/ 282 h 970"/>
                <a:gd name="T6" fmla="*/ 490 w 679"/>
                <a:gd name="T7" fmla="*/ 0 h 970"/>
                <a:gd name="T8" fmla="*/ 601 w 679"/>
                <a:gd name="T9" fmla="*/ 899 h 970"/>
              </a:gdLst>
              <a:ahLst/>
              <a:cxnLst>
                <a:cxn ang="0">
                  <a:pos x="T0" y="T1"/>
                </a:cxn>
                <a:cxn ang="0">
                  <a:pos x="T2" y="T3"/>
                </a:cxn>
                <a:cxn ang="0">
                  <a:pos x="T4" y="T5"/>
                </a:cxn>
                <a:cxn ang="0">
                  <a:pos x="T6" y="T7"/>
                </a:cxn>
                <a:cxn ang="0">
                  <a:pos x="T8" y="T9"/>
                </a:cxn>
              </a:cxnLst>
              <a:rect l="0" t="0" r="r" b="b"/>
              <a:pathLst>
                <a:path w="679" h="970">
                  <a:moveTo>
                    <a:pt x="601" y="899"/>
                  </a:moveTo>
                  <a:cubicBezTo>
                    <a:pt x="357" y="970"/>
                    <a:pt x="357" y="970"/>
                    <a:pt x="357" y="970"/>
                  </a:cubicBezTo>
                  <a:cubicBezTo>
                    <a:pt x="204" y="796"/>
                    <a:pt x="0" y="564"/>
                    <a:pt x="0" y="282"/>
                  </a:cubicBezTo>
                  <a:cubicBezTo>
                    <a:pt x="490" y="0"/>
                    <a:pt x="490" y="0"/>
                    <a:pt x="490" y="0"/>
                  </a:cubicBezTo>
                  <a:cubicBezTo>
                    <a:pt x="679" y="328"/>
                    <a:pt x="631" y="667"/>
                    <a:pt x="601" y="899"/>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EC9122AE-297A-4665-B840-51FDF339507F}"/>
                </a:ext>
              </a:extLst>
            </p:cNvPr>
            <p:cNvSpPr>
              <a:spLocks/>
            </p:cNvSpPr>
            <p:nvPr/>
          </p:nvSpPr>
          <p:spPr bwMode="auto">
            <a:xfrm>
              <a:off x="16818722" y="8575835"/>
              <a:ext cx="1791987" cy="2037784"/>
            </a:xfrm>
            <a:custGeom>
              <a:avLst/>
              <a:gdLst>
                <a:gd name="T0" fmla="*/ 669 w 669"/>
                <a:gd name="T1" fmla="*/ 696 h 760"/>
                <a:gd name="T2" fmla="*/ 601 w 669"/>
                <a:gd name="T3" fmla="*/ 760 h 760"/>
                <a:gd name="T4" fmla="*/ 0 w 669"/>
                <a:gd name="T5" fmla="*/ 106 h 760"/>
                <a:gd name="T6" fmla="*/ 231 w 669"/>
                <a:gd name="T7" fmla="*/ 0 h 760"/>
                <a:gd name="T8" fmla="*/ 669 w 669"/>
                <a:gd name="T9" fmla="*/ 696 h 760"/>
              </a:gdLst>
              <a:ahLst/>
              <a:cxnLst>
                <a:cxn ang="0">
                  <a:pos x="T0" y="T1"/>
                </a:cxn>
                <a:cxn ang="0">
                  <a:pos x="T2" y="T3"/>
                </a:cxn>
                <a:cxn ang="0">
                  <a:pos x="T4" y="T5"/>
                </a:cxn>
                <a:cxn ang="0">
                  <a:pos x="T6" y="T7"/>
                </a:cxn>
                <a:cxn ang="0">
                  <a:pos x="T8" y="T9"/>
                </a:cxn>
              </a:cxnLst>
              <a:rect l="0" t="0" r="r" b="b"/>
              <a:pathLst>
                <a:path w="669" h="760">
                  <a:moveTo>
                    <a:pt x="669" y="696"/>
                  </a:moveTo>
                  <a:cubicBezTo>
                    <a:pt x="601" y="760"/>
                    <a:pt x="601" y="760"/>
                    <a:pt x="601" y="760"/>
                  </a:cubicBezTo>
                  <a:cubicBezTo>
                    <a:pt x="0" y="106"/>
                    <a:pt x="0" y="106"/>
                    <a:pt x="0" y="106"/>
                  </a:cubicBezTo>
                  <a:cubicBezTo>
                    <a:pt x="231" y="0"/>
                    <a:pt x="231" y="0"/>
                    <a:pt x="231" y="0"/>
                  </a:cubicBezTo>
                  <a:cubicBezTo>
                    <a:pt x="343" y="15"/>
                    <a:pt x="492" y="355"/>
                    <a:pt x="669" y="69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38B448DC-FDD5-433B-A739-9A0DF697311A}"/>
                </a:ext>
              </a:extLst>
            </p:cNvPr>
            <p:cNvSpPr>
              <a:spLocks/>
            </p:cNvSpPr>
            <p:nvPr/>
          </p:nvSpPr>
          <p:spPr bwMode="auto">
            <a:xfrm>
              <a:off x="15555406" y="6654771"/>
              <a:ext cx="1893601" cy="2238267"/>
            </a:xfrm>
            <a:custGeom>
              <a:avLst/>
              <a:gdLst>
                <a:gd name="T0" fmla="*/ 355 w 707"/>
                <a:gd name="T1" fmla="*/ 835 h 835"/>
                <a:gd name="T2" fmla="*/ 108 w 707"/>
                <a:gd name="T3" fmla="*/ 775 h 835"/>
                <a:gd name="T4" fmla="*/ 141 w 707"/>
                <a:gd name="T5" fmla="*/ 0 h 835"/>
                <a:gd name="T6" fmla="*/ 706 w 707"/>
                <a:gd name="T7" fmla="*/ 0 h 835"/>
                <a:gd name="T8" fmla="*/ 355 w 707"/>
                <a:gd name="T9" fmla="*/ 835 h 835"/>
              </a:gdLst>
              <a:ahLst/>
              <a:cxnLst>
                <a:cxn ang="0">
                  <a:pos x="T0" y="T1"/>
                </a:cxn>
                <a:cxn ang="0">
                  <a:pos x="T2" y="T3"/>
                </a:cxn>
                <a:cxn ang="0">
                  <a:pos x="T4" y="T5"/>
                </a:cxn>
                <a:cxn ang="0">
                  <a:pos x="T6" y="T7"/>
                </a:cxn>
                <a:cxn ang="0">
                  <a:pos x="T8" y="T9"/>
                </a:cxn>
              </a:cxnLst>
              <a:rect l="0" t="0" r="r" b="b"/>
              <a:pathLst>
                <a:path w="707" h="835">
                  <a:moveTo>
                    <a:pt x="355" y="835"/>
                  </a:moveTo>
                  <a:cubicBezTo>
                    <a:pt x="108" y="775"/>
                    <a:pt x="108" y="775"/>
                    <a:pt x="108" y="775"/>
                  </a:cubicBezTo>
                  <a:cubicBezTo>
                    <a:pt x="62" y="548"/>
                    <a:pt x="0" y="245"/>
                    <a:pt x="141" y="0"/>
                  </a:cubicBezTo>
                  <a:cubicBezTo>
                    <a:pt x="706" y="0"/>
                    <a:pt x="706" y="0"/>
                    <a:pt x="706" y="0"/>
                  </a:cubicBezTo>
                  <a:cubicBezTo>
                    <a:pt x="707" y="379"/>
                    <a:pt x="496" y="649"/>
                    <a:pt x="355" y="835"/>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9A1F2541-C28C-4A98-8E0B-D0FC4B845740}"/>
                </a:ext>
              </a:extLst>
            </p:cNvPr>
            <p:cNvSpPr>
              <a:spLocks/>
            </p:cNvSpPr>
            <p:nvPr/>
          </p:nvSpPr>
          <p:spPr bwMode="auto">
            <a:xfrm>
              <a:off x="15843772" y="8721391"/>
              <a:ext cx="873336" cy="2221789"/>
            </a:xfrm>
            <a:custGeom>
              <a:avLst/>
              <a:gdLst>
                <a:gd name="T0" fmla="*/ 159 w 326"/>
                <a:gd name="T1" fmla="*/ 821 h 829"/>
                <a:gd name="T2" fmla="*/ 65 w 326"/>
                <a:gd name="T3" fmla="*/ 829 h 829"/>
                <a:gd name="T4" fmla="*/ 0 w 326"/>
                <a:gd name="T5" fmla="*/ 0 h 829"/>
                <a:gd name="T6" fmla="*/ 247 w 326"/>
                <a:gd name="T7" fmla="*/ 60 h 829"/>
                <a:gd name="T8" fmla="*/ 159 w 326"/>
                <a:gd name="T9" fmla="*/ 821 h 829"/>
              </a:gdLst>
              <a:ahLst/>
              <a:cxnLst>
                <a:cxn ang="0">
                  <a:pos x="T0" y="T1"/>
                </a:cxn>
                <a:cxn ang="0">
                  <a:pos x="T2" y="T3"/>
                </a:cxn>
                <a:cxn ang="0">
                  <a:pos x="T4" y="T5"/>
                </a:cxn>
                <a:cxn ang="0">
                  <a:pos x="T6" y="T7"/>
                </a:cxn>
                <a:cxn ang="0">
                  <a:pos x="T8" y="T9"/>
                </a:cxn>
              </a:cxnLst>
              <a:rect l="0" t="0" r="r" b="b"/>
              <a:pathLst>
                <a:path w="326" h="829">
                  <a:moveTo>
                    <a:pt x="159" y="821"/>
                  </a:moveTo>
                  <a:cubicBezTo>
                    <a:pt x="65" y="829"/>
                    <a:pt x="65" y="829"/>
                    <a:pt x="65" y="829"/>
                  </a:cubicBezTo>
                  <a:cubicBezTo>
                    <a:pt x="0" y="0"/>
                    <a:pt x="0" y="0"/>
                    <a:pt x="0" y="0"/>
                  </a:cubicBezTo>
                  <a:cubicBezTo>
                    <a:pt x="247" y="60"/>
                    <a:pt x="247" y="60"/>
                    <a:pt x="247" y="60"/>
                  </a:cubicBezTo>
                  <a:cubicBezTo>
                    <a:pt x="326" y="142"/>
                    <a:pt x="232" y="444"/>
                    <a:pt x="159" y="821"/>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34CF9330-E168-45D1-811C-7585F52643E5}"/>
                </a:ext>
              </a:extLst>
            </p:cNvPr>
            <p:cNvSpPr>
              <a:spLocks/>
            </p:cNvSpPr>
            <p:nvPr/>
          </p:nvSpPr>
          <p:spPr bwMode="auto">
            <a:xfrm>
              <a:off x="14558485" y="3282266"/>
              <a:ext cx="149676" cy="535536"/>
            </a:xfrm>
            <a:custGeom>
              <a:avLst/>
              <a:gdLst>
                <a:gd name="T0" fmla="*/ 0 w 56"/>
                <a:gd name="T1" fmla="*/ 1 h 200"/>
                <a:gd name="T2" fmla="*/ 20 w 56"/>
                <a:gd name="T3" fmla="*/ 0 h 200"/>
                <a:gd name="T4" fmla="*/ 51 w 56"/>
                <a:gd name="T5" fmla="*/ 29 h 200"/>
                <a:gd name="T6" fmla="*/ 56 w 56"/>
                <a:gd name="T7" fmla="*/ 184 h 200"/>
                <a:gd name="T8" fmla="*/ 42 w 56"/>
                <a:gd name="T9" fmla="*/ 199 h 200"/>
                <a:gd name="T10" fmla="*/ 21 w 56"/>
                <a:gd name="T11" fmla="*/ 200 h 200"/>
                <a:gd name="T12" fmla="*/ 6 w 56"/>
                <a:gd name="T13" fmla="*/ 185 h 200"/>
                <a:gd name="T14" fmla="*/ 0 w 56"/>
                <a:gd name="T15" fmla="*/ 1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0">
                  <a:moveTo>
                    <a:pt x="0" y="1"/>
                  </a:moveTo>
                  <a:cubicBezTo>
                    <a:pt x="20" y="0"/>
                    <a:pt x="20" y="0"/>
                    <a:pt x="20" y="0"/>
                  </a:cubicBezTo>
                  <a:cubicBezTo>
                    <a:pt x="36" y="0"/>
                    <a:pt x="50" y="13"/>
                    <a:pt x="51" y="29"/>
                  </a:cubicBezTo>
                  <a:cubicBezTo>
                    <a:pt x="56" y="184"/>
                    <a:pt x="56" y="184"/>
                    <a:pt x="56" y="184"/>
                  </a:cubicBezTo>
                  <a:cubicBezTo>
                    <a:pt x="56" y="192"/>
                    <a:pt x="50" y="199"/>
                    <a:pt x="42" y="199"/>
                  </a:cubicBezTo>
                  <a:cubicBezTo>
                    <a:pt x="21" y="200"/>
                    <a:pt x="21" y="200"/>
                    <a:pt x="21" y="200"/>
                  </a:cubicBezTo>
                  <a:cubicBezTo>
                    <a:pt x="13" y="200"/>
                    <a:pt x="6" y="193"/>
                    <a:pt x="6" y="185"/>
                  </a:cubicBezTo>
                  <a:lnTo>
                    <a:pt x="0"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C538AF5C-43BB-4002-B746-2C3E07920ED1}"/>
                </a:ext>
              </a:extLst>
            </p:cNvPr>
            <p:cNvSpPr>
              <a:spLocks/>
            </p:cNvSpPr>
            <p:nvPr/>
          </p:nvSpPr>
          <p:spPr bwMode="auto">
            <a:xfrm>
              <a:off x="14485707" y="3212234"/>
              <a:ext cx="155169" cy="672853"/>
            </a:xfrm>
            <a:custGeom>
              <a:avLst/>
              <a:gdLst>
                <a:gd name="T0" fmla="*/ 12 w 58"/>
                <a:gd name="T1" fmla="*/ 1 h 251"/>
                <a:gd name="T2" fmla="*/ 38 w 58"/>
                <a:gd name="T3" fmla="*/ 1 h 251"/>
                <a:gd name="T4" fmla="*/ 50 w 58"/>
                <a:gd name="T5" fmla="*/ 12 h 251"/>
                <a:gd name="T6" fmla="*/ 58 w 58"/>
                <a:gd name="T7" fmla="*/ 234 h 251"/>
                <a:gd name="T8" fmla="*/ 44 w 58"/>
                <a:gd name="T9" fmla="*/ 250 h 251"/>
                <a:gd name="T10" fmla="*/ 23 w 58"/>
                <a:gd name="T11" fmla="*/ 250 h 251"/>
                <a:gd name="T12" fmla="*/ 8 w 58"/>
                <a:gd name="T13" fmla="*/ 236 h 251"/>
                <a:gd name="T14" fmla="*/ 1 w 58"/>
                <a:gd name="T15" fmla="*/ 14 h 251"/>
                <a:gd name="T16" fmla="*/ 12 w 58"/>
                <a:gd name="T17"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51">
                  <a:moveTo>
                    <a:pt x="12" y="1"/>
                  </a:moveTo>
                  <a:cubicBezTo>
                    <a:pt x="38" y="1"/>
                    <a:pt x="38" y="1"/>
                    <a:pt x="38" y="1"/>
                  </a:cubicBezTo>
                  <a:cubicBezTo>
                    <a:pt x="44" y="0"/>
                    <a:pt x="50" y="6"/>
                    <a:pt x="50" y="12"/>
                  </a:cubicBezTo>
                  <a:cubicBezTo>
                    <a:pt x="58" y="234"/>
                    <a:pt x="58" y="234"/>
                    <a:pt x="58" y="234"/>
                  </a:cubicBezTo>
                  <a:cubicBezTo>
                    <a:pt x="58" y="242"/>
                    <a:pt x="52" y="249"/>
                    <a:pt x="44" y="250"/>
                  </a:cubicBezTo>
                  <a:cubicBezTo>
                    <a:pt x="23" y="250"/>
                    <a:pt x="23" y="250"/>
                    <a:pt x="23" y="250"/>
                  </a:cubicBezTo>
                  <a:cubicBezTo>
                    <a:pt x="15" y="251"/>
                    <a:pt x="9" y="244"/>
                    <a:pt x="8" y="236"/>
                  </a:cubicBezTo>
                  <a:cubicBezTo>
                    <a:pt x="1" y="14"/>
                    <a:pt x="1" y="14"/>
                    <a:pt x="1" y="14"/>
                  </a:cubicBezTo>
                  <a:cubicBezTo>
                    <a:pt x="0" y="7"/>
                    <a:pt x="5" y="2"/>
                    <a:pt x="12" y="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97C04ED-3F9D-461C-83F5-8BD2E30D9E5C}"/>
                </a:ext>
              </a:extLst>
            </p:cNvPr>
            <p:cNvSpPr>
              <a:spLocks/>
            </p:cNvSpPr>
            <p:nvPr/>
          </p:nvSpPr>
          <p:spPr bwMode="auto">
            <a:xfrm>
              <a:off x="18613455" y="7342728"/>
              <a:ext cx="278754" cy="300725"/>
            </a:xfrm>
            <a:custGeom>
              <a:avLst/>
              <a:gdLst>
                <a:gd name="T0" fmla="*/ 98 w 203"/>
                <a:gd name="T1" fmla="*/ 219 h 219"/>
                <a:gd name="T2" fmla="*/ 203 w 203"/>
                <a:gd name="T3" fmla="*/ 151 h 219"/>
                <a:gd name="T4" fmla="*/ 106 w 203"/>
                <a:gd name="T5" fmla="*/ 0 h 219"/>
                <a:gd name="T6" fmla="*/ 0 w 203"/>
                <a:gd name="T7" fmla="*/ 69 h 219"/>
                <a:gd name="T8" fmla="*/ 98 w 203"/>
                <a:gd name="T9" fmla="*/ 219 h 219"/>
              </a:gdLst>
              <a:ahLst/>
              <a:cxnLst>
                <a:cxn ang="0">
                  <a:pos x="T0" y="T1"/>
                </a:cxn>
                <a:cxn ang="0">
                  <a:pos x="T2" y="T3"/>
                </a:cxn>
                <a:cxn ang="0">
                  <a:pos x="T4" y="T5"/>
                </a:cxn>
                <a:cxn ang="0">
                  <a:pos x="T6" y="T7"/>
                </a:cxn>
                <a:cxn ang="0">
                  <a:pos x="T8" y="T9"/>
                </a:cxn>
              </a:cxnLst>
              <a:rect l="0" t="0" r="r" b="b"/>
              <a:pathLst>
                <a:path w="203" h="219">
                  <a:moveTo>
                    <a:pt x="98" y="219"/>
                  </a:moveTo>
                  <a:lnTo>
                    <a:pt x="203" y="151"/>
                  </a:lnTo>
                  <a:lnTo>
                    <a:pt x="106" y="0"/>
                  </a:lnTo>
                  <a:lnTo>
                    <a:pt x="0" y="69"/>
                  </a:lnTo>
                  <a:lnTo>
                    <a:pt x="98" y="21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6E9C1269-3A31-4B15-A794-3A0995785A2E}"/>
                </a:ext>
              </a:extLst>
            </p:cNvPr>
            <p:cNvSpPr>
              <a:spLocks/>
            </p:cNvSpPr>
            <p:nvPr/>
          </p:nvSpPr>
          <p:spPr bwMode="auto">
            <a:xfrm>
              <a:off x="16471310" y="4375309"/>
              <a:ext cx="1375916" cy="1618967"/>
            </a:xfrm>
            <a:custGeom>
              <a:avLst/>
              <a:gdLst>
                <a:gd name="T0" fmla="*/ 514 w 514"/>
                <a:gd name="T1" fmla="*/ 489 h 604"/>
                <a:gd name="T2" fmla="*/ 442 w 514"/>
                <a:gd name="T3" fmla="*/ 571 h 604"/>
                <a:gd name="T4" fmla="*/ 366 w 514"/>
                <a:gd name="T5" fmla="*/ 604 h 604"/>
                <a:gd name="T6" fmla="*/ 308 w 514"/>
                <a:gd name="T7" fmla="*/ 590 h 604"/>
                <a:gd name="T8" fmla="*/ 5 w 514"/>
                <a:gd name="T9" fmla="*/ 155 h 604"/>
                <a:gd name="T10" fmla="*/ 8 w 514"/>
                <a:gd name="T11" fmla="*/ 96 h 604"/>
                <a:gd name="T12" fmla="*/ 20 w 514"/>
                <a:gd name="T13" fmla="*/ 69 h 604"/>
                <a:gd name="T14" fmla="*/ 180 w 514"/>
                <a:gd name="T15" fmla="*/ 49 h 604"/>
                <a:gd name="T16" fmla="*/ 430 w 514"/>
                <a:gd name="T17" fmla="*/ 341 h 604"/>
                <a:gd name="T18" fmla="*/ 501 w 514"/>
                <a:gd name="T19" fmla="*/ 458 h 604"/>
                <a:gd name="T20" fmla="*/ 514 w 514"/>
                <a:gd name="T21" fmla="*/ 48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4" h="604">
                  <a:moveTo>
                    <a:pt x="514" y="489"/>
                  </a:moveTo>
                  <a:cubicBezTo>
                    <a:pt x="492" y="528"/>
                    <a:pt x="467" y="553"/>
                    <a:pt x="442" y="571"/>
                  </a:cubicBezTo>
                  <a:cubicBezTo>
                    <a:pt x="418" y="588"/>
                    <a:pt x="392" y="597"/>
                    <a:pt x="366" y="604"/>
                  </a:cubicBezTo>
                  <a:cubicBezTo>
                    <a:pt x="346" y="601"/>
                    <a:pt x="327" y="596"/>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59" y="382"/>
                    <a:pt x="483" y="421"/>
                    <a:pt x="501" y="458"/>
                  </a:cubicBezTo>
                  <a:cubicBezTo>
                    <a:pt x="506" y="469"/>
                    <a:pt x="510" y="479"/>
                    <a:pt x="514" y="48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2AF04164-5FCF-4031-8E2D-FCB615230E24}"/>
                </a:ext>
              </a:extLst>
            </p:cNvPr>
            <p:cNvSpPr>
              <a:spLocks/>
            </p:cNvSpPr>
            <p:nvPr/>
          </p:nvSpPr>
          <p:spPr bwMode="auto">
            <a:xfrm>
              <a:off x="17221061" y="5431276"/>
              <a:ext cx="1614848" cy="2099577"/>
            </a:xfrm>
            <a:custGeom>
              <a:avLst/>
              <a:gdLst>
                <a:gd name="T0" fmla="*/ 603 w 603"/>
                <a:gd name="T1" fmla="*/ 732 h 783"/>
                <a:gd name="T2" fmla="*/ 532 w 603"/>
                <a:gd name="T3" fmla="*/ 783 h 783"/>
                <a:gd name="T4" fmla="*/ 123 w 603"/>
                <a:gd name="T5" fmla="*/ 325 h 783"/>
                <a:gd name="T6" fmla="*/ 28 w 603"/>
                <a:gd name="T7" fmla="*/ 196 h 783"/>
                <a:gd name="T8" fmla="*/ 3 w 603"/>
                <a:gd name="T9" fmla="*/ 109 h 783"/>
                <a:gd name="T10" fmla="*/ 155 w 603"/>
                <a:gd name="T11" fmla="*/ 0 h 783"/>
                <a:gd name="T12" fmla="*/ 161 w 603"/>
                <a:gd name="T13" fmla="*/ 2 h 783"/>
                <a:gd name="T14" fmla="*/ 161 w 603"/>
                <a:gd name="T15" fmla="*/ 2 h 783"/>
                <a:gd name="T16" fmla="*/ 221 w 603"/>
                <a:gd name="T17" fmla="*/ 64 h 783"/>
                <a:gd name="T18" fmla="*/ 603 w 603"/>
                <a:gd name="T19" fmla="*/ 732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783">
                  <a:moveTo>
                    <a:pt x="603" y="732"/>
                  </a:moveTo>
                  <a:cubicBezTo>
                    <a:pt x="532" y="783"/>
                    <a:pt x="532" y="783"/>
                    <a:pt x="532" y="783"/>
                  </a:cubicBezTo>
                  <a:cubicBezTo>
                    <a:pt x="403" y="616"/>
                    <a:pt x="235" y="455"/>
                    <a:pt x="123" y="325"/>
                  </a:cubicBezTo>
                  <a:cubicBezTo>
                    <a:pt x="82" y="277"/>
                    <a:pt x="49" y="234"/>
                    <a:pt x="28" y="196"/>
                  </a:cubicBezTo>
                  <a:cubicBezTo>
                    <a:pt x="9" y="163"/>
                    <a:pt x="0" y="134"/>
                    <a:pt x="3" y="109"/>
                  </a:cubicBezTo>
                  <a:cubicBezTo>
                    <a:pt x="155" y="0"/>
                    <a:pt x="155" y="0"/>
                    <a:pt x="155" y="0"/>
                  </a:cubicBezTo>
                  <a:cubicBezTo>
                    <a:pt x="157" y="1"/>
                    <a:pt x="159" y="1"/>
                    <a:pt x="161" y="2"/>
                  </a:cubicBezTo>
                  <a:cubicBezTo>
                    <a:pt x="161" y="2"/>
                    <a:pt x="161" y="2"/>
                    <a:pt x="161" y="2"/>
                  </a:cubicBezTo>
                  <a:cubicBezTo>
                    <a:pt x="178" y="9"/>
                    <a:pt x="198" y="31"/>
                    <a:pt x="221" y="64"/>
                  </a:cubicBezTo>
                  <a:cubicBezTo>
                    <a:pt x="307" y="190"/>
                    <a:pt x="435" y="476"/>
                    <a:pt x="603" y="73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D978A9CB-7B1F-4820-8524-82B869552041}"/>
                </a:ext>
              </a:extLst>
            </p:cNvPr>
            <p:cNvSpPr>
              <a:spLocks/>
            </p:cNvSpPr>
            <p:nvPr/>
          </p:nvSpPr>
          <p:spPr bwMode="auto">
            <a:xfrm>
              <a:off x="16471310" y="4375309"/>
              <a:ext cx="1197404" cy="1927930"/>
            </a:xfrm>
            <a:custGeom>
              <a:avLst/>
              <a:gdLst>
                <a:gd name="T0" fmla="*/ 447 w 447"/>
                <a:gd name="T1" fmla="*/ 488 h 719"/>
                <a:gd name="T2" fmla="*/ 442 w 447"/>
                <a:gd name="T3" fmla="*/ 571 h 719"/>
                <a:gd name="T4" fmla="*/ 403 w 447"/>
                <a:gd name="T5" fmla="*/ 719 h 719"/>
                <a:gd name="T6" fmla="*/ 308 w 447"/>
                <a:gd name="T7" fmla="*/ 590 h 719"/>
                <a:gd name="T8" fmla="*/ 5 w 447"/>
                <a:gd name="T9" fmla="*/ 155 h 719"/>
                <a:gd name="T10" fmla="*/ 8 w 447"/>
                <a:gd name="T11" fmla="*/ 96 h 719"/>
                <a:gd name="T12" fmla="*/ 20 w 447"/>
                <a:gd name="T13" fmla="*/ 69 h 719"/>
                <a:gd name="T14" fmla="*/ 180 w 447"/>
                <a:gd name="T15" fmla="*/ 49 h 719"/>
                <a:gd name="T16" fmla="*/ 430 w 447"/>
                <a:gd name="T17" fmla="*/ 341 h 719"/>
                <a:gd name="T18" fmla="*/ 441 w 447"/>
                <a:gd name="T19" fmla="*/ 396 h 719"/>
                <a:gd name="T20" fmla="*/ 441 w 447"/>
                <a:gd name="T21" fmla="*/ 396 h 719"/>
                <a:gd name="T22" fmla="*/ 447 w 447"/>
                <a:gd name="T23" fmla="*/ 4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7" h="719">
                  <a:moveTo>
                    <a:pt x="447" y="488"/>
                  </a:moveTo>
                  <a:cubicBezTo>
                    <a:pt x="447" y="516"/>
                    <a:pt x="445" y="544"/>
                    <a:pt x="442" y="571"/>
                  </a:cubicBezTo>
                  <a:cubicBezTo>
                    <a:pt x="435" y="622"/>
                    <a:pt x="422" y="672"/>
                    <a:pt x="403" y="719"/>
                  </a:cubicBezTo>
                  <a:cubicBezTo>
                    <a:pt x="362" y="671"/>
                    <a:pt x="329" y="628"/>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34" y="359"/>
                    <a:pt x="438" y="377"/>
                    <a:pt x="441" y="396"/>
                  </a:cubicBezTo>
                  <a:cubicBezTo>
                    <a:pt x="441" y="396"/>
                    <a:pt x="441" y="396"/>
                    <a:pt x="441" y="396"/>
                  </a:cubicBezTo>
                  <a:cubicBezTo>
                    <a:pt x="445" y="426"/>
                    <a:pt x="447" y="457"/>
                    <a:pt x="447" y="488"/>
                  </a:cubicBezTo>
                  <a:close/>
                </a:path>
              </a:pathLst>
            </a:custGeom>
            <a:solidFill>
              <a:srgbClr val="313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734CE961-5901-45CB-A85D-472659F99299}"/>
                </a:ext>
              </a:extLst>
            </p:cNvPr>
            <p:cNvSpPr>
              <a:spLocks/>
            </p:cNvSpPr>
            <p:nvPr/>
          </p:nvSpPr>
          <p:spPr bwMode="auto">
            <a:xfrm>
              <a:off x="18688980" y="7452582"/>
              <a:ext cx="385861" cy="523178"/>
            </a:xfrm>
            <a:custGeom>
              <a:avLst/>
              <a:gdLst>
                <a:gd name="T0" fmla="*/ 133 w 144"/>
                <a:gd name="T1" fmla="*/ 180 h 195"/>
                <a:gd name="T2" fmla="*/ 133 w 144"/>
                <a:gd name="T3" fmla="*/ 180 h 195"/>
                <a:gd name="T4" fmla="*/ 140 w 144"/>
                <a:gd name="T5" fmla="*/ 157 h 195"/>
                <a:gd name="T6" fmla="*/ 75 w 144"/>
                <a:gd name="T7" fmla="*/ 14 h 195"/>
                <a:gd name="T8" fmla="*/ 53 w 144"/>
                <a:gd name="T9" fmla="*/ 4 h 195"/>
                <a:gd name="T10" fmla="*/ 23 w 144"/>
                <a:gd name="T11" fmla="*/ 17 h 195"/>
                <a:gd name="T12" fmla="*/ 9 w 144"/>
                <a:gd name="T13" fmla="*/ 65 h 195"/>
                <a:gd name="T14" fmla="*/ 31 w 144"/>
                <a:gd name="T15" fmla="*/ 118 h 195"/>
                <a:gd name="T16" fmla="*/ 133 w 144"/>
                <a:gd name="T17" fmla="*/ 1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95">
                  <a:moveTo>
                    <a:pt x="133" y="180"/>
                  </a:moveTo>
                  <a:cubicBezTo>
                    <a:pt x="133" y="180"/>
                    <a:pt x="133" y="180"/>
                    <a:pt x="133" y="180"/>
                  </a:cubicBezTo>
                  <a:cubicBezTo>
                    <a:pt x="141" y="176"/>
                    <a:pt x="144" y="166"/>
                    <a:pt x="140" y="157"/>
                  </a:cubicBezTo>
                  <a:cubicBezTo>
                    <a:pt x="75" y="14"/>
                    <a:pt x="75" y="14"/>
                    <a:pt x="75" y="14"/>
                  </a:cubicBezTo>
                  <a:cubicBezTo>
                    <a:pt x="71" y="5"/>
                    <a:pt x="61" y="0"/>
                    <a:pt x="53" y="4"/>
                  </a:cubicBezTo>
                  <a:cubicBezTo>
                    <a:pt x="23" y="17"/>
                    <a:pt x="23" y="17"/>
                    <a:pt x="23" y="17"/>
                  </a:cubicBezTo>
                  <a:cubicBezTo>
                    <a:pt x="7" y="25"/>
                    <a:pt x="0" y="46"/>
                    <a:pt x="9" y="65"/>
                  </a:cubicBezTo>
                  <a:cubicBezTo>
                    <a:pt x="31" y="118"/>
                    <a:pt x="31" y="118"/>
                    <a:pt x="31" y="118"/>
                  </a:cubicBezTo>
                  <a:cubicBezTo>
                    <a:pt x="48" y="156"/>
                    <a:pt x="100" y="195"/>
                    <a:pt x="133"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BE7BD723-E6D2-46FF-8CCD-180D761CAAE4}"/>
                </a:ext>
              </a:extLst>
            </p:cNvPr>
            <p:cNvSpPr>
              <a:spLocks/>
            </p:cNvSpPr>
            <p:nvPr/>
          </p:nvSpPr>
          <p:spPr bwMode="auto">
            <a:xfrm>
              <a:off x="16382054" y="5697671"/>
              <a:ext cx="1080685" cy="1128745"/>
            </a:xfrm>
            <a:custGeom>
              <a:avLst/>
              <a:gdLst>
                <a:gd name="T0" fmla="*/ 0 w 403"/>
                <a:gd name="T1" fmla="*/ 402 h 421"/>
                <a:gd name="T2" fmla="*/ 397 w 403"/>
                <a:gd name="T3" fmla="*/ 357 h 421"/>
                <a:gd name="T4" fmla="*/ 394 w 403"/>
                <a:gd name="T5" fmla="*/ 0 h 421"/>
                <a:gd name="T6" fmla="*/ 0 w 403"/>
                <a:gd name="T7" fmla="*/ 402 h 421"/>
              </a:gdLst>
              <a:ahLst/>
              <a:cxnLst>
                <a:cxn ang="0">
                  <a:pos x="T0" y="T1"/>
                </a:cxn>
                <a:cxn ang="0">
                  <a:pos x="T2" y="T3"/>
                </a:cxn>
                <a:cxn ang="0">
                  <a:pos x="T4" y="T5"/>
                </a:cxn>
                <a:cxn ang="0">
                  <a:pos x="T6" y="T7"/>
                </a:cxn>
              </a:cxnLst>
              <a:rect l="0" t="0" r="r" b="b"/>
              <a:pathLst>
                <a:path w="403" h="421">
                  <a:moveTo>
                    <a:pt x="0" y="402"/>
                  </a:moveTo>
                  <a:cubicBezTo>
                    <a:pt x="130" y="421"/>
                    <a:pt x="262" y="405"/>
                    <a:pt x="397" y="357"/>
                  </a:cubicBezTo>
                  <a:cubicBezTo>
                    <a:pt x="402" y="234"/>
                    <a:pt x="403" y="114"/>
                    <a:pt x="394" y="0"/>
                  </a:cubicBezTo>
                  <a:cubicBezTo>
                    <a:pt x="348" y="197"/>
                    <a:pt x="195" y="353"/>
                    <a:pt x="0" y="402"/>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2683AC13-1BFE-41E9-BDD8-CCAD9733236F}"/>
                </a:ext>
              </a:extLst>
            </p:cNvPr>
            <p:cNvSpPr>
              <a:spLocks/>
            </p:cNvSpPr>
            <p:nvPr/>
          </p:nvSpPr>
          <p:spPr bwMode="auto">
            <a:xfrm>
              <a:off x="15801203" y="4246231"/>
              <a:ext cx="1636818" cy="2528006"/>
            </a:xfrm>
            <a:custGeom>
              <a:avLst/>
              <a:gdLst>
                <a:gd name="T0" fmla="*/ 611 w 611"/>
                <a:gd name="T1" fmla="*/ 541 h 943"/>
                <a:gd name="T2" fmla="*/ 432 w 611"/>
                <a:gd name="T3" fmla="*/ 5 h 943"/>
                <a:gd name="T4" fmla="*/ 428 w 611"/>
                <a:gd name="T5" fmla="*/ 0 h 943"/>
                <a:gd name="T6" fmla="*/ 299 w 611"/>
                <a:gd name="T7" fmla="*/ 0 h 943"/>
                <a:gd name="T8" fmla="*/ 220 w 611"/>
                <a:gd name="T9" fmla="*/ 65 h 943"/>
                <a:gd name="T10" fmla="*/ 49 w 611"/>
                <a:gd name="T11" fmla="*/ 898 h 943"/>
                <a:gd name="T12" fmla="*/ 217 w 611"/>
                <a:gd name="T13" fmla="*/ 943 h 943"/>
                <a:gd name="T14" fmla="*/ 611 w 611"/>
                <a:gd name="T15" fmla="*/ 541 h 9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1" h="943">
                  <a:moveTo>
                    <a:pt x="611" y="541"/>
                  </a:moveTo>
                  <a:cubicBezTo>
                    <a:pt x="595" y="333"/>
                    <a:pt x="546" y="146"/>
                    <a:pt x="432" y="5"/>
                  </a:cubicBezTo>
                  <a:cubicBezTo>
                    <a:pt x="430" y="4"/>
                    <a:pt x="429" y="2"/>
                    <a:pt x="428" y="0"/>
                  </a:cubicBezTo>
                  <a:cubicBezTo>
                    <a:pt x="299" y="0"/>
                    <a:pt x="299" y="0"/>
                    <a:pt x="299" y="0"/>
                  </a:cubicBezTo>
                  <a:cubicBezTo>
                    <a:pt x="279" y="22"/>
                    <a:pt x="238" y="44"/>
                    <a:pt x="220" y="65"/>
                  </a:cubicBezTo>
                  <a:cubicBezTo>
                    <a:pt x="0" y="335"/>
                    <a:pt x="0" y="616"/>
                    <a:pt x="49" y="898"/>
                  </a:cubicBezTo>
                  <a:cubicBezTo>
                    <a:pt x="105" y="920"/>
                    <a:pt x="160" y="935"/>
                    <a:pt x="217" y="943"/>
                  </a:cubicBezTo>
                  <a:cubicBezTo>
                    <a:pt x="412" y="894"/>
                    <a:pt x="565" y="738"/>
                    <a:pt x="611" y="54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EAFA3BC0-AE1B-4A20-9087-94AB4B9FB16C}"/>
                </a:ext>
              </a:extLst>
            </p:cNvPr>
            <p:cNvSpPr>
              <a:spLocks noChangeArrowheads="1"/>
            </p:cNvSpPr>
            <p:nvPr/>
          </p:nvSpPr>
          <p:spPr bwMode="auto">
            <a:xfrm>
              <a:off x="16601762" y="3691471"/>
              <a:ext cx="346039" cy="554761"/>
            </a:xfrm>
            <a:prstGeom prst="rect">
              <a:avLst/>
            </a:prstGeom>
            <a:solidFill>
              <a:srgbClr val="FF8F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BE3FFD55-C049-4463-BE72-DC048647A483}"/>
                </a:ext>
              </a:extLst>
            </p:cNvPr>
            <p:cNvSpPr>
              <a:spLocks/>
            </p:cNvSpPr>
            <p:nvPr/>
          </p:nvSpPr>
          <p:spPr bwMode="auto">
            <a:xfrm>
              <a:off x="16310650" y="3356417"/>
              <a:ext cx="659121" cy="708556"/>
            </a:xfrm>
            <a:custGeom>
              <a:avLst/>
              <a:gdLst>
                <a:gd name="T0" fmla="*/ 246 w 246"/>
                <a:gd name="T1" fmla="*/ 34 h 264"/>
                <a:gd name="T2" fmla="*/ 228 w 246"/>
                <a:gd name="T3" fmla="*/ 137 h 264"/>
                <a:gd name="T4" fmla="*/ 175 w 246"/>
                <a:gd name="T5" fmla="*/ 147 h 264"/>
                <a:gd name="T6" fmla="*/ 173 w 246"/>
                <a:gd name="T7" fmla="*/ 147 h 264"/>
                <a:gd name="T8" fmla="*/ 163 w 246"/>
                <a:gd name="T9" fmla="*/ 197 h 264"/>
                <a:gd name="T10" fmla="*/ 132 w 246"/>
                <a:gd name="T11" fmla="*/ 230 h 264"/>
                <a:gd name="T12" fmla="*/ 26 w 246"/>
                <a:gd name="T13" fmla="*/ 260 h 264"/>
                <a:gd name="T14" fmla="*/ 5 w 246"/>
                <a:gd name="T15" fmla="*/ 238 h 264"/>
                <a:gd name="T16" fmla="*/ 8 w 246"/>
                <a:gd name="T17" fmla="*/ 230 h 264"/>
                <a:gd name="T18" fmla="*/ 14 w 246"/>
                <a:gd name="T19" fmla="*/ 213 h 264"/>
                <a:gd name="T20" fmla="*/ 21 w 246"/>
                <a:gd name="T21" fmla="*/ 186 h 264"/>
                <a:gd name="T22" fmla="*/ 24 w 246"/>
                <a:gd name="T23" fmla="*/ 177 h 264"/>
                <a:gd name="T24" fmla="*/ 25 w 246"/>
                <a:gd name="T25" fmla="*/ 171 h 264"/>
                <a:gd name="T26" fmla="*/ 26 w 246"/>
                <a:gd name="T27" fmla="*/ 168 h 264"/>
                <a:gd name="T28" fmla="*/ 51 w 246"/>
                <a:gd name="T29" fmla="*/ 0 h 264"/>
                <a:gd name="T30" fmla="*/ 246 w 246"/>
                <a:gd name="T31"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64">
                  <a:moveTo>
                    <a:pt x="246" y="34"/>
                  </a:moveTo>
                  <a:cubicBezTo>
                    <a:pt x="228" y="137"/>
                    <a:pt x="228" y="137"/>
                    <a:pt x="228" y="137"/>
                  </a:cubicBezTo>
                  <a:cubicBezTo>
                    <a:pt x="213" y="147"/>
                    <a:pt x="194" y="151"/>
                    <a:pt x="175" y="147"/>
                  </a:cubicBezTo>
                  <a:cubicBezTo>
                    <a:pt x="175" y="147"/>
                    <a:pt x="174" y="147"/>
                    <a:pt x="173" y="147"/>
                  </a:cubicBezTo>
                  <a:cubicBezTo>
                    <a:pt x="163" y="197"/>
                    <a:pt x="163" y="197"/>
                    <a:pt x="163" y="197"/>
                  </a:cubicBezTo>
                  <a:cubicBezTo>
                    <a:pt x="160" y="213"/>
                    <a:pt x="148" y="226"/>
                    <a:pt x="132" y="230"/>
                  </a:cubicBezTo>
                  <a:cubicBezTo>
                    <a:pt x="26" y="260"/>
                    <a:pt x="26" y="260"/>
                    <a:pt x="26" y="260"/>
                  </a:cubicBezTo>
                  <a:cubicBezTo>
                    <a:pt x="12" y="264"/>
                    <a:pt x="0" y="251"/>
                    <a:pt x="5" y="238"/>
                  </a:cubicBezTo>
                  <a:cubicBezTo>
                    <a:pt x="6" y="235"/>
                    <a:pt x="7" y="233"/>
                    <a:pt x="8" y="230"/>
                  </a:cubicBezTo>
                  <a:cubicBezTo>
                    <a:pt x="10" y="224"/>
                    <a:pt x="12" y="219"/>
                    <a:pt x="14" y="213"/>
                  </a:cubicBezTo>
                  <a:cubicBezTo>
                    <a:pt x="17" y="204"/>
                    <a:pt x="19" y="196"/>
                    <a:pt x="21" y="186"/>
                  </a:cubicBezTo>
                  <a:cubicBezTo>
                    <a:pt x="22" y="183"/>
                    <a:pt x="23" y="180"/>
                    <a:pt x="24" y="177"/>
                  </a:cubicBezTo>
                  <a:cubicBezTo>
                    <a:pt x="24" y="175"/>
                    <a:pt x="25" y="173"/>
                    <a:pt x="25" y="171"/>
                  </a:cubicBezTo>
                  <a:cubicBezTo>
                    <a:pt x="25" y="170"/>
                    <a:pt x="26" y="169"/>
                    <a:pt x="26" y="168"/>
                  </a:cubicBezTo>
                  <a:cubicBezTo>
                    <a:pt x="38" y="117"/>
                    <a:pt x="45" y="59"/>
                    <a:pt x="51" y="0"/>
                  </a:cubicBezTo>
                  <a:lnTo>
                    <a:pt x="246" y="3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CEAA5BD1-2CDE-4760-8F9C-8A933C43799A}"/>
                </a:ext>
              </a:extLst>
            </p:cNvPr>
            <p:cNvSpPr>
              <a:spLocks/>
            </p:cNvSpPr>
            <p:nvPr/>
          </p:nvSpPr>
          <p:spPr bwMode="auto">
            <a:xfrm>
              <a:off x="16257096" y="3350925"/>
              <a:ext cx="293858" cy="472370"/>
            </a:xfrm>
            <a:custGeom>
              <a:avLst/>
              <a:gdLst>
                <a:gd name="T0" fmla="*/ 81 w 110"/>
                <a:gd name="T1" fmla="*/ 176 h 176"/>
                <a:gd name="T2" fmla="*/ 9 w 110"/>
                <a:gd name="T3" fmla="*/ 163 h 176"/>
                <a:gd name="T4" fmla="*/ 2 w 110"/>
                <a:gd name="T5" fmla="*/ 151 h 176"/>
                <a:gd name="T6" fmla="*/ 59 w 110"/>
                <a:gd name="T7" fmla="*/ 0 h 176"/>
                <a:gd name="T8" fmla="*/ 110 w 110"/>
                <a:gd name="T9" fmla="*/ 8 h 176"/>
                <a:gd name="T10" fmla="*/ 81 w 110"/>
                <a:gd name="T11" fmla="*/ 176 h 176"/>
              </a:gdLst>
              <a:ahLst/>
              <a:cxnLst>
                <a:cxn ang="0">
                  <a:pos x="T0" y="T1"/>
                </a:cxn>
                <a:cxn ang="0">
                  <a:pos x="T2" y="T3"/>
                </a:cxn>
                <a:cxn ang="0">
                  <a:pos x="T4" y="T5"/>
                </a:cxn>
                <a:cxn ang="0">
                  <a:pos x="T6" y="T7"/>
                </a:cxn>
                <a:cxn ang="0">
                  <a:pos x="T8" y="T9"/>
                </a:cxn>
                <a:cxn ang="0">
                  <a:pos x="T10" y="T11"/>
                </a:cxn>
              </a:cxnLst>
              <a:rect l="0" t="0" r="r" b="b"/>
              <a:pathLst>
                <a:path w="110" h="176">
                  <a:moveTo>
                    <a:pt x="81" y="176"/>
                  </a:moveTo>
                  <a:cubicBezTo>
                    <a:pt x="9" y="163"/>
                    <a:pt x="9" y="163"/>
                    <a:pt x="9" y="163"/>
                  </a:cubicBezTo>
                  <a:cubicBezTo>
                    <a:pt x="3" y="162"/>
                    <a:pt x="0" y="156"/>
                    <a:pt x="2" y="151"/>
                  </a:cubicBezTo>
                  <a:cubicBezTo>
                    <a:pt x="59" y="0"/>
                    <a:pt x="59" y="0"/>
                    <a:pt x="59" y="0"/>
                  </a:cubicBezTo>
                  <a:cubicBezTo>
                    <a:pt x="110" y="8"/>
                    <a:pt x="110" y="8"/>
                    <a:pt x="110" y="8"/>
                  </a:cubicBezTo>
                  <a:lnTo>
                    <a:pt x="81" y="17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2DFA61A6-45B1-4352-B49D-383CBAAC9974}"/>
                </a:ext>
              </a:extLst>
            </p:cNvPr>
            <p:cNvSpPr>
              <a:spLocks/>
            </p:cNvSpPr>
            <p:nvPr/>
          </p:nvSpPr>
          <p:spPr bwMode="auto">
            <a:xfrm>
              <a:off x="16259842" y="3113366"/>
              <a:ext cx="760736" cy="377622"/>
            </a:xfrm>
            <a:custGeom>
              <a:avLst/>
              <a:gdLst>
                <a:gd name="T0" fmla="*/ 167 w 284"/>
                <a:gd name="T1" fmla="*/ 122 h 141"/>
                <a:gd name="T2" fmla="*/ 277 w 284"/>
                <a:gd name="T3" fmla="*/ 141 h 141"/>
                <a:gd name="T4" fmla="*/ 221 w 284"/>
                <a:gd name="T5" fmla="*/ 61 h 141"/>
                <a:gd name="T6" fmla="*/ 188 w 284"/>
                <a:gd name="T7" fmla="*/ 55 h 141"/>
                <a:gd name="T8" fmla="*/ 174 w 284"/>
                <a:gd name="T9" fmla="*/ 51 h 141"/>
                <a:gd name="T10" fmla="*/ 52 w 284"/>
                <a:gd name="T11" fmla="*/ 0 h 141"/>
                <a:gd name="T12" fmla="*/ 47 w 284"/>
                <a:gd name="T13" fmla="*/ 30 h 141"/>
                <a:gd name="T14" fmla="*/ 7 w 284"/>
                <a:gd name="T15" fmla="*/ 24 h 141"/>
                <a:gd name="T16" fmla="*/ 64 w 284"/>
                <a:gd name="T17" fmla="*/ 104 h 141"/>
                <a:gd name="T18" fmla="*/ 161 w 284"/>
                <a:gd name="T19" fmla="*/ 121 h 141"/>
                <a:gd name="T20" fmla="*/ 167 w 284"/>
                <a:gd name="T21" fmla="*/ 124 h 141"/>
                <a:gd name="T22" fmla="*/ 167 w 284"/>
                <a:gd name="T2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41">
                  <a:moveTo>
                    <a:pt x="167" y="122"/>
                  </a:moveTo>
                  <a:cubicBezTo>
                    <a:pt x="277" y="141"/>
                    <a:pt x="277" y="141"/>
                    <a:pt x="277" y="141"/>
                  </a:cubicBezTo>
                  <a:cubicBezTo>
                    <a:pt x="284" y="103"/>
                    <a:pt x="259" y="67"/>
                    <a:pt x="221" y="61"/>
                  </a:cubicBezTo>
                  <a:cubicBezTo>
                    <a:pt x="188" y="55"/>
                    <a:pt x="188" y="55"/>
                    <a:pt x="188" y="55"/>
                  </a:cubicBezTo>
                  <a:cubicBezTo>
                    <a:pt x="183" y="54"/>
                    <a:pt x="178" y="53"/>
                    <a:pt x="174" y="51"/>
                  </a:cubicBezTo>
                  <a:cubicBezTo>
                    <a:pt x="52" y="0"/>
                    <a:pt x="52" y="0"/>
                    <a:pt x="52" y="0"/>
                  </a:cubicBezTo>
                  <a:cubicBezTo>
                    <a:pt x="48" y="10"/>
                    <a:pt x="46" y="20"/>
                    <a:pt x="47" y="30"/>
                  </a:cubicBezTo>
                  <a:cubicBezTo>
                    <a:pt x="7" y="24"/>
                    <a:pt x="7" y="24"/>
                    <a:pt x="7" y="24"/>
                  </a:cubicBezTo>
                  <a:cubicBezTo>
                    <a:pt x="0" y="61"/>
                    <a:pt x="26" y="98"/>
                    <a:pt x="64" y="104"/>
                  </a:cubicBezTo>
                  <a:cubicBezTo>
                    <a:pt x="161" y="121"/>
                    <a:pt x="161" y="121"/>
                    <a:pt x="161" y="121"/>
                  </a:cubicBezTo>
                  <a:cubicBezTo>
                    <a:pt x="167" y="124"/>
                    <a:pt x="167" y="124"/>
                    <a:pt x="167" y="124"/>
                  </a:cubicBezTo>
                  <a:lnTo>
                    <a:pt x="167" y="122"/>
                  </a:ln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ECA5AD95-51BB-4642-8EA9-1C7E899AB40C}"/>
                </a:ext>
              </a:extLst>
            </p:cNvPr>
            <p:cNvSpPr>
              <a:spLocks/>
            </p:cNvSpPr>
            <p:nvPr/>
          </p:nvSpPr>
          <p:spPr bwMode="auto">
            <a:xfrm>
              <a:off x="16610001" y="3348178"/>
              <a:ext cx="410578" cy="413325"/>
            </a:xfrm>
            <a:custGeom>
              <a:avLst/>
              <a:gdLst>
                <a:gd name="T0" fmla="*/ 150 w 153"/>
                <a:gd name="T1" fmla="*/ 90 h 154"/>
                <a:gd name="T2" fmla="*/ 116 w 153"/>
                <a:gd name="T3" fmla="*/ 140 h 154"/>
                <a:gd name="T4" fmla="*/ 63 w 153"/>
                <a:gd name="T5" fmla="*/ 150 h 154"/>
                <a:gd name="T6" fmla="*/ 61 w 153"/>
                <a:gd name="T7" fmla="*/ 150 h 154"/>
                <a:gd name="T8" fmla="*/ 7 w 153"/>
                <a:gd name="T9" fmla="*/ 104 h 154"/>
                <a:gd name="T10" fmla="*/ 3 w 153"/>
                <a:gd name="T11" fmla="*/ 64 h 154"/>
                <a:gd name="T12" fmla="*/ 30 w 153"/>
                <a:gd name="T13" fmla="*/ 18 h 154"/>
                <a:gd name="T14" fmla="*/ 89 w 153"/>
                <a:gd name="T15" fmla="*/ 3 h 154"/>
                <a:gd name="T16" fmla="*/ 137 w 153"/>
                <a:gd name="T17" fmla="*/ 34 h 154"/>
                <a:gd name="T18" fmla="*/ 150 w 153"/>
                <a:gd name="T19" fmla="*/ 9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4">
                  <a:moveTo>
                    <a:pt x="150" y="90"/>
                  </a:moveTo>
                  <a:cubicBezTo>
                    <a:pt x="146" y="111"/>
                    <a:pt x="133" y="129"/>
                    <a:pt x="116" y="140"/>
                  </a:cubicBezTo>
                  <a:cubicBezTo>
                    <a:pt x="101" y="150"/>
                    <a:pt x="82" y="154"/>
                    <a:pt x="63" y="150"/>
                  </a:cubicBezTo>
                  <a:cubicBezTo>
                    <a:pt x="63" y="150"/>
                    <a:pt x="62" y="150"/>
                    <a:pt x="61" y="150"/>
                  </a:cubicBezTo>
                  <a:cubicBezTo>
                    <a:pt x="36" y="145"/>
                    <a:pt x="16" y="127"/>
                    <a:pt x="7" y="104"/>
                  </a:cubicBezTo>
                  <a:cubicBezTo>
                    <a:pt x="2" y="92"/>
                    <a:pt x="0" y="78"/>
                    <a:pt x="3" y="64"/>
                  </a:cubicBezTo>
                  <a:cubicBezTo>
                    <a:pt x="6" y="45"/>
                    <a:pt x="16" y="29"/>
                    <a:pt x="30" y="18"/>
                  </a:cubicBezTo>
                  <a:cubicBezTo>
                    <a:pt x="46" y="6"/>
                    <a:pt x="67" y="0"/>
                    <a:pt x="89" y="3"/>
                  </a:cubicBezTo>
                  <a:cubicBezTo>
                    <a:pt x="109" y="7"/>
                    <a:pt x="126" y="18"/>
                    <a:pt x="137" y="34"/>
                  </a:cubicBezTo>
                  <a:cubicBezTo>
                    <a:pt x="148" y="50"/>
                    <a:pt x="153" y="69"/>
                    <a:pt x="150" y="90"/>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0406D452-9686-4242-8D2B-84F6C82E84CD}"/>
                </a:ext>
              </a:extLst>
            </p:cNvPr>
            <p:cNvSpPr>
              <a:spLocks/>
            </p:cNvSpPr>
            <p:nvPr/>
          </p:nvSpPr>
          <p:spPr bwMode="auto">
            <a:xfrm>
              <a:off x="16310650" y="3507466"/>
              <a:ext cx="495715" cy="557507"/>
            </a:xfrm>
            <a:custGeom>
              <a:avLst/>
              <a:gdLst>
                <a:gd name="T0" fmla="*/ 184 w 185"/>
                <a:gd name="T1" fmla="*/ 39 h 208"/>
                <a:gd name="T2" fmla="*/ 173 w 185"/>
                <a:gd name="T3" fmla="*/ 91 h 208"/>
                <a:gd name="T4" fmla="*/ 163 w 185"/>
                <a:gd name="T5" fmla="*/ 141 h 208"/>
                <a:gd name="T6" fmla="*/ 132 w 185"/>
                <a:gd name="T7" fmla="*/ 174 h 208"/>
                <a:gd name="T8" fmla="*/ 26 w 185"/>
                <a:gd name="T9" fmla="*/ 204 h 208"/>
                <a:gd name="T10" fmla="*/ 5 w 185"/>
                <a:gd name="T11" fmla="*/ 182 h 208"/>
                <a:gd name="T12" fmla="*/ 8 w 185"/>
                <a:gd name="T13" fmla="*/ 174 h 208"/>
                <a:gd name="T14" fmla="*/ 14 w 185"/>
                <a:gd name="T15" fmla="*/ 157 h 208"/>
                <a:gd name="T16" fmla="*/ 21 w 185"/>
                <a:gd name="T17" fmla="*/ 130 h 208"/>
                <a:gd name="T18" fmla="*/ 24 w 185"/>
                <a:gd name="T19" fmla="*/ 121 h 208"/>
                <a:gd name="T20" fmla="*/ 25 w 185"/>
                <a:gd name="T21" fmla="*/ 115 h 208"/>
                <a:gd name="T22" fmla="*/ 29 w 185"/>
                <a:gd name="T23" fmla="*/ 111 h 208"/>
                <a:gd name="T24" fmla="*/ 119 w 185"/>
                <a:gd name="T25" fmla="*/ 45 h 208"/>
                <a:gd name="T26" fmla="*/ 182 w 185"/>
                <a:gd name="T27" fmla="*/ 34 h 208"/>
                <a:gd name="T28" fmla="*/ 184 w 185"/>
                <a:gd name="T29" fmla="*/ 3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208">
                  <a:moveTo>
                    <a:pt x="184" y="39"/>
                  </a:moveTo>
                  <a:cubicBezTo>
                    <a:pt x="173" y="91"/>
                    <a:pt x="173" y="91"/>
                    <a:pt x="173" y="91"/>
                  </a:cubicBezTo>
                  <a:cubicBezTo>
                    <a:pt x="163" y="141"/>
                    <a:pt x="163" y="141"/>
                    <a:pt x="163" y="141"/>
                  </a:cubicBezTo>
                  <a:cubicBezTo>
                    <a:pt x="160" y="157"/>
                    <a:pt x="148" y="170"/>
                    <a:pt x="132" y="174"/>
                  </a:cubicBezTo>
                  <a:cubicBezTo>
                    <a:pt x="26" y="204"/>
                    <a:pt x="26" y="204"/>
                    <a:pt x="26" y="204"/>
                  </a:cubicBezTo>
                  <a:cubicBezTo>
                    <a:pt x="12" y="208"/>
                    <a:pt x="0" y="195"/>
                    <a:pt x="5" y="182"/>
                  </a:cubicBezTo>
                  <a:cubicBezTo>
                    <a:pt x="6" y="179"/>
                    <a:pt x="7" y="177"/>
                    <a:pt x="8" y="174"/>
                  </a:cubicBezTo>
                  <a:cubicBezTo>
                    <a:pt x="10" y="168"/>
                    <a:pt x="12" y="163"/>
                    <a:pt x="14" y="157"/>
                  </a:cubicBezTo>
                  <a:cubicBezTo>
                    <a:pt x="17" y="148"/>
                    <a:pt x="19" y="140"/>
                    <a:pt x="21" y="130"/>
                  </a:cubicBezTo>
                  <a:cubicBezTo>
                    <a:pt x="22" y="127"/>
                    <a:pt x="23" y="124"/>
                    <a:pt x="24" y="121"/>
                  </a:cubicBezTo>
                  <a:cubicBezTo>
                    <a:pt x="24" y="119"/>
                    <a:pt x="25" y="117"/>
                    <a:pt x="25" y="115"/>
                  </a:cubicBezTo>
                  <a:cubicBezTo>
                    <a:pt x="26" y="113"/>
                    <a:pt x="27" y="112"/>
                    <a:pt x="29" y="111"/>
                  </a:cubicBezTo>
                  <a:cubicBezTo>
                    <a:pt x="52" y="106"/>
                    <a:pt x="94" y="90"/>
                    <a:pt x="119" y="45"/>
                  </a:cubicBezTo>
                  <a:cubicBezTo>
                    <a:pt x="143" y="0"/>
                    <a:pt x="154" y="13"/>
                    <a:pt x="182" y="34"/>
                  </a:cubicBezTo>
                  <a:cubicBezTo>
                    <a:pt x="184" y="35"/>
                    <a:pt x="185" y="37"/>
                    <a:pt x="184" y="3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CDE51354-879C-4EAF-9882-27DC9FFA3FE7}"/>
                </a:ext>
              </a:extLst>
            </p:cNvPr>
            <p:cNvSpPr>
              <a:spLocks/>
            </p:cNvSpPr>
            <p:nvPr/>
          </p:nvSpPr>
          <p:spPr bwMode="auto">
            <a:xfrm>
              <a:off x="16634718" y="3541795"/>
              <a:ext cx="135944" cy="166154"/>
            </a:xfrm>
            <a:custGeom>
              <a:avLst/>
              <a:gdLst>
                <a:gd name="T0" fmla="*/ 35 w 51"/>
                <a:gd name="T1" fmla="*/ 54 h 62"/>
                <a:gd name="T2" fmla="*/ 1 w 51"/>
                <a:gd name="T3" fmla="*/ 50 h 62"/>
                <a:gd name="T4" fmla="*/ 13 w 51"/>
                <a:gd name="T5" fmla="*/ 18 h 62"/>
                <a:gd name="T6" fmla="*/ 47 w 51"/>
                <a:gd name="T7" fmla="*/ 22 h 62"/>
                <a:gd name="T8" fmla="*/ 35 w 51"/>
                <a:gd name="T9" fmla="*/ 54 h 62"/>
              </a:gdLst>
              <a:ahLst/>
              <a:cxnLst>
                <a:cxn ang="0">
                  <a:pos x="T0" y="T1"/>
                </a:cxn>
                <a:cxn ang="0">
                  <a:pos x="T2" y="T3"/>
                </a:cxn>
                <a:cxn ang="0">
                  <a:pos x="T4" y="T5"/>
                </a:cxn>
                <a:cxn ang="0">
                  <a:pos x="T6" y="T7"/>
                </a:cxn>
                <a:cxn ang="0">
                  <a:pos x="T8" y="T9"/>
                </a:cxn>
              </a:cxnLst>
              <a:rect l="0" t="0" r="r" b="b"/>
              <a:pathLst>
                <a:path w="51" h="62">
                  <a:moveTo>
                    <a:pt x="35" y="54"/>
                  </a:moveTo>
                  <a:cubicBezTo>
                    <a:pt x="22" y="62"/>
                    <a:pt x="0" y="62"/>
                    <a:pt x="1" y="50"/>
                  </a:cubicBezTo>
                  <a:cubicBezTo>
                    <a:pt x="1" y="42"/>
                    <a:pt x="6" y="30"/>
                    <a:pt x="13" y="18"/>
                  </a:cubicBezTo>
                  <a:cubicBezTo>
                    <a:pt x="24" y="0"/>
                    <a:pt x="42" y="6"/>
                    <a:pt x="47" y="22"/>
                  </a:cubicBezTo>
                  <a:cubicBezTo>
                    <a:pt x="51" y="33"/>
                    <a:pt x="48" y="46"/>
                    <a:pt x="35" y="54"/>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96B1B58B-6FAC-498C-88F5-0CEDADDDC093}"/>
                </a:ext>
              </a:extLst>
            </p:cNvPr>
            <p:cNvSpPr>
              <a:spLocks/>
            </p:cNvSpPr>
            <p:nvPr/>
          </p:nvSpPr>
          <p:spPr bwMode="auto">
            <a:xfrm>
              <a:off x="16390293" y="4246231"/>
              <a:ext cx="568492" cy="190871"/>
            </a:xfrm>
            <a:custGeom>
              <a:avLst/>
              <a:gdLst>
                <a:gd name="T0" fmla="*/ 212 w 212"/>
                <a:gd name="T1" fmla="*/ 5 h 71"/>
                <a:gd name="T2" fmla="*/ 119 w 212"/>
                <a:gd name="T3" fmla="*/ 50 h 71"/>
                <a:gd name="T4" fmla="*/ 0 w 212"/>
                <a:gd name="T5" fmla="*/ 65 h 71"/>
                <a:gd name="T6" fmla="*/ 79 w 212"/>
                <a:gd name="T7" fmla="*/ 0 h 71"/>
                <a:gd name="T8" fmla="*/ 208 w 212"/>
                <a:gd name="T9" fmla="*/ 0 h 71"/>
                <a:gd name="T10" fmla="*/ 212 w 212"/>
                <a:gd name="T11" fmla="*/ 5 h 71"/>
              </a:gdLst>
              <a:ahLst/>
              <a:cxnLst>
                <a:cxn ang="0">
                  <a:pos x="T0" y="T1"/>
                </a:cxn>
                <a:cxn ang="0">
                  <a:pos x="T2" y="T3"/>
                </a:cxn>
                <a:cxn ang="0">
                  <a:pos x="T4" y="T5"/>
                </a:cxn>
                <a:cxn ang="0">
                  <a:pos x="T6" y="T7"/>
                </a:cxn>
                <a:cxn ang="0">
                  <a:pos x="T8" y="T9"/>
                </a:cxn>
                <a:cxn ang="0">
                  <a:pos x="T10" y="T11"/>
                </a:cxn>
              </a:cxnLst>
              <a:rect l="0" t="0" r="r" b="b"/>
              <a:pathLst>
                <a:path w="212" h="71">
                  <a:moveTo>
                    <a:pt x="212" y="5"/>
                  </a:moveTo>
                  <a:cubicBezTo>
                    <a:pt x="191" y="21"/>
                    <a:pt x="158" y="37"/>
                    <a:pt x="119" y="50"/>
                  </a:cubicBezTo>
                  <a:cubicBezTo>
                    <a:pt x="70" y="65"/>
                    <a:pt x="25" y="71"/>
                    <a:pt x="0" y="65"/>
                  </a:cubicBezTo>
                  <a:cubicBezTo>
                    <a:pt x="18" y="44"/>
                    <a:pt x="59" y="22"/>
                    <a:pt x="79" y="0"/>
                  </a:cubicBezTo>
                  <a:cubicBezTo>
                    <a:pt x="208" y="0"/>
                    <a:pt x="208" y="0"/>
                    <a:pt x="208" y="0"/>
                  </a:cubicBezTo>
                  <a:cubicBezTo>
                    <a:pt x="209" y="2"/>
                    <a:pt x="210" y="4"/>
                    <a:pt x="212" y="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7E142ABB-6E48-476F-B086-6B56D21BCFC0}"/>
                </a:ext>
              </a:extLst>
            </p:cNvPr>
            <p:cNvSpPr>
              <a:spLocks/>
            </p:cNvSpPr>
            <p:nvPr/>
          </p:nvSpPr>
          <p:spPr bwMode="auto">
            <a:xfrm>
              <a:off x="14344271" y="3772487"/>
              <a:ext cx="237559" cy="286993"/>
            </a:xfrm>
            <a:custGeom>
              <a:avLst/>
              <a:gdLst>
                <a:gd name="T0" fmla="*/ 119 w 173"/>
                <a:gd name="T1" fmla="*/ 0 h 209"/>
                <a:gd name="T2" fmla="*/ 0 w 173"/>
                <a:gd name="T3" fmla="*/ 37 h 209"/>
                <a:gd name="T4" fmla="*/ 53 w 173"/>
                <a:gd name="T5" fmla="*/ 209 h 209"/>
                <a:gd name="T6" fmla="*/ 173 w 173"/>
                <a:gd name="T7" fmla="*/ 172 h 209"/>
                <a:gd name="T8" fmla="*/ 119 w 173"/>
                <a:gd name="T9" fmla="*/ 0 h 209"/>
              </a:gdLst>
              <a:ahLst/>
              <a:cxnLst>
                <a:cxn ang="0">
                  <a:pos x="T0" y="T1"/>
                </a:cxn>
                <a:cxn ang="0">
                  <a:pos x="T2" y="T3"/>
                </a:cxn>
                <a:cxn ang="0">
                  <a:pos x="T4" y="T5"/>
                </a:cxn>
                <a:cxn ang="0">
                  <a:pos x="T6" y="T7"/>
                </a:cxn>
                <a:cxn ang="0">
                  <a:pos x="T8" y="T9"/>
                </a:cxn>
              </a:cxnLst>
              <a:rect l="0" t="0" r="r" b="b"/>
              <a:pathLst>
                <a:path w="173" h="209">
                  <a:moveTo>
                    <a:pt x="119" y="0"/>
                  </a:moveTo>
                  <a:lnTo>
                    <a:pt x="0" y="37"/>
                  </a:lnTo>
                  <a:lnTo>
                    <a:pt x="53" y="209"/>
                  </a:lnTo>
                  <a:lnTo>
                    <a:pt x="173" y="172"/>
                  </a:lnTo>
                  <a:lnTo>
                    <a:pt x="11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1BEC722B-F487-4E0C-B93D-435B6F6BB89F}"/>
                </a:ext>
              </a:extLst>
            </p:cNvPr>
            <p:cNvSpPr>
              <a:spLocks/>
            </p:cNvSpPr>
            <p:nvPr/>
          </p:nvSpPr>
          <p:spPr bwMode="auto">
            <a:xfrm>
              <a:off x="15508719" y="4461818"/>
              <a:ext cx="1546189" cy="1466545"/>
            </a:xfrm>
            <a:custGeom>
              <a:avLst/>
              <a:gdLst>
                <a:gd name="T0" fmla="*/ 0 w 577"/>
                <a:gd name="T1" fmla="*/ 411 h 547"/>
                <a:gd name="T2" fmla="*/ 129 w 577"/>
                <a:gd name="T3" fmla="*/ 547 h 547"/>
                <a:gd name="T4" fmla="*/ 534 w 577"/>
                <a:gd name="T5" fmla="*/ 171 h 547"/>
                <a:gd name="T6" fmla="*/ 498 w 577"/>
                <a:gd name="T7" fmla="*/ 14 h 547"/>
                <a:gd name="T8" fmla="*/ 470 w 577"/>
                <a:gd name="T9" fmla="*/ 5 h 547"/>
                <a:gd name="T10" fmla="*/ 410 w 577"/>
                <a:gd name="T11" fmla="*/ 8 h 547"/>
                <a:gd name="T12" fmla="*/ 0 w 577"/>
                <a:gd name="T13" fmla="*/ 411 h 547"/>
              </a:gdLst>
              <a:ahLst/>
              <a:cxnLst>
                <a:cxn ang="0">
                  <a:pos x="T0" y="T1"/>
                </a:cxn>
                <a:cxn ang="0">
                  <a:pos x="T2" y="T3"/>
                </a:cxn>
                <a:cxn ang="0">
                  <a:pos x="T4" y="T5"/>
                </a:cxn>
                <a:cxn ang="0">
                  <a:pos x="T6" y="T7"/>
                </a:cxn>
                <a:cxn ang="0">
                  <a:pos x="T8" y="T9"/>
                </a:cxn>
                <a:cxn ang="0">
                  <a:pos x="T10" y="T11"/>
                </a:cxn>
                <a:cxn ang="0">
                  <a:pos x="T12" y="T13"/>
                </a:cxn>
              </a:cxnLst>
              <a:rect l="0" t="0" r="r" b="b"/>
              <a:pathLst>
                <a:path w="577" h="547">
                  <a:moveTo>
                    <a:pt x="0" y="411"/>
                  </a:moveTo>
                  <a:cubicBezTo>
                    <a:pt x="18" y="463"/>
                    <a:pt x="49" y="511"/>
                    <a:pt x="129" y="547"/>
                  </a:cubicBezTo>
                  <a:cubicBezTo>
                    <a:pt x="251" y="484"/>
                    <a:pt x="390" y="340"/>
                    <a:pt x="534" y="171"/>
                  </a:cubicBezTo>
                  <a:cubicBezTo>
                    <a:pt x="577" y="120"/>
                    <a:pt x="560" y="40"/>
                    <a:pt x="498" y="14"/>
                  </a:cubicBezTo>
                  <a:cubicBezTo>
                    <a:pt x="489" y="10"/>
                    <a:pt x="480" y="7"/>
                    <a:pt x="470" y="5"/>
                  </a:cubicBezTo>
                  <a:cubicBezTo>
                    <a:pt x="450" y="0"/>
                    <a:pt x="430" y="1"/>
                    <a:pt x="410" y="8"/>
                  </a:cubicBezTo>
                  <a:cubicBezTo>
                    <a:pt x="118" y="119"/>
                    <a:pt x="7" y="257"/>
                    <a:pt x="0" y="41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456B17CC-0140-49BD-B3FE-940C52B59440}"/>
                </a:ext>
              </a:extLst>
            </p:cNvPr>
            <p:cNvSpPr>
              <a:spLocks/>
            </p:cNvSpPr>
            <p:nvPr/>
          </p:nvSpPr>
          <p:spPr bwMode="auto">
            <a:xfrm>
              <a:off x="14392331" y="3898819"/>
              <a:ext cx="1794733" cy="1962260"/>
            </a:xfrm>
            <a:custGeom>
              <a:avLst/>
              <a:gdLst>
                <a:gd name="T0" fmla="*/ 64 w 670"/>
                <a:gd name="T1" fmla="*/ 0 h 732"/>
                <a:gd name="T2" fmla="*/ 0 w 670"/>
                <a:gd name="T3" fmla="*/ 59 h 732"/>
                <a:gd name="T4" fmla="*/ 532 w 670"/>
                <a:gd name="T5" fmla="*/ 732 h 732"/>
                <a:gd name="T6" fmla="*/ 670 w 670"/>
                <a:gd name="T7" fmla="*/ 605 h 732"/>
                <a:gd name="T8" fmla="*/ 64 w 670"/>
                <a:gd name="T9" fmla="*/ 0 h 732"/>
              </a:gdLst>
              <a:ahLst/>
              <a:cxnLst>
                <a:cxn ang="0">
                  <a:pos x="T0" y="T1"/>
                </a:cxn>
                <a:cxn ang="0">
                  <a:pos x="T2" y="T3"/>
                </a:cxn>
                <a:cxn ang="0">
                  <a:pos x="T4" y="T5"/>
                </a:cxn>
                <a:cxn ang="0">
                  <a:pos x="T6" y="T7"/>
                </a:cxn>
                <a:cxn ang="0">
                  <a:pos x="T8" y="T9"/>
                </a:cxn>
              </a:cxnLst>
              <a:rect l="0" t="0" r="r" b="b"/>
              <a:pathLst>
                <a:path w="670" h="732">
                  <a:moveTo>
                    <a:pt x="64" y="0"/>
                  </a:moveTo>
                  <a:cubicBezTo>
                    <a:pt x="0" y="59"/>
                    <a:pt x="0" y="59"/>
                    <a:pt x="0" y="59"/>
                  </a:cubicBezTo>
                  <a:cubicBezTo>
                    <a:pt x="256" y="362"/>
                    <a:pt x="451" y="724"/>
                    <a:pt x="532" y="732"/>
                  </a:cubicBezTo>
                  <a:cubicBezTo>
                    <a:pt x="670" y="605"/>
                    <a:pt x="670" y="605"/>
                    <a:pt x="670" y="605"/>
                  </a:cubicBezTo>
                  <a:cubicBezTo>
                    <a:pt x="670" y="476"/>
                    <a:pt x="313" y="253"/>
                    <a:pt x="64" y="0"/>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BC3747D8-56A0-4929-83D1-2A328C3A050B}"/>
                </a:ext>
              </a:extLst>
            </p:cNvPr>
            <p:cNvSpPr>
              <a:spLocks/>
            </p:cNvSpPr>
            <p:nvPr/>
          </p:nvSpPr>
          <p:spPr bwMode="auto">
            <a:xfrm>
              <a:off x="14307195" y="3372895"/>
              <a:ext cx="280127" cy="538283"/>
            </a:xfrm>
            <a:custGeom>
              <a:avLst/>
              <a:gdLst>
                <a:gd name="T0" fmla="*/ 49 w 105"/>
                <a:gd name="T1" fmla="*/ 1 h 201"/>
                <a:gd name="T2" fmla="*/ 49 w 105"/>
                <a:gd name="T3" fmla="*/ 1 h 201"/>
                <a:gd name="T4" fmla="*/ 30 w 105"/>
                <a:gd name="T5" fmla="*/ 17 h 201"/>
                <a:gd name="T6" fmla="*/ 2 w 105"/>
                <a:gd name="T7" fmla="*/ 171 h 201"/>
                <a:gd name="T8" fmla="*/ 14 w 105"/>
                <a:gd name="T9" fmla="*/ 192 h 201"/>
                <a:gd name="T10" fmla="*/ 47 w 105"/>
                <a:gd name="T11" fmla="*/ 198 h 201"/>
                <a:gd name="T12" fmla="*/ 85 w 105"/>
                <a:gd name="T13" fmla="*/ 167 h 201"/>
                <a:gd name="T14" fmla="*/ 97 w 105"/>
                <a:gd name="T15" fmla="*/ 110 h 201"/>
                <a:gd name="T16" fmla="*/ 49 w 105"/>
                <a:gd name="T17" fmla="*/ 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01">
                  <a:moveTo>
                    <a:pt x="49" y="1"/>
                  </a:moveTo>
                  <a:cubicBezTo>
                    <a:pt x="49" y="1"/>
                    <a:pt x="49" y="1"/>
                    <a:pt x="49" y="1"/>
                  </a:cubicBezTo>
                  <a:cubicBezTo>
                    <a:pt x="40" y="0"/>
                    <a:pt x="32" y="7"/>
                    <a:pt x="30" y="17"/>
                  </a:cubicBezTo>
                  <a:cubicBezTo>
                    <a:pt x="2" y="171"/>
                    <a:pt x="2" y="171"/>
                    <a:pt x="2" y="171"/>
                  </a:cubicBezTo>
                  <a:cubicBezTo>
                    <a:pt x="0" y="181"/>
                    <a:pt x="5" y="190"/>
                    <a:pt x="14" y="192"/>
                  </a:cubicBezTo>
                  <a:cubicBezTo>
                    <a:pt x="47" y="198"/>
                    <a:pt x="47" y="198"/>
                    <a:pt x="47" y="198"/>
                  </a:cubicBezTo>
                  <a:cubicBezTo>
                    <a:pt x="64" y="201"/>
                    <a:pt x="81" y="187"/>
                    <a:pt x="85" y="167"/>
                  </a:cubicBezTo>
                  <a:cubicBezTo>
                    <a:pt x="97" y="110"/>
                    <a:pt x="97" y="110"/>
                    <a:pt x="97" y="110"/>
                  </a:cubicBezTo>
                  <a:cubicBezTo>
                    <a:pt x="105" y="69"/>
                    <a:pt x="84" y="8"/>
                    <a:pt x="49" y="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8">
              <a:extLst>
                <a:ext uri="{FF2B5EF4-FFF2-40B4-BE49-F238E27FC236}">
                  <a16:creationId xmlns:a16="http://schemas.microsoft.com/office/drawing/2014/main" id="{5867A56A-655F-4534-A1CA-E14F100F3D22}"/>
                </a:ext>
              </a:extLst>
            </p:cNvPr>
            <p:cNvSpPr>
              <a:spLocks/>
            </p:cNvSpPr>
            <p:nvPr/>
          </p:nvSpPr>
          <p:spPr bwMode="auto">
            <a:xfrm>
              <a:off x="14451378" y="3626931"/>
              <a:ext cx="267769" cy="223827"/>
            </a:xfrm>
            <a:custGeom>
              <a:avLst/>
              <a:gdLst>
                <a:gd name="T0" fmla="*/ 0 w 100"/>
                <a:gd name="T1" fmla="*/ 49 h 83"/>
                <a:gd name="T2" fmla="*/ 23 w 100"/>
                <a:gd name="T3" fmla="*/ 83 h 83"/>
                <a:gd name="T4" fmla="*/ 93 w 100"/>
                <a:gd name="T5" fmla="*/ 38 h 83"/>
                <a:gd name="T6" fmla="*/ 97 w 100"/>
                <a:gd name="T7" fmla="*/ 21 h 83"/>
                <a:gd name="T8" fmla="*/ 88 w 100"/>
                <a:gd name="T9" fmla="*/ 7 h 83"/>
                <a:gd name="T10" fmla="*/ 71 w 100"/>
                <a:gd name="T11" fmla="*/ 3 h 83"/>
                <a:gd name="T12" fmla="*/ 0 w 100"/>
                <a:gd name="T13" fmla="*/ 49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0" y="49"/>
                  </a:moveTo>
                  <a:cubicBezTo>
                    <a:pt x="23" y="83"/>
                    <a:pt x="23" y="83"/>
                    <a:pt x="23" y="83"/>
                  </a:cubicBezTo>
                  <a:cubicBezTo>
                    <a:pt x="93" y="38"/>
                    <a:pt x="93" y="38"/>
                    <a:pt x="93" y="38"/>
                  </a:cubicBezTo>
                  <a:cubicBezTo>
                    <a:pt x="99" y="34"/>
                    <a:pt x="100" y="26"/>
                    <a:pt x="97" y="21"/>
                  </a:cubicBezTo>
                  <a:cubicBezTo>
                    <a:pt x="88" y="7"/>
                    <a:pt x="88" y="7"/>
                    <a:pt x="88" y="7"/>
                  </a:cubicBezTo>
                  <a:cubicBezTo>
                    <a:pt x="84" y="1"/>
                    <a:pt x="76" y="0"/>
                    <a:pt x="71" y="3"/>
                  </a:cubicBezTo>
                  <a:lnTo>
                    <a:pt x="0" y="4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4648A08C-392F-433B-A094-AC2997284EC9}"/>
                </a:ext>
              </a:extLst>
            </p:cNvPr>
            <p:cNvSpPr>
              <a:spLocks/>
            </p:cNvSpPr>
            <p:nvPr/>
          </p:nvSpPr>
          <p:spPr bwMode="auto">
            <a:xfrm>
              <a:off x="18657396" y="7637960"/>
              <a:ext cx="457266" cy="362517"/>
            </a:xfrm>
            <a:custGeom>
              <a:avLst/>
              <a:gdLst>
                <a:gd name="T0" fmla="*/ 154 w 171"/>
                <a:gd name="T1" fmla="*/ 77 h 135"/>
                <a:gd name="T2" fmla="*/ 53 w 171"/>
                <a:gd name="T3" fmla="*/ 129 h 135"/>
                <a:gd name="T4" fmla="*/ 21 w 171"/>
                <a:gd name="T5" fmla="*/ 119 h 135"/>
                <a:gd name="T6" fmla="*/ 6 w 171"/>
                <a:gd name="T7" fmla="*/ 90 h 135"/>
                <a:gd name="T8" fmla="*/ 16 w 171"/>
                <a:gd name="T9" fmla="*/ 58 h 135"/>
                <a:gd name="T10" fmla="*/ 118 w 171"/>
                <a:gd name="T11" fmla="*/ 6 h 135"/>
                <a:gd name="T12" fmla="*/ 149 w 171"/>
                <a:gd name="T13" fmla="*/ 16 h 135"/>
                <a:gd name="T14" fmla="*/ 165 w 171"/>
                <a:gd name="T15" fmla="*/ 45 h 135"/>
                <a:gd name="T16" fmla="*/ 154 w 171"/>
                <a:gd name="T17" fmla="*/ 7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35">
                  <a:moveTo>
                    <a:pt x="154" y="77"/>
                  </a:moveTo>
                  <a:cubicBezTo>
                    <a:pt x="53" y="129"/>
                    <a:pt x="53" y="129"/>
                    <a:pt x="53" y="129"/>
                  </a:cubicBezTo>
                  <a:cubicBezTo>
                    <a:pt x="42" y="135"/>
                    <a:pt x="27" y="131"/>
                    <a:pt x="21" y="119"/>
                  </a:cubicBezTo>
                  <a:cubicBezTo>
                    <a:pt x="6" y="90"/>
                    <a:pt x="6" y="90"/>
                    <a:pt x="6" y="90"/>
                  </a:cubicBezTo>
                  <a:cubicBezTo>
                    <a:pt x="0" y="79"/>
                    <a:pt x="5" y="64"/>
                    <a:pt x="16" y="58"/>
                  </a:cubicBezTo>
                  <a:cubicBezTo>
                    <a:pt x="118" y="6"/>
                    <a:pt x="118" y="6"/>
                    <a:pt x="118" y="6"/>
                  </a:cubicBezTo>
                  <a:cubicBezTo>
                    <a:pt x="129" y="0"/>
                    <a:pt x="143" y="4"/>
                    <a:pt x="149" y="16"/>
                  </a:cubicBezTo>
                  <a:cubicBezTo>
                    <a:pt x="165" y="45"/>
                    <a:pt x="165" y="45"/>
                    <a:pt x="165" y="45"/>
                  </a:cubicBezTo>
                  <a:cubicBezTo>
                    <a:pt x="171" y="57"/>
                    <a:pt x="166" y="71"/>
                    <a:pt x="154" y="77"/>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40E69F32-029B-4035-B570-66441EFC5A7B}"/>
                </a:ext>
              </a:extLst>
            </p:cNvPr>
            <p:cNvSpPr>
              <a:spLocks/>
            </p:cNvSpPr>
            <p:nvPr/>
          </p:nvSpPr>
          <p:spPr bwMode="auto">
            <a:xfrm>
              <a:off x="18863372" y="7831577"/>
              <a:ext cx="1510487" cy="2814998"/>
            </a:xfrm>
            <a:custGeom>
              <a:avLst/>
              <a:gdLst>
                <a:gd name="T0" fmla="*/ 531 w 564"/>
                <a:gd name="T1" fmla="*/ 1043 h 1050"/>
                <a:gd name="T2" fmla="*/ 3 w 564"/>
                <a:gd name="T3" fmla="*/ 22 h 1050"/>
                <a:gd name="T4" fmla="*/ 7 w 564"/>
                <a:gd name="T5" fmla="*/ 9 h 1050"/>
                <a:gd name="T6" fmla="*/ 20 w 564"/>
                <a:gd name="T7" fmla="*/ 2 h 1050"/>
                <a:gd name="T8" fmla="*/ 33 w 564"/>
                <a:gd name="T9" fmla="*/ 7 h 1050"/>
                <a:gd name="T10" fmla="*/ 562 w 564"/>
                <a:gd name="T11" fmla="*/ 1028 h 1050"/>
                <a:gd name="T12" fmla="*/ 557 w 564"/>
                <a:gd name="T13" fmla="*/ 1041 h 1050"/>
                <a:gd name="T14" fmla="*/ 545 w 564"/>
                <a:gd name="T15" fmla="*/ 1048 h 1050"/>
                <a:gd name="T16" fmla="*/ 531 w 564"/>
                <a:gd name="T17"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4" h="1050">
                  <a:moveTo>
                    <a:pt x="531" y="1043"/>
                  </a:moveTo>
                  <a:cubicBezTo>
                    <a:pt x="3" y="22"/>
                    <a:pt x="3" y="22"/>
                    <a:pt x="3" y="22"/>
                  </a:cubicBezTo>
                  <a:cubicBezTo>
                    <a:pt x="0" y="17"/>
                    <a:pt x="2" y="11"/>
                    <a:pt x="7" y="9"/>
                  </a:cubicBezTo>
                  <a:cubicBezTo>
                    <a:pt x="20" y="2"/>
                    <a:pt x="20" y="2"/>
                    <a:pt x="20" y="2"/>
                  </a:cubicBezTo>
                  <a:cubicBezTo>
                    <a:pt x="25" y="0"/>
                    <a:pt x="31" y="2"/>
                    <a:pt x="33" y="7"/>
                  </a:cubicBezTo>
                  <a:cubicBezTo>
                    <a:pt x="562" y="1028"/>
                    <a:pt x="562" y="1028"/>
                    <a:pt x="562" y="1028"/>
                  </a:cubicBezTo>
                  <a:cubicBezTo>
                    <a:pt x="564" y="1033"/>
                    <a:pt x="562" y="1039"/>
                    <a:pt x="557" y="1041"/>
                  </a:cubicBezTo>
                  <a:cubicBezTo>
                    <a:pt x="545" y="1048"/>
                    <a:pt x="545" y="1048"/>
                    <a:pt x="545" y="1048"/>
                  </a:cubicBezTo>
                  <a:cubicBezTo>
                    <a:pt x="540" y="1050"/>
                    <a:pt x="534" y="1048"/>
                    <a:pt x="531" y="104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95E4D10-B611-4D4D-BE4F-E2D8159134C3}"/>
                </a:ext>
              </a:extLst>
            </p:cNvPr>
            <p:cNvSpPr>
              <a:spLocks/>
            </p:cNvSpPr>
            <p:nvPr/>
          </p:nvSpPr>
          <p:spPr bwMode="auto">
            <a:xfrm>
              <a:off x="19591152" y="8509923"/>
              <a:ext cx="996921" cy="1811211"/>
            </a:xfrm>
            <a:custGeom>
              <a:avLst/>
              <a:gdLst>
                <a:gd name="T0" fmla="*/ 340 w 372"/>
                <a:gd name="T1" fmla="*/ 674 h 676"/>
                <a:gd name="T2" fmla="*/ 1 w 372"/>
                <a:gd name="T3" fmla="*/ 18 h 676"/>
                <a:gd name="T4" fmla="*/ 2 w 372"/>
                <a:gd name="T5" fmla="*/ 15 h 676"/>
                <a:gd name="T6" fmla="*/ 28 w 372"/>
                <a:gd name="T7" fmla="*/ 1 h 676"/>
                <a:gd name="T8" fmla="*/ 32 w 372"/>
                <a:gd name="T9" fmla="*/ 2 h 676"/>
                <a:gd name="T10" fmla="*/ 371 w 372"/>
                <a:gd name="T11" fmla="*/ 658 h 676"/>
                <a:gd name="T12" fmla="*/ 370 w 372"/>
                <a:gd name="T13" fmla="*/ 661 h 676"/>
                <a:gd name="T14" fmla="*/ 344 w 372"/>
                <a:gd name="T15" fmla="*/ 675 h 676"/>
                <a:gd name="T16" fmla="*/ 340 w 372"/>
                <a:gd name="T17" fmla="*/ 67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676">
                  <a:moveTo>
                    <a:pt x="340" y="674"/>
                  </a:moveTo>
                  <a:cubicBezTo>
                    <a:pt x="1" y="18"/>
                    <a:pt x="1" y="18"/>
                    <a:pt x="1" y="18"/>
                  </a:cubicBezTo>
                  <a:cubicBezTo>
                    <a:pt x="0" y="17"/>
                    <a:pt x="1" y="15"/>
                    <a:pt x="2" y="15"/>
                  </a:cubicBezTo>
                  <a:cubicBezTo>
                    <a:pt x="28" y="1"/>
                    <a:pt x="28" y="1"/>
                    <a:pt x="28" y="1"/>
                  </a:cubicBezTo>
                  <a:cubicBezTo>
                    <a:pt x="29" y="0"/>
                    <a:pt x="31" y="1"/>
                    <a:pt x="32" y="2"/>
                  </a:cubicBezTo>
                  <a:cubicBezTo>
                    <a:pt x="371" y="658"/>
                    <a:pt x="371" y="658"/>
                    <a:pt x="371" y="658"/>
                  </a:cubicBezTo>
                  <a:cubicBezTo>
                    <a:pt x="372" y="659"/>
                    <a:pt x="371" y="661"/>
                    <a:pt x="370" y="661"/>
                  </a:cubicBezTo>
                  <a:cubicBezTo>
                    <a:pt x="344" y="675"/>
                    <a:pt x="344" y="675"/>
                    <a:pt x="344" y="675"/>
                  </a:cubicBezTo>
                  <a:cubicBezTo>
                    <a:pt x="343" y="676"/>
                    <a:pt x="341" y="675"/>
                    <a:pt x="340" y="674"/>
                  </a:cubicBezTo>
                  <a:close/>
                </a:path>
              </a:pathLst>
            </a:custGeom>
            <a:solidFill>
              <a:srgbClr val="000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E588582-1382-442C-AA24-CE74DBB78EAB}"/>
                </a:ext>
              </a:extLst>
            </p:cNvPr>
            <p:cNvSpPr>
              <a:spLocks/>
            </p:cNvSpPr>
            <p:nvPr/>
          </p:nvSpPr>
          <p:spPr bwMode="auto">
            <a:xfrm>
              <a:off x="18621694" y="7589899"/>
              <a:ext cx="193617" cy="273261"/>
            </a:xfrm>
            <a:custGeom>
              <a:avLst/>
              <a:gdLst>
                <a:gd name="T0" fmla="*/ 72 w 72"/>
                <a:gd name="T1" fmla="*/ 15 h 102"/>
                <a:gd name="T2" fmla="*/ 34 w 72"/>
                <a:gd name="T3" fmla="*/ 0 h 102"/>
                <a:gd name="T4" fmla="*/ 2 w 72"/>
                <a:gd name="T5" fmla="*/ 77 h 102"/>
                <a:gd name="T6" fmla="*/ 9 w 72"/>
                <a:gd name="T7" fmla="*/ 93 h 102"/>
                <a:gd name="T8" fmla="*/ 24 w 72"/>
                <a:gd name="T9" fmla="*/ 99 h 102"/>
                <a:gd name="T10" fmla="*/ 40 w 72"/>
                <a:gd name="T11" fmla="*/ 93 h 102"/>
                <a:gd name="T12" fmla="*/ 72 w 72"/>
                <a:gd name="T13" fmla="*/ 15 h 102"/>
              </a:gdLst>
              <a:ahLst/>
              <a:cxnLst>
                <a:cxn ang="0">
                  <a:pos x="T0" y="T1"/>
                </a:cxn>
                <a:cxn ang="0">
                  <a:pos x="T2" y="T3"/>
                </a:cxn>
                <a:cxn ang="0">
                  <a:pos x="T4" y="T5"/>
                </a:cxn>
                <a:cxn ang="0">
                  <a:pos x="T6" y="T7"/>
                </a:cxn>
                <a:cxn ang="0">
                  <a:pos x="T8" y="T9"/>
                </a:cxn>
                <a:cxn ang="0">
                  <a:pos x="T10" y="T11"/>
                </a:cxn>
                <a:cxn ang="0">
                  <a:pos x="T12" y="T13"/>
                </a:cxn>
              </a:cxnLst>
              <a:rect l="0" t="0" r="r" b="b"/>
              <a:pathLst>
                <a:path w="72" h="102">
                  <a:moveTo>
                    <a:pt x="72" y="15"/>
                  </a:moveTo>
                  <a:cubicBezTo>
                    <a:pt x="34" y="0"/>
                    <a:pt x="34" y="0"/>
                    <a:pt x="34" y="0"/>
                  </a:cubicBezTo>
                  <a:cubicBezTo>
                    <a:pt x="2" y="77"/>
                    <a:pt x="2" y="77"/>
                    <a:pt x="2" y="77"/>
                  </a:cubicBezTo>
                  <a:cubicBezTo>
                    <a:pt x="0" y="83"/>
                    <a:pt x="3" y="90"/>
                    <a:pt x="9" y="93"/>
                  </a:cubicBezTo>
                  <a:cubicBezTo>
                    <a:pt x="24" y="99"/>
                    <a:pt x="24" y="99"/>
                    <a:pt x="24" y="99"/>
                  </a:cubicBezTo>
                  <a:cubicBezTo>
                    <a:pt x="31" y="102"/>
                    <a:pt x="38" y="99"/>
                    <a:pt x="40" y="93"/>
                  </a:cubicBezTo>
                  <a:lnTo>
                    <a:pt x="72" y="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Oval 83">
              <a:extLst>
                <a:ext uri="{FF2B5EF4-FFF2-40B4-BE49-F238E27FC236}">
                  <a16:creationId xmlns:a16="http://schemas.microsoft.com/office/drawing/2014/main" id="{2DF1F871-7C04-47F9-8138-842CBE40D66C}"/>
                </a:ext>
              </a:extLst>
            </p:cNvPr>
            <p:cNvSpPr>
              <a:spLocks noChangeArrowheads="1"/>
            </p:cNvSpPr>
            <p:nvPr/>
          </p:nvSpPr>
          <p:spPr bwMode="auto">
            <a:xfrm>
              <a:off x="20122569" y="10540841"/>
              <a:ext cx="712676" cy="716795"/>
            </a:xfrm>
            <a:prstGeom prst="ellipse">
              <a:avLst/>
            </a:pr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Oval 95">
              <a:extLst>
                <a:ext uri="{FF2B5EF4-FFF2-40B4-BE49-F238E27FC236}">
                  <a16:creationId xmlns:a16="http://schemas.microsoft.com/office/drawing/2014/main" id="{B48CAB5A-A8F0-4420-95A3-93B0A796C94B}"/>
                </a:ext>
              </a:extLst>
            </p:cNvPr>
            <p:cNvSpPr>
              <a:spLocks noChangeArrowheads="1"/>
            </p:cNvSpPr>
            <p:nvPr/>
          </p:nvSpPr>
          <p:spPr bwMode="auto">
            <a:xfrm>
              <a:off x="14448631" y="3166920"/>
              <a:ext cx="149676" cy="149676"/>
            </a:xfrm>
            <a:prstGeom prst="ellipse">
              <a:avLst/>
            </a:prstGeom>
            <a:solidFill>
              <a:srgbClr val="FFFFFF"/>
            </a:solidFill>
            <a:ln w="12700" cap="flat">
              <a:solidFill>
                <a:srgbClr val="061D3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28559F0D-53AB-49B0-924F-53DAFD9FFA63}"/>
              </a:ext>
            </a:extLst>
          </p:cNvPr>
          <p:cNvGrpSpPr/>
          <p:nvPr/>
        </p:nvGrpSpPr>
        <p:grpSpPr>
          <a:xfrm>
            <a:off x="9262169" y="1576789"/>
            <a:ext cx="1537950" cy="1629953"/>
            <a:chOff x="10084698" y="1576789"/>
            <a:chExt cx="1537950" cy="1629953"/>
          </a:xfrm>
        </p:grpSpPr>
        <p:grpSp>
          <p:nvGrpSpPr>
            <p:cNvPr id="105" name="Group 104">
              <a:extLst>
                <a:ext uri="{FF2B5EF4-FFF2-40B4-BE49-F238E27FC236}">
                  <a16:creationId xmlns:a16="http://schemas.microsoft.com/office/drawing/2014/main" id="{D9C5E051-56A2-4CD5-B9BC-F5FD714C9BCB}"/>
                </a:ext>
              </a:extLst>
            </p:cNvPr>
            <p:cNvGrpSpPr/>
            <p:nvPr/>
          </p:nvGrpSpPr>
          <p:grpSpPr>
            <a:xfrm>
              <a:off x="10084698" y="1576789"/>
              <a:ext cx="1537950" cy="1629953"/>
              <a:chOff x="10084698" y="1576789"/>
              <a:chExt cx="1537950" cy="1629953"/>
            </a:xfrm>
          </p:grpSpPr>
          <p:sp>
            <p:nvSpPr>
              <p:cNvPr id="94" name="Freeform 93">
                <a:extLst>
                  <a:ext uri="{FF2B5EF4-FFF2-40B4-BE49-F238E27FC236}">
                    <a16:creationId xmlns:a16="http://schemas.microsoft.com/office/drawing/2014/main" id="{9F75C47F-7324-4055-BF78-EC4346344C80}"/>
                  </a:ext>
                </a:extLst>
              </p:cNvPr>
              <p:cNvSpPr>
                <a:spLocks/>
              </p:cNvSpPr>
              <p:nvPr/>
            </p:nvSpPr>
            <p:spPr bwMode="auto">
              <a:xfrm>
                <a:off x="10084698" y="1576789"/>
                <a:ext cx="1537950" cy="1629953"/>
              </a:xfrm>
              <a:custGeom>
                <a:avLst/>
                <a:gdLst>
                  <a:gd name="T0" fmla="*/ 142 w 574"/>
                  <a:gd name="T1" fmla="*/ 519 h 608"/>
                  <a:gd name="T2" fmla="*/ 76 w 574"/>
                  <a:gd name="T3" fmla="*/ 449 h 608"/>
                  <a:gd name="T4" fmla="*/ 71 w 574"/>
                  <a:gd name="T5" fmla="*/ 185 h 608"/>
                  <a:gd name="T6" fmla="*/ 168 w 574"/>
                  <a:gd name="T7" fmla="*/ 67 h 608"/>
                  <a:gd name="T8" fmla="*/ 431 w 574"/>
                  <a:gd name="T9" fmla="*/ 89 h 608"/>
                  <a:gd name="T10" fmla="*/ 497 w 574"/>
                  <a:gd name="T11" fmla="*/ 158 h 608"/>
                  <a:gd name="T12" fmla="*/ 502 w 574"/>
                  <a:gd name="T13" fmla="*/ 423 h 608"/>
                  <a:gd name="T14" fmla="*/ 405 w 574"/>
                  <a:gd name="T15" fmla="*/ 541 h 608"/>
                  <a:gd name="T16" fmla="*/ 142 w 574"/>
                  <a:gd name="T17" fmla="*/ 51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4" h="608">
                    <a:moveTo>
                      <a:pt x="142" y="519"/>
                    </a:moveTo>
                    <a:cubicBezTo>
                      <a:pt x="76" y="449"/>
                      <a:pt x="76" y="449"/>
                      <a:pt x="76" y="449"/>
                    </a:cubicBezTo>
                    <a:cubicBezTo>
                      <a:pt x="2" y="370"/>
                      <a:pt x="0" y="252"/>
                      <a:pt x="71" y="185"/>
                    </a:cubicBezTo>
                    <a:cubicBezTo>
                      <a:pt x="168" y="67"/>
                      <a:pt x="168" y="67"/>
                      <a:pt x="168" y="67"/>
                    </a:cubicBezTo>
                    <a:cubicBezTo>
                      <a:pt x="239" y="0"/>
                      <a:pt x="357" y="10"/>
                      <a:pt x="431" y="89"/>
                    </a:cubicBezTo>
                    <a:cubicBezTo>
                      <a:pt x="497" y="158"/>
                      <a:pt x="497" y="158"/>
                      <a:pt x="497" y="158"/>
                    </a:cubicBezTo>
                    <a:cubicBezTo>
                      <a:pt x="571" y="237"/>
                      <a:pt x="574" y="356"/>
                      <a:pt x="502" y="423"/>
                    </a:cubicBezTo>
                    <a:cubicBezTo>
                      <a:pt x="405" y="541"/>
                      <a:pt x="405" y="541"/>
                      <a:pt x="405" y="541"/>
                    </a:cubicBezTo>
                    <a:cubicBezTo>
                      <a:pt x="334" y="608"/>
                      <a:pt x="216" y="598"/>
                      <a:pt x="142" y="51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95" name="Oval 94">
                <a:extLst>
                  <a:ext uri="{FF2B5EF4-FFF2-40B4-BE49-F238E27FC236}">
                    <a16:creationId xmlns:a16="http://schemas.microsoft.com/office/drawing/2014/main" id="{EA15D012-579F-43AA-9AFE-C755A331E9A0}"/>
                  </a:ext>
                </a:extLst>
              </p:cNvPr>
              <p:cNvSpPr>
                <a:spLocks noChangeArrowheads="1"/>
              </p:cNvSpPr>
              <p:nvPr/>
            </p:nvSpPr>
            <p:spPr bwMode="auto">
              <a:xfrm>
                <a:off x="10349719" y="1909096"/>
                <a:ext cx="962592" cy="96259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Designball-edu-02" pitchFamily="2" charset="0"/>
                </a:endParaRPr>
              </a:p>
            </p:txBody>
          </p:sp>
        </p:grpSp>
        <p:sp>
          <p:nvSpPr>
            <p:cNvPr id="130" name="Rectangle 129">
              <a:extLst>
                <a:ext uri="{FF2B5EF4-FFF2-40B4-BE49-F238E27FC236}">
                  <a16:creationId xmlns:a16="http://schemas.microsoft.com/office/drawing/2014/main" id="{CCE704CD-736E-4022-982F-43C16C2EC9A0}"/>
                </a:ext>
              </a:extLst>
            </p:cNvPr>
            <p:cNvSpPr/>
            <p:nvPr/>
          </p:nvSpPr>
          <p:spPr>
            <a:xfrm>
              <a:off x="10277586" y="1792747"/>
              <a:ext cx="1107997" cy="1200329"/>
            </a:xfrm>
            <a:prstGeom prst="rect">
              <a:avLst/>
            </a:prstGeom>
          </p:spPr>
          <p:txBody>
            <a:bodyPr wrap="none" anchor="ctr">
              <a:spAutoFit/>
            </a:bodyPr>
            <a:lstStyle/>
            <a:p>
              <a:pPr algn="ctr"/>
              <a:r>
                <a:rPr lang="en-US" sz="7200">
                  <a:solidFill>
                    <a:srgbClr val="FFFFFF"/>
                  </a:solidFill>
                  <a:latin typeface="Designball-edu-02" pitchFamily="2" charset="0"/>
                  <a:ea typeface="Open Sans" panose="020B0606030504020204" pitchFamily="34" charset="0"/>
                  <a:cs typeface="Open Sans" panose="020B0606030504020204" pitchFamily="34" charset="0"/>
                </a:rPr>
                <a:t>o</a:t>
              </a:r>
            </a:p>
          </p:txBody>
        </p:sp>
      </p:grpSp>
      <p:grpSp>
        <p:nvGrpSpPr>
          <p:cNvPr id="141" name="Group 140">
            <a:extLst>
              <a:ext uri="{FF2B5EF4-FFF2-40B4-BE49-F238E27FC236}">
                <a16:creationId xmlns:a16="http://schemas.microsoft.com/office/drawing/2014/main" id="{299D74CE-724A-4837-BB88-1E5CE0025969}"/>
              </a:ext>
            </a:extLst>
          </p:cNvPr>
          <p:cNvGrpSpPr/>
          <p:nvPr/>
        </p:nvGrpSpPr>
        <p:grpSpPr>
          <a:xfrm>
            <a:off x="5890100" y="4373419"/>
            <a:ext cx="3114926" cy="1493435"/>
            <a:chOff x="5890100" y="4373419"/>
            <a:chExt cx="3114926" cy="1493435"/>
          </a:xfrm>
        </p:grpSpPr>
        <p:sp>
          <p:nvSpPr>
            <p:cNvPr id="120" name="TextBox 119">
              <a:extLst>
                <a:ext uri="{FF2B5EF4-FFF2-40B4-BE49-F238E27FC236}">
                  <a16:creationId xmlns:a16="http://schemas.microsoft.com/office/drawing/2014/main" id="{1CE11B39-A65F-4CE8-AEB9-9CE408EF5299}"/>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21" name="TextBox 120">
              <a:extLst>
                <a:ext uri="{FF2B5EF4-FFF2-40B4-BE49-F238E27FC236}">
                  <a16:creationId xmlns:a16="http://schemas.microsoft.com/office/drawing/2014/main" id="{2C58568C-1E78-4418-A74B-B044266398DB}"/>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Games</a:t>
              </a:r>
            </a:p>
          </p:txBody>
        </p:sp>
      </p:grpSp>
      <p:grpSp>
        <p:nvGrpSpPr>
          <p:cNvPr id="140" name="Group 139">
            <a:extLst>
              <a:ext uri="{FF2B5EF4-FFF2-40B4-BE49-F238E27FC236}">
                <a16:creationId xmlns:a16="http://schemas.microsoft.com/office/drawing/2014/main" id="{CE76A2B1-20DB-4B47-A26C-65AB064329FD}"/>
              </a:ext>
            </a:extLst>
          </p:cNvPr>
          <p:cNvGrpSpPr/>
          <p:nvPr/>
        </p:nvGrpSpPr>
        <p:grpSpPr>
          <a:xfrm>
            <a:off x="9315723" y="4412384"/>
            <a:ext cx="1430843" cy="1462426"/>
            <a:chOff x="9262169" y="4412384"/>
            <a:chExt cx="1430843" cy="1462426"/>
          </a:xfrm>
        </p:grpSpPr>
        <p:grpSp>
          <p:nvGrpSpPr>
            <p:cNvPr id="109" name="Group 108">
              <a:extLst>
                <a:ext uri="{FF2B5EF4-FFF2-40B4-BE49-F238E27FC236}">
                  <a16:creationId xmlns:a16="http://schemas.microsoft.com/office/drawing/2014/main" id="{A51B958F-FA1C-4B8B-85DD-771A7B89CF20}"/>
                </a:ext>
              </a:extLst>
            </p:cNvPr>
            <p:cNvGrpSpPr/>
            <p:nvPr/>
          </p:nvGrpSpPr>
          <p:grpSpPr>
            <a:xfrm>
              <a:off x="9262169" y="4412384"/>
              <a:ext cx="1430843" cy="1462426"/>
              <a:chOff x="9262169" y="4412384"/>
              <a:chExt cx="1430843" cy="1462426"/>
            </a:xfrm>
          </p:grpSpPr>
          <p:sp>
            <p:nvSpPr>
              <p:cNvPr id="97" name="Freeform 96">
                <a:extLst>
                  <a:ext uri="{FF2B5EF4-FFF2-40B4-BE49-F238E27FC236}">
                    <a16:creationId xmlns:a16="http://schemas.microsoft.com/office/drawing/2014/main" id="{16FC5F7B-EC21-412C-84BF-433073333201}"/>
                  </a:ext>
                </a:extLst>
              </p:cNvPr>
              <p:cNvSpPr>
                <a:spLocks/>
              </p:cNvSpPr>
              <p:nvPr/>
            </p:nvSpPr>
            <p:spPr bwMode="auto">
              <a:xfrm>
                <a:off x="9262169" y="4412384"/>
                <a:ext cx="1430843" cy="1462426"/>
              </a:xfrm>
              <a:custGeom>
                <a:avLst/>
                <a:gdLst>
                  <a:gd name="T0" fmla="*/ 40 w 534"/>
                  <a:gd name="T1" fmla="*/ 375 h 545"/>
                  <a:gd name="T2" fmla="*/ 21 w 534"/>
                  <a:gd name="T3" fmla="*/ 285 h 545"/>
                  <a:gd name="T4" fmla="*/ 151 w 534"/>
                  <a:gd name="T5" fmla="*/ 66 h 545"/>
                  <a:gd name="T6" fmla="*/ 290 w 534"/>
                  <a:gd name="T7" fmla="*/ 19 h 545"/>
                  <a:gd name="T8" fmla="*/ 495 w 534"/>
                  <a:gd name="T9" fmla="*/ 169 h 545"/>
                  <a:gd name="T10" fmla="*/ 513 w 534"/>
                  <a:gd name="T11" fmla="*/ 260 h 545"/>
                  <a:gd name="T12" fmla="*/ 383 w 534"/>
                  <a:gd name="T13" fmla="*/ 479 h 545"/>
                  <a:gd name="T14" fmla="*/ 244 w 534"/>
                  <a:gd name="T15" fmla="*/ 526 h 545"/>
                  <a:gd name="T16" fmla="*/ 40 w 534"/>
                  <a:gd name="T17" fmla="*/ 37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4" h="545">
                    <a:moveTo>
                      <a:pt x="40" y="375"/>
                    </a:moveTo>
                    <a:cubicBezTo>
                      <a:pt x="21" y="285"/>
                      <a:pt x="21" y="285"/>
                      <a:pt x="21" y="285"/>
                    </a:cubicBezTo>
                    <a:cubicBezTo>
                      <a:pt x="0" y="183"/>
                      <a:pt x="59" y="85"/>
                      <a:pt x="151" y="66"/>
                    </a:cubicBezTo>
                    <a:cubicBezTo>
                      <a:pt x="290" y="19"/>
                      <a:pt x="290" y="19"/>
                      <a:pt x="290" y="19"/>
                    </a:cubicBezTo>
                    <a:cubicBezTo>
                      <a:pt x="382" y="0"/>
                      <a:pt x="474" y="67"/>
                      <a:pt x="495" y="169"/>
                    </a:cubicBezTo>
                    <a:cubicBezTo>
                      <a:pt x="513" y="260"/>
                      <a:pt x="513" y="260"/>
                      <a:pt x="513" y="260"/>
                    </a:cubicBezTo>
                    <a:cubicBezTo>
                      <a:pt x="534" y="362"/>
                      <a:pt x="476" y="460"/>
                      <a:pt x="383" y="479"/>
                    </a:cubicBezTo>
                    <a:cubicBezTo>
                      <a:pt x="244" y="526"/>
                      <a:pt x="244" y="526"/>
                      <a:pt x="244" y="526"/>
                    </a:cubicBezTo>
                    <a:cubicBezTo>
                      <a:pt x="152" y="545"/>
                      <a:pt x="60" y="477"/>
                      <a:pt x="40" y="375"/>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98" name="Oval 97">
                <a:extLst>
                  <a:ext uri="{FF2B5EF4-FFF2-40B4-BE49-F238E27FC236}">
                    <a16:creationId xmlns:a16="http://schemas.microsoft.com/office/drawing/2014/main" id="{4AA3F66F-0264-4424-8AAC-40B5912FB656}"/>
                  </a:ext>
                </a:extLst>
              </p:cNvPr>
              <p:cNvSpPr>
                <a:spLocks noChangeArrowheads="1"/>
              </p:cNvSpPr>
              <p:nvPr/>
            </p:nvSpPr>
            <p:spPr bwMode="auto">
              <a:xfrm>
                <a:off x="9410471" y="4546955"/>
                <a:ext cx="1138358" cy="113973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2" name="Rectangle 131">
              <a:extLst>
                <a:ext uri="{FF2B5EF4-FFF2-40B4-BE49-F238E27FC236}">
                  <a16:creationId xmlns:a16="http://schemas.microsoft.com/office/drawing/2014/main" id="{9E6D3BFB-B836-412D-8BA2-295B92A0A7B7}"/>
                </a:ext>
              </a:extLst>
            </p:cNvPr>
            <p:cNvSpPr/>
            <p:nvPr/>
          </p:nvSpPr>
          <p:spPr>
            <a:xfrm>
              <a:off x="9441212" y="4575967"/>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G</a:t>
              </a:r>
            </a:p>
          </p:txBody>
        </p:sp>
      </p:grpSp>
      <p:grpSp>
        <p:nvGrpSpPr>
          <p:cNvPr id="137" name="Group 136">
            <a:extLst>
              <a:ext uri="{FF2B5EF4-FFF2-40B4-BE49-F238E27FC236}">
                <a16:creationId xmlns:a16="http://schemas.microsoft.com/office/drawing/2014/main" id="{D693B104-13E3-49F6-AC36-7F22EBBC5AAC}"/>
              </a:ext>
            </a:extLst>
          </p:cNvPr>
          <p:cNvGrpSpPr/>
          <p:nvPr/>
        </p:nvGrpSpPr>
        <p:grpSpPr>
          <a:xfrm>
            <a:off x="9341813" y="7048870"/>
            <a:ext cx="1378662" cy="1410246"/>
            <a:chOff x="10605129" y="7048870"/>
            <a:chExt cx="1378662" cy="1410246"/>
          </a:xfrm>
        </p:grpSpPr>
        <p:grpSp>
          <p:nvGrpSpPr>
            <p:cNvPr id="110" name="Group 109">
              <a:extLst>
                <a:ext uri="{FF2B5EF4-FFF2-40B4-BE49-F238E27FC236}">
                  <a16:creationId xmlns:a16="http://schemas.microsoft.com/office/drawing/2014/main" id="{26FF1AB3-DE23-4DDE-8F9E-04AC852CB1A2}"/>
                </a:ext>
              </a:extLst>
            </p:cNvPr>
            <p:cNvGrpSpPr/>
            <p:nvPr/>
          </p:nvGrpSpPr>
          <p:grpSpPr>
            <a:xfrm>
              <a:off x="10605129" y="7048870"/>
              <a:ext cx="1378662" cy="1410246"/>
              <a:chOff x="10605129" y="7048870"/>
              <a:chExt cx="1378662" cy="1410246"/>
            </a:xfrm>
          </p:grpSpPr>
          <p:sp>
            <p:nvSpPr>
              <p:cNvPr id="99" name="Freeform 98">
                <a:extLst>
                  <a:ext uri="{FF2B5EF4-FFF2-40B4-BE49-F238E27FC236}">
                    <a16:creationId xmlns:a16="http://schemas.microsoft.com/office/drawing/2014/main" id="{5FFBCB00-1308-420F-8EF0-D883B60086C1}"/>
                  </a:ext>
                </a:extLst>
              </p:cNvPr>
              <p:cNvSpPr>
                <a:spLocks/>
              </p:cNvSpPr>
              <p:nvPr/>
            </p:nvSpPr>
            <p:spPr bwMode="auto">
              <a:xfrm>
                <a:off x="10605129" y="7048870"/>
                <a:ext cx="1378662" cy="1410246"/>
              </a:xfrm>
              <a:custGeom>
                <a:avLst/>
                <a:gdLst>
                  <a:gd name="T0" fmla="*/ 38 w 515"/>
                  <a:gd name="T1" fmla="*/ 362 h 526"/>
                  <a:gd name="T2" fmla="*/ 20 w 515"/>
                  <a:gd name="T3" fmla="*/ 275 h 526"/>
                  <a:gd name="T4" fmla="*/ 145 w 515"/>
                  <a:gd name="T5" fmla="*/ 64 h 526"/>
                  <a:gd name="T6" fmla="*/ 279 w 515"/>
                  <a:gd name="T7" fmla="*/ 18 h 526"/>
                  <a:gd name="T8" fmla="*/ 477 w 515"/>
                  <a:gd name="T9" fmla="*/ 164 h 526"/>
                  <a:gd name="T10" fmla="*/ 495 w 515"/>
                  <a:gd name="T11" fmla="*/ 251 h 526"/>
                  <a:gd name="T12" fmla="*/ 370 w 515"/>
                  <a:gd name="T13" fmla="*/ 462 h 526"/>
                  <a:gd name="T14" fmla="*/ 236 w 515"/>
                  <a:gd name="T15" fmla="*/ 508 h 526"/>
                  <a:gd name="T16" fmla="*/ 38 w 515"/>
                  <a:gd name="T17" fmla="*/ 36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5" h="526">
                    <a:moveTo>
                      <a:pt x="38" y="362"/>
                    </a:moveTo>
                    <a:cubicBezTo>
                      <a:pt x="20" y="275"/>
                      <a:pt x="20" y="275"/>
                      <a:pt x="20" y="275"/>
                    </a:cubicBezTo>
                    <a:cubicBezTo>
                      <a:pt x="0" y="177"/>
                      <a:pt x="56" y="82"/>
                      <a:pt x="145" y="64"/>
                    </a:cubicBezTo>
                    <a:cubicBezTo>
                      <a:pt x="279" y="18"/>
                      <a:pt x="279" y="18"/>
                      <a:pt x="279" y="18"/>
                    </a:cubicBezTo>
                    <a:cubicBezTo>
                      <a:pt x="368" y="0"/>
                      <a:pt x="457" y="66"/>
                      <a:pt x="477" y="164"/>
                    </a:cubicBezTo>
                    <a:cubicBezTo>
                      <a:pt x="495" y="251"/>
                      <a:pt x="495" y="251"/>
                      <a:pt x="495" y="251"/>
                    </a:cubicBezTo>
                    <a:cubicBezTo>
                      <a:pt x="515" y="350"/>
                      <a:pt x="459" y="444"/>
                      <a:pt x="370" y="462"/>
                    </a:cubicBezTo>
                    <a:cubicBezTo>
                      <a:pt x="236" y="508"/>
                      <a:pt x="236" y="508"/>
                      <a:pt x="236" y="508"/>
                    </a:cubicBezTo>
                    <a:cubicBezTo>
                      <a:pt x="146" y="526"/>
                      <a:pt x="58" y="461"/>
                      <a:pt x="38" y="36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100" name="Oval 99">
                <a:extLst>
                  <a:ext uri="{FF2B5EF4-FFF2-40B4-BE49-F238E27FC236}">
                    <a16:creationId xmlns:a16="http://schemas.microsoft.com/office/drawing/2014/main" id="{1461CE7F-1F93-4633-A408-2F560920CC7B}"/>
                  </a:ext>
                </a:extLst>
              </p:cNvPr>
              <p:cNvSpPr>
                <a:spLocks noChangeArrowheads="1"/>
              </p:cNvSpPr>
              <p:nvPr/>
            </p:nvSpPr>
            <p:spPr bwMode="auto">
              <a:xfrm>
                <a:off x="10802865" y="7274070"/>
                <a:ext cx="961219" cy="961219"/>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3" name="Rectangle 132">
              <a:extLst>
                <a:ext uri="{FF2B5EF4-FFF2-40B4-BE49-F238E27FC236}">
                  <a16:creationId xmlns:a16="http://schemas.microsoft.com/office/drawing/2014/main" id="{A415A2C6-2852-45D1-A3E0-4280EA388559}"/>
                </a:ext>
              </a:extLst>
            </p:cNvPr>
            <p:cNvSpPr/>
            <p:nvPr/>
          </p:nvSpPr>
          <p:spPr>
            <a:xfrm>
              <a:off x="10775048" y="7201776"/>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i</a:t>
              </a:r>
            </a:p>
          </p:txBody>
        </p:sp>
      </p:grpSp>
      <p:grpSp>
        <p:nvGrpSpPr>
          <p:cNvPr id="138" name="Group 137">
            <a:extLst>
              <a:ext uri="{FF2B5EF4-FFF2-40B4-BE49-F238E27FC236}">
                <a16:creationId xmlns:a16="http://schemas.microsoft.com/office/drawing/2014/main" id="{141EEA95-D9D5-464D-8F73-9699ED1D11B3}"/>
              </a:ext>
            </a:extLst>
          </p:cNvPr>
          <p:cNvGrpSpPr/>
          <p:nvPr/>
        </p:nvGrpSpPr>
        <p:grpSpPr>
          <a:xfrm>
            <a:off x="9582118" y="9701898"/>
            <a:ext cx="898053" cy="927568"/>
            <a:chOff x="12731483" y="9701898"/>
            <a:chExt cx="898053" cy="927568"/>
          </a:xfrm>
        </p:grpSpPr>
        <p:grpSp>
          <p:nvGrpSpPr>
            <p:cNvPr id="111" name="Group 110">
              <a:extLst>
                <a:ext uri="{FF2B5EF4-FFF2-40B4-BE49-F238E27FC236}">
                  <a16:creationId xmlns:a16="http://schemas.microsoft.com/office/drawing/2014/main" id="{1B64C995-DEBF-420E-B49D-A56F86E6950D}"/>
                </a:ext>
              </a:extLst>
            </p:cNvPr>
            <p:cNvGrpSpPr/>
            <p:nvPr/>
          </p:nvGrpSpPr>
          <p:grpSpPr>
            <a:xfrm>
              <a:off x="12731483" y="9706696"/>
              <a:ext cx="898053" cy="922770"/>
              <a:chOff x="12578374" y="8916381"/>
              <a:chExt cx="898053" cy="922770"/>
            </a:xfrm>
          </p:grpSpPr>
          <p:sp>
            <p:nvSpPr>
              <p:cNvPr id="101" name="Freeform 100">
                <a:extLst>
                  <a:ext uri="{FF2B5EF4-FFF2-40B4-BE49-F238E27FC236}">
                    <a16:creationId xmlns:a16="http://schemas.microsoft.com/office/drawing/2014/main" id="{DD579D0B-D2D8-44D6-AE26-ECC22763EAA0}"/>
                  </a:ext>
                </a:extLst>
              </p:cNvPr>
              <p:cNvSpPr>
                <a:spLocks/>
              </p:cNvSpPr>
              <p:nvPr/>
            </p:nvSpPr>
            <p:spPr bwMode="auto">
              <a:xfrm>
                <a:off x="12578374" y="8916381"/>
                <a:ext cx="898053" cy="922770"/>
              </a:xfrm>
              <a:custGeom>
                <a:avLst/>
                <a:gdLst>
                  <a:gd name="T0" fmla="*/ 201 w 335"/>
                  <a:gd name="T1" fmla="*/ 342 h 344"/>
                  <a:gd name="T2" fmla="*/ 137 w 335"/>
                  <a:gd name="T3" fmla="*/ 340 h 344"/>
                  <a:gd name="T4" fmla="*/ 10 w 335"/>
                  <a:gd name="T5" fmla="*/ 218 h 344"/>
                  <a:gd name="T6" fmla="*/ 0 w 335"/>
                  <a:gd name="T7" fmla="*/ 116 h 344"/>
                  <a:gd name="T8" fmla="*/ 134 w 335"/>
                  <a:gd name="T9" fmla="*/ 2 h 344"/>
                  <a:gd name="T10" fmla="*/ 198 w 335"/>
                  <a:gd name="T11" fmla="*/ 4 h 344"/>
                  <a:gd name="T12" fmla="*/ 325 w 335"/>
                  <a:gd name="T13" fmla="*/ 126 h 344"/>
                  <a:gd name="T14" fmla="*/ 335 w 335"/>
                  <a:gd name="T15" fmla="*/ 227 h 344"/>
                  <a:gd name="T16" fmla="*/ 201 w 335"/>
                  <a:gd name="T17" fmla="*/ 34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344">
                    <a:moveTo>
                      <a:pt x="201" y="342"/>
                    </a:moveTo>
                    <a:cubicBezTo>
                      <a:pt x="137" y="340"/>
                      <a:pt x="137" y="340"/>
                      <a:pt x="137" y="340"/>
                    </a:cubicBezTo>
                    <a:cubicBezTo>
                      <a:pt x="65" y="338"/>
                      <a:pt x="8" y="283"/>
                      <a:pt x="10" y="218"/>
                    </a:cubicBezTo>
                    <a:cubicBezTo>
                      <a:pt x="0" y="116"/>
                      <a:pt x="0" y="116"/>
                      <a:pt x="0" y="116"/>
                    </a:cubicBezTo>
                    <a:cubicBezTo>
                      <a:pt x="2" y="51"/>
                      <a:pt x="62" y="0"/>
                      <a:pt x="134" y="2"/>
                    </a:cubicBezTo>
                    <a:cubicBezTo>
                      <a:pt x="198" y="4"/>
                      <a:pt x="198" y="4"/>
                      <a:pt x="198" y="4"/>
                    </a:cubicBezTo>
                    <a:cubicBezTo>
                      <a:pt x="270" y="6"/>
                      <a:pt x="327" y="61"/>
                      <a:pt x="325" y="126"/>
                    </a:cubicBezTo>
                    <a:cubicBezTo>
                      <a:pt x="335" y="227"/>
                      <a:pt x="335" y="227"/>
                      <a:pt x="335" y="227"/>
                    </a:cubicBezTo>
                    <a:cubicBezTo>
                      <a:pt x="333" y="292"/>
                      <a:pt x="273" y="344"/>
                      <a:pt x="201" y="34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102" name="Oval 101">
                <a:extLst>
                  <a:ext uri="{FF2B5EF4-FFF2-40B4-BE49-F238E27FC236}">
                    <a16:creationId xmlns:a16="http://schemas.microsoft.com/office/drawing/2014/main" id="{23404979-E7C5-434C-9A05-837F24632744}"/>
                  </a:ext>
                </a:extLst>
              </p:cNvPr>
              <p:cNvSpPr>
                <a:spLocks noChangeArrowheads="1"/>
              </p:cNvSpPr>
              <p:nvPr/>
            </p:nvSpPr>
            <p:spPr bwMode="auto">
              <a:xfrm>
                <a:off x="12696467" y="9045459"/>
                <a:ext cx="664614" cy="66461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134" name="Rectangle 133">
              <a:extLst>
                <a:ext uri="{FF2B5EF4-FFF2-40B4-BE49-F238E27FC236}">
                  <a16:creationId xmlns:a16="http://schemas.microsoft.com/office/drawing/2014/main" id="{DF6E8261-3975-4268-93EF-DB1ECF0E5331}"/>
                </a:ext>
              </a:extLst>
            </p:cNvPr>
            <p:cNvSpPr/>
            <p:nvPr/>
          </p:nvSpPr>
          <p:spPr>
            <a:xfrm>
              <a:off x="12736266" y="9701898"/>
              <a:ext cx="877163" cy="923330"/>
            </a:xfrm>
            <a:prstGeom prst="rect">
              <a:avLst/>
            </a:prstGeom>
          </p:spPr>
          <p:txBody>
            <a:bodyPr wrap="none" anchor="ctr">
              <a:spAutoFit/>
            </a:bodyPr>
            <a:lstStyle/>
            <a:p>
              <a:pPr algn="ctr"/>
              <a:r>
                <a:rPr lang="en-US" sz="5400">
                  <a:solidFill>
                    <a:srgbClr val="FFFFFF"/>
                  </a:solidFill>
                  <a:latin typeface="Designball-edu-02" pitchFamily="2" charset="0"/>
                  <a:ea typeface="Open Sans" panose="020B0606030504020204" pitchFamily="34" charset="0"/>
                  <a:cs typeface="Open Sans" panose="020B0606030504020204" pitchFamily="34" charset="0"/>
                </a:rPr>
                <a:t>u</a:t>
              </a:r>
            </a:p>
          </p:txBody>
        </p:sp>
      </p:grpSp>
      <p:grpSp>
        <p:nvGrpSpPr>
          <p:cNvPr id="142" name="Group 141">
            <a:extLst>
              <a:ext uri="{FF2B5EF4-FFF2-40B4-BE49-F238E27FC236}">
                <a16:creationId xmlns:a16="http://schemas.microsoft.com/office/drawing/2014/main" id="{06F59A91-9E6F-4E88-9840-ED7B5FD676B4}"/>
              </a:ext>
            </a:extLst>
          </p:cNvPr>
          <p:cNvGrpSpPr/>
          <p:nvPr/>
        </p:nvGrpSpPr>
        <p:grpSpPr>
          <a:xfrm>
            <a:off x="5890100" y="1619931"/>
            <a:ext cx="3114926" cy="1493435"/>
            <a:chOff x="5890100" y="4373419"/>
            <a:chExt cx="3114926" cy="1493435"/>
          </a:xfrm>
        </p:grpSpPr>
        <p:sp>
          <p:nvSpPr>
            <p:cNvPr id="143" name="TextBox 142">
              <a:extLst>
                <a:ext uri="{FF2B5EF4-FFF2-40B4-BE49-F238E27FC236}">
                  <a16:creationId xmlns:a16="http://schemas.microsoft.com/office/drawing/2014/main" id="{D7EB6E09-08D7-49C6-8CA9-185C356A4510}"/>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44" name="TextBox 143">
              <a:extLst>
                <a:ext uri="{FF2B5EF4-FFF2-40B4-BE49-F238E27FC236}">
                  <a16:creationId xmlns:a16="http://schemas.microsoft.com/office/drawing/2014/main" id="{F8A08045-B822-403F-821B-365D1B02589F}"/>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Stores</a:t>
              </a:r>
            </a:p>
          </p:txBody>
        </p:sp>
      </p:grpSp>
      <p:grpSp>
        <p:nvGrpSpPr>
          <p:cNvPr id="145" name="Group 144">
            <a:extLst>
              <a:ext uri="{FF2B5EF4-FFF2-40B4-BE49-F238E27FC236}">
                <a16:creationId xmlns:a16="http://schemas.microsoft.com/office/drawing/2014/main" id="{D7D1D3AE-63BD-4B92-816E-26C89AD5FFE4}"/>
              </a:ext>
            </a:extLst>
          </p:cNvPr>
          <p:cNvGrpSpPr/>
          <p:nvPr/>
        </p:nvGrpSpPr>
        <p:grpSpPr>
          <a:xfrm>
            <a:off x="5890100" y="6912103"/>
            <a:ext cx="3114926" cy="1493435"/>
            <a:chOff x="5890100" y="4373419"/>
            <a:chExt cx="3114926" cy="1493435"/>
          </a:xfrm>
        </p:grpSpPr>
        <p:sp>
          <p:nvSpPr>
            <p:cNvPr id="146" name="TextBox 145">
              <a:extLst>
                <a:ext uri="{FF2B5EF4-FFF2-40B4-BE49-F238E27FC236}">
                  <a16:creationId xmlns:a16="http://schemas.microsoft.com/office/drawing/2014/main" id="{A23FF6D9-53B8-4BC5-8DAD-C388F2B9B1D5}"/>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47" name="TextBox 146">
              <a:extLst>
                <a:ext uri="{FF2B5EF4-FFF2-40B4-BE49-F238E27FC236}">
                  <a16:creationId xmlns:a16="http://schemas.microsoft.com/office/drawing/2014/main" id="{FFDDEE8F-7ECE-4CC2-8837-3C0F175428A4}"/>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Web</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browser</a:t>
              </a:r>
            </a:p>
          </p:txBody>
        </p:sp>
      </p:grpSp>
      <p:grpSp>
        <p:nvGrpSpPr>
          <p:cNvPr id="148" name="Group 147">
            <a:extLst>
              <a:ext uri="{FF2B5EF4-FFF2-40B4-BE49-F238E27FC236}">
                <a16:creationId xmlns:a16="http://schemas.microsoft.com/office/drawing/2014/main" id="{D2B8DB56-C762-4C8F-AA8E-6ECA41EB8593}"/>
              </a:ext>
            </a:extLst>
          </p:cNvPr>
          <p:cNvGrpSpPr/>
          <p:nvPr/>
        </p:nvGrpSpPr>
        <p:grpSpPr>
          <a:xfrm>
            <a:off x="5890100" y="9287014"/>
            <a:ext cx="3114926" cy="1493435"/>
            <a:chOff x="5890100" y="4373419"/>
            <a:chExt cx="3114926" cy="1493435"/>
          </a:xfrm>
        </p:grpSpPr>
        <p:sp>
          <p:nvSpPr>
            <p:cNvPr id="149" name="TextBox 148">
              <a:extLst>
                <a:ext uri="{FF2B5EF4-FFF2-40B4-BE49-F238E27FC236}">
                  <a16:creationId xmlns:a16="http://schemas.microsoft.com/office/drawing/2014/main" id="{C68B38B1-63A7-420C-BAA0-E9419E4088A8}"/>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150" name="TextBox 149">
              <a:extLst>
                <a:ext uri="{FF2B5EF4-FFF2-40B4-BE49-F238E27FC236}">
                  <a16:creationId xmlns:a16="http://schemas.microsoft.com/office/drawing/2014/main" id="{4441C077-56AE-4680-9497-8E78F877E8D4}"/>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Safe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Space</a:t>
              </a:r>
            </a:p>
          </p:txBody>
        </p:sp>
      </p:grpSp>
      <p:sp>
        <p:nvSpPr>
          <p:cNvPr id="153" name="TextBox 152">
            <a:extLst>
              <a:ext uri="{FF2B5EF4-FFF2-40B4-BE49-F238E27FC236}">
                <a16:creationId xmlns:a16="http://schemas.microsoft.com/office/drawing/2014/main" id="{E2386C55-3D3C-4BD9-A702-E2A313511710}"/>
              </a:ext>
            </a:extLst>
          </p:cNvPr>
          <p:cNvSpPr txBox="1"/>
          <p:nvPr/>
        </p:nvSpPr>
        <p:spPr>
          <a:xfrm>
            <a:off x="886704" y="4590190"/>
            <a:ext cx="4823510"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Mobile Development </a:t>
            </a:r>
            <a:r>
              <a:rPr kumimoji="0" lang="en-US" sz="5400" b="1" i="0" u="none" strike="noStrike" kern="1200" cap="none" spc="0" normalizeH="0" baseline="0" noProof="0" dirty="0">
                <a:ln>
                  <a:noFill/>
                </a:ln>
                <a:effectLst/>
                <a:uLnTx/>
                <a:uFillTx/>
                <a:latin typeface="Century Gothic"/>
                <a:ea typeface="+mn-ea"/>
                <a:cs typeface="+mn-cs"/>
              </a:rPr>
              <a:t>is our main job.</a:t>
            </a:r>
          </a:p>
        </p:txBody>
      </p:sp>
    </p:spTree>
    <p:extLst>
      <p:ext uri="{BB962C8B-B14F-4D97-AF65-F5344CB8AC3E}">
        <p14:creationId xmlns:p14="http://schemas.microsoft.com/office/powerpoint/2010/main" val="396629470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52"/>
                                        </p:tgtEl>
                                        <p:attrNameLst>
                                          <p:attrName>style.visibility</p:attrName>
                                        </p:attrNameLst>
                                      </p:cBhvr>
                                      <p:to>
                                        <p:strVal val="visible"/>
                                      </p:to>
                                    </p:set>
                                    <p:anim calcmode="lin" valueType="num">
                                      <p:cBhvr additive="base">
                                        <p:cTn id="7" dur="2000" fill="hold"/>
                                        <p:tgtEl>
                                          <p:spTgt spid="152"/>
                                        </p:tgtEl>
                                        <p:attrNameLst>
                                          <p:attrName>ppt_x</p:attrName>
                                        </p:attrNameLst>
                                      </p:cBhvr>
                                      <p:tavLst>
                                        <p:tav tm="0">
                                          <p:val>
                                            <p:strVal val="1+#ppt_w/2"/>
                                          </p:val>
                                        </p:tav>
                                        <p:tav tm="100000">
                                          <p:val>
                                            <p:strVal val="#ppt_x"/>
                                          </p:val>
                                        </p:tav>
                                      </p:tavLst>
                                    </p:anim>
                                    <p:anim calcmode="lin" valueType="num">
                                      <p:cBhvr additive="base">
                                        <p:cTn id="8" dur="2000" fill="hold"/>
                                        <p:tgtEl>
                                          <p:spTgt spid="15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1+#ppt_w/2"/>
                                          </p:val>
                                        </p:tav>
                                        <p:tav tm="100000">
                                          <p:val>
                                            <p:strVal val="#ppt_x"/>
                                          </p:val>
                                        </p:tav>
                                      </p:tavLst>
                                    </p:anim>
                                    <p:anim calcmode="lin" valueType="num">
                                      <p:cBhvr additive="base">
                                        <p:cTn id="12" dur="20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2000" fill="hold"/>
                                        <p:tgtEl>
                                          <p:spTgt spid="6"/>
                                        </p:tgtEl>
                                        <p:attrNameLst>
                                          <p:attrName>ppt_x</p:attrName>
                                        </p:attrNameLst>
                                      </p:cBhvr>
                                      <p:tavLst>
                                        <p:tav tm="0">
                                          <p:val>
                                            <p:strVal val="1+#ppt_w/2"/>
                                          </p:val>
                                        </p:tav>
                                        <p:tav tm="100000">
                                          <p:val>
                                            <p:strVal val="#ppt_x"/>
                                          </p:val>
                                        </p:tav>
                                      </p:tavLst>
                                    </p:anim>
                                    <p:anim calcmode="lin" valueType="num">
                                      <p:cBhvr additive="base">
                                        <p:cTn id="16" dur="20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80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2000" fill="hold"/>
                                        <p:tgtEl>
                                          <p:spTgt spid="113"/>
                                        </p:tgtEl>
                                        <p:attrNameLst>
                                          <p:attrName>ppt_x</p:attrName>
                                        </p:attrNameLst>
                                      </p:cBhvr>
                                      <p:tavLst>
                                        <p:tav tm="0">
                                          <p:val>
                                            <p:strVal val="1+#ppt_w/2"/>
                                          </p:val>
                                        </p:tav>
                                        <p:tav tm="100000">
                                          <p:val>
                                            <p:strVal val="#ppt_x"/>
                                          </p:val>
                                        </p:tav>
                                      </p:tavLst>
                                    </p:anim>
                                    <p:anim calcmode="lin" valueType="num">
                                      <p:cBhvr additive="base">
                                        <p:cTn id="20" dur="20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900"/>
                                  </p:stCondLst>
                                  <p:childTnLst>
                                    <p:set>
                                      <p:cBhvr>
                                        <p:cTn id="22" dur="1" fill="hold">
                                          <p:stCondLst>
                                            <p:cond delay="0"/>
                                          </p:stCondLst>
                                        </p:cTn>
                                        <p:tgtEl>
                                          <p:spTgt spid="115"/>
                                        </p:tgtEl>
                                        <p:attrNameLst>
                                          <p:attrName>style.visibility</p:attrName>
                                        </p:attrNameLst>
                                      </p:cBhvr>
                                      <p:to>
                                        <p:strVal val="visible"/>
                                      </p:to>
                                    </p:set>
                                    <p:anim calcmode="lin" valueType="num">
                                      <p:cBhvr additive="base">
                                        <p:cTn id="23" dur="1500" fill="hold"/>
                                        <p:tgtEl>
                                          <p:spTgt spid="115"/>
                                        </p:tgtEl>
                                        <p:attrNameLst>
                                          <p:attrName>ppt_x</p:attrName>
                                        </p:attrNameLst>
                                      </p:cBhvr>
                                      <p:tavLst>
                                        <p:tav tm="0">
                                          <p:val>
                                            <p:strVal val="#ppt_x"/>
                                          </p:val>
                                        </p:tav>
                                        <p:tav tm="100000">
                                          <p:val>
                                            <p:strVal val="#ppt_x"/>
                                          </p:val>
                                        </p:tav>
                                      </p:tavLst>
                                    </p:anim>
                                    <p:anim calcmode="lin" valueType="num">
                                      <p:cBhvr additive="base">
                                        <p:cTn id="24" dur="1500" fill="hold"/>
                                        <p:tgtEl>
                                          <p:spTgt spid="1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000"/>
                                  </p:stCondLst>
                                  <p:childTnLst>
                                    <p:set>
                                      <p:cBhvr>
                                        <p:cTn id="26" dur="1" fill="hold">
                                          <p:stCondLst>
                                            <p:cond delay="0"/>
                                          </p:stCondLst>
                                        </p:cTn>
                                        <p:tgtEl>
                                          <p:spTgt spid="114"/>
                                        </p:tgtEl>
                                        <p:attrNameLst>
                                          <p:attrName>style.visibility</p:attrName>
                                        </p:attrNameLst>
                                      </p:cBhvr>
                                      <p:to>
                                        <p:strVal val="visible"/>
                                      </p:to>
                                    </p:set>
                                    <p:anim calcmode="lin" valueType="num">
                                      <p:cBhvr additive="base">
                                        <p:cTn id="27" dur="1500" fill="hold"/>
                                        <p:tgtEl>
                                          <p:spTgt spid="114"/>
                                        </p:tgtEl>
                                        <p:attrNameLst>
                                          <p:attrName>ppt_x</p:attrName>
                                        </p:attrNameLst>
                                      </p:cBhvr>
                                      <p:tavLst>
                                        <p:tav tm="0">
                                          <p:val>
                                            <p:strVal val="#ppt_x"/>
                                          </p:val>
                                        </p:tav>
                                        <p:tav tm="100000">
                                          <p:val>
                                            <p:strVal val="#ppt_x"/>
                                          </p:val>
                                        </p:tav>
                                      </p:tavLst>
                                    </p:anim>
                                    <p:anim calcmode="lin" valueType="num">
                                      <p:cBhvr additive="base">
                                        <p:cTn id="28" dur="1500" fill="hold"/>
                                        <p:tgtEl>
                                          <p:spTgt spid="1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100"/>
                                  </p:stCondLst>
                                  <p:childTnLst>
                                    <p:set>
                                      <p:cBhvr>
                                        <p:cTn id="30" dur="1" fill="hold">
                                          <p:stCondLst>
                                            <p:cond delay="0"/>
                                          </p:stCondLst>
                                        </p:cTn>
                                        <p:tgtEl>
                                          <p:spTgt spid="112"/>
                                        </p:tgtEl>
                                        <p:attrNameLst>
                                          <p:attrName>style.visibility</p:attrName>
                                        </p:attrNameLst>
                                      </p:cBhvr>
                                      <p:to>
                                        <p:strVal val="visible"/>
                                      </p:to>
                                    </p:set>
                                    <p:anim calcmode="lin" valueType="num">
                                      <p:cBhvr additive="base">
                                        <p:cTn id="31" dur="1500" fill="hold"/>
                                        <p:tgtEl>
                                          <p:spTgt spid="112"/>
                                        </p:tgtEl>
                                        <p:attrNameLst>
                                          <p:attrName>ppt_x</p:attrName>
                                        </p:attrNameLst>
                                      </p:cBhvr>
                                      <p:tavLst>
                                        <p:tav tm="0">
                                          <p:val>
                                            <p:strVal val="#ppt_x"/>
                                          </p:val>
                                        </p:tav>
                                        <p:tav tm="100000">
                                          <p:val>
                                            <p:strVal val="#ppt_x"/>
                                          </p:val>
                                        </p:tav>
                                      </p:tavLst>
                                    </p:anim>
                                    <p:anim calcmode="lin" valueType="num">
                                      <p:cBhvr additive="base">
                                        <p:cTn id="32" dur="1500" fill="hold"/>
                                        <p:tgtEl>
                                          <p:spTgt spid="112"/>
                                        </p:tgtEl>
                                        <p:attrNameLst>
                                          <p:attrName>ppt_y</p:attrName>
                                        </p:attrNameLst>
                                      </p:cBhvr>
                                      <p:tavLst>
                                        <p:tav tm="0">
                                          <p:val>
                                            <p:strVal val="1+#ppt_h/2"/>
                                          </p:val>
                                        </p:tav>
                                        <p:tav tm="100000">
                                          <p:val>
                                            <p:strVal val="#ppt_y"/>
                                          </p:val>
                                        </p:tav>
                                      </p:tavLst>
                                    </p:anim>
                                  </p:childTnLst>
                                </p:cTn>
                              </p:par>
                              <p:par>
                                <p:cTn id="33" presetID="22" presetClass="entr" presetSubtype="2" fill="hold" grpId="0" nodeType="withEffect">
                                  <p:stCondLst>
                                    <p:cond delay="1900"/>
                                  </p:stCondLst>
                                  <p:childTnLst>
                                    <p:set>
                                      <p:cBhvr>
                                        <p:cTn id="34" dur="1" fill="hold">
                                          <p:stCondLst>
                                            <p:cond delay="0"/>
                                          </p:stCondLst>
                                        </p:cTn>
                                        <p:tgtEl>
                                          <p:spTgt spid="93"/>
                                        </p:tgtEl>
                                        <p:attrNameLst>
                                          <p:attrName>style.visibility</p:attrName>
                                        </p:attrNameLst>
                                      </p:cBhvr>
                                      <p:to>
                                        <p:strVal val="visible"/>
                                      </p:to>
                                    </p:set>
                                    <p:animEffect transition="in" filter="wipe(right)">
                                      <p:cBhvr>
                                        <p:cTn id="35" dur="500"/>
                                        <p:tgtEl>
                                          <p:spTgt spid="93"/>
                                        </p:tgtEl>
                                      </p:cBhvr>
                                    </p:animEffect>
                                  </p:childTnLst>
                                </p:cTn>
                              </p:par>
                              <p:par>
                                <p:cTn id="36" presetID="22" presetClass="entr" presetSubtype="2" fill="hold" grpId="0" nodeType="withEffect">
                                  <p:stCondLst>
                                    <p:cond delay="2000"/>
                                  </p:stCondLst>
                                  <p:childTnLst>
                                    <p:set>
                                      <p:cBhvr>
                                        <p:cTn id="37" dur="1" fill="hold">
                                          <p:stCondLst>
                                            <p:cond delay="0"/>
                                          </p:stCondLst>
                                        </p:cTn>
                                        <p:tgtEl>
                                          <p:spTgt spid="91"/>
                                        </p:tgtEl>
                                        <p:attrNameLst>
                                          <p:attrName>style.visibility</p:attrName>
                                        </p:attrNameLst>
                                      </p:cBhvr>
                                      <p:to>
                                        <p:strVal val="visible"/>
                                      </p:to>
                                    </p:set>
                                    <p:animEffect transition="in" filter="wipe(right)">
                                      <p:cBhvr>
                                        <p:cTn id="38" dur="500"/>
                                        <p:tgtEl>
                                          <p:spTgt spid="91"/>
                                        </p:tgtEl>
                                      </p:cBhvr>
                                    </p:animEffect>
                                  </p:childTnLst>
                                </p:cTn>
                              </p:par>
                              <p:par>
                                <p:cTn id="39" presetID="22" presetClass="entr" presetSubtype="2" fill="hold" grpId="0" nodeType="withEffect">
                                  <p:stCondLst>
                                    <p:cond delay="2100"/>
                                  </p:stCondLst>
                                  <p:childTnLst>
                                    <p:set>
                                      <p:cBhvr>
                                        <p:cTn id="40" dur="1" fill="hold">
                                          <p:stCondLst>
                                            <p:cond delay="0"/>
                                          </p:stCondLst>
                                        </p:cTn>
                                        <p:tgtEl>
                                          <p:spTgt spid="89"/>
                                        </p:tgtEl>
                                        <p:attrNameLst>
                                          <p:attrName>style.visibility</p:attrName>
                                        </p:attrNameLst>
                                      </p:cBhvr>
                                      <p:to>
                                        <p:strVal val="visible"/>
                                      </p:to>
                                    </p:set>
                                    <p:animEffect transition="in" filter="wipe(right)">
                                      <p:cBhvr>
                                        <p:cTn id="41" dur="500"/>
                                        <p:tgtEl>
                                          <p:spTgt spid="89"/>
                                        </p:tgtEl>
                                      </p:cBhvr>
                                    </p:animEffect>
                                  </p:childTnLst>
                                </p:cTn>
                              </p:par>
                              <p:par>
                                <p:cTn id="42" presetID="22" presetClass="entr" presetSubtype="2" fill="hold" grpId="0" nodeType="withEffect">
                                  <p:stCondLst>
                                    <p:cond delay="2200"/>
                                  </p:stCondLst>
                                  <p:childTnLst>
                                    <p:set>
                                      <p:cBhvr>
                                        <p:cTn id="43" dur="1" fill="hold">
                                          <p:stCondLst>
                                            <p:cond delay="0"/>
                                          </p:stCondLst>
                                        </p:cTn>
                                        <p:tgtEl>
                                          <p:spTgt spid="87"/>
                                        </p:tgtEl>
                                        <p:attrNameLst>
                                          <p:attrName>style.visibility</p:attrName>
                                        </p:attrNameLst>
                                      </p:cBhvr>
                                      <p:to>
                                        <p:strVal val="visible"/>
                                      </p:to>
                                    </p:set>
                                    <p:animEffect transition="in" filter="wipe(right)">
                                      <p:cBhvr>
                                        <p:cTn id="44" dur="500"/>
                                        <p:tgtEl>
                                          <p:spTgt spid="87"/>
                                        </p:tgtEl>
                                      </p:cBhvr>
                                    </p:animEffect>
                                  </p:childTnLst>
                                </p:cTn>
                              </p:par>
                              <p:par>
                                <p:cTn id="45" presetID="49" presetClass="entr" presetSubtype="0" decel="100000" fill="hold" nodeType="withEffect">
                                  <p:stCondLst>
                                    <p:cond delay="2300"/>
                                  </p:stCondLst>
                                  <p:childTnLst>
                                    <p:set>
                                      <p:cBhvr>
                                        <p:cTn id="46" dur="1" fill="hold">
                                          <p:stCondLst>
                                            <p:cond delay="0"/>
                                          </p:stCondLst>
                                        </p:cTn>
                                        <p:tgtEl>
                                          <p:spTgt spid="131"/>
                                        </p:tgtEl>
                                        <p:attrNameLst>
                                          <p:attrName>style.visibility</p:attrName>
                                        </p:attrNameLst>
                                      </p:cBhvr>
                                      <p:to>
                                        <p:strVal val="visible"/>
                                      </p:to>
                                    </p:set>
                                    <p:anim calcmode="lin" valueType="num">
                                      <p:cBhvr>
                                        <p:cTn id="47" dur="500" fill="hold"/>
                                        <p:tgtEl>
                                          <p:spTgt spid="131"/>
                                        </p:tgtEl>
                                        <p:attrNameLst>
                                          <p:attrName>ppt_w</p:attrName>
                                        </p:attrNameLst>
                                      </p:cBhvr>
                                      <p:tavLst>
                                        <p:tav tm="0">
                                          <p:val>
                                            <p:fltVal val="0"/>
                                          </p:val>
                                        </p:tav>
                                        <p:tav tm="100000">
                                          <p:val>
                                            <p:strVal val="#ppt_w"/>
                                          </p:val>
                                        </p:tav>
                                      </p:tavLst>
                                    </p:anim>
                                    <p:anim calcmode="lin" valueType="num">
                                      <p:cBhvr>
                                        <p:cTn id="48" dur="500" fill="hold"/>
                                        <p:tgtEl>
                                          <p:spTgt spid="131"/>
                                        </p:tgtEl>
                                        <p:attrNameLst>
                                          <p:attrName>ppt_h</p:attrName>
                                        </p:attrNameLst>
                                      </p:cBhvr>
                                      <p:tavLst>
                                        <p:tav tm="0">
                                          <p:val>
                                            <p:fltVal val="0"/>
                                          </p:val>
                                        </p:tav>
                                        <p:tav tm="100000">
                                          <p:val>
                                            <p:strVal val="#ppt_h"/>
                                          </p:val>
                                        </p:tav>
                                      </p:tavLst>
                                    </p:anim>
                                    <p:anim calcmode="lin" valueType="num">
                                      <p:cBhvr>
                                        <p:cTn id="49" dur="500" fill="hold"/>
                                        <p:tgtEl>
                                          <p:spTgt spid="131"/>
                                        </p:tgtEl>
                                        <p:attrNameLst>
                                          <p:attrName>style.rotation</p:attrName>
                                        </p:attrNameLst>
                                      </p:cBhvr>
                                      <p:tavLst>
                                        <p:tav tm="0">
                                          <p:val>
                                            <p:fltVal val="360"/>
                                          </p:val>
                                        </p:tav>
                                        <p:tav tm="100000">
                                          <p:val>
                                            <p:fltVal val="0"/>
                                          </p:val>
                                        </p:tav>
                                      </p:tavLst>
                                    </p:anim>
                                    <p:animEffect transition="in" filter="fade">
                                      <p:cBhvr>
                                        <p:cTn id="50" dur="500"/>
                                        <p:tgtEl>
                                          <p:spTgt spid="131"/>
                                        </p:tgtEl>
                                      </p:cBhvr>
                                    </p:animEffect>
                                  </p:childTnLst>
                                </p:cTn>
                              </p:par>
                              <p:par>
                                <p:cTn id="51" presetID="49" presetClass="entr" presetSubtype="0" decel="100000" fill="hold" nodeType="withEffect">
                                  <p:stCondLst>
                                    <p:cond delay="2400"/>
                                  </p:stCondLst>
                                  <p:childTnLst>
                                    <p:set>
                                      <p:cBhvr>
                                        <p:cTn id="52" dur="1" fill="hold">
                                          <p:stCondLst>
                                            <p:cond delay="0"/>
                                          </p:stCondLst>
                                        </p:cTn>
                                        <p:tgtEl>
                                          <p:spTgt spid="140"/>
                                        </p:tgtEl>
                                        <p:attrNameLst>
                                          <p:attrName>style.visibility</p:attrName>
                                        </p:attrNameLst>
                                      </p:cBhvr>
                                      <p:to>
                                        <p:strVal val="visible"/>
                                      </p:to>
                                    </p:set>
                                    <p:anim calcmode="lin" valueType="num">
                                      <p:cBhvr>
                                        <p:cTn id="53" dur="500" fill="hold"/>
                                        <p:tgtEl>
                                          <p:spTgt spid="140"/>
                                        </p:tgtEl>
                                        <p:attrNameLst>
                                          <p:attrName>ppt_w</p:attrName>
                                        </p:attrNameLst>
                                      </p:cBhvr>
                                      <p:tavLst>
                                        <p:tav tm="0">
                                          <p:val>
                                            <p:fltVal val="0"/>
                                          </p:val>
                                        </p:tav>
                                        <p:tav tm="100000">
                                          <p:val>
                                            <p:strVal val="#ppt_w"/>
                                          </p:val>
                                        </p:tav>
                                      </p:tavLst>
                                    </p:anim>
                                    <p:anim calcmode="lin" valueType="num">
                                      <p:cBhvr>
                                        <p:cTn id="54" dur="500" fill="hold"/>
                                        <p:tgtEl>
                                          <p:spTgt spid="140"/>
                                        </p:tgtEl>
                                        <p:attrNameLst>
                                          <p:attrName>ppt_h</p:attrName>
                                        </p:attrNameLst>
                                      </p:cBhvr>
                                      <p:tavLst>
                                        <p:tav tm="0">
                                          <p:val>
                                            <p:fltVal val="0"/>
                                          </p:val>
                                        </p:tav>
                                        <p:tav tm="100000">
                                          <p:val>
                                            <p:strVal val="#ppt_h"/>
                                          </p:val>
                                        </p:tav>
                                      </p:tavLst>
                                    </p:anim>
                                    <p:anim calcmode="lin" valueType="num">
                                      <p:cBhvr>
                                        <p:cTn id="55" dur="500" fill="hold"/>
                                        <p:tgtEl>
                                          <p:spTgt spid="140"/>
                                        </p:tgtEl>
                                        <p:attrNameLst>
                                          <p:attrName>style.rotation</p:attrName>
                                        </p:attrNameLst>
                                      </p:cBhvr>
                                      <p:tavLst>
                                        <p:tav tm="0">
                                          <p:val>
                                            <p:fltVal val="360"/>
                                          </p:val>
                                        </p:tav>
                                        <p:tav tm="100000">
                                          <p:val>
                                            <p:fltVal val="0"/>
                                          </p:val>
                                        </p:tav>
                                      </p:tavLst>
                                    </p:anim>
                                    <p:animEffect transition="in" filter="fade">
                                      <p:cBhvr>
                                        <p:cTn id="56" dur="500"/>
                                        <p:tgtEl>
                                          <p:spTgt spid="140"/>
                                        </p:tgtEl>
                                      </p:cBhvr>
                                    </p:animEffect>
                                  </p:childTnLst>
                                </p:cTn>
                              </p:par>
                              <p:par>
                                <p:cTn id="57" presetID="49" presetClass="entr" presetSubtype="0" decel="100000" fill="hold" nodeType="withEffect">
                                  <p:stCondLst>
                                    <p:cond delay="2500"/>
                                  </p:stCondLst>
                                  <p:childTnLst>
                                    <p:set>
                                      <p:cBhvr>
                                        <p:cTn id="58" dur="1" fill="hold">
                                          <p:stCondLst>
                                            <p:cond delay="0"/>
                                          </p:stCondLst>
                                        </p:cTn>
                                        <p:tgtEl>
                                          <p:spTgt spid="137"/>
                                        </p:tgtEl>
                                        <p:attrNameLst>
                                          <p:attrName>style.visibility</p:attrName>
                                        </p:attrNameLst>
                                      </p:cBhvr>
                                      <p:to>
                                        <p:strVal val="visible"/>
                                      </p:to>
                                    </p:set>
                                    <p:anim calcmode="lin" valueType="num">
                                      <p:cBhvr>
                                        <p:cTn id="59" dur="500" fill="hold"/>
                                        <p:tgtEl>
                                          <p:spTgt spid="137"/>
                                        </p:tgtEl>
                                        <p:attrNameLst>
                                          <p:attrName>ppt_w</p:attrName>
                                        </p:attrNameLst>
                                      </p:cBhvr>
                                      <p:tavLst>
                                        <p:tav tm="0">
                                          <p:val>
                                            <p:fltVal val="0"/>
                                          </p:val>
                                        </p:tav>
                                        <p:tav tm="100000">
                                          <p:val>
                                            <p:strVal val="#ppt_w"/>
                                          </p:val>
                                        </p:tav>
                                      </p:tavLst>
                                    </p:anim>
                                    <p:anim calcmode="lin" valueType="num">
                                      <p:cBhvr>
                                        <p:cTn id="60" dur="500" fill="hold"/>
                                        <p:tgtEl>
                                          <p:spTgt spid="137"/>
                                        </p:tgtEl>
                                        <p:attrNameLst>
                                          <p:attrName>ppt_h</p:attrName>
                                        </p:attrNameLst>
                                      </p:cBhvr>
                                      <p:tavLst>
                                        <p:tav tm="0">
                                          <p:val>
                                            <p:fltVal val="0"/>
                                          </p:val>
                                        </p:tav>
                                        <p:tav tm="100000">
                                          <p:val>
                                            <p:strVal val="#ppt_h"/>
                                          </p:val>
                                        </p:tav>
                                      </p:tavLst>
                                    </p:anim>
                                    <p:anim calcmode="lin" valueType="num">
                                      <p:cBhvr>
                                        <p:cTn id="61" dur="500" fill="hold"/>
                                        <p:tgtEl>
                                          <p:spTgt spid="137"/>
                                        </p:tgtEl>
                                        <p:attrNameLst>
                                          <p:attrName>style.rotation</p:attrName>
                                        </p:attrNameLst>
                                      </p:cBhvr>
                                      <p:tavLst>
                                        <p:tav tm="0">
                                          <p:val>
                                            <p:fltVal val="360"/>
                                          </p:val>
                                        </p:tav>
                                        <p:tav tm="100000">
                                          <p:val>
                                            <p:fltVal val="0"/>
                                          </p:val>
                                        </p:tav>
                                      </p:tavLst>
                                    </p:anim>
                                    <p:animEffect transition="in" filter="fade">
                                      <p:cBhvr>
                                        <p:cTn id="62" dur="500"/>
                                        <p:tgtEl>
                                          <p:spTgt spid="137"/>
                                        </p:tgtEl>
                                      </p:cBhvr>
                                    </p:animEffect>
                                  </p:childTnLst>
                                </p:cTn>
                              </p:par>
                              <p:par>
                                <p:cTn id="63" presetID="49" presetClass="entr" presetSubtype="0" decel="100000" fill="hold" nodeType="withEffect">
                                  <p:stCondLst>
                                    <p:cond delay="2600"/>
                                  </p:stCondLst>
                                  <p:childTnLst>
                                    <p:set>
                                      <p:cBhvr>
                                        <p:cTn id="64" dur="1" fill="hold">
                                          <p:stCondLst>
                                            <p:cond delay="0"/>
                                          </p:stCondLst>
                                        </p:cTn>
                                        <p:tgtEl>
                                          <p:spTgt spid="138"/>
                                        </p:tgtEl>
                                        <p:attrNameLst>
                                          <p:attrName>style.visibility</p:attrName>
                                        </p:attrNameLst>
                                      </p:cBhvr>
                                      <p:to>
                                        <p:strVal val="visible"/>
                                      </p:to>
                                    </p:set>
                                    <p:anim calcmode="lin" valueType="num">
                                      <p:cBhvr>
                                        <p:cTn id="65" dur="500" fill="hold"/>
                                        <p:tgtEl>
                                          <p:spTgt spid="138"/>
                                        </p:tgtEl>
                                        <p:attrNameLst>
                                          <p:attrName>ppt_w</p:attrName>
                                        </p:attrNameLst>
                                      </p:cBhvr>
                                      <p:tavLst>
                                        <p:tav tm="0">
                                          <p:val>
                                            <p:fltVal val="0"/>
                                          </p:val>
                                        </p:tav>
                                        <p:tav tm="100000">
                                          <p:val>
                                            <p:strVal val="#ppt_w"/>
                                          </p:val>
                                        </p:tav>
                                      </p:tavLst>
                                    </p:anim>
                                    <p:anim calcmode="lin" valueType="num">
                                      <p:cBhvr>
                                        <p:cTn id="66" dur="500" fill="hold"/>
                                        <p:tgtEl>
                                          <p:spTgt spid="138"/>
                                        </p:tgtEl>
                                        <p:attrNameLst>
                                          <p:attrName>ppt_h</p:attrName>
                                        </p:attrNameLst>
                                      </p:cBhvr>
                                      <p:tavLst>
                                        <p:tav tm="0">
                                          <p:val>
                                            <p:fltVal val="0"/>
                                          </p:val>
                                        </p:tav>
                                        <p:tav tm="100000">
                                          <p:val>
                                            <p:strVal val="#ppt_h"/>
                                          </p:val>
                                        </p:tav>
                                      </p:tavLst>
                                    </p:anim>
                                    <p:anim calcmode="lin" valueType="num">
                                      <p:cBhvr>
                                        <p:cTn id="67" dur="500" fill="hold"/>
                                        <p:tgtEl>
                                          <p:spTgt spid="138"/>
                                        </p:tgtEl>
                                        <p:attrNameLst>
                                          <p:attrName>style.rotation</p:attrName>
                                        </p:attrNameLst>
                                      </p:cBhvr>
                                      <p:tavLst>
                                        <p:tav tm="0">
                                          <p:val>
                                            <p:fltVal val="360"/>
                                          </p:val>
                                        </p:tav>
                                        <p:tav tm="100000">
                                          <p:val>
                                            <p:fltVal val="0"/>
                                          </p:val>
                                        </p:tav>
                                      </p:tavLst>
                                    </p:anim>
                                    <p:animEffect transition="in" filter="fade">
                                      <p:cBhvr>
                                        <p:cTn id="68" dur="500"/>
                                        <p:tgtEl>
                                          <p:spTgt spid="138"/>
                                        </p:tgtEl>
                                      </p:cBhvr>
                                    </p:animEffect>
                                  </p:childTnLst>
                                </p:cTn>
                              </p:par>
                              <p:par>
                                <p:cTn id="69" presetID="10" presetClass="entr" presetSubtype="0" fill="hold" nodeType="withEffect">
                                  <p:stCondLst>
                                    <p:cond delay="2700"/>
                                  </p:stCondLst>
                                  <p:childTnLst>
                                    <p:set>
                                      <p:cBhvr>
                                        <p:cTn id="70" dur="1" fill="hold">
                                          <p:stCondLst>
                                            <p:cond delay="0"/>
                                          </p:stCondLst>
                                        </p:cTn>
                                        <p:tgtEl>
                                          <p:spTgt spid="142"/>
                                        </p:tgtEl>
                                        <p:attrNameLst>
                                          <p:attrName>style.visibility</p:attrName>
                                        </p:attrNameLst>
                                      </p:cBhvr>
                                      <p:to>
                                        <p:strVal val="visible"/>
                                      </p:to>
                                    </p:set>
                                    <p:animEffect transition="in" filter="fade">
                                      <p:cBhvr>
                                        <p:cTn id="71" dur="500"/>
                                        <p:tgtEl>
                                          <p:spTgt spid="142"/>
                                        </p:tgtEl>
                                      </p:cBhvr>
                                    </p:animEffect>
                                  </p:childTnLst>
                                </p:cTn>
                              </p:par>
                              <p:par>
                                <p:cTn id="72" presetID="10" presetClass="entr" presetSubtype="0" fill="hold" nodeType="withEffect">
                                  <p:stCondLst>
                                    <p:cond delay="2800"/>
                                  </p:stCondLst>
                                  <p:childTnLst>
                                    <p:set>
                                      <p:cBhvr>
                                        <p:cTn id="73" dur="1" fill="hold">
                                          <p:stCondLst>
                                            <p:cond delay="0"/>
                                          </p:stCondLst>
                                        </p:cTn>
                                        <p:tgtEl>
                                          <p:spTgt spid="141"/>
                                        </p:tgtEl>
                                        <p:attrNameLst>
                                          <p:attrName>style.visibility</p:attrName>
                                        </p:attrNameLst>
                                      </p:cBhvr>
                                      <p:to>
                                        <p:strVal val="visible"/>
                                      </p:to>
                                    </p:set>
                                    <p:animEffect transition="in" filter="fade">
                                      <p:cBhvr>
                                        <p:cTn id="74" dur="500"/>
                                        <p:tgtEl>
                                          <p:spTgt spid="141"/>
                                        </p:tgtEl>
                                      </p:cBhvr>
                                    </p:animEffect>
                                  </p:childTnLst>
                                </p:cTn>
                              </p:par>
                              <p:par>
                                <p:cTn id="75" presetID="10" presetClass="entr" presetSubtype="0" fill="hold" nodeType="withEffect">
                                  <p:stCondLst>
                                    <p:cond delay="2900"/>
                                  </p:stCondLst>
                                  <p:childTnLst>
                                    <p:set>
                                      <p:cBhvr>
                                        <p:cTn id="76" dur="1" fill="hold">
                                          <p:stCondLst>
                                            <p:cond delay="0"/>
                                          </p:stCondLst>
                                        </p:cTn>
                                        <p:tgtEl>
                                          <p:spTgt spid="145"/>
                                        </p:tgtEl>
                                        <p:attrNameLst>
                                          <p:attrName>style.visibility</p:attrName>
                                        </p:attrNameLst>
                                      </p:cBhvr>
                                      <p:to>
                                        <p:strVal val="visible"/>
                                      </p:to>
                                    </p:set>
                                    <p:animEffect transition="in" filter="fade">
                                      <p:cBhvr>
                                        <p:cTn id="77" dur="500"/>
                                        <p:tgtEl>
                                          <p:spTgt spid="145"/>
                                        </p:tgtEl>
                                      </p:cBhvr>
                                    </p:animEffect>
                                  </p:childTnLst>
                                </p:cTn>
                              </p:par>
                              <p:par>
                                <p:cTn id="78" presetID="10" presetClass="entr" presetSubtype="0" fill="hold" nodeType="withEffect">
                                  <p:stCondLst>
                                    <p:cond delay="3000"/>
                                  </p:stCondLst>
                                  <p:childTnLst>
                                    <p:set>
                                      <p:cBhvr>
                                        <p:cTn id="79" dur="1" fill="hold">
                                          <p:stCondLst>
                                            <p:cond delay="0"/>
                                          </p:stCondLst>
                                        </p:cTn>
                                        <p:tgtEl>
                                          <p:spTgt spid="148"/>
                                        </p:tgtEl>
                                        <p:attrNameLst>
                                          <p:attrName>style.visibility</p:attrName>
                                        </p:attrNameLst>
                                      </p:cBhvr>
                                      <p:to>
                                        <p:strVal val="visible"/>
                                      </p:to>
                                    </p:set>
                                    <p:animEffect transition="in" filter="fade">
                                      <p:cBhvr>
                                        <p:cTn id="80"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1" grpId="0" animBg="1"/>
      <p:bldP spid="93" grpId="0" animBg="1"/>
      <p:bldP spid="89" grpId="0" animBg="1"/>
      <p:bldP spid="8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01" name="Group 800">
            <a:extLst>
              <a:ext uri="{FF2B5EF4-FFF2-40B4-BE49-F238E27FC236}">
                <a16:creationId xmlns:a16="http://schemas.microsoft.com/office/drawing/2014/main" id="{92E9137D-4412-4B54-BD69-979548C8C280}"/>
              </a:ext>
            </a:extLst>
          </p:cNvPr>
          <p:cNvGrpSpPr/>
          <p:nvPr/>
        </p:nvGrpSpPr>
        <p:grpSpPr>
          <a:xfrm>
            <a:off x="10519119" y="4862693"/>
            <a:ext cx="2588868" cy="4671346"/>
            <a:chOff x="3830638" y="5716588"/>
            <a:chExt cx="2093913" cy="3778250"/>
          </a:xfrm>
        </p:grpSpPr>
        <p:sp>
          <p:nvSpPr>
            <p:cNvPr id="600" name="Freeform 403">
              <a:extLst>
                <a:ext uri="{FF2B5EF4-FFF2-40B4-BE49-F238E27FC236}">
                  <a16:creationId xmlns:a16="http://schemas.microsoft.com/office/drawing/2014/main" id="{29421436-8C33-4FB1-8C60-F3E9746E7B3E}"/>
                </a:ext>
              </a:extLst>
            </p:cNvPr>
            <p:cNvSpPr>
              <a:spLocks/>
            </p:cNvSpPr>
            <p:nvPr/>
          </p:nvSpPr>
          <p:spPr bwMode="auto">
            <a:xfrm>
              <a:off x="3830638" y="5716588"/>
              <a:ext cx="2093913" cy="3778250"/>
            </a:xfrm>
            <a:custGeom>
              <a:avLst/>
              <a:gdLst>
                <a:gd name="T0" fmla="*/ 427 w 1113"/>
                <a:gd name="T1" fmla="*/ 923 h 2008"/>
                <a:gd name="T2" fmla="*/ 383 w 1113"/>
                <a:gd name="T3" fmla="*/ 656 h 2008"/>
                <a:gd name="T4" fmla="*/ 558 w 1113"/>
                <a:gd name="T5" fmla="*/ 378 h 2008"/>
                <a:gd name="T6" fmla="*/ 503 w 1113"/>
                <a:gd name="T7" fmla="*/ 211 h 2008"/>
                <a:gd name="T8" fmla="*/ 727 w 1113"/>
                <a:gd name="T9" fmla="*/ 4 h 2008"/>
                <a:gd name="T10" fmla="*/ 933 w 1113"/>
                <a:gd name="T11" fmla="*/ 228 h 2008"/>
                <a:gd name="T12" fmla="*/ 894 w 1113"/>
                <a:gd name="T13" fmla="*/ 345 h 2008"/>
                <a:gd name="T14" fmla="*/ 1075 w 1113"/>
                <a:gd name="T15" fmla="*/ 681 h 2008"/>
                <a:gd name="T16" fmla="*/ 893 w 1113"/>
                <a:gd name="T17" fmla="*/ 1037 h 2008"/>
                <a:gd name="T18" fmla="*/ 1018 w 1113"/>
                <a:gd name="T19" fmla="*/ 1443 h 2008"/>
                <a:gd name="T20" fmla="*/ 397 w 1113"/>
                <a:gd name="T21" fmla="*/ 1928 h 2008"/>
                <a:gd name="T22" fmla="*/ 81 w 1113"/>
                <a:gd name="T23" fmla="*/ 1262 h 2008"/>
                <a:gd name="T24" fmla="*/ 427 w 1113"/>
                <a:gd name="T25" fmla="*/ 923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3" h="2008">
                  <a:moveTo>
                    <a:pt x="427" y="923"/>
                  </a:moveTo>
                  <a:cubicBezTo>
                    <a:pt x="455" y="789"/>
                    <a:pt x="363" y="817"/>
                    <a:pt x="383" y="656"/>
                  </a:cubicBezTo>
                  <a:cubicBezTo>
                    <a:pt x="401" y="516"/>
                    <a:pt x="547" y="454"/>
                    <a:pt x="558" y="378"/>
                  </a:cubicBezTo>
                  <a:cubicBezTo>
                    <a:pt x="569" y="302"/>
                    <a:pt x="502" y="254"/>
                    <a:pt x="503" y="211"/>
                  </a:cubicBezTo>
                  <a:cubicBezTo>
                    <a:pt x="508" y="92"/>
                    <a:pt x="608" y="0"/>
                    <a:pt x="727" y="4"/>
                  </a:cubicBezTo>
                  <a:cubicBezTo>
                    <a:pt x="846" y="9"/>
                    <a:pt x="938" y="109"/>
                    <a:pt x="933" y="228"/>
                  </a:cubicBezTo>
                  <a:cubicBezTo>
                    <a:pt x="932" y="272"/>
                    <a:pt x="903" y="278"/>
                    <a:pt x="894" y="345"/>
                  </a:cubicBezTo>
                  <a:cubicBezTo>
                    <a:pt x="884" y="411"/>
                    <a:pt x="1113" y="544"/>
                    <a:pt x="1075" y="681"/>
                  </a:cubicBezTo>
                  <a:cubicBezTo>
                    <a:pt x="1037" y="818"/>
                    <a:pt x="905" y="867"/>
                    <a:pt x="893" y="1037"/>
                  </a:cubicBezTo>
                  <a:cubicBezTo>
                    <a:pt x="884" y="1163"/>
                    <a:pt x="1045" y="1237"/>
                    <a:pt x="1018" y="1443"/>
                  </a:cubicBezTo>
                  <a:cubicBezTo>
                    <a:pt x="973" y="1780"/>
                    <a:pt x="700" y="2008"/>
                    <a:pt x="397" y="1928"/>
                  </a:cubicBezTo>
                  <a:cubicBezTo>
                    <a:pt x="94" y="1847"/>
                    <a:pt x="0" y="1565"/>
                    <a:pt x="81" y="1262"/>
                  </a:cubicBezTo>
                  <a:cubicBezTo>
                    <a:pt x="134" y="1061"/>
                    <a:pt x="398" y="1056"/>
                    <a:pt x="427" y="9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1" name="Freeform 404">
              <a:extLst>
                <a:ext uri="{FF2B5EF4-FFF2-40B4-BE49-F238E27FC236}">
                  <a16:creationId xmlns:a16="http://schemas.microsoft.com/office/drawing/2014/main" id="{CC6A4028-11E0-4121-8405-586AC0B77468}"/>
                </a:ext>
              </a:extLst>
            </p:cNvPr>
            <p:cNvSpPr>
              <a:spLocks/>
            </p:cNvSpPr>
            <p:nvPr/>
          </p:nvSpPr>
          <p:spPr bwMode="auto">
            <a:xfrm>
              <a:off x="4675188" y="6108700"/>
              <a:ext cx="549275" cy="2886075"/>
            </a:xfrm>
            <a:custGeom>
              <a:avLst/>
              <a:gdLst>
                <a:gd name="T0" fmla="*/ 288 w 292"/>
                <a:gd name="T1" fmla="*/ 0 h 1534"/>
                <a:gd name="T2" fmla="*/ 285 w 292"/>
                <a:gd name="T3" fmla="*/ 197 h 1534"/>
                <a:gd name="T4" fmla="*/ 273 w 292"/>
                <a:gd name="T5" fmla="*/ 393 h 1534"/>
                <a:gd name="T6" fmla="*/ 254 w 292"/>
                <a:gd name="T7" fmla="*/ 589 h 1534"/>
                <a:gd name="T8" fmla="*/ 226 w 292"/>
                <a:gd name="T9" fmla="*/ 784 h 1534"/>
                <a:gd name="T10" fmla="*/ 189 w 292"/>
                <a:gd name="T11" fmla="*/ 977 h 1534"/>
                <a:gd name="T12" fmla="*/ 141 w 292"/>
                <a:gd name="T13" fmla="*/ 1167 h 1534"/>
                <a:gd name="T14" fmla="*/ 79 w 292"/>
                <a:gd name="T15" fmla="*/ 1354 h 1534"/>
                <a:gd name="T16" fmla="*/ 0 w 292"/>
                <a:gd name="T17" fmla="*/ 1534 h 1534"/>
                <a:gd name="T18" fmla="*/ 83 w 292"/>
                <a:gd name="T19" fmla="*/ 1355 h 1534"/>
                <a:gd name="T20" fmla="*/ 147 w 292"/>
                <a:gd name="T21" fmla="*/ 1169 h 1534"/>
                <a:gd name="T22" fmla="*/ 197 w 292"/>
                <a:gd name="T23" fmla="*/ 978 h 1534"/>
                <a:gd name="T24" fmla="*/ 234 w 292"/>
                <a:gd name="T25" fmla="*/ 785 h 1534"/>
                <a:gd name="T26" fmla="*/ 279 w 292"/>
                <a:gd name="T27" fmla="*/ 394 h 1534"/>
                <a:gd name="T28" fmla="*/ 288 w 292"/>
                <a:gd name="T29"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1534">
                  <a:moveTo>
                    <a:pt x="288" y="0"/>
                  </a:moveTo>
                  <a:cubicBezTo>
                    <a:pt x="289" y="66"/>
                    <a:pt x="287" y="131"/>
                    <a:pt x="285" y="197"/>
                  </a:cubicBezTo>
                  <a:cubicBezTo>
                    <a:pt x="282" y="262"/>
                    <a:pt x="278" y="328"/>
                    <a:pt x="273" y="393"/>
                  </a:cubicBezTo>
                  <a:cubicBezTo>
                    <a:pt x="267" y="459"/>
                    <a:pt x="262" y="524"/>
                    <a:pt x="254" y="589"/>
                  </a:cubicBezTo>
                  <a:cubicBezTo>
                    <a:pt x="246" y="654"/>
                    <a:pt x="237" y="719"/>
                    <a:pt x="226" y="784"/>
                  </a:cubicBezTo>
                  <a:cubicBezTo>
                    <a:pt x="215" y="848"/>
                    <a:pt x="203" y="913"/>
                    <a:pt x="189" y="977"/>
                  </a:cubicBezTo>
                  <a:cubicBezTo>
                    <a:pt x="175" y="1041"/>
                    <a:pt x="159" y="1104"/>
                    <a:pt x="141" y="1167"/>
                  </a:cubicBezTo>
                  <a:cubicBezTo>
                    <a:pt x="123" y="1230"/>
                    <a:pt x="102" y="1292"/>
                    <a:pt x="79" y="1354"/>
                  </a:cubicBezTo>
                  <a:cubicBezTo>
                    <a:pt x="55" y="1415"/>
                    <a:pt x="29" y="1475"/>
                    <a:pt x="0" y="1534"/>
                  </a:cubicBezTo>
                  <a:cubicBezTo>
                    <a:pt x="31" y="1476"/>
                    <a:pt x="58" y="1416"/>
                    <a:pt x="83" y="1355"/>
                  </a:cubicBezTo>
                  <a:cubicBezTo>
                    <a:pt x="107" y="1294"/>
                    <a:pt x="128" y="1232"/>
                    <a:pt x="147" y="1169"/>
                  </a:cubicBezTo>
                  <a:cubicBezTo>
                    <a:pt x="166" y="1106"/>
                    <a:pt x="182" y="1042"/>
                    <a:pt x="197" y="978"/>
                  </a:cubicBezTo>
                  <a:cubicBezTo>
                    <a:pt x="211" y="914"/>
                    <a:pt x="223" y="850"/>
                    <a:pt x="234" y="785"/>
                  </a:cubicBezTo>
                  <a:cubicBezTo>
                    <a:pt x="255" y="655"/>
                    <a:pt x="270" y="525"/>
                    <a:pt x="279" y="394"/>
                  </a:cubicBezTo>
                  <a:cubicBezTo>
                    <a:pt x="288" y="263"/>
                    <a:pt x="292" y="131"/>
                    <a:pt x="2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2" name="Freeform 405">
              <a:extLst>
                <a:ext uri="{FF2B5EF4-FFF2-40B4-BE49-F238E27FC236}">
                  <a16:creationId xmlns:a16="http://schemas.microsoft.com/office/drawing/2014/main" id="{18D82809-46AF-45D0-873F-EB659038225E}"/>
                </a:ext>
              </a:extLst>
            </p:cNvPr>
            <p:cNvSpPr>
              <a:spLocks/>
            </p:cNvSpPr>
            <p:nvPr/>
          </p:nvSpPr>
          <p:spPr bwMode="auto">
            <a:xfrm>
              <a:off x="4949826" y="6365875"/>
              <a:ext cx="255588" cy="311150"/>
            </a:xfrm>
            <a:custGeom>
              <a:avLst/>
              <a:gdLst>
                <a:gd name="T0" fmla="*/ 136 w 136"/>
                <a:gd name="T1" fmla="*/ 165 h 165"/>
                <a:gd name="T2" fmla="*/ 64 w 136"/>
                <a:gd name="T3" fmla="*/ 86 h 165"/>
                <a:gd name="T4" fmla="*/ 55 w 136"/>
                <a:gd name="T5" fmla="*/ 75 h 165"/>
                <a:gd name="T6" fmla="*/ 47 w 136"/>
                <a:gd name="T7" fmla="*/ 65 h 165"/>
                <a:gd name="T8" fmla="*/ 31 w 136"/>
                <a:gd name="T9" fmla="*/ 44 h 165"/>
                <a:gd name="T10" fmla="*/ 0 w 136"/>
                <a:gd name="T11" fmla="*/ 0 h 165"/>
                <a:gd name="T12" fmla="*/ 25 w 136"/>
                <a:gd name="T13" fmla="*/ 47 h 165"/>
                <a:gd name="T14" fmla="*/ 57 w 136"/>
                <a:gd name="T15" fmla="*/ 91 h 165"/>
                <a:gd name="T16" fmla="*/ 95 w 136"/>
                <a:gd name="T17" fmla="*/ 130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5"/>
                    <a:pt x="55" y="75"/>
                    <a:pt x="55" y="75"/>
                  </a:cubicBezTo>
                  <a:cubicBezTo>
                    <a:pt x="47" y="65"/>
                    <a:pt x="47" y="65"/>
                    <a:pt x="47" y="65"/>
                  </a:cubicBezTo>
                  <a:cubicBezTo>
                    <a:pt x="41" y="58"/>
                    <a:pt x="36" y="51"/>
                    <a:pt x="31" y="44"/>
                  </a:cubicBezTo>
                  <a:cubicBezTo>
                    <a:pt x="20" y="30"/>
                    <a:pt x="10" y="15"/>
                    <a:pt x="0" y="0"/>
                  </a:cubicBezTo>
                  <a:cubicBezTo>
                    <a:pt x="7" y="16"/>
                    <a:pt x="15" y="32"/>
                    <a:pt x="25" y="47"/>
                  </a:cubicBezTo>
                  <a:cubicBezTo>
                    <a:pt x="35" y="63"/>
                    <a:pt x="46" y="77"/>
                    <a:pt x="57" y="91"/>
                  </a:cubicBezTo>
                  <a:cubicBezTo>
                    <a:pt x="69" y="105"/>
                    <a:pt x="81" y="118"/>
                    <a:pt x="95" y="130"/>
                  </a:cubicBezTo>
                  <a:cubicBezTo>
                    <a:pt x="108" y="143"/>
                    <a:pt x="121" y="154"/>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3" name="Freeform 406">
              <a:extLst>
                <a:ext uri="{FF2B5EF4-FFF2-40B4-BE49-F238E27FC236}">
                  <a16:creationId xmlns:a16="http://schemas.microsoft.com/office/drawing/2014/main" id="{6EACCD67-D0EF-4C54-8E18-CB7C3C8CB83B}"/>
                </a:ext>
              </a:extLst>
            </p:cNvPr>
            <p:cNvSpPr>
              <a:spLocks/>
            </p:cNvSpPr>
            <p:nvPr/>
          </p:nvSpPr>
          <p:spPr bwMode="auto">
            <a:xfrm>
              <a:off x="4946651" y="6496050"/>
              <a:ext cx="254000" cy="309563"/>
            </a:xfrm>
            <a:custGeom>
              <a:avLst/>
              <a:gdLst>
                <a:gd name="T0" fmla="*/ 135 w 135"/>
                <a:gd name="T1" fmla="*/ 165 h 165"/>
                <a:gd name="T2" fmla="*/ 63 w 135"/>
                <a:gd name="T3" fmla="*/ 86 h 165"/>
                <a:gd name="T4" fmla="*/ 55 w 135"/>
                <a:gd name="T5" fmla="*/ 76 h 165"/>
                <a:gd name="T6" fmla="*/ 46 w 135"/>
                <a:gd name="T7" fmla="*/ 65 h 165"/>
                <a:gd name="T8" fmla="*/ 30 w 135"/>
                <a:gd name="T9" fmla="*/ 44 h 165"/>
                <a:gd name="T10" fmla="*/ 0 w 135"/>
                <a:gd name="T11" fmla="*/ 0 h 165"/>
                <a:gd name="T12" fmla="*/ 25 w 135"/>
                <a:gd name="T13" fmla="*/ 48 h 165"/>
                <a:gd name="T14" fmla="*/ 57 w 135"/>
                <a:gd name="T15" fmla="*/ 91 h 165"/>
                <a:gd name="T16" fmla="*/ 94 w 135"/>
                <a:gd name="T17" fmla="*/ 131 h 165"/>
                <a:gd name="T18" fmla="*/ 135 w 13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65">
                  <a:moveTo>
                    <a:pt x="135" y="165"/>
                  </a:moveTo>
                  <a:cubicBezTo>
                    <a:pt x="110" y="139"/>
                    <a:pt x="86" y="113"/>
                    <a:pt x="63" y="86"/>
                  </a:cubicBezTo>
                  <a:cubicBezTo>
                    <a:pt x="55" y="76"/>
                    <a:pt x="55" y="76"/>
                    <a:pt x="55" y="76"/>
                  </a:cubicBezTo>
                  <a:cubicBezTo>
                    <a:pt x="46" y="65"/>
                    <a:pt x="46" y="65"/>
                    <a:pt x="46" y="65"/>
                  </a:cubicBezTo>
                  <a:cubicBezTo>
                    <a:pt x="41" y="59"/>
                    <a:pt x="35" y="51"/>
                    <a:pt x="30" y="44"/>
                  </a:cubicBezTo>
                  <a:cubicBezTo>
                    <a:pt x="19" y="30"/>
                    <a:pt x="9" y="15"/>
                    <a:pt x="0" y="0"/>
                  </a:cubicBezTo>
                  <a:cubicBezTo>
                    <a:pt x="6" y="17"/>
                    <a:pt x="15" y="33"/>
                    <a:pt x="25" y="48"/>
                  </a:cubicBezTo>
                  <a:cubicBezTo>
                    <a:pt x="34" y="63"/>
                    <a:pt x="45" y="78"/>
                    <a:pt x="57" y="91"/>
                  </a:cubicBezTo>
                  <a:cubicBezTo>
                    <a:pt x="69" y="105"/>
                    <a:pt x="81" y="118"/>
                    <a:pt x="94" y="131"/>
                  </a:cubicBezTo>
                  <a:cubicBezTo>
                    <a:pt x="107" y="143"/>
                    <a:pt x="121" y="155"/>
                    <a:pt x="135"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4" name="Freeform 407">
              <a:extLst>
                <a:ext uri="{FF2B5EF4-FFF2-40B4-BE49-F238E27FC236}">
                  <a16:creationId xmlns:a16="http://schemas.microsoft.com/office/drawing/2014/main" id="{E9BB2828-9C02-4456-A2D8-DB176086577E}"/>
                </a:ext>
              </a:extLst>
            </p:cNvPr>
            <p:cNvSpPr>
              <a:spLocks/>
            </p:cNvSpPr>
            <p:nvPr/>
          </p:nvSpPr>
          <p:spPr bwMode="auto">
            <a:xfrm>
              <a:off x="4854576" y="7265988"/>
              <a:ext cx="255588" cy="311150"/>
            </a:xfrm>
            <a:custGeom>
              <a:avLst/>
              <a:gdLst>
                <a:gd name="T0" fmla="*/ 136 w 136"/>
                <a:gd name="T1" fmla="*/ 166 h 166"/>
                <a:gd name="T2" fmla="*/ 64 w 136"/>
                <a:gd name="T3" fmla="*/ 86 h 166"/>
                <a:gd name="T4" fmla="*/ 55 w 136"/>
                <a:gd name="T5" fmla="*/ 76 h 166"/>
                <a:gd name="T6" fmla="*/ 47 w 136"/>
                <a:gd name="T7" fmla="*/ 66 h 166"/>
                <a:gd name="T8" fmla="*/ 31 w 136"/>
                <a:gd name="T9" fmla="*/ 44 h 166"/>
                <a:gd name="T10" fmla="*/ 0 w 136"/>
                <a:gd name="T11" fmla="*/ 0 h 166"/>
                <a:gd name="T12" fmla="*/ 25 w 136"/>
                <a:gd name="T13" fmla="*/ 48 h 166"/>
                <a:gd name="T14" fmla="*/ 57 w 136"/>
                <a:gd name="T15" fmla="*/ 92 h 166"/>
                <a:gd name="T16" fmla="*/ 94 w 136"/>
                <a:gd name="T17" fmla="*/ 131 h 166"/>
                <a:gd name="T18" fmla="*/ 136 w 13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6">
                  <a:moveTo>
                    <a:pt x="136" y="166"/>
                  </a:moveTo>
                  <a:cubicBezTo>
                    <a:pt x="111" y="140"/>
                    <a:pt x="87" y="114"/>
                    <a:pt x="64" y="86"/>
                  </a:cubicBezTo>
                  <a:cubicBezTo>
                    <a:pt x="55" y="76"/>
                    <a:pt x="55" y="76"/>
                    <a:pt x="55" y="76"/>
                  </a:cubicBezTo>
                  <a:cubicBezTo>
                    <a:pt x="47" y="66"/>
                    <a:pt x="47" y="66"/>
                    <a:pt x="47" y="66"/>
                  </a:cubicBezTo>
                  <a:cubicBezTo>
                    <a:pt x="41" y="59"/>
                    <a:pt x="36" y="52"/>
                    <a:pt x="31" y="44"/>
                  </a:cubicBezTo>
                  <a:cubicBezTo>
                    <a:pt x="20" y="30"/>
                    <a:pt x="10" y="15"/>
                    <a:pt x="0" y="0"/>
                  </a:cubicBezTo>
                  <a:cubicBezTo>
                    <a:pt x="7" y="17"/>
                    <a:pt x="15" y="33"/>
                    <a:pt x="25" y="48"/>
                  </a:cubicBezTo>
                  <a:cubicBezTo>
                    <a:pt x="35" y="63"/>
                    <a:pt x="46" y="78"/>
                    <a:pt x="57" y="92"/>
                  </a:cubicBezTo>
                  <a:cubicBezTo>
                    <a:pt x="69" y="105"/>
                    <a:pt x="81" y="119"/>
                    <a:pt x="94" y="131"/>
                  </a:cubicBezTo>
                  <a:cubicBezTo>
                    <a:pt x="108" y="143"/>
                    <a:pt x="121" y="155"/>
                    <a:pt x="136"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5" name="Freeform 408">
              <a:extLst>
                <a:ext uri="{FF2B5EF4-FFF2-40B4-BE49-F238E27FC236}">
                  <a16:creationId xmlns:a16="http://schemas.microsoft.com/office/drawing/2014/main" id="{4F6AB732-4159-4C0A-9584-08B20789DAE1}"/>
                </a:ext>
              </a:extLst>
            </p:cNvPr>
            <p:cNvSpPr>
              <a:spLocks/>
            </p:cNvSpPr>
            <p:nvPr/>
          </p:nvSpPr>
          <p:spPr bwMode="auto">
            <a:xfrm>
              <a:off x="4833938" y="7381875"/>
              <a:ext cx="255588" cy="311150"/>
            </a:xfrm>
            <a:custGeom>
              <a:avLst/>
              <a:gdLst>
                <a:gd name="T0" fmla="*/ 136 w 136"/>
                <a:gd name="T1" fmla="*/ 165 h 165"/>
                <a:gd name="T2" fmla="*/ 64 w 136"/>
                <a:gd name="T3" fmla="*/ 86 h 165"/>
                <a:gd name="T4" fmla="*/ 55 w 136"/>
                <a:gd name="T5" fmla="*/ 76 h 165"/>
                <a:gd name="T6" fmla="*/ 47 w 136"/>
                <a:gd name="T7" fmla="*/ 65 h 165"/>
                <a:gd name="T8" fmla="*/ 31 w 136"/>
                <a:gd name="T9" fmla="*/ 44 h 165"/>
                <a:gd name="T10" fmla="*/ 0 w 136"/>
                <a:gd name="T11" fmla="*/ 0 h 165"/>
                <a:gd name="T12" fmla="*/ 25 w 136"/>
                <a:gd name="T13" fmla="*/ 48 h 165"/>
                <a:gd name="T14" fmla="*/ 58 w 136"/>
                <a:gd name="T15" fmla="*/ 91 h 165"/>
                <a:gd name="T16" fmla="*/ 95 w 136"/>
                <a:gd name="T17" fmla="*/ 131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6"/>
                    <a:pt x="55" y="76"/>
                    <a:pt x="55" y="76"/>
                  </a:cubicBezTo>
                  <a:cubicBezTo>
                    <a:pt x="47" y="65"/>
                    <a:pt x="47" y="65"/>
                    <a:pt x="47" y="65"/>
                  </a:cubicBezTo>
                  <a:cubicBezTo>
                    <a:pt x="41" y="58"/>
                    <a:pt x="36" y="51"/>
                    <a:pt x="31" y="44"/>
                  </a:cubicBezTo>
                  <a:cubicBezTo>
                    <a:pt x="20" y="30"/>
                    <a:pt x="10" y="15"/>
                    <a:pt x="0" y="0"/>
                  </a:cubicBezTo>
                  <a:cubicBezTo>
                    <a:pt x="7" y="17"/>
                    <a:pt x="16" y="33"/>
                    <a:pt x="25" y="48"/>
                  </a:cubicBezTo>
                  <a:cubicBezTo>
                    <a:pt x="35" y="63"/>
                    <a:pt x="46" y="78"/>
                    <a:pt x="58" y="91"/>
                  </a:cubicBezTo>
                  <a:cubicBezTo>
                    <a:pt x="69" y="105"/>
                    <a:pt x="82" y="118"/>
                    <a:pt x="95" y="131"/>
                  </a:cubicBezTo>
                  <a:cubicBezTo>
                    <a:pt x="108" y="143"/>
                    <a:pt x="121" y="155"/>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6" name="Freeform 409">
              <a:extLst>
                <a:ext uri="{FF2B5EF4-FFF2-40B4-BE49-F238E27FC236}">
                  <a16:creationId xmlns:a16="http://schemas.microsoft.com/office/drawing/2014/main" id="{32811A40-C0F0-4A4B-8505-C2B0F7D51114}"/>
                </a:ext>
              </a:extLst>
            </p:cNvPr>
            <p:cNvSpPr>
              <a:spLocks/>
            </p:cNvSpPr>
            <p:nvPr/>
          </p:nvSpPr>
          <p:spPr bwMode="auto">
            <a:xfrm>
              <a:off x="5165726" y="6927850"/>
              <a:ext cx="490538" cy="225425"/>
            </a:xfrm>
            <a:custGeom>
              <a:avLst/>
              <a:gdLst>
                <a:gd name="T0" fmla="*/ 261 w 261"/>
                <a:gd name="T1" fmla="*/ 0 h 119"/>
                <a:gd name="T2" fmla="*/ 200 w 261"/>
                <a:gd name="T3" fmla="*/ 38 h 119"/>
                <a:gd name="T4" fmla="*/ 136 w 261"/>
                <a:gd name="T5" fmla="*/ 71 h 119"/>
                <a:gd name="T6" fmla="*/ 103 w 261"/>
                <a:gd name="T7" fmla="*/ 85 h 119"/>
                <a:gd name="T8" fmla="*/ 86 w 261"/>
                <a:gd name="T9" fmla="*/ 92 h 119"/>
                <a:gd name="T10" fmla="*/ 78 w 261"/>
                <a:gd name="T11" fmla="*/ 95 h 119"/>
                <a:gd name="T12" fmla="*/ 69 w 261"/>
                <a:gd name="T13" fmla="*/ 98 h 119"/>
                <a:gd name="T14" fmla="*/ 52 w 261"/>
                <a:gd name="T15" fmla="*/ 104 h 119"/>
                <a:gd name="T16" fmla="*/ 35 w 261"/>
                <a:gd name="T17" fmla="*/ 109 h 119"/>
                <a:gd name="T18" fmla="*/ 27 w 261"/>
                <a:gd name="T19" fmla="*/ 112 h 119"/>
                <a:gd name="T20" fmla="*/ 18 w 261"/>
                <a:gd name="T21" fmla="*/ 114 h 119"/>
                <a:gd name="T22" fmla="*/ 0 w 261"/>
                <a:gd name="T23" fmla="*/ 119 h 119"/>
                <a:gd name="T24" fmla="*/ 71 w 261"/>
                <a:gd name="T25" fmla="*/ 104 h 119"/>
                <a:gd name="T26" fmla="*/ 80 w 261"/>
                <a:gd name="T27" fmla="*/ 102 h 119"/>
                <a:gd name="T28" fmla="*/ 89 w 261"/>
                <a:gd name="T29" fmla="*/ 99 h 119"/>
                <a:gd name="T30" fmla="*/ 106 w 261"/>
                <a:gd name="T31" fmla="*/ 92 h 119"/>
                <a:gd name="T32" fmla="*/ 139 w 261"/>
                <a:gd name="T33" fmla="*/ 78 h 119"/>
                <a:gd name="T34" fmla="*/ 203 w 261"/>
                <a:gd name="T35" fmla="*/ 43 h 119"/>
                <a:gd name="T36" fmla="*/ 261 w 261"/>
                <a:gd name="T3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119">
                  <a:moveTo>
                    <a:pt x="261" y="0"/>
                  </a:moveTo>
                  <a:cubicBezTo>
                    <a:pt x="241" y="14"/>
                    <a:pt x="220" y="26"/>
                    <a:pt x="200" y="38"/>
                  </a:cubicBezTo>
                  <a:cubicBezTo>
                    <a:pt x="179" y="50"/>
                    <a:pt x="157" y="61"/>
                    <a:pt x="136" y="71"/>
                  </a:cubicBezTo>
                  <a:cubicBezTo>
                    <a:pt x="125" y="76"/>
                    <a:pt x="114" y="80"/>
                    <a:pt x="103" y="85"/>
                  </a:cubicBezTo>
                  <a:cubicBezTo>
                    <a:pt x="86" y="92"/>
                    <a:pt x="86" y="92"/>
                    <a:pt x="86" y="92"/>
                  </a:cubicBezTo>
                  <a:cubicBezTo>
                    <a:pt x="78" y="95"/>
                    <a:pt x="78" y="95"/>
                    <a:pt x="78" y="95"/>
                  </a:cubicBezTo>
                  <a:cubicBezTo>
                    <a:pt x="69" y="98"/>
                    <a:pt x="69" y="98"/>
                    <a:pt x="69" y="98"/>
                  </a:cubicBezTo>
                  <a:cubicBezTo>
                    <a:pt x="52" y="104"/>
                    <a:pt x="52" y="104"/>
                    <a:pt x="52" y="104"/>
                  </a:cubicBezTo>
                  <a:cubicBezTo>
                    <a:pt x="35" y="109"/>
                    <a:pt x="35" y="109"/>
                    <a:pt x="35" y="109"/>
                  </a:cubicBezTo>
                  <a:cubicBezTo>
                    <a:pt x="32" y="110"/>
                    <a:pt x="29" y="111"/>
                    <a:pt x="27" y="112"/>
                  </a:cubicBezTo>
                  <a:cubicBezTo>
                    <a:pt x="18" y="114"/>
                    <a:pt x="18" y="114"/>
                    <a:pt x="18" y="114"/>
                  </a:cubicBezTo>
                  <a:cubicBezTo>
                    <a:pt x="12" y="116"/>
                    <a:pt x="6" y="117"/>
                    <a:pt x="0" y="119"/>
                  </a:cubicBezTo>
                  <a:cubicBezTo>
                    <a:pt x="24" y="116"/>
                    <a:pt x="48" y="111"/>
                    <a:pt x="71" y="104"/>
                  </a:cubicBezTo>
                  <a:cubicBezTo>
                    <a:pt x="80" y="102"/>
                    <a:pt x="80" y="102"/>
                    <a:pt x="80" y="102"/>
                  </a:cubicBezTo>
                  <a:cubicBezTo>
                    <a:pt x="89" y="99"/>
                    <a:pt x="89" y="99"/>
                    <a:pt x="89" y="99"/>
                  </a:cubicBezTo>
                  <a:cubicBezTo>
                    <a:pt x="106" y="92"/>
                    <a:pt x="106" y="92"/>
                    <a:pt x="106" y="92"/>
                  </a:cubicBezTo>
                  <a:cubicBezTo>
                    <a:pt x="117" y="88"/>
                    <a:pt x="128" y="83"/>
                    <a:pt x="139" y="78"/>
                  </a:cubicBezTo>
                  <a:cubicBezTo>
                    <a:pt x="161" y="68"/>
                    <a:pt x="183" y="57"/>
                    <a:pt x="203" y="43"/>
                  </a:cubicBezTo>
                  <a:cubicBezTo>
                    <a:pt x="223" y="30"/>
                    <a:pt x="243" y="16"/>
                    <a:pt x="2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7" name="Freeform 410">
              <a:extLst>
                <a:ext uri="{FF2B5EF4-FFF2-40B4-BE49-F238E27FC236}">
                  <a16:creationId xmlns:a16="http://schemas.microsoft.com/office/drawing/2014/main" id="{5F45D5B1-7464-4424-8108-B4076436EBCC}"/>
                </a:ext>
              </a:extLst>
            </p:cNvPr>
            <p:cNvSpPr>
              <a:spLocks/>
            </p:cNvSpPr>
            <p:nvPr/>
          </p:nvSpPr>
          <p:spPr bwMode="auto">
            <a:xfrm>
              <a:off x="5156201" y="6923088"/>
              <a:ext cx="631825" cy="309563"/>
            </a:xfrm>
            <a:custGeom>
              <a:avLst/>
              <a:gdLst>
                <a:gd name="T0" fmla="*/ 336 w 336"/>
                <a:gd name="T1" fmla="*/ 0 h 165"/>
                <a:gd name="T2" fmla="*/ 296 w 336"/>
                <a:gd name="T3" fmla="*/ 25 h 165"/>
                <a:gd name="T4" fmla="*/ 276 w 336"/>
                <a:gd name="T5" fmla="*/ 37 h 165"/>
                <a:gd name="T6" fmla="*/ 256 w 336"/>
                <a:gd name="T7" fmla="*/ 49 h 165"/>
                <a:gd name="T8" fmla="*/ 236 w 336"/>
                <a:gd name="T9" fmla="*/ 61 h 165"/>
                <a:gd name="T10" fmla="*/ 215 w 336"/>
                <a:gd name="T11" fmla="*/ 73 h 165"/>
                <a:gd name="T12" fmla="*/ 195 w 336"/>
                <a:gd name="T13" fmla="*/ 84 h 165"/>
                <a:gd name="T14" fmla="*/ 174 w 336"/>
                <a:gd name="T15" fmla="*/ 95 h 165"/>
                <a:gd name="T16" fmla="*/ 153 w 336"/>
                <a:gd name="T17" fmla="*/ 106 h 165"/>
                <a:gd name="T18" fmla="*/ 143 w 336"/>
                <a:gd name="T19" fmla="*/ 111 h 165"/>
                <a:gd name="T20" fmla="*/ 132 w 336"/>
                <a:gd name="T21" fmla="*/ 116 h 165"/>
                <a:gd name="T22" fmla="*/ 111 w 336"/>
                <a:gd name="T23" fmla="*/ 126 h 165"/>
                <a:gd name="T24" fmla="*/ 89 w 336"/>
                <a:gd name="T25" fmla="*/ 135 h 165"/>
                <a:gd name="T26" fmla="*/ 0 w 336"/>
                <a:gd name="T27" fmla="*/ 165 h 165"/>
                <a:gd name="T28" fmla="*/ 92 w 336"/>
                <a:gd name="T29" fmla="*/ 141 h 165"/>
                <a:gd name="T30" fmla="*/ 178 w 336"/>
                <a:gd name="T31" fmla="*/ 102 h 165"/>
                <a:gd name="T32" fmla="*/ 260 w 336"/>
                <a:gd name="T33" fmla="*/ 55 h 165"/>
                <a:gd name="T34" fmla="*/ 336 w 336"/>
                <a:gd name="T3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6" h="165">
                  <a:moveTo>
                    <a:pt x="336" y="0"/>
                  </a:moveTo>
                  <a:cubicBezTo>
                    <a:pt x="323" y="8"/>
                    <a:pt x="310" y="17"/>
                    <a:pt x="296" y="25"/>
                  </a:cubicBezTo>
                  <a:cubicBezTo>
                    <a:pt x="290" y="29"/>
                    <a:pt x="283" y="33"/>
                    <a:pt x="276" y="37"/>
                  </a:cubicBezTo>
                  <a:cubicBezTo>
                    <a:pt x="270" y="41"/>
                    <a:pt x="263" y="45"/>
                    <a:pt x="256" y="49"/>
                  </a:cubicBezTo>
                  <a:cubicBezTo>
                    <a:pt x="249" y="53"/>
                    <a:pt x="243" y="57"/>
                    <a:pt x="236" y="61"/>
                  </a:cubicBezTo>
                  <a:cubicBezTo>
                    <a:pt x="229" y="65"/>
                    <a:pt x="222" y="69"/>
                    <a:pt x="215" y="73"/>
                  </a:cubicBezTo>
                  <a:cubicBezTo>
                    <a:pt x="195" y="84"/>
                    <a:pt x="195" y="84"/>
                    <a:pt x="195" y="84"/>
                  </a:cubicBezTo>
                  <a:cubicBezTo>
                    <a:pt x="174" y="95"/>
                    <a:pt x="174" y="95"/>
                    <a:pt x="174" y="95"/>
                  </a:cubicBezTo>
                  <a:cubicBezTo>
                    <a:pt x="167" y="99"/>
                    <a:pt x="160" y="102"/>
                    <a:pt x="153" y="106"/>
                  </a:cubicBezTo>
                  <a:cubicBezTo>
                    <a:pt x="143" y="111"/>
                    <a:pt x="143" y="111"/>
                    <a:pt x="143" y="111"/>
                  </a:cubicBezTo>
                  <a:cubicBezTo>
                    <a:pt x="132" y="116"/>
                    <a:pt x="132" y="116"/>
                    <a:pt x="132" y="116"/>
                  </a:cubicBezTo>
                  <a:cubicBezTo>
                    <a:pt x="125" y="119"/>
                    <a:pt x="118" y="123"/>
                    <a:pt x="111" y="126"/>
                  </a:cubicBezTo>
                  <a:cubicBezTo>
                    <a:pt x="89" y="135"/>
                    <a:pt x="89" y="135"/>
                    <a:pt x="89" y="135"/>
                  </a:cubicBezTo>
                  <a:cubicBezTo>
                    <a:pt x="60" y="147"/>
                    <a:pt x="31" y="157"/>
                    <a:pt x="0" y="165"/>
                  </a:cubicBezTo>
                  <a:cubicBezTo>
                    <a:pt x="31" y="161"/>
                    <a:pt x="62" y="152"/>
                    <a:pt x="92" y="141"/>
                  </a:cubicBezTo>
                  <a:cubicBezTo>
                    <a:pt x="121" y="130"/>
                    <a:pt x="150" y="117"/>
                    <a:pt x="178" y="102"/>
                  </a:cubicBezTo>
                  <a:cubicBezTo>
                    <a:pt x="206" y="88"/>
                    <a:pt x="233" y="72"/>
                    <a:pt x="260" y="55"/>
                  </a:cubicBezTo>
                  <a:cubicBezTo>
                    <a:pt x="286" y="38"/>
                    <a:pt x="312" y="20"/>
                    <a:pt x="3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8" name="Freeform 411">
              <a:extLst>
                <a:ext uri="{FF2B5EF4-FFF2-40B4-BE49-F238E27FC236}">
                  <a16:creationId xmlns:a16="http://schemas.microsoft.com/office/drawing/2014/main" id="{F0F811C6-C922-4F07-81EA-9FACB65226FB}"/>
                </a:ext>
              </a:extLst>
            </p:cNvPr>
            <p:cNvSpPr>
              <a:spLocks/>
            </p:cNvSpPr>
            <p:nvPr/>
          </p:nvSpPr>
          <p:spPr bwMode="auto">
            <a:xfrm>
              <a:off x="4956176" y="8039100"/>
              <a:ext cx="566738" cy="242888"/>
            </a:xfrm>
            <a:custGeom>
              <a:avLst/>
              <a:gdLst>
                <a:gd name="T0" fmla="*/ 302 w 302"/>
                <a:gd name="T1" fmla="*/ 0 h 129"/>
                <a:gd name="T2" fmla="*/ 238 w 302"/>
                <a:gd name="T3" fmla="*/ 53 h 129"/>
                <a:gd name="T4" fmla="*/ 229 w 302"/>
                <a:gd name="T5" fmla="*/ 59 h 129"/>
                <a:gd name="T6" fmla="*/ 220 w 302"/>
                <a:gd name="T7" fmla="*/ 64 h 129"/>
                <a:gd name="T8" fmla="*/ 201 w 302"/>
                <a:gd name="T9" fmla="*/ 74 h 129"/>
                <a:gd name="T10" fmla="*/ 183 w 302"/>
                <a:gd name="T11" fmla="*/ 84 h 129"/>
                <a:gd name="T12" fmla="*/ 163 w 302"/>
                <a:gd name="T13" fmla="*/ 92 h 129"/>
                <a:gd name="T14" fmla="*/ 144 w 302"/>
                <a:gd name="T15" fmla="*/ 99 h 129"/>
                <a:gd name="T16" fmla="*/ 134 w 302"/>
                <a:gd name="T17" fmla="*/ 103 h 129"/>
                <a:gd name="T18" fmla="*/ 124 w 302"/>
                <a:gd name="T19" fmla="*/ 106 h 129"/>
                <a:gd name="T20" fmla="*/ 104 w 302"/>
                <a:gd name="T21" fmla="*/ 112 h 129"/>
                <a:gd name="T22" fmla="*/ 83 w 302"/>
                <a:gd name="T23" fmla="*/ 116 h 129"/>
                <a:gd name="T24" fmla="*/ 73 w 302"/>
                <a:gd name="T25" fmla="*/ 119 h 129"/>
                <a:gd name="T26" fmla="*/ 62 w 302"/>
                <a:gd name="T27" fmla="*/ 120 h 129"/>
                <a:gd name="T28" fmla="*/ 42 w 302"/>
                <a:gd name="T29" fmla="*/ 124 h 129"/>
                <a:gd name="T30" fmla="*/ 0 w 302"/>
                <a:gd name="T31" fmla="*/ 129 h 129"/>
                <a:gd name="T32" fmla="*/ 21 w 302"/>
                <a:gd name="T33" fmla="*/ 128 h 129"/>
                <a:gd name="T34" fmla="*/ 31 w 302"/>
                <a:gd name="T35" fmla="*/ 128 h 129"/>
                <a:gd name="T36" fmla="*/ 42 w 302"/>
                <a:gd name="T37" fmla="*/ 128 h 129"/>
                <a:gd name="T38" fmla="*/ 63 w 302"/>
                <a:gd name="T39" fmla="*/ 126 h 129"/>
                <a:gd name="T40" fmla="*/ 74 w 302"/>
                <a:gd name="T41" fmla="*/ 125 h 129"/>
                <a:gd name="T42" fmla="*/ 84 w 302"/>
                <a:gd name="T43" fmla="*/ 123 h 129"/>
                <a:gd name="T44" fmla="*/ 105 w 302"/>
                <a:gd name="T45" fmla="*/ 119 h 129"/>
                <a:gd name="T46" fmla="*/ 126 w 302"/>
                <a:gd name="T47" fmla="*/ 113 h 129"/>
                <a:gd name="T48" fmla="*/ 136 w 302"/>
                <a:gd name="T49" fmla="*/ 110 h 129"/>
                <a:gd name="T50" fmla="*/ 146 w 302"/>
                <a:gd name="T51" fmla="*/ 107 h 129"/>
                <a:gd name="T52" fmla="*/ 166 w 302"/>
                <a:gd name="T53" fmla="*/ 100 h 129"/>
                <a:gd name="T54" fmla="*/ 241 w 302"/>
                <a:gd name="T55" fmla="*/ 59 h 129"/>
                <a:gd name="T56" fmla="*/ 302 w 302"/>
                <a:gd name="T5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2" h="129">
                  <a:moveTo>
                    <a:pt x="302" y="0"/>
                  </a:moveTo>
                  <a:cubicBezTo>
                    <a:pt x="283" y="21"/>
                    <a:pt x="261" y="38"/>
                    <a:pt x="238" y="53"/>
                  </a:cubicBezTo>
                  <a:cubicBezTo>
                    <a:pt x="229" y="59"/>
                    <a:pt x="229" y="59"/>
                    <a:pt x="229" y="59"/>
                  </a:cubicBezTo>
                  <a:cubicBezTo>
                    <a:pt x="226" y="61"/>
                    <a:pt x="223" y="62"/>
                    <a:pt x="220" y="64"/>
                  </a:cubicBezTo>
                  <a:cubicBezTo>
                    <a:pt x="214" y="68"/>
                    <a:pt x="208" y="71"/>
                    <a:pt x="201" y="74"/>
                  </a:cubicBezTo>
                  <a:cubicBezTo>
                    <a:pt x="195" y="77"/>
                    <a:pt x="189" y="81"/>
                    <a:pt x="183" y="84"/>
                  </a:cubicBezTo>
                  <a:cubicBezTo>
                    <a:pt x="163" y="92"/>
                    <a:pt x="163" y="92"/>
                    <a:pt x="163" y="92"/>
                  </a:cubicBezTo>
                  <a:cubicBezTo>
                    <a:pt x="157" y="95"/>
                    <a:pt x="150" y="97"/>
                    <a:pt x="144" y="99"/>
                  </a:cubicBezTo>
                  <a:cubicBezTo>
                    <a:pt x="134" y="103"/>
                    <a:pt x="134" y="103"/>
                    <a:pt x="134" y="103"/>
                  </a:cubicBezTo>
                  <a:cubicBezTo>
                    <a:pt x="124" y="106"/>
                    <a:pt x="124" y="106"/>
                    <a:pt x="124" y="106"/>
                  </a:cubicBezTo>
                  <a:cubicBezTo>
                    <a:pt x="117" y="108"/>
                    <a:pt x="110" y="110"/>
                    <a:pt x="104" y="112"/>
                  </a:cubicBezTo>
                  <a:cubicBezTo>
                    <a:pt x="83" y="116"/>
                    <a:pt x="83" y="116"/>
                    <a:pt x="83" y="116"/>
                  </a:cubicBezTo>
                  <a:cubicBezTo>
                    <a:pt x="73" y="119"/>
                    <a:pt x="73" y="119"/>
                    <a:pt x="73" y="119"/>
                  </a:cubicBezTo>
                  <a:cubicBezTo>
                    <a:pt x="62" y="120"/>
                    <a:pt x="62" y="120"/>
                    <a:pt x="62" y="120"/>
                  </a:cubicBezTo>
                  <a:cubicBezTo>
                    <a:pt x="42" y="124"/>
                    <a:pt x="42" y="124"/>
                    <a:pt x="42" y="124"/>
                  </a:cubicBezTo>
                  <a:cubicBezTo>
                    <a:pt x="28" y="126"/>
                    <a:pt x="14" y="127"/>
                    <a:pt x="0" y="129"/>
                  </a:cubicBezTo>
                  <a:cubicBezTo>
                    <a:pt x="7" y="129"/>
                    <a:pt x="14" y="129"/>
                    <a:pt x="21" y="128"/>
                  </a:cubicBezTo>
                  <a:cubicBezTo>
                    <a:pt x="31" y="128"/>
                    <a:pt x="31" y="128"/>
                    <a:pt x="31" y="128"/>
                  </a:cubicBezTo>
                  <a:cubicBezTo>
                    <a:pt x="35" y="128"/>
                    <a:pt x="39" y="128"/>
                    <a:pt x="42" y="128"/>
                  </a:cubicBezTo>
                  <a:cubicBezTo>
                    <a:pt x="63" y="126"/>
                    <a:pt x="63" y="126"/>
                    <a:pt x="63" y="126"/>
                  </a:cubicBezTo>
                  <a:cubicBezTo>
                    <a:pt x="67" y="125"/>
                    <a:pt x="70" y="125"/>
                    <a:pt x="74" y="125"/>
                  </a:cubicBezTo>
                  <a:cubicBezTo>
                    <a:pt x="84" y="123"/>
                    <a:pt x="84" y="123"/>
                    <a:pt x="84" y="123"/>
                  </a:cubicBezTo>
                  <a:cubicBezTo>
                    <a:pt x="105" y="119"/>
                    <a:pt x="105" y="119"/>
                    <a:pt x="105" y="119"/>
                  </a:cubicBezTo>
                  <a:cubicBezTo>
                    <a:pt x="112" y="117"/>
                    <a:pt x="119" y="115"/>
                    <a:pt x="126" y="113"/>
                  </a:cubicBezTo>
                  <a:cubicBezTo>
                    <a:pt x="136" y="110"/>
                    <a:pt x="136" y="110"/>
                    <a:pt x="136" y="110"/>
                  </a:cubicBezTo>
                  <a:cubicBezTo>
                    <a:pt x="146" y="107"/>
                    <a:pt x="146" y="107"/>
                    <a:pt x="146" y="107"/>
                  </a:cubicBezTo>
                  <a:cubicBezTo>
                    <a:pt x="153" y="104"/>
                    <a:pt x="160" y="102"/>
                    <a:pt x="166" y="100"/>
                  </a:cubicBezTo>
                  <a:cubicBezTo>
                    <a:pt x="193" y="89"/>
                    <a:pt x="218" y="75"/>
                    <a:pt x="241" y="59"/>
                  </a:cubicBezTo>
                  <a:cubicBezTo>
                    <a:pt x="264" y="42"/>
                    <a:pt x="286" y="23"/>
                    <a:pt x="30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9" name="Freeform 412">
              <a:extLst>
                <a:ext uri="{FF2B5EF4-FFF2-40B4-BE49-F238E27FC236}">
                  <a16:creationId xmlns:a16="http://schemas.microsoft.com/office/drawing/2014/main" id="{2900649C-5190-4DC1-BE4B-BDBE64A91566}"/>
                </a:ext>
              </a:extLst>
            </p:cNvPr>
            <p:cNvSpPr>
              <a:spLocks/>
            </p:cNvSpPr>
            <p:nvPr/>
          </p:nvSpPr>
          <p:spPr bwMode="auto">
            <a:xfrm>
              <a:off x="4894263" y="8296275"/>
              <a:ext cx="601663" cy="188913"/>
            </a:xfrm>
            <a:custGeom>
              <a:avLst/>
              <a:gdLst>
                <a:gd name="T0" fmla="*/ 320 w 320"/>
                <a:gd name="T1" fmla="*/ 0 h 100"/>
                <a:gd name="T2" fmla="*/ 247 w 320"/>
                <a:gd name="T3" fmla="*/ 45 h 100"/>
                <a:gd name="T4" fmla="*/ 168 w 320"/>
                <a:gd name="T5" fmla="*/ 75 h 100"/>
                <a:gd name="T6" fmla="*/ 85 w 320"/>
                <a:gd name="T7" fmla="*/ 92 h 100"/>
                <a:gd name="T8" fmla="*/ 42 w 320"/>
                <a:gd name="T9" fmla="*/ 95 h 100"/>
                <a:gd name="T10" fmla="*/ 21 w 320"/>
                <a:gd name="T11" fmla="*/ 95 h 100"/>
                <a:gd name="T12" fmla="*/ 0 w 320"/>
                <a:gd name="T13" fmla="*/ 95 h 100"/>
                <a:gd name="T14" fmla="*/ 21 w 320"/>
                <a:gd name="T15" fmla="*/ 98 h 100"/>
                <a:gd name="T16" fmla="*/ 42 w 320"/>
                <a:gd name="T17" fmla="*/ 99 h 100"/>
                <a:gd name="T18" fmla="*/ 64 w 320"/>
                <a:gd name="T19" fmla="*/ 99 h 100"/>
                <a:gd name="T20" fmla="*/ 75 w 320"/>
                <a:gd name="T21" fmla="*/ 99 h 100"/>
                <a:gd name="T22" fmla="*/ 86 w 320"/>
                <a:gd name="T23" fmla="*/ 98 h 100"/>
                <a:gd name="T24" fmla="*/ 107 w 320"/>
                <a:gd name="T25" fmla="*/ 96 h 100"/>
                <a:gd name="T26" fmla="*/ 128 w 320"/>
                <a:gd name="T27" fmla="*/ 93 h 100"/>
                <a:gd name="T28" fmla="*/ 134 w 320"/>
                <a:gd name="T29" fmla="*/ 92 h 100"/>
                <a:gd name="T30" fmla="*/ 139 w 320"/>
                <a:gd name="T31" fmla="*/ 91 h 100"/>
                <a:gd name="T32" fmla="*/ 149 w 320"/>
                <a:gd name="T33" fmla="*/ 89 h 100"/>
                <a:gd name="T34" fmla="*/ 170 w 320"/>
                <a:gd name="T35" fmla="*/ 83 h 100"/>
                <a:gd name="T36" fmla="*/ 250 w 320"/>
                <a:gd name="T37" fmla="*/ 50 h 100"/>
                <a:gd name="T38" fmla="*/ 260 w 320"/>
                <a:gd name="T39" fmla="*/ 45 h 100"/>
                <a:gd name="T40" fmla="*/ 269 w 320"/>
                <a:gd name="T41" fmla="*/ 40 h 100"/>
                <a:gd name="T42" fmla="*/ 287 w 320"/>
                <a:gd name="T43" fmla="*/ 28 h 100"/>
                <a:gd name="T44" fmla="*/ 320 w 320"/>
                <a:gd name="T4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0" h="100">
                  <a:moveTo>
                    <a:pt x="320" y="0"/>
                  </a:moveTo>
                  <a:cubicBezTo>
                    <a:pt x="297" y="18"/>
                    <a:pt x="273" y="32"/>
                    <a:pt x="247" y="45"/>
                  </a:cubicBezTo>
                  <a:cubicBezTo>
                    <a:pt x="222" y="57"/>
                    <a:pt x="195" y="68"/>
                    <a:pt x="168" y="75"/>
                  </a:cubicBezTo>
                  <a:cubicBezTo>
                    <a:pt x="141" y="83"/>
                    <a:pt x="113" y="89"/>
                    <a:pt x="85" y="92"/>
                  </a:cubicBezTo>
                  <a:cubicBezTo>
                    <a:pt x="71" y="94"/>
                    <a:pt x="57" y="94"/>
                    <a:pt x="42" y="95"/>
                  </a:cubicBezTo>
                  <a:cubicBezTo>
                    <a:pt x="35" y="96"/>
                    <a:pt x="28" y="95"/>
                    <a:pt x="21" y="95"/>
                  </a:cubicBezTo>
                  <a:cubicBezTo>
                    <a:pt x="14" y="95"/>
                    <a:pt x="7" y="95"/>
                    <a:pt x="0" y="95"/>
                  </a:cubicBezTo>
                  <a:cubicBezTo>
                    <a:pt x="7" y="96"/>
                    <a:pt x="14" y="97"/>
                    <a:pt x="21" y="98"/>
                  </a:cubicBezTo>
                  <a:cubicBezTo>
                    <a:pt x="28" y="98"/>
                    <a:pt x="35" y="99"/>
                    <a:pt x="42" y="99"/>
                  </a:cubicBezTo>
                  <a:cubicBezTo>
                    <a:pt x="64" y="99"/>
                    <a:pt x="64" y="99"/>
                    <a:pt x="64" y="99"/>
                  </a:cubicBezTo>
                  <a:cubicBezTo>
                    <a:pt x="68" y="100"/>
                    <a:pt x="71" y="100"/>
                    <a:pt x="75" y="99"/>
                  </a:cubicBezTo>
                  <a:cubicBezTo>
                    <a:pt x="86" y="98"/>
                    <a:pt x="86" y="98"/>
                    <a:pt x="86" y="98"/>
                  </a:cubicBezTo>
                  <a:cubicBezTo>
                    <a:pt x="93" y="98"/>
                    <a:pt x="100" y="98"/>
                    <a:pt x="107" y="96"/>
                  </a:cubicBezTo>
                  <a:cubicBezTo>
                    <a:pt x="128" y="93"/>
                    <a:pt x="128" y="93"/>
                    <a:pt x="128" y="93"/>
                  </a:cubicBezTo>
                  <a:cubicBezTo>
                    <a:pt x="134" y="92"/>
                    <a:pt x="134" y="92"/>
                    <a:pt x="134" y="92"/>
                  </a:cubicBezTo>
                  <a:cubicBezTo>
                    <a:pt x="139" y="91"/>
                    <a:pt x="139" y="91"/>
                    <a:pt x="139" y="91"/>
                  </a:cubicBezTo>
                  <a:cubicBezTo>
                    <a:pt x="149" y="89"/>
                    <a:pt x="149" y="89"/>
                    <a:pt x="149" y="89"/>
                  </a:cubicBezTo>
                  <a:cubicBezTo>
                    <a:pt x="157" y="87"/>
                    <a:pt x="164" y="85"/>
                    <a:pt x="170" y="83"/>
                  </a:cubicBezTo>
                  <a:cubicBezTo>
                    <a:pt x="198" y="75"/>
                    <a:pt x="225" y="64"/>
                    <a:pt x="250" y="50"/>
                  </a:cubicBezTo>
                  <a:cubicBezTo>
                    <a:pt x="253" y="49"/>
                    <a:pt x="257" y="47"/>
                    <a:pt x="260" y="45"/>
                  </a:cubicBezTo>
                  <a:cubicBezTo>
                    <a:pt x="269" y="40"/>
                    <a:pt x="269" y="40"/>
                    <a:pt x="269" y="40"/>
                  </a:cubicBezTo>
                  <a:cubicBezTo>
                    <a:pt x="275" y="36"/>
                    <a:pt x="281" y="32"/>
                    <a:pt x="287" y="28"/>
                  </a:cubicBezTo>
                  <a:cubicBezTo>
                    <a:pt x="298" y="19"/>
                    <a:pt x="310" y="11"/>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0" name="Freeform 413">
              <a:extLst>
                <a:ext uri="{FF2B5EF4-FFF2-40B4-BE49-F238E27FC236}">
                  <a16:creationId xmlns:a16="http://schemas.microsoft.com/office/drawing/2014/main" id="{33C495D7-E0FF-4A2D-B6D1-732CE649CF3E}"/>
                </a:ext>
              </a:extLst>
            </p:cNvPr>
            <p:cNvSpPr>
              <a:spLocks/>
            </p:cNvSpPr>
            <p:nvPr/>
          </p:nvSpPr>
          <p:spPr bwMode="auto">
            <a:xfrm>
              <a:off x="4287838" y="7577138"/>
              <a:ext cx="1262063" cy="1811338"/>
            </a:xfrm>
            <a:custGeom>
              <a:avLst/>
              <a:gdLst>
                <a:gd name="T0" fmla="*/ 173 w 671"/>
                <a:gd name="T1" fmla="*/ 388 h 962"/>
                <a:gd name="T2" fmla="*/ 90 w 671"/>
                <a:gd name="T3" fmla="*/ 911 h 962"/>
                <a:gd name="T4" fmla="*/ 498 w 671"/>
                <a:gd name="T5" fmla="*/ 574 h 962"/>
                <a:gd name="T6" fmla="*/ 581 w 671"/>
                <a:gd name="T7" fmla="*/ 51 h 962"/>
                <a:gd name="T8" fmla="*/ 173 w 671"/>
                <a:gd name="T9" fmla="*/ 388 h 962"/>
              </a:gdLst>
              <a:ahLst/>
              <a:cxnLst>
                <a:cxn ang="0">
                  <a:pos x="T0" y="T1"/>
                </a:cxn>
                <a:cxn ang="0">
                  <a:pos x="T2" y="T3"/>
                </a:cxn>
                <a:cxn ang="0">
                  <a:pos x="T4" y="T5"/>
                </a:cxn>
                <a:cxn ang="0">
                  <a:pos x="T6" y="T7"/>
                </a:cxn>
                <a:cxn ang="0">
                  <a:pos x="T8" y="T9"/>
                </a:cxn>
              </a:cxnLst>
              <a:rect l="0" t="0" r="r" b="b"/>
              <a:pathLst>
                <a:path w="671" h="962">
                  <a:moveTo>
                    <a:pt x="173" y="388"/>
                  </a:moveTo>
                  <a:cubicBezTo>
                    <a:pt x="37" y="626"/>
                    <a:pt x="0" y="860"/>
                    <a:pt x="90" y="911"/>
                  </a:cubicBezTo>
                  <a:cubicBezTo>
                    <a:pt x="180" y="962"/>
                    <a:pt x="363" y="811"/>
                    <a:pt x="498" y="574"/>
                  </a:cubicBezTo>
                  <a:cubicBezTo>
                    <a:pt x="634" y="336"/>
                    <a:pt x="671" y="102"/>
                    <a:pt x="581" y="51"/>
                  </a:cubicBezTo>
                  <a:cubicBezTo>
                    <a:pt x="491" y="0"/>
                    <a:pt x="309" y="151"/>
                    <a:pt x="173" y="388"/>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1" name="Freeform 414">
              <a:extLst>
                <a:ext uri="{FF2B5EF4-FFF2-40B4-BE49-F238E27FC236}">
                  <a16:creationId xmlns:a16="http://schemas.microsoft.com/office/drawing/2014/main" id="{9E373C0F-E610-4957-B5AA-6615FBBBF75A}"/>
                </a:ext>
              </a:extLst>
            </p:cNvPr>
            <p:cNvSpPr>
              <a:spLocks/>
            </p:cNvSpPr>
            <p:nvPr/>
          </p:nvSpPr>
          <p:spPr bwMode="auto">
            <a:xfrm>
              <a:off x="3879851" y="6910388"/>
              <a:ext cx="1087438" cy="2457450"/>
            </a:xfrm>
            <a:custGeom>
              <a:avLst/>
              <a:gdLst>
                <a:gd name="T0" fmla="*/ 49 w 578"/>
                <a:gd name="T1" fmla="*/ 687 h 1306"/>
                <a:gd name="T2" fmla="*/ 378 w 578"/>
                <a:gd name="T3" fmla="*/ 1288 h 1306"/>
                <a:gd name="T4" fmla="*/ 529 w 578"/>
                <a:gd name="T5" fmla="*/ 620 h 1306"/>
                <a:gd name="T6" fmla="*/ 200 w 578"/>
                <a:gd name="T7" fmla="*/ 19 h 1306"/>
                <a:gd name="T8" fmla="*/ 49 w 578"/>
                <a:gd name="T9" fmla="*/ 687 h 1306"/>
              </a:gdLst>
              <a:ahLst/>
              <a:cxnLst>
                <a:cxn ang="0">
                  <a:pos x="T0" y="T1"/>
                </a:cxn>
                <a:cxn ang="0">
                  <a:pos x="T2" y="T3"/>
                </a:cxn>
                <a:cxn ang="0">
                  <a:pos x="T4" y="T5"/>
                </a:cxn>
                <a:cxn ang="0">
                  <a:pos x="T6" y="T7"/>
                </a:cxn>
                <a:cxn ang="0">
                  <a:pos x="T8" y="T9"/>
                </a:cxn>
              </a:cxnLst>
              <a:rect l="0" t="0" r="r" b="b"/>
              <a:pathLst>
                <a:path w="578" h="1306">
                  <a:moveTo>
                    <a:pt x="49" y="687"/>
                  </a:moveTo>
                  <a:cubicBezTo>
                    <a:pt x="98" y="1037"/>
                    <a:pt x="245" y="1306"/>
                    <a:pt x="378" y="1288"/>
                  </a:cubicBezTo>
                  <a:cubicBezTo>
                    <a:pt x="510" y="1269"/>
                    <a:pt x="578" y="970"/>
                    <a:pt x="529" y="620"/>
                  </a:cubicBezTo>
                  <a:cubicBezTo>
                    <a:pt x="480" y="269"/>
                    <a:pt x="332" y="0"/>
                    <a:pt x="200" y="19"/>
                  </a:cubicBezTo>
                  <a:cubicBezTo>
                    <a:pt x="67" y="38"/>
                    <a:pt x="0" y="337"/>
                    <a:pt x="49" y="68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2" name="Freeform 415">
              <a:extLst>
                <a:ext uri="{FF2B5EF4-FFF2-40B4-BE49-F238E27FC236}">
                  <a16:creationId xmlns:a16="http://schemas.microsoft.com/office/drawing/2014/main" id="{16CF199C-CDFC-4E00-A134-28E7467B59BA}"/>
                </a:ext>
              </a:extLst>
            </p:cNvPr>
            <p:cNvSpPr>
              <a:spLocks/>
            </p:cNvSpPr>
            <p:nvPr/>
          </p:nvSpPr>
          <p:spPr bwMode="auto">
            <a:xfrm>
              <a:off x="4286251" y="7069138"/>
              <a:ext cx="1017588" cy="2081213"/>
            </a:xfrm>
            <a:custGeom>
              <a:avLst/>
              <a:gdLst>
                <a:gd name="T0" fmla="*/ 541 w 541"/>
                <a:gd name="T1" fmla="*/ 412 h 1106"/>
                <a:gd name="T2" fmla="*/ 436 w 541"/>
                <a:gd name="T3" fmla="*/ 582 h 1106"/>
                <a:gd name="T4" fmla="*/ 332 w 541"/>
                <a:gd name="T5" fmla="*/ 752 h 1106"/>
                <a:gd name="T6" fmla="*/ 229 w 541"/>
                <a:gd name="T7" fmla="*/ 922 h 1106"/>
                <a:gd name="T8" fmla="*/ 125 w 541"/>
                <a:gd name="T9" fmla="*/ 1093 h 1106"/>
                <a:gd name="T10" fmla="*/ 132 w 541"/>
                <a:gd name="T11" fmla="*/ 1094 h 1106"/>
                <a:gd name="T12" fmla="*/ 116 w 541"/>
                <a:gd name="T13" fmla="*/ 957 h 1106"/>
                <a:gd name="T14" fmla="*/ 100 w 541"/>
                <a:gd name="T15" fmla="*/ 820 h 1106"/>
                <a:gd name="T16" fmla="*/ 68 w 541"/>
                <a:gd name="T17" fmla="*/ 547 h 1106"/>
                <a:gd name="T18" fmla="*/ 34 w 541"/>
                <a:gd name="T19" fmla="*/ 273 h 1106"/>
                <a:gd name="T20" fmla="*/ 0 w 541"/>
                <a:gd name="T21" fmla="*/ 0 h 1106"/>
                <a:gd name="T22" fmla="*/ 30 w 541"/>
                <a:gd name="T23" fmla="*/ 274 h 1106"/>
                <a:gd name="T24" fmla="*/ 61 w 541"/>
                <a:gd name="T25" fmla="*/ 548 h 1106"/>
                <a:gd name="T26" fmla="*/ 92 w 541"/>
                <a:gd name="T27" fmla="*/ 821 h 1106"/>
                <a:gd name="T28" fmla="*/ 108 w 541"/>
                <a:gd name="T29" fmla="*/ 958 h 1106"/>
                <a:gd name="T30" fmla="*/ 125 w 541"/>
                <a:gd name="T31" fmla="*/ 1095 h 1106"/>
                <a:gd name="T32" fmla="*/ 126 w 541"/>
                <a:gd name="T33" fmla="*/ 1106 h 1106"/>
                <a:gd name="T34" fmla="*/ 132 w 541"/>
                <a:gd name="T35" fmla="*/ 1097 h 1106"/>
                <a:gd name="T36" fmla="*/ 235 w 541"/>
                <a:gd name="T37" fmla="*/ 926 h 1106"/>
                <a:gd name="T38" fmla="*/ 337 w 541"/>
                <a:gd name="T39" fmla="*/ 755 h 1106"/>
                <a:gd name="T40" fmla="*/ 439 w 541"/>
                <a:gd name="T41" fmla="*/ 584 h 1106"/>
                <a:gd name="T42" fmla="*/ 541 w 541"/>
                <a:gd name="T43" fmla="*/ 412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1106">
                  <a:moveTo>
                    <a:pt x="541" y="412"/>
                  </a:moveTo>
                  <a:cubicBezTo>
                    <a:pt x="436" y="582"/>
                    <a:pt x="436" y="582"/>
                    <a:pt x="436" y="582"/>
                  </a:cubicBezTo>
                  <a:cubicBezTo>
                    <a:pt x="401" y="638"/>
                    <a:pt x="367" y="695"/>
                    <a:pt x="332" y="752"/>
                  </a:cubicBezTo>
                  <a:cubicBezTo>
                    <a:pt x="229" y="922"/>
                    <a:pt x="229" y="922"/>
                    <a:pt x="229" y="922"/>
                  </a:cubicBezTo>
                  <a:cubicBezTo>
                    <a:pt x="125" y="1093"/>
                    <a:pt x="125" y="1093"/>
                    <a:pt x="125" y="1093"/>
                  </a:cubicBezTo>
                  <a:cubicBezTo>
                    <a:pt x="132" y="1094"/>
                    <a:pt x="132" y="1094"/>
                    <a:pt x="132" y="1094"/>
                  </a:cubicBezTo>
                  <a:cubicBezTo>
                    <a:pt x="116" y="957"/>
                    <a:pt x="116" y="957"/>
                    <a:pt x="116" y="957"/>
                  </a:cubicBezTo>
                  <a:cubicBezTo>
                    <a:pt x="100" y="820"/>
                    <a:pt x="100" y="820"/>
                    <a:pt x="100" y="820"/>
                  </a:cubicBezTo>
                  <a:cubicBezTo>
                    <a:pt x="68" y="547"/>
                    <a:pt x="68" y="547"/>
                    <a:pt x="68" y="547"/>
                  </a:cubicBezTo>
                  <a:cubicBezTo>
                    <a:pt x="34" y="273"/>
                    <a:pt x="34" y="273"/>
                    <a:pt x="34" y="273"/>
                  </a:cubicBezTo>
                  <a:cubicBezTo>
                    <a:pt x="0" y="0"/>
                    <a:pt x="0" y="0"/>
                    <a:pt x="0" y="0"/>
                  </a:cubicBezTo>
                  <a:cubicBezTo>
                    <a:pt x="30" y="274"/>
                    <a:pt x="30" y="274"/>
                    <a:pt x="30" y="274"/>
                  </a:cubicBezTo>
                  <a:cubicBezTo>
                    <a:pt x="61" y="548"/>
                    <a:pt x="61" y="548"/>
                    <a:pt x="61" y="548"/>
                  </a:cubicBezTo>
                  <a:cubicBezTo>
                    <a:pt x="92" y="821"/>
                    <a:pt x="92" y="821"/>
                    <a:pt x="92" y="821"/>
                  </a:cubicBezTo>
                  <a:cubicBezTo>
                    <a:pt x="108" y="958"/>
                    <a:pt x="108" y="958"/>
                    <a:pt x="108" y="958"/>
                  </a:cubicBezTo>
                  <a:cubicBezTo>
                    <a:pt x="125" y="1095"/>
                    <a:pt x="125" y="1095"/>
                    <a:pt x="125" y="1095"/>
                  </a:cubicBezTo>
                  <a:cubicBezTo>
                    <a:pt x="126" y="1106"/>
                    <a:pt x="126" y="1106"/>
                    <a:pt x="126" y="1106"/>
                  </a:cubicBezTo>
                  <a:cubicBezTo>
                    <a:pt x="132" y="1097"/>
                    <a:pt x="132" y="1097"/>
                    <a:pt x="132" y="1097"/>
                  </a:cubicBezTo>
                  <a:cubicBezTo>
                    <a:pt x="235" y="926"/>
                    <a:pt x="235" y="926"/>
                    <a:pt x="235" y="926"/>
                  </a:cubicBezTo>
                  <a:cubicBezTo>
                    <a:pt x="337" y="755"/>
                    <a:pt x="337" y="755"/>
                    <a:pt x="337" y="755"/>
                  </a:cubicBezTo>
                  <a:cubicBezTo>
                    <a:pt x="371" y="698"/>
                    <a:pt x="405" y="641"/>
                    <a:pt x="439" y="584"/>
                  </a:cubicBezTo>
                  <a:lnTo>
                    <a:pt x="541" y="4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3" name="Freeform 416">
              <a:extLst>
                <a:ext uri="{FF2B5EF4-FFF2-40B4-BE49-F238E27FC236}">
                  <a16:creationId xmlns:a16="http://schemas.microsoft.com/office/drawing/2014/main" id="{ECCA6B7B-A7A8-4786-9AC4-66C0C8A2A3EA}"/>
                </a:ext>
              </a:extLst>
            </p:cNvPr>
            <p:cNvSpPr>
              <a:spLocks/>
            </p:cNvSpPr>
            <p:nvPr/>
          </p:nvSpPr>
          <p:spPr bwMode="auto">
            <a:xfrm>
              <a:off x="4471988" y="8216900"/>
              <a:ext cx="249238" cy="449263"/>
            </a:xfrm>
            <a:custGeom>
              <a:avLst/>
              <a:gdLst>
                <a:gd name="T0" fmla="*/ 132 w 132"/>
                <a:gd name="T1" fmla="*/ 0 h 238"/>
                <a:gd name="T2" fmla="*/ 103 w 132"/>
                <a:gd name="T3" fmla="*/ 62 h 238"/>
                <a:gd name="T4" fmla="*/ 74 w 132"/>
                <a:gd name="T5" fmla="*/ 124 h 238"/>
                <a:gd name="T6" fmla="*/ 42 w 132"/>
                <a:gd name="T7" fmla="*/ 184 h 238"/>
                <a:gd name="T8" fmla="*/ 0 w 132"/>
                <a:gd name="T9" fmla="*/ 238 h 238"/>
                <a:gd name="T10" fmla="*/ 47 w 132"/>
                <a:gd name="T11" fmla="*/ 188 h 238"/>
                <a:gd name="T12" fmla="*/ 81 w 132"/>
                <a:gd name="T13" fmla="*/ 128 h 238"/>
                <a:gd name="T14" fmla="*/ 109 w 132"/>
                <a:gd name="T15" fmla="*/ 65 h 238"/>
                <a:gd name="T16" fmla="*/ 132 w 132"/>
                <a:gd name="T1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238">
                  <a:moveTo>
                    <a:pt x="132" y="0"/>
                  </a:moveTo>
                  <a:cubicBezTo>
                    <a:pt x="122" y="21"/>
                    <a:pt x="112" y="42"/>
                    <a:pt x="103" y="62"/>
                  </a:cubicBezTo>
                  <a:cubicBezTo>
                    <a:pt x="93" y="83"/>
                    <a:pt x="84" y="104"/>
                    <a:pt x="74" y="124"/>
                  </a:cubicBezTo>
                  <a:cubicBezTo>
                    <a:pt x="64" y="145"/>
                    <a:pt x="53" y="165"/>
                    <a:pt x="42" y="184"/>
                  </a:cubicBezTo>
                  <a:cubicBezTo>
                    <a:pt x="30" y="203"/>
                    <a:pt x="17" y="222"/>
                    <a:pt x="0" y="238"/>
                  </a:cubicBezTo>
                  <a:cubicBezTo>
                    <a:pt x="19" y="225"/>
                    <a:pt x="35" y="207"/>
                    <a:pt x="47" y="188"/>
                  </a:cubicBezTo>
                  <a:cubicBezTo>
                    <a:pt x="60" y="169"/>
                    <a:pt x="71" y="148"/>
                    <a:pt x="81" y="128"/>
                  </a:cubicBezTo>
                  <a:cubicBezTo>
                    <a:pt x="91" y="107"/>
                    <a:pt x="100" y="86"/>
                    <a:pt x="109" y="65"/>
                  </a:cubicBezTo>
                  <a:cubicBezTo>
                    <a:pt x="117" y="44"/>
                    <a:pt x="125" y="22"/>
                    <a:pt x="1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4" name="Freeform 417">
              <a:extLst>
                <a:ext uri="{FF2B5EF4-FFF2-40B4-BE49-F238E27FC236}">
                  <a16:creationId xmlns:a16="http://schemas.microsoft.com/office/drawing/2014/main" id="{965EFCCB-156A-4602-8C0E-3507CA9CB1E6}"/>
                </a:ext>
              </a:extLst>
            </p:cNvPr>
            <p:cNvSpPr>
              <a:spLocks/>
            </p:cNvSpPr>
            <p:nvPr/>
          </p:nvSpPr>
          <p:spPr bwMode="auto">
            <a:xfrm>
              <a:off x="4446588" y="7999413"/>
              <a:ext cx="223838" cy="442913"/>
            </a:xfrm>
            <a:custGeom>
              <a:avLst/>
              <a:gdLst>
                <a:gd name="T0" fmla="*/ 119 w 119"/>
                <a:gd name="T1" fmla="*/ 0 h 235"/>
                <a:gd name="T2" fmla="*/ 92 w 119"/>
                <a:gd name="T3" fmla="*/ 60 h 235"/>
                <a:gd name="T4" fmla="*/ 65 w 119"/>
                <a:gd name="T5" fmla="*/ 121 h 235"/>
                <a:gd name="T6" fmla="*/ 36 w 119"/>
                <a:gd name="T7" fmla="*/ 180 h 235"/>
                <a:gd name="T8" fmla="*/ 0 w 119"/>
                <a:gd name="T9" fmla="*/ 235 h 235"/>
                <a:gd name="T10" fmla="*/ 42 w 119"/>
                <a:gd name="T11" fmla="*/ 183 h 235"/>
                <a:gd name="T12" fmla="*/ 72 w 119"/>
                <a:gd name="T13" fmla="*/ 124 h 235"/>
                <a:gd name="T14" fmla="*/ 98 w 119"/>
                <a:gd name="T15" fmla="*/ 63 h 235"/>
                <a:gd name="T16" fmla="*/ 119 w 119"/>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35">
                  <a:moveTo>
                    <a:pt x="119" y="0"/>
                  </a:moveTo>
                  <a:cubicBezTo>
                    <a:pt x="110" y="20"/>
                    <a:pt x="101" y="40"/>
                    <a:pt x="92" y="60"/>
                  </a:cubicBezTo>
                  <a:cubicBezTo>
                    <a:pt x="83" y="80"/>
                    <a:pt x="74" y="101"/>
                    <a:pt x="65" y="121"/>
                  </a:cubicBezTo>
                  <a:cubicBezTo>
                    <a:pt x="56" y="141"/>
                    <a:pt x="46" y="160"/>
                    <a:pt x="36" y="180"/>
                  </a:cubicBezTo>
                  <a:cubicBezTo>
                    <a:pt x="26" y="199"/>
                    <a:pt x="15" y="218"/>
                    <a:pt x="0" y="235"/>
                  </a:cubicBezTo>
                  <a:cubicBezTo>
                    <a:pt x="17" y="221"/>
                    <a:pt x="30" y="202"/>
                    <a:pt x="42" y="183"/>
                  </a:cubicBezTo>
                  <a:cubicBezTo>
                    <a:pt x="53" y="164"/>
                    <a:pt x="63" y="144"/>
                    <a:pt x="72" y="124"/>
                  </a:cubicBezTo>
                  <a:cubicBezTo>
                    <a:pt x="81" y="104"/>
                    <a:pt x="90" y="83"/>
                    <a:pt x="98" y="63"/>
                  </a:cubicBezTo>
                  <a:cubicBezTo>
                    <a:pt x="105" y="42"/>
                    <a:pt x="113" y="21"/>
                    <a:pt x="1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5" name="Freeform 418">
              <a:extLst>
                <a:ext uri="{FF2B5EF4-FFF2-40B4-BE49-F238E27FC236}">
                  <a16:creationId xmlns:a16="http://schemas.microsoft.com/office/drawing/2014/main" id="{1371A9AC-5AAA-4A96-B4AB-BA5D00291EB7}"/>
                </a:ext>
              </a:extLst>
            </p:cNvPr>
            <p:cNvSpPr>
              <a:spLocks/>
            </p:cNvSpPr>
            <p:nvPr/>
          </p:nvSpPr>
          <p:spPr bwMode="auto">
            <a:xfrm>
              <a:off x="4395788" y="7532688"/>
              <a:ext cx="249238" cy="473075"/>
            </a:xfrm>
            <a:custGeom>
              <a:avLst/>
              <a:gdLst>
                <a:gd name="T0" fmla="*/ 133 w 133"/>
                <a:gd name="T1" fmla="*/ 0 h 251"/>
                <a:gd name="T2" fmla="*/ 103 w 133"/>
                <a:gd name="T3" fmla="*/ 65 h 251"/>
                <a:gd name="T4" fmla="*/ 74 w 133"/>
                <a:gd name="T5" fmla="*/ 130 h 251"/>
                <a:gd name="T6" fmla="*/ 41 w 133"/>
                <a:gd name="T7" fmla="*/ 193 h 251"/>
                <a:gd name="T8" fmla="*/ 32 w 133"/>
                <a:gd name="T9" fmla="*/ 209 h 251"/>
                <a:gd name="T10" fmla="*/ 23 w 133"/>
                <a:gd name="T11" fmla="*/ 223 h 251"/>
                <a:gd name="T12" fmla="*/ 0 w 133"/>
                <a:gd name="T13" fmla="*/ 251 h 251"/>
                <a:gd name="T14" fmla="*/ 47 w 133"/>
                <a:gd name="T15" fmla="*/ 197 h 251"/>
                <a:gd name="T16" fmla="*/ 81 w 133"/>
                <a:gd name="T17" fmla="*/ 134 h 251"/>
                <a:gd name="T18" fmla="*/ 109 w 133"/>
                <a:gd name="T19" fmla="*/ 68 h 251"/>
                <a:gd name="T20" fmla="*/ 133 w 133"/>
                <a:gd name="T2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51">
                  <a:moveTo>
                    <a:pt x="133" y="0"/>
                  </a:moveTo>
                  <a:cubicBezTo>
                    <a:pt x="123" y="22"/>
                    <a:pt x="113" y="44"/>
                    <a:pt x="103" y="65"/>
                  </a:cubicBezTo>
                  <a:cubicBezTo>
                    <a:pt x="94" y="87"/>
                    <a:pt x="84" y="109"/>
                    <a:pt x="74" y="130"/>
                  </a:cubicBezTo>
                  <a:cubicBezTo>
                    <a:pt x="64" y="152"/>
                    <a:pt x="53" y="173"/>
                    <a:pt x="41" y="193"/>
                  </a:cubicBezTo>
                  <a:cubicBezTo>
                    <a:pt x="39" y="198"/>
                    <a:pt x="35" y="203"/>
                    <a:pt x="32" y="209"/>
                  </a:cubicBezTo>
                  <a:cubicBezTo>
                    <a:pt x="29" y="213"/>
                    <a:pt x="26" y="219"/>
                    <a:pt x="23" y="223"/>
                  </a:cubicBezTo>
                  <a:cubicBezTo>
                    <a:pt x="16" y="233"/>
                    <a:pt x="8" y="242"/>
                    <a:pt x="0" y="251"/>
                  </a:cubicBezTo>
                  <a:cubicBezTo>
                    <a:pt x="19" y="236"/>
                    <a:pt x="34" y="217"/>
                    <a:pt x="47" y="197"/>
                  </a:cubicBezTo>
                  <a:cubicBezTo>
                    <a:pt x="60" y="176"/>
                    <a:pt x="71" y="155"/>
                    <a:pt x="81" y="134"/>
                  </a:cubicBezTo>
                  <a:cubicBezTo>
                    <a:pt x="91" y="112"/>
                    <a:pt x="101" y="90"/>
                    <a:pt x="109" y="68"/>
                  </a:cubicBezTo>
                  <a:cubicBezTo>
                    <a:pt x="118" y="46"/>
                    <a:pt x="126" y="23"/>
                    <a:pt x="1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6" name="Freeform 419">
              <a:extLst>
                <a:ext uri="{FF2B5EF4-FFF2-40B4-BE49-F238E27FC236}">
                  <a16:creationId xmlns:a16="http://schemas.microsoft.com/office/drawing/2014/main" id="{ED062755-2E59-4536-8D48-4147D26E7DE8}"/>
                </a:ext>
              </a:extLst>
            </p:cNvPr>
            <p:cNvSpPr>
              <a:spLocks/>
            </p:cNvSpPr>
            <p:nvPr/>
          </p:nvSpPr>
          <p:spPr bwMode="auto">
            <a:xfrm>
              <a:off x="4064001" y="7397750"/>
              <a:ext cx="303213" cy="369888"/>
            </a:xfrm>
            <a:custGeom>
              <a:avLst/>
              <a:gdLst>
                <a:gd name="T0" fmla="*/ 161 w 161"/>
                <a:gd name="T1" fmla="*/ 197 h 197"/>
                <a:gd name="T2" fmla="*/ 117 w 161"/>
                <a:gd name="T3" fmla="*/ 151 h 197"/>
                <a:gd name="T4" fmla="*/ 77 w 161"/>
                <a:gd name="T5" fmla="*/ 102 h 197"/>
                <a:gd name="T6" fmla="*/ 39 w 161"/>
                <a:gd name="T7" fmla="*/ 51 h 197"/>
                <a:gd name="T8" fmla="*/ 0 w 161"/>
                <a:gd name="T9" fmla="*/ 0 h 197"/>
                <a:gd name="T10" fmla="*/ 34 w 161"/>
                <a:gd name="T11" fmla="*/ 55 h 197"/>
                <a:gd name="T12" fmla="*/ 71 w 161"/>
                <a:gd name="T13" fmla="*/ 107 h 197"/>
                <a:gd name="T14" fmla="*/ 113 w 161"/>
                <a:gd name="T15" fmla="*/ 156 h 197"/>
                <a:gd name="T16" fmla="*/ 161 w 161"/>
                <a:gd name="T1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197">
                  <a:moveTo>
                    <a:pt x="161" y="197"/>
                  </a:moveTo>
                  <a:cubicBezTo>
                    <a:pt x="145" y="183"/>
                    <a:pt x="131" y="167"/>
                    <a:pt x="117" y="151"/>
                  </a:cubicBezTo>
                  <a:cubicBezTo>
                    <a:pt x="104" y="135"/>
                    <a:pt x="90" y="119"/>
                    <a:pt x="77" y="102"/>
                  </a:cubicBezTo>
                  <a:cubicBezTo>
                    <a:pt x="64" y="85"/>
                    <a:pt x="52" y="68"/>
                    <a:pt x="39" y="51"/>
                  </a:cubicBezTo>
                  <a:cubicBezTo>
                    <a:pt x="26" y="34"/>
                    <a:pt x="13" y="17"/>
                    <a:pt x="0" y="0"/>
                  </a:cubicBezTo>
                  <a:cubicBezTo>
                    <a:pt x="10" y="19"/>
                    <a:pt x="22" y="37"/>
                    <a:pt x="34" y="55"/>
                  </a:cubicBezTo>
                  <a:cubicBezTo>
                    <a:pt x="45" y="72"/>
                    <a:pt x="58" y="90"/>
                    <a:pt x="71" y="107"/>
                  </a:cubicBezTo>
                  <a:cubicBezTo>
                    <a:pt x="84" y="124"/>
                    <a:pt x="98" y="140"/>
                    <a:pt x="113" y="156"/>
                  </a:cubicBezTo>
                  <a:cubicBezTo>
                    <a:pt x="127" y="171"/>
                    <a:pt x="143" y="186"/>
                    <a:pt x="161" y="1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7" name="Freeform 420">
              <a:extLst>
                <a:ext uri="{FF2B5EF4-FFF2-40B4-BE49-F238E27FC236}">
                  <a16:creationId xmlns:a16="http://schemas.microsoft.com/office/drawing/2014/main" id="{932223AE-7830-4D53-A409-27D75D406A2A}"/>
                </a:ext>
              </a:extLst>
            </p:cNvPr>
            <p:cNvSpPr>
              <a:spLocks/>
            </p:cNvSpPr>
            <p:nvPr/>
          </p:nvSpPr>
          <p:spPr bwMode="auto">
            <a:xfrm>
              <a:off x="4040188" y="7940675"/>
              <a:ext cx="384175" cy="309563"/>
            </a:xfrm>
            <a:custGeom>
              <a:avLst/>
              <a:gdLst>
                <a:gd name="T0" fmla="*/ 204 w 204"/>
                <a:gd name="T1" fmla="*/ 164 h 164"/>
                <a:gd name="T2" fmla="*/ 150 w 204"/>
                <a:gd name="T3" fmla="*/ 128 h 164"/>
                <a:gd name="T4" fmla="*/ 100 w 204"/>
                <a:gd name="T5" fmla="*/ 86 h 164"/>
                <a:gd name="T6" fmla="*/ 51 w 204"/>
                <a:gd name="T7" fmla="*/ 43 h 164"/>
                <a:gd name="T8" fmla="*/ 0 w 204"/>
                <a:gd name="T9" fmla="*/ 0 h 164"/>
                <a:gd name="T10" fmla="*/ 46 w 204"/>
                <a:gd name="T11" fmla="*/ 47 h 164"/>
                <a:gd name="T12" fmla="*/ 95 w 204"/>
                <a:gd name="T13" fmla="*/ 92 h 164"/>
                <a:gd name="T14" fmla="*/ 147 w 204"/>
                <a:gd name="T15" fmla="*/ 133 h 164"/>
                <a:gd name="T16" fmla="*/ 204 w 204"/>
                <a:gd name="T1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64">
                  <a:moveTo>
                    <a:pt x="204" y="164"/>
                  </a:moveTo>
                  <a:cubicBezTo>
                    <a:pt x="185" y="154"/>
                    <a:pt x="168" y="141"/>
                    <a:pt x="150" y="128"/>
                  </a:cubicBezTo>
                  <a:cubicBezTo>
                    <a:pt x="133" y="114"/>
                    <a:pt x="117" y="100"/>
                    <a:pt x="100" y="86"/>
                  </a:cubicBezTo>
                  <a:cubicBezTo>
                    <a:pt x="51" y="43"/>
                    <a:pt x="51" y="43"/>
                    <a:pt x="51" y="43"/>
                  </a:cubicBezTo>
                  <a:cubicBezTo>
                    <a:pt x="34" y="28"/>
                    <a:pt x="17" y="14"/>
                    <a:pt x="0" y="0"/>
                  </a:cubicBezTo>
                  <a:cubicBezTo>
                    <a:pt x="15" y="16"/>
                    <a:pt x="30" y="32"/>
                    <a:pt x="46" y="47"/>
                  </a:cubicBezTo>
                  <a:cubicBezTo>
                    <a:pt x="62" y="63"/>
                    <a:pt x="78" y="77"/>
                    <a:pt x="95" y="92"/>
                  </a:cubicBezTo>
                  <a:cubicBezTo>
                    <a:pt x="111" y="106"/>
                    <a:pt x="129" y="120"/>
                    <a:pt x="147" y="133"/>
                  </a:cubicBezTo>
                  <a:cubicBezTo>
                    <a:pt x="165" y="145"/>
                    <a:pt x="184" y="157"/>
                    <a:pt x="204" y="1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8" name="Freeform 421">
              <a:extLst>
                <a:ext uri="{FF2B5EF4-FFF2-40B4-BE49-F238E27FC236}">
                  <a16:creationId xmlns:a16="http://schemas.microsoft.com/office/drawing/2014/main" id="{24881747-192C-418F-9D4A-D12169B7571B}"/>
                </a:ext>
              </a:extLst>
            </p:cNvPr>
            <p:cNvSpPr>
              <a:spLocks/>
            </p:cNvSpPr>
            <p:nvPr/>
          </p:nvSpPr>
          <p:spPr bwMode="auto">
            <a:xfrm>
              <a:off x="4114801" y="8253413"/>
              <a:ext cx="344488" cy="293688"/>
            </a:xfrm>
            <a:custGeom>
              <a:avLst/>
              <a:gdLst>
                <a:gd name="T0" fmla="*/ 183 w 183"/>
                <a:gd name="T1" fmla="*/ 156 h 156"/>
                <a:gd name="T2" fmla="*/ 157 w 183"/>
                <a:gd name="T3" fmla="*/ 141 h 156"/>
                <a:gd name="T4" fmla="*/ 145 w 183"/>
                <a:gd name="T5" fmla="*/ 132 h 156"/>
                <a:gd name="T6" fmla="*/ 133 w 183"/>
                <a:gd name="T7" fmla="*/ 123 h 156"/>
                <a:gd name="T8" fmla="*/ 89 w 183"/>
                <a:gd name="T9" fmla="*/ 82 h 156"/>
                <a:gd name="T10" fmla="*/ 45 w 183"/>
                <a:gd name="T11" fmla="*/ 41 h 156"/>
                <a:gd name="T12" fmla="*/ 0 w 183"/>
                <a:gd name="T13" fmla="*/ 0 h 156"/>
                <a:gd name="T14" fmla="*/ 41 w 183"/>
                <a:gd name="T15" fmla="*/ 45 h 156"/>
                <a:gd name="T16" fmla="*/ 83 w 183"/>
                <a:gd name="T17" fmla="*/ 88 h 156"/>
                <a:gd name="T18" fmla="*/ 129 w 183"/>
                <a:gd name="T19" fmla="*/ 128 h 156"/>
                <a:gd name="T20" fmla="*/ 142 w 183"/>
                <a:gd name="T21" fmla="*/ 136 h 156"/>
                <a:gd name="T22" fmla="*/ 155 w 183"/>
                <a:gd name="T23" fmla="*/ 145 h 156"/>
                <a:gd name="T24" fmla="*/ 183 w 183"/>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156">
                  <a:moveTo>
                    <a:pt x="183" y="156"/>
                  </a:moveTo>
                  <a:cubicBezTo>
                    <a:pt x="173" y="152"/>
                    <a:pt x="165" y="147"/>
                    <a:pt x="157" y="141"/>
                  </a:cubicBezTo>
                  <a:cubicBezTo>
                    <a:pt x="153" y="138"/>
                    <a:pt x="149" y="135"/>
                    <a:pt x="145" y="132"/>
                  </a:cubicBezTo>
                  <a:cubicBezTo>
                    <a:pt x="141" y="129"/>
                    <a:pt x="137" y="126"/>
                    <a:pt x="133" y="123"/>
                  </a:cubicBezTo>
                  <a:cubicBezTo>
                    <a:pt x="118" y="110"/>
                    <a:pt x="104" y="96"/>
                    <a:pt x="89" y="82"/>
                  </a:cubicBezTo>
                  <a:cubicBezTo>
                    <a:pt x="45" y="41"/>
                    <a:pt x="45" y="41"/>
                    <a:pt x="45" y="41"/>
                  </a:cubicBezTo>
                  <a:cubicBezTo>
                    <a:pt x="30" y="27"/>
                    <a:pt x="16" y="13"/>
                    <a:pt x="0" y="0"/>
                  </a:cubicBezTo>
                  <a:cubicBezTo>
                    <a:pt x="13" y="16"/>
                    <a:pt x="27" y="31"/>
                    <a:pt x="41" y="45"/>
                  </a:cubicBezTo>
                  <a:cubicBezTo>
                    <a:pt x="54" y="60"/>
                    <a:pt x="69" y="74"/>
                    <a:pt x="83" y="88"/>
                  </a:cubicBezTo>
                  <a:cubicBezTo>
                    <a:pt x="98" y="102"/>
                    <a:pt x="113" y="115"/>
                    <a:pt x="129" y="128"/>
                  </a:cubicBezTo>
                  <a:cubicBezTo>
                    <a:pt x="133" y="131"/>
                    <a:pt x="137" y="134"/>
                    <a:pt x="142" y="136"/>
                  </a:cubicBezTo>
                  <a:cubicBezTo>
                    <a:pt x="146" y="139"/>
                    <a:pt x="150" y="142"/>
                    <a:pt x="155" y="145"/>
                  </a:cubicBezTo>
                  <a:cubicBezTo>
                    <a:pt x="164" y="149"/>
                    <a:pt x="173" y="154"/>
                    <a:pt x="183"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9" name="Freeform 422">
              <a:extLst>
                <a:ext uri="{FF2B5EF4-FFF2-40B4-BE49-F238E27FC236}">
                  <a16:creationId xmlns:a16="http://schemas.microsoft.com/office/drawing/2014/main" id="{D4856BEA-BB69-4249-ACB1-9A89F4876F7E}"/>
                </a:ext>
              </a:extLst>
            </p:cNvPr>
            <p:cNvSpPr>
              <a:spLocks/>
            </p:cNvSpPr>
            <p:nvPr/>
          </p:nvSpPr>
          <p:spPr bwMode="auto">
            <a:xfrm>
              <a:off x="4119563" y="8474075"/>
              <a:ext cx="366713" cy="296863"/>
            </a:xfrm>
            <a:custGeom>
              <a:avLst/>
              <a:gdLst>
                <a:gd name="T0" fmla="*/ 195 w 195"/>
                <a:gd name="T1" fmla="*/ 158 h 158"/>
                <a:gd name="T2" fmla="*/ 141 w 195"/>
                <a:gd name="T3" fmla="*/ 126 h 158"/>
                <a:gd name="T4" fmla="*/ 93 w 195"/>
                <a:gd name="T5" fmla="*/ 86 h 158"/>
                <a:gd name="T6" fmla="*/ 46 w 195"/>
                <a:gd name="T7" fmla="*/ 43 h 158"/>
                <a:gd name="T8" fmla="*/ 0 w 195"/>
                <a:gd name="T9" fmla="*/ 0 h 158"/>
                <a:gd name="T10" fmla="*/ 42 w 195"/>
                <a:gd name="T11" fmla="*/ 48 h 158"/>
                <a:gd name="T12" fmla="*/ 87 w 195"/>
                <a:gd name="T13" fmla="*/ 92 h 158"/>
                <a:gd name="T14" fmla="*/ 137 w 195"/>
                <a:gd name="T15" fmla="*/ 131 h 158"/>
                <a:gd name="T16" fmla="*/ 195 w 195"/>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58">
                  <a:moveTo>
                    <a:pt x="195" y="158"/>
                  </a:moveTo>
                  <a:cubicBezTo>
                    <a:pt x="176" y="149"/>
                    <a:pt x="158" y="138"/>
                    <a:pt x="141" y="126"/>
                  </a:cubicBezTo>
                  <a:cubicBezTo>
                    <a:pt x="124" y="113"/>
                    <a:pt x="108" y="100"/>
                    <a:pt x="93" y="86"/>
                  </a:cubicBezTo>
                  <a:cubicBezTo>
                    <a:pt x="77" y="72"/>
                    <a:pt x="62" y="57"/>
                    <a:pt x="46" y="43"/>
                  </a:cubicBezTo>
                  <a:cubicBezTo>
                    <a:pt x="31" y="28"/>
                    <a:pt x="16" y="14"/>
                    <a:pt x="0" y="0"/>
                  </a:cubicBezTo>
                  <a:cubicBezTo>
                    <a:pt x="13" y="16"/>
                    <a:pt x="27" y="32"/>
                    <a:pt x="42" y="48"/>
                  </a:cubicBezTo>
                  <a:cubicBezTo>
                    <a:pt x="56" y="63"/>
                    <a:pt x="71" y="78"/>
                    <a:pt x="87" y="92"/>
                  </a:cubicBezTo>
                  <a:cubicBezTo>
                    <a:pt x="103" y="106"/>
                    <a:pt x="120" y="119"/>
                    <a:pt x="137" y="131"/>
                  </a:cubicBezTo>
                  <a:cubicBezTo>
                    <a:pt x="155" y="143"/>
                    <a:pt x="175" y="152"/>
                    <a:pt x="195" y="1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0" name="Freeform 423">
              <a:extLst>
                <a:ext uri="{FF2B5EF4-FFF2-40B4-BE49-F238E27FC236}">
                  <a16:creationId xmlns:a16="http://schemas.microsoft.com/office/drawing/2014/main" id="{5A3E81B2-56D2-4E22-8CA1-989D67CF068B}"/>
                </a:ext>
              </a:extLst>
            </p:cNvPr>
            <p:cNvSpPr>
              <a:spLocks/>
            </p:cNvSpPr>
            <p:nvPr/>
          </p:nvSpPr>
          <p:spPr bwMode="auto">
            <a:xfrm>
              <a:off x="5084763" y="8104188"/>
              <a:ext cx="217488" cy="101600"/>
            </a:xfrm>
            <a:custGeom>
              <a:avLst/>
              <a:gdLst>
                <a:gd name="T0" fmla="*/ 115 w 115"/>
                <a:gd name="T1" fmla="*/ 0 h 54"/>
                <a:gd name="T2" fmla="*/ 89 w 115"/>
                <a:gd name="T3" fmla="*/ 20 h 54"/>
                <a:gd name="T4" fmla="*/ 61 w 115"/>
                <a:gd name="T5" fmla="*/ 34 h 54"/>
                <a:gd name="T6" fmla="*/ 31 w 115"/>
                <a:gd name="T7" fmla="*/ 45 h 54"/>
                <a:gd name="T8" fmla="*/ 0 w 115"/>
                <a:gd name="T9" fmla="*/ 54 h 54"/>
                <a:gd name="T10" fmla="*/ 33 w 115"/>
                <a:gd name="T11" fmla="*/ 51 h 54"/>
                <a:gd name="T12" fmla="*/ 64 w 115"/>
                <a:gd name="T13" fmla="*/ 42 h 54"/>
                <a:gd name="T14" fmla="*/ 93 w 115"/>
                <a:gd name="T15" fmla="*/ 25 h 54"/>
                <a:gd name="T16" fmla="*/ 115 w 115"/>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54">
                  <a:moveTo>
                    <a:pt x="115" y="0"/>
                  </a:moveTo>
                  <a:cubicBezTo>
                    <a:pt x="107" y="8"/>
                    <a:pt x="98" y="14"/>
                    <a:pt x="89" y="20"/>
                  </a:cubicBezTo>
                  <a:cubicBezTo>
                    <a:pt x="80" y="25"/>
                    <a:pt x="71" y="30"/>
                    <a:pt x="61" y="34"/>
                  </a:cubicBezTo>
                  <a:cubicBezTo>
                    <a:pt x="52" y="38"/>
                    <a:pt x="42" y="42"/>
                    <a:pt x="31" y="45"/>
                  </a:cubicBezTo>
                  <a:cubicBezTo>
                    <a:pt x="21" y="48"/>
                    <a:pt x="11" y="51"/>
                    <a:pt x="0" y="54"/>
                  </a:cubicBezTo>
                  <a:cubicBezTo>
                    <a:pt x="11" y="54"/>
                    <a:pt x="22" y="53"/>
                    <a:pt x="33" y="51"/>
                  </a:cubicBezTo>
                  <a:cubicBezTo>
                    <a:pt x="44" y="49"/>
                    <a:pt x="54" y="46"/>
                    <a:pt x="64" y="42"/>
                  </a:cubicBezTo>
                  <a:cubicBezTo>
                    <a:pt x="75" y="38"/>
                    <a:pt x="84" y="32"/>
                    <a:pt x="93" y="25"/>
                  </a:cubicBezTo>
                  <a:cubicBezTo>
                    <a:pt x="102" y="18"/>
                    <a:pt x="109" y="10"/>
                    <a:pt x="1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1" name="Freeform 424">
              <a:extLst>
                <a:ext uri="{FF2B5EF4-FFF2-40B4-BE49-F238E27FC236}">
                  <a16:creationId xmlns:a16="http://schemas.microsoft.com/office/drawing/2014/main" id="{BBF9B8AB-8750-41FF-912E-158F214A10F2}"/>
                </a:ext>
              </a:extLst>
            </p:cNvPr>
            <p:cNvSpPr>
              <a:spLocks/>
            </p:cNvSpPr>
            <p:nvPr/>
          </p:nvSpPr>
          <p:spPr bwMode="auto">
            <a:xfrm>
              <a:off x="4999038" y="7940675"/>
              <a:ext cx="49213" cy="330200"/>
            </a:xfrm>
            <a:custGeom>
              <a:avLst/>
              <a:gdLst>
                <a:gd name="T0" fmla="*/ 26 w 26"/>
                <a:gd name="T1" fmla="*/ 175 h 175"/>
                <a:gd name="T2" fmla="*/ 16 w 26"/>
                <a:gd name="T3" fmla="*/ 131 h 175"/>
                <a:gd name="T4" fmla="*/ 10 w 26"/>
                <a:gd name="T5" fmla="*/ 88 h 175"/>
                <a:gd name="T6" fmla="*/ 7 w 26"/>
                <a:gd name="T7" fmla="*/ 44 h 175"/>
                <a:gd name="T8" fmla="*/ 7 w 26"/>
                <a:gd name="T9" fmla="*/ 0 h 175"/>
                <a:gd name="T10" fmla="*/ 1 w 26"/>
                <a:gd name="T11" fmla="*/ 44 h 175"/>
                <a:gd name="T12" fmla="*/ 2 w 26"/>
                <a:gd name="T13" fmla="*/ 89 h 175"/>
                <a:gd name="T14" fmla="*/ 10 w 26"/>
                <a:gd name="T15" fmla="*/ 133 h 175"/>
                <a:gd name="T16" fmla="*/ 26 w 26"/>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5">
                  <a:moveTo>
                    <a:pt x="26" y="175"/>
                  </a:moveTo>
                  <a:cubicBezTo>
                    <a:pt x="22" y="160"/>
                    <a:pt x="19" y="146"/>
                    <a:pt x="16" y="131"/>
                  </a:cubicBezTo>
                  <a:cubicBezTo>
                    <a:pt x="14" y="117"/>
                    <a:pt x="12" y="102"/>
                    <a:pt x="10" y="88"/>
                  </a:cubicBezTo>
                  <a:cubicBezTo>
                    <a:pt x="8" y="73"/>
                    <a:pt x="8" y="59"/>
                    <a:pt x="7" y="44"/>
                  </a:cubicBezTo>
                  <a:cubicBezTo>
                    <a:pt x="7" y="29"/>
                    <a:pt x="7" y="15"/>
                    <a:pt x="7" y="0"/>
                  </a:cubicBezTo>
                  <a:cubicBezTo>
                    <a:pt x="4" y="14"/>
                    <a:pt x="2" y="29"/>
                    <a:pt x="1" y="44"/>
                  </a:cubicBezTo>
                  <a:cubicBezTo>
                    <a:pt x="0" y="59"/>
                    <a:pt x="0" y="74"/>
                    <a:pt x="2" y="89"/>
                  </a:cubicBezTo>
                  <a:cubicBezTo>
                    <a:pt x="4" y="104"/>
                    <a:pt x="6" y="118"/>
                    <a:pt x="10" y="133"/>
                  </a:cubicBezTo>
                  <a:cubicBezTo>
                    <a:pt x="14" y="147"/>
                    <a:pt x="19" y="161"/>
                    <a:pt x="26"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2" name="Freeform 425">
              <a:extLst>
                <a:ext uri="{FF2B5EF4-FFF2-40B4-BE49-F238E27FC236}">
                  <a16:creationId xmlns:a16="http://schemas.microsoft.com/office/drawing/2014/main" id="{E6D4CDBD-301F-4F8C-A788-31438F49B5E8}"/>
                </a:ext>
              </a:extLst>
            </p:cNvPr>
            <p:cNvSpPr>
              <a:spLocks/>
            </p:cNvSpPr>
            <p:nvPr/>
          </p:nvSpPr>
          <p:spPr bwMode="auto">
            <a:xfrm>
              <a:off x="4899026" y="8435975"/>
              <a:ext cx="373063" cy="84138"/>
            </a:xfrm>
            <a:custGeom>
              <a:avLst/>
              <a:gdLst>
                <a:gd name="T0" fmla="*/ 0 w 198"/>
                <a:gd name="T1" fmla="*/ 42 h 45"/>
                <a:gd name="T2" fmla="*/ 51 w 198"/>
                <a:gd name="T3" fmla="*/ 43 h 45"/>
                <a:gd name="T4" fmla="*/ 102 w 198"/>
                <a:gd name="T5" fmla="*/ 36 h 45"/>
                <a:gd name="T6" fmla="*/ 151 w 198"/>
                <a:gd name="T7" fmla="*/ 22 h 45"/>
                <a:gd name="T8" fmla="*/ 198 w 198"/>
                <a:gd name="T9" fmla="*/ 0 h 45"/>
                <a:gd name="T10" fmla="*/ 149 w 198"/>
                <a:gd name="T11" fmla="*/ 16 h 45"/>
                <a:gd name="T12" fmla="*/ 100 w 198"/>
                <a:gd name="T13" fmla="*/ 28 h 45"/>
                <a:gd name="T14" fmla="*/ 50 w 198"/>
                <a:gd name="T15" fmla="*/ 37 h 45"/>
                <a:gd name="T16" fmla="*/ 0 w 198"/>
                <a:gd name="T17"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5">
                  <a:moveTo>
                    <a:pt x="0" y="42"/>
                  </a:moveTo>
                  <a:cubicBezTo>
                    <a:pt x="17" y="44"/>
                    <a:pt x="34" y="45"/>
                    <a:pt x="51" y="43"/>
                  </a:cubicBezTo>
                  <a:cubicBezTo>
                    <a:pt x="68" y="42"/>
                    <a:pt x="85" y="40"/>
                    <a:pt x="102" y="36"/>
                  </a:cubicBezTo>
                  <a:cubicBezTo>
                    <a:pt x="119" y="33"/>
                    <a:pt x="135" y="28"/>
                    <a:pt x="151" y="22"/>
                  </a:cubicBezTo>
                  <a:cubicBezTo>
                    <a:pt x="167" y="16"/>
                    <a:pt x="183" y="8"/>
                    <a:pt x="198" y="0"/>
                  </a:cubicBezTo>
                  <a:cubicBezTo>
                    <a:pt x="181" y="5"/>
                    <a:pt x="165" y="11"/>
                    <a:pt x="149" y="16"/>
                  </a:cubicBezTo>
                  <a:cubicBezTo>
                    <a:pt x="133" y="20"/>
                    <a:pt x="117" y="25"/>
                    <a:pt x="100" y="28"/>
                  </a:cubicBezTo>
                  <a:cubicBezTo>
                    <a:pt x="84" y="32"/>
                    <a:pt x="67" y="35"/>
                    <a:pt x="50" y="37"/>
                  </a:cubicBezTo>
                  <a:cubicBezTo>
                    <a:pt x="34" y="39"/>
                    <a:pt x="17" y="41"/>
                    <a:pt x="0"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3" name="Freeform 426">
              <a:extLst>
                <a:ext uri="{FF2B5EF4-FFF2-40B4-BE49-F238E27FC236}">
                  <a16:creationId xmlns:a16="http://schemas.microsoft.com/office/drawing/2014/main" id="{EF7FF77D-298C-4DFA-8D30-43B930E5E118}"/>
                </a:ext>
              </a:extLst>
            </p:cNvPr>
            <p:cNvSpPr>
              <a:spLocks/>
            </p:cNvSpPr>
            <p:nvPr/>
          </p:nvSpPr>
          <p:spPr bwMode="auto">
            <a:xfrm>
              <a:off x="4794251" y="8201025"/>
              <a:ext cx="34925" cy="428625"/>
            </a:xfrm>
            <a:custGeom>
              <a:avLst/>
              <a:gdLst>
                <a:gd name="T0" fmla="*/ 19 w 19"/>
                <a:gd name="T1" fmla="*/ 228 h 228"/>
                <a:gd name="T2" fmla="*/ 12 w 19"/>
                <a:gd name="T3" fmla="*/ 171 h 228"/>
                <a:gd name="T4" fmla="*/ 9 w 19"/>
                <a:gd name="T5" fmla="*/ 114 h 228"/>
                <a:gd name="T6" fmla="*/ 10 w 19"/>
                <a:gd name="T7" fmla="*/ 57 h 228"/>
                <a:gd name="T8" fmla="*/ 13 w 19"/>
                <a:gd name="T9" fmla="*/ 0 h 228"/>
                <a:gd name="T10" fmla="*/ 3 w 19"/>
                <a:gd name="T11" fmla="*/ 57 h 228"/>
                <a:gd name="T12" fmla="*/ 1 w 19"/>
                <a:gd name="T13" fmla="*/ 114 h 228"/>
                <a:gd name="T14" fmla="*/ 5 w 19"/>
                <a:gd name="T15" fmla="*/ 172 h 228"/>
                <a:gd name="T16" fmla="*/ 19 w 19"/>
                <a:gd name="T1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8">
                  <a:moveTo>
                    <a:pt x="19" y="228"/>
                  </a:moveTo>
                  <a:cubicBezTo>
                    <a:pt x="16" y="209"/>
                    <a:pt x="13" y="190"/>
                    <a:pt x="12" y="171"/>
                  </a:cubicBezTo>
                  <a:cubicBezTo>
                    <a:pt x="10" y="152"/>
                    <a:pt x="9" y="133"/>
                    <a:pt x="9" y="114"/>
                  </a:cubicBezTo>
                  <a:cubicBezTo>
                    <a:pt x="9" y="95"/>
                    <a:pt x="9" y="76"/>
                    <a:pt x="10" y="57"/>
                  </a:cubicBezTo>
                  <a:cubicBezTo>
                    <a:pt x="11" y="38"/>
                    <a:pt x="12" y="19"/>
                    <a:pt x="13" y="0"/>
                  </a:cubicBezTo>
                  <a:cubicBezTo>
                    <a:pt x="9" y="19"/>
                    <a:pt x="6" y="38"/>
                    <a:pt x="3" y="57"/>
                  </a:cubicBezTo>
                  <a:cubicBezTo>
                    <a:pt x="1" y="76"/>
                    <a:pt x="0" y="95"/>
                    <a:pt x="1" y="114"/>
                  </a:cubicBezTo>
                  <a:cubicBezTo>
                    <a:pt x="1" y="134"/>
                    <a:pt x="2" y="153"/>
                    <a:pt x="5" y="172"/>
                  </a:cubicBezTo>
                  <a:cubicBezTo>
                    <a:pt x="8" y="191"/>
                    <a:pt x="12" y="210"/>
                    <a:pt x="19" y="2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4" name="Freeform 427">
              <a:extLst>
                <a:ext uri="{FF2B5EF4-FFF2-40B4-BE49-F238E27FC236}">
                  <a16:creationId xmlns:a16="http://schemas.microsoft.com/office/drawing/2014/main" id="{5D944431-4C97-4FCB-9105-F6A69101D4E5}"/>
                </a:ext>
              </a:extLst>
            </p:cNvPr>
            <p:cNvSpPr>
              <a:spLocks/>
            </p:cNvSpPr>
            <p:nvPr/>
          </p:nvSpPr>
          <p:spPr bwMode="auto">
            <a:xfrm>
              <a:off x="4738688" y="8721725"/>
              <a:ext cx="319088" cy="69850"/>
            </a:xfrm>
            <a:custGeom>
              <a:avLst/>
              <a:gdLst>
                <a:gd name="T0" fmla="*/ 0 w 169"/>
                <a:gd name="T1" fmla="*/ 31 h 37"/>
                <a:gd name="T2" fmla="*/ 43 w 169"/>
                <a:gd name="T3" fmla="*/ 37 h 37"/>
                <a:gd name="T4" fmla="*/ 87 w 169"/>
                <a:gd name="T5" fmla="*/ 32 h 37"/>
                <a:gd name="T6" fmla="*/ 129 w 169"/>
                <a:gd name="T7" fmla="*/ 19 h 37"/>
                <a:gd name="T8" fmla="*/ 169 w 169"/>
                <a:gd name="T9" fmla="*/ 0 h 37"/>
                <a:gd name="T10" fmla="*/ 127 w 169"/>
                <a:gd name="T11" fmla="*/ 13 h 37"/>
                <a:gd name="T12" fmla="*/ 85 w 169"/>
                <a:gd name="T13" fmla="*/ 24 h 37"/>
                <a:gd name="T14" fmla="*/ 43 w 169"/>
                <a:gd name="T15" fmla="*/ 30 h 37"/>
                <a:gd name="T16" fmla="*/ 0 w 169"/>
                <a:gd name="T1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37">
                  <a:moveTo>
                    <a:pt x="0" y="31"/>
                  </a:moveTo>
                  <a:cubicBezTo>
                    <a:pt x="14" y="35"/>
                    <a:pt x="29" y="37"/>
                    <a:pt x="43" y="37"/>
                  </a:cubicBezTo>
                  <a:cubicBezTo>
                    <a:pt x="58" y="37"/>
                    <a:pt x="73" y="35"/>
                    <a:pt x="87" y="32"/>
                  </a:cubicBezTo>
                  <a:cubicBezTo>
                    <a:pt x="101" y="29"/>
                    <a:pt x="116" y="24"/>
                    <a:pt x="129" y="19"/>
                  </a:cubicBezTo>
                  <a:cubicBezTo>
                    <a:pt x="143" y="14"/>
                    <a:pt x="156" y="8"/>
                    <a:pt x="169" y="0"/>
                  </a:cubicBezTo>
                  <a:cubicBezTo>
                    <a:pt x="127" y="13"/>
                    <a:pt x="127" y="13"/>
                    <a:pt x="127" y="13"/>
                  </a:cubicBezTo>
                  <a:cubicBezTo>
                    <a:pt x="113" y="17"/>
                    <a:pt x="99" y="21"/>
                    <a:pt x="85" y="24"/>
                  </a:cubicBezTo>
                  <a:cubicBezTo>
                    <a:pt x="71" y="27"/>
                    <a:pt x="57" y="29"/>
                    <a:pt x="43" y="30"/>
                  </a:cubicBezTo>
                  <a:cubicBezTo>
                    <a:pt x="29" y="32"/>
                    <a:pt x="14" y="32"/>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26" name="Oval 429">
            <a:extLst>
              <a:ext uri="{FF2B5EF4-FFF2-40B4-BE49-F238E27FC236}">
                <a16:creationId xmlns:a16="http://schemas.microsoft.com/office/drawing/2014/main" id="{9A21C2E9-04A6-4847-ADF8-6FFF11399251}"/>
              </a:ext>
            </a:extLst>
          </p:cNvPr>
          <p:cNvSpPr>
            <a:spLocks noChangeArrowheads="1"/>
          </p:cNvSpPr>
          <p:nvPr/>
        </p:nvSpPr>
        <p:spPr bwMode="auto">
          <a:xfrm>
            <a:off x="15770600" y="1963711"/>
            <a:ext cx="2100143" cy="2104068"/>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7" name="Oval 430">
            <a:extLst>
              <a:ext uri="{FF2B5EF4-FFF2-40B4-BE49-F238E27FC236}">
                <a16:creationId xmlns:a16="http://schemas.microsoft.com/office/drawing/2014/main" id="{CB53B153-F677-4681-AF5D-0C0A454E091B}"/>
              </a:ext>
            </a:extLst>
          </p:cNvPr>
          <p:cNvSpPr>
            <a:spLocks noChangeArrowheads="1"/>
          </p:cNvSpPr>
          <p:nvPr/>
        </p:nvSpPr>
        <p:spPr bwMode="auto">
          <a:xfrm>
            <a:off x="16104267" y="7070787"/>
            <a:ext cx="3509398" cy="3511361"/>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03" name="Group 802">
            <a:extLst>
              <a:ext uri="{FF2B5EF4-FFF2-40B4-BE49-F238E27FC236}">
                <a16:creationId xmlns:a16="http://schemas.microsoft.com/office/drawing/2014/main" id="{3F38CA80-4A7E-4D18-BA07-4854012C38ED}"/>
              </a:ext>
            </a:extLst>
          </p:cNvPr>
          <p:cNvGrpSpPr/>
          <p:nvPr/>
        </p:nvGrpSpPr>
        <p:grpSpPr>
          <a:xfrm>
            <a:off x="14365270" y="1889126"/>
            <a:ext cx="8147377" cy="6282765"/>
            <a:chOff x="8320088" y="3311525"/>
            <a:chExt cx="6589713" cy="5081588"/>
          </a:xfrm>
        </p:grpSpPr>
        <p:sp>
          <p:nvSpPr>
            <p:cNvPr id="625" name="Freeform 428">
              <a:extLst>
                <a:ext uri="{FF2B5EF4-FFF2-40B4-BE49-F238E27FC236}">
                  <a16:creationId xmlns:a16="http://schemas.microsoft.com/office/drawing/2014/main" id="{521B2EAE-D5C6-471A-8069-968251C8540B}"/>
                </a:ext>
              </a:extLst>
            </p:cNvPr>
            <p:cNvSpPr>
              <a:spLocks/>
            </p:cNvSpPr>
            <p:nvPr/>
          </p:nvSpPr>
          <p:spPr bwMode="auto">
            <a:xfrm>
              <a:off x="8320088" y="3311525"/>
              <a:ext cx="6589713" cy="5081588"/>
            </a:xfrm>
            <a:custGeom>
              <a:avLst/>
              <a:gdLst>
                <a:gd name="T0" fmla="*/ 3444 w 3505"/>
                <a:gd name="T1" fmla="*/ 2216 h 2700"/>
                <a:gd name="T2" fmla="*/ 3160 w 3505"/>
                <a:gd name="T3" fmla="*/ 2216 h 2700"/>
                <a:gd name="T4" fmla="*/ 3170 w 3505"/>
                <a:gd name="T5" fmla="*/ 2188 h 2700"/>
                <a:gd name="T6" fmla="*/ 3182 w 3505"/>
                <a:gd name="T7" fmla="*/ 2188 h 2700"/>
                <a:gd name="T8" fmla="*/ 3242 w 3505"/>
                <a:gd name="T9" fmla="*/ 2127 h 2700"/>
                <a:gd name="T10" fmla="*/ 3242 w 3505"/>
                <a:gd name="T11" fmla="*/ 2127 h 2700"/>
                <a:gd name="T12" fmla="*/ 3189 w 3505"/>
                <a:gd name="T13" fmla="*/ 2067 h 2700"/>
                <a:gd name="T14" fmla="*/ 3076 w 3505"/>
                <a:gd name="T15" fmla="*/ 1752 h 2700"/>
                <a:gd name="T16" fmla="*/ 2546 w 3505"/>
                <a:gd name="T17" fmla="*/ 1752 h 2700"/>
                <a:gd name="T18" fmla="*/ 2497 w 3505"/>
                <a:gd name="T19" fmla="*/ 1703 h 2700"/>
                <a:gd name="T20" fmla="*/ 2546 w 3505"/>
                <a:gd name="T21" fmla="*/ 1654 h 2700"/>
                <a:gd name="T22" fmla="*/ 2980 w 3505"/>
                <a:gd name="T23" fmla="*/ 1654 h 2700"/>
                <a:gd name="T24" fmla="*/ 2798 w 3505"/>
                <a:gd name="T25" fmla="*/ 1529 h 2700"/>
                <a:gd name="T26" fmla="*/ 2539 w 3505"/>
                <a:gd name="T27" fmla="*/ 1138 h 2700"/>
                <a:gd name="T28" fmla="*/ 2402 w 3505"/>
                <a:gd name="T29" fmla="*/ 1138 h 2700"/>
                <a:gd name="T30" fmla="*/ 2353 w 3505"/>
                <a:gd name="T31" fmla="*/ 1089 h 2700"/>
                <a:gd name="T32" fmla="*/ 2402 w 3505"/>
                <a:gd name="T33" fmla="*/ 1040 h 2700"/>
                <a:gd name="T34" fmla="*/ 2537 w 3505"/>
                <a:gd name="T35" fmla="*/ 1040 h 2700"/>
                <a:gd name="T36" fmla="*/ 2541 w 3505"/>
                <a:gd name="T37" fmla="*/ 527 h 2700"/>
                <a:gd name="T38" fmla="*/ 2524 w 3505"/>
                <a:gd name="T39" fmla="*/ 428 h 2700"/>
                <a:gd name="T40" fmla="*/ 2082 w 3505"/>
                <a:gd name="T41" fmla="*/ 428 h 2700"/>
                <a:gd name="T42" fmla="*/ 2033 w 3505"/>
                <a:gd name="T43" fmla="*/ 379 h 2700"/>
                <a:gd name="T44" fmla="*/ 2033 w 3505"/>
                <a:gd name="T45" fmla="*/ 379 h 2700"/>
                <a:gd name="T46" fmla="*/ 2082 w 3505"/>
                <a:gd name="T47" fmla="*/ 330 h 2700"/>
                <a:gd name="T48" fmla="*/ 2482 w 3505"/>
                <a:gd name="T49" fmla="*/ 330 h 2700"/>
                <a:gd name="T50" fmla="*/ 1661 w 3505"/>
                <a:gd name="T51" fmla="*/ 476 h 2700"/>
                <a:gd name="T52" fmla="*/ 826 w 3505"/>
                <a:gd name="T53" fmla="*/ 1023 h 2700"/>
                <a:gd name="T54" fmla="*/ 9 w 3505"/>
                <a:gd name="T55" fmla="*/ 1610 h 2700"/>
                <a:gd name="T56" fmla="*/ 22 w 3505"/>
                <a:gd name="T57" fmla="*/ 1813 h 2700"/>
                <a:gd name="T58" fmla="*/ 224 w 3505"/>
                <a:gd name="T59" fmla="*/ 1813 h 2700"/>
                <a:gd name="T60" fmla="*/ 273 w 3505"/>
                <a:gd name="T61" fmla="*/ 1862 h 2700"/>
                <a:gd name="T62" fmla="*/ 224 w 3505"/>
                <a:gd name="T63" fmla="*/ 1911 h 2700"/>
                <a:gd name="T64" fmla="*/ 61 w 3505"/>
                <a:gd name="T65" fmla="*/ 1911 h 2700"/>
                <a:gd name="T66" fmla="*/ 226 w 3505"/>
                <a:gd name="T67" fmla="*/ 2116 h 2700"/>
                <a:gd name="T68" fmla="*/ 242 w 3505"/>
                <a:gd name="T69" fmla="*/ 2113 h 2700"/>
                <a:gd name="T70" fmla="*/ 585 w 3505"/>
                <a:gd name="T71" fmla="*/ 2113 h 2700"/>
                <a:gd name="T72" fmla="*/ 634 w 3505"/>
                <a:gd name="T73" fmla="*/ 2163 h 2700"/>
                <a:gd name="T74" fmla="*/ 585 w 3505"/>
                <a:gd name="T75" fmla="*/ 2212 h 2700"/>
                <a:gd name="T76" fmla="*/ 357 w 3505"/>
                <a:gd name="T77" fmla="*/ 2212 h 2700"/>
                <a:gd name="T78" fmla="*/ 505 w 3505"/>
                <a:gd name="T79" fmla="*/ 2288 h 2700"/>
                <a:gd name="T80" fmla="*/ 1052 w 3505"/>
                <a:gd name="T81" fmla="*/ 2195 h 2700"/>
                <a:gd name="T82" fmla="*/ 2398 w 3505"/>
                <a:gd name="T83" fmla="*/ 2561 h 2700"/>
                <a:gd name="T84" fmla="*/ 2961 w 3505"/>
                <a:gd name="T85" fmla="*/ 2492 h 2700"/>
                <a:gd name="T86" fmla="*/ 3242 w 3505"/>
                <a:gd name="T87" fmla="*/ 2492 h 2700"/>
                <a:gd name="T88" fmla="*/ 3302 w 3505"/>
                <a:gd name="T89" fmla="*/ 2431 h 2700"/>
                <a:gd name="T90" fmla="*/ 3242 w 3505"/>
                <a:gd name="T91" fmla="*/ 2371 h 2700"/>
                <a:gd name="T92" fmla="*/ 3076 w 3505"/>
                <a:gd name="T93" fmla="*/ 2371 h 2700"/>
                <a:gd name="T94" fmla="*/ 3100 w 3505"/>
                <a:gd name="T95" fmla="*/ 2337 h 2700"/>
                <a:gd name="T96" fmla="*/ 3444 w 3505"/>
                <a:gd name="T97" fmla="*/ 2337 h 2700"/>
                <a:gd name="T98" fmla="*/ 3505 w 3505"/>
                <a:gd name="T99" fmla="*/ 2276 h 2700"/>
                <a:gd name="T100" fmla="*/ 3444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4" y="2216"/>
                  </a:moveTo>
                  <a:cubicBezTo>
                    <a:pt x="3160" y="2216"/>
                    <a:pt x="3160" y="2216"/>
                    <a:pt x="3160" y="2216"/>
                  </a:cubicBezTo>
                  <a:cubicBezTo>
                    <a:pt x="3164" y="2207"/>
                    <a:pt x="3167" y="2197"/>
                    <a:pt x="3170" y="2188"/>
                  </a:cubicBezTo>
                  <a:cubicBezTo>
                    <a:pt x="3182" y="2188"/>
                    <a:pt x="3182" y="2188"/>
                    <a:pt x="3182" y="2188"/>
                  </a:cubicBezTo>
                  <a:cubicBezTo>
                    <a:pt x="3215" y="2188"/>
                    <a:pt x="3242" y="2161"/>
                    <a:pt x="3242" y="2127"/>
                  </a:cubicBezTo>
                  <a:cubicBezTo>
                    <a:pt x="3242" y="2127"/>
                    <a:pt x="3242" y="2127"/>
                    <a:pt x="3242" y="2127"/>
                  </a:cubicBezTo>
                  <a:cubicBezTo>
                    <a:pt x="3242" y="2096"/>
                    <a:pt x="3219" y="2071"/>
                    <a:pt x="3189" y="2067"/>
                  </a:cubicBezTo>
                  <a:cubicBezTo>
                    <a:pt x="3192" y="1964"/>
                    <a:pt x="3159" y="1856"/>
                    <a:pt x="3076" y="1752"/>
                  </a:cubicBezTo>
                  <a:cubicBezTo>
                    <a:pt x="2546" y="1752"/>
                    <a:pt x="2546" y="1752"/>
                    <a:pt x="2546" y="1752"/>
                  </a:cubicBezTo>
                  <a:cubicBezTo>
                    <a:pt x="2519" y="1752"/>
                    <a:pt x="2497" y="1730"/>
                    <a:pt x="2497" y="1703"/>
                  </a:cubicBezTo>
                  <a:cubicBezTo>
                    <a:pt x="2497" y="1676"/>
                    <a:pt x="2519" y="1654"/>
                    <a:pt x="2546" y="1654"/>
                  </a:cubicBezTo>
                  <a:cubicBezTo>
                    <a:pt x="2980" y="1654"/>
                    <a:pt x="2980" y="1654"/>
                    <a:pt x="2980" y="1654"/>
                  </a:cubicBezTo>
                  <a:cubicBezTo>
                    <a:pt x="2930" y="1611"/>
                    <a:pt x="2870" y="1569"/>
                    <a:pt x="2798" y="1529"/>
                  </a:cubicBezTo>
                  <a:cubicBezTo>
                    <a:pt x="2604" y="1429"/>
                    <a:pt x="2550" y="1306"/>
                    <a:pt x="2539" y="1138"/>
                  </a:cubicBezTo>
                  <a:cubicBezTo>
                    <a:pt x="2402" y="1138"/>
                    <a:pt x="2402" y="1138"/>
                    <a:pt x="2402" y="1138"/>
                  </a:cubicBezTo>
                  <a:cubicBezTo>
                    <a:pt x="2375" y="1138"/>
                    <a:pt x="2353" y="1116"/>
                    <a:pt x="2353" y="1089"/>
                  </a:cubicBezTo>
                  <a:cubicBezTo>
                    <a:pt x="2353" y="1062"/>
                    <a:pt x="2375" y="1040"/>
                    <a:pt x="2402" y="1040"/>
                  </a:cubicBezTo>
                  <a:cubicBezTo>
                    <a:pt x="2537" y="1040"/>
                    <a:pt x="2537" y="1040"/>
                    <a:pt x="2537" y="1040"/>
                  </a:cubicBezTo>
                  <a:cubicBezTo>
                    <a:pt x="2538" y="900"/>
                    <a:pt x="2553" y="732"/>
                    <a:pt x="2541" y="527"/>
                  </a:cubicBezTo>
                  <a:cubicBezTo>
                    <a:pt x="2538" y="491"/>
                    <a:pt x="2533" y="458"/>
                    <a:pt x="2524" y="428"/>
                  </a:cubicBezTo>
                  <a:cubicBezTo>
                    <a:pt x="2082" y="428"/>
                    <a:pt x="2082" y="428"/>
                    <a:pt x="2082" y="428"/>
                  </a:cubicBezTo>
                  <a:cubicBezTo>
                    <a:pt x="2055" y="428"/>
                    <a:pt x="2033" y="406"/>
                    <a:pt x="2033" y="379"/>
                  </a:cubicBezTo>
                  <a:cubicBezTo>
                    <a:pt x="2033" y="379"/>
                    <a:pt x="2033" y="379"/>
                    <a:pt x="2033" y="379"/>
                  </a:cubicBezTo>
                  <a:cubicBezTo>
                    <a:pt x="2033" y="352"/>
                    <a:pt x="2055" y="330"/>
                    <a:pt x="2082" y="330"/>
                  </a:cubicBezTo>
                  <a:cubicBezTo>
                    <a:pt x="2482" y="330"/>
                    <a:pt x="2482" y="330"/>
                    <a:pt x="2482" y="330"/>
                  </a:cubicBezTo>
                  <a:cubicBezTo>
                    <a:pt x="2277" y="0"/>
                    <a:pt x="1621" y="160"/>
                    <a:pt x="1661" y="476"/>
                  </a:cubicBezTo>
                  <a:cubicBezTo>
                    <a:pt x="1709" y="867"/>
                    <a:pt x="1132" y="1231"/>
                    <a:pt x="826" y="1023"/>
                  </a:cubicBezTo>
                  <a:cubicBezTo>
                    <a:pt x="558" y="841"/>
                    <a:pt x="71" y="1134"/>
                    <a:pt x="9" y="1610"/>
                  </a:cubicBezTo>
                  <a:cubicBezTo>
                    <a:pt x="0" y="1684"/>
                    <a:pt x="6" y="1751"/>
                    <a:pt x="22" y="1813"/>
                  </a:cubicBezTo>
                  <a:cubicBezTo>
                    <a:pt x="224" y="1813"/>
                    <a:pt x="224" y="1813"/>
                    <a:pt x="224" y="1813"/>
                  </a:cubicBezTo>
                  <a:cubicBezTo>
                    <a:pt x="251" y="1813"/>
                    <a:pt x="273" y="1835"/>
                    <a:pt x="273" y="1862"/>
                  </a:cubicBezTo>
                  <a:cubicBezTo>
                    <a:pt x="273" y="1889"/>
                    <a:pt x="251" y="1911"/>
                    <a:pt x="224" y="1911"/>
                  </a:cubicBezTo>
                  <a:cubicBezTo>
                    <a:pt x="61" y="1911"/>
                    <a:pt x="61" y="1911"/>
                    <a:pt x="61" y="1911"/>
                  </a:cubicBezTo>
                  <a:cubicBezTo>
                    <a:pt x="102" y="1993"/>
                    <a:pt x="163" y="2061"/>
                    <a:pt x="226" y="2116"/>
                  </a:cubicBezTo>
                  <a:cubicBezTo>
                    <a:pt x="231" y="2114"/>
                    <a:pt x="236" y="2113"/>
                    <a:pt x="242" y="2113"/>
                  </a:cubicBezTo>
                  <a:cubicBezTo>
                    <a:pt x="585" y="2113"/>
                    <a:pt x="585" y="2113"/>
                    <a:pt x="585" y="2113"/>
                  </a:cubicBezTo>
                  <a:cubicBezTo>
                    <a:pt x="612" y="2113"/>
                    <a:pt x="634" y="2135"/>
                    <a:pt x="634" y="2163"/>
                  </a:cubicBezTo>
                  <a:cubicBezTo>
                    <a:pt x="634" y="2190"/>
                    <a:pt x="612" y="2212"/>
                    <a:pt x="585" y="2212"/>
                  </a:cubicBezTo>
                  <a:cubicBezTo>
                    <a:pt x="357" y="2212"/>
                    <a:pt x="357" y="2212"/>
                    <a:pt x="357" y="2212"/>
                  </a:cubicBezTo>
                  <a:cubicBezTo>
                    <a:pt x="440" y="2263"/>
                    <a:pt x="505" y="2288"/>
                    <a:pt x="505" y="2288"/>
                  </a:cubicBezTo>
                  <a:cubicBezTo>
                    <a:pt x="785" y="2358"/>
                    <a:pt x="935" y="2255"/>
                    <a:pt x="1052" y="2195"/>
                  </a:cubicBezTo>
                  <a:cubicBezTo>
                    <a:pt x="1377" y="2028"/>
                    <a:pt x="2004" y="2079"/>
                    <a:pt x="2398" y="2561"/>
                  </a:cubicBezTo>
                  <a:cubicBezTo>
                    <a:pt x="2535" y="2700"/>
                    <a:pt x="2780" y="2643"/>
                    <a:pt x="2961" y="2492"/>
                  </a:cubicBezTo>
                  <a:cubicBezTo>
                    <a:pt x="3242" y="2492"/>
                    <a:pt x="3242" y="2492"/>
                    <a:pt x="3242" y="2492"/>
                  </a:cubicBezTo>
                  <a:cubicBezTo>
                    <a:pt x="3275" y="2492"/>
                    <a:pt x="3302" y="2464"/>
                    <a:pt x="3302" y="2431"/>
                  </a:cubicBezTo>
                  <a:cubicBezTo>
                    <a:pt x="3302" y="2398"/>
                    <a:pt x="3275" y="2371"/>
                    <a:pt x="3242" y="2371"/>
                  </a:cubicBezTo>
                  <a:cubicBezTo>
                    <a:pt x="3076" y="2371"/>
                    <a:pt x="3076" y="2371"/>
                    <a:pt x="3076" y="2371"/>
                  </a:cubicBezTo>
                  <a:cubicBezTo>
                    <a:pt x="3085" y="2360"/>
                    <a:pt x="3092" y="2348"/>
                    <a:pt x="3100" y="2337"/>
                  </a:cubicBezTo>
                  <a:cubicBezTo>
                    <a:pt x="3444" y="2337"/>
                    <a:pt x="3444" y="2337"/>
                    <a:pt x="3444" y="2337"/>
                  </a:cubicBezTo>
                  <a:cubicBezTo>
                    <a:pt x="3478" y="2337"/>
                    <a:pt x="3505" y="2310"/>
                    <a:pt x="3505" y="2276"/>
                  </a:cubicBezTo>
                  <a:cubicBezTo>
                    <a:pt x="3505" y="2243"/>
                    <a:pt x="3478" y="2216"/>
                    <a:pt x="3444"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8" name="Freeform 431">
              <a:extLst>
                <a:ext uri="{FF2B5EF4-FFF2-40B4-BE49-F238E27FC236}">
                  <a16:creationId xmlns:a16="http://schemas.microsoft.com/office/drawing/2014/main" id="{5B89580A-34F4-47E2-BDB8-43F4732764C1}"/>
                </a:ext>
              </a:extLst>
            </p:cNvPr>
            <p:cNvSpPr>
              <a:spLocks/>
            </p:cNvSpPr>
            <p:nvPr/>
          </p:nvSpPr>
          <p:spPr bwMode="auto">
            <a:xfrm>
              <a:off x="12750801" y="5846763"/>
              <a:ext cx="736600" cy="184150"/>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9" name="Freeform 432">
              <a:extLst>
                <a:ext uri="{FF2B5EF4-FFF2-40B4-BE49-F238E27FC236}">
                  <a16:creationId xmlns:a16="http://schemas.microsoft.com/office/drawing/2014/main" id="{4D144671-7D80-4D6E-98C5-CE892A320165}"/>
                </a:ext>
              </a:extLst>
            </p:cNvPr>
            <p:cNvSpPr>
              <a:spLocks/>
            </p:cNvSpPr>
            <p:nvPr/>
          </p:nvSpPr>
          <p:spPr bwMode="auto">
            <a:xfrm>
              <a:off x="13522326" y="5846763"/>
              <a:ext cx="184150" cy="184150"/>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0" name="Freeform 433">
              <a:extLst>
                <a:ext uri="{FF2B5EF4-FFF2-40B4-BE49-F238E27FC236}">
                  <a16:creationId xmlns:a16="http://schemas.microsoft.com/office/drawing/2014/main" id="{50603035-F030-40F8-B68C-C98FDAEA3CB0}"/>
                </a:ext>
              </a:extLst>
            </p:cNvPr>
            <p:cNvSpPr>
              <a:spLocks/>
            </p:cNvSpPr>
            <p:nvPr/>
          </p:nvSpPr>
          <p:spPr bwMode="auto">
            <a:xfrm>
              <a:off x="13060363" y="5608638"/>
              <a:ext cx="631825" cy="187325"/>
            </a:xfrm>
            <a:custGeom>
              <a:avLst/>
              <a:gdLst>
                <a:gd name="T0" fmla="*/ 287 w 336"/>
                <a:gd name="T1" fmla="*/ 99 h 99"/>
                <a:gd name="T2" fmla="*/ 49 w 336"/>
                <a:gd name="T3" fmla="*/ 99 h 99"/>
                <a:gd name="T4" fmla="*/ 0 w 336"/>
                <a:gd name="T5" fmla="*/ 49 h 99"/>
                <a:gd name="T6" fmla="*/ 0 w 336"/>
                <a:gd name="T7" fmla="*/ 49 h 99"/>
                <a:gd name="T8" fmla="*/ 49 w 336"/>
                <a:gd name="T9" fmla="*/ 0 h 99"/>
                <a:gd name="T10" fmla="*/ 287 w 336"/>
                <a:gd name="T11" fmla="*/ 0 h 99"/>
                <a:gd name="T12" fmla="*/ 336 w 336"/>
                <a:gd name="T13" fmla="*/ 49 h 99"/>
                <a:gd name="T14" fmla="*/ 336 w 336"/>
                <a:gd name="T15" fmla="*/ 49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1" name="Freeform 434">
              <a:extLst>
                <a:ext uri="{FF2B5EF4-FFF2-40B4-BE49-F238E27FC236}">
                  <a16:creationId xmlns:a16="http://schemas.microsoft.com/office/drawing/2014/main" id="{AEB7FBF7-DF2A-4341-9D6C-195B00317844}"/>
                </a:ext>
              </a:extLst>
            </p:cNvPr>
            <p:cNvSpPr>
              <a:spLocks/>
            </p:cNvSpPr>
            <p:nvPr/>
          </p:nvSpPr>
          <p:spPr bwMode="auto">
            <a:xfrm>
              <a:off x="13917613" y="6673850"/>
              <a:ext cx="631825" cy="185738"/>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2" name="Freeform 435">
              <a:extLst>
                <a:ext uri="{FF2B5EF4-FFF2-40B4-BE49-F238E27FC236}">
                  <a16:creationId xmlns:a16="http://schemas.microsoft.com/office/drawing/2014/main" id="{2EFDA5AE-A0B6-4742-9DE0-52DC964A6B12}"/>
                </a:ext>
              </a:extLst>
            </p:cNvPr>
            <p:cNvSpPr>
              <a:spLocks/>
            </p:cNvSpPr>
            <p:nvPr/>
          </p:nvSpPr>
          <p:spPr bwMode="auto">
            <a:xfrm>
              <a:off x="13152438" y="6073775"/>
              <a:ext cx="450850" cy="184150"/>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3" name="Freeform 436">
              <a:extLst>
                <a:ext uri="{FF2B5EF4-FFF2-40B4-BE49-F238E27FC236}">
                  <a16:creationId xmlns:a16="http://schemas.microsoft.com/office/drawing/2014/main" id="{50C40D6F-A3A0-4C70-A429-0DAA0F0285E6}"/>
                </a:ext>
              </a:extLst>
            </p:cNvPr>
            <p:cNvSpPr>
              <a:spLocks/>
            </p:cNvSpPr>
            <p:nvPr/>
          </p:nvSpPr>
          <p:spPr bwMode="auto">
            <a:xfrm>
              <a:off x="13692188" y="6862763"/>
              <a:ext cx="450850" cy="185738"/>
            </a:xfrm>
            <a:custGeom>
              <a:avLst/>
              <a:gdLst>
                <a:gd name="T0" fmla="*/ 191 w 240"/>
                <a:gd name="T1" fmla="*/ 99 h 99"/>
                <a:gd name="T2" fmla="*/ 49 w 240"/>
                <a:gd name="T3" fmla="*/ 99 h 99"/>
                <a:gd name="T4" fmla="*/ 0 w 240"/>
                <a:gd name="T5" fmla="*/ 50 h 99"/>
                <a:gd name="T6" fmla="*/ 0 w 240"/>
                <a:gd name="T7" fmla="*/ 50 h 99"/>
                <a:gd name="T8" fmla="*/ 49 w 240"/>
                <a:gd name="T9" fmla="*/ 0 h 99"/>
                <a:gd name="T10" fmla="*/ 191 w 240"/>
                <a:gd name="T11" fmla="*/ 0 h 99"/>
                <a:gd name="T12" fmla="*/ 240 w 240"/>
                <a:gd name="T13" fmla="*/ 50 h 99"/>
                <a:gd name="T14" fmla="*/ 240 w 240"/>
                <a:gd name="T15" fmla="*/ 50 h 99"/>
                <a:gd name="T16" fmla="*/ 191 w 24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9">
                  <a:moveTo>
                    <a:pt x="191" y="99"/>
                  </a:moveTo>
                  <a:cubicBezTo>
                    <a:pt x="49" y="99"/>
                    <a:pt x="49" y="99"/>
                    <a:pt x="49" y="99"/>
                  </a:cubicBezTo>
                  <a:cubicBezTo>
                    <a:pt x="22" y="99"/>
                    <a:pt x="0" y="77"/>
                    <a:pt x="0" y="50"/>
                  </a:cubicBezTo>
                  <a:cubicBezTo>
                    <a:pt x="0" y="50"/>
                    <a:pt x="0" y="50"/>
                    <a:pt x="0" y="50"/>
                  </a:cubicBezTo>
                  <a:cubicBezTo>
                    <a:pt x="0" y="22"/>
                    <a:pt x="22" y="0"/>
                    <a:pt x="49" y="0"/>
                  </a:cubicBezTo>
                  <a:cubicBezTo>
                    <a:pt x="191" y="0"/>
                    <a:pt x="191" y="0"/>
                    <a:pt x="191" y="0"/>
                  </a:cubicBezTo>
                  <a:cubicBezTo>
                    <a:pt x="218" y="0"/>
                    <a:pt x="240" y="22"/>
                    <a:pt x="240" y="50"/>
                  </a:cubicBezTo>
                  <a:cubicBezTo>
                    <a:pt x="240" y="50"/>
                    <a:pt x="240" y="50"/>
                    <a:pt x="240" y="50"/>
                  </a:cubicBezTo>
                  <a:cubicBezTo>
                    <a:pt x="240" y="77"/>
                    <a:pt x="218" y="99"/>
                    <a:pt x="191"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4" name="Freeform 437">
              <a:extLst>
                <a:ext uri="{FF2B5EF4-FFF2-40B4-BE49-F238E27FC236}">
                  <a16:creationId xmlns:a16="http://schemas.microsoft.com/office/drawing/2014/main" id="{80A398F8-BA13-4FED-9BDE-6B760DD59B64}"/>
                </a:ext>
              </a:extLst>
            </p:cNvPr>
            <p:cNvSpPr>
              <a:spLocks/>
            </p:cNvSpPr>
            <p:nvPr/>
          </p:nvSpPr>
          <p:spPr bwMode="auto">
            <a:xfrm>
              <a:off x="12768263" y="4595813"/>
              <a:ext cx="906463" cy="227013"/>
            </a:xfrm>
            <a:custGeom>
              <a:avLst/>
              <a:gdLst>
                <a:gd name="T0" fmla="*/ 60 w 482"/>
                <a:gd name="T1" fmla="*/ 0 h 121"/>
                <a:gd name="T2" fmla="*/ 421 w 482"/>
                <a:gd name="T3" fmla="*/ 0 h 121"/>
                <a:gd name="T4" fmla="*/ 482 w 482"/>
                <a:gd name="T5" fmla="*/ 60 h 121"/>
                <a:gd name="T6" fmla="*/ 482 w 482"/>
                <a:gd name="T7" fmla="*/ 60 h 121"/>
                <a:gd name="T8" fmla="*/ 421 w 482"/>
                <a:gd name="T9" fmla="*/ 121 h 121"/>
                <a:gd name="T10" fmla="*/ 60 w 482"/>
                <a:gd name="T11" fmla="*/ 121 h 121"/>
                <a:gd name="T12" fmla="*/ 0 w 482"/>
                <a:gd name="T13" fmla="*/ 60 h 121"/>
                <a:gd name="T14" fmla="*/ 0 w 482"/>
                <a:gd name="T15" fmla="*/ 60 h 121"/>
                <a:gd name="T16" fmla="*/ 60 w 482"/>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2" h="121">
                  <a:moveTo>
                    <a:pt x="60" y="0"/>
                  </a:moveTo>
                  <a:cubicBezTo>
                    <a:pt x="421" y="0"/>
                    <a:pt x="421" y="0"/>
                    <a:pt x="421" y="0"/>
                  </a:cubicBezTo>
                  <a:cubicBezTo>
                    <a:pt x="455" y="0"/>
                    <a:pt x="482" y="27"/>
                    <a:pt x="482" y="60"/>
                  </a:cubicBezTo>
                  <a:cubicBezTo>
                    <a:pt x="482" y="60"/>
                    <a:pt x="482" y="60"/>
                    <a:pt x="482" y="60"/>
                  </a:cubicBezTo>
                  <a:cubicBezTo>
                    <a:pt x="482" y="94"/>
                    <a:pt x="455" y="121"/>
                    <a:pt x="421" y="121"/>
                  </a:cubicBezTo>
                  <a:cubicBezTo>
                    <a:pt x="60" y="121"/>
                    <a:pt x="60" y="121"/>
                    <a:pt x="60" y="121"/>
                  </a:cubicBezTo>
                  <a:cubicBezTo>
                    <a:pt x="27" y="121"/>
                    <a:pt x="0" y="94"/>
                    <a:pt x="0" y="60"/>
                  </a:cubicBezTo>
                  <a:cubicBezTo>
                    <a:pt x="0" y="60"/>
                    <a:pt x="0" y="60"/>
                    <a:pt x="0" y="60"/>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5" name="Freeform 438">
              <a:extLst>
                <a:ext uri="{FF2B5EF4-FFF2-40B4-BE49-F238E27FC236}">
                  <a16:creationId xmlns:a16="http://schemas.microsoft.com/office/drawing/2014/main" id="{4943569C-F48E-4705-98D0-D5BA917DDE87}"/>
                </a:ext>
              </a:extLst>
            </p:cNvPr>
            <p:cNvSpPr>
              <a:spLocks/>
            </p:cNvSpPr>
            <p:nvPr/>
          </p:nvSpPr>
          <p:spPr bwMode="auto">
            <a:xfrm>
              <a:off x="12517438" y="4884738"/>
              <a:ext cx="776288" cy="228600"/>
            </a:xfrm>
            <a:custGeom>
              <a:avLst/>
              <a:gdLst>
                <a:gd name="T0" fmla="*/ 60 w 413"/>
                <a:gd name="T1" fmla="*/ 0 h 121"/>
                <a:gd name="T2" fmla="*/ 353 w 413"/>
                <a:gd name="T3" fmla="*/ 0 h 121"/>
                <a:gd name="T4" fmla="*/ 413 w 413"/>
                <a:gd name="T5" fmla="*/ 61 h 121"/>
                <a:gd name="T6" fmla="*/ 413 w 413"/>
                <a:gd name="T7" fmla="*/ 61 h 121"/>
                <a:gd name="T8" fmla="*/ 353 w 413"/>
                <a:gd name="T9" fmla="*/ 121 h 121"/>
                <a:gd name="T10" fmla="*/ 60 w 413"/>
                <a:gd name="T11" fmla="*/ 121 h 121"/>
                <a:gd name="T12" fmla="*/ 0 w 413"/>
                <a:gd name="T13" fmla="*/ 61 h 121"/>
                <a:gd name="T14" fmla="*/ 0 w 413"/>
                <a:gd name="T15" fmla="*/ 61 h 121"/>
                <a:gd name="T16" fmla="*/ 60 w 41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3" h="121">
                  <a:moveTo>
                    <a:pt x="60" y="0"/>
                  </a:moveTo>
                  <a:cubicBezTo>
                    <a:pt x="353" y="0"/>
                    <a:pt x="353" y="0"/>
                    <a:pt x="353" y="0"/>
                  </a:cubicBezTo>
                  <a:cubicBezTo>
                    <a:pt x="386" y="0"/>
                    <a:pt x="413" y="27"/>
                    <a:pt x="413" y="61"/>
                  </a:cubicBezTo>
                  <a:cubicBezTo>
                    <a:pt x="413" y="61"/>
                    <a:pt x="413" y="61"/>
                    <a:pt x="413" y="61"/>
                  </a:cubicBezTo>
                  <a:cubicBezTo>
                    <a:pt x="413" y="94"/>
                    <a:pt x="386" y="121"/>
                    <a:pt x="353" y="121"/>
                  </a:cubicBezTo>
                  <a:cubicBezTo>
                    <a:pt x="60" y="121"/>
                    <a:pt x="60" y="121"/>
                    <a:pt x="60" y="121"/>
                  </a:cubicBezTo>
                  <a:cubicBezTo>
                    <a:pt x="27" y="121"/>
                    <a:pt x="0" y="94"/>
                    <a:pt x="0" y="61"/>
                  </a:cubicBezTo>
                  <a:cubicBezTo>
                    <a:pt x="0" y="61"/>
                    <a:pt x="0" y="61"/>
                    <a:pt x="0" y="61"/>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6" name="Freeform 439">
              <a:extLst>
                <a:ext uri="{FF2B5EF4-FFF2-40B4-BE49-F238E27FC236}">
                  <a16:creationId xmlns:a16="http://schemas.microsoft.com/office/drawing/2014/main" id="{33B7B7B2-27E2-40DE-A2FA-15E4BD47C304}"/>
                </a:ext>
              </a:extLst>
            </p:cNvPr>
            <p:cNvSpPr>
              <a:spLocks/>
            </p:cNvSpPr>
            <p:nvPr/>
          </p:nvSpPr>
          <p:spPr bwMode="auto">
            <a:xfrm>
              <a:off x="12623801" y="4313238"/>
              <a:ext cx="557213" cy="227013"/>
            </a:xfrm>
            <a:custGeom>
              <a:avLst/>
              <a:gdLst>
                <a:gd name="T0" fmla="*/ 61 w 296"/>
                <a:gd name="T1" fmla="*/ 0 h 121"/>
                <a:gd name="T2" fmla="*/ 236 w 296"/>
                <a:gd name="T3" fmla="*/ 0 h 121"/>
                <a:gd name="T4" fmla="*/ 296 w 296"/>
                <a:gd name="T5" fmla="*/ 61 h 121"/>
                <a:gd name="T6" fmla="*/ 296 w 296"/>
                <a:gd name="T7" fmla="*/ 61 h 121"/>
                <a:gd name="T8" fmla="*/ 236 w 296"/>
                <a:gd name="T9" fmla="*/ 121 h 121"/>
                <a:gd name="T10" fmla="*/ 61 w 296"/>
                <a:gd name="T11" fmla="*/ 121 h 121"/>
                <a:gd name="T12" fmla="*/ 0 w 296"/>
                <a:gd name="T13" fmla="*/ 61 h 121"/>
                <a:gd name="T14" fmla="*/ 0 w 296"/>
                <a:gd name="T15" fmla="*/ 61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1"/>
                  </a:cubicBezTo>
                  <a:cubicBezTo>
                    <a:pt x="296" y="61"/>
                    <a:pt x="296" y="61"/>
                    <a:pt x="296" y="61"/>
                  </a:cubicBezTo>
                  <a:cubicBezTo>
                    <a:pt x="296" y="94"/>
                    <a:pt x="269" y="121"/>
                    <a:pt x="236" y="121"/>
                  </a:cubicBezTo>
                  <a:cubicBezTo>
                    <a:pt x="61" y="121"/>
                    <a:pt x="61" y="121"/>
                    <a:pt x="61" y="121"/>
                  </a:cubicBezTo>
                  <a:cubicBezTo>
                    <a:pt x="27" y="121"/>
                    <a:pt x="0" y="94"/>
                    <a:pt x="0" y="61"/>
                  </a:cubicBezTo>
                  <a:cubicBezTo>
                    <a:pt x="0" y="61"/>
                    <a:pt x="0" y="61"/>
                    <a:pt x="0" y="61"/>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5" name="Group 804">
            <a:extLst>
              <a:ext uri="{FF2B5EF4-FFF2-40B4-BE49-F238E27FC236}">
                <a16:creationId xmlns:a16="http://schemas.microsoft.com/office/drawing/2014/main" id="{D383F9FB-E841-43D1-BC04-34F74EB5CB5F}"/>
              </a:ext>
            </a:extLst>
          </p:cNvPr>
          <p:cNvGrpSpPr/>
          <p:nvPr/>
        </p:nvGrpSpPr>
        <p:grpSpPr>
          <a:xfrm>
            <a:off x="18866838" y="3182579"/>
            <a:ext cx="2388668" cy="6365199"/>
            <a:chOff x="18710276" y="4357688"/>
            <a:chExt cx="1931988" cy="5148262"/>
          </a:xfrm>
        </p:grpSpPr>
        <p:sp>
          <p:nvSpPr>
            <p:cNvPr id="637" name="Freeform 440">
              <a:extLst>
                <a:ext uri="{FF2B5EF4-FFF2-40B4-BE49-F238E27FC236}">
                  <a16:creationId xmlns:a16="http://schemas.microsoft.com/office/drawing/2014/main" id="{E75F8557-19EB-4393-8EC7-F2AACB1D27E0}"/>
                </a:ext>
              </a:extLst>
            </p:cNvPr>
            <p:cNvSpPr>
              <a:spLocks/>
            </p:cNvSpPr>
            <p:nvPr/>
          </p:nvSpPr>
          <p:spPr bwMode="auto">
            <a:xfrm>
              <a:off x="18894426"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8" name="Freeform 441">
              <a:extLst>
                <a:ext uri="{FF2B5EF4-FFF2-40B4-BE49-F238E27FC236}">
                  <a16:creationId xmlns:a16="http://schemas.microsoft.com/office/drawing/2014/main" id="{77D01C84-E52D-42D2-B413-AEA862F524A3}"/>
                </a:ext>
              </a:extLst>
            </p:cNvPr>
            <p:cNvSpPr>
              <a:spLocks/>
            </p:cNvSpPr>
            <p:nvPr/>
          </p:nvSpPr>
          <p:spPr bwMode="auto">
            <a:xfrm>
              <a:off x="20246976"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9" name="Freeform 442">
              <a:extLst>
                <a:ext uri="{FF2B5EF4-FFF2-40B4-BE49-F238E27FC236}">
                  <a16:creationId xmlns:a16="http://schemas.microsoft.com/office/drawing/2014/main" id="{BF54AF0D-0EA9-4FFC-AB8B-78D27561D559}"/>
                </a:ext>
              </a:extLst>
            </p:cNvPr>
            <p:cNvSpPr>
              <a:spLocks/>
            </p:cNvSpPr>
            <p:nvPr/>
          </p:nvSpPr>
          <p:spPr bwMode="auto">
            <a:xfrm>
              <a:off x="18710276" y="4357688"/>
              <a:ext cx="1931988" cy="4960938"/>
            </a:xfrm>
            <a:custGeom>
              <a:avLst/>
              <a:gdLst>
                <a:gd name="T0" fmla="*/ 950 w 1028"/>
                <a:gd name="T1" fmla="*/ 2636 h 2636"/>
                <a:gd name="T2" fmla="*/ 78 w 1028"/>
                <a:gd name="T3" fmla="*/ 2636 h 2636"/>
                <a:gd name="T4" fmla="*/ 0 w 1028"/>
                <a:gd name="T5" fmla="*/ 2558 h 2636"/>
                <a:gd name="T6" fmla="*/ 0 w 1028"/>
                <a:gd name="T7" fmla="*/ 78 h 2636"/>
                <a:gd name="T8" fmla="*/ 78 w 1028"/>
                <a:gd name="T9" fmla="*/ 0 h 2636"/>
                <a:gd name="T10" fmla="*/ 950 w 1028"/>
                <a:gd name="T11" fmla="*/ 0 h 2636"/>
                <a:gd name="T12" fmla="*/ 1028 w 1028"/>
                <a:gd name="T13" fmla="*/ 78 h 2636"/>
                <a:gd name="T14" fmla="*/ 1028 w 1028"/>
                <a:gd name="T15" fmla="*/ 2558 h 2636"/>
                <a:gd name="T16" fmla="*/ 950 w 1028"/>
                <a:gd name="T17" fmla="*/ 2636 h 2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636">
                  <a:moveTo>
                    <a:pt x="950" y="2636"/>
                  </a:moveTo>
                  <a:cubicBezTo>
                    <a:pt x="78" y="2636"/>
                    <a:pt x="78" y="2636"/>
                    <a:pt x="78" y="2636"/>
                  </a:cubicBezTo>
                  <a:cubicBezTo>
                    <a:pt x="35" y="2636"/>
                    <a:pt x="0" y="2601"/>
                    <a:pt x="0" y="2558"/>
                  </a:cubicBezTo>
                  <a:cubicBezTo>
                    <a:pt x="0" y="78"/>
                    <a:pt x="0" y="78"/>
                    <a:pt x="0" y="78"/>
                  </a:cubicBezTo>
                  <a:cubicBezTo>
                    <a:pt x="0" y="35"/>
                    <a:pt x="35" y="0"/>
                    <a:pt x="78" y="0"/>
                  </a:cubicBezTo>
                  <a:cubicBezTo>
                    <a:pt x="950" y="0"/>
                    <a:pt x="950" y="0"/>
                    <a:pt x="950" y="0"/>
                  </a:cubicBezTo>
                  <a:cubicBezTo>
                    <a:pt x="993" y="0"/>
                    <a:pt x="1028" y="35"/>
                    <a:pt x="1028" y="78"/>
                  </a:cubicBezTo>
                  <a:cubicBezTo>
                    <a:pt x="1028" y="2558"/>
                    <a:pt x="1028" y="2558"/>
                    <a:pt x="1028" y="2558"/>
                  </a:cubicBezTo>
                  <a:cubicBezTo>
                    <a:pt x="1028" y="2601"/>
                    <a:pt x="993" y="2636"/>
                    <a:pt x="950" y="2636"/>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0" name="Freeform 443">
              <a:extLst>
                <a:ext uri="{FF2B5EF4-FFF2-40B4-BE49-F238E27FC236}">
                  <a16:creationId xmlns:a16="http://schemas.microsoft.com/office/drawing/2014/main" id="{33CEDA43-3405-4422-A50E-6CDA74DFF58D}"/>
                </a:ext>
              </a:extLst>
            </p:cNvPr>
            <p:cNvSpPr>
              <a:spLocks/>
            </p:cNvSpPr>
            <p:nvPr/>
          </p:nvSpPr>
          <p:spPr bwMode="auto">
            <a:xfrm>
              <a:off x="18762663" y="4437063"/>
              <a:ext cx="1827213" cy="4802188"/>
            </a:xfrm>
            <a:custGeom>
              <a:avLst/>
              <a:gdLst>
                <a:gd name="T0" fmla="*/ 912 w 972"/>
                <a:gd name="T1" fmla="*/ 2552 h 2552"/>
                <a:gd name="T2" fmla="*/ 60 w 972"/>
                <a:gd name="T3" fmla="*/ 2552 h 2552"/>
                <a:gd name="T4" fmla="*/ 0 w 972"/>
                <a:gd name="T5" fmla="*/ 2492 h 2552"/>
                <a:gd name="T6" fmla="*/ 0 w 972"/>
                <a:gd name="T7" fmla="*/ 60 h 2552"/>
                <a:gd name="T8" fmla="*/ 60 w 972"/>
                <a:gd name="T9" fmla="*/ 0 h 2552"/>
                <a:gd name="T10" fmla="*/ 912 w 972"/>
                <a:gd name="T11" fmla="*/ 0 h 2552"/>
                <a:gd name="T12" fmla="*/ 972 w 972"/>
                <a:gd name="T13" fmla="*/ 60 h 2552"/>
                <a:gd name="T14" fmla="*/ 972 w 972"/>
                <a:gd name="T15" fmla="*/ 2492 h 2552"/>
                <a:gd name="T16" fmla="*/ 912 w 972"/>
                <a:gd name="T17" fmla="*/ 2552 h 2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2552">
                  <a:moveTo>
                    <a:pt x="912" y="2552"/>
                  </a:moveTo>
                  <a:cubicBezTo>
                    <a:pt x="60" y="2552"/>
                    <a:pt x="60" y="2552"/>
                    <a:pt x="60" y="2552"/>
                  </a:cubicBezTo>
                  <a:cubicBezTo>
                    <a:pt x="27" y="2552"/>
                    <a:pt x="0" y="2525"/>
                    <a:pt x="0" y="2492"/>
                  </a:cubicBezTo>
                  <a:cubicBezTo>
                    <a:pt x="0" y="60"/>
                    <a:pt x="0" y="60"/>
                    <a:pt x="0" y="60"/>
                  </a:cubicBezTo>
                  <a:cubicBezTo>
                    <a:pt x="0" y="27"/>
                    <a:pt x="27" y="0"/>
                    <a:pt x="60" y="0"/>
                  </a:cubicBezTo>
                  <a:cubicBezTo>
                    <a:pt x="912" y="0"/>
                    <a:pt x="912" y="0"/>
                    <a:pt x="912" y="0"/>
                  </a:cubicBezTo>
                  <a:cubicBezTo>
                    <a:pt x="945" y="0"/>
                    <a:pt x="972" y="27"/>
                    <a:pt x="972" y="60"/>
                  </a:cubicBezTo>
                  <a:cubicBezTo>
                    <a:pt x="972" y="2492"/>
                    <a:pt x="972" y="2492"/>
                    <a:pt x="972" y="2492"/>
                  </a:cubicBezTo>
                  <a:cubicBezTo>
                    <a:pt x="972" y="2525"/>
                    <a:pt x="945" y="2552"/>
                    <a:pt x="912" y="2552"/>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1" name="Freeform 444">
              <a:extLst>
                <a:ext uri="{FF2B5EF4-FFF2-40B4-BE49-F238E27FC236}">
                  <a16:creationId xmlns:a16="http://schemas.microsoft.com/office/drawing/2014/main" id="{4365D017-413F-4240-939B-39D563D700F1}"/>
                </a:ext>
              </a:extLst>
            </p:cNvPr>
            <p:cNvSpPr>
              <a:spLocks/>
            </p:cNvSpPr>
            <p:nvPr/>
          </p:nvSpPr>
          <p:spPr bwMode="auto">
            <a:xfrm>
              <a:off x="18911888"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2" name="Rectangle 445">
              <a:extLst>
                <a:ext uri="{FF2B5EF4-FFF2-40B4-BE49-F238E27FC236}">
                  <a16:creationId xmlns:a16="http://schemas.microsoft.com/office/drawing/2014/main" id="{91F685C2-52CB-4292-B0C2-EB6A2DE31F1D}"/>
                </a:ext>
              </a:extLst>
            </p:cNvPr>
            <p:cNvSpPr>
              <a:spLocks noChangeArrowheads="1"/>
            </p:cNvSpPr>
            <p:nvPr/>
          </p:nvSpPr>
          <p:spPr bwMode="auto">
            <a:xfrm>
              <a:off x="18965863"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3" name="Rectangle 446">
              <a:extLst>
                <a:ext uri="{FF2B5EF4-FFF2-40B4-BE49-F238E27FC236}">
                  <a16:creationId xmlns:a16="http://schemas.microsoft.com/office/drawing/2014/main" id="{EE10233E-3718-4CF9-ADC5-17F49DAEF6C8}"/>
                </a:ext>
              </a:extLst>
            </p:cNvPr>
            <p:cNvSpPr>
              <a:spLocks noChangeArrowheads="1"/>
            </p:cNvSpPr>
            <p:nvPr/>
          </p:nvSpPr>
          <p:spPr bwMode="auto">
            <a:xfrm>
              <a:off x="19040476"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4" name="Rectangle 447">
              <a:extLst>
                <a:ext uri="{FF2B5EF4-FFF2-40B4-BE49-F238E27FC236}">
                  <a16:creationId xmlns:a16="http://schemas.microsoft.com/office/drawing/2014/main" id="{A6CF9868-4AAB-44BD-86B4-4FEB2BF00BB7}"/>
                </a:ext>
              </a:extLst>
            </p:cNvPr>
            <p:cNvSpPr>
              <a:spLocks noChangeArrowheads="1"/>
            </p:cNvSpPr>
            <p:nvPr/>
          </p:nvSpPr>
          <p:spPr bwMode="auto">
            <a:xfrm>
              <a:off x="19115088"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5" name="Rectangle 448">
              <a:extLst>
                <a:ext uri="{FF2B5EF4-FFF2-40B4-BE49-F238E27FC236}">
                  <a16:creationId xmlns:a16="http://schemas.microsoft.com/office/drawing/2014/main" id="{5240E8D3-62BE-43E9-A6B1-A79CD2259283}"/>
                </a:ext>
              </a:extLst>
            </p:cNvPr>
            <p:cNvSpPr>
              <a:spLocks noChangeArrowheads="1"/>
            </p:cNvSpPr>
            <p:nvPr/>
          </p:nvSpPr>
          <p:spPr bwMode="auto">
            <a:xfrm>
              <a:off x="19191288"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6" name="Rectangle 449">
              <a:extLst>
                <a:ext uri="{FF2B5EF4-FFF2-40B4-BE49-F238E27FC236}">
                  <a16:creationId xmlns:a16="http://schemas.microsoft.com/office/drawing/2014/main" id="{04F8C0D4-7E37-435E-A53E-918D3F7AC44D}"/>
                </a:ext>
              </a:extLst>
            </p:cNvPr>
            <p:cNvSpPr>
              <a:spLocks noChangeArrowheads="1"/>
            </p:cNvSpPr>
            <p:nvPr/>
          </p:nvSpPr>
          <p:spPr bwMode="auto">
            <a:xfrm>
              <a:off x="19265901"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7" name="Rectangle 450">
              <a:extLst>
                <a:ext uri="{FF2B5EF4-FFF2-40B4-BE49-F238E27FC236}">
                  <a16:creationId xmlns:a16="http://schemas.microsoft.com/office/drawing/2014/main" id="{656922F6-2C57-452F-B48D-60C2BC4BAFF9}"/>
                </a:ext>
              </a:extLst>
            </p:cNvPr>
            <p:cNvSpPr>
              <a:spLocks noChangeArrowheads="1"/>
            </p:cNvSpPr>
            <p:nvPr/>
          </p:nvSpPr>
          <p:spPr bwMode="auto">
            <a:xfrm>
              <a:off x="19340513"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8" name="Oval 451">
              <a:extLst>
                <a:ext uri="{FF2B5EF4-FFF2-40B4-BE49-F238E27FC236}">
                  <a16:creationId xmlns:a16="http://schemas.microsoft.com/office/drawing/2014/main" id="{AEA51BB5-0E60-44F3-BA1D-62E2EBE3475A}"/>
                </a:ext>
              </a:extLst>
            </p:cNvPr>
            <p:cNvSpPr>
              <a:spLocks noChangeArrowheads="1"/>
            </p:cNvSpPr>
            <p:nvPr/>
          </p:nvSpPr>
          <p:spPr bwMode="auto">
            <a:xfrm>
              <a:off x="19469101" y="72977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9" name="Oval 452">
              <a:extLst>
                <a:ext uri="{FF2B5EF4-FFF2-40B4-BE49-F238E27FC236}">
                  <a16:creationId xmlns:a16="http://schemas.microsoft.com/office/drawing/2014/main" id="{04CF93BE-1461-497F-9A8B-5F07D72D844A}"/>
                </a:ext>
              </a:extLst>
            </p:cNvPr>
            <p:cNvSpPr>
              <a:spLocks noChangeArrowheads="1"/>
            </p:cNvSpPr>
            <p:nvPr/>
          </p:nvSpPr>
          <p:spPr bwMode="auto">
            <a:xfrm>
              <a:off x="19626263" y="72977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0" name="Freeform 453">
              <a:extLst>
                <a:ext uri="{FF2B5EF4-FFF2-40B4-BE49-F238E27FC236}">
                  <a16:creationId xmlns:a16="http://schemas.microsoft.com/office/drawing/2014/main" id="{8E301E9C-68FC-490F-949D-A63CFCBADDD8}"/>
                </a:ext>
              </a:extLst>
            </p:cNvPr>
            <p:cNvSpPr>
              <a:spLocks/>
            </p:cNvSpPr>
            <p:nvPr/>
          </p:nvSpPr>
          <p:spPr bwMode="auto">
            <a:xfrm>
              <a:off x="19807238" y="72818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1" name="Freeform 454">
              <a:extLst>
                <a:ext uri="{FF2B5EF4-FFF2-40B4-BE49-F238E27FC236}">
                  <a16:creationId xmlns:a16="http://schemas.microsoft.com/office/drawing/2014/main" id="{29868E8F-AE80-42FF-8EC4-24E942D0A03C}"/>
                </a:ext>
              </a:extLst>
            </p:cNvPr>
            <p:cNvSpPr>
              <a:spLocks/>
            </p:cNvSpPr>
            <p:nvPr/>
          </p:nvSpPr>
          <p:spPr bwMode="auto">
            <a:xfrm>
              <a:off x="18911888" y="54498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2" name="Rectangle 455">
              <a:extLst>
                <a:ext uri="{FF2B5EF4-FFF2-40B4-BE49-F238E27FC236}">
                  <a16:creationId xmlns:a16="http://schemas.microsoft.com/office/drawing/2014/main" id="{213994EB-EB51-4804-BDE8-FD6F163FF8E6}"/>
                </a:ext>
              </a:extLst>
            </p:cNvPr>
            <p:cNvSpPr>
              <a:spLocks noChangeArrowheads="1"/>
            </p:cNvSpPr>
            <p:nvPr/>
          </p:nvSpPr>
          <p:spPr bwMode="auto">
            <a:xfrm>
              <a:off x="18965863"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3" name="Rectangle 456">
              <a:extLst>
                <a:ext uri="{FF2B5EF4-FFF2-40B4-BE49-F238E27FC236}">
                  <a16:creationId xmlns:a16="http://schemas.microsoft.com/office/drawing/2014/main" id="{5EAF0C12-3231-4E46-A480-2EAD8C36A7B7}"/>
                </a:ext>
              </a:extLst>
            </p:cNvPr>
            <p:cNvSpPr>
              <a:spLocks noChangeArrowheads="1"/>
            </p:cNvSpPr>
            <p:nvPr/>
          </p:nvSpPr>
          <p:spPr bwMode="auto">
            <a:xfrm>
              <a:off x="19040476"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4" name="Rectangle 457">
              <a:extLst>
                <a:ext uri="{FF2B5EF4-FFF2-40B4-BE49-F238E27FC236}">
                  <a16:creationId xmlns:a16="http://schemas.microsoft.com/office/drawing/2014/main" id="{21FF571A-F66C-4DD3-86F3-32D64BF3811D}"/>
                </a:ext>
              </a:extLst>
            </p:cNvPr>
            <p:cNvSpPr>
              <a:spLocks noChangeArrowheads="1"/>
            </p:cNvSpPr>
            <p:nvPr/>
          </p:nvSpPr>
          <p:spPr bwMode="auto">
            <a:xfrm>
              <a:off x="19115088"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5" name="Rectangle 458">
              <a:extLst>
                <a:ext uri="{FF2B5EF4-FFF2-40B4-BE49-F238E27FC236}">
                  <a16:creationId xmlns:a16="http://schemas.microsoft.com/office/drawing/2014/main" id="{3CA934A1-70F0-441F-9786-3F40D3042F16}"/>
                </a:ext>
              </a:extLst>
            </p:cNvPr>
            <p:cNvSpPr>
              <a:spLocks noChangeArrowheads="1"/>
            </p:cNvSpPr>
            <p:nvPr/>
          </p:nvSpPr>
          <p:spPr bwMode="auto">
            <a:xfrm>
              <a:off x="19191288"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6" name="Rectangle 459">
              <a:extLst>
                <a:ext uri="{FF2B5EF4-FFF2-40B4-BE49-F238E27FC236}">
                  <a16:creationId xmlns:a16="http://schemas.microsoft.com/office/drawing/2014/main" id="{D0A5D001-AF48-453A-B41D-0B78E706A94D}"/>
                </a:ext>
              </a:extLst>
            </p:cNvPr>
            <p:cNvSpPr>
              <a:spLocks noChangeArrowheads="1"/>
            </p:cNvSpPr>
            <p:nvPr/>
          </p:nvSpPr>
          <p:spPr bwMode="auto">
            <a:xfrm>
              <a:off x="19265901"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7" name="Rectangle 460">
              <a:extLst>
                <a:ext uri="{FF2B5EF4-FFF2-40B4-BE49-F238E27FC236}">
                  <a16:creationId xmlns:a16="http://schemas.microsoft.com/office/drawing/2014/main" id="{88F6E187-BA1A-4A3A-BC6A-93BCA3FDAD50}"/>
                </a:ext>
              </a:extLst>
            </p:cNvPr>
            <p:cNvSpPr>
              <a:spLocks noChangeArrowheads="1"/>
            </p:cNvSpPr>
            <p:nvPr/>
          </p:nvSpPr>
          <p:spPr bwMode="auto">
            <a:xfrm>
              <a:off x="19340513"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8" name="Oval 461">
              <a:extLst>
                <a:ext uri="{FF2B5EF4-FFF2-40B4-BE49-F238E27FC236}">
                  <a16:creationId xmlns:a16="http://schemas.microsoft.com/office/drawing/2014/main" id="{F9C2D425-8E60-4C65-8693-FAA48A5F15E4}"/>
                </a:ext>
              </a:extLst>
            </p:cNvPr>
            <p:cNvSpPr>
              <a:spLocks noChangeArrowheads="1"/>
            </p:cNvSpPr>
            <p:nvPr/>
          </p:nvSpPr>
          <p:spPr bwMode="auto">
            <a:xfrm>
              <a:off x="19469101" y="55356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9" name="Oval 462">
              <a:extLst>
                <a:ext uri="{FF2B5EF4-FFF2-40B4-BE49-F238E27FC236}">
                  <a16:creationId xmlns:a16="http://schemas.microsoft.com/office/drawing/2014/main" id="{9597E348-A35B-4C38-97A7-04DC4929EB60}"/>
                </a:ext>
              </a:extLst>
            </p:cNvPr>
            <p:cNvSpPr>
              <a:spLocks noChangeArrowheads="1"/>
            </p:cNvSpPr>
            <p:nvPr/>
          </p:nvSpPr>
          <p:spPr bwMode="auto">
            <a:xfrm>
              <a:off x="19626263" y="55356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0" name="Freeform 463">
              <a:extLst>
                <a:ext uri="{FF2B5EF4-FFF2-40B4-BE49-F238E27FC236}">
                  <a16:creationId xmlns:a16="http://schemas.microsoft.com/office/drawing/2014/main" id="{CCA42EE8-058D-447D-85C1-5C2166BE6B57}"/>
                </a:ext>
              </a:extLst>
            </p:cNvPr>
            <p:cNvSpPr>
              <a:spLocks/>
            </p:cNvSpPr>
            <p:nvPr/>
          </p:nvSpPr>
          <p:spPr bwMode="auto">
            <a:xfrm>
              <a:off x="19807238" y="55213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1" name="Freeform 464">
              <a:extLst>
                <a:ext uri="{FF2B5EF4-FFF2-40B4-BE49-F238E27FC236}">
                  <a16:creationId xmlns:a16="http://schemas.microsoft.com/office/drawing/2014/main" id="{1E5F08EF-E223-4709-AFD9-5E8FABFAC42C}"/>
                </a:ext>
              </a:extLst>
            </p:cNvPr>
            <p:cNvSpPr>
              <a:spLocks/>
            </p:cNvSpPr>
            <p:nvPr/>
          </p:nvSpPr>
          <p:spPr bwMode="auto">
            <a:xfrm>
              <a:off x="18911888" y="51562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2" name="Rectangle 465">
              <a:extLst>
                <a:ext uri="{FF2B5EF4-FFF2-40B4-BE49-F238E27FC236}">
                  <a16:creationId xmlns:a16="http://schemas.microsoft.com/office/drawing/2014/main" id="{AB1DC853-F3CB-4F0A-8929-FD90620DDA7D}"/>
                </a:ext>
              </a:extLst>
            </p:cNvPr>
            <p:cNvSpPr>
              <a:spLocks noChangeArrowheads="1"/>
            </p:cNvSpPr>
            <p:nvPr/>
          </p:nvSpPr>
          <p:spPr bwMode="auto">
            <a:xfrm>
              <a:off x="18965863"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3" name="Rectangle 466">
              <a:extLst>
                <a:ext uri="{FF2B5EF4-FFF2-40B4-BE49-F238E27FC236}">
                  <a16:creationId xmlns:a16="http://schemas.microsoft.com/office/drawing/2014/main" id="{910FCC92-4E9A-4B6E-81F4-87DBDB662155}"/>
                </a:ext>
              </a:extLst>
            </p:cNvPr>
            <p:cNvSpPr>
              <a:spLocks noChangeArrowheads="1"/>
            </p:cNvSpPr>
            <p:nvPr/>
          </p:nvSpPr>
          <p:spPr bwMode="auto">
            <a:xfrm>
              <a:off x="19040476"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4" name="Rectangle 467">
              <a:extLst>
                <a:ext uri="{FF2B5EF4-FFF2-40B4-BE49-F238E27FC236}">
                  <a16:creationId xmlns:a16="http://schemas.microsoft.com/office/drawing/2014/main" id="{D2F6A6B0-F9E4-49F9-876E-90BE626A5A7D}"/>
                </a:ext>
              </a:extLst>
            </p:cNvPr>
            <p:cNvSpPr>
              <a:spLocks noChangeArrowheads="1"/>
            </p:cNvSpPr>
            <p:nvPr/>
          </p:nvSpPr>
          <p:spPr bwMode="auto">
            <a:xfrm>
              <a:off x="19115088"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5" name="Rectangle 468">
              <a:extLst>
                <a:ext uri="{FF2B5EF4-FFF2-40B4-BE49-F238E27FC236}">
                  <a16:creationId xmlns:a16="http://schemas.microsoft.com/office/drawing/2014/main" id="{4EE8E354-F3F4-4909-BA58-138D81B593A3}"/>
                </a:ext>
              </a:extLst>
            </p:cNvPr>
            <p:cNvSpPr>
              <a:spLocks noChangeArrowheads="1"/>
            </p:cNvSpPr>
            <p:nvPr/>
          </p:nvSpPr>
          <p:spPr bwMode="auto">
            <a:xfrm>
              <a:off x="19191288"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6" name="Rectangle 469">
              <a:extLst>
                <a:ext uri="{FF2B5EF4-FFF2-40B4-BE49-F238E27FC236}">
                  <a16:creationId xmlns:a16="http://schemas.microsoft.com/office/drawing/2014/main" id="{38F60BB8-E743-4744-9AD1-8620939DB21F}"/>
                </a:ext>
              </a:extLst>
            </p:cNvPr>
            <p:cNvSpPr>
              <a:spLocks noChangeArrowheads="1"/>
            </p:cNvSpPr>
            <p:nvPr/>
          </p:nvSpPr>
          <p:spPr bwMode="auto">
            <a:xfrm>
              <a:off x="19265901"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7" name="Rectangle 470">
              <a:extLst>
                <a:ext uri="{FF2B5EF4-FFF2-40B4-BE49-F238E27FC236}">
                  <a16:creationId xmlns:a16="http://schemas.microsoft.com/office/drawing/2014/main" id="{E2F91430-5336-483B-A7C3-D9DFD6892136}"/>
                </a:ext>
              </a:extLst>
            </p:cNvPr>
            <p:cNvSpPr>
              <a:spLocks noChangeArrowheads="1"/>
            </p:cNvSpPr>
            <p:nvPr/>
          </p:nvSpPr>
          <p:spPr bwMode="auto">
            <a:xfrm>
              <a:off x="19340513"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8" name="Oval 471">
              <a:extLst>
                <a:ext uri="{FF2B5EF4-FFF2-40B4-BE49-F238E27FC236}">
                  <a16:creationId xmlns:a16="http://schemas.microsoft.com/office/drawing/2014/main" id="{3ECACBC1-BCAF-4D65-B36D-946AE10AB8B2}"/>
                </a:ext>
              </a:extLst>
            </p:cNvPr>
            <p:cNvSpPr>
              <a:spLocks noChangeArrowheads="1"/>
            </p:cNvSpPr>
            <p:nvPr/>
          </p:nvSpPr>
          <p:spPr bwMode="auto">
            <a:xfrm>
              <a:off x="19469101" y="52419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9" name="Oval 472">
              <a:extLst>
                <a:ext uri="{FF2B5EF4-FFF2-40B4-BE49-F238E27FC236}">
                  <a16:creationId xmlns:a16="http://schemas.microsoft.com/office/drawing/2014/main" id="{7A09D125-A348-419F-AD08-B627E142E850}"/>
                </a:ext>
              </a:extLst>
            </p:cNvPr>
            <p:cNvSpPr>
              <a:spLocks noChangeArrowheads="1"/>
            </p:cNvSpPr>
            <p:nvPr/>
          </p:nvSpPr>
          <p:spPr bwMode="auto">
            <a:xfrm>
              <a:off x="19626263" y="52419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0" name="Freeform 473">
              <a:extLst>
                <a:ext uri="{FF2B5EF4-FFF2-40B4-BE49-F238E27FC236}">
                  <a16:creationId xmlns:a16="http://schemas.microsoft.com/office/drawing/2014/main" id="{2FA8C598-65E1-4BA0-B001-17ADC878D785}"/>
                </a:ext>
              </a:extLst>
            </p:cNvPr>
            <p:cNvSpPr>
              <a:spLocks/>
            </p:cNvSpPr>
            <p:nvPr/>
          </p:nvSpPr>
          <p:spPr bwMode="auto">
            <a:xfrm>
              <a:off x="19807238" y="52276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1" name="Freeform 474">
              <a:extLst>
                <a:ext uri="{FF2B5EF4-FFF2-40B4-BE49-F238E27FC236}">
                  <a16:creationId xmlns:a16="http://schemas.microsoft.com/office/drawing/2014/main" id="{25E74660-4005-4FD8-9CD0-37587AFCB015}"/>
                </a:ext>
              </a:extLst>
            </p:cNvPr>
            <p:cNvSpPr>
              <a:spLocks/>
            </p:cNvSpPr>
            <p:nvPr/>
          </p:nvSpPr>
          <p:spPr bwMode="auto">
            <a:xfrm>
              <a:off x="18911888" y="48625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2" name="Rectangle 475">
              <a:extLst>
                <a:ext uri="{FF2B5EF4-FFF2-40B4-BE49-F238E27FC236}">
                  <a16:creationId xmlns:a16="http://schemas.microsoft.com/office/drawing/2014/main" id="{F6B67F81-E61F-4395-AD15-082B166907AA}"/>
                </a:ext>
              </a:extLst>
            </p:cNvPr>
            <p:cNvSpPr>
              <a:spLocks noChangeArrowheads="1"/>
            </p:cNvSpPr>
            <p:nvPr/>
          </p:nvSpPr>
          <p:spPr bwMode="auto">
            <a:xfrm>
              <a:off x="18965863"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3" name="Rectangle 476">
              <a:extLst>
                <a:ext uri="{FF2B5EF4-FFF2-40B4-BE49-F238E27FC236}">
                  <a16:creationId xmlns:a16="http://schemas.microsoft.com/office/drawing/2014/main" id="{81C07B20-AACD-4298-AFEE-6A1F145D8605}"/>
                </a:ext>
              </a:extLst>
            </p:cNvPr>
            <p:cNvSpPr>
              <a:spLocks noChangeArrowheads="1"/>
            </p:cNvSpPr>
            <p:nvPr/>
          </p:nvSpPr>
          <p:spPr bwMode="auto">
            <a:xfrm>
              <a:off x="19040476"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4" name="Rectangle 477">
              <a:extLst>
                <a:ext uri="{FF2B5EF4-FFF2-40B4-BE49-F238E27FC236}">
                  <a16:creationId xmlns:a16="http://schemas.microsoft.com/office/drawing/2014/main" id="{C5943D8E-F6CC-446A-B4D7-CA103807EB6E}"/>
                </a:ext>
              </a:extLst>
            </p:cNvPr>
            <p:cNvSpPr>
              <a:spLocks noChangeArrowheads="1"/>
            </p:cNvSpPr>
            <p:nvPr/>
          </p:nvSpPr>
          <p:spPr bwMode="auto">
            <a:xfrm>
              <a:off x="19115088"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5" name="Rectangle 478">
              <a:extLst>
                <a:ext uri="{FF2B5EF4-FFF2-40B4-BE49-F238E27FC236}">
                  <a16:creationId xmlns:a16="http://schemas.microsoft.com/office/drawing/2014/main" id="{772EFA88-8869-47C1-A722-F6DB199ED0DD}"/>
                </a:ext>
              </a:extLst>
            </p:cNvPr>
            <p:cNvSpPr>
              <a:spLocks noChangeArrowheads="1"/>
            </p:cNvSpPr>
            <p:nvPr/>
          </p:nvSpPr>
          <p:spPr bwMode="auto">
            <a:xfrm>
              <a:off x="19191288"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6" name="Rectangle 479">
              <a:extLst>
                <a:ext uri="{FF2B5EF4-FFF2-40B4-BE49-F238E27FC236}">
                  <a16:creationId xmlns:a16="http://schemas.microsoft.com/office/drawing/2014/main" id="{61D11F54-5E30-4C54-8E92-B8476B1C09B7}"/>
                </a:ext>
              </a:extLst>
            </p:cNvPr>
            <p:cNvSpPr>
              <a:spLocks noChangeArrowheads="1"/>
            </p:cNvSpPr>
            <p:nvPr/>
          </p:nvSpPr>
          <p:spPr bwMode="auto">
            <a:xfrm>
              <a:off x="19265901"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7" name="Rectangle 480">
              <a:extLst>
                <a:ext uri="{FF2B5EF4-FFF2-40B4-BE49-F238E27FC236}">
                  <a16:creationId xmlns:a16="http://schemas.microsoft.com/office/drawing/2014/main" id="{4C0CB003-96CB-4BC6-A0DA-C4B39AA3B6BB}"/>
                </a:ext>
              </a:extLst>
            </p:cNvPr>
            <p:cNvSpPr>
              <a:spLocks noChangeArrowheads="1"/>
            </p:cNvSpPr>
            <p:nvPr/>
          </p:nvSpPr>
          <p:spPr bwMode="auto">
            <a:xfrm>
              <a:off x="19340513"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8" name="Oval 481">
              <a:extLst>
                <a:ext uri="{FF2B5EF4-FFF2-40B4-BE49-F238E27FC236}">
                  <a16:creationId xmlns:a16="http://schemas.microsoft.com/office/drawing/2014/main" id="{6EB30599-B05A-436E-B164-11234B7EE1EC}"/>
                </a:ext>
              </a:extLst>
            </p:cNvPr>
            <p:cNvSpPr>
              <a:spLocks noChangeArrowheads="1"/>
            </p:cNvSpPr>
            <p:nvPr/>
          </p:nvSpPr>
          <p:spPr bwMode="auto">
            <a:xfrm>
              <a:off x="19469101" y="49482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9" name="Oval 482">
              <a:extLst>
                <a:ext uri="{FF2B5EF4-FFF2-40B4-BE49-F238E27FC236}">
                  <a16:creationId xmlns:a16="http://schemas.microsoft.com/office/drawing/2014/main" id="{B8446CE1-F910-4ADE-A343-423E8CA10CF5}"/>
                </a:ext>
              </a:extLst>
            </p:cNvPr>
            <p:cNvSpPr>
              <a:spLocks noChangeArrowheads="1"/>
            </p:cNvSpPr>
            <p:nvPr/>
          </p:nvSpPr>
          <p:spPr bwMode="auto">
            <a:xfrm>
              <a:off x="19626263" y="49482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0" name="Freeform 483">
              <a:extLst>
                <a:ext uri="{FF2B5EF4-FFF2-40B4-BE49-F238E27FC236}">
                  <a16:creationId xmlns:a16="http://schemas.microsoft.com/office/drawing/2014/main" id="{5CE43BF6-72E8-4CA8-AEB2-6C2FCE4F4643}"/>
                </a:ext>
              </a:extLst>
            </p:cNvPr>
            <p:cNvSpPr>
              <a:spLocks/>
            </p:cNvSpPr>
            <p:nvPr/>
          </p:nvSpPr>
          <p:spPr bwMode="auto">
            <a:xfrm>
              <a:off x="19807238" y="49339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1" name="Freeform 484">
              <a:extLst>
                <a:ext uri="{FF2B5EF4-FFF2-40B4-BE49-F238E27FC236}">
                  <a16:creationId xmlns:a16="http://schemas.microsoft.com/office/drawing/2014/main" id="{14E1CAA3-2E97-402E-8905-DCC3C3137574}"/>
                </a:ext>
              </a:extLst>
            </p:cNvPr>
            <p:cNvSpPr>
              <a:spLocks/>
            </p:cNvSpPr>
            <p:nvPr/>
          </p:nvSpPr>
          <p:spPr bwMode="auto">
            <a:xfrm>
              <a:off x="18911888" y="45688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2" name="Rectangle 485">
              <a:extLst>
                <a:ext uri="{FF2B5EF4-FFF2-40B4-BE49-F238E27FC236}">
                  <a16:creationId xmlns:a16="http://schemas.microsoft.com/office/drawing/2014/main" id="{CEE4BCF4-2AD4-499A-BEB1-B7916CCF2B02}"/>
                </a:ext>
              </a:extLst>
            </p:cNvPr>
            <p:cNvSpPr>
              <a:spLocks noChangeArrowheads="1"/>
            </p:cNvSpPr>
            <p:nvPr/>
          </p:nvSpPr>
          <p:spPr bwMode="auto">
            <a:xfrm>
              <a:off x="18965863"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3" name="Rectangle 486">
              <a:extLst>
                <a:ext uri="{FF2B5EF4-FFF2-40B4-BE49-F238E27FC236}">
                  <a16:creationId xmlns:a16="http://schemas.microsoft.com/office/drawing/2014/main" id="{47ACE0EF-978E-41A5-BD92-DA0A220CF55C}"/>
                </a:ext>
              </a:extLst>
            </p:cNvPr>
            <p:cNvSpPr>
              <a:spLocks noChangeArrowheads="1"/>
            </p:cNvSpPr>
            <p:nvPr/>
          </p:nvSpPr>
          <p:spPr bwMode="auto">
            <a:xfrm>
              <a:off x="19040476"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4" name="Rectangle 487">
              <a:extLst>
                <a:ext uri="{FF2B5EF4-FFF2-40B4-BE49-F238E27FC236}">
                  <a16:creationId xmlns:a16="http://schemas.microsoft.com/office/drawing/2014/main" id="{E1C4D403-A01A-4329-9C4A-CFDBC82CDC44}"/>
                </a:ext>
              </a:extLst>
            </p:cNvPr>
            <p:cNvSpPr>
              <a:spLocks noChangeArrowheads="1"/>
            </p:cNvSpPr>
            <p:nvPr/>
          </p:nvSpPr>
          <p:spPr bwMode="auto">
            <a:xfrm>
              <a:off x="19115088"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5" name="Rectangle 488">
              <a:extLst>
                <a:ext uri="{FF2B5EF4-FFF2-40B4-BE49-F238E27FC236}">
                  <a16:creationId xmlns:a16="http://schemas.microsoft.com/office/drawing/2014/main" id="{5D3EF013-01C8-4CFA-9414-A22F3EE359ED}"/>
                </a:ext>
              </a:extLst>
            </p:cNvPr>
            <p:cNvSpPr>
              <a:spLocks noChangeArrowheads="1"/>
            </p:cNvSpPr>
            <p:nvPr/>
          </p:nvSpPr>
          <p:spPr bwMode="auto">
            <a:xfrm>
              <a:off x="19191288"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6" name="Rectangle 489">
              <a:extLst>
                <a:ext uri="{FF2B5EF4-FFF2-40B4-BE49-F238E27FC236}">
                  <a16:creationId xmlns:a16="http://schemas.microsoft.com/office/drawing/2014/main" id="{13B9E41A-4DCF-479D-BE65-9B0EC130E2C4}"/>
                </a:ext>
              </a:extLst>
            </p:cNvPr>
            <p:cNvSpPr>
              <a:spLocks noChangeArrowheads="1"/>
            </p:cNvSpPr>
            <p:nvPr/>
          </p:nvSpPr>
          <p:spPr bwMode="auto">
            <a:xfrm>
              <a:off x="19265901"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7" name="Rectangle 490">
              <a:extLst>
                <a:ext uri="{FF2B5EF4-FFF2-40B4-BE49-F238E27FC236}">
                  <a16:creationId xmlns:a16="http://schemas.microsoft.com/office/drawing/2014/main" id="{D10E2DD4-BE40-4D1D-850F-4FEC12949874}"/>
                </a:ext>
              </a:extLst>
            </p:cNvPr>
            <p:cNvSpPr>
              <a:spLocks noChangeArrowheads="1"/>
            </p:cNvSpPr>
            <p:nvPr/>
          </p:nvSpPr>
          <p:spPr bwMode="auto">
            <a:xfrm>
              <a:off x="19340513"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8" name="Oval 491">
              <a:extLst>
                <a:ext uri="{FF2B5EF4-FFF2-40B4-BE49-F238E27FC236}">
                  <a16:creationId xmlns:a16="http://schemas.microsoft.com/office/drawing/2014/main" id="{5DA05BFD-773A-4C56-AAD0-3AF6EB24EE4E}"/>
                </a:ext>
              </a:extLst>
            </p:cNvPr>
            <p:cNvSpPr>
              <a:spLocks noChangeArrowheads="1"/>
            </p:cNvSpPr>
            <p:nvPr/>
          </p:nvSpPr>
          <p:spPr bwMode="auto">
            <a:xfrm>
              <a:off x="19469101" y="46545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9" name="Oval 492">
              <a:extLst>
                <a:ext uri="{FF2B5EF4-FFF2-40B4-BE49-F238E27FC236}">
                  <a16:creationId xmlns:a16="http://schemas.microsoft.com/office/drawing/2014/main" id="{F5DBC3C4-1B53-4EDD-A484-B02D3BDF9008}"/>
                </a:ext>
              </a:extLst>
            </p:cNvPr>
            <p:cNvSpPr>
              <a:spLocks noChangeArrowheads="1"/>
            </p:cNvSpPr>
            <p:nvPr/>
          </p:nvSpPr>
          <p:spPr bwMode="auto">
            <a:xfrm>
              <a:off x="19626263" y="46545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0" name="Freeform 493">
              <a:extLst>
                <a:ext uri="{FF2B5EF4-FFF2-40B4-BE49-F238E27FC236}">
                  <a16:creationId xmlns:a16="http://schemas.microsoft.com/office/drawing/2014/main" id="{31E1E6EE-8AC3-4291-8DBC-7FB72773C027}"/>
                </a:ext>
              </a:extLst>
            </p:cNvPr>
            <p:cNvSpPr>
              <a:spLocks/>
            </p:cNvSpPr>
            <p:nvPr/>
          </p:nvSpPr>
          <p:spPr bwMode="auto">
            <a:xfrm>
              <a:off x="19807238" y="46402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1" name="Freeform 494">
              <a:extLst>
                <a:ext uri="{FF2B5EF4-FFF2-40B4-BE49-F238E27FC236}">
                  <a16:creationId xmlns:a16="http://schemas.microsoft.com/office/drawing/2014/main" id="{CB9BE42B-98D6-426B-AFC2-61356C7FE606}"/>
                </a:ext>
              </a:extLst>
            </p:cNvPr>
            <p:cNvSpPr>
              <a:spLocks/>
            </p:cNvSpPr>
            <p:nvPr/>
          </p:nvSpPr>
          <p:spPr bwMode="auto">
            <a:xfrm>
              <a:off x="18911888"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2" name="Rectangle 495">
              <a:extLst>
                <a:ext uri="{FF2B5EF4-FFF2-40B4-BE49-F238E27FC236}">
                  <a16:creationId xmlns:a16="http://schemas.microsoft.com/office/drawing/2014/main" id="{906D3F90-493D-4A9B-9781-3B6094FD13DD}"/>
                </a:ext>
              </a:extLst>
            </p:cNvPr>
            <p:cNvSpPr>
              <a:spLocks noChangeArrowheads="1"/>
            </p:cNvSpPr>
            <p:nvPr/>
          </p:nvSpPr>
          <p:spPr bwMode="auto">
            <a:xfrm>
              <a:off x="18965863"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3" name="Rectangle 496">
              <a:extLst>
                <a:ext uri="{FF2B5EF4-FFF2-40B4-BE49-F238E27FC236}">
                  <a16:creationId xmlns:a16="http://schemas.microsoft.com/office/drawing/2014/main" id="{A7F968F9-21BB-4B49-A139-3029AEA3F1AB}"/>
                </a:ext>
              </a:extLst>
            </p:cNvPr>
            <p:cNvSpPr>
              <a:spLocks noChangeArrowheads="1"/>
            </p:cNvSpPr>
            <p:nvPr/>
          </p:nvSpPr>
          <p:spPr bwMode="auto">
            <a:xfrm>
              <a:off x="19040476"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4" name="Rectangle 497">
              <a:extLst>
                <a:ext uri="{FF2B5EF4-FFF2-40B4-BE49-F238E27FC236}">
                  <a16:creationId xmlns:a16="http://schemas.microsoft.com/office/drawing/2014/main" id="{01D38515-6866-49B3-92CD-B71FC8581CE2}"/>
                </a:ext>
              </a:extLst>
            </p:cNvPr>
            <p:cNvSpPr>
              <a:spLocks noChangeArrowheads="1"/>
            </p:cNvSpPr>
            <p:nvPr/>
          </p:nvSpPr>
          <p:spPr bwMode="auto">
            <a:xfrm>
              <a:off x="19115088"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5" name="Rectangle 498">
              <a:extLst>
                <a:ext uri="{FF2B5EF4-FFF2-40B4-BE49-F238E27FC236}">
                  <a16:creationId xmlns:a16="http://schemas.microsoft.com/office/drawing/2014/main" id="{B43354A7-D80C-4B52-A23B-D5B489FCE06C}"/>
                </a:ext>
              </a:extLst>
            </p:cNvPr>
            <p:cNvSpPr>
              <a:spLocks noChangeArrowheads="1"/>
            </p:cNvSpPr>
            <p:nvPr/>
          </p:nvSpPr>
          <p:spPr bwMode="auto">
            <a:xfrm>
              <a:off x="191912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6" name="Rectangle 499">
              <a:extLst>
                <a:ext uri="{FF2B5EF4-FFF2-40B4-BE49-F238E27FC236}">
                  <a16:creationId xmlns:a16="http://schemas.microsoft.com/office/drawing/2014/main" id="{3DC9FBAA-C587-46AD-857A-C4A4047CA289}"/>
                </a:ext>
              </a:extLst>
            </p:cNvPr>
            <p:cNvSpPr>
              <a:spLocks noChangeArrowheads="1"/>
            </p:cNvSpPr>
            <p:nvPr/>
          </p:nvSpPr>
          <p:spPr bwMode="auto">
            <a:xfrm>
              <a:off x="19265901"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7" name="Rectangle 500">
              <a:extLst>
                <a:ext uri="{FF2B5EF4-FFF2-40B4-BE49-F238E27FC236}">
                  <a16:creationId xmlns:a16="http://schemas.microsoft.com/office/drawing/2014/main" id="{AB36B7F8-A97B-4CF9-990D-8534C50EA0EF}"/>
                </a:ext>
              </a:extLst>
            </p:cNvPr>
            <p:cNvSpPr>
              <a:spLocks noChangeArrowheads="1"/>
            </p:cNvSpPr>
            <p:nvPr/>
          </p:nvSpPr>
          <p:spPr bwMode="auto">
            <a:xfrm>
              <a:off x="193405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8" name="Oval 501">
              <a:extLst>
                <a:ext uri="{FF2B5EF4-FFF2-40B4-BE49-F238E27FC236}">
                  <a16:creationId xmlns:a16="http://schemas.microsoft.com/office/drawing/2014/main" id="{132A0018-FCE1-49E0-9A26-2C11163114F1}"/>
                </a:ext>
              </a:extLst>
            </p:cNvPr>
            <p:cNvSpPr>
              <a:spLocks noChangeArrowheads="1"/>
            </p:cNvSpPr>
            <p:nvPr/>
          </p:nvSpPr>
          <p:spPr bwMode="auto">
            <a:xfrm>
              <a:off x="19469101"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9" name="Oval 502">
              <a:extLst>
                <a:ext uri="{FF2B5EF4-FFF2-40B4-BE49-F238E27FC236}">
                  <a16:creationId xmlns:a16="http://schemas.microsoft.com/office/drawing/2014/main" id="{6F08B372-25D2-4706-A35F-9AF705FE79C3}"/>
                </a:ext>
              </a:extLst>
            </p:cNvPr>
            <p:cNvSpPr>
              <a:spLocks noChangeArrowheads="1"/>
            </p:cNvSpPr>
            <p:nvPr/>
          </p:nvSpPr>
          <p:spPr bwMode="auto">
            <a:xfrm>
              <a:off x="19626263" y="61229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0" name="Freeform 503">
              <a:extLst>
                <a:ext uri="{FF2B5EF4-FFF2-40B4-BE49-F238E27FC236}">
                  <a16:creationId xmlns:a16="http://schemas.microsoft.com/office/drawing/2014/main" id="{632453CE-5E7F-4439-AE5E-288E6FF1C8BB}"/>
                </a:ext>
              </a:extLst>
            </p:cNvPr>
            <p:cNvSpPr>
              <a:spLocks/>
            </p:cNvSpPr>
            <p:nvPr/>
          </p:nvSpPr>
          <p:spPr bwMode="auto">
            <a:xfrm>
              <a:off x="19807238"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1" name="Freeform 504">
              <a:extLst>
                <a:ext uri="{FF2B5EF4-FFF2-40B4-BE49-F238E27FC236}">
                  <a16:creationId xmlns:a16="http://schemas.microsoft.com/office/drawing/2014/main" id="{997EFE74-7818-43DB-B44E-05BE591B6F65}"/>
                </a:ext>
              </a:extLst>
            </p:cNvPr>
            <p:cNvSpPr>
              <a:spLocks/>
            </p:cNvSpPr>
            <p:nvPr/>
          </p:nvSpPr>
          <p:spPr bwMode="auto">
            <a:xfrm>
              <a:off x="18911888"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2" name="Rectangle 505">
              <a:extLst>
                <a:ext uri="{FF2B5EF4-FFF2-40B4-BE49-F238E27FC236}">
                  <a16:creationId xmlns:a16="http://schemas.microsoft.com/office/drawing/2014/main" id="{EC054A57-7A51-444B-8CCD-958A259ACB3A}"/>
                </a:ext>
              </a:extLst>
            </p:cNvPr>
            <p:cNvSpPr>
              <a:spLocks noChangeArrowheads="1"/>
            </p:cNvSpPr>
            <p:nvPr/>
          </p:nvSpPr>
          <p:spPr bwMode="auto">
            <a:xfrm>
              <a:off x="18965863"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3" name="Rectangle 506">
              <a:extLst>
                <a:ext uri="{FF2B5EF4-FFF2-40B4-BE49-F238E27FC236}">
                  <a16:creationId xmlns:a16="http://schemas.microsoft.com/office/drawing/2014/main" id="{1A78A3FC-C391-45C3-B351-04F9C0B76DBF}"/>
                </a:ext>
              </a:extLst>
            </p:cNvPr>
            <p:cNvSpPr>
              <a:spLocks noChangeArrowheads="1"/>
            </p:cNvSpPr>
            <p:nvPr/>
          </p:nvSpPr>
          <p:spPr bwMode="auto">
            <a:xfrm>
              <a:off x="19040476"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4" name="Rectangle 507">
              <a:extLst>
                <a:ext uri="{FF2B5EF4-FFF2-40B4-BE49-F238E27FC236}">
                  <a16:creationId xmlns:a16="http://schemas.microsoft.com/office/drawing/2014/main" id="{A5BD218E-C1EC-456B-8521-ABE1E7217848}"/>
                </a:ext>
              </a:extLst>
            </p:cNvPr>
            <p:cNvSpPr>
              <a:spLocks noChangeArrowheads="1"/>
            </p:cNvSpPr>
            <p:nvPr/>
          </p:nvSpPr>
          <p:spPr bwMode="auto">
            <a:xfrm>
              <a:off x="19115088"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5" name="Rectangle 508">
              <a:extLst>
                <a:ext uri="{FF2B5EF4-FFF2-40B4-BE49-F238E27FC236}">
                  <a16:creationId xmlns:a16="http://schemas.microsoft.com/office/drawing/2014/main" id="{B863B7D3-9144-457D-88A5-8A555C493433}"/>
                </a:ext>
              </a:extLst>
            </p:cNvPr>
            <p:cNvSpPr>
              <a:spLocks noChangeArrowheads="1"/>
            </p:cNvSpPr>
            <p:nvPr/>
          </p:nvSpPr>
          <p:spPr bwMode="auto">
            <a:xfrm>
              <a:off x="191912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6" name="Rectangle 509">
              <a:extLst>
                <a:ext uri="{FF2B5EF4-FFF2-40B4-BE49-F238E27FC236}">
                  <a16:creationId xmlns:a16="http://schemas.microsoft.com/office/drawing/2014/main" id="{DE7F91C7-3455-4D17-A041-3BA1E436A8AE}"/>
                </a:ext>
              </a:extLst>
            </p:cNvPr>
            <p:cNvSpPr>
              <a:spLocks noChangeArrowheads="1"/>
            </p:cNvSpPr>
            <p:nvPr/>
          </p:nvSpPr>
          <p:spPr bwMode="auto">
            <a:xfrm>
              <a:off x="19265901"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7" name="Rectangle 510">
              <a:extLst>
                <a:ext uri="{FF2B5EF4-FFF2-40B4-BE49-F238E27FC236}">
                  <a16:creationId xmlns:a16="http://schemas.microsoft.com/office/drawing/2014/main" id="{D3BF9F63-5252-4526-8258-B0B8F322B9FE}"/>
                </a:ext>
              </a:extLst>
            </p:cNvPr>
            <p:cNvSpPr>
              <a:spLocks noChangeArrowheads="1"/>
            </p:cNvSpPr>
            <p:nvPr/>
          </p:nvSpPr>
          <p:spPr bwMode="auto">
            <a:xfrm>
              <a:off x="193405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8" name="Oval 511">
              <a:extLst>
                <a:ext uri="{FF2B5EF4-FFF2-40B4-BE49-F238E27FC236}">
                  <a16:creationId xmlns:a16="http://schemas.microsoft.com/office/drawing/2014/main" id="{9EC3EEE1-7A35-47DA-BBFE-98B85B58F602}"/>
                </a:ext>
              </a:extLst>
            </p:cNvPr>
            <p:cNvSpPr>
              <a:spLocks noChangeArrowheads="1"/>
            </p:cNvSpPr>
            <p:nvPr/>
          </p:nvSpPr>
          <p:spPr bwMode="auto">
            <a:xfrm>
              <a:off x="19469101"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9" name="Oval 512">
              <a:extLst>
                <a:ext uri="{FF2B5EF4-FFF2-40B4-BE49-F238E27FC236}">
                  <a16:creationId xmlns:a16="http://schemas.microsoft.com/office/drawing/2014/main" id="{1A366655-745A-4CB4-8AE5-5CA1CBE604F2}"/>
                </a:ext>
              </a:extLst>
            </p:cNvPr>
            <p:cNvSpPr>
              <a:spLocks noChangeArrowheads="1"/>
            </p:cNvSpPr>
            <p:nvPr/>
          </p:nvSpPr>
          <p:spPr bwMode="auto">
            <a:xfrm>
              <a:off x="19626263" y="641667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0" name="Freeform 513">
              <a:extLst>
                <a:ext uri="{FF2B5EF4-FFF2-40B4-BE49-F238E27FC236}">
                  <a16:creationId xmlns:a16="http://schemas.microsoft.com/office/drawing/2014/main" id="{221F106F-2C41-42DE-A2EF-D68AB21EFE11}"/>
                </a:ext>
              </a:extLst>
            </p:cNvPr>
            <p:cNvSpPr>
              <a:spLocks/>
            </p:cNvSpPr>
            <p:nvPr/>
          </p:nvSpPr>
          <p:spPr bwMode="auto">
            <a:xfrm>
              <a:off x="19807238"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1" name="Freeform 514">
              <a:extLst>
                <a:ext uri="{FF2B5EF4-FFF2-40B4-BE49-F238E27FC236}">
                  <a16:creationId xmlns:a16="http://schemas.microsoft.com/office/drawing/2014/main" id="{4AD90B45-2D1B-4CBB-A5DB-BBA8C5009DF0}"/>
                </a:ext>
              </a:extLst>
            </p:cNvPr>
            <p:cNvSpPr>
              <a:spLocks/>
            </p:cNvSpPr>
            <p:nvPr/>
          </p:nvSpPr>
          <p:spPr bwMode="auto">
            <a:xfrm>
              <a:off x="18911888"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2" name="Rectangle 515">
              <a:extLst>
                <a:ext uri="{FF2B5EF4-FFF2-40B4-BE49-F238E27FC236}">
                  <a16:creationId xmlns:a16="http://schemas.microsoft.com/office/drawing/2014/main" id="{88143C87-CD57-4248-94F5-A4C93E01A701}"/>
                </a:ext>
              </a:extLst>
            </p:cNvPr>
            <p:cNvSpPr>
              <a:spLocks noChangeArrowheads="1"/>
            </p:cNvSpPr>
            <p:nvPr/>
          </p:nvSpPr>
          <p:spPr bwMode="auto">
            <a:xfrm>
              <a:off x="18965863"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3" name="Rectangle 516">
              <a:extLst>
                <a:ext uri="{FF2B5EF4-FFF2-40B4-BE49-F238E27FC236}">
                  <a16:creationId xmlns:a16="http://schemas.microsoft.com/office/drawing/2014/main" id="{56E42751-7B6E-415D-8A71-7CDB6F7FA06E}"/>
                </a:ext>
              </a:extLst>
            </p:cNvPr>
            <p:cNvSpPr>
              <a:spLocks noChangeArrowheads="1"/>
            </p:cNvSpPr>
            <p:nvPr/>
          </p:nvSpPr>
          <p:spPr bwMode="auto">
            <a:xfrm>
              <a:off x="19040476"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4" name="Rectangle 517">
              <a:extLst>
                <a:ext uri="{FF2B5EF4-FFF2-40B4-BE49-F238E27FC236}">
                  <a16:creationId xmlns:a16="http://schemas.microsoft.com/office/drawing/2014/main" id="{7F3BE340-36AF-42F6-B5D1-AC170F8B280B}"/>
                </a:ext>
              </a:extLst>
            </p:cNvPr>
            <p:cNvSpPr>
              <a:spLocks noChangeArrowheads="1"/>
            </p:cNvSpPr>
            <p:nvPr/>
          </p:nvSpPr>
          <p:spPr bwMode="auto">
            <a:xfrm>
              <a:off x="19115088"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5" name="Rectangle 518">
              <a:extLst>
                <a:ext uri="{FF2B5EF4-FFF2-40B4-BE49-F238E27FC236}">
                  <a16:creationId xmlns:a16="http://schemas.microsoft.com/office/drawing/2014/main" id="{0CBC8EB0-15EC-4621-B0F4-066BD6AABE93}"/>
                </a:ext>
              </a:extLst>
            </p:cNvPr>
            <p:cNvSpPr>
              <a:spLocks noChangeArrowheads="1"/>
            </p:cNvSpPr>
            <p:nvPr/>
          </p:nvSpPr>
          <p:spPr bwMode="auto">
            <a:xfrm>
              <a:off x="191912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6" name="Rectangle 519">
              <a:extLst>
                <a:ext uri="{FF2B5EF4-FFF2-40B4-BE49-F238E27FC236}">
                  <a16:creationId xmlns:a16="http://schemas.microsoft.com/office/drawing/2014/main" id="{5207631F-5962-4CAE-B545-4472DAD07BC3}"/>
                </a:ext>
              </a:extLst>
            </p:cNvPr>
            <p:cNvSpPr>
              <a:spLocks noChangeArrowheads="1"/>
            </p:cNvSpPr>
            <p:nvPr/>
          </p:nvSpPr>
          <p:spPr bwMode="auto">
            <a:xfrm>
              <a:off x="19265901"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7" name="Rectangle 520">
              <a:extLst>
                <a:ext uri="{FF2B5EF4-FFF2-40B4-BE49-F238E27FC236}">
                  <a16:creationId xmlns:a16="http://schemas.microsoft.com/office/drawing/2014/main" id="{5CA0EE0F-C118-476E-A0BA-3EC5C2165613}"/>
                </a:ext>
              </a:extLst>
            </p:cNvPr>
            <p:cNvSpPr>
              <a:spLocks noChangeArrowheads="1"/>
            </p:cNvSpPr>
            <p:nvPr/>
          </p:nvSpPr>
          <p:spPr bwMode="auto">
            <a:xfrm>
              <a:off x="193405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8" name="Oval 521">
              <a:extLst>
                <a:ext uri="{FF2B5EF4-FFF2-40B4-BE49-F238E27FC236}">
                  <a16:creationId xmlns:a16="http://schemas.microsoft.com/office/drawing/2014/main" id="{D91A625E-6324-491E-B2F3-20E07A6161C1}"/>
                </a:ext>
              </a:extLst>
            </p:cNvPr>
            <p:cNvSpPr>
              <a:spLocks noChangeArrowheads="1"/>
            </p:cNvSpPr>
            <p:nvPr/>
          </p:nvSpPr>
          <p:spPr bwMode="auto">
            <a:xfrm>
              <a:off x="19469101"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9" name="Oval 522">
              <a:extLst>
                <a:ext uri="{FF2B5EF4-FFF2-40B4-BE49-F238E27FC236}">
                  <a16:creationId xmlns:a16="http://schemas.microsoft.com/office/drawing/2014/main" id="{2D0E3954-5D82-40A1-9124-34D83B800AA5}"/>
                </a:ext>
              </a:extLst>
            </p:cNvPr>
            <p:cNvSpPr>
              <a:spLocks noChangeArrowheads="1"/>
            </p:cNvSpPr>
            <p:nvPr/>
          </p:nvSpPr>
          <p:spPr bwMode="auto">
            <a:xfrm>
              <a:off x="19626263" y="671036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0" name="Freeform 523">
              <a:extLst>
                <a:ext uri="{FF2B5EF4-FFF2-40B4-BE49-F238E27FC236}">
                  <a16:creationId xmlns:a16="http://schemas.microsoft.com/office/drawing/2014/main" id="{5AD10055-2E12-4598-A234-2134C8C955F9}"/>
                </a:ext>
              </a:extLst>
            </p:cNvPr>
            <p:cNvSpPr>
              <a:spLocks/>
            </p:cNvSpPr>
            <p:nvPr/>
          </p:nvSpPr>
          <p:spPr bwMode="auto">
            <a:xfrm>
              <a:off x="19807238"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1" name="Freeform 524">
              <a:extLst>
                <a:ext uri="{FF2B5EF4-FFF2-40B4-BE49-F238E27FC236}">
                  <a16:creationId xmlns:a16="http://schemas.microsoft.com/office/drawing/2014/main" id="{4A05CDF2-E4CA-4FAB-8D33-DCD771979670}"/>
                </a:ext>
              </a:extLst>
            </p:cNvPr>
            <p:cNvSpPr>
              <a:spLocks/>
            </p:cNvSpPr>
            <p:nvPr/>
          </p:nvSpPr>
          <p:spPr bwMode="auto">
            <a:xfrm>
              <a:off x="18911888"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2" name="Rectangle 525">
              <a:extLst>
                <a:ext uri="{FF2B5EF4-FFF2-40B4-BE49-F238E27FC236}">
                  <a16:creationId xmlns:a16="http://schemas.microsoft.com/office/drawing/2014/main" id="{502A9103-FCD8-4C2D-9507-B8B35252AD75}"/>
                </a:ext>
              </a:extLst>
            </p:cNvPr>
            <p:cNvSpPr>
              <a:spLocks noChangeArrowheads="1"/>
            </p:cNvSpPr>
            <p:nvPr/>
          </p:nvSpPr>
          <p:spPr bwMode="auto">
            <a:xfrm>
              <a:off x="18965863"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3" name="Rectangle 526">
              <a:extLst>
                <a:ext uri="{FF2B5EF4-FFF2-40B4-BE49-F238E27FC236}">
                  <a16:creationId xmlns:a16="http://schemas.microsoft.com/office/drawing/2014/main" id="{FB3D90CF-D03A-4569-B1C9-4FD6924CEF68}"/>
                </a:ext>
              </a:extLst>
            </p:cNvPr>
            <p:cNvSpPr>
              <a:spLocks noChangeArrowheads="1"/>
            </p:cNvSpPr>
            <p:nvPr/>
          </p:nvSpPr>
          <p:spPr bwMode="auto">
            <a:xfrm>
              <a:off x="19040476"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4" name="Rectangle 527">
              <a:extLst>
                <a:ext uri="{FF2B5EF4-FFF2-40B4-BE49-F238E27FC236}">
                  <a16:creationId xmlns:a16="http://schemas.microsoft.com/office/drawing/2014/main" id="{4796E69D-190B-4036-AE44-29F5F8A696B3}"/>
                </a:ext>
              </a:extLst>
            </p:cNvPr>
            <p:cNvSpPr>
              <a:spLocks noChangeArrowheads="1"/>
            </p:cNvSpPr>
            <p:nvPr/>
          </p:nvSpPr>
          <p:spPr bwMode="auto">
            <a:xfrm>
              <a:off x="19115088"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5" name="Rectangle 528">
              <a:extLst>
                <a:ext uri="{FF2B5EF4-FFF2-40B4-BE49-F238E27FC236}">
                  <a16:creationId xmlns:a16="http://schemas.microsoft.com/office/drawing/2014/main" id="{F25608F9-4542-48C5-B6E8-AECDF8CF29F8}"/>
                </a:ext>
              </a:extLst>
            </p:cNvPr>
            <p:cNvSpPr>
              <a:spLocks noChangeArrowheads="1"/>
            </p:cNvSpPr>
            <p:nvPr/>
          </p:nvSpPr>
          <p:spPr bwMode="auto">
            <a:xfrm>
              <a:off x="191912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6" name="Rectangle 529">
              <a:extLst>
                <a:ext uri="{FF2B5EF4-FFF2-40B4-BE49-F238E27FC236}">
                  <a16:creationId xmlns:a16="http://schemas.microsoft.com/office/drawing/2014/main" id="{C952D781-0EDA-4673-A89F-0EC3C681E261}"/>
                </a:ext>
              </a:extLst>
            </p:cNvPr>
            <p:cNvSpPr>
              <a:spLocks noChangeArrowheads="1"/>
            </p:cNvSpPr>
            <p:nvPr/>
          </p:nvSpPr>
          <p:spPr bwMode="auto">
            <a:xfrm>
              <a:off x="19265901"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7" name="Rectangle 530">
              <a:extLst>
                <a:ext uri="{FF2B5EF4-FFF2-40B4-BE49-F238E27FC236}">
                  <a16:creationId xmlns:a16="http://schemas.microsoft.com/office/drawing/2014/main" id="{BAD1104D-0076-4B27-B0A6-4629EBF49C42}"/>
                </a:ext>
              </a:extLst>
            </p:cNvPr>
            <p:cNvSpPr>
              <a:spLocks noChangeArrowheads="1"/>
            </p:cNvSpPr>
            <p:nvPr/>
          </p:nvSpPr>
          <p:spPr bwMode="auto">
            <a:xfrm>
              <a:off x="193405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8" name="Oval 531">
              <a:extLst>
                <a:ext uri="{FF2B5EF4-FFF2-40B4-BE49-F238E27FC236}">
                  <a16:creationId xmlns:a16="http://schemas.microsoft.com/office/drawing/2014/main" id="{7F0DC887-7E9F-4D7C-AD35-F34C87434EDD}"/>
                </a:ext>
              </a:extLst>
            </p:cNvPr>
            <p:cNvSpPr>
              <a:spLocks noChangeArrowheads="1"/>
            </p:cNvSpPr>
            <p:nvPr/>
          </p:nvSpPr>
          <p:spPr bwMode="auto">
            <a:xfrm>
              <a:off x="19469101"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9" name="Oval 532">
              <a:extLst>
                <a:ext uri="{FF2B5EF4-FFF2-40B4-BE49-F238E27FC236}">
                  <a16:creationId xmlns:a16="http://schemas.microsoft.com/office/drawing/2014/main" id="{ADB807BB-9104-4026-8F6F-917B3CA098B0}"/>
                </a:ext>
              </a:extLst>
            </p:cNvPr>
            <p:cNvSpPr>
              <a:spLocks noChangeArrowheads="1"/>
            </p:cNvSpPr>
            <p:nvPr/>
          </p:nvSpPr>
          <p:spPr bwMode="auto">
            <a:xfrm>
              <a:off x="19626263" y="70040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0" name="Freeform 533">
              <a:extLst>
                <a:ext uri="{FF2B5EF4-FFF2-40B4-BE49-F238E27FC236}">
                  <a16:creationId xmlns:a16="http://schemas.microsoft.com/office/drawing/2014/main" id="{771AE63C-ABF4-42D8-BD3E-B13EDC2DF283}"/>
                </a:ext>
              </a:extLst>
            </p:cNvPr>
            <p:cNvSpPr>
              <a:spLocks/>
            </p:cNvSpPr>
            <p:nvPr/>
          </p:nvSpPr>
          <p:spPr bwMode="auto">
            <a:xfrm>
              <a:off x="19807238"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1" name="Freeform 534">
              <a:extLst>
                <a:ext uri="{FF2B5EF4-FFF2-40B4-BE49-F238E27FC236}">
                  <a16:creationId xmlns:a16="http://schemas.microsoft.com/office/drawing/2014/main" id="{58FB8C04-F89E-4794-803F-B40396F8B799}"/>
                </a:ext>
              </a:extLst>
            </p:cNvPr>
            <p:cNvSpPr>
              <a:spLocks/>
            </p:cNvSpPr>
            <p:nvPr/>
          </p:nvSpPr>
          <p:spPr bwMode="auto">
            <a:xfrm>
              <a:off x="18911888"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2" name="Freeform 535">
              <a:extLst>
                <a:ext uri="{FF2B5EF4-FFF2-40B4-BE49-F238E27FC236}">
                  <a16:creationId xmlns:a16="http://schemas.microsoft.com/office/drawing/2014/main" id="{1465714E-AAFF-4270-BC20-9ADB7AACB19F}"/>
                </a:ext>
              </a:extLst>
            </p:cNvPr>
            <p:cNvSpPr>
              <a:spLocks/>
            </p:cNvSpPr>
            <p:nvPr/>
          </p:nvSpPr>
          <p:spPr bwMode="auto">
            <a:xfrm>
              <a:off x="18911888"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3" name="Rectangle 536">
              <a:extLst>
                <a:ext uri="{FF2B5EF4-FFF2-40B4-BE49-F238E27FC236}">
                  <a16:creationId xmlns:a16="http://schemas.microsoft.com/office/drawing/2014/main" id="{9BCE88DA-B25C-4EB7-BC1A-4D28FC3ABE2B}"/>
                </a:ext>
              </a:extLst>
            </p:cNvPr>
            <p:cNvSpPr>
              <a:spLocks noChangeArrowheads="1"/>
            </p:cNvSpPr>
            <p:nvPr/>
          </p:nvSpPr>
          <p:spPr bwMode="auto">
            <a:xfrm>
              <a:off x="18965863"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4" name="Rectangle 537">
              <a:extLst>
                <a:ext uri="{FF2B5EF4-FFF2-40B4-BE49-F238E27FC236}">
                  <a16:creationId xmlns:a16="http://schemas.microsoft.com/office/drawing/2014/main" id="{0A95C8A4-784C-4B9A-AA47-85F61EEC5411}"/>
                </a:ext>
              </a:extLst>
            </p:cNvPr>
            <p:cNvSpPr>
              <a:spLocks noChangeArrowheads="1"/>
            </p:cNvSpPr>
            <p:nvPr/>
          </p:nvSpPr>
          <p:spPr bwMode="auto">
            <a:xfrm>
              <a:off x="19040476"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5" name="Rectangle 538">
              <a:extLst>
                <a:ext uri="{FF2B5EF4-FFF2-40B4-BE49-F238E27FC236}">
                  <a16:creationId xmlns:a16="http://schemas.microsoft.com/office/drawing/2014/main" id="{97422A26-7D5A-4FA7-B22D-DB2341482289}"/>
                </a:ext>
              </a:extLst>
            </p:cNvPr>
            <p:cNvSpPr>
              <a:spLocks noChangeArrowheads="1"/>
            </p:cNvSpPr>
            <p:nvPr/>
          </p:nvSpPr>
          <p:spPr bwMode="auto">
            <a:xfrm>
              <a:off x="19115088"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6" name="Rectangle 539">
              <a:extLst>
                <a:ext uri="{FF2B5EF4-FFF2-40B4-BE49-F238E27FC236}">
                  <a16:creationId xmlns:a16="http://schemas.microsoft.com/office/drawing/2014/main" id="{F3CE2A05-53D7-43E1-A2A0-34B848CC94D0}"/>
                </a:ext>
              </a:extLst>
            </p:cNvPr>
            <p:cNvSpPr>
              <a:spLocks noChangeArrowheads="1"/>
            </p:cNvSpPr>
            <p:nvPr/>
          </p:nvSpPr>
          <p:spPr bwMode="auto">
            <a:xfrm>
              <a:off x="191912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7" name="Rectangle 540">
              <a:extLst>
                <a:ext uri="{FF2B5EF4-FFF2-40B4-BE49-F238E27FC236}">
                  <a16:creationId xmlns:a16="http://schemas.microsoft.com/office/drawing/2014/main" id="{92EAA0B7-3004-4958-A296-5E8270E95082}"/>
                </a:ext>
              </a:extLst>
            </p:cNvPr>
            <p:cNvSpPr>
              <a:spLocks noChangeArrowheads="1"/>
            </p:cNvSpPr>
            <p:nvPr/>
          </p:nvSpPr>
          <p:spPr bwMode="auto">
            <a:xfrm>
              <a:off x="19265901"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8" name="Rectangle 541">
              <a:extLst>
                <a:ext uri="{FF2B5EF4-FFF2-40B4-BE49-F238E27FC236}">
                  <a16:creationId xmlns:a16="http://schemas.microsoft.com/office/drawing/2014/main" id="{9BB65234-5D97-4AA8-9D24-B8B37AC7E16B}"/>
                </a:ext>
              </a:extLst>
            </p:cNvPr>
            <p:cNvSpPr>
              <a:spLocks noChangeArrowheads="1"/>
            </p:cNvSpPr>
            <p:nvPr/>
          </p:nvSpPr>
          <p:spPr bwMode="auto">
            <a:xfrm>
              <a:off x="193405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9" name="Oval 542">
              <a:extLst>
                <a:ext uri="{FF2B5EF4-FFF2-40B4-BE49-F238E27FC236}">
                  <a16:creationId xmlns:a16="http://schemas.microsoft.com/office/drawing/2014/main" id="{61878207-5C22-43A1-A345-7C6BC5F89E45}"/>
                </a:ext>
              </a:extLst>
            </p:cNvPr>
            <p:cNvSpPr>
              <a:spLocks noChangeArrowheads="1"/>
            </p:cNvSpPr>
            <p:nvPr/>
          </p:nvSpPr>
          <p:spPr bwMode="auto">
            <a:xfrm>
              <a:off x="19469101"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0" name="Oval 543">
              <a:extLst>
                <a:ext uri="{FF2B5EF4-FFF2-40B4-BE49-F238E27FC236}">
                  <a16:creationId xmlns:a16="http://schemas.microsoft.com/office/drawing/2014/main" id="{CF1DF55B-AE34-4DC1-8A3B-318E412BFFEC}"/>
                </a:ext>
              </a:extLst>
            </p:cNvPr>
            <p:cNvSpPr>
              <a:spLocks noChangeArrowheads="1"/>
            </p:cNvSpPr>
            <p:nvPr/>
          </p:nvSpPr>
          <p:spPr bwMode="auto">
            <a:xfrm>
              <a:off x="19626263" y="75914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1" name="Freeform 544">
              <a:extLst>
                <a:ext uri="{FF2B5EF4-FFF2-40B4-BE49-F238E27FC236}">
                  <a16:creationId xmlns:a16="http://schemas.microsoft.com/office/drawing/2014/main" id="{B85C067B-ABBD-4556-B34D-E90CBDCF3099}"/>
                </a:ext>
              </a:extLst>
            </p:cNvPr>
            <p:cNvSpPr>
              <a:spLocks/>
            </p:cNvSpPr>
            <p:nvPr/>
          </p:nvSpPr>
          <p:spPr bwMode="auto">
            <a:xfrm>
              <a:off x="19807238"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2" name="Freeform 545">
              <a:extLst>
                <a:ext uri="{FF2B5EF4-FFF2-40B4-BE49-F238E27FC236}">
                  <a16:creationId xmlns:a16="http://schemas.microsoft.com/office/drawing/2014/main" id="{4D2F04CE-740E-4DF6-973E-48EDC7ACE490}"/>
                </a:ext>
              </a:extLst>
            </p:cNvPr>
            <p:cNvSpPr>
              <a:spLocks/>
            </p:cNvSpPr>
            <p:nvPr/>
          </p:nvSpPr>
          <p:spPr bwMode="auto">
            <a:xfrm>
              <a:off x="18911888"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3" name="Rectangle 546">
              <a:extLst>
                <a:ext uri="{FF2B5EF4-FFF2-40B4-BE49-F238E27FC236}">
                  <a16:creationId xmlns:a16="http://schemas.microsoft.com/office/drawing/2014/main" id="{6F813C0B-E730-4568-84E6-5EF20FA921F9}"/>
                </a:ext>
              </a:extLst>
            </p:cNvPr>
            <p:cNvSpPr>
              <a:spLocks noChangeArrowheads="1"/>
            </p:cNvSpPr>
            <p:nvPr/>
          </p:nvSpPr>
          <p:spPr bwMode="auto">
            <a:xfrm>
              <a:off x="18965863"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4" name="Rectangle 547">
              <a:extLst>
                <a:ext uri="{FF2B5EF4-FFF2-40B4-BE49-F238E27FC236}">
                  <a16:creationId xmlns:a16="http://schemas.microsoft.com/office/drawing/2014/main" id="{2F84AB97-2B3A-41E6-BB47-6900E8AB9607}"/>
                </a:ext>
              </a:extLst>
            </p:cNvPr>
            <p:cNvSpPr>
              <a:spLocks noChangeArrowheads="1"/>
            </p:cNvSpPr>
            <p:nvPr/>
          </p:nvSpPr>
          <p:spPr bwMode="auto">
            <a:xfrm>
              <a:off x="19040476"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5" name="Rectangle 548">
              <a:extLst>
                <a:ext uri="{FF2B5EF4-FFF2-40B4-BE49-F238E27FC236}">
                  <a16:creationId xmlns:a16="http://schemas.microsoft.com/office/drawing/2014/main" id="{02B9E6A2-0FD6-4F09-91B6-721ADD609BFC}"/>
                </a:ext>
              </a:extLst>
            </p:cNvPr>
            <p:cNvSpPr>
              <a:spLocks noChangeArrowheads="1"/>
            </p:cNvSpPr>
            <p:nvPr/>
          </p:nvSpPr>
          <p:spPr bwMode="auto">
            <a:xfrm>
              <a:off x="19115088"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6" name="Rectangle 549">
              <a:extLst>
                <a:ext uri="{FF2B5EF4-FFF2-40B4-BE49-F238E27FC236}">
                  <a16:creationId xmlns:a16="http://schemas.microsoft.com/office/drawing/2014/main" id="{71DCE7F4-B5F8-474A-AE9A-079E6298AEAF}"/>
                </a:ext>
              </a:extLst>
            </p:cNvPr>
            <p:cNvSpPr>
              <a:spLocks noChangeArrowheads="1"/>
            </p:cNvSpPr>
            <p:nvPr/>
          </p:nvSpPr>
          <p:spPr bwMode="auto">
            <a:xfrm>
              <a:off x="191912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7" name="Rectangle 550">
              <a:extLst>
                <a:ext uri="{FF2B5EF4-FFF2-40B4-BE49-F238E27FC236}">
                  <a16:creationId xmlns:a16="http://schemas.microsoft.com/office/drawing/2014/main" id="{A2B3CD47-FCD9-483B-B4BD-5CEB1C9EB5D3}"/>
                </a:ext>
              </a:extLst>
            </p:cNvPr>
            <p:cNvSpPr>
              <a:spLocks noChangeArrowheads="1"/>
            </p:cNvSpPr>
            <p:nvPr/>
          </p:nvSpPr>
          <p:spPr bwMode="auto">
            <a:xfrm>
              <a:off x="19265901"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8" name="Rectangle 551">
              <a:extLst>
                <a:ext uri="{FF2B5EF4-FFF2-40B4-BE49-F238E27FC236}">
                  <a16:creationId xmlns:a16="http://schemas.microsoft.com/office/drawing/2014/main" id="{8DF4FE96-5DEB-414B-AE6D-36E48CDD710A}"/>
                </a:ext>
              </a:extLst>
            </p:cNvPr>
            <p:cNvSpPr>
              <a:spLocks noChangeArrowheads="1"/>
            </p:cNvSpPr>
            <p:nvPr/>
          </p:nvSpPr>
          <p:spPr bwMode="auto">
            <a:xfrm>
              <a:off x="193405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9" name="Oval 552">
              <a:extLst>
                <a:ext uri="{FF2B5EF4-FFF2-40B4-BE49-F238E27FC236}">
                  <a16:creationId xmlns:a16="http://schemas.microsoft.com/office/drawing/2014/main" id="{D86EE03D-A90E-4B08-9367-76B50422745A}"/>
                </a:ext>
              </a:extLst>
            </p:cNvPr>
            <p:cNvSpPr>
              <a:spLocks noChangeArrowheads="1"/>
            </p:cNvSpPr>
            <p:nvPr/>
          </p:nvSpPr>
          <p:spPr bwMode="auto">
            <a:xfrm>
              <a:off x="19469101"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0" name="Oval 553">
              <a:extLst>
                <a:ext uri="{FF2B5EF4-FFF2-40B4-BE49-F238E27FC236}">
                  <a16:creationId xmlns:a16="http://schemas.microsoft.com/office/drawing/2014/main" id="{B128D4BA-E3ED-42F0-A0AB-422A0A6C872B}"/>
                </a:ext>
              </a:extLst>
            </p:cNvPr>
            <p:cNvSpPr>
              <a:spLocks noChangeArrowheads="1"/>
            </p:cNvSpPr>
            <p:nvPr/>
          </p:nvSpPr>
          <p:spPr bwMode="auto">
            <a:xfrm>
              <a:off x="19626263" y="78851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1" name="Freeform 554">
              <a:extLst>
                <a:ext uri="{FF2B5EF4-FFF2-40B4-BE49-F238E27FC236}">
                  <a16:creationId xmlns:a16="http://schemas.microsoft.com/office/drawing/2014/main" id="{BB4580C6-B8E0-4AAB-99C6-1F26F82DF906}"/>
                </a:ext>
              </a:extLst>
            </p:cNvPr>
            <p:cNvSpPr>
              <a:spLocks/>
            </p:cNvSpPr>
            <p:nvPr/>
          </p:nvSpPr>
          <p:spPr bwMode="auto">
            <a:xfrm>
              <a:off x="19807238"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2" name="Freeform 555">
              <a:extLst>
                <a:ext uri="{FF2B5EF4-FFF2-40B4-BE49-F238E27FC236}">
                  <a16:creationId xmlns:a16="http://schemas.microsoft.com/office/drawing/2014/main" id="{C2D367BF-FBFA-446E-AE1A-38ADD7C88BD6}"/>
                </a:ext>
              </a:extLst>
            </p:cNvPr>
            <p:cNvSpPr>
              <a:spLocks/>
            </p:cNvSpPr>
            <p:nvPr/>
          </p:nvSpPr>
          <p:spPr bwMode="auto">
            <a:xfrm>
              <a:off x="18911888"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3" name="Rectangle 556">
              <a:extLst>
                <a:ext uri="{FF2B5EF4-FFF2-40B4-BE49-F238E27FC236}">
                  <a16:creationId xmlns:a16="http://schemas.microsoft.com/office/drawing/2014/main" id="{E228C54F-3ADE-441E-9079-D18E103A18DE}"/>
                </a:ext>
              </a:extLst>
            </p:cNvPr>
            <p:cNvSpPr>
              <a:spLocks noChangeArrowheads="1"/>
            </p:cNvSpPr>
            <p:nvPr/>
          </p:nvSpPr>
          <p:spPr bwMode="auto">
            <a:xfrm>
              <a:off x="18965863"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4" name="Rectangle 557">
              <a:extLst>
                <a:ext uri="{FF2B5EF4-FFF2-40B4-BE49-F238E27FC236}">
                  <a16:creationId xmlns:a16="http://schemas.microsoft.com/office/drawing/2014/main" id="{C87B2B61-B0C7-4B2F-9843-ABE01A88CA04}"/>
                </a:ext>
              </a:extLst>
            </p:cNvPr>
            <p:cNvSpPr>
              <a:spLocks noChangeArrowheads="1"/>
            </p:cNvSpPr>
            <p:nvPr/>
          </p:nvSpPr>
          <p:spPr bwMode="auto">
            <a:xfrm>
              <a:off x="19040476"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5" name="Rectangle 558">
              <a:extLst>
                <a:ext uri="{FF2B5EF4-FFF2-40B4-BE49-F238E27FC236}">
                  <a16:creationId xmlns:a16="http://schemas.microsoft.com/office/drawing/2014/main" id="{86221341-5AC9-4D5F-80D6-3639311B9339}"/>
                </a:ext>
              </a:extLst>
            </p:cNvPr>
            <p:cNvSpPr>
              <a:spLocks noChangeArrowheads="1"/>
            </p:cNvSpPr>
            <p:nvPr/>
          </p:nvSpPr>
          <p:spPr bwMode="auto">
            <a:xfrm>
              <a:off x="19115088"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6" name="Rectangle 559">
              <a:extLst>
                <a:ext uri="{FF2B5EF4-FFF2-40B4-BE49-F238E27FC236}">
                  <a16:creationId xmlns:a16="http://schemas.microsoft.com/office/drawing/2014/main" id="{C96C881F-55BA-483A-86E2-ABF0F357D76D}"/>
                </a:ext>
              </a:extLst>
            </p:cNvPr>
            <p:cNvSpPr>
              <a:spLocks noChangeArrowheads="1"/>
            </p:cNvSpPr>
            <p:nvPr/>
          </p:nvSpPr>
          <p:spPr bwMode="auto">
            <a:xfrm>
              <a:off x="191912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7" name="Rectangle 560">
              <a:extLst>
                <a:ext uri="{FF2B5EF4-FFF2-40B4-BE49-F238E27FC236}">
                  <a16:creationId xmlns:a16="http://schemas.microsoft.com/office/drawing/2014/main" id="{F6C5F600-F1F4-4C6F-BD88-942E74238D32}"/>
                </a:ext>
              </a:extLst>
            </p:cNvPr>
            <p:cNvSpPr>
              <a:spLocks noChangeArrowheads="1"/>
            </p:cNvSpPr>
            <p:nvPr/>
          </p:nvSpPr>
          <p:spPr bwMode="auto">
            <a:xfrm>
              <a:off x="19265901"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8" name="Rectangle 561">
              <a:extLst>
                <a:ext uri="{FF2B5EF4-FFF2-40B4-BE49-F238E27FC236}">
                  <a16:creationId xmlns:a16="http://schemas.microsoft.com/office/drawing/2014/main" id="{916EAA67-8B87-4107-AB8D-9413E2C2525D}"/>
                </a:ext>
              </a:extLst>
            </p:cNvPr>
            <p:cNvSpPr>
              <a:spLocks noChangeArrowheads="1"/>
            </p:cNvSpPr>
            <p:nvPr/>
          </p:nvSpPr>
          <p:spPr bwMode="auto">
            <a:xfrm>
              <a:off x="193405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9" name="Oval 562">
              <a:extLst>
                <a:ext uri="{FF2B5EF4-FFF2-40B4-BE49-F238E27FC236}">
                  <a16:creationId xmlns:a16="http://schemas.microsoft.com/office/drawing/2014/main" id="{42FAB1E1-57A1-4C22-949A-F6821654358F}"/>
                </a:ext>
              </a:extLst>
            </p:cNvPr>
            <p:cNvSpPr>
              <a:spLocks noChangeArrowheads="1"/>
            </p:cNvSpPr>
            <p:nvPr/>
          </p:nvSpPr>
          <p:spPr bwMode="auto">
            <a:xfrm>
              <a:off x="19469101"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0" name="Oval 563">
              <a:extLst>
                <a:ext uri="{FF2B5EF4-FFF2-40B4-BE49-F238E27FC236}">
                  <a16:creationId xmlns:a16="http://schemas.microsoft.com/office/drawing/2014/main" id="{3A7C4190-A66F-467D-B2DE-3D907B805E71}"/>
                </a:ext>
              </a:extLst>
            </p:cNvPr>
            <p:cNvSpPr>
              <a:spLocks noChangeArrowheads="1"/>
            </p:cNvSpPr>
            <p:nvPr/>
          </p:nvSpPr>
          <p:spPr bwMode="auto">
            <a:xfrm>
              <a:off x="19626263" y="81788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1" name="Freeform 564">
              <a:extLst>
                <a:ext uri="{FF2B5EF4-FFF2-40B4-BE49-F238E27FC236}">
                  <a16:creationId xmlns:a16="http://schemas.microsoft.com/office/drawing/2014/main" id="{CA584A3B-9EC7-4157-9ED7-7A50549EFE17}"/>
                </a:ext>
              </a:extLst>
            </p:cNvPr>
            <p:cNvSpPr>
              <a:spLocks/>
            </p:cNvSpPr>
            <p:nvPr/>
          </p:nvSpPr>
          <p:spPr bwMode="auto">
            <a:xfrm>
              <a:off x="19807238"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2" name="Freeform 565">
              <a:extLst>
                <a:ext uri="{FF2B5EF4-FFF2-40B4-BE49-F238E27FC236}">
                  <a16:creationId xmlns:a16="http://schemas.microsoft.com/office/drawing/2014/main" id="{198EB05A-AFE5-4ED4-8905-9BACA58110C4}"/>
                </a:ext>
              </a:extLst>
            </p:cNvPr>
            <p:cNvSpPr>
              <a:spLocks/>
            </p:cNvSpPr>
            <p:nvPr/>
          </p:nvSpPr>
          <p:spPr bwMode="auto">
            <a:xfrm>
              <a:off x="18911888"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3" name="Rectangle 566">
              <a:extLst>
                <a:ext uri="{FF2B5EF4-FFF2-40B4-BE49-F238E27FC236}">
                  <a16:creationId xmlns:a16="http://schemas.microsoft.com/office/drawing/2014/main" id="{135685B1-82D0-4406-A942-F2A835876742}"/>
                </a:ext>
              </a:extLst>
            </p:cNvPr>
            <p:cNvSpPr>
              <a:spLocks noChangeArrowheads="1"/>
            </p:cNvSpPr>
            <p:nvPr/>
          </p:nvSpPr>
          <p:spPr bwMode="auto">
            <a:xfrm>
              <a:off x="18965863"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4" name="Rectangle 567">
              <a:extLst>
                <a:ext uri="{FF2B5EF4-FFF2-40B4-BE49-F238E27FC236}">
                  <a16:creationId xmlns:a16="http://schemas.microsoft.com/office/drawing/2014/main" id="{EF5DA848-505C-41E3-8C65-B2B5649B1B06}"/>
                </a:ext>
              </a:extLst>
            </p:cNvPr>
            <p:cNvSpPr>
              <a:spLocks noChangeArrowheads="1"/>
            </p:cNvSpPr>
            <p:nvPr/>
          </p:nvSpPr>
          <p:spPr bwMode="auto">
            <a:xfrm>
              <a:off x="19040476"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5" name="Rectangle 568">
              <a:extLst>
                <a:ext uri="{FF2B5EF4-FFF2-40B4-BE49-F238E27FC236}">
                  <a16:creationId xmlns:a16="http://schemas.microsoft.com/office/drawing/2014/main" id="{64934F2E-E546-4284-85CC-88A8F336BA63}"/>
                </a:ext>
              </a:extLst>
            </p:cNvPr>
            <p:cNvSpPr>
              <a:spLocks noChangeArrowheads="1"/>
            </p:cNvSpPr>
            <p:nvPr/>
          </p:nvSpPr>
          <p:spPr bwMode="auto">
            <a:xfrm>
              <a:off x="19115088"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6" name="Rectangle 569">
              <a:extLst>
                <a:ext uri="{FF2B5EF4-FFF2-40B4-BE49-F238E27FC236}">
                  <a16:creationId xmlns:a16="http://schemas.microsoft.com/office/drawing/2014/main" id="{3C53082C-4610-48EB-88EC-4FE299C91A77}"/>
                </a:ext>
              </a:extLst>
            </p:cNvPr>
            <p:cNvSpPr>
              <a:spLocks noChangeArrowheads="1"/>
            </p:cNvSpPr>
            <p:nvPr/>
          </p:nvSpPr>
          <p:spPr bwMode="auto">
            <a:xfrm>
              <a:off x="191912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7" name="Rectangle 570">
              <a:extLst>
                <a:ext uri="{FF2B5EF4-FFF2-40B4-BE49-F238E27FC236}">
                  <a16:creationId xmlns:a16="http://schemas.microsoft.com/office/drawing/2014/main" id="{29465353-806A-4EEF-AB31-A8386F152D61}"/>
                </a:ext>
              </a:extLst>
            </p:cNvPr>
            <p:cNvSpPr>
              <a:spLocks noChangeArrowheads="1"/>
            </p:cNvSpPr>
            <p:nvPr/>
          </p:nvSpPr>
          <p:spPr bwMode="auto">
            <a:xfrm>
              <a:off x="19265901"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8" name="Rectangle 571">
              <a:extLst>
                <a:ext uri="{FF2B5EF4-FFF2-40B4-BE49-F238E27FC236}">
                  <a16:creationId xmlns:a16="http://schemas.microsoft.com/office/drawing/2014/main" id="{11B53321-2E9B-4A4D-868C-7A1893429A18}"/>
                </a:ext>
              </a:extLst>
            </p:cNvPr>
            <p:cNvSpPr>
              <a:spLocks noChangeArrowheads="1"/>
            </p:cNvSpPr>
            <p:nvPr/>
          </p:nvSpPr>
          <p:spPr bwMode="auto">
            <a:xfrm>
              <a:off x="193405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9" name="Oval 572">
              <a:extLst>
                <a:ext uri="{FF2B5EF4-FFF2-40B4-BE49-F238E27FC236}">
                  <a16:creationId xmlns:a16="http://schemas.microsoft.com/office/drawing/2014/main" id="{052FFFBB-33B0-4E95-88B3-29AC862A62CF}"/>
                </a:ext>
              </a:extLst>
            </p:cNvPr>
            <p:cNvSpPr>
              <a:spLocks noChangeArrowheads="1"/>
            </p:cNvSpPr>
            <p:nvPr/>
          </p:nvSpPr>
          <p:spPr bwMode="auto">
            <a:xfrm>
              <a:off x="19469101"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0" name="Oval 573">
              <a:extLst>
                <a:ext uri="{FF2B5EF4-FFF2-40B4-BE49-F238E27FC236}">
                  <a16:creationId xmlns:a16="http://schemas.microsoft.com/office/drawing/2014/main" id="{515D9910-4205-4133-B3FD-540FAA4B4128}"/>
                </a:ext>
              </a:extLst>
            </p:cNvPr>
            <p:cNvSpPr>
              <a:spLocks noChangeArrowheads="1"/>
            </p:cNvSpPr>
            <p:nvPr/>
          </p:nvSpPr>
          <p:spPr bwMode="auto">
            <a:xfrm>
              <a:off x="19626263" y="84709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1" name="Freeform 574">
              <a:extLst>
                <a:ext uri="{FF2B5EF4-FFF2-40B4-BE49-F238E27FC236}">
                  <a16:creationId xmlns:a16="http://schemas.microsoft.com/office/drawing/2014/main" id="{9F009C6E-80F9-4BD5-A7E7-F6BDA0424ED2}"/>
                </a:ext>
              </a:extLst>
            </p:cNvPr>
            <p:cNvSpPr>
              <a:spLocks/>
            </p:cNvSpPr>
            <p:nvPr/>
          </p:nvSpPr>
          <p:spPr bwMode="auto">
            <a:xfrm>
              <a:off x="19807238"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2" name="Freeform 575">
              <a:extLst>
                <a:ext uri="{FF2B5EF4-FFF2-40B4-BE49-F238E27FC236}">
                  <a16:creationId xmlns:a16="http://schemas.microsoft.com/office/drawing/2014/main" id="{1D41B2B5-12A5-4083-8FC7-60514D4384F5}"/>
                </a:ext>
              </a:extLst>
            </p:cNvPr>
            <p:cNvSpPr>
              <a:spLocks/>
            </p:cNvSpPr>
            <p:nvPr/>
          </p:nvSpPr>
          <p:spPr bwMode="auto">
            <a:xfrm>
              <a:off x="18911888"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3" name="Rectangle 576">
              <a:extLst>
                <a:ext uri="{FF2B5EF4-FFF2-40B4-BE49-F238E27FC236}">
                  <a16:creationId xmlns:a16="http://schemas.microsoft.com/office/drawing/2014/main" id="{BF678F70-D74B-4CE8-A34B-1A55F9131CBA}"/>
                </a:ext>
              </a:extLst>
            </p:cNvPr>
            <p:cNvSpPr>
              <a:spLocks noChangeArrowheads="1"/>
            </p:cNvSpPr>
            <p:nvPr/>
          </p:nvSpPr>
          <p:spPr bwMode="auto">
            <a:xfrm>
              <a:off x="18965863"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4" name="Rectangle 577">
              <a:extLst>
                <a:ext uri="{FF2B5EF4-FFF2-40B4-BE49-F238E27FC236}">
                  <a16:creationId xmlns:a16="http://schemas.microsoft.com/office/drawing/2014/main" id="{313265A4-F614-4389-94B0-CE526C7B448A}"/>
                </a:ext>
              </a:extLst>
            </p:cNvPr>
            <p:cNvSpPr>
              <a:spLocks noChangeArrowheads="1"/>
            </p:cNvSpPr>
            <p:nvPr/>
          </p:nvSpPr>
          <p:spPr bwMode="auto">
            <a:xfrm>
              <a:off x="19040476"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5" name="Rectangle 578">
              <a:extLst>
                <a:ext uri="{FF2B5EF4-FFF2-40B4-BE49-F238E27FC236}">
                  <a16:creationId xmlns:a16="http://schemas.microsoft.com/office/drawing/2014/main" id="{885543A3-D980-419C-896B-D6E138A83670}"/>
                </a:ext>
              </a:extLst>
            </p:cNvPr>
            <p:cNvSpPr>
              <a:spLocks noChangeArrowheads="1"/>
            </p:cNvSpPr>
            <p:nvPr/>
          </p:nvSpPr>
          <p:spPr bwMode="auto">
            <a:xfrm>
              <a:off x="19115088"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6" name="Rectangle 579">
              <a:extLst>
                <a:ext uri="{FF2B5EF4-FFF2-40B4-BE49-F238E27FC236}">
                  <a16:creationId xmlns:a16="http://schemas.microsoft.com/office/drawing/2014/main" id="{AC8FA046-8C61-4A79-B447-634F0D9D888B}"/>
                </a:ext>
              </a:extLst>
            </p:cNvPr>
            <p:cNvSpPr>
              <a:spLocks noChangeArrowheads="1"/>
            </p:cNvSpPr>
            <p:nvPr/>
          </p:nvSpPr>
          <p:spPr bwMode="auto">
            <a:xfrm>
              <a:off x="191912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7" name="Rectangle 580">
              <a:extLst>
                <a:ext uri="{FF2B5EF4-FFF2-40B4-BE49-F238E27FC236}">
                  <a16:creationId xmlns:a16="http://schemas.microsoft.com/office/drawing/2014/main" id="{97203217-8C5E-4FA8-8501-B7D0B623AD84}"/>
                </a:ext>
              </a:extLst>
            </p:cNvPr>
            <p:cNvSpPr>
              <a:spLocks noChangeArrowheads="1"/>
            </p:cNvSpPr>
            <p:nvPr/>
          </p:nvSpPr>
          <p:spPr bwMode="auto">
            <a:xfrm>
              <a:off x="19265901"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8" name="Rectangle 581">
              <a:extLst>
                <a:ext uri="{FF2B5EF4-FFF2-40B4-BE49-F238E27FC236}">
                  <a16:creationId xmlns:a16="http://schemas.microsoft.com/office/drawing/2014/main" id="{80EBF143-FD61-4F5C-903F-967CA8D3AF61}"/>
                </a:ext>
              </a:extLst>
            </p:cNvPr>
            <p:cNvSpPr>
              <a:spLocks noChangeArrowheads="1"/>
            </p:cNvSpPr>
            <p:nvPr/>
          </p:nvSpPr>
          <p:spPr bwMode="auto">
            <a:xfrm>
              <a:off x="193405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9" name="Oval 582">
              <a:extLst>
                <a:ext uri="{FF2B5EF4-FFF2-40B4-BE49-F238E27FC236}">
                  <a16:creationId xmlns:a16="http://schemas.microsoft.com/office/drawing/2014/main" id="{317FFC9A-AF94-4B9A-9463-1165D679C22B}"/>
                </a:ext>
              </a:extLst>
            </p:cNvPr>
            <p:cNvSpPr>
              <a:spLocks noChangeArrowheads="1"/>
            </p:cNvSpPr>
            <p:nvPr/>
          </p:nvSpPr>
          <p:spPr bwMode="auto">
            <a:xfrm>
              <a:off x="19469101"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0" name="Oval 583">
              <a:extLst>
                <a:ext uri="{FF2B5EF4-FFF2-40B4-BE49-F238E27FC236}">
                  <a16:creationId xmlns:a16="http://schemas.microsoft.com/office/drawing/2014/main" id="{A352C014-1C36-4972-B649-99EB0B6BD5D1}"/>
                </a:ext>
              </a:extLst>
            </p:cNvPr>
            <p:cNvSpPr>
              <a:spLocks noChangeArrowheads="1"/>
            </p:cNvSpPr>
            <p:nvPr/>
          </p:nvSpPr>
          <p:spPr bwMode="auto">
            <a:xfrm>
              <a:off x="19626263" y="87645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1" name="Freeform 584">
              <a:extLst>
                <a:ext uri="{FF2B5EF4-FFF2-40B4-BE49-F238E27FC236}">
                  <a16:creationId xmlns:a16="http://schemas.microsoft.com/office/drawing/2014/main" id="{8DF647F9-7871-48F8-9F40-E774C1F3AEEC}"/>
                </a:ext>
              </a:extLst>
            </p:cNvPr>
            <p:cNvSpPr>
              <a:spLocks/>
            </p:cNvSpPr>
            <p:nvPr/>
          </p:nvSpPr>
          <p:spPr bwMode="auto">
            <a:xfrm>
              <a:off x="19807238"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2" name="Group 801">
            <a:extLst>
              <a:ext uri="{FF2B5EF4-FFF2-40B4-BE49-F238E27FC236}">
                <a16:creationId xmlns:a16="http://schemas.microsoft.com/office/drawing/2014/main" id="{BB30F17E-0901-47A8-A38F-9DAA2B5554AB}"/>
              </a:ext>
            </a:extLst>
          </p:cNvPr>
          <p:cNvGrpSpPr/>
          <p:nvPr/>
        </p:nvGrpSpPr>
        <p:grpSpPr>
          <a:xfrm>
            <a:off x="11842085" y="3959828"/>
            <a:ext cx="3028523" cy="5988351"/>
            <a:chOff x="5799138" y="4986338"/>
            <a:chExt cx="2449512" cy="4843462"/>
          </a:xfrm>
        </p:grpSpPr>
        <p:sp>
          <p:nvSpPr>
            <p:cNvPr id="782" name="Freeform 585">
              <a:extLst>
                <a:ext uri="{FF2B5EF4-FFF2-40B4-BE49-F238E27FC236}">
                  <a16:creationId xmlns:a16="http://schemas.microsoft.com/office/drawing/2014/main" id="{67461FC7-C02F-4EC7-9892-CB60CF390D61}"/>
                </a:ext>
              </a:extLst>
            </p:cNvPr>
            <p:cNvSpPr>
              <a:spLocks/>
            </p:cNvSpPr>
            <p:nvPr/>
          </p:nvSpPr>
          <p:spPr bwMode="auto">
            <a:xfrm>
              <a:off x="6030913" y="6586538"/>
              <a:ext cx="146050" cy="114300"/>
            </a:xfrm>
            <a:custGeom>
              <a:avLst/>
              <a:gdLst>
                <a:gd name="T0" fmla="*/ 11 w 92"/>
                <a:gd name="T1" fmla="*/ 0 h 72"/>
                <a:gd name="T2" fmla="*/ 0 w 92"/>
                <a:gd name="T3" fmla="*/ 58 h 72"/>
                <a:gd name="T4" fmla="*/ 82 w 92"/>
                <a:gd name="T5" fmla="*/ 72 h 72"/>
                <a:gd name="T6" fmla="*/ 92 w 92"/>
                <a:gd name="T7" fmla="*/ 15 h 72"/>
                <a:gd name="T8" fmla="*/ 11 w 92"/>
                <a:gd name="T9" fmla="*/ 0 h 72"/>
              </a:gdLst>
              <a:ahLst/>
              <a:cxnLst>
                <a:cxn ang="0">
                  <a:pos x="T0" y="T1"/>
                </a:cxn>
                <a:cxn ang="0">
                  <a:pos x="T2" y="T3"/>
                </a:cxn>
                <a:cxn ang="0">
                  <a:pos x="T4" y="T5"/>
                </a:cxn>
                <a:cxn ang="0">
                  <a:pos x="T6" y="T7"/>
                </a:cxn>
                <a:cxn ang="0">
                  <a:pos x="T8" y="T9"/>
                </a:cxn>
              </a:cxnLst>
              <a:rect l="0" t="0" r="r" b="b"/>
              <a:pathLst>
                <a:path w="92" h="72">
                  <a:moveTo>
                    <a:pt x="11" y="0"/>
                  </a:moveTo>
                  <a:lnTo>
                    <a:pt x="0" y="58"/>
                  </a:lnTo>
                  <a:lnTo>
                    <a:pt x="82" y="72"/>
                  </a:lnTo>
                  <a:lnTo>
                    <a:pt x="92" y="15"/>
                  </a:lnTo>
                  <a:lnTo>
                    <a:pt x="1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3" name="Freeform 586">
              <a:extLst>
                <a:ext uri="{FF2B5EF4-FFF2-40B4-BE49-F238E27FC236}">
                  <a16:creationId xmlns:a16="http://schemas.microsoft.com/office/drawing/2014/main" id="{6A59B519-9A56-4850-AAEB-7ACEFEFB4C40}"/>
                </a:ext>
              </a:extLst>
            </p:cNvPr>
            <p:cNvSpPr>
              <a:spLocks/>
            </p:cNvSpPr>
            <p:nvPr/>
          </p:nvSpPr>
          <p:spPr bwMode="auto">
            <a:xfrm>
              <a:off x="5799138" y="6521450"/>
              <a:ext cx="292100" cy="169863"/>
            </a:xfrm>
            <a:custGeom>
              <a:avLst/>
              <a:gdLst>
                <a:gd name="T0" fmla="*/ 2 w 155"/>
                <a:gd name="T1" fmla="*/ 37 h 90"/>
                <a:gd name="T2" fmla="*/ 2 w 155"/>
                <a:gd name="T3" fmla="*/ 37 h 90"/>
                <a:gd name="T4" fmla="*/ 12 w 155"/>
                <a:gd name="T5" fmla="*/ 52 h 90"/>
                <a:gd name="T6" fmla="*/ 126 w 155"/>
                <a:gd name="T7" fmla="*/ 87 h 90"/>
                <a:gd name="T8" fmla="*/ 143 w 155"/>
                <a:gd name="T9" fmla="*/ 80 h 90"/>
                <a:gd name="T10" fmla="*/ 151 w 155"/>
                <a:gd name="T11" fmla="*/ 56 h 90"/>
                <a:gd name="T12" fmla="*/ 130 w 155"/>
                <a:gd name="T13" fmla="*/ 24 h 90"/>
                <a:gd name="T14" fmla="*/ 89 w 155"/>
                <a:gd name="T15" fmla="*/ 9 h 90"/>
                <a:gd name="T16" fmla="*/ 2 w 155"/>
                <a:gd name="T1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0">
                  <a:moveTo>
                    <a:pt x="2" y="37"/>
                  </a:moveTo>
                  <a:cubicBezTo>
                    <a:pt x="2" y="37"/>
                    <a:pt x="2" y="37"/>
                    <a:pt x="2" y="37"/>
                  </a:cubicBezTo>
                  <a:cubicBezTo>
                    <a:pt x="0" y="43"/>
                    <a:pt x="4" y="50"/>
                    <a:pt x="12" y="52"/>
                  </a:cubicBezTo>
                  <a:cubicBezTo>
                    <a:pt x="126" y="87"/>
                    <a:pt x="126" y="87"/>
                    <a:pt x="126" y="87"/>
                  </a:cubicBezTo>
                  <a:cubicBezTo>
                    <a:pt x="134" y="90"/>
                    <a:pt x="141" y="86"/>
                    <a:pt x="143" y="80"/>
                  </a:cubicBezTo>
                  <a:cubicBezTo>
                    <a:pt x="151" y="56"/>
                    <a:pt x="151" y="56"/>
                    <a:pt x="151" y="56"/>
                  </a:cubicBezTo>
                  <a:cubicBezTo>
                    <a:pt x="155" y="43"/>
                    <a:pt x="145" y="28"/>
                    <a:pt x="130" y="24"/>
                  </a:cubicBezTo>
                  <a:cubicBezTo>
                    <a:pt x="89" y="9"/>
                    <a:pt x="89" y="9"/>
                    <a:pt x="89" y="9"/>
                  </a:cubicBezTo>
                  <a:cubicBezTo>
                    <a:pt x="58" y="0"/>
                    <a:pt x="10" y="10"/>
                    <a:pt x="2" y="3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4" name="Freeform 587">
              <a:extLst>
                <a:ext uri="{FF2B5EF4-FFF2-40B4-BE49-F238E27FC236}">
                  <a16:creationId xmlns:a16="http://schemas.microsoft.com/office/drawing/2014/main" id="{F43FC501-4E81-47C7-8ED2-BFB0E6803703}"/>
                </a:ext>
              </a:extLst>
            </p:cNvPr>
            <p:cNvSpPr>
              <a:spLocks/>
            </p:cNvSpPr>
            <p:nvPr/>
          </p:nvSpPr>
          <p:spPr bwMode="auto">
            <a:xfrm>
              <a:off x="5981701" y="6505575"/>
              <a:ext cx="100013" cy="146050"/>
            </a:xfrm>
            <a:custGeom>
              <a:avLst/>
              <a:gdLst>
                <a:gd name="T0" fmla="*/ 23 w 53"/>
                <a:gd name="T1" fmla="*/ 78 h 78"/>
                <a:gd name="T2" fmla="*/ 53 w 53"/>
                <a:gd name="T3" fmla="*/ 67 h 78"/>
                <a:gd name="T4" fmla="*/ 32 w 53"/>
                <a:gd name="T5" fmla="*/ 10 h 78"/>
                <a:gd name="T6" fmla="*/ 16 w 53"/>
                <a:gd name="T7" fmla="*/ 2 h 78"/>
                <a:gd name="T8" fmla="*/ 10 w 53"/>
                <a:gd name="T9" fmla="*/ 5 h 78"/>
                <a:gd name="T10" fmla="*/ 2 w 53"/>
                <a:gd name="T11" fmla="*/ 20 h 78"/>
                <a:gd name="T12" fmla="*/ 23 w 53"/>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53" h="78">
                  <a:moveTo>
                    <a:pt x="23" y="78"/>
                  </a:moveTo>
                  <a:cubicBezTo>
                    <a:pt x="53" y="67"/>
                    <a:pt x="53" y="67"/>
                    <a:pt x="53" y="67"/>
                  </a:cubicBezTo>
                  <a:cubicBezTo>
                    <a:pt x="32" y="10"/>
                    <a:pt x="32" y="10"/>
                    <a:pt x="32" y="10"/>
                  </a:cubicBezTo>
                  <a:cubicBezTo>
                    <a:pt x="30" y="3"/>
                    <a:pt x="23" y="0"/>
                    <a:pt x="16" y="2"/>
                  </a:cubicBezTo>
                  <a:cubicBezTo>
                    <a:pt x="10" y="5"/>
                    <a:pt x="10" y="5"/>
                    <a:pt x="10" y="5"/>
                  </a:cubicBezTo>
                  <a:cubicBezTo>
                    <a:pt x="3" y="7"/>
                    <a:pt x="0" y="14"/>
                    <a:pt x="2" y="20"/>
                  </a:cubicBezTo>
                  <a:lnTo>
                    <a:pt x="23" y="7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5" name="Freeform 588">
              <a:extLst>
                <a:ext uri="{FF2B5EF4-FFF2-40B4-BE49-F238E27FC236}">
                  <a16:creationId xmlns:a16="http://schemas.microsoft.com/office/drawing/2014/main" id="{0833E307-8DAF-4354-A880-6D8A36FECA20}"/>
                </a:ext>
              </a:extLst>
            </p:cNvPr>
            <p:cNvSpPr>
              <a:spLocks/>
            </p:cNvSpPr>
            <p:nvPr/>
          </p:nvSpPr>
          <p:spPr bwMode="auto">
            <a:xfrm>
              <a:off x="7050088" y="7696200"/>
              <a:ext cx="396875" cy="1866900"/>
            </a:xfrm>
            <a:custGeom>
              <a:avLst/>
              <a:gdLst>
                <a:gd name="T0" fmla="*/ 187 w 211"/>
                <a:gd name="T1" fmla="*/ 0 h 992"/>
                <a:gd name="T2" fmla="*/ 92 w 211"/>
                <a:gd name="T3" fmla="*/ 447 h 992"/>
                <a:gd name="T4" fmla="*/ 20 w 211"/>
                <a:gd name="T5" fmla="*/ 992 h 992"/>
                <a:gd name="T6" fmla="*/ 0 w 211"/>
                <a:gd name="T7" fmla="*/ 975 h 992"/>
                <a:gd name="T8" fmla="*/ 58 w 211"/>
                <a:gd name="T9" fmla="*/ 150 h 992"/>
                <a:gd name="T10" fmla="*/ 187 w 211"/>
                <a:gd name="T11" fmla="*/ 0 h 992"/>
              </a:gdLst>
              <a:ahLst/>
              <a:cxnLst>
                <a:cxn ang="0">
                  <a:pos x="T0" y="T1"/>
                </a:cxn>
                <a:cxn ang="0">
                  <a:pos x="T2" y="T3"/>
                </a:cxn>
                <a:cxn ang="0">
                  <a:pos x="T4" y="T5"/>
                </a:cxn>
                <a:cxn ang="0">
                  <a:pos x="T6" y="T7"/>
                </a:cxn>
                <a:cxn ang="0">
                  <a:pos x="T8" y="T9"/>
                </a:cxn>
                <a:cxn ang="0">
                  <a:pos x="T10" y="T11"/>
                </a:cxn>
              </a:cxnLst>
              <a:rect l="0" t="0" r="r" b="b"/>
              <a:pathLst>
                <a:path w="211" h="992">
                  <a:moveTo>
                    <a:pt x="187" y="0"/>
                  </a:moveTo>
                  <a:cubicBezTo>
                    <a:pt x="211" y="136"/>
                    <a:pt x="129" y="300"/>
                    <a:pt x="92" y="447"/>
                  </a:cubicBezTo>
                  <a:cubicBezTo>
                    <a:pt x="78" y="580"/>
                    <a:pt x="31" y="972"/>
                    <a:pt x="20" y="992"/>
                  </a:cubicBezTo>
                  <a:cubicBezTo>
                    <a:pt x="0" y="975"/>
                    <a:pt x="0" y="975"/>
                    <a:pt x="0" y="975"/>
                  </a:cubicBezTo>
                  <a:cubicBezTo>
                    <a:pt x="58" y="150"/>
                    <a:pt x="58" y="150"/>
                    <a:pt x="58" y="150"/>
                  </a:cubicBezTo>
                  <a:lnTo>
                    <a:pt x="187"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6" name="Freeform 589">
              <a:extLst>
                <a:ext uri="{FF2B5EF4-FFF2-40B4-BE49-F238E27FC236}">
                  <a16:creationId xmlns:a16="http://schemas.microsoft.com/office/drawing/2014/main" id="{5E199E3D-E2ED-40F6-87BB-8955C494BFEE}"/>
                </a:ext>
              </a:extLst>
            </p:cNvPr>
            <p:cNvSpPr>
              <a:spLocks/>
            </p:cNvSpPr>
            <p:nvPr/>
          </p:nvSpPr>
          <p:spPr bwMode="auto">
            <a:xfrm>
              <a:off x="6119813" y="5899150"/>
              <a:ext cx="1141413" cy="830263"/>
            </a:xfrm>
            <a:custGeom>
              <a:avLst/>
              <a:gdLst>
                <a:gd name="T0" fmla="*/ 466 w 607"/>
                <a:gd name="T1" fmla="*/ 0 h 441"/>
                <a:gd name="T2" fmla="*/ 358 w 607"/>
                <a:gd name="T3" fmla="*/ 296 h 441"/>
                <a:gd name="T4" fmla="*/ 0 w 607"/>
                <a:gd name="T5" fmla="*/ 368 h 441"/>
                <a:gd name="T6" fmla="*/ 0 w 607"/>
                <a:gd name="T7" fmla="*/ 429 h 441"/>
                <a:gd name="T8" fmla="*/ 495 w 607"/>
                <a:gd name="T9" fmla="*/ 409 h 441"/>
                <a:gd name="T10" fmla="*/ 607 w 607"/>
                <a:gd name="T11" fmla="*/ 23 h 441"/>
                <a:gd name="T12" fmla="*/ 466 w 607"/>
                <a:gd name="T13" fmla="*/ 0 h 441"/>
              </a:gdLst>
              <a:ahLst/>
              <a:cxnLst>
                <a:cxn ang="0">
                  <a:pos x="T0" y="T1"/>
                </a:cxn>
                <a:cxn ang="0">
                  <a:pos x="T2" y="T3"/>
                </a:cxn>
                <a:cxn ang="0">
                  <a:pos x="T4" y="T5"/>
                </a:cxn>
                <a:cxn ang="0">
                  <a:pos x="T6" y="T7"/>
                </a:cxn>
                <a:cxn ang="0">
                  <a:pos x="T8" y="T9"/>
                </a:cxn>
                <a:cxn ang="0">
                  <a:pos x="T10" y="T11"/>
                </a:cxn>
                <a:cxn ang="0">
                  <a:pos x="T12" y="T13"/>
                </a:cxn>
              </a:cxnLst>
              <a:rect l="0" t="0" r="r" b="b"/>
              <a:pathLst>
                <a:path w="607" h="441">
                  <a:moveTo>
                    <a:pt x="466" y="0"/>
                  </a:moveTo>
                  <a:cubicBezTo>
                    <a:pt x="408" y="89"/>
                    <a:pt x="371" y="188"/>
                    <a:pt x="358" y="296"/>
                  </a:cubicBezTo>
                  <a:cubicBezTo>
                    <a:pt x="219" y="332"/>
                    <a:pt x="102" y="355"/>
                    <a:pt x="0" y="368"/>
                  </a:cubicBezTo>
                  <a:cubicBezTo>
                    <a:pt x="5" y="386"/>
                    <a:pt x="5" y="407"/>
                    <a:pt x="0" y="429"/>
                  </a:cubicBezTo>
                  <a:cubicBezTo>
                    <a:pt x="192" y="441"/>
                    <a:pt x="363" y="438"/>
                    <a:pt x="495" y="409"/>
                  </a:cubicBezTo>
                  <a:cubicBezTo>
                    <a:pt x="607" y="23"/>
                    <a:pt x="607" y="23"/>
                    <a:pt x="607" y="23"/>
                  </a:cubicBezTo>
                  <a:lnTo>
                    <a:pt x="466"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7" name="Freeform 590">
              <a:extLst>
                <a:ext uri="{FF2B5EF4-FFF2-40B4-BE49-F238E27FC236}">
                  <a16:creationId xmlns:a16="http://schemas.microsoft.com/office/drawing/2014/main" id="{D6C26F4A-BEE0-4575-99D3-6CF9DCD83987}"/>
                </a:ext>
              </a:extLst>
            </p:cNvPr>
            <p:cNvSpPr>
              <a:spLocks/>
            </p:cNvSpPr>
            <p:nvPr/>
          </p:nvSpPr>
          <p:spPr bwMode="auto">
            <a:xfrm>
              <a:off x="7639051" y="9240838"/>
              <a:ext cx="96838" cy="369888"/>
            </a:xfrm>
            <a:custGeom>
              <a:avLst/>
              <a:gdLst>
                <a:gd name="T0" fmla="*/ 61 w 61"/>
                <a:gd name="T1" fmla="*/ 229 h 233"/>
                <a:gd name="T2" fmla="*/ 14 w 61"/>
                <a:gd name="T3" fmla="*/ 233 h 233"/>
                <a:gd name="T4" fmla="*/ 0 w 61"/>
                <a:gd name="T5" fmla="*/ 3 h 233"/>
                <a:gd name="T6" fmla="*/ 47 w 61"/>
                <a:gd name="T7" fmla="*/ 0 h 233"/>
                <a:gd name="T8" fmla="*/ 61 w 61"/>
                <a:gd name="T9" fmla="*/ 229 h 233"/>
              </a:gdLst>
              <a:ahLst/>
              <a:cxnLst>
                <a:cxn ang="0">
                  <a:pos x="T0" y="T1"/>
                </a:cxn>
                <a:cxn ang="0">
                  <a:pos x="T2" y="T3"/>
                </a:cxn>
                <a:cxn ang="0">
                  <a:pos x="T4" y="T5"/>
                </a:cxn>
                <a:cxn ang="0">
                  <a:pos x="T6" y="T7"/>
                </a:cxn>
                <a:cxn ang="0">
                  <a:pos x="T8" y="T9"/>
                </a:cxn>
              </a:cxnLst>
              <a:rect l="0" t="0" r="r" b="b"/>
              <a:pathLst>
                <a:path w="61" h="233">
                  <a:moveTo>
                    <a:pt x="61" y="229"/>
                  </a:moveTo>
                  <a:lnTo>
                    <a:pt x="14" y="233"/>
                  </a:lnTo>
                  <a:lnTo>
                    <a:pt x="0" y="3"/>
                  </a:lnTo>
                  <a:lnTo>
                    <a:pt x="47" y="0"/>
                  </a:lnTo>
                  <a:lnTo>
                    <a:pt x="61" y="22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8" name="Freeform 591">
              <a:extLst>
                <a:ext uri="{FF2B5EF4-FFF2-40B4-BE49-F238E27FC236}">
                  <a16:creationId xmlns:a16="http://schemas.microsoft.com/office/drawing/2014/main" id="{78D89CAC-A6E9-4BDB-9FB8-F23251C603C8}"/>
                </a:ext>
              </a:extLst>
            </p:cNvPr>
            <p:cNvSpPr>
              <a:spLocks/>
            </p:cNvSpPr>
            <p:nvPr/>
          </p:nvSpPr>
          <p:spPr bwMode="auto">
            <a:xfrm>
              <a:off x="6970713" y="9310688"/>
              <a:ext cx="98425" cy="369888"/>
            </a:xfrm>
            <a:custGeom>
              <a:avLst/>
              <a:gdLst>
                <a:gd name="T0" fmla="*/ 62 w 62"/>
                <a:gd name="T1" fmla="*/ 230 h 233"/>
                <a:gd name="T2" fmla="*/ 14 w 62"/>
                <a:gd name="T3" fmla="*/ 233 h 233"/>
                <a:gd name="T4" fmla="*/ 0 w 62"/>
                <a:gd name="T5" fmla="*/ 4 h 233"/>
                <a:gd name="T6" fmla="*/ 48 w 62"/>
                <a:gd name="T7" fmla="*/ 0 h 233"/>
                <a:gd name="T8" fmla="*/ 62 w 62"/>
                <a:gd name="T9" fmla="*/ 230 h 233"/>
              </a:gdLst>
              <a:ahLst/>
              <a:cxnLst>
                <a:cxn ang="0">
                  <a:pos x="T0" y="T1"/>
                </a:cxn>
                <a:cxn ang="0">
                  <a:pos x="T2" y="T3"/>
                </a:cxn>
                <a:cxn ang="0">
                  <a:pos x="T4" y="T5"/>
                </a:cxn>
                <a:cxn ang="0">
                  <a:pos x="T6" y="T7"/>
                </a:cxn>
                <a:cxn ang="0">
                  <a:pos x="T8" y="T9"/>
                </a:cxn>
              </a:cxnLst>
              <a:rect l="0" t="0" r="r" b="b"/>
              <a:pathLst>
                <a:path w="62" h="233">
                  <a:moveTo>
                    <a:pt x="62" y="230"/>
                  </a:moveTo>
                  <a:lnTo>
                    <a:pt x="14" y="233"/>
                  </a:lnTo>
                  <a:lnTo>
                    <a:pt x="0" y="4"/>
                  </a:lnTo>
                  <a:lnTo>
                    <a:pt x="48" y="0"/>
                  </a:lnTo>
                  <a:lnTo>
                    <a:pt x="62" y="23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9" name="Freeform 592">
              <a:extLst>
                <a:ext uri="{FF2B5EF4-FFF2-40B4-BE49-F238E27FC236}">
                  <a16:creationId xmlns:a16="http://schemas.microsoft.com/office/drawing/2014/main" id="{E1893700-0634-44CD-B699-759B94D7FC69}"/>
                </a:ext>
              </a:extLst>
            </p:cNvPr>
            <p:cNvSpPr>
              <a:spLocks/>
            </p:cNvSpPr>
            <p:nvPr/>
          </p:nvSpPr>
          <p:spPr bwMode="auto">
            <a:xfrm>
              <a:off x="6707188" y="9629775"/>
              <a:ext cx="433388" cy="200025"/>
            </a:xfrm>
            <a:custGeom>
              <a:avLst/>
              <a:gdLst>
                <a:gd name="T0" fmla="*/ 30 w 230"/>
                <a:gd name="T1" fmla="*/ 101 h 107"/>
                <a:gd name="T2" fmla="*/ 181 w 230"/>
                <a:gd name="T3" fmla="*/ 86 h 107"/>
                <a:gd name="T4" fmla="*/ 185 w 230"/>
                <a:gd name="T5" fmla="*/ 86 h 107"/>
                <a:gd name="T6" fmla="*/ 193 w 230"/>
                <a:gd name="T7" fmla="*/ 85 h 107"/>
                <a:gd name="T8" fmla="*/ 227 w 230"/>
                <a:gd name="T9" fmla="*/ 41 h 107"/>
                <a:gd name="T10" fmla="*/ 225 w 230"/>
                <a:gd name="T11" fmla="*/ 20 h 107"/>
                <a:gd name="T12" fmla="*/ 199 w 230"/>
                <a:gd name="T13" fmla="*/ 5 h 107"/>
                <a:gd name="T14" fmla="*/ 135 w 230"/>
                <a:gd name="T15" fmla="*/ 6 h 107"/>
                <a:gd name="T16" fmla="*/ 114 w 230"/>
                <a:gd name="T17" fmla="*/ 15 h 107"/>
                <a:gd name="T18" fmla="*/ 20 w 230"/>
                <a:gd name="T19" fmla="*/ 62 h 107"/>
                <a:gd name="T20" fmla="*/ 7 w 230"/>
                <a:gd name="T21" fmla="*/ 72 h 107"/>
                <a:gd name="T22" fmla="*/ 4 w 230"/>
                <a:gd name="T23" fmla="*/ 80 h 107"/>
                <a:gd name="T24" fmla="*/ 30 w 230"/>
                <a:gd name="T2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107">
                  <a:moveTo>
                    <a:pt x="30" y="101"/>
                  </a:moveTo>
                  <a:cubicBezTo>
                    <a:pt x="75" y="82"/>
                    <a:pt x="126" y="79"/>
                    <a:pt x="181" y="86"/>
                  </a:cubicBezTo>
                  <a:cubicBezTo>
                    <a:pt x="183" y="86"/>
                    <a:pt x="184" y="86"/>
                    <a:pt x="185" y="86"/>
                  </a:cubicBezTo>
                  <a:cubicBezTo>
                    <a:pt x="193" y="85"/>
                    <a:pt x="193" y="85"/>
                    <a:pt x="193" y="85"/>
                  </a:cubicBezTo>
                  <a:cubicBezTo>
                    <a:pt x="215" y="82"/>
                    <a:pt x="230" y="63"/>
                    <a:pt x="227" y="41"/>
                  </a:cubicBezTo>
                  <a:cubicBezTo>
                    <a:pt x="225" y="20"/>
                    <a:pt x="225" y="20"/>
                    <a:pt x="225" y="20"/>
                  </a:cubicBezTo>
                  <a:cubicBezTo>
                    <a:pt x="223" y="7"/>
                    <a:pt x="210" y="0"/>
                    <a:pt x="199" y="5"/>
                  </a:cubicBezTo>
                  <a:cubicBezTo>
                    <a:pt x="181" y="13"/>
                    <a:pt x="159" y="12"/>
                    <a:pt x="135" y="6"/>
                  </a:cubicBezTo>
                  <a:cubicBezTo>
                    <a:pt x="126" y="4"/>
                    <a:pt x="118" y="8"/>
                    <a:pt x="114" y="15"/>
                  </a:cubicBezTo>
                  <a:cubicBezTo>
                    <a:pt x="99" y="43"/>
                    <a:pt x="62" y="54"/>
                    <a:pt x="20" y="62"/>
                  </a:cubicBezTo>
                  <a:cubicBezTo>
                    <a:pt x="15" y="63"/>
                    <a:pt x="10" y="67"/>
                    <a:pt x="7" y="72"/>
                  </a:cubicBezTo>
                  <a:cubicBezTo>
                    <a:pt x="6" y="75"/>
                    <a:pt x="5" y="77"/>
                    <a:pt x="4" y="80"/>
                  </a:cubicBezTo>
                  <a:cubicBezTo>
                    <a:pt x="0" y="94"/>
                    <a:pt x="15" y="107"/>
                    <a:pt x="30" y="1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0" name="Freeform 593">
              <a:extLst>
                <a:ext uri="{FF2B5EF4-FFF2-40B4-BE49-F238E27FC236}">
                  <a16:creationId xmlns:a16="http://schemas.microsoft.com/office/drawing/2014/main" id="{B1E11D84-B40B-4E0C-9F62-66E5F02FE969}"/>
                </a:ext>
              </a:extLst>
            </p:cNvPr>
            <p:cNvSpPr>
              <a:spLocks/>
            </p:cNvSpPr>
            <p:nvPr/>
          </p:nvSpPr>
          <p:spPr bwMode="auto">
            <a:xfrm>
              <a:off x="6908801" y="7251700"/>
              <a:ext cx="989013" cy="2311400"/>
            </a:xfrm>
            <a:custGeom>
              <a:avLst/>
              <a:gdLst>
                <a:gd name="T0" fmla="*/ 505 w 526"/>
                <a:gd name="T1" fmla="*/ 17 h 1228"/>
                <a:gd name="T2" fmla="*/ 262 w 526"/>
                <a:gd name="T3" fmla="*/ 51 h 1228"/>
                <a:gd name="T4" fmla="*/ 262 w 526"/>
                <a:gd name="T5" fmla="*/ 51 h 1228"/>
                <a:gd name="T6" fmla="*/ 44 w 526"/>
                <a:gd name="T7" fmla="*/ 0 h 1228"/>
                <a:gd name="T8" fmla="*/ 0 w 526"/>
                <a:gd name="T9" fmla="*/ 696 h 1228"/>
                <a:gd name="T10" fmla="*/ 20 w 526"/>
                <a:gd name="T11" fmla="*/ 1228 h 1228"/>
                <a:gd name="T12" fmla="*/ 95 w 526"/>
                <a:gd name="T13" fmla="*/ 1228 h 1228"/>
                <a:gd name="T14" fmla="*/ 136 w 526"/>
                <a:gd name="T15" fmla="*/ 679 h 1228"/>
                <a:gd name="T16" fmla="*/ 262 w 526"/>
                <a:gd name="T17" fmla="*/ 236 h 1228"/>
                <a:gd name="T18" fmla="*/ 276 w 526"/>
                <a:gd name="T19" fmla="*/ 635 h 1228"/>
                <a:gd name="T20" fmla="*/ 368 w 526"/>
                <a:gd name="T21" fmla="*/ 1181 h 1228"/>
                <a:gd name="T22" fmla="*/ 464 w 526"/>
                <a:gd name="T23" fmla="*/ 1181 h 1228"/>
                <a:gd name="T24" fmla="*/ 447 w 526"/>
                <a:gd name="T25" fmla="*/ 584 h 1228"/>
                <a:gd name="T26" fmla="*/ 505 w 526"/>
                <a:gd name="T27" fmla="*/ 1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1228">
                  <a:moveTo>
                    <a:pt x="505" y="17"/>
                  </a:moveTo>
                  <a:cubicBezTo>
                    <a:pt x="262" y="51"/>
                    <a:pt x="262" y="51"/>
                    <a:pt x="262" y="51"/>
                  </a:cubicBezTo>
                  <a:cubicBezTo>
                    <a:pt x="262" y="51"/>
                    <a:pt x="262" y="51"/>
                    <a:pt x="262" y="51"/>
                  </a:cubicBezTo>
                  <a:cubicBezTo>
                    <a:pt x="44" y="0"/>
                    <a:pt x="44" y="0"/>
                    <a:pt x="44" y="0"/>
                  </a:cubicBezTo>
                  <a:cubicBezTo>
                    <a:pt x="0" y="696"/>
                    <a:pt x="0" y="696"/>
                    <a:pt x="0" y="696"/>
                  </a:cubicBezTo>
                  <a:cubicBezTo>
                    <a:pt x="20" y="1228"/>
                    <a:pt x="20" y="1228"/>
                    <a:pt x="20" y="1228"/>
                  </a:cubicBezTo>
                  <a:cubicBezTo>
                    <a:pt x="95" y="1228"/>
                    <a:pt x="95" y="1228"/>
                    <a:pt x="95" y="1228"/>
                  </a:cubicBezTo>
                  <a:cubicBezTo>
                    <a:pt x="120" y="1014"/>
                    <a:pt x="140" y="812"/>
                    <a:pt x="136" y="679"/>
                  </a:cubicBezTo>
                  <a:cubicBezTo>
                    <a:pt x="180" y="495"/>
                    <a:pt x="238" y="335"/>
                    <a:pt x="262" y="236"/>
                  </a:cubicBezTo>
                  <a:cubicBezTo>
                    <a:pt x="276" y="635"/>
                    <a:pt x="276" y="635"/>
                    <a:pt x="276" y="635"/>
                  </a:cubicBezTo>
                  <a:cubicBezTo>
                    <a:pt x="368" y="1181"/>
                    <a:pt x="368" y="1181"/>
                    <a:pt x="368" y="1181"/>
                  </a:cubicBezTo>
                  <a:cubicBezTo>
                    <a:pt x="464" y="1181"/>
                    <a:pt x="464" y="1181"/>
                    <a:pt x="464" y="1181"/>
                  </a:cubicBezTo>
                  <a:cubicBezTo>
                    <a:pt x="469" y="926"/>
                    <a:pt x="473" y="703"/>
                    <a:pt x="447" y="584"/>
                  </a:cubicBezTo>
                  <a:cubicBezTo>
                    <a:pt x="502" y="336"/>
                    <a:pt x="526" y="132"/>
                    <a:pt x="505" y="17"/>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1" name="Freeform 594">
              <a:extLst>
                <a:ext uri="{FF2B5EF4-FFF2-40B4-BE49-F238E27FC236}">
                  <a16:creationId xmlns:a16="http://schemas.microsoft.com/office/drawing/2014/main" id="{CD05A1BE-BFA7-4F8A-B942-18909D965B8D}"/>
                </a:ext>
              </a:extLst>
            </p:cNvPr>
            <p:cNvSpPr>
              <a:spLocks/>
            </p:cNvSpPr>
            <p:nvPr/>
          </p:nvSpPr>
          <p:spPr bwMode="auto">
            <a:xfrm>
              <a:off x="6805613" y="5665788"/>
              <a:ext cx="1273175" cy="1717675"/>
            </a:xfrm>
            <a:custGeom>
              <a:avLst/>
              <a:gdLst>
                <a:gd name="T0" fmla="*/ 655 w 677"/>
                <a:gd name="T1" fmla="*/ 492 h 913"/>
                <a:gd name="T2" fmla="*/ 584 w 677"/>
                <a:gd name="T3" fmla="*/ 752 h 913"/>
                <a:gd name="T4" fmla="*/ 584 w 677"/>
                <a:gd name="T5" fmla="*/ 752 h 913"/>
                <a:gd name="T6" fmla="*/ 560 w 677"/>
                <a:gd name="T7" fmla="*/ 860 h 913"/>
                <a:gd name="T8" fmla="*/ 101 w 677"/>
                <a:gd name="T9" fmla="*/ 845 h 913"/>
                <a:gd name="T10" fmla="*/ 93 w 677"/>
                <a:gd name="T11" fmla="*/ 147 h 913"/>
                <a:gd name="T12" fmla="*/ 132 w 677"/>
                <a:gd name="T13" fmla="*/ 84 h 913"/>
                <a:gd name="T14" fmla="*/ 244 w 677"/>
                <a:gd name="T15" fmla="*/ 19 h 913"/>
                <a:gd name="T16" fmla="*/ 288 w 677"/>
                <a:gd name="T17" fmla="*/ 7 h 913"/>
                <a:gd name="T18" fmla="*/ 404 w 677"/>
                <a:gd name="T19" fmla="*/ 7 h 913"/>
                <a:gd name="T20" fmla="*/ 454 w 677"/>
                <a:gd name="T21" fmla="*/ 19 h 913"/>
                <a:gd name="T22" fmla="*/ 574 w 677"/>
                <a:gd name="T23" fmla="*/ 75 h 913"/>
                <a:gd name="T24" fmla="*/ 648 w 677"/>
                <a:gd name="T25" fmla="*/ 164 h 913"/>
                <a:gd name="T26" fmla="*/ 652 w 677"/>
                <a:gd name="T27" fmla="*/ 179 h 913"/>
                <a:gd name="T28" fmla="*/ 655 w 677"/>
                <a:gd name="T29" fmla="*/ 49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7" h="913">
                  <a:moveTo>
                    <a:pt x="655" y="492"/>
                  </a:moveTo>
                  <a:cubicBezTo>
                    <a:pt x="645" y="582"/>
                    <a:pt x="608" y="678"/>
                    <a:pt x="584" y="752"/>
                  </a:cubicBezTo>
                  <a:cubicBezTo>
                    <a:pt x="584" y="752"/>
                    <a:pt x="584" y="752"/>
                    <a:pt x="584" y="752"/>
                  </a:cubicBezTo>
                  <a:cubicBezTo>
                    <a:pt x="568" y="799"/>
                    <a:pt x="557" y="837"/>
                    <a:pt x="560" y="860"/>
                  </a:cubicBezTo>
                  <a:cubicBezTo>
                    <a:pt x="386" y="903"/>
                    <a:pt x="227" y="913"/>
                    <a:pt x="101" y="845"/>
                  </a:cubicBezTo>
                  <a:cubicBezTo>
                    <a:pt x="0" y="677"/>
                    <a:pt x="28" y="453"/>
                    <a:pt x="93" y="147"/>
                  </a:cubicBezTo>
                  <a:cubicBezTo>
                    <a:pt x="98" y="122"/>
                    <a:pt x="112" y="100"/>
                    <a:pt x="132" y="84"/>
                  </a:cubicBezTo>
                  <a:cubicBezTo>
                    <a:pt x="169" y="54"/>
                    <a:pt x="206" y="32"/>
                    <a:pt x="244" y="19"/>
                  </a:cubicBezTo>
                  <a:cubicBezTo>
                    <a:pt x="259" y="14"/>
                    <a:pt x="273" y="10"/>
                    <a:pt x="288" y="7"/>
                  </a:cubicBezTo>
                  <a:cubicBezTo>
                    <a:pt x="327" y="0"/>
                    <a:pt x="365" y="0"/>
                    <a:pt x="404" y="7"/>
                  </a:cubicBezTo>
                  <a:cubicBezTo>
                    <a:pt x="421" y="10"/>
                    <a:pt x="437" y="14"/>
                    <a:pt x="454" y="19"/>
                  </a:cubicBezTo>
                  <a:cubicBezTo>
                    <a:pt x="493" y="32"/>
                    <a:pt x="534" y="50"/>
                    <a:pt x="574" y="75"/>
                  </a:cubicBezTo>
                  <a:cubicBezTo>
                    <a:pt x="608" y="95"/>
                    <a:pt x="634" y="127"/>
                    <a:pt x="648" y="164"/>
                  </a:cubicBezTo>
                  <a:cubicBezTo>
                    <a:pt x="649" y="169"/>
                    <a:pt x="651" y="174"/>
                    <a:pt x="652" y="179"/>
                  </a:cubicBezTo>
                  <a:cubicBezTo>
                    <a:pt x="677" y="271"/>
                    <a:pt x="671" y="355"/>
                    <a:pt x="655" y="49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2" name="Freeform 595">
              <a:extLst>
                <a:ext uri="{FF2B5EF4-FFF2-40B4-BE49-F238E27FC236}">
                  <a16:creationId xmlns:a16="http://schemas.microsoft.com/office/drawing/2014/main" id="{297F5344-D3B2-403C-85FD-2B01E632DE36}"/>
                </a:ext>
              </a:extLst>
            </p:cNvPr>
            <p:cNvSpPr>
              <a:spLocks/>
            </p:cNvSpPr>
            <p:nvPr/>
          </p:nvSpPr>
          <p:spPr bwMode="auto">
            <a:xfrm>
              <a:off x="7489826" y="9559925"/>
              <a:ext cx="304800" cy="244475"/>
            </a:xfrm>
            <a:custGeom>
              <a:avLst/>
              <a:gdLst>
                <a:gd name="T0" fmla="*/ 30 w 162"/>
                <a:gd name="T1" fmla="*/ 128 h 130"/>
                <a:gd name="T2" fmla="*/ 123 w 162"/>
                <a:gd name="T3" fmla="*/ 89 h 130"/>
                <a:gd name="T4" fmla="*/ 128 w 162"/>
                <a:gd name="T5" fmla="*/ 89 h 130"/>
                <a:gd name="T6" fmla="*/ 135 w 162"/>
                <a:gd name="T7" fmla="*/ 88 h 130"/>
                <a:gd name="T8" fmla="*/ 159 w 162"/>
                <a:gd name="T9" fmla="*/ 41 h 130"/>
                <a:gd name="T10" fmla="*/ 157 w 162"/>
                <a:gd name="T11" fmla="*/ 19 h 130"/>
                <a:gd name="T12" fmla="*/ 131 w 162"/>
                <a:gd name="T13" fmla="*/ 4 h 130"/>
                <a:gd name="T14" fmla="*/ 91 w 162"/>
                <a:gd name="T15" fmla="*/ 19 h 130"/>
                <a:gd name="T16" fmla="*/ 70 w 162"/>
                <a:gd name="T17" fmla="*/ 29 h 130"/>
                <a:gd name="T18" fmla="*/ 21 w 162"/>
                <a:gd name="T19" fmla="*/ 89 h 130"/>
                <a:gd name="T20" fmla="*/ 7 w 162"/>
                <a:gd name="T21" fmla="*/ 99 h 130"/>
                <a:gd name="T22" fmla="*/ 4 w 162"/>
                <a:gd name="T23" fmla="*/ 106 h 130"/>
                <a:gd name="T24" fmla="*/ 30 w 162"/>
                <a:gd name="T25"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30">
                  <a:moveTo>
                    <a:pt x="30" y="128"/>
                  </a:moveTo>
                  <a:cubicBezTo>
                    <a:pt x="86" y="118"/>
                    <a:pt x="73" y="95"/>
                    <a:pt x="123" y="89"/>
                  </a:cubicBezTo>
                  <a:cubicBezTo>
                    <a:pt x="125" y="89"/>
                    <a:pt x="126" y="89"/>
                    <a:pt x="128" y="89"/>
                  </a:cubicBezTo>
                  <a:cubicBezTo>
                    <a:pt x="135" y="88"/>
                    <a:pt x="135" y="88"/>
                    <a:pt x="135" y="88"/>
                  </a:cubicBezTo>
                  <a:cubicBezTo>
                    <a:pt x="157" y="85"/>
                    <a:pt x="162" y="62"/>
                    <a:pt x="159" y="41"/>
                  </a:cubicBezTo>
                  <a:cubicBezTo>
                    <a:pt x="157" y="19"/>
                    <a:pt x="157" y="19"/>
                    <a:pt x="157" y="19"/>
                  </a:cubicBezTo>
                  <a:cubicBezTo>
                    <a:pt x="155" y="7"/>
                    <a:pt x="142" y="0"/>
                    <a:pt x="131" y="4"/>
                  </a:cubicBezTo>
                  <a:cubicBezTo>
                    <a:pt x="113" y="12"/>
                    <a:pt x="115" y="25"/>
                    <a:pt x="91" y="19"/>
                  </a:cubicBezTo>
                  <a:cubicBezTo>
                    <a:pt x="82" y="17"/>
                    <a:pt x="74" y="21"/>
                    <a:pt x="70" y="29"/>
                  </a:cubicBezTo>
                  <a:cubicBezTo>
                    <a:pt x="55" y="56"/>
                    <a:pt x="52" y="67"/>
                    <a:pt x="21" y="89"/>
                  </a:cubicBezTo>
                  <a:cubicBezTo>
                    <a:pt x="16" y="92"/>
                    <a:pt x="10" y="93"/>
                    <a:pt x="7" y="99"/>
                  </a:cubicBezTo>
                  <a:cubicBezTo>
                    <a:pt x="6" y="101"/>
                    <a:pt x="5" y="104"/>
                    <a:pt x="4" y="106"/>
                  </a:cubicBezTo>
                  <a:cubicBezTo>
                    <a:pt x="0" y="121"/>
                    <a:pt x="15" y="130"/>
                    <a:pt x="30" y="12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3" name="Freeform 596">
              <a:extLst>
                <a:ext uri="{FF2B5EF4-FFF2-40B4-BE49-F238E27FC236}">
                  <a16:creationId xmlns:a16="http://schemas.microsoft.com/office/drawing/2014/main" id="{A20C461B-B5D3-4123-85F8-067BA7188943}"/>
                </a:ext>
              </a:extLst>
            </p:cNvPr>
            <p:cNvSpPr>
              <a:spLocks/>
            </p:cNvSpPr>
            <p:nvPr/>
          </p:nvSpPr>
          <p:spPr bwMode="auto">
            <a:xfrm>
              <a:off x="7332663" y="5665788"/>
              <a:ext cx="249238" cy="122238"/>
            </a:xfrm>
            <a:custGeom>
              <a:avLst/>
              <a:gdLst>
                <a:gd name="T0" fmla="*/ 133 w 133"/>
                <a:gd name="T1" fmla="*/ 26 h 65"/>
                <a:gd name="T2" fmla="*/ 66 w 133"/>
                <a:gd name="T3" fmla="*/ 65 h 65"/>
                <a:gd name="T4" fmla="*/ 0 w 133"/>
                <a:gd name="T5" fmla="*/ 26 h 65"/>
                <a:gd name="T6" fmla="*/ 8 w 133"/>
                <a:gd name="T7" fmla="*/ 7 h 65"/>
                <a:gd name="T8" fmla="*/ 124 w 133"/>
                <a:gd name="T9" fmla="*/ 7 h 65"/>
                <a:gd name="T10" fmla="*/ 133 w 133"/>
                <a:gd name="T11" fmla="*/ 26 h 65"/>
              </a:gdLst>
              <a:ahLst/>
              <a:cxnLst>
                <a:cxn ang="0">
                  <a:pos x="T0" y="T1"/>
                </a:cxn>
                <a:cxn ang="0">
                  <a:pos x="T2" y="T3"/>
                </a:cxn>
                <a:cxn ang="0">
                  <a:pos x="T4" y="T5"/>
                </a:cxn>
                <a:cxn ang="0">
                  <a:pos x="T6" y="T7"/>
                </a:cxn>
                <a:cxn ang="0">
                  <a:pos x="T8" y="T9"/>
                </a:cxn>
                <a:cxn ang="0">
                  <a:pos x="T10" y="T11"/>
                </a:cxn>
              </a:cxnLst>
              <a:rect l="0" t="0" r="r" b="b"/>
              <a:pathLst>
                <a:path w="133" h="65">
                  <a:moveTo>
                    <a:pt x="133" y="26"/>
                  </a:moveTo>
                  <a:cubicBezTo>
                    <a:pt x="133" y="48"/>
                    <a:pt x="103" y="65"/>
                    <a:pt x="66" y="65"/>
                  </a:cubicBezTo>
                  <a:cubicBezTo>
                    <a:pt x="30" y="65"/>
                    <a:pt x="0" y="48"/>
                    <a:pt x="0" y="26"/>
                  </a:cubicBezTo>
                  <a:cubicBezTo>
                    <a:pt x="0" y="19"/>
                    <a:pt x="3" y="13"/>
                    <a:pt x="8" y="7"/>
                  </a:cubicBezTo>
                  <a:cubicBezTo>
                    <a:pt x="47" y="0"/>
                    <a:pt x="85" y="0"/>
                    <a:pt x="124" y="7"/>
                  </a:cubicBezTo>
                  <a:cubicBezTo>
                    <a:pt x="130" y="13"/>
                    <a:pt x="133" y="19"/>
                    <a:pt x="133" y="2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4" name="Rectangle 597">
              <a:extLst>
                <a:ext uri="{FF2B5EF4-FFF2-40B4-BE49-F238E27FC236}">
                  <a16:creationId xmlns:a16="http://schemas.microsoft.com/office/drawing/2014/main" id="{4AC35A98-B909-4C35-9E55-41D161BC0615}"/>
                </a:ext>
              </a:extLst>
            </p:cNvPr>
            <p:cNvSpPr>
              <a:spLocks noChangeArrowheads="1"/>
            </p:cNvSpPr>
            <p:nvPr/>
          </p:nvSpPr>
          <p:spPr bwMode="auto">
            <a:xfrm>
              <a:off x="7377113" y="5464175"/>
              <a:ext cx="149225" cy="238125"/>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5" name="Freeform 598">
              <a:extLst>
                <a:ext uri="{FF2B5EF4-FFF2-40B4-BE49-F238E27FC236}">
                  <a16:creationId xmlns:a16="http://schemas.microsoft.com/office/drawing/2014/main" id="{46919DE8-ABE3-4409-BCDF-DE1286C63A46}"/>
                </a:ext>
              </a:extLst>
            </p:cNvPr>
            <p:cNvSpPr>
              <a:spLocks/>
            </p:cNvSpPr>
            <p:nvPr/>
          </p:nvSpPr>
          <p:spPr bwMode="auto">
            <a:xfrm>
              <a:off x="7377113" y="5529263"/>
              <a:ext cx="120650" cy="63500"/>
            </a:xfrm>
            <a:custGeom>
              <a:avLst/>
              <a:gdLst>
                <a:gd name="T0" fmla="*/ 0 w 64"/>
                <a:gd name="T1" fmla="*/ 10 h 34"/>
                <a:gd name="T2" fmla="*/ 0 w 64"/>
                <a:gd name="T3" fmla="*/ 34 h 34"/>
                <a:gd name="T4" fmla="*/ 64 w 64"/>
                <a:gd name="T5" fmla="*/ 7 h 34"/>
                <a:gd name="T6" fmla="*/ 8 w 64"/>
                <a:gd name="T7" fmla="*/ 0 h 34"/>
                <a:gd name="T8" fmla="*/ 0 w 64"/>
                <a:gd name="T9" fmla="*/ 10 h 34"/>
              </a:gdLst>
              <a:ahLst/>
              <a:cxnLst>
                <a:cxn ang="0">
                  <a:pos x="T0" y="T1"/>
                </a:cxn>
                <a:cxn ang="0">
                  <a:pos x="T2" y="T3"/>
                </a:cxn>
                <a:cxn ang="0">
                  <a:pos x="T4" y="T5"/>
                </a:cxn>
                <a:cxn ang="0">
                  <a:pos x="T6" y="T7"/>
                </a:cxn>
                <a:cxn ang="0">
                  <a:pos x="T8" y="T9"/>
                </a:cxn>
              </a:cxnLst>
              <a:rect l="0" t="0" r="r" b="b"/>
              <a:pathLst>
                <a:path w="64" h="34">
                  <a:moveTo>
                    <a:pt x="0" y="10"/>
                  </a:moveTo>
                  <a:cubicBezTo>
                    <a:pt x="0" y="34"/>
                    <a:pt x="0" y="34"/>
                    <a:pt x="0" y="34"/>
                  </a:cubicBezTo>
                  <a:cubicBezTo>
                    <a:pt x="0" y="34"/>
                    <a:pt x="46" y="27"/>
                    <a:pt x="64" y="7"/>
                  </a:cubicBezTo>
                  <a:cubicBezTo>
                    <a:pt x="8" y="0"/>
                    <a:pt x="8" y="0"/>
                    <a:pt x="8" y="0"/>
                  </a:cubicBezTo>
                  <a:lnTo>
                    <a:pt x="0" y="10"/>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6" name="Freeform 599">
              <a:extLst>
                <a:ext uri="{FF2B5EF4-FFF2-40B4-BE49-F238E27FC236}">
                  <a16:creationId xmlns:a16="http://schemas.microsoft.com/office/drawing/2014/main" id="{3D60BA10-00CB-4AA1-ACEA-29DC1964F3A9}"/>
                </a:ext>
              </a:extLst>
            </p:cNvPr>
            <p:cNvSpPr>
              <a:spLocks/>
            </p:cNvSpPr>
            <p:nvPr/>
          </p:nvSpPr>
          <p:spPr bwMode="auto">
            <a:xfrm>
              <a:off x="7278688" y="5068888"/>
              <a:ext cx="346075" cy="477838"/>
            </a:xfrm>
            <a:custGeom>
              <a:avLst/>
              <a:gdLst>
                <a:gd name="T0" fmla="*/ 92 w 184"/>
                <a:gd name="T1" fmla="*/ 254 h 254"/>
                <a:gd name="T2" fmla="*/ 58 w 184"/>
                <a:gd name="T3" fmla="*/ 254 h 254"/>
                <a:gd name="T4" fmla="*/ 4 w 184"/>
                <a:gd name="T5" fmla="*/ 210 h 254"/>
                <a:gd name="T6" fmla="*/ 0 w 184"/>
                <a:gd name="T7" fmla="*/ 77 h 254"/>
                <a:gd name="T8" fmla="*/ 44 w 184"/>
                <a:gd name="T9" fmla="*/ 14 h 254"/>
                <a:gd name="T10" fmla="*/ 155 w 184"/>
                <a:gd name="T11" fmla="*/ 23 h 254"/>
                <a:gd name="T12" fmla="*/ 179 w 184"/>
                <a:gd name="T13" fmla="*/ 59 h 254"/>
                <a:gd name="T14" fmla="*/ 176 w 184"/>
                <a:gd name="T15" fmla="*/ 171 h 254"/>
                <a:gd name="T16" fmla="*/ 92 w 184"/>
                <a:gd name="T17"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254">
                  <a:moveTo>
                    <a:pt x="92" y="254"/>
                  </a:moveTo>
                  <a:cubicBezTo>
                    <a:pt x="58" y="254"/>
                    <a:pt x="58" y="254"/>
                    <a:pt x="58" y="254"/>
                  </a:cubicBezTo>
                  <a:cubicBezTo>
                    <a:pt x="26" y="254"/>
                    <a:pt x="4" y="242"/>
                    <a:pt x="4" y="210"/>
                  </a:cubicBezTo>
                  <a:cubicBezTo>
                    <a:pt x="0" y="77"/>
                    <a:pt x="0" y="77"/>
                    <a:pt x="0" y="77"/>
                  </a:cubicBezTo>
                  <a:cubicBezTo>
                    <a:pt x="0" y="49"/>
                    <a:pt x="17" y="24"/>
                    <a:pt x="44" y="14"/>
                  </a:cubicBezTo>
                  <a:cubicBezTo>
                    <a:pt x="86" y="0"/>
                    <a:pt x="122" y="5"/>
                    <a:pt x="155" y="23"/>
                  </a:cubicBezTo>
                  <a:cubicBezTo>
                    <a:pt x="168" y="30"/>
                    <a:pt x="177" y="44"/>
                    <a:pt x="179" y="59"/>
                  </a:cubicBezTo>
                  <a:cubicBezTo>
                    <a:pt x="183" y="91"/>
                    <a:pt x="184" y="127"/>
                    <a:pt x="176" y="171"/>
                  </a:cubicBezTo>
                  <a:cubicBezTo>
                    <a:pt x="176" y="217"/>
                    <a:pt x="138" y="254"/>
                    <a:pt x="92" y="25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7" name="Freeform 600">
              <a:extLst>
                <a:ext uri="{FF2B5EF4-FFF2-40B4-BE49-F238E27FC236}">
                  <a16:creationId xmlns:a16="http://schemas.microsoft.com/office/drawing/2014/main" id="{D51EC603-B54E-41A9-BFFD-52BD40617CA9}"/>
                </a:ext>
              </a:extLst>
            </p:cNvPr>
            <p:cNvSpPr>
              <a:spLocks/>
            </p:cNvSpPr>
            <p:nvPr/>
          </p:nvSpPr>
          <p:spPr bwMode="auto">
            <a:xfrm>
              <a:off x="7210426" y="5216525"/>
              <a:ext cx="155575" cy="222250"/>
            </a:xfrm>
            <a:custGeom>
              <a:avLst/>
              <a:gdLst>
                <a:gd name="T0" fmla="*/ 77 w 98"/>
                <a:gd name="T1" fmla="*/ 140 h 140"/>
                <a:gd name="T2" fmla="*/ 0 w 98"/>
                <a:gd name="T3" fmla="*/ 121 h 140"/>
                <a:gd name="T4" fmla="*/ 43 w 98"/>
                <a:gd name="T5" fmla="*/ 0 h 140"/>
                <a:gd name="T6" fmla="*/ 98 w 98"/>
                <a:gd name="T7" fmla="*/ 47 h 140"/>
                <a:gd name="T8" fmla="*/ 77 w 98"/>
                <a:gd name="T9" fmla="*/ 140 h 140"/>
              </a:gdLst>
              <a:ahLst/>
              <a:cxnLst>
                <a:cxn ang="0">
                  <a:pos x="T0" y="T1"/>
                </a:cxn>
                <a:cxn ang="0">
                  <a:pos x="T2" y="T3"/>
                </a:cxn>
                <a:cxn ang="0">
                  <a:pos x="T4" y="T5"/>
                </a:cxn>
                <a:cxn ang="0">
                  <a:pos x="T6" y="T7"/>
                </a:cxn>
                <a:cxn ang="0">
                  <a:pos x="T8" y="T9"/>
                </a:cxn>
              </a:cxnLst>
              <a:rect l="0" t="0" r="r" b="b"/>
              <a:pathLst>
                <a:path w="98" h="140">
                  <a:moveTo>
                    <a:pt x="77" y="140"/>
                  </a:moveTo>
                  <a:lnTo>
                    <a:pt x="0" y="121"/>
                  </a:lnTo>
                  <a:lnTo>
                    <a:pt x="43" y="0"/>
                  </a:lnTo>
                  <a:lnTo>
                    <a:pt x="98" y="47"/>
                  </a:lnTo>
                  <a:lnTo>
                    <a:pt x="77" y="14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8" name="Freeform 601">
              <a:extLst>
                <a:ext uri="{FF2B5EF4-FFF2-40B4-BE49-F238E27FC236}">
                  <a16:creationId xmlns:a16="http://schemas.microsoft.com/office/drawing/2014/main" id="{8E6A2517-2CC0-4F2D-B68D-83A711BB2F86}"/>
                </a:ext>
              </a:extLst>
            </p:cNvPr>
            <p:cNvSpPr>
              <a:spLocks/>
            </p:cNvSpPr>
            <p:nvPr/>
          </p:nvSpPr>
          <p:spPr bwMode="auto">
            <a:xfrm>
              <a:off x="7183438" y="4986338"/>
              <a:ext cx="539750" cy="381000"/>
            </a:xfrm>
            <a:custGeom>
              <a:avLst/>
              <a:gdLst>
                <a:gd name="T0" fmla="*/ 51 w 287"/>
                <a:gd name="T1" fmla="*/ 122 h 202"/>
                <a:gd name="T2" fmla="*/ 17 w 287"/>
                <a:gd name="T3" fmla="*/ 70 h 202"/>
                <a:gd name="T4" fmla="*/ 1 w 287"/>
                <a:gd name="T5" fmla="*/ 36 h 202"/>
                <a:gd name="T6" fmla="*/ 45 w 287"/>
                <a:gd name="T7" fmla="*/ 38 h 202"/>
                <a:gd name="T8" fmla="*/ 27 w 287"/>
                <a:gd name="T9" fmla="*/ 17 h 202"/>
                <a:gd name="T10" fmla="*/ 77 w 287"/>
                <a:gd name="T11" fmla="*/ 12 h 202"/>
                <a:gd name="T12" fmla="*/ 200 w 287"/>
                <a:gd name="T13" fmla="*/ 33 h 202"/>
                <a:gd name="T14" fmla="*/ 211 w 287"/>
                <a:gd name="T15" fmla="*/ 17 h 202"/>
                <a:gd name="T16" fmla="*/ 213 w 287"/>
                <a:gd name="T17" fmla="*/ 30 h 202"/>
                <a:gd name="T18" fmla="*/ 240 w 287"/>
                <a:gd name="T19" fmla="*/ 12 h 202"/>
                <a:gd name="T20" fmla="*/ 232 w 287"/>
                <a:gd name="T21" fmla="*/ 41 h 202"/>
                <a:gd name="T22" fmla="*/ 242 w 287"/>
                <a:gd name="T23" fmla="*/ 41 h 202"/>
                <a:gd name="T24" fmla="*/ 227 w 287"/>
                <a:gd name="T25" fmla="*/ 57 h 202"/>
                <a:gd name="T26" fmla="*/ 274 w 287"/>
                <a:gd name="T27" fmla="*/ 109 h 202"/>
                <a:gd name="T28" fmla="*/ 229 w 287"/>
                <a:gd name="T29" fmla="*/ 202 h 202"/>
                <a:gd name="T30" fmla="*/ 190 w 287"/>
                <a:gd name="T31" fmla="*/ 191 h 202"/>
                <a:gd name="T32" fmla="*/ 182 w 287"/>
                <a:gd name="T33" fmla="*/ 133 h 202"/>
                <a:gd name="T34" fmla="*/ 148 w 287"/>
                <a:gd name="T35" fmla="*/ 130 h 202"/>
                <a:gd name="T36" fmla="*/ 148 w 287"/>
                <a:gd name="T37" fmla="*/ 162 h 202"/>
                <a:gd name="T38" fmla="*/ 132 w 287"/>
                <a:gd name="T39" fmla="*/ 159 h 202"/>
                <a:gd name="T40" fmla="*/ 132 w 287"/>
                <a:gd name="T41" fmla="*/ 122 h 202"/>
                <a:gd name="T42" fmla="*/ 51 w 287"/>
                <a:gd name="T43"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7" h="202">
                  <a:moveTo>
                    <a:pt x="51" y="122"/>
                  </a:moveTo>
                  <a:cubicBezTo>
                    <a:pt x="36" y="110"/>
                    <a:pt x="23" y="87"/>
                    <a:pt x="17" y="70"/>
                  </a:cubicBezTo>
                  <a:cubicBezTo>
                    <a:pt x="21" y="66"/>
                    <a:pt x="0" y="38"/>
                    <a:pt x="1" y="36"/>
                  </a:cubicBezTo>
                  <a:cubicBezTo>
                    <a:pt x="3" y="33"/>
                    <a:pt x="46" y="41"/>
                    <a:pt x="45" y="38"/>
                  </a:cubicBezTo>
                  <a:cubicBezTo>
                    <a:pt x="41" y="26"/>
                    <a:pt x="23" y="20"/>
                    <a:pt x="27" y="17"/>
                  </a:cubicBezTo>
                  <a:cubicBezTo>
                    <a:pt x="33" y="13"/>
                    <a:pt x="73" y="16"/>
                    <a:pt x="77" y="12"/>
                  </a:cubicBezTo>
                  <a:cubicBezTo>
                    <a:pt x="132" y="0"/>
                    <a:pt x="174" y="5"/>
                    <a:pt x="200" y="33"/>
                  </a:cubicBezTo>
                  <a:cubicBezTo>
                    <a:pt x="211" y="17"/>
                    <a:pt x="211" y="17"/>
                    <a:pt x="211" y="17"/>
                  </a:cubicBezTo>
                  <a:cubicBezTo>
                    <a:pt x="213" y="30"/>
                    <a:pt x="213" y="30"/>
                    <a:pt x="213" y="30"/>
                  </a:cubicBezTo>
                  <a:cubicBezTo>
                    <a:pt x="240" y="12"/>
                    <a:pt x="240" y="12"/>
                    <a:pt x="240" y="12"/>
                  </a:cubicBezTo>
                  <a:cubicBezTo>
                    <a:pt x="232" y="41"/>
                    <a:pt x="232" y="41"/>
                    <a:pt x="232" y="41"/>
                  </a:cubicBezTo>
                  <a:cubicBezTo>
                    <a:pt x="242" y="41"/>
                    <a:pt x="242" y="41"/>
                    <a:pt x="242" y="41"/>
                  </a:cubicBezTo>
                  <a:cubicBezTo>
                    <a:pt x="227" y="57"/>
                    <a:pt x="227" y="57"/>
                    <a:pt x="227" y="57"/>
                  </a:cubicBezTo>
                  <a:cubicBezTo>
                    <a:pt x="249" y="69"/>
                    <a:pt x="265" y="87"/>
                    <a:pt x="274" y="109"/>
                  </a:cubicBezTo>
                  <a:cubicBezTo>
                    <a:pt x="287" y="139"/>
                    <a:pt x="260" y="170"/>
                    <a:pt x="229" y="202"/>
                  </a:cubicBezTo>
                  <a:cubicBezTo>
                    <a:pt x="190" y="191"/>
                    <a:pt x="190" y="191"/>
                    <a:pt x="190" y="191"/>
                  </a:cubicBezTo>
                  <a:cubicBezTo>
                    <a:pt x="191" y="166"/>
                    <a:pt x="192" y="142"/>
                    <a:pt x="182" y="133"/>
                  </a:cubicBezTo>
                  <a:cubicBezTo>
                    <a:pt x="172" y="124"/>
                    <a:pt x="160" y="124"/>
                    <a:pt x="148" y="130"/>
                  </a:cubicBezTo>
                  <a:cubicBezTo>
                    <a:pt x="148" y="162"/>
                    <a:pt x="148" y="162"/>
                    <a:pt x="148" y="162"/>
                  </a:cubicBezTo>
                  <a:cubicBezTo>
                    <a:pt x="145" y="177"/>
                    <a:pt x="138" y="168"/>
                    <a:pt x="132" y="159"/>
                  </a:cubicBezTo>
                  <a:cubicBezTo>
                    <a:pt x="130" y="148"/>
                    <a:pt x="128" y="137"/>
                    <a:pt x="132" y="122"/>
                  </a:cubicBezTo>
                  <a:cubicBezTo>
                    <a:pt x="102" y="117"/>
                    <a:pt x="75" y="117"/>
                    <a:pt x="51" y="12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9" name="Freeform 602">
              <a:extLst>
                <a:ext uri="{FF2B5EF4-FFF2-40B4-BE49-F238E27FC236}">
                  <a16:creationId xmlns:a16="http://schemas.microsoft.com/office/drawing/2014/main" id="{5C269656-4E98-44B4-A8FC-7227A5F7F7DD}"/>
                </a:ext>
              </a:extLst>
            </p:cNvPr>
            <p:cNvSpPr>
              <a:spLocks/>
            </p:cNvSpPr>
            <p:nvPr/>
          </p:nvSpPr>
          <p:spPr bwMode="auto">
            <a:xfrm>
              <a:off x="7165976" y="6497638"/>
              <a:ext cx="147638" cy="112713"/>
            </a:xfrm>
            <a:custGeom>
              <a:avLst/>
              <a:gdLst>
                <a:gd name="T0" fmla="*/ 10 w 93"/>
                <a:gd name="T1" fmla="*/ 0 h 71"/>
                <a:gd name="T2" fmla="*/ 0 w 93"/>
                <a:gd name="T3" fmla="*/ 57 h 71"/>
                <a:gd name="T4" fmla="*/ 82 w 93"/>
                <a:gd name="T5" fmla="*/ 71 h 71"/>
                <a:gd name="T6" fmla="*/ 93 w 93"/>
                <a:gd name="T7" fmla="*/ 14 h 71"/>
                <a:gd name="T8" fmla="*/ 10 w 93"/>
                <a:gd name="T9" fmla="*/ 0 h 71"/>
              </a:gdLst>
              <a:ahLst/>
              <a:cxnLst>
                <a:cxn ang="0">
                  <a:pos x="T0" y="T1"/>
                </a:cxn>
                <a:cxn ang="0">
                  <a:pos x="T2" y="T3"/>
                </a:cxn>
                <a:cxn ang="0">
                  <a:pos x="T4" y="T5"/>
                </a:cxn>
                <a:cxn ang="0">
                  <a:pos x="T6" y="T7"/>
                </a:cxn>
                <a:cxn ang="0">
                  <a:pos x="T8" y="T9"/>
                </a:cxn>
              </a:cxnLst>
              <a:rect l="0" t="0" r="r" b="b"/>
              <a:pathLst>
                <a:path w="93" h="71">
                  <a:moveTo>
                    <a:pt x="10" y="0"/>
                  </a:moveTo>
                  <a:lnTo>
                    <a:pt x="0" y="57"/>
                  </a:lnTo>
                  <a:lnTo>
                    <a:pt x="82" y="71"/>
                  </a:lnTo>
                  <a:lnTo>
                    <a:pt x="93" y="14"/>
                  </a:lnTo>
                  <a:lnTo>
                    <a:pt x="10"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Freeform 604">
              <a:extLst>
                <a:ext uri="{FF2B5EF4-FFF2-40B4-BE49-F238E27FC236}">
                  <a16:creationId xmlns:a16="http://schemas.microsoft.com/office/drawing/2014/main" id="{D724E5A8-62BD-4C49-9F91-B85AE762BE09}"/>
                </a:ext>
              </a:extLst>
            </p:cNvPr>
            <p:cNvSpPr>
              <a:spLocks/>
            </p:cNvSpPr>
            <p:nvPr/>
          </p:nvSpPr>
          <p:spPr bwMode="auto">
            <a:xfrm>
              <a:off x="6883400" y="5764213"/>
              <a:ext cx="449263" cy="750888"/>
            </a:xfrm>
            <a:custGeom>
              <a:avLst/>
              <a:gdLst>
                <a:gd name="T0" fmla="*/ 283 w 283"/>
                <a:gd name="T1" fmla="*/ 473 h 473"/>
                <a:gd name="T2" fmla="*/ 0 w 283"/>
                <a:gd name="T3" fmla="*/ 424 h 473"/>
                <a:gd name="T4" fmla="*/ 0 w 283"/>
                <a:gd name="T5" fmla="*/ 0 h 473"/>
                <a:gd name="T6" fmla="*/ 283 w 283"/>
                <a:gd name="T7" fmla="*/ 48 h 473"/>
                <a:gd name="T8" fmla="*/ 283 w 283"/>
                <a:gd name="T9" fmla="*/ 473 h 473"/>
              </a:gdLst>
              <a:ahLst/>
              <a:cxnLst>
                <a:cxn ang="0">
                  <a:pos x="T0" y="T1"/>
                </a:cxn>
                <a:cxn ang="0">
                  <a:pos x="T2" y="T3"/>
                </a:cxn>
                <a:cxn ang="0">
                  <a:pos x="T4" y="T5"/>
                </a:cxn>
                <a:cxn ang="0">
                  <a:pos x="T6" y="T7"/>
                </a:cxn>
                <a:cxn ang="0">
                  <a:pos x="T8" y="T9"/>
                </a:cxn>
              </a:cxnLst>
              <a:rect l="0" t="0" r="r" b="b"/>
              <a:pathLst>
                <a:path w="283" h="473">
                  <a:moveTo>
                    <a:pt x="283" y="473"/>
                  </a:moveTo>
                  <a:lnTo>
                    <a:pt x="0" y="424"/>
                  </a:lnTo>
                  <a:lnTo>
                    <a:pt x="0" y="0"/>
                  </a:lnTo>
                  <a:lnTo>
                    <a:pt x="283" y="48"/>
                  </a:lnTo>
                  <a:lnTo>
                    <a:pt x="283" y="47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Freeform 605">
              <a:extLst>
                <a:ext uri="{FF2B5EF4-FFF2-40B4-BE49-F238E27FC236}">
                  <a16:creationId xmlns:a16="http://schemas.microsoft.com/office/drawing/2014/main" id="{C9BB567B-2CD0-4AFD-A93E-43F42F19C256}"/>
                </a:ext>
              </a:extLst>
            </p:cNvPr>
            <p:cNvSpPr>
              <a:spLocks/>
            </p:cNvSpPr>
            <p:nvPr/>
          </p:nvSpPr>
          <p:spPr bwMode="auto">
            <a:xfrm>
              <a:off x="6969125" y="6389688"/>
              <a:ext cx="271463" cy="223838"/>
            </a:xfrm>
            <a:custGeom>
              <a:avLst/>
              <a:gdLst>
                <a:gd name="T0" fmla="*/ 4 w 144"/>
                <a:gd name="T1" fmla="*/ 22 h 119"/>
                <a:gd name="T2" fmla="*/ 4 w 144"/>
                <a:gd name="T3" fmla="*/ 22 h 119"/>
                <a:gd name="T4" fmla="*/ 8 w 144"/>
                <a:gd name="T5" fmla="*/ 40 h 119"/>
                <a:gd name="T6" fmla="*/ 102 w 144"/>
                <a:gd name="T7" fmla="*/ 114 h 119"/>
                <a:gd name="T8" fmla="*/ 121 w 144"/>
                <a:gd name="T9" fmla="*/ 113 h 119"/>
                <a:gd name="T10" fmla="*/ 136 w 144"/>
                <a:gd name="T11" fmla="*/ 93 h 119"/>
                <a:gd name="T12" fmla="*/ 129 w 144"/>
                <a:gd name="T13" fmla="*/ 56 h 119"/>
                <a:gd name="T14" fmla="*/ 95 w 144"/>
                <a:gd name="T15" fmla="*/ 28 h 119"/>
                <a:gd name="T16" fmla="*/ 4 w 144"/>
                <a:gd name="T17" fmla="*/ 2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9">
                  <a:moveTo>
                    <a:pt x="4" y="22"/>
                  </a:moveTo>
                  <a:cubicBezTo>
                    <a:pt x="4" y="22"/>
                    <a:pt x="4" y="22"/>
                    <a:pt x="4" y="22"/>
                  </a:cubicBezTo>
                  <a:cubicBezTo>
                    <a:pt x="0" y="27"/>
                    <a:pt x="2" y="35"/>
                    <a:pt x="8" y="40"/>
                  </a:cubicBezTo>
                  <a:cubicBezTo>
                    <a:pt x="102" y="114"/>
                    <a:pt x="102" y="114"/>
                    <a:pt x="102" y="114"/>
                  </a:cubicBezTo>
                  <a:cubicBezTo>
                    <a:pt x="108" y="119"/>
                    <a:pt x="116" y="118"/>
                    <a:pt x="121" y="113"/>
                  </a:cubicBezTo>
                  <a:cubicBezTo>
                    <a:pt x="136" y="93"/>
                    <a:pt x="136" y="93"/>
                    <a:pt x="136" y="93"/>
                  </a:cubicBezTo>
                  <a:cubicBezTo>
                    <a:pt x="144" y="82"/>
                    <a:pt x="141" y="66"/>
                    <a:pt x="129" y="56"/>
                  </a:cubicBezTo>
                  <a:cubicBezTo>
                    <a:pt x="95" y="28"/>
                    <a:pt x="95" y="28"/>
                    <a:pt x="95" y="28"/>
                  </a:cubicBezTo>
                  <a:cubicBezTo>
                    <a:pt x="70" y="8"/>
                    <a:pt x="21" y="0"/>
                    <a:pt x="4" y="2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Freeform 606">
              <a:extLst>
                <a:ext uri="{FF2B5EF4-FFF2-40B4-BE49-F238E27FC236}">
                  <a16:creationId xmlns:a16="http://schemas.microsoft.com/office/drawing/2014/main" id="{DBA127E1-C080-4FB1-8154-77E8D4E05871}"/>
                </a:ext>
              </a:extLst>
            </p:cNvPr>
            <p:cNvSpPr>
              <a:spLocks/>
            </p:cNvSpPr>
            <p:nvPr/>
          </p:nvSpPr>
          <p:spPr bwMode="auto">
            <a:xfrm>
              <a:off x="7150100" y="6376988"/>
              <a:ext cx="71438" cy="142875"/>
            </a:xfrm>
            <a:custGeom>
              <a:avLst/>
              <a:gdLst>
                <a:gd name="T0" fmla="*/ 6 w 38"/>
                <a:gd name="T1" fmla="*/ 76 h 76"/>
                <a:gd name="T2" fmla="*/ 38 w 38"/>
                <a:gd name="T3" fmla="*/ 73 h 76"/>
                <a:gd name="T4" fmla="*/ 32 w 38"/>
                <a:gd name="T5" fmla="*/ 12 h 76"/>
                <a:gd name="T6" fmla="*/ 19 w 38"/>
                <a:gd name="T7" fmla="*/ 1 h 76"/>
                <a:gd name="T8" fmla="*/ 12 w 38"/>
                <a:gd name="T9" fmla="*/ 2 h 76"/>
                <a:gd name="T10" fmla="*/ 1 w 38"/>
                <a:gd name="T11" fmla="*/ 15 h 76"/>
                <a:gd name="T12" fmla="*/ 6 w 38"/>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38" h="76">
                  <a:moveTo>
                    <a:pt x="6" y="76"/>
                  </a:moveTo>
                  <a:cubicBezTo>
                    <a:pt x="38" y="73"/>
                    <a:pt x="38" y="73"/>
                    <a:pt x="38" y="73"/>
                  </a:cubicBezTo>
                  <a:cubicBezTo>
                    <a:pt x="32" y="12"/>
                    <a:pt x="32" y="12"/>
                    <a:pt x="32" y="12"/>
                  </a:cubicBezTo>
                  <a:cubicBezTo>
                    <a:pt x="31" y="5"/>
                    <a:pt x="25" y="0"/>
                    <a:pt x="19" y="1"/>
                  </a:cubicBezTo>
                  <a:cubicBezTo>
                    <a:pt x="12" y="2"/>
                    <a:pt x="12" y="2"/>
                    <a:pt x="12" y="2"/>
                  </a:cubicBezTo>
                  <a:cubicBezTo>
                    <a:pt x="5" y="2"/>
                    <a:pt x="0" y="8"/>
                    <a:pt x="1" y="15"/>
                  </a:cubicBezTo>
                  <a:lnTo>
                    <a:pt x="6" y="7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Freeform 607">
              <a:extLst>
                <a:ext uri="{FF2B5EF4-FFF2-40B4-BE49-F238E27FC236}">
                  <a16:creationId xmlns:a16="http://schemas.microsoft.com/office/drawing/2014/main" id="{B1E2AFCA-1252-4678-83F0-3B220110E628}"/>
                </a:ext>
              </a:extLst>
            </p:cNvPr>
            <p:cNvSpPr>
              <a:spLocks/>
            </p:cNvSpPr>
            <p:nvPr/>
          </p:nvSpPr>
          <p:spPr bwMode="auto">
            <a:xfrm>
              <a:off x="6954838" y="6024563"/>
              <a:ext cx="312738" cy="342900"/>
            </a:xfrm>
            <a:custGeom>
              <a:avLst/>
              <a:gdLst>
                <a:gd name="T0" fmla="*/ 167 w 167"/>
                <a:gd name="T1" fmla="*/ 0 h 182"/>
                <a:gd name="T2" fmla="*/ 158 w 167"/>
                <a:gd name="T3" fmla="*/ 71 h 182"/>
                <a:gd name="T4" fmla="*/ 130 w 167"/>
                <a:gd name="T5" fmla="*/ 136 h 182"/>
                <a:gd name="T6" fmla="*/ 104 w 167"/>
                <a:gd name="T7" fmla="*/ 162 h 182"/>
                <a:gd name="T8" fmla="*/ 70 w 167"/>
                <a:gd name="T9" fmla="*/ 176 h 182"/>
                <a:gd name="T10" fmla="*/ 0 w 167"/>
                <a:gd name="T11" fmla="*/ 171 h 182"/>
                <a:gd name="T12" fmla="*/ 68 w 167"/>
                <a:gd name="T13" fmla="*/ 169 h 182"/>
                <a:gd name="T14" fmla="*/ 122 w 167"/>
                <a:gd name="T15" fmla="*/ 130 h 182"/>
                <a:gd name="T16" fmla="*/ 139 w 167"/>
                <a:gd name="T17" fmla="*/ 101 h 182"/>
                <a:gd name="T18" fmla="*/ 151 w 167"/>
                <a:gd name="T19" fmla="*/ 69 h 182"/>
                <a:gd name="T20" fmla="*/ 167 w 167"/>
                <a:gd name="T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82">
                  <a:moveTo>
                    <a:pt x="167" y="0"/>
                  </a:moveTo>
                  <a:cubicBezTo>
                    <a:pt x="166" y="24"/>
                    <a:pt x="164" y="48"/>
                    <a:pt x="158" y="71"/>
                  </a:cubicBezTo>
                  <a:cubicBezTo>
                    <a:pt x="153" y="94"/>
                    <a:pt x="144" y="117"/>
                    <a:pt x="130" y="136"/>
                  </a:cubicBezTo>
                  <a:cubicBezTo>
                    <a:pt x="123" y="146"/>
                    <a:pt x="114" y="155"/>
                    <a:pt x="104" y="162"/>
                  </a:cubicBezTo>
                  <a:cubicBezTo>
                    <a:pt x="94" y="169"/>
                    <a:pt x="82" y="174"/>
                    <a:pt x="70" y="176"/>
                  </a:cubicBezTo>
                  <a:cubicBezTo>
                    <a:pt x="46" y="182"/>
                    <a:pt x="22" y="178"/>
                    <a:pt x="0" y="171"/>
                  </a:cubicBezTo>
                  <a:cubicBezTo>
                    <a:pt x="23" y="174"/>
                    <a:pt x="46" y="175"/>
                    <a:pt x="68" y="169"/>
                  </a:cubicBezTo>
                  <a:cubicBezTo>
                    <a:pt x="90" y="163"/>
                    <a:pt x="109" y="149"/>
                    <a:pt x="122" y="130"/>
                  </a:cubicBezTo>
                  <a:cubicBezTo>
                    <a:pt x="128" y="121"/>
                    <a:pt x="134" y="111"/>
                    <a:pt x="139" y="101"/>
                  </a:cubicBezTo>
                  <a:cubicBezTo>
                    <a:pt x="143" y="91"/>
                    <a:pt x="147" y="80"/>
                    <a:pt x="151" y="69"/>
                  </a:cubicBezTo>
                  <a:cubicBezTo>
                    <a:pt x="158" y="46"/>
                    <a:pt x="162" y="24"/>
                    <a:pt x="167"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Freeform 608">
              <a:extLst>
                <a:ext uri="{FF2B5EF4-FFF2-40B4-BE49-F238E27FC236}">
                  <a16:creationId xmlns:a16="http://schemas.microsoft.com/office/drawing/2014/main" id="{C083C3A7-CE59-452B-B86F-E94938FBB047}"/>
                </a:ext>
              </a:extLst>
            </p:cNvPr>
            <p:cNvSpPr>
              <a:spLocks/>
            </p:cNvSpPr>
            <p:nvPr/>
          </p:nvSpPr>
          <p:spPr bwMode="auto">
            <a:xfrm>
              <a:off x="7640638" y="5973763"/>
              <a:ext cx="438150" cy="1106488"/>
            </a:xfrm>
            <a:custGeom>
              <a:avLst/>
              <a:gdLst>
                <a:gd name="T0" fmla="*/ 211 w 233"/>
                <a:gd name="T1" fmla="*/ 328 h 588"/>
                <a:gd name="T2" fmla="*/ 140 w 233"/>
                <a:gd name="T3" fmla="*/ 588 h 588"/>
                <a:gd name="T4" fmla="*/ 140 w 233"/>
                <a:gd name="T5" fmla="*/ 588 h 588"/>
                <a:gd name="T6" fmla="*/ 0 w 233"/>
                <a:gd name="T7" fmla="*/ 21 h 588"/>
                <a:gd name="T8" fmla="*/ 204 w 233"/>
                <a:gd name="T9" fmla="*/ 0 h 588"/>
                <a:gd name="T10" fmla="*/ 208 w 233"/>
                <a:gd name="T11" fmla="*/ 15 h 588"/>
                <a:gd name="T12" fmla="*/ 211 w 233"/>
                <a:gd name="T13" fmla="*/ 328 h 588"/>
              </a:gdLst>
              <a:ahLst/>
              <a:cxnLst>
                <a:cxn ang="0">
                  <a:pos x="T0" y="T1"/>
                </a:cxn>
                <a:cxn ang="0">
                  <a:pos x="T2" y="T3"/>
                </a:cxn>
                <a:cxn ang="0">
                  <a:pos x="T4" y="T5"/>
                </a:cxn>
                <a:cxn ang="0">
                  <a:pos x="T6" y="T7"/>
                </a:cxn>
                <a:cxn ang="0">
                  <a:pos x="T8" y="T9"/>
                </a:cxn>
                <a:cxn ang="0">
                  <a:pos x="T10" y="T11"/>
                </a:cxn>
                <a:cxn ang="0">
                  <a:pos x="T12" y="T13"/>
                </a:cxn>
              </a:cxnLst>
              <a:rect l="0" t="0" r="r" b="b"/>
              <a:pathLst>
                <a:path w="233" h="588">
                  <a:moveTo>
                    <a:pt x="211" y="328"/>
                  </a:moveTo>
                  <a:cubicBezTo>
                    <a:pt x="201" y="418"/>
                    <a:pt x="164" y="514"/>
                    <a:pt x="140" y="588"/>
                  </a:cubicBezTo>
                  <a:cubicBezTo>
                    <a:pt x="140" y="588"/>
                    <a:pt x="140" y="588"/>
                    <a:pt x="140" y="588"/>
                  </a:cubicBezTo>
                  <a:cubicBezTo>
                    <a:pt x="34" y="282"/>
                    <a:pt x="0" y="21"/>
                    <a:pt x="0" y="21"/>
                  </a:cubicBezTo>
                  <a:cubicBezTo>
                    <a:pt x="204" y="0"/>
                    <a:pt x="204" y="0"/>
                    <a:pt x="204" y="0"/>
                  </a:cubicBezTo>
                  <a:cubicBezTo>
                    <a:pt x="205" y="5"/>
                    <a:pt x="207" y="10"/>
                    <a:pt x="208" y="15"/>
                  </a:cubicBezTo>
                  <a:cubicBezTo>
                    <a:pt x="233" y="107"/>
                    <a:pt x="227" y="191"/>
                    <a:pt x="211" y="328"/>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Freeform 609">
              <a:extLst>
                <a:ext uri="{FF2B5EF4-FFF2-40B4-BE49-F238E27FC236}">
                  <a16:creationId xmlns:a16="http://schemas.microsoft.com/office/drawing/2014/main" id="{F81118C4-A29B-40C3-B377-D9F971216924}"/>
                </a:ext>
              </a:extLst>
            </p:cNvPr>
            <p:cNvSpPr>
              <a:spLocks/>
            </p:cNvSpPr>
            <p:nvPr/>
          </p:nvSpPr>
          <p:spPr bwMode="auto">
            <a:xfrm>
              <a:off x="7261225" y="5797550"/>
              <a:ext cx="987425" cy="1066800"/>
            </a:xfrm>
            <a:custGeom>
              <a:avLst/>
              <a:gdLst>
                <a:gd name="T0" fmla="*/ 200 w 526"/>
                <a:gd name="T1" fmla="*/ 121 h 567"/>
                <a:gd name="T2" fmla="*/ 324 w 526"/>
                <a:gd name="T3" fmla="*/ 411 h 567"/>
                <a:gd name="T4" fmla="*/ 0 w 526"/>
                <a:gd name="T5" fmla="*/ 377 h 567"/>
                <a:gd name="T6" fmla="*/ 0 w 526"/>
                <a:gd name="T7" fmla="*/ 432 h 567"/>
                <a:gd name="T8" fmla="*/ 494 w 526"/>
                <a:gd name="T9" fmla="*/ 564 h 567"/>
                <a:gd name="T10" fmla="*/ 525 w 526"/>
                <a:gd name="T11" fmla="*/ 531 h 567"/>
                <a:gd name="T12" fmla="*/ 375 w 526"/>
                <a:gd name="T13" fmla="*/ 43 h 567"/>
                <a:gd name="T14" fmla="*/ 357 w 526"/>
                <a:gd name="T15" fmla="*/ 30 h 567"/>
                <a:gd name="T16" fmla="*/ 199 w 526"/>
                <a:gd name="T17" fmla="*/ 107 h 567"/>
                <a:gd name="T18" fmla="*/ 200 w 526"/>
                <a:gd name="T19" fmla="*/ 121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567">
                  <a:moveTo>
                    <a:pt x="200" y="121"/>
                  </a:moveTo>
                  <a:cubicBezTo>
                    <a:pt x="223" y="241"/>
                    <a:pt x="263" y="340"/>
                    <a:pt x="324" y="411"/>
                  </a:cubicBezTo>
                  <a:cubicBezTo>
                    <a:pt x="0" y="377"/>
                    <a:pt x="0" y="377"/>
                    <a:pt x="0" y="377"/>
                  </a:cubicBezTo>
                  <a:cubicBezTo>
                    <a:pt x="9" y="397"/>
                    <a:pt x="9" y="415"/>
                    <a:pt x="0" y="432"/>
                  </a:cubicBezTo>
                  <a:cubicBezTo>
                    <a:pt x="188" y="509"/>
                    <a:pt x="363" y="567"/>
                    <a:pt x="494" y="564"/>
                  </a:cubicBezTo>
                  <a:cubicBezTo>
                    <a:pt x="512" y="563"/>
                    <a:pt x="526" y="548"/>
                    <a:pt x="525" y="531"/>
                  </a:cubicBezTo>
                  <a:cubicBezTo>
                    <a:pt x="518" y="344"/>
                    <a:pt x="477" y="177"/>
                    <a:pt x="375" y="43"/>
                  </a:cubicBezTo>
                  <a:cubicBezTo>
                    <a:pt x="371" y="37"/>
                    <a:pt x="364" y="32"/>
                    <a:pt x="357" y="30"/>
                  </a:cubicBezTo>
                  <a:cubicBezTo>
                    <a:pt x="275" y="0"/>
                    <a:pt x="214" y="12"/>
                    <a:pt x="199" y="107"/>
                  </a:cubicBezTo>
                  <a:cubicBezTo>
                    <a:pt x="199" y="112"/>
                    <a:pt x="199" y="117"/>
                    <a:pt x="200" y="12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Oval 610">
              <a:extLst>
                <a:ext uri="{FF2B5EF4-FFF2-40B4-BE49-F238E27FC236}">
                  <a16:creationId xmlns:a16="http://schemas.microsoft.com/office/drawing/2014/main" id="{296040B3-F48E-4690-A07F-D81DF605BD0C}"/>
                </a:ext>
              </a:extLst>
            </p:cNvPr>
            <p:cNvSpPr>
              <a:spLocks noChangeArrowheads="1"/>
            </p:cNvSpPr>
            <p:nvPr/>
          </p:nvSpPr>
          <p:spPr bwMode="auto">
            <a:xfrm>
              <a:off x="7318375" y="5280025"/>
              <a:ext cx="28575" cy="30163"/>
            </a:xfrm>
            <a:prstGeom prst="ellipse">
              <a:avLst/>
            </a:prstGeom>
            <a:solidFill>
              <a:srgbClr val="1E3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6" name="Group 805">
            <a:extLst>
              <a:ext uri="{FF2B5EF4-FFF2-40B4-BE49-F238E27FC236}">
                <a16:creationId xmlns:a16="http://schemas.microsoft.com/office/drawing/2014/main" id="{986A9D4B-93D7-4ECE-8417-87B819E72F3E}"/>
              </a:ext>
            </a:extLst>
          </p:cNvPr>
          <p:cNvGrpSpPr/>
          <p:nvPr/>
        </p:nvGrpSpPr>
        <p:grpSpPr>
          <a:xfrm>
            <a:off x="14456396" y="4635014"/>
            <a:ext cx="3784184" cy="4912764"/>
            <a:chOff x="21326475" y="5532438"/>
            <a:chExt cx="3060701" cy="3973512"/>
          </a:xfrm>
        </p:grpSpPr>
        <p:sp>
          <p:nvSpPr>
            <p:cNvPr id="462" name="Freeform 660">
              <a:extLst>
                <a:ext uri="{FF2B5EF4-FFF2-40B4-BE49-F238E27FC236}">
                  <a16:creationId xmlns:a16="http://schemas.microsoft.com/office/drawing/2014/main" id="{ECCC41D6-BE18-448F-A560-992098717799}"/>
                </a:ext>
              </a:extLst>
            </p:cNvPr>
            <p:cNvSpPr>
              <a:spLocks/>
            </p:cNvSpPr>
            <p:nvPr/>
          </p:nvSpPr>
          <p:spPr bwMode="auto">
            <a:xfrm>
              <a:off x="22639338"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3" name="Freeform 661">
              <a:extLst>
                <a:ext uri="{FF2B5EF4-FFF2-40B4-BE49-F238E27FC236}">
                  <a16:creationId xmlns:a16="http://schemas.microsoft.com/office/drawing/2014/main" id="{DBBF4C09-0DC8-401A-A5CE-498AFD6FF6AF}"/>
                </a:ext>
              </a:extLst>
            </p:cNvPr>
            <p:cNvSpPr>
              <a:spLocks/>
            </p:cNvSpPr>
            <p:nvPr/>
          </p:nvSpPr>
          <p:spPr bwMode="auto">
            <a:xfrm>
              <a:off x="23991888"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4" name="Freeform 662">
              <a:extLst>
                <a:ext uri="{FF2B5EF4-FFF2-40B4-BE49-F238E27FC236}">
                  <a16:creationId xmlns:a16="http://schemas.microsoft.com/office/drawing/2014/main" id="{AEEF8D91-178F-4DA8-BCE8-46B0DDE8B13D}"/>
                </a:ext>
              </a:extLst>
            </p:cNvPr>
            <p:cNvSpPr>
              <a:spLocks/>
            </p:cNvSpPr>
            <p:nvPr/>
          </p:nvSpPr>
          <p:spPr bwMode="auto">
            <a:xfrm>
              <a:off x="22455188" y="5532438"/>
              <a:ext cx="1931988" cy="3786188"/>
            </a:xfrm>
            <a:custGeom>
              <a:avLst/>
              <a:gdLst>
                <a:gd name="T0" fmla="*/ 950 w 1028"/>
                <a:gd name="T1" fmla="*/ 2012 h 2012"/>
                <a:gd name="T2" fmla="*/ 78 w 1028"/>
                <a:gd name="T3" fmla="*/ 2012 h 2012"/>
                <a:gd name="T4" fmla="*/ 0 w 1028"/>
                <a:gd name="T5" fmla="*/ 1934 h 2012"/>
                <a:gd name="T6" fmla="*/ 0 w 1028"/>
                <a:gd name="T7" fmla="*/ 78 h 2012"/>
                <a:gd name="T8" fmla="*/ 78 w 1028"/>
                <a:gd name="T9" fmla="*/ 0 h 2012"/>
                <a:gd name="T10" fmla="*/ 950 w 1028"/>
                <a:gd name="T11" fmla="*/ 0 h 2012"/>
                <a:gd name="T12" fmla="*/ 1028 w 1028"/>
                <a:gd name="T13" fmla="*/ 78 h 2012"/>
                <a:gd name="T14" fmla="*/ 1028 w 1028"/>
                <a:gd name="T15" fmla="*/ 1934 h 2012"/>
                <a:gd name="T16" fmla="*/ 950 w 1028"/>
                <a:gd name="T17" fmla="*/ 2012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012">
                  <a:moveTo>
                    <a:pt x="950" y="2012"/>
                  </a:moveTo>
                  <a:cubicBezTo>
                    <a:pt x="78" y="2012"/>
                    <a:pt x="78" y="2012"/>
                    <a:pt x="78" y="2012"/>
                  </a:cubicBezTo>
                  <a:cubicBezTo>
                    <a:pt x="35" y="2012"/>
                    <a:pt x="0" y="1977"/>
                    <a:pt x="0" y="1934"/>
                  </a:cubicBezTo>
                  <a:cubicBezTo>
                    <a:pt x="0" y="78"/>
                    <a:pt x="0" y="78"/>
                    <a:pt x="0" y="78"/>
                  </a:cubicBezTo>
                  <a:cubicBezTo>
                    <a:pt x="0" y="35"/>
                    <a:pt x="35" y="0"/>
                    <a:pt x="78" y="0"/>
                  </a:cubicBezTo>
                  <a:cubicBezTo>
                    <a:pt x="950" y="0"/>
                    <a:pt x="950" y="0"/>
                    <a:pt x="950" y="0"/>
                  </a:cubicBezTo>
                  <a:cubicBezTo>
                    <a:pt x="993" y="0"/>
                    <a:pt x="1028" y="35"/>
                    <a:pt x="1028" y="78"/>
                  </a:cubicBezTo>
                  <a:cubicBezTo>
                    <a:pt x="1028" y="1934"/>
                    <a:pt x="1028" y="1934"/>
                    <a:pt x="1028" y="1934"/>
                  </a:cubicBezTo>
                  <a:cubicBezTo>
                    <a:pt x="1028" y="1977"/>
                    <a:pt x="993" y="2012"/>
                    <a:pt x="950" y="2012"/>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5" name="Freeform 663">
              <a:extLst>
                <a:ext uri="{FF2B5EF4-FFF2-40B4-BE49-F238E27FC236}">
                  <a16:creationId xmlns:a16="http://schemas.microsoft.com/office/drawing/2014/main" id="{39CAEA23-7066-47F3-9B82-17B813309F9A}"/>
                </a:ext>
              </a:extLst>
            </p:cNvPr>
            <p:cNvSpPr>
              <a:spLocks/>
            </p:cNvSpPr>
            <p:nvPr/>
          </p:nvSpPr>
          <p:spPr bwMode="auto">
            <a:xfrm>
              <a:off x="22507575" y="5592763"/>
              <a:ext cx="1827213" cy="3665538"/>
            </a:xfrm>
            <a:custGeom>
              <a:avLst/>
              <a:gdLst>
                <a:gd name="T0" fmla="*/ 912 w 972"/>
                <a:gd name="T1" fmla="*/ 1948 h 1948"/>
                <a:gd name="T2" fmla="*/ 60 w 972"/>
                <a:gd name="T3" fmla="*/ 1948 h 1948"/>
                <a:gd name="T4" fmla="*/ 0 w 972"/>
                <a:gd name="T5" fmla="*/ 1888 h 1948"/>
                <a:gd name="T6" fmla="*/ 0 w 972"/>
                <a:gd name="T7" fmla="*/ 60 h 1948"/>
                <a:gd name="T8" fmla="*/ 60 w 972"/>
                <a:gd name="T9" fmla="*/ 0 h 1948"/>
                <a:gd name="T10" fmla="*/ 912 w 972"/>
                <a:gd name="T11" fmla="*/ 0 h 1948"/>
                <a:gd name="T12" fmla="*/ 972 w 972"/>
                <a:gd name="T13" fmla="*/ 60 h 1948"/>
                <a:gd name="T14" fmla="*/ 972 w 972"/>
                <a:gd name="T15" fmla="*/ 1888 h 1948"/>
                <a:gd name="T16" fmla="*/ 912 w 972"/>
                <a:gd name="T17" fmla="*/ 1948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948">
                  <a:moveTo>
                    <a:pt x="912" y="1948"/>
                  </a:moveTo>
                  <a:cubicBezTo>
                    <a:pt x="60" y="1948"/>
                    <a:pt x="60" y="1948"/>
                    <a:pt x="60" y="1948"/>
                  </a:cubicBezTo>
                  <a:cubicBezTo>
                    <a:pt x="27" y="1948"/>
                    <a:pt x="0" y="1921"/>
                    <a:pt x="0" y="1888"/>
                  </a:cubicBezTo>
                  <a:cubicBezTo>
                    <a:pt x="0" y="60"/>
                    <a:pt x="0" y="60"/>
                    <a:pt x="0" y="60"/>
                  </a:cubicBezTo>
                  <a:cubicBezTo>
                    <a:pt x="0" y="27"/>
                    <a:pt x="27" y="0"/>
                    <a:pt x="60" y="0"/>
                  </a:cubicBezTo>
                  <a:cubicBezTo>
                    <a:pt x="912" y="0"/>
                    <a:pt x="912" y="0"/>
                    <a:pt x="912" y="0"/>
                  </a:cubicBezTo>
                  <a:cubicBezTo>
                    <a:pt x="945" y="0"/>
                    <a:pt x="972" y="27"/>
                    <a:pt x="972" y="60"/>
                  </a:cubicBezTo>
                  <a:cubicBezTo>
                    <a:pt x="972" y="1888"/>
                    <a:pt x="972" y="1888"/>
                    <a:pt x="972" y="1888"/>
                  </a:cubicBezTo>
                  <a:cubicBezTo>
                    <a:pt x="972" y="1921"/>
                    <a:pt x="945" y="1948"/>
                    <a:pt x="912" y="1948"/>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6" name="Freeform 664">
              <a:extLst>
                <a:ext uri="{FF2B5EF4-FFF2-40B4-BE49-F238E27FC236}">
                  <a16:creationId xmlns:a16="http://schemas.microsoft.com/office/drawing/2014/main" id="{08608329-E4AE-4917-9C13-F7BAAFBAFBA8}"/>
                </a:ext>
              </a:extLst>
            </p:cNvPr>
            <p:cNvSpPr>
              <a:spLocks/>
            </p:cNvSpPr>
            <p:nvPr/>
          </p:nvSpPr>
          <p:spPr bwMode="auto">
            <a:xfrm>
              <a:off x="22656800"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7" name="Rectangle 665">
              <a:extLst>
                <a:ext uri="{FF2B5EF4-FFF2-40B4-BE49-F238E27FC236}">
                  <a16:creationId xmlns:a16="http://schemas.microsoft.com/office/drawing/2014/main" id="{EF172D4E-42C4-4360-A259-FBED621336CD}"/>
                </a:ext>
              </a:extLst>
            </p:cNvPr>
            <p:cNvSpPr>
              <a:spLocks noChangeArrowheads="1"/>
            </p:cNvSpPr>
            <p:nvPr/>
          </p:nvSpPr>
          <p:spPr bwMode="auto">
            <a:xfrm>
              <a:off x="22710775"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8" name="Rectangle 666">
              <a:extLst>
                <a:ext uri="{FF2B5EF4-FFF2-40B4-BE49-F238E27FC236}">
                  <a16:creationId xmlns:a16="http://schemas.microsoft.com/office/drawing/2014/main" id="{CE2AAAE4-8A5F-44F9-904D-435601B1295F}"/>
                </a:ext>
              </a:extLst>
            </p:cNvPr>
            <p:cNvSpPr>
              <a:spLocks noChangeArrowheads="1"/>
            </p:cNvSpPr>
            <p:nvPr/>
          </p:nvSpPr>
          <p:spPr bwMode="auto">
            <a:xfrm>
              <a:off x="22785388"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9" name="Rectangle 667">
              <a:extLst>
                <a:ext uri="{FF2B5EF4-FFF2-40B4-BE49-F238E27FC236}">
                  <a16:creationId xmlns:a16="http://schemas.microsoft.com/office/drawing/2014/main" id="{9BEFC8C9-3A9F-443D-86B5-B63C3B42228E}"/>
                </a:ext>
              </a:extLst>
            </p:cNvPr>
            <p:cNvSpPr>
              <a:spLocks noChangeArrowheads="1"/>
            </p:cNvSpPr>
            <p:nvPr/>
          </p:nvSpPr>
          <p:spPr bwMode="auto">
            <a:xfrm>
              <a:off x="22860000"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0" name="Rectangle 668">
              <a:extLst>
                <a:ext uri="{FF2B5EF4-FFF2-40B4-BE49-F238E27FC236}">
                  <a16:creationId xmlns:a16="http://schemas.microsoft.com/office/drawing/2014/main" id="{DF133B34-368E-4342-A5D2-7C67D96F74FC}"/>
                </a:ext>
              </a:extLst>
            </p:cNvPr>
            <p:cNvSpPr>
              <a:spLocks noChangeArrowheads="1"/>
            </p:cNvSpPr>
            <p:nvPr/>
          </p:nvSpPr>
          <p:spPr bwMode="auto">
            <a:xfrm>
              <a:off x="22936200"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1" name="Rectangle 669">
              <a:extLst>
                <a:ext uri="{FF2B5EF4-FFF2-40B4-BE49-F238E27FC236}">
                  <a16:creationId xmlns:a16="http://schemas.microsoft.com/office/drawing/2014/main" id="{573AB16A-EF11-46CD-97EC-0194BCD964D3}"/>
                </a:ext>
              </a:extLst>
            </p:cNvPr>
            <p:cNvSpPr>
              <a:spLocks noChangeArrowheads="1"/>
            </p:cNvSpPr>
            <p:nvPr/>
          </p:nvSpPr>
          <p:spPr bwMode="auto">
            <a:xfrm>
              <a:off x="23010813"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2" name="Rectangle 670">
              <a:extLst>
                <a:ext uri="{FF2B5EF4-FFF2-40B4-BE49-F238E27FC236}">
                  <a16:creationId xmlns:a16="http://schemas.microsoft.com/office/drawing/2014/main" id="{78F8855D-0DF6-4422-AC04-938C9C104587}"/>
                </a:ext>
              </a:extLst>
            </p:cNvPr>
            <p:cNvSpPr>
              <a:spLocks noChangeArrowheads="1"/>
            </p:cNvSpPr>
            <p:nvPr/>
          </p:nvSpPr>
          <p:spPr bwMode="auto">
            <a:xfrm>
              <a:off x="23085425"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3" name="Oval 671">
              <a:extLst>
                <a:ext uri="{FF2B5EF4-FFF2-40B4-BE49-F238E27FC236}">
                  <a16:creationId xmlns:a16="http://schemas.microsoft.com/office/drawing/2014/main" id="{74458467-2C39-4DB5-9C05-C5B1520B3BC6}"/>
                </a:ext>
              </a:extLst>
            </p:cNvPr>
            <p:cNvSpPr>
              <a:spLocks noChangeArrowheads="1"/>
            </p:cNvSpPr>
            <p:nvPr/>
          </p:nvSpPr>
          <p:spPr bwMode="auto">
            <a:xfrm>
              <a:off x="23214013" y="58293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4" name="Oval 672">
              <a:extLst>
                <a:ext uri="{FF2B5EF4-FFF2-40B4-BE49-F238E27FC236}">
                  <a16:creationId xmlns:a16="http://schemas.microsoft.com/office/drawing/2014/main" id="{CA2D80B2-33F4-40EB-83B2-776787B6A572}"/>
                </a:ext>
              </a:extLst>
            </p:cNvPr>
            <p:cNvSpPr>
              <a:spLocks noChangeArrowheads="1"/>
            </p:cNvSpPr>
            <p:nvPr/>
          </p:nvSpPr>
          <p:spPr bwMode="auto">
            <a:xfrm>
              <a:off x="23372763" y="58293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5" name="Freeform 673">
              <a:extLst>
                <a:ext uri="{FF2B5EF4-FFF2-40B4-BE49-F238E27FC236}">
                  <a16:creationId xmlns:a16="http://schemas.microsoft.com/office/drawing/2014/main" id="{49DC4E45-C211-463D-A001-038C0B9EA34C}"/>
                </a:ext>
              </a:extLst>
            </p:cNvPr>
            <p:cNvSpPr>
              <a:spLocks/>
            </p:cNvSpPr>
            <p:nvPr/>
          </p:nvSpPr>
          <p:spPr bwMode="auto">
            <a:xfrm>
              <a:off x="23552150" y="58150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6" name="Freeform 674">
              <a:extLst>
                <a:ext uri="{FF2B5EF4-FFF2-40B4-BE49-F238E27FC236}">
                  <a16:creationId xmlns:a16="http://schemas.microsoft.com/office/drawing/2014/main" id="{0214416D-B228-4DAD-A186-8DACF1909C4C}"/>
                </a:ext>
              </a:extLst>
            </p:cNvPr>
            <p:cNvSpPr>
              <a:spLocks/>
            </p:cNvSpPr>
            <p:nvPr/>
          </p:nvSpPr>
          <p:spPr bwMode="auto">
            <a:xfrm>
              <a:off x="22656800"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7" name="Rectangle 675">
              <a:extLst>
                <a:ext uri="{FF2B5EF4-FFF2-40B4-BE49-F238E27FC236}">
                  <a16:creationId xmlns:a16="http://schemas.microsoft.com/office/drawing/2014/main" id="{CD1F9778-543A-48DB-BDE0-FA5C5AFFC725}"/>
                </a:ext>
              </a:extLst>
            </p:cNvPr>
            <p:cNvSpPr>
              <a:spLocks noChangeArrowheads="1"/>
            </p:cNvSpPr>
            <p:nvPr/>
          </p:nvSpPr>
          <p:spPr bwMode="auto">
            <a:xfrm>
              <a:off x="22710775"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8" name="Rectangle 676">
              <a:extLst>
                <a:ext uri="{FF2B5EF4-FFF2-40B4-BE49-F238E27FC236}">
                  <a16:creationId xmlns:a16="http://schemas.microsoft.com/office/drawing/2014/main" id="{3470F972-5794-4A45-8987-744460E29CB6}"/>
                </a:ext>
              </a:extLst>
            </p:cNvPr>
            <p:cNvSpPr>
              <a:spLocks noChangeArrowheads="1"/>
            </p:cNvSpPr>
            <p:nvPr/>
          </p:nvSpPr>
          <p:spPr bwMode="auto">
            <a:xfrm>
              <a:off x="227853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9" name="Rectangle 677">
              <a:extLst>
                <a:ext uri="{FF2B5EF4-FFF2-40B4-BE49-F238E27FC236}">
                  <a16:creationId xmlns:a16="http://schemas.microsoft.com/office/drawing/2014/main" id="{561D51C6-3815-48E8-ACBC-3D65D7A12743}"/>
                </a:ext>
              </a:extLst>
            </p:cNvPr>
            <p:cNvSpPr>
              <a:spLocks noChangeArrowheads="1"/>
            </p:cNvSpPr>
            <p:nvPr/>
          </p:nvSpPr>
          <p:spPr bwMode="auto">
            <a:xfrm>
              <a:off x="22860000"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0" name="Rectangle 678">
              <a:extLst>
                <a:ext uri="{FF2B5EF4-FFF2-40B4-BE49-F238E27FC236}">
                  <a16:creationId xmlns:a16="http://schemas.microsoft.com/office/drawing/2014/main" id="{384C2A9B-3628-4C8A-9540-F01701F83814}"/>
                </a:ext>
              </a:extLst>
            </p:cNvPr>
            <p:cNvSpPr>
              <a:spLocks noChangeArrowheads="1"/>
            </p:cNvSpPr>
            <p:nvPr/>
          </p:nvSpPr>
          <p:spPr bwMode="auto">
            <a:xfrm>
              <a:off x="22936200"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1" name="Rectangle 679">
              <a:extLst>
                <a:ext uri="{FF2B5EF4-FFF2-40B4-BE49-F238E27FC236}">
                  <a16:creationId xmlns:a16="http://schemas.microsoft.com/office/drawing/2014/main" id="{CC7873A6-E2B7-41C9-846A-81AC9AD35A55}"/>
                </a:ext>
              </a:extLst>
            </p:cNvPr>
            <p:cNvSpPr>
              <a:spLocks noChangeArrowheads="1"/>
            </p:cNvSpPr>
            <p:nvPr/>
          </p:nvSpPr>
          <p:spPr bwMode="auto">
            <a:xfrm>
              <a:off x="230108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2" name="Rectangle 680">
              <a:extLst>
                <a:ext uri="{FF2B5EF4-FFF2-40B4-BE49-F238E27FC236}">
                  <a16:creationId xmlns:a16="http://schemas.microsoft.com/office/drawing/2014/main" id="{ACB39D0C-BE7A-4E29-80C6-805D0DE3F845}"/>
                </a:ext>
              </a:extLst>
            </p:cNvPr>
            <p:cNvSpPr>
              <a:spLocks noChangeArrowheads="1"/>
            </p:cNvSpPr>
            <p:nvPr/>
          </p:nvSpPr>
          <p:spPr bwMode="auto">
            <a:xfrm>
              <a:off x="23085425"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3" name="Oval 681">
              <a:extLst>
                <a:ext uri="{FF2B5EF4-FFF2-40B4-BE49-F238E27FC236}">
                  <a16:creationId xmlns:a16="http://schemas.microsoft.com/office/drawing/2014/main" id="{FA195162-9D9E-4FA1-B03C-AC1416746BC9}"/>
                </a:ext>
              </a:extLst>
            </p:cNvPr>
            <p:cNvSpPr>
              <a:spLocks noChangeArrowheads="1"/>
            </p:cNvSpPr>
            <p:nvPr/>
          </p:nvSpPr>
          <p:spPr bwMode="auto">
            <a:xfrm>
              <a:off x="23214013"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4" name="Oval 682">
              <a:extLst>
                <a:ext uri="{FF2B5EF4-FFF2-40B4-BE49-F238E27FC236}">
                  <a16:creationId xmlns:a16="http://schemas.microsoft.com/office/drawing/2014/main" id="{127D7DB0-C416-4CD0-AB49-F36661796C5B}"/>
                </a:ext>
              </a:extLst>
            </p:cNvPr>
            <p:cNvSpPr>
              <a:spLocks noChangeArrowheads="1"/>
            </p:cNvSpPr>
            <p:nvPr/>
          </p:nvSpPr>
          <p:spPr bwMode="auto">
            <a:xfrm>
              <a:off x="23372763" y="61229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5" name="Freeform 683">
              <a:extLst>
                <a:ext uri="{FF2B5EF4-FFF2-40B4-BE49-F238E27FC236}">
                  <a16:creationId xmlns:a16="http://schemas.microsoft.com/office/drawing/2014/main" id="{ABB87A7E-DFE2-46BF-AFD0-034A2B103917}"/>
                </a:ext>
              </a:extLst>
            </p:cNvPr>
            <p:cNvSpPr>
              <a:spLocks/>
            </p:cNvSpPr>
            <p:nvPr/>
          </p:nvSpPr>
          <p:spPr bwMode="auto">
            <a:xfrm>
              <a:off x="23552150"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6" name="Freeform 684">
              <a:extLst>
                <a:ext uri="{FF2B5EF4-FFF2-40B4-BE49-F238E27FC236}">
                  <a16:creationId xmlns:a16="http://schemas.microsoft.com/office/drawing/2014/main" id="{5B2A05EC-A86F-4CA3-8731-6E2EB06F8743}"/>
                </a:ext>
              </a:extLst>
            </p:cNvPr>
            <p:cNvSpPr>
              <a:spLocks/>
            </p:cNvSpPr>
            <p:nvPr/>
          </p:nvSpPr>
          <p:spPr bwMode="auto">
            <a:xfrm>
              <a:off x="22656800"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7" name="Rectangle 685">
              <a:extLst>
                <a:ext uri="{FF2B5EF4-FFF2-40B4-BE49-F238E27FC236}">
                  <a16:creationId xmlns:a16="http://schemas.microsoft.com/office/drawing/2014/main" id="{16761378-C91D-4D98-A8B8-A5C4A551C409}"/>
                </a:ext>
              </a:extLst>
            </p:cNvPr>
            <p:cNvSpPr>
              <a:spLocks noChangeArrowheads="1"/>
            </p:cNvSpPr>
            <p:nvPr/>
          </p:nvSpPr>
          <p:spPr bwMode="auto">
            <a:xfrm>
              <a:off x="22710775"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8" name="Rectangle 686">
              <a:extLst>
                <a:ext uri="{FF2B5EF4-FFF2-40B4-BE49-F238E27FC236}">
                  <a16:creationId xmlns:a16="http://schemas.microsoft.com/office/drawing/2014/main" id="{3260F7EC-3C9E-4BE1-94BF-A56E998511F0}"/>
                </a:ext>
              </a:extLst>
            </p:cNvPr>
            <p:cNvSpPr>
              <a:spLocks noChangeArrowheads="1"/>
            </p:cNvSpPr>
            <p:nvPr/>
          </p:nvSpPr>
          <p:spPr bwMode="auto">
            <a:xfrm>
              <a:off x="227853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9" name="Rectangle 687">
              <a:extLst>
                <a:ext uri="{FF2B5EF4-FFF2-40B4-BE49-F238E27FC236}">
                  <a16:creationId xmlns:a16="http://schemas.microsoft.com/office/drawing/2014/main" id="{00E5916E-F738-4EBD-A7E5-5A4982F4CCAF}"/>
                </a:ext>
              </a:extLst>
            </p:cNvPr>
            <p:cNvSpPr>
              <a:spLocks noChangeArrowheads="1"/>
            </p:cNvSpPr>
            <p:nvPr/>
          </p:nvSpPr>
          <p:spPr bwMode="auto">
            <a:xfrm>
              <a:off x="22860000"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0" name="Rectangle 688">
              <a:extLst>
                <a:ext uri="{FF2B5EF4-FFF2-40B4-BE49-F238E27FC236}">
                  <a16:creationId xmlns:a16="http://schemas.microsoft.com/office/drawing/2014/main" id="{F1E6039D-AC9A-4A76-A52C-E1B06204927E}"/>
                </a:ext>
              </a:extLst>
            </p:cNvPr>
            <p:cNvSpPr>
              <a:spLocks noChangeArrowheads="1"/>
            </p:cNvSpPr>
            <p:nvPr/>
          </p:nvSpPr>
          <p:spPr bwMode="auto">
            <a:xfrm>
              <a:off x="22936200"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1" name="Rectangle 689">
              <a:extLst>
                <a:ext uri="{FF2B5EF4-FFF2-40B4-BE49-F238E27FC236}">
                  <a16:creationId xmlns:a16="http://schemas.microsoft.com/office/drawing/2014/main" id="{5932247F-444F-4E60-9EA2-EC21C9E4536D}"/>
                </a:ext>
              </a:extLst>
            </p:cNvPr>
            <p:cNvSpPr>
              <a:spLocks noChangeArrowheads="1"/>
            </p:cNvSpPr>
            <p:nvPr/>
          </p:nvSpPr>
          <p:spPr bwMode="auto">
            <a:xfrm>
              <a:off x="230108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2" name="Rectangle 690">
              <a:extLst>
                <a:ext uri="{FF2B5EF4-FFF2-40B4-BE49-F238E27FC236}">
                  <a16:creationId xmlns:a16="http://schemas.microsoft.com/office/drawing/2014/main" id="{DD12E1EB-D79C-4BCE-A69A-50620E40CDE2}"/>
                </a:ext>
              </a:extLst>
            </p:cNvPr>
            <p:cNvSpPr>
              <a:spLocks noChangeArrowheads="1"/>
            </p:cNvSpPr>
            <p:nvPr/>
          </p:nvSpPr>
          <p:spPr bwMode="auto">
            <a:xfrm>
              <a:off x="23085425"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3" name="Oval 691">
              <a:extLst>
                <a:ext uri="{FF2B5EF4-FFF2-40B4-BE49-F238E27FC236}">
                  <a16:creationId xmlns:a16="http://schemas.microsoft.com/office/drawing/2014/main" id="{C3E8AA8A-D0C7-4075-AAED-29D9CC745FE2}"/>
                </a:ext>
              </a:extLst>
            </p:cNvPr>
            <p:cNvSpPr>
              <a:spLocks noChangeArrowheads="1"/>
            </p:cNvSpPr>
            <p:nvPr/>
          </p:nvSpPr>
          <p:spPr bwMode="auto">
            <a:xfrm>
              <a:off x="23214013"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4" name="Oval 692">
              <a:extLst>
                <a:ext uri="{FF2B5EF4-FFF2-40B4-BE49-F238E27FC236}">
                  <a16:creationId xmlns:a16="http://schemas.microsoft.com/office/drawing/2014/main" id="{E52FE88C-B8CA-4546-980F-28CE875DC704}"/>
                </a:ext>
              </a:extLst>
            </p:cNvPr>
            <p:cNvSpPr>
              <a:spLocks noChangeArrowheads="1"/>
            </p:cNvSpPr>
            <p:nvPr/>
          </p:nvSpPr>
          <p:spPr bwMode="auto">
            <a:xfrm>
              <a:off x="23372763" y="641667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5" name="Freeform 693">
              <a:extLst>
                <a:ext uri="{FF2B5EF4-FFF2-40B4-BE49-F238E27FC236}">
                  <a16:creationId xmlns:a16="http://schemas.microsoft.com/office/drawing/2014/main" id="{144A3874-FC2D-4AF9-8C78-39565296D7B7}"/>
                </a:ext>
              </a:extLst>
            </p:cNvPr>
            <p:cNvSpPr>
              <a:spLocks/>
            </p:cNvSpPr>
            <p:nvPr/>
          </p:nvSpPr>
          <p:spPr bwMode="auto">
            <a:xfrm>
              <a:off x="23552150"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6" name="Freeform 694">
              <a:extLst>
                <a:ext uri="{FF2B5EF4-FFF2-40B4-BE49-F238E27FC236}">
                  <a16:creationId xmlns:a16="http://schemas.microsoft.com/office/drawing/2014/main" id="{E46F5D7D-DDE8-4CFE-922C-5EE3016F9080}"/>
                </a:ext>
              </a:extLst>
            </p:cNvPr>
            <p:cNvSpPr>
              <a:spLocks/>
            </p:cNvSpPr>
            <p:nvPr/>
          </p:nvSpPr>
          <p:spPr bwMode="auto">
            <a:xfrm>
              <a:off x="22656800"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7" name="Rectangle 695">
              <a:extLst>
                <a:ext uri="{FF2B5EF4-FFF2-40B4-BE49-F238E27FC236}">
                  <a16:creationId xmlns:a16="http://schemas.microsoft.com/office/drawing/2014/main" id="{5C8A899F-0E05-4383-9CF6-AE80CAB07B9B}"/>
                </a:ext>
              </a:extLst>
            </p:cNvPr>
            <p:cNvSpPr>
              <a:spLocks noChangeArrowheads="1"/>
            </p:cNvSpPr>
            <p:nvPr/>
          </p:nvSpPr>
          <p:spPr bwMode="auto">
            <a:xfrm>
              <a:off x="22710775"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8" name="Rectangle 696">
              <a:extLst>
                <a:ext uri="{FF2B5EF4-FFF2-40B4-BE49-F238E27FC236}">
                  <a16:creationId xmlns:a16="http://schemas.microsoft.com/office/drawing/2014/main" id="{8F162192-2292-445F-A0E9-B3FD7320FEA2}"/>
                </a:ext>
              </a:extLst>
            </p:cNvPr>
            <p:cNvSpPr>
              <a:spLocks noChangeArrowheads="1"/>
            </p:cNvSpPr>
            <p:nvPr/>
          </p:nvSpPr>
          <p:spPr bwMode="auto">
            <a:xfrm>
              <a:off x="227853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9" name="Rectangle 697">
              <a:extLst>
                <a:ext uri="{FF2B5EF4-FFF2-40B4-BE49-F238E27FC236}">
                  <a16:creationId xmlns:a16="http://schemas.microsoft.com/office/drawing/2014/main" id="{F571E0EF-8657-40F9-9279-F26D1F4609DB}"/>
                </a:ext>
              </a:extLst>
            </p:cNvPr>
            <p:cNvSpPr>
              <a:spLocks noChangeArrowheads="1"/>
            </p:cNvSpPr>
            <p:nvPr/>
          </p:nvSpPr>
          <p:spPr bwMode="auto">
            <a:xfrm>
              <a:off x="22860000"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0" name="Rectangle 698">
              <a:extLst>
                <a:ext uri="{FF2B5EF4-FFF2-40B4-BE49-F238E27FC236}">
                  <a16:creationId xmlns:a16="http://schemas.microsoft.com/office/drawing/2014/main" id="{7F224570-95EA-4E41-BDF6-3C0F648DE87F}"/>
                </a:ext>
              </a:extLst>
            </p:cNvPr>
            <p:cNvSpPr>
              <a:spLocks noChangeArrowheads="1"/>
            </p:cNvSpPr>
            <p:nvPr/>
          </p:nvSpPr>
          <p:spPr bwMode="auto">
            <a:xfrm>
              <a:off x="22936200"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1" name="Rectangle 699">
              <a:extLst>
                <a:ext uri="{FF2B5EF4-FFF2-40B4-BE49-F238E27FC236}">
                  <a16:creationId xmlns:a16="http://schemas.microsoft.com/office/drawing/2014/main" id="{869A1E75-8F81-4990-842F-624E9B01DA24}"/>
                </a:ext>
              </a:extLst>
            </p:cNvPr>
            <p:cNvSpPr>
              <a:spLocks noChangeArrowheads="1"/>
            </p:cNvSpPr>
            <p:nvPr/>
          </p:nvSpPr>
          <p:spPr bwMode="auto">
            <a:xfrm>
              <a:off x="230108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2" name="Rectangle 700">
              <a:extLst>
                <a:ext uri="{FF2B5EF4-FFF2-40B4-BE49-F238E27FC236}">
                  <a16:creationId xmlns:a16="http://schemas.microsoft.com/office/drawing/2014/main" id="{5CF1A9EB-326E-4E92-8FEA-47929EE9BF56}"/>
                </a:ext>
              </a:extLst>
            </p:cNvPr>
            <p:cNvSpPr>
              <a:spLocks noChangeArrowheads="1"/>
            </p:cNvSpPr>
            <p:nvPr/>
          </p:nvSpPr>
          <p:spPr bwMode="auto">
            <a:xfrm>
              <a:off x="23085425"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3" name="Oval 701">
              <a:extLst>
                <a:ext uri="{FF2B5EF4-FFF2-40B4-BE49-F238E27FC236}">
                  <a16:creationId xmlns:a16="http://schemas.microsoft.com/office/drawing/2014/main" id="{0FBBCEBD-8F59-4175-BBD0-5AE69FE79AAE}"/>
                </a:ext>
              </a:extLst>
            </p:cNvPr>
            <p:cNvSpPr>
              <a:spLocks noChangeArrowheads="1"/>
            </p:cNvSpPr>
            <p:nvPr/>
          </p:nvSpPr>
          <p:spPr bwMode="auto">
            <a:xfrm>
              <a:off x="23214013"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4" name="Oval 702">
              <a:extLst>
                <a:ext uri="{FF2B5EF4-FFF2-40B4-BE49-F238E27FC236}">
                  <a16:creationId xmlns:a16="http://schemas.microsoft.com/office/drawing/2014/main" id="{93588245-C0CF-4E2E-8CAE-79149558D4BA}"/>
                </a:ext>
              </a:extLst>
            </p:cNvPr>
            <p:cNvSpPr>
              <a:spLocks noChangeArrowheads="1"/>
            </p:cNvSpPr>
            <p:nvPr/>
          </p:nvSpPr>
          <p:spPr bwMode="auto">
            <a:xfrm>
              <a:off x="23372763" y="671036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5" name="Freeform 703">
              <a:extLst>
                <a:ext uri="{FF2B5EF4-FFF2-40B4-BE49-F238E27FC236}">
                  <a16:creationId xmlns:a16="http://schemas.microsoft.com/office/drawing/2014/main" id="{4E12820F-E2D2-4FF2-ADAD-784734048662}"/>
                </a:ext>
              </a:extLst>
            </p:cNvPr>
            <p:cNvSpPr>
              <a:spLocks/>
            </p:cNvSpPr>
            <p:nvPr/>
          </p:nvSpPr>
          <p:spPr bwMode="auto">
            <a:xfrm>
              <a:off x="23552150"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6" name="Freeform 704">
              <a:extLst>
                <a:ext uri="{FF2B5EF4-FFF2-40B4-BE49-F238E27FC236}">
                  <a16:creationId xmlns:a16="http://schemas.microsoft.com/office/drawing/2014/main" id="{7C8E7E16-1CF2-4081-B7AF-B22BFC8E5277}"/>
                </a:ext>
              </a:extLst>
            </p:cNvPr>
            <p:cNvSpPr>
              <a:spLocks/>
            </p:cNvSpPr>
            <p:nvPr/>
          </p:nvSpPr>
          <p:spPr bwMode="auto">
            <a:xfrm>
              <a:off x="22656800"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7" name="Rectangle 705">
              <a:extLst>
                <a:ext uri="{FF2B5EF4-FFF2-40B4-BE49-F238E27FC236}">
                  <a16:creationId xmlns:a16="http://schemas.microsoft.com/office/drawing/2014/main" id="{F86066A6-4015-41F3-8B05-DE5AFEABE9B9}"/>
                </a:ext>
              </a:extLst>
            </p:cNvPr>
            <p:cNvSpPr>
              <a:spLocks noChangeArrowheads="1"/>
            </p:cNvSpPr>
            <p:nvPr/>
          </p:nvSpPr>
          <p:spPr bwMode="auto">
            <a:xfrm>
              <a:off x="22710775"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8" name="Rectangle 706">
              <a:extLst>
                <a:ext uri="{FF2B5EF4-FFF2-40B4-BE49-F238E27FC236}">
                  <a16:creationId xmlns:a16="http://schemas.microsoft.com/office/drawing/2014/main" id="{15825134-5B3A-4C4C-97BD-44CD5EC89C31}"/>
                </a:ext>
              </a:extLst>
            </p:cNvPr>
            <p:cNvSpPr>
              <a:spLocks noChangeArrowheads="1"/>
            </p:cNvSpPr>
            <p:nvPr/>
          </p:nvSpPr>
          <p:spPr bwMode="auto">
            <a:xfrm>
              <a:off x="227853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9" name="Rectangle 707">
              <a:extLst>
                <a:ext uri="{FF2B5EF4-FFF2-40B4-BE49-F238E27FC236}">
                  <a16:creationId xmlns:a16="http://schemas.microsoft.com/office/drawing/2014/main" id="{A41AAB4C-26F1-4D3C-96A1-70736100FF47}"/>
                </a:ext>
              </a:extLst>
            </p:cNvPr>
            <p:cNvSpPr>
              <a:spLocks noChangeArrowheads="1"/>
            </p:cNvSpPr>
            <p:nvPr/>
          </p:nvSpPr>
          <p:spPr bwMode="auto">
            <a:xfrm>
              <a:off x="22860000"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0" name="Rectangle 708">
              <a:extLst>
                <a:ext uri="{FF2B5EF4-FFF2-40B4-BE49-F238E27FC236}">
                  <a16:creationId xmlns:a16="http://schemas.microsoft.com/office/drawing/2014/main" id="{DE665575-F8FD-4337-A69E-19E6CD821E30}"/>
                </a:ext>
              </a:extLst>
            </p:cNvPr>
            <p:cNvSpPr>
              <a:spLocks noChangeArrowheads="1"/>
            </p:cNvSpPr>
            <p:nvPr/>
          </p:nvSpPr>
          <p:spPr bwMode="auto">
            <a:xfrm>
              <a:off x="22936200"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1" name="Rectangle 709">
              <a:extLst>
                <a:ext uri="{FF2B5EF4-FFF2-40B4-BE49-F238E27FC236}">
                  <a16:creationId xmlns:a16="http://schemas.microsoft.com/office/drawing/2014/main" id="{3CD1F8C3-A91F-42CE-A1A1-A6D904BFD4DE}"/>
                </a:ext>
              </a:extLst>
            </p:cNvPr>
            <p:cNvSpPr>
              <a:spLocks noChangeArrowheads="1"/>
            </p:cNvSpPr>
            <p:nvPr/>
          </p:nvSpPr>
          <p:spPr bwMode="auto">
            <a:xfrm>
              <a:off x="230108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2" name="Rectangle 710">
              <a:extLst>
                <a:ext uri="{FF2B5EF4-FFF2-40B4-BE49-F238E27FC236}">
                  <a16:creationId xmlns:a16="http://schemas.microsoft.com/office/drawing/2014/main" id="{7E8A21A8-B443-44DB-91B2-142FFEBBAEBD}"/>
                </a:ext>
              </a:extLst>
            </p:cNvPr>
            <p:cNvSpPr>
              <a:spLocks noChangeArrowheads="1"/>
            </p:cNvSpPr>
            <p:nvPr/>
          </p:nvSpPr>
          <p:spPr bwMode="auto">
            <a:xfrm>
              <a:off x="23085425"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3" name="Oval 711">
              <a:extLst>
                <a:ext uri="{FF2B5EF4-FFF2-40B4-BE49-F238E27FC236}">
                  <a16:creationId xmlns:a16="http://schemas.microsoft.com/office/drawing/2014/main" id="{8D7933B1-F9E0-47EC-A0E0-9BDE26443D75}"/>
                </a:ext>
              </a:extLst>
            </p:cNvPr>
            <p:cNvSpPr>
              <a:spLocks noChangeArrowheads="1"/>
            </p:cNvSpPr>
            <p:nvPr/>
          </p:nvSpPr>
          <p:spPr bwMode="auto">
            <a:xfrm>
              <a:off x="23214013"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4" name="Oval 712">
              <a:extLst>
                <a:ext uri="{FF2B5EF4-FFF2-40B4-BE49-F238E27FC236}">
                  <a16:creationId xmlns:a16="http://schemas.microsoft.com/office/drawing/2014/main" id="{B0FC071A-FB2A-416D-BD9A-4169C51E316E}"/>
                </a:ext>
              </a:extLst>
            </p:cNvPr>
            <p:cNvSpPr>
              <a:spLocks noChangeArrowheads="1"/>
            </p:cNvSpPr>
            <p:nvPr/>
          </p:nvSpPr>
          <p:spPr bwMode="auto">
            <a:xfrm>
              <a:off x="23372763" y="700405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5" name="Freeform 713">
              <a:extLst>
                <a:ext uri="{FF2B5EF4-FFF2-40B4-BE49-F238E27FC236}">
                  <a16:creationId xmlns:a16="http://schemas.microsoft.com/office/drawing/2014/main" id="{91D93859-C976-43AB-A21F-47EA02F0F125}"/>
                </a:ext>
              </a:extLst>
            </p:cNvPr>
            <p:cNvSpPr>
              <a:spLocks/>
            </p:cNvSpPr>
            <p:nvPr/>
          </p:nvSpPr>
          <p:spPr bwMode="auto">
            <a:xfrm>
              <a:off x="23552150"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6" name="Freeform 714">
              <a:extLst>
                <a:ext uri="{FF2B5EF4-FFF2-40B4-BE49-F238E27FC236}">
                  <a16:creationId xmlns:a16="http://schemas.microsoft.com/office/drawing/2014/main" id="{16995354-D9A1-4EBC-89B2-9A0667AB4A7E}"/>
                </a:ext>
              </a:extLst>
            </p:cNvPr>
            <p:cNvSpPr>
              <a:spLocks/>
            </p:cNvSpPr>
            <p:nvPr/>
          </p:nvSpPr>
          <p:spPr bwMode="auto">
            <a:xfrm>
              <a:off x="22656800"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7" name="Freeform 715">
              <a:extLst>
                <a:ext uri="{FF2B5EF4-FFF2-40B4-BE49-F238E27FC236}">
                  <a16:creationId xmlns:a16="http://schemas.microsoft.com/office/drawing/2014/main" id="{FCF872FC-E1ED-435F-8F46-1BDB01E397E9}"/>
                </a:ext>
              </a:extLst>
            </p:cNvPr>
            <p:cNvSpPr>
              <a:spLocks/>
            </p:cNvSpPr>
            <p:nvPr/>
          </p:nvSpPr>
          <p:spPr bwMode="auto">
            <a:xfrm>
              <a:off x="22656800"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8" name="Rectangle 716">
              <a:extLst>
                <a:ext uri="{FF2B5EF4-FFF2-40B4-BE49-F238E27FC236}">
                  <a16:creationId xmlns:a16="http://schemas.microsoft.com/office/drawing/2014/main" id="{611FC408-4DD9-4602-AFD5-CA3899B5A49A}"/>
                </a:ext>
              </a:extLst>
            </p:cNvPr>
            <p:cNvSpPr>
              <a:spLocks noChangeArrowheads="1"/>
            </p:cNvSpPr>
            <p:nvPr/>
          </p:nvSpPr>
          <p:spPr bwMode="auto">
            <a:xfrm>
              <a:off x="22710775"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9" name="Rectangle 717">
              <a:extLst>
                <a:ext uri="{FF2B5EF4-FFF2-40B4-BE49-F238E27FC236}">
                  <a16:creationId xmlns:a16="http://schemas.microsoft.com/office/drawing/2014/main" id="{F0E5F41B-2ABF-4C39-A964-E322B803FF7E}"/>
                </a:ext>
              </a:extLst>
            </p:cNvPr>
            <p:cNvSpPr>
              <a:spLocks noChangeArrowheads="1"/>
            </p:cNvSpPr>
            <p:nvPr/>
          </p:nvSpPr>
          <p:spPr bwMode="auto">
            <a:xfrm>
              <a:off x="227853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0" name="Rectangle 718">
              <a:extLst>
                <a:ext uri="{FF2B5EF4-FFF2-40B4-BE49-F238E27FC236}">
                  <a16:creationId xmlns:a16="http://schemas.microsoft.com/office/drawing/2014/main" id="{C57E7ADF-5643-41A9-890A-2BC2954C1DF6}"/>
                </a:ext>
              </a:extLst>
            </p:cNvPr>
            <p:cNvSpPr>
              <a:spLocks noChangeArrowheads="1"/>
            </p:cNvSpPr>
            <p:nvPr/>
          </p:nvSpPr>
          <p:spPr bwMode="auto">
            <a:xfrm>
              <a:off x="22860000"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1" name="Rectangle 719">
              <a:extLst>
                <a:ext uri="{FF2B5EF4-FFF2-40B4-BE49-F238E27FC236}">
                  <a16:creationId xmlns:a16="http://schemas.microsoft.com/office/drawing/2014/main" id="{85C8C95B-CF28-45D0-A4F2-3009B6A8F23D}"/>
                </a:ext>
              </a:extLst>
            </p:cNvPr>
            <p:cNvSpPr>
              <a:spLocks noChangeArrowheads="1"/>
            </p:cNvSpPr>
            <p:nvPr/>
          </p:nvSpPr>
          <p:spPr bwMode="auto">
            <a:xfrm>
              <a:off x="22936200"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2" name="Rectangle 720">
              <a:extLst>
                <a:ext uri="{FF2B5EF4-FFF2-40B4-BE49-F238E27FC236}">
                  <a16:creationId xmlns:a16="http://schemas.microsoft.com/office/drawing/2014/main" id="{C1C36D47-5B98-4FFC-930B-5FA27FBB2AE8}"/>
                </a:ext>
              </a:extLst>
            </p:cNvPr>
            <p:cNvSpPr>
              <a:spLocks noChangeArrowheads="1"/>
            </p:cNvSpPr>
            <p:nvPr/>
          </p:nvSpPr>
          <p:spPr bwMode="auto">
            <a:xfrm>
              <a:off x="230108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3" name="Rectangle 721">
              <a:extLst>
                <a:ext uri="{FF2B5EF4-FFF2-40B4-BE49-F238E27FC236}">
                  <a16:creationId xmlns:a16="http://schemas.microsoft.com/office/drawing/2014/main" id="{41307813-C46E-4FE3-AF3C-FC8FCCD67F57}"/>
                </a:ext>
              </a:extLst>
            </p:cNvPr>
            <p:cNvSpPr>
              <a:spLocks noChangeArrowheads="1"/>
            </p:cNvSpPr>
            <p:nvPr/>
          </p:nvSpPr>
          <p:spPr bwMode="auto">
            <a:xfrm>
              <a:off x="23085425"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4" name="Oval 722">
              <a:extLst>
                <a:ext uri="{FF2B5EF4-FFF2-40B4-BE49-F238E27FC236}">
                  <a16:creationId xmlns:a16="http://schemas.microsoft.com/office/drawing/2014/main" id="{6ACDB1AC-1A8F-4DAA-86FD-0E59D2995EAD}"/>
                </a:ext>
              </a:extLst>
            </p:cNvPr>
            <p:cNvSpPr>
              <a:spLocks noChangeArrowheads="1"/>
            </p:cNvSpPr>
            <p:nvPr/>
          </p:nvSpPr>
          <p:spPr bwMode="auto">
            <a:xfrm>
              <a:off x="23214013"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5" name="Oval 723">
              <a:extLst>
                <a:ext uri="{FF2B5EF4-FFF2-40B4-BE49-F238E27FC236}">
                  <a16:creationId xmlns:a16="http://schemas.microsoft.com/office/drawing/2014/main" id="{BCD6F8CF-80CF-401B-A831-86D41972BE6A}"/>
                </a:ext>
              </a:extLst>
            </p:cNvPr>
            <p:cNvSpPr>
              <a:spLocks noChangeArrowheads="1"/>
            </p:cNvSpPr>
            <p:nvPr/>
          </p:nvSpPr>
          <p:spPr bwMode="auto">
            <a:xfrm>
              <a:off x="23372763" y="759142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6" name="Freeform 724">
              <a:extLst>
                <a:ext uri="{FF2B5EF4-FFF2-40B4-BE49-F238E27FC236}">
                  <a16:creationId xmlns:a16="http://schemas.microsoft.com/office/drawing/2014/main" id="{FAB1AABD-E140-4342-BC32-9F47C8E0FF64}"/>
                </a:ext>
              </a:extLst>
            </p:cNvPr>
            <p:cNvSpPr>
              <a:spLocks/>
            </p:cNvSpPr>
            <p:nvPr/>
          </p:nvSpPr>
          <p:spPr bwMode="auto">
            <a:xfrm>
              <a:off x="23552150"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7" name="Freeform 725">
              <a:extLst>
                <a:ext uri="{FF2B5EF4-FFF2-40B4-BE49-F238E27FC236}">
                  <a16:creationId xmlns:a16="http://schemas.microsoft.com/office/drawing/2014/main" id="{35C0CD0F-A6C1-4CA2-ABF7-D70EF4356647}"/>
                </a:ext>
              </a:extLst>
            </p:cNvPr>
            <p:cNvSpPr>
              <a:spLocks/>
            </p:cNvSpPr>
            <p:nvPr/>
          </p:nvSpPr>
          <p:spPr bwMode="auto">
            <a:xfrm>
              <a:off x="22656800"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8" name="Rectangle 726">
              <a:extLst>
                <a:ext uri="{FF2B5EF4-FFF2-40B4-BE49-F238E27FC236}">
                  <a16:creationId xmlns:a16="http://schemas.microsoft.com/office/drawing/2014/main" id="{214BCFA9-E8FB-4FA5-8813-892D1C5C5465}"/>
                </a:ext>
              </a:extLst>
            </p:cNvPr>
            <p:cNvSpPr>
              <a:spLocks noChangeArrowheads="1"/>
            </p:cNvSpPr>
            <p:nvPr/>
          </p:nvSpPr>
          <p:spPr bwMode="auto">
            <a:xfrm>
              <a:off x="22710775"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9" name="Rectangle 727">
              <a:extLst>
                <a:ext uri="{FF2B5EF4-FFF2-40B4-BE49-F238E27FC236}">
                  <a16:creationId xmlns:a16="http://schemas.microsoft.com/office/drawing/2014/main" id="{CA50B4E5-74ED-470F-AD42-58A10A1F574A}"/>
                </a:ext>
              </a:extLst>
            </p:cNvPr>
            <p:cNvSpPr>
              <a:spLocks noChangeArrowheads="1"/>
            </p:cNvSpPr>
            <p:nvPr/>
          </p:nvSpPr>
          <p:spPr bwMode="auto">
            <a:xfrm>
              <a:off x="227853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0" name="Rectangle 728">
              <a:extLst>
                <a:ext uri="{FF2B5EF4-FFF2-40B4-BE49-F238E27FC236}">
                  <a16:creationId xmlns:a16="http://schemas.microsoft.com/office/drawing/2014/main" id="{21629817-381F-4A4A-A8F2-DD89E7D17FB3}"/>
                </a:ext>
              </a:extLst>
            </p:cNvPr>
            <p:cNvSpPr>
              <a:spLocks noChangeArrowheads="1"/>
            </p:cNvSpPr>
            <p:nvPr/>
          </p:nvSpPr>
          <p:spPr bwMode="auto">
            <a:xfrm>
              <a:off x="22860000"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1" name="Rectangle 729">
              <a:extLst>
                <a:ext uri="{FF2B5EF4-FFF2-40B4-BE49-F238E27FC236}">
                  <a16:creationId xmlns:a16="http://schemas.microsoft.com/office/drawing/2014/main" id="{E2488865-80DB-4781-8A01-AE8DEAF462CE}"/>
                </a:ext>
              </a:extLst>
            </p:cNvPr>
            <p:cNvSpPr>
              <a:spLocks noChangeArrowheads="1"/>
            </p:cNvSpPr>
            <p:nvPr/>
          </p:nvSpPr>
          <p:spPr bwMode="auto">
            <a:xfrm>
              <a:off x="22936200"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2" name="Rectangle 730">
              <a:extLst>
                <a:ext uri="{FF2B5EF4-FFF2-40B4-BE49-F238E27FC236}">
                  <a16:creationId xmlns:a16="http://schemas.microsoft.com/office/drawing/2014/main" id="{9B31C060-D091-4C46-A571-CC123921132D}"/>
                </a:ext>
              </a:extLst>
            </p:cNvPr>
            <p:cNvSpPr>
              <a:spLocks noChangeArrowheads="1"/>
            </p:cNvSpPr>
            <p:nvPr/>
          </p:nvSpPr>
          <p:spPr bwMode="auto">
            <a:xfrm>
              <a:off x="230108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3" name="Rectangle 731">
              <a:extLst>
                <a:ext uri="{FF2B5EF4-FFF2-40B4-BE49-F238E27FC236}">
                  <a16:creationId xmlns:a16="http://schemas.microsoft.com/office/drawing/2014/main" id="{A3DC0347-052F-48BE-AFDD-9878E3F4D462}"/>
                </a:ext>
              </a:extLst>
            </p:cNvPr>
            <p:cNvSpPr>
              <a:spLocks noChangeArrowheads="1"/>
            </p:cNvSpPr>
            <p:nvPr/>
          </p:nvSpPr>
          <p:spPr bwMode="auto">
            <a:xfrm>
              <a:off x="23085425"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4" name="Oval 732">
              <a:extLst>
                <a:ext uri="{FF2B5EF4-FFF2-40B4-BE49-F238E27FC236}">
                  <a16:creationId xmlns:a16="http://schemas.microsoft.com/office/drawing/2014/main" id="{ED21B226-BDBA-40CB-9761-03FD2A3F4404}"/>
                </a:ext>
              </a:extLst>
            </p:cNvPr>
            <p:cNvSpPr>
              <a:spLocks noChangeArrowheads="1"/>
            </p:cNvSpPr>
            <p:nvPr/>
          </p:nvSpPr>
          <p:spPr bwMode="auto">
            <a:xfrm>
              <a:off x="23214013"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5" name="Oval 733">
              <a:extLst>
                <a:ext uri="{FF2B5EF4-FFF2-40B4-BE49-F238E27FC236}">
                  <a16:creationId xmlns:a16="http://schemas.microsoft.com/office/drawing/2014/main" id="{6119A149-0C87-47B7-A8F0-94A4E2880D62}"/>
                </a:ext>
              </a:extLst>
            </p:cNvPr>
            <p:cNvSpPr>
              <a:spLocks noChangeArrowheads="1"/>
            </p:cNvSpPr>
            <p:nvPr/>
          </p:nvSpPr>
          <p:spPr bwMode="auto">
            <a:xfrm>
              <a:off x="23372763" y="788511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6" name="Freeform 734">
              <a:extLst>
                <a:ext uri="{FF2B5EF4-FFF2-40B4-BE49-F238E27FC236}">
                  <a16:creationId xmlns:a16="http://schemas.microsoft.com/office/drawing/2014/main" id="{20C03325-D45D-42B7-9C7B-ADB3CA2803C7}"/>
                </a:ext>
              </a:extLst>
            </p:cNvPr>
            <p:cNvSpPr>
              <a:spLocks/>
            </p:cNvSpPr>
            <p:nvPr/>
          </p:nvSpPr>
          <p:spPr bwMode="auto">
            <a:xfrm>
              <a:off x="23552150"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7" name="Freeform 735">
              <a:extLst>
                <a:ext uri="{FF2B5EF4-FFF2-40B4-BE49-F238E27FC236}">
                  <a16:creationId xmlns:a16="http://schemas.microsoft.com/office/drawing/2014/main" id="{3DEA6165-2BBC-41F0-B60D-FA17DA40FFEC}"/>
                </a:ext>
              </a:extLst>
            </p:cNvPr>
            <p:cNvSpPr>
              <a:spLocks/>
            </p:cNvSpPr>
            <p:nvPr/>
          </p:nvSpPr>
          <p:spPr bwMode="auto">
            <a:xfrm>
              <a:off x="22656800"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8" name="Rectangle 736">
              <a:extLst>
                <a:ext uri="{FF2B5EF4-FFF2-40B4-BE49-F238E27FC236}">
                  <a16:creationId xmlns:a16="http://schemas.microsoft.com/office/drawing/2014/main" id="{2A014B26-679E-414E-90D2-283C0D3B2CF3}"/>
                </a:ext>
              </a:extLst>
            </p:cNvPr>
            <p:cNvSpPr>
              <a:spLocks noChangeArrowheads="1"/>
            </p:cNvSpPr>
            <p:nvPr/>
          </p:nvSpPr>
          <p:spPr bwMode="auto">
            <a:xfrm>
              <a:off x="22710775"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9" name="Rectangle 737">
              <a:extLst>
                <a:ext uri="{FF2B5EF4-FFF2-40B4-BE49-F238E27FC236}">
                  <a16:creationId xmlns:a16="http://schemas.microsoft.com/office/drawing/2014/main" id="{46885949-C34A-4C19-A039-0B5E96E05C71}"/>
                </a:ext>
              </a:extLst>
            </p:cNvPr>
            <p:cNvSpPr>
              <a:spLocks noChangeArrowheads="1"/>
            </p:cNvSpPr>
            <p:nvPr/>
          </p:nvSpPr>
          <p:spPr bwMode="auto">
            <a:xfrm>
              <a:off x="227853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0" name="Rectangle 738">
              <a:extLst>
                <a:ext uri="{FF2B5EF4-FFF2-40B4-BE49-F238E27FC236}">
                  <a16:creationId xmlns:a16="http://schemas.microsoft.com/office/drawing/2014/main" id="{50D8C21B-1F13-4025-8DA8-AA41314D258E}"/>
                </a:ext>
              </a:extLst>
            </p:cNvPr>
            <p:cNvSpPr>
              <a:spLocks noChangeArrowheads="1"/>
            </p:cNvSpPr>
            <p:nvPr/>
          </p:nvSpPr>
          <p:spPr bwMode="auto">
            <a:xfrm>
              <a:off x="22860000"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1" name="Rectangle 739">
              <a:extLst>
                <a:ext uri="{FF2B5EF4-FFF2-40B4-BE49-F238E27FC236}">
                  <a16:creationId xmlns:a16="http://schemas.microsoft.com/office/drawing/2014/main" id="{7ABC23F7-7323-4E79-A366-7ACF197207F3}"/>
                </a:ext>
              </a:extLst>
            </p:cNvPr>
            <p:cNvSpPr>
              <a:spLocks noChangeArrowheads="1"/>
            </p:cNvSpPr>
            <p:nvPr/>
          </p:nvSpPr>
          <p:spPr bwMode="auto">
            <a:xfrm>
              <a:off x="22936200"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2" name="Rectangle 740">
              <a:extLst>
                <a:ext uri="{FF2B5EF4-FFF2-40B4-BE49-F238E27FC236}">
                  <a16:creationId xmlns:a16="http://schemas.microsoft.com/office/drawing/2014/main" id="{52E5C579-C3C3-48CC-82BC-6CD2273844F2}"/>
                </a:ext>
              </a:extLst>
            </p:cNvPr>
            <p:cNvSpPr>
              <a:spLocks noChangeArrowheads="1"/>
            </p:cNvSpPr>
            <p:nvPr/>
          </p:nvSpPr>
          <p:spPr bwMode="auto">
            <a:xfrm>
              <a:off x="230108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3" name="Rectangle 741">
              <a:extLst>
                <a:ext uri="{FF2B5EF4-FFF2-40B4-BE49-F238E27FC236}">
                  <a16:creationId xmlns:a16="http://schemas.microsoft.com/office/drawing/2014/main" id="{00D554A3-14C1-4949-84CD-749261DE0481}"/>
                </a:ext>
              </a:extLst>
            </p:cNvPr>
            <p:cNvSpPr>
              <a:spLocks noChangeArrowheads="1"/>
            </p:cNvSpPr>
            <p:nvPr/>
          </p:nvSpPr>
          <p:spPr bwMode="auto">
            <a:xfrm>
              <a:off x="23085425"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4" name="Oval 742">
              <a:extLst>
                <a:ext uri="{FF2B5EF4-FFF2-40B4-BE49-F238E27FC236}">
                  <a16:creationId xmlns:a16="http://schemas.microsoft.com/office/drawing/2014/main" id="{EE576063-B1CC-4C9F-85E8-008B4EECEA56}"/>
                </a:ext>
              </a:extLst>
            </p:cNvPr>
            <p:cNvSpPr>
              <a:spLocks noChangeArrowheads="1"/>
            </p:cNvSpPr>
            <p:nvPr/>
          </p:nvSpPr>
          <p:spPr bwMode="auto">
            <a:xfrm>
              <a:off x="23214013"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5" name="Oval 743">
              <a:extLst>
                <a:ext uri="{FF2B5EF4-FFF2-40B4-BE49-F238E27FC236}">
                  <a16:creationId xmlns:a16="http://schemas.microsoft.com/office/drawing/2014/main" id="{F1BD8671-799C-4DDF-82E3-66662EED380F}"/>
                </a:ext>
              </a:extLst>
            </p:cNvPr>
            <p:cNvSpPr>
              <a:spLocks noChangeArrowheads="1"/>
            </p:cNvSpPr>
            <p:nvPr/>
          </p:nvSpPr>
          <p:spPr bwMode="auto">
            <a:xfrm>
              <a:off x="23372763" y="81788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6" name="Freeform 744">
              <a:extLst>
                <a:ext uri="{FF2B5EF4-FFF2-40B4-BE49-F238E27FC236}">
                  <a16:creationId xmlns:a16="http://schemas.microsoft.com/office/drawing/2014/main" id="{27429478-FEAB-45CD-A231-025EE0DFA5A2}"/>
                </a:ext>
              </a:extLst>
            </p:cNvPr>
            <p:cNvSpPr>
              <a:spLocks/>
            </p:cNvSpPr>
            <p:nvPr/>
          </p:nvSpPr>
          <p:spPr bwMode="auto">
            <a:xfrm>
              <a:off x="23552150"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7" name="Freeform 745">
              <a:extLst>
                <a:ext uri="{FF2B5EF4-FFF2-40B4-BE49-F238E27FC236}">
                  <a16:creationId xmlns:a16="http://schemas.microsoft.com/office/drawing/2014/main" id="{E4E62435-A4DF-4C22-9E22-AEB110B04FBF}"/>
                </a:ext>
              </a:extLst>
            </p:cNvPr>
            <p:cNvSpPr>
              <a:spLocks/>
            </p:cNvSpPr>
            <p:nvPr/>
          </p:nvSpPr>
          <p:spPr bwMode="auto">
            <a:xfrm>
              <a:off x="22656800"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8" name="Rectangle 746">
              <a:extLst>
                <a:ext uri="{FF2B5EF4-FFF2-40B4-BE49-F238E27FC236}">
                  <a16:creationId xmlns:a16="http://schemas.microsoft.com/office/drawing/2014/main" id="{48BE9597-7196-4524-B8C0-2C047E7161CD}"/>
                </a:ext>
              </a:extLst>
            </p:cNvPr>
            <p:cNvSpPr>
              <a:spLocks noChangeArrowheads="1"/>
            </p:cNvSpPr>
            <p:nvPr/>
          </p:nvSpPr>
          <p:spPr bwMode="auto">
            <a:xfrm>
              <a:off x="22710775"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9" name="Rectangle 747">
              <a:extLst>
                <a:ext uri="{FF2B5EF4-FFF2-40B4-BE49-F238E27FC236}">
                  <a16:creationId xmlns:a16="http://schemas.microsoft.com/office/drawing/2014/main" id="{E9790652-5B3E-4E90-A501-E49D99EBFA8F}"/>
                </a:ext>
              </a:extLst>
            </p:cNvPr>
            <p:cNvSpPr>
              <a:spLocks noChangeArrowheads="1"/>
            </p:cNvSpPr>
            <p:nvPr/>
          </p:nvSpPr>
          <p:spPr bwMode="auto">
            <a:xfrm>
              <a:off x="227853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0" name="Rectangle 748">
              <a:extLst>
                <a:ext uri="{FF2B5EF4-FFF2-40B4-BE49-F238E27FC236}">
                  <a16:creationId xmlns:a16="http://schemas.microsoft.com/office/drawing/2014/main" id="{4E9CDD19-EB12-4011-8977-7616F4C86EF3}"/>
                </a:ext>
              </a:extLst>
            </p:cNvPr>
            <p:cNvSpPr>
              <a:spLocks noChangeArrowheads="1"/>
            </p:cNvSpPr>
            <p:nvPr/>
          </p:nvSpPr>
          <p:spPr bwMode="auto">
            <a:xfrm>
              <a:off x="22860000"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1" name="Rectangle 749">
              <a:extLst>
                <a:ext uri="{FF2B5EF4-FFF2-40B4-BE49-F238E27FC236}">
                  <a16:creationId xmlns:a16="http://schemas.microsoft.com/office/drawing/2014/main" id="{4E102A7A-EFC7-4C92-9775-FC9FF3397009}"/>
                </a:ext>
              </a:extLst>
            </p:cNvPr>
            <p:cNvSpPr>
              <a:spLocks noChangeArrowheads="1"/>
            </p:cNvSpPr>
            <p:nvPr/>
          </p:nvSpPr>
          <p:spPr bwMode="auto">
            <a:xfrm>
              <a:off x="22936200"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2" name="Rectangle 750">
              <a:extLst>
                <a:ext uri="{FF2B5EF4-FFF2-40B4-BE49-F238E27FC236}">
                  <a16:creationId xmlns:a16="http://schemas.microsoft.com/office/drawing/2014/main" id="{583F828F-7032-4CFC-869C-38DAA416AA53}"/>
                </a:ext>
              </a:extLst>
            </p:cNvPr>
            <p:cNvSpPr>
              <a:spLocks noChangeArrowheads="1"/>
            </p:cNvSpPr>
            <p:nvPr/>
          </p:nvSpPr>
          <p:spPr bwMode="auto">
            <a:xfrm>
              <a:off x="230108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3" name="Rectangle 751">
              <a:extLst>
                <a:ext uri="{FF2B5EF4-FFF2-40B4-BE49-F238E27FC236}">
                  <a16:creationId xmlns:a16="http://schemas.microsoft.com/office/drawing/2014/main" id="{108D4980-D17A-49EC-BF89-A8EE954BBA3B}"/>
                </a:ext>
              </a:extLst>
            </p:cNvPr>
            <p:cNvSpPr>
              <a:spLocks noChangeArrowheads="1"/>
            </p:cNvSpPr>
            <p:nvPr/>
          </p:nvSpPr>
          <p:spPr bwMode="auto">
            <a:xfrm>
              <a:off x="23085425"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4" name="Oval 752">
              <a:extLst>
                <a:ext uri="{FF2B5EF4-FFF2-40B4-BE49-F238E27FC236}">
                  <a16:creationId xmlns:a16="http://schemas.microsoft.com/office/drawing/2014/main" id="{C0EC597C-E919-4A12-8601-CDF50B8A68BB}"/>
                </a:ext>
              </a:extLst>
            </p:cNvPr>
            <p:cNvSpPr>
              <a:spLocks noChangeArrowheads="1"/>
            </p:cNvSpPr>
            <p:nvPr/>
          </p:nvSpPr>
          <p:spPr bwMode="auto">
            <a:xfrm>
              <a:off x="23214013"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5" name="Oval 753">
              <a:extLst>
                <a:ext uri="{FF2B5EF4-FFF2-40B4-BE49-F238E27FC236}">
                  <a16:creationId xmlns:a16="http://schemas.microsoft.com/office/drawing/2014/main" id="{37E1542F-AF02-4D9A-869C-177E182CF466}"/>
                </a:ext>
              </a:extLst>
            </p:cNvPr>
            <p:cNvSpPr>
              <a:spLocks noChangeArrowheads="1"/>
            </p:cNvSpPr>
            <p:nvPr/>
          </p:nvSpPr>
          <p:spPr bwMode="auto">
            <a:xfrm>
              <a:off x="23372763" y="84709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6" name="Freeform 754">
              <a:extLst>
                <a:ext uri="{FF2B5EF4-FFF2-40B4-BE49-F238E27FC236}">
                  <a16:creationId xmlns:a16="http://schemas.microsoft.com/office/drawing/2014/main" id="{CF09CDFE-ADA4-4CFC-9345-8C2C13D5A716}"/>
                </a:ext>
              </a:extLst>
            </p:cNvPr>
            <p:cNvSpPr>
              <a:spLocks/>
            </p:cNvSpPr>
            <p:nvPr/>
          </p:nvSpPr>
          <p:spPr bwMode="auto">
            <a:xfrm>
              <a:off x="23552150"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7" name="Freeform 755">
              <a:extLst>
                <a:ext uri="{FF2B5EF4-FFF2-40B4-BE49-F238E27FC236}">
                  <a16:creationId xmlns:a16="http://schemas.microsoft.com/office/drawing/2014/main" id="{373C7F07-A1D2-4AFE-87FE-F30DBD9A31B3}"/>
                </a:ext>
              </a:extLst>
            </p:cNvPr>
            <p:cNvSpPr>
              <a:spLocks/>
            </p:cNvSpPr>
            <p:nvPr/>
          </p:nvSpPr>
          <p:spPr bwMode="auto">
            <a:xfrm>
              <a:off x="22656800"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8" name="Rectangle 756">
              <a:extLst>
                <a:ext uri="{FF2B5EF4-FFF2-40B4-BE49-F238E27FC236}">
                  <a16:creationId xmlns:a16="http://schemas.microsoft.com/office/drawing/2014/main" id="{6AA978F1-E73C-4DCE-8F56-14F69692AC72}"/>
                </a:ext>
              </a:extLst>
            </p:cNvPr>
            <p:cNvSpPr>
              <a:spLocks noChangeArrowheads="1"/>
            </p:cNvSpPr>
            <p:nvPr/>
          </p:nvSpPr>
          <p:spPr bwMode="auto">
            <a:xfrm>
              <a:off x="22710775"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9" name="Rectangle 757">
              <a:extLst>
                <a:ext uri="{FF2B5EF4-FFF2-40B4-BE49-F238E27FC236}">
                  <a16:creationId xmlns:a16="http://schemas.microsoft.com/office/drawing/2014/main" id="{572E7353-F536-4F38-AC0B-A8D23ABAD93C}"/>
                </a:ext>
              </a:extLst>
            </p:cNvPr>
            <p:cNvSpPr>
              <a:spLocks noChangeArrowheads="1"/>
            </p:cNvSpPr>
            <p:nvPr/>
          </p:nvSpPr>
          <p:spPr bwMode="auto">
            <a:xfrm>
              <a:off x="227853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0" name="Rectangle 758">
              <a:extLst>
                <a:ext uri="{FF2B5EF4-FFF2-40B4-BE49-F238E27FC236}">
                  <a16:creationId xmlns:a16="http://schemas.microsoft.com/office/drawing/2014/main" id="{A36A7BFC-8FAF-478A-98DA-6D7AF30747D6}"/>
                </a:ext>
              </a:extLst>
            </p:cNvPr>
            <p:cNvSpPr>
              <a:spLocks noChangeArrowheads="1"/>
            </p:cNvSpPr>
            <p:nvPr/>
          </p:nvSpPr>
          <p:spPr bwMode="auto">
            <a:xfrm>
              <a:off x="22860000"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1" name="Rectangle 759">
              <a:extLst>
                <a:ext uri="{FF2B5EF4-FFF2-40B4-BE49-F238E27FC236}">
                  <a16:creationId xmlns:a16="http://schemas.microsoft.com/office/drawing/2014/main" id="{8E652CEF-A55B-497A-B438-60DD413A0524}"/>
                </a:ext>
              </a:extLst>
            </p:cNvPr>
            <p:cNvSpPr>
              <a:spLocks noChangeArrowheads="1"/>
            </p:cNvSpPr>
            <p:nvPr/>
          </p:nvSpPr>
          <p:spPr bwMode="auto">
            <a:xfrm>
              <a:off x="22936200"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2" name="Rectangle 760">
              <a:extLst>
                <a:ext uri="{FF2B5EF4-FFF2-40B4-BE49-F238E27FC236}">
                  <a16:creationId xmlns:a16="http://schemas.microsoft.com/office/drawing/2014/main" id="{C3222BE0-E046-4C27-A73D-11BEAA96E7C7}"/>
                </a:ext>
              </a:extLst>
            </p:cNvPr>
            <p:cNvSpPr>
              <a:spLocks noChangeArrowheads="1"/>
            </p:cNvSpPr>
            <p:nvPr/>
          </p:nvSpPr>
          <p:spPr bwMode="auto">
            <a:xfrm>
              <a:off x="230108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3" name="Rectangle 761">
              <a:extLst>
                <a:ext uri="{FF2B5EF4-FFF2-40B4-BE49-F238E27FC236}">
                  <a16:creationId xmlns:a16="http://schemas.microsoft.com/office/drawing/2014/main" id="{5F0DFB02-6B93-438B-81F6-0BCFE6FD87CB}"/>
                </a:ext>
              </a:extLst>
            </p:cNvPr>
            <p:cNvSpPr>
              <a:spLocks noChangeArrowheads="1"/>
            </p:cNvSpPr>
            <p:nvPr/>
          </p:nvSpPr>
          <p:spPr bwMode="auto">
            <a:xfrm>
              <a:off x="23085425"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4" name="Oval 762">
              <a:extLst>
                <a:ext uri="{FF2B5EF4-FFF2-40B4-BE49-F238E27FC236}">
                  <a16:creationId xmlns:a16="http://schemas.microsoft.com/office/drawing/2014/main" id="{729F6E36-9E3F-4B13-944F-2402F12EBEB9}"/>
                </a:ext>
              </a:extLst>
            </p:cNvPr>
            <p:cNvSpPr>
              <a:spLocks noChangeArrowheads="1"/>
            </p:cNvSpPr>
            <p:nvPr/>
          </p:nvSpPr>
          <p:spPr bwMode="auto">
            <a:xfrm>
              <a:off x="23214013"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5" name="Oval 763">
              <a:extLst>
                <a:ext uri="{FF2B5EF4-FFF2-40B4-BE49-F238E27FC236}">
                  <a16:creationId xmlns:a16="http://schemas.microsoft.com/office/drawing/2014/main" id="{2364C415-21EE-408C-9B32-B13F3F0A89F7}"/>
                </a:ext>
              </a:extLst>
            </p:cNvPr>
            <p:cNvSpPr>
              <a:spLocks noChangeArrowheads="1"/>
            </p:cNvSpPr>
            <p:nvPr/>
          </p:nvSpPr>
          <p:spPr bwMode="auto">
            <a:xfrm>
              <a:off x="23372763" y="87645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6" name="Freeform 764">
              <a:extLst>
                <a:ext uri="{FF2B5EF4-FFF2-40B4-BE49-F238E27FC236}">
                  <a16:creationId xmlns:a16="http://schemas.microsoft.com/office/drawing/2014/main" id="{46F8F2CC-25B1-40C9-862C-878C6C837022}"/>
                </a:ext>
              </a:extLst>
            </p:cNvPr>
            <p:cNvSpPr>
              <a:spLocks/>
            </p:cNvSpPr>
            <p:nvPr/>
          </p:nvSpPr>
          <p:spPr bwMode="auto">
            <a:xfrm>
              <a:off x="23552150"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7" name="Rectangle 765">
              <a:extLst>
                <a:ext uri="{FF2B5EF4-FFF2-40B4-BE49-F238E27FC236}">
                  <a16:creationId xmlns:a16="http://schemas.microsoft.com/office/drawing/2014/main" id="{2D4A7875-9A47-473C-A179-33CB6FF1E726}"/>
                </a:ext>
              </a:extLst>
            </p:cNvPr>
            <p:cNvSpPr>
              <a:spLocks noChangeArrowheads="1"/>
            </p:cNvSpPr>
            <p:nvPr/>
          </p:nvSpPr>
          <p:spPr bwMode="auto">
            <a:xfrm>
              <a:off x="21326475" y="7015163"/>
              <a:ext cx="1128713" cy="60325"/>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8" name="Freeform 766">
              <a:extLst>
                <a:ext uri="{FF2B5EF4-FFF2-40B4-BE49-F238E27FC236}">
                  <a16:creationId xmlns:a16="http://schemas.microsoft.com/office/drawing/2014/main" id="{DEE05DFD-086C-4CBD-8DFE-6F9B22250597}"/>
                </a:ext>
              </a:extLst>
            </p:cNvPr>
            <p:cNvSpPr>
              <a:spLocks/>
            </p:cNvSpPr>
            <p:nvPr/>
          </p:nvSpPr>
          <p:spPr bwMode="auto">
            <a:xfrm>
              <a:off x="21732875" y="6958013"/>
              <a:ext cx="376238" cy="41275"/>
            </a:xfrm>
            <a:custGeom>
              <a:avLst/>
              <a:gdLst>
                <a:gd name="T0" fmla="*/ 189 w 200"/>
                <a:gd name="T1" fmla="*/ 22 h 22"/>
                <a:gd name="T2" fmla="*/ 11 w 200"/>
                <a:gd name="T3" fmla="*/ 22 h 22"/>
                <a:gd name="T4" fmla="*/ 0 w 200"/>
                <a:gd name="T5" fmla="*/ 11 h 22"/>
                <a:gd name="T6" fmla="*/ 0 w 200"/>
                <a:gd name="T7" fmla="*/ 11 h 22"/>
                <a:gd name="T8" fmla="*/ 11 w 200"/>
                <a:gd name="T9" fmla="*/ 0 h 22"/>
                <a:gd name="T10" fmla="*/ 189 w 200"/>
                <a:gd name="T11" fmla="*/ 0 h 22"/>
                <a:gd name="T12" fmla="*/ 200 w 200"/>
                <a:gd name="T13" fmla="*/ 11 h 22"/>
                <a:gd name="T14" fmla="*/ 200 w 200"/>
                <a:gd name="T15" fmla="*/ 11 h 22"/>
                <a:gd name="T16" fmla="*/ 189 w 200"/>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2">
                  <a:moveTo>
                    <a:pt x="189" y="22"/>
                  </a:moveTo>
                  <a:cubicBezTo>
                    <a:pt x="11" y="22"/>
                    <a:pt x="11" y="22"/>
                    <a:pt x="11" y="22"/>
                  </a:cubicBezTo>
                  <a:cubicBezTo>
                    <a:pt x="5" y="22"/>
                    <a:pt x="0" y="17"/>
                    <a:pt x="0" y="11"/>
                  </a:cubicBezTo>
                  <a:cubicBezTo>
                    <a:pt x="0" y="11"/>
                    <a:pt x="0" y="11"/>
                    <a:pt x="0" y="11"/>
                  </a:cubicBezTo>
                  <a:cubicBezTo>
                    <a:pt x="0" y="5"/>
                    <a:pt x="5" y="0"/>
                    <a:pt x="11" y="0"/>
                  </a:cubicBezTo>
                  <a:cubicBezTo>
                    <a:pt x="189" y="0"/>
                    <a:pt x="189" y="0"/>
                    <a:pt x="189" y="0"/>
                  </a:cubicBezTo>
                  <a:cubicBezTo>
                    <a:pt x="195" y="0"/>
                    <a:pt x="200" y="5"/>
                    <a:pt x="200" y="11"/>
                  </a:cubicBezTo>
                  <a:cubicBezTo>
                    <a:pt x="200" y="11"/>
                    <a:pt x="200" y="11"/>
                    <a:pt x="200" y="11"/>
                  </a:cubicBezTo>
                  <a:cubicBezTo>
                    <a:pt x="200" y="17"/>
                    <a:pt x="195" y="22"/>
                    <a:pt x="189" y="22"/>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9" name="Freeform 767">
              <a:extLst>
                <a:ext uri="{FF2B5EF4-FFF2-40B4-BE49-F238E27FC236}">
                  <a16:creationId xmlns:a16="http://schemas.microsoft.com/office/drawing/2014/main" id="{D1596054-5790-4140-B6ED-61C688F92BBE}"/>
                </a:ext>
              </a:extLst>
            </p:cNvPr>
            <p:cNvSpPr>
              <a:spLocks/>
            </p:cNvSpPr>
            <p:nvPr/>
          </p:nvSpPr>
          <p:spPr bwMode="auto">
            <a:xfrm>
              <a:off x="22120225" y="6435725"/>
              <a:ext cx="250825" cy="501650"/>
            </a:xfrm>
            <a:custGeom>
              <a:avLst/>
              <a:gdLst>
                <a:gd name="T0" fmla="*/ 132 w 134"/>
                <a:gd name="T1" fmla="*/ 17 h 267"/>
                <a:gd name="T2" fmla="*/ 23 w 134"/>
                <a:gd name="T3" fmla="*/ 259 h 267"/>
                <a:gd name="T4" fmla="*/ 8 w 134"/>
                <a:gd name="T5" fmla="*/ 265 h 267"/>
                <a:gd name="T6" fmla="*/ 8 w 134"/>
                <a:gd name="T7" fmla="*/ 265 h 267"/>
                <a:gd name="T8" fmla="*/ 3 w 134"/>
                <a:gd name="T9" fmla="*/ 250 h 267"/>
                <a:gd name="T10" fmla="*/ 111 w 134"/>
                <a:gd name="T11" fmla="*/ 8 h 267"/>
                <a:gd name="T12" fmla="*/ 126 w 134"/>
                <a:gd name="T13" fmla="*/ 2 h 267"/>
                <a:gd name="T14" fmla="*/ 126 w 134"/>
                <a:gd name="T15" fmla="*/ 2 h 267"/>
                <a:gd name="T16" fmla="*/ 132 w 134"/>
                <a:gd name="T17"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267">
                  <a:moveTo>
                    <a:pt x="132" y="17"/>
                  </a:moveTo>
                  <a:cubicBezTo>
                    <a:pt x="23" y="259"/>
                    <a:pt x="23" y="259"/>
                    <a:pt x="23" y="259"/>
                  </a:cubicBezTo>
                  <a:cubicBezTo>
                    <a:pt x="20" y="265"/>
                    <a:pt x="14" y="267"/>
                    <a:pt x="8" y="265"/>
                  </a:cubicBezTo>
                  <a:cubicBezTo>
                    <a:pt x="8" y="265"/>
                    <a:pt x="8" y="265"/>
                    <a:pt x="8" y="265"/>
                  </a:cubicBezTo>
                  <a:cubicBezTo>
                    <a:pt x="3" y="262"/>
                    <a:pt x="0" y="256"/>
                    <a:pt x="3" y="250"/>
                  </a:cubicBezTo>
                  <a:cubicBezTo>
                    <a:pt x="111" y="8"/>
                    <a:pt x="111" y="8"/>
                    <a:pt x="111" y="8"/>
                  </a:cubicBezTo>
                  <a:cubicBezTo>
                    <a:pt x="114" y="2"/>
                    <a:pt x="120" y="0"/>
                    <a:pt x="126" y="2"/>
                  </a:cubicBezTo>
                  <a:cubicBezTo>
                    <a:pt x="126" y="2"/>
                    <a:pt x="126" y="2"/>
                    <a:pt x="126" y="2"/>
                  </a:cubicBezTo>
                  <a:cubicBezTo>
                    <a:pt x="132" y="5"/>
                    <a:pt x="134" y="11"/>
                    <a:pt x="132" y="17"/>
                  </a:cubicBezTo>
                  <a:close/>
                </a:path>
              </a:pathLst>
            </a:custGeom>
            <a:solidFill>
              <a:srgbClr val="75A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0" name="Rectangle 768">
              <a:extLst>
                <a:ext uri="{FF2B5EF4-FFF2-40B4-BE49-F238E27FC236}">
                  <a16:creationId xmlns:a16="http://schemas.microsoft.com/office/drawing/2014/main" id="{AAA9E36F-25D4-4D9F-B96D-5A9BFF07F506}"/>
                </a:ext>
              </a:extLst>
            </p:cNvPr>
            <p:cNvSpPr>
              <a:spLocks noChangeArrowheads="1"/>
            </p:cNvSpPr>
            <p:nvPr/>
          </p:nvSpPr>
          <p:spPr bwMode="auto">
            <a:xfrm>
              <a:off x="21529675" y="6973888"/>
              <a:ext cx="633413" cy="41275"/>
            </a:xfrm>
            <a:prstGeom prst="rect">
              <a:avLst/>
            </a:prstGeom>
            <a:solidFill>
              <a:srgbClr val="D0E1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1" name="Freeform 769">
              <a:extLst>
                <a:ext uri="{FF2B5EF4-FFF2-40B4-BE49-F238E27FC236}">
                  <a16:creationId xmlns:a16="http://schemas.microsoft.com/office/drawing/2014/main" id="{997BBE34-278A-4FAB-94FA-329414DFF0AB}"/>
                </a:ext>
              </a:extLst>
            </p:cNvPr>
            <p:cNvSpPr>
              <a:spLocks/>
            </p:cNvSpPr>
            <p:nvPr/>
          </p:nvSpPr>
          <p:spPr bwMode="auto">
            <a:xfrm>
              <a:off x="22118638" y="6397625"/>
              <a:ext cx="288925" cy="600075"/>
            </a:xfrm>
            <a:custGeom>
              <a:avLst/>
              <a:gdLst>
                <a:gd name="T0" fmla="*/ 182 w 182"/>
                <a:gd name="T1" fmla="*/ 11 h 378"/>
                <a:gd name="T2" fmla="*/ 23 w 182"/>
                <a:gd name="T3" fmla="*/ 378 h 378"/>
                <a:gd name="T4" fmla="*/ 0 w 182"/>
                <a:gd name="T5" fmla="*/ 368 h 378"/>
                <a:gd name="T6" fmla="*/ 157 w 182"/>
                <a:gd name="T7" fmla="*/ 0 h 378"/>
                <a:gd name="T8" fmla="*/ 182 w 182"/>
                <a:gd name="T9" fmla="*/ 11 h 378"/>
              </a:gdLst>
              <a:ahLst/>
              <a:cxnLst>
                <a:cxn ang="0">
                  <a:pos x="T0" y="T1"/>
                </a:cxn>
                <a:cxn ang="0">
                  <a:pos x="T2" y="T3"/>
                </a:cxn>
                <a:cxn ang="0">
                  <a:pos x="T4" y="T5"/>
                </a:cxn>
                <a:cxn ang="0">
                  <a:pos x="T6" y="T7"/>
                </a:cxn>
                <a:cxn ang="0">
                  <a:pos x="T8" y="T9"/>
                </a:cxn>
              </a:cxnLst>
              <a:rect l="0" t="0" r="r" b="b"/>
              <a:pathLst>
                <a:path w="182" h="378">
                  <a:moveTo>
                    <a:pt x="182" y="11"/>
                  </a:moveTo>
                  <a:lnTo>
                    <a:pt x="23" y="378"/>
                  </a:lnTo>
                  <a:lnTo>
                    <a:pt x="0" y="368"/>
                  </a:lnTo>
                  <a:lnTo>
                    <a:pt x="157" y="0"/>
                  </a:lnTo>
                  <a:lnTo>
                    <a:pt x="182" y="11"/>
                  </a:lnTo>
                  <a:close/>
                </a:path>
              </a:pathLst>
            </a:custGeom>
            <a:solidFill>
              <a:srgbClr val="D0E1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2" name="Rectangle 770">
              <a:extLst>
                <a:ext uri="{FF2B5EF4-FFF2-40B4-BE49-F238E27FC236}">
                  <a16:creationId xmlns:a16="http://schemas.microsoft.com/office/drawing/2014/main" id="{F200F521-B79A-4342-BA28-FEA6CAA1199E}"/>
                </a:ext>
              </a:extLst>
            </p:cNvPr>
            <p:cNvSpPr>
              <a:spLocks noChangeArrowheads="1"/>
            </p:cNvSpPr>
            <p:nvPr/>
          </p:nvSpPr>
          <p:spPr bwMode="auto">
            <a:xfrm>
              <a:off x="21853525" y="6992938"/>
              <a:ext cx="247650" cy="6350"/>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4" name="Group 803">
            <a:extLst>
              <a:ext uri="{FF2B5EF4-FFF2-40B4-BE49-F238E27FC236}">
                <a16:creationId xmlns:a16="http://schemas.microsoft.com/office/drawing/2014/main" id="{D890CBC4-7250-4E3C-8B4D-516DDDF96DC0}"/>
              </a:ext>
            </a:extLst>
          </p:cNvPr>
          <p:cNvGrpSpPr/>
          <p:nvPr/>
        </p:nvGrpSpPr>
        <p:grpSpPr>
          <a:xfrm>
            <a:off x="20564475" y="5443668"/>
            <a:ext cx="2341562" cy="5026604"/>
            <a:chOff x="16282988" y="6186488"/>
            <a:chExt cx="1893888" cy="4065588"/>
          </a:xfrm>
        </p:grpSpPr>
        <p:sp>
          <p:nvSpPr>
            <p:cNvPr id="573" name="Freeform 771">
              <a:extLst>
                <a:ext uri="{FF2B5EF4-FFF2-40B4-BE49-F238E27FC236}">
                  <a16:creationId xmlns:a16="http://schemas.microsoft.com/office/drawing/2014/main" id="{F1D8779B-FA95-4C11-8143-73C1B40A9254}"/>
                </a:ext>
              </a:extLst>
            </p:cNvPr>
            <p:cNvSpPr>
              <a:spLocks/>
            </p:cNvSpPr>
            <p:nvPr/>
          </p:nvSpPr>
          <p:spPr bwMode="auto">
            <a:xfrm>
              <a:off x="16282988" y="6186488"/>
              <a:ext cx="1811338" cy="3641725"/>
            </a:xfrm>
            <a:custGeom>
              <a:avLst/>
              <a:gdLst>
                <a:gd name="T0" fmla="*/ 629 w 964"/>
                <a:gd name="T1" fmla="*/ 925 h 1935"/>
                <a:gd name="T2" fmla="*/ 702 w 964"/>
                <a:gd name="T3" fmla="*/ 674 h 1935"/>
                <a:gd name="T4" fmla="*/ 567 w 964"/>
                <a:gd name="T5" fmla="*/ 387 h 1935"/>
                <a:gd name="T6" fmla="*/ 638 w 964"/>
                <a:gd name="T7" fmla="*/ 233 h 1935"/>
                <a:gd name="T8" fmla="*/ 448 w 964"/>
                <a:gd name="T9" fmla="*/ 9 h 1935"/>
                <a:gd name="T10" fmla="*/ 224 w 964"/>
                <a:gd name="T11" fmla="*/ 200 h 1935"/>
                <a:gd name="T12" fmla="*/ 249 w 964"/>
                <a:gd name="T13" fmla="*/ 316 h 1935"/>
                <a:gd name="T14" fmla="*/ 35 w 964"/>
                <a:gd name="T15" fmla="*/ 617 h 1935"/>
                <a:gd name="T16" fmla="*/ 169 w 964"/>
                <a:gd name="T17" fmla="*/ 981 h 1935"/>
                <a:gd name="T18" fmla="*/ 2 w 964"/>
                <a:gd name="T19" fmla="*/ 1356 h 1935"/>
                <a:gd name="T20" fmla="*/ 541 w 964"/>
                <a:gd name="T21" fmla="*/ 1893 h 1935"/>
                <a:gd name="T22" fmla="*/ 922 w 964"/>
                <a:gd name="T23" fmla="*/ 1291 h 1935"/>
                <a:gd name="T24" fmla="*/ 629 w 964"/>
                <a:gd name="T25" fmla="*/ 925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4" h="1935">
                  <a:moveTo>
                    <a:pt x="629" y="925"/>
                  </a:moveTo>
                  <a:cubicBezTo>
                    <a:pt x="618" y="793"/>
                    <a:pt x="703" y="831"/>
                    <a:pt x="702" y="674"/>
                  </a:cubicBezTo>
                  <a:cubicBezTo>
                    <a:pt x="701" y="537"/>
                    <a:pt x="568" y="461"/>
                    <a:pt x="567" y="387"/>
                  </a:cubicBezTo>
                  <a:cubicBezTo>
                    <a:pt x="565" y="313"/>
                    <a:pt x="635" y="275"/>
                    <a:pt x="638" y="233"/>
                  </a:cubicBezTo>
                  <a:cubicBezTo>
                    <a:pt x="648" y="118"/>
                    <a:pt x="562" y="18"/>
                    <a:pt x="448" y="9"/>
                  </a:cubicBezTo>
                  <a:cubicBezTo>
                    <a:pt x="333" y="0"/>
                    <a:pt x="233" y="85"/>
                    <a:pt x="224" y="200"/>
                  </a:cubicBezTo>
                  <a:cubicBezTo>
                    <a:pt x="220" y="242"/>
                    <a:pt x="247" y="251"/>
                    <a:pt x="249" y="316"/>
                  </a:cubicBezTo>
                  <a:cubicBezTo>
                    <a:pt x="250" y="381"/>
                    <a:pt x="15" y="482"/>
                    <a:pt x="35" y="617"/>
                  </a:cubicBezTo>
                  <a:cubicBezTo>
                    <a:pt x="56" y="754"/>
                    <a:pt x="177" y="816"/>
                    <a:pt x="169" y="981"/>
                  </a:cubicBezTo>
                  <a:cubicBezTo>
                    <a:pt x="163" y="1102"/>
                    <a:pt x="0" y="1154"/>
                    <a:pt x="2" y="1356"/>
                  </a:cubicBezTo>
                  <a:cubicBezTo>
                    <a:pt x="5" y="1684"/>
                    <a:pt x="241" y="1935"/>
                    <a:pt x="541" y="1893"/>
                  </a:cubicBezTo>
                  <a:cubicBezTo>
                    <a:pt x="841" y="1851"/>
                    <a:pt x="964" y="1591"/>
                    <a:pt x="922" y="1291"/>
                  </a:cubicBezTo>
                  <a:cubicBezTo>
                    <a:pt x="894" y="1091"/>
                    <a:pt x="641" y="1056"/>
                    <a:pt x="629" y="9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4" name="Freeform 772">
              <a:extLst>
                <a:ext uri="{FF2B5EF4-FFF2-40B4-BE49-F238E27FC236}">
                  <a16:creationId xmlns:a16="http://schemas.microsoft.com/office/drawing/2014/main" id="{59C438A5-FD0D-4B27-ACCC-9DA7777F9AAD}"/>
                </a:ext>
              </a:extLst>
            </p:cNvPr>
            <p:cNvSpPr>
              <a:spLocks/>
            </p:cNvSpPr>
            <p:nvPr/>
          </p:nvSpPr>
          <p:spPr bwMode="auto">
            <a:xfrm>
              <a:off x="16978313" y="6569075"/>
              <a:ext cx="268288" cy="2832100"/>
            </a:xfrm>
            <a:custGeom>
              <a:avLst/>
              <a:gdLst>
                <a:gd name="T0" fmla="*/ 44 w 143"/>
                <a:gd name="T1" fmla="*/ 0 h 1505"/>
                <a:gd name="T2" fmla="*/ 25 w 143"/>
                <a:gd name="T3" fmla="*/ 189 h 1505"/>
                <a:gd name="T4" fmla="*/ 13 w 143"/>
                <a:gd name="T5" fmla="*/ 379 h 1505"/>
                <a:gd name="T6" fmla="*/ 9 w 143"/>
                <a:gd name="T7" fmla="*/ 569 h 1505"/>
                <a:gd name="T8" fmla="*/ 13 w 143"/>
                <a:gd name="T9" fmla="*/ 759 h 1505"/>
                <a:gd name="T10" fmla="*/ 26 w 143"/>
                <a:gd name="T11" fmla="*/ 949 h 1505"/>
                <a:gd name="T12" fmla="*/ 50 w 143"/>
                <a:gd name="T13" fmla="*/ 1137 h 1505"/>
                <a:gd name="T14" fmla="*/ 88 w 143"/>
                <a:gd name="T15" fmla="*/ 1323 h 1505"/>
                <a:gd name="T16" fmla="*/ 143 w 143"/>
                <a:gd name="T17" fmla="*/ 1505 h 1505"/>
                <a:gd name="T18" fmla="*/ 84 w 143"/>
                <a:gd name="T19" fmla="*/ 1324 h 1505"/>
                <a:gd name="T20" fmla="*/ 44 w 143"/>
                <a:gd name="T21" fmla="*/ 1138 h 1505"/>
                <a:gd name="T22" fmla="*/ 18 w 143"/>
                <a:gd name="T23" fmla="*/ 949 h 1505"/>
                <a:gd name="T24" fmla="*/ 5 w 143"/>
                <a:gd name="T25" fmla="*/ 759 h 1505"/>
                <a:gd name="T26" fmla="*/ 7 w 143"/>
                <a:gd name="T27" fmla="*/ 379 h 1505"/>
                <a:gd name="T28" fmla="*/ 44 w 143"/>
                <a:gd name="T29"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1505">
                  <a:moveTo>
                    <a:pt x="44" y="0"/>
                  </a:moveTo>
                  <a:cubicBezTo>
                    <a:pt x="36" y="63"/>
                    <a:pt x="30" y="126"/>
                    <a:pt x="25" y="189"/>
                  </a:cubicBezTo>
                  <a:cubicBezTo>
                    <a:pt x="20" y="253"/>
                    <a:pt x="16" y="316"/>
                    <a:pt x="13" y="379"/>
                  </a:cubicBezTo>
                  <a:cubicBezTo>
                    <a:pt x="11" y="442"/>
                    <a:pt x="9" y="506"/>
                    <a:pt x="9" y="569"/>
                  </a:cubicBezTo>
                  <a:cubicBezTo>
                    <a:pt x="9" y="633"/>
                    <a:pt x="10" y="696"/>
                    <a:pt x="13" y="759"/>
                  </a:cubicBezTo>
                  <a:cubicBezTo>
                    <a:pt x="16" y="822"/>
                    <a:pt x="20" y="886"/>
                    <a:pt x="26" y="949"/>
                  </a:cubicBezTo>
                  <a:cubicBezTo>
                    <a:pt x="32" y="1012"/>
                    <a:pt x="40" y="1075"/>
                    <a:pt x="50" y="1137"/>
                  </a:cubicBezTo>
                  <a:cubicBezTo>
                    <a:pt x="60" y="1200"/>
                    <a:pt x="73" y="1262"/>
                    <a:pt x="88" y="1323"/>
                  </a:cubicBezTo>
                  <a:cubicBezTo>
                    <a:pt x="103" y="1385"/>
                    <a:pt x="122" y="1445"/>
                    <a:pt x="143" y="1505"/>
                  </a:cubicBezTo>
                  <a:cubicBezTo>
                    <a:pt x="120" y="1446"/>
                    <a:pt x="101" y="1385"/>
                    <a:pt x="84" y="1324"/>
                  </a:cubicBezTo>
                  <a:cubicBezTo>
                    <a:pt x="68" y="1263"/>
                    <a:pt x="55" y="1201"/>
                    <a:pt x="44" y="1138"/>
                  </a:cubicBezTo>
                  <a:cubicBezTo>
                    <a:pt x="33" y="1076"/>
                    <a:pt x="25" y="1013"/>
                    <a:pt x="18" y="949"/>
                  </a:cubicBezTo>
                  <a:cubicBezTo>
                    <a:pt x="12" y="886"/>
                    <a:pt x="8" y="823"/>
                    <a:pt x="5" y="759"/>
                  </a:cubicBezTo>
                  <a:cubicBezTo>
                    <a:pt x="0" y="633"/>
                    <a:pt x="1" y="506"/>
                    <a:pt x="7" y="379"/>
                  </a:cubicBezTo>
                  <a:cubicBezTo>
                    <a:pt x="14" y="252"/>
                    <a:pt x="25" y="12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5" name="Freeform 773">
              <a:extLst>
                <a:ext uri="{FF2B5EF4-FFF2-40B4-BE49-F238E27FC236}">
                  <a16:creationId xmlns:a16="http://schemas.microsoft.com/office/drawing/2014/main" id="{9439F503-9DF2-4E05-B8FC-9E3DDB806D27}"/>
                </a:ext>
              </a:extLst>
            </p:cNvPr>
            <p:cNvSpPr>
              <a:spLocks/>
            </p:cNvSpPr>
            <p:nvPr/>
          </p:nvSpPr>
          <p:spPr bwMode="auto">
            <a:xfrm>
              <a:off x="17006888" y="6846888"/>
              <a:ext cx="280988" cy="268288"/>
            </a:xfrm>
            <a:custGeom>
              <a:avLst/>
              <a:gdLst>
                <a:gd name="T0" fmla="*/ 0 w 150"/>
                <a:gd name="T1" fmla="*/ 142 h 142"/>
                <a:gd name="T2" fmla="*/ 79 w 150"/>
                <a:gd name="T3" fmla="*/ 75 h 142"/>
                <a:gd name="T4" fmla="*/ 88 w 150"/>
                <a:gd name="T5" fmla="*/ 66 h 142"/>
                <a:gd name="T6" fmla="*/ 97 w 150"/>
                <a:gd name="T7" fmla="*/ 57 h 142"/>
                <a:gd name="T8" fmla="*/ 115 w 150"/>
                <a:gd name="T9" fmla="*/ 39 h 142"/>
                <a:gd name="T10" fmla="*/ 150 w 150"/>
                <a:gd name="T11" fmla="*/ 0 h 142"/>
                <a:gd name="T12" fmla="*/ 120 w 150"/>
                <a:gd name="T13" fmla="*/ 43 h 142"/>
                <a:gd name="T14" fmla="*/ 84 w 150"/>
                <a:gd name="T15" fmla="*/ 81 h 142"/>
                <a:gd name="T16" fmla="*/ 44 w 150"/>
                <a:gd name="T17" fmla="*/ 114 h 142"/>
                <a:gd name="T18" fmla="*/ 0 w 150"/>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2">
                  <a:moveTo>
                    <a:pt x="0" y="142"/>
                  </a:moveTo>
                  <a:cubicBezTo>
                    <a:pt x="27" y="120"/>
                    <a:pt x="54" y="98"/>
                    <a:pt x="79" y="75"/>
                  </a:cubicBezTo>
                  <a:cubicBezTo>
                    <a:pt x="88" y="66"/>
                    <a:pt x="88" y="66"/>
                    <a:pt x="88" y="66"/>
                  </a:cubicBezTo>
                  <a:cubicBezTo>
                    <a:pt x="97" y="57"/>
                    <a:pt x="97" y="57"/>
                    <a:pt x="97" y="57"/>
                  </a:cubicBezTo>
                  <a:cubicBezTo>
                    <a:pt x="104" y="51"/>
                    <a:pt x="109" y="45"/>
                    <a:pt x="115" y="39"/>
                  </a:cubicBezTo>
                  <a:cubicBezTo>
                    <a:pt x="127" y="26"/>
                    <a:pt x="139" y="13"/>
                    <a:pt x="150" y="0"/>
                  </a:cubicBezTo>
                  <a:cubicBezTo>
                    <a:pt x="141" y="15"/>
                    <a:pt x="131" y="29"/>
                    <a:pt x="120" y="43"/>
                  </a:cubicBezTo>
                  <a:cubicBezTo>
                    <a:pt x="109" y="56"/>
                    <a:pt x="97" y="69"/>
                    <a:pt x="84" y="81"/>
                  </a:cubicBezTo>
                  <a:cubicBezTo>
                    <a:pt x="71" y="92"/>
                    <a:pt x="58" y="104"/>
                    <a:pt x="44" y="114"/>
                  </a:cubicBezTo>
                  <a:cubicBezTo>
                    <a:pt x="30" y="124"/>
                    <a:pt x="16"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6" name="Freeform 774">
              <a:extLst>
                <a:ext uri="{FF2B5EF4-FFF2-40B4-BE49-F238E27FC236}">
                  <a16:creationId xmlns:a16="http://schemas.microsoft.com/office/drawing/2014/main" id="{2F593CD0-9197-4080-82EF-D5D37D6FB7FE}"/>
                </a:ext>
              </a:extLst>
            </p:cNvPr>
            <p:cNvSpPr>
              <a:spLocks/>
            </p:cNvSpPr>
            <p:nvPr/>
          </p:nvSpPr>
          <p:spPr bwMode="auto">
            <a:xfrm>
              <a:off x="16997363" y="6973888"/>
              <a:ext cx="279400" cy="266700"/>
            </a:xfrm>
            <a:custGeom>
              <a:avLst/>
              <a:gdLst>
                <a:gd name="T0" fmla="*/ 0 w 149"/>
                <a:gd name="T1" fmla="*/ 142 h 142"/>
                <a:gd name="T2" fmla="*/ 78 w 149"/>
                <a:gd name="T3" fmla="*/ 75 h 142"/>
                <a:gd name="T4" fmla="*/ 88 w 149"/>
                <a:gd name="T5" fmla="*/ 66 h 142"/>
                <a:gd name="T6" fmla="*/ 97 w 149"/>
                <a:gd name="T7" fmla="*/ 57 h 142"/>
                <a:gd name="T8" fmla="*/ 115 w 149"/>
                <a:gd name="T9" fmla="*/ 39 h 142"/>
                <a:gd name="T10" fmla="*/ 149 w 149"/>
                <a:gd name="T11" fmla="*/ 0 h 142"/>
                <a:gd name="T12" fmla="*/ 120 w 149"/>
                <a:gd name="T13" fmla="*/ 43 h 142"/>
                <a:gd name="T14" fmla="*/ 84 w 149"/>
                <a:gd name="T15" fmla="*/ 81 h 142"/>
                <a:gd name="T16" fmla="*/ 44 w 149"/>
                <a:gd name="T17" fmla="*/ 114 h 142"/>
                <a:gd name="T18" fmla="*/ 0 w 149"/>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2">
                  <a:moveTo>
                    <a:pt x="0" y="142"/>
                  </a:moveTo>
                  <a:cubicBezTo>
                    <a:pt x="27" y="120"/>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20" y="43"/>
                  </a:cubicBezTo>
                  <a:cubicBezTo>
                    <a:pt x="108" y="56"/>
                    <a:pt x="96" y="69"/>
                    <a:pt x="84" y="81"/>
                  </a:cubicBezTo>
                  <a:cubicBezTo>
                    <a:pt x="71" y="92"/>
                    <a:pt x="58" y="104"/>
                    <a:pt x="44" y="114"/>
                  </a:cubicBezTo>
                  <a:cubicBezTo>
                    <a:pt x="30" y="124"/>
                    <a:pt x="15"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7" name="Freeform 775">
              <a:extLst>
                <a:ext uri="{FF2B5EF4-FFF2-40B4-BE49-F238E27FC236}">
                  <a16:creationId xmlns:a16="http://schemas.microsoft.com/office/drawing/2014/main" id="{C7FD471A-96AF-44E6-81FA-91AA92A593E2}"/>
                </a:ext>
              </a:extLst>
            </p:cNvPr>
            <p:cNvSpPr>
              <a:spLocks/>
            </p:cNvSpPr>
            <p:nvPr/>
          </p:nvSpPr>
          <p:spPr bwMode="auto">
            <a:xfrm>
              <a:off x="16995775" y="7723188"/>
              <a:ext cx="279400" cy="268288"/>
            </a:xfrm>
            <a:custGeom>
              <a:avLst/>
              <a:gdLst>
                <a:gd name="T0" fmla="*/ 0 w 149"/>
                <a:gd name="T1" fmla="*/ 143 h 143"/>
                <a:gd name="T2" fmla="*/ 78 w 149"/>
                <a:gd name="T3" fmla="*/ 75 h 143"/>
                <a:gd name="T4" fmla="*/ 88 w 149"/>
                <a:gd name="T5" fmla="*/ 66 h 143"/>
                <a:gd name="T6" fmla="*/ 97 w 149"/>
                <a:gd name="T7" fmla="*/ 57 h 143"/>
                <a:gd name="T8" fmla="*/ 115 w 149"/>
                <a:gd name="T9" fmla="*/ 39 h 143"/>
                <a:gd name="T10" fmla="*/ 149 w 149"/>
                <a:gd name="T11" fmla="*/ 0 h 143"/>
                <a:gd name="T12" fmla="*/ 119 w 149"/>
                <a:gd name="T13" fmla="*/ 43 h 143"/>
                <a:gd name="T14" fmla="*/ 84 w 149"/>
                <a:gd name="T15" fmla="*/ 81 h 143"/>
                <a:gd name="T16" fmla="*/ 43 w 149"/>
                <a:gd name="T17" fmla="*/ 114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19" y="43"/>
                  </a:cubicBezTo>
                  <a:cubicBezTo>
                    <a:pt x="108" y="56"/>
                    <a:pt x="96" y="69"/>
                    <a:pt x="84" y="81"/>
                  </a:cubicBezTo>
                  <a:cubicBezTo>
                    <a:pt x="71" y="93"/>
                    <a:pt x="57" y="104"/>
                    <a:pt x="43" y="114"/>
                  </a:cubicBezTo>
                  <a:cubicBezTo>
                    <a:pt x="29" y="125"/>
                    <a:pt x="15" y="134"/>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8" name="Freeform 776">
              <a:extLst>
                <a:ext uri="{FF2B5EF4-FFF2-40B4-BE49-F238E27FC236}">
                  <a16:creationId xmlns:a16="http://schemas.microsoft.com/office/drawing/2014/main" id="{89202414-20E2-4BD7-AC34-96B0BB4584A5}"/>
                </a:ext>
              </a:extLst>
            </p:cNvPr>
            <p:cNvSpPr>
              <a:spLocks/>
            </p:cNvSpPr>
            <p:nvPr/>
          </p:nvSpPr>
          <p:spPr bwMode="auto">
            <a:xfrm>
              <a:off x="17000538" y="7835900"/>
              <a:ext cx="280988" cy="268288"/>
            </a:xfrm>
            <a:custGeom>
              <a:avLst/>
              <a:gdLst>
                <a:gd name="T0" fmla="*/ 0 w 149"/>
                <a:gd name="T1" fmla="*/ 143 h 143"/>
                <a:gd name="T2" fmla="*/ 78 w 149"/>
                <a:gd name="T3" fmla="*/ 75 h 143"/>
                <a:gd name="T4" fmla="*/ 88 w 149"/>
                <a:gd name="T5" fmla="*/ 67 h 143"/>
                <a:gd name="T6" fmla="*/ 97 w 149"/>
                <a:gd name="T7" fmla="*/ 58 h 143"/>
                <a:gd name="T8" fmla="*/ 115 w 149"/>
                <a:gd name="T9" fmla="*/ 39 h 143"/>
                <a:gd name="T10" fmla="*/ 149 w 149"/>
                <a:gd name="T11" fmla="*/ 0 h 143"/>
                <a:gd name="T12" fmla="*/ 120 w 149"/>
                <a:gd name="T13" fmla="*/ 43 h 143"/>
                <a:gd name="T14" fmla="*/ 84 w 149"/>
                <a:gd name="T15" fmla="*/ 81 h 143"/>
                <a:gd name="T16" fmla="*/ 44 w 149"/>
                <a:gd name="T17" fmla="*/ 115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9"/>
                    <a:pt x="78" y="75"/>
                  </a:cubicBezTo>
                  <a:cubicBezTo>
                    <a:pt x="88" y="67"/>
                    <a:pt x="88" y="67"/>
                    <a:pt x="88" y="67"/>
                  </a:cubicBezTo>
                  <a:cubicBezTo>
                    <a:pt x="97" y="58"/>
                    <a:pt x="97" y="58"/>
                    <a:pt x="97" y="58"/>
                  </a:cubicBezTo>
                  <a:cubicBezTo>
                    <a:pt x="103" y="52"/>
                    <a:pt x="109" y="45"/>
                    <a:pt x="115" y="39"/>
                  </a:cubicBezTo>
                  <a:cubicBezTo>
                    <a:pt x="127" y="27"/>
                    <a:pt x="138" y="14"/>
                    <a:pt x="149" y="0"/>
                  </a:cubicBezTo>
                  <a:cubicBezTo>
                    <a:pt x="141" y="15"/>
                    <a:pt x="131" y="30"/>
                    <a:pt x="120" y="43"/>
                  </a:cubicBezTo>
                  <a:cubicBezTo>
                    <a:pt x="109" y="57"/>
                    <a:pt x="97" y="69"/>
                    <a:pt x="84" y="81"/>
                  </a:cubicBezTo>
                  <a:cubicBezTo>
                    <a:pt x="71" y="93"/>
                    <a:pt x="58" y="104"/>
                    <a:pt x="44" y="115"/>
                  </a:cubicBezTo>
                  <a:cubicBezTo>
                    <a:pt x="30" y="125"/>
                    <a:pt x="15" y="135"/>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9" name="Freeform 777">
              <a:extLst>
                <a:ext uri="{FF2B5EF4-FFF2-40B4-BE49-F238E27FC236}">
                  <a16:creationId xmlns:a16="http://schemas.microsoft.com/office/drawing/2014/main" id="{31A11A73-093C-4218-9F9B-AB0F595C0617}"/>
                </a:ext>
              </a:extLst>
            </p:cNvPr>
            <p:cNvSpPr>
              <a:spLocks/>
            </p:cNvSpPr>
            <p:nvPr/>
          </p:nvSpPr>
          <p:spPr bwMode="auto">
            <a:xfrm>
              <a:off x="16543338" y="7305675"/>
              <a:ext cx="446088" cy="271463"/>
            </a:xfrm>
            <a:custGeom>
              <a:avLst/>
              <a:gdLst>
                <a:gd name="T0" fmla="*/ 0 w 237"/>
                <a:gd name="T1" fmla="*/ 0 h 145"/>
                <a:gd name="T2" fmla="*/ 55 w 237"/>
                <a:gd name="T3" fmla="*/ 44 h 145"/>
                <a:gd name="T4" fmla="*/ 112 w 237"/>
                <a:gd name="T5" fmla="*/ 83 h 145"/>
                <a:gd name="T6" fmla="*/ 142 w 237"/>
                <a:gd name="T7" fmla="*/ 100 h 145"/>
                <a:gd name="T8" fmla="*/ 157 w 237"/>
                <a:gd name="T9" fmla="*/ 109 h 145"/>
                <a:gd name="T10" fmla="*/ 165 w 237"/>
                <a:gd name="T11" fmla="*/ 113 h 145"/>
                <a:gd name="T12" fmla="*/ 173 w 237"/>
                <a:gd name="T13" fmla="*/ 116 h 145"/>
                <a:gd name="T14" fmla="*/ 189 w 237"/>
                <a:gd name="T15" fmla="*/ 124 h 145"/>
                <a:gd name="T16" fmla="*/ 204 w 237"/>
                <a:gd name="T17" fmla="*/ 131 h 145"/>
                <a:gd name="T18" fmla="*/ 212 w 237"/>
                <a:gd name="T19" fmla="*/ 135 h 145"/>
                <a:gd name="T20" fmla="*/ 220 w 237"/>
                <a:gd name="T21" fmla="*/ 138 h 145"/>
                <a:gd name="T22" fmla="*/ 237 w 237"/>
                <a:gd name="T23" fmla="*/ 145 h 145"/>
                <a:gd name="T24" fmla="*/ 170 w 237"/>
                <a:gd name="T25" fmla="*/ 122 h 145"/>
                <a:gd name="T26" fmla="*/ 162 w 237"/>
                <a:gd name="T27" fmla="*/ 119 h 145"/>
                <a:gd name="T28" fmla="*/ 154 w 237"/>
                <a:gd name="T29" fmla="*/ 115 h 145"/>
                <a:gd name="T30" fmla="*/ 139 w 237"/>
                <a:gd name="T31" fmla="*/ 107 h 145"/>
                <a:gd name="T32" fmla="*/ 108 w 237"/>
                <a:gd name="T33" fmla="*/ 89 h 145"/>
                <a:gd name="T34" fmla="*/ 51 w 237"/>
                <a:gd name="T35" fmla="*/ 49 h 145"/>
                <a:gd name="T36" fmla="*/ 0 w 237"/>
                <a:gd name="T3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145">
                  <a:moveTo>
                    <a:pt x="0" y="0"/>
                  </a:moveTo>
                  <a:cubicBezTo>
                    <a:pt x="18" y="16"/>
                    <a:pt x="36" y="30"/>
                    <a:pt x="55" y="44"/>
                  </a:cubicBezTo>
                  <a:cubicBezTo>
                    <a:pt x="73" y="57"/>
                    <a:pt x="93" y="70"/>
                    <a:pt x="112" y="83"/>
                  </a:cubicBezTo>
                  <a:cubicBezTo>
                    <a:pt x="122" y="89"/>
                    <a:pt x="132" y="94"/>
                    <a:pt x="142" y="100"/>
                  </a:cubicBezTo>
                  <a:cubicBezTo>
                    <a:pt x="157" y="109"/>
                    <a:pt x="157" y="109"/>
                    <a:pt x="157" y="109"/>
                  </a:cubicBezTo>
                  <a:cubicBezTo>
                    <a:pt x="165" y="113"/>
                    <a:pt x="165" y="113"/>
                    <a:pt x="165" y="113"/>
                  </a:cubicBezTo>
                  <a:cubicBezTo>
                    <a:pt x="173" y="116"/>
                    <a:pt x="173" y="116"/>
                    <a:pt x="173" y="116"/>
                  </a:cubicBezTo>
                  <a:cubicBezTo>
                    <a:pt x="189" y="124"/>
                    <a:pt x="189" y="124"/>
                    <a:pt x="189" y="124"/>
                  </a:cubicBezTo>
                  <a:cubicBezTo>
                    <a:pt x="204" y="131"/>
                    <a:pt x="204" y="131"/>
                    <a:pt x="204" y="131"/>
                  </a:cubicBezTo>
                  <a:cubicBezTo>
                    <a:pt x="207" y="132"/>
                    <a:pt x="210" y="134"/>
                    <a:pt x="212" y="135"/>
                  </a:cubicBezTo>
                  <a:cubicBezTo>
                    <a:pt x="220" y="138"/>
                    <a:pt x="220" y="138"/>
                    <a:pt x="220" y="138"/>
                  </a:cubicBezTo>
                  <a:cubicBezTo>
                    <a:pt x="226" y="140"/>
                    <a:pt x="231" y="142"/>
                    <a:pt x="237" y="145"/>
                  </a:cubicBezTo>
                  <a:cubicBezTo>
                    <a:pt x="214" y="139"/>
                    <a:pt x="192" y="132"/>
                    <a:pt x="170" y="122"/>
                  </a:cubicBezTo>
                  <a:cubicBezTo>
                    <a:pt x="162" y="119"/>
                    <a:pt x="162" y="119"/>
                    <a:pt x="162" y="119"/>
                  </a:cubicBezTo>
                  <a:cubicBezTo>
                    <a:pt x="154" y="115"/>
                    <a:pt x="154" y="115"/>
                    <a:pt x="154" y="115"/>
                  </a:cubicBezTo>
                  <a:cubicBezTo>
                    <a:pt x="139" y="107"/>
                    <a:pt x="139" y="107"/>
                    <a:pt x="139" y="107"/>
                  </a:cubicBezTo>
                  <a:cubicBezTo>
                    <a:pt x="128" y="101"/>
                    <a:pt x="118" y="96"/>
                    <a:pt x="108" y="89"/>
                  </a:cubicBezTo>
                  <a:cubicBezTo>
                    <a:pt x="88" y="77"/>
                    <a:pt x="69" y="63"/>
                    <a:pt x="51" y="49"/>
                  </a:cubicBezTo>
                  <a:cubicBezTo>
                    <a:pt x="33" y="34"/>
                    <a:pt x="16"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0" name="Freeform 778">
              <a:extLst>
                <a:ext uri="{FF2B5EF4-FFF2-40B4-BE49-F238E27FC236}">
                  <a16:creationId xmlns:a16="http://schemas.microsoft.com/office/drawing/2014/main" id="{9B6377AC-08C4-44C8-8942-21D44CA8C405}"/>
                </a:ext>
              </a:extLst>
            </p:cNvPr>
            <p:cNvSpPr>
              <a:spLocks/>
            </p:cNvSpPr>
            <p:nvPr/>
          </p:nvSpPr>
          <p:spPr bwMode="auto">
            <a:xfrm>
              <a:off x="16417925" y="7283450"/>
              <a:ext cx="571500" cy="371475"/>
            </a:xfrm>
            <a:custGeom>
              <a:avLst/>
              <a:gdLst>
                <a:gd name="T0" fmla="*/ 0 w 304"/>
                <a:gd name="T1" fmla="*/ 0 h 197"/>
                <a:gd name="T2" fmla="*/ 36 w 304"/>
                <a:gd name="T3" fmla="*/ 29 h 197"/>
                <a:gd name="T4" fmla="*/ 53 w 304"/>
                <a:gd name="T5" fmla="*/ 43 h 197"/>
                <a:gd name="T6" fmla="*/ 71 w 304"/>
                <a:gd name="T7" fmla="*/ 57 h 197"/>
                <a:gd name="T8" fmla="*/ 90 w 304"/>
                <a:gd name="T9" fmla="*/ 70 h 197"/>
                <a:gd name="T10" fmla="*/ 108 w 304"/>
                <a:gd name="T11" fmla="*/ 84 h 197"/>
                <a:gd name="T12" fmla="*/ 126 w 304"/>
                <a:gd name="T13" fmla="*/ 97 h 197"/>
                <a:gd name="T14" fmla="*/ 145 w 304"/>
                <a:gd name="T15" fmla="*/ 110 h 197"/>
                <a:gd name="T16" fmla="*/ 164 w 304"/>
                <a:gd name="T17" fmla="*/ 123 h 197"/>
                <a:gd name="T18" fmla="*/ 173 w 304"/>
                <a:gd name="T19" fmla="*/ 129 h 197"/>
                <a:gd name="T20" fmla="*/ 183 w 304"/>
                <a:gd name="T21" fmla="*/ 135 h 197"/>
                <a:gd name="T22" fmla="*/ 202 w 304"/>
                <a:gd name="T23" fmla="*/ 147 h 197"/>
                <a:gd name="T24" fmla="*/ 222 w 304"/>
                <a:gd name="T25" fmla="*/ 158 h 197"/>
                <a:gd name="T26" fmla="*/ 304 w 304"/>
                <a:gd name="T27" fmla="*/ 197 h 197"/>
                <a:gd name="T28" fmla="*/ 219 w 304"/>
                <a:gd name="T29" fmla="*/ 164 h 197"/>
                <a:gd name="T30" fmla="*/ 140 w 304"/>
                <a:gd name="T31" fmla="*/ 117 h 197"/>
                <a:gd name="T32" fmla="*/ 68 w 304"/>
                <a:gd name="T33" fmla="*/ 62 h 197"/>
                <a:gd name="T34" fmla="*/ 0 w 304"/>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4" h="197">
                  <a:moveTo>
                    <a:pt x="0" y="0"/>
                  </a:moveTo>
                  <a:cubicBezTo>
                    <a:pt x="12" y="10"/>
                    <a:pt x="24" y="19"/>
                    <a:pt x="36" y="29"/>
                  </a:cubicBezTo>
                  <a:cubicBezTo>
                    <a:pt x="42" y="33"/>
                    <a:pt x="47" y="38"/>
                    <a:pt x="53" y="43"/>
                  </a:cubicBezTo>
                  <a:cubicBezTo>
                    <a:pt x="59" y="47"/>
                    <a:pt x="65" y="52"/>
                    <a:pt x="71" y="57"/>
                  </a:cubicBezTo>
                  <a:cubicBezTo>
                    <a:pt x="77" y="61"/>
                    <a:pt x="83" y="66"/>
                    <a:pt x="90" y="70"/>
                  </a:cubicBezTo>
                  <a:cubicBezTo>
                    <a:pt x="96" y="75"/>
                    <a:pt x="102" y="80"/>
                    <a:pt x="108" y="84"/>
                  </a:cubicBezTo>
                  <a:cubicBezTo>
                    <a:pt x="126" y="97"/>
                    <a:pt x="126" y="97"/>
                    <a:pt x="126" y="97"/>
                  </a:cubicBezTo>
                  <a:cubicBezTo>
                    <a:pt x="145" y="110"/>
                    <a:pt x="145" y="110"/>
                    <a:pt x="145" y="110"/>
                  </a:cubicBezTo>
                  <a:cubicBezTo>
                    <a:pt x="151" y="115"/>
                    <a:pt x="157" y="119"/>
                    <a:pt x="164" y="123"/>
                  </a:cubicBezTo>
                  <a:cubicBezTo>
                    <a:pt x="173" y="129"/>
                    <a:pt x="173" y="129"/>
                    <a:pt x="173" y="129"/>
                  </a:cubicBezTo>
                  <a:cubicBezTo>
                    <a:pt x="183" y="135"/>
                    <a:pt x="183" y="135"/>
                    <a:pt x="183" y="135"/>
                  </a:cubicBezTo>
                  <a:cubicBezTo>
                    <a:pt x="189" y="139"/>
                    <a:pt x="195" y="143"/>
                    <a:pt x="202" y="147"/>
                  </a:cubicBezTo>
                  <a:cubicBezTo>
                    <a:pt x="222" y="158"/>
                    <a:pt x="222" y="158"/>
                    <a:pt x="222" y="158"/>
                  </a:cubicBezTo>
                  <a:cubicBezTo>
                    <a:pt x="248" y="173"/>
                    <a:pt x="275" y="187"/>
                    <a:pt x="304" y="197"/>
                  </a:cubicBezTo>
                  <a:cubicBezTo>
                    <a:pt x="274" y="190"/>
                    <a:pt x="246" y="178"/>
                    <a:pt x="219" y="164"/>
                  </a:cubicBezTo>
                  <a:cubicBezTo>
                    <a:pt x="191" y="150"/>
                    <a:pt x="166" y="134"/>
                    <a:pt x="140" y="117"/>
                  </a:cubicBezTo>
                  <a:cubicBezTo>
                    <a:pt x="115" y="100"/>
                    <a:pt x="91" y="81"/>
                    <a:pt x="68" y="62"/>
                  </a:cubicBezTo>
                  <a:cubicBezTo>
                    <a:pt x="44" y="42"/>
                    <a:pt x="21"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1" name="Freeform 779">
              <a:extLst>
                <a:ext uri="{FF2B5EF4-FFF2-40B4-BE49-F238E27FC236}">
                  <a16:creationId xmlns:a16="http://schemas.microsoft.com/office/drawing/2014/main" id="{B3A3A120-C7DD-4D1D-88FD-1AB7A5B20C2E}"/>
                </a:ext>
              </a:extLst>
            </p:cNvPr>
            <p:cNvSpPr>
              <a:spLocks/>
            </p:cNvSpPr>
            <p:nvPr/>
          </p:nvSpPr>
          <p:spPr bwMode="auto">
            <a:xfrm>
              <a:off x="16541750" y="8385175"/>
              <a:ext cx="519113" cy="298450"/>
            </a:xfrm>
            <a:custGeom>
              <a:avLst/>
              <a:gdLst>
                <a:gd name="T0" fmla="*/ 0 w 276"/>
                <a:gd name="T1" fmla="*/ 0 h 159"/>
                <a:gd name="T2" fmla="*/ 56 w 276"/>
                <a:gd name="T3" fmla="*/ 59 h 159"/>
                <a:gd name="T4" fmla="*/ 64 w 276"/>
                <a:gd name="T5" fmla="*/ 66 h 159"/>
                <a:gd name="T6" fmla="*/ 72 w 276"/>
                <a:gd name="T7" fmla="*/ 72 h 159"/>
                <a:gd name="T8" fmla="*/ 89 w 276"/>
                <a:gd name="T9" fmla="*/ 84 h 159"/>
                <a:gd name="T10" fmla="*/ 106 w 276"/>
                <a:gd name="T11" fmla="*/ 95 h 159"/>
                <a:gd name="T12" fmla="*/ 123 w 276"/>
                <a:gd name="T13" fmla="*/ 105 h 159"/>
                <a:gd name="T14" fmla="*/ 141 w 276"/>
                <a:gd name="T15" fmla="*/ 114 h 159"/>
                <a:gd name="T16" fmla="*/ 150 w 276"/>
                <a:gd name="T17" fmla="*/ 119 h 159"/>
                <a:gd name="T18" fmla="*/ 160 w 276"/>
                <a:gd name="T19" fmla="*/ 123 h 159"/>
                <a:gd name="T20" fmla="*/ 178 w 276"/>
                <a:gd name="T21" fmla="*/ 131 h 159"/>
                <a:gd name="T22" fmla="*/ 197 w 276"/>
                <a:gd name="T23" fmla="*/ 138 h 159"/>
                <a:gd name="T24" fmla="*/ 207 w 276"/>
                <a:gd name="T25" fmla="*/ 141 h 159"/>
                <a:gd name="T26" fmla="*/ 217 w 276"/>
                <a:gd name="T27" fmla="*/ 144 h 159"/>
                <a:gd name="T28" fmla="*/ 236 w 276"/>
                <a:gd name="T29" fmla="*/ 150 h 159"/>
                <a:gd name="T30" fmla="*/ 276 w 276"/>
                <a:gd name="T31" fmla="*/ 159 h 159"/>
                <a:gd name="T32" fmla="*/ 256 w 276"/>
                <a:gd name="T33" fmla="*/ 156 h 159"/>
                <a:gd name="T34" fmla="*/ 246 w 276"/>
                <a:gd name="T35" fmla="*/ 155 h 159"/>
                <a:gd name="T36" fmla="*/ 235 w 276"/>
                <a:gd name="T37" fmla="*/ 153 h 159"/>
                <a:gd name="T38" fmla="*/ 215 w 276"/>
                <a:gd name="T39" fmla="*/ 149 h 159"/>
                <a:gd name="T40" fmla="*/ 205 w 276"/>
                <a:gd name="T41" fmla="*/ 147 h 159"/>
                <a:gd name="T42" fmla="*/ 195 w 276"/>
                <a:gd name="T43" fmla="*/ 144 h 159"/>
                <a:gd name="T44" fmla="*/ 176 w 276"/>
                <a:gd name="T45" fmla="*/ 137 h 159"/>
                <a:gd name="T46" fmla="*/ 157 w 276"/>
                <a:gd name="T47" fmla="*/ 130 h 159"/>
                <a:gd name="T48" fmla="*/ 147 w 276"/>
                <a:gd name="T49" fmla="*/ 126 h 159"/>
                <a:gd name="T50" fmla="*/ 138 w 276"/>
                <a:gd name="T51" fmla="*/ 121 h 159"/>
                <a:gd name="T52" fmla="*/ 119 w 276"/>
                <a:gd name="T53" fmla="*/ 112 h 159"/>
                <a:gd name="T54" fmla="*/ 52 w 276"/>
                <a:gd name="T55" fmla="*/ 64 h 159"/>
                <a:gd name="T56" fmla="*/ 0 w 276"/>
                <a:gd name="T5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6" h="159">
                  <a:moveTo>
                    <a:pt x="0" y="0"/>
                  </a:moveTo>
                  <a:cubicBezTo>
                    <a:pt x="16" y="22"/>
                    <a:pt x="36" y="42"/>
                    <a:pt x="56" y="59"/>
                  </a:cubicBezTo>
                  <a:cubicBezTo>
                    <a:pt x="64" y="66"/>
                    <a:pt x="64" y="66"/>
                    <a:pt x="64" y="66"/>
                  </a:cubicBezTo>
                  <a:cubicBezTo>
                    <a:pt x="67" y="68"/>
                    <a:pt x="70" y="70"/>
                    <a:pt x="72" y="72"/>
                  </a:cubicBezTo>
                  <a:cubicBezTo>
                    <a:pt x="78" y="76"/>
                    <a:pt x="83" y="80"/>
                    <a:pt x="89" y="84"/>
                  </a:cubicBezTo>
                  <a:cubicBezTo>
                    <a:pt x="94" y="87"/>
                    <a:pt x="100" y="91"/>
                    <a:pt x="106" y="95"/>
                  </a:cubicBezTo>
                  <a:cubicBezTo>
                    <a:pt x="123" y="105"/>
                    <a:pt x="123" y="105"/>
                    <a:pt x="123" y="105"/>
                  </a:cubicBezTo>
                  <a:cubicBezTo>
                    <a:pt x="129" y="108"/>
                    <a:pt x="135" y="111"/>
                    <a:pt x="141" y="114"/>
                  </a:cubicBezTo>
                  <a:cubicBezTo>
                    <a:pt x="150" y="119"/>
                    <a:pt x="150" y="119"/>
                    <a:pt x="150" y="119"/>
                  </a:cubicBezTo>
                  <a:cubicBezTo>
                    <a:pt x="160" y="123"/>
                    <a:pt x="160" y="123"/>
                    <a:pt x="160" y="123"/>
                  </a:cubicBezTo>
                  <a:cubicBezTo>
                    <a:pt x="166" y="125"/>
                    <a:pt x="172" y="128"/>
                    <a:pt x="178" y="131"/>
                  </a:cubicBezTo>
                  <a:cubicBezTo>
                    <a:pt x="197" y="138"/>
                    <a:pt x="197" y="138"/>
                    <a:pt x="197" y="138"/>
                  </a:cubicBezTo>
                  <a:cubicBezTo>
                    <a:pt x="207" y="141"/>
                    <a:pt x="207" y="141"/>
                    <a:pt x="207" y="141"/>
                  </a:cubicBezTo>
                  <a:cubicBezTo>
                    <a:pt x="217" y="144"/>
                    <a:pt x="217" y="144"/>
                    <a:pt x="217" y="144"/>
                  </a:cubicBezTo>
                  <a:cubicBezTo>
                    <a:pt x="236" y="150"/>
                    <a:pt x="236" y="150"/>
                    <a:pt x="236" y="150"/>
                  </a:cubicBezTo>
                  <a:cubicBezTo>
                    <a:pt x="249" y="153"/>
                    <a:pt x="263" y="156"/>
                    <a:pt x="276" y="159"/>
                  </a:cubicBezTo>
                  <a:cubicBezTo>
                    <a:pt x="269" y="158"/>
                    <a:pt x="262" y="157"/>
                    <a:pt x="256" y="156"/>
                  </a:cubicBezTo>
                  <a:cubicBezTo>
                    <a:pt x="246" y="155"/>
                    <a:pt x="246" y="155"/>
                    <a:pt x="246" y="155"/>
                  </a:cubicBezTo>
                  <a:cubicBezTo>
                    <a:pt x="242" y="155"/>
                    <a:pt x="239" y="154"/>
                    <a:pt x="235" y="153"/>
                  </a:cubicBezTo>
                  <a:cubicBezTo>
                    <a:pt x="215" y="149"/>
                    <a:pt x="215" y="149"/>
                    <a:pt x="215" y="149"/>
                  </a:cubicBezTo>
                  <a:cubicBezTo>
                    <a:pt x="212" y="148"/>
                    <a:pt x="209" y="147"/>
                    <a:pt x="205" y="147"/>
                  </a:cubicBezTo>
                  <a:cubicBezTo>
                    <a:pt x="195" y="144"/>
                    <a:pt x="195" y="144"/>
                    <a:pt x="195" y="144"/>
                  </a:cubicBezTo>
                  <a:cubicBezTo>
                    <a:pt x="176" y="137"/>
                    <a:pt x="176" y="137"/>
                    <a:pt x="176" y="137"/>
                  </a:cubicBezTo>
                  <a:cubicBezTo>
                    <a:pt x="169" y="135"/>
                    <a:pt x="163" y="132"/>
                    <a:pt x="157" y="130"/>
                  </a:cubicBezTo>
                  <a:cubicBezTo>
                    <a:pt x="147" y="126"/>
                    <a:pt x="147" y="126"/>
                    <a:pt x="147" y="126"/>
                  </a:cubicBezTo>
                  <a:cubicBezTo>
                    <a:pt x="138" y="121"/>
                    <a:pt x="138" y="121"/>
                    <a:pt x="138" y="121"/>
                  </a:cubicBezTo>
                  <a:cubicBezTo>
                    <a:pt x="132" y="118"/>
                    <a:pt x="125" y="115"/>
                    <a:pt x="119" y="112"/>
                  </a:cubicBezTo>
                  <a:cubicBezTo>
                    <a:pt x="95" y="98"/>
                    <a:pt x="73" y="82"/>
                    <a:pt x="52" y="64"/>
                  </a:cubicBezTo>
                  <a:cubicBezTo>
                    <a:pt x="32" y="45"/>
                    <a:pt x="14"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2" name="Freeform 780">
              <a:extLst>
                <a:ext uri="{FF2B5EF4-FFF2-40B4-BE49-F238E27FC236}">
                  <a16:creationId xmlns:a16="http://schemas.microsoft.com/office/drawing/2014/main" id="{6CAB5C29-3A54-4901-B0BD-D95103EBF57D}"/>
                </a:ext>
              </a:extLst>
            </p:cNvPr>
            <p:cNvSpPr>
              <a:spLocks/>
            </p:cNvSpPr>
            <p:nvPr/>
          </p:nvSpPr>
          <p:spPr bwMode="auto">
            <a:xfrm>
              <a:off x="16540163" y="8637588"/>
              <a:ext cx="558800" cy="241300"/>
            </a:xfrm>
            <a:custGeom>
              <a:avLst/>
              <a:gdLst>
                <a:gd name="T0" fmla="*/ 0 w 297"/>
                <a:gd name="T1" fmla="*/ 0 h 128"/>
                <a:gd name="T2" fmla="*/ 65 w 297"/>
                <a:gd name="T3" fmla="*/ 51 h 128"/>
                <a:gd name="T4" fmla="*/ 137 w 297"/>
                <a:gd name="T5" fmla="*/ 90 h 128"/>
                <a:gd name="T6" fmla="*/ 215 w 297"/>
                <a:gd name="T7" fmla="*/ 115 h 128"/>
                <a:gd name="T8" fmla="*/ 256 w 297"/>
                <a:gd name="T9" fmla="*/ 123 h 128"/>
                <a:gd name="T10" fmla="*/ 276 w 297"/>
                <a:gd name="T11" fmla="*/ 126 h 128"/>
                <a:gd name="T12" fmla="*/ 297 w 297"/>
                <a:gd name="T13" fmla="*/ 128 h 128"/>
                <a:gd name="T14" fmla="*/ 276 w 297"/>
                <a:gd name="T15" fmla="*/ 128 h 128"/>
                <a:gd name="T16" fmla="*/ 255 w 297"/>
                <a:gd name="T17" fmla="*/ 127 h 128"/>
                <a:gd name="T18" fmla="*/ 234 w 297"/>
                <a:gd name="T19" fmla="*/ 125 h 128"/>
                <a:gd name="T20" fmla="*/ 224 w 297"/>
                <a:gd name="T21" fmla="*/ 123 h 128"/>
                <a:gd name="T22" fmla="*/ 214 w 297"/>
                <a:gd name="T23" fmla="*/ 121 h 128"/>
                <a:gd name="T24" fmla="*/ 193 w 297"/>
                <a:gd name="T25" fmla="*/ 117 h 128"/>
                <a:gd name="T26" fmla="*/ 173 w 297"/>
                <a:gd name="T27" fmla="*/ 111 h 128"/>
                <a:gd name="T28" fmla="*/ 168 w 297"/>
                <a:gd name="T29" fmla="*/ 110 h 128"/>
                <a:gd name="T30" fmla="*/ 163 w 297"/>
                <a:gd name="T31" fmla="*/ 108 h 128"/>
                <a:gd name="T32" fmla="*/ 154 w 297"/>
                <a:gd name="T33" fmla="*/ 105 h 128"/>
                <a:gd name="T34" fmla="*/ 134 w 297"/>
                <a:gd name="T35" fmla="*/ 97 h 128"/>
                <a:gd name="T36" fmla="*/ 61 w 297"/>
                <a:gd name="T37" fmla="*/ 56 h 128"/>
                <a:gd name="T38" fmla="*/ 53 w 297"/>
                <a:gd name="T39" fmla="*/ 50 h 128"/>
                <a:gd name="T40" fmla="*/ 45 w 297"/>
                <a:gd name="T41" fmla="*/ 44 h 128"/>
                <a:gd name="T42" fmla="*/ 29 w 297"/>
                <a:gd name="T43" fmla="*/ 30 h 128"/>
                <a:gd name="T44" fmla="*/ 0 w 297"/>
                <a:gd name="T4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7" h="128">
                  <a:moveTo>
                    <a:pt x="0" y="0"/>
                  </a:moveTo>
                  <a:cubicBezTo>
                    <a:pt x="20" y="19"/>
                    <a:pt x="42" y="36"/>
                    <a:pt x="65" y="51"/>
                  </a:cubicBezTo>
                  <a:cubicBezTo>
                    <a:pt x="88" y="66"/>
                    <a:pt x="112" y="79"/>
                    <a:pt x="137" y="90"/>
                  </a:cubicBezTo>
                  <a:cubicBezTo>
                    <a:pt x="162" y="100"/>
                    <a:pt x="188" y="109"/>
                    <a:pt x="215" y="115"/>
                  </a:cubicBezTo>
                  <a:cubicBezTo>
                    <a:pt x="228" y="119"/>
                    <a:pt x="242" y="121"/>
                    <a:pt x="256" y="123"/>
                  </a:cubicBezTo>
                  <a:cubicBezTo>
                    <a:pt x="262" y="125"/>
                    <a:pt x="269" y="125"/>
                    <a:pt x="276" y="126"/>
                  </a:cubicBezTo>
                  <a:cubicBezTo>
                    <a:pt x="283" y="127"/>
                    <a:pt x="290" y="128"/>
                    <a:pt x="297" y="128"/>
                  </a:cubicBezTo>
                  <a:cubicBezTo>
                    <a:pt x="290" y="128"/>
                    <a:pt x="283" y="128"/>
                    <a:pt x="276" y="128"/>
                  </a:cubicBezTo>
                  <a:cubicBezTo>
                    <a:pt x="269" y="128"/>
                    <a:pt x="262" y="128"/>
                    <a:pt x="255" y="127"/>
                  </a:cubicBezTo>
                  <a:cubicBezTo>
                    <a:pt x="234" y="125"/>
                    <a:pt x="234" y="125"/>
                    <a:pt x="234" y="125"/>
                  </a:cubicBezTo>
                  <a:cubicBezTo>
                    <a:pt x="231" y="125"/>
                    <a:pt x="227" y="124"/>
                    <a:pt x="224" y="123"/>
                  </a:cubicBezTo>
                  <a:cubicBezTo>
                    <a:pt x="214" y="121"/>
                    <a:pt x="214" y="121"/>
                    <a:pt x="214" y="121"/>
                  </a:cubicBezTo>
                  <a:cubicBezTo>
                    <a:pt x="207" y="120"/>
                    <a:pt x="200" y="119"/>
                    <a:pt x="193" y="117"/>
                  </a:cubicBezTo>
                  <a:cubicBezTo>
                    <a:pt x="173" y="111"/>
                    <a:pt x="173" y="111"/>
                    <a:pt x="173" y="111"/>
                  </a:cubicBezTo>
                  <a:cubicBezTo>
                    <a:pt x="168" y="110"/>
                    <a:pt x="168" y="110"/>
                    <a:pt x="168" y="110"/>
                  </a:cubicBezTo>
                  <a:cubicBezTo>
                    <a:pt x="163" y="108"/>
                    <a:pt x="163" y="108"/>
                    <a:pt x="163" y="108"/>
                  </a:cubicBezTo>
                  <a:cubicBezTo>
                    <a:pt x="154" y="105"/>
                    <a:pt x="154" y="105"/>
                    <a:pt x="154" y="105"/>
                  </a:cubicBezTo>
                  <a:cubicBezTo>
                    <a:pt x="147" y="102"/>
                    <a:pt x="140" y="100"/>
                    <a:pt x="134" y="97"/>
                  </a:cubicBezTo>
                  <a:cubicBezTo>
                    <a:pt x="108" y="86"/>
                    <a:pt x="84" y="72"/>
                    <a:pt x="61" y="56"/>
                  </a:cubicBezTo>
                  <a:cubicBezTo>
                    <a:pt x="59" y="54"/>
                    <a:pt x="56" y="52"/>
                    <a:pt x="53" y="50"/>
                  </a:cubicBezTo>
                  <a:cubicBezTo>
                    <a:pt x="45" y="44"/>
                    <a:pt x="45" y="44"/>
                    <a:pt x="45" y="44"/>
                  </a:cubicBezTo>
                  <a:cubicBezTo>
                    <a:pt x="39" y="39"/>
                    <a:pt x="34" y="35"/>
                    <a:pt x="29" y="30"/>
                  </a:cubicBezTo>
                  <a:cubicBezTo>
                    <a:pt x="19" y="21"/>
                    <a:pt x="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3" name="Freeform 781">
              <a:extLst>
                <a:ext uri="{FF2B5EF4-FFF2-40B4-BE49-F238E27FC236}">
                  <a16:creationId xmlns:a16="http://schemas.microsoft.com/office/drawing/2014/main" id="{6A66A620-E23E-41D0-BC5C-6F62575232F0}"/>
                </a:ext>
              </a:extLst>
            </p:cNvPr>
            <p:cNvSpPr>
              <a:spLocks/>
            </p:cNvSpPr>
            <p:nvPr/>
          </p:nvSpPr>
          <p:spPr bwMode="auto">
            <a:xfrm>
              <a:off x="16549688" y="7980363"/>
              <a:ext cx="1042988" cy="1804988"/>
            </a:xfrm>
            <a:custGeom>
              <a:avLst/>
              <a:gdLst>
                <a:gd name="T0" fmla="*/ 444 w 555"/>
                <a:gd name="T1" fmla="*/ 409 h 959"/>
                <a:gd name="T2" fmla="*/ 463 w 555"/>
                <a:gd name="T3" fmla="*/ 920 h 959"/>
                <a:gd name="T4" fmla="*/ 111 w 555"/>
                <a:gd name="T5" fmla="*/ 550 h 959"/>
                <a:gd name="T6" fmla="*/ 92 w 555"/>
                <a:gd name="T7" fmla="*/ 38 h 959"/>
                <a:gd name="T8" fmla="*/ 444 w 555"/>
                <a:gd name="T9" fmla="*/ 409 h 959"/>
              </a:gdLst>
              <a:ahLst/>
              <a:cxnLst>
                <a:cxn ang="0">
                  <a:pos x="T0" y="T1"/>
                </a:cxn>
                <a:cxn ang="0">
                  <a:pos x="T2" y="T3"/>
                </a:cxn>
                <a:cxn ang="0">
                  <a:pos x="T4" y="T5"/>
                </a:cxn>
                <a:cxn ang="0">
                  <a:pos x="T6" y="T7"/>
                </a:cxn>
                <a:cxn ang="0">
                  <a:pos x="T8" y="T9"/>
                </a:cxn>
              </a:cxnLst>
              <a:rect l="0" t="0" r="r" b="b"/>
              <a:pathLst>
                <a:path w="555" h="959">
                  <a:moveTo>
                    <a:pt x="444" y="409"/>
                  </a:moveTo>
                  <a:cubicBezTo>
                    <a:pt x="547" y="653"/>
                    <a:pt x="555" y="882"/>
                    <a:pt x="463" y="920"/>
                  </a:cubicBezTo>
                  <a:cubicBezTo>
                    <a:pt x="371" y="959"/>
                    <a:pt x="213" y="793"/>
                    <a:pt x="111" y="550"/>
                  </a:cubicBezTo>
                  <a:cubicBezTo>
                    <a:pt x="8" y="306"/>
                    <a:pt x="0" y="77"/>
                    <a:pt x="92" y="38"/>
                  </a:cubicBezTo>
                  <a:cubicBezTo>
                    <a:pt x="184" y="0"/>
                    <a:pt x="342" y="166"/>
                    <a:pt x="444" y="40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4" name="Freeform 782">
              <a:extLst>
                <a:ext uri="{FF2B5EF4-FFF2-40B4-BE49-F238E27FC236}">
                  <a16:creationId xmlns:a16="http://schemas.microsoft.com/office/drawing/2014/main" id="{98F95B59-789A-4442-BB14-F3DCB42D0705}"/>
                </a:ext>
              </a:extLst>
            </p:cNvPr>
            <p:cNvSpPr>
              <a:spLocks/>
            </p:cNvSpPr>
            <p:nvPr/>
          </p:nvSpPr>
          <p:spPr bwMode="auto">
            <a:xfrm>
              <a:off x="16997363" y="7421563"/>
              <a:ext cx="1179513" cy="2376488"/>
            </a:xfrm>
            <a:custGeom>
              <a:avLst/>
              <a:gdLst>
                <a:gd name="T0" fmla="*/ 540 w 628"/>
                <a:gd name="T1" fmla="*/ 692 h 1263"/>
                <a:gd name="T2" fmla="*/ 155 w 628"/>
                <a:gd name="T3" fmla="*/ 1230 h 1263"/>
                <a:gd name="T4" fmla="*/ 88 w 628"/>
                <a:gd name="T5" fmla="*/ 572 h 1263"/>
                <a:gd name="T6" fmla="*/ 473 w 628"/>
                <a:gd name="T7" fmla="*/ 33 h 1263"/>
                <a:gd name="T8" fmla="*/ 540 w 628"/>
                <a:gd name="T9" fmla="*/ 692 h 1263"/>
              </a:gdLst>
              <a:ahLst/>
              <a:cxnLst>
                <a:cxn ang="0">
                  <a:pos x="T0" y="T1"/>
                </a:cxn>
                <a:cxn ang="0">
                  <a:pos x="T2" y="T3"/>
                </a:cxn>
                <a:cxn ang="0">
                  <a:pos x="T4" y="T5"/>
                </a:cxn>
                <a:cxn ang="0">
                  <a:pos x="T6" y="T7"/>
                </a:cxn>
                <a:cxn ang="0">
                  <a:pos x="T8" y="T9"/>
                </a:cxn>
              </a:cxnLst>
              <a:rect l="0" t="0" r="r" b="b"/>
              <a:pathLst>
                <a:path w="628" h="1263">
                  <a:moveTo>
                    <a:pt x="540" y="692"/>
                  </a:moveTo>
                  <a:cubicBezTo>
                    <a:pt x="452" y="1022"/>
                    <a:pt x="280" y="1263"/>
                    <a:pt x="155" y="1230"/>
                  </a:cubicBezTo>
                  <a:cubicBezTo>
                    <a:pt x="30" y="1197"/>
                    <a:pt x="0" y="902"/>
                    <a:pt x="88" y="572"/>
                  </a:cubicBezTo>
                  <a:cubicBezTo>
                    <a:pt x="176" y="241"/>
                    <a:pt x="348" y="0"/>
                    <a:pt x="473" y="33"/>
                  </a:cubicBezTo>
                  <a:cubicBezTo>
                    <a:pt x="598" y="67"/>
                    <a:pt x="628" y="362"/>
                    <a:pt x="540" y="692"/>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5" name="Freeform 783">
              <a:extLst>
                <a:ext uri="{FF2B5EF4-FFF2-40B4-BE49-F238E27FC236}">
                  <a16:creationId xmlns:a16="http://schemas.microsoft.com/office/drawing/2014/main" id="{86B6D974-2322-43C2-BC59-D176A4E95BC5}"/>
                </a:ext>
              </a:extLst>
            </p:cNvPr>
            <p:cNvSpPr>
              <a:spLocks/>
            </p:cNvSpPr>
            <p:nvPr/>
          </p:nvSpPr>
          <p:spPr bwMode="auto">
            <a:xfrm>
              <a:off x="16776700" y="7600950"/>
              <a:ext cx="1068388" cy="1970088"/>
            </a:xfrm>
            <a:custGeom>
              <a:avLst/>
              <a:gdLst>
                <a:gd name="T0" fmla="*/ 0 w 568"/>
                <a:gd name="T1" fmla="*/ 332 h 1047"/>
                <a:gd name="T2" fmla="*/ 81 w 568"/>
                <a:gd name="T3" fmla="*/ 508 h 1047"/>
                <a:gd name="T4" fmla="*/ 161 w 568"/>
                <a:gd name="T5" fmla="*/ 683 h 1047"/>
                <a:gd name="T6" fmla="*/ 241 w 568"/>
                <a:gd name="T7" fmla="*/ 858 h 1047"/>
                <a:gd name="T8" fmla="*/ 320 w 568"/>
                <a:gd name="T9" fmla="*/ 1034 h 1047"/>
                <a:gd name="T10" fmla="*/ 313 w 568"/>
                <a:gd name="T11" fmla="*/ 1034 h 1047"/>
                <a:gd name="T12" fmla="*/ 344 w 568"/>
                <a:gd name="T13" fmla="*/ 905 h 1047"/>
                <a:gd name="T14" fmla="*/ 376 w 568"/>
                <a:gd name="T15" fmla="*/ 776 h 1047"/>
                <a:gd name="T16" fmla="*/ 439 w 568"/>
                <a:gd name="T17" fmla="*/ 517 h 1047"/>
                <a:gd name="T18" fmla="*/ 503 w 568"/>
                <a:gd name="T19" fmla="*/ 258 h 1047"/>
                <a:gd name="T20" fmla="*/ 568 w 568"/>
                <a:gd name="T21" fmla="*/ 0 h 1047"/>
                <a:gd name="T22" fmla="*/ 507 w 568"/>
                <a:gd name="T23" fmla="*/ 259 h 1047"/>
                <a:gd name="T24" fmla="*/ 445 w 568"/>
                <a:gd name="T25" fmla="*/ 518 h 1047"/>
                <a:gd name="T26" fmla="*/ 383 w 568"/>
                <a:gd name="T27" fmla="*/ 777 h 1047"/>
                <a:gd name="T28" fmla="*/ 352 w 568"/>
                <a:gd name="T29" fmla="*/ 907 h 1047"/>
                <a:gd name="T30" fmla="*/ 320 w 568"/>
                <a:gd name="T31" fmla="*/ 1036 h 1047"/>
                <a:gd name="T32" fmla="*/ 318 w 568"/>
                <a:gd name="T33" fmla="*/ 1047 h 1047"/>
                <a:gd name="T34" fmla="*/ 313 w 568"/>
                <a:gd name="T35" fmla="*/ 1037 h 1047"/>
                <a:gd name="T36" fmla="*/ 234 w 568"/>
                <a:gd name="T37" fmla="*/ 861 h 1047"/>
                <a:gd name="T38" fmla="*/ 156 w 568"/>
                <a:gd name="T39" fmla="*/ 685 h 1047"/>
                <a:gd name="T40" fmla="*/ 78 w 568"/>
                <a:gd name="T41" fmla="*/ 509 h 1047"/>
                <a:gd name="T42" fmla="*/ 0 w 568"/>
                <a:gd name="T43" fmla="*/ 33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8" h="1047">
                  <a:moveTo>
                    <a:pt x="0" y="332"/>
                  </a:moveTo>
                  <a:cubicBezTo>
                    <a:pt x="81" y="508"/>
                    <a:pt x="81" y="508"/>
                    <a:pt x="81" y="508"/>
                  </a:cubicBezTo>
                  <a:cubicBezTo>
                    <a:pt x="108" y="566"/>
                    <a:pt x="134" y="624"/>
                    <a:pt x="161" y="683"/>
                  </a:cubicBezTo>
                  <a:cubicBezTo>
                    <a:pt x="241" y="858"/>
                    <a:pt x="241" y="858"/>
                    <a:pt x="241" y="858"/>
                  </a:cubicBezTo>
                  <a:cubicBezTo>
                    <a:pt x="320" y="1034"/>
                    <a:pt x="320" y="1034"/>
                    <a:pt x="320" y="1034"/>
                  </a:cubicBezTo>
                  <a:cubicBezTo>
                    <a:pt x="313" y="1034"/>
                    <a:pt x="313" y="1034"/>
                    <a:pt x="313" y="1034"/>
                  </a:cubicBezTo>
                  <a:cubicBezTo>
                    <a:pt x="344" y="905"/>
                    <a:pt x="344" y="905"/>
                    <a:pt x="344" y="905"/>
                  </a:cubicBezTo>
                  <a:cubicBezTo>
                    <a:pt x="376" y="776"/>
                    <a:pt x="376" y="776"/>
                    <a:pt x="376" y="776"/>
                  </a:cubicBezTo>
                  <a:cubicBezTo>
                    <a:pt x="439" y="517"/>
                    <a:pt x="439" y="517"/>
                    <a:pt x="439" y="517"/>
                  </a:cubicBezTo>
                  <a:cubicBezTo>
                    <a:pt x="503" y="258"/>
                    <a:pt x="503" y="258"/>
                    <a:pt x="503" y="258"/>
                  </a:cubicBezTo>
                  <a:cubicBezTo>
                    <a:pt x="568" y="0"/>
                    <a:pt x="568" y="0"/>
                    <a:pt x="568" y="0"/>
                  </a:cubicBezTo>
                  <a:cubicBezTo>
                    <a:pt x="507" y="259"/>
                    <a:pt x="507" y="259"/>
                    <a:pt x="507" y="259"/>
                  </a:cubicBezTo>
                  <a:cubicBezTo>
                    <a:pt x="445" y="518"/>
                    <a:pt x="445" y="518"/>
                    <a:pt x="445" y="518"/>
                  </a:cubicBezTo>
                  <a:cubicBezTo>
                    <a:pt x="383" y="777"/>
                    <a:pt x="383" y="777"/>
                    <a:pt x="383" y="777"/>
                  </a:cubicBezTo>
                  <a:cubicBezTo>
                    <a:pt x="352" y="907"/>
                    <a:pt x="352" y="907"/>
                    <a:pt x="352" y="907"/>
                  </a:cubicBezTo>
                  <a:cubicBezTo>
                    <a:pt x="320" y="1036"/>
                    <a:pt x="320" y="1036"/>
                    <a:pt x="320" y="1036"/>
                  </a:cubicBezTo>
                  <a:cubicBezTo>
                    <a:pt x="318" y="1047"/>
                    <a:pt x="318" y="1047"/>
                    <a:pt x="318" y="1047"/>
                  </a:cubicBezTo>
                  <a:cubicBezTo>
                    <a:pt x="313" y="1037"/>
                    <a:pt x="313" y="1037"/>
                    <a:pt x="313" y="1037"/>
                  </a:cubicBezTo>
                  <a:cubicBezTo>
                    <a:pt x="234" y="861"/>
                    <a:pt x="234" y="861"/>
                    <a:pt x="234" y="861"/>
                  </a:cubicBezTo>
                  <a:cubicBezTo>
                    <a:pt x="156" y="685"/>
                    <a:pt x="156" y="685"/>
                    <a:pt x="156" y="685"/>
                  </a:cubicBezTo>
                  <a:cubicBezTo>
                    <a:pt x="130" y="626"/>
                    <a:pt x="104" y="568"/>
                    <a:pt x="78" y="509"/>
                  </a:cubicBezTo>
                  <a:lnTo>
                    <a:pt x="0" y="3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6" name="Freeform 784">
              <a:extLst>
                <a:ext uri="{FF2B5EF4-FFF2-40B4-BE49-F238E27FC236}">
                  <a16:creationId xmlns:a16="http://schemas.microsoft.com/office/drawing/2014/main" id="{F630B8BD-6B0C-47BE-BDAC-62AFE50C3C95}"/>
                </a:ext>
              </a:extLst>
            </p:cNvPr>
            <p:cNvSpPr>
              <a:spLocks/>
            </p:cNvSpPr>
            <p:nvPr/>
          </p:nvSpPr>
          <p:spPr bwMode="auto">
            <a:xfrm>
              <a:off x="17292638" y="8651875"/>
              <a:ext cx="185738" cy="457200"/>
            </a:xfrm>
            <a:custGeom>
              <a:avLst/>
              <a:gdLst>
                <a:gd name="T0" fmla="*/ 0 w 99"/>
                <a:gd name="T1" fmla="*/ 0 h 243"/>
                <a:gd name="T2" fmla="*/ 21 w 99"/>
                <a:gd name="T3" fmla="*/ 63 h 243"/>
                <a:gd name="T4" fmla="*/ 42 w 99"/>
                <a:gd name="T5" fmla="*/ 125 h 243"/>
                <a:gd name="T6" fmla="*/ 66 w 99"/>
                <a:gd name="T7" fmla="*/ 187 h 243"/>
                <a:gd name="T8" fmla="*/ 99 w 99"/>
                <a:gd name="T9" fmla="*/ 243 h 243"/>
                <a:gd name="T10" fmla="*/ 60 w 99"/>
                <a:gd name="T11" fmla="*/ 189 h 243"/>
                <a:gd name="T12" fmla="*/ 34 w 99"/>
                <a:gd name="T13" fmla="*/ 128 h 243"/>
                <a:gd name="T14" fmla="*/ 15 w 99"/>
                <a:gd name="T15" fmla="*/ 64 h 243"/>
                <a:gd name="T16" fmla="*/ 0 w 99"/>
                <a:gd name="T1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243">
                  <a:moveTo>
                    <a:pt x="0" y="0"/>
                  </a:moveTo>
                  <a:cubicBezTo>
                    <a:pt x="8" y="21"/>
                    <a:pt x="14" y="42"/>
                    <a:pt x="21" y="63"/>
                  </a:cubicBezTo>
                  <a:cubicBezTo>
                    <a:pt x="28" y="84"/>
                    <a:pt x="35" y="105"/>
                    <a:pt x="42" y="125"/>
                  </a:cubicBezTo>
                  <a:cubicBezTo>
                    <a:pt x="49" y="146"/>
                    <a:pt x="57" y="167"/>
                    <a:pt x="66" y="187"/>
                  </a:cubicBezTo>
                  <a:cubicBezTo>
                    <a:pt x="75" y="206"/>
                    <a:pt x="85" y="226"/>
                    <a:pt x="99" y="243"/>
                  </a:cubicBezTo>
                  <a:cubicBezTo>
                    <a:pt x="82" y="228"/>
                    <a:pt x="70" y="209"/>
                    <a:pt x="60" y="189"/>
                  </a:cubicBezTo>
                  <a:cubicBezTo>
                    <a:pt x="50" y="169"/>
                    <a:pt x="42" y="149"/>
                    <a:pt x="34" y="128"/>
                  </a:cubicBezTo>
                  <a:cubicBezTo>
                    <a:pt x="27" y="107"/>
                    <a:pt x="21" y="86"/>
                    <a:pt x="15" y="64"/>
                  </a:cubicBezTo>
                  <a:cubicBezTo>
                    <a:pt x="9" y="43"/>
                    <a:pt x="5"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7" name="Freeform 785">
              <a:extLst>
                <a:ext uri="{FF2B5EF4-FFF2-40B4-BE49-F238E27FC236}">
                  <a16:creationId xmlns:a16="http://schemas.microsoft.com/office/drawing/2014/main" id="{1738A248-8C0A-4A01-BE1C-9836CC0C5741}"/>
                </a:ext>
              </a:extLst>
            </p:cNvPr>
            <p:cNvSpPr>
              <a:spLocks/>
            </p:cNvSpPr>
            <p:nvPr/>
          </p:nvSpPr>
          <p:spPr bwMode="auto">
            <a:xfrm>
              <a:off x="17367250" y="8447088"/>
              <a:ext cx="161925" cy="452438"/>
            </a:xfrm>
            <a:custGeom>
              <a:avLst/>
              <a:gdLst>
                <a:gd name="T0" fmla="*/ 0 w 86"/>
                <a:gd name="T1" fmla="*/ 0 h 240"/>
                <a:gd name="T2" fmla="*/ 19 w 86"/>
                <a:gd name="T3" fmla="*/ 61 h 240"/>
                <a:gd name="T4" fmla="*/ 38 w 86"/>
                <a:gd name="T5" fmla="*/ 122 h 240"/>
                <a:gd name="T6" fmla="*/ 59 w 86"/>
                <a:gd name="T7" fmla="*/ 182 h 240"/>
                <a:gd name="T8" fmla="*/ 86 w 86"/>
                <a:gd name="T9" fmla="*/ 240 h 240"/>
                <a:gd name="T10" fmla="*/ 53 w 86"/>
                <a:gd name="T11" fmla="*/ 185 h 240"/>
                <a:gd name="T12" fmla="*/ 30 w 86"/>
                <a:gd name="T13" fmla="*/ 125 h 240"/>
                <a:gd name="T14" fmla="*/ 13 w 86"/>
                <a:gd name="T15" fmla="*/ 63 h 240"/>
                <a:gd name="T16" fmla="*/ 0 w 86"/>
                <a:gd name="T1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240">
                  <a:moveTo>
                    <a:pt x="0" y="0"/>
                  </a:moveTo>
                  <a:cubicBezTo>
                    <a:pt x="7" y="20"/>
                    <a:pt x="13" y="41"/>
                    <a:pt x="19" y="61"/>
                  </a:cubicBezTo>
                  <a:cubicBezTo>
                    <a:pt x="25" y="81"/>
                    <a:pt x="31" y="102"/>
                    <a:pt x="38" y="122"/>
                  </a:cubicBezTo>
                  <a:cubicBezTo>
                    <a:pt x="44" y="142"/>
                    <a:pt x="51" y="163"/>
                    <a:pt x="59" y="182"/>
                  </a:cubicBezTo>
                  <a:cubicBezTo>
                    <a:pt x="66" y="202"/>
                    <a:pt x="75" y="222"/>
                    <a:pt x="86" y="240"/>
                  </a:cubicBezTo>
                  <a:cubicBezTo>
                    <a:pt x="72" y="224"/>
                    <a:pt x="62" y="204"/>
                    <a:pt x="53" y="185"/>
                  </a:cubicBezTo>
                  <a:cubicBezTo>
                    <a:pt x="44" y="165"/>
                    <a:pt x="37" y="145"/>
                    <a:pt x="30" y="125"/>
                  </a:cubicBezTo>
                  <a:cubicBezTo>
                    <a:pt x="24" y="104"/>
                    <a:pt x="18" y="84"/>
                    <a:pt x="13" y="63"/>
                  </a:cubicBezTo>
                  <a:cubicBezTo>
                    <a:pt x="8" y="42"/>
                    <a:pt x="3"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8" name="Freeform 786">
              <a:extLst>
                <a:ext uri="{FF2B5EF4-FFF2-40B4-BE49-F238E27FC236}">
                  <a16:creationId xmlns:a16="http://schemas.microsoft.com/office/drawing/2014/main" id="{A941A576-C3B6-4663-83C7-109C9BFF20F7}"/>
                </a:ext>
              </a:extLst>
            </p:cNvPr>
            <p:cNvSpPr>
              <a:spLocks/>
            </p:cNvSpPr>
            <p:nvPr/>
          </p:nvSpPr>
          <p:spPr bwMode="auto">
            <a:xfrm>
              <a:off x="17445038" y="8002588"/>
              <a:ext cx="185738" cy="482600"/>
            </a:xfrm>
            <a:custGeom>
              <a:avLst/>
              <a:gdLst>
                <a:gd name="T0" fmla="*/ 0 w 99"/>
                <a:gd name="T1" fmla="*/ 0 h 256"/>
                <a:gd name="T2" fmla="*/ 21 w 99"/>
                <a:gd name="T3" fmla="*/ 66 h 256"/>
                <a:gd name="T4" fmla="*/ 42 w 99"/>
                <a:gd name="T5" fmla="*/ 131 h 256"/>
                <a:gd name="T6" fmla="*/ 66 w 99"/>
                <a:gd name="T7" fmla="*/ 196 h 256"/>
                <a:gd name="T8" fmla="*/ 73 w 99"/>
                <a:gd name="T9" fmla="*/ 212 h 256"/>
                <a:gd name="T10" fmla="*/ 80 w 99"/>
                <a:gd name="T11" fmla="*/ 227 h 256"/>
                <a:gd name="T12" fmla="*/ 99 w 99"/>
                <a:gd name="T13" fmla="*/ 256 h 256"/>
                <a:gd name="T14" fmla="*/ 60 w 99"/>
                <a:gd name="T15" fmla="*/ 198 h 256"/>
                <a:gd name="T16" fmla="*/ 34 w 99"/>
                <a:gd name="T17" fmla="*/ 134 h 256"/>
                <a:gd name="T18" fmla="*/ 15 w 99"/>
                <a:gd name="T19" fmla="*/ 67 h 256"/>
                <a:gd name="T20" fmla="*/ 0 w 99"/>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256">
                  <a:moveTo>
                    <a:pt x="0" y="0"/>
                  </a:moveTo>
                  <a:cubicBezTo>
                    <a:pt x="7" y="22"/>
                    <a:pt x="14" y="44"/>
                    <a:pt x="21" y="66"/>
                  </a:cubicBezTo>
                  <a:cubicBezTo>
                    <a:pt x="28" y="88"/>
                    <a:pt x="35" y="110"/>
                    <a:pt x="42" y="131"/>
                  </a:cubicBezTo>
                  <a:cubicBezTo>
                    <a:pt x="49" y="153"/>
                    <a:pt x="57" y="175"/>
                    <a:pt x="66" y="196"/>
                  </a:cubicBezTo>
                  <a:cubicBezTo>
                    <a:pt x="68" y="201"/>
                    <a:pt x="70" y="206"/>
                    <a:pt x="73" y="212"/>
                  </a:cubicBezTo>
                  <a:cubicBezTo>
                    <a:pt x="75" y="217"/>
                    <a:pt x="77" y="222"/>
                    <a:pt x="80" y="227"/>
                  </a:cubicBezTo>
                  <a:cubicBezTo>
                    <a:pt x="85" y="237"/>
                    <a:pt x="92" y="247"/>
                    <a:pt x="99" y="256"/>
                  </a:cubicBezTo>
                  <a:cubicBezTo>
                    <a:pt x="82" y="240"/>
                    <a:pt x="70" y="219"/>
                    <a:pt x="60" y="198"/>
                  </a:cubicBezTo>
                  <a:cubicBezTo>
                    <a:pt x="50" y="178"/>
                    <a:pt x="42" y="156"/>
                    <a:pt x="34" y="134"/>
                  </a:cubicBezTo>
                  <a:cubicBezTo>
                    <a:pt x="27" y="112"/>
                    <a:pt x="21" y="90"/>
                    <a:pt x="15" y="67"/>
                  </a:cubicBezTo>
                  <a:cubicBezTo>
                    <a:pt x="9" y="45"/>
                    <a:pt x="4" y="2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9" name="Freeform 787">
              <a:extLst>
                <a:ext uri="{FF2B5EF4-FFF2-40B4-BE49-F238E27FC236}">
                  <a16:creationId xmlns:a16="http://schemas.microsoft.com/office/drawing/2014/main" id="{1A3D9A35-41ED-424C-A03C-2BA17A41F662}"/>
                </a:ext>
              </a:extLst>
            </p:cNvPr>
            <p:cNvSpPr>
              <a:spLocks/>
            </p:cNvSpPr>
            <p:nvPr/>
          </p:nvSpPr>
          <p:spPr bwMode="auto">
            <a:xfrm>
              <a:off x="17683163" y="7940675"/>
              <a:ext cx="334963" cy="320675"/>
            </a:xfrm>
            <a:custGeom>
              <a:avLst/>
              <a:gdLst>
                <a:gd name="T0" fmla="*/ 0 w 178"/>
                <a:gd name="T1" fmla="*/ 170 h 170"/>
                <a:gd name="T2" fmla="*/ 48 w 178"/>
                <a:gd name="T3" fmla="*/ 131 h 170"/>
                <a:gd name="T4" fmla="*/ 92 w 178"/>
                <a:gd name="T5" fmla="*/ 88 h 170"/>
                <a:gd name="T6" fmla="*/ 135 w 178"/>
                <a:gd name="T7" fmla="*/ 44 h 170"/>
                <a:gd name="T8" fmla="*/ 178 w 178"/>
                <a:gd name="T9" fmla="*/ 0 h 170"/>
                <a:gd name="T10" fmla="*/ 140 w 178"/>
                <a:gd name="T11" fmla="*/ 48 h 170"/>
                <a:gd name="T12" fmla="*/ 98 w 178"/>
                <a:gd name="T13" fmla="*/ 94 h 170"/>
                <a:gd name="T14" fmla="*/ 52 w 178"/>
                <a:gd name="T15" fmla="*/ 136 h 170"/>
                <a:gd name="T16" fmla="*/ 0 w 178"/>
                <a:gd name="T17"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70">
                  <a:moveTo>
                    <a:pt x="0" y="170"/>
                  </a:moveTo>
                  <a:cubicBezTo>
                    <a:pt x="17" y="158"/>
                    <a:pt x="33" y="145"/>
                    <a:pt x="48" y="131"/>
                  </a:cubicBezTo>
                  <a:cubicBezTo>
                    <a:pt x="63" y="117"/>
                    <a:pt x="78" y="103"/>
                    <a:pt x="92" y="88"/>
                  </a:cubicBezTo>
                  <a:cubicBezTo>
                    <a:pt x="106" y="74"/>
                    <a:pt x="121" y="59"/>
                    <a:pt x="135" y="44"/>
                  </a:cubicBezTo>
                  <a:cubicBezTo>
                    <a:pt x="149" y="29"/>
                    <a:pt x="163" y="14"/>
                    <a:pt x="178" y="0"/>
                  </a:cubicBezTo>
                  <a:cubicBezTo>
                    <a:pt x="166" y="16"/>
                    <a:pt x="153" y="32"/>
                    <a:pt x="140" y="48"/>
                  </a:cubicBezTo>
                  <a:cubicBezTo>
                    <a:pt x="126" y="64"/>
                    <a:pt x="112" y="79"/>
                    <a:pt x="98" y="94"/>
                  </a:cubicBezTo>
                  <a:cubicBezTo>
                    <a:pt x="83" y="108"/>
                    <a:pt x="68" y="123"/>
                    <a:pt x="52" y="136"/>
                  </a:cubicBezTo>
                  <a:cubicBezTo>
                    <a:pt x="36" y="149"/>
                    <a:pt x="19" y="161"/>
                    <a:pt x="0"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0" name="Freeform 788">
              <a:extLst>
                <a:ext uri="{FF2B5EF4-FFF2-40B4-BE49-F238E27FC236}">
                  <a16:creationId xmlns:a16="http://schemas.microsoft.com/office/drawing/2014/main" id="{1E69B669-046A-4704-8DF5-A66B91BC5347}"/>
                </a:ext>
              </a:extLst>
            </p:cNvPr>
            <p:cNvSpPr>
              <a:spLocks/>
            </p:cNvSpPr>
            <p:nvPr/>
          </p:nvSpPr>
          <p:spPr bwMode="auto">
            <a:xfrm>
              <a:off x="17573625" y="8466138"/>
              <a:ext cx="404813" cy="250825"/>
            </a:xfrm>
            <a:custGeom>
              <a:avLst/>
              <a:gdLst>
                <a:gd name="T0" fmla="*/ 0 w 215"/>
                <a:gd name="T1" fmla="*/ 133 h 133"/>
                <a:gd name="T2" fmla="*/ 56 w 215"/>
                <a:gd name="T3" fmla="*/ 104 h 133"/>
                <a:gd name="T4" fmla="*/ 109 w 215"/>
                <a:gd name="T5" fmla="*/ 70 h 133"/>
                <a:gd name="T6" fmla="*/ 161 w 215"/>
                <a:gd name="T7" fmla="*/ 34 h 133"/>
                <a:gd name="T8" fmla="*/ 215 w 215"/>
                <a:gd name="T9" fmla="*/ 0 h 133"/>
                <a:gd name="T10" fmla="*/ 165 w 215"/>
                <a:gd name="T11" fmla="*/ 39 h 133"/>
                <a:gd name="T12" fmla="*/ 113 w 215"/>
                <a:gd name="T13" fmla="*/ 77 h 133"/>
                <a:gd name="T14" fmla="*/ 59 w 215"/>
                <a:gd name="T15" fmla="*/ 110 h 133"/>
                <a:gd name="T16" fmla="*/ 0 w 215"/>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3">
                  <a:moveTo>
                    <a:pt x="0" y="133"/>
                  </a:moveTo>
                  <a:cubicBezTo>
                    <a:pt x="20" y="126"/>
                    <a:pt x="38" y="115"/>
                    <a:pt x="56" y="104"/>
                  </a:cubicBezTo>
                  <a:cubicBezTo>
                    <a:pt x="74" y="93"/>
                    <a:pt x="91" y="82"/>
                    <a:pt x="109" y="70"/>
                  </a:cubicBezTo>
                  <a:cubicBezTo>
                    <a:pt x="161" y="34"/>
                    <a:pt x="161" y="34"/>
                    <a:pt x="161" y="34"/>
                  </a:cubicBezTo>
                  <a:cubicBezTo>
                    <a:pt x="179" y="23"/>
                    <a:pt x="197" y="11"/>
                    <a:pt x="215" y="0"/>
                  </a:cubicBezTo>
                  <a:cubicBezTo>
                    <a:pt x="199" y="13"/>
                    <a:pt x="182" y="27"/>
                    <a:pt x="165" y="39"/>
                  </a:cubicBezTo>
                  <a:cubicBezTo>
                    <a:pt x="148" y="52"/>
                    <a:pt x="131" y="65"/>
                    <a:pt x="113" y="77"/>
                  </a:cubicBezTo>
                  <a:cubicBezTo>
                    <a:pt x="96" y="88"/>
                    <a:pt x="78" y="100"/>
                    <a:pt x="59" y="110"/>
                  </a:cubicBezTo>
                  <a:cubicBezTo>
                    <a:pt x="40" y="120"/>
                    <a:pt x="21" y="129"/>
                    <a:pt x="0" y="1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1" name="Freeform 789">
              <a:extLst>
                <a:ext uri="{FF2B5EF4-FFF2-40B4-BE49-F238E27FC236}">
                  <a16:creationId xmlns:a16="http://schemas.microsoft.com/office/drawing/2014/main" id="{355CB14D-871E-4890-B404-043FF4DA82D4}"/>
                </a:ext>
              </a:extLst>
            </p:cNvPr>
            <p:cNvSpPr>
              <a:spLocks/>
            </p:cNvSpPr>
            <p:nvPr/>
          </p:nvSpPr>
          <p:spPr bwMode="auto">
            <a:xfrm>
              <a:off x="17506950" y="8755063"/>
              <a:ext cx="361950" cy="241300"/>
            </a:xfrm>
            <a:custGeom>
              <a:avLst/>
              <a:gdLst>
                <a:gd name="T0" fmla="*/ 0 w 193"/>
                <a:gd name="T1" fmla="*/ 128 h 128"/>
                <a:gd name="T2" fmla="*/ 26 w 193"/>
                <a:gd name="T3" fmla="*/ 117 h 128"/>
                <a:gd name="T4" fmla="*/ 39 w 193"/>
                <a:gd name="T5" fmla="*/ 110 h 128"/>
                <a:gd name="T6" fmla="*/ 51 w 193"/>
                <a:gd name="T7" fmla="*/ 102 h 128"/>
                <a:gd name="T8" fmla="*/ 98 w 193"/>
                <a:gd name="T9" fmla="*/ 69 h 128"/>
                <a:gd name="T10" fmla="*/ 145 w 193"/>
                <a:gd name="T11" fmla="*/ 34 h 128"/>
                <a:gd name="T12" fmla="*/ 193 w 193"/>
                <a:gd name="T13" fmla="*/ 0 h 128"/>
                <a:gd name="T14" fmla="*/ 149 w 193"/>
                <a:gd name="T15" fmla="*/ 39 h 128"/>
                <a:gd name="T16" fmla="*/ 103 w 193"/>
                <a:gd name="T17" fmla="*/ 75 h 128"/>
                <a:gd name="T18" fmla="*/ 54 w 193"/>
                <a:gd name="T19" fmla="*/ 107 h 128"/>
                <a:gd name="T20" fmla="*/ 41 w 193"/>
                <a:gd name="T21" fmla="*/ 115 h 128"/>
                <a:gd name="T22" fmla="*/ 28 w 193"/>
                <a:gd name="T23" fmla="*/ 121 h 128"/>
                <a:gd name="T24" fmla="*/ 0 w 193"/>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28">
                  <a:moveTo>
                    <a:pt x="0" y="128"/>
                  </a:moveTo>
                  <a:cubicBezTo>
                    <a:pt x="9" y="126"/>
                    <a:pt x="18" y="122"/>
                    <a:pt x="26" y="117"/>
                  </a:cubicBezTo>
                  <a:cubicBezTo>
                    <a:pt x="31" y="115"/>
                    <a:pt x="35" y="113"/>
                    <a:pt x="39" y="110"/>
                  </a:cubicBezTo>
                  <a:cubicBezTo>
                    <a:pt x="43" y="107"/>
                    <a:pt x="47" y="105"/>
                    <a:pt x="51" y="102"/>
                  </a:cubicBezTo>
                  <a:cubicBezTo>
                    <a:pt x="67" y="91"/>
                    <a:pt x="83" y="80"/>
                    <a:pt x="98" y="69"/>
                  </a:cubicBezTo>
                  <a:cubicBezTo>
                    <a:pt x="145" y="34"/>
                    <a:pt x="145" y="34"/>
                    <a:pt x="145" y="34"/>
                  </a:cubicBezTo>
                  <a:cubicBezTo>
                    <a:pt x="161" y="23"/>
                    <a:pt x="177" y="11"/>
                    <a:pt x="193" y="0"/>
                  </a:cubicBezTo>
                  <a:cubicBezTo>
                    <a:pt x="179" y="14"/>
                    <a:pt x="164" y="26"/>
                    <a:pt x="149" y="39"/>
                  </a:cubicBezTo>
                  <a:cubicBezTo>
                    <a:pt x="134" y="51"/>
                    <a:pt x="119" y="63"/>
                    <a:pt x="103" y="75"/>
                  </a:cubicBezTo>
                  <a:cubicBezTo>
                    <a:pt x="87" y="86"/>
                    <a:pt x="71" y="98"/>
                    <a:pt x="54" y="107"/>
                  </a:cubicBezTo>
                  <a:cubicBezTo>
                    <a:pt x="50" y="110"/>
                    <a:pt x="46" y="112"/>
                    <a:pt x="41" y="115"/>
                  </a:cubicBezTo>
                  <a:cubicBezTo>
                    <a:pt x="37" y="117"/>
                    <a:pt x="33" y="119"/>
                    <a:pt x="28" y="121"/>
                  </a:cubicBezTo>
                  <a:cubicBezTo>
                    <a:pt x="19" y="124"/>
                    <a:pt x="9" y="128"/>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2" name="Freeform 790">
              <a:extLst>
                <a:ext uri="{FF2B5EF4-FFF2-40B4-BE49-F238E27FC236}">
                  <a16:creationId xmlns:a16="http://schemas.microsoft.com/office/drawing/2014/main" id="{033B8D16-8D74-473F-8174-16F47E6897F9}"/>
                </a:ext>
              </a:extLst>
            </p:cNvPr>
            <p:cNvSpPr>
              <a:spLocks/>
            </p:cNvSpPr>
            <p:nvPr/>
          </p:nvSpPr>
          <p:spPr bwMode="auto">
            <a:xfrm>
              <a:off x="17454563" y="8966200"/>
              <a:ext cx="385763" cy="242888"/>
            </a:xfrm>
            <a:custGeom>
              <a:avLst/>
              <a:gdLst>
                <a:gd name="T0" fmla="*/ 0 w 206"/>
                <a:gd name="T1" fmla="*/ 129 h 129"/>
                <a:gd name="T2" fmla="*/ 56 w 206"/>
                <a:gd name="T3" fmla="*/ 104 h 129"/>
                <a:gd name="T4" fmla="*/ 107 w 206"/>
                <a:gd name="T5" fmla="*/ 72 h 129"/>
                <a:gd name="T6" fmla="*/ 156 w 206"/>
                <a:gd name="T7" fmla="*/ 36 h 129"/>
                <a:gd name="T8" fmla="*/ 206 w 206"/>
                <a:gd name="T9" fmla="*/ 0 h 129"/>
                <a:gd name="T10" fmla="*/ 160 w 206"/>
                <a:gd name="T11" fmla="*/ 41 h 129"/>
                <a:gd name="T12" fmla="*/ 112 w 206"/>
                <a:gd name="T13" fmla="*/ 78 h 129"/>
                <a:gd name="T14" fmla="*/ 59 w 206"/>
                <a:gd name="T15" fmla="*/ 110 h 129"/>
                <a:gd name="T16" fmla="*/ 0 w 206"/>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9">
                  <a:moveTo>
                    <a:pt x="0" y="129"/>
                  </a:moveTo>
                  <a:cubicBezTo>
                    <a:pt x="20" y="123"/>
                    <a:pt x="38" y="114"/>
                    <a:pt x="56" y="104"/>
                  </a:cubicBezTo>
                  <a:cubicBezTo>
                    <a:pt x="73" y="94"/>
                    <a:pt x="90" y="83"/>
                    <a:pt x="107" y="72"/>
                  </a:cubicBezTo>
                  <a:cubicBezTo>
                    <a:pt x="124" y="60"/>
                    <a:pt x="140" y="48"/>
                    <a:pt x="156" y="36"/>
                  </a:cubicBezTo>
                  <a:cubicBezTo>
                    <a:pt x="173" y="24"/>
                    <a:pt x="189" y="12"/>
                    <a:pt x="206" y="0"/>
                  </a:cubicBezTo>
                  <a:cubicBezTo>
                    <a:pt x="191" y="14"/>
                    <a:pt x="176" y="28"/>
                    <a:pt x="160" y="41"/>
                  </a:cubicBezTo>
                  <a:cubicBezTo>
                    <a:pt x="145" y="54"/>
                    <a:pt x="128" y="67"/>
                    <a:pt x="112" y="78"/>
                  </a:cubicBezTo>
                  <a:cubicBezTo>
                    <a:pt x="95" y="90"/>
                    <a:pt x="77" y="101"/>
                    <a:pt x="59" y="110"/>
                  </a:cubicBezTo>
                  <a:cubicBezTo>
                    <a:pt x="40" y="119"/>
                    <a:pt x="21" y="126"/>
                    <a:pt x="0"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3" name="Freeform 791">
              <a:extLst>
                <a:ext uri="{FF2B5EF4-FFF2-40B4-BE49-F238E27FC236}">
                  <a16:creationId xmlns:a16="http://schemas.microsoft.com/office/drawing/2014/main" id="{B2F8ABCC-3888-4AD6-B8B8-810FA1012385}"/>
                </a:ext>
              </a:extLst>
            </p:cNvPr>
            <p:cNvSpPr>
              <a:spLocks/>
            </p:cNvSpPr>
            <p:nvPr/>
          </p:nvSpPr>
          <p:spPr bwMode="auto">
            <a:xfrm>
              <a:off x="16748125" y="8475663"/>
              <a:ext cx="196850" cy="122238"/>
            </a:xfrm>
            <a:custGeom>
              <a:avLst/>
              <a:gdLst>
                <a:gd name="T0" fmla="*/ 0 w 104"/>
                <a:gd name="T1" fmla="*/ 0 h 65"/>
                <a:gd name="T2" fmla="*/ 22 w 104"/>
                <a:gd name="T3" fmla="*/ 22 h 65"/>
                <a:gd name="T4" fmla="*/ 48 w 104"/>
                <a:gd name="T5" fmla="*/ 39 h 65"/>
                <a:gd name="T6" fmla="*/ 75 w 104"/>
                <a:gd name="T7" fmla="*/ 53 h 65"/>
                <a:gd name="T8" fmla="*/ 104 w 104"/>
                <a:gd name="T9" fmla="*/ 65 h 65"/>
                <a:gd name="T10" fmla="*/ 73 w 104"/>
                <a:gd name="T11" fmla="*/ 59 h 65"/>
                <a:gd name="T12" fmla="*/ 44 w 104"/>
                <a:gd name="T13" fmla="*/ 46 h 65"/>
                <a:gd name="T14" fmla="*/ 18 w 104"/>
                <a:gd name="T15" fmla="*/ 26 h 65"/>
                <a:gd name="T16" fmla="*/ 0 w 104"/>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5">
                  <a:moveTo>
                    <a:pt x="0" y="0"/>
                  </a:moveTo>
                  <a:cubicBezTo>
                    <a:pt x="7" y="8"/>
                    <a:pt x="15" y="15"/>
                    <a:pt x="22" y="22"/>
                  </a:cubicBezTo>
                  <a:cubicBezTo>
                    <a:pt x="30" y="28"/>
                    <a:pt x="39" y="34"/>
                    <a:pt x="48" y="39"/>
                  </a:cubicBezTo>
                  <a:cubicBezTo>
                    <a:pt x="56" y="44"/>
                    <a:pt x="66" y="49"/>
                    <a:pt x="75" y="53"/>
                  </a:cubicBezTo>
                  <a:cubicBezTo>
                    <a:pt x="85" y="57"/>
                    <a:pt x="94" y="61"/>
                    <a:pt x="104" y="65"/>
                  </a:cubicBezTo>
                  <a:cubicBezTo>
                    <a:pt x="93" y="64"/>
                    <a:pt x="83" y="62"/>
                    <a:pt x="73" y="59"/>
                  </a:cubicBezTo>
                  <a:cubicBezTo>
                    <a:pt x="63" y="55"/>
                    <a:pt x="53" y="51"/>
                    <a:pt x="44" y="46"/>
                  </a:cubicBezTo>
                  <a:cubicBezTo>
                    <a:pt x="34" y="41"/>
                    <a:pt x="26" y="34"/>
                    <a:pt x="18" y="26"/>
                  </a:cubicBezTo>
                  <a:cubicBezTo>
                    <a:pt x="11" y="19"/>
                    <a:pt x="4"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4" name="Freeform 792">
              <a:extLst>
                <a:ext uri="{FF2B5EF4-FFF2-40B4-BE49-F238E27FC236}">
                  <a16:creationId xmlns:a16="http://schemas.microsoft.com/office/drawing/2014/main" id="{E32036BA-9A52-4C76-92CF-E87D3F128D83}"/>
                </a:ext>
              </a:extLst>
            </p:cNvPr>
            <p:cNvSpPr>
              <a:spLocks/>
            </p:cNvSpPr>
            <p:nvPr/>
          </p:nvSpPr>
          <p:spPr bwMode="auto">
            <a:xfrm>
              <a:off x="16975138" y="8351838"/>
              <a:ext cx="74613" cy="311150"/>
            </a:xfrm>
            <a:custGeom>
              <a:avLst/>
              <a:gdLst>
                <a:gd name="T0" fmla="*/ 0 w 40"/>
                <a:gd name="T1" fmla="*/ 166 h 166"/>
                <a:gd name="T2" fmla="*/ 14 w 40"/>
                <a:gd name="T3" fmla="*/ 125 h 166"/>
                <a:gd name="T4" fmla="*/ 25 w 40"/>
                <a:gd name="T5" fmla="*/ 84 h 166"/>
                <a:gd name="T6" fmla="*/ 33 w 40"/>
                <a:gd name="T7" fmla="*/ 42 h 166"/>
                <a:gd name="T8" fmla="*/ 37 w 40"/>
                <a:gd name="T9" fmla="*/ 0 h 166"/>
                <a:gd name="T10" fmla="*/ 39 w 40"/>
                <a:gd name="T11" fmla="*/ 43 h 166"/>
                <a:gd name="T12" fmla="*/ 33 w 40"/>
                <a:gd name="T13" fmla="*/ 86 h 166"/>
                <a:gd name="T14" fmla="*/ 19 w 40"/>
                <a:gd name="T15" fmla="*/ 127 h 166"/>
                <a:gd name="T16" fmla="*/ 0 w 40"/>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66">
                  <a:moveTo>
                    <a:pt x="0" y="166"/>
                  </a:moveTo>
                  <a:cubicBezTo>
                    <a:pt x="5" y="152"/>
                    <a:pt x="9" y="139"/>
                    <a:pt x="14" y="125"/>
                  </a:cubicBezTo>
                  <a:cubicBezTo>
                    <a:pt x="18" y="112"/>
                    <a:pt x="22" y="98"/>
                    <a:pt x="25" y="84"/>
                  </a:cubicBezTo>
                  <a:cubicBezTo>
                    <a:pt x="28" y="70"/>
                    <a:pt x="31" y="57"/>
                    <a:pt x="33" y="42"/>
                  </a:cubicBezTo>
                  <a:cubicBezTo>
                    <a:pt x="35" y="28"/>
                    <a:pt x="36" y="14"/>
                    <a:pt x="37" y="0"/>
                  </a:cubicBezTo>
                  <a:cubicBezTo>
                    <a:pt x="39" y="14"/>
                    <a:pt x="40" y="29"/>
                    <a:pt x="39" y="43"/>
                  </a:cubicBezTo>
                  <a:cubicBezTo>
                    <a:pt x="38" y="58"/>
                    <a:pt x="36" y="72"/>
                    <a:pt x="33" y="86"/>
                  </a:cubicBezTo>
                  <a:cubicBezTo>
                    <a:pt x="29" y="100"/>
                    <a:pt x="25" y="114"/>
                    <a:pt x="19" y="127"/>
                  </a:cubicBezTo>
                  <a:cubicBezTo>
                    <a:pt x="14" y="141"/>
                    <a:pt x="8" y="154"/>
                    <a:pt x="0"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5" name="Freeform 793">
              <a:extLst>
                <a:ext uri="{FF2B5EF4-FFF2-40B4-BE49-F238E27FC236}">
                  <a16:creationId xmlns:a16="http://schemas.microsoft.com/office/drawing/2014/main" id="{404CB4ED-C327-4F98-8DA2-E8FD47CCDC08}"/>
                </a:ext>
              </a:extLst>
            </p:cNvPr>
            <p:cNvSpPr>
              <a:spLocks/>
            </p:cNvSpPr>
            <p:nvPr/>
          </p:nvSpPr>
          <p:spPr bwMode="auto">
            <a:xfrm>
              <a:off x="16738600" y="8794750"/>
              <a:ext cx="349250" cy="120650"/>
            </a:xfrm>
            <a:custGeom>
              <a:avLst/>
              <a:gdLst>
                <a:gd name="T0" fmla="*/ 185 w 185"/>
                <a:gd name="T1" fmla="*/ 64 h 64"/>
                <a:gd name="T2" fmla="*/ 136 w 185"/>
                <a:gd name="T3" fmla="*/ 59 h 64"/>
                <a:gd name="T4" fmla="*/ 88 w 185"/>
                <a:gd name="T5" fmla="*/ 47 h 64"/>
                <a:gd name="T6" fmla="*/ 42 w 185"/>
                <a:gd name="T7" fmla="*/ 27 h 64"/>
                <a:gd name="T8" fmla="*/ 0 w 185"/>
                <a:gd name="T9" fmla="*/ 0 h 64"/>
                <a:gd name="T10" fmla="*/ 45 w 185"/>
                <a:gd name="T11" fmla="*/ 21 h 64"/>
                <a:gd name="T12" fmla="*/ 90 w 185"/>
                <a:gd name="T13" fmla="*/ 39 h 64"/>
                <a:gd name="T14" fmla="*/ 137 w 185"/>
                <a:gd name="T15" fmla="*/ 53 h 64"/>
                <a:gd name="T16" fmla="*/ 185 w 185"/>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64">
                  <a:moveTo>
                    <a:pt x="185" y="64"/>
                  </a:moveTo>
                  <a:cubicBezTo>
                    <a:pt x="169" y="64"/>
                    <a:pt x="152" y="62"/>
                    <a:pt x="136" y="59"/>
                  </a:cubicBezTo>
                  <a:cubicBezTo>
                    <a:pt x="120" y="56"/>
                    <a:pt x="104" y="52"/>
                    <a:pt x="88" y="47"/>
                  </a:cubicBezTo>
                  <a:cubicBezTo>
                    <a:pt x="72" y="41"/>
                    <a:pt x="57" y="35"/>
                    <a:pt x="42" y="27"/>
                  </a:cubicBezTo>
                  <a:cubicBezTo>
                    <a:pt x="28" y="19"/>
                    <a:pt x="14" y="10"/>
                    <a:pt x="0" y="0"/>
                  </a:cubicBezTo>
                  <a:cubicBezTo>
                    <a:pt x="15" y="8"/>
                    <a:pt x="30" y="15"/>
                    <a:pt x="45" y="21"/>
                  </a:cubicBezTo>
                  <a:cubicBezTo>
                    <a:pt x="60" y="28"/>
                    <a:pt x="75" y="34"/>
                    <a:pt x="90" y="39"/>
                  </a:cubicBezTo>
                  <a:cubicBezTo>
                    <a:pt x="106" y="45"/>
                    <a:pt x="121" y="49"/>
                    <a:pt x="137" y="53"/>
                  </a:cubicBezTo>
                  <a:cubicBezTo>
                    <a:pt x="153" y="57"/>
                    <a:pt x="169" y="61"/>
                    <a:pt x="185"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6" name="Freeform 794">
              <a:extLst>
                <a:ext uri="{FF2B5EF4-FFF2-40B4-BE49-F238E27FC236}">
                  <a16:creationId xmlns:a16="http://schemas.microsoft.com/office/drawing/2014/main" id="{EEDB2297-4CB0-4293-8538-355B52702651}"/>
                </a:ext>
              </a:extLst>
            </p:cNvPr>
            <p:cNvSpPr>
              <a:spLocks/>
            </p:cNvSpPr>
            <p:nvPr/>
          </p:nvSpPr>
          <p:spPr bwMode="auto">
            <a:xfrm>
              <a:off x="17140238" y="8624888"/>
              <a:ext cx="65088" cy="409575"/>
            </a:xfrm>
            <a:custGeom>
              <a:avLst/>
              <a:gdLst>
                <a:gd name="T0" fmla="*/ 0 w 35"/>
                <a:gd name="T1" fmla="*/ 218 h 218"/>
                <a:gd name="T2" fmla="*/ 14 w 35"/>
                <a:gd name="T3" fmla="*/ 164 h 218"/>
                <a:gd name="T4" fmla="*/ 23 w 35"/>
                <a:gd name="T5" fmla="*/ 110 h 218"/>
                <a:gd name="T6" fmla="*/ 29 w 35"/>
                <a:gd name="T7" fmla="*/ 55 h 218"/>
                <a:gd name="T8" fmla="*/ 33 w 35"/>
                <a:gd name="T9" fmla="*/ 0 h 218"/>
                <a:gd name="T10" fmla="*/ 35 w 35"/>
                <a:gd name="T11" fmla="*/ 55 h 218"/>
                <a:gd name="T12" fmla="*/ 31 w 35"/>
                <a:gd name="T13" fmla="*/ 111 h 218"/>
                <a:gd name="T14" fmla="*/ 20 w 35"/>
                <a:gd name="T15" fmla="*/ 166 h 218"/>
                <a:gd name="T16" fmla="*/ 0 w 35"/>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18">
                  <a:moveTo>
                    <a:pt x="0" y="218"/>
                  </a:moveTo>
                  <a:cubicBezTo>
                    <a:pt x="6" y="200"/>
                    <a:pt x="10" y="182"/>
                    <a:pt x="14" y="164"/>
                  </a:cubicBezTo>
                  <a:cubicBezTo>
                    <a:pt x="18" y="146"/>
                    <a:pt x="21" y="128"/>
                    <a:pt x="23" y="110"/>
                  </a:cubicBezTo>
                  <a:cubicBezTo>
                    <a:pt x="26" y="92"/>
                    <a:pt x="28" y="73"/>
                    <a:pt x="29" y="55"/>
                  </a:cubicBezTo>
                  <a:cubicBezTo>
                    <a:pt x="30" y="37"/>
                    <a:pt x="31" y="18"/>
                    <a:pt x="33" y="0"/>
                  </a:cubicBezTo>
                  <a:cubicBezTo>
                    <a:pt x="35" y="18"/>
                    <a:pt x="35" y="37"/>
                    <a:pt x="35" y="55"/>
                  </a:cubicBezTo>
                  <a:cubicBezTo>
                    <a:pt x="35" y="74"/>
                    <a:pt x="34" y="92"/>
                    <a:pt x="31" y="111"/>
                  </a:cubicBezTo>
                  <a:cubicBezTo>
                    <a:pt x="29" y="129"/>
                    <a:pt x="25" y="148"/>
                    <a:pt x="20" y="166"/>
                  </a:cubicBezTo>
                  <a:cubicBezTo>
                    <a:pt x="15" y="184"/>
                    <a:pt x="9" y="201"/>
                    <a:pt x="0" y="2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7" name="Freeform 795">
              <a:extLst>
                <a:ext uri="{FF2B5EF4-FFF2-40B4-BE49-F238E27FC236}">
                  <a16:creationId xmlns:a16="http://schemas.microsoft.com/office/drawing/2014/main" id="{5EC14A1A-C0AE-4CE9-B2A8-039251E7397C}"/>
                </a:ext>
              </a:extLst>
            </p:cNvPr>
            <p:cNvSpPr>
              <a:spLocks/>
            </p:cNvSpPr>
            <p:nvPr/>
          </p:nvSpPr>
          <p:spPr bwMode="auto">
            <a:xfrm>
              <a:off x="16911638" y="9096375"/>
              <a:ext cx="298450" cy="96838"/>
            </a:xfrm>
            <a:custGeom>
              <a:avLst/>
              <a:gdLst>
                <a:gd name="T0" fmla="*/ 158 w 158"/>
                <a:gd name="T1" fmla="*/ 49 h 51"/>
                <a:gd name="T2" fmla="*/ 116 w 158"/>
                <a:gd name="T3" fmla="*/ 50 h 51"/>
                <a:gd name="T4" fmla="*/ 75 w 158"/>
                <a:gd name="T5" fmla="*/ 40 h 51"/>
                <a:gd name="T6" fmla="*/ 36 w 158"/>
                <a:gd name="T7" fmla="*/ 23 h 51"/>
                <a:gd name="T8" fmla="*/ 0 w 158"/>
                <a:gd name="T9" fmla="*/ 0 h 51"/>
                <a:gd name="T10" fmla="*/ 38 w 158"/>
                <a:gd name="T11" fmla="*/ 17 h 51"/>
                <a:gd name="T12" fmla="*/ 77 w 158"/>
                <a:gd name="T13" fmla="*/ 32 h 51"/>
                <a:gd name="T14" fmla="*/ 117 w 158"/>
                <a:gd name="T15" fmla="*/ 43 h 51"/>
                <a:gd name="T16" fmla="*/ 158 w 158"/>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51">
                  <a:moveTo>
                    <a:pt x="158" y="49"/>
                  </a:moveTo>
                  <a:cubicBezTo>
                    <a:pt x="144" y="51"/>
                    <a:pt x="130" y="51"/>
                    <a:pt x="116" y="50"/>
                  </a:cubicBezTo>
                  <a:cubicBezTo>
                    <a:pt x="102" y="48"/>
                    <a:pt x="88" y="44"/>
                    <a:pt x="75" y="40"/>
                  </a:cubicBezTo>
                  <a:cubicBezTo>
                    <a:pt x="61" y="35"/>
                    <a:pt x="48" y="29"/>
                    <a:pt x="36" y="23"/>
                  </a:cubicBezTo>
                  <a:cubicBezTo>
                    <a:pt x="23" y="16"/>
                    <a:pt x="11" y="8"/>
                    <a:pt x="0" y="0"/>
                  </a:cubicBezTo>
                  <a:cubicBezTo>
                    <a:pt x="38" y="17"/>
                    <a:pt x="38" y="17"/>
                    <a:pt x="38" y="17"/>
                  </a:cubicBezTo>
                  <a:cubicBezTo>
                    <a:pt x="51" y="23"/>
                    <a:pt x="64" y="28"/>
                    <a:pt x="77" y="32"/>
                  </a:cubicBezTo>
                  <a:cubicBezTo>
                    <a:pt x="90" y="37"/>
                    <a:pt x="103" y="41"/>
                    <a:pt x="117" y="43"/>
                  </a:cubicBezTo>
                  <a:cubicBezTo>
                    <a:pt x="131" y="46"/>
                    <a:pt x="144" y="48"/>
                    <a:pt x="158"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8" name="Freeform 796">
              <a:extLst>
                <a:ext uri="{FF2B5EF4-FFF2-40B4-BE49-F238E27FC236}">
                  <a16:creationId xmlns:a16="http://schemas.microsoft.com/office/drawing/2014/main" id="{4B02A21C-2312-4402-B3D0-FEC47038950F}"/>
                </a:ext>
              </a:extLst>
            </p:cNvPr>
            <p:cNvSpPr>
              <a:spLocks/>
            </p:cNvSpPr>
            <p:nvPr/>
          </p:nvSpPr>
          <p:spPr bwMode="auto">
            <a:xfrm>
              <a:off x="16673513" y="9631363"/>
              <a:ext cx="1103313" cy="620713"/>
            </a:xfrm>
            <a:custGeom>
              <a:avLst/>
              <a:gdLst>
                <a:gd name="T0" fmla="*/ 695 w 695"/>
                <a:gd name="T1" fmla="*/ 0 h 391"/>
                <a:gd name="T2" fmla="*/ 615 w 695"/>
                <a:gd name="T3" fmla="*/ 391 h 391"/>
                <a:gd name="T4" fmla="*/ 108 w 695"/>
                <a:gd name="T5" fmla="*/ 391 h 391"/>
                <a:gd name="T6" fmla="*/ 0 w 695"/>
                <a:gd name="T7" fmla="*/ 0 h 391"/>
                <a:gd name="T8" fmla="*/ 695 w 695"/>
                <a:gd name="T9" fmla="*/ 0 h 391"/>
              </a:gdLst>
              <a:ahLst/>
              <a:cxnLst>
                <a:cxn ang="0">
                  <a:pos x="T0" y="T1"/>
                </a:cxn>
                <a:cxn ang="0">
                  <a:pos x="T2" y="T3"/>
                </a:cxn>
                <a:cxn ang="0">
                  <a:pos x="T4" y="T5"/>
                </a:cxn>
                <a:cxn ang="0">
                  <a:pos x="T6" y="T7"/>
                </a:cxn>
                <a:cxn ang="0">
                  <a:pos x="T8" y="T9"/>
                </a:cxn>
              </a:cxnLst>
              <a:rect l="0" t="0" r="r" b="b"/>
              <a:pathLst>
                <a:path w="695" h="391">
                  <a:moveTo>
                    <a:pt x="695" y="0"/>
                  </a:moveTo>
                  <a:lnTo>
                    <a:pt x="615" y="391"/>
                  </a:lnTo>
                  <a:lnTo>
                    <a:pt x="108" y="391"/>
                  </a:lnTo>
                  <a:lnTo>
                    <a:pt x="0" y="0"/>
                  </a:lnTo>
                  <a:lnTo>
                    <a:pt x="6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9" name="Freeform 797">
              <a:extLst>
                <a:ext uri="{FF2B5EF4-FFF2-40B4-BE49-F238E27FC236}">
                  <a16:creationId xmlns:a16="http://schemas.microsoft.com/office/drawing/2014/main" id="{88346ECC-328D-4A11-B160-9289C25751AC}"/>
                </a:ext>
              </a:extLst>
            </p:cNvPr>
            <p:cNvSpPr>
              <a:spLocks/>
            </p:cNvSpPr>
            <p:nvPr/>
          </p:nvSpPr>
          <p:spPr bwMode="auto">
            <a:xfrm>
              <a:off x="17587913" y="9631363"/>
              <a:ext cx="188913" cy="620713"/>
            </a:xfrm>
            <a:custGeom>
              <a:avLst/>
              <a:gdLst>
                <a:gd name="T0" fmla="*/ 119 w 119"/>
                <a:gd name="T1" fmla="*/ 0 h 391"/>
                <a:gd name="T2" fmla="*/ 39 w 119"/>
                <a:gd name="T3" fmla="*/ 391 h 391"/>
                <a:gd name="T4" fmla="*/ 0 w 119"/>
                <a:gd name="T5" fmla="*/ 391 h 391"/>
                <a:gd name="T6" fmla="*/ 79 w 119"/>
                <a:gd name="T7" fmla="*/ 0 h 391"/>
                <a:gd name="T8" fmla="*/ 119 w 119"/>
                <a:gd name="T9" fmla="*/ 0 h 391"/>
              </a:gdLst>
              <a:ahLst/>
              <a:cxnLst>
                <a:cxn ang="0">
                  <a:pos x="T0" y="T1"/>
                </a:cxn>
                <a:cxn ang="0">
                  <a:pos x="T2" y="T3"/>
                </a:cxn>
                <a:cxn ang="0">
                  <a:pos x="T4" y="T5"/>
                </a:cxn>
                <a:cxn ang="0">
                  <a:pos x="T6" y="T7"/>
                </a:cxn>
                <a:cxn ang="0">
                  <a:pos x="T8" y="T9"/>
                </a:cxn>
              </a:cxnLst>
              <a:rect l="0" t="0" r="r" b="b"/>
              <a:pathLst>
                <a:path w="119" h="391">
                  <a:moveTo>
                    <a:pt x="119" y="0"/>
                  </a:moveTo>
                  <a:lnTo>
                    <a:pt x="39" y="391"/>
                  </a:lnTo>
                  <a:lnTo>
                    <a:pt x="0" y="391"/>
                  </a:lnTo>
                  <a:lnTo>
                    <a:pt x="79" y="0"/>
                  </a:lnTo>
                  <a:lnTo>
                    <a:pt x="11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8" name="TextBox 807">
            <a:extLst>
              <a:ext uri="{FF2B5EF4-FFF2-40B4-BE49-F238E27FC236}">
                <a16:creationId xmlns:a16="http://schemas.microsoft.com/office/drawing/2014/main" id="{3D71EFAC-D1D3-4AAD-91FE-FC675E1FBA04}"/>
              </a:ext>
            </a:extLst>
          </p:cNvPr>
          <p:cNvSpPr txBox="1"/>
          <p:nvPr/>
        </p:nvSpPr>
        <p:spPr>
          <a:xfrm>
            <a:off x="973302" y="4289756"/>
            <a:ext cx="7411343"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to add new data server connection</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809" name="TextBox 808">
            <a:extLst>
              <a:ext uri="{FF2B5EF4-FFF2-40B4-BE49-F238E27FC236}">
                <a16:creationId xmlns:a16="http://schemas.microsoft.com/office/drawing/2014/main" id="{874A2210-4909-4257-805C-E7845B6F8D9E}"/>
              </a:ext>
            </a:extLst>
          </p:cNvPr>
          <p:cNvSpPr txBox="1"/>
          <p:nvPr/>
        </p:nvSpPr>
        <p:spPr>
          <a:xfrm>
            <a:off x="2025468" y="6417191"/>
            <a:ext cx="5123662" cy="1702710"/>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810" name="TextBox 809">
            <a:extLst>
              <a:ext uri="{FF2B5EF4-FFF2-40B4-BE49-F238E27FC236}">
                <a16:creationId xmlns:a16="http://schemas.microsoft.com/office/drawing/2014/main" id="{4B8B8837-CCA1-41DE-9B01-EAECDE739383}"/>
              </a:ext>
            </a:extLst>
          </p:cNvPr>
          <p:cNvSpPr txBox="1"/>
          <p:nvPr/>
        </p:nvSpPr>
        <p:spPr>
          <a:xfrm>
            <a:off x="2122929" y="8809414"/>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
        <p:nvSpPr>
          <p:cNvPr id="812" name="TextBox 811">
            <a:extLst>
              <a:ext uri="{FF2B5EF4-FFF2-40B4-BE49-F238E27FC236}">
                <a16:creationId xmlns:a16="http://schemas.microsoft.com/office/drawing/2014/main" id="{AC52DA1A-4F94-4A16-9B38-23FDE9DE7B37}"/>
              </a:ext>
            </a:extLst>
          </p:cNvPr>
          <p:cNvSpPr txBox="1"/>
          <p:nvPr/>
        </p:nvSpPr>
        <p:spPr>
          <a:xfrm>
            <a:off x="2010563" y="3654639"/>
            <a:ext cx="30184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effectLst/>
                <a:uLnTx/>
                <a:uFillTx/>
                <a:latin typeface="Calibri"/>
                <a:ea typeface="+mn-ea"/>
                <a:cs typeface="+mn-cs"/>
              </a:rPr>
              <a:t>Create your own space</a:t>
            </a:r>
          </a:p>
        </p:txBody>
      </p:sp>
      <p:grpSp>
        <p:nvGrpSpPr>
          <p:cNvPr id="858" name="Group 857">
            <a:extLst>
              <a:ext uri="{FF2B5EF4-FFF2-40B4-BE49-F238E27FC236}">
                <a16:creationId xmlns:a16="http://schemas.microsoft.com/office/drawing/2014/main" id="{5F5C29AD-6A93-4EA7-876E-7B669AEE2DFA}"/>
              </a:ext>
            </a:extLst>
          </p:cNvPr>
          <p:cNvGrpSpPr/>
          <p:nvPr/>
        </p:nvGrpSpPr>
        <p:grpSpPr>
          <a:xfrm>
            <a:off x="8510237" y="3684635"/>
            <a:ext cx="4273565" cy="6282830"/>
            <a:chOff x="3863975" y="-5172075"/>
            <a:chExt cx="5692776" cy="8369300"/>
          </a:xfrm>
        </p:grpSpPr>
        <p:sp>
          <p:nvSpPr>
            <p:cNvPr id="859" name="Freeform 801">
              <a:extLst>
                <a:ext uri="{FF2B5EF4-FFF2-40B4-BE49-F238E27FC236}">
                  <a16:creationId xmlns:a16="http://schemas.microsoft.com/office/drawing/2014/main" id="{D0C6FE1F-4ECC-41BE-87C0-0B107E01BB1C}"/>
                </a:ext>
              </a:extLst>
            </p:cNvPr>
            <p:cNvSpPr>
              <a:spLocks/>
            </p:cNvSpPr>
            <p:nvPr/>
          </p:nvSpPr>
          <p:spPr bwMode="auto">
            <a:xfrm>
              <a:off x="8153400" y="-2798763"/>
              <a:ext cx="293688" cy="244475"/>
            </a:xfrm>
            <a:custGeom>
              <a:avLst/>
              <a:gdLst>
                <a:gd name="T0" fmla="*/ 149 w 185"/>
                <a:gd name="T1" fmla="*/ 0 h 154"/>
                <a:gd name="T2" fmla="*/ 185 w 185"/>
                <a:gd name="T3" fmla="*/ 102 h 154"/>
                <a:gd name="T4" fmla="*/ 39 w 185"/>
                <a:gd name="T5" fmla="*/ 154 h 154"/>
                <a:gd name="T6" fmla="*/ 0 w 185"/>
                <a:gd name="T7" fmla="*/ 52 h 154"/>
                <a:gd name="T8" fmla="*/ 149 w 185"/>
                <a:gd name="T9" fmla="*/ 0 h 154"/>
              </a:gdLst>
              <a:ahLst/>
              <a:cxnLst>
                <a:cxn ang="0">
                  <a:pos x="T0" y="T1"/>
                </a:cxn>
                <a:cxn ang="0">
                  <a:pos x="T2" y="T3"/>
                </a:cxn>
                <a:cxn ang="0">
                  <a:pos x="T4" y="T5"/>
                </a:cxn>
                <a:cxn ang="0">
                  <a:pos x="T6" y="T7"/>
                </a:cxn>
                <a:cxn ang="0">
                  <a:pos x="T8" y="T9"/>
                </a:cxn>
              </a:cxnLst>
              <a:rect l="0" t="0" r="r" b="b"/>
              <a:pathLst>
                <a:path w="185" h="154">
                  <a:moveTo>
                    <a:pt x="149" y="0"/>
                  </a:moveTo>
                  <a:lnTo>
                    <a:pt x="185" y="102"/>
                  </a:lnTo>
                  <a:lnTo>
                    <a:pt x="39" y="154"/>
                  </a:lnTo>
                  <a:lnTo>
                    <a:pt x="0" y="52"/>
                  </a:lnTo>
                  <a:lnTo>
                    <a:pt x="14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0" name="Freeform 802">
              <a:extLst>
                <a:ext uri="{FF2B5EF4-FFF2-40B4-BE49-F238E27FC236}">
                  <a16:creationId xmlns:a16="http://schemas.microsoft.com/office/drawing/2014/main" id="{F3F25962-04EB-4D37-BE04-94563750177A}"/>
                </a:ext>
              </a:extLst>
            </p:cNvPr>
            <p:cNvSpPr>
              <a:spLocks/>
            </p:cNvSpPr>
            <p:nvPr/>
          </p:nvSpPr>
          <p:spPr bwMode="auto">
            <a:xfrm>
              <a:off x="5895975" y="-3810000"/>
              <a:ext cx="2535238" cy="1673225"/>
            </a:xfrm>
            <a:custGeom>
              <a:avLst/>
              <a:gdLst>
                <a:gd name="T0" fmla="*/ 797 w 797"/>
                <a:gd name="T1" fmla="*/ 391 h 526"/>
                <a:gd name="T2" fmla="*/ 787 w 797"/>
                <a:gd name="T3" fmla="*/ 318 h 526"/>
                <a:gd name="T4" fmla="*/ 379 w 797"/>
                <a:gd name="T5" fmla="*/ 292 h 526"/>
                <a:gd name="T6" fmla="*/ 164 w 797"/>
                <a:gd name="T7" fmla="*/ 20 h 526"/>
                <a:gd name="T8" fmla="*/ 117 w 797"/>
                <a:gd name="T9" fmla="*/ 1 h 526"/>
                <a:gd name="T10" fmla="*/ 93 w 797"/>
                <a:gd name="T11" fmla="*/ 1 h 526"/>
                <a:gd name="T12" fmla="*/ 22 w 797"/>
                <a:gd name="T13" fmla="*/ 117 h 526"/>
                <a:gd name="T14" fmla="*/ 243 w 797"/>
                <a:gd name="T15" fmla="*/ 526 h 526"/>
                <a:gd name="T16" fmla="*/ 365 w 797"/>
                <a:gd name="T17" fmla="*/ 473 h 526"/>
                <a:gd name="T18" fmla="*/ 797 w 797"/>
                <a:gd name="T19" fmla="*/ 39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7" h="526">
                  <a:moveTo>
                    <a:pt x="797" y="391"/>
                  </a:moveTo>
                  <a:cubicBezTo>
                    <a:pt x="787" y="318"/>
                    <a:pt x="787" y="318"/>
                    <a:pt x="787" y="318"/>
                  </a:cubicBezTo>
                  <a:cubicBezTo>
                    <a:pt x="627" y="336"/>
                    <a:pt x="486" y="309"/>
                    <a:pt x="379" y="292"/>
                  </a:cubicBezTo>
                  <a:cubicBezTo>
                    <a:pt x="352" y="210"/>
                    <a:pt x="285" y="119"/>
                    <a:pt x="164" y="20"/>
                  </a:cubicBezTo>
                  <a:cubicBezTo>
                    <a:pt x="151" y="9"/>
                    <a:pt x="134" y="2"/>
                    <a:pt x="117" y="1"/>
                  </a:cubicBezTo>
                  <a:cubicBezTo>
                    <a:pt x="108" y="0"/>
                    <a:pt x="100" y="0"/>
                    <a:pt x="93" y="1"/>
                  </a:cubicBezTo>
                  <a:cubicBezTo>
                    <a:pt x="36" y="5"/>
                    <a:pt x="0" y="64"/>
                    <a:pt x="22" y="117"/>
                  </a:cubicBezTo>
                  <a:cubicBezTo>
                    <a:pt x="91" y="290"/>
                    <a:pt x="163" y="443"/>
                    <a:pt x="243" y="526"/>
                  </a:cubicBezTo>
                  <a:cubicBezTo>
                    <a:pt x="302" y="520"/>
                    <a:pt x="338" y="500"/>
                    <a:pt x="365" y="473"/>
                  </a:cubicBezTo>
                  <a:cubicBezTo>
                    <a:pt x="466" y="459"/>
                    <a:pt x="611" y="426"/>
                    <a:pt x="797" y="39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1" name="Freeform 803">
              <a:extLst>
                <a:ext uri="{FF2B5EF4-FFF2-40B4-BE49-F238E27FC236}">
                  <a16:creationId xmlns:a16="http://schemas.microsoft.com/office/drawing/2014/main" id="{58ABCF79-EF0B-4214-AFD4-97AF51827A9C}"/>
                </a:ext>
              </a:extLst>
            </p:cNvPr>
            <p:cNvSpPr>
              <a:spLocks/>
            </p:cNvSpPr>
            <p:nvPr/>
          </p:nvSpPr>
          <p:spPr bwMode="auto">
            <a:xfrm>
              <a:off x="8342313" y="-3070225"/>
              <a:ext cx="517525" cy="442913"/>
            </a:xfrm>
            <a:custGeom>
              <a:avLst/>
              <a:gdLst>
                <a:gd name="T0" fmla="*/ 159 w 163"/>
                <a:gd name="T1" fmla="*/ 41 h 139"/>
                <a:gd name="T2" fmla="*/ 58 w 163"/>
                <a:gd name="T3" fmla="*/ 40 h 139"/>
                <a:gd name="T4" fmla="*/ 54 w 163"/>
                <a:gd name="T5" fmla="*/ 43 h 139"/>
                <a:gd name="T6" fmla="*/ 58 w 163"/>
                <a:gd name="T7" fmla="*/ 17 h 139"/>
                <a:gd name="T8" fmla="*/ 48 w 163"/>
                <a:gd name="T9" fmla="*/ 3 h 139"/>
                <a:gd name="T10" fmla="*/ 38 w 163"/>
                <a:gd name="T11" fmla="*/ 1 h 139"/>
                <a:gd name="T12" fmla="*/ 24 w 163"/>
                <a:gd name="T13" fmla="*/ 11 h 139"/>
                <a:gd name="T14" fmla="*/ 14 w 163"/>
                <a:gd name="T15" fmla="*/ 73 h 139"/>
                <a:gd name="T16" fmla="*/ 8 w 163"/>
                <a:gd name="T17" fmla="*/ 109 h 139"/>
                <a:gd name="T18" fmla="*/ 23 w 163"/>
                <a:gd name="T19" fmla="*/ 132 h 139"/>
                <a:gd name="T20" fmla="*/ 43 w 163"/>
                <a:gd name="T21" fmla="*/ 134 h 139"/>
                <a:gd name="T22" fmla="*/ 153 w 163"/>
                <a:gd name="T23" fmla="*/ 61 h 139"/>
                <a:gd name="T24" fmla="*/ 159 w 163"/>
                <a:gd name="T25" fmla="*/ 4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39">
                  <a:moveTo>
                    <a:pt x="159" y="41"/>
                  </a:moveTo>
                  <a:cubicBezTo>
                    <a:pt x="142" y="16"/>
                    <a:pt x="88" y="20"/>
                    <a:pt x="58" y="40"/>
                  </a:cubicBezTo>
                  <a:cubicBezTo>
                    <a:pt x="54" y="43"/>
                    <a:pt x="54" y="43"/>
                    <a:pt x="54" y="43"/>
                  </a:cubicBezTo>
                  <a:cubicBezTo>
                    <a:pt x="58" y="17"/>
                    <a:pt x="58" y="17"/>
                    <a:pt x="58" y="17"/>
                  </a:cubicBezTo>
                  <a:cubicBezTo>
                    <a:pt x="59" y="10"/>
                    <a:pt x="55" y="4"/>
                    <a:pt x="48" y="3"/>
                  </a:cubicBezTo>
                  <a:cubicBezTo>
                    <a:pt x="38" y="1"/>
                    <a:pt x="38" y="1"/>
                    <a:pt x="38" y="1"/>
                  </a:cubicBezTo>
                  <a:cubicBezTo>
                    <a:pt x="31" y="0"/>
                    <a:pt x="25" y="4"/>
                    <a:pt x="24" y="11"/>
                  </a:cubicBezTo>
                  <a:cubicBezTo>
                    <a:pt x="14" y="73"/>
                    <a:pt x="14" y="73"/>
                    <a:pt x="14" y="73"/>
                  </a:cubicBezTo>
                  <a:cubicBezTo>
                    <a:pt x="3" y="83"/>
                    <a:pt x="0" y="98"/>
                    <a:pt x="8" y="109"/>
                  </a:cubicBezTo>
                  <a:cubicBezTo>
                    <a:pt x="23" y="132"/>
                    <a:pt x="23" y="132"/>
                    <a:pt x="23" y="132"/>
                  </a:cubicBezTo>
                  <a:cubicBezTo>
                    <a:pt x="27" y="138"/>
                    <a:pt x="36" y="139"/>
                    <a:pt x="43" y="134"/>
                  </a:cubicBezTo>
                  <a:cubicBezTo>
                    <a:pt x="153" y="61"/>
                    <a:pt x="153" y="61"/>
                    <a:pt x="153" y="61"/>
                  </a:cubicBezTo>
                  <a:cubicBezTo>
                    <a:pt x="160" y="56"/>
                    <a:pt x="163" y="47"/>
                    <a:pt x="159"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2" name="Freeform 804">
              <a:extLst>
                <a:ext uri="{FF2B5EF4-FFF2-40B4-BE49-F238E27FC236}">
                  <a16:creationId xmlns:a16="http://schemas.microsoft.com/office/drawing/2014/main" id="{38DEAD38-32EF-40FF-A621-08257E981151}"/>
                </a:ext>
              </a:extLst>
            </p:cNvPr>
            <p:cNvSpPr>
              <a:spLocks/>
            </p:cNvSpPr>
            <p:nvPr/>
          </p:nvSpPr>
          <p:spPr bwMode="auto">
            <a:xfrm>
              <a:off x="4029075" y="1955800"/>
              <a:ext cx="490538" cy="547688"/>
            </a:xfrm>
            <a:custGeom>
              <a:avLst/>
              <a:gdLst>
                <a:gd name="T0" fmla="*/ 0 w 309"/>
                <a:gd name="T1" fmla="*/ 293 h 345"/>
                <a:gd name="T2" fmla="*/ 62 w 309"/>
                <a:gd name="T3" fmla="*/ 345 h 345"/>
                <a:gd name="T4" fmla="*/ 309 w 309"/>
                <a:gd name="T5" fmla="*/ 51 h 345"/>
                <a:gd name="T6" fmla="*/ 247 w 309"/>
                <a:gd name="T7" fmla="*/ 0 h 345"/>
                <a:gd name="T8" fmla="*/ 0 w 309"/>
                <a:gd name="T9" fmla="*/ 293 h 345"/>
              </a:gdLst>
              <a:ahLst/>
              <a:cxnLst>
                <a:cxn ang="0">
                  <a:pos x="T0" y="T1"/>
                </a:cxn>
                <a:cxn ang="0">
                  <a:pos x="T2" y="T3"/>
                </a:cxn>
                <a:cxn ang="0">
                  <a:pos x="T4" y="T5"/>
                </a:cxn>
                <a:cxn ang="0">
                  <a:pos x="T6" y="T7"/>
                </a:cxn>
                <a:cxn ang="0">
                  <a:pos x="T8" y="T9"/>
                </a:cxn>
              </a:cxnLst>
              <a:rect l="0" t="0" r="r" b="b"/>
              <a:pathLst>
                <a:path w="309" h="345">
                  <a:moveTo>
                    <a:pt x="0" y="293"/>
                  </a:moveTo>
                  <a:lnTo>
                    <a:pt x="62" y="345"/>
                  </a:lnTo>
                  <a:lnTo>
                    <a:pt x="309" y="51"/>
                  </a:lnTo>
                  <a:lnTo>
                    <a:pt x="247" y="0"/>
                  </a:lnTo>
                  <a:lnTo>
                    <a:pt x="0" y="2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3" name="Freeform 805">
              <a:extLst>
                <a:ext uri="{FF2B5EF4-FFF2-40B4-BE49-F238E27FC236}">
                  <a16:creationId xmlns:a16="http://schemas.microsoft.com/office/drawing/2014/main" id="{2F7D3C06-3966-4D89-BBC6-295029E2D731}"/>
                </a:ext>
              </a:extLst>
            </p:cNvPr>
            <p:cNvSpPr>
              <a:spLocks/>
            </p:cNvSpPr>
            <p:nvPr/>
          </p:nvSpPr>
          <p:spPr bwMode="auto">
            <a:xfrm>
              <a:off x="3863975" y="2322513"/>
              <a:ext cx="550863" cy="639763"/>
            </a:xfrm>
            <a:custGeom>
              <a:avLst/>
              <a:gdLst>
                <a:gd name="T0" fmla="*/ 137 w 173"/>
                <a:gd name="T1" fmla="*/ 188 h 201"/>
                <a:gd name="T2" fmla="*/ 25 w 173"/>
                <a:gd name="T3" fmla="*/ 87 h 201"/>
                <a:gd name="T4" fmla="*/ 22 w 173"/>
                <a:gd name="T5" fmla="*/ 84 h 201"/>
                <a:gd name="T6" fmla="*/ 16 w 173"/>
                <a:gd name="T7" fmla="*/ 79 h 201"/>
                <a:gd name="T8" fmla="*/ 15 w 173"/>
                <a:gd name="T9" fmla="*/ 24 h 201"/>
                <a:gd name="T10" fmla="*/ 30 w 173"/>
                <a:gd name="T11" fmla="*/ 9 h 201"/>
                <a:gd name="T12" fmla="*/ 59 w 173"/>
                <a:gd name="T13" fmla="*/ 12 h 201"/>
                <a:gd name="T14" fmla="*/ 109 w 173"/>
                <a:gd name="T15" fmla="*/ 50 h 201"/>
                <a:gd name="T16" fmla="*/ 120 w 173"/>
                <a:gd name="T17" fmla="*/ 70 h 201"/>
                <a:gd name="T18" fmla="*/ 167 w 173"/>
                <a:gd name="T19" fmla="*/ 162 h 201"/>
                <a:gd name="T20" fmla="*/ 172 w 173"/>
                <a:gd name="T21" fmla="*/ 178 h 201"/>
                <a:gd name="T22" fmla="*/ 170 w 173"/>
                <a:gd name="T23" fmla="*/ 186 h 201"/>
                <a:gd name="T24" fmla="*/ 137 w 173"/>
                <a:gd name="T25" fmla="*/ 1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1">
                  <a:moveTo>
                    <a:pt x="137" y="188"/>
                  </a:moveTo>
                  <a:cubicBezTo>
                    <a:pt x="111" y="146"/>
                    <a:pt x="73" y="114"/>
                    <a:pt x="25" y="87"/>
                  </a:cubicBezTo>
                  <a:cubicBezTo>
                    <a:pt x="24" y="86"/>
                    <a:pt x="23" y="85"/>
                    <a:pt x="22" y="84"/>
                  </a:cubicBezTo>
                  <a:cubicBezTo>
                    <a:pt x="16" y="79"/>
                    <a:pt x="16" y="79"/>
                    <a:pt x="16" y="79"/>
                  </a:cubicBezTo>
                  <a:cubicBezTo>
                    <a:pt x="1" y="64"/>
                    <a:pt x="0" y="40"/>
                    <a:pt x="15" y="24"/>
                  </a:cubicBezTo>
                  <a:cubicBezTo>
                    <a:pt x="30" y="9"/>
                    <a:pt x="30" y="9"/>
                    <a:pt x="30" y="9"/>
                  </a:cubicBezTo>
                  <a:cubicBezTo>
                    <a:pt x="38" y="0"/>
                    <a:pt x="53" y="1"/>
                    <a:pt x="59" y="12"/>
                  </a:cubicBezTo>
                  <a:cubicBezTo>
                    <a:pt x="68" y="28"/>
                    <a:pt x="86" y="41"/>
                    <a:pt x="109" y="50"/>
                  </a:cubicBezTo>
                  <a:cubicBezTo>
                    <a:pt x="117" y="54"/>
                    <a:pt x="121" y="62"/>
                    <a:pt x="120" y="70"/>
                  </a:cubicBezTo>
                  <a:cubicBezTo>
                    <a:pt x="116" y="101"/>
                    <a:pt x="138" y="131"/>
                    <a:pt x="167" y="162"/>
                  </a:cubicBezTo>
                  <a:cubicBezTo>
                    <a:pt x="171" y="166"/>
                    <a:pt x="173" y="172"/>
                    <a:pt x="172" y="178"/>
                  </a:cubicBezTo>
                  <a:cubicBezTo>
                    <a:pt x="171" y="181"/>
                    <a:pt x="170" y="183"/>
                    <a:pt x="170" y="186"/>
                  </a:cubicBezTo>
                  <a:cubicBezTo>
                    <a:pt x="164" y="200"/>
                    <a:pt x="145" y="201"/>
                    <a:pt x="137" y="18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64" name="Group 863">
              <a:extLst>
                <a:ext uri="{FF2B5EF4-FFF2-40B4-BE49-F238E27FC236}">
                  <a16:creationId xmlns:a16="http://schemas.microsoft.com/office/drawing/2014/main" id="{1DFCED62-9051-4CFF-A8D0-9BB98580DDE7}"/>
                </a:ext>
              </a:extLst>
            </p:cNvPr>
            <p:cNvGrpSpPr/>
            <p:nvPr/>
          </p:nvGrpSpPr>
          <p:grpSpPr>
            <a:xfrm>
              <a:off x="6396038" y="2332038"/>
              <a:ext cx="720725" cy="865187"/>
              <a:chOff x="6396038" y="2332038"/>
              <a:chExt cx="720725" cy="865187"/>
            </a:xfrm>
          </p:grpSpPr>
          <p:sp>
            <p:nvSpPr>
              <p:cNvPr id="896" name="Freeform 806">
                <a:extLst>
                  <a:ext uri="{FF2B5EF4-FFF2-40B4-BE49-F238E27FC236}">
                    <a16:creationId xmlns:a16="http://schemas.microsoft.com/office/drawing/2014/main" id="{812F1AA6-0624-4AE9-AB9C-9B7C78E5C443}"/>
                  </a:ext>
                </a:extLst>
              </p:cNvPr>
              <p:cNvSpPr>
                <a:spLocks/>
              </p:cNvSpPr>
              <p:nvPr/>
            </p:nvSpPr>
            <p:spPr bwMode="auto">
              <a:xfrm>
                <a:off x="6513513" y="2332038"/>
                <a:ext cx="165100" cy="614363"/>
              </a:xfrm>
              <a:custGeom>
                <a:avLst/>
                <a:gdLst>
                  <a:gd name="T0" fmla="*/ 0 w 104"/>
                  <a:gd name="T1" fmla="*/ 383 h 387"/>
                  <a:gd name="T2" fmla="*/ 80 w 104"/>
                  <a:gd name="T3" fmla="*/ 387 h 387"/>
                  <a:gd name="T4" fmla="*/ 104 w 104"/>
                  <a:gd name="T5" fmla="*/ 4 h 387"/>
                  <a:gd name="T6" fmla="*/ 24 w 104"/>
                  <a:gd name="T7" fmla="*/ 0 h 387"/>
                  <a:gd name="T8" fmla="*/ 0 w 104"/>
                  <a:gd name="T9" fmla="*/ 383 h 387"/>
                </a:gdLst>
                <a:ahLst/>
                <a:cxnLst>
                  <a:cxn ang="0">
                    <a:pos x="T0" y="T1"/>
                  </a:cxn>
                  <a:cxn ang="0">
                    <a:pos x="T2" y="T3"/>
                  </a:cxn>
                  <a:cxn ang="0">
                    <a:pos x="T4" y="T5"/>
                  </a:cxn>
                  <a:cxn ang="0">
                    <a:pos x="T6" y="T7"/>
                  </a:cxn>
                  <a:cxn ang="0">
                    <a:pos x="T8" y="T9"/>
                  </a:cxn>
                </a:cxnLst>
                <a:rect l="0" t="0" r="r" b="b"/>
                <a:pathLst>
                  <a:path w="104" h="387">
                    <a:moveTo>
                      <a:pt x="0" y="383"/>
                    </a:moveTo>
                    <a:lnTo>
                      <a:pt x="80" y="387"/>
                    </a:lnTo>
                    <a:lnTo>
                      <a:pt x="104" y="4"/>
                    </a:lnTo>
                    <a:lnTo>
                      <a:pt x="24" y="0"/>
                    </a:lnTo>
                    <a:lnTo>
                      <a:pt x="0" y="38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7" name="Freeform 807">
                <a:extLst>
                  <a:ext uri="{FF2B5EF4-FFF2-40B4-BE49-F238E27FC236}">
                    <a16:creationId xmlns:a16="http://schemas.microsoft.com/office/drawing/2014/main" id="{5CAA021B-A673-42C2-8AA8-8507290BCAE1}"/>
                  </a:ext>
                </a:extLst>
              </p:cNvPr>
              <p:cNvSpPr>
                <a:spLocks/>
              </p:cNvSpPr>
              <p:nvPr/>
            </p:nvSpPr>
            <p:spPr bwMode="auto">
              <a:xfrm>
                <a:off x="6396038" y="2860675"/>
                <a:ext cx="720725" cy="336550"/>
              </a:xfrm>
              <a:custGeom>
                <a:avLst/>
                <a:gdLst>
                  <a:gd name="T0" fmla="*/ 198 w 227"/>
                  <a:gd name="T1" fmla="*/ 100 h 106"/>
                  <a:gd name="T2" fmla="*/ 48 w 227"/>
                  <a:gd name="T3" fmla="*/ 85 h 106"/>
                  <a:gd name="T4" fmla="*/ 44 w 227"/>
                  <a:gd name="T5" fmla="*/ 85 h 106"/>
                  <a:gd name="T6" fmla="*/ 36 w 227"/>
                  <a:gd name="T7" fmla="*/ 84 h 106"/>
                  <a:gd name="T8" fmla="*/ 3 w 227"/>
                  <a:gd name="T9" fmla="*/ 41 h 106"/>
                  <a:gd name="T10" fmla="*/ 5 w 227"/>
                  <a:gd name="T11" fmla="*/ 20 h 106"/>
                  <a:gd name="T12" fmla="*/ 31 w 227"/>
                  <a:gd name="T13" fmla="*/ 5 h 106"/>
                  <a:gd name="T14" fmla="*/ 94 w 227"/>
                  <a:gd name="T15" fmla="*/ 6 h 106"/>
                  <a:gd name="T16" fmla="*/ 115 w 227"/>
                  <a:gd name="T17" fmla="*/ 16 h 106"/>
                  <a:gd name="T18" fmla="*/ 207 w 227"/>
                  <a:gd name="T19" fmla="*/ 61 h 106"/>
                  <a:gd name="T20" fmla="*/ 220 w 227"/>
                  <a:gd name="T21" fmla="*/ 71 h 106"/>
                  <a:gd name="T22" fmla="*/ 223 w 227"/>
                  <a:gd name="T23" fmla="*/ 79 h 106"/>
                  <a:gd name="T24" fmla="*/ 198 w 227"/>
                  <a:gd name="T2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106">
                    <a:moveTo>
                      <a:pt x="198" y="100"/>
                    </a:moveTo>
                    <a:cubicBezTo>
                      <a:pt x="153" y="82"/>
                      <a:pt x="102" y="79"/>
                      <a:pt x="48" y="85"/>
                    </a:cubicBezTo>
                    <a:cubicBezTo>
                      <a:pt x="47" y="85"/>
                      <a:pt x="45" y="85"/>
                      <a:pt x="44" y="85"/>
                    </a:cubicBezTo>
                    <a:cubicBezTo>
                      <a:pt x="36" y="84"/>
                      <a:pt x="36" y="84"/>
                      <a:pt x="36" y="84"/>
                    </a:cubicBezTo>
                    <a:cubicBezTo>
                      <a:pt x="15" y="82"/>
                      <a:pt x="0" y="62"/>
                      <a:pt x="3" y="41"/>
                    </a:cubicBezTo>
                    <a:cubicBezTo>
                      <a:pt x="5" y="20"/>
                      <a:pt x="5" y="20"/>
                      <a:pt x="5" y="20"/>
                    </a:cubicBezTo>
                    <a:cubicBezTo>
                      <a:pt x="7" y="8"/>
                      <a:pt x="20" y="0"/>
                      <a:pt x="31" y="5"/>
                    </a:cubicBezTo>
                    <a:cubicBezTo>
                      <a:pt x="49" y="13"/>
                      <a:pt x="70" y="13"/>
                      <a:pt x="94" y="6"/>
                    </a:cubicBezTo>
                    <a:cubicBezTo>
                      <a:pt x="102" y="4"/>
                      <a:pt x="111" y="8"/>
                      <a:pt x="115" y="16"/>
                    </a:cubicBezTo>
                    <a:cubicBezTo>
                      <a:pt x="130" y="43"/>
                      <a:pt x="166" y="54"/>
                      <a:pt x="207" y="61"/>
                    </a:cubicBezTo>
                    <a:cubicBezTo>
                      <a:pt x="213" y="63"/>
                      <a:pt x="218" y="66"/>
                      <a:pt x="220" y="71"/>
                    </a:cubicBezTo>
                    <a:cubicBezTo>
                      <a:pt x="222" y="74"/>
                      <a:pt x="223" y="77"/>
                      <a:pt x="223" y="79"/>
                    </a:cubicBezTo>
                    <a:cubicBezTo>
                      <a:pt x="227" y="94"/>
                      <a:pt x="212" y="106"/>
                      <a:pt x="198" y="10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65" name="Freeform 808">
              <a:extLst>
                <a:ext uri="{FF2B5EF4-FFF2-40B4-BE49-F238E27FC236}">
                  <a16:creationId xmlns:a16="http://schemas.microsoft.com/office/drawing/2014/main" id="{21CE13CC-B4FD-4351-96A9-7241F4DA66CD}"/>
                </a:ext>
              </a:extLst>
            </p:cNvPr>
            <p:cNvSpPr>
              <a:spLocks/>
            </p:cNvSpPr>
            <p:nvPr/>
          </p:nvSpPr>
          <p:spPr bwMode="auto">
            <a:xfrm>
              <a:off x="4149725" y="-2022475"/>
              <a:ext cx="2751138" cy="4354513"/>
            </a:xfrm>
            <a:custGeom>
              <a:avLst/>
              <a:gdLst>
                <a:gd name="T0" fmla="*/ 564 w 865"/>
                <a:gd name="T1" fmla="*/ 817 h 1369"/>
                <a:gd name="T2" fmla="*/ 865 w 865"/>
                <a:gd name="T3" fmla="*/ 237 h 1369"/>
                <a:gd name="T4" fmla="*/ 452 w 865"/>
                <a:gd name="T5" fmla="*/ 0 h 1369"/>
                <a:gd name="T6" fmla="*/ 355 w 865"/>
                <a:gd name="T7" fmla="*/ 732 h 1369"/>
                <a:gd name="T8" fmla="*/ 0 w 865"/>
                <a:gd name="T9" fmla="*/ 1314 h 1369"/>
                <a:gd name="T10" fmla="*/ 57 w 865"/>
                <a:gd name="T11" fmla="*/ 1369 h 1369"/>
                <a:gd name="T12" fmla="*/ 564 w 865"/>
                <a:gd name="T13" fmla="*/ 818 h 1369"/>
                <a:gd name="T14" fmla="*/ 561 w 865"/>
                <a:gd name="T15" fmla="*/ 816 h 1369"/>
                <a:gd name="T16" fmla="*/ 564 w 865"/>
                <a:gd name="T17" fmla="*/ 817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5" h="1369">
                  <a:moveTo>
                    <a:pt x="564" y="817"/>
                  </a:moveTo>
                  <a:cubicBezTo>
                    <a:pt x="693" y="670"/>
                    <a:pt x="865" y="475"/>
                    <a:pt x="865" y="237"/>
                  </a:cubicBezTo>
                  <a:cubicBezTo>
                    <a:pt x="452" y="0"/>
                    <a:pt x="452" y="0"/>
                    <a:pt x="452" y="0"/>
                  </a:cubicBezTo>
                  <a:cubicBezTo>
                    <a:pt x="299" y="264"/>
                    <a:pt x="330" y="538"/>
                    <a:pt x="355" y="732"/>
                  </a:cubicBezTo>
                  <a:cubicBezTo>
                    <a:pt x="262" y="769"/>
                    <a:pt x="142" y="1042"/>
                    <a:pt x="0" y="1314"/>
                  </a:cubicBezTo>
                  <a:cubicBezTo>
                    <a:pt x="57" y="1369"/>
                    <a:pt x="57" y="1369"/>
                    <a:pt x="57" y="1369"/>
                  </a:cubicBezTo>
                  <a:cubicBezTo>
                    <a:pt x="564" y="818"/>
                    <a:pt x="564" y="818"/>
                    <a:pt x="564" y="818"/>
                  </a:cubicBezTo>
                  <a:cubicBezTo>
                    <a:pt x="561" y="816"/>
                    <a:pt x="561" y="816"/>
                    <a:pt x="561" y="816"/>
                  </a:cubicBezTo>
                  <a:lnTo>
                    <a:pt x="564" y="817"/>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6" name="Freeform 809">
              <a:extLst>
                <a:ext uri="{FF2B5EF4-FFF2-40B4-BE49-F238E27FC236}">
                  <a16:creationId xmlns:a16="http://schemas.microsoft.com/office/drawing/2014/main" id="{0060A08E-8A16-437E-8408-B9CBFB0D5F63}"/>
                </a:ext>
              </a:extLst>
            </p:cNvPr>
            <p:cNvSpPr>
              <a:spLocks/>
            </p:cNvSpPr>
            <p:nvPr/>
          </p:nvSpPr>
          <p:spPr bwMode="auto">
            <a:xfrm>
              <a:off x="5310188" y="-1628775"/>
              <a:ext cx="1895475" cy="4287838"/>
            </a:xfrm>
            <a:custGeom>
              <a:avLst/>
              <a:gdLst>
                <a:gd name="T0" fmla="*/ 477 w 596"/>
                <a:gd name="T1" fmla="*/ 0 h 1348"/>
                <a:gd name="T2" fmla="*/ 1 w 596"/>
                <a:gd name="T3" fmla="*/ 0 h 1348"/>
                <a:gd name="T4" fmla="*/ 296 w 596"/>
                <a:gd name="T5" fmla="*/ 702 h 1348"/>
                <a:gd name="T6" fmla="*/ 372 w 596"/>
                <a:gd name="T7" fmla="*/ 1342 h 1348"/>
                <a:gd name="T8" fmla="*/ 451 w 596"/>
                <a:gd name="T9" fmla="*/ 1348 h 1348"/>
                <a:gd name="T10" fmla="*/ 505 w 596"/>
                <a:gd name="T11" fmla="*/ 653 h 1348"/>
                <a:gd name="T12" fmla="*/ 505 w 596"/>
                <a:gd name="T13" fmla="*/ 653 h 1348"/>
                <a:gd name="T14" fmla="*/ 477 w 596"/>
                <a:gd name="T15" fmla="*/ 0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6" h="1348">
                  <a:moveTo>
                    <a:pt x="477" y="0"/>
                  </a:moveTo>
                  <a:cubicBezTo>
                    <a:pt x="1" y="0"/>
                    <a:pt x="1" y="0"/>
                    <a:pt x="1" y="0"/>
                  </a:cubicBezTo>
                  <a:cubicBezTo>
                    <a:pt x="0" y="318"/>
                    <a:pt x="177" y="545"/>
                    <a:pt x="296" y="702"/>
                  </a:cubicBezTo>
                  <a:cubicBezTo>
                    <a:pt x="232" y="772"/>
                    <a:pt x="310" y="1026"/>
                    <a:pt x="372" y="1342"/>
                  </a:cubicBezTo>
                  <a:cubicBezTo>
                    <a:pt x="451" y="1348"/>
                    <a:pt x="451" y="1348"/>
                    <a:pt x="451" y="1348"/>
                  </a:cubicBezTo>
                  <a:cubicBezTo>
                    <a:pt x="505" y="653"/>
                    <a:pt x="505" y="653"/>
                    <a:pt x="505" y="653"/>
                  </a:cubicBezTo>
                  <a:cubicBezTo>
                    <a:pt x="505" y="653"/>
                    <a:pt x="505" y="653"/>
                    <a:pt x="505" y="653"/>
                  </a:cubicBezTo>
                  <a:cubicBezTo>
                    <a:pt x="544" y="461"/>
                    <a:pt x="596" y="206"/>
                    <a:pt x="477" y="0"/>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7" name="Freeform 810">
              <a:extLst>
                <a:ext uri="{FF2B5EF4-FFF2-40B4-BE49-F238E27FC236}">
                  <a16:creationId xmlns:a16="http://schemas.microsoft.com/office/drawing/2014/main" id="{0C940B28-3671-4B7E-9213-5D9A7C35922D}"/>
                </a:ext>
              </a:extLst>
            </p:cNvPr>
            <p:cNvSpPr>
              <a:spLocks/>
            </p:cNvSpPr>
            <p:nvPr/>
          </p:nvSpPr>
          <p:spPr bwMode="auto">
            <a:xfrm>
              <a:off x="5297488" y="-2586038"/>
              <a:ext cx="1082675" cy="1128713"/>
            </a:xfrm>
            <a:custGeom>
              <a:avLst/>
              <a:gdLst>
                <a:gd name="T0" fmla="*/ 340 w 340"/>
                <a:gd name="T1" fmla="*/ 339 h 355"/>
                <a:gd name="T2" fmla="*/ 5 w 340"/>
                <a:gd name="T3" fmla="*/ 301 h 355"/>
                <a:gd name="T4" fmla="*/ 8 w 340"/>
                <a:gd name="T5" fmla="*/ 0 h 355"/>
                <a:gd name="T6" fmla="*/ 340 w 340"/>
                <a:gd name="T7" fmla="*/ 339 h 355"/>
              </a:gdLst>
              <a:ahLst/>
              <a:cxnLst>
                <a:cxn ang="0">
                  <a:pos x="T0" y="T1"/>
                </a:cxn>
                <a:cxn ang="0">
                  <a:pos x="T2" y="T3"/>
                </a:cxn>
                <a:cxn ang="0">
                  <a:pos x="T4" y="T5"/>
                </a:cxn>
                <a:cxn ang="0">
                  <a:pos x="T6" y="T7"/>
                </a:cxn>
              </a:cxnLst>
              <a:rect l="0" t="0" r="r" b="b"/>
              <a:pathLst>
                <a:path w="340" h="355">
                  <a:moveTo>
                    <a:pt x="340" y="339"/>
                  </a:moveTo>
                  <a:cubicBezTo>
                    <a:pt x="231" y="355"/>
                    <a:pt x="119" y="341"/>
                    <a:pt x="5" y="301"/>
                  </a:cubicBezTo>
                  <a:cubicBezTo>
                    <a:pt x="1" y="197"/>
                    <a:pt x="0" y="96"/>
                    <a:pt x="8" y="0"/>
                  </a:cubicBezTo>
                  <a:cubicBezTo>
                    <a:pt x="47" y="166"/>
                    <a:pt x="176" y="297"/>
                    <a:pt x="340" y="339"/>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8" name="Freeform 811">
              <a:extLst>
                <a:ext uri="{FF2B5EF4-FFF2-40B4-BE49-F238E27FC236}">
                  <a16:creationId xmlns:a16="http://schemas.microsoft.com/office/drawing/2014/main" id="{26DBF6D1-A837-4544-B17A-C7950C85EEC5}"/>
                </a:ext>
              </a:extLst>
            </p:cNvPr>
            <p:cNvSpPr>
              <a:spLocks/>
            </p:cNvSpPr>
            <p:nvPr/>
          </p:nvSpPr>
          <p:spPr bwMode="auto">
            <a:xfrm>
              <a:off x="5322888" y="-4037013"/>
              <a:ext cx="1638300" cy="2528888"/>
            </a:xfrm>
            <a:custGeom>
              <a:avLst/>
              <a:gdLst>
                <a:gd name="T0" fmla="*/ 0 w 515"/>
                <a:gd name="T1" fmla="*/ 456 h 795"/>
                <a:gd name="T2" fmla="*/ 151 w 515"/>
                <a:gd name="T3" fmla="*/ 4 h 795"/>
                <a:gd name="T4" fmla="*/ 155 w 515"/>
                <a:gd name="T5" fmla="*/ 0 h 795"/>
                <a:gd name="T6" fmla="*/ 263 w 515"/>
                <a:gd name="T7" fmla="*/ 0 h 795"/>
                <a:gd name="T8" fmla="*/ 329 w 515"/>
                <a:gd name="T9" fmla="*/ 55 h 795"/>
                <a:gd name="T10" fmla="*/ 473 w 515"/>
                <a:gd name="T11" fmla="*/ 757 h 795"/>
                <a:gd name="T12" fmla="*/ 332 w 515"/>
                <a:gd name="T13" fmla="*/ 795 h 795"/>
                <a:gd name="T14" fmla="*/ 0 w 515"/>
                <a:gd name="T15" fmla="*/ 456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5" h="795">
                  <a:moveTo>
                    <a:pt x="0" y="456"/>
                  </a:moveTo>
                  <a:cubicBezTo>
                    <a:pt x="13" y="280"/>
                    <a:pt x="55" y="123"/>
                    <a:pt x="151" y="4"/>
                  </a:cubicBezTo>
                  <a:cubicBezTo>
                    <a:pt x="152" y="3"/>
                    <a:pt x="153" y="2"/>
                    <a:pt x="155" y="0"/>
                  </a:cubicBezTo>
                  <a:cubicBezTo>
                    <a:pt x="263" y="0"/>
                    <a:pt x="263" y="0"/>
                    <a:pt x="263" y="0"/>
                  </a:cubicBezTo>
                  <a:cubicBezTo>
                    <a:pt x="280" y="18"/>
                    <a:pt x="314" y="37"/>
                    <a:pt x="329" y="55"/>
                  </a:cubicBezTo>
                  <a:cubicBezTo>
                    <a:pt x="515" y="282"/>
                    <a:pt x="515" y="519"/>
                    <a:pt x="473" y="757"/>
                  </a:cubicBezTo>
                  <a:cubicBezTo>
                    <a:pt x="427" y="775"/>
                    <a:pt x="380" y="788"/>
                    <a:pt x="332" y="795"/>
                  </a:cubicBezTo>
                  <a:cubicBezTo>
                    <a:pt x="168" y="753"/>
                    <a:pt x="39" y="622"/>
                    <a:pt x="0" y="45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9" name="Freeform 812">
              <a:extLst>
                <a:ext uri="{FF2B5EF4-FFF2-40B4-BE49-F238E27FC236}">
                  <a16:creationId xmlns:a16="http://schemas.microsoft.com/office/drawing/2014/main" id="{661E86B3-0194-4946-99BF-2AA43E6FE9B8}"/>
                </a:ext>
              </a:extLst>
            </p:cNvPr>
            <p:cNvSpPr>
              <a:spLocks/>
            </p:cNvSpPr>
            <p:nvPr/>
          </p:nvSpPr>
          <p:spPr bwMode="auto">
            <a:xfrm>
              <a:off x="5803900" y="-4592638"/>
              <a:ext cx="566738" cy="747713"/>
            </a:xfrm>
            <a:custGeom>
              <a:avLst/>
              <a:gdLst>
                <a:gd name="T0" fmla="*/ 112 w 178"/>
                <a:gd name="T1" fmla="*/ 175 h 235"/>
                <a:gd name="T2" fmla="*/ 112 w 178"/>
                <a:gd name="T3" fmla="*/ 0 h 235"/>
                <a:gd name="T4" fmla="*/ 4 w 178"/>
                <a:gd name="T5" fmla="*/ 0 h 235"/>
                <a:gd name="T6" fmla="*/ 4 w 178"/>
                <a:gd name="T7" fmla="*/ 175 h 235"/>
                <a:gd name="T8" fmla="*/ 4 w 178"/>
                <a:gd name="T9" fmla="*/ 175 h 235"/>
                <a:gd name="T10" fmla="*/ 0 w 178"/>
                <a:gd name="T11" fmla="*/ 179 h 235"/>
                <a:gd name="T12" fmla="*/ 78 w 178"/>
                <a:gd name="T13" fmla="*/ 217 h 235"/>
                <a:gd name="T14" fmla="*/ 178 w 178"/>
                <a:gd name="T15" fmla="*/ 230 h 235"/>
                <a:gd name="T16" fmla="*/ 112 w 178"/>
                <a:gd name="T17" fmla="*/ 1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35">
                  <a:moveTo>
                    <a:pt x="112" y="175"/>
                  </a:moveTo>
                  <a:cubicBezTo>
                    <a:pt x="112" y="0"/>
                    <a:pt x="112" y="0"/>
                    <a:pt x="112" y="0"/>
                  </a:cubicBezTo>
                  <a:cubicBezTo>
                    <a:pt x="4" y="0"/>
                    <a:pt x="4" y="0"/>
                    <a:pt x="4" y="0"/>
                  </a:cubicBezTo>
                  <a:cubicBezTo>
                    <a:pt x="4" y="175"/>
                    <a:pt x="4" y="175"/>
                    <a:pt x="4" y="175"/>
                  </a:cubicBezTo>
                  <a:cubicBezTo>
                    <a:pt x="4" y="175"/>
                    <a:pt x="4" y="175"/>
                    <a:pt x="4" y="175"/>
                  </a:cubicBezTo>
                  <a:cubicBezTo>
                    <a:pt x="2" y="177"/>
                    <a:pt x="1" y="178"/>
                    <a:pt x="0" y="179"/>
                  </a:cubicBezTo>
                  <a:cubicBezTo>
                    <a:pt x="17" y="192"/>
                    <a:pt x="45" y="206"/>
                    <a:pt x="78" y="217"/>
                  </a:cubicBezTo>
                  <a:cubicBezTo>
                    <a:pt x="119" y="230"/>
                    <a:pt x="157" y="235"/>
                    <a:pt x="178" y="230"/>
                  </a:cubicBezTo>
                  <a:cubicBezTo>
                    <a:pt x="163" y="212"/>
                    <a:pt x="129" y="193"/>
                    <a:pt x="112" y="17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0" name="Freeform 813">
              <a:extLst>
                <a:ext uri="{FF2B5EF4-FFF2-40B4-BE49-F238E27FC236}">
                  <a16:creationId xmlns:a16="http://schemas.microsoft.com/office/drawing/2014/main" id="{D9495477-731D-42B7-8A83-AB23C019AA95}"/>
                </a:ext>
              </a:extLst>
            </p:cNvPr>
            <p:cNvSpPr>
              <a:spLocks/>
            </p:cNvSpPr>
            <p:nvPr/>
          </p:nvSpPr>
          <p:spPr bwMode="auto">
            <a:xfrm>
              <a:off x="6954838" y="-30892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1" name="Freeform 814">
              <a:extLst>
                <a:ext uri="{FF2B5EF4-FFF2-40B4-BE49-F238E27FC236}">
                  <a16:creationId xmlns:a16="http://schemas.microsoft.com/office/drawing/2014/main" id="{AE4E9894-F1F1-4EA9-8AAE-7A25BAD5C606}"/>
                </a:ext>
              </a:extLst>
            </p:cNvPr>
            <p:cNvSpPr>
              <a:spLocks/>
            </p:cNvSpPr>
            <p:nvPr/>
          </p:nvSpPr>
          <p:spPr bwMode="auto">
            <a:xfrm>
              <a:off x="7046913" y="-2830513"/>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2" name="Freeform 815">
              <a:extLst>
                <a:ext uri="{FF2B5EF4-FFF2-40B4-BE49-F238E27FC236}">
                  <a16:creationId xmlns:a16="http://schemas.microsoft.com/office/drawing/2014/main" id="{5085EEDD-07EB-4275-8E3F-897B7D6BB9F1}"/>
                </a:ext>
              </a:extLst>
            </p:cNvPr>
            <p:cNvSpPr>
              <a:spLocks/>
            </p:cNvSpPr>
            <p:nvPr/>
          </p:nvSpPr>
          <p:spPr bwMode="auto">
            <a:xfrm>
              <a:off x="7173913" y="-2840038"/>
              <a:ext cx="96838" cy="234950"/>
            </a:xfrm>
            <a:custGeom>
              <a:avLst/>
              <a:gdLst>
                <a:gd name="T0" fmla="*/ 61 w 61"/>
                <a:gd name="T1" fmla="*/ 144 h 148"/>
                <a:gd name="T2" fmla="*/ 12 w 61"/>
                <a:gd name="T3" fmla="*/ 148 h 148"/>
                <a:gd name="T4" fmla="*/ 0 w 61"/>
                <a:gd name="T5" fmla="*/ 4 h 148"/>
                <a:gd name="T6" fmla="*/ 49 w 61"/>
                <a:gd name="T7" fmla="*/ 0 h 148"/>
                <a:gd name="T8" fmla="*/ 61 w 61"/>
                <a:gd name="T9" fmla="*/ 144 h 148"/>
              </a:gdLst>
              <a:ahLst/>
              <a:cxnLst>
                <a:cxn ang="0">
                  <a:pos x="T0" y="T1"/>
                </a:cxn>
                <a:cxn ang="0">
                  <a:pos x="T2" y="T3"/>
                </a:cxn>
                <a:cxn ang="0">
                  <a:pos x="T4" y="T5"/>
                </a:cxn>
                <a:cxn ang="0">
                  <a:pos x="T6" y="T7"/>
                </a:cxn>
                <a:cxn ang="0">
                  <a:pos x="T8" y="T9"/>
                </a:cxn>
              </a:cxnLst>
              <a:rect l="0" t="0" r="r" b="b"/>
              <a:pathLst>
                <a:path w="61" h="148">
                  <a:moveTo>
                    <a:pt x="61" y="144"/>
                  </a:moveTo>
                  <a:lnTo>
                    <a:pt x="12" y="148"/>
                  </a:lnTo>
                  <a:lnTo>
                    <a:pt x="0" y="4"/>
                  </a:lnTo>
                  <a:lnTo>
                    <a:pt x="49" y="0"/>
                  </a:lnTo>
                  <a:lnTo>
                    <a:pt x="61"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3" name="Freeform 816">
              <a:extLst>
                <a:ext uri="{FF2B5EF4-FFF2-40B4-BE49-F238E27FC236}">
                  <a16:creationId xmlns:a16="http://schemas.microsoft.com/office/drawing/2014/main" id="{29171C6D-A44C-4872-BEEF-A8EA78BE7688}"/>
                </a:ext>
              </a:extLst>
            </p:cNvPr>
            <p:cNvSpPr>
              <a:spLocks/>
            </p:cNvSpPr>
            <p:nvPr/>
          </p:nvSpPr>
          <p:spPr bwMode="auto">
            <a:xfrm>
              <a:off x="7302500" y="-284956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4" name="Freeform 817">
              <a:extLst>
                <a:ext uri="{FF2B5EF4-FFF2-40B4-BE49-F238E27FC236}">
                  <a16:creationId xmlns:a16="http://schemas.microsoft.com/office/drawing/2014/main" id="{47B90287-6E89-4847-991F-F3F1122075F3}"/>
                </a:ext>
              </a:extLst>
            </p:cNvPr>
            <p:cNvSpPr>
              <a:spLocks/>
            </p:cNvSpPr>
            <p:nvPr/>
          </p:nvSpPr>
          <p:spPr bwMode="auto">
            <a:xfrm>
              <a:off x="7429500" y="-2859088"/>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5" name="Freeform 818">
              <a:extLst>
                <a:ext uri="{FF2B5EF4-FFF2-40B4-BE49-F238E27FC236}">
                  <a16:creationId xmlns:a16="http://schemas.microsoft.com/office/drawing/2014/main" id="{14FC0938-C3EE-47D9-BC71-6CA53374ADD5}"/>
                </a:ext>
              </a:extLst>
            </p:cNvPr>
            <p:cNvSpPr>
              <a:spLocks/>
            </p:cNvSpPr>
            <p:nvPr/>
          </p:nvSpPr>
          <p:spPr bwMode="auto">
            <a:xfrm>
              <a:off x="7556500" y="-286861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6" name="Freeform 819">
              <a:extLst>
                <a:ext uri="{FF2B5EF4-FFF2-40B4-BE49-F238E27FC236}">
                  <a16:creationId xmlns:a16="http://schemas.microsoft.com/office/drawing/2014/main" id="{A6455437-39B3-4D70-963F-C71D1AF0EB5B}"/>
                </a:ext>
              </a:extLst>
            </p:cNvPr>
            <p:cNvSpPr>
              <a:spLocks/>
            </p:cNvSpPr>
            <p:nvPr/>
          </p:nvSpPr>
          <p:spPr bwMode="auto">
            <a:xfrm>
              <a:off x="7683500" y="-2874963"/>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7" name="Freeform 820">
              <a:extLst>
                <a:ext uri="{FF2B5EF4-FFF2-40B4-BE49-F238E27FC236}">
                  <a16:creationId xmlns:a16="http://schemas.microsoft.com/office/drawing/2014/main" id="{7140BFFE-FD6C-4889-B5B6-048E3DE717A7}"/>
                </a:ext>
              </a:extLst>
            </p:cNvPr>
            <p:cNvSpPr>
              <a:spLocks/>
            </p:cNvSpPr>
            <p:nvPr/>
          </p:nvSpPr>
          <p:spPr bwMode="auto">
            <a:xfrm>
              <a:off x="7905750" y="-2830513"/>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8" name="Freeform 821">
              <a:extLst>
                <a:ext uri="{FF2B5EF4-FFF2-40B4-BE49-F238E27FC236}">
                  <a16:creationId xmlns:a16="http://schemas.microsoft.com/office/drawing/2014/main" id="{D9EE7E24-A5FC-402E-AD7C-81FE5C752120}"/>
                </a:ext>
              </a:extLst>
            </p:cNvPr>
            <p:cNvSpPr>
              <a:spLocks/>
            </p:cNvSpPr>
            <p:nvPr/>
          </p:nvSpPr>
          <p:spPr bwMode="auto">
            <a:xfrm>
              <a:off x="8169275" y="-2849563"/>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9" name="Freeform 822">
              <a:extLst>
                <a:ext uri="{FF2B5EF4-FFF2-40B4-BE49-F238E27FC236}">
                  <a16:creationId xmlns:a16="http://schemas.microsoft.com/office/drawing/2014/main" id="{08F7C78D-3AAC-4B55-9D7C-DBCB54D87C2B}"/>
                </a:ext>
              </a:extLst>
            </p:cNvPr>
            <p:cNvSpPr>
              <a:spLocks/>
            </p:cNvSpPr>
            <p:nvPr/>
          </p:nvSpPr>
          <p:spPr bwMode="auto">
            <a:xfrm>
              <a:off x="8472488" y="-2960688"/>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0" name="Freeform 823">
              <a:extLst>
                <a:ext uri="{FF2B5EF4-FFF2-40B4-BE49-F238E27FC236}">
                  <a16:creationId xmlns:a16="http://schemas.microsoft.com/office/drawing/2014/main" id="{FC3E1FBE-37DF-4673-9002-B13DACDE3B42}"/>
                </a:ext>
              </a:extLst>
            </p:cNvPr>
            <p:cNvSpPr>
              <a:spLocks/>
            </p:cNvSpPr>
            <p:nvPr/>
          </p:nvSpPr>
          <p:spPr bwMode="auto">
            <a:xfrm>
              <a:off x="6916738" y="-35210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1" name="Freeform 824">
              <a:extLst>
                <a:ext uri="{FF2B5EF4-FFF2-40B4-BE49-F238E27FC236}">
                  <a16:creationId xmlns:a16="http://schemas.microsoft.com/office/drawing/2014/main" id="{E8AD4C31-E9A7-4DD5-BEF7-2035E9F0AE23}"/>
                </a:ext>
              </a:extLst>
            </p:cNvPr>
            <p:cNvSpPr>
              <a:spLocks/>
            </p:cNvSpPr>
            <p:nvPr/>
          </p:nvSpPr>
          <p:spPr bwMode="auto">
            <a:xfrm>
              <a:off x="7008813" y="-3263900"/>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2" name="Freeform 825">
              <a:extLst>
                <a:ext uri="{FF2B5EF4-FFF2-40B4-BE49-F238E27FC236}">
                  <a16:creationId xmlns:a16="http://schemas.microsoft.com/office/drawing/2014/main" id="{79186566-3803-4887-AE18-2EA8CBF62662}"/>
                </a:ext>
              </a:extLst>
            </p:cNvPr>
            <p:cNvSpPr>
              <a:spLocks/>
            </p:cNvSpPr>
            <p:nvPr/>
          </p:nvSpPr>
          <p:spPr bwMode="auto">
            <a:xfrm>
              <a:off x="7135813" y="-3273425"/>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3" name="Freeform 826">
              <a:extLst>
                <a:ext uri="{FF2B5EF4-FFF2-40B4-BE49-F238E27FC236}">
                  <a16:creationId xmlns:a16="http://schemas.microsoft.com/office/drawing/2014/main" id="{CF8D5D56-0423-42C3-8B11-379838A72B66}"/>
                </a:ext>
              </a:extLst>
            </p:cNvPr>
            <p:cNvSpPr>
              <a:spLocks/>
            </p:cNvSpPr>
            <p:nvPr/>
          </p:nvSpPr>
          <p:spPr bwMode="auto">
            <a:xfrm>
              <a:off x="7264400" y="-328295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4" name="Freeform 827">
              <a:extLst>
                <a:ext uri="{FF2B5EF4-FFF2-40B4-BE49-F238E27FC236}">
                  <a16:creationId xmlns:a16="http://schemas.microsoft.com/office/drawing/2014/main" id="{4DA7FDBE-64EC-444E-A5DA-C42CCFE6C09B}"/>
                </a:ext>
              </a:extLst>
            </p:cNvPr>
            <p:cNvSpPr>
              <a:spLocks/>
            </p:cNvSpPr>
            <p:nvPr/>
          </p:nvSpPr>
          <p:spPr bwMode="auto">
            <a:xfrm>
              <a:off x="7391400" y="-3292475"/>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5" name="Freeform 828">
              <a:extLst>
                <a:ext uri="{FF2B5EF4-FFF2-40B4-BE49-F238E27FC236}">
                  <a16:creationId xmlns:a16="http://schemas.microsoft.com/office/drawing/2014/main" id="{787CC7A2-C233-4BF8-B48A-CD95B09929B6}"/>
                </a:ext>
              </a:extLst>
            </p:cNvPr>
            <p:cNvSpPr>
              <a:spLocks/>
            </p:cNvSpPr>
            <p:nvPr/>
          </p:nvSpPr>
          <p:spPr bwMode="auto">
            <a:xfrm>
              <a:off x="7518400" y="-330200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6" name="Freeform 829">
              <a:extLst>
                <a:ext uri="{FF2B5EF4-FFF2-40B4-BE49-F238E27FC236}">
                  <a16:creationId xmlns:a16="http://schemas.microsoft.com/office/drawing/2014/main" id="{9D591BFC-A414-45DE-B79C-F1AF05E8868E}"/>
                </a:ext>
              </a:extLst>
            </p:cNvPr>
            <p:cNvSpPr>
              <a:spLocks/>
            </p:cNvSpPr>
            <p:nvPr/>
          </p:nvSpPr>
          <p:spPr bwMode="auto">
            <a:xfrm>
              <a:off x="7645400" y="-3308350"/>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7" name="Freeform 830">
              <a:extLst>
                <a:ext uri="{FF2B5EF4-FFF2-40B4-BE49-F238E27FC236}">
                  <a16:creationId xmlns:a16="http://schemas.microsoft.com/office/drawing/2014/main" id="{D11591B8-E698-4FEF-8C8E-B6C947BAC4AD}"/>
                </a:ext>
              </a:extLst>
            </p:cNvPr>
            <p:cNvSpPr>
              <a:spLocks/>
            </p:cNvSpPr>
            <p:nvPr/>
          </p:nvSpPr>
          <p:spPr bwMode="auto">
            <a:xfrm>
              <a:off x="7867650" y="-3263900"/>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8" name="Freeform 831">
              <a:extLst>
                <a:ext uri="{FF2B5EF4-FFF2-40B4-BE49-F238E27FC236}">
                  <a16:creationId xmlns:a16="http://schemas.microsoft.com/office/drawing/2014/main" id="{56ED9621-7FCF-485D-9D39-ECDA6AF45C0D}"/>
                </a:ext>
              </a:extLst>
            </p:cNvPr>
            <p:cNvSpPr>
              <a:spLocks/>
            </p:cNvSpPr>
            <p:nvPr/>
          </p:nvSpPr>
          <p:spPr bwMode="auto">
            <a:xfrm>
              <a:off x="8131175" y="-3282950"/>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9" name="Freeform 832">
              <a:extLst>
                <a:ext uri="{FF2B5EF4-FFF2-40B4-BE49-F238E27FC236}">
                  <a16:creationId xmlns:a16="http://schemas.microsoft.com/office/drawing/2014/main" id="{3A2E815B-57CA-4652-B9F1-155FB9E87E03}"/>
                </a:ext>
              </a:extLst>
            </p:cNvPr>
            <p:cNvSpPr>
              <a:spLocks/>
            </p:cNvSpPr>
            <p:nvPr/>
          </p:nvSpPr>
          <p:spPr bwMode="auto">
            <a:xfrm>
              <a:off x="8434388" y="-3394075"/>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0" name="Freeform 833">
              <a:extLst>
                <a:ext uri="{FF2B5EF4-FFF2-40B4-BE49-F238E27FC236}">
                  <a16:creationId xmlns:a16="http://schemas.microsoft.com/office/drawing/2014/main" id="{9F41BA02-88E5-4C5F-B56D-CFB9565EE386}"/>
                </a:ext>
              </a:extLst>
            </p:cNvPr>
            <p:cNvSpPr>
              <a:spLocks/>
            </p:cNvSpPr>
            <p:nvPr/>
          </p:nvSpPr>
          <p:spPr bwMode="auto">
            <a:xfrm>
              <a:off x="7607300" y="-2840038"/>
              <a:ext cx="706438" cy="514350"/>
            </a:xfrm>
            <a:custGeom>
              <a:avLst/>
              <a:gdLst>
                <a:gd name="T0" fmla="*/ 218 w 222"/>
                <a:gd name="T1" fmla="*/ 41 h 162"/>
                <a:gd name="T2" fmla="*/ 117 w 222"/>
                <a:gd name="T3" fmla="*/ 40 h 162"/>
                <a:gd name="T4" fmla="*/ 113 w 222"/>
                <a:gd name="T5" fmla="*/ 43 h 162"/>
                <a:gd name="T6" fmla="*/ 117 w 222"/>
                <a:gd name="T7" fmla="*/ 17 h 162"/>
                <a:gd name="T8" fmla="*/ 107 w 222"/>
                <a:gd name="T9" fmla="*/ 3 h 162"/>
                <a:gd name="T10" fmla="*/ 97 w 222"/>
                <a:gd name="T11" fmla="*/ 1 h 162"/>
                <a:gd name="T12" fmla="*/ 83 w 222"/>
                <a:gd name="T13" fmla="*/ 11 h 162"/>
                <a:gd name="T14" fmla="*/ 73 w 222"/>
                <a:gd name="T15" fmla="*/ 73 h 162"/>
                <a:gd name="T16" fmla="*/ 63 w 222"/>
                <a:gd name="T17" fmla="*/ 88 h 162"/>
                <a:gd name="T18" fmla="*/ 0 w 222"/>
                <a:gd name="T19" fmla="*/ 111 h 162"/>
                <a:gd name="T20" fmla="*/ 19 w 222"/>
                <a:gd name="T21" fmla="*/ 162 h 162"/>
                <a:gd name="T22" fmla="*/ 90 w 222"/>
                <a:gd name="T23" fmla="*/ 137 h 162"/>
                <a:gd name="T24" fmla="*/ 102 w 222"/>
                <a:gd name="T25" fmla="*/ 134 h 162"/>
                <a:gd name="T26" fmla="*/ 212 w 222"/>
                <a:gd name="T27" fmla="*/ 61 h 162"/>
                <a:gd name="T28" fmla="*/ 218 w 222"/>
                <a:gd name="T29"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62">
                  <a:moveTo>
                    <a:pt x="218" y="41"/>
                  </a:moveTo>
                  <a:cubicBezTo>
                    <a:pt x="201" y="16"/>
                    <a:pt x="147" y="20"/>
                    <a:pt x="117" y="40"/>
                  </a:cubicBezTo>
                  <a:cubicBezTo>
                    <a:pt x="113" y="43"/>
                    <a:pt x="113" y="43"/>
                    <a:pt x="113" y="43"/>
                  </a:cubicBezTo>
                  <a:cubicBezTo>
                    <a:pt x="117" y="17"/>
                    <a:pt x="117" y="17"/>
                    <a:pt x="117" y="17"/>
                  </a:cubicBezTo>
                  <a:cubicBezTo>
                    <a:pt x="118" y="10"/>
                    <a:pt x="114" y="4"/>
                    <a:pt x="107" y="3"/>
                  </a:cubicBezTo>
                  <a:cubicBezTo>
                    <a:pt x="97" y="1"/>
                    <a:pt x="97" y="1"/>
                    <a:pt x="97" y="1"/>
                  </a:cubicBezTo>
                  <a:cubicBezTo>
                    <a:pt x="90" y="0"/>
                    <a:pt x="84" y="4"/>
                    <a:pt x="83" y="11"/>
                  </a:cubicBezTo>
                  <a:cubicBezTo>
                    <a:pt x="73" y="73"/>
                    <a:pt x="73" y="73"/>
                    <a:pt x="73" y="73"/>
                  </a:cubicBezTo>
                  <a:cubicBezTo>
                    <a:pt x="68" y="77"/>
                    <a:pt x="65" y="83"/>
                    <a:pt x="63" y="88"/>
                  </a:cubicBezTo>
                  <a:cubicBezTo>
                    <a:pt x="0" y="111"/>
                    <a:pt x="0" y="111"/>
                    <a:pt x="0" y="111"/>
                  </a:cubicBezTo>
                  <a:cubicBezTo>
                    <a:pt x="19" y="162"/>
                    <a:pt x="19" y="162"/>
                    <a:pt x="19" y="162"/>
                  </a:cubicBezTo>
                  <a:cubicBezTo>
                    <a:pt x="90" y="137"/>
                    <a:pt x="90" y="137"/>
                    <a:pt x="90" y="137"/>
                  </a:cubicBezTo>
                  <a:cubicBezTo>
                    <a:pt x="94" y="138"/>
                    <a:pt x="98" y="137"/>
                    <a:pt x="102" y="134"/>
                  </a:cubicBezTo>
                  <a:cubicBezTo>
                    <a:pt x="212" y="61"/>
                    <a:pt x="212" y="61"/>
                    <a:pt x="212" y="61"/>
                  </a:cubicBezTo>
                  <a:cubicBezTo>
                    <a:pt x="219" y="56"/>
                    <a:pt x="222" y="47"/>
                    <a:pt x="218"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1" name="Freeform 834">
              <a:extLst>
                <a:ext uri="{FF2B5EF4-FFF2-40B4-BE49-F238E27FC236}">
                  <a16:creationId xmlns:a16="http://schemas.microsoft.com/office/drawing/2014/main" id="{FC2DB879-32A2-4335-BDC4-5713FA710904}"/>
                </a:ext>
              </a:extLst>
            </p:cNvPr>
            <p:cNvSpPr>
              <a:spLocks/>
            </p:cNvSpPr>
            <p:nvPr/>
          </p:nvSpPr>
          <p:spPr bwMode="auto">
            <a:xfrm>
              <a:off x="5651500" y="-3832225"/>
              <a:ext cx="2143125" cy="1819275"/>
            </a:xfrm>
            <a:custGeom>
              <a:avLst/>
              <a:gdLst>
                <a:gd name="T0" fmla="*/ 674 w 674"/>
                <a:gd name="T1" fmla="*/ 474 h 572"/>
                <a:gd name="T2" fmla="*/ 664 w 674"/>
                <a:gd name="T3" fmla="*/ 401 h 572"/>
                <a:gd name="T4" fmla="*/ 275 w 674"/>
                <a:gd name="T5" fmla="*/ 378 h 572"/>
                <a:gd name="T6" fmla="*/ 168 w 674"/>
                <a:gd name="T7" fmla="*/ 58 h 572"/>
                <a:gd name="T8" fmla="*/ 131 w 674"/>
                <a:gd name="T9" fmla="*/ 25 h 572"/>
                <a:gd name="T10" fmla="*/ 108 w 674"/>
                <a:gd name="T11" fmla="*/ 16 h 572"/>
                <a:gd name="T12" fmla="*/ 1 w 674"/>
                <a:gd name="T13" fmla="*/ 100 h 572"/>
                <a:gd name="T14" fmla="*/ 66 w 674"/>
                <a:gd name="T15" fmla="*/ 561 h 572"/>
                <a:gd name="T16" fmla="*/ 169 w 674"/>
                <a:gd name="T17" fmla="*/ 564 h 572"/>
                <a:gd name="T18" fmla="*/ 674 w 674"/>
                <a:gd name="T19" fmla="*/ 47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4" h="572">
                  <a:moveTo>
                    <a:pt x="674" y="474"/>
                  </a:moveTo>
                  <a:cubicBezTo>
                    <a:pt x="664" y="401"/>
                    <a:pt x="664" y="401"/>
                    <a:pt x="664" y="401"/>
                  </a:cubicBezTo>
                  <a:cubicBezTo>
                    <a:pt x="513" y="418"/>
                    <a:pt x="380" y="395"/>
                    <a:pt x="275" y="378"/>
                  </a:cubicBezTo>
                  <a:cubicBezTo>
                    <a:pt x="276" y="293"/>
                    <a:pt x="244" y="189"/>
                    <a:pt x="168" y="58"/>
                  </a:cubicBezTo>
                  <a:cubicBezTo>
                    <a:pt x="160" y="44"/>
                    <a:pt x="147" y="32"/>
                    <a:pt x="131" y="25"/>
                  </a:cubicBezTo>
                  <a:cubicBezTo>
                    <a:pt x="123" y="21"/>
                    <a:pt x="116" y="18"/>
                    <a:pt x="108" y="16"/>
                  </a:cubicBezTo>
                  <a:cubicBezTo>
                    <a:pt x="54" y="0"/>
                    <a:pt x="0" y="43"/>
                    <a:pt x="1" y="100"/>
                  </a:cubicBezTo>
                  <a:cubicBezTo>
                    <a:pt x="6" y="286"/>
                    <a:pt x="20" y="455"/>
                    <a:pt x="66" y="561"/>
                  </a:cubicBezTo>
                  <a:cubicBezTo>
                    <a:pt x="108" y="572"/>
                    <a:pt x="141" y="571"/>
                    <a:pt x="169" y="564"/>
                  </a:cubicBezTo>
                  <a:cubicBezTo>
                    <a:pt x="267" y="559"/>
                    <a:pt x="437" y="519"/>
                    <a:pt x="674" y="474"/>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2" name="Freeform 835">
              <a:extLst>
                <a:ext uri="{FF2B5EF4-FFF2-40B4-BE49-F238E27FC236}">
                  <a16:creationId xmlns:a16="http://schemas.microsoft.com/office/drawing/2014/main" id="{9C69B305-6B08-44C7-B8E1-FBA42B3DB51E}"/>
                </a:ext>
              </a:extLst>
            </p:cNvPr>
            <p:cNvSpPr>
              <a:spLocks/>
            </p:cNvSpPr>
            <p:nvPr/>
          </p:nvSpPr>
          <p:spPr bwMode="auto">
            <a:xfrm>
              <a:off x="5794375" y="-4933950"/>
              <a:ext cx="712788" cy="715963"/>
            </a:xfrm>
            <a:custGeom>
              <a:avLst/>
              <a:gdLst>
                <a:gd name="T0" fmla="*/ 222 w 224"/>
                <a:gd name="T1" fmla="*/ 127 h 225"/>
                <a:gd name="T2" fmla="*/ 174 w 224"/>
                <a:gd name="T3" fmla="*/ 0 h 225"/>
                <a:gd name="T4" fmla="*/ 164 w 224"/>
                <a:gd name="T5" fmla="*/ 2 h 225"/>
                <a:gd name="T6" fmla="*/ 164 w 224"/>
                <a:gd name="T7" fmla="*/ 2 h 225"/>
                <a:gd name="T8" fmla="*/ 0 w 224"/>
                <a:gd name="T9" fmla="*/ 30 h 225"/>
                <a:gd name="T10" fmla="*/ 15 w 224"/>
                <a:gd name="T11" fmla="*/ 118 h 225"/>
                <a:gd name="T12" fmla="*/ 59 w 224"/>
                <a:gd name="T13" fmla="*/ 126 h 225"/>
                <a:gd name="T14" fmla="*/ 61 w 224"/>
                <a:gd name="T15" fmla="*/ 126 h 225"/>
                <a:gd name="T16" fmla="*/ 69 w 224"/>
                <a:gd name="T17" fmla="*/ 168 h 225"/>
                <a:gd name="T18" fmla="*/ 95 w 224"/>
                <a:gd name="T19" fmla="*/ 196 h 225"/>
                <a:gd name="T20" fmla="*/ 185 w 224"/>
                <a:gd name="T21" fmla="*/ 222 h 225"/>
                <a:gd name="T22" fmla="*/ 202 w 224"/>
                <a:gd name="T23" fmla="*/ 203 h 225"/>
                <a:gd name="T24" fmla="*/ 200 w 224"/>
                <a:gd name="T25" fmla="*/ 196 h 225"/>
                <a:gd name="T26" fmla="*/ 195 w 224"/>
                <a:gd name="T27" fmla="*/ 182 h 225"/>
                <a:gd name="T28" fmla="*/ 189 w 224"/>
                <a:gd name="T29" fmla="*/ 159 h 225"/>
                <a:gd name="T30" fmla="*/ 187 w 224"/>
                <a:gd name="T31" fmla="*/ 152 h 225"/>
                <a:gd name="T32" fmla="*/ 186 w 224"/>
                <a:gd name="T33" fmla="*/ 146 h 225"/>
                <a:gd name="T34" fmla="*/ 185 w 224"/>
                <a:gd name="T35" fmla="*/ 144 h 225"/>
                <a:gd name="T36" fmla="*/ 185 w 224"/>
                <a:gd name="T37" fmla="*/ 143 h 225"/>
                <a:gd name="T38" fmla="*/ 216 w 224"/>
                <a:gd name="T39" fmla="*/ 138 h 225"/>
                <a:gd name="T40" fmla="*/ 222 w 224"/>
                <a:gd name="T41" fmla="*/ 1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4" h="225">
                  <a:moveTo>
                    <a:pt x="222" y="127"/>
                  </a:moveTo>
                  <a:cubicBezTo>
                    <a:pt x="174" y="0"/>
                    <a:pt x="174" y="0"/>
                    <a:pt x="174" y="0"/>
                  </a:cubicBezTo>
                  <a:cubicBezTo>
                    <a:pt x="164" y="2"/>
                    <a:pt x="164" y="2"/>
                    <a:pt x="164" y="2"/>
                  </a:cubicBezTo>
                  <a:cubicBezTo>
                    <a:pt x="164" y="2"/>
                    <a:pt x="164" y="2"/>
                    <a:pt x="164" y="2"/>
                  </a:cubicBezTo>
                  <a:cubicBezTo>
                    <a:pt x="0" y="30"/>
                    <a:pt x="0" y="30"/>
                    <a:pt x="0" y="30"/>
                  </a:cubicBezTo>
                  <a:cubicBezTo>
                    <a:pt x="15" y="118"/>
                    <a:pt x="15" y="118"/>
                    <a:pt x="15" y="118"/>
                  </a:cubicBezTo>
                  <a:cubicBezTo>
                    <a:pt x="28" y="126"/>
                    <a:pt x="43" y="129"/>
                    <a:pt x="59" y="126"/>
                  </a:cubicBezTo>
                  <a:cubicBezTo>
                    <a:pt x="60" y="126"/>
                    <a:pt x="60" y="126"/>
                    <a:pt x="61" y="126"/>
                  </a:cubicBezTo>
                  <a:cubicBezTo>
                    <a:pt x="69" y="168"/>
                    <a:pt x="69" y="168"/>
                    <a:pt x="69" y="168"/>
                  </a:cubicBezTo>
                  <a:cubicBezTo>
                    <a:pt x="72" y="181"/>
                    <a:pt x="82" y="192"/>
                    <a:pt x="95" y="196"/>
                  </a:cubicBezTo>
                  <a:cubicBezTo>
                    <a:pt x="185" y="222"/>
                    <a:pt x="185" y="222"/>
                    <a:pt x="185" y="222"/>
                  </a:cubicBezTo>
                  <a:cubicBezTo>
                    <a:pt x="196" y="225"/>
                    <a:pt x="207" y="214"/>
                    <a:pt x="202" y="203"/>
                  </a:cubicBezTo>
                  <a:cubicBezTo>
                    <a:pt x="202" y="200"/>
                    <a:pt x="201" y="198"/>
                    <a:pt x="200" y="196"/>
                  </a:cubicBezTo>
                  <a:cubicBezTo>
                    <a:pt x="198" y="191"/>
                    <a:pt x="197" y="186"/>
                    <a:pt x="195" y="182"/>
                  </a:cubicBezTo>
                  <a:cubicBezTo>
                    <a:pt x="193" y="174"/>
                    <a:pt x="191" y="167"/>
                    <a:pt x="189" y="159"/>
                  </a:cubicBezTo>
                  <a:cubicBezTo>
                    <a:pt x="188" y="157"/>
                    <a:pt x="187" y="154"/>
                    <a:pt x="187" y="152"/>
                  </a:cubicBezTo>
                  <a:cubicBezTo>
                    <a:pt x="186" y="150"/>
                    <a:pt x="186" y="148"/>
                    <a:pt x="186" y="146"/>
                  </a:cubicBezTo>
                  <a:cubicBezTo>
                    <a:pt x="185" y="145"/>
                    <a:pt x="185" y="144"/>
                    <a:pt x="185" y="144"/>
                  </a:cubicBezTo>
                  <a:cubicBezTo>
                    <a:pt x="185" y="144"/>
                    <a:pt x="185" y="143"/>
                    <a:pt x="185" y="143"/>
                  </a:cubicBezTo>
                  <a:cubicBezTo>
                    <a:pt x="216" y="138"/>
                    <a:pt x="216" y="138"/>
                    <a:pt x="216" y="138"/>
                  </a:cubicBezTo>
                  <a:cubicBezTo>
                    <a:pt x="221" y="137"/>
                    <a:pt x="224" y="132"/>
                    <a:pt x="22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3" name="Freeform 836">
              <a:extLst>
                <a:ext uri="{FF2B5EF4-FFF2-40B4-BE49-F238E27FC236}">
                  <a16:creationId xmlns:a16="http://schemas.microsoft.com/office/drawing/2014/main" id="{45202630-5DAE-44E3-B020-17F93ECE1651}"/>
                </a:ext>
              </a:extLst>
            </p:cNvPr>
            <p:cNvSpPr>
              <a:spLocks/>
            </p:cNvSpPr>
            <p:nvPr/>
          </p:nvSpPr>
          <p:spPr bwMode="auto">
            <a:xfrm>
              <a:off x="6294438" y="-4768850"/>
              <a:ext cx="47625" cy="47625"/>
            </a:xfrm>
            <a:custGeom>
              <a:avLst/>
              <a:gdLst>
                <a:gd name="T0" fmla="*/ 1 w 15"/>
                <a:gd name="T1" fmla="*/ 9 h 15"/>
                <a:gd name="T2" fmla="*/ 9 w 15"/>
                <a:gd name="T3" fmla="*/ 15 h 15"/>
                <a:gd name="T4" fmla="*/ 14 w 15"/>
                <a:gd name="T5" fmla="*/ 7 h 15"/>
                <a:gd name="T6" fmla="*/ 7 w 15"/>
                <a:gd name="T7" fmla="*/ 1 h 15"/>
                <a:gd name="T8" fmla="*/ 1 w 15"/>
                <a:gd name="T9" fmla="*/ 9 h 15"/>
              </a:gdLst>
              <a:ahLst/>
              <a:cxnLst>
                <a:cxn ang="0">
                  <a:pos x="T0" y="T1"/>
                </a:cxn>
                <a:cxn ang="0">
                  <a:pos x="T2" y="T3"/>
                </a:cxn>
                <a:cxn ang="0">
                  <a:pos x="T4" y="T5"/>
                </a:cxn>
                <a:cxn ang="0">
                  <a:pos x="T6" y="T7"/>
                </a:cxn>
                <a:cxn ang="0">
                  <a:pos x="T8" y="T9"/>
                </a:cxn>
              </a:cxnLst>
              <a:rect l="0" t="0" r="r" b="b"/>
              <a:pathLst>
                <a:path w="15" h="15">
                  <a:moveTo>
                    <a:pt x="1" y="9"/>
                  </a:moveTo>
                  <a:cubicBezTo>
                    <a:pt x="2" y="13"/>
                    <a:pt x="5" y="15"/>
                    <a:pt x="9" y="15"/>
                  </a:cubicBezTo>
                  <a:cubicBezTo>
                    <a:pt x="13" y="14"/>
                    <a:pt x="15" y="10"/>
                    <a:pt x="14" y="7"/>
                  </a:cubicBezTo>
                  <a:cubicBezTo>
                    <a:pt x="14" y="3"/>
                    <a:pt x="10" y="0"/>
                    <a:pt x="7" y="1"/>
                  </a:cubicBezTo>
                  <a:cubicBezTo>
                    <a:pt x="3" y="2"/>
                    <a:pt x="0" y="5"/>
                    <a:pt x="1" y="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4" name="Freeform 837">
              <a:extLst>
                <a:ext uri="{FF2B5EF4-FFF2-40B4-BE49-F238E27FC236}">
                  <a16:creationId xmlns:a16="http://schemas.microsoft.com/office/drawing/2014/main" id="{1AB0EB83-6363-4A3E-9273-13D9D8158E5C}"/>
                </a:ext>
              </a:extLst>
            </p:cNvPr>
            <p:cNvSpPr>
              <a:spLocks/>
            </p:cNvSpPr>
            <p:nvPr/>
          </p:nvSpPr>
          <p:spPr bwMode="auto">
            <a:xfrm>
              <a:off x="5743575" y="-5172075"/>
              <a:ext cx="760413" cy="954088"/>
            </a:xfrm>
            <a:custGeom>
              <a:avLst/>
              <a:gdLst>
                <a:gd name="T0" fmla="*/ 216 w 239"/>
                <a:gd name="T1" fmla="*/ 271 h 300"/>
                <a:gd name="T2" fmla="*/ 211 w 239"/>
                <a:gd name="T3" fmla="*/ 257 h 300"/>
                <a:gd name="T4" fmla="*/ 205 w 239"/>
                <a:gd name="T5" fmla="*/ 234 h 300"/>
                <a:gd name="T6" fmla="*/ 203 w 239"/>
                <a:gd name="T7" fmla="*/ 227 h 300"/>
                <a:gd name="T8" fmla="*/ 202 w 239"/>
                <a:gd name="T9" fmla="*/ 221 h 300"/>
                <a:gd name="T10" fmla="*/ 199 w 239"/>
                <a:gd name="T11" fmla="*/ 218 h 300"/>
                <a:gd name="T12" fmla="*/ 123 w 239"/>
                <a:gd name="T13" fmla="*/ 162 h 300"/>
                <a:gd name="T14" fmla="*/ 126 w 239"/>
                <a:gd name="T15" fmla="*/ 129 h 300"/>
                <a:gd name="T16" fmla="*/ 114 w 239"/>
                <a:gd name="T17" fmla="*/ 101 h 300"/>
                <a:gd name="T18" fmla="*/ 185 w 239"/>
                <a:gd name="T19" fmla="*/ 88 h 300"/>
                <a:gd name="T20" fmla="*/ 233 w 239"/>
                <a:gd name="T21" fmla="*/ 20 h 300"/>
                <a:gd name="T22" fmla="*/ 199 w 239"/>
                <a:gd name="T23" fmla="*/ 26 h 300"/>
                <a:gd name="T24" fmla="*/ 195 w 239"/>
                <a:gd name="T25" fmla="*/ 0 h 300"/>
                <a:gd name="T26" fmla="*/ 92 w 239"/>
                <a:gd name="T27" fmla="*/ 43 h 300"/>
                <a:gd name="T28" fmla="*/ 80 w 239"/>
                <a:gd name="T29" fmla="*/ 47 h 300"/>
                <a:gd name="T30" fmla="*/ 53 w 239"/>
                <a:gd name="T31" fmla="*/ 51 h 300"/>
                <a:gd name="T32" fmla="*/ 5 w 239"/>
                <a:gd name="T33" fmla="*/ 119 h 300"/>
                <a:gd name="T34" fmla="*/ 2 w 239"/>
                <a:gd name="T35" fmla="*/ 150 h 300"/>
                <a:gd name="T36" fmla="*/ 31 w 239"/>
                <a:gd name="T37" fmla="*/ 193 h 300"/>
                <a:gd name="T38" fmla="*/ 75 w 239"/>
                <a:gd name="T39" fmla="*/ 201 h 300"/>
                <a:gd name="T40" fmla="*/ 77 w 239"/>
                <a:gd name="T41" fmla="*/ 201 h 300"/>
                <a:gd name="T42" fmla="*/ 85 w 239"/>
                <a:gd name="T43" fmla="*/ 243 h 300"/>
                <a:gd name="T44" fmla="*/ 111 w 239"/>
                <a:gd name="T45" fmla="*/ 271 h 300"/>
                <a:gd name="T46" fmla="*/ 201 w 239"/>
                <a:gd name="T47" fmla="*/ 297 h 300"/>
                <a:gd name="T48" fmla="*/ 218 w 239"/>
                <a:gd name="T49" fmla="*/ 278 h 300"/>
                <a:gd name="T50" fmla="*/ 216 w 239"/>
                <a:gd name="T51" fmla="*/ 27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 h="300">
                  <a:moveTo>
                    <a:pt x="216" y="271"/>
                  </a:moveTo>
                  <a:cubicBezTo>
                    <a:pt x="214" y="266"/>
                    <a:pt x="213" y="261"/>
                    <a:pt x="211" y="257"/>
                  </a:cubicBezTo>
                  <a:cubicBezTo>
                    <a:pt x="209" y="249"/>
                    <a:pt x="207" y="242"/>
                    <a:pt x="205" y="234"/>
                  </a:cubicBezTo>
                  <a:cubicBezTo>
                    <a:pt x="204" y="232"/>
                    <a:pt x="203" y="229"/>
                    <a:pt x="203" y="227"/>
                  </a:cubicBezTo>
                  <a:cubicBezTo>
                    <a:pt x="202" y="225"/>
                    <a:pt x="202" y="223"/>
                    <a:pt x="202" y="221"/>
                  </a:cubicBezTo>
                  <a:cubicBezTo>
                    <a:pt x="201" y="220"/>
                    <a:pt x="200" y="218"/>
                    <a:pt x="199" y="218"/>
                  </a:cubicBezTo>
                  <a:cubicBezTo>
                    <a:pt x="179" y="214"/>
                    <a:pt x="144" y="200"/>
                    <a:pt x="123" y="162"/>
                  </a:cubicBezTo>
                  <a:cubicBezTo>
                    <a:pt x="127" y="152"/>
                    <a:pt x="128" y="140"/>
                    <a:pt x="126" y="129"/>
                  </a:cubicBezTo>
                  <a:cubicBezTo>
                    <a:pt x="124" y="118"/>
                    <a:pt x="120" y="109"/>
                    <a:pt x="114" y="101"/>
                  </a:cubicBezTo>
                  <a:cubicBezTo>
                    <a:pt x="185" y="88"/>
                    <a:pt x="185" y="88"/>
                    <a:pt x="185" y="88"/>
                  </a:cubicBezTo>
                  <a:cubicBezTo>
                    <a:pt x="217" y="83"/>
                    <a:pt x="239" y="52"/>
                    <a:pt x="233" y="20"/>
                  </a:cubicBezTo>
                  <a:cubicBezTo>
                    <a:pt x="199" y="26"/>
                    <a:pt x="199" y="26"/>
                    <a:pt x="199" y="26"/>
                  </a:cubicBezTo>
                  <a:cubicBezTo>
                    <a:pt x="200" y="17"/>
                    <a:pt x="198" y="9"/>
                    <a:pt x="195" y="0"/>
                  </a:cubicBezTo>
                  <a:cubicBezTo>
                    <a:pt x="92" y="43"/>
                    <a:pt x="92" y="43"/>
                    <a:pt x="92" y="43"/>
                  </a:cubicBezTo>
                  <a:cubicBezTo>
                    <a:pt x="88" y="45"/>
                    <a:pt x="84" y="46"/>
                    <a:pt x="80" y="47"/>
                  </a:cubicBezTo>
                  <a:cubicBezTo>
                    <a:pt x="53" y="51"/>
                    <a:pt x="53" y="51"/>
                    <a:pt x="53" y="51"/>
                  </a:cubicBezTo>
                  <a:cubicBezTo>
                    <a:pt x="21" y="57"/>
                    <a:pt x="0" y="87"/>
                    <a:pt x="5" y="119"/>
                  </a:cubicBezTo>
                  <a:cubicBezTo>
                    <a:pt x="2" y="128"/>
                    <a:pt x="0" y="139"/>
                    <a:pt x="2" y="150"/>
                  </a:cubicBezTo>
                  <a:cubicBezTo>
                    <a:pt x="6" y="168"/>
                    <a:pt x="16" y="184"/>
                    <a:pt x="31" y="193"/>
                  </a:cubicBezTo>
                  <a:cubicBezTo>
                    <a:pt x="44" y="201"/>
                    <a:pt x="59" y="204"/>
                    <a:pt x="75" y="201"/>
                  </a:cubicBezTo>
                  <a:cubicBezTo>
                    <a:pt x="76" y="201"/>
                    <a:pt x="76" y="201"/>
                    <a:pt x="77" y="201"/>
                  </a:cubicBezTo>
                  <a:cubicBezTo>
                    <a:pt x="85" y="243"/>
                    <a:pt x="85" y="243"/>
                    <a:pt x="85" y="243"/>
                  </a:cubicBezTo>
                  <a:cubicBezTo>
                    <a:pt x="88" y="256"/>
                    <a:pt x="98" y="267"/>
                    <a:pt x="111" y="271"/>
                  </a:cubicBezTo>
                  <a:cubicBezTo>
                    <a:pt x="201" y="297"/>
                    <a:pt x="201" y="297"/>
                    <a:pt x="201" y="297"/>
                  </a:cubicBezTo>
                  <a:cubicBezTo>
                    <a:pt x="212" y="300"/>
                    <a:pt x="223" y="289"/>
                    <a:pt x="218" y="278"/>
                  </a:cubicBezTo>
                  <a:cubicBezTo>
                    <a:pt x="218" y="275"/>
                    <a:pt x="217" y="273"/>
                    <a:pt x="216" y="271"/>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5" name="Freeform 838">
              <a:extLst>
                <a:ext uri="{FF2B5EF4-FFF2-40B4-BE49-F238E27FC236}">
                  <a16:creationId xmlns:a16="http://schemas.microsoft.com/office/drawing/2014/main" id="{7F72E62C-0748-4139-B4CD-D89454C86B97}"/>
                </a:ext>
              </a:extLst>
            </p:cNvPr>
            <p:cNvSpPr>
              <a:spLocks/>
            </p:cNvSpPr>
            <p:nvPr/>
          </p:nvSpPr>
          <p:spPr bwMode="auto">
            <a:xfrm>
              <a:off x="5991225" y="-4743450"/>
              <a:ext cx="136525" cy="166688"/>
            </a:xfrm>
            <a:custGeom>
              <a:avLst/>
              <a:gdLst>
                <a:gd name="T0" fmla="*/ 13 w 43"/>
                <a:gd name="T1" fmla="*/ 46 h 52"/>
                <a:gd name="T2" fmla="*/ 42 w 43"/>
                <a:gd name="T3" fmla="*/ 43 h 52"/>
                <a:gd name="T4" fmla="*/ 32 w 43"/>
                <a:gd name="T5" fmla="*/ 16 h 52"/>
                <a:gd name="T6" fmla="*/ 3 w 43"/>
                <a:gd name="T7" fmla="*/ 19 h 52"/>
                <a:gd name="T8" fmla="*/ 13 w 43"/>
                <a:gd name="T9" fmla="*/ 46 h 52"/>
              </a:gdLst>
              <a:ahLst/>
              <a:cxnLst>
                <a:cxn ang="0">
                  <a:pos x="T0" y="T1"/>
                </a:cxn>
                <a:cxn ang="0">
                  <a:pos x="T2" y="T3"/>
                </a:cxn>
                <a:cxn ang="0">
                  <a:pos x="T4" y="T5"/>
                </a:cxn>
                <a:cxn ang="0">
                  <a:pos x="T6" y="T7"/>
                </a:cxn>
                <a:cxn ang="0">
                  <a:pos x="T8" y="T9"/>
                </a:cxn>
              </a:cxnLst>
              <a:rect l="0" t="0" r="r" b="b"/>
              <a:pathLst>
                <a:path w="43" h="52">
                  <a:moveTo>
                    <a:pt x="13" y="46"/>
                  </a:moveTo>
                  <a:cubicBezTo>
                    <a:pt x="24" y="52"/>
                    <a:pt x="43" y="52"/>
                    <a:pt x="42" y="43"/>
                  </a:cubicBezTo>
                  <a:cubicBezTo>
                    <a:pt x="42" y="36"/>
                    <a:pt x="38" y="26"/>
                    <a:pt x="32" y="16"/>
                  </a:cubicBezTo>
                  <a:cubicBezTo>
                    <a:pt x="23" y="0"/>
                    <a:pt x="7" y="6"/>
                    <a:pt x="3" y="19"/>
                  </a:cubicBezTo>
                  <a:cubicBezTo>
                    <a:pt x="0" y="28"/>
                    <a:pt x="3" y="39"/>
                    <a:pt x="13"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142817305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858"/>
                                        </p:tgtEl>
                                        <p:attrNameLst>
                                          <p:attrName>style.visibility</p:attrName>
                                        </p:attrNameLst>
                                      </p:cBhvr>
                                      <p:to>
                                        <p:strVal val="visible"/>
                                      </p:to>
                                    </p:set>
                                    <p:anim calcmode="lin" valueType="num">
                                      <p:cBhvr additive="base">
                                        <p:cTn id="7" dur="1500" fill="hold"/>
                                        <p:tgtEl>
                                          <p:spTgt spid="858"/>
                                        </p:tgtEl>
                                        <p:attrNameLst>
                                          <p:attrName>ppt_x</p:attrName>
                                        </p:attrNameLst>
                                      </p:cBhvr>
                                      <p:tavLst>
                                        <p:tav tm="0">
                                          <p:val>
                                            <p:strVal val="0-#ppt_w/2"/>
                                          </p:val>
                                        </p:tav>
                                        <p:tav tm="100000">
                                          <p:val>
                                            <p:strVal val="#ppt_x"/>
                                          </p:val>
                                        </p:tav>
                                      </p:tavLst>
                                    </p:anim>
                                    <p:anim calcmode="lin" valueType="num">
                                      <p:cBhvr additive="base">
                                        <p:cTn id="8" dur="1500" fill="hold"/>
                                        <p:tgtEl>
                                          <p:spTgt spid="85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02"/>
                                        </p:tgtEl>
                                        <p:attrNameLst>
                                          <p:attrName>style.visibility</p:attrName>
                                        </p:attrNameLst>
                                      </p:cBhvr>
                                      <p:to>
                                        <p:strVal val="visible"/>
                                      </p:to>
                                    </p:set>
                                    <p:anim calcmode="lin" valueType="num">
                                      <p:cBhvr additive="base">
                                        <p:cTn id="11" dur="1500" fill="hold"/>
                                        <p:tgtEl>
                                          <p:spTgt spid="802"/>
                                        </p:tgtEl>
                                        <p:attrNameLst>
                                          <p:attrName>ppt_x</p:attrName>
                                        </p:attrNameLst>
                                      </p:cBhvr>
                                      <p:tavLst>
                                        <p:tav tm="0">
                                          <p:val>
                                            <p:strVal val="1+#ppt_w/2"/>
                                          </p:val>
                                        </p:tav>
                                        <p:tav tm="100000">
                                          <p:val>
                                            <p:strVal val="#ppt_x"/>
                                          </p:val>
                                        </p:tav>
                                      </p:tavLst>
                                    </p:anim>
                                    <p:anim calcmode="lin" valueType="num">
                                      <p:cBhvr additive="base">
                                        <p:cTn id="12" dur="1500" fill="hold"/>
                                        <p:tgtEl>
                                          <p:spTgt spid="802"/>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01"/>
                                        </p:tgtEl>
                                        <p:attrNameLst>
                                          <p:attrName>style.visibility</p:attrName>
                                        </p:attrNameLst>
                                      </p:cBhvr>
                                      <p:to>
                                        <p:strVal val="visible"/>
                                      </p:to>
                                    </p:set>
                                    <p:anim calcmode="lin" valueType="num">
                                      <p:cBhvr additive="base">
                                        <p:cTn id="15" dur="1500" fill="hold"/>
                                        <p:tgtEl>
                                          <p:spTgt spid="801"/>
                                        </p:tgtEl>
                                        <p:attrNameLst>
                                          <p:attrName>ppt_x</p:attrName>
                                        </p:attrNameLst>
                                      </p:cBhvr>
                                      <p:tavLst>
                                        <p:tav tm="0">
                                          <p:val>
                                            <p:strVal val="#ppt_x"/>
                                          </p:val>
                                        </p:tav>
                                        <p:tav tm="100000">
                                          <p:val>
                                            <p:strVal val="#ppt_x"/>
                                          </p:val>
                                        </p:tav>
                                      </p:tavLst>
                                    </p:anim>
                                    <p:anim calcmode="lin" valueType="num">
                                      <p:cBhvr additive="base">
                                        <p:cTn id="16" dur="1500" fill="hold"/>
                                        <p:tgtEl>
                                          <p:spTgt spid="801"/>
                                        </p:tgtEl>
                                        <p:attrNameLst>
                                          <p:attrName>ppt_y</p:attrName>
                                        </p:attrNameLst>
                                      </p:cBhvr>
                                      <p:tavLst>
                                        <p:tav tm="0">
                                          <p:val>
                                            <p:strVal val="1+#ppt_h/2"/>
                                          </p:val>
                                        </p:tav>
                                        <p:tav tm="100000">
                                          <p:val>
                                            <p:strVal val="#ppt_y"/>
                                          </p:val>
                                        </p:tav>
                                      </p:tavLst>
                                    </p:anim>
                                  </p:childTnLst>
                                </p:cTn>
                              </p:par>
                            </p:childTnLst>
                          </p:cTn>
                        </p:par>
                        <p:par>
                          <p:cTn id="17" fill="hold">
                            <p:stCondLst>
                              <p:cond delay="1700"/>
                            </p:stCondLst>
                            <p:childTnLst>
                              <p:par>
                                <p:cTn id="18" presetID="2" presetClass="entr" presetSubtype="2" decel="100000" fill="hold" nodeType="afterEffect">
                                  <p:stCondLst>
                                    <p:cond delay="0"/>
                                  </p:stCondLst>
                                  <p:childTnLst>
                                    <p:set>
                                      <p:cBhvr>
                                        <p:cTn id="19" dur="1" fill="hold">
                                          <p:stCondLst>
                                            <p:cond delay="0"/>
                                          </p:stCondLst>
                                        </p:cTn>
                                        <p:tgtEl>
                                          <p:spTgt spid="803"/>
                                        </p:tgtEl>
                                        <p:attrNameLst>
                                          <p:attrName>style.visibility</p:attrName>
                                        </p:attrNameLst>
                                      </p:cBhvr>
                                      <p:to>
                                        <p:strVal val="visible"/>
                                      </p:to>
                                    </p:set>
                                    <p:anim calcmode="lin" valueType="num">
                                      <p:cBhvr additive="base">
                                        <p:cTn id="20" dur="1500" fill="hold"/>
                                        <p:tgtEl>
                                          <p:spTgt spid="803"/>
                                        </p:tgtEl>
                                        <p:attrNameLst>
                                          <p:attrName>ppt_x</p:attrName>
                                        </p:attrNameLst>
                                      </p:cBhvr>
                                      <p:tavLst>
                                        <p:tav tm="0">
                                          <p:val>
                                            <p:strVal val="1+#ppt_w/2"/>
                                          </p:val>
                                        </p:tav>
                                        <p:tav tm="100000">
                                          <p:val>
                                            <p:strVal val="#ppt_x"/>
                                          </p:val>
                                        </p:tav>
                                      </p:tavLst>
                                    </p:anim>
                                    <p:anim calcmode="lin" valueType="num">
                                      <p:cBhvr additive="base">
                                        <p:cTn id="21" dur="1500" fill="hold"/>
                                        <p:tgtEl>
                                          <p:spTgt spid="803"/>
                                        </p:tgtEl>
                                        <p:attrNameLst>
                                          <p:attrName>ppt_y</p:attrName>
                                        </p:attrNameLst>
                                      </p:cBhvr>
                                      <p:tavLst>
                                        <p:tav tm="0">
                                          <p:val>
                                            <p:strVal val="#ppt_y"/>
                                          </p:val>
                                        </p:tav>
                                        <p:tav tm="100000">
                                          <p:val>
                                            <p:strVal val="#ppt_y"/>
                                          </p:val>
                                        </p:tav>
                                      </p:tavLst>
                                    </p:anim>
                                  </p:childTnLst>
                                </p:cTn>
                              </p:par>
                              <p:par>
                                <p:cTn id="22" presetID="49" presetClass="entr" presetSubtype="0" decel="100000" fill="hold" grpId="0" nodeType="withEffect">
                                  <p:stCondLst>
                                    <p:cond delay="100"/>
                                  </p:stCondLst>
                                  <p:childTnLst>
                                    <p:set>
                                      <p:cBhvr>
                                        <p:cTn id="23" dur="1" fill="hold">
                                          <p:stCondLst>
                                            <p:cond delay="0"/>
                                          </p:stCondLst>
                                        </p:cTn>
                                        <p:tgtEl>
                                          <p:spTgt spid="626"/>
                                        </p:tgtEl>
                                        <p:attrNameLst>
                                          <p:attrName>style.visibility</p:attrName>
                                        </p:attrNameLst>
                                      </p:cBhvr>
                                      <p:to>
                                        <p:strVal val="visible"/>
                                      </p:to>
                                    </p:set>
                                    <p:anim calcmode="lin" valueType="num">
                                      <p:cBhvr>
                                        <p:cTn id="24" dur="500" fill="hold"/>
                                        <p:tgtEl>
                                          <p:spTgt spid="626"/>
                                        </p:tgtEl>
                                        <p:attrNameLst>
                                          <p:attrName>ppt_w</p:attrName>
                                        </p:attrNameLst>
                                      </p:cBhvr>
                                      <p:tavLst>
                                        <p:tav tm="0">
                                          <p:val>
                                            <p:fltVal val="0"/>
                                          </p:val>
                                        </p:tav>
                                        <p:tav tm="100000">
                                          <p:val>
                                            <p:strVal val="#ppt_w"/>
                                          </p:val>
                                        </p:tav>
                                      </p:tavLst>
                                    </p:anim>
                                    <p:anim calcmode="lin" valueType="num">
                                      <p:cBhvr>
                                        <p:cTn id="25" dur="500" fill="hold"/>
                                        <p:tgtEl>
                                          <p:spTgt spid="626"/>
                                        </p:tgtEl>
                                        <p:attrNameLst>
                                          <p:attrName>ppt_h</p:attrName>
                                        </p:attrNameLst>
                                      </p:cBhvr>
                                      <p:tavLst>
                                        <p:tav tm="0">
                                          <p:val>
                                            <p:fltVal val="0"/>
                                          </p:val>
                                        </p:tav>
                                        <p:tav tm="100000">
                                          <p:val>
                                            <p:strVal val="#ppt_h"/>
                                          </p:val>
                                        </p:tav>
                                      </p:tavLst>
                                    </p:anim>
                                    <p:anim calcmode="lin" valueType="num">
                                      <p:cBhvr>
                                        <p:cTn id="26" dur="500" fill="hold"/>
                                        <p:tgtEl>
                                          <p:spTgt spid="626"/>
                                        </p:tgtEl>
                                        <p:attrNameLst>
                                          <p:attrName>style.rotation</p:attrName>
                                        </p:attrNameLst>
                                      </p:cBhvr>
                                      <p:tavLst>
                                        <p:tav tm="0">
                                          <p:val>
                                            <p:fltVal val="360"/>
                                          </p:val>
                                        </p:tav>
                                        <p:tav tm="100000">
                                          <p:val>
                                            <p:fltVal val="0"/>
                                          </p:val>
                                        </p:tav>
                                      </p:tavLst>
                                    </p:anim>
                                    <p:animEffect transition="in" filter="fade">
                                      <p:cBhvr>
                                        <p:cTn id="27" dur="500"/>
                                        <p:tgtEl>
                                          <p:spTgt spid="626"/>
                                        </p:tgtEl>
                                      </p:cBhvr>
                                    </p:animEffect>
                                  </p:childTnLst>
                                </p:cTn>
                              </p:par>
                              <p:par>
                                <p:cTn id="28" presetID="2" presetClass="entr" presetSubtype="2" decel="100000" fill="hold" nodeType="withEffect">
                                  <p:stCondLst>
                                    <p:cond delay="200"/>
                                  </p:stCondLst>
                                  <p:childTnLst>
                                    <p:set>
                                      <p:cBhvr>
                                        <p:cTn id="29" dur="1" fill="hold">
                                          <p:stCondLst>
                                            <p:cond delay="0"/>
                                          </p:stCondLst>
                                        </p:cTn>
                                        <p:tgtEl>
                                          <p:spTgt spid="806"/>
                                        </p:tgtEl>
                                        <p:attrNameLst>
                                          <p:attrName>style.visibility</p:attrName>
                                        </p:attrNameLst>
                                      </p:cBhvr>
                                      <p:to>
                                        <p:strVal val="visible"/>
                                      </p:to>
                                    </p:set>
                                    <p:anim calcmode="lin" valueType="num">
                                      <p:cBhvr additive="base">
                                        <p:cTn id="30" dur="1500" fill="hold"/>
                                        <p:tgtEl>
                                          <p:spTgt spid="806"/>
                                        </p:tgtEl>
                                        <p:attrNameLst>
                                          <p:attrName>ppt_x</p:attrName>
                                        </p:attrNameLst>
                                      </p:cBhvr>
                                      <p:tavLst>
                                        <p:tav tm="0">
                                          <p:val>
                                            <p:strVal val="1+#ppt_w/2"/>
                                          </p:val>
                                        </p:tav>
                                        <p:tav tm="100000">
                                          <p:val>
                                            <p:strVal val="#ppt_x"/>
                                          </p:val>
                                        </p:tav>
                                      </p:tavLst>
                                    </p:anim>
                                    <p:anim calcmode="lin" valueType="num">
                                      <p:cBhvr additive="base">
                                        <p:cTn id="31" dur="1500" fill="hold"/>
                                        <p:tgtEl>
                                          <p:spTgt spid="806"/>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400"/>
                                  </p:stCondLst>
                                  <p:childTnLst>
                                    <p:set>
                                      <p:cBhvr>
                                        <p:cTn id="33" dur="1" fill="hold">
                                          <p:stCondLst>
                                            <p:cond delay="0"/>
                                          </p:stCondLst>
                                        </p:cTn>
                                        <p:tgtEl>
                                          <p:spTgt spid="805"/>
                                        </p:tgtEl>
                                        <p:attrNameLst>
                                          <p:attrName>style.visibility</p:attrName>
                                        </p:attrNameLst>
                                      </p:cBhvr>
                                      <p:to>
                                        <p:strVal val="visible"/>
                                      </p:to>
                                    </p:set>
                                    <p:anim calcmode="lin" valueType="num">
                                      <p:cBhvr additive="base">
                                        <p:cTn id="34" dur="1500" fill="hold"/>
                                        <p:tgtEl>
                                          <p:spTgt spid="805"/>
                                        </p:tgtEl>
                                        <p:attrNameLst>
                                          <p:attrName>ppt_x</p:attrName>
                                        </p:attrNameLst>
                                      </p:cBhvr>
                                      <p:tavLst>
                                        <p:tav tm="0">
                                          <p:val>
                                            <p:strVal val="1+#ppt_w/2"/>
                                          </p:val>
                                        </p:tav>
                                        <p:tav tm="100000">
                                          <p:val>
                                            <p:strVal val="#ppt_x"/>
                                          </p:val>
                                        </p:tav>
                                      </p:tavLst>
                                    </p:anim>
                                    <p:anim calcmode="lin" valueType="num">
                                      <p:cBhvr additive="base">
                                        <p:cTn id="35" dur="1500" fill="hold"/>
                                        <p:tgtEl>
                                          <p:spTgt spid="805"/>
                                        </p:tgtEl>
                                        <p:attrNameLst>
                                          <p:attrName>ppt_y</p:attrName>
                                        </p:attrNameLst>
                                      </p:cBhvr>
                                      <p:tavLst>
                                        <p:tav tm="0">
                                          <p:val>
                                            <p:strVal val="#ppt_y"/>
                                          </p:val>
                                        </p:tav>
                                        <p:tav tm="100000">
                                          <p:val>
                                            <p:strVal val="#ppt_y"/>
                                          </p:val>
                                        </p:tav>
                                      </p:tavLst>
                                    </p:anim>
                                  </p:childTnLst>
                                </p:cTn>
                              </p:par>
                              <p:par>
                                <p:cTn id="36" presetID="49" presetClass="entr" presetSubtype="0" decel="100000" fill="hold" grpId="0" nodeType="withEffect">
                                  <p:stCondLst>
                                    <p:cond delay="300"/>
                                  </p:stCondLst>
                                  <p:childTnLst>
                                    <p:set>
                                      <p:cBhvr>
                                        <p:cTn id="37" dur="1" fill="hold">
                                          <p:stCondLst>
                                            <p:cond delay="0"/>
                                          </p:stCondLst>
                                        </p:cTn>
                                        <p:tgtEl>
                                          <p:spTgt spid="627"/>
                                        </p:tgtEl>
                                        <p:attrNameLst>
                                          <p:attrName>style.visibility</p:attrName>
                                        </p:attrNameLst>
                                      </p:cBhvr>
                                      <p:to>
                                        <p:strVal val="visible"/>
                                      </p:to>
                                    </p:set>
                                    <p:anim calcmode="lin" valueType="num">
                                      <p:cBhvr>
                                        <p:cTn id="38" dur="500" fill="hold"/>
                                        <p:tgtEl>
                                          <p:spTgt spid="627"/>
                                        </p:tgtEl>
                                        <p:attrNameLst>
                                          <p:attrName>ppt_w</p:attrName>
                                        </p:attrNameLst>
                                      </p:cBhvr>
                                      <p:tavLst>
                                        <p:tav tm="0">
                                          <p:val>
                                            <p:fltVal val="0"/>
                                          </p:val>
                                        </p:tav>
                                        <p:tav tm="100000">
                                          <p:val>
                                            <p:strVal val="#ppt_w"/>
                                          </p:val>
                                        </p:tav>
                                      </p:tavLst>
                                    </p:anim>
                                    <p:anim calcmode="lin" valueType="num">
                                      <p:cBhvr>
                                        <p:cTn id="39" dur="500" fill="hold"/>
                                        <p:tgtEl>
                                          <p:spTgt spid="627"/>
                                        </p:tgtEl>
                                        <p:attrNameLst>
                                          <p:attrName>ppt_h</p:attrName>
                                        </p:attrNameLst>
                                      </p:cBhvr>
                                      <p:tavLst>
                                        <p:tav tm="0">
                                          <p:val>
                                            <p:fltVal val="0"/>
                                          </p:val>
                                        </p:tav>
                                        <p:tav tm="100000">
                                          <p:val>
                                            <p:strVal val="#ppt_h"/>
                                          </p:val>
                                        </p:tav>
                                      </p:tavLst>
                                    </p:anim>
                                    <p:anim calcmode="lin" valueType="num">
                                      <p:cBhvr>
                                        <p:cTn id="40" dur="500" fill="hold"/>
                                        <p:tgtEl>
                                          <p:spTgt spid="627"/>
                                        </p:tgtEl>
                                        <p:attrNameLst>
                                          <p:attrName>style.rotation</p:attrName>
                                        </p:attrNameLst>
                                      </p:cBhvr>
                                      <p:tavLst>
                                        <p:tav tm="0">
                                          <p:val>
                                            <p:fltVal val="360"/>
                                          </p:val>
                                        </p:tav>
                                        <p:tav tm="100000">
                                          <p:val>
                                            <p:fltVal val="0"/>
                                          </p:val>
                                        </p:tav>
                                      </p:tavLst>
                                    </p:anim>
                                    <p:animEffect transition="in" filter="fade">
                                      <p:cBhvr>
                                        <p:cTn id="41" dur="500"/>
                                        <p:tgtEl>
                                          <p:spTgt spid="627"/>
                                        </p:tgtEl>
                                      </p:cBhvr>
                                    </p:animEffect>
                                  </p:childTnLst>
                                </p:cTn>
                              </p:par>
                              <p:par>
                                <p:cTn id="42" presetID="2" presetClass="entr" presetSubtype="2" decel="100000" fill="hold" nodeType="withEffect">
                                  <p:stCondLst>
                                    <p:cond delay="600"/>
                                  </p:stCondLst>
                                  <p:childTnLst>
                                    <p:set>
                                      <p:cBhvr>
                                        <p:cTn id="43" dur="1" fill="hold">
                                          <p:stCondLst>
                                            <p:cond delay="0"/>
                                          </p:stCondLst>
                                        </p:cTn>
                                        <p:tgtEl>
                                          <p:spTgt spid="804"/>
                                        </p:tgtEl>
                                        <p:attrNameLst>
                                          <p:attrName>style.visibility</p:attrName>
                                        </p:attrNameLst>
                                      </p:cBhvr>
                                      <p:to>
                                        <p:strVal val="visible"/>
                                      </p:to>
                                    </p:set>
                                    <p:anim calcmode="lin" valueType="num">
                                      <p:cBhvr additive="base">
                                        <p:cTn id="44" dur="1500" fill="hold"/>
                                        <p:tgtEl>
                                          <p:spTgt spid="804"/>
                                        </p:tgtEl>
                                        <p:attrNameLst>
                                          <p:attrName>ppt_x</p:attrName>
                                        </p:attrNameLst>
                                      </p:cBhvr>
                                      <p:tavLst>
                                        <p:tav tm="0">
                                          <p:val>
                                            <p:strVal val="1+#ppt_w/2"/>
                                          </p:val>
                                        </p:tav>
                                        <p:tav tm="100000">
                                          <p:val>
                                            <p:strVal val="#ppt_x"/>
                                          </p:val>
                                        </p:tav>
                                      </p:tavLst>
                                    </p:anim>
                                    <p:anim calcmode="lin" valueType="num">
                                      <p:cBhvr additive="base">
                                        <p:cTn id="45" dur="1500" fill="hold"/>
                                        <p:tgtEl>
                                          <p:spTgt spid="804"/>
                                        </p:tgtEl>
                                        <p:attrNameLst>
                                          <p:attrName>ppt_y</p:attrName>
                                        </p:attrNameLst>
                                      </p:cBhvr>
                                      <p:tavLst>
                                        <p:tav tm="0">
                                          <p:val>
                                            <p:strVal val="#ppt_y"/>
                                          </p:val>
                                        </p:tav>
                                        <p:tav tm="100000">
                                          <p:val>
                                            <p:strVal val="#ppt_y"/>
                                          </p:val>
                                        </p:tav>
                                      </p:tavLst>
                                    </p:anim>
                                  </p:childTnLst>
                                </p:cTn>
                              </p:par>
                            </p:childTnLst>
                          </p:cTn>
                        </p:par>
                        <p:par>
                          <p:cTn id="46" fill="hold">
                            <p:stCondLst>
                              <p:cond delay="3800"/>
                            </p:stCondLst>
                            <p:childTnLst>
                              <p:par>
                                <p:cTn id="47" presetID="2" presetClass="entr" presetSubtype="8" decel="100000" fill="hold" grpId="0" nodeType="afterEffect">
                                  <p:stCondLst>
                                    <p:cond delay="0"/>
                                  </p:stCondLst>
                                  <p:childTnLst>
                                    <p:set>
                                      <p:cBhvr>
                                        <p:cTn id="48" dur="1" fill="hold">
                                          <p:stCondLst>
                                            <p:cond delay="0"/>
                                          </p:stCondLst>
                                        </p:cTn>
                                        <p:tgtEl>
                                          <p:spTgt spid="812"/>
                                        </p:tgtEl>
                                        <p:attrNameLst>
                                          <p:attrName>style.visibility</p:attrName>
                                        </p:attrNameLst>
                                      </p:cBhvr>
                                      <p:to>
                                        <p:strVal val="visible"/>
                                      </p:to>
                                    </p:set>
                                    <p:anim calcmode="lin" valueType="num">
                                      <p:cBhvr additive="base">
                                        <p:cTn id="49" dur="1000" fill="hold"/>
                                        <p:tgtEl>
                                          <p:spTgt spid="812"/>
                                        </p:tgtEl>
                                        <p:attrNameLst>
                                          <p:attrName>ppt_x</p:attrName>
                                        </p:attrNameLst>
                                      </p:cBhvr>
                                      <p:tavLst>
                                        <p:tav tm="0">
                                          <p:val>
                                            <p:strVal val="0-#ppt_w/2"/>
                                          </p:val>
                                        </p:tav>
                                        <p:tav tm="100000">
                                          <p:val>
                                            <p:strVal val="#ppt_x"/>
                                          </p:val>
                                        </p:tav>
                                      </p:tavLst>
                                    </p:anim>
                                    <p:anim calcmode="lin" valueType="num">
                                      <p:cBhvr additive="base">
                                        <p:cTn id="50" dur="1000" fill="hold"/>
                                        <p:tgtEl>
                                          <p:spTgt spid="812"/>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00"/>
                                  </p:stCondLst>
                                  <p:childTnLst>
                                    <p:set>
                                      <p:cBhvr>
                                        <p:cTn id="52" dur="1" fill="hold">
                                          <p:stCondLst>
                                            <p:cond delay="0"/>
                                          </p:stCondLst>
                                        </p:cTn>
                                        <p:tgtEl>
                                          <p:spTgt spid="808"/>
                                        </p:tgtEl>
                                        <p:attrNameLst>
                                          <p:attrName>style.visibility</p:attrName>
                                        </p:attrNameLst>
                                      </p:cBhvr>
                                      <p:to>
                                        <p:strVal val="visible"/>
                                      </p:to>
                                    </p:set>
                                    <p:anim calcmode="lin" valueType="num">
                                      <p:cBhvr additive="base">
                                        <p:cTn id="53" dur="1000" fill="hold"/>
                                        <p:tgtEl>
                                          <p:spTgt spid="808"/>
                                        </p:tgtEl>
                                        <p:attrNameLst>
                                          <p:attrName>ppt_x</p:attrName>
                                        </p:attrNameLst>
                                      </p:cBhvr>
                                      <p:tavLst>
                                        <p:tav tm="0">
                                          <p:val>
                                            <p:strVal val="0-#ppt_w/2"/>
                                          </p:val>
                                        </p:tav>
                                        <p:tav tm="100000">
                                          <p:val>
                                            <p:strVal val="#ppt_x"/>
                                          </p:val>
                                        </p:tav>
                                      </p:tavLst>
                                    </p:anim>
                                    <p:anim calcmode="lin" valueType="num">
                                      <p:cBhvr additive="base">
                                        <p:cTn id="54" dur="1000" fill="hold"/>
                                        <p:tgtEl>
                                          <p:spTgt spid="808"/>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200"/>
                                  </p:stCondLst>
                                  <p:childTnLst>
                                    <p:set>
                                      <p:cBhvr>
                                        <p:cTn id="56" dur="1" fill="hold">
                                          <p:stCondLst>
                                            <p:cond delay="0"/>
                                          </p:stCondLst>
                                        </p:cTn>
                                        <p:tgtEl>
                                          <p:spTgt spid="809"/>
                                        </p:tgtEl>
                                        <p:attrNameLst>
                                          <p:attrName>style.visibility</p:attrName>
                                        </p:attrNameLst>
                                      </p:cBhvr>
                                      <p:to>
                                        <p:strVal val="visible"/>
                                      </p:to>
                                    </p:set>
                                    <p:anim calcmode="lin" valueType="num">
                                      <p:cBhvr additive="base">
                                        <p:cTn id="57" dur="1000" fill="hold"/>
                                        <p:tgtEl>
                                          <p:spTgt spid="809"/>
                                        </p:tgtEl>
                                        <p:attrNameLst>
                                          <p:attrName>ppt_x</p:attrName>
                                        </p:attrNameLst>
                                      </p:cBhvr>
                                      <p:tavLst>
                                        <p:tav tm="0">
                                          <p:val>
                                            <p:strVal val="0-#ppt_w/2"/>
                                          </p:val>
                                        </p:tav>
                                        <p:tav tm="100000">
                                          <p:val>
                                            <p:strVal val="#ppt_x"/>
                                          </p:val>
                                        </p:tav>
                                      </p:tavLst>
                                    </p:anim>
                                    <p:anim calcmode="lin" valueType="num">
                                      <p:cBhvr additive="base">
                                        <p:cTn id="58" dur="1000" fill="hold"/>
                                        <p:tgtEl>
                                          <p:spTgt spid="809"/>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300"/>
                                  </p:stCondLst>
                                  <p:childTnLst>
                                    <p:set>
                                      <p:cBhvr>
                                        <p:cTn id="60" dur="1" fill="hold">
                                          <p:stCondLst>
                                            <p:cond delay="0"/>
                                          </p:stCondLst>
                                        </p:cTn>
                                        <p:tgtEl>
                                          <p:spTgt spid="810"/>
                                        </p:tgtEl>
                                        <p:attrNameLst>
                                          <p:attrName>style.visibility</p:attrName>
                                        </p:attrNameLst>
                                      </p:cBhvr>
                                      <p:to>
                                        <p:strVal val="visible"/>
                                      </p:to>
                                    </p:set>
                                    <p:anim calcmode="lin" valueType="num">
                                      <p:cBhvr additive="base">
                                        <p:cTn id="61" dur="1000" fill="hold"/>
                                        <p:tgtEl>
                                          <p:spTgt spid="810"/>
                                        </p:tgtEl>
                                        <p:attrNameLst>
                                          <p:attrName>ppt_x</p:attrName>
                                        </p:attrNameLst>
                                      </p:cBhvr>
                                      <p:tavLst>
                                        <p:tav tm="0">
                                          <p:val>
                                            <p:strVal val="0-#ppt_w/2"/>
                                          </p:val>
                                        </p:tav>
                                        <p:tav tm="100000">
                                          <p:val>
                                            <p:strVal val="#ppt_x"/>
                                          </p:val>
                                        </p:tav>
                                      </p:tavLst>
                                    </p:anim>
                                    <p:anim calcmode="lin" valueType="num">
                                      <p:cBhvr additive="base">
                                        <p:cTn id="62" dur="1000" fill="hold"/>
                                        <p:tgtEl>
                                          <p:spTgt spid="8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 grpId="0" animBg="1"/>
      <p:bldP spid="627" grpId="0" animBg="1"/>
      <p:bldP spid="808" grpId="0"/>
      <p:bldP spid="809" grpId="0"/>
      <p:bldP spid="810" grpId="0" animBg="1"/>
      <p:bldP spid="812" grpId="0"/>
    </p:bldLst>
  </p:timing>
</p:sld>
</file>

<file path=ppt/slides/slide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01" name="Group 800">
            <a:extLst>
              <a:ext uri="{FF2B5EF4-FFF2-40B4-BE49-F238E27FC236}">
                <a16:creationId xmlns:a16="http://schemas.microsoft.com/office/drawing/2014/main" id="{92E9137D-4412-4B54-BD69-979548C8C280}"/>
              </a:ext>
            </a:extLst>
          </p:cNvPr>
          <p:cNvGrpSpPr/>
          <p:nvPr/>
        </p:nvGrpSpPr>
        <p:grpSpPr>
          <a:xfrm>
            <a:off x="10519119" y="4862693"/>
            <a:ext cx="2588868" cy="4671346"/>
            <a:chOff x="3830638" y="5716588"/>
            <a:chExt cx="2093913" cy="3778250"/>
          </a:xfrm>
        </p:grpSpPr>
        <p:sp>
          <p:nvSpPr>
            <p:cNvPr id="600" name="Freeform 403">
              <a:extLst>
                <a:ext uri="{FF2B5EF4-FFF2-40B4-BE49-F238E27FC236}">
                  <a16:creationId xmlns:a16="http://schemas.microsoft.com/office/drawing/2014/main" id="{29421436-8C33-4FB1-8C60-F3E9746E7B3E}"/>
                </a:ext>
              </a:extLst>
            </p:cNvPr>
            <p:cNvSpPr>
              <a:spLocks/>
            </p:cNvSpPr>
            <p:nvPr/>
          </p:nvSpPr>
          <p:spPr bwMode="auto">
            <a:xfrm>
              <a:off x="3830638" y="5716588"/>
              <a:ext cx="2093913" cy="3778250"/>
            </a:xfrm>
            <a:custGeom>
              <a:avLst/>
              <a:gdLst>
                <a:gd name="T0" fmla="*/ 427 w 1113"/>
                <a:gd name="T1" fmla="*/ 923 h 2008"/>
                <a:gd name="T2" fmla="*/ 383 w 1113"/>
                <a:gd name="T3" fmla="*/ 656 h 2008"/>
                <a:gd name="T4" fmla="*/ 558 w 1113"/>
                <a:gd name="T5" fmla="*/ 378 h 2008"/>
                <a:gd name="T6" fmla="*/ 503 w 1113"/>
                <a:gd name="T7" fmla="*/ 211 h 2008"/>
                <a:gd name="T8" fmla="*/ 727 w 1113"/>
                <a:gd name="T9" fmla="*/ 4 h 2008"/>
                <a:gd name="T10" fmla="*/ 933 w 1113"/>
                <a:gd name="T11" fmla="*/ 228 h 2008"/>
                <a:gd name="T12" fmla="*/ 894 w 1113"/>
                <a:gd name="T13" fmla="*/ 345 h 2008"/>
                <a:gd name="T14" fmla="*/ 1075 w 1113"/>
                <a:gd name="T15" fmla="*/ 681 h 2008"/>
                <a:gd name="T16" fmla="*/ 893 w 1113"/>
                <a:gd name="T17" fmla="*/ 1037 h 2008"/>
                <a:gd name="T18" fmla="*/ 1018 w 1113"/>
                <a:gd name="T19" fmla="*/ 1443 h 2008"/>
                <a:gd name="T20" fmla="*/ 397 w 1113"/>
                <a:gd name="T21" fmla="*/ 1928 h 2008"/>
                <a:gd name="T22" fmla="*/ 81 w 1113"/>
                <a:gd name="T23" fmla="*/ 1262 h 2008"/>
                <a:gd name="T24" fmla="*/ 427 w 1113"/>
                <a:gd name="T25" fmla="*/ 923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3" h="2008">
                  <a:moveTo>
                    <a:pt x="427" y="923"/>
                  </a:moveTo>
                  <a:cubicBezTo>
                    <a:pt x="455" y="789"/>
                    <a:pt x="363" y="817"/>
                    <a:pt x="383" y="656"/>
                  </a:cubicBezTo>
                  <a:cubicBezTo>
                    <a:pt x="401" y="516"/>
                    <a:pt x="547" y="454"/>
                    <a:pt x="558" y="378"/>
                  </a:cubicBezTo>
                  <a:cubicBezTo>
                    <a:pt x="569" y="302"/>
                    <a:pt x="502" y="254"/>
                    <a:pt x="503" y="211"/>
                  </a:cubicBezTo>
                  <a:cubicBezTo>
                    <a:pt x="508" y="92"/>
                    <a:pt x="608" y="0"/>
                    <a:pt x="727" y="4"/>
                  </a:cubicBezTo>
                  <a:cubicBezTo>
                    <a:pt x="846" y="9"/>
                    <a:pt x="938" y="109"/>
                    <a:pt x="933" y="228"/>
                  </a:cubicBezTo>
                  <a:cubicBezTo>
                    <a:pt x="932" y="272"/>
                    <a:pt x="903" y="278"/>
                    <a:pt x="894" y="345"/>
                  </a:cubicBezTo>
                  <a:cubicBezTo>
                    <a:pt x="884" y="411"/>
                    <a:pt x="1113" y="544"/>
                    <a:pt x="1075" y="681"/>
                  </a:cubicBezTo>
                  <a:cubicBezTo>
                    <a:pt x="1037" y="818"/>
                    <a:pt x="905" y="867"/>
                    <a:pt x="893" y="1037"/>
                  </a:cubicBezTo>
                  <a:cubicBezTo>
                    <a:pt x="884" y="1163"/>
                    <a:pt x="1045" y="1237"/>
                    <a:pt x="1018" y="1443"/>
                  </a:cubicBezTo>
                  <a:cubicBezTo>
                    <a:pt x="973" y="1780"/>
                    <a:pt x="700" y="2008"/>
                    <a:pt x="397" y="1928"/>
                  </a:cubicBezTo>
                  <a:cubicBezTo>
                    <a:pt x="94" y="1847"/>
                    <a:pt x="0" y="1565"/>
                    <a:pt x="81" y="1262"/>
                  </a:cubicBezTo>
                  <a:cubicBezTo>
                    <a:pt x="134" y="1061"/>
                    <a:pt x="398" y="1056"/>
                    <a:pt x="427" y="9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1" name="Freeform 404">
              <a:extLst>
                <a:ext uri="{FF2B5EF4-FFF2-40B4-BE49-F238E27FC236}">
                  <a16:creationId xmlns:a16="http://schemas.microsoft.com/office/drawing/2014/main" id="{CC6A4028-11E0-4121-8405-586AC0B77468}"/>
                </a:ext>
              </a:extLst>
            </p:cNvPr>
            <p:cNvSpPr>
              <a:spLocks/>
            </p:cNvSpPr>
            <p:nvPr/>
          </p:nvSpPr>
          <p:spPr bwMode="auto">
            <a:xfrm>
              <a:off x="4675188" y="6108700"/>
              <a:ext cx="549275" cy="2886075"/>
            </a:xfrm>
            <a:custGeom>
              <a:avLst/>
              <a:gdLst>
                <a:gd name="T0" fmla="*/ 288 w 292"/>
                <a:gd name="T1" fmla="*/ 0 h 1534"/>
                <a:gd name="T2" fmla="*/ 285 w 292"/>
                <a:gd name="T3" fmla="*/ 197 h 1534"/>
                <a:gd name="T4" fmla="*/ 273 w 292"/>
                <a:gd name="T5" fmla="*/ 393 h 1534"/>
                <a:gd name="T6" fmla="*/ 254 w 292"/>
                <a:gd name="T7" fmla="*/ 589 h 1534"/>
                <a:gd name="T8" fmla="*/ 226 w 292"/>
                <a:gd name="T9" fmla="*/ 784 h 1534"/>
                <a:gd name="T10" fmla="*/ 189 w 292"/>
                <a:gd name="T11" fmla="*/ 977 h 1534"/>
                <a:gd name="T12" fmla="*/ 141 w 292"/>
                <a:gd name="T13" fmla="*/ 1167 h 1534"/>
                <a:gd name="T14" fmla="*/ 79 w 292"/>
                <a:gd name="T15" fmla="*/ 1354 h 1534"/>
                <a:gd name="T16" fmla="*/ 0 w 292"/>
                <a:gd name="T17" fmla="*/ 1534 h 1534"/>
                <a:gd name="T18" fmla="*/ 83 w 292"/>
                <a:gd name="T19" fmla="*/ 1355 h 1534"/>
                <a:gd name="T20" fmla="*/ 147 w 292"/>
                <a:gd name="T21" fmla="*/ 1169 h 1534"/>
                <a:gd name="T22" fmla="*/ 197 w 292"/>
                <a:gd name="T23" fmla="*/ 978 h 1534"/>
                <a:gd name="T24" fmla="*/ 234 w 292"/>
                <a:gd name="T25" fmla="*/ 785 h 1534"/>
                <a:gd name="T26" fmla="*/ 279 w 292"/>
                <a:gd name="T27" fmla="*/ 394 h 1534"/>
                <a:gd name="T28" fmla="*/ 288 w 292"/>
                <a:gd name="T29"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1534">
                  <a:moveTo>
                    <a:pt x="288" y="0"/>
                  </a:moveTo>
                  <a:cubicBezTo>
                    <a:pt x="289" y="66"/>
                    <a:pt x="287" y="131"/>
                    <a:pt x="285" y="197"/>
                  </a:cubicBezTo>
                  <a:cubicBezTo>
                    <a:pt x="282" y="262"/>
                    <a:pt x="278" y="328"/>
                    <a:pt x="273" y="393"/>
                  </a:cubicBezTo>
                  <a:cubicBezTo>
                    <a:pt x="267" y="459"/>
                    <a:pt x="262" y="524"/>
                    <a:pt x="254" y="589"/>
                  </a:cubicBezTo>
                  <a:cubicBezTo>
                    <a:pt x="246" y="654"/>
                    <a:pt x="237" y="719"/>
                    <a:pt x="226" y="784"/>
                  </a:cubicBezTo>
                  <a:cubicBezTo>
                    <a:pt x="215" y="848"/>
                    <a:pt x="203" y="913"/>
                    <a:pt x="189" y="977"/>
                  </a:cubicBezTo>
                  <a:cubicBezTo>
                    <a:pt x="175" y="1041"/>
                    <a:pt x="159" y="1104"/>
                    <a:pt x="141" y="1167"/>
                  </a:cubicBezTo>
                  <a:cubicBezTo>
                    <a:pt x="123" y="1230"/>
                    <a:pt x="102" y="1292"/>
                    <a:pt x="79" y="1354"/>
                  </a:cubicBezTo>
                  <a:cubicBezTo>
                    <a:pt x="55" y="1415"/>
                    <a:pt x="29" y="1475"/>
                    <a:pt x="0" y="1534"/>
                  </a:cubicBezTo>
                  <a:cubicBezTo>
                    <a:pt x="31" y="1476"/>
                    <a:pt x="58" y="1416"/>
                    <a:pt x="83" y="1355"/>
                  </a:cubicBezTo>
                  <a:cubicBezTo>
                    <a:pt x="107" y="1294"/>
                    <a:pt x="128" y="1232"/>
                    <a:pt x="147" y="1169"/>
                  </a:cubicBezTo>
                  <a:cubicBezTo>
                    <a:pt x="166" y="1106"/>
                    <a:pt x="182" y="1042"/>
                    <a:pt x="197" y="978"/>
                  </a:cubicBezTo>
                  <a:cubicBezTo>
                    <a:pt x="211" y="914"/>
                    <a:pt x="223" y="850"/>
                    <a:pt x="234" y="785"/>
                  </a:cubicBezTo>
                  <a:cubicBezTo>
                    <a:pt x="255" y="655"/>
                    <a:pt x="270" y="525"/>
                    <a:pt x="279" y="394"/>
                  </a:cubicBezTo>
                  <a:cubicBezTo>
                    <a:pt x="288" y="263"/>
                    <a:pt x="292" y="131"/>
                    <a:pt x="2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2" name="Freeform 405">
              <a:extLst>
                <a:ext uri="{FF2B5EF4-FFF2-40B4-BE49-F238E27FC236}">
                  <a16:creationId xmlns:a16="http://schemas.microsoft.com/office/drawing/2014/main" id="{18D82809-46AF-45D0-873F-EB659038225E}"/>
                </a:ext>
              </a:extLst>
            </p:cNvPr>
            <p:cNvSpPr>
              <a:spLocks/>
            </p:cNvSpPr>
            <p:nvPr/>
          </p:nvSpPr>
          <p:spPr bwMode="auto">
            <a:xfrm>
              <a:off x="4949826" y="6365875"/>
              <a:ext cx="255588" cy="311150"/>
            </a:xfrm>
            <a:custGeom>
              <a:avLst/>
              <a:gdLst>
                <a:gd name="T0" fmla="*/ 136 w 136"/>
                <a:gd name="T1" fmla="*/ 165 h 165"/>
                <a:gd name="T2" fmla="*/ 64 w 136"/>
                <a:gd name="T3" fmla="*/ 86 h 165"/>
                <a:gd name="T4" fmla="*/ 55 w 136"/>
                <a:gd name="T5" fmla="*/ 75 h 165"/>
                <a:gd name="T6" fmla="*/ 47 w 136"/>
                <a:gd name="T7" fmla="*/ 65 h 165"/>
                <a:gd name="T8" fmla="*/ 31 w 136"/>
                <a:gd name="T9" fmla="*/ 44 h 165"/>
                <a:gd name="T10" fmla="*/ 0 w 136"/>
                <a:gd name="T11" fmla="*/ 0 h 165"/>
                <a:gd name="T12" fmla="*/ 25 w 136"/>
                <a:gd name="T13" fmla="*/ 47 h 165"/>
                <a:gd name="T14" fmla="*/ 57 w 136"/>
                <a:gd name="T15" fmla="*/ 91 h 165"/>
                <a:gd name="T16" fmla="*/ 95 w 136"/>
                <a:gd name="T17" fmla="*/ 130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5"/>
                    <a:pt x="55" y="75"/>
                    <a:pt x="55" y="75"/>
                  </a:cubicBezTo>
                  <a:cubicBezTo>
                    <a:pt x="47" y="65"/>
                    <a:pt x="47" y="65"/>
                    <a:pt x="47" y="65"/>
                  </a:cubicBezTo>
                  <a:cubicBezTo>
                    <a:pt x="41" y="58"/>
                    <a:pt x="36" y="51"/>
                    <a:pt x="31" y="44"/>
                  </a:cubicBezTo>
                  <a:cubicBezTo>
                    <a:pt x="20" y="30"/>
                    <a:pt x="10" y="15"/>
                    <a:pt x="0" y="0"/>
                  </a:cubicBezTo>
                  <a:cubicBezTo>
                    <a:pt x="7" y="16"/>
                    <a:pt x="15" y="32"/>
                    <a:pt x="25" y="47"/>
                  </a:cubicBezTo>
                  <a:cubicBezTo>
                    <a:pt x="35" y="63"/>
                    <a:pt x="46" y="77"/>
                    <a:pt x="57" y="91"/>
                  </a:cubicBezTo>
                  <a:cubicBezTo>
                    <a:pt x="69" y="105"/>
                    <a:pt x="81" y="118"/>
                    <a:pt x="95" y="130"/>
                  </a:cubicBezTo>
                  <a:cubicBezTo>
                    <a:pt x="108" y="143"/>
                    <a:pt x="121" y="154"/>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3" name="Freeform 406">
              <a:extLst>
                <a:ext uri="{FF2B5EF4-FFF2-40B4-BE49-F238E27FC236}">
                  <a16:creationId xmlns:a16="http://schemas.microsoft.com/office/drawing/2014/main" id="{6EACCD67-D0EF-4C54-8E18-CB7C3C8CB83B}"/>
                </a:ext>
              </a:extLst>
            </p:cNvPr>
            <p:cNvSpPr>
              <a:spLocks/>
            </p:cNvSpPr>
            <p:nvPr/>
          </p:nvSpPr>
          <p:spPr bwMode="auto">
            <a:xfrm>
              <a:off x="4946651" y="6496050"/>
              <a:ext cx="254000" cy="309563"/>
            </a:xfrm>
            <a:custGeom>
              <a:avLst/>
              <a:gdLst>
                <a:gd name="T0" fmla="*/ 135 w 135"/>
                <a:gd name="T1" fmla="*/ 165 h 165"/>
                <a:gd name="T2" fmla="*/ 63 w 135"/>
                <a:gd name="T3" fmla="*/ 86 h 165"/>
                <a:gd name="T4" fmla="*/ 55 w 135"/>
                <a:gd name="T5" fmla="*/ 76 h 165"/>
                <a:gd name="T6" fmla="*/ 46 w 135"/>
                <a:gd name="T7" fmla="*/ 65 h 165"/>
                <a:gd name="T8" fmla="*/ 30 w 135"/>
                <a:gd name="T9" fmla="*/ 44 h 165"/>
                <a:gd name="T10" fmla="*/ 0 w 135"/>
                <a:gd name="T11" fmla="*/ 0 h 165"/>
                <a:gd name="T12" fmla="*/ 25 w 135"/>
                <a:gd name="T13" fmla="*/ 48 h 165"/>
                <a:gd name="T14" fmla="*/ 57 w 135"/>
                <a:gd name="T15" fmla="*/ 91 h 165"/>
                <a:gd name="T16" fmla="*/ 94 w 135"/>
                <a:gd name="T17" fmla="*/ 131 h 165"/>
                <a:gd name="T18" fmla="*/ 135 w 13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65">
                  <a:moveTo>
                    <a:pt x="135" y="165"/>
                  </a:moveTo>
                  <a:cubicBezTo>
                    <a:pt x="110" y="139"/>
                    <a:pt x="86" y="113"/>
                    <a:pt x="63" y="86"/>
                  </a:cubicBezTo>
                  <a:cubicBezTo>
                    <a:pt x="55" y="76"/>
                    <a:pt x="55" y="76"/>
                    <a:pt x="55" y="76"/>
                  </a:cubicBezTo>
                  <a:cubicBezTo>
                    <a:pt x="46" y="65"/>
                    <a:pt x="46" y="65"/>
                    <a:pt x="46" y="65"/>
                  </a:cubicBezTo>
                  <a:cubicBezTo>
                    <a:pt x="41" y="59"/>
                    <a:pt x="35" y="51"/>
                    <a:pt x="30" y="44"/>
                  </a:cubicBezTo>
                  <a:cubicBezTo>
                    <a:pt x="19" y="30"/>
                    <a:pt x="9" y="15"/>
                    <a:pt x="0" y="0"/>
                  </a:cubicBezTo>
                  <a:cubicBezTo>
                    <a:pt x="6" y="17"/>
                    <a:pt x="15" y="33"/>
                    <a:pt x="25" y="48"/>
                  </a:cubicBezTo>
                  <a:cubicBezTo>
                    <a:pt x="34" y="63"/>
                    <a:pt x="45" y="78"/>
                    <a:pt x="57" y="91"/>
                  </a:cubicBezTo>
                  <a:cubicBezTo>
                    <a:pt x="69" y="105"/>
                    <a:pt x="81" y="118"/>
                    <a:pt x="94" y="131"/>
                  </a:cubicBezTo>
                  <a:cubicBezTo>
                    <a:pt x="107" y="143"/>
                    <a:pt x="121" y="155"/>
                    <a:pt x="135"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4" name="Freeform 407">
              <a:extLst>
                <a:ext uri="{FF2B5EF4-FFF2-40B4-BE49-F238E27FC236}">
                  <a16:creationId xmlns:a16="http://schemas.microsoft.com/office/drawing/2014/main" id="{E9BB2828-9C02-4456-A2D8-DB176086577E}"/>
                </a:ext>
              </a:extLst>
            </p:cNvPr>
            <p:cNvSpPr>
              <a:spLocks/>
            </p:cNvSpPr>
            <p:nvPr/>
          </p:nvSpPr>
          <p:spPr bwMode="auto">
            <a:xfrm>
              <a:off x="4854576" y="7265988"/>
              <a:ext cx="255588" cy="311150"/>
            </a:xfrm>
            <a:custGeom>
              <a:avLst/>
              <a:gdLst>
                <a:gd name="T0" fmla="*/ 136 w 136"/>
                <a:gd name="T1" fmla="*/ 166 h 166"/>
                <a:gd name="T2" fmla="*/ 64 w 136"/>
                <a:gd name="T3" fmla="*/ 86 h 166"/>
                <a:gd name="T4" fmla="*/ 55 w 136"/>
                <a:gd name="T5" fmla="*/ 76 h 166"/>
                <a:gd name="T6" fmla="*/ 47 w 136"/>
                <a:gd name="T7" fmla="*/ 66 h 166"/>
                <a:gd name="T8" fmla="*/ 31 w 136"/>
                <a:gd name="T9" fmla="*/ 44 h 166"/>
                <a:gd name="T10" fmla="*/ 0 w 136"/>
                <a:gd name="T11" fmla="*/ 0 h 166"/>
                <a:gd name="T12" fmla="*/ 25 w 136"/>
                <a:gd name="T13" fmla="*/ 48 h 166"/>
                <a:gd name="T14" fmla="*/ 57 w 136"/>
                <a:gd name="T15" fmla="*/ 92 h 166"/>
                <a:gd name="T16" fmla="*/ 94 w 136"/>
                <a:gd name="T17" fmla="*/ 131 h 166"/>
                <a:gd name="T18" fmla="*/ 136 w 13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6">
                  <a:moveTo>
                    <a:pt x="136" y="166"/>
                  </a:moveTo>
                  <a:cubicBezTo>
                    <a:pt x="111" y="140"/>
                    <a:pt x="87" y="114"/>
                    <a:pt x="64" y="86"/>
                  </a:cubicBezTo>
                  <a:cubicBezTo>
                    <a:pt x="55" y="76"/>
                    <a:pt x="55" y="76"/>
                    <a:pt x="55" y="76"/>
                  </a:cubicBezTo>
                  <a:cubicBezTo>
                    <a:pt x="47" y="66"/>
                    <a:pt x="47" y="66"/>
                    <a:pt x="47" y="66"/>
                  </a:cubicBezTo>
                  <a:cubicBezTo>
                    <a:pt x="41" y="59"/>
                    <a:pt x="36" y="52"/>
                    <a:pt x="31" y="44"/>
                  </a:cubicBezTo>
                  <a:cubicBezTo>
                    <a:pt x="20" y="30"/>
                    <a:pt x="10" y="15"/>
                    <a:pt x="0" y="0"/>
                  </a:cubicBezTo>
                  <a:cubicBezTo>
                    <a:pt x="7" y="17"/>
                    <a:pt x="15" y="33"/>
                    <a:pt x="25" y="48"/>
                  </a:cubicBezTo>
                  <a:cubicBezTo>
                    <a:pt x="35" y="63"/>
                    <a:pt x="46" y="78"/>
                    <a:pt x="57" y="92"/>
                  </a:cubicBezTo>
                  <a:cubicBezTo>
                    <a:pt x="69" y="105"/>
                    <a:pt x="81" y="119"/>
                    <a:pt x="94" y="131"/>
                  </a:cubicBezTo>
                  <a:cubicBezTo>
                    <a:pt x="108" y="143"/>
                    <a:pt x="121" y="155"/>
                    <a:pt x="136"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5" name="Freeform 408">
              <a:extLst>
                <a:ext uri="{FF2B5EF4-FFF2-40B4-BE49-F238E27FC236}">
                  <a16:creationId xmlns:a16="http://schemas.microsoft.com/office/drawing/2014/main" id="{4F6AB732-4159-4C0A-9584-08B20789DAE1}"/>
                </a:ext>
              </a:extLst>
            </p:cNvPr>
            <p:cNvSpPr>
              <a:spLocks/>
            </p:cNvSpPr>
            <p:nvPr/>
          </p:nvSpPr>
          <p:spPr bwMode="auto">
            <a:xfrm>
              <a:off x="4833938" y="7381875"/>
              <a:ext cx="255588" cy="311150"/>
            </a:xfrm>
            <a:custGeom>
              <a:avLst/>
              <a:gdLst>
                <a:gd name="T0" fmla="*/ 136 w 136"/>
                <a:gd name="T1" fmla="*/ 165 h 165"/>
                <a:gd name="T2" fmla="*/ 64 w 136"/>
                <a:gd name="T3" fmla="*/ 86 h 165"/>
                <a:gd name="T4" fmla="*/ 55 w 136"/>
                <a:gd name="T5" fmla="*/ 76 h 165"/>
                <a:gd name="T6" fmla="*/ 47 w 136"/>
                <a:gd name="T7" fmla="*/ 65 h 165"/>
                <a:gd name="T8" fmla="*/ 31 w 136"/>
                <a:gd name="T9" fmla="*/ 44 h 165"/>
                <a:gd name="T10" fmla="*/ 0 w 136"/>
                <a:gd name="T11" fmla="*/ 0 h 165"/>
                <a:gd name="T12" fmla="*/ 25 w 136"/>
                <a:gd name="T13" fmla="*/ 48 h 165"/>
                <a:gd name="T14" fmla="*/ 58 w 136"/>
                <a:gd name="T15" fmla="*/ 91 h 165"/>
                <a:gd name="T16" fmla="*/ 95 w 136"/>
                <a:gd name="T17" fmla="*/ 131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6"/>
                    <a:pt x="55" y="76"/>
                    <a:pt x="55" y="76"/>
                  </a:cubicBezTo>
                  <a:cubicBezTo>
                    <a:pt x="47" y="65"/>
                    <a:pt x="47" y="65"/>
                    <a:pt x="47" y="65"/>
                  </a:cubicBezTo>
                  <a:cubicBezTo>
                    <a:pt x="41" y="58"/>
                    <a:pt x="36" y="51"/>
                    <a:pt x="31" y="44"/>
                  </a:cubicBezTo>
                  <a:cubicBezTo>
                    <a:pt x="20" y="30"/>
                    <a:pt x="10" y="15"/>
                    <a:pt x="0" y="0"/>
                  </a:cubicBezTo>
                  <a:cubicBezTo>
                    <a:pt x="7" y="17"/>
                    <a:pt x="16" y="33"/>
                    <a:pt x="25" y="48"/>
                  </a:cubicBezTo>
                  <a:cubicBezTo>
                    <a:pt x="35" y="63"/>
                    <a:pt x="46" y="78"/>
                    <a:pt x="58" y="91"/>
                  </a:cubicBezTo>
                  <a:cubicBezTo>
                    <a:pt x="69" y="105"/>
                    <a:pt x="82" y="118"/>
                    <a:pt x="95" y="131"/>
                  </a:cubicBezTo>
                  <a:cubicBezTo>
                    <a:pt x="108" y="143"/>
                    <a:pt x="121" y="155"/>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6" name="Freeform 409">
              <a:extLst>
                <a:ext uri="{FF2B5EF4-FFF2-40B4-BE49-F238E27FC236}">
                  <a16:creationId xmlns:a16="http://schemas.microsoft.com/office/drawing/2014/main" id="{32811A40-C0F0-4A4B-8505-C2B0F7D51114}"/>
                </a:ext>
              </a:extLst>
            </p:cNvPr>
            <p:cNvSpPr>
              <a:spLocks/>
            </p:cNvSpPr>
            <p:nvPr/>
          </p:nvSpPr>
          <p:spPr bwMode="auto">
            <a:xfrm>
              <a:off x="5165726" y="6927850"/>
              <a:ext cx="490538" cy="225425"/>
            </a:xfrm>
            <a:custGeom>
              <a:avLst/>
              <a:gdLst>
                <a:gd name="T0" fmla="*/ 261 w 261"/>
                <a:gd name="T1" fmla="*/ 0 h 119"/>
                <a:gd name="T2" fmla="*/ 200 w 261"/>
                <a:gd name="T3" fmla="*/ 38 h 119"/>
                <a:gd name="T4" fmla="*/ 136 w 261"/>
                <a:gd name="T5" fmla="*/ 71 h 119"/>
                <a:gd name="T6" fmla="*/ 103 w 261"/>
                <a:gd name="T7" fmla="*/ 85 h 119"/>
                <a:gd name="T8" fmla="*/ 86 w 261"/>
                <a:gd name="T9" fmla="*/ 92 h 119"/>
                <a:gd name="T10" fmla="*/ 78 w 261"/>
                <a:gd name="T11" fmla="*/ 95 h 119"/>
                <a:gd name="T12" fmla="*/ 69 w 261"/>
                <a:gd name="T13" fmla="*/ 98 h 119"/>
                <a:gd name="T14" fmla="*/ 52 w 261"/>
                <a:gd name="T15" fmla="*/ 104 h 119"/>
                <a:gd name="T16" fmla="*/ 35 w 261"/>
                <a:gd name="T17" fmla="*/ 109 h 119"/>
                <a:gd name="T18" fmla="*/ 27 w 261"/>
                <a:gd name="T19" fmla="*/ 112 h 119"/>
                <a:gd name="T20" fmla="*/ 18 w 261"/>
                <a:gd name="T21" fmla="*/ 114 h 119"/>
                <a:gd name="T22" fmla="*/ 0 w 261"/>
                <a:gd name="T23" fmla="*/ 119 h 119"/>
                <a:gd name="T24" fmla="*/ 71 w 261"/>
                <a:gd name="T25" fmla="*/ 104 h 119"/>
                <a:gd name="T26" fmla="*/ 80 w 261"/>
                <a:gd name="T27" fmla="*/ 102 h 119"/>
                <a:gd name="T28" fmla="*/ 89 w 261"/>
                <a:gd name="T29" fmla="*/ 99 h 119"/>
                <a:gd name="T30" fmla="*/ 106 w 261"/>
                <a:gd name="T31" fmla="*/ 92 h 119"/>
                <a:gd name="T32" fmla="*/ 139 w 261"/>
                <a:gd name="T33" fmla="*/ 78 h 119"/>
                <a:gd name="T34" fmla="*/ 203 w 261"/>
                <a:gd name="T35" fmla="*/ 43 h 119"/>
                <a:gd name="T36" fmla="*/ 261 w 261"/>
                <a:gd name="T3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119">
                  <a:moveTo>
                    <a:pt x="261" y="0"/>
                  </a:moveTo>
                  <a:cubicBezTo>
                    <a:pt x="241" y="14"/>
                    <a:pt x="220" y="26"/>
                    <a:pt x="200" y="38"/>
                  </a:cubicBezTo>
                  <a:cubicBezTo>
                    <a:pt x="179" y="50"/>
                    <a:pt x="157" y="61"/>
                    <a:pt x="136" y="71"/>
                  </a:cubicBezTo>
                  <a:cubicBezTo>
                    <a:pt x="125" y="76"/>
                    <a:pt x="114" y="80"/>
                    <a:pt x="103" y="85"/>
                  </a:cubicBezTo>
                  <a:cubicBezTo>
                    <a:pt x="86" y="92"/>
                    <a:pt x="86" y="92"/>
                    <a:pt x="86" y="92"/>
                  </a:cubicBezTo>
                  <a:cubicBezTo>
                    <a:pt x="78" y="95"/>
                    <a:pt x="78" y="95"/>
                    <a:pt x="78" y="95"/>
                  </a:cubicBezTo>
                  <a:cubicBezTo>
                    <a:pt x="69" y="98"/>
                    <a:pt x="69" y="98"/>
                    <a:pt x="69" y="98"/>
                  </a:cubicBezTo>
                  <a:cubicBezTo>
                    <a:pt x="52" y="104"/>
                    <a:pt x="52" y="104"/>
                    <a:pt x="52" y="104"/>
                  </a:cubicBezTo>
                  <a:cubicBezTo>
                    <a:pt x="35" y="109"/>
                    <a:pt x="35" y="109"/>
                    <a:pt x="35" y="109"/>
                  </a:cubicBezTo>
                  <a:cubicBezTo>
                    <a:pt x="32" y="110"/>
                    <a:pt x="29" y="111"/>
                    <a:pt x="27" y="112"/>
                  </a:cubicBezTo>
                  <a:cubicBezTo>
                    <a:pt x="18" y="114"/>
                    <a:pt x="18" y="114"/>
                    <a:pt x="18" y="114"/>
                  </a:cubicBezTo>
                  <a:cubicBezTo>
                    <a:pt x="12" y="116"/>
                    <a:pt x="6" y="117"/>
                    <a:pt x="0" y="119"/>
                  </a:cubicBezTo>
                  <a:cubicBezTo>
                    <a:pt x="24" y="116"/>
                    <a:pt x="48" y="111"/>
                    <a:pt x="71" y="104"/>
                  </a:cubicBezTo>
                  <a:cubicBezTo>
                    <a:pt x="80" y="102"/>
                    <a:pt x="80" y="102"/>
                    <a:pt x="80" y="102"/>
                  </a:cubicBezTo>
                  <a:cubicBezTo>
                    <a:pt x="89" y="99"/>
                    <a:pt x="89" y="99"/>
                    <a:pt x="89" y="99"/>
                  </a:cubicBezTo>
                  <a:cubicBezTo>
                    <a:pt x="106" y="92"/>
                    <a:pt x="106" y="92"/>
                    <a:pt x="106" y="92"/>
                  </a:cubicBezTo>
                  <a:cubicBezTo>
                    <a:pt x="117" y="88"/>
                    <a:pt x="128" y="83"/>
                    <a:pt x="139" y="78"/>
                  </a:cubicBezTo>
                  <a:cubicBezTo>
                    <a:pt x="161" y="68"/>
                    <a:pt x="183" y="57"/>
                    <a:pt x="203" y="43"/>
                  </a:cubicBezTo>
                  <a:cubicBezTo>
                    <a:pt x="223" y="30"/>
                    <a:pt x="243" y="16"/>
                    <a:pt x="2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7" name="Freeform 410">
              <a:extLst>
                <a:ext uri="{FF2B5EF4-FFF2-40B4-BE49-F238E27FC236}">
                  <a16:creationId xmlns:a16="http://schemas.microsoft.com/office/drawing/2014/main" id="{5F45D5B1-7464-4424-8108-B4076436EBCC}"/>
                </a:ext>
              </a:extLst>
            </p:cNvPr>
            <p:cNvSpPr>
              <a:spLocks/>
            </p:cNvSpPr>
            <p:nvPr/>
          </p:nvSpPr>
          <p:spPr bwMode="auto">
            <a:xfrm>
              <a:off x="5156201" y="6923088"/>
              <a:ext cx="631825" cy="309563"/>
            </a:xfrm>
            <a:custGeom>
              <a:avLst/>
              <a:gdLst>
                <a:gd name="T0" fmla="*/ 336 w 336"/>
                <a:gd name="T1" fmla="*/ 0 h 165"/>
                <a:gd name="T2" fmla="*/ 296 w 336"/>
                <a:gd name="T3" fmla="*/ 25 h 165"/>
                <a:gd name="T4" fmla="*/ 276 w 336"/>
                <a:gd name="T5" fmla="*/ 37 h 165"/>
                <a:gd name="T6" fmla="*/ 256 w 336"/>
                <a:gd name="T7" fmla="*/ 49 h 165"/>
                <a:gd name="T8" fmla="*/ 236 w 336"/>
                <a:gd name="T9" fmla="*/ 61 h 165"/>
                <a:gd name="T10" fmla="*/ 215 w 336"/>
                <a:gd name="T11" fmla="*/ 73 h 165"/>
                <a:gd name="T12" fmla="*/ 195 w 336"/>
                <a:gd name="T13" fmla="*/ 84 h 165"/>
                <a:gd name="T14" fmla="*/ 174 w 336"/>
                <a:gd name="T15" fmla="*/ 95 h 165"/>
                <a:gd name="T16" fmla="*/ 153 w 336"/>
                <a:gd name="T17" fmla="*/ 106 h 165"/>
                <a:gd name="T18" fmla="*/ 143 w 336"/>
                <a:gd name="T19" fmla="*/ 111 h 165"/>
                <a:gd name="T20" fmla="*/ 132 w 336"/>
                <a:gd name="T21" fmla="*/ 116 h 165"/>
                <a:gd name="T22" fmla="*/ 111 w 336"/>
                <a:gd name="T23" fmla="*/ 126 h 165"/>
                <a:gd name="T24" fmla="*/ 89 w 336"/>
                <a:gd name="T25" fmla="*/ 135 h 165"/>
                <a:gd name="T26" fmla="*/ 0 w 336"/>
                <a:gd name="T27" fmla="*/ 165 h 165"/>
                <a:gd name="T28" fmla="*/ 92 w 336"/>
                <a:gd name="T29" fmla="*/ 141 h 165"/>
                <a:gd name="T30" fmla="*/ 178 w 336"/>
                <a:gd name="T31" fmla="*/ 102 h 165"/>
                <a:gd name="T32" fmla="*/ 260 w 336"/>
                <a:gd name="T33" fmla="*/ 55 h 165"/>
                <a:gd name="T34" fmla="*/ 336 w 336"/>
                <a:gd name="T3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6" h="165">
                  <a:moveTo>
                    <a:pt x="336" y="0"/>
                  </a:moveTo>
                  <a:cubicBezTo>
                    <a:pt x="323" y="8"/>
                    <a:pt x="310" y="17"/>
                    <a:pt x="296" y="25"/>
                  </a:cubicBezTo>
                  <a:cubicBezTo>
                    <a:pt x="290" y="29"/>
                    <a:pt x="283" y="33"/>
                    <a:pt x="276" y="37"/>
                  </a:cubicBezTo>
                  <a:cubicBezTo>
                    <a:pt x="270" y="41"/>
                    <a:pt x="263" y="45"/>
                    <a:pt x="256" y="49"/>
                  </a:cubicBezTo>
                  <a:cubicBezTo>
                    <a:pt x="249" y="53"/>
                    <a:pt x="243" y="57"/>
                    <a:pt x="236" y="61"/>
                  </a:cubicBezTo>
                  <a:cubicBezTo>
                    <a:pt x="229" y="65"/>
                    <a:pt x="222" y="69"/>
                    <a:pt x="215" y="73"/>
                  </a:cubicBezTo>
                  <a:cubicBezTo>
                    <a:pt x="195" y="84"/>
                    <a:pt x="195" y="84"/>
                    <a:pt x="195" y="84"/>
                  </a:cubicBezTo>
                  <a:cubicBezTo>
                    <a:pt x="174" y="95"/>
                    <a:pt x="174" y="95"/>
                    <a:pt x="174" y="95"/>
                  </a:cubicBezTo>
                  <a:cubicBezTo>
                    <a:pt x="167" y="99"/>
                    <a:pt x="160" y="102"/>
                    <a:pt x="153" y="106"/>
                  </a:cubicBezTo>
                  <a:cubicBezTo>
                    <a:pt x="143" y="111"/>
                    <a:pt x="143" y="111"/>
                    <a:pt x="143" y="111"/>
                  </a:cubicBezTo>
                  <a:cubicBezTo>
                    <a:pt x="132" y="116"/>
                    <a:pt x="132" y="116"/>
                    <a:pt x="132" y="116"/>
                  </a:cubicBezTo>
                  <a:cubicBezTo>
                    <a:pt x="125" y="119"/>
                    <a:pt x="118" y="123"/>
                    <a:pt x="111" y="126"/>
                  </a:cubicBezTo>
                  <a:cubicBezTo>
                    <a:pt x="89" y="135"/>
                    <a:pt x="89" y="135"/>
                    <a:pt x="89" y="135"/>
                  </a:cubicBezTo>
                  <a:cubicBezTo>
                    <a:pt x="60" y="147"/>
                    <a:pt x="31" y="157"/>
                    <a:pt x="0" y="165"/>
                  </a:cubicBezTo>
                  <a:cubicBezTo>
                    <a:pt x="31" y="161"/>
                    <a:pt x="62" y="152"/>
                    <a:pt x="92" y="141"/>
                  </a:cubicBezTo>
                  <a:cubicBezTo>
                    <a:pt x="121" y="130"/>
                    <a:pt x="150" y="117"/>
                    <a:pt x="178" y="102"/>
                  </a:cubicBezTo>
                  <a:cubicBezTo>
                    <a:pt x="206" y="88"/>
                    <a:pt x="233" y="72"/>
                    <a:pt x="260" y="55"/>
                  </a:cubicBezTo>
                  <a:cubicBezTo>
                    <a:pt x="286" y="38"/>
                    <a:pt x="312" y="20"/>
                    <a:pt x="3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8" name="Freeform 411">
              <a:extLst>
                <a:ext uri="{FF2B5EF4-FFF2-40B4-BE49-F238E27FC236}">
                  <a16:creationId xmlns:a16="http://schemas.microsoft.com/office/drawing/2014/main" id="{F0F811C6-C922-4F07-81EA-9FACB65226FB}"/>
                </a:ext>
              </a:extLst>
            </p:cNvPr>
            <p:cNvSpPr>
              <a:spLocks/>
            </p:cNvSpPr>
            <p:nvPr/>
          </p:nvSpPr>
          <p:spPr bwMode="auto">
            <a:xfrm>
              <a:off x="4956176" y="8039100"/>
              <a:ext cx="566738" cy="242888"/>
            </a:xfrm>
            <a:custGeom>
              <a:avLst/>
              <a:gdLst>
                <a:gd name="T0" fmla="*/ 302 w 302"/>
                <a:gd name="T1" fmla="*/ 0 h 129"/>
                <a:gd name="T2" fmla="*/ 238 w 302"/>
                <a:gd name="T3" fmla="*/ 53 h 129"/>
                <a:gd name="T4" fmla="*/ 229 w 302"/>
                <a:gd name="T5" fmla="*/ 59 h 129"/>
                <a:gd name="T6" fmla="*/ 220 w 302"/>
                <a:gd name="T7" fmla="*/ 64 h 129"/>
                <a:gd name="T8" fmla="*/ 201 w 302"/>
                <a:gd name="T9" fmla="*/ 74 h 129"/>
                <a:gd name="T10" fmla="*/ 183 w 302"/>
                <a:gd name="T11" fmla="*/ 84 h 129"/>
                <a:gd name="T12" fmla="*/ 163 w 302"/>
                <a:gd name="T13" fmla="*/ 92 h 129"/>
                <a:gd name="T14" fmla="*/ 144 w 302"/>
                <a:gd name="T15" fmla="*/ 99 h 129"/>
                <a:gd name="T16" fmla="*/ 134 w 302"/>
                <a:gd name="T17" fmla="*/ 103 h 129"/>
                <a:gd name="T18" fmla="*/ 124 w 302"/>
                <a:gd name="T19" fmla="*/ 106 h 129"/>
                <a:gd name="T20" fmla="*/ 104 w 302"/>
                <a:gd name="T21" fmla="*/ 112 h 129"/>
                <a:gd name="T22" fmla="*/ 83 w 302"/>
                <a:gd name="T23" fmla="*/ 116 h 129"/>
                <a:gd name="T24" fmla="*/ 73 w 302"/>
                <a:gd name="T25" fmla="*/ 119 h 129"/>
                <a:gd name="T26" fmla="*/ 62 w 302"/>
                <a:gd name="T27" fmla="*/ 120 h 129"/>
                <a:gd name="T28" fmla="*/ 42 w 302"/>
                <a:gd name="T29" fmla="*/ 124 h 129"/>
                <a:gd name="T30" fmla="*/ 0 w 302"/>
                <a:gd name="T31" fmla="*/ 129 h 129"/>
                <a:gd name="T32" fmla="*/ 21 w 302"/>
                <a:gd name="T33" fmla="*/ 128 h 129"/>
                <a:gd name="T34" fmla="*/ 31 w 302"/>
                <a:gd name="T35" fmla="*/ 128 h 129"/>
                <a:gd name="T36" fmla="*/ 42 w 302"/>
                <a:gd name="T37" fmla="*/ 128 h 129"/>
                <a:gd name="T38" fmla="*/ 63 w 302"/>
                <a:gd name="T39" fmla="*/ 126 h 129"/>
                <a:gd name="T40" fmla="*/ 74 w 302"/>
                <a:gd name="T41" fmla="*/ 125 h 129"/>
                <a:gd name="T42" fmla="*/ 84 w 302"/>
                <a:gd name="T43" fmla="*/ 123 h 129"/>
                <a:gd name="T44" fmla="*/ 105 w 302"/>
                <a:gd name="T45" fmla="*/ 119 h 129"/>
                <a:gd name="T46" fmla="*/ 126 w 302"/>
                <a:gd name="T47" fmla="*/ 113 h 129"/>
                <a:gd name="T48" fmla="*/ 136 w 302"/>
                <a:gd name="T49" fmla="*/ 110 h 129"/>
                <a:gd name="T50" fmla="*/ 146 w 302"/>
                <a:gd name="T51" fmla="*/ 107 h 129"/>
                <a:gd name="T52" fmla="*/ 166 w 302"/>
                <a:gd name="T53" fmla="*/ 100 h 129"/>
                <a:gd name="T54" fmla="*/ 241 w 302"/>
                <a:gd name="T55" fmla="*/ 59 h 129"/>
                <a:gd name="T56" fmla="*/ 302 w 302"/>
                <a:gd name="T5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2" h="129">
                  <a:moveTo>
                    <a:pt x="302" y="0"/>
                  </a:moveTo>
                  <a:cubicBezTo>
                    <a:pt x="283" y="21"/>
                    <a:pt x="261" y="38"/>
                    <a:pt x="238" y="53"/>
                  </a:cubicBezTo>
                  <a:cubicBezTo>
                    <a:pt x="229" y="59"/>
                    <a:pt x="229" y="59"/>
                    <a:pt x="229" y="59"/>
                  </a:cubicBezTo>
                  <a:cubicBezTo>
                    <a:pt x="226" y="61"/>
                    <a:pt x="223" y="62"/>
                    <a:pt x="220" y="64"/>
                  </a:cubicBezTo>
                  <a:cubicBezTo>
                    <a:pt x="214" y="68"/>
                    <a:pt x="208" y="71"/>
                    <a:pt x="201" y="74"/>
                  </a:cubicBezTo>
                  <a:cubicBezTo>
                    <a:pt x="195" y="77"/>
                    <a:pt x="189" y="81"/>
                    <a:pt x="183" y="84"/>
                  </a:cubicBezTo>
                  <a:cubicBezTo>
                    <a:pt x="163" y="92"/>
                    <a:pt x="163" y="92"/>
                    <a:pt x="163" y="92"/>
                  </a:cubicBezTo>
                  <a:cubicBezTo>
                    <a:pt x="157" y="95"/>
                    <a:pt x="150" y="97"/>
                    <a:pt x="144" y="99"/>
                  </a:cubicBezTo>
                  <a:cubicBezTo>
                    <a:pt x="134" y="103"/>
                    <a:pt x="134" y="103"/>
                    <a:pt x="134" y="103"/>
                  </a:cubicBezTo>
                  <a:cubicBezTo>
                    <a:pt x="124" y="106"/>
                    <a:pt x="124" y="106"/>
                    <a:pt x="124" y="106"/>
                  </a:cubicBezTo>
                  <a:cubicBezTo>
                    <a:pt x="117" y="108"/>
                    <a:pt x="110" y="110"/>
                    <a:pt x="104" y="112"/>
                  </a:cubicBezTo>
                  <a:cubicBezTo>
                    <a:pt x="83" y="116"/>
                    <a:pt x="83" y="116"/>
                    <a:pt x="83" y="116"/>
                  </a:cubicBezTo>
                  <a:cubicBezTo>
                    <a:pt x="73" y="119"/>
                    <a:pt x="73" y="119"/>
                    <a:pt x="73" y="119"/>
                  </a:cubicBezTo>
                  <a:cubicBezTo>
                    <a:pt x="62" y="120"/>
                    <a:pt x="62" y="120"/>
                    <a:pt x="62" y="120"/>
                  </a:cubicBezTo>
                  <a:cubicBezTo>
                    <a:pt x="42" y="124"/>
                    <a:pt x="42" y="124"/>
                    <a:pt x="42" y="124"/>
                  </a:cubicBezTo>
                  <a:cubicBezTo>
                    <a:pt x="28" y="126"/>
                    <a:pt x="14" y="127"/>
                    <a:pt x="0" y="129"/>
                  </a:cubicBezTo>
                  <a:cubicBezTo>
                    <a:pt x="7" y="129"/>
                    <a:pt x="14" y="129"/>
                    <a:pt x="21" y="128"/>
                  </a:cubicBezTo>
                  <a:cubicBezTo>
                    <a:pt x="31" y="128"/>
                    <a:pt x="31" y="128"/>
                    <a:pt x="31" y="128"/>
                  </a:cubicBezTo>
                  <a:cubicBezTo>
                    <a:pt x="35" y="128"/>
                    <a:pt x="39" y="128"/>
                    <a:pt x="42" y="128"/>
                  </a:cubicBezTo>
                  <a:cubicBezTo>
                    <a:pt x="63" y="126"/>
                    <a:pt x="63" y="126"/>
                    <a:pt x="63" y="126"/>
                  </a:cubicBezTo>
                  <a:cubicBezTo>
                    <a:pt x="67" y="125"/>
                    <a:pt x="70" y="125"/>
                    <a:pt x="74" y="125"/>
                  </a:cubicBezTo>
                  <a:cubicBezTo>
                    <a:pt x="84" y="123"/>
                    <a:pt x="84" y="123"/>
                    <a:pt x="84" y="123"/>
                  </a:cubicBezTo>
                  <a:cubicBezTo>
                    <a:pt x="105" y="119"/>
                    <a:pt x="105" y="119"/>
                    <a:pt x="105" y="119"/>
                  </a:cubicBezTo>
                  <a:cubicBezTo>
                    <a:pt x="112" y="117"/>
                    <a:pt x="119" y="115"/>
                    <a:pt x="126" y="113"/>
                  </a:cubicBezTo>
                  <a:cubicBezTo>
                    <a:pt x="136" y="110"/>
                    <a:pt x="136" y="110"/>
                    <a:pt x="136" y="110"/>
                  </a:cubicBezTo>
                  <a:cubicBezTo>
                    <a:pt x="146" y="107"/>
                    <a:pt x="146" y="107"/>
                    <a:pt x="146" y="107"/>
                  </a:cubicBezTo>
                  <a:cubicBezTo>
                    <a:pt x="153" y="104"/>
                    <a:pt x="160" y="102"/>
                    <a:pt x="166" y="100"/>
                  </a:cubicBezTo>
                  <a:cubicBezTo>
                    <a:pt x="193" y="89"/>
                    <a:pt x="218" y="75"/>
                    <a:pt x="241" y="59"/>
                  </a:cubicBezTo>
                  <a:cubicBezTo>
                    <a:pt x="264" y="42"/>
                    <a:pt x="286" y="23"/>
                    <a:pt x="30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9" name="Freeform 412">
              <a:extLst>
                <a:ext uri="{FF2B5EF4-FFF2-40B4-BE49-F238E27FC236}">
                  <a16:creationId xmlns:a16="http://schemas.microsoft.com/office/drawing/2014/main" id="{2900649C-5190-4DC1-BE4B-BDBE64A91566}"/>
                </a:ext>
              </a:extLst>
            </p:cNvPr>
            <p:cNvSpPr>
              <a:spLocks/>
            </p:cNvSpPr>
            <p:nvPr/>
          </p:nvSpPr>
          <p:spPr bwMode="auto">
            <a:xfrm>
              <a:off x="4894263" y="8296275"/>
              <a:ext cx="601663" cy="188913"/>
            </a:xfrm>
            <a:custGeom>
              <a:avLst/>
              <a:gdLst>
                <a:gd name="T0" fmla="*/ 320 w 320"/>
                <a:gd name="T1" fmla="*/ 0 h 100"/>
                <a:gd name="T2" fmla="*/ 247 w 320"/>
                <a:gd name="T3" fmla="*/ 45 h 100"/>
                <a:gd name="T4" fmla="*/ 168 w 320"/>
                <a:gd name="T5" fmla="*/ 75 h 100"/>
                <a:gd name="T6" fmla="*/ 85 w 320"/>
                <a:gd name="T7" fmla="*/ 92 h 100"/>
                <a:gd name="T8" fmla="*/ 42 w 320"/>
                <a:gd name="T9" fmla="*/ 95 h 100"/>
                <a:gd name="T10" fmla="*/ 21 w 320"/>
                <a:gd name="T11" fmla="*/ 95 h 100"/>
                <a:gd name="T12" fmla="*/ 0 w 320"/>
                <a:gd name="T13" fmla="*/ 95 h 100"/>
                <a:gd name="T14" fmla="*/ 21 w 320"/>
                <a:gd name="T15" fmla="*/ 98 h 100"/>
                <a:gd name="T16" fmla="*/ 42 w 320"/>
                <a:gd name="T17" fmla="*/ 99 h 100"/>
                <a:gd name="T18" fmla="*/ 64 w 320"/>
                <a:gd name="T19" fmla="*/ 99 h 100"/>
                <a:gd name="T20" fmla="*/ 75 w 320"/>
                <a:gd name="T21" fmla="*/ 99 h 100"/>
                <a:gd name="T22" fmla="*/ 86 w 320"/>
                <a:gd name="T23" fmla="*/ 98 h 100"/>
                <a:gd name="T24" fmla="*/ 107 w 320"/>
                <a:gd name="T25" fmla="*/ 96 h 100"/>
                <a:gd name="T26" fmla="*/ 128 w 320"/>
                <a:gd name="T27" fmla="*/ 93 h 100"/>
                <a:gd name="T28" fmla="*/ 134 w 320"/>
                <a:gd name="T29" fmla="*/ 92 h 100"/>
                <a:gd name="T30" fmla="*/ 139 w 320"/>
                <a:gd name="T31" fmla="*/ 91 h 100"/>
                <a:gd name="T32" fmla="*/ 149 w 320"/>
                <a:gd name="T33" fmla="*/ 89 h 100"/>
                <a:gd name="T34" fmla="*/ 170 w 320"/>
                <a:gd name="T35" fmla="*/ 83 h 100"/>
                <a:gd name="T36" fmla="*/ 250 w 320"/>
                <a:gd name="T37" fmla="*/ 50 h 100"/>
                <a:gd name="T38" fmla="*/ 260 w 320"/>
                <a:gd name="T39" fmla="*/ 45 h 100"/>
                <a:gd name="T40" fmla="*/ 269 w 320"/>
                <a:gd name="T41" fmla="*/ 40 h 100"/>
                <a:gd name="T42" fmla="*/ 287 w 320"/>
                <a:gd name="T43" fmla="*/ 28 h 100"/>
                <a:gd name="T44" fmla="*/ 320 w 320"/>
                <a:gd name="T4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0" h="100">
                  <a:moveTo>
                    <a:pt x="320" y="0"/>
                  </a:moveTo>
                  <a:cubicBezTo>
                    <a:pt x="297" y="18"/>
                    <a:pt x="273" y="32"/>
                    <a:pt x="247" y="45"/>
                  </a:cubicBezTo>
                  <a:cubicBezTo>
                    <a:pt x="222" y="57"/>
                    <a:pt x="195" y="68"/>
                    <a:pt x="168" y="75"/>
                  </a:cubicBezTo>
                  <a:cubicBezTo>
                    <a:pt x="141" y="83"/>
                    <a:pt x="113" y="89"/>
                    <a:pt x="85" y="92"/>
                  </a:cubicBezTo>
                  <a:cubicBezTo>
                    <a:pt x="71" y="94"/>
                    <a:pt x="57" y="94"/>
                    <a:pt x="42" y="95"/>
                  </a:cubicBezTo>
                  <a:cubicBezTo>
                    <a:pt x="35" y="96"/>
                    <a:pt x="28" y="95"/>
                    <a:pt x="21" y="95"/>
                  </a:cubicBezTo>
                  <a:cubicBezTo>
                    <a:pt x="14" y="95"/>
                    <a:pt x="7" y="95"/>
                    <a:pt x="0" y="95"/>
                  </a:cubicBezTo>
                  <a:cubicBezTo>
                    <a:pt x="7" y="96"/>
                    <a:pt x="14" y="97"/>
                    <a:pt x="21" y="98"/>
                  </a:cubicBezTo>
                  <a:cubicBezTo>
                    <a:pt x="28" y="98"/>
                    <a:pt x="35" y="99"/>
                    <a:pt x="42" y="99"/>
                  </a:cubicBezTo>
                  <a:cubicBezTo>
                    <a:pt x="64" y="99"/>
                    <a:pt x="64" y="99"/>
                    <a:pt x="64" y="99"/>
                  </a:cubicBezTo>
                  <a:cubicBezTo>
                    <a:pt x="68" y="100"/>
                    <a:pt x="71" y="100"/>
                    <a:pt x="75" y="99"/>
                  </a:cubicBezTo>
                  <a:cubicBezTo>
                    <a:pt x="86" y="98"/>
                    <a:pt x="86" y="98"/>
                    <a:pt x="86" y="98"/>
                  </a:cubicBezTo>
                  <a:cubicBezTo>
                    <a:pt x="93" y="98"/>
                    <a:pt x="100" y="98"/>
                    <a:pt x="107" y="96"/>
                  </a:cubicBezTo>
                  <a:cubicBezTo>
                    <a:pt x="128" y="93"/>
                    <a:pt x="128" y="93"/>
                    <a:pt x="128" y="93"/>
                  </a:cubicBezTo>
                  <a:cubicBezTo>
                    <a:pt x="134" y="92"/>
                    <a:pt x="134" y="92"/>
                    <a:pt x="134" y="92"/>
                  </a:cubicBezTo>
                  <a:cubicBezTo>
                    <a:pt x="139" y="91"/>
                    <a:pt x="139" y="91"/>
                    <a:pt x="139" y="91"/>
                  </a:cubicBezTo>
                  <a:cubicBezTo>
                    <a:pt x="149" y="89"/>
                    <a:pt x="149" y="89"/>
                    <a:pt x="149" y="89"/>
                  </a:cubicBezTo>
                  <a:cubicBezTo>
                    <a:pt x="157" y="87"/>
                    <a:pt x="164" y="85"/>
                    <a:pt x="170" y="83"/>
                  </a:cubicBezTo>
                  <a:cubicBezTo>
                    <a:pt x="198" y="75"/>
                    <a:pt x="225" y="64"/>
                    <a:pt x="250" y="50"/>
                  </a:cubicBezTo>
                  <a:cubicBezTo>
                    <a:pt x="253" y="49"/>
                    <a:pt x="257" y="47"/>
                    <a:pt x="260" y="45"/>
                  </a:cubicBezTo>
                  <a:cubicBezTo>
                    <a:pt x="269" y="40"/>
                    <a:pt x="269" y="40"/>
                    <a:pt x="269" y="40"/>
                  </a:cubicBezTo>
                  <a:cubicBezTo>
                    <a:pt x="275" y="36"/>
                    <a:pt x="281" y="32"/>
                    <a:pt x="287" y="28"/>
                  </a:cubicBezTo>
                  <a:cubicBezTo>
                    <a:pt x="298" y="19"/>
                    <a:pt x="310" y="11"/>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0" name="Freeform 413">
              <a:extLst>
                <a:ext uri="{FF2B5EF4-FFF2-40B4-BE49-F238E27FC236}">
                  <a16:creationId xmlns:a16="http://schemas.microsoft.com/office/drawing/2014/main" id="{33C495D7-E0FF-4A2D-B6D1-732CE649CF3E}"/>
                </a:ext>
              </a:extLst>
            </p:cNvPr>
            <p:cNvSpPr>
              <a:spLocks/>
            </p:cNvSpPr>
            <p:nvPr/>
          </p:nvSpPr>
          <p:spPr bwMode="auto">
            <a:xfrm>
              <a:off x="4287838" y="7577138"/>
              <a:ext cx="1262063" cy="1811338"/>
            </a:xfrm>
            <a:custGeom>
              <a:avLst/>
              <a:gdLst>
                <a:gd name="T0" fmla="*/ 173 w 671"/>
                <a:gd name="T1" fmla="*/ 388 h 962"/>
                <a:gd name="T2" fmla="*/ 90 w 671"/>
                <a:gd name="T3" fmla="*/ 911 h 962"/>
                <a:gd name="T4" fmla="*/ 498 w 671"/>
                <a:gd name="T5" fmla="*/ 574 h 962"/>
                <a:gd name="T6" fmla="*/ 581 w 671"/>
                <a:gd name="T7" fmla="*/ 51 h 962"/>
                <a:gd name="T8" fmla="*/ 173 w 671"/>
                <a:gd name="T9" fmla="*/ 388 h 962"/>
              </a:gdLst>
              <a:ahLst/>
              <a:cxnLst>
                <a:cxn ang="0">
                  <a:pos x="T0" y="T1"/>
                </a:cxn>
                <a:cxn ang="0">
                  <a:pos x="T2" y="T3"/>
                </a:cxn>
                <a:cxn ang="0">
                  <a:pos x="T4" y="T5"/>
                </a:cxn>
                <a:cxn ang="0">
                  <a:pos x="T6" y="T7"/>
                </a:cxn>
                <a:cxn ang="0">
                  <a:pos x="T8" y="T9"/>
                </a:cxn>
              </a:cxnLst>
              <a:rect l="0" t="0" r="r" b="b"/>
              <a:pathLst>
                <a:path w="671" h="962">
                  <a:moveTo>
                    <a:pt x="173" y="388"/>
                  </a:moveTo>
                  <a:cubicBezTo>
                    <a:pt x="37" y="626"/>
                    <a:pt x="0" y="860"/>
                    <a:pt x="90" y="911"/>
                  </a:cubicBezTo>
                  <a:cubicBezTo>
                    <a:pt x="180" y="962"/>
                    <a:pt x="363" y="811"/>
                    <a:pt x="498" y="574"/>
                  </a:cubicBezTo>
                  <a:cubicBezTo>
                    <a:pt x="634" y="336"/>
                    <a:pt x="671" y="102"/>
                    <a:pt x="581" y="51"/>
                  </a:cubicBezTo>
                  <a:cubicBezTo>
                    <a:pt x="491" y="0"/>
                    <a:pt x="309" y="151"/>
                    <a:pt x="173" y="388"/>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1" name="Freeform 414">
              <a:extLst>
                <a:ext uri="{FF2B5EF4-FFF2-40B4-BE49-F238E27FC236}">
                  <a16:creationId xmlns:a16="http://schemas.microsoft.com/office/drawing/2014/main" id="{9E373C0F-E610-4957-B5AA-6615FBBBF75A}"/>
                </a:ext>
              </a:extLst>
            </p:cNvPr>
            <p:cNvSpPr>
              <a:spLocks/>
            </p:cNvSpPr>
            <p:nvPr/>
          </p:nvSpPr>
          <p:spPr bwMode="auto">
            <a:xfrm>
              <a:off x="3879851" y="6910388"/>
              <a:ext cx="1087438" cy="2457450"/>
            </a:xfrm>
            <a:custGeom>
              <a:avLst/>
              <a:gdLst>
                <a:gd name="T0" fmla="*/ 49 w 578"/>
                <a:gd name="T1" fmla="*/ 687 h 1306"/>
                <a:gd name="T2" fmla="*/ 378 w 578"/>
                <a:gd name="T3" fmla="*/ 1288 h 1306"/>
                <a:gd name="T4" fmla="*/ 529 w 578"/>
                <a:gd name="T5" fmla="*/ 620 h 1306"/>
                <a:gd name="T6" fmla="*/ 200 w 578"/>
                <a:gd name="T7" fmla="*/ 19 h 1306"/>
                <a:gd name="T8" fmla="*/ 49 w 578"/>
                <a:gd name="T9" fmla="*/ 687 h 1306"/>
              </a:gdLst>
              <a:ahLst/>
              <a:cxnLst>
                <a:cxn ang="0">
                  <a:pos x="T0" y="T1"/>
                </a:cxn>
                <a:cxn ang="0">
                  <a:pos x="T2" y="T3"/>
                </a:cxn>
                <a:cxn ang="0">
                  <a:pos x="T4" y="T5"/>
                </a:cxn>
                <a:cxn ang="0">
                  <a:pos x="T6" y="T7"/>
                </a:cxn>
                <a:cxn ang="0">
                  <a:pos x="T8" y="T9"/>
                </a:cxn>
              </a:cxnLst>
              <a:rect l="0" t="0" r="r" b="b"/>
              <a:pathLst>
                <a:path w="578" h="1306">
                  <a:moveTo>
                    <a:pt x="49" y="687"/>
                  </a:moveTo>
                  <a:cubicBezTo>
                    <a:pt x="98" y="1037"/>
                    <a:pt x="245" y="1306"/>
                    <a:pt x="378" y="1288"/>
                  </a:cubicBezTo>
                  <a:cubicBezTo>
                    <a:pt x="510" y="1269"/>
                    <a:pt x="578" y="970"/>
                    <a:pt x="529" y="620"/>
                  </a:cubicBezTo>
                  <a:cubicBezTo>
                    <a:pt x="480" y="269"/>
                    <a:pt x="332" y="0"/>
                    <a:pt x="200" y="19"/>
                  </a:cubicBezTo>
                  <a:cubicBezTo>
                    <a:pt x="67" y="38"/>
                    <a:pt x="0" y="337"/>
                    <a:pt x="49" y="68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2" name="Freeform 415">
              <a:extLst>
                <a:ext uri="{FF2B5EF4-FFF2-40B4-BE49-F238E27FC236}">
                  <a16:creationId xmlns:a16="http://schemas.microsoft.com/office/drawing/2014/main" id="{16CF199C-CDFC-4E00-A134-28E7467B59BA}"/>
                </a:ext>
              </a:extLst>
            </p:cNvPr>
            <p:cNvSpPr>
              <a:spLocks/>
            </p:cNvSpPr>
            <p:nvPr/>
          </p:nvSpPr>
          <p:spPr bwMode="auto">
            <a:xfrm>
              <a:off x="4286251" y="7069138"/>
              <a:ext cx="1017588" cy="2081213"/>
            </a:xfrm>
            <a:custGeom>
              <a:avLst/>
              <a:gdLst>
                <a:gd name="T0" fmla="*/ 541 w 541"/>
                <a:gd name="T1" fmla="*/ 412 h 1106"/>
                <a:gd name="T2" fmla="*/ 436 w 541"/>
                <a:gd name="T3" fmla="*/ 582 h 1106"/>
                <a:gd name="T4" fmla="*/ 332 w 541"/>
                <a:gd name="T5" fmla="*/ 752 h 1106"/>
                <a:gd name="T6" fmla="*/ 229 w 541"/>
                <a:gd name="T7" fmla="*/ 922 h 1106"/>
                <a:gd name="T8" fmla="*/ 125 w 541"/>
                <a:gd name="T9" fmla="*/ 1093 h 1106"/>
                <a:gd name="T10" fmla="*/ 132 w 541"/>
                <a:gd name="T11" fmla="*/ 1094 h 1106"/>
                <a:gd name="T12" fmla="*/ 116 w 541"/>
                <a:gd name="T13" fmla="*/ 957 h 1106"/>
                <a:gd name="T14" fmla="*/ 100 w 541"/>
                <a:gd name="T15" fmla="*/ 820 h 1106"/>
                <a:gd name="T16" fmla="*/ 68 w 541"/>
                <a:gd name="T17" fmla="*/ 547 h 1106"/>
                <a:gd name="T18" fmla="*/ 34 w 541"/>
                <a:gd name="T19" fmla="*/ 273 h 1106"/>
                <a:gd name="T20" fmla="*/ 0 w 541"/>
                <a:gd name="T21" fmla="*/ 0 h 1106"/>
                <a:gd name="T22" fmla="*/ 30 w 541"/>
                <a:gd name="T23" fmla="*/ 274 h 1106"/>
                <a:gd name="T24" fmla="*/ 61 w 541"/>
                <a:gd name="T25" fmla="*/ 548 h 1106"/>
                <a:gd name="T26" fmla="*/ 92 w 541"/>
                <a:gd name="T27" fmla="*/ 821 h 1106"/>
                <a:gd name="T28" fmla="*/ 108 w 541"/>
                <a:gd name="T29" fmla="*/ 958 h 1106"/>
                <a:gd name="T30" fmla="*/ 125 w 541"/>
                <a:gd name="T31" fmla="*/ 1095 h 1106"/>
                <a:gd name="T32" fmla="*/ 126 w 541"/>
                <a:gd name="T33" fmla="*/ 1106 h 1106"/>
                <a:gd name="T34" fmla="*/ 132 w 541"/>
                <a:gd name="T35" fmla="*/ 1097 h 1106"/>
                <a:gd name="T36" fmla="*/ 235 w 541"/>
                <a:gd name="T37" fmla="*/ 926 h 1106"/>
                <a:gd name="T38" fmla="*/ 337 w 541"/>
                <a:gd name="T39" fmla="*/ 755 h 1106"/>
                <a:gd name="T40" fmla="*/ 439 w 541"/>
                <a:gd name="T41" fmla="*/ 584 h 1106"/>
                <a:gd name="T42" fmla="*/ 541 w 541"/>
                <a:gd name="T43" fmla="*/ 412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1106">
                  <a:moveTo>
                    <a:pt x="541" y="412"/>
                  </a:moveTo>
                  <a:cubicBezTo>
                    <a:pt x="436" y="582"/>
                    <a:pt x="436" y="582"/>
                    <a:pt x="436" y="582"/>
                  </a:cubicBezTo>
                  <a:cubicBezTo>
                    <a:pt x="401" y="638"/>
                    <a:pt x="367" y="695"/>
                    <a:pt x="332" y="752"/>
                  </a:cubicBezTo>
                  <a:cubicBezTo>
                    <a:pt x="229" y="922"/>
                    <a:pt x="229" y="922"/>
                    <a:pt x="229" y="922"/>
                  </a:cubicBezTo>
                  <a:cubicBezTo>
                    <a:pt x="125" y="1093"/>
                    <a:pt x="125" y="1093"/>
                    <a:pt x="125" y="1093"/>
                  </a:cubicBezTo>
                  <a:cubicBezTo>
                    <a:pt x="132" y="1094"/>
                    <a:pt x="132" y="1094"/>
                    <a:pt x="132" y="1094"/>
                  </a:cubicBezTo>
                  <a:cubicBezTo>
                    <a:pt x="116" y="957"/>
                    <a:pt x="116" y="957"/>
                    <a:pt x="116" y="957"/>
                  </a:cubicBezTo>
                  <a:cubicBezTo>
                    <a:pt x="100" y="820"/>
                    <a:pt x="100" y="820"/>
                    <a:pt x="100" y="820"/>
                  </a:cubicBezTo>
                  <a:cubicBezTo>
                    <a:pt x="68" y="547"/>
                    <a:pt x="68" y="547"/>
                    <a:pt x="68" y="547"/>
                  </a:cubicBezTo>
                  <a:cubicBezTo>
                    <a:pt x="34" y="273"/>
                    <a:pt x="34" y="273"/>
                    <a:pt x="34" y="273"/>
                  </a:cubicBezTo>
                  <a:cubicBezTo>
                    <a:pt x="0" y="0"/>
                    <a:pt x="0" y="0"/>
                    <a:pt x="0" y="0"/>
                  </a:cubicBezTo>
                  <a:cubicBezTo>
                    <a:pt x="30" y="274"/>
                    <a:pt x="30" y="274"/>
                    <a:pt x="30" y="274"/>
                  </a:cubicBezTo>
                  <a:cubicBezTo>
                    <a:pt x="61" y="548"/>
                    <a:pt x="61" y="548"/>
                    <a:pt x="61" y="548"/>
                  </a:cubicBezTo>
                  <a:cubicBezTo>
                    <a:pt x="92" y="821"/>
                    <a:pt x="92" y="821"/>
                    <a:pt x="92" y="821"/>
                  </a:cubicBezTo>
                  <a:cubicBezTo>
                    <a:pt x="108" y="958"/>
                    <a:pt x="108" y="958"/>
                    <a:pt x="108" y="958"/>
                  </a:cubicBezTo>
                  <a:cubicBezTo>
                    <a:pt x="125" y="1095"/>
                    <a:pt x="125" y="1095"/>
                    <a:pt x="125" y="1095"/>
                  </a:cubicBezTo>
                  <a:cubicBezTo>
                    <a:pt x="126" y="1106"/>
                    <a:pt x="126" y="1106"/>
                    <a:pt x="126" y="1106"/>
                  </a:cubicBezTo>
                  <a:cubicBezTo>
                    <a:pt x="132" y="1097"/>
                    <a:pt x="132" y="1097"/>
                    <a:pt x="132" y="1097"/>
                  </a:cubicBezTo>
                  <a:cubicBezTo>
                    <a:pt x="235" y="926"/>
                    <a:pt x="235" y="926"/>
                    <a:pt x="235" y="926"/>
                  </a:cubicBezTo>
                  <a:cubicBezTo>
                    <a:pt x="337" y="755"/>
                    <a:pt x="337" y="755"/>
                    <a:pt x="337" y="755"/>
                  </a:cubicBezTo>
                  <a:cubicBezTo>
                    <a:pt x="371" y="698"/>
                    <a:pt x="405" y="641"/>
                    <a:pt x="439" y="584"/>
                  </a:cubicBezTo>
                  <a:lnTo>
                    <a:pt x="541" y="4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3" name="Freeform 416">
              <a:extLst>
                <a:ext uri="{FF2B5EF4-FFF2-40B4-BE49-F238E27FC236}">
                  <a16:creationId xmlns:a16="http://schemas.microsoft.com/office/drawing/2014/main" id="{ECCA6B7B-A7A8-4786-9AC4-66C0C8A2A3EA}"/>
                </a:ext>
              </a:extLst>
            </p:cNvPr>
            <p:cNvSpPr>
              <a:spLocks/>
            </p:cNvSpPr>
            <p:nvPr/>
          </p:nvSpPr>
          <p:spPr bwMode="auto">
            <a:xfrm>
              <a:off x="4471988" y="8216900"/>
              <a:ext cx="249238" cy="449263"/>
            </a:xfrm>
            <a:custGeom>
              <a:avLst/>
              <a:gdLst>
                <a:gd name="T0" fmla="*/ 132 w 132"/>
                <a:gd name="T1" fmla="*/ 0 h 238"/>
                <a:gd name="T2" fmla="*/ 103 w 132"/>
                <a:gd name="T3" fmla="*/ 62 h 238"/>
                <a:gd name="T4" fmla="*/ 74 w 132"/>
                <a:gd name="T5" fmla="*/ 124 h 238"/>
                <a:gd name="T6" fmla="*/ 42 w 132"/>
                <a:gd name="T7" fmla="*/ 184 h 238"/>
                <a:gd name="T8" fmla="*/ 0 w 132"/>
                <a:gd name="T9" fmla="*/ 238 h 238"/>
                <a:gd name="T10" fmla="*/ 47 w 132"/>
                <a:gd name="T11" fmla="*/ 188 h 238"/>
                <a:gd name="T12" fmla="*/ 81 w 132"/>
                <a:gd name="T13" fmla="*/ 128 h 238"/>
                <a:gd name="T14" fmla="*/ 109 w 132"/>
                <a:gd name="T15" fmla="*/ 65 h 238"/>
                <a:gd name="T16" fmla="*/ 132 w 132"/>
                <a:gd name="T1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238">
                  <a:moveTo>
                    <a:pt x="132" y="0"/>
                  </a:moveTo>
                  <a:cubicBezTo>
                    <a:pt x="122" y="21"/>
                    <a:pt x="112" y="42"/>
                    <a:pt x="103" y="62"/>
                  </a:cubicBezTo>
                  <a:cubicBezTo>
                    <a:pt x="93" y="83"/>
                    <a:pt x="84" y="104"/>
                    <a:pt x="74" y="124"/>
                  </a:cubicBezTo>
                  <a:cubicBezTo>
                    <a:pt x="64" y="145"/>
                    <a:pt x="53" y="165"/>
                    <a:pt x="42" y="184"/>
                  </a:cubicBezTo>
                  <a:cubicBezTo>
                    <a:pt x="30" y="203"/>
                    <a:pt x="17" y="222"/>
                    <a:pt x="0" y="238"/>
                  </a:cubicBezTo>
                  <a:cubicBezTo>
                    <a:pt x="19" y="225"/>
                    <a:pt x="35" y="207"/>
                    <a:pt x="47" y="188"/>
                  </a:cubicBezTo>
                  <a:cubicBezTo>
                    <a:pt x="60" y="169"/>
                    <a:pt x="71" y="148"/>
                    <a:pt x="81" y="128"/>
                  </a:cubicBezTo>
                  <a:cubicBezTo>
                    <a:pt x="91" y="107"/>
                    <a:pt x="100" y="86"/>
                    <a:pt x="109" y="65"/>
                  </a:cubicBezTo>
                  <a:cubicBezTo>
                    <a:pt x="117" y="44"/>
                    <a:pt x="125" y="22"/>
                    <a:pt x="1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4" name="Freeform 417">
              <a:extLst>
                <a:ext uri="{FF2B5EF4-FFF2-40B4-BE49-F238E27FC236}">
                  <a16:creationId xmlns:a16="http://schemas.microsoft.com/office/drawing/2014/main" id="{965EFCCB-156A-4602-8C0E-3507CA9CB1E6}"/>
                </a:ext>
              </a:extLst>
            </p:cNvPr>
            <p:cNvSpPr>
              <a:spLocks/>
            </p:cNvSpPr>
            <p:nvPr/>
          </p:nvSpPr>
          <p:spPr bwMode="auto">
            <a:xfrm>
              <a:off x="4446588" y="7999413"/>
              <a:ext cx="223838" cy="442913"/>
            </a:xfrm>
            <a:custGeom>
              <a:avLst/>
              <a:gdLst>
                <a:gd name="T0" fmla="*/ 119 w 119"/>
                <a:gd name="T1" fmla="*/ 0 h 235"/>
                <a:gd name="T2" fmla="*/ 92 w 119"/>
                <a:gd name="T3" fmla="*/ 60 h 235"/>
                <a:gd name="T4" fmla="*/ 65 w 119"/>
                <a:gd name="T5" fmla="*/ 121 h 235"/>
                <a:gd name="T6" fmla="*/ 36 w 119"/>
                <a:gd name="T7" fmla="*/ 180 h 235"/>
                <a:gd name="T8" fmla="*/ 0 w 119"/>
                <a:gd name="T9" fmla="*/ 235 h 235"/>
                <a:gd name="T10" fmla="*/ 42 w 119"/>
                <a:gd name="T11" fmla="*/ 183 h 235"/>
                <a:gd name="T12" fmla="*/ 72 w 119"/>
                <a:gd name="T13" fmla="*/ 124 h 235"/>
                <a:gd name="T14" fmla="*/ 98 w 119"/>
                <a:gd name="T15" fmla="*/ 63 h 235"/>
                <a:gd name="T16" fmla="*/ 119 w 119"/>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35">
                  <a:moveTo>
                    <a:pt x="119" y="0"/>
                  </a:moveTo>
                  <a:cubicBezTo>
                    <a:pt x="110" y="20"/>
                    <a:pt x="101" y="40"/>
                    <a:pt x="92" y="60"/>
                  </a:cubicBezTo>
                  <a:cubicBezTo>
                    <a:pt x="83" y="80"/>
                    <a:pt x="74" y="101"/>
                    <a:pt x="65" y="121"/>
                  </a:cubicBezTo>
                  <a:cubicBezTo>
                    <a:pt x="56" y="141"/>
                    <a:pt x="46" y="160"/>
                    <a:pt x="36" y="180"/>
                  </a:cubicBezTo>
                  <a:cubicBezTo>
                    <a:pt x="26" y="199"/>
                    <a:pt x="15" y="218"/>
                    <a:pt x="0" y="235"/>
                  </a:cubicBezTo>
                  <a:cubicBezTo>
                    <a:pt x="17" y="221"/>
                    <a:pt x="30" y="202"/>
                    <a:pt x="42" y="183"/>
                  </a:cubicBezTo>
                  <a:cubicBezTo>
                    <a:pt x="53" y="164"/>
                    <a:pt x="63" y="144"/>
                    <a:pt x="72" y="124"/>
                  </a:cubicBezTo>
                  <a:cubicBezTo>
                    <a:pt x="81" y="104"/>
                    <a:pt x="90" y="83"/>
                    <a:pt x="98" y="63"/>
                  </a:cubicBezTo>
                  <a:cubicBezTo>
                    <a:pt x="105" y="42"/>
                    <a:pt x="113" y="21"/>
                    <a:pt x="1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5" name="Freeform 418">
              <a:extLst>
                <a:ext uri="{FF2B5EF4-FFF2-40B4-BE49-F238E27FC236}">
                  <a16:creationId xmlns:a16="http://schemas.microsoft.com/office/drawing/2014/main" id="{1371A9AC-5AAA-4A96-B4AB-BA5D00291EB7}"/>
                </a:ext>
              </a:extLst>
            </p:cNvPr>
            <p:cNvSpPr>
              <a:spLocks/>
            </p:cNvSpPr>
            <p:nvPr/>
          </p:nvSpPr>
          <p:spPr bwMode="auto">
            <a:xfrm>
              <a:off x="4395788" y="7532688"/>
              <a:ext cx="249238" cy="473075"/>
            </a:xfrm>
            <a:custGeom>
              <a:avLst/>
              <a:gdLst>
                <a:gd name="T0" fmla="*/ 133 w 133"/>
                <a:gd name="T1" fmla="*/ 0 h 251"/>
                <a:gd name="T2" fmla="*/ 103 w 133"/>
                <a:gd name="T3" fmla="*/ 65 h 251"/>
                <a:gd name="T4" fmla="*/ 74 w 133"/>
                <a:gd name="T5" fmla="*/ 130 h 251"/>
                <a:gd name="T6" fmla="*/ 41 w 133"/>
                <a:gd name="T7" fmla="*/ 193 h 251"/>
                <a:gd name="T8" fmla="*/ 32 w 133"/>
                <a:gd name="T9" fmla="*/ 209 h 251"/>
                <a:gd name="T10" fmla="*/ 23 w 133"/>
                <a:gd name="T11" fmla="*/ 223 h 251"/>
                <a:gd name="T12" fmla="*/ 0 w 133"/>
                <a:gd name="T13" fmla="*/ 251 h 251"/>
                <a:gd name="T14" fmla="*/ 47 w 133"/>
                <a:gd name="T15" fmla="*/ 197 h 251"/>
                <a:gd name="T16" fmla="*/ 81 w 133"/>
                <a:gd name="T17" fmla="*/ 134 h 251"/>
                <a:gd name="T18" fmla="*/ 109 w 133"/>
                <a:gd name="T19" fmla="*/ 68 h 251"/>
                <a:gd name="T20" fmla="*/ 133 w 133"/>
                <a:gd name="T2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51">
                  <a:moveTo>
                    <a:pt x="133" y="0"/>
                  </a:moveTo>
                  <a:cubicBezTo>
                    <a:pt x="123" y="22"/>
                    <a:pt x="113" y="44"/>
                    <a:pt x="103" y="65"/>
                  </a:cubicBezTo>
                  <a:cubicBezTo>
                    <a:pt x="94" y="87"/>
                    <a:pt x="84" y="109"/>
                    <a:pt x="74" y="130"/>
                  </a:cubicBezTo>
                  <a:cubicBezTo>
                    <a:pt x="64" y="152"/>
                    <a:pt x="53" y="173"/>
                    <a:pt x="41" y="193"/>
                  </a:cubicBezTo>
                  <a:cubicBezTo>
                    <a:pt x="39" y="198"/>
                    <a:pt x="35" y="203"/>
                    <a:pt x="32" y="209"/>
                  </a:cubicBezTo>
                  <a:cubicBezTo>
                    <a:pt x="29" y="213"/>
                    <a:pt x="26" y="219"/>
                    <a:pt x="23" y="223"/>
                  </a:cubicBezTo>
                  <a:cubicBezTo>
                    <a:pt x="16" y="233"/>
                    <a:pt x="8" y="242"/>
                    <a:pt x="0" y="251"/>
                  </a:cubicBezTo>
                  <a:cubicBezTo>
                    <a:pt x="19" y="236"/>
                    <a:pt x="34" y="217"/>
                    <a:pt x="47" y="197"/>
                  </a:cubicBezTo>
                  <a:cubicBezTo>
                    <a:pt x="60" y="176"/>
                    <a:pt x="71" y="155"/>
                    <a:pt x="81" y="134"/>
                  </a:cubicBezTo>
                  <a:cubicBezTo>
                    <a:pt x="91" y="112"/>
                    <a:pt x="101" y="90"/>
                    <a:pt x="109" y="68"/>
                  </a:cubicBezTo>
                  <a:cubicBezTo>
                    <a:pt x="118" y="46"/>
                    <a:pt x="126" y="23"/>
                    <a:pt x="1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6" name="Freeform 419">
              <a:extLst>
                <a:ext uri="{FF2B5EF4-FFF2-40B4-BE49-F238E27FC236}">
                  <a16:creationId xmlns:a16="http://schemas.microsoft.com/office/drawing/2014/main" id="{ED062755-2E59-4536-8D48-4147D26E7DE8}"/>
                </a:ext>
              </a:extLst>
            </p:cNvPr>
            <p:cNvSpPr>
              <a:spLocks/>
            </p:cNvSpPr>
            <p:nvPr/>
          </p:nvSpPr>
          <p:spPr bwMode="auto">
            <a:xfrm>
              <a:off x="4064001" y="7397750"/>
              <a:ext cx="303213" cy="369888"/>
            </a:xfrm>
            <a:custGeom>
              <a:avLst/>
              <a:gdLst>
                <a:gd name="T0" fmla="*/ 161 w 161"/>
                <a:gd name="T1" fmla="*/ 197 h 197"/>
                <a:gd name="T2" fmla="*/ 117 w 161"/>
                <a:gd name="T3" fmla="*/ 151 h 197"/>
                <a:gd name="T4" fmla="*/ 77 w 161"/>
                <a:gd name="T5" fmla="*/ 102 h 197"/>
                <a:gd name="T6" fmla="*/ 39 w 161"/>
                <a:gd name="T7" fmla="*/ 51 h 197"/>
                <a:gd name="T8" fmla="*/ 0 w 161"/>
                <a:gd name="T9" fmla="*/ 0 h 197"/>
                <a:gd name="T10" fmla="*/ 34 w 161"/>
                <a:gd name="T11" fmla="*/ 55 h 197"/>
                <a:gd name="T12" fmla="*/ 71 w 161"/>
                <a:gd name="T13" fmla="*/ 107 h 197"/>
                <a:gd name="T14" fmla="*/ 113 w 161"/>
                <a:gd name="T15" fmla="*/ 156 h 197"/>
                <a:gd name="T16" fmla="*/ 161 w 161"/>
                <a:gd name="T1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197">
                  <a:moveTo>
                    <a:pt x="161" y="197"/>
                  </a:moveTo>
                  <a:cubicBezTo>
                    <a:pt x="145" y="183"/>
                    <a:pt x="131" y="167"/>
                    <a:pt x="117" y="151"/>
                  </a:cubicBezTo>
                  <a:cubicBezTo>
                    <a:pt x="104" y="135"/>
                    <a:pt x="90" y="119"/>
                    <a:pt x="77" y="102"/>
                  </a:cubicBezTo>
                  <a:cubicBezTo>
                    <a:pt x="64" y="85"/>
                    <a:pt x="52" y="68"/>
                    <a:pt x="39" y="51"/>
                  </a:cubicBezTo>
                  <a:cubicBezTo>
                    <a:pt x="26" y="34"/>
                    <a:pt x="13" y="17"/>
                    <a:pt x="0" y="0"/>
                  </a:cubicBezTo>
                  <a:cubicBezTo>
                    <a:pt x="10" y="19"/>
                    <a:pt x="22" y="37"/>
                    <a:pt x="34" y="55"/>
                  </a:cubicBezTo>
                  <a:cubicBezTo>
                    <a:pt x="45" y="72"/>
                    <a:pt x="58" y="90"/>
                    <a:pt x="71" y="107"/>
                  </a:cubicBezTo>
                  <a:cubicBezTo>
                    <a:pt x="84" y="124"/>
                    <a:pt x="98" y="140"/>
                    <a:pt x="113" y="156"/>
                  </a:cubicBezTo>
                  <a:cubicBezTo>
                    <a:pt x="127" y="171"/>
                    <a:pt x="143" y="186"/>
                    <a:pt x="161" y="1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7" name="Freeform 420">
              <a:extLst>
                <a:ext uri="{FF2B5EF4-FFF2-40B4-BE49-F238E27FC236}">
                  <a16:creationId xmlns:a16="http://schemas.microsoft.com/office/drawing/2014/main" id="{932223AE-7830-4D53-A409-27D75D406A2A}"/>
                </a:ext>
              </a:extLst>
            </p:cNvPr>
            <p:cNvSpPr>
              <a:spLocks/>
            </p:cNvSpPr>
            <p:nvPr/>
          </p:nvSpPr>
          <p:spPr bwMode="auto">
            <a:xfrm>
              <a:off x="4040188" y="7940675"/>
              <a:ext cx="384175" cy="309563"/>
            </a:xfrm>
            <a:custGeom>
              <a:avLst/>
              <a:gdLst>
                <a:gd name="T0" fmla="*/ 204 w 204"/>
                <a:gd name="T1" fmla="*/ 164 h 164"/>
                <a:gd name="T2" fmla="*/ 150 w 204"/>
                <a:gd name="T3" fmla="*/ 128 h 164"/>
                <a:gd name="T4" fmla="*/ 100 w 204"/>
                <a:gd name="T5" fmla="*/ 86 h 164"/>
                <a:gd name="T6" fmla="*/ 51 w 204"/>
                <a:gd name="T7" fmla="*/ 43 h 164"/>
                <a:gd name="T8" fmla="*/ 0 w 204"/>
                <a:gd name="T9" fmla="*/ 0 h 164"/>
                <a:gd name="T10" fmla="*/ 46 w 204"/>
                <a:gd name="T11" fmla="*/ 47 h 164"/>
                <a:gd name="T12" fmla="*/ 95 w 204"/>
                <a:gd name="T13" fmla="*/ 92 h 164"/>
                <a:gd name="T14" fmla="*/ 147 w 204"/>
                <a:gd name="T15" fmla="*/ 133 h 164"/>
                <a:gd name="T16" fmla="*/ 204 w 204"/>
                <a:gd name="T1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64">
                  <a:moveTo>
                    <a:pt x="204" y="164"/>
                  </a:moveTo>
                  <a:cubicBezTo>
                    <a:pt x="185" y="154"/>
                    <a:pt x="168" y="141"/>
                    <a:pt x="150" y="128"/>
                  </a:cubicBezTo>
                  <a:cubicBezTo>
                    <a:pt x="133" y="114"/>
                    <a:pt x="117" y="100"/>
                    <a:pt x="100" y="86"/>
                  </a:cubicBezTo>
                  <a:cubicBezTo>
                    <a:pt x="51" y="43"/>
                    <a:pt x="51" y="43"/>
                    <a:pt x="51" y="43"/>
                  </a:cubicBezTo>
                  <a:cubicBezTo>
                    <a:pt x="34" y="28"/>
                    <a:pt x="17" y="14"/>
                    <a:pt x="0" y="0"/>
                  </a:cubicBezTo>
                  <a:cubicBezTo>
                    <a:pt x="15" y="16"/>
                    <a:pt x="30" y="32"/>
                    <a:pt x="46" y="47"/>
                  </a:cubicBezTo>
                  <a:cubicBezTo>
                    <a:pt x="62" y="63"/>
                    <a:pt x="78" y="77"/>
                    <a:pt x="95" y="92"/>
                  </a:cubicBezTo>
                  <a:cubicBezTo>
                    <a:pt x="111" y="106"/>
                    <a:pt x="129" y="120"/>
                    <a:pt x="147" y="133"/>
                  </a:cubicBezTo>
                  <a:cubicBezTo>
                    <a:pt x="165" y="145"/>
                    <a:pt x="184" y="157"/>
                    <a:pt x="204" y="1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8" name="Freeform 421">
              <a:extLst>
                <a:ext uri="{FF2B5EF4-FFF2-40B4-BE49-F238E27FC236}">
                  <a16:creationId xmlns:a16="http://schemas.microsoft.com/office/drawing/2014/main" id="{24881747-192C-418F-9D4A-D12169B7571B}"/>
                </a:ext>
              </a:extLst>
            </p:cNvPr>
            <p:cNvSpPr>
              <a:spLocks/>
            </p:cNvSpPr>
            <p:nvPr/>
          </p:nvSpPr>
          <p:spPr bwMode="auto">
            <a:xfrm>
              <a:off x="4114801" y="8253413"/>
              <a:ext cx="344488" cy="293688"/>
            </a:xfrm>
            <a:custGeom>
              <a:avLst/>
              <a:gdLst>
                <a:gd name="T0" fmla="*/ 183 w 183"/>
                <a:gd name="T1" fmla="*/ 156 h 156"/>
                <a:gd name="T2" fmla="*/ 157 w 183"/>
                <a:gd name="T3" fmla="*/ 141 h 156"/>
                <a:gd name="T4" fmla="*/ 145 w 183"/>
                <a:gd name="T5" fmla="*/ 132 h 156"/>
                <a:gd name="T6" fmla="*/ 133 w 183"/>
                <a:gd name="T7" fmla="*/ 123 h 156"/>
                <a:gd name="T8" fmla="*/ 89 w 183"/>
                <a:gd name="T9" fmla="*/ 82 h 156"/>
                <a:gd name="T10" fmla="*/ 45 w 183"/>
                <a:gd name="T11" fmla="*/ 41 h 156"/>
                <a:gd name="T12" fmla="*/ 0 w 183"/>
                <a:gd name="T13" fmla="*/ 0 h 156"/>
                <a:gd name="T14" fmla="*/ 41 w 183"/>
                <a:gd name="T15" fmla="*/ 45 h 156"/>
                <a:gd name="T16" fmla="*/ 83 w 183"/>
                <a:gd name="T17" fmla="*/ 88 h 156"/>
                <a:gd name="T18" fmla="*/ 129 w 183"/>
                <a:gd name="T19" fmla="*/ 128 h 156"/>
                <a:gd name="T20" fmla="*/ 142 w 183"/>
                <a:gd name="T21" fmla="*/ 136 h 156"/>
                <a:gd name="T22" fmla="*/ 155 w 183"/>
                <a:gd name="T23" fmla="*/ 145 h 156"/>
                <a:gd name="T24" fmla="*/ 183 w 183"/>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156">
                  <a:moveTo>
                    <a:pt x="183" y="156"/>
                  </a:moveTo>
                  <a:cubicBezTo>
                    <a:pt x="173" y="152"/>
                    <a:pt x="165" y="147"/>
                    <a:pt x="157" y="141"/>
                  </a:cubicBezTo>
                  <a:cubicBezTo>
                    <a:pt x="153" y="138"/>
                    <a:pt x="149" y="135"/>
                    <a:pt x="145" y="132"/>
                  </a:cubicBezTo>
                  <a:cubicBezTo>
                    <a:pt x="141" y="129"/>
                    <a:pt x="137" y="126"/>
                    <a:pt x="133" y="123"/>
                  </a:cubicBezTo>
                  <a:cubicBezTo>
                    <a:pt x="118" y="110"/>
                    <a:pt x="104" y="96"/>
                    <a:pt x="89" y="82"/>
                  </a:cubicBezTo>
                  <a:cubicBezTo>
                    <a:pt x="45" y="41"/>
                    <a:pt x="45" y="41"/>
                    <a:pt x="45" y="41"/>
                  </a:cubicBezTo>
                  <a:cubicBezTo>
                    <a:pt x="30" y="27"/>
                    <a:pt x="16" y="13"/>
                    <a:pt x="0" y="0"/>
                  </a:cubicBezTo>
                  <a:cubicBezTo>
                    <a:pt x="13" y="16"/>
                    <a:pt x="27" y="31"/>
                    <a:pt x="41" y="45"/>
                  </a:cubicBezTo>
                  <a:cubicBezTo>
                    <a:pt x="54" y="60"/>
                    <a:pt x="69" y="74"/>
                    <a:pt x="83" y="88"/>
                  </a:cubicBezTo>
                  <a:cubicBezTo>
                    <a:pt x="98" y="102"/>
                    <a:pt x="113" y="115"/>
                    <a:pt x="129" y="128"/>
                  </a:cubicBezTo>
                  <a:cubicBezTo>
                    <a:pt x="133" y="131"/>
                    <a:pt x="137" y="134"/>
                    <a:pt x="142" y="136"/>
                  </a:cubicBezTo>
                  <a:cubicBezTo>
                    <a:pt x="146" y="139"/>
                    <a:pt x="150" y="142"/>
                    <a:pt x="155" y="145"/>
                  </a:cubicBezTo>
                  <a:cubicBezTo>
                    <a:pt x="164" y="149"/>
                    <a:pt x="173" y="154"/>
                    <a:pt x="183"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9" name="Freeform 422">
              <a:extLst>
                <a:ext uri="{FF2B5EF4-FFF2-40B4-BE49-F238E27FC236}">
                  <a16:creationId xmlns:a16="http://schemas.microsoft.com/office/drawing/2014/main" id="{D4856BEA-BB69-4249-ACB1-9A89F4876F7E}"/>
                </a:ext>
              </a:extLst>
            </p:cNvPr>
            <p:cNvSpPr>
              <a:spLocks/>
            </p:cNvSpPr>
            <p:nvPr/>
          </p:nvSpPr>
          <p:spPr bwMode="auto">
            <a:xfrm>
              <a:off x="4119563" y="8474075"/>
              <a:ext cx="366713" cy="296863"/>
            </a:xfrm>
            <a:custGeom>
              <a:avLst/>
              <a:gdLst>
                <a:gd name="T0" fmla="*/ 195 w 195"/>
                <a:gd name="T1" fmla="*/ 158 h 158"/>
                <a:gd name="T2" fmla="*/ 141 w 195"/>
                <a:gd name="T3" fmla="*/ 126 h 158"/>
                <a:gd name="T4" fmla="*/ 93 w 195"/>
                <a:gd name="T5" fmla="*/ 86 h 158"/>
                <a:gd name="T6" fmla="*/ 46 w 195"/>
                <a:gd name="T7" fmla="*/ 43 h 158"/>
                <a:gd name="T8" fmla="*/ 0 w 195"/>
                <a:gd name="T9" fmla="*/ 0 h 158"/>
                <a:gd name="T10" fmla="*/ 42 w 195"/>
                <a:gd name="T11" fmla="*/ 48 h 158"/>
                <a:gd name="T12" fmla="*/ 87 w 195"/>
                <a:gd name="T13" fmla="*/ 92 h 158"/>
                <a:gd name="T14" fmla="*/ 137 w 195"/>
                <a:gd name="T15" fmla="*/ 131 h 158"/>
                <a:gd name="T16" fmla="*/ 195 w 195"/>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58">
                  <a:moveTo>
                    <a:pt x="195" y="158"/>
                  </a:moveTo>
                  <a:cubicBezTo>
                    <a:pt x="176" y="149"/>
                    <a:pt x="158" y="138"/>
                    <a:pt x="141" y="126"/>
                  </a:cubicBezTo>
                  <a:cubicBezTo>
                    <a:pt x="124" y="113"/>
                    <a:pt x="108" y="100"/>
                    <a:pt x="93" y="86"/>
                  </a:cubicBezTo>
                  <a:cubicBezTo>
                    <a:pt x="77" y="72"/>
                    <a:pt x="62" y="57"/>
                    <a:pt x="46" y="43"/>
                  </a:cubicBezTo>
                  <a:cubicBezTo>
                    <a:pt x="31" y="28"/>
                    <a:pt x="16" y="14"/>
                    <a:pt x="0" y="0"/>
                  </a:cubicBezTo>
                  <a:cubicBezTo>
                    <a:pt x="13" y="16"/>
                    <a:pt x="27" y="32"/>
                    <a:pt x="42" y="48"/>
                  </a:cubicBezTo>
                  <a:cubicBezTo>
                    <a:pt x="56" y="63"/>
                    <a:pt x="71" y="78"/>
                    <a:pt x="87" y="92"/>
                  </a:cubicBezTo>
                  <a:cubicBezTo>
                    <a:pt x="103" y="106"/>
                    <a:pt x="120" y="119"/>
                    <a:pt x="137" y="131"/>
                  </a:cubicBezTo>
                  <a:cubicBezTo>
                    <a:pt x="155" y="143"/>
                    <a:pt x="175" y="152"/>
                    <a:pt x="195" y="1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0" name="Freeform 423">
              <a:extLst>
                <a:ext uri="{FF2B5EF4-FFF2-40B4-BE49-F238E27FC236}">
                  <a16:creationId xmlns:a16="http://schemas.microsoft.com/office/drawing/2014/main" id="{5A3E81B2-56D2-4E22-8CA1-989D67CF068B}"/>
                </a:ext>
              </a:extLst>
            </p:cNvPr>
            <p:cNvSpPr>
              <a:spLocks/>
            </p:cNvSpPr>
            <p:nvPr/>
          </p:nvSpPr>
          <p:spPr bwMode="auto">
            <a:xfrm>
              <a:off x="5084763" y="8104188"/>
              <a:ext cx="217488" cy="101600"/>
            </a:xfrm>
            <a:custGeom>
              <a:avLst/>
              <a:gdLst>
                <a:gd name="T0" fmla="*/ 115 w 115"/>
                <a:gd name="T1" fmla="*/ 0 h 54"/>
                <a:gd name="T2" fmla="*/ 89 w 115"/>
                <a:gd name="T3" fmla="*/ 20 h 54"/>
                <a:gd name="T4" fmla="*/ 61 w 115"/>
                <a:gd name="T5" fmla="*/ 34 h 54"/>
                <a:gd name="T6" fmla="*/ 31 w 115"/>
                <a:gd name="T7" fmla="*/ 45 h 54"/>
                <a:gd name="T8" fmla="*/ 0 w 115"/>
                <a:gd name="T9" fmla="*/ 54 h 54"/>
                <a:gd name="T10" fmla="*/ 33 w 115"/>
                <a:gd name="T11" fmla="*/ 51 h 54"/>
                <a:gd name="T12" fmla="*/ 64 w 115"/>
                <a:gd name="T13" fmla="*/ 42 h 54"/>
                <a:gd name="T14" fmla="*/ 93 w 115"/>
                <a:gd name="T15" fmla="*/ 25 h 54"/>
                <a:gd name="T16" fmla="*/ 115 w 115"/>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54">
                  <a:moveTo>
                    <a:pt x="115" y="0"/>
                  </a:moveTo>
                  <a:cubicBezTo>
                    <a:pt x="107" y="8"/>
                    <a:pt x="98" y="14"/>
                    <a:pt x="89" y="20"/>
                  </a:cubicBezTo>
                  <a:cubicBezTo>
                    <a:pt x="80" y="25"/>
                    <a:pt x="71" y="30"/>
                    <a:pt x="61" y="34"/>
                  </a:cubicBezTo>
                  <a:cubicBezTo>
                    <a:pt x="52" y="38"/>
                    <a:pt x="42" y="42"/>
                    <a:pt x="31" y="45"/>
                  </a:cubicBezTo>
                  <a:cubicBezTo>
                    <a:pt x="21" y="48"/>
                    <a:pt x="11" y="51"/>
                    <a:pt x="0" y="54"/>
                  </a:cubicBezTo>
                  <a:cubicBezTo>
                    <a:pt x="11" y="54"/>
                    <a:pt x="22" y="53"/>
                    <a:pt x="33" y="51"/>
                  </a:cubicBezTo>
                  <a:cubicBezTo>
                    <a:pt x="44" y="49"/>
                    <a:pt x="54" y="46"/>
                    <a:pt x="64" y="42"/>
                  </a:cubicBezTo>
                  <a:cubicBezTo>
                    <a:pt x="75" y="38"/>
                    <a:pt x="84" y="32"/>
                    <a:pt x="93" y="25"/>
                  </a:cubicBezTo>
                  <a:cubicBezTo>
                    <a:pt x="102" y="18"/>
                    <a:pt x="109" y="10"/>
                    <a:pt x="1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1" name="Freeform 424">
              <a:extLst>
                <a:ext uri="{FF2B5EF4-FFF2-40B4-BE49-F238E27FC236}">
                  <a16:creationId xmlns:a16="http://schemas.microsoft.com/office/drawing/2014/main" id="{BBF9B8AB-8750-41FF-912E-158F214A10F2}"/>
                </a:ext>
              </a:extLst>
            </p:cNvPr>
            <p:cNvSpPr>
              <a:spLocks/>
            </p:cNvSpPr>
            <p:nvPr/>
          </p:nvSpPr>
          <p:spPr bwMode="auto">
            <a:xfrm>
              <a:off x="4999038" y="7940675"/>
              <a:ext cx="49213" cy="330200"/>
            </a:xfrm>
            <a:custGeom>
              <a:avLst/>
              <a:gdLst>
                <a:gd name="T0" fmla="*/ 26 w 26"/>
                <a:gd name="T1" fmla="*/ 175 h 175"/>
                <a:gd name="T2" fmla="*/ 16 w 26"/>
                <a:gd name="T3" fmla="*/ 131 h 175"/>
                <a:gd name="T4" fmla="*/ 10 w 26"/>
                <a:gd name="T5" fmla="*/ 88 h 175"/>
                <a:gd name="T6" fmla="*/ 7 w 26"/>
                <a:gd name="T7" fmla="*/ 44 h 175"/>
                <a:gd name="T8" fmla="*/ 7 w 26"/>
                <a:gd name="T9" fmla="*/ 0 h 175"/>
                <a:gd name="T10" fmla="*/ 1 w 26"/>
                <a:gd name="T11" fmla="*/ 44 h 175"/>
                <a:gd name="T12" fmla="*/ 2 w 26"/>
                <a:gd name="T13" fmla="*/ 89 h 175"/>
                <a:gd name="T14" fmla="*/ 10 w 26"/>
                <a:gd name="T15" fmla="*/ 133 h 175"/>
                <a:gd name="T16" fmla="*/ 26 w 26"/>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5">
                  <a:moveTo>
                    <a:pt x="26" y="175"/>
                  </a:moveTo>
                  <a:cubicBezTo>
                    <a:pt x="22" y="160"/>
                    <a:pt x="19" y="146"/>
                    <a:pt x="16" y="131"/>
                  </a:cubicBezTo>
                  <a:cubicBezTo>
                    <a:pt x="14" y="117"/>
                    <a:pt x="12" y="102"/>
                    <a:pt x="10" y="88"/>
                  </a:cubicBezTo>
                  <a:cubicBezTo>
                    <a:pt x="8" y="73"/>
                    <a:pt x="8" y="59"/>
                    <a:pt x="7" y="44"/>
                  </a:cubicBezTo>
                  <a:cubicBezTo>
                    <a:pt x="7" y="29"/>
                    <a:pt x="7" y="15"/>
                    <a:pt x="7" y="0"/>
                  </a:cubicBezTo>
                  <a:cubicBezTo>
                    <a:pt x="4" y="14"/>
                    <a:pt x="2" y="29"/>
                    <a:pt x="1" y="44"/>
                  </a:cubicBezTo>
                  <a:cubicBezTo>
                    <a:pt x="0" y="59"/>
                    <a:pt x="0" y="74"/>
                    <a:pt x="2" y="89"/>
                  </a:cubicBezTo>
                  <a:cubicBezTo>
                    <a:pt x="4" y="104"/>
                    <a:pt x="6" y="118"/>
                    <a:pt x="10" y="133"/>
                  </a:cubicBezTo>
                  <a:cubicBezTo>
                    <a:pt x="14" y="147"/>
                    <a:pt x="19" y="161"/>
                    <a:pt x="26"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2" name="Freeform 425">
              <a:extLst>
                <a:ext uri="{FF2B5EF4-FFF2-40B4-BE49-F238E27FC236}">
                  <a16:creationId xmlns:a16="http://schemas.microsoft.com/office/drawing/2014/main" id="{E6D4CDBD-301F-4F8C-A788-31438F49B5E8}"/>
                </a:ext>
              </a:extLst>
            </p:cNvPr>
            <p:cNvSpPr>
              <a:spLocks/>
            </p:cNvSpPr>
            <p:nvPr/>
          </p:nvSpPr>
          <p:spPr bwMode="auto">
            <a:xfrm>
              <a:off x="4899026" y="8435975"/>
              <a:ext cx="373063" cy="84138"/>
            </a:xfrm>
            <a:custGeom>
              <a:avLst/>
              <a:gdLst>
                <a:gd name="T0" fmla="*/ 0 w 198"/>
                <a:gd name="T1" fmla="*/ 42 h 45"/>
                <a:gd name="T2" fmla="*/ 51 w 198"/>
                <a:gd name="T3" fmla="*/ 43 h 45"/>
                <a:gd name="T4" fmla="*/ 102 w 198"/>
                <a:gd name="T5" fmla="*/ 36 h 45"/>
                <a:gd name="T6" fmla="*/ 151 w 198"/>
                <a:gd name="T7" fmla="*/ 22 h 45"/>
                <a:gd name="T8" fmla="*/ 198 w 198"/>
                <a:gd name="T9" fmla="*/ 0 h 45"/>
                <a:gd name="T10" fmla="*/ 149 w 198"/>
                <a:gd name="T11" fmla="*/ 16 h 45"/>
                <a:gd name="T12" fmla="*/ 100 w 198"/>
                <a:gd name="T13" fmla="*/ 28 h 45"/>
                <a:gd name="T14" fmla="*/ 50 w 198"/>
                <a:gd name="T15" fmla="*/ 37 h 45"/>
                <a:gd name="T16" fmla="*/ 0 w 198"/>
                <a:gd name="T17"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5">
                  <a:moveTo>
                    <a:pt x="0" y="42"/>
                  </a:moveTo>
                  <a:cubicBezTo>
                    <a:pt x="17" y="44"/>
                    <a:pt x="34" y="45"/>
                    <a:pt x="51" y="43"/>
                  </a:cubicBezTo>
                  <a:cubicBezTo>
                    <a:pt x="68" y="42"/>
                    <a:pt x="85" y="40"/>
                    <a:pt x="102" y="36"/>
                  </a:cubicBezTo>
                  <a:cubicBezTo>
                    <a:pt x="119" y="33"/>
                    <a:pt x="135" y="28"/>
                    <a:pt x="151" y="22"/>
                  </a:cubicBezTo>
                  <a:cubicBezTo>
                    <a:pt x="167" y="16"/>
                    <a:pt x="183" y="8"/>
                    <a:pt x="198" y="0"/>
                  </a:cubicBezTo>
                  <a:cubicBezTo>
                    <a:pt x="181" y="5"/>
                    <a:pt x="165" y="11"/>
                    <a:pt x="149" y="16"/>
                  </a:cubicBezTo>
                  <a:cubicBezTo>
                    <a:pt x="133" y="20"/>
                    <a:pt x="117" y="25"/>
                    <a:pt x="100" y="28"/>
                  </a:cubicBezTo>
                  <a:cubicBezTo>
                    <a:pt x="84" y="32"/>
                    <a:pt x="67" y="35"/>
                    <a:pt x="50" y="37"/>
                  </a:cubicBezTo>
                  <a:cubicBezTo>
                    <a:pt x="34" y="39"/>
                    <a:pt x="17" y="41"/>
                    <a:pt x="0"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3" name="Freeform 426">
              <a:extLst>
                <a:ext uri="{FF2B5EF4-FFF2-40B4-BE49-F238E27FC236}">
                  <a16:creationId xmlns:a16="http://schemas.microsoft.com/office/drawing/2014/main" id="{EF7FF77D-298C-4DFA-8D30-43B930E5E118}"/>
                </a:ext>
              </a:extLst>
            </p:cNvPr>
            <p:cNvSpPr>
              <a:spLocks/>
            </p:cNvSpPr>
            <p:nvPr/>
          </p:nvSpPr>
          <p:spPr bwMode="auto">
            <a:xfrm>
              <a:off x="4794251" y="8201025"/>
              <a:ext cx="34925" cy="428625"/>
            </a:xfrm>
            <a:custGeom>
              <a:avLst/>
              <a:gdLst>
                <a:gd name="T0" fmla="*/ 19 w 19"/>
                <a:gd name="T1" fmla="*/ 228 h 228"/>
                <a:gd name="T2" fmla="*/ 12 w 19"/>
                <a:gd name="T3" fmla="*/ 171 h 228"/>
                <a:gd name="T4" fmla="*/ 9 w 19"/>
                <a:gd name="T5" fmla="*/ 114 h 228"/>
                <a:gd name="T6" fmla="*/ 10 w 19"/>
                <a:gd name="T7" fmla="*/ 57 h 228"/>
                <a:gd name="T8" fmla="*/ 13 w 19"/>
                <a:gd name="T9" fmla="*/ 0 h 228"/>
                <a:gd name="T10" fmla="*/ 3 w 19"/>
                <a:gd name="T11" fmla="*/ 57 h 228"/>
                <a:gd name="T12" fmla="*/ 1 w 19"/>
                <a:gd name="T13" fmla="*/ 114 h 228"/>
                <a:gd name="T14" fmla="*/ 5 w 19"/>
                <a:gd name="T15" fmla="*/ 172 h 228"/>
                <a:gd name="T16" fmla="*/ 19 w 19"/>
                <a:gd name="T1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8">
                  <a:moveTo>
                    <a:pt x="19" y="228"/>
                  </a:moveTo>
                  <a:cubicBezTo>
                    <a:pt x="16" y="209"/>
                    <a:pt x="13" y="190"/>
                    <a:pt x="12" y="171"/>
                  </a:cubicBezTo>
                  <a:cubicBezTo>
                    <a:pt x="10" y="152"/>
                    <a:pt x="9" y="133"/>
                    <a:pt x="9" y="114"/>
                  </a:cubicBezTo>
                  <a:cubicBezTo>
                    <a:pt x="9" y="95"/>
                    <a:pt x="9" y="76"/>
                    <a:pt x="10" y="57"/>
                  </a:cubicBezTo>
                  <a:cubicBezTo>
                    <a:pt x="11" y="38"/>
                    <a:pt x="12" y="19"/>
                    <a:pt x="13" y="0"/>
                  </a:cubicBezTo>
                  <a:cubicBezTo>
                    <a:pt x="9" y="19"/>
                    <a:pt x="6" y="38"/>
                    <a:pt x="3" y="57"/>
                  </a:cubicBezTo>
                  <a:cubicBezTo>
                    <a:pt x="1" y="76"/>
                    <a:pt x="0" y="95"/>
                    <a:pt x="1" y="114"/>
                  </a:cubicBezTo>
                  <a:cubicBezTo>
                    <a:pt x="1" y="134"/>
                    <a:pt x="2" y="153"/>
                    <a:pt x="5" y="172"/>
                  </a:cubicBezTo>
                  <a:cubicBezTo>
                    <a:pt x="8" y="191"/>
                    <a:pt x="12" y="210"/>
                    <a:pt x="19" y="2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4" name="Freeform 427">
              <a:extLst>
                <a:ext uri="{FF2B5EF4-FFF2-40B4-BE49-F238E27FC236}">
                  <a16:creationId xmlns:a16="http://schemas.microsoft.com/office/drawing/2014/main" id="{5D944431-4C97-4FCB-9105-F6A69101D4E5}"/>
                </a:ext>
              </a:extLst>
            </p:cNvPr>
            <p:cNvSpPr>
              <a:spLocks/>
            </p:cNvSpPr>
            <p:nvPr/>
          </p:nvSpPr>
          <p:spPr bwMode="auto">
            <a:xfrm>
              <a:off x="4738688" y="8721725"/>
              <a:ext cx="319088" cy="69850"/>
            </a:xfrm>
            <a:custGeom>
              <a:avLst/>
              <a:gdLst>
                <a:gd name="T0" fmla="*/ 0 w 169"/>
                <a:gd name="T1" fmla="*/ 31 h 37"/>
                <a:gd name="T2" fmla="*/ 43 w 169"/>
                <a:gd name="T3" fmla="*/ 37 h 37"/>
                <a:gd name="T4" fmla="*/ 87 w 169"/>
                <a:gd name="T5" fmla="*/ 32 h 37"/>
                <a:gd name="T6" fmla="*/ 129 w 169"/>
                <a:gd name="T7" fmla="*/ 19 h 37"/>
                <a:gd name="T8" fmla="*/ 169 w 169"/>
                <a:gd name="T9" fmla="*/ 0 h 37"/>
                <a:gd name="T10" fmla="*/ 127 w 169"/>
                <a:gd name="T11" fmla="*/ 13 h 37"/>
                <a:gd name="T12" fmla="*/ 85 w 169"/>
                <a:gd name="T13" fmla="*/ 24 h 37"/>
                <a:gd name="T14" fmla="*/ 43 w 169"/>
                <a:gd name="T15" fmla="*/ 30 h 37"/>
                <a:gd name="T16" fmla="*/ 0 w 169"/>
                <a:gd name="T1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37">
                  <a:moveTo>
                    <a:pt x="0" y="31"/>
                  </a:moveTo>
                  <a:cubicBezTo>
                    <a:pt x="14" y="35"/>
                    <a:pt x="29" y="37"/>
                    <a:pt x="43" y="37"/>
                  </a:cubicBezTo>
                  <a:cubicBezTo>
                    <a:pt x="58" y="37"/>
                    <a:pt x="73" y="35"/>
                    <a:pt x="87" y="32"/>
                  </a:cubicBezTo>
                  <a:cubicBezTo>
                    <a:pt x="101" y="29"/>
                    <a:pt x="116" y="24"/>
                    <a:pt x="129" y="19"/>
                  </a:cubicBezTo>
                  <a:cubicBezTo>
                    <a:pt x="143" y="14"/>
                    <a:pt x="156" y="8"/>
                    <a:pt x="169" y="0"/>
                  </a:cubicBezTo>
                  <a:cubicBezTo>
                    <a:pt x="127" y="13"/>
                    <a:pt x="127" y="13"/>
                    <a:pt x="127" y="13"/>
                  </a:cubicBezTo>
                  <a:cubicBezTo>
                    <a:pt x="113" y="17"/>
                    <a:pt x="99" y="21"/>
                    <a:pt x="85" y="24"/>
                  </a:cubicBezTo>
                  <a:cubicBezTo>
                    <a:pt x="71" y="27"/>
                    <a:pt x="57" y="29"/>
                    <a:pt x="43" y="30"/>
                  </a:cubicBezTo>
                  <a:cubicBezTo>
                    <a:pt x="29" y="32"/>
                    <a:pt x="14" y="32"/>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26" name="Oval 429">
            <a:extLst>
              <a:ext uri="{FF2B5EF4-FFF2-40B4-BE49-F238E27FC236}">
                <a16:creationId xmlns:a16="http://schemas.microsoft.com/office/drawing/2014/main" id="{9A21C2E9-04A6-4847-ADF8-6FFF11399251}"/>
              </a:ext>
            </a:extLst>
          </p:cNvPr>
          <p:cNvSpPr>
            <a:spLocks noChangeArrowheads="1"/>
          </p:cNvSpPr>
          <p:nvPr/>
        </p:nvSpPr>
        <p:spPr bwMode="auto">
          <a:xfrm>
            <a:off x="15770600" y="1963711"/>
            <a:ext cx="2100143" cy="2104068"/>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7" name="Oval 430">
            <a:extLst>
              <a:ext uri="{FF2B5EF4-FFF2-40B4-BE49-F238E27FC236}">
                <a16:creationId xmlns:a16="http://schemas.microsoft.com/office/drawing/2014/main" id="{CB53B153-F677-4681-AF5D-0C0A454E091B}"/>
              </a:ext>
            </a:extLst>
          </p:cNvPr>
          <p:cNvSpPr>
            <a:spLocks noChangeArrowheads="1"/>
          </p:cNvSpPr>
          <p:nvPr/>
        </p:nvSpPr>
        <p:spPr bwMode="auto">
          <a:xfrm>
            <a:off x="16104267" y="7070787"/>
            <a:ext cx="3509398" cy="3511361"/>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03" name="Group 802">
            <a:extLst>
              <a:ext uri="{FF2B5EF4-FFF2-40B4-BE49-F238E27FC236}">
                <a16:creationId xmlns:a16="http://schemas.microsoft.com/office/drawing/2014/main" id="{3F38CA80-4A7E-4D18-BA07-4854012C38ED}"/>
              </a:ext>
            </a:extLst>
          </p:cNvPr>
          <p:cNvGrpSpPr/>
          <p:nvPr/>
        </p:nvGrpSpPr>
        <p:grpSpPr>
          <a:xfrm>
            <a:off x="14365270" y="1889126"/>
            <a:ext cx="8147377" cy="6282765"/>
            <a:chOff x="8320088" y="3311525"/>
            <a:chExt cx="6589713" cy="5081588"/>
          </a:xfrm>
        </p:grpSpPr>
        <p:sp>
          <p:nvSpPr>
            <p:cNvPr id="625" name="Freeform 428">
              <a:extLst>
                <a:ext uri="{FF2B5EF4-FFF2-40B4-BE49-F238E27FC236}">
                  <a16:creationId xmlns:a16="http://schemas.microsoft.com/office/drawing/2014/main" id="{521B2EAE-D5C6-471A-8069-968251C8540B}"/>
                </a:ext>
              </a:extLst>
            </p:cNvPr>
            <p:cNvSpPr>
              <a:spLocks/>
            </p:cNvSpPr>
            <p:nvPr/>
          </p:nvSpPr>
          <p:spPr bwMode="auto">
            <a:xfrm>
              <a:off x="8320088" y="3311525"/>
              <a:ext cx="6589713" cy="5081588"/>
            </a:xfrm>
            <a:custGeom>
              <a:avLst/>
              <a:gdLst>
                <a:gd name="T0" fmla="*/ 3444 w 3505"/>
                <a:gd name="T1" fmla="*/ 2216 h 2700"/>
                <a:gd name="T2" fmla="*/ 3160 w 3505"/>
                <a:gd name="T3" fmla="*/ 2216 h 2700"/>
                <a:gd name="T4" fmla="*/ 3170 w 3505"/>
                <a:gd name="T5" fmla="*/ 2188 h 2700"/>
                <a:gd name="T6" fmla="*/ 3182 w 3505"/>
                <a:gd name="T7" fmla="*/ 2188 h 2700"/>
                <a:gd name="T8" fmla="*/ 3242 w 3505"/>
                <a:gd name="T9" fmla="*/ 2127 h 2700"/>
                <a:gd name="T10" fmla="*/ 3242 w 3505"/>
                <a:gd name="T11" fmla="*/ 2127 h 2700"/>
                <a:gd name="T12" fmla="*/ 3189 w 3505"/>
                <a:gd name="T13" fmla="*/ 2067 h 2700"/>
                <a:gd name="T14" fmla="*/ 3076 w 3505"/>
                <a:gd name="T15" fmla="*/ 1752 h 2700"/>
                <a:gd name="T16" fmla="*/ 2546 w 3505"/>
                <a:gd name="T17" fmla="*/ 1752 h 2700"/>
                <a:gd name="T18" fmla="*/ 2497 w 3505"/>
                <a:gd name="T19" fmla="*/ 1703 h 2700"/>
                <a:gd name="T20" fmla="*/ 2546 w 3505"/>
                <a:gd name="T21" fmla="*/ 1654 h 2700"/>
                <a:gd name="T22" fmla="*/ 2980 w 3505"/>
                <a:gd name="T23" fmla="*/ 1654 h 2700"/>
                <a:gd name="T24" fmla="*/ 2798 w 3505"/>
                <a:gd name="T25" fmla="*/ 1529 h 2700"/>
                <a:gd name="T26" fmla="*/ 2539 w 3505"/>
                <a:gd name="T27" fmla="*/ 1138 h 2700"/>
                <a:gd name="T28" fmla="*/ 2402 w 3505"/>
                <a:gd name="T29" fmla="*/ 1138 h 2700"/>
                <a:gd name="T30" fmla="*/ 2353 w 3505"/>
                <a:gd name="T31" fmla="*/ 1089 h 2700"/>
                <a:gd name="T32" fmla="*/ 2402 w 3505"/>
                <a:gd name="T33" fmla="*/ 1040 h 2700"/>
                <a:gd name="T34" fmla="*/ 2537 w 3505"/>
                <a:gd name="T35" fmla="*/ 1040 h 2700"/>
                <a:gd name="T36" fmla="*/ 2541 w 3505"/>
                <a:gd name="T37" fmla="*/ 527 h 2700"/>
                <a:gd name="T38" fmla="*/ 2524 w 3505"/>
                <a:gd name="T39" fmla="*/ 428 h 2700"/>
                <a:gd name="T40" fmla="*/ 2082 w 3505"/>
                <a:gd name="T41" fmla="*/ 428 h 2700"/>
                <a:gd name="T42" fmla="*/ 2033 w 3505"/>
                <a:gd name="T43" fmla="*/ 379 h 2700"/>
                <a:gd name="T44" fmla="*/ 2033 w 3505"/>
                <a:gd name="T45" fmla="*/ 379 h 2700"/>
                <a:gd name="T46" fmla="*/ 2082 w 3505"/>
                <a:gd name="T47" fmla="*/ 330 h 2700"/>
                <a:gd name="T48" fmla="*/ 2482 w 3505"/>
                <a:gd name="T49" fmla="*/ 330 h 2700"/>
                <a:gd name="T50" fmla="*/ 1661 w 3505"/>
                <a:gd name="T51" fmla="*/ 476 h 2700"/>
                <a:gd name="T52" fmla="*/ 826 w 3505"/>
                <a:gd name="T53" fmla="*/ 1023 h 2700"/>
                <a:gd name="T54" fmla="*/ 9 w 3505"/>
                <a:gd name="T55" fmla="*/ 1610 h 2700"/>
                <a:gd name="T56" fmla="*/ 22 w 3505"/>
                <a:gd name="T57" fmla="*/ 1813 h 2700"/>
                <a:gd name="T58" fmla="*/ 224 w 3505"/>
                <a:gd name="T59" fmla="*/ 1813 h 2700"/>
                <a:gd name="T60" fmla="*/ 273 w 3505"/>
                <a:gd name="T61" fmla="*/ 1862 h 2700"/>
                <a:gd name="T62" fmla="*/ 224 w 3505"/>
                <a:gd name="T63" fmla="*/ 1911 h 2700"/>
                <a:gd name="T64" fmla="*/ 61 w 3505"/>
                <a:gd name="T65" fmla="*/ 1911 h 2700"/>
                <a:gd name="T66" fmla="*/ 226 w 3505"/>
                <a:gd name="T67" fmla="*/ 2116 h 2700"/>
                <a:gd name="T68" fmla="*/ 242 w 3505"/>
                <a:gd name="T69" fmla="*/ 2113 h 2700"/>
                <a:gd name="T70" fmla="*/ 585 w 3505"/>
                <a:gd name="T71" fmla="*/ 2113 h 2700"/>
                <a:gd name="T72" fmla="*/ 634 w 3505"/>
                <a:gd name="T73" fmla="*/ 2163 h 2700"/>
                <a:gd name="T74" fmla="*/ 585 w 3505"/>
                <a:gd name="T75" fmla="*/ 2212 h 2700"/>
                <a:gd name="T76" fmla="*/ 357 w 3505"/>
                <a:gd name="T77" fmla="*/ 2212 h 2700"/>
                <a:gd name="T78" fmla="*/ 505 w 3505"/>
                <a:gd name="T79" fmla="*/ 2288 h 2700"/>
                <a:gd name="T80" fmla="*/ 1052 w 3505"/>
                <a:gd name="T81" fmla="*/ 2195 h 2700"/>
                <a:gd name="T82" fmla="*/ 2398 w 3505"/>
                <a:gd name="T83" fmla="*/ 2561 h 2700"/>
                <a:gd name="T84" fmla="*/ 2961 w 3505"/>
                <a:gd name="T85" fmla="*/ 2492 h 2700"/>
                <a:gd name="T86" fmla="*/ 3242 w 3505"/>
                <a:gd name="T87" fmla="*/ 2492 h 2700"/>
                <a:gd name="T88" fmla="*/ 3302 w 3505"/>
                <a:gd name="T89" fmla="*/ 2431 h 2700"/>
                <a:gd name="T90" fmla="*/ 3242 w 3505"/>
                <a:gd name="T91" fmla="*/ 2371 h 2700"/>
                <a:gd name="T92" fmla="*/ 3076 w 3505"/>
                <a:gd name="T93" fmla="*/ 2371 h 2700"/>
                <a:gd name="T94" fmla="*/ 3100 w 3505"/>
                <a:gd name="T95" fmla="*/ 2337 h 2700"/>
                <a:gd name="T96" fmla="*/ 3444 w 3505"/>
                <a:gd name="T97" fmla="*/ 2337 h 2700"/>
                <a:gd name="T98" fmla="*/ 3505 w 3505"/>
                <a:gd name="T99" fmla="*/ 2276 h 2700"/>
                <a:gd name="T100" fmla="*/ 3444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4" y="2216"/>
                  </a:moveTo>
                  <a:cubicBezTo>
                    <a:pt x="3160" y="2216"/>
                    <a:pt x="3160" y="2216"/>
                    <a:pt x="3160" y="2216"/>
                  </a:cubicBezTo>
                  <a:cubicBezTo>
                    <a:pt x="3164" y="2207"/>
                    <a:pt x="3167" y="2197"/>
                    <a:pt x="3170" y="2188"/>
                  </a:cubicBezTo>
                  <a:cubicBezTo>
                    <a:pt x="3182" y="2188"/>
                    <a:pt x="3182" y="2188"/>
                    <a:pt x="3182" y="2188"/>
                  </a:cubicBezTo>
                  <a:cubicBezTo>
                    <a:pt x="3215" y="2188"/>
                    <a:pt x="3242" y="2161"/>
                    <a:pt x="3242" y="2127"/>
                  </a:cubicBezTo>
                  <a:cubicBezTo>
                    <a:pt x="3242" y="2127"/>
                    <a:pt x="3242" y="2127"/>
                    <a:pt x="3242" y="2127"/>
                  </a:cubicBezTo>
                  <a:cubicBezTo>
                    <a:pt x="3242" y="2096"/>
                    <a:pt x="3219" y="2071"/>
                    <a:pt x="3189" y="2067"/>
                  </a:cubicBezTo>
                  <a:cubicBezTo>
                    <a:pt x="3192" y="1964"/>
                    <a:pt x="3159" y="1856"/>
                    <a:pt x="3076" y="1752"/>
                  </a:cubicBezTo>
                  <a:cubicBezTo>
                    <a:pt x="2546" y="1752"/>
                    <a:pt x="2546" y="1752"/>
                    <a:pt x="2546" y="1752"/>
                  </a:cubicBezTo>
                  <a:cubicBezTo>
                    <a:pt x="2519" y="1752"/>
                    <a:pt x="2497" y="1730"/>
                    <a:pt x="2497" y="1703"/>
                  </a:cubicBezTo>
                  <a:cubicBezTo>
                    <a:pt x="2497" y="1676"/>
                    <a:pt x="2519" y="1654"/>
                    <a:pt x="2546" y="1654"/>
                  </a:cubicBezTo>
                  <a:cubicBezTo>
                    <a:pt x="2980" y="1654"/>
                    <a:pt x="2980" y="1654"/>
                    <a:pt x="2980" y="1654"/>
                  </a:cubicBezTo>
                  <a:cubicBezTo>
                    <a:pt x="2930" y="1611"/>
                    <a:pt x="2870" y="1569"/>
                    <a:pt x="2798" y="1529"/>
                  </a:cubicBezTo>
                  <a:cubicBezTo>
                    <a:pt x="2604" y="1429"/>
                    <a:pt x="2550" y="1306"/>
                    <a:pt x="2539" y="1138"/>
                  </a:cubicBezTo>
                  <a:cubicBezTo>
                    <a:pt x="2402" y="1138"/>
                    <a:pt x="2402" y="1138"/>
                    <a:pt x="2402" y="1138"/>
                  </a:cubicBezTo>
                  <a:cubicBezTo>
                    <a:pt x="2375" y="1138"/>
                    <a:pt x="2353" y="1116"/>
                    <a:pt x="2353" y="1089"/>
                  </a:cubicBezTo>
                  <a:cubicBezTo>
                    <a:pt x="2353" y="1062"/>
                    <a:pt x="2375" y="1040"/>
                    <a:pt x="2402" y="1040"/>
                  </a:cubicBezTo>
                  <a:cubicBezTo>
                    <a:pt x="2537" y="1040"/>
                    <a:pt x="2537" y="1040"/>
                    <a:pt x="2537" y="1040"/>
                  </a:cubicBezTo>
                  <a:cubicBezTo>
                    <a:pt x="2538" y="900"/>
                    <a:pt x="2553" y="732"/>
                    <a:pt x="2541" y="527"/>
                  </a:cubicBezTo>
                  <a:cubicBezTo>
                    <a:pt x="2538" y="491"/>
                    <a:pt x="2533" y="458"/>
                    <a:pt x="2524" y="428"/>
                  </a:cubicBezTo>
                  <a:cubicBezTo>
                    <a:pt x="2082" y="428"/>
                    <a:pt x="2082" y="428"/>
                    <a:pt x="2082" y="428"/>
                  </a:cubicBezTo>
                  <a:cubicBezTo>
                    <a:pt x="2055" y="428"/>
                    <a:pt x="2033" y="406"/>
                    <a:pt x="2033" y="379"/>
                  </a:cubicBezTo>
                  <a:cubicBezTo>
                    <a:pt x="2033" y="379"/>
                    <a:pt x="2033" y="379"/>
                    <a:pt x="2033" y="379"/>
                  </a:cubicBezTo>
                  <a:cubicBezTo>
                    <a:pt x="2033" y="352"/>
                    <a:pt x="2055" y="330"/>
                    <a:pt x="2082" y="330"/>
                  </a:cubicBezTo>
                  <a:cubicBezTo>
                    <a:pt x="2482" y="330"/>
                    <a:pt x="2482" y="330"/>
                    <a:pt x="2482" y="330"/>
                  </a:cubicBezTo>
                  <a:cubicBezTo>
                    <a:pt x="2277" y="0"/>
                    <a:pt x="1621" y="160"/>
                    <a:pt x="1661" y="476"/>
                  </a:cubicBezTo>
                  <a:cubicBezTo>
                    <a:pt x="1709" y="867"/>
                    <a:pt x="1132" y="1231"/>
                    <a:pt x="826" y="1023"/>
                  </a:cubicBezTo>
                  <a:cubicBezTo>
                    <a:pt x="558" y="841"/>
                    <a:pt x="71" y="1134"/>
                    <a:pt x="9" y="1610"/>
                  </a:cubicBezTo>
                  <a:cubicBezTo>
                    <a:pt x="0" y="1684"/>
                    <a:pt x="6" y="1751"/>
                    <a:pt x="22" y="1813"/>
                  </a:cubicBezTo>
                  <a:cubicBezTo>
                    <a:pt x="224" y="1813"/>
                    <a:pt x="224" y="1813"/>
                    <a:pt x="224" y="1813"/>
                  </a:cubicBezTo>
                  <a:cubicBezTo>
                    <a:pt x="251" y="1813"/>
                    <a:pt x="273" y="1835"/>
                    <a:pt x="273" y="1862"/>
                  </a:cubicBezTo>
                  <a:cubicBezTo>
                    <a:pt x="273" y="1889"/>
                    <a:pt x="251" y="1911"/>
                    <a:pt x="224" y="1911"/>
                  </a:cubicBezTo>
                  <a:cubicBezTo>
                    <a:pt x="61" y="1911"/>
                    <a:pt x="61" y="1911"/>
                    <a:pt x="61" y="1911"/>
                  </a:cubicBezTo>
                  <a:cubicBezTo>
                    <a:pt x="102" y="1993"/>
                    <a:pt x="163" y="2061"/>
                    <a:pt x="226" y="2116"/>
                  </a:cubicBezTo>
                  <a:cubicBezTo>
                    <a:pt x="231" y="2114"/>
                    <a:pt x="236" y="2113"/>
                    <a:pt x="242" y="2113"/>
                  </a:cubicBezTo>
                  <a:cubicBezTo>
                    <a:pt x="585" y="2113"/>
                    <a:pt x="585" y="2113"/>
                    <a:pt x="585" y="2113"/>
                  </a:cubicBezTo>
                  <a:cubicBezTo>
                    <a:pt x="612" y="2113"/>
                    <a:pt x="634" y="2135"/>
                    <a:pt x="634" y="2163"/>
                  </a:cubicBezTo>
                  <a:cubicBezTo>
                    <a:pt x="634" y="2190"/>
                    <a:pt x="612" y="2212"/>
                    <a:pt x="585" y="2212"/>
                  </a:cubicBezTo>
                  <a:cubicBezTo>
                    <a:pt x="357" y="2212"/>
                    <a:pt x="357" y="2212"/>
                    <a:pt x="357" y="2212"/>
                  </a:cubicBezTo>
                  <a:cubicBezTo>
                    <a:pt x="440" y="2263"/>
                    <a:pt x="505" y="2288"/>
                    <a:pt x="505" y="2288"/>
                  </a:cubicBezTo>
                  <a:cubicBezTo>
                    <a:pt x="785" y="2358"/>
                    <a:pt x="935" y="2255"/>
                    <a:pt x="1052" y="2195"/>
                  </a:cubicBezTo>
                  <a:cubicBezTo>
                    <a:pt x="1377" y="2028"/>
                    <a:pt x="2004" y="2079"/>
                    <a:pt x="2398" y="2561"/>
                  </a:cubicBezTo>
                  <a:cubicBezTo>
                    <a:pt x="2535" y="2700"/>
                    <a:pt x="2780" y="2643"/>
                    <a:pt x="2961" y="2492"/>
                  </a:cubicBezTo>
                  <a:cubicBezTo>
                    <a:pt x="3242" y="2492"/>
                    <a:pt x="3242" y="2492"/>
                    <a:pt x="3242" y="2492"/>
                  </a:cubicBezTo>
                  <a:cubicBezTo>
                    <a:pt x="3275" y="2492"/>
                    <a:pt x="3302" y="2464"/>
                    <a:pt x="3302" y="2431"/>
                  </a:cubicBezTo>
                  <a:cubicBezTo>
                    <a:pt x="3302" y="2398"/>
                    <a:pt x="3275" y="2371"/>
                    <a:pt x="3242" y="2371"/>
                  </a:cubicBezTo>
                  <a:cubicBezTo>
                    <a:pt x="3076" y="2371"/>
                    <a:pt x="3076" y="2371"/>
                    <a:pt x="3076" y="2371"/>
                  </a:cubicBezTo>
                  <a:cubicBezTo>
                    <a:pt x="3085" y="2360"/>
                    <a:pt x="3092" y="2348"/>
                    <a:pt x="3100" y="2337"/>
                  </a:cubicBezTo>
                  <a:cubicBezTo>
                    <a:pt x="3444" y="2337"/>
                    <a:pt x="3444" y="2337"/>
                    <a:pt x="3444" y="2337"/>
                  </a:cubicBezTo>
                  <a:cubicBezTo>
                    <a:pt x="3478" y="2337"/>
                    <a:pt x="3505" y="2310"/>
                    <a:pt x="3505" y="2276"/>
                  </a:cubicBezTo>
                  <a:cubicBezTo>
                    <a:pt x="3505" y="2243"/>
                    <a:pt x="3478" y="2216"/>
                    <a:pt x="3444"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8" name="Freeform 431">
              <a:extLst>
                <a:ext uri="{FF2B5EF4-FFF2-40B4-BE49-F238E27FC236}">
                  <a16:creationId xmlns:a16="http://schemas.microsoft.com/office/drawing/2014/main" id="{5B89580A-34F4-47E2-BDB8-43F4732764C1}"/>
                </a:ext>
              </a:extLst>
            </p:cNvPr>
            <p:cNvSpPr>
              <a:spLocks/>
            </p:cNvSpPr>
            <p:nvPr/>
          </p:nvSpPr>
          <p:spPr bwMode="auto">
            <a:xfrm>
              <a:off x="12750801" y="5846763"/>
              <a:ext cx="736600" cy="184150"/>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9" name="Freeform 432">
              <a:extLst>
                <a:ext uri="{FF2B5EF4-FFF2-40B4-BE49-F238E27FC236}">
                  <a16:creationId xmlns:a16="http://schemas.microsoft.com/office/drawing/2014/main" id="{4D144671-7D80-4D6E-98C5-CE892A320165}"/>
                </a:ext>
              </a:extLst>
            </p:cNvPr>
            <p:cNvSpPr>
              <a:spLocks/>
            </p:cNvSpPr>
            <p:nvPr/>
          </p:nvSpPr>
          <p:spPr bwMode="auto">
            <a:xfrm>
              <a:off x="13522326" y="5846763"/>
              <a:ext cx="184150" cy="184150"/>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0" name="Freeform 433">
              <a:extLst>
                <a:ext uri="{FF2B5EF4-FFF2-40B4-BE49-F238E27FC236}">
                  <a16:creationId xmlns:a16="http://schemas.microsoft.com/office/drawing/2014/main" id="{50603035-F030-40F8-B68C-C98FDAEA3CB0}"/>
                </a:ext>
              </a:extLst>
            </p:cNvPr>
            <p:cNvSpPr>
              <a:spLocks/>
            </p:cNvSpPr>
            <p:nvPr/>
          </p:nvSpPr>
          <p:spPr bwMode="auto">
            <a:xfrm>
              <a:off x="13060363" y="5608638"/>
              <a:ext cx="631825" cy="187325"/>
            </a:xfrm>
            <a:custGeom>
              <a:avLst/>
              <a:gdLst>
                <a:gd name="T0" fmla="*/ 287 w 336"/>
                <a:gd name="T1" fmla="*/ 99 h 99"/>
                <a:gd name="T2" fmla="*/ 49 w 336"/>
                <a:gd name="T3" fmla="*/ 99 h 99"/>
                <a:gd name="T4" fmla="*/ 0 w 336"/>
                <a:gd name="T5" fmla="*/ 49 h 99"/>
                <a:gd name="T6" fmla="*/ 0 w 336"/>
                <a:gd name="T7" fmla="*/ 49 h 99"/>
                <a:gd name="T8" fmla="*/ 49 w 336"/>
                <a:gd name="T9" fmla="*/ 0 h 99"/>
                <a:gd name="T10" fmla="*/ 287 w 336"/>
                <a:gd name="T11" fmla="*/ 0 h 99"/>
                <a:gd name="T12" fmla="*/ 336 w 336"/>
                <a:gd name="T13" fmla="*/ 49 h 99"/>
                <a:gd name="T14" fmla="*/ 336 w 336"/>
                <a:gd name="T15" fmla="*/ 49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1" name="Freeform 434">
              <a:extLst>
                <a:ext uri="{FF2B5EF4-FFF2-40B4-BE49-F238E27FC236}">
                  <a16:creationId xmlns:a16="http://schemas.microsoft.com/office/drawing/2014/main" id="{AEB7FBF7-DF2A-4341-9D6C-195B00317844}"/>
                </a:ext>
              </a:extLst>
            </p:cNvPr>
            <p:cNvSpPr>
              <a:spLocks/>
            </p:cNvSpPr>
            <p:nvPr/>
          </p:nvSpPr>
          <p:spPr bwMode="auto">
            <a:xfrm>
              <a:off x="13917613" y="6673850"/>
              <a:ext cx="631825" cy="185738"/>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2" name="Freeform 435">
              <a:extLst>
                <a:ext uri="{FF2B5EF4-FFF2-40B4-BE49-F238E27FC236}">
                  <a16:creationId xmlns:a16="http://schemas.microsoft.com/office/drawing/2014/main" id="{2EFDA5AE-A0B6-4742-9DE0-52DC964A6B12}"/>
                </a:ext>
              </a:extLst>
            </p:cNvPr>
            <p:cNvSpPr>
              <a:spLocks/>
            </p:cNvSpPr>
            <p:nvPr/>
          </p:nvSpPr>
          <p:spPr bwMode="auto">
            <a:xfrm>
              <a:off x="13152438" y="6073775"/>
              <a:ext cx="450850" cy="184150"/>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3" name="Freeform 436">
              <a:extLst>
                <a:ext uri="{FF2B5EF4-FFF2-40B4-BE49-F238E27FC236}">
                  <a16:creationId xmlns:a16="http://schemas.microsoft.com/office/drawing/2014/main" id="{50C40D6F-A3A0-4C70-A429-0DAA0F0285E6}"/>
                </a:ext>
              </a:extLst>
            </p:cNvPr>
            <p:cNvSpPr>
              <a:spLocks/>
            </p:cNvSpPr>
            <p:nvPr/>
          </p:nvSpPr>
          <p:spPr bwMode="auto">
            <a:xfrm>
              <a:off x="13692188" y="6862763"/>
              <a:ext cx="450850" cy="185738"/>
            </a:xfrm>
            <a:custGeom>
              <a:avLst/>
              <a:gdLst>
                <a:gd name="T0" fmla="*/ 191 w 240"/>
                <a:gd name="T1" fmla="*/ 99 h 99"/>
                <a:gd name="T2" fmla="*/ 49 w 240"/>
                <a:gd name="T3" fmla="*/ 99 h 99"/>
                <a:gd name="T4" fmla="*/ 0 w 240"/>
                <a:gd name="T5" fmla="*/ 50 h 99"/>
                <a:gd name="T6" fmla="*/ 0 w 240"/>
                <a:gd name="T7" fmla="*/ 50 h 99"/>
                <a:gd name="T8" fmla="*/ 49 w 240"/>
                <a:gd name="T9" fmla="*/ 0 h 99"/>
                <a:gd name="T10" fmla="*/ 191 w 240"/>
                <a:gd name="T11" fmla="*/ 0 h 99"/>
                <a:gd name="T12" fmla="*/ 240 w 240"/>
                <a:gd name="T13" fmla="*/ 50 h 99"/>
                <a:gd name="T14" fmla="*/ 240 w 240"/>
                <a:gd name="T15" fmla="*/ 50 h 99"/>
                <a:gd name="T16" fmla="*/ 191 w 24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9">
                  <a:moveTo>
                    <a:pt x="191" y="99"/>
                  </a:moveTo>
                  <a:cubicBezTo>
                    <a:pt x="49" y="99"/>
                    <a:pt x="49" y="99"/>
                    <a:pt x="49" y="99"/>
                  </a:cubicBezTo>
                  <a:cubicBezTo>
                    <a:pt x="22" y="99"/>
                    <a:pt x="0" y="77"/>
                    <a:pt x="0" y="50"/>
                  </a:cubicBezTo>
                  <a:cubicBezTo>
                    <a:pt x="0" y="50"/>
                    <a:pt x="0" y="50"/>
                    <a:pt x="0" y="50"/>
                  </a:cubicBezTo>
                  <a:cubicBezTo>
                    <a:pt x="0" y="22"/>
                    <a:pt x="22" y="0"/>
                    <a:pt x="49" y="0"/>
                  </a:cubicBezTo>
                  <a:cubicBezTo>
                    <a:pt x="191" y="0"/>
                    <a:pt x="191" y="0"/>
                    <a:pt x="191" y="0"/>
                  </a:cubicBezTo>
                  <a:cubicBezTo>
                    <a:pt x="218" y="0"/>
                    <a:pt x="240" y="22"/>
                    <a:pt x="240" y="50"/>
                  </a:cubicBezTo>
                  <a:cubicBezTo>
                    <a:pt x="240" y="50"/>
                    <a:pt x="240" y="50"/>
                    <a:pt x="240" y="50"/>
                  </a:cubicBezTo>
                  <a:cubicBezTo>
                    <a:pt x="240" y="77"/>
                    <a:pt x="218" y="99"/>
                    <a:pt x="191"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4" name="Freeform 437">
              <a:extLst>
                <a:ext uri="{FF2B5EF4-FFF2-40B4-BE49-F238E27FC236}">
                  <a16:creationId xmlns:a16="http://schemas.microsoft.com/office/drawing/2014/main" id="{80A398F8-BA13-4FED-9BDE-6B760DD59B64}"/>
                </a:ext>
              </a:extLst>
            </p:cNvPr>
            <p:cNvSpPr>
              <a:spLocks/>
            </p:cNvSpPr>
            <p:nvPr/>
          </p:nvSpPr>
          <p:spPr bwMode="auto">
            <a:xfrm>
              <a:off x="12768263" y="4595813"/>
              <a:ext cx="906463" cy="227013"/>
            </a:xfrm>
            <a:custGeom>
              <a:avLst/>
              <a:gdLst>
                <a:gd name="T0" fmla="*/ 60 w 482"/>
                <a:gd name="T1" fmla="*/ 0 h 121"/>
                <a:gd name="T2" fmla="*/ 421 w 482"/>
                <a:gd name="T3" fmla="*/ 0 h 121"/>
                <a:gd name="T4" fmla="*/ 482 w 482"/>
                <a:gd name="T5" fmla="*/ 60 h 121"/>
                <a:gd name="T6" fmla="*/ 482 w 482"/>
                <a:gd name="T7" fmla="*/ 60 h 121"/>
                <a:gd name="T8" fmla="*/ 421 w 482"/>
                <a:gd name="T9" fmla="*/ 121 h 121"/>
                <a:gd name="T10" fmla="*/ 60 w 482"/>
                <a:gd name="T11" fmla="*/ 121 h 121"/>
                <a:gd name="T12" fmla="*/ 0 w 482"/>
                <a:gd name="T13" fmla="*/ 60 h 121"/>
                <a:gd name="T14" fmla="*/ 0 w 482"/>
                <a:gd name="T15" fmla="*/ 60 h 121"/>
                <a:gd name="T16" fmla="*/ 60 w 482"/>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2" h="121">
                  <a:moveTo>
                    <a:pt x="60" y="0"/>
                  </a:moveTo>
                  <a:cubicBezTo>
                    <a:pt x="421" y="0"/>
                    <a:pt x="421" y="0"/>
                    <a:pt x="421" y="0"/>
                  </a:cubicBezTo>
                  <a:cubicBezTo>
                    <a:pt x="455" y="0"/>
                    <a:pt x="482" y="27"/>
                    <a:pt x="482" y="60"/>
                  </a:cubicBezTo>
                  <a:cubicBezTo>
                    <a:pt x="482" y="60"/>
                    <a:pt x="482" y="60"/>
                    <a:pt x="482" y="60"/>
                  </a:cubicBezTo>
                  <a:cubicBezTo>
                    <a:pt x="482" y="94"/>
                    <a:pt x="455" y="121"/>
                    <a:pt x="421" y="121"/>
                  </a:cubicBezTo>
                  <a:cubicBezTo>
                    <a:pt x="60" y="121"/>
                    <a:pt x="60" y="121"/>
                    <a:pt x="60" y="121"/>
                  </a:cubicBezTo>
                  <a:cubicBezTo>
                    <a:pt x="27" y="121"/>
                    <a:pt x="0" y="94"/>
                    <a:pt x="0" y="60"/>
                  </a:cubicBezTo>
                  <a:cubicBezTo>
                    <a:pt x="0" y="60"/>
                    <a:pt x="0" y="60"/>
                    <a:pt x="0" y="60"/>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5" name="Freeform 438">
              <a:extLst>
                <a:ext uri="{FF2B5EF4-FFF2-40B4-BE49-F238E27FC236}">
                  <a16:creationId xmlns:a16="http://schemas.microsoft.com/office/drawing/2014/main" id="{4943569C-F48E-4705-98D0-D5BA917DDE87}"/>
                </a:ext>
              </a:extLst>
            </p:cNvPr>
            <p:cNvSpPr>
              <a:spLocks/>
            </p:cNvSpPr>
            <p:nvPr/>
          </p:nvSpPr>
          <p:spPr bwMode="auto">
            <a:xfrm>
              <a:off x="12517438" y="4884738"/>
              <a:ext cx="776288" cy="228600"/>
            </a:xfrm>
            <a:custGeom>
              <a:avLst/>
              <a:gdLst>
                <a:gd name="T0" fmla="*/ 60 w 413"/>
                <a:gd name="T1" fmla="*/ 0 h 121"/>
                <a:gd name="T2" fmla="*/ 353 w 413"/>
                <a:gd name="T3" fmla="*/ 0 h 121"/>
                <a:gd name="T4" fmla="*/ 413 w 413"/>
                <a:gd name="T5" fmla="*/ 61 h 121"/>
                <a:gd name="T6" fmla="*/ 413 w 413"/>
                <a:gd name="T7" fmla="*/ 61 h 121"/>
                <a:gd name="T8" fmla="*/ 353 w 413"/>
                <a:gd name="T9" fmla="*/ 121 h 121"/>
                <a:gd name="T10" fmla="*/ 60 w 413"/>
                <a:gd name="T11" fmla="*/ 121 h 121"/>
                <a:gd name="T12" fmla="*/ 0 w 413"/>
                <a:gd name="T13" fmla="*/ 61 h 121"/>
                <a:gd name="T14" fmla="*/ 0 w 413"/>
                <a:gd name="T15" fmla="*/ 61 h 121"/>
                <a:gd name="T16" fmla="*/ 60 w 41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3" h="121">
                  <a:moveTo>
                    <a:pt x="60" y="0"/>
                  </a:moveTo>
                  <a:cubicBezTo>
                    <a:pt x="353" y="0"/>
                    <a:pt x="353" y="0"/>
                    <a:pt x="353" y="0"/>
                  </a:cubicBezTo>
                  <a:cubicBezTo>
                    <a:pt x="386" y="0"/>
                    <a:pt x="413" y="27"/>
                    <a:pt x="413" y="61"/>
                  </a:cubicBezTo>
                  <a:cubicBezTo>
                    <a:pt x="413" y="61"/>
                    <a:pt x="413" y="61"/>
                    <a:pt x="413" y="61"/>
                  </a:cubicBezTo>
                  <a:cubicBezTo>
                    <a:pt x="413" y="94"/>
                    <a:pt x="386" y="121"/>
                    <a:pt x="353" y="121"/>
                  </a:cubicBezTo>
                  <a:cubicBezTo>
                    <a:pt x="60" y="121"/>
                    <a:pt x="60" y="121"/>
                    <a:pt x="60" y="121"/>
                  </a:cubicBezTo>
                  <a:cubicBezTo>
                    <a:pt x="27" y="121"/>
                    <a:pt x="0" y="94"/>
                    <a:pt x="0" y="61"/>
                  </a:cubicBezTo>
                  <a:cubicBezTo>
                    <a:pt x="0" y="61"/>
                    <a:pt x="0" y="61"/>
                    <a:pt x="0" y="61"/>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6" name="Freeform 439">
              <a:extLst>
                <a:ext uri="{FF2B5EF4-FFF2-40B4-BE49-F238E27FC236}">
                  <a16:creationId xmlns:a16="http://schemas.microsoft.com/office/drawing/2014/main" id="{33B7B7B2-27E2-40DE-A2FA-15E4BD47C304}"/>
                </a:ext>
              </a:extLst>
            </p:cNvPr>
            <p:cNvSpPr>
              <a:spLocks/>
            </p:cNvSpPr>
            <p:nvPr/>
          </p:nvSpPr>
          <p:spPr bwMode="auto">
            <a:xfrm>
              <a:off x="12623801" y="4313238"/>
              <a:ext cx="557213" cy="227013"/>
            </a:xfrm>
            <a:custGeom>
              <a:avLst/>
              <a:gdLst>
                <a:gd name="T0" fmla="*/ 61 w 296"/>
                <a:gd name="T1" fmla="*/ 0 h 121"/>
                <a:gd name="T2" fmla="*/ 236 w 296"/>
                <a:gd name="T3" fmla="*/ 0 h 121"/>
                <a:gd name="T4" fmla="*/ 296 w 296"/>
                <a:gd name="T5" fmla="*/ 61 h 121"/>
                <a:gd name="T6" fmla="*/ 296 w 296"/>
                <a:gd name="T7" fmla="*/ 61 h 121"/>
                <a:gd name="T8" fmla="*/ 236 w 296"/>
                <a:gd name="T9" fmla="*/ 121 h 121"/>
                <a:gd name="T10" fmla="*/ 61 w 296"/>
                <a:gd name="T11" fmla="*/ 121 h 121"/>
                <a:gd name="T12" fmla="*/ 0 w 296"/>
                <a:gd name="T13" fmla="*/ 61 h 121"/>
                <a:gd name="T14" fmla="*/ 0 w 296"/>
                <a:gd name="T15" fmla="*/ 61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1"/>
                  </a:cubicBezTo>
                  <a:cubicBezTo>
                    <a:pt x="296" y="61"/>
                    <a:pt x="296" y="61"/>
                    <a:pt x="296" y="61"/>
                  </a:cubicBezTo>
                  <a:cubicBezTo>
                    <a:pt x="296" y="94"/>
                    <a:pt x="269" y="121"/>
                    <a:pt x="236" y="121"/>
                  </a:cubicBezTo>
                  <a:cubicBezTo>
                    <a:pt x="61" y="121"/>
                    <a:pt x="61" y="121"/>
                    <a:pt x="61" y="121"/>
                  </a:cubicBezTo>
                  <a:cubicBezTo>
                    <a:pt x="27" y="121"/>
                    <a:pt x="0" y="94"/>
                    <a:pt x="0" y="61"/>
                  </a:cubicBezTo>
                  <a:cubicBezTo>
                    <a:pt x="0" y="61"/>
                    <a:pt x="0" y="61"/>
                    <a:pt x="0" y="61"/>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5" name="Group 804">
            <a:extLst>
              <a:ext uri="{FF2B5EF4-FFF2-40B4-BE49-F238E27FC236}">
                <a16:creationId xmlns:a16="http://schemas.microsoft.com/office/drawing/2014/main" id="{D383F9FB-E841-43D1-BC04-34F74EB5CB5F}"/>
              </a:ext>
            </a:extLst>
          </p:cNvPr>
          <p:cNvGrpSpPr/>
          <p:nvPr/>
        </p:nvGrpSpPr>
        <p:grpSpPr>
          <a:xfrm>
            <a:off x="18866838" y="3182579"/>
            <a:ext cx="2388668" cy="6365199"/>
            <a:chOff x="18710276" y="4357688"/>
            <a:chExt cx="1931988" cy="5148262"/>
          </a:xfrm>
        </p:grpSpPr>
        <p:sp>
          <p:nvSpPr>
            <p:cNvPr id="637" name="Freeform 440">
              <a:extLst>
                <a:ext uri="{FF2B5EF4-FFF2-40B4-BE49-F238E27FC236}">
                  <a16:creationId xmlns:a16="http://schemas.microsoft.com/office/drawing/2014/main" id="{E75F8557-19EB-4393-8EC7-F2AACB1D27E0}"/>
                </a:ext>
              </a:extLst>
            </p:cNvPr>
            <p:cNvSpPr>
              <a:spLocks/>
            </p:cNvSpPr>
            <p:nvPr/>
          </p:nvSpPr>
          <p:spPr bwMode="auto">
            <a:xfrm>
              <a:off x="18894426"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8" name="Freeform 441">
              <a:extLst>
                <a:ext uri="{FF2B5EF4-FFF2-40B4-BE49-F238E27FC236}">
                  <a16:creationId xmlns:a16="http://schemas.microsoft.com/office/drawing/2014/main" id="{77D01C84-E52D-42D2-B413-AEA862F524A3}"/>
                </a:ext>
              </a:extLst>
            </p:cNvPr>
            <p:cNvSpPr>
              <a:spLocks/>
            </p:cNvSpPr>
            <p:nvPr/>
          </p:nvSpPr>
          <p:spPr bwMode="auto">
            <a:xfrm>
              <a:off x="20246976"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9" name="Freeform 442">
              <a:extLst>
                <a:ext uri="{FF2B5EF4-FFF2-40B4-BE49-F238E27FC236}">
                  <a16:creationId xmlns:a16="http://schemas.microsoft.com/office/drawing/2014/main" id="{BF54AF0D-0EA9-4FFC-AB8B-78D27561D559}"/>
                </a:ext>
              </a:extLst>
            </p:cNvPr>
            <p:cNvSpPr>
              <a:spLocks/>
            </p:cNvSpPr>
            <p:nvPr/>
          </p:nvSpPr>
          <p:spPr bwMode="auto">
            <a:xfrm>
              <a:off x="18710276" y="4357688"/>
              <a:ext cx="1931988" cy="4960938"/>
            </a:xfrm>
            <a:custGeom>
              <a:avLst/>
              <a:gdLst>
                <a:gd name="T0" fmla="*/ 950 w 1028"/>
                <a:gd name="T1" fmla="*/ 2636 h 2636"/>
                <a:gd name="T2" fmla="*/ 78 w 1028"/>
                <a:gd name="T3" fmla="*/ 2636 h 2636"/>
                <a:gd name="T4" fmla="*/ 0 w 1028"/>
                <a:gd name="T5" fmla="*/ 2558 h 2636"/>
                <a:gd name="T6" fmla="*/ 0 w 1028"/>
                <a:gd name="T7" fmla="*/ 78 h 2636"/>
                <a:gd name="T8" fmla="*/ 78 w 1028"/>
                <a:gd name="T9" fmla="*/ 0 h 2636"/>
                <a:gd name="T10" fmla="*/ 950 w 1028"/>
                <a:gd name="T11" fmla="*/ 0 h 2636"/>
                <a:gd name="T12" fmla="*/ 1028 w 1028"/>
                <a:gd name="T13" fmla="*/ 78 h 2636"/>
                <a:gd name="T14" fmla="*/ 1028 w 1028"/>
                <a:gd name="T15" fmla="*/ 2558 h 2636"/>
                <a:gd name="T16" fmla="*/ 950 w 1028"/>
                <a:gd name="T17" fmla="*/ 2636 h 2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636">
                  <a:moveTo>
                    <a:pt x="950" y="2636"/>
                  </a:moveTo>
                  <a:cubicBezTo>
                    <a:pt x="78" y="2636"/>
                    <a:pt x="78" y="2636"/>
                    <a:pt x="78" y="2636"/>
                  </a:cubicBezTo>
                  <a:cubicBezTo>
                    <a:pt x="35" y="2636"/>
                    <a:pt x="0" y="2601"/>
                    <a:pt x="0" y="2558"/>
                  </a:cubicBezTo>
                  <a:cubicBezTo>
                    <a:pt x="0" y="78"/>
                    <a:pt x="0" y="78"/>
                    <a:pt x="0" y="78"/>
                  </a:cubicBezTo>
                  <a:cubicBezTo>
                    <a:pt x="0" y="35"/>
                    <a:pt x="35" y="0"/>
                    <a:pt x="78" y="0"/>
                  </a:cubicBezTo>
                  <a:cubicBezTo>
                    <a:pt x="950" y="0"/>
                    <a:pt x="950" y="0"/>
                    <a:pt x="950" y="0"/>
                  </a:cubicBezTo>
                  <a:cubicBezTo>
                    <a:pt x="993" y="0"/>
                    <a:pt x="1028" y="35"/>
                    <a:pt x="1028" y="78"/>
                  </a:cubicBezTo>
                  <a:cubicBezTo>
                    <a:pt x="1028" y="2558"/>
                    <a:pt x="1028" y="2558"/>
                    <a:pt x="1028" y="2558"/>
                  </a:cubicBezTo>
                  <a:cubicBezTo>
                    <a:pt x="1028" y="2601"/>
                    <a:pt x="993" y="2636"/>
                    <a:pt x="950" y="2636"/>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0" name="Freeform 443">
              <a:extLst>
                <a:ext uri="{FF2B5EF4-FFF2-40B4-BE49-F238E27FC236}">
                  <a16:creationId xmlns:a16="http://schemas.microsoft.com/office/drawing/2014/main" id="{33CEDA43-3405-4422-A50E-6CDA74DFF58D}"/>
                </a:ext>
              </a:extLst>
            </p:cNvPr>
            <p:cNvSpPr>
              <a:spLocks/>
            </p:cNvSpPr>
            <p:nvPr/>
          </p:nvSpPr>
          <p:spPr bwMode="auto">
            <a:xfrm>
              <a:off x="18762663" y="4437063"/>
              <a:ext cx="1827213" cy="4802188"/>
            </a:xfrm>
            <a:custGeom>
              <a:avLst/>
              <a:gdLst>
                <a:gd name="T0" fmla="*/ 912 w 972"/>
                <a:gd name="T1" fmla="*/ 2552 h 2552"/>
                <a:gd name="T2" fmla="*/ 60 w 972"/>
                <a:gd name="T3" fmla="*/ 2552 h 2552"/>
                <a:gd name="T4" fmla="*/ 0 w 972"/>
                <a:gd name="T5" fmla="*/ 2492 h 2552"/>
                <a:gd name="T6" fmla="*/ 0 w 972"/>
                <a:gd name="T7" fmla="*/ 60 h 2552"/>
                <a:gd name="T8" fmla="*/ 60 w 972"/>
                <a:gd name="T9" fmla="*/ 0 h 2552"/>
                <a:gd name="T10" fmla="*/ 912 w 972"/>
                <a:gd name="T11" fmla="*/ 0 h 2552"/>
                <a:gd name="T12" fmla="*/ 972 w 972"/>
                <a:gd name="T13" fmla="*/ 60 h 2552"/>
                <a:gd name="T14" fmla="*/ 972 w 972"/>
                <a:gd name="T15" fmla="*/ 2492 h 2552"/>
                <a:gd name="T16" fmla="*/ 912 w 972"/>
                <a:gd name="T17" fmla="*/ 2552 h 2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2552">
                  <a:moveTo>
                    <a:pt x="912" y="2552"/>
                  </a:moveTo>
                  <a:cubicBezTo>
                    <a:pt x="60" y="2552"/>
                    <a:pt x="60" y="2552"/>
                    <a:pt x="60" y="2552"/>
                  </a:cubicBezTo>
                  <a:cubicBezTo>
                    <a:pt x="27" y="2552"/>
                    <a:pt x="0" y="2525"/>
                    <a:pt x="0" y="2492"/>
                  </a:cubicBezTo>
                  <a:cubicBezTo>
                    <a:pt x="0" y="60"/>
                    <a:pt x="0" y="60"/>
                    <a:pt x="0" y="60"/>
                  </a:cubicBezTo>
                  <a:cubicBezTo>
                    <a:pt x="0" y="27"/>
                    <a:pt x="27" y="0"/>
                    <a:pt x="60" y="0"/>
                  </a:cubicBezTo>
                  <a:cubicBezTo>
                    <a:pt x="912" y="0"/>
                    <a:pt x="912" y="0"/>
                    <a:pt x="912" y="0"/>
                  </a:cubicBezTo>
                  <a:cubicBezTo>
                    <a:pt x="945" y="0"/>
                    <a:pt x="972" y="27"/>
                    <a:pt x="972" y="60"/>
                  </a:cubicBezTo>
                  <a:cubicBezTo>
                    <a:pt x="972" y="2492"/>
                    <a:pt x="972" y="2492"/>
                    <a:pt x="972" y="2492"/>
                  </a:cubicBezTo>
                  <a:cubicBezTo>
                    <a:pt x="972" y="2525"/>
                    <a:pt x="945" y="2552"/>
                    <a:pt x="912" y="2552"/>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1" name="Freeform 444">
              <a:extLst>
                <a:ext uri="{FF2B5EF4-FFF2-40B4-BE49-F238E27FC236}">
                  <a16:creationId xmlns:a16="http://schemas.microsoft.com/office/drawing/2014/main" id="{4365D017-413F-4240-939B-39D563D700F1}"/>
                </a:ext>
              </a:extLst>
            </p:cNvPr>
            <p:cNvSpPr>
              <a:spLocks/>
            </p:cNvSpPr>
            <p:nvPr/>
          </p:nvSpPr>
          <p:spPr bwMode="auto">
            <a:xfrm>
              <a:off x="18911888"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2" name="Rectangle 445">
              <a:extLst>
                <a:ext uri="{FF2B5EF4-FFF2-40B4-BE49-F238E27FC236}">
                  <a16:creationId xmlns:a16="http://schemas.microsoft.com/office/drawing/2014/main" id="{91F685C2-52CB-4292-B0C2-EB6A2DE31F1D}"/>
                </a:ext>
              </a:extLst>
            </p:cNvPr>
            <p:cNvSpPr>
              <a:spLocks noChangeArrowheads="1"/>
            </p:cNvSpPr>
            <p:nvPr/>
          </p:nvSpPr>
          <p:spPr bwMode="auto">
            <a:xfrm>
              <a:off x="18965863"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3" name="Rectangle 446">
              <a:extLst>
                <a:ext uri="{FF2B5EF4-FFF2-40B4-BE49-F238E27FC236}">
                  <a16:creationId xmlns:a16="http://schemas.microsoft.com/office/drawing/2014/main" id="{EE10233E-3718-4CF9-ADC5-17F49DAEF6C8}"/>
                </a:ext>
              </a:extLst>
            </p:cNvPr>
            <p:cNvSpPr>
              <a:spLocks noChangeArrowheads="1"/>
            </p:cNvSpPr>
            <p:nvPr/>
          </p:nvSpPr>
          <p:spPr bwMode="auto">
            <a:xfrm>
              <a:off x="19040476"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4" name="Rectangle 447">
              <a:extLst>
                <a:ext uri="{FF2B5EF4-FFF2-40B4-BE49-F238E27FC236}">
                  <a16:creationId xmlns:a16="http://schemas.microsoft.com/office/drawing/2014/main" id="{A6CF9868-4AAB-44BD-86B4-4FEB2BF00BB7}"/>
                </a:ext>
              </a:extLst>
            </p:cNvPr>
            <p:cNvSpPr>
              <a:spLocks noChangeArrowheads="1"/>
            </p:cNvSpPr>
            <p:nvPr/>
          </p:nvSpPr>
          <p:spPr bwMode="auto">
            <a:xfrm>
              <a:off x="19115088"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5" name="Rectangle 448">
              <a:extLst>
                <a:ext uri="{FF2B5EF4-FFF2-40B4-BE49-F238E27FC236}">
                  <a16:creationId xmlns:a16="http://schemas.microsoft.com/office/drawing/2014/main" id="{5240E8D3-62BE-43E9-A6B1-A79CD2259283}"/>
                </a:ext>
              </a:extLst>
            </p:cNvPr>
            <p:cNvSpPr>
              <a:spLocks noChangeArrowheads="1"/>
            </p:cNvSpPr>
            <p:nvPr/>
          </p:nvSpPr>
          <p:spPr bwMode="auto">
            <a:xfrm>
              <a:off x="19191288"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6" name="Rectangle 449">
              <a:extLst>
                <a:ext uri="{FF2B5EF4-FFF2-40B4-BE49-F238E27FC236}">
                  <a16:creationId xmlns:a16="http://schemas.microsoft.com/office/drawing/2014/main" id="{04F8C0D4-7E37-435E-A53E-918D3F7AC44D}"/>
                </a:ext>
              </a:extLst>
            </p:cNvPr>
            <p:cNvSpPr>
              <a:spLocks noChangeArrowheads="1"/>
            </p:cNvSpPr>
            <p:nvPr/>
          </p:nvSpPr>
          <p:spPr bwMode="auto">
            <a:xfrm>
              <a:off x="19265901"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7" name="Rectangle 450">
              <a:extLst>
                <a:ext uri="{FF2B5EF4-FFF2-40B4-BE49-F238E27FC236}">
                  <a16:creationId xmlns:a16="http://schemas.microsoft.com/office/drawing/2014/main" id="{656922F6-2C57-452F-B48D-60C2BC4BAFF9}"/>
                </a:ext>
              </a:extLst>
            </p:cNvPr>
            <p:cNvSpPr>
              <a:spLocks noChangeArrowheads="1"/>
            </p:cNvSpPr>
            <p:nvPr/>
          </p:nvSpPr>
          <p:spPr bwMode="auto">
            <a:xfrm>
              <a:off x="19340513"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8" name="Oval 451">
              <a:extLst>
                <a:ext uri="{FF2B5EF4-FFF2-40B4-BE49-F238E27FC236}">
                  <a16:creationId xmlns:a16="http://schemas.microsoft.com/office/drawing/2014/main" id="{AEA51BB5-0E60-44F3-BA1D-62E2EBE3475A}"/>
                </a:ext>
              </a:extLst>
            </p:cNvPr>
            <p:cNvSpPr>
              <a:spLocks noChangeArrowheads="1"/>
            </p:cNvSpPr>
            <p:nvPr/>
          </p:nvSpPr>
          <p:spPr bwMode="auto">
            <a:xfrm>
              <a:off x="19469101" y="72977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9" name="Oval 452">
              <a:extLst>
                <a:ext uri="{FF2B5EF4-FFF2-40B4-BE49-F238E27FC236}">
                  <a16:creationId xmlns:a16="http://schemas.microsoft.com/office/drawing/2014/main" id="{04CF93BE-1461-497F-9A8B-5F07D72D844A}"/>
                </a:ext>
              </a:extLst>
            </p:cNvPr>
            <p:cNvSpPr>
              <a:spLocks noChangeArrowheads="1"/>
            </p:cNvSpPr>
            <p:nvPr/>
          </p:nvSpPr>
          <p:spPr bwMode="auto">
            <a:xfrm>
              <a:off x="19626263" y="72977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0" name="Freeform 453">
              <a:extLst>
                <a:ext uri="{FF2B5EF4-FFF2-40B4-BE49-F238E27FC236}">
                  <a16:creationId xmlns:a16="http://schemas.microsoft.com/office/drawing/2014/main" id="{8E301E9C-68FC-490F-949D-A63CFCBADDD8}"/>
                </a:ext>
              </a:extLst>
            </p:cNvPr>
            <p:cNvSpPr>
              <a:spLocks/>
            </p:cNvSpPr>
            <p:nvPr/>
          </p:nvSpPr>
          <p:spPr bwMode="auto">
            <a:xfrm>
              <a:off x="19807238" y="72818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1" name="Freeform 454">
              <a:extLst>
                <a:ext uri="{FF2B5EF4-FFF2-40B4-BE49-F238E27FC236}">
                  <a16:creationId xmlns:a16="http://schemas.microsoft.com/office/drawing/2014/main" id="{29868E8F-AE80-42FF-8EC4-24E942D0A03C}"/>
                </a:ext>
              </a:extLst>
            </p:cNvPr>
            <p:cNvSpPr>
              <a:spLocks/>
            </p:cNvSpPr>
            <p:nvPr/>
          </p:nvSpPr>
          <p:spPr bwMode="auto">
            <a:xfrm>
              <a:off x="18911888" y="54498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2" name="Rectangle 455">
              <a:extLst>
                <a:ext uri="{FF2B5EF4-FFF2-40B4-BE49-F238E27FC236}">
                  <a16:creationId xmlns:a16="http://schemas.microsoft.com/office/drawing/2014/main" id="{213994EB-EB51-4804-BDE8-FD6F163FF8E6}"/>
                </a:ext>
              </a:extLst>
            </p:cNvPr>
            <p:cNvSpPr>
              <a:spLocks noChangeArrowheads="1"/>
            </p:cNvSpPr>
            <p:nvPr/>
          </p:nvSpPr>
          <p:spPr bwMode="auto">
            <a:xfrm>
              <a:off x="18965863"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3" name="Rectangle 456">
              <a:extLst>
                <a:ext uri="{FF2B5EF4-FFF2-40B4-BE49-F238E27FC236}">
                  <a16:creationId xmlns:a16="http://schemas.microsoft.com/office/drawing/2014/main" id="{5EAF0C12-3231-4E46-A480-2EAD8C36A7B7}"/>
                </a:ext>
              </a:extLst>
            </p:cNvPr>
            <p:cNvSpPr>
              <a:spLocks noChangeArrowheads="1"/>
            </p:cNvSpPr>
            <p:nvPr/>
          </p:nvSpPr>
          <p:spPr bwMode="auto">
            <a:xfrm>
              <a:off x="19040476"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4" name="Rectangle 457">
              <a:extLst>
                <a:ext uri="{FF2B5EF4-FFF2-40B4-BE49-F238E27FC236}">
                  <a16:creationId xmlns:a16="http://schemas.microsoft.com/office/drawing/2014/main" id="{21FF571A-F66C-4DD3-86F3-32D64BF3811D}"/>
                </a:ext>
              </a:extLst>
            </p:cNvPr>
            <p:cNvSpPr>
              <a:spLocks noChangeArrowheads="1"/>
            </p:cNvSpPr>
            <p:nvPr/>
          </p:nvSpPr>
          <p:spPr bwMode="auto">
            <a:xfrm>
              <a:off x="19115088"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5" name="Rectangle 458">
              <a:extLst>
                <a:ext uri="{FF2B5EF4-FFF2-40B4-BE49-F238E27FC236}">
                  <a16:creationId xmlns:a16="http://schemas.microsoft.com/office/drawing/2014/main" id="{3CA934A1-70F0-441F-9786-3F40D3042F16}"/>
                </a:ext>
              </a:extLst>
            </p:cNvPr>
            <p:cNvSpPr>
              <a:spLocks noChangeArrowheads="1"/>
            </p:cNvSpPr>
            <p:nvPr/>
          </p:nvSpPr>
          <p:spPr bwMode="auto">
            <a:xfrm>
              <a:off x="19191288"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6" name="Rectangle 459">
              <a:extLst>
                <a:ext uri="{FF2B5EF4-FFF2-40B4-BE49-F238E27FC236}">
                  <a16:creationId xmlns:a16="http://schemas.microsoft.com/office/drawing/2014/main" id="{D0A5D001-AF48-453A-B41D-0B78E706A94D}"/>
                </a:ext>
              </a:extLst>
            </p:cNvPr>
            <p:cNvSpPr>
              <a:spLocks noChangeArrowheads="1"/>
            </p:cNvSpPr>
            <p:nvPr/>
          </p:nvSpPr>
          <p:spPr bwMode="auto">
            <a:xfrm>
              <a:off x="19265901"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7" name="Rectangle 460">
              <a:extLst>
                <a:ext uri="{FF2B5EF4-FFF2-40B4-BE49-F238E27FC236}">
                  <a16:creationId xmlns:a16="http://schemas.microsoft.com/office/drawing/2014/main" id="{88F6E187-BA1A-4A3A-BC6A-93BCA3FDAD50}"/>
                </a:ext>
              </a:extLst>
            </p:cNvPr>
            <p:cNvSpPr>
              <a:spLocks noChangeArrowheads="1"/>
            </p:cNvSpPr>
            <p:nvPr/>
          </p:nvSpPr>
          <p:spPr bwMode="auto">
            <a:xfrm>
              <a:off x="19340513"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8" name="Oval 461">
              <a:extLst>
                <a:ext uri="{FF2B5EF4-FFF2-40B4-BE49-F238E27FC236}">
                  <a16:creationId xmlns:a16="http://schemas.microsoft.com/office/drawing/2014/main" id="{F9C2D425-8E60-4C65-8693-FAA48A5F15E4}"/>
                </a:ext>
              </a:extLst>
            </p:cNvPr>
            <p:cNvSpPr>
              <a:spLocks noChangeArrowheads="1"/>
            </p:cNvSpPr>
            <p:nvPr/>
          </p:nvSpPr>
          <p:spPr bwMode="auto">
            <a:xfrm>
              <a:off x="19469101" y="55356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9" name="Oval 462">
              <a:extLst>
                <a:ext uri="{FF2B5EF4-FFF2-40B4-BE49-F238E27FC236}">
                  <a16:creationId xmlns:a16="http://schemas.microsoft.com/office/drawing/2014/main" id="{9597E348-A35B-4C38-97A7-04DC4929EB60}"/>
                </a:ext>
              </a:extLst>
            </p:cNvPr>
            <p:cNvSpPr>
              <a:spLocks noChangeArrowheads="1"/>
            </p:cNvSpPr>
            <p:nvPr/>
          </p:nvSpPr>
          <p:spPr bwMode="auto">
            <a:xfrm>
              <a:off x="19626263" y="55356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0" name="Freeform 463">
              <a:extLst>
                <a:ext uri="{FF2B5EF4-FFF2-40B4-BE49-F238E27FC236}">
                  <a16:creationId xmlns:a16="http://schemas.microsoft.com/office/drawing/2014/main" id="{CCA42EE8-058D-447D-85C1-5C2166BE6B57}"/>
                </a:ext>
              </a:extLst>
            </p:cNvPr>
            <p:cNvSpPr>
              <a:spLocks/>
            </p:cNvSpPr>
            <p:nvPr/>
          </p:nvSpPr>
          <p:spPr bwMode="auto">
            <a:xfrm>
              <a:off x="19807238" y="55213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1" name="Freeform 464">
              <a:extLst>
                <a:ext uri="{FF2B5EF4-FFF2-40B4-BE49-F238E27FC236}">
                  <a16:creationId xmlns:a16="http://schemas.microsoft.com/office/drawing/2014/main" id="{1E5F08EF-E223-4709-AFD9-5E8FABFAC42C}"/>
                </a:ext>
              </a:extLst>
            </p:cNvPr>
            <p:cNvSpPr>
              <a:spLocks/>
            </p:cNvSpPr>
            <p:nvPr/>
          </p:nvSpPr>
          <p:spPr bwMode="auto">
            <a:xfrm>
              <a:off x="18911888" y="51562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2" name="Rectangle 465">
              <a:extLst>
                <a:ext uri="{FF2B5EF4-FFF2-40B4-BE49-F238E27FC236}">
                  <a16:creationId xmlns:a16="http://schemas.microsoft.com/office/drawing/2014/main" id="{AB1DC853-F3CB-4F0A-8929-FD90620DDA7D}"/>
                </a:ext>
              </a:extLst>
            </p:cNvPr>
            <p:cNvSpPr>
              <a:spLocks noChangeArrowheads="1"/>
            </p:cNvSpPr>
            <p:nvPr/>
          </p:nvSpPr>
          <p:spPr bwMode="auto">
            <a:xfrm>
              <a:off x="18965863"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3" name="Rectangle 466">
              <a:extLst>
                <a:ext uri="{FF2B5EF4-FFF2-40B4-BE49-F238E27FC236}">
                  <a16:creationId xmlns:a16="http://schemas.microsoft.com/office/drawing/2014/main" id="{910FCC92-4E9A-4B6E-81F4-87DBDB662155}"/>
                </a:ext>
              </a:extLst>
            </p:cNvPr>
            <p:cNvSpPr>
              <a:spLocks noChangeArrowheads="1"/>
            </p:cNvSpPr>
            <p:nvPr/>
          </p:nvSpPr>
          <p:spPr bwMode="auto">
            <a:xfrm>
              <a:off x="19040476"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4" name="Rectangle 467">
              <a:extLst>
                <a:ext uri="{FF2B5EF4-FFF2-40B4-BE49-F238E27FC236}">
                  <a16:creationId xmlns:a16="http://schemas.microsoft.com/office/drawing/2014/main" id="{D2F6A6B0-F9E4-49F9-876E-90BE626A5A7D}"/>
                </a:ext>
              </a:extLst>
            </p:cNvPr>
            <p:cNvSpPr>
              <a:spLocks noChangeArrowheads="1"/>
            </p:cNvSpPr>
            <p:nvPr/>
          </p:nvSpPr>
          <p:spPr bwMode="auto">
            <a:xfrm>
              <a:off x="19115088"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5" name="Rectangle 468">
              <a:extLst>
                <a:ext uri="{FF2B5EF4-FFF2-40B4-BE49-F238E27FC236}">
                  <a16:creationId xmlns:a16="http://schemas.microsoft.com/office/drawing/2014/main" id="{4EE8E354-F3F4-4909-BA58-138D81B593A3}"/>
                </a:ext>
              </a:extLst>
            </p:cNvPr>
            <p:cNvSpPr>
              <a:spLocks noChangeArrowheads="1"/>
            </p:cNvSpPr>
            <p:nvPr/>
          </p:nvSpPr>
          <p:spPr bwMode="auto">
            <a:xfrm>
              <a:off x="19191288"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6" name="Rectangle 469">
              <a:extLst>
                <a:ext uri="{FF2B5EF4-FFF2-40B4-BE49-F238E27FC236}">
                  <a16:creationId xmlns:a16="http://schemas.microsoft.com/office/drawing/2014/main" id="{38F60BB8-E743-4744-9AD1-8620939DB21F}"/>
                </a:ext>
              </a:extLst>
            </p:cNvPr>
            <p:cNvSpPr>
              <a:spLocks noChangeArrowheads="1"/>
            </p:cNvSpPr>
            <p:nvPr/>
          </p:nvSpPr>
          <p:spPr bwMode="auto">
            <a:xfrm>
              <a:off x="19265901"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7" name="Rectangle 470">
              <a:extLst>
                <a:ext uri="{FF2B5EF4-FFF2-40B4-BE49-F238E27FC236}">
                  <a16:creationId xmlns:a16="http://schemas.microsoft.com/office/drawing/2014/main" id="{E2F91430-5336-483B-A7C3-D9DFD6892136}"/>
                </a:ext>
              </a:extLst>
            </p:cNvPr>
            <p:cNvSpPr>
              <a:spLocks noChangeArrowheads="1"/>
            </p:cNvSpPr>
            <p:nvPr/>
          </p:nvSpPr>
          <p:spPr bwMode="auto">
            <a:xfrm>
              <a:off x="19340513"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8" name="Oval 471">
              <a:extLst>
                <a:ext uri="{FF2B5EF4-FFF2-40B4-BE49-F238E27FC236}">
                  <a16:creationId xmlns:a16="http://schemas.microsoft.com/office/drawing/2014/main" id="{3ECACBC1-BCAF-4D65-B36D-946AE10AB8B2}"/>
                </a:ext>
              </a:extLst>
            </p:cNvPr>
            <p:cNvSpPr>
              <a:spLocks noChangeArrowheads="1"/>
            </p:cNvSpPr>
            <p:nvPr/>
          </p:nvSpPr>
          <p:spPr bwMode="auto">
            <a:xfrm>
              <a:off x="19469101" y="52419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9" name="Oval 472">
              <a:extLst>
                <a:ext uri="{FF2B5EF4-FFF2-40B4-BE49-F238E27FC236}">
                  <a16:creationId xmlns:a16="http://schemas.microsoft.com/office/drawing/2014/main" id="{7A09D125-A348-419F-AD08-B627E142E850}"/>
                </a:ext>
              </a:extLst>
            </p:cNvPr>
            <p:cNvSpPr>
              <a:spLocks noChangeArrowheads="1"/>
            </p:cNvSpPr>
            <p:nvPr/>
          </p:nvSpPr>
          <p:spPr bwMode="auto">
            <a:xfrm>
              <a:off x="19626263" y="52419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0" name="Freeform 473">
              <a:extLst>
                <a:ext uri="{FF2B5EF4-FFF2-40B4-BE49-F238E27FC236}">
                  <a16:creationId xmlns:a16="http://schemas.microsoft.com/office/drawing/2014/main" id="{2FA8C598-65E1-4BA0-B001-17ADC878D785}"/>
                </a:ext>
              </a:extLst>
            </p:cNvPr>
            <p:cNvSpPr>
              <a:spLocks/>
            </p:cNvSpPr>
            <p:nvPr/>
          </p:nvSpPr>
          <p:spPr bwMode="auto">
            <a:xfrm>
              <a:off x="19807238" y="52276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1" name="Freeform 474">
              <a:extLst>
                <a:ext uri="{FF2B5EF4-FFF2-40B4-BE49-F238E27FC236}">
                  <a16:creationId xmlns:a16="http://schemas.microsoft.com/office/drawing/2014/main" id="{25E74660-4005-4FD8-9CD0-37587AFCB015}"/>
                </a:ext>
              </a:extLst>
            </p:cNvPr>
            <p:cNvSpPr>
              <a:spLocks/>
            </p:cNvSpPr>
            <p:nvPr/>
          </p:nvSpPr>
          <p:spPr bwMode="auto">
            <a:xfrm>
              <a:off x="18911888" y="48625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2" name="Rectangle 475">
              <a:extLst>
                <a:ext uri="{FF2B5EF4-FFF2-40B4-BE49-F238E27FC236}">
                  <a16:creationId xmlns:a16="http://schemas.microsoft.com/office/drawing/2014/main" id="{F6B67F81-E61F-4395-AD15-082B166907AA}"/>
                </a:ext>
              </a:extLst>
            </p:cNvPr>
            <p:cNvSpPr>
              <a:spLocks noChangeArrowheads="1"/>
            </p:cNvSpPr>
            <p:nvPr/>
          </p:nvSpPr>
          <p:spPr bwMode="auto">
            <a:xfrm>
              <a:off x="18965863"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3" name="Rectangle 476">
              <a:extLst>
                <a:ext uri="{FF2B5EF4-FFF2-40B4-BE49-F238E27FC236}">
                  <a16:creationId xmlns:a16="http://schemas.microsoft.com/office/drawing/2014/main" id="{81C07B20-AACD-4298-AFEE-6A1F145D8605}"/>
                </a:ext>
              </a:extLst>
            </p:cNvPr>
            <p:cNvSpPr>
              <a:spLocks noChangeArrowheads="1"/>
            </p:cNvSpPr>
            <p:nvPr/>
          </p:nvSpPr>
          <p:spPr bwMode="auto">
            <a:xfrm>
              <a:off x="19040476"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4" name="Rectangle 477">
              <a:extLst>
                <a:ext uri="{FF2B5EF4-FFF2-40B4-BE49-F238E27FC236}">
                  <a16:creationId xmlns:a16="http://schemas.microsoft.com/office/drawing/2014/main" id="{C5943D8E-F6CC-446A-B4D7-CA103807EB6E}"/>
                </a:ext>
              </a:extLst>
            </p:cNvPr>
            <p:cNvSpPr>
              <a:spLocks noChangeArrowheads="1"/>
            </p:cNvSpPr>
            <p:nvPr/>
          </p:nvSpPr>
          <p:spPr bwMode="auto">
            <a:xfrm>
              <a:off x="19115088"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5" name="Rectangle 478">
              <a:extLst>
                <a:ext uri="{FF2B5EF4-FFF2-40B4-BE49-F238E27FC236}">
                  <a16:creationId xmlns:a16="http://schemas.microsoft.com/office/drawing/2014/main" id="{772EFA88-8869-47C1-A722-F6DB199ED0DD}"/>
                </a:ext>
              </a:extLst>
            </p:cNvPr>
            <p:cNvSpPr>
              <a:spLocks noChangeArrowheads="1"/>
            </p:cNvSpPr>
            <p:nvPr/>
          </p:nvSpPr>
          <p:spPr bwMode="auto">
            <a:xfrm>
              <a:off x="19191288"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6" name="Rectangle 479">
              <a:extLst>
                <a:ext uri="{FF2B5EF4-FFF2-40B4-BE49-F238E27FC236}">
                  <a16:creationId xmlns:a16="http://schemas.microsoft.com/office/drawing/2014/main" id="{61D11F54-5E30-4C54-8E92-B8476B1C09B7}"/>
                </a:ext>
              </a:extLst>
            </p:cNvPr>
            <p:cNvSpPr>
              <a:spLocks noChangeArrowheads="1"/>
            </p:cNvSpPr>
            <p:nvPr/>
          </p:nvSpPr>
          <p:spPr bwMode="auto">
            <a:xfrm>
              <a:off x="19265901"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7" name="Rectangle 480">
              <a:extLst>
                <a:ext uri="{FF2B5EF4-FFF2-40B4-BE49-F238E27FC236}">
                  <a16:creationId xmlns:a16="http://schemas.microsoft.com/office/drawing/2014/main" id="{4C0CB003-96CB-4BC6-A0DA-C4B39AA3B6BB}"/>
                </a:ext>
              </a:extLst>
            </p:cNvPr>
            <p:cNvSpPr>
              <a:spLocks noChangeArrowheads="1"/>
            </p:cNvSpPr>
            <p:nvPr/>
          </p:nvSpPr>
          <p:spPr bwMode="auto">
            <a:xfrm>
              <a:off x="19340513"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8" name="Oval 481">
              <a:extLst>
                <a:ext uri="{FF2B5EF4-FFF2-40B4-BE49-F238E27FC236}">
                  <a16:creationId xmlns:a16="http://schemas.microsoft.com/office/drawing/2014/main" id="{6EB30599-B05A-436E-B164-11234B7EE1EC}"/>
                </a:ext>
              </a:extLst>
            </p:cNvPr>
            <p:cNvSpPr>
              <a:spLocks noChangeArrowheads="1"/>
            </p:cNvSpPr>
            <p:nvPr/>
          </p:nvSpPr>
          <p:spPr bwMode="auto">
            <a:xfrm>
              <a:off x="19469101" y="49482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9" name="Oval 482">
              <a:extLst>
                <a:ext uri="{FF2B5EF4-FFF2-40B4-BE49-F238E27FC236}">
                  <a16:creationId xmlns:a16="http://schemas.microsoft.com/office/drawing/2014/main" id="{B8446CE1-F910-4ADE-A343-423E8CA10CF5}"/>
                </a:ext>
              </a:extLst>
            </p:cNvPr>
            <p:cNvSpPr>
              <a:spLocks noChangeArrowheads="1"/>
            </p:cNvSpPr>
            <p:nvPr/>
          </p:nvSpPr>
          <p:spPr bwMode="auto">
            <a:xfrm>
              <a:off x="19626263" y="49482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0" name="Freeform 483">
              <a:extLst>
                <a:ext uri="{FF2B5EF4-FFF2-40B4-BE49-F238E27FC236}">
                  <a16:creationId xmlns:a16="http://schemas.microsoft.com/office/drawing/2014/main" id="{5CE43BF6-72E8-4CA8-AEB2-6C2FCE4F4643}"/>
                </a:ext>
              </a:extLst>
            </p:cNvPr>
            <p:cNvSpPr>
              <a:spLocks/>
            </p:cNvSpPr>
            <p:nvPr/>
          </p:nvSpPr>
          <p:spPr bwMode="auto">
            <a:xfrm>
              <a:off x="19807238" y="49339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1" name="Freeform 484">
              <a:extLst>
                <a:ext uri="{FF2B5EF4-FFF2-40B4-BE49-F238E27FC236}">
                  <a16:creationId xmlns:a16="http://schemas.microsoft.com/office/drawing/2014/main" id="{14E1CAA3-2E97-402E-8905-DCC3C3137574}"/>
                </a:ext>
              </a:extLst>
            </p:cNvPr>
            <p:cNvSpPr>
              <a:spLocks/>
            </p:cNvSpPr>
            <p:nvPr/>
          </p:nvSpPr>
          <p:spPr bwMode="auto">
            <a:xfrm>
              <a:off x="18911888" y="45688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2" name="Rectangle 485">
              <a:extLst>
                <a:ext uri="{FF2B5EF4-FFF2-40B4-BE49-F238E27FC236}">
                  <a16:creationId xmlns:a16="http://schemas.microsoft.com/office/drawing/2014/main" id="{CEE4BCF4-2AD4-499A-BEB1-B7916CCF2B02}"/>
                </a:ext>
              </a:extLst>
            </p:cNvPr>
            <p:cNvSpPr>
              <a:spLocks noChangeArrowheads="1"/>
            </p:cNvSpPr>
            <p:nvPr/>
          </p:nvSpPr>
          <p:spPr bwMode="auto">
            <a:xfrm>
              <a:off x="18965863"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3" name="Rectangle 486">
              <a:extLst>
                <a:ext uri="{FF2B5EF4-FFF2-40B4-BE49-F238E27FC236}">
                  <a16:creationId xmlns:a16="http://schemas.microsoft.com/office/drawing/2014/main" id="{47ACE0EF-978E-41A5-BD92-DA0A220CF55C}"/>
                </a:ext>
              </a:extLst>
            </p:cNvPr>
            <p:cNvSpPr>
              <a:spLocks noChangeArrowheads="1"/>
            </p:cNvSpPr>
            <p:nvPr/>
          </p:nvSpPr>
          <p:spPr bwMode="auto">
            <a:xfrm>
              <a:off x="19040476"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4" name="Rectangle 487">
              <a:extLst>
                <a:ext uri="{FF2B5EF4-FFF2-40B4-BE49-F238E27FC236}">
                  <a16:creationId xmlns:a16="http://schemas.microsoft.com/office/drawing/2014/main" id="{E1C4D403-A01A-4329-9C4A-CFDBC82CDC44}"/>
                </a:ext>
              </a:extLst>
            </p:cNvPr>
            <p:cNvSpPr>
              <a:spLocks noChangeArrowheads="1"/>
            </p:cNvSpPr>
            <p:nvPr/>
          </p:nvSpPr>
          <p:spPr bwMode="auto">
            <a:xfrm>
              <a:off x="19115088"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5" name="Rectangle 488">
              <a:extLst>
                <a:ext uri="{FF2B5EF4-FFF2-40B4-BE49-F238E27FC236}">
                  <a16:creationId xmlns:a16="http://schemas.microsoft.com/office/drawing/2014/main" id="{5D3EF013-01C8-4CFA-9414-A22F3EE359ED}"/>
                </a:ext>
              </a:extLst>
            </p:cNvPr>
            <p:cNvSpPr>
              <a:spLocks noChangeArrowheads="1"/>
            </p:cNvSpPr>
            <p:nvPr/>
          </p:nvSpPr>
          <p:spPr bwMode="auto">
            <a:xfrm>
              <a:off x="19191288"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6" name="Rectangle 489">
              <a:extLst>
                <a:ext uri="{FF2B5EF4-FFF2-40B4-BE49-F238E27FC236}">
                  <a16:creationId xmlns:a16="http://schemas.microsoft.com/office/drawing/2014/main" id="{13B9E41A-4DCF-479D-BE65-9B0EC130E2C4}"/>
                </a:ext>
              </a:extLst>
            </p:cNvPr>
            <p:cNvSpPr>
              <a:spLocks noChangeArrowheads="1"/>
            </p:cNvSpPr>
            <p:nvPr/>
          </p:nvSpPr>
          <p:spPr bwMode="auto">
            <a:xfrm>
              <a:off x="19265901"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7" name="Rectangle 490">
              <a:extLst>
                <a:ext uri="{FF2B5EF4-FFF2-40B4-BE49-F238E27FC236}">
                  <a16:creationId xmlns:a16="http://schemas.microsoft.com/office/drawing/2014/main" id="{D10E2DD4-BE40-4D1D-850F-4FEC12949874}"/>
                </a:ext>
              </a:extLst>
            </p:cNvPr>
            <p:cNvSpPr>
              <a:spLocks noChangeArrowheads="1"/>
            </p:cNvSpPr>
            <p:nvPr/>
          </p:nvSpPr>
          <p:spPr bwMode="auto">
            <a:xfrm>
              <a:off x="19340513"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8" name="Oval 491">
              <a:extLst>
                <a:ext uri="{FF2B5EF4-FFF2-40B4-BE49-F238E27FC236}">
                  <a16:creationId xmlns:a16="http://schemas.microsoft.com/office/drawing/2014/main" id="{5DA05BFD-773A-4C56-AAD0-3AF6EB24EE4E}"/>
                </a:ext>
              </a:extLst>
            </p:cNvPr>
            <p:cNvSpPr>
              <a:spLocks noChangeArrowheads="1"/>
            </p:cNvSpPr>
            <p:nvPr/>
          </p:nvSpPr>
          <p:spPr bwMode="auto">
            <a:xfrm>
              <a:off x="19469101" y="46545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9" name="Oval 492">
              <a:extLst>
                <a:ext uri="{FF2B5EF4-FFF2-40B4-BE49-F238E27FC236}">
                  <a16:creationId xmlns:a16="http://schemas.microsoft.com/office/drawing/2014/main" id="{F5DBC3C4-1B53-4EDD-A484-B02D3BDF9008}"/>
                </a:ext>
              </a:extLst>
            </p:cNvPr>
            <p:cNvSpPr>
              <a:spLocks noChangeArrowheads="1"/>
            </p:cNvSpPr>
            <p:nvPr/>
          </p:nvSpPr>
          <p:spPr bwMode="auto">
            <a:xfrm>
              <a:off x="19626263" y="46545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0" name="Freeform 493">
              <a:extLst>
                <a:ext uri="{FF2B5EF4-FFF2-40B4-BE49-F238E27FC236}">
                  <a16:creationId xmlns:a16="http://schemas.microsoft.com/office/drawing/2014/main" id="{31E1E6EE-8AC3-4291-8DBC-7FB72773C027}"/>
                </a:ext>
              </a:extLst>
            </p:cNvPr>
            <p:cNvSpPr>
              <a:spLocks/>
            </p:cNvSpPr>
            <p:nvPr/>
          </p:nvSpPr>
          <p:spPr bwMode="auto">
            <a:xfrm>
              <a:off x="19807238" y="46402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1" name="Freeform 494">
              <a:extLst>
                <a:ext uri="{FF2B5EF4-FFF2-40B4-BE49-F238E27FC236}">
                  <a16:creationId xmlns:a16="http://schemas.microsoft.com/office/drawing/2014/main" id="{CB9BE42B-98D6-426B-AFC2-61356C7FE606}"/>
                </a:ext>
              </a:extLst>
            </p:cNvPr>
            <p:cNvSpPr>
              <a:spLocks/>
            </p:cNvSpPr>
            <p:nvPr/>
          </p:nvSpPr>
          <p:spPr bwMode="auto">
            <a:xfrm>
              <a:off x="18911888"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2" name="Rectangle 495">
              <a:extLst>
                <a:ext uri="{FF2B5EF4-FFF2-40B4-BE49-F238E27FC236}">
                  <a16:creationId xmlns:a16="http://schemas.microsoft.com/office/drawing/2014/main" id="{906D3F90-493D-4A9B-9781-3B6094FD13DD}"/>
                </a:ext>
              </a:extLst>
            </p:cNvPr>
            <p:cNvSpPr>
              <a:spLocks noChangeArrowheads="1"/>
            </p:cNvSpPr>
            <p:nvPr/>
          </p:nvSpPr>
          <p:spPr bwMode="auto">
            <a:xfrm>
              <a:off x="18965863"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3" name="Rectangle 496">
              <a:extLst>
                <a:ext uri="{FF2B5EF4-FFF2-40B4-BE49-F238E27FC236}">
                  <a16:creationId xmlns:a16="http://schemas.microsoft.com/office/drawing/2014/main" id="{A7F968F9-21BB-4B49-A139-3029AEA3F1AB}"/>
                </a:ext>
              </a:extLst>
            </p:cNvPr>
            <p:cNvSpPr>
              <a:spLocks noChangeArrowheads="1"/>
            </p:cNvSpPr>
            <p:nvPr/>
          </p:nvSpPr>
          <p:spPr bwMode="auto">
            <a:xfrm>
              <a:off x="19040476"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4" name="Rectangle 497">
              <a:extLst>
                <a:ext uri="{FF2B5EF4-FFF2-40B4-BE49-F238E27FC236}">
                  <a16:creationId xmlns:a16="http://schemas.microsoft.com/office/drawing/2014/main" id="{01D38515-6866-49B3-92CD-B71FC8581CE2}"/>
                </a:ext>
              </a:extLst>
            </p:cNvPr>
            <p:cNvSpPr>
              <a:spLocks noChangeArrowheads="1"/>
            </p:cNvSpPr>
            <p:nvPr/>
          </p:nvSpPr>
          <p:spPr bwMode="auto">
            <a:xfrm>
              <a:off x="19115088"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5" name="Rectangle 498">
              <a:extLst>
                <a:ext uri="{FF2B5EF4-FFF2-40B4-BE49-F238E27FC236}">
                  <a16:creationId xmlns:a16="http://schemas.microsoft.com/office/drawing/2014/main" id="{B43354A7-D80C-4B52-A23B-D5B489FCE06C}"/>
                </a:ext>
              </a:extLst>
            </p:cNvPr>
            <p:cNvSpPr>
              <a:spLocks noChangeArrowheads="1"/>
            </p:cNvSpPr>
            <p:nvPr/>
          </p:nvSpPr>
          <p:spPr bwMode="auto">
            <a:xfrm>
              <a:off x="191912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6" name="Rectangle 499">
              <a:extLst>
                <a:ext uri="{FF2B5EF4-FFF2-40B4-BE49-F238E27FC236}">
                  <a16:creationId xmlns:a16="http://schemas.microsoft.com/office/drawing/2014/main" id="{3DC9FBAA-C587-46AD-857A-C4A4047CA289}"/>
                </a:ext>
              </a:extLst>
            </p:cNvPr>
            <p:cNvSpPr>
              <a:spLocks noChangeArrowheads="1"/>
            </p:cNvSpPr>
            <p:nvPr/>
          </p:nvSpPr>
          <p:spPr bwMode="auto">
            <a:xfrm>
              <a:off x="19265901"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7" name="Rectangle 500">
              <a:extLst>
                <a:ext uri="{FF2B5EF4-FFF2-40B4-BE49-F238E27FC236}">
                  <a16:creationId xmlns:a16="http://schemas.microsoft.com/office/drawing/2014/main" id="{AB36B7F8-A97B-4CF9-990D-8534C50EA0EF}"/>
                </a:ext>
              </a:extLst>
            </p:cNvPr>
            <p:cNvSpPr>
              <a:spLocks noChangeArrowheads="1"/>
            </p:cNvSpPr>
            <p:nvPr/>
          </p:nvSpPr>
          <p:spPr bwMode="auto">
            <a:xfrm>
              <a:off x="193405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8" name="Oval 501">
              <a:extLst>
                <a:ext uri="{FF2B5EF4-FFF2-40B4-BE49-F238E27FC236}">
                  <a16:creationId xmlns:a16="http://schemas.microsoft.com/office/drawing/2014/main" id="{132A0018-FCE1-49E0-9A26-2C11163114F1}"/>
                </a:ext>
              </a:extLst>
            </p:cNvPr>
            <p:cNvSpPr>
              <a:spLocks noChangeArrowheads="1"/>
            </p:cNvSpPr>
            <p:nvPr/>
          </p:nvSpPr>
          <p:spPr bwMode="auto">
            <a:xfrm>
              <a:off x="19469101"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9" name="Oval 502">
              <a:extLst>
                <a:ext uri="{FF2B5EF4-FFF2-40B4-BE49-F238E27FC236}">
                  <a16:creationId xmlns:a16="http://schemas.microsoft.com/office/drawing/2014/main" id="{6F08B372-25D2-4706-A35F-9AF705FE79C3}"/>
                </a:ext>
              </a:extLst>
            </p:cNvPr>
            <p:cNvSpPr>
              <a:spLocks noChangeArrowheads="1"/>
            </p:cNvSpPr>
            <p:nvPr/>
          </p:nvSpPr>
          <p:spPr bwMode="auto">
            <a:xfrm>
              <a:off x="19626263" y="61229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0" name="Freeform 503">
              <a:extLst>
                <a:ext uri="{FF2B5EF4-FFF2-40B4-BE49-F238E27FC236}">
                  <a16:creationId xmlns:a16="http://schemas.microsoft.com/office/drawing/2014/main" id="{632453CE-5E7F-4439-AE5E-288E6FF1C8BB}"/>
                </a:ext>
              </a:extLst>
            </p:cNvPr>
            <p:cNvSpPr>
              <a:spLocks/>
            </p:cNvSpPr>
            <p:nvPr/>
          </p:nvSpPr>
          <p:spPr bwMode="auto">
            <a:xfrm>
              <a:off x="19807238"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1" name="Freeform 504">
              <a:extLst>
                <a:ext uri="{FF2B5EF4-FFF2-40B4-BE49-F238E27FC236}">
                  <a16:creationId xmlns:a16="http://schemas.microsoft.com/office/drawing/2014/main" id="{997EFE74-7818-43DB-B44E-05BE591B6F65}"/>
                </a:ext>
              </a:extLst>
            </p:cNvPr>
            <p:cNvSpPr>
              <a:spLocks/>
            </p:cNvSpPr>
            <p:nvPr/>
          </p:nvSpPr>
          <p:spPr bwMode="auto">
            <a:xfrm>
              <a:off x="18911888"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2" name="Rectangle 505">
              <a:extLst>
                <a:ext uri="{FF2B5EF4-FFF2-40B4-BE49-F238E27FC236}">
                  <a16:creationId xmlns:a16="http://schemas.microsoft.com/office/drawing/2014/main" id="{EC054A57-7A51-444B-8CCD-958A259ACB3A}"/>
                </a:ext>
              </a:extLst>
            </p:cNvPr>
            <p:cNvSpPr>
              <a:spLocks noChangeArrowheads="1"/>
            </p:cNvSpPr>
            <p:nvPr/>
          </p:nvSpPr>
          <p:spPr bwMode="auto">
            <a:xfrm>
              <a:off x="18965863"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3" name="Rectangle 506">
              <a:extLst>
                <a:ext uri="{FF2B5EF4-FFF2-40B4-BE49-F238E27FC236}">
                  <a16:creationId xmlns:a16="http://schemas.microsoft.com/office/drawing/2014/main" id="{1A78A3FC-C391-45C3-B351-04F9C0B76DBF}"/>
                </a:ext>
              </a:extLst>
            </p:cNvPr>
            <p:cNvSpPr>
              <a:spLocks noChangeArrowheads="1"/>
            </p:cNvSpPr>
            <p:nvPr/>
          </p:nvSpPr>
          <p:spPr bwMode="auto">
            <a:xfrm>
              <a:off x="19040476"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4" name="Rectangle 507">
              <a:extLst>
                <a:ext uri="{FF2B5EF4-FFF2-40B4-BE49-F238E27FC236}">
                  <a16:creationId xmlns:a16="http://schemas.microsoft.com/office/drawing/2014/main" id="{A5BD218E-C1EC-456B-8521-ABE1E7217848}"/>
                </a:ext>
              </a:extLst>
            </p:cNvPr>
            <p:cNvSpPr>
              <a:spLocks noChangeArrowheads="1"/>
            </p:cNvSpPr>
            <p:nvPr/>
          </p:nvSpPr>
          <p:spPr bwMode="auto">
            <a:xfrm>
              <a:off x="19115088"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5" name="Rectangle 508">
              <a:extLst>
                <a:ext uri="{FF2B5EF4-FFF2-40B4-BE49-F238E27FC236}">
                  <a16:creationId xmlns:a16="http://schemas.microsoft.com/office/drawing/2014/main" id="{B863B7D3-9144-457D-88A5-8A555C493433}"/>
                </a:ext>
              </a:extLst>
            </p:cNvPr>
            <p:cNvSpPr>
              <a:spLocks noChangeArrowheads="1"/>
            </p:cNvSpPr>
            <p:nvPr/>
          </p:nvSpPr>
          <p:spPr bwMode="auto">
            <a:xfrm>
              <a:off x="191912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6" name="Rectangle 509">
              <a:extLst>
                <a:ext uri="{FF2B5EF4-FFF2-40B4-BE49-F238E27FC236}">
                  <a16:creationId xmlns:a16="http://schemas.microsoft.com/office/drawing/2014/main" id="{DE7F91C7-3455-4D17-A041-3BA1E436A8AE}"/>
                </a:ext>
              </a:extLst>
            </p:cNvPr>
            <p:cNvSpPr>
              <a:spLocks noChangeArrowheads="1"/>
            </p:cNvSpPr>
            <p:nvPr/>
          </p:nvSpPr>
          <p:spPr bwMode="auto">
            <a:xfrm>
              <a:off x="19265901"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7" name="Rectangle 510">
              <a:extLst>
                <a:ext uri="{FF2B5EF4-FFF2-40B4-BE49-F238E27FC236}">
                  <a16:creationId xmlns:a16="http://schemas.microsoft.com/office/drawing/2014/main" id="{D3BF9F63-5252-4526-8258-B0B8F322B9FE}"/>
                </a:ext>
              </a:extLst>
            </p:cNvPr>
            <p:cNvSpPr>
              <a:spLocks noChangeArrowheads="1"/>
            </p:cNvSpPr>
            <p:nvPr/>
          </p:nvSpPr>
          <p:spPr bwMode="auto">
            <a:xfrm>
              <a:off x="193405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8" name="Oval 511">
              <a:extLst>
                <a:ext uri="{FF2B5EF4-FFF2-40B4-BE49-F238E27FC236}">
                  <a16:creationId xmlns:a16="http://schemas.microsoft.com/office/drawing/2014/main" id="{9EC3EEE1-7A35-47DA-BBFE-98B85B58F602}"/>
                </a:ext>
              </a:extLst>
            </p:cNvPr>
            <p:cNvSpPr>
              <a:spLocks noChangeArrowheads="1"/>
            </p:cNvSpPr>
            <p:nvPr/>
          </p:nvSpPr>
          <p:spPr bwMode="auto">
            <a:xfrm>
              <a:off x="19469101"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9" name="Oval 512">
              <a:extLst>
                <a:ext uri="{FF2B5EF4-FFF2-40B4-BE49-F238E27FC236}">
                  <a16:creationId xmlns:a16="http://schemas.microsoft.com/office/drawing/2014/main" id="{1A366655-745A-4CB4-8AE5-5CA1CBE604F2}"/>
                </a:ext>
              </a:extLst>
            </p:cNvPr>
            <p:cNvSpPr>
              <a:spLocks noChangeArrowheads="1"/>
            </p:cNvSpPr>
            <p:nvPr/>
          </p:nvSpPr>
          <p:spPr bwMode="auto">
            <a:xfrm>
              <a:off x="19626263" y="641667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0" name="Freeform 513">
              <a:extLst>
                <a:ext uri="{FF2B5EF4-FFF2-40B4-BE49-F238E27FC236}">
                  <a16:creationId xmlns:a16="http://schemas.microsoft.com/office/drawing/2014/main" id="{221F106F-2C41-42DE-A2EF-D68AB21EFE11}"/>
                </a:ext>
              </a:extLst>
            </p:cNvPr>
            <p:cNvSpPr>
              <a:spLocks/>
            </p:cNvSpPr>
            <p:nvPr/>
          </p:nvSpPr>
          <p:spPr bwMode="auto">
            <a:xfrm>
              <a:off x="19807238"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1" name="Freeform 514">
              <a:extLst>
                <a:ext uri="{FF2B5EF4-FFF2-40B4-BE49-F238E27FC236}">
                  <a16:creationId xmlns:a16="http://schemas.microsoft.com/office/drawing/2014/main" id="{4AD90B45-2D1B-4CBB-A5DB-BBA8C5009DF0}"/>
                </a:ext>
              </a:extLst>
            </p:cNvPr>
            <p:cNvSpPr>
              <a:spLocks/>
            </p:cNvSpPr>
            <p:nvPr/>
          </p:nvSpPr>
          <p:spPr bwMode="auto">
            <a:xfrm>
              <a:off x="18911888"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2" name="Rectangle 515">
              <a:extLst>
                <a:ext uri="{FF2B5EF4-FFF2-40B4-BE49-F238E27FC236}">
                  <a16:creationId xmlns:a16="http://schemas.microsoft.com/office/drawing/2014/main" id="{88143C87-CD57-4248-94F5-A4C93E01A701}"/>
                </a:ext>
              </a:extLst>
            </p:cNvPr>
            <p:cNvSpPr>
              <a:spLocks noChangeArrowheads="1"/>
            </p:cNvSpPr>
            <p:nvPr/>
          </p:nvSpPr>
          <p:spPr bwMode="auto">
            <a:xfrm>
              <a:off x="18965863"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3" name="Rectangle 516">
              <a:extLst>
                <a:ext uri="{FF2B5EF4-FFF2-40B4-BE49-F238E27FC236}">
                  <a16:creationId xmlns:a16="http://schemas.microsoft.com/office/drawing/2014/main" id="{56E42751-7B6E-415D-8A71-7CDB6F7FA06E}"/>
                </a:ext>
              </a:extLst>
            </p:cNvPr>
            <p:cNvSpPr>
              <a:spLocks noChangeArrowheads="1"/>
            </p:cNvSpPr>
            <p:nvPr/>
          </p:nvSpPr>
          <p:spPr bwMode="auto">
            <a:xfrm>
              <a:off x="19040476"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4" name="Rectangle 517">
              <a:extLst>
                <a:ext uri="{FF2B5EF4-FFF2-40B4-BE49-F238E27FC236}">
                  <a16:creationId xmlns:a16="http://schemas.microsoft.com/office/drawing/2014/main" id="{7F3BE340-36AF-42F6-B5D1-AC170F8B280B}"/>
                </a:ext>
              </a:extLst>
            </p:cNvPr>
            <p:cNvSpPr>
              <a:spLocks noChangeArrowheads="1"/>
            </p:cNvSpPr>
            <p:nvPr/>
          </p:nvSpPr>
          <p:spPr bwMode="auto">
            <a:xfrm>
              <a:off x="19115088"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5" name="Rectangle 518">
              <a:extLst>
                <a:ext uri="{FF2B5EF4-FFF2-40B4-BE49-F238E27FC236}">
                  <a16:creationId xmlns:a16="http://schemas.microsoft.com/office/drawing/2014/main" id="{0CBC8EB0-15EC-4621-B0F4-066BD6AABE93}"/>
                </a:ext>
              </a:extLst>
            </p:cNvPr>
            <p:cNvSpPr>
              <a:spLocks noChangeArrowheads="1"/>
            </p:cNvSpPr>
            <p:nvPr/>
          </p:nvSpPr>
          <p:spPr bwMode="auto">
            <a:xfrm>
              <a:off x="191912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6" name="Rectangle 519">
              <a:extLst>
                <a:ext uri="{FF2B5EF4-FFF2-40B4-BE49-F238E27FC236}">
                  <a16:creationId xmlns:a16="http://schemas.microsoft.com/office/drawing/2014/main" id="{5207631F-5962-4CAE-B545-4472DAD07BC3}"/>
                </a:ext>
              </a:extLst>
            </p:cNvPr>
            <p:cNvSpPr>
              <a:spLocks noChangeArrowheads="1"/>
            </p:cNvSpPr>
            <p:nvPr/>
          </p:nvSpPr>
          <p:spPr bwMode="auto">
            <a:xfrm>
              <a:off x="19265901"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7" name="Rectangle 520">
              <a:extLst>
                <a:ext uri="{FF2B5EF4-FFF2-40B4-BE49-F238E27FC236}">
                  <a16:creationId xmlns:a16="http://schemas.microsoft.com/office/drawing/2014/main" id="{5CA0EE0F-C118-476E-A0BA-3EC5C2165613}"/>
                </a:ext>
              </a:extLst>
            </p:cNvPr>
            <p:cNvSpPr>
              <a:spLocks noChangeArrowheads="1"/>
            </p:cNvSpPr>
            <p:nvPr/>
          </p:nvSpPr>
          <p:spPr bwMode="auto">
            <a:xfrm>
              <a:off x="193405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8" name="Oval 521">
              <a:extLst>
                <a:ext uri="{FF2B5EF4-FFF2-40B4-BE49-F238E27FC236}">
                  <a16:creationId xmlns:a16="http://schemas.microsoft.com/office/drawing/2014/main" id="{D91A625E-6324-491E-B2F3-20E07A6161C1}"/>
                </a:ext>
              </a:extLst>
            </p:cNvPr>
            <p:cNvSpPr>
              <a:spLocks noChangeArrowheads="1"/>
            </p:cNvSpPr>
            <p:nvPr/>
          </p:nvSpPr>
          <p:spPr bwMode="auto">
            <a:xfrm>
              <a:off x="19469101"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9" name="Oval 522">
              <a:extLst>
                <a:ext uri="{FF2B5EF4-FFF2-40B4-BE49-F238E27FC236}">
                  <a16:creationId xmlns:a16="http://schemas.microsoft.com/office/drawing/2014/main" id="{2D0E3954-5D82-40A1-9124-34D83B800AA5}"/>
                </a:ext>
              </a:extLst>
            </p:cNvPr>
            <p:cNvSpPr>
              <a:spLocks noChangeArrowheads="1"/>
            </p:cNvSpPr>
            <p:nvPr/>
          </p:nvSpPr>
          <p:spPr bwMode="auto">
            <a:xfrm>
              <a:off x="19626263" y="671036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0" name="Freeform 523">
              <a:extLst>
                <a:ext uri="{FF2B5EF4-FFF2-40B4-BE49-F238E27FC236}">
                  <a16:creationId xmlns:a16="http://schemas.microsoft.com/office/drawing/2014/main" id="{5AD10055-2E12-4598-A234-2134C8C955F9}"/>
                </a:ext>
              </a:extLst>
            </p:cNvPr>
            <p:cNvSpPr>
              <a:spLocks/>
            </p:cNvSpPr>
            <p:nvPr/>
          </p:nvSpPr>
          <p:spPr bwMode="auto">
            <a:xfrm>
              <a:off x="19807238"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1" name="Freeform 524">
              <a:extLst>
                <a:ext uri="{FF2B5EF4-FFF2-40B4-BE49-F238E27FC236}">
                  <a16:creationId xmlns:a16="http://schemas.microsoft.com/office/drawing/2014/main" id="{4A05CDF2-E4CA-4FAB-8D33-DCD771979670}"/>
                </a:ext>
              </a:extLst>
            </p:cNvPr>
            <p:cNvSpPr>
              <a:spLocks/>
            </p:cNvSpPr>
            <p:nvPr/>
          </p:nvSpPr>
          <p:spPr bwMode="auto">
            <a:xfrm>
              <a:off x="18911888"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2" name="Rectangle 525">
              <a:extLst>
                <a:ext uri="{FF2B5EF4-FFF2-40B4-BE49-F238E27FC236}">
                  <a16:creationId xmlns:a16="http://schemas.microsoft.com/office/drawing/2014/main" id="{502A9103-FCD8-4C2D-9507-B8B35252AD75}"/>
                </a:ext>
              </a:extLst>
            </p:cNvPr>
            <p:cNvSpPr>
              <a:spLocks noChangeArrowheads="1"/>
            </p:cNvSpPr>
            <p:nvPr/>
          </p:nvSpPr>
          <p:spPr bwMode="auto">
            <a:xfrm>
              <a:off x="18965863"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3" name="Rectangle 526">
              <a:extLst>
                <a:ext uri="{FF2B5EF4-FFF2-40B4-BE49-F238E27FC236}">
                  <a16:creationId xmlns:a16="http://schemas.microsoft.com/office/drawing/2014/main" id="{FB3D90CF-D03A-4569-B1C9-4FD6924CEF68}"/>
                </a:ext>
              </a:extLst>
            </p:cNvPr>
            <p:cNvSpPr>
              <a:spLocks noChangeArrowheads="1"/>
            </p:cNvSpPr>
            <p:nvPr/>
          </p:nvSpPr>
          <p:spPr bwMode="auto">
            <a:xfrm>
              <a:off x="19040476"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4" name="Rectangle 527">
              <a:extLst>
                <a:ext uri="{FF2B5EF4-FFF2-40B4-BE49-F238E27FC236}">
                  <a16:creationId xmlns:a16="http://schemas.microsoft.com/office/drawing/2014/main" id="{4796E69D-190B-4036-AE44-29F5F8A696B3}"/>
                </a:ext>
              </a:extLst>
            </p:cNvPr>
            <p:cNvSpPr>
              <a:spLocks noChangeArrowheads="1"/>
            </p:cNvSpPr>
            <p:nvPr/>
          </p:nvSpPr>
          <p:spPr bwMode="auto">
            <a:xfrm>
              <a:off x="19115088"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5" name="Rectangle 528">
              <a:extLst>
                <a:ext uri="{FF2B5EF4-FFF2-40B4-BE49-F238E27FC236}">
                  <a16:creationId xmlns:a16="http://schemas.microsoft.com/office/drawing/2014/main" id="{F25608F9-4542-48C5-B6E8-AECDF8CF29F8}"/>
                </a:ext>
              </a:extLst>
            </p:cNvPr>
            <p:cNvSpPr>
              <a:spLocks noChangeArrowheads="1"/>
            </p:cNvSpPr>
            <p:nvPr/>
          </p:nvSpPr>
          <p:spPr bwMode="auto">
            <a:xfrm>
              <a:off x="191912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6" name="Rectangle 529">
              <a:extLst>
                <a:ext uri="{FF2B5EF4-FFF2-40B4-BE49-F238E27FC236}">
                  <a16:creationId xmlns:a16="http://schemas.microsoft.com/office/drawing/2014/main" id="{C952D781-0EDA-4673-A89F-0EC3C681E261}"/>
                </a:ext>
              </a:extLst>
            </p:cNvPr>
            <p:cNvSpPr>
              <a:spLocks noChangeArrowheads="1"/>
            </p:cNvSpPr>
            <p:nvPr/>
          </p:nvSpPr>
          <p:spPr bwMode="auto">
            <a:xfrm>
              <a:off x="19265901"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7" name="Rectangle 530">
              <a:extLst>
                <a:ext uri="{FF2B5EF4-FFF2-40B4-BE49-F238E27FC236}">
                  <a16:creationId xmlns:a16="http://schemas.microsoft.com/office/drawing/2014/main" id="{BAD1104D-0076-4B27-B0A6-4629EBF49C42}"/>
                </a:ext>
              </a:extLst>
            </p:cNvPr>
            <p:cNvSpPr>
              <a:spLocks noChangeArrowheads="1"/>
            </p:cNvSpPr>
            <p:nvPr/>
          </p:nvSpPr>
          <p:spPr bwMode="auto">
            <a:xfrm>
              <a:off x="193405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8" name="Oval 531">
              <a:extLst>
                <a:ext uri="{FF2B5EF4-FFF2-40B4-BE49-F238E27FC236}">
                  <a16:creationId xmlns:a16="http://schemas.microsoft.com/office/drawing/2014/main" id="{7F0DC887-7E9F-4D7C-AD35-F34C87434EDD}"/>
                </a:ext>
              </a:extLst>
            </p:cNvPr>
            <p:cNvSpPr>
              <a:spLocks noChangeArrowheads="1"/>
            </p:cNvSpPr>
            <p:nvPr/>
          </p:nvSpPr>
          <p:spPr bwMode="auto">
            <a:xfrm>
              <a:off x="19469101"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9" name="Oval 532">
              <a:extLst>
                <a:ext uri="{FF2B5EF4-FFF2-40B4-BE49-F238E27FC236}">
                  <a16:creationId xmlns:a16="http://schemas.microsoft.com/office/drawing/2014/main" id="{ADB807BB-9104-4026-8F6F-917B3CA098B0}"/>
                </a:ext>
              </a:extLst>
            </p:cNvPr>
            <p:cNvSpPr>
              <a:spLocks noChangeArrowheads="1"/>
            </p:cNvSpPr>
            <p:nvPr/>
          </p:nvSpPr>
          <p:spPr bwMode="auto">
            <a:xfrm>
              <a:off x="19626263" y="70040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0" name="Freeform 533">
              <a:extLst>
                <a:ext uri="{FF2B5EF4-FFF2-40B4-BE49-F238E27FC236}">
                  <a16:creationId xmlns:a16="http://schemas.microsoft.com/office/drawing/2014/main" id="{771AE63C-ABF4-42D8-BD3E-B13EDC2DF283}"/>
                </a:ext>
              </a:extLst>
            </p:cNvPr>
            <p:cNvSpPr>
              <a:spLocks/>
            </p:cNvSpPr>
            <p:nvPr/>
          </p:nvSpPr>
          <p:spPr bwMode="auto">
            <a:xfrm>
              <a:off x="19807238"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1" name="Freeform 534">
              <a:extLst>
                <a:ext uri="{FF2B5EF4-FFF2-40B4-BE49-F238E27FC236}">
                  <a16:creationId xmlns:a16="http://schemas.microsoft.com/office/drawing/2014/main" id="{58FB8C04-F89E-4794-803F-B40396F8B799}"/>
                </a:ext>
              </a:extLst>
            </p:cNvPr>
            <p:cNvSpPr>
              <a:spLocks/>
            </p:cNvSpPr>
            <p:nvPr/>
          </p:nvSpPr>
          <p:spPr bwMode="auto">
            <a:xfrm>
              <a:off x="18911888"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2" name="Freeform 535">
              <a:extLst>
                <a:ext uri="{FF2B5EF4-FFF2-40B4-BE49-F238E27FC236}">
                  <a16:creationId xmlns:a16="http://schemas.microsoft.com/office/drawing/2014/main" id="{1465714E-AAFF-4270-BC20-9ADB7AACB19F}"/>
                </a:ext>
              </a:extLst>
            </p:cNvPr>
            <p:cNvSpPr>
              <a:spLocks/>
            </p:cNvSpPr>
            <p:nvPr/>
          </p:nvSpPr>
          <p:spPr bwMode="auto">
            <a:xfrm>
              <a:off x="18911888"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3" name="Rectangle 536">
              <a:extLst>
                <a:ext uri="{FF2B5EF4-FFF2-40B4-BE49-F238E27FC236}">
                  <a16:creationId xmlns:a16="http://schemas.microsoft.com/office/drawing/2014/main" id="{9BCE88DA-B25C-4EB7-BC1A-4D28FC3ABE2B}"/>
                </a:ext>
              </a:extLst>
            </p:cNvPr>
            <p:cNvSpPr>
              <a:spLocks noChangeArrowheads="1"/>
            </p:cNvSpPr>
            <p:nvPr/>
          </p:nvSpPr>
          <p:spPr bwMode="auto">
            <a:xfrm>
              <a:off x="18965863"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4" name="Rectangle 537">
              <a:extLst>
                <a:ext uri="{FF2B5EF4-FFF2-40B4-BE49-F238E27FC236}">
                  <a16:creationId xmlns:a16="http://schemas.microsoft.com/office/drawing/2014/main" id="{0A95C8A4-784C-4B9A-AA47-85F61EEC5411}"/>
                </a:ext>
              </a:extLst>
            </p:cNvPr>
            <p:cNvSpPr>
              <a:spLocks noChangeArrowheads="1"/>
            </p:cNvSpPr>
            <p:nvPr/>
          </p:nvSpPr>
          <p:spPr bwMode="auto">
            <a:xfrm>
              <a:off x="19040476"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5" name="Rectangle 538">
              <a:extLst>
                <a:ext uri="{FF2B5EF4-FFF2-40B4-BE49-F238E27FC236}">
                  <a16:creationId xmlns:a16="http://schemas.microsoft.com/office/drawing/2014/main" id="{97422A26-7D5A-4FA7-B22D-DB2341482289}"/>
                </a:ext>
              </a:extLst>
            </p:cNvPr>
            <p:cNvSpPr>
              <a:spLocks noChangeArrowheads="1"/>
            </p:cNvSpPr>
            <p:nvPr/>
          </p:nvSpPr>
          <p:spPr bwMode="auto">
            <a:xfrm>
              <a:off x="19115088"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6" name="Rectangle 539">
              <a:extLst>
                <a:ext uri="{FF2B5EF4-FFF2-40B4-BE49-F238E27FC236}">
                  <a16:creationId xmlns:a16="http://schemas.microsoft.com/office/drawing/2014/main" id="{F3CE2A05-53D7-43E1-A2A0-34B848CC94D0}"/>
                </a:ext>
              </a:extLst>
            </p:cNvPr>
            <p:cNvSpPr>
              <a:spLocks noChangeArrowheads="1"/>
            </p:cNvSpPr>
            <p:nvPr/>
          </p:nvSpPr>
          <p:spPr bwMode="auto">
            <a:xfrm>
              <a:off x="191912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7" name="Rectangle 540">
              <a:extLst>
                <a:ext uri="{FF2B5EF4-FFF2-40B4-BE49-F238E27FC236}">
                  <a16:creationId xmlns:a16="http://schemas.microsoft.com/office/drawing/2014/main" id="{92EAA0B7-3004-4958-A296-5E8270E95082}"/>
                </a:ext>
              </a:extLst>
            </p:cNvPr>
            <p:cNvSpPr>
              <a:spLocks noChangeArrowheads="1"/>
            </p:cNvSpPr>
            <p:nvPr/>
          </p:nvSpPr>
          <p:spPr bwMode="auto">
            <a:xfrm>
              <a:off x="19265901"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8" name="Rectangle 541">
              <a:extLst>
                <a:ext uri="{FF2B5EF4-FFF2-40B4-BE49-F238E27FC236}">
                  <a16:creationId xmlns:a16="http://schemas.microsoft.com/office/drawing/2014/main" id="{9BB65234-5D97-4AA8-9D24-B8B37AC7E16B}"/>
                </a:ext>
              </a:extLst>
            </p:cNvPr>
            <p:cNvSpPr>
              <a:spLocks noChangeArrowheads="1"/>
            </p:cNvSpPr>
            <p:nvPr/>
          </p:nvSpPr>
          <p:spPr bwMode="auto">
            <a:xfrm>
              <a:off x="193405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9" name="Oval 542">
              <a:extLst>
                <a:ext uri="{FF2B5EF4-FFF2-40B4-BE49-F238E27FC236}">
                  <a16:creationId xmlns:a16="http://schemas.microsoft.com/office/drawing/2014/main" id="{61878207-5C22-43A1-A345-7C6BC5F89E45}"/>
                </a:ext>
              </a:extLst>
            </p:cNvPr>
            <p:cNvSpPr>
              <a:spLocks noChangeArrowheads="1"/>
            </p:cNvSpPr>
            <p:nvPr/>
          </p:nvSpPr>
          <p:spPr bwMode="auto">
            <a:xfrm>
              <a:off x="19469101"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0" name="Oval 543">
              <a:extLst>
                <a:ext uri="{FF2B5EF4-FFF2-40B4-BE49-F238E27FC236}">
                  <a16:creationId xmlns:a16="http://schemas.microsoft.com/office/drawing/2014/main" id="{CF1DF55B-AE34-4DC1-8A3B-318E412BFFEC}"/>
                </a:ext>
              </a:extLst>
            </p:cNvPr>
            <p:cNvSpPr>
              <a:spLocks noChangeArrowheads="1"/>
            </p:cNvSpPr>
            <p:nvPr/>
          </p:nvSpPr>
          <p:spPr bwMode="auto">
            <a:xfrm>
              <a:off x="19626263" y="75914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1" name="Freeform 544">
              <a:extLst>
                <a:ext uri="{FF2B5EF4-FFF2-40B4-BE49-F238E27FC236}">
                  <a16:creationId xmlns:a16="http://schemas.microsoft.com/office/drawing/2014/main" id="{B85C067B-ABBD-4556-B34D-E90CBDCF3099}"/>
                </a:ext>
              </a:extLst>
            </p:cNvPr>
            <p:cNvSpPr>
              <a:spLocks/>
            </p:cNvSpPr>
            <p:nvPr/>
          </p:nvSpPr>
          <p:spPr bwMode="auto">
            <a:xfrm>
              <a:off x="19807238"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2" name="Freeform 545">
              <a:extLst>
                <a:ext uri="{FF2B5EF4-FFF2-40B4-BE49-F238E27FC236}">
                  <a16:creationId xmlns:a16="http://schemas.microsoft.com/office/drawing/2014/main" id="{4D2F04CE-740E-4DF6-973E-48EDC7ACE490}"/>
                </a:ext>
              </a:extLst>
            </p:cNvPr>
            <p:cNvSpPr>
              <a:spLocks/>
            </p:cNvSpPr>
            <p:nvPr/>
          </p:nvSpPr>
          <p:spPr bwMode="auto">
            <a:xfrm>
              <a:off x="18911888"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3" name="Rectangle 546">
              <a:extLst>
                <a:ext uri="{FF2B5EF4-FFF2-40B4-BE49-F238E27FC236}">
                  <a16:creationId xmlns:a16="http://schemas.microsoft.com/office/drawing/2014/main" id="{6F813C0B-E730-4568-84E6-5EF20FA921F9}"/>
                </a:ext>
              </a:extLst>
            </p:cNvPr>
            <p:cNvSpPr>
              <a:spLocks noChangeArrowheads="1"/>
            </p:cNvSpPr>
            <p:nvPr/>
          </p:nvSpPr>
          <p:spPr bwMode="auto">
            <a:xfrm>
              <a:off x="18965863"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4" name="Rectangle 547">
              <a:extLst>
                <a:ext uri="{FF2B5EF4-FFF2-40B4-BE49-F238E27FC236}">
                  <a16:creationId xmlns:a16="http://schemas.microsoft.com/office/drawing/2014/main" id="{2F84AB97-2B3A-41E6-BB47-6900E8AB9607}"/>
                </a:ext>
              </a:extLst>
            </p:cNvPr>
            <p:cNvSpPr>
              <a:spLocks noChangeArrowheads="1"/>
            </p:cNvSpPr>
            <p:nvPr/>
          </p:nvSpPr>
          <p:spPr bwMode="auto">
            <a:xfrm>
              <a:off x="19040476"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5" name="Rectangle 548">
              <a:extLst>
                <a:ext uri="{FF2B5EF4-FFF2-40B4-BE49-F238E27FC236}">
                  <a16:creationId xmlns:a16="http://schemas.microsoft.com/office/drawing/2014/main" id="{02B9E6A2-0FD6-4F09-91B6-721ADD609BFC}"/>
                </a:ext>
              </a:extLst>
            </p:cNvPr>
            <p:cNvSpPr>
              <a:spLocks noChangeArrowheads="1"/>
            </p:cNvSpPr>
            <p:nvPr/>
          </p:nvSpPr>
          <p:spPr bwMode="auto">
            <a:xfrm>
              <a:off x="19115088"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6" name="Rectangle 549">
              <a:extLst>
                <a:ext uri="{FF2B5EF4-FFF2-40B4-BE49-F238E27FC236}">
                  <a16:creationId xmlns:a16="http://schemas.microsoft.com/office/drawing/2014/main" id="{71DCE7F4-B5F8-474A-AE9A-079E6298AEAF}"/>
                </a:ext>
              </a:extLst>
            </p:cNvPr>
            <p:cNvSpPr>
              <a:spLocks noChangeArrowheads="1"/>
            </p:cNvSpPr>
            <p:nvPr/>
          </p:nvSpPr>
          <p:spPr bwMode="auto">
            <a:xfrm>
              <a:off x="191912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7" name="Rectangle 550">
              <a:extLst>
                <a:ext uri="{FF2B5EF4-FFF2-40B4-BE49-F238E27FC236}">
                  <a16:creationId xmlns:a16="http://schemas.microsoft.com/office/drawing/2014/main" id="{A2B3CD47-FCD9-483B-B4BD-5CEB1C9EB5D3}"/>
                </a:ext>
              </a:extLst>
            </p:cNvPr>
            <p:cNvSpPr>
              <a:spLocks noChangeArrowheads="1"/>
            </p:cNvSpPr>
            <p:nvPr/>
          </p:nvSpPr>
          <p:spPr bwMode="auto">
            <a:xfrm>
              <a:off x="19265901"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8" name="Rectangle 551">
              <a:extLst>
                <a:ext uri="{FF2B5EF4-FFF2-40B4-BE49-F238E27FC236}">
                  <a16:creationId xmlns:a16="http://schemas.microsoft.com/office/drawing/2014/main" id="{8DF4FE96-5DEB-414B-AE6D-36E48CDD710A}"/>
                </a:ext>
              </a:extLst>
            </p:cNvPr>
            <p:cNvSpPr>
              <a:spLocks noChangeArrowheads="1"/>
            </p:cNvSpPr>
            <p:nvPr/>
          </p:nvSpPr>
          <p:spPr bwMode="auto">
            <a:xfrm>
              <a:off x="193405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9" name="Oval 552">
              <a:extLst>
                <a:ext uri="{FF2B5EF4-FFF2-40B4-BE49-F238E27FC236}">
                  <a16:creationId xmlns:a16="http://schemas.microsoft.com/office/drawing/2014/main" id="{D86EE03D-A90E-4B08-9367-76B50422745A}"/>
                </a:ext>
              </a:extLst>
            </p:cNvPr>
            <p:cNvSpPr>
              <a:spLocks noChangeArrowheads="1"/>
            </p:cNvSpPr>
            <p:nvPr/>
          </p:nvSpPr>
          <p:spPr bwMode="auto">
            <a:xfrm>
              <a:off x="19469101"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0" name="Oval 553">
              <a:extLst>
                <a:ext uri="{FF2B5EF4-FFF2-40B4-BE49-F238E27FC236}">
                  <a16:creationId xmlns:a16="http://schemas.microsoft.com/office/drawing/2014/main" id="{B128D4BA-E3ED-42F0-A0AB-422A0A6C872B}"/>
                </a:ext>
              </a:extLst>
            </p:cNvPr>
            <p:cNvSpPr>
              <a:spLocks noChangeArrowheads="1"/>
            </p:cNvSpPr>
            <p:nvPr/>
          </p:nvSpPr>
          <p:spPr bwMode="auto">
            <a:xfrm>
              <a:off x="19626263" y="78851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1" name="Freeform 554">
              <a:extLst>
                <a:ext uri="{FF2B5EF4-FFF2-40B4-BE49-F238E27FC236}">
                  <a16:creationId xmlns:a16="http://schemas.microsoft.com/office/drawing/2014/main" id="{BB4580C6-B8E0-4AAB-99C6-1F26F82DF906}"/>
                </a:ext>
              </a:extLst>
            </p:cNvPr>
            <p:cNvSpPr>
              <a:spLocks/>
            </p:cNvSpPr>
            <p:nvPr/>
          </p:nvSpPr>
          <p:spPr bwMode="auto">
            <a:xfrm>
              <a:off x="19807238"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2" name="Freeform 555">
              <a:extLst>
                <a:ext uri="{FF2B5EF4-FFF2-40B4-BE49-F238E27FC236}">
                  <a16:creationId xmlns:a16="http://schemas.microsoft.com/office/drawing/2014/main" id="{C2D367BF-FBFA-446E-AE1A-38ADD7C88BD6}"/>
                </a:ext>
              </a:extLst>
            </p:cNvPr>
            <p:cNvSpPr>
              <a:spLocks/>
            </p:cNvSpPr>
            <p:nvPr/>
          </p:nvSpPr>
          <p:spPr bwMode="auto">
            <a:xfrm>
              <a:off x="18911888"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3" name="Rectangle 556">
              <a:extLst>
                <a:ext uri="{FF2B5EF4-FFF2-40B4-BE49-F238E27FC236}">
                  <a16:creationId xmlns:a16="http://schemas.microsoft.com/office/drawing/2014/main" id="{E228C54F-3ADE-441E-9079-D18E103A18DE}"/>
                </a:ext>
              </a:extLst>
            </p:cNvPr>
            <p:cNvSpPr>
              <a:spLocks noChangeArrowheads="1"/>
            </p:cNvSpPr>
            <p:nvPr/>
          </p:nvSpPr>
          <p:spPr bwMode="auto">
            <a:xfrm>
              <a:off x="18965863"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4" name="Rectangle 557">
              <a:extLst>
                <a:ext uri="{FF2B5EF4-FFF2-40B4-BE49-F238E27FC236}">
                  <a16:creationId xmlns:a16="http://schemas.microsoft.com/office/drawing/2014/main" id="{C87B2B61-B0C7-4B2F-9843-ABE01A88CA04}"/>
                </a:ext>
              </a:extLst>
            </p:cNvPr>
            <p:cNvSpPr>
              <a:spLocks noChangeArrowheads="1"/>
            </p:cNvSpPr>
            <p:nvPr/>
          </p:nvSpPr>
          <p:spPr bwMode="auto">
            <a:xfrm>
              <a:off x="19040476"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5" name="Rectangle 558">
              <a:extLst>
                <a:ext uri="{FF2B5EF4-FFF2-40B4-BE49-F238E27FC236}">
                  <a16:creationId xmlns:a16="http://schemas.microsoft.com/office/drawing/2014/main" id="{86221341-5AC9-4D5F-80D6-3639311B9339}"/>
                </a:ext>
              </a:extLst>
            </p:cNvPr>
            <p:cNvSpPr>
              <a:spLocks noChangeArrowheads="1"/>
            </p:cNvSpPr>
            <p:nvPr/>
          </p:nvSpPr>
          <p:spPr bwMode="auto">
            <a:xfrm>
              <a:off x="19115088"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6" name="Rectangle 559">
              <a:extLst>
                <a:ext uri="{FF2B5EF4-FFF2-40B4-BE49-F238E27FC236}">
                  <a16:creationId xmlns:a16="http://schemas.microsoft.com/office/drawing/2014/main" id="{C96C881F-55BA-483A-86E2-ABF0F357D76D}"/>
                </a:ext>
              </a:extLst>
            </p:cNvPr>
            <p:cNvSpPr>
              <a:spLocks noChangeArrowheads="1"/>
            </p:cNvSpPr>
            <p:nvPr/>
          </p:nvSpPr>
          <p:spPr bwMode="auto">
            <a:xfrm>
              <a:off x="191912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7" name="Rectangle 560">
              <a:extLst>
                <a:ext uri="{FF2B5EF4-FFF2-40B4-BE49-F238E27FC236}">
                  <a16:creationId xmlns:a16="http://schemas.microsoft.com/office/drawing/2014/main" id="{F6C5F600-F1F4-4C6F-BD88-942E74238D32}"/>
                </a:ext>
              </a:extLst>
            </p:cNvPr>
            <p:cNvSpPr>
              <a:spLocks noChangeArrowheads="1"/>
            </p:cNvSpPr>
            <p:nvPr/>
          </p:nvSpPr>
          <p:spPr bwMode="auto">
            <a:xfrm>
              <a:off x="19265901"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8" name="Rectangle 561">
              <a:extLst>
                <a:ext uri="{FF2B5EF4-FFF2-40B4-BE49-F238E27FC236}">
                  <a16:creationId xmlns:a16="http://schemas.microsoft.com/office/drawing/2014/main" id="{916EAA67-8B87-4107-AB8D-9413E2C2525D}"/>
                </a:ext>
              </a:extLst>
            </p:cNvPr>
            <p:cNvSpPr>
              <a:spLocks noChangeArrowheads="1"/>
            </p:cNvSpPr>
            <p:nvPr/>
          </p:nvSpPr>
          <p:spPr bwMode="auto">
            <a:xfrm>
              <a:off x="193405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9" name="Oval 562">
              <a:extLst>
                <a:ext uri="{FF2B5EF4-FFF2-40B4-BE49-F238E27FC236}">
                  <a16:creationId xmlns:a16="http://schemas.microsoft.com/office/drawing/2014/main" id="{42FAB1E1-57A1-4C22-949A-F6821654358F}"/>
                </a:ext>
              </a:extLst>
            </p:cNvPr>
            <p:cNvSpPr>
              <a:spLocks noChangeArrowheads="1"/>
            </p:cNvSpPr>
            <p:nvPr/>
          </p:nvSpPr>
          <p:spPr bwMode="auto">
            <a:xfrm>
              <a:off x="19469101"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0" name="Oval 563">
              <a:extLst>
                <a:ext uri="{FF2B5EF4-FFF2-40B4-BE49-F238E27FC236}">
                  <a16:creationId xmlns:a16="http://schemas.microsoft.com/office/drawing/2014/main" id="{3A7C4190-A66F-467D-B2DE-3D907B805E71}"/>
                </a:ext>
              </a:extLst>
            </p:cNvPr>
            <p:cNvSpPr>
              <a:spLocks noChangeArrowheads="1"/>
            </p:cNvSpPr>
            <p:nvPr/>
          </p:nvSpPr>
          <p:spPr bwMode="auto">
            <a:xfrm>
              <a:off x="19626263" y="81788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1" name="Freeform 564">
              <a:extLst>
                <a:ext uri="{FF2B5EF4-FFF2-40B4-BE49-F238E27FC236}">
                  <a16:creationId xmlns:a16="http://schemas.microsoft.com/office/drawing/2014/main" id="{CA584A3B-9EC7-4157-9ED7-7A50549EFE17}"/>
                </a:ext>
              </a:extLst>
            </p:cNvPr>
            <p:cNvSpPr>
              <a:spLocks/>
            </p:cNvSpPr>
            <p:nvPr/>
          </p:nvSpPr>
          <p:spPr bwMode="auto">
            <a:xfrm>
              <a:off x="19807238"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2" name="Freeform 565">
              <a:extLst>
                <a:ext uri="{FF2B5EF4-FFF2-40B4-BE49-F238E27FC236}">
                  <a16:creationId xmlns:a16="http://schemas.microsoft.com/office/drawing/2014/main" id="{198EB05A-AFE5-4ED4-8905-9BACA58110C4}"/>
                </a:ext>
              </a:extLst>
            </p:cNvPr>
            <p:cNvSpPr>
              <a:spLocks/>
            </p:cNvSpPr>
            <p:nvPr/>
          </p:nvSpPr>
          <p:spPr bwMode="auto">
            <a:xfrm>
              <a:off x="18911888"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3" name="Rectangle 566">
              <a:extLst>
                <a:ext uri="{FF2B5EF4-FFF2-40B4-BE49-F238E27FC236}">
                  <a16:creationId xmlns:a16="http://schemas.microsoft.com/office/drawing/2014/main" id="{135685B1-82D0-4406-A942-F2A835876742}"/>
                </a:ext>
              </a:extLst>
            </p:cNvPr>
            <p:cNvSpPr>
              <a:spLocks noChangeArrowheads="1"/>
            </p:cNvSpPr>
            <p:nvPr/>
          </p:nvSpPr>
          <p:spPr bwMode="auto">
            <a:xfrm>
              <a:off x="18965863"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4" name="Rectangle 567">
              <a:extLst>
                <a:ext uri="{FF2B5EF4-FFF2-40B4-BE49-F238E27FC236}">
                  <a16:creationId xmlns:a16="http://schemas.microsoft.com/office/drawing/2014/main" id="{EF5DA848-505C-41E3-8C65-B2B5649B1B06}"/>
                </a:ext>
              </a:extLst>
            </p:cNvPr>
            <p:cNvSpPr>
              <a:spLocks noChangeArrowheads="1"/>
            </p:cNvSpPr>
            <p:nvPr/>
          </p:nvSpPr>
          <p:spPr bwMode="auto">
            <a:xfrm>
              <a:off x="19040476"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5" name="Rectangle 568">
              <a:extLst>
                <a:ext uri="{FF2B5EF4-FFF2-40B4-BE49-F238E27FC236}">
                  <a16:creationId xmlns:a16="http://schemas.microsoft.com/office/drawing/2014/main" id="{64934F2E-E546-4284-85CC-88A8F336BA63}"/>
                </a:ext>
              </a:extLst>
            </p:cNvPr>
            <p:cNvSpPr>
              <a:spLocks noChangeArrowheads="1"/>
            </p:cNvSpPr>
            <p:nvPr/>
          </p:nvSpPr>
          <p:spPr bwMode="auto">
            <a:xfrm>
              <a:off x="19115088"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6" name="Rectangle 569">
              <a:extLst>
                <a:ext uri="{FF2B5EF4-FFF2-40B4-BE49-F238E27FC236}">
                  <a16:creationId xmlns:a16="http://schemas.microsoft.com/office/drawing/2014/main" id="{3C53082C-4610-48EB-88EC-4FE299C91A77}"/>
                </a:ext>
              </a:extLst>
            </p:cNvPr>
            <p:cNvSpPr>
              <a:spLocks noChangeArrowheads="1"/>
            </p:cNvSpPr>
            <p:nvPr/>
          </p:nvSpPr>
          <p:spPr bwMode="auto">
            <a:xfrm>
              <a:off x="191912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7" name="Rectangle 570">
              <a:extLst>
                <a:ext uri="{FF2B5EF4-FFF2-40B4-BE49-F238E27FC236}">
                  <a16:creationId xmlns:a16="http://schemas.microsoft.com/office/drawing/2014/main" id="{29465353-806A-4EEF-AB31-A8386F152D61}"/>
                </a:ext>
              </a:extLst>
            </p:cNvPr>
            <p:cNvSpPr>
              <a:spLocks noChangeArrowheads="1"/>
            </p:cNvSpPr>
            <p:nvPr/>
          </p:nvSpPr>
          <p:spPr bwMode="auto">
            <a:xfrm>
              <a:off x="19265901"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8" name="Rectangle 571">
              <a:extLst>
                <a:ext uri="{FF2B5EF4-FFF2-40B4-BE49-F238E27FC236}">
                  <a16:creationId xmlns:a16="http://schemas.microsoft.com/office/drawing/2014/main" id="{11B53321-2E9B-4A4D-868C-7A1893429A18}"/>
                </a:ext>
              </a:extLst>
            </p:cNvPr>
            <p:cNvSpPr>
              <a:spLocks noChangeArrowheads="1"/>
            </p:cNvSpPr>
            <p:nvPr/>
          </p:nvSpPr>
          <p:spPr bwMode="auto">
            <a:xfrm>
              <a:off x="193405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9" name="Oval 572">
              <a:extLst>
                <a:ext uri="{FF2B5EF4-FFF2-40B4-BE49-F238E27FC236}">
                  <a16:creationId xmlns:a16="http://schemas.microsoft.com/office/drawing/2014/main" id="{052FFFBB-33B0-4E95-88B3-29AC862A62CF}"/>
                </a:ext>
              </a:extLst>
            </p:cNvPr>
            <p:cNvSpPr>
              <a:spLocks noChangeArrowheads="1"/>
            </p:cNvSpPr>
            <p:nvPr/>
          </p:nvSpPr>
          <p:spPr bwMode="auto">
            <a:xfrm>
              <a:off x="19469101"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0" name="Oval 573">
              <a:extLst>
                <a:ext uri="{FF2B5EF4-FFF2-40B4-BE49-F238E27FC236}">
                  <a16:creationId xmlns:a16="http://schemas.microsoft.com/office/drawing/2014/main" id="{515D9910-4205-4133-B3FD-540FAA4B4128}"/>
                </a:ext>
              </a:extLst>
            </p:cNvPr>
            <p:cNvSpPr>
              <a:spLocks noChangeArrowheads="1"/>
            </p:cNvSpPr>
            <p:nvPr/>
          </p:nvSpPr>
          <p:spPr bwMode="auto">
            <a:xfrm>
              <a:off x="19626263" y="84709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1" name="Freeform 574">
              <a:extLst>
                <a:ext uri="{FF2B5EF4-FFF2-40B4-BE49-F238E27FC236}">
                  <a16:creationId xmlns:a16="http://schemas.microsoft.com/office/drawing/2014/main" id="{9F009C6E-80F9-4BD5-A7E7-F6BDA0424ED2}"/>
                </a:ext>
              </a:extLst>
            </p:cNvPr>
            <p:cNvSpPr>
              <a:spLocks/>
            </p:cNvSpPr>
            <p:nvPr/>
          </p:nvSpPr>
          <p:spPr bwMode="auto">
            <a:xfrm>
              <a:off x="19807238"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2" name="Freeform 575">
              <a:extLst>
                <a:ext uri="{FF2B5EF4-FFF2-40B4-BE49-F238E27FC236}">
                  <a16:creationId xmlns:a16="http://schemas.microsoft.com/office/drawing/2014/main" id="{1D41B2B5-12A5-4083-8FC7-60514D4384F5}"/>
                </a:ext>
              </a:extLst>
            </p:cNvPr>
            <p:cNvSpPr>
              <a:spLocks/>
            </p:cNvSpPr>
            <p:nvPr/>
          </p:nvSpPr>
          <p:spPr bwMode="auto">
            <a:xfrm>
              <a:off x="18911888"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3" name="Rectangle 576">
              <a:extLst>
                <a:ext uri="{FF2B5EF4-FFF2-40B4-BE49-F238E27FC236}">
                  <a16:creationId xmlns:a16="http://schemas.microsoft.com/office/drawing/2014/main" id="{BF678F70-D74B-4CE8-A34B-1A55F9131CBA}"/>
                </a:ext>
              </a:extLst>
            </p:cNvPr>
            <p:cNvSpPr>
              <a:spLocks noChangeArrowheads="1"/>
            </p:cNvSpPr>
            <p:nvPr/>
          </p:nvSpPr>
          <p:spPr bwMode="auto">
            <a:xfrm>
              <a:off x="18965863"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4" name="Rectangle 577">
              <a:extLst>
                <a:ext uri="{FF2B5EF4-FFF2-40B4-BE49-F238E27FC236}">
                  <a16:creationId xmlns:a16="http://schemas.microsoft.com/office/drawing/2014/main" id="{313265A4-F614-4389-94B0-CE526C7B448A}"/>
                </a:ext>
              </a:extLst>
            </p:cNvPr>
            <p:cNvSpPr>
              <a:spLocks noChangeArrowheads="1"/>
            </p:cNvSpPr>
            <p:nvPr/>
          </p:nvSpPr>
          <p:spPr bwMode="auto">
            <a:xfrm>
              <a:off x="19040476"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5" name="Rectangle 578">
              <a:extLst>
                <a:ext uri="{FF2B5EF4-FFF2-40B4-BE49-F238E27FC236}">
                  <a16:creationId xmlns:a16="http://schemas.microsoft.com/office/drawing/2014/main" id="{885543A3-D980-419C-896B-D6E138A83670}"/>
                </a:ext>
              </a:extLst>
            </p:cNvPr>
            <p:cNvSpPr>
              <a:spLocks noChangeArrowheads="1"/>
            </p:cNvSpPr>
            <p:nvPr/>
          </p:nvSpPr>
          <p:spPr bwMode="auto">
            <a:xfrm>
              <a:off x="19115088"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6" name="Rectangle 579">
              <a:extLst>
                <a:ext uri="{FF2B5EF4-FFF2-40B4-BE49-F238E27FC236}">
                  <a16:creationId xmlns:a16="http://schemas.microsoft.com/office/drawing/2014/main" id="{AC8FA046-8C61-4A79-B447-634F0D9D888B}"/>
                </a:ext>
              </a:extLst>
            </p:cNvPr>
            <p:cNvSpPr>
              <a:spLocks noChangeArrowheads="1"/>
            </p:cNvSpPr>
            <p:nvPr/>
          </p:nvSpPr>
          <p:spPr bwMode="auto">
            <a:xfrm>
              <a:off x="191912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7" name="Rectangle 580">
              <a:extLst>
                <a:ext uri="{FF2B5EF4-FFF2-40B4-BE49-F238E27FC236}">
                  <a16:creationId xmlns:a16="http://schemas.microsoft.com/office/drawing/2014/main" id="{97203217-8C5E-4FA8-8501-B7D0B623AD84}"/>
                </a:ext>
              </a:extLst>
            </p:cNvPr>
            <p:cNvSpPr>
              <a:spLocks noChangeArrowheads="1"/>
            </p:cNvSpPr>
            <p:nvPr/>
          </p:nvSpPr>
          <p:spPr bwMode="auto">
            <a:xfrm>
              <a:off x="19265901"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8" name="Rectangle 581">
              <a:extLst>
                <a:ext uri="{FF2B5EF4-FFF2-40B4-BE49-F238E27FC236}">
                  <a16:creationId xmlns:a16="http://schemas.microsoft.com/office/drawing/2014/main" id="{80EBF143-FD61-4F5C-903F-967CA8D3AF61}"/>
                </a:ext>
              </a:extLst>
            </p:cNvPr>
            <p:cNvSpPr>
              <a:spLocks noChangeArrowheads="1"/>
            </p:cNvSpPr>
            <p:nvPr/>
          </p:nvSpPr>
          <p:spPr bwMode="auto">
            <a:xfrm>
              <a:off x="193405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9" name="Oval 582">
              <a:extLst>
                <a:ext uri="{FF2B5EF4-FFF2-40B4-BE49-F238E27FC236}">
                  <a16:creationId xmlns:a16="http://schemas.microsoft.com/office/drawing/2014/main" id="{317FFC9A-AF94-4B9A-9463-1165D679C22B}"/>
                </a:ext>
              </a:extLst>
            </p:cNvPr>
            <p:cNvSpPr>
              <a:spLocks noChangeArrowheads="1"/>
            </p:cNvSpPr>
            <p:nvPr/>
          </p:nvSpPr>
          <p:spPr bwMode="auto">
            <a:xfrm>
              <a:off x="19469101"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0" name="Oval 583">
              <a:extLst>
                <a:ext uri="{FF2B5EF4-FFF2-40B4-BE49-F238E27FC236}">
                  <a16:creationId xmlns:a16="http://schemas.microsoft.com/office/drawing/2014/main" id="{A352C014-1C36-4972-B649-99EB0B6BD5D1}"/>
                </a:ext>
              </a:extLst>
            </p:cNvPr>
            <p:cNvSpPr>
              <a:spLocks noChangeArrowheads="1"/>
            </p:cNvSpPr>
            <p:nvPr/>
          </p:nvSpPr>
          <p:spPr bwMode="auto">
            <a:xfrm>
              <a:off x="19626263" y="87645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1" name="Freeform 584">
              <a:extLst>
                <a:ext uri="{FF2B5EF4-FFF2-40B4-BE49-F238E27FC236}">
                  <a16:creationId xmlns:a16="http://schemas.microsoft.com/office/drawing/2014/main" id="{8DF647F9-7871-48F8-9F40-E774C1F3AEEC}"/>
                </a:ext>
              </a:extLst>
            </p:cNvPr>
            <p:cNvSpPr>
              <a:spLocks/>
            </p:cNvSpPr>
            <p:nvPr/>
          </p:nvSpPr>
          <p:spPr bwMode="auto">
            <a:xfrm>
              <a:off x="19807238"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2" name="Group 801">
            <a:extLst>
              <a:ext uri="{FF2B5EF4-FFF2-40B4-BE49-F238E27FC236}">
                <a16:creationId xmlns:a16="http://schemas.microsoft.com/office/drawing/2014/main" id="{BB30F17E-0901-47A8-A38F-9DAA2B5554AB}"/>
              </a:ext>
            </a:extLst>
          </p:cNvPr>
          <p:cNvGrpSpPr/>
          <p:nvPr/>
        </p:nvGrpSpPr>
        <p:grpSpPr>
          <a:xfrm>
            <a:off x="11842085" y="3959828"/>
            <a:ext cx="3028523" cy="5988351"/>
            <a:chOff x="5799138" y="4986338"/>
            <a:chExt cx="2449512" cy="4843462"/>
          </a:xfrm>
        </p:grpSpPr>
        <p:sp>
          <p:nvSpPr>
            <p:cNvPr id="782" name="Freeform 585">
              <a:extLst>
                <a:ext uri="{FF2B5EF4-FFF2-40B4-BE49-F238E27FC236}">
                  <a16:creationId xmlns:a16="http://schemas.microsoft.com/office/drawing/2014/main" id="{67461FC7-C02F-4EC7-9892-CB60CF390D61}"/>
                </a:ext>
              </a:extLst>
            </p:cNvPr>
            <p:cNvSpPr>
              <a:spLocks/>
            </p:cNvSpPr>
            <p:nvPr/>
          </p:nvSpPr>
          <p:spPr bwMode="auto">
            <a:xfrm>
              <a:off x="6030913" y="6586538"/>
              <a:ext cx="146050" cy="114300"/>
            </a:xfrm>
            <a:custGeom>
              <a:avLst/>
              <a:gdLst>
                <a:gd name="T0" fmla="*/ 11 w 92"/>
                <a:gd name="T1" fmla="*/ 0 h 72"/>
                <a:gd name="T2" fmla="*/ 0 w 92"/>
                <a:gd name="T3" fmla="*/ 58 h 72"/>
                <a:gd name="T4" fmla="*/ 82 w 92"/>
                <a:gd name="T5" fmla="*/ 72 h 72"/>
                <a:gd name="T6" fmla="*/ 92 w 92"/>
                <a:gd name="T7" fmla="*/ 15 h 72"/>
                <a:gd name="T8" fmla="*/ 11 w 92"/>
                <a:gd name="T9" fmla="*/ 0 h 72"/>
              </a:gdLst>
              <a:ahLst/>
              <a:cxnLst>
                <a:cxn ang="0">
                  <a:pos x="T0" y="T1"/>
                </a:cxn>
                <a:cxn ang="0">
                  <a:pos x="T2" y="T3"/>
                </a:cxn>
                <a:cxn ang="0">
                  <a:pos x="T4" y="T5"/>
                </a:cxn>
                <a:cxn ang="0">
                  <a:pos x="T6" y="T7"/>
                </a:cxn>
                <a:cxn ang="0">
                  <a:pos x="T8" y="T9"/>
                </a:cxn>
              </a:cxnLst>
              <a:rect l="0" t="0" r="r" b="b"/>
              <a:pathLst>
                <a:path w="92" h="72">
                  <a:moveTo>
                    <a:pt x="11" y="0"/>
                  </a:moveTo>
                  <a:lnTo>
                    <a:pt x="0" y="58"/>
                  </a:lnTo>
                  <a:lnTo>
                    <a:pt x="82" y="72"/>
                  </a:lnTo>
                  <a:lnTo>
                    <a:pt x="92" y="15"/>
                  </a:lnTo>
                  <a:lnTo>
                    <a:pt x="1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3" name="Freeform 586">
              <a:extLst>
                <a:ext uri="{FF2B5EF4-FFF2-40B4-BE49-F238E27FC236}">
                  <a16:creationId xmlns:a16="http://schemas.microsoft.com/office/drawing/2014/main" id="{6A59B519-9A56-4850-AAEB-7ACEFEFB4C40}"/>
                </a:ext>
              </a:extLst>
            </p:cNvPr>
            <p:cNvSpPr>
              <a:spLocks/>
            </p:cNvSpPr>
            <p:nvPr/>
          </p:nvSpPr>
          <p:spPr bwMode="auto">
            <a:xfrm>
              <a:off x="5799138" y="6521450"/>
              <a:ext cx="292100" cy="169863"/>
            </a:xfrm>
            <a:custGeom>
              <a:avLst/>
              <a:gdLst>
                <a:gd name="T0" fmla="*/ 2 w 155"/>
                <a:gd name="T1" fmla="*/ 37 h 90"/>
                <a:gd name="T2" fmla="*/ 2 w 155"/>
                <a:gd name="T3" fmla="*/ 37 h 90"/>
                <a:gd name="T4" fmla="*/ 12 w 155"/>
                <a:gd name="T5" fmla="*/ 52 h 90"/>
                <a:gd name="T6" fmla="*/ 126 w 155"/>
                <a:gd name="T7" fmla="*/ 87 h 90"/>
                <a:gd name="T8" fmla="*/ 143 w 155"/>
                <a:gd name="T9" fmla="*/ 80 h 90"/>
                <a:gd name="T10" fmla="*/ 151 w 155"/>
                <a:gd name="T11" fmla="*/ 56 h 90"/>
                <a:gd name="T12" fmla="*/ 130 w 155"/>
                <a:gd name="T13" fmla="*/ 24 h 90"/>
                <a:gd name="T14" fmla="*/ 89 w 155"/>
                <a:gd name="T15" fmla="*/ 9 h 90"/>
                <a:gd name="T16" fmla="*/ 2 w 155"/>
                <a:gd name="T1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0">
                  <a:moveTo>
                    <a:pt x="2" y="37"/>
                  </a:moveTo>
                  <a:cubicBezTo>
                    <a:pt x="2" y="37"/>
                    <a:pt x="2" y="37"/>
                    <a:pt x="2" y="37"/>
                  </a:cubicBezTo>
                  <a:cubicBezTo>
                    <a:pt x="0" y="43"/>
                    <a:pt x="4" y="50"/>
                    <a:pt x="12" y="52"/>
                  </a:cubicBezTo>
                  <a:cubicBezTo>
                    <a:pt x="126" y="87"/>
                    <a:pt x="126" y="87"/>
                    <a:pt x="126" y="87"/>
                  </a:cubicBezTo>
                  <a:cubicBezTo>
                    <a:pt x="134" y="90"/>
                    <a:pt x="141" y="86"/>
                    <a:pt x="143" y="80"/>
                  </a:cubicBezTo>
                  <a:cubicBezTo>
                    <a:pt x="151" y="56"/>
                    <a:pt x="151" y="56"/>
                    <a:pt x="151" y="56"/>
                  </a:cubicBezTo>
                  <a:cubicBezTo>
                    <a:pt x="155" y="43"/>
                    <a:pt x="145" y="28"/>
                    <a:pt x="130" y="24"/>
                  </a:cubicBezTo>
                  <a:cubicBezTo>
                    <a:pt x="89" y="9"/>
                    <a:pt x="89" y="9"/>
                    <a:pt x="89" y="9"/>
                  </a:cubicBezTo>
                  <a:cubicBezTo>
                    <a:pt x="58" y="0"/>
                    <a:pt x="10" y="10"/>
                    <a:pt x="2" y="3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4" name="Freeform 587">
              <a:extLst>
                <a:ext uri="{FF2B5EF4-FFF2-40B4-BE49-F238E27FC236}">
                  <a16:creationId xmlns:a16="http://schemas.microsoft.com/office/drawing/2014/main" id="{F43FC501-4E81-47C7-8ED2-BFB0E6803703}"/>
                </a:ext>
              </a:extLst>
            </p:cNvPr>
            <p:cNvSpPr>
              <a:spLocks/>
            </p:cNvSpPr>
            <p:nvPr/>
          </p:nvSpPr>
          <p:spPr bwMode="auto">
            <a:xfrm>
              <a:off x="5981701" y="6505575"/>
              <a:ext cx="100013" cy="146050"/>
            </a:xfrm>
            <a:custGeom>
              <a:avLst/>
              <a:gdLst>
                <a:gd name="T0" fmla="*/ 23 w 53"/>
                <a:gd name="T1" fmla="*/ 78 h 78"/>
                <a:gd name="T2" fmla="*/ 53 w 53"/>
                <a:gd name="T3" fmla="*/ 67 h 78"/>
                <a:gd name="T4" fmla="*/ 32 w 53"/>
                <a:gd name="T5" fmla="*/ 10 h 78"/>
                <a:gd name="T6" fmla="*/ 16 w 53"/>
                <a:gd name="T7" fmla="*/ 2 h 78"/>
                <a:gd name="T8" fmla="*/ 10 w 53"/>
                <a:gd name="T9" fmla="*/ 5 h 78"/>
                <a:gd name="T10" fmla="*/ 2 w 53"/>
                <a:gd name="T11" fmla="*/ 20 h 78"/>
                <a:gd name="T12" fmla="*/ 23 w 53"/>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53" h="78">
                  <a:moveTo>
                    <a:pt x="23" y="78"/>
                  </a:moveTo>
                  <a:cubicBezTo>
                    <a:pt x="53" y="67"/>
                    <a:pt x="53" y="67"/>
                    <a:pt x="53" y="67"/>
                  </a:cubicBezTo>
                  <a:cubicBezTo>
                    <a:pt x="32" y="10"/>
                    <a:pt x="32" y="10"/>
                    <a:pt x="32" y="10"/>
                  </a:cubicBezTo>
                  <a:cubicBezTo>
                    <a:pt x="30" y="3"/>
                    <a:pt x="23" y="0"/>
                    <a:pt x="16" y="2"/>
                  </a:cubicBezTo>
                  <a:cubicBezTo>
                    <a:pt x="10" y="5"/>
                    <a:pt x="10" y="5"/>
                    <a:pt x="10" y="5"/>
                  </a:cubicBezTo>
                  <a:cubicBezTo>
                    <a:pt x="3" y="7"/>
                    <a:pt x="0" y="14"/>
                    <a:pt x="2" y="20"/>
                  </a:cubicBezTo>
                  <a:lnTo>
                    <a:pt x="23" y="7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5" name="Freeform 588">
              <a:extLst>
                <a:ext uri="{FF2B5EF4-FFF2-40B4-BE49-F238E27FC236}">
                  <a16:creationId xmlns:a16="http://schemas.microsoft.com/office/drawing/2014/main" id="{0833E307-8DAF-4354-A880-6D8A36FECA20}"/>
                </a:ext>
              </a:extLst>
            </p:cNvPr>
            <p:cNvSpPr>
              <a:spLocks/>
            </p:cNvSpPr>
            <p:nvPr/>
          </p:nvSpPr>
          <p:spPr bwMode="auto">
            <a:xfrm>
              <a:off x="7050088" y="7696200"/>
              <a:ext cx="396875" cy="1866900"/>
            </a:xfrm>
            <a:custGeom>
              <a:avLst/>
              <a:gdLst>
                <a:gd name="T0" fmla="*/ 187 w 211"/>
                <a:gd name="T1" fmla="*/ 0 h 992"/>
                <a:gd name="T2" fmla="*/ 92 w 211"/>
                <a:gd name="T3" fmla="*/ 447 h 992"/>
                <a:gd name="T4" fmla="*/ 20 w 211"/>
                <a:gd name="T5" fmla="*/ 992 h 992"/>
                <a:gd name="T6" fmla="*/ 0 w 211"/>
                <a:gd name="T7" fmla="*/ 975 h 992"/>
                <a:gd name="T8" fmla="*/ 58 w 211"/>
                <a:gd name="T9" fmla="*/ 150 h 992"/>
                <a:gd name="T10" fmla="*/ 187 w 211"/>
                <a:gd name="T11" fmla="*/ 0 h 992"/>
              </a:gdLst>
              <a:ahLst/>
              <a:cxnLst>
                <a:cxn ang="0">
                  <a:pos x="T0" y="T1"/>
                </a:cxn>
                <a:cxn ang="0">
                  <a:pos x="T2" y="T3"/>
                </a:cxn>
                <a:cxn ang="0">
                  <a:pos x="T4" y="T5"/>
                </a:cxn>
                <a:cxn ang="0">
                  <a:pos x="T6" y="T7"/>
                </a:cxn>
                <a:cxn ang="0">
                  <a:pos x="T8" y="T9"/>
                </a:cxn>
                <a:cxn ang="0">
                  <a:pos x="T10" y="T11"/>
                </a:cxn>
              </a:cxnLst>
              <a:rect l="0" t="0" r="r" b="b"/>
              <a:pathLst>
                <a:path w="211" h="992">
                  <a:moveTo>
                    <a:pt x="187" y="0"/>
                  </a:moveTo>
                  <a:cubicBezTo>
                    <a:pt x="211" y="136"/>
                    <a:pt x="129" y="300"/>
                    <a:pt x="92" y="447"/>
                  </a:cubicBezTo>
                  <a:cubicBezTo>
                    <a:pt x="78" y="580"/>
                    <a:pt x="31" y="972"/>
                    <a:pt x="20" y="992"/>
                  </a:cubicBezTo>
                  <a:cubicBezTo>
                    <a:pt x="0" y="975"/>
                    <a:pt x="0" y="975"/>
                    <a:pt x="0" y="975"/>
                  </a:cubicBezTo>
                  <a:cubicBezTo>
                    <a:pt x="58" y="150"/>
                    <a:pt x="58" y="150"/>
                    <a:pt x="58" y="150"/>
                  </a:cubicBezTo>
                  <a:lnTo>
                    <a:pt x="187"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6" name="Freeform 589">
              <a:extLst>
                <a:ext uri="{FF2B5EF4-FFF2-40B4-BE49-F238E27FC236}">
                  <a16:creationId xmlns:a16="http://schemas.microsoft.com/office/drawing/2014/main" id="{5E199E3D-E2ED-40F6-87BB-8955C494BFEE}"/>
                </a:ext>
              </a:extLst>
            </p:cNvPr>
            <p:cNvSpPr>
              <a:spLocks/>
            </p:cNvSpPr>
            <p:nvPr/>
          </p:nvSpPr>
          <p:spPr bwMode="auto">
            <a:xfrm>
              <a:off x="6119813" y="5899150"/>
              <a:ext cx="1141413" cy="830263"/>
            </a:xfrm>
            <a:custGeom>
              <a:avLst/>
              <a:gdLst>
                <a:gd name="T0" fmla="*/ 466 w 607"/>
                <a:gd name="T1" fmla="*/ 0 h 441"/>
                <a:gd name="T2" fmla="*/ 358 w 607"/>
                <a:gd name="T3" fmla="*/ 296 h 441"/>
                <a:gd name="T4" fmla="*/ 0 w 607"/>
                <a:gd name="T5" fmla="*/ 368 h 441"/>
                <a:gd name="T6" fmla="*/ 0 w 607"/>
                <a:gd name="T7" fmla="*/ 429 h 441"/>
                <a:gd name="T8" fmla="*/ 495 w 607"/>
                <a:gd name="T9" fmla="*/ 409 h 441"/>
                <a:gd name="T10" fmla="*/ 607 w 607"/>
                <a:gd name="T11" fmla="*/ 23 h 441"/>
                <a:gd name="T12" fmla="*/ 466 w 607"/>
                <a:gd name="T13" fmla="*/ 0 h 441"/>
              </a:gdLst>
              <a:ahLst/>
              <a:cxnLst>
                <a:cxn ang="0">
                  <a:pos x="T0" y="T1"/>
                </a:cxn>
                <a:cxn ang="0">
                  <a:pos x="T2" y="T3"/>
                </a:cxn>
                <a:cxn ang="0">
                  <a:pos x="T4" y="T5"/>
                </a:cxn>
                <a:cxn ang="0">
                  <a:pos x="T6" y="T7"/>
                </a:cxn>
                <a:cxn ang="0">
                  <a:pos x="T8" y="T9"/>
                </a:cxn>
                <a:cxn ang="0">
                  <a:pos x="T10" y="T11"/>
                </a:cxn>
                <a:cxn ang="0">
                  <a:pos x="T12" y="T13"/>
                </a:cxn>
              </a:cxnLst>
              <a:rect l="0" t="0" r="r" b="b"/>
              <a:pathLst>
                <a:path w="607" h="441">
                  <a:moveTo>
                    <a:pt x="466" y="0"/>
                  </a:moveTo>
                  <a:cubicBezTo>
                    <a:pt x="408" y="89"/>
                    <a:pt x="371" y="188"/>
                    <a:pt x="358" y="296"/>
                  </a:cubicBezTo>
                  <a:cubicBezTo>
                    <a:pt x="219" y="332"/>
                    <a:pt x="102" y="355"/>
                    <a:pt x="0" y="368"/>
                  </a:cubicBezTo>
                  <a:cubicBezTo>
                    <a:pt x="5" y="386"/>
                    <a:pt x="5" y="407"/>
                    <a:pt x="0" y="429"/>
                  </a:cubicBezTo>
                  <a:cubicBezTo>
                    <a:pt x="192" y="441"/>
                    <a:pt x="363" y="438"/>
                    <a:pt x="495" y="409"/>
                  </a:cubicBezTo>
                  <a:cubicBezTo>
                    <a:pt x="607" y="23"/>
                    <a:pt x="607" y="23"/>
                    <a:pt x="607" y="23"/>
                  </a:cubicBezTo>
                  <a:lnTo>
                    <a:pt x="466"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7" name="Freeform 590">
              <a:extLst>
                <a:ext uri="{FF2B5EF4-FFF2-40B4-BE49-F238E27FC236}">
                  <a16:creationId xmlns:a16="http://schemas.microsoft.com/office/drawing/2014/main" id="{D6C26F4A-BEE0-4575-99D3-6CF9DCD83987}"/>
                </a:ext>
              </a:extLst>
            </p:cNvPr>
            <p:cNvSpPr>
              <a:spLocks/>
            </p:cNvSpPr>
            <p:nvPr/>
          </p:nvSpPr>
          <p:spPr bwMode="auto">
            <a:xfrm>
              <a:off x="7639051" y="9240838"/>
              <a:ext cx="96838" cy="369888"/>
            </a:xfrm>
            <a:custGeom>
              <a:avLst/>
              <a:gdLst>
                <a:gd name="T0" fmla="*/ 61 w 61"/>
                <a:gd name="T1" fmla="*/ 229 h 233"/>
                <a:gd name="T2" fmla="*/ 14 w 61"/>
                <a:gd name="T3" fmla="*/ 233 h 233"/>
                <a:gd name="T4" fmla="*/ 0 w 61"/>
                <a:gd name="T5" fmla="*/ 3 h 233"/>
                <a:gd name="T6" fmla="*/ 47 w 61"/>
                <a:gd name="T7" fmla="*/ 0 h 233"/>
                <a:gd name="T8" fmla="*/ 61 w 61"/>
                <a:gd name="T9" fmla="*/ 229 h 233"/>
              </a:gdLst>
              <a:ahLst/>
              <a:cxnLst>
                <a:cxn ang="0">
                  <a:pos x="T0" y="T1"/>
                </a:cxn>
                <a:cxn ang="0">
                  <a:pos x="T2" y="T3"/>
                </a:cxn>
                <a:cxn ang="0">
                  <a:pos x="T4" y="T5"/>
                </a:cxn>
                <a:cxn ang="0">
                  <a:pos x="T6" y="T7"/>
                </a:cxn>
                <a:cxn ang="0">
                  <a:pos x="T8" y="T9"/>
                </a:cxn>
              </a:cxnLst>
              <a:rect l="0" t="0" r="r" b="b"/>
              <a:pathLst>
                <a:path w="61" h="233">
                  <a:moveTo>
                    <a:pt x="61" y="229"/>
                  </a:moveTo>
                  <a:lnTo>
                    <a:pt x="14" y="233"/>
                  </a:lnTo>
                  <a:lnTo>
                    <a:pt x="0" y="3"/>
                  </a:lnTo>
                  <a:lnTo>
                    <a:pt x="47" y="0"/>
                  </a:lnTo>
                  <a:lnTo>
                    <a:pt x="61" y="22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8" name="Freeform 591">
              <a:extLst>
                <a:ext uri="{FF2B5EF4-FFF2-40B4-BE49-F238E27FC236}">
                  <a16:creationId xmlns:a16="http://schemas.microsoft.com/office/drawing/2014/main" id="{78D89CAC-A6E9-4BDB-9FB8-F23251C603C8}"/>
                </a:ext>
              </a:extLst>
            </p:cNvPr>
            <p:cNvSpPr>
              <a:spLocks/>
            </p:cNvSpPr>
            <p:nvPr/>
          </p:nvSpPr>
          <p:spPr bwMode="auto">
            <a:xfrm>
              <a:off x="6970713" y="9310688"/>
              <a:ext cx="98425" cy="369888"/>
            </a:xfrm>
            <a:custGeom>
              <a:avLst/>
              <a:gdLst>
                <a:gd name="T0" fmla="*/ 62 w 62"/>
                <a:gd name="T1" fmla="*/ 230 h 233"/>
                <a:gd name="T2" fmla="*/ 14 w 62"/>
                <a:gd name="T3" fmla="*/ 233 h 233"/>
                <a:gd name="T4" fmla="*/ 0 w 62"/>
                <a:gd name="T5" fmla="*/ 4 h 233"/>
                <a:gd name="T6" fmla="*/ 48 w 62"/>
                <a:gd name="T7" fmla="*/ 0 h 233"/>
                <a:gd name="T8" fmla="*/ 62 w 62"/>
                <a:gd name="T9" fmla="*/ 230 h 233"/>
              </a:gdLst>
              <a:ahLst/>
              <a:cxnLst>
                <a:cxn ang="0">
                  <a:pos x="T0" y="T1"/>
                </a:cxn>
                <a:cxn ang="0">
                  <a:pos x="T2" y="T3"/>
                </a:cxn>
                <a:cxn ang="0">
                  <a:pos x="T4" y="T5"/>
                </a:cxn>
                <a:cxn ang="0">
                  <a:pos x="T6" y="T7"/>
                </a:cxn>
                <a:cxn ang="0">
                  <a:pos x="T8" y="T9"/>
                </a:cxn>
              </a:cxnLst>
              <a:rect l="0" t="0" r="r" b="b"/>
              <a:pathLst>
                <a:path w="62" h="233">
                  <a:moveTo>
                    <a:pt x="62" y="230"/>
                  </a:moveTo>
                  <a:lnTo>
                    <a:pt x="14" y="233"/>
                  </a:lnTo>
                  <a:lnTo>
                    <a:pt x="0" y="4"/>
                  </a:lnTo>
                  <a:lnTo>
                    <a:pt x="48" y="0"/>
                  </a:lnTo>
                  <a:lnTo>
                    <a:pt x="62" y="23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9" name="Freeform 592">
              <a:extLst>
                <a:ext uri="{FF2B5EF4-FFF2-40B4-BE49-F238E27FC236}">
                  <a16:creationId xmlns:a16="http://schemas.microsoft.com/office/drawing/2014/main" id="{E1893700-0634-44CD-B699-759B94D7FC69}"/>
                </a:ext>
              </a:extLst>
            </p:cNvPr>
            <p:cNvSpPr>
              <a:spLocks/>
            </p:cNvSpPr>
            <p:nvPr/>
          </p:nvSpPr>
          <p:spPr bwMode="auto">
            <a:xfrm>
              <a:off x="6707188" y="9629775"/>
              <a:ext cx="433388" cy="200025"/>
            </a:xfrm>
            <a:custGeom>
              <a:avLst/>
              <a:gdLst>
                <a:gd name="T0" fmla="*/ 30 w 230"/>
                <a:gd name="T1" fmla="*/ 101 h 107"/>
                <a:gd name="T2" fmla="*/ 181 w 230"/>
                <a:gd name="T3" fmla="*/ 86 h 107"/>
                <a:gd name="T4" fmla="*/ 185 w 230"/>
                <a:gd name="T5" fmla="*/ 86 h 107"/>
                <a:gd name="T6" fmla="*/ 193 w 230"/>
                <a:gd name="T7" fmla="*/ 85 h 107"/>
                <a:gd name="T8" fmla="*/ 227 w 230"/>
                <a:gd name="T9" fmla="*/ 41 h 107"/>
                <a:gd name="T10" fmla="*/ 225 w 230"/>
                <a:gd name="T11" fmla="*/ 20 h 107"/>
                <a:gd name="T12" fmla="*/ 199 w 230"/>
                <a:gd name="T13" fmla="*/ 5 h 107"/>
                <a:gd name="T14" fmla="*/ 135 w 230"/>
                <a:gd name="T15" fmla="*/ 6 h 107"/>
                <a:gd name="T16" fmla="*/ 114 w 230"/>
                <a:gd name="T17" fmla="*/ 15 h 107"/>
                <a:gd name="T18" fmla="*/ 20 w 230"/>
                <a:gd name="T19" fmla="*/ 62 h 107"/>
                <a:gd name="T20" fmla="*/ 7 w 230"/>
                <a:gd name="T21" fmla="*/ 72 h 107"/>
                <a:gd name="T22" fmla="*/ 4 w 230"/>
                <a:gd name="T23" fmla="*/ 80 h 107"/>
                <a:gd name="T24" fmla="*/ 30 w 230"/>
                <a:gd name="T2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107">
                  <a:moveTo>
                    <a:pt x="30" y="101"/>
                  </a:moveTo>
                  <a:cubicBezTo>
                    <a:pt x="75" y="82"/>
                    <a:pt x="126" y="79"/>
                    <a:pt x="181" y="86"/>
                  </a:cubicBezTo>
                  <a:cubicBezTo>
                    <a:pt x="183" y="86"/>
                    <a:pt x="184" y="86"/>
                    <a:pt x="185" y="86"/>
                  </a:cubicBezTo>
                  <a:cubicBezTo>
                    <a:pt x="193" y="85"/>
                    <a:pt x="193" y="85"/>
                    <a:pt x="193" y="85"/>
                  </a:cubicBezTo>
                  <a:cubicBezTo>
                    <a:pt x="215" y="82"/>
                    <a:pt x="230" y="63"/>
                    <a:pt x="227" y="41"/>
                  </a:cubicBezTo>
                  <a:cubicBezTo>
                    <a:pt x="225" y="20"/>
                    <a:pt x="225" y="20"/>
                    <a:pt x="225" y="20"/>
                  </a:cubicBezTo>
                  <a:cubicBezTo>
                    <a:pt x="223" y="7"/>
                    <a:pt x="210" y="0"/>
                    <a:pt x="199" y="5"/>
                  </a:cubicBezTo>
                  <a:cubicBezTo>
                    <a:pt x="181" y="13"/>
                    <a:pt x="159" y="12"/>
                    <a:pt x="135" y="6"/>
                  </a:cubicBezTo>
                  <a:cubicBezTo>
                    <a:pt x="126" y="4"/>
                    <a:pt x="118" y="8"/>
                    <a:pt x="114" y="15"/>
                  </a:cubicBezTo>
                  <a:cubicBezTo>
                    <a:pt x="99" y="43"/>
                    <a:pt x="62" y="54"/>
                    <a:pt x="20" y="62"/>
                  </a:cubicBezTo>
                  <a:cubicBezTo>
                    <a:pt x="15" y="63"/>
                    <a:pt x="10" y="67"/>
                    <a:pt x="7" y="72"/>
                  </a:cubicBezTo>
                  <a:cubicBezTo>
                    <a:pt x="6" y="75"/>
                    <a:pt x="5" y="77"/>
                    <a:pt x="4" y="80"/>
                  </a:cubicBezTo>
                  <a:cubicBezTo>
                    <a:pt x="0" y="94"/>
                    <a:pt x="15" y="107"/>
                    <a:pt x="30" y="1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0" name="Freeform 593">
              <a:extLst>
                <a:ext uri="{FF2B5EF4-FFF2-40B4-BE49-F238E27FC236}">
                  <a16:creationId xmlns:a16="http://schemas.microsoft.com/office/drawing/2014/main" id="{B1E11D84-B40B-4E0C-9F62-66E5F02FE969}"/>
                </a:ext>
              </a:extLst>
            </p:cNvPr>
            <p:cNvSpPr>
              <a:spLocks/>
            </p:cNvSpPr>
            <p:nvPr/>
          </p:nvSpPr>
          <p:spPr bwMode="auto">
            <a:xfrm>
              <a:off x="6908801" y="7251700"/>
              <a:ext cx="989013" cy="2311400"/>
            </a:xfrm>
            <a:custGeom>
              <a:avLst/>
              <a:gdLst>
                <a:gd name="T0" fmla="*/ 505 w 526"/>
                <a:gd name="T1" fmla="*/ 17 h 1228"/>
                <a:gd name="T2" fmla="*/ 262 w 526"/>
                <a:gd name="T3" fmla="*/ 51 h 1228"/>
                <a:gd name="T4" fmla="*/ 262 w 526"/>
                <a:gd name="T5" fmla="*/ 51 h 1228"/>
                <a:gd name="T6" fmla="*/ 44 w 526"/>
                <a:gd name="T7" fmla="*/ 0 h 1228"/>
                <a:gd name="T8" fmla="*/ 0 w 526"/>
                <a:gd name="T9" fmla="*/ 696 h 1228"/>
                <a:gd name="T10" fmla="*/ 20 w 526"/>
                <a:gd name="T11" fmla="*/ 1228 h 1228"/>
                <a:gd name="T12" fmla="*/ 95 w 526"/>
                <a:gd name="T13" fmla="*/ 1228 h 1228"/>
                <a:gd name="T14" fmla="*/ 136 w 526"/>
                <a:gd name="T15" fmla="*/ 679 h 1228"/>
                <a:gd name="T16" fmla="*/ 262 w 526"/>
                <a:gd name="T17" fmla="*/ 236 h 1228"/>
                <a:gd name="T18" fmla="*/ 276 w 526"/>
                <a:gd name="T19" fmla="*/ 635 h 1228"/>
                <a:gd name="T20" fmla="*/ 368 w 526"/>
                <a:gd name="T21" fmla="*/ 1181 h 1228"/>
                <a:gd name="T22" fmla="*/ 464 w 526"/>
                <a:gd name="T23" fmla="*/ 1181 h 1228"/>
                <a:gd name="T24" fmla="*/ 447 w 526"/>
                <a:gd name="T25" fmla="*/ 584 h 1228"/>
                <a:gd name="T26" fmla="*/ 505 w 526"/>
                <a:gd name="T27" fmla="*/ 1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1228">
                  <a:moveTo>
                    <a:pt x="505" y="17"/>
                  </a:moveTo>
                  <a:cubicBezTo>
                    <a:pt x="262" y="51"/>
                    <a:pt x="262" y="51"/>
                    <a:pt x="262" y="51"/>
                  </a:cubicBezTo>
                  <a:cubicBezTo>
                    <a:pt x="262" y="51"/>
                    <a:pt x="262" y="51"/>
                    <a:pt x="262" y="51"/>
                  </a:cubicBezTo>
                  <a:cubicBezTo>
                    <a:pt x="44" y="0"/>
                    <a:pt x="44" y="0"/>
                    <a:pt x="44" y="0"/>
                  </a:cubicBezTo>
                  <a:cubicBezTo>
                    <a:pt x="0" y="696"/>
                    <a:pt x="0" y="696"/>
                    <a:pt x="0" y="696"/>
                  </a:cubicBezTo>
                  <a:cubicBezTo>
                    <a:pt x="20" y="1228"/>
                    <a:pt x="20" y="1228"/>
                    <a:pt x="20" y="1228"/>
                  </a:cubicBezTo>
                  <a:cubicBezTo>
                    <a:pt x="95" y="1228"/>
                    <a:pt x="95" y="1228"/>
                    <a:pt x="95" y="1228"/>
                  </a:cubicBezTo>
                  <a:cubicBezTo>
                    <a:pt x="120" y="1014"/>
                    <a:pt x="140" y="812"/>
                    <a:pt x="136" y="679"/>
                  </a:cubicBezTo>
                  <a:cubicBezTo>
                    <a:pt x="180" y="495"/>
                    <a:pt x="238" y="335"/>
                    <a:pt x="262" y="236"/>
                  </a:cubicBezTo>
                  <a:cubicBezTo>
                    <a:pt x="276" y="635"/>
                    <a:pt x="276" y="635"/>
                    <a:pt x="276" y="635"/>
                  </a:cubicBezTo>
                  <a:cubicBezTo>
                    <a:pt x="368" y="1181"/>
                    <a:pt x="368" y="1181"/>
                    <a:pt x="368" y="1181"/>
                  </a:cubicBezTo>
                  <a:cubicBezTo>
                    <a:pt x="464" y="1181"/>
                    <a:pt x="464" y="1181"/>
                    <a:pt x="464" y="1181"/>
                  </a:cubicBezTo>
                  <a:cubicBezTo>
                    <a:pt x="469" y="926"/>
                    <a:pt x="473" y="703"/>
                    <a:pt x="447" y="584"/>
                  </a:cubicBezTo>
                  <a:cubicBezTo>
                    <a:pt x="502" y="336"/>
                    <a:pt x="526" y="132"/>
                    <a:pt x="505" y="17"/>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1" name="Freeform 594">
              <a:extLst>
                <a:ext uri="{FF2B5EF4-FFF2-40B4-BE49-F238E27FC236}">
                  <a16:creationId xmlns:a16="http://schemas.microsoft.com/office/drawing/2014/main" id="{CD05A1BE-BFA7-4F8A-B942-18909D965B8D}"/>
                </a:ext>
              </a:extLst>
            </p:cNvPr>
            <p:cNvSpPr>
              <a:spLocks/>
            </p:cNvSpPr>
            <p:nvPr/>
          </p:nvSpPr>
          <p:spPr bwMode="auto">
            <a:xfrm>
              <a:off x="6805613" y="5665788"/>
              <a:ext cx="1273175" cy="1717675"/>
            </a:xfrm>
            <a:custGeom>
              <a:avLst/>
              <a:gdLst>
                <a:gd name="T0" fmla="*/ 655 w 677"/>
                <a:gd name="T1" fmla="*/ 492 h 913"/>
                <a:gd name="T2" fmla="*/ 584 w 677"/>
                <a:gd name="T3" fmla="*/ 752 h 913"/>
                <a:gd name="T4" fmla="*/ 584 w 677"/>
                <a:gd name="T5" fmla="*/ 752 h 913"/>
                <a:gd name="T6" fmla="*/ 560 w 677"/>
                <a:gd name="T7" fmla="*/ 860 h 913"/>
                <a:gd name="T8" fmla="*/ 101 w 677"/>
                <a:gd name="T9" fmla="*/ 845 h 913"/>
                <a:gd name="T10" fmla="*/ 93 w 677"/>
                <a:gd name="T11" fmla="*/ 147 h 913"/>
                <a:gd name="T12" fmla="*/ 132 w 677"/>
                <a:gd name="T13" fmla="*/ 84 h 913"/>
                <a:gd name="T14" fmla="*/ 244 w 677"/>
                <a:gd name="T15" fmla="*/ 19 h 913"/>
                <a:gd name="T16" fmla="*/ 288 w 677"/>
                <a:gd name="T17" fmla="*/ 7 h 913"/>
                <a:gd name="T18" fmla="*/ 404 w 677"/>
                <a:gd name="T19" fmla="*/ 7 h 913"/>
                <a:gd name="T20" fmla="*/ 454 w 677"/>
                <a:gd name="T21" fmla="*/ 19 h 913"/>
                <a:gd name="T22" fmla="*/ 574 w 677"/>
                <a:gd name="T23" fmla="*/ 75 h 913"/>
                <a:gd name="T24" fmla="*/ 648 w 677"/>
                <a:gd name="T25" fmla="*/ 164 h 913"/>
                <a:gd name="T26" fmla="*/ 652 w 677"/>
                <a:gd name="T27" fmla="*/ 179 h 913"/>
                <a:gd name="T28" fmla="*/ 655 w 677"/>
                <a:gd name="T29" fmla="*/ 49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7" h="913">
                  <a:moveTo>
                    <a:pt x="655" y="492"/>
                  </a:moveTo>
                  <a:cubicBezTo>
                    <a:pt x="645" y="582"/>
                    <a:pt x="608" y="678"/>
                    <a:pt x="584" y="752"/>
                  </a:cubicBezTo>
                  <a:cubicBezTo>
                    <a:pt x="584" y="752"/>
                    <a:pt x="584" y="752"/>
                    <a:pt x="584" y="752"/>
                  </a:cubicBezTo>
                  <a:cubicBezTo>
                    <a:pt x="568" y="799"/>
                    <a:pt x="557" y="837"/>
                    <a:pt x="560" y="860"/>
                  </a:cubicBezTo>
                  <a:cubicBezTo>
                    <a:pt x="386" y="903"/>
                    <a:pt x="227" y="913"/>
                    <a:pt x="101" y="845"/>
                  </a:cubicBezTo>
                  <a:cubicBezTo>
                    <a:pt x="0" y="677"/>
                    <a:pt x="28" y="453"/>
                    <a:pt x="93" y="147"/>
                  </a:cubicBezTo>
                  <a:cubicBezTo>
                    <a:pt x="98" y="122"/>
                    <a:pt x="112" y="100"/>
                    <a:pt x="132" y="84"/>
                  </a:cubicBezTo>
                  <a:cubicBezTo>
                    <a:pt x="169" y="54"/>
                    <a:pt x="206" y="32"/>
                    <a:pt x="244" y="19"/>
                  </a:cubicBezTo>
                  <a:cubicBezTo>
                    <a:pt x="259" y="14"/>
                    <a:pt x="273" y="10"/>
                    <a:pt x="288" y="7"/>
                  </a:cubicBezTo>
                  <a:cubicBezTo>
                    <a:pt x="327" y="0"/>
                    <a:pt x="365" y="0"/>
                    <a:pt x="404" y="7"/>
                  </a:cubicBezTo>
                  <a:cubicBezTo>
                    <a:pt x="421" y="10"/>
                    <a:pt x="437" y="14"/>
                    <a:pt x="454" y="19"/>
                  </a:cubicBezTo>
                  <a:cubicBezTo>
                    <a:pt x="493" y="32"/>
                    <a:pt x="534" y="50"/>
                    <a:pt x="574" y="75"/>
                  </a:cubicBezTo>
                  <a:cubicBezTo>
                    <a:pt x="608" y="95"/>
                    <a:pt x="634" y="127"/>
                    <a:pt x="648" y="164"/>
                  </a:cubicBezTo>
                  <a:cubicBezTo>
                    <a:pt x="649" y="169"/>
                    <a:pt x="651" y="174"/>
                    <a:pt x="652" y="179"/>
                  </a:cubicBezTo>
                  <a:cubicBezTo>
                    <a:pt x="677" y="271"/>
                    <a:pt x="671" y="355"/>
                    <a:pt x="655" y="49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2" name="Freeform 595">
              <a:extLst>
                <a:ext uri="{FF2B5EF4-FFF2-40B4-BE49-F238E27FC236}">
                  <a16:creationId xmlns:a16="http://schemas.microsoft.com/office/drawing/2014/main" id="{297F5344-D3B2-403C-85FD-2B01E632DE36}"/>
                </a:ext>
              </a:extLst>
            </p:cNvPr>
            <p:cNvSpPr>
              <a:spLocks/>
            </p:cNvSpPr>
            <p:nvPr/>
          </p:nvSpPr>
          <p:spPr bwMode="auto">
            <a:xfrm>
              <a:off x="7489826" y="9559925"/>
              <a:ext cx="304800" cy="244475"/>
            </a:xfrm>
            <a:custGeom>
              <a:avLst/>
              <a:gdLst>
                <a:gd name="T0" fmla="*/ 30 w 162"/>
                <a:gd name="T1" fmla="*/ 128 h 130"/>
                <a:gd name="T2" fmla="*/ 123 w 162"/>
                <a:gd name="T3" fmla="*/ 89 h 130"/>
                <a:gd name="T4" fmla="*/ 128 w 162"/>
                <a:gd name="T5" fmla="*/ 89 h 130"/>
                <a:gd name="T6" fmla="*/ 135 w 162"/>
                <a:gd name="T7" fmla="*/ 88 h 130"/>
                <a:gd name="T8" fmla="*/ 159 w 162"/>
                <a:gd name="T9" fmla="*/ 41 h 130"/>
                <a:gd name="T10" fmla="*/ 157 w 162"/>
                <a:gd name="T11" fmla="*/ 19 h 130"/>
                <a:gd name="T12" fmla="*/ 131 w 162"/>
                <a:gd name="T13" fmla="*/ 4 h 130"/>
                <a:gd name="T14" fmla="*/ 91 w 162"/>
                <a:gd name="T15" fmla="*/ 19 h 130"/>
                <a:gd name="T16" fmla="*/ 70 w 162"/>
                <a:gd name="T17" fmla="*/ 29 h 130"/>
                <a:gd name="T18" fmla="*/ 21 w 162"/>
                <a:gd name="T19" fmla="*/ 89 h 130"/>
                <a:gd name="T20" fmla="*/ 7 w 162"/>
                <a:gd name="T21" fmla="*/ 99 h 130"/>
                <a:gd name="T22" fmla="*/ 4 w 162"/>
                <a:gd name="T23" fmla="*/ 106 h 130"/>
                <a:gd name="T24" fmla="*/ 30 w 162"/>
                <a:gd name="T25"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30">
                  <a:moveTo>
                    <a:pt x="30" y="128"/>
                  </a:moveTo>
                  <a:cubicBezTo>
                    <a:pt x="86" y="118"/>
                    <a:pt x="73" y="95"/>
                    <a:pt x="123" y="89"/>
                  </a:cubicBezTo>
                  <a:cubicBezTo>
                    <a:pt x="125" y="89"/>
                    <a:pt x="126" y="89"/>
                    <a:pt x="128" y="89"/>
                  </a:cubicBezTo>
                  <a:cubicBezTo>
                    <a:pt x="135" y="88"/>
                    <a:pt x="135" y="88"/>
                    <a:pt x="135" y="88"/>
                  </a:cubicBezTo>
                  <a:cubicBezTo>
                    <a:pt x="157" y="85"/>
                    <a:pt x="162" y="62"/>
                    <a:pt x="159" y="41"/>
                  </a:cubicBezTo>
                  <a:cubicBezTo>
                    <a:pt x="157" y="19"/>
                    <a:pt x="157" y="19"/>
                    <a:pt x="157" y="19"/>
                  </a:cubicBezTo>
                  <a:cubicBezTo>
                    <a:pt x="155" y="7"/>
                    <a:pt x="142" y="0"/>
                    <a:pt x="131" y="4"/>
                  </a:cubicBezTo>
                  <a:cubicBezTo>
                    <a:pt x="113" y="12"/>
                    <a:pt x="115" y="25"/>
                    <a:pt x="91" y="19"/>
                  </a:cubicBezTo>
                  <a:cubicBezTo>
                    <a:pt x="82" y="17"/>
                    <a:pt x="74" y="21"/>
                    <a:pt x="70" y="29"/>
                  </a:cubicBezTo>
                  <a:cubicBezTo>
                    <a:pt x="55" y="56"/>
                    <a:pt x="52" y="67"/>
                    <a:pt x="21" y="89"/>
                  </a:cubicBezTo>
                  <a:cubicBezTo>
                    <a:pt x="16" y="92"/>
                    <a:pt x="10" y="93"/>
                    <a:pt x="7" y="99"/>
                  </a:cubicBezTo>
                  <a:cubicBezTo>
                    <a:pt x="6" y="101"/>
                    <a:pt x="5" y="104"/>
                    <a:pt x="4" y="106"/>
                  </a:cubicBezTo>
                  <a:cubicBezTo>
                    <a:pt x="0" y="121"/>
                    <a:pt x="15" y="130"/>
                    <a:pt x="30" y="12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3" name="Freeform 596">
              <a:extLst>
                <a:ext uri="{FF2B5EF4-FFF2-40B4-BE49-F238E27FC236}">
                  <a16:creationId xmlns:a16="http://schemas.microsoft.com/office/drawing/2014/main" id="{A20C461B-B5D3-4123-85F8-067BA7188943}"/>
                </a:ext>
              </a:extLst>
            </p:cNvPr>
            <p:cNvSpPr>
              <a:spLocks/>
            </p:cNvSpPr>
            <p:nvPr/>
          </p:nvSpPr>
          <p:spPr bwMode="auto">
            <a:xfrm>
              <a:off x="7332663" y="5665788"/>
              <a:ext cx="249238" cy="122238"/>
            </a:xfrm>
            <a:custGeom>
              <a:avLst/>
              <a:gdLst>
                <a:gd name="T0" fmla="*/ 133 w 133"/>
                <a:gd name="T1" fmla="*/ 26 h 65"/>
                <a:gd name="T2" fmla="*/ 66 w 133"/>
                <a:gd name="T3" fmla="*/ 65 h 65"/>
                <a:gd name="T4" fmla="*/ 0 w 133"/>
                <a:gd name="T5" fmla="*/ 26 h 65"/>
                <a:gd name="T6" fmla="*/ 8 w 133"/>
                <a:gd name="T7" fmla="*/ 7 h 65"/>
                <a:gd name="T8" fmla="*/ 124 w 133"/>
                <a:gd name="T9" fmla="*/ 7 h 65"/>
                <a:gd name="T10" fmla="*/ 133 w 133"/>
                <a:gd name="T11" fmla="*/ 26 h 65"/>
              </a:gdLst>
              <a:ahLst/>
              <a:cxnLst>
                <a:cxn ang="0">
                  <a:pos x="T0" y="T1"/>
                </a:cxn>
                <a:cxn ang="0">
                  <a:pos x="T2" y="T3"/>
                </a:cxn>
                <a:cxn ang="0">
                  <a:pos x="T4" y="T5"/>
                </a:cxn>
                <a:cxn ang="0">
                  <a:pos x="T6" y="T7"/>
                </a:cxn>
                <a:cxn ang="0">
                  <a:pos x="T8" y="T9"/>
                </a:cxn>
                <a:cxn ang="0">
                  <a:pos x="T10" y="T11"/>
                </a:cxn>
              </a:cxnLst>
              <a:rect l="0" t="0" r="r" b="b"/>
              <a:pathLst>
                <a:path w="133" h="65">
                  <a:moveTo>
                    <a:pt x="133" y="26"/>
                  </a:moveTo>
                  <a:cubicBezTo>
                    <a:pt x="133" y="48"/>
                    <a:pt x="103" y="65"/>
                    <a:pt x="66" y="65"/>
                  </a:cubicBezTo>
                  <a:cubicBezTo>
                    <a:pt x="30" y="65"/>
                    <a:pt x="0" y="48"/>
                    <a:pt x="0" y="26"/>
                  </a:cubicBezTo>
                  <a:cubicBezTo>
                    <a:pt x="0" y="19"/>
                    <a:pt x="3" y="13"/>
                    <a:pt x="8" y="7"/>
                  </a:cubicBezTo>
                  <a:cubicBezTo>
                    <a:pt x="47" y="0"/>
                    <a:pt x="85" y="0"/>
                    <a:pt x="124" y="7"/>
                  </a:cubicBezTo>
                  <a:cubicBezTo>
                    <a:pt x="130" y="13"/>
                    <a:pt x="133" y="19"/>
                    <a:pt x="133" y="2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4" name="Rectangle 597">
              <a:extLst>
                <a:ext uri="{FF2B5EF4-FFF2-40B4-BE49-F238E27FC236}">
                  <a16:creationId xmlns:a16="http://schemas.microsoft.com/office/drawing/2014/main" id="{4AC35A98-B909-4C35-9E55-41D161BC0615}"/>
                </a:ext>
              </a:extLst>
            </p:cNvPr>
            <p:cNvSpPr>
              <a:spLocks noChangeArrowheads="1"/>
            </p:cNvSpPr>
            <p:nvPr/>
          </p:nvSpPr>
          <p:spPr bwMode="auto">
            <a:xfrm>
              <a:off x="7377113" y="5464175"/>
              <a:ext cx="149225" cy="238125"/>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5" name="Freeform 598">
              <a:extLst>
                <a:ext uri="{FF2B5EF4-FFF2-40B4-BE49-F238E27FC236}">
                  <a16:creationId xmlns:a16="http://schemas.microsoft.com/office/drawing/2014/main" id="{46919DE8-ABE3-4409-BCDF-DE1286C63A46}"/>
                </a:ext>
              </a:extLst>
            </p:cNvPr>
            <p:cNvSpPr>
              <a:spLocks/>
            </p:cNvSpPr>
            <p:nvPr/>
          </p:nvSpPr>
          <p:spPr bwMode="auto">
            <a:xfrm>
              <a:off x="7377113" y="5529263"/>
              <a:ext cx="120650" cy="63500"/>
            </a:xfrm>
            <a:custGeom>
              <a:avLst/>
              <a:gdLst>
                <a:gd name="T0" fmla="*/ 0 w 64"/>
                <a:gd name="T1" fmla="*/ 10 h 34"/>
                <a:gd name="T2" fmla="*/ 0 w 64"/>
                <a:gd name="T3" fmla="*/ 34 h 34"/>
                <a:gd name="T4" fmla="*/ 64 w 64"/>
                <a:gd name="T5" fmla="*/ 7 h 34"/>
                <a:gd name="T6" fmla="*/ 8 w 64"/>
                <a:gd name="T7" fmla="*/ 0 h 34"/>
                <a:gd name="T8" fmla="*/ 0 w 64"/>
                <a:gd name="T9" fmla="*/ 10 h 34"/>
              </a:gdLst>
              <a:ahLst/>
              <a:cxnLst>
                <a:cxn ang="0">
                  <a:pos x="T0" y="T1"/>
                </a:cxn>
                <a:cxn ang="0">
                  <a:pos x="T2" y="T3"/>
                </a:cxn>
                <a:cxn ang="0">
                  <a:pos x="T4" y="T5"/>
                </a:cxn>
                <a:cxn ang="0">
                  <a:pos x="T6" y="T7"/>
                </a:cxn>
                <a:cxn ang="0">
                  <a:pos x="T8" y="T9"/>
                </a:cxn>
              </a:cxnLst>
              <a:rect l="0" t="0" r="r" b="b"/>
              <a:pathLst>
                <a:path w="64" h="34">
                  <a:moveTo>
                    <a:pt x="0" y="10"/>
                  </a:moveTo>
                  <a:cubicBezTo>
                    <a:pt x="0" y="34"/>
                    <a:pt x="0" y="34"/>
                    <a:pt x="0" y="34"/>
                  </a:cubicBezTo>
                  <a:cubicBezTo>
                    <a:pt x="0" y="34"/>
                    <a:pt x="46" y="27"/>
                    <a:pt x="64" y="7"/>
                  </a:cubicBezTo>
                  <a:cubicBezTo>
                    <a:pt x="8" y="0"/>
                    <a:pt x="8" y="0"/>
                    <a:pt x="8" y="0"/>
                  </a:cubicBezTo>
                  <a:lnTo>
                    <a:pt x="0" y="10"/>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6" name="Freeform 599">
              <a:extLst>
                <a:ext uri="{FF2B5EF4-FFF2-40B4-BE49-F238E27FC236}">
                  <a16:creationId xmlns:a16="http://schemas.microsoft.com/office/drawing/2014/main" id="{3D60BA10-00CB-4AA1-ACEA-29DC1964F3A9}"/>
                </a:ext>
              </a:extLst>
            </p:cNvPr>
            <p:cNvSpPr>
              <a:spLocks/>
            </p:cNvSpPr>
            <p:nvPr/>
          </p:nvSpPr>
          <p:spPr bwMode="auto">
            <a:xfrm>
              <a:off x="7278688" y="5068888"/>
              <a:ext cx="346075" cy="477838"/>
            </a:xfrm>
            <a:custGeom>
              <a:avLst/>
              <a:gdLst>
                <a:gd name="T0" fmla="*/ 92 w 184"/>
                <a:gd name="T1" fmla="*/ 254 h 254"/>
                <a:gd name="T2" fmla="*/ 58 w 184"/>
                <a:gd name="T3" fmla="*/ 254 h 254"/>
                <a:gd name="T4" fmla="*/ 4 w 184"/>
                <a:gd name="T5" fmla="*/ 210 h 254"/>
                <a:gd name="T6" fmla="*/ 0 w 184"/>
                <a:gd name="T7" fmla="*/ 77 h 254"/>
                <a:gd name="T8" fmla="*/ 44 w 184"/>
                <a:gd name="T9" fmla="*/ 14 h 254"/>
                <a:gd name="T10" fmla="*/ 155 w 184"/>
                <a:gd name="T11" fmla="*/ 23 h 254"/>
                <a:gd name="T12" fmla="*/ 179 w 184"/>
                <a:gd name="T13" fmla="*/ 59 h 254"/>
                <a:gd name="T14" fmla="*/ 176 w 184"/>
                <a:gd name="T15" fmla="*/ 171 h 254"/>
                <a:gd name="T16" fmla="*/ 92 w 184"/>
                <a:gd name="T17"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254">
                  <a:moveTo>
                    <a:pt x="92" y="254"/>
                  </a:moveTo>
                  <a:cubicBezTo>
                    <a:pt x="58" y="254"/>
                    <a:pt x="58" y="254"/>
                    <a:pt x="58" y="254"/>
                  </a:cubicBezTo>
                  <a:cubicBezTo>
                    <a:pt x="26" y="254"/>
                    <a:pt x="4" y="242"/>
                    <a:pt x="4" y="210"/>
                  </a:cubicBezTo>
                  <a:cubicBezTo>
                    <a:pt x="0" y="77"/>
                    <a:pt x="0" y="77"/>
                    <a:pt x="0" y="77"/>
                  </a:cubicBezTo>
                  <a:cubicBezTo>
                    <a:pt x="0" y="49"/>
                    <a:pt x="17" y="24"/>
                    <a:pt x="44" y="14"/>
                  </a:cubicBezTo>
                  <a:cubicBezTo>
                    <a:pt x="86" y="0"/>
                    <a:pt x="122" y="5"/>
                    <a:pt x="155" y="23"/>
                  </a:cubicBezTo>
                  <a:cubicBezTo>
                    <a:pt x="168" y="30"/>
                    <a:pt x="177" y="44"/>
                    <a:pt x="179" y="59"/>
                  </a:cubicBezTo>
                  <a:cubicBezTo>
                    <a:pt x="183" y="91"/>
                    <a:pt x="184" y="127"/>
                    <a:pt x="176" y="171"/>
                  </a:cubicBezTo>
                  <a:cubicBezTo>
                    <a:pt x="176" y="217"/>
                    <a:pt x="138" y="254"/>
                    <a:pt x="92" y="25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7" name="Freeform 600">
              <a:extLst>
                <a:ext uri="{FF2B5EF4-FFF2-40B4-BE49-F238E27FC236}">
                  <a16:creationId xmlns:a16="http://schemas.microsoft.com/office/drawing/2014/main" id="{D51EC603-B54E-41A9-BFFD-52BD40617CA9}"/>
                </a:ext>
              </a:extLst>
            </p:cNvPr>
            <p:cNvSpPr>
              <a:spLocks/>
            </p:cNvSpPr>
            <p:nvPr/>
          </p:nvSpPr>
          <p:spPr bwMode="auto">
            <a:xfrm>
              <a:off x="7210426" y="5216525"/>
              <a:ext cx="155575" cy="222250"/>
            </a:xfrm>
            <a:custGeom>
              <a:avLst/>
              <a:gdLst>
                <a:gd name="T0" fmla="*/ 77 w 98"/>
                <a:gd name="T1" fmla="*/ 140 h 140"/>
                <a:gd name="T2" fmla="*/ 0 w 98"/>
                <a:gd name="T3" fmla="*/ 121 h 140"/>
                <a:gd name="T4" fmla="*/ 43 w 98"/>
                <a:gd name="T5" fmla="*/ 0 h 140"/>
                <a:gd name="T6" fmla="*/ 98 w 98"/>
                <a:gd name="T7" fmla="*/ 47 h 140"/>
                <a:gd name="T8" fmla="*/ 77 w 98"/>
                <a:gd name="T9" fmla="*/ 140 h 140"/>
              </a:gdLst>
              <a:ahLst/>
              <a:cxnLst>
                <a:cxn ang="0">
                  <a:pos x="T0" y="T1"/>
                </a:cxn>
                <a:cxn ang="0">
                  <a:pos x="T2" y="T3"/>
                </a:cxn>
                <a:cxn ang="0">
                  <a:pos x="T4" y="T5"/>
                </a:cxn>
                <a:cxn ang="0">
                  <a:pos x="T6" y="T7"/>
                </a:cxn>
                <a:cxn ang="0">
                  <a:pos x="T8" y="T9"/>
                </a:cxn>
              </a:cxnLst>
              <a:rect l="0" t="0" r="r" b="b"/>
              <a:pathLst>
                <a:path w="98" h="140">
                  <a:moveTo>
                    <a:pt x="77" y="140"/>
                  </a:moveTo>
                  <a:lnTo>
                    <a:pt x="0" y="121"/>
                  </a:lnTo>
                  <a:lnTo>
                    <a:pt x="43" y="0"/>
                  </a:lnTo>
                  <a:lnTo>
                    <a:pt x="98" y="47"/>
                  </a:lnTo>
                  <a:lnTo>
                    <a:pt x="77" y="14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8" name="Freeform 601">
              <a:extLst>
                <a:ext uri="{FF2B5EF4-FFF2-40B4-BE49-F238E27FC236}">
                  <a16:creationId xmlns:a16="http://schemas.microsoft.com/office/drawing/2014/main" id="{8E6A2517-2CC0-4F2D-B68D-83A711BB2F86}"/>
                </a:ext>
              </a:extLst>
            </p:cNvPr>
            <p:cNvSpPr>
              <a:spLocks/>
            </p:cNvSpPr>
            <p:nvPr/>
          </p:nvSpPr>
          <p:spPr bwMode="auto">
            <a:xfrm>
              <a:off x="7183438" y="4986338"/>
              <a:ext cx="539750" cy="381000"/>
            </a:xfrm>
            <a:custGeom>
              <a:avLst/>
              <a:gdLst>
                <a:gd name="T0" fmla="*/ 51 w 287"/>
                <a:gd name="T1" fmla="*/ 122 h 202"/>
                <a:gd name="T2" fmla="*/ 17 w 287"/>
                <a:gd name="T3" fmla="*/ 70 h 202"/>
                <a:gd name="T4" fmla="*/ 1 w 287"/>
                <a:gd name="T5" fmla="*/ 36 h 202"/>
                <a:gd name="T6" fmla="*/ 45 w 287"/>
                <a:gd name="T7" fmla="*/ 38 h 202"/>
                <a:gd name="T8" fmla="*/ 27 w 287"/>
                <a:gd name="T9" fmla="*/ 17 h 202"/>
                <a:gd name="T10" fmla="*/ 77 w 287"/>
                <a:gd name="T11" fmla="*/ 12 h 202"/>
                <a:gd name="T12" fmla="*/ 200 w 287"/>
                <a:gd name="T13" fmla="*/ 33 h 202"/>
                <a:gd name="T14" fmla="*/ 211 w 287"/>
                <a:gd name="T15" fmla="*/ 17 h 202"/>
                <a:gd name="T16" fmla="*/ 213 w 287"/>
                <a:gd name="T17" fmla="*/ 30 h 202"/>
                <a:gd name="T18" fmla="*/ 240 w 287"/>
                <a:gd name="T19" fmla="*/ 12 h 202"/>
                <a:gd name="T20" fmla="*/ 232 w 287"/>
                <a:gd name="T21" fmla="*/ 41 h 202"/>
                <a:gd name="T22" fmla="*/ 242 w 287"/>
                <a:gd name="T23" fmla="*/ 41 h 202"/>
                <a:gd name="T24" fmla="*/ 227 w 287"/>
                <a:gd name="T25" fmla="*/ 57 h 202"/>
                <a:gd name="T26" fmla="*/ 274 w 287"/>
                <a:gd name="T27" fmla="*/ 109 h 202"/>
                <a:gd name="T28" fmla="*/ 229 w 287"/>
                <a:gd name="T29" fmla="*/ 202 h 202"/>
                <a:gd name="T30" fmla="*/ 190 w 287"/>
                <a:gd name="T31" fmla="*/ 191 h 202"/>
                <a:gd name="T32" fmla="*/ 182 w 287"/>
                <a:gd name="T33" fmla="*/ 133 h 202"/>
                <a:gd name="T34" fmla="*/ 148 w 287"/>
                <a:gd name="T35" fmla="*/ 130 h 202"/>
                <a:gd name="T36" fmla="*/ 148 w 287"/>
                <a:gd name="T37" fmla="*/ 162 h 202"/>
                <a:gd name="T38" fmla="*/ 132 w 287"/>
                <a:gd name="T39" fmla="*/ 159 h 202"/>
                <a:gd name="T40" fmla="*/ 132 w 287"/>
                <a:gd name="T41" fmla="*/ 122 h 202"/>
                <a:gd name="T42" fmla="*/ 51 w 287"/>
                <a:gd name="T43"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7" h="202">
                  <a:moveTo>
                    <a:pt x="51" y="122"/>
                  </a:moveTo>
                  <a:cubicBezTo>
                    <a:pt x="36" y="110"/>
                    <a:pt x="23" y="87"/>
                    <a:pt x="17" y="70"/>
                  </a:cubicBezTo>
                  <a:cubicBezTo>
                    <a:pt x="21" y="66"/>
                    <a:pt x="0" y="38"/>
                    <a:pt x="1" y="36"/>
                  </a:cubicBezTo>
                  <a:cubicBezTo>
                    <a:pt x="3" y="33"/>
                    <a:pt x="46" y="41"/>
                    <a:pt x="45" y="38"/>
                  </a:cubicBezTo>
                  <a:cubicBezTo>
                    <a:pt x="41" y="26"/>
                    <a:pt x="23" y="20"/>
                    <a:pt x="27" y="17"/>
                  </a:cubicBezTo>
                  <a:cubicBezTo>
                    <a:pt x="33" y="13"/>
                    <a:pt x="73" y="16"/>
                    <a:pt x="77" y="12"/>
                  </a:cubicBezTo>
                  <a:cubicBezTo>
                    <a:pt x="132" y="0"/>
                    <a:pt x="174" y="5"/>
                    <a:pt x="200" y="33"/>
                  </a:cubicBezTo>
                  <a:cubicBezTo>
                    <a:pt x="211" y="17"/>
                    <a:pt x="211" y="17"/>
                    <a:pt x="211" y="17"/>
                  </a:cubicBezTo>
                  <a:cubicBezTo>
                    <a:pt x="213" y="30"/>
                    <a:pt x="213" y="30"/>
                    <a:pt x="213" y="30"/>
                  </a:cubicBezTo>
                  <a:cubicBezTo>
                    <a:pt x="240" y="12"/>
                    <a:pt x="240" y="12"/>
                    <a:pt x="240" y="12"/>
                  </a:cubicBezTo>
                  <a:cubicBezTo>
                    <a:pt x="232" y="41"/>
                    <a:pt x="232" y="41"/>
                    <a:pt x="232" y="41"/>
                  </a:cubicBezTo>
                  <a:cubicBezTo>
                    <a:pt x="242" y="41"/>
                    <a:pt x="242" y="41"/>
                    <a:pt x="242" y="41"/>
                  </a:cubicBezTo>
                  <a:cubicBezTo>
                    <a:pt x="227" y="57"/>
                    <a:pt x="227" y="57"/>
                    <a:pt x="227" y="57"/>
                  </a:cubicBezTo>
                  <a:cubicBezTo>
                    <a:pt x="249" y="69"/>
                    <a:pt x="265" y="87"/>
                    <a:pt x="274" y="109"/>
                  </a:cubicBezTo>
                  <a:cubicBezTo>
                    <a:pt x="287" y="139"/>
                    <a:pt x="260" y="170"/>
                    <a:pt x="229" y="202"/>
                  </a:cubicBezTo>
                  <a:cubicBezTo>
                    <a:pt x="190" y="191"/>
                    <a:pt x="190" y="191"/>
                    <a:pt x="190" y="191"/>
                  </a:cubicBezTo>
                  <a:cubicBezTo>
                    <a:pt x="191" y="166"/>
                    <a:pt x="192" y="142"/>
                    <a:pt x="182" y="133"/>
                  </a:cubicBezTo>
                  <a:cubicBezTo>
                    <a:pt x="172" y="124"/>
                    <a:pt x="160" y="124"/>
                    <a:pt x="148" y="130"/>
                  </a:cubicBezTo>
                  <a:cubicBezTo>
                    <a:pt x="148" y="162"/>
                    <a:pt x="148" y="162"/>
                    <a:pt x="148" y="162"/>
                  </a:cubicBezTo>
                  <a:cubicBezTo>
                    <a:pt x="145" y="177"/>
                    <a:pt x="138" y="168"/>
                    <a:pt x="132" y="159"/>
                  </a:cubicBezTo>
                  <a:cubicBezTo>
                    <a:pt x="130" y="148"/>
                    <a:pt x="128" y="137"/>
                    <a:pt x="132" y="122"/>
                  </a:cubicBezTo>
                  <a:cubicBezTo>
                    <a:pt x="102" y="117"/>
                    <a:pt x="75" y="117"/>
                    <a:pt x="51" y="12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9" name="Freeform 602">
              <a:extLst>
                <a:ext uri="{FF2B5EF4-FFF2-40B4-BE49-F238E27FC236}">
                  <a16:creationId xmlns:a16="http://schemas.microsoft.com/office/drawing/2014/main" id="{5C269656-4E98-44B4-A8FC-7227A5F7F7DD}"/>
                </a:ext>
              </a:extLst>
            </p:cNvPr>
            <p:cNvSpPr>
              <a:spLocks/>
            </p:cNvSpPr>
            <p:nvPr/>
          </p:nvSpPr>
          <p:spPr bwMode="auto">
            <a:xfrm>
              <a:off x="7165976" y="6497638"/>
              <a:ext cx="147638" cy="112713"/>
            </a:xfrm>
            <a:custGeom>
              <a:avLst/>
              <a:gdLst>
                <a:gd name="T0" fmla="*/ 10 w 93"/>
                <a:gd name="T1" fmla="*/ 0 h 71"/>
                <a:gd name="T2" fmla="*/ 0 w 93"/>
                <a:gd name="T3" fmla="*/ 57 h 71"/>
                <a:gd name="T4" fmla="*/ 82 w 93"/>
                <a:gd name="T5" fmla="*/ 71 h 71"/>
                <a:gd name="T6" fmla="*/ 93 w 93"/>
                <a:gd name="T7" fmla="*/ 14 h 71"/>
                <a:gd name="T8" fmla="*/ 10 w 93"/>
                <a:gd name="T9" fmla="*/ 0 h 71"/>
              </a:gdLst>
              <a:ahLst/>
              <a:cxnLst>
                <a:cxn ang="0">
                  <a:pos x="T0" y="T1"/>
                </a:cxn>
                <a:cxn ang="0">
                  <a:pos x="T2" y="T3"/>
                </a:cxn>
                <a:cxn ang="0">
                  <a:pos x="T4" y="T5"/>
                </a:cxn>
                <a:cxn ang="0">
                  <a:pos x="T6" y="T7"/>
                </a:cxn>
                <a:cxn ang="0">
                  <a:pos x="T8" y="T9"/>
                </a:cxn>
              </a:cxnLst>
              <a:rect l="0" t="0" r="r" b="b"/>
              <a:pathLst>
                <a:path w="93" h="71">
                  <a:moveTo>
                    <a:pt x="10" y="0"/>
                  </a:moveTo>
                  <a:lnTo>
                    <a:pt x="0" y="57"/>
                  </a:lnTo>
                  <a:lnTo>
                    <a:pt x="82" y="71"/>
                  </a:lnTo>
                  <a:lnTo>
                    <a:pt x="93" y="14"/>
                  </a:lnTo>
                  <a:lnTo>
                    <a:pt x="10"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Freeform 604">
              <a:extLst>
                <a:ext uri="{FF2B5EF4-FFF2-40B4-BE49-F238E27FC236}">
                  <a16:creationId xmlns:a16="http://schemas.microsoft.com/office/drawing/2014/main" id="{D724E5A8-62BD-4C49-9F91-B85AE762BE09}"/>
                </a:ext>
              </a:extLst>
            </p:cNvPr>
            <p:cNvSpPr>
              <a:spLocks/>
            </p:cNvSpPr>
            <p:nvPr/>
          </p:nvSpPr>
          <p:spPr bwMode="auto">
            <a:xfrm>
              <a:off x="6883400" y="5764213"/>
              <a:ext cx="449263" cy="750888"/>
            </a:xfrm>
            <a:custGeom>
              <a:avLst/>
              <a:gdLst>
                <a:gd name="T0" fmla="*/ 283 w 283"/>
                <a:gd name="T1" fmla="*/ 473 h 473"/>
                <a:gd name="T2" fmla="*/ 0 w 283"/>
                <a:gd name="T3" fmla="*/ 424 h 473"/>
                <a:gd name="T4" fmla="*/ 0 w 283"/>
                <a:gd name="T5" fmla="*/ 0 h 473"/>
                <a:gd name="T6" fmla="*/ 283 w 283"/>
                <a:gd name="T7" fmla="*/ 48 h 473"/>
                <a:gd name="T8" fmla="*/ 283 w 283"/>
                <a:gd name="T9" fmla="*/ 473 h 473"/>
              </a:gdLst>
              <a:ahLst/>
              <a:cxnLst>
                <a:cxn ang="0">
                  <a:pos x="T0" y="T1"/>
                </a:cxn>
                <a:cxn ang="0">
                  <a:pos x="T2" y="T3"/>
                </a:cxn>
                <a:cxn ang="0">
                  <a:pos x="T4" y="T5"/>
                </a:cxn>
                <a:cxn ang="0">
                  <a:pos x="T6" y="T7"/>
                </a:cxn>
                <a:cxn ang="0">
                  <a:pos x="T8" y="T9"/>
                </a:cxn>
              </a:cxnLst>
              <a:rect l="0" t="0" r="r" b="b"/>
              <a:pathLst>
                <a:path w="283" h="473">
                  <a:moveTo>
                    <a:pt x="283" y="473"/>
                  </a:moveTo>
                  <a:lnTo>
                    <a:pt x="0" y="424"/>
                  </a:lnTo>
                  <a:lnTo>
                    <a:pt x="0" y="0"/>
                  </a:lnTo>
                  <a:lnTo>
                    <a:pt x="283" y="48"/>
                  </a:lnTo>
                  <a:lnTo>
                    <a:pt x="283" y="47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Freeform 605">
              <a:extLst>
                <a:ext uri="{FF2B5EF4-FFF2-40B4-BE49-F238E27FC236}">
                  <a16:creationId xmlns:a16="http://schemas.microsoft.com/office/drawing/2014/main" id="{C9BB567B-2CD0-4AFD-A93E-43F42F19C256}"/>
                </a:ext>
              </a:extLst>
            </p:cNvPr>
            <p:cNvSpPr>
              <a:spLocks/>
            </p:cNvSpPr>
            <p:nvPr/>
          </p:nvSpPr>
          <p:spPr bwMode="auto">
            <a:xfrm>
              <a:off x="6969125" y="6389688"/>
              <a:ext cx="271463" cy="223838"/>
            </a:xfrm>
            <a:custGeom>
              <a:avLst/>
              <a:gdLst>
                <a:gd name="T0" fmla="*/ 4 w 144"/>
                <a:gd name="T1" fmla="*/ 22 h 119"/>
                <a:gd name="T2" fmla="*/ 4 w 144"/>
                <a:gd name="T3" fmla="*/ 22 h 119"/>
                <a:gd name="T4" fmla="*/ 8 w 144"/>
                <a:gd name="T5" fmla="*/ 40 h 119"/>
                <a:gd name="T6" fmla="*/ 102 w 144"/>
                <a:gd name="T7" fmla="*/ 114 h 119"/>
                <a:gd name="T8" fmla="*/ 121 w 144"/>
                <a:gd name="T9" fmla="*/ 113 h 119"/>
                <a:gd name="T10" fmla="*/ 136 w 144"/>
                <a:gd name="T11" fmla="*/ 93 h 119"/>
                <a:gd name="T12" fmla="*/ 129 w 144"/>
                <a:gd name="T13" fmla="*/ 56 h 119"/>
                <a:gd name="T14" fmla="*/ 95 w 144"/>
                <a:gd name="T15" fmla="*/ 28 h 119"/>
                <a:gd name="T16" fmla="*/ 4 w 144"/>
                <a:gd name="T17" fmla="*/ 2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9">
                  <a:moveTo>
                    <a:pt x="4" y="22"/>
                  </a:moveTo>
                  <a:cubicBezTo>
                    <a:pt x="4" y="22"/>
                    <a:pt x="4" y="22"/>
                    <a:pt x="4" y="22"/>
                  </a:cubicBezTo>
                  <a:cubicBezTo>
                    <a:pt x="0" y="27"/>
                    <a:pt x="2" y="35"/>
                    <a:pt x="8" y="40"/>
                  </a:cubicBezTo>
                  <a:cubicBezTo>
                    <a:pt x="102" y="114"/>
                    <a:pt x="102" y="114"/>
                    <a:pt x="102" y="114"/>
                  </a:cubicBezTo>
                  <a:cubicBezTo>
                    <a:pt x="108" y="119"/>
                    <a:pt x="116" y="118"/>
                    <a:pt x="121" y="113"/>
                  </a:cubicBezTo>
                  <a:cubicBezTo>
                    <a:pt x="136" y="93"/>
                    <a:pt x="136" y="93"/>
                    <a:pt x="136" y="93"/>
                  </a:cubicBezTo>
                  <a:cubicBezTo>
                    <a:pt x="144" y="82"/>
                    <a:pt x="141" y="66"/>
                    <a:pt x="129" y="56"/>
                  </a:cubicBezTo>
                  <a:cubicBezTo>
                    <a:pt x="95" y="28"/>
                    <a:pt x="95" y="28"/>
                    <a:pt x="95" y="28"/>
                  </a:cubicBezTo>
                  <a:cubicBezTo>
                    <a:pt x="70" y="8"/>
                    <a:pt x="21" y="0"/>
                    <a:pt x="4" y="2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Freeform 606">
              <a:extLst>
                <a:ext uri="{FF2B5EF4-FFF2-40B4-BE49-F238E27FC236}">
                  <a16:creationId xmlns:a16="http://schemas.microsoft.com/office/drawing/2014/main" id="{DBA127E1-C080-4FB1-8154-77E8D4E05871}"/>
                </a:ext>
              </a:extLst>
            </p:cNvPr>
            <p:cNvSpPr>
              <a:spLocks/>
            </p:cNvSpPr>
            <p:nvPr/>
          </p:nvSpPr>
          <p:spPr bwMode="auto">
            <a:xfrm>
              <a:off x="7150100" y="6376988"/>
              <a:ext cx="71438" cy="142875"/>
            </a:xfrm>
            <a:custGeom>
              <a:avLst/>
              <a:gdLst>
                <a:gd name="T0" fmla="*/ 6 w 38"/>
                <a:gd name="T1" fmla="*/ 76 h 76"/>
                <a:gd name="T2" fmla="*/ 38 w 38"/>
                <a:gd name="T3" fmla="*/ 73 h 76"/>
                <a:gd name="T4" fmla="*/ 32 w 38"/>
                <a:gd name="T5" fmla="*/ 12 h 76"/>
                <a:gd name="T6" fmla="*/ 19 w 38"/>
                <a:gd name="T7" fmla="*/ 1 h 76"/>
                <a:gd name="T8" fmla="*/ 12 w 38"/>
                <a:gd name="T9" fmla="*/ 2 h 76"/>
                <a:gd name="T10" fmla="*/ 1 w 38"/>
                <a:gd name="T11" fmla="*/ 15 h 76"/>
                <a:gd name="T12" fmla="*/ 6 w 38"/>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38" h="76">
                  <a:moveTo>
                    <a:pt x="6" y="76"/>
                  </a:moveTo>
                  <a:cubicBezTo>
                    <a:pt x="38" y="73"/>
                    <a:pt x="38" y="73"/>
                    <a:pt x="38" y="73"/>
                  </a:cubicBezTo>
                  <a:cubicBezTo>
                    <a:pt x="32" y="12"/>
                    <a:pt x="32" y="12"/>
                    <a:pt x="32" y="12"/>
                  </a:cubicBezTo>
                  <a:cubicBezTo>
                    <a:pt x="31" y="5"/>
                    <a:pt x="25" y="0"/>
                    <a:pt x="19" y="1"/>
                  </a:cubicBezTo>
                  <a:cubicBezTo>
                    <a:pt x="12" y="2"/>
                    <a:pt x="12" y="2"/>
                    <a:pt x="12" y="2"/>
                  </a:cubicBezTo>
                  <a:cubicBezTo>
                    <a:pt x="5" y="2"/>
                    <a:pt x="0" y="8"/>
                    <a:pt x="1" y="15"/>
                  </a:cubicBezTo>
                  <a:lnTo>
                    <a:pt x="6" y="7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Freeform 607">
              <a:extLst>
                <a:ext uri="{FF2B5EF4-FFF2-40B4-BE49-F238E27FC236}">
                  <a16:creationId xmlns:a16="http://schemas.microsoft.com/office/drawing/2014/main" id="{B1E2AFCA-1252-4678-83F0-3B220110E628}"/>
                </a:ext>
              </a:extLst>
            </p:cNvPr>
            <p:cNvSpPr>
              <a:spLocks/>
            </p:cNvSpPr>
            <p:nvPr/>
          </p:nvSpPr>
          <p:spPr bwMode="auto">
            <a:xfrm>
              <a:off x="6954838" y="6024563"/>
              <a:ext cx="312738" cy="342900"/>
            </a:xfrm>
            <a:custGeom>
              <a:avLst/>
              <a:gdLst>
                <a:gd name="T0" fmla="*/ 167 w 167"/>
                <a:gd name="T1" fmla="*/ 0 h 182"/>
                <a:gd name="T2" fmla="*/ 158 w 167"/>
                <a:gd name="T3" fmla="*/ 71 h 182"/>
                <a:gd name="T4" fmla="*/ 130 w 167"/>
                <a:gd name="T5" fmla="*/ 136 h 182"/>
                <a:gd name="T6" fmla="*/ 104 w 167"/>
                <a:gd name="T7" fmla="*/ 162 h 182"/>
                <a:gd name="T8" fmla="*/ 70 w 167"/>
                <a:gd name="T9" fmla="*/ 176 h 182"/>
                <a:gd name="T10" fmla="*/ 0 w 167"/>
                <a:gd name="T11" fmla="*/ 171 h 182"/>
                <a:gd name="T12" fmla="*/ 68 w 167"/>
                <a:gd name="T13" fmla="*/ 169 h 182"/>
                <a:gd name="T14" fmla="*/ 122 w 167"/>
                <a:gd name="T15" fmla="*/ 130 h 182"/>
                <a:gd name="T16" fmla="*/ 139 w 167"/>
                <a:gd name="T17" fmla="*/ 101 h 182"/>
                <a:gd name="T18" fmla="*/ 151 w 167"/>
                <a:gd name="T19" fmla="*/ 69 h 182"/>
                <a:gd name="T20" fmla="*/ 167 w 167"/>
                <a:gd name="T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82">
                  <a:moveTo>
                    <a:pt x="167" y="0"/>
                  </a:moveTo>
                  <a:cubicBezTo>
                    <a:pt x="166" y="24"/>
                    <a:pt x="164" y="48"/>
                    <a:pt x="158" y="71"/>
                  </a:cubicBezTo>
                  <a:cubicBezTo>
                    <a:pt x="153" y="94"/>
                    <a:pt x="144" y="117"/>
                    <a:pt x="130" y="136"/>
                  </a:cubicBezTo>
                  <a:cubicBezTo>
                    <a:pt x="123" y="146"/>
                    <a:pt x="114" y="155"/>
                    <a:pt x="104" y="162"/>
                  </a:cubicBezTo>
                  <a:cubicBezTo>
                    <a:pt x="94" y="169"/>
                    <a:pt x="82" y="174"/>
                    <a:pt x="70" y="176"/>
                  </a:cubicBezTo>
                  <a:cubicBezTo>
                    <a:pt x="46" y="182"/>
                    <a:pt x="22" y="178"/>
                    <a:pt x="0" y="171"/>
                  </a:cubicBezTo>
                  <a:cubicBezTo>
                    <a:pt x="23" y="174"/>
                    <a:pt x="46" y="175"/>
                    <a:pt x="68" y="169"/>
                  </a:cubicBezTo>
                  <a:cubicBezTo>
                    <a:pt x="90" y="163"/>
                    <a:pt x="109" y="149"/>
                    <a:pt x="122" y="130"/>
                  </a:cubicBezTo>
                  <a:cubicBezTo>
                    <a:pt x="128" y="121"/>
                    <a:pt x="134" y="111"/>
                    <a:pt x="139" y="101"/>
                  </a:cubicBezTo>
                  <a:cubicBezTo>
                    <a:pt x="143" y="91"/>
                    <a:pt x="147" y="80"/>
                    <a:pt x="151" y="69"/>
                  </a:cubicBezTo>
                  <a:cubicBezTo>
                    <a:pt x="158" y="46"/>
                    <a:pt x="162" y="24"/>
                    <a:pt x="167"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Freeform 608">
              <a:extLst>
                <a:ext uri="{FF2B5EF4-FFF2-40B4-BE49-F238E27FC236}">
                  <a16:creationId xmlns:a16="http://schemas.microsoft.com/office/drawing/2014/main" id="{C083C3A7-CE59-452B-B86F-E94938FBB047}"/>
                </a:ext>
              </a:extLst>
            </p:cNvPr>
            <p:cNvSpPr>
              <a:spLocks/>
            </p:cNvSpPr>
            <p:nvPr/>
          </p:nvSpPr>
          <p:spPr bwMode="auto">
            <a:xfrm>
              <a:off x="7640638" y="5973763"/>
              <a:ext cx="438150" cy="1106488"/>
            </a:xfrm>
            <a:custGeom>
              <a:avLst/>
              <a:gdLst>
                <a:gd name="T0" fmla="*/ 211 w 233"/>
                <a:gd name="T1" fmla="*/ 328 h 588"/>
                <a:gd name="T2" fmla="*/ 140 w 233"/>
                <a:gd name="T3" fmla="*/ 588 h 588"/>
                <a:gd name="T4" fmla="*/ 140 w 233"/>
                <a:gd name="T5" fmla="*/ 588 h 588"/>
                <a:gd name="T6" fmla="*/ 0 w 233"/>
                <a:gd name="T7" fmla="*/ 21 h 588"/>
                <a:gd name="T8" fmla="*/ 204 w 233"/>
                <a:gd name="T9" fmla="*/ 0 h 588"/>
                <a:gd name="T10" fmla="*/ 208 w 233"/>
                <a:gd name="T11" fmla="*/ 15 h 588"/>
                <a:gd name="T12" fmla="*/ 211 w 233"/>
                <a:gd name="T13" fmla="*/ 328 h 588"/>
              </a:gdLst>
              <a:ahLst/>
              <a:cxnLst>
                <a:cxn ang="0">
                  <a:pos x="T0" y="T1"/>
                </a:cxn>
                <a:cxn ang="0">
                  <a:pos x="T2" y="T3"/>
                </a:cxn>
                <a:cxn ang="0">
                  <a:pos x="T4" y="T5"/>
                </a:cxn>
                <a:cxn ang="0">
                  <a:pos x="T6" y="T7"/>
                </a:cxn>
                <a:cxn ang="0">
                  <a:pos x="T8" y="T9"/>
                </a:cxn>
                <a:cxn ang="0">
                  <a:pos x="T10" y="T11"/>
                </a:cxn>
                <a:cxn ang="0">
                  <a:pos x="T12" y="T13"/>
                </a:cxn>
              </a:cxnLst>
              <a:rect l="0" t="0" r="r" b="b"/>
              <a:pathLst>
                <a:path w="233" h="588">
                  <a:moveTo>
                    <a:pt x="211" y="328"/>
                  </a:moveTo>
                  <a:cubicBezTo>
                    <a:pt x="201" y="418"/>
                    <a:pt x="164" y="514"/>
                    <a:pt x="140" y="588"/>
                  </a:cubicBezTo>
                  <a:cubicBezTo>
                    <a:pt x="140" y="588"/>
                    <a:pt x="140" y="588"/>
                    <a:pt x="140" y="588"/>
                  </a:cubicBezTo>
                  <a:cubicBezTo>
                    <a:pt x="34" y="282"/>
                    <a:pt x="0" y="21"/>
                    <a:pt x="0" y="21"/>
                  </a:cubicBezTo>
                  <a:cubicBezTo>
                    <a:pt x="204" y="0"/>
                    <a:pt x="204" y="0"/>
                    <a:pt x="204" y="0"/>
                  </a:cubicBezTo>
                  <a:cubicBezTo>
                    <a:pt x="205" y="5"/>
                    <a:pt x="207" y="10"/>
                    <a:pt x="208" y="15"/>
                  </a:cubicBezTo>
                  <a:cubicBezTo>
                    <a:pt x="233" y="107"/>
                    <a:pt x="227" y="191"/>
                    <a:pt x="211" y="328"/>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Freeform 609">
              <a:extLst>
                <a:ext uri="{FF2B5EF4-FFF2-40B4-BE49-F238E27FC236}">
                  <a16:creationId xmlns:a16="http://schemas.microsoft.com/office/drawing/2014/main" id="{F81118C4-A29B-40C3-B377-D9F971216924}"/>
                </a:ext>
              </a:extLst>
            </p:cNvPr>
            <p:cNvSpPr>
              <a:spLocks/>
            </p:cNvSpPr>
            <p:nvPr/>
          </p:nvSpPr>
          <p:spPr bwMode="auto">
            <a:xfrm>
              <a:off x="7261225" y="5797550"/>
              <a:ext cx="987425" cy="1066800"/>
            </a:xfrm>
            <a:custGeom>
              <a:avLst/>
              <a:gdLst>
                <a:gd name="T0" fmla="*/ 200 w 526"/>
                <a:gd name="T1" fmla="*/ 121 h 567"/>
                <a:gd name="T2" fmla="*/ 324 w 526"/>
                <a:gd name="T3" fmla="*/ 411 h 567"/>
                <a:gd name="T4" fmla="*/ 0 w 526"/>
                <a:gd name="T5" fmla="*/ 377 h 567"/>
                <a:gd name="T6" fmla="*/ 0 w 526"/>
                <a:gd name="T7" fmla="*/ 432 h 567"/>
                <a:gd name="T8" fmla="*/ 494 w 526"/>
                <a:gd name="T9" fmla="*/ 564 h 567"/>
                <a:gd name="T10" fmla="*/ 525 w 526"/>
                <a:gd name="T11" fmla="*/ 531 h 567"/>
                <a:gd name="T12" fmla="*/ 375 w 526"/>
                <a:gd name="T13" fmla="*/ 43 h 567"/>
                <a:gd name="T14" fmla="*/ 357 w 526"/>
                <a:gd name="T15" fmla="*/ 30 h 567"/>
                <a:gd name="T16" fmla="*/ 199 w 526"/>
                <a:gd name="T17" fmla="*/ 107 h 567"/>
                <a:gd name="T18" fmla="*/ 200 w 526"/>
                <a:gd name="T19" fmla="*/ 121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567">
                  <a:moveTo>
                    <a:pt x="200" y="121"/>
                  </a:moveTo>
                  <a:cubicBezTo>
                    <a:pt x="223" y="241"/>
                    <a:pt x="263" y="340"/>
                    <a:pt x="324" y="411"/>
                  </a:cubicBezTo>
                  <a:cubicBezTo>
                    <a:pt x="0" y="377"/>
                    <a:pt x="0" y="377"/>
                    <a:pt x="0" y="377"/>
                  </a:cubicBezTo>
                  <a:cubicBezTo>
                    <a:pt x="9" y="397"/>
                    <a:pt x="9" y="415"/>
                    <a:pt x="0" y="432"/>
                  </a:cubicBezTo>
                  <a:cubicBezTo>
                    <a:pt x="188" y="509"/>
                    <a:pt x="363" y="567"/>
                    <a:pt x="494" y="564"/>
                  </a:cubicBezTo>
                  <a:cubicBezTo>
                    <a:pt x="512" y="563"/>
                    <a:pt x="526" y="548"/>
                    <a:pt x="525" y="531"/>
                  </a:cubicBezTo>
                  <a:cubicBezTo>
                    <a:pt x="518" y="344"/>
                    <a:pt x="477" y="177"/>
                    <a:pt x="375" y="43"/>
                  </a:cubicBezTo>
                  <a:cubicBezTo>
                    <a:pt x="371" y="37"/>
                    <a:pt x="364" y="32"/>
                    <a:pt x="357" y="30"/>
                  </a:cubicBezTo>
                  <a:cubicBezTo>
                    <a:pt x="275" y="0"/>
                    <a:pt x="214" y="12"/>
                    <a:pt x="199" y="107"/>
                  </a:cubicBezTo>
                  <a:cubicBezTo>
                    <a:pt x="199" y="112"/>
                    <a:pt x="199" y="117"/>
                    <a:pt x="200" y="12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Oval 610">
              <a:extLst>
                <a:ext uri="{FF2B5EF4-FFF2-40B4-BE49-F238E27FC236}">
                  <a16:creationId xmlns:a16="http://schemas.microsoft.com/office/drawing/2014/main" id="{296040B3-F48E-4690-A07F-D81DF605BD0C}"/>
                </a:ext>
              </a:extLst>
            </p:cNvPr>
            <p:cNvSpPr>
              <a:spLocks noChangeArrowheads="1"/>
            </p:cNvSpPr>
            <p:nvPr/>
          </p:nvSpPr>
          <p:spPr bwMode="auto">
            <a:xfrm>
              <a:off x="7318375" y="5280025"/>
              <a:ext cx="28575" cy="30163"/>
            </a:xfrm>
            <a:prstGeom prst="ellipse">
              <a:avLst/>
            </a:prstGeom>
            <a:solidFill>
              <a:srgbClr val="1E3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6" name="Group 805">
            <a:extLst>
              <a:ext uri="{FF2B5EF4-FFF2-40B4-BE49-F238E27FC236}">
                <a16:creationId xmlns:a16="http://schemas.microsoft.com/office/drawing/2014/main" id="{986A9D4B-93D7-4ECE-8417-87B819E72F3E}"/>
              </a:ext>
            </a:extLst>
          </p:cNvPr>
          <p:cNvGrpSpPr/>
          <p:nvPr/>
        </p:nvGrpSpPr>
        <p:grpSpPr>
          <a:xfrm>
            <a:off x="14456396" y="4635014"/>
            <a:ext cx="3784184" cy="4912764"/>
            <a:chOff x="21326475" y="5532438"/>
            <a:chExt cx="3060701" cy="3973512"/>
          </a:xfrm>
        </p:grpSpPr>
        <p:sp>
          <p:nvSpPr>
            <p:cNvPr id="462" name="Freeform 660">
              <a:extLst>
                <a:ext uri="{FF2B5EF4-FFF2-40B4-BE49-F238E27FC236}">
                  <a16:creationId xmlns:a16="http://schemas.microsoft.com/office/drawing/2014/main" id="{ECCC41D6-BE18-448F-A560-992098717799}"/>
                </a:ext>
              </a:extLst>
            </p:cNvPr>
            <p:cNvSpPr>
              <a:spLocks/>
            </p:cNvSpPr>
            <p:nvPr/>
          </p:nvSpPr>
          <p:spPr bwMode="auto">
            <a:xfrm>
              <a:off x="22639338"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3" name="Freeform 661">
              <a:extLst>
                <a:ext uri="{FF2B5EF4-FFF2-40B4-BE49-F238E27FC236}">
                  <a16:creationId xmlns:a16="http://schemas.microsoft.com/office/drawing/2014/main" id="{DBBF4C09-0DC8-401A-A5CE-498AFD6FF6AF}"/>
                </a:ext>
              </a:extLst>
            </p:cNvPr>
            <p:cNvSpPr>
              <a:spLocks/>
            </p:cNvSpPr>
            <p:nvPr/>
          </p:nvSpPr>
          <p:spPr bwMode="auto">
            <a:xfrm>
              <a:off x="23991888"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4" name="Freeform 662">
              <a:extLst>
                <a:ext uri="{FF2B5EF4-FFF2-40B4-BE49-F238E27FC236}">
                  <a16:creationId xmlns:a16="http://schemas.microsoft.com/office/drawing/2014/main" id="{AEEF8D91-178F-4DA8-BCE8-46B0DDE8B13D}"/>
                </a:ext>
              </a:extLst>
            </p:cNvPr>
            <p:cNvSpPr>
              <a:spLocks/>
            </p:cNvSpPr>
            <p:nvPr/>
          </p:nvSpPr>
          <p:spPr bwMode="auto">
            <a:xfrm>
              <a:off x="22455188" y="5532438"/>
              <a:ext cx="1931988" cy="3786188"/>
            </a:xfrm>
            <a:custGeom>
              <a:avLst/>
              <a:gdLst>
                <a:gd name="T0" fmla="*/ 950 w 1028"/>
                <a:gd name="T1" fmla="*/ 2012 h 2012"/>
                <a:gd name="T2" fmla="*/ 78 w 1028"/>
                <a:gd name="T3" fmla="*/ 2012 h 2012"/>
                <a:gd name="T4" fmla="*/ 0 w 1028"/>
                <a:gd name="T5" fmla="*/ 1934 h 2012"/>
                <a:gd name="T6" fmla="*/ 0 w 1028"/>
                <a:gd name="T7" fmla="*/ 78 h 2012"/>
                <a:gd name="T8" fmla="*/ 78 w 1028"/>
                <a:gd name="T9" fmla="*/ 0 h 2012"/>
                <a:gd name="T10" fmla="*/ 950 w 1028"/>
                <a:gd name="T11" fmla="*/ 0 h 2012"/>
                <a:gd name="T12" fmla="*/ 1028 w 1028"/>
                <a:gd name="T13" fmla="*/ 78 h 2012"/>
                <a:gd name="T14" fmla="*/ 1028 w 1028"/>
                <a:gd name="T15" fmla="*/ 1934 h 2012"/>
                <a:gd name="T16" fmla="*/ 950 w 1028"/>
                <a:gd name="T17" fmla="*/ 2012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012">
                  <a:moveTo>
                    <a:pt x="950" y="2012"/>
                  </a:moveTo>
                  <a:cubicBezTo>
                    <a:pt x="78" y="2012"/>
                    <a:pt x="78" y="2012"/>
                    <a:pt x="78" y="2012"/>
                  </a:cubicBezTo>
                  <a:cubicBezTo>
                    <a:pt x="35" y="2012"/>
                    <a:pt x="0" y="1977"/>
                    <a:pt x="0" y="1934"/>
                  </a:cubicBezTo>
                  <a:cubicBezTo>
                    <a:pt x="0" y="78"/>
                    <a:pt x="0" y="78"/>
                    <a:pt x="0" y="78"/>
                  </a:cubicBezTo>
                  <a:cubicBezTo>
                    <a:pt x="0" y="35"/>
                    <a:pt x="35" y="0"/>
                    <a:pt x="78" y="0"/>
                  </a:cubicBezTo>
                  <a:cubicBezTo>
                    <a:pt x="950" y="0"/>
                    <a:pt x="950" y="0"/>
                    <a:pt x="950" y="0"/>
                  </a:cubicBezTo>
                  <a:cubicBezTo>
                    <a:pt x="993" y="0"/>
                    <a:pt x="1028" y="35"/>
                    <a:pt x="1028" y="78"/>
                  </a:cubicBezTo>
                  <a:cubicBezTo>
                    <a:pt x="1028" y="1934"/>
                    <a:pt x="1028" y="1934"/>
                    <a:pt x="1028" y="1934"/>
                  </a:cubicBezTo>
                  <a:cubicBezTo>
                    <a:pt x="1028" y="1977"/>
                    <a:pt x="993" y="2012"/>
                    <a:pt x="950" y="2012"/>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5" name="Freeform 663">
              <a:extLst>
                <a:ext uri="{FF2B5EF4-FFF2-40B4-BE49-F238E27FC236}">
                  <a16:creationId xmlns:a16="http://schemas.microsoft.com/office/drawing/2014/main" id="{39CAEA23-7066-47F3-9B82-17B813309F9A}"/>
                </a:ext>
              </a:extLst>
            </p:cNvPr>
            <p:cNvSpPr>
              <a:spLocks/>
            </p:cNvSpPr>
            <p:nvPr/>
          </p:nvSpPr>
          <p:spPr bwMode="auto">
            <a:xfrm>
              <a:off x="22507575" y="5592763"/>
              <a:ext cx="1827213" cy="3665538"/>
            </a:xfrm>
            <a:custGeom>
              <a:avLst/>
              <a:gdLst>
                <a:gd name="T0" fmla="*/ 912 w 972"/>
                <a:gd name="T1" fmla="*/ 1948 h 1948"/>
                <a:gd name="T2" fmla="*/ 60 w 972"/>
                <a:gd name="T3" fmla="*/ 1948 h 1948"/>
                <a:gd name="T4" fmla="*/ 0 w 972"/>
                <a:gd name="T5" fmla="*/ 1888 h 1948"/>
                <a:gd name="T6" fmla="*/ 0 w 972"/>
                <a:gd name="T7" fmla="*/ 60 h 1948"/>
                <a:gd name="T8" fmla="*/ 60 w 972"/>
                <a:gd name="T9" fmla="*/ 0 h 1948"/>
                <a:gd name="T10" fmla="*/ 912 w 972"/>
                <a:gd name="T11" fmla="*/ 0 h 1948"/>
                <a:gd name="T12" fmla="*/ 972 w 972"/>
                <a:gd name="T13" fmla="*/ 60 h 1948"/>
                <a:gd name="T14" fmla="*/ 972 w 972"/>
                <a:gd name="T15" fmla="*/ 1888 h 1948"/>
                <a:gd name="T16" fmla="*/ 912 w 972"/>
                <a:gd name="T17" fmla="*/ 1948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948">
                  <a:moveTo>
                    <a:pt x="912" y="1948"/>
                  </a:moveTo>
                  <a:cubicBezTo>
                    <a:pt x="60" y="1948"/>
                    <a:pt x="60" y="1948"/>
                    <a:pt x="60" y="1948"/>
                  </a:cubicBezTo>
                  <a:cubicBezTo>
                    <a:pt x="27" y="1948"/>
                    <a:pt x="0" y="1921"/>
                    <a:pt x="0" y="1888"/>
                  </a:cubicBezTo>
                  <a:cubicBezTo>
                    <a:pt x="0" y="60"/>
                    <a:pt x="0" y="60"/>
                    <a:pt x="0" y="60"/>
                  </a:cubicBezTo>
                  <a:cubicBezTo>
                    <a:pt x="0" y="27"/>
                    <a:pt x="27" y="0"/>
                    <a:pt x="60" y="0"/>
                  </a:cubicBezTo>
                  <a:cubicBezTo>
                    <a:pt x="912" y="0"/>
                    <a:pt x="912" y="0"/>
                    <a:pt x="912" y="0"/>
                  </a:cubicBezTo>
                  <a:cubicBezTo>
                    <a:pt x="945" y="0"/>
                    <a:pt x="972" y="27"/>
                    <a:pt x="972" y="60"/>
                  </a:cubicBezTo>
                  <a:cubicBezTo>
                    <a:pt x="972" y="1888"/>
                    <a:pt x="972" y="1888"/>
                    <a:pt x="972" y="1888"/>
                  </a:cubicBezTo>
                  <a:cubicBezTo>
                    <a:pt x="972" y="1921"/>
                    <a:pt x="945" y="1948"/>
                    <a:pt x="912" y="1948"/>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6" name="Freeform 664">
              <a:extLst>
                <a:ext uri="{FF2B5EF4-FFF2-40B4-BE49-F238E27FC236}">
                  <a16:creationId xmlns:a16="http://schemas.microsoft.com/office/drawing/2014/main" id="{08608329-E4AE-4917-9C13-F7BAAFBAFBA8}"/>
                </a:ext>
              </a:extLst>
            </p:cNvPr>
            <p:cNvSpPr>
              <a:spLocks/>
            </p:cNvSpPr>
            <p:nvPr/>
          </p:nvSpPr>
          <p:spPr bwMode="auto">
            <a:xfrm>
              <a:off x="22656800"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7" name="Rectangle 665">
              <a:extLst>
                <a:ext uri="{FF2B5EF4-FFF2-40B4-BE49-F238E27FC236}">
                  <a16:creationId xmlns:a16="http://schemas.microsoft.com/office/drawing/2014/main" id="{EF172D4E-42C4-4360-A259-FBED621336CD}"/>
                </a:ext>
              </a:extLst>
            </p:cNvPr>
            <p:cNvSpPr>
              <a:spLocks noChangeArrowheads="1"/>
            </p:cNvSpPr>
            <p:nvPr/>
          </p:nvSpPr>
          <p:spPr bwMode="auto">
            <a:xfrm>
              <a:off x="22710775"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8" name="Rectangle 666">
              <a:extLst>
                <a:ext uri="{FF2B5EF4-FFF2-40B4-BE49-F238E27FC236}">
                  <a16:creationId xmlns:a16="http://schemas.microsoft.com/office/drawing/2014/main" id="{CE2AAAE4-8A5F-44F9-904D-435601B1295F}"/>
                </a:ext>
              </a:extLst>
            </p:cNvPr>
            <p:cNvSpPr>
              <a:spLocks noChangeArrowheads="1"/>
            </p:cNvSpPr>
            <p:nvPr/>
          </p:nvSpPr>
          <p:spPr bwMode="auto">
            <a:xfrm>
              <a:off x="22785388"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9" name="Rectangle 667">
              <a:extLst>
                <a:ext uri="{FF2B5EF4-FFF2-40B4-BE49-F238E27FC236}">
                  <a16:creationId xmlns:a16="http://schemas.microsoft.com/office/drawing/2014/main" id="{9BEFC8C9-3A9F-443D-86B5-B63C3B42228E}"/>
                </a:ext>
              </a:extLst>
            </p:cNvPr>
            <p:cNvSpPr>
              <a:spLocks noChangeArrowheads="1"/>
            </p:cNvSpPr>
            <p:nvPr/>
          </p:nvSpPr>
          <p:spPr bwMode="auto">
            <a:xfrm>
              <a:off x="22860000"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0" name="Rectangle 668">
              <a:extLst>
                <a:ext uri="{FF2B5EF4-FFF2-40B4-BE49-F238E27FC236}">
                  <a16:creationId xmlns:a16="http://schemas.microsoft.com/office/drawing/2014/main" id="{DF133B34-368E-4342-A5D2-7C67D96F74FC}"/>
                </a:ext>
              </a:extLst>
            </p:cNvPr>
            <p:cNvSpPr>
              <a:spLocks noChangeArrowheads="1"/>
            </p:cNvSpPr>
            <p:nvPr/>
          </p:nvSpPr>
          <p:spPr bwMode="auto">
            <a:xfrm>
              <a:off x="22936200"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1" name="Rectangle 669">
              <a:extLst>
                <a:ext uri="{FF2B5EF4-FFF2-40B4-BE49-F238E27FC236}">
                  <a16:creationId xmlns:a16="http://schemas.microsoft.com/office/drawing/2014/main" id="{573AB16A-EF11-46CD-97EC-0194BCD964D3}"/>
                </a:ext>
              </a:extLst>
            </p:cNvPr>
            <p:cNvSpPr>
              <a:spLocks noChangeArrowheads="1"/>
            </p:cNvSpPr>
            <p:nvPr/>
          </p:nvSpPr>
          <p:spPr bwMode="auto">
            <a:xfrm>
              <a:off x="23010813"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2" name="Rectangle 670">
              <a:extLst>
                <a:ext uri="{FF2B5EF4-FFF2-40B4-BE49-F238E27FC236}">
                  <a16:creationId xmlns:a16="http://schemas.microsoft.com/office/drawing/2014/main" id="{78F8855D-0DF6-4422-AC04-938C9C104587}"/>
                </a:ext>
              </a:extLst>
            </p:cNvPr>
            <p:cNvSpPr>
              <a:spLocks noChangeArrowheads="1"/>
            </p:cNvSpPr>
            <p:nvPr/>
          </p:nvSpPr>
          <p:spPr bwMode="auto">
            <a:xfrm>
              <a:off x="23085425"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3" name="Oval 671">
              <a:extLst>
                <a:ext uri="{FF2B5EF4-FFF2-40B4-BE49-F238E27FC236}">
                  <a16:creationId xmlns:a16="http://schemas.microsoft.com/office/drawing/2014/main" id="{74458467-2C39-4DB5-9C05-C5B1520B3BC6}"/>
                </a:ext>
              </a:extLst>
            </p:cNvPr>
            <p:cNvSpPr>
              <a:spLocks noChangeArrowheads="1"/>
            </p:cNvSpPr>
            <p:nvPr/>
          </p:nvSpPr>
          <p:spPr bwMode="auto">
            <a:xfrm>
              <a:off x="23214013" y="58293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4" name="Oval 672">
              <a:extLst>
                <a:ext uri="{FF2B5EF4-FFF2-40B4-BE49-F238E27FC236}">
                  <a16:creationId xmlns:a16="http://schemas.microsoft.com/office/drawing/2014/main" id="{CA2D80B2-33F4-40EB-83B2-776787B6A572}"/>
                </a:ext>
              </a:extLst>
            </p:cNvPr>
            <p:cNvSpPr>
              <a:spLocks noChangeArrowheads="1"/>
            </p:cNvSpPr>
            <p:nvPr/>
          </p:nvSpPr>
          <p:spPr bwMode="auto">
            <a:xfrm>
              <a:off x="23372763" y="58293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5" name="Freeform 673">
              <a:extLst>
                <a:ext uri="{FF2B5EF4-FFF2-40B4-BE49-F238E27FC236}">
                  <a16:creationId xmlns:a16="http://schemas.microsoft.com/office/drawing/2014/main" id="{49DC4E45-C211-463D-A001-038C0B9EA34C}"/>
                </a:ext>
              </a:extLst>
            </p:cNvPr>
            <p:cNvSpPr>
              <a:spLocks/>
            </p:cNvSpPr>
            <p:nvPr/>
          </p:nvSpPr>
          <p:spPr bwMode="auto">
            <a:xfrm>
              <a:off x="23552150" y="58150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6" name="Freeform 674">
              <a:extLst>
                <a:ext uri="{FF2B5EF4-FFF2-40B4-BE49-F238E27FC236}">
                  <a16:creationId xmlns:a16="http://schemas.microsoft.com/office/drawing/2014/main" id="{0214416D-B228-4DAD-A186-8DACF1909C4C}"/>
                </a:ext>
              </a:extLst>
            </p:cNvPr>
            <p:cNvSpPr>
              <a:spLocks/>
            </p:cNvSpPr>
            <p:nvPr/>
          </p:nvSpPr>
          <p:spPr bwMode="auto">
            <a:xfrm>
              <a:off x="22656800"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7" name="Rectangle 675">
              <a:extLst>
                <a:ext uri="{FF2B5EF4-FFF2-40B4-BE49-F238E27FC236}">
                  <a16:creationId xmlns:a16="http://schemas.microsoft.com/office/drawing/2014/main" id="{CD1F9778-543A-48DB-BDE0-FA5C5AFFC725}"/>
                </a:ext>
              </a:extLst>
            </p:cNvPr>
            <p:cNvSpPr>
              <a:spLocks noChangeArrowheads="1"/>
            </p:cNvSpPr>
            <p:nvPr/>
          </p:nvSpPr>
          <p:spPr bwMode="auto">
            <a:xfrm>
              <a:off x="22710775"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8" name="Rectangle 676">
              <a:extLst>
                <a:ext uri="{FF2B5EF4-FFF2-40B4-BE49-F238E27FC236}">
                  <a16:creationId xmlns:a16="http://schemas.microsoft.com/office/drawing/2014/main" id="{3470F972-5794-4A45-8987-744460E29CB6}"/>
                </a:ext>
              </a:extLst>
            </p:cNvPr>
            <p:cNvSpPr>
              <a:spLocks noChangeArrowheads="1"/>
            </p:cNvSpPr>
            <p:nvPr/>
          </p:nvSpPr>
          <p:spPr bwMode="auto">
            <a:xfrm>
              <a:off x="227853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9" name="Rectangle 677">
              <a:extLst>
                <a:ext uri="{FF2B5EF4-FFF2-40B4-BE49-F238E27FC236}">
                  <a16:creationId xmlns:a16="http://schemas.microsoft.com/office/drawing/2014/main" id="{561D51C6-3815-48E8-ACBC-3D65D7A12743}"/>
                </a:ext>
              </a:extLst>
            </p:cNvPr>
            <p:cNvSpPr>
              <a:spLocks noChangeArrowheads="1"/>
            </p:cNvSpPr>
            <p:nvPr/>
          </p:nvSpPr>
          <p:spPr bwMode="auto">
            <a:xfrm>
              <a:off x="22860000"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0" name="Rectangle 678">
              <a:extLst>
                <a:ext uri="{FF2B5EF4-FFF2-40B4-BE49-F238E27FC236}">
                  <a16:creationId xmlns:a16="http://schemas.microsoft.com/office/drawing/2014/main" id="{384C2A9B-3628-4C8A-9540-F01701F83814}"/>
                </a:ext>
              </a:extLst>
            </p:cNvPr>
            <p:cNvSpPr>
              <a:spLocks noChangeArrowheads="1"/>
            </p:cNvSpPr>
            <p:nvPr/>
          </p:nvSpPr>
          <p:spPr bwMode="auto">
            <a:xfrm>
              <a:off x="22936200"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1" name="Rectangle 679">
              <a:extLst>
                <a:ext uri="{FF2B5EF4-FFF2-40B4-BE49-F238E27FC236}">
                  <a16:creationId xmlns:a16="http://schemas.microsoft.com/office/drawing/2014/main" id="{CC7873A6-E2B7-41C9-846A-81AC9AD35A55}"/>
                </a:ext>
              </a:extLst>
            </p:cNvPr>
            <p:cNvSpPr>
              <a:spLocks noChangeArrowheads="1"/>
            </p:cNvSpPr>
            <p:nvPr/>
          </p:nvSpPr>
          <p:spPr bwMode="auto">
            <a:xfrm>
              <a:off x="230108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2" name="Rectangle 680">
              <a:extLst>
                <a:ext uri="{FF2B5EF4-FFF2-40B4-BE49-F238E27FC236}">
                  <a16:creationId xmlns:a16="http://schemas.microsoft.com/office/drawing/2014/main" id="{ACB39D0C-BE7A-4E29-80C6-805D0DE3F845}"/>
                </a:ext>
              </a:extLst>
            </p:cNvPr>
            <p:cNvSpPr>
              <a:spLocks noChangeArrowheads="1"/>
            </p:cNvSpPr>
            <p:nvPr/>
          </p:nvSpPr>
          <p:spPr bwMode="auto">
            <a:xfrm>
              <a:off x="23085425"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3" name="Oval 681">
              <a:extLst>
                <a:ext uri="{FF2B5EF4-FFF2-40B4-BE49-F238E27FC236}">
                  <a16:creationId xmlns:a16="http://schemas.microsoft.com/office/drawing/2014/main" id="{FA195162-9D9E-4FA1-B03C-AC1416746BC9}"/>
                </a:ext>
              </a:extLst>
            </p:cNvPr>
            <p:cNvSpPr>
              <a:spLocks noChangeArrowheads="1"/>
            </p:cNvSpPr>
            <p:nvPr/>
          </p:nvSpPr>
          <p:spPr bwMode="auto">
            <a:xfrm>
              <a:off x="23214013"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4" name="Oval 682">
              <a:extLst>
                <a:ext uri="{FF2B5EF4-FFF2-40B4-BE49-F238E27FC236}">
                  <a16:creationId xmlns:a16="http://schemas.microsoft.com/office/drawing/2014/main" id="{127D7DB0-C416-4CD0-AB49-F36661796C5B}"/>
                </a:ext>
              </a:extLst>
            </p:cNvPr>
            <p:cNvSpPr>
              <a:spLocks noChangeArrowheads="1"/>
            </p:cNvSpPr>
            <p:nvPr/>
          </p:nvSpPr>
          <p:spPr bwMode="auto">
            <a:xfrm>
              <a:off x="23372763" y="61229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5" name="Freeform 683">
              <a:extLst>
                <a:ext uri="{FF2B5EF4-FFF2-40B4-BE49-F238E27FC236}">
                  <a16:creationId xmlns:a16="http://schemas.microsoft.com/office/drawing/2014/main" id="{ABB87A7E-DFE2-46BF-AFD0-034A2B103917}"/>
                </a:ext>
              </a:extLst>
            </p:cNvPr>
            <p:cNvSpPr>
              <a:spLocks/>
            </p:cNvSpPr>
            <p:nvPr/>
          </p:nvSpPr>
          <p:spPr bwMode="auto">
            <a:xfrm>
              <a:off x="23552150"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6" name="Freeform 684">
              <a:extLst>
                <a:ext uri="{FF2B5EF4-FFF2-40B4-BE49-F238E27FC236}">
                  <a16:creationId xmlns:a16="http://schemas.microsoft.com/office/drawing/2014/main" id="{5B2A05EC-A86F-4CA3-8731-6E2EB06F8743}"/>
                </a:ext>
              </a:extLst>
            </p:cNvPr>
            <p:cNvSpPr>
              <a:spLocks/>
            </p:cNvSpPr>
            <p:nvPr/>
          </p:nvSpPr>
          <p:spPr bwMode="auto">
            <a:xfrm>
              <a:off x="22656800"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7" name="Rectangle 685">
              <a:extLst>
                <a:ext uri="{FF2B5EF4-FFF2-40B4-BE49-F238E27FC236}">
                  <a16:creationId xmlns:a16="http://schemas.microsoft.com/office/drawing/2014/main" id="{16761378-C91D-4D98-A8B8-A5C4A551C409}"/>
                </a:ext>
              </a:extLst>
            </p:cNvPr>
            <p:cNvSpPr>
              <a:spLocks noChangeArrowheads="1"/>
            </p:cNvSpPr>
            <p:nvPr/>
          </p:nvSpPr>
          <p:spPr bwMode="auto">
            <a:xfrm>
              <a:off x="22710775"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8" name="Rectangle 686">
              <a:extLst>
                <a:ext uri="{FF2B5EF4-FFF2-40B4-BE49-F238E27FC236}">
                  <a16:creationId xmlns:a16="http://schemas.microsoft.com/office/drawing/2014/main" id="{3260F7EC-3C9E-4BE1-94BF-A56E998511F0}"/>
                </a:ext>
              </a:extLst>
            </p:cNvPr>
            <p:cNvSpPr>
              <a:spLocks noChangeArrowheads="1"/>
            </p:cNvSpPr>
            <p:nvPr/>
          </p:nvSpPr>
          <p:spPr bwMode="auto">
            <a:xfrm>
              <a:off x="227853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9" name="Rectangle 687">
              <a:extLst>
                <a:ext uri="{FF2B5EF4-FFF2-40B4-BE49-F238E27FC236}">
                  <a16:creationId xmlns:a16="http://schemas.microsoft.com/office/drawing/2014/main" id="{00E5916E-F738-4EBD-A7E5-5A4982F4CCAF}"/>
                </a:ext>
              </a:extLst>
            </p:cNvPr>
            <p:cNvSpPr>
              <a:spLocks noChangeArrowheads="1"/>
            </p:cNvSpPr>
            <p:nvPr/>
          </p:nvSpPr>
          <p:spPr bwMode="auto">
            <a:xfrm>
              <a:off x="22860000"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0" name="Rectangle 688">
              <a:extLst>
                <a:ext uri="{FF2B5EF4-FFF2-40B4-BE49-F238E27FC236}">
                  <a16:creationId xmlns:a16="http://schemas.microsoft.com/office/drawing/2014/main" id="{F1E6039D-AC9A-4A76-A52C-E1B06204927E}"/>
                </a:ext>
              </a:extLst>
            </p:cNvPr>
            <p:cNvSpPr>
              <a:spLocks noChangeArrowheads="1"/>
            </p:cNvSpPr>
            <p:nvPr/>
          </p:nvSpPr>
          <p:spPr bwMode="auto">
            <a:xfrm>
              <a:off x="22936200"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1" name="Rectangle 689">
              <a:extLst>
                <a:ext uri="{FF2B5EF4-FFF2-40B4-BE49-F238E27FC236}">
                  <a16:creationId xmlns:a16="http://schemas.microsoft.com/office/drawing/2014/main" id="{5932247F-444F-4E60-9EA2-EC21C9E4536D}"/>
                </a:ext>
              </a:extLst>
            </p:cNvPr>
            <p:cNvSpPr>
              <a:spLocks noChangeArrowheads="1"/>
            </p:cNvSpPr>
            <p:nvPr/>
          </p:nvSpPr>
          <p:spPr bwMode="auto">
            <a:xfrm>
              <a:off x="230108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2" name="Rectangle 690">
              <a:extLst>
                <a:ext uri="{FF2B5EF4-FFF2-40B4-BE49-F238E27FC236}">
                  <a16:creationId xmlns:a16="http://schemas.microsoft.com/office/drawing/2014/main" id="{DD12E1EB-D79C-4BCE-A69A-50620E40CDE2}"/>
                </a:ext>
              </a:extLst>
            </p:cNvPr>
            <p:cNvSpPr>
              <a:spLocks noChangeArrowheads="1"/>
            </p:cNvSpPr>
            <p:nvPr/>
          </p:nvSpPr>
          <p:spPr bwMode="auto">
            <a:xfrm>
              <a:off x="23085425"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3" name="Oval 691">
              <a:extLst>
                <a:ext uri="{FF2B5EF4-FFF2-40B4-BE49-F238E27FC236}">
                  <a16:creationId xmlns:a16="http://schemas.microsoft.com/office/drawing/2014/main" id="{C3E8AA8A-D0C7-4075-AAED-29D9CC745FE2}"/>
                </a:ext>
              </a:extLst>
            </p:cNvPr>
            <p:cNvSpPr>
              <a:spLocks noChangeArrowheads="1"/>
            </p:cNvSpPr>
            <p:nvPr/>
          </p:nvSpPr>
          <p:spPr bwMode="auto">
            <a:xfrm>
              <a:off x="23214013"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4" name="Oval 692">
              <a:extLst>
                <a:ext uri="{FF2B5EF4-FFF2-40B4-BE49-F238E27FC236}">
                  <a16:creationId xmlns:a16="http://schemas.microsoft.com/office/drawing/2014/main" id="{E52FE88C-B8CA-4546-980F-28CE875DC704}"/>
                </a:ext>
              </a:extLst>
            </p:cNvPr>
            <p:cNvSpPr>
              <a:spLocks noChangeArrowheads="1"/>
            </p:cNvSpPr>
            <p:nvPr/>
          </p:nvSpPr>
          <p:spPr bwMode="auto">
            <a:xfrm>
              <a:off x="23372763" y="641667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5" name="Freeform 693">
              <a:extLst>
                <a:ext uri="{FF2B5EF4-FFF2-40B4-BE49-F238E27FC236}">
                  <a16:creationId xmlns:a16="http://schemas.microsoft.com/office/drawing/2014/main" id="{144A3874-FC2D-4AF9-8C78-39565296D7B7}"/>
                </a:ext>
              </a:extLst>
            </p:cNvPr>
            <p:cNvSpPr>
              <a:spLocks/>
            </p:cNvSpPr>
            <p:nvPr/>
          </p:nvSpPr>
          <p:spPr bwMode="auto">
            <a:xfrm>
              <a:off x="23552150"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6" name="Freeform 694">
              <a:extLst>
                <a:ext uri="{FF2B5EF4-FFF2-40B4-BE49-F238E27FC236}">
                  <a16:creationId xmlns:a16="http://schemas.microsoft.com/office/drawing/2014/main" id="{E46F5D7D-DDE8-4CFE-922C-5EE3016F9080}"/>
                </a:ext>
              </a:extLst>
            </p:cNvPr>
            <p:cNvSpPr>
              <a:spLocks/>
            </p:cNvSpPr>
            <p:nvPr/>
          </p:nvSpPr>
          <p:spPr bwMode="auto">
            <a:xfrm>
              <a:off x="22656800"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7" name="Rectangle 695">
              <a:extLst>
                <a:ext uri="{FF2B5EF4-FFF2-40B4-BE49-F238E27FC236}">
                  <a16:creationId xmlns:a16="http://schemas.microsoft.com/office/drawing/2014/main" id="{5C8A899F-0E05-4383-9CF6-AE80CAB07B9B}"/>
                </a:ext>
              </a:extLst>
            </p:cNvPr>
            <p:cNvSpPr>
              <a:spLocks noChangeArrowheads="1"/>
            </p:cNvSpPr>
            <p:nvPr/>
          </p:nvSpPr>
          <p:spPr bwMode="auto">
            <a:xfrm>
              <a:off x="22710775"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8" name="Rectangle 696">
              <a:extLst>
                <a:ext uri="{FF2B5EF4-FFF2-40B4-BE49-F238E27FC236}">
                  <a16:creationId xmlns:a16="http://schemas.microsoft.com/office/drawing/2014/main" id="{8F162192-2292-445F-A0E9-B3FD7320FEA2}"/>
                </a:ext>
              </a:extLst>
            </p:cNvPr>
            <p:cNvSpPr>
              <a:spLocks noChangeArrowheads="1"/>
            </p:cNvSpPr>
            <p:nvPr/>
          </p:nvSpPr>
          <p:spPr bwMode="auto">
            <a:xfrm>
              <a:off x="227853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9" name="Rectangle 697">
              <a:extLst>
                <a:ext uri="{FF2B5EF4-FFF2-40B4-BE49-F238E27FC236}">
                  <a16:creationId xmlns:a16="http://schemas.microsoft.com/office/drawing/2014/main" id="{F571E0EF-8657-40F9-9279-F26D1F4609DB}"/>
                </a:ext>
              </a:extLst>
            </p:cNvPr>
            <p:cNvSpPr>
              <a:spLocks noChangeArrowheads="1"/>
            </p:cNvSpPr>
            <p:nvPr/>
          </p:nvSpPr>
          <p:spPr bwMode="auto">
            <a:xfrm>
              <a:off x="22860000"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0" name="Rectangle 698">
              <a:extLst>
                <a:ext uri="{FF2B5EF4-FFF2-40B4-BE49-F238E27FC236}">
                  <a16:creationId xmlns:a16="http://schemas.microsoft.com/office/drawing/2014/main" id="{7F224570-95EA-4E41-BDF6-3C0F648DE87F}"/>
                </a:ext>
              </a:extLst>
            </p:cNvPr>
            <p:cNvSpPr>
              <a:spLocks noChangeArrowheads="1"/>
            </p:cNvSpPr>
            <p:nvPr/>
          </p:nvSpPr>
          <p:spPr bwMode="auto">
            <a:xfrm>
              <a:off x="22936200"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1" name="Rectangle 699">
              <a:extLst>
                <a:ext uri="{FF2B5EF4-FFF2-40B4-BE49-F238E27FC236}">
                  <a16:creationId xmlns:a16="http://schemas.microsoft.com/office/drawing/2014/main" id="{869A1E75-8F81-4990-842F-624E9B01DA24}"/>
                </a:ext>
              </a:extLst>
            </p:cNvPr>
            <p:cNvSpPr>
              <a:spLocks noChangeArrowheads="1"/>
            </p:cNvSpPr>
            <p:nvPr/>
          </p:nvSpPr>
          <p:spPr bwMode="auto">
            <a:xfrm>
              <a:off x="230108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2" name="Rectangle 700">
              <a:extLst>
                <a:ext uri="{FF2B5EF4-FFF2-40B4-BE49-F238E27FC236}">
                  <a16:creationId xmlns:a16="http://schemas.microsoft.com/office/drawing/2014/main" id="{5CF1A9EB-326E-4E92-8FEA-47929EE9BF56}"/>
                </a:ext>
              </a:extLst>
            </p:cNvPr>
            <p:cNvSpPr>
              <a:spLocks noChangeArrowheads="1"/>
            </p:cNvSpPr>
            <p:nvPr/>
          </p:nvSpPr>
          <p:spPr bwMode="auto">
            <a:xfrm>
              <a:off x="23085425"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3" name="Oval 701">
              <a:extLst>
                <a:ext uri="{FF2B5EF4-FFF2-40B4-BE49-F238E27FC236}">
                  <a16:creationId xmlns:a16="http://schemas.microsoft.com/office/drawing/2014/main" id="{0FBBCEBD-8F59-4175-BBD0-5AE69FE79AAE}"/>
                </a:ext>
              </a:extLst>
            </p:cNvPr>
            <p:cNvSpPr>
              <a:spLocks noChangeArrowheads="1"/>
            </p:cNvSpPr>
            <p:nvPr/>
          </p:nvSpPr>
          <p:spPr bwMode="auto">
            <a:xfrm>
              <a:off x="23214013"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4" name="Oval 702">
              <a:extLst>
                <a:ext uri="{FF2B5EF4-FFF2-40B4-BE49-F238E27FC236}">
                  <a16:creationId xmlns:a16="http://schemas.microsoft.com/office/drawing/2014/main" id="{93588245-C0CF-4E2E-8CAE-79149558D4BA}"/>
                </a:ext>
              </a:extLst>
            </p:cNvPr>
            <p:cNvSpPr>
              <a:spLocks noChangeArrowheads="1"/>
            </p:cNvSpPr>
            <p:nvPr/>
          </p:nvSpPr>
          <p:spPr bwMode="auto">
            <a:xfrm>
              <a:off x="23372763" y="671036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5" name="Freeform 703">
              <a:extLst>
                <a:ext uri="{FF2B5EF4-FFF2-40B4-BE49-F238E27FC236}">
                  <a16:creationId xmlns:a16="http://schemas.microsoft.com/office/drawing/2014/main" id="{4E12820F-E2D2-4FF2-ADAD-784734048662}"/>
                </a:ext>
              </a:extLst>
            </p:cNvPr>
            <p:cNvSpPr>
              <a:spLocks/>
            </p:cNvSpPr>
            <p:nvPr/>
          </p:nvSpPr>
          <p:spPr bwMode="auto">
            <a:xfrm>
              <a:off x="23552150"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6" name="Freeform 704">
              <a:extLst>
                <a:ext uri="{FF2B5EF4-FFF2-40B4-BE49-F238E27FC236}">
                  <a16:creationId xmlns:a16="http://schemas.microsoft.com/office/drawing/2014/main" id="{7C8E7E16-1CF2-4081-B7AF-B22BFC8E5277}"/>
                </a:ext>
              </a:extLst>
            </p:cNvPr>
            <p:cNvSpPr>
              <a:spLocks/>
            </p:cNvSpPr>
            <p:nvPr/>
          </p:nvSpPr>
          <p:spPr bwMode="auto">
            <a:xfrm>
              <a:off x="22656800"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7" name="Rectangle 705">
              <a:extLst>
                <a:ext uri="{FF2B5EF4-FFF2-40B4-BE49-F238E27FC236}">
                  <a16:creationId xmlns:a16="http://schemas.microsoft.com/office/drawing/2014/main" id="{F86066A6-4015-41F3-8B05-DE5AFEABE9B9}"/>
                </a:ext>
              </a:extLst>
            </p:cNvPr>
            <p:cNvSpPr>
              <a:spLocks noChangeArrowheads="1"/>
            </p:cNvSpPr>
            <p:nvPr/>
          </p:nvSpPr>
          <p:spPr bwMode="auto">
            <a:xfrm>
              <a:off x="22710775"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8" name="Rectangle 706">
              <a:extLst>
                <a:ext uri="{FF2B5EF4-FFF2-40B4-BE49-F238E27FC236}">
                  <a16:creationId xmlns:a16="http://schemas.microsoft.com/office/drawing/2014/main" id="{15825134-5B3A-4C4C-97BD-44CD5EC89C31}"/>
                </a:ext>
              </a:extLst>
            </p:cNvPr>
            <p:cNvSpPr>
              <a:spLocks noChangeArrowheads="1"/>
            </p:cNvSpPr>
            <p:nvPr/>
          </p:nvSpPr>
          <p:spPr bwMode="auto">
            <a:xfrm>
              <a:off x="227853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9" name="Rectangle 707">
              <a:extLst>
                <a:ext uri="{FF2B5EF4-FFF2-40B4-BE49-F238E27FC236}">
                  <a16:creationId xmlns:a16="http://schemas.microsoft.com/office/drawing/2014/main" id="{A41AAB4C-26F1-4D3C-96A1-70736100FF47}"/>
                </a:ext>
              </a:extLst>
            </p:cNvPr>
            <p:cNvSpPr>
              <a:spLocks noChangeArrowheads="1"/>
            </p:cNvSpPr>
            <p:nvPr/>
          </p:nvSpPr>
          <p:spPr bwMode="auto">
            <a:xfrm>
              <a:off x="22860000"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0" name="Rectangle 708">
              <a:extLst>
                <a:ext uri="{FF2B5EF4-FFF2-40B4-BE49-F238E27FC236}">
                  <a16:creationId xmlns:a16="http://schemas.microsoft.com/office/drawing/2014/main" id="{DE665575-F8FD-4337-A69E-19E6CD821E30}"/>
                </a:ext>
              </a:extLst>
            </p:cNvPr>
            <p:cNvSpPr>
              <a:spLocks noChangeArrowheads="1"/>
            </p:cNvSpPr>
            <p:nvPr/>
          </p:nvSpPr>
          <p:spPr bwMode="auto">
            <a:xfrm>
              <a:off x="22936200"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1" name="Rectangle 709">
              <a:extLst>
                <a:ext uri="{FF2B5EF4-FFF2-40B4-BE49-F238E27FC236}">
                  <a16:creationId xmlns:a16="http://schemas.microsoft.com/office/drawing/2014/main" id="{3CD1F8C3-A91F-42CE-A1A1-A6D904BFD4DE}"/>
                </a:ext>
              </a:extLst>
            </p:cNvPr>
            <p:cNvSpPr>
              <a:spLocks noChangeArrowheads="1"/>
            </p:cNvSpPr>
            <p:nvPr/>
          </p:nvSpPr>
          <p:spPr bwMode="auto">
            <a:xfrm>
              <a:off x="230108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2" name="Rectangle 710">
              <a:extLst>
                <a:ext uri="{FF2B5EF4-FFF2-40B4-BE49-F238E27FC236}">
                  <a16:creationId xmlns:a16="http://schemas.microsoft.com/office/drawing/2014/main" id="{7E8A21A8-B443-44DB-91B2-142FFEBBAEBD}"/>
                </a:ext>
              </a:extLst>
            </p:cNvPr>
            <p:cNvSpPr>
              <a:spLocks noChangeArrowheads="1"/>
            </p:cNvSpPr>
            <p:nvPr/>
          </p:nvSpPr>
          <p:spPr bwMode="auto">
            <a:xfrm>
              <a:off x="23085425"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3" name="Oval 711">
              <a:extLst>
                <a:ext uri="{FF2B5EF4-FFF2-40B4-BE49-F238E27FC236}">
                  <a16:creationId xmlns:a16="http://schemas.microsoft.com/office/drawing/2014/main" id="{8D7933B1-F9E0-47EC-A0E0-9BDE26443D75}"/>
                </a:ext>
              </a:extLst>
            </p:cNvPr>
            <p:cNvSpPr>
              <a:spLocks noChangeArrowheads="1"/>
            </p:cNvSpPr>
            <p:nvPr/>
          </p:nvSpPr>
          <p:spPr bwMode="auto">
            <a:xfrm>
              <a:off x="23214013"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4" name="Oval 712">
              <a:extLst>
                <a:ext uri="{FF2B5EF4-FFF2-40B4-BE49-F238E27FC236}">
                  <a16:creationId xmlns:a16="http://schemas.microsoft.com/office/drawing/2014/main" id="{B0FC071A-FB2A-416D-BD9A-4169C51E316E}"/>
                </a:ext>
              </a:extLst>
            </p:cNvPr>
            <p:cNvSpPr>
              <a:spLocks noChangeArrowheads="1"/>
            </p:cNvSpPr>
            <p:nvPr/>
          </p:nvSpPr>
          <p:spPr bwMode="auto">
            <a:xfrm>
              <a:off x="23372763" y="700405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5" name="Freeform 713">
              <a:extLst>
                <a:ext uri="{FF2B5EF4-FFF2-40B4-BE49-F238E27FC236}">
                  <a16:creationId xmlns:a16="http://schemas.microsoft.com/office/drawing/2014/main" id="{91D93859-C976-43AB-A21F-47EA02F0F125}"/>
                </a:ext>
              </a:extLst>
            </p:cNvPr>
            <p:cNvSpPr>
              <a:spLocks/>
            </p:cNvSpPr>
            <p:nvPr/>
          </p:nvSpPr>
          <p:spPr bwMode="auto">
            <a:xfrm>
              <a:off x="23552150"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6" name="Freeform 714">
              <a:extLst>
                <a:ext uri="{FF2B5EF4-FFF2-40B4-BE49-F238E27FC236}">
                  <a16:creationId xmlns:a16="http://schemas.microsoft.com/office/drawing/2014/main" id="{16995354-D9A1-4EBC-89B2-9A0667AB4A7E}"/>
                </a:ext>
              </a:extLst>
            </p:cNvPr>
            <p:cNvSpPr>
              <a:spLocks/>
            </p:cNvSpPr>
            <p:nvPr/>
          </p:nvSpPr>
          <p:spPr bwMode="auto">
            <a:xfrm>
              <a:off x="22656800"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7" name="Freeform 715">
              <a:extLst>
                <a:ext uri="{FF2B5EF4-FFF2-40B4-BE49-F238E27FC236}">
                  <a16:creationId xmlns:a16="http://schemas.microsoft.com/office/drawing/2014/main" id="{FCF872FC-E1ED-435F-8F46-1BDB01E397E9}"/>
                </a:ext>
              </a:extLst>
            </p:cNvPr>
            <p:cNvSpPr>
              <a:spLocks/>
            </p:cNvSpPr>
            <p:nvPr/>
          </p:nvSpPr>
          <p:spPr bwMode="auto">
            <a:xfrm>
              <a:off x="22656800"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8" name="Rectangle 716">
              <a:extLst>
                <a:ext uri="{FF2B5EF4-FFF2-40B4-BE49-F238E27FC236}">
                  <a16:creationId xmlns:a16="http://schemas.microsoft.com/office/drawing/2014/main" id="{611FC408-4DD9-4602-AFD5-CA3899B5A49A}"/>
                </a:ext>
              </a:extLst>
            </p:cNvPr>
            <p:cNvSpPr>
              <a:spLocks noChangeArrowheads="1"/>
            </p:cNvSpPr>
            <p:nvPr/>
          </p:nvSpPr>
          <p:spPr bwMode="auto">
            <a:xfrm>
              <a:off x="22710775"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9" name="Rectangle 717">
              <a:extLst>
                <a:ext uri="{FF2B5EF4-FFF2-40B4-BE49-F238E27FC236}">
                  <a16:creationId xmlns:a16="http://schemas.microsoft.com/office/drawing/2014/main" id="{F0E5F41B-2ABF-4C39-A964-E322B803FF7E}"/>
                </a:ext>
              </a:extLst>
            </p:cNvPr>
            <p:cNvSpPr>
              <a:spLocks noChangeArrowheads="1"/>
            </p:cNvSpPr>
            <p:nvPr/>
          </p:nvSpPr>
          <p:spPr bwMode="auto">
            <a:xfrm>
              <a:off x="227853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0" name="Rectangle 718">
              <a:extLst>
                <a:ext uri="{FF2B5EF4-FFF2-40B4-BE49-F238E27FC236}">
                  <a16:creationId xmlns:a16="http://schemas.microsoft.com/office/drawing/2014/main" id="{C57E7ADF-5643-41A9-890A-2BC2954C1DF6}"/>
                </a:ext>
              </a:extLst>
            </p:cNvPr>
            <p:cNvSpPr>
              <a:spLocks noChangeArrowheads="1"/>
            </p:cNvSpPr>
            <p:nvPr/>
          </p:nvSpPr>
          <p:spPr bwMode="auto">
            <a:xfrm>
              <a:off x="22860000"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1" name="Rectangle 719">
              <a:extLst>
                <a:ext uri="{FF2B5EF4-FFF2-40B4-BE49-F238E27FC236}">
                  <a16:creationId xmlns:a16="http://schemas.microsoft.com/office/drawing/2014/main" id="{85C8C95B-CF28-45D0-A4F2-3009B6A8F23D}"/>
                </a:ext>
              </a:extLst>
            </p:cNvPr>
            <p:cNvSpPr>
              <a:spLocks noChangeArrowheads="1"/>
            </p:cNvSpPr>
            <p:nvPr/>
          </p:nvSpPr>
          <p:spPr bwMode="auto">
            <a:xfrm>
              <a:off x="22936200"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2" name="Rectangle 720">
              <a:extLst>
                <a:ext uri="{FF2B5EF4-FFF2-40B4-BE49-F238E27FC236}">
                  <a16:creationId xmlns:a16="http://schemas.microsoft.com/office/drawing/2014/main" id="{C1C36D47-5B98-4FFC-930B-5FA27FBB2AE8}"/>
                </a:ext>
              </a:extLst>
            </p:cNvPr>
            <p:cNvSpPr>
              <a:spLocks noChangeArrowheads="1"/>
            </p:cNvSpPr>
            <p:nvPr/>
          </p:nvSpPr>
          <p:spPr bwMode="auto">
            <a:xfrm>
              <a:off x="230108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3" name="Rectangle 721">
              <a:extLst>
                <a:ext uri="{FF2B5EF4-FFF2-40B4-BE49-F238E27FC236}">
                  <a16:creationId xmlns:a16="http://schemas.microsoft.com/office/drawing/2014/main" id="{41307813-C46E-4FE3-AF3C-FC8FCCD67F57}"/>
                </a:ext>
              </a:extLst>
            </p:cNvPr>
            <p:cNvSpPr>
              <a:spLocks noChangeArrowheads="1"/>
            </p:cNvSpPr>
            <p:nvPr/>
          </p:nvSpPr>
          <p:spPr bwMode="auto">
            <a:xfrm>
              <a:off x="23085425"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4" name="Oval 722">
              <a:extLst>
                <a:ext uri="{FF2B5EF4-FFF2-40B4-BE49-F238E27FC236}">
                  <a16:creationId xmlns:a16="http://schemas.microsoft.com/office/drawing/2014/main" id="{6ACDB1AC-1A8F-4DAA-86FD-0E59D2995EAD}"/>
                </a:ext>
              </a:extLst>
            </p:cNvPr>
            <p:cNvSpPr>
              <a:spLocks noChangeArrowheads="1"/>
            </p:cNvSpPr>
            <p:nvPr/>
          </p:nvSpPr>
          <p:spPr bwMode="auto">
            <a:xfrm>
              <a:off x="23214013"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5" name="Oval 723">
              <a:extLst>
                <a:ext uri="{FF2B5EF4-FFF2-40B4-BE49-F238E27FC236}">
                  <a16:creationId xmlns:a16="http://schemas.microsoft.com/office/drawing/2014/main" id="{BCD6F8CF-80CF-401B-A831-86D41972BE6A}"/>
                </a:ext>
              </a:extLst>
            </p:cNvPr>
            <p:cNvSpPr>
              <a:spLocks noChangeArrowheads="1"/>
            </p:cNvSpPr>
            <p:nvPr/>
          </p:nvSpPr>
          <p:spPr bwMode="auto">
            <a:xfrm>
              <a:off x="23372763" y="759142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6" name="Freeform 724">
              <a:extLst>
                <a:ext uri="{FF2B5EF4-FFF2-40B4-BE49-F238E27FC236}">
                  <a16:creationId xmlns:a16="http://schemas.microsoft.com/office/drawing/2014/main" id="{FAB1AABD-E140-4342-BC32-9F47C8E0FF64}"/>
                </a:ext>
              </a:extLst>
            </p:cNvPr>
            <p:cNvSpPr>
              <a:spLocks/>
            </p:cNvSpPr>
            <p:nvPr/>
          </p:nvSpPr>
          <p:spPr bwMode="auto">
            <a:xfrm>
              <a:off x="23552150"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7" name="Freeform 725">
              <a:extLst>
                <a:ext uri="{FF2B5EF4-FFF2-40B4-BE49-F238E27FC236}">
                  <a16:creationId xmlns:a16="http://schemas.microsoft.com/office/drawing/2014/main" id="{35C0CD0F-A6C1-4CA2-ABF7-D70EF4356647}"/>
                </a:ext>
              </a:extLst>
            </p:cNvPr>
            <p:cNvSpPr>
              <a:spLocks/>
            </p:cNvSpPr>
            <p:nvPr/>
          </p:nvSpPr>
          <p:spPr bwMode="auto">
            <a:xfrm>
              <a:off x="22656800"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8" name="Rectangle 726">
              <a:extLst>
                <a:ext uri="{FF2B5EF4-FFF2-40B4-BE49-F238E27FC236}">
                  <a16:creationId xmlns:a16="http://schemas.microsoft.com/office/drawing/2014/main" id="{214BCFA9-E8FB-4FA5-8813-892D1C5C5465}"/>
                </a:ext>
              </a:extLst>
            </p:cNvPr>
            <p:cNvSpPr>
              <a:spLocks noChangeArrowheads="1"/>
            </p:cNvSpPr>
            <p:nvPr/>
          </p:nvSpPr>
          <p:spPr bwMode="auto">
            <a:xfrm>
              <a:off x="22710775"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9" name="Rectangle 727">
              <a:extLst>
                <a:ext uri="{FF2B5EF4-FFF2-40B4-BE49-F238E27FC236}">
                  <a16:creationId xmlns:a16="http://schemas.microsoft.com/office/drawing/2014/main" id="{CA50B4E5-74ED-470F-AD42-58A10A1F574A}"/>
                </a:ext>
              </a:extLst>
            </p:cNvPr>
            <p:cNvSpPr>
              <a:spLocks noChangeArrowheads="1"/>
            </p:cNvSpPr>
            <p:nvPr/>
          </p:nvSpPr>
          <p:spPr bwMode="auto">
            <a:xfrm>
              <a:off x="227853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0" name="Rectangle 728">
              <a:extLst>
                <a:ext uri="{FF2B5EF4-FFF2-40B4-BE49-F238E27FC236}">
                  <a16:creationId xmlns:a16="http://schemas.microsoft.com/office/drawing/2014/main" id="{21629817-381F-4A4A-A8F2-DD89E7D17FB3}"/>
                </a:ext>
              </a:extLst>
            </p:cNvPr>
            <p:cNvSpPr>
              <a:spLocks noChangeArrowheads="1"/>
            </p:cNvSpPr>
            <p:nvPr/>
          </p:nvSpPr>
          <p:spPr bwMode="auto">
            <a:xfrm>
              <a:off x="22860000"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1" name="Rectangle 729">
              <a:extLst>
                <a:ext uri="{FF2B5EF4-FFF2-40B4-BE49-F238E27FC236}">
                  <a16:creationId xmlns:a16="http://schemas.microsoft.com/office/drawing/2014/main" id="{E2488865-80DB-4781-8A01-AE8DEAF462CE}"/>
                </a:ext>
              </a:extLst>
            </p:cNvPr>
            <p:cNvSpPr>
              <a:spLocks noChangeArrowheads="1"/>
            </p:cNvSpPr>
            <p:nvPr/>
          </p:nvSpPr>
          <p:spPr bwMode="auto">
            <a:xfrm>
              <a:off x="22936200"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2" name="Rectangle 730">
              <a:extLst>
                <a:ext uri="{FF2B5EF4-FFF2-40B4-BE49-F238E27FC236}">
                  <a16:creationId xmlns:a16="http://schemas.microsoft.com/office/drawing/2014/main" id="{9B31C060-D091-4C46-A571-CC123921132D}"/>
                </a:ext>
              </a:extLst>
            </p:cNvPr>
            <p:cNvSpPr>
              <a:spLocks noChangeArrowheads="1"/>
            </p:cNvSpPr>
            <p:nvPr/>
          </p:nvSpPr>
          <p:spPr bwMode="auto">
            <a:xfrm>
              <a:off x="230108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3" name="Rectangle 731">
              <a:extLst>
                <a:ext uri="{FF2B5EF4-FFF2-40B4-BE49-F238E27FC236}">
                  <a16:creationId xmlns:a16="http://schemas.microsoft.com/office/drawing/2014/main" id="{A3DC0347-052F-48BE-AFDD-9878E3F4D462}"/>
                </a:ext>
              </a:extLst>
            </p:cNvPr>
            <p:cNvSpPr>
              <a:spLocks noChangeArrowheads="1"/>
            </p:cNvSpPr>
            <p:nvPr/>
          </p:nvSpPr>
          <p:spPr bwMode="auto">
            <a:xfrm>
              <a:off x="23085425"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4" name="Oval 732">
              <a:extLst>
                <a:ext uri="{FF2B5EF4-FFF2-40B4-BE49-F238E27FC236}">
                  <a16:creationId xmlns:a16="http://schemas.microsoft.com/office/drawing/2014/main" id="{ED21B226-BDBA-40CB-9761-03FD2A3F4404}"/>
                </a:ext>
              </a:extLst>
            </p:cNvPr>
            <p:cNvSpPr>
              <a:spLocks noChangeArrowheads="1"/>
            </p:cNvSpPr>
            <p:nvPr/>
          </p:nvSpPr>
          <p:spPr bwMode="auto">
            <a:xfrm>
              <a:off x="23214013"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5" name="Oval 733">
              <a:extLst>
                <a:ext uri="{FF2B5EF4-FFF2-40B4-BE49-F238E27FC236}">
                  <a16:creationId xmlns:a16="http://schemas.microsoft.com/office/drawing/2014/main" id="{6119A149-0C87-47B7-A8F0-94A4E2880D62}"/>
                </a:ext>
              </a:extLst>
            </p:cNvPr>
            <p:cNvSpPr>
              <a:spLocks noChangeArrowheads="1"/>
            </p:cNvSpPr>
            <p:nvPr/>
          </p:nvSpPr>
          <p:spPr bwMode="auto">
            <a:xfrm>
              <a:off x="23372763" y="788511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6" name="Freeform 734">
              <a:extLst>
                <a:ext uri="{FF2B5EF4-FFF2-40B4-BE49-F238E27FC236}">
                  <a16:creationId xmlns:a16="http://schemas.microsoft.com/office/drawing/2014/main" id="{20C03325-D45D-42B7-9C7B-ADB3CA2803C7}"/>
                </a:ext>
              </a:extLst>
            </p:cNvPr>
            <p:cNvSpPr>
              <a:spLocks/>
            </p:cNvSpPr>
            <p:nvPr/>
          </p:nvSpPr>
          <p:spPr bwMode="auto">
            <a:xfrm>
              <a:off x="23552150"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7" name="Freeform 735">
              <a:extLst>
                <a:ext uri="{FF2B5EF4-FFF2-40B4-BE49-F238E27FC236}">
                  <a16:creationId xmlns:a16="http://schemas.microsoft.com/office/drawing/2014/main" id="{3DEA6165-2BBC-41F0-B60D-FA17DA40FFEC}"/>
                </a:ext>
              </a:extLst>
            </p:cNvPr>
            <p:cNvSpPr>
              <a:spLocks/>
            </p:cNvSpPr>
            <p:nvPr/>
          </p:nvSpPr>
          <p:spPr bwMode="auto">
            <a:xfrm>
              <a:off x="22656800"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8" name="Rectangle 736">
              <a:extLst>
                <a:ext uri="{FF2B5EF4-FFF2-40B4-BE49-F238E27FC236}">
                  <a16:creationId xmlns:a16="http://schemas.microsoft.com/office/drawing/2014/main" id="{2A014B26-679E-414E-90D2-283C0D3B2CF3}"/>
                </a:ext>
              </a:extLst>
            </p:cNvPr>
            <p:cNvSpPr>
              <a:spLocks noChangeArrowheads="1"/>
            </p:cNvSpPr>
            <p:nvPr/>
          </p:nvSpPr>
          <p:spPr bwMode="auto">
            <a:xfrm>
              <a:off x="22710775"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9" name="Rectangle 737">
              <a:extLst>
                <a:ext uri="{FF2B5EF4-FFF2-40B4-BE49-F238E27FC236}">
                  <a16:creationId xmlns:a16="http://schemas.microsoft.com/office/drawing/2014/main" id="{46885949-C34A-4C19-A039-0B5E96E05C71}"/>
                </a:ext>
              </a:extLst>
            </p:cNvPr>
            <p:cNvSpPr>
              <a:spLocks noChangeArrowheads="1"/>
            </p:cNvSpPr>
            <p:nvPr/>
          </p:nvSpPr>
          <p:spPr bwMode="auto">
            <a:xfrm>
              <a:off x="227853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0" name="Rectangle 738">
              <a:extLst>
                <a:ext uri="{FF2B5EF4-FFF2-40B4-BE49-F238E27FC236}">
                  <a16:creationId xmlns:a16="http://schemas.microsoft.com/office/drawing/2014/main" id="{50D8C21B-1F13-4025-8DA8-AA41314D258E}"/>
                </a:ext>
              </a:extLst>
            </p:cNvPr>
            <p:cNvSpPr>
              <a:spLocks noChangeArrowheads="1"/>
            </p:cNvSpPr>
            <p:nvPr/>
          </p:nvSpPr>
          <p:spPr bwMode="auto">
            <a:xfrm>
              <a:off x="22860000"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1" name="Rectangle 739">
              <a:extLst>
                <a:ext uri="{FF2B5EF4-FFF2-40B4-BE49-F238E27FC236}">
                  <a16:creationId xmlns:a16="http://schemas.microsoft.com/office/drawing/2014/main" id="{7ABC23F7-7323-4E79-A366-7ACF197207F3}"/>
                </a:ext>
              </a:extLst>
            </p:cNvPr>
            <p:cNvSpPr>
              <a:spLocks noChangeArrowheads="1"/>
            </p:cNvSpPr>
            <p:nvPr/>
          </p:nvSpPr>
          <p:spPr bwMode="auto">
            <a:xfrm>
              <a:off x="22936200"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2" name="Rectangle 740">
              <a:extLst>
                <a:ext uri="{FF2B5EF4-FFF2-40B4-BE49-F238E27FC236}">
                  <a16:creationId xmlns:a16="http://schemas.microsoft.com/office/drawing/2014/main" id="{52E5C579-C3C3-48CC-82BC-6CD2273844F2}"/>
                </a:ext>
              </a:extLst>
            </p:cNvPr>
            <p:cNvSpPr>
              <a:spLocks noChangeArrowheads="1"/>
            </p:cNvSpPr>
            <p:nvPr/>
          </p:nvSpPr>
          <p:spPr bwMode="auto">
            <a:xfrm>
              <a:off x="230108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3" name="Rectangle 741">
              <a:extLst>
                <a:ext uri="{FF2B5EF4-FFF2-40B4-BE49-F238E27FC236}">
                  <a16:creationId xmlns:a16="http://schemas.microsoft.com/office/drawing/2014/main" id="{00D554A3-14C1-4949-84CD-749261DE0481}"/>
                </a:ext>
              </a:extLst>
            </p:cNvPr>
            <p:cNvSpPr>
              <a:spLocks noChangeArrowheads="1"/>
            </p:cNvSpPr>
            <p:nvPr/>
          </p:nvSpPr>
          <p:spPr bwMode="auto">
            <a:xfrm>
              <a:off x="23085425"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4" name="Oval 742">
              <a:extLst>
                <a:ext uri="{FF2B5EF4-FFF2-40B4-BE49-F238E27FC236}">
                  <a16:creationId xmlns:a16="http://schemas.microsoft.com/office/drawing/2014/main" id="{EE576063-B1CC-4C9F-85E8-008B4EECEA56}"/>
                </a:ext>
              </a:extLst>
            </p:cNvPr>
            <p:cNvSpPr>
              <a:spLocks noChangeArrowheads="1"/>
            </p:cNvSpPr>
            <p:nvPr/>
          </p:nvSpPr>
          <p:spPr bwMode="auto">
            <a:xfrm>
              <a:off x="23214013"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5" name="Oval 743">
              <a:extLst>
                <a:ext uri="{FF2B5EF4-FFF2-40B4-BE49-F238E27FC236}">
                  <a16:creationId xmlns:a16="http://schemas.microsoft.com/office/drawing/2014/main" id="{F1BD8671-799C-4DDF-82E3-66662EED380F}"/>
                </a:ext>
              </a:extLst>
            </p:cNvPr>
            <p:cNvSpPr>
              <a:spLocks noChangeArrowheads="1"/>
            </p:cNvSpPr>
            <p:nvPr/>
          </p:nvSpPr>
          <p:spPr bwMode="auto">
            <a:xfrm>
              <a:off x="23372763" y="81788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6" name="Freeform 744">
              <a:extLst>
                <a:ext uri="{FF2B5EF4-FFF2-40B4-BE49-F238E27FC236}">
                  <a16:creationId xmlns:a16="http://schemas.microsoft.com/office/drawing/2014/main" id="{27429478-FEAB-45CD-A231-025EE0DFA5A2}"/>
                </a:ext>
              </a:extLst>
            </p:cNvPr>
            <p:cNvSpPr>
              <a:spLocks/>
            </p:cNvSpPr>
            <p:nvPr/>
          </p:nvSpPr>
          <p:spPr bwMode="auto">
            <a:xfrm>
              <a:off x="23552150"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7" name="Freeform 745">
              <a:extLst>
                <a:ext uri="{FF2B5EF4-FFF2-40B4-BE49-F238E27FC236}">
                  <a16:creationId xmlns:a16="http://schemas.microsoft.com/office/drawing/2014/main" id="{E4E62435-A4DF-4C22-9E22-AEB110B04FBF}"/>
                </a:ext>
              </a:extLst>
            </p:cNvPr>
            <p:cNvSpPr>
              <a:spLocks/>
            </p:cNvSpPr>
            <p:nvPr/>
          </p:nvSpPr>
          <p:spPr bwMode="auto">
            <a:xfrm>
              <a:off x="22656800"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8" name="Rectangle 746">
              <a:extLst>
                <a:ext uri="{FF2B5EF4-FFF2-40B4-BE49-F238E27FC236}">
                  <a16:creationId xmlns:a16="http://schemas.microsoft.com/office/drawing/2014/main" id="{48BE9597-7196-4524-B8C0-2C047E7161CD}"/>
                </a:ext>
              </a:extLst>
            </p:cNvPr>
            <p:cNvSpPr>
              <a:spLocks noChangeArrowheads="1"/>
            </p:cNvSpPr>
            <p:nvPr/>
          </p:nvSpPr>
          <p:spPr bwMode="auto">
            <a:xfrm>
              <a:off x="22710775"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9" name="Rectangle 747">
              <a:extLst>
                <a:ext uri="{FF2B5EF4-FFF2-40B4-BE49-F238E27FC236}">
                  <a16:creationId xmlns:a16="http://schemas.microsoft.com/office/drawing/2014/main" id="{E9790652-5B3E-4E90-A501-E49D99EBFA8F}"/>
                </a:ext>
              </a:extLst>
            </p:cNvPr>
            <p:cNvSpPr>
              <a:spLocks noChangeArrowheads="1"/>
            </p:cNvSpPr>
            <p:nvPr/>
          </p:nvSpPr>
          <p:spPr bwMode="auto">
            <a:xfrm>
              <a:off x="227853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0" name="Rectangle 748">
              <a:extLst>
                <a:ext uri="{FF2B5EF4-FFF2-40B4-BE49-F238E27FC236}">
                  <a16:creationId xmlns:a16="http://schemas.microsoft.com/office/drawing/2014/main" id="{4E9CDD19-EB12-4011-8977-7616F4C86EF3}"/>
                </a:ext>
              </a:extLst>
            </p:cNvPr>
            <p:cNvSpPr>
              <a:spLocks noChangeArrowheads="1"/>
            </p:cNvSpPr>
            <p:nvPr/>
          </p:nvSpPr>
          <p:spPr bwMode="auto">
            <a:xfrm>
              <a:off x="22860000"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1" name="Rectangle 749">
              <a:extLst>
                <a:ext uri="{FF2B5EF4-FFF2-40B4-BE49-F238E27FC236}">
                  <a16:creationId xmlns:a16="http://schemas.microsoft.com/office/drawing/2014/main" id="{4E102A7A-EFC7-4C92-9775-FC9FF3397009}"/>
                </a:ext>
              </a:extLst>
            </p:cNvPr>
            <p:cNvSpPr>
              <a:spLocks noChangeArrowheads="1"/>
            </p:cNvSpPr>
            <p:nvPr/>
          </p:nvSpPr>
          <p:spPr bwMode="auto">
            <a:xfrm>
              <a:off x="22936200"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2" name="Rectangle 750">
              <a:extLst>
                <a:ext uri="{FF2B5EF4-FFF2-40B4-BE49-F238E27FC236}">
                  <a16:creationId xmlns:a16="http://schemas.microsoft.com/office/drawing/2014/main" id="{583F828F-7032-4CFC-869C-38DAA416AA53}"/>
                </a:ext>
              </a:extLst>
            </p:cNvPr>
            <p:cNvSpPr>
              <a:spLocks noChangeArrowheads="1"/>
            </p:cNvSpPr>
            <p:nvPr/>
          </p:nvSpPr>
          <p:spPr bwMode="auto">
            <a:xfrm>
              <a:off x="230108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3" name="Rectangle 751">
              <a:extLst>
                <a:ext uri="{FF2B5EF4-FFF2-40B4-BE49-F238E27FC236}">
                  <a16:creationId xmlns:a16="http://schemas.microsoft.com/office/drawing/2014/main" id="{108D4980-D17A-49EC-BF89-A8EE954BBA3B}"/>
                </a:ext>
              </a:extLst>
            </p:cNvPr>
            <p:cNvSpPr>
              <a:spLocks noChangeArrowheads="1"/>
            </p:cNvSpPr>
            <p:nvPr/>
          </p:nvSpPr>
          <p:spPr bwMode="auto">
            <a:xfrm>
              <a:off x="23085425"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4" name="Oval 752">
              <a:extLst>
                <a:ext uri="{FF2B5EF4-FFF2-40B4-BE49-F238E27FC236}">
                  <a16:creationId xmlns:a16="http://schemas.microsoft.com/office/drawing/2014/main" id="{C0EC597C-E919-4A12-8601-CDF50B8A68BB}"/>
                </a:ext>
              </a:extLst>
            </p:cNvPr>
            <p:cNvSpPr>
              <a:spLocks noChangeArrowheads="1"/>
            </p:cNvSpPr>
            <p:nvPr/>
          </p:nvSpPr>
          <p:spPr bwMode="auto">
            <a:xfrm>
              <a:off x="23214013"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5" name="Oval 753">
              <a:extLst>
                <a:ext uri="{FF2B5EF4-FFF2-40B4-BE49-F238E27FC236}">
                  <a16:creationId xmlns:a16="http://schemas.microsoft.com/office/drawing/2014/main" id="{37E1542F-AF02-4D9A-869C-177E182CF466}"/>
                </a:ext>
              </a:extLst>
            </p:cNvPr>
            <p:cNvSpPr>
              <a:spLocks noChangeArrowheads="1"/>
            </p:cNvSpPr>
            <p:nvPr/>
          </p:nvSpPr>
          <p:spPr bwMode="auto">
            <a:xfrm>
              <a:off x="23372763" y="84709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6" name="Freeform 754">
              <a:extLst>
                <a:ext uri="{FF2B5EF4-FFF2-40B4-BE49-F238E27FC236}">
                  <a16:creationId xmlns:a16="http://schemas.microsoft.com/office/drawing/2014/main" id="{CF09CDFE-ADA4-4CFC-9345-8C2C13D5A716}"/>
                </a:ext>
              </a:extLst>
            </p:cNvPr>
            <p:cNvSpPr>
              <a:spLocks/>
            </p:cNvSpPr>
            <p:nvPr/>
          </p:nvSpPr>
          <p:spPr bwMode="auto">
            <a:xfrm>
              <a:off x="23552150"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7" name="Freeform 755">
              <a:extLst>
                <a:ext uri="{FF2B5EF4-FFF2-40B4-BE49-F238E27FC236}">
                  <a16:creationId xmlns:a16="http://schemas.microsoft.com/office/drawing/2014/main" id="{373C7F07-A1D2-4AFE-87FE-F30DBD9A31B3}"/>
                </a:ext>
              </a:extLst>
            </p:cNvPr>
            <p:cNvSpPr>
              <a:spLocks/>
            </p:cNvSpPr>
            <p:nvPr/>
          </p:nvSpPr>
          <p:spPr bwMode="auto">
            <a:xfrm>
              <a:off x="22656800"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8" name="Rectangle 756">
              <a:extLst>
                <a:ext uri="{FF2B5EF4-FFF2-40B4-BE49-F238E27FC236}">
                  <a16:creationId xmlns:a16="http://schemas.microsoft.com/office/drawing/2014/main" id="{6AA978F1-E73C-4DCE-8F56-14F69692AC72}"/>
                </a:ext>
              </a:extLst>
            </p:cNvPr>
            <p:cNvSpPr>
              <a:spLocks noChangeArrowheads="1"/>
            </p:cNvSpPr>
            <p:nvPr/>
          </p:nvSpPr>
          <p:spPr bwMode="auto">
            <a:xfrm>
              <a:off x="22710775"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9" name="Rectangle 757">
              <a:extLst>
                <a:ext uri="{FF2B5EF4-FFF2-40B4-BE49-F238E27FC236}">
                  <a16:creationId xmlns:a16="http://schemas.microsoft.com/office/drawing/2014/main" id="{572E7353-F536-4F38-AC0B-A8D23ABAD93C}"/>
                </a:ext>
              </a:extLst>
            </p:cNvPr>
            <p:cNvSpPr>
              <a:spLocks noChangeArrowheads="1"/>
            </p:cNvSpPr>
            <p:nvPr/>
          </p:nvSpPr>
          <p:spPr bwMode="auto">
            <a:xfrm>
              <a:off x="227853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0" name="Rectangle 758">
              <a:extLst>
                <a:ext uri="{FF2B5EF4-FFF2-40B4-BE49-F238E27FC236}">
                  <a16:creationId xmlns:a16="http://schemas.microsoft.com/office/drawing/2014/main" id="{A36A7BFC-8FAF-478A-98DA-6D7AF30747D6}"/>
                </a:ext>
              </a:extLst>
            </p:cNvPr>
            <p:cNvSpPr>
              <a:spLocks noChangeArrowheads="1"/>
            </p:cNvSpPr>
            <p:nvPr/>
          </p:nvSpPr>
          <p:spPr bwMode="auto">
            <a:xfrm>
              <a:off x="22860000"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1" name="Rectangle 759">
              <a:extLst>
                <a:ext uri="{FF2B5EF4-FFF2-40B4-BE49-F238E27FC236}">
                  <a16:creationId xmlns:a16="http://schemas.microsoft.com/office/drawing/2014/main" id="{8E652CEF-A55B-497A-B438-60DD413A0524}"/>
                </a:ext>
              </a:extLst>
            </p:cNvPr>
            <p:cNvSpPr>
              <a:spLocks noChangeArrowheads="1"/>
            </p:cNvSpPr>
            <p:nvPr/>
          </p:nvSpPr>
          <p:spPr bwMode="auto">
            <a:xfrm>
              <a:off x="22936200"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2" name="Rectangle 760">
              <a:extLst>
                <a:ext uri="{FF2B5EF4-FFF2-40B4-BE49-F238E27FC236}">
                  <a16:creationId xmlns:a16="http://schemas.microsoft.com/office/drawing/2014/main" id="{C3222BE0-E046-4C27-A73D-11BEAA96E7C7}"/>
                </a:ext>
              </a:extLst>
            </p:cNvPr>
            <p:cNvSpPr>
              <a:spLocks noChangeArrowheads="1"/>
            </p:cNvSpPr>
            <p:nvPr/>
          </p:nvSpPr>
          <p:spPr bwMode="auto">
            <a:xfrm>
              <a:off x="230108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3" name="Rectangle 761">
              <a:extLst>
                <a:ext uri="{FF2B5EF4-FFF2-40B4-BE49-F238E27FC236}">
                  <a16:creationId xmlns:a16="http://schemas.microsoft.com/office/drawing/2014/main" id="{5F0DFB02-6B93-438B-81F6-0BCFE6FD87CB}"/>
                </a:ext>
              </a:extLst>
            </p:cNvPr>
            <p:cNvSpPr>
              <a:spLocks noChangeArrowheads="1"/>
            </p:cNvSpPr>
            <p:nvPr/>
          </p:nvSpPr>
          <p:spPr bwMode="auto">
            <a:xfrm>
              <a:off x="23085425"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4" name="Oval 762">
              <a:extLst>
                <a:ext uri="{FF2B5EF4-FFF2-40B4-BE49-F238E27FC236}">
                  <a16:creationId xmlns:a16="http://schemas.microsoft.com/office/drawing/2014/main" id="{729F6E36-9E3F-4B13-944F-2402F12EBEB9}"/>
                </a:ext>
              </a:extLst>
            </p:cNvPr>
            <p:cNvSpPr>
              <a:spLocks noChangeArrowheads="1"/>
            </p:cNvSpPr>
            <p:nvPr/>
          </p:nvSpPr>
          <p:spPr bwMode="auto">
            <a:xfrm>
              <a:off x="23214013"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5" name="Oval 763">
              <a:extLst>
                <a:ext uri="{FF2B5EF4-FFF2-40B4-BE49-F238E27FC236}">
                  <a16:creationId xmlns:a16="http://schemas.microsoft.com/office/drawing/2014/main" id="{2364C415-21EE-408C-9B32-B13F3F0A89F7}"/>
                </a:ext>
              </a:extLst>
            </p:cNvPr>
            <p:cNvSpPr>
              <a:spLocks noChangeArrowheads="1"/>
            </p:cNvSpPr>
            <p:nvPr/>
          </p:nvSpPr>
          <p:spPr bwMode="auto">
            <a:xfrm>
              <a:off x="23372763" y="87645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6" name="Freeform 764">
              <a:extLst>
                <a:ext uri="{FF2B5EF4-FFF2-40B4-BE49-F238E27FC236}">
                  <a16:creationId xmlns:a16="http://schemas.microsoft.com/office/drawing/2014/main" id="{46F8F2CC-25B1-40C9-862C-878C6C837022}"/>
                </a:ext>
              </a:extLst>
            </p:cNvPr>
            <p:cNvSpPr>
              <a:spLocks/>
            </p:cNvSpPr>
            <p:nvPr/>
          </p:nvSpPr>
          <p:spPr bwMode="auto">
            <a:xfrm>
              <a:off x="23552150"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7" name="Rectangle 765">
              <a:extLst>
                <a:ext uri="{FF2B5EF4-FFF2-40B4-BE49-F238E27FC236}">
                  <a16:creationId xmlns:a16="http://schemas.microsoft.com/office/drawing/2014/main" id="{2D4A7875-9A47-473C-A179-33CB6FF1E726}"/>
                </a:ext>
              </a:extLst>
            </p:cNvPr>
            <p:cNvSpPr>
              <a:spLocks noChangeArrowheads="1"/>
            </p:cNvSpPr>
            <p:nvPr/>
          </p:nvSpPr>
          <p:spPr bwMode="auto">
            <a:xfrm>
              <a:off x="21326475" y="7015163"/>
              <a:ext cx="1128713" cy="60325"/>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8" name="Freeform 766">
              <a:extLst>
                <a:ext uri="{FF2B5EF4-FFF2-40B4-BE49-F238E27FC236}">
                  <a16:creationId xmlns:a16="http://schemas.microsoft.com/office/drawing/2014/main" id="{DEE05DFD-086C-4CBD-8DFE-6F9B22250597}"/>
                </a:ext>
              </a:extLst>
            </p:cNvPr>
            <p:cNvSpPr>
              <a:spLocks/>
            </p:cNvSpPr>
            <p:nvPr/>
          </p:nvSpPr>
          <p:spPr bwMode="auto">
            <a:xfrm>
              <a:off x="21732875" y="6958013"/>
              <a:ext cx="376238" cy="41275"/>
            </a:xfrm>
            <a:custGeom>
              <a:avLst/>
              <a:gdLst>
                <a:gd name="T0" fmla="*/ 189 w 200"/>
                <a:gd name="T1" fmla="*/ 22 h 22"/>
                <a:gd name="T2" fmla="*/ 11 w 200"/>
                <a:gd name="T3" fmla="*/ 22 h 22"/>
                <a:gd name="T4" fmla="*/ 0 w 200"/>
                <a:gd name="T5" fmla="*/ 11 h 22"/>
                <a:gd name="T6" fmla="*/ 0 w 200"/>
                <a:gd name="T7" fmla="*/ 11 h 22"/>
                <a:gd name="T8" fmla="*/ 11 w 200"/>
                <a:gd name="T9" fmla="*/ 0 h 22"/>
                <a:gd name="T10" fmla="*/ 189 w 200"/>
                <a:gd name="T11" fmla="*/ 0 h 22"/>
                <a:gd name="T12" fmla="*/ 200 w 200"/>
                <a:gd name="T13" fmla="*/ 11 h 22"/>
                <a:gd name="T14" fmla="*/ 200 w 200"/>
                <a:gd name="T15" fmla="*/ 11 h 22"/>
                <a:gd name="T16" fmla="*/ 189 w 200"/>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2">
                  <a:moveTo>
                    <a:pt x="189" y="22"/>
                  </a:moveTo>
                  <a:cubicBezTo>
                    <a:pt x="11" y="22"/>
                    <a:pt x="11" y="22"/>
                    <a:pt x="11" y="22"/>
                  </a:cubicBezTo>
                  <a:cubicBezTo>
                    <a:pt x="5" y="22"/>
                    <a:pt x="0" y="17"/>
                    <a:pt x="0" y="11"/>
                  </a:cubicBezTo>
                  <a:cubicBezTo>
                    <a:pt x="0" y="11"/>
                    <a:pt x="0" y="11"/>
                    <a:pt x="0" y="11"/>
                  </a:cubicBezTo>
                  <a:cubicBezTo>
                    <a:pt x="0" y="5"/>
                    <a:pt x="5" y="0"/>
                    <a:pt x="11" y="0"/>
                  </a:cubicBezTo>
                  <a:cubicBezTo>
                    <a:pt x="189" y="0"/>
                    <a:pt x="189" y="0"/>
                    <a:pt x="189" y="0"/>
                  </a:cubicBezTo>
                  <a:cubicBezTo>
                    <a:pt x="195" y="0"/>
                    <a:pt x="200" y="5"/>
                    <a:pt x="200" y="11"/>
                  </a:cubicBezTo>
                  <a:cubicBezTo>
                    <a:pt x="200" y="11"/>
                    <a:pt x="200" y="11"/>
                    <a:pt x="200" y="11"/>
                  </a:cubicBezTo>
                  <a:cubicBezTo>
                    <a:pt x="200" y="17"/>
                    <a:pt x="195" y="22"/>
                    <a:pt x="189" y="22"/>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9" name="Freeform 767">
              <a:extLst>
                <a:ext uri="{FF2B5EF4-FFF2-40B4-BE49-F238E27FC236}">
                  <a16:creationId xmlns:a16="http://schemas.microsoft.com/office/drawing/2014/main" id="{D1596054-5790-4140-B6ED-61C688F92BBE}"/>
                </a:ext>
              </a:extLst>
            </p:cNvPr>
            <p:cNvSpPr>
              <a:spLocks/>
            </p:cNvSpPr>
            <p:nvPr/>
          </p:nvSpPr>
          <p:spPr bwMode="auto">
            <a:xfrm>
              <a:off x="22120225" y="6435725"/>
              <a:ext cx="250825" cy="501650"/>
            </a:xfrm>
            <a:custGeom>
              <a:avLst/>
              <a:gdLst>
                <a:gd name="T0" fmla="*/ 132 w 134"/>
                <a:gd name="T1" fmla="*/ 17 h 267"/>
                <a:gd name="T2" fmla="*/ 23 w 134"/>
                <a:gd name="T3" fmla="*/ 259 h 267"/>
                <a:gd name="T4" fmla="*/ 8 w 134"/>
                <a:gd name="T5" fmla="*/ 265 h 267"/>
                <a:gd name="T6" fmla="*/ 8 w 134"/>
                <a:gd name="T7" fmla="*/ 265 h 267"/>
                <a:gd name="T8" fmla="*/ 3 w 134"/>
                <a:gd name="T9" fmla="*/ 250 h 267"/>
                <a:gd name="T10" fmla="*/ 111 w 134"/>
                <a:gd name="T11" fmla="*/ 8 h 267"/>
                <a:gd name="T12" fmla="*/ 126 w 134"/>
                <a:gd name="T13" fmla="*/ 2 h 267"/>
                <a:gd name="T14" fmla="*/ 126 w 134"/>
                <a:gd name="T15" fmla="*/ 2 h 267"/>
                <a:gd name="T16" fmla="*/ 132 w 134"/>
                <a:gd name="T17"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267">
                  <a:moveTo>
                    <a:pt x="132" y="17"/>
                  </a:moveTo>
                  <a:cubicBezTo>
                    <a:pt x="23" y="259"/>
                    <a:pt x="23" y="259"/>
                    <a:pt x="23" y="259"/>
                  </a:cubicBezTo>
                  <a:cubicBezTo>
                    <a:pt x="20" y="265"/>
                    <a:pt x="14" y="267"/>
                    <a:pt x="8" y="265"/>
                  </a:cubicBezTo>
                  <a:cubicBezTo>
                    <a:pt x="8" y="265"/>
                    <a:pt x="8" y="265"/>
                    <a:pt x="8" y="265"/>
                  </a:cubicBezTo>
                  <a:cubicBezTo>
                    <a:pt x="3" y="262"/>
                    <a:pt x="0" y="256"/>
                    <a:pt x="3" y="250"/>
                  </a:cubicBezTo>
                  <a:cubicBezTo>
                    <a:pt x="111" y="8"/>
                    <a:pt x="111" y="8"/>
                    <a:pt x="111" y="8"/>
                  </a:cubicBezTo>
                  <a:cubicBezTo>
                    <a:pt x="114" y="2"/>
                    <a:pt x="120" y="0"/>
                    <a:pt x="126" y="2"/>
                  </a:cubicBezTo>
                  <a:cubicBezTo>
                    <a:pt x="126" y="2"/>
                    <a:pt x="126" y="2"/>
                    <a:pt x="126" y="2"/>
                  </a:cubicBezTo>
                  <a:cubicBezTo>
                    <a:pt x="132" y="5"/>
                    <a:pt x="134" y="11"/>
                    <a:pt x="132" y="17"/>
                  </a:cubicBezTo>
                  <a:close/>
                </a:path>
              </a:pathLst>
            </a:custGeom>
            <a:solidFill>
              <a:srgbClr val="75A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0" name="Rectangle 768">
              <a:extLst>
                <a:ext uri="{FF2B5EF4-FFF2-40B4-BE49-F238E27FC236}">
                  <a16:creationId xmlns:a16="http://schemas.microsoft.com/office/drawing/2014/main" id="{AAA9E36F-25D4-4D9F-B96D-5A9BFF07F506}"/>
                </a:ext>
              </a:extLst>
            </p:cNvPr>
            <p:cNvSpPr>
              <a:spLocks noChangeArrowheads="1"/>
            </p:cNvSpPr>
            <p:nvPr/>
          </p:nvSpPr>
          <p:spPr bwMode="auto">
            <a:xfrm>
              <a:off x="21529675" y="6973888"/>
              <a:ext cx="633413" cy="41275"/>
            </a:xfrm>
            <a:prstGeom prst="rect">
              <a:avLst/>
            </a:prstGeom>
            <a:solidFill>
              <a:srgbClr val="D0E1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1" name="Freeform 769">
              <a:extLst>
                <a:ext uri="{FF2B5EF4-FFF2-40B4-BE49-F238E27FC236}">
                  <a16:creationId xmlns:a16="http://schemas.microsoft.com/office/drawing/2014/main" id="{997BBE34-278A-4FAB-94FA-329414DFF0AB}"/>
                </a:ext>
              </a:extLst>
            </p:cNvPr>
            <p:cNvSpPr>
              <a:spLocks/>
            </p:cNvSpPr>
            <p:nvPr/>
          </p:nvSpPr>
          <p:spPr bwMode="auto">
            <a:xfrm>
              <a:off x="22118638" y="6397625"/>
              <a:ext cx="288925" cy="600075"/>
            </a:xfrm>
            <a:custGeom>
              <a:avLst/>
              <a:gdLst>
                <a:gd name="T0" fmla="*/ 182 w 182"/>
                <a:gd name="T1" fmla="*/ 11 h 378"/>
                <a:gd name="T2" fmla="*/ 23 w 182"/>
                <a:gd name="T3" fmla="*/ 378 h 378"/>
                <a:gd name="T4" fmla="*/ 0 w 182"/>
                <a:gd name="T5" fmla="*/ 368 h 378"/>
                <a:gd name="T6" fmla="*/ 157 w 182"/>
                <a:gd name="T7" fmla="*/ 0 h 378"/>
                <a:gd name="T8" fmla="*/ 182 w 182"/>
                <a:gd name="T9" fmla="*/ 11 h 378"/>
              </a:gdLst>
              <a:ahLst/>
              <a:cxnLst>
                <a:cxn ang="0">
                  <a:pos x="T0" y="T1"/>
                </a:cxn>
                <a:cxn ang="0">
                  <a:pos x="T2" y="T3"/>
                </a:cxn>
                <a:cxn ang="0">
                  <a:pos x="T4" y="T5"/>
                </a:cxn>
                <a:cxn ang="0">
                  <a:pos x="T6" y="T7"/>
                </a:cxn>
                <a:cxn ang="0">
                  <a:pos x="T8" y="T9"/>
                </a:cxn>
              </a:cxnLst>
              <a:rect l="0" t="0" r="r" b="b"/>
              <a:pathLst>
                <a:path w="182" h="378">
                  <a:moveTo>
                    <a:pt x="182" y="11"/>
                  </a:moveTo>
                  <a:lnTo>
                    <a:pt x="23" y="378"/>
                  </a:lnTo>
                  <a:lnTo>
                    <a:pt x="0" y="368"/>
                  </a:lnTo>
                  <a:lnTo>
                    <a:pt x="157" y="0"/>
                  </a:lnTo>
                  <a:lnTo>
                    <a:pt x="182" y="11"/>
                  </a:lnTo>
                  <a:close/>
                </a:path>
              </a:pathLst>
            </a:custGeom>
            <a:solidFill>
              <a:srgbClr val="D0E1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2" name="Rectangle 770">
              <a:extLst>
                <a:ext uri="{FF2B5EF4-FFF2-40B4-BE49-F238E27FC236}">
                  <a16:creationId xmlns:a16="http://schemas.microsoft.com/office/drawing/2014/main" id="{F200F521-B79A-4342-BA28-FEA6CAA1199E}"/>
                </a:ext>
              </a:extLst>
            </p:cNvPr>
            <p:cNvSpPr>
              <a:spLocks noChangeArrowheads="1"/>
            </p:cNvSpPr>
            <p:nvPr/>
          </p:nvSpPr>
          <p:spPr bwMode="auto">
            <a:xfrm>
              <a:off x="21853525" y="6992938"/>
              <a:ext cx="247650" cy="6350"/>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4" name="Group 803">
            <a:extLst>
              <a:ext uri="{FF2B5EF4-FFF2-40B4-BE49-F238E27FC236}">
                <a16:creationId xmlns:a16="http://schemas.microsoft.com/office/drawing/2014/main" id="{D890CBC4-7250-4E3C-8B4D-516DDDF96DC0}"/>
              </a:ext>
            </a:extLst>
          </p:cNvPr>
          <p:cNvGrpSpPr/>
          <p:nvPr/>
        </p:nvGrpSpPr>
        <p:grpSpPr>
          <a:xfrm>
            <a:off x="20564475" y="5443668"/>
            <a:ext cx="2341562" cy="5026604"/>
            <a:chOff x="16282988" y="6186488"/>
            <a:chExt cx="1893888" cy="4065588"/>
          </a:xfrm>
        </p:grpSpPr>
        <p:sp>
          <p:nvSpPr>
            <p:cNvPr id="573" name="Freeform 771">
              <a:extLst>
                <a:ext uri="{FF2B5EF4-FFF2-40B4-BE49-F238E27FC236}">
                  <a16:creationId xmlns:a16="http://schemas.microsoft.com/office/drawing/2014/main" id="{F1D8779B-FA95-4C11-8143-73C1B40A9254}"/>
                </a:ext>
              </a:extLst>
            </p:cNvPr>
            <p:cNvSpPr>
              <a:spLocks/>
            </p:cNvSpPr>
            <p:nvPr/>
          </p:nvSpPr>
          <p:spPr bwMode="auto">
            <a:xfrm>
              <a:off x="16282988" y="6186488"/>
              <a:ext cx="1811338" cy="3641725"/>
            </a:xfrm>
            <a:custGeom>
              <a:avLst/>
              <a:gdLst>
                <a:gd name="T0" fmla="*/ 629 w 964"/>
                <a:gd name="T1" fmla="*/ 925 h 1935"/>
                <a:gd name="T2" fmla="*/ 702 w 964"/>
                <a:gd name="T3" fmla="*/ 674 h 1935"/>
                <a:gd name="T4" fmla="*/ 567 w 964"/>
                <a:gd name="T5" fmla="*/ 387 h 1935"/>
                <a:gd name="T6" fmla="*/ 638 w 964"/>
                <a:gd name="T7" fmla="*/ 233 h 1935"/>
                <a:gd name="T8" fmla="*/ 448 w 964"/>
                <a:gd name="T9" fmla="*/ 9 h 1935"/>
                <a:gd name="T10" fmla="*/ 224 w 964"/>
                <a:gd name="T11" fmla="*/ 200 h 1935"/>
                <a:gd name="T12" fmla="*/ 249 w 964"/>
                <a:gd name="T13" fmla="*/ 316 h 1935"/>
                <a:gd name="T14" fmla="*/ 35 w 964"/>
                <a:gd name="T15" fmla="*/ 617 h 1935"/>
                <a:gd name="T16" fmla="*/ 169 w 964"/>
                <a:gd name="T17" fmla="*/ 981 h 1935"/>
                <a:gd name="T18" fmla="*/ 2 w 964"/>
                <a:gd name="T19" fmla="*/ 1356 h 1935"/>
                <a:gd name="T20" fmla="*/ 541 w 964"/>
                <a:gd name="T21" fmla="*/ 1893 h 1935"/>
                <a:gd name="T22" fmla="*/ 922 w 964"/>
                <a:gd name="T23" fmla="*/ 1291 h 1935"/>
                <a:gd name="T24" fmla="*/ 629 w 964"/>
                <a:gd name="T25" fmla="*/ 925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4" h="1935">
                  <a:moveTo>
                    <a:pt x="629" y="925"/>
                  </a:moveTo>
                  <a:cubicBezTo>
                    <a:pt x="618" y="793"/>
                    <a:pt x="703" y="831"/>
                    <a:pt x="702" y="674"/>
                  </a:cubicBezTo>
                  <a:cubicBezTo>
                    <a:pt x="701" y="537"/>
                    <a:pt x="568" y="461"/>
                    <a:pt x="567" y="387"/>
                  </a:cubicBezTo>
                  <a:cubicBezTo>
                    <a:pt x="565" y="313"/>
                    <a:pt x="635" y="275"/>
                    <a:pt x="638" y="233"/>
                  </a:cubicBezTo>
                  <a:cubicBezTo>
                    <a:pt x="648" y="118"/>
                    <a:pt x="562" y="18"/>
                    <a:pt x="448" y="9"/>
                  </a:cubicBezTo>
                  <a:cubicBezTo>
                    <a:pt x="333" y="0"/>
                    <a:pt x="233" y="85"/>
                    <a:pt x="224" y="200"/>
                  </a:cubicBezTo>
                  <a:cubicBezTo>
                    <a:pt x="220" y="242"/>
                    <a:pt x="247" y="251"/>
                    <a:pt x="249" y="316"/>
                  </a:cubicBezTo>
                  <a:cubicBezTo>
                    <a:pt x="250" y="381"/>
                    <a:pt x="15" y="482"/>
                    <a:pt x="35" y="617"/>
                  </a:cubicBezTo>
                  <a:cubicBezTo>
                    <a:pt x="56" y="754"/>
                    <a:pt x="177" y="816"/>
                    <a:pt x="169" y="981"/>
                  </a:cubicBezTo>
                  <a:cubicBezTo>
                    <a:pt x="163" y="1102"/>
                    <a:pt x="0" y="1154"/>
                    <a:pt x="2" y="1356"/>
                  </a:cubicBezTo>
                  <a:cubicBezTo>
                    <a:pt x="5" y="1684"/>
                    <a:pt x="241" y="1935"/>
                    <a:pt x="541" y="1893"/>
                  </a:cubicBezTo>
                  <a:cubicBezTo>
                    <a:pt x="841" y="1851"/>
                    <a:pt x="964" y="1591"/>
                    <a:pt x="922" y="1291"/>
                  </a:cubicBezTo>
                  <a:cubicBezTo>
                    <a:pt x="894" y="1091"/>
                    <a:pt x="641" y="1056"/>
                    <a:pt x="629" y="9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4" name="Freeform 772">
              <a:extLst>
                <a:ext uri="{FF2B5EF4-FFF2-40B4-BE49-F238E27FC236}">
                  <a16:creationId xmlns:a16="http://schemas.microsoft.com/office/drawing/2014/main" id="{59C438A5-FD0D-4B27-ACCC-9DA7777F9AAD}"/>
                </a:ext>
              </a:extLst>
            </p:cNvPr>
            <p:cNvSpPr>
              <a:spLocks/>
            </p:cNvSpPr>
            <p:nvPr/>
          </p:nvSpPr>
          <p:spPr bwMode="auto">
            <a:xfrm>
              <a:off x="16978313" y="6569075"/>
              <a:ext cx="268288" cy="2832100"/>
            </a:xfrm>
            <a:custGeom>
              <a:avLst/>
              <a:gdLst>
                <a:gd name="T0" fmla="*/ 44 w 143"/>
                <a:gd name="T1" fmla="*/ 0 h 1505"/>
                <a:gd name="T2" fmla="*/ 25 w 143"/>
                <a:gd name="T3" fmla="*/ 189 h 1505"/>
                <a:gd name="T4" fmla="*/ 13 w 143"/>
                <a:gd name="T5" fmla="*/ 379 h 1505"/>
                <a:gd name="T6" fmla="*/ 9 w 143"/>
                <a:gd name="T7" fmla="*/ 569 h 1505"/>
                <a:gd name="T8" fmla="*/ 13 w 143"/>
                <a:gd name="T9" fmla="*/ 759 h 1505"/>
                <a:gd name="T10" fmla="*/ 26 w 143"/>
                <a:gd name="T11" fmla="*/ 949 h 1505"/>
                <a:gd name="T12" fmla="*/ 50 w 143"/>
                <a:gd name="T13" fmla="*/ 1137 h 1505"/>
                <a:gd name="T14" fmla="*/ 88 w 143"/>
                <a:gd name="T15" fmla="*/ 1323 h 1505"/>
                <a:gd name="T16" fmla="*/ 143 w 143"/>
                <a:gd name="T17" fmla="*/ 1505 h 1505"/>
                <a:gd name="T18" fmla="*/ 84 w 143"/>
                <a:gd name="T19" fmla="*/ 1324 h 1505"/>
                <a:gd name="T20" fmla="*/ 44 w 143"/>
                <a:gd name="T21" fmla="*/ 1138 h 1505"/>
                <a:gd name="T22" fmla="*/ 18 w 143"/>
                <a:gd name="T23" fmla="*/ 949 h 1505"/>
                <a:gd name="T24" fmla="*/ 5 w 143"/>
                <a:gd name="T25" fmla="*/ 759 h 1505"/>
                <a:gd name="T26" fmla="*/ 7 w 143"/>
                <a:gd name="T27" fmla="*/ 379 h 1505"/>
                <a:gd name="T28" fmla="*/ 44 w 143"/>
                <a:gd name="T29"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1505">
                  <a:moveTo>
                    <a:pt x="44" y="0"/>
                  </a:moveTo>
                  <a:cubicBezTo>
                    <a:pt x="36" y="63"/>
                    <a:pt x="30" y="126"/>
                    <a:pt x="25" y="189"/>
                  </a:cubicBezTo>
                  <a:cubicBezTo>
                    <a:pt x="20" y="253"/>
                    <a:pt x="16" y="316"/>
                    <a:pt x="13" y="379"/>
                  </a:cubicBezTo>
                  <a:cubicBezTo>
                    <a:pt x="11" y="442"/>
                    <a:pt x="9" y="506"/>
                    <a:pt x="9" y="569"/>
                  </a:cubicBezTo>
                  <a:cubicBezTo>
                    <a:pt x="9" y="633"/>
                    <a:pt x="10" y="696"/>
                    <a:pt x="13" y="759"/>
                  </a:cubicBezTo>
                  <a:cubicBezTo>
                    <a:pt x="16" y="822"/>
                    <a:pt x="20" y="886"/>
                    <a:pt x="26" y="949"/>
                  </a:cubicBezTo>
                  <a:cubicBezTo>
                    <a:pt x="32" y="1012"/>
                    <a:pt x="40" y="1075"/>
                    <a:pt x="50" y="1137"/>
                  </a:cubicBezTo>
                  <a:cubicBezTo>
                    <a:pt x="60" y="1200"/>
                    <a:pt x="73" y="1262"/>
                    <a:pt x="88" y="1323"/>
                  </a:cubicBezTo>
                  <a:cubicBezTo>
                    <a:pt x="103" y="1385"/>
                    <a:pt x="122" y="1445"/>
                    <a:pt x="143" y="1505"/>
                  </a:cubicBezTo>
                  <a:cubicBezTo>
                    <a:pt x="120" y="1446"/>
                    <a:pt x="101" y="1385"/>
                    <a:pt x="84" y="1324"/>
                  </a:cubicBezTo>
                  <a:cubicBezTo>
                    <a:pt x="68" y="1263"/>
                    <a:pt x="55" y="1201"/>
                    <a:pt x="44" y="1138"/>
                  </a:cubicBezTo>
                  <a:cubicBezTo>
                    <a:pt x="33" y="1076"/>
                    <a:pt x="25" y="1013"/>
                    <a:pt x="18" y="949"/>
                  </a:cubicBezTo>
                  <a:cubicBezTo>
                    <a:pt x="12" y="886"/>
                    <a:pt x="8" y="823"/>
                    <a:pt x="5" y="759"/>
                  </a:cubicBezTo>
                  <a:cubicBezTo>
                    <a:pt x="0" y="633"/>
                    <a:pt x="1" y="506"/>
                    <a:pt x="7" y="379"/>
                  </a:cubicBezTo>
                  <a:cubicBezTo>
                    <a:pt x="14" y="252"/>
                    <a:pt x="25" y="12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5" name="Freeform 773">
              <a:extLst>
                <a:ext uri="{FF2B5EF4-FFF2-40B4-BE49-F238E27FC236}">
                  <a16:creationId xmlns:a16="http://schemas.microsoft.com/office/drawing/2014/main" id="{9439F503-9DF2-4E05-B8FC-9E3DDB806D27}"/>
                </a:ext>
              </a:extLst>
            </p:cNvPr>
            <p:cNvSpPr>
              <a:spLocks/>
            </p:cNvSpPr>
            <p:nvPr/>
          </p:nvSpPr>
          <p:spPr bwMode="auto">
            <a:xfrm>
              <a:off x="17006888" y="6846888"/>
              <a:ext cx="280988" cy="268288"/>
            </a:xfrm>
            <a:custGeom>
              <a:avLst/>
              <a:gdLst>
                <a:gd name="T0" fmla="*/ 0 w 150"/>
                <a:gd name="T1" fmla="*/ 142 h 142"/>
                <a:gd name="T2" fmla="*/ 79 w 150"/>
                <a:gd name="T3" fmla="*/ 75 h 142"/>
                <a:gd name="T4" fmla="*/ 88 w 150"/>
                <a:gd name="T5" fmla="*/ 66 h 142"/>
                <a:gd name="T6" fmla="*/ 97 w 150"/>
                <a:gd name="T7" fmla="*/ 57 h 142"/>
                <a:gd name="T8" fmla="*/ 115 w 150"/>
                <a:gd name="T9" fmla="*/ 39 h 142"/>
                <a:gd name="T10" fmla="*/ 150 w 150"/>
                <a:gd name="T11" fmla="*/ 0 h 142"/>
                <a:gd name="T12" fmla="*/ 120 w 150"/>
                <a:gd name="T13" fmla="*/ 43 h 142"/>
                <a:gd name="T14" fmla="*/ 84 w 150"/>
                <a:gd name="T15" fmla="*/ 81 h 142"/>
                <a:gd name="T16" fmla="*/ 44 w 150"/>
                <a:gd name="T17" fmla="*/ 114 h 142"/>
                <a:gd name="T18" fmla="*/ 0 w 150"/>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2">
                  <a:moveTo>
                    <a:pt x="0" y="142"/>
                  </a:moveTo>
                  <a:cubicBezTo>
                    <a:pt x="27" y="120"/>
                    <a:pt x="54" y="98"/>
                    <a:pt x="79" y="75"/>
                  </a:cubicBezTo>
                  <a:cubicBezTo>
                    <a:pt x="88" y="66"/>
                    <a:pt x="88" y="66"/>
                    <a:pt x="88" y="66"/>
                  </a:cubicBezTo>
                  <a:cubicBezTo>
                    <a:pt x="97" y="57"/>
                    <a:pt x="97" y="57"/>
                    <a:pt x="97" y="57"/>
                  </a:cubicBezTo>
                  <a:cubicBezTo>
                    <a:pt x="104" y="51"/>
                    <a:pt x="109" y="45"/>
                    <a:pt x="115" y="39"/>
                  </a:cubicBezTo>
                  <a:cubicBezTo>
                    <a:pt x="127" y="26"/>
                    <a:pt x="139" y="13"/>
                    <a:pt x="150" y="0"/>
                  </a:cubicBezTo>
                  <a:cubicBezTo>
                    <a:pt x="141" y="15"/>
                    <a:pt x="131" y="29"/>
                    <a:pt x="120" y="43"/>
                  </a:cubicBezTo>
                  <a:cubicBezTo>
                    <a:pt x="109" y="56"/>
                    <a:pt x="97" y="69"/>
                    <a:pt x="84" y="81"/>
                  </a:cubicBezTo>
                  <a:cubicBezTo>
                    <a:pt x="71" y="92"/>
                    <a:pt x="58" y="104"/>
                    <a:pt x="44" y="114"/>
                  </a:cubicBezTo>
                  <a:cubicBezTo>
                    <a:pt x="30" y="124"/>
                    <a:pt x="16"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6" name="Freeform 774">
              <a:extLst>
                <a:ext uri="{FF2B5EF4-FFF2-40B4-BE49-F238E27FC236}">
                  <a16:creationId xmlns:a16="http://schemas.microsoft.com/office/drawing/2014/main" id="{2F593CD0-9197-4080-82EF-D5D37D6FB7FE}"/>
                </a:ext>
              </a:extLst>
            </p:cNvPr>
            <p:cNvSpPr>
              <a:spLocks/>
            </p:cNvSpPr>
            <p:nvPr/>
          </p:nvSpPr>
          <p:spPr bwMode="auto">
            <a:xfrm>
              <a:off x="16997363" y="6973888"/>
              <a:ext cx="279400" cy="266700"/>
            </a:xfrm>
            <a:custGeom>
              <a:avLst/>
              <a:gdLst>
                <a:gd name="T0" fmla="*/ 0 w 149"/>
                <a:gd name="T1" fmla="*/ 142 h 142"/>
                <a:gd name="T2" fmla="*/ 78 w 149"/>
                <a:gd name="T3" fmla="*/ 75 h 142"/>
                <a:gd name="T4" fmla="*/ 88 w 149"/>
                <a:gd name="T5" fmla="*/ 66 h 142"/>
                <a:gd name="T6" fmla="*/ 97 w 149"/>
                <a:gd name="T7" fmla="*/ 57 h 142"/>
                <a:gd name="T8" fmla="*/ 115 w 149"/>
                <a:gd name="T9" fmla="*/ 39 h 142"/>
                <a:gd name="T10" fmla="*/ 149 w 149"/>
                <a:gd name="T11" fmla="*/ 0 h 142"/>
                <a:gd name="T12" fmla="*/ 120 w 149"/>
                <a:gd name="T13" fmla="*/ 43 h 142"/>
                <a:gd name="T14" fmla="*/ 84 w 149"/>
                <a:gd name="T15" fmla="*/ 81 h 142"/>
                <a:gd name="T16" fmla="*/ 44 w 149"/>
                <a:gd name="T17" fmla="*/ 114 h 142"/>
                <a:gd name="T18" fmla="*/ 0 w 149"/>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2">
                  <a:moveTo>
                    <a:pt x="0" y="142"/>
                  </a:moveTo>
                  <a:cubicBezTo>
                    <a:pt x="27" y="120"/>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20" y="43"/>
                  </a:cubicBezTo>
                  <a:cubicBezTo>
                    <a:pt x="108" y="56"/>
                    <a:pt x="96" y="69"/>
                    <a:pt x="84" y="81"/>
                  </a:cubicBezTo>
                  <a:cubicBezTo>
                    <a:pt x="71" y="92"/>
                    <a:pt x="58" y="104"/>
                    <a:pt x="44" y="114"/>
                  </a:cubicBezTo>
                  <a:cubicBezTo>
                    <a:pt x="30" y="124"/>
                    <a:pt x="15"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7" name="Freeform 775">
              <a:extLst>
                <a:ext uri="{FF2B5EF4-FFF2-40B4-BE49-F238E27FC236}">
                  <a16:creationId xmlns:a16="http://schemas.microsoft.com/office/drawing/2014/main" id="{C7FD471A-96AF-44E6-81FA-91AA92A593E2}"/>
                </a:ext>
              </a:extLst>
            </p:cNvPr>
            <p:cNvSpPr>
              <a:spLocks/>
            </p:cNvSpPr>
            <p:nvPr/>
          </p:nvSpPr>
          <p:spPr bwMode="auto">
            <a:xfrm>
              <a:off x="16995775" y="7723188"/>
              <a:ext cx="279400" cy="268288"/>
            </a:xfrm>
            <a:custGeom>
              <a:avLst/>
              <a:gdLst>
                <a:gd name="T0" fmla="*/ 0 w 149"/>
                <a:gd name="T1" fmla="*/ 143 h 143"/>
                <a:gd name="T2" fmla="*/ 78 w 149"/>
                <a:gd name="T3" fmla="*/ 75 h 143"/>
                <a:gd name="T4" fmla="*/ 88 w 149"/>
                <a:gd name="T5" fmla="*/ 66 h 143"/>
                <a:gd name="T6" fmla="*/ 97 w 149"/>
                <a:gd name="T7" fmla="*/ 57 h 143"/>
                <a:gd name="T8" fmla="*/ 115 w 149"/>
                <a:gd name="T9" fmla="*/ 39 h 143"/>
                <a:gd name="T10" fmla="*/ 149 w 149"/>
                <a:gd name="T11" fmla="*/ 0 h 143"/>
                <a:gd name="T12" fmla="*/ 119 w 149"/>
                <a:gd name="T13" fmla="*/ 43 h 143"/>
                <a:gd name="T14" fmla="*/ 84 w 149"/>
                <a:gd name="T15" fmla="*/ 81 h 143"/>
                <a:gd name="T16" fmla="*/ 43 w 149"/>
                <a:gd name="T17" fmla="*/ 114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19" y="43"/>
                  </a:cubicBezTo>
                  <a:cubicBezTo>
                    <a:pt x="108" y="56"/>
                    <a:pt x="96" y="69"/>
                    <a:pt x="84" y="81"/>
                  </a:cubicBezTo>
                  <a:cubicBezTo>
                    <a:pt x="71" y="93"/>
                    <a:pt x="57" y="104"/>
                    <a:pt x="43" y="114"/>
                  </a:cubicBezTo>
                  <a:cubicBezTo>
                    <a:pt x="29" y="125"/>
                    <a:pt x="15" y="134"/>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8" name="Freeform 776">
              <a:extLst>
                <a:ext uri="{FF2B5EF4-FFF2-40B4-BE49-F238E27FC236}">
                  <a16:creationId xmlns:a16="http://schemas.microsoft.com/office/drawing/2014/main" id="{89202414-20E2-4BD7-AC34-96B0BB4584A5}"/>
                </a:ext>
              </a:extLst>
            </p:cNvPr>
            <p:cNvSpPr>
              <a:spLocks/>
            </p:cNvSpPr>
            <p:nvPr/>
          </p:nvSpPr>
          <p:spPr bwMode="auto">
            <a:xfrm>
              <a:off x="17000538" y="7835900"/>
              <a:ext cx="280988" cy="268288"/>
            </a:xfrm>
            <a:custGeom>
              <a:avLst/>
              <a:gdLst>
                <a:gd name="T0" fmla="*/ 0 w 149"/>
                <a:gd name="T1" fmla="*/ 143 h 143"/>
                <a:gd name="T2" fmla="*/ 78 w 149"/>
                <a:gd name="T3" fmla="*/ 75 h 143"/>
                <a:gd name="T4" fmla="*/ 88 w 149"/>
                <a:gd name="T5" fmla="*/ 67 h 143"/>
                <a:gd name="T6" fmla="*/ 97 w 149"/>
                <a:gd name="T7" fmla="*/ 58 h 143"/>
                <a:gd name="T8" fmla="*/ 115 w 149"/>
                <a:gd name="T9" fmla="*/ 39 h 143"/>
                <a:gd name="T10" fmla="*/ 149 w 149"/>
                <a:gd name="T11" fmla="*/ 0 h 143"/>
                <a:gd name="T12" fmla="*/ 120 w 149"/>
                <a:gd name="T13" fmla="*/ 43 h 143"/>
                <a:gd name="T14" fmla="*/ 84 w 149"/>
                <a:gd name="T15" fmla="*/ 81 h 143"/>
                <a:gd name="T16" fmla="*/ 44 w 149"/>
                <a:gd name="T17" fmla="*/ 115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9"/>
                    <a:pt x="78" y="75"/>
                  </a:cubicBezTo>
                  <a:cubicBezTo>
                    <a:pt x="88" y="67"/>
                    <a:pt x="88" y="67"/>
                    <a:pt x="88" y="67"/>
                  </a:cubicBezTo>
                  <a:cubicBezTo>
                    <a:pt x="97" y="58"/>
                    <a:pt x="97" y="58"/>
                    <a:pt x="97" y="58"/>
                  </a:cubicBezTo>
                  <a:cubicBezTo>
                    <a:pt x="103" y="52"/>
                    <a:pt x="109" y="45"/>
                    <a:pt x="115" y="39"/>
                  </a:cubicBezTo>
                  <a:cubicBezTo>
                    <a:pt x="127" y="27"/>
                    <a:pt x="138" y="14"/>
                    <a:pt x="149" y="0"/>
                  </a:cubicBezTo>
                  <a:cubicBezTo>
                    <a:pt x="141" y="15"/>
                    <a:pt x="131" y="30"/>
                    <a:pt x="120" y="43"/>
                  </a:cubicBezTo>
                  <a:cubicBezTo>
                    <a:pt x="109" y="57"/>
                    <a:pt x="97" y="69"/>
                    <a:pt x="84" y="81"/>
                  </a:cubicBezTo>
                  <a:cubicBezTo>
                    <a:pt x="71" y="93"/>
                    <a:pt x="58" y="104"/>
                    <a:pt x="44" y="115"/>
                  </a:cubicBezTo>
                  <a:cubicBezTo>
                    <a:pt x="30" y="125"/>
                    <a:pt x="15" y="135"/>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9" name="Freeform 777">
              <a:extLst>
                <a:ext uri="{FF2B5EF4-FFF2-40B4-BE49-F238E27FC236}">
                  <a16:creationId xmlns:a16="http://schemas.microsoft.com/office/drawing/2014/main" id="{31A11A73-093C-4218-9F9B-AB0F595C0617}"/>
                </a:ext>
              </a:extLst>
            </p:cNvPr>
            <p:cNvSpPr>
              <a:spLocks/>
            </p:cNvSpPr>
            <p:nvPr/>
          </p:nvSpPr>
          <p:spPr bwMode="auto">
            <a:xfrm>
              <a:off x="16543338" y="7305675"/>
              <a:ext cx="446088" cy="271463"/>
            </a:xfrm>
            <a:custGeom>
              <a:avLst/>
              <a:gdLst>
                <a:gd name="T0" fmla="*/ 0 w 237"/>
                <a:gd name="T1" fmla="*/ 0 h 145"/>
                <a:gd name="T2" fmla="*/ 55 w 237"/>
                <a:gd name="T3" fmla="*/ 44 h 145"/>
                <a:gd name="T4" fmla="*/ 112 w 237"/>
                <a:gd name="T5" fmla="*/ 83 h 145"/>
                <a:gd name="T6" fmla="*/ 142 w 237"/>
                <a:gd name="T7" fmla="*/ 100 h 145"/>
                <a:gd name="T8" fmla="*/ 157 w 237"/>
                <a:gd name="T9" fmla="*/ 109 h 145"/>
                <a:gd name="T10" fmla="*/ 165 w 237"/>
                <a:gd name="T11" fmla="*/ 113 h 145"/>
                <a:gd name="T12" fmla="*/ 173 w 237"/>
                <a:gd name="T13" fmla="*/ 116 h 145"/>
                <a:gd name="T14" fmla="*/ 189 w 237"/>
                <a:gd name="T15" fmla="*/ 124 h 145"/>
                <a:gd name="T16" fmla="*/ 204 w 237"/>
                <a:gd name="T17" fmla="*/ 131 h 145"/>
                <a:gd name="T18" fmla="*/ 212 w 237"/>
                <a:gd name="T19" fmla="*/ 135 h 145"/>
                <a:gd name="T20" fmla="*/ 220 w 237"/>
                <a:gd name="T21" fmla="*/ 138 h 145"/>
                <a:gd name="T22" fmla="*/ 237 w 237"/>
                <a:gd name="T23" fmla="*/ 145 h 145"/>
                <a:gd name="T24" fmla="*/ 170 w 237"/>
                <a:gd name="T25" fmla="*/ 122 h 145"/>
                <a:gd name="T26" fmla="*/ 162 w 237"/>
                <a:gd name="T27" fmla="*/ 119 h 145"/>
                <a:gd name="T28" fmla="*/ 154 w 237"/>
                <a:gd name="T29" fmla="*/ 115 h 145"/>
                <a:gd name="T30" fmla="*/ 139 w 237"/>
                <a:gd name="T31" fmla="*/ 107 h 145"/>
                <a:gd name="T32" fmla="*/ 108 w 237"/>
                <a:gd name="T33" fmla="*/ 89 h 145"/>
                <a:gd name="T34" fmla="*/ 51 w 237"/>
                <a:gd name="T35" fmla="*/ 49 h 145"/>
                <a:gd name="T36" fmla="*/ 0 w 237"/>
                <a:gd name="T3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145">
                  <a:moveTo>
                    <a:pt x="0" y="0"/>
                  </a:moveTo>
                  <a:cubicBezTo>
                    <a:pt x="18" y="16"/>
                    <a:pt x="36" y="30"/>
                    <a:pt x="55" y="44"/>
                  </a:cubicBezTo>
                  <a:cubicBezTo>
                    <a:pt x="73" y="57"/>
                    <a:pt x="93" y="70"/>
                    <a:pt x="112" y="83"/>
                  </a:cubicBezTo>
                  <a:cubicBezTo>
                    <a:pt x="122" y="89"/>
                    <a:pt x="132" y="94"/>
                    <a:pt x="142" y="100"/>
                  </a:cubicBezTo>
                  <a:cubicBezTo>
                    <a:pt x="157" y="109"/>
                    <a:pt x="157" y="109"/>
                    <a:pt x="157" y="109"/>
                  </a:cubicBezTo>
                  <a:cubicBezTo>
                    <a:pt x="165" y="113"/>
                    <a:pt x="165" y="113"/>
                    <a:pt x="165" y="113"/>
                  </a:cubicBezTo>
                  <a:cubicBezTo>
                    <a:pt x="173" y="116"/>
                    <a:pt x="173" y="116"/>
                    <a:pt x="173" y="116"/>
                  </a:cubicBezTo>
                  <a:cubicBezTo>
                    <a:pt x="189" y="124"/>
                    <a:pt x="189" y="124"/>
                    <a:pt x="189" y="124"/>
                  </a:cubicBezTo>
                  <a:cubicBezTo>
                    <a:pt x="204" y="131"/>
                    <a:pt x="204" y="131"/>
                    <a:pt x="204" y="131"/>
                  </a:cubicBezTo>
                  <a:cubicBezTo>
                    <a:pt x="207" y="132"/>
                    <a:pt x="210" y="134"/>
                    <a:pt x="212" y="135"/>
                  </a:cubicBezTo>
                  <a:cubicBezTo>
                    <a:pt x="220" y="138"/>
                    <a:pt x="220" y="138"/>
                    <a:pt x="220" y="138"/>
                  </a:cubicBezTo>
                  <a:cubicBezTo>
                    <a:pt x="226" y="140"/>
                    <a:pt x="231" y="142"/>
                    <a:pt x="237" y="145"/>
                  </a:cubicBezTo>
                  <a:cubicBezTo>
                    <a:pt x="214" y="139"/>
                    <a:pt x="192" y="132"/>
                    <a:pt x="170" y="122"/>
                  </a:cubicBezTo>
                  <a:cubicBezTo>
                    <a:pt x="162" y="119"/>
                    <a:pt x="162" y="119"/>
                    <a:pt x="162" y="119"/>
                  </a:cubicBezTo>
                  <a:cubicBezTo>
                    <a:pt x="154" y="115"/>
                    <a:pt x="154" y="115"/>
                    <a:pt x="154" y="115"/>
                  </a:cubicBezTo>
                  <a:cubicBezTo>
                    <a:pt x="139" y="107"/>
                    <a:pt x="139" y="107"/>
                    <a:pt x="139" y="107"/>
                  </a:cubicBezTo>
                  <a:cubicBezTo>
                    <a:pt x="128" y="101"/>
                    <a:pt x="118" y="96"/>
                    <a:pt x="108" y="89"/>
                  </a:cubicBezTo>
                  <a:cubicBezTo>
                    <a:pt x="88" y="77"/>
                    <a:pt x="69" y="63"/>
                    <a:pt x="51" y="49"/>
                  </a:cubicBezTo>
                  <a:cubicBezTo>
                    <a:pt x="33" y="34"/>
                    <a:pt x="16"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0" name="Freeform 778">
              <a:extLst>
                <a:ext uri="{FF2B5EF4-FFF2-40B4-BE49-F238E27FC236}">
                  <a16:creationId xmlns:a16="http://schemas.microsoft.com/office/drawing/2014/main" id="{9B6377AC-08C4-44C8-8942-21D44CA8C405}"/>
                </a:ext>
              </a:extLst>
            </p:cNvPr>
            <p:cNvSpPr>
              <a:spLocks/>
            </p:cNvSpPr>
            <p:nvPr/>
          </p:nvSpPr>
          <p:spPr bwMode="auto">
            <a:xfrm>
              <a:off x="16417925" y="7283450"/>
              <a:ext cx="571500" cy="371475"/>
            </a:xfrm>
            <a:custGeom>
              <a:avLst/>
              <a:gdLst>
                <a:gd name="T0" fmla="*/ 0 w 304"/>
                <a:gd name="T1" fmla="*/ 0 h 197"/>
                <a:gd name="T2" fmla="*/ 36 w 304"/>
                <a:gd name="T3" fmla="*/ 29 h 197"/>
                <a:gd name="T4" fmla="*/ 53 w 304"/>
                <a:gd name="T5" fmla="*/ 43 h 197"/>
                <a:gd name="T6" fmla="*/ 71 w 304"/>
                <a:gd name="T7" fmla="*/ 57 h 197"/>
                <a:gd name="T8" fmla="*/ 90 w 304"/>
                <a:gd name="T9" fmla="*/ 70 h 197"/>
                <a:gd name="T10" fmla="*/ 108 w 304"/>
                <a:gd name="T11" fmla="*/ 84 h 197"/>
                <a:gd name="T12" fmla="*/ 126 w 304"/>
                <a:gd name="T13" fmla="*/ 97 h 197"/>
                <a:gd name="T14" fmla="*/ 145 w 304"/>
                <a:gd name="T15" fmla="*/ 110 h 197"/>
                <a:gd name="T16" fmla="*/ 164 w 304"/>
                <a:gd name="T17" fmla="*/ 123 h 197"/>
                <a:gd name="T18" fmla="*/ 173 w 304"/>
                <a:gd name="T19" fmla="*/ 129 h 197"/>
                <a:gd name="T20" fmla="*/ 183 w 304"/>
                <a:gd name="T21" fmla="*/ 135 h 197"/>
                <a:gd name="T22" fmla="*/ 202 w 304"/>
                <a:gd name="T23" fmla="*/ 147 h 197"/>
                <a:gd name="T24" fmla="*/ 222 w 304"/>
                <a:gd name="T25" fmla="*/ 158 h 197"/>
                <a:gd name="T26" fmla="*/ 304 w 304"/>
                <a:gd name="T27" fmla="*/ 197 h 197"/>
                <a:gd name="T28" fmla="*/ 219 w 304"/>
                <a:gd name="T29" fmla="*/ 164 h 197"/>
                <a:gd name="T30" fmla="*/ 140 w 304"/>
                <a:gd name="T31" fmla="*/ 117 h 197"/>
                <a:gd name="T32" fmla="*/ 68 w 304"/>
                <a:gd name="T33" fmla="*/ 62 h 197"/>
                <a:gd name="T34" fmla="*/ 0 w 304"/>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4" h="197">
                  <a:moveTo>
                    <a:pt x="0" y="0"/>
                  </a:moveTo>
                  <a:cubicBezTo>
                    <a:pt x="12" y="10"/>
                    <a:pt x="24" y="19"/>
                    <a:pt x="36" y="29"/>
                  </a:cubicBezTo>
                  <a:cubicBezTo>
                    <a:pt x="42" y="33"/>
                    <a:pt x="47" y="38"/>
                    <a:pt x="53" y="43"/>
                  </a:cubicBezTo>
                  <a:cubicBezTo>
                    <a:pt x="59" y="47"/>
                    <a:pt x="65" y="52"/>
                    <a:pt x="71" y="57"/>
                  </a:cubicBezTo>
                  <a:cubicBezTo>
                    <a:pt x="77" y="61"/>
                    <a:pt x="83" y="66"/>
                    <a:pt x="90" y="70"/>
                  </a:cubicBezTo>
                  <a:cubicBezTo>
                    <a:pt x="96" y="75"/>
                    <a:pt x="102" y="80"/>
                    <a:pt x="108" y="84"/>
                  </a:cubicBezTo>
                  <a:cubicBezTo>
                    <a:pt x="126" y="97"/>
                    <a:pt x="126" y="97"/>
                    <a:pt x="126" y="97"/>
                  </a:cubicBezTo>
                  <a:cubicBezTo>
                    <a:pt x="145" y="110"/>
                    <a:pt x="145" y="110"/>
                    <a:pt x="145" y="110"/>
                  </a:cubicBezTo>
                  <a:cubicBezTo>
                    <a:pt x="151" y="115"/>
                    <a:pt x="157" y="119"/>
                    <a:pt x="164" y="123"/>
                  </a:cubicBezTo>
                  <a:cubicBezTo>
                    <a:pt x="173" y="129"/>
                    <a:pt x="173" y="129"/>
                    <a:pt x="173" y="129"/>
                  </a:cubicBezTo>
                  <a:cubicBezTo>
                    <a:pt x="183" y="135"/>
                    <a:pt x="183" y="135"/>
                    <a:pt x="183" y="135"/>
                  </a:cubicBezTo>
                  <a:cubicBezTo>
                    <a:pt x="189" y="139"/>
                    <a:pt x="195" y="143"/>
                    <a:pt x="202" y="147"/>
                  </a:cubicBezTo>
                  <a:cubicBezTo>
                    <a:pt x="222" y="158"/>
                    <a:pt x="222" y="158"/>
                    <a:pt x="222" y="158"/>
                  </a:cubicBezTo>
                  <a:cubicBezTo>
                    <a:pt x="248" y="173"/>
                    <a:pt x="275" y="187"/>
                    <a:pt x="304" y="197"/>
                  </a:cubicBezTo>
                  <a:cubicBezTo>
                    <a:pt x="274" y="190"/>
                    <a:pt x="246" y="178"/>
                    <a:pt x="219" y="164"/>
                  </a:cubicBezTo>
                  <a:cubicBezTo>
                    <a:pt x="191" y="150"/>
                    <a:pt x="166" y="134"/>
                    <a:pt x="140" y="117"/>
                  </a:cubicBezTo>
                  <a:cubicBezTo>
                    <a:pt x="115" y="100"/>
                    <a:pt x="91" y="81"/>
                    <a:pt x="68" y="62"/>
                  </a:cubicBezTo>
                  <a:cubicBezTo>
                    <a:pt x="44" y="42"/>
                    <a:pt x="21"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1" name="Freeform 779">
              <a:extLst>
                <a:ext uri="{FF2B5EF4-FFF2-40B4-BE49-F238E27FC236}">
                  <a16:creationId xmlns:a16="http://schemas.microsoft.com/office/drawing/2014/main" id="{B3A3A120-C7DD-4D1D-88FD-1AB7A5B20C2E}"/>
                </a:ext>
              </a:extLst>
            </p:cNvPr>
            <p:cNvSpPr>
              <a:spLocks/>
            </p:cNvSpPr>
            <p:nvPr/>
          </p:nvSpPr>
          <p:spPr bwMode="auto">
            <a:xfrm>
              <a:off x="16541750" y="8385175"/>
              <a:ext cx="519113" cy="298450"/>
            </a:xfrm>
            <a:custGeom>
              <a:avLst/>
              <a:gdLst>
                <a:gd name="T0" fmla="*/ 0 w 276"/>
                <a:gd name="T1" fmla="*/ 0 h 159"/>
                <a:gd name="T2" fmla="*/ 56 w 276"/>
                <a:gd name="T3" fmla="*/ 59 h 159"/>
                <a:gd name="T4" fmla="*/ 64 w 276"/>
                <a:gd name="T5" fmla="*/ 66 h 159"/>
                <a:gd name="T6" fmla="*/ 72 w 276"/>
                <a:gd name="T7" fmla="*/ 72 h 159"/>
                <a:gd name="T8" fmla="*/ 89 w 276"/>
                <a:gd name="T9" fmla="*/ 84 h 159"/>
                <a:gd name="T10" fmla="*/ 106 w 276"/>
                <a:gd name="T11" fmla="*/ 95 h 159"/>
                <a:gd name="T12" fmla="*/ 123 w 276"/>
                <a:gd name="T13" fmla="*/ 105 h 159"/>
                <a:gd name="T14" fmla="*/ 141 w 276"/>
                <a:gd name="T15" fmla="*/ 114 h 159"/>
                <a:gd name="T16" fmla="*/ 150 w 276"/>
                <a:gd name="T17" fmla="*/ 119 h 159"/>
                <a:gd name="T18" fmla="*/ 160 w 276"/>
                <a:gd name="T19" fmla="*/ 123 h 159"/>
                <a:gd name="T20" fmla="*/ 178 w 276"/>
                <a:gd name="T21" fmla="*/ 131 h 159"/>
                <a:gd name="T22" fmla="*/ 197 w 276"/>
                <a:gd name="T23" fmla="*/ 138 h 159"/>
                <a:gd name="T24" fmla="*/ 207 w 276"/>
                <a:gd name="T25" fmla="*/ 141 h 159"/>
                <a:gd name="T26" fmla="*/ 217 w 276"/>
                <a:gd name="T27" fmla="*/ 144 h 159"/>
                <a:gd name="T28" fmla="*/ 236 w 276"/>
                <a:gd name="T29" fmla="*/ 150 h 159"/>
                <a:gd name="T30" fmla="*/ 276 w 276"/>
                <a:gd name="T31" fmla="*/ 159 h 159"/>
                <a:gd name="T32" fmla="*/ 256 w 276"/>
                <a:gd name="T33" fmla="*/ 156 h 159"/>
                <a:gd name="T34" fmla="*/ 246 w 276"/>
                <a:gd name="T35" fmla="*/ 155 h 159"/>
                <a:gd name="T36" fmla="*/ 235 w 276"/>
                <a:gd name="T37" fmla="*/ 153 h 159"/>
                <a:gd name="T38" fmla="*/ 215 w 276"/>
                <a:gd name="T39" fmla="*/ 149 h 159"/>
                <a:gd name="T40" fmla="*/ 205 w 276"/>
                <a:gd name="T41" fmla="*/ 147 h 159"/>
                <a:gd name="T42" fmla="*/ 195 w 276"/>
                <a:gd name="T43" fmla="*/ 144 h 159"/>
                <a:gd name="T44" fmla="*/ 176 w 276"/>
                <a:gd name="T45" fmla="*/ 137 h 159"/>
                <a:gd name="T46" fmla="*/ 157 w 276"/>
                <a:gd name="T47" fmla="*/ 130 h 159"/>
                <a:gd name="T48" fmla="*/ 147 w 276"/>
                <a:gd name="T49" fmla="*/ 126 h 159"/>
                <a:gd name="T50" fmla="*/ 138 w 276"/>
                <a:gd name="T51" fmla="*/ 121 h 159"/>
                <a:gd name="T52" fmla="*/ 119 w 276"/>
                <a:gd name="T53" fmla="*/ 112 h 159"/>
                <a:gd name="T54" fmla="*/ 52 w 276"/>
                <a:gd name="T55" fmla="*/ 64 h 159"/>
                <a:gd name="T56" fmla="*/ 0 w 276"/>
                <a:gd name="T5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6" h="159">
                  <a:moveTo>
                    <a:pt x="0" y="0"/>
                  </a:moveTo>
                  <a:cubicBezTo>
                    <a:pt x="16" y="22"/>
                    <a:pt x="36" y="42"/>
                    <a:pt x="56" y="59"/>
                  </a:cubicBezTo>
                  <a:cubicBezTo>
                    <a:pt x="64" y="66"/>
                    <a:pt x="64" y="66"/>
                    <a:pt x="64" y="66"/>
                  </a:cubicBezTo>
                  <a:cubicBezTo>
                    <a:pt x="67" y="68"/>
                    <a:pt x="70" y="70"/>
                    <a:pt x="72" y="72"/>
                  </a:cubicBezTo>
                  <a:cubicBezTo>
                    <a:pt x="78" y="76"/>
                    <a:pt x="83" y="80"/>
                    <a:pt x="89" y="84"/>
                  </a:cubicBezTo>
                  <a:cubicBezTo>
                    <a:pt x="94" y="87"/>
                    <a:pt x="100" y="91"/>
                    <a:pt x="106" y="95"/>
                  </a:cubicBezTo>
                  <a:cubicBezTo>
                    <a:pt x="123" y="105"/>
                    <a:pt x="123" y="105"/>
                    <a:pt x="123" y="105"/>
                  </a:cubicBezTo>
                  <a:cubicBezTo>
                    <a:pt x="129" y="108"/>
                    <a:pt x="135" y="111"/>
                    <a:pt x="141" y="114"/>
                  </a:cubicBezTo>
                  <a:cubicBezTo>
                    <a:pt x="150" y="119"/>
                    <a:pt x="150" y="119"/>
                    <a:pt x="150" y="119"/>
                  </a:cubicBezTo>
                  <a:cubicBezTo>
                    <a:pt x="160" y="123"/>
                    <a:pt x="160" y="123"/>
                    <a:pt x="160" y="123"/>
                  </a:cubicBezTo>
                  <a:cubicBezTo>
                    <a:pt x="166" y="125"/>
                    <a:pt x="172" y="128"/>
                    <a:pt x="178" y="131"/>
                  </a:cubicBezTo>
                  <a:cubicBezTo>
                    <a:pt x="197" y="138"/>
                    <a:pt x="197" y="138"/>
                    <a:pt x="197" y="138"/>
                  </a:cubicBezTo>
                  <a:cubicBezTo>
                    <a:pt x="207" y="141"/>
                    <a:pt x="207" y="141"/>
                    <a:pt x="207" y="141"/>
                  </a:cubicBezTo>
                  <a:cubicBezTo>
                    <a:pt x="217" y="144"/>
                    <a:pt x="217" y="144"/>
                    <a:pt x="217" y="144"/>
                  </a:cubicBezTo>
                  <a:cubicBezTo>
                    <a:pt x="236" y="150"/>
                    <a:pt x="236" y="150"/>
                    <a:pt x="236" y="150"/>
                  </a:cubicBezTo>
                  <a:cubicBezTo>
                    <a:pt x="249" y="153"/>
                    <a:pt x="263" y="156"/>
                    <a:pt x="276" y="159"/>
                  </a:cubicBezTo>
                  <a:cubicBezTo>
                    <a:pt x="269" y="158"/>
                    <a:pt x="262" y="157"/>
                    <a:pt x="256" y="156"/>
                  </a:cubicBezTo>
                  <a:cubicBezTo>
                    <a:pt x="246" y="155"/>
                    <a:pt x="246" y="155"/>
                    <a:pt x="246" y="155"/>
                  </a:cubicBezTo>
                  <a:cubicBezTo>
                    <a:pt x="242" y="155"/>
                    <a:pt x="239" y="154"/>
                    <a:pt x="235" y="153"/>
                  </a:cubicBezTo>
                  <a:cubicBezTo>
                    <a:pt x="215" y="149"/>
                    <a:pt x="215" y="149"/>
                    <a:pt x="215" y="149"/>
                  </a:cubicBezTo>
                  <a:cubicBezTo>
                    <a:pt x="212" y="148"/>
                    <a:pt x="209" y="147"/>
                    <a:pt x="205" y="147"/>
                  </a:cubicBezTo>
                  <a:cubicBezTo>
                    <a:pt x="195" y="144"/>
                    <a:pt x="195" y="144"/>
                    <a:pt x="195" y="144"/>
                  </a:cubicBezTo>
                  <a:cubicBezTo>
                    <a:pt x="176" y="137"/>
                    <a:pt x="176" y="137"/>
                    <a:pt x="176" y="137"/>
                  </a:cubicBezTo>
                  <a:cubicBezTo>
                    <a:pt x="169" y="135"/>
                    <a:pt x="163" y="132"/>
                    <a:pt x="157" y="130"/>
                  </a:cubicBezTo>
                  <a:cubicBezTo>
                    <a:pt x="147" y="126"/>
                    <a:pt x="147" y="126"/>
                    <a:pt x="147" y="126"/>
                  </a:cubicBezTo>
                  <a:cubicBezTo>
                    <a:pt x="138" y="121"/>
                    <a:pt x="138" y="121"/>
                    <a:pt x="138" y="121"/>
                  </a:cubicBezTo>
                  <a:cubicBezTo>
                    <a:pt x="132" y="118"/>
                    <a:pt x="125" y="115"/>
                    <a:pt x="119" y="112"/>
                  </a:cubicBezTo>
                  <a:cubicBezTo>
                    <a:pt x="95" y="98"/>
                    <a:pt x="73" y="82"/>
                    <a:pt x="52" y="64"/>
                  </a:cubicBezTo>
                  <a:cubicBezTo>
                    <a:pt x="32" y="45"/>
                    <a:pt x="14"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2" name="Freeform 780">
              <a:extLst>
                <a:ext uri="{FF2B5EF4-FFF2-40B4-BE49-F238E27FC236}">
                  <a16:creationId xmlns:a16="http://schemas.microsoft.com/office/drawing/2014/main" id="{6CAB5C29-3A54-4901-B0BD-D95103EBF57D}"/>
                </a:ext>
              </a:extLst>
            </p:cNvPr>
            <p:cNvSpPr>
              <a:spLocks/>
            </p:cNvSpPr>
            <p:nvPr/>
          </p:nvSpPr>
          <p:spPr bwMode="auto">
            <a:xfrm>
              <a:off x="16540163" y="8637588"/>
              <a:ext cx="558800" cy="241300"/>
            </a:xfrm>
            <a:custGeom>
              <a:avLst/>
              <a:gdLst>
                <a:gd name="T0" fmla="*/ 0 w 297"/>
                <a:gd name="T1" fmla="*/ 0 h 128"/>
                <a:gd name="T2" fmla="*/ 65 w 297"/>
                <a:gd name="T3" fmla="*/ 51 h 128"/>
                <a:gd name="T4" fmla="*/ 137 w 297"/>
                <a:gd name="T5" fmla="*/ 90 h 128"/>
                <a:gd name="T6" fmla="*/ 215 w 297"/>
                <a:gd name="T7" fmla="*/ 115 h 128"/>
                <a:gd name="T8" fmla="*/ 256 w 297"/>
                <a:gd name="T9" fmla="*/ 123 h 128"/>
                <a:gd name="T10" fmla="*/ 276 w 297"/>
                <a:gd name="T11" fmla="*/ 126 h 128"/>
                <a:gd name="T12" fmla="*/ 297 w 297"/>
                <a:gd name="T13" fmla="*/ 128 h 128"/>
                <a:gd name="T14" fmla="*/ 276 w 297"/>
                <a:gd name="T15" fmla="*/ 128 h 128"/>
                <a:gd name="T16" fmla="*/ 255 w 297"/>
                <a:gd name="T17" fmla="*/ 127 h 128"/>
                <a:gd name="T18" fmla="*/ 234 w 297"/>
                <a:gd name="T19" fmla="*/ 125 h 128"/>
                <a:gd name="T20" fmla="*/ 224 w 297"/>
                <a:gd name="T21" fmla="*/ 123 h 128"/>
                <a:gd name="T22" fmla="*/ 214 w 297"/>
                <a:gd name="T23" fmla="*/ 121 h 128"/>
                <a:gd name="T24" fmla="*/ 193 w 297"/>
                <a:gd name="T25" fmla="*/ 117 h 128"/>
                <a:gd name="T26" fmla="*/ 173 w 297"/>
                <a:gd name="T27" fmla="*/ 111 h 128"/>
                <a:gd name="T28" fmla="*/ 168 w 297"/>
                <a:gd name="T29" fmla="*/ 110 h 128"/>
                <a:gd name="T30" fmla="*/ 163 w 297"/>
                <a:gd name="T31" fmla="*/ 108 h 128"/>
                <a:gd name="T32" fmla="*/ 154 w 297"/>
                <a:gd name="T33" fmla="*/ 105 h 128"/>
                <a:gd name="T34" fmla="*/ 134 w 297"/>
                <a:gd name="T35" fmla="*/ 97 h 128"/>
                <a:gd name="T36" fmla="*/ 61 w 297"/>
                <a:gd name="T37" fmla="*/ 56 h 128"/>
                <a:gd name="T38" fmla="*/ 53 w 297"/>
                <a:gd name="T39" fmla="*/ 50 h 128"/>
                <a:gd name="T40" fmla="*/ 45 w 297"/>
                <a:gd name="T41" fmla="*/ 44 h 128"/>
                <a:gd name="T42" fmla="*/ 29 w 297"/>
                <a:gd name="T43" fmla="*/ 30 h 128"/>
                <a:gd name="T44" fmla="*/ 0 w 297"/>
                <a:gd name="T4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7" h="128">
                  <a:moveTo>
                    <a:pt x="0" y="0"/>
                  </a:moveTo>
                  <a:cubicBezTo>
                    <a:pt x="20" y="19"/>
                    <a:pt x="42" y="36"/>
                    <a:pt x="65" y="51"/>
                  </a:cubicBezTo>
                  <a:cubicBezTo>
                    <a:pt x="88" y="66"/>
                    <a:pt x="112" y="79"/>
                    <a:pt x="137" y="90"/>
                  </a:cubicBezTo>
                  <a:cubicBezTo>
                    <a:pt x="162" y="100"/>
                    <a:pt x="188" y="109"/>
                    <a:pt x="215" y="115"/>
                  </a:cubicBezTo>
                  <a:cubicBezTo>
                    <a:pt x="228" y="119"/>
                    <a:pt x="242" y="121"/>
                    <a:pt x="256" y="123"/>
                  </a:cubicBezTo>
                  <a:cubicBezTo>
                    <a:pt x="262" y="125"/>
                    <a:pt x="269" y="125"/>
                    <a:pt x="276" y="126"/>
                  </a:cubicBezTo>
                  <a:cubicBezTo>
                    <a:pt x="283" y="127"/>
                    <a:pt x="290" y="128"/>
                    <a:pt x="297" y="128"/>
                  </a:cubicBezTo>
                  <a:cubicBezTo>
                    <a:pt x="290" y="128"/>
                    <a:pt x="283" y="128"/>
                    <a:pt x="276" y="128"/>
                  </a:cubicBezTo>
                  <a:cubicBezTo>
                    <a:pt x="269" y="128"/>
                    <a:pt x="262" y="128"/>
                    <a:pt x="255" y="127"/>
                  </a:cubicBezTo>
                  <a:cubicBezTo>
                    <a:pt x="234" y="125"/>
                    <a:pt x="234" y="125"/>
                    <a:pt x="234" y="125"/>
                  </a:cubicBezTo>
                  <a:cubicBezTo>
                    <a:pt x="231" y="125"/>
                    <a:pt x="227" y="124"/>
                    <a:pt x="224" y="123"/>
                  </a:cubicBezTo>
                  <a:cubicBezTo>
                    <a:pt x="214" y="121"/>
                    <a:pt x="214" y="121"/>
                    <a:pt x="214" y="121"/>
                  </a:cubicBezTo>
                  <a:cubicBezTo>
                    <a:pt x="207" y="120"/>
                    <a:pt x="200" y="119"/>
                    <a:pt x="193" y="117"/>
                  </a:cubicBezTo>
                  <a:cubicBezTo>
                    <a:pt x="173" y="111"/>
                    <a:pt x="173" y="111"/>
                    <a:pt x="173" y="111"/>
                  </a:cubicBezTo>
                  <a:cubicBezTo>
                    <a:pt x="168" y="110"/>
                    <a:pt x="168" y="110"/>
                    <a:pt x="168" y="110"/>
                  </a:cubicBezTo>
                  <a:cubicBezTo>
                    <a:pt x="163" y="108"/>
                    <a:pt x="163" y="108"/>
                    <a:pt x="163" y="108"/>
                  </a:cubicBezTo>
                  <a:cubicBezTo>
                    <a:pt x="154" y="105"/>
                    <a:pt x="154" y="105"/>
                    <a:pt x="154" y="105"/>
                  </a:cubicBezTo>
                  <a:cubicBezTo>
                    <a:pt x="147" y="102"/>
                    <a:pt x="140" y="100"/>
                    <a:pt x="134" y="97"/>
                  </a:cubicBezTo>
                  <a:cubicBezTo>
                    <a:pt x="108" y="86"/>
                    <a:pt x="84" y="72"/>
                    <a:pt x="61" y="56"/>
                  </a:cubicBezTo>
                  <a:cubicBezTo>
                    <a:pt x="59" y="54"/>
                    <a:pt x="56" y="52"/>
                    <a:pt x="53" y="50"/>
                  </a:cubicBezTo>
                  <a:cubicBezTo>
                    <a:pt x="45" y="44"/>
                    <a:pt x="45" y="44"/>
                    <a:pt x="45" y="44"/>
                  </a:cubicBezTo>
                  <a:cubicBezTo>
                    <a:pt x="39" y="39"/>
                    <a:pt x="34" y="35"/>
                    <a:pt x="29" y="30"/>
                  </a:cubicBezTo>
                  <a:cubicBezTo>
                    <a:pt x="19" y="21"/>
                    <a:pt x="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3" name="Freeform 781">
              <a:extLst>
                <a:ext uri="{FF2B5EF4-FFF2-40B4-BE49-F238E27FC236}">
                  <a16:creationId xmlns:a16="http://schemas.microsoft.com/office/drawing/2014/main" id="{6A66A620-E23E-41D0-BC5C-6F62575232F0}"/>
                </a:ext>
              </a:extLst>
            </p:cNvPr>
            <p:cNvSpPr>
              <a:spLocks/>
            </p:cNvSpPr>
            <p:nvPr/>
          </p:nvSpPr>
          <p:spPr bwMode="auto">
            <a:xfrm>
              <a:off x="16549688" y="7980363"/>
              <a:ext cx="1042988" cy="1804988"/>
            </a:xfrm>
            <a:custGeom>
              <a:avLst/>
              <a:gdLst>
                <a:gd name="T0" fmla="*/ 444 w 555"/>
                <a:gd name="T1" fmla="*/ 409 h 959"/>
                <a:gd name="T2" fmla="*/ 463 w 555"/>
                <a:gd name="T3" fmla="*/ 920 h 959"/>
                <a:gd name="T4" fmla="*/ 111 w 555"/>
                <a:gd name="T5" fmla="*/ 550 h 959"/>
                <a:gd name="T6" fmla="*/ 92 w 555"/>
                <a:gd name="T7" fmla="*/ 38 h 959"/>
                <a:gd name="T8" fmla="*/ 444 w 555"/>
                <a:gd name="T9" fmla="*/ 409 h 959"/>
              </a:gdLst>
              <a:ahLst/>
              <a:cxnLst>
                <a:cxn ang="0">
                  <a:pos x="T0" y="T1"/>
                </a:cxn>
                <a:cxn ang="0">
                  <a:pos x="T2" y="T3"/>
                </a:cxn>
                <a:cxn ang="0">
                  <a:pos x="T4" y="T5"/>
                </a:cxn>
                <a:cxn ang="0">
                  <a:pos x="T6" y="T7"/>
                </a:cxn>
                <a:cxn ang="0">
                  <a:pos x="T8" y="T9"/>
                </a:cxn>
              </a:cxnLst>
              <a:rect l="0" t="0" r="r" b="b"/>
              <a:pathLst>
                <a:path w="555" h="959">
                  <a:moveTo>
                    <a:pt x="444" y="409"/>
                  </a:moveTo>
                  <a:cubicBezTo>
                    <a:pt x="547" y="653"/>
                    <a:pt x="555" y="882"/>
                    <a:pt x="463" y="920"/>
                  </a:cubicBezTo>
                  <a:cubicBezTo>
                    <a:pt x="371" y="959"/>
                    <a:pt x="213" y="793"/>
                    <a:pt x="111" y="550"/>
                  </a:cubicBezTo>
                  <a:cubicBezTo>
                    <a:pt x="8" y="306"/>
                    <a:pt x="0" y="77"/>
                    <a:pt x="92" y="38"/>
                  </a:cubicBezTo>
                  <a:cubicBezTo>
                    <a:pt x="184" y="0"/>
                    <a:pt x="342" y="166"/>
                    <a:pt x="444" y="40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4" name="Freeform 782">
              <a:extLst>
                <a:ext uri="{FF2B5EF4-FFF2-40B4-BE49-F238E27FC236}">
                  <a16:creationId xmlns:a16="http://schemas.microsoft.com/office/drawing/2014/main" id="{98F95B59-789A-4442-BB14-F3DCB42D0705}"/>
                </a:ext>
              </a:extLst>
            </p:cNvPr>
            <p:cNvSpPr>
              <a:spLocks/>
            </p:cNvSpPr>
            <p:nvPr/>
          </p:nvSpPr>
          <p:spPr bwMode="auto">
            <a:xfrm>
              <a:off x="16997363" y="7421563"/>
              <a:ext cx="1179513" cy="2376488"/>
            </a:xfrm>
            <a:custGeom>
              <a:avLst/>
              <a:gdLst>
                <a:gd name="T0" fmla="*/ 540 w 628"/>
                <a:gd name="T1" fmla="*/ 692 h 1263"/>
                <a:gd name="T2" fmla="*/ 155 w 628"/>
                <a:gd name="T3" fmla="*/ 1230 h 1263"/>
                <a:gd name="T4" fmla="*/ 88 w 628"/>
                <a:gd name="T5" fmla="*/ 572 h 1263"/>
                <a:gd name="T6" fmla="*/ 473 w 628"/>
                <a:gd name="T7" fmla="*/ 33 h 1263"/>
                <a:gd name="T8" fmla="*/ 540 w 628"/>
                <a:gd name="T9" fmla="*/ 692 h 1263"/>
              </a:gdLst>
              <a:ahLst/>
              <a:cxnLst>
                <a:cxn ang="0">
                  <a:pos x="T0" y="T1"/>
                </a:cxn>
                <a:cxn ang="0">
                  <a:pos x="T2" y="T3"/>
                </a:cxn>
                <a:cxn ang="0">
                  <a:pos x="T4" y="T5"/>
                </a:cxn>
                <a:cxn ang="0">
                  <a:pos x="T6" y="T7"/>
                </a:cxn>
                <a:cxn ang="0">
                  <a:pos x="T8" y="T9"/>
                </a:cxn>
              </a:cxnLst>
              <a:rect l="0" t="0" r="r" b="b"/>
              <a:pathLst>
                <a:path w="628" h="1263">
                  <a:moveTo>
                    <a:pt x="540" y="692"/>
                  </a:moveTo>
                  <a:cubicBezTo>
                    <a:pt x="452" y="1022"/>
                    <a:pt x="280" y="1263"/>
                    <a:pt x="155" y="1230"/>
                  </a:cubicBezTo>
                  <a:cubicBezTo>
                    <a:pt x="30" y="1197"/>
                    <a:pt x="0" y="902"/>
                    <a:pt x="88" y="572"/>
                  </a:cubicBezTo>
                  <a:cubicBezTo>
                    <a:pt x="176" y="241"/>
                    <a:pt x="348" y="0"/>
                    <a:pt x="473" y="33"/>
                  </a:cubicBezTo>
                  <a:cubicBezTo>
                    <a:pt x="598" y="67"/>
                    <a:pt x="628" y="362"/>
                    <a:pt x="540" y="692"/>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5" name="Freeform 783">
              <a:extLst>
                <a:ext uri="{FF2B5EF4-FFF2-40B4-BE49-F238E27FC236}">
                  <a16:creationId xmlns:a16="http://schemas.microsoft.com/office/drawing/2014/main" id="{86B6D974-2322-43C2-BC59-D176A4E95BC5}"/>
                </a:ext>
              </a:extLst>
            </p:cNvPr>
            <p:cNvSpPr>
              <a:spLocks/>
            </p:cNvSpPr>
            <p:nvPr/>
          </p:nvSpPr>
          <p:spPr bwMode="auto">
            <a:xfrm>
              <a:off x="16776700" y="7600950"/>
              <a:ext cx="1068388" cy="1970088"/>
            </a:xfrm>
            <a:custGeom>
              <a:avLst/>
              <a:gdLst>
                <a:gd name="T0" fmla="*/ 0 w 568"/>
                <a:gd name="T1" fmla="*/ 332 h 1047"/>
                <a:gd name="T2" fmla="*/ 81 w 568"/>
                <a:gd name="T3" fmla="*/ 508 h 1047"/>
                <a:gd name="T4" fmla="*/ 161 w 568"/>
                <a:gd name="T5" fmla="*/ 683 h 1047"/>
                <a:gd name="T6" fmla="*/ 241 w 568"/>
                <a:gd name="T7" fmla="*/ 858 h 1047"/>
                <a:gd name="T8" fmla="*/ 320 w 568"/>
                <a:gd name="T9" fmla="*/ 1034 h 1047"/>
                <a:gd name="T10" fmla="*/ 313 w 568"/>
                <a:gd name="T11" fmla="*/ 1034 h 1047"/>
                <a:gd name="T12" fmla="*/ 344 w 568"/>
                <a:gd name="T13" fmla="*/ 905 h 1047"/>
                <a:gd name="T14" fmla="*/ 376 w 568"/>
                <a:gd name="T15" fmla="*/ 776 h 1047"/>
                <a:gd name="T16" fmla="*/ 439 w 568"/>
                <a:gd name="T17" fmla="*/ 517 h 1047"/>
                <a:gd name="T18" fmla="*/ 503 w 568"/>
                <a:gd name="T19" fmla="*/ 258 h 1047"/>
                <a:gd name="T20" fmla="*/ 568 w 568"/>
                <a:gd name="T21" fmla="*/ 0 h 1047"/>
                <a:gd name="T22" fmla="*/ 507 w 568"/>
                <a:gd name="T23" fmla="*/ 259 h 1047"/>
                <a:gd name="T24" fmla="*/ 445 w 568"/>
                <a:gd name="T25" fmla="*/ 518 h 1047"/>
                <a:gd name="T26" fmla="*/ 383 w 568"/>
                <a:gd name="T27" fmla="*/ 777 h 1047"/>
                <a:gd name="T28" fmla="*/ 352 w 568"/>
                <a:gd name="T29" fmla="*/ 907 h 1047"/>
                <a:gd name="T30" fmla="*/ 320 w 568"/>
                <a:gd name="T31" fmla="*/ 1036 h 1047"/>
                <a:gd name="T32" fmla="*/ 318 w 568"/>
                <a:gd name="T33" fmla="*/ 1047 h 1047"/>
                <a:gd name="T34" fmla="*/ 313 w 568"/>
                <a:gd name="T35" fmla="*/ 1037 h 1047"/>
                <a:gd name="T36" fmla="*/ 234 w 568"/>
                <a:gd name="T37" fmla="*/ 861 h 1047"/>
                <a:gd name="T38" fmla="*/ 156 w 568"/>
                <a:gd name="T39" fmla="*/ 685 h 1047"/>
                <a:gd name="T40" fmla="*/ 78 w 568"/>
                <a:gd name="T41" fmla="*/ 509 h 1047"/>
                <a:gd name="T42" fmla="*/ 0 w 568"/>
                <a:gd name="T43" fmla="*/ 33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8" h="1047">
                  <a:moveTo>
                    <a:pt x="0" y="332"/>
                  </a:moveTo>
                  <a:cubicBezTo>
                    <a:pt x="81" y="508"/>
                    <a:pt x="81" y="508"/>
                    <a:pt x="81" y="508"/>
                  </a:cubicBezTo>
                  <a:cubicBezTo>
                    <a:pt x="108" y="566"/>
                    <a:pt x="134" y="624"/>
                    <a:pt x="161" y="683"/>
                  </a:cubicBezTo>
                  <a:cubicBezTo>
                    <a:pt x="241" y="858"/>
                    <a:pt x="241" y="858"/>
                    <a:pt x="241" y="858"/>
                  </a:cubicBezTo>
                  <a:cubicBezTo>
                    <a:pt x="320" y="1034"/>
                    <a:pt x="320" y="1034"/>
                    <a:pt x="320" y="1034"/>
                  </a:cubicBezTo>
                  <a:cubicBezTo>
                    <a:pt x="313" y="1034"/>
                    <a:pt x="313" y="1034"/>
                    <a:pt x="313" y="1034"/>
                  </a:cubicBezTo>
                  <a:cubicBezTo>
                    <a:pt x="344" y="905"/>
                    <a:pt x="344" y="905"/>
                    <a:pt x="344" y="905"/>
                  </a:cubicBezTo>
                  <a:cubicBezTo>
                    <a:pt x="376" y="776"/>
                    <a:pt x="376" y="776"/>
                    <a:pt x="376" y="776"/>
                  </a:cubicBezTo>
                  <a:cubicBezTo>
                    <a:pt x="439" y="517"/>
                    <a:pt x="439" y="517"/>
                    <a:pt x="439" y="517"/>
                  </a:cubicBezTo>
                  <a:cubicBezTo>
                    <a:pt x="503" y="258"/>
                    <a:pt x="503" y="258"/>
                    <a:pt x="503" y="258"/>
                  </a:cubicBezTo>
                  <a:cubicBezTo>
                    <a:pt x="568" y="0"/>
                    <a:pt x="568" y="0"/>
                    <a:pt x="568" y="0"/>
                  </a:cubicBezTo>
                  <a:cubicBezTo>
                    <a:pt x="507" y="259"/>
                    <a:pt x="507" y="259"/>
                    <a:pt x="507" y="259"/>
                  </a:cubicBezTo>
                  <a:cubicBezTo>
                    <a:pt x="445" y="518"/>
                    <a:pt x="445" y="518"/>
                    <a:pt x="445" y="518"/>
                  </a:cubicBezTo>
                  <a:cubicBezTo>
                    <a:pt x="383" y="777"/>
                    <a:pt x="383" y="777"/>
                    <a:pt x="383" y="777"/>
                  </a:cubicBezTo>
                  <a:cubicBezTo>
                    <a:pt x="352" y="907"/>
                    <a:pt x="352" y="907"/>
                    <a:pt x="352" y="907"/>
                  </a:cubicBezTo>
                  <a:cubicBezTo>
                    <a:pt x="320" y="1036"/>
                    <a:pt x="320" y="1036"/>
                    <a:pt x="320" y="1036"/>
                  </a:cubicBezTo>
                  <a:cubicBezTo>
                    <a:pt x="318" y="1047"/>
                    <a:pt x="318" y="1047"/>
                    <a:pt x="318" y="1047"/>
                  </a:cubicBezTo>
                  <a:cubicBezTo>
                    <a:pt x="313" y="1037"/>
                    <a:pt x="313" y="1037"/>
                    <a:pt x="313" y="1037"/>
                  </a:cubicBezTo>
                  <a:cubicBezTo>
                    <a:pt x="234" y="861"/>
                    <a:pt x="234" y="861"/>
                    <a:pt x="234" y="861"/>
                  </a:cubicBezTo>
                  <a:cubicBezTo>
                    <a:pt x="156" y="685"/>
                    <a:pt x="156" y="685"/>
                    <a:pt x="156" y="685"/>
                  </a:cubicBezTo>
                  <a:cubicBezTo>
                    <a:pt x="130" y="626"/>
                    <a:pt x="104" y="568"/>
                    <a:pt x="78" y="509"/>
                  </a:cubicBezTo>
                  <a:lnTo>
                    <a:pt x="0" y="3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6" name="Freeform 784">
              <a:extLst>
                <a:ext uri="{FF2B5EF4-FFF2-40B4-BE49-F238E27FC236}">
                  <a16:creationId xmlns:a16="http://schemas.microsoft.com/office/drawing/2014/main" id="{F630B8BD-6B0C-47BE-BDAC-62AFE50C3C95}"/>
                </a:ext>
              </a:extLst>
            </p:cNvPr>
            <p:cNvSpPr>
              <a:spLocks/>
            </p:cNvSpPr>
            <p:nvPr/>
          </p:nvSpPr>
          <p:spPr bwMode="auto">
            <a:xfrm>
              <a:off x="17292638" y="8651875"/>
              <a:ext cx="185738" cy="457200"/>
            </a:xfrm>
            <a:custGeom>
              <a:avLst/>
              <a:gdLst>
                <a:gd name="T0" fmla="*/ 0 w 99"/>
                <a:gd name="T1" fmla="*/ 0 h 243"/>
                <a:gd name="T2" fmla="*/ 21 w 99"/>
                <a:gd name="T3" fmla="*/ 63 h 243"/>
                <a:gd name="T4" fmla="*/ 42 w 99"/>
                <a:gd name="T5" fmla="*/ 125 h 243"/>
                <a:gd name="T6" fmla="*/ 66 w 99"/>
                <a:gd name="T7" fmla="*/ 187 h 243"/>
                <a:gd name="T8" fmla="*/ 99 w 99"/>
                <a:gd name="T9" fmla="*/ 243 h 243"/>
                <a:gd name="T10" fmla="*/ 60 w 99"/>
                <a:gd name="T11" fmla="*/ 189 h 243"/>
                <a:gd name="T12" fmla="*/ 34 w 99"/>
                <a:gd name="T13" fmla="*/ 128 h 243"/>
                <a:gd name="T14" fmla="*/ 15 w 99"/>
                <a:gd name="T15" fmla="*/ 64 h 243"/>
                <a:gd name="T16" fmla="*/ 0 w 99"/>
                <a:gd name="T1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243">
                  <a:moveTo>
                    <a:pt x="0" y="0"/>
                  </a:moveTo>
                  <a:cubicBezTo>
                    <a:pt x="8" y="21"/>
                    <a:pt x="14" y="42"/>
                    <a:pt x="21" y="63"/>
                  </a:cubicBezTo>
                  <a:cubicBezTo>
                    <a:pt x="28" y="84"/>
                    <a:pt x="35" y="105"/>
                    <a:pt x="42" y="125"/>
                  </a:cubicBezTo>
                  <a:cubicBezTo>
                    <a:pt x="49" y="146"/>
                    <a:pt x="57" y="167"/>
                    <a:pt x="66" y="187"/>
                  </a:cubicBezTo>
                  <a:cubicBezTo>
                    <a:pt x="75" y="206"/>
                    <a:pt x="85" y="226"/>
                    <a:pt x="99" y="243"/>
                  </a:cubicBezTo>
                  <a:cubicBezTo>
                    <a:pt x="82" y="228"/>
                    <a:pt x="70" y="209"/>
                    <a:pt x="60" y="189"/>
                  </a:cubicBezTo>
                  <a:cubicBezTo>
                    <a:pt x="50" y="169"/>
                    <a:pt x="42" y="149"/>
                    <a:pt x="34" y="128"/>
                  </a:cubicBezTo>
                  <a:cubicBezTo>
                    <a:pt x="27" y="107"/>
                    <a:pt x="21" y="86"/>
                    <a:pt x="15" y="64"/>
                  </a:cubicBezTo>
                  <a:cubicBezTo>
                    <a:pt x="9" y="43"/>
                    <a:pt x="5"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7" name="Freeform 785">
              <a:extLst>
                <a:ext uri="{FF2B5EF4-FFF2-40B4-BE49-F238E27FC236}">
                  <a16:creationId xmlns:a16="http://schemas.microsoft.com/office/drawing/2014/main" id="{1738A248-8C0A-4A01-BE1C-9836CC0C5741}"/>
                </a:ext>
              </a:extLst>
            </p:cNvPr>
            <p:cNvSpPr>
              <a:spLocks/>
            </p:cNvSpPr>
            <p:nvPr/>
          </p:nvSpPr>
          <p:spPr bwMode="auto">
            <a:xfrm>
              <a:off x="17367250" y="8447088"/>
              <a:ext cx="161925" cy="452438"/>
            </a:xfrm>
            <a:custGeom>
              <a:avLst/>
              <a:gdLst>
                <a:gd name="T0" fmla="*/ 0 w 86"/>
                <a:gd name="T1" fmla="*/ 0 h 240"/>
                <a:gd name="T2" fmla="*/ 19 w 86"/>
                <a:gd name="T3" fmla="*/ 61 h 240"/>
                <a:gd name="T4" fmla="*/ 38 w 86"/>
                <a:gd name="T5" fmla="*/ 122 h 240"/>
                <a:gd name="T6" fmla="*/ 59 w 86"/>
                <a:gd name="T7" fmla="*/ 182 h 240"/>
                <a:gd name="T8" fmla="*/ 86 w 86"/>
                <a:gd name="T9" fmla="*/ 240 h 240"/>
                <a:gd name="T10" fmla="*/ 53 w 86"/>
                <a:gd name="T11" fmla="*/ 185 h 240"/>
                <a:gd name="T12" fmla="*/ 30 w 86"/>
                <a:gd name="T13" fmla="*/ 125 h 240"/>
                <a:gd name="T14" fmla="*/ 13 w 86"/>
                <a:gd name="T15" fmla="*/ 63 h 240"/>
                <a:gd name="T16" fmla="*/ 0 w 86"/>
                <a:gd name="T1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240">
                  <a:moveTo>
                    <a:pt x="0" y="0"/>
                  </a:moveTo>
                  <a:cubicBezTo>
                    <a:pt x="7" y="20"/>
                    <a:pt x="13" y="41"/>
                    <a:pt x="19" y="61"/>
                  </a:cubicBezTo>
                  <a:cubicBezTo>
                    <a:pt x="25" y="81"/>
                    <a:pt x="31" y="102"/>
                    <a:pt x="38" y="122"/>
                  </a:cubicBezTo>
                  <a:cubicBezTo>
                    <a:pt x="44" y="142"/>
                    <a:pt x="51" y="163"/>
                    <a:pt x="59" y="182"/>
                  </a:cubicBezTo>
                  <a:cubicBezTo>
                    <a:pt x="66" y="202"/>
                    <a:pt x="75" y="222"/>
                    <a:pt x="86" y="240"/>
                  </a:cubicBezTo>
                  <a:cubicBezTo>
                    <a:pt x="72" y="224"/>
                    <a:pt x="62" y="204"/>
                    <a:pt x="53" y="185"/>
                  </a:cubicBezTo>
                  <a:cubicBezTo>
                    <a:pt x="44" y="165"/>
                    <a:pt x="37" y="145"/>
                    <a:pt x="30" y="125"/>
                  </a:cubicBezTo>
                  <a:cubicBezTo>
                    <a:pt x="24" y="104"/>
                    <a:pt x="18" y="84"/>
                    <a:pt x="13" y="63"/>
                  </a:cubicBezTo>
                  <a:cubicBezTo>
                    <a:pt x="8" y="42"/>
                    <a:pt x="3"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8" name="Freeform 786">
              <a:extLst>
                <a:ext uri="{FF2B5EF4-FFF2-40B4-BE49-F238E27FC236}">
                  <a16:creationId xmlns:a16="http://schemas.microsoft.com/office/drawing/2014/main" id="{A941A576-C3B6-4663-83C7-109C9BFF20F7}"/>
                </a:ext>
              </a:extLst>
            </p:cNvPr>
            <p:cNvSpPr>
              <a:spLocks/>
            </p:cNvSpPr>
            <p:nvPr/>
          </p:nvSpPr>
          <p:spPr bwMode="auto">
            <a:xfrm>
              <a:off x="17445038" y="8002588"/>
              <a:ext cx="185738" cy="482600"/>
            </a:xfrm>
            <a:custGeom>
              <a:avLst/>
              <a:gdLst>
                <a:gd name="T0" fmla="*/ 0 w 99"/>
                <a:gd name="T1" fmla="*/ 0 h 256"/>
                <a:gd name="T2" fmla="*/ 21 w 99"/>
                <a:gd name="T3" fmla="*/ 66 h 256"/>
                <a:gd name="T4" fmla="*/ 42 w 99"/>
                <a:gd name="T5" fmla="*/ 131 h 256"/>
                <a:gd name="T6" fmla="*/ 66 w 99"/>
                <a:gd name="T7" fmla="*/ 196 h 256"/>
                <a:gd name="T8" fmla="*/ 73 w 99"/>
                <a:gd name="T9" fmla="*/ 212 h 256"/>
                <a:gd name="T10" fmla="*/ 80 w 99"/>
                <a:gd name="T11" fmla="*/ 227 h 256"/>
                <a:gd name="T12" fmla="*/ 99 w 99"/>
                <a:gd name="T13" fmla="*/ 256 h 256"/>
                <a:gd name="T14" fmla="*/ 60 w 99"/>
                <a:gd name="T15" fmla="*/ 198 h 256"/>
                <a:gd name="T16" fmla="*/ 34 w 99"/>
                <a:gd name="T17" fmla="*/ 134 h 256"/>
                <a:gd name="T18" fmla="*/ 15 w 99"/>
                <a:gd name="T19" fmla="*/ 67 h 256"/>
                <a:gd name="T20" fmla="*/ 0 w 99"/>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256">
                  <a:moveTo>
                    <a:pt x="0" y="0"/>
                  </a:moveTo>
                  <a:cubicBezTo>
                    <a:pt x="7" y="22"/>
                    <a:pt x="14" y="44"/>
                    <a:pt x="21" y="66"/>
                  </a:cubicBezTo>
                  <a:cubicBezTo>
                    <a:pt x="28" y="88"/>
                    <a:pt x="35" y="110"/>
                    <a:pt x="42" y="131"/>
                  </a:cubicBezTo>
                  <a:cubicBezTo>
                    <a:pt x="49" y="153"/>
                    <a:pt x="57" y="175"/>
                    <a:pt x="66" y="196"/>
                  </a:cubicBezTo>
                  <a:cubicBezTo>
                    <a:pt x="68" y="201"/>
                    <a:pt x="70" y="206"/>
                    <a:pt x="73" y="212"/>
                  </a:cubicBezTo>
                  <a:cubicBezTo>
                    <a:pt x="75" y="217"/>
                    <a:pt x="77" y="222"/>
                    <a:pt x="80" y="227"/>
                  </a:cubicBezTo>
                  <a:cubicBezTo>
                    <a:pt x="85" y="237"/>
                    <a:pt x="92" y="247"/>
                    <a:pt x="99" y="256"/>
                  </a:cubicBezTo>
                  <a:cubicBezTo>
                    <a:pt x="82" y="240"/>
                    <a:pt x="70" y="219"/>
                    <a:pt x="60" y="198"/>
                  </a:cubicBezTo>
                  <a:cubicBezTo>
                    <a:pt x="50" y="178"/>
                    <a:pt x="42" y="156"/>
                    <a:pt x="34" y="134"/>
                  </a:cubicBezTo>
                  <a:cubicBezTo>
                    <a:pt x="27" y="112"/>
                    <a:pt x="21" y="90"/>
                    <a:pt x="15" y="67"/>
                  </a:cubicBezTo>
                  <a:cubicBezTo>
                    <a:pt x="9" y="45"/>
                    <a:pt x="4" y="2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9" name="Freeform 787">
              <a:extLst>
                <a:ext uri="{FF2B5EF4-FFF2-40B4-BE49-F238E27FC236}">
                  <a16:creationId xmlns:a16="http://schemas.microsoft.com/office/drawing/2014/main" id="{1A3D9A35-41ED-424C-A03C-2BA17A41F662}"/>
                </a:ext>
              </a:extLst>
            </p:cNvPr>
            <p:cNvSpPr>
              <a:spLocks/>
            </p:cNvSpPr>
            <p:nvPr/>
          </p:nvSpPr>
          <p:spPr bwMode="auto">
            <a:xfrm>
              <a:off x="17683163" y="7940675"/>
              <a:ext cx="334963" cy="320675"/>
            </a:xfrm>
            <a:custGeom>
              <a:avLst/>
              <a:gdLst>
                <a:gd name="T0" fmla="*/ 0 w 178"/>
                <a:gd name="T1" fmla="*/ 170 h 170"/>
                <a:gd name="T2" fmla="*/ 48 w 178"/>
                <a:gd name="T3" fmla="*/ 131 h 170"/>
                <a:gd name="T4" fmla="*/ 92 w 178"/>
                <a:gd name="T5" fmla="*/ 88 h 170"/>
                <a:gd name="T6" fmla="*/ 135 w 178"/>
                <a:gd name="T7" fmla="*/ 44 h 170"/>
                <a:gd name="T8" fmla="*/ 178 w 178"/>
                <a:gd name="T9" fmla="*/ 0 h 170"/>
                <a:gd name="T10" fmla="*/ 140 w 178"/>
                <a:gd name="T11" fmla="*/ 48 h 170"/>
                <a:gd name="T12" fmla="*/ 98 w 178"/>
                <a:gd name="T13" fmla="*/ 94 h 170"/>
                <a:gd name="T14" fmla="*/ 52 w 178"/>
                <a:gd name="T15" fmla="*/ 136 h 170"/>
                <a:gd name="T16" fmla="*/ 0 w 178"/>
                <a:gd name="T17"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70">
                  <a:moveTo>
                    <a:pt x="0" y="170"/>
                  </a:moveTo>
                  <a:cubicBezTo>
                    <a:pt x="17" y="158"/>
                    <a:pt x="33" y="145"/>
                    <a:pt x="48" y="131"/>
                  </a:cubicBezTo>
                  <a:cubicBezTo>
                    <a:pt x="63" y="117"/>
                    <a:pt x="78" y="103"/>
                    <a:pt x="92" y="88"/>
                  </a:cubicBezTo>
                  <a:cubicBezTo>
                    <a:pt x="106" y="74"/>
                    <a:pt x="121" y="59"/>
                    <a:pt x="135" y="44"/>
                  </a:cubicBezTo>
                  <a:cubicBezTo>
                    <a:pt x="149" y="29"/>
                    <a:pt x="163" y="14"/>
                    <a:pt x="178" y="0"/>
                  </a:cubicBezTo>
                  <a:cubicBezTo>
                    <a:pt x="166" y="16"/>
                    <a:pt x="153" y="32"/>
                    <a:pt x="140" y="48"/>
                  </a:cubicBezTo>
                  <a:cubicBezTo>
                    <a:pt x="126" y="64"/>
                    <a:pt x="112" y="79"/>
                    <a:pt x="98" y="94"/>
                  </a:cubicBezTo>
                  <a:cubicBezTo>
                    <a:pt x="83" y="108"/>
                    <a:pt x="68" y="123"/>
                    <a:pt x="52" y="136"/>
                  </a:cubicBezTo>
                  <a:cubicBezTo>
                    <a:pt x="36" y="149"/>
                    <a:pt x="19" y="161"/>
                    <a:pt x="0"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0" name="Freeform 788">
              <a:extLst>
                <a:ext uri="{FF2B5EF4-FFF2-40B4-BE49-F238E27FC236}">
                  <a16:creationId xmlns:a16="http://schemas.microsoft.com/office/drawing/2014/main" id="{1E69B669-046A-4704-8DF5-A66B91BC5347}"/>
                </a:ext>
              </a:extLst>
            </p:cNvPr>
            <p:cNvSpPr>
              <a:spLocks/>
            </p:cNvSpPr>
            <p:nvPr/>
          </p:nvSpPr>
          <p:spPr bwMode="auto">
            <a:xfrm>
              <a:off x="17573625" y="8466138"/>
              <a:ext cx="404813" cy="250825"/>
            </a:xfrm>
            <a:custGeom>
              <a:avLst/>
              <a:gdLst>
                <a:gd name="T0" fmla="*/ 0 w 215"/>
                <a:gd name="T1" fmla="*/ 133 h 133"/>
                <a:gd name="T2" fmla="*/ 56 w 215"/>
                <a:gd name="T3" fmla="*/ 104 h 133"/>
                <a:gd name="T4" fmla="*/ 109 w 215"/>
                <a:gd name="T5" fmla="*/ 70 h 133"/>
                <a:gd name="T6" fmla="*/ 161 w 215"/>
                <a:gd name="T7" fmla="*/ 34 h 133"/>
                <a:gd name="T8" fmla="*/ 215 w 215"/>
                <a:gd name="T9" fmla="*/ 0 h 133"/>
                <a:gd name="T10" fmla="*/ 165 w 215"/>
                <a:gd name="T11" fmla="*/ 39 h 133"/>
                <a:gd name="T12" fmla="*/ 113 w 215"/>
                <a:gd name="T13" fmla="*/ 77 h 133"/>
                <a:gd name="T14" fmla="*/ 59 w 215"/>
                <a:gd name="T15" fmla="*/ 110 h 133"/>
                <a:gd name="T16" fmla="*/ 0 w 215"/>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3">
                  <a:moveTo>
                    <a:pt x="0" y="133"/>
                  </a:moveTo>
                  <a:cubicBezTo>
                    <a:pt x="20" y="126"/>
                    <a:pt x="38" y="115"/>
                    <a:pt x="56" y="104"/>
                  </a:cubicBezTo>
                  <a:cubicBezTo>
                    <a:pt x="74" y="93"/>
                    <a:pt x="91" y="82"/>
                    <a:pt x="109" y="70"/>
                  </a:cubicBezTo>
                  <a:cubicBezTo>
                    <a:pt x="161" y="34"/>
                    <a:pt x="161" y="34"/>
                    <a:pt x="161" y="34"/>
                  </a:cubicBezTo>
                  <a:cubicBezTo>
                    <a:pt x="179" y="23"/>
                    <a:pt x="197" y="11"/>
                    <a:pt x="215" y="0"/>
                  </a:cubicBezTo>
                  <a:cubicBezTo>
                    <a:pt x="199" y="13"/>
                    <a:pt x="182" y="27"/>
                    <a:pt x="165" y="39"/>
                  </a:cubicBezTo>
                  <a:cubicBezTo>
                    <a:pt x="148" y="52"/>
                    <a:pt x="131" y="65"/>
                    <a:pt x="113" y="77"/>
                  </a:cubicBezTo>
                  <a:cubicBezTo>
                    <a:pt x="96" y="88"/>
                    <a:pt x="78" y="100"/>
                    <a:pt x="59" y="110"/>
                  </a:cubicBezTo>
                  <a:cubicBezTo>
                    <a:pt x="40" y="120"/>
                    <a:pt x="21" y="129"/>
                    <a:pt x="0" y="1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1" name="Freeform 789">
              <a:extLst>
                <a:ext uri="{FF2B5EF4-FFF2-40B4-BE49-F238E27FC236}">
                  <a16:creationId xmlns:a16="http://schemas.microsoft.com/office/drawing/2014/main" id="{355CB14D-871E-4890-B404-043FF4DA82D4}"/>
                </a:ext>
              </a:extLst>
            </p:cNvPr>
            <p:cNvSpPr>
              <a:spLocks/>
            </p:cNvSpPr>
            <p:nvPr/>
          </p:nvSpPr>
          <p:spPr bwMode="auto">
            <a:xfrm>
              <a:off x="17506950" y="8755063"/>
              <a:ext cx="361950" cy="241300"/>
            </a:xfrm>
            <a:custGeom>
              <a:avLst/>
              <a:gdLst>
                <a:gd name="T0" fmla="*/ 0 w 193"/>
                <a:gd name="T1" fmla="*/ 128 h 128"/>
                <a:gd name="T2" fmla="*/ 26 w 193"/>
                <a:gd name="T3" fmla="*/ 117 h 128"/>
                <a:gd name="T4" fmla="*/ 39 w 193"/>
                <a:gd name="T5" fmla="*/ 110 h 128"/>
                <a:gd name="T6" fmla="*/ 51 w 193"/>
                <a:gd name="T7" fmla="*/ 102 h 128"/>
                <a:gd name="T8" fmla="*/ 98 w 193"/>
                <a:gd name="T9" fmla="*/ 69 h 128"/>
                <a:gd name="T10" fmla="*/ 145 w 193"/>
                <a:gd name="T11" fmla="*/ 34 h 128"/>
                <a:gd name="T12" fmla="*/ 193 w 193"/>
                <a:gd name="T13" fmla="*/ 0 h 128"/>
                <a:gd name="T14" fmla="*/ 149 w 193"/>
                <a:gd name="T15" fmla="*/ 39 h 128"/>
                <a:gd name="T16" fmla="*/ 103 w 193"/>
                <a:gd name="T17" fmla="*/ 75 h 128"/>
                <a:gd name="T18" fmla="*/ 54 w 193"/>
                <a:gd name="T19" fmla="*/ 107 h 128"/>
                <a:gd name="T20" fmla="*/ 41 w 193"/>
                <a:gd name="T21" fmla="*/ 115 h 128"/>
                <a:gd name="T22" fmla="*/ 28 w 193"/>
                <a:gd name="T23" fmla="*/ 121 h 128"/>
                <a:gd name="T24" fmla="*/ 0 w 193"/>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28">
                  <a:moveTo>
                    <a:pt x="0" y="128"/>
                  </a:moveTo>
                  <a:cubicBezTo>
                    <a:pt x="9" y="126"/>
                    <a:pt x="18" y="122"/>
                    <a:pt x="26" y="117"/>
                  </a:cubicBezTo>
                  <a:cubicBezTo>
                    <a:pt x="31" y="115"/>
                    <a:pt x="35" y="113"/>
                    <a:pt x="39" y="110"/>
                  </a:cubicBezTo>
                  <a:cubicBezTo>
                    <a:pt x="43" y="107"/>
                    <a:pt x="47" y="105"/>
                    <a:pt x="51" y="102"/>
                  </a:cubicBezTo>
                  <a:cubicBezTo>
                    <a:pt x="67" y="91"/>
                    <a:pt x="83" y="80"/>
                    <a:pt x="98" y="69"/>
                  </a:cubicBezTo>
                  <a:cubicBezTo>
                    <a:pt x="145" y="34"/>
                    <a:pt x="145" y="34"/>
                    <a:pt x="145" y="34"/>
                  </a:cubicBezTo>
                  <a:cubicBezTo>
                    <a:pt x="161" y="23"/>
                    <a:pt x="177" y="11"/>
                    <a:pt x="193" y="0"/>
                  </a:cubicBezTo>
                  <a:cubicBezTo>
                    <a:pt x="179" y="14"/>
                    <a:pt x="164" y="26"/>
                    <a:pt x="149" y="39"/>
                  </a:cubicBezTo>
                  <a:cubicBezTo>
                    <a:pt x="134" y="51"/>
                    <a:pt x="119" y="63"/>
                    <a:pt x="103" y="75"/>
                  </a:cubicBezTo>
                  <a:cubicBezTo>
                    <a:pt x="87" y="86"/>
                    <a:pt x="71" y="98"/>
                    <a:pt x="54" y="107"/>
                  </a:cubicBezTo>
                  <a:cubicBezTo>
                    <a:pt x="50" y="110"/>
                    <a:pt x="46" y="112"/>
                    <a:pt x="41" y="115"/>
                  </a:cubicBezTo>
                  <a:cubicBezTo>
                    <a:pt x="37" y="117"/>
                    <a:pt x="33" y="119"/>
                    <a:pt x="28" y="121"/>
                  </a:cubicBezTo>
                  <a:cubicBezTo>
                    <a:pt x="19" y="124"/>
                    <a:pt x="9" y="128"/>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2" name="Freeform 790">
              <a:extLst>
                <a:ext uri="{FF2B5EF4-FFF2-40B4-BE49-F238E27FC236}">
                  <a16:creationId xmlns:a16="http://schemas.microsoft.com/office/drawing/2014/main" id="{033B8D16-8D74-473F-8174-16F47E6897F9}"/>
                </a:ext>
              </a:extLst>
            </p:cNvPr>
            <p:cNvSpPr>
              <a:spLocks/>
            </p:cNvSpPr>
            <p:nvPr/>
          </p:nvSpPr>
          <p:spPr bwMode="auto">
            <a:xfrm>
              <a:off x="17454563" y="8966200"/>
              <a:ext cx="385763" cy="242888"/>
            </a:xfrm>
            <a:custGeom>
              <a:avLst/>
              <a:gdLst>
                <a:gd name="T0" fmla="*/ 0 w 206"/>
                <a:gd name="T1" fmla="*/ 129 h 129"/>
                <a:gd name="T2" fmla="*/ 56 w 206"/>
                <a:gd name="T3" fmla="*/ 104 h 129"/>
                <a:gd name="T4" fmla="*/ 107 w 206"/>
                <a:gd name="T5" fmla="*/ 72 h 129"/>
                <a:gd name="T6" fmla="*/ 156 w 206"/>
                <a:gd name="T7" fmla="*/ 36 h 129"/>
                <a:gd name="T8" fmla="*/ 206 w 206"/>
                <a:gd name="T9" fmla="*/ 0 h 129"/>
                <a:gd name="T10" fmla="*/ 160 w 206"/>
                <a:gd name="T11" fmla="*/ 41 h 129"/>
                <a:gd name="T12" fmla="*/ 112 w 206"/>
                <a:gd name="T13" fmla="*/ 78 h 129"/>
                <a:gd name="T14" fmla="*/ 59 w 206"/>
                <a:gd name="T15" fmla="*/ 110 h 129"/>
                <a:gd name="T16" fmla="*/ 0 w 206"/>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9">
                  <a:moveTo>
                    <a:pt x="0" y="129"/>
                  </a:moveTo>
                  <a:cubicBezTo>
                    <a:pt x="20" y="123"/>
                    <a:pt x="38" y="114"/>
                    <a:pt x="56" y="104"/>
                  </a:cubicBezTo>
                  <a:cubicBezTo>
                    <a:pt x="73" y="94"/>
                    <a:pt x="90" y="83"/>
                    <a:pt x="107" y="72"/>
                  </a:cubicBezTo>
                  <a:cubicBezTo>
                    <a:pt x="124" y="60"/>
                    <a:pt x="140" y="48"/>
                    <a:pt x="156" y="36"/>
                  </a:cubicBezTo>
                  <a:cubicBezTo>
                    <a:pt x="173" y="24"/>
                    <a:pt x="189" y="12"/>
                    <a:pt x="206" y="0"/>
                  </a:cubicBezTo>
                  <a:cubicBezTo>
                    <a:pt x="191" y="14"/>
                    <a:pt x="176" y="28"/>
                    <a:pt x="160" y="41"/>
                  </a:cubicBezTo>
                  <a:cubicBezTo>
                    <a:pt x="145" y="54"/>
                    <a:pt x="128" y="67"/>
                    <a:pt x="112" y="78"/>
                  </a:cubicBezTo>
                  <a:cubicBezTo>
                    <a:pt x="95" y="90"/>
                    <a:pt x="77" y="101"/>
                    <a:pt x="59" y="110"/>
                  </a:cubicBezTo>
                  <a:cubicBezTo>
                    <a:pt x="40" y="119"/>
                    <a:pt x="21" y="126"/>
                    <a:pt x="0"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3" name="Freeform 791">
              <a:extLst>
                <a:ext uri="{FF2B5EF4-FFF2-40B4-BE49-F238E27FC236}">
                  <a16:creationId xmlns:a16="http://schemas.microsoft.com/office/drawing/2014/main" id="{B2F8ABCC-3888-4AD6-B8B8-810FA1012385}"/>
                </a:ext>
              </a:extLst>
            </p:cNvPr>
            <p:cNvSpPr>
              <a:spLocks/>
            </p:cNvSpPr>
            <p:nvPr/>
          </p:nvSpPr>
          <p:spPr bwMode="auto">
            <a:xfrm>
              <a:off x="16748125" y="8475663"/>
              <a:ext cx="196850" cy="122238"/>
            </a:xfrm>
            <a:custGeom>
              <a:avLst/>
              <a:gdLst>
                <a:gd name="T0" fmla="*/ 0 w 104"/>
                <a:gd name="T1" fmla="*/ 0 h 65"/>
                <a:gd name="T2" fmla="*/ 22 w 104"/>
                <a:gd name="T3" fmla="*/ 22 h 65"/>
                <a:gd name="T4" fmla="*/ 48 w 104"/>
                <a:gd name="T5" fmla="*/ 39 h 65"/>
                <a:gd name="T6" fmla="*/ 75 w 104"/>
                <a:gd name="T7" fmla="*/ 53 h 65"/>
                <a:gd name="T8" fmla="*/ 104 w 104"/>
                <a:gd name="T9" fmla="*/ 65 h 65"/>
                <a:gd name="T10" fmla="*/ 73 w 104"/>
                <a:gd name="T11" fmla="*/ 59 h 65"/>
                <a:gd name="T12" fmla="*/ 44 w 104"/>
                <a:gd name="T13" fmla="*/ 46 h 65"/>
                <a:gd name="T14" fmla="*/ 18 w 104"/>
                <a:gd name="T15" fmla="*/ 26 h 65"/>
                <a:gd name="T16" fmla="*/ 0 w 104"/>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5">
                  <a:moveTo>
                    <a:pt x="0" y="0"/>
                  </a:moveTo>
                  <a:cubicBezTo>
                    <a:pt x="7" y="8"/>
                    <a:pt x="15" y="15"/>
                    <a:pt x="22" y="22"/>
                  </a:cubicBezTo>
                  <a:cubicBezTo>
                    <a:pt x="30" y="28"/>
                    <a:pt x="39" y="34"/>
                    <a:pt x="48" y="39"/>
                  </a:cubicBezTo>
                  <a:cubicBezTo>
                    <a:pt x="56" y="44"/>
                    <a:pt x="66" y="49"/>
                    <a:pt x="75" y="53"/>
                  </a:cubicBezTo>
                  <a:cubicBezTo>
                    <a:pt x="85" y="57"/>
                    <a:pt x="94" y="61"/>
                    <a:pt x="104" y="65"/>
                  </a:cubicBezTo>
                  <a:cubicBezTo>
                    <a:pt x="93" y="64"/>
                    <a:pt x="83" y="62"/>
                    <a:pt x="73" y="59"/>
                  </a:cubicBezTo>
                  <a:cubicBezTo>
                    <a:pt x="63" y="55"/>
                    <a:pt x="53" y="51"/>
                    <a:pt x="44" y="46"/>
                  </a:cubicBezTo>
                  <a:cubicBezTo>
                    <a:pt x="34" y="41"/>
                    <a:pt x="26" y="34"/>
                    <a:pt x="18" y="26"/>
                  </a:cubicBezTo>
                  <a:cubicBezTo>
                    <a:pt x="11" y="19"/>
                    <a:pt x="4"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4" name="Freeform 792">
              <a:extLst>
                <a:ext uri="{FF2B5EF4-FFF2-40B4-BE49-F238E27FC236}">
                  <a16:creationId xmlns:a16="http://schemas.microsoft.com/office/drawing/2014/main" id="{E32036BA-9A52-4C76-92CF-E87D3F128D83}"/>
                </a:ext>
              </a:extLst>
            </p:cNvPr>
            <p:cNvSpPr>
              <a:spLocks/>
            </p:cNvSpPr>
            <p:nvPr/>
          </p:nvSpPr>
          <p:spPr bwMode="auto">
            <a:xfrm>
              <a:off x="16975138" y="8351838"/>
              <a:ext cx="74613" cy="311150"/>
            </a:xfrm>
            <a:custGeom>
              <a:avLst/>
              <a:gdLst>
                <a:gd name="T0" fmla="*/ 0 w 40"/>
                <a:gd name="T1" fmla="*/ 166 h 166"/>
                <a:gd name="T2" fmla="*/ 14 w 40"/>
                <a:gd name="T3" fmla="*/ 125 h 166"/>
                <a:gd name="T4" fmla="*/ 25 w 40"/>
                <a:gd name="T5" fmla="*/ 84 h 166"/>
                <a:gd name="T6" fmla="*/ 33 w 40"/>
                <a:gd name="T7" fmla="*/ 42 h 166"/>
                <a:gd name="T8" fmla="*/ 37 w 40"/>
                <a:gd name="T9" fmla="*/ 0 h 166"/>
                <a:gd name="T10" fmla="*/ 39 w 40"/>
                <a:gd name="T11" fmla="*/ 43 h 166"/>
                <a:gd name="T12" fmla="*/ 33 w 40"/>
                <a:gd name="T13" fmla="*/ 86 h 166"/>
                <a:gd name="T14" fmla="*/ 19 w 40"/>
                <a:gd name="T15" fmla="*/ 127 h 166"/>
                <a:gd name="T16" fmla="*/ 0 w 40"/>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66">
                  <a:moveTo>
                    <a:pt x="0" y="166"/>
                  </a:moveTo>
                  <a:cubicBezTo>
                    <a:pt x="5" y="152"/>
                    <a:pt x="9" y="139"/>
                    <a:pt x="14" y="125"/>
                  </a:cubicBezTo>
                  <a:cubicBezTo>
                    <a:pt x="18" y="112"/>
                    <a:pt x="22" y="98"/>
                    <a:pt x="25" y="84"/>
                  </a:cubicBezTo>
                  <a:cubicBezTo>
                    <a:pt x="28" y="70"/>
                    <a:pt x="31" y="57"/>
                    <a:pt x="33" y="42"/>
                  </a:cubicBezTo>
                  <a:cubicBezTo>
                    <a:pt x="35" y="28"/>
                    <a:pt x="36" y="14"/>
                    <a:pt x="37" y="0"/>
                  </a:cubicBezTo>
                  <a:cubicBezTo>
                    <a:pt x="39" y="14"/>
                    <a:pt x="40" y="29"/>
                    <a:pt x="39" y="43"/>
                  </a:cubicBezTo>
                  <a:cubicBezTo>
                    <a:pt x="38" y="58"/>
                    <a:pt x="36" y="72"/>
                    <a:pt x="33" y="86"/>
                  </a:cubicBezTo>
                  <a:cubicBezTo>
                    <a:pt x="29" y="100"/>
                    <a:pt x="25" y="114"/>
                    <a:pt x="19" y="127"/>
                  </a:cubicBezTo>
                  <a:cubicBezTo>
                    <a:pt x="14" y="141"/>
                    <a:pt x="8" y="154"/>
                    <a:pt x="0"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5" name="Freeform 793">
              <a:extLst>
                <a:ext uri="{FF2B5EF4-FFF2-40B4-BE49-F238E27FC236}">
                  <a16:creationId xmlns:a16="http://schemas.microsoft.com/office/drawing/2014/main" id="{404CB4ED-C327-4F98-8DA2-E8FD47CCDC08}"/>
                </a:ext>
              </a:extLst>
            </p:cNvPr>
            <p:cNvSpPr>
              <a:spLocks/>
            </p:cNvSpPr>
            <p:nvPr/>
          </p:nvSpPr>
          <p:spPr bwMode="auto">
            <a:xfrm>
              <a:off x="16738600" y="8794750"/>
              <a:ext cx="349250" cy="120650"/>
            </a:xfrm>
            <a:custGeom>
              <a:avLst/>
              <a:gdLst>
                <a:gd name="T0" fmla="*/ 185 w 185"/>
                <a:gd name="T1" fmla="*/ 64 h 64"/>
                <a:gd name="T2" fmla="*/ 136 w 185"/>
                <a:gd name="T3" fmla="*/ 59 h 64"/>
                <a:gd name="T4" fmla="*/ 88 w 185"/>
                <a:gd name="T5" fmla="*/ 47 h 64"/>
                <a:gd name="T6" fmla="*/ 42 w 185"/>
                <a:gd name="T7" fmla="*/ 27 h 64"/>
                <a:gd name="T8" fmla="*/ 0 w 185"/>
                <a:gd name="T9" fmla="*/ 0 h 64"/>
                <a:gd name="T10" fmla="*/ 45 w 185"/>
                <a:gd name="T11" fmla="*/ 21 h 64"/>
                <a:gd name="T12" fmla="*/ 90 w 185"/>
                <a:gd name="T13" fmla="*/ 39 h 64"/>
                <a:gd name="T14" fmla="*/ 137 w 185"/>
                <a:gd name="T15" fmla="*/ 53 h 64"/>
                <a:gd name="T16" fmla="*/ 185 w 185"/>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64">
                  <a:moveTo>
                    <a:pt x="185" y="64"/>
                  </a:moveTo>
                  <a:cubicBezTo>
                    <a:pt x="169" y="64"/>
                    <a:pt x="152" y="62"/>
                    <a:pt x="136" y="59"/>
                  </a:cubicBezTo>
                  <a:cubicBezTo>
                    <a:pt x="120" y="56"/>
                    <a:pt x="104" y="52"/>
                    <a:pt x="88" y="47"/>
                  </a:cubicBezTo>
                  <a:cubicBezTo>
                    <a:pt x="72" y="41"/>
                    <a:pt x="57" y="35"/>
                    <a:pt x="42" y="27"/>
                  </a:cubicBezTo>
                  <a:cubicBezTo>
                    <a:pt x="28" y="19"/>
                    <a:pt x="14" y="10"/>
                    <a:pt x="0" y="0"/>
                  </a:cubicBezTo>
                  <a:cubicBezTo>
                    <a:pt x="15" y="8"/>
                    <a:pt x="30" y="15"/>
                    <a:pt x="45" y="21"/>
                  </a:cubicBezTo>
                  <a:cubicBezTo>
                    <a:pt x="60" y="28"/>
                    <a:pt x="75" y="34"/>
                    <a:pt x="90" y="39"/>
                  </a:cubicBezTo>
                  <a:cubicBezTo>
                    <a:pt x="106" y="45"/>
                    <a:pt x="121" y="49"/>
                    <a:pt x="137" y="53"/>
                  </a:cubicBezTo>
                  <a:cubicBezTo>
                    <a:pt x="153" y="57"/>
                    <a:pt x="169" y="61"/>
                    <a:pt x="185"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6" name="Freeform 794">
              <a:extLst>
                <a:ext uri="{FF2B5EF4-FFF2-40B4-BE49-F238E27FC236}">
                  <a16:creationId xmlns:a16="http://schemas.microsoft.com/office/drawing/2014/main" id="{EEDB2297-4CB0-4293-8538-355B52702651}"/>
                </a:ext>
              </a:extLst>
            </p:cNvPr>
            <p:cNvSpPr>
              <a:spLocks/>
            </p:cNvSpPr>
            <p:nvPr/>
          </p:nvSpPr>
          <p:spPr bwMode="auto">
            <a:xfrm>
              <a:off x="17140238" y="8624888"/>
              <a:ext cx="65088" cy="409575"/>
            </a:xfrm>
            <a:custGeom>
              <a:avLst/>
              <a:gdLst>
                <a:gd name="T0" fmla="*/ 0 w 35"/>
                <a:gd name="T1" fmla="*/ 218 h 218"/>
                <a:gd name="T2" fmla="*/ 14 w 35"/>
                <a:gd name="T3" fmla="*/ 164 h 218"/>
                <a:gd name="T4" fmla="*/ 23 w 35"/>
                <a:gd name="T5" fmla="*/ 110 h 218"/>
                <a:gd name="T6" fmla="*/ 29 w 35"/>
                <a:gd name="T7" fmla="*/ 55 h 218"/>
                <a:gd name="T8" fmla="*/ 33 w 35"/>
                <a:gd name="T9" fmla="*/ 0 h 218"/>
                <a:gd name="T10" fmla="*/ 35 w 35"/>
                <a:gd name="T11" fmla="*/ 55 h 218"/>
                <a:gd name="T12" fmla="*/ 31 w 35"/>
                <a:gd name="T13" fmla="*/ 111 h 218"/>
                <a:gd name="T14" fmla="*/ 20 w 35"/>
                <a:gd name="T15" fmla="*/ 166 h 218"/>
                <a:gd name="T16" fmla="*/ 0 w 35"/>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18">
                  <a:moveTo>
                    <a:pt x="0" y="218"/>
                  </a:moveTo>
                  <a:cubicBezTo>
                    <a:pt x="6" y="200"/>
                    <a:pt x="10" y="182"/>
                    <a:pt x="14" y="164"/>
                  </a:cubicBezTo>
                  <a:cubicBezTo>
                    <a:pt x="18" y="146"/>
                    <a:pt x="21" y="128"/>
                    <a:pt x="23" y="110"/>
                  </a:cubicBezTo>
                  <a:cubicBezTo>
                    <a:pt x="26" y="92"/>
                    <a:pt x="28" y="73"/>
                    <a:pt x="29" y="55"/>
                  </a:cubicBezTo>
                  <a:cubicBezTo>
                    <a:pt x="30" y="37"/>
                    <a:pt x="31" y="18"/>
                    <a:pt x="33" y="0"/>
                  </a:cubicBezTo>
                  <a:cubicBezTo>
                    <a:pt x="35" y="18"/>
                    <a:pt x="35" y="37"/>
                    <a:pt x="35" y="55"/>
                  </a:cubicBezTo>
                  <a:cubicBezTo>
                    <a:pt x="35" y="74"/>
                    <a:pt x="34" y="92"/>
                    <a:pt x="31" y="111"/>
                  </a:cubicBezTo>
                  <a:cubicBezTo>
                    <a:pt x="29" y="129"/>
                    <a:pt x="25" y="148"/>
                    <a:pt x="20" y="166"/>
                  </a:cubicBezTo>
                  <a:cubicBezTo>
                    <a:pt x="15" y="184"/>
                    <a:pt x="9" y="201"/>
                    <a:pt x="0" y="2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7" name="Freeform 795">
              <a:extLst>
                <a:ext uri="{FF2B5EF4-FFF2-40B4-BE49-F238E27FC236}">
                  <a16:creationId xmlns:a16="http://schemas.microsoft.com/office/drawing/2014/main" id="{5EC14A1A-C0AE-4CE9-B2A8-039251E7397C}"/>
                </a:ext>
              </a:extLst>
            </p:cNvPr>
            <p:cNvSpPr>
              <a:spLocks/>
            </p:cNvSpPr>
            <p:nvPr/>
          </p:nvSpPr>
          <p:spPr bwMode="auto">
            <a:xfrm>
              <a:off x="16911638" y="9096375"/>
              <a:ext cx="298450" cy="96838"/>
            </a:xfrm>
            <a:custGeom>
              <a:avLst/>
              <a:gdLst>
                <a:gd name="T0" fmla="*/ 158 w 158"/>
                <a:gd name="T1" fmla="*/ 49 h 51"/>
                <a:gd name="T2" fmla="*/ 116 w 158"/>
                <a:gd name="T3" fmla="*/ 50 h 51"/>
                <a:gd name="T4" fmla="*/ 75 w 158"/>
                <a:gd name="T5" fmla="*/ 40 h 51"/>
                <a:gd name="T6" fmla="*/ 36 w 158"/>
                <a:gd name="T7" fmla="*/ 23 h 51"/>
                <a:gd name="T8" fmla="*/ 0 w 158"/>
                <a:gd name="T9" fmla="*/ 0 h 51"/>
                <a:gd name="T10" fmla="*/ 38 w 158"/>
                <a:gd name="T11" fmla="*/ 17 h 51"/>
                <a:gd name="T12" fmla="*/ 77 w 158"/>
                <a:gd name="T13" fmla="*/ 32 h 51"/>
                <a:gd name="T14" fmla="*/ 117 w 158"/>
                <a:gd name="T15" fmla="*/ 43 h 51"/>
                <a:gd name="T16" fmla="*/ 158 w 158"/>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51">
                  <a:moveTo>
                    <a:pt x="158" y="49"/>
                  </a:moveTo>
                  <a:cubicBezTo>
                    <a:pt x="144" y="51"/>
                    <a:pt x="130" y="51"/>
                    <a:pt x="116" y="50"/>
                  </a:cubicBezTo>
                  <a:cubicBezTo>
                    <a:pt x="102" y="48"/>
                    <a:pt x="88" y="44"/>
                    <a:pt x="75" y="40"/>
                  </a:cubicBezTo>
                  <a:cubicBezTo>
                    <a:pt x="61" y="35"/>
                    <a:pt x="48" y="29"/>
                    <a:pt x="36" y="23"/>
                  </a:cubicBezTo>
                  <a:cubicBezTo>
                    <a:pt x="23" y="16"/>
                    <a:pt x="11" y="8"/>
                    <a:pt x="0" y="0"/>
                  </a:cubicBezTo>
                  <a:cubicBezTo>
                    <a:pt x="38" y="17"/>
                    <a:pt x="38" y="17"/>
                    <a:pt x="38" y="17"/>
                  </a:cubicBezTo>
                  <a:cubicBezTo>
                    <a:pt x="51" y="23"/>
                    <a:pt x="64" y="28"/>
                    <a:pt x="77" y="32"/>
                  </a:cubicBezTo>
                  <a:cubicBezTo>
                    <a:pt x="90" y="37"/>
                    <a:pt x="103" y="41"/>
                    <a:pt x="117" y="43"/>
                  </a:cubicBezTo>
                  <a:cubicBezTo>
                    <a:pt x="131" y="46"/>
                    <a:pt x="144" y="48"/>
                    <a:pt x="158"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8" name="Freeform 796">
              <a:extLst>
                <a:ext uri="{FF2B5EF4-FFF2-40B4-BE49-F238E27FC236}">
                  <a16:creationId xmlns:a16="http://schemas.microsoft.com/office/drawing/2014/main" id="{4B02A21C-2312-4402-B3D0-FEC47038950F}"/>
                </a:ext>
              </a:extLst>
            </p:cNvPr>
            <p:cNvSpPr>
              <a:spLocks/>
            </p:cNvSpPr>
            <p:nvPr/>
          </p:nvSpPr>
          <p:spPr bwMode="auto">
            <a:xfrm>
              <a:off x="16673513" y="9631363"/>
              <a:ext cx="1103313" cy="620713"/>
            </a:xfrm>
            <a:custGeom>
              <a:avLst/>
              <a:gdLst>
                <a:gd name="T0" fmla="*/ 695 w 695"/>
                <a:gd name="T1" fmla="*/ 0 h 391"/>
                <a:gd name="T2" fmla="*/ 615 w 695"/>
                <a:gd name="T3" fmla="*/ 391 h 391"/>
                <a:gd name="T4" fmla="*/ 108 w 695"/>
                <a:gd name="T5" fmla="*/ 391 h 391"/>
                <a:gd name="T6" fmla="*/ 0 w 695"/>
                <a:gd name="T7" fmla="*/ 0 h 391"/>
                <a:gd name="T8" fmla="*/ 695 w 695"/>
                <a:gd name="T9" fmla="*/ 0 h 391"/>
              </a:gdLst>
              <a:ahLst/>
              <a:cxnLst>
                <a:cxn ang="0">
                  <a:pos x="T0" y="T1"/>
                </a:cxn>
                <a:cxn ang="0">
                  <a:pos x="T2" y="T3"/>
                </a:cxn>
                <a:cxn ang="0">
                  <a:pos x="T4" y="T5"/>
                </a:cxn>
                <a:cxn ang="0">
                  <a:pos x="T6" y="T7"/>
                </a:cxn>
                <a:cxn ang="0">
                  <a:pos x="T8" y="T9"/>
                </a:cxn>
              </a:cxnLst>
              <a:rect l="0" t="0" r="r" b="b"/>
              <a:pathLst>
                <a:path w="695" h="391">
                  <a:moveTo>
                    <a:pt x="695" y="0"/>
                  </a:moveTo>
                  <a:lnTo>
                    <a:pt x="615" y="391"/>
                  </a:lnTo>
                  <a:lnTo>
                    <a:pt x="108" y="391"/>
                  </a:lnTo>
                  <a:lnTo>
                    <a:pt x="0" y="0"/>
                  </a:lnTo>
                  <a:lnTo>
                    <a:pt x="6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9" name="Freeform 797">
              <a:extLst>
                <a:ext uri="{FF2B5EF4-FFF2-40B4-BE49-F238E27FC236}">
                  <a16:creationId xmlns:a16="http://schemas.microsoft.com/office/drawing/2014/main" id="{88346ECC-328D-4A11-B160-9289C25751AC}"/>
                </a:ext>
              </a:extLst>
            </p:cNvPr>
            <p:cNvSpPr>
              <a:spLocks/>
            </p:cNvSpPr>
            <p:nvPr/>
          </p:nvSpPr>
          <p:spPr bwMode="auto">
            <a:xfrm>
              <a:off x="17587913" y="9631363"/>
              <a:ext cx="188913" cy="620713"/>
            </a:xfrm>
            <a:custGeom>
              <a:avLst/>
              <a:gdLst>
                <a:gd name="T0" fmla="*/ 119 w 119"/>
                <a:gd name="T1" fmla="*/ 0 h 391"/>
                <a:gd name="T2" fmla="*/ 39 w 119"/>
                <a:gd name="T3" fmla="*/ 391 h 391"/>
                <a:gd name="T4" fmla="*/ 0 w 119"/>
                <a:gd name="T5" fmla="*/ 391 h 391"/>
                <a:gd name="T6" fmla="*/ 79 w 119"/>
                <a:gd name="T7" fmla="*/ 0 h 391"/>
                <a:gd name="T8" fmla="*/ 119 w 119"/>
                <a:gd name="T9" fmla="*/ 0 h 391"/>
              </a:gdLst>
              <a:ahLst/>
              <a:cxnLst>
                <a:cxn ang="0">
                  <a:pos x="T0" y="T1"/>
                </a:cxn>
                <a:cxn ang="0">
                  <a:pos x="T2" y="T3"/>
                </a:cxn>
                <a:cxn ang="0">
                  <a:pos x="T4" y="T5"/>
                </a:cxn>
                <a:cxn ang="0">
                  <a:pos x="T6" y="T7"/>
                </a:cxn>
                <a:cxn ang="0">
                  <a:pos x="T8" y="T9"/>
                </a:cxn>
              </a:cxnLst>
              <a:rect l="0" t="0" r="r" b="b"/>
              <a:pathLst>
                <a:path w="119" h="391">
                  <a:moveTo>
                    <a:pt x="119" y="0"/>
                  </a:moveTo>
                  <a:lnTo>
                    <a:pt x="39" y="391"/>
                  </a:lnTo>
                  <a:lnTo>
                    <a:pt x="0" y="391"/>
                  </a:lnTo>
                  <a:lnTo>
                    <a:pt x="79" y="0"/>
                  </a:lnTo>
                  <a:lnTo>
                    <a:pt x="11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8" name="TextBox 807">
            <a:extLst>
              <a:ext uri="{FF2B5EF4-FFF2-40B4-BE49-F238E27FC236}">
                <a16:creationId xmlns:a16="http://schemas.microsoft.com/office/drawing/2014/main" id="{3D71EFAC-D1D3-4AAD-91FE-FC675E1FBA04}"/>
              </a:ext>
            </a:extLst>
          </p:cNvPr>
          <p:cNvSpPr txBox="1"/>
          <p:nvPr/>
        </p:nvSpPr>
        <p:spPr>
          <a:xfrm>
            <a:off x="973302" y="4289756"/>
            <a:ext cx="7411343"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to add new data server connection</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809" name="TextBox 808">
            <a:extLst>
              <a:ext uri="{FF2B5EF4-FFF2-40B4-BE49-F238E27FC236}">
                <a16:creationId xmlns:a16="http://schemas.microsoft.com/office/drawing/2014/main" id="{874A2210-4909-4257-805C-E7845B6F8D9E}"/>
              </a:ext>
            </a:extLst>
          </p:cNvPr>
          <p:cNvSpPr txBox="1"/>
          <p:nvPr/>
        </p:nvSpPr>
        <p:spPr>
          <a:xfrm>
            <a:off x="2025468" y="6417191"/>
            <a:ext cx="5123662" cy="1702710"/>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810" name="TextBox 809">
            <a:extLst>
              <a:ext uri="{FF2B5EF4-FFF2-40B4-BE49-F238E27FC236}">
                <a16:creationId xmlns:a16="http://schemas.microsoft.com/office/drawing/2014/main" id="{4B8B8837-CCA1-41DE-9B01-EAECDE739383}"/>
              </a:ext>
            </a:extLst>
          </p:cNvPr>
          <p:cNvSpPr txBox="1"/>
          <p:nvPr/>
        </p:nvSpPr>
        <p:spPr>
          <a:xfrm>
            <a:off x="2122929" y="8809414"/>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
        <p:nvSpPr>
          <p:cNvPr id="812" name="TextBox 811">
            <a:extLst>
              <a:ext uri="{FF2B5EF4-FFF2-40B4-BE49-F238E27FC236}">
                <a16:creationId xmlns:a16="http://schemas.microsoft.com/office/drawing/2014/main" id="{AC52DA1A-4F94-4A16-9B38-23FDE9DE7B37}"/>
              </a:ext>
            </a:extLst>
          </p:cNvPr>
          <p:cNvSpPr txBox="1"/>
          <p:nvPr/>
        </p:nvSpPr>
        <p:spPr>
          <a:xfrm>
            <a:off x="2010563" y="3654639"/>
            <a:ext cx="30184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effectLst/>
                <a:uLnTx/>
                <a:uFillTx/>
                <a:latin typeface="Calibri"/>
                <a:ea typeface="+mn-ea"/>
                <a:cs typeface="+mn-cs"/>
              </a:rPr>
              <a:t>Create your own space</a:t>
            </a:r>
          </a:p>
        </p:txBody>
      </p:sp>
      <p:grpSp>
        <p:nvGrpSpPr>
          <p:cNvPr id="858" name="Group 857">
            <a:extLst>
              <a:ext uri="{FF2B5EF4-FFF2-40B4-BE49-F238E27FC236}">
                <a16:creationId xmlns:a16="http://schemas.microsoft.com/office/drawing/2014/main" id="{5F5C29AD-6A93-4EA7-876E-7B669AEE2DFA}"/>
              </a:ext>
            </a:extLst>
          </p:cNvPr>
          <p:cNvGrpSpPr/>
          <p:nvPr/>
        </p:nvGrpSpPr>
        <p:grpSpPr>
          <a:xfrm>
            <a:off x="8510237" y="3684635"/>
            <a:ext cx="4273565" cy="6282830"/>
            <a:chOff x="3863975" y="-5172075"/>
            <a:chExt cx="5692776" cy="8369300"/>
          </a:xfrm>
        </p:grpSpPr>
        <p:sp>
          <p:nvSpPr>
            <p:cNvPr id="859" name="Freeform 801">
              <a:extLst>
                <a:ext uri="{FF2B5EF4-FFF2-40B4-BE49-F238E27FC236}">
                  <a16:creationId xmlns:a16="http://schemas.microsoft.com/office/drawing/2014/main" id="{D0C6FE1F-4ECC-41BE-87C0-0B107E01BB1C}"/>
                </a:ext>
              </a:extLst>
            </p:cNvPr>
            <p:cNvSpPr>
              <a:spLocks/>
            </p:cNvSpPr>
            <p:nvPr/>
          </p:nvSpPr>
          <p:spPr bwMode="auto">
            <a:xfrm>
              <a:off x="8153400" y="-2798763"/>
              <a:ext cx="293688" cy="244475"/>
            </a:xfrm>
            <a:custGeom>
              <a:avLst/>
              <a:gdLst>
                <a:gd name="T0" fmla="*/ 149 w 185"/>
                <a:gd name="T1" fmla="*/ 0 h 154"/>
                <a:gd name="T2" fmla="*/ 185 w 185"/>
                <a:gd name="T3" fmla="*/ 102 h 154"/>
                <a:gd name="T4" fmla="*/ 39 w 185"/>
                <a:gd name="T5" fmla="*/ 154 h 154"/>
                <a:gd name="T6" fmla="*/ 0 w 185"/>
                <a:gd name="T7" fmla="*/ 52 h 154"/>
                <a:gd name="T8" fmla="*/ 149 w 185"/>
                <a:gd name="T9" fmla="*/ 0 h 154"/>
              </a:gdLst>
              <a:ahLst/>
              <a:cxnLst>
                <a:cxn ang="0">
                  <a:pos x="T0" y="T1"/>
                </a:cxn>
                <a:cxn ang="0">
                  <a:pos x="T2" y="T3"/>
                </a:cxn>
                <a:cxn ang="0">
                  <a:pos x="T4" y="T5"/>
                </a:cxn>
                <a:cxn ang="0">
                  <a:pos x="T6" y="T7"/>
                </a:cxn>
                <a:cxn ang="0">
                  <a:pos x="T8" y="T9"/>
                </a:cxn>
              </a:cxnLst>
              <a:rect l="0" t="0" r="r" b="b"/>
              <a:pathLst>
                <a:path w="185" h="154">
                  <a:moveTo>
                    <a:pt x="149" y="0"/>
                  </a:moveTo>
                  <a:lnTo>
                    <a:pt x="185" y="102"/>
                  </a:lnTo>
                  <a:lnTo>
                    <a:pt x="39" y="154"/>
                  </a:lnTo>
                  <a:lnTo>
                    <a:pt x="0" y="52"/>
                  </a:lnTo>
                  <a:lnTo>
                    <a:pt x="14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0" name="Freeform 802">
              <a:extLst>
                <a:ext uri="{FF2B5EF4-FFF2-40B4-BE49-F238E27FC236}">
                  <a16:creationId xmlns:a16="http://schemas.microsoft.com/office/drawing/2014/main" id="{F3F25962-04EB-4D37-BE04-94563750177A}"/>
                </a:ext>
              </a:extLst>
            </p:cNvPr>
            <p:cNvSpPr>
              <a:spLocks/>
            </p:cNvSpPr>
            <p:nvPr/>
          </p:nvSpPr>
          <p:spPr bwMode="auto">
            <a:xfrm>
              <a:off x="5895975" y="-3810000"/>
              <a:ext cx="2535238" cy="1673225"/>
            </a:xfrm>
            <a:custGeom>
              <a:avLst/>
              <a:gdLst>
                <a:gd name="T0" fmla="*/ 797 w 797"/>
                <a:gd name="T1" fmla="*/ 391 h 526"/>
                <a:gd name="T2" fmla="*/ 787 w 797"/>
                <a:gd name="T3" fmla="*/ 318 h 526"/>
                <a:gd name="T4" fmla="*/ 379 w 797"/>
                <a:gd name="T5" fmla="*/ 292 h 526"/>
                <a:gd name="T6" fmla="*/ 164 w 797"/>
                <a:gd name="T7" fmla="*/ 20 h 526"/>
                <a:gd name="T8" fmla="*/ 117 w 797"/>
                <a:gd name="T9" fmla="*/ 1 h 526"/>
                <a:gd name="T10" fmla="*/ 93 w 797"/>
                <a:gd name="T11" fmla="*/ 1 h 526"/>
                <a:gd name="T12" fmla="*/ 22 w 797"/>
                <a:gd name="T13" fmla="*/ 117 h 526"/>
                <a:gd name="T14" fmla="*/ 243 w 797"/>
                <a:gd name="T15" fmla="*/ 526 h 526"/>
                <a:gd name="T16" fmla="*/ 365 w 797"/>
                <a:gd name="T17" fmla="*/ 473 h 526"/>
                <a:gd name="T18" fmla="*/ 797 w 797"/>
                <a:gd name="T19" fmla="*/ 39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7" h="526">
                  <a:moveTo>
                    <a:pt x="797" y="391"/>
                  </a:moveTo>
                  <a:cubicBezTo>
                    <a:pt x="787" y="318"/>
                    <a:pt x="787" y="318"/>
                    <a:pt x="787" y="318"/>
                  </a:cubicBezTo>
                  <a:cubicBezTo>
                    <a:pt x="627" y="336"/>
                    <a:pt x="486" y="309"/>
                    <a:pt x="379" y="292"/>
                  </a:cubicBezTo>
                  <a:cubicBezTo>
                    <a:pt x="352" y="210"/>
                    <a:pt x="285" y="119"/>
                    <a:pt x="164" y="20"/>
                  </a:cubicBezTo>
                  <a:cubicBezTo>
                    <a:pt x="151" y="9"/>
                    <a:pt x="134" y="2"/>
                    <a:pt x="117" y="1"/>
                  </a:cubicBezTo>
                  <a:cubicBezTo>
                    <a:pt x="108" y="0"/>
                    <a:pt x="100" y="0"/>
                    <a:pt x="93" y="1"/>
                  </a:cubicBezTo>
                  <a:cubicBezTo>
                    <a:pt x="36" y="5"/>
                    <a:pt x="0" y="64"/>
                    <a:pt x="22" y="117"/>
                  </a:cubicBezTo>
                  <a:cubicBezTo>
                    <a:pt x="91" y="290"/>
                    <a:pt x="163" y="443"/>
                    <a:pt x="243" y="526"/>
                  </a:cubicBezTo>
                  <a:cubicBezTo>
                    <a:pt x="302" y="520"/>
                    <a:pt x="338" y="500"/>
                    <a:pt x="365" y="473"/>
                  </a:cubicBezTo>
                  <a:cubicBezTo>
                    <a:pt x="466" y="459"/>
                    <a:pt x="611" y="426"/>
                    <a:pt x="797" y="39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1" name="Freeform 803">
              <a:extLst>
                <a:ext uri="{FF2B5EF4-FFF2-40B4-BE49-F238E27FC236}">
                  <a16:creationId xmlns:a16="http://schemas.microsoft.com/office/drawing/2014/main" id="{58ABCF79-EF0B-4214-AFD4-97AF51827A9C}"/>
                </a:ext>
              </a:extLst>
            </p:cNvPr>
            <p:cNvSpPr>
              <a:spLocks/>
            </p:cNvSpPr>
            <p:nvPr/>
          </p:nvSpPr>
          <p:spPr bwMode="auto">
            <a:xfrm>
              <a:off x="8342313" y="-3070225"/>
              <a:ext cx="517525" cy="442913"/>
            </a:xfrm>
            <a:custGeom>
              <a:avLst/>
              <a:gdLst>
                <a:gd name="T0" fmla="*/ 159 w 163"/>
                <a:gd name="T1" fmla="*/ 41 h 139"/>
                <a:gd name="T2" fmla="*/ 58 w 163"/>
                <a:gd name="T3" fmla="*/ 40 h 139"/>
                <a:gd name="T4" fmla="*/ 54 w 163"/>
                <a:gd name="T5" fmla="*/ 43 h 139"/>
                <a:gd name="T6" fmla="*/ 58 w 163"/>
                <a:gd name="T7" fmla="*/ 17 h 139"/>
                <a:gd name="T8" fmla="*/ 48 w 163"/>
                <a:gd name="T9" fmla="*/ 3 h 139"/>
                <a:gd name="T10" fmla="*/ 38 w 163"/>
                <a:gd name="T11" fmla="*/ 1 h 139"/>
                <a:gd name="T12" fmla="*/ 24 w 163"/>
                <a:gd name="T13" fmla="*/ 11 h 139"/>
                <a:gd name="T14" fmla="*/ 14 w 163"/>
                <a:gd name="T15" fmla="*/ 73 h 139"/>
                <a:gd name="T16" fmla="*/ 8 w 163"/>
                <a:gd name="T17" fmla="*/ 109 h 139"/>
                <a:gd name="T18" fmla="*/ 23 w 163"/>
                <a:gd name="T19" fmla="*/ 132 h 139"/>
                <a:gd name="T20" fmla="*/ 43 w 163"/>
                <a:gd name="T21" fmla="*/ 134 h 139"/>
                <a:gd name="T22" fmla="*/ 153 w 163"/>
                <a:gd name="T23" fmla="*/ 61 h 139"/>
                <a:gd name="T24" fmla="*/ 159 w 163"/>
                <a:gd name="T25" fmla="*/ 4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39">
                  <a:moveTo>
                    <a:pt x="159" y="41"/>
                  </a:moveTo>
                  <a:cubicBezTo>
                    <a:pt x="142" y="16"/>
                    <a:pt x="88" y="20"/>
                    <a:pt x="58" y="40"/>
                  </a:cubicBezTo>
                  <a:cubicBezTo>
                    <a:pt x="54" y="43"/>
                    <a:pt x="54" y="43"/>
                    <a:pt x="54" y="43"/>
                  </a:cubicBezTo>
                  <a:cubicBezTo>
                    <a:pt x="58" y="17"/>
                    <a:pt x="58" y="17"/>
                    <a:pt x="58" y="17"/>
                  </a:cubicBezTo>
                  <a:cubicBezTo>
                    <a:pt x="59" y="10"/>
                    <a:pt x="55" y="4"/>
                    <a:pt x="48" y="3"/>
                  </a:cubicBezTo>
                  <a:cubicBezTo>
                    <a:pt x="38" y="1"/>
                    <a:pt x="38" y="1"/>
                    <a:pt x="38" y="1"/>
                  </a:cubicBezTo>
                  <a:cubicBezTo>
                    <a:pt x="31" y="0"/>
                    <a:pt x="25" y="4"/>
                    <a:pt x="24" y="11"/>
                  </a:cubicBezTo>
                  <a:cubicBezTo>
                    <a:pt x="14" y="73"/>
                    <a:pt x="14" y="73"/>
                    <a:pt x="14" y="73"/>
                  </a:cubicBezTo>
                  <a:cubicBezTo>
                    <a:pt x="3" y="83"/>
                    <a:pt x="0" y="98"/>
                    <a:pt x="8" y="109"/>
                  </a:cubicBezTo>
                  <a:cubicBezTo>
                    <a:pt x="23" y="132"/>
                    <a:pt x="23" y="132"/>
                    <a:pt x="23" y="132"/>
                  </a:cubicBezTo>
                  <a:cubicBezTo>
                    <a:pt x="27" y="138"/>
                    <a:pt x="36" y="139"/>
                    <a:pt x="43" y="134"/>
                  </a:cubicBezTo>
                  <a:cubicBezTo>
                    <a:pt x="153" y="61"/>
                    <a:pt x="153" y="61"/>
                    <a:pt x="153" y="61"/>
                  </a:cubicBezTo>
                  <a:cubicBezTo>
                    <a:pt x="160" y="56"/>
                    <a:pt x="163" y="47"/>
                    <a:pt x="159"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2" name="Freeform 804">
              <a:extLst>
                <a:ext uri="{FF2B5EF4-FFF2-40B4-BE49-F238E27FC236}">
                  <a16:creationId xmlns:a16="http://schemas.microsoft.com/office/drawing/2014/main" id="{38DEAD38-32EF-40FF-A621-08257E981151}"/>
                </a:ext>
              </a:extLst>
            </p:cNvPr>
            <p:cNvSpPr>
              <a:spLocks/>
            </p:cNvSpPr>
            <p:nvPr/>
          </p:nvSpPr>
          <p:spPr bwMode="auto">
            <a:xfrm>
              <a:off x="4029075" y="1955800"/>
              <a:ext cx="490538" cy="547688"/>
            </a:xfrm>
            <a:custGeom>
              <a:avLst/>
              <a:gdLst>
                <a:gd name="T0" fmla="*/ 0 w 309"/>
                <a:gd name="T1" fmla="*/ 293 h 345"/>
                <a:gd name="T2" fmla="*/ 62 w 309"/>
                <a:gd name="T3" fmla="*/ 345 h 345"/>
                <a:gd name="T4" fmla="*/ 309 w 309"/>
                <a:gd name="T5" fmla="*/ 51 h 345"/>
                <a:gd name="T6" fmla="*/ 247 w 309"/>
                <a:gd name="T7" fmla="*/ 0 h 345"/>
                <a:gd name="T8" fmla="*/ 0 w 309"/>
                <a:gd name="T9" fmla="*/ 293 h 345"/>
              </a:gdLst>
              <a:ahLst/>
              <a:cxnLst>
                <a:cxn ang="0">
                  <a:pos x="T0" y="T1"/>
                </a:cxn>
                <a:cxn ang="0">
                  <a:pos x="T2" y="T3"/>
                </a:cxn>
                <a:cxn ang="0">
                  <a:pos x="T4" y="T5"/>
                </a:cxn>
                <a:cxn ang="0">
                  <a:pos x="T6" y="T7"/>
                </a:cxn>
                <a:cxn ang="0">
                  <a:pos x="T8" y="T9"/>
                </a:cxn>
              </a:cxnLst>
              <a:rect l="0" t="0" r="r" b="b"/>
              <a:pathLst>
                <a:path w="309" h="345">
                  <a:moveTo>
                    <a:pt x="0" y="293"/>
                  </a:moveTo>
                  <a:lnTo>
                    <a:pt x="62" y="345"/>
                  </a:lnTo>
                  <a:lnTo>
                    <a:pt x="309" y="51"/>
                  </a:lnTo>
                  <a:lnTo>
                    <a:pt x="247" y="0"/>
                  </a:lnTo>
                  <a:lnTo>
                    <a:pt x="0" y="2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3" name="Freeform 805">
              <a:extLst>
                <a:ext uri="{FF2B5EF4-FFF2-40B4-BE49-F238E27FC236}">
                  <a16:creationId xmlns:a16="http://schemas.microsoft.com/office/drawing/2014/main" id="{2F7D3C06-3966-4D89-BBC6-295029E2D731}"/>
                </a:ext>
              </a:extLst>
            </p:cNvPr>
            <p:cNvSpPr>
              <a:spLocks/>
            </p:cNvSpPr>
            <p:nvPr/>
          </p:nvSpPr>
          <p:spPr bwMode="auto">
            <a:xfrm>
              <a:off x="3863975" y="2322513"/>
              <a:ext cx="550863" cy="639763"/>
            </a:xfrm>
            <a:custGeom>
              <a:avLst/>
              <a:gdLst>
                <a:gd name="T0" fmla="*/ 137 w 173"/>
                <a:gd name="T1" fmla="*/ 188 h 201"/>
                <a:gd name="T2" fmla="*/ 25 w 173"/>
                <a:gd name="T3" fmla="*/ 87 h 201"/>
                <a:gd name="T4" fmla="*/ 22 w 173"/>
                <a:gd name="T5" fmla="*/ 84 h 201"/>
                <a:gd name="T6" fmla="*/ 16 w 173"/>
                <a:gd name="T7" fmla="*/ 79 h 201"/>
                <a:gd name="T8" fmla="*/ 15 w 173"/>
                <a:gd name="T9" fmla="*/ 24 h 201"/>
                <a:gd name="T10" fmla="*/ 30 w 173"/>
                <a:gd name="T11" fmla="*/ 9 h 201"/>
                <a:gd name="T12" fmla="*/ 59 w 173"/>
                <a:gd name="T13" fmla="*/ 12 h 201"/>
                <a:gd name="T14" fmla="*/ 109 w 173"/>
                <a:gd name="T15" fmla="*/ 50 h 201"/>
                <a:gd name="T16" fmla="*/ 120 w 173"/>
                <a:gd name="T17" fmla="*/ 70 h 201"/>
                <a:gd name="T18" fmla="*/ 167 w 173"/>
                <a:gd name="T19" fmla="*/ 162 h 201"/>
                <a:gd name="T20" fmla="*/ 172 w 173"/>
                <a:gd name="T21" fmla="*/ 178 h 201"/>
                <a:gd name="T22" fmla="*/ 170 w 173"/>
                <a:gd name="T23" fmla="*/ 186 h 201"/>
                <a:gd name="T24" fmla="*/ 137 w 173"/>
                <a:gd name="T25" fmla="*/ 1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1">
                  <a:moveTo>
                    <a:pt x="137" y="188"/>
                  </a:moveTo>
                  <a:cubicBezTo>
                    <a:pt x="111" y="146"/>
                    <a:pt x="73" y="114"/>
                    <a:pt x="25" y="87"/>
                  </a:cubicBezTo>
                  <a:cubicBezTo>
                    <a:pt x="24" y="86"/>
                    <a:pt x="23" y="85"/>
                    <a:pt x="22" y="84"/>
                  </a:cubicBezTo>
                  <a:cubicBezTo>
                    <a:pt x="16" y="79"/>
                    <a:pt x="16" y="79"/>
                    <a:pt x="16" y="79"/>
                  </a:cubicBezTo>
                  <a:cubicBezTo>
                    <a:pt x="1" y="64"/>
                    <a:pt x="0" y="40"/>
                    <a:pt x="15" y="24"/>
                  </a:cubicBezTo>
                  <a:cubicBezTo>
                    <a:pt x="30" y="9"/>
                    <a:pt x="30" y="9"/>
                    <a:pt x="30" y="9"/>
                  </a:cubicBezTo>
                  <a:cubicBezTo>
                    <a:pt x="38" y="0"/>
                    <a:pt x="53" y="1"/>
                    <a:pt x="59" y="12"/>
                  </a:cubicBezTo>
                  <a:cubicBezTo>
                    <a:pt x="68" y="28"/>
                    <a:pt x="86" y="41"/>
                    <a:pt x="109" y="50"/>
                  </a:cubicBezTo>
                  <a:cubicBezTo>
                    <a:pt x="117" y="54"/>
                    <a:pt x="121" y="62"/>
                    <a:pt x="120" y="70"/>
                  </a:cubicBezTo>
                  <a:cubicBezTo>
                    <a:pt x="116" y="101"/>
                    <a:pt x="138" y="131"/>
                    <a:pt x="167" y="162"/>
                  </a:cubicBezTo>
                  <a:cubicBezTo>
                    <a:pt x="171" y="166"/>
                    <a:pt x="173" y="172"/>
                    <a:pt x="172" y="178"/>
                  </a:cubicBezTo>
                  <a:cubicBezTo>
                    <a:pt x="171" y="181"/>
                    <a:pt x="170" y="183"/>
                    <a:pt x="170" y="186"/>
                  </a:cubicBezTo>
                  <a:cubicBezTo>
                    <a:pt x="164" y="200"/>
                    <a:pt x="145" y="201"/>
                    <a:pt x="137" y="18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64" name="Group 863">
              <a:extLst>
                <a:ext uri="{FF2B5EF4-FFF2-40B4-BE49-F238E27FC236}">
                  <a16:creationId xmlns:a16="http://schemas.microsoft.com/office/drawing/2014/main" id="{1DFCED62-9051-4CFF-A8D0-9BB98580DDE7}"/>
                </a:ext>
              </a:extLst>
            </p:cNvPr>
            <p:cNvGrpSpPr/>
            <p:nvPr/>
          </p:nvGrpSpPr>
          <p:grpSpPr>
            <a:xfrm>
              <a:off x="6396038" y="2332038"/>
              <a:ext cx="720725" cy="865187"/>
              <a:chOff x="6396038" y="2332038"/>
              <a:chExt cx="720725" cy="865187"/>
            </a:xfrm>
          </p:grpSpPr>
          <p:sp>
            <p:nvSpPr>
              <p:cNvPr id="896" name="Freeform 806">
                <a:extLst>
                  <a:ext uri="{FF2B5EF4-FFF2-40B4-BE49-F238E27FC236}">
                    <a16:creationId xmlns:a16="http://schemas.microsoft.com/office/drawing/2014/main" id="{812F1AA6-0624-4AE9-AB9C-9B7C78E5C443}"/>
                  </a:ext>
                </a:extLst>
              </p:cNvPr>
              <p:cNvSpPr>
                <a:spLocks/>
              </p:cNvSpPr>
              <p:nvPr/>
            </p:nvSpPr>
            <p:spPr bwMode="auto">
              <a:xfrm>
                <a:off x="6513513" y="2332038"/>
                <a:ext cx="165100" cy="614363"/>
              </a:xfrm>
              <a:custGeom>
                <a:avLst/>
                <a:gdLst>
                  <a:gd name="T0" fmla="*/ 0 w 104"/>
                  <a:gd name="T1" fmla="*/ 383 h 387"/>
                  <a:gd name="T2" fmla="*/ 80 w 104"/>
                  <a:gd name="T3" fmla="*/ 387 h 387"/>
                  <a:gd name="T4" fmla="*/ 104 w 104"/>
                  <a:gd name="T5" fmla="*/ 4 h 387"/>
                  <a:gd name="T6" fmla="*/ 24 w 104"/>
                  <a:gd name="T7" fmla="*/ 0 h 387"/>
                  <a:gd name="T8" fmla="*/ 0 w 104"/>
                  <a:gd name="T9" fmla="*/ 383 h 387"/>
                </a:gdLst>
                <a:ahLst/>
                <a:cxnLst>
                  <a:cxn ang="0">
                    <a:pos x="T0" y="T1"/>
                  </a:cxn>
                  <a:cxn ang="0">
                    <a:pos x="T2" y="T3"/>
                  </a:cxn>
                  <a:cxn ang="0">
                    <a:pos x="T4" y="T5"/>
                  </a:cxn>
                  <a:cxn ang="0">
                    <a:pos x="T6" y="T7"/>
                  </a:cxn>
                  <a:cxn ang="0">
                    <a:pos x="T8" y="T9"/>
                  </a:cxn>
                </a:cxnLst>
                <a:rect l="0" t="0" r="r" b="b"/>
                <a:pathLst>
                  <a:path w="104" h="387">
                    <a:moveTo>
                      <a:pt x="0" y="383"/>
                    </a:moveTo>
                    <a:lnTo>
                      <a:pt x="80" y="387"/>
                    </a:lnTo>
                    <a:lnTo>
                      <a:pt x="104" y="4"/>
                    </a:lnTo>
                    <a:lnTo>
                      <a:pt x="24" y="0"/>
                    </a:lnTo>
                    <a:lnTo>
                      <a:pt x="0" y="38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7" name="Freeform 807">
                <a:extLst>
                  <a:ext uri="{FF2B5EF4-FFF2-40B4-BE49-F238E27FC236}">
                    <a16:creationId xmlns:a16="http://schemas.microsoft.com/office/drawing/2014/main" id="{5CAA021B-A673-42C2-8AA8-8507290BCAE1}"/>
                  </a:ext>
                </a:extLst>
              </p:cNvPr>
              <p:cNvSpPr>
                <a:spLocks/>
              </p:cNvSpPr>
              <p:nvPr/>
            </p:nvSpPr>
            <p:spPr bwMode="auto">
              <a:xfrm>
                <a:off x="6396038" y="2860675"/>
                <a:ext cx="720725" cy="336550"/>
              </a:xfrm>
              <a:custGeom>
                <a:avLst/>
                <a:gdLst>
                  <a:gd name="T0" fmla="*/ 198 w 227"/>
                  <a:gd name="T1" fmla="*/ 100 h 106"/>
                  <a:gd name="T2" fmla="*/ 48 w 227"/>
                  <a:gd name="T3" fmla="*/ 85 h 106"/>
                  <a:gd name="T4" fmla="*/ 44 w 227"/>
                  <a:gd name="T5" fmla="*/ 85 h 106"/>
                  <a:gd name="T6" fmla="*/ 36 w 227"/>
                  <a:gd name="T7" fmla="*/ 84 h 106"/>
                  <a:gd name="T8" fmla="*/ 3 w 227"/>
                  <a:gd name="T9" fmla="*/ 41 h 106"/>
                  <a:gd name="T10" fmla="*/ 5 w 227"/>
                  <a:gd name="T11" fmla="*/ 20 h 106"/>
                  <a:gd name="T12" fmla="*/ 31 w 227"/>
                  <a:gd name="T13" fmla="*/ 5 h 106"/>
                  <a:gd name="T14" fmla="*/ 94 w 227"/>
                  <a:gd name="T15" fmla="*/ 6 h 106"/>
                  <a:gd name="T16" fmla="*/ 115 w 227"/>
                  <a:gd name="T17" fmla="*/ 16 h 106"/>
                  <a:gd name="T18" fmla="*/ 207 w 227"/>
                  <a:gd name="T19" fmla="*/ 61 h 106"/>
                  <a:gd name="T20" fmla="*/ 220 w 227"/>
                  <a:gd name="T21" fmla="*/ 71 h 106"/>
                  <a:gd name="T22" fmla="*/ 223 w 227"/>
                  <a:gd name="T23" fmla="*/ 79 h 106"/>
                  <a:gd name="T24" fmla="*/ 198 w 227"/>
                  <a:gd name="T2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106">
                    <a:moveTo>
                      <a:pt x="198" y="100"/>
                    </a:moveTo>
                    <a:cubicBezTo>
                      <a:pt x="153" y="82"/>
                      <a:pt x="102" y="79"/>
                      <a:pt x="48" y="85"/>
                    </a:cubicBezTo>
                    <a:cubicBezTo>
                      <a:pt x="47" y="85"/>
                      <a:pt x="45" y="85"/>
                      <a:pt x="44" y="85"/>
                    </a:cubicBezTo>
                    <a:cubicBezTo>
                      <a:pt x="36" y="84"/>
                      <a:pt x="36" y="84"/>
                      <a:pt x="36" y="84"/>
                    </a:cubicBezTo>
                    <a:cubicBezTo>
                      <a:pt x="15" y="82"/>
                      <a:pt x="0" y="62"/>
                      <a:pt x="3" y="41"/>
                    </a:cubicBezTo>
                    <a:cubicBezTo>
                      <a:pt x="5" y="20"/>
                      <a:pt x="5" y="20"/>
                      <a:pt x="5" y="20"/>
                    </a:cubicBezTo>
                    <a:cubicBezTo>
                      <a:pt x="7" y="8"/>
                      <a:pt x="20" y="0"/>
                      <a:pt x="31" y="5"/>
                    </a:cubicBezTo>
                    <a:cubicBezTo>
                      <a:pt x="49" y="13"/>
                      <a:pt x="70" y="13"/>
                      <a:pt x="94" y="6"/>
                    </a:cubicBezTo>
                    <a:cubicBezTo>
                      <a:pt x="102" y="4"/>
                      <a:pt x="111" y="8"/>
                      <a:pt x="115" y="16"/>
                    </a:cubicBezTo>
                    <a:cubicBezTo>
                      <a:pt x="130" y="43"/>
                      <a:pt x="166" y="54"/>
                      <a:pt x="207" y="61"/>
                    </a:cubicBezTo>
                    <a:cubicBezTo>
                      <a:pt x="213" y="63"/>
                      <a:pt x="218" y="66"/>
                      <a:pt x="220" y="71"/>
                    </a:cubicBezTo>
                    <a:cubicBezTo>
                      <a:pt x="222" y="74"/>
                      <a:pt x="223" y="77"/>
                      <a:pt x="223" y="79"/>
                    </a:cubicBezTo>
                    <a:cubicBezTo>
                      <a:pt x="227" y="94"/>
                      <a:pt x="212" y="106"/>
                      <a:pt x="198" y="10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65" name="Freeform 808">
              <a:extLst>
                <a:ext uri="{FF2B5EF4-FFF2-40B4-BE49-F238E27FC236}">
                  <a16:creationId xmlns:a16="http://schemas.microsoft.com/office/drawing/2014/main" id="{21CE13CC-B4FD-4351-96A9-7241F4DA66CD}"/>
                </a:ext>
              </a:extLst>
            </p:cNvPr>
            <p:cNvSpPr>
              <a:spLocks/>
            </p:cNvSpPr>
            <p:nvPr/>
          </p:nvSpPr>
          <p:spPr bwMode="auto">
            <a:xfrm>
              <a:off x="4149725" y="-2022475"/>
              <a:ext cx="2751138" cy="4354513"/>
            </a:xfrm>
            <a:custGeom>
              <a:avLst/>
              <a:gdLst>
                <a:gd name="T0" fmla="*/ 564 w 865"/>
                <a:gd name="T1" fmla="*/ 817 h 1369"/>
                <a:gd name="T2" fmla="*/ 865 w 865"/>
                <a:gd name="T3" fmla="*/ 237 h 1369"/>
                <a:gd name="T4" fmla="*/ 452 w 865"/>
                <a:gd name="T5" fmla="*/ 0 h 1369"/>
                <a:gd name="T6" fmla="*/ 355 w 865"/>
                <a:gd name="T7" fmla="*/ 732 h 1369"/>
                <a:gd name="T8" fmla="*/ 0 w 865"/>
                <a:gd name="T9" fmla="*/ 1314 h 1369"/>
                <a:gd name="T10" fmla="*/ 57 w 865"/>
                <a:gd name="T11" fmla="*/ 1369 h 1369"/>
                <a:gd name="T12" fmla="*/ 564 w 865"/>
                <a:gd name="T13" fmla="*/ 818 h 1369"/>
                <a:gd name="T14" fmla="*/ 561 w 865"/>
                <a:gd name="T15" fmla="*/ 816 h 1369"/>
                <a:gd name="T16" fmla="*/ 564 w 865"/>
                <a:gd name="T17" fmla="*/ 817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5" h="1369">
                  <a:moveTo>
                    <a:pt x="564" y="817"/>
                  </a:moveTo>
                  <a:cubicBezTo>
                    <a:pt x="693" y="670"/>
                    <a:pt x="865" y="475"/>
                    <a:pt x="865" y="237"/>
                  </a:cubicBezTo>
                  <a:cubicBezTo>
                    <a:pt x="452" y="0"/>
                    <a:pt x="452" y="0"/>
                    <a:pt x="452" y="0"/>
                  </a:cubicBezTo>
                  <a:cubicBezTo>
                    <a:pt x="299" y="264"/>
                    <a:pt x="330" y="538"/>
                    <a:pt x="355" y="732"/>
                  </a:cubicBezTo>
                  <a:cubicBezTo>
                    <a:pt x="262" y="769"/>
                    <a:pt x="142" y="1042"/>
                    <a:pt x="0" y="1314"/>
                  </a:cubicBezTo>
                  <a:cubicBezTo>
                    <a:pt x="57" y="1369"/>
                    <a:pt x="57" y="1369"/>
                    <a:pt x="57" y="1369"/>
                  </a:cubicBezTo>
                  <a:cubicBezTo>
                    <a:pt x="564" y="818"/>
                    <a:pt x="564" y="818"/>
                    <a:pt x="564" y="818"/>
                  </a:cubicBezTo>
                  <a:cubicBezTo>
                    <a:pt x="561" y="816"/>
                    <a:pt x="561" y="816"/>
                    <a:pt x="561" y="816"/>
                  </a:cubicBezTo>
                  <a:lnTo>
                    <a:pt x="564" y="817"/>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6" name="Freeform 809">
              <a:extLst>
                <a:ext uri="{FF2B5EF4-FFF2-40B4-BE49-F238E27FC236}">
                  <a16:creationId xmlns:a16="http://schemas.microsoft.com/office/drawing/2014/main" id="{0060A08E-8A16-437E-8408-B9CBFB0D5F63}"/>
                </a:ext>
              </a:extLst>
            </p:cNvPr>
            <p:cNvSpPr>
              <a:spLocks/>
            </p:cNvSpPr>
            <p:nvPr/>
          </p:nvSpPr>
          <p:spPr bwMode="auto">
            <a:xfrm>
              <a:off x="5310188" y="-1628775"/>
              <a:ext cx="1895475" cy="4287838"/>
            </a:xfrm>
            <a:custGeom>
              <a:avLst/>
              <a:gdLst>
                <a:gd name="T0" fmla="*/ 477 w 596"/>
                <a:gd name="T1" fmla="*/ 0 h 1348"/>
                <a:gd name="T2" fmla="*/ 1 w 596"/>
                <a:gd name="T3" fmla="*/ 0 h 1348"/>
                <a:gd name="T4" fmla="*/ 296 w 596"/>
                <a:gd name="T5" fmla="*/ 702 h 1348"/>
                <a:gd name="T6" fmla="*/ 372 w 596"/>
                <a:gd name="T7" fmla="*/ 1342 h 1348"/>
                <a:gd name="T8" fmla="*/ 451 w 596"/>
                <a:gd name="T9" fmla="*/ 1348 h 1348"/>
                <a:gd name="T10" fmla="*/ 505 w 596"/>
                <a:gd name="T11" fmla="*/ 653 h 1348"/>
                <a:gd name="T12" fmla="*/ 505 w 596"/>
                <a:gd name="T13" fmla="*/ 653 h 1348"/>
                <a:gd name="T14" fmla="*/ 477 w 596"/>
                <a:gd name="T15" fmla="*/ 0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6" h="1348">
                  <a:moveTo>
                    <a:pt x="477" y="0"/>
                  </a:moveTo>
                  <a:cubicBezTo>
                    <a:pt x="1" y="0"/>
                    <a:pt x="1" y="0"/>
                    <a:pt x="1" y="0"/>
                  </a:cubicBezTo>
                  <a:cubicBezTo>
                    <a:pt x="0" y="318"/>
                    <a:pt x="177" y="545"/>
                    <a:pt x="296" y="702"/>
                  </a:cubicBezTo>
                  <a:cubicBezTo>
                    <a:pt x="232" y="772"/>
                    <a:pt x="310" y="1026"/>
                    <a:pt x="372" y="1342"/>
                  </a:cubicBezTo>
                  <a:cubicBezTo>
                    <a:pt x="451" y="1348"/>
                    <a:pt x="451" y="1348"/>
                    <a:pt x="451" y="1348"/>
                  </a:cubicBezTo>
                  <a:cubicBezTo>
                    <a:pt x="505" y="653"/>
                    <a:pt x="505" y="653"/>
                    <a:pt x="505" y="653"/>
                  </a:cubicBezTo>
                  <a:cubicBezTo>
                    <a:pt x="505" y="653"/>
                    <a:pt x="505" y="653"/>
                    <a:pt x="505" y="653"/>
                  </a:cubicBezTo>
                  <a:cubicBezTo>
                    <a:pt x="544" y="461"/>
                    <a:pt x="596" y="206"/>
                    <a:pt x="477" y="0"/>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7" name="Freeform 810">
              <a:extLst>
                <a:ext uri="{FF2B5EF4-FFF2-40B4-BE49-F238E27FC236}">
                  <a16:creationId xmlns:a16="http://schemas.microsoft.com/office/drawing/2014/main" id="{0C940B28-3671-4B7E-9213-5D9A7C35922D}"/>
                </a:ext>
              </a:extLst>
            </p:cNvPr>
            <p:cNvSpPr>
              <a:spLocks/>
            </p:cNvSpPr>
            <p:nvPr/>
          </p:nvSpPr>
          <p:spPr bwMode="auto">
            <a:xfrm>
              <a:off x="5297488" y="-2586038"/>
              <a:ext cx="1082675" cy="1128713"/>
            </a:xfrm>
            <a:custGeom>
              <a:avLst/>
              <a:gdLst>
                <a:gd name="T0" fmla="*/ 340 w 340"/>
                <a:gd name="T1" fmla="*/ 339 h 355"/>
                <a:gd name="T2" fmla="*/ 5 w 340"/>
                <a:gd name="T3" fmla="*/ 301 h 355"/>
                <a:gd name="T4" fmla="*/ 8 w 340"/>
                <a:gd name="T5" fmla="*/ 0 h 355"/>
                <a:gd name="T6" fmla="*/ 340 w 340"/>
                <a:gd name="T7" fmla="*/ 339 h 355"/>
              </a:gdLst>
              <a:ahLst/>
              <a:cxnLst>
                <a:cxn ang="0">
                  <a:pos x="T0" y="T1"/>
                </a:cxn>
                <a:cxn ang="0">
                  <a:pos x="T2" y="T3"/>
                </a:cxn>
                <a:cxn ang="0">
                  <a:pos x="T4" y="T5"/>
                </a:cxn>
                <a:cxn ang="0">
                  <a:pos x="T6" y="T7"/>
                </a:cxn>
              </a:cxnLst>
              <a:rect l="0" t="0" r="r" b="b"/>
              <a:pathLst>
                <a:path w="340" h="355">
                  <a:moveTo>
                    <a:pt x="340" y="339"/>
                  </a:moveTo>
                  <a:cubicBezTo>
                    <a:pt x="231" y="355"/>
                    <a:pt x="119" y="341"/>
                    <a:pt x="5" y="301"/>
                  </a:cubicBezTo>
                  <a:cubicBezTo>
                    <a:pt x="1" y="197"/>
                    <a:pt x="0" y="96"/>
                    <a:pt x="8" y="0"/>
                  </a:cubicBezTo>
                  <a:cubicBezTo>
                    <a:pt x="47" y="166"/>
                    <a:pt x="176" y="297"/>
                    <a:pt x="340" y="339"/>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8" name="Freeform 811">
              <a:extLst>
                <a:ext uri="{FF2B5EF4-FFF2-40B4-BE49-F238E27FC236}">
                  <a16:creationId xmlns:a16="http://schemas.microsoft.com/office/drawing/2014/main" id="{26DBF6D1-A837-4544-B17A-C7950C85EEC5}"/>
                </a:ext>
              </a:extLst>
            </p:cNvPr>
            <p:cNvSpPr>
              <a:spLocks/>
            </p:cNvSpPr>
            <p:nvPr/>
          </p:nvSpPr>
          <p:spPr bwMode="auto">
            <a:xfrm>
              <a:off x="5322888" y="-4037013"/>
              <a:ext cx="1638300" cy="2528888"/>
            </a:xfrm>
            <a:custGeom>
              <a:avLst/>
              <a:gdLst>
                <a:gd name="T0" fmla="*/ 0 w 515"/>
                <a:gd name="T1" fmla="*/ 456 h 795"/>
                <a:gd name="T2" fmla="*/ 151 w 515"/>
                <a:gd name="T3" fmla="*/ 4 h 795"/>
                <a:gd name="T4" fmla="*/ 155 w 515"/>
                <a:gd name="T5" fmla="*/ 0 h 795"/>
                <a:gd name="T6" fmla="*/ 263 w 515"/>
                <a:gd name="T7" fmla="*/ 0 h 795"/>
                <a:gd name="T8" fmla="*/ 329 w 515"/>
                <a:gd name="T9" fmla="*/ 55 h 795"/>
                <a:gd name="T10" fmla="*/ 473 w 515"/>
                <a:gd name="T11" fmla="*/ 757 h 795"/>
                <a:gd name="T12" fmla="*/ 332 w 515"/>
                <a:gd name="T13" fmla="*/ 795 h 795"/>
                <a:gd name="T14" fmla="*/ 0 w 515"/>
                <a:gd name="T15" fmla="*/ 456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5" h="795">
                  <a:moveTo>
                    <a:pt x="0" y="456"/>
                  </a:moveTo>
                  <a:cubicBezTo>
                    <a:pt x="13" y="280"/>
                    <a:pt x="55" y="123"/>
                    <a:pt x="151" y="4"/>
                  </a:cubicBezTo>
                  <a:cubicBezTo>
                    <a:pt x="152" y="3"/>
                    <a:pt x="153" y="2"/>
                    <a:pt x="155" y="0"/>
                  </a:cubicBezTo>
                  <a:cubicBezTo>
                    <a:pt x="263" y="0"/>
                    <a:pt x="263" y="0"/>
                    <a:pt x="263" y="0"/>
                  </a:cubicBezTo>
                  <a:cubicBezTo>
                    <a:pt x="280" y="18"/>
                    <a:pt x="314" y="37"/>
                    <a:pt x="329" y="55"/>
                  </a:cubicBezTo>
                  <a:cubicBezTo>
                    <a:pt x="515" y="282"/>
                    <a:pt x="515" y="519"/>
                    <a:pt x="473" y="757"/>
                  </a:cubicBezTo>
                  <a:cubicBezTo>
                    <a:pt x="427" y="775"/>
                    <a:pt x="380" y="788"/>
                    <a:pt x="332" y="795"/>
                  </a:cubicBezTo>
                  <a:cubicBezTo>
                    <a:pt x="168" y="753"/>
                    <a:pt x="39" y="622"/>
                    <a:pt x="0" y="45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9" name="Freeform 812">
              <a:extLst>
                <a:ext uri="{FF2B5EF4-FFF2-40B4-BE49-F238E27FC236}">
                  <a16:creationId xmlns:a16="http://schemas.microsoft.com/office/drawing/2014/main" id="{661E86B3-0194-4946-99BF-2AA43E6FE9B8}"/>
                </a:ext>
              </a:extLst>
            </p:cNvPr>
            <p:cNvSpPr>
              <a:spLocks/>
            </p:cNvSpPr>
            <p:nvPr/>
          </p:nvSpPr>
          <p:spPr bwMode="auto">
            <a:xfrm>
              <a:off x="5803900" y="-4592638"/>
              <a:ext cx="566738" cy="747713"/>
            </a:xfrm>
            <a:custGeom>
              <a:avLst/>
              <a:gdLst>
                <a:gd name="T0" fmla="*/ 112 w 178"/>
                <a:gd name="T1" fmla="*/ 175 h 235"/>
                <a:gd name="T2" fmla="*/ 112 w 178"/>
                <a:gd name="T3" fmla="*/ 0 h 235"/>
                <a:gd name="T4" fmla="*/ 4 w 178"/>
                <a:gd name="T5" fmla="*/ 0 h 235"/>
                <a:gd name="T6" fmla="*/ 4 w 178"/>
                <a:gd name="T7" fmla="*/ 175 h 235"/>
                <a:gd name="T8" fmla="*/ 4 w 178"/>
                <a:gd name="T9" fmla="*/ 175 h 235"/>
                <a:gd name="T10" fmla="*/ 0 w 178"/>
                <a:gd name="T11" fmla="*/ 179 h 235"/>
                <a:gd name="T12" fmla="*/ 78 w 178"/>
                <a:gd name="T13" fmla="*/ 217 h 235"/>
                <a:gd name="T14" fmla="*/ 178 w 178"/>
                <a:gd name="T15" fmla="*/ 230 h 235"/>
                <a:gd name="T16" fmla="*/ 112 w 178"/>
                <a:gd name="T17" fmla="*/ 1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35">
                  <a:moveTo>
                    <a:pt x="112" y="175"/>
                  </a:moveTo>
                  <a:cubicBezTo>
                    <a:pt x="112" y="0"/>
                    <a:pt x="112" y="0"/>
                    <a:pt x="112" y="0"/>
                  </a:cubicBezTo>
                  <a:cubicBezTo>
                    <a:pt x="4" y="0"/>
                    <a:pt x="4" y="0"/>
                    <a:pt x="4" y="0"/>
                  </a:cubicBezTo>
                  <a:cubicBezTo>
                    <a:pt x="4" y="175"/>
                    <a:pt x="4" y="175"/>
                    <a:pt x="4" y="175"/>
                  </a:cubicBezTo>
                  <a:cubicBezTo>
                    <a:pt x="4" y="175"/>
                    <a:pt x="4" y="175"/>
                    <a:pt x="4" y="175"/>
                  </a:cubicBezTo>
                  <a:cubicBezTo>
                    <a:pt x="2" y="177"/>
                    <a:pt x="1" y="178"/>
                    <a:pt x="0" y="179"/>
                  </a:cubicBezTo>
                  <a:cubicBezTo>
                    <a:pt x="17" y="192"/>
                    <a:pt x="45" y="206"/>
                    <a:pt x="78" y="217"/>
                  </a:cubicBezTo>
                  <a:cubicBezTo>
                    <a:pt x="119" y="230"/>
                    <a:pt x="157" y="235"/>
                    <a:pt x="178" y="230"/>
                  </a:cubicBezTo>
                  <a:cubicBezTo>
                    <a:pt x="163" y="212"/>
                    <a:pt x="129" y="193"/>
                    <a:pt x="112" y="17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0" name="Freeform 813">
              <a:extLst>
                <a:ext uri="{FF2B5EF4-FFF2-40B4-BE49-F238E27FC236}">
                  <a16:creationId xmlns:a16="http://schemas.microsoft.com/office/drawing/2014/main" id="{D9495477-731D-42B7-8A83-AB23C019AA95}"/>
                </a:ext>
              </a:extLst>
            </p:cNvPr>
            <p:cNvSpPr>
              <a:spLocks/>
            </p:cNvSpPr>
            <p:nvPr/>
          </p:nvSpPr>
          <p:spPr bwMode="auto">
            <a:xfrm>
              <a:off x="6954838" y="-30892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1" name="Freeform 814">
              <a:extLst>
                <a:ext uri="{FF2B5EF4-FFF2-40B4-BE49-F238E27FC236}">
                  <a16:creationId xmlns:a16="http://schemas.microsoft.com/office/drawing/2014/main" id="{AE4E9894-F1F1-4EA9-8AAE-7A25BAD5C606}"/>
                </a:ext>
              </a:extLst>
            </p:cNvPr>
            <p:cNvSpPr>
              <a:spLocks/>
            </p:cNvSpPr>
            <p:nvPr/>
          </p:nvSpPr>
          <p:spPr bwMode="auto">
            <a:xfrm>
              <a:off x="7046913" y="-2830513"/>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2" name="Freeform 815">
              <a:extLst>
                <a:ext uri="{FF2B5EF4-FFF2-40B4-BE49-F238E27FC236}">
                  <a16:creationId xmlns:a16="http://schemas.microsoft.com/office/drawing/2014/main" id="{5085EEDD-07EB-4275-8E3F-897B7D6BB9F1}"/>
                </a:ext>
              </a:extLst>
            </p:cNvPr>
            <p:cNvSpPr>
              <a:spLocks/>
            </p:cNvSpPr>
            <p:nvPr/>
          </p:nvSpPr>
          <p:spPr bwMode="auto">
            <a:xfrm>
              <a:off x="7173913" y="-2840038"/>
              <a:ext cx="96838" cy="234950"/>
            </a:xfrm>
            <a:custGeom>
              <a:avLst/>
              <a:gdLst>
                <a:gd name="T0" fmla="*/ 61 w 61"/>
                <a:gd name="T1" fmla="*/ 144 h 148"/>
                <a:gd name="T2" fmla="*/ 12 w 61"/>
                <a:gd name="T3" fmla="*/ 148 h 148"/>
                <a:gd name="T4" fmla="*/ 0 w 61"/>
                <a:gd name="T5" fmla="*/ 4 h 148"/>
                <a:gd name="T6" fmla="*/ 49 w 61"/>
                <a:gd name="T7" fmla="*/ 0 h 148"/>
                <a:gd name="T8" fmla="*/ 61 w 61"/>
                <a:gd name="T9" fmla="*/ 144 h 148"/>
              </a:gdLst>
              <a:ahLst/>
              <a:cxnLst>
                <a:cxn ang="0">
                  <a:pos x="T0" y="T1"/>
                </a:cxn>
                <a:cxn ang="0">
                  <a:pos x="T2" y="T3"/>
                </a:cxn>
                <a:cxn ang="0">
                  <a:pos x="T4" y="T5"/>
                </a:cxn>
                <a:cxn ang="0">
                  <a:pos x="T6" y="T7"/>
                </a:cxn>
                <a:cxn ang="0">
                  <a:pos x="T8" y="T9"/>
                </a:cxn>
              </a:cxnLst>
              <a:rect l="0" t="0" r="r" b="b"/>
              <a:pathLst>
                <a:path w="61" h="148">
                  <a:moveTo>
                    <a:pt x="61" y="144"/>
                  </a:moveTo>
                  <a:lnTo>
                    <a:pt x="12" y="148"/>
                  </a:lnTo>
                  <a:lnTo>
                    <a:pt x="0" y="4"/>
                  </a:lnTo>
                  <a:lnTo>
                    <a:pt x="49" y="0"/>
                  </a:lnTo>
                  <a:lnTo>
                    <a:pt x="61"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3" name="Freeform 816">
              <a:extLst>
                <a:ext uri="{FF2B5EF4-FFF2-40B4-BE49-F238E27FC236}">
                  <a16:creationId xmlns:a16="http://schemas.microsoft.com/office/drawing/2014/main" id="{29171C6D-A44C-4872-BEEF-A8EA78BE7688}"/>
                </a:ext>
              </a:extLst>
            </p:cNvPr>
            <p:cNvSpPr>
              <a:spLocks/>
            </p:cNvSpPr>
            <p:nvPr/>
          </p:nvSpPr>
          <p:spPr bwMode="auto">
            <a:xfrm>
              <a:off x="7302500" y="-284956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4" name="Freeform 817">
              <a:extLst>
                <a:ext uri="{FF2B5EF4-FFF2-40B4-BE49-F238E27FC236}">
                  <a16:creationId xmlns:a16="http://schemas.microsoft.com/office/drawing/2014/main" id="{47B90287-6E89-4847-991F-F3F1122075F3}"/>
                </a:ext>
              </a:extLst>
            </p:cNvPr>
            <p:cNvSpPr>
              <a:spLocks/>
            </p:cNvSpPr>
            <p:nvPr/>
          </p:nvSpPr>
          <p:spPr bwMode="auto">
            <a:xfrm>
              <a:off x="7429500" y="-2859088"/>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5" name="Freeform 818">
              <a:extLst>
                <a:ext uri="{FF2B5EF4-FFF2-40B4-BE49-F238E27FC236}">
                  <a16:creationId xmlns:a16="http://schemas.microsoft.com/office/drawing/2014/main" id="{14FC0938-C3EE-47D9-BC71-6CA53374ADD5}"/>
                </a:ext>
              </a:extLst>
            </p:cNvPr>
            <p:cNvSpPr>
              <a:spLocks/>
            </p:cNvSpPr>
            <p:nvPr/>
          </p:nvSpPr>
          <p:spPr bwMode="auto">
            <a:xfrm>
              <a:off x="7556500" y="-286861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6" name="Freeform 819">
              <a:extLst>
                <a:ext uri="{FF2B5EF4-FFF2-40B4-BE49-F238E27FC236}">
                  <a16:creationId xmlns:a16="http://schemas.microsoft.com/office/drawing/2014/main" id="{A6455437-39B3-4D70-963F-C71D1AF0EB5B}"/>
                </a:ext>
              </a:extLst>
            </p:cNvPr>
            <p:cNvSpPr>
              <a:spLocks/>
            </p:cNvSpPr>
            <p:nvPr/>
          </p:nvSpPr>
          <p:spPr bwMode="auto">
            <a:xfrm>
              <a:off x="7683500" y="-2874963"/>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7" name="Freeform 820">
              <a:extLst>
                <a:ext uri="{FF2B5EF4-FFF2-40B4-BE49-F238E27FC236}">
                  <a16:creationId xmlns:a16="http://schemas.microsoft.com/office/drawing/2014/main" id="{7140BFFE-FD6C-4889-B5B6-048E3DE717A7}"/>
                </a:ext>
              </a:extLst>
            </p:cNvPr>
            <p:cNvSpPr>
              <a:spLocks/>
            </p:cNvSpPr>
            <p:nvPr/>
          </p:nvSpPr>
          <p:spPr bwMode="auto">
            <a:xfrm>
              <a:off x="7905750" y="-2830513"/>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8" name="Freeform 821">
              <a:extLst>
                <a:ext uri="{FF2B5EF4-FFF2-40B4-BE49-F238E27FC236}">
                  <a16:creationId xmlns:a16="http://schemas.microsoft.com/office/drawing/2014/main" id="{D9EE7E24-A5FC-402E-AD7C-81FE5C752120}"/>
                </a:ext>
              </a:extLst>
            </p:cNvPr>
            <p:cNvSpPr>
              <a:spLocks/>
            </p:cNvSpPr>
            <p:nvPr/>
          </p:nvSpPr>
          <p:spPr bwMode="auto">
            <a:xfrm>
              <a:off x="8169275" y="-2849563"/>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9" name="Freeform 822">
              <a:extLst>
                <a:ext uri="{FF2B5EF4-FFF2-40B4-BE49-F238E27FC236}">
                  <a16:creationId xmlns:a16="http://schemas.microsoft.com/office/drawing/2014/main" id="{08F7C78D-3AAC-4B55-9D7C-DBCB54D87C2B}"/>
                </a:ext>
              </a:extLst>
            </p:cNvPr>
            <p:cNvSpPr>
              <a:spLocks/>
            </p:cNvSpPr>
            <p:nvPr/>
          </p:nvSpPr>
          <p:spPr bwMode="auto">
            <a:xfrm>
              <a:off x="8472488" y="-2960688"/>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0" name="Freeform 823">
              <a:extLst>
                <a:ext uri="{FF2B5EF4-FFF2-40B4-BE49-F238E27FC236}">
                  <a16:creationId xmlns:a16="http://schemas.microsoft.com/office/drawing/2014/main" id="{FC3E1FBE-37DF-4673-9002-B13DACDE3B42}"/>
                </a:ext>
              </a:extLst>
            </p:cNvPr>
            <p:cNvSpPr>
              <a:spLocks/>
            </p:cNvSpPr>
            <p:nvPr/>
          </p:nvSpPr>
          <p:spPr bwMode="auto">
            <a:xfrm>
              <a:off x="6916738" y="-35210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1" name="Freeform 824">
              <a:extLst>
                <a:ext uri="{FF2B5EF4-FFF2-40B4-BE49-F238E27FC236}">
                  <a16:creationId xmlns:a16="http://schemas.microsoft.com/office/drawing/2014/main" id="{E8AD4C31-E9A7-4DD5-BEF7-2035E9F0AE23}"/>
                </a:ext>
              </a:extLst>
            </p:cNvPr>
            <p:cNvSpPr>
              <a:spLocks/>
            </p:cNvSpPr>
            <p:nvPr/>
          </p:nvSpPr>
          <p:spPr bwMode="auto">
            <a:xfrm>
              <a:off x="7008813" y="-3263900"/>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2" name="Freeform 825">
              <a:extLst>
                <a:ext uri="{FF2B5EF4-FFF2-40B4-BE49-F238E27FC236}">
                  <a16:creationId xmlns:a16="http://schemas.microsoft.com/office/drawing/2014/main" id="{79186566-3803-4887-AE18-2EA8CBF62662}"/>
                </a:ext>
              </a:extLst>
            </p:cNvPr>
            <p:cNvSpPr>
              <a:spLocks/>
            </p:cNvSpPr>
            <p:nvPr/>
          </p:nvSpPr>
          <p:spPr bwMode="auto">
            <a:xfrm>
              <a:off x="7135813" y="-3273425"/>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3" name="Freeform 826">
              <a:extLst>
                <a:ext uri="{FF2B5EF4-FFF2-40B4-BE49-F238E27FC236}">
                  <a16:creationId xmlns:a16="http://schemas.microsoft.com/office/drawing/2014/main" id="{CF8D5D56-0423-42C3-8B11-379838A72B66}"/>
                </a:ext>
              </a:extLst>
            </p:cNvPr>
            <p:cNvSpPr>
              <a:spLocks/>
            </p:cNvSpPr>
            <p:nvPr/>
          </p:nvSpPr>
          <p:spPr bwMode="auto">
            <a:xfrm>
              <a:off x="7264400" y="-328295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4" name="Freeform 827">
              <a:extLst>
                <a:ext uri="{FF2B5EF4-FFF2-40B4-BE49-F238E27FC236}">
                  <a16:creationId xmlns:a16="http://schemas.microsoft.com/office/drawing/2014/main" id="{4DA7FDBE-64EC-444E-A5DA-C42CCFE6C09B}"/>
                </a:ext>
              </a:extLst>
            </p:cNvPr>
            <p:cNvSpPr>
              <a:spLocks/>
            </p:cNvSpPr>
            <p:nvPr/>
          </p:nvSpPr>
          <p:spPr bwMode="auto">
            <a:xfrm>
              <a:off x="7391400" y="-3292475"/>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5" name="Freeform 828">
              <a:extLst>
                <a:ext uri="{FF2B5EF4-FFF2-40B4-BE49-F238E27FC236}">
                  <a16:creationId xmlns:a16="http://schemas.microsoft.com/office/drawing/2014/main" id="{787CC7A2-C233-4BF8-B48A-CD95B09929B6}"/>
                </a:ext>
              </a:extLst>
            </p:cNvPr>
            <p:cNvSpPr>
              <a:spLocks/>
            </p:cNvSpPr>
            <p:nvPr/>
          </p:nvSpPr>
          <p:spPr bwMode="auto">
            <a:xfrm>
              <a:off x="7518400" y="-330200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6" name="Freeform 829">
              <a:extLst>
                <a:ext uri="{FF2B5EF4-FFF2-40B4-BE49-F238E27FC236}">
                  <a16:creationId xmlns:a16="http://schemas.microsoft.com/office/drawing/2014/main" id="{9D591BFC-A414-45DE-B79C-F1AF05E8868E}"/>
                </a:ext>
              </a:extLst>
            </p:cNvPr>
            <p:cNvSpPr>
              <a:spLocks/>
            </p:cNvSpPr>
            <p:nvPr/>
          </p:nvSpPr>
          <p:spPr bwMode="auto">
            <a:xfrm>
              <a:off x="7645400" y="-3308350"/>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7" name="Freeform 830">
              <a:extLst>
                <a:ext uri="{FF2B5EF4-FFF2-40B4-BE49-F238E27FC236}">
                  <a16:creationId xmlns:a16="http://schemas.microsoft.com/office/drawing/2014/main" id="{D11591B8-E698-4FEF-8C8E-B6C947BAC4AD}"/>
                </a:ext>
              </a:extLst>
            </p:cNvPr>
            <p:cNvSpPr>
              <a:spLocks/>
            </p:cNvSpPr>
            <p:nvPr/>
          </p:nvSpPr>
          <p:spPr bwMode="auto">
            <a:xfrm>
              <a:off x="7867650" y="-3263900"/>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8" name="Freeform 831">
              <a:extLst>
                <a:ext uri="{FF2B5EF4-FFF2-40B4-BE49-F238E27FC236}">
                  <a16:creationId xmlns:a16="http://schemas.microsoft.com/office/drawing/2014/main" id="{56ED9621-7FCF-485D-9D39-ECDA6AF45C0D}"/>
                </a:ext>
              </a:extLst>
            </p:cNvPr>
            <p:cNvSpPr>
              <a:spLocks/>
            </p:cNvSpPr>
            <p:nvPr/>
          </p:nvSpPr>
          <p:spPr bwMode="auto">
            <a:xfrm>
              <a:off x="8131175" y="-3282950"/>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9" name="Freeform 832">
              <a:extLst>
                <a:ext uri="{FF2B5EF4-FFF2-40B4-BE49-F238E27FC236}">
                  <a16:creationId xmlns:a16="http://schemas.microsoft.com/office/drawing/2014/main" id="{3A2E815B-57CA-4652-B9F1-155FB9E87E03}"/>
                </a:ext>
              </a:extLst>
            </p:cNvPr>
            <p:cNvSpPr>
              <a:spLocks/>
            </p:cNvSpPr>
            <p:nvPr/>
          </p:nvSpPr>
          <p:spPr bwMode="auto">
            <a:xfrm>
              <a:off x="8434388" y="-3394075"/>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0" name="Freeform 833">
              <a:extLst>
                <a:ext uri="{FF2B5EF4-FFF2-40B4-BE49-F238E27FC236}">
                  <a16:creationId xmlns:a16="http://schemas.microsoft.com/office/drawing/2014/main" id="{9F41BA02-88E5-4C5F-B56D-CFB9565EE386}"/>
                </a:ext>
              </a:extLst>
            </p:cNvPr>
            <p:cNvSpPr>
              <a:spLocks/>
            </p:cNvSpPr>
            <p:nvPr/>
          </p:nvSpPr>
          <p:spPr bwMode="auto">
            <a:xfrm>
              <a:off x="7607300" y="-2840038"/>
              <a:ext cx="706438" cy="514350"/>
            </a:xfrm>
            <a:custGeom>
              <a:avLst/>
              <a:gdLst>
                <a:gd name="T0" fmla="*/ 218 w 222"/>
                <a:gd name="T1" fmla="*/ 41 h 162"/>
                <a:gd name="T2" fmla="*/ 117 w 222"/>
                <a:gd name="T3" fmla="*/ 40 h 162"/>
                <a:gd name="T4" fmla="*/ 113 w 222"/>
                <a:gd name="T5" fmla="*/ 43 h 162"/>
                <a:gd name="T6" fmla="*/ 117 w 222"/>
                <a:gd name="T7" fmla="*/ 17 h 162"/>
                <a:gd name="T8" fmla="*/ 107 w 222"/>
                <a:gd name="T9" fmla="*/ 3 h 162"/>
                <a:gd name="T10" fmla="*/ 97 w 222"/>
                <a:gd name="T11" fmla="*/ 1 h 162"/>
                <a:gd name="T12" fmla="*/ 83 w 222"/>
                <a:gd name="T13" fmla="*/ 11 h 162"/>
                <a:gd name="T14" fmla="*/ 73 w 222"/>
                <a:gd name="T15" fmla="*/ 73 h 162"/>
                <a:gd name="T16" fmla="*/ 63 w 222"/>
                <a:gd name="T17" fmla="*/ 88 h 162"/>
                <a:gd name="T18" fmla="*/ 0 w 222"/>
                <a:gd name="T19" fmla="*/ 111 h 162"/>
                <a:gd name="T20" fmla="*/ 19 w 222"/>
                <a:gd name="T21" fmla="*/ 162 h 162"/>
                <a:gd name="T22" fmla="*/ 90 w 222"/>
                <a:gd name="T23" fmla="*/ 137 h 162"/>
                <a:gd name="T24" fmla="*/ 102 w 222"/>
                <a:gd name="T25" fmla="*/ 134 h 162"/>
                <a:gd name="T26" fmla="*/ 212 w 222"/>
                <a:gd name="T27" fmla="*/ 61 h 162"/>
                <a:gd name="T28" fmla="*/ 218 w 222"/>
                <a:gd name="T29"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62">
                  <a:moveTo>
                    <a:pt x="218" y="41"/>
                  </a:moveTo>
                  <a:cubicBezTo>
                    <a:pt x="201" y="16"/>
                    <a:pt x="147" y="20"/>
                    <a:pt x="117" y="40"/>
                  </a:cubicBezTo>
                  <a:cubicBezTo>
                    <a:pt x="113" y="43"/>
                    <a:pt x="113" y="43"/>
                    <a:pt x="113" y="43"/>
                  </a:cubicBezTo>
                  <a:cubicBezTo>
                    <a:pt x="117" y="17"/>
                    <a:pt x="117" y="17"/>
                    <a:pt x="117" y="17"/>
                  </a:cubicBezTo>
                  <a:cubicBezTo>
                    <a:pt x="118" y="10"/>
                    <a:pt x="114" y="4"/>
                    <a:pt x="107" y="3"/>
                  </a:cubicBezTo>
                  <a:cubicBezTo>
                    <a:pt x="97" y="1"/>
                    <a:pt x="97" y="1"/>
                    <a:pt x="97" y="1"/>
                  </a:cubicBezTo>
                  <a:cubicBezTo>
                    <a:pt x="90" y="0"/>
                    <a:pt x="84" y="4"/>
                    <a:pt x="83" y="11"/>
                  </a:cubicBezTo>
                  <a:cubicBezTo>
                    <a:pt x="73" y="73"/>
                    <a:pt x="73" y="73"/>
                    <a:pt x="73" y="73"/>
                  </a:cubicBezTo>
                  <a:cubicBezTo>
                    <a:pt x="68" y="77"/>
                    <a:pt x="65" y="83"/>
                    <a:pt x="63" y="88"/>
                  </a:cubicBezTo>
                  <a:cubicBezTo>
                    <a:pt x="0" y="111"/>
                    <a:pt x="0" y="111"/>
                    <a:pt x="0" y="111"/>
                  </a:cubicBezTo>
                  <a:cubicBezTo>
                    <a:pt x="19" y="162"/>
                    <a:pt x="19" y="162"/>
                    <a:pt x="19" y="162"/>
                  </a:cubicBezTo>
                  <a:cubicBezTo>
                    <a:pt x="90" y="137"/>
                    <a:pt x="90" y="137"/>
                    <a:pt x="90" y="137"/>
                  </a:cubicBezTo>
                  <a:cubicBezTo>
                    <a:pt x="94" y="138"/>
                    <a:pt x="98" y="137"/>
                    <a:pt x="102" y="134"/>
                  </a:cubicBezTo>
                  <a:cubicBezTo>
                    <a:pt x="212" y="61"/>
                    <a:pt x="212" y="61"/>
                    <a:pt x="212" y="61"/>
                  </a:cubicBezTo>
                  <a:cubicBezTo>
                    <a:pt x="219" y="56"/>
                    <a:pt x="222" y="47"/>
                    <a:pt x="218"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1" name="Freeform 834">
              <a:extLst>
                <a:ext uri="{FF2B5EF4-FFF2-40B4-BE49-F238E27FC236}">
                  <a16:creationId xmlns:a16="http://schemas.microsoft.com/office/drawing/2014/main" id="{FC2DB879-32A2-4335-BDC4-5713FA710904}"/>
                </a:ext>
              </a:extLst>
            </p:cNvPr>
            <p:cNvSpPr>
              <a:spLocks/>
            </p:cNvSpPr>
            <p:nvPr/>
          </p:nvSpPr>
          <p:spPr bwMode="auto">
            <a:xfrm>
              <a:off x="5651500" y="-3832225"/>
              <a:ext cx="2143125" cy="1819275"/>
            </a:xfrm>
            <a:custGeom>
              <a:avLst/>
              <a:gdLst>
                <a:gd name="T0" fmla="*/ 674 w 674"/>
                <a:gd name="T1" fmla="*/ 474 h 572"/>
                <a:gd name="T2" fmla="*/ 664 w 674"/>
                <a:gd name="T3" fmla="*/ 401 h 572"/>
                <a:gd name="T4" fmla="*/ 275 w 674"/>
                <a:gd name="T5" fmla="*/ 378 h 572"/>
                <a:gd name="T6" fmla="*/ 168 w 674"/>
                <a:gd name="T7" fmla="*/ 58 h 572"/>
                <a:gd name="T8" fmla="*/ 131 w 674"/>
                <a:gd name="T9" fmla="*/ 25 h 572"/>
                <a:gd name="T10" fmla="*/ 108 w 674"/>
                <a:gd name="T11" fmla="*/ 16 h 572"/>
                <a:gd name="T12" fmla="*/ 1 w 674"/>
                <a:gd name="T13" fmla="*/ 100 h 572"/>
                <a:gd name="T14" fmla="*/ 66 w 674"/>
                <a:gd name="T15" fmla="*/ 561 h 572"/>
                <a:gd name="T16" fmla="*/ 169 w 674"/>
                <a:gd name="T17" fmla="*/ 564 h 572"/>
                <a:gd name="T18" fmla="*/ 674 w 674"/>
                <a:gd name="T19" fmla="*/ 47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4" h="572">
                  <a:moveTo>
                    <a:pt x="674" y="474"/>
                  </a:moveTo>
                  <a:cubicBezTo>
                    <a:pt x="664" y="401"/>
                    <a:pt x="664" y="401"/>
                    <a:pt x="664" y="401"/>
                  </a:cubicBezTo>
                  <a:cubicBezTo>
                    <a:pt x="513" y="418"/>
                    <a:pt x="380" y="395"/>
                    <a:pt x="275" y="378"/>
                  </a:cubicBezTo>
                  <a:cubicBezTo>
                    <a:pt x="276" y="293"/>
                    <a:pt x="244" y="189"/>
                    <a:pt x="168" y="58"/>
                  </a:cubicBezTo>
                  <a:cubicBezTo>
                    <a:pt x="160" y="44"/>
                    <a:pt x="147" y="32"/>
                    <a:pt x="131" y="25"/>
                  </a:cubicBezTo>
                  <a:cubicBezTo>
                    <a:pt x="123" y="21"/>
                    <a:pt x="116" y="18"/>
                    <a:pt x="108" y="16"/>
                  </a:cubicBezTo>
                  <a:cubicBezTo>
                    <a:pt x="54" y="0"/>
                    <a:pt x="0" y="43"/>
                    <a:pt x="1" y="100"/>
                  </a:cubicBezTo>
                  <a:cubicBezTo>
                    <a:pt x="6" y="286"/>
                    <a:pt x="20" y="455"/>
                    <a:pt x="66" y="561"/>
                  </a:cubicBezTo>
                  <a:cubicBezTo>
                    <a:pt x="108" y="572"/>
                    <a:pt x="141" y="571"/>
                    <a:pt x="169" y="564"/>
                  </a:cubicBezTo>
                  <a:cubicBezTo>
                    <a:pt x="267" y="559"/>
                    <a:pt x="437" y="519"/>
                    <a:pt x="674" y="474"/>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2" name="Freeform 835">
              <a:extLst>
                <a:ext uri="{FF2B5EF4-FFF2-40B4-BE49-F238E27FC236}">
                  <a16:creationId xmlns:a16="http://schemas.microsoft.com/office/drawing/2014/main" id="{9C69B305-6B08-44C7-B8E1-FBA42B3DB51E}"/>
                </a:ext>
              </a:extLst>
            </p:cNvPr>
            <p:cNvSpPr>
              <a:spLocks/>
            </p:cNvSpPr>
            <p:nvPr/>
          </p:nvSpPr>
          <p:spPr bwMode="auto">
            <a:xfrm>
              <a:off x="5794375" y="-4933950"/>
              <a:ext cx="712788" cy="715963"/>
            </a:xfrm>
            <a:custGeom>
              <a:avLst/>
              <a:gdLst>
                <a:gd name="T0" fmla="*/ 222 w 224"/>
                <a:gd name="T1" fmla="*/ 127 h 225"/>
                <a:gd name="T2" fmla="*/ 174 w 224"/>
                <a:gd name="T3" fmla="*/ 0 h 225"/>
                <a:gd name="T4" fmla="*/ 164 w 224"/>
                <a:gd name="T5" fmla="*/ 2 h 225"/>
                <a:gd name="T6" fmla="*/ 164 w 224"/>
                <a:gd name="T7" fmla="*/ 2 h 225"/>
                <a:gd name="T8" fmla="*/ 0 w 224"/>
                <a:gd name="T9" fmla="*/ 30 h 225"/>
                <a:gd name="T10" fmla="*/ 15 w 224"/>
                <a:gd name="T11" fmla="*/ 118 h 225"/>
                <a:gd name="T12" fmla="*/ 59 w 224"/>
                <a:gd name="T13" fmla="*/ 126 h 225"/>
                <a:gd name="T14" fmla="*/ 61 w 224"/>
                <a:gd name="T15" fmla="*/ 126 h 225"/>
                <a:gd name="T16" fmla="*/ 69 w 224"/>
                <a:gd name="T17" fmla="*/ 168 h 225"/>
                <a:gd name="T18" fmla="*/ 95 w 224"/>
                <a:gd name="T19" fmla="*/ 196 h 225"/>
                <a:gd name="T20" fmla="*/ 185 w 224"/>
                <a:gd name="T21" fmla="*/ 222 h 225"/>
                <a:gd name="T22" fmla="*/ 202 w 224"/>
                <a:gd name="T23" fmla="*/ 203 h 225"/>
                <a:gd name="T24" fmla="*/ 200 w 224"/>
                <a:gd name="T25" fmla="*/ 196 h 225"/>
                <a:gd name="T26" fmla="*/ 195 w 224"/>
                <a:gd name="T27" fmla="*/ 182 h 225"/>
                <a:gd name="T28" fmla="*/ 189 w 224"/>
                <a:gd name="T29" fmla="*/ 159 h 225"/>
                <a:gd name="T30" fmla="*/ 187 w 224"/>
                <a:gd name="T31" fmla="*/ 152 h 225"/>
                <a:gd name="T32" fmla="*/ 186 w 224"/>
                <a:gd name="T33" fmla="*/ 146 h 225"/>
                <a:gd name="T34" fmla="*/ 185 w 224"/>
                <a:gd name="T35" fmla="*/ 144 h 225"/>
                <a:gd name="T36" fmla="*/ 185 w 224"/>
                <a:gd name="T37" fmla="*/ 143 h 225"/>
                <a:gd name="T38" fmla="*/ 216 w 224"/>
                <a:gd name="T39" fmla="*/ 138 h 225"/>
                <a:gd name="T40" fmla="*/ 222 w 224"/>
                <a:gd name="T41" fmla="*/ 1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4" h="225">
                  <a:moveTo>
                    <a:pt x="222" y="127"/>
                  </a:moveTo>
                  <a:cubicBezTo>
                    <a:pt x="174" y="0"/>
                    <a:pt x="174" y="0"/>
                    <a:pt x="174" y="0"/>
                  </a:cubicBezTo>
                  <a:cubicBezTo>
                    <a:pt x="164" y="2"/>
                    <a:pt x="164" y="2"/>
                    <a:pt x="164" y="2"/>
                  </a:cubicBezTo>
                  <a:cubicBezTo>
                    <a:pt x="164" y="2"/>
                    <a:pt x="164" y="2"/>
                    <a:pt x="164" y="2"/>
                  </a:cubicBezTo>
                  <a:cubicBezTo>
                    <a:pt x="0" y="30"/>
                    <a:pt x="0" y="30"/>
                    <a:pt x="0" y="30"/>
                  </a:cubicBezTo>
                  <a:cubicBezTo>
                    <a:pt x="15" y="118"/>
                    <a:pt x="15" y="118"/>
                    <a:pt x="15" y="118"/>
                  </a:cubicBezTo>
                  <a:cubicBezTo>
                    <a:pt x="28" y="126"/>
                    <a:pt x="43" y="129"/>
                    <a:pt x="59" y="126"/>
                  </a:cubicBezTo>
                  <a:cubicBezTo>
                    <a:pt x="60" y="126"/>
                    <a:pt x="60" y="126"/>
                    <a:pt x="61" y="126"/>
                  </a:cubicBezTo>
                  <a:cubicBezTo>
                    <a:pt x="69" y="168"/>
                    <a:pt x="69" y="168"/>
                    <a:pt x="69" y="168"/>
                  </a:cubicBezTo>
                  <a:cubicBezTo>
                    <a:pt x="72" y="181"/>
                    <a:pt x="82" y="192"/>
                    <a:pt x="95" y="196"/>
                  </a:cubicBezTo>
                  <a:cubicBezTo>
                    <a:pt x="185" y="222"/>
                    <a:pt x="185" y="222"/>
                    <a:pt x="185" y="222"/>
                  </a:cubicBezTo>
                  <a:cubicBezTo>
                    <a:pt x="196" y="225"/>
                    <a:pt x="207" y="214"/>
                    <a:pt x="202" y="203"/>
                  </a:cubicBezTo>
                  <a:cubicBezTo>
                    <a:pt x="202" y="200"/>
                    <a:pt x="201" y="198"/>
                    <a:pt x="200" y="196"/>
                  </a:cubicBezTo>
                  <a:cubicBezTo>
                    <a:pt x="198" y="191"/>
                    <a:pt x="197" y="186"/>
                    <a:pt x="195" y="182"/>
                  </a:cubicBezTo>
                  <a:cubicBezTo>
                    <a:pt x="193" y="174"/>
                    <a:pt x="191" y="167"/>
                    <a:pt x="189" y="159"/>
                  </a:cubicBezTo>
                  <a:cubicBezTo>
                    <a:pt x="188" y="157"/>
                    <a:pt x="187" y="154"/>
                    <a:pt x="187" y="152"/>
                  </a:cubicBezTo>
                  <a:cubicBezTo>
                    <a:pt x="186" y="150"/>
                    <a:pt x="186" y="148"/>
                    <a:pt x="186" y="146"/>
                  </a:cubicBezTo>
                  <a:cubicBezTo>
                    <a:pt x="185" y="145"/>
                    <a:pt x="185" y="144"/>
                    <a:pt x="185" y="144"/>
                  </a:cubicBezTo>
                  <a:cubicBezTo>
                    <a:pt x="185" y="144"/>
                    <a:pt x="185" y="143"/>
                    <a:pt x="185" y="143"/>
                  </a:cubicBezTo>
                  <a:cubicBezTo>
                    <a:pt x="216" y="138"/>
                    <a:pt x="216" y="138"/>
                    <a:pt x="216" y="138"/>
                  </a:cubicBezTo>
                  <a:cubicBezTo>
                    <a:pt x="221" y="137"/>
                    <a:pt x="224" y="132"/>
                    <a:pt x="22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3" name="Freeform 836">
              <a:extLst>
                <a:ext uri="{FF2B5EF4-FFF2-40B4-BE49-F238E27FC236}">
                  <a16:creationId xmlns:a16="http://schemas.microsoft.com/office/drawing/2014/main" id="{45202630-5DAE-44E3-B020-17F93ECE1651}"/>
                </a:ext>
              </a:extLst>
            </p:cNvPr>
            <p:cNvSpPr>
              <a:spLocks/>
            </p:cNvSpPr>
            <p:nvPr/>
          </p:nvSpPr>
          <p:spPr bwMode="auto">
            <a:xfrm>
              <a:off x="6294438" y="-4768850"/>
              <a:ext cx="47625" cy="47625"/>
            </a:xfrm>
            <a:custGeom>
              <a:avLst/>
              <a:gdLst>
                <a:gd name="T0" fmla="*/ 1 w 15"/>
                <a:gd name="T1" fmla="*/ 9 h 15"/>
                <a:gd name="T2" fmla="*/ 9 w 15"/>
                <a:gd name="T3" fmla="*/ 15 h 15"/>
                <a:gd name="T4" fmla="*/ 14 w 15"/>
                <a:gd name="T5" fmla="*/ 7 h 15"/>
                <a:gd name="T6" fmla="*/ 7 w 15"/>
                <a:gd name="T7" fmla="*/ 1 h 15"/>
                <a:gd name="T8" fmla="*/ 1 w 15"/>
                <a:gd name="T9" fmla="*/ 9 h 15"/>
              </a:gdLst>
              <a:ahLst/>
              <a:cxnLst>
                <a:cxn ang="0">
                  <a:pos x="T0" y="T1"/>
                </a:cxn>
                <a:cxn ang="0">
                  <a:pos x="T2" y="T3"/>
                </a:cxn>
                <a:cxn ang="0">
                  <a:pos x="T4" y="T5"/>
                </a:cxn>
                <a:cxn ang="0">
                  <a:pos x="T6" y="T7"/>
                </a:cxn>
                <a:cxn ang="0">
                  <a:pos x="T8" y="T9"/>
                </a:cxn>
              </a:cxnLst>
              <a:rect l="0" t="0" r="r" b="b"/>
              <a:pathLst>
                <a:path w="15" h="15">
                  <a:moveTo>
                    <a:pt x="1" y="9"/>
                  </a:moveTo>
                  <a:cubicBezTo>
                    <a:pt x="2" y="13"/>
                    <a:pt x="5" y="15"/>
                    <a:pt x="9" y="15"/>
                  </a:cubicBezTo>
                  <a:cubicBezTo>
                    <a:pt x="13" y="14"/>
                    <a:pt x="15" y="10"/>
                    <a:pt x="14" y="7"/>
                  </a:cubicBezTo>
                  <a:cubicBezTo>
                    <a:pt x="14" y="3"/>
                    <a:pt x="10" y="0"/>
                    <a:pt x="7" y="1"/>
                  </a:cubicBezTo>
                  <a:cubicBezTo>
                    <a:pt x="3" y="2"/>
                    <a:pt x="0" y="5"/>
                    <a:pt x="1" y="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4" name="Freeform 837">
              <a:extLst>
                <a:ext uri="{FF2B5EF4-FFF2-40B4-BE49-F238E27FC236}">
                  <a16:creationId xmlns:a16="http://schemas.microsoft.com/office/drawing/2014/main" id="{1AB0EB83-6363-4A3E-9273-13D9D8158E5C}"/>
                </a:ext>
              </a:extLst>
            </p:cNvPr>
            <p:cNvSpPr>
              <a:spLocks/>
            </p:cNvSpPr>
            <p:nvPr/>
          </p:nvSpPr>
          <p:spPr bwMode="auto">
            <a:xfrm>
              <a:off x="5743575" y="-5172075"/>
              <a:ext cx="760413" cy="954088"/>
            </a:xfrm>
            <a:custGeom>
              <a:avLst/>
              <a:gdLst>
                <a:gd name="T0" fmla="*/ 216 w 239"/>
                <a:gd name="T1" fmla="*/ 271 h 300"/>
                <a:gd name="T2" fmla="*/ 211 w 239"/>
                <a:gd name="T3" fmla="*/ 257 h 300"/>
                <a:gd name="T4" fmla="*/ 205 w 239"/>
                <a:gd name="T5" fmla="*/ 234 h 300"/>
                <a:gd name="T6" fmla="*/ 203 w 239"/>
                <a:gd name="T7" fmla="*/ 227 h 300"/>
                <a:gd name="T8" fmla="*/ 202 w 239"/>
                <a:gd name="T9" fmla="*/ 221 h 300"/>
                <a:gd name="T10" fmla="*/ 199 w 239"/>
                <a:gd name="T11" fmla="*/ 218 h 300"/>
                <a:gd name="T12" fmla="*/ 123 w 239"/>
                <a:gd name="T13" fmla="*/ 162 h 300"/>
                <a:gd name="T14" fmla="*/ 126 w 239"/>
                <a:gd name="T15" fmla="*/ 129 h 300"/>
                <a:gd name="T16" fmla="*/ 114 w 239"/>
                <a:gd name="T17" fmla="*/ 101 h 300"/>
                <a:gd name="T18" fmla="*/ 185 w 239"/>
                <a:gd name="T19" fmla="*/ 88 h 300"/>
                <a:gd name="T20" fmla="*/ 233 w 239"/>
                <a:gd name="T21" fmla="*/ 20 h 300"/>
                <a:gd name="T22" fmla="*/ 199 w 239"/>
                <a:gd name="T23" fmla="*/ 26 h 300"/>
                <a:gd name="T24" fmla="*/ 195 w 239"/>
                <a:gd name="T25" fmla="*/ 0 h 300"/>
                <a:gd name="T26" fmla="*/ 92 w 239"/>
                <a:gd name="T27" fmla="*/ 43 h 300"/>
                <a:gd name="T28" fmla="*/ 80 w 239"/>
                <a:gd name="T29" fmla="*/ 47 h 300"/>
                <a:gd name="T30" fmla="*/ 53 w 239"/>
                <a:gd name="T31" fmla="*/ 51 h 300"/>
                <a:gd name="T32" fmla="*/ 5 w 239"/>
                <a:gd name="T33" fmla="*/ 119 h 300"/>
                <a:gd name="T34" fmla="*/ 2 w 239"/>
                <a:gd name="T35" fmla="*/ 150 h 300"/>
                <a:gd name="T36" fmla="*/ 31 w 239"/>
                <a:gd name="T37" fmla="*/ 193 h 300"/>
                <a:gd name="T38" fmla="*/ 75 w 239"/>
                <a:gd name="T39" fmla="*/ 201 h 300"/>
                <a:gd name="T40" fmla="*/ 77 w 239"/>
                <a:gd name="T41" fmla="*/ 201 h 300"/>
                <a:gd name="T42" fmla="*/ 85 w 239"/>
                <a:gd name="T43" fmla="*/ 243 h 300"/>
                <a:gd name="T44" fmla="*/ 111 w 239"/>
                <a:gd name="T45" fmla="*/ 271 h 300"/>
                <a:gd name="T46" fmla="*/ 201 w 239"/>
                <a:gd name="T47" fmla="*/ 297 h 300"/>
                <a:gd name="T48" fmla="*/ 218 w 239"/>
                <a:gd name="T49" fmla="*/ 278 h 300"/>
                <a:gd name="T50" fmla="*/ 216 w 239"/>
                <a:gd name="T51" fmla="*/ 27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 h="300">
                  <a:moveTo>
                    <a:pt x="216" y="271"/>
                  </a:moveTo>
                  <a:cubicBezTo>
                    <a:pt x="214" y="266"/>
                    <a:pt x="213" y="261"/>
                    <a:pt x="211" y="257"/>
                  </a:cubicBezTo>
                  <a:cubicBezTo>
                    <a:pt x="209" y="249"/>
                    <a:pt x="207" y="242"/>
                    <a:pt x="205" y="234"/>
                  </a:cubicBezTo>
                  <a:cubicBezTo>
                    <a:pt x="204" y="232"/>
                    <a:pt x="203" y="229"/>
                    <a:pt x="203" y="227"/>
                  </a:cubicBezTo>
                  <a:cubicBezTo>
                    <a:pt x="202" y="225"/>
                    <a:pt x="202" y="223"/>
                    <a:pt x="202" y="221"/>
                  </a:cubicBezTo>
                  <a:cubicBezTo>
                    <a:pt x="201" y="220"/>
                    <a:pt x="200" y="218"/>
                    <a:pt x="199" y="218"/>
                  </a:cubicBezTo>
                  <a:cubicBezTo>
                    <a:pt x="179" y="214"/>
                    <a:pt x="144" y="200"/>
                    <a:pt x="123" y="162"/>
                  </a:cubicBezTo>
                  <a:cubicBezTo>
                    <a:pt x="127" y="152"/>
                    <a:pt x="128" y="140"/>
                    <a:pt x="126" y="129"/>
                  </a:cubicBezTo>
                  <a:cubicBezTo>
                    <a:pt x="124" y="118"/>
                    <a:pt x="120" y="109"/>
                    <a:pt x="114" y="101"/>
                  </a:cubicBezTo>
                  <a:cubicBezTo>
                    <a:pt x="185" y="88"/>
                    <a:pt x="185" y="88"/>
                    <a:pt x="185" y="88"/>
                  </a:cubicBezTo>
                  <a:cubicBezTo>
                    <a:pt x="217" y="83"/>
                    <a:pt x="239" y="52"/>
                    <a:pt x="233" y="20"/>
                  </a:cubicBezTo>
                  <a:cubicBezTo>
                    <a:pt x="199" y="26"/>
                    <a:pt x="199" y="26"/>
                    <a:pt x="199" y="26"/>
                  </a:cubicBezTo>
                  <a:cubicBezTo>
                    <a:pt x="200" y="17"/>
                    <a:pt x="198" y="9"/>
                    <a:pt x="195" y="0"/>
                  </a:cubicBezTo>
                  <a:cubicBezTo>
                    <a:pt x="92" y="43"/>
                    <a:pt x="92" y="43"/>
                    <a:pt x="92" y="43"/>
                  </a:cubicBezTo>
                  <a:cubicBezTo>
                    <a:pt x="88" y="45"/>
                    <a:pt x="84" y="46"/>
                    <a:pt x="80" y="47"/>
                  </a:cubicBezTo>
                  <a:cubicBezTo>
                    <a:pt x="53" y="51"/>
                    <a:pt x="53" y="51"/>
                    <a:pt x="53" y="51"/>
                  </a:cubicBezTo>
                  <a:cubicBezTo>
                    <a:pt x="21" y="57"/>
                    <a:pt x="0" y="87"/>
                    <a:pt x="5" y="119"/>
                  </a:cubicBezTo>
                  <a:cubicBezTo>
                    <a:pt x="2" y="128"/>
                    <a:pt x="0" y="139"/>
                    <a:pt x="2" y="150"/>
                  </a:cubicBezTo>
                  <a:cubicBezTo>
                    <a:pt x="6" y="168"/>
                    <a:pt x="16" y="184"/>
                    <a:pt x="31" y="193"/>
                  </a:cubicBezTo>
                  <a:cubicBezTo>
                    <a:pt x="44" y="201"/>
                    <a:pt x="59" y="204"/>
                    <a:pt x="75" y="201"/>
                  </a:cubicBezTo>
                  <a:cubicBezTo>
                    <a:pt x="76" y="201"/>
                    <a:pt x="76" y="201"/>
                    <a:pt x="77" y="201"/>
                  </a:cubicBezTo>
                  <a:cubicBezTo>
                    <a:pt x="85" y="243"/>
                    <a:pt x="85" y="243"/>
                    <a:pt x="85" y="243"/>
                  </a:cubicBezTo>
                  <a:cubicBezTo>
                    <a:pt x="88" y="256"/>
                    <a:pt x="98" y="267"/>
                    <a:pt x="111" y="271"/>
                  </a:cubicBezTo>
                  <a:cubicBezTo>
                    <a:pt x="201" y="297"/>
                    <a:pt x="201" y="297"/>
                    <a:pt x="201" y="297"/>
                  </a:cubicBezTo>
                  <a:cubicBezTo>
                    <a:pt x="212" y="300"/>
                    <a:pt x="223" y="289"/>
                    <a:pt x="218" y="278"/>
                  </a:cubicBezTo>
                  <a:cubicBezTo>
                    <a:pt x="218" y="275"/>
                    <a:pt x="217" y="273"/>
                    <a:pt x="216" y="271"/>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5" name="Freeform 838">
              <a:extLst>
                <a:ext uri="{FF2B5EF4-FFF2-40B4-BE49-F238E27FC236}">
                  <a16:creationId xmlns:a16="http://schemas.microsoft.com/office/drawing/2014/main" id="{7F72E62C-0748-4139-B4CD-D89454C86B97}"/>
                </a:ext>
              </a:extLst>
            </p:cNvPr>
            <p:cNvSpPr>
              <a:spLocks/>
            </p:cNvSpPr>
            <p:nvPr/>
          </p:nvSpPr>
          <p:spPr bwMode="auto">
            <a:xfrm>
              <a:off x="5991225" y="-4743450"/>
              <a:ext cx="136525" cy="166688"/>
            </a:xfrm>
            <a:custGeom>
              <a:avLst/>
              <a:gdLst>
                <a:gd name="T0" fmla="*/ 13 w 43"/>
                <a:gd name="T1" fmla="*/ 46 h 52"/>
                <a:gd name="T2" fmla="*/ 42 w 43"/>
                <a:gd name="T3" fmla="*/ 43 h 52"/>
                <a:gd name="T4" fmla="*/ 32 w 43"/>
                <a:gd name="T5" fmla="*/ 16 h 52"/>
                <a:gd name="T6" fmla="*/ 3 w 43"/>
                <a:gd name="T7" fmla="*/ 19 h 52"/>
                <a:gd name="T8" fmla="*/ 13 w 43"/>
                <a:gd name="T9" fmla="*/ 46 h 52"/>
              </a:gdLst>
              <a:ahLst/>
              <a:cxnLst>
                <a:cxn ang="0">
                  <a:pos x="T0" y="T1"/>
                </a:cxn>
                <a:cxn ang="0">
                  <a:pos x="T2" y="T3"/>
                </a:cxn>
                <a:cxn ang="0">
                  <a:pos x="T4" y="T5"/>
                </a:cxn>
                <a:cxn ang="0">
                  <a:pos x="T6" y="T7"/>
                </a:cxn>
                <a:cxn ang="0">
                  <a:pos x="T8" y="T9"/>
                </a:cxn>
              </a:cxnLst>
              <a:rect l="0" t="0" r="r" b="b"/>
              <a:pathLst>
                <a:path w="43" h="52">
                  <a:moveTo>
                    <a:pt x="13" y="46"/>
                  </a:moveTo>
                  <a:cubicBezTo>
                    <a:pt x="24" y="52"/>
                    <a:pt x="43" y="52"/>
                    <a:pt x="42" y="43"/>
                  </a:cubicBezTo>
                  <a:cubicBezTo>
                    <a:pt x="42" y="36"/>
                    <a:pt x="38" y="26"/>
                    <a:pt x="32" y="16"/>
                  </a:cubicBezTo>
                  <a:cubicBezTo>
                    <a:pt x="23" y="0"/>
                    <a:pt x="7" y="6"/>
                    <a:pt x="3" y="19"/>
                  </a:cubicBezTo>
                  <a:cubicBezTo>
                    <a:pt x="0" y="28"/>
                    <a:pt x="3" y="39"/>
                    <a:pt x="13"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11742614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858"/>
                                        </p:tgtEl>
                                        <p:attrNameLst>
                                          <p:attrName>style.visibility</p:attrName>
                                        </p:attrNameLst>
                                      </p:cBhvr>
                                      <p:to>
                                        <p:strVal val="visible"/>
                                      </p:to>
                                    </p:set>
                                    <p:anim calcmode="lin" valueType="num">
                                      <p:cBhvr additive="base">
                                        <p:cTn id="7" dur="1500" fill="hold"/>
                                        <p:tgtEl>
                                          <p:spTgt spid="858"/>
                                        </p:tgtEl>
                                        <p:attrNameLst>
                                          <p:attrName>ppt_x</p:attrName>
                                        </p:attrNameLst>
                                      </p:cBhvr>
                                      <p:tavLst>
                                        <p:tav tm="0">
                                          <p:val>
                                            <p:strVal val="0-#ppt_w/2"/>
                                          </p:val>
                                        </p:tav>
                                        <p:tav tm="100000">
                                          <p:val>
                                            <p:strVal val="#ppt_x"/>
                                          </p:val>
                                        </p:tav>
                                      </p:tavLst>
                                    </p:anim>
                                    <p:anim calcmode="lin" valueType="num">
                                      <p:cBhvr additive="base">
                                        <p:cTn id="8" dur="1500" fill="hold"/>
                                        <p:tgtEl>
                                          <p:spTgt spid="85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02"/>
                                        </p:tgtEl>
                                        <p:attrNameLst>
                                          <p:attrName>style.visibility</p:attrName>
                                        </p:attrNameLst>
                                      </p:cBhvr>
                                      <p:to>
                                        <p:strVal val="visible"/>
                                      </p:to>
                                    </p:set>
                                    <p:anim calcmode="lin" valueType="num">
                                      <p:cBhvr additive="base">
                                        <p:cTn id="11" dur="1500" fill="hold"/>
                                        <p:tgtEl>
                                          <p:spTgt spid="802"/>
                                        </p:tgtEl>
                                        <p:attrNameLst>
                                          <p:attrName>ppt_x</p:attrName>
                                        </p:attrNameLst>
                                      </p:cBhvr>
                                      <p:tavLst>
                                        <p:tav tm="0">
                                          <p:val>
                                            <p:strVal val="1+#ppt_w/2"/>
                                          </p:val>
                                        </p:tav>
                                        <p:tav tm="100000">
                                          <p:val>
                                            <p:strVal val="#ppt_x"/>
                                          </p:val>
                                        </p:tav>
                                      </p:tavLst>
                                    </p:anim>
                                    <p:anim calcmode="lin" valueType="num">
                                      <p:cBhvr additive="base">
                                        <p:cTn id="12" dur="1500" fill="hold"/>
                                        <p:tgtEl>
                                          <p:spTgt spid="802"/>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01"/>
                                        </p:tgtEl>
                                        <p:attrNameLst>
                                          <p:attrName>style.visibility</p:attrName>
                                        </p:attrNameLst>
                                      </p:cBhvr>
                                      <p:to>
                                        <p:strVal val="visible"/>
                                      </p:to>
                                    </p:set>
                                    <p:anim calcmode="lin" valueType="num">
                                      <p:cBhvr additive="base">
                                        <p:cTn id="15" dur="1500" fill="hold"/>
                                        <p:tgtEl>
                                          <p:spTgt spid="801"/>
                                        </p:tgtEl>
                                        <p:attrNameLst>
                                          <p:attrName>ppt_x</p:attrName>
                                        </p:attrNameLst>
                                      </p:cBhvr>
                                      <p:tavLst>
                                        <p:tav tm="0">
                                          <p:val>
                                            <p:strVal val="#ppt_x"/>
                                          </p:val>
                                        </p:tav>
                                        <p:tav tm="100000">
                                          <p:val>
                                            <p:strVal val="#ppt_x"/>
                                          </p:val>
                                        </p:tav>
                                      </p:tavLst>
                                    </p:anim>
                                    <p:anim calcmode="lin" valueType="num">
                                      <p:cBhvr additive="base">
                                        <p:cTn id="16" dur="1500" fill="hold"/>
                                        <p:tgtEl>
                                          <p:spTgt spid="801"/>
                                        </p:tgtEl>
                                        <p:attrNameLst>
                                          <p:attrName>ppt_y</p:attrName>
                                        </p:attrNameLst>
                                      </p:cBhvr>
                                      <p:tavLst>
                                        <p:tav tm="0">
                                          <p:val>
                                            <p:strVal val="1+#ppt_h/2"/>
                                          </p:val>
                                        </p:tav>
                                        <p:tav tm="100000">
                                          <p:val>
                                            <p:strVal val="#ppt_y"/>
                                          </p:val>
                                        </p:tav>
                                      </p:tavLst>
                                    </p:anim>
                                  </p:childTnLst>
                                </p:cTn>
                              </p:par>
                            </p:childTnLst>
                          </p:cTn>
                        </p:par>
                        <p:par>
                          <p:cTn id="17" fill="hold">
                            <p:stCondLst>
                              <p:cond delay="1700"/>
                            </p:stCondLst>
                            <p:childTnLst>
                              <p:par>
                                <p:cTn id="18" presetID="2" presetClass="entr" presetSubtype="2" decel="100000" fill="hold" nodeType="afterEffect">
                                  <p:stCondLst>
                                    <p:cond delay="0"/>
                                  </p:stCondLst>
                                  <p:childTnLst>
                                    <p:set>
                                      <p:cBhvr>
                                        <p:cTn id="19" dur="1" fill="hold">
                                          <p:stCondLst>
                                            <p:cond delay="0"/>
                                          </p:stCondLst>
                                        </p:cTn>
                                        <p:tgtEl>
                                          <p:spTgt spid="803"/>
                                        </p:tgtEl>
                                        <p:attrNameLst>
                                          <p:attrName>style.visibility</p:attrName>
                                        </p:attrNameLst>
                                      </p:cBhvr>
                                      <p:to>
                                        <p:strVal val="visible"/>
                                      </p:to>
                                    </p:set>
                                    <p:anim calcmode="lin" valueType="num">
                                      <p:cBhvr additive="base">
                                        <p:cTn id="20" dur="1500" fill="hold"/>
                                        <p:tgtEl>
                                          <p:spTgt spid="803"/>
                                        </p:tgtEl>
                                        <p:attrNameLst>
                                          <p:attrName>ppt_x</p:attrName>
                                        </p:attrNameLst>
                                      </p:cBhvr>
                                      <p:tavLst>
                                        <p:tav tm="0">
                                          <p:val>
                                            <p:strVal val="1+#ppt_w/2"/>
                                          </p:val>
                                        </p:tav>
                                        <p:tav tm="100000">
                                          <p:val>
                                            <p:strVal val="#ppt_x"/>
                                          </p:val>
                                        </p:tav>
                                      </p:tavLst>
                                    </p:anim>
                                    <p:anim calcmode="lin" valueType="num">
                                      <p:cBhvr additive="base">
                                        <p:cTn id="21" dur="1500" fill="hold"/>
                                        <p:tgtEl>
                                          <p:spTgt spid="803"/>
                                        </p:tgtEl>
                                        <p:attrNameLst>
                                          <p:attrName>ppt_y</p:attrName>
                                        </p:attrNameLst>
                                      </p:cBhvr>
                                      <p:tavLst>
                                        <p:tav tm="0">
                                          <p:val>
                                            <p:strVal val="#ppt_y"/>
                                          </p:val>
                                        </p:tav>
                                        <p:tav tm="100000">
                                          <p:val>
                                            <p:strVal val="#ppt_y"/>
                                          </p:val>
                                        </p:tav>
                                      </p:tavLst>
                                    </p:anim>
                                  </p:childTnLst>
                                </p:cTn>
                              </p:par>
                              <p:par>
                                <p:cTn id="22" presetID="49" presetClass="entr" presetSubtype="0" decel="100000" fill="hold" grpId="0" nodeType="withEffect">
                                  <p:stCondLst>
                                    <p:cond delay="100"/>
                                  </p:stCondLst>
                                  <p:childTnLst>
                                    <p:set>
                                      <p:cBhvr>
                                        <p:cTn id="23" dur="1" fill="hold">
                                          <p:stCondLst>
                                            <p:cond delay="0"/>
                                          </p:stCondLst>
                                        </p:cTn>
                                        <p:tgtEl>
                                          <p:spTgt spid="626"/>
                                        </p:tgtEl>
                                        <p:attrNameLst>
                                          <p:attrName>style.visibility</p:attrName>
                                        </p:attrNameLst>
                                      </p:cBhvr>
                                      <p:to>
                                        <p:strVal val="visible"/>
                                      </p:to>
                                    </p:set>
                                    <p:anim calcmode="lin" valueType="num">
                                      <p:cBhvr>
                                        <p:cTn id="24" dur="500" fill="hold"/>
                                        <p:tgtEl>
                                          <p:spTgt spid="626"/>
                                        </p:tgtEl>
                                        <p:attrNameLst>
                                          <p:attrName>ppt_w</p:attrName>
                                        </p:attrNameLst>
                                      </p:cBhvr>
                                      <p:tavLst>
                                        <p:tav tm="0">
                                          <p:val>
                                            <p:fltVal val="0"/>
                                          </p:val>
                                        </p:tav>
                                        <p:tav tm="100000">
                                          <p:val>
                                            <p:strVal val="#ppt_w"/>
                                          </p:val>
                                        </p:tav>
                                      </p:tavLst>
                                    </p:anim>
                                    <p:anim calcmode="lin" valueType="num">
                                      <p:cBhvr>
                                        <p:cTn id="25" dur="500" fill="hold"/>
                                        <p:tgtEl>
                                          <p:spTgt spid="626"/>
                                        </p:tgtEl>
                                        <p:attrNameLst>
                                          <p:attrName>ppt_h</p:attrName>
                                        </p:attrNameLst>
                                      </p:cBhvr>
                                      <p:tavLst>
                                        <p:tav tm="0">
                                          <p:val>
                                            <p:fltVal val="0"/>
                                          </p:val>
                                        </p:tav>
                                        <p:tav tm="100000">
                                          <p:val>
                                            <p:strVal val="#ppt_h"/>
                                          </p:val>
                                        </p:tav>
                                      </p:tavLst>
                                    </p:anim>
                                    <p:anim calcmode="lin" valueType="num">
                                      <p:cBhvr>
                                        <p:cTn id="26" dur="500" fill="hold"/>
                                        <p:tgtEl>
                                          <p:spTgt spid="626"/>
                                        </p:tgtEl>
                                        <p:attrNameLst>
                                          <p:attrName>style.rotation</p:attrName>
                                        </p:attrNameLst>
                                      </p:cBhvr>
                                      <p:tavLst>
                                        <p:tav tm="0">
                                          <p:val>
                                            <p:fltVal val="360"/>
                                          </p:val>
                                        </p:tav>
                                        <p:tav tm="100000">
                                          <p:val>
                                            <p:fltVal val="0"/>
                                          </p:val>
                                        </p:tav>
                                      </p:tavLst>
                                    </p:anim>
                                    <p:animEffect transition="in" filter="fade">
                                      <p:cBhvr>
                                        <p:cTn id="27" dur="500"/>
                                        <p:tgtEl>
                                          <p:spTgt spid="626"/>
                                        </p:tgtEl>
                                      </p:cBhvr>
                                    </p:animEffect>
                                  </p:childTnLst>
                                </p:cTn>
                              </p:par>
                              <p:par>
                                <p:cTn id="28" presetID="2" presetClass="entr" presetSubtype="2" decel="100000" fill="hold" nodeType="withEffect">
                                  <p:stCondLst>
                                    <p:cond delay="200"/>
                                  </p:stCondLst>
                                  <p:childTnLst>
                                    <p:set>
                                      <p:cBhvr>
                                        <p:cTn id="29" dur="1" fill="hold">
                                          <p:stCondLst>
                                            <p:cond delay="0"/>
                                          </p:stCondLst>
                                        </p:cTn>
                                        <p:tgtEl>
                                          <p:spTgt spid="806"/>
                                        </p:tgtEl>
                                        <p:attrNameLst>
                                          <p:attrName>style.visibility</p:attrName>
                                        </p:attrNameLst>
                                      </p:cBhvr>
                                      <p:to>
                                        <p:strVal val="visible"/>
                                      </p:to>
                                    </p:set>
                                    <p:anim calcmode="lin" valueType="num">
                                      <p:cBhvr additive="base">
                                        <p:cTn id="30" dur="1500" fill="hold"/>
                                        <p:tgtEl>
                                          <p:spTgt spid="806"/>
                                        </p:tgtEl>
                                        <p:attrNameLst>
                                          <p:attrName>ppt_x</p:attrName>
                                        </p:attrNameLst>
                                      </p:cBhvr>
                                      <p:tavLst>
                                        <p:tav tm="0">
                                          <p:val>
                                            <p:strVal val="1+#ppt_w/2"/>
                                          </p:val>
                                        </p:tav>
                                        <p:tav tm="100000">
                                          <p:val>
                                            <p:strVal val="#ppt_x"/>
                                          </p:val>
                                        </p:tav>
                                      </p:tavLst>
                                    </p:anim>
                                    <p:anim calcmode="lin" valueType="num">
                                      <p:cBhvr additive="base">
                                        <p:cTn id="31" dur="1500" fill="hold"/>
                                        <p:tgtEl>
                                          <p:spTgt spid="806"/>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400"/>
                                  </p:stCondLst>
                                  <p:childTnLst>
                                    <p:set>
                                      <p:cBhvr>
                                        <p:cTn id="33" dur="1" fill="hold">
                                          <p:stCondLst>
                                            <p:cond delay="0"/>
                                          </p:stCondLst>
                                        </p:cTn>
                                        <p:tgtEl>
                                          <p:spTgt spid="805"/>
                                        </p:tgtEl>
                                        <p:attrNameLst>
                                          <p:attrName>style.visibility</p:attrName>
                                        </p:attrNameLst>
                                      </p:cBhvr>
                                      <p:to>
                                        <p:strVal val="visible"/>
                                      </p:to>
                                    </p:set>
                                    <p:anim calcmode="lin" valueType="num">
                                      <p:cBhvr additive="base">
                                        <p:cTn id="34" dur="1500" fill="hold"/>
                                        <p:tgtEl>
                                          <p:spTgt spid="805"/>
                                        </p:tgtEl>
                                        <p:attrNameLst>
                                          <p:attrName>ppt_x</p:attrName>
                                        </p:attrNameLst>
                                      </p:cBhvr>
                                      <p:tavLst>
                                        <p:tav tm="0">
                                          <p:val>
                                            <p:strVal val="1+#ppt_w/2"/>
                                          </p:val>
                                        </p:tav>
                                        <p:tav tm="100000">
                                          <p:val>
                                            <p:strVal val="#ppt_x"/>
                                          </p:val>
                                        </p:tav>
                                      </p:tavLst>
                                    </p:anim>
                                    <p:anim calcmode="lin" valueType="num">
                                      <p:cBhvr additive="base">
                                        <p:cTn id="35" dur="1500" fill="hold"/>
                                        <p:tgtEl>
                                          <p:spTgt spid="805"/>
                                        </p:tgtEl>
                                        <p:attrNameLst>
                                          <p:attrName>ppt_y</p:attrName>
                                        </p:attrNameLst>
                                      </p:cBhvr>
                                      <p:tavLst>
                                        <p:tav tm="0">
                                          <p:val>
                                            <p:strVal val="#ppt_y"/>
                                          </p:val>
                                        </p:tav>
                                        <p:tav tm="100000">
                                          <p:val>
                                            <p:strVal val="#ppt_y"/>
                                          </p:val>
                                        </p:tav>
                                      </p:tavLst>
                                    </p:anim>
                                  </p:childTnLst>
                                </p:cTn>
                              </p:par>
                              <p:par>
                                <p:cTn id="36" presetID="49" presetClass="entr" presetSubtype="0" decel="100000" fill="hold" grpId="0" nodeType="withEffect">
                                  <p:stCondLst>
                                    <p:cond delay="300"/>
                                  </p:stCondLst>
                                  <p:childTnLst>
                                    <p:set>
                                      <p:cBhvr>
                                        <p:cTn id="37" dur="1" fill="hold">
                                          <p:stCondLst>
                                            <p:cond delay="0"/>
                                          </p:stCondLst>
                                        </p:cTn>
                                        <p:tgtEl>
                                          <p:spTgt spid="627"/>
                                        </p:tgtEl>
                                        <p:attrNameLst>
                                          <p:attrName>style.visibility</p:attrName>
                                        </p:attrNameLst>
                                      </p:cBhvr>
                                      <p:to>
                                        <p:strVal val="visible"/>
                                      </p:to>
                                    </p:set>
                                    <p:anim calcmode="lin" valueType="num">
                                      <p:cBhvr>
                                        <p:cTn id="38" dur="500" fill="hold"/>
                                        <p:tgtEl>
                                          <p:spTgt spid="627"/>
                                        </p:tgtEl>
                                        <p:attrNameLst>
                                          <p:attrName>ppt_w</p:attrName>
                                        </p:attrNameLst>
                                      </p:cBhvr>
                                      <p:tavLst>
                                        <p:tav tm="0">
                                          <p:val>
                                            <p:fltVal val="0"/>
                                          </p:val>
                                        </p:tav>
                                        <p:tav tm="100000">
                                          <p:val>
                                            <p:strVal val="#ppt_w"/>
                                          </p:val>
                                        </p:tav>
                                      </p:tavLst>
                                    </p:anim>
                                    <p:anim calcmode="lin" valueType="num">
                                      <p:cBhvr>
                                        <p:cTn id="39" dur="500" fill="hold"/>
                                        <p:tgtEl>
                                          <p:spTgt spid="627"/>
                                        </p:tgtEl>
                                        <p:attrNameLst>
                                          <p:attrName>ppt_h</p:attrName>
                                        </p:attrNameLst>
                                      </p:cBhvr>
                                      <p:tavLst>
                                        <p:tav tm="0">
                                          <p:val>
                                            <p:fltVal val="0"/>
                                          </p:val>
                                        </p:tav>
                                        <p:tav tm="100000">
                                          <p:val>
                                            <p:strVal val="#ppt_h"/>
                                          </p:val>
                                        </p:tav>
                                      </p:tavLst>
                                    </p:anim>
                                    <p:anim calcmode="lin" valueType="num">
                                      <p:cBhvr>
                                        <p:cTn id="40" dur="500" fill="hold"/>
                                        <p:tgtEl>
                                          <p:spTgt spid="627"/>
                                        </p:tgtEl>
                                        <p:attrNameLst>
                                          <p:attrName>style.rotation</p:attrName>
                                        </p:attrNameLst>
                                      </p:cBhvr>
                                      <p:tavLst>
                                        <p:tav tm="0">
                                          <p:val>
                                            <p:fltVal val="360"/>
                                          </p:val>
                                        </p:tav>
                                        <p:tav tm="100000">
                                          <p:val>
                                            <p:fltVal val="0"/>
                                          </p:val>
                                        </p:tav>
                                      </p:tavLst>
                                    </p:anim>
                                    <p:animEffect transition="in" filter="fade">
                                      <p:cBhvr>
                                        <p:cTn id="41" dur="500"/>
                                        <p:tgtEl>
                                          <p:spTgt spid="627"/>
                                        </p:tgtEl>
                                      </p:cBhvr>
                                    </p:animEffect>
                                  </p:childTnLst>
                                </p:cTn>
                              </p:par>
                              <p:par>
                                <p:cTn id="42" presetID="2" presetClass="entr" presetSubtype="2" decel="100000" fill="hold" nodeType="withEffect">
                                  <p:stCondLst>
                                    <p:cond delay="600"/>
                                  </p:stCondLst>
                                  <p:childTnLst>
                                    <p:set>
                                      <p:cBhvr>
                                        <p:cTn id="43" dur="1" fill="hold">
                                          <p:stCondLst>
                                            <p:cond delay="0"/>
                                          </p:stCondLst>
                                        </p:cTn>
                                        <p:tgtEl>
                                          <p:spTgt spid="804"/>
                                        </p:tgtEl>
                                        <p:attrNameLst>
                                          <p:attrName>style.visibility</p:attrName>
                                        </p:attrNameLst>
                                      </p:cBhvr>
                                      <p:to>
                                        <p:strVal val="visible"/>
                                      </p:to>
                                    </p:set>
                                    <p:anim calcmode="lin" valueType="num">
                                      <p:cBhvr additive="base">
                                        <p:cTn id="44" dur="1500" fill="hold"/>
                                        <p:tgtEl>
                                          <p:spTgt spid="804"/>
                                        </p:tgtEl>
                                        <p:attrNameLst>
                                          <p:attrName>ppt_x</p:attrName>
                                        </p:attrNameLst>
                                      </p:cBhvr>
                                      <p:tavLst>
                                        <p:tav tm="0">
                                          <p:val>
                                            <p:strVal val="1+#ppt_w/2"/>
                                          </p:val>
                                        </p:tav>
                                        <p:tav tm="100000">
                                          <p:val>
                                            <p:strVal val="#ppt_x"/>
                                          </p:val>
                                        </p:tav>
                                      </p:tavLst>
                                    </p:anim>
                                    <p:anim calcmode="lin" valueType="num">
                                      <p:cBhvr additive="base">
                                        <p:cTn id="45" dur="1500" fill="hold"/>
                                        <p:tgtEl>
                                          <p:spTgt spid="804"/>
                                        </p:tgtEl>
                                        <p:attrNameLst>
                                          <p:attrName>ppt_y</p:attrName>
                                        </p:attrNameLst>
                                      </p:cBhvr>
                                      <p:tavLst>
                                        <p:tav tm="0">
                                          <p:val>
                                            <p:strVal val="#ppt_y"/>
                                          </p:val>
                                        </p:tav>
                                        <p:tav tm="100000">
                                          <p:val>
                                            <p:strVal val="#ppt_y"/>
                                          </p:val>
                                        </p:tav>
                                      </p:tavLst>
                                    </p:anim>
                                  </p:childTnLst>
                                </p:cTn>
                              </p:par>
                            </p:childTnLst>
                          </p:cTn>
                        </p:par>
                        <p:par>
                          <p:cTn id="46" fill="hold">
                            <p:stCondLst>
                              <p:cond delay="3800"/>
                            </p:stCondLst>
                            <p:childTnLst>
                              <p:par>
                                <p:cTn id="47" presetID="2" presetClass="entr" presetSubtype="8" decel="100000" fill="hold" grpId="0" nodeType="afterEffect">
                                  <p:stCondLst>
                                    <p:cond delay="0"/>
                                  </p:stCondLst>
                                  <p:childTnLst>
                                    <p:set>
                                      <p:cBhvr>
                                        <p:cTn id="48" dur="1" fill="hold">
                                          <p:stCondLst>
                                            <p:cond delay="0"/>
                                          </p:stCondLst>
                                        </p:cTn>
                                        <p:tgtEl>
                                          <p:spTgt spid="812"/>
                                        </p:tgtEl>
                                        <p:attrNameLst>
                                          <p:attrName>style.visibility</p:attrName>
                                        </p:attrNameLst>
                                      </p:cBhvr>
                                      <p:to>
                                        <p:strVal val="visible"/>
                                      </p:to>
                                    </p:set>
                                    <p:anim calcmode="lin" valueType="num">
                                      <p:cBhvr additive="base">
                                        <p:cTn id="49" dur="1000" fill="hold"/>
                                        <p:tgtEl>
                                          <p:spTgt spid="812"/>
                                        </p:tgtEl>
                                        <p:attrNameLst>
                                          <p:attrName>ppt_x</p:attrName>
                                        </p:attrNameLst>
                                      </p:cBhvr>
                                      <p:tavLst>
                                        <p:tav tm="0">
                                          <p:val>
                                            <p:strVal val="0-#ppt_w/2"/>
                                          </p:val>
                                        </p:tav>
                                        <p:tav tm="100000">
                                          <p:val>
                                            <p:strVal val="#ppt_x"/>
                                          </p:val>
                                        </p:tav>
                                      </p:tavLst>
                                    </p:anim>
                                    <p:anim calcmode="lin" valueType="num">
                                      <p:cBhvr additive="base">
                                        <p:cTn id="50" dur="1000" fill="hold"/>
                                        <p:tgtEl>
                                          <p:spTgt spid="812"/>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00"/>
                                  </p:stCondLst>
                                  <p:childTnLst>
                                    <p:set>
                                      <p:cBhvr>
                                        <p:cTn id="52" dur="1" fill="hold">
                                          <p:stCondLst>
                                            <p:cond delay="0"/>
                                          </p:stCondLst>
                                        </p:cTn>
                                        <p:tgtEl>
                                          <p:spTgt spid="808"/>
                                        </p:tgtEl>
                                        <p:attrNameLst>
                                          <p:attrName>style.visibility</p:attrName>
                                        </p:attrNameLst>
                                      </p:cBhvr>
                                      <p:to>
                                        <p:strVal val="visible"/>
                                      </p:to>
                                    </p:set>
                                    <p:anim calcmode="lin" valueType="num">
                                      <p:cBhvr additive="base">
                                        <p:cTn id="53" dur="1000" fill="hold"/>
                                        <p:tgtEl>
                                          <p:spTgt spid="808"/>
                                        </p:tgtEl>
                                        <p:attrNameLst>
                                          <p:attrName>ppt_x</p:attrName>
                                        </p:attrNameLst>
                                      </p:cBhvr>
                                      <p:tavLst>
                                        <p:tav tm="0">
                                          <p:val>
                                            <p:strVal val="0-#ppt_w/2"/>
                                          </p:val>
                                        </p:tav>
                                        <p:tav tm="100000">
                                          <p:val>
                                            <p:strVal val="#ppt_x"/>
                                          </p:val>
                                        </p:tav>
                                      </p:tavLst>
                                    </p:anim>
                                    <p:anim calcmode="lin" valueType="num">
                                      <p:cBhvr additive="base">
                                        <p:cTn id="54" dur="1000" fill="hold"/>
                                        <p:tgtEl>
                                          <p:spTgt spid="808"/>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200"/>
                                  </p:stCondLst>
                                  <p:childTnLst>
                                    <p:set>
                                      <p:cBhvr>
                                        <p:cTn id="56" dur="1" fill="hold">
                                          <p:stCondLst>
                                            <p:cond delay="0"/>
                                          </p:stCondLst>
                                        </p:cTn>
                                        <p:tgtEl>
                                          <p:spTgt spid="809"/>
                                        </p:tgtEl>
                                        <p:attrNameLst>
                                          <p:attrName>style.visibility</p:attrName>
                                        </p:attrNameLst>
                                      </p:cBhvr>
                                      <p:to>
                                        <p:strVal val="visible"/>
                                      </p:to>
                                    </p:set>
                                    <p:anim calcmode="lin" valueType="num">
                                      <p:cBhvr additive="base">
                                        <p:cTn id="57" dur="1000" fill="hold"/>
                                        <p:tgtEl>
                                          <p:spTgt spid="809"/>
                                        </p:tgtEl>
                                        <p:attrNameLst>
                                          <p:attrName>ppt_x</p:attrName>
                                        </p:attrNameLst>
                                      </p:cBhvr>
                                      <p:tavLst>
                                        <p:tav tm="0">
                                          <p:val>
                                            <p:strVal val="0-#ppt_w/2"/>
                                          </p:val>
                                        </p:tav>
                                        <p:tav tm="100000">
                                          <p:val>
                                            <p:strVal val="#ppt_x"/>
                                          </p:val>
                                        </p:tav>
                                      </p:tavLst>
                                    </p:anim>
                                    <p:anim calcmode="lin" valueType="num">
                                      <p:cBhvr additive="base">
                                        <p:cTn id="58" dur="1000" fill="hold"/>
                                        <p:tgtEl>
                                          <p:spTgt spid="809"/>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300"/>
                                  </p:stCondLst>
                                  <p:childTnLst>
                                    <p:set>
                                      <p:cBhvr>
                                        <p:cTn id="60" dur="1" fill="hold">
                                          <p:stCondLst>
                                            <p:cond delay="0"/>
                                          </p:stCondLst>
                                        </p:cTn>
                                        <p:tgtEl>
                                          <p:spTgt spid="810"/>
                                        </p:tgtEl>
                                        <p:attrNameLst>
                                          <p:attrName>style.visibility</p:attrName>
                                        </p:attrNameLst>
                                      </p:cBhvr>
                                      <p:to>
                                        <p:strVal val="visible"/>
                                      </p:to>
                                    </p:set>
                                    <p:anim calcmode="lin" valueType="num">
                                      <p:cBhvr additive="base">
                                        <p:cTn id="61" dur="1000" fill="hold"/>
                                        <p:tgtEl>
                                          <p:spTgt spid="810"/>
                                        </p:tgtEl>
                                        <p:attrNameLst>
                                          <p:attrName>ppt_x</p:attrName>
                                        </p:attrNameLst>
                                      </p:cBhvr>
                                      <p:tavLst>
                                        <p:tav tm="0">
                                          <p:val>
                                            <p:strVal val="0-#ppt_w/2"/>
                                          </p:val>
                                        </p:tav>
                                        <p:tav tm="100000">
                                          <p:val>
                                            <p:strVal val="#ppt_x"/>
                                          </p:val>
                                        </p:tav>
                                      </p:tavLst>
                                    </p:anim>
                                    <p:anim calcmode="lin" valueType="num">
                                      <p:cBhvr additive="base">
                                        <p:cTn id="62" dur="1000" fill="hold"/>
                                        <p:tgtEl>
                                          <p:spTgt spid="8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 grpId="0" animBg="1"/>
      <p:bldP spid="627" grpId="0" animBg="1"/>
      <p:bldP spid="808" grpId="0"/>
      <p:bldP spid="809" grpId="0"/>
      <p:bldP spid="810" grpId="0" animBg="1"/>
      <p:bldP spid="812" grpId="0"/>
    </p:bldLst>
  </p:timing>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B33C4B2F-77D7-4D18-A167-EF4662018B33}"/>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53AA8925-82BF-4FA9-B33E-CE7933774D90}"/>
              </a:ext>
            </a:extLst>
          </p:cNvPr>
          <p:cNvGrpSpPr/>
          <p:nvPr/>
        </p:nvGrpSpPr>
        <p:grpSpPr>
          <a:xfrm>
            <a:off x="5252479" y="4950029"/>
            <a:ext cx="3990943" cy="4276011"/>
            <a:chOff x="7939088" y="3175"/>
            <a:chExt cx="2355850" cy="2524125"/>
          </a:xfrm>
        </p:grpSpPr>
        <p:sp>
          <p:nvSpPr>
            <p:cNvPr id="108" name="Rectangle 328">
              <a:extLst>
                <a:ext uri="{FF2B5EF4-FFF2-40B4-BE49-F238E27FC236}">
                  <a16:creationId xmlns:a16="http://schemas.microsoft.com/office/drawing/2014/main" id="{29CD3B31-CC97-455E-821C-4C437D508C20}"/>
                </a:ext>
              </a:extLst>
            </p:cNvPr>
            <p:cNvSpPr>
              <a:spLocks noChangeArrowheads="1"/>
            </p:cNvSpPr>
            <p:nvPr/>
          </p:nvSpPr>
          <p:spPr bwMode="auto">
            <a:xfrm>
              <a:off x="7939088" y="3175"/>
              <a:ext cx="2355850" cy="2524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Rectangle 329">
              <a:extLst>
                <a:ext uri="{FF2B5EF4-FFF2-40B4-BE49-F238E27FC236}">
                  <a16:creationId xmlns:a16="http://schemas.microsoft.com/office/drawing/2014/main" id="{0C61AB47-08BC-4DD9-91D3-1BE2DD9D0A95}"/>
                </a:ext>
              </a:extLst>
            </p:cNvPr>
            <p:cNvSpPr>
              <a:spLocks noChangeArrowheads="1"/>
            </p:cNvSpPr>
            <p:nvPr/>
          </p:nvSpPr>
          <p:spPr bwMode="auto">
            <a:xfrm>
              <a:off x="7939088" y="3175"/>
              <a:ext cx="2355850" cy="207963"/>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330">
              <a:extLst>
                <a:ext uri="{FF2B5EF4-FFF2-40B4-BE49-F238E27FC236}">
                  <a16:creationId xmlns:a16="http://schemas.microsoft.com/office/drawing/2014/main" id="{69D761B4-F9DE-4561-B581-06A896B7CCFC}"/>
                </a:ext>
              </a:extLst>
            </p:cNvPr>
            <p:cNvSpPr>
              <a:spLocks noChangeArrowheads="1"/>
            </p:cNvSpPr>
            <p:nvPr/>
          </p:nvSpPr>
          <p:spPr bwMode="auto">
            <a:xfrm>
              <a:off x="8008938"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Oval 331">
              <a:extLst>
                <a:ext uri="{FF2B5EF4-FFF2-40B4-BE49-F238E27FC236}">
                  <a16:creationId xmlns:a16="http://schemas.microsoft.com/office/drawing/2014/main" id="{518FA26A-A6D3-4A9C-92AB-DD3BF5DD7442}"/>
                </a:ext>
              </a:extLst>
            </p:cNvPr>
            <p:cNvSpPr>
              <a:spLocks noChangeArrowheads="1"/>
            </p:cNvSpPr>
            <p:nvPr/>
          </p:nvSpPr>
          <p:spPr bwMode="auto">
            <a:xfrm>
              <a:off x="8150225"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Oval 332">
              <a:extLst>
                <a:ext uri="{FF2B5EF4-FFF2-40B4-BE49-F238E27FC236}">
                  <a16:creationId xmlns:a16="http://schemas.microsoft.com/office/drawing/2014/main" id="{FBD27B67-15D5-442E-A31E-CBF72EFB8525}"/>
                </a:ext>
              </a:extLst>
            </p:cNvPr>
            <p:cNvSpPr>
              <a:spLocks noChangeArrowheads="1"/>
            </p:cNvSpPr>
            <p:nvPr/>
          </p:nvSpPr>
          <p:spPr bwMode="auto">
            <a:xfrm>
              <a:off x="8291513" y="69850"/>
              <a:ext cx="76200"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Rectangle 333">
              <a:extLst>
                <a:ext uri="{FF2B5EF4-FFF2-40B4-BE49-F238E27FC236}">
                  <a16:creationId xmlns:a16="http://schemas.microsoft.com/office/drawing/2014/main" id="{B6A26B2E-B4DF-4986-A4B4-2225B6BFA17D}"/>
                </a:ext>
              </a:extLst>
            </p:cNvPr>
            <p:cNvSpPr>
              <a:spLocks noChangeArrowheads="1"/>
            </p:cNvSpPr>
            <p:nvPr/>
          </p:nvSpPr>
          <p:spPr bwMode="auto">
            <a:xfrm>
              <a:off x="8132763" y="382588"/>
              <a:ext cx="266700" cy="26511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Rectangle 334">
              <a:extLst>
                <a:ext uri="{FF2B5EF4-FFF2-40B4-BE49-F238E27FC236}">
                  <a16:creationId xmlns:a16="http://schemas.microsoft.com/office/drawing/2014/main" id="{89A06686-C270-4DEA-89F1-06C3D47B2D20}"/>
                </a:ext>
              </a:extLst>
            </p:cNvPr>
            <p:cNvSpPr>
              <a:spLocks noChangeArrowheads="1"/>
            </p:cNvSpPr>
            <p:nvPr/>
          </p:nvSpPr>
          <p:spPr bwMode="auto">
            <a:xfrm>
              <a:off x="8132763" y="763588"/>
              <a:ext cx="1968500" cy="708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Rectangle 335">
              <a:extLst>
                <a:ext uri="{FF2B5EF4-FFF2-40B4-BE49-F238E27FC236}">
                  <a16:creationId xmlns:a16="http://schemas.microsoft.com/office/drawing/2014/main" id="{1C90DF28-EC62-4244-8B0B-E41B298EC551}"/>
                </a:ext>
              </a:extLst>
            </p:cNvPr>
            <p:cNvSpPr>
              <a:spLocks noChangeArrowheads="1"/>
            </p:cNvSpPr>
            <p:nvPr/>
          </p:nvSpPr>
          <p:spPr bwMode="auto">
            <a:xfrm>
              <a:off x="8488363" y="457200"/>
              <a:ext cx="129222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Rectangle 336">
              <a:extLst>
                <a:ext uri="{FF2B5EF4-FFF2-40B4-BE49-F238E27FC236}">
                  <a16:creationId xmlns:a16="http://schemas.microsoft.com/office/drawing/2014/main" id="{758FF216-0313-453E-A89C-64D5FDFD9B5D}"/>
                </a:ext>
              </a:extLst>
            </p:cNvPr>
            <p:cNvSpPr>
              <a:spLocks noChangeArrowheads="1"/>
            </p:cNvSpPr>
            <p:nvPr/>
          </p:nvSpPr>
          <p:spPr bwMode="auto">
            <a:xfrm>
              <a:off x="8488363" y="555625"/>
              <a:ext cx="768350"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Rectangle 337">
              <a:extLst>
                <a:ext uri="{FF2B5EF4-FFF2-40B4-BE49-F238E27FC236}">
                  <a16:creationId xmlns:a16="http://schemas.microsoft.com/office/drawing/2014/main" id="{49F8DB27-00AA-4963-898E-17868EBE7588}"/>
                </a:ext>
              </a:extLst>
            </p:cNvPr>
            <p:cNvSpPr>
              <a:spLocks noChangeArrowheads="1"/>
            </p:cNvSpPr>
            <p:nvPr/>
          </p:nvSpPr>
          <p:spPr bwMode="auto">
            <a:xfrm>
              <a:off x="8132763" y="1695450"/>
              <a:ext cx="80327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Rectangle 338">
              <a:extLst>
                <a:ext uri="{FF2B5EF4-FFF2-40B4-BE49-F238E27FC236}">
                  <a16:creationId xmlns:a16="http://schemas.microsoft.com/office/drawing/2014/main" id="{6DD0FE1A-CF17-4384-884F-57C73CCAFA84}"/>
                </a:ext>
              </a:extLst>
            </p:cNvPr>
            <p:cNvSpPr>
              <a:spLocks noChangeArrowheads="1"/>
            </p:cNvSpPr>
            <p:nvPr/>
          </p:nvSpPr>
          <p:spPr bwMode="auto">
            <a:xfrm>
              <a:off x="8132763" y="1792288"/>
              <a:ext cx="1108075"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Rectangle 339">
              <a:extLst>
                <a:ext uri="{FF2B5EF4-FFF2-40B4-BE49-F238E27FC236}">
                  <a16:creationId xmlns:a16="http://schemas.microsoft.com/office/drawing/2014/main" id="{D8005930-8D99-4B0E-9FBA-1A7AA18B7FF0}"/>
                </a:ext>
              </a:extLst>
            </p:cNvPr>
            <p:cNvSpPr>
              <a:spLocks noChangeArrowheads="1"/>
            </p:cNvSpPr>
            <p:nvPr/>
          </p:nvSpPr>
          <p:spPr bwMode="auto">
            <a:xfrm>
              <a:off x="8132763" y="1938338"/>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Rectangle 340">
              <a:extLst>
                <a:ext uri="{FF2B5EF4-FFF2-40B4-BE49-F238E27FC236}">
                  <a16:creationId xmlns:a16="http://schemas.microsoft.com/office/drawing/2014/main" id="{1E8BBB6C-9BA2-4E91-B1D2-A72E2DBF6EDF}"/>
                </a:ext>
              </a:extLst>
            </p:cNvPr>
            <p:cNvSpPr>
              <a:spLocks noChangeArrowheads="1"/>
            </p:cNvSpPr>
            <p:nvPr/>
          </p:nvSpPr>
          <p:spPr bwMode="auto">
            <a:xfrm>
              <a:off x="8132763" y="1978025"/>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Rectangle 341">
              <a:extLst>
                <a:ext uri="{FF2B5EF4-FFF2-40B4-BE49-F238E27FC236}">
                  <a16:creationId xmlns:a16="http://schemas.microsoft.com/office/drawing/2014/main" id="{2C6234C4-D4A2-4FA6-A8A6-FF0D6BC57212}"/>
                </a:ext>
              </a:extLst>
            </p:cNvPr>
            <p:cNvSpPr>
              <a:spLocks noChangeArrowheads="1"/>
            </p:cNvSpPr>
            <p:nvPr/>
          </p:nvSpPr>
          <p:spPr bwMode="auto">
            <a:xfrm>
              <a:off x="8132763" y="2019300"/>
              <a:ext cx="1925638" cy="222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Rectangle 342">
              <a:extLst>
                <a:ext uri="{FF2B5EF4-FFF2-40B4-BE49-F238E27FC236}">
                  <a16:creationId xmlns:a16="http://schemas.microsoft.com/office/drawing/2014/main" id="{EC972A50-0B93-47E9-B0B7-C57A27599032}"/>
                </a:ext>
              </a:extLst>
            </p:cNvPr>
            <p:cNvSpPr>
              <a:spLocks noChangeArrowheads="1"/>
            </p:cNvSpPr>
            <p:nvPr/>
          </p:nvSpPr>
          <p:spPr bwMode="auto">
            <a:xfrm>
              <a:off x="8132763" y="2062163"/>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Rectangle 343">
              <a:extLst>
                <a:ext uri="{FF2B5EF4-FFF2-40B4-BE49-F238E27FC236}">
                  <a16:creationId xmlns:a16="http://schemas.microsoft.com/office/drawing/2014/main" id="{E33542AA-F59E-4D9C-90CF-F968C65F2B00}"/>
                </a:ext>
              </a:extLst>
            </p:cNvPr>
            <p:cNvSpPr>
              <a:spLocks noChangeArrowheads="1"/>
            </p:cNvSpPr>
            <p:nvPr/>
          </p:nvSpPr>
          <p:spPr bwMode="auto">
            <a:xfrm>
              <a:off x="8132763" y="2101850"/>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Rectangle 344">
              <a:extLst>
                <a:ext uri="{FF2B5EF4-FFF2-40B4-BE49-F238E27FC236}">
                  <a16:creationId xmlns:a16="http://schemas.microsoft.com/office/drawing/2014/main" id="{D44A122F-705D-4B3A-9470-56F9D51B3A71}"/>
                </a:ext>
              </a:extLst>
            </p:cNvPr>
            <p:cNvSpPr>
              <a:spLocks noChangeArrowheads="1"/>
            </p:cNvSpPr>
            <p:nvPr/>
          </p:nvSpPr>
          <p:spPr bwMode="auto">
            <a:xfrm>
              <a:off x="8132763" y="2146300"/>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Rectangle 345">
              <a:extLst>
                <a:ext uri="{FF2B5EF4-FFF2-40B4-BE49-F238E27FC236}">
                  <a16:creationId xmlns:a16="http://schemas.microsoft.com/office/drawing/2014/main" id="{95B69D6E-C877-42C1-9C62-6E0E6CF9B98A}"/>
                </a:ext>
              </a:extLst>
            </p:cNvPr>
            <p:cNvSpPr>
              <a:spLocks noChangeArrowheads="1"/>
            </p:cNvSpPr>
            <p:nvPr/>
          </p:nvSpPr>
          <p:spPr bwMode="auto">
            <a:xfrm>
              <a:off x="8132763" y="2185988"/>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Rectangle 346">
              <a:extLst>
                <a:ext uri="{FF2B5EF4-FFF2-40B4-BE49-F238E27FC236}">
                  <a16:creationId xmlns:a16="http://schemas.microsoft.com/office/drawing/2014/main" id="{9AB44B34-7223-496F-B19C-AAAF1D8B3B98}"/>
                </a:ext>
              </a:extLst>
            </p:cNvPr>
            <p:cNvSpPr>
              <a:spLocks noChangeArrowheads="1"/>
            </p:cNvSpPr>
            <p:nvPr/>
          </p:nvSpPr>
          <p:spPr bwMode="auto">
            <a:xfrm>
              <a:off x="8132763"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Rectangle 347">
              <a:extLst>
                <a:ext uri="{FF2B5EF4-FFF2-40B4-BE49-F238E27FC236}">
                  <a16:creationId xmlns:a16="http://schemas.microsoft.com/office/drawing/2014/main" id="{E4851BB0-7169-44A3-8B33-84C97956A798}"/>
                </a:ext>
              </a:extLst>
            </p:cNvPr>
            <p:cNvSpPr>
              <a:spLocks noChangeArrowheads="1"/>
            </p:cNvSpPr>
            <p:nvPr/>
          </p:nvSpPr>
          <p:spPr bwMode="auto">
            <a:xfrm>
              <a:off x="8234363"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Rectangle 348">
              <a:extLst>
                <a:ext uri="{FF2B5EF4-FFF2-40B4-BE49-F238E27FC236}">
                  <a16:creationId xmlns:a16="http://schemas.microsoft.com/office/drawing/2014/main" id="{C6BCF529-F4ED-4DD9-A423-8026E8AFDB37}"/>
                </a:ext>
              </a:extLst>
            </p:cNvPr>
            <p:cNvSpPr>
              <a:spLocks noChangeArrowheads="1"/>
            </p:cNvSpPr>
            <p:nvPr/>
          </p:nvSpPr>
          <p:spPr bwMode="auto">
            <a:xfrm>
              <a:off x="8604250"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Rectangle 349">
              <a:extLst>
                <a:ext uri="{FF2B5EF4-FFF2-40B4-BE49-F238E27FC236}">
                  <a16:creationId xmlns:a16="http://schemas.microsoft.com/office/drawing/2014/main" id="{043553C7-693C-4C4E-A12A-F5674FBB6DB9}"/>
                </a:ext>
              </a:extLst>
            </p:cNvPr>
            <p:cNvSpPr>
              <a:spLocks noChangeArrowheads="1"/>
            </p:cNvSpPr>
            <p:nvPr/>
          </p:nvSpPr>
          <p:spPr bwMode="auto">
            <a:xfrm>
              <a:off x="87058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Rectangle 350">
              <a:extLst>
                <a:ext uri="{FF2B5EF4-FFF2-40B4-BE49-F238E27FC236}">
                  <a16:creationId xmlns:a16="http://schemas.microsoft.com/office/drawing/2014/main" id="{58A47D8C-BD71-4596-AECC-95E3DCB85E2C}"/>
                </a:ext>
              </a:extLst>
            </p:cNvPr>
            <p:cNvSpPr>
              <a:spLocks noChangeArrowheads="1"/>
            </p:cNvSpPr>
            <p:nvPr/>
          </p:nvSpPr>
          <p:spPr bwMode="auto">
            <a:xfrm>
              <a:off x="8132763"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Rectangle 351">
              <a:extLst>
                <a:ext uri="{FF2B5EF4-FFF2-40B4-BE49-F238E27FC236}">
                  <a16:creationId xmlns:a16="http://schemas.microsoft.com/office/drawing/2014/main" id="{C98885D1-DAA5-4D5D-B7E1-0BA3E2029981}"/>
                </a:ext>
              </a:extLst>
            </p:cNvPr>
            <p:cNvSpPr>
              <a:spLocks noChangeArrowheads="1"/>
            </p:cNvSpPr>
            <p:nvPr/>
          </p:nvSpPr>
          <p:spPr bwMode="auto">
            <a:xfrm>
              <a:off x="8234363"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Rectangle 352">
              <a:extLst>
                <a:ext uri="{FF2B5EF4-FFF2-40B4-BE49-F238E27FC236}">
                  <a16:creationId xmlns:a16="http://schemas.microsoft.com/office/drawing/2014/main" id="{A7CAD9D4-2586-441D-A8BD-2112E3B63CF8}"/>
                </a:ext>
              </a:extLst>
            </p:cNvPr>
            <p:cNvSpPr>
              <a:spLocks noChangeArrowheads="1"/>
            </p:cNvSpPr>
            <p:nvPr/>
          </p:nvSpPr>
          <p:spPr bwMode="auto">
            <a:xfrm>
              <a:off x="8604250"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Rectangle 353">
              <a:extLst>
                <a:ext uri="{FF2B5EF4-FFF2-40B4-BE49-F238E27FC236}">
                  <a16:creationId xmlns:a16="http://schemas.microsoft.com/office/drawing/2014/main" id="{603F4899-6CBD-4735-A124-58D32C2D8C5C}"/>
                </a:ext>
              </a:extLst>
            </p:cNvPr>
            <p:cNvSpPr>
              <a:spLocks noChangeArrowheads="1"/>
            </p:cNvSpPr>
            <p:nvPr/>
          </p:nvSpPr>
          <p:spPr bwMode="auto">
            <a:xfrm>
              <a:off x="8705850"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Rectangle 354">
              <a:extLst>
                <a:ext uri="{FF2B5EF4-FFF2-40B4-BE49-F238E27FC236}">
                  <a16:creationId xmlns:a16="http://schemas.microsoft.com/office/drawing/2014/main" id="{0642377B-8EF8-4362-B199-B982EA86A321}"/>
                </a:ext>
              </a:extLst>
            </p:cNvPr>
            <p:cNvSpPr>
              <a:spLocks noChangeArrowheads="1"/>
            </p:cNvSpPr>
            <p:nvPr/>
          </p:nvSpPr>
          <p:spPr bwMode="auto">
            <a:xfrm>
              <a:off x="9075738"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Rectangle 355">
              <a:extLst>
                <a:ext uri="{FF2B5EF4-FFF2-40B4-BE49-F238E27FC236}">
                  <a16:creationId xmlns:a16="http://schemas.microsoft.com/office/drawing/2014/main" id="{E30E1ECE-9F8C-4AC3-B7FE-C093832D7B94}"/>
                </a:ext>
              </a:extLst>
            </p:cNvPr>
            <p:cNvSpPr>
              <a:spLocks noChangeArrowheads="1"/>
            </p:cNvSpPr>
            <p:nvPr/>
          </p:nvSpPr>
          <p:spPr bwMode="auto">
            <a:xfrm>
              <a:off x="91757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6" name="Group 135">
            <a:extLst>
              <a:ext uri="{FF2B5EF4-FFF2-40B4-BE49-F238E27FC236}">
                <a16:creationId xmlns:a16="http://schemas.microsoft.com/office/drawing/2014/main" id="{02676E6F-FEB7-4E9C-BACC-412B0699CBB9}"/>
              </a:ext>
            </a:extLst>
          </p:cNvPr>
          <p:cNvGrpSpPr/>
          <p:nvPr/>
        </p:nvGrpSpPr>
        <p:grpSpPr>
          <a:xfrm>
            <a:off x="4135987" y="6401874"/>
            <a:ext cx="2800567" cy="3540827"/>
            <a:chOff x="9404350" y="4913313"/>
            <a:chExt cx="1717675" cy="2171700"/>
          </a:xfrm>
        </p:grpSpPr>
        <p:sp>
          <p:nvSpPr>
            <p:cNvPr id="137" name="Rectangle 356">
              <a:extLst>
                <a:ext uri="{FF2B5EF4-FFF2-40B4-BE49-F238E27FC236}">
                  <a16:creationId xmlns:a16="http://schemas.microsoft.com/office/drawing/2014/main" id="{E1A0042A-04DA-469D-B5DB-A3EB6A6DFF31}"/>
                </a:ext>
              </a:extLst>
            </p:cNvPr>
            <p:cNvSpPr>
              <a:spLocks noChangeArrowheads="1"/>
            </p:cNvSpPr>
            <p:nvPr/>
          </p:nvSpPr>
          <p:spPr bwMode="auto">
            <a:xfrm>
              <a:off x="9928225" y="5399088"/>
              <a:ext cx="141288" cy="193675"/>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357">
              <a:extLst>
                <a:ext uri="{FF2B5EF4-FFF2-40B4-BE49-F238E27FC236}">
                  <a16:creationId xmlns:a16="http://schemas.microsoft.com/office/drawing/2014/main" id="{463FC6C3-9201-4847-BB51-FFC2A0525733}"/>
                </a:ext>
              </a:extLst>
            </p:cNvPr>
            <p:cNvSpPr>
              <a:spLocks/>
            </p:cNvSpPr>
            <p:nvPr/>
          </p:nvSpPr>
          <p:spPr bwMode="auto">
            <a:xfrm>
              <a:off x="10069513" y="5561013"/>
              <a:ext cx="588963" cy="690563"/>
            </a:xfrm>
            <a:custGeom>
              <a:avLst/>
              <a:gdLst>
                <a:gd name="T0" fmla="*/ 18 w 204"/>
                <a:gd name="T1" fmla="*/ 21 h 239"/>
                <a:gd name="T2" fmla="*/ 54 w 204"/>
                <a:gd name="T3" fmla="*/ 9 h 239"/>
                <a:gd name="T4" fmla="*/ 73 w 204"/>
                <a:gd name="T5" fmla="*/ 36 h 239"/>
                <a:gd name="T6" fmla="*/ 75 w 204"/>
                <a:gd name="T7" fmla="*/ 177 h 239"/>
                <a:gd name="T8" fmla="*/ 204 w 204"/>
                <a:gd name="T9" fmla="*/ 120 h 239"/>
                <a:gd name="T10" fmla="*/ 199 w 204"/>
                <a:gd name="T11" fmla="*/ 155 h 239"/>
                <a:gd name="T12" fmla="*/ 63 w 204"/>
                <a:gd name="T13" fmla="*/ 235 h 239"/>
                <a:gd name="T14" fmla="*/ 40 w 204"/>
                <a:gd name="T15" fmla="*/ 227 h 239"/>
                <a:gd name="T16" fmla="*/ 18 w 204"/>
                <a:gd name="T17" fmla="*/ 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39">
                  <a:moveTo>
                    <a:pt x="18" y="21"/>
                  </a:moveTo>
                  <a:cubicBezTo>
                    <a:pt x="28" y="5"/>
                    <a:pt x="40" y="0"/>
                    <a:pt x="54" y="9"/>
                  </a:cubicBezTo>
                  <a:cubicBezTo>
                    <a:pt x="64" y="15"/>
                    <a:pt x="70" y="25"/>
                    <a:pt x="73" y="36"/>
                  </a:cubicBezTo>
                  <a:cubicBezTo>
                    <a:pt x="79" y="66"/>
                    <a:pt x="79" y="116"/>
                    <a:pt x="75" y="177"/>
                  </a:cubicBezTo>
                  <a:cubicBezTo>
                    <a:pt x="204" y="120"/>
                    <a:pt x="204" y="120"/>
                    <a:pt x="204" y="120"/>
                  </a:cubicBezTo>
                  <a:cubicBezTo>
                    <a:pt x="199" y="155"/>
                    <a:pt x="199" y="155"/>
                    <a:pt x="199" y="155"/>
                  </a:cubicBezTo>
                  <a:cubicBezTo>
                    <a:pt x="63" y="235"/>
                    <a:pt x="63" y="235"/>
                    <a:pt x="63" y="235"/>
                  </a:cubicBezTo>
                  <a:cubicBezTo>
                    <a:pt x="55" y="239"/>
                    <a:pt x="44" y="236"/>
                    <a:pt x="40" y="227"/>
                  </a:cubicBezTo>
                  <a:cubicBezTo>
                    <a:pt x="13" y="164"/>
                    <a:pt x="0" y="96"/>
                    <a:pt x="18" y="21"/>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358">
              <a:extLst>
                <a:ext uri="{FF2B5EF4-FFF2-40B4-BE49-F238E27FC236}">
                  <a16:creationId xmlns:a16="http://schemas.microsoft.com/office/drawing/2014/main" id="{072186F6-83B6-4A6F-AC1A-D3D8FA73D708}"/>
                </a:ext>
              </a:extLst>
            </p:cNvPr>
            <p:cNvSpPr>
              <a:spLocks/>
            </p:cNvSpPr>
            <p:nvPr/>
          </p:nvSpPr>
          <p:spPr bwMode="auto">
            <a:xfrm>
              <a:off x="9693275" y="5553075"/>
              <a:ext cx="612775" cy="958850"/>
            </a:xfrm>
            <a:custGeom>
              <a:avLst/>
              <a:gdLst>
                <a:gd name="T0" fmla="*/ 0 w 212"/>
                <a:gd name="T1" fmla="*/ 332 h 332"/>
                <a:gd name="T2" fmla="*/ 27 w 212"/>
                <a:gd name="T3" fmla="*/ 15 h 332"/>
                <a:gd name="T4" fmla="*/ 181 w 212"/>
                <a:gd name="T5" fmla="*/ 8 h 332"/>
                <a:gd name="T6" fmla="*/ 172 w 212"/>
                <a:gd name="T7" fmla="*/ 211 h 332"/>
                <a:gd name="T8" fmla="*/ 0 w 212"/>
                <a:gd name="T9" fmla="*/ 332 h 332"/>
              </a:gdLst>
              <a:ahLst/>
              <a:cxnLst>
                <a:cxn ang="0">
                  <a:pos x="T0" y="T1"/>
                </a:cxn>
                <a:cxn ang="0">
                  <a:pos x="T2" y="T3"/>
                </a:cxn>
                <a:cxn ang="0">
                  <a:pos x="T4" y="T5"/>
                </a:cxn>
                <a:cxn ang="0">
                  <a:pos x="T6" y="T7"/>
                </a:cxn>
                <a:cxn ang="0">
                  <a:pos x="T8" y="T9"/>
                </a:cxn>
              </a:cxnLst>
              <a:rect l="0" t="0" r="r" b="b"/>
              <a:pathLst>
                <a:path w="212" h="332">
                  <a:moveTo>
                    <a:pt x="0" y="332"/>
                  </a:moveTo>
                  <a:cubicBezTo>
                    <a:pt x="34" y="216"/>
                    <a:pt x="50" y="107"/>
                    <a:pt x="27" y="15"/>
                  </a:cubicBezTo>
                  <a:cubicBezTo>
                    <a:pt x="80" y="1"/>
                    <a:pt x="131" y="0"/>
                    <a:pt x="181" y="8"/>
                  </a:cubicBezTo>
                  <a:cubicBezTo>
                    <a:pt x="212" y="76"/>
                    <a:pt x="194" y="144"/>
                    <a:pt x="172" y="211"/>
                  </a:cubicBezTo>
                  <a:lnTo>
                    <a:pt x="0" y="33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359">
              <a:extLst>
                <a:ext uri="{FF2B5EF4-FFF2-40B4-BE49-F238E27FC236}">
                  <a16:creationId xmlns:a16="http://schemas.microsoft.com/office/drawing/2014/main" id="{BB6094B8-CC2C-4D07-BA48-5ED72AEE9A72}"/>
                </a:ext>
              </a:extLst>
            </p:cNvPr>
            <p:cNvSpPr>
              <a:spLocks/>
            </p:cNvSpPr>
            <p:nvPr/>
          </p:nvSpPr>
          <p:spPr bwMode="auto">
            <a:xfrm>
              <a:off x="9647238" y="5578475"/>
              <a:ext cx="590550" cy="693738"/>
            </a:xfrm>
            <a:custGeom>
              <a:avLst/>
              <a:gdLst>
                <a:gd name="T0" fmla="*/ 18 w 204"/>
                <a:gd name="T1" fmla="*/ 22 h 240"/>
                <a:gd name="T2" fmla="*/ 69 w 204"/>
                <a:gd name="T3" fmla="*/ 23 h 240"/>
                <a:gd name="T4" fmla="*/ 75 w 204"/>
                <a:gd name="T5" fmla="*/ 178 h 240"/>
                <a:gd name="T6" fmla="*/ 204 w 204"/>
                <a:gd name="T7" fmla="*/ 121 h 240"/>
                <a:gd name="T8" fmla="*/ 199 w 204"/>
                <a:gd name="T9" fmla="*/ 156 h 240"/>
                <a:gd name="T10" fmla="*/ 63 w 204"/>
                <a:gd name="T11" fmla="*/ 236 h 240"/>
                <a:gd name="T12" fmla="*/ 41 w 204"/>
                <a:gd name="T13" fmla="*/ 228 h 240"/>
                <a:gd name="T14" fmla="*/ 18 w 204"/>
                <a:gd name="T15" fmla="*/ 22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40">
                  <a:moveTo>
                    <a:pt x="18" y="22"/>
                  </a:moveTo>
                  <a:cubicBezTo>
                    <a:pt x="32" y="1"/>
                    <a:pt x="48" y="0"/>
                    <a:pt x="69" y="23"/>
                  </a:cubicBezTo>
                  <a:cubicBezTo>
                    <a:pt x="79" y="49"/>
                    <a:pt x="80" y="105"/>
                    <a:pt x="75" y="178"/>
                  </a:cubicBezTo>
                  <a:cubicBezTo>
                    <a:pt x="204" y="121"/>
                    <a:pt x="204" y="121"/>
                    <a:pt x="204" y="121"/>
                  </a:cubicBezTo>
                  <a:cubicBezTo>
                    <a:pt x="199" y="156"/>
                    <a:pt x="199" y="156"/>
                    <a:pt x="199" y="156"/>
                  </a:cubicBezTo>
                  <a:cubicBezTo>
                    <a:pt x="63" y="236"/>
                    <a:pt x="63" y="236"/>
                    <a:pt x="63" y="236"/>
                  </a:cubicBezTo>
                  <a:cubicBezTo>
                    <a:pt x="55" y="240"/>
                    <a:pt x="44" y="237"/>
                    <a:pt x="41" y="228"/>
                  </a:cubicBezTo>
                  <a:cubicBezTo>
                    <a:pt x="13" y="165"/>
                    <a:pt x="0" y="97"/>
                    <a:pt x="18" y="2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360">
              <a:extLst>
                <a:ext uri="{FF2B5EF4-FFF2-40B4-BE49-F238E27FC236}">
                  <a16:creationId xmlns:a16="http://schemas.microsoft.com/office/drawing/2014/main" id="{28944562-1A94-42F6-A463-536A00CFADE6}"/>
                </a:ext>
              </a:extLst>
            </p:cNvPr>
            <p:cNvSpPr>
              <a:spLocks/>
            </p:cNvSpPr>
            <p:nvPr/>
          </p:nvSpPr>
          <p:spPr bwMode="auto">
            <a:xfrm>
              <a:off x="10182225" y="5708650"/>
              <a:ext cx="644525" cy="344488"/>
            </a:xfrm>
            <a:custGeom>
              <a:avLst/>
              <a:gdLst>
                <a:gd name="T0" fmla="*/ 2 w 223"/>
                <a:gd name="T1" fmla="*/ 104 h 119"/>
                <a:gd name="T2" fmla="*/ 41 w 223"/>
                <a:gd name="T3" fmla="*/ 7 h 119"/>
                <a:gd name="T4" fmla="*/ 51 w 223"/>
                <a:gd name="T5" fmla="*/ 0 h 119"/>
                <a:gd name="T6" fmla="*/ 211 w 223"/>
                <a:gd name="T7" fmla="*/ 1 h 119"/>
                <a:gd name="T8" fmla="*/ 221 w 223"/>
                <a:gd name="T9" fmla="*/ 14 h 119"/>
                <a:gd name="T10" fmla="*/ 193 w 223"/>
                <a:gd name="T11" fmla="*/ 99 h 119"/>
                <a:gd name="T12" fmla="*/ 184 w 223"/>
                <a:gd name="T13" fmla="*/ 106 h 119"/>
                <a:gd name="T14" fmla="*/ 13 w 223"/>
                <a:gd name="T15" fmla="*/ 118 h 119"/>
                <a:gd name="T16" fmla="*/ 2 w 223"/>
                <a:gd name="T17" fmla="*/ 10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119">
                  <a:moveTo>
                    <a:pt x="2" y="104"/>
                  </a:moveTo>
                  <a:cubicBezTo>
                    <a:pt x="41" y="7"/>
                    <a:pt x="41" y="7"/>
                    <a:pt x="41" y="7"/>
                  </a:cubicBezTo>
                  <a:cubicBezTo>
                    <a:pt x="43" y="3"/>
                    <a:pt x="47" y="0"/>
                    <a:pt x="51" y="0"/>
                  </a:cubicBezTo>
                  <a:cubicBezTo>
                    <a:pt x="211" y="1"/>
                    <a:pt x="211" y="1"/>
                    <a:pt x="211" y="1"/>
                  </a:cubicBezTo>
                  <a:cubicBezTo>
                    <a:pt x="218" y="1"/>
                    <a:pt x="223" y="7"/>
                    <a:pt x="221" y="14"/>
                  </a:cubicBezTo>
                  <a:cubicBezTo>
                    <a:pt x="193" y="99"/>
                    <a:pt x="193" y="99"/>
                    <a:pt x="193" y="99"/>
                  </a:cubicBezTo>
                  <a:cubicBezTo>
                    <a:pt x="192" y="103"/>
                    <a:pt x="188" y="106"/>
                    <a:pt x="184" y="106"/>
                  </a:cubicBezTo>
                  <a:cubicBezTo>
                    <a:pt x="13" y="118"/>
                    <a:pt x="13" y="118"/>
                    <a:pt x="13" y="118"/>
                  </a:cubicBezTo>
                  <a:cubicBezTo>
                    <a:pt x="5" y="119"/>
                    <a:pt x="0" y="111"/>
                    <a:pt x="2" y="104"/>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361">
              <a:extLst>
                <a:ext uri="{FF2B5EF4-FFF2-40B4-BE49-F238E27FC236}">
                  <a16:creationId xmlns:a16="http://schemas.microsoft.com/office/drawing/2014/main" id="{7F3209B6-6E28-406C-A5E0-746E0B836E9E}"/>
                </a:ext>
              </a:extLst>
            </p:cNvPr>
            <p:cNvSpPr>
              <a:spLocks/>
            </p:cNvSpPr>
            <p:nvPr/>
          </p:nvSpPr>
          <p:spPr bwMode="auto">
            <a:xfrm>
              <a:off x="10207625" y="5722938"/>
              <a:ext cx="590550" cy="312738"/>
            </a:xfrm>
            <a:custGeom>
              <a:avLst/>
              <a:gdLst>
                <a:gd name="T0" fmla="*/ 3 w 204"/>
                <a:gd name="T1" fmla="*/ 95 h 108"/>
                <a:gd name="T2" fmla="*/ 38 w 204"/>
                <a:gd name="T3" fmla="*/ 6 h 108"/>
                <a:gd name="T4" fmla="*/ 47 w 204"/>
                <a:gd name="T5" fmla="*/ 0 h 108"/>
                <a:gd name="T6" fmla="*/ 193 w 204"/>
                <a:gd name="T7" fmla="*/ 1 h 108"/>
                <a:gd name="T8" fmla="*/ 202 w 204"/>
                <a:gd name="T9" fmla="*/ 13 h 108"/>
                <a:gd name="T10" fmla="*/ 177 w 204"/>
                <a:gd name="T11" fmla="*/ 91 h 108"/>
                <a:gd name="T12" fmla="*/ 169 w 204"/>
                <a:gd name="T13" fmla="*/ 97 h 108"/>
                <a:gd name="T14" fmla="*/ 12 w 204"/>
                <a:gd name="T15" fmla="*/ 108 h 108"/>
                <a:gd name="T16" fmla="*/ 3 w 204"/>
                <a:gd name="T17" fmla="*/ 9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08">
                  <a:moveTo>
                    <a:pt x="3" y="95"/>
                  </a:moveTo>
                  <a:cubicBezTo>
                    <a:pt x="38" y="6"/>
                    <a:pt x="38" y="6"/>
                    <a:pt x="38" y="6"/>
                  </a:cubicBezTo>
                  <a:cubicBezTo>
                    <a:pt x="40" y="3"/>
                    <a:pt x="43" y="0"/>
                    <a:pt x="47" y="0"/>
                  </a:cubicBezTo>
                  <a:cubicBezTo>
                    <a:pt x="193" y="1"/>
                    <a:pt x="193" y="1"/>
                    <a:pt x="193" y="1"/>
                  </a:cubicBezTo>
                  <a:cubicBezTo>
                    <a:pt x="200" y="1"/>
                    <a:pt x="204" y="7"/>
                    <a:pt x="202" y="13"/>
                  </a:cubicBezTo>
                  <a:cubicBezTo>
                    <a:pt x="177" y="91"/>
                    <a:pt x="177" y="91"/>
                    <a:pt x="177" y="91"/>
                  </a:cubicBezTo>
                  <a:cubicBezTo>
                    <a:pt x="176" y="94"/>
                    <a:pt x="173" y="97"/>
                    <a:pt x="169" y="97"/>
                  </a:cubicBezTo>
                  <a:cubicBezTo>
                    <a:pt x="12" y="108"/>
                    <a:pt x="12" y="108"/>
                    <a:pt x="12" y="108"/>
                  </a:cubicBezTo>
                  <a:cubicBezTo>
                    <a:pt x="5" y="108"/>
                    <a:pt x="0" y="101"/>
                    <a:pt x="3" y="95"/>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Oval 362">
              <a:extLst>
                <a:ext uri="{FF2B5EF4-FFF2-40B4-BE49-F238E27FC236}">
                  <a16:creationId xmlns:a16="http://schemas.microsoft.com/office/drawing/2014/main" id="{0D8F6928-16B5-4265-A97A-63FB8FD42ACA}"/>
                </a:ext>
              </a:extLst>
            </p:cNvPr>
            <p:cNvSpPr>
              <a:spLocks noChangeArrowheads="1"/>
            </p:cNvSpPr>
            <p:nvPr/>
          </p:nvSpPr>
          <p:spPr bwMode="auto">
            <a:xfrm>
              <a:off x="10499725" y="5818188"/>
              <a:ext cx="58738" cy="52388"/>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363">
              <a:extLst>
                <a:ext uri="{FF2B5EF4-FFF2-40B4-BE49-F238E27FC236}">
                  <a16:creationId xmlns:a16="http://schemas.microsoft.com/office/drawing/2014/main" id="{68D3EB0C-2A67-4F60-833E-617CC6108D5E}"/>
                </a:ext>
              </a:extLst>
            </p:cNvPr>
            <p:cNvSpPr>
              <a:spLocks/>
            </p:cNvSpPr>
            <p:nvPr/>
          </p:nvSpPr>
          <p:spPr bwMode="auto">
            <a:xfrm>
              <a:off x="10918825" y="6831013"/>
              <a:ext cx="203200" cy="242888"/>
            </a:xfrm>
            <a:custGeom>
              <a:avLst/>
              <a:gdLst>
                <a:gd name="T0" fmla="*/ 0 w 128"/>
                <a:gd name="T1" fmla="*/ 18 h 153"/>
                <a:gd name="T2" fmla="*/ 22 w 128"/>
                <a:gd name="T3" fmla="*/ 114 h 153"/>
                <a:gd name="T4" fmla="*/ 37 w 128"/>
                <a:gd name="T5" fmla="*/ 153 h 153"/>
                <a:gd name="T6" fmla="*/ 128 w 128"/>
                <a:gd name="T7" fmla="*/ 140 h 153"/>
                <a:gd name="T8" fmla="*/ 77 w 128"/>
                <a:gd name="T9" fmla="*/ 109 h 153"/>
                <a:gd name="T10" fmla="*/ 68 w 128"/>
                <a:gd name="T11" fmla="*/ 0 h 153"/>
                <a:gd name="T12" fmla="*/ 0 w 128"/>
                <a:gd name="T13" fmla="*/ 18 h 153"/>
              </a:gdLst>
              <a:ahLst/>
              <a:cxnLst>
                <a:cxn ang="0">
                  <a:pos x="T0" y="T1"/>
                </a:cxn>
                <a:cxn ang="0">
                  <a:pos x="T2" y="T3"/>
                </a:cxn>
                <a:cxn ang="0">
                  <a:pos x="T4" y="T5"/>
                </a:cxn>
                <a:cxn ang="0">
                  <a:pos x="T6" y="T7"/>
                </a:cxn>
                <a:cxn ang="0">
                  <a:pos x="T8" y="T9"/>
                </a:cxn>
                <a:cxn ang="0">
                  <a:pos x="T10" y="T11"/>
                </a:cxn>
                <a:cxn ang="0">
                  <a:pos x="T12" y="T13"/>
                </a:cxn>
              </a:cxnLst>
              <a:rect l="0" t="0" r="r" b="b"/>
              <a:pathLst>
                <a:path w="128" h="153">
                  <a:moveTo>
                    <a:pt x="0" y="18"/>
                  </a:moveTo>
                  <a:lnTo>
                    <a:pt x="22" y="114"/>
                  </a:lnTo>
                  <a:lnTo>
                    <a:pt x="37" y="153"/>
                  </a:lnTo>
                  <a:lnTo>
                    <a:pt x="128" y="140"/>
                  </a:lnTo>
                  <a:lnTo>
                    <a:pt x="77" y="109"/>
                  </a:lnTo>
                  <a:lnTo>
                    <a:pt x="68" y="0"/>
                  </a:lnTo>
                  <a:lnTo>
                    <a:pt x="0"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364">
              <a:extLst>
                <a:ext uri="{FF2B5EF4-FFF2-40B4-BE49-F238E27FC236}">
                  <a16:creationId xmlns:a16="http://schemas.microsoft.com/office/drawing/2014/main" id="{5C0AEA42-2461-4153-AA2C-D76746B20D81}"/>
                </a:ext>
              </a:extLst>
            </p:cNvPr>
            <p:cNvSpPr>
              <a:spLocks/>
            </p:cNvSpPr>
            <p:nvPr/>
          </p:nvSpPr>
          <p:spPr bwMode="auto">
            <a:xfrm>
              <a:off x="9886950" y="5856288"/>
              <a:ext cx="1141413" cy="1006475"/>
            </a:xfrm>
            <a:custGeom>
              <a:avLst/>
              <a:gdLst>
                <a:gd name="T0" fmla="*/ 324 w 395"/>
                <a:gd name="T1" fmla="*/ 44 h 348"/>
                <a:gd name="T2" fmla="*/ 395 w 395"/>
                <a:gd name="T3" fmla="*/ 343 h 348"/>
                <a:gd name="T4" fmla="*/ 356 w 395"/>
                <a:gd name="T5" fmla="*/ 348 h 348"/>
                <a:gd name="T6" fmla="*/ 273 w 395"/>
                <a:gd name="T7" fmla="*/ 180 h 348"/>
                <a:gd name="T8" fmla="*/ 224 w 395"/>
                <a:gd name="T9" fmla="*/ 221 h 348"/>
                <a:gd name="T10" fmla="*/ 129 w 395"/>
                <a:gd name="T11" fmla="*/ 317 h 348"/>
                <a:gd name="T12" fmla="*/ 107 w 395"/>
                <a:gd name="T13" fmla="*/ 329 h 348"/>
                <a:gd name="T14" fmla="*/ 15 w 395"/>
                <a:gd name="T15" fmla="*/ 311 h 348"/>
                <a:gd name="T16" fmla="*/ 14 w 395"/>
                <a:gd name="T17" fmla="*/ 216 h 348"/>
                <a:gd name="T18" fmla="*/ 273 w 395"/>
                <a:gd name="T19" fmla="*/ 8 h 348"/>
                <a:gd name="T20" fmla="*/ 324 w 395"/>
                <a:gd name="T21"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348">
                  <a:moveTo>
                    <a:pt x="324" y="44"/>
                  </a:moveTo>
                  <a:cubicBezTo>
                    <a:pt x="345" y="111"/>
                    <a:pt x="354" y="186"/>
                    <a:pt x="395" y="343"/>
                  </a:cubicBezTo>
                  <a:cubicBezTo>
                    <a:pt x="356" y="348"/>
                    <a:pt x="356" y="348"/>
                    <a:pt x="356" y="348"/>
                  </a:cubicBezTo>
                  <a:cubicBezTo>
                    <a:pt x="293" y="235"/>
                    <a:pt x="274" y="183"/>
                    <a:pt x="273" y="180"/>
                  </a:cubicBezTo>
                  <a:cubicBezTo>
                    <a:pt x="268" y="176"/>
                    <a:pt x="236" y="212"/>
                    <a:pt x="224" y="221"/>
                  </a:cubicBezTo>
                  <a:cubicBezTo>
                    <a:pt x="129" y="317"/>
                    <a:pt x="129" y="317"/>
                    <a:pt x="129" y="317"/>
                  </a:cubicBezTo>
                  <a:cubicBezTo>
                    <a:pt x="123" y="324"/>
                    <a:pt x="115" y="328"/>
                    <a:pt x="107" y="329"/>
                  </a:cubicBezTo>
                  <a:cubicBezTo>
                    <a:pt x="61" y="336"/>
                    <a:pt x="30" y="330"/>
                    <a:pt x="15" y="311"/>
                  </a:cubicBezTo>
                  <a:cubicBezTo>
                    <a:pt x="0" y="292"/>
                    <a:pt x="0" y="261"/>
                    <a:pt x="14" y="216"/>
                  </a:cubicBezTo>
                  <a:cubicBezTo>
                    <a:pt x="116" y="95"/>
                    <a:pt x="178" y="28"/>
                    <a:pt x="273" y="8"/>
                  </a:cubicBezTo>
                  <a:cubicBezTo>
                    <a:pt x="301" y="0"/>
                    <a:pt x="307" y="9"/>
                    <a:pt x="324" y="44"/>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65">
              <a:extLst>
                <a:ext uri="{FF2B5EF4-FFF2-40B4-BE49-F238E27FC236}">
                  <a16:creationId xmlns:a16="http://schemas.microsoft.com/office/drawing/2014/main" id="{CDD80560-8F96-4942-9EFF-5FD5F08F9B28}"/>
                </a:ext>
              </a:extLst>
            </p:cNvPr>
            <p:cNvSpPr>
              <a:spLocks/>
            </p:cNvSpPr>
            <p:nvPr/>
          </p:nvSpPr>
          <p:spPr bwMode="auto">
            <a:xfrm>
              <a:off x="9931400" y="6180138"/>
              <a:ext cx="747713" cy="647700"/>
            </a:xfrm>
            <a:custGeom>
              <a:avLst/>
              <a:gdLst>
                <a:gd name="T0" fmla="*/ 258 w 259"/>
                <a:gd name="T1" fmla="*/ 67 h 224"/>
                <a:gd name="T2" fmla="*/ 209 w 259"/>
                <a:gd name="T3" fmla="*/ 109 h 224"/>
                <a:gd name="T4" fmla="*/ 114 w 259"/>
                <a:gd name="T5" fmla="*/ 205 h 224"/>
                <a:gd name="T6" fmla="*/ 92 w 259"/>
                <a:gd name="T7" fmla="*/ 217 h 224"/>
                <a:gd name="T8" fmla="*/ 0 w 259"/>
                <a:gd name="T9" fmla="*/ 199 h 224"/>
                <a:gd name="T10" fmla="*/ 98 w 259"/>
                <a:gd name="T11" fmla="*/ 162 h 224"/>
                <a:gd name="T12" fmla="*/ 249 w 259"/>
                <a:gd name="T13" fmla="*/ 0 h 224"/>
                <a:gd name="T14" fmla="*/ 258 w 259"/>
                <a:gd name="T15" fmla="*/ 67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4">
                  <a:moveTo>
                    <a:pt x="258" y="67"/>
                  </a:moveTo>
                  <a:cubicBezTo>
                    <a:pt x="253" y="64"/>
                    <a:pt x="221" y="100"/>
                    <a:pt x="209" y="109"/>
                  </a:cubicBezTo>
                  <a:cubicBezTo>
                    <a:pt x="114" y="205"/>
                    <a:pt x="114" y="205"/>
                    <a:pt x="114" y="205"/>
                  </a:cubicBezTo>
                  <a:cubicBezTo>
                    <a:pt x="108" y="212"/>
                    <a:pt x="100" y="216"/>
                    <a:pt x="92" y="217"/>
                  </a:cubicBezTo>
                  <a:cubicBezTo>
                    <a:pt x="46" y="224"/>
                    <a:pt x="15" y="218"/>
                    <a:pt x="0" y="199"/>
                  </a:cubicBezTo>
                  <a:cubicBezTo>
                    <a:pt x="6" y="200"/>
                    <a:pt x="49" y="208"/>
                    <a:pt x="98" y="162"/>
                  </a:cubicBezTo>
                  <a:cubicBezTo>
                    <a:pt x="151" y="111"/>
                    <a:pt x="249" y="0"/>
                    <a:pt x="249" y="0"/>
                  </a:cubicBezTo>
                  <a:cubicBezTo>
                    <a:pt x="249" y="0"/>
                    <a:pt x="259" y="70"/>
                    <a:pt x="258" y="6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66">
              <a:extLst>
                <a:ext uri="{FF2B5EF4-FFF2-40B4-BE49-F238E27FC236}">
                  <a16:creationId xmlns:a16="http://schemas.microsoft.com/office/drawing/2014/main" id="{B1232C5F-8D0D-41EC-8D76-3B5D537678C9}"/>
                </a:ext>
              </a:extLst>
            </p:cNvPr>
            <p:cNvSpPr>
              <a:spLocks/>
            </p:cNvSpPr>
            <p:nvPr/>
          </p:nvSpPr>
          <p:spPr bwMode="auto">
            <a:xfrm>
              <a:off x="10369550" y="6842125"/>
              <a:ext cx="171450" cy="234950"/>
            </a:xfrm>
            <a:custGeom>
              <a:avLst/>
              <a:gdLst>
                <a:gd name="T0" fmla="*/ 0 w 108"/>
                <a:gd name="T1" fmla="*/ 9 h 148"/>
                <a:gd name="T2" fmla="*/ 6 w 108"/>
                <a:gd name="T3" fmla="*/ 107 h 148"/>
                <a:gd name="T4" fmla="*/ 17 w 108"/>
                <a:gd name="T5" fmla="*/ 148 h 148"/>
                <a:gd name="T6" fmla="*/ 108 w 108"/>
                <a:gd name="T7" fmla="*/ 148 h 148"/>
                <a:gd name="T8" fmla="*/ 62 w 108"/>
                <a:gd name="T9" fmla="*/ 109 h 148"/>
                <a:gd name="T10" fmla="*/ 68 w 108"/>
                <a:gd name="T11" fmla="*/ 0 h 148"/>
                <a:gd name="T12" fmla="*/ 0 w 108"/>
                <a:gd name="T13" fmla="*/ 9 h 148"/>
              </a:gdLst>
              <a:ahLst/>
              <a:cxnLst>
                <a:cxn ang="0">
                  <a:pos x="T0" y="T1"/>
                </a:cxn>
                <a:cxn ang="0">
                  <a:pos x="T2" y="T3"/>
                </a:cxn>
                <a:cxn ang="0">
                  <a:pos x="T4" y="T5"/>
                </a:cxn>
                <a:cxn ang="0">
                  <a:pos x="T6" y="T7"/>
                </a:cxn>
                <a:cxn ang="0">
                  <a:pos x="T8" y="T9"/>
                </a:cxn>
                <a:cxn ang="0">
                  <a:pos x="T10" y="T11"/>
                </a:cxn>
                <a:cxn ang="0">
                  <a:pos x="T12" y="T13"/>
                </a:cxn>
              </a:cxnLst>
              <a:rect l="0" t="0" r="r" b="b"/>
              <a:pathLst>
                <a:path w="108" h="148">
                  <a:moveTo>
                    <a:pt x="0" y="9"/>
                  </a:moveTo>
                  <a:lnTo>
                    <a:pt x="6" y="107"/>
                  </a:lnTo>
                  <a:lnTo>
                    <a:pt x="17" y="148"/>
                  </a:lnTo>
                  <a:lnTo>
                    <a:pt x="108" y="148"/>
                  </a:lnTo>
                  <a:lnTo>
                    <a:pt x="62" y="109"/>
                  </a:lnTo>
                  <a:lnTo>
                    <a:pt x="68" y="0"/>
                  </a:lnTo>
                  <a:lnTo>
                    <a:pt x="0" y="9"/>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367">
              <a:extLst>
                <a:ext uri="{FF2B5EF4-FFF2-40B4-BE49-F238E27FC236}">
                  <a16:creationId xmlns:a16="http://schemas.microsoft.com/office/drawing/2014/main" id="{A2A18CE4-56F2-4AF9-9FD1-1F2E38E47FA0}"/>
                </a:ext>
              </a:extLst>
            </p:cNvPr>
            <p:cNvSpPr>
              <a:spLocks/>
            </p:cNvSpPr>
            <p:nvPr/>
          </p:nvSpPr>
          <p:spPr bwMode="auto">
            <a:xfrm>
              <a:off x="9650413" y="5849938"/>
              <a:ext cx="1020763" cy="1006475"/>
            </a:xfrm>
            <a:custGeom>
              <a:avLst/>
              <a:gdLst>
                <a:gd name="T0" fmla="*/ 353 w 353"/>
                <a:gd name="T1" fmla="*/ 44 h 348"/>
                <a:gd name="T2" fmla="*/ 286 w 353"/>
                <a:gd name="T3" fmla="*/ 343 h 348"/>
                <a:gd name="T4" fmla="*/ 247 w 353"/>
                <a:gd name="T5" fmla="*/ 348 h 348"/>
                <a:gd name="T6" fmla="*/ 249 w 353"/>
                <a:gd name="T7" fmla="*/ 223 h 348"/>
                <a:gd name="T8" fmla="*/ 248 w 353"/>
                <a:gd name="T9" fmla="*/ 214 h 348"/>
                <a:gd name="T10" fmla="*/ 223 w 353"/>
                <a:gd name="T11" fmla="*/ 222 h 348"/>
                <a:gd name="T12" fmla="*/ 128 w 353"/>
                <a:gd name="T13" fmla="*/ 319 h 348"/>
                <a:gd name="T14" fmla="*/ 106 w 353"/>
                <a:gd name="T15" fmla="*/ 331 h 348"/>
                <a:gd name="T16" fmla="*/ 13 w 353"/>
                <a:gd name="T17" fmla="*/ 312 h 348"/>
                <a:gd name="T18" fmla="*/ 4 w 353"/>
                <a:gd name="T19" fmla="*/ 253 h 348"/>
                <a:gd name="T20" fmla="*/ 31 w 353"/>
                <a:gd name="T21" fmla="*/ 197 h 348"/>
                <a:gd name="T22" fmla="*/ 308 w 353"/>
                <a:gd name="T23" fmla="*/ 8 h 348"/>
                <a:gd name="T24" fmla="*/ 353 w 353"/>
                <a:gd name="T25"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348">
                  <a:moveTo>
                    <a:pt x="353" y="44"/>
                  </a:moveTo>
                  <a:cubicBezTo>
                    <a:pt x="350" y="129"/>
                    <a:pt x="320" y="234"/>
                    <a:pt x="286" y="343"/>
                  </a:cubicBezTo>
                  <a:cubicBezTo>
                    <a:pt x="247" y="348"/>
                    <a:pt x="247" y="348"/>
                    <a:pt x="247" y="348"/>
                  </a:cubicBezTo>
                  <a:cubicBezTo>
                    <a:pt x="250" y="300"/>
                    <a:pt x="252" y="255"/>
                    <a:pt x="249" y="223"/>
                  </a:cubicBezTo>
                  <a:cubicBezTo>
                    <a:pt x="249" y="220"/>
                    <a:pt x="249" y="217"/>
                    <a:pt x="248" y="214"/>
                  </a:cubicBezTo>
                  <a:cubicBezTo>
                    <a:pt x="243" y="210"/>
                    <a:pt x="234" y="213"/>
                    <a:pt x="223" y="222"/>
                  </a:cubicBezTo>
                  <a:cubicBezTo>
                    <a:pt x="128" y="319"/>
                    <a:pt x="128" y="319"/>
                    <a:pt x="128" y="319"/>
                  </a:cubicBezTo>
                  <a:cubicBezTo>
                    <a:pt x="122" y="325"/>
                    <a:pt x="114" y="329"/>
                    <a:pt x="106" y="331"/>
                  </a:cubicBezTo>
                  <a:cubicBezTo>
                    <a:pt x="60" y="338"/>
                    <a:pt x="29" y="332"/>
                    <a:pt x="13" y="312"/>
                  </a:cubicBezTo>
                  <a:cubicBezTo>
                    <a:pt x="3" y="299"/>
                    <a:pt x="0" y="279"/>
                    <a:pt x="4" y="253"/>
                  </a:cubicBezTo>
                  <a:cubicBezTo>
                    <a:pt x="7" y="232"/>
                    <a:pt x="17" y="213"/>
                    <a:pt x="31" y="197"/>
                  </a:cubicBezTo>
                  <a:cubicBezTo>
                    <a:pt x="126" y="89"/>
                    <a:pt x="219" y="27"/>
                    <a:pt x="308" y="8"/>
                  </a:cubicBezTo>
                  <a:cubicBezTo>
                    <a:pt x="337" y="0"/>
                    <a:pt x="352" y="11"/>
                    <a:pt x="353" y="4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68">
              <a:extLst>
                <a:ext uri="{FF2B5EF4-FFF2-40B4-BE49-F238E27FC236}">
                  <a16:creationId xmlns:a16="http://schemas.microsoft.com/office/drawing/2014/main" id="{3DC8D02D-5E94-4016-8AB8-4DD339BB3A70}"/>
                </a:ext>
              </a:extLst>
            </p:cNvPr>
            <p:cNvSpPr>
              <a:spLocks/>
            </p:cNvSpPr>
            <p:nvPr/>
          </p:nvSpPr>
          <p:spPr bwMode="auto">
            <a:xfrm>
              <a:off x="9688513" y="6251575"/>
              <a:ext cx="681038" cy="576263"/>
            </a:xfrm>
            <a:custGeom>
              <a:avLst/>
              <a:gdLst>
                <a:gd name="T0" fmla="*/ 236 w 236"/>
                <a:gd name="T1" fmla="*/ 84 h 199"/>
                <a:gd name="T2" fmla="*/ 235 w 236"/>
                <a:gd name="T3" fmla="*/ 75 h 199"/>
                <a:gd name="T4" fmla="*/ 210 w 236"/>
                <a:gd name="T5" fmla="*/ 83 h 199"/>
                <a:gd name="T6" fmla="*/ 115 w 236"/>
                <a:gd name="T7" fmla="*/ 180 h 199"/>
                <a:gd name="T8" fmla="*/ 93 w 236"/>
                <a:gd name="T9" fmla="*/ 192 h 199"/>
                <a:gd name="T10" fmla="*/ 0 w 236"/>
                <a:gd name="T11" fmla="*/ 173 h 199"/>
                <a:gd name="T12" fmla="*/ 99 w 236"/>
                <a:gd name="T13" fmla="*/ 136 h 199"/>
                <a:gd name="T14" fmla="*/ 234 w 236"/>
                <a:gd name="T15" fmla="*/ 0 h 199"/>
                <a:gd name="T16" fmla="*/ 236 w 236"/>
                <a:gd name="T17" fmla="*/ 8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99">
                  <a:moveTo>
                    <a:pt x="236" y="84"/>
                  </a:moveTo>
                  <a:cubicBezTo>
                    <a:pt x="236" y="81"/>
                    <a:pt x="236" y="78"/>
                    <a:pt x="235" y="75"/>
                  </a:cubicBezTo>
                  <a:cubicBezTo>
                    <a:pt x="230" y="71"/>
                    <a:pt x="221" y="74"/>
                    <a:pt x="210" y="83"/>
                  </a:cubicBezTo>
                  <a:cubicBezTo>
                    <a:pt x="115" y="180"/>
                    <a:pt x="115" y="180"/>
                    <a:pt x="115" y="180"/>
                  </a:cubicBezTo>
                  <a:cubicBezTo>
                    <a:pt x="109" y="186"/>
                    <a:pt x="101" y="190"/>
                    <a:pt x="93" y="192"/>
                  </a:cubicBezTo>
                  <a:cubicBezTo>
                    <a:pt x="47" y="199"/>
                    <a:pt x="16" y="193"/>
                    <a:pt x="0" y="173"/>
                  </a:cubicBezTo>
                  <a:cubicBezTo>
                    <a:pt x="7" y="175"/>
                    <a:pt x="50" y="183"/>
                    <a:pt x="99" y="136"/>
                  </a:cubicBezTo>
                  <a:cubicBezTo>
                    <a:pt x="152" y="85"/>
                    <a:pt x="234" y="0"/>
                    <a:pt x="234" y="0"/>
                  </a:cubicBezTo>
                  <a:lnTo>
                    <a:pt x="236" y="84"/>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69">
              <a:extLst>
                <a:ext uri="{FF2B5EF4-FFF2-40B4-BE49-F238E27FC236}">
                  <a16:creationId xmlns:a16="http://schemas.microsoft.com/office/drawing/2014/main" id="{1D43D1BF-D802-42D2-AE95-8759F780F3FA}"/>
                </a:ext>
              </a:extLst>
            </p:cNvPr>
            <p:cNvSpPr>
              <a:spLocks/>
            </p:cNvSpPr>
            <p:nvPr/>
          </p:nvSpPr>
          <p:spPr bwMode="auto">
            <a:xfrm>
              <a:off x="9837738" y="5043488"/>
              <a:ext cx="347663" cy="428625"/>
            </a:xfrm>
            <a:custGeom>
              <a:avLst/>
              <a:gdLst>
                <a:gd name="T0" fmla="*/ 45 w 120"/>
                <a:gd name="T1" fmla="*/ 0 h 148"/>
                <a:gd name="T2" fmla="*/ 118 w 120"/>
                <a:gd name="T3" fmla="*/ 9 h 148"/>
                <a:gd name="T4" fmla="*/ 119 w 120"/>
                <a:gd name="T5" fmla="*/ 81 h 148"/>
                <a:gd name="T6" fmla="*/ 97 w 120"/>
                <a:gd name="T7" fmla="*/ 147 h 148"/>
                <a:gd name="T8" fmla="*/ 39 w 120"/>
                <a:gd name="T9" fmla="*/ 131 h 148"/>
                <a:gd name="T10" fmla="*/ 0 w 120"/>
                <a:gd name="T11" fmla="*/ 114 h 148"/>
                <a:gd name="T12" fmla="*/ 5 w 120"/>
                <a:gd name="T13" fmla="*/ 16 h 148"/>
                <a:gd name="T14" fmla="*/ 45 w 120"/>
                <a:gd name="T15" fmla="*/ 0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48">
                  <a:moveTo>
                    <a:pt x="45" y="0"/>
                  </a:moveTo>
                  <a:cubicBezTo>
                    <a:pt x="45" y="0"/>
                    <a:pt x="118" y="10"/>
                    <a:pt x="118" y="9"/>
                  </a:cubicBezTo>
                  <a:cubicBezTo>
                    <a:pt x="119" y="4"/>
                    <a:pt x="120" y="69"/>
                    <a:pt x="119" y="81"/>
                  </a:cubicBezTo>
                  <a:cubicBezTo>
                    <a:pt x="115" y="109"/>
                    <a:pt x="107" y="131"/>
                    <a:pt x="97" y="147"/>
                  </a:cubicBezTo>
                  <a:cubicBezTo>
                    <a:pt x="73" y="148"/>
                    <a:pt x="54" y="142"/>
                    <a:pt x="39" y="131"/>
                  </a:cubicBezTo>
                  <a:cubicBezTo>
                    <a:pt x="0" y="114"/>
                    <a:pt x="0" y="114"/>
                    <a:pt x="0" y="114"/>
                  </a:cubicBezTo>
                  <a:cubicBezTo>
                    <a:pt x="5" y="16"/>
                    <a:pt x="5" y="16"/>
                    <a:pt x="5" y="16"/>
                  </a:cubicBezTo>
                  <a:lnTo>
                    <a:pt x="4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370">
              <a:extLst>
                <a:ext uri="{FF2B5EF4-FFF2-40B4-BE49-F238E27FC236}">
                  <a16:creationId xmlns:a16="http://schemas.microsoft.com/office/drawing/2014/main" id="{C8928F4E-C2D7-4A3E-9C5D-A98C4B45980C}"/>
                </a:ext>
              </a:extLst>
            </p:cNvPr>
            <p:cNvSpPr>
              <a:spLocks noChangeArrowheads="1"/>
            </p:cNvSpPr>
            <p:nvPr/>
          </p:nvSpPr>
          <p:spPr bwMode="auto">
            <a:xfrm>
              <a:off x="10023475" y="4941888"/>
              <a:ext cx="242888" cy="2428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371">
              <a:extLst>
                <a:ext uri="{FF2B5EF4-FFF2-40B4-BE49-F238E27FC236}">
                  <a16:creationId xmlns:a16="http://schemas.microsoft.com/office/drawing/2014/main" id="{DF595614-1919-479D-8FA1-807887B4C18D}"/>
                </a:ext>
              </a:extLst>
            </p:cNvPr>
            <p:cNvSpPr>
              <a:spLocks noChangeArrowheads="1"/>
            </p:cNvSpPr>
            <p:nvPr/>
          </p:nvSpPr>
          <p:spPr bwMode="auto">
            <a:xfrm>
              <a:off x="9805988" y="4913313"/>
              <a:ext cx="298450"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372">
              <a:extLst>
                <a:ext uri="{FF2B5EF4-FFF2-40B4-BE49-F238E27FC236}">
                  <a16:creationId xmlns:a16="http://schemas.microsoft.com/office/drawing/2014/main" id="{9B2A2C45-175E-46AF-9E9B-080B7F10939B}"/>
                </a:ext>
              </a:extLst>
            </p:cNvPr>
            <p:cNvSpPr>
              <a:spLocks noChangeArrowheads="1"/>
            </p:cNvSpPr>
            <p:nvPr/>
          </p:nvSpPr>
          <p:spPr bwMode="auto">
            <a:xfrm>
              <a:off x="9696450" y="51101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373">
              <a:extLst>
                <a:ext uri="{FF2B5EF4-FFF2-40B4-BE49-F238E27FC236}">
                  <a16:creationId xmlns:a16="http://schemas.microsoft.com/office/drawing/2014/main" id="{9591A364-B608-4C93-9A4F-A67A4EF510C3}"/>
                </a:ext>
              </a:extLst>
            </p:cNvPr>
            <p:cNvSpPr>
              <a:spLocks noChangeArrowheads="1"/>
            </p:cNvSpPr>
            <p:nvPr/>
          </p:nvSpPr>
          <p:spPr bwMode="auto">
            <a:xfrm>
              <a:off x="9639300" y="5018088"/>
              <a:ext cx="293688"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374">
              <a:extLst>
                <a:ext uri="{FF2B5EF4-FFF2-40B4-BE49-F238E27FC236}">
                  <a16:creationId xmlns:a16="http://schemas.microsoft.com/office/drawing/2014/main" id="{AABA15E5-D8AE-4427-8026-C78A294D99C9}"/>
                </a:ext>
              </a:extLst>
            </p:cNvPr>
            <p:cNvSpPr>
              <a:spLocks noChangeArrowheads="1"/>
            </p:cNvSpPr>
            <p:nvPr/>
          </p:nvSpPr>
          <p:spPr bwMode="auto">
            <a:xfrm>
              <a:off x="9471025" y="5184775"/>
              <a:ext cx="365125" cy="3683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375">
              <a:extLst>
                <a:ext uri="{FF2B5EF4-FFF2-40B4-BE49-F238E27FC236}">
                  <a16:creationId xmlns:a16="http://schemas.microsoft.com/office/drawing/2014/main" id="{C77CDA85-7C0E-43C5-91A1-EB5F701A9074}"/>
                </a:ext>
              </a:extLst>
            </p:cNvPr>
            <p:cNvSpPr>
              <a:spLocks noChangeArrowheads="1"/>
            </p:cNvSpPr>
            <p:nvPr/>
          </p:nvSpPr>
          <p:spPr bwMode="auto">
            <a:xfrm>
              <a:off x="9404350" y="5360988"/>
              <a:ext cx="431800" cy="4349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376">
              <a:extLst>
                <a:ext uri="{FF2B5EF4-FFF2-40B4-BE49-F238E27FC236}">
                  <a16:creationId xmlns:a16="http://schemas.microsoft.com/office/drawing/2014/main" id="{296D75DF-3F32-4F12-8D49-6D3893B21DDC}"/>
                </a:ext>
              </a:extLst>
            </p:cNvPr>
            <p:cNvSpPr>
              <a:spLocks noChangeArrowheads="1"/>
            </p:cNvSpPr>
            <p:nvPr/>
          </p:nvSpPr>
          <p:spPr bwMode="auto">
            <a:xfrm>
              <a:off x="9629775" y="53260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Oval 377">
              <a:extLst>
                <a:ext uri="{FF2B5EF4-FFF2-40B4-BE49-F238E27FC236}">
                  <a16:creationId xmlns:a16="http://schemas.microsoft.com/office/drawing/2014/main" id="{A357D13A-03D2-44BC-A5B7-F6F111FE9433}"/>
                </a:ext>
              </a:extLst>
            </p:cNvPr>
            <p:cNvSpPr>
              <a:spLocks noChangeArrowheads="1"/>
            </p:cNvSpPr>
            <p:nvPr/>
          </p:nvSpPr>
          <p:spPr bwMode="auto">
            <a:xfrm>
              <a:off x="9717088" y="5356225"/>
              <a:ext cx="295275"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378">
              <a:extLst>
                <a:ext uri="{FF2B5EF4-FFF2-40B4-BE49-F238E27FC236}">
                  <a16:creationId xmlns:a16="http://schemas.microsoft.com/office/drawing/2014/main" id="{E03879DF-B339-4FAC-8FA7-36CC46D25BE8}"/>
                </a:ext>
              </a:extLst>
            </p:cNvPr>
            <p:cNvSpPr>
              <a:spLocks noChangeArrowheads="1"/>
            </p:cNvSpPr>
            <p:nvPr/>
          </p:nvSpPr>
          <p:spPr bwMode="auto">
            <a:xfrm>
              <a:off x="9566275" y="6781800"/>
              <a:ext cx="752475" cy="303213"/>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Rectangle 379">
              <a:extLst>
                <a:ext uri="{FF2B5EF4-FFF2-40B4-BE49-F238E27FC236}">
                  <a16:creationId xmlns:a16="http://schemas.microsoft.com/office/drawing/2014/main" id="{FE9C7216-978E-4499-9B71-54316E572F84}"/>
                </a:ext>
              </a:extLst>
            </p:cNvPr>
            <p:cNvSpPr>
              <a:spLocks noChangeArrowheads="1"/>
            </p:cNvSpPr>
            <p:nvPr/>
          </p:nvSpPr>
          <p:spPr bwMode="auto">
            <a:xfrm>
              <a:off x="10017125" y="6781800"/>
              <a:ext cx="301625" cy="303213"/>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1" name="Freeform: Shape 10">
            <a:extLst>
              <a:ext uri="{FF2B5EF4-FFF2-40B4-BE49-F238E27FC236}">
                <a16:creationId xmlns:a16="http://schemas.microsoft.com/office/drawing/2014/main" id="{7F50C238-FB7D-470A-89FE-DBA1B49A28F6}"/>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D618358F-66D7-4EEB-BF2F-5F2BBE715CE7}"/>
              </a:ext>
            </a:extLst>
          </p:cNvPr>
          <p:cNvGrpSpPr/>
          <p:nvPr/>
        </p:nvGrpSpPr>
        <p:grpSpPr>
          <a:xfrm>
            <a:off x="4409437" y="2562174"/>
            <a:ext cx="5526803" cy="3762547"/>
            <a:chOff x="9710738" y="1422400"/>
            <a:chExt cx="6823075" cy="4645025"/>
          </a:xfrm>
        </p:grpSpPr>
        <p:sp>
          <p:nvSpPr>
            <p:cNvPr id="14" name="Freeform 239">
              <a:extLst>
                <a:ext uri="{FF2B5EF4-FFF2-40B4-BE49-F238E27FC236}">
                  <a16:creationId xmlns:a16="http://schemas.microsoft.com/office/drawing/2014/main" id="{5BCDAFD8-E22D-4A14-88B4-E35DC4C77F69}"/>
                </a:ext>
              </a:extLst>
            </p:cNvPr>
            <p:cNvSpPr>
              <a:spLocks/>
            </p:cNvSpPr>
            <p:nvPr/>
          </p:nvSpPr>
          <p:spPr bwMode="auto">
            <a:xfrm>
              <a:off x="9710738" y="1422400"/>
              <a:ext cx="6737350" cy="4549775"/>
            </a:xfrm>
            <a:custGeom>
              <a:avLst/>
              <a:gdLst>
                <a:gd name="T0" fmla="*/ 2331 w 2331"/>
                <a:gd name="T1" fmla="*/ 491 h 1573"/>
                <a:gd name="T2" fmla="*/ 2097 w 2331"/>
                <a:gd name="T3" fmla="*/ 56 h 1573"/>
                <a:gd name="T4" fmla="*/ 1945 w 2331"/>
                <a:gd name="T5" fmla="*/ 194 h 1573"/>
                <a:gd name="T6" fmla="*/ 1715 w 2331"/>
                <a:gd name="T7" fmla="*/ 131 h 1573"/>
                <a:gd name="T8" fmla="*/ 1326 w 2331"/>
                <a:gd name="T9" fmla="*/ 153 h 1573"/>
                <a:gd name="T10" fmla="*/ 915 w 2331"/>
                <a:gd name="T11" fmla="*/ 141 h 1573"/>
                <a:gd name="T12" fmla="*/ 581 w 2331"/>
                <a:gd name="T13" fmla="*/ 263 h 1573"/>
                <a:gd name="T14" fmla="*/ 980 w 2331"/>
                <a:gd name="T15" fmla="*/ 498 h 1573"/>
                <a:gd name="T16" fmla="*/ 919 w 2331"/>
                <a:gd name="T17" fmla="*/ 682 h 1573"/>
                <a:gd name="T18" fmla="*/ 176 w 2331"/>
                <a:gd name="T19" fmla="*/ 629 h 1573"/>
                <a:gd name="T20" fmla="*/ 571 w 2331"/>
                <a:gd name="T21" fmla="*/ 923 h 1573"/>
                <a:gd name="T22" fmla="*/ 1257 w 2331"/>
                <a:gd name="T23" fmla="*/ 749 h 1573"/>
                <a:gd name="T24" fmla="*/ 1164 w 2331"/>
                <a:gd name="T25" fmla="*/ 943 h 1573"/>
                <a:gd name="T26" fmla="*/ 1636 w 2331"/>
                <a:gd name="T27" fmla="*/ 991 h 1573"/>
                <a:gd name="T28" fmla="*/ 1704 w 2331"/>
                <a:gd name="T29" fmla="*/ 1137 h 1573"/>
                <a:gd name="T30" fmla="*/ 2244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3" y="97"/>
                    <a:pt x="2097" y="56"/>
                  </a:cubicBezTo>
                  <a:cubicBezTo>
                    <a:pt x="1961" y="16"/>
                    <a:pt x="1917" y="151"/>
                    <a:pt x="1945" y="194"/>
                  </a:cubicBezTo>
                  <a:cubicBezTo>
                    <a:pt x="1974" y="236"/>
                    <a:pt x="1909" y="263"/>
                    <a:pt x="1715" y="131"/>
                  </a:cubicBezTo>
                  <a:cubicBezTo>
                    <a:pt x="1520" y="0"/>
                    <a:pt x="1336" y="64"/>
                    <a:pt x="1326" y="153"/>
                  </a:cubicBezTo>
                  <a:cubicBezTo>
                    <a:pt x="1316" y="243"/>
                    <a:pt x="1103" y="277"/>
                    <a:pt x="915" y="141"/>
                  </a:cubicBezTo>
                  <a:cubicBezTo>
                    <a:pt x="727" y="6"/>
                    <a:pt x="502" y="141"/>
                    <a:pt x="581" y="263"/>
                  </a:cubicBezTo>
                  <a:cubicBezTo>
                    <a:pt x="660" y="384"/>
                    <a:pt x="804" y="502"/>
                    <a:pt x="980" y="498"/>
                  </a:cubicBezTo>
                  <a:cubicBezTo>
                    <a:pt x="1156" y="494"/>
                    <a:pt x="1051" y="643"/>
                    <a:pt x="919" y="682"/>
                  </a:cubicBezTo>
                  <a:cubicBezTo>
                    <a:pt x="788" y="720"/>
                    <a:pt x="352" y="576"/>
                    <a:pt x="176" y="629"/>
                  </a:cubicBezTo>
                  <a:cubicBezTo>
                    <a:pt x="0" y="682"/>
                    <a:pt x="294" y="961"/>
                    <a:pt x="571" y="923"/>
                  </a:cubicBezTo>
                  <a:cubicBezTo>
                    <a:pt x="848" y="884"/>
                    <a:pt x="1049" y="682"/>
                    <a:pt x="1257" y="749"/>
                  </a:cubicBezTo>
                  <a:cubicBezTo>
                    <a:pt x="1466" y="815"/>
                    <a:pt x="1247" y="891"/>
                    <a:pt x="1164" y="943"/>
                  </a:cubicBezTo>
                  <a:cubicBezTo>
                    <a:pt x="1081" y="995"/>
                    <a:pt x="1083" y="1121"/>
                    <a:pt x="1636" y="991"/>
                  </a:cubicBezTo>
                  <a:cubicBezTo>
                    <a:pt x="2188" y="862"/>
                    <a:pt x="1763" y="1109"/>
                    <a:pt x="1704" y="1137"/>
                  </a:cubicBezTo>
                  <a:cubicBezTo>
                    <a:pt x="1646" y="1165"/>
                    <a:pt x="1812" y="1573"/>
                    <a:pt x="2244" y="717"/>
                  </a:cubicBezTo>
                  <a:cubicBezTo>
                    <a:pt x="2293" y="619"/>
                    <a:pt x="2293" y="619"/>
                    <a:pt x="2293" y="619"/>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40">
              <a:extLst>
                <a:ext uri="{FF2B5EF4-FFF2-40B4-BE49-F238E27FC236}">
                  <a16:creationId xmlns:a16="http://schemas.microsoft.com/office/drawing/2014/main" id="{AD550C15-1A22-4FD1-B2DA-64F2A8542676}"/>
                </a:ext>
              </a:extLst>
            </p:cNvPr>
            <p:cNvSpPr>
              <a:spLocks/>
            </p:cNvSpPr>
            <p:nvPr/>
          </p:nvSpPr>
          <p:spPr bwMode="auto">
            <a:xfrm>
              <a:off x="9798050" y="1517650"/>
              <a:ext cx="6735763" cy="4549775"/>
            </a:xfrm>
            <a:custGeom>
              <a:avLst/>
              <a:gdLst>
                <a:gd name="T0" fmla="*/ 2331 w 2331"/>
                <a:gd name="T1" fmla="*/ 491 h 1573"/>
                <a:gd name="T2" fmla="*/ 2096 w 2331"/>
                <a:gd name="T3" fmla="*/ 56 h 1573"/>
                <a:gd name="T4" fmla="*/ 1945 w 2331"/>
                <a:gd name="T5" fmla="*/ 194 h 1573"/>
                <a:gd name="T6" fmla="*/ 1714 w 2331"/>
                <a:gd name="T7" fmla="*/ 131 h 1573"/>
                <a:gd name="T8" fmla="*/ 1325 w 2331"/>
                <a:gd name="T9" fmla="*/ 153 h 1573"/>
                <a:gd name="T10" fmla="*/ 914 w 2331"/>
                <a:gd name="T11" fmla="*/ 141 h 1573"/>
                <a:gd name="T12" fmla="*/ 580 w 2331"/>
                <a:gd name="T13" fmla="*/ 263 h 1573"/>
                <a:gd name="T14" fmla="*/ 979 w 2331"/>
                <a:gd name="T15" fmla="*/ 498 h 1573"/>
                <a:gd name="T16" fmla="*/ 918 w 2331"/>
                <a:gd name="T17" fmla="*/ 682 h 1573"/>
                <a:gd name="T18" fmla="*/ 176 w 2331"/>
                <a:gd name="T19" fmla="*/ 629 h 1573"/>
                <a:gd name="T20" fmla="*/ 570 w 2331"/>
                <a:gd name="T21" fmla="*/ 923 h 1573"/>
                <a:gd name="T22" fmla="*/ 1256 w 2331"/>
                <a:gd name="T23" fmla="*/ 749 h 1573"/>
                <a:gd name="T24" fmla="*/ 1164 w 2331"/>
                <a:gd name="T25" fmla="*/ 943 h 1573"/>
                <a:gd name="T26" fmla="*/ 1635 w 2331"/>
                <a:gd name="T27" fmla="*/ 991 h 1573"/>
                <a:gd name="T28" fmla="*/ 1704 w 2331"/>
                <a:gd name="T29" fmla="*/ 1137 h 1573"/>
                <a:gd name="T30" fmla="*/ 2243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2" y="97"/>
                    <a:pt x="2096" y="56"/>
                  </a:cubicBezTo>
                  <a:cubicBezTo>
                    <a:pt x="1961" y="16"/>
                    <a:pt x="1916" y="151"/>
                    <a:pt x="1945" y="194"/>
                  </a:cubicBezTo>
                  <a:cubicBezTo>
                    <a:pt x="1973" y="236"/>
                    <a:pt x="1908" y="263"/>
                    <a:pt x="1714" y="131"/>
                  </a:cubicBezTo>
                  <a:cubicBezTo>
                    <a:pt x="1520" y="0"/>
                    <a:pt x="1335" y="64"/>
                    <a:pt x="1325" y="153"/>
                  </a:cubicBezTo>
                  <a:cubicBezTo>
                    <a:pt x="1315" y="243"/>
                    <a:pt x="1103" y="277"/>
                    <a:pt x="914" y="141"/>
                  </a:cubicBezTo>
                  <a:cubicBezTo>
                    <a:pt x="726" y="6"/>
                    <a:pt x="501" y="141"/>
                    <a:pt x="580" y="263"/>
                  </a:cubicBezTo>
                  <a:cubicBezTo>
                    <a:pt x="659" y="384"/>
                    <a:pt x="803" y="502"/>
                    <a:pt x="979" y="498"/>
                  </a:cubicBezTo>
                  <a:cubicBezTo>
                    <a:pt x="1155" y="494"/>
                    <a:pt x="1050" y="643"/>
                    <a:pt x="918" y="682"/>
                  </a:cubicBezTo>
                  <a:cubicBezTo>
                    <a:pt x="787" y="720"/>
                    <a:pt x="352" y="577"/>
                    <a:pt x="176" y="629"/>
                  </a:cubicBezTo>
                  <a:cubicBezTo>
                    <a:pt x="0" y="682"/>
                    <a:pt x="293" y="961"/>
                    <a:pt x="570" y="923"/>
                  </a:cubicBezTo>
                  <a:cubicBezTo>
                    <a:pt x="848" y="884"/>
                    <a:pt x="1048" y="682"/>
                    <a:pt x="1256" y="749"/>
                  </a:cubicBezTo>
                  <a:cubicBezTo>
                    <a:pt x="1465" y="815"/>
                    <a:pt x="1247" y="891"/>
                    <a:pt x="1164" y="943"/>
                  </a:cubicBezTo>
                  <a:cubicBezTo>
                    <a:pt x="1080" y="995"/>
                    <a:pt x="1082" y="1121"/>
                    <a:pt x="1635" y="991"/>
                  </a:cubicBezTo>
                  <a:cubicBezTo>
                    <a:pt x="2188" y="862"/>
                    <a:pt x="1762" y="1109"/>
                    <a:pt x="1704" y="1137"/>
                  </a:cubicBezTo>
                  <a:cubicBezTo>
                    <a:pt x="1645" y="1165"/>
                    <a:pt x="1811" y="1573"/>
                    <a:pt x="2243" y="717"/>
                  </a:cubicBezTo>
                  <a:cubicBezTo>
                    <a:pt x="2293" y="619"/>
                    <a:pt x="2293" y="619"/>
                    <a:pt x="2293" y="61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466AFA7E-574A-457A-B6B4-64ABB013C0A4}"/>
              </a:ext>
            </a:extLst>
          </p:cNvPr>
          <p:cNvGrpSpPr/>
          <p:nvPr/>
        </p:nvGrpSpPr>
        <p:grpSpPr>
          <a:xfrm>
            <a:off x="2529473" y="4631543"/>
            <a:ext cx="1121306" cy="3546515"/>
            <a:chOff x="6219825" y="3716338"/>
            <a:chExt cx="1384300" cy="4378325"/>
          </a:xfrm>
        </p:grpSpPr>
        <p:sp>
          <p:nvSpPr>
            <p:cNvPr id="70" name="Freeform 292">
              <a:extLst>
                <a:ext uri="{FF2B5EF4-FFF2-40B4-BE49-F238E27FC236}">
                  <a16:creationId xmlns:a16="http://schemas.microsoft.com/office/drawing/2014/main" id="{721261C9-BC81-46EC-B1E4-426D0B85D0C7}"/>
                </a:ext>
              </a:extLst>
            </p:cNvPr>
            <p:cNvSpPr>
              <a:spLocks/>
            </p:cNvSpPr>
            <p:nvPr/>
          </p:nvSpPr>
          <p:spPr bwMode="auto">
            <a:xfrm>
              <a:off x="6240463" y="4125913"/>
              <a:ext cx="314325" cy="452438"/>
            </a:xfrm>
            <a:custGeom>
              <a:avLst/>
              <a:gdLst>
                <a:gd name="T0" fmla="*/ 13 w 109"/>
                <a:gd name="T1" fmla="*/ 20 h 156"/>
                <a:gd name="T2" fmla="*/ 73 w 109"/>
                <a:gd name="T3" fmla="*/ 3 h 156"/>
                <a:gd name="T4" fmla="*/ 94 w 109"/>
                <a:gd name="T5" fmla="*/ 17 h 156"/>
                <a:gd name="T6" fmla="*/ 108 w 109"/>
                <a:gd name="T7" fmla="*/ 127 h 156"/>
                <a:gd name="T8" fmla="*/ 94 w 109"/>
                <a:gd name="T9" fmla="*/ 146 h 156"/>
                <a:gd name="T10" fmla="*/ 32 w 109"/>
                <a:gd name="T11" fmla="*/ 155 h 156"/>
                <a:gd name="T12" fmla="*/ 13 w 109"/>
                <a:gd name="T13" fmla="*/ 140 h 156"/>
                <a:gd name="T14" fmla="*/ 1 w 109"/>
                <a:gd name="T15" fmla="*/ 38 h 156"/>
                <a:gd name="T16" fmla="*/ 13 w 109"/>
                <a:gd name="T17" fmla="*/ 2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56">
                  <a:moveTo>
                    <a:pt x="13" y="20"/>
                  </a:moveTo>
                  <a:cubicBezTo>
                    <a:pt x="73" y="3"/>
                    <a:pt x="73" y="3"/>
                    <a:pt x="73" y="3"/>
                  </a:cubicBezTo>
                  <a:cubicBezTo>
                    <a:pt x="83" y="0"/>
                    <a:pt x="93" y="7"/>
                    <a:pt x="94" y="17"/>
                  </a:cubicBezTo>
                  <a:cubicBezTo>
                    <a:pt x="108" y="127"/>
                    <a:pt x="108" y="127"/>
                    <a:pt x="108" y="127"/>
                  </a:cubicBezTo>
                  <a:cubicBezTo>
                    <a:pt x="109" y="136"/>
                    <a:pt x="103" y="144"/>
                    <a:pt x="94" y="146"/>
                  </a:cubicBezTo>
                  <a:cubicBezTo>
                    <a:pt x="32" y="155"/>
                    <a:pt x="32" y="155"/>
                    <a:pt x="32" y="155"/>
                  </a:cubicBezTo>
                  <a:cubicBezTo>
                    <a:pt x="23" y="156"/>
                    <a:pt x="14" y="150"/>
                    <a:pt x="13" y="140"/>
                  </a:cubicBezTo>
                  <a:cubicBezTo>
                    <a:pt x="1" y="38"/>
                    <a:pt x="1" y="38"/>
                    <a:pt x="1" y="38"/>
                  </a:cubicBezTo>
                  <a:cubicBezTo>
                    <a:pt x="0" y="30"/>
                    <a:pt x="5" y="22"/>
                    <a:pt x="13" y="20"/>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93">
              <a:extLst>
                <a:ext uri="{FF2B5EF4-FFF2-40B4-BE49-F238E27FC236}">
                  <a16:creationId xmlns:a16="http://schemas.microsoft.com/office/drawing/2014/main" id="{299E9A32-55CE-434F-9D0B-C4BA7EFA6EC0}"/>
                </a:ext>
              </a:extLst>
            </p:cNvPr>
            <p:cNvSpPr>
              <a:spLocks/>
            </p:cNvSpPr>
            <p:nvPr/>
          </p:nvSpPr>
          <p:spPr bwMode="auto">
            <a:xfrm>
              <a:off x="6261100" y="4152900"/>
              <a:ext cx="276225" cy="398463"/>
            </a:xfrm>
            <a:custGeom>
              <a:avLst/>
              <a:gdLst>
                <a:gd name="T0" fmla="*/ 11 w 96"/>
                <a:gd name="T1" fmla="*/ 18 h 138"/>
                <a:gd name="T2" fmla="*/ 64 w 96"/>
                <a:gd name="T3" fmla="*/ 3 h 138"/>
                <a:gd name="T4" fmla="*/ 83 w 96"/>
                <a:gd name="T5" fmla="*/ 15 h 138"/>
                <a:gd name="T6" fmla="*/ 95 w 96"/>
                <a:gd name="T7" fmla="*/ 112 h 138"/>
                <a:gd name="T8" fmla="*/ 82 w 96"/>
                <a:gd name="T9" fmla="*/ 129 h 138"/>
                <a:gd name="T10" fmla="*/ 28 w 96"/>
                <a:gd name="T11" fmla="*/ 137 h 138"/>
                <a:gd name="T12" fmla="*/ 11 w 96"/>
                <a:gd name="T13" fmla="*/ 124 h 138"/>
                <a:gd name="T14" fmla="*/ 0 w 96"/>
                <a:gd name="T15" fmla="*/ 34 h 138"/>
                <a:gd name="T16" fmla="*/ 11 w 96"/>
                <a:gd name="T17" fmla="*/ 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38">
                  <a:moveTo>
                    <a:pt x="11" y="18"/>
                  </a:moveTo>
                  <a:cubicBezTo>
                    <a:pt x="64" y="3"/>
                    <a:pt x="64" y="3"/>
                    <a:pt x="64" y="3"/>
                  </a:cubicBezTo>
                  <a:cubicBezTo>
                    <a:pt x="73" y="0"/>
                    <a:pt x="82" y="6"/>
                    <a:pt x="83" y="15"/>
                  </a:cubicBezTo>
                  <a:cubicBezTo>
                    <a:pt x="95" y="112"/>
                    <a:pt x="95" y="112"/>
                    <a:pt x="95" y="112"/>
                  </a:cubicBezTo>
                  <a:cubicBezTo>
                    <a:pt x="96" y="120"/>
                    <a:pt x="90" y="128"/>
                    <a:pt x="82" y="129"/>
                  </a:cubicBezTo>
                  <a:cubicBezTo>
                    <a:pt x="28" y="137"/>
                    <a:pt x="28" y="137"/>
                    <a:pt x="28" y="137"/>
                  </a:cubicBezTo>
                  <a:cubicBezTo>
                    <a:pt x="20" y="138"/>
                    <a:pt x="12" y="132"/>
                    <a:pt x="11" y="124"/>
                  </a:cubicBezTo>
                  <a:cubicBezTo>
                    <a:pt x="0" y="34"/>
                    <a:pt x="0" y="34"/>
                    <a:pt x="0" y="34"/>
                  </a:cubicBezTo>
                  <a:cubicBezTo>
                    <a:pt x="0" y="26"/>
                    <a:pt x="4" y="20"/>
                    <a:pt x="11" y="1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Oval 294">
              <a:extLst>
                <a:ext uri="{FF2B5EF4-FFF2-40B4-BE49-F238E27FC236}">
                  <a16:creationId xmlns:a16="http://schemas.microsoft.com/office/drawing/2014/main" id="{2D73E5B1-7BAA-4B2C-AF05-D0914C65D050}"/>
                </a:ext>
              </a:extLst>
            </p:cNvPr>
            <p:cNvSpPr>
              <a:spLocks noChangeArrowheads="1"/>
            </p:cNvSpPr>
            <p:nvPr/>
          </p:nvSpPr>
          <p:spPr bwMode="auto">
            <a:xfrm>
              <a:off x="6350000" y="4254500"/>
              <a:ext cx="55563" cy="492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95">
              <a:extLst>
                <a:ext uri="{FF2B5EF4-FFF2-40B4-BE49-F238E27FC236}">
                  <a16:creationId xmlns:a16="http://schemas.microsoft.com/office/drawing/2014/main" id="{F0775324-6B95-4169-949B-FE3DECF913BF}"/>
                </a:ext>
              </a:extLst>
            </p:cNvPr>
            <p:cNvSpPr>
              <a:spLocks/>
            </p:cNvSpPr>
            <p:nvPr/>
          </p:nvSpPr>
          <p:spPr bwMode="auto">
            <a:xfrm>
              <a:off x="6262688" y="4473575"/>
              <a:ext cx="115888" cy="123825"/>
            </a:xfrm>
            <a:custGeom>
              <a:avLst/>
              <a:gdLst>
                <a:gd name="T0" fmla="*/ 35 w 73"/>
                <a:gd name="T1" fmla="*/ 0 h 78"/>
                <a:gd name="T2" fmla="*/ 0 w 73"/>
                <a:gd name="T3" fmla="*/ 27 h 78"/>
                <a:gd name="T4" fmla="*/ 39 w 73"/>
                <a:gd name="T5" fmla="*/ 78 h 78"/>
                <a:gd name="T6" fmla="*/ 73 w 73"/>
                <a:gd name="T7" fmla="*/ 51 h 78"/>
                <a:gd name="T8" fmla="*/ 35 w 73"/>
                <a:gd name="T9" fmla="*/ 0 h 78"/>
              </a:gdLst>
              <a:ahLst/>
              <a:cxnLst>
                <a:cxn ang="0">
                  <a:pos x="T0" y="T1"/>
                </a:cxn>
                <a:cxn ang="0">
                  <a:pos x="T2" y="T3"/>
                </a:cxn>
                <a:cxn ang="0">
                  <a:pos x="T4" y="T5"/>
                </a:cxn>
                <a:cxn ang="0">
                  <a:pos x="T6" y="T7"/>
                </a:cxn>
                <a:cxn ang="0">
                  <a:pos x="T8" y="T9"/>
                </a:cxn>
              </a:cxnLst>
              <a:rect l="0" t="0" r="r" b="b"/>
              <a:pathLst>
                <a:path w="73" h="78">
                  <a:moveTo>
                    <a:pt x="35" y="0"/>
                  </a:moveTo>
                  <a:lnTo>
                    <a:pt x="0" y="27"/>
                  </a:lnTo>
                  <a:lnTo>
                    <a:pt x="39" y="78"/>
                  </a:lnTo>
                  <a:lnTo>
                    <a:pt x="73" y="51"/>
                  </a:lnTo>
                  <a:lnTo>
                    <a:pt x="3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296">
              <a:extLst>
                <a:ext uri="{FF2B5EF4-FFF2-40B4-BE49-F238E27FC236}">
                  <a16:creationId xmlns:a16="http://schemas.microsoft.com/office/drawing/2014/main" id="{46714540-18AE-451B-B709-7B43E6012828}"/>
                </a:ext>
              </a:extLst>
            </p:cNvPr>
            <p:cNvSpPr>
              <a:spLocks/>
            </p:cNvSpPr>
            <p:nvPr/>
          </p:nvSpPr>
          <p:spPr bwMode="auto">
            <a:xfrm>
              <a:off x="6219825" y="4322763"/>
              <a:ext cx="119063" cy="217488"/>
            </a:xfrm>
            <a:custGeom>
              <a:avLst/>
              <a:gdLst>
                <a:gd name="T0" fmla="*/ 6 w 41"/>
                <a:gd name="T1" fmla="*/ 2 h 75"/>
                <a:gd name="T2" fmla="*/ 6 w 41"/>
                <a:gd name="T3" fmla="*/ 2 h 75"/>
                <a:gd name="T4" fmla="*/ 1 w 41"/>
                <a:gd name="T5" fmla="*/ 10 h 75"/>
                <a:gd name="T6" fmla="*/ 11 w 41"/>
                <a:gd name="T7" fmla="*/ 69 h 75"/>
                <a:gd name="T8" fmla="*/ 18 w 41"/>
                <a:gd name="T9" fmla="*/ 75 h 75"/>
                <a:gd name="T10" fmla="*/ 30 w 41"/>
                <a:gd name="T11" fmla="*/ 73 h 75"/>
                <a:gd name="T12" fmla="*/ 40 w 41"/>
                <a:gd name="T13" fmla="*/ 57 h 75"/>
                <a:gd name="T14" fmla="*/ 37 w 41"/>
                <a:gd name="T15" fmla="*/ 35 h 75"/>
                <a:gd name="T16" fmla="*/ 6 w 41"/>
                <a:gd name="T17"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5">
                  <a:moveTo>
                    <a:pt x="6" y="2"/>
                  </a:moveTo>
                  <a:cubicBezTo>
                    <a:pt x="6" y="2"/>
                    <a:pt x="6" y="2"/>
                    <a:pt x="6" y="2"/>
                  </a:cubicBezTo>
                  <a:cubicBezTo>
                    <a:pt x="3" y="3"/>
                    <a:pt x="0" y="7"/>
                    <a:pt x="1" y="10"/>
                  </a:cubicBezTo>
                  <a:cubicBezTo>
                    <a:pt x="11" y="69"/>
                    <a:pt x="11" y="69"/>
                    <a:pt x="11" y="69"/>
                  </a:cubicBezTo>
                  <a:cubicBezTo>
                    <a:pt x="11" y="73"/>
                    <a:pt x="14" y="75"/>
                    <a:pt x="18" y="75"/>
                  </a:cubicBezTo>
                  <a:cubicBezTo>
                    <a:pt x="30" y="73"/>
                    <a:pt x="30" y="73"/>
                    <a:pt x="30" y="73"/>
                  </a:cubicBezTo>
                  <a:cubicBezTo>
                    <a:pt x="37" y="72"/>
                    <a:pt x="41" y="65"/>
                    <a:pt x="40" y="57"/>
                  </a:cubicBezTo>
                  <a:cubicBezTo>
                    <a:pt x="37" y="35"/>
                    <a:pt x="37" y="35"/>
                    <a:pt x="37" y="35"/>
                  </a:cubicBezTo>
                  <a:cubicBezTo>
                    <a:pt x="35" y="20"/>
                    <a:pt x="19" y="0"/>
                    <a:pt x="6" y="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97">
              <a:extLst>
                <a:ext uri="{FF2B5EF4-FFF2-40B4-BE49-F238E27FC236}">
                  <a16:creationId xmlns:a16="http://schemas.microsoft.com/office/drawing/2014/main" id="{5FB80E57-4948-4C40-9B8B-955BE5ABA2B2}"/>
                </a:ext>
              </a:extLst>
            </p:cNvPr>
            <p:cNvSpPr>
              <a:spLocks/>
            </p:cNvSpPr>
            <p:nvPr/>
          </p:nvSpPr>
          <p:spPr bwMode="auto">
            <a:xfrm>
              <a:off x="6303963" y="4487863"/>
              <a:ext cx="733425" cy="693738"/>
            </a:xfrm>
            <a:custGeom>
              <a:avLst/>
              <a:gdLst>
                <a:gd name="T0" fmla="*/ 253 w 254"/>
                <a:gd name="T1" fmla="*/ 67 h 240"/>
                <a:gd name="T2" fmla="*/ 253 w 254"/>
                <a:gd name="T3" fmla="*/ 85 h 240"/>
                <a:gd name="T4" fmla="*/ 158 w 254"/>
                <a:gd name="T5" fmla="*/ 224 h 240"/>
                <a:gd name="T6" fmla="*/ 153 w 254"/>
                <a:gd name="T7" fmla="*/ 229 h 240"/>
                <a:gd name="T8" fmla="*/ 106 w 254"/>
                <a:gd name="T9" fmla="*/ 223 h 240"/>
                <a:gd name="T10" fmla="*/ 0 w 254"/>
                <a:gd name="T11" fmla="*/ 31 h 240"/>
                <a:gd name="T12" fmla="*/ 21 w 254"/>
                <a:gd name="T13" fmla="*/ 10 h 240"/>
                <a:gd name="T14" fmla="*/ 109 w 254"/>
                <a:gd name="T15" fmla="*/ 146 h 240"/>
                <a:gd name="T16" fmla="*/ 122 w 254"/>
                <a:gd name="T17" fmla="*/ 122 h 240"/>
                <a:gd name="T18" fmla="*/ 201 w 254"/>
                <a:gd name="T19" fmla="*/ 0 h 240"/>
                <a:gd name="T20" fmla="*/ 253 w 254"/>
                <a:gd name="T21" fmla="*/ 6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40">
                  <a:moveTo>
                    <a:pt x="253" y="67"/>
                  </a:moveTo>
                  <a:cubicBezTo>
                    <a:pt x="253" y="85"/>
                    <a:pt x="253" y="85"/>
                    <a:pt x="253" y="85"/>
                  </a:cubicBezTo>
                  <a:cubicBezTo>
                    <a:pt x="232" y="131"/>
                    <a:pt x="200" y="178"/>
                    <a:pt x="158" y="224"/>
                  </a:cubicBezTo>
                  <a:cubicBezTo>
                    <a:pt x="157" y="226"/>
                    <a:pt x="155" y="228"/>
                    <a:pt x="153" y="229"/>
                  </a:cubicBezTo>
                  <a:cubicBezTo>
                    <a:pt x="138" y="240"/>
                    <a:pt x="118" y="238"/>
                    <a:pt x="106" y="223"/>
                  </a:cubicBezTo>
                  <a:cubicBezTo>
                    <a:pt x="62" y="170"/>
                    <a:pt x="24" y="106"/>
                    <a:pt x="0" y="31"/>
                  </a:cubicBezTo>
                  <a:cubicBezTo>
                    <a:pt x="21" y="10"/>
                    <a:pt x="21" y="10"/>
                    <a:pt x="21" y="10"/>
                  </a:cubicBezTo>
                  <a:cubicBezTo>
                    <a:pt x="109" y="146"/>
                    <a:pt x="109" y="146"/>
                    <a:pt x="109" y="146"/>
                  </a:cubicBezTo>
                  <a:cubicBezTo>
                    <a:pt x="113" y="138"/>
                    <a:pt x="118" y="130"/>
                    <a:pt x="122" y="122"/>
                  </a:cubicBezTo>
                  <a:cubicBezTo>
                    <a:pt x="148" y="71"/>
                    <a:pt x="163" y="17"/>
                    <a:pt x="201" y="0"/>
                  </a:cubicBezTo>
                  <a:cubicBezTo>
                    <a:pt x="231" y="7"/>
                    <a:pt x="254" y="34"/>
                    <a:pt x="253" y="67"/>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98">
              <a:extLst>
                <a:ext uri="{FF2B5EF4-FFF2-40B4-BE49-F238E27FC236}">
                  <a16:creationId xmlns:a16="http://schemas.microsoft.com/office/drawing/2014/main" id="{39251DB0-5E43-4623-98F6-04BB3EA75099}"/>
                </a:ext>
              </a:extLst>
            </p:cNvPr>
            <p:cNvSpPr>
              <a:spLocks/>
            </p:cNvSpPr>
            <p:nvPr/>
          </p:nvSpPr>
          <p:spPr bwMode="auto">
            <a:xfrm>
              <a:off x="6656388" y="4487863"/>
              <a:ext cx="381000" cy="661988"/>
            </a:xfrm>
            <a:custGeom>
              <a:avLst/>
              <a:gdLst>
                <a:gd name="T0" fmla="*/ 131 w 132"/>
                <a:gd name="T1" fmla="*/ 67 h 229"/>
                <a:gd name="T2" fmla="*/ 131 w 132"/>
                <a:gd name="T3" fmla="*/ 85 h 229"/>
                <a:gd name="T4" fmla="*/ 36 w 132"/>
                <a:gd name="T5" fmla="*/ 224 h 229"/>
                <a:gd name="T6" fmla="*/ 31 w 132"/>
                <a:gd name="T7" fmla="*/ 229 h 229"/>
                <a:gd name="T8" fmla="*/ 0 w 132"/>
                <a:gd name="T9" fmla="*/ 122 h 229"/>
                <a:gd name="T10" fmla="*/ 79 w 132"/>
                <a:gd name="T11" fmla="*/ 0 h 229"/>
                <a:gd name="T12" fmla="*/ 131 w 132"/>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32" h="229">
                  <a:moveTo>
                    <a:pt x="131" y="67"/>
                  </a:moveTo>
                  <a:cubicBezTo>
                    <a:pt x="131" y="85"/>
                    <a:pt x="131" y="85"/>
                    <a:pt x="131" y="85"/>
                  </a:cubicBezTo>
                  <a:cubicBezTo>
                    <a:pt x="110" y="131"/>
                    <a:pt x="78" y="178"/>
                    <a:pt x="36" y="224"/>
                  </a:cubicBezTo>
                  <a:cubicBezTo>
                    <a:pt x="35" y="226"/>
                    <a:pt x="33" y="228"/>
                    <a:pt x="31" y="229"/>
                  </a:cubicBezTo>
                  <a:cubicBezTo>
                    <a:pt x="6" y="197"/>
                    <a:pt x="1" y="149"/>
                    <a:pt x="0" y="122"/>
                  </a:cubicBezTo>
                  <a:cubicBezTo>
                    <a:pt x="26" y="71"/>
                    <a:pt x="41" y="17"/>
                    <a:pt x="79" y="0"/>
                  </a:cubicBezTo>
                  <a:cubicBezTo>
                    <a:pt x="109" y="7"/>
                    <a:pt x="132" y="34"/>
                    <a:pt x="131" y="67"/>
                  </a:cubicBezTo>
                  <a:close/>
                </a:path>
              </a:pathLst>
            </a:custGeom>
            <a:solidFill>
              <a:srgbClr val="283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99">
              <a:extLst>
                <a:ext uri="{FF2B5EF4-FFF2-40B4-BE49-F238E27FC236}">
                  <a16:creationId xmlns:a16="http://schemas.microsoft.com/office/drawing/2014/main" id="{9BCE3FFC-9EBF-452E-BCF5-CB579A18ADDF}"/>
                </a:ext>
              </a:extLst>
            </p:cNvPr>
            <p:cNvSpPr>
              <a:spLocks/>
            </p:cNvSpPr>
            <p:nvPr/>
          </p:nvSpPr>
          <p:spPr bwMode="auto">
            <a:xfrm>
              <a:off x="6448425" y="4430713"/>
              <a:ext cx="109538" cy="123825"/>
            </a:xfrm>
            <a:custGeom>
              <a:avLst/>
              <a:gdLst>
                <a:gd name="T0" fmla="*/ 38 w 69"/>
                <a:gd name="T1" fmla="*/ 0 h 78"/>
                <a:gd name="T2" fmla="*/ 0 w 69"/>
                <a:gd name="T3" fmla="*/ 22 h 78"/>
                <a:gd name="T4" fmla="*/ 31 w 69"/>
                <a:gd name="T5" fmla="*/ 78 h 78"/>
                <a:gd name="T6" fmla="*/ 69 w 69"/>
                <a:gd name="T7" fmla="*/ 56 h 78"/>
                <a:gd name="T8" fmla="*/ 38 w 69"/>
                <a:gd name="T9" fmla="*/ 0 h 78"/>
              </a:gdLst>
              <a:ahLst/>
              <a:cxnLst>
                <a:cxn ang="0">
                  <a:pos x="T0" y="T1"/>
                </a:cxn>
                <a:cxn ang="0">
                  <a:pos x="T2" y="T3"/>
                </a:cxn>
                <a:cxn ang="0">
                  <a:pos x="T4" y="T5"/>
                </a:cxn>
                <a:cxn ang="0">
                  <a:pos x="T6" y="T7"/>
                </a:cxn>
                <a:cxn ang="0">
                  <a:pos x="T8" y="T9"/>
                </a:cxn>
              </a:cxnLst>
              <a:rect l="0" t="0" r="r" b="b"/>
              <a:pathLst>
                <a:path w="69" h="78">
                  <a:moveTo>
                    <a:pt x="38" y="0"/>
                  </a:moveTo>
                  <a:lnTo>
                    <a:pt x="0" y="22"/>
                  </a:lnTo>
                  <a:lnTo>
                    <a:pt x="31" y="78"/>
                  </a:lnTo>
                  <a:lnTo>
                    <a:pt x="69" y="56"/>
                  </a:lnTo>
                  <a:lnTo>
                    <a:pt x="38"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300">
              <a:extLst>
                <a:ext uri="{FF2B5EF4-FFF2-40B4-BE49-F238E27FC236}">
                  <a16:creationId xmlns:a16="http://schemas.microsoft.com/office/drawing/2014/main" id="{4BE17657-6C09-43DB-ADEE-ECE8868331BA}"/>
                </a:ext>
              </a:extLst>
            </p:cNvPr>
            <p:cNvSpPr>
              <a:spLocks/>
            </p:cNvSpPr>
            <p:nvPr/>
          </p:nvSpPr>
          <p:spPr bwMode="auto">
            <a:xfrm>
              <a:off x="6392863" y="4279900"/>
              <a:ext cx="142875" cy="217488"/>
            </a:xfrm>
            <a:custGeom>
              <a:avLst/>
              <a:gdLst>
                <a:gd name="T0" fmla="*/ 5 w 49"/>
                <a:gd name="T1" fmla="*/ 4 h 75"/>
                <a:gd name="T2" fmla="*/ 5 w 49"/>
                <a:gd name="T3" fmla="*/ 4 h 75"/>
                <a:gd name="T4" fmla="*/ 1 w 49"/>
                <a:gd name="T5" fmla="*/ 13 h 75"/>
                <a:gd name="T6" fmla="*/ 19 w 49"/>
                <a:gd name="T7" fmla="*/ 70 h 75"/>
                <a:gd name="T8" fmla="*/ 27 w 49"/>
                <a:gd name="T9" fmla="*/ 74 h 75"/>
                <a:gd name="T10" fmla="*/ 39 w 49"/>
                <a:gd name="T11" fmla="*/ 71 h 75"/>
                <a:gd name="T12" fmla="*/ 46 w 49"/>
                <a:gd name="T13" fmla="*/ 53 h 75"/>
                <a:gd name="T14" fmla="*/ 41 w 49"/>
                <a:gd name="T15" fmla="*/ 32 h 75"/>
                <a:gd name="T16" fmla="*/ 5 w 49"/>
                <a:gd name="T17"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75">
                  <a:moveTo>
                    <a:pt x="5" y="4"/>
                  </a:moveTo>
                  <a:cubicBezTo>
                    <a:pt x="5" y="4"/>
                    <a:pt x="5" y="4"/>
                    <a:pt x="5" y="4"/>
                  </a:cubicBezTo>
                  <a:cubicBezTo>
                    <a:pt x="2" y="5"/>
                    <a:pt x="0" y="9"/>
                    <a:pt x="1" y="13"/>
                  </a:cubicBezTo>
                  <a:cubicBezTo>
                    <a:pt x="19" y="70"/>
                    <a:pt x="19" y="70"/>
                    <a:pt x="19" y="70"/>
                  </a:cubicBezTo>
                  <a:cubicBezTo>
                    <a:pt x="20" y="73"/>
                    <a:pt x="24" y="75"/>
                    <a:pt x="27" y="74"/>
                  </a:cubicBezTo>
                  <a:cubicBezTo>
                    <a:pt x="39" y="71"/>
                    <a:pt x="39" y="71"/>
                    <a:pt x="39" y="71"/>
                  </a:cubicBezTo>
                  <a:cubicBezTo>
                    <a:pt x="45" y="69"/>
                    <a:pt x="49" y="61"/>
                    <a:pt x="46" y="53"/>
                  </a:cubicBezTo>
                  <a:cubicBezTo>
                    <a:pt x="41" y="32"/>
                    <a:pt x="41" y="32"/>
                    <a:pt x="41" y="32"/>
                  </a:cubicBezTo>
                  <a:cubicBezTo>
                    <a:pt x="36" y="17"/>
                    <a:pt x="18" y="0"/>
                    <a:pt x="5" y="4"/>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301">
              <a:extLst>
                <a:ext uri="{FF2B5EF4-FFF2-40B4-BE49-F238E27FC236}">
                  <a16:creationId xmlns:a16="http://schemas.microsoft.com/office/drawing/2014/main" id="{12B13E5B-D9BA-44F2-820C-21088A912E48}"/>
                </a:ext>
              </a:extLst>
            </p:cNvPr>
            <p:cNvSpPr>
              <a:spLocks/>
            </p:cNvSpPr>
            <p:nvPr/>
          </p:nvSpPr>
          <p:spPr bwMode="auto">
            <a:xfrm>
              <a:off x="6469063" y="4371975"/>
              <a:ext cx="84138" cy="111125"/>
            </a:xfrm>
            <a:custGeom>
              <a:avLst/>
              <a:gdLst>
                <a:gd name="T0" fmla="*/ 0 w 29"/>
                <a:gd name="T1" fmla="*/ 30 h 38"/>
                <a:gd name="T2" fmla="*/ 14 w 29"/>
                <a:gd name="T3" fmla="*/ 38 h 38"/>
                <a:gd name="T4" fmla="*/ 27 w 29"/>
                <a:gd name="T5" fmla="*/ 12 h 38"/>
                <a:gd name="T6" fmla="*/ 24 w 29"/>
                <a:gd name="T7" fmla="*/ 2 h 38"/>
                <a:gd name="T8" fmla="*/ 24 w 29"/>
                <a:gd name="T9" fmla="*/ 2 h 38"/>
                <a:gd name="T10" fmla="*/ 13 w 29"/>
                <a:gd name="T11" fmla="*/ 5 h 38"/>
                <a:gd name="T12" fmla="*/ 0 w 29"/>
                <a:gd name="T13" fmla="*/ 30 h 38"/>
              </a:gdLst>
              <a:ahLst/>
              <a:cxnLst>
                <a:cxn ang="0">
                  <a:pos x="T0" y="T1"/>
                </a:cxn>
                <a:cxn ang="0">
                  <a:pos x="T2" y="T3"/>
                </a:cxn>
                <a:cxn ang="0">
                  <a:pos x="T4" y="T5"/>
                </a:cxn>
                <a:cxn ang="0">
                  <a:pos x="T6" y="T7"/>
                </a:cxn>
                <a:cxn ang="0">
                  <a:pos x="T8" y="T9"/>
                </a:cxn>
                <a:cxn ang="0">
                  <a:pos x="T10" y="T11"/>
                </a:cxn>
                <a:cxn ang="0">
                  <a:pos x="T12" y="T13"/>
                </a:cxn>
              </a:cxnLst>
              <a:rect l="0" t="0" r="r" b="b"/>
              <a:pathLst>
                <a:path w="29" h="38">
                  <a:moveTo>
                    <a:pt x="0" y="30"/>
                  </a:moveTo>
                  <a:cubicBezTo>
                    <a:pt x="14" y="38"/>
                    <a:pt x="14" y="38"/>
                    <a:pt x="14" y="38"/>
                  </a:cubicBezTo>
                  <a:cubicBezTo>
                    <a:pt x="27" y="12"/>
                    <a:pt x="27" y="12"/>
                    <a:pt x="27" y="12"/>
                  </a:cubicBezTo>
                  <a:cubicBezTo>
                    <a:pt x="29" y="8"/>
                    <a:pt x="27" y="4"/>
                    <a:pt x="24" y="2"/>
                  </a:cubicBezTo>
                  <a:cubicBezTo>
                    <a:pt x="24" y="2"/>
                    <a:pt x="24" y="2"/>
                    <a:pt x="24" y="2"/>
                  </a:cubicBezTo>
                  <a:cubicBezTo>
                    <a:pt x="20" y="0"/>
                    <a:pt x="15" y="1"/>
                    <a:pt x="13" y="5"/>
                  </a:cubicBezTo>
                  <a:lnTo>
                    <a:pt x="0" y="3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302">
              <a:extLst>
                <a:ext uri="{FF2B5EF4-FFF2-40B4-BE49-F238E27FC236}">
                  <a16:creationId xmlns:a16="http://schemas.microsoft.com/office/drawing/2014/main" id="{1B63C683-C039-4DA2-8EBA-E3BB1BD34858}"/>
                </a:ext>
              </a:extLst>
            </p:cNvPr>
            <p:cNvSpPr>
              <a:spLocks/>
            </p:cNvSpPr>
            <p:nvPr/>
          </p:nvSpPr>
          <p:spPr bwMode="auto">
            <a:xfrm>
              <a:off x="6937375" y="7785100"/>
              <a:ext cx="242888" cy="204788"/>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2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2" y="0"/>
                    <a:pt x="82" y="0"/>
                    <a:pt x="82"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303">
              <a:extLst>
                <a:ext uri="{FF2B5EF4-FFF2-40B4-BE49-F238E27FC236}">
                  <a16:creationId xmlns:a16="http://schemas.microsoft.com/office/drawing/2014/main" id="{C51627AB-A561-47E7-98EC-B58F0B90BDED}"/>
                </a:ext>
              </a:extLst>
            </p:cNvPr>
            <p:cNvSpPr>
              <a:spLocks/>
            </p:cNvSpPr>
            <p:nvPr/>
          </p:nvSpPr>
          <p:spPr bwMode="auto">
            <a:xfrm>
              <a:off x="6846888" y="7842250"/>
              <a:ext cx="381000"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1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5"/>
                    <a:pt x="31" y="31"/>
                  </a:cubicBezTo>
                  <a:cubicBezTo>
                    <a:pt x="31" y="31"/>
                    <a:pt x="46" y="49"/>
                    <a:pt x="66" y="36"/>
                  </a:cubicBezTo>
                  <a:cubicBezTo>
                    <a:pt x="86" y="22"/>
                    <a:pt x="117" y="0"/>
                    <a:pt x="117" y="0"/>
                  </a:cubicBezTo>
                  <a:cubicBezTo>
                    <a:pt x="117" y="0"/>
                    <a:pt x="132" y="14"/>
                    <a:pt x="117" y="31"/>
                  </a:cubicBezTo>
                  <a:cubicBezTo>
                    <a:pt x="117" y="31"/>
                    <a:pt x="101" y="22"/>
                    <a:pt x="51" y="58"/>
                  </a:cubicBezTo>
                  <a:cubicBezTo>
                    <a:pt x="51"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304">
              <a:extLst>
                <a:ext uri="{FF2B5EF4-FFF2-40B4-BE49-F238E27FC236}">
                  <a16:creationId xmlns:a16="http://schemas.microsoft.com/office/drawing/2014/main" id="{B31A6EAD-F12C-451F-A21A-BE96AEDEDC6F}"/>
                </a:ext>
              </a:extLst>
            </p:cNvPr>
            <p:cNvSpPr>
              <a:spLocks/>
            </p:cNvSpPr>
            <p:nvPr/>
          </p:nvSpPr>
          <p:spPr bwMode="auto">
            <a:xfrm>
              <a:off x="7156450" y="7926388"/>
              <a:ext cx="28575" cy="84138"/>
            </a:xfrm>
            <a:custGeom>
              <a:avLst/>
              <a:gdLst>
                <a:gd name="T0" fmla="*/ 0 w 10"/>
                <a:gd name="T1" fmla="*/ 1 h 29"/>
                <a:gd name="T2" fmla="*/ 1 w 10"/>
                <a:gd name="T3" fmla="*/ 29 h 29"/>
                <a:gd name="T4" fmla="*/ 6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6" y="29"/>
                    <a:pt x="6" y="29"/>
                    <a:pt x="6"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305">
              <a:extLst>
                <a:ext uri="{FF2B5EF4-FFF2-40B4-BE49-F238E27FC236}">
                  <a16:creationId xmlns:a16="http://schemas.microsoft.com/office/drawing/2014/main" id="{B3647E61-307F-4774-B056-3804FC3100D0}"/>
                </a:ext>
              </a:extLst>
            </p:cNvPr>
            <p:cNvSpPr>
              <a:spLocks/>
            </p:cNvSpPr>
            <p:nvPr/>
          </p:nvSpPr>
          <p:spPr bwMode="auto">
            <a:xfrm>
              <a:off x="7145338" y="7856538"/>
              <a:ext cx="242888" cy="206375"/>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1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1" y="0"/>
                    <a:pt x="81" y="0"/>
                    <a:pt x="81"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306">
              <a:extLst>
                <a:ext uri="{FF2B5EF4-FFF2-40B4-BE49-F238E27FC236}">
                  <a16:creationId xmlns:a16="http://schemas.microsoft.com/office/drawing/2014/main" id="{D8CFF274-3CCF-4755-BC3D-E940FC234B61}"/>
                </a:ext>
              </a:extLst>
            </p:cNvPr>
            <p:cNvSpPr>
              <a:spLocks/>
            </p:cNvSpPr>
            <p:nvPr/>
          </p:nvSpPr>
          <p:spPr bwMode="auto">
            <a:xfrm>
              <a:off x="7054850" y="7915275"/>
              <a:ext cx="382588"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0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4"/>
                    <a:pt x="31" y="31"/>
                  </a:cubicBezTo>
                  <a:cubicBezTo>
                    <a:pt x="31" y="31"/>
                    <a:pt x="46" y="49"/>
                    <a:pt x="66" y="36"/>
                  </a:cubicBezTo>
                  <a:cubicBezTo>
                    <a:pt x="86" y="22"/>
                    <a:pt x="117" y="0"/>
                    <a:pt x="117" y="0"/>
                  </a:cubicBezTo>
                  <a:cubicBezTo>
                    <a:pt x="117" y="0"/>
                    <a:pt x="132" y="13"/>
                    <a:pt x="117" y="31"/>
                  </a:cubicBezTo>
                  <a:cubicBezTo>
                    <a:pt x="117" y="31"/>
                    <a:pt x="101" y="22"/>
                    <a:pt x="50" y="58"/>
                  </a:cubicBezTo>
                  <a:cubicBezTo>
                    <a:pt x="50"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307">
              <a:extLst>
                <a:ext uri="{FF2B5EF4-FFF2-40B4-BE49-F238E27FC236}">
                  <a16:creationId xmlns:a16="http://schemas.microsoft.com/office/drawing/2014/main" id="{4227A2D4-4BC2-4125-8796-DB9A795FD7DD}"/>
                </a:ext>
              </a:extLst>
            </p:cNvPr>
            <p:cNvSpPr>
              <a:spLocks/>
            </p:cNvSpPr>
            <p:nvPr/>
          </p:nvSpPr>
          <p:spPr bwMode="auto">
            <a:xfrm>
              <a:off x="7364413" y="7999413"/>
              <a:ext cx="28575" cy="82550"/>
            </a:xfrm>
            <a:custGeom>
              <a:avLst/>
              <a:gdLst>
                <a:gd name="T0" fmla="*/ 0 w 10"/>
                <a:gd name="T1" fmla="*/ 1 h 29"/>
                <a:gd name="T2" fmla="*/ 1 w 10"/>
                <a:gd name="T3" fmla="*/ 29 h 29"/>
                <a:gd name="T4" fmla="*/ 5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5" y="29"/>
                    <a:pt x="5" y="29"/>
                    <a:pt x="5"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308">
              <a:extLst>
                <a:ext uri="{FF2B5EF4-FFF2-40B4-BE49-F238E27FC236}">
                  <a16:creationId xmlns:a16="http://schemas.microsoft.com/office/drawing/2014/main" id="{0A73A48D-BA07-4064-B158-3FE8E9F90C6C}"/>
                </a:ext>
              </a:extLst>
            </p:cNvPr>
            <p:cNvSpPr>
              <a:spLocks/>
            </p:cNvSpPr>
            <p:nvPr/>
          </p:nvSpPr>
          <p:spPr bwMode="auto">
            <a:xfrm>
              <a:off x="6881813" y="5430838"/>
              <a:ext cx="366713" cy="2368550"/>
            </a:xfrm>
            <a:custGeom>
              <a:avLst/>
              <a:gdLst>
                <a:gd name="T0" fmla="*/ 127 w 127"/>
                <a:gd name="T1" fmla="*/ 532 h 819"/>
                <a:gd name="T2" fmla="*/ 102 w 127"/>
                <a:gd name="T3" fmla="*/ 817 h 819"/>
                <a:gd name="T4" fmla="*/ 95 w 127"/>
                <a:gd name="T5" fmla="*/ 818 h 819"/>
                <a:gd name="T6" fmla="*/ 75 w 127"/>
                <a:gd name="T7" fmla="*/ 819 h 819"/>
                <a:gd name="T8" fmla="*/ 2 w 127"/>
                <a:gd name="T9" fmla="*/ 400 h 819"/>
                <a:gd name="T10" fmla="*/ 0 w 127"/>
                <a:gd name="T11" fmla="*/ 381 h 819"/>
                <a:gd name="T12" fmla="*/ 24 w 127"/>
                <a:gd name="T13" fmla="*/ 3 h 819"/>
                <a:gd name="T14" fmla="*/ 33 w 127"/>
                <a:gd name="T15" fmla="*/ 5 h 819"/>
                <a:gd name="T16" fmla="*/ 110 w 127"/>
                <a:gd name="T17" fmla="*/ 0 h 819"/>
                <a:gd name="T18" fmla="*/ 102 w 127"/>
                <a:gd name="T19" fmla="*/ 128 h 819"/>
                <a:gd name="T20" fmla="*/ 100 w 127"/>
                <a:gd name="T21" fmla="*/ 156 h 819"/>
                <a:gd name="T22" fmla="*/ 92 w 127"/>
                <a:gd name="T23" fmla="*/ 322 h 819"/>
                <a:gd name="T24" fmla="*/ 127 w 127"/>
                <a:gd name="T25" fmla="*/ 53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819">
                  <a:moveTo>
                    <a:pt x="127" y="532"/>
                  </a:moveTo>
                  <a:cubicBezTo>
                    <a:pt x="102" y="817"/>
                    <a:pt x="102" y="817"/>
                    <a:pt x="102" y="817"/>
                  </a:cubicBezTo>
                  <a:cubicBezTo>
                    <a:pt x="95" y="818"/>
                    <a:pt x="95" y="818"/>
                    <a:pt x="95" y="818"/>
                  </a:cubicBezTo>
                  <a:cubicBezTo>
                    <a:pt x="75" y="819"/>
                    <a:pt x="75" y="819"/>
                    <a:pt x="75" y="819"/>
                  </a:cubicBezTo>
                  <a:cubicBezTo>
                    <a:pt x="53" y="665"/>
                    <a:pt x="29" y="521"/>
                    <a:pt x="2" y="400"/>
                  </a:cubicBezTo>
                  <a:cubicBezTo>
                    <a:pt x="1" y="393"/>
                    <a:pt x="0" y="387"/>
                    <a:pt x="0" y="381"/>
                  </a:cubicBezTo>
                  <a:cubicBezTo>
                    <a:pt x="2" y="260"/>
                    <a:pt x="10" y="134"/>
                    <a:pt x="24" y="3"/>
                  </a:cubicBezTo>
                  <a:cubicBezTo>
                    <a:pt x="33" y="5"/>
                    <a:pt x="33" y="5"/>
                    <a:pt x="33" y="5"/>
                  </a:cubicBezTo>
                  <a:cubicBezTo>
                    <a:pt x="110" y="0"/>
                    <a:pt x="110" y="0"/>
                    <a:pt x="110" y="0"/>
                  </a:cubicBezTo>
                  <a:cubicBezTo>
                    <a:pt x="102" y="128"/>
                    <a:pt x="102" y="128"/>
                    <a:pt x="102" y="128"/>
                  </a:cubicBezTo>
                  <a:cubicBezTo>
                    <a:pt x="100" y="156"/>
                    <a:pt x="100" y="156"/>
                    <a:pt x="100" y="156"/>
                  </a:cubicBezTo>
                  <a:cubicBezTo>
                    <a:pt x="92" y="322"/>
                    <a:pt x="92" y="322"/>
                    <a:pt x="92" y="322"/>
                  </a:cubicBezTo>
                  <a:lnTo>
                    <a:pt x="127" y="532"/>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309">
              <a:extLst>
                <a:ext uri="{FF2B5EF4-FFF2-40B4-BE49-F238E27FC236}">
                  <a16:creationId xmlns:a16="http://schemas.microsoft.com/office/drawing/2014/main" id="{B34EC1AD-3D98-4351-9748-E6DF4753BD1C}"/>
                </a:ext>
              </a:extLst>
            </p:cNvPr>
            <p:cNvSpPr>
              <a:spLocks/>
            </p:cNvSpPr>
            <p:nvPr/>
          </p:nvSpPr>
          <p:spPr bwMode="auto">
            <a:xfrm>
              <a:off x="7078663" y="5870575"/>
              <a:ext cx="169863" cy="1925638"/>
            </a:xfrm>
            <a:custGeom>
              <a:avLst/>
              <a:gdLst>
                <a:gd name="T0" fmla="*/ 107 w 107"/>
                <a:gd name="T1" fmla="*/ 692 h 1213"/>
                <a:gd name="T2" fmla="*/ 62 w 107"/>
                <a:gd name="T3" fmla="*/ 1211 h 1213"/>
                <a:gd name="T4" fmla="*/ 49 w 107"/>
                <a:gd name="T5" fmla="*/ 1213 h 1213"/>
                <a:gd name="T6" fmla="*/ 47 w 107"/>
                <a:gd name="T7" fmla="*/ 1213 h 1213"/>
                <a:gd name="T8" fmla="*/ 0 w 107"/>
                <a:gd name="T9" fmla="*/ 457 h 1213"/>
                <a:gd name="T10" fmla="*/ 25 w 107"/>
                <a:gd name="T11" fmla="*/ 0 h 1213"/>
                <a:gd name="T12" fmla="*/ 58 w 107"/>
                <a:gd name="T13" fmla="*/ 7 h 1213"/>
                <a:gd name="T14" fmla="*/ 44 w 107"/>
                <a:gd name="T15" fmla="*/ 310 h 1213"/>
                <a:gd name="T16" fmla="*/ 107 w 107"/>
                <a:gd name="T17" fmla="*/ 69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213">
                  <a:moveTo>
                    <a:pt x="107" y="692"/>
                  </a:moveTo>
                  <a:lnTo>
                    <a:pt x="62" y="1211"/>
                  </a:lnTo>
                  <a:lnTo>
                    <a:pt x="49" y="1213"/>
                  </a:lnTo>
                  <a:lnTo>
                    <a:pt x="47" y="1213"/>
                  </a:lnTo>
                  <a:lnTo>
                    <a:pt x="0" y="457"/>
                  </a:lnTo>
                  <a:lnTo>
                    <a:pt x="25" y="0"/>
                  </a:lnTo>
                  <a:lnTo>
                    <a:pt x="58" y="7"/>
                  </a:lnTo>
                  <a:lnTo>
                    <a:pt x="44" y="310"/>
                  </a:lnTo>
                  <a:lnTo>
                    <a:pt x="107" y="692"/>
                  </a:lnTo>
                  <a:close/>
                </a:path>
              </a:pathLst>
            </a:custGeom>
            <a:solidFill>
              <a:srgbClr val="355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310">
              <a:extLst>
                <a:ext uri="{FF2B5EF4-FFF2-40B4-BE49-F238E27FC236}">
                  <a16:creationId xmlns:a16="http://schemas.microsoft.com/office/drawing/2014/main" id="{A10DE6FF-67D3-44B1-9E43-C87CAA433A4A}"/>
                </a:ext>
              </a:extLst>
            </p:cNvPr>
            <p:cNvSpPr>
              <a:spLocks/>
            </p:cNvSpPr>
            <p:nvPr/>
          </p:nvSpPr>
          <p:spPr bwMode="auto">
            <a:xfrm>
              <a:off x="7115175" y="5422900"/>
              <a:ext cx="488950" cy="2463800"/>
            </a:xfrm>
            <a:custGeom>
              <a:avLst/>
              <a:gdLst>
                <a:gd name="T0" fmla="*/ 129 w 169"/>
                <a:gd name="T1" fmla="*/ 3 h 852"/>
                <a:gd name="T2" fmla="*/ 154 w 169"/>
                <a:gd name="T3" fmla="*/ 67 h 852"/>
                <a:gd name="T4" fmla="*/ 155 w 169"/>
                <a:gd name="T5" fmla="*/ 72 h 852"/>
                <a:gd name="T6" fmla="*/ 100 w 169"/>
                <a:gd name="T7" fmla="*/ 390 h 852"/>
                <a:gd name="T8" fmla="*/ 98 w 169"/>
                <a:gd name="T9" fmla="*/ 411 h 852"/>
                <a:gd name="T10" fmla="*/ 116 w 169"/>
                <a:gd name="T11" fmla="*/ 556 h 852"/>
                <a:gd name="T12" fmla="*/ 117 w 169"/>
                <a:gd name="T13" fmla="*/ 573 h 852"/>
                <a:gd name="T14" fmla="*/ 95 w 169"/>
                <a:gd name="T15" fmla="*/ 852 h 852"/>
                <a:gd name="T16" fmla="*/ 67 w 169"/>
                <a:gd name="T17" fmla="*/ 852 h 852"/>
                <a:gd name="T18" fmla="*/ 3 w 169"/>
                <a:gd name="T19" fmla="*/ 440 h 852"/>
                <a:gd name="T20" fmla="*/ 3 w 169"/>
                <a:gd name="T21" fmla="*/ 434 h 852"/>
                <a:gd name="T22" fmla="*/ 0 w 169"/>
                <a:gd name="T23" fmla="*/ 0 h 852"/>
                <a:gd name="T24" fmla="*/ 129 w 169"/>
                <a:gd name="T25" fmla="*/ 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852">
                  <a:moveTo>
                    <a:pt x="129" y="3"/>
                  </a:moveTo>
                  <a:cubicBezTo>
                    <a:pt x="139" y="22"/>
                    <a:pt x="147" y="43"/>
                    <a:pt x="154" y="67"/>
                  </a:cubicBezTo>
                  <a:cubicBezTo>
                    <a:pt x="154" y="69"/>
                    <a:pt x="155" y="71"/>
                    <a:pt x="155" y="72"/>
                  </a:cubicBezTo>
                  <a:cubicBezTo>
                    <a:pt x="169" y="177"/>
                    <a:pt x="145" y="283"/>
                    <a:pt x="100" y="390"/>
                  </a:cubicBezTo>
                  <a:cubicBezTo>
                    <a:pt x="98" y="397"/>
                    <a:pt x="97" y="404"/>
                    <a:pt x="98" y="411"/>
                  </a:cubicBezTo>
                  <a:cubicBezTo>
                    <a:pt x="116" y="556"/>
                    <a:pt x="116" y="556"/>
                    <a:pt x="116" y="556"/>
                  </a:cubicBezTo>
                  <a:cubicBezTo>
                    <a:pt x="118" y="561"/>
                    <a:pt x="118" y="567"/>
                    <a:pt x="117" y="573"/>
                  </a:cubicBezTo>
                  <a:cubicBezTo>
                    <a:pt x="95" y="852"/>
                    <a:pt x="95" y="852"/>
                    <a:pt x="95" y="852"/>
                  </a:cubicBezTo>
                  <a:cubicBezTo>
                    <a:pt x="67" y="852"/>
                    <a:pt x="67" y="852"/>
                    <a:pt x="67" y="852"/>
                  </a:cubicBezTo>
                  <a:cubicBezTo>
                    <a:pt x="3" y="440"/>
                    <a:pt x="3" y="440"/>
                    <a:pt x="3" y="440"/>
                  </a:cubicBezTo>
                  <a:cubicBezTo>
                    <a:pt x="3" y="438"/>
                    <a:pt x="3" y="436"/>
                    <a:pt x="3" y="434"/>
                  </a:cubicBezTo>
                  <a:cubicBezTo>
                    <a:pt x="0" y="0"/>
                    <a:pt x="0" y="0"/>
                    <a:pt x="0" y="0"/>
                  </a:cubicBezTo>
                  <a:lnTo>
                    <a:pt x="129" y="3"/>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311">
              <a:extLst>
                <a:ext uri="{FF2B5EF4-FFF2-40B4-BE49-F238E27FC236}">
                  <a16:creationId xmlns:a16="http://schemas.microsoft.com/office/drawing/2014/main" id="{2F0030C6-AB42-420F-81D1-EBC85396A966}"/>
                </a:ext>
              </a:extLst>
            </p:cNvPr>
            <p:cNvSpPr>
              <a:spLocks/>
            </p:cNvSpPr>
            <p:nvPr/>
          </p:nvSpPr>
          <p:spPr bwMode="auto">
            <a:xfrm>
              <a:off x="7051675" y="4241800"/>
              <a:ext cx="192088" cy="234950"/>
            </a:xfrm>
            <a:custGeom>
              <a:avLst/>
              <a:gdLst>
                <a:gd name="T0" fmla="*/ 0 w 121"/>
                <a:gd name="T1" fmla="*/ 40 h 148"/>
                <a:gd name="T2" fmla="*/ 28 w 121"/>
                <a:gd name="T3" fmla="*/ 148 h 148"/>
                <a:gd name="T4" fmla="*/ 121 w 121"/>
                <a:gd name="T5" fmla="*/ 139 h 148"/>
                <a:gd name="T6" fmla="*/ 79 w 121"/>
                <a:gd name="T7" fmla="*/ 0 h 148"/>
                <a:gd name="T8" fmla="*/ 0 w 121"/>
                <a:gd name="T9" fmla="*/ 40 h 148"/>
              </a:gdLst>
              <a:ahLst/>
              <a:cxnLst>
                <a:cxn ang="0">
                  <a:pos x="T0" y="T1"/>
                </a:cxn>
                <a:cxn ang="0">
                  <a:pos x="T2" y="T3"/>
                </a:cxn>
                <a:cxn ang="0">
                  <a:pos x="T4" y="T5"/>
                </a:cxn>
                <a:cxn ang="0">
                  <a:pos x="T6" y="T7"/>
                </a:cxn>
                <a:cxn ang="0">
                  <a:pos x="T8" y="T9"/>
                </a:cxn>
              </a:cxnLst>
              <a:rect l="0" t="0" r="r" b="b"/>
              <a:pathLst>
                <a:path w="121" h="148">
                  <a:moveTo>
                    <a:pt x="0" y="40"/>
                  </a:moveTo>
                  <a:lnTo>
                    <a:pt x="28" y="148"/>
                  </a:lnTo>
                  <a:lnTo>
                    <a:pt x="121" y="139"/>
                  </a:lnTo>
                  <a:lnTo>
                    <a:pt x="79" y="0"/>
                  </a:lnTo>
                  <a:lnTo>
                    <a:pt x="0" y="40"/>
                  </a:ln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312">
              <a:extLst>
                <a:ext uri="{FF2B5EF4-FFF2-40B4-BE49-F238E27FC236}">
                  <a16:creationId xmlns:a16="http://schemas.microsoft.com/office/drawing/2014/main" id="{EBC9B443-A09A-4895-A64F-67DCD3B997B9}"/>
                </a:ext>
              </a:extLst>
            </p:cNvPr>
            <p:cNvSpPr>
              <a:spLocks/>
            </p:cNvSpPr>
            <p:nvPr/>
          </p:nvSpPr>
          <p:spPr bwMode="auto">
            <a:xfrm>
              <a:off x="6821488" y="3832225"/>
              <a:ext cx="261938" cy="454025"/>
            </a:xfrm>
            <a:custGeom>
              <a:avLst/>
              <a:gdLst>
                <a:gd name="T0" fmla="*/ 33 w 91"/>
                <a:gd name="T1" fmla="*/ 0 h 157"/>
                <a:gd name="T2" fmla="*/ 5 w 91"/>
                <a:gd name="T3" fmla="*/ 57 h 157"/>
                <a:gd name="T4" fmla="*/ 6 w 91"/>
                <a:gd name="T5" fmla="*/ 157 h 157"/>
                <a:gd name="T6" fmla="*/ 78 w 91"/>
                <a:gd name="T7" fmla="*/ 152 h 157"/>
                <a:gd name="T8" fmla="*/ 33 w 91"/>
                <a:gd name="T9" fmla="*/ 0 h 157"/>
              </a:gdLst>
              <a:ahLst/>
              <a:cxnLst>
                <a:cxn ang="0">
                  <a:pos x="T0" y="T1"/>
                </a:cxn>
                <a:cxn ang="0">
                  <a:pos x="T2" y="T3"/>
                </a:cxn>
                <a:cxn ang="0">
                  <a:pos x="T4" y="T5"/>
                </a:cxn>
                <a:cxn ang="0">
                  <a:pos x="T6" y="T7"/>
                </a:cxn>
                <a:cxn ang="0">
                  <a:pos x="T8" y="T9"/>
                </a:cxn>
              </a:cxnLst>
              <a:rect l="0" t="0" r="r" b="b"/>
              <a:pathLst>
                <a:path w="91" h="157">
                  <a:moveTo>
                    <a:pt x="33" y="0"/>
                  </a:moveTo>
                  <a:cubicBezTo>
                    <a:pt x="33" y="0"/>
                    <a:pt x="10" y="19"/>
                    <a:pt x="5" y="57"/>
                  </a:cubicBezTo>
                  <a:cubicBezTo>
                    <a:pt x="0" y="96"/>
                    <a:pt x="2" y="148"/>
                    <a:pt x="6" y="157"/>
                  </a:cubicBezTo>
                  <a:cubicBezTo>
                    <a:pt x="7" y="156"/>
                    <a:pt x="78" y="152"/>
                    <a:pt x="78" y="152"/>
                  </a:cubicBezTo>
                  <a:cubicBezTo>
                    <a:pt x="78" y="152"/>
                    <a:pt x="91" y="30"/>
                    <a:pt x="33"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313">
              <a:extLst>
                <a:ext uri="{FF2B5EF4-FFF2-40B4-BE49-F238E27FC236}">
                  <a16:creationId xmlns:a16="http://schemas.microsoft.com/office/drawing/2014/main" id="{DFF5A5DB-8B5F-4A20-9CC4-7CCBAAB7F4F9}"/>
                </a:ext>
              </a:extLst>
            </p:cNvPr>
            <p:cNvSpPr>
              <a:spLocks/>
            </p:cNvSpPr>
            <p:nvPr/>
          </p:nvSpPr>
          <p:spPr bwMode="auto">
            <a:xfrm>
              <a:off x="6864350" y="3800475"/>
              <a:ext cx="436563" cy="525463"/>
            </a:xfrm>
            <a:custGeom>
              <a:avLst/>
              <a:gdLst>
                <a:gd name="T0" fmla="*/ 96 w 151"/>
                <a:gd name="T1" fmla="*/ 3 h 182"/>
                <a:gd name="T2" fmla="*/ 17 w 151"/>
                <a:gd name="T3" fmla="*/ 14 h 182"/>
                <a:gd name="T4" fmla="*/ 7 w 151"/>
                <a:gd name="T5" fmla="*/ 101 h 182"/>
                <a:gd name="T6" fmla="*/ 32 w 151"/>
                <a:gd name="T7" fmla="*/ 181 h 182"/>
                <a:gd name="T8" fmla="*/ 104 w 151"/>
                <a:gd name="T9" fmla="*/ 162 h 182"/>
                <a:gd name="T10" fmla="*/ 151 w 151"/>
                <a:gd name="T11" fmla="*/ 141 h 182"/>
                <a:gd name="T12" fmla="*/ 144 w 151"/>
                <a:gd name="T13" fmla="*/ 22 h 182"/>
                <a:gd name="T14" fmla="*/ 96 w 151"/>
                <a:gd name="T15" fmla="*/ 3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82">
                  <a:moveTo>
                    <a:pt x="96" y="3"/>
                  </a:moveTo>
                  <a:cubicBezTo>
                    <a:pt x="96" y="3"/>
                    <a:pt x="26" y="0"/>
                    <a:pt x="17" y="14"/>
                  </a:cubicBezTo>
                  <a:cubicBezTo>
                    <a:pt x="0" y="40"/>
                    <a:pt x="4" y="86"/>
                    <a:pt x="7" y="101"/>
                  </a:cubicBezTo>
                  <a:cubicBezTo>
                    <a:pt x="11" y="135"/>
                    <a:pt x="20" y="161"/>
                    <a:pt x="32" y="181"/>
                  </a:cubicBezTo>
                  <a:cubicBezTo>
                    <a:pt x="62" y="182"/>
                    <a:pt x="85" y="175"/>
                    <a:pt x="104" y="162"/>
                  </a:cubicBezTo>
                  <a:cubicBezTo>
                    <a:pt x="151" y="141"/>
                    <a:pt x="151" y="141"/>
                    <a:pt x="151" y="141"/>
                  </a:cubicBezTo>
                  <a:cubicBezTo>
                    <a:pt x="144" y="22"/>
                    <a:pt x="144" y="22"/>
                    <a:pt x="144" y="22"/>
                  </a:cubicBezTo>
                  <a:lnTo>
                    <a:pt x="96" y="3"/>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314">
              <a:extLst>
                <a:ext uri="{FF2B5EF4-FFF2-40B4-BE49-F238E27FC236}">
                  <a16:creationId xmlns:a16="http://schemas.microsoft.com/office/drawing/2014/main" id="{6A1121EA-4F02-4039-B632-6C87638F94DE}"/>
                </a:ext>
              </a:extLst>
            </p:cNvPr>
            <p:cNvSpPr>
              <a:spLocks/>
            </p:cNvSpPr>
            <p:nvPr/>
          </p:nvSpPr>
          <p:spPr bwMode="auto">
            <a:xfrm>
              <a:off x="6761163" y="4435475"/>
              <a:ext cx="741363" cy="1114425"/>
            </a:xfrm>
            <a:custGeom>
              <a:avLst/>
              <a:gdLst>
                <a:gd name="T0" fmla="*/ 256 w 257"/>
                <a:gd name="T1" fmla="*/ 69 h 385"/>
                <a:gd name="T2" fmla="*/ 256 w 257"/>
                <a:gd name="T3" fmla="*/ 87 h 385"/>
                <a:gd name="T4" fmla="*/ 252 w 257"/>
                <a:gd name="T5" fmla="*/ 344 h 385"/>
                <a:gd name="T6" fmla="*/ 66 w 257"/>
                <a:gd name="T7" fmla="*/ 347 h 385"/>
                <a:gd name="T8" fmla="*/ 58 w 257"/>
                <a:gd name="T9" fmla="*/ 326 h 385"/>
                <a:gd name="T10" fmla="*/ 20 w 257"/>
                <a:gd name="T11" fmla="*/ 224 h 385"/>
                <a:gd name="T12" fmla="*/ 6 w 257"/>
                <a:gd name="T13" fmla="*/ 186 h 385"/>
                <a:gd name="T14" fmla="*/ 0 w 257"/>
                <a:gd name="T15" fmla="*/ 140 h 385"/>
                <a:gd name="T16" fmla="*/ 2 w 257"/>
                <a:gd name="T17" fmla="*/ 129 h 385"/>
                <a:gd name="T18" fmla="*/ 3 w 257"/>
                <a:gd name="T19" fmla="*/ 123 h 385"/>
                <a:gd name="T20" fmla="*/ 10 w 257"/>
                <a:gd name="T21" fmla="*/ 72 h 385"/>
                <a:gd name="T22" fmla="*/ 11 w 257"/>
                <a:gd name="T23" fmla="*/ 67 h 385"/>
                <a:gd name="T24" fmla="*/ 68 w 257"/>
                <a:gd name="T25" fmla="*/ 8 h 385"/>
                <a:gd name="T26" fmla="*/ 187 w 257"/>
                <a:gd name="T27" fmla="*/ 0 h 385"/>
                <a:gd name="T28" fmla="*/ 203 w 257"/>
                <a:gd name="T29" fmla="*/ 2 h 385"/>
                <a:gd name="T30" fmla="*/ 256 w 257"/>
                <a:gd name="T31" fmla="*/ 6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 h="385">
                  <a:moveTo>
                    <a:pt x="256" y="69"/>
                  </a:moveTo>
                  <a:cubicBezTo>
                    <a:pt x="256" y="87"/>
                    <a:pt x="256" y="87"/>
                    <a:pt x="256" y="87"/>
                  </a:cubicBezTo>
                  <a:cubicBezTo>
                    <a:pt x="252" y="344"/>
                    <a:pt x="252" y="344"/>
                    <a:pt x="252" y="344"/>
                  </a:cubicBezTo>
                  <a:cubicBezTo>
                    <a:pt x="180" y="368"/>
                    <a:pt x="121" y="385"/>
                    <a:pt x="66" y="347"/>
                  </a:cubicBezTo>
                  <a:cubicBezTo>
                    <a:pt x="58" y="326"/>
                    <a:pt x="58" y="326"/>
                    <a:pt x="58" y="326"/>
                  </a:cubicBezTo>
                  <a:cubicBezTo>
                    <a:pt x="20" y="224"/>
                    <a:pt x="20" y="224"/>
                    <a:pt x="20" y="224"/>
                  </a:cubicBezTo>
                  <a:cubicBezTo>
                    <a:pt x="6" y="186"/>
                    <a:pt x="6" y="186"/>
                    <a:pt x="6" y="186"/>
                  </a:cubicBezTo>
                  <a:cubicBezTo>
                    <a:pt x="2" y="171"/>
                    <a:pt x="0" y="156"/>
                    <a:pt x="0" y="140"/>
                  </a:cubicBezTo>
                  <a:cubicBezTo>
                    <a:pt x="2" y="129"/>
                    <a:pt x="2" y="129"/>
                    <a:pt x="2" y="129"/>
                  </a:cubicBezTo>
                  <a:cubicBezTo>
                    <a:pt x="3" y="123"/>
                    <a:pt x="3" y="123"/>
                    <a:pt x="3" y="123"/>
                  </a:cubicBezTo>
                  <a:cubicBezTo>
                    <a:pt x="10" y="72"/>
                    <a:pt x="10" y="72"/>
                    <a:pt x="10" y="72"/>
                  </a:cubicBezTo>
                  <a:cubicBezTo>
                    <a:pt x="11" y="67"/>
                    <a:pt x="11" y="67"/>
                    <a:pt x="11" y="67"/>
                  </a:cubicBezTo>
                  <a:cubicBezTo>
                    <a:pt x="15" y="37"/>
                    <a:pt x="38" y="13"/>
                    <a:pt x="68" y="8"/>
                  </a:cubicBezTo>
                  <a:cubicBezTo>
                    <a:pt x="107" y="3"/>
                    <a:pt x="147" y="0"/>
                    <a:pt x="187" y="0"/>
                  </a:cubicBezTo>
                  <a:cubicBezTo>
                    <a:pt x="193" y="0"/>
                    <a:pt x="198" y="1"/>
                    <a:pt x="203" y="2"/>
                  </a:cubicBezTo>
                  <a:cubicBezTo>
                    <a:pt x="234" y="9"/>
                    <a:pt x="257" y="37"/>
                    <a:pt x="256" y="69"/>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315">
              <a:extLst>
                <a:ext uri="{FF2B5EF4-FFF2-40B4-BE49-F238E27FC236}">
                  <a16:creationId xmlns:a16="http://schemas.microsoft.com/office/drawing/2014/main" id="{DC139885-60AB-4389-98E8-9BD73632CCBF}"/>
                </a:ext>
              </a:extLst>
            </p:cNvPr>
            <p:cNvSpPr>
              <a:spLocks/>
            </p:cNvSpPr>
            <p:nvPr/>
          </p:nvSpPr>
          <p:spPr bwMode="auto">
            <a:xfrm>
              <a:off x="7035800" y="4259263"/>
              <a:ext cx="192088" cy="125413"/>
            </a:xfrm>
            <a:custGeom>
              <a:avLst/>
              <a:gdLst>
                <a:gd name="T0" fmla="*/ 0 w 121"/>
                <a:gd name="T1" fmla="*/ 39 h 79"/>
                <a:gd name="T2" fmla="*/ 10 w 121"/>
                <a:gd name="T3" fmla="*/ 79 h 79"/>
                <a:gd name="T4" fmla="*/ 121 w 121"/>
                <a:gd name="T5" fmla="*/ 49 h 79"/>
                <a:gd name="T6" fmla="*/ 101 w 121"/>
                <a:gd name="T7" fmla="*/ 0 h 79"/>
                <a:gd name="T8" fmla="*/ 0 w 121"/>
                <a:gd name="T9" fmla="*/ 39 h 79"/>
              </a:gdLst>
              <a:ahLst/>
              <a:cxnLst>
                <a:cxn ang="0">
                  <a:pos x="T0" y="T1"/>
                </a:cxn>
                <a:cxn ang="0">
                  <a:pos x="T2" y="T3"/>
                </a:cxn>
                <a:cxn ang="0">
                  <a:pos x="T4" y="T5"/>
                </a:cxn>
                <a:cxn ang="0">
                  <a:pos x="T6" y="T7"/>
                </a:cxn>
                <a:cxn ang="0">
                  <a:pos x="T8" y="T9"/>
                </a:cxn>
              </a:cxnLst>
              <a:rect l="0" t="0" r="r" b="b"/>
              <a:pathLst>
                <a:path w="121" h="79">
                  <a:moveTo>
                    <a:pt x="0" y="39"/>
                  </a:moveTo>
                  <a:lnTo>
                    <a:pt x="10" y="79"/>
                  </a:lnTo>
                  <a:lnTo>
                    <a:pt x="121" y="49"/>
                  </a:lnTo>
                  <a:lnTo>
                    <a:pt x="101" y="0"/>
                  </a:lnTo>
                  <a:lnTo>
                    <a:pt x="0" y="3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316">
              <a:extLst>
                <a:ext uri="{FF2B5EF4-FFF2-40B4-BE49-F238E27FC236}">
                  <a16:creationId xmlns:a16="http://schemas.microsoft.com/office/drawing/2014/main" id="{09E56AA4-4BEE-4FD4-8E1E-B60E7A732990}"/>
                </a:ext>
              </a:extLst>
            </p:cNvPr>
            <p:cNvSpPr>
              <a:spLocks/>
            </p:cNvSpPr>
            <p:nvPr/>
          </p:nvSpPr>
          <p:spPr bwMode="auto">
            <a:xfrm>
              <a:off x="6778625" y="3716338"/>
              <a:ext cx="677863" cy="606425"/>
            </a:xfrm>
            <a:custGeom>
              <a:avLst/>
              <a:gdLst>
                <a:gd name="T0" fmla="*/ 124 w 235"/>
                <a:gd name="T1" fmla="*/ 208 h 210"/>
                <a:gd name="T2" fmla="*/ 211 w 235"/>
                <a:gd name="T3" fmla="*/ 168 h 210"/>
                <a:gd name="T4" fmla="*/ 172 w 235"/>
                <a:gd name="T5" fmla="*/ 15 h 210"/>
                <a:gd name="T6" fmla="*/ 48 w 235"/>
                <a:gd name="T7" fmla="*/ 40 h 210"/>
                <a:gd name="T8" fmla="*/ 124 w 235"/>
                <a:gd name="T9" fmla="*/ 208 h 210"/>
              </a:gdLst>
              <a:ahLst/>
              <a:cxnLst>
                <a:cxn ang="0">
                  <a:pos x="T0" y="T1"/>
                </a:cxn>
                <a:cxn ang="0">
                  <a:pos x="T2" y="T3"/>
                </a:cxn>
                <a:cxn ang="0">
                  <a:pos x="T4" y="T5"/>
                </a:cxn>
                <a:cxn ang="0">
                  <a:pos x="T6" y="T7"/>
                </a:cxn>
                <a:cxn ang="0">
                  <a:pos x="T8" y="T9"/>
                </a:cxn>
              </a:cxnLst>
              <a:rect l="0" t="0" r="r" b="b"/>
              <a:pathLst>
                <a:path w="235" h="210">
                  <a:moveTo>
                    <a:pt x="124" y="208"/>
                  </a:moveTo>
                  <a:cubicBezTo>
                    <a:pt x="124" y="208"/>
                    <a:pt x="187" y="210"/>
                    <a:pt x="211" y="168"/>
                  </a:cubicBezTo>
                  <a:cubicBezTo>
                    <a:pt x="235" y="126"/>
                    <a:pt x="200" y="30"/>
                    <a:pt x="172" y="15"/>
                  </a:cubicBezTo>
                  <a:cubicBezTo>
                    <a:pt x="144" y="0"/>
                    <a:pt x="61" y="16"/>
                    <a:pt x="48" y="40"/>
                  </a:cubicBezTo>
                  <a:cubicBezTo>
                    <a:pt x="0" y="121"/>
                    <a:pt x="150" y="65"/>
                    <a:pt x="124" y="20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317">
              <a:extLst>
                <a:ext uri="{FF2B5EF4-FFF2-40B4-BE49-F238E27FC236}">
                  <a16:creationId xmlns:a16="http://schemas.microsoft.com/office/drawing/2014/main" id="{654B8516-0DFC-4937-A25B-933B0089017B}"/>
                </a:ext>
              </a:extLst>
            </p:cNvPr>
            <p:cNvSpPr>
              <a:spLocks/>
            </p:cNvSpPr>
            <p:nvPr/>
          </p:nvSpPr>
          <p:spPr bwMode="auto">
            <a:xfrm>
              <a:off x="7032625" y="3871913"/>
              <a:ext cx="212725" cy="327025"/>
            </a:xfrm>
            <a:custGeom>
              <a:avLst/>
              <a:gdLst>
                <a:gd name="T0" fmla="*/ 0 w 74"/>
                <a:gd name="T1" fmla="*/ 0 h 113"/>
                <a:gd name="T2" fmla="*/ 34 w 74"/>
                <a:gd name="T3" fmla="*/ 14 h 113"/>
                <a:gd name="T4" fmla="*/ 60 w 74"/>
                <a:gd name="T5" fmla="*/ 41 h 113"/>
                <a:gd name="T6" fmla="*/ 64 w 74"/>
                <a:gd name="T7" fmla="*/ 50 h 113"/>
                <a:gd name="T8" fmla="*/ 66 w 74"/>
                <a:gd name="T9" fmla="*/ 54 h 113"/>
                <a:gd name="T10" fmla="*/ 68 w 74"/>
                <a:gd name="T11" fmla="*/ 58 h 113"/>
                <a:gd name="T12" fmla="*/ 71 w 74"/>
                <a:gd name="T13" fmla="*/ 67 h 113"/>
                <a:gd name="T14" fmla="*/ 73 w 74"/>
                <a:gd name="T15" fmla="*/ 76 h 113"/>
                <a:gd name="T16" fmla="*/ 74 w 74"/>
                <a:gd name="T17" fmla="*/ 86 h 113"/>
                <a:gd name="T18" fmla="*/ 74 w 74"/>
                <a:gd name="T19" fmla="*/ 95 h 113"/>
                <a:gd name="T20" fmla="*/ 73 w 74"/>
                <a:gd name="T21" fmla="*/ 113 h 113"/>
                <a:gd name="T22" fmla="*/ 72 w 74"/>
                <a:gd name="T23" fmla="*/ 95 h 113"/>
                <a:gd name="T24" fmla="*/ 71 w 74"/>
                <a:gd name="T25" fmla="*/ 86 h 113"/>
                <a:gd name="T26" fmla="*/ 70 w 74"/>
                <a:gd name="T27" fmla="*/ 77 h 113"/>
                <a:gd name="T28" fmla="*/ 67 w 74"/>
                <a:gd name="T29" fmla="*/ 68 h 113"/>
                <a:gd name="T30" fmla="*/ 64 w 74"/>
                <a:gd name="T31" fmla="*/ 60 h 113"/>
                <a:gd name="T32" fmla="*/ 63 w 74"/>
                <a:gd name="T33" fmla="*/ 55 h 113"/>
                <a:gd name="T34" fmla="*/ 61 w 74"/>
                <a:gd name="T35" fmla="*/ 51 h 113"/>
                <a:gd name="T36" fmla="*/ 57 w 74"/>
                <a:gd name="T37" fmla="*/ 43 h 113"/>
                <a:gd name="T38" fmla="*/ 32 w 74"/>
                <a:gd name="T39" fmla="*/ 17 h 113"/>
                <a:gd name="T40" fmla="*/ 25 w 74"/>
                <a:gd name="T41" fmla="*/ 11 h 113"/>
                <a:gd name="T42" fmla="*/ 17 w 74"/>
                <a:gd name="T43" fmla="*/ 7 h 113"/>
                <a:gd name="T44" fmla="*/ 0 w 74"/>
                <a:gd name="T4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113">
                  <a:moveTo>
                    <a:pt x="0" y="0"/>
                  </a:moveTo>
                  <a:cubicBezTo>
                    <a:pt x="12" y="2"/>
                    <a:pt x="24" y="7"/>
                    <a:pt x="34" y="14"/>
                  </a:cubicBezTo>
                  <a:cubicBezTo>
                    <a:pt x="45" y="21"/>
                    <a:pt x="54" y="30"/>
                    <a:pt x="60" y="41"/>
                  </a:cubicBezTo>
                  <a:cubicBezTo>
                    <a:pt x="62" y="44"/>
                    <a:pt x="63" y="47"/>
                    <a:pt x="64" y="50"/>
                  </a:cubicBezTo>
                  <a:cubicBezTo>
                    <a:pt x="65" y="51"/>
                    <a:pt x="66" y="52"/>
                    <a:pt x="66" y="54"/>
                  </a:cubicBezTo>
                  <a:cubicBezTo>
                    <a:pt x="68" y="58"/>
                    <a:pt x="68" y="58"/>
                    <a:pt x="68" y="58"/>
                  </a:cubicBezTo>
                  <a:cubicBezTo>
                    <a:pt x="69" y="61"/>
                    <a:pt x="70" y="64"/>
                    <a:pt x="71" y="67"/>
                  </a:cubicBezTo>
                  <a:cubicBezTo>
                    <a:pt x="71" y="70"/>
                    <a:pt x="72" y="73"/>
                    <a:pt x="73" y="76"/>
                  </a:cubicBezTo>
                  <a:cubicBezTo>
                    <a:pt x="73" y="79"/>
                    <a:pt x="73" y="82"/>
                    <a:pt x="74" y="86"/>
                  </a:cubicBezTo>
                  <a:cubicBezTo>
                    <a:pt x="74" y="95"/>
                    <a:pt x="74" y="95"/>
                    <a:pt x="74" y="95"/>
                  </a:cubicBezTo>
                  <a:cubicBezTo>
                    <a:pt x="74" y="101"/>
                    <a:pt x="74" y="107"/>
                    <a:pt x="73" y="113"/>
                  </a:cubicBezTo>
                  <a:cubicBezTo>
                    <a:pt x="73" y="107"/>
                    <a:pt x="73" y="101"/>
                    <a:pt x="72" y="95"/>
                  </a:cubicBezTo>
                  <a:cubicBezTo>
                    <a:pt x="71" y="86"/>
                    <a:pt x="71" y="86"/>
                    <a:pt x="71" y="86"/>
                  </a:cubicBezTo>
                  <a:cubicBezTo>
                    <a:pt x="71" y="83"/>
                    <a:pt x="70" y="80"/>
                    <a:pt x="70" y="77"/>
                  </a:cubicBezTo>
                  <a:cubicBezTo>
                    <a:pt x="69" y="74"/>
                    <a:pt x="68" y="71"/>
                    <a:pt x="67" y="68"/>
                  </a:cubicBezTo>
                  <a:cubicBezTo>
                    <a:pt x="67" y="65"/>
                    <a:pt x="65" y="62"/>
                    <a:pt x="64" y="60"/>
                  </a:cubicBezTo>
                  <a:cubicBezTo>
                    <a:pt x="63" y="55"/>
                    <a:pt x="63" y="55"/>
                    <a:pt x="63" y="55"/>
                  </a:cubicBezTo>
                  <a:cubicBezTo>
                    <a:pt x="62" y="54"/>
                    <a:pt x="61" y="53"/>
                    <a:pt x="61" y="51"/>
                  </a:cubicBezTo>
                  <a:cubicBezTo>
                    <a:pt x="59" y="49"/>
                    <a:pt x="58" y="46"/>
                    <a:pt x="57" y="43"/>
                  </a:cubicBezTo>
                  <a:cubicBezTo>
                    <a:pt x="50" y="33"/>
                    <a:pt x="42" y="24"/>
                    <a:pt x="32" y="17"/>
                  </a:cubicBezTo>
                  <a:cubicBezTo>
                    <a:pt x="30" y="15"/>
                    <a:pt x="28" y="13"/>
                    <a:pt x="25" y="11"/>
                  </a:cubicBezTo>
                  <a:cubicBezTo>
                    <a:pt x="22" y="10"/>
                    <a:pt x="20" y="8"/>
                    <a:pt x="17" y="7"/>
                  </a:cubicBezTo>
                  <a:cubicBezTo>
                    <a:pt x="12" y="4"/>
                    <a:pt x="6" y="2"/>
                    <a:pt x="0" y="0"/>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318">
              <a:extLst>
                <a:ext uri="{FF2B5EF4-FFF2-40B4-BE49-F238E27FC236}">
                  <a16:creationId xmlns:a16="http://schemas.microsoft.com/office/drawing/2014/main" id="{C9783A98-64AB-483B-8C9D-E0FC5D73612D}"/>
                </a:ext>
              </a:extLst>
            </p:cNvPr>
            <p:cNvSpPr>
              <a:spLocks/>
            </p:cNvSpPr>
            <p:nvPr/>
          </p:nvSpPr>
          <p:spPr bwMode="auto">
            <a:xfrm>
              <a:off x="6761163" y="4040188"/>
              <a:ext cx="739775" cy="1347788"/>
            </a:xfrm>
            <a:custGeom>
              <a:avLst/>
              <a:gdLst>
                <a:gd name="T0" fmla="*/ 256 w 256"/>
                <a:gd name="T1" fmla="*/ 224 h 466"/>
                <a:gd name="T2" fmla="*/ 63 w 256"/>
                <a:gd name="T3" fmla="*/ 466 h 466"/>
                <a:gd name="T4" fmla="*/ 58 w 256"/>
                <a:gd name="T5" fmla="*/ 463 h 466"/>
                <a:gd name="T6" fmla="*/ 20 w 256"/>
                <a:gd name="T7" fmla="*/ 361 h 466"/>
                <a:gd name="T8" fmla="*/ 6 w 256"/>
                <a:gd name="T9" fmla="*/ 323 h 466"/>
                <a:gd name="T10" fmla="*/ 0 w 256"/>
                <a:gd name="T11" fmla="*/ 277 h 466"/>
                <a:gd name="T12" fmla="*/ 2 w 256"/>
                <a:gd name="T13" fmla="*/ 266 h 466"/>
                <a:gd name="T14" fmla="*/ 3 w 256"/>
                <a:gd name="T15" fmla="*/ 260 h 466"/>
                <a:gd name="T16" fmla="*/ 79 w 256"/>
                <a:gd name="T17" fmla="*/ 281 h 466"/>
                <a:gd name="T18" fmla="*/ 256 w 256"/>
                <a:gd name="T19" fmla="*/ 22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6" h="466">
                  <a:moveTo>
                    <a:pt x="256" y="224"/>
                  </a:moveTo>
                  <a:cubicBezTo>
                    <a:pt x="256" y="238"/>
                    <a:pt x="233" y="396"/>
                    <a:pt x="63" y="466"/>
                  </a:cubicBezTo>
                  <a:cubicBezTo>
                    <a:pt x="58" y="463"/>
                    <a:pt x="58" y="463"/>
                    <a:pt x="58" y="463"/>
                  </a:cubicBezTo>
                  <a:cubicBezTo>
                    <a:pt x="20" y="361"/>
                    <a:pt x="20" y="361"/>
                    <a:pt x="20" y="361"/>
                  </a:cubicBezTo>
                  <a:cubicBezTo>
                    <a:pt x="6" y="323"/>
                    <a:pt x="6" y="323"/>
                    <a:pt x="6" y="323"/>
                  </a:cubicBezTo>
                  <a:cubicBezTo>
                    <a:pt x="2" y="308"/>
                    <a:pt x="0" y="293"/>
                    <a:pt x="0" y="277"/>
                  </a:cubicBezTo>
                  <a:cubicBezTo>
                    <a:pt x="2" y="266"/>
                    <a:pt x="2" y="266"/>
                    <a:pt x="2" y="266"/>
                  </a:cubicBezTo>
                  <a:cubicBezTo>
                    <a:pt x="3" y="260"/>
                    <a:pt x="3" y="260"/>
                    <a:pt x="3" y="260"/>
                  </a:cubicBezTo>
                  <a:cubicBezTo>
                    <a:pt x="20" y="265"/>
                    <a:pt x="44" y="273"/>
                    <a:pt x="79" y="281"/>
                  </a:cubicBezTo>
                  <a:cubicBezTo>
                    <a:pt x="120" y="291"/>
                    <a:pt x="183" y="0"/>
                    <a:pt x="256" y="224"/>
                  </a:cubicBezTo>
                  <a:close/>
                </a:path>
              </a:pathLst>
            </a:custGeom>
            <a:solidFill>
              <a:srgbClr val="2D4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319">
              <a:extLst>
                <a:ext uri="{FF2B5EF4-FFF2-40B4-BE49-F238E27FC236}">
                  <a16:creationId xmlns:a16="http://schemas.microsoft.com/office/drawing/2014/main" id="{585C416B-C940-4ED6-ADD2-73BE996B9500}"/>
                </a:ext>
              </a:extLst>
            </p:cNvPr>
            <p:cNvSpPr>
              <a:spLocks/>
            </p:cNvSpPr>
            <p:nvPr/>
          </p:nvSpPr>
          <p:spPr bwMode="auto">
            <a:xfrm>
              <a:off x="6469063" y="4448175"/>
              <a:ext cx="1031875" cy="693738"/>
            </a:xfrm>
            <a:custGeom>
              <a:avLst/>
              <a:gdLst>
                <a:gd name="T0" fmla="*/ 357 w 357"/>
                <a:gd name="T1" fmla="*/ 65 h 240"/>
                <a:gd name="T2" fmla="*/ 357 w 357"/>
                <a:gd name="T3" fmla="*/ 83 h 240"/>
                <a:gd name="T4" fmla="*/ 260 w 357"/>
                <a:gd name="T5" fmla="*/ 225 h 240"/>
                <a:gd name="T6" fmla="*/ 211 w 357"/>
                <a:gd name="T7" fmla="*/ 227 h 240"/>
                <a:gd name="T8" fmla="*/ 103 w 357"/>
                <a:gd name="T9" fmla="*/ 125 h 240"/>
                <a:gd name="T10" fmla="*/ 0 w 357"/>
                <a:gd name="T11" fmla="*/ 26 h 240"/>
                <a:gd name="T12" fmla="*/ 21 w 357"/>
                <a:gd name="T13" fmla="*/ 6 h 240"/>
                <a:gd name="T14" fmla="*/ 111 w 357"/>
                <a:gd name="T15" fmla="*/ 68 h 240"/>
                <a:gd name="T16" fmla="*/ 212 w 357"/>
                <a:gd name="T17" fmla="*/ 144 h 240"/>
                <a:gd name="T18" fmla="*/ 287 w 357"/>
                <a:gd name="T19" fmla="*/ 16 h 240"/>
                <a:gd name="T20" fmla="*/ 331 w 357"/>
                <a:gd name="T21" fmla="*/ 11 h 240"/>
                <a:gd name="T22" fmla="*/ 357 w 357"/>
                <a:gd name="T23"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 h="240">
                  <a:moveTo>
                    <a:pt x="357" y="65"/>
                  </a:moveTo>
                  <a:cubicBezTo>
                    <a:pt x="357" y="83"/>
                    <a:pt x="357" y="83"/>
                    <a:pt x="357" y="83"/>
                  </a:cubicBezTo>
                  <a:cubicBezTo>
                    <a:pt x="335" y="130"/>
                    <a:pt x="303" y="177"/>
                    <a:pt x="260" y="225"/>
                  </a:cubicBezTo>
                  <a:cubicBezTo>
                    <a:pt x="247" y="239"/>
                    <a:pt x="225" y="240"/>
                    <a:pt x="211" y="227"/>
                  </a:cubicBezTo>
                  <a:cubicBezTo>
                    <a:pt x="103" y="125"/>
                    <a:pt x="103" y="125"/>
                    <a:pt x="103" y="125"/>
                  </a:cubicBezTo>
                  <a:cubicBezTo>
                    <a:pt x="0" y="26"/>
                    <a:pt x="0" y="26"/>
                    <a:pt x="0" y="26"/>
                  </a:cubicBezTo>
                  <a:cubicBezTo>
                    <a:pt x="21" y="6"/>
                    <a:pt x="21" y="6"/>
                    <a:pt x="21" y="6"/>
                  </a:cubicBezTo>
                  <a:cubicBezTo>
                    <a:pt x="111" y="68"/>
                    <a:pt x="111" y="68"/>
                    <a:pt x="111" y="68"/>
                  </a:cubicBezTo>
                  <a:cubicBezTo>
                    <a:pt x="212" y="144"/>
                    <a:pt x="212" y="144"/>
                    <a:pt x="212" y="144"/>
                  </a:cubicBezTo>
                  <a:cubicBezTo>
                    <a:pt x="239" y="89"/>
                    <a:pt x="264" y="44"/>
                    <a:pt x="287" y="16"/>
                  </a:cubicBezTo>
                  <a:cubicBezTo>
                    <a:pt x="298" y="2"/>
                    <a:pt x="318" y="0"/>
                    <a:pt x="331" y="11"/>
                  </a:cubicBezTo>
                  <a:cubicBezTo>
                    <a:pt x="347" y="24"/>
                    <a:pt x="357" y="43"/>
                    <a:pt x="357" y="65"/>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389C951A-75F6-4B5B-AE4C-5D9F41B452D5}"/>
              </a:ext>
            </a:extLst>
          </p:cNvPr>
          <p:cNvGrpSpPr/>
          <p:nvPr/>
        </p:nvGrpSpPr>
        <p:grpSpPr>
          <a:xfrm>
            <a:off x="3047323" y="3559284"/>
            <a:ext cx="1076299" cy="946423"/>
            <a:chOff x="6278563" y="1971675"/>
            <a:chExt cx="1328738" cy="1168400"/>
          </a:xfrm>
        </p:grpSpPr>
        <p:sp>
          <p:nvSpPr>
            <p:cNvPr id="99" name="Freeform 320">
              <a:extLst>
                <a:ext uri="{FF2B5EF4-FFF2-40B4-BE49-F238E27FC236}">
                  <a16:creationId xmlns:a16="http://schemas.microsoft.com/office/drawing/2014/main" id="{9E85FF29-AE2D-457C-97B6-80E5A11C89CD}"/>
                </a:ext>
              </a:extLst>
            </p:cNvPr>
            <p:cNvSpPr>
              <a:spLocks/>
            </p:cNvSpPr>
            <p:nvPr/>
          </p:nvSpPr>
          <p:spPr bwMode="auto">
            <a:xfrm>
              <a:off x="6278563" y="1971675"/>
              <a:ext cx="1328738" cy="896938"/>
            </a:xfrm>
            <a:custGeom>
              <a:avLst/>
              <a:gdLst>
                <a:gd name="T0" fmla="*/ 422 w 460"/>
                <a:gd name="T1" fmla="*/ 310 h 310"/>
                <a:gd name="T2" fmla="*/ 38 w 460"/>
                <a:gd name="T3" fmla="*/ 310 h 310"/>
                <a:gd name="T4" fmla="*/ 0 w 460"/>
                <a:gd name="T5" fmla="*/ 272 h 310"/>
                <a:gd name="T6" fmla="*/ 0 w 460"/>
                <a:gd name="T7" fmla="*/ 38 h 310"/>
                <a:gd name="T8" fmla="*/ 38 w 460"/>
                <a:gd name="T9" fmla="*/ 0 h 310"/>
                <a:gd name="T10" fmla="*/ 422 w 460"/>
                <a:gd name="T11" fmla="*/ 0 h 310"/>
                <a:gd name="T12" fmla="*/ 460 w 460"/>
                <a:gd name="T13" fmla="*/ 38 h 310"/>
                <a:gd name="T14" fmla="*/ 460 w 460"/>
                <a:gd name="T15" fmla="*/ 272 h 310"/>
                <a:gd name="T16" fmla="*/ 422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2" y="310"/>
                  </a:moveTo>
                  <a:cubicBezTo>
                    <a:pt x="38" y="310"/>
                    <a:pt x="38" y="310"/>
                    <a:pt x="38" y="310"/>
                  </a:cubicBezTo>
                  <a:cubicBezTo>
                    <a:pt x="17" y="310"/>
                    <a:pt x="0" y="293"/>
                    <a:pt x="0" y="272"/>
                  </a:cubicBezTo>
                  <a:cubicBezTo>
                    <a:pt x="0" y="38"/>
                    <a:pt x="0" y="38"/>
                    <a:pt x="0" y="38"/>
                  </a:cubicBezTo>
                  <a:cubicBezTo>
                    <a:pt x="0" y="17"/>
                    <a:pt x="17" y="0"/>
                    <a:pt x="38" y="0"/>
                  </a:cubicBezTo>
                  <a:cubicBezTo>
                    <a:pt x="422" y="0"/>
                    <a:pt x="422" y="0"/>
                    <a:pt x="422" y="0"/>
                  </a:cubicBezTo>
                  <a:cubicBezTo>
                    <a:pt x="443" y="0"/>
                    <a:pt x="460" y="17"/>
                    <a:pt x="460" y="38"/>
                  </a:cubicBezTo>
                  <a:cubicBezTo>
                    <a:pt x="460" y="272"/>
                    <a:pt x="460" y="272"/>
                    <a:pt x="460" y="272"/>
                  </a:cubicBezTo>
                  <a:cubicBezTo>
                    <a:pt x="460" y="293"/>
                    <a:pt x="443" y="310"/>
                    <a:pt x="422"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Oval 321">
              <a:extLst>
                <a:ext uri="{FF2B5EF4-FFF2-40B4-BE49-F238E27FC236}">
                  <a16:creationId xmlns:a16="http://schemas.microsoft.com/office/drawing/2014/main" id="{83DB779B-C267-4E41-A0B2-181D2E5B4AF8}"/>
                </a:ext>
              </a:extLst>
            </p:cNvPr>
            <p:cNvSpPr>
              <a:spLocks noChangeArrowheads="1"/>
            </p:cNvSpPr>
            <p:nvPr/>
          </p:nvSpPr>
          <p:spPr bwMode="auto">
            <a:xfrm>
              <a:off x="6361113" y="2058988"/>
              <a:ext cx="130175" cy="130175"/>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322">
              <a:extLst>
                <a:ext uri="{FF2B5EF4-FFF2-40B4-BE49-F238E27FC236}">
                  <a16:creationId xmlns:a16="http://schemas.microsoft.com/office/drawing/2014/main" id="{BB30EA0C-95E6-4210-96F4-A20C807F34AE}"/>
                </a:ext>
              </a:extLst>
            </p:cNvPr>
            <p:cNvSpPr>
              <a:spLocks noChangeArrowheads="1"/>
            </p:cNvSpPr>
            <p:nvPr/>
          </p:nvSpPr>
          <p:spPr bwMode="auto">
            <a:xfrm>
              <a:off x="6540500" y="2087563"/>
              <a:ext cx="4572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323">
              <a:extLst>
                <a:ext uri="{FF2B5EF4-FFF2-40B4-BE49-F238E27FC236}">
                  <a16:creationId xmlns:a16="http://schemas.microsoft.com/office/drawing/2014/main" id="{CC605EC5-848A-43EB-9227-13F122E82E0F}"/>
                </a:ext>
              </a:extLst>
            </p:cNvPr>
            <p:cNvSpPr>
              <a:spLocks noChangeArrowheads="1"/>
            </p:cNvSpPr>
            <p:nvPr/>
          </p:nvSpPr>
          <p:spPr bwMode="auto">
            <a:xfrm>
              <a:off x="6540500" y="2149475"/>
              <a:ext cx="27146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324">
              <a:extLst>
                <a:ext uri="{FF2B5EF4-FFF2-40B4-BE49-F238E27FC236}">
                  <a16:creationId xmlns:a16="http://schemas.microsoft.com/office/drawing/2014/main" id="{C653B293-5243-4E85-81E0-B00D7F3C23A1}"/>
                </a:ext>
              </a:extLst>
            </p:cNvPr>
            <p:cNvSpPr>
              <a:spLocks noChangeArrowheads="1"/>
            </p:cNvSpPr>
            <p:nvPr/>
          </p:nvSpPr>
          <p:spPr bwMode="auto">
            <a:xfrm>
              <a:off x="6373813" y="2238375"/>
              <a:ext cx="1131888" cy="534988"/>
            </a:xfrm>
            <a:prstGeom prst="rect">
              <a:avLst/>
            </a:prstGeom>
            <a:solidFill>
              <a:srgbClr val="308C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25">
              <a:extLst>
                <a:ext uri="{FF2B5EF4-FFF2-40B4-BE49-F238E27FC236}">
                  <a16:creationId xmlns:a16="http://schemas.microsoft.com/office/drawing/2014/main" id="{675BF93B-71F8-4551-90D0-5C2DAD979A4D}"/>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 name="T8" fmla="*/ 1 w 83"/>
                <a:gd name="T9" fmla="*/ 0 h 119"/>
              </a:gdLst>
              <a:ahLst/>
              <a:cxnLst>
                <a:cxn ang="0">
                  <a:pos x="T0" y="T1"/>
                </a:cxn>
                <a:cxn ang="0">
                  <a:pos x="T2" y="T3"/>
                </a:cxn>
                <a:cxn ang="0">
                  <a:pos x="T4" y="T5"/>
                </a:cxn>
                <a:cxn ang="0">
                  <a:pos x="T6" y="T7"/>
                </a:cxn>
                <a:cxn ang="0">
                  <a:pos x="T8" y="T9"/>
                </a:cxn>
              </a:cxnLst>
              <a:rect l="0" t="0" r="r" b="b"/>
              <a:pathLst>
                <a:path w="83" h="119">
                  <a:moveTo>
                    <a:pt x="1" y="0"/>
                  </a:moveTo>
                  <a:lnTo>
                    <a:pt x="1" y="119"/>
                  </a:lnTo>
                  <a:lnTo>
                    <a:pt x="83" y="57"/>
                  </a:lnTo>
                  <a:lnTo>
                    <a:pt x="0"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26">
              <a:extLst>
                <a:ext uri="{FF2B5EF4-FFF2-40B4-BE49-F238E27FC236}">
                  <a16:creationId xmlns:a16="http://schemas.microsoft.com/office/drawing/2014/main" id="{AF3A5DC1-5DA0-4820-AAD4-6F2993BEEB79}"/>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Lst>
              <a:ahLst/>
              <a:cxnLst>
                <a:cxn ang="0">
                  <a:pos x="T0" y="T1"/>
                </a:cxn>
                <a:cxn ang="0">
                  <a:pos x="T2" y="T3"/>
                </a:cxn>
                <a:cxn ang="0">
                  <a:pos x="T4" y="T5"/>
                </a:cxn>
                <a:cxn ang="0">
                  <a:pos x="T6" y="T7"/>
                </a:cxn>
              </a:cxnLst>
              <a:rect l="0" t="0" r="r" b="b"/>
              <a:pathLst>
                <a:path w="83" h="119">
                  <a:moveTo>
                    <a:pt x="1" y="0"/>
                  </a:moveTo>
                  <a:lnTo>
                    <a:pt x="1" y="119"/>
                  </a:lnTo>
                  <a:lnTo>
                    <a:pt x="83" y="5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27">
              <a:extLst>
                <a:ext uri="{FF2B5EF4-FFF2-40B4-BE49-F238E27FC236}">
                  <a16:creationId xmlns:a16="http://schemas.microsoft.com/office/drawing/2014/main" id="{36EBBF77-BF05-47D7-AE6C-29EA37D9F387}"/>
                </a:ext>
              </a:extLst>
            </p:cNvPr>
            <p:cNvSpPr>
              <a:spLocks/>
            </p:cNvSpPr>
            <p:nvPr/>
          </p:nvSpPr>
          <p:spPr bwMode="auto">
            <a:xfrm>
              <a:off x="6350000" y="2860675"/>
              <a:ext cx="123825" cy="279400"/>
            </a:xfrm>
            <a:custGeom>
              <a:avLst/>
              <a:gdLst>
                <a:gd name="T0" fmla="*/ 0 w 43"/>
                <a:gd name="T1" fmla="*/ 1 h 97"/>
                <a:gd name="T2" fmla="*/ 0 w 43"/>
                <a:gd name="T3" fmla="*/ 97 h 97"/>
                <a:gd name="T4" fmla="*/ 43 w 43"/>
                <a:gd name="T5" fmla="*/ 0 h 97"/>
                <a:gd name="T6" fmla="*/ 0 w 43"/>
                <a:gd name="T7" fmla="*/ 1 h 97"/>
              </a:gdLst>
              <a:ahLst/>
              <a:cxnLst>
                <a:cxn ang="0">
                  <a:pos x="T0" y="T1"/>
                </a:cxn>
                <a:cxn ang="0">
                  <a:pos x="T2" y="T3"/>
                </a:cxn>
                <a:cxn ang="0">
                  <a:pos x="T4" y="T5"/>
                </a:cxn>
                <a:cxn ang="0">
                  <a:pos x="T6" y="T7"/>
                </a:cxn>
              </a:cxnLst>
              <a:rect l="0" t="0" r="r" b="b"/>
              <a:pathLst>
                <a:path w="43" h="97">
                  <a:moveTo>
                    <a:pt x="0" y="1"/>
                  </a:moveTo>
                  <a:cubicBezTo>
                    <a:pt x="0" y="97"/>
                    <a:pt x="0" y="97"/>
                    <a:pt x="0" y="97"/>
                  </a:cubicBezTo>
                  <a:cubicBezTo>
                    <a:pt x="0" y="97"/>
                    <a:pt x="18" y="9"/>
                    <a:pt x="4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D4A9DA7A-3E03-4238-B379-8152F0D88AA2}"/>
              </a:ext>
            </a:extLst>
          </p:cNvPr>
          <p:cNvGrpSpPr/>
          <p:nvPr/>
        </p:nvGrpSpPr>
        <p:grpSpPr>
          <a:xfrm>
            <a:off x="8609190" y="2911938"/>
            <a:ext cx="496358" cy="496358"/>
            <a:chOff x="14895513" y="1854200"/>
            <a:chExt cx="612775" cy="612775"/>
          </a:xfrm>
        </p:grpSpPr>
        <p:sp>
          <p:nvSpPr>
            <p:cNvPr id="227" name="Rectangle 444">
              <a:extLst>
                <a:ext uri="{FF2B5EF4-FFF2-40B4-BE49-F238E27FC236}">
                  <a16:creationId xmlns:a16="http://schemas.microsoft.com/office/drawing/2014/main" id="{2168F298-7C67-4E07-9862-87CEFDCA0B54}"/>
                </a:ext>
              </a:extLst>
            </p:cNvPr>
            <p:cNvSpPr>
              <a:spLocks noChangeArrowheads="1"/>
            </p:cNvSpPr>
            <p:nvPr/>
          </p:nvSpPr>
          <p:spPr bwMode="auto">
            <a:xfrm>
              <a:off x="14895513" y="1854200"/>
              <a:ext cx="612775" cy="612775"/>
            </a:xfrm>
            <a:prstGeom prst="rect">
              <a:avLst/>
            </a:prstGeom>
            <a:solidFill>
              <a:srgbClr val="F793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Rectangle 445">
              <a:extLst>
                <a:ext uri="{FF2B5EF4-FFF2-40B4-BE49-F238E27FC236}">
                  <a16:creationId xmlns:a16="http://schemas.microsoft.com/office/drawing/2014/main" id="{CD7521AB-8419-408C-A733-9F7C70BEAE99}"/>
                </a:ext>
              </a:extLst>
            </p:cNvPr>
            <p:cNvSpPr>
              <a:spLocks noChangeArrowheads="1"/>
            </p:cNvSpPr>
            <p:nvPr/>
          </p:nvSpPr>
          <p:spPr bwMode="auto">
            <a:xfrm>
              <a:off x="14954250" y="1911350"/>
              <a:ext cx="496888" cy="496888"/>
            </a:xfrm>
            <a:prstGeom prst="rect">
              <a:avLst/>
            </a:prstGeom>
            <a:solidFill>
              <a:srgbClr val="FBB0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446">
              <a:extLst>
                <a:ext uri="{FF2B5EF4-FFF2-40B4-BE49-F238E27FC236}">
                  <a16:creationId xmlns:a16="http://schemas.microsoft.com/office/drawing/2014/main" id="{A7570B7C-171D-4686-B4DC-CF3B2168C423}"/>
                </a:ext>
              </a:extLst>
            </p:cNvPr>
            <p:cNvSpPr>
              <a:spLocks/>
            </p:cNvSpPr>
            <p:nvPr/>
          </p:nvSpPr>
          <p:spPr bwMode="auto">
            <a:xfrm>
              <a:off x="15005050" y="2079625"/>
              <a:ext cx="365125" cy="225425"/>
            </a:xfrm>
            <a:custGeom>
              <a:avLst/>
              <a:gdLst>
                <a:gd name="T0" fmla="*/ 0 w 230"/>
                <a:gd name="T1" fmla="*/ 142 h 142"/>
                <a:gd name="T2" fmla="*/ 55 w 230"/>
                <a:gd name="T3" fmla="*/ 56 h 142"/>
                <a:gd name="T4" fmla="*/ 91 w 230"/>
                <a:gd name="T5" fmla="*/ 98 h 142"/>
                <a:gd name="T6" fmla="*/ 155 w 230"/>
                <a:gd name="T7" fmla="*/ 0 h 142"/>
                <a:gd name="T8" fmla="*/ 230 w 230"/>
                <a:gd name="T9" fmla="*/ 142 h 142"/>
                <a:gd name="T10" fmla="*/ 0 w 230"/>
                <a:gd name="T11" fmla="*/ 142 h 142"/>
              </a:gdLst>
              <a:ahLst/>
              <a:cxnLst>
                <a:cxn ang="0">
                  <a:pos x="T0" y="T1"/>
                </a:cxn>
                <a:cxn ang="0">
                  <a:pos x="T2" y="T3"/>
                </a:cxn>
                <a:cxn ang="0">
                  <a:pos x="T4" y="T5"/>
                </a:cxn>
                <a:cxn ang="0">
                  <a:pos x="T6" y="T7"/>
                </a:cxn>
                <a:cxn ang="0">
                  <a:pos x="T8" y="T9"/>
                </a:cxn>
                <a:cxn ang="0">
                  <a:pos x="T10" y="T11"/>
                </a:cxn>
              </a:cxnLst>
              <a:rect l="0" t="0" r="r" b="b"/>
              <a:pathLst>
                <a:path w="230" h="142">
                  <a:moveTo>
                    <a:pt x="0" y="142"/>
                  </a:moveTo>
                  <a:lnTo>
                    <a:pt x="55" y="56"/>
                  </a:lnTo>
                  <a:lnTo>
                    <a:pt x="91" y="98"/>
                  </a:lnTo>
                  <a:lnTo>
                    <a:pt x="155" y="0"/>
                  </a:lnTo>
                  <a:lnTo>
                    <a:pt x="230" y="142"/>
                  </a:lnTo>
                  <a:lnTo>
                    <a:pt x="0" y="14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Oval 447">
              <a:extLst>
                <a:ext uri="{FF2B5EF4-FFF2-40B4-BE49-F238E27FC236}">
                  <a16:creationId xmlns:a16="http://schemas.microsoft.com/office/drawing/2014/main" id="{78DDC56E-24D8-4BB5-AE0D-FFA6A7E5282C}"/>
                </a:ext>
              </a:extLst>
            </p:cNvPr>
            <p:cNvSpPr>
              <a:spLocks noChangeArrowheads="1"/>
            </p:cNvSpPr>
            <p:nvPr/>
          </p:nvSpPr>
          <p:spPr bwMode="auto">
            <a:xfrm>
              <a:off x="15081250" y="2058988"/>
              <a:ext cx="74613" cy="74613"/>
            </a:xfrm>
            <a:prstGeom prst="ellipse">
              <a:avLst/>
            </a:pr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1" name="Group 230">
            <a:extLst>
              <a:ext uri="{FF2B5EF4-FFF2-40B4-BE49-F238E27FC236}">
                <a16:creationId xmlns:a16="http://schemas.microsoft.com/office/drawing/2014/main" id="{F18B09FA-666E-4D7F-9AF0-B34E217BCB00}"/>
              </a:ext>
            </a:extLst>
          </p:cNvPr>
          <p:cNvGrpSpPr/>
          <p:nvPr/>
        </p:nvGrpSpPr>
        <p:grpSpPr>
          <a:xfrm>
            <a:off x="8143694" y="3354288"/>
            <a:ext cx="273897" cy="276469"/>
            <a:chOff x="14320838" y="2400300"/>
            <a:chExt cx="338138" cy="341313"/>
          </a:xfrm>
        </p:grpSpPr>
        <p:sp>
          <p:nvSpPr>
            <p:cNvPr id="232" name="Rectangle 448">
              <a:extLst>
                <a:ext uri="{FF2B5EF4-FFF2-40B4-BE49-F238E27FC236}">
                  <a16:creationId xmlns:a16="http://schemas.microsoft.com/office/drawing/2014/main" id="{AE67EFC8-883B-4994-8451-3EACBFCD3C01}"/>
                </a:ext>
              </a:extLst>
            </p:cNvPr>
            <p:cNvSpPr>
              <a:spLocks noChangeArrowheads="1"/>
            </p:cNvSpPr>
            <p:nvPr/>
          </p:nvSpPr>
          <p:spPr bwMode="auto">
            <a:xfrm>
              <a:off x="14320838" y="2400300"/>
              <a:ext cx="338138" cy="341313"/>
            </a:xfrm>
            <a:prstGeom prst="rect">
              <a:avLst/>
            </a:prstGeom>
            <a:solidFill>
              <a:srgbClr val="C127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Rectangle 449">
              <a:extLst>
                <a:ext uri="{FF2B5EF4-FFF2-40B4-BE49-F238E27FC236}">
                  <a16:creationId xmlns:a16="http://schemas.microsoft.com/office/drawing/2014/main" id="{1A7B3A56-36A6-4E90-ABC9-0F27524EAEC0}"/>
                </a:ext>
              </a:extLst>
            </p:cNvPr>
            <p:cNvSpPr>
              <a:spLocks noChangeArrowheads="1"/>
            </p:cNvSpPr>
            <p:nvPr/>
          </p:nvSpPr>
          <p:spPr bwMode="auto">
            <a:xfrm>
              <a:off x="14352588" y="2432050"/>
              <a:ext cx="274638" cy="277813"/>
            </a:xfrm>
            <a:prstGeom prst="rect">
              <a:avLst/>
            </a:prstGeom>
            <a:solidFill>
              <a:srgbClr val="ED1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450">
              <a:extLst>
                <a:ext uri="{FF2B5EF4-FFF2-40B4-BE49-F238E27FC236}">
                  <a16:creationId xmlns:a16="http://schemas.microsoft.com/office/drawing/2014/main" id="{1483FD97-5960-4E9F-B317-536242625342}"/>
                </a:ext>
              </a:extLst>
            </p:cNvPr>
            <p:cNvSpPr>
              <a:spLocks/>
            </p:cNvSpPr>
            <p:nvPr/>
          </p:nvSpPr>
          <p:spPr bwMode="auto">
            <a:xfrm>
              <a:off x="14381163" y="2524125"/>
              <a:ext cx="203200" cy="127000"/>
            </a:xfrm>
            <a:custGeom>
              <a:avLst/>
              <a:gdLst>
                <a:gd name="T0" fmla="*/ 0 w 128"/>
                <a:gd name="T1" fmla="*/ 80 h 80"/>
                <a:gd name="T2" fmla="*/ 31 w 128"/>
                <a:gd name="T3" fmla="*/ 33 h 80"/>
                <a:gd name="T4" fmla="*/ 51 w 128"/>
                <a:gd name="T5" fmla="*/ 55 h 80"/>
                <a:gd name="T6" fmla="*/ 86 w 128"/>
                <a:gd name="T7" fmla="*/ 0 h 80"/>
                <a:gd name="T8" fmla="*/ 128 w 128"/>
                <a:gd name="T9" fmla="*/ 80 h 80"/>
                <a:gd name="T10" fmla="*/ 0 w 128"/>
                <a:gd name="T11" fmla="*/ 80 h 80"/>
              </a:gdLst>
              <a:ahLst/>
              <a:cxnLst>
                <a:cxn ang="0">
                  <a:pos x="T0" y="T1"/>
                </a:cxn>
                <a:cxn ang="0">
                  <a:pos x="T2" y="T3"/>
                </a:cxn>
                <a:cxn ang="0">
                  <a:pos x="T4" y="T5"/>
                </a:cxn>
                <a:cxn ang="0">
                  <a:pos x="T6" y="T7"/>
                </a:cxn>
                <a:cxn ang="0">
                  <a:pos x="T8" y="T9"/>
                </a:cxn>
                <a:cxn ang="0">
                  <a:pos x="T10" y="T11"/>
                </a:cxn>
              </a:cxnLst>
              <a:rect l="0" t="0" r="r" b="b"/>
              <a:pathLst>
                <a:path w="128" h="80">
                  <a:moveTo>
                    <a:pt x="0" y="80"/>
                  </a:moveTo>
                  <a:lnTo>
                    <a:pt x="31" y="33"/>
                  </a:lnTo>
                  <a:lnTo>
                    <a:pt x="51" y="55"/>
                  </a:lnTo>
                  <a:lnTo>
                    <a:pt x="86" y="0"/>
                  </a:lnTo>
                  <a:lnTo>
                    <a:pt x="128" y="80"/>
                  </a:lnTo>
                  <a:lnTo>
                    <a:pt x="0" y="80"/>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Oval 451">
              <a:extLst>
                <a:ext uri="{FF2B5EF4-FFF2-40B4-BE49-F238E27FC236}">
                  <a16:creationId xmlns:a16="http://schemas.microsoft.com/office/drawing/2014/main" id="{B784621D-F9EF-4398-8414-B52D98E3DB6D}"/>
                </a:ext>
              </a:extLst>
            </p:cNvPr>
            <p:cNvSpPr>
              <a:spLocks noChangeArrowheads="1"/>
            </p:cNvSpPr>
            <p:nvPr/>
          </p:nvSpPr>
          <p:spPr bwMode="auto">
            <a:xfrm>
              <a:off x="14422438" y="2513013"/>
              <a:ext cx="42863" cy="42863"/>
            </a:xfrm>
            <a:prstGeom prst="ellipse">
              <a:avLst/>
            </a:pr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903D0F28-380F-4E3B-A69E-A8F67702C5F7}"/>
              </a:ext>
            </a:extLst>
          </p:cNvPr>
          <p:cNvGrpSpPr/>
          <p:nvPr/>
        </p:nvGrpSpPr>
        <p:grpSpPr>
          <a:xfrm>
            <a:off x="8996246" y="3565177"/>
            <a:ext cx="397343" cy="398629"/>
            <a:chOff x="15373350" y="2660650"/>
            <a:chExt cx="490538" cy="492125"/>
          </a:xfrm>
        </p:grpSpPr>
        <p:sp>
          <p:nvSpPr>
            <p:cNvPr id="237" name="Rectangle 452">
              <a:extLst>
                <a:ext uri="{FF2B5EF4-FFF2-40B4-BE49-F238E27FC236}">
                  <a16:creationId xmlns:a16="http://schemas.microsoft.com/office/drawing/2014/main" id="{B928BCD6-1FA2-464A-AA55-10F1D6D5AE61}"/>
                </a:ext>
              </a:extLst>
            </p:cNvPr>
            <p:cNvSpPr>
              <a:spLocks noChangeArrowheads="1"/>
            </p:cNvSpPr>
            <p:nvPr/>
          </p:nvSpPr>
          <p:spPr bwMode="auto">
            <a:xfrm>
              <a:off x="15373350" y="2660650"/>
              <a:ext cx="490538" cy="492125"/>
            </a:xfrm>
            <a:prstGeom prst="rect">
              <a:avLst/>
            </a:prstGeom>
            <a:solidFill>
              <a:srgbClr val="4A8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453">
              <a:extLst>
                <a:ext uri="{FF2B5EF4-FFF2-40B4-BE49-F238E27FC236}">
                  <a16:creationId xmlns:a16="http://schemas.microsoft.com/office/drawing/2014/main" id="{DF159E67-9BB6-4A74-8799-3E74837EBFFE}"/>
                </a:ext>
              </a:extLst>
            </p:cNvPr>
            <p:cNvSpPr>
              <a:spLocks noEditPoints="1"/>
            </p:cNvSpPr>
            <p:nvPr/>
          </p:nvSpPr>
          <p:spPr bwMode="auto">
            <a:xfrm>
              <a:off x="15540038" y="2720975"/>
              <a:ext cx="266700" cy="361950"/>
            </a:xfrm>
            <a:custGeom>
              <a:avLst/>
              <a:gdLst>
                <a:gd name="T0" fmla="*/ 87 w 92"/>
                <a:gd name="T1" fmla="*/ 69 h 125"/>
                <a:gd name="T2" fmla="*/ 92 w 92"/>
                <a:gd name="T3" fmla="*/ 57 h 125"/>
                <a:gd name="T4" fmla="*/ 87 w 92"/>
                <a:gd name="T5" fmla="*/ 46 h 125"/>
                <a:gd name="T6" fmla="*/ 76 w 92"/>
                <a:gd name="T7" fmla="*/ 42 h 125"/>
                <a:gd name="T8" fmla="*/ 53 w 92"/>
                <a:gd name="T9" fmla="*/ 42 h 125"/>
                <a:gd name="T10" fmla="*/ 54 w 92"/>
                <a:gd name="T11" fmla="*/ 40 h 125"/>
                <a:gd name="T12" fmla="*/ 55 w 92"/>
                <a:gd name="T13" fmla="*/ 38 h 125"/>
                <a:gd name="T14" fmla="*/ 56 w 92"/>
                <a:gd name="T15" fmla="*/ 36 h 125"/>
                <a:gd name="T16" fmla="*/ 58 w 92"/>
                <a:gd name="T17" fmla="*/ 32 h 125"/>
                <a:gd name="T18" fmla="*/ 60 w 92"/>
                <a:gd name="T19" fmla="*/ 27 h 125"/>
                <a:gd name="T20" fmla="*/ 60 w 92"/>
                <a:gd name="T21" fmla="*/ 21 h 125"/>
                <a:gd name="T22" fmla="*/ 60 w 92"/>
                <a:gd name="T23" fmla="*/ 18 h 125"/>
                <a:gd name="T24" fmla="*/ 60 w 92"/>
                <a:gd name="T25" fmla="*/ 14 h 125"/>
                <a:gd name="T26" fmla="*/ 59 w 92"/>
                <a:gd name="T27" fmla="*/ 10 h 125"/>
                <a:gd name="T28" fmla="*/ 57 w 92"/>
                <a:gd name="T29" fmla="*/ 6 h 125"/>
                <a:gd name="T30" fmla="*/ 54 w 92"/>
                <a:gd name="T31" fmla="*/ 3 h 125"/>
                <a:gd name="T32" fmla="*/ 49 w 92"/>
                <a:gd name="T33" fmla="*/ 1 h 125"/>
                <a:gd name="T34" fmla="*/ 42 w 92"/>
                <a:gd name="T35" fmla="*/ 0 h 125"/>
                <a:gd name="T36" fmla="*/ 38 w 92"/>
                <a:gd name="T37" fmla="*/ 1 h 125"/>
                <a:gd name="T38" fmla="*/ 36 w 92"/>
                <a:gd name="T39" fmla="*/ 6 h 125"/>
                <a:gd name="T40" fmla="*/ 34 w 92"/>
                <a:gd name="T41" fmla="*/ 10 h 125"/>
                <a:gd name="T42" fmla="*/ 33 w 92"/>
                <a:gd name="T43" fmla="*/ 15 h 125"/>
                <a:gd name="T44" fmla="*/ 32 w 92"/>
                <a:gd name="T45" fmla="*/ 20 h 125"/>
                <a:gd name="T46" fmla="*/ 30 w 92"/>
                <a:gd name="T47" fmla="*/ 24 h 125"/>
                <a:gd name="T48" fmla="*/ 28 w 92"/>
                <a:gd name="T49" fmla="*/ 28 h 125"/>
                <a:gd name="T50" fmla="*/ 20 w 92"/>
                <a:gd name="T51" fmla="*/ 37 h 125"/>
                <a:gd name="T52" fmla="*/ 11 w 92"/>
                <a:gd name="T53" fmla="*/ 47 h 125"/>
                <a:gd name="T54" fmla="*/ 5 w 92"/>
                <a:gd name="T55" fmla="*/ 52 h 125"/>
                <a:gd name="T56" fmla="*/ 2 w 92"/>
                <a:gd name="T57" fmla="*/ 54 h 125"/>
                <a:gd name="T58" fmla="*/ 0 w 92"/>
                <a:gd name="T59" fmla="*/ 57 h 125"/>
                <a:gd name="T60" fmla="*/ 0 w 92"/>
                <a:gd name="T61" fmla="*/ 110 h 125"/>
                <a:gd name="T62" fmla="*/ 2 w 92"/>
                <a:gd name="T63" fmla="*/ 113 h 125"/>
                <a:gd name="T64" fmla="*/ 5 w 92"/>
                <a:gd name="T65" fmla="*/ 115 h 125"/>
                <a:gd name="T66" fmla="*/ 18 w 92"/>
                <a:gd name="T67" fmla="*/ 118 h 125"/>
                <a:gd name="T68" fmla="*/ 28 w 92"/>
                <a:gd name="T69" fmla="*/ 122 h 125"/>
                <a:gd name="T70" fmla="*/ 38 w 92"/>
                <a:gd name="T71" fmla="*/ 124 h 125"/>
                <a:gd name="T72" fmla="*/ 50 w 92"/>
                <a:gd name="T73" fmla="*/ 125 h 125"/>
                <a:gd name="T74" fmla="*/ 60 w 92"/>
                <a:gd name="T75" fmla="*/ 125 h 125"/>
                <a:gd name="T76" fmla="*/ 76 w 92"/>
                <a:gd name="T77" fmla="*/ 119 h 125"/>
                <a:gd name="T78" fmla="*/ 80 w 92"/>
                <a:gd name="T79" fmla="*/ 104 h 125"/>
                <a:gd name="T80" fmla="*/ 85 w 92"/>
                <a:gd name="T81" fmla="*/ 96 h 125"/>
                <a:gd name="T82" fmla="*/ 85 w 92"/>
                <a:gd name="T83" fmla="*/ 87 h 125"/>
                <a:gd name="T84" fmla="*/ 88 w 92"/>
                <a:gd name="T85" fmla="*/ 76 h 125"/>
                <a:gd name="T86" fmla="*/ 87 w 92"/>
                <a:gd name="T87" fmla="*/ 69 h 125"/>
                <a:gd name="T88" fmla="*/ 87 w 92"/>
                <a:gd name="T89" fmla="*/ 69 h 125"/>
                <a:gd name="T90" fmla="*/ 87 w 92"/>
                <a:gd name="T91" fmla="*/ 6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 h="125">
                  <a:moveTo>
                    <a:pt x="87" y="69"/>
                  </a:moveTo>
                  <a:cubicBezTo>
                    <a:pt x="90" y="66"/>
                    <a:pt x="92" y="62"/>
                    <a:pt x="92" y="57"/>
                  </a:cubicBezTo>
                  <a:cubicBezTo>
                    <a:pt x="92" y="53"/>
                    <a:pt x="90" y="49"/>
                    <a:pt x="87" y="46"/>
                  </a:cubicBezTo>
                  <a:cubicBezTo>
                    <a:pt x="84" y="43"/>
                    <a:pt x="80" y="42"/>
                    <a:pt x="76" y="42"/>
                  </a:cubicBezTo>
                  <a:cubicBezTo>
                    <a:pt x="53" y="42"/>
                    <a:pt x="53" y="42"/>
                    <a:pt x="53" y="42"/>
                  </a:cubicBezTo>
                  <a:cubicBezTo>
                    <a:pt x="54" y="41"/>
                    <a:pt x="54" y="40"/>
                    <a:pt x="54" y="40"/>
                  </a:cubicBezTo>
                  <a:cubicBezTo>
                    <a:pt x="54" y="39"/>
                    <a:pt x="55" y="39"/>
                    <a:pt x="55" y="38"/>
                  </a:cubicBezTo>
                  <a:cubicBezTo>
                    <a:pt x="55" y="37"/>
                    <a:pt x="56" y="37"/>
                    <a:pt x="56" y="36"/>
                  </a:cubicBezTo>
                  <a:cubicBezTo>
                    <a:pt x="57" y="35"/>
                    <a:pt x="57" y="33"/>
                    <a:pt x="58" y="32"/>
                  </a:cubicBezTo>
                  <a:cubicBezTo>
                    <a:pt x="59" y="31"/>
                    <a:pt x="59" y="29"/>
                    <a:pt x="60" y="27"/>
                  </a:cubicBezTo>
                  <a:cubicBezTo>
                    <a:pt x="60" y="25"/>
                    <a:pt x="60" y="23"/>
                    <a:pt x="60" y="21"/>
                  </a:cubicBezTo>
                  <a:cubicBezTo>
                    <a:pt x="60" y="19"/>
                    <a:pt x="60" y="18"/>
                    <a:pt x="60" y="18"/>
                  </a:cubicBezTo>
                  <a:cubicBezTo>
                    <a:pt x="60" y="17"/>
                    <a:pt x="60" y="16"/>
                    <a:pt x="60" y="14"/>
                  </a:cubicBezTo>
                  <a:cubicBezTo>
                    <a:pt x="60" y="12"/>
                    <a:pt x="59" y="11"/>
                    <a:pt x="59" y="10"/>
                  </a:cubicBezTo>
                  <a:cubicBezTo>
                    <a:pt x="58" y="9"/>
                    <a:pt x="58" y="8"/>
                    <a:pt x="57" y="6"/>
                  </a:cubicBezTo>
                  <a:cubicBezTo>
                    <a:pt x="56" y="5"/>
                    <a:pt x="55" y="4"/>
                    <a:pt x="54" y="3"/>
                  </a:cubicBezTo>
                  <a:cubicBezTo>
                    <a:pt x="52" y="2"/>
                    <a:pt x="51" y="1"/>
                    <a:pt x="49" y="1"/>
                  </a:cubicBezTo>
                  <a:cubicBezTo>
                    <a:pt x="47" y="0"/>
                    <a:pt x="45" y="0"/>
                    <a:pt x="42" y="0"/>
                  </a:cubicBezTo>
                  <a:cubicBezTo>
                    <a:pt x="41" y="0"/>
                    <a:pt x="39" y="0"/>
                    <a:pt x="38" y="1"/>
                  </a:cubicBezTo>
                  <a:cubicBezTo>
                    <a:pt x="37" y="3"/>
                    <a:pt x="36" y="4"/>
                    <a:pt x="36" y="6"/>
                  </a:cubicBezTo>
                  <a:cubicBezTo>
                    <a:pt x="35" y="7"/>
                    <a:pt x="34" y="9"/>
                    <a:pt x="34" y="10"/>
                  </a:cubicBezTo>
                  <a:cubicBezTo>
                    <a:pt x="34" y="11"/>
                    <a:pt x="33" y="13"/>
                    <a:pt x="33" y="15"/>
                  </a:cubicBezTo>
                  <a:cubicBezTo>
                    <a:pt x="32" y="17"/>
                    <a:pt x="32" y="19"/>
                    <a:pt x="32" y="20"/>
                  </a:cubicBezTo>
                  <a:cubicBezTo>
                    <a:pt x="32" y="21"/>
                    <a:pt x="31" y="22"/>
                    <a:pt x="30" y="24"/>
                  </a:cubicBezTo>
                  <a:cubicBezTo>
                    <a:pt x="30" y="25"/>
                    <a:pt x="29" y="27"/>
                    <a:pt x="28" y="28"/>
                  </a:cubicBezTo>
                  <a:cubicBezTo>
                    <a:pt x="26" y="29"/>
                    <a:pt x="23" y="33"/>
                    <a:pt x="20" y="37"/>
                  </a:cubicBezTo>
                  <a:cubicBezTo>
                    <a:pt x="17" y="41"/>
                    <a:pt x="14" y="44"/>
                    <a:pt x="11" y="47"/>
                  </a:cubicBezTo>
                  <a:cubicBezTo>
                    <a:pt x="9" y="50"/>
                    <a:pt x="7" y="52"/>
                    <a:pt x="5" y="52"/>
                  </a:cubicBezTo>
                  <a:cubicBezTo>
                    <a:pt x="4" y="52"/>
                    <a:pt x="3" y="53"/>
                    <a:pt x="2" y="54"/>
                  </a:cubicBezTo>
                  <a:cubicBezTo>
                    <a:pt x="1" y="55"/>
                    <a:pt x="0" y="56"/>
                    <a:pt x="0" y="57"/>
                  </a:cubicBezTo>
                  <a:cubicBezTo>
                    <a:pt x="0" y="110"/>
                    <a:pt x="0" y="110"/>
                    <a:pt x="0" y="110"/>
                  </a:cubicBezTo>
                  <a:cubicBezTo>
                    <a:pt x="0" y="111"/>
                    <a:pt x="1" y="112"/>
                    <a:pt x="2" y="113"/>
                  </a:cubicBezTo>
                  <a:cubicBezTo>
                    <a:pt x="3" y="114"/>
                    <a:pt x="4" y="115"/>
                    <a:pt x="5" y="115"/>
                  </a:cubicBezTo>
                  <a:cubicBezTo>
                    <a:pt x="7" y="115"/>
                    <a:pt x="12" y="116"/>
                    <a:pt x="18" y="118"/>
                  </a:cubicBezTo>
                  <a:cubicBezTo>
                    <a:pt x="23" y="120"/>
                    <a:pt x="26" y="121"/>
                    <a:pt x="28" y="122"/>
                  </a:cubicBezTo>
                  <a:cubicBezTo>
                    <a:pt x="31" y="122"/>
                    <a:pt x="34" y="123"/>
                    <a:pt x="38" y="124"/>
                  </a:cubicBezTo>
                  <a:cubicBezTo>
                    <a:pt x="42" y="125"/>
                    <a:pt x="46" y="125"/>
                    <a:pt x="50" y="125"/>
                  </a:cubicBezTo>
                  <a:cubicBezTo>
                    <a:pt x="60" y="125"/>
                    <a:pt x="60" y="125"/>
                    <a:pt x="60" y="125"/>
                  </a:cubicBezTo>
                  <a:cubicBezTo>
                    <a:pt x="68" y="125"/>
                    <a:pt x="73" y="123"/>
                    <a:pt x="76" y="119"/>
                  </a:cubicBezTo>
                  <a:cubicBezTo>
                    <a:pt x="80" y="115"/>
                    <a:pt x="81" y="110"/>
                    <a:pt x="80" y="104"/>
                  </a:cubicBezTo>
                  <a:cubicBezTo>
                    <a:pt x="83" y="102"/>
                    <a:pt x="84" y="100"/>
                    <a:pt x="85" y="96"/>
                  </a:cubicBezTo>
                  <a:cubicBezTo>
                    <a:pt x="86" y="93"/>
                    <a:pt x="86" y="90"/>
                    <a:pt x="85" y="87"/>
                  </a:cubicBezTo>
                  <a:cubicBezTo>
                    <a:pt x="87" y="84"/>
                    <a:pt x="89" y="80"/>
                    <a:pt x="88" y="76"/>
                  </a:cubicBezTo>
                  <a:cubicBezTo>
                    <a:pt x="88" y="74"/>
                    <a:pt x="88" y="72"/>
                    <a:pt x="87" y="69"/>
                  </a:cubicBezTo>
                  <a:close/>
                  <a:moveTo>
                    <a:pt x="87" y="69"/>
                  </a:moveTo>
                  <a:cubicBezTo>
                    <a:pt x="87" y="69"/>
                    <a:pt x="87" y="69"/>
                    <a:pt x="87" y="6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454">
              <a:extLst>
                <a:ext uri="{FF2B5EF4-FFF2-40B4-BE49-F238E27FC236}">
                  <a16:creationId xmlns:a16="http://schemas.microsoft.com/office/drawing/2014/main" id="{95AFA545-2C97-4E65-B70E-F8E0A46409F0}"/>
                </a:ext>
              </a:extLst>
            </p:cNvPr>
            <p:cNvSpPr>
              <a:spLocks noEditPoints="1"/>
            </p:cNvSpPr>
            <p:nvPr/>
          </p:nvSpPr>
          <p:spPr bwMode="auto">
            <a:xfrm>
              <a:off x="15427325" y="2871788"/>
              <a:ext cx="98425" cy="182563"/>
            </a:xfrm>
            <a:custGeom>
              <a:avLst/>
              <a:gdLst>
                <a:gd name="T0" fmla="*/ 29 w 34"/>
                <a:gd name="T1" fmla="*/ 0 h 63"/>
                <a:gd name="T2" fmla="*/ 5 w 34"/>
                <a:gd name="T3" fmla="*/ 0 h 63"/>
                <a:gd name="T4" fmla="*/ 2 w 34"/>
                <a:gd name="T5" fmla="*/ 2 h 63"/>
                <a:gd name="T6" fmla="*/ 0 w 34"/>
                <a:gd name="T7" fmla="*/ 5 h 63"/>
                <a:gd name="T8" fmla="*/ 0 w 34"/>
                <a:gd name="T9" fmla="*/ 58 h 63"/>
                <a:gd name="T10" fmla="*/ 2 w 34"/>
                <a:gd name="T11" fmla="*/ 61 h 63"/>
                <a:gd name="T12" fmla="*/ 5 w 34"/>
                <a:gd name="T13" fmla="*/ 63 h 63"/>
                <a:gd name="T14" fmla="*/ 29 w 34"/>
                <a:gd name="T15" fmla="*/ 63 h 63"/>
                <a:gd name="T16" fmla="*/ 33 w 34"/>
                <a:gd name="T17" fmla="*/ 61 h 63"/>
                <a:gd name="T18" fmla="*/ 34 w 34"/>
                <a:gd name="T19" fmla="*/ 58 h 63"/>
                <a:gd name="T20" fmla="*/ 34 w 34"/>
                <a:gd name="T21" fmla="*/ 5 h 63"/>
                <a:gd name="T22" fmla="*/ 33 w 34"/>
                <a:gd name="T23" fmla="*/ 2 h 63"/>
                <a:gd name="T24" fmla="*/ 29 w 34"/>
                <a:gd name="T25" fmla="*/ 0 h 63"/>
                <a:gd name="T26" fmla="*/ 19 w 34"/>
                <a:gd name="T27" fmla="*/ 51 h 63"/>
                <a:gd name="T28" fmla="*/ 16 w 34"/>
                <a:gd name="T29" fmla="*/ 52 h 63"/>
                <a:gd name="T30" fmla="*/ 12 w 34"/>
                <a:gd name="T31" fmla="*/ 51 h 63"/>
                <a:gd name="T32" fmla="*/ 11 w 34"/>
                <a:gd name="T33" fmla="*/ 47 h 63"/>
                <a:gd name="T34" fmla="*/ 12 w 34"/>
                <a:gd name="T35" fmla="*/ 43 h 63"/>
                <a:gd name="T36" fmla="*/ 16 w 34"/>
                <a:gd name="T37" fmla="*/ 42 h 63"/>
                <a:gd name="T38" fmla="*/ 19 w 34"/>
                <a:gd name="T39" fmla="*/ 43 h 63"/>
                <a:gd name="T40" fmla="*/ 21 w 34"/>
                <a:gd name="T41" fmla="*/ 47 h 63"/>
                <a:gd name="T42" fmla="*/ 19 w 34"/>
                <a:gd name="T43" fmla="*/ 51 h 63"/>
                <a:gd name="T44" fmla="*/ 19 w 34"/>
                <a:gd name="T45" fmla="*/ 51 h 63"/>
                <a:gd name="T46" fmla="*/ 19 w 34"/>
                <a:gd name="T4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63">
                  <a:moveTo>
                    <a:pt x="29" y="0"/>
                  </a:moveTo>
                  <a:cubicBezTo>
                    <a:pt x="5" y="0"/>
                    <a:pt x="5" y="0"/>
                    <a:pt x="5" y="0"/>
                  </a:cubicBezTo>
                  <a:cubicBezTo>
                    <a:pt x="4" y="0"/>
                    <a:pt x="3" y="1"/>
                    <a:pt x="2" y="2"/>
                  </a:cubicBezTo>
                  <a:cubicBezTo>
                    <a:pt x="1" y="3"/>
                    <a:pt x="0" y="4"/>
                    <a:pt x="0" y="5"/>
                  </a:cubicBezTo>
                  <a:cubicBezTo>
                    <a:pt x="0" y="58"/>
                    <a:pt x="0" y="58"/>
                    <a:pt x="0" y="58"/>
                  </a:cubicBezTo>
                  <a:cubicBezTo>
                    <a:pt x="0" y="59"/>
                    <a:pt x="1" y="60"/>
                    <a:pt x="2" y="61"/>
                  </a:cubicBezTo>
                  <a:cubicBezTo>
                    <a:pt x="3" y="62"/>
                    <a:pt x="4" y="63"/>
                    <a:pt x="5" y="63"/>
                  </a:cubicBezTo>
                  <a:cubicBezTo>
                    <a:pt x="29" y="63"/>
                    <a:pt x="29" y="63"/>
                    <a:pt x="29" y="63"/>
                  </a:cubicBezTo>
                  <a:cubicBezTo>
                    <a:pt x="30" y="63"/>
                    <a:pt x="31" y="62"/>
                    <a:pt x="33" y="61"/>
                  </a:cubicBezTo>
                  <a:cubicBezTo>
                    <a:pt x="34" y="60"/>
                    <a:pt x="34" y="59"/>
                    <a:pt x="34" y="58"/>
                  </a:cubicBezTo>
                  <a:cubicBezTo>
                    <a:pt x="34" y="5"/>
                    <a:pt x="34" y="5"/>
                    <a:pt x="34" y="5"/>
                  </a:cubicBezTo>
                  <a:cubicBezTo>
                    <a:pt x="34" y="4"/>
                    <a:pt x="34" y="3"/>
                    <a:pt x="33" y="2"/>
                  </a:cubicBezTo>
                  <a:cubicBezTo>
                    <a:pt x="31" y="1"/>
                    <a:pt x="30" y="0"/>
                    <a:pt x="29" y="0"/>
                  </a:cubicBezTo>
                  <a:close/>
                  <a:moveTo>
                    <a:pt x="19" y="51"/>
                  </a:moveTo>
                  <a:cubicBezTo>
                    <a:pt x="18" y="52"/>
                    <a:pt x="17" y="52"/>
                    <a:pt x="16" y="52"/>
                  </a:cubicBezTo>
                  <a:cubicBezTo>
                    <a:pt x="14" y="52"/>
                    <a:pt x="13" y="52"/>
                    <a:pt x="12" y="51"/>
                  </a:cubicBezTo>
                  <a:cubicBezTo>
                    <a:pt x="11" y="50"/>
                    <a:pt x="11" y="49"/>
                    <a:pt x="11" y="47"/>
                  </a:cubicBezTo>
                  <a:cubicBezTo>
                    <a:pt x="11" y="46"/>
                    <a:pt x="11" y="44"/>
                    <a:pt x="12" y="43"/>
                  </a:cubicBezTo>
                  <a:cubicBezTo>
                    <a:pt x="13" y="42"/>
                    <a:pt x="14" y="42"/>
                    <a:pt x="16" y="42"/>
                  </a:cubicBezTo>
                  <a:cubicBezTo>
                    <a:pt x="17" y="42"/>
                    <a:pt x="18" y="42"/>
                    <a:pt x="19" y="43"/>
                  </a:cubicBezTo>
                  <a:cubicBezTo>
                    <a:pt x="20" y="44"/>
                    <a:pt x="21" y="46"/>
                    <a:pt x="21" y="47"/>
                  </a:cubicBezTo>
                  <a:cubicBezTo>
                    <a:pt x="21" y="49"/>
                    <a:pt x="20" y="50"/>
                    <a:pt x="19" y="51"/>
                  </a:cubicBezTo>
                  <a:close/>
                  <a:moveTo>
                    <a:pt x="19" y="51"/>
                  </a:moveTo>
                  <a:cubicBezTo>
                    <a:pt x="19" y="51"/>
                    <a:pt x="19" y="51"/>
                    <a:pt x="19" y="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4B87AF6B-AC08-4040-98D5-6D3419BA309E}"/>
              </a:ext>
            </a:extLst>
          </p:cNvPr>
          <p:cNvGrpSpPr/>
          <p:nvPr/>
        </p:nvGrpSpPr>
        <p:grpSpPr>
          <a:xfrm>
            <a:off x="8101259" y="3885366"/>
            <a:ext cx="402487" cy="281612"/>
            <a:chOff x="14268450" y="3055938"/>
            <a:chExt cx="496888" cy="347663"/>
          </a:xfrm>
        </p:grpSpPr>
        <p:sp>
          <p:nvSpPr>
            <p:cNvPr id="241" name="Freeform 455">
              <a:extLst>
                <a:ext uri="{FF2B5EF4-FFF2-40B4-BE49-F238E27FC236}">
                  <a16:creationId xmlns:a16="http://schemas.microsoft.com/office/drawing/2014/main" id="{F0BE824A-1812-4611-8015-DBB66A9D9CB4}"/>
                </a:ext>
              </a:extLst>
            </p:cNvPr>
            <p:cNvSpPr>
              <a:spLocks/>
            </p:cNvSpPr>
            <p:nvPr/>
          </p:nvSpPr>
          <p:spPr bwMode="auto">
            <a:xfrm>
              <a:off x="14268450" y="3055938"/>
              <a:ext cx="496888" cy="347663"/>
            </a:xfrm>
            <a:custGeom>
              <a:avLst/>
              <a:gdLst>
                <a:gd name="T0" fmla="*/ 143 w 172"/>
                <a:gd name="T1" fmla="*/ 120 h 120"/>
                <a:gd name="T2" fmla="*/ 29 w 172"/>
                <a:gd name="T3" fmla="*/ 120 h 120"/>
                <a:gd name="T4" fmla="*/ 0 w 172"/>
                <a:gd name="T5" fmla="*/ 92 h 120"/>
                <a:gd name="T6" fmla="*/ 0 w 172"/>
                <a:gd name="T7" fmla="*/ 28 h 120"/>
                <a:gd name="T8" fmla="*/ 29 w 172"/>
                <a:gd name="T9" fmla="*/ 0 h 120"/>
                <a:gd name="T10" fmla="*/ 143 w 172"/>
                <a:gd name="T11" fmla="*/ 0 h 120"/>
                <a:gd name="T12" fmla="*/ 172 w 172"/>
                <a:gd name="T13" fmla="*/ 28 h 120"/>
                <a:gd name="T14" fmla="*/ 172 w 172"/>
                <a:gd name="T15" fmla="*/ 92 h 120"/>
                <a:gd name="T16" fmla="*/ 143 w 172"/>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20">
                  <a:moveTo>
                    <a:pt x="143" y="120"/>
                  </a:moveTo>
                  <a:cubicBezTo>
                    <a:pt x="29" y="120"/>
                    <a:pt x="29" y="120"/>
                    <a:pt x="29" y="120"/>
                  </a:cubicBezTo>
                  <a:cubicBezTo>
                    <a:pt x="13" y="120"/>
                    <a:pt x="0" y="108"/>
                    <a:pt x="0" y="92"/>
                  </a:cubicBezTo>
                  <a:cubicBezTo>
                    <a:pt x="0" y="28"/>
                    <a:pt x="0" y="28"/>
                    <a:pt x="0" y="28"/>
                  </a:cubicBezTo>
                  <a:cubicBezTo>
                    <a:pt x="0" y="12"/>
                    <a:pt x="13" y="0"/>
                    <a:pt x="29" y="0"/>
                  </a:cubicBezTo>
                  <a:cubicBezTo>
                    <a:pt x="143" y="0"/>
                    <a:pt x="143" y="0"/>
                    <a:pt x="143" y="0"/>
                  </a:cubicBezTo>
                  <a:cubicBezTo>
                    <a:pt x="159" y="0"/>
                    <a:pt x="172" y="12"/>
                    <a:pt x="172" y="28"/>
                  </a:cubicBezTo>
                  <a:cubicBezTo>
                    <a:pt x="172" y="92"/>
                    <a:pt x="172" y="92"/>
                    <a:pt x="172" y="92"/>
                  </a:cubicBezTo>
                  <a:cubicBezTo>
                    <a:pt x="172" y="108"/>
                    <a:pt x="159" y="120"/>
                    <a:pt x="143" y="120"/>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456">
              <a:extLst>
                <a:ext uri="{FF2B5EF4-FFF2-40B4-BE49-F238E27FC236}">
                  <a16:creationId xmlns:a16="http://schemas.microsoft.com/office/drawing/2014/main" id="{60AE8200-56A2-4AC7-84AC-C6E8AD2032CA}"/>
                </a:ext>
              </a:extLst>
            </p:cNvPr>
            <p:cNvSpPr>
              <a:spLocks/>
            </p:cNvSpPr>
            <p:nvPr/>
          </p:nvSpPr>
          <p:spPr bwMode="auto">
            <a:xfrm>
              <a:off x="14447838" y="3128963"/>
              <a:ext cx="138113" cy="203200"/>
            </a:xfrm>
            <a:custGeom>
              <a:avLst/>
              <a:gdLst>
                <a:gd name="T0" fmla="*/ 0 w 87"/>
                <a:gd name="T1" fmla="*/ 0 h 128"/>
                <a:gd name="T2" fmla="*/ 0 w 87"/>
                <a:gd name="T3" fmla="*/ 128 h 128"/>
                <a:gd name="T4" fmla="*/ 87 w 87"/>
                <a:gd name="T5" fmla="*/ 60 h 128"/>
                <a:gd name="T6" fmla="*/ 0 w 87"/>
                <a:gd name="T7" fmla="*/ 0 h 128"/>
                <a:gd name="T8" fmla="*/ 0 w 87"/>
                <a:gd name="T9" fmla="*/ 0 h 128"/>
              </a:gdLst>
              <a:ahLst/>
              <a:cxnLst>
                <a:cxn ang="0">
                  <a:pos x="T0" y="T1"/>
                </a:cxn>
                <a:cxn ang="0">
                  <a:pos x="T2" y="T3"/>
                </a:cxn>
                <a:cxn ang="0">
                  <a:pos x="T4" y="T5"/>
                </a:cxn>
                <a:cxn ang="0">
                  <a:pos x="T6" y="T7"/>
                </a:cxn>
                <a:cxn ang="0">
                  <a:pos x="T8" y="T9"/>
                </a:cxn>
              </a:cxnLst>
              <a:rect l="0" t="0" r="r" b="b"/>
              <a:pathLst>
                <a:path w="87" h="128">
                  <a:moveTo>
                    <a:pt x="0" y="0"/>
                  </a:moveTo>
                  <a:lnTo>
                    <a:pt x="0" y="128"/>
                  </a:lnTo>
                  <a:lnTo>
                    <a:pt x="87" y="6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FFD80CE2-51DE-4E6F-8A35-544CF274A551}"/>
              </a:ext>
            </a:extLst>
          </p:cNvPr>
          <p:cNvGrpSpPr/>
          <p:nvPr/>
        </p:nvGrpSpPr>
        <p:grpSpPr>
          <a:xfrm>
            <a:off x="8537179" y="3619184"/>
            <a:ext cx="259752" cy="177455"/>
            <a:chOff x="14806613" y="2727325"/>
            <a:chExt cx="320675" cy="219075"/>
          </a:xfrm>
        </p:grpSpPr>
        <p:sp>
          <p:nvSpPr>
            <p:cNvPr id="244" name="Freeform 457">
              <a:extLst>
                <a:ext uri="{FF2B5EF4-FFF2-40B4-BE49-F238E27FC236}">
                  <a16:creationId xmlns:a16="http://schemas.microsoft.com/office/drawing/2014/main" id="{9CDA3BA1-1E67-42A0-BE8E-FBAB3A1F7DED}"/>
                </a:ext>
              </a:extLst>
            </p:cNvPr>
            <p:cNvSpPr>
              <a:spLocks/>
            </p:cNvSpPr>
            <p:nvPr/>
          </p:nvSpPr>
          <p:spPr bwMode="auto">
            <a:xfrm>
              <a:off x="14806613" y="2727325"/>
              <a:ext cx="320675" cy="219075"/>
            </a:xfrm>
            <a:custGeom>
              <a:avLst/>
              <a:gdLst>
                <a:gd name="T0" fmla="*/ 111 w 111"/>
                <a:gd name="T1" fmla="*/ 13 h 76"/>
                <a:gd name="T2" fmla="*/ 111 w 111"/>
                <a:gd name="T3" fmla="*/ 63 h 76"/>
                <a:gd name="T4" fmla="*/ 98 w 111"/>
                <a:gd name="T5" fmla="*/ 76 h 76"/>
                <a:gd name="T6" fmla="*/ 13 w 111"/>
                <a:gd name="T7" fmla="*/ 76 h 76"/>
                <a:gd name="T8" fmla="*/ 0 w 111"/>
                <a:gd name="T9" fmla="*/ 63 h 76"/>
                <a:gd name="T10" fmla="*/ 0 w 111"/>
                <a:gd name="T11" fmla="*/ 13 h 76"/>
                <a:gd name="T12" fmla="*/ 5 w 111"/>
                <a:gd name="T13" fmla="*/ 3 h 76"/>
                <a:gd name="T14" fmla="*/ 13 w 111"/>
                <a:gd name="T15" fmla="*/ 0 h 76"/>
                <a:gd name="T16" fmla="*/ 98 w 111"/>
                <a:gd name="T17" fmla="*/ 0 h 76"/>
                <a:gd name="T18" fmla="*/ 107 w 111"/>
                <a:gd name="T19" fmla="*/ 3 h 76"/>
                <a:gd name="T20" fmla="*/ 111 w 111"/>
                <a:gd name="T21" fmla="*/ 1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76">
                  <a:moveTo>
                    <a:pt x="111" y="13"/>
                  </a:moveTo>
                  <a:cubicBezTo>
                    <a:pt x="111" y="63"/>
                    <a:pt x="111" y="63"/>
                    <a:pt x="111" y="63"/>
                  </a:cubicBezTo>
                  <a:cubicBezTo>
                    <a:pt x="111" y="70"/>
                    <a:pt x="105" y="76"/>
                    <a:pt x="98" y="76"/>
                  </a:cubicBezTo>
                  <a:cubicBezTo>
                    <a:pt x="13" y="76"/>
                    <a:pt x="13" y="76"/>
                    <a:pt x="13" y="76"/>
                  </a:cubicBezTo>
                  <a:cubicBezTo>
                    <a:pt x="6" y="76"/>
                    <a:pt x="0" y="70"/>
                    <a:pt x="0" y="63"/>
                  </a:cubicBezTo>
                  <a:cubicBezTo>
                    <a:pt x="0" y="13"/>
                    <a:pt x="0" y="13"/>
                    <a:pt x="0" y="13"/>
                  </a:cubicBezTo>
                  <a:cubicBezTo>
                    <a:pt x="0" y="9"/>
                    <a:pt x="2" y="6"/>
                    <a:pt x="5" y="3"/>
                  </a:cubicBezTo>
                  <a:cubicBezTo>
                    <a:pt x="7" y="1"/>
                    <a:pt x="10" y="0"/>
                    <a:pt x="13" y="0"/>
                  </a:cubicBezTo>
                  <a:cubicBezTo>
                    <a:pt x="98" y="0"/>
                    <a:pt x="98" y="0"/>
                    <a:pt x="98" y="0"/>
                  </a:cubicBezTo>
                  <a:cubicBezTo>
                    <a:pt x="102" y="0"/>
                    <a:pt x="105" y="1"/>
                    <a:pt x="107" y="3"/>
                  </a:cubicBezTo>
                  <a:cubicBezTo>
                    <a:pt x="110" y="6"/>
                    <a:pt x="111" y="9"/>
                    <a:pt x="111" y="13"/>
                  </a:cubicBez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458">
              <a:extLst>
                <a:ext uri="{FF2B5EF4-FFF2-40B4-BE49-F238E27FC236}">
                  <a16:creationId xmlns:a16="http://schemas.microsoft.com/office/drawing/2014/main" id="{7CA8A34E-CEE0-4D52-8564-C55418C06BCB}"/>
                </a:ext>
              </a:extLst>
            </p:cNvPr>
            <p:cNvSpPr>
              <a:spLocks/>
            </p:cNvSpPr>
            <p:nvPr/>
          </p:nvSpPr>
          <p:spPr bwMode="auto">
            <a:xfrm>
              <a:off x="14820900" y="2727325"/>
              <a:ext cx="293688" cy="109538"/>
            </a:xfrm>
            <a:custGeom>
              <a:avLst/>
              <a:gdLst>
                <a:gd name="T0" fmla="*/ 102 w 102"/>
                <a:gd name="T1" fmla="*/ 3 h 38"/>
                <a:gd name="T2" fmla="*/ 58 w 102"/>
                <a:gd name="T3" fmla="*/ 35 h 38"/>
                <a:gd name="T4" fmla="*/ 47 w 102"/>
                <a:gd name="T5" fmla="*/ 36 h 38"/>
                <a:gd name="T6" fmla="*/ 0 w 102"/>
                <a:gd name="T7" fmla="*/ 3 h 38"/>
                <a:gd name="T8" fmla="*/ 8 w 102"/>
                <a:gd name="T9" fmla="*/ 0 h 38"/>
                <a:gd name="T10" fmla="*/ 93 w 102"/>
                <a:gd name="T11" fmla="*/ 0 h 38"/>
                <a:gd name="T12" fmla="*/ 102 w 102"/>
                <a:gd name="T13" fmla="*/ 3 h 38"/>
              </a:gdLst>
              <a:ahLst/>
              <a:cxnLst>
                <a:cxn ang="0">
                  <a:pos x="T0" y="T1"/>
                </a:cxn>
                <a:cxn ang="0">
                  <a:pos x="T2" y="T3"/>
                </a:cxn>
                <a:cxn ang="0">
                  <a:pos x="T4" y="T5"/>
                </a:cxn>
                <a:cxn ang="0">
                  <a:pos x="T6" y="T7"/>
                </a:cxn>
                <a:cxn ang="0">
                  <a:pos x="T8" y="T9"/>
                </a:cxn>
                <a:cxn ang="0">
                  <a:pos x="T10" y="T11"/>
                </a:cxn>
                <a:cxn ang="0">
                  <a:pos x="T12" y="T13"/>
                </a:cxn>
              </a:cxnLst>
              <a:rect l="0" t="0" r="r" b="b"/>
              <a:pathLst>
                <a:path w="102" h="38">
                  <a:moveTo>
                    <a:pt x="102" y="3"/>
                  </a:moveTo>
                  <a:cubicBezTo>
                    <a:pt x="58" y="35"/>
                    <a:pt x="58" y="35"/>
                    <a:pt x="58" y="35"/>
                  </a:cubicBezTo>
                  <a:cubicBezTo>
                    <a:pt x="55" y="38"/>
                    <a:pt x="50" y="38"/>
                    <a:pt x="47" y="36"/>
                  </a:cubicBezTo>
                  <a:cubicBezTo>
                    <a:pt x="0" y="3"/>
                    <a:pt x="0" y="3"/>
                    <a:pt x="0" y="3"/>
                  </a:cubicBezTo>
                  <a:cubicBezTo>
                    <a:pt x="2" y="1"/>
                    <a:pt x="5" y="0"/>
                    <a:pt x="8" y="0"/>
                  </a:cubicBezTo>
                  <a:cubicBezTo>
                    <a:pt x="93" y="0"/>
                    <a:pt x="93" y="0"/>
                    <a:pt x="93" y="0"/>
                  </a:cubicBezTo>
                  <a:cubicBezTo>
                    <a:pt x="97" y="0"/>
                    <a:pt x="100" y="1"/>
                    <a:pt x="102" y="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4237DB96-216E-497B-9FCD-5546B8C0AC2C}"/>
              </a:ext>
            </a:extLst>
          </p:cNvPr>
          <p:cNvGrpSpPr/>
          <p:nvPr/>
        </p:nvGrpSpPr>
        <p:grpSpPr>
          <a:xfrm>
            <a:off x="7981671" y="2595709"/>
            <a:ext cx="405059" cy="501501"/>
            <a:chOff x="14120813" y="1414463"/>
            <a:chExt cx="500063" cy="619125"/>
          </a:xfrm>
        </p:grpSpPr>
        <p:sp>
          <p:nvSpPr>
            <p:cNvPr id="247" name="Rectangle 459">
              <a:extLst>
                <a:ext uri="{FF2B5EF4-FFF2-40B4-BE49-F238E27FC236}">
                  <a16:creationId xmlns:a16="http://schemas.microsoft.com/office/drawing/2014/main" id="{8BE2B0AE-B206-43C2-8988-92EDC02B0613}"/>
                </a:ext>
              </a:extLst>
            </p:cNvPr>
            <p:cNvSpPr>
              <a:spLocks noChangeArrowheads="1"/>
            </p:cNvSpPr>
            <p:nvPr/>
          </p:nvSpPr>
          <p:spPr bwMode="auto">
            <a:xfrm>
              <a:off x="14120813" y="1414463"/>
              <a:ext cx="500063" cy="619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Rectangle 460">
              <a:extLst>
                <a:ext uri="{FF2B5EF4-FFF2-40B4-BE49-F238E27FC236}">
                  <a16:creationId xmlns:a16="http://schemas.microsoft.com/office/drawing/2014/main" id="{303940C6-5E4C-4C6C-996F-A2DD7F7E30F1}"/>
                </a:ext>
              </a:extLst>
            </p:cNvPr>
            <p:cNvSpPr>
              <a:spLocks noChangeArrowheads="1"/>
            </p:cNvSpPr>
            <p:nvPr/>
          </p:nvSpPr>
          <p:spPr bwMode="auto">
            <a:xfrm>
              <a:off x="14152563" y="1466850"/>
              <a:ext cx="17938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Rectangle 461">
              <a:extLst>
                <a:ext uri="{FF2B5EF4-FFF2-40B4-BE49-F238E27FC236}">
                  <a16:creationId xmlns:a16="http://schemas.microsoft.com/office/drawing/2014/main" id="{FDB150A6-6CC5-4C0F-ACE6-8CC3BF01438B}"/>
                </a:ext>
              </a:extLst>
            </p:cNvPr>
            <p:cNvSpPr>
              <a:spLocks noChangeArrowheads="1"/>
            </p:cNvSpPr>
            <p:nvPr/>
          </p:nvSpPr>
          <p:spPr bwMode="auto">
            <a:xfrm>
              <a:off x="14152563" y="1665288"/>
              <a:ext cx="425450" cy="327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Rectangle 462">
              <a:extLst>
                <a:ext uri="{FF2B5EF4-FFF2-40B4-BE49-F238E27FC236}">
                  <a16:creationId xmlns:a16="http://schemas.microsoft.com/office/drawing/2014/main" id="{A777FDD9-FAAE-4168-9405-8F49D42DD1C0}"/>
                </a:ext>
              </a:extLst>
            </p:cNvPr>
            <p:cNvSpPr>
              <a:spLocks noChangeArrowheads="1"/>
            </p:cNvSpPr>
            <p:nvPr/>
          </p:nvSpPr>
          <p:spPr bwMode="auto">
            <a:xfrm>
              <a:off x="14152563" y="1500188"/>
              <a:ext cx="246063"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Rectangle 463">
              <a:extLst>
                <a:ext uri="{FF2B5EF4-FFF2-40B4-BE49-F238E27FC236}">
                  <a16:creationId xmlns:a16="http://schemas.microsoft.com/office/drawing/2014/main" id="{5EC52FA8-181B-45E8-BF77-0F1EFAC2CC7E}"/>
                </a:ext>
              </a:extLst>
            </p:cNvPr>
            <p:cNvSpPr>
              <a:spLocks noChangeArrowheads="1"/>
            </p:cNvSpPr>
            <p:nvPr/>
          </p:nvSpPr>
          <p:spPr bwMode="auto">
            <a:xfrm>
              <a:off x="14152563" y="1547813"/>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Rectangle 464">
              <a:extLst>
                <a:ext uri="{FF2B5EF4-FFF2-40B4-BE49-F238E27FC236}">
                  <a16:creationId xmlns:a16="http://schemas.microsoft.com/office/drawing/2014/main" id="{464DBB2F-0670-4FD8-8611-F9D7EB700D75}"/>
                </a:ext>
              </a:extLst>
            </p:cNvPr>
            <p:cNvSpPr>
              <a:spLocks noChangeArrowheads="1"/>
            </p:cNvSpPr>
            <p:nvPr/>
          </p:nvSpPr>
          <p:spPr bwMode="auto">
            <a:xfrm>
              <a:off x="14152563" y="1562100"/>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Rectangle 465">
              <a:extLst>
                <a:ext uri="{FF2B5EF4-FFF2-40B4-BE49-F238E27FC236}">
                  <a16:creationId xmlns:a16="http://schemas.microsoft.com/office/drawing/2014/main" id="{7CA9338E-9695-42D1-AF90-7661DA8B9FF2}"/>
                </a:ext>
              </a:extLst>
            </p:cNvPr>
            <p:cNvSpPr>
              <a:spLocks noChangeArrowheads="1"/>
            </p:cNvSpPr>
            <p:nvPr/>
          </p:nvSpPr>
          <p:spPr bwMode="auto">
            <a:xfrm>
              <a:off x="14152563" y="1576388"/>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Rectangle 466">
              <a:extLst>
                <a:ext uri="{FF2B5EF4-FFF2-40B4-BE49-F238E27FC236}">
                  <a16:creationId xmlns:a16="http://schemas.microsoft.com/office/drawing/2014/main" id="{724B9227-8C1E-40FE-B883-719FBB0995DB}"/>
                </a:ext>
              </a:extLst>
            </p:cNvPr>
            <p:cNvSpPr>
              <a:spLocks noChangeArrowheads="1"/>
            </p:cNvSpPr>
            <p:nvPr/>
          </p:nvSpPr>
          <p:spPr bwMode="auto">
            <a:xfrm>
              <a:off x="14152563" y="1587500"/>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467">
              <a:extLst>
                <a:ext uri="{FF2B5EF4-FFF2-40B4-BE49-F238E27FC236}">
                  <a16:creationId xmlns:a16="http://schemas.microsoft.com/office/drawing/2014/main" id="{F3583A7E-1E75-4A5C-BBA0-D466A10DFF7F}"/>
                </a:ext>
              </a:extLst>
            </p:cNvPr>
            <p:cNvSpPr>
              <a:spLocks noChangeArrowheads="1"/>
            </p:cNvSpPr>
            <p:nvPr/>
          </p:nvSpPr>
          <p:spPr bwMode="auto">
            <a:xfrm>
              <a:off x="14152563" y="1601788"/>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468">
              <a:extLst>
                <a:ext uri="{FF2B5EF4-FFF2-40B4-BE49-F238E27FC236}">
                  <a16:creationId xmlns:a16="http://schemas.microsoft.com/office/drawing/2014/main" id="{26C1DEB3-AE82-4F02-89FF-662D7215167D}"/>
                </a:ext>
              </a:extLst>
            </p:cNvPr>
            <p:cNvSpPr>
              <a:spLocks noChangeArrowheads="1"/>
            </p:cNvSpPr>
            <p:nvPr/>
          </p:nvSpPr>
          <p:spPr bwMode="auto">
            <a:xfrm>
              <a:off x="14152563" y="1616075"/>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469">
              <a:extLst>
                <a:ext uri="{FF2B5EF4-FFF2-40B4-BE49-F238E27FC236}">
                  <a16:creationId xmlns:a16="http://schemas.microsoft.com/office/drawing/2014/main" id="{77D3768B-CF3F-4A3D-B6D4-9DE5936C9194}"/>
                </a:ext>
              </a:extLst>
            </p:cNvPr>
            <p:cNvSpPr>
              <a:spLocks noChangeArrowheads="1"/>
            </p:cNvSpPr>
            <p:nvPr/>
          </p:nvSpPr>
          <p:spPr bwMode="auto">
            <a:xfrm>
              <a:off x="14152563" y="1630363"/>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 name="Group 15">
            <a:extLst>
              <a:ext uri="{FF2B5EF4-FFF2-40B4-BE49-F238E27FC236}">
                <a16:creationId xmlns:a16="http://schemas.microsoft.com/office/drawing/2014/main" id="{99E99537-C012-44CC-9749-EBDABF6C9A62}"/>
              </a:ext>
            </a:extLst>
          </p:cNvPr>
          <p:cNvGrpSpPr/>
          <p:nvPr/>
        </p:nvGrpSpPr>
        <p:grpSpPr>
          <a:xfrm>
            <a:off x="9636421" y="3556345"/>
            <a:ext cx="2987007" cy="5722165"/>
            <a:chOff x="19502438" y="2911475"/>
            <a:chExt cx="2560637" cy="4905375"/>
          </a:xfrm>
        </p:grpSpPr>
        <p:sp>
          <p:nvSpPr>
            <p:cNvPr id="17" name="Freeform 241">
              <a:extLst>
                <a:ext uri="{FF2B5EF4-FFF2-40B4-BE49-F238E27FC236}">
                  <a16:creationId xmlns:a16="http://schemas.microsoft.com/office/drawing/2014/main" id="{E20B297A-16F4-49E4-A50C-047AB360C2A0}"/>
                </a:ext>
              </a:extLst>
            </p:cNvPr>
            <p:cNvSpPr>
              <a:spLocks/>
            </p:cNvSpPr>
            <p:nvPr/>
          </p:nvSpPr>
          <p:spPr bwMode="auto">
            <a:xfrm>
              <a:off x="20185063" y="3716338"/>
              <a:ext cx="1236663" cy="950913"/>
            </a:xfrm>
            <a:custGeom>
              <a:avLst/>
              <a:gdLst>
                <a:gd name="T0" fmla="*/ 352 w 428"/>
                <a:gd name="T1" fmla="*/ 86 h 329"/>
                <a:gd name="T2" fmla="*/ 408 w 428"/>
                <a:gd name="T3" fmla="*/ 94 h 329"/>
                <a:gd name="T4" fmla="*/ 424 w 428"/>
                <a:gd name="T5" fmla="*/ 146 h 329"/>
                <a:gd name="T6" fmla="*/ 378 w 428"/>
                <a:gd name="T7" fmla="*/ 227 h 329"/>
                <a:gd name="T8" fmla="*/ 247 w 428"/>
                <a:gd name="T9" fmla="*/ 320 h 329"/>
                <a:gd name="T10" fmla="*/ 206 w 428"/>
                <a:gd name="T11" fmla="*/ 315 h 329"/>
                <a:gd name="T12" fmla="*/ 95 w 428"/>
                <a:gd name="T13" fmla="*/ 56 h 329"/>
                <a:gd name="T14" fmla="*/ 36 w 428"/>
                <a:gd name="T15" fmla="*/ 64 h 329"/>
                <a:gd name="T16" fmla="*/ 38 w 428"/>
                <a:gd name="T17" fmla="*/ 5 h 329"/>
                <a:gd name="T18" fmla="*/ 81 w 428"/>
                <a:gd name="T19" fmla="*/ 2 h 329"/>
                <a:gd name="T20" fmla="*/ 141 w 428"/>
                <a:gd name="T21" fmla="*/ 67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79" y="73"/>
                    <a:pt x="386" y="86"/>
                    <a:pt x="408" y="94"/>
                  </a:cubicBezTo>
                  <a:cubicBezTo>
                    <a:pt x="419" y="112"/>
                    <a:pt x="428" y="121"/>
                    <a:pt x="424" y="146"/>
                  </a:cubicBezTo>
                  <a:cubicBezTo>
                    <a:pt x="419" y="179"/>
                    <a:pt x="408" y="201"/>
                    <a:pt x="378" y="227"/>
                  </a:cubicBezTo>
                  <a:cubicBezTo>
                    <a:pt x="345" y="257"/>
                    <a:pt x="286" y="300"/>
                    <a:pt x="247" y="320"/>
                  </a:cubicBezTo>
                  <a:cubicBezTo>
                    <a:pt x="228" y="329"/>
                    <a:pt x="215" y="321"/>
                    <a:pt x="206" y="315"/>
                  </a:cubicBezTo>
                  <a:cubicBezTo>
                    <a:pt x="146" y="274"/>
                    <a:pt x="134" y="103"/>
                    <a:pt x="95" y="56"/>
                  </a:cubicBezTo>
                  <a:cubicBezTo>
                    <a:pt x="76" y="52"/>
                    <a:pt x="54" y="60"/>
                    <a:pt x="36" y="64"/>
                  </a:cubicBezTo>
                  <a:cubicBezTo>
                    <a:pt x="0" y="56"/>
                    <a:pt x="4" y="20"/>
                    <a:pt x="38" y="5"/>
                  </a:cubicBezTo>
                  <a:cubicBezTo>
                    <a:pt x="42" y="4"/>
                    <a:pt x="74" y="0"/>
                    <a:pt x="81" y="2"/>
                  </a:cubicBezTo>
                  <a:cubicBezTo>
                    <a:pt x="115" y="12"/>
                    <a:pt x="131" y="33"/>
                    <a:pt x="141" y="67"/>
                  </a:cubicBezTo>
                  <a:cubicBezTo>
                    <a:pt x="172" y="154"/>
                    <a:pt x="207" y="261"/>
                    <a:pt x="229" y="248"/>
                  </a:cubicBezTo>
                  <a:cubicBezTo>
                    <a:pt x="275" y="221"/>
                    <a:pt x="310" y="105"/>
                    <a:pt x="352" y="86"/>
                  </a:cubicBezTo>
                  <a:close/>
                </a:path>
              </a:pathLst>
            </a:custGeom>
            <a:solidFill>
              <a:srgbClr val="F7E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42">
              <a:extLst>
                <a:ext uri="{FF2B5EF4-FFF2-40B4-BE49-F238E27FC236}">
                  <a16:creationId xmlns:a16="http://schemas.microsoft.com/office/drawing/2014/main" id="{25867A49-0CF9-4A7F-9027-E2ED8B52C642}"/>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 name="T8" fmla="*/ 11 w 83"/>
                <a:gd name="T9" fmla="*/ 180 h 180"/>
              </a:gdLst>
              <a:ahLst/>
              <a:cxnLst>
                <a:cxn ang="0">
                  <a:pos x="T0" y="T1"/>
                </a:cxn>
                <a:cxn ang="0">
                  <a:pos x="T2" y="T3"/>
                </a:cxn>
                <a:cxn ang="0">
                  <a:pos x="T4" y="T5"/>
                </a:cxn>
                <a:cxn ang="0">
                  <a:pos x="T6" y="T7"/>
                </a:cxn>
                <a:cxn ang="0">
                  <a:pos x="T8" y="T9"/>
                </a:cxn>
              </a:cxnLst>
              <a:rect l="0" t="0" r="r" b="b"/>
              <a:pathLst>
                <a:path w="83" h="180">
                  <a:moveTo>
                    <a:pt x="11" y="180"/>
                  </a:moveTo>
                  <a:lnTo>
                    <a:pt x="0" y="160"/>
                  </a:lnTo>
                  <a:lnTo>
                    <a:pt x="56" y="0"/>
                  </a:lnTo>
                  <a:lnTo>
                    <a:pt x="83" y="9"/>
                  </a:lnTo>
                  <a:lnTo>
                    <a:pt x="11" y="1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43">
              <a:extLst>
                <a:ext uri="{FF2B5EF4-FFF2-40B4-BE49-F238E27FC236}">
                  <a16:creationId xmlns:a16="http://schemas.microsoft.com/office/drawing/2014/main" id="{C235F37F-BBD4-41DD-94D7-ACCF9022B7BE}"/>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Lst>
              <a:ahLst/>
              <a:cxnLst>
                <a:cxn ang="0">
                  <a:pos x="T0" y="T1"/>
                </a:cxn>
                <a:cxn ang="0">
                  <a:pos x="T2" y="T3"/>
                </a:cxn>
                <a:cxn ang="0">
                  <a:pos x="T4" y="T5"/>
                </a:cxn>
                <a:cxn ang="0">
                  <a:pos x="T6" y="T7"/>
                </a:cxn>
              </a:cxnLst>
              <a:rect l="0" t="0" r="r" b="b"/>
              <a:pathLst>
                <a:path w="83" h="180">
                  <a:moveTo>
                    <a:pt x="11" y="180"/>
                  </a:moveTo>
                  <a:lnTo>
                    <a:pt x="0" y="160"/>
                  </a:lnTo>
                  <a:lnTo>
                    <a:pt x="56" y="0"/>
                  </a:lnTo>
                  <a:lnTo>
                    <a:pt x="83"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44">
              <a:extLst>
                <a:ext uri="{FF2B5EF4-FFF2-40B4-BE49-F238E27FC236}">
                  <a16:creationId xmlns:a16="http://schemas.microsoft.com/office/drawing/2014/main" id="{407CC85C-5ADD-47EE-872C-B23F317800F1}"/>
                </a:ext>
              </a:extLst>
            </p:cNvPr>
            <p:cNvSpPr>
              <a:spLocks/>
            </p:cNvSpPr>
            <p:nvPr/>
          </p:nvSpPr>
          <p:spPr bwMode="auto">
            <a:xfrm>
              <a:off x="19661188" y="2952750"/>
              <a:ext cx="1222375" cy="919163"/>
            </a:xfrm>
            <a:custGeom>
              <a:avLst/>
              <a:gdLst>
                <a:gd name="T0" fmla="*/ 388 w 423"/>
                <a:gd name="T1" fmla="*/ 291 h 318"/>
                <a:gd name="T2" fmla="*/ 319 w 423"/>
                <a:gd name="T3" fmla="*/ 296 h 318"/>
                <a:gd name="T4" fmla="*/ 0 w 423"/>
                <a:gd name="T5" fmla="*/ 318 h 318"/>
                <a:gd name="T6" fmla="*/ 107 w 423"/>
                <a:gd name="T7" fmla="*/ 0 h 318"/>
                <a:gd name="T8" fmla="*/ 361 w 423"/>
                <a:gd name="T9" fmla="*/ 166 h 318"/>
                <a:gd name="T10" fmla="*/ 421 w 423"/>
                <a:gd name="T11" fmla="*/ 206 h 318"/>
                <a:gd name="T12" fmla="*/ 388 w 423"/>
                <a:gd name="T13" fmla="*/ 291 h 318"/>
              </a:gdLst>
              <a:ahLst/>
              <a:cxnLst>
                <a:cxn ang="0">
                  <a:pos x="T0" y="T1"/>
                </a:cxn>
                <a:cxn ang="0">
                  <a:pos x="T2" y="T3"/>
                </a:cxn>
                <a:cxn ang="0">
                  <a:pos x="T4" y="T5"/>
                </a:cxn>
                <a:cxn ang="0">
                  <a:pos x="T6" y="T7"/>
                </a:cxn>
                <a:cxn ang="0">
                  <a:pos x="T8" y="T9"/>
                </a:cxn>
                <a:cxn ang="0">
                  <a:pos x="T10" y="T11"/>
                </a:cxn>
                <a:cxn ang="0">
                  <a:pos x="T12" y="T13"/>
                </a:cxn>
              </a:cxnLst>
              <a:rect l="0" t="0" r="r" b="b"/>
              <a:pathLst>
                <a:path w="423" h="318">
                  <a:moveTo>
                    <a:pt x="388" y="291"/>
                  </a:moveTo>
                  <a:cubicBezTo>
                    <a:pt x="319" y="296"/>
                    <a:pt x="319" y="296"/>
                    <a:pt x="319" y="296"/>
                  </a:cubicBezTo>
                  <a:cubicBezTo>
                    <a:pt x="0" y="318"/>
                    <a:pt x="0" y="318"/>
                    <a:pt x="0" y="318"/>
                  </a:cubicBezTo>
                  <a:cubicBezTo>
                    <a:pt x="107" y="0"/>
                    <a:pt x="107" y="0"/>
                    <a:pt x="107" y="0"/>
                  </a:cubicBezTo>
                  <a:cubicBezTo>
                    <a:pt x="361" y="166"/>
                    <a:pt x="361" y="166"/>
                    <a:pt x="361" y="166"/>
                  </a:cubicBezTo>
                  <a:cubicBezTo>
                    <a:pt x="421" y="206"/>
                    <a:pt x="421" y="206"/>
                    <a:pt x="421" y="206"/>
                  </a:cubicBezTo>
                  <a:cubicBezTo>
                    <a:pt x="423" y="240"/>
                    <a:pt x="411" y="268"/>
                    <a:pt x="388" y="29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45">
              <a:extLst>
                <a:ext uri="{FF2B5EF4-FFF2-40B4-BE49-F238E27FC236}">
                  <a16:creationId xmlns:a16="http://schemas.microsoft.com/office/drawing/2014/main" id="{C76FD9EE-63DF-45E4-9762-3F260BC21643}"/>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 name="T8" fmla="*/ 63 w 147"/>
                <a:gd name="T9" fmla="*/ 6 h 191"/>
              </a:gdLst>
              <a:ahLst/>
              <a:cxnLst>
                <a:cxn ang="0">
                  <a:pos x="T0" y="T1"/>
                </a:cxn>
                <a:cxn ang="0">
                  <a:pos x="T2" y="T3"/>
                </a:cxn>
                <a:cxn ang="0">
                  <a:pos x="T4" y="T5"/>
                </a:cxn>
                <a:cxn ang="0">
                  <a:pos x="T6" y="T7"/>
                </a:cxn>
                <a:cxn ang="0">
                  <a:pos x="T8" y="T9"/>
                </a:cxn>
              </a:cxnLst>
              <a:rect l="0" t="0" r="r" b="b"/>
              <a:pathLst>
                <a:path w="147" h="191">
                  <a:moveTo>
                    <a:pt x="63" y="6"/>
                  </a:moveTo>
                  <a:lnTo>
                    <a:pt x="0" y="173"/>
                  </a:lnTo>
                  <a:lnTo>
                    <a:pt x="54" y="191"/>
                  </a:lnTo>
                  <a:lnTo>
                    <a:pt x="147" y="0"/>
                  </a:lnTo>
                  <a:lnTo>
                    <a:pt x="63" y="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46">
              <a:extLst>
                <a:ext uri="{FF2B5EF4-FFF2-40B4-BE49-F238E27FC236}">
                  <a16:creationId xmlns:a16="http://schemas.microsoft.com/office/drawing/2014/main" id="{BA9E9D9E-462F-4099-99DF-51983DE209BF}"/>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Lst>
              <a:ahLst/>
              <a:cxnLst>
                <a:cxn ang="0">
                  <a:pos x="T0" y="T1"/>
                </a:cxn>
                <a:cxn ang="0">
                  <a:pos x="T2" y="T3"/>
                </a:cxn>
                <a:cxn ang="0">
                  <a:pos x="T4" y="T5"/>
                </a:cxn>
                <a:cxn ang="0">
                  <a:pos x="T6" y="T7"/>
                </a:cxn>
              </a:cxnLst>
              <a:rect l="0" t="0" r="r" b="b"/>
              <a:pathLst>
                <a:path w="147" h="191">
                  <a:moveTo>
                    <a:pt x="63" y="6"/>
                  </a:moveTo>
                  <a:lnTo>
                    <a:pt x="0" y="173"/>
                  </a:lnTo>
                  <a:lnTo>
                    <a:pt x="54" y="191"/>
                  </a:lnTo>
                  <a:lnTo>
                    <a:pt x="1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47">
              <a:extLst>
                <a:ext uri="{FF2B5EF4-FFF2-40B4-BE49-F238E27FC236}">
                  <a16:creationId xmlns:a16="http://schemas.microsoft.com/office/drawing/2014/main" id="{23A66F0A-8C34-4FF6-BA32-19754BF33BD4}"/>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8">
              <a:extLst>
                <a:ext uri="{FF2B5EF4-FFF2-40B4-BE49-F238E27FC236}">
                  <a16:creationId xmlns:a16="http://schemas.microsoft.com/office/drawing/2014/main" id="{36984A72-BE4F-4351-9331-9BCCDBEF9D49}"/>
                </a:ext>
              </a:extLst>
            </p:cNvPr>
            <p:cNvSpPr>
              <a:spLocks/>
            </p:cNvSpPr>
            <p:nvPr/>
          </p:nvSpPr>
          <p:spPr bwMode="auto">
            <a:xfrm>
              <a:off x="19718338" y="3213100"/>
              <a:ext cx="330200" cy="471488"/>
            </a:xfrm>
            <a:custGeom>
              <a:avLst/>
              <a:gdLst>
                <a:gd name="T0" fmla="*/ 93 w 114"/>
                <a:gd name="T1" fmla="*/ 94 h 163"/>
                <a:gd name="T2" fmla="*/ 58 w 114"/>
                <a:gd name="T3" fmla="*/ 163 h 163"/>
                <a:gd name="T4" fmla="*/ 0 w 114"/>
                <a:gd name="T5" fmla="*/ 137 h 163"/>
                <a:gd name="T6" fmla="*/ 52 w 114"/>
                <a:gd name="T7" fmla="*/ 0 h 163"/>
                <a:gd name="T8" fmla="*/ 113 w 114"/>
                <a:gd name="T9" fmla="*/ 16 h 163"/>
                <a:gd name="T10" fmla="*/ 114 w 114"/>
                <a:gd name="T11" fmla="*/ 16 h 163"/>
                <a:gd name="T12" fmla="*/ 93 w 114"/>
                <a:gd name="T13" fmla="*/ 94 h 163"/>
              </a:gdLst>
              <a:ahLst/>
              <a:cxnLst>
                <a:cxn ang="0">
                  <a:pos x="T0" y="T1"/>
                </a:cxn>
                <a:cxn ang="0">
                  <a:pos x="T2" y="T3"/>
                </a:cxn>
                <a:cxn ang="0">
                  <a:pos x="T4" y="T5"/>
                </a:cxn>
                <a:cxn ang="0">
                  <a:pos x="T6" y="T7"/>
                </a:cxn>
                <a:cxn ang="0">
                  <a:pos x="T8" y="T9"/>
                </a:cxn>
                <a:cxn ang="0">
                  <a:pos x="T10" y="T11"/>
                </a:cxn>
                <a:cxn ang="0">
                  <a:pos x="T12" y="T13"/>
                </a:cxn>
              </a:cxnLst>
              <a:rect l="0" t="0" r="r" b="b"/>
              <a:pathLst>
                <a:path w="114" h="163">
                  <a:moveTo>
                    <a:pt x="93" y="94"/>
                  </a:moveTo>
                  <a:cubicBezTo>
                    <a:pt x="83" y="120"/>
                    <a:pt x="71" y="143"/>
                    <a:pt x="58" y="163"/>
                  </a:cubicBezTo>
                  <a:cubicBezTo>
                    <a:pt x="0" y="137"/>
                    <a:pt x="0" y="137"/>
                    <a:pt x="0" y="137"/>
                  </a:cubicBezTo>
                  <a:cubicBezTo>
                    <a:pt x="52" y="0"/>
                    <a:pt x="52" y="0"/>
                    <a:pt x="52" y="0"/>
                  </a:cubicBezTo>
                  <a:cubicBezTo>
                    <a:pt x="113" y="16"/>
                    <a:pt x="113" y="16"/>
                    <a:pt x="113" y="16"/>
                  </a:cubicBezTo>
                  <a:cubicBezTo>
                    <a:pt x="114" y="16"/>
                    <a:pt x="114" y="16"/>
                    <a:pt x="114" y="16"/>
                  </a:cubicBezTo>
                  <a:cubicBezTo>
                    <a:pt x="110" y="40"/>
                    <a:pt x="103" y="67"/>
                    <a:pt x="93" y="94"/>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9">
              <a:extLst>
                <a:ext uri="{FF2B5EF4-FFF2-40B4-BE49-F238E27FC236}">
                  <a16:creationId xmlns:a16="http://schemas.microsoft.com/office/drawing/2014/main" id="{B25E4ABC-B09A-404E-80B0-5F9BF4948673}"/>
                </a:ext>
              </a:extLst>
            </p:cNvPr>
            <p:cNvSpPr>
              <a:spLocks/>
            </p:cNvSpPr>
            <p:nvPr/>
          </p:nvSpPr>
          <p:spPr bwMode="auto">
            <a:xfrm>
              <a:off x="19667538" y="3195638"/>
              <a:ext cx="254000" cy="430213"/>
            </a:xfrm>
            <a:custGeom>
              <a:avLst/>
              <a:gdLst>
                <a:gd name="T0" fmla="*/ 73 w 88"/>
                <a:gd name="T1" fmla="*/ 85 h 149"/>
                <a:gd name="T2" fmla="*/ 18 w 88"/>
                <a:gd name="T3" fmla="*/ 143 h 149"/>
                <a:gd name="T4" fmla="*/ 15 w 88"/>
                <a:gd name="T5" fmla="*/ 63 h 149"/>
                <a:gd name="T6" fmla="*/ 70 w 88"/>
                <a:gd name="T7" fmla="*/ 6 h 149"/>
                <a:gd name="T8" fmla="*/ 73 w 88"/>
                <a:gd name="T9" fmla="*/ 85 h 149"/>
              </a:gdLst>
              <a:ahLst/>
              <a:cxnLst>
                <a:cxn ang="0">
                  <a:pos x="T0" y="T1"/>
                </a:cxn>
                <a:cxn ang="0">
                  <a:pos x="T2" y="T3"/>
                </a:cxn>
                <a:cxn ang="0">
                  <a:pos x="T4" y="T5"/>
                </a:cxn>
                <a:cxn ang="0">
                  <a:pos x="T6" y="T7"/>
                </a:cxn>
                <a:cxn ang="0">
                  <a:pos x="T8" y="T9"/>
                </a:cxn>
              </a:cxnLst>
              <a:rect l="0" t="0" r="r" b="b"/>
              <a:pathLst>
                <a:path w="88" h="149">
                  <a:moveTo>
                    <a:pt x="73" y="85"/>
                  </a:moveTo>
                  <a:cubicBezTo>
                    <a:pt x="58" y="123"/>
                    <a:pt x="34" y="149"/>
                    <a:pt x="18" y="143"/>
                  </a:cubicBezTo>
                  <a:cubicBezTo>
                    <a:pt x="2" y="136"/>
                    <a:pt x="0" y="101"/>
                    <a:pt x="15" y="63"/>
                  </a:cubicBezTo>
                  <a:cubicBezTo>
                    <a:pt x="30" y="25"/>
                    <a:pt x="54" y="0"/>
                    <a:pt x="70" y="6"/>
                  </a:cubicBezTo>
                  <a:cubicBezTo>
                    <a:pt x="86" y="12"/>
                    <a:pt x="88" y="48"/>
                    <a:pt x="73" y="85"/>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0">
              <a:extLst>
                <a:ext uri="{FF2B5EF4-FFF2-40B4-BE49-F238E27FC236}">
                  <a16:creationId xmlns:a16="http://schemas.microsoft.com/office/drawing/2014/main" id="{00F83EF7-C43A-4794-A085-3B7A72552876}"/>
                </a:ext>
              </a:extLst>
            </p:cNvPr>
            <p:cNvSpPr>
              <a:spLocks/>
            </p:cNvSpPr>
            <p:nvPr/>
          </p:nvSpPr>
          <p:spPr bwMode="auto">
            <a:xfrm>
              <a:off x="20583525" y="3432175"/>
              <a:ext cx="300038" cy="376238"/>
            </a:xfrm>
            <a:custGeom>
              <a:avLst/>
              <a:gdLst>
                <a:gd name="T0" fmla="*/ 69 w 104"/>
                <a:gd name="T1" fmla="*/ 125 h 130"/>
                <a:gd name="T2" fmla="*/ 0 w 104"/>
                <a:gd name="T3" fmla="*/ 130 h 130"/>
                <a:gd name="T4" fmla="*/ 1 w 104"/>
                <a:gd name="T5" fmla="*/ 128 h 130"/>
                <a:gd name="T6" fmla="*/ 42 w 104"/>
                <a:gd name="T7" fmla="*/ 1 h 130"/>
                <a:gd name="T8" fmla="*/ 42 w 104"/>
                <a:gd name="T9" fmla="*/ 0 h 130"/>
                <a:gd name="T10" fmla="*/ 102 w 104"/>
                <a:gd name="T11" fmla="*/ 40 h 130"/>
                <a:gd name="T12" fmla="*/ 69 w 104"/>
                <a:gd name="T13" fmla="*/ 125 h 130"/>
              </a:gdLst>
              <a:ahLst/>
              <a:cxnLst>
                <a:cxn ang="0">
                  <a:pos x="T0" y="T1"/>
                </a:cxn>
                <a:cxn ang="0">
                  <a:pos x="T2" y="T3"/>
                </a:cxn>
                <a:cxn ang="0">
                  <a:pos x="T4" y="T5"/>
                </a:cxn>
                <a:cxn ang="0">
                  <a:pos x="T6" y="T7"/>
                </a:cxn>
                <a:cxn ang="0">
                  <a:pos x="T8" y="T9"/>
                </a:cxn>
                <a:cxn ang="0">
                  <a:pos x="T10" y="T11"/>
                </a:cxn>
                <a:cxn ang="0">
                  <a:pos x="T12" y="T13"/>
                </a:cxn>
              </a:cxnLst>
              <a:rect l="0" t="0" r="r" b="b"/>
              <a:pathLst>
                <a:path w="104" h="130">
                  <a:moveTo>
                    <a:pt x="69" y="125"/>
                  </a:moveTo>
                  <a:cubicBezTo>
                    <a:pt x="0" y="130"/>
                    <a:pt x="0" y="130"/>
                    <a:pt x="0" y="130"/>
                  </a:cubicBezTo>
                  <a:cubicBezTo>
                    <a:pt x="1" y="128"/>
                    <a:pt x="1" y="128"/>
                    <a:pt x="1" y="128"/>
                  </a:cubicBezTo>
                  <a:cubicBezTo>
                    <a:pt x="55" y="61"/>
                    <a:pt x="42" y="1"/>
                    <a:pt x="42" y="1"/>
                  </a:cubicBezTo>
                  <a:cubicBezTo>
                    <a:pt x="42" y="0"/>
                    <a:pt x="42" y="0"/>
                    <a:pt x="42" y="0"/>
                  </a:cubicBezTo>
                  <a:cubicBezTo>
                    <a:pt x="102" y="40"/>
                    <a:pt x="102" y="40"/>
                    <a:pt x="102" y="40"/>
                  </a:cubicBezTo>
                  <a:cubicBezTo>
                    <a:pt x="104" y="74"/>
                    <a:pt x="92" y="102"/>
                    <a:pt x="69" y="12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1">
              <a:extLst>
                <a:ext uri="{FF2B5EF4-FFF2-40B4-BE49-F238E27FC236}">
                  <a16:creationId xmlns:a16="http://schemas.microsoft.com/office/drawing/2014/main" id="{635C2659-9198-488A-8BD1-2842E7DFF019}"/>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noFill/>
            <a:ln w="349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52">
              <a:extLst>
                <a:ext uri="{FF2B5EF4-FFF2-40B4-BE49-F238E27FC236}">
                  <a16:creationId xmlns:a16="http://schemas.microsoft.com/office/drawing/2014/main" id="{BA0D2550-71F0-40CA-B8BB-77624790435E}"/>
                </a:ext>
              </a:extLst>
            </p:cNvPr>
            <p:cNvSpPr>
              <a:spLocks/>
            </p:cNvSpPr>
            <p:nvPr/>
          </p:nvSpPr>
          <p:spPr bwMode="auto">
            <a:xfrm>
              <a:off x="21143913" y="3656013"/>
              <a:ext cx="193675" cy="306388"/>
            </a:xfrm>
            <a:custGeom>
              <a:avLst/>
              <a:gdLst>
                <a:gd name="T0" fmla="*/ 0 w 122"/>
                <a:gd name="T1" fmla="*/ 80 h 193"/>
                <a:gd name="T2" fmla="*/ 49 w 122"/>
                <a:gd name="T3" fmla="*/ 193 h 193"/>
                <a:gd name="T4" fmla="*/ 122 w 122"/>
                <a:gd name="T5" fmla="*/ 171 h 193"/>
                <a:gd name="T6" fmla="*/ 76 w 122"/>
                <a:gd name="T7" fmla="*/ 0 h 193"/>
                <a:gd name="T8" fmla="*/ 0 w 122"/>
                <a:gd name="T9" fmla="*/ 80 h 193"/>
              </a:gdLst>
              <a:ahLst/>
              <a:cxnLst>
                <a:cxn ang="0">
                  <a:pos x="T0" y="T1"/>
                </a:cxn>
                <a:cxn ang="0">
                  <a:pos x="T2" y="T3"/>
                </a:cxn>
                <a:cxn ang="0">
                  <a:pos x="T4" y="T5"/>
                </a:cxn>
                <a:cxn ang="0">
                  <a:pos x="T6" y="T7"/>
                </a:cxn>
                <a:cxn ang="0">
                  <a:pos x="T8" y="T9"/>
                </a:cxn>
              </a:cxnLst>
              <a:rect l="0" t="0" r="r" b="b"/>
              <a:pathLst>
                <a:path w="122" h="193">
                  <a:moveTo>
                    <a:pt x="0" y="80"/>
                  </a:moveTo>
                  <a:lnTo>
                    <a:pt x="49" y="193"/>
                  </a:lnTo>
                  <a:lnTo>
                    <a:pt x="122" y="171"/>
                  </a:lnTo>
                  <a:lnTo>
                    <a:pt x="76" y="0"/>
                  </a:lnTo>
                  <a:lnTo>
                    <a:pt x="0" y="80"/>
                  </a:lnTo>
                  <a:close/>
                </a:path>
              </a:pathLst>
            </a:custGeom>
            <a:solidFill>
              <a:srgbClr val="EAB3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53">
              <a:extLst>
                <a:ext uri="{FF2B5EF4-FFF2-40B4-BE49-F238E27FC236}">
                  <a16:creationId xmlns:a16="http://schemas.microsoft.com/office/drawing/2014/main" id="{FC6183E5-F219-48C9-8515-C1A281C52F78}"/>
                </a:ext>
              </a:extLst>
            </p:cNvPr>
            <p:cNvSpPr>
              <a:spLocks/>
            </p:cNvSpPr>
            <p:nvPr/>
          </p:nvSpPr>
          <p:spPr bwMode="auto">
            <a:xfrm>
              <a:off x="20967700" y="7545388"/>
              <a:ext cx="233363" cy="195263"/>
            </a:xfrm>
            <a:custGeom>
              <a:avLst/>
              <a:gdLst>
                <a:gd name="T0" fmla="*/ 58 w 81"/>
                <a:gd name="T1" fmla="*/ 0 h 68"/>
                <a:gd name="T2" fmla="*/ 58 w 81"/>
                <a:gd name="T3" fmla="*/ 13 h 68"/>
                <a:gd name="T4" fmla="*/ 0 w 81"/>
                <a:gd name="T5" fmla="*/ 51 h 68"/>
                <a:gd name="T6" fmla="*/ 9 w 81"/>
                <a:gd name="T7" fmla="*/ 60 h 68"/>
                <a:gd name="T8" fmla="*/ 81 w 81"/>
                <a:gd name="T9" fmla="*/ 23 h 68"/>
                <a:gd name="T10" fmla="*/ 79 w 81"/>
                <a:gd name="T11" fmla="*/ 0 h 68"/>
                <a:gd name="T12" fmla="*/ 58 w 81"/>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81" h="68">
                  <a:moveTo>
                    <a:pt x="58" y="0"/>
                  </a:moveTo>
                  <a:cubicBezTo>
                    <a:pt x="58" y="13"/>
                    <a:pt x="58" y="13"/>
                    <a:pt x="58" y="13"/>
                  </a:cubicBezTo>
                  <a:cubicBezTo>
                    <a:pt x="0" y="51"/>
                    <a:pt x="0" y="51"/>
                    <a:pt x="0" y="51"/>
                  </a:cubicBezTo>
                  <a:cubicBezTo>
                    <a:pt x="9" y="60"/>
                    <a:pt x="9" y="60"/>
                    <a:pt x="9" y="60"/>
                  </a:cubicBezTo>
                  <a:cubicBezTo>
                    <a:pt x="9" y="60"/>
                    <a:pt x="38" y="68"/>
                    <a:pt x="81" y="23"/>
                  </a:cubicBezTo>
                  <a:cubicBezTo>
                    <a:pt x="79" y="0"/>
                    <a:pt x="79" y="0"/>
                    <a:pt x="79" y="0"/>
                  </a:cubicBezTo>
                  <a:lnTo>
                    <a:pt x="58"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54">
              <a:extLst>
                <a:ext uri="{FF2B5EF4-FFF2-40B4-BE49-F238E27FC236}">
                  <a16:creationId xmlns:a16="http://schemas.microsoft.com/office/drawing/2014/main" id="{4CEBEF22-861A-4BC7-AC94-97197B41B4DE}"/>
                </a:ext>
              </a:extLst>
            </p:cNvPr>
            <p:cNvSpPr>
              <a:spLocks/>
            </p:cNvSpPr>
            <p:nvPr/>
          </p:nvSpPr>
          <p:spPr bwMode="auto">
            <a:xfrm>
              <a:off x="20880388" y="7599363"/>
              <a:ext cx="369888" cy="174625"/>
            </a:xfrm>
            <a:custGeom>
              <a:avLst/>
              <a:gdLst>
                <a:gd name="T0" fmla="*/ 0 w 128"/>
                <a:gd name="T1" fmla="*/ 45 h 60"/>
                <a:gd name="T2" fmla="*/ 30 w 128"/>
                <a:gd name="T3" fmla="*/ 30 h 60"/>
                <a:gd name="T4" fmla="*/ 64 w 128"/>
                <a:gd name="T5" fmla="*/ 34 h 60"/>
                <a:gd name="T6" fmla="*/ 113 w 128"/>
                <a:gd name="T7" fmla="*/ 0 h 60"/>
                <a:gd name="T8" fmla="*/ 113 w 128"/>
                <a:gd name="T9" fmla="*/ 30 h 60"/>
                <a:gd name="T10" fmla="*/ 49 w 128"/>
                <a:gd name="T11" fmla="*/ 56 h 60"/>
                <a:gd name="T12" fmla="*/ 0 w 128"/>
                <a:gd name="T13" fmla="*/ 45 h 60"/>
              </a:gdLst>
              <a:ahLst/>
              <a:cxnLst>
                <a:cxn ang="0">
                  <a:pos x="T0" y="T1"/>
                </a:cxn>
                <a:cxn ang="0">
                  <a:pos x="T2" y="T3"/>
                </a:cxn>
                <a:cxn ang="0">
                  <a:pos x="T4" y="T5"/>
                </a:cxn>
                <a:cxn ang="0">
                  <a:pos x="T6" y="T7"/>
                </a:cxn>
                <a:cxn ang="0">
                  <a:pos x="T8" y="T9"/>
                </a:cxn>
                <a:cxn ang="0">
                  <a:pos x="T10" y="T11"/>
                </a:cxn>
                <a:cxn ang="0">
                  <a:pos x="T12" y="T13"/>
                </a:cxn>
              </a:cxnLst>
              <a:rect l="0" t="0" r="r" b="b"/>
              <a:pathLst>
                <a:path w="128" h="60">
                  <a:moveTo>
                    <a:pt x="0" y="45"/>
                  </a:moveTo>
                  <a:cubicBezTo>
                    <a:pt x="5" y="38"/>
                    <a:pt x="15" y="33"/>
                    <a:pt x="30" y="30"/>
                  </a:cubicBezTo>
                  <a:cubicBezTo>
                    <a:pt x="30" y="30"/>
                    <a:pt x="45" y="47"/>
                    <a:pt x="64" y="34"/>
                  </a:cubicBezTo>
                  <a:cubicBezTo>
                    <a:pt x="83" y="21"/>
                    <a:pt x="113" y="0"/>
                    <a:pt x="113" y="0"/>
                  </a:cubicBezTo>
                  <a:cubicBezTo>
                    <a:pt x="113" y="0"/>
                    <a:pt x="128" y="13"/>
                    <a:pt x="113" y="30"/>
                  </a:cubicBezTo>
                  <a:cubicBezTo>
                    <a:pt x="113" y="30"/>
                    <a:pt x="98" y="21"/>
                    <a:pt x="49" y="56"/>
                  </a:cubicBezTo>
                  <a:cubicBezTo>
                    <a:pt x="49" y="56"/>
                    <a:pt x="30" y="60"/>
                    <a:pt x="0" y="45"/>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55">
              <a:extLst>
                <a:ext uri="{FF2B5EF4-FFF2-40B4-BE49-F238E27FC236}">
                  <a16:creationId xmlns:a16="http://schemas.microsoft.com/office/drawing/2014/main" id="{1A971AD0-8D25-4C29-92AE-8E870F8FEC51}"/>
                </a:ext>
              </a:extLst>
            </p:cNvPr>
            <p:cNvSpPr>
              <a:spLocks/>
            </p:cNvSpPr>
            <p:nvPr/>
          </p:nvSpPr>
          <p:spPr bwMode="auto">
            <a:xfrm>
              <a:off x="21182013" y="7677150"/>
              <a:ext cx="25400" cy="84138"/>
            </a:xfrm>
            <a:custGeom>
              <a:avLst/>
              <a:gdLst>
                <a:gd name="T0" fmla="*/ 0 w 9"/>
                <a:gd name="T1" fmla="*/ 2 h 29"/>
                <a:gd name="T2" fmla="*/ 1 w 9"/>
                <a:gd name="T3" fmla="*/ 29 h 29"/>
                <a:gd name="T4" fmla="*/ 5 w 9"/>
                <a:gd name="T5" fmla="*/ 29 h 29"/>
                <a:gd name="T6" fmla="*/ 9 w 9"/>
                <a:gd name="T7" fmla="*/ 3 h 29"/>
                <a:gd name="T8" fmla="*/ 0 w 9"/>
                <a:gd name="T9" fmla="*/ 2 h 29"/>
              </a:gdLst>
              <a:ahLst/>
              <a:cxnLst>
                <a:cxn ang="0">
                  <a:pos x="T0" y="T1"/>
                </a:cxn>
                <a:cxn ang="0">
                  <a:pos x="T2" y="T3"/>
                </a:cxn>
                <a:cxn ang="0">
                  <a:pos x="T4" y="T5"/>
                </a:cxn>
                <a:cxn ang="0">
                  <a:pos x="T6" y="T7"/>
                </a:cxn>
                <a:cxn ang="0">
                  <a:pos x="T8" y="T9"/>
                </a:cxn>
              </a:cxnLst>
              <a:rect l="0" t="0" r="r" b="b"/>
              <a:pathLst>
                <a:path w="9" h="29">
                  <a:moveTo>
                    <a:pt x="0" y="2"/>
                  </a:moveTo>
                  <a:cubicBezTo>
                    <a:pt x="1" y="29"/>
                    <a:pt x="1" y="29"/>
                    <a:pt x="1" y="29"/>
                  </a:cubicBezTo>
                  <a:cubicBezTo>
                    <a:pt x="5" y="29"/>
                    <a:pt x="5" y="29"/>
                    <a:pt x="5" y="29"/>
                  </a:cubicBezTo>
                  <a:cubicBezTo>
                    <a:pt x="9" y="3"/>
                    <a:pt x="9" y="3"/>
                    <a:pt x="9" y="3"/>
                  </a:cubicBezTo>
                  <a:cubicBezTo>
                    <a:pt x="6" y="1"/>
                    <a:pt x="3" y="0"/>
                    <a:pt x="0" y="2"/>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56">
              <a:extLst>
                <a:ext uri="{FF2B5EF4-FFF2-40B4-BE49-F238E27FC236}">
                  <a16:creationId xmlns:a16="http://schemas.microsoft.com/office/drawing/2014/main" id="{607A1490-8EA4-4641-B838-AC7FC695639A}"/>
                </a:ext>
              </a:extLst>
            </p:cNvPr>
            <p:cNvSpPr>
              <a:spLocks/>
            </p:cNvSpPr>
            <p:nvPr/>
          </p:nvSpPr>
          <p:spPr bwMode="auto">
            <a:xfrm>
              <a:off x="21351875" y="7564438"/>
              <a:ext cx="225425" cy="209550"/>
            </a:xfrm>
            <a:custGeom>
              <a:avLst/>
              <a:gdLst>
                <a:gd name="T0" fmla="*/ 54 w 78"/>
                <a:gd name="T1" fmla="*/ 1 h 72"/>
                <a:gd name="T2" fmla="*/ 53 w 78"/>
                <a:gd name="T3" fmla="*/ 14 h 72"/>
                <a:gd name="T4" fmla="*/ 0 w 78"/>
                <a:gd name="T5" fmla="*/ 59 h 72"/>
                <a:gd name="T6" fmla="*/ 10 w 78"/>
                <a:gd name="T7" fmla="*/ 67 h 72"/>
                <a:gd name="T8" fmla="*/ 78 w 78"/>
                <a:gd name="T9" fmla="*/ 22 h 72"/>
                <a:gd name="T10" fmla="*/ 71 w 78"/>
                <a:gd name="T11" fmla="*/ 0 h 72"/>
                <a:gd name="T12" fmla="*/ 54 w 78"/>
                <a:gd name="T13" fmla="*/ 1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54" y="1"/>
                  </a:moveTo>
                  <a:cubicBezTo>
                    <a:pt x="53" y="14"/>
                    <a:pt x="53" y="14"/>
                    <a:pt x="53" y="14"/>
                  </a:cubicBezTo>
                  <a:cubicBezTo>
                    <a:pt x="0" y="59"/>
                    <a:pt x="0" y="59"/>
                    <a:pt x="0" y="59"/>
                  </a:cubicBezTo>
                  <a:cubicBezTo>
                    <a:pt x="10" y="67"/>
                    <a:pt x="10" y="67"/>
                    <a:pt x="10" y="67"/>
                  </a:cubicBezTo>
                  <a:cubicBezTo>
                    <a:pt x="10" y="67"/>
                    <a:pt x="40" y="72"/>
                    <a:pt x="78" y="22"/>
                  </a:cubicBezTo>
                  <a:cubicBezTo>
                    <a:pt x="71" y="0"/>
                    <a:pt x="71" y="0"/>
                    <a:pt x="71" y="0"/>
                  </a:cubicBezTo>
                  <a:lnTo>
                    <a:pt x="54" y="1"/>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57">
              <a:extLst>
                <a:ext uri="{FF2B5EF4-FFF2-40B4-BE49-F238E27FC236}">
                  <a16:creationId xmlns:a16="http://schemas.microsoft.com/office/drawing/2014/main" id="{92F7B5A5-6242-4CB0-9B35-07469DA21C98}"/>
                </a:ext>
              </a:extLst>
            </p:cNvPr>
            <p:cNvSpPr>
              <a:spLocks/>
            </p:cNvSpPr>
            <p:nvPr/>
          </p:nvSpPr>
          <p:spPr bwMode="auto">
            <a:xfrm>
              <a:off x="21270913" y="7616825"/>
              <a:ext cx="358775" cy="200025"/>
            </a:xfrm>
            <a:custGeom>
              <a:avLst/>
              <a:gdLst>
                <a:gd name="T0" fmla="*/ 0 w 124"/>
                <a:gd name="T1" fmla="*/ 58 h 69"/>
                <a:gd name="T2" fmla="*/ 28 w 124"/>
                <a:gd name="T3" fmla="*/ 39 h 69"/>
                <a:gd name="T4" fmla="*/ 62 w 124"/>
                <a:gd name="T5" fmla="*/ 39 h 69"/>
                <a:gd name="T6" fmla="*/ 107 w 124"/>
                <a:gd name="T7" fmla="*/ 0 h 69"/>
                <a:gd name="T8" fmla="*/ 111 w 124"/>
                <a:gd name="T9" fmla="*/ 29 h 69"/>
                <a:gd name="T10" fmla="*/ 50 w 124"/>
                <a:gd name="T11" fmla="*/ 62 h 69"/>
                <a:gd name="T12" fmla="*/ 0 w 124"/>
                <a:gd name="T13" fmla="*/ 58 h 69"/>
              </a:gdLst>
              <a:ahLst/>
              <a:cxnLst>
                <a:cxn ang="0">
                  <a:pos x="T0" y="T1"/>
                </a:cxn>
                <a:cxn ang="0">
                  <a:pos x="T2" y="T3"/>
                </a:cxn>
                <a:cxn ang="0">
                  <a:pos x="T4" y="T5"/>
                </a:cxn>
                <a:cxn ang="0">
                  <a:pos x="T6" y="T7"/>
                </a:cxn>
                <a:cxn ang="0">
                  <a:pos x="T8" y="T9"/>
                </a:cxn>
                <a:cxn ang="0">
                  <a:pos x="T10" y="T11"/>
                </a:cxn>
                <a:cxn ang="0">
                  <a:pos x="T12" y="T13"/>
                </a:cxn>
              </a:cxnLst>
              <a:rect l="0" t="0" r="r" b="b"/>
              <a:pathLst>
                <a:path w="124" h="69">
                  <a:moveTo>
                    <a:pt x="0" y="58"/>
                  </a:moveTo>
                  <a:cubicBezTo>
                    <a:pt x="4" y="50"/>
                    <a:pt x="13" y="44"/>
                    <a:pt x="28" y="39"/>
                  </a:cubicBezTo>
                  <a:cubicBezTo>
                    <a:pt x="28" y="39"/>
                    <a:pt x="45" y="54"/>
                    <a:pt x="62" y="39"/>
                  </a:cubicBezTo>
                  <a:cubicBezTo>
                    <a:pt x="80" y="24"/>
                    <a:pt x="107" y="0"/>
                    <a:pt x="107" y="0"/>
                  </a:cubicBezTo>
                  <a:cubicBezTo>
                    <a:pt x="107" y="0"/>
                    <a:pt x="124" y="11"/>
                    <a:pt x="111" y="29"/>
                  </a:cubicBezTo>
                  <a:cubicBezTo>
                    <a:pt x="111" y="29"/>
                    <a:pt x="95" y="23"/>
                    <a:pt x="50" y="62"/>
                  </a:cubicBezTo>
                  <a:cubicBezTo>
                    <a:pt x="50" y="62"/>
                    <a:pt x="31" y="69"/>
                    <a:pt x="0" y="58"/>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58">
              <a:extLst>
                <a:ext uri="{FF2B5EF4-FFF2-40B4-BE49-F238E27FC236}">
                  <a16:creationId xmlns:a16="http://schemas.microsoft.com/office/drawing/2014/main" id="{D42EEF4D-3960-4654-89CF-94B1E13E2374}"/>
                </a:ext>
              </a:extLst>
            </p:cNvPr>
            <p:cNvSpPr>
              <a:spLocks/>
            </p:cNvSpPr>
            <p:nvPr/>
          </p:nvSpPr>
          <p:spPr bwMode="auto">
            <a:xfrm>
              <a:off x="21563013" y="7694613"/>
              <a:ext cx="28575" cy="84138"/>
            </a:xfrm>
            <a:custGeom>
              <a:avLst/>
              <a:gdLst>
                <a:gd name="T0" fmla="*/ 0 w 10"/>
                <a:gd name="T1" fmla="*/ 3 h 29"/>
                <a:gd name="T2" fmla="*/ 4 w 10"/>
                <a:gd name="T3" fmla="*/ 29 h 29"/>
                <a:gd name="T4" fmla="*/ 9 w 10"/>
                <a:gd name="T5" fmla="*/ 28 h 29"/>
                <a:gd name="T6" fmla="*/ 10 w 10"/>
                <a:gd name="T7" fmla="*/ 2 h 29"/>
                <a:gd name="T8" fmla="*/ 0 w 10"/>
                <a:gd name="T9" fmla="*/ 3 h 29"/>
              </a:gdLst>
              <a:ahLst/>
              <a:cxnLst>
                <a:cxn ang="0">
                  <a:pos x="T0" y="T1"/>
                </a:cxn>
                <a:cxn ang="0">
                  <a:pos x="T2" y="T3"/>
                </a:cxn>
                <a:cxn ang="0">
                  <a:pos x="T4" y="T5"/>
                </a:cxn>
                <a:cxn ang="0">
                  <a:pos x="T6" y="T7"/>
                </a:cxn>
                <a:cxn ang="0">
                  <a:pos x="T8" y="T9"/>
                </a:cxn>
              </a:cxnLst>
              <a:rect l="0" t="0" r="r" b="b"/>
              <a:pathLst>
                <a:path w="10" h="29">
                  <a:moveTo>
                    <a:pt x="0" y="3"/>
                  </a:moveTo>
                  <a:cubicBezTo>
                    <a:pt x="4" y="29"/>
                    <a:pt x="4" y="29"/>
                    <a:pt x="4" y="29"/>
                  </a:cubicBezTo>
                  <a:cubicBezTo>
                    <a:pt x="9" y="28"/>
                    <a:pt x="9" y="28"/>
                    <a:pt x="9" y="28"/>
                  </a:cubicBezTo>
                  <a:cubicBezTo>
                    <a:pt x="10" y="2"/>
                    <a:pt x="10" y="2"/>
                    <a:pt x="10" y="2"/>
                  </a:cubicBezTo>
                  <a:cubicBezTo>
                    <a:pt x="6" y="0"/>
                    <a:pt x="3" y="1"/>
                    <a:pt x="0" y="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59">
              <a:extLst>
                <a:ext uri="{FF2B5EF4-FFF2-40B4-BE49-F238E27FC236}">
                  <a16:creationId xmlns:a16="http://schemas.microsoft.com/office/drawing/2014/main" id="{41E91FA3-9AD5-4A5F-86C3-67A5087A9899}"/>
                </a:ext>
              </a:extLst>
            </p:cNvPr>
            <p:cNvSpPr>
              <a:spLocks/>
            </p:cNvSpPr>
            <p:nvPr/>
          </p:nvSpPr>
          <p:spPr bwMode="auto">
            <a:xfrm>
              <a:off x="21039138" y="5026025"/>
              <a:ext cx="590550" cy="2530475"/>
            </a:xfrm>
            <a:custGeom>
              <a:avLst/>
              <a:gdLst>
                <a:gd name="T0" fmla="*/ 36 w 204"/>
                <a:gd name="T1" fmla="*/ 0 h 875"/>
                <a:gd name="T2" fmla="*/ 5 w 204"/>
                <a:gd name="T3" fmla="*/ 404 h 875"/>
                <a:gd name="T4" fmla="*/ 6 w 204"/>
                <a:gd name="T5" fmla="*/ 429 h 875"/>
                <a:gd name="T6" fmla="*/ 27 w 204"/>
                <a:gd name="T7" fmla="*/ 529 h 875"/>
                <a:gd name="T8" fmla="*/ 30 w 204"/>
                <a:gd name="T9" fmla="*/ 871 h 875"/>
                <a:gd name="T10" fmla="*/ 55 w 204"/>
                <a:gd name="T11" fmla="*/ 871 h 875"/>
                <a:gd name="T12" fmla="*/ 115 w 204"/>
                <a:gd name="T13" fmla="*/ 584 h 875"/>
                <a:gd name="T14" fmla="*/ 115 w 204"/>
                <a:gd name="T15" fmla="*/ 566 h 875"/>
                <a:gd name="T16" fmla="*/ 101 w 204"/>
                <a:gd name="T17" fmla="*/ 412 h 875"/>
                <a:gd name="T18" fmla="*/ 104 w 204"/>
                <a:gd name="T19" fmla="*/ 401 h 875"/>
                <a:gd name="T20" fmla="*/ 204 w 204"/>
                <a:gd name="T21" fmla="*/ 92 h 875"/>
                <a:gd name="T22" fmla="*/ 169 w 204"/>
                <a:gd name="T23" fmla="*/ 13 h 875"/>
                <a:gd name="T24" fmla="*/ 36 w 204"/>
                <a:gd name="T25" fmla="*/ 0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875">
                  <a:moveTo>
                    <a:pt x="36" y="0"/>
                  </a:moveTo>
                  <a:cubicBezTo>
                    <a:pt x="16" y="134"/>
                    <a:pt x="0" y="269"/>
                    <a:pt x="5" y="404"/>
                  </a:cubicBezTo>
                  <a:cubicBezTo>
                    <a:pt x="5" y="419"/>
                    <a:pt x="3" y="411"/>
                    <a:pt x="6" y="429"/>
                  </a:cubicBezTo>
                  <a:cubicBezTo>
                    <a:pt x="13" y="477"/>
                    <a:pt x="19" y="455"/>
                    <a:pt x="27" y="529"/>
                  </a:cubicBezTo>
                  <a:cubicBezTo>
                    <a:pt x="36" y="602"/>
                    <a:pt x="36" y="778"/>
                    <a:pt x="30" y="871"/>
                  </a:cubicBezTo>
                  <a:cubicBezTo>
                    <a:pt x="38" y="875"/>
                    <a:pt x="47" y="871"/>
                    <a:pt x="55" y="871"/>
                  </a:cubicBezTo>
                  <a:cubicBezTo>
                    <a:pt x="67" y="775"/>
                    <a:pt x="105" y="680"/>
                    <a:pt x="115" y="584"/>
                  </a:cubicBezTo>
                  <a:cubicBezTo>
                    <a:pt x="116" y="577"/>
                    <a:pt x="116" y="571"/>
                    <a:pt x="115" y="566"/>
                  </a:cubicBezTo>
                  <a:cubicBezTo>
                    <a:pt x="104" y="514"/>
                    <a:pt x="100" y="464"/>
                    <a:pt x="101" y="412"/>
                  </a:cubicBezTo>
                  <a:cubicBezTo>
                    <a:pt x="101" y="407"/>
                    <a:pt x="102" y="404"/>
                    <a:pt x="104" y="401"/>
                  </a:cubicBezTo>
                  <a:cubicBezTo>
                    <a:pt x="150" y="301"/>
                    <a:pt x="187" y="201"/>
                    <a:pt x="204" y="92"/>
                  </a:cubicBezTo>
                  <a:cubicBezTo>
                    <a:pt x="198" y="62"/>
                    <a:pt x="187" y="37"/>
                    <a:pt x="169" y="13"/>
                  </a:cubicBezTo>
                  <a:cubicBezTo>
                    <a:pt x="124" y="9"/>
                    <a:pt x="80" y="4"/>
                    <a:pt x="36"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60">
              <a:extLst>
                <a:ext uri="{FF2B5EF4-FFF2-40B4-BE49-F238E27FC236}">
                  <a16:creationId xmlns:a16="http://schemas.microsoft.com/office/drawing/2014/main" id="{CE0567F2-2B93-43F7-9D60-01DCC3E6A255}"/>
                </a:ext>
              </a:extLst>
            </p:cNvPr>
            <p:cNvSpPr>
              <a:spLocks/>
            </p:cNvSpPr>
            <p:nvPr/>
          </p:nvSpPr>
          <p:spPr bwMode="auto">
            <a:xfrm>
              <a:off x="21134388" y="5032375"/>
              <a:ext cx="531813" cy="2546350"/>
            </a:xfrm>
            <a:custGeom>
              <a:avLst/>
              <a:gdLst>
                <a:gd name="T0" fmla="*/ 0 w 184"/>
                <a:gd name="T1" fmla="*/ 10 h 881"/>
                <a:gd name="T2" fmla="*/ 37 w 184"/>
                <a:gd name="T3" fmla="*/ 438 h 881"/>
                <a:gd name="T4" fmla="*/ 41 w 184"/>
                <a:gd name="T5" fmla="*/ 463 h 881"/>
                <a:gd name="T6" fmla="*/ 74 w 184"/>
                <a:gd name="T7" fmla="*/ 547 h 881"/>
                <a:gd name="T8" fmla="*/ 127 w 184"/>
                <a:gd name="T9" fmla="*/ 881 h 881"/>
                <a:gd name="T10" fmla="*/ 148 w 184"/>
                <a:gd name="T11" fmla="*/ 881 h 881"/>
                <a:gd name="T12" fmla="*/ 169 w 184"/>
                <a:gd name="T13" fmla="*/ 598 h 881"/>
                <a:gd name="T14" fmla="*/ 167 w 184"/>
                <a:gd name="T15" fmla="*/ 581 h 881"/>
                <a:gd name="T16" fmla="*/ 133 w 184"/>
                <a:gd name="T17" fmla="*/ 431 h 881"/>
                <a:gd name="T18" fmla="*/ 134 w 184"/>
                <a:gd name="T19" fmla="*/ 419 h 881"/>
                <a:gd name="T20" fmla="*/ 180 w 184"/>
                <a:gd name="T21" fmla="*/ 74 h 881"/>
                <a:gd name="T22" fmla="*/ 132 w 184"/>
                <a:gd name="T23" fmla="*/ 0 h 881"/>
                <a:gd name="T24" fmla="*/ 0 w 184"/>
                <a:gd name="T25" fmla="*/ 10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881">
                  <a:moveTo>
                    <a:pt x="0" y="10"/>
                  </a:moveTo>
                  <a:cubicBezTo>
                    <a:pt x="2" y="158"/>
                    <a:pt x="12" y="302"/>
                    <a:pt x="37" y="438"/>
                  </a:cubicBezTo>
                  <a:cubicBezTo>
                    <a:pt x="37" y="447"/>
                    <a:pt x="38" y="455"/>
                    <a:pt x="41" y="463"/>
                  </a:cubicBezTo>
                  <a:cubicBezTo>
                    <a:pt x="74" y="547"/>
                    <a:pt x="74" y="547"/>
                    <a:pt x="74" y="547"/>
                  </a:cubicBezTo>
                  <a:cubicBezTo>
                    <a:pt x="97" y="642"/>
                    <a:pt x="126" y="757"/>
                    <a:pt x="127" y="881"/>
                  </a:cubicBezTo>
                  <a:cubicBezTo>
                    <a:pt x="148" y="881"/>
                    <a:pt x="148" y="881"/>
                    <a:pt x="148" y="881"/>
                  </a:cubicBezTo>
                  <a:cubicBezTo>
                    <a:pt x="161" y="774"/>
                    <a:pt x="169" y="677"/>
                    <a:pt x="169" y="598"/>
                  </a:cubicBezTo>
                  <a:cubicBezTo>
                    <a:pt x="169" y="592"/>
                    <a:pt x="168" y="586"/>
                    <a:pt x="167" y="581"/>
                  </a:cubicBezTo>
                  <a:cubicBezTo>
                    <a:pt x="147" y="525"/>
                    <a:pt x="138" y="475"/>
                    <a:pt x="133" y="431"/>
                  </a:cubicBezTo>
                  <a:cubicBezTo>
                    <a:pt x="133" y="427"/>
                    <a:pt x="133" y="423"/>
                    <a:pt x="134" y="419"/>
                  </a:cubicBezTo>
                  <a:cubicBezTo>
                    <a:pt x="167" y="301"/>
                    <a:pt x="184" y="185"/>
                    <a:pt x="180" y="74"/>
                  </a:cubicBezTo>
                  <a:cubicBezTo>
                    <a:pt x="170" y="43"/>
                    <a:pt x="153" y="19"/>
                    <a:pt x="132" y="0"/>
                  </a:cubicBezTo>
                  <a:lnTo>
                    <a:pt x="0" y="10"/>
                  </a:ln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1">
              <a:extLst>
                <a:ext uri="{FF2B5EF4-FFF2-40B4-BE49-F238E27FC236}">
                  <a16:creationId xmlns:a16="http://schemas.microsoft.com/office/drawing/2014/main" id="{14DC6156-B7CC-41D6-B51C-0778FC9DF7B1}"/>
                </a:ext>
              </a:extLst>
            </p:cNvPr>
            <p:cNvSpPr>
              <a:spLocks/>
            </p:cNvSpPr>
            <p:nvPr/>
          </p:nvSpPr>
          <p:spPr bwMode="auto">
            <a:xfrm>
              <a:off x="20893088" y="3875088"/>
              <a:ext cx="684213" cy="1238250"/>
            </a:xfrm>
            <a:custGeom>
              <a:avLst/>
              <a:gdLst>
                <a:gd name="T0" fmla="*/ 66 w 237"/>
                <a:gd name="T1" fmla="*/ 46 h 428"/>
                <a:gd name="T2" fmla="*/ 9 w 237"/>
                <a:gd name="T3" fmla="*/ 148 h 428"/>
                <a:gd name="T4" fmla="*/ 15 w 237"/>
                <a:gd name="T5" fmla="*/ 220 h 428"/>
                <a:gd name="T6" fmla="*/ 82 w 237"/>
                <a:gd name="T7" fmla="*/ 414 h 428"/>
                <a:gd name="T8" fmla="*/ 225 w 237"/>
                <a:gd name="T9" fmla="*/ 403 h 428"/>
                <a:gd name="T10" fmla="*/ 190 w 237"/>
                <a:gd name="T11" fmla="*/ 22 h 428"/>
                <a:gd name="T12" fmla="*/ 66 w 237"/>
                <a:gd name="T13" fmla="*/ 46 h 428"/>
              </a:gdLst>
              <a:ahLst/>
              <a:cxnLst>
                <a:cxn ang="0">
                  <a:pos x="T0" y="T1"/>
                </a:cxn>
                <a:cxn ang="0">
                  <a:pos x="T2" y="T3"/>
                </a:cxn>
                <a:cxn ang="0">
                  <a:pos x="T4" y="T5"/>
                </a:cxn>
                <a:cxn ang="0">
                  <a:pos x="T6" y="T7"/>
                </a:cxn>
                <a:cxn ang="0">
                  <a:pos x="T8" y="T9"/>
                </a:cxn>
                <a:cxn ang="0">
                  <a:pos x="T10" y="T11"/>
                </a:cxn>
                <a:cxn ang="0">
                  <a:pos x="T12" y="T13"/>
                </a:cxn>
              </a:cxnLst>
              <a:rect l="0" t="0" r="r" b="b"/>
              <a:pathLst>
                <a:path w="237" h="428">
                  <a:moveTo>
                    <a:pt x="66" y="46"/>
                  </a:moveTo>
                  <a:cubicBezTo>
                    <a:pt x="56" y="79"/>
                    <a:pt x="39" y="112"/>
                    <a:pt x="9" y="148"/>
                  </a:cubicBezTo>
                  <a:cubicBezTo>
                    <a:pt x="0" y="172"/>
                    <a:pt x="2" y="198"/>
                    <a:pt x="15" y="220"/>
                  </a:cubicBezTo>
                  <a:cubicBezTo>
                    <a:pt x="60" y="296"/>
                    <a:pt x="90" y="360"/>
                    <a:pt x="82" y="414"/>
                  </a:cubicBezTo>
                  <a:cubicBezTo>
                    <a:pt x="129" y="428"/>
                    <a:pt x="176" y="425"/>
                    <a:pt x="225" y="403"/>
                  </a:cubicBezTo>
                  <a:cubicBezTo>
                    <a:pt x="237" y="251"/>
                    <a:pt x="229" y="119"/>
                    <a:pt x="190" y="22"/>
                  </a:cubicBezTo>
                  <a:cubicBezTo>
                    <a:pt x="150" y="0"/>
                    <a:pt x="109" y="2"/>
                    <a:pt x="66" y="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62">
              <a:extLst>
                <a:ext uri="{FF2B5EF4-FFF2-40B4-BE49-F238E27FC236}">
                  <a16:creationId xmlns:a16="http://schemas.microsoft.com/office/drawing/2014/main" id="{8E8B2825-CDF4-4530-B90E-B854D08272AF}"/>
                </a:ext>
              </a:extLst>
            </p:cNvPr>
            <p:cNvSpPr>
              <a:spLocks/>
            </p:cNvSpPr>
            <p:nvPr/>
          </p:nvSpPr>
          <p:spPr bwMode="auto">
            <a:xfrm>
              <a:off x="20216813" y="3835400"/>
              <a:ext cx="1236663" cy="950913"/>
            </a:xfrm>
            <a:custGeom>
              <a:avLst/>
              <a:gdLst>
                <a:gd name="T0" fmla="*/ 352 w 428"/>
                <a:gd name="T1" fmla="*/ 86 h 329"/>
                <a:gd name="T2" fmla="*/ 408 w 428"/>
                <a:gd name="T3" fmla="*/ 94 h 329"/>
                <a:gd name="T4" fmla="*/ 425 w 428"/>
                <a:gd name="T5" fmla="*/ 146 h 329"/>
                <a:gd name="T6" fmla="*/ 378 w 428"/>
                <a:gd name="T7" fmla="*/ 228 h 329"/>
                <a:gd name="T8" fmla="*/ 247 w 428"/>
                <a:gd name="T9" fmla="*/ 320 h 329"/>
                <a:gd name="T10" fmla="*/ 207 w 428"/>
                <a:gd name="T11" fmla="*/ 315 h 329"/>
                <a:gd name="T12" fmla="*/ 95 w 428"/>
                <a:gd name="T13" fmla="*/ 56 h 329"/>
                <a:gd name="T14" fmla="*/ 36 w 428"/>
                <a:gd name="T15" fmla="*/ 64 h 329"/>
                <a:gd name="T16" fmla="*/ 39 w 428"/>
                <a:gd name="T17" fmla="*/ 6 h 329"/>
                <a:gd name="T18" fmla="*/ 82 w 428"/>
                <a:gd name="T19" fmla="*/ 2 h 329"/>
                <a:gd name="T20" fmla="*/ 141 w 428"/>
                <a:gd name="T21" fmla="*/ 68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80" y="73"/>
                    <a:pt x="386" y="86"/>
                    <a:pt x="408" y="94"/>
                  </a:cubicBezTo>
                  <a:cubicBezTo>
                    <a:pt x="420" y="112"/>
                    <a:pt x="428" y="121"/>
                    <a:pt x="425" y="146"/>
                  </a:cubicBezTo>
                  <a:cubicBezTo>
                    <a:pt x="420" y="179"/>
                    <a:pt x="408" y="201"/>
                    <a:pt x="378" y="228"/>
                  </a:cubicBezTo>
                  <a:cubicBezTo>
                    <a:pt x="345" y="257"/>
                    <a:pt x="286" y="300"/>
                    <a:pt x="247" y="320"/>
                  </a:cubicBezTo>
                  <a:cubicBezTo>
                    <a:pt x="228" y="329"/>
                    <a:pt x="215" y="322"/>
                    <a:pt x="207" y="315"/>
                  </a:cubicBezTo>
                  <a:cubicBezTo>
                    <a:pt x="147" y="274"/>
                    <a:pt x="134" y="103"/>
                    <a:pt x="95" y="56"/>
                  </a:cubicBezTo>
                  <a:cubicBezTo>
                    <a:pt x="77" y="52"/>
                    <a:pt x="55" y="60"/>
                    <a:pt x="36" y="64"/>
                  </a:cubicBezTo>
                  <a:cubicBezTo>
                    <a:pt x="0" y="56"/>
                    <a:pt x="5" y="20"/>
                    <a:pt x="39" y="6"/>
                  </a:cubicBezTo>
                  <a:cubicBezTo>
                    <a:pt x="42" y="4"/>
                    <a:pt x="75" y="0"/>
                    <a:pt x="82" y="2"/>
                  </a:cubicBezTo>
                  <a:cubicBezTo>
                    <a:pt x="115" y="12"/>
                    <a:pt x="131" y="33"/>
                    <a:pt x="141" y="68"/>
                  </a:cubicBezTo>
                  <a:cubicBezTo>
                    <a:pt x="172" y="155"/>
                    <a:pt x="207" y="261"/>
                    <a:pt x="229" y="248"/>
                  </a:cubicBezTo>
                  <a:cubicBezTo>
                    <a:pt x="276" y="221"/>
                    <a:pt x="310" y="105"/>
                    <a:pt x="352" y="8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63">
              <a:extLst>
                <a:ext uri="{FF2B5EF4-FFF2-40B4-BE49-F238E27FC236}">
                  <a16:creationId xmlns:a16="http://schemas.microsoft.com/office/drawing/2014/main" id="{3B33E484-B3CA-4C73-AA76-D380A28E2E87}"/>
                </a:ext>
              </a:extLst>
            </p:cNvPr>
            <p:cNvSpPr>
              <a:spLocks/>
            </p:cNvSpPr>
            <p:nvPr/>
          </p:nvSpPr>
          <p:spPr bwMode="auto">
            <a:xfrm>
              <a:off x="20943888" y="3224213"/>
              <a:ext cx="379413" cy="590550"/>
            </a:xfrm>
            <a:custGeom>
              <a:avLst/>
              <a:gdLst>
                <a:gd name="T0" fmla="*/ 12 w 131"/>
                <a:gd name="T1" fmla="*/ 22 h 204"/>
                <a:gd name="T2" fmla="*/ 12 w 131"/>
                <a:gd name="T3" fmla="*/ 158 h 204"/>
                <a:gd name="T4" fmla="*/ 54 w 131"/>
                <a:gd name="T5" fmla="*/ 204 h 204"/>
                <a:gd name="T6" fmla="*/ 126 w 131"/>
                <a:gd name="T7" fmla="*/ 128 h 204"/>
                <a:gd name="T8" fmla="*/ 121 w 131"/>
                <a:gd name="T9" fmla="*/ 0 h 204"/>
                <a:gd name="T10" fmla="*/ 12 w 131"/>
                <a:gd name="T11" fmla="*/ 22 h 204"/>
              </a:gdLst>
              <a:ahLst/>
              <a:cxnLst>
                <a:cxn ang="0">
                  <a:pos x="T0" y="T1"/>
                </a:cxn>
                <a:cxn ang="0">
                  <a:pos x="T2" y="T3"/>
                </a:cxn>
                <a:cxn ang="0">
                  <a:pos x="T4" y="T5"/>
                </a:cxn>
                <a:cxn ang="0">
                  <a:pos x="T6" y="T7"/>
                </a:cxn>
                <a:cxn ang="0">
                  <a:pos x="T8" y="T9"/>
                </a:cxn>
                <a:cxn ang="0">
                  <a:pos x="T10" y="T11"/>
                </a:cxn>
              </a:cxnLst>
              <a:rect l="0" t="0" r="r" b="b"/>
              <a:pathLst>
                <a:path w="131" h="204">
                  <a:moveTo>
                    <a:pt x="12" y="22"/>
                  </a:moveTo>
                  <a:cubicBezTo>
                    <a:pt x="0" y="58"/>
                    <a:pt x="1" y="105"/>
                    <a:pt x="12" y="158"/>
                  </a:cubicBezTo>
                  <a:cubicBezTo>
                    <a:pt x="23" y="179"/>
                    <a:pt x="33" y="189"/>
                    <a:pt x="54" y="204"/>
                  </a:cubicBezTo>
                  <a:cubicBezTo>
                    <a:pt x="85" y="190"/>
                    <a:pt x="115" y="170"/>
                    <a:pt x="126" y="128"/>
                  </a:cubicBezTo>
                  <a:cubicBezTo>
                    <a:pt x="131" y="82"/>
                    <a:pt x="131" y="38"/>
                    <a:pt x="121" y="0"/>
                  </a:cubicBezTo>
                  <a:lnTo>
                    <a:pt x="12" y="22"/>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64">
              <a:extLst>
                <a:ext uri="{FF2B5EF4-FFF2-40B4-BE49-F238E27FC236}">
                  <a16:creationId xmlns:a16="http://schemas.microsoft.com/office/drawing/2014/main" id="{37D81939-B2EE-45D3-A573-E70C33C55060}"/>
                </a:ext>
              </a:extLst>
            </p:cNvPr>
            <p:cNvSpPr>
              <a:spLocks/>
            </p:cNvSpPr>
            <p:nvPr/>
          </p:nvSpPr>
          <p:spPr bwMode="auto">
            <a:xfrm>
              <a:off x="20939125" y="3068638"/>
              <a:ext cx="1123950" cy="1474788"/>
            </a:xfrm>
            <a:custGeom>
              <a:avLst/>
              <a:gdLst>
                <a:gd name="T0" fmla="*/ 357 w 389"/>
                <a:gd name="T1" fmla="*/ 301 h 510"/>
                <a:gd name="T2" fmla="*/ 374 w 389"/>
                <a:gd name="T3" fmla="*/ 248 h 510"/>
                <a:gd name="T4" fmla="*/ 285 w 389"/>
                <a:gd name="T5" fmla="*/ 159 h 510"/>
                <a:gd name="T6" fmla="*/ 272 w 389"/>
                <a:gd name="T7" fmla="*/ 160 h 510"/>
                <a:gd name="T8" fmla="*/ 272 w 389"/>
                <a:gd name="T9" fmla="*/ 152 h 510"/>
                <a:gd name="T10" fmla="*/ 183 w 389"/>
                <a:gd name="T11" fmla="*/ 63 h 510"/>
                <a:gd name="T12" fmla="*/ 160 w 389"/>
                <a:gd name="T13" fmla="*/ 66 h 510"/>
                <a:gd name="T14" fmla="*/ 81 w 389"/>
                <a:gd name="T15" fmla="*/ 0 h 510"/>
                <a:gd name="T16" fmla="*/ 0 w 389"/>
                <a:gd name="T17" fmla="*/ 81 h 510"/>
                <a:gd name="T18" fmla="*/ 81 w 389"/>
                <a:gd name="T19" fmla="*/ 162 h 510"/>
                <a:gd name="T20" fmla="*/ 94 w 389"/>
                <a:gd name="T21" fmla="*/ 161 h 510"/>
                <a:gd name="T22" fmla="*/ 112 w 389"/>
                <a:gd name="T23" fmla="*/ 206 h 510"/>
                <a:gd name="T24" fmla="*/ 89 w 389"/>
                <a:gd name="T25" fmla="*/ 266 h 510"/>
                <a:gd name="T26" fmla="*/ 143 w 389"/>
                <a:gd name="T27" fmla="*/ 348 h 510"/>
                <a:gd name="T28" fmla="*/ 137 w 389"/>
                <a:gd name="T29" fmla="*/ 384 h 510"/>
                <a:gd name="T30" fmla="*/ 263 w 389"/>
                <a:gd name="T31" fmla="*/ 510 h 510"/>
                <a:gd name="T32" fmla="*/ 389 w 389"/>
                <a:gd name="T33" fmla="*/ 384 h 510"/>
                <a:gd name="T34" fmla="*/ 357 w 389"/>
                <a:gd name="T35" fmla="*/ 30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9" h="510">
                  <a:moveTo>
                    <a:pt x="357" y="301"/>
                  </a:moveTo>
                  <a:cubicBezTo>
                    <a:pt x="368" y="286"/>
                    <a:pt x="374" y="268"/>
                    <a:pt x="374" y="248"/>
                  </a:cubicBezTo>
                  <a:cubicBezTo>
                    <a:pt x="374" y="199"/>
                    <a:pt x="334" y="159"/>
                    <a:pt x="285" y="159"/>
                  </a:cubicBezTo>
                  <a:cubicBezTo>
                    <a:pt x="280" y="159"/>
                    <a:pt x="273" y="164"/>
                    <a:pt x="272" y="160"/>
                  </a:cubicBezTo>
                  <a:cubicBezTo>
                    <a:pt x="270" y="156"/>
                    <a:pt x="272" y="155"/>
                    <a:pt x="272" y="152"/>
                  </a:cubicBezTo>
                  <a:cubicBezTo>
                    <a:pt x="272" y="103"/>
                    <a:pt x="232" y="63"/>
                    <a:pt x="183" y="63"/>
                  </a:cubicBezTo>
                  <a:cubicBezTo>
                    <a:pt x="175" y="63"/>
                    <a:pt x="167" y="64"/>
                    <a:pt x="160" y="66"/>
                  </a:cubicBezTo>
                  <a:cubicBezTo>
                    <a:pt x="153" y="29"/>
                    <a:pt x="120" y="0"/>
                    <a:pt x="81" y="0"/>
                  </a:cubicBezTo>
                  <a:cubicBezTo>
                    <a:pt x="36" y="0"/>
                    <a:pt x="0" y="36"/>
                    <a:pt x="0" y="81"/>
                  </a:cubicBezTo>
                  <a:cubicBezTo>
                    <a:pt x="0" y="126"/>
                    <a:pt x="36" y="162"/>
                    <a:pt x="81" y="162"/>
                  </a:cubicBezTo>
                  <a:cubicBezTo>
                    <a:pt x="85" y="162"/>
                    <a:pt x="90" y="161"/>
                    <a:pt x="94" y="161"/>
                  </a:cubicBezTo>
                  <a:cubicBezTo>
                    <a:pt x="96" y="178"/>
                    <a:pt x="112" y="194"/>
                    <a:pt x="112" y="206"/>
                  </a:cubicBezTo>
                  <a:cubicBezTo>
                    <a:pt x="113" y="218"/>
                    <a:pt x="89" y="243"/>
                    <a:pt x="89" y="266"/>
                  </a:cubicBezTo>
                  <a:cubicBezTo>
                    <a:pt x="89" y="303"/>
                    <a:pt x="142" y="333"/>
                    <a:pt x="143" y="348"/>
                  </a:cubicBezTo>
                  <a:cubicBezTo>
                    <a:pt x="143" y="362"/>
                    <a:pt x="137" y="371"/>
                    <a:pt x="137" y="384"/>
                  </a:cubicBezTo>
                  <a:cubicBezTo>
                    <a:pt x="137" y="454"/>
                    <a:pt x="194" y="510"/>
                    <a:pt x="263" y="510"/>
                  </a:cubicBezTo>
                  <a:cubicBezTo>
                    <a:pt x="332" y="510"/>
                    <a:pt x="389" y="454"/>
                    <a:pt x="389" y="384"/>
                  </a:cubicBezTo>
                  <a:cubicBezTo>
                    <a:pt x="389" y="352"/>
                    <a:pt x="377" y="323"/>
                    <a:pt x="357" y="3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 name="Freeform: Shape 3">
            <a:extLst>
              <a:ext uri="{FF2B5EF4-FFF2-40B4-BE49-F238E27FC236}">
                <a16:creationId xmlns:a16="http://schemas.microsoft.com/office/drawing/2014/main" id="{28EB7B68-B57B-4199-A937-8E9B49EB877E}"/>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987CFEF0-3E20-464B-9166-87E8E1F6EE59}"/>
              </a:ext>
            </a:extLst>
          </p:cNvPr>
          <p:cNvGrpSpPr/>
          <p:nvPr/>
        </p:nvGrpSpPr>
        <p:grpSpPr>
          <a:xfrm>
            <a:off x="925770" y="4028823"/>
            <a:ext cx="1697390" cy="3637814"/>
            <a:chOff x="2324100" y="2536825"/>
            <a:chExt cx="2095501" cy="4491038"/>
          </a:xfrm>
        </p:grpSpPr>
        <p:sp>
          <p:nvSpPr>
            <p:cNvPr id="42" name="Freeform 265">
              <a:extLst>
                <a:ext uri="{FF2B5EF4-FFF2-40B4-BE49-F238E27FC236}">
                  <a16:creationId xmlns:a16="http://schemas.microsoft.com/office/drawing/2014/main" id="{DE3F12FC-D47F-4251-A83C-67508DCFC6D8}"/>
                </a:ext>
              </a:extLst>
            </p:cNvPr>
            <p:cNvSpPr>
              <a:spLocks/>
            </p:cNvSpPr>
            <p:nvPr/>
          </p:nvSpPr>
          <p:spPr bwMode="auto">
            <a:xfrm>
              <a:off x="2324100" y="2536825"/>
              <a:ext cx="2003425" cy="4021138"/>
            </a:xfrm>
            <a:custGeom>
              <a:avLst/>
              <a:gdLst>
                <a:gd name="T0" fmla="*/ 452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5 w 693"/>
                <a:gd name="T15" fmla="*/ 444 h 1391"/>
                <a:gd name="T16" fmla="*/ 121 w 693"/>
                <a:gd name="T17" fmla="*/ 705 h 1391"/>
                <a:gd name="T18" fmla="*/ 1 w 693"/>
                <a:gd name="T19" fmla="*/ 975 h 1391"/>
                <a:gd name="T20" fmla="*/ 389 w 693"/>
                <a:gd name="T21" fmla="*/ 1361 h 1391"/>
                <a:gd name="T22" fmla="*/ 663 w 693"/>
                <a:gd name="T23" fmla="*/ 928 h 1391"/>
                <a:gd name="T24" fmla="*/ 452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2" y="665"/>
                  </a:moveTo>
                  <a:cubicBezTo>
                    <a:pt x="444" y="570"/>
                    <a:pt x="505" y="597"/>
                    <a:pt x="505" y="485"/>
                  </a:cubicBezTo>
                  <a:cubicBezTo>
                    <a:pt x="504" y="386"/>
                    <a:pt x="409" y="332"/>
                    <a:pt x="407" y="278"/>
                  </a:cubicBezTo>
                  <a:cubicBezTo>
                    <a:pt x="406" y="225"/>
                    <a:pt x="457" y="198"/>
                    <a:pt x="459" y="167"/>
                  </a:cubicBezTo>
                  <a:cubicBezTo>
                    <a:pt x="466" y="85"/>
                    <a:pt x="404" y="13"/>
                    <a:pt x="322" y="6"/>
                  </a:cubicBezTo>
                  <a:cubicBezTo>
                    <a:pt x="240" y="0"/>
                    <a:pt x="167" y="61"/>
                    <a:pt x="161" y="143"/>
                  </a:cubicBezTo>
                  <a:cubicBezTo>
                    <a:pt x="158" y="174"/>
                    <a:pt x="177" y="180"/>
                    <a:pt x="179" y="227"/>
                  </a:cubicBezTo>
                  <a:cubicBezTo>
                    <a:pt x="180" y="274"/>
                    <a:pt x="11" y="347"/>
                    <a:pt x="25" y="444"/>
                  </a:cubicBezTo>
                  <a:cubicBezTo>
                    <a:pt x="40" y="542"/>
                    <a:pt x="127" y="587"/>
                    <a:pt x="121" y="705"/>
                  </a:cubicBezTo>
                  <a:cubicBezTo>
                    <a:pt x="117" y="792"/>
                    <a:pt x="0" y="830"/>
                    <a:pt x="1" y="975"/>
                  </a:cubicBezTo>
                  <a:cubicBezTo>
                    <a:pt x="3" y="1211"/>
                    <a:pt x="173" y="1391"/>
                    <a:pt x="389" y="1361"/>
                  </a:cubicBezTo>
                  <a:cubicBezTo>
                    <a:pt x="605" y="1331"/>
                    <a:pt x="693" y="1144"/>
                    <a:pt x="663" y="928"/>
                  </a:cubicBezTo>
                  <a:cubicBezTo>
                    <a:pt x="643" y="785"/>
                    <a:pt x="461" y="759"/>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66">
              <a:extLst>
                <a:ext uri="{FF2B5EF4-FFF2-40B4-BE49-F238E27FC236}">
                  <a16:creationId xmlns:a16="http://schemas.microsoft.com/office/drawing/2014/main" id="{42CEC6F6-910D-48E8-AAD2-8A831973E3E4}"/>
                </a:ext>
              </a:extLst>
            </p:cNvPr>
            <p:cNvSpPr>
              <a:spLocks/>
            </p:cNvSpPr>
            <p:nvPr/>
          </p:nvSpPr>
          <p:spPr bwMode="auto">
            <a:xfrm>
              <a:off x="3092450" y="2959100"/>
              <a:ext cx="298450" cy="3128963"/>
            </a:xfrm>
            <a:custGeom>
              <a:avLst/>
              <a:gdLst>
                <a:gd name="T0" fmla="*/ 32 w 103"/>
                <a:gd name="T1" fmla="*/ 0 h 1082"/>
                <a:gd name="T2" fmla="*/ 18 w 103"/>
                <a:gd name="T3" fmla="*/ 136 h 1082"/>
                <a:gd name="T4" fmla="*/ 10 w 103"/>
                <a:gd name="T5" fmla="*/ 272 h 1082"/>
                <a:gd name="T6" fmla="*/ 6 w 103"/>
                <a:gd name="T7" fmla="*/ 409 h 1082"/>
                <a:gd name="T8" fmla="*/ 9 w 103"/>
                <a:gd name="T9" fmla="*/ 546 h 1082"/>
                <a:gd name="T10" fmla="*/ 18 w 103"/>
                <a:gd name="T11" fmla="*/ 682 h 1082"/>
                <a:gd name="T12" fmla="*/ 36 w 103"/>
                <a:gd name="T13" fmla="*/ 817 h 1082"/>
                <a:gd name="T14" fmla="*/ 63 w 103"/>
                <a:gd name="T15" fmla="*/ 951 h 1082"/>
                <a:gd name="T16" fmla="*/ 103 w 103"/>
                <a:gd name="T17" fmla="*/ 1082 h 1082"/>
                <a:gd name="T18" fmla="*/ 60 w 103"/>
                <a:gd name="T19" fmla="*/ 952 h 1082"/>
                <a:gd name="T20" fmla="*/ 31 w 103"/>
                <a:gd name="T21" fmla="*/ 818 h 1082"/>
                <a:gd name="T22" fmla="*/ 13 w 103"/>
                <a:gd name="T23" fmla="*/ 683 h 1082"/>
                <a:gd name="T24" fmla="*/ 3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1" y="227"/>
                    <a:pt x="10" y="272"/>
                  </a:cubicBezTo>
                  <a:cubicBezTo>
                    <a:pt x="8" y="318"/>
                    <a:pt x="6" y="364"/>
                    <a:pt x="6" y="409"/>
                  </a:cubicBezTo>
                  <a:cubicBezTo>
                    <a:pt x="6" y="455"/>
                    <a:pt x="7" y="500"/>
                    <a:pt x="9" y="546"/>
                  </a:cubicBezTo>
                  <a:cubicBezTo>
                    <a:pt x="11" y="591"/>
                    <a:pt x="14" y="637"/>
                    <a:pt x="18" y="682"/>
                  </a:cubicBezTo>
                  <a:cubicBezTo>
                    <a:pt x="23" y="727"/>
                    <a:pt x="29" y="772"/>
                    <a:pt x="36" y="817"/>
                  </a:cubicBezTo>
                  <a:cubicBezTo>
                    <a:pt x="43" y="862"/>
                    <a:pt x="52" y="907"/>
                    <a:pt x="63" y="951"/>
                  </a:cubicBezTo>
                  <a:cubicBezTo>
                    <a:pt x="74" y="996"/>
                    <a:pt x="87" y="1039"/>
                    <a:pt x="103" y="1082"/>
                  </a:cubicBezTo>
                  <a:cubicBezTo>
                    <a:pt x="86" y="1040"/>
                    <a:pt x="72" y="996"/>
                    <a:pt x="60" y="952"/>
                  </a:cubicBezTo>
                  <a:cubicBezTo>
                    <a:pt x="49" y="908"/>
                    <a:pt x="39" y="863"/>
                    <a:pt x="31" y="818"/>
                  </a:cubicBezTo>
                  <a:cubicBezTo>
                    <a:pt x="24" y="773"/>
                    <a:pt x="18" y="728"/>
                    <a:pt x="13" y="683"/>
                  </a:cubicBezTo>
                  <a:cubicBezTo>
                    <a:pt x="9" y="637"/>
                    <a:pt x="6" y="592"/>
                    <a:pt x="3"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67">
              <a:extLst>
                <a:ext uri="{FF2B5EF4-FFF2-40B4-BE49-F238E27FC236}">
                  <a16:creationId xmlns:a16="http://schemas.microsoft.com/office/drawing/2014/main" id="{92CCA086-9A5A-4456-8215-50F2FAA39DFD}"/>
                </a:ext>
              </a:extLst>
            </p:cNvPr>
            <p:cNvSpPr>
              <a:spLocks/>
            </p:cNvSpPr>
            <p:nvPr/>
          </p:nvSpPr>
          <p:spPr bwMode="auto">
            <a:xfrm>
              <a:off x="3124200" y="3265488"/>
              <a:ext cx="309563" cy="296863"/>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2"/>
                    <a:pt x="83"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68">
              <a:extLst>
                <a:ext uri="{FF2B5EF4-FFF2-40B4-BE49-F238E27FC236}">
                  <a16:creationId xmlns:a16="http://schemas.microsoft.com/office/drawing/2014/main" id="{7E124914-604D-4477-B621-21C22E0449A1}"/>
                </a:ext>
              </a:extLst>
            </p:cNvPr>
            <p:cNvSpPr>
              <a:spLocks/>
            </p:cNvSpPr>
            <p:nvPr/>
          </p:nvSpPr>
          <p:spPr bwMode="auto">
            <a:xfrm>
              <a:off x="3113088" y="3403600"/>
              <a:ext cx="309563" cy="298450"/>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3"/>
                    <a:pt x="83" y="28"/>
                  </a:cubicBezTo>
                  <a:cubicBezTo>
                    <a:pt x="91" y="19"/>
                    <a:pt x="99" y="10"/>
                    <a:pt x="107" y="0"/>
                  </a:cubicBezTo>
                  <a:cubicBezTo>
                    <a:pt x="101"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69">
              <a:extLst>
                <a:ext uri="{FF2B5EF4-FFF2-40B4-BE49-F238E27FC236}">
                  <a16:creationId xmlns:a16="http://schemas.microsoft.com/office/drawing/2014/main" id="{A6AA6A08-5394-425E-8408-F4932B61C6D6}"/>
                </a:ext>
              </a:extLst>
            </p:cNvPr>
            <p:cNvSpPr>
              <a:spLocks/>
            </p:cNvSpPr>
            <p:nvPr/>
          </p:nvSpPr>
          <p:spPr bwMode="auto">
            <a:xfrm>
              <a:off x="3109913" y="4230688"/>
              <a:ext cx="312738" cy="298450"/>
            </a:xfrm>
            <a:custGeom>
              <a:avLst/>
              <a:gdLst>
                <a:gd name="T0" fmla="*/ 0 w 108"/>
                <a:gd name="T1" fmla="*/ 103 h 103"/>
                <a:gd name="T2" fmla="*/ 57 w 108"/>
                <a:gd name="T3" fmla="*/ 55 h 103"/>
                <a:gd name="T4" fmla="*/ 63 w 108"/>
                <a:gd name="T5" fmla="*/ 48 h 103"/>
                <a:gd name="T6" fmla="*/ 70 w 108"/>
                <a:gd name="T7" fmla="*/ 42 h 103"/>
                <a:gd name="T8" fmla="*/ 83 w 108"/>
                <a:gd name="T9" fmla="*/ 28 h 103"/>
                <a:gd name="T10" fmla="*/ 108 w 108"/>
                <a:gd name="T11" fmla="*/ 0 h 103"/>
                <a:gd name="T12" fmla="*/ 86 w 108"/>
                <a:gd name="T13" fmla="*/ 31 h 103"/>
                <a:gd name="T14" fmla="*/ 60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5"/>
                  </a:cubicBezTo>
                  <a:cubicBezTo>
                    <a:pt x="63" y="48"/>
                    <a:pt x="63" y="48"/>
                    <a:pt x="63" y="48"/>
                  </a:cubicBezTo>
                  <a:cubicBezTo>
                    <a:pt x="70" y="42"/>
                    <a:pt x="70" y="42"/>
                    <a:pt x="70" y="42"/>
                  </a:cubicBezTo>
                  <a:cubicBezTo>
                    <a:pt x="74" y="37"/>
                    <a:pt x="79" y="33"/>
                    <a:pt x="83" y="28"/>
                  </a:cubicBezTo>
                  <a:cubicBezTo>
                    <a:pt x="92" y="19"/>
                    <a:pt x="100" y="10"/>
                    <a:pt x="108" y="0"/>
                  </a:cubicBezTo>
                  <a:cubicBezTo>
                    <a:pt x="102" y="11"/>
                    <a:pt x="94" y="22"/>
                    <a:pt x="86" y="31"/>
                  </a:cubicBezTo>
                  <a:cubicBezTo>
                    <a:pt x="78" y="41"/>
                    <a:pt x="70" y="50"/>
                    <a:pt x="60"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70">
              <a:extLst>
                <a:ext uri="{FF2B5EF4-FFF2-40B4-BE49-F238E27FC236}">
                  <a16:creationId xmlns:a16="http://schemas.microsoft.com/office/drawing/2014/main" id="{F4B10A77-36AB-4D4A-900B-F332153E5569}"/>
                </a:ext>
              </a:extLst>
            </p:cNvPr>
            <p:cNvSpPr>
              <a:spLocks/>
            </p:cNvSpPr>
            <p:nvPr/>
          </p:nvSpPr>
          <p:spPr bwMode="auto">
            <a:xfrm>
              <a:off x="3119438" y="4357688"/>
              <a:ext cx="309563" cy="298450"/>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71">
              <a:extLst>
                <a:ext uri="{FF2B5EF4-FFF2-40B4-BE49-F238E27FC236}">
                  <a16:creationId xmlns:a16="http://schemas.microsoft.com/office/drawing/2014/main" id="{D434D905-4E14-44ED-BC3C-9D7D129039AA}"/>
                </a:ext>
              </a:extLst>
            </p:cNvPr>
            <p:cNvSpPr>
              <a:spLocks/>
            </p:cNvSpPr>
            <p:nvPr/>
          </p:nvSpPr>
          <p:spPr bwMode="auto">
            <a:xfrm>
              <a:off x="2613025" y="3770313"/>
              <a:ext cx="492125" cy="301625"/>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5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6 w 170"/>
                <a:gd name="T27" fmla="*/ 85 h 104"/>
                <a:gd name="T28" fmla="*/ 111 w 170"/>
                <a:gd name="T29" fmla="*/ 83 h 104"/>
                <a:gd name="T30" fmla="*/ 99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6"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5" y="89"/>
                    <a:pt x="135" y="89"/>
                    <a:pt x="135"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6" y="85"/>
                    <a:pt x="116" y="85"/>
                    <a:pt x="116" y="85"/>
                  </a:cubicBezTo>
                  <a:cubicBezTo>
                    <a:pt x="111" y="83"/>
                    <a:pt x="111" y="83"/>
                    <a:pt x="111" y="83"/>
                  </a:cubicBezTo>
                  <a:cubicBezTo>
                    <a:pt x="99" y="77"/>
                    <a:pt x="99" y="77"/>
                    <a:pt x="99"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72">
              <a:extLst>
                <a:ext uri="{FF2B5EF4-FFF2-40B4-BE49-F238E27FC236}">
                  <a16:creationId xmlns:a16="http://schemas.microsoft.com/office/drawing/2014/main" id="{005A9E88-4A3C-4681-ABD0-7E053FD6C74F}"/>
                </a:ext>
              </a:extLst>
            </p:cNvPr>
            <p:cNvSpPr>
              <a:spLocks/>
            </p:cNvSpPr>
            <p:nvPr/>
          </p:nvSpPr>
          <p:spPr bwMode="auto">
            <a:xfrm>
              <a:off x="2474913" y="3748088"/>
              <a:ext cx="630238" cy="411163"/>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0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8"/>
                    <a:pt x="38" y="31"/>
                  </a:cubicBezTo>
                  <a:cubicBezTo>
                    <a:pt x="42" y="34"/>
                    <a:pt x="47" y="38"/>
                    <a:pt x="51" y="41"/>
                  </a:cubicBezTo>
                  <a:cubicBezTo>
                    <a:pt x="55" y="44"/>
                    <a:pt x="60" y="47"/>
                    <a:pt x="64" y="51"/>
                  </a:cubicBezTo>
                  <a:cubicBezTo>
                    <a:pt x="68" y="54"/>
                    <a:pt x="73" y="57"/>
                    <a:pt x="77" y="60"/>
                  </a:cubicBezTo>
                  <a:cubicBezTo>
                    <a:pt x="90" y="70"/>
                    <a:pt x="90" y="70"/>
                    <a:pt x="90"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5"/>
                    <a:pt x="197" y="134"/>
                    <a:pt x="218" y="142"/>
                  </a:cubicBezTo>
                  <a:cubicBezTo>
                    <a:pt x="197" y="136"/>
                    <a:pt x="176" y="128"/>
                    <a:pt x="157" y="118"/>
                  </a:cubicBezTo>
                  <a:cubicBezTo>
                    <a:pt x="137" y="108"/>
                    <a:pt x="119" y="96"/>
                    <a:pt x="101" y="84"/>
                  </a:cubicBezTo>
                  <a:cubicBezTo>
                    <a:pt x="83" y="72"/>
                    <a:pt x="65" y="58"/>
                    <a:pt x="48" y="44"/>
                  </a:cubicBezTo>
                  <a:cubicBezTo>
                    <a:pt x="31"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73">
              <a:extLst>
                <a:ext uri="{FF2B5EF4-FFF2-40B4-BE49-F238E27FC236}">
                  <a16:creationId xmlns:a16="http://schemas.microsoft.com/office/drawing/2014/main" id="{ADEC9A63-D770-46D7-BFEF-A00D2C109552}"/>
                </a:ext>
              </a:extLst>
            </p:cNvPr>
            <p:cNvSpPr>
              <a:spLocks/>
            </p:cNvSpPr>
            <p:nvPr/>
          </p:nvSpPr>
          <p:spPr bwMode="auto">
            <a:xfrm>
              <a:off x="2609850" y="4965700"/>
              <a:ext cx="576263" cy="328613"/>
            </a:xfrm>
            <a:custGeom>
              <a:avLst/>
              <a:gdLst>
                <a:gd name="T0" fmla="*/ 0 w 199"/>
                <a:gd name="T1" fmla="*/ 0 h 114"/>
                <a:gd name="T2" fmla="*/ 41 w 199"/>
                <a:gd name="T3" fmla="*/ 42 h 114"/>
                <a:gd name="T4" fmla="*/ 46 w 199"/>
                <a:gd name="T5" fmla="*/ 47 h 114"/>
                <a:gd name="T6" fmla="*/ 52 w 199"/>
                <a:gd name="T7" fmla="*/ 51 h 114"/>
                <a:gd name="T8" fmla="*/ 64 w 199"/>
                <a:gd name="T9" fmla="*/ 60 h 114"/>
                <a:gd name="T10" fmla="*/ 76 w 199"/>
                <a:gd name="T11" fmla="*/ 68 h 114"/>
                <a:gd name="T12" fmla="*/ 89 w 199"/>
                <a:gd name="T13" fmla="*/ 75 h 114"/>
                <a:gd name="T14" fmla="*/ 102 w 199"/>
                <a:gd name="T15" fmla="*/ 82 h 114"/>
                <a:gd name="T16" fmla="*/ 108 w 199"/>
                <a:gd name="T17" fmla="*/ 85 h 114"/>
                <a:gd name="T18" fmla="*/ 115 w 199"/>
                <a:gd name="T19" fmla="*/ 88 h 114"/>
                <a:gd name="T20" fmla="*/ 128 w 199"/>
                <a:gd name="T21" fmla="*/ 94 h 114"/>
                <a:gd name="T22" fmla="*/ 142 w 199"/>
                <a:gd name="T23" fmla="*/ 99 h 114"/>
                <a:gd name="T24" fmla="*/ 149 w 199"/>
                <a:gd name="T25" fmla="*/ 101 h 114"/>
                <a:gd name="T26" fmla="*/ 156 w 199"/>
                <a:gd name="T27" fmla="*/ 103 h 114"/>
                <a:gd name="T28" fmla="*/ 170 w 199"/>
                <a:gd name="T29" fmla="*/ 107 h 114"/>
                <a:gd name="T30" fmla="*/ 199 w 199"/>
                <a:gd name="T31" fmla="*/ 114 h 114"/>
                <a:gd name="T32" fmla="*/ 184 w 199"/>
                <a:gd name="T33" fmla="*/ 112 h 114"/>
                <a:gd name="T34" fmla="*/ 177 w 199"/>
                <a:gd name="T35" fmla="*/ 111 h 114"/>
                <a:gd name="T36" fmla="*/ 169 w 199"/>
                <a:gd name="T37" fmla="*/ 110 h 114"/>
                <a:gd name="T38" fmla="*/ 155 w 199"/>
                <a:gd name="T39" fmla="*/ 107 h 114"/>
                <a:gd name="T40" fmla="*/ 148 w 199"/>
                <a:gd name="T41" fmla="*/ 105 h 114"/>
                <a:gd name="T42" fmla="*/ 141 w 199"/>
                <a:gd name="T43" fmla="*/ 103 h 114"/>
                <a:gd name="T44" fmla="*/ 127 w 199"/>
                <a:gd name="T45" fmla="*/ 98 h 114"/>
                <a:gd name="T46" fmla="*/ 113 w 199"/>
                <a:gd name="T47" fmla="*/ 93 h 114"/>
                <a:gd name="T48" fmla="*/ 106 w 199"/>
                <a:gd name="T49" fmla="*/ 90 h 114"/>
                <a:gd name="T50" fmla="*/ 99 w 199"/>
                <a:gd name="T51" fmla="*/ 87 h 114"/>
                <a:gd name="T52" fmla="*/ 86 w 199"/>
                <a:gd name="T53" fmla="*/ 80 h 114"/>
                <a:gd name="T54" fmla="*/ 38 w 199"/>
                <a:gd name="T55" fmla="*/ 46 h 114"/>
                <a:gd name="T56" fmla="*/ 0 w 199"/>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14">
                  <a:moveTo>
                    <a:pt x="0" y="0"/>
                  </a:moveTo>
                  <a:cubicBezTo>
                    <a:pt x="12" y="16"/>
                    <a:pt x="26" y="30"/>
                    <a:pt x="41" y="42"/>
                  </a:cubicBezTo>
                  <a:cubicBezTo>
                    <a:pt x="46" y="47"/>
                    <a:pt x="46" y="47"/>
                    <a:pt x="46" y="47"/>
                  </a:cubicBezTo>
                  <a:cubicBezTo>
                    <a:pt x="48" y="48"/>
                    <a:pt x="50" y="50"/>
                    <a:pt x="52" y="51"/>
                  </a:cubicBezTo>
                  <a:cubicBezTo>
                    <a:pt x="56" y="54"/>
                    <a:pt x="60" y="57"/>
                    <a:pt x="64" y="60"/>
                  </a:cubicBezTo>
                  <a:cubicBezTo>
                    <a:pt x="68" y="62"/>
                    <a:pt x="72" y="65"/>
                    <a:pt x="76" y="68"/>
                  </a:cubicBezTo>
                  <a:cubicBezTo>
                    <a:pt x="89" y="75"/>
                    <a:pt x="89" y="75"/>
                    <a:pt x="89" y="75"/>
                  </a:cubicBezTo>
                  <a:cubicBezTo>
                    <a:pt x="93" y="78"/>
                    <a:pt x="97" y="80"/>
                    <a:pt x="102" y="82"/>
                  </a:cubicBezTo>
                  <a:cubicBezTo>
                    <a:pt x="108" y="85"/>
                    <a:pt x="108" y="85"/>
                    <a:pt x="108" y="85"/>
                  </a:cubicBezTo>
                  <a:cubicBezTo>
                    <a:pt x="115" y="88"/>
                    <a:pt x="115" y="88"/>
                    <a:pt x="115" y="88"/>
                  </a:cubicBezTo>
                  <a:cubicBezTo>
                    <a:pt x="119" y="90"/>
                    <a:pt x="124" y="92"/>
                    <a:pt x="128" y="94"/>
                  </a:cubicBezTo>
                  <a:cubicBezTo>
                    <a:pt x="142" y="99"/>
                    <a:pt x="142" y="99"/>
                    <a:pt x="142" y="99"/>
                  </a:cubicBezTo>
                  <a:cubicBezTo>
                    <a:pt x="149" y="101"/>
                    <a:pt x="149" y="101"/>
                    <a:pt x="149" y="101"/>
                  </a:cubicBezTo>
                  <a:cubicBezTo>
                    <a:pt x="156" y="103"/>
                    <a:pt x="156" y="103"/>
                    <a:pt x="156" y="103"/>
                  </a:cubicBezTo>
                  <a:cubicBezTo>
                    <a:pt x="170" y="107"/>
                    <a:pt x="170" y="107"/>
                    <a:pt x="170" y="107"/>
                  </a:cubicBezTo>
                  <a:cubicBezTo>
                    <a:pt x="179" y="110"/>
                    <a:pt x="189" y="112"/>
                    <a:pt x="199" y="114"/>
                  </a:cubicBezTo>
                  <a:cubicBezTo>
                    <a:pt x="194" y="114"/>
                    <a:pt x="189" y="113"/>
                    <a:pt x="184" y="112"/>
                  </a:cubicBezTo>
                  <a:cubicBezTo>
                    <a:pt x="177" y="111"/>
                    <a:pt x="177" y="111"/>
                    <a:pt x="177" y="111"/>
                  </a:cubicBezTo>
                  <a:cubicBezTo>
                    <a:pt x="174" y="111"/>
                    <a:pt x="172" y="111"/>
                    <a:pt x="169" y="110"/>
                  </a:cubicBezTo>
                  <a:cubicBezTo>
                    <a:pt x="155" y="107"/>
                    <a:pt x="155" y="107"/>
                    <a:pt x="155" y="107"/>
                  </a:cubicBezTo>
                  <a:cubicBezTo>
                    <a:pt x="153" y="106"/>
                    <a:pt x="150" y="106"/>
                    <a:pt x="148" y="105"/>
                  </a:cubicBezTo>
                  <a:cubicBezTo>
                    <a:pt x="141" y="103"/>
                    <a:pt x="141" y="103"/>
                    <a:pt x="141" y="103"/>
                  </a:cubicBezTo>
                  <a:cubicBezTo>
                    <a:pt x="127" y="98"/>
                    <a:pt x="127" y="98"/>
                    <a:pt x="127" y="98"/>
                  </a:cubicBezTo>
                  <a:cubicBezTo>
                    <a:pt x="122" y="97"/>
                    <a:pt x="117" y="95"/>
                    <a:pt x="113" y="93"/>
                  </a:cubicBezTo>
                  <a:cubicBezTo>
                    <a:pt x="106" y="90"/>
                    <a:pt x="106" y="90"/>
                    <a:pt x="106" y="90"/>
                  </a:cubicBezTo>
                  <a:cubicBezTo>
                    <a:pt x="99" y="87"/>
                    <a:pt x="99" y="87"/>
                    <a:pt x="99" y="87"/>
                  </a:cubicBezTo>
                  <a:cubicBezTo>
                    <a:pt x="95" y="85"/>
                    <a:pt x="90" y="83"/>
                    <a:pt x="86" y="80"/>
                  </a:cubicBezTo>
                  <a:cubicBezTo>
                    <a:pt x="69" y="70"/>
                    <a:pt x="52" y="59"/>
                    <a:pt x="38" y="46"/>
                  </a:cubicBezTo>
                  <a:cubicBezTo>
                    <a:pt x="23" y="32"/>
                    <a:pt x="10"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74">
              <a:extLst>
                <a:ext uri="{FF2B5EF4-FFF2-40B4-BE49-F238E27FC236}">
                  <a16:creationId xmlns:a16="http://schemas.microsoft.com/office/drawing/2014/main" id="{4D1E3458-4F2D-499A-8689-345FAEC02978}"/>
                </a:ext>
              </a:extLst>
            </p:cNvPr>
            <p:cNvSpPr>
              <a:spLocks/>
            </p:cNvSpPr>
            <p:nvPr/>
          </p:nvSpPr>
          <p:spPr bwMode="auto">
            <a:xfrm>
              <a:off x="2609850" y="5243513"/>
              <a:ext cx="615950" cy="265113"/>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0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3" y="87"/>
                    <a:pt x="183"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5" y="90"/>
                    <a:pt x="163" y="89"/>
                    <a:pt x="161" y="89"/>
                  </a:cubicBezTo>
                  <a:cubicBezTo>
                    <a:pt x="153" y="87"/>
                    <a:pt x="153" y="87"/>
                    <a:pt x="153" y="87"/>
                  </a:cubicBezTo>
                  <a:cubicBezTo>
                    <a:pt x="148" y="86"/>
                    <a:pt x="143" y="86"/>
                    <a:pt x="139" y="84"/>
                  </a:cubicBezTo>
                  <a:cubicBezTo>
                    <a:pt x="124" y="80"/>
                    <a:pt x="124" y="80"/>
                    <a:pt x="124" y="80"/>
                  </a:cubicBezTo>
                  <a:cubicBezTo>
                    <a:pt x="120" y="79"/>
                    <a:pt x="120" y="79"/>
                    <a:pt x="120" y="79"/>
                  </a:cubicBezTo>
                  <a:cubicBezTo>
                    <a:pt x="117" y="78"/>
                    <a:pt x="117" y="78"/>
                    <a:pt x="117" y="78"/>
                  </a:cubicBezTo>
                  <a:cubicBezTo>
                    <a:pt x="110" y="75"/>
                    <a:pt x="110" y="75"/>
                    <a:pt x="110" y="75"/>
                  </a:cubicBezTo>
                  <a:cubicBezTo>
                    <a:pt x="105" y="74"/>
                    <a:pt x="100" y="72"/>
                    <a:pt x="96" y="70"/>
                  </a:cubicBezTo>
                  <a:cubicBezTo>
                    <a:pt x="77" y="62"/>
                    <a:pt x="60" y="52"/>
                    <a:pt x="44" y="40"/>
                  </a:cubicBezTo>
                  <a:cubicBezTo>
                    <a:pt x="42" y="39"/>
                    <a:pt x="40" y="38"/>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75">
              <a:extLst>
                <a:ext uri="{FF2B5EF4-FFF2-40B4-BE49-F238E27FC236}">
                  <a16:creationId xmlns:a16="http://schemas.microsoft.com/office/drawing/2014/main" id="{86DECF97-CC62-4CBD-9EFA-38FD0B128D88}"/>
                </a:ext>
              </a:extLst>
            </p:cNvPr>
            <p:cNvSpPr>
              <a:spLocks/>
            </p:cNvSpPr>
            <p:nvPr/>
          </p:nvSpPr>
          <p:spPr bwMode="auto">
            <a:xfrm>
              <a:off x="2619375" y="4516438"/>
              <a:ext cx="1152525" cy="1995488"/>
            </a:xfrm>
            <a:custGeom>
              <a:avLst/>
              <a:gdLst>
                <a:gd name="T0" fmla="*/ 320 w 399"/>
                <a:gd name="T1" fmla="*/ 294 h 690"/>
                <a:gd name="T2" fmla="*/ 333 w 399"/>
                <a:gd name="T3" fmla="*/ 662 h 690"/>
                <a:gd name="T4" fmla="*/ 80 w 399"/>
                <a:gd name="T5" fmla="*/ 395 h 690"/>
                <a:gd name="T6" fmla="*/ 66 w 399"/>
                <a:gd name="T7" fmla="*/ 28 h 690"/>
                <a:gd name="T8" fmla="*/ 320 w 399"/>
                <a:gd name="T9" fmla="*/ 294 h 690"/>
              </a:gdLst>
              <a:ahLst/>
              <a:cxnLst>
                <a:cxn ang="0">
                  <a:pos x="T0" y="T1"/>
                </a:cxn>
                <a:cxn ang="0">
                  <a:pos x="T2" y="T3"/>
                </a:cxn>
                <a:cxn ang="0">
                  <a:pos x="T4" y="T5"/>
                </a:cxn>
                <a:cxn ang="0">
                  <a:pos x="T6" y="T7"/>
                </a:cxn>
                <a:cxn ang="0">
                  <a:pos x="T8" y="T9"/>
                </a:cxn>
              </a:cxnLst>
              <a:rect l="0" t="0" r="r" b="b"/>
              <a:pathLst>
                <a:path w="399" h="690">
                  <a:moveTo>
                    <a:pt x="320" y="294"/>
                  </a:moveTo>
                  <a:cubicBezTo>
                    <a:pt x="393" y="469"/>
                    <a:pt x="399" y="634"/>
                    <a:pt x="333" y="662"/>
                  </a:cubicBezTo>
                  <a:cubicBezTo>
                    <a:pt x="267" y="690"/>
                    <a:pt x="154" y="570"/>
                    <a:pt x="80" y="395"/>
                  </a:cubicBezTo>
                  <a:cubicBezTo>
                    <a:pt x="6" y="220"/>
                    <a:pt x="0" y="56"/>
                    <a:pt x="66" y="28"/>
                  </a:cubicBezTo>
                  <a:cubicBezTo>
                    <a:pt x="132"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76">
              <a:extLst>
                <a:ext uri="{FF2B5EF4-FFF2-40B4-BE49-F238E27FC236}">
                  <a16:creationId xmlns:a16="http://schemas.microsoft.com/office/drawing/2014/main" id="{DCC442AC-DE8B-4E1A-8713-D280A9E47C7B}"/>
                </a:ext>
              </a:extLst>
            </p:cNvPr>
            <p:cNvSpPr>
              <a:spLocks/>
            </p:cNvSpPr>
            <p:nvPr/>
          </p:nvSpPr>
          <p:spPr bwMode="auto">
            <a:xfrm>
              <a:off x="3113088" y="3900488"/>
              <a:ext cx="1306513" cy="2625725"/>
            </a:xfrm>
            <a:custGeom>
              <a:avLst/>
              <a:gdLst>
                <a:gd name="T0" fmla="*/ 389 w 452"/>
                <a:gd name="T1" fmla="*/ 497 h 908"/>
                <a:gd name="T2" fmla="*/ 111 w 452"/>
                <a:gd name="T3" fmla="*/ 884 h 908"/>
                <a:gd name="T4" fmla="*/ 63 w 452"/>
                <a:gd name="T5" fmla="*/ 411 h 908"/>
                <a:gd name="T6" fmla="*/ 340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5" y="735"/>
                    <a:pt x="201" y="908"/>
                    <a:pt x="111" y="884"/>
                  </a:cubicBezTo>
                  <a:cubicBezTo>
                    <a:pt x="22" y="860"/>
                    <a:pt x="0" y="648"/>
                    <a:pt x="63" y="411"/>
                  </a:cubicBezTo>
                  <a:cubicBezTo>
                    <a:pt x="126" y="173"/>
                    <a:pt x="251" y="0"/>
                    <a:pt x="340" y="24"/>
                  </a:cubicBezTo>
                  <a:cubicBezTo>
                    <a:pt x="430" y="48"/>
                    <a:pt x="452" y="260"/>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77">
              <a:extLst>
                <a:ext uri="{FF2B5EF4-FFF2-40B4-BE49-F238E27FC236}">
                  <a16:creationId xmlns:a16="http://schemas.microsoft.com/office/drawing/2014/main" id="{2AB5EEA5-8927-42CC-80FA-5C6BC29C58E7}"/>
                </a:ext>
              </a:extLst>
            </p:cNvPr>
            <p:cNvSpPr>
              <a:spLocks/>
            </p:cNvSpPr>
            <p:nvPr/>
          </p:nvSpPr>
          <p:spPr bwMode="auto">
            <a:xfrm>
              <a:off x="2870200" y="4097338"/>
              <a:ext cx="1179513" cy="2178050"/>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1 h 753"/>
                <a:gd name="T14" fmla="*/ 270 w 408"/>
                <a:gd name="T15" fmla="*/ 558 h 753"/>
                <a:gd name="T16" fmla="*/ 315 w 408"/>
                <a:gd name="T17" fmla="*/ 371 h 753"/>
                <a:gd name="T18" fmla="*/ 361 w 408"/>
                <a:gd name="T19" fmla="*/ 185 h 753"/>
                <a:gd name="T20" fmla="*/ 408 w 408"/>
                <a:gd name="T21" fmla="*/ 0 h 753"/>
                <a:gd name="T22" fmla="*/ 364 w 408"/>
                <a:gd name="T23" fmla="*/ 186 h 753"/>
                <a:gd name="T24" fmla="*/ 320 w 408"/>
                <a:gd name="T25" fmla="*/ 373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8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7" y="407"/>
                    <a:pt x="96" y="449"/>
                    <a:pt x="116" y="491"/>
                  </a:cubicBezTo>
                  <a:cubicBezTo>
                    <a:pt x="173" y="617"/>
                    <a:pt x="173" y="617"/>
                    <a:pt x="173" y="617"/>
                  </a:cubicBezTo>
                  <a:cubicBezTo>
                    <a:pt x="230" y="743"/>
                    <a:pt x="230" y="743"/>
                    <a:pt x="230" y="743"/>
                  </a:cubicBezTo>
                  <a:cubicBezTo>
                    <a:pt x="225" y="744"/>
                    <a:pt x="225" y="744"/>
                    <a:pt x="225" y="744"/>
                  </a:cubicBezTo>
                  <a:cubicBezTo>
                    <a:pt x="247" y="651"/>
                    <a:pt x="247" y="651"/>
                    <a:pt x="247" y="651"/>
                  </a:cubicBezTo>
                  <a:cubicBezTo>
                    <a:pt x="270" y="558"/>
                    <a:pt x="270" y="558"/>
                    <a:pt x="270" y="558"/>
                  </a:cubicBezTo>
                  <a:cubicBezTo>
                    <a:pt x="315" y="371"/>
                    <a:pt x="315" y="371"/>
                    <a:pt x="315" y="371"/>
                  </a:cubicBezTo>
                  <a:cubicBezTo>
                    <a:pt x="361" y="185"/>
                    <a:pt x="361" y="185"/>
                    <a:pt x="361" y="185"/>
                  </a:cubicBezTo>
                  <a:cubicBezTo>
                    <a:pt x="408" y="0"/>
                    <a:pt x="408" y="0"/>
                    <a:pt x="408" y="0"/>
                  </a:cubicBezTo>
                  <a:cubicBezTo>
                    <a:pt x="364" y="186"/>
                    <a:pt x="364" y="186"/>
                    <a:pt x="364" y="186"/>
                  </a:cubicBezTo>
                  <a:cubicBezTo>
                    <a:pt x="320" y="373"/>
                    <a:pt x="320" y="373"/>
                    <a:pt x="320" y="373"/>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8" y="619"/>
                    <a:pt x="168" y="619"/>
                    <a:pt x="168" y="619"/>
                  </a:cubicBezTo>
                  <a:cubicBezTo>
                    <a:pt x="112" y="492"/>
                    <a:pt x="112" y="492"/>
                    <a:pt x="112" y="492"/>
                  </a:cubicBezTo>
                  <a:cubicBezTo>
                    <a:pt x="93"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78">
              <a:extLst>
                <a:ext uri="{FF2B5EF4-FFF2-40B4-BE49-F238E27FC236}">
                  <a16:creationId xmlns:a16="http://schemas.microsoft.com/office/drawing/2014/main" id="{5ECB6646-1DFA-428B-A52B-F0B78D06C8C0}"/>
                </a:ext>
              </a:extLst>
            </p:cNvPr>
            <p:cNvSpPr>
              <a:spLocks/>
            </p:cNvSpPr>
            <p:nvPr/>
          </p:nvSpPr>
          <p:spPr bwMode="auto">
            <a:xfrm>
              <a:off x="3440113" y="5260975"/>
              <a:ext cx="204788" cy="503238"/>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5" y="15"/>
                    <a:pt x="10" y="30"/>
                    <a:pt x="15" y="45"/>
                  </a:cubicBezTo>
                  <a:cubicBezTo>
                    <a:pt x="20" y="60"/>
                    <a:pt x="25" y="75"/>
                    <a:pt x="30" y="90"/>
                  </a:cubicBezTo>
                  <a:cubicBezTo>
                    <a:pt x="35" y="105"/>
                    <a:pt x="41" y="120"/>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79">
              <a:extLst>
                <a:ext uri="{FF2B5EF4-FFF2-40B4-BE49-F238E27FC236}">
                  <a16:creationId xmlns:a16="http://schemas.microsoft.com/office/drawing/2014/main" id="{229375D2-9381-4C4A-A7FE-903B63D81632}"/>
                </a:ext>
              </a:extLst>
            </p:cNvPr>
            <p:cNvSpPr>
              <a:spLocks/>
            </p:cNvSpPr>
            <p:nvPr/>
          </p:nvSpPr>
          <p:spPr bwMode="auto">
            <a:xfrm>
              <a:off x="3524250" y="5032375"/>
              <a:ext cx="179388" cy="500063"/>
            </a:xfrm>
            <a:custGeom>
              <a:avLst/>
              <a:gdLst>
                <a:gd name="T0" fmla="*/ 0 w 62"/>
                <a:gd name="T1" fmla="*/ 0 h 173"/>
                <a:gd name="T2" fmla="*/ 14 w 62"/>
                <a:gd name="T3" fmla="*/ 44 h 173"/>
                <a:gd name="T4" fmla="*/ 27 w 62"/>
                <a:gd name="T5" fmla="*/ 88 h 173"/>
                <a:gd name="T6" fmla="*/ 42 w 62"/>
                <a:gd name="T7" fmla="*/ 132 h 173"/>
                <a:gd name="T8" fmla="*/ 62 w 62"/>
                <a:gd name="T9" fmla="*/ 173 h 173"/>
                <a:gd name="T10" fmla="*/ 38 w 62"/>
                <a:gd name="T11" fmla="*/ 133 h 173"/>
                <a:gd name="T12" fmla="*/ 22 w 62"/>
                <a:gd name="T13" fmla="*/ 90 h 173"/>
                <a:gd name="T14" fmla="*/ 9 w 62"/>
                <a:gd name="T15" fmla="*/ 46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2"/>
                  </a:cubicBezTo>
                  <a:cubicBezTo>
                    <a:pt x="47" y="146"/>
                    <a:pt x="53" y="160"/>
                    <a:pt x="62" y="173"/>
                  </a:cubicBezTo>
                  <a:cubicBezTo>
                    <a:pt x="51" y="161"/>
                    <a:pt x="44" y="147"/>
                    <a:pt x="38" y="133"/>
                  </a:cubicBezTo>
                  <a:cubicBezTo>
                    <a:pt x="31" y="119"/>
                    <a:pt x="26" y="105"/>
                    <a:pt x="22" y="90"/>
                  </a:cubicBezTo>
                  <a:cubicBezTo>
                    <a:pt x="17" y="75"/>
                    <a:pt x="13" y="61"/>
                    <a:pt x="9" y="46"/>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80">
              <a:extLst>
                <a:ext uri="{FF2B5EF4-FFF2-40B4-BE49-F238E27FC236}">
                  <a16:creationId xmlns:a16="http://schemas.microsoft.com/office/drawing/2014/main" id="{C9D0B1F7-22C5-43F6-84A1-ABB0F6ED9E67}"/>
                </a:ext>
              </a:extLst>
            </p:cNvPr>
            <p:cNvSpPr>
              <a:spLocks/>
            </p:cNvSpPr>
            <p:nvPr/>
          </p:nvSpPr>
          <p:spPr bwMode="auto">
            <a:xfrm>
              <a:off x="3606800" y="4543425"/>
              <a:ext cx="206375" cy="531813"/>
            </a:xfrm>
            <a:custGeom>
              <a:avLst/>
              <a:gdLst>
                <a:gd name="T0" fmla="*/ 0 w 71"/>
                <a:gd name="T1" fmla="*/ 0 h 184"/>
                <a:gd name="T2" fmla="*/ 15 w 71"/>
                <a:gd name="T3" fmla="*/ 47 h 184"/>
                <a:gd name="T4" fmla="*/ 30 w 71"/>
                <a:gd name="T5" fmla="*/ 94 h 184"/>
                <a:gd name="T6" fmla="*/ 47 w 71"/>
                <a:gd name="T7" fmla="*/ 141 h 184"/>
                <a:gd name="T8" fmla="*/ 52 w 71"/>
                <a:gd name="T9" fmla="*/ 152 h 184"/>
                <a:gd name="T10" fmla="*/ 58 w 71"/>
                <a:gd name="T11" fmla="*/ 163 h 184"/>
                <a:gd name="T12" fmla="*/ 71 w 71"/>
                <a:gd name="T13" fmla="*/ 184 h 184"/>
                <a:gd name="T14" fmla="*/ 43 w 71"/>
                <a:gd name="T15" fmla="*/ 142 h 184"/>
                <a:gd name="T16" fmla="*/ 25 w 71"/>
                <a:gd name="T17" fmla="*/ 96 h 184"/>
                <a:gd name="T18" fmla="*/ 11 w 71"/>
                <a:gd name="T19" fmla="*/ 48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6" y="15"/>
                    <a:pt x="11" y="31"/>
                    <a:pt x="15" y="47"/>
                  </a:cubicBezTo>
                  <a:cubicBezTo>
                    <a:pt x="20" y="63"/>
                    <a:pt x="25" y="79"/>
                    <a:pt x="30" y="94"/>
                  </a:cubicBezTo>
                  <a:cubicBezTo>
                    <a:pt x="36" y="110"/>
                    <a:pt x="41" y="125"/>
                    <a:pt x="47" y="141"/>
                  </a:cubicBezTo>
                  <a:cubicBezTo>
                    <a:pt x="49" y="144"/>
                    <a:pt x="51" y="148"/>
                    <a:pt x="52" y="152"/>
                  </a:cubicBezTo>
                  <a:cubicBezTo>
                    <a:pt x="54" y="156"/>
                    <a:pt x="56" y="159"/>
                    <a:pt x="58" y="163"/>
                  </a:cubicBezTo>
                  <a:cubicBezTo>
                    <a:pt x="62" y="170"/>
                    <a:pt x="66" y="177"/>
                    <a:pt x="71" y="184"/>
                  </a:cubicBezTo>
                  <a:cubicBezTo>
                    <a:pt x="59" y="172"/>
                    <a:pt x="51" y="157"/>
                    <a:pt x="43" y="142"/>
                  </a:cubicBezTo>
                  <a:cubicBezTo>
                    <a:pt x="36" y="127"/>
                    <a:pt x="30" y="112"/>
                    <a:pt x="25" y="96"/>
                  </a:cubicBezTo>
                  <a:cubicBezTo>
                    <a:pt x="20" y="80"/>
                    <a:pt x="15" y="64"/>
                    <a:pt x="11" y="48"/>
                  </a:cubicBezTo>
                  <a:cubicBezTo>
                    <a:pt x="7" y="32"/>
                    <a:pt x="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81">
              <a:extLst>
                <a:ext uri="{FF2B5EF4-FFF2-40B4-BE49-F238E27FC236}">
                  <a16:creationId xmlns:a16="http://schemas.microsoft.com/office/drawing/2014/main" id="{46460702-7B42-4D70-B7A2-FF1338B7965C}"/>
                </a:ext>
              </a:extLst>
            </p:cNvPr>
            <p:cNvSpPr>
              <a:spLocks/>
            </p:cNvSpPr>
            <p:nvPr/>
          </p:nvSpPr>
          <p:spPr bwMode="auto">
            <a:xfrm>
              <a:off x="3873500" y="4473575"/>
              <a:ext cx="369888" cy="352425"/>
            </a:xfrm>
            <a:custGeom>
              <a:avLst/>
              <a:gdLst>
                <a:gd name="T0" fmla="*/ 0 w 128"/>
                <a:gd name="T1" fmla="*/ 122 h 122"/>
                <a:gd name="T2" fmla="*/ 34 w 128"/>
                <a:gd name="T3" fmla="*/ 94 h 122"/>
                <a:gd name="T4" fmla="*/ 66 w 128"/>
                <a:gd name="T5" fmla="*/ 63 h 122"/>
                <a:gd name="T6" fmla="*/ 97 w 128"/>
                <a:gd name="T7" fmla="*/ 32 h 122"/>
                <a:gd name="T8" fmla="*/ 128 w 128"/>
                <a:gd name="T9" fmla="*/ 0 h 122"/>
                <a:gd name="T10" fmla="*/ 100 w 128"/>
                <a:gd name="T11" fmla="*/ 35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5" y="74"/>
                    <a:pt x="66" y="63"/>
                  </a:cubicBezTo>
                  <a:cubicBezTo>
                    <a:pt x="76" y="53"/>
                    <a:pt x="86" y="42"/>
                    <a:pt x="97" y="32"/>
                  </a:cubicBezTo>
                  <a:cubicBezTo>
                    <a:pt x="107" y="21"/>
                    <a:pt x="117" y="10"/>
                    <a:pt x="128" y="0"/>
                  </a:cubicBezTo>
                  <a:cubicBezTo>
                    <a:pt x="119" y="12"/>
                    <a:pt x="110" y="23"/>
                    <a:pt x="100" y="35"/>
                  </a:cubicBezTo>
                  <a:cubicBezTo>
                    <a:pt x="90" y="46"/>
                    <a:pt x="80" y="57"/>
                    <a:pt x="70" y="67"/>
                  </a:cubicBezTo>
                  <a:cubicBezTo>
                    <a:pt x="59" y="78"/>
                    <a:pt x="49" y="88"/>
                    <a:pt x="37" y="98"/>
                  </a:cubicBezTo>
                  <a:cubicBezTo>
                    <a:pt x="25"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82">
              <a:extLst>
                <a:ext uri="{FF2B5EF4-FFF2-40B4-BE49-F238E27FC236}">
                  <a16:creationId xmlns:a16="http://schemas.microsoft.com/office/drawing/2014/main" id="{01E648C8-AFE9-4AC3-AB73-59FBCA7B0D7F}"/>
                </a:ext>
              </a:extLst>
            </p:cNvPr>
            <p:cNvSpPr>
              <a:spLocks/>
            </p:cNvSpPr>
            <p:nvPr/>
          </p:nvSpPr>
          <p:spPr bwMode="auto">
            <a:xfrm>
              <a:off x="3751263" y="5051425"/>
              <a:ext cx="446088" cy="280988"/>
            </a:xfrm>
            <a:custGeom>
              <a:avLst/>
              <a:gdLst>
                <a:gd name="T0" fmla="*/ 0 w 154"/>
                <a:gd name="T1" fmla="*/ 97 h 97"/>
                <a:gd name="T2" fmla="*/ 40 w 154"/>
                <a:gd name="T3" fmla="*/ 76 h 97"/>
                <a:gd name="T4" fmla="*/ 78 w 154"/>
                <a:gd name="T5" fmla="*/ 51 h 97"/>
                <a:gd name="T6" fmla="*/ 116 w 154"/>
                <a:gd name="T7" fmla="*/ 25 h 97"/>
                <a:gd name="T8" fmla="*/ 154 w 154"/>
                <a:gd name="T9" fmla="*/ 0 h 97"/>
                <a:gd name="T10" fmla="*/ 119 w 154"/>
                <a:gd name="T11" fmla="*/ 29 h 97"/>
                <a:gd name="T12" fmla="*/ 81 w 154"/>
                <a:gd name="T13" fmla="*/ 56 h 97"/>
                <a:gd name="T14" fmla="*/ 42 w 154"/>
                <a:gd name="T15" fmla="*/ 80 h 97"/>
                <a:gd name="T16" fmla="*/ 0 w 15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7">
                  <a:moveTo>
                    <a:pt x="0" y="97"/>
                  </a:moveTo>
                  <a:cubicBezTo>
                    <a:pt x="14" y="91"/>
                    <a:pt x="27" y="84"/>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6" y="38"/>
                    <a:pt x="94" y="47"/>
                    <a:pt x="81" y="56"/>
                  </a:cubicBezTo>
                  <a:cubicBezTo>
                    <a:pt x="69" y="64"/>
                    <a:pt x="56" y="72"/>
                    <a:pt x="42" y="80"/>
                  </a:cubicBezTo>
                  <a:cubicBezTo>
                    <a:pt x="29" y="87"/>
                    <a:pt x="15" y="93"/>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83">
              <a:extLst>
                <a:ext uri="{FF2B5EF4-FFF2-40B4-BE49-F238E27FC236}">
                  <a16:creationId xmlns:a16="http://schemas.microsoft.com/office/drawing/2014/main" id="{FA5BC3EC-7DAB-4262-94FF-C8175C9479F7}"/>
                </a:ext>
              </a:extLst>
            </p:cNvPr>
            <p:cNvSpPr>
              <a:spLocks/>
            </p:cNvSpPr>
            <p:nvPr/>
          </p:nvSpPr>
          <p:spPr bwMode="auto">
            <a:xfrm>
              <a:off x="3676650" y="5375275"/>
              <a:ext cx="401638" cy="263525"/>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4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4" y="24"/>
                    <a:pt x="104" y="24"/>
                    <a:pt x="104" y="24"/>
                  </a:cubicBezTo>
                  <a:cubicBezTo>
                    <a:pt x="116" y="16"/>
                    <a:pt x="127" y="7"/>
                    <a:pt x="139" y="0"/>
                  </a:cubicBezTo>
                  <a:cubicBezTo>
                    <a:pt x="129" y="9"/>
                    <a:pt x="118" y="18"/>
                    <a:pt x="107" y="27"/>
                  </a:cubicBezTo>
                  <a:cubicBezTo>
                    <a:pt x="96" y="36"/>
                    <a:pt x="85" y="45"/>
                    <a:pt x="74" y="53"/>
                  </a:cubicBezTo>
                  <a:cubicBezTo>
                    <a:pt x="63" y="62"/>
                    <a:pt x="51" y="70"/>
                    <a:pt x="39" y="77"/>
                  </a:cubicBezTo>
                  <a:cubicBezTo>
                    <a:pt x="36" y="78"/>
                    <a:pt x="33" y="80"/>
                    <a:pt x="30" y="82"/>
                  </a:cubicBezTo>
                  <a:cubicBezTo>
                    <a:pt x="27" y="83"/>
                    <a:pt x="23"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84">
              <a:extLst>
                <a:ext uri="{FF2B5EF4-FFF2-40B4-BE49-F238E27FC236}">
                  <a16:creationId xmlns:a16="http://schemas.microsoft.com/office/drawing/2014/main" id="{CC68E626-AC2E-499E-80DA-4EB1BC545804}"/>
                </a:ext>
              </a:extLst>
            </p:cNvPr>
            <p:cNvSpPr>
              <a:spLocks/>
            </p:cNvSpPr>
            <p:nvPr/>
          </p:nvSpPr>
          <p:spPr bwMode="auto">
            <a:xfrm>
              <a:off x="3619500" y="5607050"/>
              <a:ext cx="427038" cy="269875"/>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5"/>
                    <a:pt x="55" y="72"/>
                    <a:pt x="42" y="79"/>
                  </a:cubicBezTo>
                  <a:cubicBezTo>
                    <a:pt x="29" y="85"/>
                    <a:pt x="15"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85">
              <a:extLst>
                <a:ext uri="{FF2B5EF4-FFF2-40B4-BE49-F238E27FC236}">
                  <a16:creationId xmlns:a16="http://schemas.microsoft.com/office/drawing/2014/main" id="{C58D90CE-0671-4617-ADDD-663C87B31083}"/>
                </a:ext>
              </a:extLst>
            </p:cNvPr>
            <p:cNvSpPr>
              <a:spLocks/>
            </p:cNvSpPr>
            <p:nvPr/>
          </p:nvSpPr>
          <p:spPr bwMode="auto">
            <a:xfrm>
              <a:off x="2838450" y="5064125"/>
              <a:ext cx="217488" cy="134938"/>
            </a:xfrm>
            <a:custGeom>
              <a:avLst/>
              <a:gdLst>
                <a:gd name="T0" fmla="*/ 0 w 75"/>
                <a:gd name="T1" fmla="*/ 0 h 47"/>
                <a:gd name="T2" fmla="*/ 16 w 75"/>
                <a:gd name="T3" fmla="*/ 16 h 47"/>
                <a:gd name="T4" fmla="*/ 34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5" y="6"/>
                    <a:pt x="11" y="11"/>
                    <a:pt x="16" y="16"/>
                  </a:cubicBezTo>
                  <a:cubicBezTo>
                    <a:pt x="22" y="21"/>
                    <a:pt x="28" y="25"/>
                    <a:pt x="34" y="28"/>
                  </a:cubicBezTo>
                  <a:cubicBezTo>
                    <a:pt x="41" y="32"/>
                    <a:pt x="47" y="35"/>
                    <a:pt x="54" y="38"/>
                  </a:cubicBezTo>
                  <a:cubicBezTo>
                    <a:pt x="61" y="41"/>
                    <a:pt x="68" y="44"/>
                    <a:pt x="75" y="47"/>
                  </a:cubicBezTo>
                  <a:cubicBezTo>
                    <a:pt x="67" y="46"/>
                    <a:pt x="60" y="45"/>
                    <a:pt x="53" y="42"/>
                  </a:cubicBezTo>
                  <a:cubicBezTo>
                    <a:pt x="45" y="40"/>
                    <a:pt x="38" y="37"/>
                    <a:pt x="32" y="33"/>
                  </a:cubicBezTo>
                  <a:cubicBezTo>
                    <a:pt x="25" y="29"/>
                    <a:pt x="19" y="25"/>
                    <a:pt x="13" y="19"/>
                  </a:cubicBezTo>
                  <a:cubicBezTo>
                    <a:pt x="8" y="14"/>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6">
              <a:extLst>
                <a:ext uri="{FF2B5EF4-FFF2-40B4-BE49-F238E27FC236}">
                  <a16:creationId xmlns:a16="http://schemas.microsoft.com/office/drawing/2014/main" id="{6CEC4E24-4182-4944-BE82-9DCAE01DDD24}"/>
                </a:ext>
              </a:extLst>
            </p:cNvPr>
            <p:cNvSpPr>
              <a:spLocks/>
            </p:cNvSpPr>
            <p:nvPr/>
          </p:nvSpPr>
          <p:spPr bwMode="auto">
            <a:xfrm>
              <a:off x="3087688" y="4927600"/>
              <a:ext cx="84138" cy="344488"/>
            </a:xfrm>
            <a:custGeom>
              <a:avLst/>
              <a:gdLst>
                <a:gd name="T0" fmla="*/ 0 w 29"/>
                <a:gd name="T1" fmla="*/ 119 h 119"/>
                <a:gd name="T2" fmla="*/ 10 w 29"/>
                <a:gd name="T3" fmla="*/ 90 h 119"/>
                <a:gd name="T4" fmla="*/ 18 w 29"/>
                <a:gd name="T5" fmla="*/ 60 h 119"/>
                <a:gd name="T6" fmla="*/ 24 w 29"/>
                <a:gd name="T7" fmla="*/ 30 h 119"/>
                <a:gd name="T8" fmla="*/ 27 w 29"/>
                <a:gd name="T9" fmla="*/ 0 h 119"/>
                <a:gd name="T10" fmla="*/ 28 w 29"/>
                <a:gd name="T11" fmla="*/ 31 h 119"/>
                <a:gd name="T12" fmla="*/ 24 w 29"/>
                <a:gd name="T13" fmla="*/ 62 h 119"/>
                <a:gd name="T14" fmla="*/ 14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100"/>
                    <a:pt x="10" y="90"/>
                  </a:cubicBezTo>
                  <a:cubicBezTo>
                    <a:pt x="13" y="80"/>
                    <a:pt x="16" y="70"/>
                    <a:pt x="18" y="60"/>
                  </a:cubicBezTo>
                  <a:cubicBezTo>
                    <a:pt x="21" y="50"/>
                    <a:pt x="22" y="40"/>
                    <a:pt x="24" y="30"/>
                  </a:cubicBezTo>
                  <a:cubicBezTo>
                    <a:pt x="25" y="20"/>
                    <a:pt x="27" y="10"/>
                    <a:pt x="27" y="0"/>
                  </a:cubicBezTo>
                  <a:cubicBezTo>
                    <a:pt x="29" y="10"/>
                    <a:pt x="29" y="20"/>
                    <a:pt x="28" y="31"/>
                  </a:cubicBezTo>
                  <a:cubicBezTo>
                    <a:pt x="28" y="41"/>
                    <a:pt x="26" y="52"/>
                    <a:pt x="24" y="62"/>
                  </a:cubicBezTo>
                  <a:cubicBezTo>
                    <a:pt x="21" y="72"/>
                    <a:pt x="18" y="82"/>
                    <a:pt x="14"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87">
              <a:extLst>
                <a:ext uri="{FF2B5EF4-FFF2-40B4-BE49-F238E27FC236}">
                  <a16:creationId xmlns:a16="http://schemas.microsoft.com/office/drawing/2014/main" id="{D49B66B5-7317-4CD7-ACA8-33ABFAF7DE88}"/>
                </a:ext>
              </a:extLst>
            </p:cNvPr>
            <p:cNvSpPr>
              <a:spLocks/>
            </p:cNvSpPr>
            <p:nvPr/>
          </p:nvSpPr>
          <p:spPr bwMode="auto">
            <a:xfrm>
              <a:off x="2830513" y="5419725"/>
              <a:ext cx="384175" cy="133350"/>
            </a:xfrm>
            <a:custGeom>
              <a:avLst/>
              <a:gdLst>
                <a:gd name="T0" fmla="*/ 133 w 133"/>
                <a:gd name="T1" fmla="*/ 46 h 46"/>
                <a:gd name="T2" fmla="*/ 97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8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8"/>
                  </a:cubicBezTo>
                  <a:cubicBezTo>
                    <a:pt x="76" y="31"/>
                    <a:pt x="87" y="35"/>
                    <a:pt x="98" y="38"/>
                  </a:cubicBezTo>
                  <a:cubicBezTo>
                    <a:pt x="110" y="41"/>
                    <a:pt x="121"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88">
              <a:extLst>
                <a:ext uri="{FF2B5EF4-FFF2-40B4-BE49-F238E27FC236}">
                  <a16:creationId xmlns:a16="http://schemas.microsoft.com/office/drawing/2014/main" id="{5AF1E79A-BF01-4856-AEBD-47C7A1130042}"/>
                </a:ext>
              </a:extLst>
            </p:cNvPr>
            <p:cNvSpPr>
              <a:spLocks/>
            </p:cNvSpPr>
            <p:nvPr/>
          </p:nvSpPr>
          <p:spPr bwMode="auto">
            <a:xfrm>
              <a:off x="3271838" y="5229225"/>
              <a:ext cx="73025" cy="454025"/>
            </a:xfrm>
            <a:custGeom>
              <a:avLst/>
              <a:gdLst>
                <a:gd name="T0" fmla="*/ 0 w 25"/>
                <a:gd name="T1" fmla="*/ 157 h 157"/>
                <a:gd name="T2" fmla="*/ 10 w 25"/>
                <a:gd name="T3" fmla="*/ 118 h 157"/>
                <a:gd name="T4" fmla="*/ 17 w 25"/>
                <a:gd name="T5" fmla="*/ 79 h 157"/>
                <a:gd name="T6" fmla="*/ 21 w 25"/>
                <a:gd name="T7" fmla="*/ 40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4" y="144"/>
                    <a:pt x="7" y="131"/>
                    <a:pt x="10" y="118"/>
                  </a:cubicBezTo>
                  <a:cubicBezTo>
                    <a:pt x="13" y="105"/>
                    <a:pt x="15" y="92"/>
                    <a:pt x="17" y="79"/>
                  </a:cubicBezTo>
                  <a:cubicBezTo>
                    <a:pt x="18" y="66"/>
                    <a:pt x="20" y="53"/>
                    <a:pt x="21" y="40"/>
                  </a:cubicBezTo>
                  <a:cubicBezTo>
                    <a:pt x="22" y="26"/>
                    <a:pt x="22" y="13"/>
                    <a:pt x="23" y="0"/>
                  </a:cubicBezTo>
                  <a:cubicBezTo>
                    <a:pt x="25" y="13"/>
                    <a:pt x="25" y="26"/>
                    <a:pt x="25" y="40"/>
                  </a:cubicBezTo>
                  <a:cubicBezTo>
                    <a:pt x="25" y="53"/>
                    <a:pt x="24" y="66"/>
                    <a:pt x="22" y="80"/>
                  </a:cubicBezTo>
                  <a:cubicBezTo>
                    <a:pt x="20" y="93"/>
                    <a:pt x="18" y="106"/>
                    <a:pt x="14" y="119"/>
                  </a:cubicBezTo>
                  <a:cubicBezTo>
                    <a:pt x="11"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89">
              <a:extLst>
                <a:ext uri="{FF2B5EF4-FFF2-40B4-BE49-F238E27FC236}">
                  <a16:creationId xmlns:a16="http://schemas.microsoft.com/office/drawing/2014/main" id="{E2818190-57FD-4B67-88C8-D8959F51A868}"/>
                </a:ext>
              </a:extLst>
            </p:cNvPr>
            <p:cNvSpPr>
              <a:spLocks/>
            </p:cNvSpPr>
            <p:nvPr/>
          </p:nvSpPr>
          <p:spPr bwMode="auto">
            <a:xfrm>
              <a:off x="3021013" y="5751513"/>
              <a:ext cx="328613" cy="104775"/>
            </a:xfrm>
            <a:custGeom>
              <a:avLst/>
              <a:gdLst>
                <a:gd name="T0" fmla="*/ 114 w 114"/>
                <a:gd name="T1" fmla="*/ 35 h 36"/>
                <a:gd name="T2" fmla="*/ 83 w 114"/>
                <a:gd name="T3" fmla="*/ 35 h 36"/>
                <a:gd name="T4" fmla="*/ 53 w 114"/>
                <a:gd name="T5" fmla="*/ 28 h 36"/>
                <a:gd name="T6" fmla="*/ 25 w 114"/>
                <a:gd name="T7" fmla="*/ 16 h 36"/>
                <a:gd name="T8" fmla="*/ 0 w 114"/>
                <a:gd name="T9" fmla="*/ 0 h 36"/>
                <a:gd name="T10" fmla="*/ 27 w 114"/>
                <a:gd name="T11" fmla="*/ 12 h 36"/>
                <a:gd name="T12" fmla="*/ 55 w 114"/>
                <a:gd name="T13" fmla="*/ 23 h 36"/>
                <a:gd name="T14" fmla="*/ 84 w 114"/>
                <a:gd name="T15" fmla="*/ 31 h 36"/>
                <a:gd name="T16" fmla="*/ 114 w 114"/>
                <a:gd name="T1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6">
                  <a:moveTo>
                    <a:pt x="114" y="35"/>
                  </a:moveTo>
                  <a:cubicBezTo>
                    <a:pt x="104" y="36"/>
                    <a:pt x="93" y="36"/>
                    <a:pt x="83" y="35"/>
                  </a:cubicBezTo>
                  <a:cubicBezTo>
                    <a:pt x="73" y="34"/>
                    <a:pt x="63" y="31"/>
                    <a:pt x="53" y="28"/>
                  </a:cubicBezTo>
                  <a:cubicBezTo>
                    <a:pt x="44" y="25"/>
                    <a:pt x="34" y="21"/>
                    <a:pt x="25" y="16"/>
                  </a:cubicBezTo>
                  <a:cubicBezTo>
                    <a:pt x="16" y="11"/>
                    <a:pt x="8" y="6"/>
                    <a:pt x="0" y="0"/>
                  </a:cubicBezTo>
                  <a:cubicBezTo>
                    <a:pt x="27" y="12"/>
                    <a:pt x="27" y="12"/>
                    <a:pt x="27" y="12"/>
                  </a:cubicBezTo>
                  <a:cubicBezTo>
                    <a:pt x="37" y="16"/>
                    <a:pt x="46" y="19"/>
                    <a:pt x="55" y="23"/>
                  </a:cubicBezTo>
                  <a:cubicBezTo>
                    <a:pt x="65" y="26"/>
                    <a:pt x="74"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290">
              <a:extLst>
                <a:ext uri="{FF2B5EF4-FFF2-40B4-BE49-F238E27FC236}">
                  <a16:creationId xmlns:a16="http://schemas.microsoft.com/office/drawing/2014/main" id="{0304CC4A-E1D1-4BDA-8E38-8345565E22D2}"/>
                </a:ext>
              </a:extLst>
            </p:cNvPr>
            <p:cNvSpPr>
              <a:spLocks/>
            </p:cNvSpPr>
            <p:nvPr/>
          </p:nvSpPr>
          <p:spPr bwMode="auto">
            <a:xfrm>
              <a:off x="2754313" y="6338888"/>
              <a:ext cx="1222375" cy="688975"/>
            </a:xfrm>
            <a:custGeom>
              <a:avLst/>
              <a:gdLst>
                <a:gd name="T0" fmla="*/ 770 w 770"/>
                <a:gd name="T1" fmla="*/ 0 h 434"/>
                <a:gd name="T2" fmla="*/ 681 w 770"/>
                <a:gd name="T3" fmla="*/ 434 h 434"/>
                <a:gd name="T4" fmla="*/ 121 w 770"/>
                <a:gd name="T5" fmla="*/ 434 h 434"/>
                <a:gd name="T6" fmla="*/ 0 w 770"/>
                <a:gd name="T7" fmla="*/ 0 h 434"/>
                <a:gd name="T8" fmla="*/ 770 w 770"/>
                <a:gd name="T9" fmla="*/ 0 h 434"/>
              </a:gdLst>
              <a:ahLst/>
              <a:cxnLst>
                <a:cxn ang="0">
                  <a:pos x="T0" y="T1"/>
                </a:cxn>
                <a:cxn ang="0">
                  <a:pos x="T2" y="T3"/>
                </a:cxn>
                <a:cxn ang="0">
                  <a:pos x="T4" y="T5"/>
                </a:cxn>
                <a:cxn ang="0">
                  <a:pos x="T6" y="T7"/>
                </a:cxn>
                <a:cxn ang="0">
                  <a:pos x="T8" y="T9"/>
                </a:cxn>
              </a:cxnLst>
              <a:rect l="0" t="0" r="r" b="b"/>
              <a:pathLst>
                <a:path w="770" h="434">
                  <a:moveTo>
                    <a:pt x="770" y="0"/>
                  </a:moveTo>
                  <a:lnTo>
                    <a:pt x="681" y="434"/>
                  </a:lnTo>
                  <a:lnTo>
                    <a:pt x="121" y="434"/>
                  </a:lnTo>
                  <a:lnTo>
                    <a:pt x="0" y="0"/>
                  </a:lnTo>
                  <a:lnTo>
                    <a:pt x="77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91">
              <a:extLst>
                <a:ext uri="{FF2B5EF4-FFF2-40B4-BE49-F238E27FC236}">
                  <a16:creationId xmlns:a16="http://schemas.microsoft.com/office/drawing/2014/main" id="{DA2F1F41-CD0C-4429-9E87-41361E202A09}"/>
                </a:ext>
              </a:extLst>
            </p:cNvPr>
            <p:cNvSpPr>
              <a:spLocks/>
            </p:cNvSpPr>
            <p:nvPr/>
          </p:nvSpPr>
          <p:spPr bwMode="auto">
            <a:xfrm>
              <a:off x="3767138" y="6338888"/>
              <a:ext cx="209550" cy="688975"/>
            </a:xfrm>
            <a:custGeom>
              <a:avLst/>
              <a:gdLst>
                <a:gd name="T0" fmla="*/ 132 w 132"/>
                <a:gd name="T1" fmla="*/ 0 h 434"/>
                <a:gd name="T2" fmla="*/ 43 w 132"/>
                <a:gd name="T3" fmla="*/ 434 h 434"/>
                <a:gd name="T4" fmla="*/ 0 w 132"/>
                <a:gd name="T5" fmla="*/ 434 h 434"/>
                <a:gd name="T6" fmla="*/ 87 w 132"/>
                <a:gd name="T7" fmla="*/ 0 h 434"/>
                <a:gd name="T8" fmla="*/ 132 w 132"/>
                <a:gd name="T9" fmla="*/ 0 h 434"/>
              </a:gdLst>
              <a:ahLst/>
              <a:cxnLst>
                <a:cxn ang="0">
                  <a:pos x="T0" y="T1"/>
                </a:cxn>
                <a:cxn ang="0">
                  <a:pos x="T2" y="T3"/>
                </a:cxn>
                <a:cxn ang="0">
                  <a:pos x="T4" y="T5"/>
                </a:cxn>
                <a:cxn ang="0">
                  <a:pos x="T6" y="T7"/>
                </a:cxn>
                <a:cxn ang="0">
                  <a:pos x="T8" y="T9"/>
                </a:cxn>
              </a:cxnLst>
              <a:rect l="0" t="0" r="r" b="b"/>
              <a:pathLst>
                <a:path w="132" h="434">
                  <a:moveTo>
                    <a:pt x="132" y="0"/>
                  </a:moveTo>
                  <a:lnTo>
                    <a:pt x="43" y="434"/>
                  </a:lnTo>
                  <a:lnTo>
                    <a:pt x="0" y="434"/>
                  </a:lnTo>
                  <a:lnTo>
                    <a:pt x="87"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49F4E98-06A0-4EC1-A9B4-11C02AE4380D}"/>
              </a:ext>
            </a:extLst>
          </p:cNvPr>
          <p:cNvGrpSpPr/>
          <p:nvPr/>
        </p:nvGrpSpPr>
        <p:grpSpPr>
          <a:xfrm>
            <a:off x="7524096" y="7490687"/>
            <a:ext cx="1687102" cy="3050157"/>
            <a:chOff x="13387388" y="6061075"/>
            <a:chExt cx="2082800" cy="3765550"/>
          </a:xfrm>
        </p:grpSpPr>
        <p:sp>
          <p:nvSpPr>
            <p:cNvPr id="162" name="Freeform 380">
              <a:extLst>
                <a:ext uri="{FF2B5EF4-FFF2-40B4-BE49-F238E27FC236}">
                  <a16:creationId xmlns:a16="http://schemas.microsoft.com/office/drawing/2014/main" id="{7F436974-FF42-41D4-AA1A-DF9F9DC082CB}"/>
                </a:ext>
              </a:extLst>
            </p:cNvPr>
            <p:cNvSpPr>
              <a:spLocks/>
            </p:cNvSpPr>
            <p:nvPr/>
          </p:nvSpPr>
          <p:spPr bwMode="auto">
            <a:xfrm>
              <a:off x="13387388" y="6061075"/>
              <a:ext cx="2082800" cy="3765550"/>
            </a:xfrm>
            <a:custGeom>
              <a:avLst/>
              <a:gdLst>
                <a:gd name="T0" fmla="*/ 276 w 721"/>
                <a:gd name="T1" fmla="*/ 598 h 1302"/>
                <a:gd name="T2" fmla="*/ 248 w 721"/>
                <a:gd name="T3" fmla="*/ 426 h 1302"/>
                <a:gd name="T4" fmla="*/ 361 w 721"/>
                <a:gd name="T5" fmla="*/ 246 h 1302"/>
                <a:gd name="T6" fmla="*/ 326 w 721"/>
                <a:gd name="T7" fmla="*/ 137 h 1302"/>
                <a:gd name="T8" fmla="*/ 471 w 721"/>
                <a:gd name="T9" fmla="*/ 4 h 1302"/>
                <a:gd name="T10" fmla="*/ 605 w 721"/>
                <a:gd name="T11" fmla="*/ 148 h 1302"/>
                <a:gd name="T12" fmla="*/ 579 w 721"/>
                <a:gd name="T13" fmla="*/ 224 h 1302"/>
                <a:gd name="T14" fmla="*/ 696 w 721"/>
                <a:gd name="T15" fmla="*/ 442 h 1302"/>
                <a:gd name="T16" fmla="*/ 578 w 721"/>
                <a:gd name="T17" fmla="*/ 673 h 1302"/>
                <a:gd name="T18" fmla="*/ 659 w 721"/>
                <a:gd name="T19" fmla="*/ 936 h 1302"/>
                <a:gd name="T20" fmla="*/ 257 w 721"/>
                <a:gd name="T21" fmla="*/ 1250 h 1302"/>
                <a:gd name="T22" fmla="*/ 52 w 721"/>
                <a:gd name="T23" fmla="*/ 818 h 1302"/>
                <a:gd name="T24" fmla="*/ 276 w 721"/>
                <a:gd name="T25" fmla="*/ 598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1" h="1302">
                  <a:moveTo>
                    <a:pt x="276" y="598"/>
                  </a:moveTo>
                  <a:cubicBezTo>
                    <a:pt x="295" y="512"/>
                    <a:pt x="235" y="530"/>
                    <a:pt x="248" y="426"/>
                  </a:cubicBezTo>
                  <a:cubicBezTo>
                    <a:pt x="260" y="335"/>
                    <a:pt x="354" y="295"/>
                    <a:pt x="361" y="246"/>
                  </a:cubicBezTo>
                  <a:cubicBezTo>
                    <a:pt x="369" y="197"/>
                    <a:pt x="325" y="165"/>
                    <a:pt x="326" y="137"/>
                  </a:cubicBezTo>
                  <a:cubicBezTo>
                    <a:pt x="329" y="60"/>
                    <a:pt x="394" y="0"/>
                    <a:pt x="471" y="4"/>
                  </a:cubicBezTo>
                  <a:cubicBezTo>
                    <a:pt x="548" y="7"/>
                    <a:pt x="608" y="72"/>
                    <a:pt x="605" y="148"/>
                  </a:cubicBezTo>
                  <a:cubicBezTo>
                    <a:pt x="604" y="177"/>
                    <a:pt x="585" y="181"/>
                    <a:pt x="579" y="224"/>
                  </a:cubicBezTo>
                  <a:cubicBezTo>
                    <a:pt x="572" y="267"/>
                    <a:pt x="721" y="353"/>
                    <a:pt x="696" y="442"/>
                  </a:cubicBezTo>
                  <a:cubicBezTo>
                    <a:pt x="672" y="531"/>
                    <a:pt x="586" y="563"/>
                    <a:pt x="578" y="673"/>
                  </a:cubicBezTo>
                  <a:cubicBezTo>
                    <a:pt x="573" y="754"/>
                    <a:pt x="677" y="802"/>
                    <a:pt x="659" y="936"/>
                  </a:cubicBezTo>
                  <a:cubicBezTo>
                    <a:pt x="631" y="1154"/>
                    <a:pt x="453" y="1302"/>
                    <a:pt x="257" y="1250"/>
                  </a:cubicBezTo>
                  <a:cubicBezTo>
                    <a:pt x="61" y="1197"/>
                    <a:pt x="0" y="1015"/>
                    <a:pt x="52" y="818"/>
                  </a:cubicBezTo>
                  <a:cubicBezTo>
                    <a:pt x="87" y="688"/>
                    <a:pt x="258" y="685"/>
                    <a:pt x="276" y="59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81">
              <a:extLst>
                <a:ext uri="{FF2B5EF4-FFF2-40B4-BE49-F238E27FC236}">
                  <a16:creationId xmlns:a16="http://schemas.microsoft.com/office/drawing/2014/main" id="{6D019081-D89E-4D1B-B106-289F5987F494}"/>
                </a:ext>
              </a:extLst>
            </p:cNvPr>
            <p:cNvSpPr>
              <a:spLocks/>
            </p:cNvSpPr>
            <p:nvPr/>
          </p:nvSpPr>
          <p:spPr bwMode="auto">
            <a:xfrm>
              <a:off x="14228763" y="6454775"/>
              <a:ext cx="546100" cy="2871788"/>
            </a:xfrm>
            <a:custGeom>
              <a:avLst/>
              <a:gdLst>
                <a:gd name="T0" fmla="*/ 187 w 189"/>
                <a:gd name="T1" fmla="*/ 0 h 993"/>
                <a:gd name="T2" fmla="*/ 184 w 189"/>
                <a:gd name="T3" fmla="*/ 127 h 993"/>
                <a:gd name="T4" fmla="*/ 177 w 189"/>
                <a:gd name="T5" fmla="*/ 254 h 993"/>
                <a:gd name="T6" fmla="*/ 164 w 189"/>
                <a:gd name="T7" fmla="*/ 381 h 993"/>
                <a:gd name="T8" fmla="*/ 146 w 189"/>
                <a:gd name="T9" fmla="*/ 507 h 993"/>
                <a:gd name="T10" fmla="*/ 122 w 189"/>
                <a:gd name="T11" fmla="*/ 632 h 993"/>
                <a:gd name="T12" fmla="*/ 91 w 189"/>
                <a:gd name="T13" fmla="*/ 756 h 993"/>
                <a:gd name="T14" fmla="*/ 51 w 189"/>
                <a:gd name="T15" fmla="*/ 877 h 993"/>
                <a:gd name="T16" fmla="*/ 0 w 189"/>
                <a:gd name="T17" fmla="*/ 993 h 993"/>
                <a:gd name="T18" fmla="*/ 53 w 189"/>
                <a:gd name="T19" fmla="*/ 878 h 993"/>
                <a:gd name="T20" fmla="*/ 95 w 189"/>
                <a:gd name="T21" fmla="*/ 757 h 993"/>
                <a:gd name="T22" fmla="*/ 127 w 189"/>
                <a:gd name="T23" fmla="*/ 633 h 993"/>
                <a:gd name="T24" fmla="*/ 152 w 189"/>
                <a:gd name="T25" fmla="*/ 508 h 993"/>
                <a:gd name="T26" fmla="*/ 181 w 189"/>
                <a:gd name="T27" fmla="*/ 255 h 993"/>
                <a:gd name="T28" fmla="*/ 187 w 189"/>
                <a:gd name="T29"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993">
                  <a:moveTo>
                    <a:pt x="187" y="0"/>
                  </a:moveTo>
                  <a:cubicBezTo>
                    <a:pt x="187" y="42"/>
                    <a:pt x="186" y="85"/>
                    <a:pt x="184" y="127"/>
                  </a:cubicBezTo>
                  <a:cubicBezTo>
                    <a:pt x="182" y="169"/>
                    <a:pt x="180" y="212"/>
                    <a:pt x="177" y="254"/>
                  </a:cubicBezTo>
                  <a:cubicBezTo>
                    <a:pt x="173" y="297"/>
                    <a:pt x="169" y="339"/>
                    <a:pt x="164" y="381"/>
                  </a:cubicBezTo>
                  <a:cubicBezTo>
                    <a:pt x="159" y="423"/>
                    <a:pt x="153" y="465"/>
                    <a:pt x="146" y="507"/>
                  </a:cubicBezTo>
                  <a:cubicBezTo>
                    <a:pt x="139" y="549"/>
                    <a:pt x="131" y="591"/>
                    <a:pt x="122" y="632"/>
                  </a:cubicBezTo>
                  <a:cubicBezTo>
                    <a:pt x="113" y="674"/>
                    <a:pt x="103" y="715"/>
                    <a:pt x="91" y="756"/>
                  </a:cubicBezTo>
                  <a:cubicBezTo>
                    <a:pt x="79" y="796"/>
                    <a:pt x="66" y="837"/>
                    <a:pt x="51" y="877"/>
                  </a:cubicBezTo>
                  <a:cubicBezTo>
                    <a:pt x="36" y="916"/>
                    <a:pt x="19" y="955"/>
                    <a:pt x="0" y="993"/>
                  </a:cubicBezTo>
                  <a:cubicBezTo>
                    <a:pt x="20" y="956"/>
                    <a:pt x="37" y="917"/>
                    <a:pt x="53" y="878"/>
                  </a:cubicBezTo>
                  <a:cubicBezTo>
                    <a:pt x="69" y="838"/>
                    <a:pt x="83" y="798"/>
                    <a:pt x="95" y="757"/>
                  </a:cubicBezTo>
                  <a:cubicBezTo>
                    <a:pt x="107" y="716"/>
                    <a:pt x="118" y="675"/>
                    <a:pt x="127" y="633"/>
                  </a:cubicBezTo>
                  <a:cubicBezTo>
                    <a:pt x="136" y="592"/>
                    <a:pt x="145" y="550"/>
                    <a:pt x="152" y="508"/>
                  </a:cubicBezTo>
                  <a:cubicBezTo>
                    <a:pt x="165" y="424"/>
                    <a:pt x="175" y="339"/>
                    <a:pt x="181" y="255"/>
                  </a:cubicBezTo>
                  <a:cubicBezTo>
                    <a:pt x="186" y="170"/>
                    <a:pt x="189" y="85"/>
                    <a:pt x="1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82">
              <a:extLst>
                <a:ext uri="{FF2B5EF4-FFF2-40B4-BE49-F238E27FC236}">
                  <a16:creationId xmlns:a16="http://schemas.microsoft.com/office/drawing/2014/main" id="{0128B4DF-784A-4CBC-833F-666D2E423F6B}"/>
                </a:ext>
              </a:extLst>
            </p:cNvPr>
            <p:cNvSpPr>
              <a:spLocks/>
            </p:cNvSpPr>
            <p:nvPr/>
          </p:nvSpPr>
          <p:spPr bwMode="auto">
            <a:xfrm>
              <a:off x="14503400" y="6708775"/>
              <a:ext cx="250825" cy="309563"/>
            </a:xfrm>
            <a:custGeom>
              <a:avLst/>
              <a:gdLst>
                <a:gd name="T0" fmla="*/ 87 w 87"/>
                <a:gd name="T1" fmla="*/ 107 h 107"/>
                <a:gd name="T2" fmla="*/ 41 w 87"/>
                <a:gd name="T3" fmla="*/ 56 h 107"/>
                <a:gd name="T4" fmla="*/ 35 w 87"/>
                <a:gd name="T5" fmla="*/ 49 h 107"/>
                <a:gd name="T6" fmla="*/ 30 w 87"/>
                <a:gd name="T7" fmla="*/ 42 h 107"/>
                <a:gd name="T8" fmla="*/ 19 w 87"/>
                <a:gd name="T9" fmla="*/ 29 h 107"/>
                <a:gd name="T10" fmla="*/ 0 w 87"/>
                <a:gd name="T11" fmla="*/ 0 h 107"/>
                <a:gd name="T12" fmla="*/ 16 w 87"/>
                <a:gd name="T13" fmla="*/ 31 h 107"/>
                <a:gd name="T14" fmla="*/ 37 w 87"/>
                <a:gd name="T15" fmla="*/ 59 h 107"/>
                <a:gd name="T16" fmla="*/ 61 w 87"/>
                <a:gd name="T17" fmla="*/ 85 h 107"/>
                <a:gd name="T18" fmla="*/ 87 w 87"/>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7">
                  <a:moveTo>
                    <a:pt x="87" y="107"/>
                  </a:moveTo>
                  <a:cubicBezTo>
                    <a:pt x="71" y="90"/>
                    <a:pt x="56" y="73"/>
                    <a:pt x="41" y="56"/>
                  </a:cubicBezTo>
                  <a:cubicBezTo>
                    <a:pt x="35" y="49"/>
                    <a:pt x="35" y="49"/>
                    <a:pt x="35" y="49"/>
                  </a:cubicBezTo>
                  <a:cubicBezTo>
                    <a:pt x="30" y="42"/>
                    <a:pt x="30" y="42"/>
                    <a:pt x="30" y="42"/>
                  </a:cubicBezTo>
                  <a:cubicBezTo>
                    <a:pt x="26" y="38"/>
                    <a:pt x="23" y="33"/>
                    <a:pt x="19" y="29"/>
                  </a:cubicBezTo>
                  <a:cubicBezTo>
                    <a:pt x="12" y="19"/>
                    <a:pt x="6" y="10"/>
                    <a:pt x="0" y="0"/>
                  </a:cubicBezTo>
                  <a:cubicBezTo>
                    <a:pt x="4" y="11"/>
                    <a:pt x="9" y="21"/>
                    <a:pt x="16" y="31"/>
                  </a:cubicBezTo>
                  <a:cubicBezTo>
                    <a:pt x="22" y="41"/>
                    <a:pt x="29" y="50"/>
                    <a:pt x="37" y="59"/>
                  </a:cubicBezTo>
                  <a:cubicBezTo>
                    <a:pt x="44" y="68"/>
                    <a:pt x="52" y="77"/>
                    <a:pt x="61" y="85"/>
                  </a:cubicBezTo>
                  <a:cubicBezTo>
                    <a:pt x="69" y="93"/>
                    <a:pt x="78" y="100"/>
                    <a:pt x="87"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83">
              <a:extLst>
                <a:ext uri="{FF2B5EF4-FFF2-40B4-BE49-F238E27FC236}">
                  <a16:creationId xmlns:a16="http://schemas.microsoft.com/office/drawing/2014/main" id="{04BFC581-376D-4312-ABDB-77DFEBBA807E}"/>
                </a:ext>
              </a:extLst>
            </p:cNvPr>
            <p:cNvSpPr>
              <a:spLocks/>
            </p:cNvSpPr>
            <p:nvPr/>
          </p:nvSpPr>
          <p:spPr bwMode="auto">
            <a:xfrm>
              <a:off x="14497050" y="6838950"/>
              <a:ext cx="254000" cy="309563"/>
            </a:xfrm>
            <a:custGeom>
              <a:avLst/>
              <a:gdLst>
                <a:gd name="T0" fmla="*/ 88 w 88"/>
                <a:gd name="T1" fmla="*/ 107 h 107"/>
                <a:gd name="T2" fmla="*/ 41 w 88"/>
                <a:gd name="T3" fmla="*/ 56 h 107"/>
                <a:gd name="T4" fmla="*/ 35 w 88"/>
                <a:gd name="T5" fmla="*/ 49 h 107"/>
                <a:gd name="T6" fmla="*/ 30 w 88"/>
                <a:gd name="T7" fmla="*/ 42 h 107"/>
                <a:gd name="T8" fmla="*/ 19 w 88"/>
                <a:gd name="T9" fmla="*/ 29 h 107"/>
                <a:gd name="T10" fmla="*/ 0 w 88"/>
                <a:gd name="T11" fmla="*/ 0 h 107"/>
                <a:gd name="T12" fmla="*/ 16 w 88"/>
                <a:gd name="T13" fmla="*/ 31 h 107"/>
                <a:gd name="T14" fmla="*/ 37 w 88"/>
                <a:gd name="T15" fmla="*/ 59 h 107"/>
                <a:gd name="T16" fmla="*/ 61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1" y="56"/>
                  </a:cubicBezTo>
                  <a:cubicBezTo>
                    <a:pt x="35" y="49"/>
                    <a:pt x="35" y="49"/>
                    <a:pt x="35" y="49"/>
                  </a:cubicBezTo>
                  <a:cubicBezTo>
                    <a:pt x="30" y="42"/>
                    <a:pt x="30" y="42"/>
                    <a:pt x="30" y="42"/>
                  </a:cubicBezTo>
                  <a:cubicBezTo>
                    <a:pt x="26" y="38"/>
                    <a:pt x="23" y="33"/>
                    <a:pt x="19" y="29"/>
                  </a:cubicBezTo>
                  <a:cubicBezTo>
                    <a:pt x="13" y="19"/>
                    <a:pt x="6" y="10"/>
                    <a:pt x="0" y="0"/>
                  </a:cubicBezTo>
                  <a:cubicBezTo>
                    <a:pt x="4" y="11"/>
                    <a:pt x="10" y="21"/>
                    <a:pt x="16" y="31"/>
                  </a:cubicBezTo>
                  <a:cubicBezTo>
                    <a:pt x="22" y="41"/>
                    <a:pt x="29" y="50"/>
                    <a:pt x="37" y="59"/>
                  </a:cubicBezTo>
                  <a:cubicBezTo>
                    <a:pt x="44" y="68"/>
                    <a:pt x="52" y="77"/>
                    <a:pt x="61" y="85"/>
                  </a:cubicBezTo>
                  <a:cubicBezTo>
                    <a:pt x="69" y="93"/>
                    <a:pt x="78"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84">
              <a:extLst>
                <a:ext uri="{FF2B5EF4-FFF2-40B4-BE49-F238E27FC236}">
                  <a16:creationId xmlns:a16="http://schemas.microsoft.com/office/drawing/2014/main" id="{B681F2D3-6226-4901-AE3C-B9D70873D918}"/>
                </a:ext>
              </a:extLst>
            </p:cNvPr>
            <p:cNvSpPr>
              <a:spLocks/>
            </p:cNvSpPr>
            <p:nvPr/>
          </p:nvSpPr>
          <p:spPr bwMode="auto">
            <a:xfrm>
              <a:off x="14404975" y="7605713"/>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7"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85">
              <a:extLst>
                <a:ext uri="{FF2B5EF4-FFF2-40B4-BE49-F238E27FC236}">
                  <a16:creationId xmlns:a16="http://schemas.microsoft.com/office/drawing/2014/main" id="{9E381F89-3FB1-440F-ADE8-5F1B1C35EE43}"/>
                </a:ext>
              </a:extLst>
            </p:cNvPr>
            <p:cNvSpPr>
              <a:spLocks/>
            </p:cNvSpPr>
            <p:nvPr/>
          </p:nvSpPr>
          <p:spPr bwMode="auto">
            <a:xfrm>
              <a:off x="14384338" y="7721600"/>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86">
              <a:extLst>
                <a:ext uri="{FF2B5EF4-FFF2-40B4-BE49-F238E27FC236}">
                  <a16:creationId xmlns:a16="http://schemas.microsoft.com/office/drawing/2014/main" id="{97140551-A136-490F-A7C5-B93D8E334968}"/>
                </a:ext>
              </a:extLst>
            </p:cNvPr>
            <p:cNvSpPr>
              <a:spLocks/>
            </p:cNvSpPr>
            <p:nvPr/>
          </p:nvSpPr>
          <p:spPr bwMode="auto">
            <a:xfrm>
              <a:off x="14716125" y="7270750"/>
              <a:ext cx="488950" cy="222250"/>
            </a:xfrm>
            <a:custGeom>
              <a:avLst/>
              <a:gdLst>
                <a:gd name="T0" fmla="*/ 169 w 169"/>
                <a:gd name="T1" fmla="*/ 0 h 77"/>
                <a:gd name="T2" fmla="*/ 129 w 169"/>
                <a:gd name="T3" fmla="*/ 24 h 77"/>
                <a:gd name="T4" fmla="*/ 88 w 169"/>
                <a:gd name="T5" fmla="*/ 46 h 77"/>
                <a:gd name="T6" fmla="*/ 67 w 169"/>
                <a:gd name="T7" fmla="*/ 55 h 77"/>
                <a:gd name="T8" fmla="*/ 56 w 169"/>
                <a:gd name="T9" fmla="*/ 59 h 77"/>
                <a:gd name="T10" fmla="*/ 50 w 169"/>
                <a:gd name="T11" fmla="*/ 61 h 77"/>
                <a:gd name="T12" fmla="*/ 45 w 169"/>
                <a:gd name="T13" fmla="*/ 63 h 77"/>
                <a:gd name="T14" fmla="*/ 34 w 169"/>
                <a:gd name="T15" fmla="*/ 67 h 77"/>
                <a:gd name="T16" fmla="*/ 23 w 169"/>
                <a:gd name="T17" fmla="*/ 71 h 77"/>
                <a:gd name="T18" fmla="*/ 17 w 169"/>
                <a:gd name="T19" fmla="*/ 72 h 77"/>
                <a:gd name="T20" fmla="*/ 11 w 169"/>
                <a:gd name="T21" fmla="*/ 74 h 77"/>
                <a:gd name="T22" fmla="*/ 0 w 169"/>
                <a:gd name="T23" fmla="*/ 77 h 77"/>
                <a:gd name="T24" fmla="*/ 46 w 169"/>
                <a:gd name="T25" fmla="*/ 67 h 77"/>
                <a:gd name="T26" fmla="*/ 52 w 169"/>
                <a:gd name="T27" fmla="*/ 66 h 77"/>
                <a:gd name="T28" fmla="*/ 57 w 169"/>
                <a:gd name="T29" fmla="*/ 64 h 77"/>
                <a:gd name="T30" fmla="*/ 68 w 169"/>
                <a:gd name="T31" fmla="*/ 60 h 77"/>
                <a:gd name="T32" fmla="*/ 90 w 169"/>
                <a:gd name="T33" fmla="*/ 51 h 77"/>
                <a:gd name="T34" fmla="*/ 131 w 169"/>
                <a:gd name="T35" fmla="*/ 28 h 77"/>
                <a:gd name="T36" fmla="*/ 169 w 169"/>
                <a:gd name="T3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77">
                  <a:moveTo>
                    <a:pt x="169" y="0"/>
                  </a:moveTo>
                  <a:cubicBezTo>
                    <a:pt x="156" y="9"/>
                    <a:pt x="143" y="17"/>
                    <a:pt x="129" y="24"/>
                  </a:cubicBezTo>
                  <a:cubicBezTo>
                    <a:pt x="116" y="32"/>
                    <a:pt x="102" y="39"/>
                    <a:pt x="88" y="46"/>
                  </a:cubicBezTo>
                  <a:cubicBezTo>
                    <a:pt x="81" y="49"/>
                    <a:pt x="74" y="52"/>
                    <a:pt x="67" y="55"/>
                  </a:cubicBezTo>
                  <a:cubicBezTo>
                    <a:pt x="56" y="59"/>
                    <a:pt x="56" y="59"/>
                    <a:pt x="56" y="59"/>
                  </a:cubicBezTo>
                  <a:cubicBezTo>
                    <a:pt x="50" y="61"/>
                    <a:pt x="50" y="61"/>
                    <a:pt x="50" y="61"/>
                  </a:cubicBezTo>
                  <a:cubicBezTo>
                    <a:pt x="45" y="63"/>
                    <a:pt x="45" y="63"/>
                    <a:pt x="45" y="63"/>
                  </a:cubicBezTo>
                  <a:cubicBezTo>
                    <a:pt x="34" y="67"/>
                    <a:pt x="34" y="67"/>
                    <a:pt x="34" y="67"/>
                  </a:cubicBezTo>
                  <a:cubicBezTo>
                    <a:pt x="23" y="71"/>
                    <a:pt x="23" y="71"/>
                    <a:pt x="23" y="71"/>
                  </a:cubicBezTo>
                  <a:cubicBezTo>
                    <a:pt x="21" y="71"/>
                    <a:pt x="19" y="72"/>
                    <a:pt x="17" y="72"/>
                  </a:cubicBezTo>
                  <a:cubicBezTo>
                    <a:pt x="11" y="74"/>
                    <a:pt x="11" y="74"/>
                    <a:pt x="11" y="74"/>
                  </a:cubicBezTo>
                  <a:cubicBezTo>
                    <a:pt x="8" y="75"/>
                    <a:pt x="4" y="76"/>
                    <a:pt x="0" y="77"/>
                  </a:cubicBezTo>
                  <a:cubicBezTo>
                    <a:pt x="16" y="75"/>
                    <a:pt x="31" y="72"/>
                    <a:pt x="46" y="67"/>
                  </a:cubicBezTo>
                  <a:cubicBezTo>
                    <a:pt x="52" y="66"/>
                    <a:pt x="52" y="66"/>
                    <a:pt x="52" y="66"/>
                  </a:cubicBezTo>
                  <a:cubicBezTo>
                    <a:pt x="57" y="64"/>
                    <a:pt x="57" y="64"/>
                    <a:pt x="57" y="64"/>
                  </a:cubicBezTo>
                  <a:cubicBezTo>
                    <a:pt x="68" y="60"/>
                    <a:pt x="68" y="60"/>
                    <a:pt x="68" y="60"/>
                  </a:cubicBezTo>
                  <a:cubicBezTo>
                    <a:pt x="76" y="57"/>
                    <a:pt x="83" y="54"/>
                    <a:pt x="90" y="51"/>
                  </a:cubicBezTo>
                  <a:cubicBezTo>
                    <a:pt x="104" y="44"/>
                    <a:pt x="118" y="37"/>
                    <a:pt x="131" y="28"/>
                  </a:cubicBezTo>
                  <a:cubicBezTo>
                    <a:pt x="145" y="20"/>
                    <a:pt x="157" y="10"/>
                    <a:pt x="1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87">
              <a:extLst>
                <a:ext uri="{FF2B5EF4-FFF2-40B4-BE49-F238E27FC236}">
                  <a16:creationId xmlns:a16="http://schemas.microsoft.com/office/drawing/2014/main" id="{FA145887-E4DD-4FEB-9B1D-2096EC90E86D}"/>
                </a:ext>
              </a:extLst>
            </p:cNvPr>
            <p:cNvSpPr>
              <a:spLocks/>
            </p:cNvSpPr>
            <p:nvPr/>
          </p:nvSpPr>
          <p:spPr bwMode="auto">
            <a:xfrm>
              <a:off x="14708188" y="7264400"/>
              <a:ext cx="630238" cy="309563"/>
            </a:xfrm>
            <a:custGeom>
              <a:avLst/>
              <a:gdLst>
                <a:gd name="T0" fmla="*/ 218 w 218"/>
                <a:gd name="T1" fmla="*/ 0 h 107"/>
                <a:gd name="T2" fmla="*/ 192 w 218"/>
                <a:gd name="T3" fmla="*/ 16 h 107"/>
                <a:gd name="T4" fmla="*/ 179 w 218"/>
                <a:gd name="T5" fmla="*/ 24 h 107"/>
                <a:gd name="T6" fmla="*/ 166 w 218"/>
                <a:gd name="T7" fmla="*/ 32 h 107"/>
                <a:gd name="T8" fmla="*/ 153 w 218"/>
                <a:gd name="T9" fmla="*/ 40 h 107"/>
                <a:gd name="T10" fmla="*/ 139 w 218"/>
                <a:gd name="T11" fmla="*/ 47 h 107"/>
                <a:gd name="T12" fmla="*/ 126 w 218"/>
                <a:gd name="T13" fmla="*/ 54 h 107"/>
                <a:gd name="T14" fmla="*/ 113 w 218"/>
                <a:gd name="T15" fmla="*/ 62 h 107"/>
                <a:gd name="T16" fmla="*/ 99 w 218"/>
                <a:gd name="T17" fmla="*/ 68 h 107"/>
                <a:gd name="T18" fmla="*/ 92 w 218"/>
                <a:gd name="T19" fmla="*/ 72 h 107"/>
                <a:gd name="T20" fmla="*/ 85 w 218"/>
                <a:gd name="T21" fmla="*/ 75 h 107"/>
                <a:gd name="T22" fmla="*/ 71 w 218"/>
                <a:gd name="T23" fmla="*/ 81 h 107"/>
                <a:gd name="T24" fmla="*/ 58 w 218"/>
                <a:gd name="T25" fmla="*/ 87 h 107"/>
                <a:gd name="T26" fmla="*/ 0 w 218"/>
                <a:gd name="T27" fmla="*/ 107 h 107"/>
                <a:gd name="T28" fmla="*/ 59 w 218"/>
                <a:gd name="T29" fmla="*/ 91 h 107"/>
                <a:gd name="T30" fmla="*/ 115 w 218"/>
                <a:gd name="T31" fmla="*/ 66 h 107"/>
                <a:gd name="T32" fmla="*/ 168 w 218"/>
                <a:gd name="T33" fmla="*/ 35 h 107"/>
                <a:gd name="T34" fmla="*/ 218 w 218"/>
                <a:gd name="T3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07">
                  <a:moveTo>
                    <a:pt x="218" y="0"/>
                  </a:moveTo>
                  <a:cubicBezTo>
                    <a:pt x="209" y="5"/>
                    <a:pt x="201" y="11"/>
                    <a:pt x="192" y="16"/>
                  </a:cubicBezTo>
                  <a:cubicBezTo>
                    <a:pt x="187" y="19"/>
                    <a:pt x="183" y="21"/>
                    <a:pt x="179" y="24"/>
                  </a:cubicBezTo>
                  <a:cubicBezTo>
                    <a:pt x="174" y="27"/>
                    <a:pt x="170" y="29"/>
                    <a:pt x="166" y="32"/>
                  </a:cubicBezTo>
                  <a:cubicBezTo>
                    <a:pt x="161" y="35"/>
                    <a:pt x="157" y="37"/>
                    <a:pt x="153" y="40"/>
                  </a:cubicBezTo>
                  <a:cubicBezTo>
                    <a:pt x="148" y="42"/>
                    <a:pt x="144" y="45"/>
                    <a:pt x="139" y="47"/>
                  </a:cubicBezTo>
                  <a:cubicBezTo>
                    <a:pt x="126" y="54"/>
                    <a:pt x="126" y="54"/>
                    <a:pt x="126" y="54"/>
                  </a:cubicBezTo>
                  <a:cubicBezTo>
                    <a:pt x="113" y="62"/>
                    <a:pt x="113" y="62"/>
                    <a:pt x="113" y="62"/>
                  </a:cubicBezTo>
                  <a:cubicBezTo>
                    <a:pt x="108" y="64"/>
                    <a:pt x="103" y="66"/>
                    <a:pt x="99" y="68"/>
                  </a:cubicBezTo>
                  <a:cubicBezTo>
                    <a:pt x="92" y="72"/>
                    <a:pt x="92" y="72"/>
                    <a:pt x="92" y="72"/>
                  </a:cubicBezTo>
                  <a:cubicBezTo>
                    <a:pt x="85" y="75"/>
                    <a:pt x="85" y="75"/>
                    <a:pt x="85" y="75"/>
                  </a:cubicBezTo>
                  <a:cubicBezTo>
                    <a:pt x="81" y="77"/>
                    <a:pt x="76" y="79"/>
                    <a:pt x="71" y="81"/>
                  </a:cubicBezTo>
                  <a:cubicBezTo>
                    <a:pt x="58" y="87"/>
                    <a:pt x="58" y="87"/>
                    <a:pt x="58" y="87"/>
                  </a:cubicBezTo>
                  <a:cubicBezTo>
                    <a:pt x="39" y="95"/>
                    <a:pt x="20" y="102"/>
                    <a:pt x="0" y="107"/>
                  </a:cubicBezTo>
                  <a:cubicBezTo>
                    <a:pt x="20" y="104"/>
                    <a:pt x="40" y="98"/>
                    <a:pt x="59" y="91"/>
                  </a:cubicBezTo>
                  <a:cubicBezTo>
                    <a:pt x="78" y="84"/>
                    <a:pt x="97" y="76"/>
                    <a:pt x="115" y="66"/>
                  </a:cubicBezTo>
                  <a:cubicBezTo>
                    <a:pt x="133" y="57"/>
                    <a:pt x="151" y="46"/>
                    <a:pt x="168" y="35"/>
                  </a:cubicBezTo>
                  <a:cubicBezTo>
                    <a:pt x="185" y="24"/>
                    <a:pt x="202" y="13"/>
                    <a:pt x="2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8">
              <a:extLst>
                <a:ext uri="{FF2B5EF4-FFF2-40B4-BE49-F238E27FC236}">
                  <a16:creationId xmlns:a16="http://schemas.microsoft.com/office/drawing/2014/main" id="{C8632E8A-C50A-40CF-B7A0-256B551A8F2F}"/>
                </a:ext>
              </a:extLst>
            </p:cNvPr>
            <p:cNvSpPr>
              <a:spLocks/>
            </p:cNvSpPr>
            <p:nvPr/>
          </p:nvSpPr>
          <p:spPr bwMode="auto">
            <a:xfrm>
              <a:off x="14504988" y="8374063"/>
              <a:ext cx="566738" cy="242888"/>
            </a:xfrm>
            <a:custGeom>
              <a:avLst/>
              <a:gdLst>
                <a:gd name="T0" fmla="*/ 196 w 196"/>
                <a:gd name="T1" fmla="*/ 0 h 84"/>
                <a:gd name="T2" fmla="*/ 154 w 196"/>
                <a:gd name="T3" fmla="*/ 35 h 84"/>
                <a:gd name="T4" fmla="*/ 149 w 196"/>
                <a:gd name="T5" fmla="*/ 38 h 84"/>
                <a:gd name="T6" fmla="*/ 143 w 196"/>
                <a:gd name="T7" fmla="*/ 42 h 84"/>
                <a:gd name="T8" fmla="*/ 131 w 196"/>
                <a:gd name="T9" fmla="*/ 48 h 84"/>
                <a:gd name="T10" fmla="*/ 119 w 196"/>
                <a:gd name="T11" fmla="*/ 54 h 84"/>
                <a:gd name="T12" fmla="*/ 106 w 196"/>
                <a:gd name="T13" fmla="*/ 60 h 84"/>
                <a:gd name="T14" fmla="*/ 93 w 196"/>
                <a:gd name="T15" fmla="*/ 65 h 84"/>
                <a:gd name="T16" fmla="*/ 87 w 196"/>
                <a:gd name="T17" fmla="*/ 67 h 84"/>
                <a:gd name="T18" fmla="*/ 81 w 196"/>
                <a:gd name="T19" fmla="*/ 69 h 84"/>
                <a:gd name="T20" fmla="*/ 67 w 196"/>
                <a:gd name="T21" fmla="*/ 73 h 84"/>
                <a:gd name="T22" fmla="*/ 54 w 196"/>
                <a:gd name="T23" fmla="*/ 76 h 84"/>
                <a:gd name="T24" fmla="*/ 48 w 196"/>
                <a:gd name="T25" fmla="*/ 77 h 84"/>
                <a:gd name="T26" fmla="*/ 41 w 196"/>
                <a:gd name="T27" fmla="*/ 78 h 84"/>
                <a:gd name="T28" fmla="*/ 27 w 196"/>
                <a:gd name="T29" fmla="*/ 80 h 84"/>
                <a:gd name="T30" fmla="*/ 0 w 196"/>
                <a:gd name="T31" fmla="*/ 84 h 84"/>
                <a:gd name="T32" fmla="*/ 14 w 196"/>
                <a:gd name="T33" fmla="*/ 83 h 84"/>
                <a:gd name="T34" fmla="*/ 21 w 196"/>
                <a:gd name="T35" fmla="*/ 83 h 84"/>
                <a:gd name="T36" fmla="*/ 28 w 196"/>
                <a:gd name="T37" fmla="*/ 83 h 84"/>
                <a:gd name="T38" fmla="*/ 41 w 196"/>
                <a:gd name="T39" fmla="*/ 82 h 84"/>
                <a:gd name="T40" fmla="*/ 48 w 196"/>
                <a:gd name="T41" fmla="*/ 81 h 84"/>
                <a:gd name="T42" fmla="*/ 55 w 196"/>
                <a:gd name="T43" fmla="*/ 80 h 84"/>
                <a:gd name="T44" fmla="*/ 69 w 196"/>
                <a:gd name="T45" fmla="*/ 77 h 84"/>
                <a:gd name="T46" fmla="*/ 82 w 196"/>
                <a:gd name="T47" fmla="*/ 74 h 84"/>
                <a:gd name="T48" fmla="*/ 89 w 196"/>
                <a:gd name="T49" fmla="*/ 72 h 84"/>
                <a:gd name="T50" fmla="*/ 95 w 196"/>
                <a:gd name="T51" fmla="*/ 69 h 84"/>
                <a:gd name="T52" fmla="*/ 108 w 196"/>
                <a:gd name="T53" fmla="*/ 65 h 84"/>
                <a:gd name="T54" fmla="*/ 157 w 196"/>
                <a:gd name="T55" fmla="*/ 38 h 84"/>
                <a:gd name="T56" fmla="*/ 196 w 196"/>
                <a:gd name="T5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6" h="84">
                  <a:moveTo>
                    <a:pt x="196" y="0"/>
                  </a:moveTo>
                  <a:cubicBezTo>
                    <a:pt x="184" y="14"/>
                    <a:pt x="169" y="25"/>
                    <a:pt x="154" y="35"/>
                  </a:cubicBezTo>
                  <a:cubicBezTo>
                    <a:pt x="149" y="38"/>
                    <a:pt x="149" y="38"/>
                    <a:pt x="149" y="38"/>
                  </a:cubicBezTo>
                  <a:cubicBezTo>
                    <a:pt x="147" y="40"/>
                    <a:pt x="145" y="41"/>
                    <a:pt x="143" y="42"/>
                  </a:cubicBezTo>
                  <a:cubicBezTo>
                    <a:pt x="139" y="44"/>
                    <a:pt x="135" y="46"/>
                    <a:pt x="131" y="48"/>
                  </a:cubicBezTo>
                  <a:cubicBezTo>
                    <a:pt x="127" y="50"/>
                    <a:pt x="123" y="53"/>
                    <a:pt x="119" y="54"/>
                  </a:cubicBezTo>
                  <a:cubicBezTo>
                    <a:pt x="106" y="60"/>
                    <a:pt x="106" y="60"/>
                    <a:pt x="106" y="60"/>
                  </a:cubicBezTo>
                  <a:cubicBezTo>
                    <a:pt x="102" y="62"/>
                    <a:pt x="98" y="63"/>
                    <a:pt x="93" y="65"/>
                  </a:cubicBezTo>
                  <a:cubicBezTo>
                    <a:pt x="87" y="67"/>
                    <a:pt x="87" y="67"/>
                    <a:pt x="87" y="67"/>
                  </a:cubicBezTo>
                  <a:cubicBezTo>
                    <a:pt x="81" y="69"/>
                    <a:pt x="81" y="69"/>
                    <a:pt x="81" y="69"/>
                  </a:cubicBezTo>
                  <a:cubicBezTo>
                    <a:pt x="76" y="70"/>
                    <a:pt x="72" y="71"/>
                    <a:pt x="67" y="73"/>
                  </a:cubicBezTo>
                  <a:cubicBezTo>
                    <a:pt x="54" y="76"/>
                    <a:pt x="54" y="76"/>
                    <a:pt x="54" y="76"/>
                  </a:cubicBezTo>
                  <a:cubicBezTo>
                    <a:pt x="48" y="77"/>
                    <a:pt x="48" y="77"/>
                    <a:pt x="48" y="77"/>
                  </a:cubicBezTo>
                  <a:cubicBezTo>
                    <a:pt x="41" y="78"/>
                    <a:pt x="41" y="78"/>
                    <a:pt x="41" y="78"/>
                  </a:cubicBezTo>
                  <a:cubicBezTo>
                    <a:pt x="27" y="80"/>
                    <a:pt x="27" y="80"/>
                    <a:pt x="27" y="80"/>
                  </a:cubicBezTo>
                  <a:cubicBezTo>
                    <a:pt x="18" y="82"/>
                    <a:pt x="9" y="82"/>
                    <a:pt x="0" y="84"/>
                  </a:cubicBezTo>
                  <a:cubicBezTo>
                    <a:pt x="5" y="84"/>
                    <a:pt x="9" y="84"/>
                    <a:pt x="14" y="83"/>
                  </a:cubicBezTo>
                  <a:cubicBezTo>
                    <a:pt x="21" y="83"/>
                    <a:pt x="21" y="83"/>
                    <a:pt x="21" y="83"/>
                  </a:cubicBezTo>
                  <a:cubicBezTo>
                    <a:pt x="23" y="83"/>
                    <a:pt x="25" y="83"/>
                    <a:pt x="28" y="83"/>
                  </a:cubicBezTo>
                  <a:cubicBezTo>
                    <a:pt x="41" y="82"/>
                    <a:pt x="41" y="82"/>
                    <a:pt x="41" y="82"/>
                  </a:cubicBezTo>
                  <a:cubicBezTo>
                    <a:pt x="44" y="81"/>
                    <a:pt x="46" y="81"/>
                    <a:pt x="48" y="81"/>
                  </a:cubicBezTo>
                  <a:cubicBezTo>
                    <a:pt x="55" y="80"/>
                    <a:pt x="55" y="80"/>
                    <a:pt x="55" y="80"/>
                  </a:cubicBezTo>
                  <a:cubicBezTo>
                    <a:pt x="69" y="77"/>
                    <a:pt x="69" y="77"/>
                    <a:pt x="69" y="77"/>
                  </a:cubicBezTo>
                  <a:cubicBezTo>
                    <a:pt x="73" y="76"/>
                    <a:pt x="77" y="75"/>
                    <a:pt x="82" y="74"/>
                  </a:cubicBezTo>
                  <a:cubicBezTo>
                    <a:pt x="89" y="72"/>
                    <a:pt x="89" y="72"/>
                    <a:pt x="89" y="72"/>
                  </a:cubicBezTo>
                  <a:cubicBezTo>
                    <a:pt x="95" y="69"/>
                    <a:pt x="95" y="69"/>
                    <a:pt x="95" y="69"/>
                  </a:cubicBezTo>
                  <a:cubicBezTo>
                    <a:pt x="100" y="68"/>
                    <a:pt x="104" y="66"/>
                    <a:pt x="108" y="65"/>
                  </a:cubicBezTo>
                  <a:cubicBezTo>
                    <a:pt x="125" y="58"/>
                    <a:pt x="142" y="49"/>
                    <a:pt x="157" y="38"/>
                  </a:cubicBezTo>
                  <a:cubicBezTo>
                    <a:pt x="172" y="27"/>
                    <a:pt x="185" y="15"/>
                    <a:pt x="1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89">
              <a:extLst>
                <a:ext uri="{FF2B5EF4-FFF2-40B4-BE49-F238E27FC236}">
                  <a16:creationId xmlns:a16="http://schemas.microsoft.com/office/drawing/2014/main" id="{025824BE-CFFE-4332-AD42-5844CDE0E23C}"/>
                </a:ext>
              </a:extLst>
            </p:cNvPr>
            <p:cNvSpPr>
              <a:spLocks/>
            </p:cNvSpPr>
            <p:nvPr/>
          </p:nvSpPr>
          <p:spPr bwMode="auto">
            <a:xfrm>
              <a:off x="14444663" y="8632825"/>
              <a:ext cx="598488" cy="187325"/>
            </a:xfrm>
            <a:custGeom>
              <a:avLst/>
              <a:gdLst>
                <a:gd name="T0" fmla="*/ 207 w 207"/>
                <a:gd name="T1" fmla="*/ 0 h 65"/>
                <a:gd name="T2" fmla="*/ 160 w 207"/>
                <a:gd name="T3" fmla="*/ 29 h 65"/>
                <a:gd name="T4" fmla="*/ 109 w 207"/>
                <a:gd name="T5" fmla="*/ 49 h 65"/>
                <a:gd name="T6" fmla="*/ 55 w 207"/>
                <a:gd name="T7" fmla="*/ 60 h 65"/>
                <a:gd name="T8" fmla="*/ 27 w 207"/>
                <a:gd name="T9" fmla="*/ 62 h 65"/>
                <a:gd name="T10" fmla="*/ 14 w 207"/>
                <a:gd name="T11" fmla="*/ 62 h 65"/>
                <a:gd name="T12" fmla="*/ 0 w 207"/>
                <a:gd name="T13" fmla="*/ 62 h 65"/>
                <a:gd name="T14" fmla="*/ 14 w 207"/>
                <a:gd name="T15" fmla="*/ 63 h 65"/>
                <a:gd name="T16" fmla="*/ 27 w 207"/>
                <a:gd name="T17" fmla="*/ 64 h 65"/>
                <a:gd name="T18" fmla="*/ 41 w 207"/>
                <a:gd name="T19" fmla="*/ 64 h 65"/>
                <a:gd name="T20" fmla="*/ 48 w 207"/>
                <a:gd name="T21" fmla="*/ 64 h 65"/>
                <a:gd name="T22" fmla="*/ 55 w 207"/>
                <a:gd name="T23" fmla="*/ 64 h 65"/>
                <a:gd name="T24" fmla="*/ 69 w 207"/>
                <a:gd name="T25" fmla="*/ 62 h 65"/>
                <a:gd name="T26" fmla="*/ 83 w 207"/>
                <a:gd name="T27" fmla="*/ 60 h 65"/>
                <a:gd name="T28" fmla="*/ 87 w 207"/>
                <a:gd name="T29" fmla="*/ 60 h 65"/>
                <a:gd name="T30" fmla="*/ 90 w 207"/>
                <a:gd name="T31" fmla="*/ 59 h 65"/>
                <a:gd name="T32" fmla="*/ 97 w 207"/>
                <a:gd name="T33" fmla="*/ 57 h 65"/>
                <a:gd name="T34" fmla="*/ 110 w 207"/>
                <a:gd name="T35" fmla="*/ 54 h 65"/>
                <a:gd name="T36" fmla="*/ 162 w 207"/>
                <a:gd name="T37" fmla="*/ 33 h 65"/>
                <a:gd name="T38" fmla="*/ 168 w 207"/>
                <a:gd name="T39" fmla="*/ 29 h 65"/>
                <a:gd name="T40" fmla="*/ 174 w 207"/>
                <a:gd name="T41" fmla="*/ 26 h 65"/>
                <a:gd name="T42" fmla="*/ 186 w 207"/>
                <a:gd name="T43" fmla="*/ 18 h 65"/>
                <a:gd name="T44" fmla="*/ 207 w 207"/>
                <a:gd name="T4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65">
                  <a:moveTo>
                    <a:pt x="207" y="0"/>
                  </a:moveTo>
                  <a:cubicBezTo>
                    <a:pt x="193" y="12"/>
                    <a:pt x="177" y="21"/>
                    <a:pt x="160" y="29"/>
                  </a:cubicBezTo>
                  <a:cubicBezTo>
                    <a:pt x="144" y="37"/>
                    <a:pt x="127" y="44"/>
                    <a:pt x="109" y="49"/>
                  </a:cubicBezTo>
                  <a:cubicBezTo>
                    <a:pt x="91" y="54"/>
                    <a:pt x="73" y="58"/>
                    <a:pt x="55" y="60"/>
                  </a:cubicBezTo>
                  <a:cubicBezTo>
                    <a:pt x="46" y="61"/>
                    <a:pt x="37" y="61"/>
                    <a:pt x="27" y="62"/>
                  </a:cubicBezTo>
                  <a:cubicBezTo>
                    <a:pt x="23" y="62"/>
                    <a:pt x="18" y="62"/>
                    <a:pt x="14" y="62"/>
                  </a:cubicBezTo>
                  <a:cubicBezTo>
                    <a:pt x="9" y="62"/>
                    <a:pt x="4" y="62"/>
                    <a:pt x="0" y="62"/>
                  </a:cubicBezTo>
                  <a:cubicBezTo>
                    <a:pt x="4" y="62"/>
                    <a:pt x="9" y="63"/>
                    <a:pt x="14" y="63"/>
                  </a:cubicBezTo>
                  <a:cubicBezTo>
                    <a:pt x="18" y="64"/>
                    <a:pt x="23" y="64"/>
                    <a:pt x="27" y="64"/>
                  </a:cubicBezTo>
                  <a:cubicBezTo>
                    <a:pt x="41" y="64"/>
                    <a:pt x="41" y="64"/>
                    <a:pt x="41" y="64"/>
                  </a:cubicBezTo>
                  <a:cubicBezTo>
                    <a:pt x="44" y="65"/>
                    <a:pt x="46" y="64"/>
                    <a:pt x="48" y="64"/>
                  </a:cubicBezTo>
                  <a:cubicBezTo>
                    <a:pt x="55" y="64"/>
                    <a:pt x="55" y="64"/>
                    <a:pt x="55" y="64"/>
                  </a:cubicBezTo>
                  <a:cubicBezTo>
                    <a:pt x="60" y="63"/>
                    <a:pt x="65" y="63"/>
                    <a:pt x="69" y="62"/>
                  </a:cubicBezTo>
                  <a:cubicBezTo>
                    <a:pt x="83" y="60"/>
                    <a:pt x="83" y="60"/>
                    <a:pt x="83" y="60"/>
                  </a:cubicBezTo>
                  <a:cubicBezTo>
                    <a:pt x="87" y="60"/>
                    <a:pt x="87" y="60"/>
                    <a:pt x="87" y="60"/>
                  </a:cubicBezTo>
                  <a:cubicBezTo>
                    <a:pt x="90" y="59"/>
                    <a:pt x="90" y="59"/>
                    <a:pt x="90" y="59"/>
                  </a:cubicBezTo>
                  <a:cubicBezTo>
                    <a:pt x="97" y="57"/>
                    <a:pt x="97" y="57"/>
                    <a:pt x="97" y="57"/>
                  </a:cubicBezTo>
                  <a:cubicBezTo>
                    <a:pt x="101" y="56"/>
                    <a:pt x="106" y="55"/>
                    <a:pt x="110" y="54"/>
                  </a:cubicBezTo>
                  <a:cubicBezTo>
                    <a:pt x="128" y="49"/>
                    <a:pt x="146" y="42"/>
                    <a:pt x="162" y="33"/>
                  </a:cubicBezTo>
                  <a:cubicBezTo>
                    <a:pt x="164" y="32"/>
                    <a:pt x="166" y="30"/>
                    <a:pt x="168" y="29"/>
                  </a:cubicBezTo>
                  <a:cubicBezTo>
                    <a:pt x="174" y="26"/>
                    <a:pt x="174" y="26"/>
                    <a:pt x="174" y="26"/>
                  </a:cubicBezTo>
                  <a:cubicBezTo>
                    <a:pt x="178" y="23"/>
                    <a:pt x="182" y="21"/>
                    <a:pt x="186" y="18"/>
                  </a:cubicBezTo>
                  <a:cubicBezTo>
                    <a:pt x="193" y="12"/>
                    <a:pt x="201" y="7"/>
                    <a:pt x="20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390">
              <a:extLst>
                <a:ext uri="{FF2B5EF4-FFF2-40B4-BE49-F238E27FC236}">
                  <a16:creationId xmlns:a16="http://schemas.microsoft.com/office/drawing/2014/main" id="{34B9A573-2987-43C9-AC0C-AB24F786ED00}"/>
                </a:ext>
              </a:extLst>
            </p:cNvPr>
            <p:cNvSpPr>
              <a:spLocks/>
            </p:cNvSpPr>
            <p:nvPr/>
          </p:nvSpPr>
          <p:spPr bwMode="auto">
            <a:xfrm>
              <a:off x="13843000" y="7915275"/>
              <a:ext cx="1255713" cy="1803400"/>
            </a:xfrm>
            <a:custGeom>
              <a:avLst/>
              <a:gdLst>
                <a:gd name="T0" fmla="*/ 111 w 434"/>
                <a:gd name="T1" fmla="*/ 252 h 624"/>
                <a:gd name="T2" fmla="*/ 58 w 434"/>
                <a:gd name="T3" fmla="*/ 591 h 624"/>
                <a:gd name="T4" fmla="*/ 322 w 434"/>
                <a:gd name="T5" fmla="*/ 372 h 624"/>
                <a:gd name="T6" fmla="*/ 376 w 434"/>
                <a:gd name="T7" fmla="*/ 34 h 624"/>
                <a:gd name="T8" fmla="*/ 111 w 434"/>
                <a:gd name="T9" fmla="*/ 252 h 624"/>
              </a:gdLst>
              <a:ahLst/>
              <a:cxnLst>
                <a:cxn ang="0">
                  <a:pos x="T0" y="T1"/>
                </a:cxn>
                <a:cxn ang="0">
                  <a:pos x="T2" y="T3"/>
                </a:cxn>
                <a:cxn ang="0">
                  <a:pos x="T4" y="T5"/>
                </a:cxn>
                <a:cxn ang="0">
                  <a:pos x="T6" y="T7"/>
                </a:cxn>
                <a:cxn ang="0">
                  <a:pos x="T8" y="T9"/>
                </a:cxn>
              </a:cxnLst>
              <a:rect l="0" t="0" r="r" b="b"/>
              <a:pathLst>
                <a:path w="434" h="624">
                  <a:moveTo>
                    <a:pt x="111" y="252"/>
                  </a:moveTo>
                  <a:cubicBezTo>
                    <a:pt x="24" y="406"/>
                    <a:pt x="0" y="557"/>
                    <a:pt x="58" y="591"/>
                  </a:cubicBezTo>
                  <a:cubicBezTo>
                    <a:pt x="116" y="624"/>
                    <a:pt x="234" y="526"/>
                    <a:pt x="322" y="372"/>
                  </a:cubicBezTo>
                  <a:cubicBezTo>
                    <a:pt x="410" y="218"/>
                    <a:pt x="434" y="67"/>
                    <a:pt x="376" y="34"/>
                  </a:cubicBezTo>
                  <a:cubicBezTo>
                    <a:pt x="318" y="0"/>
                    <a:pt x="199" y="98"/>
                    <a:pt x="111" y="252"/>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391">
              <a:extLst>
                <a:ext uri="{FF2B5EF4-FFF2-40B4-BE49-F238E27FC236}">
                  <a16:creationId xmlns:a16="http://schemas.microsoft.com/office/drawing/2014/main" id="{6A8DEF0B-F46D-4FE5-BFA7-DA3EA0E0940E}"/>
                </a:ext>
              </a:extLst>
            </p:cNvPr>
            <p:cNvSpPr>
              <a:spLocks/>
            </p:cNvSpPr>
            <p:nvPr/>
          </p:nvSpPr>
          <p:spPr bwMode="auto">
            <a:xfrm>
              <a:off x="13436600" y="7253288"/>
              <a:ext cx="1081088" cy="2446338"/>
            </a:xfrm>
            <a:custGeom>
              <a:avLst/>
              <a:gdLst>
                <a:gd name="T0" fmla="*/ 31 w 374"/>
                <a:gd name="T1" fmla="*/ 445 h 846"/>
                <a:gd name="T2" fmla="*/ 245 w 374"/>
                <a:gd name="T3" fmla="*/ 834 h 846"/>
                <a:gd name="T4" fmla="*/ 342 w 374"/>
                <a:gd name="T5" fmla="*/ 401 h 846"/>
                <a:gd name="T6" fmla="*/ 129 w 374"/>
                <a:gd name="T7" fmla="*/ 12 h 846"/>
                <a:gd name="T8" fmla="*/ 31 w 374"/>
                <a:gd name="T9" fmla="*/ 445 h 846"/>
              </a:gdLst>
              <a:ahLst/>
              <a:cxnLst>
                <a:cxn ang="0">
                  <a:pos x="T0" y="T1"/>
                </a:cxn>
                <a:cxn ang="0">
                  <a:pos x="T2" y="T3"/>
                </a:cxn>
                <a:cxn ang="0">
                  <a:pos x="T4" y="T5"/>
                </a:cxn>
                <a:cxn ang="0">
                  <a:pos x="T6" y="T7"/>
                </a:cxn>
                <a:cxn ang="0">
                  <a:pos x="T8" y="T9"/>
                </a:cxn>
              </a:cxnLst>
              <a:rect l="0" t="0" r="r" b="b"/>
              <a:pathLst>
                <a:path w="374" h="846">
                  <a:moveTo>
                    <a:pt x="31" y="445"/>
                  </a:moveTo>
                  <a:cubicBezTo>
                    <a:pt x="63" y="672"/>
                    <a:pt x="159" y="846"/>
                    <a:pt x="245" y="834"/>
                  </a:cubicBezTo>
                  <a:cubicBezTo>
                    <a:pt x="330" y="822"/>
                    <a:pt x="374" y="628"/>
                    <a:pt x="342" y="401"/>
                  </a:cubicBezTo>
                  <a:cubicBezTo>
                    <a:pt x="311" y="174"/>
                    <a:pt x="215" y="0"/>
                    <a:pt x="129" y="12"/>
                  </a:cubicBezTo>
                  <a:cubicBezTo>
                    <a:pt x="43" y="24"/>
                    <a:pt x="0" y="218"/>
                    <a:pt x="31" y="44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392">
              <a:extLst>
                <a:ext uri="{FF2B5EF4-FFF2-40B4-BE49-F238E27FC236}">
                  <a16:creationId xmlns:a16="http://schemas.microsoft.com/office/drawing/2014/main" id="{06BD1417-CBC9-449B-9D2D-8A60EF9DF498}"/>
                </a:ext>
              </a:extLst>
            </p:cNvPr>
            <p:cNvSpPr>
              <a:spLocks/>
            </p:cNvSpPr>
            <p:nvPr/>
          </p:nvSpPr>
          <p:spPr bwMode="auto">
            <a:xfrm>
              <a:off x="13838238" y="7408863"/>
              <a:ext cx="1014413" cy="2073275"/>
            </a:xfrm>
            <a:custGeom>
              <a:avLst/>
              <a:gdLst>
                <a:gd name="T0" fmla="*/ 351 w 351"/>
                <a:gd name="T1" fmla="*/ 268 h 717"/>
                <a:gd name="T2" fmla="*/ 283 w 351"/>
                <a:gd name="T3" fmla="*/ 378 h 717"/>
                <a:gd name="T4" fmla="*/ 216 w 351"/>
                <a:gd name="T5" fmla="*/ 488 h 717"/>
                <a:gd name="T6" fmla="*/ 149 w 351"/>
                <a:gd name="T7" fmla="*/ 598 h 717"/>
                <a:gd name="T8" fmla="*/ 82 w 351"/>
                <a:gd name="T9" fmla="*/ 709 h 717"/>
                <a:gd name="T10" fmla="*/ 86 w 351"/>
                <a:gd name="T11" fmla="*/ 710 h 717"/>
                <a:gd name="T12" fmla="*/ 76 w 351"/>
                <a:gd name="T13" fmla="*/ 621 h 717"/>
                <a:gd name="T14" fmla="*/ 66 w 351"/>
                <a:gd name="T15" fmla="*/ 532 h 717"/>
                <a:gd name="T16" fmla="*/ 44 w 351"/>
                <a:gd name="T17" fmla="*/ 355 h 717"/>
                <a:gd name="T18" fmla="*/ 23 w 351"/>
                <a:gd name="T19" fmla="*/ 178 h 717"/>
                <a:gd name="T20" fmla="*/ 0 w 351"/>
                <a:gd name="T21" fmla="*/ 0 h 717"/>
                <a:gd name="T22" fmla="*/ 20 w 351"/>
                <a:gd name="T23" fmla="*/ 178 h 717"/>
                <a:gd name="T24" fmla="*/ 40 w 351"/>
                <a:gd name="T25" fmla="*/ 355 h 717"/>
                <a:gd name="T26" fmla="*/ 61 w 351"/>
                <a:gd name="T27" fmla="*/ 533 h 717"/>
                <a:gd name="T28" fmla="*/ 71 w 351"/>
                <a:gd name="T29" fmla="*/ 621 h 717"/>
                <a:gd name="T30" fmla="*/ 81 w 351"/>
                <a:gd name="T31" fmla="*/ 710 h 717"/>
                <a:gd name="T32" fmla="*/ 82 w 351"/>
                <a:gd name="T33" fmla="*/ 717 h 717"/>
                <a:gd name="T34" fmla="*/ 86 w 351"/>
                <a:gd name="T35" fmla="*/ 711 h 717"/>
                <a:gd name="T36" fmla="*/ 153 w 351"/>
                <a:gd name="T37" fmla="*/ 600 h 717"/>
                <a:gd name="T38" fmla="*/ 219 w 351"/>
                <a:gd name="T39" fmla="*/ 490 h 717"/>
                <a:gd name="T40" fmla="*/ 285 w 351"/>
                <a:gd name="T41" fmla="*/ 379 h 717"/>
                <a:gd name="T42" fmla="*/ 351 w 351"/>
                <a:gd name="T43" fmla="*/ 268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1" h="717">
                  <a:moveTo>
                    <a:pt x="351" y="268"/>
                  </a:moveTo>
                  <a:cubicBezTo>
                    <a:pt x="283" y="378"/>
                    <a:pt x="283" y="378"/>
                    <a:pt x="283" y="378"/>
                  </a:cubicBezTo>
                  <a:cubicBezTo>
                    <a:pt x="261" y="414"/>
                    <a:pt x="238" y="451"/>
                    <a:pt x="216" y="488"/>
                  </a:cubicBezTo>
                  <a:cubicBezTo>
                    <a:pt x="149" y="598"/>
                    <a:pt x="149" y="598"/>
                    <a:pt x="149" y="598"/>
                  </a:cubicBezTo>
                  <a:cubicBezTo>
                    <a:pt x="82" y="709"/>
                    <a:pt x="82" y="709"/>
                    <a:pt x="82" y="709"/>
                  </a:cubicBezTo>
                  <a:cubicBezTo>
                    <a:pt x="86" y="710"/>
                    <a:pt x="86" y="710"/>
                    <a:pt x="86" y="710"/>
                  </a:cubicBezTo>
                  <a:cubicBezTo>
                    <a:pt x="76" y="621"/>
                    <a:pt x="76" y="621"/>
                    <a:pt x="76" y="621"/>
                  </a:cubicBezTo>
                  <a:cubicBezTo>
                    <a:pt x="66" y="532"/>
                    <a:pt x="66" y="532"/>
                    <a:pt x="66" y="532"/>
                  </a:cubicBezTo>
                  <a:cubicBezTo>
                    <a:pt x="44" y="355"/>
                    <a:pt x="44" y="355"/>
                    <a:pt x="44" y="355"/>
                  </a:cubicBezTo>
                  <a:cubicBezTo>
                    <a:pt x="23" y="178"/>
                    <a:pt x="23" y="178"/>
                    <a:pt x="23" y="178"/>
                  </a:cubicBezTo>
                  <a:cubicBezTo>
                    <a:pt x="0" y="0"/>
                    <a:pt x="0" y="0"/>
                    <a:pt x="0" y="0"/>
                  </a:cubicBezTo>
                  <a:cubicBezTo>
                    <a:pt x="20" y="178"/>
                    <a:pt x="20" y="178"/>
                    <a:pt x="20" y="178"/>
                  </a:cubicBezTo>
                  <a:cubicBezTo>
                    <a:pt x="40" y="355"/>
                    <a:pt x="40" y="355"/>
                    <a:pt x="40" y="355"/>
                  </a:cubicBezTo>
                  <a:cubicBezTo>
                    <a:pt x="61" y="533"/>
                    <a:pt x="61" y="533"/>
                    <a:pt x="61" y="533"/>
                  </a:cubicBezTo>
                  <a:cubicBezTo>
                    <a:pt x="71" y="621"/>
                    <a:pt x="71" y="621"/>
                    <a:pt x="71" y="621"/>
                  </a:cubicBezTo>
                  <a:cubicBezTo>
                    <a:pt x="81" y="710"/>
                    <a:pt x="81" y="710"/>
                    <a:pt x="81" y="710"/>
                  </a:cubicBezTo>
                  <a:cubicBezTo>
                    <a:pt x="82" y="717"/>
                    <a:pt x="82" y="717"/>
                    <a:pt x="82" y="717"/>
                  </a:cubicBezTo>
                  <a:cubicBezTo>
                    <a:pt x="86" y="711"/>
                    <a:pt x="86" y="711"/>
                    <a:pt x="86" y="711"/>
                  </a:cubicBezTo>
                  <a:cubicBezTo>
                    <a:pt x="153" y="600"/>
                    <a:pt x="153" y="600"/>
                    <a:pt x="153" y="600"/>
                  </a:cubicBezTo>
                  <a:cubicBezTo>
                    <a:pt x="219" y="490"/>
                    <a:pt x="219" y="490"/>
                    <a:pt x="219" y="490"/>
                  </a:cubicBezTo>
                  <a:cubicBezTo>
                    <a:pt x="241" y="453"/>
                    <a:pt x="263" y="416"/>
                    <a:pt x="285" y="379"/>
                  </a:cubicBezTo>
                  <a:lnTo>
                    <a:pt x="351"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393">
              <a:extLst>
                <a:ext uri="{FF2B5EF4-FFF2-40B4-BE49-F238E27FC236}">
                  <a16:creationId xmlns:a16="http://schemas.microsoft.com/office/drawing/2014/main" id="{65248F8E-B95F-485E-814B-5D318147F154}"/>
                </a:ext>
              </a:extLst>
            </p:cNvPr>
            <p:cNvSpPr>
              <a:spLocks/>
            </p:cNvSpPr>
            <p:nvPr/>
          </p:nvSpPr>
          <p:spPr bwMode="auto">
            <a:xfrm>
              <a:off x="14025563" y="8553450"/>
              <a:ext cx="246063" cy="446088"/>
            </a:xfrm>
            <a:custGeom>
              <a:avLst/>
              <a:gdLst>
                <a:gd name="T0" fmla="*/ 85 w 85"/>
                <a:gd name="T1" fmla="*/ 0 h 154"/>
                <a:gd name="T2" fmla="*/ 67 w 85"/>
                <a:gd name="T3" fmla="*/ 40 h 154"/>
                <a:gd name="T4" fmla="*/ 48 w 85"/>
                <a:gd name="T5" fmla="*/ 80 h 154"/>
                <a:gd name="T6" fmla="*/ 27 w 85"/>
                <a:gd name="T7" fmla="*/ 119 h 154"/>
                <a:gd name="T8" fmla="*/ 0 w 85"/>
                <a:gd name="T9" fmla="*/ 154 h 154"/>
                <a:gd name="T10" fmla="*/ 30 w 85"/>
                <a:gd name="T11" fmla="*/ 121 h 154"/>
                <a:gd name="T12" fmla="*/ 52 w 85"/>
                <a:gd name="T13" fmla="*/ 83 h 154"/>
                <a:gd name="T14" fmla="*/ 70 w 85"/>
                <a:gd name="T15" fmla="*/ 42 h 154"/>
                <a:gd name="T16" fmla="*/ 85 w 85"/>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4">
                  <a:moveTo>
                    <a:pt x="85" y="0"/>
                  </a:moveTo>
                  <a:cubicBezTo>
                    <a:pt x="79" y="13"/>
                    <a:pt x="73" y="27"/>
                    <a:pt x="67" y="40"/>
                  </a:cubicBezTo>
                  <a:cubicBezTo>
                    <a:pt x="60" y="54"/>
                    <a:pt x="54" y="67"/>
                    <a:pt x="48" y="80"/>
                  </a:cubicBezTo>
                  <a:cubicBezTo>
                    <a:pt x="41" y="93"/>
                    <a:pt x="34" y="106"/>
                    <a:pt x="27" y="119"/>
                  </a:cubicBezTo>
                  <a:cubicBezTo>
                    <a:pt x="19" y="132"/>
                    <a:pt x="11" y="144"/>
                    <a:pt x="0" y="154"/>
                  </a:cubicBezTo>
                  <a:cubicBezTo>
                    <a:pt x="12" y="145"/>
                    <a:pt x="22" y="134"/>
                    <a:pt x="30" y="121"/>
                  </a:cubicBezTo>
                  <a:cubicBezTo>
                    <a:pt x="39" y="109"/>
                    <a:pt x="46" y="96"/>
                    <a:pt x="52" y="83"/>
                  </a:cubicBezTo>
                  <a:cubicBezTo>
                    <a:pt x="59" y="69"/>
                    <a:pt x="65" y="56"/>
                    <a:pt x="70" y="42"/>
                  </a:cubicBezTo>
                  <a:cubicBezTo>
                    <a:pt x="76" y="28"/>
                    <a:pt x="81" y="14"/>
                    <a:pt x="8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394">
              <a:extLst>
                <a:ext uri="{FF2B5EF4-FFF2-40B4-BE49-F238E27FC236}">
                  <a16:creationId xmlns:a16="http://schemas.microsoft.com/office/drawing/2014/main" id="{1440CC33-931F-4CFA-9824-F0DFE24A4CC9}"/>
                </a:ext>
              </a:extLst>
            </p:cNvPr>
            <p:cNvSpPr>
              <a:spLocks/>
            </p:cNvSpPr>
            <p:nvPr/>
          </p:nvSpPr>
          <p:spPr bwMode="auto">
            <a:xfrm>
              <a:off x="14000163" y="8334375"/>
              <a:ext cx="222250" cy="442913"/>
            </a:xfrm>
            <a:custGeom>
              <a:avLst/>
              <a:gdLst>
                <a:gd name="T0" fmla="*/ 77 w 77"/>
                <a:gd name="T1" fmla="*/ 0 h 153"/>
                <a:gd name="T2" fmla="*/ 59 w 77"/>
                <a:gd name="T3" fmla="*/ 40 h 153"/>
                <a:gd name="T4" fmla="*/ 42 w 77"/>
                <a:gd name="T5" fmla="*/ 79 h 153"/>
                <a:gd name="T6" fmla="*/ 23 w 77"/>
                <a:gd name="T7" fmla="*/ 117 h 153"/>
                <a:gd name="T8" fmla="*/ 0 w 77"/>
                <a:gd name="T9" fmla="*/ 153 h 153"/>
                <a:gd name="T10" fmla="*/ 27 w 77"/>
                <a:gd name="T11" fmla="*/ 119 h 153"/>
                <a:gd name="T12" fmla="*/ 47 w 77"/>
                <a:gd name="T13" fmla="*/ 81 h 153"/>
                <a:gd name="T14" fmla="*/ 63 w 77"/>
                <a:gd name="T15" fmla="*/ 41 h 153"/>
                <a:gd name="T16" fmla="*/ 77 w 77"/>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53">
                  <a:moveTo>
                    <a:pt x="77" y="0"/>
                  </a:moveTo>
                  <a:cubicBezTo>
                    <a:pt x="71" y="13"/>
                    <a:pt x="65" y="27"/>
                    <a:pt x="59" y="40"/>
                  </a:cubicBezTo>
                  <a:cubicBezTo>
                    <a:pt x="53" y="53"/>
                    <a:pt x="48" y="66"/>
                    <a:pt x="42" y="79"/>
                  </a:cubicBezTo>
                  <a:cubicBezTo>
                    <a:pt x="36" y="92"/>
                    <a:pt x="30" y="105"/>
                    <a:pt x="23" y="117"/>
                  </a:cubicBezTo>
                  <a:cubicBezTo>
                    <a:pt x="16" y="130"/>
                    <a:pt x="9" y="142"/>
                    <a:pt x="0" y="153"/>
                  </a:cubicBezTo>
                  <a:cubicBezTo>
                    <a:pt x="11" y="144"/>
                    <a:pt x="19" y="131"/>
                    <a:pt x="27" y="119"/>
                  </a:cubicBezTo>
                  <a:cubicBezTo>
                    <a:pt x="34" y="107"/>
                    <a:pt x="41" y="94"/>
                    <a:pt x="47" y="81"/>
                  </a:cubicBezTo>
                  <a:cubicBezTo>
                    <a:pt x="53" y="68"/>
                    <a:pt x="58" y="55"/>
                    <a:pt x="63" y="41"/>
                  </a:cubicBezTo>
                  <a:cubicBezTo>
                    <a:pt x="68" y="28"/>
                    <a:pt x="73" y="14"/>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395">
              <a:extLst>
                <a:ext uri="{FF2B5EF4-FFF2-40B4-BE49-F238E27FC236}">
                  <a16:creationId xmlns:a16="http://schemas.microsoft.com/office/drawing/2014/main" id="{037E0AC6-7FDB-45EF-9623-5F7540B72636}"/>
                </a:ext>
              </a:extLst>
            </p:cNvPr>
            <p:cNvSpPr>
              <a:spLocks/>
            </p:cNvSpPr>
            <p:nvPr/>
          </p:nvSpPr>
          <p:spPr bwMode="auto">
            <a:xfrm>
              <a:off x="13947775" y="7870825"/>
              <a:ext cx="249238" cy="469900"/>
            </a:xfrm>
            <a:custGeom>
              <a:avLst/>
              <a:gdLst>
                <a:gd name="T0" fmla="*/ 86 w 86"/>
                <a:gd name="T1" fmla="*/ 0 h 162"/>
                <a:gd name="T2" fmla="*/ 67 w 86"/>
                <a:gd name="T3" fmla="*/ 42 h 162"/>
                <a:gd name="T4" fmla="*/ 48 w 86"/>
                <a:gd name="T5" fmla="*/ 84 h 162"/>
                <a:gd name="T6" fmla="*/ 27 w 86"/>
                <a:gd name="T7" fmla="*/ 125 h 162"/>
                <a:gd name="T8" fmla="*/ 21 w 86"/>
                <a:gd name="T9" fmla="*/ 135 h 162"/>
                <a:gd name="T10" fmla="*/ 15 w 86"/>
                <a:gd name="T11" fmla="*/ 145 h 162"/>
                <a:gd name="T12" fmla="*/ 0 w 86"/>
                <a:gd name="T13" fmla="*/ 162 h 162"/>
                <a:gd name="T14" fmla="*/ 31 w 86"/>
                <a:gd name="T15" fmla="*/ 127 h 162"/>
                <a:gd name="T16" fmla="*/ 53 w 86"/>
                <a:gd name="T17" fmla="*/ 87 h 162"/>
                <a:gd name="T18" fmla="*/ 71 w 86"/>
                <a:gd name="T19" fmla="*/ 44 h 162"/>
                <a:gd name="T20" fmla="*/ 86 w 86"/>
                <a:gd name="T2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62">
                  <a:moveTo>
                    <a:pt x="86" y="0"/>
                  </a:moveTo>
                  <a:cubicBezTo>
                    <a:pt x="80" y="14"/>
                    <a:pt x="73" y="28"/>
                    <a:pt x="67" y="42"/>
                  </a:cubicBezTo>
                  <a:cubicBezTo>
                    <a:pt x="61" y="56"/>
                    <a:pt x="55" y="70"/>
                    <a:pt x="48" y="84"/>
                  </a:cubicBezTo>
                  <a:cubicBezTo>
                    <a:pt x="42" y="98"/>
                    <a:pt x="35" y="112"/>
                    <a:pt x="27" y="125"/>
                  </a:cubicBezTo>
                  <a:cubicBezTo>
                    <a:pt x="25" y="129"/>
                    <a:pt x="23" y="132"/>
                    <a:pt x="21" y="135"/>
                  </a:cubicBezTo>
                  <a:cubicBezTo>
                    <a:pt x="19" y="138"/>
                    <a:pt x="17" y="142"/>
                    <a:pt x="15" y="145"/>
                  </a:cubicBezTo>
                  <a:cubicBezTo>
                    <a:pt x="11" y="151"/>
                    <a:pt x="6" y="157"/>
                    <a:pt x="0" y="162"/>
                  </a:cubicBezTo>
                  <a:cubicBezTo>
                    <a:pt x="13" y="153"/>
                    <a:pt x="22" y="140"/>
                    <a:pt x="31" y="127"/>
                  </a:cubicBezTo>
                  <a:cubicBezTo>
                    <a:pt x="39" y="114"/>
                    <a:pt x="46" y="100"/>
                    <a:pt x="53" y="87"/>
                  </a:cubicBezTo>
                  <a:cubicBezTo>
                    <a:pt x="60" y="72"/>
                    <a:pt x="66" y="58"/>
                    <a:pt x="71" y="44"/>
                  </a:cubicBezTo>
                  <a:cubicBezTo>
                    <a:pt x="77" y="29"/>
                    <a:pt x="82" y="15"/>
                    <a:pt x="8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396">
              <a:extLst>
                <a:ext uri="{FF2B5EF4-FFF2-40B4-BE49-F238E27FC236}">
                  <a16:creationId xmlns:a16="http://schemas.microsoft.com/office/drawing/2014/main" id="{71AB824D-2407-4655-996B-F8C07DE719A4}"/>
                </a:ext>
              </a:extLst>
            </p:cNvPr>
            <p:cNvSpPr>
              <a:spLocks/>
            </p:cNvSpPr>
            <p:nvPr/>
          </p:nvSpPr>
          <p:spPr bwMode="auto">
            <a:xfrm>
              <a:off x="13617575" y="7735888"/>
              <a:ext cx="304800" cy="369888"/>
            </a:xfrm>
            <a:custGeom>
              <a:avLst/>
              <a:gdLst>
                <a:gd name="T0" fmla="*/ 105 w 105"/>
                <a:gd name="T1" fmla="*/ 128 h 128"/>
                <a:gd name="T2" fmla="*/ 76 w 105"/>
                <a:gd name="T3" fmla="*/ 98 h 128"/>
                <a:gd name="T4" fmla="*/ 50 w 105"/>
                <a:gd name="T5" fmla="*/ 66 h 128"/>
                <a:gd name="T6" fmla="*/ 25 w 105"/>
                <a:gd name="T7" fmla="*/ 33 h 128"/>
                <a:gd name="T8" fmla="*/ 0 w 105"/>
                <a:gd name="T9" fmla="*/ 0 h 128"/>
                <a:gd name="T10" fmla="*/ 22 w 105"/>
                <a:gd name="T11" fmla="*/ 36 h 128"/>
                <a:gd name="T12" fmla="*/ 46 w 105"/>
                <a:gd name="T13" fmla="*/ 69 h 128"/>
                <a:gd name="T14" fmla="*/ 73 w 105"/>
                <a:gd name="T15" fmla="*/ 101 h 128"/>
                <a:gd name="T16" fmla="*/ 105 w 105"/>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28">
                  <a:moveTo>
                    <a:pt x="105" y="128"/>
                  </a:moveTo>
                  <a:cubicBezTo>
                    <a:pt x="94" y="119"/>
                    <a:pt x="85" y="109"/>
                    <a:pt x="76" y="98"/>
                  </a:cubicBezTo>
                  <a:cubicBezTo>
                    <a:pt x="67" y="88"/>
                    <a:pt x="59" y="77"/>
                    <a:pt x="50" y="66"/>
                  </a:cubicBezTo>
                  <a:cubicBezTo>
                    <a:pt x="42" y="55"/>
                    <a:pt x="34" y="44"/>
                    <a:pt x="25" y="33"/>
                  </a:cubicBezTo>
                  <a:cubicBezTo>
                    <a:pt x="17" y="22"/>
                    <a:pt x="9" y="11"/>
                    <a:pt x="0" y="0"/>
                  </a:cubicBezTo>
                  <a:cubicBezTo>
                    <a:pt x="7" y="12"/>
                    <a:pt x="14" y="24"/>
                    <a:pt x="22" y="36"/>
                  </a:cubicBezTo>
                  <a:cubicBezTo>
                    <a:pt x="30" y="47"/>
                    <a:pt x="38" y="58"/>
                    <a:pt x="46" y="69"/>
                  </a:cubicBezTo>
                  <a:cubicBezTo>
                    <a:pt x="55" y="80"/>
                    <a:pt x="63" y="91"/>
                    <a:pt x="73" y="101"/>
                  </a:cubicBezTo>
                  <a:cubicBezTo>
                    <a:pt x="83" y="111"/>
                    <a:pt x="93" y="121"/>
                    <a:pt x="105"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397">
              <a:extLst>
                <a:ext uri="{FF2B5EF4-FFF2-40B4-BE49-F238E27FC236}">
                  <a16:creationId xmlns:a16="http://schemas.microsoft.com/office/drawing/2014/main" id="{01F14F7A-CF73-4F4E-AA30-9E28EE64885D}"/>
                </a:ext>
              </a:extLst>
            </p:cNvPr>
            <p:cNvSpPr>
              <a:spLocks/>
            </p:cNvSpPr>
            <p:nvPr/>
          </p:nvSpPr>
          <p:spPr bwMode="auto">
            <a:xfrm>
              <a:off x="13595350" y="8278813"/>
              <a:ext cx="381000" cy="306388"/>
            </a:xfrm>
            <a:custGeom>
              <a:avLst/>
              <a:gdLst>
                <a:gd name="T0" fmla="*/ 132 w 132"/>
                <a:gd name="T1" fmla="*/ 106 h 106"/>
                <a:gd name="T2" fmla="*/ 97 w 132"/>
                <a:gd name="T3" fmla="*/ 82 h 106"/>
                <a:gd name="T4" fmla="*/ 65 w 132"/>
                <a:gd name="T5" fmla="*/ 55 h 106"/>
                <a:gd name="T6" fmla="*/ 33 w 132"/>
                <a:gd name="T7" fmla="*/ 27 h 106"/>
                <a:gd name="T8" fmla="*/ 0 w 132"/>
                <a:gd name="T9" fmla="*/ 0 h 106"/>
                <a:gd name="T10" fmla="*/ 30 w 132"/>
                <a:gd name="T11" fmla="*/ 30 h 106"/>
                <a:gd name="T12" fmla="*/ 61 w 132"/>
                <a:gd name="T13" fmla="*/ 59 h 106"/>
                <a:gd name="T14" fmla="*/ 95 w 132"/>
                <a:gd name="T15" fmla="*/ 86 h 106"/>
                <a:gd name="T16" fmla="*/ 132 w 13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106">
                  <a:moveTo>
                    <a:pt x="132" y="106"/>
                  </a:moveTo>
                  <a:cubicBezTo>
                    <a:pt x="120" y="99"/>
                    <a:pt x="108" y="91"/>
                    <a:pt x="97" y="82"/>
                  </a:cubicBezTo>
                  <a:cubicBezTo>
                    <a:pt x="86" y="73"/>
                    <a:pt x="75" y="64"/>
                    <a:pt x="65" y="55"/>
                  </a:cubicBezTo>
                  <a:cubicBezTo>
                    <a:pt x="33" y="27"/>
                    <a:pt x="33" y="27"/>
                    <a:pt x="33" y="27"/>
                  </a:cubicBezTo>
                  <a:cubicBezTo>
                    <a:pt x="22" y="18"/>
                    <a:pt x="11" y="9"/>
                    <a:pt x="0" y="0"/>
                  </a:cubicBezTo>
                  <a:cubicBezTo>
                    <a:pt x="10" y="10"/>
                    <a:pt x="20" y="20"/>
                    <a:pt x="30" y="30"/>
                  </a:cubicBezTo>
                  <a:cubicBezTo>
                    <a:pt x="40" y="40"/>
                    <a:pt x="50" y="50"/>
                    <a:pt x="61" y="59"/>
                  </a:cubicBezTo>
                  <a:cubicBezTo>
                    <a:pt x="72" y="68"/>
                    <a:pt x="83" y="77"/>
                    <a:pt x="95" y="86"/>
                  </a:cubicBezTo>
                  <a:cubicBezTo>
                    <a:pt x="106" y="94"/>
                    <a:pt x="119" y="101"/>
                    <a:pt x="132"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398">
              <a:extLst>
                <a:ext uri="{FF2B5EF4-FFF2-40B4-BE49-F238E27FC236}">
                  <a16:creationId xmlns:a16="http://schemas.microsoft.com/office/drawing/2014/main" id="{05FAE94B-0D50-471F-B35A-2E34CD34197D}"/>
                </a:ext>
              </a:extLst>
            </p:cNvPr>
            <p:cNvSpPr>
              <a:spLocks/>
            </p:cNvSpPr>
            <p:nvPr/>
          </p:nvSpPr>
          <p:spPr bwMode="auto">
            <a:xfrm>
              <a:off x="13669963" y="8588375"/>
              <a:ext cx="341313" cy="292100"/>
            </a:xfrm>
            <a:custGeom>
              <a:avLst/>
              <a:gdLst>
                <a:gd name="T0" fmla="*/ 118 w 118"/>
                <a:gd name="T1" fmla="*/ 101 h 101"/>
                <a:gd name="T2" fmla="*/ 101 w 118"/>
                <a:gd name="T3" fmla="*/ 92 h 101"/>
                <a:gd name="T4" fmla="*/ 94 w 118"/>
                <a:gd name="T5" fmla="*/ 86 h 101"/>
                <a:gd name="T6" fmla="*/ 86 w 118"/>
                <a:gd name="T7" fmla="*/ 80 h 101"/>
                <a:gd name="T8" fmla="*/ 57 w 118"/>
                <a:gd name="T9" fmla="*/ 53 h 101"/>
                <a:gd name="T10" fmla="*/ 29 w 118"/>
                <a:gd name="T11" fmla="*/ 27 h 101"/>
                <a:gd name="T12" fmla="*/ 0 w 118"/>
                <a:gd name="T13" fmla="*/ 0 h 101"/>
                <a:gd name="T14" fmla="*/ 26 w 118"/>
                <a:gd name="T15" fmla="*/ 30 h 101"/>
                <a:gd name="T16" fmla="*/ 54 w 118"/>
                <a:gd name="T17" fmla="*/ 57 h 101"/>
                <a:gd name="T18" fmla="*/ 84 w 118"/>
                <a:gd name="T19" fmla="*/ 83 h 101"/>
                <a:gd name="T20" fmla="*/ 92 w 118"/>
                <a:gd name="T21" fmla="*/ 89 h 101"/>
                <a:gd name="T22" fmla="*/ 100 w 118"/>
                <a:gd name="T23" fmla="*/ 94 h 101"/>
                <a:gd name="T24" fmla="*/ 118 w 118"/>
                <a:gd name="T2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01">
                  <a:moveTo>
                    <a:pt x="118" y="101"/>
                  </a:moveTo>
                  <a:cubicBezTo>
                    <a:pt x="112" y="99"/>
                    <a:pt x="107" y="95"/>
                    <a:pt x="101" y="92"/>
                  </a:cubicBezTo>
                  <a:cubicBezTo>
                    <a:pt x="99" y="90"/>
                    <a:pt x="96" y="88"/>
                    <a:pt x="94" y="86"/>
                  </a:cubicBezTo>
                  <a:cubicBezTo>
                    <a:pt x="91" y="84"/>
                    <a:pt x="89" y="82"/>
                    <a:pt x="86" y="80"/>
                  </a:cubicBezTo>
                  <a:cubicBezTo>
                    <a:pt x="76" y="71"/>
                    <a:pt x="67" y="62"/>
                    <a:pt x="57" y="53"/>
                  </a:cubicBezTo>
                  <a:cubicBezTo>
                    <a:pt x="29" y="27"/>
                    <a:pt x="29" y="27"/>
                    <a:pt x="29" y="27"/>
                  </a:cubicBezTo>
                  <a:cubicBezTo>
                    <a:pt x="19" y="18"/>
                    <a:pt x="10" y="9"/>
                    <a:pt x="0" y="0"/>
                  </a:cubicBezTo>
                  <a:cubicBezTo>
                    <a:pt x="8" y="10"/>
                    <a:pt x="17" y="20"/>
                    <a:pt x="26" y="30"/>
                  </a:cubicBezTo>
                  <a:cubicBezTo>
                    <a:pt x="35" y="39"/>
                    <a:pt x="44" y="48"/>
                    <a:pt x="54" y="57"/>
                  </a:cubicBezTo>
                  <a:cubicBezTo>
                    <a:pt x="63" y="66"/>
                    <a:pt x="73" y="75"/>
                    <a:pt x="84" y="83"/>
                  </a:cubicBezTo>
                  <a:cubicBezTo>
                    <a:pt x="86" y="85"/>
                    <a:pt x="89" y="87"/>
                    <a:pt x="92" y="89"/>
                  </a:cubicBezTo>
                  <a:cubicBezTo>
                    <a:pt x="94" y="90"/>
                    <a:pt x="97" y="92"/>
                    <a:pt x="100" y="94"/>
                  </a:cubicBezTo>
                  <a:cubicBezTo>
                    <a:pt x="106" y="97"/>
                    <a:pt x="112" y="100"/>
                    <a:pt x="118"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399">
              <a:extLst>
                <a:ext uri="{FF2B5EF4-FFF2-40B4-BE49-F238E27FC236}">
                  <a16:creationId xmlns:a16="http://schemas.microsoft.com/office/drawing/2014/main" id="{1137CFAC-9A9E-4405-8D91-5E6A24A8B40E}"/>
                </a:ext>
              </a:extLst>
            </p:cNvPr>
            <p:cNvSpPr>
              <a:spLocks/>
            </p:cNvSpPr>
            <p:nvPr/>
          </p:nvSpPr>
          <p:spPr bwMode="auto">
            <a:xfrm>
              <a:off x="13673138" y="8809038"/>
              <a:ext cx="363538" cy="293688"/>
            </a:xfrm>
            <a:custGeom>
              <a:avLst/>
              <a:gdLst>
                <a:gd name="T0" fmla="*/ 126 w 126"/>
                <a:gd name="T1" fmla="*/ 102 h 102"/>
                <a:gd name="T2" fmla="*/ 91 w 126"/>
                <a:gd name="T3" fmla="*/ 81 h 102"/>
                <a:gd name="T4" fmla="*/ 60 w 126"/>
                <a:gd name="T5" fmla="*/ 56 h 102"/>
                <a:gd name="T6" fmla="*/ 30 w 126"/>
                <a:gd name="T7" fmla="*/ 28 h 102"/>
                <a:gd name="T8" fmla="*/ 0 w 126"/>
                <a:gd name="T9" fmla="*/ 0 h 102"/>
                <a:gd name="T10" fmla="*/ 27 w 126"/>
                <a:gd name="T11" fmla="*/ 31 h 102"/>
                <a:gd name="T12" fmla="*/ 56 w 126"/>
                <a:gd name="T13" fmla="*/ 60 h 102"/>
                <a:gd name="T14" fmla="*/ 89 w 126"/>
                <a:gd name="T15" fmla="*/ 85 h 102"/>
                <a:gd name="T16" fmla="*/ 126 w 126"/>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2">
                  <a:moveTo>
                    <a:pt x="126" y="102"/>
                  </a:moveTo>
                  <a:cubicBezTo>
                    <a:pt x="114" y="97"/>
                    <a:pt x="102" y="89"/>
                    <a:pt x="91" y="81"/>
                  </a:cubicBezTo>
                  <a:cubicBezTo>
                    <a:pt x="81" y="73"/>
                    <a:pt x="70" y="65"/>
                    <a:pt x="60" y="56"/>
                  </a:cubicBezTo>
                  <a:cubicBezTo>
                    <a:pt x="50" y="47"/>
                    <a:pt x="40" y="37"/>
                    <a:pt x="30" y="28"/>
                  </a:cubicBezTo>
                  <a:cubicBezTo>
                    <a:pt x="20" y="18"/>
                    <a:pt x="10" y="9"/>
                    <a:pt x="0" y="0"/>
                  </a:cubicBezTo>
                  <a:cubicBezTo>
                    <a:pt x="9" y="10"/>
                    <a:pt x="18" y="21"/>
                    <a:pt x="27" y="31"/>
                  </a:cubicBezTo>
                  <a:cubicBezTo>
                    <a:pt x="36" y="41"/>
                    <a:pt x="46" y="50"/>
                    <a:pt x="56" y="60"/>
                  </a:cubicBezTo>
                  <a:cubicBezTo>
                    <a:pt x="67" y="69"/>
                    <a:pt x="77" y="77"/>
                    <a:pt x="89" y="85"/>
                  </a:cubicBezTo>
                  <a:cubicBezTo>
                    <a:pt x="101" y="92"/>
                    <a:pt x="113" y="99"/>
                    <a:pt x="126"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400">
              <a:extLst>
                <a:ext uri="{FF2B5EF4-FFF2-40B4-BE49-F238E27FC236}">
                  <a16:creationId xmlns:a16="http://schemas.microsoft.com/office/drawing/2014/main" id="{0CE87D19-18CE-4413-B826-9FE92E6E01A1}"/>
                </a:ext>
              </a:extLst>
            </p:cNvPr>
            <p:cNvSpPr>
              <a:spLocks/>
            </p:cNvSpPr>
            <p:nvPr/>
          </p:nvSpPr>
          <p:spPr bwMode="auto">
            <a:xfrm>
              <a:off x="14635163" y="8440738"/>
              <a:ext cx="214313" cy="101600"/>
            </a:xfrm>
            <a:custGeom>
              <a:avLst/>
              <a:gdLst>
                <a:gd name="T0" fmla="*/ 74 w 74"/>
                <a:gd name="T1" fmla="*/ 0 h 35"/>
                <a:gd name="T2" fmla="*/ 58 w 74"/>
                <a:gd name="T3" fmla="*/ 13 h 35"/>
                <a:gd name="T4" fmla="*/ 40 w 74"/>
                <a:gd name="T5" fmla="*/ 22 h 35"/>
                <a:gd name="T6" fmla="*/ 20 w 74"/>
                <a:gd name="T7" fmla="*/ 29 h 35"/>
                <a:gd name="T8" fmla="*/ 0 w 74"/>
                <a:gd name="T9" fmla="*/ 35 h 35"/>
                <a:gd name="T10" fmla="*/ 21 w 74"/>
                <a:gd name="T11" fmla="*/ 33 h 35"/>
                <a:gd name="T12" fmla="*/ 42 w 74"/>
                <a:gd name="T13" fmla="*/ 27 h 35"/>
                <a:gd name="T14" fmla="*/ 60 w 74"/>
                <a:gd name="T15" fmla="*/ 16 h 35"/>
                <a:gd name="T16" fmla="*/ 74 w 74"/>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35">
                  <a:moveTo>
                    <a:pt x="74" y="0"/>
                  </a:moveTo>
                  <a:cubicBezTo>
                    <a:pt x="69" y="5"/>
                    <a:pt x="64" y="9"/>
                    <a:pt x="58" y="13"/>
                  </a:cubicBezTo>
                  <a:cubicBezTo>
                    <a:pt x="52" y="16"/>
                    <a:pt x="46" y="20"/>
                    <a:pt x="40" y="22"/>
                  </a:cubicBezTo>
                  <a:cubicBezTo>
                    <a:pt x="33" y="25"/>
                    <a:pt x="27" y="27"/>
                    <a:pt x="20" y="29"/>
                  </a:cubicBezTo>
                  <a:cubicBezTo>
                    <a:pt x="14" y="31"/>
                    <a:pt x="7" y="33"/>
                    <a:pt x="0" y="35"/>
                  </a:cubicBezTo>
                  <a:cubicBezTo>
                    <a:pt x="7" y="35"/>
                    <a:pt x="14" y="34"/>
                    <a:pt x="21" y="33"/>
                  </a:cubicBezTo>
                  <a:cubicBezTo>
                    <a:pt x="28" y="32"/>
                    <a:pt x="35" y="30"/>
                    <a:pt x="42" y="27"/>
                  </a:cubicBezTo>
                  <a:cubicBezTo>
                    <a:pt x="48" y="24"/>
                    <a:pt x="55" y="21"/>
                    <a:pt x="60" y="16"/>
                  </a:cubicBezTo>
                  <a:cubicBezTo>
                    <a:pt x="66" y="12"/>
                    <a:pt x="71" y="6"/>
                    <a:pt x="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401">
              <a:extLst>
                <a:ext uri="{FF2B5EF4-FFF2-40B4-BE49-F238E27FC236}">
                  <a16:creationId xmlns:a16="http://schemas.microsoft.com/office/drawing/2014/main" id="{E04D3E6D-D3CB-4595-B018-BAA492B9CF40}"/>
                </a:ext>
              </a:extLst>
            </p:cNvPr>
            <p:cNvSpPr>
              <a:spLocks/>
            </p:cNvSpPr>
            <p:nvPr/>
          </p:nvSpPr>
          <p:spPr bwMode="auto">
            <a:xfrm>
              <a:off x="14549438" y="8275638"/>
              <a:ext cx="49213" cy="330200"/>
            </a:xfrm>
            <a:custGeom>
              <a:avLst/>
              <a:gdLst>
                <a:gd name="T0" fmla="*/ 17 w 17"/>
                <a:gd name="T1" fmla="*/ 114 h 114"/>
                <a:gd name="T2" fmla="*/ 11 w 17"/>
                <a:gd name="T3" fmla="*/ 86 h 114"/>
                <a:gd name="T4" fmla="*/ 7 w 17"/>
                <a:gd name="T5" fmla="*/ 57 h 114"/>
                <a:gd name="T6" fmla="*/ 5 w 17"/>
                <a:gd name="T7" fmla="*/ 29 h 114"/>
                <a:gd name="T8" fmla="*/ 5 w 17"/>
                <a:gd name="T9" fmla="*/ 0 h 114"/>
                <a:gd name="T10" fmla="*/ 1 w 17"/>
                <a:gd name="T11" fmla="*/ 29 h 114"/>
                <a:gd name="T12" fmla="*/ 1 w 17"/>
                <a:gd name="T13" fmla="*/ 58 h 114"/>
                <a:gd name="T14" fmla="*/ 7 w 17"/>
                <a:gd name="T15" fmla="*/ 87 h 114"/>
                <a:gd name="T16" fmla="*/ 17 w 17"/>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4">
                  <a:moveTo>
                    <a:pt x="17" y="114"/>
                  </a:moveTo>
                  <a:cubicBezTo>
                    <a:pt x="15" y="104"/>
                    <a:pt x="13" y="95"/>
                    <a:pt x="11" y="86"/>
                  </a:cubicBezTo>
                  <a:cubicBezTo>
                    <a:pt x="9" y="76"/>
                    <a:pt x="8" y="67"/>
                    <a:pt x="7" y="57"/>
                  </a:cubicBezTo>
                  <a:cubicBezTo>
                    <a:pt x="6" y="48"/>
                    <a:pt x="5" y="39"/>
                    <a:pt x="5" y="29"/>
                  </a:cubicBezTo>
                  <a:cubicBezTo>
                    <a:pt x="5" y="20"/>
                    <a:pt x="5" y="10"/>
                    <a:pt x="5" y="0"/>
                  </a:cubicBezTo>
                  <a:cubicBezTo>
                    <a:pt x="3" y="10"/>
                    <a:pt x="1" y="19"/>
                    <a:pt x="1" y="29"/>
                  </a:cubicBezTo>
                  <a:cubicBezTo>
                    <a:pt x="0" y="39"/>
                    <a:pt x="0" y="48"/>
                    <a:pt x="1" y="58"/>
                  </a:cubicBezTo>
                  <a:cubicBezTo>
                    <a:pt x="3" y="68"/>
                    <a:pt x="4" y="77"/>
                    <a:pt x="7" y="87"/>
                  </a:cubicBezTo>
                  <a:cubicBezTo>
                    <a:pt x="9" y="96"/>
                    <a:pt x="13" y="105"/>
                    <a:pt x="17"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402">
              <a:extLst>
                <a:ext uri="{FF2B5EF4-FFF2-40B4-BE49-F238E27FC236}">
                  <a16:creationId xmlns:a16="http://schemas.microsoft.com/office/drawing/2014/main" id="{927E3676-9A27-4B01-A94F-FA0363FA0DF6}"/>
                </a:ext>
              </a:extLst>
            </p:cNvPr>
            <p:cNvSpPr>
              <a:spLocks/>
            </p:cNvSpPr>
            <p:nvPr/>
          </p:nvSpPr>
          <p:spPr bwMode="auto">
            <a:xfrm>
              <a:off x="14451013" y="8770938"/>
              <a:ext cx="369888" cy="84138"/>
            </a:xfrm>
            <a:custGeom>
              <a:avLst/>
              <a:gdLst>
                <a:gd name="T0" fmla="*/ 0 w 128"/>
                <a:gd name="T1" fmla="*/ 27 h 29"/>
                <a:gd name="T2" fmla="*/ 33 w 128"/>
                <a:gd name="T3" fmla="*/ 28 h 29"/>
                <a:gd name="T4" fmla="*/ 66 w 128"/>
                <a:gd name="T5" fmla="*/ 24 h 29"/>
                <a:gd name="T6" fmla="*/ 98 w 128"/>
                <a:gd name="T7" fmla="*/ 14 h 29"/>
                <a:gd name="T8" fmla="*/ 128 w 128"/>
                <a:gd name="T9" fmla="*/ 0 h 29"/>
                <a:gd name="T10" fmla="*/ 97 w 128"/>
                <a:gd name="T11" fmla="*/ 10 h 29"/>
                <a:gd name="T12" fmla="*/ 65 w 128"/>
                <a:gd name="T13" fmla="*/ 18 h 29"/>
                <a:gd name="T14" fmla="*/ 33 w 128"/>
                <a:gd name="T15" fmla="*/ 24 h 29"/>
                <a:gd name="T16" fmla="*/ 0 w 128"/>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29">
                  <a:moveTo>
                    <a:pt x="0" y="27"/>
                  </a:moveTo>
                  <a:cubicBezTo>
                    <a:pt x="11" y="29"/>
                    <a:pt x="22" y="29"/>
                    <a:pt x="33" y="28"/>
                  </a:cubicBezTo>
                  <a:cubicBezTo>
                    <a:pt x="44" y="27"/>
                    <a:pt x="55" y="26"/>
                    <a:pt x="66" y="24"/>
                  </a:cubicBezTo>
                  <a:cubicBezTo>
                    <a:pt x="77" y="21"/>
                    <a:pt x="87" y="18"/>
                    <a:pt x="98" y="14"/>
                  </a:cubicBezTo>
                  <a:cubicBezTo>
                    <a:pt x="108" y="10"/>
                    <a:pt x="118" y="5"/>
                    <a:pt x="128" y="0"/>
                  </a:cubicBezTo>
                  <a:cubicBezTo>
                    <a:pt x="117" y="3"/>
                    <a:pt x="107" y="7"/>
                    <a:pt x="97" y="10"/>
                  </a:cubicBezTo>
                  <a:cubicBezTo>
                    <a:pt x="86" y="13"/>
                    <a:pt x="75" y="16"/>
                    <a:pt x="65" y="18"/>
                  </a:cubicBezTo>
                  <a:cubicBezTo>
                    <a:pt x="54" y="21"/>
                    <a:pt x="43" y="22"/>
                    <a:pt x="33" y="24"/>
                  </a:cubicBezTo>
                  <a:cubicBezTo>
                    <a:pt x="22" y="25"/>
                    <a:pt x="11" y="26"/>
                    <a:pt x="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403">
              <a:extLst>
                <a:ext uri="{FF2B5EF4-FFF2-40B4-BE49-F238E27FC236}">
                  <a16:creationId xmlns:a16="http://schemas.microsoft.com/office/drawing/2014/main" id="{5F5B0C2D-C806-48D2-AA01-669ED84774C7}"/>
                </a:ext>
              </a:extLst>
            </p:cNvPr>
            <p:cNvSpPr>
              <a:spLocks/>
            </p:cNvSpPr>
            <p:nvPr/>
          </p:nvSpPr>
          <p:spPr bwMode="auto">
            <a:xfrm>
              <a:off x="14346238" y="8535988"/>
              <a:ext cx="34925" cy="428625"/>
            </a:xfrm>
            <a:custGeom>
              <a:avLst/>
              <a:gdLst>
                <a:gd name="T0" fmla="*/ 12 w 12"/>
                <a:gd name="T1" fmla="*/ 148 h 148"/>
                <a:gd name="T2" fmla="*/ 7 w 12"/>
                <a:gd name="T3" fmla="*/ 111 h 148"/>
                <a:gd name="T4" fmla="*/ 5 w 12"/>
                <a:gd name="T5" fmla="*/ 74 h 148"/>
                <a:gd name="T6" fmla="*/ 6 w 12"/>
                <a:gd name="T7" fmla="*/ 37 h 148"/>
                <a:gd name="T8" fmla="*/ 8 w 12"/>
                <a:gd name="T9" fmla="*/ 0 h 148"/>
                <a:gd name="T10" fmla="*/ 2 w 12"/>
                <a:gd name="T11" fmla="*/ 37 h 148"/>
                <a:gd name="T12" fmla="*/ 0 w 12"/>
                <a:gd name="T13" fmla="*/ 74 h 148"/>
                <a:gd name="T14" fmla="*/ 3 w 12"/>
                <a:gd name="T15" fmla="*/ 111 h 148"/>
                <a:gd name="T16" fmla="*/ 12 w 1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8">
                  <a:moveTo>
                    <a:pt x="12" y="148"/>
                  </a:moveTo>
                  <a:cubicBezTo>
                    <a:pt x="10" y="135"/>
                    <a:pt x="8" y="123"/>
                    <a:pt x="7" y="111"/>
                  </a:cubicBezTo>
                  <a:cubicBezTo>
                    <a:pt x="6" y="99"/>
                    <a:pt x="5" y="86"/>
                    <a:pt x="5" y="74"/>
                  </a:cubicBezTo>
                  <a:cubicBezTo>
                    <a:pt x="5" y="62"/>
                    <a:pt x="6" y="49"/>
                    <a:pt x="6" y="37"/>
                  </a:cubicBezTo>
                  <a:cubicBezTo>
                    <a:pt x="7" y="25"/>
                    <a:pt x="7" y="12"/>
                    <a:pt x="8" y="0"/>
                  </a:cubicBezTo>
                  <a:cubicBezTo>
                    <a:pt x="5" y="12"/>
                    <a:pt x="3" y="24"/>
                    <a:pt x="2" y="37"/>
                  </a:cubicBezTo>
                  <a:cubicBezTo>
                    <a:pt x="0" y="49"/>
                    <a:pt x="0" y="62"/>
                    <a:pt x="0" y="74"/>
                  </a:cubicBezTo>
                  <a:cubicBezTo>
                    <a:pt x="0" y="87"/>
                    <a:pt x="1" y="99"/>
                    <a:pt x="3" y="111"/>
                  </a:cubicBezTo>
                  <a:cubicBezTo>
                    <a:pt x="5" y="124"/>
                    <a:pt x="8" y="136"/>
                    <a:pt x="12"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404">
              <a:extLst>
                <a:ext uri="{FF2B5EF4-FFF2-40B4-BE49-F238E27FC236}">
                  <a16:creationId xmlns:a16="http://schemas.microsoft.com/office/drawing/2014/main" id="{EA419CF4-8C67-48DC-98B7-AA04D81E26D3}"/>
                </a:ext>
              </a:extLst>
            </p:cNvPr>
            <p:cNvSpPr>
              <a:spLocks/>
            </p:cNvSpPr>
            <p:nvPr/>
          </p:nvSpPr>
          <p:spPr bwMode="auto">
            <a:xfrm>
              <a:off x="14292263" y="9056688"/>
              <a:ext cx="314325" cy="66675"/>
            </a:xfrm>
            <a:custGeom>
              <a:avLst/>
              <a:gdLst>
                <a:gd name="T0" fmla="*/ 0 w 109"/>
                <a:gd name="T1" fmla="*/ 19 h 23"/>
                <a:gd name="T2" fmla="*/ 28 w 109"/>
                <a:gd name="T3" fmla="*/ 23 h 23"/>
                <a:gd name="T4" fmla="*/ 56 w 109"/>
                <a:gd name="T5" fmla="*/ 20 h 23"/>
                <a:gd name="T6" fmla="*/ 84 w 109"/>
                <a:gd name="T7" fmla="*/ 12 h 23"/>
                <a:gd name="T8" fmla="*/ 109 w 109"/>
                <a:gd name="T9" fmla="*/ 0 h 23"/>
                <a:gd name="T10" fmla="*/ 82 w 109"/>
                <a:gd name="T11" fmla="*/ 8 h 23"/>
                <a:gd name="T12" fmla="*/ 55 w 109"/>
                <a:gd name="T13" fmla="*/ 15 h 23"/>
                <a:gd name="T14" fmla="*/ 28 w 109"/>
                <a:gd name="T15" fmla="*/ 19 h 23"/>
                <a:gd name="T16" fmla="*/ 0 w 109"/>
                <a:gd name="T17"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3">
                  <a:moveTo>
                    <a:pt x="0" y="19"/>
                  </a:moveTo>
                  <a:cubicBezTo>
                    <a:pt x="9" y="22"/>
                    <a:pt x="18" y="23"/>
                    <a:pt x="28" y="23"/>
                  </a:cubicBezTo>
                  <a:cubicBezTo>
                    <a:pt x="37" y="23"/>
                    <a:pt x="47" y="22"/>
                    <a:pt x="56" y="20"/>
                  </a:cubicBezTo>
                  <a:cubicBezTo>
                    <a:pt x="66" y="18"/>
                    <a:pt x="75" y="15"/>
                    <a:pt x="84" y="12"/>
                  </a:cubicBezTo>
                  <a:cubicBezTo>
                    <a:pt x="92" y="8"/>
                    <a:pt x="101" y="4"/>
                    <a:pt x="109" y="0"/>
                  </a:cubicBezTo>
                  <a:cubicBezTo>
                    <a:pt x="82" y="8"/>
                    <a:pt x="82" y="8"/>
                    <a:pt x="82" y="8"/>
                  </a:cubicBezTo>
                  <a:cubicBezTo>
                    <a:pt x="73" y="10"/>
                    <a:pt x="64" y="13"/>
                    <a:pt x="55" y="15"/>
                  </a:cubicBezTo>
                  <a:cubicBezTo>
                    <a:pt x="46" y="17"/>
                    <a:pt x="37" y="18"/>
                    <a:pt x="28" y="19"/>
                  </a:cubicBezTo>
                  <a:cubicBezTo>
                    <a:pt x="18" y="20"/>
                    <a:pt x="9" y="20"/>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8" name="TextBox 257">
            <a:extLst>
              <a:ext uri="{FF2B5EF4-FFF2-40B4-BE49-F238E27FC236}">
                <a16:creationId xmlns:a16="http://schemas.microsoft.com/office/drawing/2014/main" id="{FFC33531-478A-41DF-8DDC-AFAD0FC8A891}"/>
              </a:ext>
            </a:extLst>
          </p:cNvPr>
          <p:cNvSpPr txBox="1"/>
          <p:nvPr/>
        </p:nvSpPr>
        <p:spPr>
          <a:xfrm>
            <a:off x="14752185" y="4289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advertise to own customers?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9" name="TextBox 258">
            <a:extLst>
              <a:ext uri="{FF2B5EF4-FFF2-40B4-BE49-F238E27FC236}">
                <a16:creationId xmlns:a16="http://schemas.microsoft.com/office/drawing/2014/main" id="{6F13D8F1-933D-4BCA-ABDA-47ECE51AF623}"/>
              </a:ext>
            </a:extLst>
          </p:cNvPr>
          <p:cNvSpPr txBox="1"/>
          <p:nvPr/>
        </p:nvSpPr>
        <p:spPr>
          <a:xfrm>
            <a:off x="14656891"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60" name="TextBox 259">
            <a:extLst>
              <a:ext uri="{FF2B5EF4-FFF2-40B4-BE49-F238E27FC236}">
                <a16:creationId xmlns:a16="http://schemas.microsoft.com/office/drawing/2014/main" id="{087799C7-40CB-411F-91F7-3BEA518603B8}"/>
              </a:ext>
            </a:extLst>
          </p:cNvPr>
          <p:cNvSpPr txBox="1"/>
          <p:nvPr/>
        </p:nvSpPr>
        <p:spPr>
          <a:xfrm>
            <a:off x="15144610" y="3654639"/>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chemeClr val="tx1">
                    <a:lumMod val="50000"/>
                    <a:lumOff val="50000"/>
                  </a:schemeClr>
                </a:solidFill>
                <a:effectLst/>
                <a:uLnTx/>
                <a:uFillTx/>
                <a:latin typeface="Calibri"/>
                <a:ea typeface="+mn-ea"/>
                <a:cs typeface="+mn-cs"/>
              </a:rPr>
              <a:t>Create your own advertising form on social network</a:t>
            </a:r>
          </a:p>
        </p:txBody>
      </p:sp>
      <p:sp>
        <p:nvSpPr>
          <p:cNvPr id="261" name="TextBox 260">
            <a:extLst>
              <a:ext uri="{FF2B5EF4-FFF2-40B4-BE49-F238E27FC236}">
                <a16:creationId xmlns:a16="http://schemas.microsoft.com/office/drawing/2014/main" id="{77C9903E-0111-47BD-8EC5-D10396B51912}"/>
              </a:ext>
            </a:extLst>
          </p:cNvPr>
          <p:cNvSpPr txBox="1"/>
          <p:nvPr/>
        </p:nvSpPr>
        <p:spPr>
          <a:xfrm>
            <a:off x="17157992" y="8728511"/>
            <a:ext cx="2599729"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Create advertising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163554827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0-#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0-#ppt_w/2"/>
                                          </p:val>
                                        </p:tav>
                                        <p:tav tm="100000">
                                          <p:val>
                                            <p:strVal val="#ppt_x"/>
                                          </p:val>
                                        </p:tav>
                                      </p:tavLst>
                                    </p:anim>
                                    <p:anim calcmode="lin" valueType="num">
                                      <p:cBhvr additive="base">
                                        <p:cTn id="16" dur="1500" fill="hold"/>
                                        <p:tgtEl>
                                          <p:spTgt spid="12"/>
                                        </p:tgtEl>
                                        <p:attrNameLst>
                                          <p:attrName>ppt_y</p:attrName>
                                        </p:attrNameLst>
                                      </p:cBhvr>
                                      <p:tavLst>
                                        <p:tav tm="0">
                                          <p:val>
                                            <p:strVal val="#ppt_y"/>
                                          </p:val>
                                        </p:tav>
                                        <p:tav tm="100000">
                                          <p:val>
                                            <p:strVal val="#ppt_y"/>
                                          </p:val>
                                        </p:tav>
                                      </p:tavLst>
                                    </p:anim>
                                  </p:childTnLst>
                                </p:cTn>
                              </p:par>
                            </p:childTnLst>
                          </p:cTn>
                        </p:par>
                        <p:par>
                          <p:cTn id="17" fill="hold">
                            <p:stCondLst>
                              <p:cond delay="1700"/>
                            </p:stCondLst>
                            <p:childTnLst>
                              <p:par>
                                <p:cTn id="18" presetID="2" presetClass="entr" presetSubtype="4" decel="10000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additive="base">
                                        <p:cTn id="20" dur="1500" fill="hold"/>
                                        <p:tgtEl>
                                          <p:spTgt spid="16"/>
                                        </p:tgtEl>
                                        <p:attrNameLst>
                                          <p:attrName>ppt_x</p:attrName>
                                        </p:attrNameLst>
                                      </p:cBhvr>
                                      <p:tavLst>
                                        <p:tav tm="0">
                                          <p:val>
                                            <p:strVal val="#ppt_x"/>
                                          </p:val>
                                        </p:tav>
                                        <p:tav tm="100000">
                                          <p:val>
                                            <p:strVal val="#ppt_x"/>
                                          </p:val>
                                        </p:tav>
                                      </p:tavLst>
                                    </p:anim>
                                    <p:anim calcmode="lin" valueType="num">
                                      <p:cBhvr additive="base">
                                        <p:cTn id="21" dur="1500" fill="hold"/>
                                        <p:tgtEl>
                                          <p:spTgt spid="16"/>
                                        </p:tgtEl>
                                        <p:attrNameLst>
                                          <p:attrName>ppt_y</p:attrName>
                                        </p:attrNameLst>
                                      </p:cBhvr>
                                      <p:tavLst>
                                        <p:tav tm="0">
                                          <p:val>
                                            <p:strVal val="1+#ppt_h/2"/>
                                          </p:val>
                                        </p:tav>
                                        <p:tav tm="100000">
                                          <p:val>
                                            <p:strVal val="#ppt_y"/>
                                          </p:val>
                                        </p:tav>
                                      </p:tavLst>
                                    </p:anim>
                                  </p:childTnLst>
                                </p:cTn>
                              </p:par>
                              <p:par>
                                <p:cTn id="22" presetID="22" presetClass="entr" presetSubtype="2" fill="hold" nodeType="withEffect">
                                  <p:stCondLst>
                                    <p:cond delay="1300"/>
                                  </p:stCondLst>
                                  <p:childTnLst>
                                    <p:set>
                                      <p:cBhvr>
                                        <p:cTn id="23" dur="1" fill="hold">
                                          <p:stCondLst>
                                            <p:cond delay="0"/>
                                          </p:stCondLst>
                                        </p:cTn>
                                        <p:tgtEl>
                                          <p:spTgt spid="13"/>
                                        </p:tgtEl>
                                        <p:attrNameLst>
                                          <p:attrName>style.visibility</p:attrName>
                                        </p:attrNameLst>
                                      </p:cBhvr>
                                      <p:to>
                                        <p:strVal val="visible"/>
                                      </p:to>
                                    </p:set>
                                    <p:animEffect transition="in" filter="wipe(right)">
                                      <p:cBhvr>
                                        <p:cTn id="24" dur="500"/>
                                        <p:tgtEl>
                                          <p:spTgt spid="13"/>
                                        </p:tgtEl>
                                      </p:cBhvr>
                                    </p:animEffect>
                                  </p:childTnLst>
                                </p:cTn>
                              </p:par>
                              <p:par>
                                <p:cTn id="25" presetID="49" presetClass="entr" presetSubtype="0" decel="100000" fill="hold" nodeType="withEffect">
                                  <p:stCondLst>
                                    <p:cond delay="1300"/>
                                  </p:stCondLst>
                                  <p:childTnLst>
                                    <p:set>
                                      <p:cBhvr>
                                        <p:cTn id="26" dur="1" fill="hold">
                                          <p:stCondLst>
                                            <p:cond delay="0"/>
                                          </p:stCondLst>
                                        </p:cTn>
                                        <p:tgtEl>
                                          <p:spTgt spid="240"/>
                                        </p:tgtEl>
                                        <p:attrNameLst>
                                          <p:attrName>style.visibility</p:attrName>
                                        </p:attrNameLst>
                                      </p:cBhvr>
                                      <p:to>
                                        <p:strVal val="visible"/>
                                      </p:to>
                                    </p:set>
                                    <p:anim calcmode="lin" valueType="num">
                                      <p:cBhvr>
                                        <p:cTn id="27" dur="500" fill="hold"/>
                                        <p:tgtEl>
                                          <p:spTgt spid="240"/>
                                        </p:tgtEl>
                                        <p:attrNameLst>
                                          <p:attrName>ppt_w</p:attrName>
                                        </p:attrNameLst>
                                      </p:cBhvr>
                                      <p:tavLst>
                                        <p:tav tm="0">
                                          <p:val>
                                            <p:fltVal val="0"/>
                                          </p:val>
                                        </p:tav>
                                        <p:tav tm="100000">
                                          <p:val>
                                            <p:strVal val="#ppt_w"/>
                                          </p:val>
                                        </p:tav>
                                      </p:tavLst>
                                    </p:anim>
                                    <p:anim calcmode="lin" valueType="num">
                                      <p:cBhvr>
                                        <p:cTn id="28" dur="500" fill="hold"/>
                                        <p:tgtEl>
                                          <p:spTgt spid="240"/>
                                        </p:tgtEl>
                                        <p:attrNameLst>
                                          <p:attrName>ppt_h</p:attrName>
                                        </p:attrNameLst>
                                      </p:cBhvr>
                                      <p:tavLst>
                                        <p:tav tm="0">
                                          <p:val>
                                            <p:fltVal val="0"/>
                                          </p:val>
                                        </p:tav>
                                        <p:tav tm="100000">
                                          <p:val>
                                            <p:strVal val="#ppt_h"/>
                                          </p:val>
                                        </p:tav>
                                      </p:tavLst>
                                    </p:anim>
                                    <p:anim calcmode="lin" valueType="num">
                                      <p:cBhvr>
                                        <p:cTn id="29" dur="500" fill="hold"/>
                                        <p:tgtEl>
                                          <p:spTgt spid="240"/>
                                        </p:tgtEl>
                                        <p:attrNameLst>
                                          <p:attrName>style.rotation</p:attrName>
                                        </p:attrNameLst>
                                      </p:cBhvr>
                                      <p:tavLst>
                                        <p:tav tm="0">
                                          <p:val>
                                            <p:fltVal val="360"/>
                                          </p:val>
                                        </p:tav>
                                        <p:tav tm="100000">
                                          <p:val>
                                            <p:fltVal val="0"/>
                                          </p:val>
                                        </p:tav>
                                      </p:tavLst>
                                    </p:anim>
                                    <p:animEffect transition="in" filter="fade">
                                      <p:cBhvr>
                                        <p:cTn id="30" dur="500"/>
                                        <p:tgtEl>
                                          <p:spTgt spid="240"/>
                                        </p:tgtEl>
                                      </p:cBhvr>
                                    </p:animEffect>
                                  </p:childTnLst>
                                </p:cTn>
                              </p:par>
                              <p:par>
                                <p:cTn id="31" presetID="49" presetClass="entr" presetSubtype="0" decel="100000" fill="hold" nodeType="withEffect">
                                  <p:stCondLst>
                                    <p:cond delay="1600"/>
                                  </p:stCondLst>
                                  <p:childTnLst>
                                    <p:set>
                                      <p:cBhvr>
                                        <p:cTn id="32" dur="1" fill="hold">
                                          <p:stCondLst>
                                            <p:cond delay="0"/>
                                          </p:stCondLst>
                                        </p:cTn>
                                        <p:tgtEl>
                                          <p:spTgt spid="236"/>
                                        </p:tgtEl>
                                        <p:attrNameLst>
                                          <p:attrName>style.visibility</p:attrName>
                                        </p:attrNameLst>
                                      </p:cBhvr>
                                      <p:to>
                                        <p:strVal val="visible"/>
                                      </p:to>
                                    </p:set>
                                    <p:anim calcmode="lin" valueType="num">
                                      <p:cBhvr>
                                        <p:cTn id="33" dur="500" fill="hold"/>
                                        <p:tgtEl>
                                          <p:spTgt spid="236"/>
                                        </p:tgtEl>
                                        <p:attrNameLst>
                                          <p:attrName>ppt_w</p:attrName>
                                        </p:attrNameLst>
                                      </p:cBhvr>
                                      <p:tavLst>
                                        <p:tav tm="0">
                                          <p:val>
                                            <p:fltVal val="0"/>
                                          </p:val>
                                        </p:tav>
                                        <p:tav tm="100000">
                                          <p:val>
                                            <p:strVal val="#ppt_w"/>
                                          </p:val>
                                        </p:tav>
                                      </p:tavLst>
                                    </p:anim>
                                    <p:anim calcmode="lin" valueType="num">
                                      <p:cBhvr>
                                        <p:cTn id="34" dur="500" fill="hold"/>
                                        <p:tgtEl>
                                          <p:spTgt spid="236"/>
                                        </p:tgtEl>
                                        <p:attrNameLst>
                                          <p:attrName>ppt_h</p:attrName>
                                        </p:attrNameLst>
                                      </p:cBhvr>
                                      <p:tavLst>
                                        <p:tav tm="0">
                                          <p:val>
                                            <p:fltVal val="0"/>
                                          </p:val>
                                        </p:tav>
                                        <p:tav tm="100000">
                                          <p:val>
                                            <p:strVal val="#ppt_h"/>
                                          </p:val>
                                        </p:tav>
                                      </p:tavLst>
                                    </p:anim>
                                    <p:anim calcmode="lin" valueType="num">
                                      <p:cBhvr>
                                        <p:cTn id="35" dur="500" fill="hold"/>
                                        <p:tgtEl>
                                          <p:spTgt spid="236"/>
                                        </p:tgtEl>
                                        <p:attrNameLst>
                                          <p:attrName>style.rotation</p:attrName>
                                        </p:attrNameLst>
                                      </p:cBhvr>
                                      <p:tavLst>
                                        <p:tav tm="0">
                                          <p:val>
                                            <p:fltVal val="360"/>
                                          </p:val>
                                        </p:tav>
                                        <p:tav tm="100000">
                                          <p:val>
                                            <p:fltVal val="0"/>
                                          </p:val>
                                        </p:tav>
                                      </p:tavLst>
                                    </p:anim>
                                    <p:animEffect transition="in" filter="fade">
                                      <p:cBhvr>
                                        <p:cTn id="36" dur="500"/>
                                        <p:tgtEl>
                                          <p:spTgt spid="236"/>
                                        </p:tgtEl>
                                      </p:cBhvr>
                                    </p:animEffect>
                                  </p:childTnLst>
                                </p:cTn>
                              </p:par>
                              <p:par>
                                <p:cTn id="37" presetID="49" presetClass="entr" presetSubtype="0" decel="100000" fill="hold" nodeType="withEffect">
                                  <p:stCondLst>
                                    <p:cond delay="2100"/>
                                  </p:stCondLst>
                                  <p:childTnLst>
                                    <p:set>
                                      <p:cBhvr>
                                        <p:cTn id="38" dur="1" fill="hold">
                                          <p:stCondLst>
                                            <p:cond delay="0"/>
                                          </p:stCondLst>
                                        </p:cTn>
                                        <p:tgtEl>
                                          <p:spTgt spid="243"/>
                                        </p:tgtEl>
                                        <p:attrNameLst>
                                          <p:attrName>style.visibility</p:attrName>
                                        </p:attrNameLst>
                                      </p:cBhvr>
                                      <p:to>
                                        <p:strVal val="visible"/>
                                      </p:to>
                                    </p:set>
                                    <p:anim calcmode="lin" valueType="num">
                                      <p:cBhvr>
                                        <p:cTn id="39" dur="500" fill="hold"/>
                                        <p:tgtEl>
                                          <p:spTgt spid="243"/>
                                        </p:tgtEl>
                                        <p:attrNameLst>
                                          <p:attrName>ppt_w</p:attrName>
                                        </p:attrNameLst>
                                      </p:cBhvr>
                                      <p:tavLst>
                                        <p:tav tm="0">
                                          <p:val>
                                            <p:fltVal val="0"/>
                                          </p:val>
                                        </p:tav>
                                        <p:tav tm="100000">
                                          <p:val>
                                            <p:strVal val="#ppt_w"/>
                                          </p:val>
                                        </p:tav>
                                      </p:tavLst>
                                    </p:anim>
                                    <p:anim calcmode="lin" valueType="num">
                                      <p:cBhvr>
                                        <p:cTn id="40" dur="500" fill="hold"/>
                                        <p:tgtEl>
                                          <p:spTgt spid="243"/>
                                        </p:tgtEl>
                                        <p:attrNameLst>
                                          <p:attrName>ppt_h</p:attrName>
                                        </p:attrNameLst>
                                      </p:cBhvr>
                                      <p:tavLst>
                                        <p:tav tm="0">
                                          <p:val>
                                            <p:fltVal val="0"/>
                                          </p:val>
                                        </p:tav>
                                        <p:tav tm="100000">
                                          <p:val>
                                            <p:strVal val="#ppt_h"/>
                                          </p:val>
                                        </p:tav>
                                      </p:tavLst>
                                    </p:anim>
                                    <p:anim calcmode="lin" valueType="num">
                                      <p:cBhvr>
                                        <p:cTn id="41" dur="500" fill="hold"/>
                                        <p:tgtEl>
                                          <p:spTgt spid="243"/>
                                        </p:tgtEl>
                                        <p:attrNameLst>
                                          <p:attrName>style.rotation</p:attrName>
                                        </p:attrNameLst>
                                      </p:cBhvr>
                                      <p:tavLst>
                                        <p:tav tm="0">
                                          <p:val>
                                            <p:fltVal val="360"/>
                                          </p:val>
                                        </p:tav>
                                        <p:tav tm="100000">
                                          <p:val>
                                            <p:fltVal val="0"/>
                                          </p:val>
                                        </p:tav>
                                      </p:tavLst>
                                    </p:anim>
                                    <p:animEffect transition="in" filter="fade">
                                      <p:cBhvr>
                                        <p:cTn id="42" dur="500"/>
                                        <p:tgtEl>
                                          <p:spTgt spid="243"/>
                                        </p:tgtEl>
                                      </p:cBhvr>
                                    </p:animEffect>
                                  </p:childTnLst>
                                </p:cTn>
                              </p:par>
                              <p:par>
                                <p:cTn id="43" presetID="49" presetClass="entr" presetSubtype="0" decel="100000" fill="hold" nodeType="withEffect">
                                  <p:stCondLst>
                                    <p:cond delay="1700"/>
                                  </p:stCondLst>
                                  <p:childTnLst>
                                    <p:set>
                                      <p:cBhvr>
                                        <p:cTn id="44" dur="1" fill="hold">
                                          <p:stCondLst>
                                            <p:cond delay="0"/>
                                          </p:stCondLst>
                                        </p:cTn>
                                        <p:tgtEl>
                                          <p:spTgt spid="231"/>
                                        </p:tgtEl>
                                        <p:attrNameLst>
                                          <p:attrName>style.visibility</p:attrName>
                                        </p:attrNameLst>
                                      </p:cBhvr>
                                      <p:to>
                                        <p:strVal val="visible"/>
                                      </p:to>
                                    </p:set>
                                    <p:anim calcmode="lin" valueType="num">
                                      <p:cBhvr>
                                        <p:cTn id="45" dur="500" fill="hold"/>
                                        <p:tgtEl>
                                          <p:spTgt spid="231"/>
                                        </p:tgtEl>
                                        <p:attrNameLst>
                                          <p:attrName>ppt_w</p:attrName>
                                        </p:attrNameLst>
                                      </p:cBhvr>
                                      <p:tavLst>
                                        <p:tav tm="0">
                                          <p:val>
                                            <p:fltVal val="0"/>
                                          </p:val>
                                        </p:tav>
                                        <p:tav tm="100000">
                                          <p:val>
                                            <p:strVal val="#ppt_w"/>
                                          </p:val>
                                        </p:tav>
                                      </p:tavLst>
                                    </p:anim>
                                    <p:anim calcmode="lin" valueType="num">
                                      <p:cBhvr>
                                        <p:cTn id="46" dur="500" fill="hold"/>
                                        <p:tgtEl>
                                          <p:spTgt spid="231"/>
                                        </p:tgtEl>
                                        <p:attrNameLst>
                                          <p:attrName>ppt_h</p:attrName>
                                        </p:attrNameLst>
                                      </p:cBhvr>
                                      <p:tavLst>
                                        <p:tav tm="0">
                                          <p:val>
                                            <p:fltVal val="0"/>
                                          </p:val>
                                        </p:tav>
                                        <p:tav tm="100000">
                                          <p:val>
                                            <p:strVal val="#ppt_h"/>
                                          </p:val>
                                        </p:tav>
                                      </p:tavLst>
                                    </p:anim>
                                    <p:anim calcmode="lin" valueType="num">
                                      <p:cBhvr>
                                        <p:cTn id="47" dur="500" fill="hold"/>
                                        <p:tgtEl>
                                          <p:spTgt spid="231"/>
                                        </p:tgtEl>
                                        <p:attrNameLst>
                                          <p:attrName>style.rotation</p:attrName>
                                        </p:attrNameLst>
                                      </p:cBhvr>
                                      <p:tavLst>
                                        <p:tav tm="0">
                                          <p:val>
                                            <p:fltVal val="360"/>
                                          </p:val>
                                        </p:tav>
                                        <p:tav tm="100000">
                                          <p:val>
                                            <p:fltVal val="0"/>
                                          </p:val>
                                        </p:tav>
                                      </p:tavLst>
                                    </p:anim>
                                    <p:animEffect transition="in" filter="fade">
                                      <p:cBhvr>
                                        <p:cTn id="48" dur="500"/>
                                        <p:tgtEl>
                                          <p:spTgt spid="231"/>
                                        </p:tgtEl>
                                      </p:cBhvr>
                                    </p:animEffect>
                                  </p:childTnLst>
                                </p:cTn>
                              </p:par>
                              <p:par>
                                <p:cTn id="49" presetID="49" presetClass="entr" presetSubtype="0" decel="100000" fill="hold" nodeType="withEffect">
                                  <p:stCondLst>
                                    <p:cond delay="2000"/>
                                  </p:stCondLst>
                                  <p:childTnLst>
                                    <p:set>
                                      <p:cBhvr>
                                        <p:cTn id="50" dur="1" fill="hold">
                                          <p:stCondLst>
                                            <p:cond delay="0"/>
                                          </p:stCondLst>
                                        </p:cTn>
                                        <p:tgtEl>
                                          <p:spTgt spid="226"/>
                                        </p:tgtEl>
                                        <p:attrNameLst>
                                          <p:attrName>style.visibility</p:attrName>
                                        </p:attrNameLst>
                                      </p:cBhvr>
                                      <p:to>
                                        <p:strVal val="visible"/>
                                      </p:to>
                                    </p:set>
                                    <p:anim calcmode="lin" valueType="num">
                                      <p:cBhvr>
                                        <p:cTn id="51" dur="500" fill="hold"/>
                                        <p:tgtEl>
                                          <p:spTgt spid="226"/>
                                        </p:tgtEl>
                                        <p:attrNameLst>
                                          <p:attrName>ppt_w</p:attrName>
                                        </p:attrNameLst>
                                      </p:cBhvr>
                                      <p:tavLst>
                                        <p:tav tm="0">
                                          <p:val>
                                            <p:fltVal val="0"/>
                                          </p:val>
                                        </p:tav>
                                        <p:tav tm="100000">
                                          <p:val>
                                            <p:strVal val="#ppt_w"/>
                                          </p:val>
                                        </p:tav>
                                      </p:tavLst>
                                    </p:anim>
                                    <p:anim calcmode="lin" valueType="num">
                                      <p:cBhvr>
                                        <p:cTn id="52" dur="500" fill="hold"/>
                                        <p:tgtEl>
                                          <p:spTgt spid="226"/>
                                        </p:tgtEl>
                                        <p:attrNameLst>
                                          <p:attrName>ppt_h</p:attrName>
                                        </p:attrNameLst>
                                      </p:cBhvr>
                                      <p:tavLst>
                                        <p:tav tm="0">
                                          <p:val>
                                            <p:fltVal val="0"/>
                                          </p:val>
                                        </p:tav>
                                        <p:tav tm="100000">
                                          <p:val>
                                            <p:strVal val="#ppt_h"/>
                                          </p:val>
                                        </p:tav>
                                      </p:tavLst>
                                    </p:anim>
                                    <p:anim calcmode="lin" valueType="num">
                                      <p:cBhvr>
                                        <p:cTn id="53" dur="500" fill="hold"/>
                                        <p:tgtEl>
                                          <p:spTgt spid="226"/>
                                        </p:tgtEl>
                                        <p:attrNameLst>
                                          <p:attrName>style.rotation</p:attrName>
                                        </p:attrNameLst>
                                      </p:cBhvr>
                                      <p:tavLst>
                                        <p:tav tm="0">
                                          <p:val>
                                            <p:fltVal val="360"/>
                                          </p:val>
                                        </p:tav>
                                        <p:tav tm="100000">
                                          <p:val>
                                            <p:fltVal val="0"/>
                                          </p:val>
                                        </p:tav>
                                      </p:tavLst>
                                    </p:anim>
                                    <p:animEffect transition="in" filter="fade">
                                      <p:cBhvr>
                                        <p:cTn id="54" dur="500"/>
                                        <p:tgtEl>
                                          <p:spTgt spid="226"/>
                                        </p:tgtEl>
                                      </p:cBhvr>
                                    </p:animEffect>
                                  </p:childTnLst>
                                </p:cTn>
                              </p:par>
                              <p:par>
                                <p:cTn id="55" presetID="49" presetClass="entr" presetSubtype="0" decel="100000" fill="hold" nodeType="withEffect">
                                  <p:stCondLst>
                                    <p:cond delay="2100"/>
                                  </p:stCondLst>
                                  <p:childTnLst>
                                    <p:set>
                                      <p:cBhvr>
                                        <p:cTn id="56" dur="1" fill="hold">
                                          <p:stCondLst>
                                            <p:cond delay="0"/>
                                          </p:stCondLst>
                                        </p:cTn>
                                        <p:tgtEl>
                                          <p:spTgt spid="246"/>
                                        </p:tgtEl>
                                        <p:attrNameLst>
                                          <p:attrName>style.visibility</p:attrName>
                                        </p:attrNameLst>
                                      </p:cBhvr>
                                      <p:to>
                                        <p:strVal val="visible"/>
                                      </p:to>
                                    </p:set>
                                    <p:anim calcmode="lin" valueType="num">
                                      <p:cBhvr>
                                        <p:cTn id="57" dur="500" fill="hold"/>
                                        <p:tgtEl>
                                          <p:spTgt spid="246"/>
                                        </p:tgtEl>
                                        <p:attrNameLst>
                                          <p:attrName>ppt_w</p:attrName>
                                        </p:attrNameLst>
                                      </p:cBhvr>
                                      <p:tavLst>
                                        <p:tav tm="0">
                                          <p:val>
                                            <p:fltVal val="0"/>
                                          </p:val>
                                        </p:tav>
                                        <p:tav tm="100000">
                                          <p:val>
                                            <p:strVal val="#ppt_w"/>
                                          </p:val>
                                        </p:tav>
                                      </p:tavLst>
                                    </p:anim>
                                    <p:anim calcmode="lin" valueType="num">
                                      <p:cBhvr>
                                        <p:cTn id="58" dur="500" fill="hold"/>
                                        <p:tgtEl>
                                          <p:spTgt spid="246"/>
                                        </p:tgtEl>
                                        <p:attrNameLst>
                                          <p:attrName>ppt_h</p:attrName>
                                        </p:attrNameLst>
                                      </p:cBhvr>
                                      <p:tavLst>
                                        <p:tav tm="0">
                                          <p:val>
                                            <p:fltVal val="0"/>
                                          </p:val>
                                        </p:tav>
                                        <p:tav tm="100000">
                                          <p:val>
                                            <p:strVal val="#ppt_h"/>
                                          </p:val>
                                        </p:tav>
                                      </p:tavLst>
                                    </p:anim>
                                    <p:anim calcmode="lin" valueType="num">
                                      <p:cBhvr>
                                        <p:cTn id="59" dur="500" fill="hold"/>
                                        <p:tgtEl>
                                          <p:spTgt spid="246"/>
                                        </p:tgtEl>
                                        <p:attrNameLst>
                                          <p:attrName>style.rotation</p:attrName>
                                        </p:attrNameLst>
                                      </p:cBhvr>
                                      <p:tavLst>
                                        <p:tav tm="0">
                                          <p:val>
                                            <p:fltVal val="360"/>
                                          </p:val>
                                        </p:tav>
                                        <p:tav tm="100000">
                                          <p:val>
                                            <p:fltVal val="0"/>
                                          </p:val>
                                        </p:tav>
                                      </p:tavLst>
                                    </p:anim>
                                    <p:animEffect transition="in" filter="fade">
                                      <p:cBhvr>
                                        <p:cTn id="60" dur="500"/>
                                        <p:tgtEl>
                                          <p:spTgt spid="246"/>
                                        </p:tgtEl>
                                      </p:cBhvr>
                                    </p:animEffect>
                                  </p:childTnLst>
                                </p:cTn>
                              </p:par>
                            </p:childTnLst>
                          </p:cTn>
                        </p:par>
                        <p:par>
                          <p:cTn id="61" fill="hold">
                            <p:stCondLst>
                              <p:cond delay="4300"/>
                            </p:stCondLst>
                            <p:childTnLst>
                              <p:par>
                                <p:cTn id="62" presetID="2" presetClass="entr" presetSubtype="4" decel="100000" fill="hold" nodeType="afterEffect">
                                  <p:stCondLst>
                                    <p:cond delay="0"/>
                                  </p:stCondLst>
                                  <p:childTnLst>
                                    <p:set>
                                      <p:cBhvr>
                                        <p:cTn id="63" dur="1" fill="hold">
                                          <p:stCondLst>
                                            <p:cond delay="0"/>
                                          </p:stCondLst>
                                        </p:cTn>
                                        <p:tgtEl>
                                          <p:spTgt spid="161"/>
                                        </p:tgtEl>
                                        <p:attrNameLst>
                                          <p:attrName>style.visibility</p:attrName>
                                        </p:attrNameLst>
                                      </p:cBhvr>
                                      <p:to>
                                        <p:strVal val="visible"/>
                                      </p:to>
                                    </p:set>
                                    <p:anim calcmode="lin" valueType="num">
                                      <p:cBhvr additive="base">
                                        <p:cTn id="64" dur="1500" fill="hold"/>
                                        <p:tgtEl>
                                          <p:spTgt spid="161"/>
                                        </p:tgtEl>
                                        <p:attrNameLst>
                                          <p:attrName>ppt_x</p:attrName>
                                        </p:attrNameLst>
                                      </p:cBhvr>
                                      <p:tavLst>
                                        <p:tav tm="0">
                                          <p:val>
                                            <p:strVal val="#ppt_x"/>
                                          </p:val>
                                        </p:tav>
                                        <p:tav tm="100000">
                                          <p:val>
                                            <p:strVal val="#ppt_x"/>
                                          </p:val>
                                        </p:tav>
                                      </p:tavLst>
                                    </p:anim>
                                    <p:anim calcmode="lin" valueType="num">
                                      <p:cBhvr additive="base">
                                        <p:cTn id="65" dur="1500" fill="hold"/>
                                        <p:tgtEl>
                                          <p:spTgt spid="161"/>
                                        </p:tgtEl>
                                        <p:attrNameLst>
                                          <p:attrName>ppt_y</p:attrName>
                                        </p:attrNameLst>
                                      </p:cBhvr>
                                      <p:tavLst>
                                        <p:tav tm="0">
                                          <p:val>
                                            <p:strVal val="1+#ppt_h/2"/>
                                          </p:val>
                                        </p:tav>
                                        <p:tav tm="100000">
                                          <p:val>
                                            <p:strVal val="#ppt_y"/>
                                          </p:val>
                                        </p:tav>
                                      </p:tavLst>
                                    </p:anim>
                                  </p:childTnLst>
                                </p:cTn>
                              </p:par>
                              <p:par>
                                <p:cTn id="66" presetID="2" presetClass="entr" presetSubtype="8" decel="100000" fill="hold" nodeType="withEffect">
                                  <p:stCondLst>
                                    <p:cond delay="200"/>
                                  </p:stCondLst>
                                  <p:childTnLst>
                                    <p:set>
                                      <p:cBhvr>
                                        <p:cTn id="67" dur="1" fill="hold">
                                          <p:stCondLst>
                                            <p:cond delay="0"/>
                                          </p:stCondLst>
                                        </p:cTn>
                                        <p:tgtEl>
                                          <p:spTgt spid="41"/>
                                        </p:tgtEl>
                                        <p:attrNameLst>
                                          <p:attrName>style.visibility</p:attrName>
                                        </p:attrNameLst>
                                      </p:cBhvr>
                                      <p:to>
                                        <p:strVal val="visible"/>
                                      </p:to>
                                    </p:set>
                                    <p:anim calcmode="lin" valueType="num">
                                      <p:cBhvr additive="base">
                                        <p:cTn id="68" dur="1500" fill="hold"/>
                                        <p:tgtEl>
                                          <p:spTgt spid="41"/>
                                        </p:tgtEl>
                                        <p:attrNameLst>
                                          <p:attrName>ppt_x</p:attrName>
                                        </p:attrNameLst>
                                      </p:cBhvr>
                                      <p:tavLst>
                                        <p:tav tm="0">
                                          <p:val>
                                            <p:strVal val="0-#ppt_w/2"/>
                                          </p:val>
                                        </p:tav>
                                        <p:tav tm="100000">
                                          <p:val>
                                            <p:strVal val="#ppt_x"/>
                                          </p:val>
                                        </p:tav>
                                      </p:tavLst>
                                    </p:anim>
                                    <p:anim calcmode="lin" valueType="num">
                                      <p:cBhvr additive="base">
                                        <p:cTn id="69" dur="1500" fill="hold"/>
                                        <p:tgtEl>
                                          <p:spTgt spid="41"/>
                                        </p:tgtEl>
                                        <p:attrNameLst>
                                          <p:attrName>ppt_y</p:attrName>
                                        </p:attrNameLst>
                                      </p:cBhvr>
                                      <p:tavLst>
                                        <p:tav tm="0">
                                          <p:val>
                                            <p:strVal val="#ppt_y"/>
                                          </p:val>
                                        </p:tav>
                                        <p:tav tm="100000">
                                          <p:val>
                                            <p:strVal val="#ppt_y"/>
                                          </p:val>
                                        </p:tav>
                                      </p:tavLst>
                                    </p:anim>
                                  </p:childTnLst>
                                </p:cTn>
                              </p:par>
                              <p:par>
                                <p:cTn id="70" presetID="2" presetClass="entr" presetSubtype="8" decel="100000" fill="hold" nodeType="withEffect">
                                  <p:stCondLst>
                                    <p:cond delay="400"/>
                                  </p:stCondLst>
                                  <p:childTnLst>
                                    <p:set>
                                      <p:cBhvr>
                                        <p:cTn id="71" dur="1" fill="hold">
                                          <p:stCondLst>
                                            <p:cond delay="0"/>
                                          </p:stCondLst>
                                        </p:cTn>
                                        <p:tgtEl>
                                          <p:spTgt spid="69"/>
                                        </p:tgtEl>
                                        <p:attrNameLst>
                                          <p:attrName>style.visibility</p:attrName>
                                        </p:attrNameLst>
                                      </p:cBhvr>
                                      <p:to>
                                        <p:strVal val="visible"/>
                                      </p:to>
                                    </p:set>
                                    <p:anim calcmode="lin" valueType="num">
                                      <p:cBhvr additive="base">
                                        <p:cTn id="72" dur="1500" fill="hold"/>
                                        <p:tgtEl>
                                          <p:spTgt spid="69"/>
                                        </p:tgtEl>
                                        <p:attrNameLst>
                                          <p:attrName>ppt_x</p:attrName>
                                        </p:attrNameLst>
                                      </p:cBhvr>
                                      <p:tavLst>
                                        <p:tav tm="0">
                                          <p:val>
                                            <p:strVal val="0-#ppt_w/2"/>
                                          </p:val>
                                        </p:tav>
                                        <p:tav tm="100000">
                                          <p:val>
                                            <p:strVal val="#ppt_x"/>
                                          </p:val>
                                        </p:tav>
                                      </p:tavLst>
                                    </p:anim>
                                    <p:anim calcmode="lin" valueType="num">
                                      <p:cBhvr additive="base">
                                        <p:cTn id="73" dur="1500" fill="hold"/>
                                        <p:tgtEl>
                                          <p:spTgt spid="69"/>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600"/>
                                  </p:stCondLst>
                                  <p:childTnLst>
                                    <p:set>
                                      <p:cBhvr>
                                        <p:cTn id="75" dur="1" fill="hold">
                                          <p:stCondLst>
                                            <p:cond delay="0"/>
                                          </p:stCondLst>
                                        </p:cTn>
                                        <p:tgtEl>
                                          <p:spTgt spid="98"/>
                                        </p:tgtEl>
                                        <p:attrNameLst>
                                          <p:attrName>style.visibility</p:attrName>
                                        </p:attrNameLst>
                                      </p:cBhvr>
                                      <p:to>
                                        <p:strVal val="visible"/>
                                      </p:to>
                                    </p:set>
                                    <p:anim calcmode="lin" valueType="num">
                                      <p:cBhvr additive="base">
                                        <p:cTn id="76" dur="1500" fill="hold"/>
                                        <p:tgtEl>
                                          <p:spTgt spid="98"/>
                                        </p:tgtEl>
                                        <p:attrNameLst>
                                          <p:attrName>ppt_x</p:attrName>
                                        </p:attrNameLst>
                                      </p:cBhvr>
                                      <p:tavLst>
                                        <p:tav tm="0">
                                          <p:val>
                                            <p:strVal val="0-#ppt_w/2"/>
                                          </p:val>
                                        </p:tav>
                                        <p:tav tm="100000">
                                          <p:val>
                                            <p:strVal val="#ppt_x"/>
                                          </p:val>
                                        </p:tav>
                                      </p:tavLst>
                                    </p:anim>
                                    <p:anim calcmode="lin" valueType="num">
                                      <p:cBhvr additive="base">
                                        <p:cTn id="77" dur="1500" fill="hold"/>
                                        <p:tgtEl>
                                          <p:spTgt spid="98"/>
                                        </p:tgtEl>
                                        <p:attrNameLst>
                                          <p:attrName>ppt_y</p:attrName>
                                        </p:attrNameLst>
                                      </p:cBhvr>
                                      <p:tavLst>
                                        <p:tav tm="0">
                                          <p:val>
                                            <p:strVal val="#ppt_y"/>
                                          </p:val>
                                        </p:tav>
                                        <p:tav tm="100000">
                                          <p:val>
                                            <p:strVal val="#ppt_y"/>
                                          </p:val>
                                        </p:tav>
                                      </p:tavLst>
                                    </p:anim>
                                  </p:childTnLst>
                                </p:cTn>
                              </p:par>
                              <p:par>
                                <p:cTn id="78" presetID="2" presetClass="entr" presetSubtype="8" decel="100000" fill="hold" nodeType="withEffect">
                                  <p:stCondLst>
                                    <p:cond delay="900"/>
                                  </p:stCondLst>
                                  <p:childTnLst>
                                    <p:set>
                                      <p:cBhvr>
                                        <p:cTn id="79" dur="1" fill="hold">
                                          <p:stCondLst>
                                            <p:cond delay="0"/>
                                          </p:stCondLst>
                                        </p:cTn>
                                        <p:tgtEl>
                                          <p:spTgt spid="136"/>
                                        </p:tgtEl>
                                        <p:attrNameLst>
                                          <p:attrName>style.visibility</p:attrName>
                                        </p:attrNameLst>
                                      </p:cBhvr>
                                      <p:to>
                                        <p:strVal val="visible"/>
                                      </p:to>
                                    </p:set>
                                    <p:anim calcmode="lin" valueType="num">
                                      <p:cBhvr additive="base">
                                        <p:cTn id="80" dur="1500" fill="hold"/>
                                        <p:tgtEl>
                                          <p:spTgt spid="136"/>
                                        </p:tgtEl>
                                        <p:attrNameLst>
                                          <p:attrName>ppt_x</p:attrName>
                                        </p:attrNameLst>
                                      </p:cBhvr>
                                      <p:tavLst>
                                        <p:tav tm="0">
                                          <p:val>
                                            <p:strVal val="0-#ppt_w/2"/>
                                          </p:val>
                                        </p:tav>
                                        <p:tav tm="100000">
                                          <p:val>
                                            <p:strVal val="#ppt_x"/>
                                          </p:val>
                                        </p:tav>
                                      </p:tavLst>
                                    </p:anim>
                                    <p:anim calcmode="lin" valueType="num">
                                      <p:cBhvr additive="base">
                                        <p:cTn id="81" dur="1500" fill="hold"/>
                                        <p:tgtEl>
                                          <p:spTgt spid="136"/>
                                        </p:tgtEl>
                                        <p:attrNameLst>
                                          <p:attrName>ppt_y</p:attrName>
                                        </p:attrNameLst>
                                      </p:cBhvr>
                                      <p:tavLst>
                                        <p:tav tm="0">
                                          <p:val>
                                            <p:strVal val="#ppt_y"/>
                                          </p:val>
                                        </p:tav>
                                        <p:tav tm="100000">
                                          <p:val>
                                            <p:strVal val="#ppt_y"/>
                                          </p:val>
                                        </p:tav>
                                      </p:tavLst>
                                    </p:anim>
                                  </p:childTnLst>
                                </p:cTn>
                              </p:par>
                              <p:par>
                                <p:cTn id="82" presetID="2" presetClass="entr" presetSubtype="8" decel="100000" fill="hold" nodeType="withEffect">
                                  <p:stCondLst>
                                    <p:cond delay="1000"/>
                                  </p:stCondLst>
                                  <p:childTnLst>
                                    <p:set>
                                      <p:cBhvr>
                                        <p:cTn id="83" dur="1" fill="hold">
                                          <p:stCondLst>
                                            <p:cond delay="0"/>
                                          </p:stCondLst>
                                        </p:cTn>
                                        <p:tgtEl>
                                          <p:spTgt spid="107"/>
                                        </p:tgtEl>
                                        <p:attrNameLst>
                                          <p:attrName>style.visibility</p:attrName>
                                        </p:attrNameLst>
                                      </p:cBhvr>
                                      <p:to>
                                        <p:strVal val="visible"/>
                                      </p:to>
                                    </p:set>
                                    <p:anim calcmode="lin" valueType="num">
                                      <p:cBhvr additive="base">
                                        <p:cTn id="84" dur="1500" fill="hold"/>
                                        <p:tgtEl>
                                          <p:spTgt spid="107"/>
                                        </p:tgtEl>
                                        <p:attrNameLst>
                                          <p:attrName>ppt_x</p:attrName>
                                        </p:attrNameLst>
                                      </p:cBhvr>
                                      <p:tavLst>
                                        <p:tav tm="0">
                                          <p:val>
                                            <p:strVal val="0-#ppt_w/2"/>
                                          </p:val>
                                        </p:tav>
                                        <p:tav tm="100000">
                                          <p:val>
                                            <p:strVal val="#ppt_x"/>
                                          </p:val>
                                        </p:tav>
                                      </p:tavLst>
                                    </p:anim>
                                    <p:anim calcmode="lin" valueType="num">
                                      <p:cBhvr additive="base">
                                        <p:cTn id="85" dur="1500" fill="hold"/>
                                        <p:tgtEl>
                                          <p:spTgt spid="107"/>
                                        </p:tgtEl>
                                        <p:attrNameLst>
                                          <p:attrName>ppt_y</p:attrName>
                                        </p:attrNameLst>
                                      </p:cBhvr>
                                      <p:tavLst>
                                        <p:tav tm="0">
                                          <p:val>
                                            <p:strVal val="#ppt_y"/>
                                          </p:val>
                                        </p:tav>
                                        <p:tav tm="100000">
                                          <p:val>
                                            <p:strVal val="#ppt_y"/>
                                          </p:val>
                                        </p:tav>
                                      </p:tavLst>
                                    </p:anim>
                                  </p:childTnLst>
                                </p:cTn>
                              </p:par>
                            </p:childTnLst>
                          </p:cTn>
                        </p:par>
                        <p:par>
                          <p:cTn id="86" fill="hold">
                            <p:stCondLst>
                              <p:cond delay="6800"/>
                            </p:stCondLst>
                            <p:childTnLst>
                              <p:par>
                                <p:cTn id="87" presetID="2" presetClass="entr" presetSubtype="4" decel="100000" fill="hold" grpId="0" nodeType="afterEffect">
                                  <p:stCondLst>
                                    <p:cond delay="0"/>
                                  </p:stCondLst>
                                  <p:childTnLst>
                                    <p:set>
                                      <p:cBhvr>
                                        <p:cTn id="88" dur="1" fill="hold">
                                          <p:stCondLst>
                                            <p:cond delay="0"/>
                                          </p:stCondLst>
                                        </p:cTn>
                                        <p:tgtEl>
                                          <p:spTgt spid="260"/>
                                        </p:tgtEl>
                                        <p:attrNameLst>
                                          <p:attrName>style.visibility</p:attrName>
                                        </p:attrNameLst>
                                      </p:cBhvr>
                                      <p:to>
                                        <p:strVal val="visible"/>
                                      </p:to>
                                    </p:set>
                                    <p:anim calcmode="lin" valueType="num">
                                      <p:cBhvr additive="base">
                                        <p:cTn id="89" dur="1000" fill="hold"/>
                                        <p:tgtEl>
                                          <p:spTgt spid="260"/>
                                        </p:tgtEl>
                                        <p:attrNameLst>
                                          <p:attrName>ppt_x</p:attrName>
                                        </p:attrNameLst>
                                      </p:cBhvr>
                                      <p:tavLst>
                                        <p:tav tm="0">
                                          <p:val>
                                            <p:strVal val="#ppt_x"/>
                                          </p:val>
                                        </p:tav>
                                        <p:tav tm="100000">
                                          <p:val>
                                            <p:strVal val="#ppt_x"/>
                                          </p:val>
                                        </p:tav>
                                      </p:tavLst>
                                    </p:anim>
                                    <p:anim calcmode="lin" valueType="num">
                                      <p:cBhvr additive="base">
                                        <p:cTn id="90" dur="1000" fill="hold"/>
                                        <p:tgtEl>
                                          <p:spTgt spid="260"/>
                                        </p:tgtEl>
                                        <p:attrNameLst>
                                          <p:attrName>ppt_y</p:attrName>
                                        </p:attrNameLst>
                                      </p:cBhvr>
                                      <p:tavLst>
                                        <p:tav tm="0">
                                          <p:val>
                                            <p:strVal val="1+#ppt_h/2"/>
                                          </p:val>
                                        </p:tav>
                                        <p:tav tm="100000">
                                          <p:val>
                                            <p:strVal val="#ppt_y"/>
                                          </p:val>
                                        </p:tav>
                                      </p:tavLst>
                                    </p:anim>
                                  </p:childTnLst>
                                </p:cTn>
                              </p:par>
                              <p:par>
                                <p:cTn id="91" presetID="2" presetClass="entr" presetSubtype="4" decel="100000" fill="hold" grpId="0" nodeType="withEffect">
                                  <p:stCondLst>
                                    <p:cond delay="100"/>
                                  </p:stCondLst>
                                  <p:childTnLst>
                                    <p:set>
                                      <p:cBhvr>
                                        <p:cTn id="92" dur="1" fill="hold">
                                          <p:stCondLst>
                                            <p:cond delay="0"/>
                                          </p:stCondLst>
                                        </p:cTn>
                                        <p:tgtEl>
                                          <p:spTgt spid="258"/>
                                        </p:tgtEl>
                                        <p:attrNameLst>
                                          <p:attrName>style.visibility</p:attrName>
                                        </p:attrNameLst>
                                      </p:cBhvr>
                                      <p:to>
                                        <p:strVal val="visible"/>
                                      </p:to>
                                    </p:set>
                                    <p:anim calcmode="lin" valueType="num">
                                      <p:cBhvr additive="base">
                                        <p:cTn id="93" dur="1000" fill="hold"/>
                                        <p:tgtEl>
                                          <p:spTgt spid="258"/>
                                        </p:tgtEl>
                                        <p:attrNameLst>
                                          <p:attrName>ppt_x</p:attrName>
                                        </p:attrNameLst>
                                      </p:cBhvr>
                                      <p:tavLst>
                                        <p:tav tm="0">
                                          <p:val>
                                            <p:strVal val="#ppt_x"/>
                                          </p:val>
                                        </p:tav>
                                        <p:tav tm="100000">
                                          <p:val>
                                            <p:strVal val="#ppt_x"/>
                                          </p:val>
                                        </p:tav>
                                      </p:tavLst>
                                    </p:anim>
                                    <p:anim calcmode="lin" valueType="num">
                                      <p:cBhvr additive="base">
                                        <p:cTn id="94" dur="1000" fill="hold"/>
                                        <p:tgtEl>
                                          <p:spTgt spid="258"/>
                                        </p:tgtEl>
                                        <p:attrNameLst>
                                          <p:attrName>ppt_y</p:attrName>
                                        </p:attrNameLst>
                                      </p:cBhvr>
                                      <p:tavLst>
                                        <p:tav tm="0">
                                          <p:val>
                                            <p:strVal val="1+#ppt_h/2"/>
                                          </p:val>
                                        </p:tav>
                                        <p:tav tm="100000">
                                          <p:val>
                                            <p:strVal val="#ppt_y"/>
                                          </p:val>
                                        </p:tav>
                                      </p:tavLst>
                                    </p:anim>
                                  </p:childTnLst>
                                </p:cTn>
                              </p:par>
                              <p:par>
                                <p:cTn id="95" presetID="2" presetClass="entr" presetSubtype="4" decel="100000" fill="hold" grpId="0" nodeType="withEffect">
                                  <p:stCondLst>
                                    <p:cond delay="200"/>
                                  </p:stCondLst>
                                  <p:childTnLst>
                                    <p:set>
                                      <p:cBhvr>
                                        <p:cTn id="96" dur="1" fill="hold">
                                          <p:stCondLst>
                                            <p:cond delay="0"/>
                                          </p:stCondLst>
                                        </p:cTn>
                                        <p:tgtEl>
                                          <p:spTgt spid="259"/>
                                        </p:tgtEl>
                                        <p:attrNameLst>
                                          <p:attrName>style.visibility</p:attrName>
                                        </p:attrNameLst>
                                      </p:cBhvr>
                                      <p:to>
                                        <p:strVal val="visible"/>
                                      </p:to>
                                    </p:set>
                                    <p:anim calcmode="lin" valueType="num">
                                      <p:cBhvr additive="base">
                                        <p:cTn id="97" dur="1000" fill="hold"/>
                                        <p:tgtEl>
                                          <p:spTgt spid="259"/>
                                        </p:tgtEl>
                                        <p:attrNameLst>
                                          <p:attrName>ppt_x</p:attrName>
                                        </p:attrNameLst>
                                      </p:cBhvr>
                                      <p:tavLst>
                                        <p:tav tm="0">
                                          <p:val>
                                            <p:strVal val="#ppt_x"/>
                                          </p:val>
                                        </p:tav>
                                        <p:tav tm="100000">
                                          <p:val>
                                            <p:strVal val="#ppt_x"/>
                                          </p:val>
                                        </p:tav>
                                      </p:tavLst>
                                    </p:anim>
                                    <p:anim calcmode="lin" valueType="num">
                                      <p:cBhvr additive="base">
                                        <p:cTn id="98" dur="1000" fill="hold"/>
                                        <p:tgtEl>
                                          <p:spTgt spid="259"/>
                                        </p:tgtEl>
                                        <p:attrNameLst>
                                          <p:attrName>ppt_y</p:attrName>
                                        </p:attrNameLst>
                                      </p:cBhvr>
                                      <p:tavLst>
                                        <p:tav tm="0">
                                          <p:val>
                                            <p:strVal val="1+#ppt_h/2"/>
                                          </p:val>
                                        </p:tav>
                                        <p:tav tm="100000">
                                          <p:val>
                                            <p:strVal val="#ppt_y"/>
                                          </p:val>
                                        </p:tav>
                                      </p:tavLst>
                                    </p:anim>
                                  </p:childTnLst>
                                </p:cTn>
                              </p:par>
                              <p:par>
                                <p:cTn id="99" presetID="2" presetClass="entr" presetSubtype="4" decel="100000" fill="hold" grpId="0" nodeType="withEffect">
                                  <p:stCondLst>
                                    <p:cond delay="300"/>
                                  </p:stCondLst>
                                  <p:childTnLst>
                                    <p:set>
                                      <p:cBhvr>
                                        <p:cTn id="100" dur="1" fill="hold">
                                          <p:stCondLst>
                                            <p:cond delay="0"/>
                                          </p:stCondLst>
                                        </p:cTn>
                                        <p:tgtEl>
                                          <p:spTgt spid="261"/>
                                        </p:tgtEl>
                                        <p:attrNameLst>
                                          <p:attrName>style.visibility</p:attrName>
                                        </p:attrNameLst>
                                      </p:cBhvr>
                                      <p:to>
                                        <p:strVal val="visible"/>
                                      </p:to>
                                    </p:set>
                                    <p:anim calcmode="lin" valueType="num">
                                      <p:cBhvr additive="base">
                                        <p:cTn id="101" dur="1000" fill="hold"/>
                                        <p:tgtEl>
                                          <p:spTgt spid="261"/>
                                        </p:tgtEl>
                                        <p:attrNameLst>
                                          <p:attrName>ppt_x</p:attrName>
                                        </p:attrNameLst>
                                      </p:cBhvr>
                                      <p:tavLst>
                                        <p:tav tm="0">
                                          <p:val>
                                            <p:strVal val="#ppt_x"/>
                                          </p:val>
                                        </p:tav>
                                        <p:tav tm="100000">
                                          <p:val>
                                            <p:strVal val="#ppt_x"/>
                                          </p:val>
                                        </p:tav>
                                      </p:tavLst>
                                    </p:anim>
                                    <p:anim calcmode="lin" valueType="num">
                                      <p:cBhvr additive="base">
                                        <p:cTn id="102" dur="1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animBg="1"/>
      <p:bldP spid="4" grpId="0" animBg="1"/>
      <p:bldP spid="258" grpId="0"/>
      <p:bldP spid="259" grpId="0"/>
      <p:bldP spid="260" grpId="0"/>
      <p:bldP spid="261"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B33C4B2F-77D7-4D18-A167-EF4662018B33}"/>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53AA8925-82BF-4FA9-B33E-CE7933774D90}"/>
              </a:ext>
            </a:extLst>
          </p:cNvPr>
          <p:cNvGrpSpPr/>
          <p:nvPr/>
        </p:nvGrpSpPr>
        <p:grpSpPr>
          <a:xfrm>
            <a:off x="5252479" y="4950029"/>
            <a:ext cx="3990943" cy="4276011"/>
            <a:chOff x="7939088" y="3175"/>
            <a:chExt cx="2355850" cy="2524125"/>
          </a:xfrm>
        </p:grpSpPr>
        <p:sp>
          <p:nvSpPr>
            <p:cNvPr id="108" name="Rectangle 328">
              <a:extLst>
                <a:ext uri="{FF2B5EF4-FFF2-40B4-BE49-F238E27FC236}">
                  <a16:creationId xmlns:a16="http://schemas.microsoft.com/office/drawing/2014/main" id="{29CD3B31-CC97-455E-821C-4C437D508C20}"/>
                </a:ext>
              </a:extLst>
            </p:cNvPr>
            <p:cNvSpPr>
              <a:spLocks noChangeArrowheads="1"/>
            </p:cNvSpPr>
            <p:nvPr/>
          </p:nvSpPr>
          <p:spPr bwMode="auto">
            <a:xfrm>
              <a:off x="7939088" y="3175"/>
              <a:ext cx="2355850" cy="2524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Rectangle 329">
              <a:extLst>
                <a:ext uri="{FF2B5EF4-FFF2-40B4-BE49-F238E27FC236}">
                  <a16:creationId xmlns:a16="http://schemas.microsoft.com/office/drawing/2014/main" id="{0C61AB47-08BC-4DD9-91D3-1BE2DD9D0A95}"/>
                </a:ext>
              </a:extLst>
            </p:cNvPr>
            <p:cNvSpPr>
              <a:spLocks noChangeArrowheads="1"/>
            </p:cNvSpPr>
            <p:nvPr/>
          </p:nvSpPr>
          <p:spPr bwMode="auto">
            <a:xfrm>
              <a:off x="7939088" y="3175"/>
              <a:ext cx="2355850" cy="207963"/>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330">
              <a:extLst>
                <a:ext uri="{FF2B5EF4-FFF2-40B4-BE49-F238E27FC236}">
                  <a16:creationId xmlns:a16="http://schemas.microsoft.com/office/drawing/2014/main" id="{69D761B4-F9DE-4561-B581-06A896B7CCFC}"/>
                </a:ext>
              </a:extLst>
            </p:cNvPr>
            <p:cNvSpPr>
              <a:spLocks noChangeArrowheads="1"/>
            </p:cNvSpPr>
            <p:nvPr/>
          </p:nvSpPr>
          <p:spPr bwMode="auto">
            <a:xfrm>
              <a:off x="8008938"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Oval 331">
              <a:extLst>
                <a:ext uri="{FF2B5EF4-FFF2-40B4-BE49-F238E27FC236}">
                  <a16:creationId xmlns:a16="http://schemas.microsoft.com/office/drawing/2014/main" id="{518FA26A-A6D3-4A9C-92AB-DD3BF5DD7442}"/>
                </a:ext>
              </a:extLst>
            </p:cNvPr>
            <p:cNvSpPr>
              <a:spLocks noChangeArrowheads="1"/>
            </p:cNvSpPr>
            <p:nvPr/>
          </p:nvSpPr>
          <p:spPr bwMode="auto">
            <a:xfrm>
              <a:off x="8150225"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Oval 332">
              <a:extLst>
                <a:ext uri="{FF2B5EF4-FFF2-40B4-BE49-F238E27FC236}">
                  <a16:creationId xmlns:a16="http://schemas.microsoft.com/office/drawing/2014/main" id="{FBD27B67-15D5-442E-A31E-CBF72EFB8525}"/>
                </a:ext>
              </a:extLst>
            </p:cNvPr>
            <p:cNvSpPr>
              <a:spLocks noChangeArrowheads="1"/>
            </p:cNvSpPr>
            <p:nvPr/>
          </p:nvSpPr>
          <p:spPr bwMode="auto">
            <a:xfrm>
              <a:off x="8291513" y="69850"/>
              <a:ext cx="76200"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Rectangle 333">
              <a:extLst>
                <a:ext uri="{FF2B5EF4-FFF2-40B4-BE49-F238E27FC236}">
                  <a16:creationId xmlns:a16="http://schemas.microsoft.com/office/drawing/2014/main" id="{B6A26B2E-B4DF-4986-A4B4-2225B6BFA17D}"/>
                </a:ext>
              </a:extLst>
            </p:cNvPr>
            <p:cNvSpPr>
              <a:spLocks noChangeArrowheads="1"/>
            </p:cNvSpPr>
            <p:nvPr/>
          </p:nvSpPr>
          <p:spPr bwMode="auto">
            <a:xfrm>
              <a:off x="8132763" y="382588"/>
              <a:ext cx="266700" cy="26511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Rectangle 334">
              <a:extLst>
                <a:ext uri="{FF2B5EF4-FFF2-40B4-BE49-F238E27FC236}">
                  <a16:creationId xmlns:a16="http://schemas.microsoft.com/office/drawing/2014/main" id="{89A06686-C270-4DEA-89F1-06C3D47B2D20}"/>
                </a:ext>
              </a:extLst>
            </p:cNvPr>
            <p:cNvSpPr>
              <a:spLocks noChangeArrowheads="1"/>
            </p:cNvSpPr>
            <p:nvPr/>
          </p:nvSpPr>
          <p:spPr bwMode="auto">
            <a:xfrm>
              <a:off x="8132763" y="763588"/>
              <a:ext cx="1968500" cy="708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Rectangle 335">
              <a:extLst>
                <a:ext uri="{FF2B5EF4-FFF2-40B4-BE49-F238E27FC236}">
                  <a16:creationId xmlns:a16="http://schemas.microsoft.com/office/drawing/2014/main" id="{1C90DF28-EC62-4244-8B0B-E41B298EC551}"/>
                </a:ext>
              </a:extLst>
            </p:cNvPr>
            <p:cNvSpPr>
              <a:spLocks noChangeArrowheads="1"/>
            </p:cNvSpPr>
            <p:nvPr/>
          </p:nvSpPr>
          <p:spPr bwMode="auto">
            <a:xfrm>
              <a:off x="8488363" y="457200"/>
              <a:ext cx="129222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Rectangle 336">
              <a:extLst>
                <a:ext uri="{FF2B5EF4-FFF2-40B4-BE49-F238E27FC236}">
                  <a16:creationId xmlns:a16="http://schemas.microsoft.com/office/drawing/2014/main" id="{758FF216-0313-453E-A89C-64D5FDFD9B5D}"/>
                </a:ext>
              </a:extLst>
            </p:cNvPr>
            <p:cNvSpPr>
              <a:spLocks noChangeArrowheads="1"/>
            </p:cNvSpPr>
            <p:nvPr/>
          </p:nvSpPr>
          <p:spPr bwMode="auto">
            <a:xfrm>
              <a:off x="8488363" y="555625"/>
              <a:ext cx="768350"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Rectangle 337">
              <a:extLst>
                <a:ext uri="{FF2B5EF4-FFF2-40B4-BE49-F238E27FC236}">
                  <a16:creationId xmlns:a16="http://schemas.microsoft.com/office/drawing/2014/main" id="{49F8DB27-00AA-4963-898E-17868EBE7588}"/>
                </a:ext>
              </a:extLst>
            </p:cNvPr>
            <p:cNvSpPr>
              <a:spLocks noChangeArrowheads="1"/>
            </p:cNvSpPr>
            <p:nvPr/>
          </p:nvSpPr>
          <p:spPr bwMode="auto">
            <a:xfrm>
              <a:off x="8132763" y="1695450"/>
              <a:ext cx="80327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Rectangle 338">
              <a:extLst>
                <a:ext uri="{FF2B5EF4-FFF2-40B4-BE49-F238E27FC236}">
                  <a16:creationId xmlns:a16="http://schemas.microsoft.com/office/drawing/2014/main" id="{6DD0FE1A-CF17-4384-884F-57C73CCAFA84}"/>
                </a:ext>
              </a:extLst>
            </p:cNvPr>
            <p:cNvSpPr>
              <a:spLocks noChangeArrowheads="1"/>
            </p:cNvSpPr>
            <p:nvPr/>
          </p:nvSpPr>
          <p:spPr bwMode="auto">
            <a:xfrm>
              <a:off x="8132763" y="1792288"/>
              <a:ext cx="1108075"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Rectangle 339">
              <a:extLst>
                <a:ext uri="{FF2B5EF4-FFF2-40B4-BE49-F238E27FC236}">
                  <a16:creationId xmlns:a16="http://schemas.microsoft.com/office/drawing/2014/main" id="{D8005930-8D99-4B0E-9FBA-1A7AA18B7FF0}"/>
                </a:ext>
              </a:extLst>
            </p:cNvPr>
            <p:cNvSpPr>
              <a:spLocks noChangeArrowheads="1"/>
            </p:cNvSpPr>
            <p:nvPr/>
          </p:nvSpPr>
          <p:spPr bwMode="auto">
            <a:xfrm>
              <a:off x="8132763" y="1938338"/>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Rectangle 340">
              <a:extLst>
                <a:ext uri="{FF2B5EF4-FFF2-40B4-BE49-F238E27FC236}">
                  <a16:creationId xmlns:a16="http://schemas.microsoft.com/office/drawing/2014/main" id="{1E8BBB6C-9BA2-4E91-B1D2-A72E2DBF6EDF}"/>
                </a:ext>
              </a:extLst>
            </p:cNvPr>
            <p:cNvSpPr>
              <a:spLocks noChangeArrowheads="1"/>
            </p:cNvSpPr>
            <p:nvPr/>
          </p:nvSpPr>
          <p:spPr bwMode="auto">
            <a:xfrm>
              <a:off x="8132763" y="1978025"/>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Rectangle 341">
              <a:extLst>
                <a:ext uri="{FF2B5EF4-FFF2-40B4-BE49-F238E27FC236}">
                  <a16:creationId xmlns:a16="http://schemas.microsoft.com/office/drawing/2014/main" id="{2C6234C4-D4A2-4FA6-A8A6-FF0D6BC57212}"/>
                </a:ext>
              </a:extLst>
            </p:cNvPr>
            <p:cNvSpPr>
              <a:spLocks noChangeArrowheads="1"/>
            </p:cNvSpPr>
            <p:nvPr/>
          </p:nvSpPr>
          <p:spPr bwMode="auto">
            <a:xfrm>
              <a:off x="8132763" y="2019300"/>
              <a:ext cx="1925638" cy="222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Rectangle 342">
              <a:extLst>
                <a:ext uri="{FF2B5EF4-FFF2-40B4-BE49-F238E27FC236}">
                  <a16:creationId xmlns:a16="http://schemas.microsoft.com/office/drawing/2014/main" id="{EC972A50-0B93-47E9-B0B7-C57A27599032}"/>
                </a:ext>
              </a:extLst>
            </p:cNvPr>
            <p:cNvSpPr>
              <a:spLocks noChangeArrowheads="1"/>
            </p:cNvSpPr>
            <p:nvPr/>
          </p:nvSpPr>
          <p:spPr bwMode="auto">
            <a:xfrm>
              <a:off x="8132763" y="2062163"/>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Rectangle 343">
              <a:extLst>
                <a:ext uri="{FF2B5EF4-FFF2-40B4-BE49-F238E27FC236}">
                  <a16:creationId xmlns:a16="http://schemas.microsoft.com/office/drawing/2014/main" id="{E33542AA-F59E-4D9C-90CF-F968C65F2B00}"/>
                </a:ext>
              </a:extLst>
            </p:cNvPr>
            <p:cNvSpPr>
              <a:spLocks noChangeArrowheads="1"/>
            </p:cNvSpPr>
            <p:nvPr/>
          </p:nvSpPr>
          <p:spPr bwMode="auto">
            <a:xfrm>
              <a:off x="8132763" y="2101850"/>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Rectangle 344">
              <a:extLst>
                <a:ext uri="{FF2B5EF4-FFF2-40B4-BE49-F238E27FC236}">
                  <a16:creationId xmlns:a16="http://schemas.microsoft.com/office/drawing/2014/main" id="{D44A122F-705D-4B3A-9470-56F9D51B3A71}"/>
                </a:ext>
              </a:extLst>
            </p:cNvPr>
            <p:cNvSpPr>
              <a:spLocks noChangeArrowheads="1"/>
            </p:cNvSpPr>
            <p:nvPr/>
          </p:nvSpPr>
          <p:spPr bwMode="auto">
            <a:xfrm>
              <a:off x="8132763" y="2146300"/>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Rectangle 345">
              <a:extLst>
                <a:ext uri="{FF2B5EF4-FFF2-40B4-BE49-F238E27FC236}">
                  <a16:creationId xmlns:a16="http://schemas.microsoft.com/office/drawing/2014/main" id="{95B69D6E-C877-42C1-9C62-6E0E6CF9B98A}"/>
                </a:ext>
              </a:extLst>
            </p:cNvPr>
            <p:cNvSpPr>
              <a:spLocks noChangeArrowheads="1"/>
            </p:cNvSpPr>
            <p:nvPr/>
          </p:nvSpPr>
          <p:spPr bwMode="auto">
            <a:xfrm>
              <a:off x="8132763" y="2185988"/>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Rectangle 346">
              <a:extLst>
                <a:ext uri="{FF2B5EF4-FFF2-40B4-BE49-F238E27FC236}">
                  <a16:creationId xmlns:a16="http://schemas.microsoft.com/office/drawing/2014/main" id="{9AB44B34-7223-496F-B19C-AAAF1D8B3B98}"/>
                </a:ext>
              </a:extLst>
            </p:cNvPr>
            <p:cNvSpPr>
              <a:spLocks noChangeArrowheads="1"/>
            </p:cNvSpPr>
            <p:nvPr/>
          </p:nvSpPr>
          <p:spPr bwMode="auto">
            <a:xfrm>
              <a:off x="8132763"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Rectangle 347">
              <a:extLst>
                <a:ext uri="{FF2B5EF4-FFF2-40B4-BE49-F238E27FC236}">
                  <a16:creationId xmlns:a16="http://schemas.microsoft.com/office/drawing/2014/main" id="{E4851BB0-7169-44A3-8B33-84C97956A798}"/>
                </a:ext>
              </a:extLst>
            </p:cNvPr>
            <p:cNvSpPr>
              <a:spLocks noChangeArrowheads="1"/>
            </p:cNvSpPr>
            <p:nvPr/>
          </p:nvSpPr>
          <p:spPr bwMode="auto">
            <a:xfrm>
              <a:off x="8234363"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Rectangle 348">
              <a:extLst>
                <a:ext uri="{FF2B5EF4-FFF2-40B4-BE49-F238E27FC236}">
                  <a16:creationId xmlns:a16="http://schemas.microsoft.com/office/drawing/2014/main" id="{C6BCF529-F4ED-4DD9-A423-8026E8AFDB37}"/>
                </a:ext>
              </a:extLst>
            </p:cNvPr>
            <p:cNvSpPr>
              <a:spLocks noChangeArrowheads="1"/>
            </p:cNvSpPr>
            <p:nvPr/>
          </p:nvSpPr>
          <p:spPr bwMode="auto">
            <a:xfrm>
              <a:off x="8604250"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Rectangle 349">
              <a:extLst>
                <a:ext uri="{FF2B5EF4-FFF2-40B4-BE49-F238E27FC236}">
                  <a16:creationId xmlns:a16="http://schemas.microsoft.com/office/drawing/2014/main" id="{043553C7-693C-4C4E-A12A-F5674FBB6DB9}"/>
                </a:ext>
              </a:extLst>
            </p:cNvPr>
            <p:cNvSpPr>
              <a:spLocks noChangeArrowheads="1"/>
            </p:cNvSpPr>
            <p:nvPr/>
          </p:nvSpPr>
          <p:spPr bwMode="auto">
            <a:xfrm>
              <a:off x="87058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Rectangle 350">
              <a:extLst>
                <a:ext uri="{FF2B5EF4-FFF2-40B4-BE49-F238E27FC236}">
                  <a16:creationId xmlns:a16="http://schemas.microsoft.com/office/drawing/2014/main" id="{58A47D8C-BD71-4596-AECC-95E3DCB85E2C}"/>
                </a:ext>
              </a:extLst>
            </p:cNvPr>
            <p:cNvSpPr>
              <a:spLocks noChangeArrowheads="1"/>
            </p:cNvSpPr>
            <p:nvPr/>
          </p:nvSpPr>
          <p:spPr bwMode="auto">
            <a:xfrm>
              <a:off x="8132763"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Rectangle 351">
              <a:extLst>
                <a:ext uri="{FF2B5EF4-FFF2-40B4-BE49-F238E27FC236}">
                  <a16:creationId xmlns:a16="http://schemas.microsoft.com/office/drawing/2014/main" id="{C98885D1-DAA5-4D5D-B7E1-0BA3E2029981}"/>
                </a:ext>
              </a:extLst>
            </p:cNvPr>
            <p:cNvSpPr>
              <a:spLocks noChangeArrowheads="1"/>
            </p:cNvSpPr>
            <p:nvPr/>
          </p:nvSpPr>
          <p:spPr bwMode="auto">
            <a:xfrm>
              <a:off x="8234363"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Rectangle 352">
              <a:extLst>
                <a:ext uri="{FF2B5EF4-FFF2-40B4-BE49-F238E27FC236}">
                  <a16:creationId xmlns:a16="http://schemas.microsoft.com/office/drawing/2014/main" id="{A7CAD9D4-2586-441D-A8BD-2112E3B63CF8}"/>
                </a:ext>
              </a:extLst>
            </p:cNvPr>
            <p:cNvSpPr>
              <a:spLocks noChangeArrowheads="1"/>
            </p:cNvSpPr>
            <p:nvPr/>
          </p:nvSpPr>
          <p:spPr bwMode="auto">
            <a:xfrm>
              <a:off x="8604250"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Rectangle 353">
              <a:extLst>
                <a:ext uri="{FF2B5EF4-FFF2-40B4-BE49-F238E27FC236}">
                  <a16:creationId xmlns:a16="http://schemas.microsoft.com/office/drawing/2014/main" id="{603F4899-6CBD-4735-A124-58D32C2D8C5C}"/>
                </a:ext>
              </a:extLst>
            </p:cNvPr>
            <p:cNvSpPr>
              <a:spLocks noChangeArrowheads="1"/>
            </p:cNvSpPr>
            <p:nvPr/>
          </p:nvSpPr>
          <p:spPr bwMode="auto">
            <a:xfrm>
              <a:off x="8705850"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Rectangle 354">
              <a:extLst>
                <a:ext uri="{FF2B5EF4-FFF2-40B4-BE49-F238E27FC236}">
                  <a16:creationId xmlns:a16="http://schemas.microsoft.com/office/drawing/2014/main" id="{0642377B-8EF8-4362-B199-B982EA86A321}"/>
                </a:ext>
              </a:extLst>
            </p:cNvPr>
            <p:cNvSpPr>
              <a:spLocks noChangeArrowheads="1"/>
            </p:cNvSpPr>
            <p:nvPr/>
          </p:nvSpPr>
          <p:spPr bwMode="auto">
            <a:xfrm>
              <a:off x="9075738"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Rectangle 355">
              <a:extLst>
                <a:ext uri="{FF2B5EF4-FFF2-40B4-BE49-F238E27FC236}">
                  <a16:creationId xmlns:a16="http://schemas.microsoft.com/office/drawing/2014/main" id="{E30E1ECE-9F8C-4AC3-B7FE-C093832D7B94}"/>
                </a:ext>
              </a:extLst>
            </p:cNvPr>
            <p:cNvSpPr>
              <a:spLocks noChangeArrowheads="1"/>
            </p:cNvSpPr>
            <p:nvPr/>
          </p:nvSpPr>
          <p:spPr bwMode="auto">
            <a:xfrm>
              <a:off x="91757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6" name="Group 135">
            <a:extLst>
              <a:ext uri="{FF2B5EF4-FFF2-40B4-BE49-F238E27FC236}">
                <a16:creationId xmlns:a16="http://schemas.microsoft.com/office/drawing/2014/main" id="{02676E6F-FEB7-4E9C-BACC-412B0699CBB9}"/>
              </a:ext>
            </a:extLst>
          </p:cNvPr>
          <p:cNvGrpSpPr/>
          <p:nvPr/>
        </p:nvGrpSpPr>
        <p:grpSpPr>
          <a:xfrm>
            <a:off x="4135987" y="6401874"/>
            <a:ext cx="2800567" cy="3540827"/>
            <a:chOff x="9404350" y="4913313"/>
            <a:chExt cx="1717675" cy="2171700"/>
          </a:xfrm>
        </p:grpSpPr>
        <p:sp>
          <p:nvSpPr>
            <p:cNvPr id="137" name="Rectangle 356">
              <a:extLst>
                <a:ext uri="{FF2B5EF4-FFF2-40B4-BE49-F238E27FC236}">
                  <a16:creationId xmlns:a16="http://schemas.microsoft.com/office/drawing/2014/main" id="{E1A0042A-04DA-469D-B5DB-A3EB6A6DFF31}"/>
                </a:ext>
              </a:extLst>
            </p:cNvPr>
            <p:cNvSpPr>
              <a:spLocks noChangeArrowheads="1"/>
            </p:cNvSpPr>
            <p:nvPr/>
          </p:nvSpPr>
          <p:spPr bwMode="auto">
            <a:xfrm>
              <a:off x="9928225" y="5399088"/>
              <a:ext cx="141288" cy="193675"/>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357">
              <a:extLst>
                <a:ext uri="{FF2B5EF4-FFF2-40B4-BE49-F238E27FC236}">
                  <a16:creationId xmlns:a16="http://schemas.microsoft.com/office/drawing/2014/main" id="{463FC6C3-9201-4847-BB51-FFC2A0525733}"/>
                </a:ext>
              </a:extLst>
            </p:cNvPr>
            <p:cNvSpPr>
              <a:spLocks/>
            </p:cNvSpPr>
            <p:nvPr/>
          </p:nvSpPr>
          <p:spPr bwMode="auto">
            <a:xfrm>
              <a:off x="10069513" y="5561013"/>
              <a:ext cx="588963" cy="690563"/>
            </a:xfrm>
            <a:custGeom>
              <a:avLst/>
              <a:gdLst>
                <a:gd name="T0" fmla="*/ 18 w 204"/>
                <a:gd name="T1" fmla="*/ 21 h 239"/>
                <a:gd name="T2" fmla="*/ 54 w 204"/>
                <a:gd name="T3" fmla="*/ 9 h 239"/>
                <a:gd name="T4" fmla="*/ 73 w 204"/>
                <a:gd name="T5" fmla="*/ 36 h 239"/>
                <a:gd name="T6" fmla="*/ 75 w 204"/>
                <a:gd name="T7" fmla="*/ 177 h 239"/>
                <a:gd name="T8" fmla="*/ 204 w 204"/>
                <a:gd name="T9" fmla="*/ 120 h 239"/>
                <a:gd name="T10" fmla="*/ 199 w 204"/>
                <a:gd name="T11" fmla="*/ 155 h 239"/>
                <a:gd name="T12" fmla="*/ 63 w 204"/>
                <a:gd name="T13" fmla="*/ 235 h 239"/>
                <a:gd name="T14" fmla="*/ 40 w 204"/>
                <a:gd name="T15" fmla="*/ 227 h 239"/>
                <a:gd name="T16" fmla="*/ 18 w 204"/>
                <a:gd name="T17" fmla="*/ 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39">
                  <a:moveTo>
                    <a:pt x="18" y="21"/>
                  </a:moveTo>
                  <a:cubicBezTo>
                    <a:pt x="28" y="5"/>
                    <a:pt x="40" y="0"/>
                    <a:pt x="54" y="9"/>
                  </a:cubicBezTo>
                  <a:cubicBezTo>
                    <a:pt x="64" y="15"/>
                    <a:pt x="70" y="25"/>
                    <a:pt x="73" y="36"/>
                  </a:cubicBezTo>
                  <a:cubicBezTo>
                    <a:pt x="79" y="66"/>
                    <a:pt x="79" y="116"/>
                    <a:pt x="75" y="177"/>
                  </a:cubicBezTo>
                  <a:cubicBezTo>
                    <a:pt x="204" y="120"/>
                    <a:pt x="204" y="120"/>
                    <a:pt x="204" y="120"/>
                  </a:cubicBezTo>
                  <a:cubicBezTo>
                    <a:pt x="199" y="155"/>
                    <a:pt x="199" y="155"/>
                    <a:pt x="199" y="155"/>
                  </a:cubicBezTo>
                  <a:cubicBezTo>
                    <a:pt x="63" y="235"/>
                    <a:pt x="63" y="235"/>
                    <a:pt x="63" y="235"/>
                  </a:cubicBezTo>
                  <a:cubicBezTo>
                    <a:pt x="55" y="239"/>
                    <a:pt x="44" y="236"/>
                    <a:pt x="40" y="227"/>
                  </a:cubicBezTo>
                  <a:cubicBezTo>
                    <a:pt x="13" y="164"/>
                    <a:pt x="0" y="96"/>
                    <a:pt x="18" y="21"/>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358">
              <a:extLst>
                <a:ext uri="{FF2B5EF4-FFF2-40B4-BE49-F238E27FC236}">
                  <a16:creationId xmlns:a16="http://schemas.microsoft.com/office/drawing/2014/main" id="{072186F6-83B6-4A6F-AC1A-D3D8FA73D708}"/>
                </a:ext>
              </a:extLst>
            </p:cNvPr>
            <p:cNvSpPr>
              <a:spLocks/>
            </p:cNvSpPr>
            <p:nvPr/>
          </p:nvSpPr>
          <p:spPr bwMode="auto">
            <a:xfrm>
              <a:off x="9693275" y="5553075"/>
              <a:ext cx="612775" cy="958850"/>
            </a:xfrm>
            <a:custGeom>
              <a:avLst/>
              <a:gdLst>
                <a:gd name="T0" fmla="*/ 0 w 212"/>
                <a:gd name="T1" fmla="*/ 332 h 332"/>
                <a:gd name="T2" fmla="*/ 27 w 212"/>
                <a:gd name="T3" fmla="*/ 15 h 332"/>
                <a:gd name="T4" fmla="*/ 181 w 212"/>
                <a:gd name="T5" fmla="*/ 8 h 332"/>
                <a:gd name="T6" fmla="*/ 172 w 212"/>
                <a:gd name="T7" fmla="*/ 211 h 332"/>
                <a:gd name="T8" fmla="*/ 0 w 212"/>
                <a:gd name="T9" fmla="*/ 332 h 332"/>
              </a:gdLst>
              <a:ahLst/>
              <a:cxnLst>
                <a:cxn ang="0">
                  <a:pos x="T0" y="T1"/>
                </a:cxn>
                <a:cxn ang="0">
                  <a:pos x="T2" y="T3"/>
                </a:cxn>
                <a:cxn ang="0">
                  <a:pos x="T4" y="T5"/>
                </a:cxn>
                <a:cxn ang="0">
                  <a:pos x="T6" y="T7"/>
                </a:cxn>
                <a:cxn ang="0">
                  <a:pos x="T8" y="T9"/>
                </a:cxn>
              </a:cxnLst>
              <a:rect l="0" t="0" r="r" b="b"/>
              <a:pathLst>
                <a:path w="212" h="332">
                  <a:moveTo>
                    <a:pt x="0" y="332"/>
                  </a:moveTo>
                  <a:cubicBezTo>
                    <a:pt x="34" y="216"/>
                    <a:pt x="50" y="107"/>
                    <a:pt x="27" y="15"/>
                  </a:cubicBezTo>
                  <a:cubicBezTo>
                    <a:pt x="80" y="1"/>
                    <a:pt x="131" y="0"/>
                    <a:pt x="181" y="8"/>
                  </a:cubicBezTo>
                  <a:cubicBezTo>
                    <a:pt x="212" y="76"/>
                    <a:pt x="194" y="144"/>
                    <a:pt x="172" y="211"/>
                  </a:cubicBezTo>
                  <a:lnTo>
                    <a:pt x="0" y="33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359">
              <a:extLst>
                <a:ext uri="{FF2B5EF4-FFF2-40B4-BE49-F238E27FC236}">
                  <a16:creationId xmlns:a16="http://schemas.microsoft.com/office/drawing/2014/main" id="{BB6094B8-CC2C-4D07-BA48-5ED72AEE9A72}"/>
                </a:ext>
              </a:extLst>
            </p:cNvPr>
            <p:cNvSpPr>
              <a:spLocks/>
            </p:cNvSpPr>
            <p:nvPr/>
          </p:nvSpPr>
          <p:spPr bwMode="auto">
            <a:xfrm>
              <a:off x="9647238" y="5578475"/>
              <a:ext cx="590550" cy="693738"/>
            </a:xfrm>
            <a:custGeom>
              <a:avLst/>
              <a:gdLst>
                <a:gd name="T0" fmla="*/ 18 w 204"/>
                <a:gd name="T1" fmla="*/ 22 h 240"/>
                <a:gd name="T2" fmla="*/ 69 w 204"/>
                <a:gd name="T3" fmla="*/ 23 h 240"/>
                <a:gd name="T4" fmla="*/ 75 w 204"/>
                <a:gd name="T5" fmla="*/ 178 h 240"/>
                <a:gd name="T6" fmla="*/ 204 w 204"/>
                <a:gd name="T7" fmla="*/ 121 h 240"/>
                <a:gd name="T8" fmla="*/ 199 w 204"/>
                <a:gd name="T9" fmla="*/ 156 h 240"/>
                <a:gd name="T10" fmla="*/ 63 w 204"/>
                <a:gd name="T11" fmla="*/ 236 h 240"/>
                <a:gd name="T12" fmla="*/ 41 w 204"/>
                <a:gd name="T13" fmla="*/ 228 h 240"/>
                <a:gd name="T14" fmla="*/ 18 w 204"/>
                <a:gd name="T15" fmla="*/ 22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40">
                  <a:moveTo>
                    <a:pt x="18" y="22"/>
                  </a:moveTo>
                  <a:cubicBezTo>
                    <a:pt x="32" y="1"/>
                    <a:pt x="48" y="0"/>
                    <a:pt x="69" y="23"/>
                  </a:cubicBezTo>
                  <a:cubicBezTo>
                    <a:pt x="79" y="49"/>
                    <a:pt x="80" y="105"/>
                    <a:pt x="75" y="178"/>
                  </a:cubicBezTo>
                  <a:cubicBezTo>
                    <a:pt x="204" y="121"/>
                    <a:pt x="204" y="121"/>
                    <a:pt x="204" y="121"/>
                  </a:cubicBezTo>
                  <a:cubicBezTo>
                    <a:pt x="199" y="156"/>
                    <a:pt x="199" y="156"/>
                    <a:pt x="199" y="156"/>
                  </a:cubicBezTo>
                  <a:cubicBezTo>
                    <a:pt x="63" y="236"/>
                    <a:pt x="63" y="236"/>
                    <a:pt x="63" y="236"/>
                  </a:cubicBezTo>
                  <a:cubicBezTo>
                    <a:pt x="55" y="240"/>
                    <a:pt x="44" y="237"/>
                    <a:pt x="41" y="228"/>
                  </a:cubicBezTo>
                  <a:cubicBezTo>
                    <a:pt x="13" y="165"/>
                    <a:pt x="0" y="97"/>
                    <a:pt x="18" y="2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360">
              <a:extLst>
                <a:ext uri="{FF2B5EF4-FFF2-40B4-BE49-F238E27FC236}">
                  <a16:creationId xmlns:a16="http://schemas.microsoft.com/office/drawing/2014/main" id="{28944562-1A94-42F6-A463-536A00CFADE6}"/>
                </a:ext>
              </a:extLst>
            </p:cNvPr>
            <p:cNvSpPr>
              <a:spLocks/>
            </p:cNvSpPr>
            <p:nvPr/>
          </p:nvSpPr>
          <p:spPr bwMode="auto">
            <a:xfrm>
              <a:off x="10182225" y="5708650"/>
              <a:ext cx="644525" cy="344488"/>
            </a:xfrm>
            <a:custGeom>
              <a:avLst/>
              <a:gdLst>
                <a:gd name="T0" fmla="*/ 2 w 223"/>
                <a:gd name="T1" fmla="*/ 104 h 119"/>
                <a:gd name="T2" fmla="*/ 41 w 223"/>
                <a:gd name="T3" fmla="*/ 7 h 119"/>
                <a:gd name="T4" fmla="*/ 51 w 223"/>
                <a:gd name="T5" fmla="*/ 0 h 119"/>
                <a:gd name="T6" fmla="*/ 211 w 223"/>
                <a:gd name="T7" fmla="*/ 1 h 119"/>
                <a:gd name="T8" fmla="*/ 221 w 223"/>
                <a:gd name="T9" fmla="*/ 14 h 119"/>
                <a:gd name="T10" fmla="*/ 193 w 223"/>
                <a:gd name="T11" fmla="*/ 99 h 119"/>
                <a:gd name="T12" fmla="*/ 184 w 223"/>
                <a:gd name="T13" fmla="*/ 106 h 119"/>
                <a:gd name="T14" fmla="*/ 13 w 223"/>
                <a:gd name="T15" fmla="*/ 118 h 119"/>
                <a:gd name="T16" fmla="*/ 2 w 223"/>
                <a:gd name="T17" fmla="*/ 10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119">
                  <a:moveTo>
                    <a:pt x="2" y="104"/>
                  </a:moveTo>
                  <a:cubicBezTo>
                    <a:pt x="41" y="7"/>
                    <a:pt x="41" y="7"/>
                    <a:pt x="41" y="7"/>
                  </a:cubicBezTo>
                  <a:cubicBezTo>
                    <a:pt x="43" y="3"/>
                    <a:pt x="47" y="0"/>
                    <a:pt x="51" y="0"/>
                  </a:cubicBezTo>
                  <a:cubicBezTo>
                    <a:pt x="211" y="1"/>
                    <a:pt x="211" y="1"/>
                    <a:pt x="211" y="1"/>
                  </a:cubicBezTo>
                  <a:cubicBezTo>
                    <a:pt x="218" y="1"/>
                    <a:pt x="223" y="7"/>
                    <a:pt x="221" y="14"/>
                  </a:cubicBezTo>
                  <a:cubicBezTo>
                    <a:pt x="193" y="99"/>
                    <a:pt x="193" y="99"/>
                    <a:pt x="193" y="99"/>
                  </a:cubicBezTo>
                  <a:cubicBezTo>
                    <a:pt x="192" y="103"/>
                    <a:pt x="188" y="106"/>
                    <a:pt x="184" y="106"/>
                  </a:cubicBezTo>
                  <a:cubicBezTo>
                    <a:pt x="13" y="118"/>
                    <a:pt x="13" y="118"/>
                    <a:pt x="13" y="118"/>
                  </a:cubicBezTo>
                  <a:cubicBezTo>
                    <a:pt x="5" y="119"/>
                    <a:pt x="0" y="111"/>
                    <a:pt x="2" y="104"/>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361">
              <a:extLst>
                <a:ext uri="{FF2B5EF4-FFF2-40B4-BE49-F238E27FC236}">
                  <a16:creationId xmlns:a16="http://schemas.microsoft.com/office/drawing/2014/main" id="{7F3209B6-6E28-406C-A5E0-746E0B836E9E}"/>
                </a:ext>
              </a:extLst>
            </p:cNvPr>
            <p:cNvSpPr>
              <a:spLocks/>
            </p:cNvSpPr>
            <p:nvPr/>
          </p:nvSpPr>
          <p:spPr bwMode="auto">
            <a:xfrm>
              <a:off x="10207625" y="5722938"/>
              <a:ext cx="590550" cy="312738"/>
            </a:xfrm>
            <a:custGeom>
              <a:avLst/>
              <a:gdLst>
                <a:gd name="T0" fmla="*/ 3 w 204"/>
                <a:gd name="T1" fmla="*/ 95 h 108"/>
                <a:gd name="T2" fmla="*/ 38 w 204"/>
                <a:gd name="T3" fmla="*/ 6 h 108"/>
                <a:gd name="T4" fmla="*/ 47 w 204"/>
                <a:gd name="T5" fmla="*/ 0 h 108"/>
                <a:gd name="T6" fmla="*/ 193 w 204"/>
                <a:gd name="T7" fmla="*/ 1 h 108"/>
                <a:gd name="T8" fmla="*/ 202 w 204"/>
                <a:gd name="T9" fmla="*/ 13 h 108"/>
                <a:gd name="T10" fmla="*/ 177 w 204"/>
                <a:gd name="T11" fmla="*/ 91 h 108"/>
                <a:gd name="T12" fmla="*/ 169 w 204"/>
                <a:gd name="T13" fmla="*/ 97 h 108"/>
                <a:gd name="T14" fmla="*/ 12 w 204"/>
                <a:gd name="T15" fmla="*/ 108 h 108"/>
                <a:gd name="T16" fmla="*/ 3 w 204"/>
                <a:gd name="T17" fmla="*/ 9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08">
                  <a:moveTo>
                    <a:pt x="3" y="95"/>
                  </a:moveTo>
                  <a:cubicBezTo>
                    <a:pt x="38" y="6"/>
                    <a:pt x="38" y="6"/>
                    <a:pt x="38" y="6"/>
                  </a:cubicBezTo>
                  <a:cubicBezTo>
                    <a:pt x="40" y="3"/>
                    <a:pt x="43" y="0"/>
                    <a:pt x="47" y="0"/>
                  </a:cubicBezTo>
                  <a:cubicBezTo>
                    <a:pt x="193" y="1"/>
                    <a:pt x="193" y="1"/>
                    <a:pt x="193" y="1"/>
                  </a:cubicBezTo>
                  <a:cubicBezTo>
                    <a:pt x="200" y="1"/>
                    <a:pt x="204" y="7"/>
                    <a:pt x="202" y="13"/>
                  </a:cubicBezTo>
                  <a:cubicBezTo>
                    <a:pt x="177" y="91"/>
                    <a:pt x="177" y="91"/>
                    <a:pt x="177" y="91"/>
                  </a:cubicBezTo>
                  <a:cubicBezTo>
                    <a:pt x="176" y="94"/>
                    <a:pt x="173" y="97"/>
                    <a:pt x="169" y="97"/>
                  </a:cubicBezTo>
                  <a:cubicBezTo>
                    <a:pt x="12" y="108"/>
                    <a:pt x="12" y="108"/>
                    <a:pt x="12" y="108"/>
                  </a:cubicBezTo>
                  <a:cubicBezTo>
                    <a:pt x="5" y="108"/>
                    <a:pt x="0" y="101"/>
                    <a:pt x="3" y="95"/>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Oval 362">
              <a:extLst>
                <a:ext uri="{FF2B5EF4-FFF2-40B4-BE49-F238E27FC236}">
                  <a16:creationId xmlns:a16="http://schemas.microsoft.com/office/drawing/2014/main" id="{0D8F6928-16B5-4265-A97A-63FB8FD42ACA}"/>
                </a:ext>
              </a:extLst>
            </p:cNvPr>
            <p:cNvSpPr>
              <a:spLocks noChangeArrowheads="1"/>
            </p:cNvSpPr>
            <p:nvPr/>
          </p:nvSpPr>
          <p:spPr bwMode="auto">
            <a:xfrm>
              <a:off x="10499725" y="5818188"/>
              <a:ext cx="58738" cy="52388"/>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363">
              <a:extLst>
                <a:ext uri="{FF2B5EF4-FFF2-40B4-BE49-F238E27FC236}">
                  <a16:creationId xmlns:a16="http://schemas.microsoft.com/office/drawing/2014/main" id="{68D3EB0C-2A67-4F60-833E-617CC6108D5E}"/>
                </a:ext>
              </a:extLst>
            </p:cNvPr>
            <p:cNvSpPr>
              <a:spLocks/>
            </p:cNvSpPr>
            <p:nvPr/>
          </p:nvSpPr>
          <p:spPr bwMode="auto">
            <a:xfrm>
              <a:off x="10918825" y="6831013"/>
              <a:ext cx="203200" cy="242888"/>
            </a:xfrm>
            <a:custGeom>
              <a:avLst/>
              <a:gdLst>
                <a:gd name="T0" fmla="*/ 0 w 128"/>
                <a:gd name="T1" fmla="*/ 18 h 153"/>
                <a:gd name="T2" fmla="*/ 22 w 128"/>
                <a:gd name="T3" fmla="*/ 114 h 153"/>
                <a:gd name="T4" fmla="*/ 37 w 128"/>
                <a:gd name="T5" fmla="*/ 153 h 153"/>
                <a:gd name="T6" fmla="*/ 128 w 128"/>
                <a:gd name="T7" fmla="*/ 140 h 153"/>
                <a:gd name="T8" fmla="*/ 77 w 128"/>
                <a:gd name="T9" fmla="*/ 109 h 153"/>
                <a:gd name="T10" fmla="*/ 68 w 128"/>
                <a:gd name="T11" fmla="*/ 0 h 153"/>
                <a:gd name="T12" fmla="*/ 0 w 128"/>
                <a:gd name="T13" fmla="*/ 18 h 153"/>
              </a:gdLst>
              <a:ahLst/>
              <a:cxnLst>
                <a:cxn ang="0">
                  <a:pos x="T0" y="T1"/>
                </a:cxn>
                <a:cxn ang="0">
                  <a:pos x="T2" y="T3"/>
                </a:cxn>
                <a:cxn ang="0">
                  <a:pos x="T4" y="T5"/>
                </a:cxn>
                <a:cxn ang="0">
                  <a:pos x="T6" y="T7"/>
                </a:cxn>
                <a:cxn ang="0">
                  <a:pos x="T8" y="T9"/>
                </a:cxn>
                <a:cxn ang="0">
                  <a:pos x="T10" y="T11"/>
                </a:cxn>
                <a:cxn ang="0">
                  <a:pos x="T12" y="T13"/>
                </a:cxn>
              </a:cxnLst>
              <a:rect l="0" t="0" r="r" b="b"/>
              <a:pathLst>
                <a:path w="128" h="153">
                  <a:moveTo>
                    <a:pt x="0" y="18"/>
                  </a:moveTo>
                  <a:lnTo>
                    <a:pt x="22" y="114"/>
                  </a:lnTo>
                  <a:lnTo>
                    <a:pt x="37" y="153"/>
                  </a:lnTo>
                  <a:lnTo>
                    <a:pt x="128" y="140"/>
                  </a:lnTo>
                  <a:lnTo>
                    <a:pt x="77" y="109"/>
                  </a:lnTo>
                  <a:lnTo>
                    <a:pt x="68" y="0"/>
                  </a:lnTo>
                  <a:lnTo>
                    <a:pt x="0"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364">
              <a:extLst>
                <a:ext uri="{FF2B5EF4-FFF2-40B4-BE49-F238E27FC236}">
                  <a16:creationId xmlns:a16="http://schemas.microsoft.com/office/drawing/2014/main" id="{5C0AEA42-2461-4153-AA2C-D76746B20D81}"/>
                </a:ext>
              </a:extLst>
            </p:cNvPr>
            <p:cNvSpPr>
              <a:spLocks/>
            </p:cNvSpPr>
            <p:nvPr/>
          </p:nvSpPr>
          <p:spPr bwMode="auto">
            <a:xfrm>
              <a:off x="9886950" y="5856288"/>
              <a:ext cx="1141413" cy="1006475"/>
            </a:xfrm>
            <a:custGeom>
              <a:avLst/>
              <a:gdLst>
                <a:gd name="T0" fmla="*/ 324 w 395"/>
                <a:gd name="T1" fmla="*/ 44 h 348"/>
                <a:gd name="T2" fmla="*/ 395 w 395"/>
                <a:gd name="T3" fmla="*/ 343 h 348"/>
                <a:gd name="T4" fmla="*/ 356 w 395"/>
                <a:gd name="T5" fmla="*/ 348 h 348"/>
                <a:gd name="T6" fmla="*/ 273 w 395"/>
                <a:gd name="T7" fmla="*/ 180 h 348"/>
                <a:gd name="T8" fmla="*/ 224 w 395"/>
                <a:gd name="T9" fmla="*/ 221 h 348"/>
                <a:gd name="T10" fmla="*/ 129 w 395"/>
                <a:gd name="T11" fmla="*/ 317 h 348"/>
                <a:gd name="T12" fmla="*/ 107 w 395"/>
                <a:gd name="T13" fmla="*/ 329 h 348"/>
                <a:gd name="T14" fmla="*/ 15 w 395"/>
                <a:gd name="T15" fmla="*/ 311 h 348"/>
                <a:gd name="T16" fmla="*/ 14 w 395"/>
                <a:gd name="T17" fmla="*/ 216 h 348"/>
                <a:gd name="T18" fmla="*/ 273 w 395"/>
                <a:gd name="T19" fmla="*/ 8 h 348"/>
                <a:gd name="T20" fmla="*/ 324 w 395"/>
                <a:gd name="T21"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348">
                  <a:moveTo>
                    <a:pt x="324" y="44"/>
                  </a:moveTo>
                  <a:cubicBezTo>
                    <a:pt x="345" y="111"/>
                    <a:pt x="354" y="186"/>
                    <a:pt x="395" y="343"/>
                  </a:cubicBezTo>
                  <a:cubicBezTo>
                    <a:pt x="356" y="348"/>
                    <a:pt x="356" y="348"/>
                    <a:pt x="356" y="348"/>
                  </a:cubicBezTo>
                  <a:cubicBezTo>
                    <a:pt x="293" y="235"/>
                    <a:pt x="274" y="183"/>
                    <a:pt x="273" y="180"/>
                  </a:cubicBezTo>
                  <a:cubicBezTo>
                    <a:pt x="268" y="176"/>
                    <a:pt x="236" y="212"/>
                    <a:pt x="224" y="221"/>
                  </a:cubicBezTo>
                  <a:cubicBezTo>
                    <a:pt x="129" y="317"/>
                    <a:pt x="129" y="317"/>
                    <a:pt x="129" y="317"/>
                  </a:cubicBezTo>
                  <a:cubicBezTo>
                    <a:pt x="123" y="324"/>
                    <a:pt x="115" y="328"/>
                    <a:pt x="107" y="329"/>
                  </a:cubicBezTo>
                  <a:cubicBezTo>
                    <a:pt x="61" y="336"/>
                    <a:pt x="30" y="330"/>
                    <a:pt x="15" y="311"/>
                  </a:cubicBezTo>
                  <a:cubicBezTo>
                    <a:pt x="0" y="292"/>
                    <a:pt x="0" y="261"/>
                    <a:pt x="14" y="216"/>
                  </a:cubicBezTo>
                  <a:cubicBezTo>
                    <a:pt x="116" y="95"/>
                    <a:pt x="178" y="28"/>
                    <a:pt x="273" y="8"/>
                  </a:cubicBezTo>
                  <a:cubicBezTo>
                    <a:pt x="301" y="0"/>
                    <a:pt x="307" y="9"/>
                    <a:pt x="324" y="44"/>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65">
              <a:extLst>
                <a:ext uri="{FF2B5EF4-FFF2-40B4-BE49-F238E27FC236}">
                  <a16:creationId xmlns:a16="http://schemas.microsoft.com/office/drawing/2014/main" id="{CDD80560-8F96-4942-9EFF-5FD5F08F9B28}"/>
                </a:ext>
              </a:extLst>
            </p:cNvPr>
            <p:cNvSpPr>
              <a:spLocks/>
            </p:cNvSpPr>
            <p:nvPr/>
          </p:nvSpPr>
          <p:spPr bwMode="auto">
            <a:xfrm>
              <a:off x="9931400" y="6180138"/>
              <a:ext cx="747713" cy="647700"/>
            </a:xfrm>
            <a:custGeom>
              <a:avLst/>
              <a:gdLst>
                <a:gd name="T0" fmla="*/ 258 w 259"/>
                <a:gd name="T1" fmla="*/ 67 h 224"/>
                <a:gd name="T2" fmla="*/ 209 w 259"/>
                <a:gd name="T3" fmla="*/ 109 h 224"/>
                <a:gd name="T4" fmla="*/ 114 w 259"/>
                <a:gd name="T5" fmla="*/ 205 h 224"/>
                <a:gd name="T6" fmla="*/ 92 w 259"/>
                <a:gd name="T7" fmla="*/ 217 h 224"/>
                <a:gd name="T8" fmla="*/ 0 w 259"/>
                <a:gd name="T9" fmla="*/ 199 h 224"/>
                <a:gd name="T10" fmla="*/ 98 w 259"/>
                <a:gd name="T11" fmla="*/ 162 h 224"/>
                <a:gd name="T12" fmla="*/ 249 w 259"/>
                <a:gd name="T13" fmla="*/ 0 h 224"/>
                <a:gd name="T14" fmla="*/ 258 w 259"/>
                <a:gd name="T15" fmla="*/ 67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4">
                  <a:moveTo>
                    <a:pt x="258" y="67"/>
                  </a:moveTo>
                  <a:cubicBezTo>
                    <a:pt x="253" y="64"/>
                    <a:pt x="221" y="100"/>
                    <a:pt x="209" y="109"/>
                  </a:cubicBezTo>
                  <a:cubicBezTo>
                    <a:pt x="114" y="205"/>
                    <a:pt x="114" y="205"/>
                    <a:pt x="114" y="205"/>
                  </a:cubicBezTo>
                  <a:cubicBezTo>
                    <a:pt x="108" y="212"/>
                    <a:pt x="100" y="216"/>
                    <a:pt x="92" y="217"/>
                  </a:cubicBezTo>
                  <a:cubicBezTo>
                    <a:pt x="46" y="224"/>
                    <a:pt x="15" y="218"/>
                    <a:pt x="0" y="199"/>
                  </a:cubicBezTo>
                  <a:cubicBezTo>
                    <a:pt x="6" y="200"/>
                    <a:pt x="49" y="208"/>
                    <a:pt x="98" y="162"/>
                  </a:cubicBezTo>
                  <a:cubicBezTo>
                    <a:pt x="151" y="111"/>
                    <a:pt x="249" y="0"/>
                    <a:pt x="249" y="0"/>
                  </a:cubicBezTo>
                  <a:cubicBezTo>
                    <a:pt x="249" y="0"/>
                    <a:pt x="259" y="70"/>
                    <a:pt x="258" y="6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66">
              <a:extLst>
                <a:ext uri="{FF2B5EF4-FFF2-40B4-BE49-F238E27FC236}">
                  <a16:creationId xmlns:a16="http://schemas.microsoft.com/office/drawing/2014/main" id="{B1232C5F-8D0D-41EC-8D76-3B5D537678C9}"/>
                </a:ext>
              </a:extLst>
            </p:cNvPr>
            <p:cNvSpPr>
              <a:spLocks/>
            </p:cNvSpPr>
            <p:nvPr/>
          </p:nvSpPr>
          <p:spPr bwMode="auto">
            <a:xfrm>
              <a:off x="10369550" y="6842125"/>
              <a:ext cx="171450" cy="234950"/>
            </a:xfrm>
            <a:custGeom>
              <a:avLst/>
              <a:gdLst>
                <a:gd name="T0" fmla="*/ 0 w 108"/>
                <a:gd name="T1" fmla="*/ 9 h 148"/>
                <a:gd name="T2" fmla="*/ 6 w 108"/>
                <a:gd name="T3" fmla="*/ 107 h 148"/>
                <a:gd name="T4" fmla="*/ 17 w 108"/>
                <a:gd name="T5" fmla="*/ 148 h 148"/>
                <a:gd name="T6" fmla="*/ 108 w 108"/>
                <a:gd name="T7" fmla="*/ 148 h 148"/>
                <a:gd name="T8" fmla="*/ 62 w 108"/>
                <a:gd name="T9" fmla="*/ 109 h 148"/>
                <a:gd name="T10" fmla="*/ 68 w 108"/>
                <a:gd name="T11" fmla="*/ 0 h 148"/>
                <a:gd name="T12" fmla="*/ 0 w 108"/>
                <a:gd name="T13" fmla="*/ 9 h 148"/>
              </a:gdLst>
              <a:ahLst/>
              <a:cxnLst>
                <a:cxn ang="0">
                  <a:pos x="T0" y="T1"/>
                </a:cxn>
                <a:cxn ang="0">
                  <a:pos x="T2" y="T3"/>
                </a:cxn>
                <a:cxn ang="0">
                  <a:pos x="T4" y="T5"/>
                </a:cxn>
                <a:cxn ang="0">
                  <a:pos x="T6" y="T7"/>
                </a:cxn>
                <a:cxn ang="0">
                  <a:pos x="T8" y="T9"/>
                </a:cxn>
                <a:cxn ang="0">
                  <a:pos x="T10" y="T11"/>
                </a:cxn>
                <a:cxn ang="0">
                  <a:pos x="T12" y="T13"/>
                </a:cxn>
              </a:cxnLst>
              <a:rect l="0" t="0" r="r" b="b"/>
              <a:pathLst>
                <a:path w="108" h="148">
                  <a:moveTo>
                    <a:pt x="0" y="9"/>
                  </a:moveTo>
                  <a:lnTo>
                    <a:pt x="6" y="107"/>
                  </a:lnTo>
                  <a:lnTo>
                    <a:pt x="17" y="148"/>
                  </a:lnTo>
                  <a:lnTo>
                    <a:pt x="108" y="148"/>
                  </a:lnTo>
                  <a:lnTo>
                    <a:pt x="62" y="109"/>
                  </a:lnTo>
                  <a:lnTo>
                    <a:pt x="68" y="0"/>
                  </a:lnTo>
                  <a:lnTo>
                    <a:pt x="0" y="9"/>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367">
              <a:extLst>
                <a:ext uri="{FF2B5EF4-FFF2-40B4-BE49-F238E27FC236}">
                  <a16:creationId xmlns:a16="http://schemas.microsoft.com/office/drawing/2014/main" id="{A2A18CE4-56F2-4AF9-9FD1-1F2E38E47FA0}"/>
                </a:ext>
              </a:extLst>
            </p:cNvPr>
            <p:cNvSpPr>
              <a:spLocks/>
            </p:cNvSpPr>
            <p:nvPr/>
          </p:nvSpPr>
          <p:spPr bwMode="auto">
            <a:xfrm>
              <a:off x="9650413" y="5849938"/>
              <a:ext cx="1020763" cy="1006475"/>
            </a:xfrm>
            <a:custGeom>
              <a:avLst/>
              <a:gdLst>
                <a:gd name="T0" fmla="*/ 353 w 353"/>
                <a:gd name="T1" fmla="*/ 44 h 348"/>
                <a:gd name="T2" fmla="*/ 286 w 353"/>
                <a:gd name="T3" fmla="*/ 343 h 348"/>
                <a:gd name="T4" fmla="*/ 247 w 353"/>
                <a:gd name="T5" fmla="*/ 348 h 348"/>
                <a:gd name="T6" fmla="*/ 249 w 353"/>
                <a:gd name="T7" fmla="*/ 223 h 348"/>
                <a:gd name="T8" fmla="*/ 248 w 353"/>
                <a:gd name="T9" fmla="*/ 214 h 348"/>
                <a:gd name="T10" fmla="*/ 223 w 353"/>
                <a:gd name="T11" fmla="*/ 222 h 348"/>
                <a:gd name="T12" fmla="*/ 128 w 353"/>
                <a:gd name="T13" fmla="*/ 319 h 348"/>
                <a:gd name="T14" fmla="*/ 106 w 353"/>
                <a:gd name="T15" fmla="*/ 331 h 348"/>
                <a:gd name="T16" fmla="*/ 13 w 353"/>
                <a:gd name="T17" fmla="*/ 312 h 348"/>
                <a:gd name="T18" fmla="*/ 4 w 353"/>
                <a:gd name="T19" fmla="*/ 253 h 348"/>
                <a:gd name="T20" fmla="*/ 31 w 353"/>
                <a:gd name="T21" fmla="*/ 197 h 348"/>
                <a:gd name="T22" fmla="*/ 308 w 353"/>
                <a:gd name="T23" fmla="*/ 8 h 348"/>
                <a:gd name="T24" fmla="*/ 353 w 353"/>
                <a:gd name="T25"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348">
                  <a:moveTo>
                    <a:pt x="353" y="44"/>
                  </a:moveTo>
                  <a:cubicBezTo>
                    <a:pt x="350" y="129"/>
                    <a:pt x="320" y="234"/>
                    <a:pt x="286" y="343"/>
                  </a:cubicBezTo>
                  <a:cubicBezTo>
                    <a:pt x="247" y="348"/>
                    <a:pt x="247" y="348"/>
                    <a:pt x="247" y="348"/>
                  </a:cubicBezTo>
                  <a:cubicBezTo>
                    <a:pt x="250" y="300"/>
                    <a:pt x="252" y="255"/>
                    <a:pt x="249" y="223"/>
                  </a:cubicBezTo>
                  <a:cubicBezTo>
                    <a:pt x="249" y="220"/>
                    <a:pt x="249" y="217"/>
                    <a:pt x="248" y="214"/>
                  </a:cubicBezTo>
                  <a:cubicBezTo>
                    <a:pt x="243" y="210"/>
                    <a:pt x="234" y="213"/>
                    <a:pt x="223" y="222"/>
                  </a:cubicBezTo>
                  <a:cubicBezTo>
                    <a:pt x="128" y="319"/>
                    <a:pt x="128" y="319"/>
                    <a:pt x="128" y="319"/>
                  </a:cubicBezTo>
                  <a:cubicBezTo>
                    <a:pt x="122" y="325"/>
                    <a:pt x="114" y="329"/>
                    <a:pt x="106" y="331"/>
                  </a:cubicBezTo>
                  <a:cubicBezTo>
                    <a:pt x="60" y="338"/>
                    <a:pt x="29" y="332"/>
                    <a:pt x="13" y="312"/>
                  </a:cubicBezTo>
                  <a:cubicBezTo>
                    <a:pt x="3" y="299"/>
                    <a:pt x="0" y="279"/>
                    <a:pt x="4" y="253"/>
                  </a:cubicBezTo>
                  <a:cubicBezTo>
                    <a:pt x="7" y="232"/>
                    <a:pt x="17" y="213"/>
                    <a:pt x="31" y="197"/>
                  </a:cubicBezTo>
                  <a:cubicBezTo>
                    <a:pt x="126" y="89"/>
                    <a:pt x="219" y="27"/>
                    <a:pt x="308" y="8"/>
                  </a:cubicBezTo>
                  <a:cubicBezTo>
                    <a:pt x="337" y="0"/>
                    <a:pt x="352" y="11"/>
                    <a:pt x="353" y="4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68">
              <a:extLst>
                <a:ext uri="{FF2B5EF4-FFF2-40B4-BE49-F238E27FC236}">
                  <a16:creationId xmlns:a16="http://schemas.microsoft.com/office/drawing/2014/main" id="{3DC8D02D-5E94-4016-8AB8-4DD339BB3A70}"/>
                </a:ext>
              </a:extLst>
            </p:cNvPr>
            <p:cNvSpPr>
              <a:spLocks/>
            </p:cNvSpPr>
            <p:nvPr/>
          </p:nvSpPr>
          <p:spPr bwMode="auto">
            <a:xfrm>
              <a:off x="9688513" y="6251575"/>
              <a:ext cx="681038" cy="576263"/>
            </a:xfrm>
            <a:custGeom>
              <a:avLst/>
              <a:gdLst>
                <a:gd name="T0" fmla="*/ 236 w 236"/>
                <a:gd name="T1" fmla="*/ 84 h 199"/>
                <a:gd name="T2" fmla="*/ 235 w 236"/>
                <a:gd name="T3" fmla="*/ 75 h 199"/>
                <a:gd name="T4" fmla="*/ 210 w 236"/>
                <a:gd name="T5" fmla="*/ 83 h 199"/>
                <a:gd name="T6" fmla="*/ 115 w 236"/>
                <a:gd name="T7" fmla="*/ 180 h 199"/>
                <a:gd name="T8" fmla="*/ 93 w 236"/>
                <a:gd name="T9" fmla="*/ 192 h 199"/>
                <a:gd name="T10" fmla="*/ 0 w 236"/>
                <a:gd name="T11" fmla="*/ 173 h 199"/>
                <a:gd name="T12" fmla="*/ 99 w 236"/>
                <a:gd name="T13" fmla="*/ 136 h 199"/>
                <a:gd name="T14" fmla="*/ 234 w 236"/>
                <a:gd name="T15" fmla="*/ 0 h 199"/>
                <a:gd name="T16" fmla="*/ 236 w 236"/>
                <a:gd name="T17" fmla="*/ 8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99">
                  <a:moveTo>
                    <a:pt x="236" y="84"/>
                  </a:moveTo>
                  <a:cubicBezTo>
                    <a:pt x="236" y="81"/>
                    <a:pt x="236" y="78"/>
                    <a:pt x="235" y="75"/>
                  </a:cubicBezTo>
                  <a:cubicBezTo>
                    <a:pt x="230" y="71"/>
                    <a:pt x="221" y="74"/>
                    <a:pt x="210" y="83"/>
                  </a:cubicBezTo>
                  <a:cubicBezTo>
                    <a:pt x="115" y="180"/>
                    <a:pt x="115" y="180"/>
                    <a:pt x="115" y="180"/>
                  </a:cubicBezTo>
                  <a:cubicBezTo>
                    <a:pt x="109" y="186"/>
                    <a:pt x="101" y="190"/>
                    <a:pt x="93" y="192"/>
                  </a:cubicBezTo>
                  <a:cubicBezTo>
                    <a:pt x="47" y="199"/>
                    <a:pt x="16" y="193"/>
                    <a:pt x="0" y="173"/>
                  </a:cubicBezTo>
                  <a:cubicBezTo>
                    <a:pt x="7" y="175"/>
                    <a:pt x="50" y="183"/>
                    <a:pt x="99" y="136"/>
                  </a:cubicBezTo>
                  <a:cubicBezTo>
                    <a:pt x="152" y="85"/>
                    <a:pt x="234" y="0"/>
                    <a:pt x="234" y="0"/>
                  </a:cubicBezTo>
                  <a:lnTo>
                    <a:pt x="236" y="84"/>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69">
              <a:extLst>
                <a:ext uri="{FF2B5EF4-FFF2-40B4-BE49-F238E27FC236}">
                  <a16:creationId xmlns:a16="http://schemas.microsoft.com/office/drawing/2014/main" id="{1D43D1BF-D802-42D2-AE95-8759F780F3FA}"/>
                </a:ext>
              </a:extLst>
            </p:cNvPr>
            <p:cNvSpPr>
              <a:spLocks/>
            </p:cNvSpPr>
            <p:nvPr/>
          </p:nvSpPr>
          <p:spPr bwMode="auto">
            <a:xfrm>
              <a:off x="9837738" y="5043488"/>
              <a:ext cx="347663" cy="428625"/>
            </a:xfrm>
            <a:custGeom>
              <a:avLst/>
              <a:gdLst>
                <a:gd name="T0" fmla="*/ 45 w 120"/>
                <a:gd name="T1" fmla="*/ 0 h 148"/>
                <a:gd name="T2" fmla="*/ 118 w 120"/>
                <a:gd name="T3" fmla="*/ 9 h 148"/>
                <a:gd name="T4" fmla="*/ 119 w 120"/>
                <a:gd name="T5" fmla="*/ 81 h 148"/>
                <a:gd name="T6" fmla="*/ 97 w 120"/>
                <a:gd name="T7" fmla="*/ 147 h 148"/>
                <a:gd name="T8" fmla="*/ 39 w 120"/>
                <a:gd name="T9" fmla="*/ 131 h 148"/>
                <a:gd name="T10" fmla="*/ 0 w 120"/>
                <a:gd name="T11" fmla="*/ 114 h 148"/>
                <a:gd name="T12" fmla="*/ 5 w 120"/>
                <a:gd name="T13" fmla="*/ 16 h 148"/>
                <a:gd name="T14" fmla="*/ 45 w 120"/>
                <a:gd name="T15" fmla="*/ 0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48">
                  <a:moveTo>
                    <a:pt x="45" y="0"/>
                  </a:moveTo>
                  <a:cubicBezTo>
                    <a:pt x="45" y="0"/>
                    <a:pt x="118" y="10"/>
                    <a:pt x="118" y="9"/>
                  </a:cubicBezTo>
                  <a:cubicBezTo>
                    <a:pt x="119" y="4"/>
                    <a:pt x="120" y="69"/>
                    <a:pt x="119" y="81"/>
                  </a:cubicBezTo>
                  <a:cubicBezTo>
                    <a:pt x="115" y="109"/>
                    <a:pt x="107" y="131"/>
                    <a:pt x="97" y="147"/>
                  </a:cubicBezTo>
                  <a:cubicBezTo>
                    <a:pt x="73" y="148"/>
                    <a:pt x="54" y="142"/>
                    <a:pt x="39" y="131"/>
                  </a:cubicBezTo>
                  <a:cubicBezTo>
                    <a:pt x="0" y="114"/>
                    <a:pt x="0" y="114"/>
                    <a:pt x="0" y="114"/>
                  </a:cubicBezTo>
                  <a:cubicBezTo>
                    <a:pt x="5" y="16"/>
                    <a:pt x="5" y="16"/>
                    <a:pt x="5" y="16"/>
                  </a:cubicBezTo>
                  <a:lnTo>
                    <a:pt x="4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370">
              <a:extLst>
                <a:ext uri="{FF2B5EF4-FFF2-40B4-BE49-F238E27FC236}">
                  <a16:creationId xmlns:a16="http://schemas.microsoft.com/office/drawing/2014/main" id="{C8928F4E-C2D7-4A3E-9C5D-A98C4B45980C}"/>
                </a:ext>
              </a:extLst>
            </p:cNvPr>
            <p:cNvSpPr>
              <a:spLocks noChangeArrowheads="1"/>
            </p:cNvSpPr>
            <p:nvPr/>
          </p:nvSpPr>
          <p:spPr bwMode="auto">
            <a:xfrm>
              <a:off x="10023475" y="4941888"/>
              <a:ext cx="242888" cy="2428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371">
              <a:extLst>
                <a:ext uri="{FF2B5EF4-FFF2-40B4-BE49-F238E27FC236}">
                  <a16:creationId xmlns:a16="http://schemas.microsoft.com/office/drawing/2014/main" id="{DF595614-1919-479D-8FA1-807887B4C18D}"/>
                </a:ext>
              </a:extLst>
            </p:cNvPr>
            <p:cNvSpPr>
              <a:spLocks noChangeArrowheads="1"/>
            </p:cNvSpPr>
            <p:nvPr/>
          </p:nvSpPr>
          <p:spPr bwMode="auto">
            <a:xfrm>
              <a:off x="9805988" y="4913313"/>
              <a:ext cx="298450"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372">
              <a:extLst>
                <a:ext uri="{FF2B5EF4-FFF2-40B4-BE49-F238E27FC236}">
                  <a16:creationId xmlns:a16="http://schemas.microsoft.com/office/drawing/2014/main" id="{9B2A2C45-175E-46AF-9E9B-080B7F10939B}"/>
                </a:ext>
              </a:extLst>
            </p:cNvPr>
            <p:cNvSpPr>
              <a:spLocks noChangeArrowheads="1"/>
            </p:cNvSpPr>
            <p:nvPr/>
          </p:nvSpPr>
          <p:spPr bwMode="auto">
            <a:xfrm>
              <a:off x="9696450" y="51101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373">
              <a:extLst>
                <a:ext uri="{FF2B5EF4-FFF2-40B4-BE49-F238E27FC236}">
                  <a16:creationId xmlns:a16="http://schemas.microsoft.com/office/drawing/2014/main" id="{9591A364-B608-4C93-9A4F-A67A4EF510C3}"/>
                </a:ext>
              </a:extLst>
            </p:cNvPr>
            <p:cNvSpPr>
              <a:spLocks noChangeArrowheads="1"/>
            </p:cNvSpPr>
            <p:nvPr/>
          </p:nvSpPr>
          <p:spPr bwMode="auto">
            <a:xfrm>
              <a:off x="9639300" y="5018088"/>
              <a:ext cx="293688"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374">
              <a:extLst>
                <a:ext uri="{FF2B5EF4-FFF2-40B4-BE49-F238E27FC236}">
                  <a16:creationId xmlns:a16="http://schemas.microsoft.com/office/drawing/2014/main" id="{AABA15E5-D8AE-4427-8026-C78A294D99C9}"/>
                </a:ext>
              </a:extLst>
            </p:cNvPr>
            <p:cNvSpPr>
              <a:spLocks noChangeArrowheads="1"/>
            </p:cNvSpPr>
            <p:nvPr/>
          </p:nvSpPr>
          <p:spPr bwMode="auto">
            <a:xfrm>
              <a:off x="9471025" y="5184775"/>
              <a:ext cx="365125" cy="3683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375">
              <a:extLst>
                <a:ext uri="{FF2B5EF4-FFF2-40B4-BE49-F238E27FC236}">
                  <a16:creationId xmlns:a16="http://schemas.microsoft.com/office/drawing/2014/main" id="{C77CDA85-7C0E-43C5-91A1-EB5F701A9074}"/>
                </a:ext>
              </a:extLst>
            </p:cNvPr>
            <p:cNvSpPr>
              <a:spLocks noChangeArrowheads="1"/>
            </p:cNvSpPr>
            <p:nvPr/>
          </p:nvSpPr>
          <p:spPr bwMode="auto">
            <a:xfrm>
              <a:off x="9404350" y="5360988"/>
              <a:ext cx="431800" cy="4349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376">
              <a:extLst>
                <a:ext uri="{FF2B5EF4-FFF2-40B4-BE49-F238E27FC236}">
                  <a16:creationId xmlns:a16="http://schemas.microsoft.com/office/drawing/2014/main" id="{296D75DF-3F32-4F12-8D49-6D3893B21DDC}"/>
                </a:ext>
              </a:extLst>
            </p:cNvPr>
            <p:cNvSpPr>
              <a:spLocks noChangeArrowheads="1"/>
            </p:cNvSpPr>
            <p:nvPr/>
          </p:nvSpPr>
          <p:spPr bwMode="auto">
            <a:xfrm>
              <a:off x="9629775" y="53260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Oval 377">
              <a:extLst>
                <a:ext uri="{FF2B5EF4-FFF2-40B4-BE49-F238E27FC236}">
                  <a16:creationId xmlns:a16="http://schemas.microsoft.com/office/drawing/2014/main" id="{A357D13A-03D2-44BC-A5B7-F6F111FE9433}"/>
                </a:ext>
              </a:extLst>
            </p:cNvPr>
            <p:cNvSpPr>
              <a:spLocks noChangeArrowheads="1"/>
            </p:cNvSpPr>
            <p:nvPr/>
          </p:nvSpPr>
          <p:spPr bwMode="auto">
            <a:xfrm>
              <a:off x="9717088" y="5356225"/>
              <a:ext cx="295275"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378">
              <a:extLst>
                <a:ext uri="{FF2B5EF4-FFF2-40B4-BE49-F238E27FC236}">
                  <a16:creationId xmlns:a16="http://schemas.microsoft.com/office/drawing/2014/main" id="{E03879DF-B339-4FAC-8FA7-36CC46D25BE8}"/>
                </a:ext>
              </a:extLst>
            </p:cNvPr>
            <p:cNvSpPr>
              <a:spLocks noChangeArrowheads="1"/>
            </p:cNvSpPr>
            <p:nvPr/>
          </p:nvSpPr>
          <p:spPr bwMode="auto">
            <a:xfrm>
              <a:off x="9566275" y="6781800"/>
              <a:ext cx="752475" cy="303213"/>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Rectangle 379">
              <a:extLst>
                <a:ext uri="{FF2B5EF4-FFF2-40B4-BE49-F238E27FC236}">
                  <a16:creationId xmlns:a16="http://schemas.microsoft.com/office/drawing/2014/main" id="{FE9C7216-978E-4499-9B71-54316E572F84}"/>
                </a:ext>
              </a:extLst>
            </p:cNvPr>
            <p:cNvSpPr>
              <a:spLocks noChangeArrowheads="1"/>
            </p:cNvSpPr>
            <p:nvPr/>
          </p:nvSpPr>
          <p:spPr bwMode="auto">
            <a:xfrm>
              <a:off x="10017125" y="6781800"/>
              <a:ext cx="301625" cy="303213"/>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1" name="Freeform: Shape 10">
            <a:extLst>
              <a:ext uri="{FF2B5EF4-FFF2-40B4-BE49-F238E27FC236}">
                <a16:creationId xmlns:a16="http://schemas.microsoft.com/office/drawing/2014/main" id="{7F50C238-FB7D-470A-89FE-DBA1B49A28F6}"/>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D618358F-66D7-4EEB-BF2F-5F2BBE715CE7}"/>
              </a:ext>
            </a:extLst>
          </p:cNvPr>
          <p:cNvGrpSpPr/>
          <p:nvPr/>
        </p:nvGrpSpPr>
        <p:grpSpPr>
          <a:xfrm>
            <a:off x="4409437" y="2562174"/>
            <a:ext cx="5526803" cy="3762547"/>
            <a:chOff x="9710738" y="1422400"/>
            <a:chExt cx="6823075" cy="4645025"/>
          </a:xfrm>
        </p:grpSpPr>
        <p:sp>
          <p:nvSpPr>
            <p:cNvPr id="14" name="Freeform 239">
              <a:extLst>
                <a:ext uri="{FF2B5EF4-FFF2-40B4-BE49-F238E27FC236}">
                  <a16:creationId xmlns:a16="http://schemas.microsoft.com/office/drawing/2014/main" id="{5BCDAFD8-E22D-4A14-88B4-E35DC4C77F69}"/>
                </a:ext>
              </a:extLst>
            </p:cNvPr>
            <p:cNvSpPr>
              <a:spLocks/>
            </p:cNvSpPr>
            <p:nvPr/>
          </p:nvSpPr>
          <p:spPr bwMode="auto">
            <a:xfrm>
              <a:off x="9710738" y="1422400"/>
              <a:ext cx="6737350" cy="4549775"/>
            </a:xfrm>
            <a:custGeom>
              <a:avLst/>
              <a:gdLst>
                <a:gd name="T0" fmla="*/ 2331 w 2331"/>
                <a:gd name="T1" fmla="*/ 491 h 1573"/>
                <a:gd name="T2" fmla="*/ 2097 w 2331"/>
                <a:gd name="T3" fmla="*/ 56 h 1573"/>
                <a:gd name="T4" fmla="*/ 1945 w 2331"/>
                <a:gd name="T5" fmla="*/ 194 h 1573"/>
                <a:gd name="T6" fmla="*/ 1715 w 2331"/>
                <a:gd name="T7" fmla="*/ 131 h 1573"/>
                <a:gd name="T8" fmla="*/ 1326 w 2331"/>
                <a:gd name="T9" fmla="*/ 153 h 1573"/>
                <a:gd name="T10" fmla="*/ 915 w 2331"/>
                <a:gd name="T11" fmla="*/ 141 h 1573"/>
                <a:gd name="T12" fmla="*/ 581 w 2331"/>
                <a:gd name="T13" fmla="*/ 263 h 1573"/>
                <a:gd name="T14" fmla="*/ 980 w 2331"/>
                <a:gd name="T15" fmla="*/ 498 h 1573"/>
                <a:gd name="T16" fmla="*/ 919 w 2331"/>
                <a:gd name="T17" fmla="*/ 682 h 1573"/>
                <a:gd name="T18" fmla="*/ 176 w 2331"/>
                <a:gd name="T19" fmla="*/ 629 h 1573"/>
                <a:gd name="T20" fmla="*/ 571 w 2331"/>
                <a:gd name="T21" fmla="*/ 923 h 1573"/>
                <a:gd name="T22" fmla="*/ 1257 w 2331"/>
                <a:gd name="T23" fmla="*/ 749 h 1573"/>
                <a:gd name="T24" fmla="*/ 1164 w 2331"/>
                <a:gd name="T25" fmla="*/ 943 h 1573"/>
                <a:gd name="T26" fmla="*/ 1636 w 2331"/>
                <a:gd name="T27" fmla="*/ 991 h 1573"/>
                <a:gd name="T28" fmla="*/ 1704 w 2331"/>
                <a:gd name="T29" fmla="*/ 1137 h 1573"/>
                <a:gd name="T30" fmla="*/ 2244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3" y="97"/>
                    <a:pt x="2097" y="56"/>
                  </a:cubicBezTo>
                  <a:cubicBezTo>
                    <a:pt x="1961" y="16"/>
                    <a:pt x="1917" y="151"/>
                    <a:pt x="1945" y="194"/>
                  </a:cubicBezTo>
                  <a:cubicBezTo>
                    <a:pt x="1974" y="236"/>
                    <a:pt x="1909" y="263"/>
                    <a:pt x="1715" y="131"/>
                  </a:cubicBezTo>
                  <a:cubicBezTo>
                    <a:pt x="1520" y="0"/>
                    <a:pt x="1336" y="64"/>
                    <a:pt x="1326" y="153"/>
                  </a:cubicBezTo>
                  <a:cubicBezTo>
                    <a:pt x="1316" y="243"/>
                    <a:pt x="1103" y="277"/>
                    <a:pt x="915" y="141"/>
                  </a:cubicBezTo>
                  <a:cubicBezTo>
                    <a:pt x="727" y="6"/>
                    <a:pt x="502" y="141"/>
                    <a:pt x="581" y="263"/>
                  </a:cubicBezTo>
                  <a:cubicBezTo>
                    <a:pt x="660" y="384"/>
                    <a:pt x="804" y="502"/>
                    <a:pt x="980" y="498"/>
                  </a:cubicBezTo>
                  <a:cubicBezTo>
                    <a:pt x="1156" y="494"/>
                    <a:pt x="1051" y="643"/>
                    <a:pt x="919" y="682"/>
                  </a:cubicBezTo>
                  <a:cubicBezTo>
                    <a:pt x="788" y="720"/>
                    <a:pt x="352" y="576"/>
                    <a:pt x="176" y="629"/>
                  </a:cubicBezTo>
                  <a:cubicBezTo>
                    <a:pt x="0" y="682"/>
                    <a:pt x="294" y="961"/>
                    <a:pt x="571" y="923"/>
                  </a:cubicBezTo>
                  <a:cubicBezTo>
                    <a:pt x="848" y="884"/>
                    <a:pt x="1049" y="682"/>
                    <a:pt x="1257" y="749"/>
                  </a:cubicBezTo>
                  <a:cubicBezTo>
                    <a:pt x="1466" y="815"/>
                    <a:pt x="1247" y="891"/>
                    <a:pt x="1164" y="943"/>
                  </a:cubicBezTo>
                  <a:cubicBezTo>
                    <a:pt x="1081" y="995"/>
                    <a:pt x="1083" y="1121"/>
                    <a:pt x="1636" y="991"/>
                  </a:cubicBezTo>
                  <a:cubicBezTo>
                    <a:pt x="2188" y="862"/>
                    <a:pt x="1763" y="1109"/>
                    <a:pt x="1704" y="1137"/>
                  </a:cubicBezTo>
                  <a:cubicBezTo>
                    <a:pt x="1646" y="1165"/>
                    <a:pt x="1812" y="1573"/>
                    <a:pt x="2244" y="717"/>
                  </a:cubicBezTo>
                  <a:cubicBezTo>
                    <a:pt x="2293" y="619"/>
                    <a:pt x="2293" y="619"/>
                    <a:pt x="2293" y="619"/>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40">
              <a:extLst>
                <a:ext uri="{FF2B5EF4-FFF2-40B4-BE49-F238E27FC236}">
                  <a16:creationId xmlns:a16="http://schemas.microsoft.com/office/drawing/2014/main" id="{AD550C15-1A22-4FD1-B2DA-64F2A8542676}"/>
                </a:ext>
              </a:extLst>
            </p:cNvPr>
            <p:cNvSpPr>
              <a:spLocks/>
            </p:cNvSpPr>
            <p:nvPr/>
          </p:nvSpPr>
          <p:spPr bwMode="auto">
            <a:xfrm>
              <a:off x="9798050" y="1517650"/>
              <a:ext cx="6735763" cy="4549775"/>
            </a:xfrm>
            <a:custGeom>
              <a:avLst/>
              <a:gdLst>
                <a:gd name="T0" fmla="*/ 2331 w 2331"/>
                <a:gd name="T1" fmla="*/ 491 h 1573"/>
                <a:gd name="T2" fmla="*/ 2096 w 2331"/>
                <a:gd name="T3" fmla="*/ 56 h 1573"/>
                <a:gd name="T4" fmla="*/ 1945 w 2331"/>
                <a:gd name="T5" fmla="*/ 194 h 1573"/>
                <a:gd name="T6" fmla="*/ 1714 w 2331"/>
                <a:gd name="T7" fmla="*/ 131 h 1573"/>
                <a:gd name="T8" fmla="*/ 1325 w 2331"/>
                <a:gd name="T9" fmla="*/ 153 h 1573"/>
                <a:gd name="T10" fmla="*/ 914 w 2331"/>
                <a:gd name="T11" fmla="*/ 141 h 1573"/>
                <a:gd name="T12" fmla="*/ 580 w 2331"/>
                <a:gd name="T13" fmla="*/ 263 h 1573"/>
                <a:gd name="T14" fmla="*/ 979 w 2331"/>
                <a:gd name="T15" fmla="*/ 498 h 1573"/>
                <a:gd name="T16" fmla="*/ 918 w 2331"/>
                <a:gd name="T17" fmla="*/ 682 h 1573"/>
                <a:gd name="T18" fmla="*/ 176 w 2331"/>
                <a:gd name="T19" fmla="*/ 629 h 1573"/>
                <a:gd name="T20" fmla="*/ 570 w 2331"/>
                <a:gd name="T21" fmla="*/ 923 h 1573"/>
                <a:gd name="T22" fmla="*/ 1256 w 2331"/>
                <a:gd name="T23" fmla="*/ 749 h 1573"/>
                <a:gd name="T24" fmla="*/ 1164 w 2331"/>
                <a:gd name="T25" fmla="*/ 943 h 1573"/>
                <a:gd name="T26" fmla="*/ 1635 w 2331"/>
                <a:gd name="T27" fmla="*/ 991 h 1573"/>
                <a:gd name="T28" fmla="*/ 1704 w 2331"/>
                <a:gd name="T29" fmla="*/ 1137 h 1573"/>
                <a:gd name="T30" fmla="*/ 2243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2" y="97"/>
                    <a:pt x="2096" y="56"/>
                  </a:cubicBezTo>
                  <a:cubicBezTo>
                    <a:pt x="1961" y="16"/>
                    <a:pt x="1916" y="151"/>
                    <a:pt x="1945" y="194"/>
                  </a:cubicBezTo>
                  <a:cubicBezTo>
                    <a:pt x="1973" y="236"/>
                    <a:pt x="1908" y="263"/>
                    <a:pt x="1714" y="131"/>
                  </a:cubicBezTo>
                  <a:cubicBezTo>
                    <a:pt x="1520" y="0"/>
                    <a:pt x="1335" y="64"/>
                    <a:pt x="1325" y="153"/>
                  </a:cubicBezTo>
                  <a:cubicBezTo>
                    <a:pt x="1315" y="243"/>
                    <a:pt x="1103" y="277"/>
                    <a:pt x="914" y="141"/>
                  </a:cubicBezTo>
                  <a:cubicBezTo>
                    <a:pt x="726" y="6"/>
                    <a:pt x="501" y="141"/>
                    <a:pt x="580" y="263"/>
                  </a:cubicBezTo>
                  <a:cubicBezTo>
                    <a:pt x="659" y="384"/>
                    <a:pt x="803" y="502"/>
                    <a:pt x="979" y="498"/>
                  </a:cubicBezTo>
                  <a:cubicBezTo>
                    <a:pt x="1155" y="494"/>
                    <a:pt x="1050" y="643"/>
                    <a:pt x="918" y="682"/>
                  </a:cubicBezTo>
                  <a:cubicBezTo>
                    <a:pt x="787" y="720"/>
                    <a:pt x="352" y="577"/>
                    <a:pt x="176" y="629"/>
                  </a:cubicBezTo>
                  <a:cubicBezTo>
                    <a:pt x="0" y="682"/>
                    <a:pt x="293" y="961"/>
                    <a:pt x="570" y="923"/>
                  </a:cubicBezTo>
                  <a:cubicBezTo>
                    <a:pt x="848" y="884"/>
                    <a:pt x="1048" y="682"/>
                    <a:pt x="1256" y="749"/>
                  </a:cubicBezTo>
                  <a:cubicBezTo>
                    <a:pt x="1465" y="815"/>
                    <a:pt x="1247" y="891"/>
                    <a:pt x="1164" y="943"/>
                  </a:cubicBezTo>
                  <a:cubicBezTo>
                    <a:pt x="1080" y="995"/>
                    <a:pt x="1082" y="1121"/>
                    <a:pt x="1635" y="991"/>
                  </a:cubicBezTo>
                  <a:cubicBezTo>
                    <a:pt x="2188" y="862"/>
                    <a:pt x="1762" y="1109"/>
                    <a:pt x="1704" y="1137"/>
                  </a:cubicBezTo>
                  <a:cubicBezTo>
                    <a:pt x="1645" y="1165"/>
                    <a:pt x="1811" y="1573"/>
                    <a:pt x="2243" y="717"/>
                  </a:cubicBezTo>
                  <a:cubicBezTo>
                    <a:pt x="2293" y="619"/>
                    <a:pt x="2293" y="619"/>
                    <a:pt x="2293" y="61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466AFA7E-574A-457A-B6B4-64ABB013C0A4}"/>
              </a:ext>
            </a:extLst>
          </p:cNvPr>
          <p:cNvGrpSpPr/>
          <p:nvPr/>
        </p:nvGrpSpPr>
        <p:grpSpPr>
          <a:xfrm>
            <a:off x="2529473" y="4631543"/>
            <a:ext cx="1121306" cy="3546515"/>
            <a:chOff x="6219825" y="3716338"/>
            <a:chExt cx="1384300" cy="4378325"/>
          </a:xfrm>
        </p:grpSpPr>
        <p:sp>
          <p:nvSpPr>
            <p:cNvPr id="70" name="Freeform 292">
              <a:extLst>
                <a:ext uri="{FF2B5EF4-FFF2-40B4-BE49-F238E27FC236}">
                  <a16:creationId xmlns:a16="http://schemas.microsoft.com/office/drawing/2014/main" id="{721261C9-BC81-46EC-B1E4-426D0B85D0C7}"/>
                </a:ext>
              </a:extLst>
            </p:cNvPr>
            <p:cNvSpPr>
              <a:spLocks/>
            </p:cNvSpPr>
            <p:nvPr/>
          </p:nvSpPr>
          <p:spPr bwMode="auto">
            <a:xfrm>
              <a:off x="6240463" y="4125913"/>
              <a:ext cx="314325" cy="452438"/>
            </a:xfrm>
            <a:custGeom>
              <a:avLst/>
              <a:gdLst>
                <a:gd name="T0" fmla="*/ 13 w 109"/>
                <a:gd name="T1" fmla="*/ 20 h 156"/>
                <a:gd name="T2" fmla="*/ 73 w 109"/>
                <a:gd name="T3" fmla="*/ 3 h 156"/>
                <a:gd name="T4" fmla="*/ 94 w 109"/>
                <a:gd name="T5" fmla="*/ 17 h 156"/>
                <a:gd name="T6" fmla="*/ 108 w 109"/>
                <a:gd name="T7" fmla="*/ 127 h 156"/>
                <a:gd name="T8" fmla="*/ 94 w 109"/>
                <a:gd name="T9" fmla="*/ 146 h 156"/>
                <a:gd name="T10" fmla="*/ 32 w 109"/>
                <a:gd name="T11" fmla="*/ 155 h 156"/>
                <a:gd name="T12" fmla="*/ 13 w 109"/>
                <a:gd name="T13" fmla="*/ 140 h 156"/>
                <a:gd name="T14" fmla="*/ 1 w 109"/>
                <a:gd name="T15" fmla="*/ 38 h 156"/>
                <a:gd name="T16" fmla="*/ 13 w 109"/>
                <a:gd name="T17" fmla="*/ 2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56">
                  <a:moveTo>
                    <a:pt x="13" y="20"/>
                  </a:moveTo>
                  <a:cubicBezTo>
                    <a:pt x="73" y="3"/>
                    <a:pt x="73" y="3"/>
                    <a:pt x="73" y="3"/>
                  </a:cubicBezTo>
                  <a:cubicBezTo>
                    <a:pt x="83" y="0"/>
                    <a:pt x="93" y="7"/>
                    <a:pt x="94" y="17"/>
                  </a:cubicBezTo>
                  <a:cubicBezTo>
                    <a:pt x="108" y="127"/>
                    <a:pt x="108" y="127"/>
                    <a:pt x="108" y="127"/>
                  </a:cubicBezTo>
                  <a:cubicBezTo>
                    <a:pt x="109" y="136"/>
                    <a:pt x="103" y="144"/>
                    <a:pt x="94" y="146"/>
                  </a:cubicBezTo>
                  <a:cubicBezTo>
                    <a:pt x="32" y="155"/>
                    <a:pt x="32" y="155"/>
                    <a:pt x="32" y="155"/>
                  </a:cubicBezTo>
                  <a:cubicBezTo>
                    <a:pt x="23" y="156"/>
                    <a:pt x="14" y="150"/>
                    <a:pt x="13" y="140"/>
                  </a:cubicBezTo>
                  <a:cubicBezTo>
                    <a:pt x="1" y="38"/>
                    <a:pt x="1" y="38"/>
                    <a:pt x="1" y="38"/>
                  </a:cubicBezTo>
                  <a:cubicBezTo>
                    <a:pt x="0" y="30"/>
                    <a:pt x="5" y="22"/>
                    <a:pt x="13" y="20"/>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93">
              <a:extLst>
                <a:ext uri="{FF2B5EF4-FFF2-40B4-BE49-F238E27FC236}">
                  <a16:creationId xmlns:a16="http://schemas.microsoft.com/office/drawing/2014/main" id="{299E9A32-55CE-434F-9D0B-C4BA7EFA6EC0}"/>
                </a:ext>
              </a:extLst>
            </p:cNvPr>
            <p:cNvSpPr>
              <a:spLocks/>
            </p:cNvSpPr>
            <p:nvPr/>
          </p:nvSpPr>
          <p:spPr bwMode="auto">
            <a:xfrm>
              <a:off x="6261100" y="4152900"/>
              <a:ext cx="276225" cy="398463"/>
            </a:xfrm>
            <a:custGeom>
              <a:avLst/>
              <a:gdLst>
                <a:gd name="T0" fmla="*/ 11 w 96"/>
                <a:gd name="T1" fmla="*/ 18 h 138"/>
                <a:gd name="T2" fmla="*/ 64 w 96"/>
                <a:gd name="T3" fmla="*/ 3 h 138"/>
                <a:gd name="T4" fmla="*/ 83 w 96"/>
                <a:gd name="T5" fmla="*/ 15 h 138"/>
                <a:gd name="T6" fmla="*/ 95 w 96"/>
                <a:gd name="T7" fmla="*/ 112 h 138"/>
                <a:gd name="T8" fmla="*/ 82 w 96"/>
                <a:gd name="T9" fmla="*/ 129 h 138"/>
                <a:gd name="T10" fmla="*/ 28 w 96"/>
                <a:gd name="T11" fmla="*/ 137 h 138"/>
                <a:gd name="T12" fmla="*/ 11 w 96"/>
                <a:gd name="T13" fmla="*/ 124 h 138"/>
                <a:gd name="T14" fmla="*/ 0 w 96"/>
                <a:gd name="T15" fmla="*/ 34 h 138"/>
                <a:gd name="T16" fmla="*/ 11 w 96"/>
                <a:gd name="T17" fmla="*/ 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38">
                  <a:moveTo>
                    <a:pt x="11" y="18"/>
                  </a:moveTo>
                  <a:cubicBezTo>
                    <a:pt x="64" y="3"/>
                    <a:pt x="64" y="3"/>
                    <a:pt x="64" y="3"/>
                  </a:cubicBezTo>
                  <a:cubicBezTo>
                    <a:pt x="73" y="0"/>
                    <a:pt x="82" y="6"/>
                    <a:pt x="83" y="15"/>
                  </a:cubicBezTo>
                  <a:cubicBezTo>
                    <a:pt x="95" y="112"/>
                    <a:pt x="95" y="112"/>
                    <a:pt x="95" y="112"/>
                  </a:cubicBezTo>
                  <a:cubicBezTo>
                    <a:pt x="96" y="120"/>
                    <a:pt x="90" y="128"/>
                    <a:pt x="82" y="129"/>
                  </a:cubicBezTo>
                  <a:cubicBezTo>
                    <a:pt x="28" y="137"/>
                    <a:pt x="28" y="137"/>
                    <a:pt x="28" y="137"/>
                  </a:cubicBezTo>
                  <a:cubicBezTo>
                    <a:pt x="20" y="138"/>
                    <a:pt x="12" y="132"/>
                    <a:pt x="11" y="124"/>
                  </a:cubicBezTo>
                  <a:cubicBezTo>
                    <a:pt x="0" y="34"/>
                    <a:pt x="0" y="34"/>
                    <a:pt x="0" y="34"/>
                  </a:cubicBezTo>
                  <a:cubicBezTo>
                    <a:pt x="0" y="26"/>
                    <a:pt x="4" y="20"/>
                    <a:pt x="11" y="1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Oval 294">
              <a:extLst>
                <a:ext uri="{FF2B5EF4-FFF2-40B4-BE49-F238E27FC236}">
                  <a16:creationId xmlns:a16="http://schemas.microsoft.com/office/drawing/2014/main" id="{2D73E5B1-7BAA-4B2C-AF05-D0914C65D050}"/>
                </a:ext>
              </a:extLst>
            </p:cNvPr>
            <p:cNvSpPr>
              <a:spLocks noChangeArrowheads="1"/>
            </p:cNvSpPr>
            <p:nvPr/>
          </p:nvSpPr>
          <p:spPr bwMode="auto">
            <a:xfrm>
              <a:off x="6350000" y="4254500"/>
              <a:ext cx="55563" cy="492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95">
              <a:extLst>
                <a:ext uri="{FF2B5EF4-FFF2-40B4-BE49-F238E27FC236}">
                  <a16:creationId xmlns:a16="http://schemas.microsoft.com/office/drawing/2014/main" id="{F0775324-6B95-4169-949B-FE3DECF913BF}"/>
                </a:ext>
              </a:extLst>
            </p:cNvPr>
            <p:cNvSpPr>
              <a:spLocks/>
            </p:cNvSpPr>
            <p:nvPr/>
          </p:nvSpPr>
          <p:spPr bwMode="auto">
            <a:xfrm>
              <a:off x="6262688" y="4473575"/>
              <a:ext cx="115888" cy="123825"/>
            </a:xfrm>
            <a:custGeom>
              <a:avLst/>
              <a:gdLst>
                <a:gd name="T0" fmla="*/ 35 w 73"/>
                <a:gd name="T1" fmla="*/ 0 h 78"/>
                <a:gd name="T2" fmla="*/ 0 w 73"/>
                <a:gd name="T3" fmla="*/ 27 h 78"/>
                <a:gd name="T4" fmla="*/ 39 w 73"/>
                <a:gd name="T5" fmla="*/ 78 h 78"/>
                <a:gd name="T6" fmla="*/ 73 w 73"/>
                <a:gd name="T7" fmla="*/ 51 h 78"/>
                <a:gd name="T8" fmla="*/ 35 w 73"/>
                <a:gd name="T9" fmla="*/ 0 h 78"/>
              </a:gdLst>
              <a:ahLst/>
              <a:cxnLst>
                <a:cxn ang="0">
                  <a:pos x="T0" y="T1"/>
                </a:cxn>
                <a:cxn ang="0">
                  <a:pos x="T2" y="T3"/>
                </a:cxn>
                <a:cxn ang="0">
                  <a:pos x="T4" y="T5"/>
                </a:cxn>
                <a:cxn ang="0">
                  <a:pos x="T6" y="T7"/>
                </a:cxn>
                <a:cxn ang="0">
                  <a:pos x="T8" y="T9"/>
                </a:cxn>
              </a:cxnLst>
              <a:rect l="0" t="0" r="r" b="b"/>
              <a:pathLst>
                <a:path w="73" h="78">
                  <a:moveTo>
                    <a:pt x="35" y="0"/>
                  </a:moveTo>
                  <a:lnTo>
                    <a:pt x="0" y="27"/>
                  </a:lnTo>
                  <a:lnTo>
                    <a:pt x="39" y="78"/>
                  </a:lnTo>
                  <a:lnTo>
                    <a:pt x="73" y="51"/>
                  </a:lnTo>
                  <a:lnTo>
                    <a:pt x="3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296">
              <a:extLst>
                <a:ext uri="{FF2B5EF4-FFF2-40B4-BE49-F238E27FC236}">
                  <a16:creationId xmlns:a16="http://schemas.microsoft.com/office/drawing/2014/main" id="{46714540-18AE-451B-B709-7B43E6012828}"/>
                </a:ext>
              </a:extLst>
            </p:cNvPr>
            <p:cNvSpPr>
              <a:spLocks/>
            </p:cNvSpPr>
            <p:nvPr/>
          </p:nvSpPr>
          <p:spPr bwMode="auto">
            <a:xfrm>
              <a:off x="6219825" y="4322763"/>
              <a:ext cx="119063" cy="217488"/>
            </a:xfrm>
            <a:custGeom>
              <a:avLst/>
              <a:gdLst>
                <a:gd name="T0" fmla="*/ 6 w 41"/>
                <a:gd name="T1" fmla="*/ 2 h 75"/>
                <a:gd name="T2" fmla="*/ 6 w 41"/>
                <a:gd name="T3" fmla="*/ 2 h 75"/>
                <a:gd name="T4" fmla="*/ 1 w 41"/>
                <a:gd name="T5" fmla="*/ 10 h 75"/>
                <a:gd name="T6" fmla="*/ 11 w 41"/>
                <a:gd name="T7" fmla="*/ 69 h 75"/>
                <a:gd name="T8" fmla="*/ 18 w 41"/>
                <a:gd name="T9" fmla="*/ 75 h 75"/>
                <a:gd name="T10" fmla="*/ 30 w 41"/>
                <a:gd name="T11" fmla="*/ 73 h 75"/>
                <a:gd name="T12" fmla="*/ 40 w 41"/>
                <a:gd name="T13" fmla="*/ 57 h 75"/>
                <a:gd name="T14" fmla="*/ 37 w 41"/>
                <a:gd name="T15" fmla="*/ 35 h 75"/>
                <a:gd name="T16" fmla="*/ 6 w 41"/>
                <a:gd name="T17"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5">
                  <a:moveTo>
                    <a:pt x="6" y="2"/>
                  </a:moveTo>
                  <a:cubicBezTo>
                    <a:pt x="6" y="2"/>
                    <a:pt x="6" y="2"/>
                    <a:pt x="6" y="2"/>
                  </a:cubicBezTo>
                  <a:cubicBezTo>
                    <a:pt x="3" y="3"/>
                    <a:pt x="0" y="7"/>
                    <a:pt x="1" y="10"/>
                  </a:cubicBezTo>
                  <a:cubicBezTo>
                    <a:pt x="11" y="69"/>
                    <a:pt x="11" y="69"/>
                    <a:pt x="11" y="69"/>
                  </a:cubicBezTo>
                  <a:cubicBezTo>
                    <a:pt x="11" y="73"/>
                    <a:pt x="14" y="75"/>
                    <a:pt x="18" y="75"/>
                  </a:cubicBezTo>
                  <a:cubicBezTo>
                    <a:pt x="30" y="73"/>
                    <a:pt x="30" y="73"/>
                    <a:pt x="30" y="73"/>
                  </a:cubicBezTo>
                  <a:cubicBezTo>
                    <a:pt x="37" y="72"/>
                    <a:pt x="41" y="65"/>
                    <a:pt x="40" y="57"/>
                  </a:cubicBezTo>
                  <a:cubicBezTo>
                    <a:pt x="37" y="35"/>
                    <a:pt x="37" y="35"/>
                    <a:pt x="37" y="35"/>
                  </a:cubicBezTo>
                  <a:cubicBezTo>
                    <a:pt x="35" y="20"/>
                    <a:pt x="19" y="0"/>
                    <a:pt x="6" y="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97">
              <a:extLst>
                <a:ext uri="{FF2B5EF4-FFF2-40B4-BE49-F238E27FC236}">
                  <a16:creationId xmlns:a16="http://schemas.microsoft.com/office/drawing/2014/main" id="{5FB80E57-4948-4C40-9B8B-955BE5ABA2B2}"/>
                </a:ext>
              </a:extLst>
            </p:cNvPr>
            <p:cNvSpPr>
              <a:spLocks/>
            </p:cNvSpPr>
            <p:nvPr/>
          </p:nvSpPr>
          <p:spPr bwMode="auto">
            <a:xfrm>
              <a:off x="6303963" y="4487863"/>
              <a:ext cx="733425" cy="693738"/>
            </a:xfrm>
            <a:custGeom>
              <a:avLst/>
              <a:gdLst>
                <a:gd name="T0" fmla="*/ 253 w 254"/>
                <a:gd name="T1" fmla="*/ 67 h 240"/>
                <a:gd name="T2" fmla="*/ 253 w 254"/>
                <a:gd name="T3" fmla="*/ 85 h 240"/>
                <a:gd name="T4" fmla="*/ 158 w 254"/>
                <a:gd name="T5" fmla="*/ 224 h 240"/>
                <a:gd name="T6" fmla="*/ 153 w 254"/>
                <a:gd name="T7" fmla="*/ 229 h 240"/>
                <a:gd name="T8" fmla="*/ 106 w 254"/>
                <a:gd name="T9" fmla="*/ 223 h 240"/>
                <a:gd name="T10" fmla="*/ 0 w 254"/>
                <a:gd name="T11" fmla="*/ 31 h 240"/>
                <a:gd name="T12" fmla="*/ 21 w 254"/>
                <a:gd name="T13" fmla="*/ 10 h 240"/>
                <a:gd name="T14" fmla="*/ 109 w 254"/>
                <a:gd name="T15" fmla="*/ 146 h 240"/>
                <a:gd name="T16" fmla="*/ 122 w 254"/>
                <a:gd name="T17" fmla="*/ 122 h 240"/>
                <a:gd name="T18" fmla="*/ 201 w 254"/>
                <a:gd name="T19" fmla="*/ 0 h 240"/>
                <a:gd name="T20" fmla="*/ 253 w 254"/>
                <a:gd name="T21" fmla="*/ 6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40">
                  <a:moveTo>
                    <a:pt x="253" y="67"/>
                  </a:moveTo>
                  <a:cubicBezTo>
                    <a:pt x="253" y="85"/>
                    <a:pt x="253" y="85"/>
                    <a:pt x="253" y="85"/>
                  </a:cubicBezTo>
                  <a:cubicBezTo>
                    <a:pt x="232" y="131"/>
                    <a:pt x="200" y="178"/>
                    <a:pt x="158" y="224"/>
                  </a:cubicBezTo>
                  <a:cubicBezTo>
                    <a:pt x="157" y="226"/>
                    <a:pt x="155" y="228"/>
                    <a:pt x="153" y="229"/>
                  </a:cubicBezTo>
                  <a:cubicBezTo>
                    <a:pt x="138" y="240"/>
                    <a:pt x="118" y="238"/>
                    <a:pt x="106" y="223"/>
                  </a:cubicBezTo>
                  <a:cubicBezTo>
                    <a:pt x="62" y="170"/>
                    <a:pt x="24" y="106"/>
                    <a:pt x="0" y="31"/>
                  </a:cubicBezTo>
                  <a:cubicBezTo>
                    <a:pt x="21" y="10"/>
                    <a:pt x="21" y="10"/>
                    <a:pt x="21" y="10"/>
                  </a:cubicBezTo>
                  <a:cubicBezTo>
                    <a:pt x="109" y="146"/>
                    <a:pt x="109" y="146"/>
                    <a:pt x="109" y="146"/>
                  </a:cubicBezTo>
                  <a:cubicBezTo>
                    <a:pt x="113" y="138"/>
                    <a:pt x="118" y="130"/>
                    <a:pt x="122" y="122"/>
                  </a:cubicBezTo>
                  <a:cubicBezTo>
                    <a:pt x="148" y="71"/>
                    <a:pt x="163" y="17"/>
                    <a:pt x="201" y="0"/>
                  </a:cubicBezTo>
                  <a:cubicBezTo>
                    <a:pt x="231" y="7"/>
                    <a:pt x="254" y="34"/>
                    <a:pt x="253" y="67"/>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98">
              <a:extLst>
                <a:ext uri="{FF2B5EF4-FFF2-40B4-BE49-F238E27FC236}">
                  <a16:creationId xmlns:a16="http://schemas.microsoft.com/office/drawing/2014/main" id="{39251DB0-5E43-4623-98F6-04BB3EA75099}"/>
                </a:ext>
              </a:extLst>
            </p:cNvPr>
            <p:cNvSpPr>
              <a:spLocks/>
            </p:cNvSpPr>
            <p:nvPr/>
          </p:nvSpPr>
          <p:spPr bwMode="auto">
            <a:xfrm>
              <a:off x="6656388" y="4487863"/>
              <a:ext cx="381000" cy="661988"/>
            </a:xfrm>
            <a:custGeom>
              <a:avLst/>
              <a:gdLst>
                <a:gd name="T0" fmla="*/ 131 w 132"/>
                <a:gd name="T1" fmla="*/ 67 h 229"/>
                <a:gd name="T2" fmla="*/ 131 w 132"/>
                <a:gd name="T3" fmla="*/ 85 h 229"/>
                <a:gd name="T4" fmla="*/ 36 w 132"/>
                <a:gd name="T5" fmla="*/ 224 h 229"/>
                <a:gd name="T6" fmla="*/ 31 w 132"/>
                <a:gd name="T7" fmla="*/ 229 h 229"/>
                <a:gd name="T8" fmla="*/ 0 w 132"/>
                <a:gd name="T9" fmla="*/ 122 h 229"/>
                <a:gd name="T10" fmla="*/ 79 w 132"/>
                <a:gd name="T11" fmla="*/ 0 h 229"/>
                <a:gd name="T12" fmla="*/ 131 w 132"/>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32" h="229">
                  <a:moveTo>
                    <a:pt x="131" y="67"/>
                  </a:moveTo>
                  <a:cubicBezTo>
                    <a:pt x="131" y="85"/>
                    <a:pt x="131" y="85"/>
                    <a:pt x="131" y="85"/>
                  </a:cubicBezTo>
                  <a:cubicBezTo>
                    <a:pt x="110" y="131"/>
                    <a:pt x="78" y="178"/>
                    <a:pt x="36" y="224"/>
                  </a:cubicBezTo>
                  <a:cubicBezTo>
                    <a:pt x="35" y="226"/>
                    <a:pt x="33" y="228"/>
                    <a:pt x="31" y="229"/>
                  </a:cubicBezTo>
                  <a:cubicBezTo>
                    <a:pt x="6" y="197"/>
                    <a:pt x="1" y="149"/>
                    <a:pt x="0" y="122"/>
                  </a:cubicBezTo>
                  <a:cubicBezTo>
                    <a:pt x="26" y="71"/>
                    <a:pt x="41" y="17"/>
                    <a:pt x="79" y="0"/>
                  </a:cubicBezTo>
                  <a:cubicBezTo>
                    <a:pt x="109" y="7"/>
                    <a:pt x="132" y="34"/>
                    <a:pt x="131" y="67"/>
                  </a:cubicBezTo>
                  <a:close/>
                </a:path>
              </a:pathLst>
            </a:custGeom>
            <a:solidFill>
              <a:srgbClr val="283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99">
              <a:extLst>
                <a:ext uri="{FF2B5EF4-FFF2-40B4-BE49-F238E27FC236}">
                  <a16:creationId xmlns:a16="http://schemas.microsoft.com/office/drawing/2014/main" id="{9BCE3FFC-9EBF-452E-BCF5-CB579A18ADDF}"/>
                </a:ext>
              </a:extLst>
            </p:cNvPr>
            <p:cNvSpPr>
              <a:spLocks/>
            </p:cNvSpPr>
            <p:nvPr/>
          </p:nvSpPr>
          <p:spPr bwMode="auto">
            <a:xfrm>
              <a:off x="6448425" y="4430713"/>
              <a:ext cx="109538" cy="123825"/>
            </a:xfrm>
            <a:custGeom>
              <a:avLst/>
              <a:gdLst>
                <a:gd name="T0" fmla="*/ 38 w 69"/>
                <a:gd name="T1" fmla="*/ 0 h 78"/>
                <a:gd name="T2" fmla="*/ 0 w 69"/>
                <a:gd name="T3" fmla="*/ 22 h 78"/>
                <a:gd name="T4" fmla="*/ 31 w 69"/>
                <a:gd name="T5" fmla="*/ 78 h 78"/>
                <a:gd name="T6" fmla="*/ 69 w 69"/>
                <a:gd name="T7" fmla="*/ 56 h 78"/>
                <a:gd name="T8" fmla="*/ 38 w 69"/>
                <a:gd name="T9" fmla="*/ 0 h 78"/>
              </a:gdLst>
              <a:ahLst/>
              <a:cxnLst>
                <a:cxn ang="0">
                  <a:pos x="T0" y="T1"/>
                </a:cxn>
                <a:cxn ang="0">
                  <a:pos x="T2" y="T3"/>
                </a:cxn>
                <a:cxn ang="0">
                  <a:pos x="T4" y="T5"/>
                </a:cxn>
                <a:cxn ang="0">
                  <a:pos x="T6" y="T7"/>
                </a:cxn>
                <a:cxn ang="0">
                  <a:pos x="T8" y="T9"/>
                </a:cxn>
              </a:cxnLst>
              <a:rect l="0" t="0" r="r" b="b"/>
              <a:pathLst>
                <a:path w="69" h="78">
                  <a:moveTo>
                    <a:pt x="38" y="0"/>
                  </a:moveTo>
                  <a:lnTo>
                    <a:pt x="0" y="22"/>
                  </a:lnTo>
                  <a:lnTo>
                    <a:pt x="31" y="78"/>
                  </a:lnTo>
                  <a:lnTo>
                    <a:pt x="69" y="56"/>
                  </a:lnTo>
                  <a:lnTo>
                    <a:pt x="38"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300">
              <a:extLst>
                <a:ext uri="{FF2B5EF4-FFF2-40B4-BE49-F238E27FC236}">
                  <a16:creationId xmlns:a16="http://schemas.microsoft.com/office/drawing/2014/main" id="{4BE17657-6C09-43DB-ADEE-ECE8868331BA}"/>
                </a:ext>
              </a:extLst>
            </p:cNvPr>
            <p:cNvSpPr>
              <a:spLocks/>
            </p:cNvSpPr>
            <p:nvPr/>
          </p:nvSpPr>
          <p:spPr bwMode="auto">
            <a:xfrm>
              <a:off x="6392863" y="4279900"/>
              <a:ext cx="142875" cy="217488"/>
            </a:xfrm>
            <a:custGeom>
              <a:avLst/>
              <a:gdLst>
                <a:gd name="T0" fmla="*/ 5 w 49"/>
                <a:gd name="T1" fmla="*/ 4 h 75"/>
                <a:gd name="T2" fmla="*/ 5 w 49"/>
                <a:gd name="T3" fmla="*/ 4 h 75"/>
                <a:gd name="T4" fmla="*/ 1 w 49"/>
                <a:gd name="T5" fmla="*/ 13 h 75"/>
                <a:gd name="T6" fmla="*/ 19 w 49"/>
                <a:gd name="T7" fmla="*/ 70 h 75"/>
                <a:gd name="T8" fmla="*/ 27 w 49"/>
                <a:gd name="T9" fmla="*/ 74 h 75"/>
                <a:gd name="T10" fmla="*/ 39 w 49"/>
                <a:gd name="T11" fmla="*/ 71 h 75"/>
                <a:gd name="T12" fmla="*/ 46 w 49"/>
                <a:gd name="T13" fmla="*/ 53 h 75"/>
                <a:gd name="T14" fmla="*/ 41 w 49"/>
                <a:gd name="T15" fmla="*/ 32 h 75"/>
                <a:gd name="T16" fmla="*/ 5 w 49"/>
                <a:gd name="T17"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75">
                  <a:moveTo>
                    <a:pt x="5" y="4"/>
                  </a:moveTo>
                  <a:cubicBezTo>
                    <a:pt x="5" y="4"/>
                    <a:pt x="5" y="4"/>
                    <a:pt x="5" y="4"/>
                  </a:cubicBezTo>
                  <a:cubicBezTo>
                    <a:pt x="2" y="5"/>
                    <a:pt x="0" y="9"/>
                    <a:pt x="1" y="13"/>
                  </a:cubicBezTo>
                  <a:cubicBezTo>
                    <a:pt x="19" y="70"/>
                    <a:pt x="19" y="70"/>
                    <a:pt x="19" y="70"/>
                  </a:cubicBezTo>
                  <a:cubicBezTo>
                    <a:pt x="20" y="73"/>
                    <a:pt x="24" y="75"/>
                    <a:pt x="27" y="74"/>
                  </a:cubicBezTo>
                  <a:cubicBezTo>
                    <a:pt x="39" y="71"/>
                    <a:pt x="39" y="71"/>
                    <a:pt x="39" y="71"/>
                  </a:cubicBezTo>
                  <a:cubicBezTo>
                    <a:pt x="45" y="69"/>
                    <a:pt x="49" y="61"/>
                    <a:pt x="46" y="53"/>
                  </a:cubicBezTo>
                  <a:cubicBezTo>
                    <a:pt x="41" y="32"/>
                    <a:pt x="41" y="32"/>
                    <a:pt x="41" y="32"/>
                  </a:cubicBezTo>
                  <a:cubicBezTo>
                    <a:pt x="36" y="17"/>
                    <a:pt x="18" y="0"/>
                    <a:pt x="5" y="4"/>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301">
              <a:extLst>
                <a:ext uri="{FF2B5EF4-FFF2-40B4-BE49-F238E27FC236}">
                  <a16:creationId xmlns:a16="http://schemas.microsoft.com/office/drawing/2014/main" id="{12B13E5B-D9BA-44F2-820C-21088A912E48}"/>
                </a:ext>
              </a:extLst>
            </p:cNvPr>
            <p:cNvSpPr>
              <a:spLocks/>
            </p:cNvSpPr>
            <p:nvPr/>
          </p:nvSpPr>
          <p:spPr bwMode="auto">
            <a:xfrm>
              <a:off x="6469063" y="4371975"/>
              <a:ext cx="84138" cy="111125"/>
            </a:xfrm>
            <a:custGeom>
              <a:avLst/>
              <a:gdLst>
                <a:gd name="T0" fmla="*/ 0 w 29"/>
                <a:gd name="T1" fmla="*/ 30 h 38"/>
                <a:gd name="T2" fmla="*/ 14 w 29"/>
                <a:gd name="T3" fmla="*/ 38 h 38"/>
                <a:gd name="T4" fmla="*/ 27 w 29"/>
                <a:gd name="T5" fmla="*/ 12 h 38"/>
                <a:gd name="T6" fmla="*/ 24 w 29"/>
                <a:gd name="T7" fmla="*/ 2 h 38"/>
                <a:gd name="T8" fmla="*/ 24 w 29"/>
                <a:gd name="T9" fmla="*/ 2 h 38"/>
                <a:gd name="T10" fmla="*/ 13 w 29"/>
                <a:gd name="T11" fmla="*/ 5 h 38"/>
                <a:gd name="T12" fmla="*/ 0 w 29"/>
                <a:gd name="T13" fmla="*/ 30 h 38"/>
              </a:gdLst>
              <a:ahLst/>
              <a:cxnLst>
                <a:cxn ang="0">
                  <a:pos x="T0" y="T1"/>
                </a:cxn>
                <a:cxn ang="0">
                  <a:pos x="T2" y="T3"/>
                </a:cxn>
                <a:cxn ang="0">
                  <a:pos x="T4" y="T5"/>
                </a:cxn>
                <a:cxn ang="0">
                  <a:pos x="T6" y="T7"/>
                </a:cxn>
                <a:cxn ang="0">
                  <a:pos x="T8" y="T9"/>
                </a:cxn>
                <a:cxn ang="0">
                  <a:pos x="T10" y="T11"/>
                </a:cxn>
                <a:cxn ang="0">
                  <a:pos x="T12" y="T13"/>
                </a:cxn>
              </a:cxnLst>
              <a:rect l="0" t="0" r="r" b="b"/>
              <a:pathLst>
                <a:path w="29" h="38">
                  <a:moveTo>
                    <a:pt x="0" y="30"/>
                  </a:moveTo>
                  <a:cubicBezTo>
                    <a:pt x="14" y="38"/>
                    <a:pt x="14" y="38"/>
                    <a:pt x="14" y="38"/>
                  </a:cubicBezTo>
                  <a:cubicBezTo>
                    <a:pt x="27" y="12"/>
                    <a:pt x="27" y="12"/>
                    <a:pt x="27" y="12"/>
                  </a:cubicBezTo>
                  <a:cubicBezTo>
                    <a:pt x="29" y="8"/>
                    <a:pt x="27" y="4"/>
                    <a:pt x="24" y="2"/>
                  </a:cubicBezTo>
                  <a:cubicBezTo>
                    <a:pt x="24" y="2"/>
                    <a:pt x="24" y="2"/>
                    <a:pt x="24" y="2"/>
                  </a:cubicBezTo>
                  <a:cubicBezTo>
                    <a:pt x="20" y="0"/>
                    <a:pt x="15" y="1"/>
                    <a:pt x="13" y="5"/>
                  </a:cubicBezTo>
                  <a:lnTo>
                    <a:pt x="0" y="3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302">
              <a:extLst>
                <a:ext uri="{FF2B5EF4-FFF2-40B4-BE49-F238E27FC236}">
                  <a16:creationId xmlns:a16="http://schemas.microsoft.com/office/drawing/2014/main" id="{1B63C683-C039-4DA2-8EBA-E3BB1BD34858}"/>
                </a:ext>
              </a:extLst>
            </p:cNvPr>
            <p:cNvSpPr>
              <a:spLocks/>
            </p:cNvSpPr>
            <p:nvPr/>
          </p:nvSpPr>
          <p:spPr bwMode="auto">
            <a:xfrm>
              <a:off x="6937375" y="7785100"/>
              <a:ext cx="242888" cy="204788"/>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2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2" y="0"/>
                    <a:pt x="82" y="0"/>
                    <a:pt x="82"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303">
              <a:extLst>
                <a:ext uri="{FF2B5EF4-FFF2-40B4-BE49-F238E27FC236}">
                  <a16:creationId xmlns:a16="http://schemas.microsoft.com/office/drawing/2014/main" id="{C51627AB-A561-47E7-98EC-B58F0B90BDED}"/>
                </a:ext>
              </a:extLst>
            </p:cNvPr>
            <p:cNvSpPr>
              <a:spLocks/>
            </p:cNvSpPr>
            <p:nvPr/>
          </p:nvSpPr>
          <p:spPr bwMode="auto">
            <a:xfrm>
              <a:off x="6846888" y="7842250"/>
              <a:ext cx="381000"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1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5"/>
                    <a:pt x="31" y="31"/>
                  </a:cubicBezTo>
                  <a:cubicBezTo>
                    <a:pt x="31" y="31"/>
                    <a:pt x="46" y="49"/>
                    <a:pt x="66" y="36"/>
                  </a:cubicBezTo>
                  <a:cubicBezTo>
                    <a:pt x="86" y="22"/>
                    <a:pt x="117" y="0"/>
                    <a:pt x="117" y="0"/>
                  </a:cubicBezTo>
                  <a:cubicBezTo>
                    <a:pt x="117" y="0"/>
                    <a:pt x="132" y="14"/>
                    <a:pt x="117" y="31"/>
                  </a:cubicBezTo>
                  <a:cubicBezTo>
                    <a:pt x="117" y="31"/>
                    <a:pt x="101" y="22"/>
                    <a:pt x="51" y="58"/>
                  </a:cubicBezTo>
                  <a:cubicBezTo>
                    <a:pt x="51"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304">
              <a:extLst>
                <a:ext uri="{FF2B5EF4-FFF2-40B4-BE49-F238E27FC236}">
                  <a16:creationId xmlns:a16="http://schemas.microsoft.com/office/drawing/2014/main" id="{B31A6EAD-F12C-451F-A21A-BE96AEDEDC6F}"/>
                </a:ext>
              </a:extLst>
            </p:cNvPr>
            <p:cNvSpPr>
              <a:spLocks/>
            </p:cNvSpPr>
            <p:nvPr/>
          </p:nvSpPr>
          <p:spPr bwMode="auto">
            <a:xfrm>
              <a:off x="7156450" y="7926388"/>
              <a:ext cx="28575" cy="84138"/>
            </a:xfrm>
            <a:custGeom>
              <a:avLst/>
              <a:gdLst>
                <a:gd name="T0" fmla="*/ 0 w 10"/>
                <a:gd name="T1" fmla="*/ 1 h 29"/>
                <a:gd name="T2" fmla="*/ 1 w 10"/>
                <a:gd name="T3" fmla="*/ 29 h 29"/>
                <a:gd name="T4" fmla="*/ 6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6" y="29"/>
                    <a:pt x="6" y="29"/>
                    <a:pt x="6"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305">
              <a:extLst>
                <a:ext uri="{FF2B5EF4-FFF2-40B4-BE49-F238E27FC236}">
                  <a16:creationId xmlns:a16="http://schemas.microsoft.com/office/drawing/2014/main" id="{B3647E61-307F-4774-B056-3804FC3100D0}"/>
                </a:ext>
              </a:extLst>
            </p:cNvPr>
            <p:cNvSpPr>
              <a:spLocks/>
            </p:cNvSpPr>
            <p:nvPr/>
          </p:nvSpPr>
          <p:spPr bwMode="auto">
            <a:xfrm>
              <a:off x="7145338" y="7856538"/>
              <a:ext cx="242888" cy="206375"/>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1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1" y="0"/>
                    <a:pt x="81" y="0"/>
                    <a:pt x="81"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306">
              <a:extLst>
                <a:ext uri="{FF2B5EF4-FFF2-40B4-BE49-F238E27FC236}">
                  <a16:creationId xmlns:a16="http://schemas.microsoft.com/office/drawing/2014/main" id="{D8CFF274-3CCF-4755-BC3D-E940FC234B61}"/>
                </a:ext>
              </a:extLst>
            </p:cNvPr>
            <p:cNvSpPr>
              <a:spLocks/>
            </p:cNvSpPr>
            <p:nvPr/>
          </p:nvSpPr>
          <p:spPr bwMode="auto">
            <a:xfrm>
              <a:off x="7054850" y="7915275"/>
              <a:ext cx="382588"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0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4"/>
                    <a:pt x="31" y="31"/>
                  </a:cubicBezTo>
                  <a:cubicBezTo>
                    <a:pt x="31" y="31"/>
                    <a:pt x="46" y="49"/>
                    <a:pt x="66" y="36"/>
                  </a:cubicBezTo>
                  <a:cubicBezTo>
                    <a:pt x="86" y="22"/>
                    <a:pt x="117" y="0"/>
                    <a:pt x="117" y="0"/>
                  </a:cubicBezTo>
                  <a:cubicBezTo>
                    <a:pt x="117" y="0"/>
                    <a:pt x="132" y="13"/>
                    <a:pt x="117" y="31"/>
                  </a:cubicBezTo>
                  <a:cubicBezTo>
                    <a:pt x="117" y="31"/>
                    <a:pt x="101" y="22"/>
                    <a:pt x="50" y="58"/>
                  </a:cubicBezTo>
                  <a:cubicBezTo>
                    <a:pt x="50"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307">
              <a:extLst>
                <a:ext uri="{FF2B5EF4-FFF2-40B4-BE49-F238E27FC236}">
                  <a16:creationId xmlns:a16="http://schemas.microsoft.com/office/drawing/2014/main" id="{4227A2D4-4BC2-4125-8796-DB9A795FD7DD}"/>
                </a:ext>
              </a:extLst>
            </p:cNvPr>
            <p:cNvSpPr>
              <a:spLocks/>
            </p:cNvSpPr>
            <p:nvPr/>
          </p:nvSpPr>
          <p:spPr bwMode="auto">
            <a:xfrm>
              <a:off x="7364413" y="7999413"/>
              <a:ext cx="28575" cy="82550"/>
            </a:xfrm>
            <a:custGeom>
              <a:avLst/>
              <a:gdLst>
                <a:gd name="T0" fmla="*/ 0 w 10"/>
                <a:gd name="T1" fmla="*/ 1 h 29"/>
                <a:gd name="T2" fmla="*/ 1 w 10"/>
                <a:gd name="T3" fmla="*/ 29 h 29"/>
                <a:gd name="T4" fmla="*/ 5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5" y="29"/>
                    <a:pt x="5" y="29"/>
                    <a:pt x="5"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308">
              <a:extLst>
                <a:ext uri="{FF2B5EF4-FFF2-40B4-BE49-F238E27FC236}">
                  <a16:creationId xmlns:a16="http://schemas.microsoft.com/office/drawing/2014/main" id="{0A73A48D-BA07-4064-B158-3FE8E9F90C6C}"/>
                </a:ext>
              </a:extLst>
            </p:cNvPr>
            <p:cNvSpPr>
              <a:spLocks/>
            </p:cNvSpPr>
            <p:nvPr/>
          </p:nvSpPr>
          <p:spPr bwMode="auto">
            <a:xfrm>
              <a:off x="6881813" y="5430838"/>
              <a:ext cx="366713" cy="2368550"/>
            </a:xfrm>
            <a:custGeom>
              <a:avLst/>
              <a:gdLst>
                <a:gd name="T0" fmla="*/ 127 w 127"/>
                <a:gd name="T1" fmla="*/ 532 h 819"/>
                <a:gd name="T2" fmla="*/ 102 w 127"/>
                <a:gd name="T3" fmla="*/ 817 h 819"/>
                <a:gd name="T4" fmla="*/ 95 w 127"/>
                <a:gd name="T5" fmla="*/ 818 h 819"/>
                <a:gd name="T6" fmla="*/ 75 w 127"/>
                <a:gd name="T7" fmla="*/ 819 h 819"/>
                <a:gd name="T8" fmla="*/ 2 w 127"/>
                <a:gd name="T9" fmla="*/ 400 h 819"/>
                <a:gd name="T10" fmla="*/ 0 w 127"/>
                <a:gd name="T11" fmla="*/ 381 h 819"/>
                <a:gd name="T12" fmla="*/ 24 w 127"/>
                <a:gd name="T13" fmla="*/ 3 h 819"/>
                <a:gd name="T14" fmla="*/ 33 w 127"/>
                <a:gd name="T15" fmla="*/ 5 h 819"/>
                <a:gd name="T16" fmla="*/ 110 w 127"/>
                <a:gd name="T17" fmla="*/ 0 h 819"/>
                <a:gd name="T18" fmla="*/ 102 w 127"/>
                <a:gd name="T19" fmla="*/ 128 h 819"/>
                <a:gd name="T20" fmla="*/ 100 w 127"/>
                <a:gd name="T21" fmla="*/ 156 h 819"/>
                <a:gd name="T22" fmla="*/ 92 w 127"/>
                <a:gd name="T23" fmla="*/ 322 h 819"/>
                <a:gd name="T24" fmla="*/ 127 w 127"/>
                <a:gd name="T25" fmla="*/ 53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819">
                  <a:moveTo>
                    <a:pt x="127" y="532"/>
                  </a:moveTo>
                  <a:cubicBezTo>
                    <a:pt x="102" y="817"/>
                    <a:pt x="102" y="817"/>
                    <a:pt x="102" y="817"/>
                  </a:cubicBezTo>
                  <a:cubicBezTo>
                    <a:pt x="95" y="818"/>
                    <a:pt x="95" y="818"/>
                    <a:pt x="95" y="818"/>
                  </a:cubicBezTo>
                  <a:cubicBezTo>
                    <a:pt x="75" y="819"/>
                    <a:pt x="75" y="819"/>
                    <a:pt x="75" y="819"/>
                  </a:cubicBezTo>
                  <a:cubicBezTo>
                    <a:pt x="53" y="665"/>
                    <a:pt x="29" y="521"/>
                    <a:pt x="2" y="400"/>
                  </a:cubicBezTo>
                  <a:cubicBezTo>
                    <a:pt x="1" y="393"/>
                    <a:pt x="0" y="387"/>
                    <a:pt x="0" y="381"/>
                  </a:cubicBezTo>
                  <a:cubicBezTo>
                    <a:pt x="2" y="260"/>
                    <a:pt x="10" y="134"/>
                    <a:pt x="24" y="3"/>
                  </a:cubicBezTo>
                  <a:cubicBezTo>
                    <a:pt x="33" y="5"/>
                    <a:pt x="33" y="5"/>
                    <a:pt x="33" y="5"/>
                  </a:cubicBezTo>
                  <a:cubicBezTo>
                    <a:pt x="110" y="0"/>
                    <a:pt x="110" y="0"/>
                    <a:pt x="110" y="0"/>
                  </a:cubicBezTo>
                  <a:cubicBezTo>
                    <a:pt x="102" y="128"/>
                    <a:pt x="102" y="128"/>
                    <a:pt x="102" y="128"/>
                  </a:cubicBezTo>
                  <a:cubicBezTo>
                    <a:pt x="100" y="156"/>
                    <a:pt x="100" y="156"/>
                    <a:pt x="100" y="156"/>
                  </a:cubicBezTo>
                  <a:cubicBezTo>
                    <a:pt x="92" y="322"/>
                    <a:pt x="92" y="322"/>
                    <a:pt x="92" y="322"/>
                  </a:cubicBezTo>
                  <a:lnTo>
                    <a:pt x="127" y="532"/>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309">
              <a:extLst>
                <a:ext uri="{FF2B5EF4-FFF2-40B4-BE49-F238E27FC236}">
                  <a16:creationId xmlns:a16="http://schemas.microsoft.com/office/drawing/2014/main" id="{B34EC1AD-3D98-4351-9748-E6DF4753BD1C}"/>
                </a:ext>
              </a:extLst>
            </p:cNvPr>
            <p:cNvSpPr>
              <a:spLocks/>
            </p:cNvSpPr>
            <p:nvPr/>
          </p:nvSpPr>
          <p:spPr bwMode="auto">
            <a:xfrm>
              <a:off x="7078663" y="5870575"/>
              <a:ext cx="169863" cy="1925638"/>
            </a:xfrm>
            <a:custGeom>
              <a:avLst/>
              <a:gdLst>
                <a:gd name="T0" fmla="*/ 107 w 107"/>
                <a:gd name="T1" fmla="*/ 692 h 1213"/>
                <a:gd name="T2" fmla="*/ 62 w 107"/>
                <a:gd name="T3" fmla="*/ 1211 h 1213"/>
                <a:gd name="T4" fmla="*/ 49 w 107"/>
                <a:gd name="T5" fmla="*/ 1213 h 1213"/>
                <a:gd name="T6" fmla="*/ 47 w 107"/>
                <a:gd name="T7" fmla="*/ 1213 h 1213"/>
                <a:gd name="T8" fmla="*/ 0 w 107"/>
                <a:gd name="T9" fmla="*/ 457 h 1213"/>
                <a:gd name="T10" fmla="*/ 25 w 107"/>
                <a:gd name="T11" fmla="*/ 0 h 1213"/>
                <a:gd name="T12" fmla="*/ 58 w 107"/>
                <a:gd name="T13" fmla="*/ 7 h 1213"/>
                <a:gd name="T14" fmla="*/ 44 w 107"/>
                <a:gd name="T15" fmla="*/ 310 h 1213"/>
                <a:gd name="T16" fmla="*/ 107 w 107"/>
                <a:gd name="T17" fmla="*/ 69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213">
                  <a:moveTo>
                    <a:pt x="107" y="692"/>
                  </a:moveTo>
                  <a:lnTo>
                    <a:pt x="62" y="1211"/>
                  </a:lnTo>
                  <a:lnTo>
                    <a:pt x="49" y="1213"/>
                  </a:lnTo>
                  <a:lnTo>
                    <a:pt x="47" y="1213"/>
                  </a:lnTo>
                  <a:lnTo>
                    <a:pt x="0" y="457"/>
                  </a:lnTo>
                  <a:lnTo>
                    <a:pt x="25" y="0"/>
                  </a:lnTo>
                  <a:lnTo>
                    <a:pt x="58" y="7"/>
                  </a:lnTo>
                  <a:lnTo>
                    <a:pt x="44" y="310"/>
                  </a:lnTo>
                  <a:lnTo>
                    <a:pt x="107" y="692"/>
                  </a:lnTo>
                  <a:close/>
                </a:path>
              </a:pathLst>
            </a:custGeom>
            <a:solidFill>
              <a:srgbClr val="355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310">
              <a:extLst>
                <a:ext uri="{FF2B5EF4-FFF2-40B4-BE49-F238E27FC236}">
                  <a16:creationId xmlns:a16="http://schemas.microsoft.com/office/drawing/2014/main" id="{A10DE6FF-67D3-44B1-9E43-C87CAA433A4A}"/>
                </a:ext>
              </a:extLst>
            </p:cNvPr>
            <p:cNvSpPr>
              <a:spLocks/>
            </p:cNvSpPr>
            <p:nvPr/>
          </p:nvSpPr>
          <p:spPr bwMode="auto">
            <a:xfrm>
              <a:off x="7115175" y="5422900"/>
              <a:ext cx="488950" cy="2463800"/>
            </a:xfrm>
            <a:custGeom>
              <a:avLst/>
              <a:gdLst>
                <a:gd name="T0" fmla="*/ 129 w 169"/>
                <a:gd name="T1" fmla="*/ 3 h 852"/>
                <a:gd name="T2" fmla="*/ 154 w 169"/>
                <a:gd name="T3" fmla="*/ 67 h 852"/>
                <a:gd name="T4" fmla="*/ 155 w 169"/>
                <a:gd name="T5" fmla="*/ 72 h 852"/>
                <a:gd name="T6" fmla="*/ 100 w 169"/>
                <a:gd name="T7" fmla="*/ 390 h 852"/>
                <a:gd name="T8" fmla="*/ 98 w 169"/>
                <a:gd name="T9" fmla="*/ 411 h 852"/>
                <a:gd name="T10" fmla="*/ 116 w 169"/>
                <a:gd name="T11" fmla="*/ 556 h 852"/>
                <a:gd name="T12" fmla="*/ 117 w 169"/>
                <a:gd name="T13" fmla="*/ 573 h 852"/>
                <a:gd name="T14" fmla="*/ 95 w 169"/>
                <a:gd name="T15" fmla="*/ 852 h 852"/>
                <a:gd name="T16" fmla="*/ 67 w 169"/>
                <a:gd name="T17" fmla="*/ 852 h 852"/>
                <a:gd name="T18" fmla="*/ 3 w 169"/>
                <a:gd name="T19" fmla="*/ 440 h 852"/>
                <a:gd name="T20" fmla="*/ 3 w 169"/>
                <a:gd name="T21" fmla="*/ 434 h 852"/>
                <a:gd name="T22" fmla="*/ 0 w 169"/>
                <a:gd name="T23" fmla="*/ 0 h 852"/>
                <a:gd name="T24" fmla="*/ 129 w 169"/>
                <a:gd name="T25" fmla="*/ 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852">
                  <a:moveTo>
                    <a:pt x="129" y="3"/>
                  </a:moveTo>
                  <a:cubicBezTo>
                    <a:pt x="139" y="22"/>
                    <a:pt x="147" y="43"/>
                    <a:pt x="154" y="67"/>
                  </a:cubicBezTo>
                  <a:cubicBezTo>
                    <a:pt x="154" y="69"/>
                    <a:pt x="155" y="71"/>
                    <a:pt x="155" y="72"/>
                  </a:cubicBezTo>
                  <a:cubicBezTo>
                    <a:pt x="169" y="177"/>
                    <a:pt x="145" y="283"/>
                    <a:pt x="100" y="390"/>
                  </a:cubicBezTo>
                  <a:cubicBezTo>
                    <a:pt x="98" y="397"/>
                    <a:pt x="97" y="404"/>
                    <a:pt x="98" y="411"/>
                  </a:cubicBezTo>
                  <a:cubicBezTo>
                    <a:pt x="116" y="556"/>
                    <a:pt x="116" y="556"/>
                    <a:pt x="116" y="556"/>
                  </a:cubicBezTo>
                  <a:cubicBezTo>
                    <a:pt x="118" y="561"/>
                    <a:pt x="118" y="567"/>
                    <a:pt x="117" y="573"/>
                  </a:cubicBezTo>
                  <a:cubicBezTo>
                    <a:pt x="95" y="852"/>
                    <a:pt x="95" y="852"/>
                    <a:pt x="95" y="852"/>
                  </a:cubicBezTo>
                  <a:cubicBezTo>
                    <a:pt x="67" y="852"/>
                    <a:pt x="67" y="852"/>
                    <a:pt x="67" y="852"/>
                  </a:cubicBezTo>
                  <a:cubicBezTo>
                    <a:pt x="3" y="440"/>
                    <a:pt x="3" y="440"/>
                    <a:pt x="3" y="440"/>
                  </a:cubicBezTo>
                  <a:cubicBezTo>
                    <a:pt x="3" y="438"/>
                    <a:pt x="3" y="436"/>
                    <a:pt x="3" y="434"/>
                  </a:cubicBezTo>
                  <a:cubicBezTo>
                    <a:pt x="0" y="0"/>
                    <a:pt x="0" y="0"/>
                    <a:pt x="0" y="0"/>
                  </a:cubicBezTo>
                  <a:lnTo>
                    <a:pt x="129" y="3"/>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311">
              <a:extLst>
                <a:ext uri="{FF2B5EF4-FFF2-40B4-BE49-F238E27FC236}">
                  <a16:creationId xmlns:a16="http://schemas.microsoft.com/office/drawing/2014/main" id="{2F0030C6-AB42-420F-81D1-EBC85396A966}"/>
                </a:ext>
              </a:extLst>
            </p:cNvPr>
            <p:cNvSpPr>
              <a:spLocks/>
            </p:cNvSpPr>
            <p:nvPr/>
          </p:nvSpPr>
          <p:spPr bwMode="auto">
            <a:xfrm>
              <a:off x="7051675" y="4241800"/>
              <a:ext cx="192088" cy="234950"/>
            </a:xfrm>
            <a:custGeom>
              <a:avLst/>
              <a:gdLst>
                <a:gd name="T0" fmla="*/ 0 w 121"/>
                <a:gd name="T1" fmla="*/ 40 h 148"/>
                <a:gd name="T2" fmla="*/ 28 w 121"/>
                <a:gd name="T3" fmla="*/ 148 h 148"/>
                <a:gd name="T4" fmla="*/ 121 w 121"/>
                <a:gd name="T5" fmla="*/ 139 h 148"/>
                <a:gd name="T6" fmla="*/ 79 w 121"/>
                <a:gd name="T7" fmla="*/ 0 h 148"/>
                <a:gd name="T8" fmla="*/ 0 w 121"/>
                <a:gd name="T9" fmla="*/ 40 h 148"/>
              </a:gdLst>
              <a:ahLst/>
              <a:cxnLst>
                <a:cxn ang="0">
                  <a:pos x="T0" y="T1"/>
                </a:cxn>
                <a:cxn ang="0">
                  <a:pos x="T2" y="T3"/>
                </a:cxn>
                <a:cxn ang="0">
                  <a:pos x="T4" y="T5"/>
                </a:cxn>
                <a:cxn ang="0">
                  <a:pos x="T6" y="T7"/>
                </a:cxn>
                <a:cxn ang="0">
                  <a:pos x="T8" y="T9"/>
                </a:cxn>
              </a:cxnLst>
              <a:rect l="0" t="0" r="r" b="b"/>
              <a:pathLst>
                <a:path w="121" h="148">
                  <a:moveTo>
                    <a:pt x="0" y="40"/>
                  </a:moveTo>
                  <a:lnTo>
                    <a:pt x="28" y="148"/>
                  </a:lnTo>
                  <a:lnTo>
                    <a:pt x="121" y="139"/>
                  </a:lnTo>
                  <a:lnTo>
                    <a:pt x="79" y="0"/>
                  </a:lnTo>
                  <a:lnTo>
                    <a:pt x="0" y="40"/>
                  </a:ln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312">
              <a:extLst>
                <a:ext uri="{FF2B5EF4-FFF2-40B4-BE49-F238E27FC236}">
                  <a16:creationId xmlns:a16="http://schemas.microsoft.com/office/drawing/2014/main" id="{EBC9B443-A09A-4895-A64F-67DCD3B997B9}"/>
                </a:ext>
              </a:extLst>
            </p:cNvPr>
            <p:cNvSpPr>
              <a:spLocks/>
            </p:cNvSpPr>
            <p:nvPr/>
          </p:nvSpPr>
          <p:spPr bwMode="auto">
            <a:xfrm>
              <a:off x="6821488" y="3832225"/>
              <a:ext cx="261938" cy="454025"/>
            </a:xfrm>
            <a:custGeom>
              <a:avLst/>
              <a:gdLst>
                <a:gd name="T0" fmla="*/ 33 w 91"/>
                <a:gd name="T1" fmla="*/ 0 h 157"/>
                <a:gd name="T2" fmla="*/ 5 w 91"/>
                <a:gd name="T3" fmla="*/ 57 h 157"/>
                <a:gd name="T4" fmla="*/ 6 w 91"/>
                <a:gd name="T5" fmla="*/ 157 h 157"/>
                <a:gd name="T6" fmla="*/ 78 w 91"/>
                <a:gd name="T7" fmla="*/ 152 h 157"/>
                <a:gd name="T8" fmla="*/ 33 w 91"/>
                <a:gd name="T9" fmla="*/ 0 h 157"/>
              </a:gdLst>
              <a:ahLst/>
              <a:cxnLst>
                <a:cxn ang="0">
                  <a:pos x="T0" y="T1"/>
                </a:cxn>
                <a:cxn ang="0">
                  <a:pos x="T2" y="T3"/>
                </a:cxn>
                <a:cxn ang="0">
                  <a:pos x="T4" y="T5"/>
                </a:cxn>
                <a:cxn ang="0">
                  <a:pos x="T6" y="T7"/>
                </a:cxn>
                <a:cxn ang="0">
                  <a:pos x="T8" y="T9"/>
                </a:cxn>
              </a:cxnLst>
              <a:rect l="0" t="0" r="r" b="b"/>
              <a:pathLst>
                <a:path w="91" h="157">
                  <a:moveTo>
                    <a:pt x="33" y="0"/>
                  </a:moveTo>
                  <a:cubicBezTo>
                    <a:pt x="33" y="0"/>
                    <a:pt x="10" y="19"/>
                    <a:pt x="5" y="57"/>
                  </a:cubicBezTo>
                  <a:cubicBezTo>
                    <a:pt x="0" y="96"/>
                    <a:pt x="2" y="148"/>
                    <a:pt x="6" y="157"/>
                  </a:cubicBezTo>
                  <a:cubicBezTo>
                    <a:pt x="7" y="156"/>
                    <a:pt x="78" y="152"/>
                    <a:pt x="78" y="152"/>
                  </a:cubicBezTo>
                  <a:cubicBezTo>
                    <a:pt x="78" y="152"/>
                    <a:pt x="91" y="30"/>
                    <a:pt x="33"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313">
              <a:extLst>
                <a:ext uri="{FF2B5EF4-FFF2-40B4-BE49-F238E27FC236}">
                  <a16:creationId xmlns:a16="http://schemas.microsoft.com/office/drawing/2014/main" id="{DFF5A5DB-8B5F-4A20-9CC4-7CCBAAB7F4F9}"/>
                </a:ext>
              </a:extLst>
            </p:cNvPr>
            <p:cNvSpPr>
              <a:spLocks/>
            </p:cNvSpPr>
            <p:nvPr/>
          </p:nvSpPr>
          <p:spPr bwMode="auto">
            <a:xfrm>
              <a:off x="6864350" y="3800475"/>
              <a:ext cx="436563" cy="525463"/>
            </a:xfrm>
            <a:custGeom>
              <a:avLst/>
              <a:gdLst>
                <a:gd name="T0" fmla="*/ 96 w 151"/>
                <a:gd name="T1" fmla="*/ 3 h 182"/>
                <a:gd name="T2" fmla="*/ 17 w 151"/>
                <a:gd name="T3" fmla="*/ 14 h 182"/>
                <a:gd name="T4" fmla="*/ 7 w 151"/>
                <a:gd name="T5" fmla="*/ 101 h 182"/>
                <a:gd name="T6" fmla="*/ 32 w 151"/>
                <a:gd name="T7" fmla="*/ 181 h 182"/>
                <a:gd name="T8" fmla="*/ 104 w 151"/>
                <a:gd name="T9" fmla="*/ 162 h 182"/>
                <a:gd name="T10" fmla="*/ 151 w 151"/>
                <a:gd name="T11" fmla="*/ 141 h 182"/>
                <a:gd name="T12" fmla="*/ 144 w 151"/>
                <a:gd name="T13" fmla="*/ 22 h 182"/>
                <a:gd name="T14" fmla="*/ 96 w 151"/>
                <a:gd name="T15" fmla="*/ 3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82">
                  <a:moveTo>
                    <a:pt x="96" y="3"/>
                  </a:moveTo>
                  <a:cubicBezTo>
                    <a:pt x="96" y="3"/>
                    <a:pt x="26" y="0"/>
                    <a:pt x="17" y="14"/>
                  </a:cubicBezTo>
                  <a:cubicBezTo>
                    <a:pt x="0" y="40"/>
                    <a:pt x="4" y="86"/>
                    <a:pt x="7" y="101"/>
                  </a:cubicBezTo>
                  <a:cubicBezTo>
                    <a:pt x="11" y="135"/>
                    <a:pt x="20" y="161"/>
                    <a:pt x="32" y="181"/>
                  </a:cubicBezTo>
                  <a:cubicBezTo>
                    <a:pt x="62" y="182"/>
                    <a:pt x="85" y="175"/>
                    <a:pt x="104" y="162"/>
                  </a:cubicBezTo>
                  <a:cubicBezTo>
                    <a:pt x="151" y="141"/>
                    <a:pt x="151" y="141"/>
                    <a:pt x="151" y="141"/>
                  </a:cubicBezTo>
                  <a:cubicBezTo>
                    <a:pt x="144" y="22"/>
                    <a:pt x="144" y="22"/>
                    <a:pt x="144" y="22"/>
                  </a:cubicBezTo>
                  <a:lnTo>
                    <a:pt x="96" y="3"/>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314">
              <a:extLst>
                <a:ext uri="{FF2B5EF4-FFF2-40B4-BE49-F238E27FC236}">
                  <a16:creationId xmlns:a16="http://schemas.microsoft.com/office/drawing/2014/main" id="{6A1121EA-4F02-4039-B632-6C87638F94DE}"/>
                </a:ext>
              </a:extLst>
            </p:cNvPr>
            <p:cNvSpPr>
              <a:spLocks/>
            </p:cNvSpPr>
            <p:nvPr/>
          </p:nvSpPr>
          <p:spPr bwMode="auto">
            <a:xfrm>
              <a:off x="6761163" y="4435475"/>
              <a:ext cx="741363" cy="1114425"/>
            </a:xfrm>
            <a:custGeom>
              <a:avLst/>
              <a:gdLst>
                <a:gd name="T0" fmla="*/ 256 w 257"/>
                <a:gd name="T1" fmla="*/ 69 h 385"/>
                <a:gd name="T2" fmla="*/ 256 w 257"/>
                <a:gd name="T3" fmla="*/ 87 h 385"/>
                <a:gd name="T4" fmla="*/ 252 w 257"/>
                <a:gd name="T5" fmla="*/ 344 h 385"/>
                <a:gd name="T6" fmla="*/ 66 w 257"/>
                <a:gd name="T7" fmla="*/ 347 h 385"/>
                <a:gd name="T8" fmla="*/ 58 w 257"/>
                <a:gd name="T9" fmla="*/ 326 h 385"/>
                <a:gd name="T10" fmla="*/ 20 w 257"/>
                <a:gd name="T11" fmla="*/ 224 h 385"/>
                <a:gd name="T12" fmla="*/ 6 w 257"/>
                <a:gd name="T13" fmla="*/ 186 h 385"/>
                <a:gd name="T14" fmla="*/ 0 w 257"/>
                <a:gd name="T15" fmla="*/ 140 h 385"/>
                <a:gd name="T16" fmla="*/ 2 w 257"/>
                <a:gd name="T17" fmla="*/ 129 h 385"/>
                <a:gd name="T18" fmla="*/ 3 w 257"/>
                <a:gd name="T19" fmla="*/ 123 h 385"/>
                <a:gd name="T20" fmla="*/ 10 w 257"/>
                <a:gd name="T21" fmla="*/ 72 h 385"/>
                <a:gd name="T22" fmla="*/ 11 w 257"/>
                <a:gd name="T23" fmla="*/ 67 h 385"/>
                <a:gd name="T24" fmla="*/ 68 w 257"/>
                <a:gd name="T25" fmla="*/ 8 h 385"/>
                <a:gd name="T26" fmla="*/ 187 w 257"/>
                <a:gd name="T27" fmla="*/ 0 h 385"/>
                <a:gd name="T28" fmla="*/ 203 w 257"/>
                <a:gd name="T29" fmla="*/ 2 h 385"/>
                <a:gd name="T30" fmla="*/ 256 w 257"/>
                <a:gd name="T31" fmla="*/ 6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 h="385">
                  <a:moveTo>
                    <a:pt x="256" y="69"/>
                  </a:moveTo>
                  <a:cubicBezTo>
                    <a:pt x="256" y="87"/>
                    <a:pt x="256" y="87"/>
                    <a:pt x="256" y="87"/>
                  </a:cubicBezTo>
                  <a:cubicBezTo>
                    <a:pt x="252" y="344"/>
                    <a:pt x="252" y="344"/>
                    <a:pt x="252" y="344"/>
                  </a:cubicBezTo>
                  <a:cubicBezTo>
                    <a:pt x="180" y="368"/>
                    <a:pt x="121" y="385"/>
                    <a:pt x="66" y="347"/>
                  </a:cubicBezTo>
                  <a:cubicBezTo>
                    <a:pt x="58" y="326"/>
                    <a:pt x="58" y="326"/>
                    <a:pt x="58" y="326"/>
                  </a:cubicBezTo>
                  <a:cubicBezTo>
                    <a:pt x="20" y="224"/>
                    <a:pt x="20" y="224"/>
                    <a:pt x="20" y="224"/>
                  </a:cubicBezTo>
                  <a:cubicBezTo>
                    <a:pt x="6" y="186"/>
                    <a:pt x="6" y="186"/>
                    <a:pt x="6" y="186"/>
                  </a:cubicBezTo>
                  <a:cubicBezTo>
                    <a:pt x="2" y="171"/>
                    <a:pt x="0" y="156"/>
                    <a:pt x="0" y="140"/>
                  </a:cubicBezTo>
                  <a:cubicBezTo>
                    <a:pt x="2" y="129"/>
                    <a:pt x="2" y="129"/>
                    <a:pt x="2" y="129"/>
                  </a:cubicBezTo>
                  <a:cubicBezTo>
                    <a:pt x="3" y="123"/>
                    <a:pt x="3" y="123"/>
                    <a:pt x="3" y="123"/>
                  </a:cubicBezTo>
                  <a:cubicBezTo>
                    <a:pt x="10" y="72"/>
                    <a:pt x="10" y="72"/>
                    <a:pt x="10" y="72"/>
                  </a:cubicBezTo>
                  <a:cubicBezTo>
                    <a:pt x="11" y="67"/>
                    <a:pt x="11" y="67"/>
                    <a:pt x="11" y="67"/>
                  </a:cubicBezTo>
                  <a:cubicBezTo>
                    <a:pt x="15" y="37"/>
                    <a:pt x="38" y="13"/>
                    <a:pt x="68" y="8"/>
                  </a:cubicBezTo>
                  <a:cubicBezTo>
                    <a:pt x="107" y="3"/>
                    <a:pt x="147" y="0"/>
                    <a:pt x="187" y="0"/>
                  </a:cubicBezTo>
                  <a:cubicBezTo>
                    <a:pt x="193" y="0"/>
                    <a:pt x="198" y="1"/>
                    <a:pt x="203" y="2"/>
                  </a:cubicBezTo>
                  <a:cubicBezTo>
                    <a:pt x="234" y="9"/>
                    <a:pt x="257" y="37"/>
                    <a:pt x="256" y="69"/>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315">
              <a:extLst>
                <a:ext uri="{FF2B5EF4-FFF2-40B4-BE49-F238E27FC236}">
                  <a16:creationId xmlns:a16="http://schemas.microsoft.com/office/drawing/2014/main" id="{DC139885-60AB-4389-98E8-9BD73632CCBF}"/>
                </a:ext>
              </a:extLst>
            </p:cNvPr>
            <p:cNvSpPr>
              <a:spLocks/>
            </p:cNvSpPr>
            <p:nvPr/>
          </p:nvSpPr>
          <p:spPr bwMode="auto">
            <a:xfrm>
              <a:off x="7035800" y="4259263"/>
              <a:ext cx="192088" cy="125413"/>
            </a:xfrm>
            <a:custGeom>
              <a:avLst/>
              <a:gdLst>
                <a:gd name="T0" fmla="*/ 0 w 121"/>
                <a:gd name="T1" fmla="*/ 39 h 79"/>
                <a:gd name="T2" fmla="*/ 10 w 121"/>
                <a:gd name="T3" fmla="*/ 79 h 79"/>
                <a:gd name="T4" fmla="*/ 121 w 121"/>
                <a:gd name="T5" fmla="*/ 49 h 79"/>
                <a:gd name="T6" fmla="*/ 101 w 121"/>
                <a:gd name="T7" fmla="*/ 0 h 79"/>
                <a:gd name="T8" fmla="*/ 0 w 121"/>
                <a:gd name="T9" fmla="*/ 39 h 79"/>
              </a:gdLst>
              <a:ahLst/>
              <a:cxnLst>
                <a:cxn ang="0">
                  <a:pos x="T0" y="T1"/>
                </a:cxn>
                <a:cxn ang="0">
                  <a:pos x="T2" y="T3"/>
                </a:cxn>
                <a:cxn ang="0">
                  <a:pos x="T4" y="T5"/>
                </a:cxn>
                <a:cxn ang="0">
                  <a:pos x="T6" y="T7"/>
                </a:cxn>
                <a:cxn ang="0">
                  <a:pos x="T8" y="T9"/>
                </a:cxn>
              </a:cxnLst>
              <a:rect l="0" t="0" r="r" b="b"/>
              <a:pathLst>
                <a:path w="121" h="79">
                  <a:moveTo>
                    <a:pt x="0" y="39"/>
                  </a:moveTo>
                  <a:lnTo>
                    <a:pt x="10" y="79"/>
                  </a:lnTo>
                  <a:lnTo>
                    <a:pt x="121" y="49"/>
                  </a:lnTo>
                  <a:lnTo>
                    <a:pt x="101" y="0"/>
                  </a:lnTo>
                  <a:lnTo>
                    <a:pt x="0" y="3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316">
              <a:extLst>
                <a:ext uri="{FF2B5EF4-FFF2-40B4-BE49-F238E27FC236}">
                  <a16:creationId xmlns:a16="http://schemas.microsoft.com/office/drawing/2014/main" id="{09E56AA4-4BEE-4FD4-8E1E-B60E7A732990}"/>
                </a:ext>
              </a:extLst>
            </p:cNvPr>
            <p:cNvSpPr>
              <a:spLocks/>
            </p:cNvSpPr>
            <p:nvPr/>
          </p:nvSpPr>
          <p:spPr bwMode="auto">
            <a:xfrm>
              <a:off x="6778625" y="3716338"/>
              <a:ext cx="677863" cy="606425"/>
            </a:xfrm>
            <a:custGeom>
              <a:avLst/>
              <a:gdLst>
                <a:gd name="T0" fmla="*/ 124 w 235"/>
                <a:gd name="T1" fmla="*/ 208 h 210"/>
                <a:gd name="T2" fmla="*/ 211 w 235"/>
                <a:gd name="T3" fmla="*/ 168 h 210"/>
                <a:gd name="T4" fmla="*/ 172 w 235"/>
                <a:gd name="T5" fmla="*/ 15 h 210"/>
                <a:gd name="T6" fmla="*/ 48 w 235"/>
                <a:gd name="T7" fmla="*/ 40 h 210"/>
                <a:gd name="T8" fmla="*/ 124 w 235"/>
                <a:gd name="T9" fmla="*/ 208 h 210"/>
              </a:gdLst>
              <a:ahLst/>
              <a:cxnLst>
                <a:cxn ang="0">
                  <a:pos x="T0" y="T1"/>
                </a:cxn>
                <a:cxn ang="0">
                  <a:pos x="T2" y="T3"/>
                </a:cxn>
                <a:cxn ang="0">
                  <a:pos x="T4" y="T5"/>
                </a:cxn>
                <a:cxn ang="0">
                  <a:pos x="T6" y="T7"/>
                </a:cxn>
                <a:cxn ang="0">
                  <a:pos x="T8" y="T9"/>
                </a:cxn>
              </a:cxnLst>
              <a:rect l="0" t="0" r="r" b="b"/>
              <a:pathLst>
                <a:path w="235" h="210">
                  <a:moveTo>
                    <a:pt x="124" y="208"/>
                  </a:moveTo>
                  <a:cubicBezTo>
                    <a:pt x="124" y="208"/>
                    <a:pt x="187" y="210"/>
                    <a:pt x="211" y="168"/>
                  </a:cubicBezTo>
                  <a:cubicBezTo>
                    <a:pt x="235" y="126"/>
                    <a:pt x="200" y="30"/>
                    <a:pt x="172" y="15"/>
                  </a:cubicBezTo>
                  <a:cubicBezTo>
                    <a:pt x="144" y="0"/>
                    <a:pt x="61" y="16"/>
                    <a:pt x="48" y="40"/>
                  </a:cubicBezTo>
                  <a:cubicBezTo>
                    <a:pt x="0" y="121"/>
                    <a:pt x="150" y="65"/>
                    <a:pt x="124" y="20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317">
              <a:extLst>
                <a:ext uri="{FF2B5EF4-FFF2-40B4-BE49-F238E27FC236}">
                  <a16:creationId xmlns:a16="http://schemas.microsoft.com/office/drawing/2014/main" id="{654B8516-0DFC-4937-A25B-933B0089017B}"/>
                </a:ext>
              </a:extLst>
            </p:cNvPr>
            <p:cNvSpPr>
              <a:spLocks/>
            </p:cNvSpPr>
            <p:nvPr/>
          </p:nvSpPr>
          <p:spPr bwMode="auto">
            <a:xfrm>
              <a:off x="7032625" y="3871913"/>
              <a:ext cx="212725" cy="327025"/>
            </a:xfrm>
            <a:custGeom>
              <a:avLst/>
              <a:gdLst>
                <a:gd name="T0" fmla="*/ 0 w 74"/>
                <a:gd name="T1" fmla="*/ 0 h 113"/>
                <a:gd name="T2" fmla="*/ 34 w 74"/>
                <a:gd name="T3" fmla="*/ 14 h 113"/>
                <a:gd name="T4" fmla="*/ 60 w 74"/>
                <a:gd name="T5" fmla="*/ 41 h 113"/>
                <a:gd name="T6" fmla="*/ 64 w 74"/>
                <a:gd name="T7" fmla="*/ 50 h 113"/>
                <a:gd name="T8" fmla="*/ 66 w 74"/>
                <a:gd name="T9" fmla="*/ 54 h 113"/>
                <a:gd name="T10" fmla="*/ 68 w 74"/>
                <a:gd name="T11" fmla="*/ 58 h 113"/>
                <a:gd name="T12" fmla="*/ 71 w 74"/>
                <a:gd name="T13" fmla="*/ 67 h 113"/>
                <a:gd name="T14" fmla="*/ 73 w 74"/>
                <a:gd name="T15" fmla="*/ 76 h 113"/>
                <a:gd name="T16" fmla="*/ 74 w 74"/>
                <a:gd name="T17" fmla="*/ 86 h 113"/>
                <a:gd name="T18" fmla="*/ 74 w 74"/>
                <a:gd name="T19" fmla="*/ 95 h 113"/>
                <a:gd name="T20" fmla="*/ 73 w 74"/>
                <a:gd name="T21" fmla="*/ 113 h 113"/>
                <a:gd name="T22" fmla="*/ 72 w 74"/>
                <a:gd name="T23" fmla="*/ 95 h 113"/>
                <a:gd name="T24" fmla="*/ 71 w 74"/>
                <a:gd name="T25" fmla="*/ 86 h 113"/>
                <a:gd name="T26" fmla="*/ 70 w 74"/>
                <a:gd name="T27" fmla="*/ 77 h 113"/>
                <a:gd name="T28" fmla="*/ 67 w 74"/>
                <a:gd name="T29" fmla="*/ 68 h 113"/>
                <a:gd name="T30" fmla="*/ 64 w 74"/>
                <a:gd name="T31" fmla="*/ 60 h 113"/>
                <a:gd name="T32" fmla="*/ 63 w 74"/>
                <a:gd name="T33" fmla="*/ 55 h 113"/>
                <a:gd name="T34" fmla="*/ 61 w 74"/>
                <a:gd name="T35" fmla="*/ 51 h 113"/>
                <a:gd name="T36" fmla="*/ 57 w 74"/>
                <a:gd name="T37" fmla="*/ 43 h 113"/>
                <a:gd name="T38" fmla="*/ 32 w 74"/>
                <a:gd name="T39" fmla="*/ 17 h 113"/>
                <a:gd name="T40" fmla="*/ 25 w 74"/>
                <a:gd name="T41" fmla="*/ 11 h 113"/>
                <a:gd name="T42" fmla="*/ 17 w 74"/>
                <a:gd name="T43" fmla="*/ 7 h 113"/>
                <a:gd name="T44" fmla="*/ 0 w 74"/>
                <a:gd name="T4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113">
                  <a:moveTo>
                    <a:pt x="0" y="0"/>
                  </a:moveTo>
                  <a:cubicBezTo>
                    <a:pt x="12" y="2"/>
                    <a:pt x="24" y="7"/>
                    <a:pt x="34" y="14"/>
                  </a:cubicBezTo>
                  <a:cubicBezTo>
                    <a:pt x="45" y="21"/>
                    <a:pt x="54" y="30"/>
                    <a:pt x="60" y="41"/>
                  </a:cubicBezTo>
                  <a:cubicBezTo>
                    <a:pt x="62" y="44"/>
                    <a:pt x="63" y="47"/>
                    <a:pt x="64" y="50"/>
                  </a:cubicBezTo>
                  <a:cubicBezTo>
                    <a:pt x="65" y="51"/>
                    <a:pt x="66" y="52"/>
                    <a:pt x="66" y="54"/>
                  </a:cubicBezTo>
                  <a:cubicBezTo>
                    <a:pt x="68" y="58"/>
                    <a:pt x="68" y="58"/>
                    <a:pt x="68" y="58"/>
                  </a:cubicBezTo>
                  <a:cubicBezTo>
                    <a:pt x="69" y="61"/>
                    <a:pt x="70" y="64"/>
                    <a:pt x="71" y="67"/>
                  </a:cubicBezTo>
                  <a:cubicBezTo>
                    <a:pt x="71" y="70"/>
                    <a:pt x="72" y="73"/>
                    <a:pt x="73" y="76"/>
                  </a:cubicBezTo>
                  <a:cubicBezTo>
                    <a:pt x="73" y="79"/>
                    <a:pt x="73" y="82"/>
                    <a:pt x="74" y="86"/>
                  </a:cubicBezTo>
                  <a:cubicBezTo>
                    <a:pt x="74" y="95"/>
                    <a:pt x="74" y="95"/>
                    <a:pt x="74" y="95"/>
                  </a:cubicBezTo>
                  <a:cubicBezTo>
                    <a:pt x="74" y="101"/>
                    <a:pt x="74" y="107"/>
                    <a:pt x="73" y="113"/>
                  </a:cubicBezTo>
                  <a:cubicBezTo>
                    <a:pt x="73" y="107"/>
                    <a:pt x="73" y="101"/>
                    <a:pt x="72" y="95"/>
                  </a:cubicBezTo>
                  <a:cubicBezTo>
                    <a:pt x="71" y="86"/>
                    <a:pt x="71" y="86"/>
                    <a:pt x="71" y="86"/>
                  </a:cubicBezTo>
                  <a:cubicBezTo>
                    <a:pt x="71" y="83"/>
                    <a:pt x="70" y="80"/>
                    <a:pt x="70" y="77"/>
                  </a:cubicBezTo>
                  <a:cubicBezTo>
                    <a:pt x="69" y="74"/>
                    <a:pt x="68" y="71"/>
                    <a:pt x="67" y="68"/>
                  </a:cubicBezTo>
                  <a:cubicBezTo>
                    <a:pt x="67" y="65"/>
                    <a:pt x="65" y="62"/>
                    <a:pt x="64" y="60"/>
                  </a:cubicBezTo>
                  <a:cubicBezTo>
                    <a:pt x="63" y="55"/>
                    <a:pt x="63" y="55"/>
                    <a:pt x="63" y="55"/>
                  </a:cubicBezTo>
                  <a:cubicBezTo>
                    <a:pt x="62" y="54"/>
                    <a:pt x="61" y="53"/>
                    <a:pt x="61" y="51"/>
                  </a:cubicBezTo>
                  <a:cubicBezTo>
                    <a:pt x="59" y="49"/>
                    <a:pt x="58" y="46"/>
                    <a:pt x="57" y="43"/>
                  </a:cubicBezTo>
                  <a:cubicBezTo>
                    <a:pt x="50" y="33"/>
                    <a:pt x="42" y="24"/>
                    <a:pt x="32" y="17"/>
                  </a:cubicBezTo>
                  <a:cubicBezTo>
                    <a:pt x="30" y="15"/>
                    <a:pt x="28" y="13"/>
                    <a:pt x="25" y="11"/>
                  </a:cubicBezTo>
                  <a:cubicBezTo>
                    <a:pt x="22" y="10"/>
                    <a:pt x="20" y="8"/>
                    <a:pt x="17" y="7"/>
                  </a:cubicBezTo>
                  <a:cubicBezTo>
                    <a:pt x="12" y="4"/>
                    <a:pt x="6" y="2"/>
                    <a:pt x="0" y="0"/>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318">
              <a:extLst>
                <a:ext uri="{FF2B5EF4-FFF2-40B4-BE49-F238E27FC236}">
                  <a16:creationId xmlns:a16="http://schemas.microsoft.com/office/drawing/2014/main" id="{C9783A98-64AB-483B-8C9D-E0FC5D73612D}"/>
                </a:ext>
              </a:extLst>
            </p:cNvPr>
            <p:cNvSpPr>
              <a:spLocks/>
            </p:cNvSpPr>
            <p:nvPr/>
          </p:nvSpPr>
          <p:spPr bwMode="auto">
            <a:xfrm>
              <a:off x="6761163" y="4040188"/>
              <a:ext cx="739775" cy="1347788"/>
            </a:xfrm>
            <a:custGeom>
              <a:avLst/>
              <a:gdLst>
                <a:gd name="T0" fmla="*/ 256 w 256"/>
                <a:gd name="T1" fmla="*/ 224 h 466"/>
                <a:gd name="T2" fmla="*/ 63 w 256"/>
                <a:gd name="T3" fmla="*/ 466 h 466"/>
                <a:gd name="T4" fmla="*/ 58 w 256"/>
                <a:gd name="T5" fmla="*/ 463 h 466"/>
                <a:gd name="T6" fmla="*/ 20 w 256"/>
                <a:gd name="T7" fmla="*/ 361 h 466"/>
                <a:gd name="T8" fmla="*/ 6 w 256"/>
                <a:gd name="T9" fmla="*/ 323 h 466"/>
                <a:gd name="T10" fmla="*/ 0 w 256"/>
                <a:gd name="T11" fmla="*/ 277 h 466"/>
                <a:gd name="T12" fmla="*/ 2 w 256"/>
                <a:gd name="T13" fmla="*/ 266 h 466"/>
                <a:gd name="T14" fmla="*/ 3 w 256"/>
                <a:gd name="T15" fmla="*/ 260 h 466"/>
                <a:gd name="T16" fmla="*/ 79 w 256"/>
                <a:gd name="T17" fmla="*/ 281 h 466"/>
                <a:gd name="T18" fmla="*/ 256 w 256"/>
                <a:gd name="T19" fmla="*/ 22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6" h="466">
                  <a:moveTo>
                    <a:pt x="256" y="224"/>
                  </a:moveTo>
                  <a:cubicBezTo>
                    <a:pt x="256" y="238"/>
                    <a:pt x="233" y="396"/>
                    <a:pt x="63" y="466"/>
                  </a:cubicBezTo>
                  <a:cubicBezTo>
                    <a:pt x="58" y="463"/>
                    <a:pt x="58" y="463"/>
                    <a:pt x="58" y="463"/>
                  </a:cubicBezTo>
                  <a:cubicBezTo>
                    <a:pt x="20" y="361"/>
                    <a:pt x="20" y="361"/>
                    <a:pt x="20" y="361"/>
                  </a:cubicBezTo>
                  <a:cubicBezTo>
                    <a:pt x="6" y="323"/>
                    <a:pt x="6" y="323"/>
                    <a:pt x="6" y="323"/>
                  </a:cubicBezTo>
                  <a:cubicBezTo>
                    <a:pt x="2" y="308"/>
                    <a:pt x="0" y="293"/>
                    <a:pt x="0" y="277"/>
                  </a:cubicBezTo>
                  <a:cubicBezTo>
                    <a:pt x="2" y="266"/>
                    <a:pt x="2" y="266"/>
                    <a:pt x="2" y="266"/>
                  </a:cubicBezTo>
                  <a:cubicBezTo>
                    <a:pt x="3" y="260"/>
                    <a:pt x="3" y="260"/>
                    <a:pt x="3" y="260"/>
                  </a:cubicBezTo>
                  <a:cubicBezTo>
                    <a:pt x="20" y="265"/>
                    <a:pt x="44" y="273"/>
                    <a:pt x="79" y="281"/>
                  </a:cubicBezTo>
                  <a:cubicBezTo>
                    <a:pt x="120" y="291"/>
                    <a:pt x="183" y="0"/>
                    <a:pt x="256" y="224"/>
                  </a:cubicBezTo>
                  <a:close/>
                </a:path>
              </a:pathLst>
            </a:custGeom>
            <a:solidFill>
              <a:srgbClr val="2D4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319">
              <a:extLst>
                <a:ext uri="{FF2B5EF4-FFF2-40B4-BE49-F238E27FC236}">
                  <a16:creationId xmlns:a16="http://schemas.microsoft.com/office/drawing/2014/main" id="{585C416B-C940-4ED6-ADD2-73BE996B9500}"/>
                </a:ext>
              </a:extLst>
            </p:cNvPr>
            <p:cNvSpPr>
              <a:spLocks/>
            </p:cNvSpPr>
            <p:nvPr/>
          </p:nvSpPr>
          <p:spPr bwMode="auto">
            <a:xfrm>
              <a:off x="6469063" y="4448175"/>
              <a:ext cx="1031875" cy="693738"/>
            </a:xfrm>
            <a:custGeom>
              <a:avLst/>
              <a:gdLst>
                <a:gd name="T0" fmla="*/ 357 w 357"/>
                <a:gd name="T1" fmla="*/ 65 h 240"/>
                <a:gd name="T2" fmla="*/ 357 w 357"/>
                <a:gd name="T3" fmla="*/ 83 h 240"/>
                <a:gd name="T4" fmla="*/ 260 w 357"/>
                <a:gd name="T5" fmla="*/ 225 h 240"/>
                <a:gd name="T6" fmla="*/ 211 w 357"/>
                <a:gd name="T7" fmla="*/ 227 h 240"/>
                <a:gd name="T8" fmla="*/ 103 w 357"/>
                <a:gd name="T9" fmla="*/ 125 h 240"/>
                <a:gd name="T10" fmla="*/ 0 w 357"/>
                <a:gd name="T11" fmla="*/ 26 h 240"/>
                <a:gd name="T12" fmla="*/ 21 w 357"/>
                <a:gd name="T13" fmla="*/ 6 h 240"/>
                <a:gd name="T14" fmla="*/ 111 w 357"/>
                <a:gd name="T15" fmla="*/ 68 h 240"/>
                <a:gd name="T16" fmla="*/ 212 w 357"/>
                <a:gd name="T17" fmla="*/ 144 h 240"/>
                <a:gd name="T18" fmla="*/ 287 w 357"/>
                <a:gd name="T19" fmla="*/ 16 h 240"/>
                <a:gd name="T20" fmla="*/ 331 w 357"/>
                <a:gd name="T21" fmla="*/ 11 h 240"/>
                <a:gd name="T22" fmla="*/ 357 w 357"/>
                <a:gd name="T23"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 h="240">
                  <a:moveTo>
                    <a:pt x="357" y="65"/>
                  </a:moveTo>
                  <a:cubicBezTo>
                    <a:pt x="357" y="83"/>
                    <a:pt x="357" y="83"/>
                    <a:pt x="357" y="83"/>
                  </a:cubicBezTo>
                  <a:cubicBezTo>
                    <a:pt x="335" y="130"/>
                    <a:pt x="303" y="177"/>
                    <a:pt x="260" y="225"/>
                  </a:cubicBezTo>
                  <a:cubicBezTo>
                    <a:pt x="247" y="239"/>
                    <a:pt x="225" y="240"/>
                    <a:pt x="211" y="227"/>
                  </a:cubicBezTo>
                  <a:cubicBezTo>
                    <a:pt x="103" y="125"/>
                    <a:pt x="103" y="125"/>
                    <a:pt x="103" y="125"/>
                  </a:cubicBezTo>
                  <a:cubicBezTo>
                    <a:pt x="0" y="26"/>
                    <a:pt x="0" y="26"/>
                    <a:pt x="0" y="26"/>
                  </a:cubicBezTo>
                  <a:cubicBezTo>
                    <a:pt x="21" y="6"/>
                    <a:pt x="21" y="6"/>
                    <a:pt x="21" y="6"/>
                  </a:cubicBezTo>
                  <a:cubicBezTo>
                    <a:pt x="111" y="68"/>
                    <a:pt x="111" y="68"/>
                    <a:pt x="111" y="68"/>
                  </a:cubicBezTo>
                  <a:cubicBezTo>
                    <a:pt x="212" y="144"/>
                    <a:pt x="212" y="144"/>
                    <a:pt x="212" y="144"/>
                  </a:cubicBezTo>
                  <a:cubicBezTo>
                    <a:pt x="239" y="89"/>
                    <a:pt x="264" y="44"/>
                    <a:pt x="287" y="16"/>
                  </a:cubicBezTo>
                  <a:cubicBezTo>
                    <a:pt x="298" y="2"/>
                    <a:pt x="318" y="0"/>
                    <a:pt x="331" y="11"/>
                  </a:cubicBezTo>
                  <a:cubicBezTo>
                    <a:pt x="347" y="24"/>
                    <a:pt x="357" y="43"/>
                    <a:pt x="357" y="65"/>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389C951A-75F6-4B5B-AE4C-5D9F41B452D5}"/>
              </a:ext>
            </a:extLst>
          </p:cNvPr>
          <p:cNvGrpSpPr/>
          <p:nvPr/>
        </p:nvGrpSpPr>
        <p:grpSpPr>
          <a:xfrm>
            <a:off x="3047323" y="3559284"/>
            <a:ext cx="1076299" cy="946423"/>
            <a:chOff x="6278563" y="1971675"/>
            <a:chExt cx="1328738" cy="1168400"/>
          </a:xfrm>
        </p:grpSpPr>
        <p:sp>
          <p:nvSpPr>
            <p:cNvPr id="99" name="Freeform 320">
              <a:extLst>
                <a:ext uri="{FF2B5EF4-FFF2-40B4-BE49-F238E27FC236}">
                  <a16:creationId xmlns:a16="http://schemas.microsoft.com/office/drawing/2014/main" id="{9E85FF29-AE2D-457C-97B6-80E5A11C89CD}"/>
                </a:ext>
              </a:extLst>
            </p:cNvPr>
            <p:cNvSpPr>
              <a:spLocks/>
            </p:cNvSpPr>
            <p:nvPr/>
          </p:nvSpPr>
          <p:spPr bwMode="auto">
            <a:xfrm>
              <a:off x="6278563" y="1971675"/>
              <a:ext cx="1328738" cy="896938"/>
            </a:xfrm>
            <a:custGeom>
              <a:avLst/>
              <a:gdLst>
                <a:gd name="T0" fmla="*/ 422 w 460"/>
                <a:gd name="T1" fmla="*/ 310 h 310"/>
                <a:gd name="T2" fmla="*/ 38 w 460"/>
                <a:gd name="T3" fmla="*/ 310 h 310"/>
                <a:gd name="T4" fmla="*/ 0 w 460"/>
                <a:gd name="T5" fmla="*/ 272 h 310"/>
                <a:gd name="T6" fmla="*/ 0 w 460"/>
                <a:gd name="T7" fmla="*/ 38 h 310"/>
                <a:gd name="T8" fmla="*/ 38 w 460"/>
                <a:gd name="T9" fmla="*/ 0 h 310"/>
                <a:gd name="T10" fmla="*/ 422 w 460"/>
                <a:gd name="T11" fmla="*/ 0 h 310"/>
                <a:gd name="T12" fmla="*/ 460 w 460"/>
                <a:gd name="T13" fmla="*/ 38 h 310"/>
                <a:gd name="T14" fmla="*/ 460 w 460"/>
                <a:gd name="T15" fmla="*/ 272 h 310"/>
                <a:gd name="T16" fmla="*/ 422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2" y="310"/>
                  </a:moveTo>
                  <a:cubicBezTo>
                    <a:pt x="38" y="310"/>
                    <a:pt x="38" y="310"/>
                    <a:pt x="38" y="310"/>
                  </a:cubicBezTo>
                  <a:cubicBezTo>
                    <a:pt x="17" y="310"/>
                    <a:pt x="0" y="293"/>
                    <a:pt x="0" y="272"/>
                  </a:cubicBezTo>
                  <a:cubicBezTo>
                    <a:pt x="0" y="38"/>
                    <a:pt x="0" y="38"/>
                    <a:pt x="0" y="38"/>
                  </a:cubicBezTo>
                  <a:cubicBezTo>
                    <a:pt x="0" y="17"/>
                    <a:pt x="17" y="0"/>
                    <a:pt x="38" y="0"/>
                  </a:cubicBezTo>
                  <a:cubicBezTo>
                    <a:pt x="422" y="0"/>
                    <a:pt x="422" y="0"/>
                    <a:pt x="422" y="0"/>
                  </a:cubicBezTo>
                  <a:cubicBezTo>
                    <a:pt x="443" y="0"/>
                    <a:pt x="460" y="17"/>
                    <a:pt x="460" y="38"/>
                  </a:cubicBezTo>
                  <a:cubicBezTo>
                    <a:pt x="460" y="272"/>
                    <a:pt x="460" y="272"/>
                    <a:pt x="460" y="272"/>
                  </a:cubicBezTo>
                  <a:cubicBezTo>
                    <a:pt x="460" y="293"/>
                    <a:pt x="443" y="310"/>
                    <a:pt x="422"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Oval 321">
              <a:extLst>
                <a:ext uri="{FF2B5EF4-FFF2-40B4-BE49-F238E27FC236}">
                  <a16:creationId xmlns:a16="http://schemas.microsoft.com/office/drawing/2014/main" id="{83DB779B-C267-4E41-A0B2-181D2E5B4AF8}"/>
                </a:ext>
              </a:extLst>
            </p:cNvPr>
            <p:cNvSpPr>
              <a:spLocks noChangeArrowheads="1"/>
            </p:cNvSpPr>
            <p:nvPr/>
          </p:nvSpPr>
          <p:spPr bwMode="auto">
            <a:xfrm>
              <a:off x="6361113" y="2058988"/>
              <a:ext cx="130175" cy="130175"/>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322">
              <a:extLst>
                <a:ext uri="{FF2B5EF4-FFF2-40B4-BE49-F238E27FC236}">
                  <a16:creationId xmlns:a16="http://schemas.microsoft.com/office/drawing/2014/main" id="{BB30EA0C-95E6-4210-96F4-A20C807F34AE}"/>
                </a:ext>
              </a:extLst>
            </p:cNvPr>
            <p:cNvSpPr>
              <a:spLocks noChangeArrowheads="1"/>
            </p:cNvSpPr>
            <p:nvPr/>
          </p:nvSpPr>
          <p:spPr bwMode="auto">
            <a:xfrm>
              <a:off x="6540500" y="2087563"/>
              <a:ext cx="4572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323">
              <a:extLst>
                <a:ext uri="{FF2B5EF4-FFF2-40B4-BE49-F238E27FC236}">
                  <a16:creationId xmlns:a16="http://schemas.microsoft.com/office/drawing/2014/main" id="{CC605EC5-848A-43EB-9227-13F122E82E0F}"/>
                </a:ext>
              </a:extLst>
            </p:cNvPr>
            <p:cNvSpPr>
              <a:spLocks noChangeArrowheads="1"/>
            </p:cNvSpPr>
            <p:nvPr/>
          </p:nvSpPr>
          <p:spPr bwMode="auto">
            <a:xfrm>
              <a:off x="6540500" y="2149475"/>
              <a:ext cx="27146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324">
              <a:extLst>
                <a:ext uri="{FF2B5EF4-FFF2-40B4-BE49-F238E27FC236}">
                  <a16:creationId xmlns:a16="http://schemas.microsoft.com/office/drawing/2014/main" id="{C653B293-5243-4E85-81E0-B00D7F3C23A1}"/>
                </a:ext>
              </a:extLst>
            </p:cNvPr>
            <p:cNvSpPr>
              <a:spLocks noChangeArrowheads="1"/>
            </p:cNvSpPr>
            <p:nvPr/>
          </p:nvSpPr>
          <p:spPr bwMode="auto">
            <a:xfrm>
              <a:off x="6373813" y="2238375"/>
              <a:ext cx="1131888" cy="534988"/>
            </a:xfrm>
            <a:prstGeom prst="rect">
              <a:avLst/>
            </a:prstGeom>
            <a:solidFill>
              <a:srgbClr val="308C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25">
              <a:extLst>
                <a:ext uri="{FF2B5EF4-FFF2-40B4-BE49-F238E27FC236}">
                  <a16:creationId xmlns:a16="http://schemas.microsoft.com/office/drawing/2014/main" id="{675BF93B-71F8-4551-90D0-5C2DAD979A4D}"/>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 name="T8" fmla="*/ 1 w 83"/>
                <a:gd name="T9" fmla="*/ 0 h 119"/>
              </a:gdLst>
              <a:ahLst/>
              <a:cxnLst>
                <a:cxn ang="0">
                  <a:pos x="T0" y="T1"/>
                </a:cxn>
                <a:cxn ang="0">
                  <a:pos x="T2" y="T3"/>
                </a:cxn>
                <a:cxn ang="0">
                  <a:pos x="T4" y="T5"/>
                </a:cxn>
                <a:cxn ang="0">
                  <a:pos x="T6" y="T7"/>
                </a:cxn>
                <a:cxn ang="0">
                  <a:pos x="T8" y="T9"/>
                </a:cxn>
              </a:cxnLst>
              <a:rect l="0" t="0" r="r" b="b"/>
              <a:pathLst>
                <a:path w="83" h="119">
                  <a:moveTo>
                    <a:pt x="1" y="0"/>
                  </a:moveTo>
                  <a:lnTo>
                    <a:pt x="1" y="119"/>
                  </a:lnTo>
                  <a:lnTo>
                    <a:pt x="83" y="57"/>
                  </a:lnTo>
                  <a:lnTo>
                    <a:pt x="0"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26">
              <a:extLst>
                <a:ext uri="{FF2B5EF4-FFF2-40B4-BE49-F238E27FC236}">
                  <a16:creationId xmlns:a16="http://schemas.microsoft.com/office/drawing/2014/main" id="{AF3A5DC1-5DA0-4820-AAD4-6F2993BEEB79}"/>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Lst>
              <a:ahLst/>
              <a:cxnLst>
                <a:cxn ang="0">
                  <a:pos x="T0" y="T1"/>
                </a:cxn>
                <a:cxn ang="0">
                  <a:pos x="T2" y="T3"/>
                </a:cxn>
                <a:cxn ang="0">
                  <a:pos x="T4" y="T5"/>
                </a:cxn>
                <a:cxn ang="0">
                  <a:pos x="T6" y="T7"/>
                </a:cxn>
              </a:cxnLst>
              <a:rect l="0" t="0" r="r" b="b"/>
              <a:pathLst>
                <a:path w="83" h="119">
                  <a:moveTo>
                    <a:pt x="1" y="0"/>
                  </a:moveTo>
                  <a:lnTo>
                    <a:pt x="1" y="119"/>
                  </a:lnTo>
                  <a:lnTo>
                    <a:pt x="83" y="5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27">
              <a:extLst>
                <a:ext uri="{FF2B5EF4-FFF2-40B4-BE49-F238E27FC236}">
                  <a16:creationId xmlns:a16="http://schemas.microsoft.com/office/drawing/2014/main" id="{36EBBF77-BF05-47D7-AE6C-29EA37D9F387}"/>
                </a:ext>
              </a:extLst>
            </p:cNvPr>
            <p:cNvSpPr>
              <a:spLocks/>
            </p:cNvSpPr>
            <p:nvPr/>
          </p:nvSpPr>
          <p:spPr bwMode="auto">
            <a:xfrm>
              <a:off x="6350000" y="2860675"/>
              <a:ext cx="123825" cy="279400"/>
            </a:xfrm>
            <a:custGeom>
              <a:avLst/>
              <a:gdLst>
                <a:gd name="T0" fmla="*/ 0 w 43"/>
                <a:gd name="T1" fmla="*/ 1 h 97"/>
                <a:gd name="T2" fmla="*/ 0 w 43"/>
                <a:gd name="T3" fmla="*/ 97 h 97"/>
                <a:gd name="T4" fmla="*/ 43 w 43"/>
                <a:gd name="T5" fmla="*/ 0 h 97"/>
                <a:gd name="T6" fmla="*/ 0 w 43"/>
                <a:gd name="T7" fmla="*/ 1 h 97"/>
              </a:gdLst>
              <a:ahLst/>
              <a:cxnLst>
                <a:cxn ang="0">
                  <a:pos x="T0" y="T1"/>
                </a:cxn>
                <a:cxn ang="0">
                  <a:pos x="T2" y="T3"/>
                </a:cxn>
                <a:cxn ang="0">
                  <a:pos x="T4" y="T5"/>
                </a:cxn>
                <a:cxn ang="0">
                  <a:pos x="T6" y="T7"/>
                </a:cxn>
              </a:cxnLst>
              <a:rect l="0" t="0" r="r" b="b"/>
              <a:pathLst>
                <a:path w="43" h="97">
                  <a:moveTo>
                    <a:pt x="0" y="1"/>
                  </a:moveTo>
                  <a:cubicBezTo>
                    <a:pt x="0" y="97"/>
                    <a:pt x="0" y="97"/>
                    <a:pt x="0" y="97"/>
                  </a:cubicBezTo>
                  <a:cubicBezTo>
                    <a:pt x="0" y="97"/>
                    <a:pt x="18" y="9"/>
                    <a:pt x="4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D4A9DA7A-3E03-4238-B379-8152F0D88AA2}"/>
              </a:ext>
            </a:extLst>
          </p:cNvPr>
          <p:cNvGrpSpPr/>
          <p:nvPr/>
        </p:nvGrpSpPr>
        <p:grpSpPr>
          <a:xfrm>
            <a:off x="8609190" y="2911938"/>
            <a:ext cx="496358" cy="496358"/>
            <a:chOff x="14895513" y="1854200"/>
            <a:chExt cx="612775" cy="612775"/>
          </a:xfrm>
        </p:grpSpPr>
        <p:sp>
          <p:nvSpPr>
            <p:cNvPr id="227" name="Rectangle 444">
              <a:extLst>
                <a:ext uri="{FF2B5EF4-FFF2-40B4-BE49-F238E27FC236}">
                  <a16:creationId xmlns:a16="http://schemas.microsoft.com/office/drawing/2014/main" id="{2168F298-7C67-4E07-9862-87CEFDCA0B54}"/>
                </a:ext>
              </a:extLst>
            </p:cNvPr>
            <p:cNvSpPr>
              <a:spLocks noChangeArrowheads="1"/>
            </p:cNvSpPr>
            <p:nvPr/>
          </p:nvSpPr>
          <p:spPr bwMode="auto">
            <a:xfrm>
              <a:off x="14895513" y="1854200"/>
              <a:ext cx="612775" cy="612775"/>
            </a:xfrm>
            <a:prstGeom prst="rect">
              <a:avLst/>
            </a:prstGeom>
            <a:solidFill>
              <a:srgbClr val="F793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Rectangle 445">
              <a:extLst>
                <a:ext uri="{FF2B5EF4-FFF2-40B4-BE49-F238E27FC236}">
                  <a16:creationId xmlns:a16="http://schemas.microsoft.com/office/drawing/2014/main" id="{CD7521AB-8419-408C-A733-9F7C70BEAE99}"/>
                </a:ext>
              </a:extLst>
            </p:cNvPr>
            <p:cNvSpPr>
              <a:spLocks noChangeArrowheads="1"/>
            </p:cNvSpPr>
            <p:nvPr/>
          </p:nvSpPr>
          <p:spPr bwMode="auto">
            <a:xfrm>
              <a:off x="14954250" y="1911350"/>
              <a:ext cx="496888" cy="496888"/>
            </a:xfrm>
            <a:prstGeom prst="rect">
              <a:avLst/>
            </a:prstGeom>
            <a:solidFill>
              <a:srgbClr val="FBB0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446">
              <a:extLst>
                <a:ext uri="{FF2B5EF4-FFF2-40B4-BE49-F238E27FC236}">
                  <a16:creationId xmlns:a16="http://schemas.microsoft.com/office/drawing/2014/main" id="{A7570B7C-171D-4686-B4DC-CF3B2168C423}"/>
                </a:ext>
              </a:extLst>
            </p:cNvPr>
            <p:cNvSpPr>
              <a:spLocks/>
            </p:cNvSpPr>
            <p:nvPr/>
          </p:nvSpPr>
          <p:spPr bwMode="auto">
            <a:xfrm>
              <a:off x="15005050" y="2079625"/>
              <a:ext cx="365125" cy="225425"/>
            </a:xfrm>
            <a:custGeom>
              <a:avLst/>
              <a:gdLst>
                <a:gd name="T0" fmla="*/ 0 w 230"/>
                <a:gd name="T1" fmla="*/ 142 h 142"/>
                <a:gd name="T2" fmla="*/ 55 w 230"/>
                <a:gd name="T3" fmla="*/ 56 h 142"/>
                <a:gd name="T4" fmla="*/ 91 w 230"/>
                <a:gd name="T5" fmla="*/ 98 h 142"/>
                <a:gd name="T6" fmla="*/ 155 w 230"/>
                <a:gd name="T7" fmla="*/ 0 h 142"/>
                <a:gd name="T8" fmla="*/ 230 w 230"/>
                <a:gd name="T9" fmla="*/ 142 h 142"/>
                <a:gd name="T10" fmla="*/ 0 w 230"/>
                <a:gd name="T11" fmla="*/ 142 h 142"/>
              </a:gdLst>
              <a:ahLst/>
              <a:cxnLst>
                <a:cxn ang="0">
                  <a:pos x="T0" y="T1"/>
                </a:cxn>
                <a:cxn ang="0">
                  <a:pos x="T2" y="T3"/>
                </a:cxn>
                <a:cxn ang="0">
                  <a:pos x="T4" y="T5"/>
                </a:cxn>
                <a:cxn ang="0">
                  <a:pos x="T6" y="T7"/>
                </a:cxn>
                <a:cxn ang="0">
                  <a:pos x="T8" y="T9"/>
                </a:cxn>
                <a:cxn ang="0">
                  <a:pos x="T10" y="T11"/>
                </a:cxn>
              </a:cxnLst>
              <a:rect l="0" t="0" r="r" b="b"/>
              <a:pathLst>
                <a:path w="230" h="142">
                  <a:moveTo>
                    <a:pt x="0" y="142"/>
                  </a:moveTo>
                  <a:lnTo>
                    <a:pt x="55" y="56"/>
                  </a:lnTo>
                  <a:lnTo>
                    <a:pt x="91" y="98"/>
                  </a:lnTo>
                  <a:lnTo>
                    <a:pt x="155" y="0"/>
                  </a:lnTo>
                  <a:lnTo>
                    <a:pt x="230" y="142"/>
                  </a:lnTo>
                  <a:lnTo>
                    <a:pt x="0" y="14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Oval 447">
              <a:extLst>
                <a:ext uri="{FF2B5EF4-FFF2-40B4-BE49-F238E27FC236}">
                  <a16:creationId xmlns:a16="http://schemas.microsoft.com/office/drawing/2014/main" id="{78DDC56E-24D8-4BB5-AE0D-FFA6A7E5282C}"/>
                </a:ext>
              </a:extLst>
            </p:cNvPr>
            <p:cNvSpPr>
              <a:spLocks noChangeArrowheads="1"/>
            </p:cNvSpPr>
            <p:nvPr/>
          </p:nvSpPr>
          <p:spPr bwMode="auto">
            <a:xfrm>
              <a:off x="15081250" y="2058988"/>
              <a:ext cx="74613" cy="74613"/>
            </a:xfrm>
            <a:prstGeom prst="ellipse">
              <a:avLst/>
            </a:pr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1" name="Group 230">
            <a:extLst>
              <a:ext uri="{FF2B5EF4-FFF2-40B4-BE49-F238E27FC236}">
                <a16:creationId xmlns:a16="http://schemas.microsoft.com/office/drawing/2014/main" id="{F18B09FA-666E-4D7F-9AF0-B34E217BCB00}"/>
              </a:ext>
            </a:extLst>
          </p:cNvPr>
          <p:cNvGrpSpPr/>
          <p:nvPr/>
        </p:nvGrpSpPr>
        <p:grpSpPr>
          <a:xfrm>
            <a:off x="8143694" y="3354288"/>
            <a:ext cx="273897" cy="276469"/>
            <a:chOff x="14320838" y="2400300"/>
            <a:chExt cx="338138" cy="341313"/>
          </a:xfrm>
        </p:grpSpPr>
        <p:sp>
          <p:nvSpPr>
            <p:cNvPr id="232" name="Rectangle 448">
              <a:extLst>
                <a:ext uri="{FF2B5EF4-FFF2-40B4-BE49-F238E27FC236}">
                  <a16:creationId xmlns:a16="http://schemas.microsoft.com/office/drawing/2014/main" id="{AE67EFC8-883B-4994-8451-3EACBFCD3C01}"/>
                </a:ext>
              </a:extLst>
            </p:cNvPr>
            <p:cNvSpPr>
              <a:spLocks noChangeArrowheads="1"/>
            </p:cNvSpPr>
            <p:nvPr/>
          </p:nvSpPr>
          <p:spPr bwMode="auto">
            <a:xfrm>
              <a:off x="14320838" y="2400300"/>
              <a:ext cx="338138" cy="341313"/>
            </a:xfrm>
            <a:prstGeom prst="rect">
              <a:avLst/>
            </a:prstGeom>
            <a:solidFill>
              <a:srgbClr val="C127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Rectangle 449">
              <a:extLst>
                <a:ext uri="{FF2B5EF4-FFF2-40B4-BE49-F238E27FC236}">
                  <a16:creationId xmlns:a16="http://schemas.microsoft.com/office/drawing/2014/main" id="{1A7B3A56-36A6-4E90-ABC9-0F27524EAEC0}"/>
                </a:ext>
              </a:extLst>
            </p:cNvPr>
            <p:cNvSpPr>
              <a:spLocks noChangeArrowheads="1"/>
            </p:cNvSpPr>
            <p:nvPr/>
          </p:nvSpPr>
          <p:spPr bwMode="auto">
            <a:xfrm>
              <a:off x="14352588" y="2432050"/>
              <a:ext cx="274638" cy="277813"/>
            </a:xfrm>
            <a:prstGeom prst="rect">
              <a:avLst/>
            </a:prstGeom>
            <a:solidFill>
              <a:srgbClr val="ED1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450">
              <a:extLst>
                <a:ext uri="{FF2B5EF4-FFF2-40B4-BE49-F238E27FC236}">
                  <a16:creationId xmlns:a16="http://schemas.microsoft.com/office/drawing/2014/main" id="{1483FD97-5960-4E9F-B317-536242625342}"/>
                </a:ext>
              </a:extLst>
            </p:cNvPr>
            <p:cNvSpPr>
              <a:spLocks/>
            </p:cNvSpPr>
            <p:nvPr/>
          </p:nvSpPr>
          <p:spPr bwMode="auto">
            <a:xfrm>
              <a:off x="14381163" y="2524125"/>
              <a:ext cx="203200" cy="127000"/>
            </a:xfrm>
            <a:custGeom>
              <a:avLst/>
              <a:gdLst>
                <a:gd name="T0" fmla="*/ 0 w 128"/>
                <a:gd name="T1" fmla="*/ 80 h 80"/>
                <a:gd name="T2" fmla="*/ 31 w 128"/>
                <a:gd name="T3" fmla="*/ 33 h 80"/>
                <a:gd name="T4" fmla="*/ 51 w 128"/>
                <a:gd name="T5" fmla="*/ 55 h 80"/>
                <a:gd name="T6" fmla="*/ 86 w 128"/>
                <a:gd name="T7" fmla="*/ 0 h 80"/>
                <a:gd name="T8" fmla="*/ 128 w 128"/>
                <a:gd name="T9" fmla="*/ 80 h 80"/>
                <a:gd name="T10" fmla="*/ 0 w 128"/>
                <a:gd name="T11" fmla="*/ 80 h 80"/>
              </a:gdLst>
              <a:ahLst/>
              <a:cxnLst>
                <a:cxn ang="0">
                  <a:pos x="T0" y="T1"/>
                </a:cxn>
                <a:cxn ang="0">
                  <a:pos x="T2" y="T3"/>
                </a:cxn>
                <a:cxn ang="0">
                  <a:pos x="T4" y="T5"/>
                </a:cxn>
                <a:cxn ang="0">
                  <a:pos x="T6" y="T7"/>
                </a:cxn>
                <a:cxn ang="0">
                  <a:pos x="T8" y="T9"/>
                </a:cxn>
                <a:cxn ang="0">
                  <a:pos x="T10" y="T11"/>
                </a:cxn>
              </a:cxnLst>
              <a:rect l="0" t="0" r="r" b="b"/>
              <a:pathLst>
                <a:path w="128" h="80">
                  <a:moveTo>
                    <a:pt x="0" y="80"/>
                  </a:moveTo>
                  <a:lnTo>
                    <a:pt x="31" y="33"/>
                  </a:lnTo>
                  <a:lnTo>
                    <a:pt x="51" y="55"/>
                  </a:lnTo>
                  <a:lnTo>
                    <a:pt x="86" y="0"/>
                  </a:lnTo>
                  <a:lnTo>
                    <a:pt x="128" y="80"/>
                  </a:lnTo>
                  <a:lnTo>
                    <a:pt x="0" y="80"/>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Oval 451">
              <a:extLst>
                <a:ext uri="{FF2B5EF4-FFF2-40B4-BE49-F238E27FC236}">
                  <a16:creationId xmlns:a16="http://schemas.microsoft.com/office/drawing/2014/main" id="{B784621D-F9EF-4398-8414-B52D98E3DB6D}"/>
                </a:ext>
              </a:extLst>
            </p:cNvPr>
            <p:cNvSpPr>
              <a:spLocks noChangeArrowheads="1"/>
            </p:cNvSpPr>
            <p:nvPr/>
          </p:nvSpPr>
          <p:spPr bwMode="auto">
            <a:xfrm>
              <a:off x="14422438" y="2513013"/>
              <a:ext cx="42863" cy="42863"/>
            </a:xfrm>
            <a:prstGeom prst="ellipse">
              <a:avLst/>
            </a:pr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903D0F28-380F-4E3B-A69E-A8F67702C5F7}"/>
              </a:ext>
            </a:extLst>
          </p:cNvPr>
          <p:cNvGrpSpPr/>
          <p:nvPr/>
        </p:nvGrpSpPr>
        <p:grpSpPr>
          <a:xfrm>
            <a:off x="8996246" y="3565177"/>
            <a:ext cx="397343" cy="398629"/>
            <a:chOff x="15373350" y="2660650"/>
            <a:chExt cx="490538" cy="492125"/>
          </a:xfrm>
        </p:grpSpPr>
        <p:sp>
          <p:nvSpPr>
            <p:cNvPr id="237" name="Rectangle 452">
              <a:extLst>
                <a:ext uri="{FF2B5EF4-FFF2-40B4-BE49-F238E27FC236}">
                  <a16:creationId xmlns:a16="http://schemas.microsoft.com/office/drawing/2014/main" id="{B928BCD6-1FA2-464A-AA55-10F1D6D5AE61}"/>
                </a:ext>
              </a:extLst>
            </p:cNvPr>
            <p:cNvSpPr>
              <a:spLocks noChangeArrowheads="1"/>
            </p:cNvSpPr>
            <p:nvPr/>
          </p:nvSpPr>
          <p:spPr bwMode="auto">
            <a:xfrm>
              <a:off x="15373350" y="2660650"/>
              <a:ext cx="490538" cy="492125"/>
            </a:xfrm>
            <a:prstGeom prst="rect">
              <a:avLst/>
            </a:prstGeom>
            <a:solidFill>
              <a:srgbClr val="4A8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453">
              <a:extLst>
                <a:ext uri="{FF2B5EF4-FFF2-40B4-BE49-F238E27FC236}">
                  <a16:creationId xmlns:a16="http://schemas.microsoft.com/office/drawing/2014/main" id="{DF159E67-9BB6-4A74-8799-3E74837EBFFE}"/>
                </a:ext>
              </a:extLst>
            </p:cNvPr>
            <p:cNvSpPr>
              <a:spLocks noEditPoints="1"/>
            </p:cNvSpPr>
            <p:nvPr/>
          </p:nvSpPr>
          <p:spPr bwMode="auto">
            <a:xfrm>
              <a:off x="15540038" y="2720975"/>
              <a:ext cx="266700" cy="361950"/>
            </a:xfrm>
            <a:custGeom>
              <a:avLst/>
              <a:gdLst>
                <a:gd name="T0" fmla="*/ 87 w 92"/>
                <a:gd name="T1" fmla="*/ 69 h 125"/>
                <a:gd name="T2" fmla="*/ 92 w 92"/>
                <a:gd name="T3" fmla="*/ 57 h 125"/>
                <a:gd name="T4" fmla="*/ 87 w 92"/>
                <a:gd name="T5" fmla="*/ 46 h 125"/>
                <a:gd name="T6" fmla="*/ 76 w 92"/>
                <a:gd name="T7" fmla="*/ 42 h 125"/>
                <a:gd name="T8" fmla="*/ 53 w 92"/>
                <a:gd name="T9" fmla="*/ 42 h 125"/>
                <a:gd name="T10" fmla="*/ 54 w 92"/>
                <a:gd name="T11" fmla="*/ 40 h 125"/>
                <a:gd name="T12" fmla="*/ 55 w 92"/>
                <a:gd name="T13" fmla="*/ 38 h 125"/>
                <a:gd name="T14" fmla="*/ 56 w 92"/>
                <a:gd name="T15" fmla="*/ 36 h 125"/>
                <a:gd name="T16" fmla="*/ 58 w 92"/>
                <a:gd name="T17" fmla="*/ 32 h 125"/>
                <a:gd name="T18" fmla="*/ 60 w 92"/>
                <a:gd name="T19" fmla="*/ 27 h 125"/>
                <a:gd name="T20" fmla="*/ 60 w 92"/>
                <a:gd name="T21" fmla="*/ 21 h 125"/>
                <a:gd name="T22" fmla="*/ 60 w 92"/>
                <a:gd name="T23" fmla="*/ 18 h 125"/>
                <a:gd name="T24" fmla="*/ 60 w 92"/>
                <a:gd name="T25" fmla="*/ 14 h 125"/>
                <a:gd name="T26" fmla="*/ 59 w 92"/>
                <a:gd name="T27" fmla="*/ 10 h 125"/>
                <a:gd name="T28" fmla="*/ 57 w 92"/>
                <a:gd name="T29" fmla="*/ 6 h 125"/>
                <a:gd name="T30" fmla="*/ 54 w 92"/>
                <a:gd name="T31" fmla="*/ 3 h 125"/>
                <a:gd name="T32" fmla="*/ 49 w 92"/>
                <a:gd name="T33" fmla="*/ 1 h 125"/>
                <a:gd name="T34" fmla="*/ 42 w 92"/>
                <a:gd name="T35" fmla="*/ 0 h 125"/>
                <a:gd name="T36" fmla="*/ 38 w 92"/>
                <a:gd name="T37" fmla="*/ 1 h 125"/>
                <a:gd name="T38" fmla="*/ 36 w 92"/>
                <a:gd name="T39" fmla="*/ 6 h 125"/>
                <a:gd name="T40" fmla="*/ 34 w 92"/>
                <a:gd name="T41" fmla="*/ 10 h 125"/>
                <a:gd name="T42" fmla="*/ 33 w 92"/>
                <a:gd name="T43" fmla="*/ 15 h 125"/>
                <a:gd name="T44" fmla="*/ 32 w 92"/>
                <a:gd name="T45" fmla="*/ 20 h 125"/>
                <a:gd name="T46" fmla="*/ 30 w 92"/>
                <a:gd name="T47" fmla="*/ 24 h 125"/>
                <a:gd name="T48" fmla="*/ 28 w 92"/>
                <a:gd name="T49" fmla="*/ 28 h 125"/>
                <a:gd name="T50" fmla="*/ 20 w 92"/>
                <a:gd name="T51" fmla="*/ 37 h 125"/>
                <a:gd name="T52" fmla="*/ 11 w 92"/>
                <a:gd name="T53" fmla="*/ 47 h 125"/>
                <a:gd name="T54" fmla="*/ 5 w 92"/>
                <a:gd name="T55" fmla="*/ 52 h 125"/>
                <a:gd name="T56" fmla="*/ 2 w 92"/>
                <a:gd name="T57" fmla="*/ 54 h 125"/>
                <a:gd name="T58" fmla="*/ 0 w 92"/>
                <a:gd name="T59" fmla="*/ 57 h 125"/>
                <a:gd name="T60" fmla="*/ 0 w 92"/>
                <a:gd name="T61" fmla="*/ 110 h 125"/>
                <a:gd name="T62" fmla="*/ 2 w 92"/>
                <a:gd name="T63" fmla="*/ 113 h 125"/>
                <a:gd name="T64" fmla="*/ 5 w 92"/>
                <a:gd name="T65" fmla="*/ 115 h 125"/>
                <a:gd name="T66" fmla="*/ 18 w 92"/>
                <a:gd name="T67" fmla="*/ 118 h 125"/>
                <a:gd name="T68" fmla="*/ 28 w 92"/>
                <a:gd name="T69" fmla="*/ 122 h 125"/>
                <a:gd name="T70" fmla="*/ 38 w 92"/>
                <a:gd name="T71" fmla="*/ 124 h 125"/>
                <a:gd name="T72" fmla="*/ 50 w 92"/>
                <a:gd name="T73" fmla="*/ 125 h 125"/>
                <a:gd name="T74" fmla="*/ 60 w 92"/>
                <a:gd name="T75" fmla="*/ 125 h 125"/>
                <a:gd name="T76" fmla="*/ 76 w 92"/>
                <a:gd name="T77" fmla="*/ 119 h 125"/>
                <a:gd name="T78" fmla="*/ 80 w 92"/>
                <a:gd name="T79" fmla="*/ 104 h 125"/>
                <a:gd name="T80" fmla="*/ 85 w 92"/>
                <a:gd name="T81" fmla="*/ 96 h 125"/>
                <a:gd name="T82" fmla="*/ 85 w 92"/>
                <a:gd name="T83" fmla="*/ 87 h 125"/>
                <a:gd name="T84" fmla="*/ 88 w 92"/>
                <a:gd name="T85" fmla="*/ 76 h 125"/>
                <a:gd name="T86" fmla="*/ 87 w 92"/>
                <a:gd name="T87" fmla="*/ 69 h 125"/>
                <a:gd name="T88" fmla="*/ 87 w 92"/>
                <a:gd name="T89" fmla="*/ 69 h 125"/>
                <a:gd name="T90" fmla="*/ 87 w 92"/>
                <a:gd name="T91" fmla="*/ 6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 h="125">
                  <a:moveTo>
                    <a:pt x="87" y="69"/>
                  </a:moveTo>
                  <a:cubicBezTo>
                    <a:pt x="90" y="66"/>
                    <a:pt x="92" y="62"/>
                    <a:pt x="92" y="57"/>
                  </a:cubicBezTo>
                  <a:cubicBezTo>
                    <a:pt x="92" y="53"/>
                    <a:pt x="90" y="49"/>
                    <a:pt x="87" y="46"/>
                  </a:cubicBezTo>
                  <a:cubicBezTo>
                    <a:pt x="84" y="43"/>
                    <a:pt x="80" y="42"/>
                    <a:pt x="76" y="42"/>
                  </a:cubicBezTo>
                  <a:cubicBezTo>
                    <a:pt x="53" y="42"/>
                    <a:pt x="53" y="42"/>
                    <a:pt x="53" y="42"/>
                  </a:cubicBezTo>
                  <a:cubicBezTo>
                    <a:pt x="54" y="41"/>
                    <a:pt x="54" y="40"/>
                    <a:pt x="54" y="40"/>
                  </a:cubicBezTo>
                  <a:cubicBezTo>
                    <a:pt x="54" y="39"/>
                    <a:pt x="55" y="39"/>
                    <a:pt x="55" y="38"/>
                  </a:cubicBezTo>
                  <a:cubicBezTo>
                    <a:pt x="55" y="37"/>
                    <a:pt x="56" y="37"/>
                    <a:pt x="56" y="36"/>
                  </a:cubicBezTo>
                  <a:cubicBezTo>
                    <a:pt x="57" y="35"/>
                    <a:pt x="57" y="33"/>
                    <a:pt x="58" y="32"/>
                  </a:cubicBezTo>
                  <a:cubicBezTo>
                    <a:pt x="59" y="31"/>
                    <a:pt x="59" y="29"/>
                    <a:pt x="60" y="27"/>
                  </a:cubicBezTo>
                  <a:cubicBezTo>
                    <a:pt x="60" y="25"/>
                    <a:pt x="60" y="23"/>
                    <a:pt x="60" y="21"/>
                  </a:cubicBezTo>
                  <a:cubicBezTo>
                    <a:pt x="60" y="19"/>
                    <a:pt x="60" y="18"/>
                    <a:pt x="60" y="18"/>
                  </a:cubicBezTo>
                  <a:cubicBezTo>
                    <a:pt x="60" y="17"/>
                    <a:pt x="60" y="16"/>
                    <a:pt x="60" y="14"/>
                  </a:cubicBezTo>
                  <a:cubicBezTo>
                    <a:pt x="60" y="12"/>
                    <a:pt x="59" y="11"/>
                    <a:pt x="59" y="10"/>
                  </a:cubicBezTo>
                  <a:cubicBezTo>
                    <a:pt x="58" y="9"/>
                    <a:pt x="58" y="8"/>
                    <a:pt x="57" y="6"/>
                  </a:cubicBezTo>
                  <a:cubicBezTo>
                    <a:pt x="56" y="5"/>
                    <a:pt x="55" y="4"/>
                    <a:pt x="54" y="3"/>
                  </a:cubicBezTo>
                  <a:cubicBezTo>
                    <a:pt x="52" y="2"/>
                    <a:pt x="51" y="1"/>
                    <a:pt x="49" y="1"/>
                  </a:cubicBezTo>
                  <a:cubicBezTo>
                    <a:pt x="47" y="0"/>
                    <a:pt x="45" y="0"/>
                    <a:pt x="42" y="0"/>
                  </a:cubicBezTo>
                  <a:cubicBezTo>
                    <a:pt x="41" y="0"/>
                    <a:pt x="39" y="0"/>
                    <a:pt x="38" y="1"/>
                  </a:cubicBezTo>
                  <a:cubicBezTo>
                    <a:pt x="37" y="3"/>
                    <a:pt x="36" y="4"/>
                    <a:pt x="36" y="6"/>
                  </a:cubicBezTo>
                  <a:cubicBezTo>
                    <a:pt x="35" y="7"/>
                    <a:pt x="34" y="9"/>
                    <a:pt x="34" y="10"/>
                  </a:cubicBezTo>
                  <a:cubicBezTo>
                    <a:pt x="34" y="11"/>
                    <a:pt x="33" y="13"/>
                    <a:pt x="33" y="15"/>
                  </a:cubicBezTo>
                  <a:cubicBezTo>
                    <a:pt x="32" y="17"/>
                    <a:pt x="32" y="19"/>
                    <a:pt x="32" y="20"/>
                  </a:cubicBezTo>
                  <a:cubicBezTo>
                    <a:pt x="32" y="21"/>
                    <a:pt x="31" y="22"/>
                    <a:pt x="30" y="24"/>
                  </a:cubicBezTo>
                  <a:cubicBezTo>
                    <a:pt x="30" y="25"/>
                    <a:pt x="29" y="27"/>
                    <a:pt x="28" y="28"/>
                  </a:cubicBezTo>
                  <a:cubicBezTo>
                    <a:pt x="26" y="29"/>
                    <a:pt x="23" y="33"/>
                    <a:pt x="20" y="37"/>
                  </a:cubicBezTo>
                  <a:cubicBezTo>
                    <a:pt x="17" y="41"/>
                    <a:pt x="14" y="44"/>
                    <a:pt x="11" y="47"/>
                  </a:cubicBezTo>
                  <a:cubicBezTo>
                    <a:pt x="9" y="50"/>
                    <a:pt x="7" y="52"/>
                    <a:pt x="5" y="52"/>
                  </a:cubicBezTo>
                  <a:cubicBezTo>
                    <a:pt x="4" y="52"/>
                    <a:pt x="3" y="53"/>
                    <a:pt x="2" y="54"/>
                  </a:cubicBezTo>
                  <a:cubicBezTo>
                    <a:pt x="1" y="55"/>
                    <a:pt x="0" y="56"/>
                    <a:pt x="0" y="57"/>
                  </a:cubicBezTo>
                  <a:cubicBezTo>
                    <a:pt x="0" y="110"/>
                    <a:pt x="0" y="110"/>
                    <a:pt x="0" y="110"/>
                  </a:cubicBezTo>
                  <a:cubicBezTo>
                    <a:pt x="0" y="111"/>
                    <a:pt x="1" y="112"/>
                    <a:pt x="2" y="113"/>
                  </a:cubicBezTo>
                  <a:cubicBezTo>
                    <a:pt x="3" y="114"/>
                    <a:pt x="4" y="115"/>
                    <a:pt x="5" y="115"/>
                  </a:cubicBezTo>
                  <a:cubicBezTo>
                    <a:pt x="7" y="115"/>
                    <a:pt x="12" y="116"/>
                    <a:pt x="18" y="118"/>
                  </a:cubicBezTo>
                  <a:cubicBezTo>
                    <a:pt x="23" y="120"/>
                    <a:pt x="26" y="121"/>
                    <a:pt x="28" y="122"/>
                  </a:cubicBezTo>
                  <a:cubicBezTo>
                    <a:pt x="31" y="122"/>
                    <a:pt x="34" y="123"/>
                    <a:pt x="38" y="124"/>
                  </a:cubicBezTo>
                  <a:cubicBezTo>
                    <a:pt x="42" y="125"/>
                    <a:pt x="46" y="125"/>
                    <a:pt x="50" y="125"/>
                  </a:cubicBezTo>
                  <a:cubicBezTo>
                    <a:pt x="60" y="125"/>
                    <a:pt x="60" y="125"/>
                    <a:pt x="60" y="125"/>
                  </a:cubicBezTo>
                  <a:cubicBezTo>
                    <a:pt x="68" y="125"/>
                    <a:pt x="73" y="123"/>
                    <a:pt x="76" y="119"/>
                  </a:cubicBezTo>
                  <a:cubicBezTo>
                    <a:pt x="80" y="115"/>
                    <a:pt x="81" y="110"/>
                    <a:pt x="80" y="104"/>
                  </a:cubicBezTo>
                  <a:cubicBezTo>
                    <a:pt x="83" y="102"/>
                    <a:pt x="84" y="100"/>
                    <a:pt x="85" y="96"/>
                  </a:cubicBezTo>
                  <a:cubicBezTo>
                    <a:pt x="86" y="93"/>
                    <a:pt x="86" y="90"/>
                    <a:pt x="85" y="87"/>
                  </a:cubicBezTo>
                  <a:cubicBezTo>
                    <a:pt x="87" y="84"/>
                    <a:pt x="89" y="80"/>
                    <a:pt x="88" y="76"/>
                  </a:cubicBezTo>
                  <a:cubicBezTo>
                    <a:pt x="88" y="74"/>
                    <a:pt x="88" y="72"/>
                    <a:pt x="87" y="69"/>
                  </a:cubicBezTo>
                  <a:close/>
                  <a:moveTo>
                    <a:pt x="87" y="69"/>
                  </a:moveTo>
                  <a:cubicBezTo>
                    <a:pt x="87" y="69"/>
                    <a:pt x="87" y="69"/>
                    <a:pt x="87" y="6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454">
              <a:extLst>
                <a:ext uri="{FF2B5EF4-FFF2-40B4-BE49-F238E27FC236}">
                  <a16:creationId xmlns:a16="http://schemas.microsoft.com/office/drawing/2014/main" id="{95AFA545-2C97-4E65-B70E-F8E0A46409F0}"/>
                </a:ext>
              </a:extLst>
            </p:cNvPr>
            <p:cNvSpPr>
              <a:spLocks noEditPoints="1"/>
            </p:cNvSpPr>
            <p:nvPr/>
          </p:nvSpPr>
          <p:spPr bwMode="auto">
            <a:xfrm>
              <a:off x="15427325" y="2871788"/>
              <a:ext cx="98425" cy="182563"/>
            </a:xfrm>
            <a:custGeom>
              <a:avLst/>
              <a:gdLst>
                <a:gd name="T0" fmla="*/ 29 w 34"/>
                <a:gd name="T1" fmla="*/ 0 h 63"/>
                <a:gd name="T2" fmla="*/ 5 w 34"/>
                <a:gd name="T3" fmla="*/ 0 h 63"/>
                <a:gd name="T4" fmla="*/ 2 w 34"/>
                <a:gd name="T5" fmla="*/ 2 h 63"/>
                <a:gd name="T6" fmla="*/ 0 w 34"/>
                <a:gd name="T7" fmla="*/ 5 h 63"/>
                <a:gd name="T8" fmla="*/ 0 w 34"/>
                <a:gd name="T9" fmla="*/ 58 h 63"/>
                <a:gd name="T10" fmla="*/ 2 w 34"/>
                <a:gd name="T11" fmla="*/ 61 h 63"/>
                <a:gd name="T12" fmla="*/ 5 w 34"/>
                <a:gd name="T13" fmla="*/ 63 h 63"/>
                <a:gd name="T14" fmla="*/ 29 w 34"/>
                <a:gd name="T15" fmla="*/ 63 h 63"/>
                <a:gd name="T16" fmla="*/ 33 w 34"/>
                <a:gd name="T17" fmla="*/ 61 h 63"/>
                <a:gd name="T18" fmla="*/ 34 w 34"/>
                <a:gd name="T19" fmla="*/ 58 h 63"/>
                <a:gd name="T20" fmla="*/ 34 w 34"/>
                <a:gd name="T21" fmla="*/ 5 h 63"/>
                <a:gd name="T22" fmla="*/ 33 w 34"/>
                <a:gd name="T23" fmla="*/ 2 h 63"/>
                <a:gd name="T24" fmla="*/ 29 w 34"/>
                <a:gd name="T25" fmla="*/ 0 h 63"/>
                <a:gd name="T26" fmla="*/ 19 w 34"/>
                <a:gd name="T27" fmla="*/ 51 h 63"/>
                <a:gd name="T28" fmla="*/ 16 w 34"/>
                <a:gd name="T29" fmla="*/ 52 h 63"/>
                <a:gd name="T30" fmla="*/ 12 w 34"/>
                <a:gd name="T31" fmla="*/ 51 h 63"/>
                <a:gd name="T32" fmla="*/ 11 w 34"/>
                <a:gd name="T33" fmla="*/ 47 h 63"/>
                <a:gd name="T34" fmla="*/ 12 w 34"/>
                <a:gd name="T35" fmla="*/ 43 h 63"/>
                <a:gd name="T36" fmla="*/ 16 w 34"/>
                <a:gd name="T37" fmla="*/ 42 h 63"/>
                <a:gd name="T38" fmla="*/ 19 w 34"/>
                <a:gd name="T39" fmla="*/ 43 h 63"/>
                <a:gd name="T40" fmla="*/ 21 w 34"/>
                <a:gd name="T41" fmla="*/ 47 h 63"/>
                <a:gd name="T42" fmla="*/ 19 w 34"/>
                <a:gd name="T43" fmla="*/ 51 h 63"/>
                <a:gd name="T44" fmla="*/ 19 w 34"/>
                <a:gd name="T45" fmla="*/ 51 h 63"/>
                <a:gd name="T46" fmla="*/ 19 w 34"/>
                <a:gd name="T4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63">
                  <a:moveTo>
                    <a:pt x="29" y="0"/>
                  </a:moveTo>
                  <a:cubicBezTo>
                    <a:pt x="5" y="0"/>
                    <a:pt x="5" y="0"/>
                    <a:pt x="5" y="0"/>
                  </a:cubicBezTo>
                  <a:cubicBezTo>
                    <a:pt x="4" y="0"/>
                    <a:pt x="3" y="1"/>
                    <a:pt x="2" y="2"/>
                  </a:cubicBezTo>
                  <a:cubicBezTo>
                    <a:pt x="1" y="3"/>
                    <a:pt x="0" y="4"/>
                    <a:pt x="0" y="5"/>
                  </a:cubicBezTo>
                  <a:cubicBezTo>
                    <a:pt x="0" y="58"/>
                    <a:pt x="0" y="58"/>
                    <a:pt x="0" y="58"/>
                  </a:cubicBezTo>
                  <a:cubicBezTo>
                    <a:pt x="0" y="59"/>
                    <a:pt x="1" y="60"/>
                    <a:pt x="2" y="61"/>
                  </a:cubicBezTo>
                  <a:cubicBezTo>
                    <a:pt x="3" y="62"/>
                    <a:pt x="4" y="63"/>
                    <a:pt x="5" y="63"/>
                  </a:cubicBezTo>
                  <a:cubicBezTo>
                    <a:pt x="29" y="63"/>
                    <a:pt x="29" y="63"/>
                    <a:pt x="29" y="63"/>
                  </a:cubicBezTo>
                  <a:cubicBezTo>
                    <a:pt x="30" y="63"/>
                    <a:pt x="31" y="62"/>
                    <a:pt x="33" y="61"/>
                  </a:cubicBezTo>
                  <a:cubicBezTo>
                    <a:pt x="34" y="60"/>
                    <a:pt x="34" y="59"/>
                    <a:pt x="34" y="58"/>
                  </a:cubicBezTo>
                  <a:cubicBezTo>
                    <a:pt x="34" y="5"/>
                    <a:pt x="34" y="5"/>
                    <a:pt x="34" y="5"/>
                  </a:cubicBezTo>
                  <a:cubicBezTo>
                    <a:pt x="34" y="4"/>
                    <a:pt x="34" y="3"/>
                    <a:pt x="33" y="2"/>
                  </a:cubicBezTo>
                  <a:cubicBezTo>
                    <a:pt x="31" y="1"/>
                    <a:pt x="30" y="0"/>
                    <a:pt x="29" y="0"/>
                  </a:cubicBezTo>
                  <a:close/>
                  <a:moveTo>
                    <a:pt x="19" y="51"/>
                  </a:moveTo>
                  <a:cubicBezTo>
                    <a:pt x="18" y="52"/>
                    <a:pt x="17" y="52"/>
                    <a:pt x="16" y="52"/>
                  </a:cubicBezTo>
                  <a:cubicBezTo>
                    <a:pt x="14" y="52"/>
                    <a:pt x="13" y="52"/>
                    <a:pt x="12" y="51"/>
                  </a:cubicBezTo>
                  <a:cubicBezTo>
                    <a:pt x="11" y="50"/>
                    <a:pt x="11" y="49"/>
                    <a:pt x="11" y="47"/>
                  </a:cubicBezTo>
                  <a:cubicBezTo>
                    <a:pt x="11" y="46"/>
                    <a:pt x="11" y="44"/>
                    <a:pt x="12" y="43"/>
                  </a:cubicBezTo>
                  <a:cubicBezTo>
                    <a:pt x="13" y="42"/>
                    <a:pt x="14" y="42"/>
                    <a:pt x="16" y="42"/>
                  </a:cubicBezTo>
                  <a:cubicBezTo>
                    <a:pt x="17" y="42"/>
                    <a:pt x="18" y="42"/>
                    <a:pt x="19" y="43"/>
                  </a:cubicBezTo>
                  <a:cubicBezTo>
                    <a:pt x="20" y="44"/>
                    <a:pt x="21" y="46"/>
                    <a:pt x="21" y="47"/>
                  </a:cubicBezTo>
                  <a:cubicBezTo>
                    <a:pt x="21" y="49"/>
                    <a:pt x="20" y="50"/>
                    <a:pt x="19" y="51"/>
                  </a:cubicBezTo>
                  <a:close/>
                  <a:moveTo>
                    <a:pt x="19" y="51"/>
                  </a:moveTo>
                  <a:cubicBezTo>
                    <a:pt x="19" y="51"/>
                    <a:pt x="19" y="51"/>
                    <a:pt x="19" y="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4B87AF6B-AC08-4040-98D5-6D3419BA309E}"/>
              </a:ext>
            </a:extLst>
          </p:cNvPr>
          <p:cNvGrpSpPr/>
          <p:nvPr/>
        </p:nvGrpSpPr>
        <p:grpSpPr>
          <a:xfrm>
            <a:off x="8101259" y="3885366"/>
            <a:ext cx="402487" cy="281612"/>
            <a:chOff x="14268450" y="3055938"/>
            <a:chExt cx="496888" cy="347663"/>
          </a:xfrm>
        </p:grpSpPr>
        <p:sp>
          <p:nvSpPr>
            <p:cNvPr id="241" name="Freeform 455">
              <a:extLst>
                <a:ext uri="{FF2B5EF4-FFF2-40B4-BE49-F238E27FC236}">
                  <a16:creationId xmlns:a16="http://schemas.microsoft.com/office/drawing/2014/main" id="{F0BE824A-1812-4611-8015-DBB66A9D9CB4}"/>
                </a:ext>
              </a:extLst>
            </p:cNvPr>
            <p:cNvSpPr>
              <a:spLocks/>
            </p:cNvSpPr>
            <p:nvPr/>
          </p:nvSpPr>
          <p:spPr bwMode="auto">
            <a:xfrm>
              <a:off x="14268450" y="3055938"/>
              <a:ext cx="496888" cy="347663"/>
            </a:xfrm>
            <a:custGeom>
              <a:avLst/>
              <a:gdLst>
                <a:gd name="T0" fmla="*/ 143 w 172"/>
                <a:gd name="T1" fmla="*/ 120 h 120"/>
                <a:gd name="T2" fmla="*/ 29 w 172"/>
                <a:gd name="T3" fmla="*/ 120 h 120"/>
                <a:gd name="T4" fmla="*/ 0 w 172"/>
                <a:gd name="T5" fmla="*/ 92 h 120"/>
                <a:gd name="T6" fmla="*/ 0 w 172"/>
                <a:gd name="T7" fmla="*/ 28 h 120"/>
                <a:gd name="T8" fmla="*/ 29 w 172"/>
                <a:gd name="T9" fmla="*/ 0 h 120"/>
                <a:gd name="T10" fmla="*/ 143 w 172"/>
                <a:gd name="T11" fmla="*/ 0 h 120"/>
                <a:gd name="T12" fmla="*/ 172 w 172"/>
                <a:gd name="T13" fmla="*/ 28 h 120"/>
                <a:gd name="T14" fmla="*/ 172 w 172"/>
                <a:gd name="T15" fmla="*/ 92 h 120"/>
                <a:gd name="T16" fmla="*/ 143 w 172"/>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20">
                  <a:moveTo>
                    <a:pt x="143" y="120"/>
                  </a:moveTo>
                  <a:cubicBezTo>
                    <a:pt x="29" y="120"/>
                    <a:pt x="29" y="120"/>
                    <a:pt x="29" y="120"/>
                  </a:cubicBezTo>
                  <a:cubicBezTo>
                    <a:pt x="13" y="120"/>
                    <a:pt x="0" y="108"/>
                    <a:pt x="0" y="92"/>
                  </a:cubicBezTo>
                  <a:cubicBezTo>
                    <a:pt x="0" y="28"/>
                    <a:pt x="0" y="28"/>
                    <a:pt x="0" y="28"/>
                  </a:cubicBezTo>
                  <a:cubicBezTo>
                    <a:pt x="0" y="12"/>
                    <a:pt x="13" y="0"/>
                    <a:pt x="29" y="0"/>
                  </a:cubicBezTo>
                  <a:cubicBezTo>
                    <a:pt x="143" y="0"/>
                    <a:pt x="143" y="0"/>
                    <a:pt x="143" y="0"/>
                  </a:cubicBezTo>
                  <a:cubicBezTo>
                    <a:pt x="159" y="0"/>
                    <a:pt x="172" y="12"/>
                    <a:pt x="172" y="28"/>
                  </a:cubicBezTo>
                  <a:cubicBezTo>
                    <a:pt x="172" y="92"/>
                    <a:pt x="172" y="92"/>
                    <a:pt x="172" y="92"/>
                  </a:cubicBezTo>
                  <a:cubicBezTo>
                    <a:pt x="172" y="108"/>
                    <a:pt x="159" y="120"/>
                    <a:pt x="143" y="120"/>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456">
              <a:extLst>
                <a:ext uri="{FF2B5EF4-FFF2-40B4-BE49-F238E27FC236}">
                  <a16:creationId xmlns:a16="http://schemas.microsoft.com/office/drawing/2014/main" id="{60AE8200-56A2-4AC7-84AC-C6E8AD2032CA}"/>
                </a:ext>
              </a:extLst>
            </p:cNvPr>
            <p:cNvSpPr>
              <a:spLocks/>
            </p:cNvSpPr>
            <p:nvPr/>
          </p:nvSpPr>
          <p:spPr bwMode="auto">
            <a:xfrm>
              <a:off x="14447838" y="3128963"/>
              <a:ext cx="138113" cy="203200"/>
            </a:xfrm>
            <a:custGeom>
              <a:avLst/>
              <a:gdLst>
                <a:gd name="T0" fmla="*/ 0 w 87"/>
                <a:gd name="T1" fmla="*/ 0 h 128"/>
                <a:gd name="T2" fmla="*/ 0 w 87"/>
                <a:gd name="T3" fmla="*/ 128 h 128"/>
                <a:gd name="T4" fmla="*/ 87 w 87"/>
                <a:gd name="T5" fmla="*/ 60 h 128"/>
                <a:gd name="T6" fmla="*/ 0 w 87"/>
                <a:gd name="T7" fmla="*/ 0 h 128"/>
                <a:gd name="T8" fmla="*/ 0 w 87"/>
                <a:gd name="T9" fmla="*/ 0 h 128"/>
              </a:gdLst>
              <a:ahLst/>
              <a:cxnLst>
                <a:cxn ang="0">
                  <a:pos x="T0" y="T1"/>
                </a:cxn>
                <a:cxn ang="0">
                  <a:pos x="T2" y="T3"/>
                </a:cxn>
                <a:cxn ang="0">
                  <a:pos x="T4" y="T5"/>
                </a:cxn>
                <a:cxn ang="0">
                  <a:pos x="T6" y="T7"/>
                </a:cxn>
                <a:cxn ang="0">
                  <a:pos x="T8" y="T9"/>
                </a:cxn>
              </a:cxnLst>
              <a:rect l="0" t="0" r="r" b="b"/>
              <a:pathLst>
                <a:path w="87" h="128">
                  <a:moveTo>
                    <a:pt x="0" y="0"/>
                  </a:moveTo>
                  <a:lnTo>
                    <a:pt x="0" y="128"/>
                  </a:lnTo>
                  <a:lnTo>
                    <a:pt x="87" y="6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FFD80CE2-51DE-4E6F-8A35-544CF274A551}"/>
              </a:ext>
            </a:extLst>
          </p:cNvPr>
          <p:cNvGrpSpPr/>
          <p:nvPr/>
        </p:nvGrpSpPr>
        <p:grpSpPr>
          <a:xfrm>
            <a:off x="8537179" y="3619184"/>
            <a:ext cx="259752" cy="177455"/>
            <a:chOff x="14806613" y="2727325"/>
            <a:chExt cx="320675" cy="219075"/>
          </a:xfrm>
        </p:grpSpPr>
        <p:sp>
          <p:nvSpPr>
            <p:cNvPr id="244" name="Freeform 457">
              <a:extLst>
                <a:ext uri="{FF2B5EF4-FFF2-40B4-BE49-F238E27FC236}">
                  <a16:creationId xmlns:a16="http://schemas.microsoft.com/office/drawing/2014/main" id="{9CDA3BA1-1E67-42A0-BE8E-FBAB3A1F7DED}"/>
                </a:ext>
              </a:extLst>
            </p:cNvPr>
            <p:cNvSpPr>
              <a:spLocks/>
            </p:cNvSpPr>
            <p:nvPr/>
          </p:nvSpPr>
          <p:spPr bwMode="auto">
            <a:xfrm>
              <a:off x="14806613" y="2727325"/>
              <a:ext cx="320675" cy="219075"/>
            </a:xfrm>
            <a:custGeom>
              <a:avLst/>
              <a:gdLst>
                <a:gd name="T0" fmla="*/ 111 w 111"/>
                <a:gd name="T1" fmla="*/ 13 h 76"/>
                <a:gd name="T2" fmla="*/ 111 w 111"/>
                <a:gd name="T3" fmla="*/ 63 h 76"/>
                <a:gd name="T4" fmla="*/ 98 w 111"/>
                <a:gd name="T5" fmla="*/ 76 h 76"/>
                <a:gd name="T6" fmla="*/ 13 w 111"/>
                <a:gd name="T7" fmla="*/ 76 h 76"/>
                <a:gd name="T8" fmla="*/ 0 w 111"/>
                <a:gd name="T9" fmla="*/ 63 h 76"/>
                <a:gd name="T10" fmla="*/ 0 w 111"/>
                <a:gd name="T11" fmla="*/ 13 h 76"/>
                <a:gd name="T12" fmla="*/ 5 w 111"/>
                <a:gd name="T13" fmla="*/ 3 h 76"/>
                <a:gd name="T14" fmla="*/ 13 w 111"/>
                <a:gd name="T15" fmla="*/ 0 h 76"/>
                <a:gd name="T16" fmla="*/ 98 w 111"/>
                <a:gd name="T17" fmla="*/ 0 h 76"/>
                <a:gd name="T18" fmla="*/ 107 w 111"/>
                <a:gd name="T19" fmla="*/ 3 h 76"/>
                <a:gd name="T20" fmla="*/ 111 w 111"/>
                <a:gd name="T21" fmla="*/ 1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76">
                  <a:moveTo>
                    <a:pt x="111" y="13"/>
                  </a:moveTo>
                  <a:cubicBezTo>
                    <a:pt x="111" y="63"/>
                    <a:pt x="111" y="63"/>
                    <a:pt x="111" y="63"/>
                  </a:cubicBezTo>
                  <a:cubicBezTo>
                    <a:pt x="111" y="70"/>
                    <a:pt x="105" y="76"/>
                    <a:pt x="98" y="76"/>
                  </a:cubicBezTo>
                  <a:cubicBezTo>
                    <a:pt x="13" y="76"/>
                    <a:pt x="13" y="76"/>
                    <a:pt x="13" y="76"/>
                  </a:cubicBezTo>
                  <a:cubicBezTo>
                    <a:pt x="6" y="76"/>
                    <a:pt x="0" y="70"/>
                    <a:pt x="0" y="63"/>
                  </a:cubicBezTo>
                  <a:cubicBezTo>
                    <a:pt x="0" y="13"/>
                    <a:pt x="0" y="13"/>
                    <a:pt x="0" y="13"/>
                  </a:cubicBezTo>
                  <a:cubicBezTo>
                    <a:pt x="0" y="9"/>
                    <a:pt x="2" y="6"/>
                    <a:pt x="5" y="3"/>
                  </a:cubicBezTo>
                  <a:cubicBezTo>
                    <a:pt x="7" y="1"/>
                    <a:pt x="10" y="0"/>
                    <a:pt x="13" y="0"/>
                  </a:cubicBezTo>
                  <a:cubicBezTo>
                    <a:pt x="98" y="0"/>
                    <a:pt x="98" y="0"/>
                    <a:pt x="98" y="0"/>
                  </a:cubicBezTo>
                  <a:cubicBezTo>
                    <a:pt x="102" y="0"/>
                    <a:pt x="105" y="1"/>
                    <a:pt x="107" y="3"/>
                  </a:cubicBezTo>
                  <a:cubicBezTo>
                    <a:pt x="110" y="6"/>
                    <a:pt x="111" y="9"/>
                    <a:pt x="111" y="13"/>
                  </a:cubicBez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458">
              <a:extLst>
                <a:ext uri="{FF2B5EF4-FFF2-40B4-BE49-F238E27FC236}">
                  <a16:creationId xmlns:a16="http://schemas.microsoft.com/office/drawing/2014/main" id="{7CA8A34E-CEE0-4D52-8564-C55418C06BCB}"/>
                </a:ext>
              </a:extLst>
            </p:cNvPr>
            <p:cNvSpPr>
              <a:spLocks/>
            </p:cNvSpPr>
            <p:nvPr/>
          </p:nvSpPr>
          <p:spPr bwMode="auto">
            <a:xfrm>
              <a:off x="14820900" y="2727325"/>
              <a:ext cx="293688" cy="109538"/>
            </a:xfrm>
            <a:custGeom>
              <a:avLst/>
              <a:gdLst>
                <a:gd name="T0" fmla="*/ 102 w 102"/>
                <a:gd name="T1" fmla="*/ 3 h 38"/>
                <a:gd name="T2" fmla="*/ 58 w 102"/>
                <a:gd name="T3" fmla="*/ 35 h 38"/>
                <a:gd name="T4" fmla="*/ 47 w 102"/>
                <a:gd name="T5" fmla="*/ 36 h 38"/>
                <a:gd name="T6" fmla="*/ 0 w 102"/>
                <a:gd name="T7" fmla="*/ 3 h 38"/>
                <a:gd name="T8" fmla="*/ 8 w 102"/>
                <a:gd name="T9" fmla="*/ 0 h 38"/>
                <a:gd name="T10" fmla="*/ 93 w 102"/>
                <a:gd name="T11" fmla="*/ 0 h 38"/>
                <a:gd name="T12" fmla="*/ 102 w 102"/>
                <a:gd name="T13" fmla="*/ 3 h 38"/>
              </a:gdLst>
              <a:ahLst/>
              <a:cxnLst>
                <a:cxn ang="0">
                  <a:pos x="T0" y="T1"/>
                </a:cxn>
                <a:cxn ang="0">
                  <a:pos x="T2" y="T3"/>
                </a:cxn>
                <a:cxn ang="0">
                  <a:pos x="T4" y="T5"/>
                </a:cxn>
                <a:cxn ang="0">
                  <a:pos x="T6" y="T7"/>
                </a:cxn>
                <a:cxn ang="0">
                  <a:pos x="T8" y="T9"/>
                </a:cxn>
                <a:cxn ang="0">
                  <a:pos x="T10" y="T11"/>
                </a:cxn>
                <a:cxn ang="0">
                  <a:pos x="T12" y="T13"/>
                </a:cxn>
              </a:cxnLst>
              <a:rect l="0" t="0" r="r" b="b"/>
              <a:pathLst>
                <a:path w="102" h="38">
                  <a:moveTo>
                    <a:pt x="102" y="3"/>
                  </a:moveTo>
                  <a:cubicBezTo>
                    <a:pt x="58" y="35"/>
                    <a:pt x="58" y="35"/>
                    <a:pt x="58" y="35"/>
                  </a:cubicBezTo>
                  <a:cubicBezTo>
                    <a:pt x="55" y="38"/>
                    <a:pt x="50" y="38"/>
                    <a:pt x="47" y="36"/>
                  </a:cubicBezTo>
                  <a:cubicBezTo>
                    <a:pt x="0" y="3"/>
                    <a:pt x="0" y="3"/>
                    <a:pt x="0" y="3"/>
                  </a:cubicBezTo>
                  <a:cubicBezTo>
                    <a:pt x="2" y="1"/>
                    <a:pt x="5" y="0"/>
                    <a:pt x="8" y="0"/>
                  </a:cubicBezTo>
                  <a:cubicBezTo>
                    <a:pt x="93" y="0"/>
                    <a:pt x="93" y="0"/>
                    <a:pt x="93" y="0"/>
                  </a:cubicBezTo>
                  <a:cubicBezTo>
                    <a:pt x="97" y="0"/>
                    <a:pt x="100" y="1"/>
                    <a:pt x="102" y="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4237DB96-216E-497B-9FCD-5546B8C0AC2C}"/>
              </a:ext>
            </a:extLst>
          </p:cNvPr>
          <p:cNvGrpSpPr/>
          <p:nvPr/>
        </p:nvGrpSpPr>
        <p:grpSpPr>
          <a:xfrm>
            <a:off x="7981671" y="2595709"/>
            <a:ext cx="405059" cy="501501"/>
            <a:chOff x="14120813" y="1414463"/>
            <a:chExt cx="500063" cy="619125"/>
          </a:xfrm>
        </p:grpSpPr>
        <p:sp>
          <p:nvSpPr>
            <p:cNvPr id="247" name="Rectangle 459">
              <a:extLst>
                <a:ext uri="{FF2B5EF4-FFF2-40B4-BE49-F238E27FC236}">
                  <a16:creationId xmlns:a16="http://schemas.microsoft.com/office/drawing/2014/main" id="{8BE2B0AE-B206-43C2-8988-92EDC02B0613}"/>
                </a:ext>
              </a:extLst>
            </p:cNvPr>
            <p:cNvSpPr>
              <a:spLocks noChangeArrowheads="1"/>
            </p:cNvSpPr>
            <p:nvPr/>
          </p:nvSpPr>
          <p:spPr bwMode="auto">
            <a:xfrm>
              <a:off x="14120813" y="1414463"/>
              <a:ext cx="500063" cy="619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Rectangle 460">
              <a:extLst>
                <a:ext uri="{FF2B5EF4-FFF2-40B4-BE49-F238E27FC236}">
                  <a16:creationId xmlns:a16="http://schemas.microsoft.com/office/drawing/2014/main" id="{303940C6-5E4C-4C6C-996F-A2DD7F7E30F1}"/>
                </a:ext>
              </a:extLst>
            </p:cNvPr>
            <p:cNvSpPr>
              <a:spLocks noChangeArrowheads="1"/>
            </p:cNvSpPr>
            <p:nvPr/>
          </p:nvSpPr>
          <p:spPr bwMode="auto">
            <a:xfrm>
              <a:off x="14152563" y="1466850"/>
              <a:ext cx="17938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Rectangle 461">
              <a:extLst>
                <a:ext uri="{FF2B5EF4-FFF2-40B4-BE49-F238E27FC236}">
                  <a16:creationId xmlns:a16="http://schemas.microsoft.com/office/drawing/2014/main" id="{FDB150A6-6CC5-4C0F-ACE6-8CC3BF01438B}"/>
                </a:ext>
              </a:extLst>
            </p:cNvPr>
            <p:cNvSpPr>
              <a:spLocks noChangeArrowheads="1"/>
            </p:cNvSpPr>
            <p:nvPr/>
          </p:nvSpPr>
          <p:spPr bwMode="auto">
            <a:xfrm>
              <a:off x="14152563" y="1665288"/>
              <a:ext cx="425450" cy="327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Rectangle 462">
              <a:extLst>
                <a:ext uri="{FF2B5EF4-FFF2-40B4-BE49-F238E27FC236}">
                  <a16:creationId xmlns:a16="http://schemas.microsoft.com/office/drawing/2014/main" id="{A777FDD9-FAAE-4168-9405-8F49D42DD1C0}"/>
                </a:ext>
              </a:extLst>
            </p:cNvPr>
            <p:cNvSpPr>
              <a:spLocks noChangeArrowheads="1"/>
            </p:cNvSpPr>
            <p:nvPr/>
          </p:nvSpPr>
          <p:spPr bwMode="auto">
            <a:xfrm>
              <a:off x="14152563" y="1500188"/>
              <a:ext cx="246063"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Rectangle 463">
              <a:extLst>
                <a:ext uri="{FF2B5EF4-FFF2-40B4-BE49-F238E27FC236}">
                  <a16:creationId xmlns:a16="http://schemas.microsoft.com/office/drawing/2014/main" id="{5EC52FA8-181B-45E8-BF77-0F1EFAC2CC7E}"/>
                </a:ext>
              </a:extLst>
            </p:cNvPr>
            <p:cNvSpPr>
              <a:spLocks noChangeArrowheads="1"/>
            </p:cNvSpPr>
            <p:nvPr/>
          </p:nvSpPr>
          <p:spPr bwMode="auto">
            <a:xfrm>
              <a:off x="14152563" y="1547813"/>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Rectangle 464">
              <a:extLst>
                <a:ext uri="{FF2B5EF4-FFF2-40B4-BE49-F238E27FC236}">
                  <a16:creationId xmlns:a16="http://schemas.microsoft.com/office/drawing/2014/main" id="{464DBB2F-0670-4FD8-8611-F9D7EB700D75}"/>
                </a:ext>
              </a:extLst>
            </p:cNvPr>
            <p:cNvSpPr>
              <a:spLocks noChangeArrowheads="1"/>
            </p:cNvSpPr>
            <p:nvPr/>
          </p:nvSpPr>
          <p:spPr bwMode="auto">
            <a:xfrm>
              <a:off x="14152563" y="1562100"/>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Rectangle 465">
              <a:extLst>
                <a:ext uri="{FF2B5EF4-FFF2-40B4-BE49-F238E27FC236}">
                  <a16:creationId xmlns:a16="http://schemas.microsoft.com/office/drawing/2014/main" id="{7CA9338E-9695-42D1-AF90-7661DA8B9FF2}"/>
                </a:ext>
              </a:extLst>
            </p:cNvPr>
            <p:cNvSpPr>
              <a:spLocks noChangeArrowheads="1"/>
            </p:cNvSpPr>
            <p:nvPr/>
          </p:nvSpPr>
          <p:spPr bwMode="auto">
            <a:xfrm>
              <a:off x="14152563" y="1576388"/>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Rectangle 466">
              <a:extLst>
                <a:ext uri="{FF2B5EF4-FFF2-40B4-BE49-F238E27FC236}">
                  <a16:creationId xmlns:a16="http://schemas.microsoft.com/office/drawing/2014/main" id="{724B9227-8C1E-40FE-B883-719FBB0995DB}"/>
                </a:ext>
              </a:extLst>
            </p:cNvPr>
            <p:cNvSpPr>
              <a:spLocks noChangeArrowheads="1"/>
            </p:cNvSpPr>
            <p:nvPr/>
          </p:nvSpPr>
          <p:spPr bwMode="auto">
            <a:xfrm>
              <a:off x="14152563" y="1587500"/>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467">
              <a:extLst>
                <a:ext uri="{FF2B5EF4-FFF2-40B4-BE49-F238E27FC236}">
                  <a16:creationId xmlns:a16="http://schemas.microsoft.com/office/drawing/2014/main" id="{F3583A7E-1E75-4A5C-BBA0-D466A10DFF7F}"/>
                </a:ext>
              </a:extLst>
            </p:cNvPr>
            <p:cNvSpPr>
              <a:spLocks noChangeArrowheads="1"/>
            </p:cNvSpPr>
            <p:nvPr/>
          </p:nvSpPr>
          <p:spPr bwMode="auto">
            <a:xfrm>
              <a:off x="14152563" y="1601788"/>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468">
              <a:extLst>
                <a:ext uri="{FF2B5EF4-FFF2-40B4-BE49-F238E27FC236}">
                  <a16:creationId xmlns:a16="http://schemas.microsoft.com/office/drawing/2014/main" id="{26C1DEB3-AE82-4F02-89FF-662D7215167D}"/>
                </a:ext>
              </a:extLst>
            </p:cNvPr>
            <p:cNvSpPr>
              <a:spLocks noChangeArrowheads="1"/>
            </p:cNvSpPr>
            <p:nvPr/>
          </p:nvSpPr>
          <p:spPr bwMode="auto">
            <a:xfrm>
              <a:off x="14152563" y="1616075"/>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469">
              <a:extLst>
                <a:ext uri="{FF2B5EF4-FFF2-40B4-BE49-F238E27FC236}">
                  <a16:creationId xmlns:a16="http://schemas.microsoft.com/office/drawing/2014/main" id="{77D3768B-CF3F-4A3D-B6D4-9DE5936C9194}"/>
                </a:ext>
              </a:extLst>
            </p:cNvPr>
            <p:cNvSpPr>
              <a:spLocks noChangeArrowheads="1"/>
            </p:cNvSpPr>
            <p:nvPr/>
          </p:nvSpPr>
          <p:spPr bwMode="auto">
            <a:xfrm>
              <a:off x="14152563" y="1630363"/>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 name="Group 15">
            <a:extLst>
              <a:ext uri="{FF2B5EF4-FFF2-40B4-BE49-F238E27FC236}">
                <a16:creationId xmlns:a16="http://schemas.microsoft.com/office/drawing/2014/main" id="{99E99537-C012-44CC-9749-EBDABF6C9A62}"/>
              </a:ext>
            </a:extLst>
          </p:cNvPr>
          <p:cNvGrpSpPr/>
          <p:nvPr/>
        </p:nvGrpSpPr>
        <p:grpSpPr>
          <a:xfrm>
            <a:off x="9636421" y="3556345"/>
            <a:ext cx="2987007" cy="5722165"/>
            <a:chOff x="19502438" y="2911475"/>
            <a:chExt cx="2560637" cy="4905375"/>
          </a:xfrm>
        </p:grpSpPr>
        <p:sp>
          <p:nvSpPr>
            <p:cNvPr id="17" name="Freeform 241">
              <a:extLst>
                <a:ext uri="{FF2B5EF4-FFF2-40B4-BE49-F238E27FC236}">
                  <a16:creationId xmlns:a16="http://schemas.microsoft.com/office/drawing/2014/main" id="{E20B297A-16F4-49E4-A50C-047AB360C2A0}"/>
                </a:ext>
              </a:extLst>
            </p:cNvPr>
            <p:cNvSpPr>
              <a:spLocks/>
            </p:cNvSpPr>
            <p:nvPr/>
          </p:nvSpPr>
          <p:spPr bwMode="auto">
            <a:xfrm>
              <a:off x="20185063" y="3716338"/>
              <a:ext cx="1236663" cy="950913"/>
            </a:xfrm>
            <a:custGeom>
              <a:avLst/>
              <a:gdLst>
                <a:gd name="T0" fmla="*/ 352 w 428"/>
                <a:gd name="T1" fmla="*/ 86 h 329"/>
                <a:gd name="T2" fmla="*/ 408 w 428"/>
                <a:gd name="T3" fmla="*/ 94 h 329"/>
                <a:gd name="T4" fmla="*/ 424 w 428"/>
                <a:gd name="T5" fmla="*/ 146 h 329"/>
                <a:gd name="T6" fmla="*/ 378 w 428"/>
                <a:gd name="T7" fmla="*/ 227 h 329"/>
                <a:gd name="T8" fmla="*/ 247 w 428"/>
                <a:gd name="T9" fmla="*/ 320 h 329"/>
                <a:gd name="T10" fmla="*/ 206 w 428"/>
                <a:gd name="T11" fmla="*/ 315 h 329"/>
                <a:gd name="T12" fmla="*/ 95 w 428"/>
                <a:gd name="T13" fmla="*/ 56 h 329"/>
                <a:gd name="T14" fmla="*/ 36 w 428"/>
                <a:gd name="T15" fmla="*/ 64 h 329"/>
                <a:gd name="T16" fmla="*/ 38 w 428"/>
                <a:gd name="T17" fmla="*/ 5 h 329"/>
                <a:gd name="T18" fmla="*/ 81 w 428"/>
                <a:gd name="T19" fmla="*/ 2 h 329"/>
                <a:gd name="T20" fmla="*/ 141 w 428"/>
                <a:gd name="T21" fmla="*/ 67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79" y="73"/>
                    <a:pt x="386" y="86"/>
                    <a:pt x="408" y="94"/>
                  </a:cubicBezTo>
                  <a:cubicBezTo>
                    <a:pt x="419" y="112"/>
                    <a:pt x="428" y="121"/>
                    <a:pt x="424" y="146"/>
                  </a:cubicBezTo>
                  <a:cubicBezTo>
                    <a:pt x="419" y="179"/>
                    <a:pt x="408" y="201"/>
                    <a:pt x="378" y="227"/>
                  </a:cubicBezTo>
                  <a:cubicBezTo>
                    <a:pt x="345" y="257"/>
                    <a:pt x="286" y="300"/>
                    <a:pt x="247" y="320"/>
                  </a:cubicBezTo>
                  <a:cubicBezTo>
                    <a:pt x="228" y="329"/>
                    <a:pt x="215" y="321"/>
                    <a:pt x="206" y="315"/>
                  </a:cubicBezTo>
                  <a:cubicBezTo>
                    <a:pt x="146" y="274"/>
                    <a:pt x="134" y="103"/>
                    <a:pt x="95" y="56"/>
                  </a:cubicBezTo>
                  <a:cubicBezTo>
                    <a:pt x="76" y="52"/>
                    <a:pt x="54" y="60"/>
                    <a:pt x="36" y="64"/>
                  </a:cubicBezTo>
                  <a:cubicBezTo>
                    <a:pt x="0" y="56"/>
                    <a:pt x="4" y="20"/>
                    <a:pt x="38" y="5"/>
                  </a:cubicBezTo>
                  <a:cubicBezTo>
                    <a:pt x="42" y="4"/>
                    <a:pt x="74" y="0"/>
                    <a:pt x="81" y="2"/>
                  </a:cubicBezTo>
                  <a:cubicBezTo>
                    <a:pt x="115" y="12"/>
                    <a:pt x="131" y="33"/>
                    <a:pt x="141" y="67"/>
                  </a:cubicBezTo>
                  <a:cubicBezTo>
                    <a:pt x="172" y="154"/>
                    <a:pt x="207" y="261"/>
                    <a:pt x="229" y="248"/>
                  </a:cubicBezTo>
                  <a:cubicBezTo>
                    <a:pt x="275" y="221"/>
                    <a:pt x="310" y="105"/>
                    <a:pt x="352" y="86"/>
                  </a:cubicBezTo>
                  <a:close/>
                </a:path>
              </a:pathLst>
            </a:custGeom>
            <a:solidFill>
              <a:srgbClr val="F7E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42">
              <a:extLst>
                <a:ext uri="{FF2B5EF4-FFF2-40B4-BE49-F238E27FC236}">
                  <a16:creationId xmlns:a16="http://schemas.microsoft.com/office/drawing/2014/main" id="{25867A49-0CF9-4A7F-9027-E2ED8B52C642}"/>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 name="T8" fmla="*/ 11 w 83"/>
                <a:gd name="T9" fmla="*/ 180 h 180"/>
              </a:gdLst>
              <a:ahLst/>
              <a:cxnLst>
                <a:cxn ang="0">
                  <a:pos x="T0" y="T1"/>
                </a:cxn>
                <a:cxn ang="0">
                  <a:pos x="T2" y="T3"/>
                </a:cxn>
                <a:cxn ang="0">
                  <a:pos x="T4" y="T5"/>
                </a:cxn>
                <a:cxn ang="0">
                  <a:pos x="T6" y="T7"/>
                </a:cxn>
                <a:cxn ang="0">
                  <a:pos x="T8" y="T9"/>
                </a:cxn>
              </a:cxnLst>
              <a:rect l="0" t="0" r="r" b="b"/>
              <a:pathLst>
                <a:path w="83" h="180">
                  <a:moveTo>
                    <a:pt x="11" y="180"/>
                  </a:moveTo>
                  <a:lnTo>
                    <a:pt x="0" y="160"/>
                  </a:lnTo>
                  <a:lnTo>
                    <a:pt x="56" y="0"/>
                  </a:lnTo>
                  <a:lnTo>
                    <a:pt x="83" y="9"/>
                  </a:lnTo>
                  <a:lnTo>
                    <a:pt x="11" y="1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43">
              <a:extLst>
                <a:ext uri="{FF2B5EF4-FFF2-40B4-BE49-F238E27FC236}">
                  <a16:creationId xmlns:a16="http://schemas.microsoft.com/office/drawing/2014/main" id="{C235F37F-BBD4-41DD-94D7-ACCF9022B7BE}"/>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Lst>
              <a:ahLst/>
              <a:cxnLst>
                <a:cxn ang="0">
                  <a:pos x="T0" y="T1"/>
                </a:cxn>
                <a:cxn ang="0">
                  <a:pos x="T2" y="T3"/>
                </a:cxn>
                <a:cxn ang="0">
                  <a:pos x="T4" y="T5"/>
                </a:cxn>
                <a:cxn ang="0">
                  <a:pos x="T6" y="T7"/>
                </a:cxn>
              </a:cxnLst>
              <a:rect l="0" t="0" r="r" b="b"/>
              <a:pathLst>
                <a:path w="83" h="180">
                  <a:moveTo>
                    <a:pt x="11" y="180"/>
                  </a:moveTo>
                  <a:lnTo>
                    <a:pt x="0" y="160"/>
                  </a:lnTo>
                  <a:lnTo>
                    <a:pt x="56" y="0"/>
                  </a:lnTo>
                  <a:lnTo>
                    <a:pt x="83"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44">
              <a:extLst>
                <a:ext uri="{FF2B5EF4-FFF2-40B4-BE49-F238E27FC236}">
                  <a16:creationId xmlns:a16="http://schemas.microsoft.com/office/drawing/2014/main" id="{407CC85C-5ADD-47EE-872C-B23F317800F1}"/>
                </a:ext>
              </a:extLst>
            </p:cNvPr>
            <p:cNvSpPr>
              <a:spLocks/>
            </p:cNvSpPr>
            <p:nvPr/>
          </p:nvSpPr>
          <p:spPr bwMode="auto">
            <a:xfrm>
              <a:off x="19661188" y="2952750"/>
              <a:ext cx="1222375" cy="919163"/>
            </a:xfrm>
            <a:custGeom>
              <a:avLst/>
              <a:gdLst>
                <a:gd name="T0" fmla="*/ 388 w 423"/>
                <a:gd name="T1" fmla="*/ 291 h 318"/>
                <a:gd name="T2" fmla="*/ 319 w 423"/>
                <a:gd name="T3" fmla="*/ 296 h 318"/>
                <a:gd name="T4" fmla="*/ 0 w 423"/>
                <a:gd name="T5" fmla="*/ 318 h 318"/>
                <a:gd name="T6" fmla="*/ 107 w 423"/>
                <a:gd name="T7" fmla="*/ 0 h 318"/>
                <a:gd name="T8" fmla="*/ 361 w 423"/>
                <a:gd name="T9" fmla="*/ 166 h 318"/>
                <a:gd name="T10" fmla="*/ 421 w 423"/>
                <a:gd name="T11" fmla="*/ 206 h 318"/>
                <a:gd name="T12" fmla="*/ 388 w 423"/>
                <a:gd name="T13" fmla="*/ 291 h 318"/>
              </a:gdLst>
              <a:ahLst/>
              <a:cxnLst>
                <a:cxn ang="0">
                  <a:pos x="T0" y="T1"/>
                </a:cxn>
                <a:cxn ang="0">
                  <a:pos x="T2" y="T3"/>
                </a:cxn>
                <a:cxn ang="0">
                  <a:pos x="T4" y="T5"/>
                </a:cxn>
                <a:cxn ang="0">
                  <a:pos x="T6" y="T7"/>
                </a:cxn>
                <a:cxn ang="0">
                  <a:pos x="T8" y="T9"/>
                </a:cxn>
                <a:cxn ang="0">
                  <a:pos x="T10" y="T11"/>
                </a:cxn>
                <a:cxn ang="0">
                  <a:pos x="T12" y="T13"/>
                </a:cxn>
              </a:cxnLst>
              <a:rect l="0" t="0" r="r" b="b"/>
              <a:pathLst>
                <a:path w="423" h="318">
                  <a:moveTo>
                    <a:pt x="388" y="291"/>
                  </a:moveTo>
                  <a:cubicBezTo>
                    <a:pt x="319" y="296"/>
                    <a:pt x="319" y="296"/>
                    <a:pt x="319" y="296"/>
                  </a:cubicBezTo>
                  <a:cubicBezTo>
                    <a:pt x="0" y="318"/>
                    <a:pt x="0" y="318"/>
                    <a:pt x="0" y="318"/>
                  </a:cubicBezTo>
                  <a:cubicBezTo>
                    <a:pt x="107" y="0"/>
                    <a:pt x="107" y="0"/>
                    <a:pt x="107" y="0"/>
                  </a:cubicBezTo>
                  <a:cubicBezTo>
                    <a:pt x="361" y="166"/>
                    <a:pt x="361" y="166"/>
                    <a:pt x="361" y="166"/>
                  </a:cubicBezTo>
                  <a:cubicBezTo>
                    <a:pt x="421" y="206"/>
                    <a:pt x="421" y="206"/>
                    <a:pt x="421" y="206"/>
                  </a:cubicBezTo>
                  <a:cubicBezTo>
                    <a:pt x="423" y="240"/>
                    <a:pt x="411" y="268"/>
                    <a:pt x="388" y="29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45">
              <a:extLst>
                <a:ext uri="{FF2B5EF4-FFF2-40B4-BE49-F238E27FC236}">
                  <a16:creationId xmlns:a16="http://schemas.microsoft.com/office/drawing/2014/main" id="{C76FD9EE-63DF-45E4-9762-3F260BC21643}"/>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 name="T8" fmla="*/ 63 w 147"/>
                <a:gd name="T9" fmla="*/ 6 h 191"/>
              </a:gdLst>
              <a:ahLst/>
              <a:cxnLst>
                <a:cxn ang="0">
                  <a:pos x="T0" y="T1"/>
                </a:cxn>
                <a:cxn ang="0">
                  <a:pos x="T2" y="T3"/>
                </a:cxn>
                <a:cxn ang="0">
                  <a:pos x="T4" y="T5"/>
                </a:cxn>
                <a:cxn ang="0">
                  <a:pos x="T6" y="T7"/>
                </a:cxn>
                <a:cxn ang="0">
                  <a:pos x="T8" y="T9"/>
                </a:cxn>
              </a:cxnLst>
              <a:rect l="0" t="0" r="r" b="b"/>
              <a:pathLst>
                <a:path w="147" h="191">
                  <a:moveTo>
                    <a:pt x="63" y="6"/>
                  </a:moveTo>
                  <a:lnTo>
                    <a:pt x="0" y="173"/>
                  </a:lnTo>
                  <a:lnTo>
                    <a:pt x="54" y="191"/>
                  </a:lnTo>
                  <a:lnTo>
                    <a:pt x="147" y="0"/>
                  </a:lnTo>
                  <a:lnTo>
                    <a:pt x="63" y="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46">
              <a:extLst>
                <a:ext uri="{FF2B5EF4-FFF2-40B4-BE49-F238E27FC236}">
                  <a16:creationId xmlns:a16="http://schemas.microsoft.com/office/drawing/2014/main" id="{BA9E9D9E-462F-4099-99DF-51983DE209BF}"/>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Lst>
              <a:ahLst/>
              <a:cxnLst>
                <a:cxn ang="0">
                  <a:pos x="T0" y="T1"/>
                </a:cxn>
                <a:cxn ang="0">
                  <a:pos x="T2" y="T3"/>
                </a:cxn>
                <a:cxn ang="0">
                  <a:pos x="T4" y="T5"/>
                </a:cxn>
                <a:cxn ang="0">
                  <a:pos x="T6" y="T7"/>
                </a:cxn>
              </a:cxnLst>
              <a:rect l="0" t="0" r="r" b="b"/>
              <a:pathLst>
                <a:path w="147" h="191">
                  <a:moveTo>
                    <a:pt x="63" y="6"/>
                  </a:moveTo>
                  <a:lnTo>
                    <a:pt x="0" y="173"/>
                  </a:lnTo>
                  <a:lnTo>
                    <a:pt x="54" y="191"/>
                  </a:lnTo>
                  <a:lnTo>
                    <a:pt x="1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47">
              <a:extLst>
                <a:ext uri="{FF2B5EF4-FFF2-40B4-BE49-F238E27FC236}">
                  <a16:creationId xmlns:a16="http://schemas.microsoft.com/office/drawing/2014/main" id="{23A66F0A-8C34-4FF6-BA32-19754BF33BD4}"/>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8">
              <a:extLst>
                <a:ext uri="{FF2B5EF4-FFF2-40B4-BE49-F238E27FC236}">
                  <a16:creationId xmlns:a16="http://schemas.microsoft.com/office/drawing/2014/main" id="{36984A72-BE4F-4351-9331-9BCCDBEF9D49}"/>
                </a:ext>
              </a:extLst>
            </p:cNvPr>
            <p:cNvSpPr>
              <a:spLocks/>
            </p:cNvSpPr>
            <p:nvPr/>
          </p:nvSpPr>
          <p:spPr bwMode="auto">
            <a:xfrm>
              <a:off x="19718338" y="3213100"/>
              <a:ext cx="330200" cy="471488"/>
            </a:xfrm>
            <a:custGeom>
              <a:avLst/>
              <a:gdLst>
                <a:gd name="T0" fmla="*/ 93 w 114"/>
                <a:gd name="T1" fmla="*/ 94 h 163"/>
                <a:gd name="T2" fmla="*/ 58 w 114"/>
                <a:gd name="T3" fmla="*/ 163 h 163"/>
                <a:gd name="T4" fmla="*/ 0 w 114"/>
                <a:gd name="T5" fmla="*/ 137 h 163"/>
                <a:gd name="T6" fmla="*/ 52 w 114"/>
                <a:gd name="T7" fmla="*/ 0 h 163"/>
                <a:gd name="T8" fmla="*/ 113 w 114"/>
                <a:gd name="T9" fmla="*/ 16 h 163"/>
                <a:gd name="T10" fmla="*/ 114 w 114"/>
                <a:gd name="T11" fmla="*/ 16 h 163"/>
                <a:gd name="T12" fmla="*/ 93 w 114"/>
                <a:gd name="T13" fmla="*/ 94 h 163"/>
              </a:gdLst>
              <a:ahLst/>
              <a:cxnLst>
                <a:cxn ang="0">
                  <a:pos x="T0" y="T1"/>
                </a:cxn>
                <a:cxn ang="0">
                  <a:pos x="T2" y="T3"/>
                </a:cxn>
                <a:cxn ang="0">
                  <a:pos x="T4" y="T5"/>
                </a:cxn>
                <a:cxn ang="0">
                  <a:pos x="T6" y="T7"/>
                </a:cxn>
                <a:cxn ang="0">
                  <a:pos x="T8" y="T9"/>
                </a:cxn>
                <a:cxn ang="0">
                  <a:pos x="T10" y="T11"/>
                </a:cxn>
                <a:cxn ang="0">
                  <a:pos x="T12" y="T13"/>
                </a:cxn>
              </a:cxnLst>
              <a:rect l="0" t="0" r="r" b="b"/>
              <a:pathLst>
                <a:path w="114" h="163">
                  <a:moveTo>
                    <a:pt x="93" y="94"/>
                  </a:moveTo>
                  <a:cubicBezTo>
                    <a:pt x="83" y="120"/>
                    <a:pt x="71" y="143"/>
                    <a:pt x="58" y="163"/>
                  </a:cubicBezTo>
                  <a:cubicBezTo>
                    <a:pt x="0" y="137"/>
                    <a:pt x="0" y="137"/>
                    <a:pt x="0" y="137"/>
                  </a:cubicBezTo>
                  <a:cubicBezTo>
                    <a:pt x="52" y="0"/>
                    <a:pt x="52" y="0"/>
                    <a:pt x="52" y="0"/>
                  </a:cubicBezTo>
                  <a:cubicBezTo>
                    <a:pt x="113" y="16"/>
                    <a:pt x="113" y="16"/>
                    <a:pt x="113" y="16"/>
                  </a:cubicBezTo>
                  <a:cubicBezTo>
                    <a:pt x="114" y="16"/>
                    <a:pt x="114" y="16"/>
                    <a:pt x="114" y="16"/>
                  </a:cubicBezTo>
                  <a:cubicBezTo>
                    <a:pt x="110" y="40"/>
                    <a:pt x="103" y="67"/>
                    <a:pt x="93" y="94"/>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9">
              <a:extLst>
                <a:ext uri="{FF2B5EF4-FFF2-40B4-BE49-F238E27FC236}">
                  <a16:creationId xmlns:a16="http://schemas.microsoft.com/office/drawing/2014/main" id="{B25E4ABC-B09A-404E-80B0-5F9BF4948673}"/>
                </a:ext>
              </a:extLst>
            </p:cNvPr>
            <p:cNvSpPr>
              <a:spLocks/>
            </p:cNvSpPr>
            <p:nvPr/>
          </p:nvSpPr>
          <p:spPr bwMode="auto">
            <a:xfrm>
              <a:off x="19667538" y="3195638"/>
              <a:ext cx="254000" cy="430213"/>
            </a:xfrm>
            <a:custGeom>
              <a:avLst/>
              <a:gdLst>
                <a:gd name="T0" fmla="*/ 73 w 88"/>
                <a:gd name="T1" fmla="*/ 85 h 149"/>
                <a:gd name="T2" fmla="*/ 18 w 88"/>
                <a:gd name="T3" fmla="*/ 143 h 149"/>
                <a:gd name="T4" fmla="*/ 15 w 88"/>
                <a:gd name="T5" fmla="*/ 63 h 149"/>
                <a:gd name="T6" fmla="*/ 70 w 88"/>
                <a:gd name="T7" fmla="*/ 6 h 149"/>
                <a:gd name="T8" fmla="*/ 73 w 88"/>
                <a:gd name="T9" fmla="*/ 85 h 149"/>
              </a:gdLst>
              <a:ahLst/>
              <a:cxnLst>
                <a:cxn ang="0">
                  <a:pos x="T0" y="T1"/>
                </a:cxn>
                <a:cxn ang="0">
                  <a:pos x="T2" y="T3"/>
                </a:cxn>
                <a:cxn ang="0">
                  <a:pos x="T4" y="T5"/>
                </a:cxn>
                <a:cxn ang="0">
                  <a:pos x="T6" y="T7"/>
                </a:cxn>
                <a:cxn ang="0">
                  <a:pos x="T8" y="T9"/>
                </a:cxn>
              </a:cxnLst>
              <a:rect l="0" t="0" r="r" b="b"/>
              <a:pathLst>
                <a:path w="88" h="149">
                  <a:moveTo>
                    <a:pt x="73" y="85"/>
                  </a:moveTo>
                  <a:cubicBezTo>
                    <a:pt x="58" y="123"/>
                    <a:pt x="34" y="149"/>
                    <a:pt x="18" y="143"/>
                  </a:cubicBezTo>
                  <a:cubicBezTo>
                    <a:pt x="2" y="136"/>
                    <a:pt x="0" y="101"/>
                    <a:pt x="15" y="63"/>
                  </a:cubicBezTo>
                  <a:cubicBezTo>
                    <a:pt x="30" y="25"/>
                    <a:pt x="54" y="0"/>
                    <a:pt x="70" y="6"/>
                  </a:cubicBezTo>
                  <a:cubicBezTo>
                    <a:pt x="86" y="12"/>
                    <a:pt x="88" y="48"/>
                    <a:pt x="73" y="85"/>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0">
              <a:extLst>
                <a:ext uri="{FF2B5EF4-FFF2-40B4-BE49-F238E27FC236}">
                  <a16:creationId xmlns:a16="http://schemas.microsoft.com/office/drawing/2014/main" id="{00F83EF7-C43A-4794-A085-3B7A72552876}"/>
                </a:ext>
              </a:extLst>
            </p:cNvPr>
            <p:cNvSpPr>
              <a:spLocks/>
            </p:cNvSpPr>
            <p:nvPr/>
          </p:nvSpPr>
          <p:spPr bwMode="auto">
            <a:xfrm>
              <a:off x="20583525" y="3432175"/>
              <a:ext cx="300038" cy="376238"/>
            </a:xfrm>
            <a:custGeom>
              <a:avLst/>
              <a:gdLst>
                <a:gd name="T0" fmla="*/ 69 w 104"/>
                <a:gd name="T1" fmla="*/ 125 h 130"/>
                <a:gd name="T2" fmla="*/ 0 w 104"/>
                <a:gd name="T3" fmla="*/ 130 h 130"/>
                <a:gd name="T4" fmla="*/ 1 w 104"/>
                <a:gd name="T5" fmla="*/ 128 h 130"/>
                <a:gd name="T6" fmla="*/ 42 w 104"/>
                <a:gd name="T7" fmla="*/ 1 h 130"/>
                <a:gd name="T8" fmla="*/ 42 w 104"/>
                <a:gd name="T9" fmla="*/ 0 h 130"/>
                <a:gd name="T10" fmla="*/ 102 w 104"/>
                <a:gd name="T11" fmla="*/ 40 h 130"/>
                <a:gd name="T12" fmla="*/ 69 w 104"/>
                <a:gd name="T13" fmla="*/ 125 h 130"/>
              </a:gdLst>
              <a:ahLst/>
              <a:cxnLst>
                <a:cxn ang="0">
                  <a:pos x="T0" y="T1"/>
                </a:cxn>
                <a:cxn ang="0">
                  <a:pos x="T2" y="T3"/>
                </a:cxn>
                <a:cxn ang="0">
                  <a:pos x="T4" y="T5"/>
                </a:cxn>
                <a:cxn ang="0">
                  <a:pos x="T6" y="T7"/>
                </a:cxn>
                <a:cxn ang="0">
                  <a:pos x="T8" y="T9"/>
                </a:cxn>
                <a:cxn ang="0">
                  <a:pos x="T10" y="T11"/>
                </a:cxn>
                <a:cxn ang="0">
                  <a:pos x="T12" y="T13"/>
                </a:cxn>
              </a:cxnLst>
              <a:rect l="0" t="0" r="r" b="b"/>
              <a:pathLst>
                <a:path w="104" h="130">
                  <a:moveTo>
                    <a:pt x="69" y="125"/>
                  </a:moveTo>
                  <a:cubicBezTo>
                    <a:pt x="0" y="130"/>
                    <a:pt x="0" y="130"/>
                    <a:pt x="0" y="130"/>
                  </a:cubicBezTo>
                  <a:cubicBezTo>
                    <a:pt x="1" y="128"/>
                    <a:pt x="1" y="128"/>
                    <a:pt x="1" y="128"/>
                  </a:cubicBezTo>
                  <a:cubicBezTo>
                    <a:pt x="55" y="61"/>
                    <a:pt x="42" y="1"/>
                    <a:pt x="42" y="1"/>
                  </a:cubicBezTo>
                  <a:cubicBezTo>
                    <a:pt x="42" y="0"/>
                    <a:pt x="42" y="0"/>
                    <a:pt x="42" y="0"/>
                  </a:cubicBezTo>
                  <a:cubicBezTo>
                    <a:pt x="102" y="40"/>
                    <a:pt x="102" y="40"/>
                    <a:pt x="102" y="40"/>
                  </a:cubicBezTo>
                  <a:cubicBezTo>
                    <a:pt x="104" y="74"/>
                    <a:pt x="92" y="102"/>
                    <a:pt x="69" y="12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1">
              <a:extLst>
                <a:ext uri="{FF2B5EF4-FFF2-40B4-BE49-F238E27FC236}">
                  <a16:creationId xmlns:a16="http://schemas.microsoft.com/office/drawing/2014/main" id="{635C2659-9198-488A-8BD1-2842E7DFF019}"/>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noFill/>
            <a:ln w="349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52">
              <a:extLst>
                <a:ext uri="{FF2B5EF4-FFF2-40B4-BE49-F238E27FC236}">
                  <a16:creationId xmlns:a16="http://schemas.microsoft.com/office/drawing/2014/main" id="{BA0D2550-71F0-40CA-B8BB-77624790435E}"/>
                </a:ext>
              </a:extLst>
            </p:cNvPr>
            <p:cNvSpPr>
              <a:spLocks/>
            </p:cNvSpPr>
            <p:nvPr/>
          </p:nvSpPr>
          <p:spPr bwMode="auto">
            <a:xfrm>
              <a:off x="21143913" y="3656013"/>
              <a:ext cx="193675" cy="306388"/>
            </a:xfrm>
            <a:custGeom>
              <a:avLst/>
              <a:gdLst>
                <a:gd name="T0" fmla="*/ 0 w 122"/>
                <a:gd name="T1" fmla="*/ 80 h 193"/>
                <a:gd name="T2" fmla="*/ 49 w 122"/>
                <a:gd name="T3" fmla="*/ 193 h 193"/>
                <a:gd name="T4" fmla="*/ 122 w 122"/>
                <a:gd name="T5" fmla="*/ 171 h 193"/>
                <a:gd name="T6" fmla="*/ 76 w 122"/>
                <a:gd name="T7" fmla="*/ 0 h 193"/>
                <a:gd name="T8" fmla="*/ 0 w 122"/>
                <a:gd name="T9" fmla="*/ 80 h 193"/>
              </a:gdLst>
              <a:ahLst/>
              <a:cxnLst>
                <a:cxn ang="0">
                  <a:pos x="T0" y="T1"/>
                </a:cxn>
                <a:cxn ang="0">
                  <a:pos x="T2" y="T3"/>
                </a:cxn>
                <a:cxn ang="0">
                  <a:pos x="T4" y="T5"/>
                </a:cxn>
                <a:cxn ang="0">
                  <a:pos x="T6" y="T7"/>
                </a:cxn>
                <a:cxn ang="0">
                  <a:pos x="T8" y="T9"/>
                </a:cxn>
              </a:cxnLst>
              <a:rect l="0" t="0" r="r" b="b"/>
              <a:pathLst>
                <a:path w="122" h="193">
                  <a:moveTo>
                    <a:pt x="0" y="80"/>
                  </a:moveTo>
                  <a:lnTo>
                    <a:pt x="49" y="193"/>
                  </a:lnTo>
                  <a:lnTo>
                    <a:pt x="122" y="171"/>
                  </a:lnTo>
                  <a:lnTo>
                    <a:pt x="76" y="0"/>
                  </a:lnTo>
                  <a:lnTo>
                    <a:pt x="0" y="80"/>
                  </a:lnTo>
                  <a:close/>
                </a:path>
              </a:pathLst>
            </a:custGeom>
            <a:solidFill>
              <a:srgbClr val="EAB3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53">
              <a:extLst>
                <a:ext uri="{FF2B5EF4-FFF2-40B4-BE49-F238E27FC236}">
                  <a16:creationId xmlns:a16="http://schemas.microsoft.com/office/drawing/2014/main" id="{FC6183E5-F219-48C9-8515-C1A281C52F78}"/>
                </a:ext>
              </a:extLst>
            </p:cNvPr>
            <p:cNvSpPr>
              <a:spLocks/>
            </p:cNvSpPr>
            <p:nvPr/>
          </p:nvSpPr>
          <p:spPr bwMode="auto">
            <a:xfrm>
              <a:off x="20967700" y="7545388"/>
              <a:ext cx="233363" cy="195263"/>
            </a:xfrm>
            <a:custGeom>
              <a:avLst/>
              <a:gdLst>
                <a:gd name="T0" fmla="*/ 58 w 81"/>
                <a:gd name="T1" fmla="*/ 0 h 68"/>
                <a:gd name="T2" fmla="*/ 58 w 81"/>
                <a:gd name="T3" fmla="*/ 13 h 68"/>
                <a:gd name="T4" fmla="*/ 0 w 81"/>
                <a:gd name="T5" fmla="*/ 51 h 68"/>
                <a:gd name="T6" fmla="*/ 9 w 81"/>
                <a:gd name="T7" fmla="*/ 60 h 68"/>
                <a:gd name="T8" fmla="*/ 81 w 81"/>
                <a:gd name="T9" fmla="*/ 23 h 68"/>
                <a:gd name="T10" fmla="*/ 79 w 81"/>
                <a:gd name="T11" fmla="*/ 0 h 68"/>
                <a:gd name="T12" fmla="*/ 58 w 81"/>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81" h="68">
                  <a:moveTo>
                    <a:pt x="58" y="0"/>
                  </a:moveTo>
                  <a:cubicBezTo>
                    <a:pt x="58" y="13"/>
                    <a:pt x="58" y="13"/>
                    <a:pt x="58" y="13"/>
                  </a:cubicBezTo>
                  <a:cubicBezTo>
                    <a:pt x="0" y="51"/>
                    <a:pt x="0" y="51"/>
                    <a:pt x="0" y="51"/>
                  </a:cubicBezTo>
                  <a:cubicBezTo>
                    <a:pt x="9" y="60"/>
                    <a:pt x="9" y="60"/>
                    <a:pt x="9" y="60"/>
                  </a:cubicBezTo>
                  <a:cubicBezTo>
                    <a:pt x="9" y="60"/>
                    <a:pt x="38" y="68"/>
                    <a:pt x="81" y="23"/>
                  </a:cubicBezTo>
                  <a:cubicBezTo>
                    <a:pt x="79" y="0"/>
                    <a:pt x="79" y="0"/>
                    <a:pt x="79" y="0"/>
                  </a:cubicBezTo>
                  <a:lnTo>
                    <a:pt x="58"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54">
              <a:extLst>
                <a:ext uri="{FF2B5EF4-FFF2-40B4-BE49-F238E27FC236}">
                  <a16:creationId xmlns:a16="http://schemas.microsoft.com/office/drawing/2014/main" id="{4CEBEF22-861A-4BC7-AC94-97197B41B4DE}"/>
                </a:ext>
              </a:extLst>
            </p:cNvPr>
            <p:cNvSpPr>
              <a:spLocks/>
            </p:cNvSpPr>
            <p:nvPr/>
          </p:nvSpPr>
          <p:spPr bwMode="auto">
            <a:xfrm>
              <a:off x="20880388" y="7599363"/>
              <a:ext cx="369888" cy="174625"/>
            </a:xfrm>
            <a:custGeom>
              <a:avLst/>
              <a:gdLst>
                <a:gd name="T0" fmla="*/ 0 w 128"/>
                <a:gd name="T1" fmla="*/ 45 h 60"/>
                <a:gd name="T2" fmla="*/ 30 w 128"/>
                <a:gd name="T3" fmla="*/ 30 h 60"/>
                <a:gd name="T4" fmla="*/ 64 w 128"/>
                <a:gd name="T5" fmla="*/ 34 h 60"/>
                <a:gd name="T6" fmla="*/ 113 w 128"/>
                <a:gd name="T7" fmla="*/ 0 h 60"/>
                <a:gd name="T8" fmla="*/ 113 w 128"/>
                <a:gd name="T9" fmla="*/ 30 h 60"/>
                <a:gd name="T10" fmla="*/ 49 w 128"/>
                <a:gd name="T11" fmla="*/ 56 h 60"/>
                <a:gd name="T12" fmla="*/ 0 w 128"/>
                <a:gd name="T13" fmla="*/ 45 h 60"/>
              </a:gdLst>
              <a:ahLst/>
              <a:cxnLst>
                <a:cxn ang="0">
                  <a:pos x="T0" y="T1"/>
                </a:cxn>
                <a:cxn ang="0">
                  <a:pos x="T2" y="T3"/>
                </a:cxn>
                <a:cxn ang="0">
                  <a:pos x="T4" y="T5"/>
                </a:cxn>
                <a:cxn ang="0">
                  <a:pos x="T6" y="T7"/>
                </a:cxn>
                <a:cxn ang="0">
                  <a:pos x="T8" y="T9"/>
                </a:cxn>
                <a:cxn ang="0">
                  <a:pos x="T10" y="T11"/>
                </a:cxn>
                <a:cxn ang="0">
                  <a:pos x="T12" y="T13"/>
                </a:cxn>
              </a:cxnLst>
              <a:rect l="0" t="0" r="r" b="b"/>
              <a:pathLst>
                <a:path w="128" h="60">
                  <a:moveTo>
                    <a:pt x="0" y="45"/>
                  </a:moveTo>
                  <a:cubicBezTo>
                    <a:pt x="5" y="38"/>
                    <a:pt x="15" y="33"/>
                    <a:pt x="30" y="30"/>
                  </a:cubicBezTo>
                  <a:cubicBezTo>
                    <a:pt x="30" y="30"/>
                    <a:pt x="45" y="47"/>
                    <a:pt x="64" y="34"/>
                  </a:cubicBezTo>
                  <a:cubicBezTo>
                    <a:pt x="83" y="21"/>
                    <a:pt x="113" y="0"/>
                    <a:pt x="113" y="0"/>
                  </a:cubicBezTo>
                  <a:cubicBezTo>
                    <a:pt x="113" y="0"/>
                    <a:pt x="128" y="13"/>
                    <a:pt x="113" y="30"/>
                  </a:cubicBezTo>
                  <a:cubicBezTo>
                    <a:pt x="113" y="30"/>
                    <a:pt x="98" y="21"/>
                    <a:pt x="49" y="56"/>
                  </a:cubicBezTo>
                  <a:cubicBezTo>
                    <a:pt x="49" y="56"/>
                    <a:pt x="30" y="60"/>
                    <a:pt x="0" y="45"/>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55">
              <a:extLst>
                <a:ext uri="{FF2B5EF4-FFF2-40B4-BE49-F238E27FC236}">
                  <a16:creationId xmlns:a16="http://schemas.microsoft.com/office/drawing/2014/main" id="{1A971AD0-8D25-4C29-92AE-8E870F8FEC51}"/>
                </a:ext>
              </a:extLst>
            </p:cNvPr>
            <p:cNvSpPr>
              <a:spLocks/>
            </p:cNvSpPr>
            <p:nvPr/>
          </p:nvSpPr>
          <p:spPr bwMode="auto">
            <a:xfrm>
              <a:off x="21182013" y="7677150"/>
              <a:ext cx="25400" cy="84138"/>
            </a:xfrm>
            <a:custGeom>
              <a:avLst/>
              <a:gdLst>
                <a:gd name="T0" fmla="*/ 0 w 9"/>
                <a:gd name="T1" fmla="*/ 2 h 29"/>
                <a:gd name="T2" fmla="*/ 1 w 9"/>
                <a:gd name="T3" fmla="*/ 29 h 29"/>
                <a:gd name="T4" fmla="*/ 5 w 9"/>
                <a:gd name="T5" fmla="*/ 29 h 29"/>
                <a:gd name="T6" fmla="*/ 9 w 9"/>
                <a:gd name="T7" fmla="*/ 3 h 29"/>
                <a:gd name="T8" fmla="*/ 0 w 9"/>
                <a:gd name="T9" fmla="*/ 2 h 29"/>
              </a:gdLst>
              <a:ahLst/>
              <a:cxnLst>
                <a:cxn ang="0">
                  <a:pos x="T0" y="T1"/>
                </a:cxn>
                <a:cxn ang="0">
                  <a:pos x="T2" y="T3"/>
                </a:cxn>
                <a:cxn ang="0">
                  <a:pos x="T4" y="T5"/>
                </a:cxn>
                <a:cxn ang="0">
                  <a:pos x="T6" y="T7"/>
                </a:cxn>
                <a:cxn ang="0">
                  <a:pos x="T8" y="T9"/>
                </a:cxn>
              </a:cxnLst>
              <a:rect l="0" t="0" r="r" b="b"/>
              <a:pathLst>
                <a:path w="9" h="29">
                  <a:moveTo>
                    <a:pt x="0" y="2"/>
                  </a:moveTo>
                  <a:cubicBezTo>
                    <a:pt x="1" y="29"/>
                    <a:pt x="1" y="29"/>
                    <a:pt x="1" y="29"/>
                  </a:cubicBezTo>
                  <a:cubicBezTo>
                    <a:pt x="5" y="29"/>
                    <a:pt x="5" y="29"/>
                    <a:pt x="5" y="29"/>
                  </a:cubicBezTo>
                  <a:cubicBezTo>
                    <a:pt x="9" y="3"/>
                    <a:pt x="9" y="3"/>
                    <a:pt x="9" y="3"/>
                  </a:cubicBezTo>
                  <a:cubicBezTo>
                    <a:pt x="6" y="1"/>
                    <a:pt x="3" y="0"/>
                    <a:pt x="0" y="2"/>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56">
              <a:extLst>
                <a:ext uri="{FF2B5EF4-FFF2-40B4-BE49-F238E27FC236}">
                  <a16:creationId xmlns:a16="http://schemas.microsoft.com/office/drawing/2014/main" id="{607A1490-8EA4-4641-B838-AC7FC695639A}"/>
                </a:ext>
              </a:extLst>
            </p:cNvPr>
            <p:cNvSpPr>
              <a:spLocks/>
            </p:cNvSpPr>
            <p:nvPr/>
          </p:nvSpPr>
          <p:spPr bwMode="auto">
            <a:xfrm>
              <a:off x="21351875" y="7564438"/>
              <a:ext cx="225425" cy="209550"/>
            </a:xfrm>
            <a:custGeom>
              <a:avLst/>
              <a:gdLst>
                <a:gd name="T0" fmla="*/ 54 w 78"/>
                <a:gd name="T1" fmla="*/ 1 h 72"/>
                <a:gd name="T2" fmla="*/ 53 w 78"/>
                <a:gd name="T3" fmla="*/ 14 h 72"/>
                <a:gd name="T4" fmla="*/ 0 w 78"/>
                <a:gd name="T5" fmla="*/ 59 h 72"/>
                <a:gd name="T6" fmla="*/ 10 w 78"/>
                <a:gd name="T7" fmla="*/ 67 h 72"/>
                <a:gd name="T8" fmla="*/ 78 w 78"/>
                <a:gd name="T9" fmla="*/ 22 h 72"/>
                <a:gd name="T10" fmla="*/ 71 w 78"/>
                <a:gd name="T11" fmla="*/ 0 h 72"/>
                <a:gd name="T12" fmla="*/ 54 w 78"/>
                <a:gd name="T13" fmla="*/ 1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54" y="1"/>
                  </a:moveTo>
                  <a:cubicBezTo>
                    <a:pt x="53" y="14"/>
                    <a:pt x="53" y="14"/>
                    <a:pt x="53" y="14"/>
                  </a:cubicBezTo>
                  <a:cubicBezTo>
                    <a:pt x="0" y="59"/>
                    <a:pt x="0" y="59"/>
                    <a:pt x="0" y="59"/>
                  </a:cubicBezTo>
                  <a:cubicBezTo>
                    <a:pt x="10" y="67"/>
                    <a:pt x="10" y="67"/>
                    <a:pt x="10" y="67"/>
                  </a:cubicBezTo>
                  <a:cubicBezTo>
                    <a:pt x="10" y="67"/>
                    <a:pt x="40" y="72"/>
                    <a:pt x="78" y="22"/>
                  </a:cubicBezTo>
                  <a:cubicBezTo>
                    <a:pt x="71" y="0"/>
                    <a:pt x="71" y="0"/>
                    <a:pt x="71" y="0"/>
                  </a:cubicBezTo>
                  <a:lnTo>
                    <a:pt x="54" y="1"/>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57">
              <a:extLst>
                <a:ext uri="{FF2B5EF4-FFF2-40B4-BE49-F238E27FC236}">
                  <a16:creationId xmlns:a16="http://schemas.microsoft.com/office/drawing/2014/main" id="{92F7B5A5-6242-4CB0-9B35-07469DA21C98}"/>
                </a:ext>
              </a:extLst>
            </p:cNvPr>
            <p:cNvSpPr>
              <a:spLocks/>
            </p:cNvSpPr>
            <p:nvPr/>
          </p:nvSpPr>
          <p:spPr bwMode="auto">
            <a:xfrm>
              <a:off x="21270913" y="7616825"/>
              <a:ext cx="358775" cy="200025"/>
            </a:xfrm>
            <a:custGeom>
              <a:avLst/>
              <a:gdLst>
                <a:gd name="T0" fmla="*/ 0 w 124"/>
                <a:gd name="T1" fmla="*/ 58 h 69"/>
                <a:gd name="T2" fmla="*/ 28 w 124"/>
                <a:gd name="T3" fmla="*/ 39 h 69"/>
                <a:gd name="T4" fmla="*/ 62 w 124"/>
                <a:gd name="T5" fmla="*/ 39 h 69"/>
                <a:gd name="T6" fmla="*/ 107 w 124"/>
                <a:gd name="T7" fmla="*/ 0 h 69"/>
                <a:gd name="T8" fmla="*/ 111 w 124"/>
                <a:gd name="T9" fmla="*/ 29 h 69"/>
                <a:gd name="T10" fmla="*/ 50 w 124"/>
                <a:gd name="T11" fmla="*/ 62 h 69"/>
                <a:gd name="T12" fmla="*/ 0 w 124"/>
                <a:gd name="T13" fmla="*/ 58 h 69"/>
              </a:gdLst>
              <a:ahLst/>
              <a:cxnLst>
                <a:cxn ang="0">
                  <a:pos x="T0" y="T1"/>
                </a:cxn>
                <a:cxn ang="0">
                  <a:pos x="T2" y="T3"/>
                </a:cxn>
                <a:cxn ang="0">
                  <a:pos x="T4" y="T5"/>
                </a:cxn>
                <a:cxn ang="0">
                  <a:pos x="T6" y="T7"/>
                </a:cxn>
                <a:cxn ang="0">
                  <a:pos x="T8" y="T9"/>
                </a:cxn>
                <a:cxn ang="0">
                  <a:pos x="T10" y="T11"/>
                </a:cxn>
                <a:cxn ang="0">
                  <a:pos x="T12" y="T13"/>
                </a:cxn>
              </a:cxnLst>
              <a:rect l="0" t="0" r="r" b="b"/>
              <a:pathLst>
                <a:path w="124" h="69">
                  <a:moveTo>
                    <a:pt x="0" y="58"/>
                  </a:moveTo>
                  <a:cubicBezTo>
                    <a:pt x="4" y="50"/>
                    <a:pt x="13" y="44"/>
                    <a:pt x="28" y="39"/>
                  </a:cubicBezTo>
                  <a:cubicBezTo>
                    <a:pt x="28" y="39"/>
                    <a:pt x="45" y="54"/>
                    <a:pt x="62" y="39"/>
                  </a:cubicBezTo>
                  <a:cubicBezTo>
                    <a:pt x="80" y="24"/>
                    <a:pt x="107" y="0"/>
                    <a:pt x="107" y="0"/>
                  </a:cubicBezTo>
                  <a:cubicBezTo>
                    <a:pt x="107" y="0"/>
                    <a:pt x="124" y="11"/>
                    <a:pt x="111" y="29"/>
                  </a:cubicBezTo>
                  <a:cubicBezTo>
                    <a:pt x="111" y="29"/>
                    <a:pt x="95" y="23"/>
                    <a:pt x="50" y="62"/>
                  </a:cubicBezTo>
                  <a:cubicBezTo>
                    <a:pt x="50" y="62"/>
                    <a:pt x="31" y="69"/>
                    <a:pt x="0" y="58"/>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58">
              <a:extLst>
                <a:ext uri="{FF2B5EF4-FFF2-40B4-BE49-F238E27FC236}">
                  <a16:creationId xmlns:a16="http://schemas.microsoft.com/office/drawing/2014/main" id="{D42EEF4D-3960-4654-89CF-94B1E13E2374}"/>
                </a:ext>
              </a:extLst>
            </p:cNvPr>
            <p:cNvSpPr>
              <a:spLocks/>
            </p:cNvSpPr>
            <p:nvPr/>
          </p:nvSpPr>
          <p:spPr bwMode="auto">
            <a:xfrm>
              <a:off x="21563013" y="7694613"/>
              <a:ext cx="28575" cy="84138"/>
            </a:xfrm>
            <a:custGeom>
              <a:avLst/>
              <a:gdLst>
                <a:gd name="T0" fmla="*/ 0 w 10"/>
                <a:gd name="T1" fmla="*/ 3 h 29"/>
                <a:gd name="T2" fmla="*/ 4 w 10"/>
                <a:gd name="T3" fmla="*/ 29 h 29"/>
                <a:gd name="T4" fmla="*/ 9 w 10"/>
                <a:gd name="T5" fmla="*/ 28 h 29"/>
                <a:gd name="T6" fmla="*/ 10 w 10"/>
                <a:gd name="T7" fmla="*/ 2 h 29"/>
                <a:gd name="T8" fmla="*/ 0 w 10"/>
                <a:gd name="T9" fmla="*/ 3 h 29"/>
              </a:gdLst>
              <a:ahLst/>
              <a:cxnLst>
                <a:cxn ang="0">
                  <a:pos x="T0" y="T1"/>
                </a:cxn>
                <a:cxn ang="0">
                  <a:pos x="T2" y="T3"/>
                </a:cxn>
                <a:cxn ang="0">
                  <a:pos x="T4" y="T5"/>
                </a:cxn>
                <a:cxn ang="0">
                  <a:pos x="T6" y="T7"/>
                </a:cxn>
                <a:cxn ang="0">
                  <a:pos x="T8" y="T9"/>
                </a:cxn>
              </a:cxnLst>
              <a:rect l="0" t="0" r="r" b="b"/>
              <a:pathLst>
                <a:path w="10" h="29">
                  <a:moveTo>
                    <a:pt x="0" y="3"/>
                  </a:moveTo>
                  <a:cubicBezTo>
                    <a:pt x="4" y="29"/>
                    <a:pt x="4" y="29"/>
                    <a:pt x="4" y="29"/>
                  </a:cubicBezTo>
                  <a:cubicBezTo>
                    <a:pt x="9" y="28"/>
                    <a:pt x="9" y="28"/>
                    <a:pt x="9" y="28"/>
                  </a:cubicBezTo>
                  <a:cubicBezTo>
                    <a:pt x="10" y="2"/>
                    <a:pt x="10" y="2"/>
                    <a:pt x="10" y="2"/>
                  </a:cubicBezTo>
                  <a:cubicBezTo>
                    <a:pt x="6" y="0"/>
                    <a:pt x="3" y="1"/>
                    <a:pt x="0" y="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59">
              <a:extLst>
                <a:ext uri="{FF2B5EF4-FFF2-40B4-BE49-F238E27FC236}">
                  <a16:creationId xmlns:a16="http://schemas.microsoft.com/office/drawing/2014/main" id="{41E91FA3-9AD5-4A5F-86C3-67A5087A9899}"/>
                </a:ext>
              </a:extLst>
            </p:cNvPr>
            <p:cNvSpPr>
              <a:spLocks/>
            </p:cNvSpPr>
            <p:nvPr/>
          </p:nvSpPr>
          <p:spPr bwMode="auto">
            <a:xfrm>
              <a:off x="21039138" y="5026025"/>
              <a:ext cx="590550" cy="2530475"/>
            </a:xfrm>
            <a:custGeom>
              <a:avLst/>
              <a:gdLst>
                <a:gd name="T0" fmla="*/ 36 w 204"/>
                <a:gd name="T1" fmla="*/ 0 h 875"/>
                <a:gd name="T2" fmla="*/ 5 w 204"/>
                <a:gd name="T3" fmla="*/ 404 h 875"/>
                <a:gd name="T4" fmla="*/ 6 w 204"/>
                <a:gd name="T5" fmla="*/ 429 h 875"/>
                <a:gd name="T6" fmla="*/ 27 w 204"/>
                <a:gd name="T7" fmla="*/ 529 h 875"/>
                <a:gd name="T8" fmla="*/ 30 w 204"/>
                <a:gd name="T9" fmla="*/ 871 h 875"/>
                <a:gd name="T10" fmla="*/ 55 w 204"/>
                <a:gd name="T11" fmla="*/ 871 h 875"/>
                <a:gd name="T12" fmla="*/ 115 w 204"/>
                <a:gd name="T13" fmla="*/ 584 h 875"/>
                <a:gd name="T14" fmla="*/ 115 w 204"/>
                <a:gd name="T15" fmla="*/ 566 h 875"/>
                <a:gd name="T16" fmla="*/ 101 w 204"/>
                <a:gd name="T17" fmla="*/ 412 h 875"/>
                <a:gd name="T18" fmla="*/ 104 w 204"/>
                <a:gd name="T19" fmla="*/ 401 h 875"/>
                <a:gd name="T20" fmla="*/ 204 w 204"/>
                <a:gd name="T21" fmla="*/ 92 h 875"/>
                <a:gd name="T22" fmla="*/ 169 w 204"/>
                <a:gd name="T23" fmla="*/ 13 h 875"/>
                <a:gd name="T24" fmla="*/ 36 w 204"/>
                <a:gd name="T25" fmla="*/ 0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875">
                  <a:moveTo>
                    <a:pt x="36" y="0"/>
                  </a:moveTo>
                  <a:cubicBezTo>
                    <a:pt x="16" y="134"/>
                    <a:pt x="0" y="269"/>
                    <a:pt x="5" y="404"/>
                  </a:cubicBezTo>
                  <a:cubicBezTo>
                    <a:pt x="5" y="419"/>
                    <a:pt x="3" y="411"/>
                    <a:pt x="6" y="429"/>
                  </a:cubicBezTo>
                  <a:cubicBezTo>
                    <a:pt x="13" y="477"/>
                    <a:pt x="19" y="455"/>
                    <a:pt x="27" y="529"/>
                  </a:cubicBezTo>
                  <a:cubicBezTo>
                    <a:pt x="36" y="602"/>
                    <a:pt x="36" y="778"/>
                    <a:pt x="30" y="871"/>
                  </a:cubicBezTo>
                  <a:cubicBezTo>
                    <a:pt x="38" y="875"/>
                    <a:pt x="47" y="871"/>
                    <a:pt x="55" y="871"/>
                  </a:cubicBezTo>
                  <a:cubicBezTo>
                    <a:pt x="67" y="775"/>
                    <a:pt x="105" y="680"/>
                    <a:pt x="115" y="584"/>
                  </a:cubicBezTo>
                  <a:cubicBezTo>
                    <a:pt x="116" y="577"/>
                    <a:pt x="116" y="571"/>
                    <a:pt x="115" y="566"/>
                  </a:cubicBezTo>
                  <a:cubicBezTo>
                    <a:pt x="104" y="514"/>
                    <a:pt x="100" y="464"/>
                    <a:pt x="101" y="412"/>
                  </a:cubicBezTo>
                  <a:cubicBezTo>
                    <a:pt x="101" y="407"/>
                    <a:pt x="102" y="404"/>
                    <a:pt x="104" y="401"/>
                  </a:cubicBezTo>
                  <a:cubicBezTo>
                    <a:pt x="150" y="301"/>
                    <a:pt x="187" y="201"/>
                    <a:pt x="204" y="92"/>
                  </a:cubicBezTo>
                  <a:cubicBezTo>
                    <a:pt x="198" y="62"/>
                    <a:pt x="187" y="37"/>
                    <a:pt x="169" y="13"/>
                  </a:cubicBezTo>
                  <a:cubicBezTo>
                    <a:pt x="124" y="9"/>
                    <a:pt x="80" y="4"/>
                    <a:pt x="36"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60">
              <a:extLst>
                <a:ext uri="{FF2B5EF4-FFF2-40B4-BE49-F238E27FC236}">
                  <a16:creationId xmlns:a16="http://schemas.microsoft.com/office/drawing/2014/main" id="{CE0567F2-2B93-43F7-9D60-01DCC3E6A255}"/>
                </a:ext>
              </a:extLst>
            </p:cNvPr>
            <p:cNvSpPr>
              <a:spLocks/>
            </p:cNvSpPr>
            <p:nvPr/>
          </p:nvSpPr>
          <p:spPr bwMode="auto">
            <a:xfrm>
              <a:off x="21134388" y="5032375"/>
              <a:ext cx="531813" cy="2546350"/>
            </a:xfrm>
            <a:custGeom>
              <a:avLst/>
              <a:gdLst>
                <a:gd name="T0" fmla="*/ 0 w 184"/>
                <a:gd name="T1" fmla="*/ 10 h 881"/>
                <a:gd name="T2" fmla="*/ 37 w 184"/>
                <a:gd name="T3" fmla="*/ 438 h 881"/>
                <a:gd name="T4" fmla="*/ 41 w 184"/>
                <a:gd name="T5" fmla="*/ 463 h 881"/>
                <a:gd name="T6" fmla="*/ 74 w 184"/>
                <a:gd name="T7" fmla="*/ 547 h 881"/>
                <a:gd name="T8" fmla="*/ 127 w 184"/>
                <a:gd name="T9" fmla="*/ 881 h 881"/>
                <a:gd name="T10" fmla="*/ 148 w 184"/>
                <a:gd name="T11" fmla="*/ 881 h 881"/>
                <a:gd name="T12" fmla="*/ 169 w 184"/>
                <a:gd name="T13" fmla="*/ 598 h 881"/>
                <a:gd name="T14" fmla="*/ 167 w 184"/>
                <a:gd name="T15" fmla="*/ 581 h 881"/>
                <a:gd name="T16" fmla="*/ 133 w 184"/>
                <a:gd name="T17" fmla="*/ 431 h 881"/>
                <a:gd name="T18" fmla="*/ 134 w 184"/>
                <a:gd name="T19" fmla="*/ 419 h 881"/>
                <a:gd name="T20" fmla="*/ 180 w 184"/>
                <a:gd name="T21" fmla="*/ 74 h 881"/>
                <a:gd name="T22" fmla="*/ 132 w 184"/>
                <a:gd name="T23" fmla="*/ 0 h 881"/>
                <a:gd name="T24" fmla="*/ 0 w 184"/>
                <a:gd name="T25" fmla="*/ 10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881">
                  <a:moveTo>
                    <a:pt x="0" y="10"/>
                  </a:moveTo>
                  <a:cubicBezTo>
                    <a:pt x="2" y="158"/>
                    <a:pt x="12" y="302"/>
                    <a:pt x="37" y="438"/>
                  </a:cubicBezTo>
                  <a:cubicBezTo>
                    <a:pt x="37" y="447"/>
                    <a:pt x="38" y="455"/>
                    <a:pt x="41" y="463"/>
                  </a:cubicBezTo>
                  <a:cubicBezTo>
                    <a:pt x="74" y="547"/>
                    <a:pt x="74" y="547"/>
                    <a:pt x="74" y="547"/>
                  </a:cubicBezTo>
                  <a:cubicBezTo>
                    <a:pt x="97" y="642"/>
                    <a:pt x="126" y="757"/>
                    <a:pt x="127" y="881"/>
                  </a:cubicBezTo>
                  <a:cubicBezTo>
                    <a:pt x="148" y="881"/>
                    <a:pt x="148" y="881"/>
                    <a:pt x="148" y="881"/>
                  </a:cubicBezTo>
                  <a:cubicBezTo>
                    <a:pt x="161" y="774"/>
                    <a:pt x="169" y="677"/>
                    <a:pt x="169" y="598"/>
                  </a:cubicBezTo>
                  <a:cubicBezTo>
                    <a:pt x="169" y="592"/>
                    <a:pt x="168" y="586"/>
                    <a:pt x="167" y="581"/>
                  </a:cubicBezTo>
                  <a:cubicBezTo>
                    <a:pt x="147" y="525"/>
                    <a:pt x="138" y="475"/>
                    <a:pt x="133" y="431"/>
                  </a:cubicBezTo>
                  <a:cubicBezTo>
                    <a:pt x="133" y="427"/>
                    <a:pt x="133" y="423"/>
                    <a:pt x="134" y="419"/>
                  </a:cubicBezTo>
                  <a:cubicBezTo>
                    <a:pt x="167" y="301"/>
                    <a:pt x="184" y="185"/>
                    <a:pt x="180" y="74"/>
                  </a:cubicBezTo>
                  <a:cubicBezTo>
                    <a:pt x="170" y="43"/>
                    <a:pt x="153" y="19"/>
                    <a:pt x="132" y="0"/>
                  </a:cubicBezTo>
                  <a:lnTo>
                    <a:pt x="0" y="10"/>
                  </a:ln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1">
              <a:extLst>
                <a:ext uri="{FF2B5EF4-FFF2-40B4-BE49-F238E27FC236}">
                  <a16:creationId xmlns:a16="http://schemas.microsoft.com/office/drawing/2014/main" id="{14DC6156-B7CC-41D6-B51C-0778FC9DF7B1}"/>
                </a:ext>
              </a:extLst>
            </p:cNvPr>
            <p:cNvSpPr>
              <a:spLocks/>
            </p:cNvSpPr>
            <p:nvPr/>
          </p:nvSpPr>
          <p:spPr bwMode="auto">
            <a:xfrm>
              <a:off x="20893088" y="3875088"/>
              <a:ext cx="684213" cy="1238250"/>
            </a:xfrm>
            <a:custGeom>
              <a:avLst/>
              <a:gdLst>
                <a:gd name="T0" fmla="*/ 66 w 237"/>
                <a:gd name="T1" fmla="*/ 46 h 428"/>
                <a:gd name="T2" fmla="*/ 9 w 237"/>
                <a:gd name="T3" fmla="*/ 148 h 428"/>
                <a:gd name="T4" fmla="*/ 15 w 237"/>
                <a:gd name="T5" fmla="*/ 220 h 428"/>
                <a:gd name="T6" fmla="*/ 82 w 237"/>
                <a:gd name="T7" fmla="*/ 414 h 428"/>
                <a:gd name="T8" fmla="*/ 225 w 237"/>
                <a:gd name="T9" fmla="*/ 403 h 428"/>
                <a:gd name="T10" fmla="*/ 190 w 237"/>
                <a:gd name="T11" fmla="*/ 22 h 428"/>
                <a:gd name="T12" fmla="*/ 66 w 237"/>
                <a:gd name="T13" fmla="*/ 46 h 428"/>
              </a:gdLst>
              <a:ahLst/>
              <a:cxnLst>
                <a:cxn ang="0">
                  <a:pos x="T0" y="T1"/>
                </a:cxn>
                <a:cxn ang="0">
                  <a:pos x="T2" y="T3"/>
                </a:cxn>
                <a:cxn ang="0">
                  <a:pos x="T4" y="T5"/>
                </a:cxn>
                <a:cxn ang="0">
                  <a:pos x="T6" y="T7"/>
                </a:cxn>
                <a:cxn ang="0">
                  <a:pos x="T8" y="T9"/>
                </a:cxn>
                <a:cxn ang="0">
                  <a:pos x="T10" y="T11"/>
                </a:cxn>
                <a:cxn ang="0">
                  <a:pos x="T12" y="T13"/>
                </a:cxn>
              </a:cxnLst>
              <a:rect l="0" t="0" r="r" b="b"/>
              <a:pathLst>
                <a:path w="237" h="428">
                  <a:moveTo>
                    <a:pt x="66" y="46"/>
                  </a:moveTo>
                  <a:cubicBezTo>
                    <a:pt x="56" y="79"/>
                    <a:pt x="39" y="112"/>
                    <a:pt x="9" y="148"/>
                  </a:cubicBezTo>
                  <a:cubicBezTo>
                    <a:pt x="0" y="172"/>
                    <a:pt x="2" y="198"/>
                    <a:pt x="15" y="220"/>
                  </a:cubicBezTo>
                  <a:cubicBezTo>
                    <a:pt x="60" y="296"/>
                    <a:pt x="90" y="360"/>
                    <a:pt x="82" y="414"/>
                  </a:cubicBezTo>
                  <a:cubicBezTo>
                    <a:pt x="129" y="428"/>
                    <a:pt x="176" y="425"/>
                    <a:pt x="225" y="403"/>
                  </a:cubicBezTo>
                  <a:cubicBezTo>
                    <a:pt x="237" y="251"/>
                    <a:pt x="229" y="119"/>
                    <a:pt x="190" y="22"/>
                  </a:cubicBezTo>
                  <a:cubicBezTo>
                    <a:pt x="150" y="0"/>
                    <a:pt x="109" y="2"/>
                    <a:pt x="66" y="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62">
              <a:extLst>
                <a:ext uri="{FF2B5EF4-FFF2-40B4-BE49-F238E27FC236}">
                  <a16:creationId xmlns:a16="http://schemas.microsoft.com/office/drawing/2014/main" id="{8E8B2825-CDF4-4530-B90E-B854D08272AF}"/>
                </a:ext>
              </a:extLst>
            </p:cNvPr>
            <p:cNvSpPr>
              <a:spLocks/>
            </p:cNvSpPr>
            <p:nvPr/>
          </p:nvSpPr>
          <p:spPr bwMode="auto">
            <a:xfrm>
              <a:off x="20216813" y="3835400"/>
              <a:ext cx="1236663" cy="950913"/>
            </a:xfrm>
            <a:custGeom>
              <a:avLst/>
              <a:gdLst>
                <a:gd name="T0" fmla="*/ 352 w 428"/>
                <a:gd name="T1" fmla="*/ 86 h 329"/>
                <a:gd name="T2" fmla="*/ 408 w 428"/>
                <a:gd name="T3" fmla="*/ 94 h 329"/>
                <a:gd name="T4" fmla="*/ 425 w 428"/>
                <a:gd name="T5" fmla="*/ 146 h 329"/>
                <a:gd name="T6" fmla="*/ 378 w 428"/>
                <a:gd name="T7" fmla="*/ 228 h 329"/>
                <a:gd name="T8" fmla="*/ 247 w 428"/>
                <a:gd name="T9" fmla="*/ 320 h 329"/>
                <a:gd name="T10" fmla="*/ 207 w 428"/>
                <a:gd name="T11" fmla="*/ 315 h 329"/>
                <a:gd name="T12" fmla="*/ 95 w 428"/>
                <a:gd name="T13" fmla="*/ 56 h 329"/>
                <a:gd name="T14" fmla="*/ 36 w 428"/>
                <a:gd name="T15" fmla="*/ 64 h 329"/>
                <a:gd name="T16" fmla="*/ 39 w 428"/>
                <a:gd name="T17" fmla="*/ 6 h 329"/>
                <a:gd name="T18" fmla="*/ 82 w 428"/>
                <a:gd name="T19" fmla="*/ 2 h 329"/>
                <a:gd name="T20" fmla="*/ 141 w 428"/>
                <a:gd name="T21" fmla="*/ 68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80" y="73"/>
                    <a:pt x="386" y="86"/>
                    <a:pt x="408" y="94"/>
                  </a:cubicBezTo>
                  <a:cubicBezTo>
                    <a:pt x="420" y="112"/>
                    <a:pt x="428" y="121"/>
                    <a:pt x="425" y="146"/>
                  </a:cubicBezTo>
                  <a:cubicBezTo>
                    <a:pt x="420" y="179"/>
                    <a:pt x="408" y="201"/>
                    <a:pt x="378" y="228"/>
                  </a:cubicBezTo>
                  <a:cubicBezTo>
                    <a:pt x="345" y="257"/>
                    <a:pt x="286" y="300"/>
                    <a:pt x="247" y="320"/>
                  </a:cubicBezTo>
                  <a:cubicBezTo>
                    <a:pt x="228" y="329"/>
                    <a:pt x="215" y="322"/>
                    <a:pt x="207" y="315"/>
                  </a:cubicBezTo>
                  <a:cubicBezTo>
                    <a:pt x="147" y="274"/>
                    <a:pt x="134" y="103"/>
                    <a:pt x="95" y="56"/>
                  </a:cubicBezTo>
                  <a:cubicBezTo>
                    <a:pt x="77" y="52"/>
                    <a:pt x="55" y="60"/>
                    <a:pt x="36" y="64"/>
                  </a:cubicBezTo>
                  <a:cubicBezTo>
                    <a:pt x="0" y="56"/>
                    <a:pt x="5" y="20"/>
                    <a:pt x="39" y="6"/>
                  </a:cubicBezTo>
                  <a:cubicBezTo>
                    <a:pt x="42" y="4"/>
                    <a:pt x="75" y="0"/>
                    <a:pt x="82" y="2"/>
                  </a:cubicBezTo>
                  <a:cubicBezTo>
                    <a:pt x="115" y="12"/>
                    <a:pt x="131" y="33"/>
                    <a:pt x="141" y="68"/>
                  </a:cubicBezTo>
                  <a:cubicBezTo>
                    <a:pt x="172" y="155"/>
                    <a:pt x="207" y="261"/>
                    <a:pt x="229" y="248"/>
                  </a:cubicBezTo>
                  <a:cubicBezTo>
                    <a:pt x="276" y="221"/>
                    <a:pt x="310" y="105"/>
                    <a:pt x="352" y="8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63">
              <a:extLst>
                <a:ext uri="{FF2B5EF4-FFF2-40B4-BE49-F238E27FC236}">
                  <a16:creationId xmlns:a16="http://schemas.microsoft.com/office/drawing/2014/main" id="{3B33E484-B3CA-4C73-AA76-D380A28E2E87}"/>
                </a:ext>
              </a:extLst>
            </p:cNvPr>
            <p:cNvSpPr>
              <a:spLocks/>
            </p:cNvSpPr>
            <p:nvPr/>
          </p:nvSpPr>
          <p:spPr bwMode="auto">
            <a:xfrm>
              <a:off x="20943888" y="3224213"/>
              <a:ext cx="379413" cy="590550"/>
            </a:xfrm>
            <a:custGeom>
              <a:avLst/>
              <a:gdLst>
                <a:gd name="T0" fmla="*/ 12 w 131"/>
                <a:gd name="T1" fmla="*/ 22 h 204"/>
                <a:gd name="T2" fmla="*/ 12 w 131"/>
                <a:gd name="T3" fmla="*/ 158 h 204"/>
                <a:gd name="T4" fmla="*/ 54 w 131"/>
                <a:gd name="T5" fmla="*/ 204 h 204"/>
                <a:gd name="T6" fmla="*/ 126 w 131"/>
                <a:gd name="T7" fmla="*/ 128 h 204"/>
                <a:gd name="T8" fmla="*/ 121 w 131"/>
                <a:gd name="T9" fmla="*/ 0 h 204"/>
                <a:gd name="T10" fmla="*/ 12 w 131"/>
                <a:gd name="T11" fmla="*/ 22 h 204"/>
              </a:gdLst>
              <a:ahLst/>
              <a:cxnLst>
                <a:cxn ang="0">
                  <a:pos x="T0" y="T1"/>
                </a:cxn>
                <a:cxn ang="0">
                  <a:pos x="T2" y="T3"/>
                </a:cxn>
                <a:cxn ang="0">
                  <a:pos x="T4" y="T5"/>
                </a:cxn>
                <a:cxn ang="0">
                  <a:pos x="T6" y="T7"/>
                </a:cxn>
                <a:cxn ang="0">
                  <a:pos x="T8" y="T9"/>
                </a:cxn>
                <a:cxn ang="0">
                  <a:pos x="T10" y="T11"/>
                </a:cxn>
              </a:cxnLst>
              <a:rect l="0" t="0" r="r" b="b"/>
              <a:pathLst>
                <a:path w="131" h="204">
                  <a:moveTo>
                    <a:pt x="12" y="22"/>
                  </a:moveTo>
                  <a:cubicBezTo>
                    <a:pt x="0" y="58"/>
                    <a:pt x="1" y="105"/>
                    <a:pt x="12" y="158"/>
                  </a:cubicBezTo>
                  <a:cubicBezTo>
                    <a:pt x="23" y="179"/>
                    <a:pt x="33" y="189"/>
                    <a:pt x="54" y="204"/>
                  </a:cubicBezTo>
                  <a:cubicBezTo>
                    <a:pt x="85" y="190"/>
                    <a:pt x="115" y="170"/>
                    <a:pt x="126" y="128"/>
                  </a:cubicBezTo>
                  <a:cubicBezTo>
                    <a:pt x="131" y="82"/>
                    <a:pt x="131" y="38"/>
                    <a:pt x="121" y="0"/>
                  </a:cubicBezTo>
                  <a:lnTo>
                    <a:pt x="12" y="22"/>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64">
              <a:extLst>
                <a:ext uri="{FF2B5EF4-FFF2-40B4-BE49-F238E27FC236}">
                  <a16:creationId xmlns:a16="http://schemas.microsoft.com/office/drawing/2014/main" id="{37D81939-B2EE-45D3-A573-E70C33C55060}"/>
                </a:ext>
              </a:extLst>
            </p:cNvPr>
            <p:cNvSpPr>
              <a:spLocks/>
            </p:cNvSpPr>
            <p:nvPr/>
          </p:nvSpPr>
          <p:spPr bwMode="auto">
            <a:xfrm>
              <a:off x="20939125" y="3068638"/>
              <a:ext cx="1123950" cy="1474788"/>
            </a:xfrm>
            <a:custGeom>
              <a:avLst/>
              <a:gdLst>
                <a:gd name="T0" fmla="*/ 357 w 389"/>
                <a:gd name="T1" fmla="*/ 301 h 510"/>
                <a:gd name="T2" fmla="*/ 374 w 389"/>
                <a:gd name="T3" fmla="*/ 248 h 510"/>
                <a:gd name="T4" fmla="*/ 285 w 389"/>
                <a:gd name="T5" fmla="*/ 159 h 510"/>
                <a:gd name="T6" fmla="*/ 272 w 389"/>
                <a:gd name="T7" fmla="*/ 160 h 510"/>
                <a:gd name="T8" fmla="*/ 272 w 389"/>
                <a:gd name="T9" fmla="*/ 152 h 510"/>
                <a:gd name="T10" fmla="*/ 183 w 389"/>
                <a:gd name="T11" fmla="*/ 63 h 510"/>
                <a:gd name="T12" fmla="*/ 160 w 389"/>
                <a:gd name="T13" fmla="*/ 66 h 510"/>
                <a:gd name="T14" fmla="*/ 81 w 389"/>
                <a:gd name="T15" fmla="*/ 0 h 510"/>
                <a:gd name="T16" fmla="*/ 0 w 389"/>
                <a:gd name="T17" fmla="*/ 81 h 510"/>
                <a:gd name="T18" fmla="*/ 81 w 389"/>
                <a:gd name="T19" fmla="*/ 162 h 510"/>
                <a:gd name="T20" fmla="*/ 94 w 389"/>
                <a:gd name="T21" fmla="*/ 161 h 510"/>
                <a:gd name="T22" fmla="*/ 112 w 389"/>
                <a:gd name="T23" fmla="*/ 206 h 510"/>
                <a:gd name="T24" fmla="*/ 89 w 389"/>
                <a:gd name="T25" fmla="*/ 266 h 510"/>
                <a:gd name="T26" fmla="*/ 143 w 389"/>
                <a:gd name="T27" fmla="*/ 348 h 510"/>
                <a:gd name="T28" fmla="*/ 137 w 389"/>
                <a:gd name="T29" fmla="*/ 384 h 510"/>
                <a:gd name="T30" fmla="*/ 263 w 389"/>
                <a:gd name="T31" fmla="*/ 510 h 510"/>
                <a:gd name="T32" fmla="*/ 389 w 389"/>
                <a:gd name="T33" fmla="*/ 384 h 510"/>
                <a:gd name="T34" fmla="*/ 357 w 389"/>
                <a:gd name="T35" fmla="*/ 30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9" h="510">
                  <a:moveTo>
                    <a:pt x="357" y="301"/>
                  </a:moveTo>
                  <a:cubicBezTo>
                    <a:pt x="368" y="286"/>
                    <a:pt x="374" y="268"/>
                    <a:pt x="374" y="248"/>
                  </a:cubicBezTo>
                  <a:cubicBezTo>
                    <a:pt x="374" y="199"/>
                    <a:pt x="334" y="159"/>
                    <a:pt x="285" y="159"/>
                  </a:cubicBezTo>
                  <a:cubicBezTo>
                    <a:pt x="280" y="159"/>
                    <a:pt x="273" y="164"/>
                    <a:pt x="272" y="160"/>
                  </a:cubicBezTo>
                  <a:cubicBezTo>
                    <a:pt x="270" y="156"/>
                    <a:pt x="272" y="155"/>
                    <a:pt x="272" y="152"/>
                  </a:cubicBezTo>
                  <a:cubicBezTo>
                    <a:pt x="272" y="103"/>
                    <a:pt x="232" y="63"/>
                    <a:pt x="183" y="63"/>
                  </a:cubicBezTo>
                  <a:cubicBezTo>
                    <a:pt x="175" y="63"/>
                    <a:pt x="167" y="64"/>
                    <a:pt x="160" y="66"/>
                  </a:cubicBezTo>
                  <a:cubicBezTo>
                    <a:pt x="153" y="29"/>
                    <a:pt x="120" y="0"/>
                    <a:pt x="81" y="0"/>
                  </a:cubicBezTo>
                  <a:cubicBezTo>
                    <a:pt x="36" y="0"/>
                    <a:pt x="0" y="36"/>
                    <a:pt x="0" y="81"/>
                  </a:cubicBezTo>
                  <a:cubicBezTo>
                    <a:pt x="0" y="126"/>
                    <a:pt x="36" y="162"/>
                    <a:pt x="81" y="162"/>
                  </a:cubicBezTo>
                  <a:cubicBezTo>
                    <a:pt x="85" y="162"/>
                    <a:pt x="90" y="161"/>
                    <a:pt x="94" y="161"/>
                  </a:cubicBezTo>
                  <a:cubicBezTo>
                    <a:pt x="96" y="178"/>
                    <a:pt x="112" y="194"/>
                    <a:pt x="112" y="206"/>
                  </a:cubicBezTo>
                  <a:cubicBezTo>
                    <a:pt x="113" y="218"/>
                    <a:pt x="89" y="243"/>
                    <a:pt x="89" y="266"/>
                  </a:cubicBezTo>
                  <a:cubicBezTo>
                    <a:pt x="89" y="303"/>
                    <a:pt x="142" y="333"/>
                    <a:pt x="143" y="348"/>
                  </a:cubicBezTo>
                  <a:cubicBezTo>
                    <a:pt x="143" y="362"/>
                    <a:pt x="137" y="371"/>
                    <a:pt x="137" y="384"/>
                  </a:cubicBezTo>
                  <a:cubicBezTo>
                    <a:pt x="137" y="454"/>
                    <a:pt x="194" y="510"/>
                    <a:pt x="263" y="510"/>
                  </a:cubicBezTo>
                  <a:cubicBezTo>
                    <a:pt x="332" y="510"/>
                    <a:pt x="389" y="454"/>
                    <a:pt x="389" y="384"/>
                  </a:cubicBezTo>
                  <a:cubicBezTo>
                    <a:pt x="389" y="352"/>
                    <a:pt x="377" y="323"/>
                    <a:pt x="357" y="3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 name="Freeform: Shape 3">
            <a:extLst>
              <a:ext uri="{FF2B5EF4-FFF2-40B4-BE49-F238E27FC236}">
                <a16:creationId xmlns:a16="http://schemas.microsoft.com/office/drawing/2014/main" id="{28EB7B68-B57B-4199-A937-8E9B49EB877E}"/>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987CFEF0-3E20-464B-9166-87E8E1F6EE59}"/>
              </a:ext>
            </a:extLst>
          </p:cNvPr>
          <p:cNvGrpSpPr/>
          <p:nvPr/>
        </p:nvGrpSpPr>
        <p:grpSpPr>
          <a:xfrm>
            <a:off x="925770" y="4028823"/>
            <a:ext cx="1697390" cy="3637814"/>
            <a:chOff x="2324100" y="2536825"/>
            <a:chExt cx="2095501" cy="4491038"/>
          </a:xfrm>
        </p:grpSpPr>
        <p:sp>
          <p:nvSpPr>
            <p:cNvPr id="42" name="Freeform 265">
              <a:extLst>
                <a:ext uri="{FF2B5EF4-FFF2-40B4-BE49-F238E27FC236}">
                  <a16:creationId xmlns:a16="http://schemas.microsoft.com/office/drawing/2014/main" id="{DE3F12FC-D47F-4251-A83C-67508DCFC6D8}"/>
                </a:ext>
              </a:extLst>
            </p:cNvPr>
            <p:cNvSpPr>
              <a:spLocks/>
            </p:cNvSpPr>
            <p:nvPr/>
          </p:nvSpPr>
          <p:spPr bwMode="auto">
            <a:xfrm>
              <a:off x="2324100" y="2536825"/>
              <a:ext cx="2003425" cy="4021138"/>
            </a:xfrm>
            <a:custGeom>
              <a:avLst/>
              <a:gdLst>
                <a:gd name="T0" fmla="*/ 452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5 w 693"/>
                <a:gd name="T15" fmla="*/ 444 h 1391"/>
                <a:gd name="T16" fmla="*/ 121 w 693"/>
                <a:gd name="T17" fmla="*/ 705 h 1391"/>
                <a:gd name="T18" fmla="*/ 1 w 693"/>
                <a:gd name="T19" fmla="*/ 975 h 1391"/>
                <a:gd name="T20" fmla="*/ 389 w 693"/>
                <a:gd name="T21" fmla="*/ 1361 h 1391"/>
                <a:gd name="T22" fmla="*/ 663 w 693"/>
                <a:gd name="T23" fmla="*/ 928 h 1391"/>
                <a:gd name="T24" fmla="*/ 452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2" y="665"/>
                  </a:moveTo>
                  <a:cubicBezTo>
                    <a:pt x="444" y="570"/>
                    <a:pt x="505" y="597"/>
                    <a:pt x="505" y="485"/>
                  </a:cubicBezTo>
                  <a:cubicBezTo>
                    <a:pt x="504" y="386"/>
                    <a:pt x="409" y="332"/>
                    <a:pt x="407" y="278"/>
                  </a:cubicBezTo>
                  <a:cubicBezTo>
                    <a:pt x="406" y="225"/>
                    <a:pt x="457" y="198"/>
                    <a:pt x="459" y="167"/>
                  </a:cubicBezTo>
                  <a:cubicBezTo>
                    <a:pt x="466" y="85"/>
                    <a:pt x="404" y="13"/>
                    <a:pt x="322" y="6"/>
                  </a:cubicBezTo>
                  <a:cubicBezTo>
                    <a:pt x="240" y="0"/>
                    <a:pt x="167" y="61"/>
                    <a:pt x="161" y="143"/>
                  </a:cubicBezTo>
                  <a:cubicBezTo>
                    <a:pt x="158" y="174"/>
                    <a:pt x="177" y="180"/>
                    <a:pt x="179" y="227"/>
                  </a:cubicBezTo>
                  <a:cubicBezTo>
                    <a:pt x="180" y="274"/>
                    <a:pt x="11" y="347"/>
                    <a:pt x="25" y="444"/>
                  </a:cubicBezTo>
                  <a:cubicBezTo>
                    <a:pt x="40" y="542"/>
                    <a:pt x="127" y="587"/>
                    <a:pt x="121" y="705"/>
                  </a:cubicBezTo>
                  <a:cubicBezTo>
                    <a:pt x="117" y="792"/>
                    <a:pt x="0" y="830"/>
                    <a:pt x="1" y="975"/>
                  </a:cubicBezTo>
                  <a:cubicBezTo>
                    <a:pt x="3" y="1211"/>
                    <a:pt x="173" y="1391"/>
                    <a:pt x="389" y="1361"/>
                  </a:cubicBezTo>
                  <a:cubicBezTo>
                    <a:pt x="605" y="1331"/>
                    <a:pt x="693" y="1144"/>
                    <a:pt x="663" y="928"/>
                  </a:cubicBezTo>
                  <a:cubicBezTo>
                    <a:pt x="643" y="785"/>
                    <a:pt x="461" y="759"/>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66">
              <a:extLst>
                <a:ext uri="{FF2B5EF4-FFF2-40B4-BE49-F238E27FC236}">
                  <a16:creationId xmlns:a16="http://schemas.microsoft.com/office/drawing/2014/main" id="{42CEC6F6-910D-48E8-AAD2-8A831973E3E4}"/>
                </a:ext>
              </a:extLst>
            </p:cNvPr>
            <p:cNvSpPr>
              <a:spLocks/>
            </p:cNvSpPr>
            <p:nvPr/>
          </p:nvSpPr>
          <p:spPr bwMode="auto">
            <a:xfrm>
              <a:off x="3092450" y="2959100"/>
              <a:ext cx="298450" cy="3128963"/>
            </a:xfrm>
            <a:custGeom>
              <a:avLst/>
              <a:gdLst>
                <a:gd name="T0" fmla="*/ 32 w 103"/>
                <a:gd name="T1" fmla="*/ 0 h 1082"/>
                <a:gd name="T2" fmla="*/ 18 w 103"/>
                <a:gd name="T3" fmla="*/ 136 h 1082"/>
                <a:gd name="T4" fmla="*/ 10 w 103"/>
                <a:gd name="T5" fmla="*/ 272 h 1082"/>
                <a:gd name="T6" fmla="*/ 6 w 103"/>
                <a:gd name="T7" fmla="*/ 409 h 1082"/>
                <a:gd name="T8" fmla="*/ 9 w 103"/>
                <a:gd name="T9" fmla="*/ 546 h 1082"/>
                <a:gd name="T10" fmla="*/ 18 w 103"/>
                <a:gd name="T11" fmla="*/ 682 h 1082"/>
                <a:gd name="T12" fmla="*/ 36 w 103"/>
                <a:gd name="T13" fmla="*/ 817 h 1082"/>
                <a:gd name="T14" fmla="*/ 63 w 103"/>
                <a:gd name="T15" fmla="*/ 951 h 1082"/>
                <a:gd name="T16" fmla="*/ 103 w 103"/>
                <a:gd name="T17" fmla="*/ 1082 h 1082"/>
                <a:gd name="T18" fmla="*/ 60 w 103"/>
                <a:gd name="T19" fmla="*/ 952 h 1082"/>
                <a:gd name="T20" fmla="*/ 31 w 103"/>
                <a:gd name="T21" fmla="*/ 818 h 1082"/>
                <a:gd name="T22" fmla="*/ 13 w 103"/>
                <a:gd name="T23" fmla="*/ 683 h 1082"/>
                <a:gd name="T24" fmla="*/ 3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1" y="227"/>
                    <a:pt x="10" y="272"/>
                  </a:cubicBezTo>
                  <a:cubicBezTo>
                    <a:pt x="8" y="318"/>
                    <a:pt x="6" y="364"/>
                    <a:pt x="6" y="409"/>
                  </a:cubicBezTo>
                  <a:cubicBezTo>
                    <a:pt x="6" y="455"/>
                    <a:pt x="7" y="500"/>
                    <a:pt x="9" y="546"/>
                  </a:cubicBezTo>
                  <a:cubicBezTo>
                    <a:pt x="11" y="591"/>
                    <a:pt x="14" y="637"/>
                    <a:pt x="18" y="682"/>
                  </a:cubicBezTo>
                  <a:cubicBezTo>
                    <a:pt x="23" y="727"/>
                    <a:pt x="29" y="772"/>
                    <a:pt x="36" y="817"/>
                  </a:cubicBezTo>
                  <a:cubicBezTo>
                    <a:pt x="43" y="862"/>
                    <a:pt x="52" y="907"/>
                    <a:pt x="63" y="951"/>
                  </a:cubicBezTo>
                  <a:cubicBezTo>
                    <a:pt x="74" y="996"/>
                    <a:pt x="87" y="1039"/>
                    <a:pt x="103" y="1082"/>
                  </a:cubicBezTo>
                  <a:cubicBezTo>
                    <a:pt x="86" y="1040"/>
                    <a:pt x="72" y="996"/>
                    <a:pt x="60" y="952"/>
                  </a:cubicBezTo>
                  <a:cubicBezTo>
                    <a:pt x="49" y="908"/>
                    <a:pt x="39" y="863"/>
                    <a:pt x="31" y="818"/>
                  </a:cubicBezTo>
                  <a:cubicBezTo>
                    <a:pt x="24" y="773"/>
                    <a:pt x="18" y="728"/>
                    <a:pt x="13" y="683"/>
                  </a:cubicBezTo>
                  <a:cubicBezTo>
                    <a:pt x="9" y="637"/>
                    <a:pt x="6" y="592"/>
                    <a:pt x="3"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67">
              <a:extLst>
                <a:ext uri="{FF2B5EF4-FFF2-40B4-BE49-F238E27FC236}">
                  <a16:creationId xmlns:a16="http://schemas.microsoft.com/office/drawing/2014/main" id="{92CCA086-9A5A-4456-8215-50F2FAA39DFD}"/>
                </a:ext>
              </a:extLst>
            </p:cNvPr>
            <p:cNvSpPr>
              <a:spLocks/>
            </p:cNvSpPr>
            <p:nvPr/>
          </p:nvSpPr>
          <p:spPr bwMode="auto">
            <a:xfrm>
              <a:off x="3124200" y="3265488"/>
              <a:ext cx="309563" cy="296863"/>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2"/>
                    <a:pt x="83"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68">
              <a:extLst>
                <a:ext uri="{FF2B5EF4-FFF2-40B4-BE49-F238E27FC236}">
                  <a16:creationId xmlns:a16="http://schemas.microsoft.com/office/drawing/2014/main" id="{7E124914-604D-4477-B621-21C22E0449A1}"/>
                </a:ext>
              </a:extLst>
            </p:cNvPr>
            <p:cNvSpPr>
              <a:spLocks/>
            </p:cNvSpPr>
            <p:nvPr/>
          </p:nvSpPr>
          <p:spPr bwMode="auto">
            <a:xfrm>
              <a:off x="3113088" y="3403600"/>
              <a:ext cx="309563" cy="298450"/>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3"/>
                    <a:pt x="83" y="28"/>
                  </a:cubicBezTo>
                  <a:cubicBezTo>
                    <a:pt x="91" y="19"/>
                    <a:pt x="99" y="10"/>
                    <a:pt x="107" y="0"/>
                  </a:cubicBezTo>
                  <a:cubicBezTo>
                    <a:pt x="101"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69">
              <a:extLst>
                <a:ext uri="{FF2B5EF4-FFF2-40B4-BE49-F238E27FC236}">
                  <a16:creationId xmlns:a16="http://schemas.microsoft.com/office/drawing/2014/main" id="{A6AA6A08-5394-425E-8408-F4932B61C6D6}"/>
                </a:ext>
              </a:extLst>
            </p:cNvPr>
            <p:cNvSpPr>
              <a:spLocks/>
            </p:cNvSpPr>
            <p:nvPr/>
          </p:nvSpPr>
          <p:spPr bwMode="auto">
            <a:xfrm>
              <a:off x="3109913" y="4230688"/>
              <a:ext cx="312738" cy="298450"/>
            </a:xfrm>
            <a:custGeom>
              <a:avLst/>
              <a:gdLst>
                <a:gd name="T0" fmla="*/ 0 w 108"/>
                <a:gd name="T1" fmla="*/ 103 h 103"/>
                <a:gd name="T2" fmla="*/ 57 w 108"/>
                <a:gd name="T3" fmla="*/ 55 h 103"/>
                <a:gd name="T4" fmla="*/ 63 w 108"/>
                <a:gd name="T5" fmla="*/ 48 h 103"/>
                <a:gd name="T6" fmla="*/ 70 w 108"/>
                <a:gd name="T7" fmla="*/ 42 h 103"/>
                <a:gd name="T8" fmla="*/ 83 w 108"/>
                <a:gd name="T9" fmla="*/ 28 h 103"/>
                <a:gd name="T10" fmla="*/ 108 w 108"/>
                <a:gd name="T11" fmla="*/ 0 h 103"/>
                <a:gd name="T12" fmla="*/ 86 w 108"/>
                <a:gd name="T13" fmla="*/ 31 h 103"/>
                <a:gd name="T14" fmla="*/ 60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5"/>
                  </a:cubicBezTo>
                  <a:cubicBezTo>
                    <a:pt x="63" y="48"/>
                    <a:pt x="63" y="48"/>
                    <a:pt x="63" y="48"/>
                  </a:cubicBezTo>
                  <a:cubicBezTo>
                    <a:pt x="70" y="42"/>
                    <a:pt x="70" y="42"/>
                    <a:pt x="70" y="42"/>
                  </a:cubicBezTo>
                  <a:cubicBezTo>
                    <a:pt x="74" y="37"/>
                    <a:pt x="79" y="33"/>
                    <a:pt x="83" y="28"/>
                  </a:cubicBezTo>
                  <a:cubicBezTo>
                    <a:pt x="92" y="19"/>
                    <a:pt x="100" y="10"/>
                    <a:pt x="108" y="0"/>
                  </a:cubicBezTo>
                  <a:cubicBezTo>
                    <a:pt x="102" y="11"/>
                    <a:pt x="94" y="22"/>
                    <a:pt x="86" y="31"/>
                  </a:cubicBezTo>
                  <a:cubicBezTo>
                    <a:pt x="78" y="41"/>
                    <a:pt x="70" y="50"/>
                    <a:pt x="60"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70">
              <a:extLst>
                <a:ext uri="{FF2B5EF4-FFF2-40B4-BE49-F238E27FC236}">
                  <a16:creationId xmlns:a16="http://schemas.microsoft.com/office/drawing/2014/main" id="{F4B10A77-36AB-4D4A-900B-F332153E5569}"/>
                </a:ext>
              </a:extLst>
            </p:cNvPr>
            <p:cNvSpPr>
              <a:spLocks/>
            </p:cNvSpPr>
            <p:nvPr/>
          </p:nvSpPr>
          <p:spPr bwMode="auto">
            <a:xfrm>
              <a:off x="3119438" y="4357688"/>
              <a:ext cx="309563" cy="298450"/>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71">
              <a:extLst>
                <a:ext uri="{FF2B5EF4-FFF2-40B4-BE49-F238E27FC236}">
                  <a16:creationId xmlns:a16="http://schemas.microsoft.com/office/drawing/2014/main" id="{D434D905-4E14-44ED-BC3C-9D7D129039AA}"/>
                </a:ext>
              </a:extLst>
            </p:cNvPr>
            <p:cNvSpPr>
              <a:spLocks/>
            </p:cNvSpPr>
            <p:nvPr/>
          </p:nvSpPr>
          <p:spPr bwMode="auto">
            <a:xfrm>
              <a:off x="2613025" y="3770313"/>
              <a:ext cx="492125" cy="301625"/>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5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6 w 170"/>
                <a:gd name="T27" fmla="*/ 85 h 104"/>
                <a:gd name="T28" fmla="*/ 111 w 170"/>
                <a:gd name="T29" fmla="*/ 83 h 104"/>
                <a:gd name="T30" fmla="*/ 99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6"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5" y="89"/>
                    <a:pt x="135" y="89"/>
                    <a:pt x="135"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6" y="85"/>
                    <a:pt x="116" y="85"/>
                    <a:pt x="116" y="85"/>
                  </a:cubicBezTo>
                  <a:cubicBezTo>
                    <a:pt x="111" y="83"/>
                    <a:pt x="111" y="83"/>
                    <a:pt x="111" y="83"/>
                  </a:cubicBezTo>
                  <a:cubicBezTo>
                    <a:pt x="99" y="77"/>
                    <a:pt x="99" y="77"/>
                    <a:pt x="99"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72">
              <a:extLst>
                <a:ext uri="{FF2B5EF4-FFF2-40B4-BE49-F238E27FC236}">
                  <a16:creationId xmlns:a16="http://schemas.microsoft.com/office/drawing/2014/main" id="{005A9E88-4A3C-4681-ABD0-7E053FD6C74F}"/>
                </a:ext>
              </a:extLst>
            </p:cNvPr>
            <p:cNvSpPr>
              <a:spLocks/>
            </p:cNvSpPr>
            <p:nvPr/>
          </p:nvSpPr>
          <p:spPr bwMode="auto">
            <a:xfrm>
              <a:off x="2474913" y="3748088"/>
              <a:ext cx="630238" cy="411163"/>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0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8"/>
                    <a:pt x="38" y="31"/>
                  </a:cubicBezTo>
                  <a:cubicBezTo>
                    <a:pt x="42" y="34"/>
                    <a:pt x="47" y="38"/>
                    <a:pt x="51" y="41"/>
                  </a:cubicBezTo>
                  <a:cubicBezTo>
                    <a:pt x="55" y="44"/>
                    <a:pt x="60" y="47"/>
                    <a:pt x="64" y="51"/>
                  </a:cubicBezTo>
                  <a:cubicBezTo>
                    <a:pt x="68" y="54"/>
                    <a:pt x="73" y="57"/>
                    <a:pt x="77" y="60"/>
                  </a:cubicBezTo>
                  <a:cubicBezTo>
                    <a:pt x="90" y="70"/>
                    <a:pt x="90" y="70"/>
                    <a:pt x="90"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5"/>
                    <a:pt x="197" y="134"/>
                    <a:pt x="218" y="142"/>
                  </a:cubicBezTo>
                  <a:cubicBezTo>
                    <a:pt x="197" y="136"/>
                    <a:pt x="176" y="128"/>
                    <a:pt x="157" y="118"/>
                  </a:cubicBezTo>
                  <a:cubicBezTo>
                    <a:pt x="137" y="108"/>
                    <a:pt x="119" y="96"/>
                    <a:pt x="101" y="84"/>
                  </a:cubicBezTo>
                  <a:cubicBezTo>
                    <a:pt x="83" y="72"/>
                    <a:pt x="65" y="58"/>
                    <a:pt x="48" y="44"/>
                  </a:cubicBezTo>
                  <a:cubicBezTo>
                    <a:pt x="31"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73">
              <a:extLst>
                <a:ext uri="{FF2B5EF4-FFF2-40B4-BE49-F238E27FC236}">
                  <a16:creationId xmlns:a16="http://schemas.microsoft.com/office/drawing/2014/main" id="{ADEC9A63-D770-46D7-BFEF-A00D2C109552}"/>
                </a:ext>
              </a:extLst>
            </p:cNvPr>
            <p:cNvSpPr>
              <a:spLocks/>
            </p:cNvSpPr>
            <p:nvPr/>
          </p:nvSpPr>
          <p:spPr bwMode="auto">
            <a:xfrm>
              <a:off x="2609850" y="4965700"/>
              <a:ext cx="576263" cy="328613"/>
            </a:xfrm>
            <a:custGeom>
              <a:avLst/>
              <a:gdLst>
                <a:gd name="T0" fmla="*/ 0 w 199"/>
                <a:gd name="T1" fmla="*/ 0 h 114"/>
                <a:gd name="T2" fmla="*/ 41 w 199"/>
                <a:gd name="T3" fmla="*/ 42 h 114"/>
                <a:gd name="T4" fmla="*/ 46 w 199"/>
                <a:gd name="T5" fmla="*/ 47 h 114"/>
                <a:gd name="T6" fmla="*/ 52 w 199"/>
                <a:gd name="T7" fmla="*/ 51 h 114"/>
                <a:gd name="T8" fmla="*/ 64 w 199"/>
                <a:gd name="T9" fmla="*/ 60 h 114"/>
                <a:gd name="T10" fmla="*/ 76 w 199"/>
                <a:gd name="T11" fmla="*/ 68 h 114"/>
                <a:gd name="T12" fmla="*/ 89 w 199"/>
                <a:gd name="T13" fmla="*/ 75 h 114"/>
                <a:gd name="T14" fmla="*/ 102 w 199"/>
                <a:gd name="T15" fmla="*/ 82 h 114"/>
                <a:gd name="T16" fmla="*/ 108 w 199"/>
                <a:gd name="T17" fmla="*/ 85 h 114"/>
                <a:gd name="T18" fmla="*/ 115 w 199"/>
                <a:gd name="T19" fmla="*/ 88 h 114"/>
                <a:gd name="T20" fmla="*/ 128 w 199"/>
                <a:gd name="T21" fmla="*/ 94 h 114"/>
                <a:gd name="T22" fmla="*/ 142 w 199"/>
                <a:gd name="T23" fmla="*/ 99 h 114"/>
                <a:gd name="T24" fmla="*/ 149 w 199"/>
                <a:gd name="T25" fmla="*/ 101 h 114"/>
                <a:gd name="T26" fmla="*/ 156 w 199"/>
                <a:gd name="T27" fmla="*/ 103 h 114"/>
                <a:gd name="T28" fmla="*/ 170 w 199"/>
                <a:gd name="T29" fmla="*/ 107 h 114"/>
                <a:gd name="T30" fmla="*/ 199 w 199"/>
                <a:gd name="T31" fmla="*/ 114 h 114"/>
                <a:gd name="T32" fmla="*/ 184 w 199"/>
                <a:gd name="T33" fmla="*/ 112 h 114"/>
                <a:gd name="T34" fmla="*/ 177 w 199"/>
                <a:gd name="T35" fmla="*/ 111 h 114"/>
                <a:gd name="T36" fmla="*/ 169 w 199"/>
                <a:gd name="T37" fmla="*/ 110 h 114"/>
                <a:gd name="T38" fmla="*/ 155 w 199"/>
                <a:gd name="T39" fmla="*/ 107 h 114"/>
                <a:gd name="T40" fmla="*/ 148 w 199"/>
                <a:gd name="T41" fmla="*/ 105 h 114"/>
                <a:gd name="T42" fmla="*/ 141 w 199"/>
                <a:gd name="T43" fmla="*/ 103 h 114"/>
                <a:gd name="T44" fmla="*/ 127 w 199"/>
                <a:gd name="T45" fmla="*/ 98 h 114"/>
                <a:gd name="T46" fmla="*/ 113 w 199"/>
                <a:gd name="T47" fmla="*/ 93 h 114"/>
                <a:gd name="T48" fmla="*/ 106 w 199"/>
                <a:gd name="T49" fmla="*/ 90 h 114"/>
                <a:gd name="T50" fmla="*/ 99 w 199"/>
                <a:gd name="T51" fmla="*/ 87 h 114"/>
                <a:gd name="T52" fmla="*/ 86 w 199"/>
                <a:gd name="T53" fmla="*/ 80 h 114"/>
                <a:gd name="T54" fmla="*/ 38 w 199"/>
                <a:gd name="T55" fmla="*/ 46 h 114"/>
                <a:gd name="T56" fmla="*/ 0 w 199"/>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14">
                  <a:moveTo>
                    <a:pt x="0" y="0"/>
                  </a:moveTo>
                  <a:cubicBezTo>
                    <a:pt x="12" y="16"/>
                    <a:pt x="26" y="30"/>
                    <a:pt x="41" y="42"/>
                  </a:cubicBezTo>
                  <a:cubicBezTo>
                    <a:pt x="46" y="47"/>
                    <a:pt x="46" y="47"/>
                    <a:pt x="46" y="47"/>
                  </a:cubicBezTo>
                  <a:cubicBezTo>
                    <a:pt x="48" y="48"/>
                    <a:pt x="50" y="50"/>
                    <a:pt x="52" y="51"/>
                  </a:cubicBezTo>
                  <a:cubicBezTo>
                    <a:pt x="56" y="54"/>
                    <a:pt x="60" y="57"/>
                    <a:pt x="64" y="60"/>
                  </a:cubicBezTo>
                  <a:cubicBezTo>
                    <a:pt x="68" y="62"/>
                    <a:pt x="72" y="65"/>
                    <a:pt x="76" y="68"/>
                  </a:cubicBezTo>
                  <a:cubicBezTo>
                    <a:pt x="89" y="75"/>
                    <a:pt x="89" y="75"/>
                    <a:pt x="89" y="75"/>
                  </a:cubicBezTo>
                  <a:cubicBezTo>
                    <a:pt x="93" y="78"/>
                    <a:pt x="97" y="80"/>
                    <a:pt x="102" y="82"/>
                  </a:cubicBezTo>
                  <a:cubicBezTo>
                    <a:pt x="108" y="85"/>
                    <a:pt x="108" y="85"/>
                    <a:pt x="108" y="85"/>
                  </a:cubicBezTo>
                  <a:cubicBezTo>
                    <a:pt x="115" y="88"/>
                    <a:pt x="115" y="88"/>
                    <a:pt x="115" y="88"/>
                  </a:cubicBezTo>
                  <a:cubicBezTo>
                    <a:pt x="119" y="90"/>
                    <a:pt x="124" y="92"/>
                    <a:pt x="128" y="94"/>
                  </a:cubicBezTo>
                  <a:cubicBezTo>
                    <a:pt x="142" y="99"/>
                    <a:pt x="142" y="99"/>
                    <a:pt x="142" y="99"/>
                  </a:cubicBezTo>
                  <a:cubicBezTo>
                    <a:pt x="149" y="101"/>
                    <a:pt x="149" y="101"/>
                    <a:pt x="149" y="101"/>
                  </a:cubicBezTo>
                  <a:cubicBezTo>
                    <a:pt x="156" y="103"/>
                    <a:pt x="156" y="103"/>
                    <a:pt x="156" y="103"/>
                  </a:cubicBezTo>
                  <a:cubicBezTo>
                    <a:pt x="170" y="107"/>
                    <a:pt x="170" y="107"/>
                    <a:pt x="170" y="107"/>
                  </a:cubicBezTo>
                  <a:cubicBezTo>
                    <a:pt x="179" y="110"/>
                    <a:pt x="189" y="112"/>
                    <a:pt x="199" y="114"/>
                  </a:cubicBezTo>
                  <a:cubicBezTo>
                    <a:pt x="194" y="114"/>
                    <a:pt x="189" y="113"/>
                    <a:pt x="184" y="112"/>
                  </a:cubicBezTo>
                  <a:cubicBezTo>
                    <a:pt x="177" y="111"/>
                    <a:pt x="177" y="111"/>
                    <a:pt x="177" y="111"/>
                  </a:cubicBezTo>
                  <a:cubicBezTo>
                    <a:pt x="174" y="111"/>
                    <a:pt x="172" y="111"/>
                    <a:pt x="169" y="110"/>
                  </a:cubicBezTo>
                  <a:cubicBezTo>
                    <a:pt x="155" y="107"/>
                    <a:pt x="155" y="107"/>
                    <a:pt x="155" y="107"/>
                  </a:cubicBezTo>
                  <a:cubicBezTo>
                    <a:pt x="153" y="106"/>
                    <a:pt x="150" y="106"/>
                    <a:pt x="148" y="105"/>
                  </a:cubicBezTo>
                  <a:cubicBezTo>
                    <a:pt x="141" y="103"/>
                    <a:pt x="141" y="103"/>
                    <a:pt x="141" y="103"/>
                  </a:cubicBezTo>
                  <a:cubicBezTo>
                    <a:pt x="127" y="98"/>
                    <a:pt x="127" y="98"/>
                    <a:pt x="127" y="98"/>
                  </a:cubicBezTo>
                  <a:cubicBezTo>
                    <a:pt x="122" y="97"/>
                    <a:pt x="117" y="95"/>
                    <a:pt x="113" y="93"/>
                  </a:cubicBezTo>
                  <a:cubicBezTo>
                    <a:pt x="106" y="90"/>
                    <a:pt x="106" y="90"/>
                    <a:pt x="106" y="90"/>
                  </a:cubicBezTo>
                  <a:cubicBezTo>
                    <a:pt x="99" y="87"/>
                    <a:pt x="99" y="87"/>
                    <a:pt x="99" y="87"/>
                  </a:cubicBezTo>
                  <a:cubicBezTo>
                    <a:pt x="95" y="85"/>
                    <a:pt x="90" y="83"/>
                    <a:pt x="86" y="80"/>
                  </a:cubicBezTo>
                  <a:cubicBezTo>
                    <a:pt x="69" y="70"/>
                    <a:pt x="52" y="59"/>
                    <a:pt x="38" y="46"/>
                  </a:cubicBezTo>
                  <a:cubicBezTo>
                    <a:pt x="23" y="32"/>
                    <a:pt x="10"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74">
              <a:extLst>
                <a:ext uri="{FF2B5EF4-FFF2-40B4-BE49-F238E27FC236}">
                  <a16:creationId xmlns:a16="http://schemas.microsoft.com/office/drawing/2014/main" id="{4D1E3458-4F2D-499A-8689-345FAEC02978}"/>
                </a:ext>
              </a:extLst>
            </p:cNvPr>
            <p:cNvSpPr>
              <a:spLocks/>
            </p:cNvSpPr>
            <p:nvPr/>
          </p:nvSpPr>
          <p:spPr bwMode="auto">
            <a:xfrm>
              <a:off x="2609850" y="5243513"/>
              <a:ext cx="615950" cy="265113"/>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0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3" y="87"/>
                    <a:pt x="183"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5" y="90"/>
                    <a:pt x="163" y="89"/>
                    <a:pt x="161" y="89"/>
                  </a:cubicBezTo>
                  <a:cubicBezTo>
                    <a:pt x="153" y="87"/>
                    <a:pt x="153" y="87"/>
                    <a:pt x="153" y="87"/>
                  </a:cubicBezTo>
                  <a:cubicBezTo>
                    <a:pt x="148" y="86"/>
                    <a:pt x="143" y="86"/>
                    <a:pt x="139" y="84"/>
                  </a:cubicBezTo>
                  <a:cubicBezTo>
                    <a:pt x="124" y="80"/>
                    <a:pt x="124" y="80"/>
                    <a:pt x="124" y="80"/>
                  </a:cubicBezTo>
                  <a:cubicBezTo>
                    <a:pt x="120" y="79"/>
                    <a:pt x="120" y="79"/>
                    <a:pt x="120" y="79"/>
                  </a:cubicBezTo>
                  <a:cubicBezTo>
                    <a:pt x="117" y="78"/>
                    <a:pt x="117" y="78"/>
                    <a:pt x="117" y="78"/>
                  </a:cubicBezTo>
                  <a:cubicBezTo>
                    <a:pt x="110" y="75"/>
                    <a:pt x="110" y="75"/>
                    <a:pt x="110" y="75"/>
                  </a:cubicBezTo>
                  <a:cubicBezTo>
                    <a:pt x="105" y="74"/>
                    <a:pt x="100" y="72"/>
                    <a:pt x="96" y="70"/>
                  </a:cubicBezTo>
                  <a:cubicBezTo>
                    <a:pt x="77" y="62"/>
                    <a:pt x="60" y="52"/>
                    <a:pt x="44" y="40"/>
                  </a:cubicBezTo>
                  <a:cubicBezTo>
                    <a:pt x="42" y="39"/>
                    <a:pt x="40" y="38"/>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75">
              <a:extLst>
                <a:ext uri="{FF2B5EF4-FFF2-40B4-BE49-F238E27FC236}">
                  <a16:creationId xmlns:a16="http://schemas.microsoft.com/office/drawing/2014/main" id="{86DECF97-CC62-4CBD-9EFA-38FD0B128D88}"/>
                </a:ext>
              </a:extLst>
            </p:cNvPr>
            <p:cNvSpPr>
              <a:spLocks/>
            </p:cNvSpPr>
            <p:nvPr/>
          </p:nvSpPr>
          <p:spPr bwMode="auto">
            <a:xfrm>
              <a:off x="2619375" y="4516438"/>
              <a:ext cx="1152525" cy="1995488"/>
            </a:xfrm>
            <a:custGeom>
              <a:avLst/>
              <a:gdLst>
                <a:gd name="T0" fmla="*/ 320 w 399"/>
                <a:gd name="T1" fmla="*/ 294 h 690"/>
                <a:gd name="T2" fmla="*/ 333 w 399"/>
                <a:gd name="T3" fmla="*/ 662 h 690"/>
                <a:gd name="T4" fmla="*/ 80 w 399"/>
                <a:gd name="T5" fmla="*/ 395 h 690"/>
                <a:gd name="T6" fmla="*/ 66 w 399"/>
                <a:gd name="T7" fmla="*/ 28 h 690"/>
                <a:gd name="T8" fmla="*/ 320 w 399"/>
                <a:gd name="T9" fmla="*/ 294 h 690"/>
              </a:gdLst>
              <a:ahLst/>
              <a:cxnLst>
                <a:cxn ang="0">
                  <a:pos x="T0" y="T1"/>
                </a:cxn>
                <a:cxn ang="0">
                  <a:pos x="T2" y="T3"/>
                </a:cxn>
                <a:cxn ang="0">
                  <a:pos x="T4" y="T5"/>
                </a:cxn>
                <a:cxn ang="0">
                  <a:pos x="T6" y="T7"/>
                </a:cxn>
                <a:cxn ang="0">
                  <a:pos x="T8" y="T9"/>
                </a:cxn>
              </a:cxnLst>
              <a:rect l="0" t="0" r="r" b="b"/>
              <a:pathLst>
                <a:path w="399" h="690">
                  <a:moveTo>
                    <a:pt x="320" y="294"/>
                  </a:moveTo>
                  <a:cubicBezTo>
                    <a:pt x="393" y="469"/>
                    <a:pt x="399" y="634"/>
                    <a:pt x="333" y="662"/>
                  </a:cubicBezTo>
                  <a:cubicBezTo>
                    <a:pt x="267" y="690"/>
                    <a:pt x="154" y="570"/>
                    <a:pt x="80" y="395"/>
                  </a:cubicBezTo>
                  <a:cubicBezTo>
                    <a:pt x="6" y="220"/>
                    <a:pt x="0" y="56"/>
                    <a:pt x="66" y="28"/>
                  </a:cubicBezTo>
                  <a:cubicBezTo>
                    <a:pt x="132"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76">
              <a:extLst>
                <a:ext uri="{FF2B5EF4-FFF2-40B4-BE49-F238E27FC236}">
                  <a16:creationId xmlns:a16="http://schemas.microsoft.com/office/drawing/2014/main" id="{DCC442AC-DE8B-4E1A-8713-D280A9E47C7B}"/>
                </a:ext>
              </a:extLst>
            </p:cNvPr>
            <p:cNvSpPr>
              <a:spLocks/>
            </p:cNvSpPr>
            <p:nvPr/>
          </p:nvSpPr>
          <p:spPr bwMode="auto">
            <a:xfrm>
              <a:off x="3113088" y="3900488"/>
              <a:ext cx="1306513" cy="2625725"/>
            </a:xfrm>
            <a:custGeom>
              <a:avLst/>
              <a:gdLst>
                <a:gd name="T0" fmla="*/ 389 w 452"/>
                <a:gd name="T1" fmla="*/ 497 h 908"/>
                <a:gd name="T2" fmla="*/ 111 w 452"/>
                <a:gd name="T3" fmla="*/ 884 h 908"/>
                <a:gd name="T4" fmla="*/ 63 w 452"/>
                <a:gd name="T5" fmla="*/ 411 h 908"/>
                <a:gd name="T6" fmla="*/ 340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5" y="735"/>
                    <a:pt x="201" y="908"/>
                    <a:pt x="111" y="884"/>
                  </a:cubicBezTo>
                  <a:cubicBezTo>
                    <a:pt x="22" y="860"/>
                    <a:pt x="0" y="648"/>
                    <a:pt x="63" y="411"/>
                  </a:cubicBezTo>
                  <a:cubicBezTo>
                    <a:pt x="126" y="173"/>
                    <a:pt x="251" y="0"/>
                    <a:pt x="340" y="24"/>
                  </a:cubicBezTo>
                  <a:cubicBezTo>
                    <a:pt x="430" y="48"/>
                    <a:pt x="452" y="260"/>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77">
              <a:extLst>
                <a:ext uri="{FF2B5EF4-FFF2-40B4-BE49-F238E27FC236}">
                  <a16:creationId xmlns:a16="http://schemas.microsoft.com/office/drawing/2014/main" id="{2AB5EEA5-8927-42CC-80FA-5C6BC29C58E7}"/>
                </a:ext>
              </a:extLst>
            </p:cNvPr>
            <p:cNvSpPr>
              <a:spLocks/>
            </p:cNvSpPr>
            <p:nvPr/>
          </p:nvSpPr>
          <p:spPr bwMode="auto">
            <a:xfrm>
              <a:off x="2870200" y="4097338"/>
              <a:ext cx="1179513" cy="2178050"/>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1 h 753"/>
                <a:gd name="T14" fmla="*/ 270 w 408"/>
                <a:gd name="T15" fmla="*/ 558 h 753"/>
                <a:gd name="T16" fmla="*/ 315 w 408"/>
                <a:gd name="T17" fmla="*/ 371 h 753"/>
                <a:gd name="T18" fmla="*/ 361 w 408"/>
                <a:gd name="T19" fmla="*/ 185 h 753"/>
                <a:gd name="T20" fmla="*/ 408 w 408"/>
                <a:gd name="T21" fmla="*/ 0 h 753"/>
                <a:gd name="T22" fmla="*/ 364 w 408"/>
                <a:gd name="T23" fmla="*/ 186 h 753"/>
                <a:gd name="T24" fmla="*/ 320 w 408"/>
                <a:gd name="T25" fmla="*/ 373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8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7" y="407"/>
                    <a:pt x="96" y="449"/>
                    <a:pt x="116" y="491"/>
                  </a:cubicBezTo>
                  <a:cubicBezTo>
                    <a:pt x="173" y="617"/>
                    <a:pt x="173" y="617"/>
                    <a:pt x="173" y="617"/>
                  </a:cubicBezTo>
                  <a:cubicBezTo>
                    <a:pt x="230" y="743"/>
                    <a:pt x="230" y="743"/>
                    <a:pt x="230" y="743"/>
                  </a:cubicBezTo>
                  <a:cubicBezTo>
                    <a:pt x="225" y="744"/>
                    <a:pt x="225" y="744"/>
                    <a:pt x="225" y="744"/>
                  </a:cubicBezTo>
                  <a:cubicBezTo>
                    <a:pt x="247" y="651"/>
                    <a:pt x="247" y="651"/>
                    <a:pt x="247" y="651"/>
                  </a:cubicBezTo>
                  <a:cubicBezTo>
                    <a:pt x="270" y="558"/>
                    <a:pt x="270" y="558"/>
                    <a:pt x="270" y="558"/>
                  </a:cubicBezTo>
                  <a:cubicBezTo>
                    <a:pt x="315" y="371"/>
                    <a:pt x="315" y="371"/>
                    <a:pt x="315" y="371"/>
                  </a:cubicBezTo>
                  <a:cubicBezTo>
                    <a:pt x="361" y="185"/>
                    <a:pt x="361" y="185"/>
                    <a:pt x="361" y="185"/>
                  </a:cubicBezTo>
                  <a:cubicBezTo>
                    <a:pt x="408" y="0"/>
                    <a:pt x="408" y="0"/>
                    <a:pt x="408" y="0"/>
                  </a:cubicBezTo>
                  <a:cubicBezTo>
                    <a:pt x="364" y="186"/>
                    <a:pt x="364" y="186"/>
                    <a:pt x="364" y="186"/>
                  </a:cubicBezTo>
                  <a:cubicBezTo>
                    <a:pt x="320" y="373"/>
                    <a:pt x="320" y="373"/>
                    <a:pt x="320" y="373"/>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8" y="619"/>
                    <a:pt x="168" y="619"/>
                    <a:pt x="168" y="619"/>
                  </a:cubicBezTo>
                  <a:cubicBezTo>
                    <a:pt x="112" y="492"/>
                    <a:pt x="112" y="492"/>
                    <a:pt x="112" y="492"/>
                  </a:cubicBezTo>
                  <a:cubicBezTo>
                    <a:pt x="93"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78">
              <a:extLst>
                <a:ext uri="{FF2B5EF4-FFF2-40B4-BE49-F238E27FC236}">
                  <a16:creationId xmlns:a16="http://schemas.microsoft.com/office/drawing/2014/main" id="{5ECB6646-1DFA-428B-A52B-F0B78D06C8C0}"/>
                </a:ext>
              </a:extLst>
            </p:cNvPr>
            <p:cNvSpPr>
              <a:spLocks/>
            </p:cNvSpPr>
            <p:nvPr/>
          </p:nvSpPr>
          <p:spPr bwMode="auto">
            <a:xfrm>
              <a:off x="3440113" y="5260975"/>
              <a:ext cx="204788" cy="503238"/>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5" y="15"/>
                    <a:pt x="10" y="30"/>
                    <a:pt x="15" y="45"/>
                  </a:cubicBezTo>
                  <a:cubicBezTo>
                    <a:pt x="20" y="60"/>
                    <a:pt x="25" y="75"/>
                    <a:pt x="30" y="90"/>
                  </a:cubicBezTo>
                  <a:cubicBezTo>
                    <a:pt x="35" y="105"/>
                    <a:pt x="41" y="120"/>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79">
              <a:extLst>
                <a:ext uri="{FF2B5EF4-FFF2-40B4-BE49-F238E27FC236}">
                  <a16:creationId xmlns:a16="http://schemas.microsoft.com/office/drawing/2014/main" id="{229375D2-9381-4C4A-A7FE-903B63D81632}"/>
                </a:ext>
              </a:extLst>
            </p:cNvPr>
            <p:cNvSpPr>
              <a:spLocks/>
            </p:cNvSpPr>
            <p:nvPr/>
          </p:nvSpPr>
          <p:spPr bwMode="auto">
            <a:xfrm>
              <a:off x="3524250" y="5032375"/>
              <a:ext cx="179388" cy="500063"/>
            </a:xfrm>
            <a:custGeom>
              <a:avLst/>
              <a:gdLst>
                <a:gd name="T0" fmla="*/ 0 w 62"/>
                <a:gd name="T1" fmla="*/ 0 h 173"/>
                <a:gd name="T2" fmla="*/ 14 w 62"/>
                <a:gd name="T3" fmla="*/ 44 h 173"/>
                <a:gd name="T4" fmla="*/ 27 w 62"/>
                <a:gd name="T5" fmla="*/ 88 h 173"/>
                <a:gd name="T6" fmla="*/ 42 w 62"/>
                <a:gd name="T7" fmla="*/ 132 h 173"/>
                <a:gd name="T8" fmla="*/ 62 w 62"/>
                <a:gd name="T9" fmla="*/ 173 h 173"/>
                <a:gd name="T10" fmla="*/ 38 w 62"/>
                <a:gd name="T11" fmla="*/ 133 h 173"/>
                <a:gd name="T12" fmla="*/ 22 w 62"/>
                <a:gd name="T13" fmla="*/ 90 h 173"/>
                <a:gd name="T14" fmla="*/ 9 w 62"/>
                <a:gd name="T15" fmla="*/ 46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2"/>
                  </a:cubicBezTo>
                  <a:cubicBezTo>
                    <a:pt x="47" y="146"/>
                    <a:pt x="53" y="160"/>
                    <a:pt x="62" y="173"/>
                  </a:cubicBezTo>
                  <a:cubicBezTo>
                    <a:pt x="51" y="161"/>
                    <a:pt x="44" y="147"/>
                    <a:pt x="38" y="133"/>
                  </a:cubicBezTo>
                  <a:cubicBezTo>
                    <a:pt x="31" y="119"/>
                    <a:pt x="26" y="105"/>
                    <a:pt x="22" y="90"/>
                  </a:cubicBezTo>
                  <a:cubicBezTo>
                    <a:pt x="17" y="75"/>
                    <a:pt x="13" y="61"/>
                    <a:pt x="9" y="46"/>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80">
              <a:extLst>
                <a:ext uri="{FF2B5EF4-FFF2-40B4-BE49-F238E27FC236}">
                  <a16:creationId xmlns:a16="http://schemas.microsoft.com/office/drawing/2014/main" id="{C9D0B1F7-22C5-43F6-84A1-ABB0F6ED9E67}"/>
                </a:ext>
              </a:extLst>
            </p:cNvPr>
            <p:cNvSpPr>
              <a:spLocks/>
            </p:cNvSpPr>
            <p:nvPr/>
          </p:nvSpPr>
          <p:spPr bwMode="auto">
            <a:xfrm>
              <a:off x="3606800" y="4543425"/>
              <a:ext cx="206375" cy="531813"/>
            </a:xfrm>
            <a:custGeom>
              <a:avLst/>
              <a:gdLst>
                <a:gd name="T0" fmla="*/ 0 w 71"/>
                <a:gd name="T1" fmla="*/ 0 h 184"/>
                <a:gd name="T2" fmla="*/ 15 w 71"/>
                <a:gd name="T3" fmla="*/ 47 h 184"/>
                <a:gd name="T4" fmla="*/ 30 w 71"/>
                <a:gd name="T5" fmla="*/ 94 h 184"/>
                <a:gd name="T6" fmla="*/ 47 w 71"/>
                <a:gd name="T7" fmla="*/ 141 h 184"/>
                <a:gd name="T8" fmla="*/ 52 w 71"/>
                <a:gd name="T9" fmla="*/ 152 h 184"/>
                <a:gd name="T10" fmla="*/ 58 w 71"/>
                <a:gd name="T11" fmla="*/ 163 h 184"/>
                <a:gd name="T12" fmla="*/ 71 w 71"/>
                <a:gd name="T13" fmla="*/ 184 h 184"/>
                <a:gd name="T14" fmla="*/ 43 w 71"/>
                <a:gd name="T15" fmla="*/ 142 h 184"/>
                <a:gd name="T16" fmla="*/ 25 w 71"/>
                <a:gd name="T17" fmla="*/ 96 h 184"/>
                <a:gd name="T18" fmla="*/ 11 w 71"/>
                <a:gd name="T19" fmla="*/ 48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6" y="15"/>
                    <a:pt x="11" y="31"/>
                    <a:pt x="15" y="47"/>
                  </a:cubicBezTo>
                  <a:cubicBezTo>
                    <a:pt x="20" y="63"/>
                    <a:pt x="25" y="79"/>
                    <a:pt x="30" y="94"/>
                  </a:cubicBezTo>
                  <a:cubicBezTo>
                    <a:pt x="36" y="110"/>
                    <a:pt x="41" y="125"/>
                    <a:pt x="47" y="141"/>
                  </a:cubicBezTo>
                  <a:cubicBezTo>
                    <a:pt x="49" y="144"/>
                    <a:pt x="51" y="148"/>
                    <a:pt x="52" y="152"/>
                  </a:cubicBezTo>
                  <a:cubicBezTo>
                    <a:pt x="54" y="156"/>
                    <a:pt x="56" y="159"/>
                    <a:pt x="58" y="163"/>
                  </a:cubicBezTo>
                  <a:cubicBezTo>
                    <a:pt x="62" y="170"/>
                    <a:pt x="66" y="177"/>
                    <a:pt x="71" y="184"/>
                  </a:cubicBezTo>
                  <a:cubicBezTo>
                    <a:pt x="59" y="172"/>
                    <a:pt x="51" y="157"/>
                    <a:pt x="43" y="142"/>
                  </a:cubicBezTo>
                  <a:cubicBezTo>
                    <a:pt x="36" y="127"/>
                    <a:pt x="30" y="112"/>
                    <a:pt x="25" y="96"/>
                  </a:cubicBezTo>
                  <a:cubicBezTo>
                    <a:pt x="20" y="80"/>
                    <a:pt x="15" y="64"/>
                    <a:pt x="11" y="48"/>
                  </a:cubicBezTo>
                  <a:cubicBezTo>
                    <a:pt x="7" y="32"/>
                    <a:pt x="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81">
              <a:extLst>
                <a:ext uri="{FF2B5EF4-FFF2-40B4-BE49-F238E27FC236}">
                  <a16:creationId xmlns:a16="http://schemas.microsoft.com/office/drawing/2014/main" id="{46460702-7B42-4D70-B7A2-FF1338B7965C}"/>
                </a:ext>
              </a:extLst>
            </p:cNvPr>
            <p:cNvSpPr>
              <a:spLocks/>
            </p:cNvSpPr>
            <p:nvPr/>
          </p:nvSpPr>
          <p:spPr bwMode="auto">
            <a:xfrm>
              <a:off x="3873500" y="4473575"/>
              <a:ext cx="369888" cy="352425"/>
            </a:xfrm>
            <a:custGeom>
              <a:avLst/>
              <a:gdLst>
                <a:gd name="T0" fmla="*/ 0 w 128"/>
                <a:gd name="T1" fmla="*/ 122 h 122"/>
                <a:gd name="T2" fmla="*/ 34 w 128"/>
                <a:gd name="T3" fmla="*/ 94 h 122"/>
                <a:gd name="T4" fmla="*/ 66 w 128"/>
                <a:gd name="T5" fmla="*/ 63 h 122"/>
                <a:gd name="T6" fmla="*/ 97 w 128"/>
                <a:gd name="T7" fmla="*/ 32 h 122"/>
                <a:gd name="T8" fmla="*/ 128 w 128"/>
                <a:gd name="T9" fmla="*/ 0 h 122"/>
                <a:gd name="T10" fmla="*/ 100 w 128"/>
                <a:gd name="T11" fmla="*/ 35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5" y="74"/>
                    <a:pt x="66" y="63"/>
                  </a:cubicBezTo>
                  <a:cubicBezTo>
                    <a:pt x="76" y="53"/>
                    <a:pt x="86" y="42"/>
                    <a:pt x="97" y="32"/>
                  </a:cubicBezTo>
                  <a:cubicBezTo>
                    <a:pt x="107" y="21"/>
                    <a:pt x="117" y="10"/>
                    <a:pt x="128" y="0"/>
                  </a:cubicBezTo>
                  <a:cubicBezTo>
                    <a:pt x="119" y="12"/>
                    <a:pt x="110" y="23"/>
                    <a:pt x="100" y="35"/>
                  </a:cubicBezTo>
                  <a:cubicBezTo>
                    <a:pt x="90" y="46"/>
                    <a:pt x="80" y="57"/>
                    <a:pt x="70" y="67"/>
                  </a:cubicBezTo>
                  <a:cubicBezTo>
                    <a:pt x="59" y="78"/>
                    <a:pt x="49" y="88"/>
                    <a:pt x="37" y="98"/>
                  </a:cubicBezTo>
                  <a:cubicBezTo>
                    <a:pt x="25"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82">
              <a:extLst>
                <a:ext uri="{FF2B5EF4-FFF2-40B4-BE49-F238E27FC236}">
                  <a16:creationId xmlns:a16="http://schemas.microsoft.com/office/drawing/2014/main" id="{01E648C8-AFE9-4AC3-AB73-59FBCA7B0D7F}"/>
                </a:ext>
              </a:extLst>
            </p:cNvPr>
            <p:cNvSpPr>
              <a:spLocks/>
            </p:cNvSpPr>
            <p:nvPr/>
          </p:nvSpPr>
          <p:spPr bwMode="auto">
            <a:xfrm>
              <a:off x="3751263" y="5051425"/>
              <a:ext cx="446088" cy="280988"/>
            </a:xfrm>
            <a:custGeom>
              <a:avLst/>
              <a:gdLst>
                <a:gd name="T0" fmla="*/ 0 w 154"/>
                <a:gd name="T1" fmla="*/ 97 h 97"/>
                <a:gd name="T2" fmla="*/ 40 w 154"/>
                <a:gd name="T3" fmla="*/ 76 h 97"/>
                <a:gd name="T4" fmla="*/ 78 w 154"/>
                <a:gd name="T5" fmla="*/ 51 h 97"/>
                <a:gd name="T6" fmla="*/ 116 w 154"/>
                <a:gd name="T7" fmla="*/ 25 h 97"/>
                <a:gd name="T8" fmla="*/ 154 w 154"/>
                <a:gd name="T9" fmla="*/ 0 h 97"/>
                <a:gd name="T10" fmla="*/ 119 w 154"/>
                <a:gd name="T11" fmla="*/ 29 h 97"/>
                <a:gd name="T12" fmla="*/ 81 w 154"/>
                <a:gd name="T13" fmla="*/ 56 h 97"/>
                <a:gd name="T14" fmla="*/ 42 w 154"/>
                <a:gd name="T15" fmla="*/ 80 h 97"/>
                <a:gd name="T16" fmla="*/ 0 w 15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7">
                  <a:moveTo>
                    <a:pt x="0" y="97"/>
                  </a:moveTo>
                  <a:cubicBezTo>
                    <a:pt x="14" y="91"/>
                    <a:pt x="27" y="84"/>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6" y="38"/>
                    <a:pt x="94" y="47"/>
                    <a:pt x="81" y="56"/>
                  </a:cubicBezTo>
                  <a:cubicBezTo>
                    <a:pt x="69" y="64"/>
                    <a:pt x="56" y="72"/>
                    <a:pt x="42" y="80"/>
                  </a:cubicBezTo>
                  <a:cubicBezTo>
                    <a:pt x="29" y="87"/>
                    <a:pt x="15" y="93"/>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83">
              <a:extLst>
                <a:ext uri="{FF2B5EF4-FFF2-40B4-BE49-F238E27FC236}">
                  <a16:creationId xmlns:a16="http://schemas.microsoft.com/office/drawing/2014/main" id="{FA5BC3EC-7DAB-4262-94FF-C8175C9479F7}"/>
                </a:ext>
              </a:extLst>
            </p:cNvPr>
            <p:cNvSpPr>
              <a:spLocks/>
            </p:cNvSpPr>
            <p:nvPr/>
          </p:nvSpPr>
          <p:spPr bwMode="auto">
            <a:xfrm>
              <a:off x="3676650" y="5375275"/>
              <a:ext cx="401638" cy="263525"/>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4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4" y="24"/>
                    <a:pt x="104" y="24"/>
                    <a:pt x="104" y="24"/>
                  </a:cubicBezTo>
                  <a:cubicBezTo>
                    <a:pt x="116" y="16"/>
                    <a:pt x="127" y="7"/>
                    <a:pt x="139" y="0"/>
                  </a:cubicBezTo>
                  <a:cubicBezTo>
                    <a:pt x="129" y="9"/>
                    <a:pt x="118" y="18"/>
                    <a:pt x="107" y="27"/>
                  </a:cubicBezTo>
                  <a:cubicBezTo>
                    <a:pt x="96" y="36"/>
                    <a:pt x="85" y="45"/>
                    <a:pt x="74" y="53"/>
                  </a:cubicBezTo>
                  <a:cubicBezTo>
                    <a:pt x="63" y="62"/>
                    <a:pt x="51" y="70"/>
                    <a:pt x="39" y="77"/>
                  </a:cubicBezTo>
                  <a:cubicBezTo>
                    <a:pt x="36" y="78"/>
                    <a:pt x="33" y="80"/>
                    <a:pt x="30" y="82"/>
                  </a:cubicBezTo>
                  <a:cubicBezTo>
                    <a:pt x="27" y="83"/>
                    <a:pt x="23"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84">
              <a:extLst>
                <a:ext uri="{FF2B5EF4-FFF2-40B4-BE49-F238E27FC236}">
                  <a16:creationId xmlns:a16="http://schemas.microsoft.com/office/drawing/2014/main" id="{CC68E626-AC2E-499E-80DA-4EB1BC545804}"/>
                </a:ext>
              </a:extLst>
            </p:cNvPr>
            <p:cNvSpPr>
              <a:spLocks/>
            </p:cNvSpPr>
            <p:nvPr/>
          </p:nvSpPr>
          <p:spPr bwMode="auto">
            <a:xfrm>
              <a:off x="3619500" y="5607050"/>
              <a:ext cx="427038" cy="269875"/>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5"/>
                    <a:pt x="55" y="72"/>
                    <a:pt x="42" y="79"/>
                  </a:cubicBezTo>
                  <a:cubicBezTo>
                    <a:pt x="29" y="85"/>
                    <a:pt x="15"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85">
              <a:extLst>
                <a:ext uri="{FF2B5EF4-FFF2-40B4-BE49-F238E27FC236}">
                  <a16:creationId xmlns:a16="http://schemas.microsoft.com/office/drawing/2014/main" id="{C58D90CE-0671-4617-ADDD-663C87B31083}"/>
                </a:ext>
              </a:extLst>
            </p:cNvPr>
            <p:cNvSpPr>
              <a:spLocks/>
            </p:cNvSpPr>
            <p:nvPr/>
          </p:nvSpPr>
          <p:spPr bwMode="auto">
            <a:xfrm>
              <a:off x="2838450" y="5064125"/>
              <a:ext cx="217488" cy="134938"/>
            </a:xfrm>
            <a:custGeom>
              <a:avLst/>
              <a:gdLst>
                <a:gd name="T0" fmla="*/ 0 w 75"/>
                <a:gd name="T1" fmla="*/ 0 h 47"/>
                <a:gd name="T2" fmla="*/ 16 w 75"/>
                <a:gd name="T3" fmla="*/ 16 h 47"/>
                <a:gd name="T4" fmla="*/ 34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5" y="6"/>
                    <a:pt x="11" y="11"/>
                    <a:pt x="16" y="16"/>
                  </a:cubicBezTo>
                  <a:cubicBezTo>
                    <a:pt x="22" y="21"/>
                    <a:pt x="28" y="25"/>
                    <a:pt x="34" y="28"/>
                  </a:cubicBezTo>
                  <a:cubicBezTo>
                    <a:pt x="41" y="32"/>
                    <a:pt x="47" y="35"/>
                    <a:pt x="54" y="38"/>
                  </a:cubicBezTo>
                  <a:cubicBezTo>
                    <a:pt x="61" y="41"/>
                    <a:pt x="68" y="44"/>
                    <a:pt x="75" y="47"/>
                  </a:cubicBezTo>
                  <a:cubicBezTo>
                    <a:pt x="67" y="46"/>
                    <a:pt x="60" y="45"/>
                    <a:pt x="53" y="42"/>
                  </a:cubicBezTo>
                  <a:cubicBezTo>
                    <a:pt x="45" y="40"/>
                    <a:pt x="38" y="37"/>
                    <a:pt x="32" y="33"/>
                  </a:cubicBezTo>
                  <a:cubicBezTo>
                    <a:pt x="25" y="29"/>
                    <a:pt x="19" y="25"/>
                    <a:pt x="13" y="19"/>
                  </a:cubicBezTo>
                  <a:cubicBezTo>
                    <a:pt x="8" y="14"/>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6">
              <a:extLst>
                <a:ext uri="{FF2B5EF4-FFF2-40B4-BE49-F238E27FC236}">
                  <a16:creationId xmlns:a16="http://schemas.microsoft.com/office/drawing/2014/main" id="{6CEC4E24-4182-4944-BE82-9DCAE01DDD24}"/>
                </a:ext>
              </a:extLst>
            </p:cNvPr>
            <p:cNvSpPr>
              <a:spLocks/>
            </p:cNvSpPr>
            <p:nvPr/>
          </p:nvSpPr>
          <p:spPr bwMode="auto">
            <a:xfrm>
              <a:off x="3087688" y="4927600"/>
              <a:ext cx="84138" cy="344488"/>
            </a:xfrm>
            <a:custGeom>
              <a:avLst/>
              <a:gdLst>
                <a:gd name="T0" fmla="*/ 0 w 29"/>
                <a:gd name="T1" fmla="*/ 119 h 119"/>
                <a:gd name="T2" fmla="*/ 10 w 29"/>
                <a:gd name="T3" fmla="*/ 90 h 119"/>
                <a:gd name="T4" fmla="*/ 18 w 29"/>
                <a:gd name="T5" fmla="*/ 60 h 119"/>
                <a:gd name="T6" fmla="*/ 24 w 29"/>
                <a:gd name="T7" fmla="*/ 30 h 119"/>
                <a:gd name="T8" fmla="*/ 27 w 29"/>
                <a:gd name="T9" fmla="*/ 0 h 119"/>
                <a:gd name="T10" fmla="*/ 28 w 29"/>
                <a:gd name="T11" fmla="*/ 31 h 119"/>
                <a:gd name="T12" fmla="*/ 24 w 29"/>
                <a:gd name="T13" fmla="*/ 62 h 119"/>
                <a:gd name="T14" fmla="*/ 14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100"/>
                    <a:pt x="10" y="90"/>
                  </a:cubicBezTo>
                  <a:cubicBezTo>
                    <a:pt x="13" y="80"/>
                    <a:pt x="16" y="70"/>
                    <a:pt x="18" y="60"/>
                  </a:cubicBezTo>
                  <a:cubicBezTo>
                    <a:pt x="21" y="50"/>
                    <a:pt x="22" y="40"/>
                    <a:pt x="24" y="30"/>
                  </a:cubicBezTo>
                  <a:cubicBezTo>
                    <a:pt x="25" y="20"/>
                    <a:pt x="27" y="10"/>
                    <a:pt x="27" y="0"/>
                  </a:cubicBezTo>
                  <a:cubicBezTo>
                    <a:pt x="29" y="10"/>
                    <a:pt x="29" y="20"/>
                    <a:pt x="28" y="31"/>
                  </a:cubicBezTo>
                  <a:cubicBezTo>
                    <a:pt x="28" y="41"/>
                    <a:pt x="26" y="52"/>
                    <a:pt x="24" y="62"/>
                  </a:cubicBezTo>
                  <a:cubicBezTo>
                    <a:pt x="21" y="72"/>
                    <a:pt x="18" y="82"/>
                    <a:pt x="14"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87">
              <a:extLst>
                <a:ext uri="{FF2B5EF4-FFF2-40B4-BE49-F238E27FC236}">
                  <a16:creationId xmlns:a16="http://schemas.microsoft.com/office/drawing/2014/main" id="{D49B66B5-7317-4CD7-ACA8-33ABFAF7DE88}"/>
                </a:ext>
              </a:extLst>
            </p:cNvPr>
            <p:cNvSpPr>
              <a:spLocks/>
            </p:cNvSpPr>
            <p:nvPr/>
          </p:nvSpPr>
          <p:spPr bwMode="auto">
            <a:xfrm>
              <a:off x="2830513" y="5419725"/>
              <a:ext cx="384175" cy="133350"/>
            </a:xfrm>
            <a:custGeom>
              <a:avLst/>
              <a:gdLst>
                <a:gd name="T0" fmla="*/ 133 w 133"/>
                <a:gd name="T1" fmla="*/ 46 h 46"/>
                <a:gd name="T2" fmla="*/ 97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8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8"/>
                  </a:cubicBezTo>
                  <a:cubicBezTo>
                    <a:pt x="76" y="31"/>
                    <a:pt x="87" y="35"/>
                    <a:pt x="98" y="38"/>
                  </a:cubicBezTo>
                  <a:cubicBezTo>
                    <a:pt x="110" y="41"/>
                    <a:pt x="121"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88">
              <a:extLst>
                <a:ext uri="{FF2B5EF4-FFF2-40B4-BE49-F238E27FC236}">
                  <a16:creationId xmlns:a16="http://schemas.microsoft.com/office/drawing/2014/main" id="{5AF1E79A-BF01-4856-AEBD-47C7A1130042}"/>
                </a:ext>
              </a:extLst>
            </p:cNvPr>
            <p:cNvSpPr>
              <a:spLocks/>
            </p:cNvSpPr>
            <p:nvPr/>
          </p:nvSpPr>
          <p:spPr bwMode="auto">
            <a:xfrm>
              <a:off x="3271838" y="5229225"/>
              <a:ext cx="73025" cy="454025"/>
            </a:xfrm>
            <a:custGeom>
              <a:avLst/>
              <a:gdLst>
                <a:gd name="T0" fmla="*/ 0 w 25"/>
                <a:gd name="T1" fmla="*/ 157 h 157"/>
                <a:gd name="T2" fmla="*/ 10 w 25"/>
                <a:gd name="T3" fmla="*/ 118 h 157"/>
                <a:gd name="T4" fmla="*/ 17 w 25"/>
                <a:gd name="T5" fmla="*/ 79 h 157"/>
                <a:gd name="T6" fmla="*/ 21 w 25"/>
                <a:gd name="T7" fmla="*/ 40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4" y="144"/>
                    <a:pt x="7" y="131"/>
                    <a:pt x="10" y="118"/>
                  </a:cubicBezTo>
                  <a:cubicBezTo>
                    <a:pt x="13" y="105"/>
                    <a:pt x="15" y="92"/>
                    <a:pt x="17" y="79"/>
                  </a:cubicBezTo>
                  <a:cubicBezTo>
                    <a:pt x="18" y="66"/>
                    <a:pt x="20" y="53"/>
                    <a:pt x="21" y="40"/>
                  </a:cubicBezTo>
                  <a:cubicBezTo>
                    <a:pt x="22" y="26"/>
                    <a:pt x="22" y="13"/>
                    <a:pt x="23" y="0"/>
                  </a:cubicBezTo>
                  <a:cubicBezTo>
                    <a:pt x="25" y="13"/>
                    <a:pt x="25" y="26"/>
                    <a:pt x="25" y="40"/>
                  </a:cubicBezTo>
                  <a:cubicBezTo>
                    <a:pt x="25" y="53"/>
                    <a:pt x="24" y="66"/>
                    <a:pt x="22" y="80"/>
                  </a:cubicBezTo>
                  <a:cubicBezTo>
                    <a:pt x="20" y="93"/>
                    <a:pt x="18" y="106"/>
                    <a:pt x="14" y="119"/>
                  </a:cubicBezTo>
                  <a:cubicBezTo>
                    <a:pt x="11"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89">
              <a:extLst>
                <a:ext uri="{FF2B5EF4-FFF2-40B4-BE49-F238E27FC236}">
                  <a16:creationId xmlns:a16="http://schemas.microsoft.com/office/drawing/2014/main" id="{E2818190-57FD-4B67-88C8-D8959F51A868}"/>
                </a:ext>
              </a:extLst>
            </p:cNvPr>
            <p:cNvSpPr>
              <a:spLocks/>
            </p:cNvSpPr>
            <p:nvPr/>
          </p:nvSpPr>
          <p:spPr bwMode="auto">
            <a:xfrm>
              <a:off x="3021013" y="5751513"/>
              <a:ext cx="328613" cy="104775"/>
            </a:xfrm>
            <a:custGeom>
              <a:avLst/>
              <a:gdLst>
                <a:gd name="T0" fmla="*/ 114 w 114"/>
                <a:gd name="T1" fmla="*/ 35 h 36"/>
                <a:gd name="T2" fmla="*/ 83 w 114"/>
                <a:gd name="T3" fmla="*/ 35 h 36"/>
                <a:gd name="T4" fmla="*/ 53 w 114"/>
                <a:gd name="T5" fmla="*/ 28 h 36"/>
                <a:gd name="T6" fmla="*/ 25 w 114"/>
                <a:gd name="T7" fmla="*/ 16 h 36"/>
                <a:gd name="T8" fmla="*/ 0 w 114"/>
                <a:gd name="T9" fmla="*/ 0 h 36"/>
                <a:gd name="T10" fmla="*/ 27 w 114"/>
                <a:gd name="T11" fmla="*/ 12 h 36"/>
                <a:gd name="T12" fmla="*/ 55 w 114"/>
                <a:gd name="T13" fmla="*/ 23 h 36"/>
                <a:gd name="T14" fmla="*/ 84 w 114"/>
                <a:gd name="T15" fmla="*/ 31 h 36"/>
                <a:gd name="T16" fmla="*/ 114 w 114"/>
                <a:gd name="T1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6">
                  <a:moveTo>
                    <a:pt x="114" y="35"/>
                  </a:moveTo>
                  <a:cubicBezTo>
                    <a:pt x="104" y="36"/>
                    <a:pt x="93" y="36"/>
                    <a:pt x="83" y="35"/>
                  </a:cubicBezTo>
                  <a:cubicBezTo>
                    <a:pt x="73" y="34"/>
                    <a:pt x="63" y="31"/>
                    <a:pt x="53" y="28"/>
                  </a:cubicBezTo>
                  <a:cubicBezTo>
                    <a:pt x="44" y="25"/>
                    <a:pt x="34" y="21"/>
                    <a:pt x="25" y="16"/>
                  </a:cubicBezTo>
                  <a:cubicBezTo>
                    <a:pt x="16" y="11"/>
                    <a:pt x="8" y="6"/>
                    <a:pt x="0" y="0"/>
                  </a:cubicBezTo>
                  <a:cubicBezTo>
                    <a:pt x="27" y="12"/>
                    <a:pt x="27" y="12"/>
                    <a:pt x="27" y="12"/>
                  </a:cubicBezTo>
                  <a:cubicBezTo>
                    <a:pt x="37" y="16"/>
                    <a:pt x="46" y="19"/>
                    <a:pt x="55" y="23"/>
                  </a:cubicBezTo>
                  <a:cubicBezTo>
                    <a:pt x="65" y="26"/>
                    <a:pt x="74"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290">
              <a:extLst>
                <a:ext uri="{FF2B5EF4-FFF2-40B4-BE49-F238E27FC236}">
                  <a16:creationId xmlns:a16="http://schemas.microsoft.com/office/drawing/2014/main" id="{0304CC4A-E1D1-4BDA-8E38-8345565E22D2}"/>
                </a:ext>
              </a:extLst>
            </p:cNvPr>
            <p:cNvSpPr>
              <a:spLocks/>
            </p:cNvSpPr>
            <p:nvPr/>
          </p:nvSpPr>
          <p:spPr bwMode="auto">
            <a:xfrm>
              <a:off x="2754313" y="6338888"/>
              <a:ext cx="1222375" cy="688975"/>
            </a:xfrm>
            <a:custGeom>
              <a:avLst/>
              <a:gdLst>
                <a:gd name="T0" fmla="*/ 770 w 770"/>
                <a:gd name="T1" fmla="*/ 0 h 434"/>
                <a:gd name="T2" fmla="*/ 681 w 770"/>
                <a:gd name="T3" fmla="*/ 434 h 434"/>
                <a:gd name="T4" fmla="*/ 121 w 770"/>
                <a:gd name="T5" fmla="*/ 434 h 434"/>
                <a:gd name="T6" fmla="*/ 0 w 770"/>
                <a:gd name="T7" fmla="*/ 0 h 434"/>
                <a:gd name="T8" fmla="*/ 770 w 770"/>
                <a:gd name="T9" fmla="*/ 0 h 434"/>
              </a:gdLst>
              <a:ahLst/>
              <a:cxnLst>
                <a:cxn ang="0">
                  <a:pos x="T0" y="T1"/>
                </a:cxn>
                <a:cxn ang="0">
                  <a:pos x="T2" y="T3"/>
                </a:cxn>
                <a:cxn ang="0">
                  <a:pos x="T4" y="T5"/>
                </a:cxn>
                <a:cxn ang="0">
                  <a:pos x="T6" y="T7"/>
                </a:cxn>
                <a:cxn ang="0">
                  <a:pos x="T8" y="T9"/>
                </a:cxn>
              </a:cxnLst>
              <a:rect l="0" t="0" r="r" b="b"/>
              <a:pathLst>
                <a:path w="770" h="434">
                  <a:moveTo>
                    <a:pt x="770" y="0"/>
                  </a:moveTo>
                  <a:lnTo>
                    <a:pt x="681" y="434"/>
                  </a:lnTo>
                  <a:lnTo>
                    <a:pt x="121" y="434"/>
                  </a:lnTo>
                  <a:lnTo>
                    <a:pt x="0" y="0"/>
                  </a:lnTo>
                  <a:lnTo>
                    <a:pt x="77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91">
              <a:extLst>
                <a:ext uri="{FF2B5EF4-FFF2-40B4-BE49-F238E27FC236}">
                  <a16:creationId xmlns:a16="http://schemas.microsoft.com/office/drawing/2014/main" id="{DA2F1F41-CD0C-4429-9E87-41361E202A09}"/>
                </a:ext>
              </a:extLst>
            </p:cNvPr>
            <p:cNvSpPr>
              <a:spLocks/>
            </p:cNvSpPr>
            <p:nvPr/>
          </p:nvSpPr>
          <p:spPr bwMode="auto">
            <a:xfrm>
              <a:off x="3767138" y="6338888"/>
              <a:ext cx="209550" cy="688975"/>
            </a:xfrm>
            <a:custGeom>
              <a:avLst/>
              <a:gdLst>
                <a:gd name="T0" fmla="*/ 132 w 132"/>
                <a:gd name="T1" fmla="*/ 0 h 434"/>
                <a:gd name="T2" fmla="*/ 43 w 132"/>
                <a:gd name="T3" fmla="*/ 434 h 434"/>
                <a:gd name="T4" fmla="*/ 0 w 132"/>
                <a:gd name="T5" fmla="*/ 434 h 434"/>
                <a:gd name="T6" fmla="*/ 87 w 132"/>
                <a:gd name="T7" fmla="*/ 0 h 434"/>
                <a:gd name="T8" fmla="*/ 132 w 132"/>
                <a:gd name="T9" fmla="*/ 0 h 434"/>
              </a:gdLst>
              <a:ahLst/>
              <a:cxnLst>
                <a:cxn ang="0">
                  <a:pos x="T0" y="T1"/>
                </a:cxn>
                <a:cxn ang="0">
                  <a:pos x="T2" y="T3"/>
                </a:cxn>
                <a:cxn ang="0">
                  <a:pos x="T4" y="T5"/>
                </a:cxn>
                <a:cxn ang="0">
                  <a:pos x="T6" y="T7"/>
                </a:cxn>
                <a:cxn ang="0">
                  <a:pos x="T8" y="T9"/>
                </a:cxn>
              </a:cxnLst>
              <a:rect l="0" t="0" r="r" b="b"/>
              <a:pathLst>
                <a:path w="132" h="434">
                  <a:moveTo>
                    <a:pt x="132" y="0"/>
                  </a:moveTo>
                  <a:lnTo>
                    <a:pt x="43" y="434"/>
                  </a:lnTo>
                  <a:lnTo>
                    <a:pt x="0" y="434"/>
                  </a:lnTo>
                  <a:lnTo>
                    <a:pt x="87"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49F4E98-06A0-4EC1-A9B4-11C02AE4380D}"/>
              </a:ext>
            </a:extLst>
          </p:cNvPr>
          <p:cNvGrpSpPr/>
          <p:nvPr/>
        </p:nvGrpSpPr>
        <p:grpSpPr>
          <a:xfrm>
            <a:off x="7524096" y="7490687"/>
            <a:ext cx="1687102" cy="3050157"/>
            <a:chOff x="13387388" y="6061075"/>
            <a:chExt cx="2082800" cy="3765550"/>
          </a:xfrm>
        </p:grpSpPr>
        <p:sp>
          <p:nvSpPr>
            <p:cNvPr id="162" name="Freeform 380">
              <a:extLst>
                <a:ext uri="{FF2B5EF4-FFF2-40B4-BE49-F238E27FC236}">
                  <a16:creationId xmlns:a16="http://schemas.microsoft.com/office/drawing/2014/main" id="{7F436974-FF42-41D4-AA1A-DF9F9DC082CB}"/>
                </a:ext>
              </a:extLst>
            </p:cNvPr>
            <p:cNvSpPr>
              <a:spLocks/>
            </p:cNvSpPr>
            <p:nvPr/>
          </p:nvSpPr>
          <p:spPr bwMode="auto">
            <a:xfrm>
              <a:off x="13387388" y="6061075"/>
              <a:ext cx="2082800" cy="3765550"/>
            </a:xfrm>
            <a:custGeom>
              <a:avLst/>
              <a:gdLst>
                <a:gd name="T0" fmla="*/ 276 w 721"/>
                <a:gd name="T1" fmla="*/ 598 h 1302"/>
                <a:gd name="T2" fmla="*/ 248 w 721"/>
                <a:gd name="T3" fmla="*/ 426 h 1302"/>
                <a:gd name="T4" fmla="*/ 361 w 721"/>
                <a:gd name="T5" fmla="*/ 246 h 1302"/>
                <a:gd name="T6" fmla="*/ 326 w 721"/>
                <a:gd name="T7" fmla="*/ 137 h 1302"/>
                <a:gd name="T8" fmla="*/ 471 w 721"/>
                <a:gd name="T9" fmla="*/ 4 h 1302"/>
                <a:gd name="T10" fmla="*/ 605 w 721"/>
                <a:gd name="T11" fmla="*/ 148 h 1302"/>
                <a:gd name="T12" fmla="*/ 579 w 721"/>
                <a:gd name="T13" fmla="*/ 224 h 1302"/>
                <a:gd name="T14" fmla="*/ 696 w 721"/>
                <a:gd name="T15" fmla="*/ 442 h 1302"/>
                <a:gd name="T16" fmla="*/ 578 w 721"/>
                <a:gd name="T17" fmla="*/ 673 h 1302"/>
                <a:gd name="T18" fmla="*/ 659 w 721"/>
                <a:gd name="T19" fmla="*/ 936 h 1302"/>
                <a:gd name="T20" fmla="*/ 257 w 721"/>
                <a:gd name="T21" fmla="*/ 1250 h 1302"/>
                <a:gd name="T22" fmla="*/ 52 w 721"/>
                <a:gd name="T23" fmla="*/ 818 h 1302"/>
                <a:gd name="T24" fmla="*/ 276 w 721"/>
                <a:gd name="T25" fmla="*/ 598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1" h="1302">
                  <a:moveTo>
                    <a:pt x="276" y="598"/>
                  </a:moveTo>
                  <a:cubicBezTo>
                    <a:pt x="295" y="512"/>
                    <a:pt x="235" y="530"/>
                    <a:pt x="248" y="426"/>
                  </a:cubicBezTo>
                  <a:cubicBezTo>
                    <a:pt x="260" y="335"/>
                    <a:pt x="354" y="295"/>
                    <a:pt x="361" y="246"/>
                  </a:cubicBezTo>
                  <a:cubicBezTo>
                    <a:pt x="369" y="197"/>
                    <a:pt x="325" y="165"/>
                    <a:pt x="326" y="137"/>
                  </a:cubicBezTo>
                  <a:cubicBezTo>
                    <a:pt x="329" y="60"/>
                    <a:pt x="394" y="0"/>
                    <a:pt x="471" y="4"/>
                  </a:cubicBezTo>
                  <a:cubicBezTo>
                    <a:pt x="548" y="7"/>
                    <a:pt x="608" y="72"/>
                    <a:pt x="605" y="148"/>
                  </a:cubicBezTo>
                  <a:cubicBezTo>
                    <a:pt x="604" y="177"/>
                    <a:pt x="585" y="181"/>
                    <a:pt x="579" y="224"/>
                  </a:cubicBezTo>
                  <a:cubicBezTo>
                    <a:pt x="572" y="267"/>
                    <a:pt x="721" y="353"/>
                    <a:pt x="696" y="442"/>
                  </a:cubicBezTo>
                  <a:cubicBezTo>
                    <a:pt x="672" y="531"/>
                    <a:pt x="586" y="563"/>
                    <a:pt x="578" y="673"/>
                  </a:cubicBezTo>
                  <a:cubicBezTo>
                    <a:pt x="573" y="754"/>
                    <a:pt x="677" y="802"/>
                    <a:pt x="659" y="936"/>
                  </a:cubicBezTo>
                  <a:cubicBezTo>
                    <a:pt x="631" y="1154"/>
                    <a:pt x="453" y="1302"/>
                    <a:pt x="257" y="1250"/>
                  </a:cubicBezTo>
                  <a:cubicBezTo>
                    <a:pt x="61" y="1197"/>
                    <a:pt x="0" y="1015"/>
                    <a:pt x="52" y="818"/>
                  </a:cubicBezTo>
                  <a:cubicBezTo>
                    <a:pt x="87" y="688"/>
                    <a:pt x="258" y="685"/>
                    <a:pt x="276" y="59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81">
              <a:extLst>
                <a:ext uri="{FF2B5EF4-FFF2-40B4-BE49-F238E27FC236}">
                  <a16:creationId xmlns:a16="http://schemas.microsoft.com/office/drawing/2014/main" id="{6D019081-D89E-4D1B-B106-289F5987F494}"/>
                </a:ext>
              </a:extLst>
            </p:cNvPr>
            <p:cNvSpPr>
              <a:spLocks/>
            </p:cNvSpPr>
            <p:nvPr/>
          </p:nvSpPr>
          <p:spPr bwMode="auto">
            <a:xfrm>
              <a:off x="14228763" y="6454775"/>
              <a:ext cx="546100" cy="2871788"/>
            </a:xfrm>
            <a:custGeom>
              <a:avLst/>
              <a:gdLst>
                <a:gd name="T0" fmla="*/ 187 w 189"/>
                <a:gd name="T1" fmla="*/ 0 h 993"/>
                <a:gd name="T2" fmla="*/ 184 w 189"/>
                <a:gd name="T3" fmla="*/ 127 h 993"/>
                <a:gd name="T4" fmla="*/ 177 w 189"/>
                <a:gd name="T5" fmla="*/ 254 h 993"/>
                <a:gd name="T6" fmla="*/ 164 w 189"/>
                <a:gd name="T7" fmla="*/ 381 h 993"/>
                <a:gd name="T8" fmla="*/ 146 w 189"/>
                <a:gd name="T9" fmla="*/ 507 h 993"/>
                <a:gd name="T10" fmla="*/ 122 w 189"/>
                <a:gd name="T11" fmla="*/ 632 h 993"/>
                <a:gd name="T12" fmla="*/ 91 w 189"/>
                <a:gd name="T13" fmla="*/ 756 h 993"/>
                <a:gd name="T14" fmla="*/ 51 w 189"/>
                <a:gd name="T15" fmla="*/ 877 h 993"/>
                <a:gd name="T16" fmla="*/ 0 w 189"/>
                <a:gd name="T17" fmla="*/ 993 h 993"/>
                <a:gd name="T18" fmla="*/ 53 w 189"/>
                <a:gd name="T19" fmla="*/ 878 h 993"/>
                <a:gd name="T20" fmla="*/ 95 w 189"/>
                <a:gd name="T21" fmla="*/ 757 h 993"/>
                <a:gd name="T22" fmla="*/ 127 w 189"/>
                <a:gd name="T23" fmla="*/ 633 h 993"/>
                <a:gd name="T24" fmla="*/ 152 w 189"/>
                <a:gd name="T25" fmla="*/ 508 h 993"/>
                <a:gd name="T26" fmla="*/ 181 w 189"/>
                <a:gd name="T27" fmla="*/ 255 h 993"/>
                <a:gd name="T28" fmla="*/ 187 w 189"/>
                <a:gd name="T29"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993">
                  <a:moveTo>
                    <a:pt x="187" y="0"/>
                  </a:moveTo>
                  <a:cubicBezTo>
                    <a:pt x="187" y="42"/>
                    <a:pt x="186" y="85"/>
                    <a:pt x="184" y="127"/>
                  </a:cubicBezTo>
                  <a:cubicBezTo>
                    <a:pt x="182" y="169"/>
                    <a:pt x="180" y="212"/>
                    <a:pt x="177" y="254"/>
                  </a:cubicBezTo>
                  <a:cubicBezTo>
                    <a:pt x="173" y="297"/>
                    <a:pt x="169" y="339"/>
                    <a:pt x="164" y="381"/>
                  </a:cubicBezTo>
                  <a:cubicBezTo>
                    <a:pt x="159" y="423"/>
                    <a:pt x="153" y="465"/>
                    <a:pt x="146" y="507"/>
                  </a:cubicBezTo>
                  <a:cubicBezTo>
                    <a:pt x="139" y="549"/>
                    <a:pt x="131" y="591"/>
                    <a:pt x="122" y="632"/>
                  </a:cubicBezTo>
                  <a:cubicBezTo>
                    <a:pt x="113" y="674"/>
                    <a:pt x="103" y="715"/>
                    <a:pt x="91" y="756"/>
                  </a:cubicBezTo>
                  <a:cubicBezTo>
                    <a:pt x="79" y="796"/>
                    <a:pt x="66" y="837"/>
                    <a:pt x="51" y="877"/>
                  </a:cubicBezTo>
                  <a:cubicBezTo>
                    <a:pt x="36" y="916"/>
                    <a:pt x="19" y="955"/>
                    <a:pt x="0" y="993"/>
                  </a:cubicBezTo>
                  <a:cubicBezTo>
                    <a:pt x="20" y="956"/>
                    <a:pt x="37" y="917"/>
                    <a:pt x="53" y="878"/>
                  </a:cubicBezTo>
                  <a:cubicBezTo>
                    <a:pt x="69" y="838"/>
                    <a:pt x="83" y="798"/>
                    <a:pt x="95" y="757"/>
                  </a:cubicBezTo>
                  <a:cubicBezTo>
                    <a:pt x="107" y="716"/>
                    <a:pt x="118" y="675"/>
                    <a:pt x="127" y="633"/>
                  </a:cubicBezTo>
                  <a:cubicBezTo>
                    <a:pt x="136" y="592"/>
                    <a:pt x="145" y="550"/>
                    <a:pt x="152" y="508"/>
                  </a:cubicBezTo>
                  <a:cubicBezTo>
                    <a:pt x="165" y="424"/>
                    <a:pt x="175" y="339"/>
                    <a:pt x="181" y="255"/>
                  </a:cubicBezTo>
                  <a:cubicBezTo>
                    <a:pt x="186" y="170"/>
                    <a:pt x="189" y="85"/>
                    <a:pt x="1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82">
              <a:extLst>
                <a:ext uri="{FF2B5EF4-FFF2-40B4-BE49-F238E27FC236}">
                  <a16:creationId xmlns:a16="http://schemas.microsoft.com/office/drawing/2014/main" id="{0128B4DF-784A-4CBC-833F-666D2E423F6B}"/>
                </a:ext>
              </a:extLst>
            </p:cNvPr>
            <p:cNvSpPr>
              <a:spLocks/>
            </p:cNvSpPr>
            <p:nvPr/>
          </p:nvSpPr>
          <p:spPr bwMode="auto">
            <a:xfrm>
              <a:off x="14503400" y="6708775"/>
              <a:ext cx="250825" cy="309563"/>
            </a:xfrm>
            <a:custGeom>
              <a:avLst/>
              <a:gdLst>
                <a:gd name="T0" fmla="*/ 87 w 87"/>
                <a:gd name="T1" fmla="*/ 107 h 107"/>
                <a:gd name="T2" fmla="*/ 41 w 87"/>
                <a:gd name="T3" fmla="*/ 56 h 107"/>
                <a:gd name="T4" fmla="*/ 35 w 87"/>
                <a:gd name="T5" fmla="*/ 49 h 107"/>
                <a:gd name="T6" fmla="*/ 30 w 87"/>
                <a:gd name="T7" fmla="*/ 42 h 107"/>
                <a:gd name="T8" fmla="*/ 19 w 87"/>
                <a:gd name="T9" fmla="*/ 29 h 107"/>
                <a:gd name="T10" fmla="*/ 0 w 87"/>
                <a:gd name="T11" fmla="*/ 0 h 107"/>
                <a:gd name="T12" fmla="*/ 16 w 87"/>
                <a:gd name="T13" fmla="*/ 31 h 107"/>
                <a:gd name="T14" fmla="*/ 37 w 87"/>
                <a:gd name="T15" fmla="*/ 59 h 107"/>
                <a:gd name="T16" fmla="*/ 61 w 87"/>
                <a:gd name="T17" fmla="*/ 85 h 107"/>
                <a:gd name="T18" fmla="*/ 87 w 87"/>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7">
                  <a:moveTo>
                    <a:pt x="87" y="107"/>
                  </a:moveTo>
                  <a:cubicBezTo>
                    <a:pt x="71" y="90"/>
                    <a:pt x="56" y="73"/>
                    <a:pt x="41" y="56"/>
                  </a:cubicBezTo>
                  <a:cubicBezTo>
                    <a:pt x="35" y="49"/>
                    <a:pt x="35" y="49"/>
                    <a:pt x="35" y="49"/>
                  </a:cubicBezTo>
                  <a:cubicBezTo>
                    <a:pt x="30" y="42"/>
                    <a:pt x="30" y="42"/>
                    <a:pt x="30" y="42"/>
                  </a:cubicBezTo>
                  <a:cubicBezTo>
                    <a:pt x="26" y="38"/>
                    <a:pt x="23" y="33"/>
                    <a:pt x="19" y="29"/>
                  </a:cubicBezTo>
                  <a:cubicBezTo>
                    <a:pt x="12" y="19"/>
                    <a:pt x="6" y="10"/>
                    <a:pt x="0" y="0"/>
                  </a:cubicBezTo>
                  <a:cubicBezTo>
                    <a:pt x="4" y="11"/>
                    <a:pt x="9" y="21"/>
                    <a:pt x="16" y="31"/>
                  </a:cubicBezTo>
                  <a:cubicBezTo>
                    <a:pt x="22" y="41"/>
                    <a:pt x="29" y="50"/>
                    <a:pt x="37" y="59"/>
                  </a:cubicBezTo>
                  <a:cubicBezTo>
                    <a:pt x="44" y="68"/>
                    <a:pt x="52" y="77"/>
                    <a:pt x="61" y="85"/>
                  </a:cubicBezTo>
                  <a:cubicBezTo>
                    <a:pt x="69" y="93"/>
                    <a:pt x="78" y="100"/>
                    <a:pt x="87"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83">
              <a:extLst>
                <a:ext uri="{FF2B5EF4-FFF2-40B4-BE49-F238E27FC236}">
                  <a16:creationId xmlns:a16="http://schemas.microsoft.com/office/drawing/2014/main" id="{04BFC581-376D-4312-ABDB-77DFEBBA807E}"/>
                </a:ext>
              </a:extLst>
            </p:cNvPr>
            <p:cNvSpPr>
              <a:spLocks/>
            </p:cNvSpPr>
            <p:nvPr/>
          </p:nvSpPr>
          <p:spPr bwMode="auto">
            <a:xfrm>
              <a:off x="14497050" y="6838950"/>
              <a:ext cx="254000" cy="309563"/>
            </a:xfrm>
            <a:custGeom>
              <a:avLst/>
              <a:gdLst>
                <a:gd name="T0" fmla="*/ 88 w 88"/>
                <a:gd name="T1" fmla="*/ 107 h 107"/>
                <a:gd name="T2" fmla="*/ 41 w 88"/>
                <a:gd name="T3" fmla="*/ 56 h 107"/>
                <a:gd name="T4" fmla="*/ 35 w 88"/>
                <a:gd name="T5" fmla="*/ 49 h 107"/>
                <a:gd name="T6" fmla="*/ 30 w 88"/>
                <a:gd name="T7" fmla="*/ 42 h 107"/>
                <a:gd name="T8" fmla="*/ 19 w 88"/>
                <a:gd name="T9" fmla="*/ 29 h 107"/>
                <a:gd name="T10" fmla="*/ 0 w 88"/>
                <a:gd name="T11" fmla="*/ 0 h 107"/>
                <a:gd name="T12" fmla="*/ 16 w 88"/>
                <a:gd name="T13" fmla="*/ 31 h 107"/>
                <a:gd name="T14" fmla="*/ 37 w 88"/>
                <a:gd name="T15" fmla="*/ 59 h 107"/>
                <a:gd name="T16" fmla="*/ 61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1" y="56"/>
                  </a:cubicBezTo>
                  <a:cubicBezTo>
                    <a:pt x="35" y="49"/>
                    <a:pt x="35" y="49"/>
                    <a:pt x="35" y="49"/>
                  </a:cubicBezTo>
                  <a:cubicBezTo>
                    <a:pt x="30" y="42"/>
                    <a:pt x="30" y="42"/>
                    <a:pt x="30" y="42"/>
                  </a:cubicBezTo>
                  <a:cubicBezTo>
                    <a:pt x="26" y="38"/>
                    <a:pt x="23" y="33"/>
                    <a:pt x="19" y="29"/>
                  </a:cubicBezTo>
                  <a:cubicBezTo>
                    <a:pt x="13" y="19"/>
                    <a:pt x="6" y="10"/>
                    <a:pt x="0" y="0"/>
                  </a:cubicBezTo>
                  <a:cubicBezTo>
                    <a:pt x="4" y="11"/>
                    <a:pt x="10" y="21"/>
                    <a:pt x="16" y="31"/>
                  </a:cubicBezTo>
                  <a:cubicBezTo>
                    <a:pt x="22" y="41"/>
                    <a:pt x="29" y="50"/>
                    <a:pt x="37" y="59"/>
                  </a:cubicBezTo>
                  <a:cubicBezTo>
                    <a:pt x="44" y="68"/>
                    <a:pt x="52" y="77"/>
                    <a:pt x="61" y="85"/>
                  </a:cubicBezTo>
                  <a:cubicBezTo>
                    <a:pt x="69" y="93"/>
                    <a:pt x="78"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84">
              <a:extLst>
                <a:ext uri="{FF2B5EF4-FFF2-40B4-BE49-F238E27FC236}">
                  <a16:creationId xmlns:a16="http://schemas.microsoft.com/office/drawing/2014/main" id="{B681F2D3-6226-4901-AE3C-B9D70873D918}"/>
                </a:ext>
              </a:extLst>
            </p:cNvPr>
            <p:cNvSpPr>
              <a:spLocks/>
            </p:cNvSpPr>
            <p:nvPr/>
          </p:nvSpPr>
          <p:spPr bwMode="auto">
            <a:xfrm>
              <a:off x="14404975" y="7605713"/>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7"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85">
              <a:extLst>
                <a:ext uri="{FF2B5EF4-FFF2-40B4-BE49-F238E27FC236}">
                  <a16:creationId xmlns:a16="http://schemas.microsoft.com/office/drawing/2014/main" id="{9E381F89-3FB1-440F-ADE8-5F1B1C35EE43}"/>
                </a:ext>
              </a:extLst>
            </p:cNvPr>
            <p:cNvSpPr>
              <a:spLocks/>
            </p:cNvSpPr>
            <p:nvPr/>
          </p:nvSpPr>
          <p:spPr bwMode="auto">
            <a:xfrm>
              <a:off x="14384338" y="7721600"/>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86">
              <a:extLst>
                <a:ext uri="{FF2B5EF4-FFF2-40B4-BE49-F238E27FC236}">
                  <a16:creationId xmlns:a16="http://schemas.microsoft.com/office/drawing/2014/main" id="{97140551-A136-490F-A7C5-B93D8E334968}"/>
                </a:ext>
              </a:extLst>
            </p:cNvPr>
            <p:cNvSpPr>
              <a:spLocks/>
            </p:cNvSpPr>
            <p:nvPr/>
          </p:nvSpPr>
          <p:spPr bwMode="auto">
            <a:xfrm>
              <a:off x="14716125" y="7270750"/>
              <a:ext cx="488950" cy="222250"/>
            </a:xfrm>
            <a:custGeom>
              <a:avLst/>
              <a:gdLst>
                <a:gd name="T0" fmla="*/ 169 w 169"/>
                <a:gd name="T1" fmla="*/ 0 h 77"/>
                <a:gd name="T2" fmla="*/ 129 w 169"/>
                <a:gd name="T3" fmla="*/ 24 h 77"/>
                <a:gd name="T4" fmla="*/ 88 w 169"/>
                <a:gd name="T5" fmla="*/ 46 h 77"/>
                <a:gd name="T6" fmla="*/ 67 w 169"/>
                <a:gd name="T7" fmla="*/ 55 h 77"/>
                <a:gd name="T8" fmla="*/ 56 w 169"/>
                <a:gd name="T9" fmla="*/ 59 h 77"/>
                <a:gd name="T10" fmla="*/ 50 w 169"/>
                <a:gd name="T11" fmla="*/ 61 h 77"/>
                <a:gd name="T12" fmla="*/ 45 w 169"/>
                <a:gd name="T13" fmla="*/ 63 h 77"/>
                <a:gd name="T14" fmla="*/ 34 w 169"/>
                <a:gd name="T15" fmla="*/ 67 h 77"/>
                <a:gd name="T16" fmla="*/ 23 w 169"/>
                <a:gd name="T17" fmla="*/ 71 h 77"/>
                <a:gd name="T18" fmla="*/ 17 w 169"/>
                <a:gd name="T19" fmla="*/ 72 h 77"/>
                <a:gd name="T20" fmla="*/ 11 w 169"/>
                <a:gd name="T21" fmla="*/ 74 h 77"/>
                <a:gd name="T22" fmla="*/ 0 w 169"/>
                <a:gd name="T23" fmla="*/ 77 h 77"/>
                <a:gd name="T24" fmla="*/ 46 w 169"/>
                <a:gd name="T25" fmla="*/ 67 h 77"/>
                <a:gd name="T26" fmla="*/ 52 w 169"/>
                <a:gd name="T27" fmla="*/ 66 h 77"/>
                <a:gd name="T28" fmla="*/ 57 w 169"/>
                <a:gd name="T29" fmla="*/ 64 h 77"/>
                <a:gd name="T30" fmla="*/ 68 w 169"/>
                <a:gd name="T31" fmla="*/ 60 h 77"/>
                <a:gd name="T32" fmla="*/ 90 w 169"/>
                <a:gd name="T33" fmla="*/ 51 h 77"/>
                <a:gd name="T34" fmla="*/ 131 w 169"/>
                <a:gd name="T35" fmla="*/ 28 h 77"/>
                <a:gd name="T36" fmla="*/ 169 w 169"/>
                <a:gd name="T3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77">
                  <a:moveTo>
                    <a:pt x="169" y="0"/>
                  </a:moveTo>
                  <a:cubicBezTo>
                    <a:pt x="156" y="9"/>
                    <a:pt x="143" y="17"/>
                    <a:pt x="129" y="24"/>
                  </a:cubicBezTo>
                  <a:cubicBezTo>
                    <a:pt x="116" y="32"/>
                    <a:pt x="102" y="39"/>
                    <a:pt x="88" y="46"/>
                  </a:cubicBezTo>
                  <a:cubicBezTo>
                    <a:pt x="81" y="49"/>
                    <a:pt x="74" y="52"/>
                    <a:pt x="67" y="55"/>
                  </a:cubicBezTo>
                  <a:cubicBezTo>
                    <a:pt x="56" y="59"/>
                    <a:pt x="56" y="59"/>
                    <a:pt x="56" y="59"/>
                  </a:cubicBezTo>
                  <a:cubicBezTo>
                    <a:pt x="50" y="61"/>
                    <a:pt x="50" y="61"/>
                    <a:pt x="50" y="61"/>
                  </a:cubicBezTo>
                  <a:cubicBezTo>
                    <a:pt x="45" y="63"/>
                    <a:pt x="45" y="63"/>
                    <a:pt x="45" y="63"/>
                  </a:cubicBezTo>
                  <a:cubicBezTo>
                    <a:pt x="34" y="67"/>
                    <a:pt x="34" y="67"/>
                    <a:pt x="34" y="67"/>
                  </a:cubicBezTo>
                  <a:cubicBezTo>
                    <a:pt x="23" y="71"/>
                    <a:pt x="23" y="71"/>
                    <a:pt x="23" y="71"/>
                  </a:cubicBezTo>
                  <a:cubicBezTo>
                    <a:pt x="21" y="71"/>
                    <a:pt x="19" y="72"/>
                    <a:pt x="17" y="72"/>
                  </a:cubicBezTo>
                  <a:cubicBezTo>
                    <a:pt x="11" y="74"/>
                    <a:pt x="11" y="74"/>
                    <a:pt x="11" y="74"/>
                  </a:cubicBezTo>
                  <a:cubicBezTo>
                    <a:pt x="8" y="75"/>
                    <a:pt x="4" y="76"/>
                    <a:pt x="0" y="77"/>
                  </a:cubicBezTo>
                  <a:cubicBezTo>
                    <a:pt x="16" y="75"/>
                    <a:pt x="31" y="72"/>
                    <a:pt x="46" y="67"/>
                  </a:cubicBezTo>
                  <a:cubicBezTo>
                    <a:pt x="52" y="66"/>
                    <a:pt x="52" y="66"/>
                    <a:pt x="52" y="66"/>
                  </a:cubicBezTo>
                  <a:cubicBezTo>
                    <a:pt x="57" y="64"/>
                    <a:pt x="57" y="64"/>
                    <a:pt x="57" y="64"/>
                  </a:cubicBezTo>
                  <a:cubicBezTo>
                    <a:pt x="68" y="60"/>
                    <a:pt x="68" y="60"/>
                    <a:pt x="68" y="60"/>
                  </a:cubicBezTo>
                  <a:cubicBezTo>
                    <a:pt x="76" y="57"/>
                    <a:pt x="83" y="54"/>
                    <a:pt x="90" y="51"/>
                  </a:cubicBezTo>
                  <a:cubicBezTo>
                    <a:pt x="104" y="44"/>
                    <a:pt x="118" y="37"/>
                    <a:pt x="131" y="28"/>
                  </a:cubicBezTo>
                  <a:cubicBezTo>
                    <a:pt x="145" y="20"/>
                    <a:pt x="157" y="10"/>
                    <a:pt x="1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87">
              <a:extLst>
                <a:ext uri="{FF2B5EF4-FFF2-40B4-BE49-F238E27FC236}">
                  <a16:creationId xmlns:a16="http://schemas.microsoft.com/office/drawing/2014/main" id="{FA145887-E4DD-4FEB-9B1D-2096EC90E86D}"/>
                </a:ext>
              </a:extLst>
            </p:cNvPr>
            <p:cNvSpPr>
              <a:spLocks/>
            </p:cNvSpPr>
            <p:nvPr/>
          </p:nvSpPr>
          <p:spPr bwMode="auto">
            <a:xfrm>
              <a:off x="14708188" y="7264400"/>
              <a:ext cx="630238" cy="309563"/>
            </a:xfrm>
            <a:custGeom>
              <a:avLst/>
              <a:gdLst>
                <a:gd name="T0" fmla="*/ 218 w 218"/>
                <a:gd name="T1" fmla="*/ 0 h 107"/>
                <a:gd name="T2" fmla="*/ 192 w 218"/>
                <a:gd name="T3" fmla="*/ 16 h 107"/>
                <a:gd name="T4" fmla="*/ 179 w 218"/>
                <a:gd name="T5" fmla="*/ 24 h 107"/>
                <a:gd name="T6" fmla="*/ 166 w 218"/>
                <a:gd name="T7" fmla="*/ 32 h 107"/>
                <a:gd name="T8" fmla="*/ 153 w 218"/>
                <a:gd name="T9" fmla="*/ 40 h 107"/>
                <a:gd name="T10" fmla="*/ 139 w 218"/>
                <a:gd name="T11" fmla="*/ 47 h 107"/>
                <a:gd name="T12" fmla="*/ 126 w 218"/>
                <a:gd name="T13" fmla="*/ 54 h 107"/>
                <a:gd name="T14" fmla="*/ 113 w 218"/>
                <a:gd name="T15" fmla="*/ 62 h 107"/>
                <a:gd name="T16" fmla="*/ 99 w 218"/>
                <a:gd name="T17" fmla="*/ 68 h 107"/>
                <a:gd name="T18" fmla="*/ 92 w 218"/>
                <a:gd name="T19" fmla="*/ 72 h 107"/>
                <a:gd name="T20" fmla="*/ 85 w 218"/>
                <a:gd name="T21" fmla="*/ 75 h 107"/>
                <a:gd name="T22" fmla="*/ 71 w 218"/>
                <a:gd name="T23" fmla="*/ 81 h 107"/>
                <a:gd name="T24" fmla="*/ 58 w 218"/>
                <a:gd name="T25" fmla="*/ 87 h 107"/>
                <a:gd name="T26" fmla="*/ 0 w 218"/>
                <a:gd name="T27" fmla="*/ 107 h 107"/>
                <a:gd name="T28" fmla="*/ 59 w 218"/>
                <a:gd name="T29" fmla="*/ 91 h 107"/>
                <a:gd name="T30" fmla="*/ 115 w 218"/>
                <a:gd name="T31" fmla="*/ 66 h 107"/>
                <a:gd name="T32" fmla="*/ 168 w 218"/>
                <a:gd name="T33" fmla="*/ 35 h 107"/>
                <a:gd name="T34" fmla="*/ 218 w 218"/>
                <a:gd name="T3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07">
                  <a:moveTo>
                    <a:pt x="218" y="0"/>
                  </a:moveTo>
                  <a:cubicBezTo>
                    <a:pt x="209" y="5"/>
                    <a:pt x="201" y="11"/>
                    <a:pt x="192" y="16"/>
                  </a:cubicBezTo>
                  <a:cubicBezTo>
                    <a:pt x="187" y="19"/>
                    <a:pt x="183" y="21"/>
                    <a:pt x="179" y="24"/>
                  </a:cubicBezTo>
                  <a:cubicBezTo>
                    <a:pt x="174" y="27"/>
                    <a:pt x="170" y="29"/>
                    <a:pt x="166" y="32"/>
                  </a:cubicBezTo>
                  <a:cubicBezTo>
                    <a:pt x="161" y="35"/>
                    <a:pt x="157" y="37"/>
                    <a:pt x="153" y="40"/>
                  </a:cubicBezTo>
                  <a:cubicBezTo>
                    <a:pt x="148" y="42"/>
                    <a:pt x="144" y="45"/>
                    <a:pt x="139" y="47"/>
                  </a:cubicBezTo>
                  <a:cubicBezTo>
                    <a:pt x="126" y="54"/>
                    <a:pt x="126" y="54"/>
                    <a:pt x="126" y="54"/>
                  </a:cubicBezTo>
                  <a:cubicBezTo>
                    <a:pt x="113" y="62"/>
                    <a:pt x="113" y="62"/>
                    <a:pt x="113" y="62"/>
                  </a:cubicBezTo>
                  <a:cubicBezTo>
                    <a:pt x="108" y="64"/>
                    <a:pt x="103" y="66"/>
                    <a:pt x="99" y="68"/>
                  </a:cubicBezTo>
                  <a:cubicBezTo>
                    <a:pt x="92" y="72"/>
                    <a:pt x="92" y="72"/>
                    <a:pt x="92" y="72"/>
                  </a:cubicBezTo>
                  <a:cubicBezTo>
                    <a:pt x="85" y="75"/>
                    <a:pt x="85" y="75"/>
                    <a:pt x="85" y="75"/>
                  </a:cubicBezTo>
                  <a:cubicBezTo>
                    <a:pt x="81" y="77"/>
                    <a:pt x="76" y="79"/>
                    <a:pt x="71" y="81"/>
                  </a:cubicBezTo>
                  <a:cubicBezTo>
                    <a:pt x="58" y="87"/>
                    <a:pt x="58" y="87"/>
                    <a:pt x="58" y="87"/>
                  </a:cubicBezTo>
                  <a:cubicBezTo>
                    <a:pt x="39" y="95"/>
                    <a:pt x="20" y="102"/>
                    <a:pt x="0" y="107"/>
                  </a:cubicBezTo>
                  <a:cubicBezTo>
                    <a:pt x="20" y="104"/>
                    <a:pt x="40" y="98"/>
                    <a:pt x="59" y="91"/>
                  </a:cubicBezTo>
                  <a:cubicBezTo>
                    <a:pt x="78" y="84"/>
                    <a:pt x="97" y="76"/>
                    <a:pt x="115" y="66"/>
                  </a:cubicBezTo>
                  <a:cubicBezTo>
                    <a:pt x="133" y="57"/>
                    <a:pt x="151" y="46"/>
                    <a:pt x="168" y="35"/>
                  </a:cubicBezTo>
                  <a:cubicBezTo>
                    <a:pt x="185" y="24"/>
                    <a:pt x="202" y="13"/>
                    <a:pt x="2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8">
              <a:extLst>
                <a:ext uri="{FF2B5EF4-FFF2-40B4-BE49-F238E27FC236}">
                  <a16:creationId xmlns:a16="http://schemas.microsoft.com/office/drawing/2014/main" id="{C8632E8A-C50A-40CF-B7A0-256B551A8F2F}"/>
                </a:ext>
              </a:extLst>
            </p:cNvPr>
            <p:cNvSpPr>
              <a:spLocks/>
            </p:cNvSpPr>
            <p:nvPr/>
          </p:nvSpPr>
          <p:spPr bwMode="auto">
            <a:xfrm>
              <a:off x="14504988" y="8374063"/>
              <a:ext cx="566738" cy="242888"/>
            </a:xfrm>
            <a:custGeom>
              <a:avLst/>
              <a:gdLst>
                <a:gd name="T0" fmla="*/ 196 w 196"/>
                <a:gd name="T1" fmla="*/ 0 h 84"/>
                <a:gd name="T2" fmla="*/ 154 w 196"/>
                <a:gd name="T3" fmla="*/ 35 h 84"/>
                <a:gd name="T4" fmla="*/ 149 w 196"/>
                <a:gd name="T5" fmla="*/ 38 h 84"/>
                <a:gd name="T6" fmla="*/ 143 w 196"/>
                <a:gd name="T7" fmla="*/ 42 h 84"/>
                <a:gd name="T8" fmla="*/ 131 w 196"/>
                <a:gd name="T9" fmla="*/ 48 h 84"/>
                <a:gd name="T10" fmla="*/ 119 w 196"/>
                <a:gd name="T11" fmla="*/ 54 h 84"/>
                <a:gd name="T12" fmla="*/ 106 w 196"/>
                <a:gd name="T13" fmla="*/ 60 h 84"/>
                <a:gd name="T14" fmla="*/ 93 w 196"/>
                <a:gd name="T15" fmla="*/ 65 h 84"/>
                <a:gd name="T16" fmla="*/ 87 w 196"/>
                <a:gd name="T17" fmla="*/ 67 h 84"/>
                <a:gd name="T18" fmla="*/ 81 w 196"/>
                <a:gd name="T19" fmla="*/ 69 h 84"/>
                <a:gd name="T20" fmla="*/ 67 w 196"/>
                <a:gd name="T21" fmla="*/ 73 h 84"/>
                <a:gd name="T22" fmla="*/ 54 w 196"/>
                <a:gd name="T23" fmla="*/ 76 h 84"/>
                <a:gd name="T24" fmla="*/ 48 w 196"/>
                <a:gd name="T25" fmla="*/ 77 h 84"/>
                <a:gd name="T26" fmla="*/ 41 w 196"/>
                <a:gd name="T27" fmla="*/ 78 h 84"/>
                <a:gd name="T28" fmla="*/ 27 w 196"/>
                <a:gd name="T29" fmla="*/ 80 h 84"/>
                <a:gd name="T30" fmla="*/ 0 w 196"/>
                <a:gd name="T31" fmla="*/ 84 h 84"/>
                <a:gd name="T32" fmla="*/ 14 w 196"/>
                <a:gd name="T33" fmla="*/ 83 h 84"/>
                <a:gd name="T34" fmla="*/ 21 w 196"/>
                <a:gd name="T35" fmla="*/ 83 h 84"/>
                <a:gd name="T36" fmla="*/ 28 w 196"/>
                <a:gd name="T37" fmla="*/ 83 h 84"/>
                <a:gd name="T38" fmla="*/ 41 w 196"/>
                <a:gd name="T39" fmla="*/ 82 h 84"/>
                <a:gd name="T40" fmla="*/ 48 w 196"/>
                <a:gd name="T41" fmla="*/ 81 h 84"/>
                <a:gd name="T42" fmla="*/ 55 w 196"/>
                <a:gd name="T43" fmla="*/ 80 h 84"/>
                <a:gd name="T44" fmla="*/ 69 w 196"/>
                <a:gd name="T45" fmla="*/ 77 h 84"/>
                <a:gd name="T46" fmla="*/ 82 w 196"/>
                <a:gd name="T47" fmla="*/ 74 h 84"/>
                <a:gd name="T48" fmla="*/ 89 w 196"/>
                <a:gd name="T49" fmla="*/ 72 h 84"/>
                <a:gd name="T50" fmla="*/ 95 w 196"/>
                <a:gd name="T51" fmla="*/ 69 h 84"/>
                <a:gd name="T52" fmla="*/ 108 w 196"/>
                <a:gd name="T53" fmla="*/ 65 h 84"/>
                <a:gd name="T54" fmla="*/ 157 w 196"/>
                <a:gd name="T55" fmla="*/ 38 h 84"/>
                <a:gd name="T56" fmla="*/ 196 w 196"/>
                <a:gd name="T5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6" h="84">
                  <a:moveTo>
                    <a:pt x="196" y="0"/>
                  </a:moveTo>
                  <a:cubicBezTo>
                    <a:pt x="184" y="14"/>
                    <a:pt x="169" y="25"/>
                    <a:pt x="154" y="35"/>
                  </a:cubicBezTo>
                  <a:cubicBezTo>
                    <a:pt x="149" y="38"/>
                    <a:pt x="149" y="38"/>
                    <a:pt x="149" y="38"/>
                  </a:cubicBezTo>
                  <a:cubicBezTo>
                    <a:pt x="147" y="40"/>
                    <a:pt x="145" y="41"/>
                    <a:pt x="143" y="42"/>
                  </a:cubicBezTo>
                  <a:cubicBezTo>
                    <a:pt x="139" y="44"/>
                    <a:pt x="135" y="46"/>
                    <a:pt x="131" y="48"/>
                  </a:cubicBezTo>
                  <a:cubicBezTo>
                    <a:pt x="127" y="50"/>
                    <a:pt x="123" y="53"/>
                    <a:pt x="119" y="54"/>
                  </a:cubicBezTo>
                  <a:cubicBezTo>
                    <a:pt x="106" y="60"/>
                    <a:pt x="106" y="60"/>
                    <a:pt x="106" y="60"/>
                  </a:cubicBezTo>
                  <a:cubicBezTo>
                    <a:pt x="102" y="62"/>
                    <a:pt x="98" y="63"/>
                    <a:pt x="93" y="65"/>
                  </a:cubicBezTo>
                  <a:cubicBezTo>
                    <a:pt x="87" y="67"/>
                    <a:pt x="87" y="67"/>
                    <a:pt x="87" y="67"/>
                  </a:cubicBezTo>
                  <a:cubicBezTo>
                    <a:pt x="81" y="69"/>
                    <a:pt x="81" y="69"/>
                    <a:pt x="81" y="69"/>
                  </a:cubicBezTo>
                  <a:cubicBezTo>
                    <a:pt x="76" y="70"/>
                    <a:pt x="72" y="71"/>
                    <a:pt x="67" y="73"/>
                  </a:cubicBezTo>
                  <a:cubicBezTo>
                    <a:pt x="54" y="76"/>
                    <a:pt x="54" y="76"/>
                    <a:pt x="54" y="76"/>
                  </a:cubicBezTo>
                  <a:cubicBezTo>
                    <a:pt x="48" y="77"/>
                    <a:pt x="48" y="77"/>
                    <a:pt x="48" y="77"/>
                  </a:cubicBezTo>
                  <a:cubicBezTo>
                    <a:pt x="41" y="78"/>
                    <a:pt x="41" y="78"/>
                    <a:pt x="41" y="78"/>
                  </a:cubicBezTo>
                  <a:cubicBezTo>
                    <a:pt x="27" y="80"/>
                    <a:pt x="27" y="80"/>
                    <a:pt x="27" y="80"/>
                  </a:cubicBezTo>
                  <a:cubicBezTo>
                    <a:pt x="18" y="82"/>
                    <a:pt x="9" y="82"/>
                    <a:pt x="0" y="84"/>
                  </a:cubicBezTo>
                  <a:cubicBezTo>
                    <a:pt x="5" y="84"/>
                    <a:pt x="9" y="84"/>
                    <a:pt x="14" y="83"/>
                  </a:cubicBezTo>
                  <a:cubicBezTo>
                    <a:pt x="21" y="83"/>
                    <a:pt x="21" y="83"/>
                    <a:pt x="21" y="83"/>
                  </a:cubicBezTo>
                  <a:cubicBezTo>
                    <a:pt x="23" y="83"/>
                    <a:pt x="25" y="83"/>
                    <a:pt x="28" y="83"/>
                  </a:cubicBezTo>
                  <a:cubicBezTo>
                    <a:pt x="41" y="82"/>
                    <a:pt x="41" y="82"/>
                    <a:pt x="41" y="82"/>
                  </a:cubicBezTo>
                  <a:cubicBezTo>
                    <a:pt x="44" y="81"/>
                    <a:pt x="46" y="81"/>
                    <a:pt x="48" y="81"/>
                  </a:cubicBezTo>
                  <a:cubicBezTo>
                    <a:pt x="55" y="80"/>
                    <a:pt x="55" y="80"/>
                    <a:pt x="55" y="80"/>
                  </a:cubicBezTo>
                  <a:cubicBezTo>
                    <a:pt x="69" y="77"/>
                    <a:pt x="69" y="77"/>
                    <a:pt x="69" y="77"/>
                  </a:cubicBezTo>
                  <a:cubicBezTo>
                    <a:pt x="73" y="76"/>
                    <a:pt x="77" y="75"/>
                    <a:pt x="82" y="74"/>
                  </a:cubicBezTo>
                  <a:cubicBezTo>
                    <a:pt x="89" y="72"/>
                    <a:pt x="89" y="72"/>
                    <a:pt x="89" y="72"/>
                  </a:cubicBezTo>
                  <a:cubicBezTo>
                    <a:pt x="95" y="69"/>
                    <a:pt x="95" y="69"/>
                    <a:pt x="95" y="69"/>
                  </a:cubicBezTo>
                  <a:cubicBezTo>
                    <a:pt x="100" y="68"/>
                    <a:pt x="104" y="66"/>
                    <a:pt x="108" y="65"/>
                  </a:cubicBezTo>
                  <a:cubicBezTo>
                    <a:pt x="125" y="58"/>
                    <a:pt x="142" y="49"/>
                    <a:pt x="157" y="38"/>
                  </a:cubicBezTo>
                  <a:cubicBezTo>
                    <a:pt x="172" y="27"/>
                    <a:pt x="185" y="15"/>
                    <a:pt x="1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89">
              <a:extLst>
                <a:ext uri="{FF2B5EF4-FFF2-40B4-BE49-F238E27FC236}">
                  <a16:creationId xmlns:a16="http://schemas.microsoft.com/office/drawing/2014/main" id="{025824BE-CFFE-4332-AD42-5844CDE0E23C}"/>
                </a:ext>
              </a:extLst>
            </p:cNvPr>
            <p:cNvSpPr>
              <a:spLocks/>
            </p:cNvSpPr>
            <p:nvPr/>
          </p:nvSpPr>
          <p:spPr bwMode="auto">
            <a:xfrm>
              <a:off x="14444663" y="8632825"/>
              <a:ext cx="598488" cy="187325"/>
            </a:xfrm>
            <a:custGeom>
              <a:avLst/>
              <a:gdLst>
                <a:gd name="T0" fmla="*/ 207 w 207"/>
                <a:gd name="T1" fmla="*/ 0 h 65"/>
                <a:gd name="T2" fmla="*/ 160 w 207"/>
                <a:gd name="T3" fmla="*/ 29 h 65"/>
                <a:gd name="T4" fmla="*/ 109 w 207"/>
                <a:gd name="T5" fmla="*/ 49 h 65"/>
                <a:gd name="T6" fmla="*/ 55 w 207"/>
                <a:gd name="T7" fmla="*/ 60 h 65"/>
                <a:gd name="T8" fmla="*/ 27 w 207"/>
                <a:gd name="T9" fmla="*/ 62 h 65"/>
                <a:gd name="T10" fmla="*/ 14 w 207"/>
                <a:gd name="T11" fmla="*/ 62 h 65"/>
                <a:gd name="T12" fmla="*/ 0 w 207"/>
                <a:gd name="T13" fmla="*/ 62 h 65"/>
                <a:gd name="T14" fmla="*/ 14 w 207"/>
                <a:gd name="T15" fmla="*/ 63 h 65"/>
                <a:gd name="T16" fmla="*/ 27 w 207"/>
                <a:gd name="T17" fmla="*/ 64 h 65"/>
                <a:gd name="T18" fmla="*/ 41 w 207"/>
                <a:gd name="T19" fmla="*/ 64 h 65"/>
                <a:gd name="T20" fmla="*/ 48 w 207"/>
                <a:gd name="T21" fmla="*/ 64 h 65"/>
                <a:gd name="T22" fmla="*/ 55 w 207"/>
                <a:gd name="T23" fmla="*/ 64 h 65"/>
                <a:gd name="T24" fmla="*/ 69 w 207"/>
                <a:gd name="T25" fmla="*/ 62 h 65"/>
                <a:gd name="T26" fmla="*/ 83 w 207"/>
                <a:gd name="T27" fmla="*/ 60 h 65"/>
                <a:gd name="T28" fmla="*/ 87 w 207"/>
                <a:gd name="T29" fmla="*/ 60 h 65"/>
                <a:gd name="T30" fmla="*/ 90 w 207"/>
                <a:gd name="T31" fmla="*/ 59 h 65"/>
                <a:gd name="T32" fmla="*/ 97 w 207"/>
                <a:gd name="T33" fmla="*/ 57 h 65"/>
                <a:gd name="T34" fmla="*/ 110 w 207"/>
                <a:gd name="T35" fmla="*/ 54 h 65"/>
                <a:gd name="T36" fmla="*/ 162 w 207"/>
                <a:gd name="T37" fmla="*/ 33 h 65"/>
                <a:gd name="T38" fmla="*/ 168 w 207"/>
                <a:gd name="T39" fmla="*/ 29 h 65"/>
                <a:gd name="T40" fmla="*/ 174 w 207"/>
                <a:gd name="T41" fmla="*/ 26 h 65"/>
                <a:gd name="T42" fmla="*/ 186 w 207"/>
                <a:gd name="T43" fmla="*/ 18 h 65"/>
                <a:gd name="T44" fmla="*/ 207 w 207"/>
                <a:gd name="T4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65">
                  <a:moveTo>
                    <a:pt x="207" y="0"/>
                  </a:moveTo>
                  <a:cubicBezTo>
                    <a:pt x="193" y="12"/>
                    <a:pt x="177" y="21"/>
                    <a:pt x="160" y="29"/>
                  </a:cubicBezTo>
                  <a:cubicBezTo>
                    <a:pt x="144" y="37"/>
                    <a:pt x="127" y="44"/>
                    <a:pt x="109" y="49"/>
                  </a:cubicBezTo>
                  <a:cubicBezTo>
                    <a:pt x="91" y="54"/>
                    <a:pt x="73" y="58"/>
                    <a:pt x="55" y="60"/>
                  </a:cubicBezTo>
                  <a:cubicBezTo>
                    <a:pt x="46" y="61"/>
                    <a:pt x="37" y="61"/>
                    <a:pt x="27" y="62"/>
                  </a:cubicBezTo>
                  <a:cubicBezTo>
                    <a:pt x="23" y="62"/>
                    <a:pt x="18" y="62"/>
                    <a:pt x="14" y="62"/>
                  </a:cubicBezTo>
                  <a:cubicBezTo>
                    <a:pt x="9" y="62"/>
                    <a:pt x="4" y="62"/>
                    <a:pt x="0" y="62"/>
                  </a:cubicBezTo>
                  <a:cubicBezTo>
                    <a:pt x="4" y="62"/>
                    <a:pt x="9" y="63"/>
                    <a:pt x="14" y="63"/>
                  </a:cubicBezTo>
                  <a:cubicBezTo>
                    <a:pt x="18" y="64"/>
                    <a:pt x="23" y="64"/>
                    <a:pt x="27" y="64"/>
                  </a:cubicBezTo>
                  <a:cubicBezTo>
                    <a:pt x="41" y="64"/>
                    <a:pt x="41" y="64"/>
                    <a:pt x="41" y="64"/>
                  </a:cubicBezTo>
                  <a:cubicBezTo>
                    <a:pt x="44" y="65"/>
                    <a:pt x="46" y="64"/>
                    <a:pt x="48" y="64"/>
                  </a:cubicBezTo>
                  <a:cubicBezTo>
                    <a:pt x="55" y="64"/>
                    <a:pt x="55" y="64"/>
                    <a:pt x="55" y="64"/>
                  </a:cubicBezTo>
                  <a:cubicBezTo>
                    <a:pt x="60" y="63"/>
                    <a:pt x="65" y="63"/>
                    <a:pt x="69" y="62"/>
                  </a:cubicBezTo>
                  <a:cubicBezTo>
                    <a:pt x="83" y="60"/>
                    <a:pt x="83" y="60"/>
                    <a:pt x="83" y="60"/>
                  </a:cubicBezTo>
                  <a:cubicBezTo>
                    <a:pt x="87" y="60"/>
                    <a:pt x="87" y="60"/>
                    <a:pt x="87" y="60"/>
                  </a:cubicBezTo>
                  <a:cubicBezTo>
                    <a:pt x="90" y="59"/>
                    <a:pt x="90" y="59"/>
                    <a:pt x="90" y="59"/>
                  </a:cubicBezTo>
                  <a:cubicBezTo>
                    <a:pt x="97" y="57"/>
                    <a:pt x="97" y="57"/>
                    <a:pt x="97" y="57"/>
                  </a:cubicBezTo>
                  <a:cubicBezTo>
                    <a:pt x="101" y="56"/>
                    <a:pt x="106" y="55"/>
                    <a:pt x="110" y="54"/>
                  </a:cubicBezTo>
                  <a:cubicBezTo>
                    <a:pt x="128" y="49"/>
                    <a:pt x="146" y="42"/>
                    <a:pt x="162" y="33"/>
                  </a:cubicBezTo>
                  <a:cubicBezTo>
                    <a:pt x="164" y="32"/>
                    <a:pt x="166" y="30"/>
                    <a:pt x="168" y="29"/>
                  </a:cubicBezTo>
                  <a:cubicBezTo>
                    <a:pt x="174" y="26"/>
                    <a:pt x="174" y="26"/>
                    <a:pt x="174" y="26"/>
                  </a:cubicBezTo>
                  <a:cubicBezTo>
                    <a:pt x="178" y="23"/>
                    <a:pt x="182" y="21"/>
                    <a:pt x="186" y="18"/>
                  </a:cubicBezTo>
                  <a:cubicBezTo>
                    <a:pt x="193" y="12"/>
                    <a:pt x="201" y="7"/>
                    <a:pt x="20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390">
              <a:extLst>
                <a:ext uri="{FF2B5EF4-FFF2-40B4-BE49-F238E27FC236}">
                  <a16:creationId xmlns:a16="http://schemas.microsoft.com/office/drawing/2014/main" id="{34B9A573-2987-43C9-AC0C-AB24F786ED00}"/>
                </a:ext>
              </a:extLst>
            </p:cNvPr>
            <p:cNvSpPr>
              <a:spLocks/>
            </p:cNvSpPr>
            <p:nvPr/>
          </p:nvSpPr>
          <p:spPr bwMode="auto">
            <a:xfrm>
              <a:off x="13843000" y="7915275"/>
              <a:ext cx="1255713" cy="1803400"/>
            </a:xfrm>
            <a:custGeom>
              <a:avLst/>
              <a:gdLst>
                <a:gd name="T0" fmla="*/ 111 w 434"/>
                <a:gd name="T1" fmla="*/ 252 h 624"/>
                <a:gd name="T2" fmla="*/ 58 w 434"/>
                <a:gd name="T3" fmla="*/ 591 h 624"/>
                <a:gd name="T4" fmla="*/ 322 w 434"/>
                <a:gd name="T5" fmla="*/ 372 h 624"/>
                <a:gd name="T6" fmla="*/ 376 w 434"/>
                <a:gd name="T7" fmla="*/ 34 h 624"/>
                <a:gd name="T8" fmla="*/ 111 w 434"/>
                <a:gd name="T9" fmla="*/ 252 h 624"/>
              </a:gdLst>
              <a:ahLst/>
              <a:cxnLst>
                <a:cxn ang="0">
                  <a:pos x="T0" y="T1"/>
                </a:cxn>
                <a:cxn ang="0">
                  <a:pos x="T2" y="T3"/>
                </a:cxn>
                <a:cxn ang="0">
                  <a:pos x="T4" y="T5"/>
                </a:cxn>
                <a:cxn ang="0">
                  <a:pos x="T6" y="T7"/>
                </a:cxn>
                <a:cxn ang="0">
                  <a:pos x="T8" y="T9"/>
                </a:cxn>
              </a:cxnLst>
              <a:rect l="0" t="0" r="r" b="b"/>
              <a:pathLst>
                <a:path w="434" h="624">
                  <a:moveTo>
                    <a:pt x="111" y="252"/>
                  </a:moveTo>
                  <a:cubicBezTo>
                    <a:pt x="24" y="406"/>
                    <a:pt x="0" y="557"/>
                    <a:pt x="58" y="591"/>
                  </a:cubicBezTo>
                  <a:cubicBezTo>
                    <a:pt x="116" y="624"/>
                    <a:pt x="234" y="526"/>
                    <a:pt x="322" y="372"/>
                  </a:cubicBezTo>
                  <a:cubicBezTo>
                    <a:pt x="410" y="218"/>
                    <a:pt x="434" y="67"/>
                    <a:pt x="376" y="34"/>
                  </a:cubicBezTo>
                  <a:cubicBezTo>
                    <a:pt x="318" y="0"/>
                    <a:pt x="199" y="98"/>
                    <a:pt x="111" y="252"/>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391">
              <a:extLst>
                <a:ext uri="{FF2B5EF4-FFF2-40B4-BE49-F238E27FC236}">
                  <a16:creationId xmlns:a16="http://schemas.microsoft.com/office/drawing/2014/main" id="{6A8DEF0B-F46D-4FE5-BFA7-DA3EA0E0940E}"/>
                </a:ext>
              </a:extLst>
            </p:cNvPr>
            <p:cNvSpPr>
              <a:spLocks/>
            </p:cNvSpPr>
            <p:nvPr/>
          </p:nvSpPr>
          <p:spPr bwMode="auto">
            <a:xfrm>
              <a:off x="13436600" y="7253288"/>
              <a:ext cx="1081088" cy="2446338"/>
            </a:xfrm>
            <a:custGeom>
              <a:avLst/>
              <a:gdLst>
                <a:gd name="T0" fmla="*/ 31 w 374"/>
                <a:gd name="T1" fmla="*/ 445 h 846"/>
                <a:gd name="T2" fmla="*/ 245 w 374"/>
                <a:gd name="T3" fmla="*/ 834 h 846"/>
                <a:gd name="T4" fmla="*/ 342 w 374"/>
                <a:gd name="T5" fmla="*/ 401 h 846"/>
                <a:gd name="T6" fmla="*/ 129 w 374"/>
                <a:gd name="T7" fmla="*/ 12 h 846"/>
                <a:gd name="T8" fmla="*/ 31 w 374"/>
                <a:gd name="T9" fmla="*/ 445 h 846"/>
              </a:gdLst>
              <a:ahLst/>
              <a:cxnLst>
                <a:cxn ang="0">
                  <a:pos x="T0" y="T1"/>
                </a:cxn>
                <a:cxn ang="0">
                  <a:pos x="T2" y="T3"/>
                </a:cxn>
                <a:cxn ang="0">
                  <a:pos x="T4" y="T5"/>
                </a:cxn>
                <a:cxn ang="0">
                  <a:pos x="T6" y="T7"/>
                </a:cxn>
                <a:cxn ang="0">
                  <a:pos x="T8" y="T9"/>
                </a:cxn>
              </a:cxnLst>
              <a:rect l="0" t="0" r="r" b="b"/>
              <a:pathLst>
                <a:path w="374" h="846">
                  <a:moveTo>
                    <a:pt x="31" y="445"/>
                  </a:moveTo>
                  <a:cubicBezTo>
                    <a:pt x="63" y="672"/>
                    <a:pt x="159" y="846"/>
                    <a:pt x="245" y="834"/>
                  </a:cubicBezTo>
                  <a:cubicBezTo>
                    <a:pt x="330" y="822"/>
                    <a:pt x="374" y="628"/>
                    <a:pt x="342" y="401"/>
                  </a:cubicBezTo>
                  <a:cubicBezTo>
                    <a:pt x="311" y="174"/>
                    <a:pt x="215" y="0"/>
                    <a:pt x="129" y="12"/>
                  </a:cubicBezTo>
                  <a:cubicBezTo>
                    <a:pt x="43" y="24"/>
                    <a:pt x="0" y="218"/>
                    <a:pt x="31" y="44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392">
              <a:extLst>
                <a:ext uri="{FF2B5EF4-FFF2-40B4-BE49-F238E27FC236}">
                  <a16:creationId xmlns:a16="http://schemas.microsoft.com/office/drawing/2014/main" id="{06BD1417-CBC9-449B-9D2D-8A60EF9DF498}"/>
                </a:ext>
              </a:extLst>
            </p:cNvPr>
            <p:cNvSpPr>
              <a:spLocks/>
            </p:cNvSpPr>
            <p:nvPr/>
          </p:nvSpPr>
          <p:spPr bwMode="auto">
            <a:xfrm>
              <a:off x="13838238" y="7408863"/>
              <a:ext cx="1014413" cy="2073275"/>
            </a:xfrm>
            <a:custGeom>
              <a:avLst/>
              <a:gdLst>
                <a:gd name="T0" fmla="*/ 351 w 351"/>
                <a:gd name="T1" fmla="*/ 268 h 717"/>
                <a:gd name="T2" fmla="*/ 283 w 351"/>
                <a:gd name="T3" fmla="*/ 378 h 717"/>
                <a:gd name="T4" fmla="*/ 216 w 351"/>
                <a:gd name="T5" fmla="*/ 488 h 717"/>
                <a:gd name="T6" fmla="*/ 149 w 351"/>
                <a:gd name="T7" fmla="*/ 598 h 717"/>
                <a:gd name="T8" fmla="*/ 82 w 351"/>
                <a:gd name="T9" fmla="*/ 709 h 717"/>
                <a:gd name="T10" fmla="*/ 86 w 351"/>
                <a:gd name="T11" fmla="*/ 710 h 717"/>
                <a:gd name="T12" fmla="*/ 76 w 351"/>
                <a:gd name="T13" fmla="*/ 621 h 717"/>
                <a:gd name="T14" fmla="*/ 66 w 351"/>
                <a:gd name="T15" fmla="*/ 532 h 717"/>
                <a:gd name="T16" fmla="*/ 44 w 351"/>
                <a:gd name="T17" fmla="*/ 355 h 717"/>
                <a:gd name="T18" fmla="*/ 23 w 351"/>
                <a:gd name="T19" fmla="*/ 178 h 717"/>
                <a:gd name="T20" fmla="*/ 0 w 351"/>
                <a:gd name="T21" fmla="*/ 0 h 717"/>
                <a:gd name="T22" fmla="*/ 20 w 351"/>
                <a:gd name="T23" fmla="*/ 178 h 717"/>
                <a:gd name="T24" fmla="*/ 40 w 351"/>
                <a:gd name="T25" fmla="*/ 355 h 717"/>
                <a:gd name="T26" fmla="*/ 61 w 351"/>
                <a:gd name="T27" fmla="*/ 533 h 717"/>
                <a:gd name="T28" fmla="*/ 71 w 351"/>
                <a:gd name="T29" fmla="*/ 621 h 717"/>
                <a:gd name="T30" fmla="*/ 81 w 351"/>
                <a:gd name="T31" fmla="*/ 710 h 717"/>
                <a:gd name="T32" fmla="*/ 82 w 351"/>
                <a:gd name="T33" fmla="*/ 717 h 717"/>
                <a:gd name="T34" fmla="*/ 86 w 351"/>
                <a:gd name="T35" fmla="*/ 711 h 717"/>
                <a:gd name="T36" fmla="*/ 153 w 351"/>
                <a:gd name="T37" fmla="*/ 600 h 717"/>
                <a:gd name="T38" fmla="*/ 219 w 351"/>
                <a:gd name="T39" fmla="*/ 490 h 717"/>
                <a:gd name="T40" fmla="*/ 285 w 351"/>
                <a:gd name="T41" fmla="*/ 379 h 717"/>
                <a:gd name="T42" fmla="*/ 351 w 351"/>
                <a:gd name="T43" fmla="*/ 268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1" h="717">
                  <a:moveTo>
                    <a:pt x="351" y="268"/>
                  </a:moveTo>
                  <a:cubicBezTo>
                    <a:pt x="283" y="378"/>
                    <a:pt x="283" y="378"/>
                    <a:pt x="283" y="378"/>
                  </a:cubicBezTo>
                  <a:cubicBezTo>
                    <a:pt x="261" y="414"/>
                    <a:pt x="238" y="451"/>
                    <a:pt x="216" y="488"/>
                  </a:cubicBezTo>
                  <a:cubicBezTo>
                    <a:pt x="149" y="598"/>
                    <a:pt x="149" y="598"/>
                    <a:pt x="149" y="598"/>
                  </a:cubicBezTo>
                  <a:cubicBezTo>
                    <a:pt x="82" y="709"/>
                    <a:pt x="82" y="709"/>
                    <a:pt x="82" y="709"/>
                  </a:cubicBezTo>
                  <a:cubicBezTo>
                    <a:pt x="86" y="710"/>
                    <a:pt x="86" y="710"/>
                    <a:pt x="86" y="710"/>
                  </a:cubicBezTo>
                  <a:cubicBezTo>
                    <a:pt x="76" y="621"/>
                    <a:pt x="76" y="621"/>
                    <a:pt x="76" y="621"/>
                  </a:cubicBezTo>
                  <a:cubicBezTo>
                    <a:pt x="66" y="532"/>
                    <a:pt x="66" y="532"/>
                    <a:pt x="66" y="532"/>
                  </a:cubicBezTo>
                  <a:cubicBezTo>
                    <a:pt x="44" y="355"/>
                    <a:pt x="44" y="355"/>
                    <a:pt x="44" y="355"/>
                  </a:cubicBezTo>
                  <a:cubicBezTo>
                    <a:pt x="23" y="178"/>
                    <a:pt x="23" y="178"/>
                    <a:pt x="23" y="178"/>
                  </a:cubicBezTo>
                  <a:cubicBezTo>
                    <a:pt x="0" y="0"/>
                    <a:pt x="0" y="0"/>
                    <a:pt x="0" y="0"/>
                  </a:cubicBezTo>
                  <a:cubicBezTo>
                    <a:pt x="20" y="178"/>
                    <a:pt x="20" y="178"/>
                    <a:pt x="20" y="178"/>
                  </a:cubicBezTo>
                  <a:cubicBezTo>
                    <a:pt x="40" y="355"/>
                    <a:pt x="40" y="355"/>
                    <a:pt x="40" y="355"/>
                  </a:cubicBezTo>
                  <a:cubicBezTo>
                    <a:pt x="61" y="533"/>
                    <a:pt x="61" y="533"/>
                    <a:pt x="61" y="533"/>
                  </a:cubicBezTo>
                  <a:cubicBezTo>
                    <a:pt x="71" y="621"/>
                    <a:pt x="71" y="621"/>
                    <a:pt x="71" y="621"/>
                  </a:cubicBezTo>
                  <a:cubicBezTo>
                    <a:pt x="81" y="710"/>
                    <a:pt x="81" y="710"/>
                    <a:pt x="81" y="710"/>
                  </a:cubicBezTo>
                  <a:cubicBezTo>
                    <a:pt x="82" y="717"/>
                    <a:pt x="82" y="717"/>
                    <a:pt x="82" y="717"/>
                  </a:cubicBezTo>
                  <a:cubicBezTo>
                    <a:pt x="86" y="711"/>
                    <a:pt x="86" y="711"/>
                    <a:pt x="86" y="711"/>
                  </a:cubicBezTo>
                  <a:cubicBezTo>
                    <a:pt x="153" y="600"/>
                    <a:pt x="153" y="600"/>
                    <a:pt x="153" y="600"/>
                  </a:cubicBezTo>
                  <a:cubicBezTo>
                    <a:pt x="219" y="490"/>
                    <a:pt x="219" y="490"/>
                    <a:pt x="219" y="490"/>
                  </a:cubicBezTo>
                  <a:cubicBezTo>
                    <a:pt x="241" y="453"/>
                    <a:pt x="263" y="416"/>
                    <a:pt x="285" y="379"/>
                  </a:cubicBezTo>
                  <a:lnTo>
                    <a:pt x="351"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393">
              <a:extLst>
                <a:ext uri="{FF2B5EF4-FFF2-40B4-BE49-F238E27FC236}">
                  <a16:creationId xmlns:a16="http://schemas.microsoft.com/office/drawing/2014/main" id="{65248F8E-B95F-485E-814B-5D318147F154}"/>
                </a:ext>
              </a:extLst>
            </p:cNvPr>
            <p:cNvSpPr>
              <a:spLocks/>
            </p:cNvSpPr>
            <p:nvPr/>
          </p:nvSpPr>
          <p:spPr bwMode="auto">
            <a:xfrm>
              <a:off x="14025563" y="8553450"/>
              <a:ext cx="246063" cy="446088"/>
            </a:xfrm>
            <a:custGeom>
              <a:avLst/>
              <a:gdLst>
                <a:gd name="T0" fmla="*/ 85 w 85"/>
                <a:gd name="T1" fmla="*/ 0 h 154"/>
                <a:gd name="T2" fmla="*/ 67 w 85"/>
                <a:gd name="T3" fmla="*/ 40 h 154"/>
                <a:gd name="T4" fmla="*/ 48 w 85"/>
                <a:gd name="T5" fmla="*/ 80 h 154"/>
                <a:gd name="T6" fmla="*/ 27 w 85"/>
                <a:gd name="T7" fmla="*/ 119 h 154"/>
                <a:gd name="T8" fmla="*/ 0 w 85"/>
                <a:gd name="T9" fmla="*/ 154 h 154"/>
                <a:gd name="T10" fmla="*/ 30 w 85"/>
                <a:gd name="T11" fmla="*/ 121 h 154"/>
                <a:gd name="T12" fmla="*/ 52 w 85"/>
                <a:gd name="T13" fmla="*/ 83 h 154"/>
                <a:gd name="T14" fmla="*/ 70 w 85"/>
                <a:gd name="T15" fmla="*/ 42 h 154"/>
                <a:gd name="T16" fmla="*/ 85 w 85"/>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4">
                  <a:moveTo>
                    <a:pt x="85" y="0"/>
                  </a:moveTo>
                  <a:cubicBezTo>
                    <a:pt x="79" y="13"/>
                    <a:pt x="73" y="27"/>
                    <a:pt x="67" y="40"/>
                  </a:cubicBezTo>
                  <a:cubicBezTo>
                    <a:pt x="60" y="54"/>
                    <a:pt x="54" y="67"/>
                    <a:pt x="48" y="80"/>
                  </a:cubicBezTo>
                  <a:cubicBezTo>
                    <a:pt x="41" y="93"/>
                    <a:pt x="34" y="106"/>
                    <a:pt x="27" y="119"/>
                  </a:cubicBezTo>
                  <a:cubicBezTo>
                    <a:pt x="19" y="132"/>
                    <a:pt x="11" y="144"/>
                    <a:pt x="0" y="154"/>
                  </a:cubicBezTo>
                  <a:cubicBezTo>
                    <a:pt x="12" y="145"/>
                    <a:pt x="22" y="134"/>
                    <a:pt x="30" y="121"/>
                  </a:cubicBezTo>
                  <a:cubicBezTo>
                    <a:pt x="39" y="109"/>
                    <a:pt x="46" y="96"/>
                    <a:pt x="52" y="83"/>
                  </a:cubicBezTo>
                  <a:cubicBezTo>
                    <a:pt x="59" y="69"/>
                    <a:pt x="65" y="56"/>
                    <a:pt x="70" y="42"/>
                  </a:cubicBezTo>
                  <a:cubicBezTo>
                    <a:pt x="76" y="28"/>
                    <a:pt x="81" y="14"/>
                    <a:pt x="8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394">
              <a:extLst>
                <a:ext uri="{FF2B5EF4-FFF2-40B4-BE49-F238E27FC236}">
                  <a16:creationId xmlns:a16="http://schemas.microsoft.com/office/drawing/2014/main" id="{1440CC33-931F-4CFA-9824-F0DFE24A4CC9}"/>
                </a:ext>
              </a:extLst>
            </p:cNvPr>
            <p:cNvSpPr>
              <a:spLocks/>
            </p:cNvSpPr>
            <p:nvPr/>
          </p:nvSpPr>
          <p:spPr bwMode="auto">
            <a:xfrm>
              <a:off x="14000163" y="8334375"/>
              <a:ext cx="222250" cy="442913"/>
            </a:xfrm>
            <a:custGeom>
              <a:avLst/>
              <a:gdLst>
                <a:gd name="T0" fmla="*/ 77 w 77"/>
                <a:gd name="T1" fmla="*/ 0 h 153"/>
                <a:gd name="T2" fmla="*/ 59 w 77"/>
                <a:gd name="T3" fmla="*/ 40 h 153"/>
                <a:gd name="T4" fmla="*/ 42 w 77"/>
                <a:gd name="T5" fmla="*/ 79 h 153"/>
                <a:gd name="T6" fmla="*/ 23 w 77"/>
                <a:gd name="T7" fmla="*/ 117 h 153"/>
                <a:gd name="T8" fmla="*/ 0 w 77"/>
                <a:gd name="T9" fmla="*/ 153 h 153"/>
                <a:gd name="T10" fmla="*/ 27 w 77"/>
                <a:gd name="T11" fmla="*/ 119 h 153"/>
                <a:gd name="T12" fmla="*/ 47 w 77"/>
                <a:gd name="T13" fmla="*/ 81 h 153"/>
                <a:gd name="T14" fmla="*/ 63 w 77"/>
                <a:gd name="T15" fmla="*/ 41 h 153"/>
                <a:gd name="T16" fmla="*/ 77 w 77"/>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53">
                  <a:moveTo>
                    <a:pt x="77" y="0"/>
                  </a:moveTo>
                  <a:cubicBezTo>
                    <a:pt x="71" y="13"/>
                    <a:pt x="65" y="27"/>
                    <a:pt x="59" y="40"/>
                  </a:cubicBezTo>
                  <a:cubicBezTo>
                    <a:pt x="53" y="53"/>
                    <a:pt x="48" y="66"/>
                    <a:pt x="42" y="79"/>
                  </a:cubicBezTo>
                  <a:cubicBezTo>
                    <a:pt x="36" y="92"/>
                    <a:pt x="30" y="105"/>
                    <a:pt x="23" y="117"/>
                  </a:cubicBezTo>
                  <a:cubicBezTo>
                    <a:pt x="16" y="130"/>
                    <a:pt x="9" y="142"/>
                    <a:pt x="0" y="153"/>
                  </a:cubicBezTo>
                  <a:cubicBezTo>
                    <a:pt x="11" y="144"/>
                    <a:pt x="19" y="131"/>
                    <a:pt x="27" y="119"/>
                  </a:cubicBezTo>
                  <a:cubicBezTo>
                    <a:pt x="34" y="107"/>
                    <a:pt x="41" y="94"/>
                    <a:pt x="47" y="81"/>
                  </a:cubicBezTo>
                  <a:cubicBezTo>
                    <a:pt x="53" y="68"/>
                    <a:pt x="58" y="55"/>
                    <a:pt x="63" y="41"/>
                  </a:cubicBezTo>
                  <a:cubicBezTo>
                    <a:pt x="68" y="28"/>
                    <a:pt x="73" y="14"/>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395">
              <a:extLst>
                <a:ext uri="{FF2B5EF4-FFF2-40B4-BE49-F238E27FC236}">
                  <a16:creationId xmlns:a16="http://schemas.microsoft.com/office/drawing/2014/main" id="{037E0AC6-7FDB-45EF-9623-5F7540B72636}"/>
                </a:ext>
              </a:extLst>
            </p:cNvPr>
            <p:cNvSpPr>
              <a:spLocks/>
            </p:cNvSpPr>
            <p:nvPr/>
          </p:nvSpPr>
          <p:spPr bwMode="auto">
            <a:xfrm>
              <a:off x="13947775" y="7870825"/>
              <a:ext cx="249238" cy="469900"/>
            </a:xfrm>
            <a:custGeom>
              <a:avLst/>
              <a:gdLst>
                <a:gd name="T0" fmla="*/ 86 w 86"/>
                <a:gd name="T1" fmla="*/ 0 h 162"/>
                <a:gd name="T2" fmla="*/ 67 w 86"/>
                <a:gd name="T3" fmla="*/ 42 h 162"/>
                <a:gd name="T4" fmla="*/ 48 w 86"/>
                <a:gd name="T5" fmla="*/ 84 h 162"/>
                <a:gd name="T6" fmla="*/ 27 w 86"/>
                <a:gd name="T7" fmla="*/ 125 h 162"/>
                <a:gd name="T8" fmla="*/ 21 w 86"/>
                <a:gd name="T9" fmla="*/ 135 h 162"/>
                <a:gd name="T10" fmla="*/ 15 w 86"/>
                <a:gd name="T11" fmla="*/ 145 h 162"/>
                <a:gd name="T12" fmla="*/ 0 w 86"/>
                <a:gd name="T13" fmla="*/ 162 h 162"/>
                <a:gd name="T14" fmla="*/ 31 w 86"/>
                <a:gd name="T15" fmla="*/ 127 h 162"/>
                <a:gd name="T16" fmla="*/ 53 w 86"/>
                <a:gd name="T17" fmla="*/ 87 h 162"/>
                <a:gd name="T18" fmla="*/ 71 w 86"/>
                <a:gd name="T19" fmla="*/ 44 h 162"/>
                <a:gd name="T20" fmla="*/ 86 w 86"/>
                <a:gd name="T2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62">
                  <a:moveTo>
                    <a:pt x="86" y="0"/>
                  </a:moveTo>
                  <a:cubicBezTo>
                    <a:pt x="80" y="14"/>
                    <a:pt x="73" y="28"/>
                    <a:pt x="67" y="42"/>
                  </a:cubicBezTo>
                  <a:cubicBezTo>
                    <a:pt x="61" y="56"/>
                    <a:pt x="55" y="70"/>
                    <a:pt x="48" y="84"/>
                  </a:cubicBezTo>
                  <a:cubicBezTo>
                    <a:pt x="42" y="98"/>
                    <a:pt x="35" y="112"/>
                    <a:pt x="27" y="125"/>
                  </a:cubicBezTo>
                  <a:cubicBezTo>
                    <a:pt x="25" y="129"/>
                    <a:pt x="23" y="132"/>
                    <a:pt x="21" y="135"/>
                  </a:cubicBezTo>
                  <a:cubicBezTo>
                    <a:pt x="19" y="138"/>
                    <a:pt x="17" y="142"/>
                    <a:pt x="15" y="145"/>
                  </a:cubicBezTo>
                  <a:cubicBezTo>
                    <a:pt x="11" y="151"/>
                    <a:pt x="6" y="157"/>
                    <a:pt x="0" y="162"/>
                  </a:cubicBezTo>
                  <a:cubicBezTo>
                    <a:pt x="13" y="153"/>
                    <a:pt x="22" y="140"/>
                    <a:pt x="31" y="127"/>
                  </a:cubicBezTo>
                  <a:cubicBezTo>
                    <a:pt x="39" y="114"/>
                    <a:pt x="46" y="100"/>
                    <a:pt x="53" y="87"/>
                  </a:cubicBezTo>
                  <a:cubicBezTo>
                    <a:pt x="60" y="72"/>
                    <a:pt x="66" y="58"/>
                    <a:pt x="71" y="44"/>
                  </a:cubicBezTo>
                  <a:cubicBezTo>
                    <a:pt x="77" y="29"/>
                    <a:pt x="82" y="15"/>
                    <a:pt x="8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396">
              <a:extLst>
                <a:ext uri="{FF2B5EF4-FFF2-40B4-BE49-F238E27FC236}">
                  <a16:creationId xmlns:a16="http://schemas.microsoft.com/office/drawing/2014/main" id="{71AB824D-2407-4655-996B-F8C07DE719A4}"/>
                </a:ext>
              </a:extLst>
            </p:cNvPr>
            <p:cNvSpPr>
              <a:spLocks/>
            </p:cNvSpPr>
            <p:nvPr/>
          </p:nvSpPr>
          <p:spPr bwMode="auto">
            <a:xfrm>
              <a:off x="13617575" y="7735888"/>
              <a:ext cx="304800" cy="369888"/>
            </a:xfrm>
            <a:custGeom>
              <a:avLst/>
              <a:gdLst>
                <a:gd name="T0" fmla="*/ 105 w 105"/>
                <a:gd name="T1" fmla="*/ 128 h 128"/>
                <a:gd name="T2" fmla="*/ 76 w 105"/>
                <a:gd name="T3" fmla="*/ 98 h 128"/>
                <a:gd name="T4" fmla="*/ 50 w 105"/>
                <a:gd name="T5" fmla="*/ 66 h 128"/>
                <a:gd name="T6" fmla="*/ 25 w 105"/>
                <a:gd name="T7" fmla="*/ 33 h 128"/>
                <a:gd name="T8" fmla="*/ 0 w 105"/>
                <a:gd name="T9" fmla="*/ 0 h 128"/>
                <a:gd name="T10" fmla="*/ 22 w 105"/>
                <a:gd name="T11" fmla="*/ 36 h 128"/>
                <a:gd name="T12" fmla="*/ 46 w 105"/>
                <a:gd name="T13" fmla="*/ 69 h 128"/>
                <a:gd name="T14" fmla="*/ 73 w 105"/>
                <a:gd name="T15" fmla="*/ 101 h 128"/>
                <a:gd name="T16" fmla="*/ 105 w 105"/>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28">
                  <a:moveTo>
                    <a:pt x="105" y="128"/>
                  </a:moveTo>
                  <a:cubicBezTo>
                    <a:pt x="94" y="119"/>
                    <a:pt x="85" y="109"/>
                    <a:pt x="76" y="98"/>
                  </a:cubicBezTo>
                  <a:cubicBezTo>
                    <a:pt x="67" y="88"/>
                    <a:pt x="59" y="77"/>
                    <a:pt x="50" y="66"/>
                  </a:cubicBezTo>
                  <a:cubicBezTo>
                    <a:pt x="42" y="55"/>
                    <a:pt x="34" y="44"/>
                    <a:pt x="25" y="33"/>
                  </a:cubicBezTo>
                  <a:cubicBezTo>
                    <a:pt x="17" y="22"/>
                    <a:pt x="9" y="11"/>
                    <a:pt x="0" y="0"/>
                  </a:cubicBezTo>
                  <a:cubicBezTo>
                    <a:pt x="7" y="12"/>
                    <a:pt x="14" y="24"/>
                    <a:pt x="22" y="36"/>
                  </a:cubicBezTo>
                  <a:cubicBezTo>
                    <a:pt x="30" y="47"/>
                    <a:pt x="38" y="58"/>
                    <a:pt x="46" y="69"/>
                  </a:cubicBezTo>
                  <a:cubicBezTo>
                    <a:pt x="55" y="80"/>
                    <a:pt x="63" y="91"/>
                    <a:pt x="73" y="101"/>
                  </a:cubicBezTo>
                  <a:cubicBezTo>
                    <a:pt x="83" y="111"/>
                    <a:pt x="93" y="121"/>
                    <a:pt x="105"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397">
              <a:extLst>
                <a:ext uri="{FF2B5EF4-FFF2-40B4-BE49-F238E27FC236}">
                  <a16:creationId xmlns:a16="http://schemas.microsoft.com/office/drawing/2014/main" id="{01F14F7A-CF73-4F4E-AA30-9E28EE64885D}"/>
                </a:ext>
              </a:extLst>
            </p:cNvPr>
            <p:cNvSpPr>
              <a:spLocks/>
            </p:cNvSpPr>
            <p:nvPr/>
          </p:nvSpPr>
          <p:spPr bwMode="auto">
            <a:xfrm>
              <a:off x="13595350" y="8278813"/>
              <a:ext cx="381000" cy="306388"/>
            </a:xfrm>
            <a:custGeom>
              <a:avLst/>
              <a:gdLst>
                <a:gd name="T0" fmla="*/ 132 w 132"/>
                <a:gd name="T1" fmla="*/ 106 h 106"/>
                <a:gd name="T2" fmla="*/ 97 w 132"/>
                <a:gd name="T3" fmla="*/ 82 h 106"/>
                <a:gd name="T4" fmla="*/ 65 w 132"/>
                <a:gd name="T5" fmla="*/ 55 h 106"/>
                <a:gd name="T6" fmla="*/ 33 w 132"/>
                <a:gd name="T7" fmla="*/ 27 h 106"/>
                <a:gd name="T8" fmla="*/ 0 w 132"/>
                <a:gd name="T9" fmla="*/ 0 h 106"/>
                <a:gd name="T10" fmla="*/ 30 w 132"/>
                <a:gd name="T11" fmla="*/ 30 h 106"/>
                <a:gd name="T12" fmla="*/ 61 w 132"/>
                <a:gd name="T13" fmla="*/ 59 h 106"/>
                <a:gd name="T14" fmla="*/ 95 w 132"/>
                <a:gd name="T15" fmla="*/ 86 h 106"/>
                <a:gd name="T16" fmla="*/ 132 w 13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106">
                  <a:moveTo>
                    <a:pt x="132" y="106"/>
                  </a:moveTo>
                  <a:cubicBezTo>
                    <a:pt x="120" y="99"/>
                    <a:pt x="108" y="91"/>
                    <a:pt x="97" y="82"/>
                  </a:cubicBezTo>
                  <a:cubicBezTo>
                    <a:pt x="86" y="73"/>
                    <a:pt x="75" y="64"/>
                    <a:pt x="65" y="55"/>
                  </a:cubicBezTo>
                  <a:cubicBezTo>
                    <a:pt x="33" y="27"/>
                    <a:pt x="33" y="27"/>
                    <a:pt x="33" y="27"/>
                  </a:cubicBezTo>
                  <a:cubicBezTo>
                    <a:pt x="22" y="18"/>
                    <a:pt x="11" y="9"/>
                    <a:pt x="0" y="0"/>
                  </a:cubicBezTo>
                  <a:cubicBezTo>
                    <a:pt x="10" y="10"/>
                    <a:pt x="20" y="20"/>
                    <a:pt x="30" y="30"/>
                  </a:cubicBezTo>
                  <a:cubicBezTo>
                    <a:pt x="40" y="40"/>
                    <a:pt x="50" y="50"/>
                    <a:pt x="61" y="59"/>
                  </a:cubicBezTo>
                  <a:cubicBezTo>
                    <a:pt x="72" y="68"/>
                    <a:pt x="83" y="77"/>
                    <a:pt x="95" y="86"/>
                  </a:cubicBezTo>
                  <a:cubicBezTo>
                    <a:pt x="106" y="94"/>
                    <a:pt x="119" y="101"/>
                    <a:pt x="132"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398">
              <a:extLst>
                <a:ext uri="{FF2B5EF4-FFF2-40B4-BE49-F238E27FC236}">
                  <a16:creationId xmlns:a16="http://schemas.microsoft.com/office/drawing/2014/main" id="{05FAE94B-0D50-471F-B35A-2E34CD34197D}"/>
                </a:ext>
              </a:extLst>
            </p:cNvPr>
            <p:cNvSpPr>
              <a:spLocks/>
            </p:cNvSpPr>
            <p:nvPr/>
          </p:nvSpPr>
          <p:spPr bwMode="auto">
            <a:xfrm>
              <a:off x="13669963" y="8588375"/>
              <a:ext cx="341313" cy="292100"/>
            </a:xfrm>
            <a:custGeom>
              <a:avLst/>
              <a:gdLst>
                <a:gd name="T0" fmla="*/ 118 w 118"/>
                <a:gd name="T1" fmla="*/ 101 h 101"/>
                <a:gd name="T2" fmla="*/ 101 w 118"/>
                <a:gd name="T3" fmla="*/ 92 h 101"/>
                <a:gd name="T4" fmla="*/ 94 w 118"/>
                <a:gd name="T5" fmla="*/ 86 h 101"/>
                <a:gd name="T6" fmla="*/ 86 w 118"/>
                <a:gd name="T7" fmla="*/ 80 h 101"/>
                <a:gd name="T8" fmla="*/ 57 w 118"/>
                <a:gd name="T9" fmla="*/ 53 h 101"/>
                <a:gd name="T10" fmla="*/ 29 w 118"/>
                <a:gd name="T11" fmla="*/ 27 h 101"/>
                <a:gd name="T12" fmla="*/ 0 w 118"/>
                <a:gd name="T13" fmla="*/ 0 h 101"/>
                <a:gd name="T14" fmla="*/ 26 w 118"/>
                <a:gd name="T15" fmla="*/ 30 h 101"/>
                <a:gd name="T16" fmla="*/ 54 w 118"/>
                <a:gd name="T17" fmla="*/ 57 h 101"/>
                <a:gd name="T18" fmla="*/ 84 w 118"/>
                <a:gd name="T19" fmla="*/ 83 h 101"/>
                <a:gd name="T20" fmla="*/ 92 w 118"/>
                <a:gd name="T21" fmla="*/ 89 h 101"/>
                <a:gd name="T22" fmla="*/ 100 w 118"/>
                <a:gd name="T23" fmla="*/ 94 h 101"/>
                <a:gd name="T24" fmla="*/ 118 w 118"/>
                <a:gd name="T2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01">
                  <a:moveTo>
                    <a:pt x="118" y="101"/>
                  </a:moveTo>
                  <a:cubicBezTo>
                    <a:pt x="112" y="99"/>
                    <a:pt x="107" y="95"/>
                    <a:pt x="101" y="92"/>
                  </a:cubicBezTo>
                  <a:cubicBezTo>
                    <a:pt x="99" y="90"/>
                    <a:pt x="96" y="88"/>
                    <a:pt x="94" y="86"/>
                  </a:cubicBezTo>
                  <a:cubicBezTo>
                    <a:pt x="91" y="84"/>
                    <a:pt x="89" y="82"/>
                    <a:pt x="86" y="80"/>
                  </a:cubicBezTo>
                  <a:cubicBezTo>
                    <a:pt x="76" y="71"/>
                    <a:pt x="67" y="62"/>
                    <a:pt x="57" y="53"/>
                  </a:cubicBezTo>
                  <a:cubicBezTo>
                    <a:pt x="29" y="27"/>
                    <a:pt x="29" y="27"/>
                    <a:pt x="29" y="27"/>
                  </a:cubicBezTo>
                  <a:cubicBezTo>
                    <a:pt x="19" y="18"/>
                    <a:pt x="10" y="9"/>
                    <a:pt x="0" y="0"/>
                  </a:cubicBezTo>
                  <a:cubicBezTo>
                    <a:pt x="8" y="10"/>
                    <a:pt x="17" y="20"/>
                    <a:pt x="26" y="30"/>
                  </a:cubicBezTo>
                  <a:cubicBezTo>
                    <a:pt x="35" y="39"/>
                    <a:pt x="44" y="48"/>
                    <a:pt x="54" y="57"/>
                  </a:cubicBezTo>
                  <a:cubicBezTo>
                    <a:pt x="63" y="66"/>
                    <a:pt x="73" y="75"/>
                    <a:pt x="84" y="83"/>
                  </a:cubicBezTo>
                  <a:cubicBezTo>
                    <a:pt x="86" y="85"/>
                    <a:pt x="89" y="87"/>
                    <a:pt x="92" y="89"/>
                  </a:cubicBezTo>
                  <a:cubicBezTo>
                    <a:pt x="94" y="90"/>
                    <a:pt x="97" y="92"/>
                    <a:pt x="100" y="94"/>
                  </a:cubicBezTo>
                  <a:cubicBezTo>
                    <a:pt x="106" y="97"/>
                    <a:pt x="112" y="100"/>
                    <a:pt x="118"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399">
              <a:extLst>
                <a:ext uri="{FF2B5EF4-FFF2-40B4-BE49-F238E27FC236}">
                  <a16:creationId xmlns:a16="http://schemas.microsoft.com/office/drawing/2014/main" id="{1137CFAC-9A9E-4405-8D91-5E6A24A8B40E}"/>
                </a:ext>
              </a:extLst>
            </p:cNvPr>
            <p:cNvSpPr>
              <a:spLocks/>
            </p:cNvSpPr>
            <p:nvPr/>
          </p:nvSpPr>
          <p:spPr bwMode="auto">
            <a:xfrm>
              <a:off x="13673138" y="8809038"/>
              <a:ext cx="363538" cy="293688"/>
            </a:xfrm>
            <a:custGeom>
              <a:avLst/>
              <a:gdLst>
                <a:gd name="T0" fmla="*/ 126 w 126"/>
                <a:gd name="T1" fmla="*/ 102 h 102"/>
                <a:gd name="T2" fmla="*/ 91 w 126"/>
                <a:gd name="T3" fmla="*/ 81 h 102"/>
                <a:gd name="T4" fmla="*/ 60 w 126"/>
                <a:gd name="T5" fmla="*/ 56 h 102"/>
                <a:gd name="T6" fmla="*/ 30 w 126"/>
                <a:gd name="T7" fmla="*/ 28 h 102"/>
                <a:gd name="T8" fmla="*/ 0 w 126"/>
                <a:gd name="T9" fmla="*/ 0 h 102"/>
                <a:gd name="T10" fmla="*/ 27 w 126"/>
                <a:gd name="T11" fmla="*/ 31 h 102"/>
                <a:gd name="T12" fmla="*/ 56 w 126"/>
                <a:gd name="T13" fmla="*/ 60 h 102"/>
                <a:gd name="T14" fmla="*/ 89 w 126"/>
                <a:gd name="T15" fmla="*/ 85 h 102"/>
                <a:gd name="T16" fmla="*/ 126 w 126"/>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2">
                  <a:moveTo>
                    <a:pt x="126" y="102"/>
                  </a:moveTo>
                  <a:cubicBezTo>
                    <a:pt x="114" y="97"/>
                    <a:pt x="102" y="89"/>
                    <a:pt x="91" y="81"/>
                  </a:cubicBezTo>
                  <a:cubicBezTo>
                    <a:pt x="81" y="73"/>
                    <a:pt x="70" y="65"/>
                    <a:pt x="60" y="56"/>
                  </a:cubicBezTo>
                  <a:cubicBezTo>
                    <a:pt x="50" y="47"/>
                    <a:pt x="40" y="37"/>
                    <a:pt x="30" y="28"/>
                  </a:cubicBezTo>
                  <a:cubicBezTo>
                    <a:pt x="20" y="18"/>
                    <a:pt x="10" y="9"/>
                    <a:pt x="0" y="0"/>
                  </a:cubicBezTo>
                  <a:cubicBezTo>
                    <a:pt x="9" y="10"/>
                    <a:pt x="18" y="21"/>
                    <a:pt x="27" y="31"/>
                  </a:cubicBezTo>
                  <a:cubicBezTo>
                    <a:pt x="36" y="41"/>
                    <a:pt x="46" y="50"/>
                    <a:pt x="56" y="60"/>
                  </a:cubicBezTo>
                  <a:cubicBezTo>
                    <a:pt x="67" y="69"/>
                    <a:pt x="77" y="77"/>
                    <a:pt x="89" y="85"/>
                  </a:cubicBezTo>
                  <a:cubicBezTo>
                    <a:pt x="101" y="92"/>
                    <a:pt x="113" y="99"/>
                    <a:pt x="126"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400">
              <a:extLst>
                <a:ext uri="{FF2B5EF4-FFF2-40B4-BE49-F238E27FC236}">
                  <a16:creationId xmlns:a16="http://schemas.microsoft.com/office/drawing/2014/main" id="{0CE87D19-18CE-4413-B826-9FE92E6E01A1}"/>
                </a:ext>
              </a:extLst>
            </p:cNvPr>
            <p:cNvSpPr>
              <a:spLocks/>
            </p:cNvSpPr>
            <p:nvPr/>
          </p:nvSpPr>
          <p:spPr bwMode="auto">
            <a:xfrm>
              <a:off x="14635163" y="8440738"/>
              <a:ext cx="214313" cy="101600"/>
            </a:xfrm>
            <a:custGeom>
              <a:avLst/>
              <a:gdLst>
                <a:gd name="T0" fmla="*/ 74 w 74"/>
                <a:gd name="T1" fmla="*/ 0 h 35"/>
                <a:gd name="T2" fmla="*/ 58 w 74"/>
                <a:gd name="T3" fmla="*/ 13 h 35"/>
                <a:gd name="T4" fmla="*/ 40 w 74"/>
                <a:gd name="T5" fmla="*/ 22 h 35"/>
                <a:gd name="T6" fmla="*/ 20 w 74"/>
                <a:gd name="T7" fmla="*/ 29 h 35"/>
                <a:gd name="T8" fmla="*/ 0 w 74"/>
                <a:gd name="T9" fmla="*/ 35 h 35"/>
                <a:gd name="T10" fmla="*/ 21 w 74"/>
                <a:gd name="T11" fmla="*/ 33 h 35"/>
                <a:gd name="T12" fmla="*/ 42 w 74"/>
                <a:gd name="T13" fmla="*/ 27 h 35"/>
                <a:gd name="T14" fmla="*/ 60 w 74"/>
                <a:gd name="T15" fmla="*/ 16 h 35"/>
                <a:gd name="T16" fmla="*/ 74 w 74"/>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35">
                  <a:moveTo>
                    <a:pt x="74" y="0"/>
                  </a:moveTo>
                  <a:cubicBezTo>
                    <a:pt x="69" y="5"/>
                    <a:pt x="64" y="9"/>
                    <a:pt x="58" y="13"/>
                  </a:cubicBezTo>
                  <a:cubicBezTo>
                    <a:pt x="52" y="16"/>
                    <a:pt x="46" y="20"/>
                    <a:pt x="40" y="22"/>
                  </a:cubicBezTo>
                  <a:cubicBezTo>
                    <a:pt x="33" y="25"/>
                    <a:pt x="27" y="27"/>
                    <a:pt x="20" y="29"/>
                  </a:cubicBezTo>
                  <a:cubicBezTo>
                    <a:pt x="14" y="31"/>
                    <a:pt x="7" y="33"/>
                    <a:pt x="0" y="35"/>
                  </a:cubicBezTo>
                  <a:cubicBezTo>
                    <a:pt x="7" y="35"/>
                    <a:pt x="14" y="34"/>
                    <a:pt x="21" y="33"/>
                  </a:cubicBezTo>
                  <a:cubicBezTo>
                    <a:pt x="28" y="32"/>
                    <a:pt x="35" y="30"/>
                    <a:pt x="42" y="27"/>
                  </a:cubicBezTo>
                  <a:cubicBezTo>
                    <a:pt x="48" y="24"/>
                    <a:pt x="55" y="21"/>
                    <a:pt x="60" y="16"/>
                  </a:cubicBezTo>
                  <a:cubicBezTo>
                    <a:pt x="66" y="12"/>
                    <a:pt x="71" y="6"/>
                    <a:pt x="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401">
              <a:extLst>
                <a:ext uri="{FF2B5EF4-FFF2-40B4-BE49-F238E27FC236}">
                  <a16:creationId xmlns:a16="http://schemas.microsoft.com/office/drawing/2014/main" id="{E04D3E6D-D3CB-4595-B018-BAA492B9CF40}"/>
                </a:ext>
              </a:extLst>
            </p:cNvPr>
            <p:cNvSpPr>
              <a:spLocks/>
            </p:cNvSpPr>
            <p:nvPr/>
          </p:nvSpPr>
          <p:spPr bwMode="auto">
            <a:xfrm>
              <a:off x="14549438" y="8275638"/>
              <a:ext cx="49213" cy="330200"/>
            </a:xfrm>
            <a:custGeom>
              <a:avLst/>
              <a:gdLst>
                <a:gd name="T0" fmla="*/ 17 w 17"/>
                <a:gd name="T1" fmla="*/ 114 h 114"/>
                <a:gd name="T2" fmla="*/ 11 w 17"/>
                <a:gd name="T3" fmla="*/ 86 h 114"/>
                <a:gd name="T4" fmla="*/ 7 w 17"/>
                <a:gd name="T5" fmla="*/ 57 h 114"/>
                <a:gd name="T6" fmla="*/ 5 w 17"/>
                <a:gd name="T7" fmla="*/ 29 h 114"/>
                <a:gd name="T8" fmla="*/ 5 w 17"/>
                <a:gd name="T9" fmla="*/ 0 h 114"/>
                <a:gd name="T10" fmla="*/ 1 w 17"/>
                <a:gd name="T11" fmla="*/ 29 h 114"/>
                <a:gd name="T12" fmla="*/ 1 w 17"/>
                <a:gd name="T13" fmla="*/ 58 h 114"/>
                <a:gd name="T14" fmla="*/ 7 w 17"/>
                <a:gd name="T15" fmla="*/ 87 h 114"/>
                <a:gd name="T16" fmla="*/ 17 w 17"/>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4">
                  <a:moveTo>
                    <a:pt x="17" y="114"/>
                  </a:moveTo>
                  <a:cubicBezTo>
                    <a:pt x="15" y="104"/>
                    <a:pt x="13" y="95"/>
                    <a:pt x="11" y="86"/>
                  </a:cubicBezTo>
                  <a:cubicBezTo>
                    <a:pt x="9" y="76"/>
                    <a:pt x="8" y="67"/>
                    <a:pt x="7" y="57"/>
                  </a:cubicBezTo>
                  <a:cubicBezTo>
                    <a:pt x="6" y="48"/>
                    <a:pt x="5" y="39"/>
                    <a:pt x="5" y="29"/>
                  </a:cubicBezTo>
                  <a:cubicBezTo>
                    <a:pt x="5" y="20"/>
                    <a:pt x="5" y="10"/>
                    <a:pt x="5" y="0"/>
                  </a:cubicBezTo>
                  <a:cubicBezTo>
                    <a:pt x="3" y="10"/>
                    <a:pt x="1" y="19"/>
                    <a:pt x="1" y="29"/>
                  </a:cubicBezTo>
                  <a:cubicBezTo>
                    <a:pt x="0" y="39"/>
                    <a:pt x="0" y="48"/>
                    <a:pt x="1" y="58"/>
                  </a:cubicBezTo>
                  <a:cubicBezTo>
                    <a:pt x="3" y="68"/>
                    <a:pt x="4" y="77"/>
                    <a:pt x="7" y="87"/>
                  </a:cubicBezTo>
                  <a:cubicBezTo>
                    <a:pt x="9" y="96"/>
                    <a:pt x="13" y="105"/>
                    <a:pt x="17"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402">
              <a:extLst>
                <a:ext uri="{FF2B5EF4-FFF2-40B4-BE49-F238E27FC236}">
                  <a16:creationId xmlns:a16="http://schemas.microsoft.com/office/drawing/2014/main" id="{927E3676-9A27-4B01-A94F-FA0363FA0DF6}"/>
                </a:ext>
              </a:extLst>
            </p:cNvPr>
            <p:cNvSpPr>
              <a:spLocks/>
            </p:cNvSpPr>
            <p:nvPr/>
          </p:nvSpPr>
          <p:spPr bwMode="auto">
            <a:xfrm>
              <a:off x="14451013" y="8770938"/>
              <a:ext cx="369888" cy="84138"/>
            </a:xfrm>
            <a:custGeom>
              <a:avLst/>
              <a:gdLst>
                <a:gd name="T0" fmla="*/ 0 w 128"/>
                <a:gd name="T1" fmla="*/ 27 h 29"/>
                <a:gd name="T2" fmla="*/ 33 w 128"/>
                <a:gd name="T3" fmla="*/ 28 h 29"/>
                <a:gd name="T4" fmla="*/ 66 w 128"/>
                <a:gd name="T5" fmla="*/ 24 h 29"/>
                <a:gd name="T6" fmla="*/ 98 w 128"/>
                <a:gd name="T7" fmla="*/ 14 h 29"/>
                <a:gd name="T8" fmla="*/ 128 w 128"/>
                <a:gd name="T9" fmla="*/ 0 h 29"/>
                <a:gd name="T10" fmla="*/ 97 w 128"/>
                <a:gd name="T11" fmla="*/ 10 h 29"/>
                <a:gd name="T12" fmla="*/ 65 w 128"/>
                <a:gd name="T13" fmla="*/ 18 h 29"/>
                <a:gd name="T14" fmla="*/ 33 w 128"/>
                <a:gd name="T15" fmla="*/ 24 h 29"/>
                <a:gd name="T16" fmla="*/ 0 w 128"/>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29">
                  <a:moveTo>
                    <a:pt x="0" y="27"/>
                  </a:moveTo>
                  <a:cubicBezTo>
                    <a:pt x="11" y="29"/>
                    <a:pt x="22" y="29"/>
                    <a:pt x="33" y="28"/>
                  </a:cubicBezTo>
                  <a:cubicBezTo>
                    <a:pt x="44" y="27"/>
                    <a:pt x="55" y="26"/>
                    <a:pt x="66" y="24"/>
                  </a:cubicBezTo>
                  <a:cubicBezTo>
                    <a:pt x="77" y="21"/>
                    <a:pt x="87" y="18"/>
                    <a:pt x="98" y="14"/>
                  </a:cubicBezTo>
                  <a:cubicBezTo>
                    <a:pt x="108" y="10"/>
                    <a:pt x="118" y="5"/>
                    <a:pt x="128" y="0"/>
                  </a:cubicBezTo>
                  <a:cubicBezTo>
                    <a:pt x="117" y="3"/>
                    <a:pt x="107" y="7"/>
                    <a:pt x="97" y="10"/>
                  </a:cubicBezTo>
                  <a:cubicBezTo>
                    <a:pt x="86" y="13"/>
                    <a:pt x="75" y="16"/>
                    <a:pt x="65" y="18"/>
                  </a:cubicBezTo>
                  <a:cubicBezTo>
                    <a:pt x="54" y="21"/>
                    <a:pt x="43" y="22"/>
                    <a:pt x="33" y="24"/>
                  </a:cubicBezTo>
                  <a:cubicBezTo>
                    <a:pt x="22" y="25"/>
                    <a:pt x="11" y="26"/>
                    <a:pt x="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403">
              <a:extLst>
                <a:ext uri="{FF2B5EF4-FFF2-40B4-BE49-F238E27FC236}">
                  <a16:creationId xmlns:a16="http://schemas.microsoft.com/office/drawing/2014/main" id="{5F5B0C2D-C806-48D2-AA01-669ED84774C7}"/>
                </a:ext>
              </a:extLst>
            </p:cNvPr>
            <p:cNvSpPr>
              <a:spLocks/>
            </p:cNvSpPr>
            <p:nvPr/>
          </p:nvSpPr>
          <p:spPr bwMode="auto">
            <a:xfrm>
              <a:off x="14346238" y="8535988"/>
              <a:ext cx="34925" cy="428625"/>
            </a:xfrm>
            <a:custGeom>
              <a:avLst/>
              <a:gdLst>
                <a:gd name="T0" fmla="*/ 12 w 12"/>
                <a:gd name="T1" fmla="*/ 148 h 148"/>
                <a:gd name="T2" fmla="*/ 7 w 12"/>
                <a:gd name="T3" fmla="*/ 111 h 148"/>
                <a:gd name="T4" fmla="*/ 5 w 12"/>
                <a:gd name="T5" fmla="*/ 74 h 148"/>
                <a:gd name="T6" fmla="*/ 6 w 12"/>
                <a:gd name="T7" fmla="*/ 37 h 148"/>
                <a:gd name="T8" fmla="*/ 8 w 12"/>
                <a:gd name="T9" fmla="*/ 0 h 148"/>
                <a:gd name="T10" fmla="*/ 2 w 12"/>
                <a:gd name="T11" fmla="*/ 37 h 148"/>
                <a:gd name="T12" fmla="*/ 0 w 12"/>
                <a:gd name="T13" fmla="*/ 74 h 148"/>
                <a:gd name="T14" fmla="*/ 3 w 12"/>
                <a:gd name="T15" fmla="*/ 111 h 148"/>
                <a:gd name="T16" fmla="*/ 12 w 1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8">
                  <a:moveTo>
                    <a:pt x="12" y="148"/>
                  </a:moveTo>
                  <a:cubicBezTo>
                    <a:pt x="10" y="135"/>
                    <a:pt x="8" y="123"/>
                    <a:pt x="7" y="111"/>
                  </a:cubicBezTo>
                  <a:cubicBezTo>
                    <a:pt x="6" y="99"/>
                    <a:pt x="5" y="86"/>
                    <a:pt x="5" y="74"/>
                  </a:cubicBezTo>
                  <a:cubicBezTo>
                    <a:pt x="5" y="62"/>
                    <a:pt x="6" y="49"/>
                    <a:pt x="6" y="37"/>
                  </a:cubicBezTo>
                  <a:cubicBezTo>
                    <a:pt x="7" y="25"/>
                    <a:pt x="7" y="12"/>
                    <a:pt x="8" y="0"/>
                  </a:cubicBezTo>
                  <a:cubicBezTo>
                    <a:pt x="5" y="12"/>
                    <a:pt x="3" y="24"/>
                    <a:pt x="2" y="37"/>
                  </a:cubicBezTo>
                  <a:cubicBezTo>
                    <a:pt x="0" y="49"/>
                    <a:pt x="0" y="62"/>
                    <a:pt x="0" y="74"/>
                  </a:cubicBezTo>
                  <a:cubicBezTo>
                    <a:pt x="0" y="87"/>
                    <a:pt x="1" y="99"/>
                    <a:pt x="3" y="111"/>
                  </a:cubicBezTo>
                  <a:cubicBezTo>
                    <a:pt x="5" y="124"/>
                    <a:pt x="8" y="136"/>
                    <a:pt x="12"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404">
              <a:extLst>
                <a:ext uri="{FF2B5EF4-FFF2-40B4-BE49-F238E27FC236}">
                  <a16:creationId xmlns:a16="http://schemas.microsoft.com/office/drawing/2014/main" id="{EA419CF4-8C67-48DC-98B7-AA04D81E26D3}"/>
                </a:ext>
              </a:extLst>
            </p:cNvPr>
            <p:cNvSpPr>
              <a:spLocks/>
            </p:cNvSpPr>
            <p:nvPr/>
          </p:nvSpPr>
          <p:spPr bwMode="auto">
            <a:xfrm>
              <a:off x="14292263" y="9056688"/>
              <a:ext cx="314325" cy="66675"/>
            </a:xfrm>
            <a:custGeom>
              <a:avLst/>
              <a:gdLst>
                <a:gd name="T0" fmla="*/ 0 w 109"/>
                <a:gd name="T1" fmla="*/ 19 h 23"/>
                <a:gd name="T2" fmla="*/ 28 w 109"/>
                <a:gd name="T3" fmla="*/ 23 h 23"/>
                <a:gd name="T4" fmla="*/ 56 w 109"/>
                <a:gd name="T5" fmla="*/ 20 h 23"/>
                <a:gd name="T6" fmla="*/ 84 w 109"/>
                <a:gd name="T7" fmla="*/ 12 h 23"/>
                <a:gd name="T8" fmla="*/ 109 w 109"/>
                <a:gd name="T9" fmla="*/ 0 h 23"/>
                <a:gd name="T10" fmla="*/ 82 w 109"/>
                <a:gd name="T11" fmla="*/ 8 h 23"/>
                <a:gd name="T12" fmla="*/ 55 w 109"/>
                <a:gd name="T13" fmla="*/ 15 h 23"/>
                <a:gd name="T14" fmla="*/ 28 w 109"/>
                <a:gd name="T15" fmla="*/ 19 h 23"/>
                <a:gd name="T16" fmla="*/ 0 w 109"/>
                <a:gd name="T17"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3">
                  <a:moveTo>
                    <a:pt x="0" y="19"/>
                  </a:moveTo>
                  <a:cubicBezTo>
                    <a:pt x="9" y="22"/>
                    <a:pt x="18" y="23"/>
                    <a:pt x="28" y="23"/>
                  </a:cubicBezTo>
                  <a:cubicBezTo>
                    <a:pt x="37" y="23"/>
                    <a:pt x="47" y="22"/>
                    <a:pt x="56" y="20"/>
                  </a:cubicBezTo>
                  <a:cubicBezTo>
                    <a:pt x="66" y="18"/>
                    <a:pt x="75" y="15"/>
                    <a:pt x="84" y="12"/>
                  </a:cubicBezTo>
                  <a:cubicBezTo>
                    <a:pt x="92" y="8"/>
                    <a:pt x="101" y="4"/>
                    <a:pt x="109" y="0"/>
                  </a:cubicBezTo>
                  <a:cubicBezTo>
                    <a:pt x="82" y="8"/>
                    <a:pt x="82" y="8"/>
                    <a:pt x="82" y="8"/>
                  </a:cubicBezTo>
                  <a:cubicBezTo>
                    <a:pt x="73" y="10"/>
                    <a:pt x="64" y="13"/>
                    <a:pt x="55" y="15"/>
                  </a:cubicBezTo>
                  <a:cubicBezTo>
                    <a:pt x="46" y="17"/>
                    <a:pt x="37" y="18"/>
                    <a:pt x="28" y="19"/>
                  </a:cubicBezTo>
                  <a:cubicBezTo>
                    <a:pt x="18" y="20"/>
                    <a:pt x="9" y="20"/>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8" name="TextBox 257">
            <a:extLst>
              <a:ext uri="{FF2B5EF4-FFF2-40B4-BE49-F238E27FC236}">
                <a16:creationId xmlns:a16="http://schemas.microsoft.com/office/drawing/2014/main" id="{FFC33531-478A-41DF-8DDC-AFAD0FC8A891}"/>
              </a:ext>
            </a:extLst>
          </p:cNvPr>
          <p:cNvSpPr txBox="1"/>
          <p:nvPr/>
        </p:nvSpPr>
        <p:spPr>
          <a:xfrm>
            <a:off x="14752185" y="4289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advertise to own customers?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9" name="TextBox 258">
            <a:extLst>
              <a:ext uri="{FF2B5EF4-FFF2-40B4-BE49-F238E27FC236}">
                <a16:creationId xmlns:a16="http://schemas.microsoft.com/office/drawing/2014/main" id="{6F13D8F1-933D-4BCA-ABDA-47ECE51AF623}"/>
              </a:ext>
            </a:extLst>
          </p:cNvPr>
          <p:cNvSpPr txBox="1"/>
          <p:nvPr/>
        </p:nvSpPr>
        <p:spPr>
          <a:xfrm>
            <a:off x="14656891"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60" name="TextBox 259">
            <a:extLst>
              <a:ext uri="{FF2B5EF4-FFF2-40B4-BE49-F238E27FC236}">
                <a16:creationId xmlns:a16="http://schemas.microsoft.com/office/drawing/2014/main" id="{087799C7-40CB-411F-91F7-3BEA518603B8}"/>
              </a:ext>
            </a:extLst>
          </p:cNvPr>
          <p:cNvSpPr txBox="1"/>
          <p:nvPr/>
        </p:nvSpPr>
        <p:spPr>
          <a:xfrm>
            <a:off x="15144610" y="3654639"/>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chemeClr val="tx1">
                    <a:lumMod val="50000"/>
                    <a:lumOff val="50000"/>
                  </a:schemeClr>
                </a:solidFill>
                <a:effectLst/>
                <a:uLnTx/>
                <a:uFillTx/>
                <a:latin typeface="Calibri"/>
                <a:ea typeface="+mn-ea"/>
                <a:cs typeface="+mn-cs"/>
              </a:rPr>
              <a:t>Create your own advertising form on social network</a:t>
            </a:r>
          </a:p>
        </p:txBody>
      </p:sp>
      <p:sp>
        <p:nvSpPr>
          <p:cNvPr id="261" name="TextBox 260">
            <a:extLst>
              <a:ext uri="{FF2B5EF4-FFF2-40B4-BE49-F238E27FC236}">
                <a16:creationId xmlns:a16="http://schemas.microsoft.com/office/drawing/2014/main" id="{77C9903E-0111-47BD-8EC5-D10396B51912}"/>
              </a:ext>
            </a:extLst>
          </p:cNvPr>
          <p:cNvSpPr txBox="1"/>
          <p:nvPr/>
        </p:nvSpPr>
        <p:spPr>
          <a:xfrm>
            <a:off x="17157992" y="8728511"/>
            <a:ext cx="2599729"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Create advertising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5747220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0-#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0-#ppt_w/2"/>
                                          </p:val>
                                        </p:tav>
                                        <p:tav tm="100000">
                                          <p:val>
                                            <p:strVal val="#ppt_x"/>
                                          </p:val>
                                        </p:tav>
                                      </p:tavLst>
                                    </p:anim>
                                    <p:anim calcmode="lin" valueType="num">
                                      <p:cBhvr additive="base">
                                        <p:cTn id="16" dur="1500" fill="hold"/>
                                        <p:tgtEl>
                                          <p:spTgt spid="12"/>
                                        </p:tgtEl>
                                        <p:attrNameLst>
                                          <p:attrName>ppt_y</p:attrName>
                                        </p:attrNameLst>
                                      </p:cBhvr>
                                      <p:tavLst>
                                        <p:tav tm="0">
                                          <p:val>
                                            <p:strVal val="#ppt_y"/>
                                          </p:val>
                                        </p:tav>
                                        <p:tav tm="100000">
                                          <p:val>
                                            <p:strVal val="#ppt_y"/>
                                          </p:val>
                                        </p:tav>
                                      </p:tavLst>
                                    </p:anim>
                                  </p:childTnLst>
                                </p:cTn>
                              </p:par>
                            </p:childTnLst>
                          </p:cTn>
                        </p:par>
                        <p:par>
                          <p:cTn id="17" fill="hold">
                            <p:stCondLst>
                              <p:cond delay="1700"/>
                            </p:stCondLst>
                            <p:childTnLst>
                              <p:par>
                                <p:cTn id="18" presetID="2" presetClass="entr" presetSubtype="4" decel="10000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additive="base">
                                        <p:cTn id="20" dur="1500" fill="hold"/>
                                        <p:tgtEl>
                                          <p:spTgt spid="16"/>
                                        </p:tgtEl>
                                        <p:attrNameLst>
                                          <p:attrName>ppt_x</p:attrName>
                                        </p:attrNameLst>
                                      </p:cBhvr>
                                      <p:tavLst>
                                        <p:tav tm="0">
                                          <p:val>
                                            <p:strVal val="#ppt_x"/>
                                          </p:val>
                                        </p:tav>
                                        <p:tav tm="100000">
                                          <p:val>
                                            <p:strVal val="#ppt_x"/>
                                          </p:val>
                                        </p:tav>
                                      </p:tavLst>
                                    </p:anim>
                                    <p:anim calcmode="lin" valueType="num">
                                      <p:cBhvr additive="base">
                                        <p:cTn id="21" dur="1500" fill="hold"/>
                                        <p:tgtEl>
                                          <p:spTgt spid="16"/>
                                        </p:tgtEl>
                                        <p:attrNameLst>
                                          <p:attrName>ppt_y</p:attrName>
                                        </p:attrNameLst>
                                      </p:cBhvr>
                                      <p:tavLst>
                                        <p:tav tm="0">
                                          <p:val>
                                            <p:strVal val="1+#ppt_h/2"/>
                                          </p:val>
                                        </p:tav>
                                        <p:tav tm="100000">
                                          <p:val>
                                            <p:strVal val="#ppt_y"/>
                                          </p:val>
                                        </p:tav>
                                      </p:tavLst>
                                    </p:anim>
                                  </p:childTnLst>
                                </p:cTn>
                              </p:par>
                              <p:par>
                                <p:cTn id="22" presetID="22" presetClass="entr" presetSubtype="2" fill="hold" nodeType="withEffect">
                                  <p:stCondLst>
                                    <p:cond delay="1300"/>
                                  </p:stCondLst>
                                  <p:childTnLst>
                                    <p:set>
                                      <p:cBhvr>
                                        <p:cTn id="23" dur="1" fill="hold">
                                          <p:stCondLst>
                                            <p:cond delay="0"/>
                                          </p:stCondLst>
                                        </p:cTn>
                                        <p:tgtEl>
                                          <p:spTgt spid="13"/>
                                        </p:tgtEl>
                                        <p:attrNameLst>
                                          <p:attrName>style.visibility</p:attrName>
                                        </p:attrNameLst>
                                      </p:cBhvr>
                                      <p:to>
                                        <p:strVal val="visible"/>
                                      </p:to>
                                    </p:set>
                                    <p:animEffect transition="in" filter="wipe(right)">
                                      <p:cBhvr>
                                        <p:cTn id="24" dur="500"/>
                                        <p:tgtEl>
                                          <p:spTgt spid="13"/>
                                        </p:tgtEl>
                                      </p:cBhvr>
                                    </p:animEffect>
                                  </p:childTnLst>
                                </p:cTn>
                              </p:par>
                              <p:par>
                                <p:cTn id="25" presetID="49" presetClass="entr" presetSubtype="0" decel="100000" fill="hold" nodeType="withEffect">
                                  <p:stCondLst>
                                    <p:cond delay="1300"/>
                                  </p:stCondLst>
                                  <p:childTnLst>
                                    <p:set>
                                      <p:cBhvr>
                                        <p:cTn id="26" dur="1" fill="hold">
                                          <p:stCondLst>
                                            <p:cond delay="0"/>
                                          </p:stCondLst>
                                        </p:cTn>
                                        <p:tgtEl>
                                          <p:spTgt spid="240"/>
                                        </p:tgtEl>
                                        <p:attrNameLst>
                                          <p:attrName>style.visibility</p:attrName>
                                        </p:attrNameLst>
                                      </p:cBhvr>
                                      <p:to>
                                        <p:strVal val="visible"/>
                                      </p:to>
                                    </p:set>
                                    <p:anim calcmode="lin" valueType="num">
                                      <p:cBhvr>
                                        <p:cTn id="27" dur="500" fill="hold"/>
                                        <p:tgtEl>
                                          <p:spTgt spid="240"/>
                                        </p:tgtEl>
                                        <p:attrNameLst>
                                          <p:attrName>ppt_w</p:attrName>
                                        </p:attrNameLst>
                                      </p:cBhvr>
                                      <p:tavLst>
                                        <p:tav tm="0">
                                          <p:val>
                                            <p:fltVal val="0"/>
                                          </p:val>
                                        </p:tav>
                                        <p:tav tm="100000">
                                          <p:val>
                                            <p:strVal val="#ppt_w"/>
                                          </p:val>
                                        </p:tav>
                                      </p:tavLst>
                                    </p:anim>
                                    <p:anim calcmode="lin" valueType="num">
                                      <p:cBhvr>
                                        <p:cTn id="28" dur="500" fill="hold"/>
                                        <p:tgtEl>
                                          <p:spTgt spid="240"/>
                                        </p:tgtEl>
                                        <p:attrNameLst>
                                          <p:attrName>ppt_h</p:attrName>
                                        </p:attrNameLst>
                                      </p:cBhvr>
                                      <p:tavLst>
                                        <p:tav tm="0">
                                          <p:val>
                                            <p:fltVal val="0"/>
                                          </p:val>
                                        </p:tav>
                                        <p:tav tm="100000">
                                          <p:val>
                                            <p:strVal val="#ppt_h"/>
                                          </p:val>
                                        </p:tav>
                                      </p:tavLst>
                                    </p:anim>
                                    <p:anim calcmode="lin" valueType="num">
                                      <p:cBhvr>
                                        <p:cTn id="29" dur="500" fill="hold"/>
                                        <p:tgtEl>
                                          <p:spTgt spid="240"/>
                                        </p:tgtEl>
                                        <p:attrNameLst>
                                          <p:attrName>style.rotation</p:attrName>
                                        </p:attrNameLst>
                                      </p:cBhvr>
                                      <p:tavLst>
                                        <p:tav tm="0">
                                          <p:val>
                                            <p:fltVal val="360"/>
                                          </p:val>
                                        </p:tav>
                                        <p:tav tm="100000">
                                          <p:val>
                                            <p:fltVal val="0"/>
                                          </p:val>
                                        </p:tav>
                                      </p:tavLst>
                                    </p:anim>
                                    <p:animEffect transition="in" filter="fade">
                                      <p:cBhvr>
                                        <p:cTn id="30" dur="500"/>
                                        <p:tgtEl>
                                          <p:spTgt spid="240"/>
                                        </p:tgtEl>
                                      </p:cBhvr>
                                    </p:animEffect>
                                  </p:childTnLst>
                                </p:cTn>
                              </p:par>
                              <p:par>
                                <p:cTn id="31" presetID="49" presetClass="entr" presetSubtype="0" decel="100000" fill="hold" nodeType="withEffect">
                                  <p:stCondLst>
                                    <p:cond delay="1600"/>
                                  </p:stCondLst>
                                  <p:childTnLst>
                                    <p:set>
                                      <p:cBhvr>
                                        <p:cTn id="32" dur="1" fill="hold">
                                          <p:stCondLst>
                                            <p:cond delay="0"/>
                                          </p:stCondLst>
                                        </p:cTn>
                                        <p:tgtEl>
                                          <p:spTgt spid="236"/>
                                        </p:tgtEl>
                                        <p:attrNameLst>
                                          <p:attrName>style.visibility</p:attrName>
                                        </p:attrNameLst>
                                      </p:cBhvr>
                                      <p:to>
                                        <p:strVal val="visible"/>
                                      </p:to>
                                    </p:set>
                                    <p:anim calcmode="lin" valueType="num">
                                      <p:cBhvr>
                                        <p:cTn id="33" dur="500" fill="hold"/>
                                        <p:tgtEl>
                                          <p:spTgt spid="236"/>
                                        </p:tgtEl>
                                        <p:attrNameLst>
                                          <p:attrName>ppt_w</p:attrName>
                                        </p:attrNameLst>
                                      </p:cBhvr>
                                      <p:tavLst>
                                        <p:tav tm="0">
                                          <p:val>
                                            <p:fltVal val="0"/>
                                          </p:val>
                                        </p:tav>
                                        <p:tav tm="100000">
                                          <p:val>
                                            <p:strVal val="#ppt_w"/>
                                          </p:val>
                                        </p:tav>
                                      </p:tavLst>
                                    </p:anim>
                                    <p:anim calcmode="lin" valueType="num">
                                      <p:cBhvr>
                                        <p:cTn id="34" dur="500" fill="hold"/>
                                        <p:tgtEl>
                                          <p:spTgt spid="236"/>
                                        </p:tgtEl>
                                        <p:attrNameLst>
                                          <p:attrName>ppt_h</p:attrName>
                                        </p:attrNameLst>
                                      </p:cBhvr>
                                      <p:tavLst>
                                        <p:tav tm="0">
                                          <p:val>
                                            <p:fltVal val="0"/>
                                          </p:val>
                                        </p:tav>
                                        <p:tav tm="100000">
                                          <p:val>
                                            <p:strVal val="#ppt_h"/>
                                          </p:val>
                                        </p:tav>
                                      </p:tavLst>
                                    </p:anim>
                                    <p:anim calcmode="lin" valueType="num">
                                      <p:cBhvr>
                                        <p:cTn id="35" dur="500" fill="hold"/>
                                        <p:tgtEl>
                                          <p:spTgt spid="236"/>
                                        </p:tgtEl>
                                        <p:attrNameLst>
                                          <p:attrName>style.rotation</p:attrName>
                                        </p:attrNameLst>
                                      </p:cBhvr>
                                      <p:tavLst>
                                        <p:tav tm="0">
                                          <p:val>
                                            <p:fltVal val="360"/>
                                          </p:val>
                                        </p:tav>
                                        <p:tav tm="100000">
                                          <p:val>
                                            <p:fltVal val="0"/>
                                          </p:val>
                                        </p:tav>
                                      </p:tavLst>
                                    </p:anim>
                                    <p:animEffect transition="in" filter="fade">
                                      <p:cBhvr>
                                        <p:cTn id="36" dur="500"/>
                                        <p:tgtEl>
                                          <p:spTgt spid="236"/>
                                        </p:tgtEl>
                                      </p:cBhvr>
                                    </p:animEffect>
                                  </p:childTnLst>
                                </p:cTn>
                              </p:par>
                              <p:par>
                                <p:cTn id="37" presetID="49" presetClass="entr" presetSubtype="0" decel="100000" fill="hold" nodeType="withEffect">
                                  <p:stCondLst>
                                    <p:cond delay="2100"/>
                                  </p:stCondLst>
                                  <p:childTnLst>
                                    <p:set>
                                      <p:cBhvr>
                                        <p:cTn id="38" dur="1" fill="hold">
                                          <p:stCondLst>
                                            <p:cond delay="0"/>
                                          </p:stCondLst>
                                        </p:cTn>
                                        <p:tgtEl>
                                          <p:spTgt spid="243"/>
                                        </p:tgtEl>
                                        <p:attrNameLst>
                                          <p:attrName>style.visibility</p:attrName>
                                        </p:attrNameLst>
                                      </p:cBhvr>
                                      <p:to>
                                        <p:strVal val="visible"/>
                                      </p:to>
                                    </p:set>
                                    <p:anim calcmode="lin" valueType="num">
                                      <p:cBhvr>
                                        <p:cTn id="39" dur="500" fill="hold"/>
                                        <p:tgtEl>
                                          <p:spTgt spid="243"/>
                                        </p:tgtEl>
                                        <p:attrNameLst>
                                          <p:attrName>ppt_w</p:attrName>
                                        </p:attrNameLst>
                                      </p:cBhvr>
                                      <p:tavLst>
                                        <p:tav tm="0">
                                          <p:val>
                                            <p:fltVal val="0"/>
                                          </p:val>
                                        </p:tav>
                                        <p:tav tm="100000">
                                          <p:val>
                                            <p:strVal val="#ppt_w"/>
                                          </p:val>
                                        </p:tav>
                                      </p:tavLst>
                                    </p:anim>
                                    <p:anim calcmode="lin" valueType="num">
                                      <p:cBhvr>
                                        <p:cTn id="40" dur="500" fill="hold"/>
                                        <p:tgtEl>
                                          <p:spTgt spid="243"/>
                                        </p:tgtEl>
                                        <p:attrNameLst>
                                          <p:attrName>ppt_h</p:attrName>
                                        </p:attrNameLst>
                                      </p:cBhvr>
                                      <p:tavLst>
                                        <p:tav tm="0">
                                          <p:val>
                                            <p:fltVal val="0"/>
                                          </p:val>
                                        </p:tav>
                                        <p:tav tm="100000">
                                          <p:val>
                                            <p:strVal val="#ppt_h"/>
                                          </p:val>
                                        </p:tav>
                                      </p:tavLst>
                                    </p:anim>
                                    <p:anim calcmode="lin" valueType="num">
                                      <p:cBhvr>
                                        <p:cTn id="41" dur="500" fill="hold"/>
                                        <p:tgtEl>
                                          <p:spTgt spid="243"/>
                                        </p:tgtEl>
                                        <p:attrNameLst>
                                          <p:attrName>style.rotation</p:attrName>
                                        </p:attrNameLst>
                                      </p:cBhvr>
                                      <p:tavLst>
                                        <p:tav tm="0">
                                          <p:val>
                                            <p:fltVal val="360"/>
                                          </p:val>
                                        </p:tav>
                                        <p:tav tm="100000">
                                          <p:val>
                                            <p:fltVal val="0"/>
                                          </p:val>
                                        </p:tav>
                                      </p:tavLst>
                                    </p:anim>
                                    <p:animEffect transition="in" filter="fade">
                                      <p:cBhvr>
                                        <p:cTn id="42" dur="500"/>
                                        <p:tgtEl>
                                          <p:spTgt spid="243"/>
                                        </p:tgtEl>
                                      </p:cBhvr>
                                    </p:animEffect>
                                  </p:childTnLst>
                                </p:cTn>
                              </p:par>
                              <p:par>
                                <p:cTn id="43" presetID="49" presetClass="entr" presetSubtype="0" decel="100000" fill="hold" nodeType="withEffect">
                                  <p:stCondLst>
                                    <p:cond delay="1700"/>
                                  </p:stCondLst>
                                  <p:childTnLst>
                                    <p:set>
                                      <p:cBhvr>
                                        <p:cTn id="44" dur="1" fill="hold">
                                          <p:stCondLst>
                                            <p:cond delay="0"/>
                                          </p:stCondLst>
                                        </p:cTn>
                                        <p:tgtEl>
                                          <p:spTgt spid="231"/>
                                        </p:tgtEl>
                                        <p:attrNameLst>
                                          <p:attrName>style.visibility</p:attrName>
                                        </p:attrNameLst>
                                      </p:cBhvr>
                                      <p:to>
                                        <p:strVal val="visible"/>
                                      </p:to>
                                    </p:set>
                                    <p:anim calcmode="lin" valueType="num">
                                      <p:cBhvr>
                                        <p:cTn id="45" dur="500" fill="hold"/>
                                        <p:tgtEl>
                                          <p:spTgt spid="231"/>
                                        </p:tgtEl>
                                        <p:attrNameLst>
                                          <p:attrName>ppt_w</p:attrName>
                                        </p:attrNameLst>
                                      </p:cBhvr>
                                      <p:tavLst>
                                        <p:tav tm="0">
                                          <p:val>
                                            <p:fltVal val="0"/>
                                          </p:val>
                                        </p:tav>
                                        <p:tav tm="100000">
                                          <p:val>
                                            <p:strVal val="#ppt_w"/>
                                          </p:val>
                                        </p:tav>
                                      </p:tavLst>
                                    </p:anim>
                                    <p:anim calcmode="lin" valueType="num">
                                      <p:cBhvr>
                                        <p:cTn id="46" dur="500" fill="hold"/>
                                        <p:tgtEl>
                                          <p:spTgt spid="231"/>
                                        </p:tgtEl>
                                        <p:attrNameLst>
                                          <p:attrName>ppt_h</p:attrName>
                                        </p:attrNameLst>
                                      </p:cBhvr>
                                      <p:tavLst>
                                        <p:tav tm="0">
                                          <p:val>
                                            <p:fltVal val="0"/>
                                          </p:val>
                                        </p:tav>
                                        <p:tav tm="100000">
                                          <p:val>
                                            <p:strVal val="#ppt_h"/>
                                          </p:val>
                                        </p:tav>
                                      </p:tavLst>
                                    </p:anim>
                                    <p:anim calcmode="lin" valueType="num">
                                      <p:cBhvr>
                                        <p:cTn id="47" dur="500" fill="hold"/>
                                        <p:tgtEl>
                                          <p:spTgt spid="231"/>
                                        </p:tgtEl>
                                        <p:attrNameLst>
                                          <p:attrName>style.rotation</p:attrName>
                                        </p:attrNameLst>
                                      </p:cBhvr>
                                      <p:tavLst>
                                        <p:tav tm="0">
                                          <p:val>
                                            <p:fltVal val="360"/>
                                          </p:val>
                                        </p:tav>
                                        <p:tav tm="100000">
                                          <p:val>
                                            <p:fltVal val="0"/>
                                          </p:val>
                                        </p:tav>
                                      </p:tavLst>
                                    </p:anim>
                                    <p:animEffect transition="in" filter="fade">
                                      <p:cBhvr>
                                        <p:cTn id="48" dur="500"/>
                                        <p:tgtEl>
                                          <p:spTgt spid="231"/>
                                        </p:tgtEl>
                                      </p:cBhvr>
                                    </p:animEffect>
                                  </p:childTnLst>
                                </p:cTn>
                              </p:par>
                              <p:par>
                                <p:cTn id="49" presetID="49" presetClass="entr" presetSubtype="0" decel="100000" fill="hold" nodeType="withEffect">
                                  <p:stCondLst>
                                    <p:cond delay="2000"/>
                                  </p:stCondLst>
                                  <p:childTnLst>
                                    <p:set>
                                      <p:cBhvr>
                                        <p:cTn id="50" dur="1" fill="hold">
                                          <p:stCondLst>
                                            <p:cond delay="0"/>
                                          </p:stCondLst>
                                        </p:cTn>
                                        <p:tgtEl>
                                          <p:spTgt spid="226"/>
                                        </p:tgtEl>
                                        <p:attrNameLst>
                                          <p:attrName>style.visibility</p:attrName>
                                        </p:attrNameLst>
                                      </p:cBhvr>
                                      <p:to>
                                        <p:strVal val="visible"/>
                                      </p:to>
                                    </p:set>
                                    <p:anim calcmode="lin" valueType="num">
                                      <p:cBhvr>
                                        <p:cTn id="51" dur="500" fill="hold"/>
                                        <p:tgtEl>
                                          <p:spTgt spid="226"/>
                                        </p:tgtEl>
                                        <p:attrNameLst>
                                          <p:attrName>ppt_w</p:attrName>
                                        </p:attrNameLst>
                                      </p:cBhvr>
                                      <p:tavLst>
                                        <p:tav tm="0">
                                          <p:val>
                                            <p:fltVal val="0"/>
                                          </p:val>
                                        </p:tav>
                                        <p:tav tm="100000">
                                          <p:val>
                                            <p:strVal val="#ppt_w"/>
                                          </p:val>
                                        </p:tav>
                                      </p:tavLst>
                                    </p:anim>
                                    <p:anim calcmode="lin" valueType="num">
                                      <p:cBhvr>
                                        <p:cTn id="52" dur="500" fill="hold"/>
                                        <p:tgtEl>
                                          <p:spTgt spid="226"/>
                                        </p:tgtEl>
                                        <p:attrNameLst>
                                          <p:attrName>ppt_h</p:attrName>
                                        </p:attrNameLst>
                                      </p:cBhvr>
                                      <p:tavLst>
                                        <p:tav tm="0">
                                          <p:val>
                                            <p:fltVal val="0"/>
                                          </p:val>
                                        </p:tav>
                                        <p:tav tm="100000">
                                          <p:val>
                                            <p:strVal val="#ppt_h"/>
                                          </p:val>
                                        </p:tav>
                                      </p:tavLst>
                                    </p:anim>
                                    <p:anim calcmode="lin" valueType="num">
                                      <p:cBhvr>
                                        <p:cTn id="53" dur="500" fill="hold"/>
                                        <p:tgtEl>
                                          <p:spTgt spid="226"/>
                                        </p:tgtEl>
                                        <p:attrNameLst>
                                          <p:attrName>style.rotation</p:attrName>
                                        </p:attrNameLst>
                                      </p:cBhvr>
                                      <p:tavLst>
                                        <p:tav tm="0">
                                          <p:val>
                                            <p:fltVal val="360"/>
                                          </p:val>
                                        </p:tav>
                                        <p:tav tm="100000">
                                          <p:val>
                                            <p:fltVal val="0"/>
                                          </p:val>
                                        </p:tav>
                                      </p:tavLst>
                                    </p:anim>
                                    <p:animEffect transition="in" filter="fade">
                                      <p:cBhvr>
                                        <p:cTn id="54" dur="500"/>
                                        <p:tgtEl>
                                          <p:spTgt spid="226"/>
                                        </p:tgtEl>
                                      </p:cBhvr>
                                    </p:animEffect>
                                  </p:childTnLst>
                                </p:cTn>
                              </p:par>
                              <p:par>
                                <p:cTn id="55" presetID="49" presetClass="entr" presetSubtype="0" decel="100000" fill="hold" nodeType="withEffect">
                                  <p:stCondLst>
                                    <p:cond delay="2100"/>
                                  </p:stCondLst>
                                  <p:childTnLst>
                                    <p:set>
                                      <p:cBhvr>
                                        <p:cTn id="56" dur="1" fill="hold">
                                          <p:stCondLst>
                                            <p:cond delay="0"/>
                                          </p:stCondLst>
                                        </p:cTn>
                                        <p:tgtEl>
                                          <p:spTgt spid="246"/>
                                        </p:tgtEl>
                                        <p:attrNameLst>
                                          <p:attrName>style.visibility</p:attrName>
                                        </p:attrNameLst>
                                      </p:cBhvr>
                                      <p:to>
                                        <p:strVal val="visible"/>
                                      </p:to>
                                    </p:set>
                                    <p:anim calcmode="lin" valueType="num">
                                      <p:cBhvr>
                                        <p:cTn id="57" dur="500" fill="hold"/>
                                        <p:tgtEl>
                                          <p:spTgt spid="246"/>
                                        </p:tgtEl>
                                        <p:attrNameLst>
                                          <p:attrName>ppt_w</p:attrName>
                                        </p:attrNameLst>
                                      </p:cBhvr>
                                      <p:tavLst>
                                        <p:tav tm="0">
                                          <p:val>
                                            <p:fltVal val="0"/>
                                          </p:val>
                                        </p:tav>
                                        <p:tav tm="100000">
                                          <p:val>
                                            <p:strVal val="#ppt_w"/>
                                          </p:val>
                                        </p:tav>
                                      </p:tavLst>
                                    </p:anim>
                                    <p:anim calcmode="lin" valueType="num">
                                      <p:cBhvr>
                                        <p:cTn id="58" dur="500" fill="hold"/>
                                        <p:tgtEl>
                                          <p:spTgt spid="246"/>
                                        </p:tgtEl>
                                        <p:attrNameLst>
                                          <p:attrName>ppt_h</p:attrName>
                                        </p:attrNameLst>
                                      </p:cBhvr>
                                      <p:tavLst>
                                        <p:tav tm="0">
                                          <p:val>
                                            <p:fltVal val="0"/>
                                          </p:val>
                                        </p:tav>
                                        <p:tav tm="100000">
                                          <p:val>
                                            <p:strVal val="#ppt_h"/>
                                          </p:val>
                                        </p:tav>
                                      </p:tavLst>
                                    </p:anim>
                                    <p:anim calcmode="lin" valueType="num">
                                      <p:cBhvr>
                                        <p:cTn id="59" dur="500" fill="hold"/>
                                        <p:tgtEl>
                                          <p:spTgt spid="246"/>
                                        </p:tgtEl>
                                        <p:attrNameLst>
                                          <p:attrName>style.rotation</p:attrName>
                                        </p:attrNameLst>
                                      </p:cBhvr>
                                      <p:tavLst>
                                        <p:tav tm="0">
                                          <p:val>
                                            <p:fltVal val="360"/>
                                          </p:val>
                                        </p:tav>
                                        <p:tav tm="100000">
                                          <p:val>
                                            <p:fltVal val="0"/>
                                          </p:val>
                                        </p:tav>
                                      </p:tavLst>
                                    </p:anim>
                                    <p:animEffect transition="in" filter="fade">
                                      <p:cBhvr>
                                        <p:cTn id="60" dur="500"/>
                                        <p:tgtEl>
                                          <p:spTgt spid="246"/>
                                        </p:tgtEl>
                                      </p:cBhvr>
                                    </p:animEffect>
                                  </p:childTnLst>
                                </p:cTn>
                              </p:par>
                            </p:childTnLst>
                          </p:cTn>
                        </p:par>
                        <p:par>
                          <p:cTn id="61" fill="hold">
                            <p:stCondLst>
                              <p:cond delay="4300"/>
                            </p:stCondLst>
                            <p:childTnLst>
                              <p:par>
                                <p:cTn id="62" presetID="2" presetClass="entr" presetSubtype="4" decel="100000" fill="hold" nodeType="afterEffect">
                                  <p:stCondLst>
                                    <p:cond delay="0"/>
                                  </p:stCondLst>
                                  <p:childTnLst>
                                    <p:set>
                                      <p:cBhvr>
                                        <p:cTn id="63" dur="1" fill="hold">
                                          <p:stCondLst>
                                            <p:cond delay="0"/>
                                          </p:stCondLst>
                                        </p:cTn>
                                        <p:tgtEl>
                                          <p:spTgt spid="161"/>
                                        </p:tgtEl>
                                        <p:attrNameLst>
                                          <p:attrName>style.visibility</p:attrName>
                                        </p:attrNameLst>
                                      </p:cBhvr>
                                      <p:to>
                                        <p:strVal val="visible"/>
                                      </p:to>
                                    </p:set>
                                    <p:anim calcmode="lin" valueType="num">
                                      <p:cBhvr additive="base">
                                        <p:cTn id="64" dur="1500" fill="hold"/>
                                        <p:tgtEl>
                                          <p:spTgt spid="161"/>
                                        </p:tgtEl>
                                        <p:attrNameLst>
                                          <p:attrName>ppt_x</p:attrName>
                                        </p:attrNameLst>
                                      </p:cBhvr>
                                      <p:tavLst>
                                        <p:tav tm="0">
                                          <p:val>
                                            <p:strVal val="#ppt_x"/>
                                          </p:val>
                                        </p:tav>
                                        <p:tav tm="100000">
                                          <p:val>
                                            <p:strVal val="#ppt_x"/>
                                          </p:val>
                                        </p:tav>
                                      </p:tavLst>
                                    </p:anim>
                                    <p:anim calcmode="lin" valueType="num">
                                      <p:cBhvr additive="base">
                                        <p:cTn id="65" dur="1500" fill="hold"/>
                                        <p:tgtEl>
                                          <p:spTgt spid="161"/>
                                        </p:tgtEl>
                                        <p:attrNameLst>
                                          <p:attrName>ppt_y</p:attrName>
                                        </p:attrNameLst>
                                      </p:cBhvr>
                                      <p:tavLst>
                                        <p:tav tm="0">
                                          <p:val>
                                            <p:strVal val="1+#ppt_h/2"/>
                                          </p:val>
                                        </p:tav>
                                        <p:tav tm="100000">
                                          <p:val>
                                            <p:strVal val="#ppt_y"/>
                                          </p:val>
                                        </p:tav>
                                      </p:tavLst>
                                    </p:anim>
                                  </p:childTnLst>
                                </p:cTn>
                              </p:par>
                              <p:par>
                                <p:cTn id="66" presetID="2" presetClass="entr" presetSubtype="8" decel="100000" fill="hold" nodeType="withEffect">
                                  <p:stCondLst>
                                    <p:cond delay="200"/>
                                  </p:stCondLst>
                                  <p:childTnLst>
                                    <p:set>
                                      <p:cBhvr>
                                        <p:cTn id="67" dur="1" fill="hold">
                                          <p:stCondLst>
                                            <p:cond delay="0"/>
                                          </p:stCondLst>
                                        </p:cTn>
                                        <p:tgtEl>
                                          <p:spTgt spid="41"/>
                                        </p:tgtEl>
                                        <p:attrNameLst>
                                          <p:attrName>style.visibility</p:attrName>
                                        </p:attrNameLst>
                                      </p:cBhvr>
                                      <p:to>
                                        <p:strVal val="visible"/>
                                      </p:to>
                                    </p:set>
                                    <p:anim calcmode="lin" valueType="num">
                                      <p:cBhvr additive="base">
                                        <p:cTn id="68" dur="1500" fill="hold"/>
                                        <p:tgtEl>
                                          <p:spTgt spid="41"/>
                                        </p:tgtEl>
                                        <p:attrNameLst>
                                          <p:attrName>ppt_x</p:attrName>
                                        </p:attrNameLst>
                                      </p:cBhvr>
                                      <p:tavLst>
                                        <p:tav tm="0">
                                          <p:val>
                                            <p:strVal val="0-#ppt_w/2"/>
                                          </p:val>
                                        </p:tav>
                                        <p:tav tm="100000">
                                          <p:val>
                                            <p:strVal val="#ppt_x"/>
                                          </p:val>
                                        </p:tav>
                                      </p:tavLst>
                                    </p:anim>
                                    <p:anim calcmode="lin" valueType="num">
                                      <p:cBhvr additive="base">
                                        <p:cTn id="69" dur="1500" fill="hold"/>
                                        <p:tgtEl>
                                          <p:spTgt spid="41"/>
                                        </p:tgtEl>
                                        <p:attrNameLst>
                                          <p:attrName>ppt_y</p:attrName>
                                        </p:attrNameLst>
                                      </p:cBhvr>
                                      <p:tavLst>
                                        <p:tav tm="0">
                                          <p:val>
                                            <p:strVal val="#ppt_y"/>
                                          </p:val>
                                        </p:tav>
                                        <p:tav tm="100000">
                                          <p:val>
                                            <p:strVal val="#ppt_y"/>
                                          </p:val>
                                        </p:tav>
                                      </p:tavLst>
                                    </p:anim>
                                  </p:childTnLst>
                                </p:cTn>
                              </p:par>
                              <p:par>
                                <p:cTn id="70" presetID="2" presetClass="entr" presetSubtype="8" decel="100000" fill="hold" nodeType="withEffect">
                                  <p:stCondLst>
                                    <p:cond delay="400"/>
                                  </p:stCondLst>
                                  <p:childTnLst>
                                    <p:set>
                                      <p:cBhvr>
                                        <p:cTn id="71" dur="1" fill="hold">
                                          <p:stCondLst>
                                            <p:cond delay="0"/>
                                          </p:stCondLst>
                                        </p:cTn>
                                        <p:tgtEl>
                                          <p:spTgt spid="69"/>
                                        </p:tgtEl>
                                        <p:attrNameLst>
                                          <p:attrName>style.visibility</p:attrName>
                                        </p:attrNameLst>
                                      </p:cBhvr>
                                      <p:to>
                                        <p:strVal val="visible"/>
                                      </p:to>
                                    </p:set>
                                    <p:anim calcmode="lin" valueType="num">
                                      <p:cBhvr additive="base">
                                        <p:cTn id="72" dur="1500" fill="hold"/>
                                        <p:tgtEl>
                                          <p:spTgt spid="69"/>
                                        </p:tgtEl>
                                        <p:attrNameLst>
                                          <p:attrName>ppt_x</p:attrName>
                                        </p:attrNameLst>
                                      </p:cBhvr>
                                      <p:tavLst>
                                        <p:tav tm="0">
                                          <p:val>
                                            <p:strVal val="0-#ppt_w/2"/>
                                          </p:val>
                                        </p:tav>
                                        <p:tav tm="100000">
                                          <p:val>
                                            <p:strVal val="#ppt_x"/>
                                          </p:val>
                                        </p:tav>
                                      </p:tavLst>
                                    </p:anim>
                                    <p:anim calcmode="lin" valueType="num">
                                      <p:cBhvr additive="base">
                                        <p:cTn id="73" dur="1500" fill="hold"/>
                                        <p:tgtEl>
                                          <p:spTgt spid="69"/>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600"/>
                                  </p:stCondLst>
                                  <p:childTnLst>
                                    <p:set>
                                      <p:cBhvr>
                                        <p:cTn id="75" dur="1" fill="hold">
                                          <p:stCondLst>
                                            <p:cond delay="0"/>
                                          </p:stCondLst>
                                        </p:cTn>
                                        <p:tgtEl>
                                          <p:spTgt spid="98"/>
                                        </p:tgtEl>
                                        <p:attrNameLst>
                                          <p:attrName>style.visibility</p:attrName>
                                        </p:attrNameLst>
                                      </p:cBhvr>
                                      <p:to>
                                        <p:strVal val="visible"/>
                                      </p:to>
                                    </p:set>
                                    <p:anim calcmode="lin" valueType="num">
                                      <p:cBhvr additive="base">
                                        <p:cTn id="76" dur="1500" fill="hold"/>
                                        <p:tgtEl>
                                          <p:spTgt spid="98"/>
                                        </p:tgtEl>
                                        <p:attrNameLst>
                                          <p:attrName>ppt_x</p:attrName>
                                        </p:attrNameLst>
                                      </p:cBhvr>
                                      <p:tavLst>
                                        <p:tav tm="0">
                                          <p:val>
                                            <p:strVal val="0-#ppt_w/2"/>
                                          </p:val>
                                        </p:tav>
                                        <p:tav tm="100000">
                                          <p:val>
                                            <p:strVal val="#ppt_x"/>
                                          </p:val>
                                        </p:tav>
                                      </p:tavLst>
                                    </p:anim>
                                    <p:anim calcmode="lin" valueType="num">
                                      <p:cBhvr additive="base">
                                        <p:cTn id="77" dur="1500" fill="hold"/>
                                        <p:tgtEl>
                                          <p:spTgt spid="98"/>
                                        </p:tgtEl>
                                        <p:attrNameLst>
                                          <p:attrName>ppt_y</p:attrName>
                                        </p:attrNameLst>
                                      </p:cBhvr>
                                      <p:tavLst>
                                        <p:tav tm="0">
                                          <p:val>
                                            <p:strVal val="#ppt_y"/>
                                          </p:val>
                                        </p:tav>
                                        <p:tav tm="100000">
                                          <p:val>
                                            <p:strVal val="#ppt_y"/>
                                          </p:val>
                                        </p:tav>
                                      </p:tavLst>
                                    </p:anim>
                                  </p:childTnLst>
                                </p:cTn>
                              </p:par>
                              <p:par>
                                <p:cTn id="78" presetID="2" presetClass="entr" presetSubtype="8" decel="100000" fill="hold" nodeType="withEffect">
                                  <p:stCondLst>
                                    <p:cond delay="900"/>
                                  </p:stCondLst>
                                  <p:childTnLst>
                                    <p:set>
                                      <p:cBhvr>
                                        <p:cTn id="79" dur="1" fill="hold">
                                          <p:stCondLst>
                                            <p:cond delay="0"/>
                                          </p:stCondLst>
                                        </p:cTn>
                                        <p:tgtEl>
                                          <p:spTgt spid="136"/>
                                        </p:tgtEl>
                                        <p:attrNameLst>
                                          <p:attrName>style.visibility</p:attrName>
                                        </p:attrNameLst>
                                      </p:cBhvr>
                                      <p:to>
                                        <p:strVal val="visible"/>
                                      </p:to>
                                    </p:set>
                                    <p:anim calcmode="lin" valueType="num">
                                      <p:cBhvr additive="base">
                                        <p:cTn id="80" dur="1500" fill="hold"/>
                                        <p:tgtEl>
                                          <p:spTgt spid="136"/>
                                        </p:tgtEl>
                                        <p:attrNameLst>
                                          <p:attrName>ppt_x</p:attrName>
                                        </p:attrNameLst>
                                      </p:cBhvr>
                                      <p:tavLst>
                                        <p:tav tm="0">
                                          <p:val>
                                            <p:strVal val="0-#ppt_w/2"/>
                                          </p:val>
                                        </p:tav>
                                        <p:tav tm="100000">
                                          <p:val>
                                            <p:strVal val="#ppt_x"/>
                                          </p:val>
                                        </p:tav>
                                      </p:tavLst>
                                    </p:anim>
                                    <p:anim calcmode="lin" valueType="num">
                                      <p:cBhvr additive="base">
                                        <p:cTn id="81" dur="1500" fill="hold"/>
                                        <p:tgtEl>
                                          <p:spTgt spid="136"/>
                                        </p:tgtEl>
                                        <p:attrNameLst>
                                          <p:attrName>ppt_y</p:attrName>
                                        </p:attrNameLst>
                                      </p:cBhvr>
                                      <p:tavLst>
                                        <p:tav tm="0">
                                          <p:val>
                                            <p:strVal val="#ppt_y"/>
                                          </p:val>
                                        </p:tav>
                                        <p:tav tm="100000">
                                          <p:val>
                                            <p:strVal val="#ppt_y"/>
                                          </p:val>
                                        </p:tav>
                                      </p:tavLst>
                                    </p:anim>
                                  </p:childTnLst>
                                </p:cTn>
                              </p:par>
                              <p:par>
                                <p:cTn id="82" presetID="2" presetClass="entr" presetSubtype="8" decel="100000" fill="hold" nodeType="withEffect">
                                  <p:stCondLst>
                                    <p:cond delay="1000"/>
                                  </p:stCondLst>
                                  <p:childTnLst>
                                    <p:set>
                                      <p:cBhvr>
                                        <p:cTn id="83" dur="1" fill="hold">
                                          <p:stCondLst>
                                            <p:cond delay="0"/>
                                          </p:stCondLst>
                                        </p:cTn>
                                        <p:tgtEl>
                                          <p:spTgt spid="107"/>
                                        </p:tgtEl>
                                        <p:attrNameLst>
                                          <p:attrName>style.visibility</p:attrName>
                                        </p:attrNameLst>
                                      </p:cBhvr>
                                      <p:to>
                                        <p:strVal val="visible"/>
                                      </p:to>
                                    </p:set>
                                    <p:anim calcmode="lin" valueType="num">
                                      <p:cBhvr additive="base">
                                        <p:cTn id="84" dur="1500" fill="hold"/>
                                        <p:tgtEl>
                                          <p:spTgt spid="107"/>
                                        </p:tgtEl>
                                        <p:attrNameLst>
                                          <p:attrName>ppt_x</p:attrName>
                                        </p:attrNameLst>
                                      </p:cBhvr>
                                      <p:tavLst>
                                        <p:tav tm="0">
                                          <p:val>
                                            <p:strVal val="0-#ppt_w/2"/>
                                          </p:val>
                                        </p:tav>
                                        <p:tav tm="100000">
                                          <p:val>
                                            <p:strVal val="#ppt_x"/>
                                          </p:val>
                                        </p:tav>
                                      </p:tavLst>
                                    </p:anim>
                                    <p:anim calcmode="lin" valueType="num">
                                      <p:cBhvr additive="base">
                                        <p:cTn id="85" dur="1500" fill="hold"/>
                                        <p:tgtEl>
                                          <p:spTgt spid="107"/>
                                        </p:tgtEl>
                                        <p:attrNameLst>
                                          <p:attrName>ppt_y</p:attrName>
                                        </p:attrNameLst>
                                      </p:cBhvr>
                                      <p:tavLst>
                                        <p:tav tm="0">
                                          <p:val>
                                            <p:strVal val="#ppt_y"/>
                                          </p:val>
                                        </p:tav>
                                        <p:tav tm="100000">
                                          <p:val>
                                            <p:strVal val="#ppt_y"/>
                                          </p:val>
                                        </p:tav>
                                      </p:tavLst>
                                    </p:anim>
                                  </p:childTnLst>
                                </p:cTn>
                              </p:par>
                            </p:childTnLst>
                          </p:cTn>
                        </p:par>
                        <p:par>
                          <p:cTn id="86" fill="hold">
                            <p:stCondLst>
                              <p:cond delay="6800"/>
                            </p:stCondLst>
                            <p:childTnLst>
                              <p:par>
                                <p:cTn id="87" presetID="2" presetClass="entr" presetSubtype="4" decel="100000" fill="hold" grpId="0" nodeType="afterEffect">
                                  <p:stCondLst>
                                    <p:cond delay="0"/>
                                  </p:stCondLst>
                                  <p:childTnLst>
                                    <p:set>
                                      <p:cBhvr>
                                        <p:cTn id="88" dur="1" fill="hold">
                                          <p:stCondLst>
                                            <p:cond delay="0"/>
                                          </p:stCondLst>
                                        </p:cTn>
                                        <p:tgtEl>
                                          <p:spTgt spid="260"/>
                                        </p:tgtEl>
                                        <p:attrNameLst>
                                          <p:attrName>style.visibility</p:attrName>
                                        </p:attrNameLst>
                                      </p:cBhvr>
                                      <p:to>
                                        <p:strVal val="visible"/>
                                      </p:to>
                                    </p:set>
                                    <p:anim calcmode="lin" valueType="num">
                                      <p:cBhvr additive="base">
                                        <p:cTn id="89" dur="1000" fill="hold"/>
                                        <p:tgtEl>
                                          <p:spTgt spid="260"/>
                                        </p:tgtEl>
                                        <p:attrNameLst>
                                          <p:attrName>ppt_x</p:attrName>
                                        </p:attrNameLst>
                                      </p:cBhvr>
                                      <p:tavLst>
                                        <p:tav tm="0">
                                          <p:val>
                                            <p:strVal val="#ppt_x"/>
                                          </p:val>
                                        </p:tav>
                                        <p:tav tm="100000">
                                          <p:val>
                                            <p:strVal val="#ppt_x"/>
                                          </p:val>
                                        </p:tav>
                                      </p:tavLst>
                                    </p:anim>
                                    <p:anim calcmode="lin" valueType="num">
                                      <p:cBhvr additive="base">
                                        <p:cTn id="90" dur="1000" fill="hold"/>
                                        <p:tgtEl>
                                          <p:spTgt spid="260"/>
                                        </p:tgtEl>
                                        <p:attrNameLst>
                                          <p:attrName>ppt_y</p:attrName>
                                        </p:attrNameLst>
                                      </p:cBhvr>
                                      <p:tavLst>
                                        <p:tav tm="0">
                                          <p:val>
                                            <p:strVal val="1+#ppt_h/2"/>
                                          </p:val>
                                        </p:tav>
                                        <p:tav tm="100000">
                                          <p:val>
                                            <p:strVal val="#ppt_y"/>
                                          </p:val>
                                        </p:tav>
                                      </p:tavLst>
                                    </p:anim>
                                  </p:childTnLst>
                                </p:cTn>
                              </p:par>
                              <p:par>
                                <p:cTn id="91" presetID="2" presetClass="entr" presetSubtype="4" decel="100000" fill="hold" grpId="0" nodeType="withEffect">
                                  <p:stCondLst>
                                    <p:cond delay="100"/>
                                  </p:stCondLst>
                                  <p:childTnLst>
                                    <p:set>
                                      <p:cBhvr>
                                        <p:cTn id="92" dur="1" fill="hold">
                                          <p:stCondLst>
                                            <p:cond delay="0"/>
                                          </p:stCondLst>
                                        </p:cTn>
                                        <p:tgtEl>
                                          <p:spTgt spid="258"/>
                                        </p:tgtEl>
                                        <p:attrNameLst>
                                          <p:attrName>style.visibility</p:attrName>
                                        </p:attrNameLst>
                                      </p:cBhvr>
                                      <p:to>
                                        <p:strVal val="visible"/>
                                      </p:to>
                                    </p:set>
                                    <p:anim calcmode="lin" valueType="num">
                                      <p:cBhvr additive="base">
                                        <p:cTn id="93" dur="1000" fill="hold"/>
                                        <p:tgtEl>
                                          <p:spTgt spid="258"/>
                                        </p:tgtEl>
                                        <p:attrNameLst>
                                          <p:attrName>ppt_x</p:attrName>
                                        </p:attrNameLst>
                                      </p:cBhvr>
                                      <p:tavLst>
                                        <p:tav tm="0">
                                          <p:val>
                                            <p:strVal val="#ppt_x"/>
                                          </p:val>
                                        </p:tav>
                                        <p:tav tm="100000">
                                          <p:val>
                                            <p:strVal val="#ppt_x"/>
                                          </p:val>
                                        </p:tav>
                                      </p:tavLst>
                                    </p:anim>
                                    <p:anim calcmode="lin" valueType="num">
                                      <p:cBhvr additive="base">
                                        <p:cTn id="94" dur="1000" fill="hold"/>
                                        <p:tgtEl>
                                          <p:spTgt spid="258"/>
                                        </p:tgtEl>
                                        <p:attrNameLst>
                                          <p:attrName>ppt_y</p:attrName>
                                        </p:attrNameLst>
                                      </p:cBhvr>
                                      <p:tavLst>
                                        <p:tav tm="0">
                                          <p:val>
                                            <p:strVal val="1+#ppt_h/2"/>
                                          </p:val>
                                        </p:tav>
                                        <p:tav tm="100000">
                                          <p:val>
                                            <p:strVal val="#ppt_y"/>
                                          </p:val>
                                        </p:tav>
                                      </p:tavLst>
                                    </p:anim>
                                  </p:childTnLst>
                                </p:cTn>
                              </p:par>
                              <p:par>
                                <p:cTn id="95" presetID="2" presetClass="entr" presetSubtype="4" decel="100000" fill="hold" grpId="0" nodeType="withEffect">
                                  <p:stCondLst>
                                    <p:cond delay="200"/>
                                  </p:stCondLst>
                                  <p:childTnLst>
                                    <p:set>
                                      <p:cBhvr>
                                        <p:cTn id="96" dur="1" fill="hold">
                                          <p:stCondLst>
                                            <p:cond delay="0"/>
                                          </p:stCondLst>
                                        </p:cTn>
                                        <p:tgtEl>
                                          <p:spTgt spid="259"/>
                                        </p:tgtEl>
                                        <p:attrNameLst>
                                          <p:attrName>style.visibility</p:attrName>
                                        </p:attrNameLst>
                                      </p:cBhvr>
                                      <p:to>
                                        <p:strVal val="visible"/>
                                      </p:to>
                                    </p:set>
                                    <p:anim calcmode="lin" valueType="num">
                                      <p:cBhvr additive="base">
                                        <p:cTn id="97" dur="1000" fill="hold"/>
                                        <p:tgtEl>
                                          <p:spTgt spid="259"/>
                                        </p:tgtEl>
                                        <p:attrNameLst>
                                          <p:attrName>ppt_x</p:attrName>
                                        </p:attrNameLst>
                                      </p:cBhvr>
                                      <p:tavLst>
                                        <p:tav tm="0">
                                          <p:val>
                                            <p:strVal val="#ppt_x"/>
                                          </p:val>
                                        </p:tav>
                                        <p:tav tm="100000">
                                          <p:val>
                                            <p:strVal val="#ppt_x"/>
                                          </p:val>
                                        </p:tav>
                                      </p:tavLst>
                                    </p:anim>
                                    <p:anim calcmode="lin" valueType="num">
                                      <p:cBhvr additive="base">
                                        <p:cTn id="98" dur="1000" fill="hold"/>
                                        <p:tgtEl>
                                          <p:spTgt spid="259"/>
                                        </p:tgtEl>
                                        <p:attrNameLst>
                                          <p:attrName>ppt_y</p:attrName>
                                        </p:attrNameLst>
                                      </p:cBhvr>
                                      <p:tavLst>
                                        <p:tav tm="0">
                                          <p:val>
                                            <p:strVal val="1+#ppt_h/2"/>
                                          </p:val>
                                        </p:tav>
                                        <p:tav tm="100000">
                                          <p:val>
                                            <p:strVal val="#ppt_y"/>
                                          </p:val>
                                        </p:tav>
                                      </p:tavLst>
                                    </p:anim>
                                  </p:childTnLst>
                                </p:cTn>
                              </p:par>
                              <p:par>
                                <p:cTn id="99" presetID="2" presetClass="entr" presetSubtype="4" decel="100000" fill="hold" grpId="0" nodeType="withEffect">
                                  <p:stCondLst>
                                    <p:cond delay="300"/>
                                  </p:stCondLst>
                                  <p:childTnLst>
                                    <p:set>
                                      <p:cBhvr>
                                        <p:cTn id="100" dur="1" fill="hold">
                                          <p:stCondLst>
                                            <p:cond delay="0"/>
                                          </p:stCondLst>
                                        </p:cTn>
                                        <p:tgtEl>
                                          <p:spTgt spid="261"/>
                                        </p:tgtEl>
                                        <p:attrNameLst>
                                          <p:attrName>style.visibility</p:attrName>
                                        </p:attrNameLst>
                                      </p:cBhvr>
                                      <p:to>
                                        <p:strVal val="visible"/>
                                      </p:to>
                                    </p:set>
                                    <p:anim calcmode="lin" valueType="num">
                                      <p:cBhvr additive="base">
                                        <p:cTn id="101" dur="1000" fill="hold"/>
                                        <p:tgtEl>
                                          <p:spTgt spid="261"/>
                                        </p:tgtEl>
                                        <p:attrNameLst>
                                          <p:attrName>ppt_x</p:attrName>
                                        </p:attrNameLst>
                                      </p:cBhvr>
                                      <p:tavLst>
                                        <p:tav tm="0">
                                          <p:val>
                                            <p:strVal val="#ppt_x"/>
                                          </p:val>
                                        </p:tav>
                                        <p:tav tm="100000">
                                          <p:val>
                                            <p:strVal val="#ppt_x"/>
                                          </p:val>
                                        </p:tav>
                                      </p:tavLst>
                                    </p:anim>
                                    <p:anim calcmode="lin" valueType="num">
                                      <p:cBhvr additive="base">
                                        <p:cTn id="102" dur="1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animBg="1"/>
      <p:bldP spid="4" grpId="0" animBg="1"/>
      <p:bldP spid="258" grpId="0"/>
      <p:bldP spid="259" grpId="0"/>
      <p:bldP spid="260" grpId="0"/>
      <p:bldP spid="26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DFD3BC4F-379E-4880-9DDF-FD91208CAE0A}"/>
              </a:ext>
            </a:extLst>
          </p:cNvPr>
          <p:cNvSpPr>
            <a:spLocks noChangeArrowheads="1"/>
          </p:cNvSpPr>
          <p:nvPr/>
        </p:nvSpPr>
        <p:spPr bwMode="auto">
          <a:xfrm>
            <a:off x="4444545" y="2008867"/>
            <a:ext cx="2203450" cy="2206625"/>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68" name="Group 167">
            <a:extLst>
              <a:ext uri="{FF2B5EF4-FFF2-40B4-BE49-F238E27FC236}">
                <a16:creationId xmlns:a16="http://schemas.microsoft.com/office/drawing/2014/main" id="{4E5830DA-E477-4033-B570-E211FF1089A6}"/>
              </a:ext>
            </a:extLst>
          </p:cNvPr>
          <p:cNvGrpSpPr/>
          <p:nvPr/>
        </p:nvGrpSpPr>
        <p:grpSpPr>
          <a:xfrm>
            <a:off x="2969758" y="1931080"/>
            <a:ext cx="8543925" cy="6586538"/>
            <a:chOff x="8180388" y="1379538"/>
            <a:chExt cx="8543925" cy="6586538"/>
          </a:xfrm>
        </p:grpSpPr>
        <p:sp>
          <p:nvSpPr>
            <p:cNvPr id="5" name="Freeform 5">
              <a:extLst>
                <a:ext uri="{FF2B5EF4-FFF2-40B4-BE49-F238E27FC236}">
                  <a16:creationId xmlns:a16="http://schemas.microsoft.com/office/drawing/2014/main" id="{5F5D8BFA-4FDC-4B05-8CDC-4D24EF601E0E}"/>
                </a:ext>
              </a:extLst>
            </p:cNvPr>
            <p:cNvSpPr>
              <a:spLocks/>
            </p:cNvSpPr>
            <p:nvPr/>
          </p:nvSpPr>
          <p:spPr bwMode="auto">
            <a:xfrm>
              <a:off x="8180388" y="1379538"/>
              <a:ext cx="8543925" cy="6586538"/>
            </a:xfrm>
            <a:custGeom>
              <a:avLst/>
              <a:gdLst>
                <a:gd name="T0" fmla="*/ 3445 w 3505"/>
                <a:gd name="T1" fmla="*/ 2216 h 2700"/>
                <a:gd name="T2" fmla="*/ 3161 w 3505"/>
                <a:gd name="T3" fmla="*/ 2216 h 2700"/>
                <a:gd name="T4" fmla="*/ 3171 w 3505"/>
                <a:gd name="T5" fmla="*/ 2188 h 2700"/>
                <a:gd name="T6" fmla="*/ 3183 w 3505"/>
                <a:gd name="T7" fmla="*/ 2188 h 2700"/>
                <a:gd name="T8" fmla="*/ 3243 w 3505"/>
                <a:gd name="T9" fmla="*/ 2127 h 2700"/>
                <a:gd name="T10" fmla="*/ 3243 w 3505"/>
                <a:gd name="T11" fmla="*/ 2127 h 2700"/>
                <a:gd name="T12" fmla="*/ 3190 w 3505"/>
                <a:gd name="T13" fmla="*/ 2067 h 2700"/>
                <a:gd name="T14" fmla="*/ 3077 w 3505"/>
                <a:gd name="T15" fmla="*/ 1753 h 2700"/>
                <a:gd name="T16" fmla="*/ 2547 w 3505"/>
                <a:gd name="T17" fmla="*/ 1753 h 2700"/>
                <a:gd name="T18" fmla="*/ 2498 w 3505"/>
                <a:gd name="T19" fmla="*/ 1703 h 2700"/>
                <a:gd name="T20" fmla="*/ 2547 w 3505"/>
                <a:gd name="T21" fmla="*/ 1654 h 2700"/>
                <a:gd name="T22" fmla="*/ 2981 w 3505"/>
                <a:gd name="T23" fmla="*/ 1654 h 2700"/>
                <a:gd name="T24" fmla="*/ 2799 w 3505"/>
                <a:gd name="T25" fmla="*/ 1529 h 2700"/>
                <a:gd name="T26" fmla="*/ 2540 w 3505"/>
                <a:gd name="T27" fmla="*/ 1139 h 2700"/>
                <a:gd name="T28" fmla="*/ 2403 w 3505"/>
                <a:gd name="T29" fmla="*/ 1139 h 2700"/>
                <a:gd name="T30" fmla="*/ 2354 w 3505"/>
                <a:gd name="T31" fmla="*/ 1089 h 2700"/>
                <a:gd name="T32" fmla="*/ 2403 w 3505"/>
                <a:gd name="T33" fmla="*/ 1040 h 2700"/>
                <a:gd name="T34" fmla="*/ 2537 w 3505"/>
                <a:gd name="T35" fmla="*/ 1040 h 2700"/>
                <a:gd name="T36" fmla="*/ 2541 w 3505"/>
                <a:gd name="T37" fmla="*/ 527 h 2700"/>
                <a:gd name="T38" fmla="*/ 2525 w 3505"/>
                <a:gd name="T39" fmla="*/ 429 h 2700"/>
                <a:gd name="T40" fmla="*/ 2083 w 3505"/>
                <a:gd name="T41" fmla="*/ 429 h 2700"/>
                <a:gd name="T42" fmla="*/ 2034 w 3505"/>
                <a:gd name="T43" fmla="*/ 379 h 2700"/>
                <a:gd name="T44" fmla="*/ 2034 w 3505"/>
                <a:gd name="T45" fmla="*/ 379 h 2700"/>
                <a:gd name="T46" fmla="*/ 2083 w 3505"/>
                <a:gd name="T47" fmla="*/ 330 h 2700"/>
                <a:gd name="T48" fmla="*/ 2483 w 3505"/>
                <a:gd name="T49" fmla="*/ 330 h 2700"/>
                <a:gd name="T50" fmla="*/ 1661 w 3505"/>
                <a:gd name="T51" fmla="*/ 476 h 2700"/>
                <a:gd name="T52" fmla="*/ 826 w 3505"/>
                <a:gd name="T53" fmla="*/ 1023 h 2700"/>
                <a:gd name="T54" fmla="*/ 10 w 3505"/>
                <a:gd name="T55" fmla="*/ 1611 h 2700"/>
                <a:gd name="T56" fmla="*/ 23 w 3505"/>
                <a:gd name="T57" fmla="*/ 1813 h 2700"/>
                <a:gd name="T58" fmla="*/ 225 w 3505"/>
                <a:gd name="T59" fmla="*/ 1813 h 2700"/>
                <a:gd name="T60" fmla="*/ 274 w 3505"/>
                <a:gd name="T61" fmla="*/ 1862 h 2700"/>
                <a:gd name="T62" fmla="*/ 225 w 3505"/>
                <a:gd name="T63" fmla="*/ 1911 h 2700"/>
                <a:gd name="T64" fmla="*/ 62 w 3505"/>
                <a:gd name="T65" fmla="*/ 1911 h 2700"/>
                <a:gd name="T66" fmla="*/ 227 w 3505"/>
                <a:gd name="T67" fmla="*/ 2116 h 2700"/>
                <a:gd name="T68" fmla="*/ 243 w 3505"/>
                <a:gd name="T69" fmla="*/ 2114 h 2700"/>
                <a:gd name="T70" fmla="*/ 586 w 3505"/>
                <a:gd name="T71" fmla="*/ 2114 h 2700"/>
                <a:gd name="T72" fmla="*/ 635 w 3505"/>
                <a:gd name="T73" fmla="*/ 2163 h 2700"/>
                <a:gd name="T74" fmla="*/ 586 w 3505"/>
                <a:gd name="T75" fmla="*/ 2212 h 2700"/>
                <a:gd name="T76" fmla="*/ 358 w 3505"/>
                <a:gd name="T77" fmla="*/ 2212 h 2700"/>
                <a:gd name="T78" fmla="*/ 506 w 3505"/>
                <a:gd name="T79" fmla="*/ 2288 h 2700"/>
                <a:gd name="T80" fmla="*/ 1053 w 3505"/>
                <a:gd name="T81" fmla="*/ 2195 h 2700"/>
                <a:gd name="T82" fmla="*/ 2398 w 3505"/>
                <a:gd name="T83" fmla="*/ 2561 h 2700"/>
                <a:gd name="T84" fmla="*/ 2962 w 3505"/>
                <a:gd name="T85" fmla="*/ 2492 h 2700"/>
                <a:gd name="T86" fmla="*/ 3242 w 3505"/>
                <a:gd name="T87" fmla="*/ 2492 h 2700"/>
                <a:gd name="T88" fmla="*/ 3303 w 3505"/>
                <a:gd name="T89" fmla="*/ 2431 h 2700"/>
                <a:gd name="T90" fmla="*/ 3242 w 3505"/>
                <a:gd name="T91" fmla="*/ 2371 h 2700"/>
                <a:gd name="T92" fmla="*/ 3077 w 3505"/>
                <a:gd name="T93" fmla="*/ 2371 h 2700"/>
                <a:gd name="T94" fmla="*/ 3101 w 3505"/>
                <a:gd name="T95" fmla="*/ 2337 h 2700"/>
                <a:gd name="T96" fmla="*/ 3445 w 3505"/>
                <a:gd name="T97" fmla="*/ 2337 h 2700"/>
                <a:gd name="T98" fmla="*/ 3505 w 3505"/>
                <a:gd name="T99" fmla="*/ 2277 h 2700"/>
                <a:gd name="T100" fmla="*/ 3445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5" y="2216"/>
                  </a:moveTo>
                  <a:cubicBezTo>
                    <a:pt x="3161" y="2216"/>
                    <a:pt x="3161" y="2216"/>
                    <a:pt x="3161" y="2216"/>
                  </a:cubicBezTo>
                  <a:cubicBezTo>
                    <a:pt x="3165" y="2207"/>
                    <a:pt x="3168" y="2197"/>
                    <a:pt x="3171" y="2188"/>
                  </a:cubicBezTo>
                  <a:cubicBezTo>
                    <a:pt x="3183" y="2188"/>
                    <a:pt x="3183" y="2188"/>
                    <a:pt x="3183" y="2188"/>
                  </a:cubicBezTo>
                  <a:cubicBezTo>
                    <a:pt x="3216" y="2188"/>
                    <a:pt x="3243" y="2161"/>
                    <a:pt x="3243" y="2127"/>
                  </a:cubicBezTo>
                  <a:cubicBezTo>
                    <a:pt x="3243" y="2127"/>
                    <a:pt x="3243" y="2127"/>
                    <a:pt x="3243" y="2127"/>
                  </a:cubicBezTo>
                  <a:cubicBezTo>
                    <a:pt x="3243" y="2097"/>
                    <a:pt x="3220" y="2071"/>
                    <a:pt x="3190" y="2067"/>
                  </a:cubicBezTo>
                  <a:cubicBezTo>
                    <a:pt x="3193" y="1964"/>
                    <a:pt x="3160" y="1856"/>
                    <a:pt x="3077" y="1753"/>
                  </a:cubicBezTo>
                  <a:cubicBezTo>
                    <a:pt x="2547" y="1753"/>
                    <a:pt x="2547" y="1753"/>
                    <a:pt x="2547" y="1753"/>
                  </a:cubicBezTo>
                  <a:cubicBezTo>
                    <a:pt x="2520" y="1753"/>
                    <a:pt x="2498" y="1730"/>
                    <a:pt x="2498" y="1703"/>
                  </a:cubicBezTo>
                  <a:cubicBezTo>
                    <a:pt x="2498" y="1676"/>
                    <a:pt x="2520" y="1654"/>
                    <a:pt x="2547" y="1654"/>
                  </a:cubicBezTo>
                  <a:cubicBezTo>
                    <a:pt x="2981" y="1654"/>
                    <a:pt x="2981" y="1654"/>
                    <a:pt x="2981" y="1654"/>
                  </a:cubicBezTo>
                  <a:cubicBezTo>
                    <a:pt x="2931" y="1611"/>
                    <a:pt x="2870" y="1569"/>
                    <a:pt x="2799" y="1529"/>
                  </a:cubicBezTo>
                  <a:cubicBezTo>
                    <a:pt x="2605" y="1430"/>
                    <a:pt x="2551" y="1306"/>
                    <a:pt x="2540" y="1139"/>
                  </a:cubicBezTo>
                  <a:cubicBezTo>
                    <a:pt x="2403" y="1139"/>
                    <a:pt x="2403" y="1139"/>
                    <a:pt x="2403" y="1139"/>
                  </a:cubicBezTo>
                  <a:cubicBezTo>
                    <a:pt x="2376" y="1139"/>
                    <a:pt x="2354" y="1117"/>
                    <a:pt x="2354" y="1089"/>
                  </a:cubicBezTo>
                  <a:cubicBezTo>
                    <a:pt x="2354" y="1062"/>
                    <a:pt x="2376" y="1040"/>
                    <a:pt x="2403" y="1040"/>
                  </a:cubicBezTo>
                  <a:cubicBezTo>
                    <a:pt x="2537" y="1040"/>
                    <a:pt x="2537" y="1040"/>
                    <a:pt x="2537" y="1040"/>
                  </a:cubicBezTo>
                  <a:cubicBezTo>
                    <a:pt x="2539" y="900"/>
                    <a:pt x="2554" y="732"/>
                    <a:pt x="2541" y="527"/>
                  </a:cubicBezTo>
                  <a:cubicBezTo>
                    <a:pt x="2539" y="492"/>
                    <a:pt x="2534" y="459"/>
                    <a:pt x="2525" y="429"/>
                  </a:cubicBezTo>
                  <a:cubicBezTo>
                    <a:pt x="2083" y="429"/>
                    <a:pt x="2083" y="429"/>
                    <a:pt x="2083" y="429"/>
                  </a:cubicBezTo>
                  <a:cubicBezTo>
                    <a:pt x="2056" y="429"/>
                    <a:pt x="2034" y="407"/>
                    <a:pt x="2034" y="379"/>
                  </a:cubicBezTo>
                  <a:cubicBezTo>
                    <a:pt x="2034" y="379"/>
                    <a:pt x="2034" y="379"/>
                    <a:pt x="2034" y="379"/>
                  </a:cubicBezTo>
                  <a:cubicBezTo>
                    <a:pt x="2034" y="352"/>
                    <a:pt x="2056" y="330"/>
                    <a:pt x="2083" y="330"/>
                  </a:cubicBezTo>
                  <a:cubicBezTo>
                    <a:pt x="2483" y="330"/>
                    <a:pt x="2483" y="330"/>
                    <a:pt x="2483" y="330"/>
                  </a:cubicBezTo>
                  <a:cubicBezTo>
                    <a:pt x="2278" y="0"/>
                    <a:pt x="1622" y="160"/>
                    <a:pt x="1661" y="476"/>
                  </a:cubicBezTo>
                  <a:cubicBezTo>
                    <a:pt x="1710" y="867"/>
                    <a:pt x="1133" y="1232"/>
                    <a:pt x="826" y="1023"/>
                  </a:cubicBezTo>
                  <a:cubicBezTo>
                    <a:pt x="559" y="841"/>
                    <a:pt x="72" y="1134"/>
                    <a:pt x="10" y="1611"/>
                  </a:cubicBezTo>
                  <a:cubicBezTo>
                    <a:pt x="0" y="1684"/>
                    <a:pt x="6" y="1752"/>
                    <a:pt x="23" y="1813"/>
                  </a:cubicBezTo>
                  <a:cubicBezTo>
                    <a:pt x="225" y="1813"/>
                    <a:pt x="225" y="1813"/>
                    <a:pt x="225" y="1813"/>
                  </a:cubicBezTo>
                  <a:cubicBezTo>
                    <a:pt x="252" y="1813"/>
                    <a:pt x="274" y="1835"/>
                    <a:pt x="274" y="1862"/>
                  </a:cubicBezTo>
                  <a:cubicBezTo>
                    <a:pt x="274" y="1889"/>
                    <a:pt x="252" y="1911"/>
                    <a:pt x="225" y="1911"/>
                  </a:cubicBezTo>
                  <a:cubicBezTo>
                    <a:pt x="62" y="1911"/>
                    <a:pt x="62" y="1911"/>
                    <a:pt x="62" y="1911"/>
                  </a:cubicBezTo>
                  <a:cubicBezTo>
                    <a:pt x="103" y="1993"/>
                    <a:pt x="164" y="2062"/>
                    <a:pt x="227" y="2116"/>
                  </a:cubicBezTo>
                  <a:cubicBezTo>
                    <a:pt x="232" y="2115"/>
                    <a:pt x="237" y="2114"/>
                    <a:pt x="243" y="2114"/>
                  </a:cubicBezTo>
                  <a:cubicBezTo>
                    <a:pt x="586" y="2114"/>
                    <a:pt x="586" y="2114"/>
                    <a:pt x="586" y="2114"/>
                  </a:cubicBezTo>
                  <a:cubicBezTo>
                    <a:pt x="613" y="2114"/>
                    <a:pt x="635" y="2136"/>
                    <a:pt x="635" y="2163"/>
                  </a:cubicBezTo>
                  <a:cubicBezTo>
                    <a:pt x="635" y="2190"/>
                    <a:pt x="613" y="2212"/>
                    <a:pt x="586" y="2212"/>
                  </a:cubicBezTo>
                  <a:cubicBezTo>
                    <a:pt x="358" y="2212"/>
                    <a:pt x="358" y="2212"/>
                    <a:pt x="358" y="2212"/>
                  </a:cubicBezTo>
                  <a:cubicBezTo>
                    <a:pt x="441" y="2264"/>
                    <a:pt x="506" y="2288"/>
                    <a:pt x="506" y="2288"/>
                  </a:cubicBezTo>
                  <a:cubicBezTo>
                    <a:pt x="786" y="2358"/>
                    <a:pt x="936" y="2255"/>
                    <a:pt x="1053" y="2195"/>
                  </a:cubicBezTo>
                  <a:cubicBezTo>
                    <a:pt x="1378" y="2028"/>
                    <a:pt x="2005" y="2079"/>
                    <a:pt x="2398" y="2561"/>
                  </a:cubicBezTo>
                  <a:cubicBezTo>
                    <a:pt x="2535" y="2700"/>
                    <a:pt x="2781" y="2643"/>
                    <a:pt x="2962" y="2492"/>
                  </a:cubicBezTo>
                  <a:cubicBezTo>
                    <a:pt x="3242" y="2492"/>
                    <a:pt x="3242" y="2492"/>
                    <a:pt x="3242" y="2492"/>
                  </a:cubicBezTo>
                  <a:cubicBezTo>
                    <a:pt x="3276" y="2492"/>
                    <a:pt x="3303" y="2465"/>
                    <a:pt x="3303" y="2431"/>
                  </a:cubicBezTo>
                  <a:cubicBezTo>
                    <a:pt x="3303" y="2398"/>
                    <a:pt x="3276" y="2371"/>
                    <a:pt x="3242" y="2371"/>
                  </a:cubicBezTo>
                  <a:cubicBezTo>
                    <a:pt x="3077" y="2371"/>
                    <a:pt x="3077" y="2371"/>
                    <a:pt x="3077" y="2371"/>
                  </a:cubicBezTo>
                  <a:cubicBezTo>
                    <a:pt x="3085" y="2360"/>
                    <a:pt x="3093" y="2349"/>
                    <a:pt x="3101" y="2337"/>
                  </a:cubicBezTo>
                  <a:cubicBezTo>
                    <a:pt x="3445" y="2337"/>
                    <a:pt x="3445" y="2337"/>
                    <a:pt x="3445" y="2337"/>
                  </a:cubicBezTo>
                  <a:cubicBezTo>
                    <a:pt x="3478" y="2337"/>
                    <a:pt x="3505" y="2310"/>
                    <a:pt x="3505" y="2277"/>
                  </a:cubicBezTo>
                  <a:cubicBezTo>
                    <a:pt x="3505" y="2243"/>
                    <a:pt x="3478" y="2216"/>
                    <a:pt x="3445"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8">
              <a:extLst>
                <a:ext uri="{FF2B5EF4-FFF2-40B4-BE49-F238E27FC236}">
                  <a16:creationId xmlns:a16="http://schemas.microsoft.com/office/drawing/2014/main" id="{E00F8A19-EDF1-4B73-B7FF-346B81BCF482}"/>
                </a:ext>
              </a:extLst>
            </p:cNvPr>
            <p:cNvSpPr>
              <a:spLocks/>
            </p:cNvSpPr>
            <p:nvPr/>
          </p:nvSpPr>
          <p:spPr bwMode="auto">
            <a:xfrm>
              <a:off x="13925550" y="4665663"/>
              <a:ext cx="955675" cy="239713"/>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9">
              <a:extLst>
                <a:ext uri="{FF2B5EF4-FFF2-40B4-BE49-F238E27FC236}">
                  <a16:creationId xmlns:a16="http://schemas.microsoft.com/office/drawing/2014/main" id="{4D3973A5-94B5-4506-BACB-01E776AF2662}"/>
                </a:ext>
              </a:extLst>
            </p:cNvPr>
            <p:cNvSpPr>
              <a:spLocks/>
            </p:cNvSpPr>
            <p:nvPr/>
          </p:nvSpPr>
          <p:spPr bwMode="auto">
            <a:xfrm>
              <a:off x="14927263" y="4665663"/>
              <a:ext cx="238125" cy="239713"/>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10">
              <a:extLst>
                <a:ext uri="{FF2B5EF4-FFF2-40B4-BE49-F238E27FC236}">
                  <a16:creationId xmlns:a16="http://schemas.microsoft.com/office/drawing/2014/main" id="{7410FD5D-E4B2-4980-936E-96800846B5F1}"/>
                </a:ext>
              </a:extLst>
            </p:cNvPr>
            <p:cNvSpPr>
              <a:spLocks/>
            </p:cNvSpPr>
            <p:nvPr/>
          </p:nvSpPr>
          <p:spPr bwMode="auto">
            <a:xfrm>
              <a:off x="14327188" y="4359275"/>
              <a:ext cx="819150" cy="241300"/>
            </a:xfrm>
            <a:custGeom>
              <a:avLst/>
              <a:gdLst>
                <a:gd name="T0" fmla="*/ 287 w 336"/>
                <a:gd name="T1" fmla="*/ 99 h 99"/>
                <a:gd name="T2" fmla="*/ 49 w 336"/>
                <a:gd name="T3" fmla="*/ 99 h 99"/>
                <a:gd name="T4" fmla="*/ 0 w 336"/>
                <a:gd name="T5" fmla="*/ 50 h 99"/>
                <a:gd name="T6" fmla="*/ 0 w 336"/>
                <a:gd name="T7" fmla="*/ 50 h 99"/>
                <a:gd name="T8" fmla="*/ 49 w 336"/>
                <a:gd name="T9" fmla="*/ 0 h 99"/>
                <a:gd name="T10" fmla="*/ 287 w 336"/>
                <a:gd name="T11" fmla="*/ 0 h 99"/>
                <a:gd name="T12" fmla="*/ 336 w 336"/>
                <a:gd name="T13" fmla="*/ 50 h 99"/>
                <a:gd name="T14" fmla="*/ 336 w 336"/>
                <a:gd name="T15" fmla="*/ 50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50"/>
                  </a:cubicBezTo>
                  <a:cubicBezTo>
                    <a:pt x="0" y="50"/>
                    <a:pt x="0" y="50"/>
                    <a:pt x="0" y="50"/>
                  </a:cubicBezTo>
                  <a:cubicBezTo>
                    <a:pt x="0" y="22"/>
                    <a:pt x="22" y="0"/>
                    <a:pt x="49" y="0"/>
                  </a:cubicBezTo>
                  <a:cubicBezTo>
                    <a:pt x="287" y="0"/>
                    <a:pt x="287" y="0"/>
                    <a:pt x="287" y="0"/>
                  </a:cubicBezTo>
                  <a:cubicBezTo>
                    <a:pt x="314" y="0"/>
                    <a:pt x="336" y="22"/>
                    <a:pt x="336" y="50"/>
                  </a:cubicBezTo>
                  <a:cubicBezTo>
                    <a:pt x="336" y="50"/>
                    <a:pt x="336" y="50"/>
                    <a:pt x="336" y="50"/>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1">
              <a:extLst>
                <a:ext uri="{FF2B5EF4-FFF2-40B4-BE49-F238E27FC236}">
                  <a16:creationId xmlns:a16="http://schemas.microsoft.com/office/drawing/2014/main" id="{FADD0AFF-15DB-48D8-A769-C63A1D2EC56B}"/>
                </a:ext>
              </a:extLst>
            </p:cNvPr>
            <p:cNvSpPr>
              <a:spLocks/>
            </p:cNvSpPr>
            <p:nvPr/>
          </p:nvSpPr>
          <p:spPr bwMode="auto">
            <a:xfrm>
              <a:off x="15438438" y="5738813"/>
              <a:ext cx="819150" cy="239713"/>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2">
              <a:extLst>
                <a:ext uri="{FF2B5EF4-FFF2-40B4-BE49-F238E27FC236}">
                  <a16:creationId xmlns:a16="http://schemas.microsoft.com/office/drawing/2014/main" id="{53985FF2-2D27-49F0-A738-51BEA7E41E1C}"/>
                </a:ext>
              </a:extLst>
            </p:cNvPr>
            <p:cNvSpPr>
              <a:spLocks/>
            </p:cNvSpPr>
            <p:nvPr/>
          </p:nvSpPr>
          <p:spPr bwMode="auto">
            <a:xfrm>
              <a:off x="14444663" y="4960938"/>
              <a:ext cx="587375" cy="241300"/>
            </a:xfrm>
            <a:custGeom>
              <a:avLst/>
              <a:gdLst>
                <a:gd name="T0" fmla="*/ 192 w 241"/>
                <a:gd name="T1" fmla="*/ 99 h 99"/>
                <a:gd name="T2" fmla="*/ 50 w 241"/>
                <a:gd name="T3" fmla="*/ 99 h 99"/>
                <a:gd name="T4" fmla="*/ 0 w 241"/>
                <a:gd name="T5" fmla="*/ 50 h 99"/>
                <a:gd name="T6" fmla="*/ 0 w 241"/>
                <a:gd name="T7" fmla="*/ 50 h 99"/>
                <a:gd name="T8" fmla="*/ 50 w 241"/>
                <a:gd name="T9" fmla="*/ 0 h 99"/>
                <a:gd name="T10" fmla="*/ 192 w 241"/>
                <a:gd name="T11" fmla="*/ 0 h 99"/>
                <a:gd name="T12" fmla="*/ 241 w 241"/>
                <a:gd name="T13" fmla="*/ 50 h 99"/>
                <a:gd name="T14" fmla="*/ 241 w 241"/>
                <a:gd name="T15" fmla="*/ 50 h 99"/>
                <a:gd name="T16" fmla="*/ 192 w 241"/>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99">
                  <a:moveTo>
                    <a:pt x="192" y="99"/>
                  </a:moveTo>
                  <a:cubicBezTo>
                    <a:pt x="50" y="99"/>
                    <a:pt x="50" y="99"/>
                    <a:pt x="50" y="99"/>
                  </a:cubicBezTo>
                  <a:cubicBezTo>
                    <a:pt x="22" y="99"/>
                    <a:pt x="0" y="77"/>
                    <a:pt x="0" y="50"/>
                  </a:cubicBezTo>
                  <a:cubicBezTo>
                    <a:pt x="0" y="50"/>
                    <a:pt x="0" y="50"/>
                    <a:pt x="0" y="50"/>
                  </a:cubicBezTo>
                  <a:cubicBezTo>
                    <a:pt x="0" y="22"/>
                    <a:pt x="22" y="0"/>
                    <a:pt x="50" y="0"/>
                  </a:cubicBezTo>
                  <a:cubicBezTo>
                    <a:pt x="192" y="0"/>
                    <a:pt x="192" y="0"/>
                    <a:pt x="192" y="0"/>
                  </a:cubicBezTo>
                  <a:cubicBezTo>
                    <a:pt x="219" y="0"/>
                    <a:pt x="241" y="22"/>
                    <a:pt x="241" y="50"/>
                  </a:cubicBezTo>
                  <a:cubicBezTo>
                    <a:pt x="241" y="50"/>
                    <a:pt x="241" y="50"/>
                    <a:pt x="241" y="50"/>
                  </a:cubicBezTo>
                  <a:cubicBezTo>
                    <a:pt x="241" y="77"/>
                    <a:pt x="219" y="99"/>
                    <a:pt x="192"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3">
              <a:extLst>
                <a:ext uri="{FF2B5EF4-FFF2-40B4-BE49-F238E27FC236}">
                  <a16:creationId xmlns:a16="http://schemas.microsoft.com/office/drawing/2014/main" id="{B2B326E1-B70A-4522-BF73-938D612BDD3D}"/>
                </a:ext>
              </a:extLst>
            </p:cNvPr>
            <p:cNvSpPr>
              <a:spLocks/>
            </p:cNvSpPr>
            <p:nvPr/>
          </p:nvSpPr>
          <p:spPr bwMode="auto">
            <a:xfrm>
              <a:off x="15146338" y="5986463"/>
              <a:ext cx="585788" cy="238125"/>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4">
              <a:extLst>
                <a:ext uri="{FF2B5EF4-FFF2-40B4-BE49-F238E27FC236}">
                  <a16:creationId xmlns:a16="http://schemas.microsoft.com/office/drawing/2014/main" id="{DCFD21A8-1CAF-41EE-A281-59F004B4F921}"/>
                </a:ext>
              </a:extLst>
            </p:cNvPr>
            <p:cNvSpPr>
              <a:spLocks/>
            </p:cNvSpPr>
            <p:nvPr/>
          </p:nvSpPr>
          <p:spPr bwMode="auto">
            <a:xfrm>
              <a:off x="13947775" y="3043238"/>
              <a:ext cx="1176338" cy="295275"/>
            </a:xfrm>
            <a:custGeom>
              <a:avLst/>
              <a:gdLst>
                <a:gd name="T0" fmla="*/ 61 w 483"/>
                <a:gd name="T1" fmla="*/ 0 h 121"/>
                <a:gd name="T2" fmla="*/ 422 w 483"/>
                <a:gd name="T3" fmla="*/ 0 h 121"/>
                <a:gd name="T4" fmla="*/ 483 w 483"/>
                <a:gd name="T5" fmla="*/ 60 h 121"/>
                <a:gd name="T6" fmla="*/ 483 w 483"/>
                <a:gd name="T7" fmla="*/ 60 h 121"/>
                <a:gd name="T8" fmla="*/ 422 w 483"/>
                <a:gd name="T9" fmla="*/ 121 h 121"/>
                <a:gd name="T10" fmla="*/ 61 w 483"/>
                <a:gd name="T11" fmla="*/ 121 h 121"/>
                <a:gd name="T12" fmla="*/ 0 w 483"/>
                <a:gd name="T13" fmla="*/ 60 h 121"/>
                <a:gd name="T14" fmla="*/ 0 w 483"/>
                <a:gd name="T15" fmla="*/ 60 h 121"/>
                <a:gd name="T16" fmla="*/ 61 w 48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21">
                  <a:moveTo>
                    <a:pt x="61" y="0"/>
                  </a:moveTo>
                  <a:cubicBezTo>
                    <a:pt x="422" y="0"/>
                    <a:pt x="422" y="0"/>
                    <a:pt x="422" y="0"/>
                  </a:cubicBezTo>
                  <a:cubicBezTo>
                    <a:pt x="455" y="0"/>
                    <a:pt x="483" y="27"/>
                    <a:pt x="483" y="60"/>
                  </a:cubicBezTo>
                  <a:cubicBezTo>
                    <a:pt x="483" y="60"/>
                    <a:pt x="483" y="60"/>
                    <a:pt x="483" y="60"/>
                  </a:cubicBezTo>
                  <a:cubicBezTo>
                    <a:pt x="483" y="94"/>
                    <a:pt x="455" y="121"/>
                    <a:pt x="422"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5">
              <a:extLst>
                <a:ext uri="{FF2B5EF4-FFF2-40B4-BE49-F238E27FC236}">
                  <a16:creationId xmlns:a16="http://schemas.microsoft.com/office/drawing/2014/main" id="{7E9F0C8F-CE63-4D00-B9EA-E7370F052800}"/>
                </a:ext>
              </a:extLst>
            </p:cNvPr>
            <p:cNvSpPr>
              <a:spLocks/>
            </p:cNvSpPr>
            <p:nvPr/>
          </p:nvSpPr>
          <p:spPr bwMode="auto">
            <a:xfrm>
              <a:off x="13620750" y="3419475"/>
              <a:ext cx="1009650" cy="295275"/>
            </a:xfrm>
            <a:custGeom>
              <a:avLst/>
              <a:gdLst>
                <a:gd name="T0" fmla="*/ 61 w 414"/>
                <a:gd name="T1" fmla="*/ 0 h 121"/>
                <a:gd name="T2" fmla="*/ 354 w 414"/>
                <a:gd name="T3" fmla="*/ 0 h 121"/>
                <a:gd name="T4" fmla="*/ 414 w 414"/>
                <a:gd name="T5" fmla="*/ 61 h 121"/>
                <a:gd name="T6" fmla="*/ 414 w 414"/>
                <a:gd name="T7" fmla="*/ 61 h 121"/>
                <a:gd name="T8" fmla="*/ 354 w 414"/>
                <a:gd name="T9" fmla="*/ 121 h 121"/>
                <a:gd name="T10" fmla="*/ 61 w 414"/>
                <a:gd name="T11" fmla="*/ 121 h 121"/>
                <a:gd name="T12" fmla="*/ 0 w 414"/>
                <a:gd name="T13" fmla="*/ 61 h 121"/>
                <a:gd name="T14" fmla="*/ 0 w 414"/>
                <a:gd name="T15" fmla="*/ 61 h 121"/>
                <a:gd name="T16" fmla="*/ 61 w 414"/>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4" h="121">
                  <a:moveTo>
                    <a:pt x="61" y="0"/>
                  </a:moveTo>
                  <a:cubicBezTo>
                    <a:pt x="354" y="0"/>
                    <a:pt x="354" y="0"/>
                    <a:pt x="354" y="0"/>
                  </a:cubicBezTo>
                  <a:cubicBezTo>
                    <a:pt x="387" y="0"/>
                    <a:pt x="414" y="28"/>
                    <a:pt x="414" y="61"/>
                  </a:cubicBezTo>
                  <a:cubicBezTo>
                    <a:pt x="414" y="61"/>
                    <a:pt x="414" y="61"/>
                    <a:pt x="414" y="61"/>
                  </a:cubicBezTo>
                  <a:cubicBezTo>
                    <a:pt x="414" y="94"/>
                    <a:pt x="387" y="121"/>
                    <a:pt x="354" y="121"/>
                  </a:cubicBezTo>
                  <a:cubicBezTo>
                    <a:pt x="61" y="121"/>
                    <a:pt x="61" y="121"/>
                    <a:pt x="61" y="121"/>
                  </a:cubicBezTo>
                  <a:cubicBezTo>
                    <a:pt x="27" y="121"/>
                    <a:pt x="0" y="94"/>
                    <a:pt x="0" y="61"/>
                  </a:cubicBezTo>
                  <a:cubicBezTo>
                    <a:pt x="0" y="61"/>
                    <a:pt x="0" y="61"/>
                    <a:pt x="0" y="61"/>
                  </a:cubicBezTo>
                  <a:cubicBezTo>
                    <a:pt x="0" y="28"/>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6">
              <a:extLst>
                <a:ext uri="{FF2B5EF4-FFF2-40B4-BE49-F238E27FC236}">
                  <a16:creationId xmlns:a16="http://schemas.microsoft.com/office/drawing/2014/main" id="{8830D42F-7DE4-4760-85CA-82A591CA1263}"/>
                </a:ext>
              </a:extLst>
            </p:cNvPr>
            <p:cNvSpPr>
              <a:spLocks/>
            </p:cNvSpPr>
            <p:nvPr/>
          </p:nvSpPr>
          <p:spPr bwMode="auto">
            <a:xfrm>
              <a:off x="13762038" y="2679700"/>
              <a:ext cx="722313" cy="295275"/>
            </a:xfrm>
            <a:custGeom>
              <a:avLst/>
              <a:gdLst>
                <a:gd name="T0" fmla="*/ 61 w 296"/>
                <a:gd name="T1" fmla="*/ 0 h 121"/>
                <a:gd name="T2" fmla="*/ 236 w 296"/>
                <a:gd name="T3" fmla="*/ 0 h 121"/>
                <a:gd name="T4" fmla="*/ 296 w 296"/>
                <a:gd name="T5" fmla="*/ 60 h 121"/>
                <a:gd name="T6" fmla="*/ 296 w 296"/>
                <a:gd name="T7" fmla="*/ 60 h 121"/>
                <a:gd name="T8" fmla="*/ 236 w 296"/>
                <a:gd name="T9" fmla="*/ 121 h 121"/>
                <a:gd name="T10" fmla="*/ 61 w 296"/>
                <a:gd name="T11" fmla="*/ 121 h 121"/>
                <a:gd name="T12" fmla="*/ 0 w 296"/>
                <a:gd name="T13" fmla="*/ 60 h 121"/>
                <a:gd name="T14" fmla="*/ 0 w 296"/>
                <a:gd name="T15" fmla="*/ 60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0"/>
                  </a:cubicBezTo>
                  <a:cubicBezTo>
                    <a:pt x="296" y="60"/>
                    <a:pt x="296" y="60"/>
                    <a:pt x="296" y="60"/>
                  </a:cubicBezTo>
                  <a:cubicBezTo>
                    <a:pt x="296" y="94"/>
                    <a:pt x="269" y="121"/>
                    <a:pt x="236"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9" name="Group 168">
            <a:extLst>
              <a:ext uri="{FF2B5EF4-FFF2-40B4-BE49-F238E27FC236}">
                <a16:creationId xmlns:a16="http://schemas.microsoft.com/office/drawing/2014/main" id="{363E3A96-F945-4273-9990-9E8E67FC56AA}"/>
              </a:ext>
            </a:extLst>
          </p:cNvPr>
          <p:cNvGrpSpPr/>
          <p:nvPr/>
        </p:nvGrpSpPr>
        <p:grpSpPr>
          <a:xfrm>
            <a:off x="4727120" y="7365092"/>
            <a:ext cx="4319588" cy="3683000"/>
            <a:chOff x="9937750" y="6813550"/>
            <a:chExt cx="4319588" cy="3683000"/>
          </a:xfrm>
        </p:grpSpPr>
        <p:sp>
          <p:nvSpPr>
            <p:cNvPr id="7" name="Oval 7">
              <a:extLst>
                <a:ext uri="{FF2B5EF4-FFF2-40B4-BE49-F238E27FC236}">
                  <a16:creationId xmlns:a16="http://schemas.microsoft.com/office/drawing/2014/main" id="{EDD0F84D-08D8-42B8-BA06-E2A3D58DCA23}"/>
                </a:ext>
              </a:extLst>
            </p:cNvPr>
            <p:cNvSpPr>
              <a:spLocks noChangeArrowheads="1"/>
            </p:cNvSpPr>
            <p:nvPr/>
          </p:nvSpPr>
          <p:spPr bwMode="auto">
            <a:xfrm>
              <a:off x="10006013" y="6813550"/>
              <a:ext cx="3679825" cy="3683000"/>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7">
              <a:extLst>
                <a:ext uri="{FF2B5EF4-FFF2-40B4-BE49-F238E27FC236}">
                  <a16:creationId xmlns:a16="http://schemas.microsoft.com/office/drawing/2014/main" id="{5A2C6AD4-8EBA-4C8A-813C-DE318A44F507}"/>
                </a:ext>
              </a:extLst>
            </p:cNvPr>
            <p:cNvSpPr>
              <a:spLocks/>
            </p:cNvSpPr>
            <p:nvPr/>
          </p:nvSpPr>
          <p:spPr bwMode="auto">
            <a:xfrm>
              <a:off x="10009188" y="6978650"/>
              <a:ext cx="3849688" cy="3278188"/>
            </a:xfrm>
            <a:custGeom>
              <a:avLst/>
              <a:gdLst>
                <a:gd name="T0" fmla="*/ 1526 w 1580"/>
                <a:gd name="T1" fmla="*/ 762 h 1344"/>
                <a:gd name="T2" fmla="*/ 1418 w 1580"/>
                <a:gd name="T3" fmla="*/ 762 h 1344"/>
                <a:gd name="T4" fmla="*/ 1418 w 1580"/>
                <a:gd name="T5" fmla="*/ 762 h 1344"/>
                <a:gd name="T6" fmla="*/ 1323 w 1580"/>
                <a:gd name="T7" fmla="*/ 762 h 1344"/>
                <a:gd name="T8" fmla="*/ 1268 w 1580"/>
                <a:gd name="T9" fmla="*/ 815 h 1344"/>
                <a:gd name="T10" fmla="*/ 1284 w 1580"/>
                <a:gd name="T11" fmla="*/ 854 h 1344"/>
                <a:gd name="T12" fmla="*/ 1322 w 1580"/>
                <a:gd name="T13" fmla="*/ 870 h 1344"/>
                <a:gd name="T14" fmla="*/ 1393 w 1580"/>
                <a:gd name="T15" fmla="*/ 870 h 1344"/>
                <a:gd name="T16" fmla="*/ 1393 w 1580"/>
                <a:gd name="T17" fmla="*/ 870 h 1344"/>
                <a:gd name="T18" fmla="*/ 1444 w 1580"/>
                <a:gd name="T19" fmla="*/ 924 h 1344"/>
                <a:gd name="T20" fmla="*/ 1389 w 1580"/>
                <a:gd name="T21" fmla="*/ 977 h 1344"/>
                <a:gd name="T22" fmla="*/ 1380 w 1580"/>
                <a:gd name="T23" fmla="*/ 977 h 1344"/>
                <a:gd name="T24" fmla="*/ 1334 w 1580"/>
                <a:gd name="T25" fmla="*/ 1004 h 1344"/>
                <a:gd name="T26" fmla="*/ 768 w 1580"/>
                <a:gd name="T27" fmla="*/ 1337 h 1344"/>
                <a:gd name="T28" fmla="*/ 87 w 1580"/>
                <a:gd name="T29" fmla="*/ 675 h 1344"/>
                <a:gd name="T30" fmla="*/ 89 w 1580"/>
                <a:gd name="T31" fmla="*/ 610 h 1344"/>
                <a:gd name="T32" fmla="*/ 90 w 1580"/>
                <a:gd name="T33" fmla="*/ 607 h 1344"/>
                <a:gd name="T34" fmla="*/ 54 w 1580"/>
                <a:gd name="T35" fmla="*/ 571 h 1344"/>
                <a:gd name="T36" fmla="*/ 16 w 1580"/>
                <a:gd name="T37" fmla="*/ 555 h 1344"/>
                <a:gd name="T38" fmla="*/ 0 w 1580"/>
                <a:gd name="T39" fmla="*/ 517 h 1344"/>
                <a:gd name="T40" fmla="*/ 55 w 1580"/>
                <a:gd name="T41" fmla="*/ 464 h 1344"/>
                <a:gd name="T42" fmla="*/ 238 w 1580"/>
                <a:gd name="T43" fmla="*/ 464 h 1344"/>
                <a:gd name="T44" fmla="*/ 279 w 1580"/>
                <a:gd name="T45" fmla="*/ 411 h 1344"/>
                <a:gd name="T46" fmla="*/ 264 w 1580"/>
                <a:gd name="T47" fmla="*/ 373 h 1344"/>
                <a:gd name="T48" fmla="*/ 226 w 1580"/>
                <a:gd name="T49" fmla="*/ 358 h 1344"/>
                <a:gd name="T50" fmla="*/ 156 w 1580"/>
                <a:gd name="T51" fmla="*/ 358 h 1344"/>
                <a:gd name="T52" fmla="*/ 118 w 1580"/>
                <a:gd name="T53" fmla="*/ 342 h 1344"/>
                <a:gd name="T54" fmla="*/ 102 w 1580"/>
                <a:gd name="T55" fmla="*/ 303 h 1344"/>
                <a:gd name="T56" fmla="*/ 157 w 1580"/>
                <a:gd name="T57" fmla="*/ 250 h 1344"/>
                <a:gd name="T58" fmla="*/ 179 w 1580"/>
                <a:gd name="T59" fmla="*/ 250 h 1344"/>
                <a:gd name="T60" fmla="*/ 268 w 1580"/>
                <a:gd name="T61" fmla="*/ 211 h 1344"/>
                <a:gd name="T62" fmla="*/ 755 w 1580"/>
                <a:gd name="T63" fmla="*/ 0 h 1344"/>
                <a:gd name="T64" fmla="*/ 1419 w 1580"/>
                <a:gd name="T65" fmla="*/ 583 h 1344"/>
                <a:gd name="T66" fmla="*/ 1500 w 1580"/>
                <a:gd name="T67" fmla="*/ 655 h 1344"/>
                <a:gd name="T68" fmla="*/ 1526 w 1580"/>
                <a:gd name="T69" fmla="*/ 655 h 1344"/>
                <a:gd name="T70" fmla="*/ 1580 w 1580"/>
                <a:gd name="T71" fmla="*/ 709 h 1344"/>
                <a:gd name="T72" fmla="*/ 1580 w 1580"/>
                <a:gd name="T73" fmla="*/ 709 h 1344"/>
                <a:gd name="T74" fmla="*/ 1526 w 1580"/>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0" h="1344">
                  <a:moveTo>
                    <a:pt x="1526" y="762"/>
                  </a:moveTo>
                  <a:cubicBezTo>
                    <a:pt x="1418" y="762"/>
                    <a:pt x="1418" y="762"/>
                    <a:pt x="1418" y="762"/>
                  </a:cubicBezTo>
                  <a:cubicBezTo>
                    <a:pt x="1418" y="762"/>
                    <a:pt x="1418" y="762"/>
                    <a:pt x="1418" y="762"/>
                  </a:cubicBezTo>
                  <a:cubicBezTo>
                    <a:pt x="1323" y="762"/>
                    <a:pt x="1323" y="762"/>
                    <a:pt x="1323" y="762"/>
                  </a:cubicBezTo>
                  <a:cubicBezTo>
                    <a:pt x="1294" y="762"/>
                    <a:pt x="1269" y="786"/>
                    <a:pt x="1268" y="815"/>
                  </a:cubicBezTo>
                  <a:cubicBezTo>
                    <a:pt x="1268" y="831"/>
                    <a:pt x="1274" y="844"/>
                    <a:pt x="1284" y="854"/>
                  </a:cubicBezTo>
                  <a:cubicBezTo>
                    <a:pt x="1294" y="864"/>
                    <a:pt x="1307" y="870"/>
                    <a:pt x="1322" y="870"/>
                  </a:cubicBezTo>
                  <a:cubicBezTo>
                    <a:pt x="1393" y="870"/>
                    <a:pt x="1393" y="870"/>
                    <a:pt x="1393" y="870"/>
                  </a:cubicBezTo>
                  <a:cubicBezTo>
                    <a:pt x="1393" y="870"/>
                    <a:pt x="1393" y="870"/>
                    <a:pt x="1393" y="870"/>
                  </a:cubicBezTo>
                  <a:cubicBezTo>
                    <a:pt x="1421" y="871"/>
                    <a:pt x="1444" y="895"/>
                    <a:pt x="1444" y="924"/>
                  </a:cubicBezTo>
                  <a:cubicBezTo>
                    <a:pt x="1444" y="953"/>
                    <a:pt x="1419" y="977"/>
                    <a:pt x="1389" y="977"/>
                  </a:cubicBezTo>
                  <a:cubicBezTo>
                    <a:pt x="1380" y="977"/>
                    <a:pt x="1380" y="977"/>
                    <a:pt x="1380" y="977"/>
                  </a:cubicBezTo>
                  <a:cubicBezTo>
                    <a:pt x="1361" y="977"/>
                    <a:pt x="1343" y="988"/>
                    <a:pt x="1334" y="1004"/>
                  </a:cubicBezTo>
                  <a:cubicBezTo>
                    <a:pt x="1220" y="1200"/>
                    <a:pt x="1009" y="1333"/>
                    <a:pt x="768" y="1337"/>
                  </a:cubicBezTo>
                  <a:cubicBezTo>
                    <a:pt x="395" y="1344"/>
                    <a:pt x="91" y="1048"/>
                    <a:pt x="87" y="675"/>
                  </a:cubicBezTo>
                  <a:cubicBezTo>
                    <a:pt x="87" y="653"/>
                    <a:pt x="88" y="632"/>
                    <a:pt x="89" y="610"/>
                  </a:cubicBezTo>
                  <a:cubicBezTo>
                    <a:pt x="89" y="609"/>
                    <a:pt x="90" y="608"/>
                    <a:pt x="90" y="607"/>
                  </a:cubicBezTo>
                  <a:cubicBezTo>
                    <a:pt x="90" y="587"/>
                    <a:pt x="74" y="571"/>
                    <a:pt x="54" y="571"/>
                  </a:cubicBezTo>
                  <a:cubicBezTo>
                    <a:pt x="39" y="571"/>
                    <a:pt x="25" y="565"/>
                    <a:pt x="16" y="555"/>
                  </a:cubicBezTo>
                  <a:cubicBezTo>
                    <a:pt x="6" y="546"/>
                    <a:pt x="0" y="532"/>
                    <a:pt x="0" y="517"/>
                  </a:cubicBezTo>
                  <a:cubicBezTo>
                    <a:pt x="0" y="487"/>
                    <a:pt x="25" y="464"/>
                    <a:pt x="55" y="464"/>
                  </a:cubicBezTo>
                  <a:cubicBezTo>
                    <a:pt x="238" y="464"/>
                    <a:pt x="238" y="464"/>
                    <a:pt x="238" y="464"/>
                  </a:cubicBezTo>
                  <a:cubicBezTo>
                    <a:pt x="262" y="458"/>
                    <a:pt x="279" y="437"/>
                    <a:pt x="279" y="411"/>
                  </a:cubicBezTo>
                  <a:cubicBezTo>
                    <a:pt x="279" y="397"/>
                    <a:pt x="273" y="383"/>
                    <a:pt x="264" y="373"/>
                  </a:cubicBezTo>
                  <a:cubicBezTo>
                    <a:pt x="254" y="364"/>
                    <a:pt x="241" y="358"/>
                    <a:pt x="226" y="358"/>
                  </a:cubicBezTo>
                  <a:cubicBezTo>
                    <a:pt x="156" y="358"/>
                    <a:pt x="156" y="358"/>
                    <a:pt x="156" y="358"/>
                  </a:cubicBezTo>
                  <a:cubicBezTo>
                    <a:pt x="141" y="358"/>
                    <a:pt x="127" y="352"/>
                    <a:pt x="118" y="342"/>
                  </a:cubicBezTo>
                  <a:cubicBezTo>
                    <a:pt x="108" y="332"/>
                    <a:pt x="102" y="318"/>
                    <a:pt x="102" y="303"/>
                  </a:cubicBezTo>
                  <a:cubicBezTo>
                    <a:pt x="102" y="274"/>
                    <a:pt x="127" y="250"/>
                    <a:pt x="157" y="250"/>
                  </a:cubicBezTo>
                  <a:cubicBezTo>
                    <a:pt x="179" y="250"/>
                    <a:pt x="179" y="250"/>
                    <a:pt x="179" y="250"/>
                  </a:cubicBezTo>
                  <a:cubicBezTo>
                    <a:pt x="213" y="250"/>
                    <a:pt x="245" y="236"/>
                    <a:pt x="268" y="211"/>
                  </a:cubicBezTo>
                  <a:cubicBezTo>
                    <a:pt x="390" y="81"/>
                    <a:pt x="563" y="0"/>
                    <a:pt x="755" y="0"/>
                  </a:cubicBezTo>
                  <a:cubicBezTo>
                    <a:pt x="1096" y="0"/>
                    <a:pt x="1377" y="254"/>
                    <a:pt x="1419" y="583"/>
                  </a:cubicBezTo>
                  <a:cubicBezTo>
                    <a:pt x="1424" y="624"/>
                    <a:pt x="1459" y="655"/>
                    <a:pt x="1500" y="655"/>
                  </a:cubicBezTo>
                  <a:cubicBezTo>
                    <a:pt x="1526" y="655"/>
                    <a:pt x="1526" y="655"/>
                    <a:pt x="1526" y="655"/>
                  </a:cubicBezTo>
                  <a:cubicBezTo>
                    <a:pt x="1556" y="655"/>
                    <a:pt x="1580" y="679"/>
                    <a:pt x="1580" y="709"/>
                  </a:cubicBezTo>
                  <a:cubicBezTo>
                    <a:pt x="1580" y="709"/>
                    <a:pt x="1580" y="709"/>
                    <a:pt x="1580" y="709"/>
                  </a:cubicBezTo>
                  <a:cubicBezTo>
                    <a:pt x="1580" y="738"/>
                    <a:pt x="1556" y="762"/>
                    <a:pt x="1526" y="762"/>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8">
              <a:extLst>
                <a:ext uri="{FF2B5EF4-FFF2-40B4-BE49-F238E27FC236}">
                  <a16:creationId xmlns:a16="http://schemas.microsoft.com/office/drawing/2014/main" id="{1D8D7E54-0A76-4E02-8C37-E563F7BE40F4}"/>
                </a:ext>
              </a:extLst>
            </p:cNvPr>
            <p:cNvSpPr>
              <a:spLocks/>
            </p:cNvSpPr>
            <p:nvPr/>
          </p:nvSpPr>
          <p:spPr bwMode="auto">
            <a:xfrm>
              <a:off x="9956800" y="7588250"/>
              <a:ext cx="263525" cy="263525"/>
            </a:xfrm>
            <a:custGeom>
              <a:avLst/>
              <a:gdLst>
                <a:gd name="T0" fmla="*/ 54 w 108"/>
                <a:gd name="T1" fmla="*/ 0 h 108"/>
                <a:gd name="T2" fmla="*/ 54 w 108"/>
                <a:gd name="T3" fmla="*/ 0 h 108"/>
                <a:gd name="T4" fmla="*/ 0 w 108"/>
                <a:gd name="T5" fmla="*/ 54 h 108"/>
                <a:gd name="T6" fmla="*/ 0 w 108"/>
                <a:gd name="T7" fmla="*/ 54 h 108"/>
                <a:gd name="T8" fmla="*/ 54 w 108"/>
                <a:gd name="T9" fmla="*/ 108 h 108"/>
                <a:gd name="T10" fmla="*/ 54 w 108"/>
                <a:gd name="T11" fmla="*/ 108 h 108"/>
                <a:gd name="T12" fmla="*/ 108 w 108"/>
                <a:gd name="T13" fmla="*/ 54 h 108"/>
                <a:gd name="T14" fmla="*/ 108 w 108"/>
                <a:gd name="T15" fmla="*/ 54 h 108"/>
                <a:gd name="T16" fmla="*/ 54 w 108"/>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8">
                  <a:moveTo>
                    <a:pt x="54" y="0"/>
                  </a:moveTo>
                  <a:cubicBezTo>
                    <a:pt x="54" y="0"/>
                    <a:pt x="54" y="0"/>
                    <a:pt x="54" y="0"/>
                  </a:cubicBezTo>
                  <a:cubicBezTo>
                    <a:pt x="24" y="0"/>
                    <a:pt x="0" y="24"/>
                    <a:pt x="0" y="54"/>
                  </a:cubicBezTo>
                  <a:cubicBezTo>
                    <a:pt x="0" y="54"/>
                    <a:pt x="0" y="54"/>
                    <a:pt x="0" y="54"/>
                  </a:cubicBezTo>
                  <a:cubicBezTo>
                    <a:pt x="0" y="84"/>
                    <a:pt x="24" y="108"/>
                    <a:pt x="54" y="108"/>
                  </a:cubicBezTo>
                  <a:cubicBezTo>
                    <a:pt x="54" y="108"/>
                    <a:pt x="54" y="108"/>
                    <a:pt x="54" y="108"/>
                  </a:cubicBezTo>
                  <a:cubicBezTo>
                    <a:pt x="83" y="108"/>
                    <a:pt x="108" y="84"/>
                    <a:pt x="108" y="54"/>
                  </a:cubicBezTo>
                  <a:cubicBezTo>
                    <a:pt x="108" y="54"/>
                    <a:pt x="108" y="54"/>
                    <a:pt x="108" y="54"/>
                  </a:cubicBezTo>
                  <a:cubicBezTo>
                    <a:pt x="108" y="24"/>
                    <a:pt x="83" y="0"/>
                    <a:pt x="54"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9">
              <a:extLst>
                <a:ext uri="{FF2B5EF4-FFF2-40B4-BE49-F238E27FC236}">
                  <a16:creationId xmlns:a16="http://schemas.microsoft.com/office/drawing/2014/main" id="{3487B8D5-DB9F-4BBF-B363-A32D37033679}"/>
                </a:ext>
              </a:extLst>
            </p:cNvPr>
            <p:cNvSpPr>
              <a:spLocks/>
            </p:cNvSpPr>
            <p:nvPr/>
          </p:nvSpPr>
          <p:spPr bwMode="auto">
            <a:xfrm>
              <a:off x="13906500" y="8577263"/>
              <a:ext cx="350838" cy="260350"/>
            </a:xfrm>
            <a:custGeom>
              <a:avLst/>
              <a:gdLst>
                <a:gd name="T0" fmla="*/ 90 w 144"/>
                <a:gd name="T1" fmla="*/ 0 h 107"/>
                <a:gd name="T2" fmla="*/ 53 w 144"/>
                <a:gd name="T3" fmla="*/ 0 h 107"/>
                <a:gd name="T4" fmla="*/ 0 w 144"/>
                <a:gd name="T5" fmla="*/ 54 h 107"/>
                <a:gd name="T6" fmla="*/ 0 w 144"/>
                <a:gd name="T7" fmla="*/ 54 h 107"/>
                <a:gd name="T8" fmla="*/ 53 w 144"/>
                <a:gd name="T9" fmla="*/ 107 h 107"/>
                <a:gd name="T10" fmla="*/ 90 w 144"/>
                <a:gd name="T11" fmla="*/ 107 h 107"/>
                <a:gd name="T12" fmla="*/ 144 w 144"/>
                <a:gd name="T13" fmla="*/ 54 h 107"/>
                <a:gd name="T14" fmla="*/ 144 w 144"/>
                <a:gd name="T15" fmla="*/ 54 h 107"/>
                <a:gd name="T16" fmla="*/ 90 w 14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07">
                  <a:moveTo>
                    <a:pt x="90" y="0"/>
                  </a:moveTo>
                  <a:cubicBezTo>
                    <a:pt x="53" y="0"/>
                    <a:pt x="53" y="0"/>
                    <a:pt x="53" y="0"/>
                  </a:cubicBezTo>
                  <a:cubicBezTo>
                    <a:pt x="24" y="0"/>
                    <a:pt x="0" y="24"/>
                    <a:pt x="0" y="54"/>
                  </a:cubicBezTo>
                  <a:cubicBezTo>
                    <a:pt x="0" y="54"/>
                    <a:pt x="0" y="54"/>
                    <a:pt x="0" y="54"/>
                  </a:cubicBezTo>
                  <a:cubicBezTo>
                    <a:pt x="0" y="83"/>
                    <a:pt x="24" y="107"/>
                    <a:pt x="53" y="107"/>
                  </a:cubicBezTo>
                  <a:cubicBezTo>
                    <a:pt x="90" y="107"/>
                    <a:pt x="90" y="107"/>
                    <a:pt x="90" y="107"/>
                  </a:cubicBezTo>
                  <a:cubicBezTo>
                    <a:pt x="120" y="107"/>
                    <a:pt x="144" y="83"/>
                    <a:pt x="144" y="54"/>
                  </a:cubicBezTo>
                  <a:cubicBezTo>
                    <a:pt x="144" y="54"/>
                    <a:pt x="144" y="54"/>
                    <a:pt x="144" y="54"/>
                  </a:cubicBezTo>
                  <a:cubicBezTo>
                    <a:pt x="144" y="24"/>
                    <a:pt x="120" y="0"/>
                    <a:pt x="90"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0">
              <a:extLst>
                <a:ext uri="{FF2B5EF4-FFF2-40B4-BE49-F238E27FC236}">
                  <a16:creationId xmlns:a16="http://schemas.microsoft.com/office/drawing/2014/main" id="{5A238EB7-9C9A-4BAA-B48F-6F58C084CE77}"/>
                </a:ext>
              </a:extLst>
            </p:cNvPr>
            <p:cNvSpPr>
              <a:spLocks/>
            </p:cNvSpPr>
            <p:nvPr/>
          </p:nvSpPr>
          <p:spPr bwMode="auto">
            <a:xfrm>
              <a:off x="9986963" y="7069138"/>
              <a:ext cx="3852863" cy="3278188"/>
            </a:xfrm>
            <a:custGeom>
              <a:avLst/>
              <a:gdLst>
                <a:gd name="T0" fmla="*/ 1527 w 1581"/>
                <a:gd name="T1" fmla="*/ 762 h 1344"/>
                <a:gd name="T2" fmla="*/ 1418 w 1581"/>
                <a:gd name="T3" fmla="*/ 762 h 1344"/>
                <a:gd name="T4" fmla="*/ 1418 w 1581"/>
                <a:gd name="T5" fmla="*/ 762 h 1344"/>
                <a:gd name="T6" fmla="*/ 1324 w 1581"/>
                <a:gd name="T7" fmla="*/ 762 h 1344"/>
                <a:gd name="T8" fmla="*/ 1269 w 1581"/>
                <a:gd name="T9" fmla="*/ 815 h 1344"/>
                <a:gd name="T10" fmla="*/ 1284 w 1581"/>
                <a:gd name="T11" fmla="*/ 854 h 1344"/>
                <a:gd name="T12" fmla="*/ 1322 w 1581"/>
                <a:gd name="T13" fmla="*/ 870 h 1344"/>
                <a:gd name="T14" fmla="*/ 1394 w 1581"/>
                <a:gd name="T15" fmla="*/ 870 h 1344"/>
                <a:gd name="T16" fmla="*/ 1394 w 1581"/>
                <a:gd name="T17" fmla="*/ 870 h 1344"/>
                <a:gd name="T18" fmla="*/ 1445 w 1581"/>
                <a:gd name="T19" fmla="*/ 923 h 1344"/>
                <a:gd name="T20" fmla="*/ 1389 w 1581"/>
                <a:gd name="T21" fmla="*/ 977 h 1344"/>
                <a:gd name="T22" fmla="*/ 1381 w 1581"/>
                <a:gd name="T23" fmla="*/ 977 h 1344"/>
                <a:gd name="T24" fmla="*/ 1334 w 1581"/>
                <a:gd name="T25" fmla="*/ 1004 h 1344"/>
                <a:gd name="T26" fmla="*/ 768 w 1581"/>
                <a:gd name="T27" fmla="*/ 1337 h 1344"/>
                <a:gd name="T28" fmla="*/ 87 w 1581"/>
                <a:gd name="T29" fmla="*/ 675 h 1344"/>
                <a:gd name="T30" fmla="*/ 90 w 1581"/>
                <a:gd name="T31" fmla="*/ 610 h 1344"/>
                <a:gd name="T32" fmla="*/ 90 w 1581"/>
                <a:gd name="T33" fmla="*/ 607 h 1344"/>
                <a:gd name="T34" fmla="*/ 54 w 1581"/>
                <a:gd name="T35" fmla="*/ 571 h 1344"/>
                <a:gd name="T36" fmla="*/ 16 w 1581"/>
                <a:gd name="T37" fmla="*/ 555 h 1344"/>
                <a:gd name="T38" fmla="*/ 0 w 1581"/>
                <a:gd name="T39" fmla="*/ 517 h 1344"/>
                <a:gd name="T40" fmla="*/ 55 w 1581"/>
                <a:gd name="T41" fmla="*/ 464 h 1344"/>
                <a:gd name="T42" fmla="*/ 238 w 1581"/>
                <a:gd name="T43" fmla="*/ 464 h 1344"/>
                <a:gd name="T44" fmla="*/ 280 w 1581"/>
                <a:gd name="T45" fmla="*/ 411 h 1344"/>
                <a:gd name="T46" fmla="*/ 264 w 1581"/>
                <a:gd name="T47" fmla="*/ 373 h 1344"/>
                <a:gd name="T48" fmla="*/ 226 w 1581"/>
                <a:gd name="T49" fmla="*/ 358 h 1344"/>
                <a:gd name="T50" fmla="*/ 156 w 1581"/>
                <a:gd name="T51" fmla="*/ 358 h 1344"/>
                <a:gd name="T52" fmla="*/ 118 w 1581"/>
                <a:gd name="T53" fmla="*/ 342 h 1344"/>
                <a:gd name="T54" fmla="*/ 102 w 1581"/>
                <a:gd name="T55" fmla="*/ 303 h 1344"/>
                <a:gd name="T56" fmla="*/ 158 w 1581"/>
                <a:gd name="T57" fmla="*/ 250 h 1344"/>
                <a:gd name="T58" fmla="*/ 179 w 1581"/>
                <a:gd name="T59" fmla="*/ 250 h 1344"/>
                <a:gd name="T60" fmla="*/ 268 w 1581"/>
                <a:gd name="T61" fmla="*/ 211 h 1344"/>
                <a:gd name="T62" fmla="*/ 756 w 1581"/>
                <a:gd name="T63" fmla="*/ 0 h 1344"/>
                <a:gd name="T64" fmla="*/ 1419 w 1581"/>
                <a:gd name="T65" fmla="*/ 583 h 1344"/>
                <a:gd name="T66" fmla="*/ 1500 w 1581"/>
                <a:gd name="T67" fmla="*/ 655 h 1344"/>
                <a:gd name="T68" fmla="*/ 1527 w 1581"/>
                <a:gd name="T69" fmla="*/ 655 h 1344"/>
                <a:gd name="T70" fmla="*/ 1581 w 1581"/>
                <a:gd name="T71" fmla="*/ 709 h 1344"/>
                <a:gd name="T72" fmla="*/ 1581 w 1581"/>
                <a:gd name="T73" fmla="*/ 709 h 1344"/>
                <a:gd name="T74" fmla="*/ 1527 w 1581"/>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1" h="1344">
                  <a:moveTo>
                    <a:pt x="1527" y="762"/>
                  </a:moveTo>
                  <a:cubicBezTo>
                    <a:pt x="1418" y="762"/>
                    <a:pt x="1418" y="762"/>
                    <a:pt x="1418" y="762"/>
                  </a:cubicBezTo>
                  <a:cubicBezTo>
                    <a:pt x="1418" y="762"/>
                    <a:pt x="1418" y="762"/>
                    <a:pt x="1418" y="762"/>
                  </a:cubicBezTo>
                  <a:cubicBezTo>
                    <a:pt x="1324" y="762"/>
                    <a:pt x="1324" y="762"/>
                    <a:pt x="1324" y="762"/>
                  </a:cubicBezTo>
                  <a:cubicBezTo>
                    <a:pt x="1294" y="762"/>
                    <a:pt x="1269" y="786"/>
                    <a:pt x="1269" y="815"/>
                  </a:cubicBezTo>
                  <a:cubicBezTo>
                    <a:pt x="1268" y="830"/>
                    <a:pt x="1274" y="844"/>
                    <a:pt x="1284" y="854"/>
                  </a:cubicBezTo>
                  <a:cubicBezTo>
                    <a:pt x="1294" y="864"/>
                    <a:pt x="1308" y="870"/>
                    <a:pt x="1322" y="870"/>
                  </a:cubicBezTo>
                  <a:cubicBezTo>
                    <a:pt x="1394" y="870"/>
                    <a:pt x="1394" y="870"/>
                    <a:pt x="1394" y="870"/>
                  </a:cubicBezTo>
                  <a:cubicBezTo>
                    <a:pt x="1394" y="870"/>
                    <a:pt x="1394" y="870"/>
                    <a:pt x="1394" y="870"/>
                  </a:cubicBezTo>
                  <a:cubicBezTo>
                    <a:pt x="1422" y="871"/>
                    <a:pt x="1445" y="895"/>
                    <a:pt x="1445" y="923"/>
                  </a:cubicBezTo>
                  <a:cubicBezTo>
                    <a:pt x="1445" y="953"/>
                    <a:pt x="1419" y="977"/>
                    <a:pt x="1389" y="977"/>
                  </a:cubicBezTo>
                  <a:cubicBezTo>
                    <a:pt x="1381" y="977"/>
                    <a:pt x="1381" y="977"/>
                    <a:pt x="1381" y="977"/>
                  </a:cubicBezTo>
                  <a:cubicBezTo>
                    <a:pt x="1362" y="977"/>
                    <a:pt x="1344" y="987"/>
                    <a:pt x="1334" y="1004"/>
                  </a:cubicBezTo>
                  <a:cubicBezTo>
                    <a:pt x="1221" y="1200"/>
                    <a:pt x="1010" y="1333"/>
                    <a:pt x="768" y="1337"/>
                  </a:cubicBezTo>
                  <a:cubicBezTo>
                    <a:pt x="396" y="1344"/>
                    <a:pt x="91" y="1048"/>
                    <a:pt x="87" y="675"/>
                  </a:cubicBezTo>
                  <a:cubicBezTo>
                    <a:pt x="87" y="653"/>
                    <a:pt x="88" y="631"/>
                    <a:pt x="90" y="610"/>
                  </a:cubicBezTo>
                  <a:cubicBezTo>
                    <a:pt x="90" y="609"/>
                    <a:pt x="90" y="608"/>
                    <a:pt x="90" y="607"/>
                  </a:cubicBezTo>
                  <a:cubicBezTo>
                    <a:pt x="90" y="587"/>
                    <a:pt x="74" y="571"/>
                    <a:pt x="54" y="571"/>
                  </a:cubicBezTo>
                  <a:cubicBezTo>
                    <a:pt x="39" y="571"/>
                    <a:pt x="26" y="565"/>
                    <a:pt x="16" y="555"/>
                  </a:cubicBezTo>
                  <a:cubicBezTo>
                    <a:pt x="6" y="545"/>
                    <a:pt x="0" y="532"/>
                    <a:pt x="0" y="517"/>
                  </a:cubicBezTo>
                  <a:cubicBezTo>
                    <a:pt x="1" y="487"/>
                    <a:pt x="26" y="464"/>
                    <a:pt x="55" y="464"/>
                  </a:cubicBezTo>
                  <a:cubicBezTo>
                    <a:pt x="238" y="464"/>
                    <a:pt x="238" y="464"/>
                    <a:pt x="238" y="464"/>
                  </a:cubicBezTo>
                  <a:cubicBezTo>
                    <a:pt x="262" y="458"/>
                    <a:pt x="280" y="437"/>
                    <a:pt x="280" y="411"/>
                  </a:cubicBezTo>
                  <a:cubicBezTo>
                    <a:pt x="280" y="396"/>
                    <a:pt x="274" y="383"/>
                    <a:pt x="264" y="373"/>
                  </a:cubicBezTo>
                  <a:cubicBezTo>
                    <a:pt x="255" y="364"/>
                    <a:pt x="241" y="358"/>
                    <a:pt x="226" y="358"/>
                  </a:cubicBezTo>
                  <a:cubicBezTo>
                    <a:pt x="156" y="358"/>
                    <a:pt x="156" y="358"/>
                    <a:pt x="156" y="358"/>
                  </a:cubicBezTo>
                  <a:cubicBezTo>
                    <a:pt x="141" y="358"/>
                    <a:pt x="128" y="352"/>
                    <a:pt x="118" y="342"/>
                  </a:cubicBezTo>
                  <a:cubicBezTo>
                    <a:pt x="108" y="332"/>
                    <a:pt x="102" y="318"/>
                    <a:pt x="102" y="303"/>
                  </a:cubicBezTo>
                  <a:cubicBezTo>
                    <a:pt x="103" y="274"/>
                    <a:pt x="128" y="250"/>
                    <a:pt x="158" y="250"/>
                  </a:cubicBezTo>
                  <a:cubicBezTo>
                    <a:pt x="179" y="250"/>
                    <a:pt x="179" y="250"/>
                    <a:pt x="179" y="250"/>
                  </a:cubicBezTo>
                  <a:cubicBezTo>
                    <a:pt x="213" y="250"/>
                    <a:pt x="245" y="236"/>
                    <a:pt x="268" y="211"/>
                  </a:cubicBezTo>
                  <a:cubicBezTo>
                    <a:pt x="390" y="81"/>
                    <a:pt x="564" y="0"/>
                    <a:pt x="756" y="0"/>
                  </a:cubicBezTo>
                  <a:cubicBezTo>
                    <a:pt x="1096" y="0"/>
                    <a:pt x="1377" y="254"/>
                    <a:pt x="1419" y="583"/>
                  </a:cubicBezTo>
                  <a:cubicBezTo>
                    <a:pt x="1424" y="624"/>
                    <a:pt x="1459" y="655"/>
                    <a:pt x="1500" y="655"/>
                  </a:cubicBezTo>
                  <a:cubicBezTo>
                    <a:pt x="1527" y="655"/>
                    <a:pt x="1527" y="655"/>
                    <a:pt x="1527" y="655"/>
                  </a:cubicBezTo>
                  <a:cubicBezTo>
                    <a:pt x="1557" y="655"/>
                    <a:pt x="1581" y="679"/>
                    <a:pt x="1581" y="709"/>
                  </a:cubicBezTo>
                  <a:cubicBezTo>
                    <a:pt x="1581" y="709"/>
                    <a:pt x="1581" y="709"/>
                    <a:pt x="1581" y="709"/>
                  </a:cubicBezTo>
                  <a:cubicBezTo>
                    <a:pt x="1581" y="738"/>
                    <a:pt x="1557" y="762"/>
                    <a:pt x="1527" y="762"/>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1">
              <a:extLst>
                <a:ext uri="{FF2B5EF4-FFF2-40B4-BE49-F238E27FC236}">
                  <a16:creationId xmlns:a16="http://schemas.microsoft.com/office/drawing/2014/main" id="{E0D59599-E1A5-40C1-A76A-DBC1EED3C8FD}"/>
                </a:ext>
              </a:extLst>
            </p:cNvPr>
            <p:cNvSpPr>
              <a:spLocks/>
            </p:cNvSpPr>
            <p:nvPr/>
          </p:nvSpPr>
          <p:spPr bwMode="auto">
            <a:xfrm>
              <a:off x="9937750" y="7678738"/>
              <a:ext cx="260350" cy="263525"/>
            </a:xfrm>
            <a:custGeom>
              <a:avLst/>
              <a:gdLst>
                <a:gd name="T0" fmla="*/ 53 w 107"/>
                <a:gd name="T1" fmla="*/ 0 h 108"/>
                <a:gd name="T2" fmla="*/ 53 w 107"/>
                <a:gd name="T3" fmla="*/ 0 h 108"/>
                <a:gd name="T4" fmla="*/ 0 w 107"/>
                <a:gd name="T5" fmla="*/ 54 h 108"/>
                <a:gd name="T6" fmla="*/ 0 w 107"/>
                <a:gd name="T7" fmla="*/ 54 h 108"/>
                <a:gd name="T8" fmla="*/ 53 w 107"/>
                <a:gd name="T9" fmla="*/ 108 h 108"/>
                <a:gd name="T10" fmla="*/ 53 w 107"/>
                <a:gd name="T11" fmla="*/ 108 h 108"/>
                <a:gd name="T12" fmla="*/ 107 w 107"/>
                <a:gd name="T13" fmla="*/ 54 h 108"/>
                <a:gd name="T14" fmla="*/ 107 w 107"/>
                <a:gd name="T15" fmla="*/ 54 h 108"/>
                <a:gd name="T16" fmla="*/ 53 w 107"/>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53" y="0"/>
                  </a:moveTo>
                  <a:cubicBezTo>
                    <a:pt x="53" y="0"/>
                    <a:pt x="53" y="0"/>
                    <a:pt x="53" y="0"/>
                  </a:cubicBezTo>
                  <a:cubicBezTo>
                    <a:pt x="24" y="0"/>
                    <a:pt x="0" y="24"/>
                    <a:pt x="0" y="54"/>
                  </a:cubicBezTo>
                  <a:cubicBezTo>
                    <a:pt x="0" y="54"/>
                    <a:pt x="0" y="54"/>
                    <a:pt x="0" y="54"/>
                  </a:cubicBezTo>
                  <a:cubicBezTo>
                    <a:pt x="0" y="84"/>
                    <a:pt x="24" y="108"/>
                    <a:pt x="53" y="108"/>
                  </a:cubicBezTo>
                  <a:cubicBezTo>
                    <a:pt x="53" y="108"/>
                    <a:pt x="53" y="108"/>
                    <a:pt x="53" y="108"/>
                  </a:cubicBezTo>
                  <a:cubicBezTo>
                    <a:pt x="83" y="108"/>
                    <a:pt x="107" y="84"/>
                    <a:pt x="107" y="54"/>
                  </a:cubicBezTo>
                  <a:cubicBezTo>
                    <a:pt x="107" y="54"/>
                    <a:pt x="107" y="54"/>
                    <a:pt x="107" y="54"/>
                  </a:cubicBezTo>
                  <a:cubicBezTo>
                    <a:pt x="107" y="24"/>
                    <a:pt x="83" y="0"/>
                    <a:pt x="53"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
              <a:extLst>
                <a:ext uri="{FF2B5EF4-FFF2-40B4-BE49-F238E27FC236}">
                  <a16:creationId xmlns:a16="http://schemas.microsoft.com/office/drawing/2014/main" id="{1F2ADE25-7FD7-4219-A274-6F11663BEA0F}"/>
                </a:ext>
              </a:extLst>
            </p:cNvPr>
            <p:cNvSpPr>
              <a:spLocks/>
            </p:cNvSpPr>
            <p:nvPr/>
          </p:nvSpPr>
          <p:spPr bwMode="auto">
            <a:xfrm>
              <a:off x="13884275" y="8666163"/>
              <a:ext cx="352425" cy="261938"/>
            </a:xfrm>
            <a:custGeom>
              <a:avLst/>
              <a:gdLst>
                <a:gd name="T0" fmla="*/ 91 w 145"/>
                <a:gd name="T1" fmla="*/ 0 h 107"/>
                <a:gd name="T2" fmla="*/ 54 w 145"/>
                <a:gd name="T3" fmla="*/ 0 h 107"/>
                <a:gd name="T4" fmla="*/ 0 w 145"/>
                <a:gd name="T5" fmla="*/ 54 h 107"/>
                <a:gd name="T6" fmla="*/ 0 w 145"/>
                <a:gd name="T7" fmla="*/ 54 h 107"/>
                <a:gd name="T8" fmla="*/ 54 w 145"/>
                <a:gd name="T9" fmla="*/ 107 h 107"/>
                <a:gd name="T10" fmla="*/ 91 w 145"/>
                <a:gd name="T11" fmla="*/ 107 h 107"/>
                <a:gd name="T12" fmla="*/ 145 w 145"/>
                <a:gd name="T13" fmla="*/ 54 h 107"/>
                <a:gd name="T14" fmla="*/ 145 w 145"/>
                <a:gd name="T15" fmla="*/ 54 h 107"/>
                <a:gd name="T16" fmla="*/ 91 w 145"/>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07">
                  <a:moveTo>
                    <a:pt x="91" y="0"/>
                  </a:moveTo>
                  <a:cubicBezTo>
                    <a:pt x="54" y="0"/>
                    <a:pt x="54" y="0"/>
                    <a:pt x="54" y="0"/>
                  </a:cubicBezTo>
                  <a:cubicBezTo>
                    <a:pt x="24" y="0"/>
                    <a:pt x="0" y="24"/>
                    <a:pt x="0" y="54"/>
                  </a:cubicBezTo>
                  <a:cubicBezTo>
                    <a:pt x="0" y="54"/>
                    <a:pt x="0" y="54"/>
                    <a:pt x="0" y="54"/>
                  </a:cubicBezTo>
                  <a:cubicBezTo>
                    <a:pt x="0" y="83"/>
                    <a:pt x="24" y="107"/>
                    <a:pt x="54" y="107"/>
                  </a:cubicBezTo>
                  <a:cubicBezTo>
                    <a:pt x="91" y="107"/>
                    <a:pt x="91" y="107"/>
                    <a:pt x="91" y="107"/>
                  </a:cubicBezTo>
                  <a:cubicBezTo>
                    <a:pt x="121" y="107"/>
                    <a:pt x="145" y="83"/>
                    <a:pt x="145" y="54"/>
                  </a:cubicBezTo>
                  <a:cubicBezTo>
                    <a:pt x="145" y="54"/>
                    <a:pt x="145" y="54"/>
                    <a:pt x="145" y="54"/>
                  </a:cubicBezTo>
                  <a:cubicBezTo>
                    <a:pt x="145" y="24"/>
                    <a:pt x="121" y="0"/>
                    <a:pt x="91"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4" name="Group 173">
            <a:extLst>
              <a:ext uri="{FF2B5EF4-FFF2-40B4-BE49-F238E27FC236}">
                <a16:creationId xmlns:a16="http://schemas.microsoft.com/office/drawing/2014/main" id="{0895AB3E-8CDA-403B-8CB7-1851BCF36EC9}"/>
              </a:ext>
            </a:extLst>
          </p:cNvPr>
          <p:cNvGrpSpPr/>
          <p:nvPr/>
        </p:nvGrpSpPr>
        <p:grpSpPr>
          <a:xfrm>
            <a:off x="3192916" y="4341698"/>
            <a:ext cx="6792913" cy="3849688"/>
            <a:chOff x="2293938" y="8405813"/>
            <a:chExt cx="6792913" cy="3849688"/>
          </a:xfrm>
        </p:grpSpPr>
        <p:sp>
          <p:nvSpPr>
            <p:cNvPr id="50" name="Freeform 50">
              <a:extLst>
                <a:ext uri="{FF2B5EF4-FFF2-40B4-BE49-F238E27FC236}">
                  <a16:creationId xmlns:a16="http://schemas.microsoft.com/office/drawing/2014/main" id="{25BC5A23-2D26-41F3-8E9B-1725C26F7294}"/>
                </a:ext>
              </a:extLst>
            </p:cNvPr>
            <p:cNvSpPr>
              <a:spLocks/>
            </p:cNvSpPr>
            <p:nvPr/>
          </p:nvSpPr>
          <p:spPr bwMode="auto">
            <a:xfrm>
              <a:off x="2754313" y="8405813"/>
              <a:ext cx="5873750" cy="3849688"/>
            </a:xfrm>
            <a:custGeom>
              <a:avLst/>
              <a:gdLst>
                <a:gd name="T0" fmla="*/ 2325 w 2410"/>
                <a:gd name="T1" fmla="*/ 1578 h 1578"/>
                <a:gd name="T2" fmla="*/ 84 w 2410"/>
                <a:gd name="T3" fmla="*/ 1578 h 1578"/>
                <a:gd name="T4" fmla="*/ 0 w 2410"/>
                <a:gd name="T5" fmla="*/ 1494 h 1578"/>
                <a:gd name="T6" fmla="*/ 0 w 2410"/>
                <a:gd name="T7" fmla="*/ 84 h 1578"/>
                <a:gd name="T8" fmla="*/ 84 w 2410"/>
                <a:gd name="T9" fmla="*/ 0 h 1578"/>
                <a:gd name="T10" fmla="*/ 2325 w 2410"/>
                <a:gd name="T11" fmla="*/ 0 h 1578"/>
                <a:gd name="T12" fmla="*/ 2410 w 2410"/>
                <a:gd name="T13" fmla="*/ 84 h 1578"/>
                <a:gd name="T14" fmla="*/ 2410 w 2410"/>
                <a:gd name="T15" fmla="*/ 1494 h 1578"/>
                <a:gd name="T16" fmla="*/ 2325 w 2410"/>
                <a:gd name="T17" fmla="*/ 1578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0" h="1578">
                  <a:moveTo>
                    <a:pt x="2325" y="1578"/>
                  </a:moveTo>
                  <a:cubicBezTo>
                    <a:pt x="84" y="1578"/>
                    <a:pt x="84" y="1578"/>
                    <a:pt x="84" y="1578"/>
                  </a:cubicBezTo>
                  <a:cubicBezTo>
                    <a:pt x="38" y="1578"/>
                    <a:pt x="0" y="1541"/>
                    <a:pt x="0" y="1494"/>
                  </a:cubicBezTo>
                  <a:cubicBezTo>
                    <a:pt x="0" y="84"/>
                    <a:pt x="0" y="84"/>
                    <a:pt x="0" y="84"/>
                  </a:cubicBezTo>
                  <a:cubicBezTo>
                    <a:pt x="0" y="38"/>
                    <a:pt x="38" y="0"/>
                    <a:pt x="84" y="0"/>
                  </a:cubicBezTo>
                  <a:cubicBezTo>
                    <a:pt x="2325" y="0"/>
                    <a:pt x="2325" y="0"/>
                    <a:pt x="2325" y="0"/>
                  </a:cubicBezTo>
                  <a:cubicBezTo>
                    <a:pt x="2372" y="0"/>
                    <a:pt x="2410" y="38"/>
                    <a:pt x="2410" y="84"/>
                  </a:cubicBezTo>
                  <a:cubicBezTo>
                    <a:pt x="2410" y="1494"/>
                    <a:pt x="2410" y="1494"/>
                    <a:pt x="2410" y="1494"/>
                  </a:cubicBezTo>
                  <a:cubicBezTo>
                    <a:pt x="2410" y="1541"/>
                    <a:pt x="2372" y="1578"/>
                    <a:pt x="2325" y="1578"/>
                  </a:cubicBezTo>
                  <a:close/>
                </a:path>
              </a:pathLst>
            </a:custGeom>
            <a:solidFill>
              <a:srgbClr val="BAA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Rectangle 51">
              <a:extLst>
                <a:ext uri="{FF2B5EF4-FFF2-40B4-BE49-F238E27FC236}">
                  <a16:creationId xmlns:a16="http://schemas.microsoft.com/office/drawing/2014/main" id="{A2CCCFCB-C4EE-45D1-9989-A23C570A8DBB}"/>
                </a:ext>
              </a:extLst>
            </p:cNvPr>
            <p:cNvSpPr>
              <a:spLocks noChangeArrowheads="1"/>
            </p:cNvSpPr>
            <p:nvPr/>
          </p:nvSpPr>
          <p:spPr bwMode="auto">
            <a:xfrm>
              <a:off x="2981325" y="8636000"/>
              <a:ext cx="5418138" cy="3211513"/>
            </a:xfrm>
            <a:prstGeom prst="rect">
              <a:avLst/>
            </a:prstGeom>
            <a:solidFill>
              <a:srgbClr val="D4CB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2">
              <a:extLst>
                <a:ext uri="{FF2B5EF4-FFF2-40B4-BE49-F238E27FC236}">
                  <a16:creationId xmlns:a16="http://schemas.microsoft.com/office/drawing/2014/main" id="{3E6F7CDF-FF3E-4AF2-BF92-38795D042254}"/>
                </a:ext>
              </a:extLst>
            </p:cNvPr>
            <p:cNvSpPr>
              <a:spLocks/>
            </p:cNvSpPr>
            <p:nvPr/>
          </p:nvSpPr>
          <p:spPr bwMode="auto">
            <a:xfrm>
              <a:off x="2293938" y="11931650"/>
              <a:ext cx="6792913" cy="323850"/>
            </a:xfrm>
            <a:custGeom>
              <a:avLst/>
              <a:gdLst>
                <a:gd name="T0" fmla="*/ 2771 w 2787"/>
                <a:gd name="T1" fmla="*/ 133 h 133"/>
                <a:gd name="T2" fmla="*/ 17 w 2787"/>
                <a:gd name="T3" fmla="*/ 133 h 133"/>
                <a:gd name="T4" fmla="*/ 0 w 2787"/>
                <a:gd name="T5" fmla="*/ 117 h 133"/>
                <a:gd name="T6" fmla="*/ 0 w 2787"/>
                <a:gd name="T7" fmla="*/ 16 h 133"/>
                <a:gd name="T8" fmla="*/ 17 w 2787"/>
                <a:gd name="T9" fmla="*/ 0 h 133"/>
                <a:gd name="T10" fmla="*/ 2771 w 2787"/>
                <a:gd name="T11" fmla="*/ 0 h 133"/>
                <a:gd name="T12" fmla="*/ 2787 w 2787"/>
                <a:gd name="T13" fmla="*/ 16 h 133"/>
                <a:gd name="T14" fmla="*/ 2787 w 2787"/>
                <a:gd name="T15" fmla="*/ 117 h 133"/>
                <a:gd name="T16" fmla="*/ 2771 w 2787"/>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7" h="133">
                  <a:moveTo>
                    <a:pt x="2771" y="133"/>
                  </a:moveTo>
                  <a:cubicBezTo>
                    <a:pt x="17" y="133"/>
                    <a:pt x="17" y="133"/>
                    <a:pt x="17" y="133"/>
                  </a:cubicBezTo>
                  <a:cubicBezTo>
                    <a:pt x="8" y="133"/>
                    <a:pt x="0" y="126"/>
                    <a:pt x="0" y="117"/>
                  </a:cubicBezTo>
                  <a:cubicBezTo>
                    <a:pt x="0" y="16"/>
                    <a:pt x="0" y="16"/>
                    <a:pt x="0" y="16"/>
                  </a:cubicBezTo>
                  <a:cubicBezTo>
                    <a:pt x="0" y="7"/>
                    <a:pt x="8" y="0"/>
                    <a:pt x="17" y="0"/>
                  </a:cubicBezTo>
                  <a:cubicBezTo>
                    <a:pt x="2771" y="0"/>
                    <a:pt x="2771" y="0"/>
                    <a:pt x="2771" y="0"/>
                  </a:cubicBezTo>
                  <a:cubicBezTo>
                    <a:pt x="2780" y="0"/>
                    <a:pt x="2787" y="7"/>
                    <a:pt x="2787" y="16"/>
                  </a:cubicBezTo>
                  <a:cubicBezTo>
                    <a:pt x="2787" y="117"/>
                    <a:pt x="2787" y="117"/>
                    <a:pt x="2787" y="117"/>
                  </a:cubicBezTo>
                  <a:cubicBezTo>
                    <a:pt x="2787" y="126"/>
                    <a:pt x="2780" y="133"/>
                    <a:pt x="2771" y="133"/>
                  </a:cubicBezTo>
                  <a:close/>
                </a:path>
              </a:pathLst>
            </a:custGeom>
            <a:solidFill>
              <a:srgbClr val="A38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3">
              <a:extLst>
                <a:ext uri="{FF2B5EF4-FFF2-40B4-BE49-F238E27FC236}">
                  <a16:creationId xmlns:a16="http://schemas.microsoft.com/office/drawing/2014/main" id="{2FFAE6CE-4C7D-45A4-8A3C-D97584974595}"/>
                </a:ext>
              </a:extLst>
            </p:cNvPr>
            <p:cNvSpPr>
              <a:spLocks/>
            </p:cNvSpPr>
            <p:nvPr/>
          </p:nvSpPr>
          <p:spPr bwMode="auto">
            <a:xfrm>
              <a:off x="5089525" y="11931650"/>
              <a:ext cx="1204913" cy="79375"/>
            </a:xfrm>
            <a:custGeom>
              <a:avLst/>
              <a:gdLst>
                <a:gd name="T0" fmla="*/ 464 w 494"/>
                <a:gd name="T1" fmla="*/ 33 h 33"/>
                <a:gd name="T2" fmla="*/ 30 w 494"/>
                <a:gd name="T3" fmla="*/ 33 h 33"/>
                <a:gd name="T4" fmla="*/ 10 w 494"/>
                <a:gd name="T5" fmla="*/ 20 h 33"/>
                <a:gd name="T6" fmla="*/ 0 w 494"/>
                <a:gd name="T7" fmla="*/ 0 h 33"/>
                <a:gd name="T8" fmla="*/ 494 w 494"/>
                <a:gd name="T9" fmla="*/ 0 h 33"/>
                <a:gd name="T10" fmla="*/ 484 w 494"/>
                <a:gd name="T11" fmla="*/ 20 h 33"/>
                <a:gd name="T12" fmla="*/ 464 w 494"/>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94" h="33">
                  <a:moveTo>
                    <a:pt x="464" y="33"/>
                  </a:moveTo>
                  <a:cubicBezTo>
                    <a:pt x="30" y="33"/>
                    <a:pt x="30" y="33"/>
                    <a:pt x="30" y="33"/>
                  </a:cubicBezTo>
                  <a:cubicBezTo>
                    <a:pt x="21" y="33"/>
                    <a:pt x="14" y="28"/>
                    <a:pt x="10" y="20"/>
                  </a:cubicBezTo>
                  <a:cubicBezTo>
                    <a:pt x="0" y="0"/>
                    <a:pt x="0" y="0"/>
                    <a:pt x="0" y="0"/>
                  </a:cubicBezTo>
                  <a:cubicBezTo>
                    <a:pt x="494" y="0"/>
                    <a:pt x="494" y="0"/>
                    <a:pt x="494" y="0"/>
                  </a:cubicBezTo>
                  <a:cubicBezTo>
                    <a:pt x="484" y="20"/>
                    <a:pt x="484" y="20"/>
                    <a:pt x="484" y="20"/>
                  </a:cubicBezTo>
                  <a:cubicBezTo>
                    <a:pt x="480" y="28"/>
                    <a:pt x="472" y="33"/>
                    <a:pt x="464" y="33"/>
                  </a:cubicBezTo>
                  <a:close/>
                </a:path>
              </a:pathLst>
            </a:custGeom>
            <a:solidFill>
              <a:srgbClr val="7260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2" name="Group 171">
            <a:extLst>
              <a:ext uri="{FF2B5EF4-FFF2-40B4-BE49-F238E27FC236}">
                <a16:creationId xmlns:a16="http://schemas.microsoft.com/office/drawing/2014/main" id="{A5888FB8-A15A-434F-B715-1635E160B8FE}"/>
              </a:ext>
            </a:extLst>
          </p:cNvPr>
          <p:cNvGrpSpPr/>
          <p:nvPr/>
        </p:nvGrpSpPr>
        <p:grpSpPr>
          <a:xfrm>
            <a:off x="4025446" y="5160450"/>
            <a:ext cx="2671763" cy="1819276"/>
            <a:chOff x="4489450" y="4610100"/>
            <a:chExt cx="2671763" cy="1819276"/>
          </a:xfrm>
        </p:grpSpPr>
        <p:sp>
          <p:nvSpPr>
            <p:cNvPr id="54" name="Freeform 54">
              <a:extLst>
                <a:ext uri="{FF2B5EF4-FFF2-40B4-BE49-F238E27FC236}">
                  <a16:creationId xmlns:a16="http://schemas.microsoft.com/office/drawing/2014/main" id="{592016AE-B108-46DB-9988-BA604F1B71B1}"/>
                </a:ext>
              </a:extLst>
            </p:cNvPr>
            <p:cNvSpPr>
              <a:spLocks/>
            </p:cNvSpPr>
            <p:nvPr/>
          </p:nvSpPr>
          <p:spPr bwMode="auto">
            <a:xfrm>
              <a:off x="4489450" y="4610100"/>
              <a:ext cx="2671763" cy="96838"/>
            </a:xfrm>
            <a:custGeom>
              <a:avLst/>
              <a:gdLst>
                <a:gd name="T0" fmla="*/ 1096 w 1096"/>
                <a:gd name="T1" fmla="*/ 40 h 40"/>
                <a:gd name="T2" fmla="*/ 0 w 1096"/>
                <a:gd name="T3" fmla="*/ 40 h 40"/>
                <a:gd name="T4" fmla="*/ 0 w 1096"/>
                <a:gd name="T5" fmla="*/ 31 h 40"/>
                <a:gd name="T6" fmla="*/ 31 w 1096"/>
                <a:gd name="T7" fmla="*/ 0 h 40"/>
                <a:gd name="T8" fmla="*/ 1065 w 1096"/>
                <a:gd name="T9" fmla="*/ 0 h 40"/>
                <a:gd name="T10" fmla="*/ 1096 w 1096"/>
                <a:gd name="T11" fmla="*/ 31 h 40"/>
                <a:gd name="T12" fmla="*/ 1096 w 1096"/>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096" h="40">
                  <a:moveTo>
                    <a:pt x="1096" y="40"/>
                  </a:moveTo>
                  <a:cubicBezTo>
                    <a:pt x="0" y="40"/>
                    <a:pt x="0" y="40"/>
                    <a:pt x="0" y="40"/>
                  </a:cubicBezTo>
                  <a:cubicBezTo>
                    <a:pt x="0" y="31"/>
                    <a:pt x="0" y="31"/>
                    <a:pt x="0" y="31"/>
                  </a:cubicBezTo>
                  <a:cubicBezTo>
                    <a:pt x="0" y="14"/>
                    <a:pt x="14" y="0"/>
                    <a:pt x="31" y="0"/>
                  </a:cubicBezTo>
                  <a:cubicBezTo>
                    <a:pt x="1065" y="0"/>
                    <a:pt x="1065" y="0"/>
                    <a:pt x="1065" y="0"/>
                  </a:cubicBezTo>
                  <a:cubicBezTo>
                    <a:pt x="1082" y="0"/>
                    <a:pt x="1096" y="14"/>
                    <a:pt x="1096" y="31"/>
                  </a:cubicBezTo>
                  <a:lnTo>
                    <a:pt x="1096" y="40"/>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5">
              <a:extLst>
                <a:ext uri="{FF2B5EF4-FFF2-40B4-BE49-F238E27FC236}">
                  <a16:creationId xmlns:a16="http://schemas.microsoft.com/office/drawing/2014/main" id="{0EE13C81-976F-4148-ABDB-7C5CC651FCD8}"/>
                </a:ext>
              </a:extLst>
            </p:cNvPr>
            <p:cNvSpPr>
              <a:spLocks/>
            </p:cNvSpPr>
            <p:nvPr/>
          </p:nvSpPr>
          <p:spPr bwMode="auto">
            <a:xfrm>
              <a:off x="4489450" y="4706938"/>
              <a:ext cx="2671763" cy="1722438"/>
            </a:xfrm>
            <a:custGeom>
              <a:avLst/>
              <a:gdLst>
                <a:gd name="T0" fmla="*/ 1056 w 1096"/>
                <a:gd name="T1" fmla="*/ 706 h 706"/>
                <a:gd name="T2" fmla="*/ 41 w 1096"/>
                <a:gd name="T3" fmla="*/ 706 h 706"/>
                <a:gd name="T4" fmla="*/ 0 w 1096"/>
                <a:gd name="T5" fmla="*/ 665 h 706"/>
                <a:gd name="T6" fmla="*/ 0 w 1096"/>
                <a:gd name="T7" fmla="*/ 0 h 706"/>
                <a:gd name="T8" fmla="*/ 1096 w 1096"/>
                <a:gd name="T9" fmla="*/ 0 h 706"/>
                <a:gd name="T10" fmla="*/ 1096 w 1096"/>
                <a:gd name="T11" fmla="*/ 665 h 706"/>
                <a:gd name="T12" fmla="*/ 1056 w 1096"/>
                <a:gd name="T13" fmla="*/ 706 h 706"/>
              </a:gdLst>
              <a:ahLst/>
              <a:cxnLst>
                <a:cxn ang="0">
                  <a:pos x="T0" y="T1"/>
                </a:cxn>
                <a:cxn ang="0">
                  <a:pos x="T2" y="T3"/>
                </a:cxn>
                <a:cxn ang="0">
                  <a:pos x="T4" y="T5"/>
                </a:cxn>
                <a:cxn ang="0">
                  <a:pos x="T6" y="T7"/>
                </a:cxn>
                <a:cxn ang="0">
                  <a:pos x="T8" y="T9"/>
                </a:cxn>
                <a:cxn ang="0">
                  <a:pos x="T10" y="T11"/>
                </a:cxn>
                <a:cxn ang="0">
                  <a:pos x="T12" y="T13"/>
                </a:cxn>
              </a:cxnLst>
              <a:rect l="0" t="0" r="r" b="b"/>
              <a:pathLst>
                <a:path w="1096" h="706">
                  <a:moveTo>
                    <a:pt x="1056" y="706"/>
                  </a:moveTo>
                  <a:cubicBezTo>
                    <a:pt x="41" y="706"/>
                    <a:pt x="41" y="706"/>
                    <a:pt x="41" y="706"/>
                  </a:cubicBezTo>
                  <a:cubicBezTo>
                    <a:pt x="18" y="706"/>
                    <a:pt x="0" y="688"/>
                    <a:pt x="0" y="665"/>
                  </a:cubicBezTo>
                  <a:cubicBezTo>
                    <a:pt x="0" y="0"/>
                    <a:pt x="0" y="0"/>
                    <a:pt x="0" y="0"/>
                  </a:cubicBezTo>
                  <a:cubicBezTo>
                    <a:pt x="1096" y="0"/>
                    <a:pt x="1096" y="0"/>
                    <a:pt x="1096" y="0"/>
                  </a:cubicBezTo>
                  <a:cubicBezTo>
                    <a:pt x="1096" y="665"/>
                    <a:pt x="1096" y="665"/>
                    <a:pt x="1096" y="665"/>
                  </a:cubicBezTo>
                  <a:cubicBezTo>
                    <a:pt x="1096" y="688"/>
                    <a:pt x="1078" y="706"/>
                    <a:pt x="1056" y="706"/>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Oval 56">
              <a:extLst>
                <a:ext uri="{FF2B5EF4-FFF2-40B4-BE49-F238E27FC236}">
                  <a16:creationId xmlns:a16="http://schemas.microsoft.com/office/drawing/2014/main" id="{588A0207-9E9A-48D1-A3E4-D0D6E58937A5}"/>
                </a:ext>
              </a:extLst>
            </p:cNvPr>
            <p:cNvSpPr>
              <a:spLocks noChangeArrowheads="1"/>
            </p:cNvSpPr>
            <p:nvPr/>
          </p:nvSpPr>
          <p:spPr bwMode="auto">
            <a:xfrm>
              <a:off x="4565650" y="4643438"/>
              <a:ext cx="31750"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Oval 57">
              <a:extLst>
                <a:ext uri="{FF2B5EF4-FFF2-40B4-BE49-F238E27FC236}">
                  <a16:creationId xmlns:a16="http://schemas.microsoft.com/office/drawing/2014/main" id="{33DEFCEE-2AE8-45B1-9B40-C1B89AAA343B}"/>
                </a:ext>
              </a:extLst>
            </p:cNvPr>
            <p:cNvSpPr>
              <a:spLocks noChangeArrowheads="1"/>
            </p:cNvSpPr>
            <p:nvPr/>
          </p:nvSpPr>
          <p:spPr bwMode="auto">
            <a:xfrm>
              <a:off x="4614863" y="4643438"/>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Oval 58">
              <a:extLst>
                <a:ext uri="{FF2B5EF4-FFF2-40B4-BE49-F238E27FC236}">
                  <a16:creationId xmlns:a16="http://schemas.microsoft.com/office/drawing/2014/main" id="{A94534AE-9351-479A-B918-7E8A45836E3A}"/>
                </a:ext>
              </a:extLst>
            </p:cNvPr>
            <p:cNvSpPr>
              <a:spLocks noChangeArrowheads="1"/>
            </p:cNvSpPr>
            <p:nvPr/>
          </p:nvSpPr>
          <p:spPr bwMode="auto">
            <a:xfrm>
              <a:off x="4662488" y="4643438"/>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9">
              <a:extLst>
                <a:ext uri="{FF2B5EF4-FFF2-40B4-BE49-F238E27FC236}">
                  <a16:creationId xmlns:a16="http://schemas.microsoft.com/office/drawing/2014/main" id="{AE4F6248-230F-4C85-9CF3-EB109707087A}"/>
                </a:ext>
              </a:extLst>
            </p:cNvPr>
            <p:cNvSpPr>
              <a:spLocks/>
            </p:cNvSpPr>
            <p:nvPr/>
          </p:nvSpPr>
          <p:spPr bwMode="auto">
            <a:xfrm>
              <a:off x="5045075" y="4854575"/>
              <a:ext cx="1560513" cy="211138"/>
            </a:xfrm>
            <a:custGeom>
              <a:avLst/>
              <a:gdLst>
                <a:gd name="T0" fmla="*/ 622 w 640"/>
                <a:gd name="T1" fmla="*/ 87 h 87"/>
                <a:gd name="T2" fmla="*/ 18 w 640"/>
                <a:gd name="T3" fmla="*/ 87 h 87"/>
                <a:gd name="T4" fmla="*/ 0 w 640"/>
                <a:gd name="T5" fmla="*/ 69 h 87"/>
                <a:gd name="T6" fmla="*/ 0 w 640"/>
                <a:gd name="T7" fmla="*/ 18 h 87"/>
                <a:gd name="T8" fmla="*/ 18 w 640"/>
                <a:gd name="T9" fmla="*/ 0 h 87"/>
                <a:gd name="T10" fmla="*/ 622 w 640"/>
                <a:gd name="T11" fmla="*/ 0 h 87"/>
                <a:gd name="T12" fmla="*/ 640 w 640"/>
                <a:gd name="T13" fmla="*/ 18 h 87"/>
                <a:gd name="T14" fmla="*/ 640 w 640"/>
                <a:gd name="T15" fmla="*/ 69 h 87"/>
                <a:gd name="T16" fmla="*/ 622 w 640"/>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 h="87">
                  <a:moveTo>
                    <a:pt x="622" y="87"/>
                  </a:moveTo>
                  <a:cubicBezTo>
                    <a:pt x="18" y="87"/>
                    <a:pt x="18" y="87"/>
                    <a:pt x="18" y="87"/>
                  </a:cubicBezTo>
                  <a:cubicBezTo>
                    <a:pt x="8" y="87"/>
                    <a:pt x="0" y="79"/>
                    <a:pt x="0" y="69"/>
                  </a:cubicBezTo>
                  <a:cubicBezTo>
                    <a:pt x="0" y="18"/>
                    <a:pt x="0" y="18"/>
                    <a:pt x="0" y="18"/>
                  </a:cubicBezTo>
                  <a:cubicBezTo>
                    <a:pt x="0" y="8"/>
                    <a:pt x="8" y="0"/>
                    <a:pt x="18" y="0"/>
                  </a:cubicBezTo>
                  <a:cubicBezTo>
                    <a:pt x="622" y="0"/>
                    <a:pt x="622" y="0"/>
                    <a:pt x="622" y="0"/>
                  </a:cubicBezTo>
                  <a:cubicBezTo>
                    <a:pt x="632" y="0"/>
                    <a:pt x="640" y="8"/>
                    <a:pt x="640" y="18"/>
                  </a:cubicBezTo>
                  <a:cubicBezTo>
                    <a:pt x="640" y="69"/>
                    <a:pt x="640" y="69"/>
                    <a:pt x="640" y="69"/>
                  </a:cubicBezTo>
                  <a:cubicBezTo>
                    <a:pt x="640" y="79"/>
                    <a:pt x="632" y="87"/>
                    <a:pt x="622" y="87"/>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60">
              <a:extLst>
                <a:ext uri="{FF2B5EF4-FFF2-40B4-BE49-F238E27FC236}">
                  <a16:creationId xmlns:a16="http://schemas.microsoft.com/office/drawing/2014/main" id="{2E82165C-4F25-4CDB-9F96-AB9FC84B814C}"/>
                </a:ext>
              </a:extLst>
            </p:cNvPr>
            <p:cNvSpPr>
              <a:spLocks/>
            </p:cNvSpPr>
            <p:nvPr/>
          </p:nvSpPr>
          <p:spPr bwMode="auto">
            <a:xfrm>
              <a:off x="5045075" y="5173663"/>
              <a:ext cx="858838" cy="509588"/>
            </a:xfrm>
            <a:custGeom>
              <a:avLst/>
              <a:gdLst>
                <a:gd name="T0" fmla="*/ 334 w 352"/>
                <a:gd name="T1" fmla="*/ 209 h 209"/>
                <a:gd name="T2" fmla="*/ 18 w 352"/>
                <a:gd name="T3" fmla="*/ 209 h 209"/>
                <a:gd name="T4" fmla="*/ 0 w 352"/>
                <a:gd name="T5" fmla="*/ 191 h 209"/>
                <a:gd name="T6" fmla="*/ 0 w 352"/>
                <a:gd name="T7" fmla="*/ 18 h 209"/>
                <a:gd name="T8" fmla="*/ 18 w 352"/>
                <a:gd name="T9" fmla="*/ 0 h 209"/>
                <a:gd name="T10" fmla="*/ 334 w 352"/>
                <a:gd name="T11" fmla="*/ 0 h 209"/>
                <a:gd name="T12" fmla="*/ 352 w 352"/>
                <a:gd name="T13" fmla="*/ 18 h 209"/>
                <a:gd name="T14" fmla="*/ 352 w 352"/>
                <a:gd name="T15" fmla="*/ 191 h 209"/>
                <a:gd name="T16" fmla="*/ 334 w 352"/>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209">
                  <a:moveTo>
                    <a:pt x="334" y="209"/>
                  </a:moveTo>
                  <a:cubicBezTo>
                    <a:pt x="18" y="209"/>
                    <a:pt x="18" y="209"/>
                    <a:pt x="18" y="209"/>
                  </a:cubicBezTo>
                  <a:cubicBezTo>
                    <a:pt x="8" y="209"/>
                    <a:pt x="0" y="201"/>
                    <a:pt x="0" y="191"/>
                  </a:cubicBezTo>
                  <a:cubicBezTo>
                    <a:pt x="0" y="18"/>
                    <a:pt x="0" y="18"/>
                    <a:pt x="0" y="18"/>
                  </a:cubicBezTo>
                  <a:cubicBezTo>
                    <a:pt x="0" y="8"/>
                    <a:pt x="8" y="0"/>
                    <a:pt x="18" y="0"/>
                  </a:cubicBezTo>
                  <a:cubicBezTo>
                    <a:pt x="334" y="0"/>
                    <a:pt x="334" y="0"/>
                    <a:pt x="334" y="0"/>
                  </a:cubicBezTo>
                  <a:cubicBezTo>
                    <a:pt x="344" y="0"/>
                    <a:pt x="352" y="8"/>
                    <a:pt x="352" y="18"/>
                  </a:cubicBezTo>
                  <a:cubicBezTo>
                    <a:pt x="352" y="191"/>
                    <a:pt x="352" y="191"/>
                    <a:pt x="352" y="191"/>
                  </a:cubicBezTo>
                  <a:cubicBezTo>
                    <a:pt x="352" y="201"/>
                    <a:pt x="344" y="209"/>
                    <a:pt x="334" y="209"/>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1">
              <a:extLst>
                <a:ext uri="{FF2B5EF4-FFF2-40B4-BE49-F238E27FC236}">
                  <a16:creationId xmlns:a16="http://schemas.microsoft.com/office/drawing/2014/main" id="{4C4BA445-F352-4A32-A8D0-C7735BAD3FAA}"/>
                </a:ext>
              </a:extLst>
            </p:cNvPr>
            <p:cNvSpPr>
              <a:spLocks/>
            </p:cNvSpPr>
            <p:nvPr/>
          </p:nvSpPr>
          <p:spPr bwMode="auto">
            <a:xfrm>
              <a:off x="5092700"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2">
              <a:extLst>
                <a:ext uri="{FF2B5EF4-FFF2-40B4-BE49-F238E27FC236}">
                  <a16:creationId xmlns:a16="http://schemas.microsoft.com/office/drawing/2014/main" id="{9A8043DF-8828-436E-A03E-B830FE0C3084}"/>
                </a:ext>
              </a:extLst>
            </p:cNvPr>
            <p:cNvSpPr>
              <a:spLocks/>
            </p:cNvSpPr>
            <p:nvPr/>
          </p:nvSpPr>
          <p:spPr bwMode="auto">
            <a:xfrm>
              <a:off x="5092700" y="5105400"/>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10"/>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10"/>
                    <a:pt x="78" y="12"/>
                    <a:pt x="7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3">
              <a:extLst>
                <a:ext uri="{FF2B5EF4-FFF2-40B4-BE49-F238E27FC236}">
                  <a16:creationId xmlns:a16="http://schemas.microsoft.com/office/drawing/2014/main" id="{DFB152D8-8498-4F75-BD8A-CB03A47BF5DE}"/>
                </a:ext>
              </a:extLst>
            </p:cNvPr>
            <p:cNvSpPr>
              <a:spLocks/>
            </p:cNvSpPr>
            <p:nvPr/>
          </p:nvSpPr>
          <p:spPr bwMode="auto">
            <a:xfrm>
              <a:off x="5316538" y="5105400"/>
              <a:ext cx="346075" cy="28575"/>
            </a:xfrm>
            <a:custGeom>
              <a:avLst/>
              <a:gdLst>
                <a:gd name="T0" fmla="*/ 136 w 142"/>
                <a:gd name="T1" fmla="*/ 12 h 12"/>
                <a:gd name="T2" fmla="*/ 6 w 142"/>
                <a:gd name="T3" fmla="*/ 12 h 12"/>
                <a:gd name="T4" fmla="*/ 0 w 142"/>
                <a:gd name="T5" fmla="*/ 6 h 12"/>
                <a:gd name="T6" fmla="*/ 0 w 142"/>
                <a:gd name="T7" fmla="*/ 6 h 12"/>
                <a:gd name="T8" fmla="*/ 6 w 142"/>
                <a:gd name="T9" fmla="*/ 0 h 12"/>
                <a:gd name="T10" fmla="*/ 136 w 142"/>
                <a:gd name="T11" fmla="*/ 0 h 12"/>
                <a:gd name="T12" fmla="*/ 142 w 142"/>
                <a:gd name="T13" fmla="*/ 6 h 12"/>
                <a:gd name="T14" fmla="*/ 142 w 142"/>
                <a:gd name="T15" fmla="*/ 6 h 12"/>
                <a:gd name="T16" fmla="*/ 136 w 14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2">
                  <a:moveTo>
                    <a:pt x="136" y="12"/>
                  </a:moveTo>
                  <a:cubicBezTo>
                    <a:pt x="6" y="12"/>
                    <a:pt x="6" y="12"/>
                    <a:pt x="6" y="12"/>
                  </a:cubicBezTo>
                  <a:cubicBezTo>
                    <a:pt x="3" y="12"/>
                    <a:pt x="0" y="10"/>
                    <a:pt x="0" y="6"/>
                  </a:cubicBezTo>
                  <a:cubicBezTo>
                    <a:pt x="0" y="6"/>
                    <a:pt x="0" y="6"/>
                    <a:pt x="0" y="6"/>
                  </a:cubicBezTo>
                  <a:cubicBezTo>
                    <a:pt x="0" y="3"/>
                    <a:pt x="3" y="0"/>
                    <a:pt x="6" y="0"/>
                  </a:cubicBezTo>
                  <a:cubicBezTo>
                    <a:pt x="136" y="0"/>
                    <a:pt x="136" y="0"/>
                    <a:pt x="136" y="0"/>
                  </a:cubicBezTo>
                  <a:cubicBezTo>
                    <a:pt x="139" y="0"/>
                    <a:pt x="142" y="3"/>
                    <a:pt x="142" y="6"/>
                  </a:cubicBezTo>
                  <a:cubicBezTo>
                    <a:pt x="142" y="6"/>
                    <a:pt x="142" y="6"/>
                    <a:pt x="142" y="6"/>
                  </a:cubicBezTo>
                  <a:cubicBezTo>
                    <a:pt x="142" y="10"/>
                    <a:pt x="139" y="12"/>
                    <a:pt x="136"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4">
              <a:extLst>
                <a:ext uri="{FF2B5EF4-FFF2-40B4-BE49-F238E27FC236}">
                  <a16:creationId xmlns:a16="http://schemas.microsoft.com/office/drawing/2014/main" id="{81DAB10A-855A-4CBA-9ADF-EB350A800476}"/>
                </a:ext>
              </a:extLst>
            </p:cNvPr>
            <p:cNvSpPr>
              <a:spLocks/>
            </p:cNvSpPr>
            <p:nvPr/>
          </p:nvSpPr>
          <p:spPr bwMode="auto">
            <a:xfrm>
              <a:off x="5691188" y="5105400"/>
              <a:ext cx="173038" cy="28575"/>
            </a:xfrm>
            <a:custGeom>
              <a:avLst/>
              <a:gdLst>
                <a:gd name="T0" fmla="*/ 65 w 71"/>
                <a:gd name="T1" fmla="*/ 12 h 12"/>
                <a:gd name="T2" fmla="*/ 6 w 71"/>
                <a:gd name="T3" fmla="*/ 12 h 12"/>
                <a:gd name="T4" fmla="*/ 0 w 71"/>
                <a:gd name="T5" fmla="*/ 6 h 12"/>
                <a:gd name="T6" fmla="*/ 0 w 71"/>
                <a:gd name="T7" fmla="*/ 6 h 12"/>
                <a:gd name="T8" fmla="*/ 6 w 71"/>
                <a:gd name="T9" fmla="*/ 0 h 12"/>
                <a:gd name="T10" fmla="*/ 65 w 71"/>
                <a:gd name="T11" fmla="*/ 0 h 12"/>
                <a:gd name="T12" fmla="*/ 71 w 71"/>
                <a:gd name="T13" fmla="*/ 6 h 12"/>
                <a:gd name="T14" fmla="*/ 71 w 71"/>
                <a:gd name="T15" fmla="*/ 6 h 12"/>
                <a:gd name="T16" fmla="*/ 65 w 7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2">
                  <a:moveTo>
                    <a:pt x="65" y="12"/>
                  </a:moveTo>
                  <a:cubicBezTo>
                    <a:pt x="6" y="12"/>
                    <a:pt x="6" y="12"/>
                    <a:pt x="6" y="12"/>
                  </a:cubicBezTo>
                  <a:cubicBezTo>
                    <a:pt x="2" y="12"/>
                    <a:pt x="0" y="10"/>
                    <a:pt x="0" y="6"/>
                  </a:cubicBezTo>
                  <a:cubicBezTo>
                    <a:pt x="0" y="6"/>
                    <a:pt x="0" y="6"/>
                    <a:pt x="0" y="6"/>
                  </a:cubicBezTo>
                  <a:cubicBezTo>
                    <a:pt x="0" y="3"/>
                    <a:pt x="2" y="0"/>
                    <a:pt x="6" y="0"/>
                  </a:cubicBezTo>
                  <a:cubicBezTo>
                    <a:pt x="65" y="0"/>
                    <a:pt x="65" y="0"/>
                    <a:pt x="65" y="0"/>
                  </a:cubicBezTo>
                  <a:cubicBezTo>
                    <a:pt x="68" y="0"/>
                    <a:pt x="71" y="3"/>
                    <a:pt x="71" y="6"/>
                  </a:cubicBezTo>
                  <a:cubicBezTo>
                    <a:pt x="71" y="6"/>
                    <a:pt x="71" y="6"/>
                    <a:pt x="71" y="6"/>
                  </a:cubicBezTo>
                  <a:cubicBezTo>
                    <a:pt x="71" y="10"/>
                    <a:pt x="68" y="12"/>
                    <a:pt x="6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5">
              <a:extLst>
                <a:ext uri="{FF2B5EF4-FFF2-40B4-BE49-F238E27FC236}">
                  <a16:creationId xmlns:a16="http://schemas.microsoft.com/office/drawing/2014/main" id="{2AC87E9C-E66D-4FE0-9DBC-468636305564}"/>
                </a:ext>
              </a:extLst>
            </p:cNvPr>
            <p:cNvSpPr>
              <a:spLocks/>
            </p:cNvSpPr>
            <p:nvPr/>
          </p:nvSpPr>
          <p:spPr bwMode="auto">
            <a:xfrm>
              <a:off x="6310313" y="5105400"/>
              <a:ext cx="258763" cy="28575"/>
            </a:xfrm>
            <a:custGeom>
              <a:avLst/>
              <a:gdLst>
                <a:gd name="T0" fmla="*/ 100 w 106"/>
                <a:gd name="T1" fmla="*/ 12 h 12"/>
                <a:gd name="T2" fmla="*/ 6 w 106"/>
                <a:gd name="T3" fmla="*/ 12 h 12"/>
                <a:gd name="T4" fmla="*/ 0 w 106"/>
                <a:gd name="T5" fmla="*/ 6 h 12"/>
                <a:gd name="T6" fmla="*/ 0 w 106"/>
                <a:gd name="T7" fmla="*/ 6 h 12"/>
                <a:gd name="T8" fmla="*/ 6 w 106"/>
                <a:gd name="T9" fmla="*/ 0 h 12"/>
                <a:gd name="T10" fmla="*/ 100 w 106"/>
                <a:gd name="T11" fmla="*/ 0 h 12"/>
                <a:gd name="T12" fmla="*/ 106 w 106"/>
                <a:gd name="T13" fmla="*/ 6 h 12"/>
                <a:gd name="T14" fmla="*/ 106 w 106"/>
                <a:gd name="T15" fmla="*/ 6 h 12"/>
                <a:gd name="T16" fmla="*/ 100 w 10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2">
                  <a:moveTo>
                    <a:pt x="100" y="12"/>
                  </a:moveTo>
                  <a:cubicBezTo>
                    <a:pt x="6" y="12"/>
                    <a:pt x="6" y="12"/>
                    <a:pt x="6" y="12"/>
                  </a:cubicBezTo>
                  <a:cubicBezTo>
                    <a:pt x="3" y="12"/>
                    <a:pt x="0" y="10"/>
                    <a:pt x="0" y="6"/>
                  </a:cubicBezTo>
                  <a:cubicBezTo>
                    <a:pt x="0" y="6"/>
                    <a:pt x="0" y="6"/>
                    <a:pt x="0" y="6"/>
                  </a:cubicBezTo>
                  <a:cubicBezTo>
                    <a:pt x="0" y="3"/>
                    <a:pt x="3" y="0"/>
                    <a:pt x="6" y="0"/>
                  </a:cubicBezTo>
                  <a:cubicBezTo>
                    <a:pt x="100" y="0"/>
                    <a:pt x="100" y="0"/>
                    <a:pt x="100" y="0"/>
                  </a:cubicBezTo>
                  <a:cubicBezTo>
                    <a:pt x="103" y="0"/>
                    <a:pt x="106" y="3"/>
                    <a:pt x="106" y="6"/>
                  </a:cubicBezTo>
                  <a:cubicBezTo>
                    <a:pt x="106" y="6"/>
                    <a:pt x="106" y="6"/>
                    <a:pt x="106" y="6"/>
                  </a:cubicBezTo>
                  <a:cubicBezTo>
                    <a:pt x="106" y="10"/>
                    <a:pt x="103" y="12"/>
                    <a:pt x="100"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6">
              <a:extLst>
                <a:ext uri="{FF2B5EF4-FFF2-40B4-BE49-F238E27FC236}">
                  <a16:creationId xmlns:a16="http://schemas.microsoft.com/office/drawing/2014/main" id="{67D657C0-0506-4F4F-9C2E-A364DB3EFBB0}"/>
                </a:ext>
              </a:extLst>
            </p:cNvPr>
            <p:cNvSpPr>
              <a:spLocks/>
            </p:cNvSpPr>
            <p:nvPr/>
          </p:nvSpPr>
          <p:spPr bwMode="auto">
            <a:xfrm>
              <a:off x="5903913" y="5105400"/>
              <a:ext cx="374650" cy="28575"/>
            </a:xfrm>
            <a:custGeom>
              <a:avLst/>
              <a:gdLst>
                <a:gd name="T0" fmla="*/ 147 w 154"/>
                <a:gd name="T1" fmla="*/ 12 h 12"/>
                <a:gd name="T2" fmla="*/ 6 w 154"/>
                <a:gd name="T3" fmla="*/ 12 h 12"/>
                <a:gd name="T4" fmla="*/ 0 w 154"/>
                <a:gd name="T5" fmla="*/ 6 h 12"/>
                <a:gd name="T6" fmla="*/ 0 w 154"/>
                <a:gd name="T7" fmla="*/ 6 h 12"/>
                <a:gd name="T8" fmla="*/ 6 w 154"/>
                <a:gd name="T9" fmla="*/ 0 h 12"/>
                <a:gd name="T10" fmla="*/ 147 w 154"/>
                <a:gd name="T11" fmla="*/ 0 h 12"/>
                <a:gd name="T12" fmla="*/ 154 w 154"/>
                <a:gd name="T13" fmla="*/ 6 h 12"/>
                <a:gd name="T14" fmla="*/ 154 w 154"/>
                <a:gd name="T15" fmla="*/ 6 h 12"/>
                <a:gd name="T16" fmla="*/ 147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7" y="12"/>
                  </a:moveTo>
                  <a:cubicBezTo>
                    <a:pt x="6" y="12"/>
                    <a:pt x="6" y="12"/>
                    <a:pt x="6" y="12"/>
                  </a:cubicBezTo>
                  <a:cubicBezTo>
                    <a:pt x="2" y="12"/>
                    <a:pt x="0" y="10"/>
                    <a:pt x="0" y="6"/>
                  </a:cubicBezTo>
                  <a:cubicBezTo>
                    <a:pt x="0" y="6"/>
                    <a:pt x="0" y="6"/>
                    <a:pt x="0" y="6"/>
                  </a:cubicBezTo>
                  <a:cubicBezTo>
                    <a:pt x="0" y="3"/>
                    <a:pt x="2" y="0"/>
                    <a:pt x="6" y="0"/>
                  </a:cubicBezTo>
                  <a:cubicBezTo>
                    <a:pt x="147" y="0"/>
                    <a:pt x="147" y="0"/>
                    <a:pt x="147" y="0"/>
                  </a:cubicBezTo>
                  <a:cubicBezTo>
                    <a:pt x="151" y="0"/>
                    <a:pt x="154" y="3"/>
                    <a:pt x="154" y="6"/>
                  </a:cubicBezTo>
                  <a:cubicBezTo>
                    <a:pt x="154" y="6"/>
                    <a:pt x="154" y="6"/>
                    <a:pt x="154" y="6"/>
                  </a:cubicBezTo>
                  <a:cubicBezTo>
                    <a:pt x="154" y="10"/>
                    <a:pt x="151" y="12"/>
                    <a:pt x="147"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7">
              <a:extLst>
                <a:ext uri="{FF2B5EF4-FFF2-40B4-BE49-F238E27FC236}">
                  <a16:creationId xmlns:a16="http://schemas.microsoft.com/office/drawing/2014/main" id="{2DB65C46-3C2D-4496-AEB1-6A1FA0FA9DA8}"/>
                </a:ext>
              </a:extLst>
            </p:cNvPr>
            <p:cNvSpPr>
              <a:spLocks/>
            </p:cNvSpPr>
            <p:nvPr/>
          </p:nvSpPr>
          <p:spPr bwMode="auto">
            <a:xfrm>
              <a:off x="6122988" y="5197475"/>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8">
              <a:extLst>
                <a:ext uri="{FF2B5EF4-FFF2-40B4-BE49-F238E27FC236}">
                  <a16:creationId xmlns:a16="http://schemas.microsoft.com/office/drawing/2014/main" id="{BE477D2F-8F2C-4F87-8313-AB23A64E60E2}"/>
                </a:ext>
              </a:extLst>
            </p:cNvPr>
            <p:cNvSpPr>
              <a:spLocks/>
            </p:cNvSpPr>
            <p:nvPr/>
          </p:nvSpPr>
          <p:spPr bwMode="auto">
            <a:xfrm>
              <a:off x="6122988" y="5243513"/>
              <a:ext cx="190500" cy="11113"/>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9">
              <a:extLst>
                <a:ext uri="{FF2B5EF4-FFF2-40B4-BE49-F238E27FC236}">
                  <a16:creationId xmlns:a16="http://schemas.microsoft.com/office/drawing/2014/main" id="{88471E25-44DD-4AA0-90FD-EA009CBDD2F9}"/>
                </a:ext>
              </a:extLst>
            </p:cNvPr>
            <p:cNvSpPr>
              <a:spLocks/>
            </p:cNvSpPr>
            <p:nvPr/>
          </p:nvSpPr>
          <p:spPr bwMode="auto">
            <a:xfrm>
              <a:off x="6122988" y="5300663"/>
              <a:ext cx="374650" cy="31750"/>
            </a:xfrm>
            <a:custGeom>
              <a:avLst/>
              <a:gdLst>
                <a:gd name="T0" fmla="*/ 148 w 154"/>
                <a:gd name="T1" fmla="*/ 13 h 13"/>
                <a:gd name="T2" fmla="*/ 6 w 154"/>
                <a:gd name="T3" fmla="*/ 13 h 13"/>
                <a:gd name="T4" fmla="*/ 0 w 154"/>
                <a:gd name="T5" fmla="*/ 6 h 13"/>
                <a:gd name="T6" fmla="*/ 0 w 154"/>
                <a:gd name="T7" fmla="*/ 6 h 13"/>
                <a:gd name="T8" fmla="*/ 6 w 154"/>
                <a:gd name="T9" fmla="*/ 0 h 13"/>
                <a:gd name="T10" fmla="*/ 148 w 154"/>
                <a:gd name="T11" fmla="*/ 0 h 13"/>
                <a:gd name="T12" fmla="*/ 154 w 154"/>
                <a:gd name="T13" fmla="*/ 6 h 13"/>
                <a:gd name="T14" fmla="*/ 154 w 154"/>
                <a:gd name="T15" fmla="*/ 6 h 13"/>
                <a:gd name="T16" fmla="*/ 148 w 15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3">
                  <a:moveTo>
                    <a:pt x="148" y="13"/>
                  </a:moveTo>
                  <a:cubicBezTo>
                    <a:pt x="6" y="13"/>
                    <a:pt x="6" y="13"/>
                    <a:pt x="6" y="13"/>
                  </a:cubicBezTo>
                  <a:cubicBezTo>
                    <a:pt x="3" y="13"/>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3"/>
                    <a:pt x="148" y="13"/>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70">
              <a:extLst>
                <a:ext uri="{FF2B5EF4-FFF2-40B4-BE49-F238E27FC236}">
                  <a16:creationId xmlns:a16="http://schemas.microsoft.com/office/drawing/2014/main" id="{6F5AF1C7-80BE-4BD4-84BB-21858A9D2C0A}"/>
                </a:ext>
              </a:extLst>
            </p:cNvPr>
            <p:cNvSpPr>
              <a:spLocks/>
            </p:cNvSpPr>
            <p:nvPr/>
          </p:nvSpPr>
          <p:spPr bwMode="auto">
            <a:xfrm>
              <a:off x="6122988" y="5346700"/>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1">
              <a:extLst>
                <a:ext uri="{FF2B5EF4-FFF2-40B4-BE49-F238E27FC236}">
                  <a16:creationId xmlns:a16="http://schemas.microsoft.com/office/drawing/2014/main" id="{D822523C-702B-4B63-92C8-3EC84B72D031}"/>
                </a:ext>
              </a:extLst>
            </p:cNvPr>
            <p:cNvSpPr>
              <a:spLocks/>
            </p:cNvSpPr>
            <p:nvPr/>
          </p:nvSpPr>
          <p:spPr bwMode="auto">
            <a:xfrm>
              <a:off x="6122988" y="5405438"/>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2"/>
                    <a:pt x="3" y="0"/>
                    <a:pt x="6" y="0"/>
                  </a:cubicBezTo>
                  <a:cubicBezTo>
                    <a:pt x="148" y="0"/>
                    <a:pt x="148" y="0"/>
                    <a:pt x="148" y="0"/>
                  </a:cubicBezTo>
                  <a:cubicBezTo>
                    <a:pt x="151" y="0"/>
                    <a:pt x="154" y="2"/>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2">
              <a:extLst>
                <a:ext uri="{FF2B5EF4-FFF2-40B4-BE49-F238E27FC236}">
                  <a16:creationId xmlns:a16="http://schemas.microsoft.com/office/drawing/2014/main" id="{91B4BE36-5C1B-4370-BB24-0DB9903FB526}"/>
                </a:ext>
              </a:extLst>
            </p:cNvPr>
            <p:cNvSpPr>
              <a:spLocks/>
            </p:cNvSpPr>
            <p:nvPr/>
          </p:nvSpPr>
          <p:spPr bwMode="auto">
            <a:xfrm>
              <a:off x="6122988" y="5449888"/>
              <a:ext cx="190500" cy="11113"/>
            </a:xfrm>
            <a:custGeom>
              <a:avLst/>
              <a:gdLst>
                <a:gd name="T0" fmla="*/ 75 w 78"/>
                <a:gd name="T1" fmla="*/ 5 h 5"/>
                <a:gd name="T2" fmla="*/ 2 w 78"/>
                <a:gd name="T3" fmla="*/ 5 h 5"/>
                <a:gd name="T4" fmla="*/ 0 w 78"/>
                <a:gd name="T5" fmla="*/ 2 h 5"/>
                <a:gd name="T6" fmla="*/ 0 w 78"/>
                <a:gd name="T7" fmla="*/ 2 h 5"/>
                <a:gd name="T8" fmla="*/ 2 w 78"/>
                <a:gd name="T9" fmla="*/ 0 h 5"/>
                <a:gd name="T10" fmla="*/ 75 w 78"/>
                <a:gd name="T11" fmla="*/ 0 h 5"/>
                <a:gd name="T12" fmla="*/ 78 w 78"/>
                <a:gd name="T13" fmla="*/ 2 h 5"/>
                <a:gd name="T14" fmla="*/ 78 w 78"/>
                <a:gd name="T15" fmla="*/ 2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3">
              <a:extLst>
                <a:ext uri="{FF2B5EF4-FFF2-40B4-BE49-F238E27FC236}">
                  <a16:creationId xmlns:a16="http://schemas.microsoft.com/office/drawing/2014/main" id="{B8B4C418-9BEF-42FD-B9F8-955BC4201A88}"/>
                </a:ext>
              </a:extLst>
            </p:cNvPr>
            <p:cNvSpPr>
              <a:spLocks/>
            </p:cNvSpPr>
            <p:nvPr/>
          </p:nvSpPr>
          <p:spPr bwMode="auto">
            <a:xfrm>
              <a:off x="6122988" y="5507038"/>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4">
              <a:extLst>
                <a:ext uri="{FF2B5EF4-FFF2-40B4-BE49-F238E27FC236}">
                  <a16:creationId xmlns:a16="http://schemas.microsoft.com/office/drawing/2014/main" id="{26519F5E-06BB-47F6-93D7-471BE4A4A604}"/>
                </a:ext>
              </a:extLst>
            </p:cNvPr>
            <p:cNvSpPr>
              <a:spLocks/>
            </p:cNvSpPr>
            <p:nvPr/>
          </p:nvSpPr>
          <p:spPr bwMode="auto">
            <a:xfrm>
              <a:off x="6122988" y="5551488"/>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5">
              <a:extLst>
                <a:ext uri="{FF2B5EF4-FFF2-40B4-BE49-F238E27FC236}">
                  <a16:creationId xmlns:a16="http://schemas.microsoft.com/office/drawing/2014/main" id="{828B051B-0443-49F1-BB90-AC5C167C00E1}"/>
                </a:ext>
              </a:extLst>
            </p:cNvPr>
            <p:cNvSpPr>
              <a:spLocks/>
            </p:cNvSpPr>
            <p:nvPr/>
          </p:nvSpPr>
          <p:spPr bwMode="auto">
            <a:xfrm>
              <a:off x="6122988" y="5610225"/>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6">
              <a:extLst>
                <a:ext uri="{FF2B5EF4-FFF2-40B4-BE49-F238E27FC236}">
                  <a16:creationId xmlns:a16="http://schemas.microsoft.com/office/drawing/2014/main" id="{347C0330-A880-4296-A8B1-CFEF3E7FF580}"/>
                </a:ext>
              </a:extLst>
            </p:cNvPr>
            <p:cNvSpPr>
              <a:spLocks/>
            </p:cNvSpPr>
            <p:nvPr/>
          </p:nvSpPr>
          <p:spPr bwMode="auto">
            <a:xfrm>
              <a:off x="6122988" y="5656263"/>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7">
              <a:extLst>
                <a:ext uri="{FF2B5EF4-FFF2-40B4-BE49-F238E27FC236}">
                  <a16:creationId xmlns:a16="http://schemas.microsoft.com/office/drawing/2014/main" id="{7B1EEC5F-4F1E-4133-B42C-6DCC0C07D0E4}"/>
                </a:ext>
              </a:extLst>
            </p:cNvPr>
            <p:cNvSpPr>
              <a:spLocks/>
            </p:cNvSpPr>
            <p:nvPr/>
          </p:nvSpPr>
          <p:spPr bwMode="auto">
            <a:xfrm>
              <a:off x="5045075" y="5775325"/>
              <a:ext cx="376238"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8">
              <a:extLst>
                <a:ext uri="{FF2B5EF4-FFF2-40B4-BE49-F238E27FC236}">
                  <a16:creationId xmlns:a16="http://schemas.microsoft.com/office/drawing/2014/main" id="{DD2F931D-A32F-4C28-A938-075F7960E997}"/>
                </a:ext>
              </a:extLst>
            </p:cNvPr>
            <p:cNvSpPr>
              <a:spLocks/>
            </p:cNvSpPr>
            <p:nvPr/>
          </p:nvSpPr>
          <p:spPr bwMode="auto">
            <a:xfrm>
              <a:off x="5045075" y="5819775"/>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9">
              <a:extLst>
                <a:ext uri="{FF2B5EF4-FFF2-40B4-BE49-F238E27FC236}">
                  <a16:creationId xmlns:a16="http://schemas.microsoft.com/office/drawing/2014/main" id="{509BB1A4-E8CB-46CB-BCA4-49AEE564A2F9}"/>
                </a:ext>
              </a:extLst>
            </p:cNvPr>
            <p:cNvSpPr>
              <a:spLocks/>
            </p:cNvSpPr>
            <p:nvPr/>
          </p:nvSpPr>
          <p:spPr bwMode="auto">
            <a:xfrm>
              <a:off x="5676900" y="4795838"/>
              <a:ext cx="395288" cy="28575"/>
            </a:xfrm>
            <a:custGeom>
              <a:avLst/>
              <a:gdLst>
                <a:gd name="T0" fmla="*/ 156 w 162"/>
                <a:gd name="T1" fmla="*/ 12 h 12"/>
                <a:gd name="T2" fmla="*/ 7 w 162"/>
                <a:gd name="T3" fmla="*/ 12 h 12"/>
                <a:gd name="T4" fmla="*/ 0 w 162"/>
                <a:gd name="T5" fmla="*/ 6 h 12"/>
                <a:gd name="T6" fmla="*/ 0 w 162"/>
                <a:gd name="T7" fmla="*/ 6 h 12"/>
                <a:gd name="T8" fmla="*/ 7 w 162"/>
                <a:gd name="T9" fmla="*/ 0 h 12"/>
                <a:gd name="T10" fmla="*/ 156 w 162"/>
                <a:gd name="T11" fmla="*/ 0 h 12"/>
                <a:gd name="T12" fmla="*/ 162 w 162"/>
                <a:gd name="T13" fmla="*/ 6 h 12"/>
                <a:gd name="T14" fmla="*/ 162 w 162"/>
                <a:gd name="T15" fmla="*/ 6 h 12"/>
                <a:gd name="T16" fmla="*/ 156 w 16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2">
                  <a:moveTo>
                    <a:pt x="156" y="12"/>
                  </a:moveTo>
                  <a:cubicBezTo>
                    <a:pt x="7" y="12"/>
                    <a:pt x="7" y="12"/>
                    <a:pt x="7" y="12"/>
                  </a:cubicBezTo>
                  <a:cubicBezTo>
                    <a:pt x="3" y="12"/>
                    <a:pt x="0" y="9"/>
                    <a:pt x="0" y="6"/>
                  </a:cubicBezTo>
                  <a:cubicBezTo>
                    <a:pt x="0" y="6"/>
                    <a:pt x="0" y="6"/>
                    <a:pt x="0" y="6"/>
                  </a:cubicBezTo>
                  <a:cubicBezTo>
                    <a:pt x="0" y="3"/>
                    <a:pt x="3" y="0"/>
                    <a:pt x="7" y="0"/>
                  </a:cubicBezTo>
                  <a:cubicBezTo>
                    <a:pt x="156" y="0"/>
                    <a:pt x="156" y="0"/>
                    <a:pt x="156" y="0"/>
                  </a:cubicBezTo>
                  <a:cubicBezTo>
                    <a:pt x="160" y="0"/>
                    <a:pt x="162" y="3"/>
                    <a:pt x="162" y="6"/>
                  </a:cubicBezTo>
                  <a:cubicBezTo>
                    <a:pt x="162" y="6"/>
                    <a:pt x="162" y="6"/>
                    <a:pt x="162" y="6"/>
                  </a:cubicBezTo>
                  <a:cubicBezTo>
                    <a:pt x="162" y="9"/>
                    <a:pt x="160" y="12"/>
                    <a:pt x="156"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80">
              <a:extLst>
                <a:ext uri="{FF2B5EF4-FFF2-40B4-BE49-F238E27FC236}">
                  <a16:creationId xmlns:a16="http://schemas.microsoft.com/office/drawing/2014/main" id="{082804BB-323D-4611-8947-F2E4DF7CF790}"/>
                </a:ext>
              </a:extLst>
            </p:cNvPr>
            <p:cNvSpPr>
              <a:spLocks/>
            </p:cNvSpPr>
            <p:nvPr/>
          </p:nvSpPr>
          <p:spPr bwMode="auto">
            <a:xfrm>
              <a:off x="5457825"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1">
              <a:extLst>
                <a:ext uri="{FF2B5EF4-FFF2-40B4-BE49-F238E27FC236}">
                  <a16:creationId xmlns:a16="http://schemas.microsoft.com/office/drawing/2014/main" id="{2EA955BC-31AD-4D95-95CF-72D74254D737}"/>
                </a:ext>
              </a:extLst>
            </p:cNvPr>
            <p:cNvSpPr>
              <a:spLocks/>
            </p:cNvSpPr>
            <p:nvPr/>
          </p:nvSpPr>
          <p:spPr bwMode="auto">
            <a:xfrm>
              <a:off x="5311775" y="4795838"/>
              <a:ext cx="50800" cy="28575"/>
            </a:xfrm>
            <a:custGeom>
              <a:avLst/>
              <a:gdLst>
                <a:gd name="T0" fmla="*/ 15 w 21"/>
                <a:gd name="T1" fmla="*/ 12 h 12"/>
                <a:gd name="T2" fmla="*/ 6 w 21"/>
                <a:gd name="T3" fmla="*/ 12 h 12"/>
                <a:gd name="T4" fmla="*/ 0 w 21"/>
                <a:gd name="T5" fmla="*/ 6 h 12"/>
                <a:gd name="T6" fmla="*/ 0 w 21"/>
                <a:gd name="T7" fmla="*/ 6 h 12"/>
                <a:gd name="T8" fmla="*/ 6 w 21"/>
                <a:gd name="T9" fmla="*/ 0 h 12"/>
                <a:gd name="T10" fmla="*/ 15 w 21"/>
                <a:gd name="T11" fmla="*/ 0 h 12"/>
                <a:gd name="T12" fmla="*/ 21 w 21"/>
                <a:gd name="T13" fmla="*/ 6 h 12"/>
                <a:gd name="T14" fmla="*/ 21 w 21"/>
                <a:gd name="T15" fmla="*/ 6 h 12"/>
                <a:gd name="T16" fmla="*/ 15 w 2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5" y="12"/>
                  </a:moveTo>
                  <a:cubicBezTo>
                    <a:pt x="6" y="12"/>
                    <a:pt x="6" y="12"/>
                    <a:pt x="6" y="12"/>
                  </a:cubicBezTo>
                  <a:cubicBezTo>
                    <a:pt x="2" y="12"/>
                    <a:pt x="0" y="9"/>
                    <a:pt x="0" y="6"/>
                  </a:cubicBezTo>
                  <a:cubicBezTo>
                    <a:pt x="0" y="6"/>
                    <a:pt x="0" y="6"/>
                    <a:pt x="0" y="6"/>
                  </a:cubicBezTo>
                  <a:cubicBezTo>
                    <a:pt x="0" y="3"/>
                    <a:pt x="2" y="0"/>
                    <a:pt x="6" y="0"/>
                  </a:cubicBezTo>
                  <a:cubicBezTo>
                    <a:pt x="15" y="0"/>
                    <a:pt x="15" y="0"/>
                    <a:pt x="15" y="0"/>
                  </a:cubicBezTo>
                  <a:cubicBezTo>
                    <a:pt x="19" y="0"/>
                    <a:pt x="21" y="3"/>
                    <a:pt x="21" y="6"/>
                  </a:cubicBezTo>
                  <a:cubicBezTo>
                    <a:pt x="21" y="6"/>
                    <a:pt x="21" y="6"/>
                    <a:pt x="21" y="6"/>
                  </a:cubicBezTo>
                  <a:cubicBezTo>
                    <a:pt x="21" y="9"/>
                    <a:pt x="19" y="12"/>
                    <a:pt x="1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Oval 82">
              <a:extLst>
                <a:ext uri="{FF2B5EF4-FFF2-40B4-BE49-F238E27FC236}">
                  <a16:creationId xmlns:a16="http://schemas.microsoft.com/office/drawing/2014/main" id="{F61E3009-C4D7-4DA6-AF8E-6506764E9BD8}"/>
                </a:ext>
              </a:extLst>
            </p:cNvPr>
            <p:cNvSpPr>
              <a:spLocks noChangeArrowheads="1"/>
            </p:cNvSpPr>
            <p:nvPr/>
          </p:nvSpPr>
          <p:spPr bwMode="auto">
            <a:xfrm>
              <a:off x="5426075"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Oval 83">
              <a:extLst>
                <a:ext uri="{FF2B5EF4-FFF2-40B4-BE49-F238E27FC236}">
                  <a16:creationId xmlns:a16="http://schemas.microsoft.com/office/drawing/2014/main" id="{A6DB79D9-76D5-4874-B78F-676EA0A5296A}"/>
                </a:ext>
              </a:extLst>
            </p:cNvPr>
            <p:cNvSpPr>
              <a:spLocks noChangeArrowheads="1"/>
            </p:cNvSpPr>
            <p:nvPr/>
          </p:nvSpPr>
          <p:spPr bwMode="auto">
            <a:xfrm>
              <a:off x="5462588" y="5592763"/>
              <a:ext cx="22225"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Oval 84">
              <a:extLst>
                <a:ext uri="{FF2B5EF4-FFF2-40B4-BE49-F238E27FC236}">
                  <a16:creationId xmlns:a16="http://schemas.microsoft.com/office/drawing/2014/main" id="{62C494BD-8BCD-4BB1-BB84-4DAABBAA95A1}"/>
                </a:ext>
              </a:extLst>
            </p:cNvPr>
            <p:cNvSpPr>
              <a:spLocks noChangeArrowheads="1"/>
            </p:cNvSpPr>
            <p:nvPr/>
          </p:nvSpPr>
          <p:spPr bwMode="auto">
            <a:xfrm>
              <a:off x="5499100"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5">
              <a:extLst>
                <a:ext uri="{FF2B5EF4-FFF2-40B4-BE49-F238E27FC236}">
                  <a16:creationId xmlns:a16="http://schemas.microsoft.com/office/drawing/2014/main" id="{57FEF230-3F4B-4A8B-BBF8-73A98A5DFECB}"/>
                </a:ext>
              </a:extLst>
            </p:cNvPr>
            <p:cNvSpPr>
              <a:spLocks/>
            </p:cNvSpPr>
            <p:nvPr/>
          </p:nvSpPr>
          <p:spPr bwMode="auto">
            <a:xfrm>
              <a:off x="5338763" y="5334000"/>
              <a:ext cx="269875" cy="168275"/>
            </a:xfrm>
            <a:custGeom>
              <a:avLst/>
              <a:gdLst>
                <a:gd name="T0" fmla="*/ 0 w 170"/>
                <a:gd name="T1" fmla="*/ 106 h 106"/>
                <a:gd name="T2" fmla="*/ 41 w 170"/>
                <a:gd name="T3" fmla="*/ 43 h 106"/>
                <a:gd name="T4" fmla="*/ 67 w 170"/>
                <a:gd name="T5" fmla="*/ 73 h 106"/>
                <a:gd name="T6" fmla="*/ 115 w 170"/>
                <a:gd name="T7" fmla="*/ 0 h 106"/>
                <a:gd name="T8" fmla="*/ 170 w 170"/>
                <a:gd name="T9" fmla="*/ 106 h 106"/>
                <a:gd name="T10" fmla="*/ 0 w 170"/>
                <a:gd name="T11" fmla="*/ 106 h 106"/>
              </a:gdLst>
              <a:ahLst/>
              <a:cxnLst>
                <a:cxn ang="0">
                  <a:pos x="T0" y="T1"/>
                </a:cxn>
                <a:cxn ang="0">
                  <a:pos x="T2" y="T3"/>
                </a:cxn>
                <a:cxn ang="0">
                  <a:pos x="T4" y="T5"/>
                </a:cxn>
                <a:cxn ang="0">
                  <a:pos x="T6" y="T7"/>
                </a:cxn>
                <a:cxn ang="0">
                  <a:pos x="T8" y="T9"/>
                </a:cxn>
                <a:cxn ang="0">
                  <a:pos x="T10" y="T11"/>
                </a:cxn>
              </a:cxnLst>
              <a:rect l="0" t="0" r="r" b="b"/>
              <a:pathLst>
                <a:path w="170" h="106">
                  <a:moveTo>
                    <a:pt x="0" y="106"/>
                  </a:moveTo>
                  <a:lnTo>
                    <a:pt x="41" y="43"/>
                  </a:lnTo>
                  <a:lnTo>
                    <a:pt x="67" y="73"/>
                  </a:lnTo>
                  <a:lnTo>
                    <a:pt x="115" y="0"/>
                  </a:lnTo>
                  <a:lnTo>
                    <a:pt x="170" y="106"/>
                  </a:lnTo>
                  <a:lnTo>
                    <a:pt x="0" y="106"/>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Oval 86">
              <a:extLst>
                <a:ext uri="{FF2B5EF4-FFF2-40B4-BE49-F238E27FC236}">
                  <a16:creationId xmlns:a16="http://schemas.microsoft.com/office/drawing/2014/main" id="{D2A254E3-1623-416B-877D-A15B7E3E9FB0}"/>
                </a:ext>
              </a:extLst>
            </p:cNvPr>
            <p:cNvSpPr>
              <a:spLocks noChangeArrowheads="1"/>
            </p:cNvSpPr>
            <p:nvPr/>
          </p:nvSpPr>
          <p:spPr bwMode="auto">
            <a:xfrm>
              <a:off x="5394325" y="5319713"/>
              <a:ext cx="55563" cy="555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Oval 87">
              <a:extLst>
                <a:ext uri="{FF2B5EF4-FFF2-40B4-BE49-F238E27FC236}">
                  <a16:creationId xmlns:a16="http://schemas.microsoft.com/office/drawing/2014/main" id="{8B8CFBF9-5AA1-44A9-87A0-8A7C2E730D97}"/>
                </a:ext>
              </a:extLst>
            </p:cNvPr>
            <p:cNvSpPr>
              <a:spLocks noChangeArrowheads="1"/>
            </p:cNvSpPr>
            <p:nvPr/>
          </p:nvSpPr>
          <p:spPr bwMode="auto">
            <a:xfrm>
              <a:off x="6030913" y="5202238"/>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Oval 88">
              <a:extLst>
                <a:ext uri="{FF2B5EF4-FFF2-40B4-BE49-F238E27FC236}">
                  <a16:creationId xmlns:a16="http://schemas.microsoft.com/office/drawing/2014/main" id="{5540DBA6-3B0E-41AC-931B-AB428135D9A4}"/>
                </a:ext>
              </a:extLst>
            </p:cNvPr>
            <p:cNvSpPr>
              <a:spLocks noChangeArrowheads="1"/>
            </p:cNvSpPr>
            <p:nvPr/>
          </p:nvSpPr>
          <p:spPr bwMode="auto">
            <a:xfrm>
              <a:off x="6030913" y="5307013"/>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Oval 89">
              <a:extLst>
                <a:ext uri="{FF2B5EF4-FFF2-40B4-BE49-F238E27FC236}">
                  <a16:creationId xmlns:a16="http://schemas.microsoft.com/office/drawing/2014/main" id="{9CFE33DA-BDE9-434C-854D-F218B00B3743}"/>
                </a:ext>
              </a:extLst>
            </p:cNvPr>
            <p:cNvSpPr>
              <a:spLocks noChangeArrowheads="1"/>
            </p:cNvSpPr>
            <p:nvPr/>
          </p:nvSpPr>
          <p:spPr bwMode="auto">
            <a:xfrm>
              <a:off x="6030913" y="541337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Oval 90">
              <a:extLst>
                <a:ext uri="{FF2B5EF4-FFF2-40B4-BE49-F238E27FC236}">
                  <a16:creationId xmlns:a16="http://schemas.microsoft.com/office/drawing/2014/main" id="{28EDC45B-3952-4ACC-9A37-185E31AC74B1}"/>
                </a:ext>
              </a:extLst>
            </p:cNvPr>
            <p:cNvSpPr>
              <a:spLocks noChangeArrowheads="1"/>
            </p:cNvSpPr>
            <p:nvPr/>
          </p:nvSpPr>
          <p:spPr bwMode="auto">
            <a:xfrm>
              <a:off x="6030913" y="5518150"/>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Oval 91">
              <a:extLst>
                <a:ext uri="{FF2B5EF4-FFF2-40B4-BE49-F238E27FC236}">
                  <a16:creationId xmlns:a16="http://schemas.microsoft.com/office/drawing/2014/main" id="{18F8A980-20FF-411E-8C2A-BD0D9D9ECA68}"/>
                </a:ext>
              </a:extLst>
            </p:cNvPr>
            <p:cNvSpPr>
              <a:spLocks noChangeArrowheads="1"/>
            </p:cNvSpPr>
            <p:nvPr/>
          </p:nvSpPr>
          <p:spPr bwMode="auto">
            <a:xfrm>
              <a:off x="6030913" y="562292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2">
              <a:extLst>
                <a:ext uri="{FF2B5EF4-FFF2-40B4-BE49-F238E27FC236}">
                  <a16:creationId xmlns:a16="http://schemas.microsoft.com/office/drawing/2014/main" id="{0D73824D-56D5-4CDF-B2D4-20E5AA4BBABD}"/>
                </a:ext>
              </a:extLst>
            </p:cNvPr>
            <p:cNvSpPr>
              <a:spLocks/>
            </p:cNvSpPr>
            <p:nvPr/>
          </p:nvSpPr>
          <p:spPr bwMode="auto">
            <a:xfrm>
              <a:off x="5033963" y="5870575"/>
              <a:ext cx="869950" cy="452438"/>
            </a:xfrm>
            <a:custGeom>
              <a:avLst/>
              <a:gdLst>
                <a:gd name="T0" fmla="*/ 341 w 357"/>
                <a:gd name="T1" fmla="*/ 185 h 185"/>
                <a:gd name="T2" fmla="*/ 15 w 357"/>
                <a:gd name="T3" fmla="*/ 185 h 185"/>
                <a:gd name="T4" fmla="*/ 0 w 357"/>
                <a:gd name="T5" fmla="*/ 170 h 185"/>
                <a:gd name="T6" fmla="*/ 0 w 357"/>
                <a:gd name="T7" fmla="*/ 15 h 185"/>
                <a:gd name="T8" fmla="*/ 15 w 357"/>
                <a:gd name="T9" fmla="*/ 0 h 185"/>
                <a:gd name="T10" fmla="*/ 341 w 357"/>
                <a:gd name="T11" fmla="*/ 0 h 185"/>
                <a:gd name="T12" fmla="*/ 357 w 357"/>
                <a:gd name="T13" fmla="*/ 15 h 185"/>
                <a:gd name="T14" fmla="*/ 357 w 357"/>
                <a:gd name="T15" fmla="*/ 170 h 185"/>
                <a:gd name="T16" fmla="*/ 341 w 35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7" h="185">
                  <a:moveTo>
                    <a:pt x="341" y="185"/>
                  </a:moveTo>
                  <a:cubicBezTo>
                    <a:pt x="15" y="185"/>
                    <a:pt x="15" y="185"/>
                    <a:pt x="15" y="185"/>
                  </a:cubicBezTo>
                  <a:cubicBezTo>
                    <a:pt x="7" y="185"/>
                    <a:pt x="0" y="178"/>
                    <a:pt x="0" y="170"/>
                  </a:cubicBezTo>
                  <a:cubicBezTo>
                    <a:pt x="0" y="15"/>
                    <a:pt x="0" y="15"/>
                    <a:pt x="0" y="15"/>
                  </a:cubicBezTo>
                  <a:cubicBezTo>
                    <a:pt x="0" y="7"/>
                    <a:pt x="7" y="0"/>
                    <a:pt x="15" y="0"/>
                  </a:cubicBezTo>
                  <a:cubicBezTo>
                    <a:pt x="341" y="0"/>
                    <a:pt x="341" y="0"/>
                    <a:pt x="341" y="0"/>
                  </a:cubicBezTo>
                  <a:cubicBezTo>
                    <a:pt x="350" y="0"/>
                    <a:pt x="357" y="7"/>
                    <a:pt x="357" y="15"/>
                  </a:cubicBezTo>
                  <a:cubicBezTo>
                    <a:pt x="357" y="170"/>
                    <a:pt x="357" y="170"/>
                    <a:pt x="357" y="170"/>
                  </a:cubicBezTo>
                  <a:cubicBezTo>
                    <a:pt x="357" y="178"/>
                    <a:pt x="350" y="185"/>
                    <a:pt x="341" y="185"/>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3">
              <a:extLst>
                <a:ext uri="{FF2B5EF4-FFF2-40B4-BE49-F238E27FC236}">
                  <a16:creationId xmlns:a16="http://schemas.microsoft.com/office/drawing/2014/main" id="{FB03AB7A-0F2C-4F8F-A7B9-92B677EB3201}"/>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4">
              <a:extLst>
                <a:ext uri="{FF2B5EF4-FFF2-40B4-BE49-F238E27FC236}">
                  <a16:creationId xmlns:a16="http://schemas.microsoft.com/office/drawing/2014/main" id="{31A25F5F-BFEA-4F88-ACE0-C682DD89AE3B}"/>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5">
              <a:extLst>
                <a:ext uri="{FF2B5EF4-FFF2-40B4-BE49-F238E27FC236}">
                  <a16:creationId xmlns:a16="http://schemas.microsoft.com/office/drawing/2014/main" id="{4B7969BE-3D6B-4EEE-BCA0-2768BFC737F9}"/>
                </a:ext>
              </a:extLst>
            </p:cNvPr>
            <p:cNvSpPr>
              <a:spLocks/>
            </p:cNvSpPr>
            <p:nvPr/>
          </p:nvSpPr>
          <p:spPr bwMode="auto">
            <a:xfrm>
              <a:off x="6072188" y="5924550"/>
              <a:ext cx="292100" cy="295275"/>
            </a:xfrm>
            <a:custGeom>
              <a:avLst/>
              <a:gdLst>
                <a:gd name="T0" fmla="*/ 60 w 120"/>
                <a:gd name="T1" fmla="*/ 61 h 121"/>
                <a:gd name="T2" fmla="*/ 120 w 120"/>
                <a:gd name="T3" fmla="*/ 61 h 121"/>
                <a:gd name="T4" fmla="*/ 60 w 120"/>
                <a:gd name="T5" fmla="*/ 121 h 121"/>
                <a:gd name="T6" fmla="*/ 0 w 120"/>
                <a:gd name="T7" fmla="*/ 61 h 121"/>
                <a:gd name="T8" fmla="*/ 60 w 120"/>
                <a:gd name="T9" fmla="*/ 0 h 121"/>
                <a:gd name="T10" fmla="*/ 86 w 120"/>
                <a:gd name="T11" fmla="*/ 6 h 121"/>
                <a:gd name="T12" fmla="*/ 60 w 120"/>
                <a:gd name="T13" fmla="*/ 61 h 121"/>
              </a:gdLst>
              <a:ahLst/>
              <a:cxnLst>
                <a:cxn ang="0">
                  <a:pos x="T0" y="T1"/>
                </a:cxn>
                <a:cxn ang="0">
                  <a:pos x="T2" y="T3"/>
                </a:cxn>
                <a:cxn ang="0">
                  <a:pos x="T4" y="T5"/>
                </a:cxn>
                <a:cxn ang="0">
                  <a:pos x="T6" y="T7"/>
                </a:cxn>
                <a:cxn ang="0">
                  <a:pos x="T8" y="T9"/>
                </a:cxn>
                <a:cxn ang="0">
                  <a:pos x="T10" y="T11"/>
                </a:cxn>
                <a:cxn ang="0">
                  <a:pos x="T12" y="T13"/>
                </a:cxn>
              </a:cxnLst>
              <a:rect l="0" t="0" r="r" b="b"/>
              <a:pathLst>
                <a:path w="120" h="121">
                  <a:moveTo>
                    <a:pt x="60" y="61"/>
                  </a:moveTo>
                  <a:cubicBezTo>
                    <a:pt x="120" y="61"/>
                    <a:pt x="120" y="61"/>
                    <a:pt x="120" y="61"/>
                  </a:cubicBezTo>
                  <a:cubicBezTo>
                    <a:pt x="120" y="94"/>
                    <a:pt x="93" y="121"/>
                    <a:pt x="60" y="121"/>
                  </a:cubicBezTo>
                  <a:cubicBezTo>
                    <a:pt x="27" y="121"/>
                    <a:pt x="0" y="94"/>
                    <a:pt x="0" y="61"/>
                  </a:cubicBezTo>
                  <a:cubicBezTo>
                    <a:pt x="0" y="27"/>
                    <a:pt x="27" y="0"/>
                    <a:pt x="60" y="0"/>
                  </a:cubicBezTo>
                  <a:cubicBezTo>
                    <a:pt x="69" y="0"/>
                    <a:pt x="78" y="2"/>
                    <a:pt x="86" y="6"/>
                  </a:cubicBezTo>
                  <a:lnTo>
                    <a:pt x="60" y="61"/>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6">
              <a:extLst>
                <a:ext uri="{FF2B5EF4-FFF2-40B4-BE49-F238E27FC236}">
                  <a16:creationId xmlns:a16="http://schemas.microsoft.com/office/drawing/2014/main" id="{97E05875-09E5-4D5C-8D58-7256749326B4}"/>
                </a:ext>
              </a:extLst>
            </p:cNvPr>
            <p:cNvSpPr>
              <a:spLocks/>
            </p:cNvSpPr>
            <p:nvPr/>
          </p:nvSpPr>
          <p:spPr bwMode="auto">
            <a:xfrm>
              <a:off x="6223000" y="5934075"/>
              <a:ext cx="160338" cy="134938"/>
            </a:xfrm>
            <a:custGeom>
              <a:avLst/>
              <a:gdLst>
                <a:gd name="T0" fmla="*/ 0 w 66"/>
                <a:gd name="T1" fmla="*/ 55 h 55"/>
                <a:gd name="T2" fmla="*/ 36 w 66"/>
                <a:gd name="T3" fmla="*/ 0 h 55"/>
                <a:gd name="T4" fmla="*/ 56 w 66"/>
                <a:gd name="T5" fmla="*/ 20 h 55"/>
                <a:gd name="T6" fmla="*/ 66 w 66"/>
                <a:gd name="T7" fmla="*/ 48 h 55"/>
                <a:gd name="T8" fmla="*/ 0 w 66"/>
                <a:gd name="T9" fmla="*/ 55 h 55"/>
              </a:gdLst>
              <a:ahLst/>
              <a:cxnLst>
                <a:cxn ang="0">
                  <a:pos x="T0" y="T1"/>
                </a:cxn>
                <a:cxn ang="0">
                  <a:pos x="T2" y="T3"/>
                </a:cxn>
                <a:cxn ang="0">
                  <a:pos x="T4" y="T5"/>
                </a:cxn>
                <a:cxn ang="0">
                  <a:pos x="T6" y="T7"/>
                </a:cxn>
                <a:cxn ang="0">
                  <a:pos x="T8" y="T9"/>
                </a:cxn>
              </a:cxnLst>
              <a:rect l="0" t="0" r="r" b="b"/>
              <a:pathLst>
                <a:path w="66" h="55">
                  <a:moveTo>
                    <a:pt x="0" y="55"/>
                  </a:moveTo>
                  <a:cubicBezTo>
                    <a:pt x="36" y="0"/>
                    <a:pt x="36" y="0"/>
                    <a:pt x="36" y="0"/>
                  </a:cubicBezTo>
                  <a:cubicBezTo>
                    <a:pt x="44" y="5"/>
                    <a:pt x="51" y="12"/>
                    <a:pt x="56" y="20"/>
                  </a:cubicBezTo>
                  <a:cubicBezTo>
                    <a:pt x="62" y="29"/>
                    <a:pt x="65" y="38"/>
                    <a:pt x="66" y="48"/>
                  </a:cubicBezTo>
                  <a:lnTo>
                    <a:pt x="0" y="55"/>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Rectangle 97">
              <a:extLst>
                <a:ext uri="{FF2B5EF4-FFF2-40B4-BE49-F238E27FC236}">
                  <a16:creationId xmlns:a16="http://schemas.microsoft.com/office/drawing/2014/main" id="{74151985-3A46-47CA-831D-CD4F49408DD2}"/>
                </a:ext>
              </a:extLst>
            </p:cNvPr>
            <p:cNvSpPr>
              <a:spLocks noChangeArrowheads="1"/>
            </p:cNvSpPr>
            <p:nvPr/>
          </p:nvSpPr>
          <p:spPr bwMode="auto">
            <a:xfrm>
              <a:off x="6488113" y="5934075"/>
              <a:ext cx="36513" cy="26828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Rectangle 98">
              <a:extLst>
                <a:ext uri="{FF2B5EF4-FFF2-40B4-BE49-F238E27FC236}">
                  <a16:creationId xmlns:a16="http://schemas.microsoft.com/office/drawing/2014/main" id="{98F48B6E-966A-4AFD-A42B-461E6FEA3F06}"/>
                </a:ext>
              </a:extLst>
            </p:cNvPr>
            <p:cNvSpPr>
              <a:spLocks noChangeArrowheads="1"/>
            </p:cNvSpPr>
            <p:nvPr/>
          </p:nvSpPr>
          <p:spPr bwMode="auto">
            <a:xfrm>
              <a:off x="6524625" y="6091238"/>
              <a:ext cx="34925" cy="1111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Rectangle 99">
              <a:extLst>
                <a:ext uri="{FF2B5EF4-FFF2-40B4-BE49-F238E27FC236}">
                  <a16:creationId xmlns:a16="http://schemas.microsoft.com/office/drawing/2014/main" id="{485870CA-1AF3-43A0-8988-100D1C53E74F}"/>
                </a:ext>
              </a:extLst>
            </p:cNvPr>
            <p:cNvSpPr>
              <a:spLocks noChangeArrowheads="1"/>
            </p:cNvSpPr>
            <p:nvPr/>
          </p:nvSpPr>
          <p:spPr bwMode="auto">
            <a:xfrm>
              <a:off x="6613525" y="5986463"/>
              <a:ext cx="33338" cy="21590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Rectangle 100">
              <a:extLst>
                <a:ext uri="{FF2B5EF4-FFF2-40B4-BE49-F238E27FC236}">
                  <a16:creationId xmlns:a16="http://schemas.microsoft.com/office/drawing/2014/main" id="{E2726EBD-988A-441A-8235-9615CCDBF550}"/>
                </a:ext>
              </a:extLst>
            </p:cNvPr>
            <p:cNvSpPr>
              <a:spLocks noChangeArrowheads="1"/>
            </p:cNvSpPr>
            <p:nvPr/>
          </p:nvSpPr>
          <p:spPr bwMode="auto">
            <a:xfrm>
              <a:off x="6646863" y="6059488"/>
              <a:ext cx="36513" cy="14287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101">
              <a:extLst>
                <a:ext uri="{FF2B5EF4-FFF2-40B4-BE49-F238E27FC236}">
                  <a16:creationId xmlns:a16="http://schemas.microsoft.com/office/drawing/2014/main" id="{46D13EF2-87F0-4BDD-9698-2237FCE8B950}"/>
                </a:ext>
              </a:extLst>
            </p:cNvPr>
            <p:cNvSpPr>
              <a:spLocks noChangeArrowheads="1"/>
            </p:cNvSpPr>
            <p:nvPr/>
          </p:nvSpPr>
          <p:spPr bwMode="auto">
            <a:xfrm>
              <a:off x="6737350" y="5865813"/>
              <a:ext cx="33338" cy="33655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102">
              <a:extLst>
                <a:ext uri="{FF2B5EF4-FFF2-40B4-BE49-F238E27FC236}">
                  <a16:creationId xmlns:a16="http://schemas.microsoft.com/office/drawing/2014/main" id="{62B78440-8F7C-42F2-9DA6-5647D46B9276}"/>
                </a:ext>
              </a:extLst>
            </p:cNvPr>
            <p:cNvSpPr>
              <a:spLocks noChangeArrowheads="1"/>
            </p:cNvSpPr>
            <p:nvPr/>
          </p:nvSpPr>
          <p:spPr bwMode="auto">
            <a:xfrm>
              <a:off x="6770688" y="5981700"/>
              <a:ext cx="34925" cy="220663"/>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103">
              <a:extLst>
                <a:ext uri="{FF2B5EF4-FFF2-40B4-BE49-F238E27FC236}">
                  <a16:creationId xmlns:a16="http://schemas.microsoft.com/office/drawing/2014/main" id="{5F9C17AB-0026-4AB0-AAD2-EBEE000350C8}"/>
                </a:ext>
              </a:extLst>
            </p:cNvPr>
            <p:cNvSpPr>
              <a:spLocks noChangeArrowheads="1"/>
            </p:cNvSpPr>
            <p:nvPr/>
          </p:nvSpPr>
          <p:spPr bwMode="auto">
            <a:xfrm>
              <a:off x="6859588" y="6019800"/>
              <a:ext cx="36513" cy="1825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Rectangle 104">
              <a:extLst>
                <a:ext uri="{FF2B5EF4-FFF2-40B4-BE49-F238E27FC236}">
                  <a16:creationId xmlns:a16="http://schemas.microsoft.com/office/drawing/2014/main" id="{DDB2AA84-DA34-48E4-8D60-5C843613D2D0}"/>
                </a:ext>
              </a:extLst>
            </p:cNvPr>
            <p:cNvSpPr>
              <a:spLocks noChangeArrowheads="1"/>
            </p:cNvSpPr>
            <p:nvPr/>
          </p:nvSpPr>
          <p:spPr bwMode="auto">
            <a:xfrm>
              <a:off x="6896100" y="6142038"/>
              <a:ext cx="33338" cy="603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0" name="Group 169">
            <a:extLst>
              <a:ext uri="{FF2B5EF4-FFF2-40B4-BE49-F238E27FC236}">
                <a16:creationId xmlns:a16="http://schemas.microsoft.com/office/drawing/2014/main" id="{EB6B81A6-33DC-4672-A669-AE3FC30FAD9F}"/>
              </a:ext>
            </a:extLst>
          </p:cNvPr>
          <p:cNvGrpSpPr/>
          <p:nvPr/>
        </p:nvGrpSpPr>
        <p:grpSpPr>
          <a:xfrm>
            <a:off x="6803571" y="4821917"/>
            <a:ext cx="2260600" cy="2466976"/>
            <a:chOff x="17386300" y="4270375"/>
            <a:chExt cx="2260600" cy="2466976"/>
          </a:xfrm>
        </p:grpSpPr>
        <p:sp>
          <p:nvSpPr>
            <p:cNvPr id="105" name="Freeform 105">
              <a:extLst>
                <a:ext uri="{FF2B5EF4-FFF2-40B4-BE49-F238E27FC236}">
                  <a16:creationId xmlns:a16="http://schemas.microsoft.com/office/drawing/2014/main" id="{B6693C2E-7561-4976-BA10-9B6FA87AF96A}"/>
                </a:ext>
              </a:extLst>
            </p:cNvPr>
            <p:cNvSpPr>
              <a:spLocks/>
            </p:cNvSpPr>
            <p:nvPr/>
          </p:nvSpPr>
          <p:spPr bwMode="auto">
            <a:xfrm>
              <a:off x="17386300" y="4270375"/>
              <a:ext cx="2260600" cy="130175"/>
            </a:xfrm>
            <a:custGeom>
              <a:avLst/>
              <a:gdLst>
                <a:gd name="T0" fmla="*/ 927 w 927"/>
                <a:gd name="T1" fmla="*/ 53 h 53"/>
                <a:gd name="T2" fmla="*/ 0 w 927"/>
                <a:gd name="T3" fmla="*/ 53 h 53"/>
                <a:gd name="T4" fmla="*/ 0 w 927"/>
                <a:gd name="T5" fmla="*/ 31 h 53"/>
                <a:gd name="T6" fmla="*/ 31 w 927"/>
                <a:gd name="T7" fmla="*/ 0 h 53"/>
                <a:gd name="T8" fmla="*/ 896 w 927"/>
                <a:gd name="T9" fmla="*/ 0 h 53"/>
                <a:gd name="T10" fmla="*/ 927 w 927"/>
                <a:gd name="T11" fmla="*/ 31 h 53"/>
                <a:gd name="T12" fmla="*/ 927 w 92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927" h="53">
                  <a:moveTo>
                    <a:pt x="927" y="53"/>
                  </a:moveTo>
                  <a:cubicBezTo>
                    <a:pt x="0" y="53"/>
                    <a:pt x="0" y="53"/>
                    <a:pt x="0" y="53"/>
                  </a:cubicBezTo>
                  <a:cubicBezTo>
                    <a:pt x="0" y="31"/>
                    <a:pt x="0" y="31"/>
                    <a:pt x="0" y="31"/>
                  </a:cubicBezTo>
                  <a:cubicBezTo>
                    <a:pt x="0" y="14"/>
                    <a:pt x="14" y="0"/>
                    <a:pt x="31" y="0"/>
                  </a:cubicBezTo>
                  <a:cubicBezTo>
                    <a:pt x="896" y="0"/>
                    <a:pt x="896" y="0"/>
                    <a:pt x="896" y="0"/>
                  </a:cubicBezTo>
                  <a:cubicBezTo>
                    <a:pt x="913" y="0"/>
                    <a:pt x="927" y="14"/>
                    <a:pt x="927" y="31"/>
                  </a:cubicBezTo>
                  <a:lnTo>
                    <a:pt x="927" y="53"/>
                  </a:lnTo>
                  <a:close/>
                </a:path>
              </a:pathLst>
            </a:custGeom>
            <a:solidFill>
              <a:srgbClr val="E4E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6">
              <a:extLst>
                <a:ext uri="{FF2B5EF4-FFF2-40B4-BE49-F238E27FC236}">
                  <a16:creationId xmlns:a16="http://schemas.microsoft.com/office/drawing/2014/main" id="{7D74D946-E007-4FB9-8028-EBF6CF352F8D}"/>
                </a:ext>
              </a:extLst>
            </p:cNvPr>
            <p:cNvSpPr>
              <a:spLocks/>
            </p:cNvSpPr>
            <p:nvPr/>
          </p:nvSpPr>
          <p:spPr bwMode="auto">
            <a:xfrm>
              <a:off x="17386300" y="4402138"/>
              <a:ext cx="2260600" cy="2335213"/>
            </a:xfrm>
            <a:custGeom>
              <a:avLst/>
              <a:gdLst>
                <a:gd name="T0" fmla="*/ 886 w 927"/>
                <a:gd name="T1" fmla="*/ 957 h 957"/>
                <a:gd name="T2" fmla="*/ 41 w 927"/>
                <a:gd name="T3" fmla="*/ 957 h 957"/>
                <a:gd name="T4" fmla="*/ 0 w 927"/>
                <a:gd name="T5" fmla="*/ 916 h 957"/>
                <a:gd name="T6" fmla="*/ 0 w 927"/>
                <a:gd name="T7" fmla="*/ 0 h 957"/>
                <a:gd name="T8" fmla="*/ 927 w 927"/>
                <a:gd name="T9" fmla="*/ 0 h 957"/>
                <a:gd name="T10" fmla="*/ 927 w 927"/>
                <a:gd name="T11" fmla="*/ 916 h 957"/>
                <a:gd name="T12" fmla="*/ 886 w 927"/>
                <a:gd name="T13" fmla="*/ 957 h 957"/>
              </a:gdLst>
              <a:ahLst/>
              <a:cxnLst>
                <a:cxn ang="0">
                  <a:pos x="T0" y="T1"/>
                </a:cxn>
                <a:cxn ang="0">
                  <a:pos x="T2" y="T3"/>
                </a:cxn>
                <a:cxn ang="0">
                  <a:pos x="T4" y="T5"/>
                </a:cxn>
                <a:cxn ang="0">
                  <a:pos x="T6" y="T7"/>
                </a:cxn>
                <a:cxn ang="0">
                  <a:pos x="T8" y="T9"/>
                </a:cxn>
                <a:cxn ang="0">
                  <a:pos x="T10" y="T11"/>
                </a:cxn>
                <a:cxn ang="0">
                  <a:pos x="T12" y="T13"/>
                </a:cxn>
              </a:cxnLst>
              <a:rect l="0" t="0" r="r" b="b"/>
              <a:pathLst>
                <a:path w="927" h="957">
                  <a:moveTo>
                    <a:pt x="886" y="957"/>
                  </a:moveTo>
                  <a:cubicBezTo>
                    <a:pt x="41" y="957"/>
                    <a:pt x="41" y="957"/>
                    <a:pt x="41" y="957"/>
                  </a:cubicBezTo>
                  <a:cubicBezTo>
                    <a:pt x="18" y="957"/>
                    <a:pt x="0" y="939"/>
                    <a:pt x="0" y="916"/>
                  </a:cubicBezTo>
                  <a:cubicBezTo>
                    <a:pt x="0" y="0"/>
                    <a:pt x="0" y="0"/>
                    <a:pt x="0" y="0"/>
                  </a:cubicBezTo>
                  <a:cubicBezTo>
                    <a:pt x="927" y="0"/>
                    <a:pt x="927" y="0"/>
                    <a:pt x="927" y="0"/>
                  </a:cubicBezTo>
                  <a:cubicBezTo>
                    <a:pt x="927" y="916"/>
                    <a:pt x="927" y="916"/>
                    <a:pt x="927" y="916"/>
                  </a:cubicBezTo>
                  <a:cubicBezTo>
                    <a:pt x="927" y="939"/>
                    <a:pt x="909" y="957"/>
                    <a:pt x="886" y="957"/>
                  </a:cubicBez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7">
              <a:extLst>
                <a:ext uri="{FF2B5EF4-FFF2-40B4-BE49-F238E27FC236}">
                  <a16:creationId xmlns:a16="http://schemas.microsoft.com/office/drawing/2014/main" id="{9B2593D8-485C-4A34-87A1-63D53AC783EA}"/>
                </a:ext>
              </a:extLst>
            </p:cNvPr>
            <p:cNvSpPr>
              <a:spLocks/>
            </p:cNvSpPr>
            <p:nvPr/>
          </p:nvSpPr>
          <p:spPr bwMode="auto">
            <a:xfrm>
              <a:off x="17386300" y="4402138"/>
              <a:ext cx="576263" cy="2335213"/>
            </a:xfrm>
            <a:custGeom>
              <a:avLst/>
              <a:gdLst>
                <a:gd name="T0" fmla="*/ 236 w 236"/>
                <a:gd name="T1" fmla="*/ 957 h 957"/>
                <a:gd name="T2" fmla="*/ 41 w 236"/>
                <a:gd name="T3" fmla="*/ 957 h 957"/>
                <a:gd name="T4" fmla="*/ 0 w 236"/>
                <a:gd name="T5" fmla="*/ 916 h 957"/>
                <a:gd name="T6" fmla="*/ 0 w 236"/>
                <a:gd name="T7" fmla="*/ 0 h 957"/>
                <a:gd name="T8" fmla="*/ 236 w 236"/>
                <a:gd name="T9" fmla="*/ 0 h 957"/>
                <a:gd name="T10" fmla="*/ 236 w 236"/>
                <a:gd name="T11" fmla="*/ 957 h 957"/>
              </a:gdLst>
              <a:ahLst/>
              <a:cxnLst>
                <a:cxn ang="0">
                  <a:pos x="T0" y="T1"/>
                </a:cxn>
                <a:cxn ang="0">
                  <a:pos x="T2" y="T3"/>
                </a:cxn>
                <a:cxn ang="0">
                  <a:pos x="T4" y="T5"/>
                </a:cxn>
                <a:cxn ang="0">
                  <a:pos x="T6" y="T7"/>
                </a:cxn>
                <a:cxn ang="0">
                  <a:pos x="T8" y="T9"/>
                </a:cxn>
                <a:cxn ang="0">
                  <a:pos x="T10" y="T11"/>
                </a:cxn>
              </a:cxnLst>
              <a:rect l="0" t="0" r="r" b="b"/>
              <a:pathLst>
                <a:path w="236" h="957">
                  <a:moveTo>
                    <a:pt x="236" y="957"/>
                  </a:moveTo>
                  <a:cubicBezTo>
                    <a:pt x="41" y="957"/>
                    <a:pt x="41" y="957"/>
                    <a:pt x="41" y="957"/>
                  </a:cubicBezTo>
                  <a:cubicBezTo>
                    <a:pt x="18" y="957"/>
                    <a:pt x="0" y="939"/>
                    <a:pt x="0" y="916"/>
                  </a:cubicBezTo>
                  <a:cubicBezTo>
                    <a:pt x="0" y="0"/>
                    <a:pt x="0" y="0"/>
                    <a:pt x="0" y="0"/>
                  </a:cubicBezTo>
                  <a:cubicBezTo>
                    <a:pt x="236" y="0"/>
                    <a:pt x="236" y="0"/>
                    <a:pt x="236" y="0"/>
                  </a:cubicBezTo>
                  <a:lnTo>
                    <a:pt x="236" y="957"/>
                  </a:lnTo>
                  <a:close/>
                </a:path>
              </a:pathLst>
            </a:custGeom>
            <a:solidFill>
              <a:srgbClr val="242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Oval 108">
              <a:extLst>
                <a:ext uri="{FF2B5EF4-FFF2-40B4-BE49-F238E27FC236}">
                  <a16:creationId xmlns:a16="http://schemas.microsoft.com/office/drawing/2014/main" id="{06D5167E-ADF8-491E-A7FB-C778BED81EC7}"/>
                </a:ext>
              </a:extLst>
            </p:cNvPr>
            <p:cNvSpPr>
              <a:spLocks noChangeArrowheads="1"/>
            </p:cNvSpPr>
            <p:nvPr/>
          </p:nvSpPr>
          <p:spPr bwMode="auto">
            <a:xfrm>
              <a:off x="17475200" y="4322763"/>
              <a:ext cx="30163"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Oval 109">
              <a:extLst>
                <a:ext uri="{FF2B5EF4-FFF2-40B4-BE49-F238E27FC236}">
                  <a16:creationId xmlns:a16="http://schemas.microsoft.com/office/drawing/2014/main" id="{C3666258-59E6-4367-AF6B-BFFD53CD9CAA}"/>
                </a:ext>
              </a:extLst>
            </p:cNvPr>
            <p:cNvSpPr>
              <a:spLocks noChangeArrowheads="1"/>
            </p:cNvSpPr>
            <p:nvPr/>
          </p:nvSpPr>
          <p:spPr bwMode="auto">
            <a:xfrm>
              <a:off x="17522825" y="4322763"/>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110">
              <a:extLst>
                <a:ext uri="{FF2B5EF4-FFF2-40B4-BE49-F238E27FC236}">
                  <a16:creationId xmlns:a16="http://schemas.microsoft.com/office/drawing/2014/main" id="{8D75694B-4CF3-4CE9-8BAD-CFF7E07696C0}"/>
                </a:ext>
              </a:extLst>
            </p:cNvPr>
            <p:cNvSpPr>
              <a:spLocks noChangeArrowheads="1"/>
            </p:cNvSpPr>
            <p:nvPr/>
          </p:nvSpPr>
          <p:spPr bwMode="auto">
            <a:xfrm>
              <a:off x="17572038" y="4322763"/>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11">
              <a:extLst>
                <a:ext uri="{FF2B5EF4-FFF2-40B4-BE49-F238E27FC236}">
                  <a16:creationId xmlns:a16="http://schemas.microsoft.com/office/drawing/2014/main" id="{A41F9283-90AE-4CD8-BEDC-FA1C603F1E96}"/>
                </a:ext>
              </a:extLst>
            </p:cNvPr>
            <p:cNvSpPr>
              <a:spLocks/>
            </p:cNvSpPr>
            <p:nvPr/>
          </p:nvSpPr>
          <p:spPr bwMode="auto">
            <a:xfrm>
              <a:off x="17452975" y="4533900"/>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3"/>
                    <a:pt x="2" y="0"/>
                    <a:pt x="6" y="0"/>
                  </a:cubicBezTo>
                  <a:cubicBezTo>
                    <a:pt x="91" y="0"/>
                    <a:pt x="91" y="0"/>
                    <a:pt x="91" y="0"/>
                  </a:cubicBezTo>
                  <a:cubicBezTo>
                    <a:pt x="94" y="0"/>
                    <a:pt x="97" y="3"/>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12">
              <a:extLst>
                <a:ext uri="{FF2B5EF4-FFF2-40B4-BE49-F238E27FC236}">
                  <a16:creationId xmlns:a16="http://schemas.microsoft.com/office/drawing/2014/main" id="{08B4FD92-2B84-4047-B93D-D8BFA5A17B1A}"/>
                </a:ext>
              </a:extLst>
            </p:cNvPr>
            <p:cNvSpPr>
              <a:spLocks/>
            </p:cNvSpPr>
            <p:nvPr/>
          </p:nvSpPr>
          <p:spPr bwMode="auto">
            <a:xfrm>
              <a:off x="18100675" y="4627563"/>
              <a:ext cx="207963" cy="28575"/>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10"/>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10"/>
                    <a:pt x="83" y="12"/>
                    <a:pt x="79"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3">
              <a:extLst>
                <a:ext uri="{FF2B5EF4-FFF2-40B4-BE49-F238E27FC236}">
                  <a16:creationId xmlns:a16="http://schemas.microsoft.com/office/drawing/2014/main" id="{FA1CE6D5-F8A2-4585-A670-908F50D5A1A6}"/>
                </a:ext>
              </a:extLst>
            </p:cNvPr>
            <p:cNvSpPr>
              <a:spLocks/>
            </p:cNvSpPr>
            <p:nvPr/>
          </p:nvSpPr>
          <p:spPr bwMode="auto">
            <a:xfrm>
              <a:off x="18100675" y="4705350"/>
              <a:ext cx="390525" cy="31750"/>
            </a:xfrm>
            <a:custGeom>
              <a:avLst/>
              <a:gdLst>
                <a:gd name="T0" fmla="*/ 153 w 160"/>
                <a:gd name="T1" fmla="*/ 13 h 13"/>
                <a:gd name="T2" fmla="*/ 6 w 160"/>
                <a:gd name="T3" fmla="*/ 13 h 13"/>
                <a:gd name="T4" fmla="*/ 0 w 160"/>
                <a:gd name="T5" fmla="*/ 7 h 13"/>
                <a:gd name="T6" fmla="*/ 0 w 160"/>
                <a:gd name="T7" fmla="*/ 7 h 13"/>
                <a:gd name="T8" fmla="*/ 6 w 160"/>
                <a:gd name="T9" fmla="*/ 0 h 13"/>
                <a:gd name="T10" fmla="*/ 153 w 160"/>
                <a:gd name="T11" fmla="*/ 0 h 13"/>
                <a:gd name="T12" fmla="*/ 160 w 160"/>
                <a:gd name="T13" fmla="*/ 7 h 13"/>
                <a:gd name="T14" fmla="*/ 160 w 160"/>
                <a:gd name="T15" fmla="*/ 7 h 13"/>
                <a:gd name="T16" fmla="*/ 153 w 16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
                  <a:moveTo>
                    <a:pt x="153" y="13"/>
                  </a:moveTo>
                  <a:cubicBezTo>
                    <a:pt x="6" y="13"/>
                    <a:pt x="6" y="13"/>
                    <a:pt x="6" y="13"/>
                  </a:cubicBezTo>
                  <a:cubicBezTo>
                    <a:pt x="3" y="13"/>
                    <a:pt x="0" y="10"/>
                    <a:pt x="0" y="7"/>
                  </a:cubicBezTo>
                  <a:cubicBezTo>
                    <a:pt x="0" y="7"/>
                    <a:pt x="0" y="7"/>
                    <a:pt x="0" y="7"/>
                  </a:cubicBezTo>
                  <a:cubicBezTo>
                    <a:pt x="0" y="3"/>
                    <a:pt x="3" y="0"/>
                    <a:pt x="6" y="0"/>
                  </a:cubicBezTo>
                  <a:cubicBezTo>
                    <a:pt x="153" y="0"/>
                    <a:pt x="153" y="0"/>
                    <a:pt x="153" y="0"/>
                  </a:cubicBezTo>
                  <a:cubicBezTo>
                    <a:pt x="157" y="0"/>
                    <a:pt x="160" y="3"/>
                    <a:pt x="160" y="7"/>
                  </a:cubicBezTo>
                  <a:cubicBezTo>
                    <a:pt x="160" y="7"/>
                    <a:pt x="160" y="7"/>
                    <a:pt x="160" y="7"/>
                  </a:cubicBezTo>
                  <a:cubicBezTo>
                    <a:pt x="160" y="10"/>
                    <a:pt x="157" y="13"/>
                    <a:pt x="153"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4">
              <a:extLst>
                <a:ext uri="{FF2B5EF4-FFF2-40B4-BE49-F238E27FC236}">
                  <a16:creationId xmlns:a16="http://schemas.microsoft.com/office/drawing/2014/main" id="{C992C124-4BC4-4052-90EC-A67462332D54}"/>
                </a:ext>
              </a:extLst>
            </p:cNvPr>
            <p:cNvSpPr>
              <a:spLocks/>
            </p:cNvSpPr>
            <p:nvPr/>
          </p:nvSpPr>
          <p:spPr bwMode="auto">
            <a:xfrm>
              <a:off x="18183225" y="4786313"/>
              <a:ext cx="307975" cy="28575"/>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9"/>
                    <a:pt x="0" y="6"/>
                  </a:cubicBezTo>
                  <a:cubicBezTo>
                    <a:pt x="0" y="6"/>
                    <a:pt x="0" y="6"/>
                    <a:pt x="0" y="6"/>
                  </a:cubicBezTo>
                  <a:cubicBezTo>
                    <a:pt x="0" y="2"/>
                    <a:pt x="2" y="0"/>
                    <a:pt x="6" y="0"/>
                  </a:cubicBezTo>
                  <a:cubicBezTo>
                    <a:pt x="119" y="0"/>
                    <a:pt x="119" y="0"/>
                    <a:pt x="119" y="0"/>
                  </a:cubicBezTo>
                  <a:cubicBezTo>
                    <a:pt x="123" y="0"/>
                    <a:pt x="126" y="2"/>
                    <a:pt x="126" y="6"/>
                  </a:cubicBezTo>
                  <a:cubicBezTo>
                    <a:pt x="126" y="6"/>
                    <a:pt x="126" y="6"/>
                    <a:pt x="126" y="6"/>
                  </a:cubicBezTo>
                  <a:cubicBezTo>
                    <a:pt x="126" y="9"/>
                    <a:pt x="123" y="12"/>
                    <a:pt x="119"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5">
              <a:extLst>
                <a:ext uri="{FF2B5EF4-FFF2-40B4-BE49-F238E27FC236}">
                  <a16:creationId xmlns:a16="http://schemas.microsoft.com/office/drawing/2014/main" id="{85ECD9F3-0FC0-416E-B7C8-AF7A03A160E7}"/>
                </a:ext>
              </a:extLst>
            </p:cNvPr>
            <p:cNvSpPr>
              <a:spLocks/>
            </p:cNvSpPr>
            <p:nvPr/>
          </p:nvSpPr>
          <p:spPr bwMode="auto">
            <a:xfrm>
              <a:off x="18534063" y="4705350"/>
              <a:ext cx="204788" cy="31750"/>
            </a:xfrm>
            <a:custGeom>
              <a:avLst/>
              <a:gdLst>
                <a:gd name="T0" fmla="*/ 78 w 84"/>
                <a:gd name="T1" fmla="*/ 13 h 13"/>
                <a:gd name="T2" fmla="*/ 6 w 84"/>
                <a:gd name="T3" fmla="*/ 13 h 13"/>
                <a:gd name="T4" fmla="*/ 0 w 84"/>
                <a:gd name="T5" fmla="*/ 7 h 13"/>
                <a:gd name="T6" fmla="*/ 0 w 84"/>
                <a:gd name="T7" fmla="*/ 7 h 13"/>
                <a:gd name="T8" fmla="*/ 6 w 84"/>
                <a:gd name="T9" fmla="*/ 0 h 13"/>
                <a:gd name="T10" fmla="*/ 78 w 84"/>
                <a:gd name="T11" fmla="*/ 0 h 13"/>
                <a:gd name="T12" fmla="*/ 84 w 84"/>
                <a:gd name="T13" fmla="*/ 7 h 13"/>
                <a:gd name="T14" fmla="*/ 84 w 84"/>
                <a:gd name="T15" fmla="*/ 7 h 13"/>
                <a:gd name="T16" fmla="*/ 78 w 8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3">
                  <a:moveTo>
                    <a:pt x="78" y="13"/>
                  </a:moveTo>
                  <a:cubicBezTo>
                    <a:pt x="6" y="13"/>
                    <a:pt x="6" y="13"/>
                    <a:pt x="6" y="13"/>
                  </a:cubicBezTo>
                  <a:cubicBezTo>
                    <a:pt x="2" y="13"/>
                    <a:pt x="0" y="10"/>
                    <a:pt x="0" y="7"/>
                  </a:cubicBezTo>
                  <a:cubicBezTo>
                    <a:pt x="0" y="7"/>
                    <a:pt x="0" y="7"/>
                    <a:pt x="0" y="7"/>
                  </a:cubicBezTo>
                  <a:cubicBezTo>
                    <a:pt x="0" y="3"/>
                    <a:pt x="2" y="0"/>
                    <a:pt x="6" y="0"/>
                  </a:cubicBezTo>
                  <a:cubicBezTo>
                    <a:pt x="78" y="0"/>
                    <a:pt x="78" y="0"/>
                    <a:pt x="78" y="0"/>
                  </a:cubicBezTo>
                  <a:cubicBezTo>
                    <a:pt x="81" y="0"/>
                    <a:pt x="84" y="3"/>
                    <a:pt x="84" y="7"/>
                  </a:cubicBezTo>
                  <a:cubicBezTo>
                    <a:pt x="84" y="7"/>
                    <a:pt x="84" y="7"/>
                    <a:pt x="84" y="7"/>
                  </a:cubicBezTo>
                  <a:cubicBezTo>
                    <a:pt x="84" y="10"/>
                    <a:pt x="81" y="13"/>
                    <a:pt x="78"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6">
              <a:extLst>
                <a:ext uri="{FF2B5EF4-FFF2-40B4-BE49-F238E27FC236}">
                  <a16:creationId xmlns:a16="http://schemas.microsoft.com/office/drawing/2014/main" id="{C6ADB380-9F8D-4B5C-A5DC-96298B5A6497}"/>
                </a:ext>
              </a:extLst>
            </p:cNvPr>
            <p:cNvSpPr>
              <a:spLocks/>
            </p:cNvSpPr>
            <p:nvPr/>
          </p:nvSpPr>
          <p:spPr bwMode="auto">
            <a:xfrm>
              <a:off x="18100675" y="5319713"/>
              <a:ext cx="207963" cy="30163"/>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9"/>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9"/>
                    <a:pt x="83" y="12"/>
                    <a:pt x="7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7">
              <a:extLst>
                <a:ext uri="{FF2B5EF4-FFF2-40B4-BE49-F238E27FC236}">
                  <a16:creationId xmlns:a16="http://schemas.microsoft.com/office/drawing/2014/main" id="{96FBC026-0D02-4900-8FCB-1A2FD7FCC021}"/>
                </a:ext>
              </a:extLst>
            </p:cNvPr>
            <p:cNvSpPr>
              <a:spLocks/>
            </p:cNvSpPr>
            <p:nvPr/>
          </p:nvSpPr>
          <p:spPr bwMode="auto">
            <a:xfrm>
              <a:off x="18100675" y="5397500"/>
              <a:ext cx="390525" cy="30163"/>
            </a:xfrm>
            <a:custGeom>
              <a:avLst/>
              <a:gdLst>
                <a:gd name="T0" fmla="*/ 153 w 160"/>
                <a:gd name="T1" fmla="*/ 12 h 12"/>
                <a:gd name="T2" fmla="*/ 6 w 160"/>
                <a:gd name="T3" fmla="*/ 12 h 12"/>
                <a:gd name="T4" fmla="*/ 0 w 160"/>
                <a:gd name="T5" fmla="*/ 6 h 12"/>
                <a:gd name="T6" fmla="*/ 0 w 160"/>
                <a:gd name="T7" fmla="*/ 6 h 12"/>
                <a:gd name="T8" fmla="*/ 6 w 160"/>
                <a:gd name="T9" fmla="*/ 0 h 12"/>
                <a:gd name="T10" fmla="*/ 153 w 160"/>
                <a:gd name="T11" fmla="*/ 0 h 12"/>
                <a:gd name="T12" fmla="*/ 160 w 160"/>
                <a:gd name="T13" fmla="*/ 6 h 12"/>
                <a:gd name="T14" fmla="*/ 160 w 160"/>
                <a:gd name="T15" fmla="*/ 6 h 12"/>
                <a:gd name="T16" fmla="*/ 153 w 160"/>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2">
                  <a:moveTo>
                    <a:pt x="153" y="12"/>
                  </a:moveTo>
                  <a:cubicBezTo>
                    <a:pt x="6" y="12"/>
                    <a:pt x="6" y="12"/>
                    <a:pt x="6" y="12"/>
                  </a:cubicBezTo>
                  <a:cubicBezTo>
                    <a:pt x="3" y="12"/>
                    <a:pt x="0" y="9"/>
                    <a:pt x="0" y="6"/>
                  </a:cubicBezTo>
                  <a:cubicBezTo>
                    <a:pt x="0" y="6"/>
                    <a:pt x="0" y="6"/>
                    <a:pt x="0" y="6"/>
                  </a:cubicBezTo>
                  <a:cubicBezTo>
                    <a:pt x="0" y="3"/>
                    <a:pt x="3" y="0"/>
                    <a:pt x="6" y="0"/>
                  </a:cubicBezTo>
                  <a:cubicBezTo>
                    <a:pt x="153" y="0"/>
                    <a:pt x="153" y="0"/>
                    <a:pt x="153" y="0"/>
                  </a:cubicBezTo>
                  <a:cubicBezTo>
                    <a:pt x="157" y="0"/>
                    <a:pt x="160" y="3"/>
                    <a:pt x="160" y="6"/>
                  </a:cubicBezTo>
                  <a:cubicBezTo>
                    <a:pt x="160" y="6"/>
                    <a:pt x="160" y="6"/>
                    <a:pt x="160" y="6"/>
                  </a:cubicBezTo>
                  <a:cubicBezTo>
                    <a:pt x="160" y="9"/>
                    <a:pt x="157" y="12"/>
                    <a:pt x="153"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118">
              <a:extLst>
                <a:ext uri="{FF2B5EF4-FFF2-40B4-BE49-F238E27FC236}">
                  <a16:creationId xmlns:a16="http://schemas.microsoft.com/office/drawing/2014/main" id="{10430B27-36F9-4197-A88B-653984AEBF35}"/>
                </a:ext>
              </a:extLst>
            </p:cNvPr>
            <p:cNvSpPr>
              <a:spLocks/>
            </p:cNvSpPr>
            <p:nvPr/>
          </p:nvSpPr>
          <p:spPr bwMode="auto">
            <a:xfrm>
              <a:off x="18183225" y="5475288"/>
              <a:ext cx="307975" cy="30163"/>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10"/>
                    <a:pt x="0" y="6"/>
                  </a:cubicBezTo>
                  <a:cubicBezTo>
                    <a:pt x="0" y="6"/>
                    <a:pt x="0" y="6"/>
                    <a:pt x="0" y="6"/>
                  </a:cubicBezTo>
                  <a:cubicBezTo>
                    <a:pt x="0" y="3"/>
                    <a:pt x="2" y="0"/>
                    <a:pt x="6" y="0"/>
                  </a:cubicBezTo>
                  <a:cubicBezTo>
                    <a:pt x="119" y="0"/>
                    <a:pt x="119" y="0"/>
                    <a:pt x="119" y="0"/>
                  </a:cubicBezTo>
                  <a:cubicBezTo>
                    <a:pt x="123" y="0"/>
                    <a:pt x="126" y="3"/>
                    <a:pt x="126" y="6"/>
                  </a:cubicBezTo>
                  <a:cubicBezTo>
                    <a:pt x="126" y="6"/>
                    <a:pt x="126" y="6"/>
                    <a:pt x="126" y="6"/>
                  </a:cubicBezTo>
                  <a:cubicBezTo>
                    <a:pt x="126" y="10"/>
                    <a:pt x="123" y="12"/>
                    <a:pt x="11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19">
              <a:extLst>
                <a:ext uri="{FF2B5EF4-FFF2-40B4-BE49-F238E27FC236}">
                  <a16:creationId xmlns:a16="http://schemas.microsoft.com/office/drawing/2014/main" id="{0A8E765A-267B-426C-B945-2B0963A97E88}"/>
                </a:ext>
              </a:extLst>
            </p:cNvPr>
            <p:cNvSpPr>
              <a:spLocks/>
            </p:cNvSpPr>
            <p:nvPr/>
          </p:nvSpPr>
          <p:spPr bwMode="auto">
            <a:xfrm>
              <a:off x="18534063" y="5397500"/>
              <a:ext cx="204788" cy="30163"/>
            </a:xfrm>
            <a:custGeom>
              <a:avLst/>
              <a:gdLst>
                <a:gd name="T0" fmla="*/ 78 w 84"/>
                <a:gd name="T1" fmla="*/ 12 h 12"/>
                <a:gd name="T2" fmla="*/ 6 w 84"/>
                <a:gd name="T3" fmla="*/ 12 h 12"/>
                <a:gd name="T4" fmla="*/ 0 w 84"/>
                <a:gd name="T5" fmla="*/ 6 h 12"/>
                <a:gd name="T6" fmla="*/ 0 w 84"/>
                <a:gd name="T7" fmla="*/ 6 h 12"/>
                <a:gd name="T8" fmla="*/ 6 w 84"/>
                <a:gd name="T9" fmla="*/ 0 h 12"/>
                <a:gd name="T10" fmla="*/ 78 w 84"/>
                <a:gd name="T11" fmla="*/ 0 h 12"/>
                <a:gd name="T12" fmla="*/ 84 w 84"/>
                <a:gd name="T13" fmla="*/ 6 h 12"/>
                <a:gd name="T14" fmla="*/ 84 w 84"/>
                <a:gd name="T15" fmla="*/ 6 h 12"/>
                <a:gd name="T16" fmla="*/ 78 w 8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2">
                  <a:moveTo>
                    <a:pt x="78" y="12"/>
                  </a:moveTo>
                  <a:cubicBezTo>
                    <a:pt x="6" y="12"/>
                    <a:pt x="6" y="12"/>
                    <a:pt x="6" y="12"/>
                  </a:cubicBezTo>
                  <a:cubicBezTo>
                    <a:pt x="2" y="12"/>
                    <a:pt x="0" y="9"/>
                    <a:pt x="0" y="6"/>
                  </a:cubicBezTo>
                  <a:cubicBezTo>
                    <a:pt x="0" y="6"/>
                    <a:pt x="0" y="6"/>
                    <a:pt x="0" y="6"/>
                  </a:cubicBezTo>
                  <a:cubicBezTo>
                    <a:pt x="0" y="3"/>
                    <a:pt x="2" y="0"/>
                    <a:pt x="6" y="0"/>
                  </a:cubicBezTo>
                  <a:cubicBezTo>
                    <a:pt x="78" y="0"/>
                    <a:pt x="78" y="0"/>
                    <a:pt x="78" y="0"/>
                  </a:cubicBezTo>
                  <a:cubicBezTo>
                    <a:pt x="81" y="0"/>
                    <a:pt x="84" y="3"/>
                    <a:pt x="84" y="6"/>
                  </a:cubicBezTo>
                  <a:cubicBezTo>
                    <a:pt x="84" y="6"/>
                    <a:pt x="84" y="6"/>
                    <a:pt x="84" y="6"/>
                  </a:cubicBezTo>
                  <a:cubicBezTo>
                    <a:pt x="84" y="9"/>
                    <a:pt x="81" y="12"/>
                    <a:pt x="78"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20">
              <a:extLst>
                <a:ext uri="{FF2B5EF4-FFF2-40B4-BE49-F238E27FC236}">
                  <a16:creationId xmlns:a16="http://schemas.microsoft.com/office/drawing/2014/main" id="{DA9BD782-70C4-44FE-B448-0844A88D7477}"/>
                </a:ext>
              </a:extLst>
            </p:cNvPr>
            <p:cNvSpPr>
              <a:spLocks/>
            </p:cNvSpPr>
            <p:nvPr/>
          </p:nvSpPr>
          <p:spPr bwMode="auto">
            <a:xfrm>
              <a:off x="18100675" y="4975225"/>
              <a:ext cx="336550" cy="30163"/>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9"/>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9"/>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21">
              <a:extLst>
                <a:ext uri="{FF2B5EF4-FFF2-40B4-BE49-F238E27FC236}">
                  <a16:creationId xmlns:a16="http://schemas.microsoft.com/office/drawing/2014/main" id="{299E0597-424C-49BB-AB9F-CD5BC7B0C144}"/>
                </a:ext>
              </a:extLst>
            </p:cNvPr>
            <p:cNvSpPr>
              <a:spLocks/>
            </p:cNvSpPr>
            <p:nvPr/>
          </p:nvSpPr>
          <p:spPr bwMode="auto">
            <a:xfrm>
              <a:off x="18481675" y="4975225"/>
              <a:ext cx="142875" cy="30163"/>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9"/>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9"/>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22">
              <a:extLst>
                <a:ext uri="{FF2B5EF4-FFF2-40B4-BE49-F238E27FC236}">
                  <a16:creationId xmlns:a16="http://schemas.microsoft.com/office/drawing/2014/main" id="{CE76FAA6-4363-41DB-8496-D3B56E57FB07}"/>
                </a:ext>
              </a:extLst>
            </p:cNvPr>
            <p:cNvSpPr>
              <a:spLocks/>
            </p:cNvSpPr>
            <p:nvPr/>
          </p:nvSpPr>
          <p:spPr bwMode="auto">
            <a:xfrm>
              <a:off x="18100675" y="5054600"/>
              <a:ext cx="628650" cy="28575"/>
            </a:xfrm>
            <a:custGeom>
              <a:avLst/>
              <a:gdLst>
                <a:gd name="T0" fmla="*/ 251 w 258"/>
                <a:gd name="T1" fmla="*/ 12 h 12"/>
                <a:gd name="T2" fmla="*/ 6 w 258"/>
                <a:gd name="T3" fmla="*/ 12 h 12"/>
                <a:gd name="T4" fmla="*/ 0 w 258"/>
                <a:gd name="T5" fmla="*/ 6 h 12"/>
                <a:gd name="T6" fmla="*/ 0 w 258"/>
                <a:gd name="T7" fmla="*/ 6 h 12"/>
                <a:gd name="T8" fmla="*/ 6 w 258"/>
                <a:gd name="T9" fmla="*/ 0 h 12"/>
                <a:gd name="T10" fmla="*/ 251 w 258"/>
                <a:gd name="T11" fmla="*/ 0 h 12"/>
                <a:gd name="T12" fmla="*/ 258 w 258"/>
                <a:gd name="T13" fmla="*/ 6 h 12"/>
                <a:gd name="T14" fmla="*/ 258 w 258"/>
                <a:gd name="T15" fmla="*/ 6 h 12"/>
                <a:gd name="T16" fmla="*/ 251 w 25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2">
                  <a:moveTo>
                    <a:pt x="251" y="12"/>
                  </a:moveTo>
                  <a:cubicBezTo>
                    <a:pt x="6" y="12"/>
                    <a:pt x="6" y="12"/>
                    <a:pt x="6" y="12"/>
                  </a:cubicBezTo>
                  <a:cubicBezTo>
                    <a:pt x="3" y="12"/>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2"/>
                    <a:pt x="251"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23">
              <a:extLst>
                <a:ext uri="{FF2B5EF4-FFF2-40B4-BE49-F238E27FC236}">
                  <a16:creationId xmlns:a16="http://schemas.microsoft.com/office/drawing/2014/main" id="{2879CC43-E6FF-4CCD-BFAA-95F61C0CEECC}"/>
                </a:ext>
              </a:extLst>
            </p:cNvPr>
            <p:cNvSpPr>
              <a:spLocks/>
            </p:cNvSpPr>
            <p:nvPr/>
          </p:nvSpPr>
          <p:spPr bwMode="auto">
            <a:xfrm>
              <a:off x="18232438" y="5132388"/>
              <a:ext cx="496888" cy="31750"/>
            </a:xfrm>
            <a:custGeom>
              <a:avLst/>
              <a:gdLst>
                <a:gd name="T0" fmla="*/ 197 w 204"/>
                <a:gd name="T1" fmla="*/ 13 h 13"/>
                <a:gd name="T2" fmla="*/ 6 w 204"/>
                <a:gd name="T3" fmla="*/ 13 h 13"/>
                <a:gd name="T4" fmla="*/ 0 w 204"/>
                <a:gd name="T5" fmla="*/ 6 h 13"/>
                <a:gd name="T6" fmla="*/ 0 w 204"/>
                <a:gd name="T7" fmla="*/ 6 h 13"/>
                <a:gd name="T8" fmla="*/ 6 w 204"/>
                <a:gd name="T9" fmla="*/ 0 h 13"/>
                <a:gd name="T10" fmla="*/ 197 w 204"/>
                <a:gd name="T11" fmla="*/ 0 h 13"/>
                <a:gd name="T12" fmla="*/ 204 w 204"/>
                <a:gd name="T13" fmla="*/ 6 h 13"/>
                <a:gd name="T14" fmla="*/ 204 w 204"/>
                <a:gd name="T15" fmla="*/ 6 h 13"/>
                <a:gd name="T16" fmla="*/ 197 w 20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3">
                  <a:moveTo>
                    <a:pt x="197" y="13"/>
                  </a:moveTo>
                  <a:cubicBezTo>
                    <a:pt x="6" y="13"/>
                    <a:pt x="6" y="13"/>
                    <a:pt x="6" y="13"/>
                  </a:cubicBezTo>
                  <a:cubicBezTo>
                    <a:pt x="3" y="13"/>
                    <a:pt x="0" y="10"/>
                    <a:pt x="0" y="6"/>
                  </a:cubicBezTo>
                  <a:cubicBezTo>
                    <a:pt x="0" y="6"/>
                    <a:pt x="0" y="6"/>
                    <a:pt x="0" y="6"/>
                  </a:cubicBezTo>
                  <a:cubicBezTo>
                    <a:pt x="0" y="3"/>
                    <a:pt x="3" y="0"/>
                    <a:pt x="6" y="0"/>
                  </a:cubicBezTo>
                  <a:cubicBezTo>
                    <a:pt x="197" y="0"/>
                    <a:pt x="197" y="0"/>
                    <a:pt x="197" y="0"/>
                  </a:cubicBezTo>
                  <a:cubicBezTo>
                    <a:pt x="201" y="0"/>
                    <a:pt x="204" y="3"/>
                    <a:pt x="204" y="6"/>
                  </a:cubicBezTo>
                  <a:cubicBezTo>
                    <a:pt x="204" y="6"/>
                    <a:pt x="204" y="6"/>
                    <a:pt x="204" y="6"/>
                  </a:cubicBezTo>
                  <a:cubicBezTo>
                    <a:pt x="204" y="10"/>
                    <a:pt x="201" y="13"/>
                    <a:pt x="197" y="13"/>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24">
              <a:extLst>
                <a:ext uri="{FF2B5EF4-FFF2-40B4-BE49-F238E27FC236}">
                  <a16:creationId xmlns:a16="http://schemas.microsoft.com/office/drawing/2014/main" id="{1C7AD024-435E-4535-B198-5A309545065C}"/>
                </a:ext>
              </a:extLst>
            </p:cNvPr>
            <p:cNvSpPr>
              <a:spLocks/>
            </p:cNvSpPr>
            <p:nvPr/>
          </p:nvSpPr>
          <p:spPr bwMode="auto">
            <a:xfrm>
              <a:off x="18800763"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25">
              <a:extLst>
                <a:ext uri="{FF2B5EF4-FFF2-40B4-BE49-F238E27FC236}">
                  <a16:creationId xmlns:a16="http://schemas.microsoft.com/office/drawing/2014/main" id="{27EDEA1E-5998-411E-80E7-4647FC8C1178}"/>
                </a:ext>
              </a:extLst>
            </p:cNvPr>
            <p:cNvSpPr>
              <a:spLocks/>
            </p:cNvSpPr>
            <p:nvPr/>
          </p:nvSpPr>
          <p:spPr bwMode="auto">
            <a:xfrm>
              <a:off x="19180175"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26">
              <a:extLst>
                <a:ext uri="{FF2B5EF4-FFF2-40B4-BE49-F238E27FC236}">
                  <a16:creationId xmlns:a16="http://schemas.microsoft.com/office/drawing/2014/main" id="{ACCB958C-3023-4FF5-A55B-3A629265AE4E}"/>
                </a:ext>
              </a:extLst>
            </p:cNvPr>
            <p:cNvSpPr>
              <a:spLocks/>
            </p:cNvSpPr>
            <p:nvPr/>
          </p:nvSpPr>
          <p:spPr bwMode="auto">
            <a:xfrm>
              <a:off x="18100675" y="5668963"/>
              <a:ext cx="336550" cy="28575"/>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10"/>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10"/>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27">
              <a:extLst>
                <a:ext uri="{FF2B5EF4-FFF2-40B4-BE49-F238E27FC236}">
                  <a16:creationId xmlns:a16="http://schemas.microsoft.com/office/drawing/2014/main" id="{92E82E56-EB4E-4ADA-85C8-E1EC11C4271D}"/>
                </a:ext>
              </a:extLst>
            </p:cNvPr>
            <p:cNvSpPr>
              <a:spLocks/>
            </p:cNvSpPr>
            <p:nvPr/>
          </p:nvSpPr>
          <p:spPr bwMode="auto">
            <a:xfrm>
              <a:off x="18481675" y="5668963"/>
              <a:ext cx="142875" cy="28575"/>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10"/>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10"/>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28">
              <a:extLst>
                <a:ext uri="{FF2B5EF4-FFF2-40B4-BE49-F238E27FC236}">
                  <a16:creationId xmlns:a16="http://schemas.microsoft.com/office/drawing/2014/main" id="{F05868B9-FA10-448C-AE35-0FF51EA4D69C}"/>
                </a:ext>
              </a:extLst>
            </p:cNvPr>
            <p:cNvSpPr>
              <a:spLocks/>
            </p:cNvSpPr>
            <p:nvPr/>
          </p:nvSpPr>
          <p:spPr bwMode="auto">
            <a:xfrm>
              <a:off x="18100675" y="5746750"/>
              <a:ext cx="628650" cy="31750"/>
            </a:xfrm>
            <a:custGeom>
              <a:avLst/>
              <a:gdLst>
                <a:gd name="T0" fmla="*/ 251 w 258"/>
                <a:gd name="T1" fmla="*/ 13 h 13"/>
                <a:gd name="T2" fmla="*/ 6 w 258"/>
                <a:gd name="T3" fmla="*/ 13 h 13"/>
                <a:gd name="T4" fmla="*/ 0 w 258"/>
                <a:gd name="T5" fmla="*/ 6 h 13"/>
                <a:gd name="T6" fmla="*/ 0 w 258"/>
                <a:gd name="T7" fmla="*/ 6 h 13"/>
                <a:gd name="T8" fmla="*/ 6 w 258"/>
                <a:gd name="T9" fmla="*/ 0 h 13"/>
                <a:gd name="T10" fmla="*/ 251 w 258"/>
                <a:gd name="T11" fmla="*/ 0 h 13"/>
                <a:gd name="T12" fmla="*/ 258 w 258"/>
                <a:gd name="T13" fmla="*/ 6 h 13"/>
                <a:gd name="T14" fmla="*/ 258 w 258"/>
                <a:gd name="T15" fmla="*/ 6 h 13"/>
                <a:gd name="T16" fmla="*/ 251 w 25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3">
                  <a:moveTo>
                    <a:pt x="251" y="13"/>
                  </a:moveTo>
                  <a:cubicBezTo>
                    <a:pt x="6" y="13"/>
                    <a:pt x="6" y="13"/>
                    <a:pt x="6" y="13"/>
                  </a:cubicBezTo>
                  <a:cubicBezTo>
                    <a:pt x="3" y="13"/>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3"/>
                    <a:pt x="25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29">
              <a:extLst>
                <a:ext uri="{FF2B5EF4-FFF2-40B4-BE49-F238E27FC236}">
                  <a16:creationId xmlns:a16="http://schemas.microsoft.com/office/drawing/2014/main" id="{74F72FEC-2289-4941-BE82-D9743750FC2C}"/>
                </a:ext>
              </a:extLst>
            </p:cNvPr>
            <p:cNvSpPr>
              <a:spLocks/>
            </p:cNvSpPr>
            <p:nvPr/>
          </p:nvSpPr>
          <p:spPr bwMode="auto">
            <a:xfrm>
              <a:off x="18100675" y="5918200"/>
              <a:ext cx="700088" cy="31750"/>
            </a:xfrm>
            <a:custGeom>
              <a:avLst/>
              <a:gdLst>
                <a:gd name="T0" fmla="*/ 281 w 287"/>
                <a:gd name="T1" fmla="*/ 13 h 13"/>
                <a:gd name="T2" fmla="*/ 6 w 287"/>
                <a:gd name="T3" fmla="*/ 13 h 13"/>
                <a:gd name="T4" fmla="*/ 0 w 287"/>
                <a:gd name="T5" fmla="*/ 7 h 13"/>
                <a:gd name="T6" fmla="*/ 0 w 287"/>
                <a:gd name="T7" fmla="*/ 7 h 13"/>
                <a:gd name="T8" fmla="*/ 6 w 287"/>
                <a:gd name="T9" fmla="*/ 0 h 13"/>
                <a:gd name="T10" fmla="*/ 281 w 287"/>
                <a:gd name="T11" fmla="*/ 0 h 13"/>
                <a:gd name="T12" fmla="*/ 287 w 287"/>
                <a:gd name="T13" fmla="*/ 7 h 13"/>
                <a:gd name="T14" fmla="*/ 287 w 287"/>
                <a:gd name="T15" fmla="*/ 7 h 13"/>
                <a:gd name="T16" fmla="*/ 281 w 28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13">
                  <a:moveTo>
                    <a:pt x="281" y="13"/>
                  </a:moveTo>
                  <a:cubicBezTo>
                    <a:pt x="6" y="13"/>
                    <a:pt x="6" y="13"/>
                    <a:pt x="6" y="13"/>
                  </a:cubicBezTo>
                  <a:cubicBezTo>
                    <a:pt x="3" y="13"/>
                    <a:pt x="0" y="10"/>
                    <a:pt x="0" y="7"/>
                  </a:cubicBezTo>
                  <a:cubicBezTo>
                    <a:pt x="0" y="7"/>
                    <a:pt x="0" y="7"/>
                    <a:pt x="0" y="7"/>
                  </a:cubicBezTo>
                  <a:cubicBezTo>
                    <a:pt x="0" y="3"/>
                    <a:pt x="3" y="0"/>
                    <a:pt x="6" y="0"/>
                  </a:cubicBezTo>
                  <a:cubicBezTo>
                    <a:pt x="281" y="0"/>
                    <a:pt x="281" y="0"/>
                    <a:pt x="281" y="0"/>
                  </a:cubicBezTo>
                  <a:cubicBezTo>
                    <a:pt x="284" y="0"/>
                    <a:pt x="287" y="3"/>
                    <a:pt x="287" y="7"/>
                  </a:cubicBezTo>
                  <a:cubicBezTo>
                    <a:pt x="287" y="7"/>
                    <a:pt x="287" y="7"/>
                    <a:pt x="287" y="7"/>
                  </a:cubicBezTo>
                  <a:cubicBezTo>
                    <a:pt x="287" y="10"/>
                    <a:pt x="284" y="13"/>
                    <a:pt x="28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30">
              <a:extLst>
                <a:ext uri="{FF2B5EF4-FFF2-40B4-BE49-F238E27FC236}">
                  <a16:creationId xmlns:a16="http://schemas.microsoft.com/office/drawing/2014/main" id="{58506DA7-CCFA-43C8-A48B-9029AB85E60B}"/>
                </a:ext>
              </a:extLst>
            </p:cNvPr>
            <p:cNvSpPr>
              <a:spLocks/>
            </p:cNvSpPr>
            <p:nvPr/>
          </p:nvSpPr>
          <p:spPr bwMode="auto">
            <a:xfrm>
              <a:off x="18232438" y="5827713"/>
              <a:ext cx="784225" cy="28575"/>
            </a:xfrm>
            <a:custGeom>
              <a:avLst/>
              <a:gdLst>
                <a:gd name="T0" fmla="*/ 316 w 322"/>
                <a:gd name="T1" fmla="*/ 12 h 12"/>
                <a:gd name="T2" fmla="*/ 6 w 322"/>
                <a:gd name="T3" fmla="*/ 12 h 12"/>
                <a:gd name="T4" fmla="*/ 0 w 322"/>
                <a:gd name="T5" fmla="*/ 6 h 12"/>
                <a:gd name="T6" fmla="*/ 0 w 322"/>
                <a:gd name="T7" fmla="*/ 6 h 12"/>
                <a:gd name="T8" fmla="*/ 6 w 322"/>
                <a:gd name="T9" fmla="*/ 0 h 12"/>
                <a:gd name="T10" fmla="*/ 316 w 322"/>
                <a:gd name="T11" fmla="*/ 0 h 12"/>
                <a:gd name="T12" fmla="*/ 322 w 322"/>
                <a:gd name="T13" fmla="*/ 6 h 12"/>
                <a:gd name="T14" fmla="*/ 322 w 322"/>
                <a:gd name="T15" fmla="*/ 6 h 12"/>
                <a:gd name="T16" fmla="*/ 316 w 32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2" h="12">
                  <a:moveTo>
                    <a:pt x="316" y="12"/>
                  </a:moveTo>
                  <a:cubicBezTo>
                    <a:pt x="6" y="12"/>
                    <a:pt x="6" y="12"/>
                    <a:pt x="6" y="12"/>
                  </a:cubicBezTo>
                  <a:cubicBezTo>
                    <a:pt x="3" y="12"/>
                    <a:pt x="0" y="9"/>
                    <a:pt x="0" y="6"/>
                  </a:cubicBezTo>
                  <a:cubicBezTo>
                    <a:pt x="0" y="6"/>
                    <a:pt x="0" y="6"/>
                    <a:pt x="0" y="6"/>
                  </a:cubicBezTo>
                  <a:cubicBezTo>
                    <a:pt x="0" y="2"/>
                    <a:pt x="3" y="0"/>
                    <a:pt x="6" y="0"/>
                  </a:cubicBezTo>
                  <a:cubicBezTo>
                    <a:pt x="316" y="0"/>
                    <a:pt x="316" y="0"/>
                    <a:pt x="316" y="0"/>
                  </a:cubicBezTo>
                  <a:cubicBezTo>
                    <a:pt x="319" y="0"/>
                    <a:pt x="322" y="2"/>
                    <a:pt x="322" y="6"/>
                  </a:cubicBezTo>
                  <a:cubicBezTo>
                    <a:pt x="322" y="6"/>
                    <a:pt x="322" y="6"/>
                    <a:pt x="322" y="6"/>
                  </a:cubicBezTo>
                  <a:cubicBezTo>
                    <a:pt x="322" y="9"/>
                    <a:pt x="319" y="12"/>
                    <a:pt x="316"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1">
              <a:extLst>
                <a:ext uri="{FF2B5EF4-FFF2-40B4-BE49-F238E27FC236}">
                  <a16:creationId xmlns:a16="http://schemas.microsoft.com/office/drawing/2014/main" id="{269C3FA9-2379-40E3-9C3B-6727D34FE13E}"/>
                </a:ext>
              </a:extLst>
            </p:cNvPr>
            <p:cNvSpPr>
              <a:spLocks/>
            </p:cNvSpPr>
            <p:nvPr/>
          </p:nvSpPr>
          <p:spPr bwMode="auto">
            <a:xfrm>
              <a:off x="18800763" y="5746750"/>
              <a:ext cx="511175" cy="31750"/>
            </a:xfrm>
            <a:custGeom>
              <a:avLst/>
              <a:gdLst>
                <a:gd name="T0" fmla="*/ 204 w 210"/>
                <a:gd name="T1" fmla="*/ 13 h 13"/>
                <a:gd name="T2" fmla="*/ 6 w 210"/>
                <a:gd name="T3" fmla="*/ 13 h 13"/>
                <a:gd name="T4" fmla="*/ 0 w 210"/>
                <a:gd name="T5" fmla="*/ 6 h 13"/>
                <a:gd name="T6" fmla="*/ 0 w 210"/>
                <a:gd name="T7" fmla="*/ 6 h 13"/>
                <a:gd name="T8" fmla="*/ 6 w 210"/>
                <a:gd name="T9" fmla="*/ 0 h 13"/>
                <a:gd name="T10" fmla="*/ 204 w 210"/>
                <a:gd name="T11" fmla="*/ 0 h 13"/>
                <a:gd name="T12" fmla="*/ 210 w 210"/>
                <a:gd name="T13" fmla="*/ 6 h 13"/>
                <a:gd name="T14" fmla="*/ 210 w 210"/>
                <a:gd name="T15" fmla="*/ 6 h 13"/>
                <a:gd name="T16" fmla="*/ 204 w 21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3">
                  <a:moveTo>
                    <a:pt x="204" y="13"/>
                  </a:moveTo>
                  <a:cubicBezTo>
                    <a:pt x="6" y="13"/>
                    <a:pt x="6" y="13"/>
                    <a:pt x="6" y="13"/>
                  </a:cubicBezTo>
                  <a:cubicBezTo>
                    <a:pt x="2" y="13"/>
                    <a:pt x="0" y="10"/>
                    <a:pt x="0" y="6"/>
                  </a:cubicBezTo>
                  <a:cubicBezTo>
                    <a:pt x="0" y="6"/>
                    <a:pt x="0" y="6"/>
                    <a:pt x="0" y="6"/>
                  </a:cubicBezTo>
                  <a:cubicBezTo>
                    <a:pt x="0" y="3"/>
                    <a:pt x="2" y="0"/>
                    <a:pt x="6" y="0"/>
                  </a:cubicBezTo>
                  <a:cubicBezTo>
                    <a:pt x="204" y="0"/>
                    <a:pt x="204" y="0"/>
                    <a:pt x="204" y="0"/>
                  </a:cubicBezTo>
                  <a:cubicBezTo>
                    <a:pt x="207" y="0"/>
                    <a:pt x="210" y="3"/>
                    <a:pt x="210" y="6"/>
                  </a:cubicBezTo>
                  <a:cubicBezTo>
                    <a:pt x="210" y="6"/>
                    <a:pt x="210" y="6"/>
                    <a:pt x="210" y="6"/>
                  </a:cubicBezTo>
                  <a:cubicBezTo>
                    <a:pt x="210" y="10"/>
                    <a:pt x="207" y="13"/>
                    <a:pt x="204"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32">
              <a:extLst>
                <a:ext uri="{FF2B5EF4-FFF2-40B4-BE49-F238E27FC236}">
                  <a16:creationId xmlns:a16="http://schemas.microsoft.com/office/drawing/2014/main" id="{2A8870A7-CF86-4FB8-AFA5-FA3490F7B80C}"/>
                </a:ext>
              </a:extLst>
            </p:cNvPr>
            <p:cNvSpPr>
              <a:spLocks/>
            </p:cNvSpPr>
            <p:nvPr/>
          </p:nvSpPr>
          <p:spPr bwMode="auto">
            <a:xfrm>
              <a:off x="17511713" y="461168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33">
              <a:extLst>
                <a:ext uri="{FF2B5EF4-FFF2-40B4-BE49-F238E27FC236}">
                  <a16:creationId xmlns:a16="http://schemas.microsoft.com/office/drawing/2014/main" id="{128618B3-FBBA-4C2C-B40D-E66F2D9D10EE}"/>
                </a:ext>
              </a:extLst>
            </p:cNvPr>
            <p:cNvSpPr>
              <a:spLocks/>
            </p:cNvSpPr>
            <p:nvPr/>
          </p:nvSpPr>
          <p:spPr bwMode="auto">
            <a:xfrm>
              <a:off x="17511713" y="4691063"/>
              <a:ext cx="301625" cy="31750"/>
            </a:xfrm>
            <a:custGeom>
              <a:avLst/>
              <a:gdLst>
                <a:gd name="T0" fmla="*/ 118 w 124"/>
                <a:gd name="T1" fmla="*/ 13 h 13"/>
                <a:gd name="T2" fmla="*/ 6 w 124"/>
                <a:gd name="T3" fmla="*/ 13 h 13"/>
                <a:gd name="T4" fmla="*/ 0 w 124"/>
                <a:gd name="T5" fmla="*/ 6 h 13"/>
                <a:gd name="T6" fmla="*/ 0 w 124"/>
                <a:gd name="T7" fmla="*/ 6 h 13"/>
                <a:gd name="T8" fmla="*/ 6 w 124"/>
                <a:gd name="T9" fmla="*/ 0 h 13"/>
                <a:gd name="T10" fmla="*/ 118 w 124"/>
                <a:gd name="T11" fmla="*/ 0 h 13"/>
                <a:gd name="T12" fmla="*/ 124 w 124"/>
                <a:gd name="T13" fmla="*/ 6 h 13"/>
                <a:gd name="T14" fmla="*/ 124 w 124"/>
                <a:gd name="T15" fmla="*/ 6 h 13"/>
                <a:gd name="T16" fmla="*/ 118 w 12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
                  <a:moveTo>
                    <a:pt x="118" y="13"/>
                  </a:moveTo>
                  <a:cubicBezTo>
                    <a:pt x="6" y="13"/>
                    <a:pt x="6" y="13"/>
                    <a:pt x="6" y="13"/>
                  </a:cubicBezTo>
                  <a:cubicBezTo>
                    <a:pt x="3" y="13"/>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3"/>
                    <a:pt x="118"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34">
              <a:extLst>
                <a:ext uri="{FF2B5EF4-FFF2-40B4-BE49-F238E27FC236}">
                  <a16:creationId xmlns:a16="http://schemas.microsoft.com/office/drawing/2014/main" id="{7CEFE3E4-6BB9-4AC7-8BDE-74B0E3B512AD}"/>
                </a:ext>
              </a:extLst>
            </p:cNvPr>
            <p:cNvSpPr>
              <a:spLocks/>
            </p:cNvSpPr>
            <p:nvPr/>
          </p:nvSpPr>
          <p:spPr bwMode="auto">
            <a:xfrm>
              <a:off x="17511713" y="477043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35">
              <a:extLst>
                <a:ext uri="{FF2B5EF4-FFF2-40B4-BE49-F238E27FC236}">
                  <a16:creationId xmlns:a16="http://schemas.microsoft.com/office/drawing/2014/main" id="{0AA032E8-0FA3-4A50-A5E6-D223FD46FE5F}"/>
                </a:ext>
              </a:extLst>
            </p:cNvPr>
            <p:cNvSpPr>
              <a:spLocks/>
            </p:cNvSpPr>
            <p:nvPr/>
          </p:nvSpPr>
          <p:spPr bwMode="auto">
            <a:xfrm>
              <a:off x="17594263" y="48498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36">
              <a:extLst>
                <a:ext uri="{FF2B5EF4-FFF2-40B4-BE49-F238E27FC236}">
                  <a16:creationId xmlns:a16="http://schemas.microsoft.com/office/drawing/2014/main" id="{E4688065-1E22-4221-AB90-A574B8AB67DB}"/>
                </a:ext>
              </a:extLst>
            </p:cNvPr>
            <p:cNvSpPr>
              <a:spLocks/>
            </p:cNvSpPr>
            <p:nvPr/>
          </p:nvSpPr>
          <p:spPr bwMode="auto">
            <a:xfrm>
              <a:off x="17594263" y="49276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37">
              <a:extLst>
                <a:ext uri="{FF2B5EF4-FFF2-40B4-BE49-F238E27FC236}">
                  <a16:creationId xmlns:a16="http://schemas.microsoft.com/office/drawing/2014/main" id="{79DE78E9-99BA-49A6-AC4D-E7B9F294C77B}"/>
                </a:ext>
              </a:extLst>
            </p:cNvPr>
            <p:cNvSpPr>
              <a:spLocks/>
            </p:cNvSpPr>
            <p:nvPr/>
          </p:nvSpPr>
          <p:spPr bwMode="auto">
            <a:xfrm>
              <a:off x="17594263" y="5005388"/>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38">
              <a:extLst>
                <a:ext uri="{FF2B5EF4-FFF2-40B4-BE49-F238E27FC236}">
                  <a16:creationId xmlns:a16="http://schemas.microsoft.com/office/drawing/2014/main" id="{A989FB3D-3F25-49B4-965F-370FB4C916A0}"/>
                </a:ext>
              </a:extLst>
            </p:cNvPr>
            <p:cNvSpPr>
              <a:spLocks/>
            </p:cNvSpPr>
            <p:nvPr/>
          </p:nvSpPr>
          <p:spPr bwMode="auto">
            <a:xfrm>
              <a:off x="17452975" y="5243513"/>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2"/>
                    <a:pt x="2" y="0"/>
                    <a:pt x="6" y="0"/>
                  </a:cubicBezTo>
                  <a:cubicBezTo>
                    <a:pt x="91" y="0"/>
                    <a:pt x="91" y="0"/>
                    <a:pt x="91" y="0"/>
                  </a:cubicBezTo>
                  <a:cubicBezTo>
                    <a:pt x="94" y="0"/>
                    <a:pt x="97" y="2"/>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39">
              <a:extLst>
                <a:ext uri="{FF2B5EF4-FFF2-40B4-BE49-F238E27FC236}">
                  <a16:creationId xmlns:a16="http://schemas.microsoft.com/office/drawing/2014/main" id="{9DC8C109-5685-4878-AE6B-230F9C009B00}"/>
                </a:ext>
              </a:extLst>
            </p:cNvPr>
            <p:cNvSpPr>
              <a:spLocks/>
            </p:cNvSpPr>
            <p:nvPr/>
          </p:nvSpPr>
          <p:spPr bwMode="auto">
            <a:xfrm>
              <a:off x="17511713" y="5322888"/>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40">
              <a:extLst>
                <a:ext uri="{FF2B5EF4-FFF2-40B4-BE49-F238E27FC236}">
                  <a16:creationId xmlns:a16="http://schemas.microsoft.com/office/drawing/2014/main" id="{04A0D447-7334-41FE-ACC5-446A9C8E949A}"/>
                </a:ext>
              </a:extLst>
            </p:cNvPr>
            <p:cNvSpPr>
              <a:spLocks/>
            </p:cNvSpPr>
            <p:nvPr/>
          </p:nvSpPr>
          <p:spPr bwMode="auto">
            <a:xfrm>
              <a:off x="17511713" y="5400675"/>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41">
              <a:extLst>
                <a:ext uri="{FF2B5EF4-FFF2-40B4-BE49-F238E27FC236}">
                  <a16:creationId xmlns:a16="http://schemas.microsoft.com/office/drawing/2014/main" id="{2E0B5F1C-CDF2-4967-A3DC-696F599DB8B9}"/>
                </a:ext>
              </a:extLst>
            </p:cNvPr>
            <p:cNvSpPr>
              <a:spLocks/>
            </p:cNvSpPr>
            <p:nvPr/>
          </p:nvSpPr>
          <p:spPr bwMode="auto">
            <a:xfrm>
              <a:off x="17511713" y="5478463"/>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42">
              <a:extLst>
                <a:ext uri="{FF2B5EF4-FFF2-40B4-BE49-F238E27FC236}">
                  <a16:creationId xmlns:a16="http://schemas.microsoft.com/office/drawing/2014/main" id="{69AD91D0-95B6-4390-AB0A-2E1F3D4EF4C6}"/>
                </a:ext>
              </a:extLst>
            </p:cNvPr>
            <p:cNvSpPr>
              <a:spLocks/>
            </p:cNvSpPr>
            <p:nvPr/>
          </p:nvSpPr>
          <p:spPr bwMode="auto">
            <a:xfrm>
              <a:off x="17594263" y="5556250"/>
              <a:ext cx="263525" cy="31750"/>
            </a:xfrm>
            <a:custGeom>
              <a:avLst/>
              <a:gdLst>
                <a:gd name="T0" fmla="*/ 102 w 108"/>
                <a:gd name="T1" fmla="*/ 13 h 13"/>
                <a:gd name="T2" fmla="*/ 6 w 108"/>
                <a:gd name="T3" fmla="*/ 13 h 13"/>
                <a:gd name="T4" fmla="*/ 0 w 108"/>
                <a:gd name="T5" fmla="*/ 6 h 13"/>
                <a:gd name="T6" fmla="*/ 0 w 108"/>
                <a:gd name="T7" fmla="*/ 6 h 13"/>
                <a:gd name="T8" fmla="*/ 6 w 108"/>
                <a:gd name="T9" fmla="*/ 0 h 13"/>
                <a:gd name="T10" fmla="*/ 102 w 108"/>
                <a:gd name="T11" fmla="*/ 0 h 13"/>
                <a:gd name="T12" fmla="*/ 108 w 108"/>
                <a:gd name="T13" fmla="*/ 6 h 13"/>
                <a:gd name="T14" fmla="*/ 108 w 108"/>
                <a:gd name="T15" fmla="*/ 6 h 13"/>
                <a:gd name="T16" fmla="*/ 102 w 10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3">
                  <a:moveTo>
                    <a:pt x="102" y="13"/>
                  </a:moveTo>
                  <a:cubicBezTo>
                    <a:pt x="6" y="13"/>
                    <a:pt x="6" y="13"/>
                    <a:pt x="6" y="13"/>
                  </a:cubicBezTo>
                  <a:cubicBezTo>
                    <a:pt x="3" y="13"/>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3"/>
                    <a:pt x="102"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43">
              <a:extLst>
                <a:ext uri="{FF2B5EF4-FFF2-40B4-BE49-F238E27FC236}">
                  <a16:creationId xmlns:a16="http://schemas.microsoft.com/office/drawing/2014/main" id="{04E7F996-5BE4-493A-9EA9-D39D93DFC3D2}"/>
                </a:ext>
              </a:extLst>
            </p:cNvPr>
            <p:cNvSpPr>
              <a:spLocks/>
            </p:cNvSpPr>
            <p:nvPr/>
          </p:nvSpPr>
          <p:spPr bwMode="auto">
            <a:xfrm>
              <a:off x="17594263" y="56372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44">
              <a:extLst>
                <a:ext uri="{FF2B5EF4-FFF2-40B4-BE49-F238E27FC236}">
                  <a16:creationId xmlns:a16="http://schemas.microsoft.com/office/drawing/2014/main" id="{6CCE5721-2B6C-4845-96BE-BA937A98C482}"/>
                </a:ext>
              </a:extLst>
            </p:cNvPr>
            <p:cNvSpPr>
              <a:spLocks/>
            </p:cNvSpPr>
            <p:nvPr/>
          </p:nvSpPr>
          <p:spPr bwMode="auto">
            <a:xfrm>
              <a:off x="17594263" y="57150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1" name="Group 170">
            <a:extLst>
              <a:ext uri="{FF2B5EF4-FFF2-40B4-BE49-F238E27FC236}">
                <a16:creationId xmlns:a16="http://schemas.microsoft.com/office/drawing/2014/main" id="{A9F13DAD-815B-4270-9DF2-9D9E77B60208}"/>
              </a:ext>
            </a:extLst>
          </p:cNvPr>
          <p:cNvGrpSpPr/>
          <p:nvPr/>
        </p:nvGrpSpPr>
        <p:grpSpPr>
          <a:xfrm>
            <a:off x="8699953" y="5255304"/>
            <a:ext cx="2352675" cy="2963863"/>
            <a:chOff x="22037675" y="4600575"/>
            <a:chExt cx="2352675" cy="2963863"/>
          </a:xfrm>
        </p:grpSpPr>
        <p:sp>
          <p:nvSpPr>
            <p:cNvPr id="145" name="Rectangle 145">
              <a:extLst>
                <a:ext uri="{FF2B5EF4-FFF2-40B4-BE49-F238E27FC236}">
                  <a16:creationId xmlns:a16="http://schemas.microsoft.com/office/drawing/2014/main" id="{AA0CA324-85D8-4F58-AFDC-FDFA09353382}"/>
                </a:ext>
              </a:extLst>
            </p:cNvPr>
            <p:cNvSpPr>
              <a:spLocks noChangeArrowheads="1"/>
            </p:cNvSpPr>
            <p:nvPr/>
          </p:nvSpPr>
          <p:spPr bwMode="auto">
            <a:xfrm>
              <a:off x="22753638" y="5265738"/>
              <a:ext cx="195263" cy="2667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46">
              <a:extLst>
                <a:ext uri="{FF2B5EF4-FFF2-40B4-BE49-F238E27FC236}">
                  <a16:creationId xmlns:a16="http://schemas.microsoft.com/office/drawing/2014/main" id="{4E45FB0E-D7D0-4617-AD46-757E105C6013}"/>
                </a:ext>
              </a:extLst>
            </p:cNvPr>
            <p:cNvSpPr>
              <a:spLocks/>
            </p:cNvSpPr>
            <p:nvPr/>
          </p:nvSpPr>
          <p:spPr bwMode="auto">
            <a:xfrm>
              <a:off x="22947313" y="5487988"/>
              <a:ext cx="808038" cy="949325"/>
            </a:xfrm>
            <a:custGeom>
              <a:avLst/>
              <a:gdLst>
                <a:gd name="T0" fmla="*/ 30 w 332"/>
                <a:gd name="T1" fmla="*/ 33 h 389"/>
                <a:gd name="T2" fmla="*/ 88 w 332"/>
                <a:gd name="T3" fmla="*/ 14 h 389"/>
                <a:gd name="T4" fmla="*/ 119 w 332"/>
                <a:gd name="T5" fmla="*/ 59 h 389"/>
                <a:gd name="T6" fmla="*/ 123 w 332"/>
                <a:gd name="T7" fmla="*/ 287 h 389"/>
                <a:gd name="T8" fmla="*/ 332 w 332"/>
                <a:gd name="T9" fmla="*/ 195 h 389"/>
                <a:gd name="T10" fmla="*/ 325 w 332"/>
                <a:gd name="T11" fmla="*/ 252 h 389"/>
                <a:gd name="T12" fmla="*/ 103 w 332"/>
                <a:gd name="T13" fmla="*/ 381 h 389"/>
                <a:gd name="T14" fmla="*/ 67 w 332"/>
                <a:gd name="T15" fmla="*/ 369 h 389"/>
                <a:gd name="T16" fmla="*/ 30 w 332"/>
                <a:gd name="T17" fmla="*/ 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389">
                  <a:moveTo>
                    <a:pt x="30" y="33"/>
                  </a:moveTo>
                  <a:cubicBezTo>
                    <a:pt x="46" y="7"/>
                    <a:pt x="66" y="0"/>
                    <a:pt x="88" y="14"/>
                  </a:cubicBezTo>
                  <a:cubicBezTo>
                    <a:pt x="105" y="24"/>
                    <a:pt x="115" y="40"/>
                    <a:pt x="119" y="59"/>
                  </a:cubicBezTo>
                  <a:cubicBezTo>
                    <a:pt x="129" y="107"/>
                    <a:pt x="129" y="188"/>
                    <a:pt x="123" y="287"/>
                  </a:cubicBezTo>
                  <a:cubicBezTo>
                    <a:pt x="332" y="195"/>
                    <a:pt x="332" y="195"/>
                    <a:pt x="332" y="195"/>
                  </a:cubicBezTo>
                  <a:cubicBezTo>
                    <a:pt x="325" y="252"/>
                    <a:pt x="325" y="252"/>
                    <a:pt x="325" y="252"/>
                  </a:cubicBezTo>
                  <a:cubicBezTo>
                    <a:pt x="103" y="381"/>
                    <a:pt x="103" y="381"/>
                    <a:pt x="103" y="381"/>
                  </a:cubicBezTo>
                  <a:cubicBezTo>
                    <a:pt x="90" y="389"/>
                    <a:pt x="73" y="383"/>
                    <a:pt x="67" y="369"/>
                  </a:cubicBezTo>
                  <a:cubicBezTo>
                    <a:pt x="21" y="266"/>
                    <a:pt x="0" y="156"/>
                    <a:pt x="30" y="33"/>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47">
              <a:extLst>
                <a:ext uri="{FF2B5EF4-FFF2-40B4-BE49-F238E27FC236}">
                  <a16:creationId xmlns:a16="http://schemas.microsoft.com/office/drawing/2014/main" id="{EFAEC4E8-E433-494E-A9A5-CD8EF02439AB}"/>
                </a:ext>
              </a:extLst>
            </p:cNvPr>
            <p:cNvSpPr>
              <a:spLocks/>
            </p:cNvSpPr>
            <p:nvPr/>
          </p:nvSpPr>
          <p:spPr bwMode="auto">
            <a:xfrm>
              <a:off x="22432963" y="5473700"/>
              <a:ext cx="842963" cy="1319213"/>
            </a:xfrm>
            <a:custGeom>
              <a:avLst/>
              <a:gdLst>
                <a:gd name="T0" fmla="*/ 0 w 346"/>
                <a:gd name="T1" fmla="*/ 541 h 541"/>
                <a:gd name="T2" fmla="*/ 44 w 346"/>
                <a:gd name="T3" fmla="*/ 25 h 541"/>
                <a:gd name="T4" fmla="*/ 295 w 346"/>
                <a:gd name="T5" fmla="*/ 15 h 541"/>
                <a:gd name="T6" fmla="*/ 280 w 346"/>
                <a:gd name="T7" fmla="*/ 344 h 541"/>
                <a:gd name="T8" fmla="*/ 0 w 346"/>
                <a:gd name="T9" fmla="*/ 541 h 541"/>
              </a:gdLst>
              <a:ahLst/>
              <a:cxnLst>
                <a:cxn ang="0">
                  <a:pos x="T0" y="T1"/>
                </a:cxn>
                <a:cxn ang="0">
                  <a:pos x="T2" y="T3"/>
                </a:cxn>
                <a:cxn ang="0">
                  <a:pos x="T4" y="T5"/>
                </a:cxn>
                <a:cxn ang="0">
                  <a:pos x="T6" y="T7"/>
                </a:cxn>
                <a:cxn ang="0">
                  <a:pos x="T8" y="T9"/>
                </a:cxn>
              </a:cxnLst>
              <a:rect l="0" t="0" r="r" b="b"/>
              <a:pathLst>
                <a:path w="346" h="541">
                  <a:moveTo>
                    <a:pt x="0" y="541"/>
                  </a:moveTo>
                  <a:cubicBezTo>
                    <a:pt x="57" y="351"/>
                    <a:pt x="83" y="175"/>
                    <a:pt x="44" y="25"/>
                  </a:cubicBezTo>
                  <a:cubicBezTo>
                    <a:pt x="130" y="3"/>
                    <a:pt x="214" y="0"/>
                    <a:pt x="295" y="15"/>
                  </a:cubicBezTo>
                  <a:cubicBezTo>
                    <a:pt x="346" y="124"/>
                    <a:pt x="316" y="234"/>
                    <a:pt x="280" y="344"/>
                  </a:cubicBezTo>
                  <a:lnTo>
                    <a:pt x="0" y="54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48">
              <a:extLst>
                <a:ext uri="{FF2B5EF4-FFF2-40B4-BE49-F238E27FC236}">
                  <a16:creationId xmlns:a16="http://schemas.microsoft.com/office/drawing/2014/main" id="{27741E08-4CA0-4AC7-8768-FDE76F1961D8}"/>
                </a:ext>
              </a:extLst>
            </p:cNvPr>
            <p:cNvSpPr>
              <a:spLocks/>
            </p:cNvSpPr>
            <p:nvPr/>
          </p:nvSpPr>
          <p:spPr bwMode="auto">
            <a:xfrm>
              <a:off x="22369463" y="5510213"/>
              <a:ext cx="811213" cy="954088"/>
            </a:xfrm>
            <a:custGeom>
              <a:avLst/>
              <a:gdLst>
                <a:gd name="T0" fmla="*/ 30 w 333"/>
                <a:gd name="T1" fmla="*/ 36 h 391"/>
                <a:gd name="T2" fmla="*/ 112 w 333"/>
                <a:gd name="T3" fmla="*/ 37 h 391"/>
                <a:gd name="T4" fmla="*/ 123 w 333"/>
                <a:gd name="T5" fmla="*/ 289 h 391"/>
                <a:gd name="T6" fmla="*/ 333 w 333"/>
                <a:gd name="T7" fmla="*/ 198 h 391"/>
                <a:gd name="T8" fmla="*/ 325 w 333"/>
                <a:gd name="T9" fmla="*/ 254 h 391"/>
                <a:gd name="T10" fmla="*/ 103 w 333"/>
                <a:gd name="T11" fmla="*/ 383 h 391"/>
                <a:gd name="T12" fmla="*/ 67 w 333"/>
                <a:gd name="T13" fmla="*/ 372 h 391"/>
                <a:gd name="T14" fmla="*/ 30 w 333"/>
                <a:gd name="T15" fmla="*/ 36 h 3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91">
                  <a:moveTo>
                    <a:pt x="30" y="36"/>
                  </a:moveTo>
                  <a:cubicBezTo>
                    <a:pt x="52" y="1"/>
                    <a:pt x="79" y="0"/>
                    <a:pt x="112" y="37"/>
                  </a:cubicBezTo>
                  <a:cubicBezTo>
                    <a:pt x="129" y="79"/>
                    <a:pt x="130" y="172"/>
                    <a:pt x="123" y="289"/>
                  </a:cubicBezTo>
                  <a:cubicBezTo>
                    <a:pt x="333" y="198"/>
                    <a:pt x="333" y="198"/>
                    <a:pt x="333" y="198"/>
                  </a:cubicBezTo>
                  <a:cubicBezTo>
                    <a:pt x="325" y="254"/>
                    <a:pt x="325" y="254"/>
                    <a:pt x="325" y="254"/>
                  </a:cubicBezTo>
                  <a:cubicBezTo>
                    <a:pt x="103" y="383"/>
                    <a:pt x="103" y="383"/>
                    <a:pt x="103" y="383"/>
                  </a:cubicBezTo>
                  <a:cubicBezTo>
                    <a:pt x="90" y="391"/>
                    <a:pt x="73" y="386"/>
                    <a:pt x="67" y="372"/>
                  </a:cubicBezTo>
                  <a:cubicBezTo>
                    <a:pt x="22" y="268"/>
                    <a:pt x="0" y="158"/>
                    <a:pt x="30" y="3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49">
              <a:extLst>
                <a:ext uri="{FF2B5EF4-FFF2-40B4-BE49-F238E27FC236}">
                  <a16:creationId xmlns:a16="http://schemas.microsoft.com/office/drawing/2014/main" id="{8853454D-760A-4E1C-8475-555410B4200A}"/>
                </a:ext>
              </a:extLst>
            </p:cNvPr>
            <p:cNvSpPr>
              <a:spLocks/>
            </p:cNvSpPr>
            <p:nvPr/>
          </p:nvSpPr>
          <p:spPr bwMode="auto">
            <a:xfrm>
              <a:off x="23102888" y="5691188"/>
              <a:ext cx="884238" cy="468313"/>
            </a:xfrm>
            <a:custGeom>
              <a:avLst/>
              <a:gdLst>
                <a:gd name="T0" fmla="*/ 4 w 363"/>
                <a:gd name="T1" fmla="*/ 168 h 192"/>
                <a:gd name="T2" fmla="*/ 68 w 363"/>
                <a:gd name="T3" fmla="*/ 11 h 192"/>
                <a:gd name="T4" fmla="*/ 83 w 363"/>
                <a:gd name="T5" fmla="*/ 0 h 192"/>
                <a:gd name="T6" fmla="*/ 343 w 363"/>
                <a:gd name="T7" fmla="*/ 1 h 192"/>
                <a:gd name="T8" fmla="*/ 359 w 363"/>
                <a:gd name="T9" fmla="*/ 23 h 192"/>
                <a:gd name="T10" fmla="*/ 315 w 363"/>
                <a:gd name="T11" fmla="*/ 161 h 192"/>
                <a:gd name="T12" fmla="*/ 300 w 363"/>
                <a:gd name="T13" fmla="*/ 172 h 192"/>
                <a:gd name="T14" fmla="*/ 21 w 363"/>
                <a:gd name="T15" fmla="*/ 191 h 192"/>
                <a:gd name="T16" fmla="*/ 4 w 363"/>
                <a:gd name="T17" fmla="*/ 1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192">
                  <a:moveTo>
                    <a:pt x="4" y="168"/>
                  </a:moveTo>
                  <a:cubicBezTo>
                    <a:pt x="68" y="11"/>
                    <a:pt x="68" y="11"/>
                    <a:pt x="68" y="11"/>
                  </a:cubicBezTo>
                  <a:cubicBezTo>
                    <a:pt x="70" y="4"/>
                    <a:pt x="76" y="0"/>
                    <a:pt x="83" y="0"/>
                  </a:cubicBezTo>
                  <a:cubicBezTo>
                    <a:pt x="343" y="1"/>
                    <a:pt x="343" y="1"/>
                    <a:pt x="343" y="1"/>
                  </a:cubicBezTo>
                  <a:cubicBezTo>
                    <a:pt x="355" y="1"/>
                    <a:pt x="363" y="12"/>
                    <a:pt x="359" y="23"/>
                  </a:cubicBezTo>
                  <a:cubicBezTo>
                    <a:pt x="315" y="161"/>
                    <a:pt x="315" y="161"/>
                    <a:pt x="315" y="161"/>
                  </a:cubicBezTo>
                  <a:cubicBezTo>
                    <a:pt x="312" y="167"/>
                    <a:pt x="307" y="172"/>
                    <a:pt x="300" y="172"/>
                  </a:cubicBezTo>
                  <a:cubicBezTo>
                    <a:pt x="21" y="191"/>
                    <a:pt x="21" y="191"/>
                    <a:pt x="21" y="191"/>
                  </a:cubicBezTo>
                  <a:cubicBezTo>
                    <a:pt x="9" y="192"/>
                    <a:pt x="0" y="180"/>
                    <a:pt x="4" y="16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150">
              <a:extLst>
                <a:ext uri="{FF2B5EF4-FFF2-40B4-BE49-F238E27FC236}">
                  <a16:creationId xmlns:a16="http://schemas.microsoft.com/office/drawing/2014/main" id="{A2E22BC5-5D42-4C81-8771-1A72B860FF96}"/>
                </a:ext>
              </a:extLst>
            </p:cNvPr>
            <p:cNvSpPr>
              <a:spLocks/>
            </p:cNvSpPr>
            <p:nvPr/>
          </p:nvSpPr>
          <p:spPr bwMode="auto">
            <a:xfrm>
              <a:off x="23139400" y="5710238"/>
              <a:ext cx="809625" cy="428625"/>
            </a:xfrm>
            <a:custGeom>
              <a:avLst/>
              <a:gdLst>
                <a:gd name="T0" fmla="*/ 5 w 332"/>
                <a:gd name="T1" fmla="*/ 154 h 176"/>
                <a:gd name="T2" fmla="*/ 62 w 332"/>
                <a:gd name="T3" fmla="*/ 10 h 176"/>
                <a:gd name="T4" fmla="*/ 77 w 332"/>
                <a:gd name="T5" fmla="*/ 0 h 176"/>
                <a:gd name="T6" fmla="*/ 314 w 332"/>
                <a:gd name="T7" fmla="*/ 1 h 176"/>
                <a:gd name="T8" fmla="*/ 329 w 332"/>
                <a:gd name="T9" fmla="*/ 21 h 176"/>
                <a:gd name="T10" fmla="*/ 288 w 332"/>
                <a:gd name="T11" fmla="*/ 147 h 176"/>
                <a:gd name="T12" fmla="*/ 274 w 332"/>
                <a:gd name="T13" fmla="*/ 158 h 176"/>
                <a:gd name="T14" fmla="*/ 20 w 332"/>
                <a:gd name="T15" fmla="*/ 175 h 176"/>
                <a:gd name="T16" fmla="*/ 5 w 332"/>
                <a:gd name="T17"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176">
                  <a:moveTo>
                    <a:pt x="5" y="154"/>
                  </a:moveTo>
                  <a:cubicBezTo>
                    <a:pt x="62" y="10"/>
                    <a:pt x="62" y="10"/>
                    <a:pt x="62" y="10"/>
                  </a:cubicBezTo>
                  <a:cubicBezTo>
                    <a:pt x="65" y="4"/>
                    <a:pt x="70" y="0"/>
                    <a:pt x="77" y="0"/>
                  </a:cubicBezTo>
                  <a:cubicBezTo>
                    <a:pt x="314" y="1"/>
                    <a:pt x="314" y="1"/>
                    <a:pt x="314" y="1"/>
                  </a:cubicBezTo>
                  <a:cubicBezTo>
                    <a:pt x="325" y="1"/>
                    <a:pt x="332" y="11"/>
                    <a:pt x="329" y="21"/>
                  </a:cubicBezTo>
                  <a:cubicBezTo>
                    <a:pt x="288" y="147"/>
                    <a:pt x="288" y="147"/>
                    <a:pt x="288" y="147"/>
                  </a:cubicBezTo>
                  <a:cubicBezTo>
                    <a:pt x="286" y="153"/>
                    <a:pt x="281" y="157"/>
                    <a:pt x="274" y="158"/>
                  </a:cubicBezTo>
                  <a:cubicBezTo>
                    <a:pt x="20" y="175"/>
                    <a:pt x="20" y="175"/>
                    <a:pt x="20" y="175"/>
                  </a:cubicBezTo>
                  <a:cubicBezTo>
                    <a:pt x="9" y="176"/>
                    <a:pt x="0" y="165"/>
                    <a:pt x="5" y="154"/>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51">
              <a:extLst>
                <a:ext uri="{FF2B5EF4-FFF2-40B4-BE49-F238E27FC236}">
                  <a16:creationId xmlns:a16="http://schemas.microsoft.com/office/drawing/2014/main" id="{2CED729F-CCB7-4187-B6A4-C5581BBF48E3}"/>
                </a:ext>
              </a:extLst>
            </p:cNvPr>
            <p:cNvSpPr>
              <a:spLocks noChangeArrowheads="1"/>
            </p:cNvSpPr>
            <p:nvPr/>
          </p:nvSpPr>
          <p:spPr bwMode="auto">
            <a:xfrm>
              <a:off x="23539450" y="5838825"/>
              <a:ext cx="79375" cy="746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52">
              <a:extLst>
                <a:ext uri="{FF2B5EF4-FFF2-40B4-BE49-F238E27FC236}">
                  <a16:creationId xmlns:a16="http://schemas.microsoft.com/office/drawing/2014/main" id="{45CE594B-7EA0-4075-9EEB-DDA6E39B82C2}"/>
                </a:ext>
              </a:extLst>
            </p:cNvPr>
            <p:cNvSpPr>
              <a:spLocks/>
            </p:cNvSpPr>
            <p:nvPr/>
          </p:nvSpPr>
          <p:spPr bwMode="auto">
            <a:xfrm>
              <a:off x="24117300" y="7229475"/>
              <a:ext cx="273050" cy="330200"/>
            </a:xfrm>
            <a:custGeom>
              <a:avLst/>
              <a:gdLst>
                <a:gd name="T0" fmla="*/ 0 w 172"/>
                <a:gd name="T1" fmla="*/ 23 h 208"/>
                <a:gd name="T2" fmla="*/ 27 w 172"/>
                <a:gd name="T3" fmla="*/ 157 h 208"/>
                <a:gd name="T4" fmla="*/ 49 w 172"/>
                <a:gd name="T5" fmla="*/ 208 h 208"/>
                <a:gd name="T6" fmla="*/ 172 w 172"/>
                <a:gd name="T7" fmla="*/ 191 h 208"/>
                <a:gd name="T8" fmla="*/ 102 w 172"/>
                <a:gd name="T9" fmla="*/ 149 h 208"/>
                <a:gd name="T10" fmla="*/ 90 w 172"/>
                <a:gd name="T11" fmla="*/ 0 h 208"/>
                <a:gd name="T12" fmla="*/ 0 w 172"/>
                <a:gd name="T13" fmla="*/ 23 h 208"/>
              </a:gdLst>
              <a:ahLst/>
              <a:cxnLst>
                <a:cxn ang="0">
                  <a:pos x="T0" y="T1"/>
                </a:cxn>
                <a:cxn ang="0">
                  <a:pos x="T2" y="T3"/>
                </a:cxn>
                <a:cxn ang="0">
                  <a:pos x="T4" y="T5"/>
                </a:cxn>
                <a:cxn ang="0">
                  <a:pos x="T6" y="T7"/>
                </a:cxn>
                <a:cxn ang="0">
                  <a:pos x="T8" y="T9"/>
                </a:cxn>
                <a:cxn ang="0">
                  <a:pos x="T10" y="T11"/>
                </a:cxn>
                <a:cxn ang="0">
                  <a:pos x="T12" y="T13"/>
                </a:cxn>
              </a:cxnLst>
              <a:rect l="0" t="0" r="r" b="b"/>
              <a:pathLst>
                <a:path w="172" h="208">
                  <a:moveTo>
                    <a:pt x="0" y="23"/>
                  </a:moveTo>
                  <a:lnTo>
                    <a:pt x="27" y="157"/>
                  </a:lnTo>
                  <a:lnTo>
                    <a:pt x="49" y="208"/>
                  </a:lnTo>
                  <a:lnTo>
                    <a:pt x="172" y="191"/>
                  </a:lnTo>
                  <a:lnTo>
                    <a:pt x="102" y="149"/>
                  </a:lnTo>
                  <a:lnTo>
                    <a:pt x="90" y="0"/>
                  </a:lnTo>
                  <a:lnTo>
                    <a:pt x="0" y="2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53">
              <a:extLst>
                <a:ext uri="{FF2B5EF4-FFF2-40B4-BE49-F238E27FC236}">
                  <a16:creationId xmlns:a16="http://schemas.microsoft.com/office/drawing/2014/main" id="{3ACB54E4-3583-453E-92B3-F6A754BB435A}"/>
                </a:ext>
              </a:extLst>
            </p:cNvPr>
            <p:cNvSpPr>
              <a:spLocks/>
            </p:cNvSpPr>
            <p:nvPr/>
          </p:nvSpPr>
          <p:spPr bwMode="auto">
            <a:xfrm>
              <a:off x="22698075" y="5892800"/>
              <a:ext cx="1566863" cy="1377950"/>
            </a:xfrm>
            <a:custGeom>
              <a:avLst/>
              <a:gdLst>
                <a:gd name="T0" fmla="*/ 527 w 643"/>
                <a:gd name="T1" fmla="*/ 71 h 565"/>
                <a:gd name="T2" fmla="*/ 643 w 643"/>
                <a:gd name="T3" fmla="*/ 557 h 565"/>
                <a:gd name="T4" fmla="*/ 579 w 643"/>
                <a:gd name="T5" fmla="*/ 565 h 565"/>
                <a:gd name="T6" fmla="*/ 445 w 643"/>
                <a:gd name="T7" fmla="*/ 292 h 565"/>
                <a:gd name="T8" fmla="*/ 365 w 643"/>
                <a:gd name="T9" fmla="*/ 358 h 565"/>
                <a:gd name="T10" fmla="*/ 210 w 643"/>
                <a:gd name="T11" fmla="*/ 516 h 565"/>
                <a:gd name="T12" fmla="*/ 174 w 643"/>
                <a:gd name="T13" fmla="*/ 534 h 565"/>
                <a:gd name="T14" fmla="*/ 24 w 643"/>
                <a:gd name="T15" fmla="*/ 504 h 565"/>
                <a:gd name="T16" fmla="*/ 24 w 643"/>
                <a:gd name="T17" fmla="*/ 351 h 565"/>
                <a:gd name="T18" fmla="*/ 444 w 643"/>
                <a:gd name="T19" fmla="*/ 12 h 565"/>
                <a:gd name="T20" fmla="*/ 527 w 643"/>
                <a:gd name="T21"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565">
                  <a:moveTo>
                    <a:pt x="527" y="71"/>
                  </a:moveTo>
                  <a:cubicBezTo>
                    <a:pt x="561" y="180"/>
                    <a:pt x="576" y="301"/>
                    <a:pt x="643" y="557"/>
                  </a:cubicBezTo>
                  <a:cubicBezTo>
                    <a:pt x="579" y="565"/>
                    <a:pt x="579" y="565"/>
                    <a:pt x="579" y="565"/>
                  </a:cubicBezTo>
                  <a:cubicBezTo>
                    <a:pt x="477" y="382"/>
                    <a:pt x="445" y="296"/>
                    <a:pt x="445" y="292"/>
                  </a:cubicBezTo>
                  <a:cubicBezTo>
                    <a:pt x="436" y="285"/>
                    <a:pt x="384" y="344"/>
                    <a:pt x="365" y="358"/>
                  </a:cubicBezTo>
                  <a:cubicBezTo>
                    <a:pt x="210" y="516"/>
                    <a:pt x="210" y="516"/>
                    <a:pt x="210" y="516"/>
                  </a:cubicBezTo>
                  <a:cubicBezTo>
                    <a:pt x="201" y="526"/>
                    <a:pt x="188" y="532"/>
                    <a:pt x="174" y="534"/>
                  </a:cubicBezTo>
                  <a:cubicBezTo>
                    <a:pt x="100" y="546"/>
                    <a:pt x="49" y="537"/>
                    <a:pt x="24" y="504"/>
                  </a:cubicBezTo>
                  <a:cubicBezTo>
                    <a:pt x="1" y="474"/>
                    <a:pt x="0" y="423"/>
                    <a:pt x="24" y="351"/>
                  </a:cubicBezTo>
                  <a:cubicBezTo>
                    <a:pt x="190" y="154"/>
                    <a:pt x="290" y="45"/>
                    <a:pt x="444" y="12"/>
                  </a:cubicBezTo>
                  <a:cubicBezTo>
                    <a:pt x="490" y="0"/>
                    <a:pt x="499" y="14"/>
                    <a:pt x="527" y="71"/>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54">
              <a:extLst>
                <a:ext uri="{FF2B5EF4-FFF2-40B4-BE49-F238E27FC236}">
                  <a16:creationId xmlns:a16="http://schemas.microsoft.com/office/drawing/2014/main" id="{01FBB0F1-B315-44A5-860E-131F2B9DC91C}"/>
                </a:ext>
              </a:extLst>
            </p:cNvPr>
            <p:cNvSpPr>
              <a:spLocks/>
            </p:cNvSpPr>
            <p:nvPr/>
          </p:nvSpPr>
          <p:spPr bwMode="auto">
            <a:xfrm>
              <a:off x="22756813" y="6337300"/>
              <a:ext cx="1028700" cy="887413"/>
            </a:xfrm>
            <a:custGeom>
              <a:avLst/>
              <a:gdLst>
                <a:gd name="T0" fmla="*/ 421 w 422"/>
                <a:gd name="T1" fmla="*/ 109 h 364"/>
                <a:gd name="T2" fmla="*/ 341 w 422"/>
                <a:gd name="T3" fmla="*/ 176 h 364"/>
                <a:gd name="T4" fmla="*/ 186 w 422"/>
                <a:gd name="T5" fmla="*/ 334 h 364"/>
                <a:gd name="T6" fmla="*/ 150 w 422"/>
                <a:gd name="T7" fmla="*/ 352 h 364"/>
                <a:gd name="T8" fmla="*/ 0 w 422"/>
                <a:gd name="T9" fmla="*/ 322 h 364"/>
                <a:gd name="T10" fmla="*/ 160 w 422"/>
                <a:gd name="T11" fmla="*/ 262 h 364"/>
                <a:gd name="T12" fmla="*/ 405 w 422"/>
                <a:gd name="T13" fmla="*/ 0 h 364"/>
                <a:gd name="T14" fmla="*/ 421 w 422"/>
                <a:gd name="T15" fmla="*/ 109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4">
                  <a:moveTo>
                    <a:pt x="421" y="109"/>
                  </a:moveTo>
                  <a:cubicBezTo>
                    <a:pt x="413" y="103"/>
                    <a:pt x="360" y="162"/>
                    <a:pt x="341" y="176"/>
                  </a:cubicBezTo>
                  <a:cubicBezTo>
                    <a:pt x="186" y="334"/>
                    <a:pt x="186" y="334"/>
                    <a:pt x="186" y="334"/>
                  </a:cubicBezTo>
                  <a:cubicBezTo>
                    <a:pt x="177" y="344"/>
                    <a:pt x="164" y="350"/>
                    <a:pt x="150" y="352"/>
                  </a:cubicBezTo>
                  <a:cubicBezTo>
                    <a:pt x="76" y="364"/>
                    <a:pt x="25" y="355"/>
                    <a:pt x="0" y="322"/>
                  </a:cubicBezTo>
                  <a:cubicBezTo>
                    <a:pt x="11" y="325"/>
                    <a:pt x="81" y="338"/>
                    <a:pt x="160" y="262"/>
                  </a:cubicBezTo>
                  <a:cubicBezTo>
                    <a:pt x="247" y="179"/>
                    <a:pt x="405" y="0"/>
                    <a:pt x="405" y="0"/>
                  </a:cubicBezTo>
                  <a:cubicBezTo>
                    <a:pt x="405" y="0"/>
                    <a:pt x="422" y="114"/>
                    <a:pt x="421" y="10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155">
              <a:extLst>
                <a:ext uri="{FF2B5EF4-FFF2-40B4-BE49-F238E27FC236}">
                  <a16:creationId xmlns:a16="http://schemas.microsoft.com/office/drawing/2014/main" id="{00D26B00-46CF-40D5-9509-883BA5974BD5}"/>
                </a:ext>
              </a:extLst>
            </p:cNvPr>
            <p:cNvSpPr>
              <a:spLocks/>
            </p:cNvSpPr>
            <p:nvPr/>
          </p:nvSpPr>
          <p:spPr bwMode="auto">
            <a:xfrm>
              <a:off x="23358475" y="7245350"/>
              <a:ext cx="236538" cy="319088"/>
            </a:xfrm>
            <a:custGeom>
              <a:avLst/>
              <a:gdLst>
                <a:gd name="T0" fmla="*/ 0 w 149"/>
                <a:gd name="T1" fmla="*/ 12 h 201"/>
                <a:gd name="T2" fmla="*/ 9 w 149"/>
                <a:gd name="T3" fmla="*/ 147 h 201"/>
                <a:gd name="T4" fmla="*/ 25 w 149"/>
                <a:gd name="T5" fmla="*/ 201 h 201"/>
                <a:gd name="T6" fmla="*/ 149 w 149"/>
                <a:gd name="T7" fmla="*/ 201 h 201"/>
                <a:gd name="T8" fmla="*/ 86 w 149"/>
                <a:gd name="T9" fmla="*/ 150 h 201"/>
                <a:gd name="T10" fmla="*/ 94 w 149"/>
                <a:gd name="T11" fmla="*/ 0 h 201"/>
                <a:gd name="T12" fmla="*/ 0 w 149"/>
                <a:gd name="T13" fmla="*/ 12 h 201"/>
              </a:gdLst>
              <a:ahLst/>
              <a:cxnLst>
                <a:cxn ang="0">
                  <a:pos x="T0" y="T1"/>
                </a:cxn>
                <a:cxn ang="0">
                  <a:pos x="T2" y="T3"/>
                </a:cxn>
                <a:cxn ang="0">
                  <a:pos x="T4" y="T5"/>
                </a:cxn>
                <a:cxn ang="0">
                  <a:pos x="T6" y="T7"/>
                </a:cxn>
                <a:cxn ang="0">
                  <a:pos x="T8" y="T9"/>
                </a:cxn>
                <a:cxn ang="0">
                  <a:pos x="T10" y="T11"/>
                </a:cxn>
                <a:cxn ang="0">
                  <a:pos x="T12" y="T13"/>
                </a:cxn>
              </a:cxnLst>
              <a:rect l="0" t="0" r="r" b="b"/>
              <a:pathLst>
                <a:path w="149" h="201">
                  <a:moveTo>
                    <a:pt x="0" y="12"/>
                  </a:moveTo>
                  <a:lnTo>
                    <a:pt x="9" y="147"/>
                  </a:lnTo>
                  <a:lnTo>
                    <a:pt x="25" y="201"/>
                  </a:lnTo>
                  <a:lnTo>
                    <a:pt x="149" y="201"/>
                  </a:lnTo>
                  <a:lnTo>
                    <a:pt x="86" y="150"/>
                  </a:lnTo>
                  <a:lnTo>
                    <a:pt x="94" y="0"/>
                  </a:lnTo>
                  <a:lnTo>
                    <a:pt x="0" y="1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56">
              <a:extLst>
                <a:ext uri="{FF2B5EF4-FFF2-40B4-BE49-F238E27FC236}">
                  <a16:creationId xmlns:a16="http://schemas.microsoft.com/office/drawing/2014/main" id="{72FAC531-8C40-4926-B366-6941D234305F}"/>
                </a:ext>
              </a:extLst>
            </p:cNvPr>
            <p:cNvSpPr>
              <a:spLocks/>
            </p:cNvSpPr>
            <p:nvPr/>
          </p:nvSpPr>
          <p:spPr bwMode="auto">
            <a:xfrm>
              <a:off x="22374225" y="5886450"/>
              <a:ext cx="1398588" cy="1377950"/>
            </a:xfrm>
            <a:custGeom>
              <a:avLst/>
              <a:gdLst>
                <a:gd name="T0" fmla="*/ 574 w 574"/>
                <a:gd name="T1" fmla="*/ 71 h 565"/>
                <a:gd name="T2" fmla="*/ 465 w 574"/>
                <a:gd name="T3" fmla="*/ 557 h 565"/>
                <a:gd name="T4" fmla="*/ 401 w 574"/>
                <a:gd name="T5" fmla="*/ 565 h 565"/>
                <a:gd name="T6" fmla="*/ 405 w 574"/>
                <a:gd name="T7" fmla="*/ 362 h 565"/>
                <a:gd name="T8" fmla="*/ 404 w 574"/>
                <a:gd name="T9" fmla="*/ 347 h 565"/>
                <a:gd name="T10" fmla="*/ 363 w 574"/>
                <a:gd name="T11" fmla="*/ 361 h 565"/>
                <a:gd name="T12" fmla="*/ 208 w 574"/>
                <a:gd name="T13" fmla="*/ 518 h 565"/>
                <a:gd name="T14" fmla="*/ 172 w 574"/>
                <a:gd name="T15" fmla="*/ 537 h 565"/>
                <a:gd name="T16" fmla="*/ 22 w 574"/>
                <a:gd name="T17" fmla="*/ 507 h 565"/>
                <a:gd name="T18" fmla="*/ 7 w 574"/>
                <a:gd name="T19" fmla="*/ 411 h 565"/>
                <a:gd name="T20" fmla="*/ 50 w 574"/>
                <a:gd name="T21" fmla="*/ 320 h 565"/>
                <a:gd name="T22" fmla="*/ 501 w 574"/>
                <a:gd name="T23" fmla="*/ 12 h 565"/>
                <a:gd name="T24" fmla="*/ 574 w 574"/>
                <a:gd name="T25"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4" h="565">
                  <a:moveTo>
                    <a:pt x="574" y="71"/>
                  </a:moveTo>
                  <a:cubicBezTo>
                    <a:pt x="568" y="209"/>
                    <a:pt x="521" y="380"/>
                    <a:pt x="465" y="557"/>
                  </a:cubicBezTo>
                  <a:cubicBezTo>
                    <a:pt x="401" y="565"/>
                    <a:pt x="401" y="565"/>
                    <a:pt x="401" y="565"/>
                  </a:cubicBezTo>
                  <a:cubicBezTo>
                    <a:pt x="407" y="487"/>
                    <a:pt x="411" y="413"/>
                    <a:pt x="405" y="362"/>
                  </a:cubicBezTo>
                  <a:cubicBezTo>
                    <a:pt x="405" y="357"/>
                    <a:pt x="404" y="352"/>
                    <a:pt x="404" y="347"/>
                  </a:cubicBezTo>
                  <a:cubicBezTo>
                    <a:pt x="395" y="341"/>
                    <a:pt x="381" y="346"/>
                    <a:pt x="363" y="361"/>
                  </a:cubicBezTo>
                  <a:cubicBezTo>
                    <a:pt x="208" y="518"/>
                    <a:pt x="208" y="518"/>
                    <a:pt x="208" y="518"/>
                  </a:cubicBezTo>
                  <a:cubicBezTo>
                    <a:pt x="198" y="528"/>
                    <a:pt x="186" y="534"/>
                    <a:pt x="172" y="537"/>
                  </a:cubicBezTo>
                  <a:cubicBezTo>
                    <a:pt x="97" y="548"/>
                    <a:pt x="47" y="539"/>
                    <a:pt x="22" y="507"/>
                  </a:cubicBezTo>
                  <a:cubicBezTo>
                    <a:pt x="5" y="485"/>
                    <a:pt x="0" y="453"/>
                    <a:pt x="7" y="411"/>
                  </a:cubicBezTo>
                  <a:cubicBezTo>
                    <a:pt x="12" y="377"/>
                    <a:pt x="27" y="345"/>
                    <a:pt x="50" y="320"/>
                  </a:cubicBezTo>
                  <a:cubicBezTo>
                    <a:pt x="206" y="143"/>
                    <a:pt x="356" y="42"/>
                    <a:pt x="501" y="12"/>
                  </a:cubicBezTo>
                  <a:cubicBezTo>
                    <a:pt x="548" y="0"/>
                    <a:pt x="573" y="18"/>
                    <a:pt x="574" y="7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57">
              <a:extLst>
                <a:ext uri="{FF2B5EF4-FFF2-40B4-BE49-F238E27FC236}">
                  <a16:creationId xmlns:a16="http://schemas.microsoft.com/office/drawing/2014/main" id="{BB0E0820-9810-47B6-A99A-811082E63CB3}"/>
                </a:ext>
              </a:extLst>
            </p:cNvPr>
            <p:cNvSpPr>
              <a:spLocks/>
            </p:cNvSpPr>
            <p:nvPr/>
          </p:nvSpPr>
          <p:spPr bwMode="auto">
            <a:xfrm>
              <a:off x="22428200" y="6434138"/>
              <a:ext cx="933450" cy="788988"/>
            </a:xfrm>
            <a:custGeom>
              <a:avLst/>
              <a:gdLst>
                <a:gd name="T0" fmla="*/ 383 w 383"/>
                <a:gd name="T1" fmla="*/ 137 h 323"/>
                <a:gd name="T2" fmla="*/ 382 w 383"/>
                <a:gd name="T3" fmla="*/ 122 h 323"/>
                <a:gd name="T4" fmla="*/ 341 w 383"/>
                <a:gd name="T5" fmla="*/ 136 h 323"/>
                <a:gd name="T6" fmla="*/ 186 w 383"/>
                <a:gd name="T7" fmla="*/ 293 h 323"/>
                <a:gd name="T8" fmla="*/ 150 w 383"/>
                <a:gd name="T9" fmla="*/ 312 h 323"/>
                <a:gd name="T10" fmla="*/ 0 w 383"/>
                <a:gd name="T11" fmla="*/ 282 h 323"/>
                <a:gd name="T12" fmla="*/ 160 w 383"/>
                <a:gd name="T13" fmla="*/ 221 h 323"/>
                <a:gd name="T14" fmla="*/ 380 w 383"/>
                <a:gd name="T15" fmla="*/ 0 h 323"/>
                <a:gd name="T16" fmla="*/ 383 w 383"/>
                <a:gd name="T17" fmla="*/ 13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323">
                  <a:moveTo>
                    <a:pt x="383" y="137"/>
                  </a:moveTo>
                  <a:cubicBezTo>
                    <a:pt x="383" y="132"/>
                    <a:pt x="382" y="127"/>
                    <a:pt x="382" y="122"/>
                  </a:cubicBezTo>
                  <a:cubicBezTo>
                    <a:pt x="373" y="116"/>
                    <a:pt x="359" y="121"/>
                    <a:pt x="341" y="136"/>
                  </a:cubicBezTo>
                  <a:cubicBezTo>
                    <a:pt x="186" y="293"/>
                    <a:pt x="186" y="293"/>
                    <a:pt x="186" y="293"/>
                  </a:cubicBezTo>
                  <a:cubicBezTo>
                    <a:pt x="176" y="303"/>
                    <a:pt x="164" y="309"/>
                    <a:pt x="150" y="312"/>
                  </a:cubicBezTo>
                  <a:cubicBezTo>
                    <a:pt x="75" y="323"/>
                    <a:pt x="25" y="314"/>
                    <a:pt x="0" y="282"/>
                  </a:cubicBezTo>
                  <a:cubicBezTo>
                    <a:pt x="11" y="284"/>
                    <a:pt x="80" y="297"/>
                    <a:pt x="160" y="221"/>
                  </a:cubicBezTo>
                  <a:cubicBezTo>
                    <a:pt x="247" y="139"/>
                    <a:pt x="380" y="0"/>
                    <a:pt x="380" y="0"/>
                  </a:cubicBezTo>
                  <a:lnTo>
                    <a:pt x="383" y="137"/>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58">
              <a:extLst>
                <a:ext uri="{FF2B5EF4-FFF2-40B4-BE49-F238E27FC236}">
                  <a16:creationId xmlns:a16="http://schemas.microsoft.com/office/drawing/2014/main" id="{EB444F49-DAE7-4172-ACF2-17E31073F78F}"/>
                </a:ext>
              </a:extLst>
            </p:cNvPr>
            <p:cNvSpPr>
              <a:spLocks/>
            </p:cNvSpPr>
            <p:nvPr/>
          </p:nvSpPr>
          <p:spPr bwMode="auto">
            <a:xfrm>
              <a:off x="22631400" y="4778375"/>
              <a:ext cx="477838" cy="587375"/>
            </a:xfrm>
            <a:custGeom>
              <a:avLst/>
              <a:gdLst>
                <a:gd name="T0" fmla="*/ 73 w 196"/>
                <a:gd name="T1" fmla="*/ 0 h 241"/>
                <a:gd name="T2" fmla="*/ 192 w 196"/>
                <a:gd name="T3" fmla="*/ 14 h 241"/>
                <a:gd name="T4" fmla="*/ 193 w 196"/>
                <a:gd name="T5" fmla="*/ 131 h 241"/>
                <a:gd name="T6" fmla="*/ 158 w 196"/>
                <a:gd name="T7" fmla="*/ 239 h 241"/>
                <a:gd name="T8" fmla="*/ 63 w 196"/>
                <a:gd name="T9" fmla="*/ 213 h 241"/>
                <a:gd name="T10" fmla="*/ 0 w 196"/>
                <a:gd name="T11" fmla="*/ 186 h 241"/>
                <a:gd name="T12" fmla="*/ 9 w 196"/>
                <a:gd name="T13" fmla="*/ 26 h 241"/>
                <a:gd name="T14" fmla="*/ 73 w 196"/>
                <a:gd name="T15" fmla="*/ 0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241">
                  <a:moveTo>
                    <a:pt x="73" y="0"/>
                  </a:moveTo>
                  <a:cubicBezTo>
                    <a:pt x="73" y="0"/>
                    <a:pt x="191" y="16"/>
                    <a:pt x="192" y="14"/>
                  </a:cubicBezTo>
                  <a:cubicBezTo>
                    <a:pt x="193" y="6"/>
                    <a:pt x="196" y="112"/>
                    <a:pt x="193" y="131"/>
                  </a:cubicBezTo>
                  <a:cubicBezTo>
                    <a:pt x="186" y="177"/>
                    <a:pt x="174" y="212"/>
                    <a:pt x="158" y="239"/>
                  </a:cubicBezTo>
                  <a:cubicBezTo>
                    <a:pt x="119" y="241"/>
                    <a:pt x="88" y="231"/>
                    <a:pt x="63" y="213"/>
                  </a:cubicBezTo>
                  <a:cubicBezTo>
                    <a:pt x="0" y="186"/>
                    <a:pt x="0" y="186"/>
                    <a:pt x="0" y="186"/>
                  </a:cubicBezTo>
                  <a:cubicBezTo>
                    <a:pt x="9" y="26"/>
                    <a:pt x="9" y="26"/>
                    <a:pt x="9" y="26"/>
                  </a:cubicBezTo>
                  <a:lnTo>
                    <a:pt x="73"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Oval 159">
              <a:extLst>
                <a:ext uri="{FF2B5EF4-FFF2-40B4-BE49-F238E27FC236}">
                  <a16:creationId xmlns:a16="http://schemas.microsoft.com/office/drawing/2014/main" id="{FE184762-B6EB-4DCA-97CD-A128CEF853A4}"/>
                </a:ext>
              </a:extLst>
            </p:cNvPr>
            <p:cNvSpPr>
              <a:spLocks noChangeArrowheads="1"/>
            </p:cNvSpPr>
            <p:nvPr/>
          </p:nvSpPr>
          <p:spPr bwMode="auto">
            <a:xfrm>
              <a:off x="22885400" y="4638675"/>
              <a:ext cx="331788" cy="3317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Oval 160">
              <a:extLst>
                <a:ext uri="{FF2B5EF4-FFF2-40B4-BE49-F238E27FC236}">
                  <a16:creationId xmlns:a16="http://schemas.microsoft.com/office/drawing/2014/main" id="{4851C348-491A-42C1-A58A-A1AC100E750D}"/>
                </a:ext>
              </a:extLst>
            </p:cNvPr>
            <p:cNvSpPr>
              <a:spLocks noChangeArrowheads="1"/>
            </p:cNvSpPr>
            <p:nvPr/>
          </p:nvSpPr>
          <p:spPr bwMode="auto">
            <a:xfrm>
              <a:off x="22590125" y="460057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Oval 161">
              <a:extLst>
                <a:ext uri="{FF2B5EF4-FFF2-40B4-BE49-F238E27FC236}">
                  <a16:creationId xmlns:a16="http://schemas.microsoft.com/office/drawing/2014/main" id="{17B7216F-3CD4-4781-9A6C-C2413CC1ADD6}"/>
                </a:ext>
              </a:extLst>
            </p:cNvPr>
            <p:cNvSpPr>
              <a:spLocks noChangeArrowheads="1"/>
            </p:cNvSpPr>
            <p:nvPr/>
          </p:nvSpPr>
          <p:spPr bwMode="auto">
            <a:xfrm>
              <a:off x="22437725" y="4865688"/>
              <a:ext cx="404813" cy="4079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Oval 162">
              <a:extLst>
                <a:ext uri="{FF2B5EF4-FFF2-40B4-BE49-F238E27FC236}">
                  <a16:creationId xmlns:a16="http://schemas.microsoft.com/office/drawing/2014/main" id="{8B7CFE4A-4DA2-4D4A-B100-745E792C8E74}"/>
                </a:ext>
              </a:extLst>
            </p:cNvPr>
            <p:cNvSpPr>
              <a:spLocks noChangeArrowheads="1"/>
            </p:cNvSpPr>
            <p:nvPr/>
          </p:nvSpPr>
          <p:spPr bwMode="auto">
            <a:xfrm>
              <a:off x="22356763" y="474186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63">
              <a:extLst>
                <a:ext uri="{FF2B5EF4-FFF2-40B4-BE49-F238E27FC236}">
                  <a16:creationId xmlns:a16="http://schemas.microsoft.com/office/drawing/2014/main" id="{E92548F6-570B-46C3-B4CD-47A447966D63}"/>
                </a:ext>
              </a:extLst>
            </p:cNvPr>
            <p:cNvSpPr>
              <a:spLocks noChangeArrowheads="1"/>
            </p:cNvSpPr>
            <p:nvPr/>
          </p:nvSpPr>
          <p:spPr bwMode="auto">
            <a:xfrm>
              <a:off x="22128163" y="4973638"/>
              <a:ext cx="501650" cy="5000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64">
              <a:extLst>
                <a:ext uri="{FF2B5EF4-FFF2-40B4-BE49-F238E27FC236}">
                  <a16:creationId xmlns:a16="http://schemas.microsoft.com/office/drawing/2014/main" id="{E9D8CE50-7E03-40C6-9A49-A6706D446BC1}"/>
                </a:ext>
              </a:extLst>
            </p:cNvPr>
            <p:cNvSpPr>
              <a:spLocks noChangeArrowheads="1"/>
            </p:cNvSpPr>
            <p:nvPr/>
          </p:nvSpPr>
          <p:spPr bwMode="auto">
            <a:xfrm>
              <a:off x="22037675" y="5214938"/>
              <a:ext cx="592138" cy="5921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65">
              <a:extLst>
                <a:ext uri="{FF2B5EF4-FFF2-40B4-BE49-F238E27FC236}">
                  <a16:creationId xmlns:a16="http://schemas.microsoft.com/office/drawing/2014/main" id="{A404ABA9-5701-46B4-A572-78376970F01F}"/>
                </a:ext>
              </a:extLst>
            </p:cNvPr>
            <p:cNvSpPr>
              <a:spLocks noChangeArrowheads="1"/>
            </p:cNvSpPr>
            <p:nvPr/>
          </p:nvSpPr>
          <p:spPr bwMode="auto">
            <a:xfrm>
              <a:off x="22347238" y="516572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Oval 166">
              <a:extLst>
                <a:ext uri="{FF2B5EF4-FFF2-40B4-BE49-F238E27FC236}">
                  <a16:creationId xmlns:a16="http://schemas.microsoft.com/office/drawing/2014/main" id="{8B3687C8-312F-4676-9843-491277C9C060}"/>
                </a:ext>
              </a:extLst>
            </p:cNvPr>
            <p:cNvSpPr>
              <a:spLocks noChangeArrowheads="1"/>
            </p:cNvSpPr>
            <p:nvPr/>
          </p:nvSpPr>
          <p:spPr bwMode="auto">
            <a:xfrm>
              <a:off x="22466300" y="520541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3" name="Group 172">
            <a:extLst>
              <a:ext uri="{FF2B5EF4-FFF2-40B4-BE49-F238E27FC236}">
                <a16:creationId xmlns:a16="http://schemas.microsoft.com/office/drawing/2014/main" id="{7720A117-F3C9-47AF-AA58-D17A0A7B0651}"/>
              </a:ext>
            </a:extLst>
          </p:cNvPr>
          <p:cNvGrpSpPr/>
          <p:nvPr/>
        </p:nvGrpSpPr>
        <p:grpSpPr>
          <a:xfrm>
            <a:off x="2316844" y="4367098"/>
            <a:ext cx="1766888" cy="3789363"/>
            <a:chOff x="-4763" y="3724275"/>
            <a:chExt cx="1766888" cy="3789363"/>
          </a:xfrm>
        </p:grpSpPr>
        <p:sp>
          <p:nvSpPr>
            <p:cNvPr id="23" name="Freeform 23">
              <a:extLst>
                <a:ext uri="{FF2B5EF4-FFF2-40B4-BE49-F238E27FC236}">
                  <a16:creationId xmlns:a16="http://schemas.microsoft.com/office/drawing/2014/main" id="{EBC624DB-B156-4EB8-A2E5-F3F7D4B642DF}"/>
                </a:ext>
              </a:extLst>
            </p:cNvPr>
            <p:cNvSpPr>
              <a:spLocks/>
            </p:cNvSpPr>
            <p:nvPr/>
          </p:nvSpPr>
          <p:spPr bwMode="auto">
            <a:xfrm>
              <a:off x="-4763" y="3724275"/>
              <a:ext cx="1689100" cy="3394075"/>
            </a:xfrm>
            <a:custGeom>
              <a:avLst/>
              <a:gdLst>
                <a:gd name="T0" fmla="*/ 453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6 w 693"/>
                <a:gd name="T15" fmla="*/ 444 h 1391"/>
                <a:gd name="T16" fmla="*/ 121 w 693"/>
                <a:gd name="T17" fmla="*/ 705 h 1391"/>
                <a:gd name="T18" fmla="*/ 1 w 693"/>
                <a:gd name="T19" fmla="*/ 975 h 1391"/>
                <a:gd name="T20" fmla="*/ 389 w 693"/>
                <a:gd name="T21" fmla="*/ 1361 h 1391"/>
                <a:gd name="T22" fmla="*/ 663 w 693"/>
                <a:gd name="T23" fmla="*/ 928 h 1391"/>
                <a:gd name="T24" fmla="*/ 453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3" y="665"/>
                  </a:moveTo>
                  <a:cubicBezTo>
                    <a:pt x="444" y="570"/>
                    <a:pt x="505" y="597"/>
                    <a:pt x="505" y="485"/>
                  </a:cubicBezTo>
                  <a:cubicBezTo>
                    <a:pt x="504" y="386"/>
                    <a:pt x="409" y="332"/>
                    <a:pt x="407" y="278"/>
                  </a:cubicBezTo>
                  <a:cubicBezTo>
                    <a:pt x="406" y="225"/>
                    <a:pt x="457" y="197"/>
                    <a:pt x="459" y="167"/>
                  </a:cubicBezTo>
                  <a:cubicBezTo>
                    <a:pt x="466" y="85"/>
                    <a:pt x="404" y="13"/>
                    <a:pt x="322" y="6"/>
                  </a:cubicBezTo>
                  <a:cubicBezTo>
                    <a:pt x="240" y="0"/>
                    <a:pt x="168" y="61"/>
                    <a:pt x="161" y="143"/>
                  </a:cubicBezTo>
                  <a:cubicBezTo>
                    <a:pt x="158" y="173"/>
                    <a:pt x="177" y="180"/>
                    <a:pt x="179" y="227"/>
                  </a:cubicBezTo>
                  <a:cubicBezTo>
                    <a:pt x="180" y="274"/>
                    <a:pt x="11" y="346"/>
                    <a:pt x="26" y="444"/>
                  </a:cubicBezTo>
                  <a:cubicBezTo>
                    <a:pt x="40" y="542"/>
                    <a:pt x="127" y="587"/>
                    <a:pt x="121" y="705"/>
                  </a:cubicBezTo>
                  <a:cubicBezTo>
                    <a:pt x="117" y="792"/>
                    <a:pt x="0" y="830"/>
                    <a:pt x="1" y="975"/>
                  </a:cubicBezTo>
                  <a:cubicBezTo>
                    <a:pt x="4" y="1211"/>
                    <a:pt x="173" y="1391"/>
                    <a:pt x="389" y="1361"/>
                  </a:cubicBezTo>
                  <a:cubicBezTo>
                    <a:pt x="605" y="1330"/>
                    <a:pt x="693" y="1144"/>
                    <a:pt x="663" y="928"/>
                  </a:cubicBezTo>
                  <a:cubicBezTo>
                    <a:pt x="643" y="785"/>
                    <a:pt x="461" y="759"/>
                    <a:pt x="453"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
              <a:extLst>
                <a:ext uri="{FF2B5EF4-FFF2-40B4-BE49-F238E27FC236}">
                  <a16:creationId xmlns:a16="http://schemas.microsoft.com/office/drawing/2014/main" id="{78954D8C-46D0-4F1C-99D5-620699037BD4}"/>
                </a:ext>
              </a:extLst>
            </p:cNvPr>
            <p:cNvSpPr>
              <a:spLocks/>
            </p:cNvSpPr>
            <p:nvPr/>
          </p:nvSpPr>
          <p:spPr bwMode="auto">
            <a:xfrm>
              <a:off x="642938" y="4079875"/>
              <a:ext cx="252413" cy="2640013"/>
            </a:xfrm>
            <a:custGeom>
              <a:avLst/>
              <a:gdLst>
                <a:gd name="T0" fmla="*/ 32 w 103"/>
                <a:gd name="T1" fmla="*/ 0 h 1082"/>
                <a:gd name="T2" fmla="*/ 18 w 103"/>
                <a:gd name="T3" fmla="*/ 136 h 1082"/>
                <a:gd name="T4" fmla="*/ 10 w 103"/>
                <a:gd name="T5" fmla="*/ 272 h 1082"/>
                <a:gd name="T6" fmla="*/ 7 w 103"/>
                <a:gd name="T7" fmla="*/ 409 h 1082"/>
                <a:gd name="T8" fmla="*/ 9 w 103"/>
                <a:gd name="T9" fmla="*/ 546 h 1082"/>
                <a:gd name="T10" fmla="*/ 19 w 103"/>
                <a:gd name="T11" fmla="*/ 682 h 1082"/>
                <a:gd name="T12" fmla="*/ 36 w 103"/>
                <a:gd name="T13" fmla="*/ 817 h 1082"/>
                <a:gd name="T14" fmla="*/ 63 w 103"/>
                <a:gd name="T15" fmla="*/ 951 h 1082"/>
                <a:gd name="T16" fmla="*/ 103 w 103"/>
                <a:gd name="T17" fmla="*/ 1082 h 1082"/>
                <a:gd name="T18" fmla="*/ 60 w 103"/>
                <a:gd name="T19" fmla="*/ 952 h 1082"/>
                <a:gd name="T20" fmla="*/ 32 w 103"/>
                <a:gd name="T21" fmla="*/ 818 h 1082"/>
                <a:gd name="T22" fmla="*/ 13 w 103"/>
                <a:gd name="T23" fmla="*/ 682 h 1082"/>
                <a:gd name="T24" fmla="*/ 4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2" y="227"/>
                    <a:pt x="10" y="272"/>
                  </a:cubicBezTo>
                  <a:cubicBezTo>
                    <a:pt x="8" y="318"/>
                    <a:pt x="7" y="363"/>
                    <a:pt x="7" y="409"/>
                  </a:cubicBezTo>
                  <a:cubicBezTo>
                    <a:pt x="6" y="455"/>
                    <a:pt x="7" y="500"/>
                    <a:pt x="9" y="546"/>
                  </a:cubicBezTo>
                  <a:cubicBezTo>
                    <a:pt x="11" y="591"/>
                    <a:pt x="14" y="637"/>
                    <a:pt x="19" y="682"/>
                  </a:cubicBezTo>
                  <a:cubicBezTo>
                    <a:pt x="23" y="727"/>
                    <a:pt x="29" y="772"/>
                    <a:pt x="36" y="817"/>
                  </a:cubicBezTo>
                  <a:cubicBezTo>
                    <a:pt x="43" y="862"/>
                    <a:pt x="52" y="907"/>
                    <a:pt x="63" y="951"/>
                  </a:cubicBezTo>
                  <a:cubicBezTo>
                    <a:pt x="74" y="995"/>
                    <a:pt x="87" y="1039"/>
                    <a:pt x="103" y="1082"/>
                  </a:cubicBezTo>
                  <a:cubicBezTo>
                    <a:pt x="86" y="1040"/>
                    <a:pt x="72" y="996"/>
                    <a:pt x="60" y="952"/>
                  </a:cubicBezTo>
                  <a:cubicBezTo>
                    <a:pt x="49" y="908"/>
                    <a:pt x="40" y="863"/>
                    <a:pt x="32" y="818"/>
                  </a:cubicBezTo>
                  <a:cubicBezTo>
                    <a:pt x="24" y="773"/>
                    <a:pt x="18" y="728"/>
                    <a:pt x="13" y="682"/>
                  </a:cubicBezTo>
                  <a:cubicBezTo>
                    <a:pt x="9" y="637"/>
                    <a:pt x="6" y="591"/>
                    <a:pt x="4"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5">
              <a:extLst>
                <a:ext uri="{FF2B5EF4-FFF2-40B4-BE49-F238E27FC236}">
                  <a16:creationId xmlns:a16="http://schemas.microsoft.com/office/drawing/2014/main" id="{BA7F84D0-7A9E-42F8-BDA0-C86A6DD6168A}"/>
                </a:ext>
              </a:extLst>
            </p:cNvPr>
            <p:cNvSpPr>
              <a:spLocks/>
            </p:cNvSpPr>
            <p:nvPr/>
          </p:nvSpPr>
          <p:spPr bwMode="auto">
            <a:xfrm>
              <a:off x="669925" y="4338638"/>
              <a:ext cx="263525" cy="252413"/>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1" y="19"/>
                    <a:pt x="99" y="9"/>
                    <a:pt x="108" y="0"/>
                  </a:cubicBezTo>
                  <a:cubicBezTo>
                    <a:pt x="101" y="11"/>
                    <a:pt x="94" y="21"/>
                    <a:pt x="86" y="31"/>
                  </a:cubicBezTo>
                  <a:cubicBezTo>
                    <a:pt x="78" y="40"/>
                    <a:pt x="70" y="50"/>
                    <a:pt x="60" y="58"/>
                  </a:cubicBezTo>
                  <a:cubicBezTo>
                    <a:pt x="51" y="67"/>
                    <a:pt x="42" y="75"/>
                    <a:pt x="32"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6">
              <a:extLst>
                <a:ext uri="{FF2B5EF4-FFF2-40B4-BE49-F238E27FC236}">
                  <a16:creationId xmlns:a16="http://schemas.microsoft.com/office/drawing/2014/main" id="{3047D49C-5BCF-4E62-8BB6-0147932AF69A}"/>
                </a:ext>
              </a:extLst>
            </p:cNvPr>
            <p:cNvSpPr>
              <a:spLocks/>
            </p:cNvSpPr>
            <p:nvPr/>
          </p:nvSpPr>
          <p:spPr bwMode="auto">
            <a:xfrm>
              <a:off x="660400" y="4456113"/>
              <a:ext cx="263525" cy="250825"/>
            </a:xfrm>
            <a:custGeom>
              <a:avLst/>
              <a:gdLst>
                <a:gd name="T0" fmla="*/ 0 w 108"/>
                <a:gd name="T1" fmla="*/ 103 h 103"/>
                <a:gd name="T2" fmla="*/ 57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4"/>
                  </a:cubicBezTo>
                  <a:cubicBezTo>
                    <a:pt x="63" y="48"/>
                    <a:pt x="63" y="48"/>
                    <a:pt x="63" y="48"/>
                  </a:cubicBezTo>
                  <a:cubicBezTo>
                    <a:pt x="70" y="41"/>
                    <a:pt x="70" y="41"/>
                    <a:pt x="70" y="41"/>
                  </a:cubicBezTo>
                  <a:cubicBezTo>
                    <a:pt x="74" y="37"/>
                    <a:pt x="79" y="32"/>
                    <a:pt x="83" y="28"/>
                  </a:cubicBezTo>
                  <a:cubicBezTo>
                    <a:pt x="91" y="19"/>
                    <a:pt x="99" y="10"/>
                    <a:pt x="108" y="0"/>
                  </a:cubicBezTo>
                  <a:cubicBezTo>
                    <a:pt x="101" y="11"/>
                    <a:pt x="94" y="21"/>
                    <a:pt x="86" y="31"/>
                  </a:cubicBezTo>
                  <a:cubicBezTo>
                    <a:pt x="78" y="41"/>
                    <a:pt x="70" y="50"/>
                    <a:pt x="60" y="58"/>
                  </a:cubicBezTo>
                  <a:cubicBezTo>
                    <a:pt x="51" y="67"/>
                    <a:pt x="42" y="75"/>
                    <a:pt x="32" y="82"/>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7">
              <a:extLst>
                <a:ext uri="{FF2B5EF4-FFF2-40B4-BE49-F238E27FC236}">
                  <a16:creationId xmlns:a16="http://schemas.microsoft.com/office/drawing/2014/main" id="{86E7AF37-7037-479B-8E58-E0CD9C9AE0D3}"/>
                </a:ext>
              </a:extLst>
            </p:cNvPr>
            <p:cNvSpPr>
              <a:spLocks/>
            </p:cNvSpPr>
            <p:nvPr/>
          </p:nvSpPr>
          <p:spPr bwMode="auto">
            <a:xfrm>
              <a:off x="658813" y="5154613"/>
              <a:ext cx="261938" cy="250825"/>
            </a:xfrm>
            <a:custGeom>
              <a:avLst/>
              <a:gdLst>
                <a:gd name="T0" fmla="*/ 0 w 108"/>
                <a:gd name="T1" fmla="*/ 103 h 103"/>
                <a:gd name="T2" fmla="*/ 57 w 108"/>
                <a:gd name="T3" fmla="*/ 54 h 103"/>
                <a:gd name="T4" fmla="*/ 63 w 108"/>
                <a:gd name="T5" fmla="*/ 48 h 103"/>
                <a:gd name="T6" fmla="*/ 70 w 108"/>
                <a:gd name="T7" fmla="*/ 42 h 103"/>
                <a:gd name="T8" fmla="*/ 83 w 108"/>
                <a:gd name="T9" fmla="*/ 28 h 103"/>
                <a:gd name="T10" fmla="*/ 108 w 108"/>
                <a:gd name="T11" fmla="*/ 0 h 103"/>
                <a:gd name="T12" fmla="*/ 86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3" y="48"/>
                    <a:pt x="63" y="48"/>
                    <a:pt x="63" y="48"/>
                  </a:cubicBezTo>
                  <a:cubicBezTo>
                    <a:pt x="70" y="42"/>
                    <a:pt x="70" y="42"/>
                    <a:pt x="70" y="42"/>
                  </a:cubicBezTo>
                  <a:cubicBezTo>
                    <a:pt x="75" y="37"/>
                    <a:pt x="79" y="33"/>
                    <a:pt x="83" y="28"/>
                  </a:cubicBezTo>
                  <a:cubicBezTo>
                    <a:pt x="92" y="19"/>
                    <a:pt x="100" y="10"/>
                    <a:pt x="108" y="0"/>
                  </a:cubicBezTo>
                  <a:cubicBezTo>
                    <a:pt x="102" y="11"/>
                    <a:pt x="94" y="22"/>
                    <a:pt x="86" y="31"/>
                  </a:cubicBezTo>
                  <a:cubicBezTo>
                    <a:pt x="78" y="41"/>
                    <a:pt x="70" y="50"/>
                    <a:pt x="61"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8">
              <a:extLst>
                <a:ext uri="{FF2B5EF4-FFF2-40B4-BE49-F238E27FC236}">
                  <a16:creationId xmlns:a16="http://schemas.microsoft.com/office/drawing/2014/main" id="{7310FCE0-3632-4F7B-82E7-95CBB9A8C269}"/>
                </a:ext>
              </a:extLst>
            </p:cNvPr>
            <p:cNvSpPr>
              <a:spLocks/>
            </p:cNvSpPr>
            <p:nvPr/>
          </p:nvSpPr>
          <p:spPr bwMode="auto">
            <a:xfrm>
              <a:off x="665163" y="5260975"/>
              <a:ext cx="261938" cy="252413"/>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9"/>
                    <a:pt x="107" y="0"/>
                  </a:cubicBezTo>
                  <a:cubicBezTo>
                    <a:pt x="101" y="11"/>
                    <a:pt x="94" y="21"/>
                    <a:pt x="86" y="31"/>
                  </a:cubicBezTo>
                  <a:cubicBezTo>
                    <a:pt x="78" y="40"/>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9">
              <a:extLst>
                <a:ext uri="{FF2B5EF4-FFF2-40B4-BE49-F238E27FC236}">
                  <a16:creationId xmlns:a16="http://schemas.microsoft.com/office/drawing/2014/main" id="{1C35AF21-CC9B-41A2-B1F5-30E017A4E5E5}"/>
                </a:ext>
              </a:extLst>
            </p:cNvPr>
            <p:cNvSpPr>
              <a:spLocks/>
            </p:cNvSpPr>
            <p:nvPr/>
          </p:nvSpPr>
          <p:spPr bwMode="auto">
            <a:xfrm>
              <a:off x="239713" y="4765675"/>
              <a:ext cx="414338" cy="2540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6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6" y="89"/>
                    <a:pt x="136" y="89"/>
                    <a:pt x="136"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30">
              <a:extLst>
                <a:ext uri="{FF2B5EF4-FFF2-40B4-BE49-F238E27FC236}">
                  <a16:creationId xmlns:a16="http://schemas.microsoft.com/office/drawing/2014/main" id="{570C6821-3558-4D8E-96DF-0232159E2CF8}"/>
                </a:ext>
              </a:extLst>
            </p:cNvPr>
            <p:cNvSpPr>
              <a:spLocks/>
            </p:cNvSpPr>
            <p:nvPr/>
          </p:nvSpPr>
          <p:spPr bwMode="auto">
            <a:xfrm>
              <a:off x="122238" y="4746625"/>
              <a:ext cx="531813" cy="346075"/>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1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7"/>
                    <a:pt x="38" y="31"/>
                  </a:cubicBezTo>
                  <a:cubicBezTo>
                    <a:pt x="43" y="34"/>
                    <a:pt x="47" y="37"/>
                    <a:pt x="51" y="41"/>
                  </a:cubicBezTo>
                  <a:cubicBezTo>
                    <a:pt x="55" y="44"/>
                    <a:pt x="60" y="47"/>
                    <a:pt x="64" y="51"/>
                  </a:cubicBezTo>
                  <a:cubicBezTo>
                    <a:pt x="69" y="54"/>
                    <a:pt x="73" y="57"/>
                    <a:pt x="77" y="60"/>
                  </a:cubicBezTo>
                  <a:cubicBezTo>
                    <a:pt x="91" y="70"/>
                    <a:pt x="91" y="70"/>
                    <a:pt x="91"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7" y="108"/>
                    <a:pt x="119" y="96"/>
                    <a:pt x="101" y="84"/>
                  </a:cubicBezTo>
                  <a:cubicBezTo>
                    <a:pt x="83" y="72"/>
                    <a:pt x="65" y="58"/>
                    <a:pt x="48" y="44"/>
                  </a:cubicBezTo>
                  <a:cubicBezTo>
                    <a:pt x="32"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1">
              <a:extLst>
                <a:ext uri="{FF2B5EF4-FFF2-40B4-BE49-F238E27FC236}">
                  <a16:creationId xmlns:a16="http://schemas.microsoft.com/office/drawing/2014/main" id="{4DB2B916-7BC5-4CC2-B073-3DA36D86569E}"/>
                </a:ext>
              </a:extLst>
            </p:cNvPr>
            <p:cNvSpPr>
              <a:spLocks/>
            </p:cNvSpPr>
            <p:nvPr/>
          </p:nvSpPr>
          <p:spPr bwMode="auto">
            <a:xfrm>
              <a:off x="239713" y="5773738"/>
              <a:ext cx="482600" cy="277813"/>
            </a:xfrm>
            <a:custGeom>
              <a:avLst/>
              <a:gdLst>
                <a:gd name="T0" fmla="*/ 0 w 198"/>
                <a:gd name="T1" fmla="*/ 0 h 114"/>
                <a:gd name="T2" fmla="*/ 40 w 198"/>
                <a:gd name="T3" fmla="*/ 42 h 114"/>
                <a:gd name="T4" fmla="*/ 45 w 198"/>
                <a:gd name="T5" fmla="*/ 47 h 114"/>
                <a:gd name="T6" fmla="*/ 51 w 198"/>
                <a:gd name="T7" fmla="*/ 51 h 114"/>
                <a:gd name="T8" fmla="*/ 63 w 198"/>
                <a:gd name="T9" fmla="*/ 60 h 114"/>
                <a:gd name="T10" fmla="*/ 75 w 198"/>
                <a:gd name="T11" fmla="*/ 68 h 114"/>
                <a:gd name="T12" fmla="*/ 88 w 198"/>
                <a:gd name="T13" fmla="*/ 75 h 114"/>
                <a:gd name="T14" fmla="*/ 101 w 198"/>
                <a:gd name="T15" fmla="*/ 82 h 114"/>
                <a:gd name="T16" fmla="*/ 107 w 198"/>
                <a:gd name="T17" fmla="*/ 85 h 114"/>
                <a:gd name="T18" fmla="*/ 114 w 198"/>
                <a:gd name="T19" fmla="*/ 88 h 114"/>
                <a:gd name="T20" fmla="*/ 127 w 198"/>
                <a:gd name="T21" fmla="*/ 94 h 114"/>
                <a:gd name="T22" fmla="*/ 141 w 198"/>
                <a:gd name="T23" fmla="*/ 99 h 114"/>
                <a:gd name="T24" fmla="*/ 148 w 198"/>
                <a:gd name="T25" fmla="*/ 101 h 114"/>
                <a:gd name="T26" fmla="*/ 155 w 198"/>
                <a:gd name="T27" fmla="*/ 103 h 114"/>
                <a:gd name="T28" fmla="*/ 169 w 198"/>
                <a:gd name="T29" fmla="*/ 107 h 114"/>
                <a:gd name="T30" fmla="*/ 198 w 198"/>
                <a:gd name="T31" fmla="*/ 114 h 114"/>
                <a:gd name="T32" fmla="*/ 183 w 198"/>
                <a:gd name="T33" fmla="*/ 112 h 114"/>
                <a:gd name="T34" fmla="*/ 176 w 198"/>
                <a:gd name="T35" fmla="*/ 111 h 114"/>
                <a:gd name="T36" fmla="*/ 168 w 198"/>
                <a:gd name="T37" fmla="*/ 110 h 114"/>
                <a:gd name="T38" fmla="*/ 154 w 198"/>
                <a:gd name="T39" fmla="*/ 107 h 114"/>
                <a:gd name="T40" fmla="*/ 147 w 198"/>
                <a:gd name="T41" fmla="*/ 105 h 114"/>
                <a:gd name="T42" fmla="*/ 140 w 198"/>
                <a:gd name="T43" fmla="*/ 103 h 114"/>
                <a:gd name="T44" fmla="*/ 126 w 198"/>
                <a:gd name="T45" fmla="*/ 98 h 114"/>
                <a:gd name="T46" fmla="*/ 112 w 198"/>
                <a:gd name="T47" fmla="*/ 93 h 114"/>
                <a:gd name="T48" fmla="*/ 105 w 198"/>
                <a:gd name="T49" fmla="*/ 90 h 114"/>
                <a:gd name="T50" fmla="*/ 98 w 198"/>
                <a:gd name="T51" fmla="*/ 87 h 114"/>
                <a:gd name="T52" fmla="*/ 85 w 198"/>
                <a:gd name="T53" fmla="*/ 80 h 114"/>
                <a:gd name="T54" fmla="*/ 37 w 198"/>
                <a:gd name="T55" fmla="*/ 45 h 114"/>
                <a:gd name="T56" fmla="*/ 0 w 198"/>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4">
                  <a:moveTo>
                    <a:pt x="0" y="0"/>
                  </a:moveTo>
                  <a:cubicBezTo>
                    <a:pt x="11" y="16"/>
                    <a:pt x="25" y="30"/>
                    <a:pt x="40" y="42"/>
                  </a:cubicBezTo>
                  <a:cubicBezTo>
                    <a:pt x="45" y="47"/>
                    <a:pt x="45" y="47"/>
                    <a:pt x="45" y="47"/>
                  </a:cubicBezTo>
                  <a:cubicBezTo>
                    <a:pt x="47" y="48"/>
                    <a:pt x="49" y="50"/>
                    <a:pt x="51" y="51"/>
                  </a:cubicBezTo>
                  <a:cubicBezTo>
                    <a:pt x="55" y="54"/>
                    <a:pt x="59" y="57"/>
                    <a:pt x="63" y="60"/>
                  </a:cubicBezTo>
                  <a:cubicBezTo>
                    <a:pt x="67" y="62"/>
                    <a:pt x="71" y="65"/>
                    <a:pt x="75" y="68"/>
                  </a:cubicBezTo>
                  <a:cubicBezTo>
                    <a:pt x="88" y="75"/>
                    <a:pt x="88" y="75"/>
                    <a:pt x="88" y="75"/>
                  </a:cubicBezTo>
                  <a:cubicBezTo>
                    <a:pt x="92" y="77"/>
                    <a:pt x="96" y="80"/>
                    <a:pt x="101" y="82"/>
                  </a:cubicBezTo>
                  <a:cubicBezTo>
                    <a:pt x="107" y="85"/>
                    <a:pt x="107" y="85"/>
                    <a:pt x="107" y="85"/>
                  </a:cubicBezTo>
                  <a:cubicBezTo>
                    <a:pt x="114" y="88"/>
                    <a:pt x="114" y="88"/>
                    <a:pt x="114" y="88"/>
                  </a:cubicBezTo>
                  <a:cubicBezTo>
                    <a:pt x="118" y="90"/>
                    <a:pt x="123" y="92"/>
                    <a:pt x="127" y="94"/>
                  </a:cubicBezTo>
                  <a:cubicBezTo>
                    <a:pt x="141" y="99"/>
                    <a:pt x="141" y="99"/>
                    <a:pt x="141" y="99"/>
                  </a:cubicBezTo>
                  <a:cubicBezTo>
                    <a:pt x="148" y="101"/>
                    <a:pt x="148" y="101"/>
                    <a:pt x="148" y="101"/>
                  </a:cubicBezTo>
                  <a:cubicBezTo>
                    <a:pt x="155" y="103"/>
                    <a:pt x="155" y="103"/>
                    <a:pt x="155" y="103"/>
                  </a:cubicBezTo>
                  <a:cubicBezTo>
                    <a:pt x="169" y="107"/>
                    <a:pt x="169" y="107"/>
                    <a:pt x="169" y="107"/>
                  </a:cubicBezTo>
                  <a:cubicBezTo>
                    <a:pt x="179" y="110"/>
                    <a:pt x="188" y="112"/>
                    <a:pt x="198" y="114"/>
                  </a:cubicBezTo>
                  <a:cubicBezTo>
                    <a:pt x="193" y="113"/>
                    <a:pt x="188" y="113"/>
                    <a:pt x="183" y="112"/>
                  </a:cubicBezTo>
                  <a:cubicBezTo>
                    <a:pt x="176" y="111"/>
                    <a:pt x="176" y="111"/>
                    <a:pt x="176" y="111"/>
                  </a:cubicBezTo>
                  <a:cubicBezTo>
                    <a:pt x="173" y="111"/>
                    <a:pt x="171" y="111"/>
                    <a:pt x="168" y="110"/>
                  </a:cubicBezTo>
                  <a:cubicBezTo>
                    <a:pt x="154" y="107"/>
                    <a:pt x="154" y="107"/>
                    <a:pt x="154" y="107"/>
                  </a:cubicBezTo>
                  <a:cubicBezTo>
                    <a:pt x="152" y="106"/>
                    <a:pt x="149" y="106"/>
                    <a:pt x="147" y="105"/>
                  </a:cubicBezTo>
                  <a:cubicBezTo>
                    <a:pt x="140" y="103"/>
                    <a:pt x="140" y="103"/>
                    <a:pt x="140" y="103"/>
                  </a:cubicBezTo>
                  <a:cubicBezTo>
                    <a:pt x="126" y="98"/>
                    <a:pt x="126" y="98"/>
                    <a:pt x="126" y="98"/>
                  </a:cubicBezTo>
                  <a:cubicBezTo>
                    <a:pt x="121" y="97"/>
                    <a:pt x="116" y="95"/>
                    <a:pt x="112" y="93"/>
                  </a:cubicBezTo>
                  <a:cubicBezTo>
                    <a:pt x="105" y="90"/>
                    <a:pt x="105" y="90"/>
                    <a:pt x="105" y="90"/>
                  </a:cubicBezTo>
                  <a:cubicBezTo>
                    <a:pt x="98" y="87"/>
                    <a:pt x="98" y="87"/>
                    <a:pt x="98" y="87"/>
                  </a:cubicBezTo>
                  <a:cubicBezTo>
                    <a:pt x="94" y="85"/>
                    <a:pt x="89" y="82"/>
                    <a:pt x="85" y="80"/>
                  </a:cubicBezTo>
                  <a:cubicBezTo>
                    <a:pt x="68" y="70"/>
                    <a:pt x="52" y="59"/>
                    <a:pt x="37" y="45"/>
                  </a:cubicBezTo>
                  <a:cubicBezTo>
                    <a:pt x="22" y="32"/>
                    <a:pt x="9"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2">
              <a:extLst>
                <a:ext uri="{FF2B5EF4-FFF2-40B4-BE49-F238E27FC236}">
                  <a16:creationId xmlns:a16="http://schemas.microsoft.com/office/drawing/2014/main" id="{AF6E0FFB-409E-4D45-90F2-E8D06B56291B}"/>
                </a:ext>
              </a:extLst>
            </p:cNvPr>
            <p:cNvSpPr>
              <a:spLocks/>
            </p:cNvSpPr>
            <p:nvPr/>
          </p:nvSpPr>
          <p:spPr bwMode="auto">
            <a:xfrm>
              <a:off x="236538" y="6007100"/>
              <a:ext cx="519113" cy="225425"/>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1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4" y="87"/>
                    <a:pt x="183" y="89"/>
                  </a:cubicBezTo>
                  <a:cubicBezTo>
                    <a:pt x="188" y="90"/>
                    <a:pt x="193" y="90"/>
                    <a:pt x="198" y="91"/>
                  </a:cubicBezTo>
                  <a:cubicBezTo>
                    <a:pt x="203" y="91"/>
                    <a:pt x="208" y="92"/>
                    <a:pt x="213" y="92"/>
                  </a:cubicBezTo>
                  <a:cubicBezTo>
                    <a:pt x="208" y="92"/>
                    <a:pt x="203" y="92"/>
                    <a:pt x="198" y="92"/>
                  </a:cubicBezTo>
                  <a:cubicBezTo>
                    <a:pt x="193" y="92"/>
                    <a:pt x="188" y="92"/>
                    <a:pt x="183" y="91"/>
                  </a:cubicBezTo>
                  <a:cubicBezTo>
                    <a:pt x="168" y="90"/>
                    <a:pt x="168" y="90"/>
                    <a:pt x="168" y="90"/>
                  </a:cubicBezTo>
                  <a:cubicBezTo>
                    <a:pt x="166" y="90"/>
                    <a:pt x="163" y="89"/>
                    <a:pt x="161" y="89"/>
                  </a:cubicBezTo>
                  <a:cubicBezTo>
                    <a:pt x="153" y="87"/>
                    <a:pt x="153" y="87"/>
                    <a:pt x="153" y="87"/>
                  </a:cubicBezTo>
                  <a:cubicBezTo>
                    <a:pt x="148" y="86"/>
                    <a:pt x="143"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3"/>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3">
              <a:extLst>
                <a:ext uri="{FF2B5EF4-FFF2-40B4-BE49-F238E27FC236}">
                  <a16:creationId xmlns:a16="http://schemas.microsoft.com/office/drawing/2014/main" id="{2912605C-F5C9-4BA4-902A-DC96A08F14DC}"/>
                </a:ext>
              </a:extLst>
            </p:cNvPr>
            <p:cNvSpPr>
              <a:spLocks/>
            </p:cNvSpPr>
            <p:nvPr/>
          </p:nvSpPr>
          <p:spPr bwMode="auto">
            <a:xfrm>
              <a:off x="244475" y="5395913"/>
              <a:ext cx="974725" cy="1682750"/>
            </a:xfrm>
            <a:custGeom>
              <a:avLst/>
              <a:gdLst>
                <a:gd name="T0" fmla="*/ 320 w 400"/>
                <a:gd name="T1" fmla="*/ 294 h 690"/>
                <a:gd name="T2" fmla="*/ 333 w 400"/>
                <a:gd name="T3" fmla="*/ 662 h 690"/>
                <a:gd name="T4" fmla="*/ 80 w 400"/>
                <a:gd name="T5" fmla="*/ 395 h 690"/>
                <a:gd name="T6" fmla="*/ 66 w 400"/>
                <a:gd name="T7" fmla="*/ 28 h 690"/>
                <a:gd name="T8" fmla="*/ 320 w 400"/>
                <a:gd name="T9" fmla="*/ 294 h 690"/>
              </a:gdLst>
              <a:ahLst/>
              <a:cxnLst>
                <a:cxn ang="0">
                  <a:pos x="T0" y="T1"/>
                </a:cxn>
                <a:cxn ang="0">
                  <a:pos x="T2" y="T3"/>
                </a:cxn>
                <a:cxn ang="0">
                  <a:pos x="T4" y="T5"/>
                </a:cxn>
                <a:cxn ang="0">
                  <a:pos x="T6" y="T7"/>
                </a:cxn>
                <a:cxn ang="0">
                  <a:pos x="T8" y="T9"/>
                </a:cxn>
              </a:cxnLst>
              <a:rect l="0" t="0" r="r" b="b"/>
              <a:pathLst>
                <a:path w="400" h="690">
                  <a:moveTo>
                    <a:pt x="320" y="294"/>
                  </a:moveTo>
                  <a:cubicBezTo>
                    <a:pt x="393" y="469"/>
                    <a:pt x="400" y="634"/>
                    <a:pt x="333" y="662"/>
                  </a:cubicBezTo>
                  <a:cubicBezTo>
                    <a:pt x="267" y="690"/>
                    <a:pt x="154" y="570"/>
                    <a:pt x="80" y="395"/>
                  </a:cubicBezTo>
                  <a:cubicBezTo>
                    <a:pt x="6" y="220"/>
                    <a:pt x="0" y="55"/>
                    <a:pt x="66" y="28"/>
                  </a:cubicBezTo>
                  <a:cubicBezTo>
                    <a:pt x="133"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4">
              <a:extLst>
                <a:ext uri="{FF2B5EF4-FFF2-40B4-BE49-F238E27FC236}">
                  <a16:creationId xmlns:a16="http://schemas.microsoft.com/office/drawing/2014/main" id="{B160D1AB-ABC4-4B77-AB13-C8F301D105A7}"/>
                </a:ext>
              </a:extLst>
            </p:cNvPr>
            <p:cNvSpPr>
              <a:spLocks/>
            </p:cNvSpPr>
            <p:nvPr/>
          </p:nvSpPr>
          <p:spPr bwMode="auto">
            <a:xfrm>
              <a:off x="660400" y="4875213"/>
              <a:ext cx="1101725" cy="2216150"/>
            </a:xfrm>
            <a:custGeom>
              <a:avLst/>
              <a:gdLst>
                <a:gd name="T0" fmla="*/ 389 w 452"/>
                <a:gd name="T1" fmla="*/ 497 h 908"/>
                <a:gd name="T2" fmla="*/ 112 w 452"/>
                <a:gd name="T3" fmla="*/ 884 h 908"/>
                <a:gd name="T4" fmla="*/ 63 w 452"/>
                <a:gd name="T5" fmla="*/ 410 h 908"/>
                <a:gd name="T6" fmla="*/ 341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6" y="735"/>
                    <a:pt x="201" y="908"/>
                    <a:pt x="112" y="884"/>
                  </a:cubicBezTo>
                  <a:cubicBezTo>
                    <a:pt x="22" y="860"/>
                    <a:pt x="0" y="648"/>
                    <a:pt x="63" y="410"/>
                  </a:cubicBezTo>
                  <a:cubicBezTo>
                    <a:pt x="127" y="173"/>
                    <a:pt x="251" y="0"/>
                    <a:pt x="341" y="24"/>
                  </a:cubicBezTo>
                  <a:cubicBezTo>
                    <a:pt x="430" y="47"/>
                    <a:pt x="452" y="259"/>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5">
              <a:extLst>
                <a:ext uri="{FF2B5EF4-FFF2-40B4-BE49-F238E27FC236}">
                  <a16:creationId xmlns:a16="http://schemas.microsoft.com/office/drawing/2014/main" id="{9AE4E210-AE18-49DE-9BF8-97FCEF0512A8}"/>
                </a:ext>
              </a:extLst>
            </p:cNvPr>
            <p:cNvSpPr>
              <a:spLocks/>
            </p:cNvSpPr>
            <p:nvPr/>
          </p:nvSpPr>
          <p:spPr bwMode="auto">
            <a:xfrm>
              <a:off x="455613" y="5041900"/>
              <a:ext cx="995363" cy="1836738"/>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0 h 753"/>
                <a:gd name="T14" fmla="*/ 270 w 408"/>
                <a:gd name="T15" fmla="*/ 557 h 753"/>
                <a:gd name="T16" fmla="*/ 316 w 408"/>
                <a:gd name="T17" fmla="*/ 371 h 753"/>
                <a:gd name="T18" fmla="*/ 362 w 408"/>
                <a:gd name="T19" fmla="*/ 185 h 753"/>
                <a:gd name="T20" fmla="*/ 408 w 408"/>
                <a:gd name="T21" fmla="*/ 0 h 753"/>
                <a:gd name="T22" fmla="*/ 365 w 408"/>
                <a:gd name="T23" fmla="*/ 186 h 753"/>
                <a:gd name="T24" fmla="*/ 320 w 408"/>
                <a:gd name="T25" fmla="*/ 372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9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8" y="407"/>
                    <a:pt x="97" y="449"/>
                    <a:pt x="116" y="491"/>
                  </a:cubicBezTo>
                  <a:cubicBezTo>
                    <a:pt x="173" y="617"/>
                    <a:pt x="173" y="617"/>
                    <a:pt x="173" y="617"/>
                  </a:cubicBezTo>
                  <a:cubicBezTo>
                    <a:pt x="230" y="743"/>
                    <a:pt x="230" y="743"/>
                    <a:pt x="230" y="743"/>
                  </a:cubicBezTo>
                  <a:cubicBezTo>
                    <a:pt x="225" y="744"/>
                    <a:pt x="225" y="744"/>
                    <a:pt x="225" y="744"/>
                  </a:cubicBezTo>
                  <a:cubicBezTo>
                    <a:pt x="247" y="650"/>
                    <a:pt x="247" y="650"/>
                    <a:pt x="247" y="650"/>
                  </a:cubicBezTo>
                  <a:cubicBezTo>
                    <a:pt x="270" y="557"/>
                    <a:pt x="270" y="557"/>
                    <a:pt x="270" y="557"/>
                  </a:cubicBezTo>
                  <a:cubicBezTo>
                    <a:pt x="316" y="371"/>
                    <a:pt x="316" y="371"/>
                    <a:pt x="316" y="371"/>
                  </a:cubicBezTo>
                  <a:cubicBezTo>
                    <a:pt x="362" y="185"/>
                    <a:pt x="362" y="185"/>
                    <a:pt x="362" y="185"/>
                  </a:cubicBezTo>
                  <a:cubicBezTo>
                    <a:pt x="408" y="0"/>
                    <a:pt x="408" y="0"/>
                    <a:pt x="408" y="0"/>
                  </a:cubicBezTo>
                  <a:cubicBezTo>
                    <a:pt x="365" y="186"/>
                    <a:pt x="365" y="186"/>
                    <a:pt x="365" y="186"/>
                  </a:cubicBezTo>
                  <a:cubicBezTo>
                    <a:pt x="320" y="372"/>
                    <a:pt x="320" y="372"/>
                    <a:pt x="320" y="372"/>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9" y="619"/>
                    <a:pt x="169" y="619"/>
                    <a:pt x="169" y="619"/>
                  </a:cubicBezTo>
                  <a:cubicBezTo>
                    <a:pt x="112" y="492"/>
                    <a:pt x="112" y="492"/>
                    <a:pt x="112" y="492"/>
                  </a:cubicBezTo>
                  <a:cubicBezTo>
                    <a:pt x="94"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6">
              <a:extLst>
                <a:ext uri="{FF2B5EF4-FFF2-40B4-BE49-F238E27FC236}">
                  <a16:creationId xmlns:a16="http://schemas.microsoft.com/office/drawing/2014/main" id="{5842DFB4-5530-4AE8-81B4-2A2011FA17C5}"/>
                </a:ext>
              </a:extLst>
            </p:cNvPr>
            <p:cNvSpPr>
              <a:spLocks/>
            </p:cNvSpPr>
            <p:nvPr/>
          </p:nvSpPr>
          <p:spPr bwMode="auto">
            <a:xfrm>
              <a:off x="936625" y="6022975"/>
              <a:ext cx="173038" cy="423863"/>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6" y="15"/>
                    <a:pt x="11" y="30"/>
                    <a:pt x="15" y="45"/>
                  </a:cubicBezTo>
                  <a:cubicBezTo>
                    <a:pt x="20" y="60"/>
                    <a:pt x="25" y="75"/>
                    <a:pt x="30" y="90"/>
                  </a:cubicBezTo>
                  <a:cubicBezTo>
                    <a:pt x="35" y="105"/>
                    <a:pt x="41" y="119"/>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7">
              <a:extLst>
                <a:ext uri="{FF2B5EF4-FFF2-40B4-BE49-F238E27FC236}">
                  <a16:creationId xmlns:a16="http://schemas.microsoft.com/office/drawing/2014/main" id="{890869F2-60F6-4DB1-AE66-9A20089457CC}"/>
                </a:ext>
              </a:extLst>
            </p:cNvPr>
            <p:cNvSpPr>
              <a:spLocks/>
            </p:cNvSpPr>
            <p:nvPr/>
          </p:nvSpPr>
          <p:spPr bwMode="auto">
            <a:xfrm>
              <a:off x="1006475" y="5829300"/>
              <a:ext cx="150813" cy="422275"/>
            </a:xfrm>
            <a:custGeom>
              <a:avLst/>
              <a:gdLst>
                <a:gd name="T0" fmla="*/ 0 w 62"/>
                <a:gd name="T1" fmla="*/ 0 h 173"/>
                <a:gd name="T2" fmla="*/ 14 w 62"/>
                <a:gd name="T3" fmla="*/ 44 h 173"/>
                <a:gd name="T4" fmla="*/ 27 w 62"/>
                <a:gd name="T5" fmla="*/ 88 h 173"/>
                <a:gd name="T6" fmla="*/ 42 w 62"/>
                <a:gd name="T7" fmla="*/ 131 h 173"/>
                <a:gd name="T8" fmla="*/ 62 w 62"/>
                <a:gd name="T9" fmla="*/ 173 h 173"/>
                <a:gd name="T10" fmla="*/ 38 w 62"/>
                <a:gd name="T11" fmla="*/ 133 h 173"/>
                <a:gd name="T12" fmla="*/ 22 w 62"/>
                <a:gd name="T13" fmla="*/ 90 h 173"/>
                <a:gd name="T14" fmla="*/ 9 w 62"/>
                <a:gd name="T15" fmla="*/ 45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1"/>
                  </a:cubicBezTo>
                  <a:cubicBezTo>
                    <a:pt x="48" y="146"/>
                    <a:pt x="54" y="160"/>
                    <a:pt x="62" y="173"/>
                  </a:cubicBezTo>
                  <a:cubicBezTo>
                    <a:pt x="52" y="161"/>
                    <a:pt x="44" y="147"/>
                    <a:pt x="38" y="133"/>
                  </a:cubicBezTo>
                  <a:cubicBezTo>
                    <a:pt x="32" y="119"/>
                    <a:pt x="26" y="105"/>
                    <a:pt x="22" y="90"/>
                  </a:cubicBezTo>
                  <a:cubicBezTo>
                    <a:pt x="17" y="75"/>
                    <a:pt x="13" y="60"/>
                    <a:pt x="9" y="45"/>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8">
              <a:extLst>
                <a:ext uri="{FF2B5EF4-FFF2-40B4-BE49-F238E27FC236}">
                  <a16:creationId xmlns:a16="http://schemas.microsoft.com/office/drawing/2014/main" id="{28C65013-256D-4254-9FAA-A23E52A53066}"/>
                </a:ext>
              </a:extLst>
            </p:cNvPr>
            <p:cNvSpPr>
              <a:spLocks/>
            </p:cNvSpPr>
            <p:nvPr/>
          </p:nvSpPr>
          <p:spPr bwMode="auto">
            <a:xfrm>
              <a:off x="1079500" y="5418138"/>
              <a:ext cx="171450" cy="447675"/>
            </a:xfrm>
            <a:custGeom>
              <a:avLst/>
              <a:gdLst>
                <a:gd name="T0" fmla="*/ 0 w 70"/>
                <a:gd name="T1" fmla="*/ 0 h 184"/>
                <a:gd name="T2" fmla="*/ 15 w 70"/>
                <a:gd name="T3" fmla="*/ 47 h 184"/>
                <a:gd name="T4" fmla="*/ 29 w 70"/>
                <a:gd name="T5" fmla="*/ 94 h 184"/>
                <a:gd name="T6" fmla="*/ 47 w 70"/>
                <a:gd name="T7" fmla="*/ 141 h 184"/>
                <a:gd name="T8" fmla="*/ 52 w 70"/>
                <a:gd name="T9" fmla="*/ 152 h 184"/>
                <a:gd name="T10" fmla="*/ 57 w 70"/>
                <a:gd name="T11" fmla="*/ 163 h 184"/>
                <a:gd name="T12" fmla="*/ 70 w 70"/>
                <a:gd name="T13" fmla="*/ 184 h 184"/>
                <a:gd name="T14" fmla="*/ 42 w 70"/>
                <a:gd name="T15" fmla="*/ 142 h 184"/>
                <a:gd name="T16" fmla="*/ 24 w 70"/>
                <a:gd name="T17" fmla="*/ 96 h 184"/>
                <a:gd name="T18" fmla="*/ 10 w 70"/>
                <a:gd name="T19" fmla="*/ 48 h 184"/>
                <a:gd name="T20" fmla="*/ 0 w 70"/>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4">
                  <a:moveTo>
                    <a:pt x="0" y="0"/>
                  </a:moveTo>
                  <a:cubicBezTo>
                    <a:pt x="5" y="15"/>
                    <a:pt x="10" y="31"/>
                    <a:pt x="15" y="47"/>
                  </a:cubicBezTo>
                  <a:cubicBezTo>
                    <a:pt x="19" y="63"/>
                    <a:pt x="24" y="79"/>
                    <a:pt x="29" y="94"/>
                  </a:cubicBezTo>
                  <a:cubicBezTo>
                    <a:pt x="35" y="110"/>
                    <a:pt x="40" y="125"/>
                    <a:pt x="47" y="141"/>
                  </a:cubicBezTo>
                  <a:cubicBezTo>
                    <a:pt x="48" y="144"/>
                    <a:pt x="50" y="148"/>
                    <a:pt x="52" y="152"/>
                  </a:cubicBezTo>
                  <a:cubicBezTo>
                    <a:pt x="53" y="155"/>
                    <a:pt x="55" y="159"/>
                    <a:pt x="57" y="163"/>
                  </a:cubicBezTo>
                  <a:cubicBezTo>
                    <a:pt x="61" y="170"/>
                    <a:pt x="65" y="177"/>
                    <a:pt x="70" y="184"/>
                  </a:cubicBezTo>
                  <a:cubicBezTo>
                    <a:pt x="58" y="172"/>
                    <a:pt x="50" y="157"/>
                    <a:pt x="42" y="142"/>
                  </a:cubicBezTo>
                  <a:cubicBezTo>
                    <a:pt x="35" y="127"/>
                    <a:pt x="29" y="112"/>
                    <a:pt x="24" y="96"/>
                  </a:cubicBezTo>
                  <a:cubicBezTo>
                    <a:pt x="19" y="80"/>
                    <a:pt x="14" y="64"/>
                    <a:pt x="10" y="48"/>
                  </a:cubicBezTo>
                  <a:cubicBezTo>
                    <a:pt x="6"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9">
              <a:extLst>
                <a:ext uri="{FF2B5EF4-FFF2-40B4-BE49-F238E27FC236}">
                  <a16:creationId xmlns:a16="http://schemas.microsoft.com/office/drawing/2014/main" id="{D0D54C3B-03C0-4289-9691-D60982BC85E7}"/>
                </a:ext>
              </a:extLst>
            </p:cNvPr>
            <p:cNvSpPr>
              <a:spLocks/>
            </p:cNvSpPr>
            <p:nvPr/>
          </p:nvSpPr>
          <p:spPr bwMode="auto">
            <a:xfrm>
              <a:off x="1301750" y="5359400"/>
              <a:ext cx="312738" cy="296863"/>
            </a:xfrm>
            <a:custGeom>
              <a:avLst/>
              <a:gdLst>
                <a:gd name="T0" fmla="*/ 0 w 128"/>
                <a:gd name="T1" fmla="*/ 122 h 122"/>
                <a:gd name="T2" fmla="*/ 34 w 128"/>
                <a:gd name="T3" fmla="*/ 94 h 122"/>
                <a:gd name="T4" fmla="*/ 66 w 128"/>
                <a:gd name="T5" fmla="*/ 63 h 122"/>
                <a:gd name="T6" fmla="*/ 97 w 128"/>
                <a:gd name="T7" fmla="*/ 31 h 122"/>
                <a:gd name="T8" fmla="*/ 128 w 128"/>
                <a:gd name="T9" fmla="*/ 0 h 122"/>
                <a:gd name="T10" fmla="*/ 100 w 128"/>
                <a:gd name="T11" fmla="*/ 34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6" y="74"/>
                    <a:pt x="66" y="63"/>
                  </a:cubicBezTo>
                  <a:cubicBezTo>
                    <a:pt x="76" y="53"/>
                    <a:pt x="86" y="42"/>
                    <a:pt x="97" y="31"/>
                  </a:cubicBezTo>
                  <a:cubicBezTo>
                    <a:pt x="107" y="21"/>
                    <a:pt x="117" y="10"/>
                    <a:pt x="128" y="0"/>
                  </a:cubicBezTo>
                  <a:cubicBezTo>
                    <a:pt x="119" y="12"/>
                    <a:pt x="110" y="23"/>
                    <a:pt x="100" y="34"/>
                  </a:cubicBezTo>
                  <a:cubicBezTo>
                    <a:pt x="90" y="46"/>
                    <a:pt x="80" y="57"/>
                    <a:pt x="70" y="67"/>
                  </a:cubicBezTo>
                  <a:cubicBezTo>
                    <a:pt x="59" y="78"/>
                    <a:pt x="49" y="88"/>
                    <a:pt x="37" y="98"/>
                  </a:cubicBezTo>
                  <a:cubicBezTo>
                    <a:pt x="26"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40">
              <a:extLst>
                <a:ext uri="{FF2B5EF4-FFF2-40B4-BE49-F238E27FC236}">
                  <a16:creationId xmlns:a16="http://schemas.microsoft.com/office/drawing/2014/main" id="{822BDC70-437A-4BEB-8E23-7F3D192369C7}"/>
                </a:ext>
              </a:extLst>
            </p:cNvPr>
            <p:cNvSpPr>
              <a:spLocks/>
            </p:cNvSpPr>
            <p:nvPr/>
          </p:nvSpPr>
          <p:spPr bwMode="auto">
            <a:xfrm>
              <a:off x="1200150" y="5846763"/>
              <a:ext cx="374650" cy="234950"/>
            </a:xfrm>
            <a:custGeom>
              <a:avLst/>
              <a:gdLst>
                <a:gd name="T0" fmla="*/ 0 w 154"/>
                <a:gd name="T1" fmla="*/ 96 h 96"/>
                <a:gd name="T2" fmla="*/ 40 w 154"/>
                <a:gd name="T3" fmla="*/ 76 h 96"/>
                <a:gd name="T4" fmla="*/ 78 w 154"/>
                <a:gd name="T5" fmla="*/ 51 h 96"/>
                <a:gd name="T6" fmla="*/ 116 w 154"/>
                <a:gd name="T7" fmla="*/ 25 h 96"/>
                <a:gd name="T8" fmla="*/ 154 w 154"/>
                <a:gd name="T9" fmla="*/ 0 h 96"/>
                <a:gd name="T10" fmla="*/ 119 w 154"/>
                <a:gd name="T11" fmla="*/ 29 h 96"/>
                <a:gd name="T12" fmla="*/ 81 w 154"/>
                <a:gd name="T13" fmla="*/ 56 h 96"/>
                <a:gd name="T14" fmla="*/ 42 w 154"/>
                <a:gd name="T15" fmla="*/ 79 h 96"/>
                <a:gd name="T16" fmla="*/ 0 w 154"/>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6">
                  <a:moveTo>
                    <a:pt x="0" y="96"/>
                  </a:moveTo>
                  <a:cubicBezTo>
                    <a:pt x="14" y="91"/>
                    <a:pt x="27" y="83"/>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7" y="38"/>
                    <a:pt x="94" y="47"/>
                    <a:pt x="81" y="56"/>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1">
              <a:extLst>
                <a:ext uri="{FF2B5EF4-FFF2-40B4-BE49-F238E27FC236}">
                  <a16:creationId xmlns:a16="http://schemas.microsoft.com/office/drawing/2014/main" id="{BB7C3030-20B9-4576-B1B4-D9181AF3A626}"/>
                </a:ext>
              </a:extLst>
            </p:cNvPr>
            <p:cNvSpPr>
              <a:spLocks/>
            </p:cNvSpPr>
            <p:nvPr/>
          </p:nvSpPr>
          <p:spPr bwMode="auto">
            <a:xfrm>
              <a:off x="1136650" y="6119813"/>
              <a:ext cx="338138" cy="222250"/>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5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1"/>
                    <a:pt x="51" y="70"/>
                    <a:pt x="39" y="77"/>
                  </a:cubicBezTo>
                  <a:cubicBezTo>
                    <a:pt x="36" y="78"/>
                    <a:pt x="33" y="80"/>
                    <a:pt x="30" y="82"/>
                  </a:cubicBezTo>
                  <a:cubicBezTo>
                    <a:pt x="27" y="83"/>
                    <a:pt x="24"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2">
              <a:extLst>
                <a:ext uri="{FF2B5EF4-FFF2-40B4-BE49-F238E27FC236}">
                  <a16:creationId xmlns:a16="http://schemas.microsoft.com/office/drawing/2014/main" id="{2DBB7C90-0E8D-495A-BA06-BB14F8FCFEE3}"/>
                </a:ext>
              </a:extLst>
            </p:cNvPr>
            <p:cNvSpPr>
              <a:spLocks/>
            </p:cNvSpPr>
            <p:nvPr/>
          </p:nvSpPr>
          <p:spPr bwMode="auto">
            <a:xfrm>
              <a:off x="1087438" y="6315075"/>
              <a:ext cx="360363" cy="227013"/>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4"/>
                    <a:pt x="55" y="72"/>
                    <a:pt x="42" y="79"/>
                  </a:cubicBezTo>
                  <a:cubicBezTo>
                    <a:pt x="29" y="85"/>
                    <a:pt x="15" y="90"/>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3">
              <a:extLst>
                <a:ext uri="{FF2B5EF4-FFF2-40B4-BE49-F238E27FC236}">
                  <a16:creationId xmlns:a16="http://schemas.microsoft.com/office/drawing/2014/main" id="{7D3FE3BD-856C-47BC-BEF8-005C5625F8D5}"/>
                </a:ext>
              </a:extLst>
            </p:cNvPr>
            <p:cNvSpPr>
              <a:spLocks/>
            </p:cNvSpPr>
            <p:nvPr/>
          </p:nvSpPr>
          <p:spPr bwMode="auto">
            <a:xfrm>
              <a:off x="428625" y="5856288"/>
              <a:ext cx="182563" cy="114300"/>
            </a:xfrm>
            <a:custGeom>
              <a:avLst/>
              <a:gdLst>
                <a:gd name="T0" fmla="*/ 0 w 75"/>
                <a:gd name="T1" fmla="*/ 0 h 47"/>
                <a:gd name="T2" fmla="*/ 16 w 75"/>
                <a:gd name="T3" fmla="*/ 16 h 47"/>
                <a:gd name="T4" fmla="*/ 35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6" y="6"/>
                    <a:pt x="11" y="11"/>
                    <a:pt x="16" y="16"/>
                  </a:cubicBezTo>
                  <a:cubicBezTo>
                    <a:pt x="22" y="20"/>
                    <a:pt x="28" y="25"/>
                    <a:pt x="35" y="28"/>
                  </a:cubicBezTo>
                  <a:cubicBezTo>
                    <a:pt x="41" y="32"/>
                    <a:pt x="48" y="35"/>
                    <a:pt x="54" y="38"/>
                  </a:cubicBezTo>
                  <a:cubicBezTo>
                    <a:pt x="61" y="41"/>
                    <a:pt x="68" y="44"/>
                    <a:pt x="75" y="47"/>
                  </a:cubicBezTo>
                  <a:cubicBezTo>
                    <a:pt x="68" y="46"/>
                    <a:pt x="60" y="45"/>
                    <a:pt x="53" y="42"/>
                  </a:cubicBezTo>
                  <a:cubicBezTo>
                    <a:pt x="45" y="40"/>
                    <a:pt x="38" y="37"/>
                    <a:pt x="32" y="33"/>
                  </a:cubicBezTo>
                  <a:cubicBezTo>
                    <a:pt x="25" y="29"/>
                    <a:pt x="19" y="25"/>
                    <a:pt x="13" y="19"/>
                  </a:cubicBezTo>
                  <a:cubicBezTo>
                    <a:pt x="8" y="14"/>
                    <a:pt x="4"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4">
              <a:extLst>
                <a:ext uri="{FF2B5EF4-FFF2-40B4-BE49-F238E27FC236}">
                  <a16:creationId xmlns:a16="http://schemas.microsoft.com/office/drawing/2014/main" id="{187677B9-7872-40FD-8A76-CA78543AC596}"/>
                </a:ext>
              </a:extLst>
            </p:cNvPr>
            <p:cNvSpPr>
              <a:spLocks/>
            </p:cNvSpPr>
            <p:nvPr/>
          </p:nvSpPr>
          <p:spPr bwMode="auto">
            <a:xfrm>
              <a:off x="638175" y="5741988"/>
              <a:ext cx="71438" cy="290513"/>
            </a:xfrm>
            <a:custGeom>
              <a:avLst/>
              <a:gdLst>
                <a:gd name="T0" fmla="*/ 0 w 29"/>
                <a:gd name="T1" fmla="*/ 119 h 119"/>
                <a:gd name="T2" fmla="*/ 10 w 29"/>
                <a:gd name="T3" fmla="*/ 90 h 119"/>
                <a:gd name="T4" fmla="*/ 18 w 29"/>
                <a:gd name="T5" fmla="*/ 60 h 119"/>
                <a:gd name="T6" fmla="*/ 24 w 29"/>
                <a:gd name="T7" fmla="*/ 30 h 119"/>
                <a:gd name="T8" fmla="*/ 28 w 29"/>
                <a:gd name="T9" fmla="*/ 0 h 119"/>
                <a:gd name="T10" fmla="*/ 29 w 29"/>
                <a:gd name="T11" fmla="*/ 31 h 119"/>
                <a:gd name="T12" fmla="*/ 24 w 29"/>
                <a:gd name="T13" fmla="*/ 62 h 119"/>
                <a:gd name="T14" fmla="*/ 15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99"/>
                    <a:pt x="10" y="90"/>
                  </a:cubicBezTo>
                  <a:cubicBezTo>
                    <a:pt x="13" y="80"/>
                    <a:pt x="16" y="70"/>
                    <a:pt x="18" y="60"/>
                  </a:cubicBezTo>
                  <a:cubicBezTo>
                    <a:pt x="21" y="50"/>
                    <a:pt x="23" y="40"/>
                    <a:pt x="24" y="30"/>
                  </a:cubicBezTo>
                  <a:cubicBezTo>
                    <a:pt x="26" y="20"/>
                    <a:pt x="27" y="10"/>
                    <a:pt x="28" y="0"/>
                  </a:cubicBezTo>
                  <a:cubicBezTo>
                    <a:pt x="29" y="10"/>
                    <a:pt x="29" y="20"/>
                    <a:pt x="29" y="31"/>
                  </a:cubicBezTo>
                  <a:cubicBezTo>
                    <a:pt x="28" y="41"/>
                    <a:pt x="26" y="51"/>
                    <a:pt x="24" y="62"/>
                  </a:cubicBezTo>
                  <a:cubicBezTo>
                    <a:pt x="22" y="72"/>
                    <a:pt x="18" y="82"/>
                    <a:pt x="15"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5">
              <a:extLst>
                <a:ext uri="{FF2B5EF4-FFF2-40B4-BE49-F238E27FC236}">
                  <a16:creationId xmlns:a16="http://schemas.microsoft.com/office/drawing/2014/main" id="{09E059B5-5F8E-4811-9BA6-CAFDCCF86961}"/>
                </a:ext>
              </a:extLst>
            </p:cNvPr>
            <p:cNvSpPr>
              <a:spLocks/>
            </p:cNvSpPr>
            <p:nvPr/>
          </p:nvSpPr>
          <p:spPr bwMode="auto">
            <a:xfrm>
              <a:off x="422275" y="6156325"/>
              <a:ext cx="323850" cy="109538"/>
            </a:xfrm>
            <a:custGeom>
              <a:avLst/>
              <a:gdLst>
                <a:gd name="T0" fmla="*/ 133 w 133"/>
                <a:gd name="T1" fmla="*/ 45 h 45"/>
                <a:gd name="T2" fmla="*/ 97 w 133"/>
                <a:gd name="T3" fmla="*/ 42 h 45"/>
                <a:gd name="T4" fmla="*/ 63 w 133"/>
                <a:gd name="T5" fmla="*/ 33 h 45"/>
                <a:gd name="T6" fmla="*/ 30 w 133"/>
                <a:gd name="T7" fmla="*/ 19 h 45"/>
                <a:gd name="T8" fmla="*/ 0 w 133"/>
                <a:gd name="T9" fmla="*/ 0 h 45"/>
                <a:gd name="T10" fmla="*/ 32 w 133"/>
                <a:gd name="T11" fmla="*/ 15 h 45"/>
                <a:gd name="T12" fmla="*/ 65 w 133"/>
                <a:gd name="T13" fmla="*/ 27 h 45"/>
                <a:gd name="T14" fmla="*/ 98 w 133"/>
                <a:gd name="T15" fmla="*/ 38 h 45"/>
                <a:gd name="T16" fmla="*/ 133 w 13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5">
                  <a:moveTo>
                    <a:pt x="133" y="45"/>
                  </a:moveTo>
                  <a:cubicBezTo>
                    <a:pt x="121" y="45"/>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7"/>
                  </a:cubicBezTo>
                  <a:cubicBezTo>
                    <a:pt x="76" y="31"/>
                    <a:pt x="87" y="35"/>
                    <a:pt x="98" y="38"/>
                  </a:cubicBezTo>
                  <a:cubicBezTo>
                    <a:pt x="110" y="41"/>
                    <a:pt x="121" y="43"/>
                    <a:pt x="133"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6">
              <a:extLst>
                <a:ext uri="{FF2B5EF4-FFF2-40B4-BE49-F238E27FC236}">
                  <a16:creationId xmlns:a16="http://schemas.microsoft.com/office/drawing/2014/main" id="{74EA54CF-FCE7-4DCC-B3DF-E2BACCEB8B85}"/>
                </a:ext>
              </a:extLst>
            </p:cNvPr>
            <p:cNvSpPr>
              <a:spLocks/>
            </p:cNvSpPr>
            <p:nvPr/>
          </p:nvSpPr>
          <p:spPr bwMode="auto">
            <a:xfrm>
              <a:off x="795338" y="5995988"/>
              <a:ext cx="60325" cy="381000"/>
            </a:xfrm>
            <a:custGeom>
              <a:avLst/>
              <a:gdLst>
                <a:gd name="T0" fmla="*/ 0 w 25"/>
                <a:gd name="T1" fmla="*/ 156 h 156"/>
                <a:gd name="T2" fmla="*/ 10 w 25"/>
                <a:gd name="T3" fmla="*/ 118 h 156"/>
                <a:gd name="T4" fmla="*/ 17 w 25"/>
                <a:gd name="T5" fmla="*/ 79 h 156"/>
                <a:gd name="T6" fmla="*/ 21 w 25"/>
                <a:gd name="T7" fmla="*/ 39 h 156"/>
                <a:gd name="T8" fmla="*/ 23 w 25"/>
                <a:gd name="T9" fmla="*/ 0 h 156"/>
                <a:gd name="T10" fmla="*/ 25 w 25"/>
                <a:gd name="T11" fmla="*/ 40 h 156"/>
                <a:gd name="T12" fmla="*/ 22 w 25"/>
                <a:gd name="T13" fmla="*/ 80 h 156"/>
                <a:gd name="T14" fmla="*/ 14 w 25"/>
                <a:gd name="T15" fmla="*/ 119 h 156"/>
                <a:gd name="T16" fmla="*/ 0 w 25"/>
                <a:gd name="T17"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6">
                  <a:moveTo>
                    <a:pt x="0" y="156"/>
                  </a:moveTo>
                  <a:cubicBezTo>
                    <a:pt x="4" y="144"/>
                    <a:pt x="7" y="131"/>
                    <a:pt x="10" y="118"/>
                  </a:cubicBezTo>
                  <a:cubicBezTo>
                    <a:pt x="13" y="105"/>
                    <a:pt x="15" y="92"/>
                    <a:pt x="17" y="79"/>
                  </a:cubicBezTo>
                  <a:cubicBezTo>
                    <a:pt x="18" y="66"/>
                    <a:pt x="20" y="53"/>
                    <a:pt x="21" y="39"/>
                  </a:cubicBezTo>
                  <a:cubicBezTo>
                    <a:pt x="22" y="26"/>
                    <a:pt x="22" y="13"/>
                    <a:pt x="23" y="0"/>
                  </a:cubicBezTo>
                  <a:cubicBezTo>
                    <a:pt x="25" y="13"/>
                    <a:pt x="25" y="26"/>
                    <a:pt x="25" y="40"/>
                  </a:cubicBezTo>
                  <a:cubicBezTo>
                    <a:pt x="25" y="53"/>
                    <a:pt x="24" y="66"/>
                    <a:pt x="22" y="80"/>
                  </a:cubicBezTo>
                  <a:cubicBezTo>
                    <a:pt x="21" y="93"/>
                    <a:pt x="18" y="106"/>
                    <a:pt x="14" y="119"/>
                  </a:cubicBezTo>
                  <a:cubicBezTo>
                    <a:pt x="11" y="132"/>
                    <a:pt x="6" y="145"/>
                    <a:pt x="0"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7">
              <a:extLst>
                <a:ext uri="{FF2B5EF4-FFF2-40B4-BE49-F238E27FC236}">
                  <a16:creationId xmlns:a16="http://schemas.microsoft.com/office/drawing/2014/main" id="{01C50331-00E1-4B34-82C4-F8E679EA9E1D}"/>
                </a:ext>
              </a:extLst>
            </p:cNvPr>
            <p:cNvSpPr>
              <a:spLocks/>
            </p:cNvSpPr>
            <p:nvPr/>
          </p:nvSpPr>
          <p:spPr bwMode="auto">
            <a:xfrm>
              <a:off x="582613" y="6434138"/>
              <a:ext cx="277813" cy="90488"/>
            </a:xfrm>
            <a:custGeom>
              <a:avLst/>
              <a:gdLst>
                <a:gd name="T0" fmla="*/ 114 w 114"/>
                <a:gd name="T1" fmla="*/ 36 h 37"/>
                <a:gd name="T2" fmla="*/ 83 w 114"/>
                <a:gd name="T3" fmla="*/ 36 h 37"/>
                <a:gd name="T4" fmla="*/ 53 w 114"/>
                <a:gd name="T5" fmla="*/ 29 h 37"/>
                <a:gd name="T6" fmla="*/ 26 w 114"/>
                <a:gd name="T7" fmla="*/ 17 h 37"/>
                <a:gd name="T8" fmla="*/ 0 w 114"/>
                <a:gd name="T9" fmla="*/ 0 h 37"/>
                <a:gd name="T10" fmla="*/ 27 w 114"/>
                <a:gd name="T11" fmla="*/ 13 h 37"/>
                <a:gd name="T12" fmla="*/ 55 w 114"/>
                <a:gd name="T13" fmla="*/ 24 h 37"/>
                <a:gd name="T14" fmla="*/ 84 w 114"/>
                <a:gd name="T15" fmla="*/ 32 h 37"/>
                <a:gd name="T16" fmla="*/ 114 w 114"/>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6"/>
                  </a:moveTo>
                  <a:cubicBezTo>
                    <a:pt x="104" y="37"/>
                    <a:pt x="93" y="37"/>
                    <a:pt x="83" y="36"/>
                  </a:cubicBezTo>
                  <a:cubicBezTo>
                    <a:pt x="73" y="35"/>
                    <a:pt x="63" y="32"/>
                    <a:pt x="53" y="29"/>
                  </a:cubicBezTo>
                  <a:cubicBezTo>
                    <a:pt x="44" y="26"/>
                    <a:pt x="34" y="22"/>
                    <a:pt x="26" y="17"/>
                  </a:cubicBezTo>
                  <a:cubicBezTo>
                    <a:pt x="17" y="12"/>
                    <a:pt x="8" y="7"/>
                    <a:pt x="0" y="0"/>
                  </a:cubicBezTo>
                  <a:cubicBezTo>
                    <a:pt x="27" y="13"/>
                    <a:pt x="27" y="13"/>
                    <a:pt x="27" y="13"/>
                  </a:cubicBezTo>
                  <a:cubicBezTo>
                    <a:pt x="37" y="17"/>
                    <a:pt x="46" y="20"/>
                    <a:pt x="55" y="24"/>
                  </a:cubicBezTo>
                  <a:cubicBezTo>
                    <a:pt x="65" y="27"/>
                    <a:pt x="74" y="30"/>
                    <a:pt x="84" y="32"/>
                  </a:cubicBezTo>
                  <a:cubicBezTo>
                    <a:pt x="94" y="34"/>
                    <a:pt x="104" y="35"/>
                    <a:pt x="114"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8">
              <a:extLst>
                <a:ext uri="{FF2B5EF4-FFF2-40B4-BE49-F238E27FC236}">
                  <a16:creationId xmlns:a16="http://schemas.microsoft.com/office/drawing/2014/main" id="{E9FA2049-9F57-419A-9BDD-678533636030}"/>
                </a:ext>
              </a:extLst>
            </p:cNvPr>
            <p:cNvSpPr>
              <a:spLocks/>
            </p:cNvSpPr>
            <p:nvPr/>
          </p:nvSpPr>
          <p:spPr bwMode="auto">
            <a:xfrm>
              <a:off x="358775" y="6932613"/>
              <a:ext cx="1030288" cy="581025"/>
            </a:xfrm>
            <a:custGeom>
              <a:avLst/>
              <a:gdLst>
                <a:gd name="T0" fmla="*/ 649 w 649"/>
                <a:gd name="T1" fmla="*/ 0 h 366"/>
                <a:gd name="T2" fmla="*/ 574 w 649"/>
                <a:gd name="T3" fmla="*/ 366 h 366"/>
                <a:gd name="T4" fmla="*/ 101 w 649"/>
                <a:gd name="T5" fmla="*/ 366 h 366"/>
                <a:gd name="T6" fmla="*/ 0 w 649"/>
                <a:gd name="T7" fmla="*/ 0 h 366"/>
                <a:gd name="T8" fmla="*/ 649 w 649"/>
                <a:gd name="T9" fmla="*/ 0 h 366"/>
              </a:gdLst>
              <a:ahLst/>
              <a:cxnLst>
                <a:cxn ang="0">
                  <a:pos x="T0" y="T1"/>
                </a:cxn>
                <a:cxn ang="0">
                  <a:pos x="T2" y="T3"/>
                </a:cxn>
                <a:cxn ang="0">
                  <a:pos x="T4" y="T5"/>
                </a:cxn>
                <a:cxn ang="0">
                  <a:pos x="T6" y="T7"/>
                </a:cxn>
                <a:cxn ang="0">
                  <a:pos x="T8" y="T9"/>
                </a:cxn>
              </a:cxnLst>
              <a:rect l="0" t="0" r="r" b="b"/>
              <a:pathLst>
                <a:path w="649" h="366">
                  <a:moveTo>
                    <a:pt x="649" y="0"/>
                  </a:moveTo>
                  <a:lnTo>
                    <a:pt x="574" y="366"/>
                  </a:lnTo>
                  <a:lnTo>
                    <a:pt x="101" y="366"/>
                  </a:lnTo>
                  <a:lnTo>
                    <a:pt x="0" y="0"/>
                  </a:lnTo>
                  <a:lnTo>
                    <a:pt x="64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9">
              <a:extLst>
                <a:ext uri="{FF2B5EF4-FFF2-40B4-BE49-F238E27FC236}">
                  <a16:creationId xmlns:a16="http://schemas.microsoft.com/office/drawing/2014/main" id="{67BD64AF-8440-4E00-9A42-9EBF3CF81A3E}"/>
                </a:ext>
              </a:extLst>
            </p:cNvPr>
            <p:cNvSpPr>
              <a:spLocks/>
            </p:cNvSpPr>
            <p:nvPr/>
          </p:nvSpPr>
          <p:spPr bwMode="auto">
            <a:xfrm>
              <a:off x="1211263" y="6932613"/>
              <a:ext cx="177800" cy="581025"/>
            </a:xfrm>
            <a:custGeom>
              <a:avLst/>
              <a:gdLst>
                <a:gd name="T0" fmla="*/ 112 w 112"/>
                <a:gd name="T1" fmla="*/ 0 h 366"/>
                <a:gd name="T2" fmla="*/ 37 w 112"/>
                <a:gd name="T3" fmla="*/ 366 h 366"/>
                <a:gd name="T4" fmla="*/ 0 w 112"/>
                <a:gd name="T5" fmla="*/ 366 h 366"/>
                <a:gd name="T6" fmla="*/ 74 w 112"/>
                <a:gd name="T7" fmla="*/ 0 h 366"/>
                <a:gd name="T8" fmla="*/ 112 w 112"/>
                <a:gd name="T9" fmla="*/ 0 h 366"/>
              </a:gdLst>
              <a:ahLst/>
              <a:cxnLst>
                <a:cxn ang="0">
                  <a:pos x="T0" y="T1"/>
                </a:cxn>
                <a:cxn ang="0">
                  <a:pos x="T2" y="T3"/>
                </a:cxn>
                <a:cxn ang="0">
                  <a:pos x="T4" y="T5"/>
                </a:cxn>
                <a:cxn ang="0">
                  <a:pos x="T6" y="T7"/>
                </a:cxn>
                <a:cxn ang="0">
                  <a:pos x="T8" y="T9"/>
                </a:cxn>
              </a:cxnLst>
              <a:rect l="0" t="0" r="r" b="b"/>
              <a:pathLst>
                <a:path w="112" h="366">
                  <a:moveTo>
                    <a:pt x="112" y="0"/>
                  </a:moveTo>
                  <a:lnTo>
                    <a:pt x="37" y="366"/>
                  </a:lnTo>
                  <a:lnTo>
                    <a:pt x="0" y="366"/>
                  </a:lnTo>
                  <a:lnTo>
                    <a:pt x="74" y="0"/>
                  </a:lnTo>
                  <a:lnTo>
                    <a:pt x="11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5" name="Group 174">
            <a:extLst>
              <a:ext uri="{FF2B5EF4-FFF2-40B4-BE49-F238E27FC236}">
                <a16:creationId xmlns:a16="http://schemas.microsoft.com/office/drawing/2014/main" id="{741118EA-68C1-4775-ACE3-2AAC7A51F447}"/>
              </a:ext>
            </a:extLst>
          </p:cNvPr>
          <p:cNvGrpSpPr/>
          <p:nvPr/>
        </p:nvGrpSpPr>
        <p:grpSpPr>
          <a:xfrm>
            <a:off x="12409713" y="1503411"/>
            <a:ext cx="4593771" cy="5246914"/>
            <a:chOff x="12692743" y="1389230"/>
            <a:chExt cx="4593771" cy="5246914"/>
          </a:xfrm>
          <a:effectLst>
            <a:outerShdw blurRad="812800" dist="50800" dir="5400000" algn="ctr" rotWithShape="0">
              <a:schemeClr val="accent1">
                <a:alpha val="22000"/>
              </a:schemeClr>
            </a:outerShdw>
          </a:effectLst>
        </p:grpSpPr>
        <p:sp>
          <p:nvSpPr>
            <p:cNvPr id="176" name="Rectangle: Rounded Corners 175">
              <a:extLst>
                <a:ext uri="{FF2B5EF4-FFF2-40B4-BE49-F238E27FC236}">
                  <a16:creationId xmlns:a16="http://schemas.microsoft.com/office/drawing/2014/main" id="{CDB5100B-3C75-405C-A9F4-3E09122704F4}"/>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TextBox 176">
              <a:extLst>
                <a:ext uri="{FF2B5EF4-FFF2-40B4-BE49-F238E27FC236}">
                  <a16:creationId xmlns:a16="http://schemas.microsoft.com/office/drawing/2014/main" id="{0E0E5439-8353-4F3A-B071-D8D2F9BCFDB0}"/>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Diffuse your product</a:t>
              </a:r>
            </a:p>
          </p:txBody>
        </p:sp>
        <p:sp>
          <p:nvSpPr>
            <p:cNvPr id="178" name="TextBox 177">
              <a:extLst>
                <a:ext uri="{FF2B5EF4-FFF2-40B4-BE49-F238E27FC236}">
                  <a16:creationId xmlns:a16="http://schemas.microsoft.com/office/drawing/2014/main" id="{48B3AF90-6D6C-4155-9BE1-28FF4EC453B9}"/>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179" name="Rectangle 178">
              <a:extLst>
                <a:ext uri="{FF2B5EF4-FFF2-40B4-BE49-F238E27FC236}">
                  <a16:creationId xmlns:a16="http://schemas.microsoft.com/office/drawing/2014/main" id="{7815AE7D-CF0F-4B00-BFAF-7964266B304C}"/>
                </a:ext>
              </a:extLst>
            </p:cNvPr>
            <p:cNvSpPr/>
            <p:nvPr/>
          </p:nvSpPr>
          <p:spPr>
            <a:xfrm>
              <a:off x="13012079" y="1644728"/>
              <a:ext cx="1031052" cy="1107996"/>
            </a:xfrm>
            <a:prstGeom prst="rect">
              <a:avLst/>
            </a:prstGeom>
          </p:spPr>
          <p:txBody>
            <a:bodyPr wrap="none">
              <a:spAutoFit/>
            </a:bodyPr>
            <a:lstStyle/>
            <a:p>
              <a:pPr algn="ctr"/>
              <a:r>
                <a:rPr lang="en-US" sz="6600">
                  <a:solidFill>
                    <a:schemeClr val="accent1"/>
                  </a:solidFill>
                  <a:latin typeface="Designball-edu-02" pitchFamily="2" charset="0"/>
                  <a:ea typeface="Open Sans" panose="020B0606030504020204" pitchFamily="34" charset="0"/>
                  <a:cs typeface="Open Sans" panose="020B0606030504020204" pitchFamily="34" charset="0"/>
                </a:rPr>
                <a:t>V</a:t>
              </a:r>
            </a:p>
          </p:txBody>
        </p:sp>
      </p:grpSp>
      <p:grpSp>
        <p:nvGrpSpPr>
          <p:cNvPr id="180" name="Group 179">
            <a:extLst>
              <a:ext uri="{FF2B5EF4-FFF2-40B4-BE49-F238E27FC236}">
                <a16:creationId xmlns:a16="http://schemas.microsoft.com/office/drawing/2014/main" id="{1C827217-8FF3-4841-A405-C7AB5F005D2A}"/>
              </a:ext>
            </a:extLst>
          </p:cNvPr>
          <p:cNvGrpSpPr/>
          <p:nvPr/>
        </p:nvGrpSpPr>
        <p:grpSpPr>
          <a:xfrm>
            <a:off x="12409713" y="7194037"/>
            <a:ext cx="4593771" cy="5246914"/>
            <a:chOff x="12692743" y="7079856"/>
            <a:chExt cx="4593771" cy="5246914"/>
          </a:xfrm>
          <a:effectLst>
            <a:outerShdw blurRad="812800" dist="50800" dir="5400000" algn="ctr" rotWithShape="0">
              <a:schemeClr val="accent1">
                <a:alpha val="22000"/>
              </a:schemeClr>
            </a:outerShdw>
          </a:effectLst>
        </p:grpSpPr>
        <p:sp>
          <p:nvSpPr>
            <p:cNvPr id="181" name="Rectangle: Rounded Corners 180">
              <a:extLst>
                <a:ext uri="{FF2B5EF4-FFF2-40B4-BE49-F238E27FC236}">
                  <a16:creationId xmlns:a16="http://schemas.microsoft.com/office/drawing/2014/main" id="{0D1FDD5A-E653-472F-8141-BC6ADEEB55FB}"/>
                </a:ext>
              </a:extLst>
            </p:cNvPr>
            <p:cNvSpPr/>
            <p:nvPr/>
          </p:nvSpPr>
          <p:spPr>
            <a:xfrm>
              <a:off x="12692743" y="7079856"/>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TextBox 181">
              <a:extLst>
                <a:ext uri="{FF2B5EF4-FFF2-40B4-BE49-F238E27FC236}">
                  <a16:creationId xmlns:a16="http://schemas.microsoft.com/office/drawing/2014/main" id="{8032F4BA-4BED-4E1A-9399-21991DD1200B}"/>
                </a:ext>
              </a:extLst>
            </p:cNvPr>
            <p:cNvSpPr txBox="1"/>
            <p:nvPr/>
          </p:nvSpPr>
          <p:spPr>
            <a:xfrm>
              <a:off x="13087350" y="844020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Track your performance</a:t>
              </a:r>
            </a:p>
          </p:txBody>
        </p:sp>
        <p:sp>
          <p:nvSpPr>
            <p:cNvPr id="183" name="TextBox 182">
              <a:extLst>
                <a:ext uri="{FF2B5EF4-FFF2-40B4-BE49-F238E27FC236}">
                  <a16:creationId xmlns:a16="http://schemas.microsoft.com/office/drawing/2014/main" id="{83095693-38AB-433C-B532-AC5C7287D06C}"/>
                </a:ext>
              </a:extLst>
            </p:cNvPr>
            <p:cNvSpPr txBox="1"/>
            <p:nvPr/>
          </p:nvSpPr>
          <p:spPr>
            <a:xfrm>
              <a:off x="13087350" y="1009970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184" name="Rectangle 183">
              <a:extLst>
                <a:ext uri="{FF2B5EF4-FFF2-40B4-BE49-F238E27FC236}">
                  <a16:creationId xmlns:a16="http://schemas.microsoft.com/office/drawing/2014/main" id="{51BBE3A3-EB8E-4D1F-9F23-2BF646F1A192}"/>
                </a:ext>
              </a:extLst>
            </p:cNvPr>
            <p:cNvSpPr/>
            <p:nvPr/>
          </p:nvSpPr>
          <p:spPr>
            <a:xfrm>
              <a:off x="13136602" y="7301415"/>
              <a:ext cx="1107997" cy="1200329"/>
            </a:xfrm>
            <a:prstGeom prst="rect">
              <a:avLst/>
            </a:prstGeom>
          </p:spPr>
          <p:txBody>
            <a:bodyPr wrap="none">
              <a:spAutoFit/>
            </a:bodyPr>
            <a:lstStyle/>
            <a:p>
              <a:pPr algn="ctr"/>
              <a:r>
                <a:rPr lang="en-US" sz="7200">
                  <a:solidFill>
                    <a:schemeClr val="accent1"/>
                  </a:solidFill>
                  <a:latin typeface="Designball-edu-02" pitchFamily="2" charset="0"/>
                  <a:ea typeface="Open Sans" panose="020B0606030504020204" pitchFamily="34" charset="0"/>
                  <a:cs typeface="Open Sans" panose="020B0606030504020204" pitchFamily="34" charset="0"/>
                </a:rPr>
                <a:t>g</a:t>
              </a:r>
            </a:p>
          </p:txBody>
        </p:sp>
      </p:grpSp>
      <p:sp>
        <p:nvSpPr>
          <p:cNvPr id="185" name="TextBox 184">
            <a:extLst>
              <a:ext uri="{FF2B5EF4-FFF2-40B4-BE49-F238E27FC236}">
                <a16:creationId xmlns:a16="http://schemas.microsoft.com/office/drawing/2014/main" id="{84834872-BF4F-4CAF-92A0-3436B6D652AD}"/>
              </a:ext>
            </a:extLst>
          </p:cNvPr>
          <p:cNvSpPr txBox="1"/>
          <p:nvPr/>
        </p:nvSpPr>
        <p:spPr>
          <a:xfrm>
            <a:off x="18022666" y="4710107"/>
            <a:ext cx="5422435" cy="3046988"/>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A86FF"/>
                </a:solidFill>
                <a:effectLst/>
                <a:uLnTx/>
                <a:uFillTx/>
                <a:latin typeface="Century Gothic"/>
                <a:ea typeface="+mn-ea"/>
                <a:cs typeface="+mn-cs"/>
              </a:rPr>
              <a:t>We always do the developments for user experience design</a:t>
            </a:r>
            <a:endParaRPr kumimoji="0" lang="en-US" sz="4800" b="1" i="0" u="none" strike="noStrike" kern="1200" cap="none" spc="0" normalizeH="0" baseline="0" noProof="0" dirty="0">
              <a:ln>
                <a:noFill/>
              </a:ln>
              <a:solidFill>
                <a:srgbClr val="4A86FF"/>
              </a:solidFill>
              <a:effectLst/>
              <a:uLnTx/>
              <a:uFillTx/>
              <a:latin typeface="Century Gothic"/>
              <a:ea typeface="+mn-ea"/>
              <a:cs typeface="+mn-cs"/>
            </a:endParaRPr>
          </a:p>
        </p:txBody>
      </p:sp>
    </p:spTree>
    <p:extLst>
      <p:ext uri="{BB962C8B-B14F-4D97-AF65-F5344CB8AC3E}">
        <p14:creationId xmlns:p14="http://schemas.microsoft.com/office/powerpoint/2010/main" val="268774138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1000" fill="hold"/>
                                        <p:tgtEl>
                                          <p:spTgt spid="175"/>
                                        </p:tgtEl>
                                        <p:attrNameLst>
                                          <p:attrName>ppt_x</p:attrName>
                                        </p:attrNameLst>
                                      </p:cBhvr>
                                      <p:tavLst>
                                        <p:tav tm="0">
                                          <p:val>
                                            <p:strVal val="#ppt_x"/>
                                          </p:val>
                                        </p:tav>
                                        <p:tav tm="100000">
                                          <p:val>
                                            <p:strVal val="#ppt_x"/>
                                          </p:val>
                                        </p:tav>
                                      </p:tavLst>
                                    </p:anim>
                                    <p:anim calcmode="lin" valueType="num">
                                      <p:cBhvr additive="base">
                                        <p:cTn id="8" dur="1000" fill="hold"/>
                                        <p:tgtEl>
                                          <p:spTgt spid="17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180"/>
                                        </p:tgtEl>
                                        <p:attrNameLst>
                                          <p:attrName>style.visibility</p:attrName>
                                        </p:attrNameLst>
                                      </p:cBhvr>
                                      <p:to>
                                        <p:strVal val="visible"/>
                                      </p:to>
                                    </p:set>
                                    <p:anim calcmode="lin" valueType="num">
                                      <p:cBhvr additive="base">
                                        <p:cTn id="11" dur="1000" fill="hold"/>
                                        <p:tgtEl>
                                          <p:spTgt spid="180"/>
                                        </p:tgtEl>
                                        <p:attrNameLst>
                                          <p:attrName>ppt_x</p:attrName>
                                        </p:attrNameLst>
                                      </p:cBhvr>
                                      <p:tavLst>
                                        <p:tav tm="0">
                                          <p:val>
                                            <p:strVal val="#ppt_x"/>
                                          </p:val>
                                        </p:tav>
                                        <p:tav tm="100000">
                                          <p:val>
                                            <p:strVal val="#ppt_x"/>
                                          </p:val>
                                        </p:tav>
                                      </p:tavLst>
                                    </p:anim>
                                    <p:anim calcmode="lin" valueType="num">
                                      <p:cBhvr additive="base">
                                        <p:cTn id="12" dur="1000" fill="hold"/>
                                        <p:tgtEl>
                                          <p:spTgt spid="18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74"/>
                                        </p:tgtEl>
                                        <p:attrNameLst>
                                          <p:attrName>style.visibility</p:attrName>
                                        </p:attrNameLst>
                                      </p:cBhvr>
                                      <p:to>
                                        <p:strVal val="visible"/>
                                      </p:to>
                                    </p:set>
                                    <p:anim calcmode="lin" valueType="num">
                                      <p:cBhvr additive="base">
                                        <p:cTn id="15" dur="1000" fill="hold"/>
                                        <p:tgtEl>
                                          <p:spTgt spid="174"/>
                                        </p:tgtEl>
                                        <p:attrNameLst>
                                          <p:attrName>ppt_x</p:attrName>
                                        </p:attrNameLst>
                                      </p:cBhvr>
                                      <p:tavLst>
                                        <p:tav tm="0">
                                          <p:val>
                                            <p:strVal val="#ppt_x"/>
                                          </p:val>
                                        </p:tav>
                                        <p:tav tm="100000">
                                          <p:val>
                                            <p:strVal val="#ppt_x"/>
                                          </p:val>
                                        </p:tav>
                                      </p:tavLst>
                                    </p:anim>
                                    <p:anim calcmode="lin" valueType="num">
                                      <p:cBhvr additive="base">
                                        <p:cTn id="16" dur="1000" fill="hold"/>
                                        <p:tgtEl>
                                          <p:spTgt spid="174"/>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500"/>
                                  </p:stCondLst>
                                  <p:childTnLst>
                                    <p:set>
                                      <p:cBhvr>
                                        <p:cTn id="18" dur="1" fill="hold">
                                          <p:stCondLst>
                                            <p:cond delay="0"/>
                                          </p:stCondLst>
                                        </p:cTn>
                                        <p:tgtEl>
                                          <p:spTgt spid="170"/>
                                        </p:tgtEl>
                                        <p:attrNameLst>
                                          <p:attrName>style.visibility</p:attrName>
                                        </p:attrNameLst>
                                      </p:cBhvr>
                                      <p:to>
                                        <p:strVal val="visible"/>
                                      </p:to>
                                    </p:set>
                                    <p:anim calcmode="lin" valueType="num">
                                      <p:cBhvr additive="base">
                                        <p:cTn id="19" dur="1000" fill="hold"/>
                                        <p:tgtEl>
                                          <p:spTgt spid="170"/>
                                        </p:tgtEl>
                                        <p:attrNameLst>
                                          <p:attrName>ppt_x</p:attrName>
                                        </p:attrNameLst>
                                      </p:cBhvr>
                                      <p:tavLst>
                                        <p:tav tm="0">
                                          <p:val>
                                            <p:strVal val="#ppt_x"/>
                                          </p:val>
                                        </p:tav>
                                        <p:tav tm="100000">
                                          <p:val>
                                            <p:strVal val="#ppt_x"/>
                                          </p:val>
                                        </p:tav>
                                      </p:tavLst>
                                    </p:anim>
                                    <p:anim calcmode="lin" valueType="num">
                                      <p:cBhvr additive="base">
                                        <p:cTn id="20" dur="1000" fill="hold"/>
                                        <p:tgtEl>
                                          <p:spTgt spid="17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600"/>
                                  </p:stCondLst>
                                  <p:childTnLst>
                                    <p:set>
                                      <p:cBhvr>
                                        <p:cTn id="22" dur="1" fill="hold">
                                          <p:stCondLst>
                                            <p:cond delay="0"/>
                                          </p:stCondLst>
                                        </p:cTn>
                                        <p:tgtEl>
                                          <p:spTgt spid="172"/>
                                        </p:tgtEl>
                                        <p:attrNameLst>
                                          <p:attrName>style.visibility</p:attrName>
                                        </p:attrNameLst>
                                      </p:cBhvr>
                                      <p:to>
                                        <p:strVal val="visible"/>
                                      </p:to>
                                    </p:set>
                                    <p:anim calcmode="lin" valueType="num">
                                      <p:cBhvr additive="base">
                                        <p:cTn id="23" dur="1000" fill="hold"/>
                                        <p:tgtEl>
                                          <p:spTgt spid="172"/>
                                        </p:tgtEl>
                                        <p:attrNameLst>
                                          <p:attrName>ppt_x</p:attrName>
                                        </p:attrNameLst>
                                      </p:cBhvr>
                                      <p:tavLst>
                                        <p:tav tm="0">
                                          <p:val>
                                            <p:strVal val="#ppt_x"/>
                                          </p:val>
                                        </p:tav>
                                        <p:tav tm="100000">
                                          <p:val>
                                            <p:strVal val="#ppt_x"/>
                                          </p:val>
                                        </p:tav>
                                      </p:tavLst>
                                    </p:anim>
                                    <p:anim calcmode="lin" valueType="num">
                                      <p:cBhvr additive="base">
                                        <p:cTn id="24" dur="1000" fill="hold"/>
                                        <p:tgtEl>
                                          <p:spTgt spid="172"/>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800"/>
                                  </p:stCondLst>
                                  <p:childTnLst>
                                    <p:set>
                                      <p:cBhvr>
                                        <p:cTn id="30" dur="1" fill="hold">
                                          <p:stCondLst>
                                            <p:cond delay="0"/>
                                          </p:stCondLst>
                                        </p:cTn>
                                        <p:tgtEl>
                                          <p:spTgt spid="173"/>
                                        </p:tgtEl>
                                        <p:attrNameLst>
                                          <p:attrName>style.visibility</p:attrName>
                                        </p:attrNameLst>
                                      </p:cBhvr>
                                      <p:to>
                                        <p:strVal val="visible"/>
                                      </p:to>
                                    </p:set>
                                    <p:anim calcmode="lin" valueType="num">
                                      <p:cBhvr additive="base">
                                        <p:cTn id="31" dur="1000" fill="hold"/>
                                        <p:tgtEl>
                                          <p:spTgt spid="173"/>
                                        </p:tgtEl>
                                        <p:attrNameLst>
                                          <p:attrName>ppt_x</p:attrName>
                                        </p:attrNameLst>
                                      </p:cBhvr>
                                      <p:tavLst>
                                        <p:tav tm="0">
                                          <p:val>
                                            <p:strVal val="#ppt_x"/>
                                          </p:val>
                                        </p:tav>
                                        <p:tav tm="100000">
                                          <p:val>
                                            <p:strVal val="#ppt_x"/>
                                          </p:val>
                                        </p:tav>
                                      </p:tavLst>
                                    </p:anim>
                                    <p:anim calcmode="lin" valueType="num">
                                      <p:cBhvr additive="base">
                                        <p:cTn id="32" dur="1000" fill="hold"/>
                                        <p:tgtEl>
                                          <p:spTgt spid="17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168"/>
                                        </p:tgtEl>
                                        <p:attrNameLst>
                                          <p:attrName>style.visibility</p:attrName>
                                        </p:attrNameLst>
                                      </p:cBhvr>
                                      <p:to>
                                        <p:strVal val="visible"/>
                                      </p:to>
                                    </p:set>
                                    <p:anim calcmode="lin" valueType="num">
                                      <p:cBhvr additive="base">
                                        <p:cTn id="39" dur="1000" fill="hold"/>
                                        <p:tgtEl>
                                          <p:spTgt spid="168"/>
                                        </p:tgtEl>
                                        <p:attrNameLst>
                                          <p:attrName>ppt_x</p:attrName>
                                        </p:attrNameLst>
                                      </p:cBhvr>
                                      <p:tavLst>
                                        <p:tav tm="0">
                                          <p:val>
                                            <p:strVal val="#ppt_x"/>
                                          </p:val>
                                        </p:tav>
                                        <p:tav tm="100000">
                                          <p:val>
                                            <p:strVal val="#ppt_x"/>
                                          </p:val>
                                        </p:tav>
                                      </p:tavLst>
                                    </p:anim>
                                    <p:anim calcmode="lin" valueType="num">
                                      <p:cBhvr additive="base">
                                        <p:cTn id="40" dur="1000" fill="hold"/>
                                        <p:tgtEl>
                                          <p:spTgt spid="16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1100"/>
                                  </p:stCondLst>
                                  <p:childTnLst>
                                    <p:set>
                                      <p:cBhvr>
                                        <p:cTn id="42" dur="1" fill="hold">
                                          <p:stCondLst>
                                            <p:cond delay="0"/>
                                          </p:stCondLst>
                                        </p:cTn>
                                        <p:tgtEl>
                                          <p:spTgt spid="169"/>
                                        </p:tgtEl>
                                        <p:attrNameLst>
                                          <p:attrName>style.visibility</p:attrName>
                                        </p:attrNameLst>
                                      </p:cBhvr>
                                      <p:to>
                                        <p:strVal val="visible"/>
                                      </p:to>
                                    </p:set>
                                    <p:anim calcmode="lin" valueType="num">
                                      <p:cBhvr additive="base">
                                        <p:cTn id="43" dur="1000" fill="hold"/>
                                        <p:tgtEl>
                                          <p:spTgt spid="169"/>
                                        </p:tgtEl>
                                        <p:attrNameLst>
                                          <p:attrName>ppt_x</p:attrName>
                                        </p:attrNameLst>
                                      </p:cBhvr>
                                      <p:tavLst>
                                        <p:tav tm="0">
                                          <p:val>
                                            <p:strVal val="#ppt_x"/>
                                          </p:val>
                                        </p:tav>
                                        <p:tav tm="100000">
                                          <p:val>
                                            <p:strVal val="#ppt_x"/>
                                          </p:val>
                                        </p:tav>
                                      </p:tavLst>
                                    </p:anim>
                                    <p:anim calcmode="lin" valueType="num">
                                      <p:cBhvr additive="base">
                                        <p:cTn id="44" dur="1000" fill="hold"/>
                                        <p:tgtEl>
                                          <p:spTgt spid="1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DFD3BC4F-379E-4880-9DDF-FD91208CAE0A}"/>
              </a:ext>
            </a:extLst>
          </p:cNvPr>
          <p:cNvSpPr>
            <a:spLocks noChangeArrowheads="1"/>
          </p:cNvSpPr>
          <p:nvPr/>
        </p:nvSpPr>
        <p:spPr bwMode="auto">
          <a:xfrm>
            <a:off x="4444545" y="2008867"/>
            <a:ext cx="2203450" cy="2206625"/>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68" name="Group 167">
            <a:extLst>
              <a:ext uri="{FF2B5EF4-FFF2-40B4-BE49-F238E27FC236}">
                <a16:creationId xmlns:a16="http://schemas.microsoft.com/office/drawing/2014/main" id="{4E5830DA-E477-4033-B570-E211FF1089A6}"/>
              </a:ext>
            </a:extLst>
          </p:cNvPr>
          <p:cNvGrpSpPr/>
          <p:nvPr/>
        </p:nvGrpSpPr>
        <p:grpSpPr>
          <a:xfrm>
            <a:off x="2969758" y="1931080"/>
            <a:ext cx="8543925" cy="6586538"/>
            <a:chOff x="8180388" y="1379538"/>
            <a:chExt cx="8543925" cy="6586538"/>
          </a:xfrm>
        </p:grpSpPr>
        <p:sp>
          <p:nvSpPr>
            <p:cNvPr id="5" name="Freeform 5">
              <a:extLst>
                <a:ext uri="{FF2B5EF4-FFF2-40B4-BE49-F238E27FC236}">
                  <a16:creationId xmlns:a16="http://schemas.microsoft.com/office/drawing/2014/main" id="{5F5D8BFA-4FDC-4B05-8CDC-4D24EF601E0E}"/>
                </a:ext>
              </a:extLst>
            </p:cNvPr>
            <p:cNvSpPr>
              <a:spLocks/>
            </p:cNvSpPr>
            <p:nvPr/>
          </p:nvSpPr>
          <p:spPr bwMode="auto">
            <a:xfrm>
              <a:off x="8180388" y="1379538"/>
              <a:ext cx="8543925" cy="6586538"/>
            </a:xfrm>
            <a:custGeom>
              <a:avLst/>
              <a:gdLst>
                <a:gd name="T0" fmla="*/ 3445 w 3505"/>
                <a:gd name="T1" fmla="*/ 2216 h 2700"/>
                <a:gd name="T2" fmla="*/ 3161 w 3505"/>
                <a:gd name="T3" fmla="*/ 2216 h 2700"/>
                <a:gd name="T4" fmla="*/ 3171 w 3505"/>
                <a:gd name="T5" fmla="*/ 2188 h 2700"/>
                <a:gd name="T6" fmla="*/ 3183 w 3505"/>
                <a:gd name="T7" fmla="*/ 2188 h 2700"/>
                <a:gd name="T8" fmla="*/ 3243 w 3505"/>
                <a:gd name="T9" fmla="*/ 2127 h 2700"/>
                <a:gd name="T10" fmla="*/ 3243 w 3505"/>
                <a:gd name="T11" fmla="*/ 2127 h 2700"/>
                <a:gd name="T12" fmla="*/ 3190 w 3505"/>
                <a:gd name="T13" fmla="*/ 2067 h 2700"/>
                <a:gd name="T14" fmla="*/ 3077 w 3505"/>
                <a:gd name="T15" fmla="*/ 1753 h 2700"/>
                <a:gd name="T16" fmla="*/ 2547 w 3505"/>
                <a:gd name="T17" fmla="*/ 1753 h 2700"/>
                <a:gd name="T18" fmla="*/ 2498 w 3505"/>
                <a:gd name="T19" fmla="*/ 1703 h 2700"/>
                <a:gd name="T20" fmla="*/ 2547 w 3505"/>
                <a:gd name="T21" fmla="*/ 1654 h 2700"/>
                <a:gd name="T22" fmla="*/ 2981 w 3505"/>
                <a:gd name="T23" fmla="*/ 1654 h 2700"/>
                <a:gd name="T24" fmla="*/ 2799 w 3505"/>
                <a:gd name="T25" fmla="*/ 1529 h 2700"/>
                <a:gd name="T26" fmla="*/ 2540 w 3505"/>
                <a:gd name="T27" fmla="*/ 1139 h 2700"/>
                <a:gd name="T28" fmla="*/ 2403 w 3505"/>
                <a:gd name="T29" fmla="*/ 1139 h 2700"/>
                <a:gd name="T30" fmla="*/ 2354 w 3505"/>
                <a:gd name="T31" fmla="*/ 1089 h 2700"/>
                <a:gd name="T32" fmla="*/ 2403 w 3505"/>
                <a:gd name="T33" fmla="*/ 1040 h 2700"/>
                <a:gd name="T34" fmla="*/ 2537 w 3505"/>
                <a:gd name="T35" fmla="*/ 1040 h 2700"/>
                <a:gd name="T36" fmla="*/ 2541 w 3505"/>
                <a:gd name="T37" fmla="*/ 527 h 2700"/>
                <a:gd name="T38" fmla="*/ 2525 w 3505"/>
                <a:gd name="T39" fmla="*/ 429 h 2700"/>
                <a:gd name="T40" fmla="*/ 2083 w 3505"/>
                <a:gd name="T41" fmla="*/ 429 h 2700"/>
                <a:gd name="T42" fmla="*/ 2034 w 3505"/>
                <a:gd name="T43" fmla="*/ 379 h 2700"/>
                <a:gd name="T44" fmla="*/ 2034 w 3505"/>
                <a:gd name="T45" fmla="*/ 379 h 2700"/>
                <a:gd name="T46" fmla="*/ 2083 w 3505"/>
                <a:gd name="T47" fmla="*/ 330 h 2700"/>
                <a:gd name="T48" fmla="*/ 2483 w 3505"/>
                <a:gd name="T49" fmla="*/ 330 h 2700"/>
                <a:gd name="T50" fmla="*/ 1661 w 3505"/>
                <a:gd name="T51" fmla="*/ 476 h 2700"/>
                <a:gd name="T52" fmla="*/ 826 w 3505"/>
                <a:gd name="T53" fmla="*/ 1023 h 2700"/>
                <a:gd name="T54" fmla="*/ 10 w 3505"/>
                <a:gd name="T55" fmla="*/ 1611 h 2700"/>
                <a:gd name="T56" fmla="*/ 23 w 3505"/>
                <a:gd name="T57" fmla="*/ 1813 h 2700"/>
                <a:gd name="T58" fmla="*/ 225 w 3505"/>
                <a:gd name="T59" fmla="*/ 1813 h 2700"/>
                <a:gd name="T60" fmla="*/ 274 w 3505"/>
                <a:gd name="T61" fmla="*/ 1862 h 2700"/>
                <a:gd name="T62" fmla="*/ 225 w 3505"/>
                <a:gd name="T63" fmla="*/ 1911 h 2700"/>
                <a:gd name="T64" fmla="*/ 62 w 3505"/>
                <a:gd name="T65" fmla="*/ 1911 h 2700"/>
                <a:gd name="T66" fmla="*/ 227 w 3505"/>
                <a:gd name="T67" fmla="*/ 2116 h 2700"/>
                <a:gd name="T68" fmla="*/ 243 w 3505"/>
                <a:gd name="T69" fmla="*/ 2114 h 2700"/>
                <a:gd name="T70" fmla="*/ 586 w 3505"/>
                <a:gd name="T71" fmla="*/ 2114 h 2700"/>
                <a:gd name="T72" fmla="*/ 635 w 3505"/>
                <a:gd name="T73" fmla="*/ 2163 h 2700"/>
                <a:gd name="T74" fmla="*/ 586 w 3505"/>
                <a:gd name="T75" fmla="*/ 2212 h 2700"/>
                <a:gd name="T76" fmla="*/ 358 w 3505"/>
                <a:gd name="T77" fmla="*/ 2212 h 2700"/>
                <a:gd name="T78" fmla="*/ 506 w 3505"/>
                <a:gd name="T79" fmla="*/ 2288 h 2700"/>
                <a:gd name="T80" fmla="*/ 1053 w 3505"/>
                <a:gd name="T81" fmla="*/ 2195 h 2700"/>
                <a:gd name="T82" fmla="*/ 2398 w 3505"/>
                <a:gd name="T83" fmla="*/ 2561 h 2700"/>
                <a:gd name="T84" fmla="*/ 2962 w 3505"/>
                <a:gd name="T85" fmla="*/ 2492 h 2700"/>
                <a:gd name="T86" fmla="*/ 3242 w 3505"/>
                <a:gd name="T87" fmla="*/ 2492 h 2700"/>
                <a:gd name="T88" fmla="*/ 3303 w 3505"/>
                <a:gd name="T89" fmla="*/ 2431 h 2700"/>
                <a:gd name="T90" fmla="*/ 3242 w 3505"/>
                <a:gd name="T91" fmla="*/ 2371 h 2700"/>
                <a:gd name="T92" fmla="*/ 3077 w 3505"/>
                <a:gd name="T93" fmla="*/ 2371 h 2700"/>
                <a:gd name="T94" fmla="*/ 3101 w 3505"/>
                <a:gd name="T95" fmla="*/ 2337 h 2700"/>
                <a:gd name="T96" fmla="*/ 3445 w 3505"/>
                <a:gd name="T97" fmla="*/ 2337 h 2700"/>
                <a:gd name="T98" fmla="*/ 3505 w 3505"/>
                <a:gd name="T99" fmla="*/ 2277 h 2700"/>
                <a:gd name="T100" fmla="*/ 3445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5" y="2216"/>
                  </a:moveTo>
                  <a:cubicBezTo>
                    <a:pt x="3161" y="2216"/>
                    <a:pt x="3161" y="2216"/>
                    <a:pt x="3161" y="2216"/>
                  </a:cubicBezTo>
                  <a:cubicBezTo>
                    <a:pt x="3165" y="2207"/>
                    <a:pt x="3168" y="2197"/>
                    <a:pt x="3171" y="2188"/>
                  </a:cubicBezTo>
                  <a:cubicBezTo>
                    <a:pt x="3183" y="2188"/>
                    <a:pt x="3183" y="2188"/>
                    <a:pt x="3183" y="2188"/>
                  </a:cubicBezTo>
                  <a:cubicBezTo>
                    <a:pt x="3216" y="2188"/>
                    <a:pt x="3243" y="2161"/>
                    <a:pt x="3243" y="2127"/>
                  </a:cubicBezTo>
                  <a:cubicBezTo>
                    <a:pt x="3243" y="2127"/>
                    <a:pt x="3243" y="2127"/>
                    <a:pt x="3243" y="2127"/>
                  </a:cubicBezTo>
                  <a:cubicBezTo>
                    <a:pt x="3243" y="2097"/>
                    <a:pt x="3220" y="2071"/>
                    <a:pt x="3190" y="2067"/>
                  </a:cubicBezTo>
                  <a:cubicBezTo>
                    <a:pt x="3193" y="1964"/>
                    <a:pt x="3160" y="1856"/>
                    <a:pt x="3077" y="1753"/>
                  </a:cubicBezTo>
                  <a:cubicBezTo>
                    <a:pt x="2547" y="1753"/>
                    <a:pt x="2547" y="1753"/>
                    <a:pt x="2547" y="1753"/>
                  </a:cubicBezTo>
                  <a:cubicBezTo>
                    <a:pt x="2520" y="1753"/>
                    <a:pt x="2498" y="1730"/>
                    <a:pt x="2498" y="1703"/>
                  </a:cubicBezTo>
                  <a:cubicBezTo>
                    <a:pt x="2498" y="1676"/>
                    <a:pt x="2520" y="1654"/>
                    <a:pt x="2547" y="1654"/>
                  </a:cubicBezTo>
                  <a:cubicBezTo>
                    <a:pt x="2981" y="1654"/>
                    <a:pt x="2981" y="1654"/>
                    <a:pt x="2981" y="1654"/>
                  </a:cubicBezTo>
                  <a:cubicBezTo>
                    <a:pt x="2931" y="1611"/>
                    <a:pt x="2870" y="1569"/>
                    <a:pt x="2799" y="1529"/>
                  </a:cubicBezTo>
                  <a:cubicBezTo>
                    <a:pt x="2605" y="1430"/>
                    <a:pt x="2551" y="1306"/>
                    <a:pt x="2540" y="1139"/>
                  </a:cubicBezTo>
                  <a:cubicBezTo>
                    <a:pt x="2403" y="1139"/>
                    <a:pt x="2403" y="1139"/>
                    <a:pt x="2403" y="1139"/>
                  </a:cubicBezTo>
                  <a:cubicBezTo>
                    <a:pt x="2376" y="1139"/>
                    <a:pt x="2354" y="1117"/>
                    <a:pt x="2354" y="1089"/>
                  </a:cubicBezTo>
                  <a:cubicBezTo>
                    <a:pt x="2354" y="1062"/>
                    <a:pt x="2376" y="1040"/>
                    <a:pt x="2403" y="1040"/>
                  </a:cubicBezTo>
                  <a:cubicBezTo>
                    <a:pt x="2537" y="1040"/>
                    <a:pt x="2537" y="1040"/>
                    <a:pt x="2537" y="1040"/>
                  </a:cubicBezTo>
                  <a:cubicBezTo>
                    <a:pt x="2539" y="900"/>
                    <a:pt x="2554" y="732"/>
                    <a:pt x="2541" y="527"/>
                  </a:cubicBezTo>
                  <a:cubicBezTo>
                    <a:pt x="2539" y="492"/>
                    <a:pt x="2534" y="459"/>
                    <a:pt x="2525" y="429"/>
                  </a:cubicBezTo>
                  <a:cubicBezTo>
                    <a:pt x="2083" y="429"/>
                    <a:pt x="2083" y="429"/>
                    <a:pt x="2083" y="429"/>
                  </a:cubicBezTo>
                  <a:cubicBezTo>
                    <a:pt x="2056" y="429"/>
                    <a:pt x="2034" y="407"/>
                    <a:pt x="2034" y="379"/>
                  </a:cubicBezTo>
                  <a:cubicBezTo>
                    <a:pt x="2034" y="379"/>
                    <a:pt x="2034" y="379"/>
                    <a:pt x="2034" y="379"/>
                  </a:cubicBezTo>
                  <a:cubicBezTo>
                    <a:pt x="2034" y="352"/>
                    <a:pt x="2056" y="330"/>
                    <a:pt x="2083" y="330"/>
                  </a:cubicBezTo>
                  <a:cubicBezTo>
                    <a:pt x="2483" y="330"/>
                    <a:pt x="2483" y="330"/>
                    <a:pt x="2483" y="330"/>
                  </a:cubicBezTo>
                  <a:cubicBezTo>
                    <a:pt x="2278" y="0"/>
                    <a:pt x="1622" y="160"/>
                    <a:pt x="1661" y="476"/>
                  </a:cubicBezTo>
                  <a:cubicBezTo>
                    <a:pt x="1710" y="867"/>
                    <a:pt x="1133" y="1232"/>
                    <a:pt x="826" y="1023"/>
                  </a:cubicBezTo>
                  <a:cubicBezTo>
                    <a:pt x="559" y="841"/>
                    <a:pt x="72" y="1134"/>
                    <a:pt x="10" y="1611"/>
                  </a:cubicBezTo>
                  <a:cubicBezTo>
                    <a:pt x="0" y="1684"/>
                    <a:pt x="6" y="1752"/>
                    <a:pt x="23" y="1813"/>
                  </a:cubicBezTo>
                  <a:cubicBezTo>
                    <a:pt x="225" y="1813"/>
                    <a:pt x="225" y="1813"/>
                    <a:pt x="225" y="1813"/>
                  </a:cubicBezTo>
                  <a:cubicBezTo>
                    <a:pt x="252" y="1813"/>
                    <a:pt x="274" y="1835"/>
                    <a:pt x="274" y="1862"/>
                  </a:cubicBezTo>
                  <a:cubicBezTo>
                    <a:pt x="274" y="1889"/>
                    <a:pt x="252" y="1911"/>
                    <a:pt x="225" y="1911"/>
                  </a:cubicBezTo>
                  <a:cubicBezTo>
                    <a:pt x="62" y="1911"/>
                    <a:pt x="62" y="1911"/>
                    <a:pt x="62" y="1911"/>
                  </a:cubicBezTo>
                  <a:cubicBezTo>
                    <a:pt x="103" y="1993"/>
                    <a:pt x="164" y="2062"/>
                    <a:pt x="227" y="2116"/>
                  </a:cubicBezTo>
                  <a:cubicBezTo>
                    <a:pt x="232" y="2115"/>
                    <a:pt x="237" y="2114"/>
                    <a:pt x="243" y="2114"/>
                  </a:cubicBezTo>
                  <a:cubicBezTo>
                    <a:pt x="586" y="2114"/>
                    <a:pt x="586" y="2114"/>
                    <a:pt x="586" y="2114"/>
                  </a:cubicBezTo>
                  <a:cubicBezTo>
                    <a:pt x="613" y="2114"/>
                    <a:pt x="635" y="2136"/>
                    <a:pt x="635" y="2163"/>
                  </a:cubicBezTo>
                  <a:cubicBezTo>
                    <a:pt x="635" y="2190"/>
                    <a:pt x="613" y="2212"/>
                    <a:pt x="586" y="2212"/>
                  </a:cubicBezTo>
                  <a:cubicBezTo>
                    <a:pt x="358" y="2212"/>
                    <a:pt x="358" y="2212"/>
                    <a:pt x="358" y="2212"/>
                  </a:cubicBezTo>
                  <a:cubicBezTo>
                    <a:pt x="441" y="2264"/>
                    <a:pt x="506" y="2288"/>
                    <a:pt x="506" y="2288"/>
                  </a:cubicBezTo>
                  <a:cubicBezTo>
                    <a:pt x="786" y="2358"/>
                    <a:pt x="936" y="2255"/>
                    <a:pt x="1053" y="2195"/>
                  </a:cubicBezTo>
                  <a:cubicBezTo>
                    <a:pt x="1378" y="2028"/>
                    <a:pt x="2005" y="2079"/>
                    <a:pt x="2398" y="2561"/>
                  </a:cubicBezTo>
                  <a:cubicBezTo>
                    <a:pt x="2535" y="2700"/>
                    <a:pt x="2781" y="2643"/>
                    <a:pt x="2962" y="2492"/>
                  </a:cubicBezTo>
                  <a:cubicBezTo>
                    <a:pt x="3242" y="2492"/>
                    <a:pt x="3242" y="2492"/>
                    <a:pt x="3242" y="2492"/>
                  </a:cubicBezTo>
                  <a:cubicBezTo>
                    <a:pt x="3276" y="2492"/>
                    <a:pt x="3303" y="2465"/>
                    <a:pt x="3303" y="2431"/>
                  </a:cubicBezTo>
                  <a:cubicBezTo>
                    <a:pt x="3303" y="2398"/>
                    <a:pt x="3276" y="2371"/>
                    <a:pt x="3242" y="2371"/>
                  </a:cubicBezTo>
                  <a:cubicBezTo>
                    <a:pt x="3077" y="2371"/>
                    <a:pt x="3077" y="2371"/>
                    <a:pt x="3077" y="2371"/>
                  </a:cubicBezTo>
                  <a:cubicBezTo>
                    <a:pt x="3085" y="2360"/>
                    <a:pt x="3093" y="2349"/>
                    <a:pt x="3101" y="2337"/>
                  </a:cubicBezTo>
                  <a:cubicBezTo>
                    <a:pt x="3445" y="2337"/>
                    <a:pt x="3445" y="2337"/>
                    <a:pt x="3445" y="2337"/>
                  </a:cubicBezTo>
                  <a:cubicBezTo>
                    <a:pt x="3478" y="2337"/>
                    <a:pt x="3505" y="2310"/>
                    <a:pt x="3505" y="2277"/>
                  </a:cubicBezTo>
                  <a:cubicBezTo>
                    <a:pt x="3505" y="2243"/>
                    <a:pt x="3478" y="2216"/>
                    <a:pt x="3445"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8">
              <a:extLst>
                <a:ext uri="{FF2B5EF4-FFF2-40B4-BE49-F238E27FC236}">
                  <a16:creationId xmlns:a16="http://schemas.microsoft.com/office/drawing/2014/main" id="{E00F8A19-EDF1-4B73-B7FF-346B81BCF482}"/>
                </a:ext>
              </a:extLst>
            </p:cNvPr>
            <p:cNvSpPr>
              <a:spLocks/>
            </p:cNvSpPr>
            <p:nvPr/>
          </p:nvSpPr>
          <p:spPr bwMode="auto">
            <a:xfrm>
              <a:off x="13925550" y="4665663"/>
              <a:ext cx="955675" cy="239713"/>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9">
              <a:extLst>
                <a:ext uri="{FF2B5EF4-FFF2-40B4-BE49-F238E27FC236}">
                  <a16:creationId xmlns:a16="http://schemas.microsoft.com/office/drawing/2014/main" id="{4D3973A5-94B5-4506-BACB-01E776AF2662}"/>
                </a:ext>
              </a:extLst>
            </p:cNvPr>
            <p:cNvSpPr>
              <a:spLocks/>
            </p:cNvSpPr>
            <p:nvPr/>
          </p:nvSpPr>
          <p:spPr bwMode="auto">
            <a:xfrm>
              <a:off x="14927263" y="4665663"/>
              <a:ext cx="238125" cy="239713"/>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10">
              <a:extLst>
                <a:ext uri="{FF2B5EF4-FFF2-40B4-BE49-F238E27FC236}">
                  <a16:creationId xmlns:a16="http://schemas.microsoft.com/office/drawing/2014/main" id="{7410FD5D-E4B2-4980-936E-96800846B5F1}"/>
                </a:ext>
              </a:extLst>
            </p:cNvPr>
            <p:cNvSpPr>
              <a:spLocks/>
            </p:cNvSpPr>
            <p:nvPr/>
          </p:nvSpPr>
          <p:spPr bwMode="auto">
            <a:xfrm>
              <a:off x="14327188" y="4359275"/>
              <a:ext cx="819150" cy="241300"/>
            </a:xfrm>
            <a:custGeom>
              <a:avLst/>
              <a:gdLst>
                <a:gd name="T0" fmla="*/ 287 w 336"/>
                <a:gd name="T1" fmla="*/ 99 h 99"/>
                <a:gd name="T2" fmla="*/ 49 w 336"/>
                <a:gd name="T3" fmla="*/ 99 h 99"/>
                <a:gd name="T4" fmla="*/ 0 w 336"/>
                <a:gd name="T5" fmla="*/ 50 h 99"/>
                <a:gd name="T6" fmla="*/ 0 w 336"/>
                <a:gd name="T7" fmla="*/ 50 h 99"/>
                <a:gd name="T8" fmla="*/ 49 w 336"/>
                <a:gd name="T9" fmla="*/ 0 h 99"/>
                <a:gd name="T10" fmla="*/ 287 w 336"/>
                <a:gd name="T11" fmla="*/ 0 h 99"/>
                <a:gd name="T12" fmla="*/ 336 w 336"/>
                <a:gd name="T13" fmla="*/ 50 h 99"/>
                <a:gd name="T14" fmla="*/ 336 w 336"/>
                <a:gd name="T15" fmla="*/ 50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50"/>
                  </a:cubicBezTo>
                  <a:cubicBezTo>
                    <a:pt x="0" y="50"/>
                    <a:pt x="0" y="50"/>
                    <a:pt x="0" y="50"/>
                  </a:cubicBezTo>
                  <a:cubicBezTo>
                    <a:pt x="0" y="22"/>
                    <a:pt x="22" y="0"/>
                    <a:pt x="49" y="0"/>
                  </a:cubicBezTo>
                  <a:cubicBezTo>
                    <a:pt x="287" y="0"/>
                    <a:pt x="287" y="0"/>
                    <a:pt x="287" y="0"/>
                  </a:cubicBezTo>
                  <a:cubicBezTo>
                    <a:pt x="314" y="0"/>
                    <a:pt x="336" y="22"/>
                    <a:pt x="336" y="50"/>
                  </a:cubicBezTo>
                  <a:cubicBezTo>
                    <a:pt x="336" y="50"/>
                    <a:pt x="336" y="50"/>
                    <a:pt x="336" y="50"/>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1">
              <a:extLst>
                <a:ext uri="{FF2B5EF4-FFF2-40B4-BE49-F238E27FC236}">
                  <a16:creationId xmlns:a16="http://schemas.microsoft.com/office/drawing/2014/main" id="{FADD0AFF-15DB-48D8-A769-C63A1D2EC56B}"/>
                </a:ext>
              </a:extLst>
            </p:cNvPr>
            <p:cNvSpPr>
              <a:spLocks/>
            </p:cNvSpPr>
            <p:nvPr/>
          </p:nvSpPr>
          <p:spPr bwMode="auto">
            <a:xfrm>
              <a:off x="15438438" y="5738813"/>
              <a:ext cx="819150" cy="239713"/>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2">
              <a:extLst>
                <a:ext uri="{FF2B5EF4-FFF2-40B4-BE49-F238E27FC236}">
                  <a16:creationId xmlns:a16="http://schemas.microsoft.com/office/drawing/2014/main" id="{53985FF2-2D27-49F0-A738-51BEA7E41E1C}"/>
                </a:ext>
              </a:extLst>
            </p:cNvPr>
            <p:cNvSpPr>
              <a:spLocks/>
            </p:cNvSpPr>
            <p:nvPr/>
          </p:nvSpPr>
          <p:spPr bwMode="auto">
            <a:xfrm>
              <a:off x="14444663" y="4960938"/>
              <a:ext cx="587375" cy="241300"/>
            </a:xfrm>
            <a:custGeom>
              <a:avLst/>
              <a:gdLst>
                <a:gd name="T0" fmla="*/ 192 w 241"/>
                <a:gd name="T1" fmla="*/ 99 h 99"/>
                <a:gd name="T2" fmla="*/ 50 w 241"/>
                <a:gd name="T3" fmla="*/ 99 h 99"/>
                <a:gd name="T4" fmla="*/ 0 w 241"/>
                <a:gd name="T5" fmla="*/ 50 h 99"/>
                <a:gd name="T6" fmla="*/ 0 w 241"/>
                <a:gd name="T7" fmla="*/ 50 h 99"/>
                <a:gd name="T8" fmla="*/ 50 w 241"/>
                <a:gd name="T9" fmla="*/ 0 h 99"/>
                <a:gd name="T10" fmla="*/ 192 w 241"/>
                <a:gd name="T11" fmla="*/ 0 h 99"/>
                <a:gd name="T12" fmla="*/ 241 w 241"/>
                <a:gd name="T13" fmla="*/ 50 h 99"/>
                <a:gd name="T14" fmla="*/ 241 w 241"/>
                <a:gd name="T15" fmla="*/ 50 h 99"/>
                <a:gd name="T16" fmla="*/ 192 w 241"/>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99">
                  <a:moveTo>
                    <a:pt x="192" y="99"/>
                  </a:moveTo>
                  <a:cubicBezTo>
                    <a:pt x="50" y="99"/>
                    <a:pt x="50" y="99"/>
                    <a:pt x="50" y="99"/>
                  </a:cubicBezTo>
                  <a:cubicBezTo>
                    <a:pt x="22" y="99"/>
                    <a:pt x="0" y="77"/>
                    <a:pt x="0" y="50"/>
                  </a:cubicBezTo>
                  <a:cubicBezTo>
                    <a:pt x="0" y="50"/>
                    <a:pt x="0" y="50"/>
                    <a:pt x="0" y="50"/>
                  </a:cubicBezTo>
                  <a:cubicBezTo>
                    <a:pt x="0" y="22"/>
                    <a:pt x="22" y="0"/>
                    <a:pt x="50" y="0"/>
                  </a:cubicBezTo>
                  <a:cubicBezTo>
                    <a:pt x="192" y="0"/>
                    <a:pt x="192" y="0"/>
                    <a:pt x="192" y="0"/>
                  </a:cubicBezTo>
                  <a:cubicBezTo>
                    <a:pt x="219" y="0"/>
                    <a:pt x="241" y="22"/>
                    <a:pt x="241" y="50"/>
                  </a:cubicBezTo>
                  <a:cubicBezTo>
                    <a:pt x="241" y="50"/>
                    <a:pt x="241" y="50"/>
                    <a:pt x="241" y="50"/>
                  </a:cubicBezTo>
                  <a:cubicBezTo>
                    <a:pt x="241" y="77"/>
                    <a:pt x="219" y="99"/>
                    <a:pt x="192"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3">
              <a:extLst>
                <a:ext uri="{FF2B5EF4-FFF2-40B4-BE49-F238E27FC236}">
                  <a16:creationId xmlns:a16="http://schemas.microsoft.com/office/drawing/2014/main" id="{B2B326E1-B70A-4522-BF73-938D612BDD3D}"/>
                </a:ext>
              </a:extLst>
            </p:cNvPr>
            <p:cNvSpPr>
              <a:spLocks/>
            </p:cNvSpPr>
            <p:nvPr/>
          </p:nvSpPr>
          <p:spPr bwMode="auto">
            <a:xfrm>
              <a:off x="15146338" y="5986463"/>
              <a:ext cx="585788" cy="238125"/>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4">
              <a:extLst>
                <a:ext uri="{FF2B5EF4-FFF2-40B4-BE49-F238E27FC236}">
                  <a16:creationId xmlns:a16="http://schemas.microsoft.com/office/drawing/2014/main" id="{DCFD21A8-1CAF-41EE-A281-59F004B4F921}"/>
                </a:ext>
              </a:extLst>
            </p:cNvPr>
            <p:cNvSpPr>
              <a:spLocks/>
            </p:cNvSpPr>
            <p:nvPr/>
          </p:nvSpPr>
          <p:spPr bwMode="auto">
            <a:xfrm>
              <a:off x="13947775" y="3043238"/>
              <a:ext cx="1176338" cy="295275"/>
            </a:xfrm>
            <a:custGeom>
              <a:avLst/>
              <a:gdLst>
                <a:gd name="T0" fmla="*/ 61 w 483"/>
                <a:gd name="T1" fmla="*/ 0 h 121"/>
                <a:gd name="T2" fmla="*/ 422 w 483"/>
                <a:gd name="T3" fmla="*/ 0 h 121"/>
                <a:gd name="T4" fmla="*/ 483 w 483"/>
                <a:gd name="T5" fmla="*/ 60 h 121"/>
                <a:gd name="T6" fmla="*/ 483 w 483"/>
                <a:gd name="T7" fmla="*/ 60 h 121"/>
                <a:gd name="T8" fmla="*/ 422 w 483"/>
                <a:gd name="T9" fmla="*/ 121 h 121"/>
                <a:gd name="T10" fmla="*/ 61 w 483"/>
                <a:gd name="T11" fmla="*/ 121 h 121"/>
                <a:gd name="T12" fmla="*/ 0 w 483"/>
                <a:gd name="T13" fmla="*/ 60 h 121"/>
                <a:gd name="T14" fmla="*/ 0 w 483"/>
                <a:gd name="T15" fmla="*/ 60 h 121"/>
                <a:gd name="T16" fmla="*/ 61 w 48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21">
                  <a:moveTo>
                    <a:pt x="61" y="0"/>
                  </a:moveTo>
                  <a:cubicBezTo>
                    <a:pt x="422" y="0"/>
                    <a:pt x="422" y="0"/>
                    <a:pt x="422" y="0"/>
                  </a:cubicBezTo>
                  <a:cubicBezTo>
                    <a:pt x="455" y="0"/>
                    <a:pt x="483" y="27"/>
                    <a:pt x="483" y="60"/>
                  </a:cubicBezTo>
                  <a:cubicBezTo>
                    <a:pt x="483" y="60"/>
                    <a:pt x="483" y="60"/>
                    <a:pt x="483" y="60"/>
                  </a:cubicBezTo>
                  <a:cubicBezTo>
                    <a:pt x="483" y="94"/>
                    <a:pt x="455" y="121"/>
                    <a:pt x="422"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5">
              <a:extLst>
                <a:ext uri="{FF2B5EF4-FFF2-40B4-BE49-F238E27FC236}">
                  <a16:creationId xmlns:a16="http://schemas.microsoft.com/office/drawing/2014/main" id="{7E9F0C8F-CE63-4D00-B9EA-E7370F052800}"/>
                </a:ext>
              </a:extLst>
            </p:cNvPr>
            <p:cNvSpPr>
              <a:spLocks/>
            </p:cNvSpPr>
            <p:nvPr/>
          </p:nvSpPr>
          <p:spPr bwMode="auto">
            <a:xfrm>
              <a:off x="13620750" y="3419475"/>
              <a:ext cx="1009650" cy="295275"/>
            </a:xfrm>
            <a:custGeom>
              <a:avLst/>
              <a:gdLst>
                <a:gd name="T0" fmla="*/ 61 w 414"/>
                <a:gd name="T1" fmla="*/ 0 h 121"/>
                <a:gd name="T2" fmla="*/ 354 w 414"/>
                <a:gd name="T3" fmla="*/ 0 h 121"/>
                <a:gd name="T4" fmla="*/ 414 w 414"/>
                <a:gd name="T5" fmla="*/ 61 h 121"/>
                <a:gd name="T6" fmla="*/ 414 w 414"/>
                <a:gd name="T7" fmla="*/ 61 h 121"/>
                <a:gd name="T8" fmla="*/ 354 w 414"/>
                <a:gd name="T9" fmla="*/ 121 h 121"/>
                <a:gd name="T10" fmla="*/ 61 w 414"/>
                <a:gd name="T11" fmla="*/ 121 h 121"/>
                <a:gd name="T12" fmla="*/ 0 w 414"/>
                <a:gd name="T13" fmla="*/ 61 h 121"/>
                <a:gd name="T14" fmla="*/ 0 w 414"/>
                <a:gd name="T15" fmla="*/ 61 h 121"/>
                <a:gd name="T16" fmla="*/ 61 w 414"/>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4" h="121">
                  <a:moveTo>
                    <a:pt x="61" y="0"/>
                  </a:moveTo>
                  <a:cubicBezTo>
                    <a:pt x="354" y="0"/>
                    <a:pt x="354" y="0"/>
                    <a:pt x="354" y="0"/>
                  </a:cubicBezTo>
                  <a:cubicBezTo>
                    <a:pt x="387" y="0"/>
                    <a:pt x="414" y="28"/>
                    <a:pt x="414" y="61"/>
                  </a:cubicBezTo>
                  <a:cubicBezTo>
                    <a:pt x="414" y="61"/>
                    <a:pt x="414" y="61"/>
                    <a:pt x="414" y="61"/>
                  </a:cubicBezTo>
                  <a:cubicBezTo>
                    <a:pt x="414" y="94"/>
                    <a:pt x="387" y="121"/>
                    <a:pt x="354" y="121"/>
                  </a:cubicBezTo>
                  <a:cubicBezTo>
                    <a:pt x="61" y="121"/>
                    <a:pt x="61" y="121"/>
                    <a:pt x="61" y="121"/>
                  </a:cubicBezTo>
                  <a:cubicBezTo>
                    <a:pt x="27" y="121"/>
                    <a:pt x="0" y="94"/>
                    <a:pt x="0" y="61"/>
                  </a:cubicBezTo>
                  <a:cubicBezTo>
                    <a:pt x="0" y="61"/>
                    <a:pt x="0" y="61"/>
                    <a:pt x="0" y="61"/>
                  </a:cubicBezTo>
                  <a:cubicBezTo>
                    <a:pt x="0" y="28"/>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6">
              <a:extLst>
                <a:ext uri="{FF2B5EF4-FFF2-40B4-BE49-F238E27FC236}">
                  <a16:creationId xmlns:a16="http://schemas.microsoft.com/office/drawing/2014/main" id="{8830D42F-7DE4-4760-85CA-82A591CA1263}"/>
                </a:ext>
              </a:extLst>
            </p:cNvPr>
            <p:cNvSpPr>
              <a:spLocks/>
            </p:cNvSpPr>
            <p:nvPr/>
          </p:nvSpPr>
          <p:spPr bwMode="auto">
            <a:xfrm>
              <a:off x="13762038" y="2679700"/>
              <a:ext cx="722313" cy="295275"/>
            </a:xfrm>
            <a:custGeom>
              <a:avLst/>
              <a:gdLst>
                <a:gd name="T0" fmla="*/ 61 w 296"/>
                <a:gd name="T1" fmla="*/ 0 h 121"/>
                <a:gd name="T2" fmla="*/ 236 w 296"/>
                <a:gd name="T3" fmla="*/ 0 h 121"/>
                <a:gd name="T4" fmla="*/ 296 w 296"/>
                <a:gd name="T5" fmla="*/ 60 h 121"/>
                <a:gd name="T6" fmla="*/ 296 w 296"/>
                <a:gd name="T7" fmla="*/ 60 h 121"/>
                <a:gd name="T8" fmla="*/ 236 w 296"/>
                <a:gd name="T9" fmla="*/ 121 h 121"/>
                <a:gd name="T10" fmla="*/ 61 w 296"/>
                <a:gd name="T11" fmla="*/ 121 h 121"/>
                <a:gd name="T12" fmla="*/ 0 w 296"/>
                <a:gd name="T13" fmla="*/ 60 h 121"/>
                <a:gd name="T14" fmla="*/ 0 w 296"/>
                <a:gd name="T15" fmla="*/ 60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0"/>
                  </a:cubicBezTo>
                  <a:cubicBezTo>
                    <a:pt x="296" y="60"/>
                    <a:pt x="296" y="60"/>
                    <a:pt x="296" y="60"/>
                  </a:cubicBezTo>
                  <a:cubicBezTo>
                    <a:pt x="296" y="94"/>
                    <a:pt x="269" y="121"/>
                    <a:pt x="236"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9" name="Group 168">
            <a:extLst>
              <a:ext uri="{FF2B5EF4-FFF2-40B4-BE49-F238E27FC236}">
                <a16:creationId xmlns:a16="http://schemas.microsoft.com/office/drawing/2014/main" id="{363E3A96-F945-4273-9990-9E8E67FC56AA}"/>
              </a:ext>
            </a:extLst>
          </p:cNvPr>
          <p:cNvGrpSpPr/>
          <p:nvPr/>
        </p:nvGrpSpPr>
        <p:grpSpPr>
          <a:xfrm>
            <a:off x="4727120" y="7365092"/>
            <a:ext cx="4319588" cy="3683000"/>
            <a:chOff x="9937750" y="6813550"/>
            <a:chExt cx="4319588" cy="3683000"/>
          </a:xfrm>
        </p:grpSpPr>
        <p:sp>
          <p:nvSpPr>
            <p:cNvPr id="7" name="Oval 7">
              <a:extLst>
                <a:ext uri="{FF2B5EF4-FFF2-40B4-BE49-F238E27FC236}">
                  <a16:creationId xmlns:a16="http://schemas.microsoft.com/office/drawing/2014/main" id="{EDD0F84D-08D8-42B8-BA06-E2A3D58DCA23}"/>
                </a:ext>
              </a:extLst>
            </p:cNvPr>
            <p:cNvSpPr>
              <a:spLocks noChangeArrowheads="1"/>
            </p:cNvSpPr>
            <p:nvPr/>
          </p:nvSpPr>
          <p:spPr bwMode="auto">
            <a:xfrm>
              <a:off x="10006013" y="6813550"/>
              <a:ext cx="3679825" cy="3683000"/>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7">
              <a:extLst>
                <a:ext uri="{FF2B5EF4-FFF2-40B4-BE49-F238E27FC236}">
                  <a16:creationId xmlns:a16="http://schemas.microsoft.com/office/drawing/2014/main" id="{5A2C6AD4-8EBA-4C8A-813C-DE318A44F507}"/>
                </a:ext>
              </a:extLst>
            </p:cNvPr>
            <p:cNvSpPr>
              <a:spLocks/>
            </p:cNvSpPr>
            <p:nvPr/>
          </p:nvSpPr>
          <p:spPr bwMode="auto">
            <a:xfrm>
              <a:off x="10009188" y="6978650"/>
              <a:ext cx="3849688" cy="3278188"/>
            </a:xfrm>
            <a:custGeom>
              <a:avLst/>
              <a:gdLst>
                <a:gd name="T0" fmla="*/ 1526 w 1580"/>
                <a:gd name="T1" fmla="*/ 762 h 1344"/>
                <a:gd name="T2" fmla="*/ 1418 w 1580"/>
                <a:gd name="T3" fmla="*/ 762 h 1344"/>
                <a:gd name="T4" fmla="*/ 1418 w 1580"/>
                <a:gd name="T5" fmla="*/ 762 h 1344"/>
                <a:gd name="T6" fmla="*/ 1323 w 1580"/>
                <a:gd name="T7" fmla="*/ 762 h 1344"/>
                <a:gd name="T8" fmla="*/ 1268 w 1580"/>
                <a:gd name="T9" fmla="*/ 815 h 1344"/>
                <a:gd name="T10" fmla="*/ 1284 w 1580"/>
                <a:gd name="T11" fmla="*/ 854 h 1344"/>
                <a:gd name="T12" fmla="*/ 1322 w 1580"/>
                <a:gd name="T13" fmla="*/ 870 h 1344"/>
                <a:gd name="T14" fmla="*/ 1393 w 1580"/>
                <a:gd name="T15" fmla="*/ 870 h 1344"/>
                <a:gd name="T16" fmla="*/ 1393 w 1580"/>
                <a:gd name="T17" fmla="*/ 870 h 1344"/>
                <a:gd name="T18" fmla="*/ 1444 w 1580"/>
                <a:gd name="T19" fmla="*/ 924 h 1344"/>
                <a:gd name="T20" fmla="*/ 1389 w 1580"/>
                <a:gd name="T21" fmla="*/ 977 h 1344"/>
                <a:gd name="T22" fmla="*/ 1380 w 1580"/>
                <a:gd name="T23" fmla="*/ 977 h 1344"/>
                <a:gd name="T24" fmla="*/ 1334 w 1580"/>
                <a:gd name="T25" fmla="*/ 1004 h 1344"/>
                <a:gd name="T26" fmla="*/ 768 w 1580"/>
                <a:gd name="T27" fmla="*/ 1337 h 1344"/>
                <a:gd name="T28" fmla="*/ 87 w 1580"/>
                <a:gd name="T29" fmla="*/ 675 h 1344"/>
                <a:gd name="T30" fmla="*/ 89 w 1580"/>
                <a:gd name="T31" fmla="*/ 610 h 1344"/>
                <a:gd name="T32" fmla="*/ 90 w 1580"/>
                <a:gd name="T33" fmla="*/ 607 h 1344"/>
                <a:gd name="T34" fmla="*/ 54 w 1580"/>
                <a:gd name="T35" fmla="*/ 571 h 1344"/>
                <a:gd name="T36" fmla="*/ 16 w 1580"/>
                <a:gd name="T37" fmla="*/ 555 h 1344"/>
                <a:gd name="T38" fmla="*/ 0 w 1580"/>
                <a:gd name="T39" fmla="*/ 517 h 1344"/>
                <a:gd name="T40" fmla="*/ 55 w 1580"/>
                <a:gd name="T41" fmla="*/ 464 h 1344"/>
                <a:gd name="T42" fmla="*/ 238 w 1580"/>
                <a:gd name="T43" fmla="*/ 464 h 1344"/>
                <a:gd name="T44" fmla="*/ 279 w 1580"/>
                <a:gd name="T45" fmla="*/ 411 h 1344"/>
                <a:gd name="T46" fmla="*/ 264 w 1580"/>
                <a:gd name="T47" fmla="*/ 373 h 1344"/>
                <a:gd name="T48" fmla="*/ 226 w 1580"/>
                <a:gd name="T49" fmla="*/ 358 h 1344"/>
                <a:gd name="T50" fmla="*/ 156 w 1580"/>
                <a:gd name="T51" fmla="*/ 358 h 1344"/>
                <a:gd name="T52" fmla="*/ 118 w 1580"/>
                <a:gd name="T53" fmla="*/ 342 h 1344"/>
                <a:gd name="T54" fmla="*/ 102 w 1580"/>
                <a:gd name="T55" fmla="*/ 303 h 1344"/>
                <a:gd name="T56" fmla="*/ 157 w 1580"/>
                <a:gd name="T57" fmla="*/ 250 h 1344"/>
                <a:gd name="T58" fmla="*/ 179 w 1580"/>
                <a:gd name="T59" fmla="*/ 250 h 1344"/>
                <a:gd name="T60" fmla="*/ 268 w 1580"/>
                <a:gd name="T61" fmla="*/ 211 h 1344"/>
                <a:gd name="T62" fmla="*/ 755 w 1580"/>
                <a:gd name="T63" fmla="*/ 0 h 1344"/>
                <a:gd name="T64" fmla="*/ 1419 w 1580"/>
                <a:gd name="T65" fmla="*/ 583 h 1344"/>
                <a:gd name="T66" fmla="*/ 1500 w 1580"/>
                <a:gd name="T67" fmla="*/ 655 h 1344"/>
                <a:gd name="T68" fmla="*/ 1526 w 1580"/>
                <a:gd name="T69" fmla="*/ 655 h 1344"/>
                <a:gd name="T70" fmla="*/ 1580 w 1580"/>
                <a:gd name="T71" fmla="*/ 709 h 1344"/>
                <a:gd name="T72" fmla="*/ 1580 w 1580"/>
                <a:gd name="T73" fmla="*/ 709 h 1344"/>
                <a:gd name="T74" fmla="*/ 1526 w 1580"/>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0" h="1344">
                  <a:moveTo>
                    <a:pt x="1526" y="762"/>
                  </a:moveTo>
                  <a:cubicBezTo>
                    <a:pt x="1418" y="762"/>
                    <a:pt x="1418" y="762"/>
                    <a:pt x="1418" y="762"/>
                  </a:cubicBezTo>
                  <a:cubicBezTo>
                    <a:pt x="1418" y="762"/>
                    <a:pt x="1418" y="762"/>
                    <a:pt x="1418" y="762"/>
                  </a:cubicBezTo>
                  <a:cubicBezTo>
                    <a:pt x="1323" y="762"/>
                    <a:pt x="1323" y="762"/>
                    <a:pt x="1323" y="762"/>
                  </a:cubicBezTo>
                  <a:cubicBezTo>
                    <a:pt x="1294" y="762"/>
                    <a:pt x="1269" y="786"/>
                    <a:pt x="1268" y="815"/>
                  </a:cubicBezTo>
                  <a:cubicBezTo>
                    <a:pt x="1268" y="831"/>
                    <a:pt x="1274" y="844"/>
                    <a:pt x="1284" y="854"/>
                  </a:cubicBezTo>
                  <a:cubicBezTo>
                    <a:pt x="1294" y="864"/>
                    <a:pt x="1307" y="870"/>
                    <a:pt x="1322" y="870"/>
                  </a:cubicBezTo>
                  <a:cubicBezTo>
                    <a:pt x="1393" y="870"/>
                    <a:pt x="1393" y="870"/>
                    <a:pt x="1393" y="870"/>
                  </a:cubicBezTo>
                  <a:cubicBezTo>
                    <a:pt x="1393" y="870"/>
                    <a:pt x="1393" y="870"/>
                    <a:pt x="1393" y="870"/>
                  </a:cubicBezTo>
                  <a:cubicBezTo>
                    <a:pt x="1421" y="871"/>
                    <a:pt x="1444" y="895"/>
                    <a:pt x="1444" y="924"/>
                  </a:cubicBezTo>
                  <a:cubicBezTo>
                    <a:pt x="1444" y="953"/>
                    <a:pt x="1419" y="977"/>
                    <a:pt x="1389" y="977"/>
                  </a:cubicBezTo>
                  <a:cubicBezTo>
                    <a:pt x="1380" y="977"/>
                    <a:pt x="1380" y="977"/>
                    <a:pt x="1380" y="977"/>
                  </a:cubicBezTo>
                  <a:cubicBezTo>
                    <a:pt x="1361" y="977"/>
                    <a:pt x="1343" y="988"/>
                    <a:pt x="1334" y="1004"/>
                  </a:cubicBezTo>
                  <a:cubicBezTo>
                    <a:pt x="1220" y="1200"/>
                    <a:pt x="1009" y="1333"/>
                    <a:pt x="768" y="1337"/>
                  </a:cubicBezTo>
                  <a:cubicBezTo>
                    <a:pt x="395" y="1344"/>
                    <a:pt x="91" y="1048"/>
                    <a:pt x="87" y="675"/>
                  </a:cubicBezTo>
                  <a:cubicBezTo>
                    <a:pt x="87" y="653"/>
                    <a:pt x="88" y="632"/>
                    <a:pt x="89" y="610"/>
                  </a:cubicBezTo>
                  <a:cubicBezTo>
                    <a:pt x="89" y="609"/>
                    <a:pt x="90" y="608"/>
                    <a:pt x="90" y="607"/>
                  </a:cubicBezTo>
                  <a:cubicBezTo>
                    <a:pt x="90" y="587"/>
                    <a:pt x="74" y="571"/>
                    <a:pt x="54" y="571"/>
                  </a:cubicBezTo>
                  <a:cubicBezTo>
                    <a:pt x="39" y="571"/>
                    <a:pt x="25" y="565"/>
                    <a:pt x="16" y="555"/>
                  </a:cubicBezTo>
                  <a:cubicBezTo>
                    <a:pt x="6" y="546"/>
                    <a:pt x="0" y="532"/>
                    <a:pt x="0" y="517"/>
                  </a:cubicBezTo>
                  <a:cubicBezTo>
                    <a:pt x="0" y="487"/>
                    <a:pt x="25" y="464"/>
                    <a:pt x="55" y="464"/>
                  </a:cubicBezTo>
                  <a:cubicBezTo>
                    <a:pt x="238" y="464"/>
                    <a:pt x="238" y="464"/>
                    <a:pt x="238" y="464"/>
                  </a:cubicBezTo>
                  <a:cubicBezTo>
                    <a:pt x="262" y="458"/>
                    <a:pt x="279" y="437"/>
                    <a:pt x="279" y="411"/>
                  </a:cubicBezTo>
                  <a:cubicBezTo>
                    <a:pt x="279" y="397"/>
                    <a:pt x="273" y="383"/>
                    <a:pt x="264" y="373"/>
                  </a:cubicBezTo>
                  <a:cubicBezTo>
                    <a:pt x="254" y="364"/>
                    <a:pt x="241" y="358"/>
                    <a:pt x="226" y="358"/>
                  </a:cubicBezTo>
                  <a:cubicBezTo>
                    <a:pt x="156" y="358"/>
                    <a:pt x="156" y="358"/>
                    <a:pt x="156" y="358"/>
                  </a:cubicBezTo>
                  <a:cubicBezTo>
                    <a:pt x="141" y="358"/>
                    <a:pt x="127" y="352"/>
                    <a:pt x="118" y="342"/>
                  </a:cubicBezTo>
                  <a:cubicBezTo>
                    <a:pt x="108" y="332"/>
                    <a:pt x="102" y="318"/>
                    <a:pt x="102" y="303"/>
                  </a:cubicBezTo>
                  <a:cubicBezTo>
                    <a:pt x="102" y="274"/>
                    <a:pt x="127" y="250"/>
                    <a:pt x="157" y="250"/>
                  </a:cubicBezTo>
                  <a:cubicBezTo>
                    <a:pt x="179" y="250"/>
                    <a:pt x="179" y="250"/>
                    <a:pt x="179" y="250"/>
                  </a:cubicBezTo>
                  <a:cubicBezTo>
                    <a:pt x="213" y="250"/>
                    <a:pt x="245" y="236"/>
                    <a:pt x="268" y="211"/>
                  </a:cubicBezTo>
                  <a:cubicBezTo>
                    <a:pt x="390" y="81"/>
                    <a:pt x="563" y="0"/>
                    <a:pt x="755" y="0"/>
                  </a:cubicBezTo>
                  <a:cubicBezTo>
                    <a:pt x="1096" y="0"/>
                    <a:pt x="1377" y="254"/>
                    <a:pt x="1419" y="583"/>
                  </a:cubicBezTo>
                  <a:cubicBezTo>
                    <a:pt x="1424" y="624"/>
                    <a:pt x="1459" y="655"/>
                    <a:pt x="1500" y="655"/>
                  </a:cubicBezTo>
                  <a:cubicBezTo>
                    <a:pt x="1526" y="655"/>
                    <a:pt x="1526" y="655"/>
                    <a:pt x="1526" y="655"/>
                  </a:cubicBezTo>
                  <a:cubicBezTo>
                    <a:pt x="1556" y="655"/>
                    <a:pt x="1580" y="679"/>
                    <a:pt x="1580" y="709"/>
                  </a:cubicBezTo>
                  <a:cubicBezTo>
                    <a:pt x="1580" y="709"/>
                    <a:pt x="1580" y="709"/>
                    <a:pt x="1580" y="709"/>
                  </a:cubicBezTo>
                  <a:cubicBezTo>
                    <a:pt x="1580" y="738"/>
                    <a:pt x="1556" y="762"/>
                    <a:pt x="1526" y="762"/>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8">
              <a:extLst>
                <a:ext uri="{FF2B5EF4-FFF2-40B4-BE49-F238E27FC236}">
                  <a16:creationId xmlns:a16="http://schemas.microsoft.com/office/drawing/2014/main" id="{1D8D7E54-0A76-4E02-8C37-E563F7BE40F4}"/>
                </a:ext>
              </a:extLst>
            </p:cNvPr>
            <p:cNvSpPr>
              <a:spLocks/>
            </p:cNvSpPr>
            <p:nvPr/>
          </p:nvSpPr>
          <p:spPr bwMode="auto">
            <a:xfrm>
              <a:off x="9956800" y="7588250"/>
              <a:ext cx="263525" cy="263525"/>
            </a:xfrm>
            <a:custGeom>
              <a:avLst/>
              <a:gdLst>
                <a:gd name="T0" fmla="*/ 54 w 108"/>
                <a:gd name="T1" fmla="*/ 0 h 108"/>
                <a:gd name="T2" fmla="*/ 54 w 108"/>
                <a:gd name="T3" fmla="*/ 0 h 108"/>
                <a:gd name="T4" fmla="*/ 0 w 108"/>
                <a:gd name="T5" fmla="*/ 54 h 108"/>
                <a:gd name="T6" fmla="*/ 0 w 108"/>
                <a:gd name="T7" fmla="*/ 54 h 108"/>
                <a:gd name="T8" fmla="*/ 54 w 108"/>
                <a:gd name="T9" fmla="*/ 108 h 108"/>
                <a:gd name="T10" fmla="*/ 54 w 108"/>
                <a:gd name="T11" fmla="*/ 108 h 108"/>
                <a:gd name="T12" fmla="*/ 108 w 108"/>
                <a:gd name="T13" fmla="*/ 54 h 108"/>
                <a:gd name="T14" fmla="*/ 108 w 108"/>
                <a:gd name="T15" fmla="*/ 54 h 108"/>
                <a:gd name="T16" fmla="*/ 54 w 108"/>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8">
                  <a:moveTo>
                    <a:pt x="54" y="0"/>
                  </a:moveTo>
                  <a:cubicBezTo>
                    <a:pt x="54" y="0"/>
                    <a:pt x="54" y="0"/>
                    <a:pt x="54" y="0"/>
                  </a:cubicBezTo>
                  <a:cubicBezTo>
                    <a:pt x="24" y="0"/>
                    <a:pt x="0" y="24"/>
                    <a:pt x="0" y="54"/>
                  </a:cubicBezTo>
                  <a:cubicBezTo>
                    <a:pt x="0" y="54"/>
                    <a:pt x="0" y="54"/>
                    <a:pt x="0" y="54"/>
                  </a:cubicBezTo>
                  <a:cubicBezTo>
                    <a:pt x="0" y="84"/>
                    <a:pt x="24" y="108"/>
                    <a:pt x="54" y="108"/>
                  </a:cubicBezTo>
                  <a:cubicBezTo>
                    <a:pt x="54" y="108"/>
                    <a:pt x="54" y="108"/>
                    <a:pt x="54" y="108"/>
                  </a:cubicBezTo>
                  <a:cubicBezTo>
                    <a:pt x="83" y="108"/>
                    <a:pt x="108" y="84"/>
                    <a:pt x="108" y="54"/>
                  </a:cubicBezTo>
                  <a:cubicBezTo>
                    <a:pt x="108" y="54"/>
                    <a:pt x="108" y="54"/>
                    <a:pt x="108" y="54"/>
                  </a:cubicBezTo>
                  <a:cubicBezTo>
                    <a:pt x="108" y="24"/>
                    <a:pt x="83" y="0"/>
                    <a:pt x="54"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9">
              <a:extLst>
                <a:ext uri="{FF2B5EF4-FFF2-40B4-BE49-F238E27FC236}">
                  <a16:creationId xmlns:a16="http://schemas.microsoft.com/office/drawing/2014/main" id="{3487B8D5-DB9F-4BBF-B363-A32D37033679}"/>
                </a:ext>
              </a:extLst>
            </p:cNvPr>
            <p:cNvSpPr>
              <a:spLocks/>
            </p:cNvSpPr>
            <p:nvPr/>
          </p:nvSpPr>
          <p:spPr bwMode="auto">
            <a:xfrm>
              <a:off x="13906500" y="8577263"/>
              <a:ext cx="350838" cy="260350"/>
            </a:xfrm>
            <a:custGeom>
              <a:avLst/>
              <a:gdLst>
                <a:gd name="T0" fmla="*/ 90 w 144"/>
                <a:gd name="T1" fmla="*/ 0 h 107"/>
                <a:gd name="T2" fmla="*/ 53 w 144"/>
                <a:gd name="T3" fmla="*/ 0 h 107"/>
                <a:gd name="T4" fmla="*/ 0 w 144"/>
                <a:gd name="T5" fmla="*/ 54 h 107"/>
                <a:gd name="T6" fmla="*/ 0 w 144"/>
                <a:gd name="T7" fmla="*/ 54 h 107"/>
                <a:gd name="T8" fmla="*/ 53 w 144"/>
                <a:gd name="T9" fmla="*/ 107 h 107"/>
                <a:gd name="T10" fmla="*/ 90 w 144"/>
                <a:gd name="T11" fmla="*/ 107 h 107"/>
                <a:gd name="T12" fmla="*/ 144 w 144"/>
                <a:gd name="T13" fmla="*/ 54 h 107"/>
                <a:gd name="T14" fmla="*/ 144 w 144"/>
                <a:gd name="T15" fmla="*/ 54 h 107"/>
                <a:gd name="T16" fmla="*/ 90 w 14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07">
                  <a:moveTo>
                    <a:pt x="90" y="0"/>
                  </a:moveTo>
                  <a:cubicBezTo>
                    <a:pt x="53" y="0"/>
                    <a:pt x="53" y="0"/>
                    <a:pt x="53" y="0"/>
                  </a:cubicBezTo>
                  <a:cubicBezTo>
                    <a:pt x="24" y="0"/>
                    <a:pt x="0" y="24"/>
                    <a:pt x="0" y="54"/>
                  </a:cubicBezTo>
                  <a:cubicBezTo>
                    <a:pt x="0" y="54"/>
                    <a:pt x="0" y="54"/>
                    <a:pt x="0" y="54"/>
                  </a:cubicBezTo>
                  <a:cubicBezTo>
                    <a:pt x="0" y="83"/>
                    <a:pt x="24" y="107"/>
                    <a:pt x="53" y="107"/>
                  </a:cubicBezTo>
                  <a:cubicBezTo>
                    <a:pt x="90" y="107"/>
                    <a:pt x="90" y="107"/>
                    <a:pt x="90" y="107"/>
                  </a:cubicBezTo>
                  <a:cubicBezTo>
                    <a:pt x="120" y="107"/>
                    <a:pt x="144" y="83"/>
                    <a:pt x="144" y="54"/>
                  </a:cubicBezTo>
                  <a:cubicBezTo>
                    <a:pt x="144" y="54"/>
                    <a:pt x="144" y="54"/>
                    <a:pt x="144" y="54"/>
                  </a:cubicBezTo>
                  <a:cubicBezTo>
                    <a:pt x="144" y="24"/>
                    <a:pt x="120" y="0"/>
                    <a:pt x="90"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0">
              <a:extLst>
                <a:ext uri="{FF2B5EF4-FFF2-40B4-BE49-F238E27FC236}">
                  <a16:creationId xmlns:a16="http://schemas.microsoft.com/office/drawing/2014/main" id="{5A238EB7-9C9A-4BAA-B48F-6F58C084CE77}"/>
                </a:ext>
              </a:extLst>
            </p:cNvPr>
            <p:cNvSpPr>
              <a:spLocks/>
            </p:cNvSpPr>
            <p:nvPr/>
          </p:nvSpPr>
          <p:spPr bwMode="auto">
            <a:xfrm>
              <a:off x="9986963" y="7069138"/>
              <a:ext cx="3852863" cy="3278188"/>
            </a:xfrm>
            <a:custGeom>
              <a:avLst/>
              <a:gdLst>
                <a:gd name="T0" fmla="*/ 1527 w 1581"/>
                <a:gd name="T1" fmla="*/ 762 h 1344"/>
                <a:gd name="T2" fmla="*/ 1418 w 1581"/>
                <a:gd name="T3" fmla="*/ 762 h 1344"/>
                <a:gd name="T4" fmla="*/ 1418 w 1581"/>
                <a:gd name="T5" fmla="*/ 762 h 1344"/>
                <a:gd name="T6" fmla="*/ 1324 w 1581"/>
                <a:gd name="T7" fmla="*/ 762 h 1344"/>
                <a:gd name="T8" fmla="*/ 1269 w 1581"/>
                <a:gd name="T9" fmla="*/ 815 h 1344"/>
                <a:gd name="T10" fmla="*/ 1284 w 1581"/>
                <a:gd name="T11" fmla="*/ 854 h 1344"/>
                <a:gd name="T12" fmla="*/ 1322 w 1581"/>
                <a:gd name="T13" fmla="*/ 870 h 1344"/>
                <a:gd name="T14" fmla="*/ 1394 w 1581"/>
                <a:gd name="T15" fmla="*/ 870 h 1344"/>
                <a:gd name="T16" fmla="*/ 1394 w 1581"/>
                <a:gd name="T17" fmla="*/ 870 h 1344"/>
                <a:gd name="T18" fmla="*/ 1445 w 1581"/>
                <a:gd name="T19" fmla="*/ 923 h 1344"/>
                <a:gd name="T20" fmla="*/ 1389 w 1581"/>
                <a:gd name="T21" fmla="*/ 977 h 1344"/>
                <a:gd name="T22" fmla="*/ 1381 w 1581"/>
                <a:gd name="T23" fmla="*/ 977 h 1344"/>
                <a:gd name="T24" fmla="*/ 1334 w 1581"/>
                <a:gd name="T25" fmla="*/ 1004 h 1344"/>
                <a:gd name="T26" fmla="*/ 768 w 1581"/>
                <a:gd name="T27" fmla="*/ 1337 h 1344"/>
                <a:gd name="T28" fmla="*/ 87 w 1581"/>
                <a:gd name="T29" fmla="*/ 675 h 1344"/>
                <a:gd name="T30" fmla="*/ 90 w 1581"/>
                <a:gd name="T31" fmla="*/ 610 h 1344"/>
                <a:gd name="T32" fmla="*/ 90 w 1581"/>
                <a:gd name="T33" fmla="*/ 607 h 1344"/>
                <a:gd name="T34" fmla="*/ 54 w 1581"/>
                <a:gd name="T35" fmla="*/ 571 h 1344"/>
                <a:gd name="T36" fmla="*/ 16 w 1581"/>
                <a:gd name="T37" fmla="*/ 555 h 1344"/>
                <a:gd name="T38" fmla="*/ 0 w 1581"/>
                <a:gd name="T39" fmla="*/ 517 h 1344"/>
                <a:gd name="T40" fmla="*/ 55 w 1581"/>
                <a:gd name="T41" fmla="*/ 464 h 1344"/>
                <a:gd name="T42" fmla="*/ 238 w 1581"/>
                <a:gd name="T43" fmla="*/ 464 h 1344"/>
                <a:gd name="T44" fmla="*/ 280 w 1581"/>
                <a:gd name="T45" fmla="*/ 411 h 1344"/>
                <a:gd name="T46" fmla="*/ 264 w 1581"/>
                <a:gd name="T47" fmla="*/ 373 h 1344"/>
                <a:gd name="T48" fmla="*/ 226 w 1581"/>
                <a:gd name="T49" fmla="*/ 358 h 1344"/>
                <a:gd name="T50" fmla="*/ 156 w 1581"/>
                <a:gd name="T51" fmla="*/ 358 h 1344"/>
                <a:gd name="T52" fmla="*/ 118 w 1581"/>
                <a:gd name="T53" fmla="*/ 342 h 1344"/>
                <a:gd name="T54" fmla="*/ 102 w 1581"/>
                <a:gd name="T55" fmla="*/ 303 h 1344"/>
                <a:gd name="T56" fmla="*/ 158 w 1581"/>
                <a:gd name="T57" fmla="*/ 250 h 1344"/>
                <a:gd name="T58" fmla="*/ 179 w 1581"/>
                <a:gd name="T59" fmla="*/ 250 h 1344"/>
                <a:gd name="T60" fmla="*/ 268 w 1581"/>
                <a:gd name="T61" fmla="*/ 211 h 1344"/>
                <a:gd name="T62" fmla="*/ 756 w 1581"/>
                <a:gd name="T63" fmla="*/ 0 h 1344"/>
                <a:gd name="T64" fmla="*/ 1419 w 1581"/>
                <a:gd name="T65" fmla="*/ 583 h 1344"/>
                <a:gd name="T66" fmla="*/ 1500 w 1581"/>
                <a:gd name="T67" fmla="*/ 655 h 1344"/>
                <a:gd name="T68" fmla="*/ 1527 w 1581"/>
                <a:gd name="T69" fmla="*/ 655 h 1344"/>
                <a:gd name="T70" fmla="*/ 1581 w 1581"/>
                <a:gd name="T71" fmla="*/ 709 h 1344"/>
                <a:gd name="T72" fmla="*/ 1581 w 1581"/>
                <a:gd name="T73" fmla="*/ 709 h 1344"/>
                <a:gd name="T74" fmla="*/ 1527 w 1581"/>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1" h="1344">
                  <a:moveTo>
                    <a:pt x="1527" y="762"/>
                  </a:moveTo>
                  <a:cubicBezTo>
                    <a:pt x="1418" y="762"/>
                    <a:pt x="1418" y="762"/>
                    <a:pt x="1418" y="762"/>
                  </a:cubicBezTo>
                  <a:cubicBezTo>
                    <a:pt x="1418" y="762"/>
                    <a:pt x="1418" y="762"/>
                    <a:pt x="1418" y="762"/>
                  </a:cubicBezTo>
                  <a:cubicBezTo>
                    <a:pt x="1324" y="762"/>
                    <a:pt x="1324" y="762"/>
                    <a:pt x="1324" y="762"/>
                  </a:cubicBezTo>
                  <a:cubicBezTo>
                    <a:pt x="1294" y="762"/>
                    <a:pt x="1269" y="786"/>
                    <a:pt x="1269" y="815"/>
                  </a:cubicBezTo>
                  <a:cubicBezTo>
                    <a:pt x="1268" y="830"/>
                    <a:pt x="1274" y="844"/>
                    <a:pt x="1284" y="854"/>
                  </a:cubicBezTo>
                  <a:cubicBezTo>
                    <a:pt x="1294" y="864"/>
                    <a:pt x="1308" y="870"/>
                    <a:pt x="1322" y="870"/>
                  </a:cubicBezTo>
                  <a:cubicBezTo>
                    <a:pt x="1394" y="870"/>
                    <a:pt x="1394" y="870"/>
                    <a:pt x="1394" y="870"/>
                  </a:cubicBezTo>
                  <a:cubicBezTo>
                    <a:pt x="1394" y="870"/>
                    <a:pt x="1394" y="870"/>
                    <a:pt x="1394" y="870"/>
                  </a:cubicBezTo>
                  <a:cubicBezTo>
                    <a:pt x="1422" y="871"/>
                    <a:pt x="1445" y="895"/>
                    <a:pt x="1445" y="923"/>
                  </a:cubicBezTo>
                  <a:cubicBezTo>
                    <a:pt x="1445" y="953"/>
                    <a:pt x="1419" y="977"/>
                    <a:pt x="1389" y="977"/>
                  </a:cubicBezTo>
                  <a:cubicBezTo>
                    <a:pt x="1381" y="977"/>
                    <a:pt x="1381" y="977"/>
                    <a:pt x="1381" y="977"/>
                  </a:cubicBezTo>
                  <a:cubicBezTo>
                    <a:pt x="1362" y="977"/>
                    <a:pt x="1344" y="987"/>
                    <a:pt x="1334" y="1004"/>
                  </a:cubicBezTo>
                  <a:cubicBezTo>
                    <a:pt x="1221" y="1200"/>
                    <a:pt x="1010" y="1333"/>
                    <a:pt x="768" y="1337"/>
                  </a:cubicBezTo>
                  <a:cubicBezTo>
                    <a:pt x="396" y="1344"/>
                    <a:pt x="91" y="1048"/>
                    <a:pt x="87" y="675"/>
                  </a:cubicBezTo>
                  <a:cubicBezTo>
                    <a:pt x="87" y="653"/>
                    <a:pt x="88" y="631"/>
                    <a:pt x="90" y="610"/>
                  </a:cubicBezTo>
                  <a:cubicBezTo>
                    <a:pt x="90" y="609"/>
                    <a:pt x="90" y="608"/>
                    <a:pt x="90" y="607"/>
                  </a:cubicBezTo>
                  <a:cubicBezTo>
                    <a:pt x="90" y="587"/>
                    <a:pt x="74" y="571"/>
                    <a:pt x="54" y="571"/>
                  </a:cubicBezTo>
                  <a:cubicBezTo>
                    <a:pt x="39" y="571"/>
                    <a:pt x="26" y="565"/>
                    <a:pt x="16" y="555"/>
                  </a:cubicBezTo>
                  <a:cubicBezTo>
                    <a:pt x="6" y="545"/>
                    <a:pt x="0" y="532"/>
                    <a:pt x="0" y="517"/>
                  </a:cubicBezTo>
                  <a:cubicBezTo>
                    <a:pt x="1" y="487"/>
                    <a:pt x="26" y="464"/>
                    <a:pt x="55" y="464"/>
                  </a:cubicBezTo>
                  <a:cubicBezTo>
                    <a:pt x="238" y="464"/>
                    <a:pt x="238" y="464"/>
                    <a:pt x="238" y="464"/>
                  </a:cubicBezTo>
                  <a:cubicBezTo>
                    <a:pt x="262" y="458"/>
                    <a:pt x="280" y="437"/>
                    <a:pt x="280" y="411"/>
                  </a:cubicBezTo>
                  <a:cubicBezTo>
                    <a:pt x="280" y="396"/>
                    <a:pt x="274" y="383"/>
                    <a:pt x="264" y="373"/>
                  </a:cubicBezTo>
                  <a:cubicBezTo>
                    <a:pt x="255" y="364"/>
                    <a:pt x="241" y="358"/>
                    <a:pt x="226" y="358"/>
                  </a:cubicBezTo>
                  <a:cubicBezTo>
                    <a:pt x="156" y="358"/>
                    <a:pt x="156" y="358"/>
                    <a:pt x="156" y="358"/>
                  </a:cubicBezTo>
                  <a:cubicBezTo>
                    <a:pt x="141" y="358"/>
                    <a:pt x="128" y="352"/>
                    <a:pt x="118" y="342"/>
                  </a:cubicBezTo>
                  <a:cubicBezTo>
                    <a:pt x="108" y="332"/>
                    <a:pt x="102" y="318"/>
                    <a:pt x="102" y="303"/>
                  </a:cubicBezTo>
                  <a:cubicBezTo>
                    <a:pt x="103" y="274"/>
                    <a:pt x="128" y="250"/>
                    <a:pt x="158" y="250"/>
                  </a:cubicBezTo>
                  <a:cubicBezTo>
                    <a:pt x="179" y="250"/>
                    <a:pt x="179" y="250"/>
                    <a:pt x="179" y="250"/>
                  </a:cubicBezTo>
                  <a:cubicBezTo>
                    <a:pt x="213" y="250"/>
                    <a:pt x="245" y="236"/>
                    <a:pt x="268" y="211"/>
                  </a:cubicBezTo>
                  <a:cubicBezTo>
                    <a:pt x="390" y="81"/>
                    <a:pt x="564" y="0"/>
                    <a:pt x="756" y="0"/>
                  </a:cubicBezTo>
                  <a:cubicBezTo>
                    <a:pt x="1096" y="0"/>
                    <a:pt x="1377" y="254"/>
                    <a:pt x="1419" y="583"/>
                  </a:cubicBezTo>
                  <a:cubicBezTo>
                    <a:pt x="1424" y="624"/>
                    <a:pt x="1459" y="655"/>
                    <a:pt x="1500" y="655"/>
                  </a:cubicBezTo>
                  <a:cubicBezTo>
                    <a:pt x="1527" y="655"/>
                    <a:pt x="1527" y="655"/>
                    <a:pt x="1527" y="655"/>
                  </a:cubicBezTo>
                  <a:cubicBezTo>
                    <a:pt x="1557" y="655"/>
                    <a:pt x="1581" y="679"/>
                    <a:pt x="1581" y="709"/>
                  </a:cubicBezTo>
                  <a:cubicBezTo>
                    <a:pt x="1581" y="709"/>
                    <a:pt x="1581" y="709"/>
                    <a:pt x="1581" y="709"/>
                  </a:cubicBezTo>
                  <a:cubicBezTo>
                    <a:pt x="1581" y="738"/>
                    <a:pt x="1557" y="762"/>
                    <a:pt x="1527" y="762"/>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1">
              <a:extLst>
                <a:ext uri="{FF2B5EF4-FFF2-40B4-BE49-F238E27FC236}">
                  <a16:creationId xmlns:a16="http://schemas.microsoft.com/office/drawing/2014/main" id="{E0D59599-E1A5-40C1-A76A-DBC1EED3C8FD}"/>
                </a:ext>
              </a:extLst>
            </p:cNvPr>
            <p:cNvSpPr>
              <a:spLocks/>
            </p:cNvSpPr>
            <p:nvPr/>
          </p:nvSpPr>
          <p:spPr bwMode="auto">
            <a:xfrm>
              <a:off x="9937750" y="7678738"/>
              <a:ext cx="260350" cy="263525"/>
            </a:xfrm>
            <a:custGeom>
              <a:avLst/>
              <a:gdLst>
                <a:gd name="T0" fmla="*/ 53 w 107"/>
                <a:gd name="T1" fmla="*/ 0 h 108"/>
                <a:gd name="T2" fmla="*/ 53 w 107"/>
                <a:gd name="T3" fmla="*/ 0 h 108"/>
                <a:gd name="T4" fmla="*/ 0 w 107"/>
                <a:gd name="T5" fmla="*/ 54 h 108"/>
                <a:gd name="T6" fmla="*/ 0 w 107"/>
                <a:gd name="T7" fmla="*/ 54 h 108"/>
                <a:gd name="T8" fmla="*/ 53 w 107"/>
                <a:gd name="T9" fmla="*/ 108 h 108"/>
                <a:gd name="T10" fmla="*/ 53 w 107"/>
                <a:gd name="T11" fmla="*/ 108 h 108"/>
                <a:gd name="T12" fmla="*/ 107 w 107"/>
                <a:gd name="T13" fmla="*/ 54 h 108"/>
                <a:gd name="T14" fmla="*/ 107 w 107"/>
                <a:gd name="T15" fmla="*/ 54 h 108"/>
                <a:gd name="T16" fmla="*/ 53 w 107"/>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53" y="0"/>
                  </a:moveTo>
                  <a:cubicBezTo>
                    <a:pt x="53" y="0"/>
                    <a:pt x="53" y="0"/>
                    <a:pt x="53" y="0"/>
                  </a:cubicBezTo>
                  <a:cubicBezTo>
                    <a:pt x="24" y="0"/>
                    <a:pt x="0" y="24"/>
                    <a:pt x="0" y="54"/>
                  </a:cubicBezTo>
                  <a:cubicBezTo>
                    <a:pt x="0" y="54"/>
                    <a:pt x="0" y="54"/>
                    <a:pt x="0" y="54"/>
                  </a:cubicBezTo>
                  <a:cubicBezTo>
                    <a:pt x="0" y="84"/>
                    <a:pt x="24" y="108"/>
                    <a:pt x="53" y="108"/>
                  </a:cubicBezTo>
                  <a:cubicBezTo>
                    <a:pt x="53" y="108"/>
                    <a:pt x="53" y="108"/>
                    <a:pt x="53" y="108"/>
                  </a:cubicBezTo>
                  <a:cubicBezTo>
                    <a:pt x="83" y="108"/>
                    <a:pt x="107" y="84"/>
                    <a:pt x="107" y="54"/>
                  </a:cubicBezTo>
                  <a:cubicBezTo>
                    <a:pt x="107" y="54"/>
                    <a:pt x="107" y="54"/>
                    <a:pt x="107" y="54"/>
                  </a:cubicBezTo>
                  <a:cubicBezTo>
                    <a:pt x="107" y="24"/>
                    <a:pt x="83" y="0"/>
                    <a:pt x="53"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
              <a:extLst>
                <a:ext uri="{FF2B5EF4-FFF2-40B4-BE49-F238E27FC236}">
                  <a16:creationId xmlns:a16="http://schemas.microsoft.com/office/drawing/2014/main" id="{1F2ADE25-7FD7-4219-A274-6F11663BEA0F}"/>
                </a:ext>
              </a:extLst>
            </p:cNvPr>
            <p:cNvSpPr>
              <a:spLocks/>
            </p:cNvSpPr>
            <p:nvPr/>
          </p:nvSpPr>
          <p:spPr bwMode="auto">
            <a:xfrm>
              <a:off x="13884275" y="8666163"/>
              <a:ext cx="352425" cy="261938"/>
            </a:xfrm>
            <a:custGeom>
              <a:avLst/>
              <a:gdLst>
                <a:gd name="T0" fmla="*/ 91 w 145"/>
                <a:gd name="T1" fmla="*/ 0 h 107"/>
                <a:gd name="T2" fmla="*/ 54 w 145"/>
                <a:gd name="T3" fmla="*/ 0 h 107"/>
                <a:gd name="T4" fmla="*/ 0 w 145"/>
                <a:gd name="T5" fmla="*/ 54 h 107"/>
                <a:gd name="T6" fmla="*/ 0 w 145"/>
                <a:gd name="T7" fmla="*/ 54 h 107"/>
                <a:gd name="T8" fmla="*/ 54 w 145"/>
                <a:gd name="T9" fmla="*/ 107 h 107"/>
                <a:gd name="T10" fmla="*/ 91 w 145"/>
                <a:gd name="T11" fmla="*/ 107 h 107"/>
                <a:gd name="T12" fmla="*/ 145 w 145"/>
                <a:gd name="T13" fmla="*/ 54 h 107"/>
                <a:gd name="T14" fmla="*/ 145 w 145"/>
                <a:gd name="T15" fmla="*/ 54 h 107"/>
                <a:gd name="T16" fmla="*/ 91 w 145"/>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07">
                  <a:moveTo>
                    <a:pt x="91" y="0"/>
                  </a:moveTo>
                  <a:cubicBezTo>
                    <a:pt x="54" y="0"/>
                    <a:pt x="54" y="0"/>
                    <a:pt x="54" y="0"/>
                  </a:cubicBezTo>
                  <a:cubicBezTo>
                    <a:pt x="24" y="0"/>
                    <a:pt x="0" y="24"/>
                    <a:pt x="0" y="54"/>
                  </a:cubicBezTo>
                  <a:cubicBezTo>
                    <a:pt x="0" y="54"/>
                    <a:pt x="0" y="54"/>
                    <a:pt x="0" y="54"/>
                  </a:cubicBezTo>
                  <a:cubicBezTo>
                    <a:pt x="0" y="83"/>
                    <a:pt x="24" y="107"/>
                    <a:pt x="54" y="107"/>
                  </a:cubicBezTo>
                  <a:cubicBezTo>
                    <a:pt x="91" y="107"/>
                    <a:pt x="91" y="107"/>
                    <a:pt x="91" y="107"/>
                  </a:cubicBezTo>
                  <a:cubicBezTo>
                    <a:pt x="121" y="107"/>
                    <a:pt x="145" y="83"/>
                    <a:pt x="145" y="54"/>
                  </a:cubicBezTo>
                  <a:cubicBezTo>
                    <a:pt x="145" y="54"/>
                    <a:pt x="145" y="54"/>
                    <a:pt x="145" y="54"/>
                  </a:cubicBezTo>
                  <a:cubicBezTo>
                    <a:pt x="145" y="24"/>
                    <a:pt x="121" y="0"/>
                    <a:pt x="91"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4" name="Group 173">
            <a:extLst>
              <a:ext uri="{FF2B5EF4-FFF2-40B4-BE49-F238E27FC236}">
                <a16:creationId xmlns:a16="http://schemas.microsoft.com/office/drawing/2014/main" id="{0895AB3E-8CDA-403B-8CB7-1851BCF36EC9}"/>
              </a:ext>
            </a:extLst>
          </p:cNvPr>
          <p:cNvGrpSpPr/>
          <p:nvPr/>
        </p:nvGrpSpPr>
        <p:grpSpPr>
          <a:xfrm>
            <a:off x="3192916" y="4341698"/>
            <a:ext cx="6792913" cy="3849688"/>
            <a:chOff x="2293938" y="8405813"/>
            <a:chExt cx="6792913" cy="3849688"/>
          </a:xfrm>
        </p:grpSpPr>
        <p:sp>
          <p:nvSpPr>
            <p:cNvPr id="50" name="Freeform 50">
              <a:extLst>
                <a:ext uri="{FF2B5EF4-FFF2-40B4-BE49-F238E27FC236}">
                  <a16:creationId xmlns:a16="http://schemas.microsoft.com/office/drawing/2014/main" id="{25BC5A23-2D26-41F3-8E9B-1725C26F7294}"/>
                </a:ext>
              </a:extLst>
            </p:cNvPr>
            <p:cNvSpPr>
              <a:spLocks/>
            </p:cNvSpPr>
            <p:nvPr/>
          </p:nvSpPr>
          <p:spPr bwMode="auto">
            <a:xfrm>
              <a:off x="2754313" y="8405813"/>
              <a:ext cx="5873750" cy="3849688"/>
            </a:xfrm>
            <a:custGeom>
              <a:avLst/>
              <a:gdLst>
                <a:gd name="T0" fmla="*/ 2325 w 2410"/>
                <a:gd name="T1" fmla="*/ 1578 h 1578"/>
                <a:gd name="T2" fmla="*/ 84 w 2410"/>
                <a:gd name="T3" fmla="*/ 1578 h 1578"/>
                <a:gd name="T4" fmla="*/ 0 w 2410"/>
                <a:gd name="T5" fmla="*/ 1494 h 1578"/>
                <a:gd name="T6" fmla="*/ 0 w 2410"/>
                <a:gd name="T7" fmla="*/ 84 h 1578"/>
                <a:gd name="T8" fmla="*/ 84 w 2410"/>
                <a:gd name="T9" fmla="*/ 0 h 1578"/>
                <a:gd name="T10" fmla="*/ 2325 w 2410"/>
                <a:gd name="T11" fmla="*/ 0 h 1578"/>
                <a:gd name="T12" fmla="*/ 2410 w 2410"/>
                <a:gd name="T13" fmla="*/ 84 h 1578"/>
                <a:gd name="T14" fmla="*/ 2410 w 2410"/>
                <a:gd name="T15" fmla="*/ 1494 h 1578"/>
                <a:gd name="T16" fmla="*/ 2325 w 2410"/>
                <a:gd name="T17" fmla="*/ 1578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0" h="1578">
                  <a:moveTo>
                    <a:pt x="2325" y="1578"/>
                  </a:moveTo>
                  <a:cubicBezTo>
                    <a:pt x="84" y="1578"/>
                    <a:pt x="84" y="1578"/>
                    <a:pt x="84" y="1578"/>
                  </a:cubicBezTo>
                  <a:cubicBezTo>
                    <a:pt x="38" y="1578"/>
                    <a:pt x="0" y="1541"/>
                    <a:pt x="0" y="1494"/>
                  </a:cubicBezTo>
                  <a:cubicBezTo>
                    <a:pt x="0" y="84"/>
                    <a:pt x="0" y="84"/>
                    <a:pt x="0" y="84"/>
                  </a:cubicBezTo>
                  <a:cubicBezTo>
                    <a:pt x="0" y="38"/>
                    <a:pt x="38" y="0"/>
                    <a:pt x="84" y="0"/>
                  </a:cubicBezTo>
                  <a:cubicBezTo>
                    <a:pt x="2325" y="0"/>
                    <a:pt x="2325" y="0"/>
                    <a:pt x="2325" y="0"/>
                  </a:cubicBezTo>
                  <a:cubicBezTo>
                    <a:pt x="2372" y="0"/>
                    <a:pt x="2410" y="38"/>
                    <a:pt x="2410" y="84"/>
                  </a:cubicBezTo>
                  <a:cubicBezTo>
                    <a:pt x="2410" y="1494"/>
                    <a:pt x="2410" y="1494"/>
                    <a:pt x="2410" y="1494"/>
                  </a:cubicBezTo>
                  <a:cubicBezTo>
                    <a:pt x="2410" y="1541"/>
                    <a:pt x="2372" y="1578"/>
                    <a:pt x="2325" y="1578"/>
                  </a:cubicBezTo>
                  <a:close/>
                </a:path>
              </a:pathLst>
            </a:custGeom>
            <a:solidFill>
              <a:srgbClr val="BAA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Rectangle 51">
              <a:extLst>
                <a:ext uri="{FF2B5EF4-FFF2-40B4-BE49-F238E27FC236}">
                  <a16:creationId xmlns:a16="http://schemas.microsoft.com/office/drawing/2014/main" id="{A2CCCFCB-C4EE-45D1-9989-A23C570A8DBB}"/>
                </a:ext>
              </a:extLst>
            </p:cNvPr>
            <p:cNvSpPr>
              <a:spLocks noChangeArrowheads="1"/>
            </p:cNvSpPr>
            <p:nvPr/>
          </p:nvSpPr>
          <p:spPr bwMode="auto">
            <a:xfrm>
              <a:off x="2981325" y="8636000"/>
              <a:ext cx="5418138" cy="3211513"/>
            </a:xfrm>
            <a:prstGeom prst="rect">
              <a:avLst/>
            </a:prstGeom>
            <a:solidFill>
              <a:srgbClr val="D4CB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2">
              <a:extLst>
                <a:ext uri="{FF2B5EF4-FFF2-40B4-BE49-F238E27FC236}">
                  <a16:creationId xmlns:a16="http://schemas.microsoft.com/office/drawing/2014/main" id="{3E6F7CDF-FF3E-4AF2-BF92-38795D042254}"/>
                </a:ext>
              </a:extLst>
            </p:cNvPr>
            <p:cNvSpPr>
              <a:spLocks/>
            </p:cNvSpPr>
            <p:nvPr/>
          </p:nvSpPr>
          <p:spPr bwMode="auto">
            <a:xfrm>
              <a:off x="2293938" y="11931650"/>
              <a:ext cx="6792913" cy="323850"/>
            </a:xfrm>
            <a:custGeom>
              <a:avLst/>
              <a:gdLst>
                <a:gd name="T0" fmla="*/ 2771 w 2787"/>
                <a:gd name="T1" fmla="*/ 133 h 133"/>
                <a:gd name="T2" fmla="*/ 17 w 2787"/>
                <a:gd name="T3" fmla="*/ 133 h 133"/>
                <a:gd name="T4" fmla="*/ 0 w 2787"/>
                <a:gd name="T5" fmla="*/ 117 h 133"/>
                <a:gd name="T6" fmla="*/ 0 w 2787"/>
                <a:gd name="T7" fmla="*/ 16 h 133"/>
                <a:gd name="T8" fmla="*/ 17 w 2787"/>
                <a:gd name="T9" fmla="*/ 0 h 133"/>
                <a:gd name="T10" fmla="*/ 2771 w 2787"/>
                <a:gd name="T11" fmla="*/ 0 h 133"/>
                <a:gd name="T12" fmla="*/ 2787 w 2787"/>
                <a:gd name="T13" fmla="*/ 16 h 133"/>
                <a:gd name="T14" fmla="*/ 2787 w 2787"/>
                <a:gd name="T15" fmla="*/ 117 h 133"/>
                <a:gd name="T16" fmla="*/ 2771 w 2787"/>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7" h="133">
                  <a:moveTo>
                    <a:pt x="2771" y="133"/>
                  </a:moveTo>
                  <a:cubicBezTo>
                    <a:pt x="17" y="133"/>
                    <a:pt x="17" y="133"/>
                    <a:pt x="17" y="133"/>
                  </a:cubicBezTo>
                  <a:cubicBezTo>
                    <a:pt x="8" y="133"/>
                    <a:pt x="0" y="126"/>
                    <a:pt x="0" y="117"/>
                  </a:cubicBezTo>
                  <a:cubicBezTo>
                    <a:pt x="0" y="16"/>
                    <a:pt x="0" y="16"/>
                    <a:pt x="0" y="16"/>
                  </a:cubicBezTo>
                  <a:cubicBezTo>
                    <a:pt x="0" y="7"/>
                    <a:pt x="8" y="0"/>
                    <a:pt x="17" y="0"/>
                  </a:cubicBezTo>
                  <a:cubicBezTo>
                    <a:pt x="2771" y="0"/>
                    <a:pt x="2771" y="0"/>
                    <a:pt x="2771" y="0"/>
                  </a:cubicBezTo>
                  <a:cubicBezTo>
                    <a:pt x="2780" y="0"/>
                    <a:pt x="2787" y="7"/>
                    <a:pt x="2787" y="16"/>
                  </a:cubicBezTo>
                  <a:cubicBezTo>
                    <a:pt x="2787" y="117"/>
                    <a:pt x="2787" y="117"/>
                    <a:pt x="2787" y="117"/>
                  </a:cubicBezTo>
                  <a:cubicBezTo>
                    <a:pt x="2787" y="126"/>
                    <a:pt x="2780" y="133"/>
                    <a:pt x="2771" y="133"/>
                  </a:cubicBezTo>
                  <a:close/>
                </a:path>
              </a:pathLst>
            </a:custGeom>
            <a:solidFill>
              <a:srgbClr val="A38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3">
              <a:extLst>
                <a:ext uri="{FF2B5EF4-FFF2-40B4-BE49-F238E27FC236}">
                  <a16:creationId xmlns:a16="http://schemas.microsoft.com/office/drawing/2014/main" id="{2FFAE6CE-4C7D-45A4-8A3C-D97584974595}"/>
                </a:ext>
              </a:extLst>
            </p:cNvPr>
            <p:cNvSpPr>
              <a:spLocks/>
            </p:cNvSpPr>
            <p:nvPr/>
          </p:nvSpPr>
          <p:spPr bwMode="auto">
            <a:xfrm>
              <a:off x="5089525" y="11931650"/>
              <a:ext cx="1204913" cy="79375"/>
            </a:xfrm>
            <a:custGeom>
              <a:avLst/>
              <a:gdLst>
                <a:gd name="T0" fmla="*/ 464 w 494"/>
                <a:gd name="T1" fmla="*/ 33 h 33"/>
                <a:gd name="T2" fmla="*/ 30 w 494"/>
                <a:gd name="T3" fmla="*/ 33 h 33"/>
                <a:gd name="T4" fmla="*/ 10 w 494"/>
                <a:gd name="T5" fmla="*/ 20 h 33"/>
                <a:gd name="T6" fmla="*/ 0 w 494"/>
                <a:gd name="T7" fmla="*/ 0 h 33"/>
                <a:gd name="T8" fmla="*/ 494 w 494"/>
                <a:gd name="T9" fmla="*/ 0 h 33"/>
                <a:gd name="T10" fmla="*/ 484 w 494"/>
                <a:gd name="T11" fmla="*/ 20 h 33"/>
                <a:gd name="T12" fmla="*/ 464 w 494"/>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94" h="33">
                  <a:moveTo>
                    <a:pt x="464" y="33"/>
                  </a:moveTo>
                  <a:cubicBezTo>
                    <a:pt x="30" y="33"/>
                    <a:pt x="30" y="33"/>
                    <a:pt x="30" y="33"/>
                  </a:cubicBezTo>
                  <a:cubicBezTo>
                    <a:pt x="21" y="33"/>
                    <a:pt x="14" y="28"/>
                    <a:pt x="10" y="20"/>
                  </a:cubicBezTo>
                  <a:cubicBezTo>
                    <a:pt x="0" y="0"/>
                    <a:pt x="0" y="0"/>
                    <a:pt x="0" y="0"/>
                  </a:cubicBezTo>
                  <a:cubicBezTo>
                    <a:pt x="494" y="0"/>
                    <a:pt x="494" y="0"/>
                    <a:pt x="494" y="0"/>
                  </a:cubicBezTo>
                  <a:cubicBezTo>
                    <a:pt x="484" y="20"/>
                    <a:pt x="484" y="20"/>
                    <a:pt x="484" y="20"/>
                  </a:cubicBezTo>
                  <a:cubicBezTo>
                    <a:pt x="480" y="28"/>
                    <a:pt x="472" y="33"/>
                    <a:pt x="464" y="33"/>
                  </a:cubicBezTo>
                  <a:close/>
                </a:path>
              </a:pathLst>
            </a:custGeom>
            <a:solidFill>
              <a:srgbClr val="7260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2" name="Group 171">
            <a:extLst>
              <a:ext uri="{FF2B5EF4-FFF2-40B4-BE49-F238E27FC236}">
                <a16:creationId xmlns:a16="http://schemas.microsoft.com/office/drawing/2014/main" id="{A5888FB8-A15A-434F-B715-1635E160B8FE}"/>
              </a:ext>
            </a:extLst>
          </p:cNvPr>
          <p:cNvGrpSpPr/>
          <p:nvPr/>
        </p:nvGrpSpPr>
        <p:grpSpPr>
          <a:xfrm>
            <a:off x="4025446" y="5160450"/>
            <a:ext cx="2671763" cy="1819276"/>
            <a:chOff x="4489450" y="4610100"/>
            <a:chExt cx="2671763" cy="1819276"/>
          </a:xfrm>
        </p:grpSpPr>
        <p:sp>
          <p:nvSpPr>
            <p:cNvPr id="54" name="Freeform 54">
              <a:extLst>
                <a:ext uri="{FF2B5EF4-FFF2-40B4-BE49-F238E27FC236}">
                  <a16:creationId xmlns:a16="http://schemas.microsoft.com/office/drawing/2014/main" id="{592016AE-B108-46DB-9988-BA604F1B71B1}"/>
                </a:ext>
              </a:extLst>
            </p:cNvPr>
            <p:cNvSpPr>
              <a:spLocks/>
            </p:cNvSpPr>
            <p:nvPr/>
          </p:nvSpPr>
          <p:spPr bwMode="auto">
            <a:xfrm>
              <a:off x="4489450" y="4610100"/>
              <a:ext cx="2671763" cy="96838"/>
            </a:xfrm>
            <a:custGeom>
              <a:avLst/>
              <a:gdLst>
                <a:gd name="T0" fmla="*/ 1096 w 1096"/>
                <a:gd name="T1" fmla="*/ 40 h 40"/>
                <a:gd name="T2" fmla="*/ 0 w 1096"/>
                <a:gd name="T3" fmla="*/ 40 h 40"/>
                <a:gd name="T4" fmla="*/ 0 w 1096"/>
                <a:gd name="T5" fmla="*/ 31 h 40"/>
                <a:gd name="T6" fmla="*/ 31 w 1096"/>
                <a:gd name="T7" fmla="*/ 0 h 40"/>
                <a:gd name="T8" fmla="*/ 1065 w 1096"/>
                <a:gd name="T9" fmla="*/ 0 h 40"/>
                <a:gd name="T10" fmla="*/ 1096 w 1096"/>
                <a:gd name="T11" fmla="*/ 31 h 40"/>
                <a:gd name="T12" fmla="*/ 1096 w 1096"/>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096" h="40">
                  <a:moveTo>
                    <a:pt x="1096" y="40"/>
                  </a:moveTo>
                  <a:cubicBezTo>
                    <a:pt x="0" y="40"/>
                    <a:pt x="0" y="40"/>
                    <a:pt x="0" y="40"/>
                  </a:cubicBezTo>
                  <a:cubicBezTo>
                    <a:pt x="0" y="31"/>
                    <a:pt x="0" y="31"/>
                    <a:pt x="0" y="31"/>
                  </a:cubicBezTo>
                  <a:cubicBezTo>
                    <a:pt x="0" y="14"/>
                    <a:pt x="14" y="0"/>
                    <a:pt x="31" y="0"/>
                  </a:cubicBezTo>
                  <a:cubicBezTo>
                    <a:pt x="1065" y="0"/>
                    <a:pt x="1065" y="0"/>
                    <a:pt x="1065" y="0"/>
                  </a:cubicBezTo>
                  <a:cubicBezTo>
                    <a:pt x="1082" y="0"/>
                    <a:pt x="1096" y="14"/>
                    <a:pt x="1096" y="31"/>
                  </a:cubicBezTo>
                  <a:lnTo>
                    <a:pt x="1096" y="40"/>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5">
              <a:extLst>
                <a:ext uri="{FF2B5EF4-FFF2-40B4-BE49-F238E27FC236}">
                  <a16:creationId xmlns:a16="http://schemas.microsoft.com/office/drawing/2014/main" id="{0EE13C81-976F-4148-ABDB-7C5CC651FCD8}"/>
                </a:ext>
              </a:extLst>
            </p:cNvPr>
            <p:cNvSpPr>
              <a:spLocks/>
            </p:cNvSpPr>
            <p:nvPr/>
          </p:nvSpPr>
          <p:spPr bwMode="auto">
            <a:xfrm>
              <a:off x="4489450" y="4706938"/>
              <a:ext cx="2671763" cy="1722438"/>
            </a:xfrm>
            <a:custGeom>
              <a:avLst/>
              <a:gdLst>
                <a:gd name="T0" fmla="*/ 1056 w 1096"/>
                <a:gd name="T1" fmla="*/ 706 h 706"/>
                <a:gd name="T2" fmla="*/ 41 w 1096"/>
                <a:gd name="T3" fmla="*/ 706 h 706"/>
                <a:gd name="T4" fmla="*/ 0 w 1096"/>
                <a:gd name="T5" fmla="*/ 665 h 706"/>
                <a:gd name="T6" fmla="*/ 0 w 1096"/>
                <a:gd name="T7" fmla="*/ 0 h 706"/>
                <a:gd name="T8" fmla="*/ 1096 w 1096"/>
                <a:gd name="T9" fmla="*/ 0 h 706"/>
                <a:gd name="T10" fmla="*/ 1096 w 1096"/>
                <a:gd name="T11" fmla="*/ 665 h 706"/>
                <a:gd name="T12" fmla="*/ 1056 w 1096"/>
                <a:gd name="T13" fmla="*/ 706 h 706"/>
              </a:gdLst>
              <a:ahLst/>
              <a:cxnLst>
                <a:cxn ang="0">
                  <a:pos x="T0" y="T1"/>
                </a:cxn>
                <a:cxn ang="0">
                  <a:pos x="T2" y="T3"/>
                </a:cxn>
                <a:cxn ang="0">
                  <a:pos x="T4" y="T5"/>
                </a:cxn>
                <a:cxn ang="0">
                  <a:pos x="T6" y="T7"/>
                </a:cxn>
                <a:cxn ang="0">
                  <a:pos x="T8" y="T9"/>
                </a:cxn>
                <a:cxn ang="0">
                  <a:pos x="T10" y="T11"/>
                </a:cxn>
                <a:cxn ang="0">
                  <a:pos x="T12" y="T13"/>
                </a:cxn>
              </a:cxnLst>
              <a:rect l="0" t="0" r="r" b="b"/>
              <a:pathLst>
                <a:path w="1096" h="706">
                  <a:moveTo>
                    <a:pt x="1056" y="706"/>
                  </a:moveTo>
                  <a:cubicBezTo>
                    <a:pt x="41" y="706"/>
                    <a:pt x="41" y="706"/>
                    <a:pt x="41" y="706"/>
                  </a:cubicBezTo>
                  <a:cubicBezTo>
                    <a:pt x="18" y="706"/>
                    <a:pt x="0" y="688"/>
                    <a:pt x="0" y="665"/>
                  </a:cubicBezTo>
                  <a:cubicBezTo>
                    <a:pt x="0" y="0"/>
                    <a:pt x="0" y="0"/>
                    <a:pt x="0" y="0"/>
                  </a:cubicBezTo>
                  <a:cubicBezTo>
                    <a:pt x="1096" y="0"/>
                    <a:pt x="1096" y="0"/>
                    <a:pt x="1096" y="0"/>
                  </a:cubicBezTo>
                  <a:cubicBezTo>
                    <a:pt x="1096" y="665"/>
                    <a:pt x="1096" y="665"/>
                    <a:pt x="1096" y="665"/>
                  </a:cubicBezTo>
                  <a:cubicBezTo>
                    <a:pt x="1096" y="688"/>
                    <a:pt x="1078" y="706"/>
                    <a:pt x="1056" y="706"/>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Oval 56">
              <a:extLst>
                <a:ext uri="{FF2B5EF4-FFF2-40B4-BE49-F238E27FC236}">
                  <a16:creationId xmlns:a16="http://schemas.microsoft.com/office/drawing/2014/main" id="{588A0207-9E9A-48D1-A3E4-D0D6E58937A5}"/>
                </a:ext>
              </a:extLst>
            </p:cNvPr>
            <p:cNvSpPr>
              <a:spLocks noChangeArrowheads="1"/>
            </p:cNvSpPr>
            <p:nvPr/>
          </p:nvSpPr>
          <p:spPr bwMode="auto">
            <a:xfrm>
              <a:off x="4565650" y="4643438"/>
              <a:ext cx="31750"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Oval 57">
              <a:extLst>
                <a:ext uri="{FF2B5EF4-FFF2-40B4-BE49-F238E27FC236}">
                  <a16:creationId xmlns:a16="http://schemas.microsoft.com/office/drawing/2014/main" id="{33DEFCEE-2AE8-45B1-9B40-C1B89AAA343B}"/>
                </a:ext>
              </a:extLst>
            </p:cNvPr>
            <p:cNvSpPr>
              <a:spLocks noChangeArrowheads="1"/>
            </p:cNvSpPr>
            <p:nvPr/>
          </p:nvSpPr>
          <p:spPr bwMode="auto">
            <a:xfrm>
              <a:off x="4614863" y="4643438"/>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Oval 58">
              <a:extLst>
                <a:ext uri="{FF2B5EF4-FFF2-40B4-BE49-F238E27FC236}">
                  <a16:creationId xmlns:a16="http://schemas.microsoft.com/office/drawing/2014/main" id="{A94534AE-9351-479A-B918-7E8A45836E3A}"/>
                </a:ext>
              </a:extLst>
            </p:cNvPr>
            <p:cNvSpPr>
              <a:spLocks noChangeArrowheads="1"/>
            </p:cNvSpPr>
            <p:nvPr/>
          </p:nvSpPr>
          <p:spPr bwMode="auto">
            <a:xfrm>
              <a:off x="4662488" y="4643438"/>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9">
              <a:extLst>
                <a:ext uri="{FF2B5EF4-FFF2-40B4-BE49-F238E27FC236}">
                  <a16:creationId xmlns:a16="http://schemas.microsoft.com/office/drawing/2014/main" id="{AE4F6248-230F-4C85-9CF3-EB109707087A}"/>
                </a:ext>
              </a:extLst>
            </p:cNvPr>
            <p:cNvSpPr>
              <a:spLocks/>
            </p:cNvSpPr>
            <p:nvPr/>
          </p:nvSpPr>
          <p:spPr bwMode="auto">
            <a:xfrm>
              <a:off x="5045075" y="4854575"/>
              <a:ext cx="1560513" cy="211138"/>
            </a:xfrm>
            <a:custGeom>
              <a:avLst/>
              <a:gdLst>
                <a:gd name="T0" fmla="*/ 622 w 640"/>
                <a:gd name="T1" fmla="*/ 87 h 87"/>
                <a:gd name="T2" fmla="*/ 18 w 640"/>
                <a:gd name="T3" fmla="*/ 87 h 87"/>
                <a:gd name="T4" fmla="*/ 0 w 640"/>
                <a:gd name="T5" fmla="*/ 69 h 87"/>
                <a:gd name="T6" fmla="*/ 0 w 640"/>
                <a:gd name="T7" fmla="*/ 18 h 87"/>
                <a:gd name="T8" fmla="*/ 18 w 640"/>
                <a:gd name="T9" fmla="*/ 0 h 87"/>
                <a:gd name="T10" fmla="*/ 622 w 640"/>
                <a:gd name="T11" fmla="*/ 0 h 87"/>
                <a:gd name="T12" fmla="*/ 640 w 640"/>
                <a:gd name="T13" fmla="*/ 18 h 87"/>
                <a:gd name="T14" fmla="*/ 640 w 640"/>
                <a:gd name="T15" fmla="*/ 69 h 87"/>
                <a:gd name="T16" fmla="*/ 622 w 640"/>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 h="87">
                  <a:moveTo>
                    <a:pt x="622" y="87"/>
                  </a:moveTo>
                  <a:cubicBezTo>
                    <a:pt x="18" y="87"/>
                    <a:pt x="18" y="87"/>
                    <a:pt x="18" y="87"/>
                  </a:cubicBezTo>
                  <a:cubicBezTo>
                    <a:pt x="8" y="87"/>
                    <a:pt x="0" y="79"/>
                    <a:pt x="0" y="69"/>
                  </a:cubicBezTo>
                  <a:cubicBezTo>
                    <a:pt x="0" y="18"/>
                    <a:pt x="0" y="18"/>
                    <a:pt x="0" y="18"/>
                  </a:cubicBezTo>
                  <a:cubicBezTo>
                    <a:pt x="0" y="8"/>
                    <a:pt x="8" y="0"/>
                    <a:pt x="18" y="0"/>
                  </a:cubicBezTo>
                  <a:cubicBezTo>
                    <a:pt x="622" y="0"/>
                    <a:pt x="622" y="0"/>
                    <a:pt x="622" y="0"/>
                  </a:cubicBezTo>
                  <a:cubicBezTo>
                    <a:pt x="632" y="0"/>
                    <a:pt x="640" y="8"/>
                    <a:pt x="640" y="18"/>
                  </a:cubicBezTo>
                  <a:cubicBezTo>
                    <a:pt x="640" y="69"/>
                    <a:pt x="640" y="69"/>
                    <a:pt x="640" y="69"/>
                  </a:cubicBezTo>
                  <a:cubicBezTo>
                    <a:pt x="640" y="79"/>
                    <a:pt x="632" y="87"/>
                    <a:pt x="622" y="87"/>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60">
              <a:extLst>
                <a:ext uri="{FF2B5EF4-FFF2-40B4-BE49-F238E27FC236}">
                  <a16:creationId xmlns:a16="http://schemas.microsoft.com/office/drawing/2014/main" id="{2E82165C-4F25-4CDB-9F96-AB9FC84B814C}"/>
                </a:ext>
              </a:extLst>
            </p:cNvPr>
            <p:cNvSpPr>
              <a:spLocks/>
            </p:cNvSpPr>
            <p:nvPr/>
          </p:nvSpPr>
          <p:spPr bwMode="auto">
            <a:xfrm>
              <a:off x="5045075" y="5173663"/>
              <a:ext cx="858838" cy="509588"/>
            </a:xfrm>
            <a:custGeom>
              <a:avLst/>
              <a:gdLst>
                <a:gd name="T0" fmla="*/ 334 w 352"/>
                <a:gd name="T1" fmla="*/ 209 h 209"/>
                <a:gd name="T2" fmla="*/ 18 w 352"/>
                <a:gd name="T3" fmla="*/ 209 h 209"/>
                <a:gd name="T4" fmla="*/ 0 w 352"/>
                <a:gd name="T5" fmla="*/ 191 h 209"/>
                <a:gd name="T6" fmla="*/ 0 w 352"/>
                <a:gd name="T7" fmla="*/ 18 h 209"/>
                <a:gd name="T8" fmla="*/ 18 w 352"/>
                <a:gd name="T9" fmla="*/ 0 h 209"/>
                <a:gd name="T10" fmla="*/ 334 w 352"/>
                <a:gd name="T11" fmla="*/ 0 h 209"/>
                <a:gd name="T12" fmla="*/ 352 w 352"/>
                <a:gd name="T13" fmla="*/ 18 h 209"/>
                <a:gd name="T14" fmla="*/ 352 w 352"/>
                <a:gd name="T15" fmla="*/ 191 h 209"/>
                <a:gd name="T16" fmla="*/ 334 w 352"/>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209">
                  <a:moveTo>
                    <a:pt x="334" y="209"/>
                  </a:moveTo>
                  <a:cubicBezTo>
                    <a:pt x="18" y="209"/>
                    <a:pt x="18" y="209"/>
                    <a:pt x="18" y="209"/>
                  </a:cubicBezTo>
                  <a:cubicBezTo>
                    <a:pt x="8" y="209"/>
                    <a:pt x="0" y="201"/>
                    <a:pt x="0" y="191"/>
                  </a:cubicBezTo>
                  <a:cubicBezTo>
                    <a:pt x="0" y="18"/>
                    <a:pt x="0" y="18"/>
                    <a:pt x="0" y="18"/>
                  </a:cubicBezTo>
                  <a:cubicBezTo>
                    <a:pt x="0" y="8"/>
                    <a:pt x="8" y="0"/>
                    <a:pt x="18" y="0"/>
                  </a:cubicBezTo>
                  <a:cubicBezTo>
                    <a:pt x="334" y="0"/>
                    <a:pt x="334" y="0"/>
                    <a:pt x="334" y="0"/>
                  </a:cubicBezTo>
                  <a:cubicBezTo>
                    <a:pt x="344" y="0"/>
                    <a:pt x="352" y="8"/>
                    <a:pt x="352" y="18"/>
                  </a:cubicBezTo>
                  <a:cubicBezTo>
                    <a:pt x="352" y="191"/>
                    <a:pt x="352" y="191"/>
                    <a:pt x="352" y="191"/>
                  </a:cubicBezTo>
                  <a:cubicBezTo>
                    <a:pt x="352" y="201"/>
                    <a:pt x="344" y="209"/>
                    <a:pt x="334" y="209"/>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1">
              <a:extLst>
                <a:ext uri="{FF2B5EF4-FFF2-40B4-BE49-F238E27FC236}">
                  <a16:creationId xmlns:a16="http://schemas.microsoft.com/office/drawing/2014/main" id="{4C4BA445-F352-4A32-A8D0-C7735BAD3FAA}"/>
                </a:ext>
              </a:extLst>
            </p:cNvPr>
            <p:cNvSpPr>
              <a:spLocks/>
            </p:cNvSpPr>
            <p:nvPr/>
          </p:nvSpPr>
          <p:spPr bwMode="auto">
            <a:xfrm>
              <a:off x="5092700"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2">
              <a:extLst>
                <a:ext uri="{FF2B5EF4-FFF2-40B4-BE49-F238E27FC236}">
                  <a16:creationId xmlns:a16="http://schemas.microsoft.com/office/drawing/2014/main" id="{9A8043DF-8828-436E-A03E-B830FE0C3084}"/>
                </a:ext>
              </a:extLst>
            </p:cNvPr>
            <p:cNvSpPr>
              <a:spLocks/>
            </p:cNvSpPr>
            <p:nvPr/>
          </p:nvSpPr>
          <p:spPr bwMode="auto">
            <a:xfrm>
              <a:off x="5092700" y="5105400"/>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10"/>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10"/>
                    <a:pt x="78" y="12"/>
                    <a:pt x="7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3">
              <a:extLst>
                <a:ext uri="{FF2B5EF4-FFF2-40B4-BE49-F238E27FC236}">
                  <a16:creationId xmlns:a16="http://schemas.microsoft.com/office/drawing/2014/main" id="{DFB152D8-8498-4F75-BD8A-CB03A47BF5DE}"/>
                </a:ext>
              </a:extLst>
            </p:cNvPr>
            <p:cNvSpPr>
              <a:spLocks/>
            </p:cNvSpPr>
            <p:nvPr/>
          </p:nvSpPr>
          <p:spPr bwMode="auto">
            <a:xfrm>
              <a:off x="5316538" y="5105400"/>
              <a:ext cx="346075" cy="28575"/>
            </a:xfrm>
            <a:custGeom>
              <a:avLst/>
              <a:gdLst>
                <a:gd name="T0" fmla="*/ 136 w 142"/>
                <a:gd name="T1" fmla="*/ 12 h 12"/>
                <a:gd name="T2" fmla="*/ 6 w 142"/>
                <a:gd name="T3" fmla="*/ 12 h 12"/>
                <a:gd name="T4" fmla="*/ 0 w 142"/>
                <a:gd name="T5" fmla="*/ 6 h 12"/>
                <a:gd name="T6" fmla="*/ 0 w 142"/>
                <a:gd name="T7" fmla="*/ 6 h 12"/>
                <a:gd name="T8" fmla="*/ 6 w 142"/>
                <a:gd name="T9" fmla="*/ 0 h 12"/>
                <a:gd name="T10" fmla="*/ 136 w 142"/>
                <a:gd name="T11" fmla="*/ 0 h 12"/>
                <a:gd name="T12" fmla="*/ 142 w 142"/>
                <a:gd name="T13" fmla="*/ 6 h 12"/>
                <a:gd name="T14" fmla="*/ 142 w 142"/>
                <a:gd name="T15" fmla="*/ 6 h 12"/>
                <a:gd name="T16" fmla="*/ 136 w 14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2">
                  <a:moveTo>
                    <a:pt x="136" y="12"/>
                  </a:moveTo>
                  <a:cubicBezTo>
                    <a:pt x="6" y="12"/>
                    <a:pt x="6" y="12"/>
                    <a:pt x="6" y="12"/>
                  </a:cubicBezTo>
                  <a:cubicBezTo>
                    <a:pt x="3" y="12"/>
                    <a:pt x="0" y="10"/>
                    <a:pt x="0" y="6"/>
                  </a:cubicBezTo>
                  <a:cubicBezTo>
                    <a:pt x="0" y="6"/>
                    <a:pt x="0" y="6"/>
                    <a:pt x="0" y="6"/>
                  </a:cubicBezTo>
                  <a:cubicBezTo>
                    <a:pt x="0" y="3"/>
                    <a:pt x="3" y="0"/>
                    <a:pt x="6" y="0"/>
                  </a:cubicBezTo>
                  <a:cubicBezTo>
                    <a:pt x="136" y="0"/>
                    <a:pt x="136" y="0"/>
                    <a:pt x="136" y="0"/>
                  </a:cubicBezTo>
                  <a:cubicBezTo>
                    <a:pt x="139" y="0"/>
                    <a:pt x="142" y="3"/>
                    <a:pt x="142" y="6"/>
                  </a:cubicBezTo>
                  <a:cubicBezTo>
                    <a:pt x="142" y="6"/>
                    <a:pt x="142" y="6"/>
                    <a:pt x="142" y="6"/>
                  </a:cubicBezTo>
                  <a:cubicBezTo>
                    <a:pt x="142" y="10"/>
                    <a:pt x="139" y="12"/>
                    <a:pt x="136"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4">
              <a:extLst>
                <a:ext uri="{FF2B5EF4-FFF2-40B4-BE49-F238E27FC236}">
                  <a16:creationId xmlns:a16="http://schemas.microsoft.com/office/drawing/2014/main" id="{81DAB10A-855A-4CBA-9ADF-EB350A800476}"/>
                </a:ext>
              </a:extLst>
            </p:cNvPr>
            <p:cNvSpPr>
              <a:spLocks/>
            </p:cNvSpPr>
            <p:nvPr/>
          </p:nvSpPr>
          <p:spPr bwMode="auto">
            <a:xfrm>
              <a:off x="5691188" y="5105400"/>
              <a:ext cx="173038" cy="28575"/>
            </a:xfrm>
            <a:custGeom>
              <a:avLst/>
              <a:gdLst>
                <a:gd name="T0" fmla="*/ 65 w 71"/>
                <a:gd name="T1" fmla="*/ 12 h 12"/>
                <a:gd name="T2" fmla="*/ 6 w 71"/>
                <a:gd name="T3" fmla="*/ 12 h 12"/>
                <a:gd name="T4" fmla="*/ 0 w 71"/>
                <a:gd name="T5" fmla="*/ 6 h 12"/>
                <a:gd name="T6" fmla="*/ 0 w 71"/>
                <a:gd name="T7" fmla="*/ 6 h 12"/>
                <a:gd name="T8" fmla="*/ 6 w 71"/>
                <a:gd name="T9" fmla="*/ 0 h 12"/>
                <a:gd name="T10" fmla="*/ 65 w 71"/>
                <a:gd name="T11" fmla="*/ 0 h 12"/>
                <a:gd name="T12" fmla="*/ 71 w 71"/>
                <a:gd name="T13" fmla="*/ 6 h 12"/>
                <a:gd name="T14" fmla="*/ 71 w 71"/>
                <a:gd name="T15" fmla="*/ 6 h 12"/>
                <a:gd name="T16" fmla="*/ 65 w 7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2">
                  <a:moveTo>
                    <a:pt x="65" y="12"/>
                  </a:moveTo>
                  <a:cubicBezTo>
                    <a:pt x="6" y="12"/>
                    <a:pt x="6" y="12"/>
                    <a:pt x="6" y="12"/>
                  </a:cubicBezTo>
                  <a:cubicBezTo>
                    <a:pt x="2" y="12"/>
                    <a:pt x="0" y="10"/>
                    <a:pt x="0" y="6"/>
                  </a:cubicBezTo>
                  <a:cubicBezTo>
                    <a:pt x="0" y="6"/>
                    <a:pt x="0" y="6"/>
                    <a:pt x="0" y="6"/>
                  </a:cubicBezTo>
                  <a:cubicBezTo>
                    <a:pt x="0" y="3"/>
                    <a:pt x="2" y="0"/>
                    <a:pt x="6" y="0"/>
                  </a:cubicBezTo>
                  <a:cubicBezTo>
                    <a:pt x="65" y="0"/>
                    <a:pt x="65" y="0"/>
                    <a:pt x="65" y="0"/>
                  </a:cubicBezTo>
                  <a:cubicBezTo>
                    <a:pt x="68" y="0"/>
                    <a:pt x="71" y="3"/>
                    <a:pt x="71" y="6"/>
                  </a:cubicBezTo>
                  <a:cubicBezTo>
                    <a:pt x="71" y="6"/>
                    <a:pt x="71" y="6"/>
                    <a:pt x="71" y="6"/>
                  </a:cubicBezTo>
                  <a:cubicBezTo>
                    <a:pt x="71" y="10"/>
                    <a:pt x="68" y="12"/>
                    <a:pt x="6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5">
              <a:extLst>
                <a:ext uri="{FF2B5EF4-FFF2-40B4-BE49-F238E27FC236}">
                  <a16:creationId xmlns:a16="http://schemas.microsoft.com/office/drawing/2014/main" id="{2AC87E9C-E66D-4FE0-9DBC-468636305564}"/>
                </a:ext>
              </a:extLst>
            </p:cNvPr>
            <p:cNvSpPr>
              <a:spLocks/>
            </p:cNvSpPr>
            <p:nvPr/>
          </p:nvSpPr>
          <p:spPr bwMode="auto">
            <a:xfrm>
              <a:off x="6310313" y="5105400"/>
              <a:ext cx="258763" cy="28575"/>
            </a:xfrm>
            <a:custGeom>
              <a:avLst/>
              <a:gdLst>
                <a:gd name="T0" fmla="*/ 100 w 106"/>
                <a:gd name="T1" fmla="*/ 12 h 12"/>
                <a:gd name="T2" fmla="*/ 6 w 106"/>
                <a:gd name="T3" fmla="*/ 12 h 12"/>
                <a:gd name="T4" fmla="*/ 0 w 106"/>
                <a:gd name="T5" fmla="*/ 6 h 12"/>
                <a:gd name="T6" fmla="*/ 0 w 106"/>
                <a:gd name="T7" fmla="*/ 6 h 12"/>
                <a:gd name="T8" fmla="*/ 6 w 106"/>
                <a:gd name="T9" fmla="*/ 0 h 12"/>
                <a:gd name="T10" fmla="*/ 100 w 106"/>
                <a:gd name="T11" fmla="*/ 0 h 12"/>
                <a:gd name="T12" fmla="*/ 106 w 106"/>
                <a:gd name="T13" fmla="*/ 6 h 12"/>
                <a:gd name="T14" fmla="*/ 106 w 106"/>
                <a:gd name="T15" fmla="*/ 6 h 12"/>
                <a:gd name="T16" fmla="*/ 100 w 10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2">
                  <a:moveTo>
                    <a:pt x="100" y="12"/>
                  </a:moveTo>
                  <a:cubicBezTo>
                    <a:pt x="6" y="12"/>
                    <a:pt x="6" y="12"/>
                    <a:pt x="6" y="12"/>
                  </a:cubicBezTo>
                  <a:cubicBezTo>
                    <a:pt x="3" y="12"/>
                    <a:pt x="0" y="10"/>
                    <a:pt x="0" y="6"/>
                  </a:cubicBezTo>
                  <a:cubicBezTo>
                    <a:pt x="0" y="6"/>
                    <a:pt x="0" y="6"/>
                    <a:pt x="0" y="6"/>
                  </a:cubicBezTo>
                  <a:cubicBezTo>
                    <a:pt x="0" y="3"/>
                    <a:pt x="3" y="0"/>
                    <a:pt x="6" y="0"/>
                  </a:cubicBezTo>
                  <a:cubicBezTo>
                    <a:pt x="100" y="0"/>
                    <a:pt x="100" y="0"/>
                    <a:pt x="100" y="0"/>
                  </a:cubicBezTo>
                  <a:cubicBezTo>
                    <a:pt x="103" y="0"/>
                    <a:pt x="106" y="3"/>
                    <a:pt x="106" y="6"/>
                  </a:cubicBezTo>
                  <a:cubicBezTo>
                    <a:pt x="106" y="6"/>
                    <a:pt x="106" y="6"/>
                    <a:pt x="106" y="6"/>
                  </a:cubicBezTo>
                  <a:cubicBezTo>
                    <a:pt x="106" y="10"/>
                    <a:pt x="103" y="12"/>
                    <a:pt x="100"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6">
              <a:extLst>
                <a:ext uri="{FF2B5EF4-FFF2-40B4-BE49-F238E27FC236}">
                  <a16:creationId xmlns:a16="http://schemas.microsoft.com/office/drawing/2014/main" id="{67D657C0-0506-4F4F-9C2E-A364DB3EFBB0}"/>
                </a:ext>
              </a:extLst>
            </p:cNvPr>
            <p:cNvSpPr>
              <a:spLocks/>
            </p:cNvSpPr>
            <p:nvPr/>
          </p:nvSpPr>
          <p:spPr bwMode="auto">
            <a:xfrm>
              <a:off x="5903913" y="5105400"/>
              <a:ext cx="374650" cy="28575"/>
            </a:xfrm>
            <a:custGeom>
              <a:avLst/>
              <a:gdLst>
                <a:gd name="T0" fmla="*/ 147 w 154"/>
                <a:gd name="T1" fmla="*/ 12 h 12"/>
                <a:gd name="T2" fmla="*/ 6 w 154"/>
                <a:gd name="T3" fmla="*/ 12 h 12"/>
                <a:gd name="T4" fmla="*/ 0 w 154"/>
                <a:gd name="T5" fmla="*/ 6 h 12"/>
                <a:gd name="T6" fmla="*/ 0 w 154"/>
                <a:gd name="T7" fmla="*/ 6 h 12"/>
                <a:gd name="T8" fmla="*/ 6 w 154"/>
                <a:gd name="T9" fmla="*/ 0 h 12"/>
                <a:gd name="T10" fmla="*/ 147 w 154"/>
                <a:gd name="T11" fmla="*/ 0 h 12"/>
                <a:gd name="T12" fmla="*/ 154 w 154"/>
                <a:gd name="T13" fmla="*/ 6 h 12"/>
                <a:gd name="T14" fmla="*/ 154 w 154"/>
                <a:gd name="T15" fmla="*/ 6 h 12"/>
                <a:gd name="T16" fmla="*/ 147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7" y="12"/>
                  </a:moveTo>
                  <a:cubicBezTo>
                    <a:pt x="6" y="12"/>
                    <a:pt x="6" y="12"/>
                    <a:pt x="6" y="12"/>
                  </a:cubicBezTo>
                  <a:cubicBezTo>
                    <a:pt x="2" y="12"/>
                    <a:pt x="0" y="10"/>
                    <a:pt x="0" y="6"/>
                  </a:cubicBezTo>
                  <a:cubicBezTo>
                    <a:pt x="0" y="6"/>
                    <a:pt x="0" y="6"/>
                    <a:pt x="0" y="6"/>
                  </a:cubicBezTo>
                  <a:cubicBezTo>
                    <a:pt x="0" y="3"/>
                    <a:pt x="2" y="0"/>
                    <a:pt x="6" y="0"/>
                  </a:cubicBezTo>
                  <a:cubicBezTo>
                    <a:pt x="147" y="0"/>
                    <a:pt x="147" y="0"/>
                    <a:pt x="147" y="0"/>
                  </a:cubicBezTo>
                  <a:cubicBezTo>
                    <a:pt x="151" y="0"/>
                    <a:pt x="154" y="3"/>
                    <a:pt x="154" y="6"/>
                  </a:cubicBezTo>
                  <a:cubicBezTo>
                    <a:pt x="154" y="6"/>
                    <a:pt x="154" y="6"/>
                    <a:pt x="154" y="6"/>
                  </a:cubicBezTo>
                  <a:cubicBezTo>
                    <a:pt x="154" y="10"/>
                    <a:pt x="151" y="12"/>
                    <a:pt x="147"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7">
              <a:extLst>
                <a:ext uri="{FF2B5EF4-FFF2-40B4-BE49-F238E27FC236}">
                  <a16:creationId xmlns:a16="http://schemas.microsoft.com/office/drawing/2014/main" id="{2DB65C46-3C2D-4496-AEB1-6A1FA0FA9DA8}"/>
                </a:ext>
              </a:extLst>
            </p:cNvPr>
            <p:cNvSpPr>
              <a:spLocks/>
            </p:cNvSpPr>
            <p:nvPr/>
          </p:nvSpPr>
          <p:spPr bwMode="auto">
            <a:xfrm>
              <a:off x="6122988" y="5197475"/>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8">
              <a:extLst>
                <a:ext uri="{FF2B5EF4-FFF2-40B4-BE49-F238E27FC236}">
                  <a16:creationId xmlns:a16="http://schemas.microsoft.com/office/drawing/2014/main" id="{BE477D2F-8F2C-4F87-8313-AB23A64E60E2}"/>
                </a:ext>
              </a:extLst>
            </p:cNvPr>
            <p:cNvSpPr>
              <a:spLocks/>
            </p:cNvSpPr>
            <p:nvPr/>
          </p:nvSpPr>
          <p:spPr bwMode="auto">
            <a:xfrm>
              <a:off x="6122988" y="5243513"/>
              <a:ext cx="190500" cy="11113"/>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9">
              <a:extLst>
                <a:ext uri="{FF2B5EF4-FFF2-40B4-BE49-F238E27FC236}">
                  <a16:creationId xmlns:a16="http://schemas.microsoft.com/office/drawing/2014/main" id="{88471E25-44DD-4AA0-90FD-EA009CBDD2F9}"/>
                </a:ext>
              </a:extLst>
            </p:cNvPr>
            <p:cNvSpPr>
              <a:spLocks/>
            </p:cNvSpPr>
            <p:nvPr/>
          </p:nvSpPr>
          <p:spPr bwMode="auto">
            <a:xfrm>
              <a:off x="6122988" y="5300663"/>
              <a:ext cx="374650" cy="31750"/>
            </a:xfrm>
            <a:custGeom>
              <a:avLst/>
              <a:gdLst>
                <a:gd name="T0" fmla="*/ 148 w 154"/>
                <a:gd name="T1" fmla="*/ 13 h 13"/>
                <a:gd name="T2" fmla="*/ 6 w 154"/>
                <a:gd name="T3" fmla="*/ 13 h 13"/>
                <a:gd name="T4" fmla="*/ 0 w 154"/>
                <a:gd name="T5" fmla="*/ 6 h 13"/>
                <a:gd name="T6" fmla="*/ 0 w 154"/>
                <a:gd name="T7" fmla="*/ 6 h 13"/>
                <a:gd name="T8" fmla="*/ 6 w 154"/>
                <a:gd name="T9" fmla="*/ 0 h 13"/>
                <a:gd name="T10" fmla="*/ 148 w 154"/>
                <a:gd name="T11" fmla="*/ 0 h 13"/>
                <a:gd name="T12" fmla="*/ 154 w 154"/>
                <a:gd name="T13" fmla="*/ 6 h 13"/>
                <a:gd name="T14" fmla="*/ 154 w 154"/>
                <a:gd name="T15" fmla="*/ 6 h 13"/>
                <a:gd name="T16" fmla="*/ 148 w 15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3">
                  <a:moveTo>
                    <a:pt x="148" y="13"/>
                  </a:moveTo>
                  <a:cubicBezTo>
                    <a:pt x="6" y="13"/>
                    <a:pt x="6" y="13"/>
                    <a:pt x="6" y="13"/>
                  </a:cubicBezTo>
                  <a:cubicBezTo>
                    <a:pt x="3" y="13"/>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3"/>
                    <a:pt x="148" y="13"/>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70">
              <a:extLst>
                <a:ext uri="{FF2B5EF4-FFF2-40B4-BE49-F238E27FC236}">
                  <a16:creationId xmlns:a16="http://schemas.microsoft.com/office/drawing/2014/main" id="{6F5AF1C7-80BE-4BD4-84BB-21858A9D2C0A}"/>
                </a:ext>
              </a:extLst>
            </p:cNvPr>
            <p:cNvSpPr>
              <a:spLocks/>
            </p:cNvSpPr>
            <p:nvPr/>
          </p:nvSpPr>
          <p:spPr bwMode="auto">
            <a:xfrm>
              <a:off x="6122988" y="5346700"/>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1">
              <a:extLst>
                <a:ext uri="{FF2B5EF4-FFF2-40B4-BE49-F238E27FC236}">
                  <a16:creationId xmlns:a16="http://schemas.microsoft.com/office/drawing/2014/main" id="{D822523C-702B-4B63-92C8-3EC84B72D031}"/>
                </a:ext>
              </a:extLst>
            </p:cNvPr>
            <p:cNvSpPr>
              <a:spLocks/>
            </p:cNvSpPr>
            <p:nvPr/>
          </p:nvSpPr>
          <p:spPr bwMode="auto">
            <a:xfrm>
              <a:off x="6122988" y="5405438"/>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2"/>
                    <a:pt x="3" y="0"/>
                    <a:pt x="6" y="0"/>
                  </a:cubicBezTo>
                  <a:cubicBezTo>
                    <a:pt x="148" y="0"/>
                    <a:pt x="148" y="0"/>
                    <a:pt x="148" y="0"/>
                  </a:cubicBezTo>
                  <a:cubicBezTo>
                    <a:pt x="151" y="0"/>
                    <a:pt x="154" y="2"/>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2">
              <a:extLst>
                <a:ext uri="{FF2B5EF4-FFF2-40B4-BE49-F238E27FC236}">
                  <a16:creationId xmlns:a16="http://schemas.microsoft.com/office/drawing/2014/main" id="{91B4BE36-5C1B-4370-BB24-0DB9903FB526}"/>
                </a:ext>
              </a:extLst>
            </p:cNvPr>
            <p:cNvSpPr>
              <a:spLocks/>
            </p:cNvSpPr>
            <p:nvPr/>
          </p:nvSpPr>
          <p:spPr bwMode="auto">
            <a:xfrm>
              <a:off x="6122988" y="5449888"/>
              <a:ext cx="190500" cy="11113"/>
            </a:xfrm>
            <a:custGeom>
              <a:avLst/>
              <a:gdLst>
                <a:gd name="T0" fmla="*/ 75 w 78"/>
                <a:gd name="T1" fmla="*/ 5 h 5"/>
                <a:gd name="T2" fmla="*/ 2 w 78"/>
                <a:gd name="T3" fmla="*/ 5 h 5"/>
                <a:gd name="T4" fmla="*/ 0 w 78"/>
                <a:gd name="T5" fmla="*/ 2 h 5"/>
                <a:gd name="T6" fmla="*/ 0 w 78"/>
                <a:gd name="T7" fmla="*/ 2 h 5"/>
                <a:gd name="T8" fmla="*/ 2 w 78"/>
                <a:gd name="T9" fmla="*/ 0 h 5"/>
                <a:gd name="T10" fmla="*/ 75 w 78"/>
                <a:gd name="T11" fmla="*/ 0 h 5"/>
                <a:gd name="T12" fmla="*/ 78 w 78"/>
                <a:gd name="T13" fmla="*/ 2 h 5"/>
                <a:gd name="T14" fmla="*/ 78 w 78"/>
                <a:gd name="T15" fmla="*/ 2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3">
              <a:extLst>
                <a:ext uri="{FF2B5EF4-FFF2-40B4-BE49-F238E27FC236}">
                  <a16:creationId xmlns:a16="http://schemas.microsoft.com/office/drawing/2014/main" id="{B8B4C418-9BEF-42FD-B9F8-955BC4201A88}"/>
                </a:ext>
              </a:extLst>
            </p:cNvPr>
            <p:cNvSpPr>
              <a:spLocks/>
            </p:cNvSpPr>
            <p:nvPr/>
          </p:nvSpPr>
          <p:spPr bwMode="auto">
            <a:xfrm>
              <a:off x="6122988" y="5507038"/>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4">
              <a:extLst>
                <a:ext uri="{FF2B5EF4-FFF2-40B4-BE49-F238E27FC236}">
                  <a16:creationId xmlns:a16="http://schemas.microsoft.com/office/drawing/2014/main" id="{26519F5E-06BB-47F6-93D7-471BE4A4A604}"/>
                </a:ext>
              </a:extLst>
            </p:cNvPr>
            <p:cNvSpPr>
              <a:spLocks/>
            </p:cNvSpPr>
            <p:nvPr/>
          </p:nvSpPr>
          <p:spPr bwMode="auto">
            <a:xfrm>
              <a:off x="6122988" y="5551488"/>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5">
              <a:extLst>
                <a:ext uri="{FF2B5EF4-FFF2-40B4-BE49-F238E27FC236}">
                  <a16:creationId xmlns:a16="http://schemas.microsoft.com/office/drawing/2014/main" id="{828B051B-0443-49F1-BB90-AC5C167C00E1}"/>
                </a:ext>
              </a:extLst>
            </p:cNvPr>
            <p:cNvSpPr>
              <a:spLocks/>
            </p:cNvSpPr>
            <p:nvPr/>
          </p:nvSpPr>
          <p:spPr bwMode="auto">
            <a:xfrm>
              <a:off x="6122988" y="5610225"/>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6">
              <a:extLst>
                <a:ext uri="{FF2B5EF4-FFF2-40B4-BE49-F238E27FC236}">
                  <a16:creationId xmlns:a16="http://schemas.microsoft.com/office/drawing/2014/main" id="{347C0330-A880-4296-A8B1-CFEF3E7FF580}"/>
                </a:ext>
              </a:extLst>
            </p:cNvPr>
            <p:cNvSpPr>
              <a:spLocks/>
            </p:cNvSpPr>
            <p:nvPr/>
          </p:nvSpPr>
          <p:spPr bwMode="auto">
            <a:xfrm>
              <a:off x="6122988" y="5656263"/>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7">
              <a:extLst>
                <a:ext uri="{FF2B5EF4-FFF2-40B4-BE49-F238E27FC236}">
                  <a16:creationId xmlns:a16="http://schemas.microsoft.com/office/drawing/2014/main" id="{7B1EEC5F-4F1E-4133-B42C-6DCC0C07D0E4}"/>
                </a:ext>
              </a:extLst>
            </p:cNvPr>
            <p:cNvSpPr>
              <a:spLocks/>
            </p:cNvSpPr>
            <p:nvPr/>
          </p:nvSpPr>
          <p:spPr bwMode="auto">
            <a:xfrm>
              <a:off x="5045075" y="5775325"/>
              <a:ext cx="376238"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8">
              <a:extLst>
                <a:ext uri="{FF2B5EF4-FFF2-40B4-BE49-F238E27FC236}">
                  <a16:creationId xmlns:a16="http://schemas.microsoft.com/office/drawing/2014/main" id="{DD2F931D-A32F-4C28-A938-075F7960E997}"/>
                </a:ext>
              </a:extLst>
            </p:cNvPr>
            <p:cNvSpPr>
              <a:spLocks/>
            </p:cNvSpPr>
            <p:nvPr/>
          </p:nvSpPr>
          <p:spPr bwMode="auto">
            <a:xfrm>
              <a:off x="5045075" y="5819775"/>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9">
              <a:extLst>
                <a:ext uri="{FF2B5EF4-FFF2-40B4-BE49-F238E27FC236}">
                  <a16:creationId xmlns:a16="http://schemas.microsoft.com/office/drawing/2014/main" id="{509BB1A4-E8CB-46CB-BCA4-49AEE564A2F9}"/>
                </a:ext>
              </a:extLst>
            </p:cNvPr>
            <p:cNvSpPr>
              <a:spLocks/>
            </p:cNvSpPr>
            <p:nvPr/>
          </p:nvSpPr>
          <p:spPr bwMode="auto">
            <a:xfrm>
              <a:off x="5676900" y="4795838"/>
              <a:ext cx="395288" cy="28575"/>
            </a:xfrm>
            <a:custGeom>
              <a:avLst/>
              <a:gdLst>
                <a:gd name="T0" fmla="*/ 156 w 162"/>
                <a:gd name="T1" fmla="*/ 12 h 12"/>
                <a:gd name="T2" fmla="*/ 7 w 162"/>
                <a:gd name="T3" fmla="*/ 12 h 12"/>
                <a:gd name="T4" fmla="*/ 0 w 162"/>
                <a:gd name="T5" fmla="*/ 6 h 12"/>
                <a:gd name="T6" fmla="*/ 0 w 162"/>
                <a:gd name="T7" fmla="*/ 6 h 12"/>
                <a:gd name="T8" fmla="*/ 7 w 162"/>
                <a:gd name="T9" fmla="*/ 0 h 12"/>
                <a:gd name="T10" fmla="*/ 156 w 162"/>
                <a:gd name="T11" fmla="*/ 0 h 12"/>
                <a:gd name="T12" fmla="*/ 162 w 162"/>
                <a:gd name="T13" fmla="*/ 6 h 12"/>
                <a:gd name="T14" fmla="*/ 162 w 162"/>
                <a:gd name="T15" fmla="*/ 6 h 12"/>
                <a:gd name="T16" fmla="*/ 156 w 16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2">
                  <a:moveTo>
                    <a:pt x="156" y="12"/>
                  </a:moveTo>
                  <a:cubicBezTo>
                    <a:pt x="7" y="12"/>
                    <a:pt x="7" y="12"/>
                    <a:pt x="7" y="12"/>
                  </a:cubicBezTo>
                  <a:cubicBezTo>
                    <a:pt x="3" y="12"/>
                    <a:pt x="0" y="9"/>
                    <a:pt x="0" y="6"/>
                  </a:cubicBezTo>
                  <a:cubicBezTo>
                    <a:pt x="0" y="6"/>
                    <a:pt x="0" y="6"/>
                    <a:pt x="0" y="6"/>
                  </a:cubicBezTo>
                  <a:cubicBezTo>
                    <a:pt x="0" y="3"/>
                    <a:pt x="3" y="0"/>
                    <a:pt x="7" y="0"/>
                  </a:cubicBezTo>
                  <a:cubicBezTo>
                    <a:pt x="156" y="0"/>
                    <a:pt x="156" y="0"/>
                    <a:pt x="156" y="0"/>
                  </a:cubicBezTo>
                  <a:cubicBezTo>
                    <a:pt x="160" y="0"/>
                    <a:pt x="162" y="3"/>
                    <a:pt x="162" y="6"/>
                  </a:cubicBezTo>
                  <a:cubicBezTo>
                    <a:pt x="162" y="6"/>
                    <a:pt x="162" y="6"/>
                    <a:pt x="162" y="6"/>
                  </a:cubicBezTo>
                  <a:cubicBezTo>
                    <a:pt x="162" y="9"/>
                    <a:pt x="160" y="12"/>
                    <a:pt x="156"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80">
              <a:extLst>
                <a:ext uri="{FF2B5EF4-FFF2-40B4-BE49-F238E27FC236}">
                  <a16:creationId xmlns:a16="http://schemas.microsoft.com/office/drawing/2014/main" id="{082804BB-323D-4611-8947-F2E4DF7CF790}"/>
                </a:ext>
              </a:extLst>
            </p:cNvPr>
            <p:cNvSpPr>
              <a:spLocks/>
            </p:cNvSpPr>
            <p:nvPr/>
          </p:nvSpPr>
          <p:spPr bwMode="auto">
            <a:xfrm>
              <a:off x="5457825"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1">
              <a:extLst>
                <a:ext uri="{FF2B5EF4-FFF2-40B4-BE49-F238E27FC236}">
                  <a16:creationId xmlns:a16="http://schemas.microsoft.com/office/drawing/2014/main" id="{2EA955BC-31AD-4D95-95CF-72D74254D737}"/>
                </a:ext>
              </a:extLst>
            </p:cNvPr>
            <p:cNvSpPr>
              <a:spLocks/>
            </p:cNvSpPr>
            <p:nvPr/>
          </p:nvSpPr>
          <p:spPr bwMode="auto">
            <a:xfrm>
              <a:off x="5311775" y="4795838"/>
              <a:ext cx="50800" cy="28575"/>
            </a:xfrm>
            <a:custGeom>
              <a:avLst/>
              <a:gdLst>
                <a:gd name="T0" fmla="*/ 15 w 21"/>
                <a:gd name="T1" fmla="*/ 12 h 12"/>
                <a:gd name="T2" fmla="*/ 6 w 21"/>
                <a:gd name="T3" fmla="*/ 12 h 12"/>
                <a:gd name="T4" fmla="*/ 0 w 21"/>
                <a:gd name="T5" fmla="*/ 6 h 12"/>
                <a:gd name="T6" fmla="*/ 0 w 21"/>
                <a:gd name="T7" fmla="*/ 6 h 12"/>
                <a:gd name="T8" fmla="*/ 6 w 21"/>
                <a:gd name="T9" fmla="*/ 0 h 12"/>
                <a:gd name="T10" fmla="*/ 15 w 21"/>
                <a:gd name="T11" fmla="*/ 0 h 12"/>
                <a:gd name="T12" fmla="*/ 21 w 21"/>
                <a:gd name="T13" fmla="*/ 6 h 12"/>
                <a:gd name="T14" fmla="*/ 21 w 21"/>
                <a:gd name="T15" fmla="*/ 6 h 12"/>
                <a:gd name="T16" fmla="*/ 15 w 2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5" y="12"/>
                  </a:moveTo>
                  <a:cubicBezTo>
                    <a:pt x="6" y="12"/>
                    <a:pt x="6" y="12"/>
                    <a:pt x="6" y="12"/>
                  </a:cubicBezTo>
                  <a:cubicBezTo>
                    <a:pt x="2" y="12"/>
                    <a:pt x="0" y="9"/>
                    <a:pt x="0" y="6"/>
                  </a:cubicBezTo>
                  <a:cubicBezTo>
                    <a:pt x="0" y="6"/>
                    <a:pt x="0" y="6"/>
                    <a:pt x="0" y="6"/>
                  </a:cubicBezTo>
                  <a:cubicBezTo>
                    <a:pt x="0" y="3"/>
                    <a:pt x="2" y="0"/>
                    <a:pt x="6" y="0"/>
                  </a:cubicBezTo>
                  <a:cubicBezTo>
                    <a:pt x="15" y="0"/>
                    <a:pt x="15" y="0"/>
                    <a:pt x="15" y="0"/>
                  </a:cubicBezTo>
                  <a:cubicBezTo>
                    <a:pt x="19" y="0"/>
                    <a:pt x="21" y="3"/>
                    <a:pt x="21" y="6"/>
                  </a:cubicBezTo>
                  <a:cubicBezTo>
                    <a:pt x="21" y="6"/>
                    <a:pt x="21" y="6"/>
                    <a:pt x="21" y="6"/>
                  </a:cubicBezTo>
                  <a:cubicBezTo>
                    <a:pt x="21" y="9"/>
                    <a:pt x="19" y="12"/>
                    <a:pt x="1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Oval 82">
              <a:extLst>
                <a:ext uri="{FF2B5EF4-FFF2-40B4-BE49-F238E27FC236}">
                  <a16:creationId xmlns:a16="http://schemas.microsoft.com/office/drawing/2014/main" id="{F61E3009-C4D7-4DA6-AF8E-6506764E9BD8}"/>
                </a:ext>
              </a:extLst>
            </p:cNvPr>
            <p:cNvSpPr>
              <a:spLocks noChangeArrowheads="1"/>
            </p:cNvSpPr>
            <p:nvPr/>
          </p:nvSpPr>
          <p:spPr bwMode="auto">
            <a:xfrm>
              <a:off x="5426075"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Oval 83">
              <a:extLst>
                <a:ext uri="{FF2B5EF4-FFF2-40B4-BE49-F238E27FC236}">
                  <a16:creationId xmlns:a16="http://schemas.microsoft.com/office/drawing/2014/main" id="{A6DB79D9-76D5-4874-B78F-676EA0A5296A}"/>
                </a:ext>
              </a:extLst>
            </p:cNvPr>
            <p:cNvSpPr>
              <a:spLocks noChangeArrowheads="1"/>
            </p:cNvSpPr>
            <p:nvPr/>
          </p:nvSpPr>
          <p:spPr bwMode="auto">
            <a:xfrm>
              <a:off x="5462588" y="5592763"/>
              <a:ext cx="22225"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Oval 84">
              <a:extLst>
                <a:ext uri="{FF2B5EF4-FFF2-40B4-BE49-F238E27FC236}">
                  <a16:creationId xmlns:a16="http://schemas.microsoft.com/office/drawing/2014/main" id="{62C494BD-8BCD-4BB1-BB84-4DAABBAA95A1}"/>
                </a:ext>
              </a:extLst>
            </p:cNvPr>
            <p:cNvSpPr>
              <a:spLocks noChangeArrowheads="1"/>
            </p:cNvSpPr>
            <p:nvPr/>
          </p:nvSpPr>
          <p:spPr bwMode="auto">
            <a:xfrm>
              <a:off x="5499100"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5">
              <a:extLst>
                <a:ext uri="{FF2B5EF4-FFF2-40B4-BE49-F238E27FC236}">
                  <a16:creationId xmlns:a16="http://schemas.microsoft.com/office/drawing/2014/main" id="{57FEF230-3F4B-4A8B-BBF8-73A98A5DFECB}"/>
                </a:ext>
              </a:extLst>
            </p:cNvPr>
            <p:cNvSpPr>
              <a:spLocks/>
            </p:cNvSpPr>
            <p:nvPr/>
          </p:nvSpPr>
          <p:spPr bwMode="auto">
            <a:xfrm>
              <a:off x="5338763" y="5334000"/>
              <a:ext cx="269875" cy="168275"/>
            </a:xfrm>
            <a:custGeom>
              <a:avLst/>
              <a:gdLst>
                <a:gd name="T0" fmla="*/ 0 w 170"/>
                <a:gd name="T1" fmla="*/ 106 h 106"/>
                <a:gd name="T2" fmla="*/ 41 w 170"/>
                <a:gd name="T3" fmla="*/ 43 h 106"/>
                <a:gd name="T4" fmla="*/ 67 w 170"/>
                <a:gd name="T5" fmla="*/ 73 h 106"/>
                <a:gd name="T6" fmla="*/ 115 w 170"/>
                <a:gd name="T7" fmla="*/ 0 h 106"/>
                <a:gd name="T8" fmla="*/ 170 w 170"/>
                <a:gd name="T9" fmla="*/ 106 h 106"/>
                <a:gd name="T10" fmla="*/ 0 w 170"/>
                <a:gd name="T11" fmla="*/ 106 h 106"/>
              </a:gdLst>
              <a:ahLst/>
              <a:cxnLst>
                <a:cxn ang="0">
                  <a:pos x="T0" y="T1"/>
                </a:cxn>
                <a:cxn ang="0">
                  <a:pos x="T2" y="T3"/>
                </a:cxn>
                <a:cxn ang="0">
                  <a:pos x="T4" y="T5"/>
                </a:cxn>
                <a:cxn ang="0">
                  <a:pos x="T6" y="T7"/>
                </a:cxn>
                <a:cxn ang="0">
                  <a:pos x="T8" y="T9"/>
                </a:cxn>
                <a:cxn ang="0">
                  <a:pos x="T10" y="T11"/>
                </a:cxn>
              </a:cxnLst>
              <a:rect l="0" t="0" r="r" b="b"/>
              <a:pathLst>
                <a:path w="170" h="106">
                  <a:moveTo>
                    <a:pt x="0" y="106"/>
                  </a:moveTo>
                  <a:lnTo>
                    <a:pt x="41" y="43"/>
                  </a:lnTo>
                  <a:lnTo>
                    <a:pt x="67" y="73"/>
                  </a:lnTo>
                  <a:lnTo>
                    <a:pt x="115" y="0"/>
                  </a:lnTo>
                  <a:lnTo>
                    <a:pt x="170" y="106"/>
                  </a:lnTo>
                  <a:lnTo>
                    <a:pt x="0" y="106"/>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Oval 86">
              <a:extLst>
                <a:ext uri="{FF2B5EF4-FFF2-40B4-BE49-F238E27FC236}">
                  <a16:creationId xmlns:a16="http://schemas.microsoft.com/office/drawing/2014/main" id="{D2A254E3-1623-416B-877D-A15B7E3E9FB0}"/>
                </a:ext>
              </a:extLst>
            </p:cNvPr>
            <p:cNvSpPr>
              <a:spLocks noChangeArrowheads="1"/>
            </p:cNvSpPr>
            <p:nvPr/>
          </p:nvSpPr>
          <p:spPr bwMode="auto">
            <a:xfrm>
              <a:off x="5394325" y="5319713"/>
              <a:ext cx="55563" cy="555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Oval 87">
              <a:extLst>
                <a:ext uri="{FF2B5EF4-FFF2-40B4-BE49-F238E27FC236}">
                  <a16:creationId xmlns:a16="http://schemas.microsoft.com/office/drawing/2014/main" id="{8B8CFBF9-5AA1-44A9-87A0-8A7C2E730D97}"/>
                </a:ext>
              </a:extLst>
            </p:cNvPr>
            <p:cNvSpPr>
              <a:spLocks noChangeArrowheads="1"/>
            </p:cNvSpPr>
            <p:nvPr/>
          </p:nvSpPr>
          <p:spPr bwMode="auto">
            <a:xfrm>
              <a:off x="6030913" y="5202238"/>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Oval 88">
              <a:extLst>
                <a:ext uri="{FF2B5EF4-FFF2-40B4-BE49-F238E27FC236}">
                  <a16:creationId xmlns:a16="http://schemas.microsoft.com/office/drawing/2014/main" id="{5540DBA6-3B0E-41AC-931B-AB428135D9A4}"/>
                </a:ext>
              </a:extLst>
            </p:cNvPr>
            <p:cNvSpPr>
              <a:spLocks noChangeArrowheads="1"/>
            </p:cNvSpPr>
            <p:nvPr/>
          </p:nvSpPr>
          <p:spPr bwMode="auto">
            <a:xfrm>
              <a:off x="6030913" y="5307013"/>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Oval 89">
              <a:extLst>
                <a:ext uri="{FF2B5EF4-FFF2-40B4-BE49-F238E27FC236}">
                  <a16:creationId xmlns:a16="http://schemas.microsoft.com/office/drawing/2014/main" id="{9CFE33DA-BDE9-434C-854D-F218B00B3743}"/>
                </a:ext>
              </a:extLst>
            </p:cNvPr>
            <p:cNvSpPr>
              <a:spLocks noChangeArrowheads="1"/>
            </p:cNvSpPr>
            <p:nvPr/>
          </p:nvSpPr>
          <p:spPr bwMode="auto">
            <a:xfrm>
              <a:off x="6030913" y="541337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Oval 90">
              <a:extLst>
                <a:ext uri="{FF2B5EF4-FFF2-40B4-BE49-F238E27FC236}">
                  <a16:creationId xmlns:a16="http://schemas.microsoft.com/office/drawing/2014/main" id="{28EDC45B-3952-4ACC-9A37-185E31AC74B1}"/>
                </a:ext>
              </a:extLst>
            </p:cNvPr>
            <p:cNvSpPr>
              <a:spLocks noChangeArrowheads="1"/>
            </p:cNvSpPr>
            <p:nvPr/>
          </p:nvSpPr>
          <p:spPr bwMode="auto">
            <a:xfrm>
              <a:off x="6030913" y="5518150"/>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Oval 91">
              <a:extLst>
                <a:ext uri="{FF2B5EF4-FFF2-40B4-BE49-F238E27FC236}">
                  <a16:creationId xmlns:a16="http://schemas.microsoft.com/office/drawing/2014/main" id="{18F8A980-20FF-411E-8C2A-BD0D9D9ECA68}"/>
                </a:ext>
              </a:extLst>
            </p:cNvPr>
            <p:cNvSpPr>
              <a:spLocks noChangeArrowheads="1"/>
            </p:cNvSpPr>
            <p:nvPr/>
          </p:nvSpPr>
          <p:spPr bwMode="auto">
            <a:xfrm>
              <a:off x="6030913" y="562292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2">
              <a:extLst>
                <a:ext uri="{FF2B5EF4-FFF2-40B4-BE49-F238E27FC236}">
                  <a16:creationId xmlns:a16="http://schemas.microsoft.com/office/drawing/2014/main" id="{0D73824D-56D5-4CDF-B2D4-20E5AA4BBABD}"/>
                </a:ext>
              </a:extLst>
            </p:cNvPr>
            <p:cNvSpPr>
              <a:spLocks/>
            </p:cNvSpPr>
            <p:nvPr/>
          </p:nvSpPr>
          <p:spPr bwMode="auto">
            <a:xfrm>
              <a:off x="5033963" y="5870575"/>
              <a:ext cx="869950" cy="452438"/>
            </a:xfrm>
            <a:custGeom>
              <a:avLst/>
              <a:gdLst>
                <a:gd name="T0" fmla="*/ 341 w 357"/>
                <a:gd name="T1" fmla="*/ 185 h 185"/>
                <a:gd name="T2" fmla="*/ 15 w 357"/>
                <a:gd name="T3" fmla="*/ 185 h 185"/>
                <a:gd name="T4" fmla="*/ 0 w 357"/>
                <a:gd name="T5" fmla="*/ 170 h 185"/>
                <a:gd name="T6" fmla="*/ 0 w 357"/>
                <a:gd name="T7" fmla="*/ 15 h 185"/>
                <a:gd name="T8" fmla="*/ 15 w 357"/>
                <a:gd name="T9" fmla="*/ 0 h 185"/>
                <a:gd name="T10" fmla="*/ 341 w 357"/>
                <a:gd name="T11" fmla="*/ 0 h 185"/>
                <a:gd name="T12" fmla="*/ 357 w 357"/>
                <a:gd name="T13" fmla="*/ 15 h 185"/>
                <a:gd name="T14" fmla="*/ 357 w 357"/>
                <a:gd name="T15" fmla="*/ 170 h 185"/>
                <a:gd name="T16" fmla="*/ 341 w 35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7" h="185">
                  <a:moveTo>
                    <a:pt x="341" y="185"/>
                  </a:moveTo>
                  <a:cubicBezTo>
                    <a:pt x="15" y="185"/>
                    <a:pt x="15" y="185"/>
                    <a:pt x="15" y="185"/>
                  </a:cubicBezTo>
                  <a:cubicBezTo>
                    <a:pt x="7" y="185"/>
                    <a:pt x="0" y="178"/>
                    <a:pt x="0" y="170"/>
                  </a:cubicBezTo>
                  <a:cubicBezTo>
                    <a:pt x="0" y="15"/>
                    <a:pt x="0" y="15"/>
                    <a:pt x="0" y="15"/>
                  </a:cubicBezTo>
                  <a:cubicBezTo>
                    <a:pt x="0" y="7"/>
                    <a:pt x="7" y="0"/>
                    <a:pt x="15" y="0"/>
                  </a:cubicBezTo>
                  <a:cubicBezTo>
                    <a:pt x="341" y="0"/>
                    <a:pt x="341" y="0"/>
                    <a:pt x="341" y="0"/>
                  </a:cubicBezTo>
                  <a:cubicBezTo>
                    <a:pt x="350" y="0"/>
                    <a:pt x="357" y="7"/>
                    <a:pt x="357" y="15"/>
                  </a:cubicBezTo>
                  <a:cubicBezTo>
                    <a:pt x="357" y="170"/>
                    <a:pt x="357" y="170"/>
                    <a:pt x="357" y="170"/>
                  </a:cubicBezTo>
                  <a:cubicBezTo>
                    <a:pt x="357" y="178"/>
                    <a:pt x="350" y="185"/>
                    <a:pt x="341" y="185"/>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3">
              <a:extLst>
                <a:ext uri="{FF2B5EF4-FFF2-40B4-BE49-F238E27FC236}">
                  <a16:creationId xmlns:a16="http://schemas.microsoft.com/office/drawing/2014/main" id="{FB03AB7A-0F2C-4F8F-A7B9-92B677EB3201}"/>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4">
              <a:extLst>
                <a:ext uri="{FF2B5EF4-FFF2-40B4-BE49-F238E27FC236}">
                  <a16:creationId xmlns:a16="http://schemas.microsoft.com/office/drawing/2014/main" id="{31A25F5F-BFEA-4F88-ACE0-C682DD89AE3B}"/>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5">
              <a:extLst>
                <a:ext uri="{FF2B5EF4-FFF2-40B4-BE49-F238E27FC236}">
                  <a16:creationId xmlns:a16="http://schemas.microsoft.com/office/drawing/2014/main" id="{4B7969BE-3D6B-4EEE-BCA0-2768BFC737F9}"/>
                </a:ext>
              </a:extLst>
            </p:cNvPr>
            <p:cNvSpPr>
              <a:spLocks/>
            </p:cNvSpPr>
            <p:nvPr/>
          </p:nvSpPr>
          <p:spPr bwMode="auto">
            <a:xfrm>
              <a:off x="6072188" y="5924550"/>
              <a:ext cx="292100" cy="295275"/>
            </a:xfrm>
            <a:custGeom>
              <a:avLst/>
              <a:gdLst>
                <a:gd name="T0" fmla="*/ 60 w 120"/>
                <a:gd name="T1" fmla="*/ 61 h 121"/>
                <a:gd name="T2" fmla="*/ 120 w 120"/>
                <a:gd name="T3" fmla="*/ 61 h 121"/>
                <a:gd name="T4" fmla="*/ 60 w 120"/>
                <a:gd name="T5" fmla="*/ 121 h 121"/>
                <a:gd name="T6" fmla="*/ 0 w 120"/>
                <a:gd name="T7" fmla="*/ 61 h 121"/>
                <a:gd name="T8" fmla="*/ 60 w 120"/>
                <a:gd name="T9" fmla="*/ 0 h 121"/>
                <a:gd name="T10" fmla="*/ 86 w 120"/>
                <a:gd name="T11" fmla="*/ 6 h 121"/>
                <a:gd name="T12" fmla="*/ 60 w 120"/>
                <a:gd name="T13" fmla="*/ 61 h 121"/>
              </a:gdLst>
              <a:ahLst/>
              <a:cxnLst>
                <a:cxn ang="0">
                  <a:pos x="T0" y="T1"/>
                </a:cxn>
                <a:cxn ang="0">
                  <a:pos x="T2" y="T3"/>
                </a:cxn>
                <a:cxn ang="0">
                  <a:pos x="T4" y="T5"/>
                </a:cxn>
                <a:cxn ang="0">
                  <a:pos x="T6" y="T7"/>
                </a:cxn>
                <a:cxn ang="0">
                  <a:pos x="T8" y="T9"/>
                </a:cxn>
                <a:cxn ang="0">
                  <a:pos x="T10" y="T11"/>
                </a:cxn>
                <a:cxn ang="0">
                  <a:pos x="T12" y="T13"/>
                </a:cxn>
              </a:cxnLst>
              <a:rect l="0" t="0" r="r" b="b"/>
              <a:pathLst>
                <a:path w="120" h="121">
                  <a:moveTo>
                    <a:pt x="60" y="61"/>
                  </a:moveTo>
                  <a:cubicBezTo>
                    <a:pt x="120" y="61"/>
                    <a:pt x="120" y="61"/>
                    <a:pt x="120" y="61"/>
                  </a:cubicBezTo>
                  <a:cubicBezTo>
                    <a:pt x="120" y="94"/>
                    <a:pt x="93" y="121"/>
                    <a:pt x="60" y="121"/>
                  </a:cubicBezTo>
                  <a:cubicBezTo>
                    <a:pt x="27" y="121"/>
                    <a:pt x="0" y="94"/>
                    <a:pt x="0" y="61"/>
                  </a:cubicBezTo>
                  <a:cubicBezTo>
                    <a:pt x="0" y="27"/>
                    <a:pt x="27" y="0"/>
                    <a:pt x="60" y="0"/>
                  </a:cubicBezTo>
                  <a:cubicBezTo>
                    <a:pt x="69" y="0"/>
                    <a:pt x="78" y="2"/>
                    <a:pt x="86" y="6"/>
                  </a:cubicBezTo>
                  <a:lnTo>
                    <a:pt x="60" y="61"/>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6">
              <a:extLst>
                <a:ext uri="{FF2B5EF4-FFF2-40B4-BE49-F238E27FC236}">
                  <a16:creationId xmlns:a16="http://schemas.microsoft.com/office/drawing/2014/main" id="{97E05875-09E5-4D5C-8D58-7256749326B4}"/>
                </a:ext>
              </a:extLst>
            </p:cNvPr>
            <p:cNvSpPr>
              <a:spLocks/>
            </p:cNvSpPr>
            <p:nvPr/>
          </p:nvSpPr>
          <p:spPr bwMode="auto">
            <a:xfrm>
              <a:off x="6223000" y="5934075"/>
              <a:ext cx="160338" cy="134938"/>
            </a:xfrm>
            <a:custGeom>
              <a:avLst/>
              <a:gdLst>
                <a:gd name="T0" fmla="*/ 0 w 66"/>
                <a:gd name="T1" fmla="*/ 55 h 55"/>
                <a:gd name="T2" fmla="*/ 36 w 66"/>
                <a:gd name="T3" fmla="*/ 0 h 55"/>
                <a:gd name="T4" fmla="*/ 56 w 66"/>
                <a:gd name="T5" fmla="*/ 20 h 55"/>
                <a:gd name="T6" fmla="*/ 66 w 66"/>
                <a:gd name="T7" fmla="*/ 48 h 55"/>
                <a:gd name="T8" fmla="*/ 0 w 66"/>
                <a:gd name="T9" fmla="*/ 55 h 55"/>
              </a:gdLst>
              <a:ahLst/>
              <a:cxnLst>
                <a:cxn ang="0">
                  <a:pos x="T0" y="T1"/>
                </a:cxn>
                <a:cxn ang="0">
                  <a:pos x="T2" y="T3"/>
                </a:cxn>
                <a:cxn ang="0">
                  <a:pos x="T4" y="T5"/>
                </a:cxn>
                <a:cxn ang="0">
                  <a:pos x="T6" y="T7"/>
                </a:cxn>
                <a:cxn ang="0">
                  <a:pos x="T8" y="T9"/>
                </a:cxn>
              </a:cxnLst>
              <a:rect l="0" t="0" r="r" b="b"/>
              <a:pathLst>
                <a:path w="66" h="55">
                  <a:moveTo>
                    <a:pt x="0" y="55"/>
                  </a:moveTo>
                  <a:cubicBezTo>
                    <a:pt x="36" y="0"/>
                    <a:pt x="36" y="0"/>
                    <a:pt x="36" y="0"/>
                  </a:cubicBezTo>
                  <a:cubicBezTo>
                    <a:pt x="44" y="5"/>
                    <a:pt x="51" y="12"/>
                    <a:pt x="56" y="20"/>
                  </a:cubicBezTo>
                  <a:cubicBezTo>
                    <a:pt x="62" y="29"/>
                    <a:pt x="65" y="38"/>
                    <a:pt x="66" y="48"/>
                  </a:cubicBezTo>
                  <a:lnTo>
                    <a:pt x="0" y="55"/>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Rectangle 97">
              <a:extLst>
                <a:ext uri="{FF2B5EF4-FFF2-40B4-BE49-F238E27FC236}">
                  <a16:creationId xmlns:a16="http://schemas.microsoft.com/office/drawing/2014/main" id="{74151985-3A46-47CA-831D-CD4F49408DD2}"/>
                </a:ext>
              </a:extLst>
            </p:cNvPr>
            <p:cNvSpPr>
              <a:spLocks noChangeArrowheads="1"/>
            </p:cNvSpPr>
            <p:nvPr/>
          </p:nvSpPr>
          <p:spPr bwMode="auto">
            <a:xfrm>
              <a:off x="6488113" y="5934075"/>
              <a:ext cx="36513" cy="26828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Rectangle 98">
              <a:extLst>
                <a:ext uri="{FF2B5EF4-FFF2-40B4-BE49-F238E27FC236}">
                  <a16:creationId xmlns:a16="http://schemas.microsoft.com/office/drawing/2014/main" id="{98F48B6E-966A-4AFD-A42B-461E6FEA3F06}"/>
                </a:ext>
              </a:extLst>
            </p:cNvPr>
            <p:cNvSpPr>
              <a:spLocks noChangeArrowheads="1"/>
            </p:cNvSpPr>
            <p:nvPr/>
          </p:nvSpPr>
          <p:spPr bwMode="auto">
            <a:xfrm>
              <a:off x="6524625" y="6091238"/>
              <a:ext cx="34925" cy="1111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Rectangle 99">
              <a:extLst>
                <a:ext uri="{FF2B5EF4-FFF2-40B4-BE49-F238E27FC236}">
                  <a16:creationId xmlns:a16="http://schemas.microsoft.com/office/drawing/2014/main" id="{485870CA-1AF3-43A0-8988-100D1C53E74F}"/>
                </a:ext>
              </a:extLst>
            </p:cNvPr>
            <p:cNvSpPr>
              <a:spLocks noChangeArrowheads="1"/>
            </p:cNvSpPr>
            <p:nvPr/>
          </p:nvSpPr>
          <p:spPr bwMode="auto">
            <a:xfrm>
              <a:off x="6613525" y="5986463"/>
              <a:ext cx="33338" cy="21590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Rectangle 100">
              <a:extLst>
                <a:ext uri="{FF2B5EF4-FFF2-40B4-BE49-F238E27FC236}">
                  <a16:creationId xmlns:a16="http://schemas.microsoft.com/office/drawing/2014/main" id="{E2726EBD-988A-441A-8235-9615CCDBF550}"/>
                </a:ext>
              </a:extLst>
            </p:cNvPr>
            <p:cNvSpPr>
              <a:spLocks noChangeArrowheads="1"/>
            </p:cNvSpPr>
            <p:nvPr/>
          </p:nvSpPr>
          <p:spPr bwMode="auto">
            <a:xfrm>
              <a:off x="6646863" y="6059488"/>
              <a:ext cx="36513" cy="14287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101">
              <a:extLst>
                <a:ext uri="{FF2B5EF4-FFF2-40B4-BE49-F238E27FC236}">
                  <a16:creationId xmlns:a16="http://schemas.microsoft.com/office/drawing/2014/main" id="{46D13EF2-87F0-4BDD-9698-2237FCE8B950}"/>
                </a:ext>
              </a:extLst>
            </p:cNvPr>
            <p:cNvSpPr>
              <a:spLocks noChangeArrowheads="1"/>
            </p:cNvSpPr>
            <p:nvPr/>
          </p:nvSpPr>
          <p:spPr bwMode="auto">
            <a:xfrm>
              <a:off x="6737350" y="5865813"/>
              <a:ext cx="33338" cy="33655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102">
              <a:extLst>
                <a:ext uri="{FF2B5EF4-FFF2-40B4-BE49-F238E27FC236}">
                  <a16:creationId xmlns:a16="http://schemas.microsoft.com/office/drawing/2014/main" id="{62B78440-8F7C-42F2-9DA6-5647D46B9276}"/>
                </a:ext>
              </a:extLst>
            </p:cNvPr>
            <p:cNvSpPr>
              <a:spLocks noChangeArrowheads="1"/>
            </p:cNvSpPr>
            <p:nvPr/>
          </p:nvSpPr>
          <p:spPr bwMode="auto">
            <a:xfrm>
              <a:off x="6770688" y="5981700"/>
              <a:ext cx="34925" cy="220663"/>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103">
              <a:extLst>
                <a:ext uri="{FF2B5EF4-FFF2-40B4-BE49-F238E27FC236}">
                  <a16:creationId xmlns:a16="http://schemas.microsoft.com/office/drawing/2014/main" id="{5F9C17AB-0026-4AB0-AAD2-EBEE000350C8}"/>
                </a:ext>
              </a:extLst>
            </p:cNvPr>
            <p:cNvSpPr>
              <a:spLocks noChangeArrowheads="1"/>
            </p:cNvSpPr>
            <p:nvPr/>
          </p:nvSpPr>
          <p:spPr bwMode="auto">
            <a:xfrm>
              <a:off x="6859588" y="6019800"/>
              <a:ext cx="36513" cy="1825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Rectangle 104">
              <a:extLst>
                <a:ext uri="{FF2B5EF4-FFF2-40B4-BE49-F238E27FC236}">
                  <a16:creationId xmlns:a16="http://schemas.microsoft.com/office/drawing/2014/main" id="{DDB2AA84-DA34-48E4-8D60-5C843613D2D0}"/>
                </a:ext>
              </a:extLst>
            </p:cNvPr>
            <p:cNvSpPr>
              <a:spLocks noChangeArrowheads="1"/>
            </p:cNvSpPr>
            <p:nvPr/>
          </p:nvSpPr>
          <p:spPr bwMode="auto">
            <a:xfrm>
              <a:off x="6896100" y="6142038"/>
              <a:ext cx="33338" cy="603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0" name="Group 169">
            <a:extLst>
              <a:ext uri="{FF2B5EF4-FFF2-40B4-BE49-F238E27FC236}">
                <a16:creationId xmlns:a16="http://schemas.microsoft.com/office/drawing/2014/main" id="{EB6B81A6-33DC-4672-A669-AE3FC30FAD9F}"/>
              </a:ext>
            </a:extLst>
          </p:cNvPr>
          <p:cNvGrpSpPr/>
          <p:nvPr/>
        </p:nvGrpSpPr>
        <p:grpSpPr>
          <a:xfrm>
            <a:off x="6803571" y="4821917"/>
            <a:ext cx="2260600" cy="2466976"/>
            <a:chOff x="17386300" y="4270375"/>
            <a:chExt cx="2260600" cy="2466976"/>
          </a:xfrm>
        </p:grpSpPr>
        <p:sp>
          <p:nvSpPr>
            <p:cNvPr id="105" name="Freeform 105">
              <a:extLst>
                <a:ext uri="{FF2B5EF4-FFF2-40B4-BE49-F238E27FC236}">
                  <a16:creationId xmlns:a16="http://schemas.microsoft.com/office/drawing/2014/main" id="{B6693C2E-7561-4976-BA10-9B6FA87AF96A}"/>
                </a:ext>
              </a:extLst>
            </p:cNvPr>
            <p:cNvSpPr>
              <a:spLocks/>
            </p:cNvSpPr>
            <p:nvPr/>
          </p:nvSpPr>
          <p:spPr bwMode="auto">
            <a:xfrm>
              <a:off x="17386300" y="4270375"/>
              <a:ext cx="2260600" cy="130175"/>
            </a:xfrm>
            <a:custGeom>
              <a:avLst/>
              <a:gdLst>
                <a:gd name="T0" fmla="*/ 927 w 927"/>
                <a:gd name="T1" fmla="*/ 53 h 53"/>
                <a:gd name="T2" fmla="*/ 0 w 927"/>
                <a:gd name="T3" fmla="*/ 53 h 53"/>
                <a:gd name="T4" fmla="*/ 0 w 927"/>
                <a:gd name="T5" fmla="*/ 31 h 53"/>
                <a:gd name="T6" fmla="*/ 31 w 927"/>
                <a:gd name="T7" fmla="*/ 0 h 53"/>
                <a:gd name="T8" fmla="*/ 896 w 927"/>
                <a:gd name="T9" fmla="*/ 0 h 53"/>
                <a:gd name="T10" fmla="*/ 927 w 927"/>
                <a:gd name="T11" fmla="*/ 31 h 53"/>
                <a:gd name="T12" fmla="*/ 927 w 92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927" h="53">
                  <a:moveTo>
                    <a:pt x="927" y="53"/>
                  </a:moveTo>
                  <a:cubicBezTo>
                    <a:pt x="0" y="53"/>
                    <a:pt x="0" y="53"/>
                    <a:pt x="0" y="53"/>
                  </a:cubicBezTo>
                  <a:cubicBezTo>
                    <a:pt x="0" y="31"/>
                    <a:pt x="0" y="31"/>
                    <a:pt x="0" y="31"/>
                  </a:cubicBezTo>
                  <a:cubicBezTo>
                    <a:pt x="0" y="14"/>
                    <a:pt x="14" y="0"/>
                    <a:pt x="31" y="0"/>
                  </a:cubicBezTo>
                  <a:cubicBezTo>
                    <a:pt x="896" y="0"/>
                    <a:pt x="896" y="0"/>
                    <a:pt x="896" y="0"/>
                  </a:cubicBezTo>
                  <a:cubicBezTo>
                    <a:pt x="913" y="0"/>
                    <a:pt x="927" y="14"/>
                    <a:pt x="927" y="31"/>
                  </a:cubicBezTo>
                  <a:lnTo>
                    <a:pt x="927" y="53"/>
                  </a:lnTo>
                  <a:close/>
                </a:path>
              </a:pathLst>
            </a:custGeom>
            <a:solidFill>
              <a:srgbClr val="E4E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6">
              <a:extLst>
                <a:ext uri="{FF2B5EF4-FFF2-40B4-BE49-F238E27FC236}">
                  <a16:creationId xmlns:a16="http://schemas.microsoft.com/office/drawing/2014/main" id="{7D74D946-E007-4FB9-8028-EBF6CF352F8D}"/>
                </a:ext>
              </a:extLst>
            </p:cNvPr>
            <p:cNvSpPr>
              <a:spLocks/>
            </p:cNvSpPr>
            <p:nvPr/>
          </p:nvSpPr>
          <p:spPr bwMode="auto">
            <a:xfrm>
              <a:off x="17386300" y="4402138"/>
              <a:ext cx="2260600" cy="2335213"/>
            </a:xfrm>
            <a:custGeom>
              <a:avLst/>
              <a:gdLst>
                <a:gd name="T0" fmla="*/ 886 w 927"/>
                <a:gd name="T1" fmla="*/ 957 h 957"/>
                <a:gd name="T2" fmla="*/ 41 w 927"/>
                <a:gd name="T3" fmla="*/ 957 h 957"/>
                <a:gd name="T4" fmla="*/ 0 w 927"/>
                <a:gd name="T5" fmla="*/ 916 h 957"/>
                <a:gd name="T6" fmla="*/ 0 w 927"/>
                <a:gd name="T7" fmla="*/ 0 h 957"/>
                <a:gd name="T8" fmla="*/ 927 w 927"/>
                <a:gd name="T9" fmla="*/ 0 h 957"/>
                <a:gd name="T10" fmla="*/ 927 w 927"/>
                <a:gd name="T11" fmla="*/ 916 h 957"/>
                <a:gd name="T12" fmla="*/ 886 w 927"/>
                <a:gd name="T13" fmla="*/ 957 h 957"/>
              </a:gdLst>
              <a:ahLst/>
              <a:cxnLst>
                <a:cxn ang="0">
                  <a:pos x="T0" y="T1"/>
                </a:cxn>
                <a:cxn ang="0">
                  <a:pos x="T2" y="T3"/>
                </a:cxn>
                <a:cxn ang="0">
                  <a:pos x="T4" y="T5"/>
                </a:cxn>
                <a:cxn ang="0">
                  <a:pos x="T6" y="T7"/>
                </a:cxn>
                <a:cxn ang="0">
                  <a:pos x="T8" y="T9"/>
                </a:cxn>
                <a:cxn ang="0">
                  <a:pos x="T10" y="T11"/>
                </a:cxn>
                <a:cxn ang="0">
                  <a:pos x="T12" y="T13"/>
                </a:cxn>
              </a:cxnLst>
              <a:rect l="0" t="0" r="r" b="b"/>
              <a:pathLst>
                <a:path w="927" h="957">
                  <a:moveTo>
                    <a:pt x="886" y="957"/>
                  </a:moveTo>
                  <a:cubicBezTo>
                    <a:pt x="41" y="957"/>
                    <a:pt x="41" y="957"/>
                    <a:pt x="41" y="957"/>
                  </a:cubicBezTo>
                  <a:cubicBezTo>
                    <a:pt x="18" y="957"/>
                    <a:pt x="0" y="939"/>
                    <a:pt x="0" y="916"/>
                  </a:cubicBezTo>
                  <a:cubicBezTo>
                    <a:pt x="0" y="0"/>
                    <a:pt x="0" y="0"/>
                    <a:pt x="0" y="0"/>
                  </a:cubicBezTo>
                  <a:cubicBezTo>
                    <a:pt x="927" y="0"/>
                    <a:pt x="927" y="0"/>
                    <a:pt x="927" y="0"/>
                  </a:cubicBezTo>
                  <a:cubicBezTo>
                    <a:pt x="927" y="916"/>
                    <a:pt x="927" y="916"/>
                    <a:pt x="927" y="916"/>
                  </a:cubicBezTo>
                  <a:cubicBezTo>
                    <a:pt x="927" y="939"/>
                    <a:pt x="909" y="957"/>
                    <a:pt x="886" y="957"/>
                  </a:cubicBez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7">
              <a:extLst>
                <a:ext uri="{FF2B5EF4-FFF2-40B4-BE49-F238E27FC236}">
                  <a16:creationId xmlns:a16="http://schemas.microsoft.com/office/drawing/2014/main" id="{9B2593D8-485C-4A34-87A1-63D53AC783EA}"/>
                </a:ext>
              </a:extLst>
            </p:cNvPr>
            <p:cNvSpPr>
              <a:spLocks/>
            </p:cNvSpPr>
            <p:nvPr/>
          </p:nvSpPr>
          <p:spPr bwMode="auto">
            <a:xfrm>
              <a:off x="17386300" y="4402138"/>
              <a:ext cx="576263" cy="2335213"/>
            </a:xfrm>
            <a:custGeom>
              <a:avLst/>
              <a:gdLst>
                <a:gd name="T0" fmla="*/ 236 w 236"/>
                <a:gd name="T1" fmla="*/ 957 h 957"/>
                <a:gd name="T2" fmla="*/ 41 w 236"/>
                <a:gd name="T3" fmla="*/ 957 h 957"/>
                <a:gd name="T4" fmla="*/ 0 w 236"/>
                <a:gd name="T5" fmla="*/ 916 h 957"/>
                <a:gd name="T6" fmla="*/ 0 w 236"/>
                <a:gd name="T7" fmla="*/ 0 h 957"/>
                <a:gd name="T8" fmla="*/ 236 w 236"/>
                <a:gd name="T9" fmla="*/ 0 h 957"/>
                <a:gd name="T10" fmla="*/ 236 w 236"/>
                <a:gd name="T11" fmla="*/ 957 h 957"/>
              </a:gdLst>
              <a:ahLst/>
              <a:cxnLst>
                <a:cxn ang="0">
                  <a:pos x="T0" y="T1"/>
                </a:cxn>
                <a:cxn ang="0">
                  <a:pos x="T2" y="T3"/>
                </a:cxn>
                <a:cxn ang="0">
                  <a:pos x="T4" y="T5"/>
                </a:cxn>
                <a:cxn ang="0">
                  <a:pos x="T6" y="T7"/>
                </a:cxn>
                <a:cxn ang="0">
                  <a:pos x="T8" y="T9"/>
                </a:cxn>
                <a:cxn ang="0">
                  <a:pos x="T10" y="T11"/>
                </a:cxn>
              </a:cxnLst>
              <a:rect l="0" t="0" r="r" b="b"/>
              <a:pathLst>
                <a:path w="236" h="957">
                  <a:moveTo>
                    <a:pt x="236" y="957"/>
                  </a:moveTo>
                  <a:cubicBezTo>
                    <a:pt x="41" y="957"/>
                    <a:pt x="41" y="957"/>
                    <a:pt x="41" y="957"/>
                  </a:cubicBezTo>
                  <a:cubicBezTo>
                    <a:pt x="18" y="957"/>
                    <a:pt x="0" y="939"/>
                    <a:pt x="0" y="916"/>
                  </a:cubicBezTo>
                  <a:cubicBezTo>
                    <a:pt x="0" y="0"/>
                    <a:pt x="0" y="0"/>
                    <a:pt x="0" y="0"/>
                  </a:cubicBezTo>
                  <a:cubicBezTo>
                    <a:pt x="236" y="0"/>
                    <a:pt x="236" y="0"/>
                    <a:pt x="236" y="0"/>
                  </a:cubicBezTo>
                  <a:lnTo>
                    <a:pt x="236" y="957"/>
                  </a:lnTo>
                  <a:close/>
                </a:path>
              </a:pathLst>
            </a:custGeom>
            <a:solidFill>
              <a:srgbClr val="242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Oval 108">
              <a:extLst>
                <a:ext uri="{FF2B5EF4-FFF2-40B4-BE49-F238E27FC236}">
                  <a16:creationId xmlns:a16="http://schemas.microsoft.com/office/drawing/2014/main" id="{06D5167E-ADF8-491E-A7FB-C778BED81EC7}"/>
                </a:ext>
              </a:extLst>
            </p:cNvPr>
            <p:cNvSpPr>
              <a:spLocks noChangeArrowheads="1"/>
            </p:cNvSpPr>
            <p:nvPr/>
          </p:nvSpPr>
          <p:spPr bwMode="auto">
            <a:xfrm>
              <a:off x="17475200" y="4322763"/>
              <a:ext cx="30163"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Oval 109">
              <a:extLst>
                <a:ext uri="{FF2B5EF4-FFF2-40B4-BE49-F238E27FC236}">
                  <a16:creationId xmlns:a16="http://schemas.microsoft.com/office/drawing/2014/main" id="{C3666258-59E6-4367-AF6B-BFFD53CD9CAA}"/>
                </a:ext>
              </a:extLst>
            </p:cNvPr>
            <p:cNvSpPr>
              <a:spLocks noChangeArrowheads="1"/>
            </p:cNvSpPr>
            <p:nvPr/>
          </p:nvSpPr>
          <p:spPr bwMode="auto">
            <a:xfrm>
              <a:off x="17522825" y="4322763"/>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110">
              <a:extLst>
                <a:ext uri="{FF2B5EF4-FFF2-40B4-BE49-F238E27FC236}">
                  <a16:creationId xmlns:a16="http://schemas.microsoft.com/office/drawing/2014/main" id="{8D75694B-4CF3-4CE9-8BAD-CFF7E07696C0}"/>
                </a:ext>
              </a:extLst>
            </p:cNvPr>
            <p:cNvSpPr>
              <a:spLocks noChangeArrowheads="1"/>
            </p:cNvSpPr>
            <p:nvPr/>
          </p:nvSpPr>
          <p:spPr bwMode="auto">
            <a:xfrm>
              <a:off x="17572038" y="4322763"/>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11">
              <a:extLst>
                <a:ext uri="{FF2B5EF4-FFF2-40B4-BE49-F238E27FC236}">
                  <a16:creationId xmlns:a16="http://schemas.microsoft.com/office/drawing/2014/main" id="{A41F9283-90AE-4CD8-BEDC-FA1C603F1E96}"/>
                </a:ext>
              </a:extLst>
            </p:cNvPr>
            <p:cNvSpPr>
              <a:spLocks/>
            </p:cNvSpPr>
            <p:nvPr/>
          </p:nvSpPr>
          <p:spPr bwMode="auto">
            <a:xfrm>
              <a:off x="17452975" y="4533900"/>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3"/>
                    <a:pt x="2" y="0"/>
                    <a:pt x="6" y="0"/>
                  </a:cubicBezTo>
                  <a:cubicBezTo>
                    <a:pt x="91" y="0"/>
                    <a:pt x="91" y="0"/>
                    <a:pt x="91" y="0"/>
                  </a:cubicBezTo>
                  <a:cubicBezTo>
                    <a:pt x="94" y="0"/>
                    <a:pt x="97" y="3"/>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12">
              <a:extLst>
                <a:ext uri="{FF2B5EF4-FFF2-40B4-BE49-F238E27FC236}">
                  <a16:creationId xmlns:a16="http://schemas.microsoft.com/office/drawing/2014/main" id="{08B4FD92-2B84-4047-B93D-D8BFA5A17B1A}"/>
                </a:ext>
              </a:extLst>
            </p:cNvPr>
            <p:cNvSpPr>
              <a:spLocks/>
            </p:cNvSpPr>
            <p:nvPr/>
          </p:nvSpPr>
          <p:spPr bwMode="auto">
            <a:xfrm>
              <a:off x="18100675" y="4627563"/>
              <a:ext cx="207963" cy="28575"/>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10"/>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10"/>
                    <a:pt x="83" y="12"/>
                    <a:pt x="79"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3">
              <a:extLst>
                <a:ext uri="{FF2B5EF4-FFF2-40B4-BE49-F238E27FC236}">
                  <a16:creationId xmlns:a16="http://schemas.microsoft.com/office/drawing/2014/main" id="{FA1CE6D5-F8A2-4585-A670-908F50D5A1A6}"/>
                </a:ext>
              </a:extLst>
            </p:cNvPr>
            <p:cNvSpPr>
              <a:spLocks/>
            </p:cNvSpPr>
            <p:nvPr/>
          </p:nvSpPr>
          <p:spPr bwMode="auto">
            <a:xfrm>
              <a:off x="18100675" y="4705350"/>
              <a:ext cx="390525" cy="31750"/>
            </a:xfrm>
            <a:custGeom>
              <a:avLst/>
              <a:gdLst>
                <a:gd name="T0" fmla="*/ 153 w 160"/>
                <a:gd name="T1" fmla="*/ 13 h 13"/>
                <a:gd name="T2" fmla="*/ 6 w 160"/>
                <a:gd name="T3" fmla="*/ 13 h 13"/>
                <a:gd name="T4" fmla="*/ 0 w 160"/>
                <a:gd name="T5" fmla="*/ 7 h 13"/>
                <a:gd name="T6" fmla="*/ 0 w 160"/>
                <a:gd name="T7" fmla="*/ 7 h 13"/>
                <a:gd name="T8" fmla="*/ 6 w 160"/>
                <a:gd name="T9" fmla="*/ 0 h 13"/>
                <a:gd name="T10" fmla="*/ 153 w 160"/>
                <a:gd name="T11" fmla="*/ 0 h 13"/>
                <a:gd name="T12" fmla="*/ 160 w 160"/>
                <a:gd name="T13" fmla="*/ 7 h 13"/>
                <a:gd name="T14" fmla="*/ 160 w 160"/>
                <a:gd name="T15" fmla="*/ 7 h 13"/>
                <a:gd name="T16" fmla="*/ 153 w 16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
                  <a:moveTo>
                    <a:pt x="153" y="13"/>
                  </a:moveTo>
                  <a:cubicBezTo>
                    <a:pt x="6" y="13"/>
                    <a:pt x="6" y="13"/>
                    <a:pt x="6" y="13"/>
                  </a:cubicBezTo>
                  <a:cubicBezTo>
                    <a:pt x="3" y="13"/>
                    <a:pt x="0" y="10"/>
                    <a:pt x="0" y="7"/>
                  </a:cubicBezTo>
                  <a:cubicBezTo>
                    <a:pt x="0" y="7"/>
                    <a:pt x="0" y="7"/>
                    <a:pt x="0" y="7"/>
                  </a:cubicBezTo>
                  <a:cubicBezTo>
                    <a:pt x="0" y="3"/>
                    <a:pt x="3" y="0"/>
                    <a:pt x="6" y="0"/>
                  </a:cubicBezTo>
                  <a:cubicBezTo>
                    <a:pt x="153" y="0"/>
                    <a:pt x="153" y="0"/>
                    <a:pt x="153" y="0"/>
                  </a:cubicBezTo>
                  <a:cubicBezTo>
                    <a:pt x="157" y="0"/>
                    <a:pt x="160" y="3"/>
                    <a:pt x="160" y="7"/>
                  </a:cubicBezTo>
                  <a:cubicBezTo>
                    <a:pt x="160" y="7"/>
                    <a:pt x="160" y="7"/>
                    <a:pt x="160" y="7"/>
                  </a:cubicBezTo>
                  <a:cubicBezTo>
                    <a:pt x="160" y="10"/>
                    <a:pt x="157" y="13"/>
                    <a:pt x="153"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4">
              <a:extLst>
                <a:ext uri="{FF2B5EF4-FFF2-40B4-BE49-F238E27FC236}">
                  <a16:creationId xmlns:a16="http://schemas.microsoft.com/office/drawing/2014/main" id="{C992C124-4BC4-4052-90EC-A67462332D54}"/>
                </a:ext>
              </a:extLst>
            </p:cNvPr>
            <p:cNvSpPr>
              <a:spLocks/>
            </p:cNvSpPr>
            <p:nvPr/>
          </p:nvSpPr>
          <p:spPr bwMode="auto">
            <a:xfrm>
              <a:off x="18183225" y="4786313"/>
              <a:ext cx="307975" cy="28575"/>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9"/>
                    <a:pt x="0" y="6"/>
                  </a:cubicBezTo>
                  <a:cubicBezTo>
                    <a:pt x="0" y="6"/>
                    <a:pt x="0" y="6"/>
                    <a:pt x="0" y="6"/>
                  </a:cubicBezTo>
                  <a:cubicBezTo>
                    <a:pt x="0" y="2"/>
                    <a:pt x="2" y="0"/>
                    <a:pt x="6" y="0"/>
                  </a:cubicBezTo>
                  <a:cubicBezTo>
                    <a:pt x="119" y="0"/>
                    <a:pt x="119" y="0"/>
                    <a:pt x="119" y="0"/>
                  </a:cubicBezTo>
                  <a:cubicBezTo>
                    <a:pt x="123" y="0"/>
                    <a:pt x="126" y="2"/>
                    <a:pt x="126" y="6"/>
                  </a:cubicBezTo>
                  <a:cubicBezTo>
                    <a:pt x="126" y="6"/>
                    <a:pt x="126" y="6"/>
                    <a:pt x="126" y="6"/>
                  </a:cubicBezTo>
                  <a:cubicBezTo>
                    <a:pt x="126" y="9"/>
                    <a:pt x="123" y="12"/>
                    <a:pt x="119"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5">
              <a:extLst>
                <a:ext uri="{FF2B5EF4-FFF2-40B4-BE49-F238E27FC236}">
                  <a16:creationId xmlns:a16="http://schemas.microsoft.com/office/drawing/2014/main" id="{85ECD9F3-0FC0-416E-B7C8-AF7A03A160E7}"/>
                </a:ext>
              </a:extLst>
            </p:cNvPr>
            <p:cNvSpPr>
              <a:spLocks/>
            </p:cNvSpPr>
            <p:nvPr/>
          </p:nvSpPr>
          <p:spPr bwMode="auto">
            <a:xfrm>
              <a:off x="18534063" y="4705350"/>
              <a:ext cx="204788" cy="31750"/>
            </a:xfrm>
            <a:custGeom>
              <a:avLst/>
              <a:gdLst>
                <a:gd name="T0" fmla="*/ 78 w 84"/>
                <a:gd name="T1" fmla="*/ 13 h 13"/>
                <a:gd name="T2" fmla="*/ 6 w 84"/>
                <a:gd name="T3" fmla="*/ 13 h 13"/>
                <a:gd name="T4" fmla="*/ 0 w 84"/>
                <a:gd name="T5" fmla="*/ 7 h 13"/>
                <a:gd name="T6" fmla="*/ 0 w 84"/>
                <a:gd name="T7" fmla="*/ 7 h 13"/>
                <a:gd name="T8" fmla="*/ 6 w 84"/>
                <a:gd name="T9" fmla="*/ 0 h 13"/>
                <a:gd name="T10" fmla="*/ 78 w 84"/>
                <a:gd name="T11" fmla="*/ 0 h 13"/>
                <a:gd name="T12" fmla="*/ 84 w 84"/>
                <a:gd name="T13" fmla="*/ 7 h 13"/>
                <a:gd name="T14" fmla="*/ 84 w 84"/>
                <a:gd name="T15" fmla="*/ 7 h 13"/>
                <a:gd name="T16" fmla="*/ 78 w 8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3">
                  <a:moveTo>
                    <a:pt x="78" y="13"/>
                  </a:moveTo>
                  <a:cubicBezTo>
                    <a:pt x="6" y="13"/>
                    <a:pt x="6" y="13"/>
                    <a:pt x="6" y="13"/>
                  </a:cubicBezTo>
                  <a:cubicBezTo>
                    <a:pt x="2" y="13"/>
                    <a:pt x="0" y="10"/>
                    <a:pt x="0" y="7"/>
                  </a:cubicBezTo>
                  <a:cubicBezTo>
                    <a:pt x="0" y="7"/>
                    <a:pt x="0" y="7"/>
                    <a:pt x="0" y="7"/>
                  </a:cubicBezTo>
                  <a:cubicBezTo>
                    <a:pt x="0" y="3"/>
                    <a:pt x="2" y="0"/>
                    <a:pt x="6" y="0"/>
                  </a:cubicBezTo>
                  <a:cubicBezTo>
                    <a:pt x="78" y="0"/>
                    <a:pt x="78" y="0"/>
                    <a:pt x="78" y="0"/>
                  </a:cubicBezTo>
                  <a:cubicBezTo>
                    <a:pt x="81" y="0"/>
                    <a:pt x="84" y="3"/>
                    <a:pt x="84" y="7"/>
                  </a:cubicBezTo>
                  <a:cubicBezTo>
                    <a:pt x="84" y="7"/>
                    <a:pt x="84" y="7"/>
                    <a:pt x="84" y="7"/>
                  </a:cubicBezTo>
                  <a:cubicBezTo>
                    <a:pt x="84" y="10"/>
                    <a:pt x="81" y="13"/>
                    <a:pt x="78"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6">
              <a:extLst>
                <a:ext uri="{FF2B5EF4-FFF2-40B4-BE49-F238E27FC236}">
                  <a16:creationId xmlns:a16="http://schemas.microsoft.com/office/drawing/2014/main" id="{C6ADB380-9F8D-4B5C-A5DC-96298B5A6497}"/>
                </a:ext>
              </a:extLst>
            </p:cNvPr>
            <p:cNvSpPr>
              <a:spLocks/>
            </p:cNvSpPr>
            <p:nvPr/>
          </p:nvSpPr>
          <p:spPr bwMode="auto">
            <a:xfrm>
              <a:off x="18100675" y="5319713"/>
              <a:ext cx="207963" cy="30163"/>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9"/>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9"/>
                    <a:pt x="83" y="12"/>
                    <a:pt x="7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7">
              <a:extLst>
                <a:ext uri="{FF2B5EF4-FFF2-40B4-BE49-F238E27FC236}">
                  <a16:creationId xmlns:a16="http://schemas.microsoft.com/office/drawing/2014/main" id="{96FBC026-0D02-4900-8FCB-1A2FD7FCC021}"/>
                </a:ext>
              </a:extLst>
            </p:cNvPr>
            <p:cNvSpPr>
              <a:spLocks/>
            </p:cNvSpPr>
            <p:nvPr/>
          </p:nvSpPr>
          <p:spPr bwMode="auto">
            <a:xfrm>
              <a:off x="18100675" y="5397500"/>
              <a:ext cx="390525" cy="30163"/>
            </a:xfrm>
            <a:custGeom>
              <a:avLst/>
              <a:gdLst>
                <a:gd name="T0" fmla="*/ 153 w 160"/>
                <a:gd name="T1" fmla="*/ 12 h 12"/>
                <a:gd name="T2" fmla="*/ 6 w 160"/>
                <a:gd name="T3" fmla="*/ 12 h 12"/>
                <a:gd name="T4" fmla="*/ 0 w 160"/>
                <a:gd name="T5" fmla="*/ 6 h 12"/>
                <a:gd name="T6" fmla="*/ 0 w 160"/>
                <a:gd name="T7" fmla="*/ 6 h 12"/>
                <a:gd name="T8" fmla="*/ 6 w 160"/>
                <a:gd name="T9" fmla="*/ 0 h 12"/>
                <a:gd name="T10" fmla="*/ 153 w 160"/>
                <a:gd name="T11" fmla="*/ 0 h 12"/>
                <a:gd name="T12" fmla="*/ 160 w 160"/>
                <a:gd name="T13" fmla="*/ 6 h 12"/>
                <a:gd name="T14" fmla="*/ 160 w 160"/>
                <a:gd name="T15" fmla="*/ 6 h 12"/>
                <a:gd name="T16" fmla="*/ 153 w 160"/>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2">
                  <a:moveTo>
                    <a:pt x="153" y="12"/>
                  </a:moveTo>
                  <a:cubicBezTo>
                    <a:pt x="6" y="12"/>
                    <a:pt x="6" y="12"/>
                    <a:pt x="6" y="12"/>
                  </a:cubicBezTo>
                  <a:cubicBezTo>
                    <a:pt x="3" y="12"/>
                    <a:pt x="0" y="9"/>
                    <a:pt x="0" y="6"/>
                  </a:cubicBezTo>
                  <a:cubicBezTo>
                    <a:pt x="0" y="6"/>
                    <a:pt x="0" y="6"/>
                    <a:pt x="0" y="6"/>
                  </a:cubicBezTo>
                  <a:cubicBezTo>
                    <a:pt x="0" y="3"/>
                    <a:pt x="3" y="0"/>
                    <a:pt x="6" y="0"/>
                  </a:cubicBezTo>
                  <a:cubicBezTo>
                    <a:pt x="153" y="0"/>
                    <a:pt x="153" y="0"/>
                    <a:pt x="153" y="0"/>
                  </a:cubicBezTo>
                  <a:cubicBezTo>
                    <a:pt x="157" y="0"/>
                    <a:pt x="160" y="3"/>
                    <a:pt x="160" y="6"/>
                  </a:cubicBezTo>
                  <a:cubicBezTo>
                    <a:pt x="160" y="6"/>
                    <a:pt x="160" y="6"/>
                    <a:pt x="160" y="6"/>
                  </a:cubicBezTo>
                  <a:cubicBezTo>
                    <a:pt x="160" y="9"/>
                    <a:pt x="157" y="12"/>
                    <a:pt x="153"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118">
              <a:extLst>
                <a:ext uri="{FF2B5EF4-FFF2-40B4-BE49-F238E27FC236}">
                  <a16:creationId xmlns:a16="http://schemas.microsoft.com/office/drawing/2014/main" id="{10430B27-36F9-4197-A88B-653984AEBF35}"/>
                </a:ext>
              </a:extLst>
            </p:cNvPr>
            <p:cNvSpPr>
              <a:spLocks/>
            </p:cNvSpPr>
            <p:nvPr/>
          </p:nvSpPr>
          <p:spPr bwMode="auto">
            <a:xfrm>
              <a:off x="18183225" y="5475288"/>
              <a:ext cx="307975" cy="30163"/>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10"/>
                    <a:pt x="0" y="6"/>
                  </a:cubicBezTo>
                  <a:cubicBezTo>
                    <a:pt x="0" y="6"/>
                    <a:pt x="0" y="6"/>
                    <a:pt x="0" y="6"/>
                  </a:cubicBezTo>
                  <a:cubicBezTo>
                    <a:pt x="0" y="3"/>
                    <a:pt x="2" y="0"/>
                    <a:pt x="6" y="0"/>
                  </a:cubicBezTo>
                  <a:cubicBezTo>
                    <a:pt x="119" y="0"/>
                    <a:pt x="119" y="0"/>
                    <a:pt x="119" y="0"/>
                  </a:cubicBezTo>
                  <a:cubicBezTo>
                    <a:pt x="123" y="0"/>
                    <a:pt x="126" y="3"/>
                    <a:pt x="126" y="6"/>
                  </a:cubicBezTo>
                  <a:cubicBezTo>
                    <a:pt x="126" y="6"/>
                    <a:pt x="126" y="6"/>
                    <a:pt x="126" y="6"/>
                  </a:cubicBezTo>
                  <a:cubicBezTo>
                    <a:pt x="126" y="10"/>
                    <a:pt x="123" y="12"/>
                    <a:pt x="11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19">
              <a:extLst>
                <a:ext uri="{FF2B5EF4-FFF2-40B4-BE49-F238E27FC236}">
                  <a16:creationId xmlns:a16="http://schemas.microsoft.com/office/drawing/2014/main" id="{0A8E765A-267B-426C-B945-2B0963A97E88}"/>
                </a:ext>
              </a:extLst>
            </p:cNvPr>
            <p:cNvSpPr>
              <a:spLocks/>
            </p:cNvSpPr>
            <p:nvPr/>
          </p:nvSpPr>
          <p:spPr bwMode="auto">
            <a:xfrm>
              <a:off x="18534063" y="5397500"/>
              <a:ext cx="204788" cy="30163"/>
            </a:xfrm>
            <a:custGeom>
              <a:avLst/>
              <a:gdLst>
                <a:gd name="T0" fmla="*/ 78 w 84"/>
                <a:gd name="T1" fmla="*/ 12 h 12"/>
                <a:gd name="T2" fmla="*/ 6 w 84"/>
                <a:gd name="T3" fmla="*/ 12 h 12"/>
                <a:gd name="T4" fmla="*/ 0 w 84"/>
                <a:gd name="T5" fmla="*/ 6 h 12"/>
                <a:gd name="T6" fmla="*/ 0 w 84"/>
                <a:gd name="T7" fmla="*/ 6 h 12"/>
                <a:gd name="T8" fmla="*/ 6 w 84"/>
                <a:gd name="T9" fmla="*/ 0 h 12"/>
                <a:gd name="T10" fmla="*/ 78 w 84"/>
                <a:gd name="T11" fmla="*/ 0 h 12"/>
                <a:gd name="T12" fmla="*/ 84 w 84"/>
                <a:gd name="T13" fmla="*/ 6 h 12"/>
                <a:gd name="T14" fmla="*/ 84 w 84"/>
                <a:gd name="T15" fmla="*/ 6 h 12"/>
                <a:gd name="T16" fmla="*/ 78 w 8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2">
                  <a:moveTo>
                    <a:pt x="78" y="12"/>
                  </a:moveTo>
                  <a:cubicBezTo>
                    <a:pt x="6" y="12"/>
                    <a:pt x="6" y="12"/>
                    <a:pt x="6" y="12"/>
                  </a:cubicBezTo>
                  <a:cubicBezTo>
                    <a:pt x="2" y="12"/>
                    <a:pt x="0" y="9"/>
                    <a:pt x="0" y="6"/>
                  </a:cubicBezTo>
                  <a:cubicBezTo>
                    <a:pt x="0" y="6"/>
                    <a:pt x="0" y="6"/>
                    <a:pt x="0" y="6"/>
                  </a:cubicBezTo>
                  <a:cubicBezTo>
                    <a:pt x="0" y="3"/>
                    <a:pt x="2" y="0"/>
                    <a:pt x="6" y="0"/>
                  </a:cubicBezTo>
                  <a:cubicBezTo>
                    <a:pt x="78" y="0"/>
                    <a:pt x="78" y="0"/>
                    <a:pt x="78" y="0"/>
                  </a:cubicBezTo>
                  <a:cubicBezTo>
                    <a:pt x="81" y="0"/>
                    <a:pt x="84" y="3"/>
                    <a:pt x="84" y="6"/>
                  </a:cubicBezTo>
                  <a:cubicBezTo>
                    <a:pt x="84" y="6"/>
                    <a:pt x="84" y="6"/>
                    <a:pt x="84" y="6"/>
                  </a:cubicBezTo>
                  <a:cubicBezTo>
                    <a:pt x="84" y="9"/>
                    <a:pt x="81" y="12"/>
                    <a:pt x="78"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20">
              <a:extLst>
                <a:ext uri="{FF2B5EF4-FFF2-40B4-BE49-F238E27FC236}">
                  <a16:creationId xmlns:a16="http://schemas.microsoft.com/office/drawing/2014/main" id="{DA9BD782-70C4-44FE-B448-0844A88D7477}"/>
                </a:ext>
              </a:extLst>
            </p:cNvPr>
            <p:cNvSpPr>
              <a:spLocks/>
            </p:cNvSpPr>
            <p:nvPr/>
          </p:nvSpPr>
          <p:spPr bwMode="auto">
            <a:xfrm>
              <a:off x="18100675" y="4975225"/>
              <a:ext cx="336550" cy="30163"/>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9"/>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9"/>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21">
              <a:extLst>
                <a:ext uri="{FF2B5EF4-FFF2-40B4-BE49-F238E27FC236}">
                  <a16:creationId xmlns:a16="http://schemas.microsoft.com/office/drawing/2014/main" id="{299E0597-424C-49BB-AB9F-CD5BC7B0C144}"/>
                </a:ext>
              </a:extLst>
            </p:cNvPr>
            <p:cNvSpPr>
              <a:spLocks/>
            </p:cNvSpPr>
            <p:nvPr/>
          </p:nvSpPr>
          <p:spPr bwMode="auto">
            <a:xfrm>
              <a:off x="18481675" y="4975225"/>
              <a:ext cx="142875" cy="30163"/>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9"/>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9"/>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22">
              <a:extLst>
                <a:ext uri="{FF2B5EF4-FFF2-40B4-BE49-F238E27FC236}">
                  <a16:creationId xmlns:a16="http://schemas.microsoft.com/office/drawing/2014/main" id="{CE76FAA6-4363-41DB-8496-D3B56E57FB07}"/>
                </a:ext>
              </a:extLst>
            </p:cNvPr>
            <p:cNvSpPr>
              <a:spLocks/>
            </p:cNvSpPr>
            <p:nvPr/>
          </p:nvSpPr>
          <p:spPr bwMode="auto">
            <a:xfrm>
              <a:off x="18100675" y="5054600"/>
              <a:ext cx="628650" cy="28575"/>
            </a:xfrm>
            <a:custGeom>
              <a:avLst/>
              <a:gdLst>
                <a:gd name="T0" fmla="*/ 251 w 258"/>
                <a:gd name="T1" fmla="*/ 12 h 12"/>
                <a:gd name="T2" fmla="*/ 6 w 258"/>
                <a:gd name="T3" fmla="*/ 12 h 12"/>
                <a:gd name="T4" fmla="*/ 0 w 258"/>
                <a:gd name="T5" fmla="*/ 6 h 12"/>
                <a:gd name="T6" fmla="*/ 0 w 258"/>
                <a:gd name="T7" fmla="*/ 6 h 12"/>
                <a:gd name="T8" fmla="*/ 6 w 258"/>
                <a:gd name="T9" fmla="*/ 0 h 12"/>
                <a:gd name="T10" fmla="*/ 251 w 258"/>
                <a:gd name="T11" fmla="*/ 0 h 12"/>
                <a:gd name="T12" fmla="*/ 258 w 258"/>
                <a:gd name="T13" fmla="*/ 6 h 12"/>
                <a:gd name="T14" fmla="*/ 258 w 258"/>
                <a:gd name="T15" fmla="*/ 6 h 12"/>
                <a:gd name="T16" fmla="*/ 251 w 25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2">
                  <a:moveTo>
                    <a:pt x="251" y="12"/>
                  </a:moveTo>
                  <a:cubicBezTo>
                    <a:pt x="6" y="12"/>
                    <a:pt x="6" y="12"/>
                    <a:pt x="6" y="12"/>
                  </a:cubicBezTo>
                  <a:cubicBezTo>
                    <a:pt x="3" y="12"/>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2"/>
                    <a:pt x="251"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23">
              <a:extLst>
                <a:ext uri="{FF2B5EF4-FFF2-40B4-BE49-F238E27FC236}">
                  <a16:creationId xmlns:a16="http://schemas.microsoft.com/office/drawing/2014/main" id="{2879CC43-E6FF-4CCD-BFAA-95F61C0CEECC}"/>
                </a:ext>
              </a:extLst>
            </p:cNvPr>
            <p:cNvSpPr>
              <a:spLocks/>
            </p:cNvSpPr>
            <p:nvPr/>
          </p:nvSpPr>
          <p:spPr bwMode="auto">
            <a:xfrm>
              <a:off x="18232438" y="5132388"/>
              <a:ext cx="496888" cy="31750"/>
            </a:xfrm>
            <a:custGeom>
              <a:avLst/>
              <a:gdLst>
                <a:gd name="T0" fmla="*/ 197 w 204"/>
                <a:gd name="T1" fmla="*/ 13 h 13"/>
                <a:gd name="T2" fmla="*/ 6 w 204"/>
                <a:gd name="T3" fmla="*/ 13 h 13"/>
                <a:gd name="T4" fmla="*/ 0 w 204"/>
                <a:gd name="T5" fmla="*/ 6 h 13"/>
                <a:gd name="T6" fmla="*/ 0 w 204"/>
                <a:gd name="T7" fmla="*/ 6 h 13"/>
                <a:gd name="T8" fmla="*/ 6 w 204"/>
                <a:gd name="T9" fmla="*/ 0 h 13"/>
                <a:gd name="T10" fmla="*/ 197 w 204"/>
                <a:gd name="T11" fmla="*/ 0 h 13"/>
                <a:gd name="T12" fmla="*/ 204 w 204"/>
                <a:gd name="T13" fmla="*/ 6 h 13"/>
                <a:gd name="T14" fmla="*/ 204 w 204"/>
                <a:gd name="T15" fmla="*/ 6 h 13"/>
                <a:gd name="T16" fmla="*/ 197 w 20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3">
                  <a:moveTo>
                    <a:pt x="197" y="13"/>
                  </a:moveTo>
                  <a:cubicBezTo>
                    <a:pt x="6" y="13"/>
                    <a:pt x="6" y="13"/>
                    <a:pt x="6" y="13"/>
                  </a:cubicBezTo>
                  <a:cubicBezTo>
                    <a:pt x="3" y="13"/>
                    <a:pt x="0" y="10"/>
                    <a:pt x="0" y="6"/>
                  </a:cubicBezTo>
                  <a:cubicBezTo>
                    <a:pt x="0" y="6"/>
                    <a:pt x="0" y="6"/>
                    <a:pt x="0" y="6"/>
                  </a:cubicBezTo>
                  <a:cubicBezTo>
                    <a:pt x="0" y="3"/>
                    <a:pt x="3" y="0"/>
                    <a:pt x="6" y="0"/>
                  </a:cubicBezTo>
                  <a:cubicBezTo>
                    <a:pt x="197" y="0"/>
                    <a:pt x="197" y="0"/>
                    <a:pt x="197" y="0"/>
                  </a:cubicBezTo>
                  <a:cubicBezTo>
                    <a:pt x="201" y="0"/>
                    <a:pt x="204" y="3"/>
                    <a:pt x="204" y="6"/>
                  </a:cubicBezTo>
                  <a:cubicBezTo>
                    <a:pt x="204" y="6"/>
                    <a:pt x="204" y="6"/>
                    <a:pt x="204" y="6"/>
                  </a:cubicBezTo>
                  <a:cubicBezTo>
                    <a:pt x="204" y="10"/>
                    <a:pt x="201" y="13"/>
                    <a:pt x="197" y="13"/>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24">
              <a:extLst>
                <a:ext uri="{FF2B5EF4-FFF2-40B4-BE49-F238E27FC236}">
                  <a16:creationId xmlns:a16="http://schemas.microsoft.com/office/drawing/2014/main" id="{1C7AD024-435E-4535-B198-5A309545065C}"/>
                </a:ext>
              </a:extLst>
            </p:cNvPr>
            <p:cNvSpPr>
              <a:spLocks/>
            </p:cNvSpPr>
            <p:nvPr/>
          </p:nvSpPr>
          <p:spPr bwMode="auto">
            <a:xfrm>
              <a:off x="18800763"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25">
              <a:extLst>
                <a:ext uri="{FF2B5EF4-FFF2-40B4-BE49-F238E27FC236}">
                  <a16:creationId xmlns:a16="http://schemas.microsoft.com/office/drawing/2014/main" id="{27EDEA1E-5998-411E-80E7-4647FC8C1178}"/>
                </a:ext>
              </a:extLst>
            </p:cNvPr>
            <p:cNvSpPr>
              <a:spLocks/>
            </p:cNvSpPr>
            <p:nvPr/>
          </p:nvSpPr>
          <p:spPr bwMode="auto">
            <a:xfrm>
              <a:off x="19180175"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26">
              <a:extLst>
                <a:ext uri="{FF2B5EF4-FFF2-40B4-BE49-F238E27FC236}">
                  <a16:creationId xmlns:a16="http://schemas.microsoft.com/office/drawing/2014/main" id="{ACCB958C-3023-4FF5-A55B-3A629265AE4E}"/>
                </a:ext>
              </a:extLst>
            </p:cNvPr>
            <p:cNvSpPr>
              <a:spLocks/>
            </p:cNvSpPr>
            <p:nvPr/>
          </p:nvSpPr>
          <p:spPr bwMode="auto">
            <a:xfrm>
              <a:off x="18100675" y="5668963"/>
              <a:ext cx="336550" cy="28575"/>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10"/>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10"/>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27">
              <a:extLst>
                <a:ext uri="{FF2B5EF4-FFF2-40B4-BE49-F238E27FC236}">
                  <a16:creationId xmlns:a16="http://schemas.microsoft.com/office/drawing/2014/main" id="{92E82E56-EB4E-4ADA-85C8-E1EC11C4271D}"/>
                </a:ext>
              </a:extLst>
            </p:cNvPr>
            <p:cNvSpPr>
              <a:spLocks/>
            </p:cNvSpPr>
            <p:nvPr/>
          </p:nvSpPr>
          <p:spPr bwMode="auto">
            <a:xfrm>
              <a:off x="18481675" y="5668963"/>
              <a:ext cx="142875" cy="28575"/>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10"/>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10"/>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28">
              <a:extLst>
                <a:ext uri="{FF2B5EF4-FFF2-40B4-BE49-F238E27FC236}">
                  <a16:creationId xmlns:a16="http://schemas.microsoft.com/office/drawing/2014/main" id="{F05868B9-FA10-448C-AE35-0FF51EA4D69C}"/>
                </a:ext>
              </a:extLst>
            </p:cNvPr>
            <p:cNvSpPr>
              <a:spLocks/>
            </p:cNvSpPr>
            <p:nvPr/>
          </p:nvSpPr>
          <p:spPr bwMode="auto">
            <a:xfrm>
              <a:off x="18100675" y="5746750"/>
              <a:ext cx="628650" cy="31750"/>
            </a:xfrm>
            <a:custGeom>
              <a:avLst/>
              <a:gdLst>
                <a:gd name="T0" fmla="*/ 251 w 258"/>
                <a:gd name="T1" fmla="*/ 13 h 13"/>
                <a:gd name="T2" fmla="*/ 6 w 258"/>
                <a:gd name="T3" fmla="*/ 13 h 13"/>
                <a:gd name="T4" fmla="*/ 0 w 258"/>
                <a:gd name="T5" fmla="*/ 6 h 13"/>
                <a:gd name="T6" fmla="*/ 0 w 258"/>
                <a:gd name="T7" fmla="*/ 6 h 13"/>
                <a:gd name="T8" fmla="*/ 6 w 258"/>
                <a:gd name="T9" fmla="*/ 0 h 13"/>
                <a:gd name="T10" fmla="*/ 251 w 258"/>
                <a:gd name="T11" fmla="*/ 0 h 13"/>
                <a:gd name="T12" fmla="*/ 258 w 258"/>
                <a:gd name="T13" fmla="*/ 6 h 13"/>
                <a:gd name="T14" fmla="*/ 258 w 258"/>
                <a:gd name="T15" fmla="*/ 6 h 13"/>
                <a:gd name="T16" fmla="*/ 251 w 25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3">
                  <a:moveTo>
                    <a:pt x="251" y="13"/>
                  </a:moveTo>
                  <a:cubicBezTo>
                    <a:pt x="6" y="13"/>
                    <a:pt x="6" y="13"/>
                    <a:pt x="6" y="13"/>
                  </a:cubicBezTo>
                  <a:cubicBezTo>
                    <a:pt x="3" y="13"/>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3"/>
                    <a:pt x="25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29">
              <a:extLst>
                <a:ext uri="{FF2B5EF4-FFF2-40B4-BE49-F238E27FC236}">
                  <a16:creationId xmlns:a16="http://schemas.microsoft.com/office/drawing/2014/main" id="{74F72FEC-2289-4941-BE82-D9743750FC2C}"/>
                </a:ext>
              </a:extLst>
            </p:cNvPr>
            <p:cNvSpPr>
              <a:spLocks/>
            </p:cNvSpPr>
            <p:nvPr/>
          </p:nvSpPr>
          <p:spPr bwMode="auto">
            <a:xfrm>
              <a:off x="18100675" y="5918200"/>
              <a:ext cx="700088" cy="31750"/>
            </a:xfrm>
            <a:custGeom>
              <a:avLst/>
              <a:gdLst>
                <a:gd name="T0" fmla="*/ 281 w 287"/>
                <a:gd name="T1" fmla="*/ 13 h 13"/>
                <a:gd name="T2" fmla="*/ 6 w 287"/>
                <a:gd name="T3" fmla="*/ 13 h 13"/>
                <a:gd name="T4" fmla="*/ 0 w 287"/>
                <a:gd name="T5" fmla="*/ 7 h 13"/>
                <a:gd name="T6" fmla="*/ 0 w 287"/>
                <a:gd name="T7" fmla="*/ 7 h 13"/>
                <a:gd name="T8" fmla="*/ 6 w 287"/>
                <a:gd name="T9" fmla="*/ 0 h 13"/>
                <a:gd name="T10" fmla="*/ 281 w 287"/>
                <a:gd name="T11" fmla="*/ 0 h 13"/>
                <a:gd name="T12" fmla="*/ 287 w 287"/>
                <a:gd name="T13" fmla="*/ 7 h 13"/>
                <a:gd name="T14" fmla="*/ 287 w 287"/>
                <a:gd name="T15" fmla="*/ 7 h 13"/>
                <a:gd name="T16" fmla="*/ 281 w 28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13">
                  <a:moveTo>
                    <a:pt x="281" y="13"/>
                  </a:moveTo>
                  <a:cubicBezTo>
                    <a:pt x="6" y="13"/>
                    <a:pt x="6" y="13"/>
                    <a:pt x="6" y="13"/>
                  </a:cubicBezTo>
                  <a:cubicBezTo>
                    <a:pt x="3" y="13"/>
                    <a:pt x="0" y="10"/>
                    <a:pt x="0" y="7"/>
                  </a:cubicBezTo>
                  <a:cubicBezTo>
                    <a:pt x="0" y="7"/>
                    <a:pt x="0" y="7"/>
                    <a:pt x="0" y="7"/>
                  </a:cubicBezTo>
                  <a:cubicBezTo>
                    <a:pt x="0" y="3"/>
                    <a:pt x="3" y="0"/>
                    <a:pt x="6" y="0"/>
                  </a:cubicBezTo>
                  <a:cubicBezTo>
                    <a:pt x="281" y="0"/>
                    <a:pt x="281" y="0"/>
                    <a:pt x="281" y="0"/>
                  </a:cubicBezTo>
                  <a:cubicBezTo>
                    <a:pt x="284" y="0"/>
                    <a:pt x="287" y="3"/>
                    <a:pt x="287" y="7"/>
                  </a:cubicBezTo>
                  <a:cubicBezTo>
                    <a:pt x="287" y="7"/>
                    <a:pt x="287" y="7"/>
                    <a:pt x="287" y="7"/>
                  </a:cubicBezTo>
                  <a:cubicBezTo>
                    <a:pt x="287" y="10"/>
                    <a:pt x="284" y="13"/>
                    <a:pt x="28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30">
              <a:extLst>
                <a:ext uri="{FF2B5EF4-FFF2-40B4-BE49-F238E27FC236}">
                  <a16:creationId xmlns:a16="http://schemas.microsoft.com/office/drawing/2014/main" id="{58506DA7-CCFA-43C8-A48B-9029AB85E60B}"/>
                </a:ext>
              </a:extLst>
            </p:cNvPr>
            <p:cNvSpPr>
              <a:spLocks/>
            </p:cNvSpPr>
            <p:nvPr/>
          </p:nvSpPr>
          <p:spPr bwMode="auto">
            <a:xfrm>
              <a:off x="18232438" y="5827713"/>
              <a:ext cx="784225" cy="28575"/>
            </a:xfrm>
            <a:custGeom>
              <a:avLst/>
              <a:gdLst>
                <a:gd name="T0" fmla="*/ 316 w 322"/>
                <a:gd name="T1" fmla="*/ 12 h 12"/>
                <a:gd name="T2" fmla="*/ 6 w 322"/>
                <a:gd name="T3" fmla="*/ 12 h 12"/>
                <a:gd name="T4" fmla="*/ 0 w 322"/>
                <a:gd name="T5" fmla="*/ 6 h 12"/>
                <a:gd name="T6" fmla="*/ 0 w 322"/>
                <a:gd name="T7" fmla="*/ 6 h 12"/>
                <a:gd name="T8" fmla="*/ 6 w 322"/>
                <a:gd name="T9" fmla="*/ 0 h 12"/>
                <a:gd name="T10" fmla="*/ 316 w 322"/>
                <a:gd name="T11" fmla="*/ 0 h 12"/>
                <a:gd name="T12" fmla="*/ 322 w 322"/>
                <a:gd name="T13" fmla="*/ 6 h 12"/>
                <a:gd name="T14" fmla="*/ 322 w 322"/>
                <a:gd name="T15" fmla="*/ 6 h 12"/>
                <a:gd name="T16" fmla="*/ 316 w 32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2" h="12">
                  <a:moveTo>
                    <a:pt x="316" y="12"/>
                  </a:moveTo>
                  <a:cubicBezTo>
                    <a:pt x="6" y="12"/>
                    <a:pt x="6" y="12"/>
                    <a:pt x="6" y="12"/>
                  </a:cubicBezTo>
                  <a:cubicBezTo>
                    <a:pt x="3" y="12"/>
                    <a:pt x="0" y="9"/>
                    <a:pt x="0" y="6"/>
                  </a:cubicBezTo>
                  <a:cubicBezTo>
                    <a:pt x="0" y="6"/>
                    <a:pt x="0" y="6"/>
                    <a:pt x="0" y="6"/>
                  </a:cubicBezTo>
                  <a:cubicBezTo>
                    <a:pt x="0" y="2"/>
                    <a:pt x="3" y="0"/>
                    <a:pt x="6" y="0"/>
                  </a:cubicBezTo>
                  <a:cubicBezTo>
                    <a:pt x="316" y="0"/>
                    <a:pt x="316" y="0"/>
                    <a:pt x="316" y="0"/>
                  </a:cubicBezTo>
                  <a:cubicBezTo>
                    <a:pt x="319" y="0"/>
                    <a:pt x="322" y="2"/>
                    <a:pt x="322" y="6"/>
                  </a:cubicBezTo>
                  <a:cubicBezTo>
                    <a:pt x="322" y="6"/>
                    <a:pt x="322" y="6"/>
                    <a:pt x="322" y="6"/>
                  </a:cubicBezTo>
                  <a:cubicBezTo>
                    <a:pt x="322" y="9"/>
                    <a:pt x="319" y="12"/>
                    <a:pt x="316"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1">
              <a:extLst>
                <a:ext uri="{FF2B5EF4-FFF2-40B4-BE49-F238E27FC236}">
                  <a16:creationId xmlns:a16="http://schemas.microsoft.com/office/drawing/2014/main" id="{269C3FA9-2379-40E3-9C3B-6727D34FE13E}"/>
                </a:ext>
              </a:extLst>
            </p:cNvPr>
            <p:cNvSpPr>
              <a:spLocks/>
            </p:cNvSpPr>
            <p:nvPr/>
          </p:nvSpPr>
          <p:spPr bwMode="auto">
            <a:xfrm>
              <a:off x="18800763" y="5746750"/>
              <a:ext cx="511175" cy="31750"/>
            </a:xfrm>
            <a:custGeom>
              <a:avLst/>
              <a:gdLst>
                <a:gd name="T0" fmla="*/ 204 w 210"/>
                <a:gd name="T1" fmla="*/ 13 h 13"/>
                <a:gd name="T2" fmla="*/ 6 w 210"/>
                <a:gd name="T3" fmla="*/ 13 h 13"/>
                <a:gd name="T4" fmla="*/ 0 w 210"/>
                <a:gd name="T5" fmla="*/ 6 h 13"/>
                <a:gd name="T6" fmla="*/ 0 w 210"/>
                <a:gd name="T7" fmla="*/ 6 h 13"/>
                <a:gd name="T8" fmla="*/ 6 w 210"/>
                <a:gd name="T9" fmla="*/ 0 h 13"/>
                <a:gd name="T10" fmla="*/ 204 w 210"/>
                <a:gd name="T11" fmla="*/ 0 h 13"/>
                <a:gd name="T12" fmla="*/ 210 w 210"/>
                <a:gd name="T13" fmla="*/ 6 h 13"/>
                <a:gd name="T14" fmla="*/ 210 w 210"/>
                <a:gd name="T15" fmla="*/ 6 h 13"/>
                <a:gd name="T16" fmla="*/ 204 w 21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3">
                  <a:moveTo>
                    <a:pt x="204" y="13"/>
                  </a:moveTo>
                  <a:cubicBezTo>
                    <a:pt x="6" y="13"/>
                    <a:pt x="6" y="13"/>
                    <a:pt x="6" y="13"/>
                  </a:cubicBezTo>
                  <a:cubicBezTo>
                    <a:pt x="2" y="13"/>
                    <a:pt x="0" y="10"/>
                    <a:pt x="0" y="6"/>
                  </a:cubicBezTo>
                  <a:cubicBezTo>
                    <a:pt x="0" y="6"/>
                    <a:pt x="0" y="6"/>
                    <a:pt x="0" y="6"/>
                  </a:cubicBezTo>
                  <a:cubicBezTo>
                    <a:pt x="0" y="3"/>
                    <a:pt x="2" y="0"/>
                    <a:pt x="6" y="0"/>
                  </a:cubicBezTo>
                  <a:cubicBezTo>
                    <a:pt x="204" y="0"/>
                    <a:pt x="204" y="0"/>
                    <a:pt x="204" y="0"/>
                  </a:cubicBezTo>
                  <a:cubicBezTo>
                    <a:pt x="207" y="0"/>
                    <a:pt x="210" y="3"/>
                    <a:pt x="210" y="6"/>
                  </a:cubicBezTo>
                  <a:cubicBezTo>
                    <a:pt x="210" y="6"/>
                    <a:pt x="210" y="6"/>
                    <a:pt x="210" y="6"/>
                  </a:cubicBezTo>
                  <a:cubicBezTo>
                    <a:pt x="210" y="10"/>
                    <a:pt x="207" y="13"/>
                    <a:pt x="204"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32">
              <a:extLst>
                <a:ext uri="{FF2B5EF4-FFF2-40B4-BE49-F238E27FC236}">
                  <a16:creationId xmlns:a16="http://schemas.microsoft.com/office/drawing/2014/main" id="{2A8870A7-CF86-4FB8-AFA5-FA3490F7B80C}"/>
                </a:ext>
              </a:extLst>
            </p:cNvPr>
            <p:cNvSpPr>
              <a:spLocks/>
            </p:cNvSpPr>
            <p:nvPr/>
          </p:nvSpPr>
          <p:spPr bwMode="auto">
            <a:xfrm>
              <a:off x="17511713" y="461168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33">
              <a:extLst>
                <a:ext uri="{FF2B5EF4-FFF2-40B4-BE49-F238E27FC236}">
                  <a16:creationId xmlns:a16="http://schemas.microsoft.com/office/drawing/2014/main" id="{128618B3-FBBA-4C2C-B40D-E66F2D9D10EE}"/>
                </a:ext>
              </a:extLst>
            </p:cNvPr>
            <p:cNvSpPr>
              <a:spLocks/>
            </p:cNvSpPr>
            <p:nvPr/>
          </p:nvSpPr>
          <p:spPr bwMode="auto">
            <a:xfrm>
              <a:off x="17511713" y="4691063"/>
              <a:ext cx="301625" cy="31750"/>
            </a:xfrm>
            <a:custGeom>
              <a:avLst/>
              <a:gdLst>
                <a:gd name="T0" fmla="*/ 118 w 124"/>
                <a:gd name="T1" fmla="*/ 13 h 13"/>
                <a:gd name="T2" fmla="*/ 6 w 124"/>
                <a:gd name="T3" fmla="*/ 13 h 13"/>
                <a:gd name="T4" fmla="*/ 0 w 124"/>
                <a:gd name="T5" fmla="*/ 6 h 13"/>
                <a:gd name="T6" fmla="*/ 0 w 124"/>
                <a:gd name="T7" fmla="*/ 6 h 13"/>
                <a:gd name="T8" fmla="*/ 6 w 124"/>
                <a:gd name="T9" fmla="*/ 0 h 13"/>
                <a:gd name="T10" fmla="*/ 118 w 124"/>
                <a:gd name="T11" fmla="*/ 0 h 13"/>
                <a:gd name="T12" fmla="*/ 124 w 124"/>
                <a:gd name="T13" fmla="*/ 6 h 13"/>
                <a:gd name="T14" fmla="*/ 124 w 124"/>
                <a:gd name="T15" fmla="*/ 6 h 13"/>
                <a:gd name="T16" fmla="*/ 118 w 12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
                  <a:moveTo>
                    <a:pt x="118" y="13"/>
                  </a:moveTo>
                  <a:cubicBezTo>
                    <a:pt x="6" y="13"/>
                    <a:pt x="6" y="13"/>
                    <a:pt x="6" y="13"/>
                  </a:cubicBezTo>
                  <a:cubicBezTo>
                    <a:pt x="3" y="13"/>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3"/>
                    <a:pt x="118"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34">
              <a:extLst>
                <a:ext uri="{FF2B5EF4-FFF2-40B4-BE49-F238E27FC236}">
                  <a16:creationId xmlns:a16="http://schemas.microsoft.com/office/drawing/2014/main" id="{7CEFE3E4-6BB9-4AC7-8BDE-74B0E3B512AD}"/>
                </a:ext>
              </a:extLst>
            </p:cNvPr>
            <p:cNvSpPr>
              <a:spLocks/>
            </p:cNvSpPr>
            <p:nvPr/>
          </p:nvSpPr>
          <p:spPr bwMode="auto">
            <a:xfrm>
              <a:off x="17511713" y="477043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35">
              <a:extLst>
                <a:ext uri="{FF2B5EF4-FFF2-40B4-BE49-F238E27FC236}">
                  <a16:creationId xmlns:a16="http://schemas.microsoft.com/office/drawing/2014/main" id="{0AA032E8-0FA3-4A50-A5E6-D223FD46FE5F}"/>
                </a:ext>
              </a:extLst>
            </p:cNvPr>
            <p:cNvSpPr>
              <a:spLocks/>
            </p:cNvSpPr>
            <p:nvPr/>
          </p:nvSpPr>
          <p:spPr bwMode="auto">
            <a:xfrm>
              <a:off x="17594263" y="48498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36">
              <a:extLst>
                <a:ext uri="{FF2B5EF4-FFF2-40B4-BE49-F238E27FC236}">
                  <a16:creationId xmlns:a16="http://schemas.microsoft.com/office/drawing/2014/main" id="{E4688065-1E22-4221-AB90-A574B8AB67DB}"/>
                </a:ext>
              </a:extLst>
            </p:cNvPr>
            <p:cNvSpPr>
              <a:spLocks/>
            </p:cNvSpPr>
            <p:nvPr/>
          </p:nvSpPr>
          <p:spPr bwMode="auto">
            <a:xfrm>
              <a:off x="17594263" y="49276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37">
              <a:extLst>
                <a:ext uri="{FF2B5EF4-FFF2-40B4-BE49-F238E27FC236}">
                  <a16:creationId xmlns:a16="http://schemas.microsoft.com/office/drawing/2014/main" id="{79DE78E9-99BA-49A6-AC4D-E7B9F294C77B}"/>
                </a:ext>
              </a:extLst>
            </p:cNvPr>
            <p:cNvSpPr>
              <a:spLocks/>
            </p:cNvSpPr>
            <p:nvPr/>
          </p:nvSpPr>
          <p:spPr bwMode="auto">
            <a:xfrm>
              <a:off x="17594263" y="5005388"/>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38">
              <a:extLst>
                <a:ext uri="{FF2B5EF4-FFF2-40B4-BE49-F238E27FC236}">
                  <a16:creationId xmlns:a16="http://schemas.microsoft.com/office/drawing/2014/main" id="{A989FB3D-3F25-49B4-965F-370FB4C916A0}"/>
                </a:ext>
              </a:extLst>
            </p:cNvPr>
            <p:cNvSpPr>
              <a:spLocks/>
            </p:cNvSpPr>
            <p:nvPr/>
          </p:nvSpPr>
          <p:spPr bwMode="auto">
            <a:xfrm>
              <a:off x="17452975" y="5243513"/>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2"/>
                    <a:pt x="2" y="0"/>
                    <a:pt x="6" y="0"/>
                  </a:cubicBezTo>
                  <a:cubicBezTo>
                    <a:pt x="91" y="0"/>
                    <a:pt x="91" y="0"/>
                    <a:pt x="91" y="0"/>
                  </a:cubicBezTo>
                  <a:cubicBezTo>
                    <a:pt x="94" y="0"/>
                    <a:pt x="97" y="2"/>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39">
              <a:extLst>
                <a:ext uri="{FF2B5EF4-FFF2-40B4-BE49-F238E27FC236}">
                  <a16:creationId xmlns:a16="http://schemas.microsoft.com/office/drawing/2014/main" id="{9DC8C109-5685-4878-AE6B-230F9C009B00}"/>
                </a:ext>
              </a:extLst>
            </p:cNvPr>
            <p:cNvSpPr>
              <a:spLocks/>
            </p:cNvSpPr>
            <p:nvPr/>
          </p:nvSpPr>
          <p:spPr bwMode="auto">
            <a:xfrm>
              <a:off x="17511713" y="5322888"/>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40">
              <a:extLst>
                <a:ext uri="{FF2B5EF4-FFF2-40B4-BE49-F238E27FC236}">
                  <a16:creationId xmlns:a16="http://schemas.microsoft.com/office/drawing/2014/main" id="{04A0D447-7334-41FE-ACC5-446A9C8E949A}"/>
                </a:ext>
              </a:extLst>
            </p:cNvPr>
            <p:cNvSpPr>
              <a:spLocks/>
            </p:cNvSpPr>
            <p:nvPr/>
          </p:nvSpPr>
          <p:spPr bwMode="auto">
            <a:xfrm>
              <a:off x="17511713" y="5400675"/>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41">
              <a:extLst>
                <a:ext uri="{FF2B5EF4-FFF2-40B4-BE49-F238E27FC236}">
                  <a16:creationId xmlns:a16="http://schemas.microsoft.com/office/drawing/2014/main" id="{2E0B5F1C-CDF2-4967-A3DC-696F599DB8B9}"/>
                </a:ext>
              </a:extLst>
            </p:cNvPr>
            <p:cNvSpPr>
              <a:spLocks/>
            </p:cNvSpPr>
            <p:nvPr/>
          </p:nvSpPr>
          <p:spPr bwMode="auto">
            <a:xfrm>
              <a:off x="17511713" y="5478463"/>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42">
              <a:extLst>
                <a:ext uri="{FF2B5EF4-FFF2-40B4-BE49-F238E27FC236}">
                  <a16:creationId xmlns:a16="http://schemas.microsoft.com/office/drawing/2014/main" id="{69AD91D0-95B6-4390-AB0A-2E1F3D4EF4C6}"/>
                </a:ext>
              </a:extLst>
            </p:cNvPr>
            <p:cNvSpPr>
              <a:spLocks/>
            </p:cNvSpPr>
            <p:nvPr/>
          </p:nvSpPr>
          <p:spPr bwMode="auto">
            <a:xfrm>
              <a:off x="17594263" y="5556250"/>
              <a:ext cx="263525" cy="31750"/>
            </a:xfrm>
            <a:custGeom>
              <a:avLst/>
              <a:gdLst>
                <a:gd name="T0" fmla="*/ 102 w 108"/>
                <a:gd name="T1" fmla="*/ 13 h 13"/>
                <a:gd name="T2" fmla="*/ 6 w 108"/>
                <a:gd name="T3" fmla="*/ 13 h 13"/>
                <a:gd name="T4" fmla="*/ 0 w 108"/>
                <a:gd name="T5" fmla="*/ 6 h 13"/>
                <a:gd name="T6" fmla="*/ 0 w 108"/>
                <a:gd name="T7" fmla="*/ 6 h 13"/>
                <a:gd name="T8" fmla="*/ 6 w 108"/>
                <a:gd name="T9" fmla="*/ 0 h 13"/>
                <a:gd name="T10" fmla="*/ 102 w 108"/>
                <a:gd name="T11" fmla="*/ 0 h 13"/>
                <a:gd name="T12" fmla="*/ 108 w 108"/>
                <a:gd name="T13" fmla="*/ 6 h 13"/>
                <a:gd name="T14" fmla="*/ 108 w 108"/>
                <a:gd name="T15" fmla="*/ 6 h 13"/>
                <a:gd name="T16" fmla="*/ 102 w 10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3">
                  <a:moveTo>
                    <a:pt x="102" y="13"/>
                  </a:moveTo>
                  <a:cubicBezTo>
                    <a:pt x="6" y="13"/>
                    <a:pt x="6" y="13"/>
                    <a:pt x="6" y="13"/>
                  </a:cubicBezTo>
                  <a:cubicBezTo>
                    <a:pt x="3" y="13"/>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3"/>
                    <a:pt x="102"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43">
              <a:extLst>
                <a:ext uri="{FF2B5EF4-FFF2-40B4-BE49-F238E27FC236}">
                  <a16:creationId xmlns:a16="http://schemas.microsoft.com/office/drawing/2014/main" id="{04E7F996-5BE4-493A-9EA9-D39D93DFC3D2}"/>
                </a:ext>
              </a:extLst>
            </p:cNvPr>
            <p:cNvSpPr>
              <a:spLocks/>
            </p:cNvSpPr>
            <p:nvPr/>
          </p:nvSpPr>
          <p:spPr bwMode="auto">
            <a:xfrm>
              <a:off x="17594263" y="56372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44">
              <a:extLst>
                <a:ext uri="{FF2B5EF4-FFF2-40B4-BE49-F238E27FC236}">
                  <a16:creationId xmlns:a16="http://schemas.microsoft.com/office/drawing/2014/main" id="{6CCE5721-2B6C-4845-96BE-BA937A98C482}"/>
                </a:ext>
              </a:extLst>
            </p:cNvPr>
            <p:cNvSpPr>
              <a:spLocks/>
            </p:cNvSpPr>
            <p:nvPr/>
          </p:nvSpPr>
          <p:spPr bwMode="auto">
            <a:xfrm>
              <a:off x="17594263" y="57150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1" name="Group 170">
            <a:extLst>
              <a:ext uri="{FF2B5EF4-FFF2-40B4-BE49-F238E27FC236}">
                <a16:creationId xmlns:a16="http://schemas.microsoft.com/office/drawing/2014/main" id="{A9F13DAD-815B-4270-9DF2-9D9E77B60208}"/>
              </a:ext>
            </a:extLst>
          </p:cNvPr>
          <p:cNvGrpSpPr/>
          <p:nvPr/>
        </p:nvGrpSpPr>
        <p:grpSpPr>
          <a:xfrm>
            <a:off x="8699953" y="5255304"/>
            <a:ext cx="2352675" cy="2963863"/>
            <a:chOff x="22037675" y="4600575"/>
            <a:chExt cx="2352675" cy="2963863"/>
          </a:xfrm>
        </p:grpSpPr>
        <p:sp>
          <p:nvSpPr>
            <p:cNvPr id="145" name="Rectangle 145">
              <a:extLst>
                <a:ext uri="{FF2B5EF4-FFF2-40B4-BE49-F238E27FC236}">
                  <a16:creationId xmlns:a16="http://schemas.microsoft.com/office/drawing/2014/main" id="{AA0CA324-85D8-4F58-AFDC-FDFA09353382}"/>
                </a:ext>
              </a:extLst>
            </p:cNvPr>
            <p:cNvSpPr>
              <a:spLocks noChangeArrowheads="1"/>
            </p:cNvSpPr>
            <p:nvPr/>
          </p:nvSpPr>
          <p:spPr bwMode="auto">
            <a:xfrm>
              <a:off x="22753638" y="5265738"/>
              <a:ext cx="195263" cy="2667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46">
              <a:extLst>
                <a:ext uri="{FF2B5EF4-FFF2-40B4-BE49-F238E27FC236}">
                  <a16:creationId xmlns:a16="http://schemas.microsoft.com/office/drawing/2014/main" id="{4E45FB0E-D7D0-4617-AD46-757E105C6013}"/>
                </a:ext>
              </a:extLst>
            </p:cNvPr>
            <p:cNvSpPr>
              <a:spLocks/>
            </p:cNvSpPr>
            <p:nvPr/>
          </p:nvSpPr>
          <p:spPr bwMode="auto">
            <a:xfrm>
              <a:off x="22947313" y="5487988"/>
              <a:ext cx="808038" cy="949325"/>
            </a:xfrm>
            <a:custGeom>
              <a:avLst/>
              <a:gdLst>
                <a:gd name="T0" fmla="*/ 30 w 332"/>
                <a:gd name="T1" fmla="*/ 33 h 389"/>
                <a:gd name="T2" fmla="*/ 88 w 332"/>
                <a:gd name="T3" fmla="*/ 14 h 389"/>
                <a:gd name="T4" fmla="*/ 119 w 332"/>
                <a:gd name="T5" fmla="*/ 59 h 389"/>
                <a:gd name="T6" fmla="*/ 123 w 332"/>
                <a:gd name="T7" fmla="*/ 287 h 389"/>
                <a:gd name="T8" fmla="*/ 332 w 332"/>
                <a:gd name="T9" fmla="*/ 195 h 389"/>
                <a:gd name="T10" fmla="*/ 325 w 332"/>
                <a:gd name="T11" fmla="*/ 252 h 389"/>
                <a:gd name="T12" fmla="*/ 103 w 332"/>
                <a:gd name="T13" fmla="*/ 381 h 389"/>
                <a:gd name="T14" fmla="*/ 67 w 332"/>
                <a:gd name="T15" fmla="*/ 369 h 389"/>
                <a:gd name="T16" fmla="*/ 30 w 332"/>
                <a:gd name="T17" fmla="*/ 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389">
                  <a:moveTo>
                    <a:pt x="30" y="33"/>
                  </a:moveTo>
                  <a:cubicBezTo>
                    <a:pt x="46" y="7"/>
                    <a:pt x="66" y="0"/>
                    <a:pt x="88" y="14"/>
                  </a:cubicBezTo>
                  <a:cubicBezTo>
                    <a:pt x="105" y="24"/>
                    <a:pt x="115" y="40"/>
                    <a:pt x="119" y="59"/>
                  </a:cubicBezTo>
                  <a:cubicBezTo>
                    <a:pt x="129" y="107"/>
                    <a:pt x="129" y="188"/>
                    <a:pt x="123" y="287"/>
                  </a:cubicBezTo>
                  <a:cubicBezTo>
                    <a:pt x="332" y="195"/>
                    <a:pt x="332" y="195"/>
                    <a:pt x="332" y="195"/>
                  </a:cubicBezTo>
                  <a:cubicBezTo>
                    <a:pt x="325" y="252"/>
                    <a:pt x="325" y="252"/>
                    <a:pt x="325" y="252"/>
                  </a:cubicBezTo>
                  <a:cubicBezTo>
                    <a:pt x="103" y="381"/>
                    <a:pt x="103" y="381"/>
                    <a:pt x="103" y="381"/>
                  </a:cubicBezTo>
                  <a:cubicBezTo>
                    <a:pt x="90" y="389"/>
                    <a:pt x="73" y="383"/>
                    <a:pt x="67" y="369"/>
                  </a:cubicBezTo>
                  <a:cubicBezTo>
                    <a:pt x="21" y="266"/>
                    <a:pt x="0" y="156"/>
                    <a:pt x="30" y="33"/>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47">
              <a:extLst>
                <a:ext uri="{FF2B5EF4-FFF2-40B4-BE49-F238E27FC236}">
                  <a16:creationId xmlns:a16="http://schemas.microsoft.com/office/drawing/2014/main" id="{EFAEC4E8-E433-494E-A9A5-CD8EF02439AB}"/>
                </a:ext>
              </a:extLst>
            </p:cNvPr>
            <p:cNvSpPr>
              <a:spLocks/>
            </p:cNvSpPr>
            <p:nvPr/>
          </p:nvSpPr>
          <p:spPr bwMode="auto">
            <a:xfrm>
              <a:off x="22432963" y="5473700"/>
              <a:ext cx="842963" cy="1319213"/>
            </a:xfrm>
            <a:custGeom>
              <a:avLst/>
              <a:gdLst>
                <a:gd name="T0" fmla="*/ 0 w 346"/>
                <a:gd name="T1" fmla="*/ 541 h 541"/>
                <a:gd name="T2" fmla="*/ 44 w 346"/>
                <a:gd name="T3" fmla="*/ 25 h 541"/>
                <a:gd name="T4" fmla="*/ 295 w 346"/>
                <a:gd name="T5" fmla="*/ 15 h 541"/>
                <a:gd name="T6" fmla="*/ 280 w 346"/>
                <a:gd name="T7" fmla="*/ 344 h 541"/>
                <a:gd name="T8" fmla="*/ 0 w 346"/>
                <a:gd name="T9" fmla="*/ 541 h 541"/>
              </a:gdLst>
              <a:ahLst/>
              <a:cxnLst>
                <a:cxn ang="0">
                  <a:pos x="T0" y="T1"/>
                </a:cxn>
                <a:cxn ang="0">
                  <a:pos x="T2" y="T3"/>
                </a:cxn>
                <a:cxn ang="0">
                  <a:pos x="T4" y="T5"/>
                </a:cxn>
                <a:cxn ang="0">
                  <a:pos x="T6" y="T7"/>
                </a:cxn>
                <a:cxn ang="0">
                  <a:pos x="T8" y="T9"/>
                </a:cxn>
              </a:cxnLst>
              <a:rect l="0" t="0" r="r" b="b"/>
              <a:pathLst>
                <a:path w="346" h="541">
                  <a:moveTo>
                    <a:pt x="0" y="541"/>
                  </a:moveTo>
                  <a:cubicBezTo>
                    <a:pt x="57" y="351"/>
                    <a:pt x="83" y="175"/>
                    <a:pt x="44" y="25"/>
                  </a:cubicBezTo>
                  <a:cubicBezTo>
                    <a:pt x="130" y="3"/>
                    <a:pt x="214" y="0"/>
                    <a:pt x="295" y="15"/>
                  </a:cubicBezTo>
                  <a:cubicBezTo>
                    <a:pt x="346" y="124"/>
                    <a:pt x="316" y="234"/>
                    <a:pt x="280" y="344"/>
                  </a:cubicBezTo>
                  <a:lnTo>
                    <a:pt x="0" y="54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48">
              <a:extLst>
                <a:ext uri="{FF2B5EF4-FFF2-40B4-BE49-F238E27FC236}">
                  <a16:creationId xmlns:a16="http://schemas.microsoft.com/office/drawing/2014/main" id="{27741E08-4CA0-4AC7-8768-FDE76F1961D8}"/>
                </a:ext>
              </a:extLst>
            </p:cNvPr>
            <p:cNvSpPr>
              <a:spLocks/>
            </p:cNvSpPr>
            <p:nvPr/>
          </p:nvSpPr>
          <p:spPr bwMode="auto">
            <a:xfrm>
              <a:off x="22369463" y="5510213"/>
              <a:ext cx="811213" cy="954088"/>
            </a:xfrm>
            <a:custGeom>
              <a:avLst/>
              <a:gdLst>
                <a:gd name="T0" fmla="*/ 30 w 333"/>
                <a:gd name="T1" fmla="*/ 36 h 391"/>
                <a:gd name="T2" fmla="*/ 112 w 333"/>
                <a:gd name="T3" fmla="*/ 37 h 391"/>
                <a:gd name="T4" fmla="*/ 123 w 333"/>
                <a:gd name="T5" fmla="*/ 289 h 391"/>
                <a:gd name="T6" fmla="*/ 333 w 333"/>
                <a:gd name="T7" fmla="*/ 198 h 391"/>
                <a:gd name="T8" fmla="*/ 325 w 333"/>
                <a:gd name="T9" fmla="*/ 254 h 391"/>
                <a:gd name="T10" fmla="*/ 103 w 333"/>
                <a:gd name="T11" fmla="*/ 383 h 391"/>
                <a:gd name="T12" fmla="*/ 67 w 333"/>
                <a:gd name="T13" fmla="*/ 372 h 391"/>
                <a:gd name="T14" fmla="*/ 30 w 333"/>
                <a:gd name="T15" fmla="*/ 36 h 3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91">
                  <a:moveTo>
                    <a:pt x="30" y="36"/>
                  </a:moveTo>
                  <a:cubicBezTo>
                    <a:pt x="52" y="1"/>
                    <a:pt x="79" y="0"/>
                    <a:pt x="112" y="37"/>
                  </a:cubicBezTo>
                  <a:cubicBezTo>
                    <a:pt x="129" y="79"/>
                    <a:pt x="130" y="172"/>
                    <a:pt x="123" y="289"/>
                  </a:cubicBezTo>
                  <a:cubicBezTo>
                    <a:pt x="333" y="198"/>
                    <a:pt x="333" y="198"/>
                    <a:pt x="333" y="198"/>
                  </a:cubicBezTo>
                  <a:cubicBezTo>
                    <a:pt x="325" y="254"/>
                    <a:pt x="325" y="254"/>
                    <a:pt x="325" y="254"/>
                  </a:cubicBezTo>
                  <a:cubicBezTo>
                    <a:pt x="103" y="383"/>
                    <a:pt x="103" y="383"/>
                    <a:pt x="103" y="383"/>
                  </a:cubicBezTo>
                  <a:cubicBezTo>
                    <a:pt x="90" y="391"/>
                    <a:pt x="73" y="386"/>
                    <a:pt x="67" y="372"/>
                  </a:cubicBezTo>
                  <a:cubicBezTo>
                    <a:pt x="22" y="268"/>
                    <a:pt x="0" y="158"/>
                    <a:pt x="30" y="3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49">
              <a:extLst>
                <a:ext uri="{FF2B5EF4-FFF2-40B4-BE49-F238E27FC236}">
                  <a16:creationId xmlns:a16="http://schemas.microsoft.com/office/drawing/2014/main" id="{8853454D-760A-4E1C-8475-555410B4200A}"/>
                </a:ext>
              </a:extLst>
            </p:cNvPr>
            <p:cNvSpPr>
              <a:spLocks/>
            </p:cNvSpPr>
            <p:nvPr/>
          </p:nvSpPr>
          <p:spPr bwMode="auto">
            <a:xfrm>
              <a:off x="23102888" y="5691188"/>
              <a:ext cx="884238" cy="468313"/>
            </a:xfrm>
            <a:custGeom>
              <a:avLst/>
              <a:gdLst>
                <a:gd name="T0" fmla="*/ 4 w 363"/>
                <a:gd name="T1" fmla="*/ 168 h 192"/>
                <a:gd name="T2" fmla="*/ 68 w 363"/>
                <a:gd name="T3" fmla="*/ 11 h 192"/>
                <a:gd name="T4" fmla="*/ 83 w 363"/>
                <a:gd name="T5" fmla="*/ 0 h 192"/>
                <a:gd name="T6" fmla="*/ 343 w 363"/>
                <a:gd name="T7" fmla="*/ 1 h 192"/>
                <a:gd name="T8" fmla="*/ 359 w 363"/>
                <a:gd name="T9" fmla="*/ 23 h 192"/>
                <a:gd name="T10" fmla="*/ 315 w 363"/>
                <a:gd name="T11" fmla="*/ 161 h 192"/>
                <a:gd name="T12" fmla="*/ 300 w 363"/>
                <a:gd name="T13" fmla="*/ 172 h 192"/>
                <a:gd name="T14" fmla="*/ 21 w 363"/>
                <a:gd name="T15" fmla="*/ 191 h 192"/>
                <a:gd name="T16" fmla="*/ 4 w 363"/>
                <a:gd name="T17" fmla="*/ 1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192">
                  <a:moveTo>
                    <a:pt x="4" y="168"/>
                  </a:moveTo>
                  <a:cubicBezTo>
                    <a:pt x="68" y="11"/>
                    <a:pt x="68" y="11"/>
                    <a:pt x="68" y="11"/>
                  </a:cubicBezTo>
                  <a:cubicBezTo>
                    <a:pt x="70" y="4"/>
                    <a:pt x="76" y="0"/>
                    <a:pt x="83" y="0"/>
                  </a:cubicBezTo>
                  <a:cubicBezTo>
                    <a:pt x="343" y="1"/>
                    <a:pt x="343" y="1"/>
                    <a:pt x="343" y="1"/>
                  </a:cubicBezTo>
                  <a:cubicBezTo>
                    <a:pt x="355" y="1"/>
                    <a:pt x="363" y="12"/>
                    <a:pt x="359" y="23"/>
                  </a:cubicBezTo>
                  <a:cubicBezTo>
                    <a:pt x="315" y="161"/>
                    <a:pt x="315" y="161"/>
                    <a:pt x="315" y="161"/>
                  </a:cubicBezTo>
                  <a:cubicBezTo>
                    <a:pt x="312" y="167"/>
                    <a:pt x="307" y="172"/>
                    <a:pt x="300" y="172"/>
                  </a:cubicBezTo>
                  <a:cubicBezTo>
                    <a:pt x="21" y="191"/>
                    <a:pt x="21" y="191"/>
                    <a:pt x="21" y="191"/>
                  </a:cubicBezTo>
                  <a:cubicBezTo>
                    <a:pt x="9" y="192"/>
                    <a:pt x="0" y="180"/>
                    <a:pt x="4" y="16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150">
              <a:extLst>
                <a:ext uri="{FF2B5EF4-FFF2-40B4-BE49-F238E27FC236}">
                  <a16:creationId xmlns:a16="http://schemas.microsoft.com/office/drawing/2014/main" id="{A2E22BC5-5D42-4C81-8771-1A72B860FF96}"/>
                </a:ext>
              </a:extLst>
            </p:cNvPr>
            <p:cNvSpPr>
              <a:spLocks/>
            </p:cNvSpPr>
            <p:nvPr/>
          </p:nvSpPr>
          <p:spPr bwMode="auto">
            <a:xfrm>
              <a:off x="23139400" y="5710238"/>
              <a:ext cx="809625" cy="428625"/>
            </a:xfrm>
            <a:custGeom>
              <a:avLst/>
              <a:gdLst>
                <a:gd name="T0" fmla="*/ 5 w 332"/>
                <a:gd name="T1" fmla="*/ 154 h 176"/>
                <a:gd name="T2" fmla="*/ 62 w 332"/>
                <a:gd name="T3" fmla="*/ 10 h 176"/>
                <a:gd name="T4" fmla="*/ 77 w 332"/>
                <a:gd name="T5" fmla="*/ 0 h 176"/>
                <a:gd name="T6" fmla="*/ 314 w 332"/>
                <a:gd name="T7" fmla="*/ 1 h 176"/>
                <a:gd name="T8" fmla="*/ 329 w 332"/>
                <a:gd name="T9" fmla="*/ 21 h 176"/>
                <a:gd name="T10" fmla="*/ 288 w 332"/>
                <a:gd name="T11" fmla="*/ 147 h 176"/>
                <a:gd name="T12" fmla="*/ 274 w 332"/>
                <a:gd name="T13" fmla="*/ 158 h 176"/>
                <a:gd name="T14" fmla="*/ 20 w 332"/>
                <a:gd name="T15" fmla="*/ 175 h 176"/>
                <a:gd name="T16" fmla="*/ 5 w 332"/>
                <a:gd name="T17"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176">
                  <a:moveTo>
                    <a:pt x="5" y="154"/>
                  </a:moveTo>
                  <a:cubicBezTo>
                    <a:pt x="62" y="10"/>
                    <a:pt x="62" y="10"/>
                    <a:pt x="62" y="10"/>
                  </a:cubicBezTo>
                  <a:cubicBezTo>
                    <a:pt x="65" y="4"/>
                    <a:pt x="70" y="0"/>
                    <a:pt x="77" y="0"/>
                  </a:cubicBezTo>
                  <a:cubicBezTo>
                    <a:pt x="314" y="1"/>
                    <a:pt x="314" y="1"/>
                    <a:pt x="314" y="1"/>
                  </a:cubicBezTo>
                  <a:cubicBezTo>
                    <a:pt x="325" y="1"/>
                    <a:pt x="332" y="11"/>
                    <a:pt x="329" y="21"/>
                  </a:cubicBezTo>
                  <a:cubicBezTo>
                    <a:pt x="288" y="147"/>
                    <a:pt x="288" y="147"/>
                    <a:pt x="288" y="147"/>
                  </a:cubicBezTo>
                  <a:cubicBezTo>
                    <a:pt x="286" y="153"/>
                    <a:pt x="281" y="157"/>
                    <a:pt x="274" y="158"/>
                  </a:cubicBezTo>
                  <a:cubicBezTo>
                    <a:pt x="20" y="175"/>
                    <a:pt x="20" y="175"/>
                    <a:pt x="20" y="175"/>
                  </a:cubicBezTo>
                  <a:cubicBezTo>
                    <a:pt x="9" y="176"/>
                    <a:pt x="0" y="165"/>
                    <a:pt x="5" y="154"/>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51">
              <a:extLst>
                <a:ext uri="{FF2B5EF4-FFF2-40B4-BE49-F238E27FC236}">
                  <a16:creationId xmlns:a16="http://schemas.microsoft.com/office/drawing/2014/main" id="{2CED729F-CCB7-4187-B6A4-C5581BBF48E3}"/>
                </a:ext>
              </a:extLst>
            </p:cNvPr>
            <p:cNvSpPr>
              <a:spLocks noChangeArrowheads="1"/>
            </p:cNvSpPr>
            <p:nvPr/>
          </p:nvSpPr>
          <p:spPr bwMode="auto">
            <a:xfrm>
              <a:off x="23539450" y="5838825"/>
              <a:ext cx="79375" cy="746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52">
              <a:extLst>
                <a:ext uri="{FF2B5EF4-FFF2-40B4-BE49-F238E27FC236}">
                  <a16:creationId xmlns:a16="http://schemas.microsoft.com/office/drawing/2014/main" id="{45CE594B-7EA0-4075-9EEB-DDA6E39B82C2}"/>
                </a:ext>
              </a:extLst>
            </p:cNvPr>
            <p:cNvSpPr>
              <a:spLocks/>
            </p:cNvSpPr>
            <p:nvPr/>
          </p:nvSpPr>
          <p:spPr bwMode="auto">
            <a:xfrm>
              <a:off x="24117300" y="7229475"/>
              <a:ext cx="273050" cy="330200"/>
            </a:xfrm>
            <a:custGeom>
              <a:avLst/>
              <a:gdLst>
                <a:gd name="T0" fmla="*/ 0 w 172"/>
                <a:gd name="T1" fmla="*/ 23 h 208"/>
                <a:gd name="T2" fmla="*/ 27 w 172"/>
                <a:gd name="T3" fmla="*/ 157 h 208"/>
                <a:gd name="T4" fmla="*/ 49 w 172"/>
                <a:gd name="T5" fmla="*/ 208 h 208"/>
                <a:gd name="T6" fmla="*/ 172 w 172"/>
                <a:gd name="T7" fmla="*/ 191 h 208"/>
                <a:gd name="T8" fmla="*/ 102 w 172"/>
                <a:gd name="T9" fmla="*/ 149 h 208"/>
                <a:gd name="T10" fmla="*/ 90 w 172"/>
                <a:gd name="T11" fmla="*/ 0 h 208"/>
                <a:gd name="T12" fmla="*/ 0 w 172"/>
                <a:gd name="T13" fmla="*/ 23 h 208"/>
              </a:gdLst>
              <a:ahLst/>
              <a:cxnLst>
                <a:cxn ang="0">
                  <a:pos x="T0" y="T1"/>
                </a:cxn>
                <a:cxn ang="0">
                  <a:pos x="T2" y="T3"/>
                </a:cxn>
                <a:cxn ang="0">
                  <a:pos x="T4" y="T5"/>
                </a:cxn>
                <a:cxn ang="0">
                  <a:pos x="T6" y="T7"/>
                </a:cxn>
                <a:cxn ang="0">
                  <a:pos x="T8" y="T9"/>
                </a:cxn>
                <a:cxn ang="0">
                  <a:pos x="T10" y="T11"/>
                </a:cxn>
                <a:cxn ang="0">
                  <a:pos x="T12" y="T13"/>
                </a:cxn>
              </a:cxnLst>
              <a:rect l="0" t="0" r="r" b="b"/>
              <a:pathLst>
                <a:path w="172" h="208">
                  <a:moveTo>
                    <a:pt x="0" y="23"/>
                  </a:moveTo>
                  <a:lnTo>
                    <a:pt x="27" y="157"/>
                  </a:lnTo>
                  <a:lnTo>
                    <a:pt x="49" y="208"/>
                  </a:lnTo>
                  <a:lnTo>
                    <a:pt x="172" y="191"/>
                  </a:lnTo>
                  <a:lnTo>
                    <a:pt x="102" y="149"/>
                  </a:lnTo>
                  <a:lnTo>
                    <a:pt x="90" y="0"/>
                  </a:lnTo>
                  <a:lnTo>
                    <a:pt x="0" y="2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53">
              <a:extLst>
                <a:ext uri="{FF2B5EF4-FFF2-40B4-BE49-F238E27FC236}">
                  <a16:creationId xmlns:a16="http://schemas.microsoft.com/office/drawing/2014/main" id="{3ACB54E4-3583-453E-92B3-F6A754BB435A}"/>
                </a:ext>
              </a:extLst>
            </p:cNvPr>
            <p:cNvSpPr>
              <a:spLocks/>
            </p:cNvSpPr>
            <p:nvPr/>
          </p:nvSpPr>
          <p:spPr bwMode="auto">
            <a:xfrm>
              <a:off x="22698075" y="5892800"/>
              <a:ext cx="1566863" cy="1377950"/>
            </a:xfrm>
            <a:custGeom>
              <a:avLst/>
              <a:gdLst>
                <a:gd name="T0" fmla="*/ 527 w 643"/>
                <a:gd name="T1" fmla="*/ 71 h 565"/>
                <a:gd name="T2" fmla="*/ 643 w 643"/>
                <a:gd name="T3" fmla="*/ 557 h 565"/>
                <a:gd name="T4" fmla="*/ 579 w 643"/>
                <a:gd name="T5" fmla="*/ 565 h 565"/>
                <a:gd name="T6" fmla="*/ 445 w 643"/>
                <a:gd name="T7" fmla="*/ 292 h 565"/>
                <a:gd name="T8" fmla="*/ 365 w 643"/>
                <a:gd name="T9" fmla="*/ 358 h 565"/>
                <a:gd name="T10" fmla="*/ 210 w 643"/>
                <a:gd name="T11" fmla="*/ 516 h 565"/>
                <a:gd name="T12" fmla="*/ 174 w 643"/>
                <a:gd name="T13" fmla="*/ 534 h 565"/>
                <a:gd name="T14" fmla="*/ 24 w 643"/>
                <a:gd name="T15" fmla="*/ 504 h 565"/>
                <a:gd name="T16" fmla="*/ 24 w 643"/>
                <a:gd name="T17" fmla="*/ 351 h 565"/>
                <a:gd name="T18" fmla="*/ 444 w 643"/>
                <a:gd name="T19" fmla="*/ 12 h 565"/>
                <a:gd name="T20" fmla="*/ 527 w 643"/>
                <a:gd name="T21"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565">
                  <a:moveTo>
                    <a:pt x="527" y="71"/>
                  </a:moveTo>
                  <a:cubicBezTo>
                    <a:pt x="561" y="180"/>
                    <a:pt x="576" y="301"/>
                    <a:pt x="643" y="557"/>
                  </a:cubicBezTo>
                  <a:cubicBezTo>
                    <a:pt x="579" y="565"/>
                    <a:pt x="579" y="565"/>
                    <a:pt x="579" y="565"/>
                  </a:cubicBezTo>
                  <a:cubicBezTo>
                    <a:pt x="477" y="382"/>
                    <a:pt x="445" y="296"/>
                    <a:pt x="445" y="292"/>
                  </a:cubicBezTo>
                  <a:cubicBezTo>
                    <a:pt x="436" y="285"/>
                    <a:pt x="384" y="344"/>
                    <a:pt x="365" y="358"/>
                  </a:cubicBezTo>
                  <a:cubicBezTo>
                    <a:pt x="210" y="516"/>
                    <a:pt x="210" y="516"/>
                    <a:pt x="210" y="516"/>
                  </a:cubicBezTo>
                  <a:cubicBezTo>
                    <a:pt x="201" y="526"/>
                    <a:pt x="188" y="532"/>
                    <a:pt x="174" y="534"/>
                  </a:cubicBezTo>
                  <a:cubicBezTo>
                    <a:pt x="100" y="546"/>
                    <a:pt x="49" y="537"/>
                    <a:pt x="24" y="504"/>
                  </a:cubicBezTo>
                  <a:cubicBezTo>
                    <a:pt x="1" y="474"/>
                    <a:pt x="0" y="423"/>
                    <a:pt x="24" y="351"/>
                  </a:cubicBezTo>
                  <a:cubicBezTo>
                    <a:pt x="190" y="154"/>
                    <a:pt x="290" y="45"/>
                    <a:pt x="444" y="12"/>
                  </a:cubicBezTo>
                  <a:cubicBezTo>
                    <a:pt x="490" y="0"/>
                    <a:pt x="499" y="14"/>
                    <a:pt x="527" y="71"/>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54">
              <a:extLst>
                <a:ext uri="{FF2B5EF4-FFF2-40B4-BE49-F238E27FC236}">
                  <a16:creationId xmlns:a16="http://schemas.microsoft.com/office/drawing/2014/main" id="{01FBB0F1-B315-44A5-860E-131F2B9DC91C}"/>
                </a:ext>
              </a:extLst>
            </p:cNvPr>
            <p:cNvSpPr>
              <a:spLocks/>
            </p:cNvSpPr>
            <p:nvPr/>
          </p:nvSpPr>
          <p:spPr bwMode="auto">
            <a:xfrm>
              <a:off x="22756813" y="6337300"/>
              <a:ext cx="1028700" cy="887413"/>
            </a:xfrm>
            <a:custGeom>
              <a:avLst/>
              <a:gdLst>
                <a:gd name="T0" fmla="*/ 421 w 422"/>
                <a:gd name="T1" fmla="*/ 109 h 364"/>
                <a:gd name="T2" fmla="*/ 341 w 422"/>
                <a:gd name="T3" fmla="*/ 176 h 364"/>
                <a:gd name="T4" fmla="*/ 186 w 422"/>
                <a:gd name="T5" fmla="*/ 334 h 364"/>
                <a:gd name="T6" fmla="*/ 150 w 422"/>
                <a:gd name="T7" fmla="*/ 352 h 364"/>
                <a:gd name="T8" fmla="*/ 0 w 422"/>
                <a:gd name="T9" fmla="*/ 322 h 364"/>
                <a:gd name="T10" fmla="*/ 160 w 422"/>
                <a:gd name="T11" fmla="*/ 262 h 364"/>
                <a:gd name="T12" fmla="*/ 405 w 422"/>
                <a:gd name="T13" fmla="*/ 0 h 364"/>
                <a:gd name="T14" fmla="*/ 421 w 422"/>
                <a:gd name="T15" fmla="*/ 109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4">
                  <a:moveTo>
                    <a:pt x="421" y="109"/>
                  </a:moveTo>
                  <a:cubicBezTo>
                    <a:pt x="413" y="103"/>
                    <a:pt x="360" y="162"/>
                    <a:pt x="341" y="176"/>
                  </a:cubicBezTo>
                  <a:cubicBezTo>
                    <a:pt x="186" y="334"/>
                    <a:pt x="186" y="334"/>
                    <a:pt x="186" y="334"/>
                  </a:cubicBezTo>
                  <a:cubicBezTo>
                    <a:pt x="177" y="344"/>
                    <a:pt x="164" y="350"/>
                    <a:pt x="150" y="352"/>
                  </a:cubicBezTo>
                  <a:cubicBezTo>
                    <a:pt x="76" y="364"/>
                    <a:pt x="25" y="355"/>
                    <a:pt x="0" y="322"/>
                  </a:cubicBezTo>
                  <a:cubicBezTo>
                    <a:pt x="11" y="325"/>
                    <a:pt x="81" y="338"/>
                    <a:pt x="160" y="262"/>
                  </a:cubicBezTo>
                  <a:cubicBezTo>
                    <a:pt x="247" y="179"/>
                    <a:pt x="405" y="0"/>
                    <a:pt x="405" y="0"/>
                  </a:cubicBezTo>
                  <a:cubicBezTo>
                    <a:pt x="405" y="0"/>
                    <a:pt x="422" y="114"/>
                    <a:pt x="421" y="10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155">
              <a:extLst>
                <a:ext uri="{FF2B5EF4-FFF2-40B4-BE49-F238E27FC236}">
                  <a16:creationId xmlns:a16="http://schemas.microsoft.com/office/drawing/2014/main" id="{00D26B00-46CF-40D5-9509-883BA5974BD5}"/>
                </a:ext>
              </a:extLst>
            </p:cNvPr>
            <p:cNvSpPr>
              <a:spLocks/>
            </p:cNvSpPr>
            <p:nvPr/>
          </p:nvSpPr>
          <p:spPr bwMode="auto">
            <a:xfrm>
              <a:off x="23358475" y="7245350"/>
              <a:ext cx="236538" cy="319088"/>
            </a:xfrm>
            <a:custGeom>
              <a:avLst/>
              <a:gdLst>
                <a:gd name="T0" fmla="*/ 0 w 149"/>
                <a:gd name="T1" fmla="*/ 12 h 201"/>
                <a:gd name="T2" fmla="*/ 9 w 149"/>
                <a:gd name="T3" fmla="*/ 147 h 201"/>
                <a:gd name="T4" fmla="*/ 25 w 149"/>
                <a:gd name="T5" fmla="*/ 201 h 201"/>
                <a:gd name="T6" fmla="*/ 149 w 149"/>
                <a:gd name="T7" fmla="*/ 201 h 201"/>
                <a:gd name="T8" fmla="*/ 86 w 149"/>
                <a:gd name="T9" fmla="*/ 150 h 201"/>
                <a:gd name="T10" fmla="*/ 94 w 149"/>
                <a:gd name="T11" fmla="*/ 0 h 201"/>
                <a:gd name="T12" fmla="*/ 0 w 149"/>
                <a:gd name="T13" fmla="*/ 12 h 201"/>
              </a:gdLst>
              <a:ahLst/>
              <a:cxnLst>
                <a:cxn ang="0">
                  <a:pos x="T0" y="T1"/>
                </a:cxn>
                <a:cxn ang="0">
                  <a:pos x="T2" y="T3"/>
                </a:cxn>
                <a:cxn ang="0">
                  <a:pos x="T4" y="T5"/>
                </a:cxn>
                <a:cxn ang="0">
                  <a:pos x="T6" y="T7"/>
                </a:cxn>
                <a:cxn ang="0">
                  <a:pos x="T8" y="T9"/>
                </a:cxn>
                <a:cxn ang="0">
                  <a:pos x="T10" y="T11"/>
                </a:cxn>
                <a:cxn ang="0">
                  <a:pos x="T12" y="T13"/>
                </a:cxn>
              </a:cxnLst>
              <a:rect l="0" t="0" r="r" b="b"/>
              <a:pathLst>
                <a:path w="149" h="201">
                  <a:moveTo>
                    <a:pt x="0" y="12"/>
                  </a:moveTo>
                  <a:lnTo>
                    <a:pt x="9" y="147"/>
                  </a:lnTo>
                  <a:lnTo>
                    <a:pt x="25" y="201"/>
                  </a:lnTo>
                  <a:lnTo>
                    <a:pt x="149" y="201"/>
                  </a:lnTo>
                  <a:lnTo>
                    <a:pt x="86" y="150"/>
                  </a:lnTo>
                  <a:lnTo>
                    <a:pt x="94" y="0"/>
                  </a:lnTo>
                  <a:lnTo>
                    <a:pt x="0" y="1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56">
              <a:extLst>
                <a:ext uri="{FF2B5EF4-FFF2-40B4-BE49-F238E27FC236}">
                  <a16:creationId xmlns:a16="http://schemas.microsoft.com/office/drawing/2014/main" id="{72FAC531-8C40-4926-B366-6941D234305F}"/>
                </a:ext>
              </a:extLst>
            </p:cNvPr>
            <p:cNvSpPr>
              <a:spLocks/>
            </p:cNvSpPr>
            <p:nvPr/>
          </p:nvSpPr>
          <p:spPr bwMode="auto">
            <a:xfrm>
              <a:off x="22374225" y="5886450"/>
              <a:ext cx="1398588" cy="1377950"/>
            </a:xfrm>
            <a:custGeom>
              <a:avLst/>
              <a:gdLst>
                <a:gd name="T0" fmla="*/ 574 w 574"/>
                <a:gd name="T1" fmla="*/ 71 h 565"/>
                <a:gd name="T2" fmla="*/ 465 w 574"/>
                <a:gd name="T3" fmla="*/ 557 h 565"/>
                <a:gd name="T4" fmla="*/ 401 w 574"/>
                <a:gd name="T5" fmla="*/ 565 h 565"/>
                <a:gd name="T6" fmla="*/ 405 w 574"/>
                <a:gd name="T7" fmla="*/ 362 h 565"/>
                <a:gd name="T8" fmla="*/ 404 w 574"/>
                <a:gd name="T9" fmla="*/ 347 h 565"/>
                <a:gd name="T10" fmla="*/ 363 w 574"/>
                <a:gd name="T11" fmla="*/ 361 h 565"/>
                <a:gd name="T12" fmla="*/ 208 w 574"/>
                <a:gd name="T13" fmla="*/ 518 h 565"/>
                <a:gd name="T14" fmla="*/ 172 w 574"/>
                <a:gd name="T15" fmla="*/ 537 h 565"/>
                <a:gd name="T16" fmla="*/ 22 w 574"/>
                <a:gd name="T17" fmla="*/ 507 h 565"/>
                <a:gd name="T18" fmla="*/ 7 w 574"/>
                <a:gd name="T19" fmla="*/ 411 h 565"/>
                <a:gd name="T20" fmla="*/ 50 w 574"/>
                <a:gd name="T21" fmla="*/ 320 h 565"/>
                <a:gd name="T22" fmla="*/ 501 w 574"/>
                <a:gd name="T23" fmla="*/ 12 h 565"/>
                <a:gd name="T24" fmla="*/ 574 w 574"/>
                <a:gd name="T25"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4" h="565">
                  <a:moveTo>
                    <a:pt x="574" y="71"/>
                  </a:moveTo>
                  <a:cubicBezTo>
                    <a:pt x="568" y="209"/>
                    <a:pt x="521" y="380"/>
                    <a:pt x="465" y="557"/>
                  </a:cubicBezTo>
                  <a:cubicBezTo>
                    <a:pt x="401" y="565"/>
                    <a:pt x="401" y="565"/>
                    <a:pt x="401" y="565"/>
                  </a:cubicBezTo>
                  <a:cubicBezTo>
                    <a:pt x="407" y="487"/>
                    <a:pt x="411" y="413"/>
                    <a:pt x="405" y="362"/>
                  </a:cubicBezTo>
                  <a:cubicBezTo>
                    <a:pt x="405" y="357"/>
                    <a:pt x="404" y="352"/>
                    <a:pt x="404" y="347"/>
                  </a:cubicBezTo>
                  <a:cubicBezTo>
                    <a:pt x="395" y="341"/>
                    <a:pt x="381" y="346"/>
                    <a:pt x="363" y="361"/>
                  </a:cubicBezTo>
                  <a:cubicBezTo>
                    <a:pt x="208" y="518"/>
                    <a:pt x="208" y="518"/>
                    <a:pt x="208" y="518"/>
                  </a:cubicBezTo>
                  <a:cubicBezTo>
                    <a:pt x="198" y="528"/>
                    <a:pt x="186" y="534"/>
                    <a:pt x="172" y="537"/>
                  </a:cubicBezTo>
                  <a:cubicBezTo>
                    <a:pt x="97" y="548"/>
                    <a:pt x="47" y="539"/>
                    <a:pt x="22" y="507"/>
                  </a:cubicBezTo>
                  <a:cubicBezTo>
                    <a:pt x="5" y="485"/>
                    <a:pt x="0" y="453"/>
                    <a:pt x="7" y="411"/>
                  </a:cubicBezTo>
                  <a:cubicBezTo>
                    <a:pt x="12" y="377"/>
                    <a:pt x="27" y="345"/>
                    <a:pt x="50" y="320"/>
                  </a:cubicBezTo>
                  <a:cubicBezTo>
                    <a:pt x="206" y="143"/>
                    <a:pt x="356" y="42"/>
                    <a:pt x="501" y="12"/>
                  </a:cubicBezTo>
                  <a:cubicBezTo>
                    <a:pt x="548" y="0"/>
                    <a:pt x="573" y="18"/>
                    <a:pt x="574" y="7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57">
              <a:extLst>
                <a:ext uri="{FF2B5EF4-FFF2-40B4-BE49-F238E27FC236}">
                  <a16:creationId xmlns:a16="http://schemas.microsoft.com/office/drawing/2014/main" id="{BB0E0820-9810-47B6-A99A-811082E63CB3}"/>
                </a:ext>
              </a:extLst>
            </p:cNvPr>
            <p:cNvSpPr>
              <a:spLocks/>
            </p:cNvSpPr>
            <p:nvPr/>
          </p:nvSpPr>
          <p:spPr bwMode="auto">
            <a:xfrm>
              <a:off x="22428200" y="6434138"/>
              <a:ext cx="933450" cy="788988"/>
            </a:xfrm>
            <a:custGeom>
              <a:avLst/>
              <a:gdLst>
                <a:gd name="T0" fmla="*/ 383 w 383"/>
                <a:gd name="T1" fmla="*/ 137 h 323"/>
                <a:gd name="T2" fmla="*/ 382 w 383"/>
                <a:gd name="T3" fmla="*/ 122 h 323"/>
                <a:gd name="T4" fmla="*/ 341 w 383"/>
                <a:gd name="T5" fmla="*/ 136 h 323"/>
                <a:gd name="T6" fmla="*/ 186 w 383"/>
                <a:gd name="T7" fmla="*/ 293 h 323"/>
                <a:gd name="T8" fmla="*/ 150 w 383"/>
                <a:gd name="T9" fmla="*/ 312 h 323"/>
                <a:gd name="T10" fmla="*/ 0 w 383"/>
                <a:gd name="T11" fmla="*/ 282 h 323"/>
                <a:gd name="T12" fmla="*/ 160 w 383"/>
                <a:gd name="T13" fmla="*/ 221 h 323"/>
                <a:gd name="T14" fmla="*/ 380 w 383"/>
                <a:gd name="T15" fmla="*/ 0 h 323"/>
                <a:gd name="T16" fmla="*/ 383 w 383"/>
                <a:gd name="T17" fmla="*/ 13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323">
                  <a:moveTo>
                    <a:pt x="383" y="137"/>
                  </a:moveTo>
                  <a:cubicBezTo>
                    <a:pt x="383" y="132"/>
                    <a:pt x="382" y="127"/>
                    <a:pt x="382" y="122"/>
                  </a:cubicBezTo>
                  <a:cubicBezTo>
                    <a:pt x="373" y="116"/>
                    <a:pt x="359" y="121"/>
                    <a:pt x="341" y="136"/>
                  </a:cubicBezTo>
                  <a:cubicBezTo>
                    <a:pt x="186" y="293"/>
                    <a:pt x="186" y="293"/>
                    <a:pt x="186" y="293"/>
                  </a:cubicBezTo>
                  <a:cubicBezTo>
                    <a:pt x="176" y="303"/>
                    <a:pt x="164" y="309"/>
                    <a:pt x="150" y="312"/>
                  </a:cubicBezTo>
                  <a:cubicBezTo>
                    <a:pt x="75" y="323"/>
                    <a:pt x="25" y="314"/>
                    <a:pt x="0" y="282"/>
                  </a:cubicBezTo>
                  <a:cubicBezTo>
                    <a:pt x="11" y="284"/>
                    <a:pt x="80" y="297"/>
                    <a:pt x="160" y="221"/>
                  </a:cubicBezTo>
                  <a:cubicBezTo>
                    <a:pt x="247" y="139"/>
                    <a:pt x="380" y="0"/>
                    <a:pt x="380" y="0"/>
                  </a:cubicBezTo>
                  <a:lnTo>
                    <a:pt x="383" y="137"/>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58">
              <a:extLst>
                <a:ext uri="{FF2B5EF4-FFF2-40B4-BE49-F238E27FC236}">
                  <a16:creationId xmlns:a16="http://schemas.microsoft.com/office/drawing/2014/main" id="{EB444F49-DAE7-4172-ACF2-17E31073F78F}"/>
                </a:ext>
              </a:extLst>
            </p:cNvPr>
            <p:cNvSpPr>
              <a:spLocks/>
            </p:cNvSpPr>
            <p:nvPr/>
          </p:nvSpPr>
          <p:spPr bwMode="auto">
            <a:xfrm>
              <a:off x="22631400" y="4778375"/>
              <a:ext cx="477838" cy="587375"/>
            </a:xfrm>
            <a:custGeom>
              <a:avLst/>
              <a:gdLst>
                <a:gd name="T0" fmla="*/ 73 w 196"/>
                <a:gd name="T1" fmla="*/ 0 h 241"/>
                <a:gd name="T2" fmla="*/ 192 w 196"/>
                <a:gd name="T3" fmla="*/ 14 h 241"/>
                <a:gd name="T4" fmla="*/ 193 w 196"/>
                <a:gd name="T5" fmla="*/ 131 h 241"/>
                <a:gd name="T6" fmla="*/ 158 w 196"/>
                <a:gd name="T7" fmla="*/ 239 h 241"/>
                <a:gd name="T8" fmla="*/ 63 w 196"/>
                <a:gd name="T9" fmla="*/ 213 h 241"/>
                <a:gd name="T10" fmla="*/ 0 w 196"/>
                <a:gd name="T11" fmla="*/ 186 h 241"/>
                <a:gd name="T12" fmla="*/ 9 w 196"/>
                <a:gd name="T13" fmla="*/ 26 h 241"/>
                <a:gd name="T14" fmla="*/ 73 w 196"/>
                <a:gd name="T15" fmla="*/ 0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241">
                  <a:moveTo>
                    <a:pt x="73" y="0"/>
                  </a:moveTo>
                  <a:cubicBezTo>
                    <a:pt x="73" y="0"/>
                    <a:pt x="191" y="16"/>
                    <a:pt x="192" y="14"/>
                  </a:cubicBezTo>
                  <a:cubicBezTo>
                    <a:pt x="193" y="6"/>
                    <a:pt x="196" y="112"/>
                    <a:pt x="193" y="131"/>
                  </a:cubicBezTo>
                  <a:cubicBezTo>
                    <a:pt x="186" y="177"/>
                    <a:pt x="174" y="212"/>
                    <a:pt x="158" y="239"/>
                  </a:cubicBezTo>
                  <a:cubicBezTo>
                    <a:pt x="119" y="241"/>
                    <a:pt x="88" y="231"/>
                    <a:pt x="63" y="213"/>
                  </a:cubicBezTo>
                  <a:cubicBezTo>
                    <a:pt x="0" y="186"/>
                    <a:pt x="0" y="186"/>
                    <a:pt x="0" y="186"/>
                  </a:cubicBezTo>
                  <a:cubicBezTo>
                    <a:pt x="9" y="26"/>
                    <a:pt x="9" y="26"/>
                    <a:pt x="9" y="26"/>
                  </a:cubicBezTo>
                  <a:lnTo>
                    <a:pt x="73"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Oval 159">
              <a:extLst>
                <a:ext uri="{FF2B5EF4-FFF2-40B4-BE49-F238E27FC236}">
                  <a16:creationId xmlns:a16="http://schemas.microsoft.com/office/drawing/2014/main" id="{FE184762-B6EB-4DCA-97CD-A128CEF853A4}"/>
                </a:ext>
              </a:extLst>
            </p:cNvPr>
            <p:cNvSpPr>
              <a:spLocks noChangeArrowheads="1"/>
            </p:cNvSpPr>
            <p:nvPr/>
          </p:nvSpPr>
          <p:spPr bwMode="auto">
            <a:xfrm>
              <a:off x="22885400" y="4638675"/>
              <a:ext cx="331788" cy="3317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Oval 160">
              <a:extLst>
                <a:ext uri="{FF2B5EF4-FFF2-40B4-BE49-F238E27FC236}">
                  <a16:creationId xmlns:a16="http://schemas.microsoft.com/office/drawing/2014/main" id="{4851C348-491A-42C1-A58A-A1AC100E750D}"/>
                </a:ext>
              </a:extLst>
            </p:cNvPr>
            <p:cNvSpPr>
              <a:spLocks noChangeArrowheads="1"/>
            </p:cNvSpPr>
            <p:nvPr/>
          </p:nvSpPr>
          <p:spPr bwMode="auto">
            <a:xfrm>
              <a:off x="22590125" y="460057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Oval 161">
              <a:extLst>
                <a:ext uri="{FF2B5EF4-FFF2-40B4-BE49-F238E27FC236}">
                  <a16:creationId xmlns:a16="http://schemas.microsoft.com/office/drawing/2014/main" id="{17B7216F-3CD4-4781-9A6C-C2413CC1ADD6}"/>
                </a:ext>
              </a:extLst>
            </p:cNvPr>
            <p:cNvSpPr>
              <a:spLocks noChangeArrowheads="1"/>
            </p:cNvSpPr>
            <p:nvPr/>
          </p:nvSpPr>
          <p:spPr bwMode="auto">
            <a:xfrm>
              <a:off x="22437725" y="4865688"/>
              <a:ext cx="404813" cy="4079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Oval 162">
              <a:extLst>
                <a:ext uri="{FF2B5EF4-FFF2-40B4-BE49-F238E27FC236}">
                  <a16:creationId xmlns:a16="http://schemas.microsoft.com/office/drawing/2014/main" id="{8B7CFE4A-4DA2-4D4A-B100-745E792C8E74}"/>
                </a:ext>
              </a:extLst>
            </p:cNvPr>
            <p:cNvSpPr>
              <a:spLocks noChangeArrowheads="1"/>
            </p:cNvSpPr>
            <p:nvPr/>
          </p:nvSpPr>
          <p:spPr bwMode="auto">
            <a:xfrm>
              <a:off x="22356763" y="474186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63">
              <a:extLst>
                <a:ext uri="{FF2B5EF4-FFF2-40B4-BE49-F238E27FC236}">
                  <a16:creationId xmlns:a16="http://schemas.microsoft.com/office/drawing/2014/main" id="{E92548F6-570B-46C3-B4CD-47A447966D63}"/>
                </a:ext>
              </a:extLst>
            </p:cNvPr>
            <p:cNvSpPr>
              <a:spLocks noChangeArrowheads="1"/>
            </p:cNvSpPr>
            <p:nvPr/>
          </p:nvSpPr>
          <p:spPr bwMode="auto">
            <a:xfrm>
              <a:off x="22128163" y="4973638"/>
              <a:ext cx="501650" cy="5000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64">
              <a:extLst>
                <a:ext uri="{FF2B5EF4-FFF2-40B4-BE49-F238E27FC236}">
                  <a16:creationId xmlns:a16="http://schemas.microsoft.com/office/drawing/2014/main" id="{E9D8CE50-7E03-40C6-9A49-A6706D446BC1}"/>
                </a:ext>
              </a:extLst>
            </p:cNvPr>
            <p:cNvSpPr>
              <a:spLocks noChangeArrowheads="1"/>
            </p:cNvSpPr>
            <p:nvPr/>
          </p:nvSpPr>
          <p:spPr bwMode="auto">
            <a:xfrm>
              <a:off x="22037675" y="5214938"/>
              <a:ext cx="592138" cy="5921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65">
              <a:extLst>
                <a:ext uri="{FF2B5EF4-FFF2-40B4-BE49-F238E27FC236}">
                  <a16:creationId xmlns:a16="http://schemas.microsoft.com/office/drawing/2014/main" id="{A404ABA9-5701-46B4-A572-78376970F01F}"/>
                </a:ext>
              </a:extLst>
            </p:cNvPr>
            <p:cNvSpPr>
              <a:spLocks noChangeArrowheads="1"/>
            </p:cNvSpPr>
            <p:nvPr/>
          </p:nvSpPr>
          <p:spPr bwMode="auto">
            <a:xfrm>
              <a:off x="22347238" y="516572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Oval 166">
              <a:extLst>
                <a:ext uri="{FF2B5EF4-FFF2-40B4-BE49-F238E27FC236}">
                  <a16:creationId xmlns:a16="http://schemas.microsoft.com/office/drawing/2014/main" id="{8B3687C8-312F-4676-9843-491277C9C060}"/>
                </a:ext>
              </a:extLst>
            </p:cNvPr>
            <p:cNvSpPr>
              <a:spLocks noChangeArrowheads="1"/>
            </p:cNvSpPr>
            <p:nvPr/>
          </p:nvSpPr>
          <p:spPr bwMode="auto">
            <a:xfrm>
              <a:off x="22466300" y="520541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3" name="Group 172">
            <a:extLst>
              <a:ext uri="{FF2B5EF4-FFF2-40B4-BE49-F238E27FC236}">
                <a16:creationId xmlns:a16="http://schemas.microsoft.com/office/drawing/2014/main" id="{7720A117-F3C9-47AF-AA58-D17A0A7B0651}"/>
              </a:ext>
            </a:extLst>
          </p:cNvPr>
          <p:cNvGrpSpPr/>
          <p:nvPr/>
        </p:nvGrpSpPr>
        <p:grpSpPr>
          <a:xfrm>
            <a:off x="2316844" y="4367098"/>
            <a:ext cx="1766888" cy="3789363"/>
            <a:chOff x="-4763" y="3724275"/>
            <a:chExt cx="1766888" cy="3789363"/>
          </a:xfrm>
        </p:grpSpPr>
        <p:sp>
          <p:nvSpPr>
            <p:cNvPr id="23" name="Freeform 23">
              <a:extLst>
                <a:ext uri="{FF2B5EF4-FFF2-40B4-BE49-F238E27FC236}">
                  <a16:creationId xmlns:a16="http://schemas.microsoft.com/office/drawing/2014/main" id="{EBC624DB-B156-4EB8-A2E5-F3F7D4B642DF}"/>
                </a:ext>
              </a:extLst>
            </p:cNvPr>
            <p:cNvSpPr>
              <a:spLocks/>
            </p:cNvSpPr>
            <p:nvPr/>
          </p:nvSpPr>
          <p:spPr bwMode="auto">
            <a:xfrm>
              <a:off x="-4763" y="3724275"/>
              <a:ext cx="1689100" cy="3394075"/>
            </a:xfrm>
            <a:custGeom>
              <a:avLst/>
              <a:gdLst>
                <a:gd name="T0" fmla="*/ 453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6 w 693"/>
                <a:gd name="T15" fmla="*/ 444 h 1391"/>
                <a:gd name="T16" fmla="*/ 121 w 693"/>
                <a:gd name="T17" fmla="*/ 705 h 1391"/>
                <a:gd name="T18" fmla="*/ 1 w 693"/>
                <a:gd name="T19" fmla="*/ 975 h 1391"/>
                <a:gd name="T20" fmla="*/ 389 w 693"/>
                <a:gd name="T21" fmla="*/ 1361 h 1391"/>
                <a:gd name="T22" fmla="*/ 663 w 693"/>
                <a:gd name="T23" fmla="*/ 928 h 1391"/>
                <a:gd name="T24" fmla="*/ 453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3" y="665"/>
                  </a:moveTo>
                  <a:cubicBezTo>
                    <a:pt x="444" y="570"/>
                    <a:pt x="505" y="597"/>
                    <a:pt x="505" y="485"/>
                  </a:cubicBezTo>
                  <a:cubicBezTo>
                    <a:pt x="504" y="386"/>
                    <a:pt x="409" y="332"/>
                    <a:pt x="407" y="278"/>
                  </a:cubicBezTo>
                  <a:cubicBezTo>
                    <a:pt x="406" y="225"/>
                    <a:pt x="457" y="197"/>
                    <a:pt x="459" y="167"/>
                  </a:cubicBezTo>
                  <a:cubicBezTo>
                    <a:pt x="466" y="85"/>
                    <a:pt x="404" y="13"/>
                    <a:pt x="322" y="6"/>
                  </a:cubicBezTo>
                  <a:cubicBezTo>
                    <a:pt x="240" y="0"/>
                    <a:pt x="168" y="61"/>
                    <a:pt x="161" y="143"/>
                  </a:cubicBezTo>
                  <a:cubicBezTo>
                    <a:pt x="158" y="173"/>
                    <a:pt x="177" y="180"/>
                    <a:pt x="179" y="227"/>
                  </a:cubicBezTo>
                  <a:cubicBezTo>
                    <a:pt x="180" y="274"/>
                    <a:pt x="11" y="346"/>
                    <a:pt x="26" y="444"/>
                  </a:cubicBezTo>
                  <a:cubicBezTo>
                    <a:pt x="40" y="542"/>
                    <a:pt x="127" y="587"/>
                    <a:pt x="121" y="705"/>
                  </a:cubicBezTo>
                  <a:cubicBezTo>
                    <a:pt x="117" y="792"/>
                    <a:pt x="0" y="830"/>
                    <a:pt x="1" y="975"/>
                  </a:cubicBezTo>
                  <a:cubicBezTo>
                    <a:pt x="4" y="1211"/>
                    <a:pt x="173" y="1391"/>
                    <a:pt x="389" y="1361"/>
                  </a:cubicBezTo>
                  <a:cubicBezTo>
                    <a:pt x="605" y="1330"/>
                    <a:pt x="693" y="1144"/>
                    <a:pt x="663" y="928"/>
                  </a:cubicBezTo>
                  <a:cubicBezTo>
                    <a:pt x="643" y="785"/>
                    <a:pt x="461" y="759"/>
                    <a:pt x="453"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
              <a:extLst>
                <a:ext uri="{FF2B5EF4-FFF2-40B4-BE49-F238E27FC236}">
                  <a16:creationId xmlns:a16="http://schemas.microsoft.com/office/drawing/2014/main" id="{78954D8C-46D0-4F1C-99D5-620699037BD4}"/>
                </a:ext>
              </a:extLst>
            </p:cNvPr>
            <p:cNvSpPr>
              <a:spLocks/>
            </p:cNvSpPr>
            <p:nvPr/>
          </p:nvSpPr>
          <p:spPr bwMode="auto">
            <a:xfrm>
              <a:off x="642938" y="4079875"/>
              <a:ext cx="252413" cy="2640013"/>
            </a:xfrm>
            <a:custGeom>
              <a:avLst/>
              <a:gdLst>
                <a:gd name="T0" fmla="*/ 32 w 103"/>
                <a:gd name="T1" fmla="*/ 0 h 1082"/>
                <a:gd name="T2" fmla="*/ 18 w 103"/>
                <a:gd name="T3" fmla="*/ 136 h 1082"/>
                <a:gd name="T4" fmla="*/ 10 w 103"/>
                <a:gd name="T5" fmla="*/ 272 h 1082"/>
                <a:gd name="T6" fmla="*/ 7 w 103"/>
                <a:gd name="T7" fmla="*/ 409 h 1082"/>
                <a:gd name="T8" fmla="*/ 9 w 103"/>
                <a:gd name="T9" fmla="*/ 546 h 1082"/>
                <a:gd name="T10" fmla="*/ 19 w 103"/>
                <a:gd name="T11" fmla="*/ 682 h 1082"/>
                <a:gd name="T12" fmla="*/ 36 w 103"/>
                <a:gd name="T13" fmla="*/ 817 h 1082"/>
                <a:gd name="T14" fmla="*/ 63 w 103"/>
                <a:gd name="T15" fmla="*/ 951 h 1082"/>
                <a:gd name="T16" fmla="*/ 103 w 103"/>
                <a:gd name="T17" fmla="*/ 1082 h 1082"/>
                <a:gd name="T18" fmla="*/ 60 w 103"/>
                <a:gd name="T19" fmla="*/ 952 h 1082"/>
                <a:gd name="T20" fmla="*/ 32 w 103"/>
                <a:gd name="T21" fmla="*/ 818 h 1082"/>
                <a:gd name="T22" fmla="*/ 13 w 103"/>
                <a:gd name="T23" fmla="*/ 682 h 1082"/>
                <a:gd name="T24" fmla="*/ 4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2" y="227"/>
                    <a:pt x="10" y="272"/>
                  </a:cubicBezTo>
                  <a:cubicBezTo>
                    <a:pt x="8" y="318"/>
                    <a:pt x="7" y="363"/>
                    <a:pt x="7" y="409"/>
                  </a:cubicBezTo>
                  <a:cubicBezTo>
                    <a:pt x="6" y="455"/>
                    <a:pt x="7" y="500"/>
                    <a:pt x="9" y="546"/>
                  </a:cubicBezTo>
                  <a:cubicBezTo>
                    <a:pt x="11" y="591"/>
                    <a:pt x="14" y="637"/>
                    <a:pt x="19" y="682"/>
                  </a:cubicBezTo>
                  <a:cubicBezTo>
                    <a:pt x="23" y="727"/>
                    <a:pt x="29" y="772"/>
                    <a:pt x="36" y="817"/>
                  </a:cubicBezTo>
                  <a:cubicBezTo>
                    <a:pt x="43" y="862"/>
                    <a:pt x="52" y="907"/>
                    <a:pt x="63" y="951"/>
                  </a:cubicBezTo>
                  <a:cubicBezTo>
                    <a:pt x="74" y="995"/>
                    <a:pt x="87" y="1039"/>
                    <a:pt x="103" y="1082"/>
                  </a:cubicBezTo>
                  <a:cubicBezTo>
                    <a:pt x="86" y="1040"/>
                    <a:pt x="72" y="996"/>
                    <a:pt x="60" y="952"/>
                  </a:cubicBezTo>
                  <a:cubicBezTo>
                    <a:pt x="49" y="908"/>
                    <a:pt x="40" y="863"/>
                    <a:pt x="32" y="818"/>
                  </a:cubicBezTo>
                  <a:cubicBezTo>
                    <a:pt x="24" y="773"/>
                    <a:pt x="18" y="728"/>
                    <a:pt x="13" y="682"/>
                  </a:cubicBezTo>
                  <a:cubicBezTo>
                    <a:pt x="9" y="637"/>
                    <a:pt x="6" y="591"/>
                    <a:pt x="4"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5">
              <a:extLst>
                <a:ext uri="{FF2B5EF4-FFF2-40B4-BE49-F238E27FC236}">
                  <a16:creationId xmlns:a16="http://schemas.microsoft.com/office/drawing/2014/main" id="{BA7F84D0-7A9E-42F8-BDA0-C86A6DD6168A}"/>
                </a:ext>
              </a:extLst>
            </p:cNvPr>
            <p:cNvSpPr>
              <a:spLocks/>
            </p:cNvSpPr>
            <p:nvPr/>
          </p:nvSpPr>
          <p:spPr bwMode="auto">
            <a:xfrm>
              <a:off x="669925" y="4338638"/>
              <a:ext cx="263525" cy="252413"/>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1" y="19"/>
                    <a:pt x="99" y="9"/>
                    <a:pt x="108" y="0"/>
                  </a:cubicBezTo>
                  <a:cubicBezTo>
                    <a:pt x="101" y="11"/>
                    <a:pt x="94" y="21"/>
                    <a:pt x="86" y="31"/>
                  </a:cubicBezTo>
                  <a:cubicBezTo>
                    <a:pt x="78" y="40"/>
                    <a:pt x="70" y="50"/>
                    <a:pt x="60" y="58"/>
                  </a:cubicBezTo>
                  <a:cubicBezTo>
                    <a:pt x="51" y="67"/>
                    <a:pt x="42" y="75"/>
                    <a:pt x="32"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6">
              <a:extLst>
                <a:ext uri="{FF2B5EF4-FFF2-40B4-BE49-F238E27FC236}">
                  <a16:creationId xmlns:a16="http://schemas.microsoft.com/office/drawing/2014/main" id="{3047D49C-5BCF-4E62-8BB6-0147932AF69A}"/>
                </a:ext>
              </a:extLst>
            </p:cNvPr>
            <p:cNvSpPr>
              <a:spLocks/>
            </p:cNvSpPr>
            <p:nvPr/>
          </p:nvSpPr>
          <p:spPr bwMode="auto">
            <a:xfrm>
              <a:off x="660400" y="4456113"/>
              <a:ext cx="263525" cy="250825"/>
            </a:xfrm>
            <a:custGeom>
              <a:avLst/>
              <a:gdLst>
                <a:gd name="T0" fmla="*/ 0 w 108"/>
                <a:gd name="T1" fmla="*/ 103 h 103"/>
                <a:gd name="T2" fmla="*/ 57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4"/>
                  </a:cubicBezTo>
                  <a:cubicBezTo>
                    <a:pt x="63" y="48"/>
                    <a:pt x="63" y="48"/>
                    <a:pt x="63" y="48"/>
                  </a:cubicBezTo>
                  <a:cubicBezTo>
                    <a:pt x="70" y="41"/>
                    <a:pt x="70" y="41"/>
                    <a:pt x="70" y="41"/>
                  </a:cubicBezTo>
                  <a:cubicBezTo>
                    <a:pt x="74" y="37"/>
                    <a:pt x="79" y="32"/>
                    <a:pt x="83" y="28"/>
                  </a:cubicBezTo>
                  <a:cubicBezTo>
                    <a:pt x="91" y="19"/>
                    <a:pt x="99" y="10"/>
                    <a:pt x="108" y="0"/>
                  </a:cubicBezTo>
                  <a:cubicBezTo>
                    <a:pt x="101" y="11"/>
                    <a:pt x="94" y="21"/>
                    <a:pt x="86" y="31"/>
                  </a:cubicBezTo>
                  <a:cubicBezTo>
                    <a:pt x="78" y="41"/>
                    <a:pt x="70" y="50"/>
                    <a:pt x="60" y="58"/>
                  </a:cubicBezTo>
                  <a:cubicBezTo>
                    <a:pt x="51" y="67"/>
                    <a:pt x="42" y="75"/>
                    <a:pt x="32" y="82"/>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7">
              <a:extLst>
                <a:ext uri="{FF2B5EF4-FFF2-40B4-BE49-F238E27FC236}">
                  <a16:creationId xmlns:a16="http://schemas.microsoft.com/office/drawing/2014/main" id="{86E7AF37-7037-479B-8E58-E0CD9C9AE0D3}"/>
                </a:ext>
              </a:extLst>
            </p:cNvPr>
            <p:cNvSpPr>
              <a:spLocks/>
            </p:cNvSpPr>
            <p:nvPr/>
          </p:nvSpPr>
          <p:spPr bwMode="auto">
            <a:xfrm>
              <a:off x="658813" y="5154613"/>
              <a:ext cx="261938" cy="250825"/>
            </a:xfrm>
            <a:custGeom>
              <a:avLst/>
              <a:gdLst>
                <a:gd name="T0" fmla="*/ 0 w 108"/>
                <a:gd name="T1" fmla="*/ 103 h 103"/>
                <a:gd name="T2" fmla="*/ 57 w 108"/>
                <a:gd name="T3" fmla="*/ 54 h 103"/>
                <a:gd name="T4" fmla="*/ 63 w 108"/>
                <a:gd name="T5" fmla="*/ 48 h 103"/>
                <a:gd name="T6" fmla="*/ 70 w 108"/>
                <a:gd name="T7" fmla="*/ 42 h 103"/>
                <a:gd name="T8" fmla="*/ 83 w 108"/>
                <a:gd name="T9" fmla="*/ 28 h 103"/>
                <a:gd name="T10" fmla="*/ 108 w 108"/>
                <a:gd name="T11" fmla="*/ 0 h 103"/>
                <a:gd name="T12" fmla="*/ 86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3" y="48"/>
                    <a:pt x="63" y="48"/>
                    <a:pt x="63" y="48"/>
                  </a:cubicBezTo>
                  <a:cubicBezTo>
                    <a:pt x="70" y="42"/>
                    <a:pt x="70" y="42"/>
                    <a:pt x="70" y="42"/>
                  </a:cubicBezTo>
                  <a:cubicBezTo>
                    <a:pt x="75" y="37"/>
                    <a:pt x="79" y="33"/>
                    <a:pt x="83" y="28"/>
                  </a:cubicBezTo>
                  <a:cubicBezTo>
                    <a:pt x="92" y="19"/>
                    <a:pt x="100" y="10"/>
                    <a:pt x="108" y="0"/>
                  </a:cubicBezTo>
                  <a:cubicBezTo>
                    <a:pt x="102" y="11"/>
                    <a:pt x="94" y="22"/>
                    <a:pt x="86" y="31"/>
                  </a:cubicBezTo>
                  <a:cubicBezTo>
                    <a:pt x="78" y="41"/>
                    <a:pt x="70" y="50"/>
                    <a:pt x="61"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8">
              <a:extLst>
                <a:ext uri="{FF2B5EF4-FFF2-40B4-BE49-F238E27FC236}">
                  <a16:creationId xmlns:a16="http://schemas.microsoft.com/office/drawing/2014/main" id="{7310FCE0-3632-4F7B-82E7-95CBB9A8C269}"/>
                </a:ext>
              </a:extLst>
            </p:cNvPr>
            <p:cNvSpPr>
              <a:spLocks/>
            </p:cNvSpPr>
            <p:nvPr/>
          </p:nvSpPr>
          <p:spPr bwMode="auto">
            <a:xfrm>
              <a:off x="665163" y="5260975"/>
              <a:ext cx="261938" cy="252413"/>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9"/>
                    <a:pt x="107" y="0"/>
                  </a:cubicBezTo>
                  <a:cubicBezTo>
                    <a:pt x="101" y="11"/>
                    <a:pt x="94" y="21"/>
                    <a:pt x="86" y="31"/>
                  </a:cubicBezTo>
                  <a:cubicBezTo>
                    <a:pt x="78" y="40"/>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9">
              <a:extLst>
                <a:ext uri="{FF2B5EF4-FFF2-40B4-BE49-F238E27FC236}">
                  <a16:creationId xmlns:a16="http://schemas.microsoft.com/office/drawing/2014/main" id="{1C35AF21-CC9B-41A2-B1F5-30E017A4E5E5}"/>
                </a:ext>
              </a:extLst>
            </p:cNvPr>
            <p:cNvSpPr>
              <a:spLocks/>
            </p:cNvSpPr>
            <p:nvPr/>
          </p:nvSpPr>
          <p:spPr bwMode="auto">
            <a:xfrm>
              <a:off x="239713" y="4765675"/>
              <a:ext cx="414338" cy="2540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6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6" y="89"/>
                    <a:pt x="136" y="89"/>
                    <a:pt x="136"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30">
              <a:extLst>
                <a:ext uri="{FF2B5EF4-FFF2-40B4-BE49-F238E27FC236}">
                  <a16:creationId xmlns:a16="http://schemas.microsoft.com/office/drawing/2014/main" id="{570C6821-3558-4D8E-96DF-0232159E2CF8}"/>
                </a:ext>
              </a:extLst>
            </p:cNvPr>
            <p:cNvSpPr>
              <a:spLocks/>
            </p:cNvSpPr>
            <p:nvPr/>
          </p:nvSpPr>
          <p:spPr bwMode="auto">
            <a:xfrm>
              <a:off x="122238" y="4746625"/>
              <a:ext cx="531813" cy="346075"/>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1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7"/>
                    <a:pt x="38" y="31"/>
                  </a:cubicBezTo>
                  <a:cubicBezTo>
                    <a:pt x="43" y="34"/>
                    <a:pt x="47" y="37"/>
                    <a:pt x="51" y="41"/>
                  </a:cubicBezTo>
                  <a:cubicBezTo>
                    <a:pt x="55" y="44"/>
                    <a:pt x="60" y="47"/>
                    <a:pt x="64" y="51"/>
                  </a:cubicBezTo>
                  <a:cubicBezTo>
                    <a:pt x="69" y="54"/>
                    <a:pt x="73" y="57"/>
                    <a:pt x="77" y="60"/>
                  </a:cubicBezTo>
                  <a:cubicBezTo>
                    <a:pt x="91" y="70"/>
                    <a:pt x="91" y="70"/>
                    <a:pt x="91"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7" y="108"/>
                    <a:pt x="119" y="96"/>
                    <a:pt x="101" y="84"/>
                  </a:cubicBezTo>
                  <a:cubicBezTo>
                    <a:pt x="83" y="72"/>
                    <a:pt x="65" y="58"/>
                    <a:pt x="48" y="44"/>
                  </a:cubicBezTo>
                  <a:cubicBezTo>
                    <a:pt x="32"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1">
              <a:extLst>
                <a:ext uri="{FF2B5EF4-FFF2-40B4-BE49-F238E27FC236}">
                  <a16:creationId xmlns:a16="http://schemas.microsoft.com/office/drawing/2014/main" id="{4DB2B916-7BC5-4CC2-B073-3DA36D86569E}"/>
                </a:ext>
              </a:extLst>
            </p:cNvPr>
            <p:cNvSpPr>
              <a:spLocks/>
            </p:cNvSpPr>
            <p:nvPr/>
          </p:nvSpPr>
          <p:spPr bwMode="auto">
            <a:xfrm>
              <a:off x="239713" y="5773738"/>
              <a:ext cx="482600" cy="277813"/>
            </a:xfrm>
            <a:custGeom>
              <a:avLst/>
              <a:gdLst>
                <a:gd name="T0" fmla="*/ 0 w 198"/>
                <a:gd name="T1" fmla="*/ 0 h 114"/>
                <a:gd name="T2" fmla="*/ 40 w 198"/>
                <a:gd name="T3" fmla="*/ 42 h 114"/>
                <a:gd name="T4" fmla="*/ 45 w 198"/>
                <a:gd name="T5" fmla="*/ 47 h 114"/>
                <a:gd name="T6" fmla="*/ 51 w 198"/>
                <a:gd name="T7" fmla="*/ 51 h 114"/>
                <a:gd name="T8" fmla="*/ 63 w 198"/>
                <a:gd name="T9" fmla="*/ 60 h 114"/>
                <a:gd name="T10" fmla="*/ 75 w 198"/>
                <a:gd name="T11" fmla="*/ 68 h 114"/>
                <a:gd name="T12" fmla="*/ 88 w 198"/>
                <a:gd name="T13" fmla="*/ 75 h 114"/>
                <a:gd name="T14" fmla="*/ 101 w 198"/>
                <a:gd name="T15" fmla="*/ 82 h 114"/>
                <a:gd name="T16" fmla="*/ 107 w 198"/>
                <a:gd name="T17" fmla="*/ 85 h 114"/>
                <a:gd name="T18" fmla="*/ 114 w 198"/>
                <a:gd name="T19" fmla="*/ 88 h 114"/>
                <a:gd name="T20" fmla="*/ 127 w 198"/>
                <a:gd name="T21" fmla="*/ 94 h 114"/>
                <a:gd name="T22" fmla="*/ 141 w 198"/>
                <a:gd name="T23" fmla="*/ 99 h 114"/>
                <a:gd name="T24" fmla="*/ 148 w 198"/>
                <a:gd name="T25" fmla="*/ 101 h 114"/>
                <a:gd name="T26" fmla="*/ 155 w 198"/>
                <a:gd name="T27" fmla="*/ 103 h 114"/>
                <a:gd name="T28" fmla="*/ 169 w 198"/>
                <a:gd name="T29" fmla="*/ 107 h 114"/>
                <a:gd name="T30" fmla="*/ 198 w 198"/>
                <a:gd name="T31" fmla="*/ 114 h 114"/>
                <a:gd name="T32" fmla="*/ 183 w 198"/>
                <a:gd name="T33" fmla="*/ 112 h 114"/>
                <a:gd name="T34" fmla="*/ 176 w 198"/>
                <a:gd name="T35" fmla="*/ 111 h 114"/>
                <a:gd name="T36" fmla="*/ 168 w 198"/>
                <a:gd name="T37" fmla="*/ 110 h 114"/>
                <a:gd name="T38" fmla="*/ 154 w 198"/>
                <a:gd name="T39" fmla="*/ 107 h 114"/>
                <a:gd name="T40" fmla="*/ 147 w 198"/>
                <a:gd name="T41" fmla="*/ 105 h 114"/>
                <a:gd name="T42" fmla="*/ 140 w 198"/>
                <a:gd name="T43" fmla="*/ 103 h 114"/>
                <a:gd name="T44" fmla="*/ 126 w 198"/>
                <a:gd name="T45" fmla="*/ 98 h 114"/>
                <a:gd name="T46" fmla="*/ 112 w 198"/>
                <a:gd name="T47" fmla="*/ 93 h 114"/>
                <a:gd name="T48" fmla="*/ 105 w 198"/>
                <a:gd name="T49" fmla="*/ 90 h 114"/>
                <a:gd name="T50" fmla="*/ 98 w 198"/>
                <a:gd name="T51" fmla="*/ 87 h 114"/>
                <a:gd name="T52" fmla="*/ 85 w 198"/>
                <a:gd name="T53" fmla="*/ 80 h 114"/>
                <a:gd name="T54" fmla="*/ 37 w 198"/>
                <a:gd name="T55" fmla="*/ 45 h 114"/>
                <a:gd name="T56" fmla="*/ 0 w 198"/>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4">
                  <a:moveTo>
                    <a:pt x="0" y="0"/>
                  </a:moveTo>
                  <a:cubicBezTo>
                    <a:pt x="11" y="16"/>
                    <a:pt x="25" y="30"/>
                    <a:pt x="40" y="42"/>
                  </a:cubicBezTo>
                  <a:cubicBezTo>
                    <a:pt x="45" y="47"/>
                    <a:pt x="45" y="47"/>
                    <a:pt x="45" y="47"/>
                  </a:cubicBezTo>
                  <a:cubicBezTo>
                    <a:pt x="47" y="48"/>
                    <a:pt x="49" y="50"/>
                    <a:pt x="51" y="51"/>
                  </a:cubicBezTo>
                  <a:cubicBezTo>
                    <a:pt x="55" y="54"/>
                    <a:pt x="59" y="57"/>
                    <a:pt x="63" y="60"/>
                  </a:cubicBezTo>
                  <a:cubicBezTo>
                    <a:pt x="67" y="62"/>
                    <a:pt x="71" y="65"/>
                    <a:pt x="75" y="68"/>
                  </a:cubicBezTo>
                  <a:cubicBezTo>
                    <a:pt x="88" y="75"/>
                    <a:pt x="88" y="75"/>
                    <a:pt x="88" y="75"/>
                  </a:cubicBezTo>
                  <a:cubicBezTo>
                    <a:pt x="92" y="77"/>
                    <a:pt x="96" y="80"/>
                    <a:pt x="101" y="82"/>
                  </a:cubicBezTo>
                  <a:cubicBezTo>
                    <a:pt x="107" y="85"/>
                    <a:pt x="107" y="85"/>
                    <a:pt x="107" y="85"/>
                  </a:cubicBezTo>
                  <a:cubicBezTo>
                    <a:pt x="114" y="88"/>
                    <a:pt x="114" y="88"/>
                    <a:pt x="114" y="88"/>
                  </a:cubicBezTo>
                  <a:cubicBezTo>
                    <a:pt x="118" y="90"/>
                    <a:pt x="123" y="92"/>
                    <a:pt x="127" y="94"/>
                  </a:cubicBezTo>
                  <a:cubicBezTo>
                    <a:pt x="141" y="99"/>
                    <a:pt x="141" y="99"/>
                    <a:pt x="141" y="99"/>
                  </a:cubicBezTo>
                  <a:cubicBezTo>
                    <a:pt x="148" y="101"/>
                    <a:pt x="148" y="101"/>
                    <a:pt x="148" y="101"/>
                  </a:cubicBezTo>
                  <a:cubicBezTo>
                    <a:pt x="155" y="103"/>
                    <a:pt x="155" y="103"/>
                    <a:pt x="155" y="103"/>
                  </a:cubicBezTo>
                  <a:cubicBezTo>
                    <a:pt x="169" y="107"/>
                    <a:pt x="169" y="107"/>
                    <a:pt x="169" y="107"/>
                  </a:cubicBezTo>
                  <a:cubicBezTo>
                    <a:pt x="179" y="110"/>
                    <a:pt x="188" y="112"/>
                    <a:pt x="198" y="114"/>
                  </a:cubicBezTo>
                  <a:cubicBezTo>
                    <a:pt x="193" y="113"/>
                    <a:pt x="188" y="113"/>
                    <a:pt x="183" y="112"/>
                  </a:cubicBezTo>
                  <a:cubicBezTo>
                    <a:pt x="176" y="111"/>
                    <a:pt x="176" y="111"/>
                    <a:pt x="176" y="111"/>
                  </a:cubicBezTo>
                  <a:cubicBezTo>
                    <a:pt x="173" y="111"/>
                    <a:pt x="171" y="111"/>
                    <a:pt x="168" y="110"/>
                  </a:cubicBezTo>
                  <a:cubicBezTo>
                    <a:pt x="154" y="107"/>
                    <a:pt x="154" y="107"/>
                    <a:pt x="154" y="107"/>
                  </a:cubicBezTo>
                  <a:cubicBezTo>
                    <a:pt x="152" y="106"/>
                    <a:pt x="149" y="106"/>
                    <a:pt x="147" y="105"/>
                  </a:cubicBezTo>
                  <a:cubicBezTo>
                    <a:pt x="140" y="103"/>
                    <a:pt x="140" y="103"/>
                    <a:pt x="140" y="103"/>
                  </a:cubicBezTo>
                  <a:cubicBezTo>
                    <a:pt x="126" y="98"/>
                    <a:pt x="126" y="98"/>
                    <a:pt x="126" y="98"/>
                  </a:cubicBezTo>
                  <a:cubicBezTo>
                    <a:pt x="121" y="97"/>
                    <a:pt x="116" y="95"/>
                    <a:pt x="112" y="93"/>
                  </a:cubicBezTo>
                  <a:cubicBezTo>
                    <a:pt x="105" y="90"/>
                    <a:pt x="105" y="90"/>
                    <a:pt x="105" y="90"/>
                  </a:cubicBezTo>
                  <a:cubicBezTo>
                    <a:pt x="98" y="87"/>
                    <a:pt x="98" y="87"/>
                    <a:pt x="98" y="87"/>
                  </a:cubicBezTo>
                  <a:cubicBezTo>
                    <a:pt x="94" y="85"/>
                    <a:pt x="89" y="82"/>
                    <a:pt x="85" y="80"/>
                  </a:cubicBezTo>
                  <a:cubicBezTo>
                    <a:pt x="68" y="70"/>
                    <a:pt x="52" y="59"/>
                    <a:pt x="37" y="45"/>
                  </a:cubicBezTo>
                  <a:cubicBezTo>
                    <a:pt x="22" y="32"/>
                    <a:pt x="9"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2">
              <a:extLst>
                <a:ext uri="{FF2B5EF4-FFF2-40B4-BE49-F238E27FC236}">
                  <a16:creationId xmlns:a16="http://schemas.microsoft.com/office/drawing/2014/main" id="{AF6E0FFB-409E-4D45-90F2-E8D06B56291B}"/>
                </a:ext>
              </a:extLst>
            </p:cNvPr>
            <p:cNvSpPr>
              <a:spLocks/>
            </p:cNvSpPr>
            <p:nvPr/>
          </p:nvSpPr>
          <p:spPr bwMode="auto">
            <a:xfrm>
              <a:off x="236538" y="6007100"/>
              <a:ext cx="519113" cy="225425"/>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1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4" y="87"/>
                    <a:pt x="183" y="89"/>
                  </a:cubicBezTo>
                  <a:cubicBezTo>
                    <a:pt x="188" y="90"/>
                    <a:pt x="193" y="90"/>
                    <a:pt x="198" y="91"/>
                  </a:cubicBezTo>
                  <a:cubicBezTo>
                    <a:pt x="203" y="91"/>
                    <a:pt x="208" y="92"/>
                    <a:pt x="213" y="92"/>
                  </a:cubicBezTo>
                  <a:cubicBezTo>
                    <a:pt x="208" y="92"/>
                    <a:pt x="203" y="92"/>
                    <a:pt x="198" y="92"/>
                  </a:cubicBezTo>
                  <a:cubicBezTo>
                    <a:pt x="193" y="92"/>
                    <a:pt x="188" y="92"/>
                    <a:pt x="183" y="91"/>
                  </a:cubicBezTo>
                  <a:cubicBezTo>
                    <a:pt x="168" y="90"/>
                    <a:pt x="168" y="90"/>
                    <a:pt x="168" y="90"/>
                  </a:cubicBezTo>
                  <a:cubicBezTo>
                    <a:pt x="166" y="90"/>
                    <a:pt x="163" y="89"/>
                    <a:pt x="161" y="89"/>
                  </a:cubicBezTo>
                  <a:cubicBezTo>
                    <a:pt x="153" y="87"/>
                    <a:pt x="153" y="87"/>
                    <a:pt x="153" y="87"/>
                  </a:cubicBezTo>
                  <a:cubicBezTo>
                    <a:pt x="148" y="86"/>
                    <a:pt x="143"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3"/>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3">
              <a:extLst>
                <a:ext uri="{FF2B5EF4-FFF2-40B4-BE49-F238E27FC236}">
                  <a16:creationId xmlns:a16="http://schemas.microsoft.com/office/drawing/2014/main" id="{2912605C-F5C9-4BA4-902A-DC96A08F14DC}"/>
                </a:ext>
              </a:extLst>
            </p:cNvPr>
            <p:cNvSpPr>
              <a:spLocks/>
            </p:cNvSpPr>
            <p:nvPr/>
          </p:nvSpPr>
          <p:spPr bwMode="auto">
            <a:xfrm>
              <a:off x="244475" y="5395913"/>
              <a:ext cx="974725" cy="1682750"/>
            </a:xfrm>
            <a:custGeom>
              <a:avLst/>
              <a:gdLst>
                <a:gd name="T0" fmla="*/ 320 w 400"/>
                <a:gd name="T1" fmla="*/ 294 h 690"/>
                <a:gd name="T2" fmla="*/ 333 w 400"/>
                <a:gd name="T3" fmla="*/ 662 h 690"/>
                <a:gd name="T4" fmla="*/ 80 w 400"/>
                <a:gd name="T5" fmla="*/ 395 h 690"/>
                <a:gd name="T6" fmla="*/ 66 w 400"/>
                <a:gd name="T7" fmla="*/ 28 h 690"/>
                <a:gd name="T8" fmla="*/ 320 w 400"/>
                <a:gd name="T9" fmla="*/ 294 h 690"/>
              </a:gdLst>
              <a:ahLst/>
              <a:cxnLst>
                <a:cxn ang="0">
                  <a:pos x="T0" y="T1"/>
                </a:cxn>
                <a:cxn ang="0">
                  <a:pos x="T2" y="T3"/>
                </a:cxn>
                <a:cxn ang="0">
                  <a:pos x="T4" y="T5"/>
                </a:cxn>
                <a:cxn ang="0">
                  <a:pos x="T6" y="T7"/>
                </a:cxn>
                <a:cxn ang="0">
                  <a:pos x="T8" y="T9"/>
                </a:cxn>
              </a:cxnLst>
              <a:rect l="0" t="0" r="r" b="b"/>
              <a:pathLst>
                <a:path w="400" h="690">
                  <a:moveTo>
                    <a:pt x="320" y="294"/>
                  </a:moveTo>
                  <a:cubicBezTo>
                    <a:pt x="393" y="469"/>
                    <a:pt x="400" y="634"/>
                    <a:pt x="333" y="662"/>
                  </a:cubicBezTo>
                  <a:cubicBezTo>
                    <a:pt x="267" y="690"/>
                    <a:pt x="154" y="570"/>
                    <a:pt x="80" y="395"/>
                  </a:cubicBezTo>
                  <a:cubicBezTo>
                    <a:pt x="6" y="220"/>
                    <a:pt x="0" y="55"/>
                    <a:pt x="66" y="28"/>
                  </a:cubicBezTo>
                  <a:cubicBezTo>
                    <a:pt x="133"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4">
              <a:extLst>
                <a:ext uri="{FF2B5EF4-FFF2-40B4-BE49-F238E27FC236}">
                  <a16:creationId xmlns:a16="http://schemas.microsoft.com/office/drawing/2014/main" id="{B160D1AB-ABC4-4B77-AB13-C8F301D105A7}"/>
                </a:ext>
              </a:extLst>
            </p:cNvPr>
            <p:cNvSpPr>
              <a:spLocks/>
            </p:cNvSpPr>
            <p:nvPr/>
          </p:nvSpPr>
          <p:spPr bwMode="auto">
            <a:xfrm>
              <a:off x="660400" y="4875213"/>
              <a:ext cx="1101725" cy="2216150"/>
            </a:xfrm>
            <a:custGeom>
              <a:avLst/>
              <a:gdLst>
                <a:gd name="T0" fmla="*/ 389 w 452"/>
                <a:gd name="T1" fmla="*/ 497 h 908"/>
                <a:gd name="T2" fmla="*/ 112 w 452"/>
                <a:gd name="T3" fmla="*/ 884 h 908"/>
                <a:gd name="T4" fmla="*/ 63 w 452"/>
                <a:gd name="T5" fmla="*/ 410 h 908"/>
                <a:gd name="T6" fmla="*/ 341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6" y="735"/>
                    <a:pt x="201" y="908"/>
                    <a:pt x="112" y="884"/>
                  </a:cubicBezTo>
                  <a:cubicBezTo>
                    <a:pt x="22" y="860"/>
                    <a:pt x="0" y="648"/>
                    <a:pt x="63" y="410"/>
                  </a:cubicBezTo>
                  <a:cubicBezTo>
                    <a:pt x="127" y="173"/>
                    <a:pt x="251" y="0"/>
                    <a:pt x="341" y="24"/>
                  </a:cubicBezTo>
                  <a:cubicBezTo>
                    <a:pt x="430" y="47"/>
                    <a:pt x="452" y="259"/>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5">
              <a:extLst>
                <a:ext uri="{FF2B5EF4-FFF2-40B4-BE49-F238E27FC236}">
                  <a16:creationId xmlns:a16="http://schemas.microsoft.com/office/drawing/2014/main" id="{9AE4E210-AE18-49DE-9BF8-97FCEF0512A8}"/>
                </a:ext>
              </a:extLst>
            </p:cNvPr>
            <p:cNvSpPr>
              <a:spLocks/>
            </p:cNvSpPr>
            <p:nvPr/>
          </p:nvSpPr>
          <p:spPr bwMode="auto">
            <a:xfrm>
              <a:off x="455613" y="5041900"/>
              <a:ext cx="995363" cy="1836738"/>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0 h 753"/>
                <a:gd name="T14" fmla="*/ 270 w 408"/>
                <a:gd name="T15" fmla="*/ 557 h 753"/>
                <a:gd name="T16" fmla="*/ 316 w 408"/>
                <a:gd name="T17" fmla="*/ 371 h 753"/>
                <a:gd name="T18" fmla="*/ 362 w 408"/>
                <a:gd name="T19" fmla="*/ 185 h 753"/>
                <a:gd name="T20" fmla="*/ 408 w 408"/>
                <a:gd name="T21" fmla="*/ 0 h 753"/>
                <a:gd name="T22" fmla="*/ 365 w 408"/>
                <a:gd name="T23" fmla="*/ 186 h 753"/>
                <a:gd name="T24" fmla="*/ 320 w 408"/>
                <a:gd name="T25" fmla="*/ 372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9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8" y="407"/>
                    <a:pt x="97" y="449"/>
                    <a:pt x="116" y="491"/>
                  </a:cubicBezTo>
                  <a:cubicBezTo>
                    <a:pt x="173" y="617"/>
                    <a:pt x="173" y="617"/>
                    <a:pt x="173" y="617"/>
                  </a:cubicBezTo>
                  <a:cubicBezTo>
                    <a:pt x="230" y="743"/>
                    <a:pt x="230" y="743"/>
                    <a:pt x="230" y="743"/>
                  </a:cubicBezTo>
                  <a:cubicBezTo>
                    <a:pt x="225" y="744"/>
                    <a:pt x="225" y="744"/>
                    <a:pt x="225" y="744"/>
                  </a:cubicBezTo>
                  <a:cubicBezTo>
                    <a:pt x="247" y="650"/>
                    <a:pt x="247" y="650"/>
                    <a:pt x="247" y="650"/>
                  </a:cubicBezTo>
                  <a:cubicBezTo>
                    <a:pt x="270" y="557"/>
                    <a:pt x="270" y="557"/>
                    <a:pt x="270" y="557"/>
                  </a:cubicBezTo>
                  <a:cubicBezTo>
                    <a:pt x="316" y="371"/>
                    <a:pt x="316" y="371"/>
                    <a:pt x="316" y="371"/>
                  </a:cubicBezTo>
                  <a:cubicBezTo>
                    <a:pt x="362" y="185"/>
                    <a:pt x="362" y="185"/>
                    <a:pt x="362" y="185"/>
                  </a:cubicBezTo>
                  <a:cubicBezTo>
                    <a:pt x="408" y="0"/>
                    <a:pt x="408" y="0"/>
                    <a:pt x="408" y="0"/>
                  </a:cubicBezTo>
                  <a:cubicBezTo>
                    <a:pt x="365" y="186"/>
                    <a:pt x="365" y="186"/>
                    <a:pt x="365" y="186"/>
                  </a:cubicBezTo>
                  <a:cubicBezTo>
                    <a:pt x="320" y="372"/>
                    <a:pt x="320" y="372"/>
                    <a:pt x="320" y="372"/>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9" y="619"/>
                    <a:pt x="169" y="619"/>
                    <a:pt x="169" y="619"/>
                  </a:cubicBezTo>
                  <a:cubicBezTo>
                    <a:pt x="112" y="492"/>
                    <a:pt x="112" y="492"/>
                    <a:pt x="112" y="492"/>
                  </a:cubicBezTo>
                  <a:cubicBezTo>
                    <a:pt x="94"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6">
              <a:extLst>
                <a:ext uri="{FF2B5EF4-FFF2-40B4-BE49-F238E27FC236}">
                  <a16:creationId xmlns:a16="http://schemas.microsoft.com/office/drawing/2014/main" id="{5842DFB4-5530-4AE8-81B4-2A2011FA17C5}"/>
                </a:ext>
              </a:extLst>
            </p:cNvPr>
            <p:cNvSpPr>
              <a:spLocks/>
            </p:cNvSpPr>
            <p:nvPr/>
          </p:nvSpPr>
          <p:spPr bwMode="auto">
            <a:xfrm>
              <a:off x="936625" y="6022975"/>
              <a:ext cx="173038" cy="423863"/>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6" y="15"/>
                    <a:pt x="11" y="30"/>
                    <a:pt x="15" y="45"/>
                  </a:cubicBezTo>
                  <a:cubicBezTo>
                    <a:pt x="20" y="60"/>
                    <a:pt x="25" y="75"/>
                    <a:pt x="30" y="90"/>
                  </a:cubicBezTo>
                  <a:cubicBezTo>
                    <a:pt x="35" y="105"/>
                    <a:pt x="41" y="119"/>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7">
              <a:extLst>
                <a:ext uri="{FF2B5EF4-FFF2-40B4-BE49-F238E27FC236}">
                  <a16:creationId xmlns:a16="http://schemas.microsoft.com/office/drawing/2014/main" id="{890869F2-60F6-4DB1-AE66-9A20089457CC}"/>
                </a:ext>
              </a:extLst>
            </p:cNvPr>
            <p:cNvSpPr>
              <a:spLocks/>
            </p:cNvSpPr>
            <p:nvPr/>
          </p:nvSpPr>
          <p:spPr bwMode="auto">
            <a:xfrm>
              <a:off x="1006475" y="5829300"/>
              <a:ext cx="150813" cy="422275"/>
            </a:xfrm>
            <a:custGeom>
              <a:avLst/>
              <a:gdLst>
                <a:gd name="T0" fmla="*/ 0 w 62"/>
                <a:gd name="T1" fmla="*/ 0 h 173"/>
                <a:gd name="T2" fmla="*/ 14 w 62"/>
                <a:gd name="T3" fmla="*/ 44 h 173"/>
                <a:gd name="T4" fmla="*/ 27 w 62"/>
                <a:gd name="T5" fmla="*/ 88 h 173"/>
                <a:gd name="T6" fmla="*/ 42 w 62"/>
                <a:gd name="T7" fmla="*/ 131 h 173"/>
                <a:gd name="T8" fmla="*/ 62 w 62"/>
                <a:gd name="T9" fmla="*/ 173 h 173"/>
                <a:gd name="T10" fmla="*/ 38 w 62"/>
                <a:gd name="T11" fmla="*/ 133 h 173"/>
                <a:gd name="T12" fmla="*/ 22 w 62"/>
                <a:gd name="T13" fmla="*/ 90 h 173"/>
                <a:gd name="T14" fmla="*/ 9 w 62"/>
                <a:gd name="T15" fmla="*/ 45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1"/>
                  </a:cubicBezTo>
                  <a:cubicBezTo>
                    <a:pt x="48" y="146"/>
                    <a:pt x="54" y="160"/>
                    <a:pt x="62" y="173"/>
                  </a:cubicBezTo>
                  <a:cubicBezTo>
                    <a:pt x="52" y="161"/>
                    <a:pt x="44" y="147"/>
                    <a:pt x="38" y="133"/>
                  </a:cubicBezTo>
                  <a:cubicBezTo>
                    <a:pt x="32" y="119"/>
                    <a:pt x="26" y="105"/>
                    <a:pt x="22" y="90"/>
                  </a:cubicBezTo>
                  <a:cubicBezTo>
                    <a:pt x="17" y="75"/>
                    <a:pt x="13" y="60"/>
                    <a:pt x="9" y="45"/>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8">
              <a:extLst>
                <a:ext uri="{FF2B5EF4-FFF2-40B4-BE49-F238E27FC236}">
                  <a16:creationId xmlns:a16="http://schemas.microsoft.com/office/drawing/2014/main" id="{28C65013-256D-4254-9FAA-A23E52A53066}"/>
                </a:ext>
              </a:extLst>
            </p:cNvPr>
            <p:cNvSpPr>
              <a:spLocks/>
            </p:cNvSpPr>
            <p:nvPr/>
          </p:nvSpPr>
          <p:spPr bwMode="auto">
            <a:xfrm>
              <a:off x="1079500" y="5418138"/>
              <a:ext cx="171450" cy="447675"/>
            </a:xfrm>
            <a:custGeom>
              <a:avLst/>
              <a:gdLst>
                <a:gd name="T0" fmla="*/ 0 w 70"/>
                <a:gd name="T1" fmla="*/ 0 h 184"/>
                <a:gd name="T2" fmla="*/ 15 w 70"/>
                <a:gd name="T3" fmla="*/ 47 h 184"/>
                <a:gd name="T4" fmla="*/ 29 w 70"/>
                <a:gd name="T5" fmla="*/ 94 h 184"/>
                <a:gd name="T6" fmla="*/ 47 w 70"/>
                <a:gd name="T7" fmla="*/ 141 h 184"/>
                <a:gd name="T8" fmla="*/ 52 w 70"/>
                <a:gd name="T9" fmla="*/ 152 h 184"/>
                <a:gd name="T10" fmla="*/ 57 w 70"/>
                <a:gd name="T11" fmla="*/ 163 h 184"/>
                <a:gd name="T12" fmla="*/ 70 w 70"/>
                <a:gd name="T13" fmla="*/ 184 h 184"/>
                <a:gd name="T14" fmla="*/ 42 w 70"/>
                <a:gd name="T15" fmla="*/ 142 h 184"/>
                <a:gd name="T16" fmla="*/ 24 w 70"/>
                <a:gd name="T17" fmla="*/ 96 h 184"/>
                <a:gd name="T18" fmla="*/ 10 w 70"/>
                <a:gd name="T19" fmla="*/ 48 h 184"/>
                <a:gd name="T20" fmla="*/ 0 w 70"/>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4">
                  <a:moveTo>
                    <a:pt x="0" y="0"/>
                  </a:moveTo>
                  <a:cubicBezTo>
                    <a:pt x="5" y="15"/>
                    <a:pt x="10" y="31"/>
                    <a:pt x="15" y="47"/>
                  </a:cubicBezTo>
                  <a:cubicBezTo>
                    <a:pt x="19" y="63"/>
                    <a:pt x="24" y="79"/>
                    <a:pt x="29" y="94"/>
                  </a:cubicBezTo>
                  <a:cubicBezTo>
                    <a:pt x="35" y="110"/>
                    <a:pt x="40" y="125"/>
                    <a:pt x="47" y="141"/>
                  </a:cubicBezTo>
                  <a:cubicBezTo>
                    <a:pt x="48" y="144"/>
                    <a:pt x="50" y="148"/>
                    <a:pt x="52" y="152"/>
                  </a:cubicBezTo>
                  <a:cubicBezTo>
                    <a:pt x="53" y="155"/>
                    <a:pt x="55" y="159"/>
                    <a:pt x="57" y="163"/>
                  </a:cubicBezTo>
                  <a:cubicBezTo>
                    <a:pt x="61" y="170"/>
                    <a:pt x="65" y="177"/>
                    <a:pt x="70" y="184"/>
                  </a:cubicBezTo>
                  <a:cubicBezTo>
                    <a:pt x="58" y="172"/>
                    <a:pt x="50" y="157"/>
                    <a:pt x="42" y="142"/>
                  </a:cubicBezTo>
                  <a:cubicBezTo>
                    <a:pt x="35" y="127"/>
                    <a:pt x="29" y="112"/>
                    <a:pt x="24" y="96"/>
                  </a:cubicBezTo>
                  <a:cubicBezTo>
                    <a:pt x="19" y="80"/>
                    <a:pt x="14" y="64"/>
                    <a:pt x="10" y="48"/>
                  </a:cubicBezTo>
                  <a:cubicBezTo>
                    <a:pt x="6"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9">
              <a:extLst>
                <a:ext uri="{FF2B5EF4-FFF2-40B4-BE49-F238E27FC236}">
                  <a16:creationId xmlns:a16="http://schemas.microsoft.com/office/drawing/2014/main" id="{D0D54C3B-03C0-4289-9691-D60982BC85E7}"/>
                </a:ext>
              </a:extLst>
            </p:cNvPr>
            <p:cNvSpPr>
              <a:spLocks/>
            </p:cNvSpPr>
            <p:nvPr/>
          </p:nvSpPr>
          <p:spPr bwMode="auto">
            <a:xfrm>
              <a:off x="1301750" y="5359400"/>
              <a:ext cx="312738" cy="296863"/>
            </a:xfrm>
            <a:custGeom>
              <a:avLst/>
              <a:gdLst>
                <a:gd name="T0" fmla="*/ 0 w 128"/>
                <a:gd name="T1" fmla="*/ 122 h 122"/>
                <a:gd name="T2" fmla="*/ 34 w 128"/>
                <a:gd name="T3" fmla="*/ 94 h 122"/>
                <a:gd name="T4" fmla="*/ 66 w 128"/>
                <a:gd name="T5" fmla="*/ 63 h 122"/>
                <a:gd name="T6" fmla="*/ 97 w 128"/>
                <a:gd name="T7" fmla="*/ 31 h 122"/>
                <a:gd name="T8" fmla="*/ 128 w 128"/>
                <a:gd name="T9" fmla="*/ 0 h 122"/>
                <a:gd name="T10" fmla="*/ 100 w 128"/>
                <a:gd name="T11" fmla="*/ 34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6" y="74"/>
                    <a:pt x="66" y="63"/>
                  </a:cubicBezTo>
                  <a:cubicBezTo>
                    <a:pt x="76" y="53"/>
                    <a:pt x="86" y="42"/>
                    <a:pt x="97" y="31"/>
                  </a:cubicBezTo>
                  <a:cubicBezTo>
                    <a:pt x="107" y="21"/>
                    <a:pt x="117" y="10"/>
                    <a:pt x="128" y="0"/>
                  </a:cubicBezTo>
                  <a:cubicBezTo>
                    <a:pt x="119" y="12"/>
                    <a:pt x="110" y="23"/>
                    <a:pt x="100" y="34"/>
                  </a:cubicBezTo>
                  <a:cubicBezTo>
                    <a:pt x="90" y="46"/>
                    <a:pt x="80" y="57"/>
                    <a:pt x="70" y="67"/>
                  </a:cubicBezTo>
                  <a:cubicBezTo>
                    <a:pt x="59" y="78"/>
                    <a:pt x="49" y="88"/>
                    <a:pt x="37" y="98"/>
                  </a:cubicBezTo>
                  <a:cubicBezTo>
                    <a:pt x="26"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40">
              <a:extLst>
                <a:ext uri="{FF2B5EF4-FFF2-40B4-BE49-F238E27FC236}">
                  <a16:creationId xmlns:a16="http://schemas.microsoft.com/office/drawing/2014/main" id="{822BDC70-437A-4BEB-8E23-7F3D192369C7}"/>
                </a:ext>
              </a:extLst>
            </p:cNvPr>
            <p:cNvSpPr>
              <a:spLocks/>
            </p:cNvSpPr>
            <p:nvPr/>
          </p:nvSpPr>
          <p:spPr bwMode="auto">
            <a:xfrm>
              <a:off x="1200150" y="5846763"/>
              <a:ext cx="374650" cy="234950"/>
            </a:xfrm>
            <a:custGeom>
              <a:avLst/>
              <a:gdLst>
                <a:gd name="T0" fmla="*/ 0 w 154"/>
                <a:gd name="T1" fmla="*/ 96 h 96"/>
                <a:gd name="T2" fmla="*/ 40 w 154"/>
                <a:gd name="T3" fmla="*/ 76 h 96"/>
                <a:gd name="T4" fmla="*/ 78 w 154"/>
                <a:gd name="T5" fmla="*/ 51 h 96"/>
                <a:gd name="T6" fmla="*/ 116 w 154"/>
                <a:gd name="T7" fmla="*/ 25 h 96"/>
                <a:gd name="T8" fmla="*/ 154 w 154"/>
                <a:gd name="T9" fmla="*/ 0 h 96"/>
                <a:gd name="T10" fmla="*/ 119 w 154"/>
                <a:gd name="T11" fmla="*/ 29 h 96"/>
                <a:gd name="T12" fmla="*/ 81 w 154"/>
                <a:gd name="T13" fmla="*/ 56 h 96"/>
                <a:gd name="T14" fmla="*/ 42 w 154"/>
                <a:gd name="T15" fmla="*/ 79 h 96"/>
                <a:gd name="T16" fmla="*/ 0 w 154"/>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6">
                  <a:moveTo>
                    <a:pt x="0" y="96"/>
                  </a:moveTo>
                  <a:cubicBezTo>
                    <a:pt x="14" y="91"/>
                    <a:pt x="27" y="83"/>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7" y="38"/>
                    <a:pt x="94" y="47"/>
                    <a:pt x="81" y="56"/>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1">
              <a:extLst>
                <a:ext uri="{FF2B5EF4-FFF2-40B4-BE49-F238E27FC236}">
                  <a16:creationId xmlns:a16="http://schemas.microsoft.com/office/drawing/2014/main" id="{BB7C3030-20B9-4576-B1B4-D9181AF3A626}"/>
                </a:ext>
              </a:extLst>
            </p:cNvPr>
            <p:cNvSpPr>
              <a:spLocks/>
            </p:cNvSpPr>
            <p:nvPr/>
          </p:nvSpPr>
          <p:spPr bwMode="auto">
            <a:xfrm>
              <a:off x="1136650" y="6119813"/>
              <a:ext cx="338138" cy="222250"/>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5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1"/>
                    <a:pt x="51" y="70"/>
                    <a:pt x="39" y="77"/>
                  </a:cubicBezTo>
                  <a:cubicBezTo>
                    <a:pt x="36" y="78"/>
                    <a:pt x="33" y="80"/>
                    <a:pt x="30" y="82"/>
                  </a:cubicBezTo>
                  <a:cubicBezTo>
                    <a:pt x="27" y="83"/>
                    <a:pt x="24"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2">
              <a:extLst>
                <a:ext uri="{FF2B5EF4-FFF2-40B4-BE49-F238E27FC236}">
                  <a16:creationId xmlns:a16="http://schemas.microsoft.com/office/drawing/2014/main" id="{2DBB7C90-0E8D-495A-BA06-BB14F8FCFEE3}"/>
                </a:ext>
              </a:extLst>
            </p:cNvPr>
            <p:cNvSpPr>
              <a:spLocks/>
            </p:cNvSpPr>
            <p:nvPr/>
          </p:nvSpPr>
          <p:spPr bwMode="auto">
            <a:xfrm>
              <a:off x="1087438" y="6315075"/>
              <a:ext cx="360363" cy="227013"/>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4"/>
                    <a:pt x="55" y="72"/>
                    <a:pt x="42" y="79"/>
                  </a:cubicBezTo>
                  <a:cubicBezTo>
                    <a:pt x="29" y="85"/>
                    <a:pt x="15" y="90"/>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3">
              <a:extLst>
                <a:ext uri="{FF2B5EF4-FFF2-40B4-BE49-F238E27FC236}">
                  <a16:creationId xmlns:a16="http://schemas.microsoft.com/office/drawing/2014/main" id="{7D3FE3BD-856C-47BC-BEF8-005C5625F8D5}"/>
                </a:ext>
              </a:extLst>
            </p:cNvPr>
            <p:cNvSpPr>
              <a:spLocks/>
            </p:cNvSpPr>
            <p:nvPr/>
          </p:nvSpPr>
          <p:spPr bwMode="auto">
            <a:xfrm>
              <a:off x="428625" y="5856288"/>
              <a:ext cx="182563" cy="114300"/>
            </a:xfrm>
            <a:custGeom>
              <a:avLst/>
              <a:gdLst>
                <a:gd name="T0" fmla="*/ 0 w 75"/>
                <a:gd name="T1" fmla="*/ 0 h 47"/>
                <a:gd name="T2" fmla="*/ 16 w 75"/>
                <a:gd name="T3" fmla="*/ 16 h 47"/>
                <a:gd name="T4" fmla="*/ 35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6" y="6"/>
                    <a:pt x="11" y="11"/>
                    <a:pt x="16" y="16"/>
                  </a:cubicBezTo>
                  <a:cubicBezTo>
                    <a:pt x="22" y="20"/>
                    <a:pt x="28" y="25"/>
                    <a:pt x="35" y="28"/>
                  </a:cubicBezTo>
                  <a:cubicBezTo>
                    <a:pt x="41" y="32"/>
                    <a:pt x="48" y="35"/>
                    <a:pt x="54" y="38"/>
                  </a:cubicBezTo>
                  <a:cubicBezTo>
                    <a:pt x="61" y="41"/>
                    <a:pt x="68" y="44"/>
                    <a:pt x="75" y="47"/>
                  </a:cubicBezTo>
                  <a:cubicBezTo>
                    <a:pt x="68" y="46"/>
                    <a:pt x="60" y="45"/>
                    <a:pt x="53" y="42"/>
                  </a:cubicBezTo>
                  <a:cubicBezTo>
                    <a:pt x="45" y="40"/>
                    <a:pt x="38" y="37"/>
                    <a:pt x="32" y="33"/>
                  </a:cubicBezTo>
                  <a:cubicBezTo>
                    <a:pt x="25" y="29"/>
                    <a:pt x="19" y="25"/>
                    <a:pt x="13" y="19"/>
                  </a:cubicBezTo>
                  <a:cubicBezTo>
                    <a:pt x="8" y="14"/>
                    <a:pt x="4"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4">
              <a:extLst>
                <a:ext uri="{FF2B5EF4-FFF2-40B4-BE49-F238E27FC236}">
                  <a16:creationId xmlns:a16="http://schemas.microsoft.com/office/drawing/2014/main" id="{187677B9-7872-40FD-8A76-CA78543AC596}"/>
                </a:ext>
              </a:extLst>
            </p:cNvPr>
            <p:cNvSpPr>
              <a:spLocks/>
            </p:cNvSpPr>
            <p:nvPr/>
          </p:nvSpPr>
          <p:spPr bwMode="auto">
            <a:xfrm>
              <a:off x="638175" y="5741988"/>
              <a:ext cx="71438" cy="290513"/>
            </a:xfrm>
            <a:custGeom>
              <a:avLst/>
              <a:gdLst>
                <a:gd name="T0" fmla="*/ 0 w 29"/>
                <a:gd name="T1" fmla="*/ 119 h 119"/>
                <a:gd name="T2" fmla="*/ 10 w 29"/>
                <a:gd name="T3" fmla="*/ 90 h 119"/>
                <a:gd name="T4" fmla="*/ 18 w 29"/>
                <a:gd name="T5" fmla="*/ 60 h 119"/>
                <a:gd name="T6" fmla="*/ 24 w 29"/>
                <a:gd name="T7" fmla="*/ 30 h 119"/>
                <a:gd name="T8" fmla="*/ 28 w 29"/>
                <a:gd name="T9" fmla="*/ 0 h 119"/>
                <a:gd name="T10" fmla="*/ 29 w 29"/>
                <a:gd name="T11" fmla="*/ 31 h 119"/>
                <a:gd name="T12" fmla="*/ 24 w 29"/>
                <a:gd name="T13" fmla="*/ 62 h 119"/>
                <a:gd name="T14" fmla="*/ 15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99"/>
                    <a:pt x="10" y="90"/>
                  </a:cubicBezTo>
                  <a:cubicBezTo>
                    <a:pt x="13" y="80"/>
                    <a:pt x="16" y="70"/>
                    <a:pt x="18" y="60"/>
                  </a:cubicBezTo>
                  <a:cubicBezTo>
                    <a:pt x="21" y="50"/>
                    <a:pt x="23" y="40"/>
                    <a:pt x="24" y="30"/>
                  </a:cubicBezTo>
                  <a:cubicBezTo>
                    <a:pt x="26" y="20"/>
                    <a:pt x="27" y="10"/>
                    <a:pt x="28" y="0"/>
                  </a:cubicBezTo>
                  <a:cubicBezTo>
                    <a:pt x="29" y="10"/>
                    <a:pt x="29" y="20"/>
                    <a:pt x="29" y="31"/>
                  </a:cubicBezTo>
                  <a:cubicBezTo>
                    <a:pt x="28" y="41"/>
                    <a:pt x="26" y="51"/>
                    <a:pt x="24" y="62"/>
                  </a:cubicBezTo>
                  <a:cubicBezTo>
                    <a:pt x="22" y="72"/>
                    <a:pt x="18" y="82"/>
                    <a:pt x="15"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5">
              <a:extLst>
                <a:ext uri="{FF2B5EF4-FFF2-40B4-BE49-F238E27FC236}">
                  <a16:creationId xmlns:a16="http://schemas.microsoft.com/office/drawing/2014/main" id="{09E059B5-5F8E-4811-9BA6-CAFDCCF86961}"/>
                </a:ext>
              </a:extLst>
            </p:cNvPr>
            <p:cNvSpPr>
              <a:spLocks/>
            </p:cNvSpPr>
            <p:nvPr/>
          </p:nvSpPr>
          <p:spPr bwMode="auto">
            <a:xfrm>
              <a:off x="422275" y="6156325"/>
              <a:ext cx="323850" cy="109538"/>
            </a:xfrm>
            <a:custGeom>
              <a:avLst/>
              <a:gdLst>
                <a:gd name="T0" fmla="*/ 133 w 133"/>
                <a:gd name="T1" fmla="*/ 45 h 45"/>
                <a:gd name="T2" fmla="*/ 97 w 133"/>
                <a:gd name="T3" fmla="*/ 42 h 45"/>
                <a:gd name="T4" fmla="*/ 63 w 133"/>
                <a:gd name="T5" fmla="*/ 33 h 45"/>
                <a:gd name="T6" fmla="*/ 30 w 133"/>
                <a:gd name="T7" fmla="*/ 19 h 45"/>
                <a:gd name="T8" fmla="*/ 0 w 133"/>
                <a:gd name="T9" fmla="*/ 0 h 45"/>
                <a:gd name="T10" fmla="*/ 32 w 133"/>
                <a:gd name="T11" fmla="*/ 15 h 45"/>
                <a:gd name="T12" fmla="*/ 65 w 133"/>
                <a:gd name="T13" fmla="*/ 27 h 45"/>
                <a:gd name="T14" fmla="*/ 98 w 133"/>
                <a:gd name="T15" fmla="*/ 38 h 45"/>
                <a:gd name="T16" fmla="*/ 133 w 13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5">
                  <a:moveTo>
                    <a:pt x="133" y="45"/>
                  </a:moveTo>
                  <a:cubicBezTo>
                    <a:pt x="121" y="45"/>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7"/>
                  </a:cubicBezTo>
                  <a:cubicBezTo>
                    <a:pt x="76" y="31"/>
                    <a:pt x="87" y="35"/>
                    <a:pt x="98" y="38"/>
                  </a:cubicBezTo>
                  <a:cubicBezTo>
                    <a:pt x="110" y="41"/>
                    <a:pt x="121" y="43"/>
                    <a:pt x="133"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6">
              <a:extLst>
                <a:ext uri="{FF2B5EF4-FFF2-40B4-BE49-F238E27FC236}">
                  <a16:creationId xmlns:a16="http://schemas.microsoft.com/office/drawing/2014/main" id="{74EA54CF-FCE7-4DCC-B3DF-E2BACCEB8B85}"/>
                </a:ext>
              </a:extLst>
            </p:cNvPr>
            <p:cNvSpPr>
              <a:spLocks/>
            </p:cNvSpPr>
            <p:nvPr/>
          </p:nvSpPr>
          <p:spPr bwMode="auto">
            <a:xfrm>
              <a:off x="795338" y="5995988"/>
              <a:ext cx="60325" cy="381000"/>
            </a:xfrm>
            <a:custGeom>
              <a:avLst/>
              <a:gdLst>
                <a:gd name="T0" fmla="*/ 0 w 25"/>
                <a:gd name="T1" fmla="*/ 156 h 156"/>
                <a:gd name="T2" fmla="*/ 10 w 25"/>
                <a:gd name="T3" fmla="*/ 118 h 156"/>
                <a:gd name="T4" fmla="*/ 17 w 25"/>
                <a:gd name="T5" fmla="*/ 79 h 156"/>
                <a:gd name="T6" fmla="*/ 21 w 25"/>
                <a:gd name="T7" fmla="*/ 39 h 156"/>
                <a:gd name="T8" fmla="*/ 23 w 25"/>
                <a:gd name="T9" fmla="*/ 0 h 156"/>
                <a:gd name="T10" fmla="*/ 25 w 25"/>
                <a:gd name="T11" fmla="*/ 40 h 156"/>
                <a:gd name="T12" fmla="*/ 22 w 25"/>
                <a:gd name="T13" fmla="*/ 80 h 156"/>
                <a:gd name="T14" fmla="*/ 14 w 25"/>
                <a:gd name="T15" fmla="*/ 119 h 156"/>
                <a:gd name="T16" fmla="*/ 0 w 25"/>
                <a:gd name="T17"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6">
                  <a:moveTo>
                    <a:pt x="0" y="156"/>
                  </a:moveTo>
                  <a:cubicBezTo>
                    <a:pt x="4" y="144"/>
                    <a:pt x="7" y="131"/>
                    <a:pt x="10" y="118"/>
                  </a:cubicBezTo>
                  <a:cubicBezTo>
                    <a:pt x="13" y="105"/>
                    <a:pt x="15" y="92"/>
                    <a:pt x="17" y="79"/>
                  </a:cubicBezTo>
                  <a:cubicBezTo>
                    <a:pt x="18" y="66"/>
                    <a:pt x="20" y="53"/>
                    <a:pt x="21" y="39"/>
                  </a:cubicBezTo>
                  <a:cubicBezTo>
                    <a:pt x="22" y="26"/>
                    <a:pt x="22" y="13"/>
                    <a:pt x="23" y="0"/>
                  </a:cubicBezTo>
                  <a:cubicBezTo>
                    <a:pt x="25" y="13"/>
                    <a:pt x="25" y="26"/>
                    <a:pt x="25" y="40"/>
                  </a:cubicBezTo>
                  <a:cubicBezTo>
                    <a:pt x="25" y="53"/>
                    <a:pt x="24" y="66"/>
                    <a:pt x="22" y="80"/>
                  </a:cubicBezTo>
                  <a:cubicBezTo>
                    <a:pt x="21" y="93"/>
                    <a:pt x="18" y="106"/>
                    <a:pt x="14" y="119"/>
                  </a:cubicBezTo>
                  <a:cubicBezTo>
                    <a:pt x="11" y="132"/>
                    <a:pt x="6" y="145"/>
                    <a:pt x="0"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7">
              <a:extLst>
                <a:ext uri="{FF2B5EF4-FFF2-40B4-BE49-F238E27FC236}">
                  <a16:creationId xmlns:a16="http://schemas.microsoft.com/office/drawing/2014/main" id="{01C50331-00E1-4B34-82C4-F8E679EA9E1D}"/>
                </a:ext>
              </a:extLst>
            </p:cNvPr>
            <p:cNvSpPr>
              <a:spLocks/>
            </p:cNvSpPr>
            <p:nvPr/>
          </p:nvSpPr>
          <p:spPr bwMode="auto">
            <a:xfrm>
              <a:off x="582613" y="6434138"/>
              <a:ext cx="277813" cy="90488"/>
            </a:xfrm>
            <a:custGeom>
              <a:avLst/>
              <a:gdLst>
                <a:gd name="T0" fmla="*/ 114 w 114"/>
                <a:gd name="T1" fmla="*/ 36 h 37"/>
                <a:gd name="T2" fmla="*/ 83 w 114"/>
                <a:gd name="T3" fmla="*/ 36 h 37"/>
                <a:gd name="T4" fmla="*/ 53 w 114"/>
                <a:gd name="T5" fmla="*/ 29 h 37"/>
                <a:gd name="T6" fmla="*/ 26 w 114"/>
                <a:gd name="T7" fmla="*/ 17 h 37"/>
                <a:gd name="T8" fmla="*/ 0 w 114"/>
                <a:gd name="T9" fmla="*/ 0 h 37"/>
                <a:gd name="T10" fmla="*/ 27 w 114"/>
                <a:gd name="T11" fmla="*/ 13 h 37"/>
                <a:gd name="T12" fmla="*/ 55 w 114"/>
                <a:gd name="T13" fmla="*/ 24 h 37"/>
                <a:gd name="T14" fmla="*/ 84 w 114"/>
                <a:gd name="T15" fmla="*/ 32 h 37"/>
                <a:gd name="T16" fmla="*/ 114 w 114"/>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6"/>
                  </a:moveTo>
                  <a:cubicBezTo>
                    <a:pt x="104" y="37"/>
                    <a:pt x="93" y="37"/>
                    <a:pt x="83" y="36"/>
                  </a:cubicBezTo>
                  <a:cubicBezTo>
                    <a:pt x="73" y="35"/>
                    <a:pt x="63" y="32"/>
                    <a:pt x="53" y="29"/>
                  </a:cubicBezTo>
                  <a:cubicBezTo>
                    <a:pt x="44" y="26"/>
                    <a:pt x="34" y="22"/>
                    <a:pt x="26" y="17"/>
                  </a:cubicBezTo>
                  <a:cubicBezTo>
                    <a:pt x="17" y="12"/>
                    <a:pt x="8" y="7"/>
                    <a:pt x="0" y="0"/>
                  </a:cubicBezTo>
                  <a:cubicBezTo>
                    <a:pt x="27" y="13"/>
                    <a:pt x="27" y="13"/>
                    <a:pt x="27" y="13"/>
                  </a:cubicBezTo>
                  <a:cubicBezTo>
                    <a:pt x="37" y="17"/>
                    <a:pt x="46" y="20"/>
                    <a:pt x="55" y="24"/>
                  </a:cubicBezTo>
                  <a:cubicBezTo>
                    <a:pt x="65" y="27"/>
                    <a:pt x="74" y="30"/>
                    <a:pt x="84" y="32"/>
                  </a:cubicBezTo>
                  <a:cubicBezTo>
                    <a:pt x="94" y="34"/>
                    <a:pt x="104" y="35"/>
                    <a:pt x="114"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8">
              <a:extLst>
                <a:ext uri="{FF2B5EF4-FFF2-40B4-BE49-F238E27FC236}">
                  <a16:creationId xmlns:a16="http://schemas.microsoft.com/office/drawing/2014/main" id="{E9FA2049-9F57-419A-9BDD-678533636030}"/>
                </a:ext>
              </a:extLst>
            </p:cNvPr>
            <p:cNvSpPr>
              <a:spLocks/>
            </p:cNvSpPr>
            <p:nvPr/>
          </p:nvSpPr>
          <p:spPr bwMode="auto">
            <a:xfrm>
              <a:off x="358775" y="6932613"/>
              <a:ext cx="1030288" cy="581025"/>
            </a:xfrm>
            <a:custGeom>
              <a:avLst/>
              <a:gdLst>
                <a:gd name="T0" fmla="*/ 649 w 649"/>
                <a:gd name="T1" fmla="*/ 0 h 366"/>
                <a:gd name="T2" fmla="*/ 574 w 649"/>
                <a:gd name="T3" fmla="*/ 366 h 366"/>
                <a:gd name="T4" fmla="*/ 101 w 649"/>
                <a:gd name="T5" fmla="*/ 366 h 366"/>
                <a:gd name="T6" fmla="*/ 0 w 649"/>
                <a:gd name="T7" fmla="*/ 0 h 366"/>
                <a:gd name="T8" fmla="*/ 649 w 649"/>
                <a:gd name="T9" fmla="*/ 0 h 366"/>
              </a:gdLst>
              <a:ahLst/>
              <a:cxnLst>
                <a:cxn ang="0">
                  <a:pos x="T0" y="T1"/>
                </a:cxn>
                <a:cxn ang="0">
                  <a:pos x="T2" y="T3"/>
                </a:cxn>
                <a:cxn ang="0">
                  <a:pos x="T4" y="T5"/>
                </a:cxn>
                <a:cxn ang="0">
                  <a:pos x="T6" y="T7"/>
                </a:cxn>
                <a:cxn ang="0">
                  <a:pos x="T8" y="T9"/>
                </a:cxn>
              </a:cxnLst>
              <a:rect l="0" t="0" r="r" b="b"/>
              <a:pathLst>
                <a:path w="649" h="366">
                  <a:moveTo>
                    <a:pt x="649" y="0"/>
                  </a:moveTo>
                  <a:lnTo>
                    <a:pt x="574" y="366"/>
                  </a:lnTo>
                  <a:lnTo>
                    <a:pt x="101" y="366"/>
                  </a:lnTo>
                  <a:lnTo>
                    <a:pt x="0" y="0"/>
                  </a:lnTo>
                  <a:lnTo>
                    <a:pt x="64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9">
              <a:extLst>
                <a:ext uri="{FF2B5EF4-FFF2-40B4-BE49-F238E27FC236}">
                  <a16:creationId xmlns:a16="http://schemas.microsoft.com/office/drawing/2014/main" id="{67BD64AF-8440-4E00-9A42-9EBF3CF81A3E}"/>
                </a:ext>
              </a:extLst>
            </p:cNvPr>
            <p:cNvSpPr>
              <a:spLocks/>
            </p:cNvSpPr>
            <p:nvPr/>
          </p:nvSpPr>
          <p:spPr bwMode="auto">
            <a:xfrm>
              <a:off x="1211263" y="6932613"/>
              <a:ext cx="177800" cy="581025"/>
            </a:xfrm>
            <a:custGeom>
              <a:avLst/>
              <a:gdLst>
                <a:gd name="T0" fmla="*/ 112 w 112"/>
                <a:gd name="T1" fmla="*/ 0 h 366"/>
                <a:gd name="T2" fmla="*/ 37 w 112"/>
                <a:gd name="T3" fmla="*/ 366 h 366"/>
                <a:gd name="T4" fmla="*/ 0 w 112"/>
                <a:gd name="T5" fmla="*/ 366 h 366"/>
                <a:gd name="T6" fmla="*/ 74 w 112"/>
                <a:gd name="T7" fmla="*/ 0 h 366"/>
                <a:gd name="T8" fmla="*/ 112 w 112"/>
                <a:gd name="T9" fmla="*/ 0 h 366"/>
              </a:gdLst>
              <a:ahLst/>
              <a:cxnLst>
                <a:cxn ang="0">
                  <a:pos x="T0" y="T1"/>
                </a:cxn>
                <a:cxn ang="0">
                  <a:pos x="T2" y="T3"/>
                </a:cxn>
                <a:cxn ang="0">
                  <a:pos x="T4" y="T5"/>
                </a:cxn>
                <a:cxn ang="0">
                  <a:pos x="T6" y="T7"/>
                </a:cxn>
                <a:cxn ang="0">
                  <a:pos x="T8" y="T9"/>
                </a:cxn>
              </a:cxnLst>
              <a:rect l="0" t="0" r="r" b="b"/>
              <a:pathLst>
                <a:path w="112" h="366">
                  <a:moveTo>
                    <a:pt x="112" y="0"/>
                  </a:moveTo>
                  <a:lnTo>
                    <a:pt x="37" y="366"/>
                  </a:lnTo>
                  <a:lnTo>
                    <a:pt x="0" y="366"/>
                  </a:lnTo>
                  <a:lnTo>
                    <a:pt x="74" y="0"/>
                  </a:lnTo>
                  <a:lnTo>
                    <a:pt x="11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5" name="Group 174">
            <a:extLst>
              <a:ext uri="{FF2B5EF4-FFF2-40B4-BE49-F238E27FC236}">
                <a16:creationId xmlns:a16="http://schemas.microsoft.com/office/drawing/2014/main" id="{741118EA-68C1-4775-ACE3-2AAC7A51F447}"/>
              </a:ext>
            </a:extLst>
          </p:cNvPr>
          <p:cNvGrpSpPr/>
          <p:nvPr/>
        </p:nvGrpSpPr>
        <p:grpSpPr>
          <a:xfrm>
            <a:off x="12409713" y="1503411"/>
            <a:ext cx="4593771" cy="5246914"/>
            <a:chOff x="12692743" y="1389230"/>
            <a:chExt cx="4593771" cy="5246914"/>
          </a:xfrm>
          <a:effectLst>
            <a:outerShdw blurRad="812800" dist="50800" dir="5400000" algn="ctr" rotWithShape="0">
              <a:schemeClr val="accent1">
                <a:alpha val="22000"/>
              </a:schemeClr>
            </a:outerShdw>
          </a:effectLst>
        </p:grpSpPr>
        <p:sp>
          <p:nvSpPr>
            <p:cNvPr id="176" name="Rectangle: Rounded Corners 175">
              <a:extLst>
                <a:ext uri="{FF2B5EF4-FFF2-40B4-BE49-F238E27FC236}">
                  <a16:creationId xmlns:a16="http://schemas.microsoft.com/office/drawing/2014/main" id="{CDB5100B-3C75-405C-A9F4-3E09122704F4}"/>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TextBox 176">
              <a:extLst>
                <a:ext uri="{FF2B5EF4-FFF2-40B4-BE49-F238E27FC236}">
                  <a16:creationId xmlns:a16="http://schemas.microsoft.com/office/drawing/2014/main" id="{0E0E5439-8353-4F3A-B071-D8D2F9BCFDB0}"/>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Diffuse your product</a:t>
              </a:r>
            </a:p>
          </p:txBody>
        </p:sp>
        <p:sp>
          <p:nvSpPr>
            <p:cNvPr id="178" name="TextBox 177">
              <a:extLst>
                <a:ext uri="{FF2B5EF4-FFF2-40B4-BE49-F238E27FC236}">
                  <a16:creationId xmlns:a16="http://schemas.microsoft.com/office/drawing/2014/main" id="{48B3AF90-6D6C-4155-9BE1-28FF4EC453B9}"/>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179" name="Rectangle 178">
              <a:extLst>
                <a:ext uri="{FF2B5EF4-FFF2-40B4-BE49-F238E27FC236}">
                  <a16:creationId xmlns:a16="http://schemas.microsoft.com/office/drawing/2014/main" id="{7815AE7D-CF0F-4B00-BFAF-7964266B304C}"/>
                </a:ext>
              </a:extLst>
            </p:cNvPr>
            <p:cNvSpPr/>
            <p:nvPr/>
          </p:nvSpPr>
          <p:spPr>
            <a:xfrm>
              <a:off x="13012079" y="1644728"/>
              <a:ext cx="1031052" cy="1107996"/>
            </a:xfrm>
            <a:prstGeom prst="rect">
              <a:avLst/>
            </a:prstGeom>
          </p:spPr>
          <p:txBody>
            <a:bodyPr wrap="none">
              <a:spAutoFit/>
            </a:bodyPr>
            <a:lstStyle/>
            <a:p>
              <a:pPr algn="ctr"/>
              <a:r>
                <a:rPr lang="en-US" sz="6600">
                  <a:solidFill>
                    <a:schemeClr val="accent1"/>
                  </a:solidFill>
                  <a:latin typeface="Designball-edu-02" pitchFamily="2" charset="0"/>
                  <a:ea typeface="Open Sans" panose="020B0606030504020204" pitchFamily="34" charset="0"/>
                  <a:cs typeface="Open Sans" panose="020B0606030504020204" pitchFamily="34" charset="0"/>
                </a:rPr>
                <a:t>V</a:t>
              </a:r>
            </a:p>
          </p:txBody>
        </p:sp>
      </p:grpSp>
      <p:grpSp>
        <p:nvGrpSpPr>
          <p:cNvPr id="180" name="Group 179">
            <a:extLst>
              <a:ext uri="{FF2B5EF4-FFF2-40B4-BE49-F238E27FC236}">
                <a16:creationId xmlns:a16="http://schemas.microsoft.com/office/drawing/2014/main" id="{1C827217-8FF3-4841-A405-C7AB5F005D2A}"/>
              </a:ext>
            </a:extLst>
          </p:cNvPr>
          <p:cNvGrpSpPr/>
          <p:nvPr/>
        </p:nvGrpSpPr>
        <p:grpSpPr>
          <a:xfrm>
            <a:off x="12409713" y="7194037"/>
            <a:ext cx="4593771" cy="5246914"/>
            <a:chOff x="12692743" y="7079856"/>
            <a:chExt cx="4593771" cy="5246914"/>
          </a:xfrm>
          <a:effectLst>
            <a:outerShdw blurRad="812800" dist="50800" dir="5400000" algn="ctr" rotWithShape="0">
              <a:schemeClr val="accent1">
                <a:alpha val="22000"/>
              </a:schemeClr>
            </a:outerShdw>
          </a:effectLst>
        </p:grpSpPr>
        <p:sp>
          <p:nvSpPr>
            <p:cNvPr id="181" name="Rectangle: Rounded Corners 180">
              <a:extLst>
                <a:ext uri="{FF2B5EF4-FFF2-40B4-BE49-F238E27FC236}">
                  <a16:creationId xmlns:a16="http://schemas.microsoft.com/office/drawing/2014/main" id="{0D1FDD5A-E653-472F-8141-BC6ADEEB55FB}"/>
                </a:ext>
              </a:extLst>
            </p:cNvPr>
            <p:cNvSpPr/>
            <p:nvPr/>
          </p:nvSpPr>
          <p:spPr>
            <a:xfrm>
              <a:off x="12692743" y="7079856"/>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TextBox 181">
              <a:extLst>
                <a:ext uri="{FF2B5EF4-FFF2-40B4-BE49-F238E27FC236}">
                  <a16:creationId xmlns:a16="http://schemas.microsoft.com/office/drawing/2014/main" id="{8032F4BA-4BED-4E1A-9399-21991DD1200B}"/>
                </a:ext>
              </a:extLst>
            </p:cNvPr>
            <p:cNvSpPr txBox="1"/>
            <p:nvPr/>
          </p:nvSpPr>
          <p:spPr>
            <a:xfrm>
              <a:off x="13087350" y="844020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Track your performance</a:t>
              </a:r>
            </a:p>
          </p:txBody>
        </p:sp>
        <p:sp>
          <p:nvSpPr>
            <p:cNvPr id="183" name="TextBox 182">
              <a:extLst>
                <a:ext uri="{FF2B5EF4-FFF2-40B4-BE49-F238E27FC236}">
                  <a16:creationId xmlns:a16="http://schemas.microsoft.com/office/drawing/2014/main" id="{83095693-38AB-433C-B532-AC5C7287D06C}"/>
                </a:ext>
              </a:extLst>
            </p:cNvPr>
            <p:cNvSpPr txBox="1"/>
            <p:nvPr/>
          </p:nvSpPr>
          <p:spPr>
            <a:xfrm>
              <a:off x="13087350" y="1009970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184" name="Rectangle 183">
              <a:extLst>
                <a:ext uri="{FF2B5EF4-FFF2-40B4-BE49-F238E27FC236}">
                  <a16:creationId xmlns:a16="http://schemas.microsoft.com/office/drawing/2014/main" id="{51BBE3A3-EB8E-4D1F-9F23-2BF646F1A192}"/>
                </a:ext>
              </a:extLst>
            </p:cNvPr>
            <p:cNvSpPr/>
            <p:nvPr/>
          </p:nvSpPr>
          <p:spPr>
            <a:xfrm>
              <a:off x="13136602" y="7301415"/>
              <a:ext cx="1107997" cy="1200329"/>
            </a:xfrm>
            <a:prstGeom prst="rect">
              <a:avLst/>
            </a:prstGeom>
          </p:spPr>
          <p:txBody>
            <a:bodyPr wrap="none">
              <a:spAutoFit/>
            </a:bodyPr>
            <a:lstStyle/>
            <a:p>
              <a:pPr algn="ctr"/>
              <a:r>
                <a:rPr lang="en-US" sz="7200">
                  <a:solidFill>
                    <a:schemeClr val="accent1"/>
                  </a:solidFill>
                  <a:latin typeface="Designball-edu-02" pitchFamily="2" charset="0"/>
                  <a:ea typeface="Open Sans" panose="020B0606030504020204" pitchFamily="34" charset="0"/>
                  <a:cs typeface="Open Sans" panose="020B0606030504020204" pitchFamily="34" charset="0"/>
                </a:rPr>
                <a:t>g</a:t>
              </a:r>
            </a:p>
          </p:txBody>
        </p:sp>
      </p:grpSp>
      <p:sp>
        <p:nvSpPr>
          <p:cNvPr id="185" name="TextBox 184">
            <a:extLst>
              <a:ext uri="{FF2B5EF4-FFF2-40B4-BE49-F238E27FC236}">
                <a16:creationId xmlns:a16="http://schemas.microsoft.com/office/drawing/2014/main" id="{84834872-BF4F-4CAF-92A0-3436B6D652AD}"/>
              </a:ext>
            </a:extLst>
          </p:cNvPr>
          <p:cNvSpPr txBox="1"/>
          <p:nvPr/>
        </p:nvSpPr>
        <p:spPr>
          <a:xfrm>
            <a:off x="18022666" y="4710107"/>
            <a:ext cx="5422435" cy="3046988"/>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A86FF"/>
                </a:solidFill>
                <a:effectLst/>
                <a:uLnTx/>
                <a:uFillTx/>
                <a:latin typeface="Century Gothic"/>
                <a:ea typeface="+mn-ea"/>
                <a:cs typeface="+mn-cs"/>
              </a:rPr>
              <a:t>We always do the developments for user experience design</a:t>
            </a:r>
            <a:endParaRPr kumimoji="0" lang="en-US" sz="4800" b="1" i="0" u="none" strike="noStrike" kern="1200" cap="none" spc="0" normalizeH="0" baseline="0" noProof="0" dirty="0">
              <a:ln>
                <a:noFill/>
              </a:ln>
              <a:solidFill>
                <a:srgbClr val="4A86FF"/>
              </a:solidFill>
              <a:effectLst/>
              <a:uLnTx/>
              <a:uFillTx/>
              <a:latin typeface="Century Gothic"/>
              <a:ea typeface="+mn-ea"/>
              <a:cs typeface="+mn-cs"/>
            </a:endParaRPr>
          </a:p>
        </p:txBody>
      </p:sp>
    </p:spTree>
    <p:extLst>
      <p:ext uri="{BB962C8B-B14F-4D97-AF65-F5344CB8AC3E}">
        <p14:creationId xmlns:p14="http://schemas.microsoft.com/office/powerpoint/2010/main" val="38343319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1000" fill="hold"/>
                                        <p:tgtEl>
                                          <p:spTgt spid="175"/>
                                        </p:tgtEl>
                                        <p:attrNameLst>
                                          <p:attrName>ppt_x</p:attrName>
                                        </p:attrNameLst>
                                      </p:cBhvr>
                                      <p:tavLst>
                                        <p:tav tm="0">
                                          <p:val>
                                            <p:strVal val="#ppt_x"/>
                                          </p:val>
                                        </p:tav>
                                        <p:tav tm="100000">
                                          <p:val>
                                            <p:strVal val="#ppt_x"/>
                                          </p:val>
                                        </p:tav>
                                      </p:tavLst>
                                    </p:anim>
                                    <p:anim calcmode="lin" valueType="num">
                                      <p:cBhvr additive="base">
                                        <p:cTn id="8" dur="1000" fill="hold"/>
                                        <p:tgtEl>
                                          <p:spTgt spid="17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180"/>
                                        </p:tgtEl>
                                        <p:attrNameLst>
                                          <p:attrName>style.visibility</p:attrName>
                                        </p:attrNameLst>
                                      </p:cBhvr>
                                      <p:to>
                                        <p:strVal val="visible"/>
                                      </p:to>
                                    </p:set>
                                    <p:anim calcmode="lin" valueType="num">
                                      <p:cBhvr additive="base">
                                        <p:cTn id="11" dur="1000" fill="hold"/>
                                        <p:tgtEl>
                                          <p:spTgt spid="180"/>
                                        </p:tgtEl>
                                        <p:attrNameLst>
                                          <p:attrName>ppt_x</p:attrName>
                                        </p:attrNameLst>
                                      </p:cBhvr>
                                      <p:tavLst>
                                        <p:tav tm="0">
                                          <p:val>
                                            <p:strVal val="#ppt_x"/>
                                          </p:val>
                                        </p:tav>
                                        <p:tav tm="100000">
                                          <p:val>
                                            <p:strVal val="#ppt_x"/>
                                          </p:val>
                                        </p:tav>
                                      </p:tavLst>
                                    </p:anim>
                                    <p:anim calcmode="lin" valueType="num">
                                      <p:cBhvr additive="base">
                                        <p:cTn id="12" dur="1000" fill="hold"/>
                                        <p:tgtEl>
                                          <p:spTgt spid="18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74"/>
                                        </p:tgtEl>
                                        <p:attrNameLst>
                                          <p:attrName>style.visibility</p:attrName>
                                        </p:attrNameLst>
                                      </p:cBhvr>
                                      <p:to>
                                        <p:strVal val="visible"/>
                                      </p:to>
                                    </p:set>
                                    <p:anim calcmode="lin" valueType="num">
                                      <p:cBhvr additive="base">
                                        <p:cTn id="15" dur="1000" fill="hold"/>
                                        <p:tgtEl>
                                          <p:spTgt spid="174"/>
                                        </p:tgtEl>
                                        <p:attrNameLst>
                                          <p:attrName>ppt_x</p:attrName>
                                        </p:attrNameLst>
                                      </p:cBhvr>
                                      <p:tavLst>
                                        <p:tav tm="0">
                                          <p:val>
                                            <p:strVal val="#ppt_x"/>
                                          </p:val>
                                        </p:tav>
                                        <p:tav tm="100000">
                                          <p:val>
                                            <p:strVal val="#ppt_x"/>
                                          </p:val>
                                        </p:tav>
                                      </p:tavLst>
                                    </p:anim>
                                    <p:anim calcmode="lin" valueType="num">
                                      <p:cBhvr additive="base">
                                        <p:cTn id="16" dur="1000" fill="hold"/>
                                        <p:tgtEl>
                                          <p:spTgt spid="174"/>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500"/>
                                  </p:stCondLst>
                                  <p:childTnLst>
                                    <p:set>
                                      <p:cBhvr>
                                        <p:cTn id="18" dur="1" fill="hold">
                                          <p:stCondLst>
                                            <p:cond delay="0"/>
                                          </p:stCondLst>
                                        </p:cTn>
                                        <p:tgtEl>
                                          <p:spTgt spid="170"/>
                                        </p:tgtEl>
                                        <p:attrNameLst>
                                          <p:attrName>style.visibility</p:attrName>
                                        </p:attrNameLst>
                                      </p:cBhvr>
                                      <p:to>
                                        <p:strVal val="visible"/>
                                      </p:to>
                                    </p:set>
                                    <p:anim calcmode="lin" valueType="num">
                                      <p:cBhvr additive="base">
                                        <p:cTn id="19" dur="1000" fill="hold"/>
                                        <p:tgtEl>
                                          <p:spTgt spid="170"/>
                                        </p:tgtEl>
                                        <p:attrNameLst>
                                          <p:attrName>ppt_x</p:attrName>
                                        </p:attrNameLst>
                                      </p:cBhvr>
                                      <p:tavLst>
                                        <p:tav tm="0">
                                          <p:val>
                                            <p:strVal val="#ppt_x"/>
                                          </p:val>
                                        </p:tav>
                                        <p:tav tm="100000">
                                          <p:val>
                                            <p:strVal val="#ppt_x"/>
                                          </p:val>
                                        </p:tav>
                                      </p:tavLst>
                                    </p:anim>
                                    <p:anim calcmode="lin" valueType="num">
                                      <p:cBhvr additive="base">
                                        <p:cTn id="20" dur="1000" fill="hold"/>
                                        <p:tgtEl>
                                          <p:spTgt spid="17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600"/>
                                  </p:stCondLst>
                                  <p:childTnLst>
                                    <p:set>
                                      <p:cBhvr>
                                        <p:cTn id="22" dur="1" fill="hold">
                                          <p:stCondLst>
                                            <p:cond delay="0"/>
                                          </p:stCondLst>
                                        </p:cTn>
                                        <p:tgtEl>
                                          <p:spTgt spid="172"/>
                                        </p:tgtEl>
                                        <p:attrNameLst>
                                          <p:attrName>style.visibility</p:attrName>
                                        </p:attrNameLst>
                                      </p:cBhvr>
                                      <p:to>
                                        <p:strVal val="visible"/>
                                      </p:to>
                                    </p:set>
                                    <p:anim calcmode="lin" valueType="num">
                                      <p:cBhvr additive="base">
                                        <p:cTn id="23" dur="1000" fill="hold"/>
                                        <p:tgtEl>
                                          <p:spTgt spid="172"/>
                                        </p:tgtEl>
                                        <p:attrNameLst>
                                          <p:attrName>ppt_x</p:attrName>
                                        </p:attrNameLst>
                                      </p:cBhvr>
                                      <p:tavLst>
                                        <p:tav tm="0">
                                          <p:val>
                                            <p:strVal val="#ppt_x"/>
                                          </p:val>
                                        </p:tav>
                                        <p:tav tm="100000">
                                          <p:val>
                                            <p:strVal val="#ppt_x"/>
                                          </p:val>
                                        </p:tav>
                                      </p:tavLst>
                                    </p:anim>
                                    <p:anim calcmode="lin" valueType="num">
                                      <p:cBhvr additive="base">
                                        <p:cTn id="24" dur="1000" fill="hold"/>
                                        <p:tgtEl>
                                          <p:spTgt spid="172"/>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800"/>
                                  </p:stCondLst>
                                  <p:childTnLst>
                                    <p:set>
                                      <p:cBhvr>
                                        <p:cTn id="30" dur="1" fill="hold">
                                          <p:stCondLst>
                                            <p:cond delay="0"/>
                                          </p:stCondLst>
                                        </p:cTn>
                                        <p:tgtEl>
                                          <p:spTgt spid="173"/>
                                        </p:tgtEl>
                                        <p:attrNameLst>
                                          <p:attrName>style.visibility</p:attrName>
                                        </p:attrNameLst>
                                      </p:cBhvr>
                                      <p:to>
                                        <p:strVal val="visible"/>
                                      </p:to>
                                    </p:set>
                                    <p:anim calcmode="lin" valueType="num">
                                      <p:cBhvr additive="base">
                                        <p:cTn id="31" dur="1000" fill="hold"/>
                                        <p:tgtEl>
                                          <p:spTgt spid="173"/>
                                        </p:tgtEl>
                                        <p:attrNameLst>
                                          <p:attrName>ppt_x</p:attrName>
                                        </p:attrNameLst>
                                      </p:cBhvr>
                                      <p:tavLst>
                                        <p:tav tm="0">
                                          <p:val>
                                            <p:strVal val="#ppt_x"/>
                                          </p:val>
                                        </p:tav>
                                        <p:tav tm="100000">
                                          <p:val>
                                            <p:strVal val="#ppt_x"/>
                                          </p:val>
                                        </p:tav>
                                      </p:tavLst>
                                    </p:anim>
                                    <p:anim calcmode="lin" valueType="num">
                                      <p:cBhvr additive="base">
                                        <p:cTn id="32" dur="1000" fill="hold"/>
                                        <p:tgtEl>
                                          <p:spTgt spid="17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168"/>
                                        </p:tgtEl>
                                        <p:attrNameLst>
                                          <p:attrName>style.visibility</p:attrName>
                                        </p:attrNameLst>
                                      </p:cBhvr>
                                      <p:to>
                                        <p:strVal val="visible"/>
                                      </p:to>
                                    </p:set>
                                    <p:anim calcmode="lin" valueType="num">
                                      <p:cBhvr additive="base">
                                        <p:cTn id="39" dur="1000" fill="hold"/>
                                        <p:tgtEl>
                                          <p:spTgt spid="168"/>
                                        </p:tgtEl>
                                        <p:attrNameLst>
                                          <p:attrName>ppt_x</p:attrName>
                                        </p:attrNameLst>
                                      </p:cBhvr>
                                      <p:tavLst>
                                        <p:tav tm="0">
                                          <p:val>
                                            <p:strVal val="#ppt_x"/>
                                          </p:val>
                                        </p:tav>
                                        <p:tav tm="100000">
                                          <p:val>
                                            <p:strVal val="#ppt_x"/>
                                          </p:val>
                                        </p:tav>
                                      </p:tavLst>
                                    </p:anim>
                                    <p:anim calcmode="lin" valueType="num">
                                      <p:cBhvr additive="base">
                                        <p:cTn id="40" dur="1000" fill="hold"/>
                                        <p:tgtEl>
                                          <p:spTgt spid="16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1100"/>
                                  </p:stCondLst>
                                  <p:childTnLst>
                                    <p:set>
                                      <p:cBhvr>
                                        <p:cTn id="42" dur="1" fill="hold">
                                          <p:stCondLst>
                                            <p:cond delay="0"/>
                                          </p:stCondLst>
                                        </p:cTn>
                                        <p:tgtEl>
                                          <p:spTgt spid="169"/>
                                        </p:tgtEl>
                                        <p:attrNameLst>
                                          <p:attrName>style.visibility</p:attrName>
                                        </p:attrNameLst>
                                      </p:cBhvr>
                                      <p:to>
                                        <p:strVal val="visible"/>
                                      </p:to>
                                    </p:set>
                                    <p:anim calcmode="lin" valueType="num">
                                      <p:cBhvr additive="base">
                                        <p:cTn id="43" dur="1000" fill="hold"/>
                                        <p:tgtEl>
                                          <p:spTgt spid="169"/>
                                        </p:tgtEl>
                                        <p:attrNameLst>
                                          <p:attrName>ppt_x</p:attrName>
                                        </p:attrNameLst>
                                      </p:cBhvr>
                                      <p:tavLst>
                                        <p:tav tm="0">
                                          <p:val>
                                            <p:strVal val="#ppt_x"/>
                                          </p:val>
                                        </p:tav>
                                        <p:tav tm="100000">
                                          <p:val>
                                            <p:strVal val="#ppt_x"/>
                                          </p:val>
                                        </p:tav>
                                      </p:tavLst>
                                    </p:anim>
                                    <p:anim calcmode="lin" valueType="num">
                                      <p:cBhvr additive="base">
                                        <p:cTn id="44" dur="1000" fill="hold"/>
                                        <p:tgtEl>
                                          <p:spTgt spid="1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6">
            <a:extLst>
              <a:ext uri="{FF2B5EF4-FFF2-40B4-BE49-F238E27FC236}">
                <a16:creationId xmlns:a16="http://schemas.microsoft.com/office/drawing/2014/main" id="{D48A14D6-7810-4C57-B077-2782DE5F6EA6}"/>
              </a:ext>
            </a:extLst>
          </p:cNvPr>
          <p:cNvSpPr>
            <a:spLocks noChangeArrowheads="1"/>
          </p:cNvSpPr>
          <p:nvPr/>
        </p:nvSpPr>
        <p:spPr bwMode="auto">
          <a:xfrm>
            <a:off x="16905901" y="8373110"/>
            <a:ext cx="1876425" cy="1878013"/>
          </a:xfrm>
          <a:prstGeom prst="ellipse">
            <a:avLst/>
          </a:pr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4512B620-BA79-4307-913F-3DBAEE9453BD}"/>
              </a:ext>
            </a:extLst>
          </p:cNvPr>
          <p:cNvGrpSpPr/>
          <p:nvPr/>
        </p:nvGrpSpPr>
        <p:grpSpPr>
          <a:xfrm>
            <a:off x="12765701" y="4710748"/>
            <a:ext cx="7269163" cy="5605463"/>
            <a:chOff x="5556250" y="2012950"/>
            <a:chExt cx="7269163" cy="5605463"/>
          </a:xfrm>
        </p:grpSpPr>
        <p:sp>
          <p:nvSpPr>
            <p:cNvPr id="16" name="Freeform 5">
              <a:extLst>
                <a:ext uri="{FF2B5EF4-FFF2-40B4-BE49-F238E27FC236}">
                  <a16:creationId xmlns:a16="http://schemas.microsoft.com/office/drawing/2014/main" id="{768D59B1-88CD-4995-94CD-C6D963255077}"/>
                </a:ext>
              </a:extLst>
            </p:cNvPr>
            <p:cNvSpPr>
              <a:spLocks/>
            </p:cNvSpPr>
            <p:nvPr/>
          </p:nvSpPr>
          <p:spPr bwMode="auto">
            <a:xfrm>
              <a:off x="5556250" y="2012950"/>
              <a:ext cx="7269163" cy="5605463"/>
            </a:xfrm>
            <a:custGeom>
              <a:avLst/>
              <a:gdLst>
                <a:gd name="T0" fmla="*/ 43 w 2519"/>
                <a:gd name="T1" fmla="*/ 348 h 1941"/>
                <a:gd name="T2" fmla="*/ 247 w 2519"/>
                <a:gd name="T3" fmla="*/ 348 h 1941"/>
                <a:gd name="T4" fmla="*/ 240 w 2519"/>
                <a:gd name="T5" fmla="*/ 368 h 1941"/>
                <a:gd name="T6" fmla="*/ 232 w 2519"/>
                <a:gd name="T7" fmla="*/ 368 h 1941"/>
                <a:gd name="T8" fmla="*/ 188 w 2519"/>
                <a:gd name="T9" fmla="*/ 411 h 1941"/>
                <a:gd name="T10" fmla="*/ 188 w 2519"/>
                <a:gd name="T11" fmla="*/ 411 h 1941"/>
                <a:gd name="T12" fmla="*/ 226 w 2519"/>
                <a:gd name="T13" fmla="*/ 455 h 1941"/>
                <a:gd name="T14" fmla="*/ 308 w 2519"/>
                <a:gd name="T15" fmla="*/ 681 h 1941"/>
                <a:gd name="T16" fmla="*/ 689 w 2519"/>
                <a:gd name="T17" fmla="*/ 681 h 1941"/>
                <a:gd name="T18" fmla="*/ 724 w 2519"/>
                <a:gd name="T19" fmla="*/ 716 h 1941"/>
                <a:gd name="T20" fmla="*/ 689 w 2519"/>
                <a:gd name="T21" fmla="*/ 752 h 1941"/>
                <a:gd name="T22" fmla="*/ 377 w 2519"/>
                <a:gd name="T23" fmla="*/ 752 h 1941"/>
                <a:gd name="T24" fmla="*/ 508 w 2519"/>
                <a:gd name="T25" fmla="*/ 841 h 1941"/>
                <a:gd name="T26" fmla="*/ 694 w 2519"/>
                <a:gd name="T27" fmla="*/ 1122 h 1941"/>
                <a:gd name="T28" fmla="*/ 792 w 2519"/>
                <a:gd name="T29" fmla="*/ 1122 h 1941"/>
                <a:gd name="T30" fmla="*/ 828 w 2519"/>
                <a:gd name="T31" fmla="*/ 1158 h 1941"/>
                <a:gd name="T32" fmla="*/ 792 w 2519"/>
                <a:gd name="T33" fmla="*/ 1193 h 1941"/>
                <a:gd name="T34" fmla="*/ 696 w 2519"/>
                <a:gd name="T35" fmla="*/ 1193 h 1941"/>
                <a:gd name="T36" fmla="*/ 693 w 2519"/>
                <a:gd name="T37" fmla="*/ 1562 h 1941"/>
                <a:gd name="T38" fmla="*/ 704 w 2519"/>
                <a:gd name="T39" fmla="*/ 1633 h 1941"/>
                <a:gd name="T40" fmla="*/ 1022 w 2519"/>
                <a:gd name="T41" fmla="*/ 1633 h 1941"/>
                <a:gd name="T42" fmla="*/ 1058 w 2519"/>
                <a:gd name="T43" fmla="*/ 1668 h 1941"/>
                <a:gd name="T44" fmla="*/ 1058 w 2519"/>
                <a:gd name="T45" fmla="*/ 1668 h 1941"/>
                <a:gd name="T46" fmla="*/ 1022 w 2519"/>
                <a:gd name="T47" fmla="*/ 1703 h 1941"/>
                <a:gd name="T48" fmla="*/ 735 w 2519"/>
                <a:gd name="T49" fmla="*/ 1703 h 1941"/>
                <a:gd name="T50" fmla="*/ 1325 w 2519"/>
                <a:gd name="T51" fmla="*/ 1598 h 1941"/>
                <a:gd name="T52" fmla="*/ 1926 w 2519"/>
                <a:gd name="T53" fmla="*/ 1205 h 1941"/>
                <a:gd name="T54" fmla="*/ 2513 w 2519"/>
                <a:gd name="T55" fmla="*/ 783 h 1941"/>
                <a:gd name="T56" fmla="*/ 2503 w 2519"/>
                <a:gd name="T57" fmla="*/ 637 h 1941"/>
                <a:gd name="T58" fmla="*/ 2358 w 2519"/>
                <a:gd name="T59" fmla="*/ 637 h 1941"/>
                <a:gd name="T60" fmla="*/ 2323 w 2519"/>
                <a:gd name="T61" fmla="*/ 602 h 1941"/>
                <a:gd name="T62" fmla="*/ 2358 w 2519"/>
                <a:gd name="T63" fmla="*/ 567 h 1941"/>
                <a:gd name="T64" fmla="*/ 2476 w 2519"/>
                <a:gd name="T65" fmla="*/ 567 h 1941"/>
                <a:gd name="T66" fmla="*/ 2357 w 2519"/>
                <a:gd name="T67" fmla="*/ 419 h 1941"/>
                <a:gd name="T68" fmla="*/ 2345 w 2519"/>
                <a:gd name="T69" fmla="*/ 421 h 1941"/>
                <a:gd name="T70" fmla="*/ 2099 w 2519"/>
                <a:gd name="T71" fmla="*/ 421 h 1941"/>
                <a:gd name="T72" fmla="*/ 2063 w 2519"/>
                <a:gd name="T73" fmla="*/ 386 h 1941"/>
                <a:gd name="T74" fmla="*/ 2099 w 2519"/>
                <a:gd name="T75" fmla="*/ 351 h 1941"/>
                <a:gd name="T76" fmla="*/ 2263 w 2519"/>
                <a:gd name="T77" fmla="*/ 351 h 1941"/>
                <a:gd name="T78" fmla="*/ 2156 w 2519"/>
                <a:gd name="T79" fmla="*/ 296 h 1941"/>
                <a:gd name="T80" fmla="*/ 1763 w 2519"/>
                <a:gd name="T81" fmla="*/ 363 h 1941"/>
                <a:gd name="T82" fmla="*/ 796 w 2519"/>
                <a:gd name="T83" fmla="*/ 100 h 1941"/>
                <a:gd name="T84" fmla="*/ 390 w 2519"/>
                <a:gd name="T85" fmla="*/ 149 h 1941"/>
                <a:gd name="T86" fmla="*/ 189 w 2519"/>
                <a:gd name="T87" fmla="*/ 149 h 1941"/>
                <a:gd name="T88" fmla="*/ 145 w 2519"/>
                <a:gd name="T89" fmla="*/ 193 h 1941"/>
                <a:gd name="T90" fmla="*/ 189 w 2519"/>
                <a:gd name="T91" fmla="*/ 236 h 1941"/>
                <a:gd name="T92" fmla="*/ 308 w 2519"/>
                <a:gd name="T93" fmla="*/ 236 h 1941"/>
                <a:gd name="T94" fmla="*/ 291 w 2519"/>
                <a:gd name="T95" fmla="*/ 261 h 1941"/>
                <a:gd name="T96" fmla="*/ 43 w 2519"/>
                <a:gd name="T97" fmla="*/ 261 h 1941"/>
                <a:gd name="T98" fmla="*/ 0 w 2519"/>
                <a:gd name="T99" fmla="*/ 304 h 1941"/>
                <a:gd name="T100" fmla="*/ 43 w 2519"/>
                <a:gd name="T101" fmla="*/ 348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9" h="1941">
                  <a:moveTo>
                    <a:pt x="43" y="348"/>
                  </a:moveTo>
                  <a:cubicBezTo>
                    <a:pt x="247" y="348"/>
                    <a:pt x="247" y="348"/>
                    <a:pt x="247" y="348"/>
                  </a:cubicBezTo>
                  <a:cubicBezTo>
                    <a:pt x="245" y="354"/>
                    <a:pt x="242" y="361"/>
                    <a:pt x="240" y="368"/>
                  </a:cubicBezTo>
                  <a:cubicBezTo>
                    <a:pt x="232" y="368"/>
                    <a:pt x="232" y="368"/>
                    <a:pt x="232" y="368"/>
                  </a:cubicBezTo>
                  <a:cubicBezTo>
                    <a:pt x="208" y="368"/>
                    <a:pt x="188" y="387"/>
                    <a:pt x="188" y="411"/>
                  </a:cubicBezTo>
                  <a:cubicBezTo>
                    <a:pt x="188" y="411"/>
                    <a:pt x="188" y="411"/>
                    <a:pt x="188" y="411"/>
                  </a:cubicBezTo>
                  <a:cubicBezTo>
                    <a:pt x="188" y="434"/>
                    <a:pt x="205" y="452"/>
                    <a:pt x="226" y="455"/>
                  </a:cubicBezTo>
                  <a:cubicBezTo>
                    <a:pt x="224" y="529"/>
                    <a:pt x="248" y="606"/>
                    <a:pt x="308" y="681"/>
                  </a:cubicBezTo>
                  <a:cubicBezTo>
                    <a:pt x="689" y="681"/>
                    <a:pt x="689" y="681"/>
                    <a:pt x="689" y="681"/>
                  </a:cubicBezTo>
                  <a:cubicBezTo>
                    <a:pt x="708" y="681"/>
                    <a:pt x="724" y="697"/>
                    <a:pt x="724" y="716"/>
                  </a:cubicBezTo>
                  <a:cubicBezTo>
                    <a:pt x="724" y="736"/>
                    <a:pt x="708" y="752"/>
                    <a:pt x="689" y="752"/>
                  </a:cubicBezTo>
                  <a:cubicBezTo>
                    <a:pt x="377" y="752"/>
                    <a:pt x="377" y="752"/>
                    <a:pt x="377" y="752"/>
                  </a:cubicBezTo>
                  <a:cubicBezTo>
                    <a:pt x="413" y="783"/>
                    <a:pt x="456" y="813"/>
                    <a:pt x="508" y="841"/>
                  </a:cubicBezTo>
                  <a:cubicBezTo>
                    <a:pt x="647" y="913"/>
                    <a:pt x="686" y="1002"/>
                    <a:pt x="694" y="1122"/>
                  </a:cubicBezTo>
                  <a:cubicBezTo>
                    <a:pt x="792" y="1122"/>
                    <a:pt x="792" y="1122"/>
                    <a:pt x="792" y="1122"/>
                  </a:cubicBezTo>
                  <a:cubicBezTo>
                    <a:pt x="812" y="1122"/>
                    <a:pt x="828" y="1138"/>
                    <a:pt x="828" y="1158"/>
                  </a:cubicBezTo>
                  <a:cubicBezTo>
                    <a:pt x="828" y="1177"/>
                    <a:pt x="812" y="1193"/>
                    <a:pt x="792" y="1193"/>
                  </a:cubicBezTo>
                  <a:cubicBezTo>
                    <a:pt x="696" y="1193"/>
                    <a:pt x="696" y="1193"/>
                    <a:pt x="696" y="1193"/>
                  </a:cubicBezTo>
                  <a:cubicBezTo>
                    <a:pt x="695" y="1294"/>
                    <a:pt x="684" y="1415"/>
                    <a:pt x="693" y="1562"/>
                  </a:cubicBezTo>
                  <a:cubicBezTo>
                    <a:pt x="694" y="1587"/>
                    <a:pt x="698" y="1611"/>
                    <a:pt x="704" y="1633"/>
                  </a:cubicBezTo>
                  <a:cubicBezTo>
                    <a:pt x="1022" y="1633"/>
                    <a:pt x="1022" y="1633"/>
                    <a:pt x="1022" y="1633"/>
                  </a:cubicBezTo>
                  <a:cubicBezTo>
                    <a:pt x="1042" y="1633"/>
                    <a:pt x="1058" y="1649"/>
                    <a:pt x="1058" y="1668"/>
                  </a:cubicBezTo>
                  <a:cubicBezTo>
                    <a:pt x="1058" y="1668"/>
                    <a:pt x="1058" y="1668"/>
                    <a:pt x="1058" y="1668"/>
                  </a:cubicBezTo>
                  <a:cubicBezTo>
                    <a:pt x="1058" y="1688"/>
                    <a:pt x="1042" y="1703"/>
                    <a:pt x="1022" y="1703"/>
                  </a:cubicBezTo>
                  <a:cubicBezTo>
                    <a:pt x="735" y="1703"/>
                    <a:pt x="735" y="1703"/>
                    <a:pt x="735" y="1703"/>
                  </a:cubicBezTo>
                  <a:cubicBezTo>
                    <a:pt x="882" y="1941"/>
                    <a:pt x="1354" y="1826"/>
                    <a:pt x="1325" y="1598"/>
                  </a:cubicBezTo>
                  <a:cubicBezTo>
                    <a:pt x="1290" y="1318"/>
                    <a:pt x="1705" y="1055"/>
                    <a:pt x="1926" y="1205"/>
                  </a:cubicBezTo>
                  <a:cubicBezTo>
                    <a:pt x="2118" y="1336"/>
                    <a:pt x="2468" y="1126"/>
                    <a:pt x="2513" y="783"/>
                  </a:cubicBezTo>
                  <a:cubicBezTo>
                    <a:pt x="2519" y="730"/>
                    <a:pt x="2515" y="681"/>
                    <a:pt x="2503" y="637"/>
                  </a:cubicBezTo>
                  <a:cubicBezTo>
                    <a:pt x="2358" y="637"/>
                    <a:pt x="2358" y="637"/>
                    <a:pt x="2358" y="637"/>
                  </a:cubicBezTo>
                  <a:cubicBezTo>
                    <a:pt x="2339" y="637"/>
                    <a:pt x="2323" y="622"/>
                    <a:pt x="2323" y="602"/>
                  </a:cubicBezTo>
                  <a:cubicBezTo>
                    <a:pt x="2323" y="583"/>
                    <a:pt x="2339" y="567"/>
                    <a:pt x="2358" y="567"/>
                  </a:cubicBezTo>
                  <a:cubicBezTo>
                    <a:pt x="2476" y="567"/>
                    <a:pt x="2476" y="567"/>
                    <a:pt x="2476" y="567"/>
                  </a:cubicBezTo>
                  <a:cubicBezTo>
                    <a:pt x="2446" y="508"/>
                    <a:pt x="2402" y="459"/>
                    <a:pt x="2357" y="419"/>
                  </a:cubicBezTo>
                  <a:cubicBezTo>
                    <a:pt x="2353" y="421"/>
                    <a:pt x="2349" y="421"/>
                    <a:pt x="2345" y="421"/>
                  </a:cubicBezTo>
                  <a:cubicBezTo>
                    <a:pt x="2099" y="421"/>
                    <a:pt x="2099" y="421"/>
                    <a:pt x="2099" y="421"/>
                  </a:cubicBezTo>
                  <a:cubicBezTo>
                    <a:pt x="2079" y="421"/>
                    <a:pt x="2063" y="405"/>
                    <a:pt x="2063" y="386"/>
                  </a:cubicBezTo>
                  <a:cubicBezTo>
                    <a:pt x="2063" y="366"/>
                    <a:pt x="2079" y="351"/>
                    <a:pt x="2099" y="351"/>
                  </a:cubicBezTo>
                  <a:cubicBezTo>
                    <a:pt x="2263" y="351"/>
                    <a:pt x="2263" y="351"/>
                    <a:pt x="2263" y="351"/>
                  </a:cubicBezTo>
                  <a:cubicBezTo>
                    <a:pt x="2203" y="314"/>
                    <a:pt x="2156" y="296"/>
                    <a:pt x="2156" y="296"/>
                  </a:cubicBezTo>
                  <a:cubicBezTo>
                    <a:pt x="1955" y="246"/>
                    <a:pt x="1847" y="320"/>
                    <a:pt x="1763" y="363"/>
                  </a:cubicBezTo>
                  <a:cubicBezTo>
                    <a:pt x="1529" y="483"/>
                    <a:pt x="1078" y="446"/>
                    <a:pt x="796" y="100"/>
                  </a:cubicBezTo>
                  <a:cubicBezTo>
                    <a:pt x="697" y="0"/>
                    <a:pt x="521" y="41"/>
                    <a:pt x="390" y="149"/>
                  </a:cubicBezTo>
                  <a:cubicBezTo>
                    <a:pt x="189" y="149"/>
                    <a:pt x="189" y="149"/>
                    <a:pt x="189" y="149"/>
                  </a:cubicBezTo>
                  <a:cubicBezTo>
                    <a:pt x="165" y="149"/>
                    <a:pt x="145" y="169"/>
                    <a:pt x="145" y="193"/>
                  </a:cubicBezTo>
                  <a:cubicBezTo>
                    <a:pt x="145" y="217"/>
                    <a:pt x="165" y="236"/>
                    <a:pt x="189" y="236"/>
                  </a:cubicBezTo>
                  <a:cubicBezTo>
                    <a:pt x="308" y="236"/>
                    <a:pt x="308" y="236"/>
                    <a:pt x="308" y="236"/>
                  </a:cubicBezTo>
                  <a:cubicBezTo>
                    <a:pt x="302" y="244"/>
                    <a:pt x="296" y="252"/>
                    <a:pt x="291" y="261"/>
                  </a:cubicBezTo>
                  <a:cubicBezTo>
                    <a:pt x="43" y="261"/>
                    <a:pt x="43" y="261"/>
                    <a:pt x="43" y="261"/>
                  </a:cubicBezTo>
                  <a:cubicBezTo>
                    <a:pt x="19" y="261"/>
                    <a:pt x="0" y="280"/>
                    <a:pt x="0" y="304"/>
                  </a:cubicBezTo>
                  <a:cubicBezTo>
                    <a:pt x="0" y="328"/>
                    <a:pt x="19" y="348"/>
                    <a:pt x="43" y="348"/>
                  </a:cubicBezTo>
                  <a:close/>
                </a:path>
              </a:pathLst>
            </a:cu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B3C9F74C-A5BA-4C4E-B17E-D38798E04FD4}"/>
                </a:ext>
              </a:extLst>
            </p:cNvPr>
            <p:cNvSpPr>
              <a:spLocks/>
            </p:cNvSpPr>
            <p:nvPr/>
          </p:nvSpPr>
          <p:spPr bwMode="auto">
            <a:xfrm>
              <a:off x="7126288" y="4618037"/>
              <a:ext cx="809625" cy="201613"/>
            </a:xfrm>
            <a:custGeom>
              <a:avLst/>
              <a:gdLst>
                <a:gd name="T0" fmla="*/ 33 w 281"/>
                <a:gd name="T1" fmla="*/ 0 h 70"/>
                <a:gd name="T2" fmla="*/ 248 w 281"/>
                <a:gd name="T3" fmla="*/ 0 h 70"/>
                <a:gd name="T4" fmla="*/ 281 w 281"/>
                <a:gd name="T5" fmla="*/ 33 h 70"/>
                <a:gd name="T6" fmla="*/ 281 w 281"/>
                <a:gd name="T7" fmla="*/ 37 h 70"/>
                <a:gd name="T8" fmla="*/ 248 w 281"/>
                <a:gd name="T9" fmla="*/ 70 h 70"/>
                <a:gd name="T10" fmla="*/ 33 w 281"/>
                <a:gd name="T11" fmla="*/ 70 h 70"/>
                <a:gd name="T12" fmla="*/ 0 w 281"/>
                <a:gd name="T13" fmla="*/ 37 h 70"/>
                <a:gd name="T14" fmla="*/ 0 w 281"/>
                <a:gd name="T15" fmla="*/ 33 h 70"/>
                <a:gd name="T16" fmla="*/ 33 w 28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70">
                  <a:moveTo>
                    <a:pt x="33" y="0"/>
                  </a:moveTo>
                  <a:cubicBezTo>
                    <a:pt x="248" y="0"/>
                    <a:pt x="248" y="0"/>
                    <a:pt x="248" y="0"/>
                  </a:cubicBezTo>
                  <a:cubicBezTo>
                    <a:pt x="266" y="0"/>
                    <a:pt x="281" y="15"/>
                    <a:pt x="281" y="33"/>
                  </a:cubicBezTo>
                  <a:cubicBezTo>
                    <a:pt x="281" y="37"/>
                    <a:pt x="281" y="37"/>
                    <a:pt x="281" y="37"/>
                  </a:cubicBezTo>
                  <a:cubicBezTo>
                    <a:pt x="281" y="55"/>
                    <a:pt x="266" y="70"/>
                    <a:pt x="248" y="70"/>
                  </a:cubicBezTo>
                  <a:cubicBezTo>
                    <a:pt x="33" y="70"/>
                    <a:pt x="33" y="70"/>
                    <a:pt x="33" y="70"/>
                  </a:cubicBezTo>
                  <a:cubicBezTo>
                    <a:pt x="15" y="70"/>
                    <a:pt x="0" y="55"/>
                    <a:pt x="0" y="37"/>
                  </a:cubicBezTo>
                  <a:cubicBezTo>
                    <a:pt x="0" y="33"/>
                    <a:pt x="0" y="33"/>
                    <a:pt x="0" y="33"/>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9DED72D3-5D16-419F-959C-EEE0F4E3A694}"/>
                </a:ext>
              </a:extLst>
            </p:cNvPr>
            <p:cNvSpPr>
              <a:spLocks/>
            </p:cNvSpPr>
            <p:nvPr/>
          </p:nvSpPr>
          <p:spPr bwMode="auto">
            <a:xfrm>
              <a:off x="6880225" y="4618037"/>
              <a:ext cx="204788" cy="201613"/>
            </a:xfrm>
            <a:custGeom>
              <a:avLst/>
              <a:gdLst>
                <a:gd name="T0" fmla="*/ 34 w 71"/>
                <a:gd name="T1" fmla="*/ 0 h 70"/>
                <a:gd name="T2" fmla="*/ 37 w 71"/>
                <a:gd name="T3" fmla="*/ 0 h 70"/>
                <a:gd name="T4" fmla="*/ 71 w 71"/>
                <a:gd name="T5" fmla="*/ 33 h 70"/>
                <a:gd name="T6" fmla="*/ 71 w 71"/>
                <a:gd name="T7" fmla="*/ 37 h 70"/>
                <a:gd name="T8" fmla="*/ 37 w 71"/>
                <a:gd name="T9" fmla="*/ 70 h 70"/>
                <a:gd name="T10" fmla="*/ 34 w 71"/>
                <a:gd name="T11" fmla="*/ 70 h 70"/>
                <a:gd name="T12" fmla="*/ 0 w 71"/>
                <a:gd name="T13" fmla="*/ 37 h 70"/>
                <a:gd name="T14" fmla="*/ 0 w 71"/>
                <a:gd name="T15" fmla="*/ 33 h 70"/>
                <a:gd name="T16" fmla="*/ 34 w 7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0">
                  <a:moveTo>
                    <a:pt x="34" y="0"/>
                  </a:moveTo>
                  <a:cubicBezTo>
                    <a:pt x="37" y="0"/>
                    <a:pt x="37" y="0"/>
                    <a:pt x="37" y="0"/>
                  </a:cubicBezTo>
                  <a:cubicBezTo>
                    <a:pt x="56" y="0"/>
                    <a:pt x="71" y="15"/>
                    <a:pt x="71" y="33"/>
                  </a:cubicBezTo>
                  <a:cubicBezTo>
                    <a:pt x="71" y="37"/>
                    <a:pt x="71" y="37"/>
                    <a:pt x="71" y="37"/>
                  </a:cubicBezTo>
                  <a:cubicBezTo>
                    <a:pt x="71" y="55"/>
                    <a:pt x="56" y="70"/>
                    <a:pt x="37"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BA3218FA-C669-49F1-8309-138286F04FFA}"/>
                </a:ext>
              </a:extLst>
            </p:cNvPr>
            <p:cNvSpPr>
              <a:spLocks/>
            </p:cNvSpPr>
            <p:nvPr/>
          </p:nvSpPr>
          <p:spPr bwMode="auto">
            <a:xfrm>
              <a:off x="6897688" y="4878387"/>
              <a:ext cx="698500" cy="204788"/>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5"/>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F88D4392-5127-4EE2-80E8-1DD404C4EA94}"/>
                </a:ext>
              </a:extLst>
            </p:cNvPr>
            <p:cNvSpPr>
              <a:spLocks/>
            </p:cNvSpPr>
            <p:nvPr/>
          </p:nvSpPr>
          <p:spPr bwMode="auto">
            <a:xfrm>
              <a:off x="5951538" y="3702050"/>
              <a:ext cx="698500" cy="206375"/>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6"/>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6"/>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5062CAEF-A883-4999-9A58-835307FD1541}"/>
                </a:ext>
              </a:extLst>
            </p:cNvPr>
            <p:cNvSpPr>
              <a:spLocks/>
            </p:cNvSpPr>
            <p:nvPr/>
          </p:nvSpPr>
          <p:spPr bwMode="auto">
            <a:xfrm>
              <a:off x="6996113" y="4367212"/>
              <a:ext cx="498475" cy="201613"/>
            </a:xfrm>
            <a:custGeom>
              <a:avLst/>
              <a:gdLst>
                <a:gd name="T0" fmla="*/ 34 w 173"/>
                <a:gd name="T1" fmla="*/ 0 h 70"/>
                <a:gd name="T2" fmla="*/ 139 w 173"/>
                <a:gd name="T3" fmla="*/ 0 h 70"/>
                <a:gd name="T4" fmla="*/ 173 w 173"/>
                <a:gd name="T5" fmla="*/ 33 h 70"/>
                <a:gd name="T6" fmla="*/ 173 w 173"/>
                <a:gd name="T7" fmla="*/ 37 h 70"/>
                <a:gd name="T8" fmla="*/ 139 w 173"/>
                <a:gd name="T9" fmla="*/ 70 h 70"/>
                <a:gd name="T10" fmla="*/ 34 w 173"/>
                <a:gd name="T11" fmla="*/ 70 h 70"/>
                <a:gd name="T12" fmla="*/ 0 w 173"/>
                <a:gd name="T13" fmla="*/ 37 h 70"/>
                <a:gd name="T14" fmla="*/ 0 w 173"/>
                <a:gd name="T15" fmla="*/ 33 h 70"/>
                <a:gd name="T16" fmla="*/ 34 w 173"/>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0">
                  <a:moveTo>
                    <a:pt x="34" y="0"/>
                  </a:moveTo>
                  <a:cubicBezTo>
                    <a:pt x="139" y="0"/>
                    <a:pt x="139" y="0"/>
                    <a:pt x="139" y="0"/>
                  </a:cubicBezTo>
                  <a:cubicBezTo>
                    <a:pt x="158" y="0"/>
                    <a:pt x="173" y="15"/>
                    <a:pt x="173" y="33"/>
                  </a:cubicBezTo>
                  <a:cubicBezTo>
                    <a:pt x="173" y="37"/>
                    <a:pt x="173" y="37"/>
                    <a:pt x="173" y="37"/>
                  </a:cubicBezTo>
                  <a:cubicBezTo>
                    <a:pt x="173" y="55"/>
                    <a:pt x="158" y="70"/>
                    <a:pt x="139"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4DDE5B6A-8AC9-4329-BD1C-AB46281B8295}"/>
                </a:ext>
              </a:extLst>
            </p:cNvPr>
            <p:cNvSpPr>
              <a:spLocks/>
            </p:cNvSpPr>
            <p:nvPr/>
          </p:nvSpPr>
          <p:spPr bwMode="auto">
            <a:xfrm>
              <a:off x="6400800" y="3494087"/>
              <a:ext cx="496888" cy="206375"/>
            </a:xfrm>
            <a:custGeom>
              <a:avLst/>
              <a:gdLst>
                <a:gd name="T0" fmla="*/ 33 w 172"/>
                <a:gd name="T1" fmla="*/ 0 h 71"/>
                <a:gd name="T2" fmla="*/ 139 w 172"/>
                <a:gd name="T3" fmla="*/ 0 h 71"/>
                <a:gd name="T4" fmla="*/ 172 w 172"/>
                <a:gd name="T5" fmla="*/ 34 h 71"/>
                <a:gd name="T6" fmla="*/ 172 w 172"/>
                <a:gd name="T7" fmla="*/ 37 h 71"/>
                <a:gd name="T8" fmla="*/ 139 w 172"/>
                <a:gd name="T9" fmla="*/ 71 h 71"/>
                <a:gd name="T10" fmla="*/ 33 w 172"/>
                <a:gd name="T11" fmla="*/ 71 h 71"/>
                <a:gd name="T12" fmla="*/ 0 w 172"/>
                <a:gd name="T13" fmla="*/ 37 h 71"/>
                <a:gd name="T14" fmla="*/ 0 w 172"/>
                <a:gd name="T15" fmla="*/ 34 h 71"/>
                <a:gd name="T16" fmla="*/ 33 w 17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71">
                  <a:moveTo>
                    <a:pt x="33" y="0"/>
                  </a:moveTo>
                  <a:cubicBezTo>
                    <a:pt x="139" y="0"/>
                    <a:pt x="139" y="0"/>
                    <a:pt x="139" y="0"/>
                  </a:cubicBezTo>
                  <a:cubicBezTo>
                    <a:pt x="157" y="0"/>
                    <a:pt x="172" y="15"/>
                    <a:pt x="172" y="34"/>
                  </a:cubicBezTo>
                  <a:cubicBezTo>
                    <a:pt x="172" y="37"/>
                    <a:pt x="172" y="37"/>
                    <a:pt x="172" y="37"/>
                  </a:cubicBezTo>
                  <a:cubicBezTo>
                    <a:pt x="172" y="56"/>
                    <a:pt x="157" y="71"/>
                    <a:pt x="139" y="71"/>
                  </a:cubicBezTo>
                  <a:cubicBezTo>
                    <a:pt x="33" y="71"/>
                    <a:pt x="33" y="71"/>
                    <a:pt x="33" y="71"/>
                  </a:cubicBezTo>
                  <a:cubicBezTo>
                    <a:pt x="15" y="71"/>
                    <a:pt x="0" y="56"/>
                    <a:pt x="0" y="37"/>
                  </a:cubicBezTo>
                  <a:cubicBezTo>
                    <a:pt x="0" y="34"/>
                    <a:pt x="0" y="34"/>
                    <a:pt x="0" y="34"/>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0E846183-B09F-4427-A4F6-5C43D30D8AE7}"/>
                </a:ext>
              </a:extLst>
            </p:cNvPr>
            <p:cNvSpPr>
              <a:spLocks/>
            </p:cNvSpPr>
            <p:nvPr/>
          </p:nvSpPr>
          <p:spPr bwMode="auto">
            <a:xfrm>
              <a:off x="6918325" y="5953125"/>
              <a:ext cx="1001713" cy="250825"/>
            </a:xfrm>
            <a:custGeom>
              <a:avLst/>
              <a:gdLst>
                <a:gd name="T0" fmla="*/ 305 w 347"/>
                <a:gd name="T1" fmla="*/ 87 h 87"/>
                <a:gd name="T2" fmla="*/ 41 w 347"/>
                <a:gd name="T3" fmla="*/ 87 h 87"/>
                <a:gd name="T4" fmla="*/ 0 w 347"/>
                <a:gd name="T5" fmla="*/ 45 h 87"/>
                <a:gd name="T6" fmla="*/ 0 w 347"/>
                <a:gd name="T7" fmla="*/ 41 h 87"/>
                <a:gd name="T8" fmla="*/ 41 w 347"/>
                <a:gd name="T9" fmla="*/ 0 h 87"/>
                <a:gd name="T10" fmla="*/ 305 w 347"/>
                <a:gd name="T11" fmla="*/ 0 h 87"/>
                <a:gd name="T12" fmla="*/ 347 w 347"/>
                <a:gd name="T13" fmla="*/ 41 h 87"/>
                <a:gd name="T14" fmla="*/ 347 w 347"/>
                <a:gd name="T15" fmla="*/ 45 h 87"/>
                <a:gd name="T16" fmla="*/ 305 w 34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87">
                  <a:moveTo>
                    <a:pt x="305" y="87"/>
                  </a:moveTo>
                  <a:cubicBezTo>
                    <a:pt x="41" y="87"/>
                    <a:pt x="41" y="87"/>
                    <a:pt x="41" y="87"/>
                  </a:cubicBezTo>
                  <a:cubicBezTo>
                    <a:pt x="18" y="87"/>
                    <a:pt x="0" y="68"/>
                    <a:pt x="0" y="45"/>
                  </a:cubicBezTo>
                  <a:cubicBezTo>
                    <a:pt x="0" y="41"/>
                    <a:pt x="0" y="41"/>
                    <a:pt x="0" y="41"/>
                  </a:cubicBezTo>
                  <a:cubicBezTo>
                    <a:pt x="0" y="18"/>
                    <a:pt x="18" y="0"/>
                    <a:pt x="41" y="0"/>
                  </a:cubicBezTo>
                  <a:cubicBezTo>
                    <a:pt x="305" y="0"/>
                    <a:pt x="305" y="0"/>
                    <a:pt x="305" y="0"/>
                  </a:cubicBezTo>
                  <a:cubicBezTo>
                    <a:pt x="328" y="0"/>
                    <a:pt x="347" y="18"/>
                    <a:pt x="347" y="41"/>
                  </a:cubicBezTo>
                  <a:cubicBezTo>
                    <a:pt x="347" y="45"/>
                    <a:pt x="347" y="45"/>
                    <a:pt x="347" y="45"/>
                  </a:cubicBezTo>
                  <a:cubicBezTo>
                    <a:pt x="347" y="68"/>
                    <a:pt x="328" y="87"/>
                    <a:pt x="30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14">
              <a:extLst>
                <a:ext uri="{FF2B5EF4-FFF2-40B4-BE49-F238E27FC236}">
                  <a16:creationId xmlns:a16="http://schemas.microsoft.com/office/drawing/2014/main" id="{0762F76F-2B0B-4524-984D-3FFB37943999}"/>
                </a:ext>
              </a:extLst>
            </p:cNvPr>
            <p:cNvSpPr>
              <a:spLocks/>
            </p:cNvSpPr>
            <p:nvPr/>
          </p:nvSpPr>
          <p:spPr bwMode="auto">
            <a:xfrm>
              <a:off x="7339013" y="5632450"/>
              <a:ext cx="857250" cy="250825"/>
            </a:xfrm>
            <a:custGeom>
              <a:avLst/>
              <a:gdLst>
                <a:gd name="T0" fmla="*/ 255 w 297"/>
                <a:gd name="T1" fmla="*/ 87 h 87"/>
                <a:gd name="T2" fmla="*/ 41 w 297"/>
                <a:gd name="T3" fmla="*/ 87 h 87"/>
                <a:gd name="T4" fmla="*/ 0 w 297"/>
                <a:gd name="T5" fmla="*/ 45 h 87"/>
                <a:gd name="T6" fmla="*/ 0 w 297"/>
                <a:gd name="T7" fmla="*/ 41 h 87"/>
                <a:gd name="T8" fmla="*/ 41 w 297"/>
                <a:gd name="T9" fmla="*/ 0 h 87"/>
                <a:gd name="T10" fmla="*/ 255 w 297"/>
                <a:gd name="T11" fmla="*/ 0 h 87"/>
                <a:gd name="T12" fmla="*/ 297 w 297"/>
                <a:gd name="T13" fmla="*/ 41 h 87"/>
                <a:gd name="T14" fmla="*/ 297 w 297"/>
                <a:gd name="T15" fmla="*/ 45 h 87"/>
                <a:gd name="T16" fmla="*/ 255 w 29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87">
                  <a:moveTo>
                    <a:pt x="255" y="87"/>
                  </a:moveTo>
                  <a:cubicBezTo>
                    <a:pt x="41" y="87"/>
                    <a:pt x="41" y="87"/>
                    <a:pt x="41" y="87"/>
                  </a:cubicBezTo>
                  <a:cubicBezTo>
                    <a:pt x="18" y="87"/>
                    <a:pt x="0" y="68"/>
                    <a:pt x="0" y="45"/>
                  </a:cubicBezTo>
                  <a:cubicBezTo>
                    <a:pt x="0" y="41"/>
                    <a:pt x="0" y="41"/>
                    <a:pt x="0" y="41"/>
                  </a:cubicBezTo>
                  <a:cubicBezTo>
                    <a:pt x="0" y="18"/>
                    <a:pt x="18" y="0"/>
                    <a:pt x="41" y="0"/>
                  </a:cubicBezTo>
                  <a:cubicBezTo>
                    <a:pt x="255" y="0"/>
                    <a:pt x="255" y="0"/>
                    <a:pt x="255" y="0"/>
                  </a:cubicBezTo>
                  <a:cubicBezTo>
                    <a:pt x="278" y="0"/>
                    <a:pt x="297" y="18"/>
                    <a:pt x="297" y="41"/>
                  </a:cubicBezTo>
                  <a:cubicBezTo>
                    <a:pt x="297" y="45"/>
                    <a:pt x="297" y="45"/>
                    <a:pt x="297" y="45"/>
                  </a:cubicBezTo>
                  <a:cubicBezTo>
                    <a:pt x="297" y="68"/>
                    <a:pt x="278" y="87"/>
                    <a:pt x="25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15">
              <a:extLst>
                <a:ext uri="{FF2B5EF4-FFF2-40B4-BE49-F238E27FC236}">
                  <a16:creationId xmlns:a16="http://schemas.microsoft.com/office/drawing/2014/main" id="{090B1E51-CF7D-4614-8006-FB2261230834}"/>
                </a:ext>
              </a:extLst>
            </p:cNvPr>
            <p:cNvSpPr>
              <a:spLocks/>
            </p:cNvSpPr>
            <p:nvPr/>
          </p:nvSpPr>
          <p:spPr bwMode="auto">
            <a:xfrm>
              <a:off x="7462838" y="6261100"/>
              <a:ext cx="612775" cy="252413"/>
            </a:xfrm>
            <a:custGeom>
              <a:avLst/>
              <a:gdLst>
                <a:gd name="T0" fmla="*/ 171 w 212"/>
                <a:gd name="T1" fmla="*/ 87 h 87"/>
                <a:gd name="T2" fmla="*/ 41 w 212"/>
                <a:gd name="T3" fmla="*/ 87 h 87"/>
                <a:gd name="T4" fmla="*/ 0 w 212"/>
                <a:gd name="T5" fmla="*/ 45 h 87"/>
                <a:gd name="T6" fmla="*/ 0 w 212"/>
                <a:gd name="T7" fmla="*/ 41 h 87"/>
                <a:gd name="T8" fmla="*/ 41 w 212"/>
                <a:gd name="T9" fmla="*/ 0 h 87"/>
                <a:gd name="T10" fmla="*/ 171 w 212"/>
                <a:gd name="T11" fmla="*/ 0 h 87"/>
                <a:gd name="T12" fmla="*/ 212 w 212"/>
                <a:gd name="T13" fmla="*/ 41 h 87"/>
                <a:gd name="T14" fmla="*/ 212 w 212"/>
                <a:gd name="T15" fmla="*/ 45 h 87"/>
                <a:gd name="T16" fmla="*/ 171 w 212"/>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
                  <a:moveTo>
                    <a:pt x="171" y="87"/>
                  </a:moveTo>
                  <a:cubicBezTo>
                    <a:pt x="41" y="87"/>
                    <a:pt x="41" y="87"/>
                    <a:pt x="41" y="87"/>
                  </a:cubicBezTo>
                  <a:cubicBezTo>
                    <a:pt x="18" y="87"/>
                    <a:pt x="0" y="68"/>
                    <a:pt x="0" y="45"/>
                  </a:cubicBezTo>
                  <a:cubicBezTo>
                    <a:pt x="0" y="41"/>
                    <a:pt x="0" y="41"/>
                    <a:pt x="0" y="41"/>
                  </a:cubicBezTo>
                  <a:cubicBezTo>
                    <a:pt x="0" y="19"/>
                    <a:pt x="18" y="0"/>
                    <a:pt x="41" y="0"/>
                  </a:cubicBezTo>
                  <a:cubicBezTo>
                    <a:pt x="171" y="0"/>
                    <a:pt x="171" y="0"/>
                    <a:pt x="171" y="0"/>
                  </a:cubicBezTo>
                  <a:cubicBezTo>
                    <a:pt x="194" y="0"/>
                    <a:pt x="212" y="19"/>
                    <a:pt x="212" y="41"/>
                  </a:cubicBezTo>
                  <a:cubicBezTo>
                    <a:pt x="212" y="45"/>
                    <a:pt x="212" y="45"/>
                    <a:pt x="212" y="45"/>
                  </a:cubicBezTo>
                  <a:cubicBezTo>
                    <a:pt x="212" y="68"/>
                    <a:pt x="194" y="87"/>
                    <a:pt x="171"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64FC9664-5338-4478-A030-2056BB40BB45}"/>
              </a:ext>
            </a:extLst>
          </p:cNvPr>
          <p:cNvGrpSpPr/>
          <p:nvPr/>
        </p:nvGrpSpPr>
        <p:grpSpPr>
          <a:xfrm>
            <a:off x="14862789" y="2683510"/>
            <a:ext cx="3679825" cy="2867026"/>
            <a:chOff x="7653338" y="-14288"/>
            <a:chExt cx="3679825" cy="2867026"/>
          </a:xfrm>
        </p:grpSpPr>
        <p:sp>
          <p:nvSpPr>
            <p:cNvPr id="27" name="Freeform 16">
              <a:extLst>
                <a:ext uri="{FF2B5EF4-FFF2-40B4-BE49-F238E27FC236}">
                  <a16:creationId xmlns:a16="http://schemas.microsoft.com/office/drawing/2014/main" id="{BF238F86-EEFE-4D84-94F3-915CEA96DB08}"/>
                </a:ext>
              </a:extLst>
            </p:cNvPr>
            <p:cNvSpPr>
              <a:spLocks/>
            </p:cNvSpPr>
            <p:nvPr/>
          </p:nvSpPr>
          <p:spPr bwMode="auto">
            <a:xfrm>
              <a:off x="7994650" y="63500"/>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0 h 966"/>
                <a:gd name="T18" fmla="*/ 97 w 1136"/>
                <a:gd name="T19" fmla="*/ 302 h 966"/>
                <a:gd name="T20" fmla="*/ 137 w 1136"/>
                <a:gd name="T21" fmla="*/ 263 h 966"/>
                <a:gd name="T22" fmla="*/ 143 w 1136"/>
                <a:gd name="T23" fmla="*/ 263 h 966"/>
                <a:gd name="T24" fmla="*/ 177 w 1136"/>
                <a:gd name="T25" fmla="*/ 244 h 966"/>
                <a:gd name="T26" fmla="*/ 584 w 1136"/>
                <a:gd name="T27" fmla="*/ 5 h 966"/>
                <a:gd name="T28" fmla="*/ 1073 w 1136"/>
                <a:gd name="T29" fmla="*/ 480 h 966"/>
                <a:gd name="T30" fmla="*/ 1071 w 1136"/>
                <a:gd name="T31" fmla="*/ 527 h 966"/>
                <a:gd name="T32" fmla="*/ 1071 w 1136"/>
                <a:gd name="T33" fmla="*/ 530 h 966"/>
                <a:gd name="T34" fmla="*/ 1097 w 1136"/>
                <a:gd name="T35" fmla="*/ 555 h 966"/>
                <a:gd name="T36" fmla="*/ 1124 w 1136"/>
                <a:gd name="T37" fmla="*/ 567 h 966"/>
                <a:gd name="T38" fmla="*/ 1136 w 1136"/>
                <a:gd name="T39" fmla="*/ 594 h 966"/>
                <a:gd name="T40" fmla="*/ 1096 w 1136"/>
                <a:gd name="T41" fmla="*/ 633 h 966"/>
                <a:gd name="T42" fmla="*/ 965 w 1136"/>
                <a:gd name="T43" fmla="*/ 633 h 966"/>
                <a:gd name="T44" fmla="*/ 935 w 1136"/>
                <a:gd name="T45" fmla="*/ 670 h 966"/>
                <a:gd name="T46" fmla="*/ 946 w 1136"/>
                <a:gd name="T47" fmla="*/ 697 h 966"/>
                <a:gd name="T48" fmla="*/ 973 w 1136"/>
                <a:gd name="T49" fmla="*/ 709 h 966"/>
                <a:gd name="T50" fmla="*/ 1024 w 1136"/>
                <a:gd name="T51" fmla="*/ 709 h 966"/>
                <a:gd name="T52" fmla="*/ 1051 w 1136"/>
                <a:gd name="T53" fmla="*/ 720 h 966"/>
                <a:gd name="T54" fmla="*/ 1062 w 1136"/>
                <a:gd name="T55" fmla="*/ 748 h 966"/>
                <a:gd name="T56" fmla="*/ 1023 w 1136"/>
                <a:gd name="T57" fmla="*/ 786 h 966"/>
                <a:gd name="T58" fmla="*/ 1007 w 1136"/>
                <a:gd name="T59" fmla="*/ 786 h 966"/>
                <a:gd name="T60" fmla="*/ 943 w 1136"/>
                <a:gd name="T61" fmla="*/ 814 h 966"/>
                <a:gd name="T62" fmla="*/ 593 w 1136"/>
                <a:gd name="T63" fmla="*/ 966 h 966"/>
                <a:gd name="T64" fmla="*/ 116 w 1136"/>
                <a:gd name="T65" fmla="*/ 547 h 966"/>
                <a:gd name="T66" fmla="*/ 57 w 1136"/>
                <a:gd name="T67" fmla="*/ 495 h 966"/>
                <a:gd name="T68" fmla="*/ 38 w 1136"/>
                <a:gd name="T69" fmla="*/ 495 h 966"/>
                <a:gd name="T70" fmla="*/ 0 w 1136"/>
                <a:gd name="T71" fmla="*/ 456 h 966"/>
                <a:gd name="T72" fmla="*/ 0 w 1136"/>
                <a:gd name="T73" fmla="*/ 456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1"/>
                    <a:pt x="224" y="380"/>
                  </a:cubicBezTo>
                  <a:cubicBezTo>
                    <a:pt x="224" y="369"/>
                    <a:pt x="220" y="359"/>
                    <a:pt x="213" y="352"/>
                  </a:cubicBezTo>
                  <a:cubicBezTo>
                    <a:pt x="206" y="345"/>
                    <a:pt x="196" y="341"/>
                    <a:pt x="185" y="341"/>
                  </a:cubicBezTo>
                  <a:cubicBezTo>
                    <a:pt x="134" y="341"/>
                    <a:pt x="134" y="341"/>
                    <a:pt x="134" y="341"/>
                  </a:cubicBezTo>
                  <a:cubicBezTo>
                    <a:pt x="134" y="341"/>
                    <a:pt x="134" y="341"/>
                    <a:pt x="134" y="340"/>
                  </a:cubicBezTo>
                  <a:cubicBezTo>
                    <a:pt x="114" y="339"/>
                    <a:pt x="97" y="323"/>
                    <a:pt x="97" y="302"/>
                  </a:cubicBezTo>
                  <a:cubicBezTo>
                    <a:pt x="97" y="281"/>
                    <a:pt x="116" y="263"/>
                    <a:pt x="137" y="263"/>
                  </a:cubicBezTo>
                  <a:cubicBezTo>
                    <a:pt x="143" y="263"/>
                    <a:pt x="143" y="263"/>
                    <a:pt x="143" y="263"/>
                  </a:cubicBezTo>
                  <a:cubicBezTo>
                    <a:pt x="157" y="263"/>
                    <a:pt x="170" y="256"/>
                    <a:pt x="177" y="244"/>
                  </a:cubicBezTo>
                  <a:cubicBezTo>
                    <a:pt x="259" y="103"/>
                    <a:pt x="410" y="8"/>
                    <a:pt x="584" y="5"/>
                  </a:cubicBezTo>
                  <a:cubicBezTo>
                    <a:pt x="852" y="0"/>
                    <a:pt x="1071" y="213"/>
                    <a:pt x="1073" y="480"/>
                  </a:cubicBezTo>
                  <a:cubicBezTo>
                    <a:pt x="1073" y="496"/>
                    <a:pt x="1073" y="512"/>
                    <a:pt x="1071" y="527"/>
                  </a:cubicBezTo>
                  <a:cubicBezTo>
                    <a:pt x="1071" y="528"/>
                    <a:pt x="1071" y="529"/>
                    <a:pt x="1071" y="530"/>
                  </a:cubicBezTo>
                  <a:cubicBezTo>
                    <a:pt x="1071" y="544"/>
                    <a:pt x="1083" y="555"/>
                    <a:pt x="1097" y="555"/>
                  </a:cubicBezTo>
                  <a:cubicBezTo>
                    <a:pt x="1108" y="555"/>
                    <a:pt x="1117" y="560"/>
                    <a:pt x="1124" y="567"/>
                  </a:cubicBezTo>
                  <a:cubicBezTo>
                    <a:pt x="1131" y="574"/>
                    <a:pt x="1136" y="584"/>
                    <a:pt x="1136" y="594"/>
                  </a:cubicBezTo>
                  <a:cubicBezTo>
                    <a:pt x="1135" y="616"/>
                    <a:pt x="1117" y="633"/>
                    <a:pt x="1096" y="633"/>
                  </a:cubicBezTo>
                  <a:cubicBezTo>
                    <a:pt x="965" y="633"/>
                    <a:pt x="965" y="633"/>
                    <a:pt x="965" y="633"/>
                  </a:cubicBezTo>
                  <a:cubicBezTo>
                    <a:pt x="947" y="636"/>
                    <a:pt x="935" y="652"/>
                    <a:pt x="935" y="670"/>
                  </a:cubicBezTo>
                  <a:cubicBezTo>
                    <a:pt x="935" y="681"/>
                    <a:pt x="939" y="690"/>
                    <a:pt x="946" y="697"/>
                  </a:cubicBezTo>
                  <a:cubicBezTo>
                    <a:pt x="953" y="704"/>
                    <a:pt x="963" y="709"/>
                    <a:pt x="973" y="709"/>
                  </a:cubicBezTo>
                  <a:cubicBezTo>
                    <a:pt x="1024" y="709"/>
                    <a:pt x="1024" y="709"/>
                    <a:pt x="1024" y="709"/>
                  </a:cubicBezTo>
                  <a:cubicBezTo>
                    <a:pt x="1034" y="709"/>
                    <a:pt x="1044" y="713"/>
                    <a:pt x="1051" y="720"/>
                  </a:cubicBezTo>
                  <a:cubicBezTo>
                    <a:pt x="1058" y="727"/>
                    <a:pt x="1062" y="737"/>
                    <a:pt x="1062" y="748"/>
                  </a:cubicBezTo>
                  <a:cubicBezTo>
                    <a:pt x="1062" y="769"/>
                    <a:pt x="1044" y="786"/>
                    <a:pt x="1023" y="786"/>
                  </a:cubicBezTo>
                  <a:cubicBezTo>
                    <a:pt x="1007" y="786"/>
                    <a:pt x="1007" y="786"/>
                    <a:pt x="1007" y="786"/>
                  </a:cubicBezTo>
                  <a:cubicBezTo>
                    <a:pt x="983" y="786"/>
                    <a:pt x="960" y="796"/>
                    <a:pt x="943" y="814"/>
                  </a:cubicBezTo>
                  <a:cubicBezTo>
                    <a:pt x="855" y="907"/>
                    <a:pt x="731" y="966"/>
                    <a:pt x="593" y="966"/>
                  </a:cubicBezTo>
                  <a:cubicBezTo>
                    <a:pt x="348" y="966"/>
                    <a:pt x="146" y="783"/>
                    <a:pt x="116" y="547"/>
                  </a:cubicBezTo>
                  <a:cubicBezTo>
                    <a:pt x="112" y="517"/>
                    <a:pt x="87" y="495"/>
                    <a:pt x="57" y="495"/>
                  </a:cubicBezTo>
                  <a:cubicBezTo>
                    <a:pt x="38" y="495"/>
                    <a:pt x="38" y="495"/>
                    <a:pt x="38" y="495"/>
                  </a:cubicBezTo>
                  <a:cubicBezTo>
                    <a:pt x="17" y="495"/>
                    <a:pt x="0" y="478"/>
                    <a:pt x="0" y="456"/>
                  </a:cubicBezTo>
                  <a:cubicBezTo>
                    <a:pt x="0" y="456"/>
                    <a:pt x="0" y="456"/>
                    <a:pt x="0" y="456"/>
                  </a:cubicBezTo>
                  <a:cubicBezTo>
                    <a:pt x="0" y="435"/>
                    <a:pt x="17" y="418"/>
                    <a:pt x="38" y="418"/>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17">
              <a:extLst>
                <a:ext uri="{FF2B5EF4-FFF2-40B4-BE49-F238E27FC236}">
                  <a16:creationId xmlns:a16="http://schemas.microsoft.com/office/drawing/2014/main" id="{6349D007-BF0E-427F-B5FE-EC0E9F6E57BB}"/>
                </a:ext>
              </a:extLst>
            </p:cNvPr>
            <p:cNvSpPr>
              <a:spLocks/>
            </p:cNvSpPr>
            <p:nvPr/>
          </p:nvSpPr>
          <p:spPr bwMode="auto">
            <a:xfrm>
              <a:off x="11091863" y="2111375"/>
              <a:ext cx="223838" cy="222250"/>
            </a:xfrm>
            <a:custGeom>
              <a:avLst/>
              <a:gdLst>
                <a:gd name="T0" fmla="*/ 37 w 78"/>
                <a:gd name="T1" fmla="*/ 77 h 77"/>
                <a:gd name="T2" fmla="*/ 41 w 78"/>
                <a:gd name="T3" fmla="*/ 77 h 77"/>
                <a:gd name="T4" fmla="*/ 78 w 78"/>
                <a:gd name="T5" fmla="*/ 40 h 77"/>
                <a:gd name="T6" fmla="*/ 78 w 78"/>
                <a:gd name="T7" fmla="*/ 37 h 77"/>
                <a:gd name="T8" fmla="*/ 41 w 78"/>
                <a:gd name="T9" fmla="*/ 0 h 77"/>
                <a:gd name="T10" fmla="*/ 37 w 78"/>
                <a:gd name="T11" fmla="*/ 0 h 77"/>
                <a:gd name="T12" fmla="*/ 0 w 78"/>
                <a:gd name="T13" fmla="*/ 37 h 77"/>
                <a:gd name="T14" fmla="*/ 0 w 78"/>
                <a:gd name="T15" fmla="*/ 40 h 77"/>
                <a:gd name="T16" fmla="*/ 37 w 7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7">
                  <a:moveTo>
                    <a:pt x="37" y="77"/>
                  </a:moveTo>
                  <a:cubicBezTo>
                    <a:pt x="41" y="77"/>
                    <a:pt x="41" y="77"/>
                    <a:pt x="41" y="77"/>
                  </a:cubicBezTo>
                  <a:cubicBezTo>
                    <a:pt x="61" y="77"/>
                    <a:pt x="78" y="61"/>
                    <a:pt x="78" y="40"/>
                  </a:cubicBezTo>
                  <a:cubicBezTo>
                    <a:pt x="78" y="37"/>
                    <a:pt x="78" y="37"/>
                    <a:pt x="78" y="37"/>
                  </a:cubicBezTo>
                  <a:cubicBezTo>
                    <a:pt x="78" y="16"/>
                    <a:pt x="61" y="0"/>
                    <a:pt x="41"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18">
              <a:extLst>
                <a:ext uri="{FF2B5EF4-FFF2-40B4-BE49-F238E27FC236}">
                  <a16:creationId xmlns:a16="http://schemas.microsoft.com/office/drawing/2014/main" id="{8CC4BA1F-900B-4830-8EA5-EB3079902CA6}"/>
                </a:ext>
              </a:extLst>
            </p:cNvPr>
            <p:cNvSpPr>
              <a:spLocks/>
            </p:cNvSpPr>
            <p:nvPr/>
          </p:nvSpPr>
          <p:spPr bwMode="auto">
            <a:xfrm>
              <a:off x="7653338" y="1270000"/>
              <a:ext cx="300038" cy="223838"/>
            </a:xfrm>
            <a:custGeom>
              <a:avLst/>
              <a:gdLst>
                <a:gd name="T0" fmla="*/ 37 w 104"/>
                <a:gd name="T1" fmla="*/ 77 h 77"/>
                <a:gd name="T2" fmla="*/ 67 w 104"/>
                <a:gd name="T3" fmla="*/ 77 h 77"/>
                <a:gd name="T4" fmla="*/ 104 w 104"/>
                <a:gd name="T5" fmla="*/ 40 h 77"/>
                <a:gd name="T6" fmla="*/ 104 w 104"/>
                <a:gd name="T7" fmla="*/ 37 h 77"/>
                <a:gd name="T8" fmla="*/ 67 w 104"/>
                <a:gd name="T9" fmla="*/ 0 h 77"/>
                <a:gd name="T10" fmla="*/ 37 w 104"/>
                <a:gd name="T11" fmla="*/ 0 h 77"/>
                <a:gd name="T12" fmla="*/ 0 w 104"/>
                <a:gd name="T13" fmla="*/ 37 h 77"/>
                <a:gd name="T14" fmla="*/ 0 w 104"/>
                <a:gd name="T15" fmla="*/ 40 h 77"/>
                <a:gd name="T16" fmla="*/ 37 w 10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77">
                  <a:moveTo>
                    <a:pt x="37" y="77"/>
                  </a:moveTo>
                  <a:cubicBezTo>
                    <a:pt x="67" y="77"/>
                    <a:pt x="67" y="77"/>
                    <a:pt x="67" y="77"/>
                  </a:cubicBezTo>
                  <a:cubicBezTo>
                    <a:pt x="88" y="77"/>
                    <a:pt x="104" y="61"/>
                    <a:pt x="104" y="40"/>
                  </a:cubicBezTo>
                  <a:cubicBezTo>
                    <a:pt x="104" y="37"/>
                    <a:pt x="104" y="37"/>
                    <a:pt x="104" y="37"/>
                  </a:cubicBezTo>
                  <a:cubicBezTo>
                    <a:pt x="104" y="16"/>
                    <a:pt x="88" y="0"/>
                    <a:pt x="67"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19">
              <a:extLst>
                <a:ext uri="{FF2B5EF4-FFF2-40B4-BE49-F238E27FC236}">
                  <a16:creationId xmlns:a16="http://schemas.microsoft.com/office/drawing/2014/main" id="{491766BA-6779-431A-8E02-77358FA42EE6}"/>
                </a:ext>
              </a:extLst>
            </p:cNvPr>
            <p:cNvSpPr>
              <a:spLocks/>
            </p:cNvSpPr>
            <p:nvPr/>
          </p:nvSpPr>
          <p:spPr bwMode="auto">
            <a:xfrm>
              <a:off x="8012113" y="-14288"/>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1 h 966"/>
                <a:gd name="T18" fmla="*/ 98 w 1136"/>
                <a:gd name="T19" fmla="*/ 302 h 966"/>
                <a:gd name="T20" fmla="*/ 137 w 1136"/>
                <a:gd name="T21" fmla="*/ 264 h 966"/>
                <a:gd name="T22" fmla="*/ 143 w 1136"/>
                <a:gd name="T23" fmla="*/ 264 h 966"/>
                <a:gd name="T24" fmla="*/ 177 w 1136"/>
                <a:gd name="T25" fmla="*/ 245 h 966"/>
                <a:gd name="T26" fmla="*/ 584 w 1136"/>
                <a:gd name="T27" fmla="*/ 5 h 966"/>
                <a:gd name="T28" fmla="*/ 1073 w 1136"/>
                <a:gd name="T29" fmla="*/ 481 h 966"/>
                <a:gd name="T30" fmla="*/ 1071 w 1136"/>
                <a:gd name="T31" fmla="*/ 528 h 966"/>
                <a:gd name="T32" fmla="*/ 1071 w 1136"/>
                <a:gd name="T33" fmla="*/ 530 h 966"/>
                <a:gd name="T34" fmla="*/ 1097 w 1136"/>
                <a:gd name="T35" fmla="*/ 556 h 966"/>
                <a:gd name="T36" fmla="*/ 1124 w 1136"/>
                <a:gd name="T37" fmla="*/ 567 h 966"/>
                <a:gd name="T38" fmla="*/ 1136 w 1136"/>
                <a:gd name="T39" fmla="*/ 595 h 966"/>
                <a:gd name="T40" fmla="*/ 1096 w 1136"/>
                <a:gd name="T41" fmla="*/ 633 h 966"/>
                <a:gd name="T42" fmla="*/ 965 w 1136"/>
                <a:gd name="T43" fmla="*/ 633 h 966"/>
                <a:gd name="T44" fmla="*/ 935 w 1136"/>
                <a:gd name="T45" fmla="*/ 671 h 966"/>
                <a:gd name="T46" fmla="*/ 946 w 1136"/>
                <a:gd name="T47" fmla="*/ 698 h 966"/>
                <a:gd name="T48" fmla="*/ 973 w 1136"/>
                <a:gd name="T49" fmla="*/ 709 h 966"/>
                <a:gd name="T50" fmla="*/ 1024 w 1136"/>
                <a:gd name="T51" fmla="*/ 709 h 966"/>
                <a:gd name="T52" fmla="*/ 1051 w 1136"/>
                <a:gd name="T53" fmla="*/ 721 h 966"/>
                <a:gd name="T54" fmla="*/ 1062 w 1136"/>
                <a:gd name="T55" fmla="*/ 748 h 966"/>
                <a:gd name="T56" fmla="*/ 1023 w 1136"/>
                <a:gd name="T57" fmla="*/ 787 h 966"/>
                <a:gd name="T58" fmla="*/ 1007 w 1136"/>
                <a:gd name="T59" fmla="*/ 787 h 966"/>
                <a:gd name="T60" fmla="*/ 943 w 1136"/>
                <a:gd name="T61" fmla="*/ 814 h 966"/>
                <a:gd name="T62" fmla="*/ 593 w 1136"/>
                <a:gd name="T63" fmla="*/ 966 h 966"/>
                <a:gd name="T64" fmla="*/ 116 w 1136"/>
                <a:gd name="T65" fmla="*/ 547 h 966"/>
                <a:gd name="T66" fmla="*/ 57 w 1136"/>
                <a:gd name="T67" fmla="*/ 496 h 966"/>
                <a:gd name="T68" fmla="*/ 38 w 1136"/>
                <a:gd name="T69" fmla="*/ 496 h 966"/>
                <a:gd name="T70" fmla="*/ 0 w 1136"/>
                <a:gd name="T71" fmla="*/ 457 h 966"/>
                <a:gd name="T72" fmla="*/ 0 w 1136"/>
                <a:gd name="T73" fmla="*/ 457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2"/>
                    <a:pt x="224" y="380"/>
                  </a:cubicBezTo>
                  <a:cubicBezTo>
                    <a:pt x="224" y="369"/>
                    <a:pt x="220" y="360"/>
                    <a:pt x="213" y="352"/>
                  </a:cubicBezTo>
                  <a:cubicBezTo>
                    <a:pt x="206" y="345"/>
                    <a:pt x="196" y="341"/>
                    <a:pt x="185" y="341"/>
                  </a:cubicBezTo>
                  <a:cubicBezTo>
                    <a:pt x="134" y="341"/>
                    <a:pt x="134" y="341"/>
                    <a:pt x="134" y="341"/>
                  </a:cubicBezTo>
                  <a:cubicBezTo>
                    <a:pt x="134" y="341"/>
                    <a:pt x="134" y="341"/>
                    <a:pt x="134" y="341"/>
                  </a:cubicBezTo>
                  <a:cubicBezTo>
                    <a:pt x="114" y="340"/>
                    <a:pt x="98" y="323"/>
                    <a:pt x="98" y="302"/>
                  </a:cubicBezTo>
                  <a:cubicBezTo>
                    <a:pt x="98" y="281"/>
                    <a:pt x="116" y="264"/>
                    <a:pt x="137" y="264"/>
                  </a:cubicBezTo>
                  <a:cubicBezTo>
                    <a:pt x="143" y="264"/>
                    <a:pt x="143" y="264"/>
                    <a:pt x="143" y="264"/>
                  </a:cubicBezTo>
                  <a:cubicBezTo>
                    <a:pt x="157" y="264"/>
                    <a:pt x="170" y="256"/>
                    <a:pt x="177" y="245"/>
                  </a:cubicBezTo>
                  <a:cubicBezTo>
                    <a:pt x="259" y="104"/>
                    <a:pt x="410" y="8"/>
                    <a:pt x="584" y="5"/>
                  </a:cubicBezTo>
                  <a:cubicBezTo>
                    <a:pt x="852" y="0"/>
                    <a:pt x="1071" y="213"/>
                    <a:pt x="1073" y="481"/>
                  </a:cubicBezTo>
                  <a:cubicBezTo>
                    <a:pt x="1073" y="497"/>
                    <a:pt x="1073" y="512"/>
                    <a:pt x="1071" y="528"/>
                  </a:cubicBezTo>
                  <a:cubicBezTo>
                    <a:pt x="1071" y="529"/>
                    <a:pt x="1071" y="529"/>
                    <a:pt x="1071" y="530"/>
                  </a:cubicBezTo>
                  <a:cubicBezTo>
                    <a:pt x="1071" y="544"/>
                    <a:pt x="1083" y="556"/>
                    <a:pt x="1097" y="556"/>
                  </a:cubicBezTo>
                  <a:cubicBezTo>
                    <a:pt x="1108" y="556"/>
                    <a:pt x="1118" y="560"/>
                    <a:pt x="1124" y="567"/>
                  </a:cubicBezTo>
                  <a:cubicBezTo>
                    <a:pt x="1132" y="574"/>
                    <a:pt x="1136" y="584"/>
                    <a:pt x="1136" y="595"/>
                  </a:cubicBezTo>
                  <a:cubicBezTo>
                    <a:pt x="1136" y="616"/>
                    <a:pt x="1117" y="633"/>
                    <a:pt x="1096" y="633"/>
                  </a:cubicBezTo>
                  <a:cubicBezTo>
                    <a:pt x="965" y="633"/>
                    <a:pt x="965" y="633"/>
                    <a:pt x="965" y="633"/>
                  </a:cubicBezTo>
                  <a:cubicBezTo>
                    <a:pt x="948" y="637"/>
                    <a:pt x="935" y="652"/>
                    <a:pt x="935" y="671"/>
                  </a:cubicBezTo>
                  <a:cubicBezTo>
                    <a:pt x="935" y="681"/>
                    <a:pt x="939" y="691"/>
                    <a:pt x="946" y="698"/>
                  </a:cubicBezTo>
                  <a:cubicBezTo>
                    <a:pt x="953" y="705"/>
                    <a:pt x="963" y="709"/>
                    <a:pt x="973" y="709"/>
                  </a:cubicBezTo>
                  <a:cubicBezTo>
                    <a:pt x="1024" y="709"/>
                    <a:pt x="1024" y="709"/>
                    <a:pt x="1024" y="709"/>
                  </a:cubicBezTo>
                  <a:cubicBezTo>
                    <a:pt x="1034" y="709"/>
                    <a:pt x="1044" y="714"/>
                    <a:pt x="1051" y="721"/>
                  </a:cubicBezTo>
                  <a:cubicBezTo>
                    <a:pt x="1058" y="728"/>
                    <a:pt x="1063" y="738"/>
                    <a:pt x="1062" y="748"/>
                  </a:cubicBezTo>
                  <a:cubicBezTo>
                    <a:pt x="1062" y="770"/>
                    <a:pt x="1044" y="787"/>
                    <a:pt x="1023" y="787"/>
                  </a:cubicBezTo>
                  <a:cubicBezTo>
                    <a:pt x="1007" y="787"/>
                    <a:pt x="1007" y="787"/>
                    <a:pt x="1007" y="787"/>
                  </a:cubicBezTo>
                  <a:cubicBezTo>
                    <a:pt x="983" y="787"/>
                    <a:pt x="960" y="797"/>
                    <a:pt x="943" y="814"/>
                  </a:cubicBezTo>
                  <a:cubicBezTo>
                    <a:pt x="856" y="908"/>
                    <a:pt x="731" y="966"/>
                    <a:pt x="593" y="966"/>
                  </a:cubicBezTo>
                  <a:cubicBezTo>
                    <a:pt x="348" y="966"/>
                    <a:pt x="146" y="784"/>
                    <a:pt x="116" y="547"/>
                  </a:cubicBezTo>
                  <a:cubicBezTo>
                    <a:pt x="112" y="518"/>
                    <a:pt x="87" y="496"/>
                    <a:pt x="57" y="496"/>
                  </a:cubicBezTo>
                  <a:cubicBezTo>
                    <a:pt x="38" y="496"/>
                    <a:pt x="38" y="496"/>
                    <a:pt x="38" y="496"/>
                  </a:cubicBezTo>
                  <a:cubicBezTo>
                    <a:pt x="17" y="496"/>
                    <a:pt x="0" y="478"/>
                    <a:pt x="0" y="457"/>
                  </a:cubicBezTo>
                  <a:cubicBezTo>
                    <a:pt x="0" y="457"/>
                    <a:pt x="0" y="457"/>
                    <a:pt x="0" y="457"/>
                  </a:cubicBezTo>
                  <a:cubicBezTo>
                    <a:pt x="0" y="436"/>
                    <a:pt x="17" y="418"/>
                    <a:pt x="38" y="41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0">
              <a:extLst>
                <a:ext uri="{FF2B5EF4-FFF2-40B4-BE49-F238E27FC236}">
                  <a16:creationId xmlns:a16="http://schemas.microsoft.com/office/drawing/2014/main" id="{0E3EC397-546E-4072-A177-CF68DB28A409}"/>
                </a:ext>
              </a:extLst>
            </p:cNvPr>
            <p:cNvSpPr>
              <a:spLocks/>
            </p:cNvSpPr>
            <p:nvPr/>
          </p:nvSpPr>
          <p:spPr bwMode="auto">
            <a:xfrm>
              <a:off x="11110913" y="2033587"/>
              <a:ext cx="222250" cy="225425"/>
            </a:xfrm>
            <a:custGeom>
              <a:avLst/>
              <a:gdLst>
                <a:gd name="T0" fmla="*/ 36 w 77"/>
                <a:gd name="T1" fmla="*/ 78 h 78"/>
                <a:gd name="T2" fmla="*/ 40 w 77"/>
                <a:gd name="T3" fmla="*/ 78 h 78"/>
                <a:gd name="T4" fmla="*/ 77 w 77"/>
                <a:gd name="T5" fmla="*/ 41 h 78"/>
                <a:gd name="T6" fmla="*/ 77 w 77"/>
                <a:gd name="T7" fmla="*/ 37 h 78"/>
                <a:gd name="T8" fmla="*/ 40 w 77"/>
                <a:gd name="T9" fmla="*/ 0 h 78"/>
                <a:gd name="T10" fmla="*/ 36 w 77"/>
                <a:gd name="T11" fmla="*/ 0 h 78"/>
                <a:gd name="T12" fmla="*/ 0 w 77"/>
                <a:gd name="T13" fmla="*/ 37 h 78"/>
                <a:gd name="T14" fmla="*/ 0 w 77"/>
                <a:gd name="T15" fmla="*/ 41 h 78"/>
                <a:gd name="T16" fmla="*/ 36 w 7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8">
                  <a:moveTo>
                    <a:pt x="36" y="78"/>
                  </a:moveTo>
                  <a:cubicBezTo>
                    <a:pt x="40" y="78"/>
                    <a:pt x="40" y="78"/>
                    <a:pt x="40" y="78"/>
                  </a:cubicBezTo>
                  <a:cubicBezTo>
                    <a:pt x="60" y="78"/>
                    <a:pt x="77" y="61"/>
                    <a:pt x="77" y="41"/>
                  </a:cubicBezTo>
                  <a:cubicBezTo>
                    <a:pt x="77" y="37"/>
                    <a:pt x="77" y="37"/>
                    <a:pt x="77" y="37"/>
                  </a:cubicBezTo>
                  <a:cubicBezTo>
                    <a:pt x="77" y="17"/>
                    <a:pt x="60" y="0"/>
                    <a:pt x="40"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1">
              <a:extLst>
                <a:ext uri="{FF2B5EF4-FFF2-40B4-BE49-F238E27FC236}">
                  <a16:creationId xmlns:a16="http://schemas.microsoft.com/office/drawing/2014/main" id="{FD43E786-0BF8-4D02-BF5E-9660837C6967}"/>
                </a:ext>
              </a:extLst>
            </p:cNvPr>
            <p:cNvSpPr>
              <a:spLocks/>
            </p:cNvSpPr>
            <p:nvPr/>
          </p:nvSpPr>
          <p:spPr bwMode="auto">
            <a:xfrm>
              <a:off x="7673975" y="1192212"/>
              <a:ext cx="296863" cy="225425"/>
            </a:xfrm>
            <a:custGeom>
              <a:avLst/>
              <a:gdLst>
                <a:gd name="T0" fmla="*/ 36 w 103"/>
                <a:gd name="T1" fmla="*/ 78 h 78"/>
                <a:gd name="T2" fmla="*/ 67 w 103"/>
                <a:gd name="T3" fmla="*/ 78 h 78"/>
                <a:gd name="T4" fmla="*/ 103 w 103"/>
                <a:gd name="T5" fmla="*/ 41 h 78"/>
                <a:gd name="T6" fmla="*/ 103 w 103"/>
                <a:gd name="T7" fmla="*/ 37 h 78"/>
                <a:gd name="T8" fmla="*/ 67 w 103"/>
                <a:gd name="T9" fmla="*/ 0 h 78"/>
                <a:gd name="T10" fmla="*/ 36 w 103"/>
                <a:gd name="T11" fmla="*/ 0 h 78"/>
                <a:gd name="T12" fmla="*/ 0 w 103"/>
                <a:gd name="T13" fmla="*/ 37 h 78"/>
                <a:gd name="T14" fmla="*/ 0 w 103"/>
                <a:gd name="T15" fmla="*/ 41 h 78"/>
                <a:gd name="T16" fmla="*/ 36 w 103"/>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8">
                  <a:moveTo>
                    <a:pt x="36" y="78"/>
                  </a:moveTo>
                  <a:cubicBezTo>
                    <a:pt x="67" y="78"/>
                    <a:pt x="67" y="78"/>
                    <a:pt x="67" y="78"/>
                  </a:cubicBezTo>
                  <a:cubicBezTo>
                    <a:pt x="87" y="78"/>
                    <a:pt x="103" y="61"/>
                    <a:pt x="103" y="41"/>
                  </a:cubicBezTo>
                  <a:cubicBezTo>
                    <a:pt x="103" y="37"/>
                    <a:pt x="103" y="37"/>
                    <a:pt x="103" y="37"/>
                  </a:cubicBezTo>
                  <a:cubicBezTo>
                    <a:pt x="103" y="17"/>
                    <a:pt x="87" y="0"/>
                    <a:pt x="67"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7579D881-2A8E-4735-9DE7-22F3D67EF6DA}"/>
              </a:ext>
            </a:extLst>
          </p:cNvPr>
          <p:cNvGrpSpPr/>
          <p:nvPr/>
        </p:nvGrpSpPr>
        <p:grpSpPr>
          <a:xfrm>
            <a:off x="11403672" y="5322887"/>
            <a:ext cx="1538288" cy="3298826"/>
            <a:chOff x="1108075" y="6986587"/>
            <a:chExt cx="1538288" cy="3298826"/>
          </a:xfrm>
        </p:grpSpPr>
        <p:sp>
          <p:nvSpPr>
            <p:cNvPr id="33" name="Freeform 22">
              <a:extLst>
                <a:ext uri="{FF2B5EF4-FFF2-40B4-BE49-F238E27FC236}">
                  <a16:creationId xmlns:a16="http://schemas.microsoft.com/office/drawing/2014/main" id="{7A907205-0E90-4B1E-B820-D3F0D0F5F21C}"/>
                </a:ext>
              </a:extLst>
            </p:cNvPr>
            <p:cNvSpPr>
              <a:spLocks/>
            </p:cNvSpPr>
            <p:nvPr/>
          </p:nvSpPr>
          <p:spPr bwMode="auto">
            <a:xfrm>
              <a:off x="1108075" y="6986587"/>
              <a:ext cx="1471613" cy="2954338"/>
            </a:xfrm>
            <a:custGeom>
              <a:avLst/>
              <a:gdLst>
                <a:gd name="T0" fmla="*/ 333 w 510"/>
                <a:gd name="T1" fmla="*/ 489 h 1023"/>
                <a:gd name="T2" fmla="*/ 371 w 510"/>
                <a:gd name="T3" fmla="*/ 357 h 1023"/>
                <a:gd name="T4" fmla="*/ 300 w 510"/>
                <a:gd name="T5" fmla="*/ 205 h 1023"/>
                <a:gd name="T6" fmla="*/ 338 w 510"/>
                <a:gd name="T7" fmla="*/ 123 h 1023"/>
                <a:gd name="T8" fmla="*/ 237 w 510"/>
                <a:gd name="T9" fmla="*/ 5 h 1023"/>
                <a:gd name="T10" fmla="*/ 118 w 510"/>
                <a:gd name="T11" fmla="*/ 106 h 1023"/>
                <a:gd name="T12" fmla="*/ 132 w 510"/>
                <a:gd name="T13" fmla="*/ 167 h 1023"/>
                <a:gd name="T14" fmla="*/ 19 w 510"/>
                <a:gd name="T15" fmla="*/ 326 h 1023"/>
                <a:gd name="T16" fmla="*/ 89 w 510"/>
                <a:gd name="T17" fmla="*/ 518 h 1023"/>
                <a:gd name="T18" fmla="*/ 1 w 510"/>
                <a:gd name="T19" fmla="*/ 717 h 1023"/>
                <a:gd name="T20" fmla="*/ 286 w 510"/>
                <a:gd name="T21" fmla="*/ 1000 h 1023"/>
                <a:gd name="T22" fmla="*/ 487 w 510"/>
                <a:gd name="T23" fmla="*/ 682 h 1023"/>
                <a:gd name="T24" fmla="*/ 333 w 510"/>
                <a:gd name="T25" fmla="*/ 489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0" h="1023">
                  <a:moveTo>
                    <a:pt x="333" y="489"/>
                  </a:moveTo>
                  <a:cubicBezTo>
                    <a:pt x="327" y="419"/>
                    <a:pt x="372" y="439"/>
                    <a:pt x="371" y="357"/>
                  </a:cubicBezTo>
                  <a:cubicBezTo>
                    <a:pt x="371" y="284"/>
                    <a:pt x="301" y="244"/>
                    <a:pt x="300" y="205"/>
                  </a:cubicBezTo>
                  <a:cubicBezTo>
                    <a:pt x="299" y="166"/>
                    <a:pt x="336" y="145"/>
                    <a:pt x="338" y="123"/>
                  </a:cubicBezTo>
                  <a:cubicBezTo>
                    <a:pt x="342" y="63"/>
                    <a:pt x="297" y="10"/>
                    <a:pt x="237" y="5"/>
                  </a:cubicBezTo>
                  <a:cubicBezTo>
                    <a:pt x="176" y="0"/>
                    <a:pt x="123" y="45"/>
                    <a:pt x="118" y="106"/>
                  </a:cubicBezTo>
                  <a:cubicBezTo>
                    <a:pt x="117" y="128"/>
                    <a:pt x="131" y="133"/>
                    <a:pt x="132" y="167"/>
                  </a:cubicBezTo>
                  <a:cubicBezTo>
                    <a:pt x="132" y="202"/>
                    <a:pt x="8" y="255"/>
                    <a:pt x="19" y="326"/>
                  </a:cubicBezTo>
                  <a:cubicBezTo>
                    <a:pt x="30" y="398"/>
                    <a:pt x="94" y="431"/>
                    <a:pt x="89" y="518"/>
                  </a:cubicBezTo>
                  <a:cubicBezTo>
                    <a:pt x="86" y="583"/>
                    <a:pt x="0" y="610"/>
                    <a:pt x="1" y="717"/>
                  </a:cubicBezTo>
                  <a:cubicBezTo>
                    <a:pt x="3" y="890"/>
                    <a:pt x="127" y="1023"/>
                    <a:pt x="286" y="1000"/>
                  </a:cubicBezTo>
                  <a:cubicBezTo>
                    <a:pt x="445" y="978"/>
                    <a:pt x="510" y="841"/>
                    <a:pt x="487" y="682"/>
                  </a:cubicBezTo>
                  <a:cubicBezTo>
                    <a:pt x="473" y="577"/>
                    <a:pt x="339" y="558"/>
                    <a:pt x="333" y="4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
              <a:extLst>
                <a:ext uri="{FF2B5EF4-FFF2-40B4-BE49-F238E27FC236}">
                  <a16:creationId xmlns:a16="http://schemas.microsoft.com/office/drawing/2014/main" id="{D1814C61-7669-4B78-B143-392AA3B3BE85}"/>
                </a:ext>
              </a:extLst>
            </p:cNvPr>
            <p:cNvSpPr>
              <a:spLocks/>
            </p:cNvSpPr>
            <p:nvPr/>
          </p:nvSpPr>
          <p:spPr bwMode="auto">
            <a:xfrm>
              <a:off x="1674813" y="7297737"/>
              <a:ext cx="215900" cy="2297113"/>
            </a:xfrm>
            <a:custGeom>
              <a:avLst/>
              <a:gdLst>
                <a:gd name="T0" fmla="*/ 23 w 75"/>
                <a:gd name="T1" fmla="*/ 0 h 795"/>
                <a:gd name="T2" fmla="*/ 13 w 75"/>
                <a:gd name="T3" fmla="*/ 100 h 795"/>
                <a:gd name="T4" fmla="*/ 7 w 75"/>
                <a:gd name="T5" fmla="*/ 200 h 795"/>
                <a:gd name="T6" fmla="*/ 4 w 75"/>
                <a:gd name="T7" fmla="*/ 300 h 795"/>
                <a:gd name="T8" fmla="*/ 6 w 75"/>
                <a:gd name="T9" fmla="*/ 401 h 795"/>
                <a:gd name="T10" fmla="*/ 13 w 75"/>
                <a:gd name="T11" fmla="*/ 501 h 795"/>
                <a:gd name="T12" fmla="*/ 26 w 75"/>
                <a:gd name="T13" fmla="*/ 600 h 795"/>
                <a:gd name="T14" fmla="*/ 46 w 75"/>
                <a:gd name="T15" fmla="*/ 699 h 795"/>
                <a:gd name="T16" fmla="*/ 75 w 75"/>
                <a:gd name="T17" fmla="*/ 795 h 795"/>
                <a:gd name="T18" fmla="*/ 44 w 75"/>
                <a:gd name="T19" fmla="*/ 699 h 795"/>
                <a:gd name="T20" fmla="*/ 23 w 75"/>
                <a:gd name="T21" fmla="*/ 601 h 795"/>
                <a:gd name="T22" fmla="*/ 9 w 75"/>
                <a:gd name="T23" fmla="*/ 501 h 795"/>
                <a:gd name="T24" fmla="*/ 2 w 75"/>
                <a:gd name="T25" fmla="*/ 401 h 795"/>
                <a:gd name="T26" fmla="*/ 4 w 75"/>
                <a:gd name="T27" fmla="*/ 200 h 795"/>
                <a:gd name="T28" fmla="*/ 23 w 75"/>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795">
                  <a:moveTo>
                    <a:pt x="23" y="0"/>
                  </a:moveTo>
                  <a:cubicBezTo>
                    <a:pt x="19" y="33"/>
                    <a:pt x="16" y="66"/>
                    <a:pt x="13" y="100"/>
                  </a:cubicBezTo>
                  <a:cubicBezTo>
                    <a:pt x="10" y="133"/>
                    <a:pt x="8" y="166"/>
                    <a:pt x="7" y="200"/>
                  </a:cubicBezTo>
                  <a:cubicBezTo>
                    <a:pt x="5" y="233"/>
                    <a:pt x="4" y="267"/>
                    <a:pt x="4" y="300"/>
                  </a:cubicBezTo>
                  <a:cubicBezTo>
                    <a:pt x="4" y="334"/>
                    <a:pt x="5" y="367"/>
                    <a:pt x="6" y="401"/>
                  </a:cubicBezTo>
                  <a:cubicBezTo>
                    <a:pt x="8" y="434"/>
                    <a:pt x="10" y="467"/>
                    <a:pt x="13" y="501"/>
                  </a:cubicBezTo>
                  <a:cubicBezTo>
                    <a:pt x="17" y="534"/>
                    <a:pt x="21" y="567"/>
                    <a:pt x="26" y="600"/>
                  </a:cubicBezTo>
                  <a:cubicBezTo>
                    <a:pt x="32" y="633"/>
                    <a:pt x="38" y="666"/>
                    <a:pt x="46" y="699"/>
                  </a:cubicBezTo>
                  <a:cubicBezTo>
                    <a:pt x="54" y="731"/>
                    <a:pt x="64" y="763"/>
                    <a:pt x="75" y="795"/>
                  </a:cubicBezTo>
                  <a:cubicBezTo>
                    <a:pt x="63" y="764"/>
                    <a:pt x="53" y="732"/>
                    <a:pt x="44" y="699"/>
                  </a:cubicBezTo>
                  <a:cubicBezTo>
                    <a:pt x="36" y="667"/>
                    <a:pt x="29" y="634"/>
                    <a:pt x="23" y="601"/>
                  </a:cubicBezTo>
                  <a:cubicBezTo>
                    <a:pt x="17" y="568"/>
                    <a:pt x="13" y="535"/>
                    <a:pt x="9" y="501"/>
                  </a:cubicBezTo>
                  <a:cubicBezTo>
                    <a:pt x="6" y="468"/>
                    <a:pt x="4" y="434"/>
                    <a:pt x="2" y="401"/>
                  </a:cubicBezTo>
                  <a:cubicBezTo>
                    <a:pt x="0" y="334"/>
                    <a:pt x="0" y="267"/>
                    <a:pt x="4" y="200"/>
                  </a:cubicBezTo>
                  <a:cubicBezTo>
                    <a:pt x="7" y="133"/>
                    <a:pt x="13" y="6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4">
              <a:extLst>
                <a:ext uri="{FF2B5EF4-FFF2-40B4-BE49-F238E27FC236}">
                  <a16:creationId xmlns:a16="http://schemas.microsoft.com/office/drawing/2014/main" id="{1D4A2684-7AF8-4818-8FC1-11332117AE0B}"/>
                </a:ext>
              </a:extLst>
            </p:cNvPr>
            <p:cNvSpPr>
              <a:spLocks/>
            </p:cNvSpPr>
            <p:nvPr/>
          </p:nvSpPr>
          <p:spPr bwMode="auto">
            <a:xfrm>
              <a:off x="1697038" y="7521575"/>
              <a:ext cx="228600" cy="219075"/>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3"/>
                    <a:pt x="41" y="40"/>
                  </a:cubicBezTo>
                  <a:cubicBezTo>
                    <a:pt x="46" y="35"/>
                    <a:pt x="46" y="35"/>
                    <a:pt x="46" y="35"/>
                  </a:cubicBezTo>
                  <a:cubicBezTo>
                    <a:pt x="51" y="31"/>
                    <a:pt x="51" y="31"/>
                    <a:pt x="51" y="31"/>
                  </a:cubicBezTo>
                  <a:cubicBezTo>
                    <a:pt x="54" y="28"/>
                    <a:pt x="57" y="24"/>
                    <a:pt x="61" y="21"/>
                  </a:cubicBezTo>
                  <a:cubicBezTo>
                    <a:pt x="67" y="14"/>
                    <a:pt x="73" y="7"/>
                    <a:pt x="79" y="0"/>
                  </a:cubicBezTo>
                  <a:cubicBezTo>
                    <a:pt x="74" y="8"/>
                    <a:pt x="69" y="16"/>
                    <a:pt x="63" y="23"/>
                  </a:cubicBezTo>
                  <a:cubicBezTo>
                    <a:pt x="57" y="30"/>
                    <a:pt x="51" y="37"/>
                    <a:pt x="44" y="43"/>
                  </a:cubicBezTo>
                  <a:cubicBezTo>
                    <a:pt x="37"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5">
              <a:extLst>
                <a:ext uri="{FF2B5EF4-FFF2-40B4-BE49-F238E27FC236}">
                  <a16:creationId xmlns:a16="http://schemas.microsoft.com/office/drawing/2014/main" id="{470BF8E5-759D-41BD-B656-EAC09D3359FF}"/>
                </a:ext>
              </a:extLst>
            </p:cNvPr>
            <p:cNvSpPr>
              <a:spLocks/>
            </p:cNvSpPr>
            <p:nvPr/>
          </p:nvSpPr>
          <p:spPr bwMode="auto">
            <a:xfrm>
              <a:off x="1689100" y="7624762"/>
              <a:ext cx="227013" cy="215900"/>
            </a:xfrm>
            <a:custGeom>
              <a:avLst/>
              <a:gdLst>
                <a:gd name="T0" fmla="*/ 0 w 79"/>
                <a:gd name="T1" fmla="*/ 75 h 75"/>
                <a:gd name="T2" fmla="*/ 41 w 79"/>
                <a:gd name="T3" fmla="*/ 40 h 75"/>
                <a:gd name="T4" fmla="*/ 46 w 79"/>
                <a:gd name="T5" fmla="*/ 35 h 75"/>
                <a:gd name="T6" fmla="*/ 51 w 79"/>
                <a:gd name="T7" fmla="*/ 30 h 75"/>
                <a:gd name="T8" fmla="*/ 61 w 79"/>
                <a:gd name="T9" fmla="*/ 20 h 75"/>
                <a:gd name="T10" fmla="*/ 79 w 79"/>
                <a:gd name="T11" fmla="*/ 0 h 75"/>
                <a:gd name="T12" fmla="*/ 63 w 79"/>
                <a:gd name="T13" fmla="*/ 23 h 75"/>
                <a:gd name="T14" fmla="*/ 44 w 79"/>
                <a:gd name="T15" fmla="*/ 43 h 75"/>
                <a:gd name="T16" fmla="*/ 23 w 79"/>
                <a:gd name="T17" fmla="*/ 60 h 75"/>
                <a:gd name="T18" fmla="*/ 0 w 79"/>
                <a:gd name="T1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5">
                  <a:moveTo>
                    <a:pt x="0" y="75"/>
                  </a:moveTo>
                  <a:cubicBezTo>
                    <a:pt x="14" y="64"/>
                    <a:pt x="28" y="52"/>
                    <a:pt x="41" y="40"/>
                  </a:cubicBezTo>
                  <a:cubicBezTo>
                    <a:pt x="46" y="35"/>
                    <a:pt x="46" y="35"/>
                    <a:pt x="46" y="35"/>
                  </a:cubicBezTo>
                  <a:cubicBezTo>
                    <a:pt x="51" y="30"/>
                    <a:pt x="51" y="30"/>
                    <a:pt x="51" y="30"/>
                  </a:cubicBezTo>
                  <a:cubicBezTo>
                    <a:pt x="54" y="27"/>
                    <a:pt x="58" y="24"/>
                    <a:pt x="61" y="20"/>
                  </a:cubicBezTo>
                  <a:cubicBezTo>
                    <a:pt x="67" y="14"/>
                    <a:pt x="73" y="7"/>
                    <a:pt x="79" y="0"/>
                  </a:cubicBezTo>
                  <a:cubicBezTo>
                    <a:pt x="74" y="8"/>
                    <a:pt x="69" y="16"/>
                    <a:pt x="63" y="23"/>
                  </a:cubicBezTo>
                  <a:cubicBezTo>
                    <a:pt x="57" y="30"/>
                    <a:pt x="51" y="36"/>
                    <a:pt x="44" y="43"/>
                  </a:cubicBezTo>
                  <a:cubicBezTo>
                    <a:pt x="37" y="49"/>
                    <a:pt x="30" y="55"/>
                    <a:pt x="23" y="60"/>
                  </a:cubicBezTo>
                  <a:cubicBezTo>
                    <a:pt x="16" y="66"/>
                    <a:pt x="8" y="71"/>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
              <a:extLst>
                <a:ext uri="{FF2B5EF4-FFF2-40B4-BE49-F238E27FC236}">
                  <a16:creationId xmlns:a16="http://schemas.microsoft.com/office/drawing/2014/main" id="{ACE9EA53-3F1B-4EAD-8DD8-231F359E506A}"/>
                </a:ext>
              </a:extLst>
            </p:cNvPr>
            <p:cNvSpPr>
              <a:spLocks/>
            </p:cNvSpPr>
            <p:nvPr/>
          </p:nvSpPr>
          <p:spPr bwMode="auto">
            <a:xfrm>
              <a:off x="1685925" y="8231187"/>
              <a:ext cx="227013" cy="219075"/>
            </a:xfrm>
            <a:custGeom>
              <a:avLst/>
              <a:gdLst>
                <a:gd name="T0" fmla="*/ 0 w 79"/>
                <a:gd name="T1" fmla="*/ 76 h 76"/>
                <a:gd name="T2" fmla="*/ 42 w 79"/>
                <a:gd name="T3" fmla="*/ 40 h 76"/>
                <a:gd name="T4" fmla="*/ 47 w 79"/>
                <a:gd name="T5" fmla="*/ 35 h 76"/>
                <a:gd name="T6" fmla="*/ 52 w 79"/>
                <a:gd name="T7" fmla="*/ 31 h 76"/>
                <a:gd name="T8" fmla="*/ 61 w 79"/>
                <a:gd name="T9" fmla="*/ 21 h 76"/>
                <a:gd name="T10" fmla="*/ 79 w 79"/>
                <a:gd name="T11" fmla="*/ 0 h 76"/>
                <a:gd name="T12" fmla="*/ 64 w 79"/>
                <a:gd name="T13" fmla="*/ 23 h 76"/>
                <a:gd name="T14" fmla="*/ 45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2" y="40"/>
                  </a:cubicBezTo>
                  <a:cubicBezTo>
                    <a:pt x="47" y="35"/>
                    <a:pt x="47" y="35"/>
                    <a:pt x="47" y="35"/>
                  </a:cubicBezTo>
                  <a:cubicBezTo>
                    <a:pt x="52" y="31"/>
                    <a:pt x="52" y="31"/>
                    <a:pt x="52" y="31"/>
                  </a:cubicBezTo>
                  <a:cubicBezTo>
                    <a:pt x="55" y="27"/>
                    <a:pt x="58" y="24"/>
                    <a:pt x="61" y="21"/>
                  </a:cubicBezTo>
                  <a:cubicBezTo>
                    <a:pt x="67" y="14"/>
                    <a:pt x="73" y="7"/>
                    <a:pt x="79" y="0"/>
                  </a:cubicBezTo>
                  <a:cubicBezTo>
                    <a:pt x="75" y="8"/>
                    <a:pt x="69" y="16"/>
                    <a:pt x="64" y="23"/>
                  </a:cubicBezTo>
                  <a:cubicBezTo>
                    <a:pt x="58" y="30"/>
                    <a:pt x="51" y="37"/>
                    <a:pt x="45" y="43"/>
                  </a:cubicBezTo>
                  <a:cubicBezTo>
                    <a:pt x="38" y="49"/>
                    <a:pt x="31"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7">
              <a:extLst>
                <a:ext uri="{FF2B5EF4-FFF2-40B4-BE49-F238E27FC236}">
                  <a16:creationId xmlns:a16="http://schemas.microsoft.com/office/drawing/2014/main" id="{346ECF6A-0B67-4801-A21E-E8E552622992}"/>
                </a:ext>
              </a:extLst>
            </p:cNvPr>
            <p:cNvSpPr>
              <a:spLocks/>
            </p:cNvSpPr>
            <p:nvPr/>
          </p:nvSpPr>
          <p:spPr bwMode="auto">
            <a:xfrm>
              <a:off x="1690688" y="8323262"/>
              <a:ext cx="228600" cy="220663"/>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1" y="40"/>
                  </a:cubicBezTo>
                  <a:cubicBezTo>
                    <a:pt x="46" y="35"/>
                    <a:pt x="46" y="35"/>
                    <a:pt x="46" y="35"/>
                  </a:cubicBezTo>
                  <a:cubicBezTo>
                    <a:pt x="51" y="31"/>
                    <a:pt x="51" y="31"/>
                    <a:pt x="51" y="31"/>
                  </a:cubicBezTo>
                  <a:cubicBezTo>
                    <a:pt x="55" y="27"/>
                    <a:pt x="58" y="24"/>
                    <a:pt x="61" y="21"/>
                  </a:cubicBezTo>
                  <a:cubicBezTo>
                    <a:pt x="67" y="14"/>
                    <a:pt x="73" y="7"/>
                    <a:pt x="79" y="0"/>
                  </a:cubicBezTo>
                  <a:cubicBezTo>
                    <a:pt x="74" y="8"/>
                    <a:pt x="69" y="16"/>
                    <a:pt x="63" y="23"/>
                  </a:cubicBezTo>
                  <a:cubicBezTo>
                    <a:pt x="57" y="30"/>
                    <a:pt x="51" y="37"/>
                    <a:pt x="44" y="43"/>
                  </a:cubicBezTo>
                  <a:cubicBezTo>
                    <a:pt x="38"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8">
              <a:extLst>
                <a:ext uri="{FF2B5EF4-FFF2-40B4-BE49-F238E27FC236}">
                  <a16:creationId xmlns:a16="http://schemas.microsoft.com/office/drawing/2014/main" id="{799C075B-62DB-4AA2-8C8F-F6908787258A}"/>
                </a:ext>
              </a:extLst>
            </p:cNvPr>
            <p:cNvSpPr>
              <a:spLocks/>
            </p:cNvSpPr>
            <p:nvPr/>
          </p:nvSpPr>
          <p:spPr bwMode="auto">
            <a:xfrm>
              <a:off x="1322388" y="7893050"/>
              <a:ext cx="360363" cy="220663"/>
            </a:xfrm>
            <a:custGeom>
              <a:avLst/>
              <a:gdLst>
                <a:gd name="T0" fmla="*/ 0 w 125"/>
                <a:gd name="T1" fmla="*/ 0 h 76"/>
                <a:gd name="T2" fmla="*/ 29 w 125"/>
                <a:gd name="T3" fmla="*/ 23 h 76"/>
                <a:gd name="T4" fmla="*/ 59 w 125"/>
                <a:gd name="T5" fmla="*/ 44 h 76"/>
                <a:gd name="T6" fmla="*/ 75 w 125"/>
                <a:gd name="T7" fmla="*/ 53 h 76"/>
                <a:gd name="T8" fmla="*/ 83 w 125"/>
                <a:gd name="T9" fmla="*/ 57 h 76"/>
                <a:gd name="T10" fmla="*/ 87 w 125"/>
                <a:gd name="T11" fmla="*/ 60 h 76"/>
                <a:gd name="T12" fmla="*/ 91 w 125"/>
                <a:gd name="T13" fmla="*/ 62 h 76"/>
                <a:gd name="T14" fmla="*/ 99 w 125"/>
                <a:gd name="T15" fmla="*/ 66 h 76"/>
                <a:gd name="T16" fmla="*/ 108 w 125"/>
                <a:gd name="T17" fmla="*/ 69 h 76"/>
                <a:gd name="T18" fmla="*/ 112 w 125"/>
                <a:gd name="T19" fmla="*/ 71 h 76"/>
                <a:gd name="T20" fmla="*/ 116 w 125"/>
                <a:gd name="T21" fmla="*/ 73 h 76"/>
                <a:gd name="T22" fmla="*/ 125 w 125"/>
                <a:gd name="T23" fmla="*/ 76 h 76"/>
                <a:gd name="T24" fmla="*/ 90 w 125"/>
                <a:gd name="T25" fmla="*/ 65 h 76"/>
                <a:gd name="T26" fmla="*/ 85 w 125"/>
                <a:gd name="T27" fmla="*/ 63 h 76"/>
                <a:gd name="T28" fmla="*/ 81 w 125"/>
                <a:gd name="T29" fmla="*/ 61 h 76"/>
                <a:gd name="T30" fmla="*/ 73 w 125"/>
                <a:gd name="T31" fmla="*/ 57 h 76"/>
                <a:gd name="T32" fmla="*/ 57 w 125"/>
                <a:gd name="T33" fmla="*/ 47 h 76"/>
                <a:gd name="T34" fmla="*/ 27 w 125"/>
                <a:gd name="T35" fmla="*/ 26 h 76"/>
                <a:gd name="T36" fmla="*/ 0 w 125"/>
                <a:gd name="T3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76">
                  <a:moveTo>
                    <a:pt x="0" y="0"/>
                  </a:moveTo>
                  <a:cubicBezTo>
                    <a:pt x="9" y="8"/>
                    <a:pt x="19" y="16"/>
                    <a:pt x="29" y="23"/>
                  </a:cubicBezTo>
                  <a:cubicBezTo>
                    <a:pt x="38" y="30"/>
                    <a:pt x="49" y="37"/>
                    <a:pt x="59" y="44"/>
                  </a:cubicBezTo>
                  <a:cubicBezTo>
                    <a:pt x="64" y="47"/>
                    <a:pt x="69" y="50"/>
                    <a:pt x="75" y="53"/>
                  </a:cubicBezTo>
                  <a:cubicBezTo>
                    <a:pt x="83" y="57"/>
                    <a:pt x="83" y="57"/>
                    <a:pt x="83" y="57"/>
                  </a:cubicBezTo>
                  <a:cubicBezTo>
                    <a:pt x="87" y="60"/>
                    <a:pt x="87" y="60"/>
                    <a:pt x="87" y="60"/>
                  </a:cubicBezTo>
                  <a:cubicBezTo>
                    <a:pt x="91" y="62"/>
                    <a:pt x="91" y="62"/>
                    <a:pt x="91" y="62"/>
                  </a:cubicBezTo>
                  <a:cubicBezTo>
                    <a:pt x="99" y="66"/>
                    <a:pt x="99" y="66"/>
                    <a:pt x="99" y="66"/>
                  </a:cubicBezTo>
                  <a:cubicBezTo>
                    <a:pt x="108" y="69"/>
                    <a:pt x="108" y="69"/>
                    <a:pt x="108" y="69"/>
                  </a:cubicBezTo>
                  <a:cubicBezTo>
                    <a:pt x="109" y="70"/>
                    <a:pt x="110" y="71"/>
                    <a:pt x="112" y="71"/>
                  </a:cubicBezTo>
                  <a:cubicBezTo>
                    <a:pt x="116" y="73"/>
                    <a:pt x="116" y="73"/>
                    <a:pt x="116" y="73"/>
                  </a:cubicBezTo>
                  <a:cubicBezTo>
                    <a:pt x="119" y="74"/>
                    <a:pt x="122" y="75"/>
                    <a:pt x="125" y="76"/>
                  </a:cubicBezTo>
                  <a:cubicBezTo>
                    <a:pt x="113" y="73"/>
                    <a:pt x="101" y="70"/>
                    <a:pt x="90" y="65"/>
                  </a:cubicBezTo>
                  <a:cubicBezTo>
                    <a:pt x="85" y="63"/>
                    <a:pt x="85" y="63"/>
                    <a:pt x="85" y="63"/>
                  </a:cubicBezTo>
                  <a:cubicBezTo>
                    <a:pt x="81" y="61"/>
                    <a:pt x="81" y="61"/>
                    <a:pt x="81" y="61"/>
                  </a:cubicBezTo>
                  <a:cubicBezTo>
                    <a:pt x="73" y="57"/>
                    <a:pt x="73" y="57"/>
                    <a:pt x="73" y="57"/>
                  </a:cubicBezTo>
                  <a:cubicBezTo>
                    <a:pt x="67" y="54"/>
                    <a:pt x="62" y="51"/>
                    <a:pt x="57" y="47"/>
                  </a:cubicBezTo>
                  <a:cubicBezTo>
                    <a:pt x="46" y="41"/>
                    <a:pt x="36" y="34"/>
                    <a:pt x="27"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9">
              <a:extLst>
                <a:ext uri="{FF2B5EF4-FFF2-40B4-BE49-F238E27FC236}">
                  <a16:creationId xmlns:a16="http://schemas.microsoft.com/office/drawing/2014/main" id="{F47FC081-FE69-48BE-96AB-3E1136FDCF17}"/>
                </a:ext>
              </a:extLst>
            </p:cNvPr>
            <p:cNvSpPr>
              <a:spLocks/>
            </p:cNvSpPr>
            <p:nvPr/>
          </p:nvSpPr>
          <p:spPr bwMode="auto">
            <a:xfrm>
              <a:off x="1217613" y="7875587"/>
              <a:ext cx="465138" cy="303213"/>
            </a:xfrm>
            <a:custGeom>
              <a:avLst/>
              <a:gdLst>
                <a:gd name="T0" fmla="*/ 0 w 161"/>
                <a:gd name="T1" fmla="*/ 0 h 105"/>
                <a:gd name="T2" fmla="*/ 19 w 161"/>
                <a:gd name="T3" fmla="*/ 15 h 105"/>
                <a:gd name="T4" fmla="*/ 28 w 161"/>
                <a:gd name="T5" fmla="*/ 23 h 105"/>
                <a:gd name="T6" fmla="*/ 38 w 161"/>
                <a:gd name="T7" fmla="*/ 30 h 105"/>
                <a:gd name="T8" fmla="*/ 48 w 161"/>
                <a:gd name="T9" fmla="*/ 37 h 105"/>
                <a:gd name="T10" fmla="*/ 57 w 161"/>
                <a:gd name="T11" fmla="*/ 45 h 105"/>
                <a:gd name="T12" fmla="*/ 67 w 161"/>
                <a:gd name="T13" fmla="*/ 52 h 105"/>
                <a:gd name="T14" fmla="*/ 77 w 161"/>
                <a:gd name="T15" fmla="*/ 58 h 105"/>
                <a:gd name="T16" fmla="*/ 87 w 161"/>
                <a:gd name="T17" fmla="*/ 65 h 105"/>
                <a:gd name="T18" fmla="*/ 92 w 161"/>
                <a:gd name="T19" fmla="*/ 68 h 105"/>
                <a:gd name="T20" fmla="*/ 97 w 161"/>
                <a:gd name="T21" fmla="*/ 72 h 105"/>
                <a:gd name="T22" fmla="*/ 107 w 161"/>
                <a:gd name="T23" fmla="*/ 78 h 105"/>
                <a:gd name="T24" fmla="*/ 117 w 161"/>
                <a:gd name="T25" fmla="*/ 84 h 105"/>
                <a:gd name="T26" fmla="*/ 161 w 161"/>
                <a:gd name="T27" fmla="*/ 105 h 105"/>
                <a:gd name="T28" fmla="*/ 116 w 161"/>
                <a:gd name="T29" fmla="*/ 87 h 105"/>
                <a:gd name="T30" fmla="*/ 74 w 161"/>
                <a:gd name="T31" fmla="*/ 62 h 105"/>
                <a:gd name="T32" fmla="*/ 36 w 161"/>
                <a:gd name="T33" fmla="*/ 33 h 105"/>
                <a:gd name="T34" fmla="*/ 0 w 161"/>
                <a:gd name="T3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105">
                  <a:moveTo>
                    <a:pt x="0" y="0"/>
                  </a:moveTo>
                  <a:cubicBezTo>
                    <a:pt x="7" y="5"/>
                    <a:pt x="13" y="10"/>
                    <a:pt x="19" y="15"/>
                  </a:cubicBezTo>
                  <a:cubicBezTo>
                    <a:pt x="22" y="18"/>
                    <a:pt x="25" y="20"/>
                    <a:pt x="28" y="23"/>
                  </a:cubicBezTo>
                  <a:cubicBezTo>
                    <a:pt x="32" y="25"/>
                    <a:pt x="35" y="28"/>
                    <a:pt x="38" y="30"/>
                  </a:cubicBezTo>
                  <a:cubicBezTo>
                    <a:pt x="41" y="33"/>
                    <a:pt x="44" y="35"/>
                    <a:pt x="48" y="37"/>
                  </a:cubicBezTo>
                  <a:cubicBezTo>
                    <a:pt x="51" y="40"/>
                    <a:pt x="54" y="42"/>
                    <a:pt x="57" y="45"/>
                  </a:cubicBezTo>
                  <a:cubicBezTo>
                    <a:pt x="67" y="52"/>
                    <a:pt x="67" y="52"/>
                    <a:pt x="67" y="52"/>
                  </a:cubicBezTo>
                  <a:cubicBezTo>
                    <a:pt x="77" y="58"/>
                    <a:pt x="77" y="58"/>
                    <a:pt x="77" y="58"/>
                  </a:cubicBezTo>
                  <a:cubicBezTo>
                    <a:pt x="80" y="61"/>
                    <a:pt x="83" y="63"/>
                    <a:pt x="87" y="65"/>
                  </a:cubicBezTo>
                  <a:cubicBezTo>
                    <a:pt x="92" y="68"/>
                    <a:pt x="92" y="68"/>
                    <a:pt x="92" y="68"/>
                  </a:cubicBezTo>
                  <a:cubicBezTo>
                    <a:pt x="97" y="72"/>
                    <a:pt x="97" y="72"/>
                    <a:pt x="97" y="72"/>
                  </a:cubicBezTo>
                  <a:cubicBezTo>
                    <a:pt x="100" y="74"/>
                    <a:pt x="104" y="76"/>
                    <a:pt x="107" y="78"/>
                  </a:cubicBezTo>
                  <a:cubicBezTo>
                    <a:pt x="117" y="84"/>
                    <a:pt x="117" y="84"/>
                    <a:pt x="117" y="84"/>
                  </a:cubicBezTo>
                  <a:cubicBezTo>
                    <a:pt x="131" y="92"/>
                    <a:pt x="146" y="99"/>
                    <a:pt x="161" y="105"/>
                  </a:cubicBezTo>
                  <a:cubicBezTo>
                    <a:pt x="145" y="100"/>
                    <a:pt x="130" y="94"/>
                    <a:pt x="116" y="87"/>
                  </a:cubicBezTo>
                  <a:cubicBezTo>
                    <a:pt x="101" y="80"/>
                    <a:pt x="88" y="71"/>
                    <a:pt x="74" y="62"/>
                  </a:cubicBezTo>
                  <a:cubicBezTo>
                    <a:pt x="61" y="53"/>
                    <a:pt x="48" y="43"/>
                    <a:pt x="36" y="33"/>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30">
              <a:extLst>
                <a:ext uri="{FF2B5EF4-FFF2-40B4-BE49-F238E27FC236}">
                  <a16:creationId xmlns:a16="http://schemas.microsoft.com/office/drawing/2014/main" id="{A5B7A356-B9E3-4093-A50B-9B5E9E402DF7}"/>
                </a:ext>
              </a:extLst>
            </p:cNvPr>
            <p:cNvSpPr>
              <a:spLocks/>
            </p:cNvSpPr>
            <p:nvPr/>
          </p:nvSpPr>
          <p:spPr bwMode="auto">
            <a:xfrm>
              <a:off x="1319213" y="8770937"/>
              <a:ext cx="420688" cy="239713"/>
            </a:xfrm>
            <a:custGeom>
              <a:avLst/>
              <a:gdLst>
                <a:gd name="T0" fmla="*/ 0 w 146"/>
                <a:gd name="T1" fmla="*/ 0 h 83"/>
                <a:gd name="T2" fmla="*/ 30 w 146"/>
                <a:gd name="T3" fmla="*/ 31 h 83"/>
                <a:gd name="T4" fmla="*/ 34 w 146"/>
                <a:gd name="T5" fmla="*/ 34 h 83"/>
                <a:gd name="T6" fmla="*/ 38 w 146"/>
                <a:gd name="T7" fmla="*/ 37 h 83"/>
                <a:gd name="T8" fmla="*/ 47 w 146"/>
                <a:gd name="T9" fmla="*/ 44 h 83"/>
                <a:gd name="T10" fmla="*/ 56 w 146"/>
                <a:gd name="T11" fmla="*/ 49 h 83"/>
                <a:gd name="T12" fmla="*/ 65 w 146"/>
                <a:gd name="T13" fmla="*/ 55 h 83"/>
                <a:gd name="T14" fmla="*/ 75 w 146"/>
                <a:gd name="T15" fmla="*/ 60 h 83"/>
                <a:gd name="T16" fmla="*/ 79 w 146"/>
                <a:gd name="T17" fmla="*/ 62 h 83"/>
                <a:gd name="T18" fmla="*/ 84 w 146"/>
                <a:gd name="T19" fmla="*/ 64 h 83"/>
                <a:gd name="T20" fmla="*/ 94 w 146"/>
                <a:gd name="T21" fmla="*/ 69 h 83"/>
                <a:gd name="T22" fmla="*/ 104 w 146"/>
                <a:gd name="T23" fmla="*/ 72 h 83"/>
                <a:gd name="T24" fmla="*/ 109 w 146"/>
                <a:gd name="T25" fmla="*/ 74 h 83"/>
                <a:gd name="T26" fmla="*/ 115 w 146"/>
                <a:gd name="T27" fmla="*/ 75 h 83"/>
                <a:gd name="T28" fmla="*/ 125 w 146"/>
                <a:gd name="T29" fmla="*/ 78 h 83"/>
                <a:gd name="T30" fmla="*/ 146 w 146"/>
                <a:gd name="T31" fmla="*/ 83 h 83"/>
                <a:gd name="T32" fmla="*/ 135 w 146"/>
                <a:gd name="T33" fmla="*/ 82 h 83"/>
                <a:gd name="T34" fmla="*/ 130 w 146"/>
                <a:gd name="T35" fmla="*/ 81 h 83"/>
                <a:gd name="T36" fmla="*/ 124 w 146"/>
                <a:gd name="T37" fmla="*/ 81 h 83"/>
                <a:gd name="T38" fmla="*/ 114 w 146"/>
                <a:gd name="T39" fmla="*/ 78 h 83"/>
                <a:gd name="T40" fmla="*/ 109 w 146"/>
                <a:gd name="T41" fmla="*/ 77 h 83"/>
                <a:gd name="T42" fmla="*/ 103 w 146"/>
                <a:gd name="T43" fmla="*/ 75 h 83"/>
                <a:gd name="T44" fmla="*/ 93 w 146"/>
                <a:gd name="T45" fmla="*/ 72 h 83"/>
                <a:gd name="T46" fmla="*/ 83 w 146"/>
                <a:gd name="T47" fmla="*/ 68 h 83"/>
                <a:gd name="T48" fmla="*/ 78 w 146"/>
                <a:gd name="T49" fmla="*/ 66 h 83"/>
                <a:gd name="T50" fmla="*/ 73 w 146"/>
                <a:gd name="T51" fmla="*/ 63 h 83"/>
                <a:gd name="T52" fmla="*/ 63 w 146"/>
                <a:gd name="T53" fmla="*/ 59 h 83"/>
                <a:gd name="T54" fmla="*/ 28 w 146"/>
                <a:gd name="T55" fmla="*/ 33 h 83"/>
                <a:gd name="T56" fmla="*/ 0 w 146"/>
                <a:gd name="T5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83">
                  <a:moveTo>
                    <a:pt x="0" y="0"/>
                  </a:moveTo>
                  <a:cubicBezTo>
                    <a:pt x="9" y="11"/>
                    <a:pt x="19" y="21"/>
                    <a:pt x="30" y="31"/>
                  </a:cubicBezTo>
                  <a:cubicBezTo>
                    <a:pt x="34" y="34"/>
                    <a:pt x="34" y="34"/>
                    <a:pt x="34" y="34"/>
                  </a:cubicBezTo>
                  <a:cubicBezTo>
                    <a:pt x="35" y="35"/>
                    <a:pt x="37" y="36"/>
                    <a:pt x="38" y="37"/>
                  </a:cubicBezTo>
                  <a:cubicBezTo>
                    <a:pt x="41" y="39"/>
                    <a:pt x="44" y="42"/>
                    <a:pt x="47" y="44"/>
                  </a:cubicBezTo>
                  <a:cubicBezTo>
                    <a:pt x="50" y="46"/>
                    <a:pt x="53" y="48"/>
                    <a:pt x="56" y="49"/>
                  </a:cubicBezTo>
                  <a:cubicBezTo>
                    <a:pt x="65" y="55"/>
                    <a:pt x="65" y="55"/>
                    <a:pt x="65" y="55"/>
                  </a:cubicBezTo>
                  <a:cubicBezTo>
                    <a:pt x="68" y="57"/>
                    <a:pt x="72" y="58"/>
                    <a:pt x="75" y="60"/>
                  </a:cubicBezTo>
                  <a:cubicBezTo>
                    <a:pt x="79" y="62"/>
                    <a:pt x="79" y="62"/>
                    <a:pt x="79" y="62"/>
                  </a:cubicBezTo>
                  <a:cubicBezTo>
                    <a:pt x="84" y="64"/>
                    <a:pt x="84" y="64"/>
                    <a:pt x="84" y="64"/>
                  </a:cubicBezTo>
                  <a:cubicBezTo>
                    <a:pt x="88" y="66"/>
                    <a:pt x="91" y="67"/>
                    <a:pt x="94" y="69"/>
                  </a:cubicBezTo>
                  <a:cubicBezTo>
                    <a:pt x="104" y="72"/>
                    <a:pt x="104" y="72"/>
                    <a:pt x="104" y="72"/>
                  </a:cubicBezTo>
                  <a:cubicBezTo>
                    <a:pt x="109" y="74"/>
                    <a:pt x="109" y="74"/>
                    <a:pt x="109" y="74"/>
                  </a:cubicBezTo>
                  <a:cubicBezTo>
                    <a:pt x="115" y="75"/>
                    <a:pt x="115" y="75"/>
                    <a:pt x="115" y="75"/>
                  </a:cubicBezTo>
                  <a:cubicBezTo>
                    <a:pt x="125" y="78"/>
                    <a:pt x="125" y="78"/>
                    <a:pt x="125" y="78"/>
                  </a:cubicBezTo>
                  <a:cubicBezTo>
                    <a:pt x="132" y="80"/>
                    <a:pt x="139" y="82"/>
                    <a:pt x="146" y="83"/>
                  </a:cubicBezTo>
                  <a:cubicBezTo>
                    <a:pt x="142" y="83"/>
                    <a:pt x="139" y="83"/>
                    <a:pt x="135" y="82"/>
                  </a:cubicBezTo>
                  <a:cubicBezTo>
                    <a:pt x="130" y="81"/>
                    <a:pt x="130" y="81"/>
                    <a:pt x="130" y="81"/>
                  </a:cubicBezTo>
                  <a:cubicBezTo>
                    <a:pt x="128" y="81"/>
                    <a:pt x="126" y="81"/>
                    <a:pt x="124" y="81"/>
                  </a:cubicBezTo>
                  <a:cubicBezTo>
                    <a:pt x="114" y="78"/>
                    <a:pt x="114" y="78"/>
                    <a:pt x="114" y="78"/>
                  </a:cubicBezTo>
                  <a:cubicBezTo>
                    <a:pt x="112" y="78"/>
                    <a:pt x="110" y="77"/>
                    <a:pt x="109" y="77"/>
                  </a:cubicBezTo>
                  <a:cubicBezTo>
                    <a:pt x="103" y="75"/>
                    <a:pt x="103" y="75"/>
                    <a:pt x="103" y="75"/>
                  </a:cubicBezTo>
                  <a:cubicBezTo>
                    <a:pt x="93" y="72"/>
                    <a:pt x="93" y="72"/>
                    <a:pt x="93" y="72"/>
                  </a:cubicBezTo>
                  <a:cubicBezTo>
                    <a:pt x="90" y="71"/>
                    <a:pt x="86" y="69"/>
                    <a:pt x="83" y="68"/>
                  </a:cubicBezTo>
                  <a:cubicBezTo>
                    <a:pt x="78" y="66"/>
                    <a:pt x="78" y="66"/>
                    <a:pt x="78" y="66"/>
                  </a:cubicBezTo>
                  <a:cubicBezTo>
                    <a:pt x="73" y="63"/>
                    <a:pt x="73" y="63"/>
                    <a:pt x="73" y="63"/>
                  </a:cubicBezTo>
                  <a:cubicBezTo>
                    <a:pt x="70" y="62"/>
                    <a:pt x="66" y="60"/>
                    <a:pt x="63" y="59"/>
                  </a:cubicBezTo>
                  <a:cubicBezTo>
                    <a:pt x="50" y="51"/>
                    <a:pt x="38" y="43"/>
                    <a:pt x="28" y="33"/>
                  </a:cubicBezTo>
                  <a:cubicBezTo>
                    <a:pt x="17" y="23"/>
                    <a:pt x="7"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31">
              <a:extLst>
                <a:ext uri="{FF2B5EF4-FFF2-40B4-BE49-F238E27FC236}">
                  <a16:creationId xmlns:a16="http://schemas.microsoft.com/office/drawing/2014/main" id="{15C14F76-5B6E-40D8-AEBD-61E52F382E21}"/>
                </a:ext>
              </a:extLst>
            </p:cNvPr>
            <p:cNvSpPr>
              <a:spLocks/>
            </p:cNvSpPr>
            <p:nvPr/>
          </p:nvSpPr>
          <p:spPr bwMode="auto">
            <a:xfrm>
              <a:off x="1319213" y="8974137"/>
              <a:ext cx="449263" cy="195263"/>
            </a:xfrm>
            <a:custGeom>
              <a:avLst/>
              <a:gdLst>
                <a:gd name="T0" fmla="*/ 0 w 156"/>
                <a:gd name="T1" fmla="*/ 0 h 68"/>
                <a:gd name="T2" fmla="*/ 34 w 156"/>
                <a:gd name="T3" fmla="*/ 27 h 68"/>
                <a:gd name="T4" fmla="*/ 72 w 156"/>
                <a:gd name="T5" fmla="*/ 48 h 68"/>
                <a:gd name="T6" fmla="*/ 113 w 156"/>
                <a:gd name="T7" fmla="*/ 61 h 68"/>
                <a:gd name="T8" fmla="*/ 135 w 156"/>
                <a:gd name="T9" fmla="*/ 65 h 68"/>
                <a:gd name="T10" fmla="*/ 145 w 156"/>
                <a:gd name="T11" fmla="*/ 67 h 68"/>
                <a:gd name="T12" fmla="*/ 156 w 156"/>
                <a:gd name="T13" fmla="*/ 68 h 68"/>
                <a:gd name="T14" fmla="*/ 145 w 156"/>
                <a:gd name="T15" fmla="*/ 68 h 68"/>
                <a:gd name="T16" fmla="*/ 134 w 156"/>
                <a:gd name="T17" fmla="*/ 67 h 68"/>
                <a:gd name="T18" fmla="*/ 123 w 156"/>
                <a:gd name="T19" fmla="*/ 66 h 68"/>
                <a:gd name="T20" fmla="*/ 118 w 156"/>
                <a:gd name="T21" fmla="*/ 65 h 68"/>
                <a:gd name="T22" fmla="*/ 113 w 156"/>
                <a:gd name="T23" fmla="*/ 64 h 68"/>
                <a:gd name="T24" fmla="*/ 102 w 156"/>
                <a:gd name="T25" fmla="*/ 62 h 68"/>
                <a:gd name="T26" fmla="*/ 91 w 156"/>
                <a:gd name="T27" fmla="*/ 59 h 68"/>
                <a:gd name="T28" fmla="*/ 89 w 156"/>
                <a:gd name="T29" fmla="*/ 58 h 68"/>
                <a:gd name="T30" fmla="*/ 86 w 156"/>
                <a:gd name="T31" fmla="*/ 57 h 68"/>
                <a:gd name="T32" fmla="*/ 81 w 156"/>
                <a:gd name="T33" fmla="*/ 56 h 68"/>
                <a:gd name="T34" fmla="*/ 70 w 156"/>
                <a:gd name="T35" fmla="*/ 51 h 68"/>
                <a:gd name="T36" fmla="*/ 32 w 156"/>
                <a:gd name="T37" fmla="*/ 30 h 68"/>
                <a:gd name="T38" fmla="*/ 28 w 156"/>
                <a:gd name="T39" fmla="*/ 27 h 68"/>
                <a:gd name="T40" fmla="*/ 23 w 156"/>
                <a:gd name="T41" fmla="*/ 23 h 68"/>
                <a:gd name="T42" fmla="*/ 15 w 156"/>
                <a:gd name="T43" fmla="*/ 16 h 68"/>
                <a:gd name="T44" fmla="*/ 0 w 156"/>
                <a:gd name="T4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68">
                  <a:moveTo>
                    <a:pt x="0" y="0"/>
                  </a:moveTo>
                  <a:cubicBezTo>
                    <a:pt x="10" y="11"/>
                    <a:pt x="22" y="19"/>
                    <a:pt x="34" y="27"/>
                  </a:cubicBezTo>
                  <a:cubicBezTo>
                    <a:pt x="46" y="35"/>
                    <a:pt x="59" y="42"/>
                    <a:pt x="72" y="48"/>
                  </a:cubicBezTo>
                  <a:cubicBezTo>
                    <a:pt x="85" y="53"/>
                    <a:pt x="99" y="58"/>
                    <a:pt x="113" y="61"/>
                  </a:cubicBezTo>
                  <a:cubicBezTo>
                    <a:pt x="120" y="63"/>
                    <a:pt x="127" y="64"/>
                    <a:pt x="135" y="65"/>
                  </a:cubicBezTo>
                  <a:cubicBezTo>
                    <a:pt x="138" y="66"/>
                    <a:pt x="142" y="66"/>
                    <a:pt x="145" y="67"/>
                  </a:cubicBezTo>
                  <a:cubicBezTo>
                    <a:pt x="149" y="67"/>
                    <a:pt x="153" y="68"/>
                    <a:pt x="156" y="68"/>
                  </a:cubicBezTo>
                  <a:cubicBezTo>
                    <a:pt x="153" y="68"/>
                    <a:pt x="149" y="68"/>
                    <a:pt x="145" y="68"/>
                  </a:cubicBezTo>
                  <a:cubicBezTo>
                    <a:pt x="142" y="68"/>
                    <a:pt x="138" y="68"/>
                    <a:pt x="134" y="67"/>
                  </a:cubicBezTo>
                  <a:cubicBezTo>
                    <a:pt x="123" y="66"/>
                    <a:pt x="123" y="66"/>
                    <a:pt x="123" y="66"/>
                  </a:cubicBezTo>
                  <a:cubicBezTo>
                    <a:pt x="122" y="66"/>
                    <a:pt x="120" y="66"/>
                    <a:pt x="118" y="65"/>
                  </a:cubicBezTo>
                  <a:cubicBezTo>
                    <a:pt x="113" y="64"/>
                    <a:pt x="113" y="64"/>
                    <a:pt x="113" y="64"/>
                  </a:cubicBezTo>
                  <a:cubicBezTo>
                    <a:pt x="109" y="64"/>
                    <a:pt x="105" y="63"/>
                    <a:pt x="102" y="62"/>
                  </a:cubicBezTo>
                  <a:cubicBezTo>
                    <a:pt x="91" y="59"/>
                    <a:pt x="91" y="59"/>
                    <a:pt x="91" y="59"/>
                  </a:cubicBezTo>
                  <a:cubicBezTo>
                    <a:pt x="89" y="58"/>
                    <a:pt x="89" y="58"/>
                    <a:pt x="89" y="58"/>
                  </a:cubicBezTo>
                  <a:cubicBezTo>
                    <a:pt x="86" y="57"/>
                    <a:pt x="86" y="57"/>
                    <a:pt x="86" y="57"/>
                  </a:cubicBezTo>
                  <a:cubicBezTo>
                    <a:pt x="81" y="56"/>
                    <a:pt x="81" y="56"/>
                    <a:pt x="81" y="56"/>
                  </a:cubicBezTo>
                  <a:cubicBezTo>
                    <a:pt x="77" y="54"/>
                    <a:pt x="74" y="53"/>
                    <a:pt x="70" y="51"/>
                  </a:cubicBezTo>
                  <a:cubicBezTo>
                    <a:pt x="57" y="46"/>
                    <a:pt x="44" y="38"/>
                    <a:pt x="32" y="30"/>
                  </a:cubicBezTo>
                  <a:cubicBezTo>
                    <a:pt x="31" y="29"/>
                    <a:pt x="29" y="28"/>
                    <a:pt x="28" y="27"/>
                  </a:cubicBezTo>
                  <a:cubicBezTo>
                    <a:pt x="23" y="23"/>
                    <a:pt x="23" y="23"/>
                    <a:pt x="23" y="23"/>
                  </a:cubicBezTo>
                  <a:cubicBezTo>
                    <a:pt x="20" y="21"/>
                    <a:pt x="18" y="19"/>
                    <a:pt x="15" y="16"/>
                  </a:cubicBezTo>
                  <a:cubicBezTo>
                    <a:pt x="9" y="11"/>
                    <a:pt x="4"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32">
              <a:extLst>
                <a:ext uri="{FF2B5EF4-FFF2-40B4-BE49-F238E27FC236}">
                  <a16:creationId xmlns:a16="http://schemas.microsoft.com/office/drawing/2014/main" id="{DA8BDF4B-446B-4B9E-8282-7CA44A2F6266}"/>
                </a:ext>
              </a:extLst>
            </p:cNvPr>
            <p:cNvSpPr>
              <a:spLocks/>
            </p:cNvSpPr>
            <p:nvPr/>
          </p:nvSpPr>
          <p:spPr bwMode="auto">
            <a:xfrm>
              <a:off x="1325563" y="8442325"/>
              <a:ext cx="847725" cy="1463675"/>
            </a:xfrm>
            <a:custGeom>
              <a:avLst/>
              <a:gdLst>
                <a:gd name="T0" fmla="*/ 235 w 294"/>
                <a:gd name="T1" fmla="*/ 216 h 507"/>
                <a:gd name="T2" fmla="*/ 245 w 294"/>
                <a:gd name="T3" fmla="*/ 486 h 507"/>
                <a:gd name="T4" fmla="*/ 59 w 294"/>
                <a:gd name="T5" fmla="*/ 290 h 507"/>
                <a:gd name="T6" fmla="*/ 49 w 294"/>
                <a:gd name="T7" fmla="*/ 20 h 507"/>
                <a:gd name="T8" fmla="*/ 235 w 294"/>
                <a:gd name="T9" fmla="*/ 216 h 507"/>
              </a:gdLst>
              <a:ahLst/>
              <a:cxnLst>
                <a:cxn ang="0">
                  <a:pos x="T0" y="T1"/>
                </a:cxn>
                <a:cxn ang="0">
                  <a:pos x="T2" y="T3"/>
                </a:cxn>
                <a:cxn ang="0">
                  <a:pos x="T4" y="T5"/>
                </a:cxn>
                <a:cxn ang="0">
                  <a:pos x="T6" y="T7"/>
                </a:cxn>
                <a:cxn ang="0">
                  <a:pos x="T8" y="T9"/>
                </a:cxn>
              </a:cxnLst>
              <a:rect l="0" t="0" r="r" b="b"/>
              <a:pathLst>
                <a:path w="294" h="507">
                  <a:moveTo>
                    <a:pt x="235" y="216"/>
                  </a:moveTo>
                  <a:cubicBezTo>
                    <a:pt x="289" y="345"/>
                    <a:pt x="294" y="466"/>
                    <a:pt x="245" y="486"/>
                  </a:cubicBezTo>
                  <a:cubicBezTo>
                    <a:pt x="196" y="507"/>
                    <a:pt x="113" y="419"/>
                    <a:pt x="59" y="290"/>
                  </a:cubicBezTo>
                  <a:cubicBezTo>
                    <a:pt x="5" y="161"/>
                    <a:pt x="0" y="41"/>
                    <a:pt x="49" y="20"/>
                  </a:cubicBezTo>
                  <a:cubicBezTo>
                    <a:pt x="98" y="0"/>
                    <a:pt x="181" y="87"/>
                    <a:pt x="235" y="2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33">
              <a:extLst>
                <a:ext uri="{FF2B5EF4-FFF2-40B4-BE49-F238E27FC236}">
                  <a16:creationId xmlns:a16="http://schemas.microsoft.com/office/drawing/2014/main" id="{6AEEBACE-80FB-40CA-8CB3-E397E802CFE6}"/>
                </a:ext>
              </a:extLst>
            </p:cNvPr>
            <p:cNvSpPr>
              <a:spLocks/>
            </p:cNvSpPr>
            <p:nvPr/>
          </p:nvSpPr>
          <p:spPr bwMode="auto">
            <a:xfrm>
              <a:off x="1689100" y="7988300"/>
              <a:ext cx="957263" cy="1930400"/>
            </a:xfrm>
            <a:custGeom>
              <a:avLst/>
              <a:gdLst>
                <a:gd name="T0" fmla="*/ 286 w 332"/>
                <a:gd name="T1" fmla="*/ 366 h 668"/>
                <a:gd name="T2" fmla="*/ 82 w 332"/>
                <a:gd name="T3" fmla="*/ 650 h 668"/>
                <a:gd name="T4" fmla="*/ 46 w 332"/>
                <a:gd name="T5" fmla="*/ 302 h 668"/>
                <a:gd name="T6" fmla="*/ 250 w 332"/>
                <a:gd name="T7" fmla="*/ 17 h 668"/>
                <a:gd name="T8" fmla="*/ 286 w 332"/>
                <a:gd name="T9" fmla="*/ 366 h 668"/>
              </a:gdLst>
              <a:ahLst/>
              <a:cxnLst>
                <a:cxn ang="0">
                  <a:pos x="T0" y="T1"/>
                </a:cxn>
                <a:cxn ang="0">
                  <a:pos x="T2" y="T3"/>
                </a:cxn>
                <a:cxn ang="0">
                  <a:pos x="T4" y="T5"/>
                </a:cxn>
                <a:cxn ang="0">
                  <a:pos x="T6" y="T7"/>
                </a:cxn>
                <a:cxn ang="0">
                  <a:pos x="T8" y="T9"/>
                </a:cxn>
              </a:cxnLst>
              <a:rect l="0" t="0" r="r" b="b"/>
              <a:pathLst>
                <a:path w="332" h="668">
                  <a:moveTo>
                    <a:pt x="286" y="366"/>
                  </a:moveTo>
                  <a:cubicBezTo>
                    <a:pt x="239" y="540"/>
                    <a:pt x="148" y="668"/>
                    <a:pt x="82" y="650"/>
                  </a:cubicBezTo>
                  <a:cubicBezTo>
                    <a:pt x="16" y="632"/>
                    <a:pt x="0" y="477"/>
                    <a:pt x="46" y="302"/>
                  </a:cubicBezTo>
                  <a:cubicBezTo>
                    <a:pt x="93" y="127"/>
                    <a:pt x="184" y="0"/>
                    <a:pt x="250" y="17"/>
                  </a:cubicBezTo>
                  <a:cubicBezTo>
                    <a:pt x="316" y="35"/>
                    <a:pt x="332" y="191"/>
                    <a:pt x="286" y="36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34">
              <a:extLst>
                <a:ext uri="{FF2B5EF4-FFF2-40B4-BE49-F238E27FC236}">
                  <a16:creationId xmlns:a16="http://schemas.microsoft.com/office/drawing/2014/main" id="{16B4E6FE-2925-4F06-BFCC-83804AA9C314}"/>
                </a:ext>
              </a:extLst>
            </p:cNvPr>
            <p:cNvSpPr>
              <a:spLocks/>
            </p:cNvSpPr>
            <p:nvPr/>
          </p:nvSpPr>
          <p:spPr bwMode="auto">
            <a:xfrm>
              <a:off x="1509713" y="8132762"/>
              <a:ext cx="865188" cy="1597025"/>
            </a:xfrm>
            <a:custGeom>
              <a:avLst/>
              <a:gdLst>
                <a:gd name="T0" fmla="*/ 0 w 300"/>
                <a:gd name="T1" fmla="*/ 176 h 553"/>
                <a:gd name="T2" fmla="*/ 43 w 300"/>
                <a:gd name="T3" fmla="*/ 268 h 553"/>
                <a:gd name="T4" fmla="*/ 85 w 300"/>
                <a:gd name="T5" fmla="*/ 361 h 553"/>
                <a:gd name="T6" fmla="*/ 127 w 300"/>
                <a:gd name="T7" fmla="*/ 454 h 553"/>
                <a:gd name="T8" fmla="*/ 169 w 300"/>
                <a:gd name="T9" fmla="*/ 546 h 553"/>
                <a:gd name="T10" fmla="*/ 165 w 300"/>
                <a:gd name="T11" fmla="*/ 547 h 553"/>
                <a:gd name="T12" fmla="*/ 182 w 300"/>
                <a:gd name="T13" fmla="*/ 478 h 553"/>
                <a:gd name="T14" fmla="*/ 199 w 300"/>
                <a:gd name="T15" fmla="*/ 410 h 553"/>
                <a:gd name="T16" fmla="*/ 232 w 300"/>
                <a:gd name="T17" fmla="*/ 273 h 553"/>
                <a:gd name="T18" fmla="*/ 266 w 300"/>
                <a:gd name="T19" fmla="*/ 136 h 553"/>
                <a:gd name="T20" fmla="*/ 300 w 300"/>
                <a:gd name="T21" fmla="*/ 0 h 553"/>
                <a:gd name="T22" fmla="*/ 268 w 300"/>
                <a:gd name="T23" fmla="*/ 137 h 553"/>
                <a:gd name="T24" fmla="*/ 235 w 300"/>
                <a:gd name="T25" fmla="*/ 274 h 553"/>
                <a:gd name="T26" fmla="*/ 203 w 300"/>
                <a:gd name="T27" fmla="*/ 411 h 553"/>
                <a:gd name="T28" fmla="*/ 186 w 300"/>
                <a:gd name="T29" fmla="*/ 479 h 553"/>
                <a:gd name="T30" fmla="*/ 169 w 300"/>
                <a:gd name="T31" fmla="*/ 548 h 553"/>
                <a:gd name="T32" fmla="*/ 168 w 300"/>
                <a:gd name="T33" fmla="*/ 553 h 553"/>
                <a:gd name="T34" fmla="*/ 166 w 300"/>
                <a:gd name="T35" fmla="*/ 548 h 553"/>
                <a:gd name="T36" fmla="*/ 124 w 300"/>
                <a:gd name="T37" fmla="*/ 455 h 553"/>
                <a:gd name="T38" fmla="*/ 83 w 300"/>
                <a:gd name="T39" fmla="*/ 362 h 553"/>
                <a:gd name="T40" fmla="*/ 41 w 300"/>
                <a:gd name="T41" fmla="*/ 269 h 553"/>
                <a:gd name="T42" fmla="*/ 0 w 300"/>
                <a:gd name="T43" fmla="*/ 17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0" h="553">
                  <a:moveTo>
                    <a:pt x="0" y="176"/>
                  </a:moveTo>
                  <a:cubicBezTo>
                    <a:pt x="43" y="268"/>
                    <a:pt x="43" y="268"/>
                    <a:pt x="43" y="268"/>
                  </a:cubicBezTo>
                  <a:cubicBezTo>
                    <a:pt x="57" y="299"/>
                    <a:pt x="71" y="330"/>
                    <a:pt x="85" y="361"/>
                  </a:cubicBezTo>
                  <a:cubicBezTo>
                    <a:pt x="127" y="454"/>
                    <a:pt x="127" y="454"/>
                    <a:pt x="127" y="454"/>
                  </a:cubicBezTo>
                  <a:cubicBezTo>
                    <a:pt x="169" y="546"/>
                    <a:pt x="169" y="546"/>
                    <a:pt x="169" y="546"/>
                  </a:cubicBezTo>
                  <a:cubicBezTo>
                    <a:pt x="165" y="547"/>
                    <a:pt x="165" y="547"/>
                    <a:pt x="165" y="547"/>
                  </a:cubicBezTo>
                  <a:cubicBezTo>
                    <a:pt x="182" y="478"/>
                    <a:pt x="182" y="478"/>
                    <a:pt x="182" y="478"/>
                  </a:cubicBezTo>
                  <a:cubicBezTo>
                    <a:pt x="199" y="410"/>
                    <a:pt x="199" y="410"/>
                    <a:pt x="199" y="410"/>
                  </a:cubicBezTo>
                  <a:cubicBezTo>
                    <a:pt x="232" y="273"/>
                    <a:pt x="232" y="273"/>
                    <a:pt x="232" y="273"/>
                  </a:cubicBezTo>
                  <a:cubicBezTo>
                    <a:pt x="266" y="136"/>
                    <a:pt x="266" y="136"/>
                    <a:pt x="266" y="136"/>
                  </a:cubicBezTo>
                  <a:cubicBezTo>
                    <a:pt x="300" y="0"/>
                    <a:pt x="300" y="0"/>
                    <a:pt x="300" y="0"/>
                  </a:cubicBezTo>
                  <a:cubicBezTo>
                    <a:pt x="268" y="137"/>
                    <a:pt x="268" y="137"/>
                    <a:pt x="268" y="137"/>
                  </a:cubicBezTo>
                  <a:cubicBezTo>
                    <a:pt x="235" y="274"/>
                    <a:pt x="235" y="274"/>
                    <a:pt x="235" y="274"/>
                  </a:cubicBezTo>
                  <a:cubicBezTo>
                    <a:pt x="203" y="411"/>
                    <a:pt x="203" y="411"/>
                    <a:pt x="203" y="411"/>
                  </a:cubicBezTo>
                  <a:cubicBezTo>
                    <a:pt x="186" y="479"/>
                    <a:pt x="186" y="479"/>
                    <a:pt x="186" y="479"/>
                  </a:cubicBezTo>
                  <a:cubicBezTo>
                    <a:pt x="169" y="548"/>
                    <a:pt x="169" y="548"/>
                    <a:pt x="169" y="548"/>
                  </a:cubicBezTo>
                  <a:cubicBezTo>
                    <a:pt x="168" y="553"/>
                    <a:pt x="168" y="553"/>
                    <a:pt x="168" y="553"/>
                  </a:cubicBezTo>
                  <a:cubicBezTo>
                    <a:pt x="166" y="548"/>
                    <a:pt x="166" y="548"/>
                    <a:pt x="166" y="548"/>
                  </a:cubicBezTo>
                  <a:cubicBezTo>
                    <a:pt x="124" y="455"/>
                    <a:pt x="124" y="455"/>
                    <a:pt x="124" y="455"/>
                  </a:cubicBezTo>
                  <a:cubicBezTo>
                    <a:pt x="83" y="362"/>
                    <a:pt x="83" y="362"/>
                    <a:pt x="83" y="362"/>
                  </a:cubicBezTo>
                  <a:cubicBezTo>
                    <a:pt x="69" y="331"/>
                    <a:pt x="55" y="300"/>
                    <a:pt x="41" y="269"/>
                  </a:cubicBezTo>
                  <a:lnTo>
                    <a:pt x="0"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35">
              <a:extLst>
                <a:ext uri="{FF2B5EF4-FFF2-40B4-BE49-F238E27FC236}">
                  <a16:creationId xmlns:a16="http://schemas.microsoft.com/office/drawing/2014/main" id="{E8FEDC0B-DA6B-4892-A3A5-B70819D41377}"/>
                </a:ext>
              </a:extLst>
            </p:cNvPr>
            <p:cNvSpPr>
              <a:spLocks/>
            </p:cNvSpPr>
            <p:nvPr/>
          </p:nvSpPr>
          <p:spPr bwMode="auto">
            <a:xfrm>
              <a:off x="1927225" y="8985250"/>
              <a:ext cx="150813" cy="373063"/>
            </a:xfrm>
            <a:custGeom>
              <a:avLst/>
              <a:gdLst>
                <a:gd name="T0" fmla="*/ 0 w 52"/>
                <a:gd name="T1" fmla="*/ 0 h 129"/>
                <a:gd name="T2" fmla="*/ 11 w 52"/>
                <a:gd name="T3" fmla="*/ 34 h 129"/>
                <a:gd name="T4" fmla="*/ 22 w 52"/>
                <a:gd name="T5" fmla="*/ 67 h 129"/>
                <a:gd name="T6" fmla="*/ 35 w 52"/>
                <a:gd name="T7" fmla="*/ 99 h 129"/>
                <a:gd name="T8" fmla="*/ 52 w 52"/>
                <a:gd name="T9" fmla="*/ 129 h 129"/>
                <a:gd name="T10" fmla="*/ 32 w 52"/>
                <a:gd name="T11" fmla="*/ 100 h 129"/>
                <a:gd name="T12" fmla="*/ 18 w 52"/>
                <a:gd name="T13" fmla="*/ 68 h 129"/>
                <a:gd name="T14" fmla="*/ 8 w 52"/>
                <a:gd name="T15" fmla="*/ 34 h 129"/>
                <a:gd name="T16" fmla="*/ 0 w 52"/>
                <a:gd name="T1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9">
                  <a:moveTo>
                    <a:pt x="0" y="0"/>
                  </a:moveTo>
                  <a:cubicBezTo>
                    <a:pt x="4" y="11"/>
                    <a:pt x="8" y="22"/>
                    <a:pt x="11" y="34"/>
                  </a:cubicBezTo>
                  <a:cubicBezTo>
                    <a:pt x="15" y="45"/>
                    <a:pt x="18" y="56"/>
                    <a:pt x="22" y="67"/>
                  </a:cubicBezTo>
                  <a:cubicBezTo>
                    <a:pt x="26" y="78"/>
                    <a:pt x="30" y="88"/>
                    <a:pt x="35" y="99"/>
                  </a:cubicBezTo>
                  <a:cubicBezTo>
                    <a:pt x="39" y="110"/>
                    <a:pt x="45" y="120"/>
                    <a:pt x="52" y="129"/>
                  </a:cubicBezTo>
                  <a:cubicBezTo>
                    <a:pt x="43" y="121"/>
                    <a:pt x="37" y="111"/>
                    <a:pt x="32" y="100"/>
                  </a:cubicBezTo>
                  <a:cubicBezTo>
                    <a:pt x="26" y="90"/>
                    <a:pt x="22" y="79"/>
                    <a:pt x="18" y="68"/>
                  </a:cubicBezTo>
                  <a:cubicBezTo>
                    <a:pt x="14" y="57"/>
                    <a:pt x="11" y="46"/>
                    <a:pt x="8" y="34"/>
                  </a:cubicBezTo>
                  <a:cubicBezTo>
                    <a:pt x="5" y="23"/>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36">
              <a:extLst>
                <a:ext uri="{FF2B5EF4-FFF2-40B4-BE49-F238E27FC236}">
                  <a16:creationId xmlns:a16="http://schemas.microsoft.com/office/drawing/2014/main" id="{8848DB04-A77D-45EB-9048-7585BB52AC48}"/>
                </a:ext>
              </a:extLst>
            </p:cNvPr>
            <p:cNvSpPr>
              <a:spLocks/>
            </p:cNvSpPr>
            <p:nvPr/>
          </p:nvSpPr>
          <p:spPr bwMode="auto">
            <a:xfrm>
              <a:off x="1989138" y="8820150"/>
              <a:ext cx="131763" cy="363538"/>
            </a:xfrm>
            <a:custGeom>
              <a:avLst/>
              <a:gdLst>
                <a:gd name="T0" fmla="*/ 0 w 46"/>
                <a:gd name="T1" fmla="*/ 0 h 126"/>
                <a:gd name="T2" fmla="*/ 10 w 46"/>
                <a:gd name="T3" fmla="*/ 32 h 126"/>
                <a:gd name="T4" fmla="*/ 20 w 46"/>
                <a:gd name="T5" fmla="*/ 64 h 126"/>
                <a:gd name="T6" fmla="*/ 31 w 46"/>
                <a:gd name="T7" fmla="*/ 96 h 126"/>
                <a:gd name="T8" fmla="*/ 46 w 46"/>
                <a:gd name="T9" fmla="*/ 126 h 126"/>
                <a:gd name="T10" fmla="*/ 28 w 46"/>
                <a:gd name="T11" fmla="*/ 98 h 126"/>
                <a:gd name="T12" fmla="*/ 16 w 46"/>
                <a:gd name="T13" fmla="*/ 66 h 126"/>
                <a:gd name="T14" fmla="*/ 7 w 46"/>
                <a:gd name="T15" fmla="*/ 33 h 126"/>
                <a:gd name="T16" fmla="*/ 0 w 46"/>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26">
                  <a:moveTo>
                    <a:pt x="0" y="0"/>
                  </a:moveTo>
                  <a:cubicBezTo>
                    <a:pt x="4" y="11"/>
                    <a:pt x="7" y="21"/>
                    <a:pt x="10" y="32"/>
                  </a:cubicBezTo>
                  <a:cubicBezTo>
                    <a:pt x="13" y="43"/>
                    <a:pt x="17" y="54"/>
                    <a:pt x="20" y="64"/>
                  </a:cubicBezTo>
                  <a:cubicBezTo>
                    <a:pt x="24" y="75"/>
                    <a:pt x="27" y="86"/>
                    <a:pt x="31" y="96"/>
                  </a:cubicBezTo>
                  <a:cubicBezTo>
                    <a:pt x="35" y="107"/>
                    <a:pt x="40" y="117"/>
                    <a:pt x="46" y="126"/>
                  </a:cubicBezTo>
                  <a:cubicBezTo>
                    <a:pt x="38" y="118"/>
                    <a:pt x="33" y="108"/>
                    <a:pt x="28" y="98"/>
                  </a:cubicBezTo>
                  <a:cubicBezTo>
                    <a:pt x="23" y="87"/>
                    <a:pt x="20" y="76"/>
                    <a:pt x="16" y="66"/>
                  </a:cubicBezTo>
                  <a:cubicBezTo>
                    <a:pt x="13" y="55"/>
                    <a:pt x="10" y="44"/>
                    <a:pt x="7" y="33"/>
                  </a:cubicBezTo>
                  <a:cubicBezTo>
                    <a:pt x="4" y="22"/>
                    <a:pt x="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37">
              <a:extLst>
                <a:ext uri="{FF2B5EF4-FFF2-40B4-BE49-F238E27FC236}">
                  <a16:creationId xmlns:a16="http://schemas.microsoft.com/office/drawing/2014/main" id="{6F460B88-34E7-4BA8-8E50-59A47BDEB664}"/>
                </a:ext>
              </a:extLst>
            </p:cNvPr>
            <p:cNvSpPr>
              <a:spLocks/>
            </p:cNvSpPr>
            <p:nvPr/>
          </p:nvSpPr>
          <p:spPr bwMode="auto">
            <a:xfrm>
              <a:off x="2052638" y="8459787"/>
              <a:ext cx="149225" cy="388938"/>
            </a:xfrm>
            <a:custGeom>
              <a:avLst/>
              <a:gdLst>
                <a:gd name="T0" fmla="*/ 0 w 52"/>
                <a:gd name="T1" fmla="*/ 0 h 135"/>
                <a:gd name="T2" fmla="*/ 11 w 52"/>
                <a:gd name="T3" fmla="*/ 35 h 135"/>
                <a:gd name="T4" fmla="*/ 22 w 52"/>
                <a:gd name="T5" fmla="*/ 70 h 135"/>
                <a:gd name="T6" fmla="*/ 34 w 52"/>
                <a:gd name="T7" fmla="*/ 104 h 135"/>
                <a:gd name="T8" fmla="*/ 38 w 52"/>
                <a:gd name="T9" fmla="*/ 112 h 135"/>
                <a:gd name="T10" fmla="*/ 42 w 52"/>
                <a:gd name="T11" fmla="*/ 120 h 135"/>
                <a:gd name="T12" fmla="*/ 52 w 52"/>
                <a:gd name="T13" fmla="*/ 135 h 135"/>
                <a:gd name="T14" fmla="*/ 31 w 52"/>
                <a:gd name="T15" fmla="*/ 105 h 135"/>
                <a:gd name="T16" fmla="*/ 18 w 52"/>
                <a:gd name="T17" fmla="*/ 71 h 135"/>
                <a:gd name="T18" fmla="*/ 8 w 52"/>
                <a:gd name="T19" fmla="*/ 36 h 135"/>
                <a:gd name="T20" fmla="*/ 0 w 5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35">
                  <a:moveTo>
                    <a:pt x="0" y="0"/>
                  </a:moveTo>
                  <a:cubicBezTo>
                    <a:pt x="4" y="12"/>
                    <a:pt x="7" y="23"/>
                    <a:pt x="11" y="35"/>
                  </a:cubicBezTo>
                  <a:cubicBezTo>
                    <a:pt x="14" y="47"/>
                    <a:pt x="18" y="58"/>
                    <a:pt x="22" y="70"/>
                  </a:cubicBezTo>
                  <a:cubicBezTo>
                    <a:pt x="26" y="81"/>
                    <a:pt x="30" y="93"/>
                    <a:pt x="34" y="104"/>
                  </a:cubicBezTo>
                  <a:cubicBezTo>
                    <a:pt x="36" y="106"/>
                    <a:pt x="37" y="109"/>
                    <a:pt x="38" y="112"/>
                  </a:cubicBezTo>
                  <a:cubicBezTo>
                    <a:pt x="39" y="115"/>
                    <a:pt x="41" y="117"/>
                    <a:pt x="42" y="120"/>
                  </a:cubicBezTo>
                  <a:cubicBezTo>
                    <a:pt x="45" y="125"/>
                    <a:pt x="48" y="130"/>
                    <a:pt x="52" y="135"/>
                  </a:cubicBezTo>
                  <a:cubicBezTo>
                    <a:pt x="43" y="127"/>
                    <a:pt x="37" y="116"/>
                    <a:pt x="31" y="105"/>
                  </a:cubicBezTo>
                  <a:cubicBezTo>
                    <a:pt x="26" y="94"/>
                    <a:pt x="22" y="83"/>
                    <a:pt x="18" y="71"/>
                  </a:cubicBezTo>
                  <a:cubicBezTo>
                    <a:pt x="14" y="59"/>
                    <a:pt x="11" y="48"/>
                    <a:pt x="8" y="36"/>
                  </a:cubicBezTo>
                  <a:cubicBezTo>
                    <a:pt x="5" y="24"/>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38">
              <a:extLst>
                <a:ext uri="{FF2B5EF4-FFF2-40B4-BE49-F238E27FC236}">
                  <a16:creationId xmlns:a16="http://schemas.microsoft.com/office/drawing/2014/main" id="{BE57E9FC-F0AA-467C-B157-755B5D5B1E9C}"/>
                </a:ext>
              </a:extLst>
            </p:cNvPr>
            <p:cNvSpPr>
              <a:spLocks/>
            </p:cNvSpPr>
            <p:nvPr/>
          </p:nvSpPr>
          <p:spPr bwMode="auto">
            <a:xfrm>
              <a:off x="2244725" y="8407400"/>
              <a:ext cx="271463" cy="263525"/>
            </a:xfrm>
            <a:custGeom>
              <a:avLst/>
              <a:gdLst>
                <a:gd name="T0" fmla="*/ 0 w 94"/>
                <a:gd name="T1" fmla="*/ 91 h 91"/>
                <a:gd name="T2" fmla="*/ 25 w 94"/>
                <a:gd name="T3" fmla="*/ 70 h 91"/>
                <a:gd name="T4" fmla="*/ 49 w 94"/>
                <a:gd name="T5" fmla="*/ 47 h 91"/>
                <a:gd name="T6" fmla="*/ 71 w 94"/>
                <a:gd name="T7" fmla="*/ 24 h 91"/>
                <a:gd name="T8" fmla="*/ 94 w 94"/>
                <a:gd name="T9" fmla="*/ 0 h 91"/>
                <a:gd name="T10" fmla="*/ 74 w 94"/>
                <a:gd name="T11" fmla="*/ 26 h 91"/>
                <a:gd name="T12" fmla="*/ 52 w 94"/>
                <a:gd name="T13" fmla="*/ 50 h 91"/>
                <a:gd name="T14" fmla="*/ 27 w 94"/>
                <a:gd name="T15" fmla="*/ 73 h 91"/>
                <a:gd name="T16" fmla="*/ 0 w 94"/>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91">
                  <a:moveTo>
                    <a:pt x="0" y="91"/>
                  </a:moveTo>
                  <a:cubicBezTo>
                    <a:pt x="9" y="84"/>
                    <a:pt x="17" y="77"/>
                    <a:pt x="25" y="70"/>
                  </a:cubicBezTo>
                  <a:cubicBezTo>
                    <a:pt x="33" y="63"/>
                    <a:pt x="41" y="55"/>
                    <a:pt x="49" y="47"/>
                  </a:cubicBezTo>
                  <a:cubicBezTo>
                    <a:pt x="56" y="40"/>
                    <a:pt x="64" y="32"/>
                    <a:pt x="71" y="24"/>
                  </a:cubicBezTo>
                  <a:cubicBezTo>
                    <a:pt x="79" y="16"/>
                    <a:pt x="86" y="8"/>
                    <a:pt x="94" y="0"/>
                  </a:cubicBezTo>
                  <a:cubicBezTo>
                    <a:pt x="88" y="9"/>
                    <a:pt x="81" y="18"/>
                    <a:pt x="74" y="26"/>
                  </a:cubicBezTo>
                  <a:cubicBezTo>
                    <a:pt x="67" y="34"/>
                    <a:pt x="59" y="42"/>
                    <a:pt x="52" y="50"/>
                  </a:cubicBezTo>
                  <a:cubicBezTo>
                    <a:pt x="44" y="58"/>
                    <a:pt x="36" y="66"/>
                    <a:pt x="27" y="73"/>
                  </a:cubicBezTo>
                  <a:cubicBezTo>
                    <a:pt x="19" y="79"/>
                    <a:pt x="10" y="86"/>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39">
              <a:extLst>
                <a:ext uri="{FF2B5EF4-FFF2-40B4-BE49-F238E27FC236}">
                  <a16:creationId xmlns:a16="http://schemas.microsoft.com/office/drawing/2014/main" id="{22B1F47F-9372-4454-86D6-B6D92DE61295}"/>
                </a:ext>
              </a:extLst>
            </p:cNvPr>
            <p:cNvSpPr>
              <a:spLocks/>
            </p:cNvSpPr>
            <p:nvPr/>
          </p:nvSpPr>
          <p:spPr bwMode="auto">
            <a:xfrm>
              <a:off x="2155825" y="8834437"/>
              <a:ext cx="328613" cy="206375"/>
            </a:xfrm>
            <a:custGeom>
              <a:avLst/>
              <a:gdLst>
                <a:gd name="T0" fmla="*/ 0 w 114"/>
                <a:gd name="T1" fmla="*/ 71 h 71"/>
                <a:gd name="T2" fmla="*/ 30 w 114"/>
                <a:gd name="T3" fmla="*/ 55 h 71"/>
                <a:gd name="T4" fmla="*/ 58 w 114"/>
                <a:gd name="T5" fmla="*/ 37 h 71"/>
                <a:gd name="T6" fmla="*/ 86 w 114"/>
                <a:gd name="T7" fmla="*/ 18 h 71"/>
                <a:gd name="T8" fmla="*/ 114 w 114"/>
                <a:gd name="T9" fmla="*/ 0 h 71"/>
                <a:gd name="T10" fmla="*/ 87 w 114"/>
                <a:gd name="T11" fmla="*/ 21 h 71"/>
                <a:gd name="T12" fmla="*/ 60 w 114"/>
                <a:gd name="T13" fmla="*/ 41 h 71"/>
                <a:gd name="T14" fmla="*/ 31 w 114"/>
                <a:gd name="T15" fmla="*/ 58 h 71"/>
                <a:gd name="T16" fmla="*/ 0 w 114"/>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1">
                  <a:moveTo>
                    <a:pt x="0" y="71"/>
                  </a:moveTo>
                  <a:cubicBezTo>
                    <a:pt x="11" y="67"/>
                    <a:pt x="20" y="61"/>
                    <a:pt x="30" y="55"/>
                  </a:cubicBezTo>
                  <a:cubicBezTo>
                    <a:pt x="39" y="49"/>
                    <a:pt x="49" y="43"/>
                    <a:pt x="58" y="37"/>
                  </a:cubicBezTo>
                  <a:cubicBezTo>
                    <a:pt x="86" y="18"/>
                    <a:pt x="86" y="18"/>
                    <a:pt x="86" y="18"/>
                  </a:cubicBezTo>
                  <a:cubicBezTo>
                    <a:pt x="95" y="12"/>
                    <a:pt x="104" y="6"/>
                    <a:pt x="114" y="0"/>
                  </a:cubicBezTo>
                  <a:cubicBezTo>
                    <a:pt x="105" y="7"/>
                    <a:pt x="96" y="14"/>
                    <a:pt x="87" y="21"/>
                  </a:cubicBezTo>
                  <a:cubicBezTo>
                    <a:pt x="79" y="28"/>
                    <a:pt x="69" y="34"/>
                    <a:pt x="60" y="41"/>
                  </a:cubicBezTo>
                  <a:cubicBezTo>
                    <a:pt x="51" y="47"/>
                    <a:pt x="41" y="53"/>
                    <a:pt x="31" y="58"/>
                  </a:cubicBezTo>
                  <a:cubicBezTo>
                    <a:pt x="21" y="63"/>
                    <a:pt x="11" y="68"/>
                    <a:pt x="0" y="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40">
              <a:extLst>
                <a:ext uri="{FF2B5EF4-FFF2-40B4-BE49-F238E27FC236}">
                  <a16:creationId xmlns:a16="http://schemas.microsoft.com/office/drawing/2014/main" id="{DA505B45-BAD0-4EF0-9A54-9DA6BA8C6B07}"/>
                </a:ext>
              </a:extLst>
            </p:cNvPr>
            <p:cNvSpPr>
              <a:spLocks/>
            </p:cNvSpPr>
            <p:nvPr/>
          </p:nvSpPr>
          <p:spPr bwMode="auto">
            <a:xfrm>
              <a:off x="2101850" y="9072562"/>
              <a:ext cx="293688" cy="192088"/>
            </a:xfrm>
            <a:custGeom>
              <a:avLst/>
              <a:gdLst>
                <a:gd name="T0" fmla="*/ 0 w 102"/>
                <a:gd name="T1" fmla="*/ 67 h 67"/>
                <a:gd name="T2" fmla="*/ 14 w 102"/>
                <a:gd name="T3" fmla="*/ 62 h 67"/>
                <a:gd name="T4" fmla="*/ 21 w 102"/>
                <a:gd name="T5" fmla="*/ 58 h 67"/>
                <a:gd name="T6" fmla="*/ 27 w 102"/>
                <a:gd name="T7" fmla="*/ 54 h 67"/>
                <a:gd name="T8" fmla="*/ 52 w 102"/>
                <a:gd name="T9" fmla="*/ 36 h 67"/>
                <a:gd name="T10" fmla="*/ 77 w 102"/>
                <a:gd name="T11" fmla="*/ 18 h 67"/>
                <a:gd name="T12" fmla="*/ 102 w 102"/>
                <a:gd name="T13" fmla="*/ 0 h 67"/>
                <a:gd name="T14" fmla="*/ 79 w 102"/>
                <a:gd name="T15" fmla="*/ 20 h 67"/>
                <a:gd name="T16" fmla="*/ 55 w 102"/>
                <a:gd name="T17" fmla="*/ 39 h 67"/>
                <a:gd name="T18" fmla="*/ 29 w 102"/>
                <a:gd name="T19" fmla="*/ 56 h 67"/>
                <a:gd name="T20" fmla="*/ 22 w 102"/>
                <a:gd name="T21" fmla="*/ 60 h 67"/>
                <a:gd name="T22" fmla="*/ 15 w 102"/>
                <a:gd name="T23" fmla="*/ 63 h 67"/>
                <a:gd name="T24" fmla="*/ 0 w 102"/>
                <a:gd name="T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67">
                  <a:moveTo>
                    <a:pt x="0" y="67"/>
                  </a:moveTo>
                  <a:cubicBezTo>
                    <a:pt x="5" y="66"/>
                    <a:pt x="10" y="64"/>
                    <a:pt x="14" y="62"/>
                  </a:cubicBezTo>
                  <a:cubicBezTo>
                    <a:pt x="16" y="60"/>
                    <a:pt x="19" y="59"/>
                    <a:pt x="21" y="58"/>
                  </a:cubicBezTo>
                  <a:cubicBezTo>
                    <a:pt x="23" y="56"/>
                    <a:pt x="25" y="55"/>
                    <a:pt x="27" y="54"/>
                  </a:cubicBezTo>
                  <a:cubicBezTo>
                    <a:pt x="36" y="48"/>
                    <a:pt x="44" y="42"/>
                    <a:pt x="52" y="36"/>
                  </a:cubicBezTo>
                  <a:cubicBezTo>
                    <a:pt x="77" y="18"/>
                    <a:pt x="77" y="18"/>
                    <a:pt x="77" y="18"/>
                  </a:cubicBezTo>
                  <a:cubicBezTo>
                    <a:pt x="85" y="11"/>
                    <a:pt x="94" y="5"/>
                    <a:pt x="102" y="0"/>
                  </a:cubicBezTo>
                  <a:cubicBezTo>
                    <a:pt x="95" y="7"/>
                    <a:pt x="87" y="14"/>
                    <a:pt x="79" y="20"/>
                  </a:cubicBezTo>
                  <a:cubicBezTo>
                    <a:pt x="71" y="27"/>
                    <a:pt x="63" y="33"/>
                    <a:pt x="55" y="39"/>
                  </a:cubicBezTo>
                  <a:cubicBezTo>
                    <a:pt x="46" y="45"/>
                    <a:pt x="38" y="51"/>
                    <a:pt x="29" y="56"/>
                  </a:cubicBezTo>
                  <a:cubicBezTo>
                    <a:pt x="27" y="58"/>
                    <a:pt x="24" y="59"/>
                    <a:pt x="22" y="60"/>
                  </a:cubicBezTo>
                  <a:cubicBezTo>
                    <a:pt x="20" y="61"/>
                    <a:pt x="17" y="62"/>
                    <a:pt x="15" y="63"/>
                  </a:cubicBezTo>
                  <a:cubicBezTo>
                    <a:pt x="10" y="65"/>
                    <a:pt x="5" y="67"/>
                    <a:pt x="0"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41">
              <a:extLst>
                <a:ext uri="{FF2B5EF4-FFF2-40B4-BE49-F238E27FC236}">
                  <a16:creationId xmlns:a16="http://schemas.microsoft.com/office/drawing/2014/main" id="{F901EC27-3643-4973-9241-F21C3F69CA20}"/>
                </a:ext>
              </a:extLst>
            </p:cNvPr>
            <p:cNvSpPr>
              <a:spLocks/>
            </p:cNvSpPr>
            <p:nvPr/>
          </p:nvSpPr>
          <p:spPr bwMode="auto">
            <a:xfrm>
              <a:off x="2060575" y="9242425"/>
              <a:ext cx="311150" cy="196850"/>
            </a:xfrm>
            <a:custGeom>
              <a:avLst/>
              <a:gdLst>
                <a:gd name="T0" fmla="*/ 0 w 108"/>
                <a:gd name="T1" fmla="*/ 68 h 68"/>
                <a:gd name="T2" fmla="*/ 29 w 108"/>
                <a:gd name="T3" fmla="*/ 55 h 68"/>
                <a:gd name="T4" fmla="*/ 56 w 108"/>
                <a:gd name="T5" fmla="*/ 38 h 68"/>
                <a:gd name="T6" fmla="*/ 82 w 108"/>
                <a:gd name="T7" fmla="*/ 19 h 68"/>
                <a:gd name="T8" fmla="*/ 108 w 108"/>
                <a:gd name="T9" fmla="*/ 0 h 68"/>
                <a:gd name="T10" fmla="*/ 84 w 108"/>
                <a:gd name="T11" fmla="*/ 21 h 68"/>
                <a:gd name="T12" fmla="*/ 58 w 108"/>
                <a:gd name="T13" fmla="*/ 41 h 68"/>
                <a:gd name="T14" fmla="*/ 30 w 108"/>
                <a:gd name="T15" fmla="*/ 58 h 68"/>
                <a:gd name="T16" fmla="*/ 0 w 108"/>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68">
                  <a:moveTo>
                    <a:pt x="0" y="68"/>
                  </a:moveTo>
                  <a:cubicBezTo>
                    <a:pt x="10" y="65"/>
                    <a:pt x="20" y="60"/>
                    <a:pt x="29" y="55"/>
                  </a:cubicBezTo>
                  <a:cubicBezTo>
                    <a:pt x="38" y="50"/>
                    <a:pt x="47" y="44"/>
                    <a:pt x="56" y="38"/>
                  </a:cubicBezTo>
                  <a:cubicBezTo>
                    <a:pt x="65" y="32"/>
                    <a:pt x="73" y="25"/>
                    <a:pt x="82" y="19"/>
                  </a:cubicBezTo>
                  <a:cubicBezTo>
                    <a:pt x="91" y="12"/>
                    <a:pt x="99" y="6"/>
                    <a:pt x="108" y="0"/>
                  </a:cubicBezTo>
                  <a:cubicBezTo>
                    <a:pt x="100" y="7"/>
                    <a:pt x="92" y="14"/>
                    <a:pt x="84" y="21"/>
                  </a:cubicBezTo>
                  <a:cubicBezTo>
                    <a:pt x="76" y="28"/>
                    <a:pt x="67" y="35"/>
                    <a:pt x="58" y="41"/>
                  </a:cubicBezTo>
                  <a:cubicBezTo>
                    <a:pt x="49" y="47"/>
                    <a:pt x="40" y="53"/>
                    <a:pt x="30" y="58"/>
                  </a:cubicBezTo>
                  <a:cubicBezTo>
                    <a:pt x="21" y="62"/>
                    <a:pt x="10" y="66"/>
                    <a:pt x="0"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42">
              <a:extLst>
                <a:ext uri="{FF2B5EF4-FFF2-40B4-BE49-F238E27FC236}">
                  <a16:creationId xmlns:a16="http://schemas.microsoft.com/office/drawing/2014/main" id="{DDD26E99-7083-47C8-BD95-5347984C6D90}"/>
                </a:ext>
              </a:extLst>
            </p:cNvPr>
            <p:cNvSpPr>
              <a:spLocks/>
            </p:cNvSpPr>
            <p:nvPr/>
          </p:nvSpPr>
          <p:spPr bwMode="auto">
            <a:xfrm>
              <a:off x="1485900" y="8843962"/>
              <a:ext cx="158750" cy="98425"/>
            </a:xfrm>
            <a:custGeom>
              <a:avLst/>
              <a:gdLst>
                <a:gd name="T0" fmla="*/ 0 w 55"/>
                <a:gd name="T1" fmla="*/ 0 h 34"/>
                <a:gd name="T2" fmla="*/ 12 w 55"/>
                <a:gd name="T3" fmla="*/ 11 h 34"/>
                <a:gd name="T4" fmla="*/ 25 w 55"/>
                <a:gd name="T5" fmla="*/ 20 h 34"/>
                <a:gd name="T6" fmla="*/ 40 w 55"/>
                <a:gd name="T7" fmla="*/ 28 h 34"/>
                <a:gd name="T8" fmla="*/ 55 w 55"/>
                <a:gd name="T9" fmla="*/ 34 h 34"/>
                <a:gd name="T10" fmla="*/ 39 w 55"/>
                <a:gd name="T11" fmla="*/ 31 h 34"/>
                <a:gd name="T12" fmla="*/ 23 w 55"/>
                <a:gd name="T13" fmla="*/ 24 h 34"/>
                <a:gd name="T14" fmla="*/ 10 w 55"/>
                <a:gd name="T15" fmla="*/ 14 h 34"/>
                <a:gd name="T16" fmla="*/ 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0" y="0"/>
                  </a:moveTo>
                  <a:cubicBezTo>
                    <a:pt x="4" y="4"/>
                    <a:pt x="8" y="8"/>
                    <a:pt x="12" y="11"/>
                  </a:cubicBezTo>
                  <a:cubicBezTo>
                    <a:pt x="16" y="15"/>
                    <a:pt x="21" y="18"/>
                    <a:pt x="25" y="20"/>
                  </a:cubicBezTo>
                  <a:cubicBezTo>
                    <a:pt x="30" y="23"/>
                    <a:pt x="35" y="25"/>
                    <a:pt x="40" y="28"/>
                  </a:cubicBezTo>
                  <a:cubicBezTo>
                    <a:pt x="45" y="30"/>
                    <a:pt x="50" y="32"/>
                    <a:pt x="55" y="34"/>
                  </a:cubicBezTo>
                  <a:cubicBezTo>
                    <a:pt x="50" y="34"/>
                    <a:pt x="44" y="32"/>
                    <a:pt x="39" y="31"/>
                  </a:cubicBezTo>
                  <a:cubicBezTo>
                    <a:pt x="33" y="29"/>
                    <a:pt x="28" y="27"/>
                    <a:pt x="23" y="24"/>
                  </a:cubicBezTo>
                  <a:cubicBezTo>
                    <a:pt x="18" y="21"/>
                    <a:pt x="14" y="18"/>
                    <a:pt x="10" y="14"/>
                  </a:cubicBezTo>
                  <a:cubicBezTo>
                    <a:pt x="6" y="10"/>
                    <a:pt x="3"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43">
              <a:extLst>
                <a:ext uri="{FF2B5EF4-FFF2-40B4-BE49-F238E27FC236}">
                  <a16:creationId xmlns:a16="http://schemas.microsoft.com/office/drawing/2014/main" id="{77C0D794-4427-4D7E-8D3D-80E8058D0E20}"/>
                </a:ext>
              </a:extLst>
            </p:cNvPr>
            <p:cNvSpPr>
              <a:spLocks/>
            </p:cNvSpPr>
            <p:nvPr/>
          </p:nvSpPr>
          <p:spPr bwMode="auto">
            <a:xfrm>
              <a:off x="1671638" y="8742362"/>
              <a:ext cx="60325" cy="254000"/>
            </a:xfrm>
            <a:custGeom>
              <a:avLst/>
              <a:gdLst>
                <a:gd name="T0" fmla="*/ 0 w 21"/>
                <a:gd name="T1" fmla="*/ 88 h 88"/>
                <a:gd name="T2" fmla="*/ 7 w 21"/>
                <a:gd name="T3" fmla="*/ 66 h 88"/>
                <a:gd name="T4" fmla="*/ 13 w 21"/>
                <a:gd name="T5" fmla="*/ 44 h 88"/>
                <a:gd name="T6" fmla="*/ 17 w 21"/>
                <a:gd name="T7" fmla="*/ 22 h 88"/>
                <a:gd name="T8" fmla="*/ 19 w 21"/>
                <a:gd name="T9" fmla="*/ 0 h 88"/>
                <a:gd name="T10" fmla="*/ 20 w 21"/>
                <a:gd name="T11" fmla="*/ 23 h 88"/>
                <a:gd name="T12" fmla="*/ 17 w 21"/>
                <a:gd name="T13" fmla="*/ 45 h 88"/>
                <a:gd name="T14" fmla="*/ 10 w 21"/>
                <a:gd name="T15" fmla="*/ 67 h 88"/>
                <a:gd name="T16" fmla="*/ 0 w 21"/>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88">
                  <a:moveTo>
                    <a:pt x="0" y="88"/>
                  </a:moveTo>
                  <a:cubicBezTo>
                    <a:pt x="2" y="80"/>
                    <a:pt x="5" y="73"/>
                    <a:pt x="7" y="66"/>
                  </a:cubicBezTo>
                  <a:cubicBezTo>
                    <a:pt x="9" y="59"/>
                    <a:pt x="11" y="52"/>
                    <a:pt x="13" y="44"/>
                  </a:cubicBezTo>
                  <a:cubicBezTo>
                    <a:pt x="14" y="37"/>
                    <a:pt x="16" y="30"/>
                    <a:pt x="17" y="22"/>
                  </a:cubicBezTo>
                  <a:cubicBezTo>
                    <a:pt x="18" y="15"/>
                    <a:pt x="19" y="7"/>
                    <a:pt x="19" y="0"/>
                  </a:cubicBezTo>
                  <a:cubicBezTo>
                    <a:pt x="21" y="7"/>
                    <a:pt x="21" y="15"/>
                    <a:pt x="20" y="23"/>
                  </a:cubicBezTo>
                  <a:cubicBezTo>
                    <a:pt x="20" y="30"/>
                    <a:pt x="19" y="38"/>
                    <a:pt x="17" y="45"/>
                  </a:cubicBezTo>
                  <a:cubicBezTo>
                    <a:pt x="15" y="53"/>
                    <a:pt x="13" y="60"/>
                    <a:pt x="10" y="67"/>
                  </a:cubicBezTo>
                  <a:cubicBezTo>
                    <a:pt x="7" y="74"/>
                    <a:pt x="4" y="81"/>
                    <a:pt x="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44">
              <a:extLst>
                <a:ext uri="{FF2B5EF4-FFF2-40B4-BE49-F238E27FC236}">
                  <a16:creationId xmlns:a16="http://schemas.microsoft.com/office/drawing/2014/main" id="{721D867D-B3AA-4563-AE99-64C24C1983E3}"/>
                </a:ext>
              </a:extLst>
            </p:cNvPr>
            <p:cNvSpPr>
              <a:spLocks/>
            </p:cNvSpPr>
            <p:nvPr/>
          </p:nvSpPr>
          <p:spPr bwMode="auto">
            <a:xfrm>
              <a:off x="1481138" y="9104312"/>
              <a:ext cx="279400" cy="96838"/>
            </a:xfrm>
            <a:custGeom>
              <a:avLst/>
              <a:gdLst>
                <a:gd name="T0" fmla="*/ 97 w 97"/>
                <a:gd name="T1" fmla="*/ 33 h 34"/>
                <a:gd name="T2" fmla="*/ 71 w 97"/>
                <a:gd name="T3" fmla="*/ 31 h 34"/>
                <a:gd name="T4" fmla="*/ 46 w 97"/>
                <a:gd name="T5" fmla="*/ 24 h 34"/>
                <a:gd name="T6" fmla="*/ 22 w 97"/>
                <a:gd name="T7" fmla="*/ 14 h 34"/>
                <a:gd name="T8" fmla="*/ 0 w 97"/>
                <a:gd name="T9" fmla="*/ 0 h 34"/>
                <a:gd name="T10" fmla="*/ 23 w 97"/>
                <a:gd name="T11" fmla="*/ 11 h 34"/>
                <a:gd name="T12" fmla="*/ 47 w 97"/>
                <a:gd name="T13" fmla="*/ 20 h 34"/>
                <a:gd name="T14" fmla="*/ 72 w 97"/>
                <a:gd name="T15" fmla="*/ 28 h 34"/>
                <a:gd name="T16" fmla="*/ 97 w 97"/>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4">
                  <a:moveTo>
                    <a:pt x="97" y="33"/>
                  </a:moveTo>
                  <a:cubicBezTo>
                    <a:pt x="89" y="34"/>
                    <a:pt x="80" y="33"/>
                    <a:pt x="71" y="31"/>
                  </a:cubicBezTo>
                  <a:cubicBezTo>
                    <a:pt x="63" y="29"/>
                    <a:pt x="54" y="27"/>
                    <a:pt x="46" y="24"/>
                  </a:cubicBezTo>
                  <a:cubicBezTo>
                    <a:pt x="38" y="21"/>
                    <a:pt x="30" y="18"/>
                    <a:pt x="22" y="14"/>
                  </a:cubicBezTo>
                  <a:cubicBezTo>
                    <a:pt x="14" y="10"/>
                    <a:pt x="7" y="5"/>
                    <a:pt x="0" y="0"/>
                  </a:cubicBezTo>
                  <a:cubicBezTo>
                    <a:pt x="8" y="4"/>
                    <a:pt x="15" y="7"/>
                    <a:pt x="23" y="11"/>
                  </a:cubicBezTo>
                  <a:cubicBezTo>
                    <a:pt x="31" y="14"/>
                    <a:pt x="39" y="17"/>
                    <a:pt x="47" y="20"/>
                  </a:cubicBezTo>
                  <a:cubicBezTo>
                    <a:pt x="55" y="23"/>
                    <a:pt x="64" y="26"/>
                    <a:pt x="72" y="28"/>
                  </a:cubicBezTo>
                  <a:cubicBezTo>
                    <a:pt x="80" y="30"/>
                    <a:pt x="89" y="32"/>
                    <a:pt x="97"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5">
              <a:extLst>
                <a:ext uri="{FF2B5EF4-FFF2-40B4-BE49-F238E27FC236}">
                  <a16:creationId xmlns:a16="http://schemas.microsoft.com/office/drawing/2014/main" id="{53CC6FF7-093B-4A16-B17E-2943D6FC630D}"/>
                </a:ext>
              </a:extLst>
            </p:cNvPr>
            <p:cNvSpPr>
              <a:spLocks/>
            </p:cNvSpPr>
            <p:nvPr/>
          </p:nvSpPr>
          <p:spPr bwMode="auto">
            <a:xfrm>
              <a:off x="1803400" y="8961437"/>
              <a:ext cx="55563" cy="334963"/>
            </a:xfrm>
            <a:custGeom>
              <a:avLst/>
              <a:gdLst>
                <a:gd name="T0" fmla="*/ 0 w 19"/>
                <a:gd name="T1" fmla="*/ 116 h 116"/>
                <a:gd name="T2" fmla="*/ 8 w 19"/>
                <a:gd name="T3" fmla="*/ 87 h 116"/>
                <a:gd name="T4" fmla="*/ 13 w 19"/>
                <a:gd name="T5" fmla="*/ 59 h 116"/>
                <a:gd name="T6" fmla="*/ 15 w 19"/>
                <a:gd name="T7" fmla="*/ 30 h 116"/>
                <a:gd name="T8" fmla="*/ 17 w 19"/>
                <a:gd name="T9" fmla="*/ 0 h 116"/>
                <a:gd name="T10" fmla="*/ 19 w 19"/>
                <a:gd name="T11" fmla="*/ 30 h 116"/>
                <a:gd name="T12" fmla="*/ 17 w 19"/>
                <a:gd name="T13" fmla="*/ 59 h 116"/>
                <a:gd name="T14" fmla="*/ 11 w 19"/>
                <a:gd name="T15" fmla="*/ 88 h 116"/>
                <a:gd name="T16" fmla="*/ 0 w 19"/>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6">
                  <a:moveTo>
                    <a:pt x="0" y="116"/>
                  </a:moveTo>
                  <a:cubicBezTo>
                    <a:pt x="3" y="106"/>
                    <a:pt x="6" y="97"/>
                    <a:pt x="8" y="87"/>
                  </a:cubicBezTo>
                  <a:cubicBezTo>
                    <a:pt x="10" y="78"/>
                    <a:pt x="11" y="68"/>
                    <a:pt x="13" y="59"/>
                  </a:cubicBezTo>
                  <a:cubicBezTo>
                    <a:pt x="14" y="49"/>
                    <a:pt x="15" y="39"/>
                    <a:pt x="15" y="30"/>
                  </a:cubicBezTo>
                  <a:cubicBezTo>
                    <a:pt x="16" y="20"/>
                    <a:pt x="17" y="10"/>
                    <a:pt x="17" y="0"/>
                  </a:cubicBezTo>
                  <a:cubicBezTo>
                    <a:pt x="18" y="10"/>
                    <a:pt x="19" y="20"/>
                    <a:pt x="19" y="30"/>
                  </a:cubicBezTo>
                  <a:cubicBezTo>
                    <a:pt x="19" y="40"/>
                    <a:pt x="18" y="49"/>
                    <a:pt x="17" y="59"/>
                  </a:cubicBezTo>
                  <a:cubicBezTo>
                    <a:pt x="15" y="69"/>
                    <a:pt x="14" y="79"/>
                    <a:pt x="11" y="88"/>
                  </a:cubicBezTo>
                  <a:cubicBezTo>
                    <a:pt x="8" y="98"/>
                    <a:pt x="5" y="107"/>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46">
              <a:extLst>
                <a:ext uri="{FF2B5EF4-FFF2-40B4-BE49-F238E27FC236}">
                  <a16:creationId xmlns:a16="http://schemas.microsoft.com/office/drawing/2014/main" id="{5275AE01-AD07-4282-8109-87B5ECB7EE93}"/>
                </a:ext>
              </a:extLst>
            </p:cNvPr>
            <p:cNvSpPr>
              <a:spLocks/>
            </p:cNvSpPr>
            <p:nvPr/>
          </p:nvSpPr>
          <p:spPr bwMode="auto">
            <a:xfrm>
              <a:off x="1619250" y="9345612"/>
              <a:ext cx="242888" cy="79375"/>
            </a:xfrm>
            <a:custGeom>
              <a:avLst/>
              <a:gdLst>
                <a:gd name="T0" fmla="*/ 84 w 84"/>
                <a:gd name="T1" fmla="*/ 26 h 27"/>
                <a:gd name="T2" fmla="*/ 61 w 84"/>
                <a:gd name="T3" fmla="*/ 26 h 27"/>
                <a:gd name="T4" fmla="*/ 40 w 84"/>
                <a:gd name="T5" fmla="*/ 21 h 27"/>
                <a:gd name="T6" fmla="*/ 19 w 84"/>
                <a:gd name="T7" fmla="*/ 12 h 27"/>
                <a:gd name="T8" fmla="*/ 0 w 84"/>
                <a:gd name="T9" fmla="*/ 0 h 27"/>
                <a:gd name="T10" fmla="*/ 20 w 84"/>
                <a:gd name="T11" fmla="*/ 9 h 27"/>
                <a:gd name="T12" fmla="*/ 41 w 84"/>
                <a:gd name="T13" fmla="*/ 17 h 27"/>
                <a:gd name="T14" fmla="*/ 62 w 84"/>
                <a:gd name="T15" fmla="*/ 23 h 27"/>
                <a:gd name="T16" fmla="*/ 84 w 84"/>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7">
                  <a:moveTo>
                    <a:pt x="84" y="26"/>
                  </a:moveTo>
                  <a:cubicBezTo>
                    <a:pt x="77" y="27"/>
                    <a:pt x="69" y="27"/>
                    <a:pt x="61" y="26"/>
                  </a:cubicBezTo>
                  <a:cubicBezTo>
                    <a:pt x="54" y="25"/>
                    <a:pt x="47" y="24"/>
                    <a:pt x="40" y="21"/>
                  </a:cubicBezTo>
                  <a:cubicBezTo>
                    <a:pt x="32" y="19"/>
                    <a:pt x="26" y="16"/>
                    <a:pt x="19" y="12"/>
                  </a:cubicBezTo>
                  <a:cubicBezTo>
                    <a:pt x="12" y="9"/>
                    <a:pt x="6" y="5"/>
                    <a:pt x="0" y="0"/>
                  </a:cubicBezTo>
                  <a:cubicBezTo>
                    <a:pt x="20" y="9"/>
                    <a:pt x="20" y="9"/>
                    <a:pt x="20" y="9"/>
                  </a:cubicBezTo>
                  <a:cubicBezTo>
                    <a:pt x="27" y="12"/>
                    <a:pt x="34" y="15"/>
                    <a:pt x="41" y="17"/>
                  </a:cubicBezTo>
                  <a:cubicBezTo>
                    <a:pt x="48" y="20"/>
                    <a:pt x="55" y="22"/>
                    <a:pt x="62" y="23"/>
                  </a:cubicBezTo>
                  <a:cubicBezTo>
                    <a:pt x="69" y="25"/>
                    <a:pt x="76" y="26"/>
                    <a:pt x="84"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47">
              <a:extLst>
                <a:ext uri="{FF2B5EF4-FFF2-40B4-BE49-F238E27FC236}">
                  <a16:creationId xmlns:a16="http://schemas.microsoft.com/office/drawing/2014/main" id="{E8CCF3BD-C363-4E2B-85FE-295BB560B052}"/>
                </a:ext>
              </a:extLst>
            </p:cNvPr>
            <p:cNvSpPr>
              <a:spLocks/>
            </p:cNvSpPr>
            <p:nvPr/>
          </p:nvSpPr>
          <p:spPr bwMode="auto">
            <a:xfrm>
              <a:off x="1425575" y="9779000"/>
              <a:ext cx="895350" cy="506413"/>
            </a:xfrm>
            <a:custGeom>
              <a:avLst/>
              <a:gdLst>
                <a:gd name="T0" fmla="*/ 564 w 564"/>
                <a:gd name="T1" fmla="*/ 0 h 319"/>
                <a:gd name="T2" fmla="*/ 498 w 564"/>
                <a:gd name="T3" fmla="*/ 319 h 319"/>
                <a:gd name="T4" fmla="*/ 87 w 564"/>
                <a:gd name="T5" fmla="*/ 319 h 319"/>
                <a:gd name="T6" fmla="*/ 0 w 564"/>
                <a:gd name="T7" fmla="*/ 0 h 319"/>
                <a:gd name="T8" fmla="*/ 564 w 564"/>
                <a:gd name="T9" fmla="*/ 0 h 319"/>
              </a:gdLst>
              <a:ahLst/>
              <a:cxnLst>
                <a:cxn ang="0">
                  <a:pos x="T0" y="T1"/>
                </a:cxn>
                <a:cxn ang="0">
                  <a:pos x="T2" y="T3"/>
                </a:cxn>
                <a:cxn ang="0">
                  <a:pos x="T4" y="T5"/>
                </a:cxn>
                <a:cxn ang="0">
                  <a:pos x="T6" y="T7"/>
                </a:cxn>
                <a:cxn ang="0">
                  <a:pos x="T8" y="T9"/>
                </a:cxn>
              </a:cxnLst>
              <a:rect l="0" t="0" r="r" b="b"/>
              <a:pathLst>
                <a:path w="564" h="319">
                  <a:moveTo>
                    <a:pt x="564" y="0"/>
                  </a:moveTo>
                  <a:lnTo>
                    <a:pt x="498" y="319"/>
                  </a:lnTo>
                  <a:lnTo>
                    <a:pt x="87" y="319"/>
                  </a:lnTo>
                  <a:lnTo>
                    <a:pt x="0" y="0"/>
                  </a:lnTo>
                  <a:lnTo>
                    <a:pt x="56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48">
              <a:extLst>
                <a:ext uri="{FF2B5EF4-FFF2-40B4-BE49-F238E27FC236}">
                  <a16:creationId xmlns:a16="http://schemas.microsoft.com/office/drawing/2014/main" id="{4617BF5B-56AD-41A1-BB94-E20CD51B83FC}"/>
                </a:ext>
              </a:extLst>
            </p:cNvPr>
            <p:cNvSpPr>
              <a:spLocks/>
            </p:cNvSpPr>
            <p:nvPr/>
          </p:nvSpPr>
          <p:spPr bwMode="auto">
            <a:xfrm>
              <a:off x="2166938" y="9779000"/>
              <a:ext cx="153988" cy="506413"/>
            </a:xfrm>
            <a:custGeom>
              <a:avLst/>
              <a:gdLst>
                <a:gd name="T0" fmla="*/ 97 w 97"/>
                <a:gd name="T1" fmla="*/ 0 h 319"/>
                <a:gd name="T2" fmla="*/ 31 w 97"/>
                <a:gd name="T3" fmla="*/ 319 h 319"/>
                <a:gd name="T4" fmla="*/ 0 w 97"/>
                <a:gd name="T5" fmla="*/ 319 h 319"/>
                <a:gd name="T6" fmla="*/ 66 w 97"/>
                <a:gd name="T7" fmla="*/ 0 h 319"/>
                <a:gd name="T8" fmla="*/ 97 w 97"/>
                <a:gd name="T9" fmla="*/ 0 h 319"/>
              </a:gdLst>
              <a:ahLst/>
              <a:cxnLst>
                <a:cxn ang="0">
                  <a:pos x="T0" y="T1"/>
                </a:cxn>
                <a:cxn ang="0">
                  <a:pos x="T2" y="T3"/>
                </a:cxn>
                <a:cxn ang="0">
                  <a:pos x="T4" y="T5"/>
                </a:cxn>
                <a:cxn ang="0">
                  <a:pos x="T6" y="T7"/>
                </a:cxn>
                <a:cxn ang="0">
                  <a:pos x="T8" y="T9"/>
                </a:cxn>
              </a:cxnLst>
              <a:rect l="0" t="0" r="r" b="b"/>
              <a:pathLst>
                <a:path w="97" h="319">
                  <a:moveTo>
                    <a:pt x="97" y="0"/>
                  </a:moveTo>
                  <a:lnTo>
                    <a:pt x="31" y="319"/>
                  </a:lnTo>
                  <a:lnTo>
                    <a:pt x="0" y="319"/>
                  </a:lnTo>
                  <a:lnTo>
                    <a:pt x="66" y="0"/>
                  </a:lnTo>
                  <a:lnTo>
                    <a:pt x="9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AAB66D1E-A918-4E98-91F7-C94FE57E1F25}"/>
              </a:ext>
            </a:extLst>
          </p:cNvPr>
          <p:cNvGrpSpPr/>
          <p:nvPr/>
        </p:nvGrpSpPr>
        <p:grpSpPr>
          <a:xfrm>
            <a:off x="20140952" y="4189130"/>
            <a:ext cx="2108201" cy="4521483"/>
            <a:chOff x="21628100" y="6704012"/>
            <a:chExt cx="1711326" cy="3670301"/>
          </a:xfrm>
        </p:grpSpPr>
        <p:sp>
          <p:nvSpPr>
            <p:cNvPr id="60" name="Freeform 49">
              <a:extLst>
                <a:ext uri="{FF2B5EF4-FFF2-40B4-BE49-F238E27FC236}">
                  <a16:creationId xmlns:a16="http://schemas.microsoft.com/office/drawing/2014/main" id="{9BEAD945-F550-4FC8-9DEA-5A0BCCCDBD1D}"/>
                </a:ext>
              </a:extLst>
            </p:cNvPr>
            <p:cNvSpPr>
              <a:spLocks/>
            </p:cNvSpPr>
            <p:nvPr/>
          </p:nvSpPr>
          <p:spPr bwMode="auto">
            <a:xfrm>
              <a:off x="21628100" y="6704012"/>
              <a:ext cx="1636713" cy="3289300"/>
            </a:xfrm>
            <a:custGeom>
              <a:avLst/>
              <a:gdLst>
                <a:gd name="T0" fmla="*/ 370 w 567"/>
                <a:gd name="T1" fmla="*/ 544 h 1139"/>
                <a:gd name="T2" fmla="*/ 413 w 567"/>
                <a:gd name="T3" fmla="*/ 397 h 1139"/>
                <a:gd name="T4" fmla="*/ 333 w 567"/>
                <a:gd name="T5" fmla="*/ 228 h 1139"/>
                <a:gd name="T6" fmla="*/ 376 w 567"/>
                <a:gd name="T7" fmla="*/ 137 h 1139"/>
                <a:gd name="T8" fmla="*/ 263 w 567"/>
                <a:gd name="T9" fmla="*/ 6 h 1139"/>
                <a:gd name="T10" fmla="*/ 132 w 567"/>
                <a:gd name="T11" fmla="*/ 118 h 1139"/>
                <a:gd name="T12" fmla="*/ 146 w 567"/>
                <a:gd name="T13" fmla="*/ 186 h 1139"/>
                <a:gd name="T14" fmla="*/ 21 w 567"/>
                <a:gd name="T15" fmla="*/ 364 h 1139"/>
                <a:gd name="T16" fmla="*/ 99 w 567"/>
                <a:gd name="T17" fmla="*/ 577 h 1139"/>
                <a:gd name="T18" fmla="*/ 1 w 567"/>
                <a:gd name="T19" fmla="*/ 798 h 1139"/>
                <a:gd name="T20" fmla="*/ 318 w 567"/>
                <a:gd name="T21" fmla="*/ 1114 h 1139"/>
                <a:gd name="T22" fmla="*/ 542 w 567"/>
                <a:gd name="T23" fmla="*/ 760 h 1139"/>
                <a:gd name="T24" fmla="*/ 370 w 567"/>
                <a:gd name="T25" fmla="*/ 544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1139">
                  <a:moveTo>
                    <a:pt x="370" y="544"/>
                  </a:moveTo>
                  <a:cubicBezTo>
                    <a:pt x="363" y="467"/>
                    <a:pt x="413" y="489"/>
                    <a:pt x="413" y="397"/>
                  </a:cubicBezTo>
                  <a:cubicBezTo>
                    <a:pt x="412" y="317"/>
                    <a:pt x="334" y="272"/>
                    <a:pt x="333" y="228"/>
                  </a:cubicBezTo>
                  <a:cubicBezTo>
                    <a:pt x="332" y="185"/>
                    <a:pt x="374" y="162"/>
                    <a:pt x="376" y="137"/>
                  </a:cubicBezTo>
                  <a:cubicBezTo>
                    <a:pt x="381" y="70"/>
                    <a:pt x="331" y="11"/>
                    <a:pt x="263" y="6"/>
                  </a:cubicBezTo>
                  <a:cubicBezTo>
                    <a:pt x="196" y="0"/>
                    <a:pt x="137" y="50"/>
                    <a:pt x="132" y="118"/>
                  </a:cubicBezTo>
                  <a:cubicBezTo>
                    <a:pt x="130" y="142"/>
                    <a:pt x="145" y="148"/>
                    <a:pt x="146" y="186"/>
                  </a:cubicBezTo>
                  <a:cubicBezTo>
                    <a:pt x="147" y="225"/>
                    <a:pt x="9" y="284"/>
                    <a:pt x="21" y="364"/>
                  </a:cubicBezTo>
                  <a:cubicBezTo>
                    <a:pt x="33" y="444"/>
                    <a:pt x="104" y="480"/>
                    <a:pt x="99" y="577"/>
                  </a:cubicBezTo>
                  <a:cubicBezTo>
                    <a:pt x="96" y="649"/>
                    <a:pt x="0" y="680"/>
                    <a:pt x="1" y="798"/>
                  </a:cubicBezTo>
                  <a:cubicBezTo>
                    <a:pt x="3" y="991"/>
                    <a:pt x="142" y="1139"/>
                    <a:pt x="318" y="1114"/>
                  </a:cubicBezTo>
                  <a:cubicBezTo>
                    <a:pt x="495" y="1089"/>
                    <a:pt x="567" y="936"/>
                    <a:pt x="542" y="760"/>
                  </a:cubicBezTo>
                  <a:cubicBezTo>
                    <a:pt x="526" y="642"/>
                    <a:pt x="377" y="622"/>
                    <a:pt x="370" y="5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50">
              <a:extLst>
                <a:ext uri="{FF2B5EF4-FFF2-40B4-BE49-F238E27FC236}">
                  <a16:creationId xmlns:a16="http://schemas.microsoft.com/office/drawing/2014/main" id="{712C4B6F-16AD-457C-9CCA-7DA2F59B19CE}"/>
                </a:ext>
              </a:extLst>
            </p:cNvPr>
            <p:cNvSpPr>
              <a:spLocks/>
            </p:cNvSpPr>
            <p:nvPr/>
          </p:nvSpPr>
          <p:spPr bwMode="auto">
            <a:xfrm>
              <a:off x="22256750" y="7050087"/>
              <a:ext cx="242888" cy="2555875"/>
            </a:xfrm>
            <a:custGeom>
              <a:avLst/>
              <a:gdLst>
                <a:gd name="T0" fmla="*/ 26 w 84"/>
                <a:gd name="T1" fmla="*/ 0 h 885"/>
                <a:gd name="T2" fmla="*/ 14 w 84"/>
                <a:gd name="T3" fmla="*/ 111 h 885"/>
                <a:gd name="T4" fmla="*/ 8 w 84"/>
                <a:gd name="T5" fmla="*/ 223 h 885"/>
                <a:gd name="T6" fmla="*/ 5 w 84"/>
                <a:gd name="T7" fmla="*/ 335 h 885"/>
                <a:gd name="T8" fmla="*/ 7 w 84"/>
                <a:gd name="T9" fmla="*/ 446 h 885"/>
                <a:gd name="T10" fmla="*/ 15 w 84"/>
                <a:gd name="T11" fmla="*/ 558 h 885"/>
                <a:gd name="T12" fmla="*/ 29 w 84"/>
                <a:gd name="T13" fmla="*/ 669 h 885"/>
                <a:gd name="T14" fmla="*/ 51 w 84"/>
                <a:gd name="T15" fmla="*/ 778 h 885"/>
                <a:gd name="T16" fmla="*/ 84 w 84"/>
                <a:gd name="T17" fmla="*/ 885 h 885"/>
                <a:gd name="T18" fmla="*/ 49 w 84"/>
                <a:gd name="T19" fmla="*/ 779 h 885"/>
                <a:gd name="T20" fmla="*/ 25 w 84"/>
                <a:gd name="T21" fmla="*/ 669 h 885"/>
                <a:gd name="T22" fmla="*/ 10 w 84"/>
                <a:gd name="T23" fmla="*/ 558 h 885"/>
                <a:gd name="T24" fmla="*/ 2 w 84"/>
                <a:gd name="T25" fmla="*/ 447 h 885"/>
                <a:gd name="T26" fmla="*/ 4 w 84"/>
                <a:gd name="T27" fmla="*/ 223 h 885"/>
                <a:gd name="T28" fmla="*/ 26 w 84"/>
                <a:gd name="T29"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5">
                  <a:moveTo>
                    <a:pt x="26" y="0"/>
                  </a:moveTo>
                  <a:cubicBezTo>
                    <a:pt x="21" y="37"/>
                    <a:pt x="17" y="74"/>
                    <a:pt x="14" y="111"/>
                  </a:cubicBezTo>
                  <a:cubicBezTo>
                    <a:pt x="11" y="148"/>
                    <a:pt x="9" y="186"/>
                    <a:pt x="8" y="223"/>
                  </a:cubicBezTo>
                  <a:cubicBezTo>
                    <a:pt x="6" y="260"/>
                    <a:pt x="5" y="297"/>
                    <a:pt x="5" y="335"/>
                  </a:cubicBezTo>
                  <a:cubicBezTo>
                    <a:pt x="5" y="372"/>
                    <a:pt x="6" y="409"/>
                    <a:pt x="7" y="446"/>
                  </a:cubicBezTo>
                  <a:cubicBezTo>
                    <a:pt x="9" y="484"/>
                    <a:pt x="11" y="521"/>
                    <a:pt x="15" y="558"/>
                  </a:cubicBezTo>
                  <a:cubicBezTo>
                    <a:pt x="18" y="595"/>
                    <a:pt x="23" y="632"/>
                    <a:pt x="29" y="669"/>
                  </a:cubicBezTo>
                  <a:cubicBezTo>
                    <a:pt x="35" y="705"/>
                    <a:pt x="42" y="742"/>
                    <a:pt x="51" y="778"/>
                  </a:cubicBezTo>
                  <a:cubicBezTo>
                    <a:pt x="60" y="814"/>
                    <a:pt x="71" y="850"/>
                    <a:pt x="84" y="885"/>
                  </a:cubicBezTo>
                  <a:cubicBezTo>
                    <a:pt x="70" y="850"/>
                    <a:pt x="59" y="815"/>
                    <a:pt x="49" y="779"/>
                  </a:cubicBezTo>
                  <a:cubicBezTo>
                    <a:pt x="40" y="743"/>
                    <a:pt x="32" y="706"/>
                    <a:pt x="25" y="669"/>
                  </a:cubicBezTo>
                  <a:cubicBezTo>
                    <a:pt x="19" y="633"/>
                    <a:pt x="14" y="595"/>
                    <a:pt x="10" y="558"/>
                  </a:cubicBezTo>
                  <a:cubicBezTo>
                    <a:pt x="7" y="521"/>
                    <a:pt x="4" y="484"/>
                    <a:pt x="2" y="447"/>
                  </a:cubicBezTo>
                  <a:cubicBezTo>
                    <a:pt x="0" y="372"/>
                    <a:pt x="0" y="297"/>
                    <a:pt x="4" y="223"/>
                  </a:cubicBezTo>
                  <a:cubicBezTo>
                    <a:pt x="8" y="148"/>
                    <a:pt x="14" y="74"/>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51">
              <a:extLst>
                <a:ext uri="{FF2B5EF4-FFF2-40B4-BE49-F238E27FC236}">
                  <a16:creationId xmlns:a16="http://schemas.microsoft.com/office/drawing/2014/main" id="{00F5A8B1-E2A0-419E-B2DC-DDF16BDC7DB8}"/>
                </a:ext>
              </a:extLst>
            </p:cNvPr>
            <p:cNvSpPr>
              <a:spLocks/>
            </p:cNvSpPr>
            <p:nvPr/>
          </p:nvSpPr>
          <p:spPr bwMode="auto">
            <a:xfrm>
              <a:off x="22283738" y="7300912"/>
              <a:ext cx="254000" cy="242888"/>
            </a:xfrm>
            <a:custGeom>
              <a:avLst/>
              <a:gdLst>
                <a:gd name="T0" fmla="*/ 0 w 88"/>
                <a:gd name="T1" fmla="*/ 84 h 84"/>
                <a:gd name="T2" fmla="*/ 46 w 88"/>
                <a:gd name="T3" fmla="*/ 44 h 84"/>
                <a:gd name="T4" fmla="*/ 51 w 88"/>
                <a:gd name="T5" fmla="*/ 39 h 84"/>
                <a:gd name="T6" fmla="*/ 57 w 88"/>
                <a:gd name="T7" fmla="*/ 33 h 84"/>
                <a:gd name="T8" fmla="*/ 67 w 88"/>
                <a:gd name="T9" fmla="*/ 22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3"/>
                    <a:pt x="57" y="33"/>
                    <a:pt x="57" y="33"/>
                  </a:cubicBezTo>
                  <a:cubicBezTo>
                    <a:pt x="60" y="30"/>
                    <a:pt x="64" y="26"/>
                    <a:pt x="67" y="22"/>
                  </a:cubicBezTo>
                  <a:cubicBezTo>
                    <a:pt x="74" y="15"/>
                    <a:pt x="81" y="7"/>
                    <a:pt x="88" y="0"/>
                  </a:cubicBezTo>
                  <a:cubicBezTo>
                    <a:pt x="83" y="9"/>
                    <a:pt x="77" y="17"/>
                    <a:pt x="70" y="25"/>
                  </a:cubicBezTo>
                  <a:cubicBezTo>
                    <a:pt x="64" y="33"/>
                    <a:pt x="56" y="40"/>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52">
              <a:extLst>
                <a:ext uri="{FF2B5EF4-FFF2-40B4-BE49-F238E27FC236}">
                  <a16:creationId xmlns:a16="http://schemas.microsoft.com/office/drawing/2014/main" id="{EB4DE21D-8475-4223-BB77-EEAEDB003C61}"/>
                </a:ext>
              </a:extLst>
            </p:cNvPr>
            <p:cNvSpPr>
              <a:spLocks/>
            </p:cNvSpPr>
            <p:nvPr/>
          </p:nvSpPr>
          <p:spPr bwMode="auto">
            <a:xfrm>
              <a:off x="22271038" y="7413625"/>
              <a:ext cx="254000" cy="242888"/>
            </a:xfrm>
            <a:custGeom>
              <a:avLst/>
              <a:gdLst>
                <a:gd name="T0" fmla="*/ 0 w 88"/>
                <a:gd name="T1" fmla="*/ 84 h 84"/>
                <a:gd name="T2" fmla="*/ 47 w 88"/>
                <a:gd name="T3" fmla="*/ 44 h 84"/>
                <a:gd name="T4" fmla="*/ 52 w 88"/>
                <a:gd name="T5" fmla="*/ 39 h 84"/>
                <a:gd name="T6" fmla="*/ 57 w 88"/>
                <a:gd name="T7" fmla="*/ 34 h 84"/>
                <a:gd name="T8" fmla="*/ 68 w 88"/>
                <a:gd name="T9" fmla="*/ 23 h 84"/>
                <a:gd name="T10" fmla="*/ 88 w 88"/>
                <a:gd name="T11" fmla="*/ 0 h 84"/>
                <a:gd name="T12" fmla="*/ 71 w 88"/>
                <a:gd name="T13" fmla="*/ 25 h 84"/>
                <a:gd name="T14" fmla="*/ 50 w 88"/>
                <a:gd name="T15" fmla="*/ 48 h 84"/>
                <a:gd name="T16" fmla="*/ 26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2" y="58"/>
                    <a:pt x="47" y="44"/>
                  </a:cubicBezTo>
                  <a:cubicBezTo>
                    <a:pt x="52" y="39"/>
                    <a:pt x="52" y="39"/>
                    <a:pt x="52" y="39"/>
                  </a:cubicBezTo>
                  <a:cubicBezTo>
                    <a:pt x="57" y="34"/>
                    <a:pt x="57" y="34"/>
                    <a:pt x="57" y="34"/>
                  </a:cubicBezTo>
                  <a:cubicBezTo>
                    <a:pt x="61" y="30"/>
                    <a:pt x="65" y="27"/>
                    <a:pt x="68" y="23"/>
                  </a:cubicBezTo>
                  <a:cubicBezTo>
                    <a:pt x="75" y="16"/>
                    <a:pt x="82" y="8"/>
                    <a:pt x="88" y="0"/>
                  </a:cubicBezTo>
                  <a:cubicBezTo>
                    <a:pt x="83" y="9"/>
                    <a:pt x="77" y="17"/>
                    <a:pt x="71" y="25"/>
                  </a:cubicBezTo>
                  <a:cubicBezTo>
                    <a:pt x="64" y="33"/>
                    <a:pt x="57" y="41"/>
                    <a:pt x="50" y="48"/>
                  </a:cubicBezTo>
                  <a:cubicBezTo>
                    <a:pt x="42" y="55"/>
                    <a:pt x="34" y="61"/>
                    <a:pt x="26" y="67"/>
                  </a:cubicBezTo>
                  <a:cubicBezTo>
                    <a:pt x="18"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53">
              <a:extLst>
                <a:ext uri="{FF2B5EF4-FFF2-40B4-BE49-F238E27FC236}">
                  <a16:creationId xmlns:a16="http://schemas.microsoft.com/office/drawing/2014/main" id="{E1B38F52-5827-46A9-8F8C-BB606F22A336}"/>
                </a:ext>
              </a:extLst>
            </p:cNvPr>
            <p:cNvSpPr>
              <a:spLocks/>
            </p:cNvSpPr>
            <p:nvPr/>
          </p:nvSpPr>
          <p:spPr bwMode="auto">
            <a:xfrm>
              <a:off x="22271038" y="8089900"/>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6 h 84"/>
                <a:gd name="T14" fmla="*/ 49 w 88"/>
                <a:gd name="T15" fmla="*/ 48 h 84"/>
                <a:gd name="T16" fmla="*/ 25 w 88"/>
                <a:gd name="T17" fmla="*/ 68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1" y="58"/>
                    <a:pt x="46" y="44"/>
                  </a:cubicBezTo>
                  <a:cubicBezTo>
                    <a:pt x="51" y="39"/>
                    <a:pt x="51" y="39"/>
                    <a:pt x="51" y="39"/>
                  </a:cubicBezTo>
                  <a:cubicBezTo>
                    <a:pt x="57" y="34"/>
                    <a:pt x="57" y="34"/>
                    <a:pt x="57" y="34"/>
                  </a:cubicBezTo>
                  <a:cubicBezTo>
                    <a:pt x="60" y="31"/>
                    <a:pt x="64" y="27"/>
                    <a:pt x="67" y="23"/>
                  </a:cubicBezTo>
                  <a:cubicBezTo>
                    <a:pt x="74" y="16"/>
                    <a:pt x="81" y="8"/>
                    <a:pt x="88" y="0"/>
                  </a:cubicBezTo>
                  <a:cubicBezTo>
                    <a:pt x="83" y="9"/>
                    <a:pt x="77" y="18"/>
                    <a:pt x="70" y="26"/>
                  </a:cubicBezTo>
                  <a:cubicBezTo>
                    <a:pt x="64" y="33"/>
                    <a:pt x="57" y="41"/>
                    <a:pt x="49" y="48"/>
                  </a:cubicBezTo>
                  <a:cubicBezTo>
                    <a:pt x="41" y="55"/>
                    <a:pt x="34" y="61"/>
                    <a:pt x="25" y="68"/>
                  </a:cubicBezTo>
                  <a:cubicBezTo>
                    <a:pt x="17" y="74"/>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54">
              <a:extLst>
                <a:ext uri="{FF2B5EF4-FFF2-40B4-BE49-F238E27FC236}">
                  <a16:creationId xmlns:a16="http://schemas.microsoft.com/office/drawing/2014/main" id="{B84010BA-9B5F-4D8B-AF9F-BEA597E9E1DD}"/>
                </a:ext>
              </a:extLst>
            </p:cNvPr>
            <p:cNvSpPr>
              <a:spLocks/>
            </p:cNvSpPr>
            <p:nvPr/>
          </p:nvSpPr>
          <p:spPr bwMode="auto">
            <a:xfrm>
              <a:off x="22277388" y="8193087"/>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4"/>
                    <a:pt x="57" y="34"/>
                    <a:pt x="57" y="34"/>
                  </a:cubicBezTo>
                  <a:cubicBezTo>
                    <a:pt x="60" y="30"/>
                    <a:pt x="64" y="26"/>
                    <a:pt x="67" y="23"/>
                  </a:cubicBezTo>
                  <a:cubicBezTo>
                    <a:pt x="74" y="15"/>
                    <a:pt x="81" y="8"/>
                    <a:pt x="88" y="0"/>
                  </a:cubicBezTo>
                  <a:cubicBezTo>
                    <a:pt x="83" y="9"/>
                    <a:pt x="77" y="17"/>
                    <a:pt x="70" y="25"/>
                  </a:cubicBezTo>
                  <a:cubicBezTo>
                    <a:pt x="64" y="33"/>
                    <a:pt x="56" y="41"/>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55">
              <a:extLst>
                <a:ext uri="{FF2B5EF4-FFF2-40B4-BE49-F238E27FC236}">
                  <a16:creationId xmlns:a16="http://schemas.microsoft.com/office/drawing/2014/main" id="{24950E7B-3FD5-4731-8F01-1A36E662CD22}"/>
                </a:ext>
              </a:extLst>
            </p:cNvPr>
            <p:cNvSpPr>
              <a:spLocks/>
            </p:cNvSpPr>
            <p:nvPr/>
          </p:nvSpPr>
          <p:spPr bwMode="auto">
            <a:xfrm>
              <a:off x="21864638" y="7713662"/>
              <a:ext cx="401638" cy="246063"/>
            </a:xfrm>
            <a:custGeom>
              <a:avLst/>
              <a:gdLst>
                <a:gd name="T0" fmla="*/ 0 w 139"/>
                <a:gd name="T1" fmla="*/ 0 h 85"/>
                <a:gd name="T2" fmla="*/ 32 w 139"/>
                <a:gd name="T3" fmla="*/ 25 h 85"/>
                <a:gd name="T4" fmla="*/ 66 w 139"/>
                <a:gd name="T5" fmla="*/ 48 h 85"/>
                <a:gd name="T6" fmla="*/ 83 w 139"/>
                <a:gd name="T7" fmla="*/ 59 h 85"/>
                <a:gd name="T8" fmla="*/ 92 w 139"/>
                <a:gd name="T9" fmla="*/ 64 h 85"/>
                <a:gd name="T10" fmla="*/ 97 w 139"/>
                <a:gd name="T11" fmla="*/ 66 h 85"/>
                <a:gd name="T12" fmla="*/ 101 w 139"/>
                <a:gd name="T13" fmla="*/ 68 h 85"/>
                <a:gd name="T14" fmla="*/ 111 w 139"/>
                <a:gd name="T15" fmla="*/ 73 h 85"/>
                <a:gd name="T16" fmla="*/ 120 w 139"/>
                <a:gd name="T17" fmla="*/ 77 h 85"/>
                <a:gd name="T18" fmla="*/ 125 w 139"/>
                <a:gd name="T19" fmla="*/ 79 h 85"/>
                <a:gd name="T20" fmla="*/ 129 w 139"/>
                <a:gd name="T21" fmla="*/ 81 h 85"/>
                <a:gd name="T22" fmla="*/ 139 w 139"/>
                <a:gd name="T23" fmla="*/ 85 h 85"/>
                <a:gd name="T24" fmla="*/ 100 w 139"/>
                <a:gd name="T25" fmla="*/ 72 h 85"/>
                <a:gd name="T26" fmla="*/ 95 w 139"/>
                <a:gd name="T27" fmla="*/ 70 h 85"/>
                <a:gd name="T28" fmla="*/ 90 w 139"/>
                <a:gd name="T29" fmla="*/ 67 h 85"/>
                <a:gd name="T30" fmla="*/ 81 w 139"/>
                <a:gd name="T31" fmla="*/ 63 h 85"/>
                <a:gd name="T32" fmla="*/ 63 w 139"/>
                <a:gd name="T33" fmla="*/ 52 h 85"/>
                <a:gd name="T34" fmla="*/ 30 w 139"/>
                <a:gd name="T35" fmla="*/ 28 h 85"/>
                <a:gd name="T36" fmla="*/ 0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0" y="0"/>
                  </a:moveTo>
                  <a:cubicBezTo>
                    <a:pt x="10" y="9"/>
                    <a:pt x="21" y="17"/>
                    <a:pt x="32" y="25"/>
                  </a:cubicBezTo>
                  <a:cubicBezTo>
                    <a:pt x="43" y="34"/>
                    <a:pt x="54" y="41"/>
                    <a:pt x="66" y="48"/>
                  </a:cubicBezTo>
                  <a:cubicBezTo>
                    <a:pt x="72" y="52"/>
                    <a:pt x="77" y="55"/>
                    <a:pt x="83" y="59"/>
                  </a:cubicBezTo>
                  <a:cubicBezTo>
                    <a:pt x="92" y="64"/>
                    <a:pt x="92" y="64"/>
                    <a:pt x="92" y="64"/>
                  </a:cubicBezTo>
                  <a:cubicBezTo>
                    <a:pt x="97" y="66"/>
                    <a:pt x="97" y="66"/>
                    <a:pt x="97" y="66"/>
                  </a:cubicBezTo>
                  <a:cubicBezTo>
                    <a:pt x="101" y="68"/>
                    <a:pt x="101" y="68"/>
                    <a:pt x="101" y="68"/>
                  </a:cubicBezTo>
                  <a:cubicBezTo>
                    <a:pt x="111" y="73"/>
                    <a:pt x="111" y="73"/>
                    <a:pt x="111" y="73"/>
                  </a:cubicBezTo>
                  <a:cubicBezTo>
                    <a:pt x="120" y="77"/>
                    <a:pt x="120" y="77"/>
                    <a:pt x="120" y="77"/>
                  </a:cubicBezTo>
                  <a:cubicBezTo>
                    <a:pt x="122" y="78"/>
                    <a:pt x="123" y="78"/>
                    <a:pt x="125" y="79"/>
                  </a:cubicBezTo>
                  <a:cubicBezTo>
                    <a:pt x="129" y="81"/>
                    <a:pt x="129" y="81"/>
                    <a:pt x="129" y="81"/>
                  </a:cubicBezTo>
                  <a:cubicBezTo>
                    <a:pt x="133" y="82"/>
                    <a:pt x="136" y="84"/>
                    <a:pt x="139" y="85"/>
                  </a:cubicBezTo>
                  <a:cubicBezTo>
                    <a:pt x="126" y="81"/>
                    <a:pt x="112" y="77"/>
                    <a:pt x="100" y="72"/>
                  </a:cubicBezTo>
                  <a:cubicBezTo>
                    <a:pt x="95" y="70"/>
                    <a:pt x="95" y="70"/>
                    <a:pt x="95" y="70"/>
                  </a:cubicBezTo>
                  <a:cubicBezTo>
                    <a:pt x="90" y="67"/>
                    <a:pt x="90" y="67"/>
                    <a:pt x="90" y="67"/>
                  </a:cubicBezTo>
                  <a:cubicBezTo>
                    <a:pt x="81" y="63"/>
                    <a:pt x="81" y="63"/>
                    <a:pt x="81" y="63"/>
                  </a:cubicBezTo>
                  <a:cubicBezTo>
                    <a:pt x="75" y="59"/>
                    <a:pt x="69" y="56"/>
                    <a:pt x="63" y="52"/>
                  </a:cubicBezTo>
                  <a:cubicBezTo>
                    <a:pt x="52" y="45"/>
                    <a:pt x="40" y="37"/>
                    <a:pt x="30" y="28"/>
                  </a:cubicBezTo>
                  <a:cubicBezTo>
                    <a:pt x="19" y="20"/>
                    <a:pt x="9"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56">
              <a:extLst>
                <a:ext uri="{FF2B5EF4-FFF2-40B4-BE49-F238E27FC236}">
                  <a16:creationId xmlns:a16="http://schemas.microsoft.com/office/drawing/2014/main" id="{987E3E0C-CBE8-4D85-8547-DE1A7EB52E59}"/>
                </a:ext>
              </a:extLst>
            </p:cNvPr>
            <p:cNvSpPr>
              <a:spLocks/>
            </p:cNvSpPr>
            <p:nvPr/>
          </p:nvSpPr>
          <p:spPr bwMode="auto">
            <a:xfrm>
              <a:off x="21748750" y="7694612"/>
              <a:ext cx="517525" cy="334963"/>
            </a:xfrm>
            <a:custGeom>
              <a:avLst/>
              <a:gdLst>
                <a:gd name="T0" fmla="*/ 0 w 179"/>
                <a:gd name="T1" fmla="*/ 0 h 116"/>
                <a:gd name="T2" fmla="*/ 21 w 179"/>
                <a:gd name="T3" fmla="*/ 17 h 116"/>
                <a:gd name="T4" fmla="*/ 32 w 179"/>
                <a:gd name="T5" fmla="*/ 25 h 116"/>
                <a:gd name="T6" fmla="*/ 42 w 179"/>
                <a:gd name="T7" fmla="*/ 34 h 116"/>
                <a:gd name="T8" fmla="*/ 53 w 179"/>
                <a:gd name="T9" fmla="*/ 42 h 116"/>
                <a:gd name="T10" fmla="*/ 64 w 179"/>
                <a:gd name="T11" fmla="*/ 50 h 116"/>
                <a:gd name="T12" fmla="*/ 75 w 179"/>
                <a:gd name="T13" fmla="*/ 58 h 116"/>
                <a:gd name="T14" fmla="*/ 86 w 179"/>
                <a:gd name="T15" fmla="*/ 65 h 116"/>
                <a:gd name="T16" fmla="*/ 97 w 179"/>
                <a:gd name="T17" fmla="*/ 73 h 116"/>
                <a:gd name="T18" fmla="*/ 102 w 179"/>
                <a:gd name="T19" fmla="*/ 76 h 116"/>
                <a:gd name="T20" fmla="*/ 108 w 179"/>
                <a:gd name="T21" fmla="*/ 80 h 116"/>
                <a:gd name="T22" fmla="*/ 119 w 179"/>
                <a:gd name="T23" fmla="*/ 87 h 116"/>
                <a:gd name="T24" fmla="*/ 131 w 179"/>
                <a:gd name="T25" fmla="*/ 94 h 116"/>
                <a:gd name="T26" fmla="*/ 179 w 179"/>
                <a:gd name="T27" fmla="*/ 116 h 116"/>
                <a:gd name="T28" fmla="*/ 129 w 179"/>
                <a:gd name="T29" fmla="*/ 97 h 116"/>
                <a:gd name="T30" fmla="*/ 83 w 179"/>
                <a:gd name="T31" fmla="*/ 69 h 116"/>
                <a:gd name="T32" fmla="*/ 40 w 179"/>
                <a:gd name="T33" fmla="*/ 37 h 116"/>
                <a:gd name="T34" fmla="*/ 0 w 179"/>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16">
                  <a:moveTo>
                    <a:pt x="0" y="0"/>
                  </a:moveTo>
                  <a:cubicBezTo>
                    <a:pt x="7" y="6"/>
                    <a:pt x="14" y="12"/>
                    <a:pt x="21" y="17"/>
                  </a:cubicBezTo>
                  <a:cubicBezTo>
                    <a:pt x="25" y="20"/>
                    <a:pt x="28" y="23"/>
                    <a:pt x="32" y="25"/>
                  </a:cubicBezTo>
                  <a:cubicBezTo>
                    <a:pt x="35" y="28"/>
                    <a:pt x="39" y="31"/>
                    <a:pt x="42" y="34"/>
                  </a:cubicBezTo>
                  <a:cubicBezTo>
                    <a:pt x="46" y="36"/>
                    <a:pt x="49" y="39"/>
                    <a:pt x="53" y="42"/>
                  </a:cubicBezTo>
                  <a:cubicBezTo>
                    <a:pt x="57" y="44"/>
                    <a:pt x="60" y="47"/>
                    <a:pt x="64" y="50"/>
                  </a:cubicBezTo>
                  <a:cubicBezTo>
                    <a:pt x="75" y="58"/>
                    <a:pt x="75" y="58"/>
                    <a:pt x="75" y="58"/>
                  </a:cubicBezTo>
                  <a:cubicBezTo>
                    <a:pt x="86" y="65"/>
                    <a:pt x="86" y="65"/>
                    <a:pt x="86" y="65"/>
                  </a:cubicBezTo>
                  <a:cubicBezTo>
                    <a:pt x="89" y="68"/>
                    <a:pt x="93" y="70"/>
                    <a:pt x="97" y="73"/>
                  </a:cubicBezTo>
                  <a:cubicBezTo>
                    <a:pt x="102" y="76"/>
                    <a:pt x="102" y="76"/>
                    <a:pt x="102" y="76"/>
                  </a:cubicBezTo>
                  <a:cubicBezTo>
                    <a:pt x="108" y="80"/>
                    <a:pt x="108" y="80"/>
                    <a:pt x="108" y="80"/>
                  </a:cubicBezTo>
                  <a:cubicBezTo>
                    <a:pt x="112" y="82"/>
                    <a:pt x="115" y="85"/>
                    <a:pt x="119" y="87"/>
                  </a:cubicBezTo>
                  <a:cubicBezTo>
                    <a:pt x="131" y="94"/>
                    <a:pt x="131" y="94"/>
                    <a:pt x="131" y="94"/>
                  </a:cubicBezTo>
                  <a:cubicBezTo>
                    <a:pt x="146" y="102"/>
                    <a:pt x="162" y="110"/>
                    <a:pt x="179" y="116"/>
                  </a:cubicBezTo>
                  <a:cubicBezTo>
                    <a:pt x="162" y="112"/>
                    <a:pt x="145" y="105"/>
                    <a:pt x="129" y="97"/>
                  </a:cubicBezTo>
                  <a:cubicBezTo>
                    <a:pt x="113" y="89"/>
                    <a:pt x="98" y="79"/>
                    <a:pt x="83" y="69"/>
                  </a:cubicBezTo>
                  <a:cubicBezTo>
                    <a:pt x="68" y="59"/>
                    <a:pt x="54" y="48"/>
                    <a:pt x="40" y="37"/>
                  </a:cubicBezTo>
                  <a:cubicBezTo>
                    <a:pt x="26" y="25"/>
                    <a:pt x="1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57">
              <a:extLst>
                <a:ext uri="{FF2B5EF4-FFF2-40B4-BE49-F238E27FC236}">
                  <a16:creationId xmlns:a16="http://schemas.microsoft.com/office/drawing/2014/main" id="{18B2F71B-804B-435A-85E2-93BD3F86CAEF}"/>
                </a:ext>
              </a:extLst>
            </p:cNvPr>
            <p:cNvSpPr>
              <a:spLocks/>
            </p:cNvSpPr>
            <p:nvPr/>
          </p:nvSpPr>
          <p:spPr bwMode="auto">
            <a:xfrm>
              <a:off x="21861463" y="8689975"/>
              <a:ext cx="471488" cy="269875"/>
            </a:xfrm>
            <a:custGeom>
              <a:avLst/>
              <a:gdLst>
                <a:gd name="T0" fmla="*/ 0 w 163"/>
                <a:gd name="T1" fmla="*/ 0 h 93"/>
                <a:gd name="T2" fmla="*/ 33 w 163"/>
                <a:gd name="T3" fmla="*/ 34 h 93"/>
                <a:gd name="T4" fmla="*/ 38 w 163"/>
                <a:gd name="T5" fmla="*/ 38 h 93"/>
                <a:gd name="T6" fmla="*/ 43 w 163"/>
                <a:gd name="T7" fmla="*/ 42 h 93"/>
                <a:gd name="T8" fmla="*/ 52 w 163"/>
                <a:gd name="T9" fmla="*/ 49 h 93"/>
                <a:gd name="T10" fmla="*/ 62 w 163"/>
                <a:gd name="T11" fmla="*/ 55 h 93"/>
                <a:gd name="T12" fmla="*/ 73 w 163"/>
                <a:gd name="T13" fmla="*/ 61 h 93"/>
                <a:gd name="T14" fmla="*/ 83 w 163"/>
                <a:gd name="T15" fmla="*/ 67 h 93"/>
                <a:gd name="T16" fmla="*/ 89 w 163"/>
                <a:gd name="T17" fmla="*/ 69 h 93"/>
                <a:gd name="T18" fmla="*/ 94 w 163"/>
                <a:gd name="T19" fmla="*/ 72 h 93"/>
                <a:gd name="T20" fmla="*/ 105 w 163"/>
                <a:gd name="T21" fmla="*/ 76 h 93"/>
                <a:gd name="T22" fmla="*/ 116 w 163"/>
                <a:gd name="T23" fmla="*/ 80 h 93"/>
                <a:gd name="T24" fmla="*/ 122 w 163"/>
                <a:gd name="T25" fmla="*/ 82 h 93"/>
                <a:gd name="T26" fmla="*/ 128 w 163"/>
                <a:gd name="T27" fmla="*/ 84 h 93"/>
                <a:gd name="T28" fmla="*/ 139 w 163"/>
                <a:gd name="T29" fmla="*/ 87 h 93"/>
                <a:gd name="T30" fmla="*/ 163 w 163"/>
                <a:gd name="T31" fmla="*/ 93 h 93"/>
                <a:gd name="T32" fmla="*/ 151 w 163"/>
                <a:gd name="T33" fmla="*/ 92 h 93"/>
                <a:gd name="T34" fmla="*/ 145 w 163"/>
                <a:gd name="T35" fmla="*/ 91 h 93"/>
                <a:gd name="T36" fmla="*/ 139 w 163"/>
                <a:gd name="T37" fmla="*/ 90 h 93"/>
                <a:gd name="T38" fmla="*/ 127 w 163"/>
                <a:gd name="T39" fmla="*/ 87 h 93"/>
                <a:gd name="T40" fmla="*/ 121 w 163"/>
                <a:gd name="T41" fmla="*/ 86 h 93"/>
                <a:gd name="T42" fmla="*/ 115 w 163"/>
                <a:gd name="T43" fmla="*/ 84 h 93"/>
                <a:gd name="T44" fmla="*/ 104 w 163"/>
                <a:gd name="T45" fmla="*/ 80 h 93"/>
                <a:gd name="T46" fmla="*/ 92 w 163"/>
                <a:gd name="T47" fmla="*/ 76 h 93"/>
                <a:gd name="T48" fmla="*/ 87 w 163"/>
                <a:gd name="T49" fmla="*/ 73 h 93"/>
                <a:gd name="T50" fmla="*/ 81 w 163"/>
                <a:gd name="T51" fmla="*/ 71 h 93"/>
                <a:gd name="T52" fmla="*/ 70 w 163"/>
                <a:gd name="T53" fmla="*/ 65 h 93"/>
                <a:gd name="T54" fmla="*/ 31 w 163"/>
                <a:gd name="T55" fmla="*/ 37 h 93"/>
                <a:gd name="T56" fmla="*/ 0 w 163"/>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93">
                  <a:moveTo>
                    <a:pt x="0" y="0"/>
                  </a:moveTo>
                  <a:cubicBezTo>
                    <a:pt x="10" y="13"/>
                    <a:pt x="21" y="24"/>
                    <a:pt x="33" y="34"/>
                  </a:cubicBezTo>
                  <a:cubicBezTo>
                    <a:pt x="38" y="38"/>
                    <a:pt x="38" y="38"/>
                    <a:pt x="38" y="38"/>
                  </a:cubicBezTo>
                  <a:cubicBezTo>
                    <a:pt x="39" y="39"/>
                    <a:pt x="41" y="40"/>
                    <a:pt x="43" y="42"/>
                  </a:cubicBezTo>
                  <a:cubicBezTo>
                    <a:pt x="46" y="44"/>
                    <a:pt x="49" y="47"/>
                    <a:pt x="52" y="49"/>
                  </a:cubicBezTo>
                  <a:cubicBezTo>
                    <a:pt x="56" y="51"/>
                    <a:pt x="59" y="53"/>
                    <a:pt x="62" y="55"/>
                  </a:cubicBezTo>
                  <a:cubicBezTo>
                    <a:pt x="73" y="61"/>
                    <a:pt x="73" y="61"/>
                    <a:pt x="73" y="61"/>
                  </a:cubicBezTo>
                  <a:cubicBezTo>
                    <a:pt x="76" y="63"/>
                    <a:pt x="80" y="65"/>
                    <a:pt x="83" y="67"/>
                  </a:cubicBezTo>
                  <a:cubicBezTo>
                    <a:pt x="89" y="69"/>
                    <a:pt x="89" y="69"/>
                    <a:pt x="89" y="69"/>
                  </a:cubicBezTo>
                  <a:cubicBezTo>
                    <a:pt x="94" y="72"/>
                    <a:pt x="94" y="72"/>
                    <a:pt x="94" y="72"/>
                  </a:cubicBezTo>
                  <a:cubicBezTo>
                    <a:pt x="98" y="73"/>
                    <a:pt x="101" y="75"/>
                    <a:pt x="105" y="76"/>
                  </a:cubicBezTo>
                  <a:cubicBezTo>
                    <a:pt x="116" y="80"/>
                    <a:pt x="116" y="80"/>
                    <a:pt x="116" y="80"/>
                  </a:cubicBezTo>
                  <a:cubicBezTo>
                    <a:pt x="122" y="82"/>
                    <a:pt x="122" y="82"/>
                    <a:pt x="122" y="82"/>
                  </a:cubicBezTo>
                  <a:cubicBezTo>
                    <a:pt x="128" y="84"/>
                    <a:pt x="128" y="84"/>
                    <a:pt x="128" y="84"/>
                  </a:cubicBezTo>
                  <a:cubicBezTo>
                    <a:pt x="139" y="87"/>
                    <a:pt x="139" y="87"/>
                    <a:pt x="139" y="87"/>
                  </a:cubicBezTo>
                  <a:cubicBezTo>
                    <a:pt x="147" y="90"/>
                    <a:pt x="155" y="91"/>
                    <a:pt x="163" y="93"/>
                  </a:cubicBezTo>
                  <a:cubicBezTo>
                    <a:pt x="159" y="93"/>
                    <a:pt x="155" y="92"/>
                    <a:pt x="151" y="92"/>
                  </a:cubicBezTo>
                  <a:cubicBezTo>
                    <a:pt x="145" y="91"/>
                    <a:pt x="145" y="91"/>
                    <a:pt x="145" y="91"/>
                  </a:cubicBezTo>
                  <a:cubicBezTo>
                    <a:pt x="143" y="90"/>
                    <a:pt x="141" y="90"/>
                    <a:pt x="139" y="90"/>
                  </a:cubicBezTo>
                  <a:cubicBezTo>
                    <a:pt x="127" y="87"/>
                    <a:pt x="127" y="87"/>
                    <a:pt x="127" y="87"/>
                  </a:cubicBezTo>
                  <a:cubicBezTo>
                    <a:pt x="125" y="87"/>
                    <a:pt x="123" y="86"/>
                    <a:pt x="121" y="86"/>
                  </a:cubicBezTo>
                  <a:cubicBezTo>
                    <a:pt x="115" y="84"/>
                    <a:pt x="115" y="84"/>
                    <a:pt x="115" y="84"/>
                  </a:cubicBezTo>
                  <a:cubicBezTo>
                    <a:pt x="104" y="80"/>
                    <a:pt x="104" y="80"/>
                    <a:pt x="104" y="80"/>
                  </a:cubicBezTo>
                  <a:cubicBezTo>
                    <a:pt x="100" y="79"/>
                    <a:pt x="96" y="77"/>
                    <a:pt x="92" y="76"/>
                  </a:cubicBezTo>
                  <a:cubicBezTo>
                    <a:pt x="87" y="73"/>
                    <a:pt x="87" y="73"/>
                    <a:pt x="87" y="73"/>
                  </a:cubicBezTo>
                  <a:cubicBezTo>
                    <a:pt x="81" y="71"/>
                    <a:pt x="81" y="71"/>
                    <a:pt x="81" y="71"/>
                  </a:cubicBezTo>
                  <a:cubicBezTo>
                    <a:pt x="78" y="69"/>
                    <a:pt x="74" y="67"/>
                    <a:pt x="70" y="65"/>
                  </a:cubicBezTo>
                  <a:cubicBezTo>
                    <a:pt x="56" y="57"/>
                    <a:pt x="43" y="48"/>
                    <a:pt x="31" y="37"/>
                  </a:cubicBezTo>
                  <a:cubicBezTo>
                    <a:pt x="19" y="26"/>
                    <a:pt x="8"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58">
              <a:extLst>
                <a:ext uri="{FF2B5EF4-FFF2-40B4-BE49-F238E27FC236}">
                  <a16:creationId xmlns:a16="http://schemas.microsoft.com/office/drawing/2014/main" id="{22FAFEA1-97D4-41C9-8764-22DA1A1962C7}"/>
                </a:ext>
              </a:extLst>
            </p:cNvPr>
            <p:cNvSpPr>
              <a:spLocks/>
            </p:cNvSpPr>
            <p:nvPr/>
          </p:nvSpPr>
          <p:spPr bwMode="auto">
            <a:xfrm>
              <a:off x="21861463" y="8915400"/>
              <a:ext cx="503238" cy="220663"/>
            </a:xfrm>
            <a:custGeom>
              <a:avLst/>
              <a:gdLst>
                <a:gd name="T0" fmla="*/ 0 w 174"/>
                <a:gd name="T1" fmla="*/ 0 h 76"/>
                <a:gd name="T2" fmla="*/ 38 w 174"/>
                <a:gd name="T3" fmla="*/ 30 h 76"/>
                <a:gd name="T4" fmla="*/ 80 w 174"/>
                <a:gd name="T5" fmla="*/ 53 h 76"/>
                <a:gd name="T6" fmla="*/ 126 w 174"/>
                <a:gd name="T7" fmla="*/ 68 h 76"/>
                <a:gd name="T8" fmla="*/ 150 w 174"/>
                <a:gd name="T9" fmla="*/ 73 h 76"/>
                <a:gd name="T10" fmla="*/ 162 w 174"/>
                <a:gd name="T11" fmla="*/ 74 h 76"/>
                <a:gd name="T12" fmla="*/ 174 w 174"/>
                <a:gd name="T13" fmla="*/ 76 h 76"/>
                <a:gd name="T14" fmla="*/ 162 w 174"/>
                <a:gd name="T15" fmla="*/ 76 h 76"/>
                <a:gd name="T16" fmla="*/ 150 w 174"/>
                <a:gd name="T17" fmla="*/ 75 h 76"/>
                <a:gd name="T18" fmla="*/ 137 w 174"/>
                <a:gd name="T19" fmla="*/ 74 h 76"/>
                <a:gd name="T20" fmla="*/ 131 w 174"/>
                <a:gd name="T21" fmla="*/ 73 h 76"/>
                <a:gd name="T22" fmla="*/ 125 w 174"/>
                <a:gd name="T23" fmla="*/ 72 h 76"/>
                <a:gd name="T24" fmla="*/ 113 w 174"/>
                <a:gd name="T25" fmla="*/ 69 h 76"/>
                <a:gd name="T26" fmla="*/ 102 w 174"/>
                <a:gd name="T27" fmla="*/ 66 h 76"/>
                <a:gd name="T28" fmla="*/ 99 w 174"/>
                <a:gd name="T29" fmla="*/ 65 h 76"/>
                <a:gd name="T30" fmla="*/ 96 w 174"/>
                <a:gd name="T31" fmla="*/ 64 h 76"/>
                <a:gd name="T32" fmla="*/ 90 w 174"/>
                <a:gd name="T33" fmla="*/ 62 h 76"/>
                <a:gd name="T34" fmla="*/ 78 w 174"/>
                <a:gd name="T35" fmla="*/ 57 h 76"/>
                <a:gd name="T36" fmla="*/ 36 w 174"/>
                <a:gd name="T37" fmla="*/ 33 h 76"/>
                <a:gd name="T38" fmla="*/ 31 w 174"/>
                <a:gd name="T39" fmla="*/ 30 h 76"/>
                <a:gd name="T40" fmla="*/ 26 w 174"/>
                <a:gd name="T41" fmla="*/ 26 h 76"/>
                <a:gd name="T42" fmla="*/ 17 w 174"/>
                <a:gd name="T43" fmla="*/ 18 h 76"/>
                <a:gd name="T44" fmla="*/ 0 w 174"/>
                <a:gd name="T4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6">
                  <a:moveTo>
                    <a:pt x="0" y="0"/>
                  </a:moveTo>
                  <a:cubicBezTo>
                    <a:pt x="11" y="12"/>
                    <a:pt x="24" y="21"/>
                    <a:pt x="38" y="30"/>
                  </a:cubicBezTo>
                  <a:cubicBezTo>
                    <a:pt x="51" y="39"/>
                    <a:pt x="65" y="47"/>
                    <a:pt x="80" y="53"/>
                  </a:cubicBezTo>
                  <a:cubicBezTo>
                    <a:pt x="95" y="59"/>
                    <a:pt x="110" y="65"/>
                    <a:pt x="126" y="68"/>
                  </a:cubicBezTo>
                  <a:cubicBezTo>
                    <a:pt x="134" y="70"/>
                    <a:pt x="142" y="71"/>
                    <a:pt x="150" y="73"/>
                  </a:cubicBezTo>
                  <a:cubicBezTo>
                    <a:pt x="154" y="74"/>
                    <a:pt x="158" y="74"/>
                    <a:pt x="162" y="74"/>
                  </a:cubicBezTo>
                  <a:cubicBezTo>
                    <a:pt x="166" y="75"/>
                    <a:pt x="170" y="75"/>
                    <a:pt x="174" y="76"/>
                  </a:cubicBezTo>
                  <a:cubicBezTo>
                    <a:pt x="170" y="76"/>
                    <a:pt x="166" y="76"/>
                    <a:pt x="162" y="76"/>
                  </a:cubicBezTo>
                  <a:cubicBezTo>
                    <a:pt x="158" y="76"/>
                    <a:pt x="154" y="76"/>
                    <a:pt x="150" y="75"/>
                  </a:cubicBezTo>
                  <a:cubicBezTo>
                    <a:pt x="137" y="74"/>
                    <a:pt x="137" y="74"/>
                    <a:pt x="137" y="74"/>
                  </a:cubicBezTo>
                  <a:cubicBezTo>
                    <a:pt x="135" y="74"/>
                    <a:pt x="133" y="73"/>
                    <a:pt x="131" y="73"/>
                  </a:cubicBezTo>
                  <a:cubicBezTo>
                    <a:pt x="125" y="72"/>
                    <a:pt x="125" y="72"/>
                    <a:pt x="125" y="72"/>
                  </a:cubicBezTo>
                  <a:cubicBezTo>
                    <a:pt x="121" y="71"/>
                    <a:pt x="117" y="70"/>
                    <a:pt x="113" y="69"/>
                  </a:cubicBezTo>
                  <a:cubicBezTo>
                    <a:pt x="102" y="66"/>
                    <a:pt x="102" y="66"/>
                    <a:pt x="102" y="66"/>
                  </a:cubicBezTo>
                  <a:cubicBezTo>
                    <a:pt x="99" y="65"/>
                    <a:pt x="99" y="65"/>
                    <a:pt x="99" y="65"/>
                  </a:cubicBezTo>
                  <a:cubicBezTo>
                    <a:pt x="96" y="64"/>
                    <a:pt x="96" y="64"/>
                    <a:pt x="96" y="64"/>
                  </a:cubicBezTo>
                  <a:cubicBezTo>
                    <a:pt x="90" y="62"/>
                    <a:pt x="90" y="62"/>
                    <a:pt x="90" y="62"/>
                  </a:cubicBezTo>
                  <a:cubicBezTo>
                    <a:pt x="86" y="60"/>
                    <a:pt x="82" y="59"/>
                    <a:pt x="78" y="57"/>
                  </a:cubicBezTo>
                  <a:cubicBezTo>
                    <a:pt x="63" y="51"/>
                    <a:pt x="49" y="43"/>
                    <a:pt x="36" y="33"/>
                  </a:cubicBezTo>
                  <a:cubicBezTo>
                    <a:pt x="34" y="32"/>
                    <a:pt x="32" y="31"/>
                    <a:pt x="31" y="30"/>
                  </a:cubicBezTo>
                  <a:cubicBezTo>
                    <a:pt x="26" y="26"/>
                    <a:pt x="26" y="26"/>
                    <a:pt x="26" y="26"/>
                  </a:cubicBezTo>
                  <a:cubicBezTo>
                    <a:pt x="23" y="23"/>
                    <a:pt x="20" y="21"/>
                    <a:pt x="17" y="18"/>
                  </a:cubicBezTo>
                  <a:cubicBezTo>
                    <a:pt x="11" y="12"/>
                    <a:pt x="5"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59">
              <a:extLst>
                <a:ext uri="{FF2B5EF4-FFF2-40B4-BE49-F238E27FC236}">
                  <a16:creationId xmlns:a16="http://schemas.microsoft.com/office/drawing/2014/main" id="{9756C528-00DD-4F51-9C9D-CDD6ADC475DD}"/>
                </a:ext>
              </a:extLst>
            </p:cNvPr>
            <p:cNvSpPr>
              <a:spLocks/>
            </p:cNvSpPr>
            <p:nvPr/>
          </p:nvSpPr>
          <p:spPr bwMode="auto">
            <a:xfrm>
              <a:off x="21867813" y="8323262"/>
              <a:ext cx="942975" cy="1628775"/>
            </a:xfrm>
            <a:custGeom>
              <a:avLst/>
              <a:gdLst>
                <a:gd name="T0" fmla="*/ 262 w 327"/>
                <a:gd name="T1" fmla="*/ 241 h 564"/>
                <a:gd name="T2" fmla="*/ 273 w 327"/>
                <a:gd name="T3" fmla="*/ 541 h 564"/>
                <a:gd name="T4" fmla="*/ 66 w 327"/>
                <a:gd name="T5" fmla="*/ 323 h 564"/>
                <a:gd name="T6" fmla="*/ 55 w 327"/>
                <a:gd name="T7" fmla="*/ 23 h 564"/>
                <a:gd name="T8" fmla="*/ 262 w 327"/>
                <a:gd name="T9" fmla="*/ 241 h 564"/>
              </a:gdLst>
              <a:ahLst/>
              <a:cxnLst>
                <a:cxn ang="0">
                  <a:pos x="T0" y="T1"/>
                </a:cxn>
                <a:cxn ang="0">
                  <a:pos x="T2" y="T3"/>
                </a:cxn>
                <a:cxn ang="0">
                  <a:pos x="T4" y="T5"/>
                </a:cxn>
                <a:cxn ang="0">
                  <a:pos x="T6" y="T7"/>
                </a:cxn>
                <a:cxn ang="0">
                  <a:pos x="T8" y="T9"/>
                </a:cxn>
              </a:cxnLst>
              <a:rect l="0" t="0" r="r" b="b"/>
              <a:pathLst>
                <a:path w="327" h="564">
                  <a:moveTo>
                    <a:pt x="262" y="241"/>
                  </a:moveTo>
                  <a:cubicBezTo>
                    <a:pt x="322" y="384"/>
                    <a:pt x="327" y="519"/>
                    <a:pt x="273" y="541"/>
                  </a:cubicBezTo>
                  <a:cubicBezTo>
                    <a:pt x="219" y="564"/>
                    <a:pt x="126" y="467"/>
                    <a:pt x="66" y="323"/>
                  </a:cubicBezTo>
                  <a:cubicBezTo>
                    <a:pt x="5" y="180"/>
                    <a:pt x="0" y="45"/>
                    <a:pt x="55" y="23"/>
                  </a:cubicBezTo>
                  <a:cubicBezTo>
                    <a:pt x="109" y="0"/>
                    <a:pt x="202" y="97"/>
                    <a:pt x="262"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0">
              <a:extLst>
                <a:ext uri="{FF2B5EF4-FFF2-40B4-BE49-F238E27FC236}">
                  <a16:creationId xmlns:a16="http://schemas.microsoft.com/office/drawing/2014/main" id="{21CF53EE-674E-4E61-A47B-FA488917241C}"/>
                </a:ext>
              </a:extLst>
            </p:cNvPr>
            <p:cNvSpPr>
              <a:spLocks/>
            </p:cNvSpPr>
            <p:nvPr/>
          </p:nvSpPr>
          <p:spPr bwMode="auto">
            <a:xfrm>
              <a:off x="22271038" y="7818437"/>
              <a:ext cx="1068388" cy="2149475"/>
            </a:xfrm>
            <a:custGeom>
              <a:avLst/>
              <a:gdLst>
                <a:gd name="T0" fmla="*/ 318 w 370"/>
                <a:gd name="T1" fmla="*/ 407 h 744"/>
                <a:gd name="T2" fmla="*/ 92 w 370"/>
                <a:gd name="T3" fmla="*/ 724 h 744"/>
                <a:gd name="T4" fmla="*/ 52 w 370"/>
                <a:gd name="T5" fmla="*/ 337 h 744"/>
                <a:gd name="T6" fmla="*/ 279 w 370"/>
                <a:gd name="T7" fmla="*/ 20 h 744"/>
                <a:gd name="T8" fmla="*/ 318 w 370"/>
                <a:gd name="T9" fmla="*/ 407 h 744"/>
              </a:gdLst>
              <a:ahLst/>
              <a:cxnLst>
                <a:cxn ang="0">
                  <a:pos x="T0" y="T1"/>
                </a:cxn>
                <a:cxn ang="0">
                  <a:pos x="T2" y="T3"/>
                </a:cxn>
                <a:cxn ang="0">
                  <a:pos x="T4" y="T5"/>
                </a:cxn>
                <a:cxn ang="0">
                  <a:pos x="T6" y="T7"/>
                </a:cxn>
                <a:cxn ang="0">
                  <a:pos x="T8" y="T9"/>
                </a:cxn>
              </a:cxnLst>
              <a:rect l="0" t="0" r="r" b="b"/>
              <a:pathLst>
                <a:path w="370" h="744">
                  <a:moveTo>
                    <a:pt x="318" y="407"/>
                  </a:moveTo>
                  <a:cubicBezTo>
                    <a:pt x="267" y="602"/>
                    <a:pt x="165" y="744"/>
                    <a:pt x="92" y="724"/>
                  </a:cubicBezTo>
                  <a:cubicBezTo>
                    <a:pt x="18" y="704"/>
                    <a:pt x="0" y="531"/>
                    <a:pt x="52" y="337"/>
                  </a:cubicBezTo>
                  <a:cubicBezTo>
                    <a:pt x="104" y="142"/>
                    <a:pt x="205" y="0"/>
                    <a:pt x="279" y="20"/>
                  </a:cubicBezTo>
                  <a:cubicBezTo>
                    <a:pt x="352" y="39"/>
                    <a:pt x="370" y="213"/>
                    <a:pt x="318" y="40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61">
              <a:extLst>
                <a:ext uri="{FF2B5EF4-FFF2-40B4-BE49-F238E27FC236}">
                  <a16:creationId xmlns:a16="http://schemas.microsoft.com/office/drawing/2014/main" id="{C92F81A6-9B7A-4DDF-BC1C-D8FC0E17F081}"/>
                </a:ext>
              </a:extLst>
            </p:cNvPr>
            <p:cNvSpPr>
              <a:spLocks/>
            </p:cNvSpPr>
            <p:nvPr/>
          </p:nvSpPr>
          <p:spPr bwMode="auto">
            <a:xfrm>
              <a:off x="22075775" y="7980362"/>
              <a:ext cx="963613" cy="1779588"/>
            </a:xfrm>
            <a:custGeom>
              <a:avLst/>
              <a:gdLst>
                <a:gd name="T0" fmla="*/ 0 w 334"/>
                <a:gd name="T1" fmla="*/ 196 h 616"/>
                <a:gd name="T2" fmla="*/ 47 w 334"/>
                <a:gd name="T3" fmla="*/ 299 h 616"/>
                <a:gd name="T4" fmla="*/ 94 w 334"/>
                <a:gd name="T5" fmla="*/ 402 h 616"/>
                <a:gd name="T6" fmla="*/ 141 w 334"/>
                <a:gd name="T7" fmla="*/ 505 h 616"/>
                <a:gd name="T8" fmla="*/ 188 w 334"/>
                <a:gd name="T9" fmla="*/ 608 h 616"/>
                <a:gd name="T10" fmla="*/ 184 w 334"/>
                <a:gd name="T11" fmla="*/ 609 h 616"/>
                <a:gd name="T12" fmla="*/ 202 w 334"/>
                <a:gd name="T13" fmla="*/ 533 h 616"/>
                <a:gd name="T14" fmla="*/ 221 w 334"/>
                <a:gd name="T15" fmla="*/ 456 h 616"/>
                <a:gd name="T16" fmla="*/ 258 w 334"/>
                <a:gd name="T17" fmla="*/ 304 h 616"/>
                <a:gd name="T18" fmla="*/ 295 w 334"/>
                <a:gd name="T19" fmla="*/ 152 h 616"/>
                <a:gd name="T20" fmla="*/ 334 w 334"/>
                <a:gd name="T21" fmla="*/ 0 h 616"/>
                <a:gd name="T22" fmla="*/ 298 w 334"/>
                <a:gd name="T23" fmla="*/ 153 h 616"/>
                <a:gd name="T24" fmla="*/ 262 w 334"/>
                <a:gd name="T25" fmla="*/ 305 h 616"/>
                <a:gd name="T26" fmla="*/ 225 w 334"/>
                <a:gd name="T27" fmla="*/ 457 h 616"/>
                <a:gd name="T28" fmla="*/ 207 w 334"/>
                <a:gd name="T29" fmla="*/ 534 h 616"/>
                <a:gd name="T30" fmla="*/ 188 w 334"/>
                <a:gd name="T31" fmla="*/ 610 h 616"/>
                <a:gd name="T32" fmla="*/ 186 w 334"/>
                <a:gd name="T33" fmla="*/ 616 h 616"/>
                <a:gd name="T34" fmla="*/ 184 w 334"/>
                <a:gd name="T35" fmla="*/ 610 h 616"/>
                <a:gd name="T36" fmla="*/ 137 w 334"/>
                <a:gd name="T37" fmla="*/ 507 h 616"/>
                <a:gd name="T38" fmla="*/ 91 w 334"/>
                <a:gd name="T39" fmla="*/ 403 h 616"/>
                <a:gd name="T40" fmla="*/ 45 w 334"/>
                <a:gd name="T41" fmla="*/ 300 h 616"/>
                <a:gd name="T42" fmla="*/ 0 w 334"/>
                <a:gd name="T43" fmla="*/ 19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4" h="616">
                  <a:moveTo>
                    <a:pt x="0" y="196"/>
                  </a:moveTo>
                  <a:cubicBezTo>
                    <a:pt x="47" y="299"/>
                    <a:pt x="47" y="299"/>
                    <a:pt x="47" y="299"/>
                  </a:cubicBezTo>
                  <a:cubicBezTo>
                    <a:pt x="63" y="333"/>
                    <a:pt x="79" y="367"/>
                    <a:pt x="94" y="402"/>
                  </a:cubicBezTo>
                  <a:cubicBezTo>
                    <a:pt x="141" y="505"/>
                    <a:pt x="141" y="505"/>
                    <a:pt x="141" y="505"/>
                  </a:cubicBezTo>
                  <a:cubicBezTo>
                    <a:pt x="188" y="608"/>
                    <a:pt x="188" y="608"/>
                    <a:pt x="188" y="608"/>
                  </a:cubicBezTo>
                  <a:cubicBezTo>
                    <a:pt x="184" y="609"/>
                    <a:pt x="184" y="609"/>
                    <a:pt x="184" y="609"/>
                  </a:cubicBezTo>
                  <a:cubicBezTo>
                    <a:pt x="202" y="533"/>
                    <a:pt x="202" y="533"/>
                    <a:pt x="202" y="533"/>
                  </a:cubicBezTo>
                  <a:cubicBezTo>
                    <a:pt x="221" y="456"/>
                    <a:pt x="221" y="456"/>
                    <a:pt x="221" y="456"/>
                  </a:cubicBezTo>
                  <a:cubicBezTo>
                    <a:pt x="258" y="304"/>
                    <a:pt x="258" y="304"/>
                    <a:pt x="258" y="304"/>
                  </a:cubicBezTo>
                  <a:cubicBezTo>
                    <a:pt x="295" y="152"/>
                    <a:pt x="295" y="152"/>
                    <a:pt x="295" y="152"/>
                  </a:cubicBezTo>
                  <a:cubicBezTo>
                    <a:pt x="334" y="0"/>
                    <a:pt x="334" y="0"/>
                    <a:pt x="334" y="0"/>
                  </a:cubicBezTo>
                  <a:cubicBezTo>
                    <a:pt x="298" y="153"/>
                    <a:pt x="298" y="153"/>
                    <a:pt x="298" y="153"/>
                  </a:cubicBezTo>
                  <a:cubicBezTo>
                    <a:pt x="262" y="305"/>
                    <a:pt x="262" y="305"/>
                    <a:pt x="262" y="305"/>
                  </a:cubicBezTo>
                  <a:cubicBezTo>
                    <a:pt x="225" y="457"/>
                    <a:pt x="225" y="457"/>
                    <a:pt x="225" y="457"/>
                  </a:cubicBezTo>
                  <a:cubicBezTo>
                    <a:pt x="207" y="534"/>
                    <a:pt x="207" y="534"/>
                    <a:pt x="207" y="534"/>
                  </a:cubicBezTo>
                  <a:cubicBezTo>
                    <a:pt x="188" y="610"/>
                    <a:pt x="188" y="610"/>
                    <a:pt x="188" y="610"/>
                  </a:cubicBezTo>
                  <a:cubicBezTo>
                    <a:pt x="186" y="616"/>
                    <a:pt x="186" y="616"/>
                    <a:pt x="186" y="616"/>
                  </a:cubicBezTo>
                  <a:cubicBezTo>
                    <a:pt x="184" y="610"/>
                    <a:pt x="184" y="610"/>
                    <a:pt x="184" y="610"/>
                  </a:cubicBezTo>
                  <a:cubicBezTo>
                    <a:pt x="137" y="507"/>
                    <a:pt x="137" y="507"/>
                    <a:pt x="137" y="507"/>
                  </a:cubicBezTo>
                  <a:cubicBezTo>
                    <a:pt x="91" y="403"/>
                    <a:pt x="91" y="403"/>
                    <a:pt x="91" y="403"/>
                  </a:cubicBezTo>
                  <a:cubicBezTo>
                    <a:pt x="76" y="369"/>
                    <a:pt x="61" y="334"/>
                    <a:pt x="45" y="300"/>
                  </a:cubicBezTo>
                  <a:lnTo>
                    <a:pt x="0" y="1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62">
              <a:extLst>
                <a:ext uri="{FF2B5EF4-FFF2-40B4-BE49-F238E27FC236}">
                  <a16:creationId xmlns:a16="http://schemas.microsoft.com/office/drawing/2014/main" id="{BE495844-1DDF-422A-AA12-68550446AA69}"/>
                </a:ext>
              </a:extLst>
            </p:cNvPr>
            <p:cNvSpPr>
              <a:spLocks/>
            </p:cNvSpPr>
            <p:nvPr/>
          </p:nvSpPr>
          <p:spPr bwMode="auto">
            <a:xfrm>
              <a:off x="22539325" y="8929687"/>
              <a:ext cx="168275" cy="414338"/>
            </a:xfrm>
            <a:custGeom>
              <a:avLst/>
              <a:gdLst>
                <a:gd name="T0" fmla="*/ 0 w 58"/>
                <a:gd name="T1" fmla="*/ 0 h 143"/>
                <a:gd name="T2" fmla="*/ 12 w 58"/>
                <a:gd name="T3" fmla="*/ 37 h 143"/>
                <a:gd name="T4" fmla="*/ 25 w 58"/>
                <a:gd name="T5" fmla="*/ 74 h 143"/>
                <a:gd name="T6" fmla="*/ 38 w 58"/>
                <a:gd name="T7" fmla="*/ 110 h 143"/>
                <a:gd name="T8" fmla="*/ 58 w 58"/>
                <a:gd name="T9" fmla="*/ 143 h 143"/>
                <a:gd name="T10" fmla="*/ 35 w 58"/>
                <a:gd name="T11" fmla="*/ 111 h 143"/>
                <a:gd name="T12" fmla="*/ 20 w 58"/>
                <a:gd name="T13" fmla="*/ 75 h 143"/>
                <a:gd name="T14" fmla="*/ 9 w 58"/>
                <a:gd name="T15" fmla="*/ 38 h 143"/>
                <a:gd name="T16" fmla="*/ 0 w 58"/>
                <a:gd name="T1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3">
                  <a:moveTo>
                    <a:pt x="0" y="0"/>
                  </a:moveTo>
                  <a:cubicBezTo>
                    <a:pt x="4" y="12"/>
                    <a:pt x="8" y="25"/>
                    <a:pt x="12" y="37"/>
                  </a:cubicBezTo>
                  <a:cubicBezTo>
                    <a:pt x="16" y="49"/>
                    <a:pt x="20" y="62"/>
                    <a:pt x="25" y="74"/>
                  </a:cubicBezTo>
                  <a:cubicBezTo>
                    <a:pt x="29" y="86"/>
                    <a:pt x="33" y="98"/>
                    <a:pt x="38" y="110"/>
                  </a:cubicBezTo>
                  <a:cubicBezTo>
                    <a:pt x="44" y="121"/>
                    <a:pt x="50" y="133"/>
                    <a:pt x="58" y="143"/>
                  </a:cubicBezTo>
                  <a:cubicBezTo>
                    <a:pt x="48" y="134"/>
                    <a:pt x="41" y="123"/>
                    <a:pt x="35" y="111"/>
                  </a:cubicBezTo>
                  <a:cubicBezTo>
                    <a:pt x="29" y="100"/>
                    <a:pt x="24" y="88"/>
                    <a:pt x="20" y="75"/>
                  </a:cubicBezTo>
                  <a:cubicBezTo>
                    <a:pt x="16" y="63"/>
                    <a:pt x="12" y="50"/>
                    <a:pt x="9" y="38"/>
                  </a:cubicBezTo>
                  <a:cubicBezTo>
                    <a:pt x="5" y="25"/>
                    <a:pt x="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63">
              <a:extLst>
                <a:ext uri="{FF2B5EF4-FFF2-40B4-BE49-F238E27FC236}">
                  <a16:creationId xmlns:a16="http://schemas.microsoft.com/office/drawing/2014/main" id="{07743D39-C985-407E-9E69-965519C4143A}"/>
                </a:ext>
              </a:extLst>
            </p:cNvPr>
            <p:cNvSpPr>
              <a:spLocks/>
            </p:cNvSpPr>
            <p:nvPr/>
          </p:nvSpPr>
          <p:spPr bwMode="auto">
            <a:xfrm>
              <a:off x="22606000" y="8745537"/>
              <a:ext cx="147638" cy="406400"/>
            </a:xfrm>
            <a:custGeom>
              <a:avLst/>
              <a:gdLst>
                <a:gd name="T0" fmla="*/ 0 w 51"/>
                <a:gd name="T1" fmla="*/ 0 h 141"/>
                <a:gd name="T2" fmla="*/ 12 w 51"/>
                <a:gd name="T3" fmla="*/ 36 h 141"/>
                <a:gd name="T4" fmla="*/ 23 w 51"/>
                <a:gd name="T5" fmla="*/ 72 h 141"/>
                <a:gd name="T6" fmla="*/ 35 w 51"/>
                <a:gd name="T7" fmla="*/ 107 h 141"/>
                <a:gd name="T8" fmla="*/ 51 w 51"/>
                <a:gd name="T9" fmla="*/ 141 h 141"/>
                <a:gd name="T10" fmla="*/ 31 w 51"/>
                <a:gd name="T11" fmla="*/ 109 h 141"/>
                <a:gd name="T12" fmla="*/ 18 w 51"/>
                <a:gd name="T13" fmla="*/ 73 h 141"/>
                <a:gd name="T14" fmla="*/ 8 w 51"/>
                <a:gd name="T15" fmla="*/ 37 h 141"/>
                <a:gd name="T16" fmla="*/ 0 w 51"/>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1">
                  <a:moveTo>
                    <a:pt x="0" y="0"/>
                  </a:moveTo>
                  <a:cubicBezTo>
                    <a:pt x="4" y="12"/>
                    <a:pt x="8" y="24"/>
                    <a:pt x="12" y="36"/>
                  </a:cubicBezTo>
                  <a:cubicBezTo>
                    <a:pt x="15" y="48"/>
                    <a:pt x="19" y="60"/>
                    <a:pt x="23" y="72"/>
                  </a:cubicBezTo>
                  <a:cubicBezTo>
                    <a:pt x="26" y="84"/>
                    <a:pt x="30" y="96"/>
                    <a:pt x="35" y="107"/>
                  </a:cubicBezTo>
                  <a:cubicBezTo>
                    <a:pt x="39" y="119"/>
                    <a:pt x="44" y="130"/>
                    <a:pt x="51" y="141"/>
                  </a:cubicBezTo>
                  <a:cubicBezTo>
                    <a:pt x="43" y="131"/>
                    <a:pt x="37" y="120"/>
                    <a:pt x="31" y="109"/>
                  </a:cubicBezTo>
                  <a:cubicBezTo>
                    <a:pt x="26" y="97"/>
                    <a:pt x="22" y="85"/>
                    <a:pt x="18" y="73"/>
                  </a:cubicBezTo>
                  <a:cubicBezTo>
                    <a:pt x="14" y="61"/>
                    <a:pt x="11" y="49"/>
                    <a:pt x="8" y="37"/>
                  </a:cubicBezTo>
                  <a:cubicBezTo>
                    <a:pt x="5" y="25"/>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64">
              <a:extLst>
                <a:ext uri="{FF2B5EF4-FFF2-40B4-BE49-F238E27FC236}">
                  <a16:creationId xmlns:a16="http://schemas.microsoft.com/office/drawing/2014/main" id="{82033393-D65C-48A2-B17C-22F5353EE00C}"/>
                </a:ext>
              </a:extLst>
            </p:cNvPr>
            <p:cNvSpPr>
              <a:spLocks/>
            </p:cNvSpPr>
            <p:nvPr/>
          </p:nvSpPr>
          <p:spPr bwMode="auto">
            <a:xfrm>
              <a:off x="22679025" y="8343900"/>
              <a:ext cx="163513" cy="436563"/>
            </a:xfrm>
            <a:custGeom>
              <a:avLst/>
              <a:gdLst>
                <a:gd name="T0" fmla="*/ 0 w 57"/>
                <a:gd name="T1" fmla="*/ 0 h 151"/>
                <a:gd name="T2" fmla="*/ 12 w 57"/>
                <a:gd name="T3" fmla="*/ 39 h 151"/>
                <a:gd name="T4" fmla="*/ 24 w 57"/>
                <a:gd name="T5" fmla="*/ 77 h 151"/>
                <a:gd name="T6" fmla="*/ 38 w 57"/>
                <a:gd name="T7" fmla="*/ 115 h 151"/>
                <a:gd name="T8" fmla="*/ 42 w 57"/>
                <a:gd name="T9" fmla="*/ 125 h 151"/>
                <a:gd name="T10" fmla="*/ 47 w 57"/>
                <a:gd name="T11" fmla="*/ 134 h 151"/>
                <a:gd name="T12" fmla="*/ 57 w 57"/>
                <a:gd name="T13" fmla="*/ 151 h 151"/>
                <a:gd name="T14" fmla="*/ 35 w 57"/>
                <a:gd name="T15" fmla="*/ 117 h 151"/>
                <a:gd name="T16" fmla="*/ 20 w 57"/>
                <a:gd name="T17" fmla="*/ 79 h 151"/>
                <a:gd name="T18" fmla="*/ 8 w 57"/>
                <a:gd name="T19" fmla="*/ 40 h 151"/>
                <a:gd name="T20" fmla="*/ 0 w 5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51">
                  <a:moveTo>
                    <a:pt x="0" y="0"/>
                  </a:moveTo>
                  <a:cubicBezTo>
                    <a:pt x="4" y="13"/>
                    <a:pt x="8" y="26"/>
                    <a:pt x="12" y="39"/>
                  </a:cubicBezTo>
                  <a:cubicBezTo>
                    <a:pt x="16" y="52"/>
                    <a:pt x="20" y="65"/>
                    <a:pt x="24" y="77"/>
                  </a:cubicBezTo>
                  <a:cubicBezTo>
                    <a:pt x="28" y="90"/>
                    <a:pt x="33" y="103"/>
                    <a:pt x="38" y="115"/>
                  </a:cubicBezTo>
                  <a:cubicBezTo>
                    <a:pt x="39" y="118"/>
                    <a:pt x="41" y="121"/>
                    <a:pt x="42" y="125"/>
                  </a:cubicBezTo>
                  <a:cubicBezTo>
                    <a:pt x="44" y="127"/>
                    <a:pt x="45" y="131"/>
                    <a:pt x="47" y="134"/>
                  </a:cubicBezTo>
                  <a:cubicBezTo>
                    <a:pt x="50" y="140"/>
                    <a:pt x="53" y="145"/>
                    <a:pt x="57" y="151"/>
                  </a:cubicBezTo>
                  <a:cubicBezTo>
                    <a:pt x="48" y="141"/>
                    <a:pt x="41" y="129"/>
                    <a:pt x="35" y="117"/>
                  </a:cubicBezTo>
                  <a:cubicBezTo>
                    <a:pt x="29" y="105"/>
                    <a:pt x="24" y="92"/>
                    <a:pt x="20" y="79"/>
                  </a:cubicBezTo>
                  <a:cubicBezTo>
                    <a:pt x="15" y="66"/>
                    <a:pt x="12" y="53"/>
                    <a:pt x="8" y="40"/>
                  </a:cubicBezTo>
                  <a:cubicBezTo>
                    <a:pt x="5" y="27"/>
                    <a:pt x="2"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65">
              <a:extLst>
                <a:ext uri="{FF2B5EF4-FFF2-40B4-BE49-F238E27FC236}">
                  <a16:creationId xmlns:a16="http://schemas.microsoft.com/office/drawing/2014/main" id="{BDAFD0E6-CDEC-4EEB-A264-BB99DD090777}"/>
                </a:ext>
              </a:extLst>
            </p:cNvPr>
            <p:cNvSpPr>
              <a:spLocks/>
            </p:cNvSpPr>
            <p:nvPr/>
          </p:nvSpPr>
          <p:spPr bwMode="auto">
            <a:xfrm>
              <a:off x="22891750" y="8286750"/>
              <a:ext cx="303213" cy="290513"/>
            </a:xfrm>
            <a:custGeom>
              <a:avLst/>
              <a:gdLst>
                <a:gd name="T0" fmla="*/ 0 w 105"/>
                <a:gd name="T1" fmla="*/ 101 h 101"/>
                <a:gd name="T2" fmla="*/ 28 w 105"/>
                <a:gd name="T3" fmla="*/ 78 h 101"/>
                <a:gd name="T4" fmla="*/ 54 w 105"/>
                <a:gd name="T5" fmla="*/ 53 h 101"/>
                <a:gd name="T6" fmla="*/ 80 w 105"/>
                <a:gd name="T7" fmla="*/ 26 h 101"/>
                <a:gd name="T8" fmla="*/ 105 w 105"/>
                <a:gd name="T9" fmla="*/ 0 h 101"/>
                <a:gd name="T10" fmla="*/ 82 w 105"/>
                <a:gd name="T11" fmla="*/ 29 h 101"/>
                <a:gd name="T12" fmla="*/ 58 w 105"/>
                <a:gd name="T13" fmla="*/ 56 h 101"/>
                <a:gd name="T14" fmla="*/ 31 w 105"/>
                <a:gd name="T15" fmla="*/ 81 h 101"/>
                <a:gd name="T16" fmla="*/ 0 w 105"/>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01">
                  <a:moveTo>
                    <a:pt x="0" y="101"/>
                  </a:moveTo>
                  <a:cubicBezTo>
                    <a:pt x="10" y="94"/>
                    <a:pt x="20" y="86"/>
                    <a:pt x="28" y="78"/>
                  </a:cubicBezTo>
                  <a:cubicBezTo>
                    <a:pt x="37" y="70"/>
                    <a:pt x="46" y="61"/>
                    <a:pt x="54" y="53"/>
                  </a:cubicBezTo>
                  <a:cubicBezTo>
                    <a:pt x="63" y="44"/>
                    <a:pt x="71" y="35"/>
                    <a:pt x="80" y="26"/>
                  </a:cubicBezTo>
                  <a:cubicBezTo>
                    <a:pt x="88" y="18"/>
                    <a:pt x="96" y="9"/>
                    <a:pt x="105" y="0"/>
                  </a:cubicBezTo>
                  <a:cubicBezTo>
                    <a:pt x="98" y="10"/>
                    <a:pt x="90" y="20"/>
                    <a:pt x="82" y="29"/>
                  </a:cubicBezTo>
                  <a:cubicBezTo>
                    <a:pt x="74" y="38"/>
                    <a:pt x="66" y="47"/>
                    <a:pt x="58" y="56"/>
                  </a:cubicBezTo>
                  <a:cubicBezTo>
                    <a:pt x="49" y="64"/>
                    <a:pt x="40" y="73"/>
                    <a:pt x="31" y="81"/>
                  </a:cubicBezTo>
                  <a:cubicBezTo>
                    <a:pt x="21" y="88"/>
                    <a:pt x="11" y="95"/>
                    <a:pt x="0"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66">
              <a:extLst>
                <a:ext uri="{FF2B5EF4-FFF2-40B4-BE49-F238E27FC236}">
                  <a16:creationId xmlns:a16="http://schemas.microsoft.com/office/drawing/2014/main" id="{F0BEF620-21C0-4B4B-A67D-A5061CCC7B03}"/>
                </a:ext>
              </a:extLst>
            </p:cNvPr>
            <p:cNvSpPr>
              <a:spLocks/>
            </p:cNvSpPr>
            <p:nvPr/>
          </p:nvSpPr>
          <p:spPr bwMode="auto">
            <a:xfrm>
              <a:off x="22793325" y="8763000"/>
              <a:ext cx="363538" cy="225425"/>
            </a:xfrm>
            <a:custGeom>
              <a:avLst/>
              <a:gdLst>
                <a:gd name="T0" fmla="*/ 0 w 126"/>
                <a:gd name="T1" fmla="*/ 78 h 78"/>
                <a:gd name="T2" fmla="*/ 33 w 126"/>
                <a:gd name="T3" fmla="*/ 61 h 78"/>
                <a:gd name="T4" fmla="*/ 64 w 126"/>
                <a:gd name="T5" fmla="*/ 41 h 78"/>
                <a:gd name="T6" fmla="*/ 95 w 126"/>
                <a:gd name="T7" fmla="*/ 20 h 78"/>
                <a:gd name="T8" fmla="*/ 126 w 126"/>
                <a:gd name="T9" fmla="*/ 0 h 78"/>
                <a:gd name="T10" fmla="*/ 97 w 126"/>
                <a:gd name="T11" fmla="*/ 23 h 78"/>
                <a:gd name="T12" fmla="*/ 67 w 126"/>
                <a:gd name="T13" fmla="*/ 45 h 78"/>
                <a:gd name="T14" fmla="*/ 35 w 126"/>
                <a:gd name="T15" fmla="*/ 64 h 78"/>
                <a:gd name="T16" fmla="*/ 0 w 12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78">
                  <a:moveTo>
                    <a:pt x="0" y="78"/>
                  </a:moveTo>
                  <a:cubicBezTo>
                    <a:pt x="12" y="74"/>
                    <a:pt x="22" y="68"/>
                    <a:pt x="33" y="61"/>
                  </a:cubicBezTo>
                  <a:cubicBezTo>
                    <a:pt x="43" y="55"/>
                    <a:pt x="54" y="48"/>
                    <a:pt x="64" y="41"/>
                  </a:cubicBezTo>
                  <a:cubicBezTo>
                    <a:pt x="95" y="20"/>
                    <a:pt x="95" y="20"/>
                    <a:pt x="95" y="20"/>
                  </a:cubicBezTo>
                  <a:cubicBezTo>
                    <a:pt x="105" y="13"/>
                    <a:pt x="116" y="6"/>
                    <a:pt x="126" y="0"/>
                  </a:cubicBezTo>
                  <a:cubicBezTo>
                    <a:pt x="117" y="8"/>
                    <a:pt x="107" y="15"/>
                    <a:pt x="97" y="23"/>
                  </a:cubicBezTo>
                  <a:cubicBezTo>
                    <a:pt x="87" y="31"/>
                    <a:pt x="77" y="38"/>
                    <a:pt x="67" y="45"/>
                  </a:cubicBezTo>
                  <a:cubicBezTo>
                    <a:pt x="56" y="52"/>
                    <a:pt x="46" y="58"/>
                    <a:pt x="35" y="64"/>
                  </a:cubicBezTo>
                  <a:cubicBezTo>
                    <a:pt x="24" y="70"/>
                    <a:pt x="12" y="76"/>
                    <a:pt x="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67">
              <a:extLst>
                <a:ext uri="{FF2B5EF4-FFF2-40B4-BE49-F238E27FC236}">
                  <a16:creationId xmlns:a16="http://schemas.microsoft.com/office/drawing/2014/main" id="{EB41E368-6DBD-4042-8C25-AA9EC44743E9}"/>
                </a:ext>
              </a:extLst>
            </p:cNvPr>
            <p:cNvSpPr>
              <a:spLocks/>
            </p:cNvSpPr>
            <p:nvPr/>
          </p:nvSpPr>
          <p:spPr bwMode="auto">
            <a:xfrm>
              <a:off x="22733000" y="9024937"/>
              <a:ext cx="327025" cy="217488"/>
            </a:xfrm>
            <a:custGeom>
              <a:avLst/>
              <a:gdLst>
                <a:gd name="T0" fmla="*/ 0 w 113"/>
                <a:gd name="T1" fmla="*/ 75 h 75"/>
                <a:gd name="T2" fmla="*/ 15 w 113"/>
                <a:gd name="T3" fmla="*/ 68 h 75"/>
                <a:gd name="T4" fmla="*/ 23 w 113"/>
                <a:gd name="T5" fmla="*/ 64 h 75"/>
                <a:gd name="T6" fmla="*/ 30 w 113"/>
                <a:gd name="T7" fmla="*/ 59 h 75"/>
                <a:gd name="T8" fmla="*/ 58 w 113"/>
                <a:gd name="T9" fmla="*/ 40 h 75"/>
                <a:gd name="T10" fmla="*/ 85 w 113"/>
                <a:gd name="T11" fmla="*/ 19 h 75"/>
                <a:gd name="T12" fmla="*/ 113 w 113"/>
                <a:gd name="T13" fmla="*/ 0 h 75"/>
                <a:gd name="T14" fmla="*/ 88 w 113"/>
                <a:gd name="T15" fmla="*/ 22 h 75"/>
                <a:gd name="T16" fmla="*/ 61 w 113"/>
                <a:gd name="T17" fmla="*/ 43 h 75"/>
                <a:gd name="T18" fmla="*/ 32 w 113"/>
                <a:gd name="T19" fmla="*/ 63 h 75"/>
                <a:gd name="T20" fmla="*/ 24 w 113"/>
                <a:gd name="T21" fmla="*/ 67 h 75"/>
                <a:gd name="T22" fmla="*/ 16 w 113"/>
                <a:gd name="T23" fmla="*/ 70 h 75"/>
                <a:gd name="T24" fmla="*/ 0 w 113"/>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75">
                  <a:moveTo>
                    <a:pt x="0" y="75"/>
                  </a:moveTo>
                  <a:cubicBezTo>
                    <a:pt x="5" y="74"/>
                    <a:pt x="10" y="71"/>
                    <a:pt x="15" y="68"/>
                  </a:cubicBezTo>
                  <a:cubicBezTo>
                    <a:pt x="18" y="67"/>
                    <a:pt x="20" y="66"/>
                    <a:pt x="23" y="64"/>
                  </a:cubicBezTo>
                  <a:cubicBezTo>
                    <a:pt x="25" y="63"/>
                    <a:pt x="28" y="61"/>
                    <a:pt x="30" y="59"/>
                  </a:cubicBezTo>
                  <a:cubicBezTo>
                    <a:pt x="39" y="53"/>
                    <a:pt x="49" y="46"/>
                    <a:pt x="58" y="40"/>
                  </a:cubicBezTo>
                  <a:cubicBezTo>
                    <a:pt x="85" y="19"/>
                    <a:pt x="85" y="19"/>
                    <a:pt x="85" y="19"/>
                  </a:cubicBezTo>
                  <a:cubicBezTo>
                    <a:pt x="95" y="13"/>
                    <a:pt x="104" y="6"/>
                    <a:pt x="113" y="0"/>
                  </a:cubicBezTo>
                  <a:cubicBezTo>
                    <a:pt x="105" y="7"/>
                    <a:pt x="96" y="15"/>
                    <a:pt x="88" y="22"/>
                  </a:cubicBezTo>
                  <a:cubicBezTo>
                    <a:pt x="79" y="30"/>
                    <a:pt x="70" y="37"/>
                    <a:pt x="61" y="43"/>
                  </a:cubicBezTo>
                  <a:cubicBezTo>
                    <a:pt x="51" y="50"/>
                    <a:pt x="42" y="57"/>
                    <a:pt x="32" y="63"/>
                  </a:cubicBezTo>
                  <a:cubicBezTo>
                    <a:pt x="29" y="64"/>
                    <a:pt x="27" y="65"/>
                    <a:pt x="24" y="67"/>
                  </a:cubicBezTo>
                  <a:cubicBezTo>
                    <a:pt x="22" y="68"/>
                    <a:pt x="19" y="69"/>
                    <a:pt x="16" y="70"/>
                  </a:cubicBezTo>
                  <a:cubicBezTo>
                    <a:pt x="11" y="73"/>
                    <a:pt x="5" y="75"/>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68">
              <a:extLst>
                <a:ext uri="{FF2B5EF4-FFF2-40B4-BE49-F238E27FC236}">
                  <a16:creationId xmlns:a16="http://schemas.microsoft.com/office/drawing/2014/main" id="{8602F76B-6276-4B38-BB0B-71E58C9CD892}"/>
                </a:ext>
              </a:extLst>
            </p:cNvPr>
            <p:cNvSpPr>
              <a:spLocks/>
            </p:cNvSpPr>
            <p:nvPr/>
          </p:nvSpPr>
          <p:spPr bwMode="auto">
            <a:xfrm>
              <a:off x="22686963" y="9213850"/>
              <a:ext cx="346075" cy="219075"/>
            </a:xfrm>
            <a:custGeom>
              <a:avLst/>
              <a:gdLst>
                <a:gd name="T0" fmla="*/ 0 w 120"/>
                <a:gd name="T1" fmla="*/ 76 h 76"/>
                <a:gd name="T2" fmla="*/ 32 w 120"/>
                <a:gd name="T3" fmla="*/ 62 h 76"/>
                <a:gd name="T4" fmla="*/ 62 w 120"/>
                <a:gd name="T5" fmla="*/ 42 h 76"/>
                <a:gd name="T6" fmla="*/ 91 w 120"/>
                <a:gd name="T7" fmla="*/ 21 h 76"/>
                <a:gd name="T8" fmla="*/ 120 w 120"/>
                <a:gd name="T9" fmla="*/ 0 h 76"/>
                <a:gd name="T10" fmla="*/ 94 w 120"/>
                <a:gd name="T11" fmla="*/ 24 h 76"/>
                <a:gd name="T12" fmla="*/ 65 w 120"/>
                <a:gd name="T13" fmla="*/ 46 h 76"/>
                <a:gd name="T14" fmla="*/ 34 w 120"/>
                <a:gd name="T15" fmla="*/ 65 h 76"/>
                <a:gd name="T16" fmla="*/ 0 w 120"/>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6">
                  <a:moveTo>
                    <a:pt x="0" y="76"/>
                  </a:moveTo>
                  <a:cubicBezTo>
                    <a:pt x="11" y="73"/>
                    <a:pt x="22" y="67"/>
                    <a:pt x="32" y="62"/>
                  </a:cubicBezTo>
                  <a:cubicBezTo>
                    <a:pt x="43" y="56"/>
                    <a:pt x="53" y="49"/>
                    <a:pt x="62" y="42"/>
                  </a:cubicBezTo>
                  <a:cubicBezTo>
                    <a:pt x="72" y="36"/>
                    <a:pt x="82" y="29"/>
                    <a:pt x="91" y="21"/>
                  </a:cubicBezTo>
                  <a:cubicBezTo>
                    <a:pt x="101" y="14"/>
                    <a:pt x="111" y="7"/>
                    <a:pt x="120" y="0"/>
                  </a:cubicBezTo>
                  <a:cubicBezTo>
                    <a:pt x="112" y="9"/>
                    <a:pt x="103" y="17"/>
                    <a:pt x="94" y="24"/>
                  </a:cubicBezTo>
                  <a:cubicBezTo>
                    <a:pt x="84" y="32"/>
                    <a:pt x="75" y="39"/>
                    <a:pt x="65" y="46"/>
                  </a:cubicBezTo>
                  <a:cubicBezTo>
                    <a:pt x="55" y="53"/>
                    <a:pt x="45" y="60"/>
                    <a:pt x="34" y="65"/>
                  </a:cubicBezTo>
                  <a:cubicBezTo>
                    <a:pt x="23" y="70"/>
                    <a:pt x="12" y="74"/>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69">
              <a:extLst>
                <a:ext uri="{FF2B5EF4-FFF2-40B4-BE49-F238E27FC236}">
                  <a16:creationId xmlns:a16="http://schemas.microsoft.com/office/drawing/2014/main" id="{FBC6A79B-39FB-479F-AFE3-2B1488DB176F}"/>
                </a:ext>
              </a:extLst>
            </p:cNvPr>
            <p:cNvSpPr>
              <a:spLocks/>
            </p:cNvSpPr>
            <p:nvPr/>
          </p:nvSpPr>
          <p:spPr bwMode="auto">
            <a:xfrm>
              <a:off x="22048788" y="8770937"/>
              <a:ext cx="176213" cy="109538"/>
            </a:xfrm>
            <a:custGeom>
              <a:avLst/>
              <a:gdLst>
                <a:gd name="T0" fmla="*/ 0 w 61"/>
                <a:gd name="T1" fmla="*/ 0 h 38"/>
                <a:gd name="T2" fmla="*/ 13 w 61"/>
                <a:gd name="T3" fmla="*/ 13 h 38"/>
                <a:gd name="T4" fmla="*/ 28 w 61"/>
                <a:gd name="T5" fmla="*/ 23 h 38"/>
                <a:gd name="T6" fmla="*/ 44 w 61"/>
                <a:gd name="T7" fmla="*/ 31 h 38"/>
                <a:gd name="T8" fmla="*/ 61 w 61"/>
                <a:gd name="T9" fmla="*/ 38 h 38"/>
                <a:gd name="T10" fmla="*/ 43 w 61"/>
                <a:gd name="T11" fmla="*/ 34 h 38"/>
                <a:gd name="T12" fmla="*/ 25 w 61"/>
                <a:gd name="T13" fmla="*/ 27 h 38"/>
                <a:gd name="T14" fmla="*/ 11 w 61"/>
                <a:gd name="T15" fmla="*/ 15 h 38"/>
                <a:gd name="T16" fmla="*/ 0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0" y="0"/>
                  </a:moveTo>
                  <a:cubicBezTo>
                    <a:pt x="4" y="4"/>
                    <a:pt x="8" y="9"/>
                    <a:pt x="13" y="13"/>
                  </a:cubicBezTo>
                  <a:cubicBezTo>
                    <a:pt x="18" y="16"/>
                    <a:pt x="23" y="20"/>
                    <a:pt x="28" y="23"/>
                  </a:cubicBezTo>
                  <a:cubicBezTo>
                    <a:pt x="33" y="26"/>
                    <a:pt x="38" y="28"/>
                    <a:pt x="44" y="31"/>
                  </a:cubicBezTo>
                  <a:cubicBezTo>
                    <a:pt x="50" y="33"/>
                    <a:pt x="55" y="35"/>
                    <a:pt x="61" y="38"/>
                  </a:cubicBezTo>
                  <a:cubicBezTo>
                    <a:pt x="55" y="37"/>
                    <a:pt x="49" y="36"/>
                    <a:pt x="43" y="34"/>
                  </a:cubicBezTo>
                  <a:cubicBezTo>
                    <a:pt x="37" y="32"/>
                    <a:pt x="31" y="30"/>
                    <a:pt x="25" y="27"/>
                  </a:cubicBezTo>
                  <a:cubicBezTo>
                    <a:pt x="20" y="24"/>
                    <a:pt x="15" y="20"/>
                    <a:pt x="11" y="15"/>
                  </a:cubicBezTo>
                  <a:cubicBezTo>
                    <a:pt x="6" y="11"/>
                    <a:pt x="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0">
              <a:extLst>
                <a:ext uri="{FF2B5EF4-FFF2-40B4-BE49-F238E27FC236}">
                  <a16:creationId xmlns:a16="http://schemas.microsoft.com/office/drawing/2014/main" id="{0BE2FFED-8A00-43D9-8781-4B1703FE7DC8}"/>
                </a:ext>
              </a:extLst>
            </p:cNvPr>
            <p:cNvSpPr>
              <a:spLocks/>
            </p:cNvSpPr>
            <p:nvPr/>
          </p:nvSpPr>
          <p:spPr bwMode="auto">
            <a:xfrm>
              <a:off x="22251988" y="8658225"/>
              <a:ext cx="68263" cy="280988"/>
            </a:xfrm>
            <a:custGeom>
              <a:avLst/>
              <a:gdLst>
                <a:gd name="T0" fmla="*/ 0 w 24"/>
                <a:gd name="T1" fmla="*/ 97 h 97"/>
                <a:gd name="T2" fmla="*/ 8 w 24"/>
                <a:gd name="T3" fmla="*/ 74 h 97"/>
                <a:gd name="T4" fmla="*/ 15 w 24"/>
                <a:gd name="T5" fmla="*/ 49 h 97"/>
                <a:gd name="T6" fmla="*/ 20 w 24"/>
                <a:gd name="T7" fmla="*/ 25 h 97"/>
                <a:gd name="T8" fmla="*/ 22 w 24"/>
                <a:gd name="T9" fmla="*/ 0 h 97"/>
                <a:gd name="T10" fmla="*/ 23 w 24"/>
                <a:gd name="T11" fmla="*/ 25 h 97"/>
                <a:gd name="T12" fmla="*/ 20 w 24"/>
                <a:gd name="T13" fmla="*/ 51 h 97"/>
                <a:gd name="T14" fmla="*/ 12 w 24"/>
                <a:gd name="T15" fmla="*/ 75 h 97"/>
                <a:gd name="T16" fmla="*/ 0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0" y="97"/>
                  </a:moveTo>
                  <a:cubicBezTo>
                    <a:pt x="3" y="89"/>
                    <a:pt x="6" y="82"/>
                    <a:pt x="8" y="74"/>
                  </a:cubicBezTo>
                  <a:cubicBezTo>
                    <a:pt x="11" y="66"/>
                    <a:pt x="13" y="58"/>
                    <a:pt x="15" y="49"/>
                  </a:cubicBezTo>
                  <a:cubicBezTo>
                    <a:pt x="17" y="41"/>
                    <a:pt x="18" y="33"/>
                    <a:pt x="20" y="25"/>
                  </a:cubicBezTo>
                  <a:cubicBezTo>
                    <a:pt x="21" y="17"/>
                    <a:pt x="22" y="8"/>
                    <a:pt x="22" y="0"/>
                  </a:cubicBezTo>
                  <a:cubicBezTo>
                    <a:pt x="24" y="8"/>
                    <a:pt x="24" y="17"/>
                    <a:pt x="23" y="25"/>
                  </a:cubicBezTo>
                  <a:cubicBezTo>
                    <a:pt x="23" y="34"/>
                    <a:pt x="21" y="42"/>
                    <a:pt x="20" y="51"/>
                  </a:cubicBezTo>
                  <a:cubicBezTo>
                    <a:pt x="18" y="59"/>
                    <a:pt x="15" y="67"/>
                    <a:pt x="12" y="75"/>
                  </a:cubicBezTo>
                  <a:cubicBezTo>
                    <a:pt x="9" y="83"/>
                    <a:pt x="5" y="90"/>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71">
              <a:extLst>
                <a:ext uri="{FF2B5EF4-FFF2-40B4-BE49-F238E27FC236}">
                  <a16:creationId xmlns:a16="http://schemas.microsoft.com/office/drawing/2014/main" id="{4777247C-ED47-44C6-B4A9-D9AD99BC93D8}"/>
                </a:ext>
              </a:extLst>
            </p:cNvPr>
            <p:cNvSpPr>
              <a:spLocks/>
            </p:cNvSpPr>
            <p:nvPr/>
          </p:nvSpPr>
          <p:spPr bwMode="auto">
            <a:xfrm>
              <a:off x="22040850" y="9059862"/>
              <a:ext cx="314325" cy="107950"/>
            </a:xfrm>
            <a:custGeom>
              <a:avLst/>
              <a:gdLst>
                <a:gd name="T0" fmla="*/ 109 w 109"/>
                <a:gd name="T1" fmla="*/ 37 h 37"/>
                <a:gd name="T2" fmla="*/ 80 w 109"/>
                <a:gd name="T3" fmla="*/ 35 h 37"/>
                <a:gd name="T4" fmla="*/ 52 w 109"/>
                <a:gd name="T5" fmla="*/ 27 h 37"/>
                <a:gd name="T6" fmla="*/ 25 w 109"/>
                <a:gd name="T7" fmla="*/ 15 h 37"/>
                <a:gd name="T8" fmla="*/ 0 w 109"/>
                <a:gd name="T9" fmla="*/ 0 h 37"/>
                <a:gd name="T10" fmla="*/ 26 w 109"/>
                <a:gd name="T11" fmla="*/ 12 h 37"/>
                <a:gd name="T12" fmla="*/ 53 w 109"/>
                <a:gd name="T13" fmla="*/ 23 h 37"/>
                <a:gd name="T14" fmla="*/ 81 w 109"/>
                <a:gd name="T15" fmla="*/ 31 h 37"/>
                <a:gd name="T16" fmla="*/ 109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109" y="37"/>
                  </a:moveTo>
                  <a:cubicBezTo>
                    <a:pt x="99" y="37"/>
                    <a:pt x="89" y="36"/>
                    <a:pt x="80" y="35"/>
                  </a:cubicBezTo>
                  <a:cubicBezTo>
                    <a:pt x="70" y="33"/>
                    <a:pt x="61" y="30"/>
                    <a:pt x="52" y="27"/>
                  </a:cubicBezTo>
                  <a:cubicBezTo>
                    <a:pt x="42" y="24"/>
                    <a:pt x="33" y="20"/>
                    <a:pt x="25" y="15"/>
                  </a:cubicBezTo>
                  <a:cubicBezTo>
                    <a:pt x="16" y="11"/>
                    <a:pt x="8" y="6"/>
                    <a:pt x="0" y="0"/>
                  </a:cubicBezTo>
                  <a:cubicBezTo>
                    <a:pt x="9" y="4"/>
                    <a:pt x="18" y="8"/>
                    <a:pt x="26" y="12"/>
                  </a:cubicBezTo>
                  <a:cubicBezTo>
                    <a:pt x="35" y="16"/>
                    <a:pt x="44" y="20"/>
                    <a:pt x="53" y="23"/>
                  </a:cubicBezTo>
                  <a:cubicBezTo>
                    <a:pt x="62" y="26"/>
                    <a:pt x="71" y="29"/>
                    <a:pt x="81" y="31"/>
                  </a:cubicBezTo>
                  <a:cubicBezTo>
                    <a:pt x="90" y="33"/>
                    <a:pt x="99" y="36"/>
                    <a:pt x="109"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72">
              <a:extLst>
                <a:ext uri="{FF2B5EF4-FFF2-40B4-BE49-F238E27FC236}">
                  <a16:creationId xmlns:a16="http://schemas.microsoft.com/office/drawing/2014/main" id="{74269DA7-B163-4619-BDD8-741ABE6D959E}"/>
                </a:ext>
              </a:extLst>
            </p:cNvPr>
            <p:cNvSpPr>
              <a:spLocks/>
            </p:cNvSpPr>
            <p:nvPr/>
          </p:nvSpPr>
          <p:spPr bwMode="auto">
            <a:xfrm>
              <a:off x="22401213" y="8904287"/>
              <a:ext cx="60325" cy="369888"/>
            </a:xfrm>
            <a:custGeom>
              <a:avLst/>
              <a:gdLst>
                <a:gd name="T0" fmla="*/ 0 w 21"/>
                <a:gd name="T1" fmla="*/ 128 h 128"/>
                <a:gd name="T2" fmla="*/ 9 w 21"/>
                <a:gd name="T3" fmla="*/ 97 h 128"/>
                <a:gd name="T4" fmla="*/ 14 w 21"/>
                <a:gd name="T5" fmla="*/ 65 h 128"/>
                <a:gd name="T6" fmla="*/ 17 w 21"/>
                <a:gd name="T7" fmla="*/ 33 h 128"/>
                <a:gd name="T8" fmla="*/ 19 w 21"/>
                <a:gd name="T9" fmla="*/ 0 h 128"/>
                <a:gd name="T10" fmla="*/ 21 w 21"/>
                <a:gd name="T11" fmla="*/ 33 h 128"/>
                <a:gd name="T12" fmla="*/ 19 w 21"/>
                <a:gd name="T13" fmla="*/ 65 h 128"/>
                <a:gd name="T14" fmla="*/ 12 w 21"/>
                <a:gd name="T15" fmla="*/ 98 h 128"/>
                <a:gd name="T16" fmla="*/ 0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0" y="128"/>
                  </a:moveTo>
                  <a:cubicBezTo>
                    <a:pt x="4" y="118"/>
                    <a:pt x="6" y="107"/>
                    <a:pt x="9" y="97"/>
                  </a:cubicBezTo>
                  <a:cubicBezTo>
                    <a:pt x="11" y="86"/>
                    <a:pt x="13" y="76"/>
                    <a:pt x="14" y="65"/>
                  </a:cubicBezTo>
                  <a:cubicBezTo>
                    <a:pt x="15" y="54"/>
                    <a:pt x="16" y="43"/>
                    <a:pt x="17" y="33"/>
                  </a:cubicBezTo>
                  <a:cubicBezTo>
                    <a:pt x="18" y="22"/>
                    <a:pt x="19" y="11"/>
                    <a:pt x="19" y="0"/>
                  </a:cubicBezTo>
                  <a:cubicBezTo>
                    <a:pt x="21" y="11"/>
                    <a:pt x="21" y="22"/>
                    <a:pt x="21" y="33"/>
                  </a:cubicBezTo>
                  <a:cubicBezTo>
                    <a:pt x="21" y="44"/>
                    <a:pt x="20" y="55"/>
                    <a:pt x="19" y="65"/>
                  </a:cubicBezTo>
                  <a:cubicBezTo>
                    <a:pt x="17" y="76"/>
                    <a:pt x="15" y="87"/>
                    <a:pt x="12" y="98"/>
                  </a:cubicBezTo>
                  <a:cubicBezTo>
                    <a:pt x="9" y="108"/>
                    <a:pt x="5" y="119"/>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73">
              <a:extLst>
                <a:ext uri="{FF2B5EF4-FFF2-40B4-BE49-F238E27FC236}">
                  <a16:creationId xmlns:a16="http://schemas.microsoft.com/office/drawing/2014/main" id="{E4F1781B-7BE7-49F9-9AD3-25FEB6F42F09}"/>
                </a:ext>
              </a:extLst>
            </p:cNvPr>
            <p:cNvSpPr>
              <a:spLocks/>
            </p:cNvSpPr>
            <p:nvPr/>
          </p:nvSpPr>
          <p:spPr bwMode="auto">
            <a:xfrm>
              <a:off x="22196425" y="9331325"/>
              <a:ext cx="268288" cy="87313"/>
            </a:xfrm>
            <a:custGeom>
              <a:avLst/>
              <a:gdLst>
                <a:gd name="T0" fmla="*/ 93 w 93"/>
                <a:gd name="T1" fmla="*/ 29 h 30"/>
                <a:gd name="T2" fmla="*/ 68 w 93"/>
                <a:gd name="T3" fmla="*/ 29 h 30"/>
                <a:gd name="T4" fmla="*/ 44 w 93"/>
                <a:gd name="T5" fmla="*/ 23 h 30"/>
                <a:gd name="T6" fmla="*/ 21 w 93"/>
                <a:gd name="T7" fmla="*/ 13 h 30"/>
                <a:gd name="T8" fmla="*/ 0 w 93"/>
                <a:gd name="T9" fmla="*/ 0 h 30"/>
                <a:gd name="T10" fmla="*/ 23 w 93"/>
                <a:gd name="T11" fmla="*/ 10 h 30"/>
                <a:gd name="T12" fmla="*/ 45 w 93"/>
                <a:gd name="T13" fmla="*/ 19 h 30"/>
                <a:gd name="T14" fmla="*/ 69 w 93"/>
                <a:gd name="T15" fmla="*/ 25 h 30"/>
                <a:gd name="T16" fmla="*/ 93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93" y="29"/>
                  </a:moveTo>
                  <a:cubicBezTo>
                    <a:pt x="85" y="30"/>
                    <a:pt x="77" y="30"/>
                    <a:pt x="68" y="29"/>
                  </a:cubicBezTo>
                  <a:cubicBezTo>
                    <a:pt x="60" y="28"/>
                    <a:pt x="52" y="26"/>
                    <a:pt x="44" y="23"/>
                  </a:cubicBezTo>
                  <a:cubicBezTo>
                    <a:pt x="36" y="20"/>
                    <a:pt x="28" y="17"/>
                    <a:pt x="21" y="13"/>
                  </a:cubicBezTo>
                  <a:cubicBezTo>
                    <a:pt x="14" y="9"/>
                    <a:pt x="7" y="5"/>
                    <a:pt x="0" y="0"/>
                  </a:cubicBezTo>
                  <a:cubicBezTo>
                    <a:pt x="23" y="10"/>
                    <a:pt x="23" y="10"/>
                    <a:pt x="23" y="10"/>
                  </a:cubicBezTo>
                  <a:cubicBezTo>
                    <a:pt x="30" y="13"/>
                    <a:pt x="38" y="16"/>
                    <a:pt x="45" y="19"/>
                  </a:cubicBezTo>
                  <a:cubicBezTo>
                    <a:pt x="53" y="21"/>
                    <a:pt x="61" y="24"/>
                    <a:pt x="69" y="25"/>
                  </a:cubicBezTo>
                  <a:cubicBezTo>
                    <a:pt x="77" y="27"/>
                    <a:pt x="85" y="28"/>
                    <a:pt x="93"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74">
              <a:extLst>
                <a:ext uri="{FF2B5EF4-FFF2-40B4-BE49-F238E27FC236}">
                  <a16:creationId xmlns:a16="http://schemas.microsoft.com/office/drawing/2014/main" id="{F2A101B9-A718-408E-AC8B-E7459C0DE99E}"/>
                </a:ext>
              </a:extLst>
            </p:cNvPr>
            <p:cNvSpPr>
              <a:spLocks/>
            </p:cNvSpPr>
            <p:nvPr/>
          </p:nvSpPr>
          <p:spPr bwMode="auto">
            <a:xfrm>
              <a:off x="21980525" y="9813925"/>
              <a:ext cx="998538" cy="560388"/>
            </a:xfrm>
            <a:custGeom>
              <a:avLst/>
              <a:gdLst>
                <a:gd name="T0" fmla="*/ 629 w 629"/>
                <a:gd name="T1" fmla="*/ 0 h 353"/>
                <a:gd name="T2" fmla="*/ 556 w 629"/>
                <a:gd name="T3" fmla="*/ 353 h 353"/>
                <a:gd name="T4" fmla="*/ 98 w 629"/>
                <a:gd name="T5" fmla="*/ 353 h 353"/>
                <a:gd name="T6" fmla="*/ 0 w 629"/>
                <a:gd name="T7" fmla="*/ 0 h 353"/>
                <a:gd name="T8" fmla="*/ 629 w 629"/>
                <a:gd name="T9" fmla="*/ 0 h 353"/>
              </a:gdLst>
              <a:ahLst/>
              <a:cxnLst>
                <a:cxn ang="0">
                  <a:pos x="T0" y="T1"/>
                </a:cxn>
                <a:cxn ang="0">
                  <a:pos x="T2" y="T3"/>
                </a:cxn>
                <a:cxn ang="0">
                  <a:pos x="T4" y="T5"/>
                </a:cxn>
                <a:cxn ang="0">
                  <a:pos x="T6" y="T7"/>
                </a:cxn>
                <a:cxn ang="0">
                  <a:pos x="T8" y="T9"/>
                </a:cxn>
              </a:cxnLst>
              <a:rect l="0" t="0" r="r" b="b"/>
              <a:pathLst>
                <a:path w="629" h="353">
                  <a:moveTo>
                    <a:pt x="629" y="0"/>
                  </a:moveTo>
                  <a:lnTo>
                    <a:pt x="556" y="353"/>
                  </a:lnTo>
                  <a:lnTo>
                    <a:pt x="98" y="353"/>
                  </a:lnTo>
                  <a:lnTo>
                    <a:pt x="0" y="0"/>
                  </a:lnTo>
                  <a:lnTo>
                    <a:pt x="62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75">
              <a:extLst>
                <a:ext uri="{FF2B5EF4-FFF2-40B4-BE49-F238E27FC236}">
                  <a16:creationId xmlns:a16="http://schemas.microsoft.com/office/drawing/2014/main" id="{0A6EDC18-2557-447F-8655-16593C760F94}"/>
                </a:ext>
              </a:extLst>
            </p:cNvPr>
            <p:cNvSpPr>
              <a:spLocks/>
            </p:cNvSpPr>
            <p:nvPr/>
          </p:nvSpPr>
          <p:spPr bwMode="auto">
            <a:xfrm>
              <a:off x="22806025" y="9813925"/>
              <a:ext cx="173038" cy="560388"/>
            </a:xfrm>
            <a:custGeom>
              <a:avLst/>
              <a:gdLst>
                <a:gd name="T0" fmla="*/ 109 w 109"/>
                <a:gd name="T1" fmla="*/ 0 h 353"/>
                <a:gd name="T2" fmla="*/ 36 w 109"/>
                <a:gd name="T3" fmla="*/ 353 h 353"/>
                <a:gd name="T4" fmla="*/ 0 w 109"/>
                <a:gd name="T5" fmla="*/ 353 h 353"/>
                <a:gd name="T6" fmla="*/ 72 w 109"/>
                <a:gd name="T7" fmla="*/ 0 h 353"/>
                <a:gd name="T8" fmla="*/ 109 w 109"/>
                <a:gd name="T9" fmla="*/ 0 h 353"/>
              </a:gdLst>
              <a:ahLst/>
              <a:cxnLst>
                <a:cxn ang="0">
                  <a:pos x="T0" y="T1"/>
                </a:cxn>
                <a:cxn ang="0">
                  <a:pos x="T2" y="T3"/>
                </a:cxn>
                <a:cxn ang="0">
                  <a:pos x="T4" y="T5"/>
                </a:cxn>
                <a:cxn ang="0">
                  <a:pos x="T6" y="T7"/>
                </a:cxn>
                <a:cxn ang="0">
                  <a:pos x="T8" y="T9"/>
                </a:cxn>
              </a:cxnLst>
              <a:rect l="0" t="0" r="r" b="b"/>
              <a:pathLst>
                <a:path w="109" h="353">
                  <a:moveTo>
                    <a:pt x="109" y="0"/>
                  </a:moveTo>
                  <a:lnTo>
                    <a:pt x="36" y="353"/>
                  </a:lnTo>
                  <a:lnTo>
                    <a:pt x="0" y="353"/>
                  </a:lnTo>
                  <a:lnTo>
                    <a:pt x="72" y="0"/>
                  </a:lnTo>
                  <a:lnTo>
                    <a:pt x="10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E1AC9C37-5AA4-4A0F-9BB7-EAF1046F9183}"/>
              </a:ext>
            </a:extLst>
          </p:cNvPr>
          <p:cNvGrpSpPr/>
          <p:nvPr/>
        </p:nvGrpSpPr>
        <p:grpSpPr>
          <a:xfrm>
            <a:off x="14204814" y="4591049"/>
            <a:ext cx="2268538" cy="4144963"/>
            <a:chOff x="12493625" y="6662737"/>
            <a:chExt cx="2268538" cy="4144963"/>
          </a:xfrm>
        </p:grpSpPr>
        <p:sp>
          <p:nvSpPr>
            <p:cNvPr id="87" name="Freeform 76">
              <a:extLst>
                <a:ext uri="{FF2B5EF4-FFF2-40B4-BE49-F238E27FC236}">
                  <a16:creationId xmlns:a16="http://schemas.microsoft.com/office/drawing/2014/main" id="{F3AD0CED-A9ED-4E41-B713-D8A7D9C447BD}"/>
                </a:ext>
              </a:extLst>
            </p:cNvPr>
            <p:cNvSpPr>
              <a:spLocks/>
            </p:cNvSpPr>
            <p:nvPr/>
          </p:nvSpPr>
          <p:spPr bwMode="auto">
            <a:xfrm>
              <a:off x="13636625" y="8196262"/>
              <a:ext cx="1125538" cy="1403350"/>
            </a:xfrm>
            <a:custGeom>
              <a:avLst/>
              <a:gdLst>
                <a:gd name="T0" fmla="*/ 308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8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8" y="0"/>
                  </a:moveTo>
                  <a:cubicBezTo>
                    <a:pt x="81" y="0"/>
                    <a:pt x="81" y="0"/>
                    <a:pt x="81" y="0"/>
                  </a:cubicBezTo>
                  <a:cubicBezTo>
                    <a:pt x="35" y="0"/>
                    <a:pt x="0" y="39"/>
                    <a:pt x="4" y="84"/>
                  </a:cubicBezTo>
                  <a:cubicBezTo>
                    <a:pt x="40" y="486"/>
                    <a:pt x="40" y="486"/>
                    <a:pt x="40" y="486"/>
                  </a:cubicBezTo>
                  <a:cubicBezTo>
                    <a:pt x="350" y="486"/>
                    <a:pt x="350" y="486"/>
                    <a:pt x="350" y="486"/>
                  </a:cubicBezTo>
                  <a:cubicBezTo>
                    <a:pt x="386" y="84"/>
                    <a:pt x="386" y="84"/>
                    <a:pt x="386" y="84"/>
                  </a:cubicBezTo>
                  <a:cubicBezTo>
                    <a:pt x="390" y="39"/>
                    <a:pt x="354" y="0"/>
                    <a:pt x="308"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77">
              <a:extLst>
                <a:ext uri="{FF2B5EF4-FFF2-40B4-BE49-F238E27FC236}">
                  <a16:creationId xmlns:a16="http://schemas.microsoft.com/office/drawing/2014/main" id="{7FABBB2E-DCD6-4703-9D58-0DA5A4B2858B}"/>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 name="T8" fmla="*/ 0 w 84"/>
                <a:gd name="T9" fmla="*/ 2 h 617"/>
              </a:gdLst>
              <a:ahLst/>
              <a:cxnLst>
                <a:cxn ang="0">
                  <a:pos x="T0" y="T1"/>
                </a:cxn>
                <a:cxn ang="0">
                  <a:pos x="T2" y="T3"/>
                </a:cxn>
                <a:cxn ang="0">
                  <a:pos x="T4" y="T5"/>
                </a:cxn>
                <a:cxn ang="0">
                  <a:pos x="T6" y="T7"/>
                </a:cxn>
                <a:cxn ang="0">
                  <a:pos x="T8" y="T9"/>
                </a:cxn>
              </a:cxnLst>
              <a:rect l="0" t="0" r="r" b="b"/>
              <a:pathLst>
                <a:path w="84" h="617">
                  <a:moveTo>
                    <a:pt x="0" y="2"/>
                  </a:moveTo>
                  <a:lnTo>
                    <a:pt x="0" y="617"/>
                  </a:lnTo>
                  <a:lnTo>
                    <a:pt x="29" y="617"/>
                  </a:lnTo>
                  <a:lnTo>
                    <a:pt x="84"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78">
              <a:extLst>
                <a:ext uri="{FF2B5EF4-FFF2-40B4-BE49-F238E27FC236}">
                  <a16:creationId xmlns:a16="http://schemas.microsoft.com/office/drawing/2014/main" id="{E3FDCA52-B9BD-4A4D-B5B6-787EF351C664}"/>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Lst>
              <a:ahLst/>
              <a:cxnLst>
                <a:cxn ang="0">
                  <a:pos x="T0" y="T1"/>
                </a:cxn>
                <a:cxn ang="0">
                  <a:pos x="T2" y="T3"/>
                </a:cxn>
                <a:cxn ang="0">
                  <a:pos x="T4" y="T5"/>
                </a:cxn>
                <a:cxn ang="0">
                  <a:pos x="T6" y="T7"/>
                </a:cxn>
              </a:cxnLst>
              <a:rect l="0" t="0" r="r" b="b"/>
              <a:pathLst>
                <a:path w="84" h="617">
                  <a:moveTo>
                    <a:pt x="0" y="2"/>
                  </a:moveTo>
                  <a:lnTo>
                    <a:pt x="0" y="617"/>
                  </a:lnTo>
                  <a:lnTo>
                    <a:pt x="29" y="617"/>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79">
              <a:extLst>
                <a:ext uri="{FF2B5EF4-FFF2-40B4-BE49-F238E27FC236}">
                  <a16:creationId xmlns:a16="http://schemas.microsoft.com/office/drawing/2014/main" id="{41343E60-FDDC-4E0C-AC09-438B47D02734}"/>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 name="T8" fmla="*/ 84 w 84"/>
                <a:gd name="T9" fmla="*/ 2 h 617"/>
              </a:gdLst>
              <a:ahLst/>
              <a:cxnLst>
                <a:cxn ang="0">
                  <a:pos x="T0" y="T1"/>
                </a:cxn>
                <a:cxn ang="0">
                  <a:pos x="T2" y="T3"/>
                </a:cxn>
                <a:cxn ang="0">
                  <a:pos x="T4" y="T5"/>
                </a:cxn>
                <a:cxn ang="0">
                  <a:pos x="T6" y="T7"/>
                </a:cxn>
                <a:cxn ang="0">
                  <a:pos x="T8" y="T9"/>
                </a:cxn>
              </a:cxnLst>
              <a:rect l="0" t="0" r="r" b="b"/>
              <a:pathLst>
                <a:path w="84" h="617">
                  <a:moveTo>
                    <a:pt x="84" y="2"/>
                  </a:moveTo>
                  <a:lnTo>
                    <a:pt x="84" y="617"/>
                  </a:lnTo>
                  <a:lnTo>
                    <a:pt x="55" y="617"/>
                  </a:lnTo>
                  <a:lnTo>
                    <a:pt x="0" y="0"/>
                  </a:lnTo>
                  <a:lnTo>
                    <a:pt x="84"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0">
              <a:extLst>
                <a:ext uri="{FF2B5EF4-FFF2-40B4-BE49-F238E27FC236}">
                  <a16:creationId xmlns:a16="http://schemas.microsoft.com/office/drawing/2014/main" id="{B7902A5D-70B4-4B04-928C-EBA124F0B479}"/>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Lst>
              <a:ahLst/>
              <a:cxnLst>
                <a:cxn ang="0">
                  <a:pos x="T0" y="T1"/>
                </a:cxn>
                <a:cxn ang="0">
                  <a:pos x="T2" y="T3"/>
                </a:cxn>
                <a:cxn ang="0">
                  <a:pos x="T4" y="T5"/>
                </a:cxn>
                <a:cxn ang="0">
                  <a:pos x="T6" y="T7"/>
                </a:cxn>
              </a:cxnLst>
              <a:rect l="0" t="0" r="r" b="b"/>
              <a:pathLst>
                <a:path w="84" h="617">
                  <a:moveTo>
                    <a:pt x="84" y="2"/>
                  </a:moveTo>
                  <a:lnTo>
                    <a:pt x="84" y="617"/>
                  </a:lnTo>
                  <a:lnTo>
                    <a:pt x="55" y="6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Rectangle 81">
              <a:extLst>
                <a:ext uri="{FF2B5EF4-FFF2-40B4-BE49-F238E27FC236}">
                  <a16:creationId xmlns:a16="http://schemas.microsoft.com/office/drawing/2014/main" id="{0E434D5D-DD41-4479-AA56-5C52E6482DBE}"/>
                </a:ext>
              </a:extLst>
            </p:cNvPr>
            <p:cNvSpPr>
              <a:spLocks noChangeArrowheads="1"/>
            </p:cNvSpPr>
            <p:nvPr/>
          </p:nvSpPr>
          <p:spPr bwMode="auto">
            <a:xfrm>
              <a:off x="13662025" y="9588500"/>
              <a:ext cx="1085850"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82">
              <a:extLst>
                <a:ext uri="{FF2B5EF4-FFF2-40B4-BE49-F238E27FC236}">
                  <a16:creationId xmlns:a16="http://schemas.microsoft.com/office/drawing/2014/main" id="{68FC192B-F834-4588-BF8A-3BF0B388BD01}"/>
                </a:ext>
              </a:extLst>
            </p:cNvPr>
            <p:cNvSpPr>
              <a:spLocks/>
            </p:cNvSpPr>
            <p:nvPr/>
          </p:nvSpPr>
          <p:spPr bwMode="auto">
            <a:xfrm>
              <a:off x="12693650" y="8032750"/>
              <a:ext cx="123825" cy="96838"/>
            </a:xfrm>
            <a:custGeom>
              <a:avLst/>
              <a:gdLst>
                <a:gd name="T0" fmla="*/ 7 w 78"/>
                <a:gd name="T1" fmla="*/ 0 h 61"/>
                <a:gd name="T2" fmla="*/ 0 w 78"/>
                <a:gd name="T3" fmla="*/ 49 h 61"/>
                <a:gd name="T4" fmla="*/ 69 w 78"/>
                <a:gd name="T5" fmla="*/ 61 h 61"/>
                <a:gd name="T6" fmla="*/ 78 w 78"/>
                <a:gd name="T7" fmla="*/ 12 h 61"/>
                <a:gd name="T8" fmla="*/ 7 w 78"/>
                <a:gd name="T9" fmla="*/ 0 h 61"/>
              </a:gdLst>
              <a:ahLst/>
              <a:cxnLst>
                <a:cxn ang="0">
                  <a:pos x="T0" y="T1"/>
                </a:cxn>
                <a:cxn ang="0">
                  <a:pos x="T2" y="T3"/>
                </a:cxn>
                <a:cxn ang="0">
                  <a:pos x="T4" y="T5"/>
                </a:cxn>
                <a:cxn ang="0">
                  <a:pos x="T6" y="T7"/>
                </a:cxn>
                <a:cxn ang="0">
                  <a:pos x="T8" y="T9"/>
                </a:cxn>
              </a:cxnLst>
              <a:rect l="0" t="0" r="r" b="b"/>
              <a:pathLst>
                <a:path w="78" h="61">
                  <a:moveTo>
                    <a:pt x="7" y="0"/>
                  </a:moveTo>
                  <a:lnTo>
                    <a:pt x="0" y="49"/>
                  </a:lnTo>
                  <a:lnTo>
                    <a:pt x="69" y="61"/>
                  </a:lnTo>
                  <a:lnTo>
                    <a:pt x="78" y="12"/>
                  </a:lnTo>
                  <a:lnTo>
                    <a:pt x="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83">
              <a:extLst>
                <a:ext uri="{FF2B5EF4-FFF2-40B4-BE49-F238E27FC236}">
                  <a16:creationId xmlns:a16="http://schemas.microsoft.com/office/drawing/2014/main" id="{8F5C6FD1-48D8-4450-8F23-CA4B16E8BDFF}"/>
                </a:ext>
              </a:extLst>
            </p:cNvPr>
            <p:cNvSpPr>
              <a:spLocks/>
            </p:cNvSpPr>
            <p:nvPr/>
          </p:nvSpPr>
          <p:spPr bwMode="auto">
            <a:xfrm>
              <a:off x="12493625" y="7977187"/>
              <a:ext cx="247650" cy="144463"/>
            </a:xfrm>
            <a:custGeom>
              <a:avLst/>
              <a:gdLst>
                <a:gd name="T0" fmla="*/ 1 w 86"/>
                <a:gd name="T1" fmla="*/ 20 h 50"/>
                <a:gd name="T2" fmla="*/ 1 w 86"/>
                <a:gd name="T3" fmla="*/ 20 h 50"/>
                <a:gd name="T4" fmla="*/ 7 w 86"/>
                <a:gd name="T5" fmla="*/ 29 h 50"/>
                <a:gd name="T6" fmla="*/ 71 w 86"/>
                <a:gd name="T7" fmla="*/ 49 h 50"/>
                <a:gd name="T8" fmla="*/ 80 w 86"/>
                <a:gd name="T9" fmla="*/ 45 h 50"/>
                <a:gd name="T10" fmla="*/ 84 w 86"/>
                <a:gd name="T11" fmla="*/ 31 h 50"/>
                <a:gd name="T12" fmla="*/ 73 w 86"/>
                <a:gd name="T13" fmla="*/ 13 h 50"/>
                <a:gd name="T14" fmla="*/ 50 w 86"/>
                <a:gd name="T15" fmla="*/ 5 h 50"/>
                <a:gd name="T16" fmla="*/ 1 w 86"/>
                <a:gd name="T17"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1" y="20"/>
                  </a:moveTo>
                  <a:cubicBezTo>
                    <a:pt x="1" y="20"/>
                    <a:pt x="1" y="20"/>
                    <a:pt x="1" y="20"/>
                  </a:cubicBezTo>
                  <a:cubicBezTo>
                    <a:pt x="0" y="24"/>
                    <a:pt x="2" y="28"/>
                    <a:pt x="7" y="29"/>
                  </a:cubicBezTo>
                  <a:cubicBezTo>
                    <a:pt x="71" y="49"/>
                    <a:pt x="71" y="49"/>
                    <a:pt x="71" y="49"/>
                  </a:cubicBezTo>
                  <a:cubicBezTo>
                    <a:pt x="75" y="50"/>
                    <a:pt x="79" y="48"/>
                    <a:pt x="80" y="45"/>
                  </a:cubicBezTo>
                  <a:cubicBezTo>
                    <a:pt x="84" y="31"/>
                    <a:pt x="84" y="31"/>
                    <a:pt x="84" y="31"/>
                  </a:cubicBezTo>
                  <a:cubicBezTo>
                    <a:pt x="86" y="24"/>
                    <a:pt x="81" y="16"/>
                    <a:pt x="73" y="13"/>
                  </a:cubicBezTo>
                  <a:cubicBezTo>
                    <a:pt x="50" y="5"/>
                    <a:pt x="50" y="5"/>
                    <a:pt x="50" y="5"/>
                  </a:cubicBezTo>
                  <a:cubicBezTo>
                    <a:pt x="33" y="0"/>
                    <a:pt x="6" y="6"/>
                    <a:pt x="1" y="2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84">
              <a:extLst>
                <a:ext uri="{FF2B5EF4-FFF2-40B4-BE49-F238E27FC236}">
                  <a16:creationId xmlns:a16="http://schemas.microsoft.com/office/drawing/2014/main" id="{EE9D3E7C-8263-4803-B78C-CE89C9238234}"/>
                </a:ext>
              </a:extLst>
            </p:cNvPr>
            <p:cNvSpPr>
              <a:spLocks/>
            </p:cNvSpPr>
            <p:nvPr/>
          </p:nvSpPr>
          <p:spPr bwMode="auto">
            <a:xfrm>
              <a:off x="12649200" y="7962900"/>
              <a:ext cx="87313" cy="123825"/>
            </a:xfrm>
            <a:custGeom>
              <a:avLst/>
              <a:gdLst>
                <a:gd name="T0" fmla="*/ 13 w 30"/>
                <a:gd name="T1" fmla="*/ 43 h 43"/>
                <a:gd name="T2" fmla="*/ 30 w 30"/>
                <a:gd name="T3" fmla="*/ 37 h 43"/>
                <a:gd name="T4" fmla="*/ 17 w 30"/>
                <a:gd name="T5" fmla="*/ 3 h 43"/>
                <a:gd name="T6" fmla="*/ 12 w 30"/>
                <a:gd name="T7" fmla="*/ 0 h 43"/>
                <a:gd name="T8" fmla="*/ 3 w 30"/>
                <a:gd name="T9" fmla="*/ 4 h 43"/>
                <a:gd name="T10" fmla="*/ 1 w 30"/>
                <a:gd name="T11" fmla="*/ 9 h 43"/>
                <a:gd name="T12" fmla="*/ 13 w 3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30" h="43">
                  <a:moveTo>
                    <a:pt x="13" y="43"/>
                  </a:moveTo>
                  <a:cubicBezTo>
                    <a:pt x="30" y="37"/>
                    <a:pt x="30" y="37"/>
                    <a:pt x="30" y="37"/>
                  </a:cubicBezTo>
                  <a:cubicBezTo>
                    <a:pt x="17" y="3"/>
                    <a:pt x="17" y="3"/>
                    <a:pt x="17" y="3"/>
                  </a:cubicBezTo>
                  <a:cubicBezTo>
                    <a:pt x="16" y="1"/>
                    <a:pt x="14" y="0"/>
                    <a:pt x="12" y="0"/>
                  </a:cubicBezTo>
                  <a:cubicBezTo>
                    <a:pt x="3" y="4"/>
                    <a:pt x="3" y="4"/>
                    <a:pt x="3" y="4"/>
                  </a:cubicBezTo>
                  <a:cubicBezTo>
                    <a:pt x="1" y="4"/>
                    <a:pt x="0" y="7"/>
                    <a:pt x="1" y="9"/>
                  </a:cubicBezTo>
                  <a:lnTo>
                    <a:pt x="13" y="4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85">
              <a:extLst>
                <a:ext uri="{FF2B5EF4-FFF2-40B4-BE49-F238E27FC236}">
                  <a16:creationId xmlns:a16="http://schemas.microsoft.com/office/drawing/2014/main" id="{0F3B98B6-EC00-4054-8699-2DCE11068677}"/>
                </a:ext>
              </a:extLst>
            </p:cNvPr>
            <p:cNvSpPr>
              <a:spLocks/>
            </p:cNvSpPr>
            <p:nvPr/>
          </p:nvSpPr>
          <p:spPr bwMode="auto">
            <a:xfrm>
              <a:off x="13565188" y="8982075"/>
              <a:ext cx="339725" cy="1597025"/>
            </a:xfrm>
            <a:custGeom>
              <a:avLst/>
              <a:gdLst>
                <a:gd name="T0" fmla="*/ 105 w 118"/>
                <a:gd name="T1" fmla="*/ 0 h 553"/>
                <a:gd name="T2" fmla="*/ 51 w 118"/>
                <a:gd name="T3" fmla="*/ 249 h 553"/>
                <a:gd name="T4" fmla="*/ 11 w 118"/>
                <a:gd name="T5" fmla="*/ 553 h 553"/>
                <a:gd name="T6" fmla="*/ 0 w 118"/>
                <a:gd name="T7" fmla="*/ 544 h 553"/>
                <a:gd name="T8" fmla="*/ 32 w 118"/>
                <a:gd name="T9" fmla="*/ 83 h 553"/>
                <a:gd name="T10" fmla="*/ 105 w 118"/>
                <a:gd name="T11" fmla="*/ 0 h 553"/>
              </a:gdLst>
              <a:ahLst/>
              <a:cxnLst>
                <a:cxn ang="0">
                  <a:pos x="T0" y="T1"/>
                </a:cxn>
                <a:cxn ang="0">
                  <a:pos x="T2" y="T3"/>
                </a:cxn>
                <a:cxn ang="0">
                  <a:pos x="T4" y="T5"/>
                </a:cxn>
                <a:cxn ang="0">
                  <a:pos x="T6" y="T7"/>
                </a:cxn>
                <a:cxn ang="0">
                  <a:pos x="T8" y="T9"/>
                </a:cxn>
                <a:cxn ang="0">
                  <a:pos x="T10" y="T11"/>
                </a:cxn>
              </a:cxnLst>
              <a:rect l="0" t="0" r="r" b="b"/>
              <a:pathLst>
                <a:path w="118" h="553">
                  <a:moveTo>
                    <a:pt x="105" y="0"/>
                  </a:moveTo>
                  <a:cubicBezTo>
                    <a:pt x="118" y="76"/>
                    <a:pt x="72" y="167"/>
                    <a:pt x="51" y="249"/>
                  </a:cubicBezTo>
                  <a:cubicBezTo>
                    <a:pt x="44" y="323"/>
                    <a:pt x="17" y="542"/>
                    <a:pt x="11" y="553"/>
                  </a:cubicBezTo>
                  <a:cubicBezTo>
                    <a:pt x="0" y="544"/>
                    <a:pt x="0" y="544"/>
                    <a:pt x="0" y="544"/>
                  </a:cubicBezTo>
                  <a:cubicBezTo>
                    <a:pt x="32" y="83"/>
                    <a:pt x="32" y="83"/>
                    <a:pt x="32" y="83"/>
                  </a:cubicBezTo>
                  <a:lnTo>
                    <a:pt x="105" y="0"/>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86">
              <a:extLst>
                <a:ext uri="{FF2B5EF4-FFF2-40B4-BE49-F238E27FC236}">
                  <a16:creationId xmlns:a16="http://schemas.microsoft.com/office/drawing/2014/main" id="{732712EA-3821-4071-BCAD-4BCD16E4C603}"/>
                </a:ext>
              </a:extLst>
            </p:cNvPr>
            <p:cNvSpPr>
              <a:spLocks/>
            </p:cNvSpPr>
            <p:nvPr/>
          </p:nvSpPr>
          <p:spPr bwMode="auto">
            <a:xfrm>
              <a:off x="12768263" y="7442200"/>
              <a:ext cx="977900" cy="711200"/>
            </a:xfrm>
            <a:custGeom>
              <a:avLst/>
              <a:gdLst>
                <a:gd name="T0" fmla="*/ 260 w 339"/>
                <a:gd name="T1" fmla="*/ 0 h 246"/>
                <a:gd name="T2" fmla="*/ 200 w 339"/>
                <a:gd name="T3" fmla="*/ 165 h 246"/>
                <a:gd name="T4" fmla="*/ 0 w 339"/>
                <a:gd name="T5" fmla="*/ 205 h 246"/>
                <a:gd name="T6" fmla="*/ 0 w 339"/>
                <a:gd name="T7" fmla="*/ 240 h 246"/>
                <a:gd name="T8" fmla="*/ 276 w 339"/>
                <a:gd name="T9" fmla="*/ 228 h 246"/>
                <a:gd name="T10" fmla="*/ 339 w 339"/>
                <a:gd name="T11" fmla="*/ 13 h 246"/>
                <a:gd name="T12" fmla="*/ 260 w 339"/>
                <a:gd name="T13" fmla="*/ 0 h 246"/>
              </a:gdLst>
              <a:ahLst/>
              <a:cxnLst>
                <a:cxn ang="0">
                  <a:pos x="T0" y="T1"/>
                </a:cxn>
                <a:cxn ang="0">
                  <a:pos x="T2" y="T3"/>
                </a:cxn>
                <a:cxn ang="0">
                  <a:pos x="T4" y="T5"/>
                </a:cxn>
                <a:cxn ang="0">
                  <a:pos x="T6" y="T7"/>
                </a:cxn>
                <a:cxn ang="0">
                  <a:pos x="T8" y="T9"/>
                </a:cxn>
                <a:cxn ang="0">
                  <a:pos x="T10" y="T11"/>
                </a:cxn>
                <a:cxn ang="0">
                  <a:pos x="T12" y="T13"/>
                </a:cxn>
              </a:cxnLst>
              <a:rect l="0" t="0" r="r" b="b"/>
              <a:pathLst>
                <a:path w="339" h="246">
                  <a:moveTo>
                    <a:pt x="260" y="0"/>
                  </a:moveTo>
                  <a:cubicBezTo>
                    <a:pt x="227" y="50"/>
                    <a:pt x="207" y="105"/>
                    <a:pt x="200" y="165"/>
                  </a:cubicBezTo>
                  <a:cubicBezTo>
                    <a:pt x="122" y="186"/>
                    <a:pt x="57" y="198"/>
                    <a:pt x="0" y="205"/>
                  </a:cubicBezTo>
                  <a:cubicBezTo>
                    <a:pt x="3" y="216"/>
                    <a:pt x="3" y="227"/>
                    <a:pt x="0" y="240"/>
                  </a:cubicBezTo>
                  <a:cubicBezTo>
                    <a:pt x="107" y="246"/>
                    <a:pt x="203" y="245"/>
                    <a:pt x="276" y="228"/>
                  </a:cubicBezTo>
                  <a:cubicBezTo>
                    <a:pt x="339" y="13"/>
                    <a:pt x="339" y="13"/>
                    <a:pt x="339" y="13"/>
                  </a:cubicBezTo>
                  <a:lnTo>
                    <a:pt x="26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87">
              <a:extLst>
                <a:ext uri="{FF2B5EF4-FFF2-40B4-BE49-F238E27FC236}">
                  <a16:creationId xmlns:a16="http://schemas.microsoft.com/office/drawing/2014/main" id="{660F168F-121E-4538-BD33-D681F9377D86}"/>
                </a:ext>
              </a:extLst>
            </p:cNvPr>
            <p:cNvSpPr>
              <a:spLocks/>
            </p:cNvSpPr>
            <p:nvPr/>
          </p:nvSpPr>
          <p:spPr bwMode="auto">
            <a:xfrm>
              <a:off x="14066838" y="10304462"/>
              <a:ext cx="85725" cy="315913"/>
            </a:xfrm>
            <a:custGeom>
              <a:avLst/>
              <a:gdLst>
                <a:gd name="T0" fmla="*/ 54 w 54"/>
                <a:gd name="T1" fmla="*/ 197 h 199"/>
                <a:gd name="T2" fmla="*/ 13 w 54"/>
                <a:gd name="T3" fmla="*/ 199 h 199"/>
                <a:gd name="T4" fmla="*/ 0 w 54"/>
                <a:gd name="T5" fmla="*/ 2 h 199"/>
                <a:gd name="T6" fmla="*/ 42 w 54"/>
                <a:gd name="T7" fmla="*/ 0 h 199"/>
                <a:gd name="T8" fmla="*/ 54 w 54"/>
                <a:gd name="T9" fmla="*/ 197 h 199"/>
              </a:gdLst>
              <a:ahLst/>
              <a:cxnLst>
                <a:cxn ang="0">
                  <a:pos x="T0" y="T1"/>
                </a:cxn>
                <a:cxn ang="0">
                  <a:pos x="T2" y="T3"/>
                </a:cxn>
                <a:cxn ang="0">
                  <a:pos x="T4" y="T5"/>
                </a:cxn>
                <a:cxn ang="0">
                  <a:pos x="T6" y="T7"/>
                </a:cxn>
                <a:cxn ang="0">
                  <a:pos x="T8" y="T9"/>
                </a:cxn>
              </a:cxnLst>
              <a:rect l="0" t="0" r="r" b="b"/>
              <a:pathLst>
                <a:path w="54" h="199">
                  <a:moveTo>
                    <a:pt x="54" y="197"/>
                  </a:moveTo>
                  <a:lnTo>
                    <a:pt x="13" y="199"/>
                  </a:lnTo>
                  <a:lnTo>
                    <a:pt x="0" y="2"/>
                  </a:lnTo>
                  <a:lnTo>
                    <a:pt x="42" y="0"/>
                  </a:lnTo>
                  <a:lnTo>
                    <a:pt x="54" y="19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88">
              <a:extLst>
                <a:ext uri="{FF2B5EF4-FFF2-40B4-BE49-F238E27FC236}">
                  <a16:creationId xmlns:a16="http://schemas.microsoft.com/office/drawing/2014/main" id="{698496D4-E73A-4F1D-83C8-41BE45B7B1B1}"/>
                </a:ext>
              </a:extLst>
            </p:cNvPr>
            <p:cNvSpPr>
              <a:spLocks/>
            </p:cNvSpPr>
            <p:nvPr/>
          </p:nvSpPr>
          <p:spPr bwMode="auto">
            <a:xfrm>
              <a:off x="13498513" y="10366375"/>
              <a:ext cx="82550" cy="314325"/>
            </a:xfrm>
            <a:custGeom>
              <a:avLst/>
              <a:gdLst>
                <a:gd name="T0" fmla="*/ 52 w 52"/>
                <a:gd name="T1" fmla="*/ 196 h 198"/>
                <a:gd name="T2" fmla="*/ 11 w 52"/>
                <a:gd name="T3" fmla="*/ 198 h 198"/>
                <a:gd name="T4" fmla="*/ 0 w 52"/>
                <a:gd name="T5" fmla="*/ 1 h 198"/>
                <a:gd name="T6" fmla="*/ 40 w 52"/>
                <a:gd name="T7" fmla="*/ 0 h 198"/>
                <a:gd name="T8" fmla="*/ 52 w 52"/>
                <a:gd name="T9" fmla="*/ 196 h 198"/>
              </a:gdLst>
              <a:ahLst/>
              <a:cxnLst>
                <a:cxn ang="0">
                  <a:pos x="T0" y="T1"/>
                </a:cxn>
                <a:cxn ang="0">
                  <a:pos x="T2" y="T3"/>
                </a:cxn>
                <a:cxn ang="0">
                  <a:pos x="T4" y="T5"/>
                </a:cxn>
                <a:cxn ang="0">
                  <a:pos x="T6" y="T7"/>
                </a:cxn>
                <a:cxn ang="0">
                  <a:pos x="T8" y="T9"/>
                </a:cxn>
              </a:cxnLst>
              <a:rect l="0" t="0" r="r" b="b"/>
              <a:pathLst>
                <a:path w="52" h="198">
                  <a:moveTo>
                    <a:pt x="52" y="196"/>
                  </a:moveTo>
                  <a:lnTo>
                    <a:pt x="11" y="198"/>
                  </a:lnTo>
                  <a:lnTo>
                    <a:pt x="0" y="1"/>
                  </a:lnTo>
                  <a:lnTo>
                    <a:pt x="40" y="0"/>
                  </a:lnTo>
                  <a:lnTo>
                    <a:pt x="52" y="19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89">
              <a:extLst>
                <a:ext uri="{FF2B5EF4-FFF2-40B4-BE49-F238E27FC236}">
                  <a16:creationId xmlns:a16="http://schemas.microsoft.com/office/drawing/2014/main" id="{8C0E89DA-28C0-4D20-B8F5-486CDDEF64E1}"/>
                </a:ext>
              </a:extLst>
            </p:cNvPr>
            <p:cNvSpPr>
              <a:spLocks/>
            </p:cNvSpPr>
            <p:nvPr/>
          </p:nvSpPr>
          <p:spPr bwMode="auto">
            <a:xfrm>
              <a:off x="13273088" y="10637837"/>
              <a:ext cx="369888" cy="169863"/>
            </a:xfrm>
            <a:custGeom>
              <a:avLst/>
              <a:gdLst>
                <a:gd name="T0" fmla="*/ 16 w 128"/>
                <a:gd name="T1" fmla="*/ 56 h 59"/>
                <a:gd name="T2" fmla="*/ 100 w 128"/>
                <a:gd name="T3" fmla="*/ 48 h 59"/>
                <a:gd name="T4" fmla="*/ 103 w 128"/>
                <a:gd name="T5" fmla="*/ 48 h 59"/>
                <a:gd name="T6" fmla="*/ 107 w 128"/>
                <a:gd name="T7" fmla="*/ 47 h 59"/>
                <a:gd name="T8" fmla="*/ 126 w 128"/>
                <a:gd name="T9" fmla="*/ 23 h 59"/>
                <a:gd name="T10" fmla="*/ 125 w 128"/>
                <a:gd name="T11" fmla="*/ 11 h 59"/>
                <a:gd name="T12" fmla="*/ 110 w 128"/>
                <a:gd name="T13" fmla="*/ 3 h 59"/>
                <a:gd name="T14" fmla="*/ 75 w 128"/>
                <a:gd name="T15" fmla="*/ 3 h 59"/>
                <a:gd name="T16" fmla="*/ 63 w 128"/>
                <a:gd name="T17" fmla="*/ 8 h 59"/>
                <a:gd name="T18" fmla="*/ 11 w 128"/>
                <a:gd name="T19" fmla="*/ 34 h 59"/>
                <a:gd name="T20" fmla="*/ 3 w 128"/>
                <a:gd name="T21" fmla="*/ 40 h 59"/>
                <a:gd name="T22" fmla="*/ 2 w 128"/>
                <a:gd name="T23" fmla="*/ 44 h 59"/>
                <a:gd name="T24" fmla="*/ 16 w 128"/>
                <a:gd name="T25"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59">
                  <a:moveTo>
                    <a:pt x="16" y="56"/>
                  </a:moveTo>
                  <a:cubicBezTo>
                    <a:pt x="41" y="46"/>
                    <a:pt x="70" y="44"/>
                    <a:pt x="100" y="48"/>
                  </a:cubicBezTo>
                  <a:cubicBezTo>
                    <a:pt x="101" y="48"/>
                    <a:pt x="102" y="48"/>
                    <a:pt x="103" y="48"/>
                  </a:cubicBezTo>
                  <a:cubicBezTo>
                    <a:pt x="107" y="47"/>
                    <a:pt x="107" y="47"/>
                    <a:pt x="107" y="47"/>
                  </a:cubicBezTo>
                  <a:cubicBezTo>
                    <a:pt x="119" y="46"/>
                    <a:pt x="128" y="35"/>
                    <a:pt x="126" y="23"/>
                  </a:cubicBezTo>
                  <a:cubicBezTo>
                    <a:pt x="125" y="11"/>
                    <a:pt x="125" y="11"/>
                    <a:pt x="125" y="11"/>
                  </a:cubicBezTo>
                  <a:cubicBezTo>
                    <a:pt x="124" y="4"/>
                    <a:pt x="117" y="0"/>
                    <a:pt x="110" y="3"/>
                  </a:cubicBezTo>
                  <a:cubicBezTo>
                    <a:pt x="100" y="7"/>
                    <a:pt x="88" y="7"/>
                    <a:pt x="75" y="3"/>
                  </a:cubicBezTo>
                  <a:cubicBezTo>
                    <a:pt x="70" y="2"/>
                    <a:pt x="65" y="4"/>
                    <a:pt x="63" y="8"/>
                  </a:cubicBezTo>
                  <a:cubicBezTo>
                    <a:pt x="55" y="24"/>
                    <a:pt x="34" y="30"/>
                    <a:pt x="11" y="34"/>
                  </a:cubicBezTo>
                  <a:cubicBezTo>
                    <a:pt x="8" y="35"/>
                    <a:pt x="5" y="37"/>
                    <a:pt x="3" y="40"/>
                  </a:cubicBezTo>
                  <a:cubicBezTo>
                    <a:pt x="3" y="41"/>
                    <a:pt x="2" y="43"/>
                    <a:pt x="2" y="44"/>
                  </a:cubicBezTo>
                  <a:cubicBezTo>
                    <a:pt x="0" y="52"/>
                    <a:pt x="8" y="59"/>
                    <a:pt x="16" y="56"/>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0">
              <a:extLst>
                <a:ext uri="{FF2B5EF4-FFF2-40B4-BE49-F238E27FC236}">
                  <a16:creationId xmlns:a16="http://schemas.microsoft.com/office/drawing/2014/main" id="{A8663DAE-A739-47D5-926E-D04584CE8366}"/>
                </a:ext>
              </a:extLst>
            </p:cNvPr>
            <p:cNvSpPr>
              <a:spLocks/>
            </p:cNvSpPr>
            <p:nvPr/>
          </p:nvSpPr>
          <p:spPr bwMode="auto">
            <a:xfrm>
              <a:off x="13442950" y="8601075"/>
              <a:ext cx="846138" cy="1978025"/>
            </a:xfrm>
            <a:custGeom>
              <a:avLst/>
              <a:gdLst>
                <a:gd name="T0" fmla="*/ 282 w 293"/>
                <a:gd name="T1" fmla="*/ 10 h 685"/>
                <a:gd name="T2" fmla="*/ 147 w 293"/>
                <a:gd name="T3" fmla="*/ 29 h 685"/>
                <a:gd name="T4" fmla="*/ 147 w 293"/>
                <a:gd name="T5" fmla="*/ 29 h 685"/>
                <a:gd name="T6" fmla="*/ 25 w 293"/>
                <a:gd name="T7" fmla="*/ 0 h 685"/>
                <a:gd name="T8" fmla="*/ 0 w 293"/>
                <a:gd name="T9" fmla="*/ 389 h 685"/>
                <a:gd name="T10" fmla="*/ 11 w 293"/>
                <a:gd name="T11" fmla="*/ 685 h 685"/>
                <a:gd name="T12" fmla="*/ 53 w 293"/>
                <a:gd name="T13" fmla="*/ 685 h 685"/>
                <a:gd name="T14" fmla="*/ 76 w 293"/>
                <a:gd name="T15" fmla="*/ 379 h 685"/>
                <a:gd name="T16" fmla="*/ 147 w 293"/>
                <a:gd name="T17" fmla="*/ 132 h 685"/>
                <a:gd name="T18" fmla="*/ 154 w 293"/>
                <a:gd name="T19" fmla="*/ 354 h 685"/>
                <a:gd name="T20" fmla="*/ 206 w 293"/>
                <a:gd name="T21" fmla="*/ 659 h 685"/>
                <a:gd name="T22" fmla="*/ 259 w 293"/>
                <a:gd name="T23" fmla="*/ 659 h 685"/>
                <a:gd name="T24" fmla="*/ 249 w 293"/>
                <a:gd name="T25" fmla="*/ 326 h 685"/>
                <a:gd name="T26" fmla="*/ 282 w 293"/>
                <a:gd name="T27" fmla="*/ 1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685">
                  <a:moveTo>
                    <a:pt x="282" y="10"/>
                  </a:moveTo>
                  <a:cubicBezTo>
                    <a:pt x="147" y="29"/>
                    <a:pt x="147" y="29"/>
                    <a:pt x="147" y="29"/>
                  </a:cubicBezTo>
                  <a:cubicBezTo>
                    <a:pt x="147" y="29"/>
                    <a:pt x="147" y="29"/>
                    <a:pt x="147" y="29"/>
                  </a:cubicBezTo>
                  <a:cubicBezTo>
                    <a:pt x="25" y="0"/>
                    <a:pt x="25" y="0"/>
                    <a:pt x="25" y="0"/>
                  </a:cubicBezTo>
                  <a:cubicBezTo>
                    <a:pt x="0" y="389"/>
                    <a:pt x="0" y="389"/>
                    <a:pt x="0" y="389"/>
                  </a:cubicBezTo>
                  <a:cubicBezTo>
                    <a:pt x="11" y="685"/>
                    <a:pt x="11" y="685"/>
                    <a:pt x="11" y="685"/>
                  </a:cubicBezTo>
                  <a:cubicBezTo>
                    <a:pt x="53" y="685"/>
                    <a:pt x="53" y="685"/>
                    <a:pt x="53" y="685"/>
                  </a:cubicBezTo>
                  <a:cubicBezTo>
                    <a:pt x="67" y="566"/>
                    <a:pt x="78" y="453"/>
                    <a:pt x="76" y="379"/>
                  </a:cubicBezTo>
                  <a:cubicBezTo>
                    <a:pt x="100" y="277"/>
                    <a:pt x="133" y="187"/>
                    <a:pt x="147" y="132"/>
                  </a:cubicBezTo>
                  <a:cubicBezTo>
                    <a:pt x="154" y="354"/>
                    <a:pt x="154" y="354"/>
                    <a:pt x="154" y="354"/>
                  </a:cubicBezTo>
                  <a:cubicBezTo>
                    <a:pt x="206" y="659"/>
                    <a:pt x="206" y="659"/>
                    <a:pt x="206" y="659"/>
                  </a:cubicBezTo>
                  <a:cubicBezTo>
                    <a:pt x="259" y="659"/>
                    <a:pt x="259" y="659"/>
                    <a:pt x="259" y="659"/>
                  </a:cubicBezTo>
                  <a:cubicBezTo>
                    <a:pt x="262" y="517"/>
                    <a:pt x="264" y="392"/>
                    <a:pt x="249" y="326"/>
                  </a:cubicBezTo>
                  <a:cubicBezTo>
                    <a:pt x="280" y="188"/>
                    <a:pt x="293" y="74"/>
                    <a:pt x="282" y="1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91">
              <a:extLst>
                <a:ext uri="{FF2B5EF4-FFF2-40B4-BE49-F238E27FC236}">
                  <a16:creationId xmlns:a16="http://schemas.microsoft.com/office/drawing/2014/main" id="{2CFA5A0F-1646-43B9-B9AC-60382BD28DC6}"/>
                </a:ext>
              </a:extLst>
            </p:cNvPr>
            <p:cNvSpPr>
              <a:spLocks/>
            </p:cNvSpPr>
            <p:nvPr/>
          </p:nvSpPr>
          <p:spPr bwMode="auto">
            <a:xfrm>
              <a:off x="13354050" y="7243762"/>
              <a:ext cx="1090613" cy="1473200"/>
            </a:xfrm>
            <a:custGeom>
              <a:avLst/>
              <a:gdLst>
                <a:gd name="T0" fmla="*/ 366 w 378"/>
                <a:gd name="T1" fmla="*/ 274 h 510"/>
                <a:gd name="T2" fmla="*/ 326 w 378"/>
                <a:gd name="T3" fmla="*/ 420 h 510"/>
                <a:gd name="T4" fmla="*/ 326 w 378"/>
                <a:gd name="T5" fmla="*/ 420 h 510"/>
                <a:gd name="T6" fmla="*/ 313 w 378"/>
                <a:gd name="T7" fmla="*/ 480 h 510"/>
                <a:gd name="T8" fmla="*/ 57 w 378"/>
                <a:gd name="T9" fmla="*/ 471 h 510"/>
                <a:gd name="T10" fmla="*/ 52 w 378"/>
                <a:gd name="T11" fmla="*/ 82 h 510"/>
                <a:gd name="T12" fmla="*/ 74 w 378"/>
                <a:gd name="T13" fmla="*/ 47 h 510"/>
                <a:gd name="T14" fmla="*/ 137 w 378"/>
                <a:gd name="T15" fmla="*/ 11 h 510"/>
                <a:gd name="T16" fmla="*/ 161 w 378"/>
                <a:gd name="T17" fmla="*/ 4 h 510"/>
                <a:gd name="T18" fmla="*/ 226 w 378"/>
                <a:gd name="T19" fmla="*/ 4 h 510"/>
                <a:gd name="T20" fmla="*/ 254 w 378"/>
                <a:gd name="T21" fmla="*/ 11 h 510"/>
                <a:gd name="T22" fmla="*/ 321 w 378"/>
                <a:gd name="T23" fmla="*/ 42 h 510"/>
                <a:gd name="T24" fmla="*/ 362 w 378"/>
                <a:gd name="T25" fmla="*/ 92 h 510"/>
                <a:gd name="T26" fmla="*/ 364 w 378"/>
                <a:gd name="T27" fmla="*/ 100 h 510"/>
                <a:gd name="T28" fmla="*/ 366 w 378"/>
                <a:gd name="T29" fmla="*/ 27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8" h="510">
                  <a:moveTo>
                    <a:pt x="366" y="274"/>
                  </a:moveTo>
                  <a:cubicBezTo>
                    <a:pt x="360" y="325"/>
                    <a:pt x="340" y="378"/>
                    <a:pt x="326" y="420"/>
                  </a:cubicBezTo>
                  <a:cubicBezTo>
                    <a:pt x="326" y="420"/>
                    <a:pt x="326" y="420"/>
                    <a:pt x="326" y="420"/>
                  </a:cubicBezTo>
                  <a:cubicBezTo>
                    <a:pt x="317" y="446"/>
                    <a:pt x="311" y="467"/>
                    <a:pt x="313" y="480"/>
                  </a:cubicBezTo>
                  <a:cubicBezTo>
                    <a:pt x="216" y="504"/>
                    <a:pt x="127" y="510"/>
                    <a:pt x="57" y="471"/>
                  </a:cubicBezTo>
                  <a:cubicBezTo>
                    <a:pt x="0" y="378"/>
                    <a:pt x="16" y="253"/>
                    <a:pt x="52" y="82"/>
                  </a:cubicBezTo>
                  <a:cubicBezTo>
                    <a:pt x="55" y="68"/>
                    <a:pt x="63" y="56"/>
                    <a:pt x="74" y="47"/>
                  </a:cubicBezTo>
                  <a:cubicBezTo>
                    <a:pt x="95" y="30"/>
                    <a:pt x="116" y="18"/>
                    <a:pt x="137" y="11"/>
                  </a:cubicBezTo>
                  <a:cubicBezTo>
                    <a:pt x="145" y="8"/>
                    <a:pt x="153" y="6"/>
                    <a:pt x="161" y="4"/>
                  </a:cubicBezTo>
                  <a:cubicBezTo>
                    <a:pt x="183" y="0"/>
                    <a:pt x="204" y="0"/>
                    <a:pt x="226" y="4"/>
                  </a:cubicBezTo>
                  <a:cubicBezTo>
                    <a:pt x="235" y="6"/>
                    <a:pt x="244" y="8"/>
                    <a:pt x="254" y="11"/>
                  </a:cubicBezTo>
                  <a:cubicBezTo>
                    <a:pt x="276" y="18"/>
                    <a:pt x="298" y="28"/>
                    <a:pt x="321" y="42"/>
                  </a:cubicBezTo>
                  <a:cubicBezTo>
                    <a:pt x="340" y="53"/>
                    <a:pt x="354" y="71"/>
                    <a:pt x="362" y="92"/>
                  </a:cubicBezTo>
                  <a:cubicBezTo>
                    <a:pt x="363" y="95"/>
                    <a:pt x="363" y="97"/>
                    <a:pt x="364" y="100"/>
                  </a:cubicBezTo>
                  <a:cubicBezTo>
                    <a:pt x="378" y="152"/>
                    <a:pt x="375" y="198"/>
                    <a:pt x="366"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92">
              <a:extLst>
                <a:ext uri="{FF2B5EF4-FFF2-40B4-BE49-F238E27FC236}">
                  <a16:creationId xmlns:a16="http://schemas.microsoft.com/office/drawing/2014/main" id="{0ABF5A4A-37BD-4C87-8F0D-582560BC071A}"/>
                </a:ext>
              </a:extLst>
            </p:cNvPr>
            <p:cNvSpPr>
              <a:spLocks/>
            </p:cNvSpPr>
            <p:nvPr/>
          </p:nvSpPr>
          <p:spPr bwMode="auto">
            <a:xfrm>
              <a:off x="13943013" y="10575925"/>
              <a:ext cx="258763" cy="211138"/>
            </a:xfrm>
            <a:custGeom>
              <a:avLst/>
              <a:gdLst>
                <a:gd name="T0" fmla="*/ 16 w 90"/>
                <a:gd name="T1" fmla="*/ 71 h 73"/>
                <a:gd name="T2" fmla="*/ 68 w 90"/>
                <a:gd name="T3" fmla="*/ 50 h 73"/>
                <a:gd name="T4" fmla="*/ 71 w 90"/>
                <a:gd name="T5" fmla="*/ 50 h 73"/>
                <a:gd name="T6" fmla="*/ 75 w 90"/>
                <a:gd name="T7" fmla="*/ 49 h 73"/>
                <a:gd name="T8" fmla="*/ 88 w 90"/>
                <a:gd name="T9" fmla="*/ 23 h 73"/>
                <a:gd name="T10" fmla="*/ 87 w 90"/>
                <a:gd name="T11" fmla="*/ 11 h 73"/>
                <a:gd name="T12" fmla="*/ 72 w 90"/>
                <a:gd name="T13" fmla="*/ 3 h 73"/>
                <a:gd name="T14" fmla="*/ 50 w 90"/>
                <a:gd name="T15" fmla="*/ 11 h 73"/>
                <a:gd name="T16" fmla="*/ 39 w 90"/>
                <a:gd name="T17" fmla="*/ 16 h 73"/>
                <a:gd name="T18" fmla="*/ 11 w 90"/>
                <a:gd name="T19" fmla="*/ 50 h 73"/>
                <a:gd name="T20" fmla="*/ 4 w 90"/>
                <a:gd name="T21" fmla="*/ 55 h 73"/>
                <a:gd name="T22" fmla="*/ 2 w 90"/>
                <a:gd name="T23" fmla="*/ 59 h 73"/>
                <a:gd name="T24" fmla="*/ 16 w 90"/>
                <a:gd name="T25"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73">
                  <a:moveTo>
                    <a:pt x="16" y="71"/>
                  </a:moveTo>
                  <a:cubicBezTo>
                    <a:pt x="48" y="66"/>
                    <a:pt x="40" y="53"/>
                    <a:pt x="68" y="50"/>
                  </a:cubicBezTo>
                  <a:cubicBezTo>
                    <a:pt x="69" y="50"/>
                    <a:pt x="70" y="50"/>
                    <a:pt x="71" y="50"/>
                  </a:cubicBezTo>
                  <a:cubicBezTo>
                    <a:pt x="75" y="49"/>
                    <a:pt x="75" y="49"/>
                    <a:pt x="75" y="49"/>
                  </a:cubicBezTo>
                  <a:cubicBezTo>
                    <a:pt x="87" y="48"/>
                    <a:pt x="90" y="35"/>
                    <a:pt x="88" y="23"/>
                  </a:cubicBezTo>
                  <a:cubicBezTo>
                    <a:pt x="87" y="11"/>
                    <a:pt x="87" y="11"/>
                    <a:pt x="87" y="11"/>
                  </a:cubicBezTo>
                  <a:cubicBezTo>
                    <a:pt x="86" y="4"/>
                    <a:pt x="79" y="0"/>
                    <a:pt x="72" y="3"/>
                  </a:cubicBezTo>
                  <a:cubicBezTo>
                    <a:pt x="62" y="7"/>
                    <a:pt x="64" y="14"/>
                    <a:pt x="50" y="11"/>
                  </a:cubicBezTo>
                  <a:cubicBezTo>
                    <a:pt x="45" y="10"/>
                    <a:pt x="41" y="12"/>
                    <a:pt x="39" y="16"/>
                  </a:cubicBezTo>
                  <a:cubicBezTo>
                    <a:pt x="30" y="31"/>
                    <a:pt x="29" y="38"/>
                    <a:pt x="11" y="50"/>
                  </a:cubicBezTo>
                  <a:cubicBezTo>
                    <a:pt x="8" y="51"/>
                    <a:pt x="5" y="52"/>
                    <a:pt x="4" y="55"/>
                  </a:cubicBezTo>
                  <a:cubicBezTo>
                    <a:pt x="3" y="57"/>
                    <a:pt x="2" y="58"/>
                    <a:pt x="2" y="59"/>
                  </a:cubicBezTo>
                  <a:cubicBezTo>
                    <a:pt x="0" y="68"/>
                    <a:pt x="8" y="73"/>
                    <a:pt x="16"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93">
              <a:extLst>
                <a:ext uri="{FF2B5EF4-FFF2-40B4-BE49-F238E27FC236}">
                  <a16:creationId xmlns:a16="http://schemas.microsoft.com/office/drawing/2014/main" id="{213255E0-BDB8-4B1C-AD17-4B64BA85AE35}"/>
                </a:ext>
              </a:extLst>
            </p:cNvPr>
            <p:cNvSpPr>
              <a:spLocks/>
            </p:cNvSpPr>
            <p:nvPr/>
          </p:nvSpPr>
          <p:spPr bwMode="auto">
            <a:xfrm>
              <a:off x="13806488" y="7243762"/>
              <a:ext cx="214313" cy="106363"/>
            </a:xfrm>
            <a:custGeom>
              <a:avLst/>
              <a:gdLst>
                <a:gd name="T0" fmla="*/ 74 w 74"/>
                <a:gd name="T1" fmla="*/ 15 h 37"/>
                <a:gd name="T2" fmla="*/ 37 w 74"/>
                <a:gd name="T3" fmla="*/ 37 h 37"/>
                <a:gd name="T4" fmla="*/ 0 w 74"/>
                <a:gd name="T5" fmla="*/ 15 h 37"/>
                <a:gd name="T6" fmla="*/ 4 w 74"/>
                <a:gd name="T7" fmla="*/ 4 h 37"/>
                <a:gd name="T8" fmla="*/ 69 w 74"/>
                <a:gd name="T9" fmla="*/ 4 h 37"/>
                <a:gd name="T10" fmla="*/ 74 w 74"/>
                <a:gd name="T11" fmla="*/ 15 h 37"/>
              </a:gdLst>
              <a:ahLst/>
              <a:cxnLst>
                <a:cxn ang="0">
                  <a:pos x="T0" y="T1"/>
                </a:cxn>
                <a:cxn ang="0">
                  <a:pos x="T2" y="T3"/>
                </a:cxn>
                <a:cxn ang="0">
                  <a:pos x="T4" y="T5"/>
                </a:cxn>
                <a:cxn ang="0">
                  <a:pos x="T6" y="T7"/>
                </a:cxn>
                <a:cxn ang="0">
                  <a:pos x="T8" y="T9"/>
                </a:cxn>
                <a:cxn ang="0">
                  <a:pos x="T10" y="T11"/>
                </a:cxn>
              </a:cxnLst>
              <a:rect l="0" t="0" r="r" b="b"/>
              <a:pathLst>
                <a:path w="74" h="37">
                  <a:moveTo>
                    <a:pt x="74" y="15"/>
                  </a:moveTo>
                  <a:cubicBezTo>
                    <a:pt x="74" y="27"/>
                    <a:pt x="57" y="37"/>
                    <a:pt x="37" y="37"/>
                  </a:cubicBezTo>
                  <a:cubicBezTo>
                    <a:pt x="16" y="37"/>
                    <a:pt x="0" y="27"/>
                    <a:pt x="0" y="15"/>
                  </a:cubicBezTo>
                  <a:cubicBezTo>
                    <a:pt x="0" y="11"/>
                    <a:pt x="1" y="7"/>
                    <a:pt x="4" y="4"/>
                  </a:cubicBezTo>
                  <a:cubicBezTo>
                    <a:pt x="26" y="0"/>
                    <a:pt x="47" y="0"/>
                    <a:pt x="69" y="4"/>
                  </a:cubicBezTo>
                  <a:cubicBezTo>
                    <a:pt x="72" y="7"/>
                    <a:pt x="74" y="11"/>
                    <a:pt x="74" y="1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Rectangle 94">
              <a:extLst>
                <a:ext uri="{FF2B5EF4-FFF2-40B4-BE49-F238E27FC236}">
                  <a16:creationId xmlns:a16="http://schemas.microsoft.com/office/drawing/2014/main" id="{7177895E-1C23-4E72-BEA5-7ECF2B1F26E8}"/>
                </a:ext>
              </a:extLst>
            </p:cNvPr>
            <p:cNvSpPr>
              <a:spLocks noChangeArrowheads="1"/>
            </p:cNvSpPr>
            <p:nvPr/>
          </p:nvSpPr>
          <p:spPr bwMode="auto">
            <a:xfrm>
              <a:off x="13844588" y="7070725"/>
              <a:ext cx="127000" cy="204788"/>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95">
              <a:extLst>
                <a:ext uri="{FF2B5EF4-FFF2-40B4-BE49-F238E27FC236}">
                  <a16:creationId xmlns:a16="http://schemas.microsoft.com/office/drawing/2014/main" id="{911F272B-2C12-4A59-92C7-1146100EBC8A}"/>
                </a:ext>
              </a:extLst>
            </p:cNvPr>
            <p:cNvSpPr>
              <a:spLocks/>
            </p:cNvSpPr>
            <p:nvPr/>
          </p:nvSpPr>
          <p:spPr bwMode="auto">
            <a:xfrm>
              <a:off x="13844588" y="7124700"/>
              <a:ext cx="103188" cy="55563"/>
            </a:xfrm>
            <a:custGeom>
              <a:avLst/>
              <a:gdLst>
                <a:gd name="T0" fmla="*/ 0 w 36"/>
                <a:gd name="T1" fmla="*/ 6 h 19"/>
                <a:gd name="T2" fmla="*/ 0 w 36"/>
                <a:gd name="T3" fmla="*/ 19 h 19"/>
                <a:gd name="T4" fmla="*/ 36 w 36"/>
                <a:gd name="T5" fmla="*/ 4 h 19"/>
                <a:gd name="T6" fmla="*/ 5 w 36"/>
                <a:gd name="T7" fmla="*/ 0 h 19"/>
                <a:gd name="T8" fmla="*/ 0 w 36"/>
                <a:gd name="T9" fmla="*/ 6 h 19"/>
              </a:gdLst>
              <a:ahLst/>
              <a:cxnLst>
                <a:cxn ang="0">
                  <a:pos x="T0" y="T1"/>
                </a:cxn>
                <a:cxn ang="0">
                  <a:pos x="T2" y="T3"/>
                </a:cxn>
                <a:cxn ang="0">
                  <a:pos x="T4" y="T5"/>
                </a:cxn>
                <a:cxn ang="0">
                  <a:pos x="T6" y="T7"/>
                </a:cxn>
                <a:cxn ang="0">
                  <a:pos x="T8" y="T9"/>
                </a:cxn>
              </a:cxnLst>
              <a:rect l="0" t="0" r="r" b="b"/>
              <a:pathLst>
                <a:path w="36" h="19">
                  <a:moveTo>
                    <a:pt x="0" y="6"/>
                  </a:moveTo>
                  <a:cubicBezTo>
                    <a:pt x="0" y="19"/>
                    <a:pt x="0" y="19"/>
                    <a:pt x="0" y="19"/>
                  </a:cubicBezTo>
                  <a:cubicBezTo>
                    <a:pt x="0" y="19"/>
                    <a:pt x="26" y="15"/>
                    <a:pt x="36" y="4"/>
                  </a:cubicBezTo>
                  <a:cubicBezTo>
                    <a:pt x="5" y="0"/>
                    <a:pt x="5" y="0"/>
                    <a:pt x="5" y="0"/>
                  </a:cubicBezTo>
                  <a:lnTo>
                    <a:pt x="0" y="6"/>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96">
              <a:extLst>
                <a:ext uri="{FF2B5EF4-FFF2-40B4-BE49-F238E27FC236}">
                  <a16:creationId xmlns:a16="http://schemas.microsoft.com/office/drawing/2014/main" id="{0453A07E-A189-43DC-884B-457E8D925016}"/>
                </a:ext>
              </a:extLst>
            </p:cNvPr>
            <p:cNvSpPr>
              <a:spLocks/>
            </p:cNvSpPr>
            <p:nvPr/>
          </p:nvSpPr>
          <p:spPr bwMode="auto">
            <a:xfrm>
              <a:off x="13760450" y="6732587"/>
              <a:ext cx="295275" cy="409575"/>
            </a:xfrm>
            <a:custGeom>
              <a:avLst/>
              <a:gdLst>
                <a:gd name="T0" fmla="*/ 51 w 102"/>
                <a:gd name="T1" fmla="*/ 142 h 142"/>
                <a:gd name="T2" fmla="*/ 32 w 102"/>
                <a:gd name="T3" fmla="*/ 142 h 142"/>
                <a:gd name="T4" fmla="*/ 2 w 102"/>
                <a:gd name="T5" fmla="*/ 118 h 142"/>
                <a:gd name="T6" fmla="*/ 0 w 102"/>
                <a:gd name="T7" fmla="*/ 43 h 142"/>
                <a:gd name="T8" fmla="*/ 25 w 102"/>
                <a:gd name="T9" fmla="*/ 8 h 142"/>
                <a:gd name="T10" fmla="*/ 87 w 102"/>
                <a:gd name="T11" fmla="*/ 13 h 142"/>
                <a:gd name="T12" fmla="*/ 100 w 102"/>
                <a:gd name="T13" fmla="*/ 33 h 142"/>
                <a:gd name="T14" fmla="*/ 98 w 102"/>
                <a:gd name="T15" fmla="*/ 96 h 142"/>
                <a:gd name="T16" fmla="*/ 51 w 102"/>
                <a:gd name="T1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42">
                  <a:moveTo>
                    <a:pt x="51" y="142"/>
                  </a:moveTo>
                  <a:cubicBezTo>
                    <a:pt x="32" y="142"/>
                    <a:pt x="32" y="142"/>
                    <a:pt x="32" y="142"/>
                  </a:cubicBezTo>
                  <a:cubicBezTo>
                    <a:pt x="14" y="142"/>
                    <a:pt x="2" y="135"/>
                    <a:pt x="2" y="118"/>
                  </a:cubicBezTo>
                  <a:cubicBezTo>
                    <a:pt x="0" y="43"/>
                    <a:pt x="0" y="43"/>
                    <a:pt x="0" y="43"/>
                  </a:cubicBezTo>
                  <a:cubicBezTo>
                    <a:pt x="0" y="28"/>
                    <a:pt x="10" y="14"/>
                    <a:pt x="25" y="8"/>
                  </a:cubicBezTo>
                  <a:cubicBezTo>
                    <a:pt x="48" y="0"/>
                    <a:pt x="68" y="3"/>
                    <a:pt x="87" y="13"/>
                  </a:cubicBezTo>
                  <a:cubicBezTo>
                    <a:pt x="94" y="17"/>
                    <a:pt x="99" y="25"/>
                    <a:pt x="100" y="33"/>
                  </a:cubicBezTo>
                  <a:cubicBezTo>
                    <a:pt x="102" y="51"/>
                    <a:pt x="102" y="71"/>
                    <a:pt x="98" y="96"/>
                  </a:cubicBezTo>
                  <a:cubicBezTo>
                    <a:pt x="98" y="121"/>
                    <a:pt x="77" y="142"/>
                    <a:pt x="51" y="14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97">
              <a:extLst>
                <a:ext uri="{FF2B5EF4-FFF2-40B4-BE49-F238E27FC236}">
                  <a16:creationId xmlns:a16="http://schemas.microsoft.com/office/drawing/2014/main" id="{8DFFC35A-505F-437A-9DAF-5C4D23F6F1A2}"/>
                </a:ext>
              </a:extLst>
            </p:cNvPr>
            <p:cNvSpPr>
              <a:spLocks/>
            </p:cNvSpPr>
            <p:nvPr/>
          </p:nvSpPr>
          <p:spPr bwMode="auto">
            <a:xfrm>
              <a:off x="13700125" y="6859587"/>
              <a:ext cx="134938" cy="187325"/>
            </a:xfrm>
            <a:custGeom>
              <a:avLst/>
              <a:gdLst>
                <a:gd name="T0" fmla="*/ 67 w 85"/>
                <a:gd name="T1" fmla="*/ 118 h 118"/>
                <a:gd name="T2" fmla="*/ 0 w 85"/>
                <a:gd name="T3" fmla="*/ 104 h 118"/>
                <a:gd name="T4" fmla="*/ 38 w 85"/>
                <a:gd name="T5" fmla="*/ 0 h 118"/>
                <a:gd name="T6" fmla="*/ 85 w 85"/>
                <a:gd name="T7" fmla="*/ 40 h 118"/>
                <a:gd name="T8" fmla="*/ 67 w 85"/>
                <a:gd name="T9" fmla="*/ 118 h 118"/>
              </a:gdLst>
              <a:ahLst/>
              <a:cxnLst>
                <a:cxn ang="0">
                  <a:pos x="T0" y="T1"/>
                </a:cxn>
                <a:cxn ang="0">
                  <a:pos x="T2" y="T3"/>
                </a:cxn>
                <a:cxn ang="0">
                  <a:pos x="T4" y="T5"/>
                </a:cxn>
                <a:cxn ang="0">
                  <a:pos x="T6" y="T7"/>
                </a:cxn>
                <a:cxn ang="0">
                  <a:pos x="T8" y="T9"/>
                </a:cxn>
              </a:cxnLst>
              <a:rect l="0" t="0" r="r" b="b"/>
              <a:pathLst>
                <a:path w="85" h="118">
                  <a:moveTo>
                    <a:pt x="67" y="118"/>
                  </a:moveTo>
                  <a:lnTo>
                    <a:pt x="0" y="104"/>
                  </a:lnTo>
                  <a:lnTo>
                    <a:pt x="38" y="0"/>
                  </a:lnTo>
                  <a:lnTo>
                    <a:pt x="85" y="40"/>
                  </a:lnTo>
                  <a:lnTo>
                    <a:pt x="67" y="11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98">
              <a:extLst>
                <a:ext uri="{FF2B5EF4-FFF2-40B4-BE49-F238E27FC236}">
                  <a16:creationId xmlns:a16="http://schemas.microsoft.com/office/drawing/2014/main" id="{DDD5D1F1-CA3D-4A21-89E9-19E0B4444C98}"/>
                </a:ext>
              </a:extLst>
            </p:cNvPr>
            <p:cNvSpPr>
              <a:spLocks/>
            </p:cNvSpPr>
            <p:nvPr/>
          </p:nvSpPr>
          <p:spPr bwMode="auto">
            <a:xfrm>
              <a:off x="13676313" y="6662737"/>
              <a:ext cx="465138" cy="323850"/>
            </a:xfrm>
            <a:custGeom>
              <a:avLst/>
              <a:gdLst>
                <a:gd name="T0" fmla="*/ 29 w 161"/>
                <a:gd name="T1" fmla="*/ 68 h 112"/>
                <a:gd name="T2" fmla="*/ 10 w 161"/>
                <a:gd name="T3" fmla="*/ 39 h 112"/>
                <a:gd name="T4" fmla="*/ 1 w 161"/>
                <a:gd name="T5" fmla="*/ 20 h 112"/>
                <a:gd name="T6" fmla="*/ 26 w 161"/>
                <a:gd name="T7" fmla="*/ 21 h 112"/>
                <a:gd name="T8" fmla="*/ 16 w 161"/>
                <a:gd name="T9" fmla="*/ 9 h 112"/>
                <a:gd name="T10" fmla="*/ 44 w 161"/>
                <a:gd name="T11" fmla="*/ 7 h 112"/>
                <a:gd name="T12" fmla="*/ 112 w 161"/>
                <a:gd name="T13" fmla="*/ 18 h 112"/>
                <a:gd name="T14" fmla="*/ 118 w 161"/>
                <a:gd name="T15" fmla="*/ 9 h 112"/>
                <a:gd name="T16" fmla="*/ 120 w 161"/>
                <a:gd name="T17" fmla="*/ 17 h 112"/>
                <a:gd name="T18" fmla="*/ 134 w 161"/>
                <a:gd name="T19" fmla="*/ 7 h 112"/>
                <a:gd name="T20" fmla="*/ 130 w 161"/>
                <a:gd name="T21" fmla="*/ 23 h 112"/>
                <a:gd name="T22" fmla="*/ 136 w 161"/>
                <a:gd name="T23" fmla="*/ 23 h 112"/>
                <a:gd name="T24" fmla="*/ 127 w 161"/>
                <a:gd name="T25" fmla="*/ 31 h 112"/>
                <a:gd name="T26" fmla="*/ 153 w 161"/>
                <a:gd name="T27" fmla="*/ 61 h 112"/>
                <a:gd name="T28" fmla="*/ 128 w 161"/>
                <a:gd name="T29" fmla="*/ 112 h 112"/>
                <a:gd name="T30" fmla="*/ 106 w 161"/>
                <a:gd name="T31" fmla="*/ 106 h 112"/>
                <a:gd name="T32" fmla="*/ 102 w 161"/>
                <a:gd name="T33" fmla="*/ 74 h 112"/>
                <a:gd name="T34" fmla="*/ 83 w 161"/>
                <a:gd name="T35" fmla="*/ 72 h 112"/>
                <a:gd name="T36" fmla="*/ 83 w 161"/>
                <a:gd name="T37" fmla="*/ 90 h 112"/>
                <a:gd name="T38" fmla="*/ 74 w 161"/>
                <a:gd name="T39" fmla="*/ 89 h 112"/>
                <a:gd name="T40" fmla="*/ 74 w 161"/>
                <a:gd name="T41" fmla="*/ 68 h 112"/>
                <a:gd name="T42" fmla="*/ 29 w 161"/>
                <a:gd name="T43" fmla="*/ 6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12">
                  <a:moveTo>
                    <a:pt x="29" y="68"/>
                  </a:moveTo>
                  <a:cubicBezTo>
                    <a:pt x="21" y="61"/>
                    <a:pt x="13" y="48"/>
                    <a:pt x="10" y="39"/>
                  </a:cubicBezTo>
                  <a:cubicBezTo>
                    <a:pt x="12" y="37"/>
                    <a:pt x="0" y="21"/>
                    <a:pt x="1" y="20"/>
                  </a:cubicBezTo>
                  <a:cubicBezTo>
                    <a:pt x="2" y="18"/>
                    <a:pt x="26" y="23"/>
                    <a:pt x="26" y="21"/>
                  </a:cubicBezTo>
                  <a:cubicBezTo>
                    <a:pt x="24" y="15"/>
                    <a:pt x="14" y="11"/>
                    <a:pt x="16" y="9"/>
                  </a:cubicBezTo>
                  <a:cubicBezTo>
                    <a:pt x="19" y="7"/>
                    <a:pt x="41" y="9"/>
                    <a:pt x="44" y="7"/>
                  </a:cubicBezTo>
                  <a:cubicBezTo>
                    <a:pt x="74" y="0"/>
                    <a:pt x="98" y="3"/>
                    <a:pt x="112" y="18"/>
                  </a:cubicBezTo>
                  <a:cubicBezTo>
                    <a:pt x="118" y="9"/>
                    <a:pt x="118" y="9"/>
                    <a:pt x="118" y="9"/>
                  </a:cubicBezTo>
                  <a:cubicBezTo>
                    <a:pt x="120" y="17"/>
                    <a:pt x="120" y="17"/>
                    <a:pt x="120" y="17"/>
                  </a:cubicBezTo>
                  <a:cubicBezTo>
                    <a:pt x="134" y="7"/>
                    <a:pt x="134" y="7"/>
                    <a:pt x="134" y="7"/>
                  </a:cubicBezTo>
                  <a:cubicBezTo>
                    <a:pt x="130" y="23"/>
                    <a:pt x="130" y="23"/>
                    <a:pt x="130" y="23"/>
                  </a:cubicBezTo>
                  <a:cubicBezTo>
                    <a:pt x="136" y="23"/>
                    <a:pt x="136" y="23"/>
                    <a:pt x="136" y="23"/>
                  </a:cubicBezTo>
                  <a:cubicBezTo>
                    <a:pt x="127" y="31"/>
                    <a:pt x="127" y="31"/>
                    <a:pt x="127" y="31"/>
                  </a:cubicBezTo>
                  <a:cubicBezTo>
                    <a:pt x="140" y="38"/>
                    <a:pt x="148" y="48"/>
                    <a:pt x="153" y="61"/>
                  </a:cubicBezTo>
                  <a:cubicBezTo>
                    <a:pt x="161" y="77"/>
                    <a:pt x="145" y="95"/>
                    <a:pt x="128" y="112"/>
                  </a:cubicBezTo>
                  <a:cubicBezTo>
                    <a:pt x="106" y="106"/>
                    <a:pt x="106" y="106"/>
                    <a:pt x="106" y="106"/>
                  </a:cubicBezTo>
                  <a:cubicBezTo>
                    <a:pt x="107" y="93"/>
                    <a:pt x="107" y="79"/>
                    <a:pt x="102" y="74"/>
                  </a:cubicBezTo>
                  <a:cubicBezTo>
                    <a:pt x="96" y="69"/>
                    <a:pt x="90" y="69"/>
                    <a:pt x="83" y="72"/>
                  </a:cubicBezTo>
                  <a:cubicBezTo>
                    <a:pt x="83" y="90"/>
                    <a:pt x="83" y="90"/>
                    <a:pt x="83" y="90"/>
                  </a:cubicBezTo>
                  <a:cubicBezTo>
                    <a:pt x="81" y="98"/>
                    <a:pt x="78" y="93"/>
                    <a:pt x="74" y="89"/>
                  </a:cubicBezTo>
                  <a:cubicBezTo>
                    <a:pt x="73" y="82"/>
                    <a:pt x="72" y="76"/>
                    <a:pt x="74" y="68"/>
                  </a:cubicBezTo>
                  <a:cubicBezTo>
                    <a:pt x="58" y="65"/>
                    <a:pt x="42" y="65"/>
                    <a:pt x="29" y="6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99">
              <a:extLst>
                <a:ext uri="{FF2B5EF4-FFF2-40B4-BE49-F238E27FC236}">
                  <a16:creationId xmlns:a16="http://schemas.microsoft.com/office/drawing/2014/main" id="{6FCD10BA-18A7-4094-945E-ED0B2C83B10E}"/>
                </a:ext>
              </a:extLst>
            </p:cNvPr>
            <p:cNvSpPr>
              <a:spLocks/>
            </p:cNvSpPr>
            <p:nvPr/>
          </p:nvSpPr>
          <p:spPr bwMode="auto">
            <a:xfrm>
              <a:off x="14070013" y="7508875"/>
              <a:ext cx="374650" cy="947738"/>
            </a:xfrm>
            <a:custGeom>
              <a:avLst/>
              <a:gdLst>
                <a:gd name="T0" fmla="*/ 118 w 130"/>
                <a:gd name="T1" fmla="*/ 182 h 328"/>
                <a:gd name="T2" fmla="*/ 78 w 130"/>
                <a:gd name="T3" fmla="*/ 328 h 328"/>
                <a:gd name="T4" fmla="*/ 78 w 130"/>
                <a:gd name="T5" fmla="*/ 328 h 328"/>
                <a:gd name="T6" fmla="*/ 0 w 130"/>
                <a:gd name="T7" fmla="*/ 11 h 328"/>
                <a:gd name="T8" fmla="*/ 114 w 130"/>
                <a:gd name="T9" fmla="*/ 0 h 328"/>
                <a:gd name="T10" fmla="*/ 116 w 130"/>
                <a:gd name="T11" fmla="*/ 8 h 328"/>
                <a:gd name="T12" fmla="*/ 118 w 130"/>
                <a:gd name="T13" fmla="*/ 182 h 328"/>
              </a:gdLst>
              <a:ahLst/>
              <a:cxnLst>
                <a:cxn ang="0">
                  <a:pos x="T0" y="T1"/>
                </a:cxn>
                <a:cxn ang="0">
                  <a:pos x="T2" y="T3"/>
                </a:cxn>
                <a:cxn ang="0">
                  <a:pos x="T4" y="T5"/>
                </a:cxn>
                <a:cxn ang="0">
                  <a:pos x="T6" y="T7"/>
                </a:cxn>
                <a:cxn ang="0">
                  <a:pos x="T8" y="T9"/>
                </a:cxn>
                <a:cxn ang="0">
                  <a:pos x="T10" y="T11"/>
                </a:cxn>
                <a:cxn ang="0">
                  <a:pos x="T12" y="T13"/>
                </a:cxn>
              </a:cxnLst>
              <a:rect l="0" t="0" r="r" b="b"/>
              <a:pathLst>
                <a:path w="130" h="328">
                  <a:moveTo>
                    <a:pt x="118" y="182"/>
                  </a:moveTo>
                  <a:cubicBezTo>
                    <a:pt x="112" y="233"/>
                    <a:pt x="92" y="286"/>
                    <a:pt x="78" y="328"/>
                  </a:cubicBezTo>
                  <a:cubicBezTo>
                    <a:pt x="78" y="328"/>
                    <a:pt x="78" y="328"/>
                    <a:pt x="78" y="328"/>
                  </a:cubicBezTo>
                  <a:cubicBezTo>
                    <a:pt x="19" y="157"/>
                    <a:pt x="0" y="11"/>
                    <a:pt x="0" y="11"/>
                  </a:cubicBezTo>
                  <a:cubicBezTo>
                    <a:pt x="114" y="0"/>
                    <a:pt x="114" y="0"/>
                    <a:pt x="114" y="0"/>
                  </a:cubicBezTo>
                  <a:cubicBezTo>
                    <a:pt x="115" y="3"/>
                    <a:pt x="115" y="5"/>
                    <a:pt x="116" y="8"/>
                  </a:cubicBezTo>
                  <a:cubicBezTo>
                    <a:pt x="130" y="60"/>
                    <a:pt x="127" y="106"/>
                    <a:pt x="118" y="1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0">
              <a:extLst>
                <a:ext uri="{FF2B5EF4-FFF2-40B4-BE49-F238E27FC236}">
                  <a16:creationId xmlns:a16="http://schemas.microsoft.com/office/drawing/2014/main" id="{F1BBAAD4-E55D-4C83-A3EB-411D330EE3ED}"/>
                </a:ext>
              </a:extLst>
            </p:cNvPr>
            <p:cNvSpPr>
              <a:spLocks/>
            </p:cNvSpPr>
            <p:nvPr/>
          </p:nvSpPr>
          <p:spPr bwMode="auto">
            <a:xfrm>
              <a:off x="13700125" y="7942262"/>
              <a:ext cx="550863" cy="344488"/>
            </a:xfrm>
            <a:custGeom>
              <a:avLst/>
              <a:gdLst>
                <a:gd name="T0" fmla="*/ 0 w 347"/>
                <a:gd name="T1" fmla="*/ 0 h 217"/>
                <a:gd name="T2" fmla="*/ 314 w 347"/>
                <a:gd name="T3" fmla="*/ 38 h 217"/>
                <a:gd name="T4" fmla="*/ 347 w 347"/>
                <a:gd name="T5" fmla="*/ 217 h 217"/>
                <a:gd name="T6" fmla="*/ 33 w 347"/>
                <a:gd name="T7" fmla="*/ 106 h 217"/>
                <a:gd name="T8" fmla="*/ 0 w 347"/>
                <a:gd name="T9" fmla="*/ 0 h 217"/>
              </a:gdLst>
              <a:ahLst/>
              <a:cxnLst>
                <a:cxn ang="0">
                  <a:pos x="T0" y="T1"/>
                </a:cxn>
                <a:cxn ang="0">
                  <a:pos x="T2" y="T3"/>
                </a:cxn>
                <a:cxn ang="0">
                  <a:pos x="T4" y="T5"/>
                </a:cxn>
                <a:cxn ang="0">
                  <a:pos x="T6" y="T7"/>
                </a:cxn>
                <a:cxn ang="0">
                  <a:pos x="T8" y="T9"/>
                </a:cxn>
              </a:cxnLst>
              <a:rect l="0" t="0" r="r" b="b"/>
              <a:pathLst>
                <a:path w="347" h="217">
                  <a:moveTo>
                    <a:pt x="0" y="0"/>
                  </a:moveTo>
                  <a:lnTo>
                    <a:pt x="314" y="38"/>
                  </a:lnTo>
                  <a:lnTo>
                    <a:pt x="347" y="217"/>
                  </a:lnTo>
                  <a:lnTo>
                    <a:pt x="33" y="106"/>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01">
              <a:extLst>
                <a:ext uri="{FF2B5EF4-FFF2-40B4-BE49-F238E27FC236}">
                  <a16:creationId xmlns:a16="http://schemas.microsoft.com/office/drawing/2014/main" id="{646143EC-D556-4B54-8C80-B1638A8DF1E2}"/>
                </a:ext>
              </a:extLst>
            </p:cNvPr>
            <p:cNvSpPr>
              <a:spLocks/>
            </p:cNvSpPr>
            <p:nvPr/>
          </p:nvSpPr>
          <p:spPr bwMode="auto">
            <a:xfrm>
              <a:off x="13662025" y="7953375"/>
              <a:ext cx="127000" cy="98425"/>
            </a:xfrm>
            <a:custGeom>
              <a:avLst/>
              <a:gdLst>
                <a:gd name="T0" fmla="*/ 9 w 80"/>
                <a:gd name="T1" fmla="*/ 0 h 62"/>
                <a:gd name="T2" fmla="*/ 0 w 80"/>
                <a:gd name="T3" fmla="*/ 50 h 62"/>
                <a:gd name="T4" fmla="*/ 71 w 80"/>
                <a:gd name="T5" fmla="*/ 62 h 62"/>
                <a:gd name="T6" fmla="*/ 80 w 80"/>
                <a:gd name="T7" fmla="*/ 13 h 62"/>
                <a:gd name="T8" fmla="*/ 9 w 80"/>
                <a:gd name="T9" fmla="*/ 0 h 62"/>
              </a:gdLst>
              <a:ahLst/>
              <a:cxnLst>
                <a:cxn ang="0">
                  <a:pos x="T0" y="T1"/>
                </a:cxn>
                <a:cxn ang="0">
                  <a:pos x="T2" y="T3"/>
                </a:cxn>
                <a:cxn ang="0">
                  <a:pos x="T4" y="T5"/>
                </a:cxn>
                <a:cxn ang="0">
                  <a:pos x="T6" y="T7"/>
                </a:cxn>
                <a:cxn ang="0">
                  <a:pos x="T8" y="T9"/>
                </a:cxn>
              </a:cxnLst>
              <a:rect l="0" t="0" r="r" b="b"/>
              <a:pathLst>
                <a:path w="80" h="62">
                  <a:moveTo>
                    <a:pt x="9" y="0"/>
                  </a:moveTo>
                  <a:lnTo>
                    <a:pt x="0" y="50"/>
                  </a:lnTo>
                  <a:lnTo>
                    <a:pt x="71" y="62"/>
                  </a:lnTo>
                  <a:lnTo>
                    <a:pt x="80" y="13"/>
                  </a:lnTo>
                  <a:lnTo>
                    <a:pt x="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02">
              <a:extLst>
                <a:ext uri="{FF2B5EF4-FFF2-40B4-BE49-F238E27FC236}">
                  <a16:creationId xmlns:a16="http://schemas.microsoft.com/office/drawing/2014/main" id="{7882748C-A979-45BC-B9AD-34C8EBD032A0}"/>
                </a:ext>
              </a:extLst>
            </p:cNvPr>
            <p:cNvSpPr>
              <a:spLocks/>
            </p:cNvSpPr>
            <p:nvPr/>
          </p:nvSpPr>
          <p:spPr bwMode="auto">
            <a:xfrm>
              <a:off x="13746163" y="7356475"/>
              <a:ext cx="846138" cy="912813"/>
            </a:xfrm>
            <a:custGeom>
              <a:avLst/>
              <a:gdLst>
                <a:gd name="T0" fmla="*/ 111 w 293"/>
                <a:gd name="T1" fmla="*/ 68 h 316"/>
                <a:gd name="T2" fmla="*/ 180 w 293"/>
                <a:gd name="T3" fmla="*/ 230 h 316"/>
                <a:gd name="T4" fmla="*/ 0 w 293"/>
                <a:gd name="T5" fmla="*/ 211 h 316"/>
                <a:gd name="T6" fmla="*/ 0 w 293"/>
                <a:gd name="T7" fmla="*/ 241 h 316"/>
                <a:gd name="T8" fmla="*/ 275 w 293"/>
                <a:gd name="T9" fmla="*/ 315 h 316"/>
                <a:gd name="T10" fmla="*/ 292 w 293"/>
                <a:gd name="T11" fmla="*/ 296 h 316"/>
                <a:gd name="T12" fmla="*/ 209 w 293"/>
                <a:gd name="T13" fmla="*/ 24 h 316"/>
                <a:gd name="T14" fmla="*/ 199 w 293"/>
                <a:gd name="T15" fmla="*/ 17 h 316"/>
                <a:gd name="T16" fmla="*/ 111 w 293"/>
                <a:gd name="T17" fmla="*/ 60 h 316"/>
                <a:gd name="T18" fmla="*/ 111 w 293"/>
                <a:gd name="T19" fmla="*/ 6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316">
                  <a:moveTo>
                    <a:pt x="111" y="68"/>
                  </a:moveTo>
                  <a:cubicBezTo>
                    <a:pt x="124" y="135"/>
                    <a:pt x="146" y="190"/>
                    <a:pt x="180" y="230"/>
                  </a:cubicBezTo>
                  <a:cubicBezTo>
                    <a:pt x="0" y="211"/>
                    <a:pt x="0" y="211"/>
                    <a:pt x="0" y="211"/>
                  </a:cubicBezTo>
                  <a:cubicBezTo>
                    <a:pt x="5" y="222"/>
                    <a:pt x="5" y="232"/>
                    <a:pt x="0" y="241"/>
                  </a:cubicBezTo>
                  <a:cubicBezTo>
                    <a:pt x="105" y="284"/>
                    <a:pt x="202" y="316"/>
                    <a:pt x="275" y="315"/>
                  </a:cubicBezTo>
                  <a:cubicBezTo>
                    <a:pt x="285" y="314"/>
                    <a:pt x="293" y="306"/>
                    <a:pt x="292" y="296"/>
                  </a:cubicBezTo>
                  <a:cubicBezTo>
                    <a:pt x="289" y="192"/>
                    <a:pt x="266" y="99"/>
                    <a:pt x="209" y="24"/>
                  </a:cubicBezTo>
                  <a:cubicBezTo>
                    <a:pt x="206" y="21"/>
                    <a:pt x="203" y="18"/>
                    <a:pt x="199" y="17"/>
                  </a:cubicBezTo>
                  <a:cubicBezTo>
                    <a:pt x="153" y="0"/>
                    <a:pt x="119" y="7"/>
                    <a:pt x="111" y="60"/>
                  </a:cubicBezTo>
                  <a:cubicBezTo>
                    <a:pt x="110" y="63"/>
                    <a:pt x="110" y="65"/>
                    <a:pt x="111"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03">
              <a:extLst>
                <a:ext uri="{FF2B5EF4-FFF2-40B4-BE49-F238E27FC236}">
                  <a16:creationId xmlns:a16="http://schemas.microsoft.com/office/drawing/2014/main" id="{A0CE1AB1-A6A8-41F3-814F-734001C407A9}"/>
                </a:ext>
              </a:extLst>
            </p:cNvPr>
            <p:cNvSpPr>
              <a:spLocks/>
            </p:cNvSpPr>
            <p:nvPr/>
          </p:nvSpPr>
          <p:spPr bwMode="auto">
            <a:xfrm>
              <a:off x="13420725" y="7327900"/>
              <a:ext cx="385763" cy="642938"/>
            </a:xfrm>
            <a:custGeom>
              <a:avLst/>
              <a:gdLst>
                <a:gd name="T0" fmla="*/ 243 w 243"/>
                <a:gd name="T1" fmla="*/ 405 h 405"/>
                <a:gd name="T2" fmla="*/ 0 w 243"/>
                <a:gd name="T3" fmla="*/ 364 h 405"/>
                <a:gd name="T4" fmla="*/ 0 w 243"/>
                <a:gd name="T5" fmla="*/ 0 h 405"/>
                <a:gd name="T6" fmla="*/ 243 w 243"/>
                <a:gd name="T7" fmla="*/ 41 h 405"/>
                <a:gd name="T8" fmla="*/ 243 w 243"/>
                <a:gd name="T9" fmla="*/ 405 h 405"/>
              </a:gdLst>
              <a:ahLst/>
              <a:cxnLst>
                <a:cxn ang="0">
                  <a:pos x="T0" y="T1"/>
                </a:cxn>
                <a:cxn ang="0">
                  <a:pos x="T2" y="T3"/>
                </a:cxn>
                <a:cxn ang="0">
                  <a:pos x="T4" y="T5"/>
                </a:cxn>
                <a:cxn ang="0">
                  <a:pos x="T6" y="T7"/>
                </a:cxn>
                <a:cxn ang="0">
                  <a:pos x="T8" y="T9"/>
                </a:cxn>
              </a:cxnLst>
              <a:rect l="0" t="0" r="r" b="b"/>
              <a:pathLst>
                <a:path w="243" h="405">
                  <a:moveTo>
                    <a:pt x="243" y="405"/>
                  </a:moveTo>
                  <a:lnTo>
                    <a:pt x="0" y="364"/>
                  </a:lnTo>
                  <a:lnTo>
                    <a:pt x="0" y="0"/>
                  </a:lnTo>
                  <a:lnTo>
                    <a:pt x="243" y="41"/>
                  </a:lnTo>
                  <a:lnTo>
                    <a:pt x="243" y="405"/>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04">
              <a:extLst>
                <a:ext uri="{FF2B5EF4-FFF2-40B4-BE49-F238E27FC236}">
                  <a16:creationId xmlns:a16="http://schemas.microsoft.com/office/drawing/2014/main" id="{C405BDE9-CE8A-4F95-9D2F-2DDDB10A9B88}"/>
                </a:ext>
              </a:extLst>
            </p:cNvPr>
            <p:cNvSpPr>
              <a:spLocks/>
            </p:cNvSpPr>
            <p:nvPr/>
          </p:nvSpPr>
          <p:spPr bwMode="auto">
            <a:xfrm>
              <a:off x="13481050" y="7553325"/>
              <a:ext cx="271463" cy="290513"/>
            </a:xfrm>
            <a:custGeom>
              <a:avLst/>
              <a:gdLst>
                <a:gd name="T0" fmla="*/ 94 w 94"/>
                <a:gd name="T1" fmla="*/ 0 h 101"/>
                <a:gd name="T2" fmla="*/ 89 w 94"/>
                <a:gd name="T3" fmla="*/ 39 h 101"/>
                <a:gd name="T4" fmla="*/ 73 w 94"/>
                <a:gd name="T5" fmla="*/ 76 h 101"/>
                <a:gd name="T6" fmla="*/ 58 w 94"/>
                <a:gd name="T7" fmla="*/ 90 h 101"/>
                <a:gd name="T8" fmla="*/ 40 w 94"/>
                <a:gd name="T9" fmla="*/ 98 h 101"/>
                <a:gd name="T10" fmla="*/ 0 w 94"/>
                <a:gd name="T11" fmla="*/ 95 h 101"/>
                <a:gd name="T12" fmla="*/ 39 w 94"/>
                <a:gd name="T13" fmla="*/ 94 h 101"/>
                <a:gd name="T14" fmla="*/ 68 w 94"/>
                <a:gd name="T15" fmla="*/ 72 h 101"/>
                <a:gd name="T16" fmla="*/ 78 w 94"/>
                <a:gd name="T17" fmla="*/ 56 h 101"/>
                <a:gd name="T18" fmla="*/ 85 w 94"/>
                <a:gd name="T19" fmla="*/ 38 h 101"/>
                <a:gd name="T20" fmla="*/ 94 w 94"/>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01">
                  <a:moveTo>
                    <a:pt x="94" y="0"/>
                  </a:moveTo>
                  <a:cubicBezTo>
                    <a:pt x="93" y="13"/>
                    <a:pt x="92" y="26"/>
                    <a:pt x="89" y="39"/>
                  </a:cubicBezTo>
                  <a:cubicBezTo>
                    <a:pt x="86" y="52"/>
                    <a:pt x="81" y="65"/>
                    <a:pt x="73" y="76"/>
                  </a:cubicBezTo>
                  <a:cubicBezTo>
                    <a:pt x="69" y="81"/>
                    <a:pt x="64" y="86"/>
                    <a:pt x="58" y="90"/>
                  </a:cubicBezTo>
                  <a:cubicBezTo>
                    <a:pt x="53" y="94"/>
                    <a:pt x="46" y="97"/>
                    <a:pt x="40" y="98"/>
                  </a:cubicBezTo>
                  <a:cubicBezTo>
                    <a:pt x="26" y="101"/>
                    <a:pt x="13" y="99"/>
                    <a:pt x="0" y="95"/>
                  </a:cubicBezTo>
                  <a:cubicBezTo>
                    <a:pt x="13" y="97"/>
                    <a:pt x="26" y="97"/>
                    <a:pt x="39" y="94"/>
                  </a:cubicBezTo>
                  <a:cubicBezTo>
                    <a:pt x="51" y="90"/>
                    <a:pt x="61" y="83"/>
                    <a:pt x="68" y="72"/>
                  </a:cubicBezTo>
                  <a:cubicBezTo>
                    <a:pt x="72" y="67"/>
                    <a:pt x="75" y="62"/>
                    <a:pt x="78" y="56"/>
                  </a:cubicBezTo>
                  <a:cubicBezTo>
                    <a:pt x="81" y="50"/>
                    <a:pt x="83" y="44"/>
                    <a:pt x="85" y="38"/>
                  </a:cubicBezTo>
                  <a:cubicBezTo>
                    <a:pt x="88" y="26"/>
                    <a:pt x="91" y="13"/>
                    <a:pt x="94"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05">
              <a:extLst>
                <a:ext uri="{FF2B5EF4-FFF2-40B4-BE49-F238E27FC236}">
                  <a16:creationId xmlns:a16="http://schemas.microsoft.com/office/drawing/2014/main" id="{C344D3C5-36C8-444A-AAC4-56D2AF019BF2}"/>
                </a:ext>
              </a:extLst>
            </p:cNvPr>
            <p:cNvSpPr>
              <a:spLocks/>
            </p:cNvSpPr>
            <p:nvPr/>
          </p:nvSpPr>
          <p:spPr bwMode="auto">
            <a:xfrm>
              <a:off x="13495338" y="7864475"/>
              <a:ext cx="233363" cy="190500"/>
            </a:xfrm>
            <a:custGeom>
              <a:avLst/>
              <a:gdLst>
                <a:gd name="T0" fmla="*/ 2 w 81"/>
                <a:gd name="T1" fmla="*/ 12 h 66"/>
                <a:gd name="T2" fmla="*/ 2 w 81"/>
                <a:gd name="T3" fmla="*/ 12 h 66"/>
                <a:gd name="T4" fmla="*/ 4 w 81"/>
                <a:gd name="T5" fmla="*/ 22 h 66"/>
                <a:gd name="T6" fmla="*/ 57 w 81"/>
                <a:gd name="T7" fmla="*/ 63 h 66"/>
                <a:gd name="T8" fmla="*/ 67 w 81"/>
                <a:gd name="T9" fmla="*/ 63 h 66"/>
                <a:gd name="T10" fmla="*/ 76 w 81"/>
                <a:gd name="T11" fmla="*/ 52 h 66"/>
                <a:gd name="T12" fmla="*/ 72 w 81"/>
                <a:gd name="T13" fmla="*/ 31 h 66"/>
                <a:gd name="T14" fmla="*/ 53 w 81"/>
                <a:gd name="T15" fmla="*/ 15 h 66"/>
                <a:gd name="T16" fmla="*/ 2 w 81"/>
                <a:gd name="T17"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66">
                  <a:moveTo>
                    <a:pt x="2" y="12"/>
                  </a:moveTo>
                  <a:cubicBezTo>
                    <a:pt x="2" y="12"/>
                    <a:pt x="2" y="12"/>
                    <a:pt x="2" y="12"/>
                  </a:cubicBezTo>
                  <a:cubicBezTo>
                    <a:pt x="0" y="15"/>
                    <a:pt x="1" y="20"/>
                    <a:pt x="4" y="22"/>
                  </a:cubicBezTo>
                  <a:cubicBezTo>
                    <a:pt x="57" y="63"/>
                    <a:pt x="57" y="63"/>
                    <a:pt x="57" y="63"/>
                  </a:cubicBezTo>
                  <a:cubicBezTo>
                    <a:pt x="60" y="66"/>
                    <a:pt x="65" y="66"/>
                    <a:pt x="67" y="63"/>
                  </a:cubicBezTo>
                  <a:cubicBezTo>
                    <a:pt x="76" y="52"/>
                    <a:pt x="76" y="52"/>
                    <a:pt x="76" y="52"/>
                  </a:cubicBezTo>
                  <a:cubicBezTo>
                    <a:pt x="81" y="46"/>
                    <a:pt x="79" y="37"/>
                    <a:pt x="72" y="31"/>
                  </a:cubicBezTo>
                  <a:cubicBezTo>
                    <a:pt x="53" y="15"/>
                    <a:pt x="53" y="15"/>
                    <a:pt x="53" y="15"/>
                  </a:cubicBezTo>
                  <a:cubicBezTo>
                    <a:pt x="39" y="4"/>
                    <a:pt x="12" y="0"/>
                    <a:pt x="2" y="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06">
              <a:extLst>
                <a:ext uri="{FF2B5EF4-FFF2-40B4-BE49-F238E27FC236}">
                  <a16:creationId xmlns:a16="http://schemas.microsoft.com/office/drawing/2014/main" id="{9877471A-6A05-42E3-A651-0A8328D2EB3C}"/>
                </a:ext>
              </a:extLst>
            </p:cNvPr>
            <p:cNvSpPr>
              <a:spLocks/>
            </p:cNvSpPr>
            <p:nvPr/>
          </p:nvSpPr>
          <p:spPr bwMode="auto">
            <a:xfrm>
              <a:off x="13650913" y="7853362"/>
              <a:ext cx="60325" cy="120650"/>
            </a:xfrm>
            <a:custGeom>
              <a:avLst/>
              <a:gdLst>
                <a:gd name="T0" fmla="*/ 3 w 21"/>
                <a:gd name="T1" fmla="*/ 42 h 42"/>
                <a:gd name="T2" fmla="*/ 21 w 21"/>
                <a:gd name="T3" fmla="*/ 41 h 42"/>
                <a:gd name="T4" fmla="*/ 17 w 21"/>
                <a:gd name="T5" fmla="*/ 4 h 42"/>
                <a:gd name="T6" fmla="*/ 13 w 21"/>
                <a:gd name="T7" fmla="*/ 0 h 42"/>
                <a:gd name="T8" fmla="*/ 3 w 21"/>
                <a:gd name="T9" fmla="*/ 1 h 42"/>
                <a:gd name="T10" fmla="*/ 0 w 21"/>
                <a:gd name="T11" fmla="*/ 6 h 42"/>
                <a:gd name="T12" fmla="*/ 3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3" y="42"/>
                  </a:moveTo>
                  <a:cubicBezTo>
                    <a:pt x="21" y="41"/>
                    <a:pt x="21" y="41"/>
                    <a:pt x="21" y="41"/>
                  </a:cubicBezTo>
                  <a:cubicBezTo>
                    <a:pt x="17" y="4"/>
                    <a:pt x="17" y="4"/>
                    <a:pt x="17" y="4"/>
                  </a:cubicBezTo>
                  <a:cubicBezTo>
                    <a:pt x="17" y="2"/>
                    <a:pt x="15" y="0"/>
                    <a:pt x="13" y="0"/>
                  </a:cubicBezTo>
                  <a:cubicBezTo>
                    <a:pt x="3" y="1"/>
                    <a:pt x="3" y="1"/>
                    <a:pt x="3" y="1"/>
                  </a:cubicBezTo>
                  <a:cubicBezTo>
                    <a:pt x="1" y="1"/>
                    <a:pt x="0" y="3"/>
                    <a:pt x="0" y="6"/>
                  </a:cubicBezTo>
                  <a:lnTo>
                    <a:pt x="3" y="4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208C7F95-75C0-4903-9930-94B7B21033A4}"/>
              </a:ext>
            </a:extLst>
          </p:cNvPr>
          <p:cNvGrpSpPr/>
          <p:nvPr/>
        </p:nvGrpSpPr>
        <p:grpSpPr>
          <a:xfrm>
            <a:off x="16896897" y="5954712"/>
            <a:ext cx="1724025" cy="3013075"/>
            <a:chOff x="15705138" y="7618412"/>
            <a:chExt cx="1724025" cy="3013075"/>
          </a:xfrm>
        </p:grpSpPr>
        <p:sp>
          <p:nvSpPr>
            <p:cNvPr id="118" name="Freeform 107">
              <a:extLst>
                <a:ext uri="{FF2B5EF4-FFF2-40B4-BE49-F238E27FC236}">
                  <a16:creationId xmlns:a16="http://schemas.microsoft.com/office/drawing/2014/main" id="{21D0BE99-8BF8-4710-95B8-3874E630194E}"/>
                </a:ext>
              </a:extLst>
            </p:cNvPr>
            <p:cNvSpPr>
              <a:spLocks/>
            </p:cNvSpPr>
            <p:nvPr/>
          </p:nvSpPr>
          <p:spPr bwMode="auto">
            <a:xfrm>
              <a:off x="15990888" y="8054975"/>
              <a:ext cx="1125538" cy="1403350"/>
            </a:xfrm>
            <a:custGeom>
              <a:avLst/>
              <a:gdLst>
                <a:gd name="T0" fmla="*/ 309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9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9" y="0"/>
                  </a:moveTo>
                  <a:cubicBezTo>
                    <a:pt x="81" y="0"/>
                    <a:pt x="81" y="0"/>
                    <a:pt x="81" y="0"/>
                  </a:cubicBezTo>
                  <a:cubicBezTo>
                    <a:pt x="36" y="0"/>
                    <a:pt x="0" y="39"/>
                    <a:pt x="4" y="84"/>
                  </a:cubicBezTo>
                  <a:cubicBezTo>
                    <a:pt x="40" y="486"/>
                    <a:pt x="40" y="486"/>
                    <a:pt x="40" y="486"/>
                  </a:cubicBezTo>
                  <a:cubicBezTo>
                    <a:pt x="350" y="486"/>
                    <a:pt x="350" y="486"/>
                    <a:pt x="350" y="486"/>
                  </a:cubicBezTo>
                  <a:cubicBezTo>
                    <a:pt x="386" y="84"/>
                    <a:pt x="386" y="84"/>
                    <a:pt x="386" y="84"/>
                  </a:cubicBezTo>
                  <a:cubicBezTo>
                    <a:pt x="390" y="39"/>
                    <a:pt x="354" y="0"/>
                    <a:pt x="309"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08">
              <a:extLst>
                <a:ext uri="{FF2B5EF4-FFF2-40B4-BE49-F238E27FC236}">
                  <a16:creationId xmlns:a16="http://schemas.microsoft.com/office/drawing/2014/main" id="{C504B61C-8514-45D5-AEA5-9ADA4D192931}"/>
                </a:ext>
              </a:extLst>
            </p:cNvPr>
            <p:cNvSpPr>
              <a:spLocks/>
            </p:cNvSpPr>
            <p:nvPr/>
          </p:nvSpPr>
          <p:spPr bwMode="auto">
            <a:xfrm>
              <a:off x="16251238" y="9190037"/>
              <a:ext cx="779463" cy="303213"/>
            </a:xfrm>
            <a:custGeom>
              <a:avLst/>
              <a:gdLst>
                <a:gd name="T0" fmla="*/ 67 w 270"/>
                <a:gd name="T1" fmla="*/ 105 h 105"/>
                <a:gd name="T2" fmla="*/ 114 w 270"/>
                <a:gd name="T3" fmla="*/ 90 h 105"/>
                <a:gd name="T4" fmla="*/ 270 w 270"/>
                <a:gd name="T5" fmla="*/ 64 h 105"/>
                <a:gd name="T6" fmla="*/ 240 w 270"/>
                <a:gd name="T7" fmla="*/ 4 h 105"/>
                <a:gd name="T8" fmla="*/ 27 w 270"/>
                <a:gd name="T9" fmla="*/ 4 h 105"/>
                <a:gd name="T10" fmla="*/ 0 w 270"/>
                <a:gd name="T11" fmla="*/ 0 h 105"/>
                <a:gd name="T12" fmla="*/ 7 w 270"/>
                <a:gd name="T13" fmla="*/ 39 h 105"/>
                <a:gd name="T14" fmla="*/ 67 w 270"/>
                <a:gd name="T15" fmla="*/ 10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105">
                  <a:moveTo>
                    <a:pt x="67" y="105"/>
                  </a:moveTo>
                  <a:cubicBezTo>
                    <a:pt x="114" y="90"/>
                    <a:pt x="114" y="90"/>
                    <a:pt x="114" y="90"/>
                  </a:cubicBezTo>
                  <a:cubicBezTo>
                    <a:pt x="162" y="102"/>
                    <a:pt x="215" y="89"/>
                    <a:pt x="270" y="64"/>
                  </a:cubicBezTo>
                  <a:cubicBezTo>
                    <a:pt x="240" y="4"/>
                    <a:pt x="240" y="4"/>
                    <a:pt x="240" y="4"/>
                  </a:cubicBezTo>
                  <a:cubicBezTo>
                    <a:pt x="27" y="4"/>
                    <a:pt x="27" y="4"/>
                    <a:pt x="27" y="4"/>
                  </a:cubicBezTo>
                  <a:cubicBezTo>
                    <a:pt x="0" y="0"/>
                    <a:pt x="0" y="0"/>
                    <a:pt x="0" y="0"/>
                  </a:cubicBezTo>
                  <a:cubicBezTo>
                    <a:pt x="7" y="39"/>
                    <a:pt x="7" y="39"/>
                    <a:pt x="7" y="39"/>
                  </a:cubicBezTo>
                  <a:lnTo>
                    <a:pt x="67" y="105"/>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09">
              <a:extLst>
                <a:ext uri="{FF2B5EF4-FFF2-40B4-BE49-F238E27FC236}">
                  <a16:creationId xmlns:a16="http://schemas.microsoft.com/office/drawing/2014/main" id="{21046962-3B66-4515-8F8A-2005326CEE2E}"/>
                </a:ext>
              </a:extLst>
            </p:cNvPr>
            <p:cNvSpPr>
              <a:spLocks/>
            </p:cNvSpPr>
            <p:nvPr/>
          </p:nvSpPr>
          <p:spPr bwMode="auto">
            <a:xfrm>
              <a:off x="16003588" y="8097837"/>
              <a:ext cx="1133475" cy="1133475"/>
            </a:xfrm>
            <a:custGeom>
              <a:avLst/>
              <a:gdLst>
                <a:gd name="T0" fmla="*/ 382 w 393"/>
                <a:gd name="T1" fmla="*/ 109 h 392"/>
                <a:gd name="T2" fmla="*/ 351 w 393"/>
                <a:gd name="T3" fmla="*/ 222 h 392"/>
                <a:gd name="T4" fmla="*/ 338 w 393"/>
                <a:gd name="T5" fmla="*/ 256 h 392"/>
                <a:gd name="T6" fmla="*/ 302 w 393"/>
                <a:gd name="T7" fmla="*/ 378 h 392"/>
                <a:gd name="T8" fmla="*/ 86 w 393"/>
                <a:gd name="T9" fmla="*/ 378 h 392"/>
                <a:gd name="T10" fmla="*/ 54 w 393"/>
                <a:gd name="T11" fmla="*/ 257 h 392"/>
                <a:gd name="T12" fmla="*/ 40 w 393"/>
                <a:gd name="T13" fmla="*/ 219 h 392"/>
                <a:gd name="T14" fmla="*/ 9 w 393"/>
                <a:gd name="T15" fmla="*/ 106 h 392"/>
                <a:gd name="T16" fmla="*/ 4 w 393"/>
                <a:gd name="T17" fmla="*/ 20 h 392"/>
                <a:gd name="T18" fmla="*/ 384 w 393"/>
                <a:gd name="T19" fmla="*/ 22 h 392"/>
                <a:gd name="T20" fmla="*/ 382 w 393"/>
                <a:gd name="T21" fmla="*/ 10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392">
                  <a:moveTo>
                    <a:pt x="382" y="109"/>
                  </a:moveTo>
                  <a:cubicBezTo>
                    <a:pt x="374" y="141"/>
                    <a:pt x="361" y="177"/>
                    <a:pt x="351" y="222"/>
                  </a:cubicBezTo>
                  <a:cubicBezTo>
                    <a:pt x="348" y="233"/>
                    <a:pt x="344" y="244"/>
                    <a:pt x="338" y="256"/>
                  </a:cubicBezTo>
                  <a:cubicBezTo>
                    <a:pt x="323" y="292"/>
                    <a:pt x="303" y="332"/>
                    <a:pt x="302" y="378"/>
                  </a:cubicBezTo>
                  <a:cubicBezTo>
                    <a:pt x="227" y="392"/>
                    <a:pt x="155" y="392"/>
                    <a:pt x="86" y="378"/>
                  </a:cubicBezTo>
                  <a:cubicBezTo>
                    <a:pt x="89" y="334"/>
                    <a:pt x="69" y="294"/>
                    <a:pt x="54" y="257"/>
                  </a:cubicBezTo>
                  <a:cubicBezTo>
                    <a:pt x="49" y="244"/>
                    <a:pt x="44" y="231"/>
                    <a:pt x="40" y="219"/>
                  </a:cubicBezTo>
                  <a:cubicBezTo>
                    <a:pt x="30" y="179"/>
                    <a:pt x="17" y="142"/>
                    <a:pt x="9" y="106"/>
                  </a:cubicBezTo>
                  <a:cubicBezTo>
                    <a:pt x="3" y="77"/>
                    <a:pt x="0" y="49"/>
                    <a:pt x="4" y="20"/>
                  </a:cubicBezTo>
                  <a:cubicBezTo>
                    <a:pt x="39" y="4"/>
                    <a:pt x="305" y="0"/>
                    <a:pt x="384" y="22"/>
                  </a:cubicBezTo>
                  <a:cubicBezTo>
                    <a:pt x="393" y="48"/>
                    <a:pt x="390" y="76"/>
                    <a:pt x="382" y="1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10">
              <a:extLst>
                <a:ext uri="{FF2B5EF4-FFF2-40B4-BE49-F238E27FC236}">
                  <a16:creationId xmlns:a16="http://schemas.microsoft.com/office/drawing/2014/main" id="{330F1039-4B18-4FD4-AE9F-4D78D02EAB95}"/>
                </a:ext>
              </a:extLst>
            </p:cNvPr>
            <p:cNvSpPr>
              <a:spLocks/>
            </p:cNvSpPr>
            <p:nvPr/>
          </p:nvSpPr>
          <p:spPr bwMode="auto">
            <a:xfrm>
              <a:off x="16710025" y="8340725"/>
              <a:ext cx="395288" cy="496888"/>
            </a:xfrm>
            <a:custGeom>
              <a:avLst/>
              <a:gdLst>
                <a:gd name="T0" fmla="*/ 137 w 137"/>
                <a:gd name="T1" fmla="*/ 25 h 172"/>
                <a:gd name="T2" fmla="*/ 106 w 137"/>
                <a:gd name="T3" fmla="*/ 138 h 172"/>
                <a:gd name="T4" fmla="*/ 93 w 137"/>
                <a:gd name="T5" fmla="*/ 172 h 172"/>
                <a:gd name="T6" fmla="*/ 0 w 137"/>
                <a:gd name="T7" fmla="*/ 91 h 172"/>
                <a:gd name="T8" fmla="*/ 11 w 137"/>
                <a:gd name="T9" fmla="*/ 58 h 172"/>
                <a:gd name="T10" fmla="*/ 114 w 137"/>
                <a:gd name="T11" fmla="*/ 71 h 172"/>
                <a:gd name="T12" fmla="*/ 100 w 137"/>
                <a:gd name="T13" fmla="*/ 22 h 172"/>
                <a:gd name="T14" fmla="*/ 111 w 137"/>
                <a:gd name="T15" fmla="*/ 0 h 172"/>
                <a:gd name="T16" fmla="*/ 137 w 137"/>
                <a:gd name="T17"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72">
                  <a:moveTo>
                    <a:pt x="137" y="25"/>
                  </a:moveTo>
                  <a:cubicBezTo>
                    <a:pt x="129" y="57"/>
                    <a:pt x="116" y="93"/>
                    <a:pt x="106" y="138"/>
                  </a:cubicBezTo>
                  <a:cubicBezTo>
                    <a:pt x="103" y="149"/>
                    <a:pt x="99" y="160"/>
                    <a:pt x="93" y="172"/>
                  </a:cubicBezTo>
                  <a:cubicBezTo>
                    <a:pt x="56" y="150"/>
                    <a:pt x="0" y="91"/>
                    <a:pt x="0" y="91"/>
                  </a:cubicBezTo>
                  <a:cubicBezTo>
                    <a:pt x="11" y="58"/>
                    <a:pt x="11" y="58"/>
                    <a:pt x="11" y="58"/>
                  </a:cubicBezTo>
                  <a:cubicBezTo>
                    <a:pt x="114" y="71"/>
                    <a:pt x="114" y="71"/>
                    <a:pt x="114" y="71"/>
                  </a:cubicBezTo>
                  <a:cubicBezTo>
                    <a:pt x="100" y="22"/>
                    <a:pt x="100" y="22"/>
                    <a:pt x="100" y="22"/>
                  </a:cubicBezTo>
                  <a:cubicBezTo>
                    <a:pt x="111" y="0"/>
                    <a:pt x="111" y="0"/>
                    <a:pt x="111" y="0"/>
                  </a:cubicBezTo>
                  <a:lnTo>
                    <a:pt x="137" y="25"/>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11">
              <a:extLst>
                <a:ext uri="{FF2B5EF4-FFF2-40B4-BE49-F238E27FC236}">
                  <a16:creationId xmlns:a16="http://schemas.microsoft.com/office/drawing/2014/main" id="{4D4E268E-063B-4A00-8560-ADF9DFB1A6B9}"/>
                </a:ext>
              </a:extLst>
            </p:cNvPr>
            <p:cNvSpPr>
              <a:spLocks/>
            </p:cNvSpPr>
            <p:nvPr/>
          </p:nvSpPr>
          <p:spPr bwMode="auto">
            <a:xfrm>
              <a:off x="16028988" y="8335962"/>
              <a:ext cx="392113" cy="504825"/>
            </a:xfrm>
            <a:custGeom>
              <a:avLst/>
              <a:gdLst>
                <a:gd name="T0" fmla="*/ 136 w 136"/>
                <a:gd name="T1" fmla="*/ 90 h 175"/>
                <a:gd name="T2" fmla="*/ 45 w 136"/>
                <a:gd name="T3" fmla="*/ 175 h 175"/>
                <a:gd name="T4" fmla="*/ 31 w 136"/>
                <a:gd name="T5" fmla="*/ 137 h 175"/>
                <a:gd name="T6" fmla="*/ 0 w 136"/>
                <a:gd name="T7" fmla="*/ 24 h 175"/>
                <a:gd name="T8" fmla="*/ 25 w 136"/>
                <a:gd name="T9" fmla="*/ 0 h 175"/>
                <a:gd name="T10" fmla="*/ 37 w 136"/>
                <a:gd name="T11" fmla="*/ 22 h 175"/>
                <a:gd name="T12" fmla="*/ 23 w 136"/>
                <a:gd name="T13" fmla="*/ 71 h 175"/>
                <a:gd name="T14" fmla="*/ 126 w 136"/>
                <a:gd name="T15" fmla="*/ 58 h 175"/>
                <a:gd name="T16" fmla="*/ 136 w 136"/>
                <a:gd name="T17" fmla="*/ 9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5">
                  <a:moveTo>
                    <a:pt x="136" y="90"/>
                  </a:moveTo>
                  <a:cubicBezTo>
                    <a:pt x="136" y="90"/>
                    <a:pt x="84" y="152"/>
                    <a:pt x="45" y="175"/>
                  </a:cubicBezTo>
                  <a:cubicBezTo>
                    <a:pt x="40" y="162"/>
                    <a:pt x="35" y="149"/>
                    <a:pt x="31" y="137"/>
                  </a:cubicBezTo>
                  <a:cubicBezTo>
                    <a:pt x="21" y="97"/>
                    <a:pt x="8" y="60"/>
                    <a:pt x="0" y="24"/>
                  </a:cubicBezTo>
                  <a:cubicBezTo>
                    <a:pt x="25" y="0"/>
                    <a:pt x="25" y="0"/>
                    <a:pt x="25" y="0"/>
                  </a:cubicBezTo>
                  <a:cubicBezTo>
                    <a:pt x="37" y="22"/>
                    <a:pt x="37" y="22"/>
                    <a:pt x="37" y="22"/>
                  </a:cubicBezTo>
                  <a:cubicBezTo>
                    <a:pt x="23" y="71"/>
                    <a:pt x="23" y="71"/>
                    <a:pt x="23" y="71"/>
                  </a:cubicBezTo>
                  <a:cubicBezTo>
                    <a:pt x="126" y="58"/>
                    <a:pt x="126" y="58"/>
                    <a:pt x="126" y="58"/>
                  </a:cubicBezTo>
                  <a:lnTo>
                    <a:pt x="136" y="9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12">
              <a:extLst>
                <a:ext uri="{FF2B5EF4-FFF2-40B4-BE49-F238E27FC236}">
                  <a16:creationId xmlns:a16="http://schemas.microsoft.com/office/drawing/2014/main" id="{8E19D714-0046-491A-BE7D-343ECA304892}"/>
                </a:ext>
              </a:extLst>
            </p:cNvPr>
            <p:cNvSpPr>
              <a:spLocks/>
            </p:cNvSpPr>
            <p:nvPr/>
          </p:nvSpPr>
          <p:spPr bwMode="auto">
            <a:xfrm>
              <a:off x="15887700" y="9259887"/>
              <a:ext cx="130175" cy="74613"/>
            </a:xfrm>
            <a:custGeom>
              <a:avLst/>
              <a:gdLst>
                <a:gd name="T0" fmla="*/ 4 w 82"/>
                <a:gd name="T1" fmla="*/ 0 h 47"/>
                <a:gd name="T2" fmla="*/ 82 w 82"/>
                <a:gd name="T3" fmla="*/ 0 h 47"/>
                <a:gd name="T4" fmla="*/ 82 w 82"/>
                <a:gd name="T5" fmla="*/ 43 h 47"/>
                <a:gd name="T6" fmla="*/ 0 w 82"/>
                <a:gd name="T7" fmla="*/ 47 h 47"/>
                <a:gd name="T8" fmla="*/ 4 w 82"/>
                <a:gd name="T9" fmla="*/ 0 h 47"/>
              </a:gdLst>
              <a:ahLst/>
              <a:cxnLst>
                <a:cxn ang="0">
                  <a:pos x="T0" y="T1"/>
                </a:cxn>
                <a:cxn ang="0">
                  <a:pos x="T2" y="T3"/>
                </a:cxn>
                <a:cxn ang="0">
                  <a:pos x="T4" y="T5"/>
                </a:cxn>
                <a:cxn ang="0">
                  <a:pos x="T6" y="T7"/>
                </a:cxn>
                <a:cxn ang="0">
                  <a:pos x="T8" y="T9"/>
                </a:cxn>
              </a:cxnLst>
              <a:rect l="0" t="0" r="r" b="b"/>
              <a:pathLst>
                <a:path w="82" h="47">
                  <a:moveTo>
                    <a:pt x="4" y="0"/>
                  </a:moveTo>
                  <a:lnTo>
                    <a:pt x="82" y="0"/>
                  </a:lnTo>
                  <a:lnTo>
                    <a:pt x="82" y="43"/>
                  </a:lnTo>
                  <a:lnTo>
                    <a:pt x="0" y="47"/>
                  </a:lnTo>
                  <a:lnTo>
                    <a:pt x="4" y="0"/>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13">
              <a:extLst>
                <a:ext uri="{FF2B5EF4-FFF2-40B4-BE49-F238E27FC236}">
                  <a16:creationId xmlns:a16="http://schemas.microsoft.com/office/drawing/2014/main" id="{DD0A9879-5A43-494B-B23F-ED49E573566E}"/>
                </a:ext>
              </a:extLst>
            </p:cNvPr>
            <p:cNvSpPr>
              <a:spLocks/>
            </p:cNvSpPr>
            <p:nvPr/>
          </p:nvSpPr>
          <p:spPr bwMode="auto">
            <a:xfrm>
              <a:off x="15997238" y="9080500"/>
              <a:ext cx="1125538" cy="296863"/>
            </a:xfrm>
            <a:custGeom>
              <a:avLst/>
              <a:gdLst>
                <a:gd name="T0" fmla="*/ 3 w 390"/>
                <a:gd name="T1" fmla="*/ 92 h 103"/>
                <a:gd name="T2" fmla="*/ 0 w 390"/>
                <a:gd name="T3" fmla="*/ 58 h 103"/>
                <a:gd name="T4" fmla="*/ 345 w 390"/>
                <a:gd name="T5" fmla="*/ 2 h 103"/>
                <a:gd name="T6" fmla="*/ 375 w 390"/>
                <a:gd name="T7" fmla="*/ 16 h 103"/>
                <a:gd name="T8" fmla="*/ 379 w 390"/>
                <a:gd name="T9" fmla="*/ 83 h 103"/>
                <a:gd name="T10" fmla="*/ 350 w 390"/>
                <a:gd name="T11" fmla="*/ 103 h 103"/>
                <a:gd name="T12" fmla="*/ 302 w 390"/>
                <a:gd name="T13" fmla="*/ 100 h 103"/>
                <a:gd name="T14" fmla="*/ 3 w 390"/>
                <a:gd name="T15" fmla="*/ 92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103">
                  <a:moveTo>
                    <a:pt x="3" y="92"/>
                  </a:moveTo>
                  <a:cubicBezTo>
                    <a:pt x="0" y="58"/>
                    <a:pt x="0" y="58"/>
                    <a:pt x="0" y="58"/>
                  </a:cubicBezTo>
                  <a:cubicBezTo>
                    <a:pt x="123" y="53"/>
                    <a:pt x="277" y="15"/>
                    <a:pt x="345" y="2"/>
                  </a:cubicBezTo>
                  <a:cubicBezTo>
                    <a:pt x="356" y="0"/>
                    <a:pt x="368" y="6"/>
                    <a:pt x="375" y="16"/>
                  </a:cubicBezTo>
                  <a:cubicBezTo>
                    <a:pt x="390" y="37"/>
                    <a:pt x="390" y="60"/>
                    <a:pt x="379" y="83"/>
                  </a:cubicBezTo>
                  <a:cubicBezTo>
                    <a:pt x="374" y="95"/>
                    <a:pt x="362" y="103"/>
                    <a:pt x="350" y="103"/>
                  </a:cubicBezTo>
                  <a:cubicBezTo>
                    <a:pt x="335" y="102"/>
                    <a:pt x="319" y="101"/>
                    <a:pt x="302" y="100"/>
                  </a:cubicBezTo>
                  <a:cubicBezTo>
                    <a:pt x="225" y="96"/>
                    <a:pt x="121" y="87"/>
                    <a:pt x="3" y="9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14">
              <a:extLst>
                <a:ext uri="{FF2B5EF4-FFF2-40B4-BE49-F238E27FC236}">
                  <a16:creationId xmlns:a16="http://schemas.microsoft.com/office/drawing/2014/main" id="{2B4075A5-0439-424E-AACF-83A019A6961E}"/>
                </a:ext>
              </a:extLst>
            </p:cNvPr>
            <p:cNvSpPr>
              <a:spLocks/>
            </p:cNvSpPr>
            <p:nvPr/>
          </p:nvSpPr>
          <p:spPr bwMode="auto">
            <a:xfrm>
              <a:off x="15743238" y="9199562"/>
              <a:ext cx="165100" cy="209550"/>
            </a:xfrm>
            <a:custGeom>
              <a:avLst/>
              <a:gdLst>
                <a:gd name="T0" fmla="*/ 57 w 57"/>
                <a:gd name="T1" fmla="*/ 52 h 73"/>
                <a:gd name="T2" fmla="*/ 29 w 57"/>
                <a:gd name="T3" fmla="*/ 73 h 73"/>
                <a:gd name="T4" fmla="*/ 8 w 57"/>
                <a:gd name="T5" fmla="*/ 73 h 73"/>
                <a:gd name="T6" fmla="*/ 4 w 57"/>
                <a:gd name="T7" fmla="*/ 0 h 73"/>
                <a:gd name="T8" fmla="*/ 27 w 57"/>
                <a:gd name="T9" fmla="*/ 0 h 73"/>
                <a:gd name="T10" fmla="*/ 57 w 57"/>
                <a:gd name="T11" fmla="*/ 16 h 73"/>
                <a:gd name="T12" fmla="*/ 57 w 57"/>
                <a:gd name="T13" fmla="*/ 52 h 73"/>
              </a:gdLst>
              <a:ahLst/>
              <a:cxnLst>
                <a:cxn ang="0">
                  <a:pos x="T0" y="T1"/>
                </a:cxn>
                <a:cxn ang="0">
                  <a:pos x="T2" y="T3"/>
                </a:cxn>
                <a:cxn ang="0">
                  <a:pos x="T4" y="T5"/>
                </a:cxn>
                <a:cxn ang="0">
                  <a:pos x="T6" y="T7"/>
                </a:cxn>
                <a:cxn ang="0">
                  <a:pos x="T8" y="T9"/>
                </a:cxn>
                <a:cxn ang="0">
                  <a:pos x="T10" y="T11"/>
                </a:cxn>
                <a:cxn ang="0">
                  <a:pos x="T12" y="T13"/>
                </a:cxn>
              </a:cxnLst>
              <a:rect l="0" t="0" r="r" b="b"/>
              <a:pathLst>
                <a:path w="57" h="73">
                  <a:moveTo>
                    <a:pt x="57" y="52"/>
                  </a:moveTo>
                  <a:cubicBezTo>
                    <a:pt x="29" y="73"/>
                    <a:pt x="29" y="73"/>
                    <a:pt x="29" y="73"/>
                  </a:cubicBezTo>
                  <a:cubicBezTo>
                    <a:pt x="8" y="73"/>
                    <a:pt x="8" y="73"/>
                    <a:pt x="8" y="73"/>
                  </a:cubicBezTo>
                  <a:cubicBezTo>
                    <a:pt x="2" y="48"/>
                    <a:pt x="0" y="23"/>
                    <a:pt x="4" y="0"/>
                  </a:cubicBezTo>
                  <a:cubicBezTo>
                    <a:pt x="27" y="0"/>
                    <a:pt x="27" y="0"/>
                    <a:pt x="27" y="0"/>
                  </a:cubicBezTo>
                  <a:cubicBezTo>
                    <a:pt x="57" y="16"/>
                    <a:pt x="57" y="16"/>
                    <a:pt x="57" y="16"/>
                  </a:cubicBezTo>
                  <a:cubicBezTo>
                    <a:pt x="52" y="27"/>
                    <a:pt x="54" y="40"/>
                    <a:pt x="57" y="5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15">
              <a:extLst>
                <a:ext uri="{FF2B5EF4-FFF2-40B4-BE49-F238E27FC236}">
                  <a16:creationId xmlns:a16="http://schemas.microsoft.com/office/drawing/2014/main" id="{0832F672-6181-4EAC-BA62-993B50598523}"/>
                </a:ext>
              </a:extLst>
            </p:cNvPr>
            <p:cNvSpPr>
              <a:spLocks/>
            </p:cNvSpPr>
            <p:nvPr/>
          </p:nvSpPr>
          <p:spPr bwMode="auto">
            <a:xfrm>
              <a:off x="15792450" y="9199562"/>
              <a:ext cx="115888" cy="209550"/>
            </a:xfrm>
            <a:custGeom>
              <a:avLst/>
              <a:gdLst>
                <a:gd name="T0" fmla="*/ 40 w 40"/>
                <a:gd name="T1" fmla="*/ 52 h 73"/>
                <a:gd name="T2" fmla="*/ 12 w 40"/>
                <a:gd name="T3" fmla="*/ 73 h 73"/>
                <a:gd name="T4" fmla="*/ 10 w 40"/>
                <a:gd name="T5" fmla="*/ 0 h 73"/>
                <a:gd name="T6" fmla="*/ 40 w 40"/>
                <a:gd name="T7" fmla="*/ 16 h 73"/>
                <a:gd name="T8" fmla="*/ 40 w 40"/>
                <a:gd name="T9" fmla="*/ 52 h 73"/>
              </a:gdLst>
              <a:ahLst/>
              <a:cxnLst>
                <a:cxn ang="0">
                  <a:pos x="T0" y="T1"/>
                </a:cxn>
                <a:cxn ang="0">
                  <a:pos x="T2" y="T3"/>
                </a:cxn>
                <a:cxn ang="0">
                  <a:pos x="T4" y="T5"/>
                </a:cxn>
                <a:cxn ang="0">
                  <a:pos x="T6" y="T7"/>
                </a:cxn>
                <a:cxn ang="0">
                  <a:pos x="T8" y="T9"/>
                </a:cxn>
              </a:cxnLst>
              <a:rect l="0" t="0" r="r" b="b"/>
              <a:pathLst>
                <a:path w="40" h="73">
                  <a:moveTo>
                    <a:pt x="40" y="52"/>
                  </a:moveTo>
                  <a:cubicBezTo>
                    <a:pt x="12" y="73"/>
                    <a:pt x="12" y="73"/>
                    <a:pt x="12" y="73"/>
                  </a:cubicBezTo>
                  <a:cubicBezTo>
                    <a:pt x="0" y="34"/>
                    <a:pt x="10" y="0"/>
                    <a:pt x="10" y="0"/>
                  </a:cubicBezTo>
                  <a:cubicBezTo>
                    <a:pt x="40" y="16"/>
                    <a:pt x="40" y="16"/>
                    <a:pt x="40" y="16"/>
                  </a:cubicBezTo>
                  <a:cubicBezTo>
                    <a:pt x="35" y="27"/>
                    <a:pt x="37" y="40"/>
                    <a:pt x="40" y="52"/>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16">
              <a:extLst>
                <a:ext uri="{FF2B5EF4-FFF2-40B4-BE49-F238E27FC236}">
                  <a16:creationId xmlns:a16="http://schemas.microsoft.com/office/drawing/2014/main" id="{03FCF3B7-A684-4E66-B34F-6287D105C17F}"/>
                </a:ext>
              </a:extLst>
            </p:cNvPr>
            <p:cNvSpPr>
              <a:spLocks/>
            </p:cNvSpPr>
            <p:nvPr/>
          </p:nvSpPr>
          <p:spPr bwMode="auto">
            <a:xfrm>
              <a:off x="16476663" y="8002587"/>
              <a:ext cx="163513" cy="193675"/>
            </a:xfrm>
            <a:custGeom>
              <a:avLst/>
              <a:gdLst>
                <a:gd name="T0" fmla="*/ 57 w 57"/>
                <a:gd name="T1" fmla="*/ 0 h 67"/>
                <a:gd name="T2" fmla="*/ 56 w 57"/>
                <a:gd name="T3" fmla="*/ 18 h 67"/>
                <a:gd name="T4" fmla="*/ 56 w 57"/>
                <a:gd name="T5" fmla="*/ 24 h 67"/>
                <a:gd name="T6" fmla="*/ 55 w 57"/>
                <a:gd name="T7" fmla="*/ 49 h 67"/>
                <a:gd name="T8" fmla="*/ 52 w 57"/>
                <a:gd name="T9" fmla="*/ 55 h 67"/>
                <a:gd name="T10" fmla="*/ 5 w 57"/>
                <a:gd name="T11" fmla="*/ 54 h 67"/>
                <a:gd name="T12" fmla="*/ 2 w 57"/>
                <a:gd name="T13" fmla="*/ 49 h 67"/>
                <a:gd name="T14" fmla="*/ 1 w 57"/>
                <a:gd name="T15" fmla="*/ 28 h 67"/>
                <a:gd name="T16" fmla="*/ 1 w 57"/>
                <a:gd name="T17" fmla="*/ 22 h 67"/>
                <a:gd name="T18" fmla="*/ 0 w 57"/>
                <a:gd name="T19" fmla="*/ 4 h 67"/>
                <a:gd name="T20" fmla="*/ 57 w 57"/>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67">
                  <a:moveTo>
                    <a:pt x="57" y="0"/>
                  </a:moveTo>
                  <a:cubicBezTo>
                    <a:pt x="56" y="18"/>
                    <a:pt x="56" y="18"/>
                    <a:pt x="56" y="18"/>
                  </a:cubicBezTo>
                  <a:cubicBezTo>
                    <a:pt x="56" y="24"/>
                    <a:pt x="56" y="24"/>
                    <a:pt x="56" y="24"/>
                  </a:cubicBezTo>
                  <a:cubicBezTo>
                    <a:pt x="55" y="49"/>
                    <a:pt x="55" y="49"/>
                    <a:pt x="55" y="49"/>
                  </a:cubicBezTo>
                  <a:cubicBezTo>
                    <a:pt x="55" y="51"/>
                    <a:pt x="53" y="53"/>
                    <a:pt x="52" y="55"/>
                  </a:cubicBezTo>
                  <a:cubicBezTo>
                    <a:pt x="35" y="67"/>
                    <a:pt x="20" y="66"/>
                    <a:pt x="5" y="54"/>
                  </a:cubicBezTo>
                  <a:cubicBezTo>
                    <a:pt x="4" y="53"/>
                    <a:pt x="3" y="51"/>
                    <a:pt x="2" y="49"/>
                  </a:cubicBezTo>
                  <a:cubicBezTo>
                    <a:pt x="1" y="28"/>
                    <a:pt x="1" y="28"/>
                    <a:pt x="1" y="28"/>
                  </a:cubicBezTo>
                  <a:cubicBezTo>
                    <a:pt x="1" y="22"/>
                    <a:pt x="1" y="22"/>
                    <a:pt x="1" y="22"/>
                  </a:cubicBezTo>
                  <a:cubicBezTo>
                    <a:pt x="0" y="4"/>
                    <a:pt x="0" y="4"/>
                    <a:pt x="0" y="4"/>
                  </a:cubicBezTo>
                  <a:lnTo>
                    <a:pt x="57"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17">
              <a:extLst>
                <a:ext uri="{FF2B5EF4-FFF2-40B4-BE49-F238E27FC236}">
                  <a16:creationId xmlns:a16="http://schemas.microsoft.com/office/drawing/2014/main" id="{3B70AF37-429B-45A9-A564-40CB92F65E9D}"/>
                </a:ext>
              </a:extLst>
            </p:cNvPr>
            <p:cNvSpPr>
              <a:spLocks/>
            </p:cNvSpPr>
            <p:nvPr/>
          </p:nvSpPr>
          <p:spPr bwMode="auto">
            <a:xfrm>
              <a:off x="16413163" y="7708900"/>
              <a:ext cx="296863" cy="369888"/>
            </a:xfrm>
            <a:custGeom>
              <a:avLst/>
              <a:gdLst>
                <a:gd name="T0" fmla="*/ 42 w 103"/>
                <a:gd name="T1" fmla="*/ 126 h 128"/>
                <a:gd name="T2" fmla="*/ 24 w 103"/>
                <a:gd name="T3" fmla="*/ 115 h 128"/>
                <a:gd name="T4" fmla="*/ 4 w 103"/>
                <a:gd name="T5" fmla="*/ 65 h 128"/>
                <a:gd name="T6" fmla="*/ 2 w 103"/>
                <a:gd name="T7" fmla="*/ 26 h 128"/>
                <a:gd name="T8" fmla="*/ 35 w 103"/>
                <a:gd name="T9" fmla="*/ 0 h 128"/>
                <a:gd name="T10" fmla="*/ 79 w 103"/>
                <a:gd name="T11" fmla="*/ 0 h 128"/>
                <a:gd name="T12" fmla="*/ 98 w 103"/>
                <a:gd name="T13" fmla="*/ 56 h 128"/>
                <a:gd name="T14" fmla="*/ 97 w 103"/>
                <a:gd name="T15" fmla="*/ 60 h 128"/>
                <a:gd name="T16" fmla="*/ 75 w 103"/>
                <a:gd name="T17" fmla="*/ 111 h 128"/>
                <a:gd name="T18" fmla="*/ 42 w 103"/>
                <a:gd name="T19" fmla="*/ 126 h 128"/>
                <a:gd name="T20" fmla="*/ 42 w 103"/>
                <a:gd name="T21" fmla="*/ 1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28">
                  <a:moveTo>
                    <a:pt x="42" y="126"/>
                  </a:moveTo>
                  <a:cubicBezTo>
                    <a:pt x="35" y="124"/>
                    <a:pt x="29" y="120"/>
                    <a:pt x="24" y="115"/>
                  </a:cubicBezTo>
                  <a:cubicBezTo>
                    <a:pt x="14" y="102"/>
                    <a:pt x="7" y="85"/>
                    <a:pt x="4" y="65"/>
                  </a:cubicBezTo>
                  <a:cubicBezTo>
                    <a:pt x="1" y="49"/>
                    <a:pt x="0" y="36"/>
                    <a:pt x="2" y="26"/>
                  </a:cubicBezTo>
                  <a:cubicBezTo>
                    <a:pt x="5" y="11"/>
                    <a:pt x="19" y="0"/>
                    <a:pt x="35" y="0"/>
                  </a:cubicBezTo>
                  <a:cubicBezTo>
                    <a:pt x="79" y="0"/>
                    <a:pt x="79" y="0"/>
                    <a:pt x="79" y="0"/>
                  </a:cubicBezTo>
                  <a:cubicBezTo>
                    <a:pt x="100" y="5"/>
                    <a:pt x="103" y="25"/>
                    <a:pt x="98" y="56"/>
                  </a:cubicBezTo>
                  <a:cubicBezTo>
                    <a:pt x="97" y="58"/>
                    <a:pt x="97" y="59"/>
                    <a:pt x="97" y="60"/>
                  </a:cubicBezTo>
                  <a:cubicBezTo>
                    <a:pt x="90" y="83"/>
                    <a:pt x="83" y="100"/>
                    <a:pt x="75" y="111"/>
                  </a:cubicBezTo>
                  <a:cubicBezTo>
                    <a:pt x="68" y="122"/>
                    <a:pt x="55" y="128"/>
                    <a:pt x="42" y="126"/>
                  </a:cubicBezTo>
                  <a:cubicBezTo>
                    <a:pt x="42" y="126"/>
                    <a:pt x="42" y="126"/>
                    <a:pt x="42" y="12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8">
              <a:extLst>
                <a:ext uri="{FF2B5EF4-FFF2-40B4-BE49-F238E27FC236}">
                  <a16:creationId xmlns:a16="http://schemas.microsoft.com/office/drawing/2014/main" id="{89A5EC3D-9A17-4CCA-BB08-9FD683C599D5}"/>
                </a:ext>
              </a:extLst>
            </p:cNvPr>
            <p:cNvSpPr>
              <a:spLocks/>
            </p:cNvSpPr>
            <p:nvPr/>
          </p:nvSpPr>
          <p:spPr bwMode="auto">
            <a:xfrm>
              <a:off x="16479838" y="8054975"/>
              <a:ext cx="158750" cy="73025"/>
            </a:xfrm>
            <a:custGeom>
              <a:avLst/>
              <a:gdLst>
                <a:gd name="T0" fmla="*/ 55 w 55"/>
                <a:gd name="T1" fmla="*/ 0 h 25"/>
                <a:gd name="T2" fmla="*/ 55 w 55"/>
                <a:gd name="T3" fmla="*/ 6 h 25"/>
                <a:gd name="T4" fmla="*/ 28 w 55"/>
                <a:gd name="T5" fmla="*/ 25 h 25"/>
                <a:gd name="T6" fmla="*/ 0 w 55"/>
                <a:gd name="T7" fmla="*/ 10 h 25"/>
                <a:gd name="T8" fmla="*/ 0 w 55"/>
                <a:gd name="T9" fmla="*/ 4 h 25"/>
                <a:gd name="T10" fmla="*/ 55 w 55"/>
                <a:gd name="T11" fmla="*/ 0 h 25"/>
              </a:gdLst>
              <a:ahLst/>
              <a:cxnLst>
                <a:cxn ang="0">
                  <a:pos x="T0" y="T1"/>
                </a:cxn>
                <a:cxn ang="0">
                  <a:pos x="T2" y="T3"/>
                </a:cxn>
                <a:cxn ang="0">
                  <a:pos x="T4" y="T5"/>
                </a:cxn>
                <a:cxn ang="0">
                  <a:pos x="T6" y="T7"/>
                </a:cxn>
                <a:cxn ang="0">
                  <a:pos x="T8" y="T9"/>
                </a:cxn>
                <a:cxn ang="0">
                  <a:pos x="T10" y="T11"/>
                </a:cxn>
              </a:cxnLst>
              <a:rect l="0" t="0" r="r" b="b"/>
              <a:pathLst>
                <a:path w="55" h="25">
                  <a:moveTo>
                    <a:pt x="55" y="0"/>
                  </a:moveTo>
                  <a:cubicBezTo>
                    <a:pt x="55" y="6"/>
                    <a:pt x="55" y="6"/>
                    <a:pt x="55" y="6"/>
                  </a:cubicBezTo>
                  <a:cubicBezTo>
                    <a:pt x="50" y="14"/>
                    <a:pt x="42" y="25"/>
                    <a:pt x="28" y="25"/>
                  </a:cubicBezTo>
                  <a:cubicBezTo>
                    <a:pt x="14" y="25"/>
                    <a:pt x="5" y="15"/>
                    <a:pt x="0" y="10"/>
                  </a:cubicBezTo>
                  <a:cubicBezTo>
                    <a:pt x="0" y="4"/>
                    <a:pt x="0" y="4"/>
                    <a:pt x="0" y="4"/>
                  </a:cubicBezTo>
                  <a:lnTo>
                    <a:pt x="55" y="0"/>
                  </a:lnTo>
                  <a:close/>
                </a:path>
              </a:pathLst>
            </a:custGeom>
            <a:solidFill>
              <a:srgbClr val="D68C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19">
              <a:extLst>
                <a:ext uri="{FF2B5EF4-FFF2-40B4-BE49-F238E27FC236}">
                  <a16:creationId xmlns:a16="http://schemas.microsoft.com/office/drawing/2014/main" id="{40A3778F-2FB5-49B4-96B2-EB63F01798C8}"/>
                </a:ext>
              </a:extLst>
            </p:cNvPr>
            <p:cNvSpPr>
              <a:spLocks/>
            </p:cNvSpPr>
            <p:nvPr/>
          </p:nvSpPr>
          <p:spPr bwMode="auto">
            <a:xfrm>
              <a:off x="16395700" y="7618412"/>
              <a:ext cx="325438" cy="309563"/>
            </a:xfrm>
            <a:custGeom>
              <a:avLst/>
              <a:gdLst>
                <a:gd name="T0" fmla="*/ 9 w 113"/>
                <a:gd name="T1" fmla="*/ 21 h 107"/>
                <a:gd name="T2" fmla="*/ 2 w 113"/>
                <a:gd name="T3" fmla="*/ 65 h 107"/>
                <a:gd name="T4" fmla="*/ 4 w 113"/>
                <a:gd name="T5" fmla="*/ 87 h 107"/>
                <a:gd name="T6" fmla="*/ 12 w 113"/>
                <a:gd name="T7" fmla="*/ 107 h 107"/>
                <a:gd name="T8" fmla="*/ 14 w 113"/>
                <a:gd name="T9" fmla="*/ 78 h 107"/>
                <a:gd name="T10" fmla="*/ 24 w 113"/>
                <a:gd name="T11" fmla="*/ 65 h 107"/>
                <a:gd name="T12" fmla="*/ 88 w 113"/>
                <a:gd name="T13" fmla="*/ 64 h 107"/>
                <a:gd name="T14" fmla="*/ 95 w 113"/>
                <a:gd name="T15" fmla="*/ 74 h 107"/>
                <a:gd name="T16" fmla="*/ 99 w 113"/>
                <a:gd name="T17" fmla="*/ 103 h 107"/>
                <a:gd name="T18" fmla="*/ 106 w 113"/>
                <a:gd name="T19" fmla="*/ 91 h 107"/>
                <a:gd name="T20" fmla="*/ 109 w 113"/>
                <a:gd name="T21" fmla="*/ 73 h 107"/>
                <a:gd name="T22" fmla="*/ 111 w 113"/>
                <a:gd name="T23" fmla="*/ 35 h 107"/>
                <a:gd name="T24" fmla="*/ 108 w 113"/>
                <a:gd name="T25" fmla="*/ 16 h 107"/>
                <a:gd name="T26" fmla="*/ 60 w 113"/>
                <a:gd name="T27" fmla="*/ 6 h 107"/>
                <a:gd name="T28" fmla="*/ 28 w 113"/>
                <a:gd name="T29" fmla="*/ 10 h 107"/>
                <a:gd name="T30" fmla="*/ 9 w 113"/>
                <a:gd name="T31"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07">
                  <a:moveTo>
                    <a:pt x="9" y="21"/>
                  </a:moveTo>
                  <a:cubicBezTo>
                    <a:pt x="1" y="35"/>
                    <a:pt x="0" y="50"/>
                    <a:pt x="2" y="65"/>
                  </a:cubicBezTo>
                  <a:cubicBezTo>
                    <a:pt x="4" y="87"/>
                    <a:pt x="4" y="87"/>
                    <a:pt x="4" y="87"/>
                  </a:cubicBezTo>
                  <a:cubicBezTo>
                    <a:pt x="12" y="107"/>
                    <a:pt x="12" y="107"/>
                    <a:pt x="12" y="107"/>
                  </a:cubicBezTo>
                  <a:cubicBezTo>
                    <a:pt x="13" y="98"/>
                    <a:pt x="15" y="89"/>
                    <a:pt x="14" y="78"/>
                  </a:cubicBezTo>
                  <a:cubicBezTo>
                    <a:pt x="19" y="75"/>
                    <a:pt x="23" y="71"/>
                    <a:pt x="24" y="65"/>
                  </a:cubicBezTo>
                  <a:cubicBezTo>
                    <a:pt x="43" y="67"/>
                    <a:pt x="65" y="66"/>
                    <a:pt x="88" y="64"/>
                  </a:cubicBezTo>
                  <a:cubicBezTo>
                    <a:pt x="88" y="69"/>
                    <a:pt x="90" y="73"/>
                    <a:pt x="95" y="74"/>
                  </a:cubicBezTo>
                  <a:cubicBezTo>
                    <a:pt x="94" y="85"/>
                    <a:pt x="96" y="94"/>
                    <a:pt x="99" y="103"/>
                  </a:cubicBezTo>
                  <a:cubicBezTo>
                    <a:pt x="106" y="91"/>
                    <a:pt x="106" y="91"/>
                    <a:pt x="106" y="91"/>
                  </a:cubicBezTo>
                  <a:cubicBezTo>
                    <a:pt x="109" y="73"/>
                    <a:pt x="109" y="73"/>
                    <a:pt x="109" y="73"/>
                  </a:cubicBezTo>
                  <a:cubicBezTo>
                    <a:pt x="112" y="60"/>
                    <a:pt x="113" y="48"/>
                    <a:pt x="111" y="35"/>
                  </a:cubicBezTo>
                  <a:cubicBezTo>
                    <a:pt x="113" y="28"/>
                    <a:pt x="112" y="22"/>
                    <a:pt x="108" y="16"/>
                  </a:cubicBezTo>
                  <a:cubicBezTo>
                    <a:pt x="93" y="7"/>
                    <a:pt x="77" y="0"/>
                    <a:pt x="60" y="6"/>
                  </a:cubicBezTo>
                  <a:cubicBezTo>
                    <a:pt x="48" y="1"/>
                    <a:pt x="36" y="0"/>
                    <a:pt x="28" y="10"/>
                  </a:cubicBezTo>
                  <a:cubicBezTo>
                    <a:pt x="20" y="12"/>
                    <a:pt x="14" y="15"/>
                    <a:pt x="9" y="21"/>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20">
              <a:extLst>
                <a:ext uri="{FF2B5EF4-FFF2-40B4-BE49-F238E27FC236}">
                  <a16:creationId xmlns:a16="http://schemas.microsoft.com/office/drawing/2014/main" id="{21FBF7DC-5517-4E45-85CA-9134899792F8}"/>
                </a:ext>
              </a:extLst>
            </p:cNvPr>
            <p:cNvSpPr>
              <a:spLocks/>
            </p:cNvSpPr>
            <p:nvPr/>
          </p:nvSpPr>
          <p:spPr bwMode="auto">
            <a:xfrm>
              <a:off x="16427450" y="7905750"/>
              <a:ext cx="261938" cy="192088"/>
            </a:xfrm>
            <a:custGeom>
              <a:avLst/>
              <a:gdLst>
                <a:gd name="T0" fmla="*/ 1 w 91"/>
                <a:gd name="T1" fmla="*/ 8 h 67"/>
                <a:gd name="T2" fmla="*/ 25 w 91"/>
                <a:gd name="T3" fmla="*/ 21 h 67"/>
                <a:gd name="T4" fmla="*/ 59 w 91"/>
                <a:gd name="T5" fmla="*/ 21 h 67"/>
                <a:gd name="T6" fmla="*/ 86 w 91"/>
                <a:gd name="T7" fmla="*/ 0 h 67"/>
                <a:gd name="T8" fmla="*/ 91 w 91"/>
                <a:gd name="T9" fmla="*/ 10 h 67"/>
                <a:gd name="T10" fmla="*/ 80 w 91"/>
                <a:gd name="T11" fmla="*/ 48 h 67"/>
                <a:gd name="T12" fmla="*/ 77 w 91"/>
                <a:gd name="T13" fmla="*/ 52 h 67"/>
                <a:gd name="T14" fmla="*/ 56 w 91"/>
                <a:gd name="T15" fmla="*/ 66 h 67"/>
                <a:gd name="T16" fmla="*/ 32 w 91"/>
                <a:gd name="T17" fmla="*/ 64 h 67"/>
                <a:gd name="T18" fmla="*/ 11 w 91"/>
                <a:gd name="T19" fmla="*/ 53 h 67"/>
                <a:gd name="T20" fmla="*/ 2 w 91"/>
                <a:gd name="T21" fmla="*/ 37 h 67"/>
                <a:gd name="T22" fmla="*/ 1 w 91"/>
                <a:gd name="T23" fmla="*/ 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7">
                  <a:moveTo>
                    <a:pt x="1" y="8"/>
                  </a:moveTo>
                  <a:cubicBezTo>
                    <a:pt x="6" y="14"/>
                    <a:pt x="14" y="18"/>
                    <a:pt x="25" y="21"/>
                  </a:cubicBezTo>
                  <a:cubicBezTo>
                    <a:pt x="37" y="20"/>
                    <a:pt x="48" y="19"/>
                    <a:pt x="59" y="21"/>
                  </a:cubicBezTo>
                  <a:cubicBezTo>
                    <a:pt x="69" y="17"/>
                    <a:pt x="78" y="9"/>
                    <a:pt x="86" y="0"/>
                  </a:cubicBezTo>
                  <a:cubicBezTo>
                    <a:pt x="89" y="3"/>
                    <a:pt x="91" y="6"/>
                    <a:pt x="91" y="10"/>
                  </a:cubicBezTo>
                  <a:cubicBezTo>
                    <a:pt x="89" y="25"/>
                    <a:pt x="85" y="37"/>
                    <a:pt x="80" y="48"/>
                  </a:cubicBezTo>
                  <a:cubicBezTo>
                    <a:pt x="79" y="50"/>
                    <a:pt x="78" y="51"/>
                    <a:pt x="77" y="52"/>
                  </a:cubicBezTo>
                  <a:cubicBezTo>
                    <a:pt x="71" y="58"/>
                    <a:pt x="64" y="63"/>
                    <a:pt x="56" y="66"/>
                  </a:cubicBezTo>
                  <a:cubicBezTo>
                    <a:pt x="46" y="67"/>
                    <a:pt x="38" y="67"/>
                    <a:pt x="32" y="64"/>
                  </a:cubicBezTo>
                  <a:cubicBezTo>
                    <a:pt x="23" y="61"/>
                    <a:pt x="16" y="58"/>
                    <a:pt x="11" y="53"/>
                  </a:cubicBezTo>
                  <a:cubicBezTo>
                    <a:pt x="7" y="48"/>
                    <a:pt x="4" y="43"/>
                    <a:pt x="2" y="37"/>
                  </a:cubicBezTo>
                  <a:cubicBezTo>
                    <a:pt x="1" y="28"/>
                    <a:pt x="0" y="18"/>
                    <a:pt x="1" y="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Oval 121">
              <a:extLst>
                <a:ext uri="{FF2B5EF4-FFF2-40B4-BE49-F238E27FC236}">
                  <a16:creationId xmlns:a16="http://schemas.microsoft.com/office/drawing/2014/main" id="{A3E8C8F8-09BD-410C-90AE-6A729EFF62E2}"/>
                </a:ext>
              </a:extLst>
            </p:cNvPr>
            <p:cNvSpPr>
              <a:spLocks noChangeArrowheads="1"/>
            </p:cNvSpPr>
            <p:nvPr/>
          </p:nvSpPr>
          <p:spPr bwMode="auto">
            <a:xfrm>
              <a:off x="16519525" y="8015287"/>
              <a:ext cx="66675" cy="19050"/>
            </a:xfrm>
            <a:prstGeom prst="ellipse">
              <a:avLst/>
            </a:pr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22">
              <a:extLst>
                <a:ext uri="{FF2B5EF4-FFF2-40B4-BE49-F238E27FC236}">
                  <a16:creationId xmlns:a16="http://schemas.microsoft.com/office/drawing/2014/main" id="{F8886107-87D1-4865-829A-8DBD5D453BB2}"/>
                </a:ext>
              </a:extLst>
            </p:cNvPr>
            <p:cNvSpPr>
              <a:spLocks/>
            </p:cNvSpPr>
            <p:nvPr/>
          </p:nvSpPr>
          <p:spPr bwMode="auto">
            <a:xfrm>
              <a:off x="16387763" y="8499475"/>
              <a:ext cx="47625" cy="63500"/>
            </a:xfrm>
            <a:custGeom>
              <a:avLst/>
              <a:gdLst>
                <a:gd name="T0" fmla="*/ 0 w 30"/>
                <a:gd name="T1" fmla="*/ 8 h 40"/>
                <a:gd name="T2" fmla="*/ 18 w 30"/>
                <a:gd name="T3" fmla="*/ 0 h 40"/>
                <a:gd name="T4" fmla="*/ 30 w 30"/>
                <a:gd name="T5" fmla="*/ 31 h 40"/>
                <a:gd name="T6" fmla="*/ 14 w 30"/>
                <a:gd name="T7" fmla="*/ 40 h 40"/>
                <a:gd name="T8" fmla="*/ 0 w 30"/>
                <a:gd name="T9" fmla="*/ 8 h 40"/>
              </a:gdLst>
              <a:ahLst/>
              <a:cxnLst>
                <a:cxn ang="0">
                  <a:pos x="T0" y="T1"/>
                </a:cxn>
                <a:cxn ang="0">
                  <a:pos x="T2" y="T3"/>
                </a:cxn>
                <a:cxn ang="0">
                  <a:pos x="T4" y="T5"/>
                </a:cxn>
                <a:cxn ang="0">
                  <a:pos x="T6" y="T7"/>
                </a:cxn>
                <a:cxn ang="0">
                  <a:pos x="T8" y="T9"/>
                </a:cxn>
              </a:cxnLst>
              <a:rect l="0" t="0" r="r" b="b"/>
              <a:pathLst>
                <a:path w="30" h="40">
                  <a:moveTo>
                    <a:pt x="0" y="8"/>
                  </a:moveTo>
                  <a:lnTo>
                    <a:pt x="18" y="0"/>
                  </a:lnTo>
                  <a:lnTo>
                    <a:pt x="30" y="31"/>
                  </a:lnTo>
                  <a:lnTo>
                    <a:pt x="14" y="40"/>
                  </a:lnTo>
                  <a:lnTo>
                    <a:pt x="0" y="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23">
              <a:extLst>
                <a:ext uri="{FF2B5EF4-FFF2-40B4-BE49-F238E27FC236}">
                  <a16:creationId xmlns:a16="http://schemas.microsoft.com/office/drawing/2014/main" id="{423E061F-FC28-4B3E-B051-1516385D1554}"/>
                </a:ext>
              </a:extLst>
            </p:cNvPr>
            <p:cNvSpPr>
              <a:spLocks/>
            </p:cNvSpPr>
            <p:nvPr/>
          </p:nvSpPr>
          <p:spPr bwMode="auto">
            <a:xfrm>
              <a:off x="16692563" y="8505825"/>
              <a:ext cx="58738" cy="60325"/>
            </a:xfrm>
            <a:custGeom>
              <a:avLst/>
              <a:gdLst>
                <a:gd name="T0" fmla="*/ 17 w 37"/>
                <a:gd name="T1" fmla="*/ 38 h 38"/>
                <a:gd name="T2" fmla="*/ 0 w 37"/>
                <a:gd name="T3" fmla="*/ 27 h 38"/>
                <a:gd name="T4" fmla="*/ 20 w 37"/>
                <a:gd name="T5" fmla="*/ 0 h 38"/>
                <a:gd name="T6" fmla="*/ 37 w 37"/>
                <a:gd name="T7" fmla="*/ 11 h 38"/>
                <a:gd name="T8" fmla="*/ 17 w 37"/>
                <a:gd name="T9" fmla="*/ 38 h 38"/>
              </a:gdLst>
              <a:ahLst/>
              <a:cxnLst>
                <a:cxn ang="0">
                  <a:pos x="T0" y="T1"/>
                </a:cxn>
                <a:cxn ang="0">
                  <a:pos x="T2" y="T3"/>
                </a:cxn>
                <a:cxn ang="0">
                  <a:pos x="T4" y="T5"/>
                </a:cxn>
                <a:cxn ang="0">
                  <a:pos x="T6" y="T7"/>
                </a:cxn>
                <a:cxn ang="0">
                  <a:pos x="T8" y="T9"/>
                </a:cxn>
              </a:cxnLst>
              <a:rect l="0" t="0" r="r" b="b"/>
              <a:pathLst>
                <a:path w="37" h="38">
                  <a:moveTo>
                    <a:pt x="17" y="38"/>
                  </a:moveTo>
                  <a:lnTo>
                    <a:pt x="0" y="27"/>
                  </a:lnTo>
                  <a:lnTo>
                    <a:pt x="20" y="0"/>
                  </a:lnTo>
                  <a:lnTo>
                    <a:pt x="37" y="11"/>
                  </a:lnTo>
                  <a:lnTo>
                    <a:pt x="17" y="3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24">
              <a:extLst>
                <a:ext uri="{FF2B5EF4-FFF2-40B4-BE49-F238E27FC236}">
                  <a16:creationId xmlns:a16="http://schemas.microsoft.com/office/drawing/2014/main" id="{BC34E805-AF08-4515-A2D2-9001B69C50FF}"/>
                </a:ext>
              </a:extLst>
            </p:cNvPr>
            <p:cNvSpPr>
              <a:spLocks/>
            </p:cNvSpPr>
            <p:nvPr/>
          </p:nvSpPr>
          <p:spPr bwMode="auto">
            <a:xfrm>
              <a:off x="16403638" y="8432800"/>
              <a:ext cx="55563" cy="61913"/>
            </a:xfrm>
            <a:custGeom>
              <a:avLst/>
              <a:gdLst>
                <a:gd name="T0" fmla="*/ 31 w 35"/>
                <a:gd name="T1" fmla="*/ 0 h 39"/>
                <a:gd name="T2" fmla="*/ 35 w 35"/>
                <a:gd name="T3" fmla="*/ 10 h 39"/>
                <a:gd name="T4" fmla="*/ 20 w 35"/>
                <a:gd name="T5" fmla="*/ 33 h 39"/>
                <a:gd name="T6" fmla="*/ 4 w 35"/>
                <a:gd name="T7" fmla="*/ 39 h 39"/>
                <a:gd name="T8" fmla="*/ 0 w 35"/>
                <a:gd name="T9" fmla="*/ 28 h 39"/>
                <a:gd name="T10" fmla="*/ 6 w 35"/>
                <a:gd name="T11" fmla="*/ 11 h 39"/>
                <a:gd name="T12" fmla="*/ 31 w 35"/>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5" h="39">
                  <a:moveTo>
                    <a:pt x="31" y="0"/>
                  </a:moveTo>
                  <a:lnTo>
                    <a:pt x="35" y="10"/>
                  </a:lnTo>
                  <a:lnTo>
                    <a:pt x="20" y="33"/>
                  </a:lnTo>
                  <a:lnTo>
                    <a:pt x="4" y="39"/>
                  </a:lnTo>
                  <a:lnTo>
                    <a:pt x="0" y="28"/>
                  </a:lnTo>
                  <a:lnTo>
                    <a:pt x="6" y="11"/>
                  </a:lnTo>
                  <a:lnTo>
                    <a:pt x="31"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25">
              <a:extLst>
                <a:ext uri="{FF2B5EF4-FFF2-40B4-BE49-F238E27FC236}">
                  <a16:creationId xmlns:a16="http://schemas.microsoft.com/office/drawing/2014/main" id="{31894697-EBB0-48DA-A4D4-14A233C391E9}"/>
                </a:ext>
              </a:extLst>
            </p:cNvPr>
            <p:cNvSpPr>
              <a:spLocks/>
            </p:cNvSpPr>
            <p:nvPr/>
          </p:nvSpPr>
          <p:spPr bwMode="auto">
            <a:xfrm>
              <a:off x="16681450" y="8442325"/>
              <a:ext cx="53975" cy="57150"/>
            </a:xfrm>
            <a:custGeom>
              <a:avLst/>
              <a:gdLst>
                <a:gd name="T0" fmla="*/ 4 w 34"/>
                <a:gd name="T1" fmla="*/ 0 h 36"/>
                <a:gd name="T2" fmla="*/ 0 w 34"/>
                <a:gd name="T3" fmla="*/ 9 h 36"/>
                <a:gd name="T4" fmla="*/ 14 w 34"/>
                <a:gd name="T5" fmla="*/ 31 h 36"/>
                <a:gd name="T6" fmla="*/ 31 w 34"/>
                <a:gd name="T7" fmla="*/ 36 h 36"/>
                <a:gd name="T8" fmla="*/ 34 w 34"/>
                <a:gd name="T9" fmla="*/ 25 h 36"/>
                <a:gd name="T10" fmla="*/ 29 w 34"/>
                <a:gd name="T11" fmla="*/ 9 h 36"/>
                <a:gd name="T12" fmla="*/ 4 w 34"/>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34" h="36">
                  <a:moveTo>
                    <a:pt x="4" y="0"/>
                  </a:moveTo>
                  <a:lnTo>
                    <a:pt x="0" y="9"/>
                  </a:lnTo>
                  <a:lnTo>
                    <a:pt x="14" y="31"/>
                  </a:lnTo>
                  <a:lnTo>
                    <a:pt x="31" y="36"/>
                  </a:lnTo>
                  <a:lnTo>
                    <a:pt x="34" y="25"/>
                  </a:lnTo>
                  <a:lnTo>
                    <a:pt x="29" y="9"/>
                  </a:lnTo>
                  <a:lnTo>
                    <a:pt x="4"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26">
              <a:extLst>
                <a:ext uri="{FF2B5EF4-FFF2-40B4-BE49-F238E27FC236}">
                  <a16:creationId xmlns:a16="http://schemas.microsoft.com/office/drawing/2014/main" id="{C1FDAB5F-5CD0-4D3A-A3CB-996E1F354A29}"/>
                </a:ext>
              </a:extLst>
            </p:cNvPr>
            <p:cNvSpPr>
              <a:spLocks/>
            </p:cNvSpPr>
            <p:nvPr/>
          </p:nvSpPr>
          <p:spPr bwMode="auto">
            <a:xfrm>
              <a:off x="16579850" y="8453437"/>
              <a:ext cx="150813" cy="112713"/>
            </a:xfrm>
            <a:custGeom>
              <a:avLst/>
              <a:gdLst>
                <a:gd name="T0" fmla="*/ 52 w 52"/>
                <a:gd name="T1" fmla="*/ 15 h 39"/>
                <a:gd name="T2" fmla="*/ 41 w 52"/>
                <a:gd name="T3" fmla="*/ 39 h 39"/>
                <a:gd name="T4" fmla="*/ 0 w 52"/>
                <a:gd name="T5" fmla="*/ 32 h 39"/>
                <a:gd name="T6" fmla="*/ 11 w 52"/>
                <a:gd name="T7" fmla="*/ 0 h 39"/>
                <a:gd name="T8" fmla="*/ 52 w 52"/>
                <a:gd name="T9" fmla="*/ 15 h 39"/>
              </a:gdLst>
              <a:ahLst/>
              <a:cxnLst>
                <a:cxn ang="0">
                  <a:pos x="T0" y="T1"/>
                </a:cxn>
                <a:cxn ang="0">
                  <a:pos x="T2" y="T3"/>
                </a:cxn>
                <a:cxn ang="0">
                  <a:pos x="T4" y="T5"/>
                </a:cxn>
                <a:cxn ang="0">
                  <a:pos x="T6" y="T7"/>
                </a:cxn>
                <a:cxn ang="0">
                  <a:pos x="T8" y="T9"/>
                </a:cxn>
              </a:cxnLst>
              <a:rect l="0" t="0" r="r" b="b"/>
              <a:pathLst>
                <a:path w="52" h="39">
                  <a:moveTo>
                    <a:pt x="52" y="15"/>
                  </a:moveTo>
                  <a:cubicBezTo>
                    <a:pt x="52" y="18"/>
                    <a:pt x="45" y="30"/>
                    <a:pt x="41" y="39"/>
                  </a:cubicBezTo>
                  <a:cubicBezTo>
                    <a:pt x="27" y="39"/>
                    <a:pt x="13" y="36"/>
                    <a:pt x="0" y="32"/>
                  </a:cubicBezTo>
                  <a:cubicBezTo>
                    <a:pt x="2" y="18"/>
                    <a:pt x="5" y="7"/>
                    <a:pt x="11" y="0"/>
                  </a:cubicBezTo>
                  <a:cubicBezTo>
                    <a:pt x="26" y="3"/>
                    <a:pt x="39" y="8"/>
                    <a:pt x="52" y="1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27">
              <a:extLst>
                <a:ext uri="{FF2B5EF4-FFF2-40B4-BE49-F238E27FC236}">
                  <a16:creationId xmlns:a16="http://schemas.microsoft.com/office/drawing/2014/main" id="{5EEA2F73-7CDE-45AB-9E01-1D307DA04CF8}"/>
                </a:ext>
              </a:extLst>
            </p:cNvPr>
            <p:cNvSpPr>
              <a:spLocks/>
            </p:cNvSpPr>
            <p:nvPr/>
          </p:nvSpPr>
          <p:spPr bwMode="auto">
            <a:xfrm>
              <a:off x="15705138" y="8153400"/>
              <a:ext cx="722313" cy="666750"/>
            </a:xfrm>
            <a:custGeom>
              <a:avLst/>
              <a:gdLst>
                <a:gd name="T0" fmla="*/ 250 w 250"/>
                <a:gd name="T1" fmla="*/ 143 h 231"/>
                <a:gd name="T2" fmla="*/ 23 w 250"/>
                <a:gd name="T3" fmla="*/ 229 h 231"/>
                <a:gd name="T4" fmla="*/ 3 w 250"/>
                <a:gd name="T5" fmla="*/ 207 h 231"/>
                <a:gd name="T6" fmla="*/ 105 w 250"/>
                <a:gd name="T7" fmla="*/ 2 h 231"/>
                <a:gd name="T8" fmla="*/ 116 w 250"/>
                <a:gd name="T9" fmla="*/ 3 h 231"/>
                <a:gd name="T10" fmla="*/ 150 w 250"/>
                <a:gd name="T11" fmla="*/ 77 h 231"/>
                <a:gd name="T12" fmla="*/ 116 w 250"/>
                <a:gd name="T13" fmla="*/ 143 h 231"/>
                <a:gd name="T14" fmla="*/ 113 w 250"/>
                <a:gd name="T15" fmla="*/ 145 h 231"/>
                <a:gd name="T16" fmla="*/ 139 w 250"/>
                <a:gd name="T17" fmla="*/ 138 h 231"/>
                <a:gd name="T18" fmla="*/ 139 w 250"/>
                <a:gd name="T19" fmla="*/ 138 h 231"/>
                <a:gd name="T20" fmla="*/ 238 w 250"/>
                <a:gd name="T21" fmla="*/ 121 h 231"/>
                <a:gd name="T22" fmla="*/ 250 w 250"/>
                <a:gd name="T23" fmla="*/ 14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31">
                  <a:moveTo>
                    <a:pt x="250" y="143"/>
                  </a:moveTo>
                  <a:cubicBezTo>
                    <a:pt x="169" y="184"/>
                    <a:pt x="92" y="216"/>
                    <a:pt x="23" y="229"/>
                  </a:cubicBezTo>
                  <a:cubicBezTo>
                    <a:pt x="10" y="231"/>
                    <a:pt x="0" y="220"/>
                    <a:pt x="3" y="207"/>
                  </a:cubicBezTo>
                  <a:cubicBezTo>
                    <a:pt x="26" y="119"/>
                    <a:pt x="52" y="34"/>
                    <a:pt x="105" y="2"/>
                  </a:cubicBezTo>
                  <a:cubicBezTo>
                    <a:pt x="108" y="0"/>
                    <a:pt x="113" y="0"/>
                    <a:pt x="116" y="3"/>
                  </a:cubicBezTo>
                  <a:cubicBezTo>
                    <a:pt x="143" y="19"/>
                    <a:pt x="154" y="44"/>
                    <a:pt x="150" y="77"/>
                  </a:cubicBezTo>
                  <a:cubicBezTo>
                    <a:pt x="147" y="100"/>
                    <a:pt x="135" y="122"/>
                    <a:pt x="116" y="143"/>
                  </a:cubicBezTo>
                  <a:cubicBezTo>
                    <a:pt x="115" y="144"/>
                    <a:pt x="114" y="145"/>
                    <a:pt x="113" y="145"/>
                  </a:cubicBezTo>
                  <a:cubicBezTo>
                    <a:pt x="121" y="143"/>
                    <a:pt x="130" y="140"/>
                    <a:pt x="139" y="138"/>
                  </a:cubicBezTo>
                  <a:cubicBezTo>
                    <a:pt x="139" y="138"/>
                    <a:pt x="139" y="138"/>
                    <a:pt x="139" y="138"/>
                  </a:cubicBezTo>
                  <a:cubicBezTo>
                    <a:pt x="166" y="131"/>
                    <a:pt x="200" y="126"/>
                    <a:pt x="238" y="121"/>
                  </a:cubicBezTo>
                  <a:cubicBezTo>
                    <a:pt x="240" y="129"/>
                    <a:pt x="244" y="136"/>
                    <a:pt x="250" y="1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28">
              <a:extLst>
                <a:ext uri="{FF2B5EF4-FFF2-40B4-BE49-F238E27FC236}">
                  <a16:creationId xmlns:a16="http://schemas.microsoft.com/office/drawing/2014/main" id="{8EB5466C-058A-48A7-8051-E634FF762478}"/>
                </a:ext>
              </a:extLst>
            </p:cNvPr>
            <p:cNvSpPr>
              <a:spLocks/>
            </p:cNvSpPr>
            <p:nvPr/>
          </p:nvSpPr>
          <p:spPr bwMode="auto">
            <a:xfrm>
              <a:off x="15994063" y="8551862"/>
              <a:ext cx="112713" cy="38100"/>
            </a:xfrm>
            <a:custGeom>
              <a:avLst/>
              <a:gdLst>
                <a:gd name="T0" fmla="*/ 39 w 39"/>
                <a:gd name="T1" fmla="*/ 0 h 13"/>
                <a:gd name="T2" fmla="*/ 0 w 39"/>
                <a:gd name="T3" fmla="*/ 13 h 13"/>
                <a:gd name="T4" fmla="*/ 16 w 39"/>
                <a:gd name="T5" fmla="*/ 5 h 13"/>
                <a:gd name="T6" fmla="*/ 13 w 39"/>
                <a:gd name="T7" fmla="*/ 7 h 13"/>
                <a:gd name="T8" fmla="*/ 39 w 39"/>
                <a:gd name="T9" fmla="*/ 0 h 13"/>
              </a:gdLst>
              <a:ahLst/>
              <a:cxnLst>
                <a:cxn ang="0">
                  <a:pos x="T0" y="T1"/>
                </a:cxn>
                <a:cxn ang="0">
                  <a:pos x="T2" y="T3"/>
                </a:cxn>
                <a:cxn ang="0">
                  <a:pos x="T4" y="T5"/>
                </a:cxn>
                <a:cxn ang="0">
                  <a:pos x="T6" y="T7"/>
                </a:cxn>
                <a:cxn ang="0">
                  <a:pos x="T8" y="T9"/>
                </a:cxn>
              </a:cxnLst>
              <a:rect l="0" t="0" r="r" b="b"/>
              <a:pathLst>
                <a:path w="39" h="13">
                  <a:moveTo>
                    <a:pt x="39" y="0"/>
                  </a:moveTo>
                  <a:cubicBezTo>
                    <a:pt x="0" y="13"/>
                    <a:pt x="0" y="13"/>
                    <a:pt x="0" y="13"/>
                  </a:cubicBezTo>
                  <a:cubicBezTo>
                    <a:pt x="16" y="5"/>
                    <a:pt x="16" y="5"/>
                    <a:pt x="16" y="5"/>
                  </a:cubicBezTo>
                  <a:cubicBezTo>
                    <a:pt x="15" y="6"/>
                    <a:pt x="14" y="7"/>
                    <a:pt x="13" y="7"/>
                  </a:cubicBezTo>
                  <a:cubicBezTo>
                    <a:pt x="21" y="5"/>
                    <a:pt x="30" y="2"/>
                    <a:pt x="39"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29">
              <a:extLst>
                <a:ext uri="{FF2B5EF4-FFF2-40B4-BE49-F238E27FC236}">
                  <a16:creationId xmlns:a16="http://schemas.microsoft.com/office/drawing/2014/main" id="{A30B9D51-FD35-4432-8F9F-B3259CF13D31}"/>
                </a:ext>
              </a:extLst>
            </p:cNvPr>
            <p:cNvSpPr>
              <a:spLocks/>
            </p:cNvSpPr>
            <p:nvPr/>
          </p:nvSpPr>
          <p:spPr bwMode="auto">
            <a:xfrm>
              <a:off x="16706850" y="8161337"/>
              <a:ext cx="722313" cy="668338"/>
            </a:xfrm>
            <a:custGeom>
              <a:avLst/>
              <a:gdLst>
                <a:gd name="T0" fmla="*/ 227 w 250"/>
                <a:gd name="T1" fmla="*/ 228 h 231"/>
                <a:gd name="T2" fmla="*/ 0 w 250"/>
                <a:gd name="T3" fmla="*/ 142 h 231"/>
                <a:gd name="T4" fmla="*/ 12 w 250"/>
                <a:gd name="T5" fmla="*/ 120 h 231"/>
                <a:gd name="T6" fmla="*/ 114 w 250"/>
                <a:gd name="T7" fmla="*/ 138 h 231"/>
                <a:gd name="T8" fmla="*/ 136 w 250"/>
                <a:gd name="T9" fmla="*/ 145 h 231"/>
                <a:gd name="T10" fmla="*/ 132 w 250"/>
                <a:gd name="T11" fmla="*/ 140 h 231"/>
                <a:gd name="T12" fmla="*/ 99 w 250"/>
                <a:gd name="T13" fmla="*/ 76 h 231"/>
                <a:gd name="T14" fmla="*/ 133 w 250"/>
                <a:gd name="T15" fmla="*/ 2 h 231"/>
                <a:gd name="T16" fmla="*/ 145 w 250"/>
                <a:gd name="T17" fmla="*/ 2 h 231"/>
                <a:gd name="T18" fmla="*/ 247 w 250"/>
                <a:gd name="T19" fmla="*/ 207 h 231"/>
                <a:gd name="T20" fmla="*/ 227 w 250"/>
                <a:gd name="T21" fmla="*/ 22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31">
                  <a:moveTo>
                    <a:pt x="227" y="228"/>
                  </a:moveTo>
                  <a:cubicBezTo>
                    <a:pt x="157" y="215"/>
                    <a:pt x="81" y="184"/>
                    <a:pt x="0" y="142"/>
                  </a:cubicBezTo>
                  <a:cubicBezTo>
                    <a:pt x="6" y="136"/>
                    <a:pt x="10" y="128"/>
                    <a:pt x="12" y="120"/>
                  </a:cubicBezTo>
                  <a:cubicBezTo>
                    <a:pt x="51" y="125"/>
                    <a:pt x="86" y="131"/>
                    <a:pt x="114" y="138"/>
                  </a:cubicBezTo>
                  <a:cubicBezTo>
                    <a:pt x="122" y="140"/>
                    <a:pt x="129" y="142"/>
                    <a:pt x="136" y="145"/>
                  </a:cubicBezTo>
                  <a:cubicBezTo>
                    <a:pt x="135" y="143"/>
                    <a:pt x="133" y="141"/>
                    <a:pt x="132" y="140"/>
                  </a:cubicBezTo>
                  <a:cubicBezTo>
                    <a:pt x="114" y="120"/>
                    <a:pt x="103" y="99"/>
                    <a:pt x="99" y="76"/>
                  </a:cubicBezTo>
                  <a:cubicBezTo>
                    <a:pt x="95" y="43"/>
                    <a:pt x="107" y="19"/>
                    <a:pt x="133" y="2"/>
                  </a:cubicBezTo>
                  <a:cubicBezTo>
                    <a:pt x="137" y="0"/>
                    <a:pt x="141" y="0"/>
                    <a:pt x="145" y="2"/>
                  </a:cubicBezTo>
                  <a:cubicBezTo>
                    <a:pt x="198" y="34"/>
                    <a:pt x="223" y="118"/>
                    <a:pt x="247" y="207"/>
                  </a:cubicBezTo>
                  <a:cubicBezTo>
                    <a:pt x="250" y="219"/>
                    <a:pt x="239" y="231"/>
                    <a:pt x="227" y="2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30">
              <a:extLst>
                <a:ext uri="{FF2B5EF4-FFF2-40B4-BE49-F238E27FC236}">
                  <a16:creationId xmlns:a16="http://schemas.microsoft.com/office/drawing/2014/main" id="{2673207D-3C26-4C93-A669-345848EDF63E}"/>
                </a:ext>
              </a:extLst>
            </p:cNvPr>
            <p:cNvSpPr>
              <a:spLocks/>
            </p:cNvSpPr>
            <p:nvPr/>
          </p:nvSpPr>
          <p:spPr bwMode="auto">
            <a:xfrm>
              <a:off x="17037050" y="8561387"/>
              <a:ext cx="141288" cy="53975"/>
            </a:xfrm>
            <a:custGeom>
              <a:avLst/>
              <a:gdLst>
                <a:gd name="T0" fmla="*/ 0 w 49"/>
                <a:gd name="T1" fmla="*/ 0 h 19"/>
                <a:gd name="T2" fmla="*/ 22 w 49"/>
                <a:gd name="T3" fmla="*/ 7 h 19"/>
                <a:gd name="T4" fmla="*/ 18 w 49"/>
                <a:gd name="T5" fmla="*/ 2 h 19"/>
                <a:gd name="T6" fmla="*/ 49 w 49"/>
                <a:gd name="T7" fmla="*/ 19 h 19"/>
                <a:gd name="T8" fmla="*/ 0 w 49"/>
                <a:gd name="T9" fmla="*/ 0 h 19"/>
              </a:gdLst>
              <a:ahLst/>
              <a:cxnLst>
                <a:cxn ang="0">
                  <a:pos x="T0" y="T1"/>
                </a:cxn>
                <a:cxn ang="0">
                  <a:pos x="T2" y="T3"/>
                </a:cxn>
                <a:cxn ang="0">
                  <a:pos x="T4" y="T5"/>
                </a:cxn>
                <a:cxn ang="0">
                  <a:pos x="T6" y="T7"/>
                </a:cxn>
                <a:cxn ang="0">
                  <a:pos x="T8" y="T9"/>
                </a:cxn>
              </a:cxnLst>
              <a:rect l="0" t="0" r="r" b="b"/>
              <a:pathLst>
                <a:path w="49" h="19">
                  <a:moveTo>
                    <a:pt x="0" y="0"/>
                  </a:moveTo>
                  <a:cubicBezTo>
                    <a:pt x="8" y="2"/>
                    <a:pt x="15" y="4"/>
                    <a:pt x="22" y="7"/>
                  </a:cubicBezTo>
                  <a:cubicBezTo>
                    <a:pt x="21" y="5"/>
                    <a:pt x="19" y="3"/>
                    <a:pt x="18" y="2"/>
                  </a:cubicBezTo>
                  <a:cubicBezTo>
                    <a:pt x="49" y="19"/>
                    <a:pt x="49" y="19"/>
                    <a:pt x="49" y="19"/>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31">
              <a:extLst>
                <a:ext uri="{FF2B5EF4-FFF2-40B4-BE49-F238E27FC236}">
                  <a16:creationId xmlns:a16="http://schemas.microsoft.com/office/drawing/2014/main" id="{3AD90005-95F8-4A82-93E2-0D40DEA8DAA2}"/>
                </a:ext>
              </a:extLst>
            </p:cNvPr>
            <p:cNvSpPr>
              <a:spLocks/>
            </p:cNvSpPr>
            <p:nvPr/>
          </p:nvSpPr>
          <p:spPr bwMode="auto">
            <a:xfrm>
              <a:off x="16435388" y="8372475"/>
              <a:ext cx="280988" cy="334963"/>
            </a:xfrm>
            <a:custGeom>
              <a:avLst/>
              <a:gdLst>
                <a:gd name="T0" fmla="*/ 84 w 97"/>
                <a:gd name="T1" fmla="*/ 116 h 116"/>
                <a:gd name="T2" fmla="*/ 13 w 97"/>
                <a:gd name="T3" fmla="*/ 116 h 116"/>
                <a:gd name="T4" fmla="*/ 0 w 97"/>
                <a:gd name="T5" fmla="*/ 103 h 116"/>
                <a:gd name="T6" fmla="*/ 0 w 97"/>
                <a:gd name="T7" fmla="*/ 13 h 116"/>
                <a:gd name="T8" fmla="*/ 13 w 97"/>
                <a:gd name="T9" fmla="*/ 0 h 116"/>
                <a:gd name="T10" fmla="*/ 84 w 97"/>
                <a:gd name="T11" fmla="*/ 0 h 116"/>
                <a:gd name="T12" fmla="*/ 97 w 97"/>
                <a:gd name="T13" fmla="*/ 13 h 116"/>
                <a:gd name="T14" fmla="*/ 97 w 97"/>
                <a:gd name="T15" fmla="*/ 103 h 116"/>
                <a:gd name="T16" fmla="*/ 84 w 9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6">
                  <a:moveTo>
                    <a:pt x="84" y="116"/>
                  </a:moveTo>
                  <a:cubicBezTo>
                    <a:pt x="13" y="116"/>
                    <a:pt x="13" y="116"/>
                    <a:pt x="13" y="116"/>
                  </a:cubicBezTo>
                  <a:cubicBezTo>
                    <a:pt x="6" y="116"/>
                    <a:pt x="0" y="110"/>
                    <a:pt x="0" y="103"/>
                  </a:cubicBezTo>
                  <a:cubicBezTo>
                    <a:pt x="0" y="13"/>
                    <a:pt x="0" y="13"/>
                    <a:pt x="0" y="13"/>
                  </a:cubicBezTo>
                  <a:cubicBezTo>
                    <a:pt x="0" y="6"/>
                    <a:pt x="6" y="0"/>
                    <a:pt x="13" y="0"/>
                  </a:cubicBezTo>
                  <a:cubicBezTo>
                    <a:pt x="84" y="0"/>
                    <a:pt x="84" y="0"/>
                    <a:pt x="84" y="0"/>
                  </a:cubicBezTo>
                  <a:cubicBezTo>
                    <a:pt x="91" y="0"/>
                    <a:pt x="97" y="6"/>
                    <a:pt x="97" y="13"/>
                  </a:cubicBezTo>
                  <a:cubicBezTo>
                    <a:pt x="97" y="103"/>
                    <a:pt x="97" y="103"/>
                    <a:pt x="97" y="103"/>
                  </a:cubicBezTo>
                  <a:cubicBezTo>
                    <a:pt x="97" y="110"/>
                    <a:pt x="91" y="116"/>
                    <a:pt x="8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32">
              <a:extLst>
                <a:ext uri="{FF2B5EF4-FFF2-40B4-BE49-F238E27FC236}">
                  <a16:creationId xmlns:a16="http://schemas.microsoft.com/office/drawing/2014/main" id="{C14900F9-9D73-46D3-9A61-6E463BB1C048}"/>
                </a:ext>
              </a:extLst>
            </p:cNvPr>
            <p:cNvSpPr>
              <a:spLocks/>
            </p:cNvSpPr>
            <p:nvPr/>
          </p:nvSpPr>
          <p:spPr bwMode="auto">
            <a:xfrm>
              <a:off x="16459200" y="8399462"/>
              <a:ext cx="233363" cy="282575"/>
            </a:xfrm>
            <a:custGeom>
              <a:avLst/>
              <a:gdLst>
                <a:gd name="T0" fmla="*/ 68 w 81"/>
                <a:gd name="T1" fmla="*/ 98 h 98"/>
                <a:gd name="T2" fmla="*/ 13 w 81"/>
                <a:gd name="T3" fmla="*/ 98 h 98"/>
                <a:gd name="T4" fmla="*/ 0 w 81"/>
                <a:gd name="T5" fmla="*/ 85 h 98"/>
                <a:gd name="T6" fmla="*/ 0 w 81"/>
                <a:gd name="T7" fmla="*/ 13 h 98"/>
                <a:gd name="T8" fmla="*/ 13 w 81"/>
                <a:gd name="T9" fmla="*/ 0 h 98"/>
                <a:gd name="T10" fmla="*/ 68 w 81"/>
                <a:gd name="T11" fmla="*/ 0 h 98"/>
                <a:gd name="T12" fmla="*/ 81 w 81"/>
                <a:gd name="T13" fmla="*/ 13 h 98"/>
                <a:gd name="T14" fmla="*/ 81 w 81"/>
                <a:gd name="T15" fmla="*/ 85 h 98"/>
                <a:gd name="T16" fmla="*/ 68 w 81"/>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98">
                  <a:moveTo>
                    <a:pt x="68" y="98"/>
                  </a:moveTo>
                  <a:cubicBezTo>
                    <a:pt x="13" y="98"/>
                    <a:pt x="13" y="98"/>
                    <a:pt x="13" y="98"/>
                  </a:cubicBezTo>
                  <a:cubicBezTo>
                    <a:pt x="6" y="98"/>
                    <a:pt x="0" y="92"/>
                    <a:pt x="0" y="85"/>
                  </a:cubicBezTo>
                  <a:cubicBezTo>
                    <a:pt x="0" y="13"/>
                    <a:pt x="0" y="13"/>
                    <a:pt x="0" y="13"/>
                  </a:cubicBezTo>
                  <a:cubicBezTo>
                    <a:pt x="0" y="6"/>
                    <a:pt x="6" y="0"/>
                    <a:pt x="13" y="0"/>
                  </a:cubicBezTo>
                  <a:cubicBezTo>
                    <a:pt x="68" y="0"/>
                    <a:pt x="68" y="0"/>
                    <a:pt x="68" y="0"/>
                  </a:cubicBezTo>
                  <a:cubicBezTo>
                    <a:pt x="75" y="0"/>
                    <a:pt x="81" y="6"/>
                    <a:pt x="81" y="13"/>
                  </a:cubicBezTo>
                  <a:cubicBezTo>
                    <a:pt x="81" y="85"/>
                    <a:pt x="81" y="85"/>
                    <a:pt x="81" y="85"/>
                  </a:cubicBezTo>
                  <a:cubicBezTo>
                    <a:pt x="81" y="92"/>
                    <a:pt x="75" y="98"/>
                    <a:pt x="68" y="9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Oval 133">
              <a:extLst>
                <a:ext uri="{FF2B5EF4-FFF2-40B4-BE49-F238E27FC236}">
                  <a16:creationId xmlns:a16="http://schemas.microsoft.com/office/drawing/2014/main" id="{8C2B9437-8F26-44B5-889C-D6DC8A16094B}"/>
                </a:ext>
              </a:extLst>
            </p:cNvPr>
            <p:cNvSpPr>
              <a:spLocks noChangeArrowheads="1"/>
            </p:cNvSpPr>
            <p:nvPr/>
          </p:nvSpPr>
          <p:spPr bwMode="auto">
            <a:xfrm>
              <a:off x="16554450" y="8459787"/>
              <a:ext cx="42863" cy="4286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4">
              <a:extLst>
                <a:ext uri="{FF2B5EF4-FFF2-40B4-BE49-F238E27FC236}">
                  <a16:creationId xmlns:a16="http://schemas.microsoft.com/office/drawing/2014/main" id="{10C906D3-088A-4AD9-B7E2-06F82F7D18DA}"/>
                </a:ext>
              </a:extLst>
            </p:cNvPr>
            <p:cNvSpPr>
              <a:spLocks/>
            </p:cNvSpPr>
            <p:nvPr/>
          </p:nvSpPr>
          <p:spPr bwMode="auto">
            <a:xfrm>
              <a:off x="16406813" y="8448675"/>
              <a:ext cx="150813" cy="112713"/>
            </a:xfrm>
            <a:custGeom>
              <a:avLst/>
              <a:gdLst>
                <a:gd name="T0" fmla="*/ 0 w 52"/>
                <a:gd name="T1" fmla="*/ 14 h 39"/>
                <a:gd name="T2" fmla="*/ 12 w 52"/>
                <a:gd name="T3" fmla="*/ 39 h 39"/>
                <a:gd name="T4" fmla="*/ 52 w 52"/>
                <a:gd name="T5" fmla="*/ 31 h 39"/>
                <a:gd name="T6" fmla="*/ 41 w 52"/>
                <a:gd name="T7" fmla="*/ 0 h 39"/>
                <a:gd name="T8" fmla="*/ 0 w 52"/>
                <a:gd name="T9" fmla="*/ 14 h 39"/>
              </a:gdLst>
              <a:ahLst/>
              <a:cxnLst>
                <a:cxn ang="0">
                  <a:pos x="T0" y="T1"/>
                </a:cxn>
                <a:cxn ang="0">
                  <a:pos x="T2" y="T3"/>
                </a:cxn>
                <a:cxn ang="0">
                  <a:pos x="T4" y="T5"/>
                </a:cxn>
                <a:cxn ang="0">
                  <a:pos x="T6" y="T7"/>
                </a:cxn>
                <a:cxn ang="0">
                  <a:pos x="T8" y="T9"/>
                </a:cxn>
              </a:cxnLst>
              <a:rect l="0" t="0" r="r" b="b"/>
              <a:pathLst>
                <a:path w="52" h="39">
                  <a:moveTo>
                    <a:pt x="0" y="14"/>
                  </a:moveTo>
                  <a:cubicBezTo>
                    <a:pt x="0" y="17"/>
                    <a:pt x="7" y="29"/>
                    <a:pt x="12" y="39"/>
                  </a:cubicBezTo>
                  <a:cubicBezTo>
                    <a:pt x="26" y="38"/>
                    <a:pt x="39" y="36"/>
                    <a:pt x="52" y="31"/>
                  </a:cubicBezTo>
                  <a:cubicBezTo>
                    <a:pt x="51" y="18"/>
                    <a:pt x="48" y="6"/>
                    <a:pt x="41" y="0"/>
                  </a:cubicBezTo>
                  <a:cubicBezTo>
                    <a:pt x="26" y="2"/>
                    <a:pt x="13" y="7"/>
                    <a:pt x="0" y="14"/>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35">
              <a:extLst>
                <a:ext uri="{FF2B5EF4-FFF2-40B4-BE49-F238E27FC236}">
                  <a16:creationId xmlns:a16="http://schemas.microsoft.com/office/drawing/2014/main" id="{3808A151-6AE0-4C79-8310-BDD6931F0C2F}"/>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 name="T8" fmla="*/ 0 w 83"/>
                <a:gd name="T9" fmla="*/ 2 h 616"/>
              </a:gdLst>
              <a:ahLst/>
              <a:cxnLst>
                <a:cxn ang="0">
                  <a:pos x="T0" y="T1"/>
                </a:cxn>
                <a:cxn ang="0">
                  <a:pos x="T2" y="T3"/>
                </a:cxn>
                <a:cxn ang="0">
                  <a:pos x="T4" y="T5"/>
                </a:cxn>
                <a:cxn ang="0">
                  <a:pos x="T6" y="T7"/>
                </a:cxn>
                <a:cxn ang="0">
                  <a:pos x="T8" y="T9"/>
                </a:cxn>
              </a:cxnLst>
              <a:rect l="0" t="0" r="r" b="b"/>
              <a:pathLst>
                <a:path w="83" h="616">
                  <a:moveTo>
                    <a:pt x="0" y="2"/>
                  </a:moveTo>
                  <a:lnTo>
                    <a:pt x="0" y="616"/>
                  </a:lnTo>
                  <a:lnTo>
                    <a:pt x="29" y="616"/>
                  </a:lnTo>
                  <a:lnTo>
                    <a:pt x="83"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36">
              <a:extLst>
                <a:ext uri="{FF2B5EF4-FFF2-40B4-BE49-F238E27FC236}">
                  <a16:creationId xmlns:a16="http://schemas.microsoft.com/office/drawing/2014/main" id="{11D235C5-379A-46CC-9FDB-F648D69AE94B}"/>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Lst>
              <a:ahLst/>
              <a:cxnLst>
                <a:cxn ang="0">
                  <a:pos x="T0" y="T1"/>
                </a:cxn>
                <a:cxn ang="0">
                  <a:pos x="T2" y="T3"/>
                </a:cxn>
                <a:cxn ang="0">
                  <a:pos x="T4" y="T5"/>
                </a:cxn>
                <a:cxn ang="0">
                  <a:pos x="T6" y="T7"/>
                </a:cxn>
              </a:cxnLst>
              <a:rect l="0" t="0" r="r" b="b"/>
              <a:pathLst>
                <a:path w="83" h="616">
                  <a:moveTo>
                    <a:pt x="0" y="2"/>
                  </a:moveTo>
                  <a:lnTo>
                    <a:pt x="0" y="616"/>
                  </a:lnTo>
                  <a:lnTo>
                    <a:pt x="29" y="616"/>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37">
              <a:extLst>
                <a:ext uri="{FF2B5EF4-FFF2-40B4-BE49-F238E27FC236}">
                  <a16:creationId xmlns:a16="http://schemas.microsoft.com/office/drawing/2014/main" id="{083E7263-FA7A-46F7-8D99-C2C6C77A860E}"/>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 name="T8" fmla="*/ 83 w 83"/>
                <a:gd name="T9" fmla="*/ 2 h 616"/>
              </a:gdLst>
              <a:ahLst/>
              <a:cxnLst>
                <a:cxn ang="0">
                  <a:pos x="T0" y="T1"/>
                </a:cxn>
                <a:cxn ang="0">
                  <a:pos x="T2" y="T3"/>
                </a:cxn>
                <a:cxn ang="0">
                  <a:pos x="T4" y="T5"/>
                </a:cxn>
                <a:cxn ang="0">
                  <a:pos x="T6" y="T7"/>
                </a:cxn>
                <a:cxn ang="0">
                  <a:pos x="T8" y="T9"/>
                </a:cxn>
              </a:cxnLst>
              <a:rect l="0" t="0" r="r" b="b"/>
              <a:pathLst>
                <a:path w="83" h="616">
                  <a:moveTo>
                    <a:pt x="83" y="2"/>
                  </a:moveTo>
                  <a:lnTo>
                    <a:pt x="83" y="616"/>
                  </a:lnTo>
                  <a:lnTo>
                    <a:pt x="54" y="616"/>
                  </a:lnTo>
                  <a:lnTo>
                    <a:pt x="0" y="0"/>
                  </a:lnTo>
                  <a:lnTo>
                    <a:pt x="83"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38">
              <a:extLst>
                <a:ext uri="{FF2B5EF4-FFF2-40B4-BE49-F238E27FC236}">
                  <a16:creationId xmlns:a16="http://schemas.microsoft.com/office/drawing/2014/main" id="{1C668198-41F1-42DB-B36C-AA14643ED519}"/>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Lst>
              <a:ahLst/>
              <a:cxnLst>
                <a:cxn ang="0">
                  <a:pos x="T0" y="T1"/>
                </a:cxn>
                <a:cxn ang="0">
                  <a:pos x="T2" y="T3"/>
                </a:cxn>
                <a:cxn ang="0">
                  <a:pos x="T4" y="T5"/>
                </a:cxn>
                <a:cxn ang="0">
                  <a:pos x="T6" y="T7"/>
                </a:cxn>
              </a:cxnLst>
              <a:rect l="0" t="0" r="r" b="b"/>
              <a:pathLst>
                <a:path w="83" h="616">
                  <a:moveTo>
                    <a:pt x="83" y="2"/>
                  </a:moveTo>
                  <a:lnTo>
                    <a:pt x="83" y="616"/>
                  </a:lnTo>
                  <a:lnTo>
                    <a:pt x="54" y="6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Rectangle 139">
              <a:extLst>
                <a:ext uri="{FF2B5EF4-FFF2-40B4-BE49-F238E27FC236}">
                  <a16:creationId xmlns:a16="http://schemas.microsoft.com/office/drawing/2014/main" id="{CBB16990-8F56-4165-8850-37872B5B6F8B}"/>
                </a:ext>
              </a:extLst>
            </p:cNvPr>
            <p:cNvSpPr>
              <a:spLocks noChangeArrowheads="1"/>
            </p:cNvSpPr>
            <p:nvPr/>
          </p:nvSpPr>
          <p:spPr bwMode="auto">
            <a:xfrm>
              <a:off x="16017875" y="9447212"/>
              <a:ext cx="1084263"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40">
              <a:extLst>
                <a:ext uri="{FF2B5EF4-FFF2-40B4-BE49-F238E27FC236}">
                  <a16:creationId xmlns:a16="http://schemas.microsoft.com/office/drawing/2014/main" id="{6C2996E0-73CE-42DA-85D4-0810B1A65BFC}"/>
                </a:ext>
              </a:extLst>
            </p:cNvPr>
            <p:cNvSpPr>
              <a:spLocks/>
            </p:cNvSpPr>
            <p:nvPr/>
          </p:nvSpPr>
          <p:spPr bwMode="auto">
            <a:xfrm>
              <a:off x="16371888" y="10353675"/>
              <a:ext cx="84138" cy="130175"/>
            </a:xfrm>
            <a:custGeom>
              <a:avLst/>
              <a:gdLst>
                <a:gd name="T0" fmla="*/ 6 w 53"/>
                <a:gd name="T1" fmla="*/ 82 h 82"/>
                <a:gd name="T2" fmla="*/ 0 w 53"/>
                <a:gd name="T3" fmla="*/ 4 h 82"/>
                <a:gd name="T4" fmla="*/ 44 w 53"/>
                <a:gd name="T5" fmla="*/ 0 h 82"/>
                <a:gd name="T6" fmla="*/ 53 w 53"/>
                <a:gd name="T7" fmla="*/ 82 h 82"/>
                <a:gd name="T8" fmla="*/ 6 w 53"/>
                <a:gd name="T9" fmla="*/ 82 h 82"/>
              </a:gdLst>
              <a:ahLst/>
              <a:cxnLst>
                <a:cxn ang="0">
                  <a:pos x="T0" y="T1"/>
                </a:cxn>
                <a:cxn ang="0">
                  <a:pos x="T2" y="T3"/>
                </a:cxn>
                <a:cxn ang="0">
                  <a:pos x="T4" y="T5"/>
                </a:cxn>
                <a:cxn ang="0">
                  <a:pos x="T6" y="T7"/>
                </a:cxn>
                <a:cxn ang="0">
                  <a:pos x="T8" y="T9"/>
                </a:cxn>
              </a:cxnLst>
              <a:rect l="0" t="0" r="r" b="b"/>
              <a:pathLst>
                <a:path w="53" h="82">
                  <a:moveTo>
                    <a:pt x="6" y="82"/>
                  </a:moveTo>
                  <a:lnTo>
                    <a:pt x="0" y="4"/>
                  </a:lnTo>
                  <a:lnTo>
                    <a:pt x="44" y="0"/>
                  </a:lnTo>
                  <a:lnTo>
                    <a:pt x="53" y="82"/>
                  </a:lnTo>
                  <a:lnTo>
                    <a:pt x="6" y="82"/>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41">
              <a:extLst>
                <a:ext uri="{FF2B5EF4-FFF2-40B4-BE49-F238E27FC236}">
                  <a16:creationId xmlns:a16="http://schemas.microsoft.com/office/drawing/2014/main" id="{FC1A406B-4A75-4FD1-A124-C2C045AF29D8}"/>
                </a:ext>
              </a:extLst>
            </p:cNvPr>
            <p:cNvSpPr>
              <a:spLocks/>
            </p:cNvSpPr>
            <p:nvPr/>
          </p:nvSpPr>
          <p:spPr bwMode="auto">
            <a:xfrm>
              <a:off x="16324263" y="10463212"/>
              <a:ext cx="215900" cy="168275"/>
            </a:xfrm>
            <a:custGeom>
              <a:avLst/>
              <a:gdLst>
                <a:gd name="T0" fmla="*/ 50 w 75"/>
                <a:gd name="T1" fmla="*/ 0 h 58"/>
                <a:gd name="T2" fmla="*/ 73 w 75"/>
                <a:gd name="T3" fmla="*/ 26 h 58"/>
                <a:gd name="T4" fmla="*/ 75 w 75"/>
                <a:gd name="T5" fmla="*/ 47 h 58"/>
                <a:gd name="T6" fmla="*/ 2 w 75"/>
                <a:gd name="T7" fmla="*/ 55 h 58"/>
                <a:gd name="T8" fmla="*/ 0 w 75"/>
                <a:gd name="T9" fmla="*/ 32 h 58"/>
                <a:gd name="T10" fmla="*/ 14 w 75"/>
                <a:gd name="T11" fmla="*/ 2 h 58"/>
                <a:gd name="T12" fmla="*/ 50 w 75"/>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75" h="58">
                  <a:moveTo>
                    <a:pt x="50" y="0"/>
                  </a:moveTo>
                  <a:cubicBezTo>
                    <a:pt x="73" y="26"/>
                    <a:pt x="73" y="26"/>
                    <a:pt x="73" y="26"/>
                  </a:cubicBezTo>
                  <a:cubicBezTo>
                    <a:pt x="75" y="47"/>
                    <a:pt x="75" y="47"/>
                    <a:pt x="75" y="47"/>
                  </a:cubicBezTo>
                  <a:cubicBezTo>
                    <a:pt x="49" y="55"/>
                    <a:pt x="25" y="58"/>
                    <a:pt x="2" y="55"/>
                  </a:cubicBezTo>
                  <a:cubicBezTo>
                    <a:pt x="0" y="32"/>
                    <a:pt x="0" y="32"/>
                    <a:pt x="0" y="32"/>
                  </a:cubicBezTo>
                  <a:cubicBezTo>
                    <a:pt x="14" y="2"/>
                    <a:pt x="14" y="2"/>
                    <a:pt x="14" y="2"/>
                  </a:cubicBezTo>
                  <a:cubicBezTo>
                    <a:pt x="26" y="6"/>
                    <a:pt x="38" y="4"/>
                    <a:pt x="5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42">
              <a:extLst>
                <a:ext uri="{FF2B5EF4-FFF2-40B4-BE49-F238E27FC236}">
                  <a16:creationId xmlns:a16="http://schemas.microsoft.com/office/drawing/2014/main" id="{85BF3B22-0E6C-4DFF-A86D-E67465B3EDC8}"/>
                </a:ext>
              </a:extLst>
            </p:cNvPr>
            <p:cNvSpPr>
              <a:spLocks/>
            </p:cNvSpPr>
            <p:nvPr/>
          </p:nvSpPr>
          <p:spPr bwMode="auto">
            <a:xfrm>
              <a:off x="16324263" y="10463212"/>
              <a:ext cx="209550" cy="115888"/>
            </a:xfrm>
            <a:custGeom>
              <a:avLst/>
              <a:gdLst>
                <a:gd name="T0" fmla="*/ 50 w 73"/>
                <a:gd name="T1" fmla="*/ 0 h 40"/>
                <a:gd name="T2" fmla="*/ 73 w 73"/>
                <a:gd name="T3" fmla="*/ 26 h 40"/>
                <a:gd name="T4" fmla="*/ 0 w 73"/>
                <a:gd name="T5" fmla="*/ 32 h 40"/>
                <a:gd name="T6" fmla="*/ 14 w 73"/>
                <a:gd name="T7" fmla="*/ 2 h 40"/>
                <a:gd name="T8" fmla="*/ 50 w 73"/>
                <a:gd name="T9" fmla="*/ 0 h 40"/>
              </a:gdLst>
              <a:ahLst/>
              <a:cxnLst>
                <a:cxn ang="0">
                  <a:pos x="T0" y="T1"/>
                </a:cxn>
                <a:cxn ang="0">
                  <a:pos x="T2" y="T3"/>
                </a:cxn>
                <a:cxn ang="0">
                  <a:pos x="T4" y="T5"/>
                </a:cxn>
                <a:cxn ang="0">
                  <a:pos x="T6" y="T7"/>
                </a:cxn>
                <a:cxn ang="0">
                  <a:pos x="T8" y="T9"/>
                </a:cxn>
              </a:cxnLst>
              <a:rect l="0" t="0" r="r" b="b"/>
              <a:pathLst>
                <a:path w="73" h="40">
                  <a:moveTo>
                    <a:pt x="50" y="0"/>
                  </a:moveTo>
                  <a:cubicBezTo>
                    <a:pt x="73" y="26"/>
                    <a:pt x="73" y="26"/>
                    <a:pt x="73" y="26"/>
                  </a:cubicBezTo>
                  <a:cubicBezTo>
                    <a:pt x="35" y="40"/>
                    <a:pt x="0" y="32"/>
                    <a:pt x="0" y="32"/>
                  </a:cubicBezTo>
                  <a:cubicBezTo>
                    <a:pt x="14" y="2"/>
                    <a:pt x="14" y="2"/>
                    <a:pt x="14" y="2"/>
                  </a:cubicBezTo>
                  <a:cubicBezTo>
                    <a:pt x="26" y="6"/>
                    <a:pt x="38" y="4"/>
                    <a:pt x="50" y="0"/>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43">
              <a:extLst>
                <a:ext uri="{FF2B5EF4-FFF2-40B4-BE49-F238E27FC236}">
                  <a16:creationId xmlns:a16="http://schemas.microsoft.com/office/drawing/2014/main" id="{3E615E06-D899-4C14-81E1-A6AE83943FFF}"/>
                </a:ext>
              </a:extLst>
            </p:cNvPr>
            <p:cNvSpPr>
              <a:spLocks/>
            </p:cNvSpPr>
            <p:nvPr/>
          </p:nvSpPr>
          <p:spPr bwMode="auto">
            <a:xfrm>
              <a:off x="16144875" y="9302750"/>
              <a:ext cx="317500" cy="1114425"/>
            </a:xfrm>
            <a:custGeom>
              <a:avLst/>
              <a:gdLst>
                <a:gd name="T0" fmla="*/ 108 w 110"/>
                <a:gd name="T1" fmla="*/ 382 h 386"/>
                <a:gd name="T2" fmla="*/ 75 w 110"/>
                <a:gd name="T3" fmla="*/ 386 h 386"/>
                <a:gd name="T4" fmla="*/ 2 w 110"/>
                <a:gd name="T5" fmla="*/ 51 h 386"/>
                <a:gd name="T6" fmla="*/ 23 w 110"/>
                <a:gd name="T7" fmla="*/ 10 h 386"/>
                <a:gd name="T8" fmla="*/ 72 w 110"/>
                <a:gd name="T9" fmla="*/ 4 h 386"/>
                <a:gd name="T10" fmla="*/ 102 w 110"/>
                <a:gd name="T11" fmla="*/ 40 h 386"/>
                <a:gd name="T12" fmla="*/ 108 w 110"/>
                <a:gd name="T13" fmla="*/ 382 h 386"/>
              </a:gdLst>
              <a:ahLst/>
              <a:cxnLst>
                <a:cxn ang="0">
                  <a:pos x="T0" y="T1"/>
                </a:cxn>
                <a:cxn ang="0">
                  <a:pos x="T2" y="T3"/>
                </a:cxn>
                <a:cxn ang="0">
                  <a:pos x="T4" y="T5"/>
                </a:cxn>
                <a:cxn ang="0">
                  <a:pos x="T6" y="T7"/>
                </a:cxn>
                <a:cxn ang="0">
                  <a:pos x="T8" y="T9"/>
                </a:cxn>
                <a:cxn ang="0">
                  <a:pos x="T10" y="T11"/>
                </a:cxn>
                <a:cxn ang="0">
                  <a:pos x="T12" y="T13"/>
                </a:cxn>
              </a:cxnLst>
              <a:rect l="0" t="0" r="r" b="b"/>
              <a:pathLst>
                <a:path w="110" h="386">
                  <a:moveTo>
                    <a:pt x="108" y="382"/>
                  </a:moveTo>
                  <a:cubicBezTo>
                    <a:pt x="75" y="386"/>
                    <a:pt x="75" y="386"/>
                    <a:pt x="75" y="386"/>
                  </a:cubicBezTo>
                  <a:cubicBezTo>
                    <a:pt x="47" y="264"/>
                    <a:pt x="12" y="119"/>
                    <a:pt x="2" y="51"/>
                  </a:cubicBezTo>
                  <a:cubicBezTo>
                    <a:pt x="0" y="34"/>
                    <a:pt x="8" y="18"/>
                    <a:pt x="23" y="10"/>
                  </a:cubicBezTo>
                  <a:cubicBezTo>
                    <a:pt x="39" y="1"/>
                    <a:pt x="55" y="0"/>
                    <a:pt x="72" y="4"/>
                  </a:cubicBezTo>
                  <a:cubicBezTo>
                    <a:pt x="89" y="9"/>
                    <a:pt x="101" y="23"/>
                    <a:pt x="102" y="40"/>
                  </a:cubicBezTo>
                  <a:cubicBezTo>
                    <a:pt x="110" y="120"/>
                    <a:pt x="110" y="246"/>
                    <a:pt x="108" y="38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845DCB53-DFEE-4981-A795-91DF5D51A6D7}"/>
              </a:ext>
            </a:extLst>
          </p:cNvPr>
          <p:cNvGrpSpPr/>
          <p:nvPr/>
        </p:nvGrpSpPr>
        <p:grpSpPr>
          <a:xfrm>
            <a:off x="19037641" y="5759450"/>
            <a:ext cx="1779588" cy="2863851"/>
            <a:chOff x="18621375" y="7535862"/>
            <a:chExt cx="1779588" cy="2863851"/>
          </a:xfrm>
        </p:grpSpPr>
        <p:sp>
          <p:nvSpPr>
            <p:cNvPr id="155" name="Freeform 144">
              <a:extLst>
                <a:ext uri="{FF2B5EF4-FFF2-40B4-BE49-F238E27FC236}">
                  <a16:creationId xmlns:a16="http://schemas.microsoft.com/office/drawing/2014/main" id="{1035EB7B-8A5A-4870-AA7C-784D70F2CD78}"/>
                </a:ext>
              </a:extLst>
            </p:cNvPr>
            <p:cNvSpPr>
              <a:spLocks/>
            </p:cNvSpPr>
            <p:nvPr/>
          </p:nvSpPr>
          <p:spPr bwMode="auto">
            <a:xfrm>
              <a:off x="19524663" y="10088562"/>
              <a:ext cx="128588" cy="176213"/>
            </a:xfrm>
            <a:custGeom>
              <a:avLst/>
              <a:gdLst>
                <a:gd name="T0" fmla="*/ 81 w 81"/>
                <a:gd name="T1" fmla="*/ 98 h 111"/>
                <a:gd name="T2" fmla="*/ 61 w 81"/>
                <a:gd name="T3" fmla="*/ 111 h 111"/>
                <a:gd name="T4" fmla="*/ 0 w 81"/>
                <a:gd name="T5" fmla="*/ 13 h 111"/>
                <a:gd name="T6" fmla="*/ 20 w 81"/>
                <a:gd name="T7" fmla="*/ 0 h 111"/>
                <a:gd name="T8" fmla="*/ 81 w 81"/>
                <a:gd name="T9" fmla="*/ 98 h 111"/>
              </a:gdLst>
              <a:ahLst/>
              <a:cxnLst>
                <a:cxn ang="0">
                  <a:pos x="T0" y="T1"/>
                </a:cxn>
                <a:cxn ang="0">
                  <a:pos x="T2" y="T3"/>
                </a:cxn>
                <a:cxn ang="0">
                  <a:pos x="T4" y="T5"/>
                </a:cxn>
                <a:cxn ang="0">
                  <a:pos x="T6" y="T7"/>
                </a:cxn>
                <a:cxn ang="0">
                  <a:pos x="T8" y="T9"/>
                </a:cxn>
              </a:cxnLst>
              <a:rect l="0" t="0" r="r" b="b"/>
              <a:pathLst>
                <a:path w="81" h="111">
                  <a:moveTo>
                    <a:pt x="81" y="98"/>
                  </a:moveTo>
                  <a:lnTo>
                    <a:pt x="61" y="111"/>
                  </a:lnTo>
                  <a:lnTo>
                    <a:pt x="0" y="13"/>
                  </a:lnTo>
                  <a:lnTo>
                    <a:pt x="20" y="0"/>
                  </a:lnTo>
                  <a:lnTo>
                    <a:pt x="81" y="9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45">
              <a:extLst>
                <a:ext uri="{FF2B5EF4-FFF2-40B4-BE49-F238E27FC236}">
                  <a16:creationId xmlns:a16="http://schemas.microsoft.com/office/drawing/2014/main" id="{488B67DF-DEC0-4584-955E-F34A2FA022F6}"/>
                </a:ext>
              </a:extLst>
            </p:cNvPr>
            <p:cNvSpPr>
              <a:spLocks/>
            </p:cNvSpPr>
            <p:nvPr/>
          </p:nvSpPr>
          <p:spPr bwMode="auto">
            <a:xfrm>
              <a:off x="19521488" y="10215562"/>
              <a:ext cx="180975" cy="176213"/>
            </a:xfrm>
            <a:custGeom>
              <a:avLst/>
              <a:gdLst>
                <a:gd name="T0" fmla="*/ 11 w 63"/>
                <a:gd name="T1" fmla="*/ 58 h 61"/>
                <a:gd name="T2" fmla="*/ 52 w 63"/>
                <a:gd name="T3" fmla="*/ 29 h 61"/>
                <a:gd name="T4" fmla="*/ 54 w 63"/>
                <a:gd name="T5" fmla="*/ 29 h 61"/>
                <a:gd name="T6" fmla="*/ 56 w 63"/>
                <a:gd name="T7" fmla="*/ 27 h 61"/>
                <a:gd name="T8" fmla="*/ 59 w 63"/>
                <a:gd name="T9" fmla="*/ 9 h 61"/>
                <a:gd name="T10" fmla="*/ 54 w 63"/>
                <a:gd name="T11" fmla="*/ 3 h 61"/>
                <a:gd name="T12" fmla="*/ 45 w 63"/>
                <a:gd name="T13" fmla="*/ 3 h 61"/>
                <a:gd name="T14" fmla="*/ 26 w 63"/>
                <a:gd name="T15" fmla="*/ 14 h 61"/>
                <a:gd name="T16" fmla="*/ 22 w 63"/>
                <a:gd name="T17" fmla="*/ 19 h 61"/>
                <a:gd name="T18" fmla="*/ 2 w 63"/>
                <a:gd name="T19" fmla="*/ 48 h 61"/>
                <a:gd name="T20" fmla="*/ 0 w 63"/>
                <a:gd name="T21" fmla="*/ 53 h 61"/>
                <a:gd name="T22" fmla="*/ 0 w 63"/>
                <a:gd name="T23" fmla="*/ 55 h 61"/>
                <a:gd name="T24" fmla="*/ 11 w 63"/>
                <a:gd name="T25"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1">
                  <a:moveTo>
                    <a:pt x="11" y="58"/>
                  </a:moveTo>
                  <a:cubicBezTo>
                    <a:pt x="21" y="45"/>
                    <a:pt x="35" y="36"/>
                    <a:pt x="52" y="29"/>
                  </a:cubicBezTo>
                  <a:cubicBezTo>
                    <a:pt x="53" y="29"/>
                    <a:pt x="53" y="29"/>
                    <a:pt x="54" y="29"/>
                  </a:cubicBezTo>
                  <a:cubicBezTo>
                    <a:pt x="56" y="27"/>
                    <a:pt x="56" y="27"/>
                    <a:pt x="56" y="27"/>
                  </a:cubicBezTo>
                  <a:cubicBezTo>
                    <a:pt x="61" y="23"/>
                    <a:pt x="63" y="15"/>
                    <a:pt x="59" y="9"/>
                  </a:cubicBezTo>
                  <a:cubicBezTo>
                    <a:pt x="54" y="3"/>
                    <a:pt x="54" y="3"/>
                    <a:pt x="54" y="3"/>
                  </a:cubicBezTo>
                  <a:cubicBezTo>
                    <a:pt x="52" y="0"/>
                    <a:pt x="47" y="0"/>
                    <a:pt x="45" y="3"/>
                  </a:cubicBezTo>
                  <a:cubicBezTo>
                    <a:pt x="41" y="8"/>
                    <a:pt x="34" y="11"/>
                    <a:pt x="26" y="14"/>
                  </a:cubicBezTo>
                  <a:cubicBezTo>
                    <a:pt x="24" y="14"/>
                    <a:pt x="22" y="17"/>
                    <a:pt x="22" y="19"/>
                  </a:cubicBezTo>
                  <a:cubicBezTo>
                    <a:pt x="22" y="30"/>
                    <a:pt x="13" y="39"/>
                    <a:pt x="2" y="48"/>
                  </a:cubicBezTo>
                  <a:cubicBezTo>
                    <a:pt x="0" y="49"/>
                    <a:pt x="0" y="51"/>
                    <a:pt x="0" y="53"/>
                  </a:cubicBezTo>
                  <a:cubicBezTo>
                    <a:pt x="0" y="54"/>
                    <a:pt x="0" y="55"/>
                    <a:pt x="0" y="55"/>
                  </a:cubicBezTo>
                  <a:cubicBezTo>
                    <a:pt x="1" y="60"/>
                    <a:pt x="8" y="61"/>
                    <a:pt x="11" y="58"/>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46">
              <a:extLst>
                <a:ext uri="{FF2B5EF4-FFF2-40B4-BE49-F238E27FC236}">
                  <a16:creationId xmlns:a16="http://schemas.microsoft.com/office/drawing/2014/main" id="{76CD3D9E-A2C7-420C-B6C5-F85E34DC23C3}"/>
                </a:ext>
              </a:extLst>
            </p:cNvPr>
            <p:cNvSpPr>
              <a:spLocks/>
            </p:cNvSpPr>
            <p:nvPr/>
          </p:nvSpPr>
          <p:spPr bwMode="auto">
            <a:xfrm>
              <a:off x="18943638" y="9132887"/>
              <a:ext cx="1082675" cy="1076325"/>
            </a:xfrm>
            <a:custGeom>
              <a:avLst/>
              <a:gdLst>
                <a:gd name="T0" fmla="*/ 353 w 375"/>
                <a:gd name="T1" fmla="*/ 0 h 373"/>
                <a:gd name="T2" fmla="*/ 372 w 375"/>
                <a:gd name="T3" fmla="*/ 53 h 373"/>
                <a:gd name="T4" fmla="*/ 347 w 375"/>
                <a:gd name="T5" fmla="*/ 102 h 373"/>
                <a:gd name="T6" fmla="*/ 91 w 375"/>
                <a:gd name="T7" fmla="*/ 184 h 373"/>
                <a:gd name="T8" fmla="*/ 144 w 375"/>
                <a:gd name="T9" fmla="*/ 230 h 373"/>
                <a:gd name="T10" fmla="*/ 244 w 375"/>
                <a:gd name="T11" fmla="*/ 370 h 373"/>
                <a:gd name="T12" fmla="*/ 219 w 375"/>
                <a:gd name="T13" fmla="*/ 373 h 373"/>
                <a:gd name="T14" fmla="*/ 18 w 375"/>
                <a:gd name="T15" fmla="*/ 201 h 373"/>
                <a:gd name="T16" fmla="*/ 1 w 375"/>
                <a:gd name="T17" fmla="*/ 145 h 373"/>
                <a:gd name="T18" fmla="*/ 32 w 375"/>
                <a:gd name="T19" fmla="*/ 93 h 373"/>
                <a:gd name="T20" fmla="*/ 353 w 375"/>
                <a:gd name="T21"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373">
                  <a:moveTo>
                    <a:pt x="353" y="0"/>
                  </a:moveTo>
                  <a:cubicBezTo>
                    <a:pt x="363" y="17"/>
                    <a:pt x="369" y="35"/>
                    <a:pt x="372" y="53"/>
                  </a:cubicBezTo>
                  <a:cubicBezTo>
                    <a:pt x="375" y="73"/>
                    <a:pt x="365" y="93"/>
                    <a:pt x="347" y="102"/>
                  </a:cubicBezTo>
                  <a:cubicBezTo>
                    <a:pt x="264" y="145"/>
                    <a:pt x="187" y="171"/>
                    <a:pt x="91" y="184"/>
                  </a:cubicBezTo>
                  <a:cubicBezTo>
                    <a:pt x="144" y="230"/>
                    <a:pt x="144" y="230"/>
                    <a:pt x="144" y="230"/>
                  </a:cubicBezTo>
                  <a:cubicBezTo>
                    <a:pt x="166" y="256"/>
                    <a:pt x="187" y="262"/>
                    <a:pt x="244" y="370"/>
                  </a:cubicBezTo>
                  <a:cubicBezTo>
                    <a:pt x="219" y="373"/>
                    <a:pt x="219" y="373"/>
                    <a:pt x="219" y="373"/>
                  </a:cubicBezTo>
                  <a:cubicBezTo>
                    <a:pt x="18" y="201"/>
                    <a:pt x="18" y="201"/>
                    <a:pt x="18" y="201"/>
                  </a:cubicBezTo>
                  <a:cubicBezTo>
                    <a:pt x="10" y="182"/>
                    <a:pt x="2" y="167"/>
                    <a:pt x="1" y="145"/>
                  </a:cubicBezTo>
                  <a:cubicBezTo>
                    <a:pt x="0" y="123"/>
                    <a:pt x="12" y="102"/>
                    <a:pt x="32" y="93"/>
                  </a:cubicBezTo>
                  <a:cubicBezTo>
                    <a:pt x="121" y="50"/>
                    <a:pt x="230" y="21"/>
                    <a:pt x="353"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47">
              <a:extLst>
                <a:ext uri="{FF2B5EF4-FFF2-40B4-BE49-F238E27FC236}">
                  <a16:creationId xmlns:a16="http://schemas.microsoft.com/office/drawing/2014/main" id="{FAAB368C-0978-4EAB-8794-EB2E1D147AE3}"/>
                </a:ext>
              </a:extLst>
            </p:cNvPr>
            <p:cNvSpPr>
              <a:spLocks/>
            </p:cNvSpPr>
            <p:nvPr/>
          </p:nvSpPr>
          <p:spPr bwMode="auto">
            <a:xfrm>
              <a:off x="19240500" y="10137775"/>
              <a:ext cx="49213" cy="187325"/>
            </a:xfrm>
            <a:custGeom>
              <a:avLst/>
              <a:gdLst>
                <a:gd name="T0" fmla="*/ 31 w 31"/>
                <a:gd name="T1" fmla="*/ 116 h 118"/>
                <a:gd name="T2" fmla="*/ 8 w 31"/>
                <a:gd name="T3" fmla="*/ 118 h 118"/>
                <a:gd name="T4" fmla="*/ 0 w 31"/>
                <a:gd name="T5" fmla="*/ 2 h 118"/>
                <a:gd name="T6" fmla="*/ 24 w 31"/>
                <a:gd name="T7" fmla="*/ 0 h 118"/>
                <a:gd name="T8" fmla="*/ 31 w 31"/>
                <a:gd name="T9" fmla="*/ 116 h 118"/>
              </a:gdLst>
              <a:ahLst/>
              <a:cxnLst>
                <a:cxn ang="0">
                  <a:pos x="T0" y="T1"/>
                </a:cxn>
                <a:cxn ang="0">
                  <a:pos x="T2" y="T3"/>
                </a:cxn>
                <a:cxn ang="0">
                  <a:pos x="T4" y="T5"/>
                </a:cxn>
                <a:cxn ang="0">
                  <a:pos x="T6" y="T7"/>
                </a:cxn>
                <a:cxn ang="0">
                  <a:pos x="T8" y="T9"/>
                </a:cxn>
              </a:cxnLst>
              <a:rect l="0" t="0" r="r" b="b"/>
              <a:pathLst>
                <a:path w="31" h="118">
                  <a:moveTo>
                    <a:pt x="31" y="116"/>
                  </a:moveTo>
                  <a:lnTo>
                    <a:pt x="8" y="118"/>
                  </a:lnTo>
                  <a:lnTo>
                    <a:pt x="0" y="2"/>
                  </a:lnTo>
                  <a:lnTo>
                    <a:pt x="24" y="0"/>
                  </a:lnTo>
                  <a:lnTo>
                    <a:pt x="31" y="1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148">
              <a:extLst>
                <a:ext uri="{FF2B5EF4-FFF2-40B4-BE49-F238E27FC236}">
                  <a16:creationId xmlns:a16="http://schemas.microsoft.com/office/drawing/2014/main" id="{FDD7C853-F8DF-4984-89BE-F0AC75C05C40}"/>
                </a:ext>
              </a:extLst>
            </p:cNvPr>
            <p:cNvSpPr>
              <a:spLocks/>
            </p:cNvSpPr>
            <p:nvPr/>
          </p:nvSpPr>
          <p:spPr bwMode="auto">
            <a:xfrm>
              <a:off x="19108738" y="10299700"/>
              <a:ext cx="219075" cy="100013"/>
            </a:xfrm>
            <a:custGeom>
              <a:avLst/>
              <a:gdLst>
                <a:gd name="T0" fmla="*/ 10 w 76"/>
                <a:gd name="T1" fmla="*/ 33 h 35"/>
                <a:gd name="T2" fmla="*/ 60 w 76"/>
                <a:gd name="T3" fmla="*/ 28 h 35"/>
                <a:gd name="T4" fmla="*/ 61 w 76"/>
                <a:gd name="T5" fmla="*/ 28 h 35"/>
                <a:gd name="T6" fmla="*/ 64 w 76"/>
                <a:gd name="T7" fmla="*/ 28 h 35"/>
                <a:gd name="T8" fmla="*/ 75 w 76"/>
                <a:gd name="T9" fmla="*/ 13 h 35"/>
                <a:gd name="T10" fmla="*/ 74 w 76"/>
                <a:gd name="T11" fmla="*/ 6 h 35"/>
                <a:gd name="T12" fmla="*/ 65 w 76"/>
                <a:gd name="T13" fmla="*/ 1 h 35"/>
                <a:gd name="T14" fmla="*/ 44 w 76"/>
                <a:gd name="T15" fmla="*/ 2 h 35"/>
                <a:gd name="T16" fmla="*/ 38 w 76"/>
                <a:gd name="T17" fmla="*/ 5 h 35"/>
                <a:gd name="T18" fmla="*/ 7 w 76"/>
                <a:gd name="T19" fmla="*/ 20 h 35"/>
                <a:gd name="T20" fmla="*/ 2 w 76"/>
                <a:gd name="T21" fmla="*/ 23 h 35"/>
                <a:gd name="T22" fmla="*/ 1 w 76"/>
                <a:gd name="T23" fmla="*/ 26 h 35"/>
                <a:gd name="T24" fmla="*/ 10 w 76"/>
                <a:gd name="T25"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35">
                  <a:moveTo>
                    <a:pt x="10" y="33"/>
                  </a:moveTo>
                  <a:cubicBezTo>
                    <a:pt x="25" y="27"/>
                    <a:pt x="42" y="26"/>
                    <a:pt x="60" y="28"/>
                  </a:cubicBezTo>
                  <a:cubicBezTo>
                    <a:pt x="60" y="28"/>
                    <a:pt x="61" y="28"/>
                    <a:pt x="61" y="28"/>
                  </a:cubicBezTo>
                  <a:cubicBezTo>
                    <a:pt x="64" y="28"/>
                    <a:pt x="64" y="28"/>
                    <a:pt x="64" y="28"/>
                  </a:cubicBezTo>
                  <a:cubicBezTo>
                    <a:pt x="71" y="27"/>
                    <a:pt x="76" y="20"/>
                    <a:pt x="75" y="13"/>
                  </a:cubicBezTo>
                  <a:cubicBezTo>
                    <a:pt x="74" y="6"/>
                    <a:pt x="74" y="6"/>
                    <a:pt x="74" y="6"/>
                  </a:cubicBezTo>
                  <a:cubicBezTo>
                    <a:pt x="73" y="2"/>
                    <a:pt x="69" y="0"/>
                    <a:pt x="65" y="1"/>
                  </a:cubicBezTo>
                  <a:cubicBezTo>
                    <a:pt x="60" y="4"/>
                    <a:pt x="52" y="4"/>
                    <a:pt x="44" y="2"/>
                  </a:cubicBezTo>
                  <a:cubicBezTo>
                    <a:pt x="42" y="1"/>
                    <a:pt x="39" y="2"/>
                    <a:pt x="38" y="5"/>
                  </a:cubicBezTo>
                  <a:cubicBezTo>
                    <a:pt x="33" y="14"/>
                    <a:pt x="20" y="18"/>
                    <a:pt x="7" y="20"/>
                  </a:cubicBezTo>
                  <a:cubicBezTo>
                    <a:pt x="5" y="21"/>
                    <a:pt x="3" y="22"/>
                    <a:pt x="2" y="23"/>
                  </a:cubicBezTo>
                  <a:cubicBezTo>
                    <a:pt x="2" y="24"/>
                    <a:pt x="2" y="25"/>
                    <a:pt x="1" y="26"/>
                  </a:cubicBezTo>
                  <a:cubicBezTo>
                    <a:pt x="0" y="31"/>
                    <a:pt x="5" y="35"/>
                    <a:pt x="10" y="3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149">
              <a:extLst>
                <a:ext uri="{FF2B5EF4-FFF2-40B4-BE49-F238E27FC236}">
                  <a16:creationId xmlns:a16="http://schemas.microsoft.com/office/drawing/2014/main" id="{485D3D70-ED73-4DA5-A02A-1EF4EADFF241}"/>
                </a:ext>
              </a:extLst>
            </p:cNvPr>
            <p:cNvSpPr>
              <a:spLocks/>
            </p:cNvSpPr>
            <p:nvPr/>
          </p:nvSpPr>
          <p:spPr bwMode="auto">
            <a:xfrm>
              <a:off x="19137313" y="8008937"/>
              <a:ext cx="63500" cy="95250"/>
            </a:xfrm>
            <a:custGeom>
              <a:avLst/>
              <a:gdLst>
                <a:gd name="T0" fmla="*/ 0 w 40"/>
                <a:gd name="T1" fmla="*/ 56 h 60"/>
                <a:gd name="T2" fmla="*/ 5 w 40"/>
                <a:gd name="T3" fmla="*/ 0 h 60"/>
                <a:gd name="T4" fmla="*/ 40 w 40"/>
                <a:gd name="T5" fmla="*/ 4 h 60"/>
                <a:gd name="T6" fmla="*/ 35 w 40"/>
                <a:gd name="T7" fmla="*/ 60 h 60"/>
                <a:gd name="T8" fmla="*/ 0 w 40"/>
                <a:gd name="T9" fmla="*/ 56 h 60"/>
              </a:gdLst>
              <a:ahLst/>
              <a:cxnLst>
                <a:cxn ang="0">
                  <a:pos x="T0" y="T1"/>
                </a:cxn>
                <a:cxn ang="0">
                  <a:pos x="T2" y="T3"/>
                </a:cxn>
                <a:cxn ang="0">
                  <a:pos x="T4" y="T5"/>
                </a:cxn>
                <a:cxn ang="0">
                  <a:pos x="T6" y="T7"/>
                </a:cxn>
                <a:cxn ang="0">
                  <a:pos x="T8" y="T9"/>
                </a:cxn>
              </a:cxnLst>
              <a:rect l="0" t="0" r="r" b="b"/>
              <a:pathLst>
                <a:path w="40" h="60">
                  <a:moveTo>
                    <a:pt x="0" y="56"/>
                  </a:moveTo>
                  <a:lnTo>
                    <a:pt x="5" y="0"/>
                  </a:lnTo>
                  <a:lnTo>
                    <a:pt x="40" y="4"/>
                  </a:lnTo>
                  <a:lnTo>
                    <a:pt x="35" y="60"/>
                  </a:lnTo>
                  <a:lnTo>
                    <a:pt x="0" y="5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50">
              <a:extLst>
                <a:ext uri="{FF2B5EF4-FFF2-40B4-BE49-F238E27FC236}">
                  <a16:creationId xmlns:a16="http://schemas.microsoft.com/office/drawing/2014/main" id="{CA1A5F93-45F3-404A-9AAC-B3835EFF8E36}"/>
                </a:ext>
              </a:extLst>
            </p:cNvPr>
            <p:cNvSpPr>
              <a:spLocks/>
            </p:cNvSpPr>
            <p:nvPr/>
          </p:nvSpPr>
          <p:spPr bwMode="auto">
            <a:xfrm>
              <a:off x="19116675" y="7875587"/>
              <a:ext cx="123825" cy="158750"/>
            </a:xfrm>
            <a:custGeom>
              <a:avLst/>
              <a:gdLst>
                <a:gd name="T0" fmla="*/ 5 w 43"/>
                <a:gd name="T1" fmla="*/ 45 h 55"/>
                <a:gd name="T2" fmla="*/ 1 w 43"/>
                <a:gd name="T3" fmla="*/ 17 h 55"/>
                <a:gd name="T4" fmla="*/ 13 w 43"/>
                <a:gd name="T5" fmla="*/ 2 h 55"/>
                <a:gd name="T6" fmla="*/ 35 w 43"/>
                <a:gd name="T7" fmla="*/ 3 h 55"/>
                <a:gd name="T8" fmla="*/ 42 w 43"/>
                <a:gd name="T9" fmla="*/ 17 h 55"/>
                <a:gd name="T10" fmla="*/ 36 w 43"/>
                <a:gd name="T11" fmla="*/ 47 h 55"/>
                <a:gd name="T12" fmla="*/ 31 w 43"/>
                <a:gd name="T13" fmla="*/ 52 h 55"/>
                <a:gd name="T14" fmla="*/ 10 w 43"/>
                <a:gd name="T15" fmla="*/ 51 h 55"/>
                <a:gd name="T16" fmla="*/ 5 w 43"/>
                <a:gd name="T17"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5">
                  <a:moveTo>
                    <a:pt x="5" y="45"/>
                  </a:moveTo>
                  <a:cubicBezTo>
                    <a:pt x="1" y="36"/>
                    <a:pt x="0" y="27"/>
                    <a:pt x="1" y="17"/>
                  </a:cubicBezTo>
                  <a:cubicBezTo>
                    <a:pt x="2" y="10"/>
                    <a:pt x="7" y="5"/>
                    <a:pt x="13" y="2"/>
                  </a:cubicBezTo>
                  <a:cubicBezTo>
                    <a:pt x="21" y="0"/>
                    <a:pt x="28" y="0"/>
                    <a:pt x="35" y="3"/>
                  </a:cubicBezTo>
                  <a:cubicBezTo>
                    <a:pt x="40" y="6"/>
                    <a:pt x="43" y="11"/>
                    <a:pt x="42" y="17"/>
                  </a:cubicBezTo>
                  <a:cubicBezTo>
                    <a:pt x="41" y="28"/>
                    <a:pt x="39" y="38"/>
                    <a:pt x="36" y="47"/>
                  </a:cubicBezTo>
                  <a:cubicBezTo>
                    <a:pt x="35" y="49"/>
                    <a:pt x="33" y="51"/>
                    <a:pt x="31" y="52"/>
                  </a:cubicBezTo>
                  <a:cubicBezTo>
                    <a:pt x="24" y="55"/>
                    <a:pt x="17" y="54"/>
                    <a:pt x="10" y="51"/>
                  </a:cubicBezTo>
                  <a:cubicBezTo>
                    <a:pt x="8" y="49"/>
                    <a:pt x="6" y="47"/>
                    <a:pt x="5" y="4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51">
              <a:extLst>
                <a:ext uri="{FF2B5EF4-FFF2-40B4-BE49-F238E27FC236}">
                  <a16:creationId xmlns:a16="http://schemas.microsoft.com/office/drawing/2014/main" id="{3131205B-BE73-4ED8-8579-97700BB83F4C}"/>
                </a:ext>
              </a:extLst>
            </p:cNvPr>
            <p:cNvSpPr>
              <a:spLocks/>
            </p:cNvSpPr>
            <p:nvPr/>
          </p:nvSpPr>
          <p:spPr bwMode="auto">
            <a:xfrm>
              <a:off x="19200813" y="7956550"/>
              <a:ext cx="74613" cy="60325"/>
            </a:xfrm>
            <a:custGeom>
              <a:avLst/>
              <a:gdLst>
                <a:gd name="T0" fmla="*/ 4 w 26"/>
                <a:gd name="T1" fmla="*/ 6 h 21"/>
                <a:gd name="T2" fmla="*/ 13 w 26"/>
                <a:gd name="T3" fmla="*/ 1 h 21"/>
                <a:gd name="T4" fmla="*/ 22 w 26"/>
                <a:gd name="T5" fmla="*/ 4 h 21"/>
                <a:gd name="T6" fmla="*/ 24 w 26"/>
                <a:gd name="T7" fmla="*/ 8 h 21"/>
                <a:gd name="T8" fmla="*/ 18 w 26"/>
                <a:gd name="T9" fmla="*/ 19 h 21"/>
                <a:gd name="T10" fmla="*/ 10 w 26"/>
                <a:gd name="T11" fmla="*/ 20 h 21"/>
                <a:gd name="T12" fmla="*/ 1 w 26"/>
                <a:gd name="T13" fmla="*/ 14 h 21"/>
                <a:gd name="T14" fmla="*/ 1 w 26"/>
                <a:gd name="T15" fmla="*/ 13 h 21"/>
                <a:gd name="T16" fmla="*/ 4 w 26"/>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
                  <a:moveTo>
                    <a:pt x="4" y="6"/>
                  </a:moveTo>
                  <a:cubicBezTo>
                    <a:pt x="6" y="4"/>
                    <a:pt x="9" y="2"/>
                    <a:pt x="13" y="1"/>
                  </a:cubicBezTo>
                  <a:cubicBezTo>
                    <a:pt x="16" y="0"/>
                    <a:pt x="19" y="1"/>
                    <a:pt x="22" y="4"/>
                  </a:cubicBezTo>
                  <a:cubicBezTo>
                    <a:pt x="23" y="5"/>
                    <a:pt x="23" y="6"/>
                    <a:pt x="24" y="8"/>
                  </a:cubicBezTo>
                  <a:cubicBezTo>
                    <a:pt x="26" y="12"/>
                    <a:pt x="23" y="17"/>
                    <a:pt x="18" y="19"/>
                  </a:cubicBezTo>
                  <a:cubicBezTo>
                    <a:pt x="15" y="19"/>
                    <a:pt x="13" y="20"/>
                    <a:pt x="10" y="20"/>
                  </a:cubicBezTo>
                  <a:cubicBezTo>
                    <a:pt x="6" y="21"/>
                    <a:pt x="2" y="18"/>
                    <a:pt x="1" y="14"/>
                  </a:cubicBezTo>
                  <a:cubicBezTo>
                    <a:pt x="1" y="13"/>
                    <a:pt x="1" y="13"/>
                    <a:pt x="1" y="13"/>
                  </a:cubicBezTo>
                  <a:cubicBezTo>
                    <a:pt x="0" y="10"/>
                    <a:pt x="2" y="7"/>
                    <a:pt x="4" y="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152">
              <a:extLst>
                <a:ext uri="{FF2B5EF4-FFF2-40B4-BE49-F238E27FC236}">
                  <a16:creationId xmlns:a16="http://schemas.microsoft.com/office/drawing/2014/main" id="{CE89B6CE-43FE-4ED7-BE56-DFC3C8291F27}"/>
                </a:ext>
              </a:extLst>
            </p:cNvPr>
            <p:cNvSpPr>
              <a:spLocks/>
            </p:cNvSpPr>
            <p:nvPr/>
          </p:nvSpPr>
          <p:spPr bwMode="auto">
            <a:xfrm>
              <a:off x="18748375" y="8624887"/>
              <a:ext cx="100013" cy="74613"/>
            </a:xfrm>
            <a:custGeom>
              <a:avLst/>
              <a:gdLst>
                <a:gd name="T0" fmla="*/ 56 w 63"/>
                <a:gd name="T1" fmla="*/ 47 h 47"/>
                <a:gd name="T2" fmla="*/ 0 w 63"/>
                <a:gd name="T3" fmla="*/ 34 h 47"/>
                <a:gd name="T4" fmla="*/ 9 w 63"/>
                <a:gd name="T5" fmla="*/ 0 h 47"/>
                <a:gd name="T6" fmla="*/ 63 w 63"/>
                <a:gd name="T7" fmla="*/ 12 h 47"/>
                <a:gd name="T8" fmla="*/ 56 w 63"/>
                <a:gd name="T9" fmla="*/ 47 h 47"/>
              </a:gdLst>
              <a:ahLst/>
              <a:cxnLst>
                <a:cxn ang="0">
                  <a:pos x="T0" y="T1"/>
                </a:cxn>
                <a:cxn ang="0">
                  <a:pos x="T2" y="T3"/>
                </a:cxn>
                <a:cxn ang="0">
                  <a:pos x="T4" y="T5"/>
                </a:cxn>
                <a:cxn ang="0">
                  <a:pos x="T6" y="T7"/>
                </a:cxn>
                <a:cxn ang="0">
                  <a:pos x="T8" y="T9"/>
                </a:cxn>
              </a:cxnLst>
              <a:rect l="0" t="0" r="r" b="b"/>
              <a:pathLst>
                <a:path w="63" h="47">
                  <a:moveTo>
                    <a:pt x="56" y="47"/>
                  </a:moveTo>
                  <a:lnTo>
                    <a:pt x="0" y="34"/>
                  </a:lnTo>
                  <a:lnTo>
                    <a:pt x="9" y="0"/>
                  </a:lnTo>
                  <a:lnTo>
                    <a:pt x="63" y="12"/>
                  </a:lnTo>
                  <a:lnTo>
                    <a:pt x="56" y="47"/>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153">
              <a:extLst>
                <a:ext uri="{FF2B5EF4-FFF2-40B4-BE49-F238E27FC236}">
                  <a16:creationId xmlns:a16="http://schemas.microsoft.com/office/drawing/2014/main" id="{E79BDF35-76A8-4758-A19A-0F11E00CF92B}"/>
                </a:ext>
              </a:extLst>
            </p:cNvPr>
            <p:cNvSpPr>
              <a:spLocks/>
            </p:cNvSpPr>
            <p:nvPr/>
          </p:nvSpPr>
          <p:spPr bwMode="auto">
            <a:xfrm>
              <a:off x="19113500" y="8037512"/>
              <a:ext cx="542925" cy="733425"/>
            </a:xfrm>
            <a:custGeom>
              <a:avLst/>
              <a:gdLst>
                <a:gd name="T0" fmla="*/ 188 w 188"/>
                <a:gd name="T1" fmla="*/ 60 h 254"/>
                <a:gd name="T2" fmla="*/ 78 w 188"/>
                <a:gd name="T3" fmla="*/ 234 h 254"/>
                <a:gd name="T4" fmla="*/ 12 w 188"/>
                <a:gd name="T5" fmla="*/ 236 h 254"/>
                <a:gd name="T6" fmla="*/ 8 w 188"/>
                <a:gd name="T7" fmla="*/ 0 h 254"/>
                <a:gd name="T8" fmla="*/ 32 w 188"/>
                <a:gd name="T9" fmla="*/ 3 h 254"/>
                <a:gd name="T10" fmla="*/ 55 w 188"/>
                <a:gd name="T11" fmla="*/ 161 h 254"/>
                <a:gd name="T12" fmla="*/ 71 w 188"/>
                <a:gd name="T13" fmla="*/ 132 h 254"/>
                <a:gd name="T14" fmla="*/ 71 w 188"/>
                <a:gd name="T15" fmla="*/ 132 h 254"/>
                <a:gd name="T16" fmla="*/ 139 w 188"/>
                <a:gd name="T17" fmla="*/ 33 h 254"/>
                <a:gd name="T18" fmla="*/ 188 w 188"/>
                <a:gd name="T19" fmla="*/ 6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254">
                  <a:moveTo>
                    <a:pt x="188" y="60"/>
                  </a:moveTo>
                  <a:cubicBezTo>
                    <a:pt x="169" y="121"/>
                    <a:pt x="128" y="178"/>
                    <a:pt x="78" y="234"/>
                  </a:cubicBezTo>
                  <a:cubicBezTo>
                    <a:pt x="60" y="253"/>
                    <a:pt x="31" y="254"/>
                    <a:pt x="12" y="236"/>
                  </a:cubicBezTo>
                  <a:cubicBezTo>
                    <a:pt x="1" y="166"/>
                    <a:pt x="0" y="87"/>
                    <a:pt x="8" y="0"/>
                  </a:cubicBezTo>
                  <a:cubicBezTo>
                    <a:pt x="32" y="3"/>
                    <a:pt x="32" y="3"/>
                    <a:pt x="32" y="3"/>
                  </a:cubicBezTo>
                  <a:cubicBezTo>
                    <a:pt x="33" y="68"/>
                    <a:pt x="40" y="112"/>
                    <a:pt x="55" y="161"/>
                  </a:cubicBezTo>
                  <a:cubicBezTo>
                    <a:pt x="55" y="161"/>
                    <a:pt x="61" y="149"/>
                    <a:pt x="71" y="132"/>
                  </a:cubicBezTo>
                  <a:cubicBezTo>
                    <a:pt x="71" y="132"/>
                    <a:pt x="71" y="132"/>
                    <a:pt x="71" y="132"/>
                  </a:cubicBezTo>
                  <a:cubicBezTo>
                    <a:pt x="88" y="101"/>
                    <a:pt x="118" y="52"/>
                    <a:pt x="139" y="33"/>
                  </a:cubicBezTo>
                  <a:cubicBezTo>
                    <a:pt x="161" y="34"/>
                    <a:pt x="177" y="43"/>
                    <a:pt x="188" y="6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154">
              <a:extLst>
                <a:ext uri="{FF2B5EF4-FFF2-40B4-BE49-F238E27FC236}">
                  <a16:creationId xmlns:a16="http://schemas.microsoft.com/office/drawing/2014/main" id="{A0C2AB2E-CC2A-44B1-922A-2880D43FA4EE}"/>
                </a:ext>
              </a:extLst>
            </p:cNvPr>
            <p:cNvSpPr>
              <a:spLocks/>
            </p:cNvSpPr>
            <p:nvPr/>
          </p:nvSpPr>
          <p:spPr bwMode="auto">
            <a:xfrm>
              <a:off x="19356388" y="8078787"/>
              <a:ext cx="638175" cy="1235075"/>
            </a:xfrm>
            <a:custGeom>
              <a:avLst/>
              <a:gdLst>
                <a:gd name="T0" fmla="*/ 221 w 221"/>
                <a:gd name="T1" fmla="*/ 372 h 428"/>
                <a:gd name="T2" fmla="*/ 16 w 221"/>
                <a:gd name="T3" fmla="*/ 399 h 428"/>
                <a:gd name="T4" fmla="*/ 1 w 221"/>
                <a:gd name="T5" fmla="*/ 272 h 428"/>
                <a:gd name="T6" fmla="*/ 1 w 221"/>
                <a:gd name="T7" fmla="*/ 244 h 428"/>
                <a:gd name="T8" fmla="*/ 50 w 221"/>
                <a:gd name="T9" fmla="*/ 17 h 428"/>
                <a:gd name="T10" fmla="*/ 99 w 221"/>
                <a:gd name="T11" fmla="*/ 1 h 428"/>
                <a:gd name="T12" fmla="*/ 221 w 221"/>
                <a:gd name="T13" fmla="*/ 372 h 428"/>
              </a:gdLst>
              <a:ahLst/>
              <a:cxnLst>
                <a:cxn ang="0">
                  <a:pos x="T0" y="T1"/>
                </a:cxn>
                <a:cxn ang="0">
                  <a:pos x="T2" y="T3"/>
                </a:cxn>
                <a:cxn ang="0">
                  <a:pos x="T4" y="T5"/>
                </a:cxn>
                <a:cxn ang="0">
                  <a:pos x="T6" y="T7"/>
                </a:cxn>
                <a:cxn ang="0">
                  <a:pos x="T8" y="T9"/>
                </a:cxn>
                <a:cxn ang="0">
                  <a:pos x="T10" y="T11"/>
                </a:cxn>
                <a:cxn ang="0">
                  <a:pos x="T12" y="T13"/>
                </a:cxn>
              </a:cxnLst>
              <a:rect l="0" t="0" r="r" b="b"/>
              <a:pathLst>
                <a:path w="221" h="428">
                  <a:moveTo>
                    <a:pt x="221" y="372"/>
                  </a:moveTo>
                  <a:cubicBezTo>
                    <a:pt x="150" y="415"/>
                    <a:pt x="81" y="428"/>
                    <a:pt x="16" y="399"/>
                  </a:cubicBezTo>
                  <a:cubicBezTo>
                    <a:pt x="7" y="359"/>
                    <a:pt x="2" y="316"/>
                    <a:pt x="1" y="272"/>
                  </a:cubicBezTo>
                  <a:cubicBezTo>
                    <a:pt x="1" y="263"/>
                    <a:pt x="0" y="254"/>
                    <a:pt x="1" y="244"/>
                  </a:cubicBezTo>
                  <a:cubicBezTo>
                    <a:pt x="2" y="168"/>
                    <a:pt x="14" y="99"/>
                    <a:pt x="50" y="17"/>
                  </a:cubicBezTo>
                  <a:cubicBezTo>
                    <a:pt x="67" y="3"/>
                    <a:pt x="84" y="0"/>
                    <a:pt x="99" y="1"/>
                  </a:cubicBezTo>
                  <a:cubicBezTo>
                    <a:pt x="153" y="95"/>
                    <a:pt x="194" y="226"/>
                    <a:pt x="221"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55">
              <a:extLst>
                <a:ext uri="{FF2B5EF4-FFF2-40B4-BE49-F238E27FC236}">
                  <a16:creationId xmlns:a16="http://schemas.microsoft.com/office/drawing/2014/main" id="{89927BAB-E5BA-4E8D-A687-DD8A58B19AE4}"/>
                </a:ext>
              </a:extLst>
            </p:cNvPr>
            <p:cNvSpPr>
              <a:spLocks/>
            </p:cNvSpPr>
            <p:nvPr/>
          </p:nvSpPr>
          <p:spPr bwMode="auto">
            <a:xfrm>
              <a:off x="19529425" y="7970837"/>
              <a:ext cx="104775" cy="158750"/>
            </a:xfrm>
            <a:custGeom>
              <a:avLst/>
              <a:gdLst>
                <a:gd name="T0" fmla="*/ 0 w 36"/>
                <a:gd name="T1" fmla="*/ 11 h 55"/>
                <a:gd name="T2" fmla="*/ 3 w 36"/>
                <a:gd name="T3" fmla="*/ 51 h 55"/>
                <a:gd name="T4" fmla="*/ 36 w 36"/>
                <a:gd name="T5" fmla="*/ 45 h 55"/>
                <a:gd name="T6" fmla="*/ 24 w 36"/>
                <a:gd name="T7" fmla="*/ 0 h 55"/>
                <a:gd name="T8" fmla="*/ 0 w 36"/>
                <a:gd name="T9" fmla="*/ 11 h 55"/>
              </a:gdLst>
              <a:ahLst/>
              <a:cxnLst>
                <a:cxn ang="0">
                  <a:pos x="T0" y="T1"/>
                </a:cxn>
                <a:cxn ang="0">
                  <a:pos x="T2" y="T3"/>
                </a:cxn>
                <a:cxn ang="0">
                  <a:pos x="T4" y="T5"/>
                </a:cxn>
                <a:cxn ang="0">
                  <a:pos x="T6" y="T7"/>
                </a:cxn>
                <a:cxn ang="0">
                  <a:pos x="T8" y="T9"/>
                </a:cxn>
              </a:cxnLst>
              <a:rect l="0" t="0" r="r" b="b"/>
              <a:pathLst>
                <a:path w="36" h="55">
                  <a:moveTo>
                    <a:pt x="0" y="11"/>
                  </a:moveTo>
                  <a:cubicBezTo>
                    <a:pt x="3" y="51"/>
                    <a:pt x="3" y="51"/>
                    <a:pt x="3" y="51"/>
                  </a:cubicBezTo>
                  <a:cubicBezTo>
                    <a:pt x="18" y="55"/>
                    <a:pt x="28" y="53"/>
                    <a:pt x="36" y="45"/>
                  </a:cubicBezTo>
                  <a:cubicBezTo>
                    <a:pt x="24" y="0"/>
                    <a:pt x="24" y="0"/>
                    <a:pt x="24" y="0"/>
                  </a:cubicBezTo>
                  <a:lnTo>
                    <a:pt x="0" y="11"/>
                  </a:lnTo>
                  <a:close/>
                </a:path>
              </a:pathLst>
            </a:custGeom>
            <a:solidFill>
              <a:srgbClr val="F4A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56">
              <a:extLst>
                <a:ext uri="{FF2B5EF4-FFF2-40B4-BE49-F238E27FC236}">
                  <a16:creationId xmlns:a16="http://schemas.microsoft.com/office/drawing/2014/main" id="{AA3B03BE-72D9-480F-A2C3-BF4409B6B767}"/>
                </a:ext>
              </a:extLst>
            </p:cNvPr>
            <p:cNvSpPr>
              <a:spLocks/>
            </p:cNvSpPr>
            <p:nvPr/>
          </p:nvSpPr>
          <p:spPr bwMode="auto">
            <a:xfrm>
              <a:off x="19408775" y="7681912"/>
              <a:ext cx="257175" cy="361950"/>
            </a:xfrm>
            <a:custGeom>
              <a:avLst/>
              <a:gdLst>
                <a:gd name="T0" fmla="*/ 6 w 89"/>
                <a:gd name="T1" fmla="*/ 6 h 125"/>
                <a:gd name="T2" fmla="*/ 7 w 89"/>
                <a:gd name="T3" fmla="*/ 26 h 125"/>
                <a:gd name="T4" fmla="*/ 0 w 89"/>
                <a:gd name="T5" fmla="*/ 81 h 125"/>
                <a:gd name="T6" fmla="*/ 11 w 89"/>
                <a:gd name="T7" fmla="*/ 83 h 125"/>
                <a:gd name="T8" fmla="*/ 9 w 89"/>
                <a:gd name="T9" fmla="*/ 122 h 125"/>
                <a:gd name="T10" fmla="*/ 89 w 89"/>
                <a:gd name="T11" fmla="*/ 93 h 125"/>
                <a:gd name="T12" fmla="*/ 85 w 89"/>
                <a:gd name="T13" fmla="*/ 0 h 125"/>
                <a:gd name="T14" fmla="*/ 6 w 89"/>
                <a:gd name="T15" fmla="*/ 6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5">
                  <a:moveTo>
                    <a:pt x="6" y="6"/>
                  </a:moveTo>
                  <a:cubicBezTo>
                    <a:pt x="7" y="26"/>
                    <a:pt x="7" y="26"/>
                    <a:pt x="7" y="26"/>
                  </a:cubicBezTo>
                  <a:cubicBezTo>
                    <a:pt x="7" y="41"/>
                    <a:pt x="4" y="60"/>
                    <a:pt x="0" y="81"/>
                  </a:cubicBezTo>
                  <a:cubicBezTo>
                    <a:pt x="5" y="80"/>
                    <a:pt x="10" y="80"/>
                    <a:pt x="11" y="83"/>
                  </a:cubicBezTo>
                  <a:cubicBezTo>
                    <a:pt x="14" y="98"/>
                    <a:pt x="9" y="110"/>
                    <a:pt x="9" y="122"/>
                  </a:cubicBezTo>
                  <a:cubicBezTo>
                    <a:pt x="35" y="125"/>
                    <a:pt x="65" y="114"/>
                    <a:pt x="89" y="93"/>
                  </a:cubicBezTo>
                  <a:cubicBezTo>
                    <a:pt x="85" y="0"/>
                    <a:pt x="85" y="0"/>
                    <a:pt x="85" y="0"/>
                  </a:cubicBezTo>
                  <a:lnTo>
                    <a:pt x="6" y="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57">
              <a:extLst>
                <a:ext uri="{FF2B5EF4-FFF2-40B4-BE49-F238E27FC236}">
                  <a16:creationId xmlns:a16="http://schemas.microsoft.com/office/drawing/2014/main" id="{0B9E3369-C6C8-4057-BE2A-4CD54E326A8F}"/>
                </a:ext>
              </a:extLst>
            </p:cNvPr>
            <p:cNvSpPr>
              <a:spLocks/>
            </p:cNvSpPr>
            <p:nvPr/>
          </p:nvSpPr>
          <p:spPr bwMode="auto">
            <a:xfrm>
              <a:off x="19411950" y="7567612"/>
              <a:ext cx="184150" cy="184150"/>
            </a:xfrm>
            <a:custGeom>
              <a:avLst/>
              <a:gdLst>
                <a:gd name="T0" fmla="*/ 63 w 64"/>
                <a:gd name="T1" fmla="*/ 30 h 64"/>
                <a:gd name="T2" fmla="*/ 34 w 64"/>
                <a:gd name="T3" fmla="*/ 63 h 64"/>
                <a:gd name="T4" fmla="*/ 1 w 64"/>
                <a:gd name="T5" fmla="*/ 34 h 64"/>
                <a:gd name="T6" fmla="*/ 30 w 64"/>
                <a:gd name="T7" fmla="*/ 1 h 64"/>
                <a:gd name="T8" fmla="*/ 63 w 64"/>
                <a:gd name="T9" fmla="*/ 30 h 64"/>
              </a:gdLst>
              <a:ahLst/>
              <a:cxnLst>
                <a:cxn ang="0">
                  <a:pos x="T0" y="T1"/>
                </a:cxn>
                <a:cxn ang="0">
                  <a:pos x="T2" y="T3"/>
                </a:cxn>
                <a:cxn ang="0">
                  <a:pos x="T4" y="T5"/>
                </a:cxn>
                <a:cxn ang="0">
                  <a:pos x="T6" y="T7"/>
                </a:cxn>
                <a:cxn ang="0">
                  <a:pos x="T8" y="T9"/>
                </a:cxn>
              </a:cxnLst>
              <a:rect l="0" t="0" r="r" b="b"/>
              <a:pathLst>
                <a:path w="64" h="64">
                  <a:moveTo>
                    <a:pt x="63" y="30"/>
                  </a:moveTo>
                  <a:cubicBezTo>
                    <a:pt x="64" y="47"/>
                    <a:pt x="51" y="62"/>
                    <a:pt x="34" y="63"/>
                  </a:cubicBezTo>
                  <a:cubicBezTo>
                    <a:pt x="17" y="64"/>
                    <a:pt x="2" y="52"/>
                    <a:pt x="1" y="34"/>
                  </a:cubicBezTo>
                  <a:cubicBezTo>
                    <a:pt x="0" y="17"/>
                    <a:pt x="13" y="3"/>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58">
              <a:extLst>
                <a:ext uri="{FF2B5EF4-FFF2-40B4-BE49-F238E27FC236}">
                  <a16:creationId xmlns:a16="http://schemas.microsoft.com/office/drawing/2014/main" id="{496DFA57-9B80-4942-82FD-3B0FFD7C6F44}"/>
                </a:ext>
              </a:extLst>
            </p:cNvPr>
            <p:cNvSpPr>
              <a:spLocks/>
            </p:cNvSpPr>
            <p:nvPr/>
          </p:nvSpPr>
          <p:spPr bwMode="auto">
            <a:xfrm>
              <a:off x="19338925" y="7589837"/>
              <a:ext cx="168275" cy="168275"/>
            </a:xfrm>
            <a:custGeom>
              <a:avLst/>
              <a:gdLst>
                <a:gd name="T0" fmla="*/ 57 w 58"/>
                <a:gd name="T1" fmla="*/ 27 h 58"/>
                <a:gd name="T2" fmla="*/ 31 w 58"/>
                <a:gd name="T3" fmla="*/ 57 h 58"/>
                <a:gd name="T4" fmla="*/ 1 w 58"/>
                <a:gd name="T5" fmla="*/ 31 h 58"/>
                <a:gd name="T6" fmla="*/ 27 w 58"/>
                <a:gd name="T7" fmla="*/ 1 h 58"/>
                <a:gd name="T8" fmla="*/ 57 w 58"/>
                <a:gd name="T9" fmla="*/ 27 h 58"/>
              </a:gdLst>
              <a:ahLst/>
              <a:cxnLst>
                <a:cxn ang="0">
                  <a:pos x="T0" y="T1"/>
                </a:cxn>
                <a:cxn ang="0">
                  <a:pos x="T2" y="T3"/>
                </a:cxn>
                <a:cxn ang="0">
                  <a:pos x="T4" y="T5"/>
                </a:cxn>
                <a:cxn ang="0">
                  <a:pos x="T6" y="T7"/>
                </a:cxn>
                <a:cxn ang="0">
                  <a:pos x="T8" y="T9"/>
                </a:cxn>
              </a:cxnLst>
              <a:rect l="0" t="0" r="r" b="b"/>
              <a:pathLst>
                <a:path w="58" h="58">
                  <a:moveTo>
                    <a:pt x="57" y="27"/>
                  </a:moveTo>
                  <a:cubicBezTo>
                    <a:pt x="58" y="42"/>
                    <a:pt x="47" y="56"/>
                    <a:pt x="31" y="57"/>
                  </a:cubicBezTo>
                  <a:cubicBezTo>
                    <a:pt x="16" y="58"/>
                    <a:pt x="2" y="46"/>
                    <a:pt x="1" y="31"/>
                  </a:cubicBezTo>
                  <a:cubicBezTo>
                    <a:pt x="0" y="15"/>
                    <a:pt x="11" y="2"/>
                    <a:pt x="27" y="1"/>
                  </a:cubicBezTo>
                  <a:cubicBezTo>
                    <a:pt x="42" y="0"/>
                    <a:pt x="56" y="11"/>
                    <a:pt x="57" y="27"/>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59">
              <a:extLst>
                <a:ext uri="{FF2B5EF4-FFF2-40B4-BE49-F238E27FC236}">
                  <a16:creationId xmlns:a16="http://schemas.microsoft.com/office/drawing/2014/main" id="{9F168D0B-3D6B-4CF1-9502-CC953CE97DE1}"/>
                </a:ext>
              </a:extLst>
            </p:cNvPr>
            <p:cNvSpPr>
              <a:spLocks/>
            </p:cNvSpPr>
            <p:nvPr/>
          </p:nvSpPr>
          <p:spPr bwMode="auto">
            <a:xfrm>
              <a:off x="19526250" y="7535862"/>
              <a:ext cx="188913"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60">
              <a:extLst>
                <a:ext uri="{FF2B5EF4-FFF2-40B4-BE49-F238E27FC236}">
                  <a16:creationId xmlns:a16="http://schemas.microsoft.com/office/drawing/2014/main" id="{6188DEF2-443C-4160-9C4E-463EEC61F39B}"/>
                </a:ext>
              </a:extLst>
            </p:cNvPr>
            <p:cNvSpPr>
              <a:spLocks/>
            </p:cNvSpPr>
            <p:nvPr/>
          </p:nvSpPr>
          <p:spPr bwMode="auto">
            <a:xfrm>
              <a:off x="19589750" y="7634287"/>
              <a:ext cx="188913" cy="187325"/>
            </a:xfrm>
            <a:custGeom>
              <a:avLst/>
              <a:gdLst>
                <a:gd name="T0" fmla="*/ 64 w 65"/>
                <a:gd name="T1" fmla="*/ 30 h 65"/>
                <a:gd name="T2" fmla="*/ 35 w 65"/>
                <a:gd name="T3" fmla="*/ 64 h 65"/>
                <a:gd name="T4" fmla="*/ 1 w 65"/>
                <a:gd name="T5" fmla="*/ 35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4"/>
                  </a:cubicBezTo>
                  <a:cubicBezTo>
                    <a:pt x="18" y="65"/>
                    <a:pt x="3" y="52"/>
                    <a:pt x="1" y="35"/>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61">
              <a:extLst>
                <a:ext uri="{FF2B5EF4-FFF2-40B4-BE49-F238E27FC236}">
                  <a16:creationId xmlns:a16="http://schemas.microsoft.com/office/drawing/2014/main" id="{10F2EA83-4D79-404D-B978-B39DE440597A}"/>
                </a:ext>
              </a:extLst>
            </p:cNvPr>
            <p:cNvSpPr>
              <a:spLocks/>
            </p:cNvSpPr>
            <p:nvPr/>
          </p:nvSpPr>
          <p:spPr bwMode="auto">
            <a:xfrm>
              <a:off x="19573875" y="7726362"/>
              <a:ext cx="187325" cy="187325"/>
            </a:xfrm>
            <a:custGeom>
              <a:avLst/>
              <a:gdLst>
                <a:gd name="T0" fmla="*/ 63 w 65"/>
                <a:gd name="T1" fmla="*/ 30 h 65"/>
                <a:gd name="T2" fmla="*/ 35 w 65"/>
                <a:gd name="T3" fmla="*/ 63 h 65"/>
                <a:gd name="T4" fmla="*/ 1 w 65"/>
                <a:gd name="T5" fmla="*/ 35 h 65"/>
                <a:gd name="T6" fmla="*/ 30 w 65"/>
                <a:gd name="T7" fmla="*/ 1 h 65"/>
                <a:gd name="T8" fmla="*/ 63 w 65"/>
                <a:gd name="T9" fmla="*/ 30 h 65"/>
              </a:gdLst>
              <a:ahLst/>
              <a:cxnLst>
                <a:cxn ang="0">
                  <a:pos x="T0" y="T1"/>
                </a:cxn>
                <a:cxn ang="0">
                  <a:pos x="T2" y="T3"/>
                </a:cxn>
                <a:cxn ang="0">
                  <a:pos x="T4" y="T5"/>
                </a:cxn>
                <a:cxn ang="0">
                  <a:pos x="T6" y="T7"/>
                </a:cxn>
                <a:cxn ang="0">
                  <a:pos x="T8" y="T9"/>
                </a:cxn>
              </a:cxnLst>
              <a:rect l="0" t="0" r="r" b="b"/>
              <a:pathLst>
                <a:path w="65" h="65">
                  <a:moveTo>
                    <a:pt x="63" y="30"/>
                  </a:moveTo>
                  <a:cubicBezTo>
                    <a:pt x="65" y="47"/>
                    <a:pt x="52" y="62"/>
                    <a:pt x="35" y="63"/>
                  </a:cubicBezTo>
                  <a:cubicBezTo>
                    <a:pt x="17" y="65"/>
                    <a:pt x="2" y="52"/>
                    <a:pt x="1" y="35"/>
                  </a:cubicBezTo>
                  <a:cubicBezTo>
                    <a:pt x="0" y="17"/>
                    <a:pt x="13" y="2"/>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62">
              <a:extLst>
                <a:ext uri="{FF2B5EF4-FFF2-40B4-BE49-F238E27FC236}">
                  <a16:creationId xmlns:a16="http://schemas.microsoft.com/office/drawing/2014/main" id="{8AD49C21-5BC5-4669-AF05-B121DE189513}"/>
                </a:ext>
              </a:extLst>
            </p:cNvPr>
            <p:cNvSpPr>
              <a:spLocks/>
            </p:cNvSpPr>
            <p:nvPr/>
          </p:nvSpPr>
          <p:spPr bwMode="auto">
            <a:xfrm>
              <a:off x="19489738" y="7607300"/>
              <a:ext cx="187325"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63">
              <a:extLst>
                <a:ext uri="{FF2B5EF4-FFF2-40B4-BE49-F238E27FC236}">
                  <a16:creationId xmlns:a16="http://schemas.microsoft.com/office/drawing/2014/main" id="{45B63722-A084-41FB-A36C-E7DCB6C1FB72}"/>
                </a:ext>
              </a:extLst>
            </p:cNvPr>
            <p:cNvSpPr>
              <a:spLocks/>
            </p:cNvSpPr>
            <p:nvPr/>
          </p:nvSpPr>
          <p:spPr bwMode="auto">
            <a:xfrm>
              <a:off x="19524663" y="7666037"/>
              <a:ext cx="187325" cy="187325"/>
            </a:xfrm>
            <a:custGeom>
              <a:avLst/>
              <a:gdLst>
                <a:gd name="T0" fmla="*/ 64 w 65"/>
                <a:gd name="T1" fmla="*/ 30 h 65"/>
                <a:gd name="T2" fmla="*/ 35 w 65"/>
                <a:gd name="T3" fmla="*/ 64 h 65"/>
                <a:gd name="T4" fmla="*/ 1 w 65"/>
                <a:gd name="T5" fmla="*/ 35 h 65"/>
                <a:gd name="T6" fmla="*/ 30 w 65"/>
                <a:gd name="T7" fmla="*/ 2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8"/>
                    <a:pt x="52" y="63"/>
                    <a:pt x="35" y="64"/>
                  </a:cubicBezTo>
                  <a:cubicBezTo>
                    <a:pt x="18" y="65"/>
                    <a:pt x="3" y="52"/>
                    <a:pt x="1" y="35"/>
                  </a:cubicBezTo>
                  <a:cubicBezTo>
                    <a:pt x="0" y="18"/>
                    <a:pt x="13" y="3"/>
                    <a:pt x="30" y="2"/>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64">
              <a:extLst>
                <a:ext uri="{FF2B5EF4-FFF2-40B4-BE49-F238E27FC236}">
                  <a16:creationId xmlns:a16="http://schemas.microsoft.com/office/drawing/2014/main" id="{409AA10F-93FC-44A8-8E53-2103F48220CE}"/>
                </a:ext>
              </a:extLst>
            </p:cNvPr>
            <p:cNvSpPr>
              <a:spLocks/>
            </p:cNvSpPr>
            <p:nvPr/>
          </p:nvSpPr>
          <p:spPr bwMode="auto">
            <a:xfrm>
              <a:off x="19356388" y="8191500"/>
              <a:ext cx="373063" cy="744538"/>
            </a:xfrm>
            <a:custGeom>
              <a:avLst/>
              <a:gdLst>
                <a:gd name="T0" fmla="*/ 72 w 129"/>
                <a:gd name="T1" fmla="*/ 253 h 258"/>
                <a:gd name="T2" fmla="*/ 1 w 129"/>
                <a:gd name="T3" fmla="*/ 233 h 258"/>
                <a:gd name="T4" fmla="*/ 1 w 129"/>
                <a:gd name="T5" fmla="*/ 205 h 258"/>
                <a:gd name="T6" fmla="*/ 110 w 129"/>
                <a:gd name="T7" fmla="*/ 0 h 258"/>
                <a:gd name="T8" fmla="*/ 117 w 129"/>
                <a:gd name="T9" fmla="*/ 223 h 258"/>
                <a:gd name="T10" fmla="*/ 72 w 129"/>
                <a:gd name="T11" fmla="*/ 253 h 258"/>
              </a:gdLst>
              <a:ahLst/>
              <a:cxnLst>
                <a:cxn ang="0">
                  <a:pos x="T0" y="T1"/>
                </a:cxn>
                <a:cxn ang="0">
                  <a:pos x="T2" y="T3"/>
                </a:cxn>
                <a:cxn ang="0">
                  <a:pos x="T4" y="T5"/>
                </a:cxn>
                <a:cxn ang="0">
                  <a:pos x="T6" y="T7"/>
                </a:cxn>
                <a:cxn ang="0">
                  <a:pos x="T8" y="T9"/>
                </a:cxn>
                <a:cxn ang="0">
                  <a:pos x="T10" y="T11"/>
                </a:cxn>
              </a:cxnLst>
              <a:rect l="0" t="0" r="r" b="b"/>
              <a:pathLst>
                <a:path w="129" h="258">
                  <a:moveTo>
                    <a:pt x="72" y="253"/>
                  </a:moveTo>
                  <a:cubicBezTo>
                    <a:pt x="1" y="233"/>
                    <a:pt x="1" y="233"/>
                    <a:pt x="1" y="233"/>
                  </a:cubicBezTo>
                  <a:cubicBezTo>
                    <a:pt x="1" y="224"/>
                    <a:pt x="0" y="215"/>
                    <a:pt x="1" y="205"/>
                  </a:cubicBezTo>
                  <a:cubicBezTo>
                    <a:pt x="110" y="0"/>
                    <a:pt x="110" y="0"/>
                    <a:pt x="110" y="0"/>
                  </a:cubicBezTo>
                  <a:cubicBezTo>
                    <a:pt x="127" y="52"/>
                    <a:pt x="129" y="130"/>
                    <a:pt x="117" y="223"/>
                  </a:cubicBezTo>
                  <a:cubicBezTo>
                    <a:pt x="114" y="244"/>
                    <a:pt x="93" y="258"/>
                    <a:pt x="72" y="25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65">
              <a:extLst>
                <a:ext uri="{FF2B5EF4-FFF2-40B4-BE49-F238E27FC236}">
                  <a16:creationId xmlns:a16="http://schemas.microsoft.com/office/drawing/2014/main" id="{0DBAD16D-39EA-4FFC-BB4E-8A30585194F6}"/>
                </a:ext>
              </a:extLst>
            </p:cNvPr>
            <p:cNvSpPr>
              <a:spLocks/>
            </p:cNvSpPr>
            <p:nvPr/>
          </p:nvSpPr>
          <p:spPr bwMode="auto">
            <a:xfrm>
              <a:off x="19367500" y="8304212"/>
              <a:ext cx="225425" cy="388938"/>
            </a:xfrm>
            <a:custGeom>
              <a:avLst/>
              <a:gdLst>
                <a:gd name="T0" fmla="*/ 36 w 78"/>
                <a:gd name="T1" fmla="*/ 0 h 135"/>
                <a:gd name="T2" fmla="*/ 0 w 78"/>
                <a:gd name="T3" fmla="*/ 131 h 135"/>
                <a:gd name="T4" fmla="*/ 28 w 78"/>
                <a:gd name="T5" fmla="*/ 130 h 135"/>
                <a:gd name="T6" fmla="*/ 74 w 78"/>
                <a:gd name="T7" fmla="*/ 132 h 135"/>
                <a:gd name="T8" fmla="*/ 78 w 78"/>
                <a:gd name="T9" fmla="*/ 35 h 135"/>
                <a:gd name="T10" fmla="*/ 36 w 78"/>
                <a:gd name="T11" fmla="*/ 0 h 135"/>
              </a:gdLst>
              <a:ahLst/>
              <a:cxnLst>
                <a:cxn ang="0">
                  <a:pos x="T0" y="T1"/>
                </a:cxn>
                <a:cxn ang="0">
                  <a:pos x="T2" y="T3"/>
                </a:cxn>
                <a:cxn ang="0">
                  <a:pos x="T4" y="T5"/>
                </a:cxn>
                <a:cxn ang="0">
                  <a:pos x="T6" y="T7"/>
                </a:cxn>
                <a:cxn ang="0">
                  <a:pos x="T8" y="T9"/>
                </a:cxn>
                <a:cxn ang="0">
                  <a:pos x="T10" y="T11"/>
                </a:cxn>
              </a:cxnLst>
              <a:rect l="0" t="0" r="r" b="b"/>
              <a:pathLst>
                <a:path w="78" h="135">
                  <a:moveTo>
                    <a:pt x="36" y="0"/>
                  </a:moveTo>
                  <a:cubicBezTo>
                    <a:pt x="0" y="131"/>
                    <a:pt x="0" y="131"/>
                    <a:pt x="0" y="131"/>
                  </a:cubicBezTo>
                  <a:cubicBezTo>
                    <a:pt x="28" y="130"/>
                    <a:pt x="28" y="130"/>
                    <a:pt x="28" y="130"/>
                  </a:cubicBezTo>
                  <a:cubicBezTo>
                    <a:pt x="28" y="130"/>
                    <a:pt x="71" y="135"/>
                    <a:pt x="74" y="132"/>
                  </a:cubicBezTo>
                  <a:cubicBezTo>
                    <a:pt x="77" y="129"/>
                    <a:pt x="78" y="35"/>
                    <a:pt x="78" y="35"/>
                  </a:cubicBezTo>
                  <a:lnTo>
                    <a:pt x="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66">
              <a:extLst>
                <a:ext uri="{FF2B5EF4-FFF2-40B4-BE49-F238E27FC236}">
                  <a16:creationId xmlns:a16="http://schemas.microsoft.com/office/drawing/2014/main" id="{390D3706-30FC-4C7F-8968-2976EB36A711}"/>
                </a:ext>
              </a:extLst>
            </p:cNvPr>
            <p:cNvSpPr>
              <a:spLocks/>
            </p:cNvSpPr>
            <p:nvPr/>
          </p:nvSpPr>
          <p:spPr bwMode="auto">
            <a:xfrm>
              <a:off x="18780125" y="8145462"/>
              <a:ext cx="942975" cy="744538"/>
            </a:xfrm>
            <a:custGeom>
              <a:avLst/>
              <a:gdLst>
                <a:gd name="T0" fmla="*/ 299 w 327"/>
                <a:gd name="T1" fmla="*/ 235 h 258"/>
                <a:gd name="T2" fmla="*/ 268 w 327"/>
                <a:gd name="T3" fmla="*/ 255 h 258"/>
                <a:gd name="T4" fmla="*/ 0 w 327"/>
                <a:gd name="T5" fmla="*/ 190 h 258"/>
                <a:gd name="T6" fmla="*/ 9 w 327"/>
                <a:gd name="T7" fmla="*/ 167 h 258"/>
                <a:gd name="T8" fmla="*/ 207 w 327"/>
                <a:gd name="T9" fmla="*/ 184 h 258"/>
                <a:gd name="T10" fmla="*/ 207 w 327"/>
                <a:gd name="T11" fmla="*/ 184 h 258"/>
                <a:gd name="T12" fmla="*/ 209 w 327"/>
                <a:gd name="T13" fmla="*/ 184 h 258"/>
                <a:gd name="T14" fmla="*/ 217 w 327"/>
                <a:gd name="T15" fmla="*/ 178 h 258"/>
                <a:gd name="T16" fmla="*/ 217 w 327"/>
                <a:gd name="T17" fmla="*/ 177 h 258"/>
                <a:gd name="T18" fmla="*/ 254 w 327"/>
                <a:gd name="T19" fmla="*/ 13 h 258"/>
                <a:gd name="T20" fmla="*/ 258 w 327"/>
                <a:gd name="T21" fmla="*/ 9 h 258"/>
                <a:gd name="T22" fmla="*/ 307 w 327"/>
                <a:gd name="T23" fmla="*/ 7 h 258"/>
                <a:gd name="T24" fmla="*/ 311 w 327"/>
                <a:gd name="T25" fmla="*/ 12 h 258"/>
                <a:gd name="T26" fmla="*/ 299 w 327"/>
                <a:gd name="T27" fmla="*/ 23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8">
                  <a:moveTo>
                    <a:pt x="299" y="235"/>
                  </a:moveTo>
                  <a:cubicBezTo>
                    <a:pt x="296" y="249"/>
                    <a:pt x="282" y="258"/>
                    <a:pt x="268" y="255"/>
                  </a:cubicBezTo>
                  <a:cubicBezTo>
                    <a:pt x="0" y="190"/>
                    <a:pt x="0" y="190"/>
                    <a:pt x="0" y="190"/>
                  </a:cubicBezTo>
                  <a:cubicBezTo>
                    <a:pt x="9" y="167"/>
                    <a:pt x="9" y="167"/>
                    <a:pt x="9" y="167"/>
                  </a:cubicBezTo>
                  <a:cubicBezTo>
                    <a:pt x="207" y="184"/>
                    <a:pt x="207" y="184"/>
                    <a:pt x="207" y="184"/>
                  </a:cubicBezTo>
                  <a:cubicBezTo>
                    <a:pt x="207" y="184"/>
                    <a:pt x="207" y="184"/>
                    <a:pt x="207" y="184"/>
                  </a:cubicBezTo>
                  <a:cubicBezTo>
                    <a:pt x="209" y="184"/>
                    <a:pt x="209" y="184"/>
                    <a:pt x="209" y="184"/>
                  </a:cubicBezTo>
                  <a:cubicBezTo>
                    <a:pt x="213" y="184"/>
                    <a:pt x="216" y="182"/>
                    <a:pt x="217" y="178"/>
                  </a:cubicBezTo>
                  <a:cubicBezTo>
                    <a:pt x="217" y="177"/>
                    <a:pt x="217" y="177"/>
                    <a:pt x="217" y="177"/>
                  </a:cubicBezTo>
                  <a:cubicBezTo>
                    <a:pt x="223" y="98"/>
                    <a:pt x="241" y="54"/>
                    <a:pt x="254" y="13"/>
                  </a:cubicBezTo>
                  <a:cubicBezTo>
                    <a:pt x="255" y="11"/>
                    <a:pt x="256" y="10"/>
                    <a:pt x="258" y="9"/>
                  </a:cubicBezTo>
                  <a:cubicBezTo>
                    <a:pt x="275" y="1"/>
                    <a:pt x="291" y="0"/>
                    <a:pt x="307" y="7"/>
                  </a:cubicBezTo>
                  <a:cubicBezTo>
                    <a:pt x="310" y="8"/>
                    <a:pt x="311" y="10"/>
                    <a:pt x="311" y="12"/>
                  </a:cubicBezTo>
                  <a:cubicBezTo>
                    <a:pt x="327" y="79"/>
                    <a:pt x="318" y="156"/>
                    <a:pt x="299" y="2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7">
              <a:extLst>
                <a:ext uri="{FF2B5EF4-FFF2-40B4-BE49-F238E27FC236}">
                  <a16:creationId xmlns:a16="http://schemas.microsoft.com/office/drawing/2014/main" id="{A5B27423-E15A-4C56-A18A-459C7AE4B25B}"/>
                </a:ext>
              </a:extLst>
            </p:cNvPr>
            <p:cNvSpPr>
              <a:spLocks/>
            </p:cNvSpPr>
            <p:nvPr/>
          </p:nvSpPr>
          <p:spPr bwMode="auto">
            <a:xfrm>
              <a:off x="19377025" y="8656637"/>
              <a:ext cx="85725" cy="60325"/>
            </a:xfrm>
            <a:custGeom>
              <a:avLst/>
              <a:gdLst>
                <a:gd name="T0" fmla="*/ 30 w 30"/>
                <a:gd name="T1" fmla="*/ 21 h 21"/>
                <a:gd name="T2" fmla="*/ 0 w 30"/>
                <a:gd name="T3" fmla="*/ 7 h 21"/>
                <a:gd name="T4" fmla="*/ 2 w 30"/>
                <a:gd name="T5" fmla="*/ 7 h 21"/>
                <a:gd name="T6" fmla="*/ 10 w 30"/>
                <a:gd name="T7" fmla="*/ 1 h 21"/>
                <a:gd name="T8" fmla="*/ 10 w 30"/>
                <a:gd name="T9" fmla="*/ 0 h 21"/>
                <a:gd name="T10" fmla="*/ 30 w 30"/>
                <a:gd name="T11" fmla="*/ 21 h 21"/>
              </a:gdLst>
              <a:ahLst/>
              <a:cxnLst>
                <a:cxn ang="0">
                  <a:pos x="T0" y="T1"/>
                </a:cxn>
                <a:cxn ang="0">
                  <a:pos x="T2" y="T3"/>
                </a:cxn>
                <a:cxn ang="0">
                  <a:pos x="T4" y="T5"/>
                </a:cxn>
                <a:cxn ang="0">
                  <a:pos x="T6" y="T7"/>
                </a:cxn>
                <a:cxn ang="0">
                  <a:pos x="T8" y="T9"/>
                </a:cxn>
                <a:cxn ang="0">
                  <a:pos x="T10" y="T11"/>
                </a:cxn>
              </a:cxnLst>
              <a:rect l="0" t="0" r="r" b="b"/>
              <a:pathLst>
                <a:path w="30" h="21">
                  <a:moveTo>
                    <a:pt x="30" y="21"/>
                  </a:moveTo>
                  <a:cubicBezTo>
                    <a:pt x="24" y="15"/>
                    <a:pt x="2" y="7"/>
                    <a:pt x="0" y="7"/>
                  </a:cubicBezTo>
                  <a:cubicBezTo>
                    <a:pt x="2" y="7"/>
                    <a:pt x="2" y="7"/>
                    <a:pt x="2" y="7"/>
                  </a:cubicBezTo>
                  <a:cubicBezTo>
                    <a:pt x="6" y="7"/>
                    <a:pt x="9" y="5"/>
                    <a:pt x="10" y="1"/>
                  </a:cubicBezTo>
                  <a:cubicBezTo>
                    <a:pt x="10" y="0"/>
                    <a:pt x="10" y="0"/>
                    <a:pt x="10" y="0"/>
                  </a:cubicBezTo>
                  <a:lnTo>
                    <a:pt x="30" y="2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68">
              <a:extLst>
                <a:ext uri="{FF2B5EF4-FFF2-40B4-BE49-F238E27FC236}">
                  <a16:creationId xmlns:a16="http://schemas.microsoft.com/office/drawing/2014/main" id="{E3173640-54BC-407D-80E2-299C946E3501}"/>
                </a:ext>
              </a:extLst>
            </p:cNvPr>
            <p:cNvSpPr>
              <a:spLocks/>
            </p:cNvSpPr>
            <p:nvPr/>
          </p:nvSpPr>
          <p:spPr bwMode="auto">
            <a:xfrm>
              <a:off x="19377025" y="8675687"/>
              <a:ext cx="52388" cy="76200"/>
            </a:xfrm>
            <a:custGeom>
              <a:avLst/>
              <a:gdLst>
                <a:gd name="T0" fmla="*/ 0 w 18"/>
                <a:gd name="T1" fmla="*/ 0 h 26"/>
                <a:gd name="T2" fmla="*/ 18 w 18"/>
                <a:gd name="T3" fmla="*/ 26 h 26"/>
                <a:gd name="T4" fmla="*/ 12 w 18"/>
                <a:gd name="T5" fmla="*/ 3 h 26"/>
              </a:gdLst>
              <a:ahLst/>
              <a:cxnLst>
                <a:cxn ang="0">
                  <a:pos x="T0" y="T1"/>
                </a:cxn>
                <a:cxn ang="0">
                  <a:pos x="T2" y="T3"/>
                </a:cxn>
                <a:cxn ang="0">
                  <a:pos x="T4" y="T5"/>
                </a:cxn>
              </a:cxnLst>
              <a:rect l="0" t="0" r="r" b="b"/>
              <a:pathLst>
                <a:path w="18" h="26">
                  <a:moveTo>
                    <a:pt x="0" y="0"/>
                  </a:moveTo>
                  <a:cubicBezTo>
                    <a:pt x="0" y="0"/>
                    <a:pt x="15" y="18"/>
                    <a:pt x="18" y="26"/>
                  </a:cubicBezTo>
                  <a:cubicBezTo>
                    <a:pt x="12" y="3"/>
                    <a:pt x="12" y="3"/>
                    <a:pt x="12" y="3"/>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69">
              <a:extLst>
                <a:ext uri="{FF2B5EF4-FFF2-40B4-BE49-F238E27FC236}">
                  <a16:creationId xmlns:a16="http://schemas.microsoft.com/office/drawing/2014/main" id="{6D59D20A-FC80-41E7-9BC4-BDDE621BF86E}"/>
                </a:ext>
              </a:extLst>
            </p:cNvPr>
            <p:cNvSpPr>
              <a:spLocks/>
            </p:cNvSpPr>
            <p:nvPr/>
          </p:nvSpPr>
          <p:spPr bwMode="auto">
            <a:xfrm>
              <a:off x="19250025" y="8418512"/>
              <a:ext cx="69850" cy="147638"/>
            </a:xfrm>
            <a:custGeom>
              <a:avLst/>
              <a:gdLst>
                <a:gd name="T0" fmla="*/ 24 w 24"/>
                <a:gd name="T1" fmla="*/ 0 h 51"/>
                <a:gd name="T2" fmla="*/ 5 w 24"/>
                <a:gd name="T3" fmla="*/ 51 h 51"/>
                <a:gd name="T4" fmla="*/ 0 w 24"/>
                <a:gd name="T5" fmla="*/ 0 h 51"/>
                <a:gd name="T6" fmla="*/ 8 w 24"/>
                <a:gd name="T7" fmla="*/ 29 h 51"/>
                <a:gd name="T8" fmla="*/ 24 w 24"/>
                <a:gd name="T9" fmla="*/ 0 h 51"/>
              </a:gdLst>
              <a:ahLst/>
              <a:cxnLst>
                <a:cxn ang="0">
                  <a:pos x="T0" y="T1"/>
                </a:cxn>
                <a:cxn ang="0">
                  <a:pos x="T2" y="T3"/>
                </a:cxn>
                <a:cxn ang="0">
                  <a:pos x="T4" y="T5"/>
                </a:cxn>
                <a:cxn ang="0">
                  <a:pos x="T6" y="T7"/>
                </a:cxn>
                <a:cxn ang="0">
                  <a:pos x="T8" y="T9"/>
                </a:cxn>
              </a:cxnLst>
              <a:rect l="0" t="0" r="r" b="b"/>
              <a:pathLst>
                <a:path w="24" h="51">
                  <a:moveTo>
                    <a:pt x="24" y="0"/>
                  </a:moveTo>
                  <a:cubicBezTo>
                    <a:pt x="5" y="51"/>
                    <a:pt x="5" y="51"/>
                    <a:pt x="5" y="51"/>
                  </a:cubicBezTo>
                  <a:cubicBezTo>
                    <a:pt x="0" y="0"/>
                    <a:pt x="0" y="0"/>
                    <a:pt x="0" y="0"/>
                  </a:cubicBezTo>
                  <a:cubicBezTo>
                    <a:pt x="8" y="29"/>
                    <a:pt x="8" y="29"/>
                    <a:pt x="8" y="29"/>
                  </a:cubicBezTo>
                  <a:cubicBezTo>
                    <a:pt x="8" y="29"/>
                    <a:pt x="14" y="17"/>
                    <a:pt x="24" y="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70">
              <a:extLst>
                <a:ext uri="{FF2B5EF4-FFF2-40B4-BE49-F238E27FC236}">
                  <a16:creationId xmlns:a16="http://schemas.microsoft.com/office/drawing/2014/main" id="{F99246E9-4BE0-41D5-BB34-67F5D6B1E5E5}"/>
                </a:ext>
              </a:extLst>
            </p:cNvPr>
            <p:cNvSpPr>
              <a:spLocks/>
            </p:cNvSpPr>
            <p:nvPr/>
          </p:nvSpPr>
          <p:spPr bwMode="auto">
            <a:xfrm>
              <a:off x="18621375" y="8569325"/>
              <a:ext cx="158750" cy="130175"/>
            </a:xfrm>
            <a:custGeom>
              <a:avLst/>
              <a:gdLst>
                <a:gd name="T0" fmla="*/ 43 w 55"/>
                <a:gd name="T1" fmla="*/ 43 h 45"/>
                <a:gd name="T2" fmla="*/ 15 w 55"/>
                <a:gd name="T3" fmla="*/ 42 h 45"/>
                <a:gd name="T4" fmla="*/ 2 w 55"/>
                <a:gd name="T5" fmla="*/ 28 h 45"/>
                <a:gd name="T6" fmla="*/ 6 w 55"/>
                <a:gd name="T7" fmla="*/ 7 h 45"/>
                <a:gd name="T8" fmla="*/ 20 w 55"/>
                <a:gd name="T9" fmla="*/ 1 h 45"/>
                <a:gd name="T10" fmla="*/ 49 w 55"/>
                <a:gd name="T11" fmla="*/ 12 h 45"/>
                <a:gd name="T12" fmla="*/ 53 w 55"/>
                <a:gd name="T13" fmla="*/ 17 h 45"/>
                <a:gd name="T14" fmla="*/ 49 w 55"/>
                <a:gd name="T15" fmla="*/ 38 h 45"/>
                <a:gd name="T16" fmla="*/ 43 w 55"/>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5">
                  <a:moveTo>
                    <a:pt x="43" y="43"/>
                  </a:moveTo>
                  <a:cubicBezTo>
                    <a:pt x="34" y="45"/>
                    <a:pt x="25" y="45"/>
                    <a:pt x="15" y="42"/>
                  </a:cubicBezTo>
                  <a:cubicBezTo>
                    <a:pt x="8" y="41"/>
                    <a:pt x="3" y="35"/>
                    <a:pt x="2" y="28"/>
                  </a:cubicBezTo>
                  <a:cubicBezTo>
                    <a:pt x="0" y="20"/>
                    <a:pt x="1" y="13"/>
                    <a:pt x="6" y="7"/>
                  </a:cubicBezTo>
                  <a:cubicBezTo>
                    <a:pt x="9" y="2"/>
                    <a:pt x="15" y="0"/>
                    <a:pt x="20" y="1"/>
                  </a:cubicBezTo>
                  <a:cubicBezTo>
                    <a:pt x="31" y="4"/>
                    <a:pt x="41" y="7"/>
                    <a:pt x="49" y="12"/>
                  </a:cubicBezTo>
                  <a:cubicBezTo>
                    <a:pt x="51" y="13"/>
                    <a:pt x="53" y="15"/>
                    <a:pt x="53" y="17"/>
                  </a:cubicBezTo>
                  <a:cubicBezTo>
                    <a:pt x="55" y="25"/>
                    <a:pt x="53" y="31"/>
                    <a:pt x="49" y="38"/>
                  </a:cubicBezTo>
                  <a:cubicBezTo>
                    <a:pt x="48" y="40"/>
                    <a:pt x="46" y="42"/>
                    <a:pt x="43" y="43"/>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71">
              <a:extLst>
                <a:ext uri="{FF2B5EF4-FFF2-40B4-BE49-F238E27FC236}">
                  <a16:creationId xmlns:a16="http://schemas.microsoft.com/office/drawing/2014/main" id="{645B600C-3053-4BA4-B8FE-DDA81CC850FA}"/>
                </a:ext>
              </a:extLst>
            </p:cNvPr>
            <p:cNvSpPr>
              <a:spLocks/>
            </p:cNvSpPr>
            <p:nvPr/>
          </p:nvSpPr>
          <p:spPr bwMode="auto">
            <a:xfrm>
              <a:off x="18713450" y="8545512"/>
              <a:ext cx="53975" cy="73025"/>
            </a:xfrm>
            <a:custGeom>
              <a:avLst/>
              <a:gdLst>
                <a:gd name="T0" fmla="*/ 3 w 19"/>
                <a:gd name="T1" fmla="*/ 21 h 25"/>
                <a:gd name="T2" fmla="*/ 0 w 19"/>
                <a:gd name="T3" fmla="*/ 12 h 25"/>
                <a:gd name="T4" fmla="*/ 4 w 19"/>
                <a:gd name="T5" fmla="*/ 3 h 25"/>
                <a:gd name="T6" fmla="*/ 8 w 19"/>
                <a:gd name="T7" fmla="*/ 1 h 25"/>
                <a:gd name="T8" fmla="*/ 18 w 19"/>
                <a:gd name="T9" fmla="*/ 9 h 25"/>
                <a:gd name="T10" fmla="*/ 19 w 19"/>
                <a:gd name="T11" fmla="*/ 17 h 25"/>
                <a:gd name="T12" fmla="*/ 11 w 19"/>
                <a:gd name="T13" fmla="*/ 25 h 25"/>
                <a:gd name="T14" fmla="*/ 11 w 19"/>
                <a:gd name="T15" fmla="*/ 25 h 25"/>
                <a:gd name="T16" fmla="*/ 3 w 1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5">
                  <a:moveTo>
                    <a:pt x="3" y="21"/>
                  </a:moveTo>
                  <a:cubicBezTo>
                    <a:pt x="2" y="18"/>
                    <a:pt x="1" y="15"/>
                    <a:pt x="0" y="12"/>
                  </a:cubicBezTo>
                  <a:cubicBezTo>
                    <a:pt x="0" y="9"/>
                    <a:pt x="1" y="5"/>
                    <a:pt x="4" y="3"/>
                  </a:cubicBezTo>
                  <a:cubicBezTo>
                    <a:pt x="5" y="2"/>
                    <a:pt x="7" y="2"/>
                    <a:pt x="8" y="1"/>
                  </a:cubicBezTo>
                  <a:cubicBezTo>
                    <a:pt x="13" y="0"/>
                    <a:pt x="18" y="4"/>
                    <a:pt x="18" y="9"/>
                  </a:cubicBezTo>
                  <a:cubicBezTo>
                    <a:pt x="19" y="12"/>
                    <a:pt x="19" y="14"/>
                    <a:pt x="19" y="17"/>
                  </a:cubicBezTo>
                  <a:cubicBezTo>
                    <a:pt x="19" y="21"/>
                    <a:pt x="15" y="25"/>
                    <a:pt x="11" y="25"/>
                  </a:cubicBezTo>
                  <a:cubicBezTo>
                    <a:pt x="11" y="25"/>
                    <a:pt x="11" y="25"/>
                    <a:pt x="11" y="25"/>
                  </a:cubicBezTo>
                  <a:cubicBezTo>
                    <a:pt x="8" y="25"/>
                    <a:pt x="5" y="24"/>
                    <a:pt x="3" y="21"/>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72">
              <a:extLst>
                <a:ext uri="{FF2B5EF4-FFF2-40B4-BE49-F238E27FC236}">
                  <a16:creationId xmlns:a16="http://schemas.microsoft.com/office/drawing/2014/main" id="{D73D79A7-AE10-4295-A8A3-809EF4FFD95B}"/>
                </a:ext>
              </a:extLst>
            </p:cNvPr>
            <p:cNvSpPr>
              <a:spLocks/>
            </p:cNvSpPr>
            <p:nvPr/>
          </p:nvSpPr>
          <p:spPr bwMode="auto">
            <a:xfrm>
              <a:off x="18932525" y="9151937"/>
              <a:ext cx="1100138" cy="1103313"/>
            </a:xfrm>
            <a:custGeom>
              <a:avLst/>
              <a:gdLst>
                <a:gd name="T0" fmla="*/ 368 w 381"/>
                <a:gd name="T1" fmla="*/ 0 h 382"/>
                <a:gd name="T2" fmla="*/ 381 w 381"/>
                <a:gd name="T3" fmla="*/ 56 h 382"/>
                <a:gd name="T4" fmla="*/ 350 w 381"/>
                <a:gd name="T5" fmla="*/ 101 h 382"/>
                <a:gd name="T6" fmla="*/ 74 w 381"/>
                <a:gd name="T7" fmla="*/ 153 h 382"/>
                <a:gd name="T8" fmla="*/ 110 w 381"/>
                <a:gd name="T9" fmla="*/ 204 h 382"/>
                <a:gd name="T10" fmla="*/ 128 w 381"/>
                <a:gd name="T11" fmla="*/ 382 h 382"/>
                <a:gd name="T12" fmla="*/ 102 w 381"/>
                <a:gd name="T13" fmla="*/ 382 h 382"/>
                <a:gd name="T14" fmla="*/ 7 w 381"/>
                <a:gd name="T15" fmla="*/ 166 h 382"/>
                <a:gd name="T16" fmla="*/ 2 w 381"/>
                <a:gd name="T17" fmla="*/ 104 h 382"/>
                <a:gd name="T18" fmla="*/ 39 w 381"/>
                <a:gd name="T19" fmla="*/ 56 h 382"/>
                <a:gd name="T20" fmla="*/ 368 w 38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 h="382">
                  <a:moveTo>
                    <a:pt x="368" y="0"/>
                  </a:moveTo>
                  <a:cubicBezTo>
                    <a:pt x="376" y="18"/>
                    <a:pt x="380" y="37"/>
                    <a:pt x="381" y="56"/>
                  </a:cubicBezTo>
                  <a:cubicBezTo>
                    <a:pt x="381" y="76"/>
                    <a:pt x="369" y="94"/>
                    <a:pt x="350" y="101"/>
                  </a:cubicBezTo>
                  <a:cubicBezTo>
                    <a:pt x="262" y="134"/>
                    <a:pt x="170" y="152"/>
                    <a:pt x="74" y="153"/>
                  </a:cubicBezTo>
                  <a:cubicBezTo>
                    <a:pt x="110" y="204"/>
                    <a:pt x="110" y="204"/>
                    <a:pt x="110" y="204"/>
                  </a:cubicBezTo>
                  <a:cubicBezTo>
                    <a:pt x="129" y="232"/>
                    <a:pt x="128" y="310"/>
                    <a:pt x="128" y="382"/>
                  </a:cubicBezTo>
                  <a:cubicBezTo>
                    <a:pt x="102" y="382"/>
                    <a:pt x="102" y="382"/>
                    <a:pt x="102" y="382"/>
                  </a:cubicBezTo>
                  <a:cubicBezTo>
                    <a:pt x="7" y="166"/>
                    <a:pt x="7" y="166"/>
                    <a:pt x="7" y="166"/>
                  </a:cubicBezTo>
                  <a:cubicBezTo>
                    <a:pt x="1" y="146"/>
                    <a:pt x="0" y="126"/>
                    <a:pt x="2" y="104"/>
                  </a:cubicBezTo>
                  <a:cubicBezTo>
                    <a:pt x="3" y="82"/>
                    <a:pt x="18" y="63"/>
                    <a:pt x="39" y="56"/>
                  </a:cubicBezTo>
                  <a:cubicBezTo>
                    <a:pt x="132" y="24"/>
                    <a:pt x="243" y="7"/>
                    <a:pt x="368" y="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73">
              <a:extLst>
                <a:ext uri="{FF2B5EF4-FFF2-40B4-BE49-F238E27FC236}">
                  <a16:creationId xmlns:a16="http://schemas.microsoft.com/office/drawing/2014/main" id="{28D08C32-CBBE-40D3-9634-4C6D96294DF8}"/>
                </a:ext>
              </a:extLst>
            </p:cNvPr>
            <p:cNvSpPr>
              <a:spLocks/>
            </p:cNvSpPr>
            <p:nvPr/>
          </p:nvSpPr>
          <p:spPr bwMode="auto">
            <a:xfrm>
              <a:off x="20026313" y="8185150"/>
              <a:ext cx="271463" cy="615950"/>
            </a:xfrm>
            <a:custGeom>
              <a:avLst/>
              <a:gdLst>
                <a:gd name="T0" fmla="*/ 30 w 94"/>
                <a:gd name="T1" fmla="*/ 209 h 213"/>
                <a:gd name="T2" fmla="*/ 38 w 94"/>
                <a:gd name="T3" fmla="*/ 210 h 213"/>
                <a:gd name="T4" fmla="*/ 74 w 94"/>
                <a:gd name="T5" fmla="*/ 182 h 213"/>
                <a:gd name="T6" fmla="*/ 92 w 94"/>
                <a:gd name="T7" fmla="*/ 40 h 213"/>
                <a:gd name="T8" fmla="*/ 63 w 94"/>
                <a:gd name="T9" fmla="*/ 4 h 213"/>
                <a:gd name="T10" fmla="*/ 56 w 94"/>
                <a:gd name="T11" fmla="*/ 3 h 213"/>
                <a:gd name="T12" fmla="*/ 20 w 94"/>
                <a:gd name="T13" fmla="*/ 31 h 213"/>
                <a:gd name="T14" fmla="*/ 2 w 94"/>
                <a:gd name="T15" fmla="*/ 173 h 213"/>
                <a:gd name="T16" fmla="*/ 30 w 94"/>
                <a:gd name="T17" fmla="*/ 20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213">
                  <a:moveTo>
                    <a:pt x="30" y="209"/>
                  </a:moveTo>
                  <a:cubicBezTo>
                    <a:pt x="38" y="210"/>
                    <a:pt x="38" y="210"/>
                    <a:pt x="38" y="210"/>
                  </a:cubicBezTo>
                  <a:cubicBezTo>
                    <a:pt x="56" y="213"/>
                    <a:pt x="72" y="200"/>
                    <a:pt x="74" y="182"/>
                  </a:cubicBezTo>
                  <a:cubicBezTo>
                    <a:pt x="92" y="40"/>
                    <a:pt x="92" y="40"/>
                    <a:pt x="92" y="40"/>
                  </a:cubicBezTo>
                  <a:cubicBezTo>
                    <a:pt x="94" y="22"/>
                    <a:pt x="81" y="6"/>
                    <a:pt x="63" y="4"/>
                  </a:cubicBezTo>
                  <a:cubicBezTo>
                    <a:pt x="56" y="3"/>
                    <a:pt x="56" y="3"/>
                    <a:pt x="56" y="3"/>
                  </a:cubicBezTo>
                  <a:cubicBezTo>
                    <a:pt x="38" y="0"/>
                    <a:pt x="22" y="13"/>
                    <a:pt x="20" y="31"/>
                  </a:cubicBezTo>
                  <a:cubicBezTo>
                    <a:pt x="2" y="173"/>
                    <a:pt x="2" y="173"/>
                    <a:pt x="2" y="173"/>
                  </a:cubicBezTo>
                  <a:cubicBezTo>
                    <a:pt x="0" y="191"/>
                    <a:pt x="13" y="207"/>
                    <a:pt x="30" y="209"/>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74">
              <a:extLst>
                <a:ext uri="{FF2B5EF4-FFF2-40B4-BE49-F238E27FC236}">
                  <a16:creationId xmlns:a16="http://schemas.microsoft.com/office/drawing/2014/main" id="{0037D480-12E5-4D1E-958F-6427D3337EC4}"/>
                </a:ext>
              </a:extLst>
            </p:cNvPr>
            <p:cNvSpPr>
              <a:spLocks/>
            </p:cNvSpPr>
            <p:nvPr/>
          </p:nvSpPr>
          <p:spPr bwMode="auto">
            <a:xfrm>
              <a:off x="20075525" y="8315325"/>
              <a:ext cx="325438" cy="1076325"/>
            </a:xfrm>
            <a:custGeom>
              <a:avLst/>
              <a:gdLst>
                <a:gd name="T0" fmla="*/ 30 w 113"/>
                <a:gd name="T1" fmla="*/ 370 h 373"/>
                <a:gd name="T2" fmla="*/ 38 w 113"/>
                <a:gd name="T3" fmla="*/ 371 h 373"/>
                <a:gd name="T4" fmla="*/ 74 w 113"/>
                <a:gd name="T5" fmla="*/ 343 h 373"/>
                <a:gd name="T6" fmla="*/ 111 w 113"/>
                <a:gd name="T7" fmla="*/ 39 h 373"/>
                <a:gd name="T8" fmla="*/ 83 w 113"/>
                <a:gd name="T9" fmla="*/ 3 h 373"/>
                <a:gd name="T10" fmla="*/ 75 w 113"/>
                <a:gd name="T11" fmla="*/ 2 h 373"/>
                <a:gd name="T12" fmla="*/ 39 w 113"/>
                <a:gd name="T13" fmla="*/ 30 h 373"/>
                <a:gd name="T14" fmla="*/ 2 w 113"/>
                <a:gd name="T15" fmla="*/ 334 h 373"/>
                <a:gd name="T16" fmla="*/ 30 w 113"/>
                <a:gd name="T17" fmla="*/ 37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73">
                  <a:moveTo>
                    <a:pt x="30" y="370"/>
                  </a:moveTo>
                  <a:cubicBezTo>
                    <a:pt x="38" y="371"/>
                    <a:pt x="38" y="371"/>
                    <a:pt x="38" y="371"/>
                  </a:cubicBezTo>
                  <a:cubicBezTo>
                    <a:pt x="56" y="373"/>
                    <a:pt x="72" y="361"/>
                    <a:pt x="74" y="343"/>
                  </a:cubicBezTo>
                  <a:cubicBezTo>
                    <a:pt x="111" y="39"/>
                    <a:pt x="111" y="39"/>
                    <a:pt x="111" y="39"/>
                  </a:cubicBezTo>
                  <a:cubicBezTo>
                    <a:pt x="113" y="21"/>
                    <a:pt x="100" y="5"/>
                    <a:pt x="83" y="3"/>
                  </a:cubicBezTo>
                  <a:cubicBezTo>
                    <a:pt x="75" y="2"/>
                    <a:pt x="75" y="2"/>
                    <a:pt x="75" y="2"/>
                  </a:cubicBezTo>
                  <a:cubicBezTo>
                    <a:pt x="57" y="0"/>
                    <a:pt x="41" y="12"/>
                    <a:pt x="39" y="30"/>
                  </a:cubicBezTo>
                  <a:cubicBezTo>
                    <a:pt x="2" y="334"/>
                    <a:pt x="2" y="334"/>
                    <a:pt x="2" y="334"/>
                  </a:cubicBezTo>
                  <a:cubicBezTo>
                    <a:pt x="0" y="352"/>
                    <a:pt x="12" y="368"/>
                    <a:pt x="30" y="3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75">
              <a:extLst>
                <a:ext uri="{FF2B5EF4-FFF2-40B4-BE49-F238E27FC236}">
                  <a16:creationId xmlns:a16="http://schemas.microsoft.com/office/drawing/2014/main" id="{E00E3147-2A73-4455-9A4A-74DF8E80297F}"/>
                </a:ext>
              </a:extLst>
            </p:cNvPr>
            <p:cNvSpPr>
              <a:spLocks/>
            </p:cNvSpPr>
            <p:nvPr/>
          </p:nvSpPr>
          <p:spPr bwMode="auto">
            <a:xfrm>
              <a:off x="19526250" y="8890000"/>
              <a:ext cx="211138" cy="655638"/>
            </a:xfrm>
            <a:custGeom>
              <a:avLst/>
              <a:gdLst>
                <a:gd name="T0" fmla="*/ 37 w 73"/>
                <a:gd name="T1" fmla="*/ 0 h 227"/>
                <a:gd name="T2" fmla="*/ 37 w 73"/>
                <a:gd name="T3" fmla="*/ 0 h 227"/>
                <a:gd name="T4" fmla="*/ 0 w 73"/>
                <a:gd name="T5" fmla="*/ 36 h 227"/>
                <a:gd name="T6" fmla="*/ 18 w 73"/>
                <a:gd name="T7" fmla="*/ 191 h 227"/>
                <a:gd name="T8" fmla="*/ 32 w 73"/>
                <a:gd name="T9" fmla="*/ 227 h 227"/>
                <a:gd name="T10" fmla="*/ 32 w 73"/>
                <a:gd name="T11" fmla="*/ 227 h 227"/>
                <a:gd name="T12" fmla="*/ 47 w 73"/>
                <a:gd name="T13" fmla="*/ 191 h 227"/>
                <a:gd name="T14" fmla="*/ 72 w 73"/>
                <a:gd name="T15" fmla="*/ 37 h 227"/>
                <a:gd name="T16" fmla="*/ 37 w 73"/>
                <a:gd name="T17"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227">
                  <a:moveTo>
                    <a:pt x="37" y="0"/>
                  </a:moveTo>
                  <a:cubicBezTo>
                    <a:pt x="37" y="0"/>
                    <a:pt x="37" y="0"/>
                    <a:pt x="37" y="0"/>
                  </a:cubicBezTo>
                  <a:cubicBezTo>
                    <a:pt x="17" y="0"/>
                    <a:pt x="0" y="15"/>
                    <a:pt x="0" y="36"/>
                  </a:cubicBezTo>
                  <a:cubicBezTo>
                    <a:pt x="18" y="191"/>
                    <a:pt x="18" y="191"/>
                    <a:pt x="18" y="191"/>
                  </a:cubicBezTo>
                  <a:cubicBezTo>
                    <a:pt x="18" y="211"/>
                    <a:pt x="24" y="227"/>
                    <a:pt x="32" y="227"/>
                  </a:cubicBezTo>
                  <a:cubicBezTo>
                    <a:pt x="32" y="227"/>
                    <a:pt x="32" y="227"/>
                    <a:pt x="32" y="227"/>
                  </a:cubicBezTo>
                  <a:cubicBezTo>
                    <a:pt x="40" y="227"/>
                    <a:pt x="47" y="211"/>
                    <a:pt x="47" y="191"/>
                  </a:cubicBezTo>
                  <a:cubicBezTo>
                    <a:pt x="72" y="37"/>
                    <a:pt x="72" y="37"/>
                    <a:pt x="72" y="37"/>
                  </a:cubicBezTo>
                  <a:cubicBezTo>
                    <a:pt x="73" y="17"/>
                    <a:pt x="57" y="0"/>
                    <a:pt x="37" y="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176">
              <a:extLst>
                <a:ext uri="{FF2B5EF4-FFF2-40B4-BE49-F238E27FC236}">
                  <a16:creationId xmlns:a16="http://schemas.microsoft.com/office/drawing/2014/main" id="{252A5509-2E10-40AE-B45E-E31E9A0F4DC2}"/>
                </a:ext>
              </a:extLst>
            </p:cNvPr>
            <p:cNvSpPr>
              <a:spLocks/>
            </p:cNvSpPr>
            <p:nvPr/>
          </p:nvSpPr>
          <p:spPr bwMode="auto">
            <a:xfrm>
              <a:off x="18970625" y="8829675"/>
              <a:ext cx="1047750" cy="261938"/>
            </a:xfrm>
            <a:custGeom>
              <a:avLst/>
              <a:gdLst>
                <a:gd name="T0" fmla="*/ 361 w 363"/>
                <a:gd name="T1" fmla="*/ 20 h 91"/>
                <a:gd name="T2" fmla="*/ 361 w 363"/>
                <a:gd name="T3" fmla="*/ 20 h 91"/>
                <a:gd name="T4" fmla="*/ 324 w 363"/>
                <a:gd name="T5" fmla="*/ 10 h 91"/>
                <a:gd name="T6" fmla="*/ 34 w 363"/>
                <a:gd name="T7" fmla="*/ 17 h 91"/>
                <a:gd name="T8" fmla="*/ 2 w 363"/>
                <a:gd name="T9" fmla="*/ 56 h 91"/>
                <a:gd name="T10" fmla="*/ 2 w 363"/>
                <a:gd name="T11" fmla="*/ 56 h 91"/>
                <a:gd name="T12" fmla="*/ 42 w 363"/>
                <a:gd name="T13" fmla="*/ 89 h 91"/>
                <a:gd name="T14" fmla="*/ 326 w 363"/>
                <a:gd name="T15" fmla="*/ 37 h 91"/>
                <a:gd name="T16" fmla="*/ 361 w 363"/>
                <a:gd name="T17" fmla="*/ 2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91">
                  <a:moveTo>
                    <a:pt x="361" y="20"/>
                  </a:moveTo>
                  <a:cubicBezTo>
                    <a:pt x="361" y="20"/>
                    <a:pt x="361" y="20"/>
                    <a:pt x="361" y="20"/>
                  </a:cubicBezTo>
                  <a:cubicBezTo>
                    <a:pt x="359" y="0"/>
                    <a:pt x="344" y="8"/>
                    <a:pt x="324" y="10"/>
                  </a:cubicBezTo>
                  <a:cubicBezTo>
                    <a:pt x="34" y="17"/>
                    <a:pt x="34" y="17"/>
                    <a:pt x="34" y="17"/>
                  </a:cubicBezTo>
                  <a:cubicBezTo>
                    <a:pt x="14" y="19"/>
                    <a:pt x="0" y="37"/>
                    <a:pt x="2" y="56"/>
                  </a:cubicBezTo>
                  <a:cubicBezTo>
                    <a:pt x="2" y="56"/>
                    <a:pt x="2" y="56"/>
                    <a:pt x="2" y="56"/>
                  </a:cubicBezTo>
                  <a:cubicBezTo>
                    <a:pt x="4" y="76"/>
                    <a:pt x="22" y="91"/>
                    <a:pt x="42" y="89"/>
                  </a:cubicBezTo>
                  <a:cubicBezTo>
                    <a:pt x="326" y="37"/>
                    <a:pt x="326" y="37"/>
                    <a:pt x="326" y="37"/>
                  </a:cubicBezTo>
                  <a:cubicBezTo>
                    <a:pt x="346" y="35"/>
                    <a:pt x="363" y="40"/>
                    <a:pt x="361" y="2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177">
              <a:extLst>
                <a:ext uri="{FF2B5EF4-FFF2-40B4-BE49-F238E27FC236}">
                  <a16:creationId xmlns:a16="http://schemas.microsoft.com/office/drawing/2014/main" id="{C19369D8-B04E-4065-B625-5545BC6B0C80}"/>
                </a:ext>
              </a:extLst>
            </p:cNvPr>
            <p:cNvSpPr>
              <a:spLocks/>
            </p:cNvSpPr>
            <p:nvPr/>
          </p:nvSpPr>
          <p:spPr bwMode="auto">
            <a:xfrm>
              <a:off x="19189700" y="9583737"/>
              <a:ext cx="169863" cy="814388"/>
            </a:xfrm>
            <a:custGeom>
              <a:avLst/>
              <a:gdLst>
                <a:gd name="T0" fmla="*/ 0 w 107"/>
                <a:gd name="T1" fmla="*/ 14 h 513"/>
                <a:gd name="T2" fmla="*/ 32 w 107"/>
                <a:gd name="T3" fmla="*/ 513 h 513"/>
                <a:gd name="T4" fmla="*/ 67 w 107"/>
                <a:gd name="T5" fmla="*/ 513 h 513"/>
                <a:gd name="T6" fmla="*/ 107 w 107"/>
                <a:gd name="T7" fmla="*/ 0 h 513"/>
                <a:gd name="T8" fmla="*/ 0 w 107"/>
                <a:gd name="T9" fmla="*/ 14 h 513"/>
              </a:gdLst>
              <a:ahLst/>
              <a:cxnLst>
                <a:cxn ang="0">
                  <a:pos x="T0" y="T1"/>
                </a:cxn>
                <a:cxn ang="0">
                  <a:pos x="T2" y="T3"/>
                </a:cxn>
                <a:cxn ang="0">
                  <a:pos x="T4" y="T5"/>
                </a:cxn>
                <a:cxn ang="0">
                  <a:pos x="T6" y="T7"/>
                </a:cxn>
                <a:cxn ang="0">
                  <a:pos x="T8" y="T9"/>
                </a:cxn>
              </a:cxnLst>
              <a:rect l="0" t="0" r="r" b="b"/>
              <a:pathLst>
                <a:path w="107" h="513">
                  <a:moveTo>
                    <a:pt x="0" y="14"/>
                  </a:moveTo>
                  <a:lnTo>
                    <a:pt x="32" y="513"/>
                  </a:lnTo>
                  <a:lnTo>
                    <a:pt x="67" y="513"/>
                  </a:lnTo>
                  <a:lnTo>
                    <a:pt x="107"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178">
              <a:extLst>
                <a:ext uri="{FF2B5EF4-FFF2-40B4-BE49-F238E27FC236}">
                  <a16:creationId xmlns:a16="http://schemas.microsoft.com/office/drawing/2014/main" id="{993DB763-8EDF-43EC-A3F1-5E9AFF0B86E7}"/>
                </a:ext>
              </a:extLst>
            </p:cNvPr>
            <p:cNvSpPr>
              <a:spLocks/>
            </p:cNvSpPr>
            <p:nvPr/>
          </p:nvSpPr>
          <p:spPr bwMode="auto">
            <a:xfrm>
              <a:off x="19896138" y="9583737"/>
              <a:ext cx="168275" cy="814388"/>
            </a:xfrm>
            <a:custGeom>
              <a:avLst/>
              <a:gdLst>
                <a:gd name="T0" fmla="*/ 0 w 106"/>
                <a:gd name="T1" fmla="*/ 14 h 513"/>
                <a:gd name="T2" fmla="*/ 31 w 106"/>
                <a:gd name="T3" fmla="*/ 513 h 513"/>
                <a:gd name="T4" fmla="*/ 66 w 106"/>
                <a:gd name="T5" fmla="*/ 513 h 513"/>
                <a:gd name="T6" fmla="*/ 106 w 106"/>
                <a:gd name="T7" fmla="*/ 0 h 513"/>
                <a:gd name="T8" fmla="*/ 0 w 106"/>
                <a:gd name="T9" fmla="*/ 14 h 513"/>
              </a:gdLst>
              <a:ahLst/>
              <a:cxnLst>
                <a:cxn ang="0">
                  <a:pos x="T0" y="T1"/>
                </a:cxn>
                <a:cxn ang="0">
                  <a:pos x="T2" y="T3"/>
                </a:cxn>
                <a:cxn ang="0">
                  <a:pos x="T4" y="T5"/>
                </a:cxn>
                <a:cxn ang="0">
                  <a:pos x="T6" y="T7"/>
                </a:cxn>
                <a:cxn ang="0">
                  <a:pos x="T8" y="T9"/>
                </a:cxn>
              </a:cxnLst>
              <a:rect l="0" t="0" r="r" b="b"/>
              <a:pathLst>
                <a:path w="106" h="513">
                  <a:moveTo>
                    <a:pt x="0" y="14"/>
                  </a:moveTo>
                  <a:lnTo>
                    <a:pt x="31" y="513"/>
                  </a:lnTo>
                  <a:lnTo>
                    <a:pt x="66" y="513"/>
                  </a:lnTo>
                  <a:lnTo>
                    <a:pt x="106"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79">
              <a:extLst>
                <a:ext uri="{FF2B5EF4-FFF2-40B4-BE49-F238E27FC236}">
                  <a16:creationId xmlns:a16="http://schemas.microsoft.com/office/drawing/2014/main" id="{22BE27FE-788D-4DEE-9BF7-A0105C5CC323}"/>
                </a:ext>
              </a:extLst>
            </p:cNvPr>
            <p:cNvSpPr>
              <a:spLocks/>
            </p:cNvSpPr>
            <p:nvPr/>
          </p:nvSpPr>
          <p:spPr bwMode="auto">
            <a:xfrm>
              <a:off x="19111913" y="9429750"/>
              <a:ext cx="1073150" cy="231775"/>
            </a:xfrm>
            <a:custGeom>
              <a:avLst/>
              <a:gdLst>
                <a:gd name="T0" fmla="*/ 0 w 372"/>
                <a:gd name="T1" fmla="*/ 32 h 80"/>
                <a:gd name="T2" fmla="*/ 0 w 372"/>
                <a:gd name="T3" fmla="*/ 40 h 80"/>
                <a:gd name="T4" fmla="*/ 32 w 372"/>
                <a:gd name="T5" fmla="*/ 73 h 80"/>
                <a:gd name="T6" fmla="*/ 338 w 372"/>
                <a:gd name="T7" fmla="*/ 79 h 80"/>
                <a:gd name="T8" fmla="*/ 371 w 372"/>
                <a:gd name="T9" fmla="*/ 48 h 80"/>
                <a:gd name="T10" fmla="*/ 371 w 372"/>
                <a:gd name="T11" fmla="*/ 40 h 80"/>
                <a:gd name="T12" fmla="*/ 340 w 372"/>
                <a:gd name="T13" fmla="*/ 7 h 80"/>
                <a:gd name="T14" fmla="*/ 33 w 372"/>
                <a:gd name="T15" fmla="*/ 1 h 80"/>
                <a:gd name="T16" fmla="*/ 0 w 372"/>
                <a:gd name="T17"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80">
                  <a:moveTo>
                    <a:pt x="0" y="32"/>
                  </a:moveTo>
                  <a:cubicBezTo>
                    <a:pt x="0" y="40"/>
                    <a:pt x="0" y="40"/>
                    <a:pt x="0" y="40"/>
                  </a:cubicBezTo>
                  <a:cubicBezTo>
                    <a:pt x="0" y="58"/>
                    <a:pt x="14" y="73"/>
                    <a:pt x="32" y="73"/>
                  </a:cubicBezTo>
                  <a:cubicBezTo>
                    <a:pt x="338" y="79"/>
                    <a:pt x="338" y="79"/>
                    <a:pt x="338" y="79"/>
                  </a:cubicBezTo>
                  <a:cubicBezTo>
                    <a:pt x="356" y="80"/>
                    <a:pt x="371" y="66"/>
                    <a:pt x="371" y="48"/>
                  </a:cubicBezTo>
                  <a:cubicBezTo>
                    <a:pt x="371" y="40"/>
                    <a:pt x="371" y="40"/>
                    <a:pt x="371" y="40"/>
                  </a:cubicBezTo>
                  <a:cubicBezTo>
                    <a:pt x="372" y="22"/>
                    <a:pt x="357" y="7"/>
                    <a:pt x="340" y="7"/>
                  </a:cubicBezTo>
                  <a:cubicBezTo>
                    <a:pt x="33" y="1"/>
                    <a:pt x="33" y="1"/>
                    <a:pt x="33" y="1"/>
                  </a:cubicBezTo>
                  <a:cubicBezTo>
                    <a:pt x="15" y="0"/>
                    <a:pt x="0" y="15"/>
                    <a:pt x="0" y="32"/>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5" name="TextBox 224">
            <a:extLst>
              <a:ext uri="{FF2B5EF4-FFF2-40B4-BE49-F238E27FC236}">
                <a16:creationId xmlns:a16="http://schemas.microsoft.com/office/drawing/2014/main" id="{602BB253-3F91-47A8-9B3F-B8B908D4D58F}"/>
              </a:ext>
            </a:extLst>
          </p:cNvPr>
          <p:cNvSpPr txBox="1"/>
          <p:nvPr/>
        </p:nvSpPr>
        <p:spPr>
          <a:xfrm>
            <a:off x="6941591" y="5288340"/>
            <a:ext cx="3623727" cy="3139321"/>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What we do together</a:t>
            </a:r>
            <a:endParaRPr kumimoji="0" lang="en-US" sz="6600" b="1" i="0" u="none" strike="noStrike" kern="1200" cap="none" spc="0" normalizeH="0" baseline="0" noProof="0" dirty="0">
              <a:ln>
                <a:noFill/>
              </a:ln>
              <a:solidFill>
                <a:schemeClr val="tx1">
                  <a:lumMod val="90000"/>
                  <a:lumOff val="10000"/>
                </a:schemeClr>
              </a:solidFill>
              <a:effectLst/>
              <a:uLnTx/>
              <a:uFillTx/>
              <a:latin typeface="Century Gothic"/>
              <a:ea typeface="+mn-ea"/>
              <a:cs typeface="+mn-cs"/>
            </a:endParaRPr>
          </a:p>
        </p:txBody>
      </p:sp>
      <p:grpSp>
        <p:nvGrpSpPr>
          <p:cNvPr id="226" name="Group 225">
            <a:extLst>
              <a:ext uri="{FF2B5EF4-FFF2-40B4-BE49-F238E27FC236}">
                <a16:creationId xmlns:a16="http://schemas.microsoft.com/office/drawing/2014/main" id="{4E126319-E9C3-469F-A971-9763602C48D3}"/>
              </a:ext>
            </a:extLst>
          </p:cNvPr>
          <p:cNvGrpSpPr/>
          <p:nvPr/>
        </p:nvGrpSpPr>
        <p:grpSpPr>
          <a:xfrm>
            <a:off x="1916921" y="4303455"/>
            <a:ext cx="4638908" cy="1294018"/>
            <a:chOff x="16726829" y="4303455"/>
            <a:chExt cx="4638908" cy="1294018"/>
          </a:xfrm>
        </p:grpSpPr>
        <p:sp>
          <p:nvSpPr>
            <p:cNvPr id="227" name="TextBox 226">
              <a:extLst>
                <a:ext uri="{FF2B5EF4-FFF2-40B4-BE49-F238E27FC236}">
                  <a16:creationId xmlns:a16="http://schemas.microsoft.com/office/drawing/2014/main" id="{55D7C1A7-7FEE-4D36-A3EF-32FC10E3F2B1}"/>
                </a:ext>
              </a:extLst>
            </p:cNvPr>
            <p:cNvSpPr txBox="1"/>
            <p:nvPr/>
          </p:nvSpPr>
          <p:spPr>
            <a:xfrm>
              <a:off x="16726829" y="4303455"/>
              <a:ext cx="264687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ANNUAL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28" name="TextBox 227">
              <a:extLst>
                <a:ext uri="{FF2B5EF4-FFF2-40B4-BE49-F238E27FC236}">
                  <a16:creationId xmlns:a16="http://schemas.microsoft.com/office/drawing/2014/main" id="{AC60A41D-423B-475B-9653-8AA17E28B7A3}"/>
                </a:ext>
              </a:extLst>
            </p:cNvPr>
            <p:cNvSpPr txBox="1"/>
            <p:nvPr/>
          </p:nvSpPr>
          <p:spPr>
            <a:xfrm>
              <a:off x="16726829" y="4951142"/>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29" name="Group 228">
            <a:extLst>
              <a:ext uri="{FF2B5EF4-FFF2-40B4-BE49-F238E27FC236}">
                <a16:creationId xmlns:a16="http://schemas.microsoft.com/office/drawing/2014/main" id="{80B6D9D4-8614-42C8-B9B2-DFBEAE69EECF}"/>
              </a:ext>
            </a:extLst>
          </p:cNvPr>
          <p:cNvGrpSpPr/>
          <p:nvPr/>
        </p:nvGrpSpPr>
        <p:grpSpPr>
          <a:xfrm>
            <a:off x="1916921" y="6206460"/>
            <a:ext cx="4638908" cy="1294018"/>
            <a:chOff x="17054253" y="6235833"/>
            <a:chExt cx="4638908" cy="1294018"/>
          </a:xfrm>
        </p:grpSpPr>
        <p:sp>
          <p:nvSpPr>
            <p:cNvPr id="230" name="TextBox 229">
              <a:extLst>
                <a:ext uri="{FF2B5EF4-FFF2-40B4-BE49-F238E27FC236}">
                  <a16:creationId xmlns:a16="http://schemas.microsoft.com/office/drawing/2014/main" id="{ECF371B1-D8E1-4032-8C46-F9CCD0417C04}"/>
                </a:ext>
              </a:extLst>
            </p:cNvPr>
            <p:cNvSpPr txBox="1"/>
            <p:nvPr/>
          </p:nvSpPr>
          <p:spPr>
            <a:xfrm>
              <a:off x="17054253" y="6235833"/>
              <a:ext cx="2257606"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SALES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31" name="TextBox 230">
              <a:extLst>
                <a:ext uri="{FF2B5EF4-FFF2-40B4-BE49-F238E27FC236}">
                  <a16:creationId xmlns:a16="http://schemas.microsoft.com/office/drawing/2014/main" id="{5E0EA2DF-7122-40EF-97EE-357590BC71B2}"/>
                </a:ext>
              </a:extLst>
            </p:cNvPr>
            <p:cNvSpPr txBox="1"/>
            <p:nvPr/>
          </p:nvSpPr>
          <p:spPr>
            <a:xfrm>
              <a:off x="17054253" y="6883520"/>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32" name="Group 231">
            <a:extLst>
              <a:ext uri="{FF2B5EF4-FFF2-40B4-BE49-F238E27FC236}">
                <a16:creationId xmlns:a16="http://schemas.microsoft.com/office/drawing/2014/main" id="{C7DD506B-C47C-4C3B-AB1C-E389A45C1716}"/>
              </a:ext>
            </a:extLst>
          </p:cNvPr>
          <p:cNvGrpSpPr/>
          <p:nvPr/>
        </p:nvGrpSpPr>
        <p:grpSpPr>
          <a:xfrm>
            <a:off x="1916921" y="8109466"/>
            <a:ext cx="4638908" cy="1294018"/>
            <a:chOff x="16726829" y="8109466"/>
            <a:chExt cx="4638908" cy="1294018"/>
          </a:xfrm>
        </p:grpSpPr>
        <p:sp>
          <p:nvSpPr>
            <p:cNvPr id="233" name="TextBox 232">
              <a:extLst>
                <a:ext uri="{FF2B5EF4-FFF2-40B4-BE49-F238E27FC236}">
                  <a16:creationId xmlns:a16="http://schemas.microsoft.com/office/drawing/2014/main" id="{AE003F31-D3E8-46FB-9071-23D7BC2407D3}"/>
                </a:ext>
              </a:extLst>
            </p:cNvPr>
            <p:cNvSpPr txBox="1"/>
            <p:nvPr/>
          </p:nvSpPr>
          <p:spPr>
            <a:xfrm>
              <a:off x="16726829" y="8109466"/>
              <a:ext cx="250741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CASH </a:t>
              </a:r>
              <a:r>
                <a:rPr kumimoji="0" lang="en-US" sz="2400" b="1" i="0" u="none" strike="noStrike" kern="1200" cap="none" spc="0" normalizeH="0" baseline="0" noProof="0">
                  <a:ln>
                    <a:noFill/>
                  </a:ln>
                  <a:solidFill>
                    <a:srgbClr val="4A86FF"/>
                  </a:solidFill>
                  <a:effectLst/>
                  <a:uLnTx/>
                  <a:uFillTx/>
                  <a:latin typeface="Century Gothic"/>
                  <a:ea typeface="+mn-ea"/>
                  <a:cs typeface="+mn-cs"/>
                </a:rPr>
                <a:t>BALANCE</a:t>
              </a:r>
            </a:p>
          </p:txBody>
        </p:sp>
        <p:sp>
          <p:nvSpPr>
            <p:cNvPr id="234" name="TextBox 233">
              <a:extLst>
                <a:ext uri="{FF2B5EF4-FFF2-40B4-BE49-F238E27FC236}">
                  <a16:creationId xmlns:a16="http://schemas.microsoft.com/office/drawing/2014/main" id="{684D0C3A-DDE7-44CA-9291-5FF0A0B75E33}"/>
                </a:ext>
              </a:extLst>
            </p:cNvPr>
            <p:cNvSpPr txBox="1"/>
            <p:nvPr/>
          </p:nvSpPr>
          <p:spPr>
            <a:xfrm>
              <a:off x="16726829" y="8757153"/>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61" name="Group 260">
            <a:extLst>
              <a:ext uri="{FF2B5EF4-FFF2-40B4-BE49-F238E27FC236}">
                <a16:creationId xmlns:a16="http://schemas.microsoft.com/office/drawing/2014/main" id="{88C6ED23-0DA2-4056-BD1E-2EE846D3458C}"/>
              </a:ext>
            </a:extLst>
          </p:cNvPr>
          <p:cNvGrpSpPr/>
          <p:nvPr/>
        </p:nvGrpSpPr>
        <p:grpSpPr>
          <a:xfrm>
            <a:off x="12238560" y="5233672"/>
            <a:ext cx="2565401" cy="3413125"/>
            <a:chOff x="10207625" y="8980488"/>
            <a:chExt cx="2565401" cy="3413125"/>
          </a:xfrm>
        </p:grpSpPr>
        <p:sp>
          <p:nvSpPr>
            <p:cNvPr id="238" name="Freeform 219">
              <a:extLst>
                <a:ext uri="{FF2B5EF4-FFF2-40B4-BE49-F238E27FC236}">
                  <a16:creationId xmlns:a16="http://schemas.microsoft.com/office/drawing/2014/main" id="{0D639A4F-DC64-469B-9F2E-0036C2749EDB}"/>
                </a:ext>
              </a:extLst>
            </p:cNvPr>
            <p:cNvSpPr>
              <a:spLocks/>
            </p:cNvSpPr>
            <p:nvPr/>
          </p:nvSpPr>
          <p:spPr bwMode="auto">
            <a:xfrm>
              <a:off x="10577513" y="9126538"/>
              <a:ext cx="411163" cy="604838"/>
            </a:xfrm>
            <a:custGeom>
              <a:avLst/>
              <a:gdLst>
                <a:gd name="T0" fmla="*/ 125 w 129"/>
                <a:gd name="T1" fmla="*/ 60 h 190"/>
                <a:gd name="T2" fmla="*/ 111 w 129"/>
                <a:gd name="T3" fmla="*/ 5 h 190"/>
                <a:gd name="T4" fmla="*/ 110 w 129"/>
                <a:gd name="T5" fmla="*/ 5 h 190"/>
                <a:gd name="T6" fmla="*/ 110 w 129"/>
                <a:gd name="T7" fmla="*/ 5 h 190"/>
                <a:gd name="T8" fmla="*/ 9 w 129"/>
                <a:gd name="T9" fmla="*/ 0 h 190"/>
                <a:gd name="T10" fmla="*/ 3 w 129"/>
                <a:gd name="T11" fmla="*/ 128 h 190"/>
                <a:gd name="T12" fmla="*/ 0 w 129"/>
                <a:gd name="T13" fmla="*/ 178 h 190"/>
                <a:gd name="T14" fmla="*/ 81 w 129"/>
                <a:gd name="T15" fmla="*/ 182 h 190"/>
                <a:gd name="T16" fmla="*/ 70 w 129"/>
                <a:gd name="T17" fmla="*/ 132 h 190"/>
                <a:gd name="T18" fmla="*/ 73 w 129"/>
                <a:gd name="T19" fmla="*/ 132 h 190"/>
                <a:gd name="T20" fmla="*/ 80 w 129"/>
                <a:gd name="T21" fmla="*/ 131 h 190"/>
                <a:gd name="T22" fmla="*/ 104 w 129"/>
                <a:gd name="T23" fmla="*/ 111 h 190"/>
                <a:gd name="T24" fmla="*/ 105 w 129"/>
                <a:gd name="T25" fmla="*/ 102 h 190"/>
                <a:gd name="T26" fmla="*/ 106 w 129"/>
                <a:gd name="T27" fmla="*/ 88 h 190"/>
                <a:gd name="T28" fmla="*/ 110 w 129"/>
                <a:gd name="T29" fmla="*/ 87 h 190"/>
                <a:gd name="T30" fmla="*/ 125 w 129"/>
                <a:gd name="T31" fmla="*/ 6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190">
                  <a:moveTo>
                    <a:pt x="125" y="60"/>
                  </a:moveTo>
                  <a:cubicBezTo>
                    <a:pt x="111" y="5"/>
                    <a:pt x="111" y="5"/>
                    <a:pt x="111" y="5"/>
                  </a:cubicBezTo>
                  <a:cubicBezTo>
                    <a:pt x="110" y="5"/>
                    <a:pt x="110" y="5"/>
                    <a:pt x="110" y="5"/>
                  </a:cubicBezTo>
                  <a:cubicBezTo>
                    <a:pt x="110" y="5"/>
                    <a:pt x="110" y="5"/>
                    <a:pt x="110" y="5"/>
                  </a:cubicBezTo>
                  <a:cubicBezTo>
                    <a:pt x="9" y="0"/>
                    <a:pt x="9" y="0"/>
                    <a:pt x="9" y="0"/>
                  </a:cubicBezTo>
                  <a:cubicBezTo>
                    <a:pt x="3" y="128"/>
                    <a:pt x="3" y="128"/>
                    <a:pt x="3" y="128"/>
                  </a:cubicBezTo>
                  <a:cubicBezTo>
                    <a:pt x="1" y="145"/>
                    <a:pt x="1" y="156"/>
                    <a:pt x="0" y="178"/>
                  </a:cubicBezTo>
                  <a:cubicBezTo>
                    <a:pt x="24" y="190"/>
                    <a:pt x="51" y="190"/>
                    <a:pt x="81" y="182"/>
                  </a:cubicBezTo>
                  <a:cubicBezTo>
                    <a:pt x="70" y="132"/>
                    <a:pt x="70" y="132"/>
                    <a:pt x="70" y="132"/>
                  </a:cubicBezTo>
                  <a:cubicBezTo>
                    <a:pt x="73" y="132"/>
                    <a:pt x="73" y="132"/>
                    <a:pt x="73" y="132"/>
                  </a:cubicBezTo>
                  <a:cubicBezTo>
                    <a:pt x="75" y="132"/>
                    <a:pt x="78" y="132"/>
                    <a:pt x="80" y="131"/>
                  </a:cubicBezTo>
                  <a:cubicBezTo>
                    <a:pt x="91" y="129"/>
                    <a:pt x="100" y="121"/>
                    <a:pt x="104" y="111"/>
                  </a:cubicBezTo>
                  <a:cubicBezTo>
                    <a:pt x="105" y="108"/>
                    <a:pt x="105" y="105"/>
                    <a:pt x="105" y="102"/>
                  </a:cubicBezTo>
                  <a:cubicBezTo>
                    <a:pt x="106" y="88"/>
                    <a:pt x="106" y="88"/>
                    <a:pt x="106" y="88"/>
                  </a:cubicBezTo>
                  <a:cubicBezTo>
                    <a:pt x="110" y="87"/>
                    <a:pt x="110" y="87"/>
                    <a:pt x="110" y="87"/>
                  </a:cubicBezTo>
                  <a:cubicBezTo>
                    <a:pt x="122" y="84"/>
                    <a:pt x="129" y="71"/>
                    <a:pt x="125" y="6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20">
              <a:extLst>
                <a:ext uri="{FF2B5EF4-FFF2-40B4-BE49-F238E27FC236}">
                  <a16:creationId xmlns:a16="http://schemas.microsoft.com/office/drawing/2014/main" id="{BBC8F79E-FAA3-479F-8437-736A812ACC25}"/>
                </a:ext>
              </a:extLst>
            </p:cNvPr>
            <p:cNvSpPr>
              <a:spLocks/>
            </p:cNvSpPr>
            <p:nvPr/>
          </p:nvSpPr>
          <p:spPr bwMode="auto">
            <a:xfrm>
              <a:off x="10507663" y="8980488"/>
              <a:ext cx="538163" cy="563563"/>
            </a:xfrm>
            <a:custGeom>
              <a:avLst/>
              <a:gdLst>
                <a:gd name="T0" fmla="*/ 164 w 169"/>
                <a:gd name="T1" fmla="*/ 5 h 177"/>
                <a:gd name="T2" fmla="*/ 163 w 169"/>
                <a:gd name="T3" fmla="*/ 0 h 177"/>
                <a:gd name="T4" fmla="*/ 39 w 169"/>
                <a:gd name="T5" fmla="*/ 24 h 177"/>
                <a:gd name="T6" fmla="*/ 5 w 169"/>
                <a:gd name="T7" fmla="*/ 74 h 177"/>
                <a:gd name="T8" fmla="*/ 6 w 169"/>
                <a:gd name="T9" fmla="*/ 79 h 177"/>
                <a:gd name="T10" fmla="*/ 18 w 169"/>
                <a:gd name="T11" fmla="*/ 122 h 177"/>
                <a:gd name="T12" fmla="*/ 35 w 169"/>
                <a:gd name="T13" fmla="*/ 136 h 177"/>
                <a:gd name="T14" fmla="*/ 41 w 169"/>
                <a:gd name="T15" fmla="*/ 136 h 177"/>
                <a:gd name="T16" fmla="*/ 55 w 169"/>
                <a:gd name="T17" fmla="*/ 125 h 177"/>
                <a:gd name="T18" fmla="*/ 56 w 169"/>
                <a:gd name="T19" fmla="*/ 121 h 177"/>
                <a:gd name="T20" fmla="*/ 53 w 169"/>
                <a:gd name="T21" fmla="*/ 118 h 177"/>
                <a:gd name="T22" fmla="*/ 56 w 169"/>
                <a:gd name="T23" fmla="*/ 96 h 177"/>
                <a:gd name="T24" fmla="*/ 77 w 169"/>
                <a:gd name="T25" fmla="*/ 104 h 177"/>
                <a:gd name="T26" fmla="*/ 74 w 169"/>
                <a:gd name="T27" fmla="*/ 126 h 177"/>
                <a:gd name="T28" fmla="*/ 69 w 169"/>
                <a:gd name="T29" fmla="*/ 129 h 177"/>
                <a:gd name="T30" fmla="*/ 75 w 169"/>
                <a:gd name="T31" fmla="*/ 167 h 177"/>
                <a:gd name="T32" fmla="*/ 102 w 169"/>
                <a:gd name="T33" fmla="*/ 177 h 177"/>
                <a:gd name="T34" fmla="*/ 126 w 169"/>
                <a:gd name="T35" fmla="*/ 157 h 177"/>
                <a:gd name="T36" fmla="*/ 87 w 169"/>
                <a:gd name="T37" fmla="*/ 154 h 177"/>
                <a:gd name="T38" fmla="*/ 90 w 169"/>
                <a:gd name="T39" fmla="*/ 112 h 177"/>
                <a:gd name="T40" fmla="*/ 90 w 169"/>
                <a:gd name="T41" fmla="*/ 111 h 177"/>
                <a:gd name="T42" fmla="*/ 90 w 169"/>
                <a:gd name="T43" fmla="*/ 111 h 177"/>
                <a:gd name="T44" fmla="*/ 91 w 169"/>
                <a:gd name="T45" fmla="*/ 107 h 177"/>
                <a:gd name="T46" fmla="*/ 91 w 169"/>
                <a:gd name="T47" fmla="*/ 107 h 177"/>
                <a:gd name="T48" fmla="*/ 97 w 169"/>
                <a:gd name="T49" fmla="*/ 83 h 177"/>
                <a:gd name="T50" fmla="*/ 99 w 169"/>
                <a:gd name="T51" fmla="*/ 78 h 177"/>
                <a:gd name="T52" fmla="*/ 109 w 169"/>
                <a:gd name="T53" fmla="*/ 59 h 177"/>
                <a:gd name="T54" fmla="*/ 131 w 169"/>
                <a:gd name="T55" fmla="*/ 55 h 177"/>
                <a:gd name="T56" fmla="*/ 164 w 169"/>
                <a:gd name="T57" fmla="*/ 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9" h="177">
                  <a:moveTo>
                    <a:pt x="164" y="5"/>
                  </a:moveTo>
                  <a:cubicBezTo>
                    <a:pt x="163" y="0"/>
                    <a:pt x="163" y="0"/>
                    <a:pt x="163" y="0"/>
                  </a:cubicBezTo>
                  <a:cubicBezTo>
                    <a:pt x="39" y="24"/>
                    <a:pt x="39" y="24"/>
                    <a:pt x="39" y="24"/>
                  </a:cubicBezTo>
                  <a:cubicBezTo>
                    <a:pt x="16" y="28"/>
                    <a:pt x="0" y="50"/>
                    <a:pt x="5" y="74"/>
                  </a:cubicBezTo>
                  <a:cubicBezTo>
                    <a:pt x="6" y="79"/>
                    <a:pt x="6" y="79"/>
                    <a:pt x="6" y="79"/>
                  </a:cubicBezTo>
                  <a:cubicBezTo>
                    <a:pt x="18" y="122"/>
                    <a:pt x="18" y="122"/>
                    <a:pt x="18" y="122"/>
                  </a:cubicBezTo>
                  <a:cubicBezTo>
                    <a:pt x="20" y="131"/>
                    <a:pt x="27" y="136"/>
                    <a:pt x="35" y="136"/>
                  </a:cubicBezTo>
                  <a:cubicBezTo>
                    <a:pt x="41" y="136"/>
                    <a:pt x="41" y="136"/>
                    <a:pt x="41" y="136"/>
                  </a:cubicBezTo>
                  <a:cubicBezTo>
                    <a:pt x="47" y="136"/>
                    <a:pt x="53" y="131"/>
                    <a:pt x="55" y="125"/>
                  </a:cubicBezTo>
                  <a:cubicBezTo>
                    <a:pt x="56" y="121"/>
                    <a:pt x="56" y="121"/>
                    <a:pt x="56" y="121"/>
                  </a:cubicBezTo>
                  <a:cubicBezTo>
                    <a:pt x="55" y="120"/>
                    <a:pt x="54" y="119"/>
                    <a:pt x="53" y="118"/>
                  </a:cubicBezTo>
                  <a:cubicBezTo>
                    <a:pt x="48" y="109"/>
                    <a:pt x="50" y="101"/>
                    <a:pt x="56" y="96"/>
                  </a:cubicBezTo>
                  <a:cubicBezTo>
                    <a:pt x="63" y="88"/>
                    <a:pt x="76" y="90"/>
                    <a:pt x="77" y="104"/>
                  </a:cubicBezTo>
                  <a:cubicBezTo>
                    <a:pt x="77" y="113"/>
                    <a:pt x="76" y="121"/>
                    <a:pt x="74" y="126"/>
                  </a:cubicBezTo>
                  <a:cubicBezTo>
                    <a:pt x="73" y="129"/>
                    <a:pt x="71" y="130"/>
                    <a:pt x="69" y="129"/>
                  </a:cubicBezTo>
                  <a:cubicBezTo>
                    <a:pt x="67" y="145"/>
                    <a:pt x="67" y="160"/>
                    <a:pt x="75" y="167"/>
                  </a:cubicBezTo>
                  <a:cubicBezTo>
                    <a:pt x="81" y="173"/>
                    <a:pt x="91" y="177"/>
                    <a:pt x="102" y="177"/>
                  </a:cubicBezTo>
                  <a:cubicBezTo>
                    <a:pt x="113" y="175"/>
                    <a:pt x="122" y="167"/>
                    <a:pt x="126" y="157"/>
                  </a:cubicBezTo>
                  <a:cubicBezTo>
                    <a:pt x="108" y="161"/>
                    <a:pt x="94" y="160"/>
                    <a:pt x="87" y="154"/>
                  </a:cubicBezTo>
                  <a:cubicBezTo>
                    <a:pt x="80" y="147"/>
                    <a:pt x="86" y="125"/>
                    <a:pt x="90" y="112"/>
                  </a:cubicBezTo>
                  <a:cubicBezTo>
                    <a:pt x="90" y="112"/>
                    <a:pt x="90" y="112"/>
                    <a:pt x="90" y="111"/>
                  </a:cubicBezTo>
                  <a:cubicBezTo>
                    <a:pt x="90" y="111"/>
                    <a:pt x="90" y="111"/>
                    <a:pt x="90" y="111"/>
                  </a:cubicBezTo>
                  <a:cubicBezTo>
                    <a:pt x="91" y="109"/>
                    <a:pt x="91" y="108"/>
                    <a:pt x="91" y="107"/>
                  </a:cubicBezTo>
                  <a:cubicBezTo>
                    <a:pt x="91" y="107"/>
                    <a:pt x="91" y="107"/>
                    <a:pt x="91" y="107"/>
                  </a:cubicBezTo>
                  <a:cubicBezTo>
                    <a:pt x="97" y="83"/>
                    <a:pt x="97" y="83"/>
                    <a:pt x="97" y="83"/>
                  </a:cubicBezTo>
                  <a:cubicBezTo>
                    <a:pt x="97" y="81"/>
                    <a:pt x="98" y="79"/>
                    <a:pt x="99" y="78"/>
                  </a:cubicBezTo>
                  <a:cubicBezTo>
                    <a:pt x="109" y="59"/>
                    <a:pt x="109" y="59"/>
                    <a:pt x="109" y="59"/>
                  </a:cubicBezTo>
                  <a:cubicBezTo>
                    <a:pt x="131" y="55"/>
                    <a:pt x="131" y="55"/>
                    <a:pt x="131" y="55"/>
                  </a:cubicBezTo>
                  <a:cubicBezTo>
                    <a:pt x="154" y="50"/>
                    <a:pt x="169" y="28"/>
                    <a:pt x="164" y="5"/>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21">
              <a:extLst>
                <a:ext uri="{FF2B5EF4-FFF2-40B4-BE49-F238E27FC236}">
                  <a16:creationId xmlns:a16="http://schemas.microsoft.com/office/drawing/2014/main" id="{CC3FB30D-D649-462E-A847-5155F464C900}"/>
                </a:ext>
              </a:extLst>
            </p:cNvPr>
            <p:cNvSpPr>
              <a:spLocks/>
            </p:cNvSpPr>
            <p:nvPr/>
          </p:nvSpPr>
          <p:spPr bwMode="auto">
            <a:xfrm>
              <a:off x="11991975" y="11890376"/>
              <a:ext cx="127000" cy="300038"/>
            </a:xfrm>
            <a:custGeom>
              <a:avLst/>
              <a:gdLst>
                <a:gd name="T0" fmla="*/ 0 w 80"/>
                <a:gd name="T1" fmla="*/ 179 h 189"/>
                <a:gd name="T2" fmla="*/ 38 w 80"/>
                <a:gd name="T3" fmla="*/ 189 h 189"/>
                <a:gd name="T4" fmla="*/ 80 w 80"/>
                <a:gd name="T5" fmla="*/ 10 h 189"/>
                <a:gd name="T6" fmla="*/ 42 w 80"/>
                <a:gd name="T7" fmla="*/ 0 h 189"/>
                <a:gd name="T8" fmla="*/ 0 w 80"/>
                <a:gd name="T9" fmla="*/ 179 h 189"/>
              </a:gdLst>
              <a:ahLst/>
              <a:cxnLst>
                <a:cxn ang="0">
                  <a:pos x="T0" y="T1"/>
                </a:cxn>
                <a:cxn ang="0">
                  <a:pos x="T2" y="T3"/>
                </a:cxn>
                <a:cxn ang="0">
                  <a:pos x="T4" y="T5"/>
                </a:cxn>
                <a:cxn ang="0">
                  <a:pos x="T6" y="T7"/>
                </a:cxn>
                <a:cxn ang="0">
                  <a:pos x="T8" y="T9"/>
                </a:cxn>
              </a:cxnLst>
              <a:rect l="0" t="0" r="r" b="b"/>
              <a:pathLst>
                <a:path w="80" h="189">
                  <a:moveTo>
                    <a:pt x="0" y="179"/>
                  </a:moveTo>
                  <a:lnTo>
                    <a:pt x="38" y="189"/>
                  </a:lnTo>
                  <a:lnTo>
                    <a:pt x="80"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22">
              <a:extLst>
                <a:ext uri="{FF2B5EF4-FFF2-40B4-BE49-F238E27FC236}">
                  <a16:creationId xmlns:a16="http://schemas.microsoft.com/office/drawing/2014/main" id="{1E4FEDC1-0B06-45F4-AF9F-35FA9554A943}"/>
                </a:ext>
              </a:extLst>
            </p:cNvPr>
            <p:cNvSpPr>
              <a:spLocks/>
            </p:cNvSpPr>
            <p:nvPr/>
          </p:nvSpPr>
          <p:spPr bwMode="auto">
            <a:xfrm>
              <a:off x="10628313" y="10614026"/>
              <a:ext cx="1581150" cy="731838"/>
            </a:xfrm>
            <a:custGeom>
              <a:avLst/>
              <a:gdLst>
                <a:gd name="T0" fmla="*/ 496 w 496"/>
                <a:gd name="T1" fmla="*/ 6 h 230"/>
                <a:gd name="T2" fmla="*/ 494 w 496"/>
                <a:gd name="T3" fmla="*/ 135 h 230"/>
                <a:gd name="T4" fmla="*/ 49 w 496"/>
                <a:gd name="T5" fmla="*/ 188 h 230"/>
                <a:gd name="T6" fmla="*/ 0 w 496"/>
                <a:gd name="T7" fmla="*/ 0 h 230"/>
                <a:gd name="T8" fmla="*/ 496 w 496"/>
                <a:gd name="T9" fmla="*/ 6 h 230"/>
              </a:gdLst>
              <a:ahLst/>
              <a:cxnLst>
                <a:cxn ang="0">
                  <a:pos x="T0" y="T1"/>
                </a:cxn>
                <a:cxn ang="0">
                  <a:pos x="T2" y="T3"/>
                </a:cxn>
                <a:cxn ang="0">
                  <a:pos x="T4" y="T5"/>
                </a:cxn>
                <a:cxn ang="0">
                  <a:pos x="T6" y="T7"/>
                </a:cxn>
                <a:cxn ang="0">
                  <a:pos x="T8" y="T9"/>
                </a:cxn>
              </a:cxnLst>
              <a:rect l="0" t="0" r="r" b="b"/>
              <a:pathLst>
                <a:path w="496" h="230">
                  <a:moveTo>
                    <a:pt x="496" y="6"/>
                  </a:moveTo>
                  <a:cubicBezTo>
                    <a:pt x="494" y="135"/>
                    <a:pt x="494" y="135"/>
                    <a:pt x="494" y="135"/>
                  </a:cubicBezTo>
                  <a:cubicBezTo>
                    <a:pt x="333" y="202"/>
                    <a:pt x="209" y="230"/>
                    <a:pt x="49" y="188"/>
                  </a:cubicBezTo>
                  <a:cubicBezTo>
                    <a:pt x="14" y="195"/>
                    <a:pt x="3" y="110"/>
                    <a:pt x="0" y="0"/>
                  </a:cubicBezTo>
                  <a:lnTo>
                    <a:pt x="496" y="6"/>
                  </a:lnTo>
                  <a:close/>
                </a:path>
              </a:pathLst>
            </a:custGeom>
            <a:solidFill>
              <a:srgbClr val="0B38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23">
              <a:extLst>
                <a:ext uri="{FF2B5EF4-FFF2-40B4-BE49-F238E27FC236}">
                  <a16:creationId xmlns:a16="http://schemas.microsoft.com/office/drawing/2014/main" id="{E1EE98BD-999F-483F-BB44-FB505B699AC1}"/>
                </a:ext>
              </a:extLst>
            </p:cNvPr>
            <p:cNvSpPr>
              <a:spLocks/>
            </p:cNvSpPr>
            <p:nvPr/>
          </p:nvSpPr>
          <p:spPr bwMode="auto">
            <a:xfrm>
              <a:off x="12017375" y="10633076"/>
              <a:ext cx="685800" cy="1444625"/>
            </a:xfrm>
            <a:custGeom>
              <a:avLst/>
              <a:gdLst>
                <a:gd name="T0" fmla="*/ 23 w 215"/>
                <a:gd name="T1" fmla="*/ 454 h 454"/>
                <a:gd name="T2" fmla="*/ 0 w 215"/>
                <a:gd name="T3" fmla="*/ 431 h 454"/>
                <a:gd name="T4" fmla="*/ 32 w 215"/>
                <a:gd name="T5" fmla="*/ 197 h 454"/>
                <a:gd name="T6" fmla="*/ 59 w 215"/>
                <a:gd name="T7" fmla="*/ 0 h 454"/>
                <a:gd name="T8" fmla="*/ 189 w 215"/>
                <a:gd name="T9" fmla="*/ 57 h 454"/>
                <a:gd name="T10" fmla="*/ 203 w 215"/>
                <a:gd name="T11" fmla="*/ 136 h 454"/>
                <a:gd name="T12" fmla="*/ 23 w 215"/>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215" h="454">
                  <a:moveTo>
                    <a:pt x="23" y="454"/>
                  </a:moveTo>
                  <a:cubicBezTo>
                    <a:pt x="0" y="431"/>
                    <a:pt x="0" y="431"/>
                    <a:pt x="0" y="431"/>
                  </a:cubicBezTo>
                  <a:cubicBezTo>
                    <a:pt x="3" y="316"/>
                    <a:pt x="6" y="206"/>
                    <a:pt x="32" y="197"/>
                  </a:cubicBezTo>
                  <a:cubicBezTo>
                    <a:pt x="62" y="176"/>
                    <a:pt x="58" y="82"/>
                    <a:pt x="59" y="0"/>
                  </a:cubicBezTo>
                  <a:cubicBezTo>
                    <a:pt x="114" y="5"/>
                    <a:pt x="157" y="24"/>
                    <a:pt x="189" y="57"/>
                  </a:cubicBezTo>
                  <a:cubicBezTo>
                    <a:pt x="210" y="78"/>
                    <a:pt x="215" y="109"/>
                    <a:pt x="203" y="136"/>
                  </a:cubicBezTo>
                  <a:cubicBezTo>
                    <a:pt x="140" y="270"/>
                    <a:pt x="80" y="372"/>
                    <a:pt x="23" y="454"/>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24">
              <a:extLst>
                <a:ext uri="{FF2B5EF4-FFF2-40B4-BE49-F238E27FC236}">
                  <a16:creationId xmlns:a16="http://schemas.microsoft.com/office/drawing/2014/main" id="{B41CCFA8-2153-43F1-88D7-6650DA64CA7B}"/>
                </a:ext>
              </a:extLst>
            </p:cNvPr>
            <p:cNvSpPr>
              <a:spLocks/>
            </p:cNvSpPr>
            <p:nvPr/>
          </p:nvSpPr>
          <p:spPr bwMode="auto">
            <a:xfrm>
              <a:off x="11928475" y="12133263"/>
              <a:ext cx="331788" cy="206375"/>
            </a:xfrm>
            <a:custGeom>
              <a:avLst/>
              <a:gdLst>
                <a:gd name="T0" fmla="*/ 90 w 104"/>
                <a:gd name="T1" fmla="*/ 62 h 65"/>
                <a:gd name="T2" fmla="*/ 21 w 104"/>
                <a:gd name="T3" fmla="*/ 43 h 65"/>
                <a:gd name="T4" fmla="*/ 19 w 104"/>
                <a:gd name="T5" fmla="*/ 42 h 65"/>
                <a:gd name="T6" fmla="*/ 15 w 104"/>
                <a:gd name="T7" fmla="*/ 41 h 65"/>
                <a:gd name="T8" fmla="*/ 3 w 104"/>
                <a:gd name="T9" fmla="*/ 18 h 65"/>
                <a:gd name="T10" fmla="*/ 6 w 104"/>
                <a:gd name="T11" fmla="*/ 8 h 65"/>
                <a:gd name="T12" fmla="*/ 19 w 104"/>
                <a:gd name="T13" fmla="*/ 4 h 65"/>
                <a:gd name="T14" fmla="*/ 49 w 104"/>
                <a:gd name="T15" fmla="*/ 9 h 65"/>
                <a:gd name="T16" fmla="*/ 57 w 104"/>
                <a:gd name="T17" fmla="*/ 15 h 65"/>
                <a:gd name="T18" fmla="*/ 97 w 104"/>
                <a:gd name="T19" fmla="*/ 44 h 65"/>
                <a:gd name="T20" fmla="*/ 103 w 104"/>
                <a:gd name="T21" fmla="*/ 50 h 65"/>
                <a:gd name="T22" fmla="*/ 103 w 104"/>
                <a:gd name="T23" fmla="*/ 54 h 65"/>
                <a:gd name="T24" fmla="*/ 90 w 104"/>
                <a:gd name="T25"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5">
                  <a:moveTo>
                    <a:pt x="90" y="62"/>
                  </a:moveTo>
                  <a:cubicBezTo>
                    <a:pt x="70" y="49"/>
                    <a:pt x="47" y="44"/>
                    <a:pt x="21" y="43"/>
                  </a:cubicBezTo>
                  <a:cubicBezTo>
                    <a:pt x="20" y="42"/>
                    <a:pt x="19" y="42"/>
                    <a:pt x="19" y="42"/>
                  </a:cubicBezTo>
                  <a:cubicBezTo>
                    <a:pt x="15" y="41"/>
                    <a:pt x="15" y="41"/>
                    <a:pt x="15" y="41"/>
                  </a:cubicBezTo>
                  <a:cubicBezTo>
                    <a:pt x="5" y="38"/>
                    <a:pt x="0" y="28"/>
                    <a:pt x="3" y="18"/>
                  </a:cubicBezTo>
                  <a:cubicBezTo>
                    <a:pt x="6" y="8"/>
                    <a:pt x="6" y="8"/>
                    <a:pt x="6" y="8"/>
                  </a:cubicBezTo>
                  <a:cubicBezTo>
                    <a:pt x="7" y="3"/>
                    <a:pt x="14" y="0"/>
                    <a:pt x="19" y="4"/>
                  </a:cubicBezTo>
                  <a:cubicBezTo>
                    <a:pt x="27" y="8"/>
                    <a:pt x="37" y="10"/>
                    <a:pt x="49" y="9"/>
                  </a:cubicBezTo>
                  <a:cubicBezTo>
                    <a:pt x="53" y="9"/>
                    <a:pt x="56" y="11"/>
                    <a:pt x="57" y="15"/>
                  </a:cubicBezTo>
                  <a:cubicBezTo>
                    <a:pt x="62" y="29"/>
                    <a:pt x="79" y="37"/>
                    <a:pt x="97" y="44"/>
                  </a:cubicBezTo>
                  <a:cubicBezTo>
                    <a:pt x="100" y="45"/>
                    <a:pt x="102" y="47"/>
                    <a:pt x="103" y="50"/>
                  </a:cubicBezTo>
                  <a:cubicBezTo>
                    <a:pt x="103" y="51"/>
                    <a:pt x="103" y="53"/>
                    <a:pt x="103" y="54"/>
                  </a:cubicBezTo>
                  <a:cubicBezTo>
                    <a:pt x="104" y="61"/>
                    <a:pt x="96" y="65"/>
                    <a:pt x="90" y="62"/>
                  </a:cubicBezTo>
                  <a:close/>
                </a:path>
              </a:pathLst>
            </a:custGeom>
            <a:solidFill>
              <a:srgbClr val="0A1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25">
              <a:extLst>
                <a:ext uri="{FF2B5EF4-FFF2-40B4-BE49-F238E27FC236}">
                  <a16:creationId xmlns:a16="http://schemas.microsoft.com/office/drawing/2014/main" id="{624DBF26-B059-46F4-8640-5380D1E52723}"/>
                </a:ext>
              </a:extLst>
            </p:cNvPr>
            <p:cNvSpPr>
              <a:spLocks/>
            </p:cNvSpPr>
            <p:nvPr/>
          </p:nvSpPr>
          <p:spPr bwMode="auto">
            <a:xfrm>
              <a:off x="12061825" y="11941176"/>
              <a:ext cx="128588" cy="300038"/>
            </a:xfrm>
            <a:custGeom>
              <a:avLst/>
              <a:gdLst>
                <a:gd name="T0" fmla="*/ 0 w 81"/>
                <a:gd name="T1" fmla="*/ 179 h 189"/>
                <a:gd name="T2" fmla="*/ 38 w 81"/>
                <a:gd name="T3" fmla="*/ 189 h 189"/>
                <a:gd name="T4" fmla="*/ 81 w 81"/>
                <a:gd name="T5" fmla="*/ 10 h 189"/>
                <a:gd name="T6" fmla="*/ 42 w 81"/>
                <a:gd name="T7" fmla="*/ 0 h 189"/>
                <a:gd name="T8" fmla="*/ 0 w 81"/>
                <a:gd name="T9" fmla="*/ 179 h 189"/>
              </a:gdLst>
              <a:ahLst/>
              <a:cxnLst>
                <a:cxn ang="0">
                  <a:pos x="T0" y="T1"/>
                </a:cxn>
                <a:cxn ang="0">
                  <a:pos x="T2" y="T3"/>
                </a:cxn>
                <a:cxn ang="0">
                  <a:pos x="T4" y="T5"/>
                </a:cxn>
                <a:cxn ang="0">
                  <a:pos x="T6" y="T7"/>
                </a:cxn>
                <a:cxn ang="0">
                  <a:pos x="T8" y="T9"/>
                </a:cxn>
              </a:cxnLst>
              <a:rect l="0" t="0" r="r" b="b"/>
              <a:pathLst>
                <a:path w="81" h="189">
                  <a:moveTo>
                    <a:pt x="0" y="179"/>
                  </a:moveTo>
                  <a:lnTo>
                    <a:pt x="38" y="189"/>
                  </a:lnTo>
                  <a:lnTo>
                    <a:pt x="81"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26">
              <a:extLst>
                <a:ext uri="{FF2B5EF4-FFF2-40B4-BE49-F238E27FC236}">
                  <a16:creationId xmlns:a16="http://schemas.microsoft.com/office/drawing/2014/main" id="{B06EF4C1-ABA3-4379-86EE-3FF031232EDE}"/>
                </a:ext>
              </a:extLst>
            </p:cNvPr>
            <p:cNvSpPr>
              <a:spLocks/>
            </p:cNvSpPr>
            <p:nvPr/>
          </p:nvSpPr>
          <p:spPr bwMode="auto">
            <a:xfrm>
              <a:off x="10580688" y="10664826"/>
              <a:ext cx="2192338" cy="1463675"/>
            </a:xfrm>
            <a:custGeom>
              <a:avLst/>
              <a:gdLst>
                <a:gd name="T0" fmla="*/ 675 w 688"/>
                <a:gd name="T1" fmla="*/ 142 h 460"/>
                <a:gd name="T2" fmla="*/ 495 w 688"/>
                <a:gd name="T3" fmla="*/ 460 h 460"/>
                <a:gd name="T4" fmla="*/ 473 w 688"/>
                <a:gd name="T5" fmla="*/ 437 h 460"/>
                <a:gd name="T6" fmla="*/ 505 w 688"/>
                <a:gd name="T7" fmla="*/ 203 h 460"/>
                <a:gd name="T8" fmla="*/ 528 w 688"/>
                <a:gd name="T9" fmla="*/ 136 h 460"/>
                <a:gd name="T10" fmla="*/ 50 w 688"/>
                <a:gd name="T11" fmla="*/ 188 h 460"/>
                <a:gd name="T12" fmla="*/ 1 w 688"/>
                <a:gd name="T13" fmla="*/ 0 h 460"/>
                <a:gd name="T14" fmla="*/ 532 w 688"/>
                <a:gd name="T15" fmla="*/ 6 h 460"/>
                <a:gd name="T16" fmla="*/ 532 w 688"/>
                <a:gd name="T17" fmla="*/ 6 h 460"/>
                <a:gd name="T18" fmla="*/ 662 w 688"/>
                <a:gd name="T19" fmla="*/ 63 h 460"/>
                <a:gd name="T20" fmla="*/ 675 w 688"/>
                <a:gd name="T21" fmla="*/ 14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8" h="460">
                  <a:moveTo>
                    <a:pt x="675" y="142"/>
                  </a:moveTo>
                  <a:cubicBezTo>
                    <a:pt x="613" y="276"/>
                    <a:pt x="553" y="379"/>
                    <a:pt x="495" y="460"/>
                  </a:cubicBezTo>
                  <a:cubicBezTo>
                    <a:pt x="473" y="437"/>
                    <a:pt x="473" y="437"/>
                    <a:pt x="473" y="437"/>
                  </a:cubicBezTo>
                  <a:cubicBezTo>
                    <a:pt x="475" y="322"/>
                    <a:pt x="479" y="212"/>
                    <a:pt x="505" y="203"/>
                  </a:cubicBezTo>
                  <a:cubicBezTo>
                    <a:pt x="518" y="194"/>
                    <a:pt x="525" y="169"/>
                    <a:pt x="528" y="136"/>
                  </a:cubicBezTo>
                  <a:cubicBezTo>
                    <a:pt x="368" y="203"/>
                    <a:pt x="209" y="230"/>
                    <a:pt x="50" y="188"/>
                  </a:cubicBezTo>
                  <a:cubicBezTo>
                    <a:pt x="0" y="173"/>
                    <a:pt x="4" y="110"/>
                    <a:pt x="1" y="0"/>
                  </a:cubicBezTo>
                  <a:cubicBezTo>
                    <a:pt x="532" y="6"/>
                    <a:pt x="532" y="6"/>
                    <a:pt x="532" y="6"/>
                  </a:cubicBezTo>
                  <a:cubicBezTo>
                    <a:pt x="532" y="6"/>
                    <a:pt x="532" y="6"/>
                    <a:pt x="532" y="6"/>
                  </a:cubicBezTo>
                  <a:cubicBezTo>
                    <a:pt x="586" y="11"/>
                    <a:pt x="630" y="30"/>
                    <a:pt x="662" y="63"/>
                  </a:cubicBezTo>
                  <a:cubicBezTo>
                    <a:pt x="682" y="84"/>
                    <a:pt x="688" y="115"/>
                    <a:pt x="675" y="14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27">
              <a:extLst>
                <a:ext uri="{FF2B5EF4-FFF2-40B4-BE49-F238E27FC236}">
                  <a16:creationId xmlns:a16="http://schemas.microsoft.com/office/drawing/2014/main" id="{F33B61B2-8ABE-440E-802C-A0EA2FE10C52}"/>
                </a:ext>
              </a:extLst>
            </p:cNvPr>
            <p:cNvSpPr>
              <a:spLocks/>
            </p:cNvSpPr>
            <p:nvPr/>
          </p:nvSpPr>
          <p:spPr bwMode="auto">
            <a:xfrm>
              <a:off x="10491788" y="9521826"/>
              <a:ext cx="850900" cy="1441450"/>
            </a:xfrm>
            <a:custGeom>
              <a:avLst/>
              <a:gdLst>
                <a:gd name="T0" fmla="*/ 249 w 267"/>
                <a:gd name="T1" fmla="*/ 361 h 453"/>
                <a:gd name="T2" fmla="*/ 33 w 267"/>
                <a:gd name="T3" fmla="*/ 430 h 453"/>
                <a:gd name="T4" fmla="*/ 29 w 267"/>
                <a:gd name="T5" fmla="*/ 359 h 453"/>
                <a:gd name="T6" fmla="*/ 24 w 267"/>
                <a:gd name="T7" fmla="*/ 0 h 453"/>
                <a:gd name="T8" fmla="*/ 101 w 267"/>
                <a:gd name="T9" fmla="*/ 25 h 453"/>
                <a:gd name="T10" fmla="*/ 240 w 267"/>
                <a:gd name="T11" fmla="*/ 233 h 453"/>
                <a:gd name="T12" fmla="*/ 245 w 267"/>
                <a:gd name="T13" fmla="*/ 245 h 453"/>
                <a:gd name="T14" fmla="*/ 249 w 267"/>
                <a:gd name="T15" fmla="*/ 361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53">
                  <a:moveTo>
                    <a:pt x="249" y="361"/>
                  </a:moveTo>
                  <a:cubicBezTo>
                    <a:pt x="199" y="431"/>
                    <a:pt x="127" y="453"/>
                    <a:pt x="33" y="430"/>
                  </a:cubicBezTo>
                  <a:cubicBezTo>
                    <a:pt x="27" y="406"/>
                    <a:pt x="34" y="382"/>
                    <a:pt x="29" y="359"/>
                  </a:cubicBezTo>
                  <a:cubicBezTo>
                    <a:pt x="3" y="226"/>
                    <a:pt x="0" y="106"/>
                    <a:pt x="24" y="0"/>
                  </a:cubicBezTo>
                  <a:cubicBezTo>
                    <a:pt x="49" y="15"/>
                    <a:pt x="57" y="16"/>
                    <a:pt x="101" y="25"/>
                  </a:cubicBezTo>
                  <a:cubicBezTo>
                    <a:pt x="174" y="115"/>
                    <a:pt x="217" y="182"/>
                    <a:pt x="240" y="233"/>
                  </a:cubicBezTo>
                  <a:cubicBezTo>
                    <a:pt x="242" y="237"/>
                    <a:pt x="244" y="241"/>
                    <a:pt x="245" y="245"/>
                  </a:cubicBezTo>
                  <a:cubicBezTo>
                    <a:pt x="267" y="299"/>
                    <a:pt x="265" y="334"/>
                    <a:pt x="249" y="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28">
              <a:extLst>
                <a:ext uri="{FF2B5EF4-FFF2-40B4-BE49-F238E27FC236}">
                  <a16:creationId xmlns:a16="http://schemas.microsoft.com/office/drawing/2014/main" id="{C595B0F7-375F-4456-9168-AA31F4E48514}"/>
                </a:ext>
              </a:extLst>
            </p:cNvPr>
            <p:cNvSpPr>
              <a:spLocks/>
            </p:cNvSpPr>
            <p:nvPr/>
          </p:nvSpPr>
          <p:spPr bwMode="auto">
            <a:xfrm>
              <a:off x="11998325" y="12184063"/>
              <a:ext cx="331788" cy="209550"/>
            </a:xfrm>
            <a:custGeom>
              <a:avLst/>
              <a:gdLst>
                <a:gd name="T0" fmla="*/ 90 w 104"/>
                <a:gd name="T1" fmla="*/ 62 h 66"/>
                <a:gd name="T2" fmla="*/ 20 w 104"/>
                <a:gd name="T3" fmla="*/ 43 h 66"/>
                <a:gd name="T4" fmla="*/ 18 w 104"/>
                <a:gd name="T5" fmla="*/ 42 h 66"/>
                <a:gd name="T6" fmla="*/ 15 w 104"/>
                <a:gd name="T7" fmla="*/ 41 h 66"/>
                <a:gd name="T8" fmla="*/ 2 w 104"/>
                <a:gd name="T9" fmla="*/ 18 h 66"/>
                <a:gd name="T10" fmla="*/ 5 w 104"/>
                <a:gd name="T11" fmla="*/ 8 h 66"/>
                <a:gd name="T12" fmla="*/ 19 w 104"/>
                <a:gd name="T13" fmla="*/ 4 h 66"/>
                <a:gd name="T14" fmla="*/ 48 w 104"/>
                <a:gd name="T15" fmla="*/ 9 h 66"/>
                <a:gd name="T16" fmla="*/ 57 w 104"/>
                <a:gd name="T17" fmla="*/ 15 h 66"/>
                <a:gd name="T18" fmla="*/ 97 w 104"/>
                <a:gd name="T19" fmla="*/ 44 h 66"/>
                <a:gd name="T20" fmla="*/ 102 w 104"/>
                <a:gd name="T21" fmla="*/ 50 h 66"/>
                <a:gd name="T22" fmla="*/ 103 w 104"/>
                <a:gd name="T23" fmla="*/ 54 h 66"/>
                <a:gd name="T24" fmla="*/ 90 w 104"/>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6">
                  <a:moveTo>
                    <a:pt x="90" y="62"/>
                  </a:moveTo>
                  <a:cubicBezTo>
                    <a:pt x="70" y="49"/>
                    <a:pt x="46" y="44"/>
                    <a:pt x="20" y="43"/>
                  </a:cubicBezTo>
                  <a:cubicBezTo>
                    <a:pt x="20" y="43"/>
                    <a:pt x="19" y="42"/>
                    <a:pt x="18" y="42"/>
                  </a:cubicBezTo>
                  <a:cubicBezTo>
                    <a:pt x="15" y="41"/>
                    <a:pt x="15" y="41"/>
                    <a:pt x="15" y="41"/>
                  </a:cubicBezTo>
                  <a:cubicBezTo>
                    <a:pt x="5" y="38"/>
                    <a:pt x="0" y="28"/>
                    <a:pt x="2" y="18"/>
                  </a:cubicBezTo>
                  <a:cubicBezTo>
                    <a:pt x="5" y="8"/>
                    <a:pt x="5" y="8"/>
                    <a:pt x="5" y="8"/>
                  </a:cubicBezTo>
                  <a:cubicBezTo>
                    <a:pt x="7" y="3"/>
                    <a:pt x="14" y="0"/>
                    <a:pt x="19" y="4"/>
                  </a:cubicBezTo>
                  <a:cubicBezTo>
                    <a:pt x="26" y="9"/>
                    <a:pt x="36" y="10"/>
                    <a:pt x="48" y="9"/>
                  </a:cubicBezTo>
                  <a:cubicBezTo>
                    <a:pt x="52" y="9"/>
                    <a:pt x="56" y="11"/>
                    <a:pt x="57" y="15"/>
                  </a:cubicBezTo>
                  <a:cubicBezTo>
                    <a:pt x="62" y="29"/>
                    <a:pt x="78" y="37"/>
                    <a:pt x="97" y="44"/>
                  </a:cubicBezTo>
                  <a:cubicBezTo>
                    <a:pt x="100" y="45"/>
                    <a:pt x="102" y="47"/>
                    <a:pt x="102" y="50"/>
                  </a:cubicBezTo>
                  <a:cubicBezTo>
                    <a:pt x="103" y="51"/>
                    <a:pt x="103" y="53"/>
                    <a:pt x="103" y="54"/>
                  </a:cubicBezTo>
                  <a:cubicBezTo>
                    <a:pt x="104" y="61"/>
                    <a:pt x="96" y="66"/>
                    <a:pt x="90" y="62"/>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29">
              <a:extLst>
                <a:ext uri="{FF2B5EF4-FFF2-40B4-BE49-F238E27FC236}">
                  <a16:creationId xmlns:a16="http://schemas.microsoft.com/office/drawing/2014/main" id="{AE6D7056-6110-4B9D-9202-44759AB26954}"/>
                </a:ext>
              </a:extLst>
            </p:cNvPr>
            <p:cNvSpPr>
              <a:spLocks/>
            </p:cNvSpPr>
            <p:nvPr/>
          </p:nvSpPr>
          <p:spPr bwMode="auto">
            <a:xfrm>
              <a:off x="11093450" y="11345863"/>
              <a:ext cx="309563" cy="949325"/>
            </a:xfrm>
            <a:custGeom>
              <a:avLst/>
              <a:gdLst>
                <a:gd name="T0" fmla="*/ 61 w 97"/>
                <a:gd name="T1" fmla="*/ 297 h 298"/>
                <a:gd name="T2" fmla="*/ 42 w 97"/>
                <a:gd name="T3" fmla="*/ 298 h 298"/>
                <a:gd name="T4" fmla="*/ 5 w 97"/>
                <a:gd name="T5" fmla="*/ 262 h 298"/>
                <a:gd name="T6" fmla="*/ 0 w 97"/>
                <a:gd name="T7" fmla="*/ 38 h 298"/>
                <a:gd name="T8" fmla="*/ 36 w 97"/>
                <a:gd name="T9" fmla="*/ 1 h 298"/>
                <a:gd name="T10" fmla="*/ 55 w 97"/>
                <a:gd name="T11" fmla="*/ 0 h 298"/>
                <a:gd name="T12" fmla="*/ 92 w 97"/>
                <a:gd name="T13" fmla="*/ 36 h 298"/>
                <a:gd name="T14" fmla="*/ 97 w 97"/>
                <a:gd name="T15" fmla="*/ 260 h 298"/>
                <a:gd name="T16" fmla="*/ 61 w 97"/>
                <a:gd name="T17"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98">
                  <a:moveTo>
                    <a:pt x="61" y="297"/>
                  </a:moveTo>
                  <a:cubicBezTo>
                    <a:pt x="42" y="298"/>
                    <a:pt x="42" y="298"/>
                    <a:pt x="42" y="298"/>
                  </a:cubicBezTo>
                  <a:cubicBezTo>
                    <a:pt x="22" y="298"/>
                    <a:pt x="5" y="282"/>
                    <a:pt x="5" y="262"/>
                  </a:cubicBezTo>
                  <a:cubicBezTo>
                    <a:pt x="0" y="38"/>
                    <a:pt x="0" y="38"/>
                    <a:pt x="0" y="38"/>
                  </a:cubicBezTo>
                  <a:cubicBezTo>
                    <a:pt x="0" y="18"/>
                    <a:pt x="16" y="1"/>
                    <a:pt x="36" y="1"/>
                  </a:cubicBezTo>
                  <a:cubicBezTo>
                    <a:pt x="55" y="0"/>
                    <a:pt x="55" y="0"/>
                    <a:pt x="55" y="0"/>
                  </a:cubicBezTo>
                  <a:cubicBezTo>
                    <a:pt x="75" y="0"/>
                    <a:pt x="92" y="16"/>
                    <a:pt x="92" y="36"/>
                  </a:cubicBezTo>
                  <a:cubicBezTo>
                    <a:pt x="97" y="260"/>
                    <a:pt x="97" y="260"/>
                    <a:pt x="97" y="260"/>
                  </a:cubicBezTo>
                  <a:cubicBezTo>
                    <a:pt x="97" y="280"/>
                    <a:pt x="81" y="297"/>
                    <a:pt x="61" y="297"/>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30">
              <a:extLst>
                <a:ext uri="{FF2B5EF4-FFF2-40B4-BE49-F238E27FC236}">
                  <a16:creationId xmlns:a16="http://schemas.microsoft.com/office/drawing/2014/main" id="{841E38A4-BCEB-401B-8D50-2E2F15231CF6}"/>
                </a:ext>
              </a:extLst>
            </p:cNvPr>
            <p:cNvSpPr>
              <a:spLocks/>
            </p:cNvSpPr>
            <p:nvPr/>
          </p:nvSpPr>
          <p:spPr bwMode="auto">
            <a:xfrm>
              <a:off x="11169650" y="11345863"/>
              <a:ext cx="312738" cy="987425"/>
            </a:xfrm>
            <a:custGeom>
              <a:avLst/>
              <a:gdLst>
                <a:gd name="T0" fmla="*/ 62 w 98"/>
                <a:gd name="T1" fmla="*/ 310 h 310"/>
                <a:gd name="T2" fmla="*/ 43 w 98"/>
                <a:gd name="T3" fmla="*/ 310 h 310"/>
                <a:gd name="T4" fmla="*/ 5 w 98"/>
                <a:gd name="T5" fmla="*/ 274 h 310"/>
                <a:gd name="T6" fmla="*/ 1 w 98"/>
                <a:gd name="T7" fmla="*/ 38 h 310"/>
                <a:gd name="T8" fmla="*/ 36 w 98"/>
                <a:gd name="T9" fmla="*/ 1 h 310"/>
                <a:gd name="T10" fmla="*/ 56 w 98"/>
                <a:gd name="T11" fmla="*/ 1 h 310"/>
                <a:gd name="T12" fmla="*/ 93 w 98"/>
                <a:gd name="T13" fmla="*/ 37 h 310"/>
                <a:gd name="T14" fmla="*/ 98 w 98"/>
                <a:gd name="T15" fmla="*/ 272 h 310"/>
                <a:gd name="T16" fmla="*/ 62 w 98"/>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310">
                  <a:moveTo>
                    <a:pt x="62" y="310"/>
                  </a:moveTo>
                  <a:cubicBezTo>
                    <a:pt x="43" y="310"/>
                    <a:pt x="43" y="310"/>
                    <a:pt x="43" y="310"/>
                  </a:cubicBezTo>
                  <a:cubicBezTo>
                    <a:pt x="23" y="310"/>
                    <a:pt x="6" y="294"/>
                    <a:pt x="5" y="274"/>
                  </a:cubicBezTo>
                  <a:cubicBezTo>
                    <a:pt x="1" y="38"/>
                    <a:pt x="1" y="38"/>
                    <a:pt x="1" y="38"/>
                  </a:cubicBezTo>
                  <a:cubicBezTo>
                    <a:pt x="0" y="18"/>
                    <a:pt x="16" y="2"/>
                    <a:pt x="36" y="1"/>
                  </a:cubicBezTo>
                  <a:cubicBezTo>
                    <a:pt x="56" y="1"/>
                    <a:pt x="56" y="1"/>
                    <a:pt x="56" y="1"/>
                  </a:cubicBezTo>
                  <a:cubicBezTo>
                    <a:pt x="76" y="0"/>
                    <a:pt x="92" y="16"/>
                    <a:pt x="93" y="37"/>
                  </a:cubicBezTo>
                  <a:cubicBezTo>
                    <a:pt x="98" y="272"/>
                    <a:pt x="98" y="272"/>
                    <a:pt x="98" y="272"/>
                  </a:cubicBezTo>
                  <a:cubicBezTo>
                    <a:pt x="98" y="292"/>
                    <a:pt x="82" y="309"/>
                    <a:pt x="62" y="31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31">
              <a:extLst>
                <a:ext uri="{FF2B5EF4-FFF2-40B4-BE49-F238E27FC236}">
                  <a16:creationId xmlns:a16="http://schemas.microsoft.com/office/drawing/2014/main" id="{FE91BCAE-9C49-44D9-8C81-300031B3A1A1}"/>
                </a:ext>
              </a:extLst>
            </p:cNvPr>
            <p:cNvSpPr>
              <a:spLocks/>
            </p:cNvSpPr>
            <p:nvPr/>
          </p:nvSpPr>
          <p:spPr bwMode="auto">
            <a:xfrm>
              <a:off x="10514013" y="11237913"/>
              <a:ext cx="1503363" cy="317500"/>
            </a:xfrm>
            <a:custGeom>
              <a:avLst/>
              <a:gdLst>
                <a:gd name="T0" fmla="*/ 471 w 472"/>
                <a:gd name="T1" fmla="*/ 40 h 100"/>
                <a:gd name="T2" fmla="*/ 472 w 472"/>
                <a:gd name="T3" fmla="*/ 50 h 100"/>
                <a:gd name="T4" fmla="*/ 431 w 472"/>
                <a:gd name="T5" fmla="*/ 92 h 100"/>
                <a:gd name="T6" fmla="*/ 43 w 472"/>
                <a:gd name="T7" fmla="*/ 100 h 100"/>
                <a:gd name="T8" fmla="*/ 1 w 472"/>
                <a:gd name="T9" fmla="*/ 60 h 100"/>
                <a:gd name="T10" fmla="*/ 0 w 472"/>
                <a:gd name="T11" fmla="*/ 50 h 100"/>
                <a:gd name="T12" fmla="*/ 41 w 472"/>
                <a:gd name="T13" fmla="*/ 8 h 100"/>
                <a:gd name="T14" fmla="*/ 430 w 472"/>
                <a:gd name="T15" fmla="*/ 0 h 100"/>
                <a:gd name="T16" fmla="*/ 471 w 472"/>
                <a:gd name="T17" fmla="*/ 4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2" h="100">
                  <a:moveTo>
                    <a:pt x="471" y="40"/>
                  </a:moveTo>
                  <a:cubicBezTo>
                    <a:pt x="472" y="50"/>
                    <a:pt x="472" y="50"/>
                    <a:pt x="472" y="50"/>
                  </a:cubicBezTo>
                  <a:cubicBezTo>
                    <a:pt x="472" y="73"/>
                    <a:pt x="454" y="92"/>
                    <a:pt x="431" y="92"/>
                  </a:cubicBezTo>
                  <a:cubicBezTo>
                    <a:pt x="43" y="100"/>
                    <a:pt x="43" y="100"/>
                    <a:pt x="43" y="100"/>
                  </a:cubicBezTo>
                  <a:cubicBezTo>
                    <a:pt x="20" y="100"/>
                    <a:pt x="1" y="82"/>
                    <a:pt x="1" y="60"/>
                  </a:cubicBezTo>
                  <a:cubicBezTo>
                    <a:pt x="0" y="50"/>
                    <a:pt x="0" y="50"/>
                    <a:pt x="0" y="50"/>
                  </a:cubicBezTo>
                  <a:cubicBezTo>
                    <a:pt x="0" y="27"/>
                    <a:pt x="18" y="8"/>
                    <a:pt x="41" y="8"/>
                  </a:cubicBezTo>
                  <a:cubicBezTo>
                    <a:pt x="430" y="0"/>
                    <a:pt x="430" y="0"/>
                    <a:pt x="430" y="0"/>
                  </a:cubicBezTo>
                  <a:cubicBezTo>
                    <a:pt x="452" y="0"/>
                    <a:pt x="471" y="18"/>
                    <a:pt x="471" y="4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32">
              <a:extLst>
                <a:ext uri="{FF2B5EF4-FFF2-40B4-BE49-F238E27FC236}">
                  <a16:creationId xmlns:a16="http://schemas.microsoft.com/office/drawing/2014/main" id="{4B99A051-395D-47AC-BA29-E9A9B6CE7424}"/>
                </a:ext>
              </a:extLst>
            </p:cNvPr>
            <p:cNvSpPr>
              <a:spLocks/>
            </p:cNvSpPr>
            <p:nvPr/>
          </p:nvSpPr>
          <p:spPr bwMode="auto">
            <a:xfrm>
              <a:off x="10844213" y="9712326"/>
              <a:ext cx="322263" cy="506413"/>
            </a:xfrm>
            <a:custGeom>
              <a:avLst/>
              <a:gdLst>
                <a:gd name="T0" fmla="*/ 0 w 101"/>
                <a:gd name="T1" fmla="*/ 0 h 159"/>
                <a:gd name="T2" fmla="*/ 62 w 101"/>
                <a:gd name="T3" fmla="*/ 104 h 159"/>
                <a:gd name="T4" fmla="*/ 88 w 101"/>
                <a:gd name="T5" fmla="*/ 98 h 159"/>
                <a:gd name="T6" fmla="*/ 101 w 101"/>
                <a:gd name="T7" fmla="*/ 114 h 159"/>
                <a:gd name="T8" fmla="*/ 42 w 101"/>
                <a:gd name="T9" fmla="*/ 159 h 159"/>
                <a:gd name="T10" fmla="*/ 4 w 101"/>
                <a:gd name="T11" fmla="*/ 53 h 159"/>
                <a:gd name="T12" fmla="*/ 0 w 101"/>
                <a:gd name="T13" fmla="*/ 0 h 159"/>
              </a:gdLst>
              <a:ahLst/>
              <a:cxnLst>
                <a:cxn ang="0">
                  <a:pos x="T0" y="T1"/>
                </a:cxn>
                <a:cxn ang="0">
                  <a:pos x="T2" y="T3"/>
                </a:cxn>
                <a:cxn ang="0">
                  <a:pos x="T4" y="T5"/>
                </a:cxn>
                <a:cxn ang="0">
                  <a:pos x="T6" y="T7"/>
                </a:cxn>
                <a:cxn ang="0">
                  <a:pos x="T8" y="T9"/>
                </a:cxn>
                <a:cxn ang="0">
                  <a:pos x="T10" y="T11"/>
                </a:cxn>
                <a:cxn ang="0">
                  <a:pos x="T12" y="T13"/>
                </a:cxn>
              </a:cxnLst>
              <a:rect l="0" t="0" r="r" b="b"/>
              <a:pathLst>
                <a:path w="101" h="159">
                  <a:moveTo>
                    <a:pt x="0" y="0"/>
                  </a:moveTo>
                  <a:cubicBezTo>
                    <a:pt x="38" y="40"/>
                    <a:pt x="47" y="50"/>
                    <a:pt x="62" y="104"/>
                  </a:cubicBezTo>
                  <a:cubicBezTo>
                    <a:pt x="88" y="98"/>
                    <a:pt x="88" y="98"/>
                    <a:pt x="88" y="98"/>
                  </a:cubicBezTo>
                  <a:cubicBezTo>
                    <a:pt x="101" y="114"/>
                    <a:pt x="101" y="114"/>
                    <a:pt x="101" y="114"/>
                  </a:cubicBezTo>
                  <a:cubicBezTo>
                    <a:pt x="42" y="159"/>
                    <a:pt x="42" y="159"/>
                    <a:pt x="42" y="159"/>
                  </a:cubicBezTo>
                  <a:cubicBezTo>
                    <a:pt x="4" y="53"/>
                    <a:pt x="4" y="53"/>
                    <a:pt x="4" y="53"/>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33">
              <a:extLst>
                <a:ext uri="{FF2B5EF4-FFF2-40B4-BE49-F238E27FC236}">
                  <a16:creationId xmlns:a16="http://schemas.microsoft.com/office/drawing/2014/main" id="{4FEA3E51-9B5E-4661-A9EA-A035F332A736}"/>
                </a:ext>
              </a:extLst>
            </p:cNvPr>
            <p:cNvSpPr>
              <a:spLocks/>
            </p:cNvSpPr>
            <p:nvPr/>
          </p:nvSpPr>
          <p:spPr bwMode="auto">
            <a:xfrm>
              <a:off x="10653713" y="10066338"/>
              <a:ext cx="617538" cy="477838"/>
            </a:xfrm>
            <a:custGeom>
              <a:avLst/>
              <a:gdLst>
                <a:gd name="T0" fmla="*/ 194 w 194"/>
                <a:gd name="T1" fmla="*/ 74 h 150"/>
                <a:gd name="T2" fmla="*/ 27 w 194"/>
                <a:gd name="T3" fmla="*/ 141 h 150"/>
                <a:gd name="T4" fmla="*/ 5 w 194"/>
                <a:gd name="T5" fmla="*/ 93 h 150"/>
                <a:gd name="T6" fmla="*/ 15 w 194"/>
                <a:gd name="T7" fmla="*/ 28 h 150"/>
                <a:gd name="T8" fmla="*/ 28 w 194"/>
                <a:gd name="T9" fmla="*/ 0 h 150"/>
                <a:gd name="T10" fmla="*/ 189 w 194"/>
                <a:gd name="T11" fmla="*/ 62 h 150"/>
                <a:gd name="T12" fmla="*/ 194 w 194"/>
                <a:gd name="T13" fmla="*/ 74 h 150"/>
              </a:gdLst>
              <a:ahLst/>
              <a:cxnLst>
                <a:cxn ang="0">
                  <a:pos x="T0" y="T1"/>
                </a:cxn>
                <a:cxn ang="0">
                  <a:pos x="T2" y="T3"/>
                </a:cxn>
                <a:cxn ang="0">
                  <a:pos x="T4" y="T5"/>
                </a:cxn>
                <a:cxn ang="0">
                  <a:pos x="T6" y="T7"/>
                </a:cxn>
                <a:cxn ang="0">
                  <a:pos x="T8" y="T9"/>
                </a:cxn>
                <a:cxn ang="0">
                  <a:pos x="T10" y="T11"/>
                </a:cxn>
                <a:cxn ang="0">
                  <a:pos x="T12" y="T13"/>
                </a:cxn>
              </a:cxnLst>
              <a:rect l="0" t="0" r="r" b="b"/>
              <a:pathLst>
                <a:path w="194" h="150">
                  <a:moveTo>
                    <a:pt x="194" y="74"/>
                  </a:moveTo>
                  <a:cubicBezTo>
                    <a:pt x="151" y="113"/>
                    <a:pt x="28" y="150"/>
                    <a:pt x="27" y="141"/>
                  </a:cubicBezTo>
                  <a:cubicBezTo>
                    <a:pt x="26" y="141"/>
                    <a:pt x="6" y="95"/>
                    <a:pt x="5" y="93"/>
                  </a:cubicBezTo>
                  <a:cubicBezTo>
                    <a:pt x="0" y="62"/>
                    <a:pt x="15" y="28"/>
                    <a:pt x="15" y="28"/>
                  </a:cubicBezTo>
                  <a:cubicBezTo>
                    <a:pt x="28" y="0"/>
                    <a:pt x="28" y="0"/>
                    <a:pt x="28" y="0"/>
                  </a:cubicBezTo>
                  <a:cubicBezTo>
                    <a:pt x="189" y="62"/>
                    <a:pt x="189" y="62"/>
                    <a:pt x="189" y="62"/>
                  </a:cubicBezTo>
                  <a:cubicBezTo>
                    <a:pt x="191" y="66"/>
                    <a:pt x="193" y="70"/>
                    <a:pt x="194" y="7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34">
              <a:extLst>
                <a:ext uri="{FF2B5EF4-FFF2-40B4-BE49-F238E27FC236}">
                  <a16:creationId xmlns:a16="http://schemas.microsoft.com/office/drawing/2014/main" id="{CFF0576B-D759-4922-AE12-2B5EA1368CB4}"/>
                </a:ext>
              </a:extLst>
            </p:cNvPr>
            <p:cNvSpPr>
              <a:spLocks/>
            </p:cNvSpPr>
            <p:nvPr/>
          </p:nvSpPr>
          <p:spPr bwMode="auto">
            <a:xfrm>
              <a:off x="11820525" y="9772651"/>
              <a:ext cx="247650" cy="144463"/>
            </a:xfrm>
            <a:custGeom>
              <a:avLst/>
              <a:gdLst>
                <a:gd name="T0" fmla="*/ 4 w 78"/>
                <a:gd name="T1" fmla="*/ 45 h 45"/>
                <a:gd name="T2" fmla="*/ 3 w 78"/>
                <a:gd name="T3" fmla="*/ 43 h 45"/>
                <a:gd name="T4" fmla="*/ 14 w 78"/>
                <a:gd name="T5" fmla="*/ 20 h 45"/>
                <a:gd name="T6" fmla="*/ 64 w 78"/>
                <a:gd name="T7" fmla="*/ 2 h 45"/>
                <a:gd name="T8" fmla="*/ 76 w 78"/>
                <a:gd name="T9" fmla="*/ 7 h 45"/>
                <a:gd name="T10" fmla="*/ 76 w 78"/>
                <a:gd name="T11" fmla="*/ 9 h 45"/>
                <a:gd name="T12" fmla="*/ 71 w 78"/>
                <a:gd name="T13" fmla="*/ 21 h 45"/>
                <a:gd name="T14" fmla="*/ 4 w 7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5">
                  <a:moveTo>
                    <a:pt x="4" y="45"/>
                  </a:moveTo>
                  <a:cubicBezTo>
                    <a:pt x="3" y="43"/>
                    <a:pt x="3" y="43"/>
                    <a:pt x="3" y="43"/>
                  </a:cubicBezTo>
                  <a:cubicBezTo>
                    <a:pt x="0" y="34"/>
                    <a:pt x="5" y="24"/>
                    <a:pt x="14" y="20"/>
                  </a:cubicBezTo>
                  <a:cubicBezTo>
                    <a:pt x="64" y="2"/>
                    <a:pt x="64" y="2"/>
                    <a:pt x="64" y="2"/>
                  </a:cubicBezTo>
                  <a:cubicBezTo>
                    <a:pt x="69" y="0"/>
                    <a:pt x="74" y="3"/>
                    <a:pt x="76" y="7"/>
                  </a:cubicBezTo>
                  <a:cubicBezTo>
                    <a:pt x="76" y="9"/>
                    <a:pt x="76" y="9"/>
                    <a:pt x="76" y="9"/>
                  </a:cubicBezTo>
                  <a:cubicBezTo>
                    <a:pt x="78" y="14"/>
                    <a:pt x="76" y="19"/>
                    <a:pt x="71" y="21"/>
                  </a:cubicBezTo>
                  <a:lnTo>
                    <a:pt x="4" y="45"/>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35">
              <a:extLst>
                <a:ext uri="{FF2B5EF4-FFF2-40B4-BE49-F238E27FC236}">
                  <a16:creationId xmlns:a16="http://schemas.microsoft.com/office/drawing/2014/main" id="{44BB004D-3532-41B7-9F4C-CF86A67CBCE6}"/>
                </a:ext>
              </a:extLst>
            </p:cNvPr>
            <p:cNvSpPr>
              <a:spLocks/>
            </p:cNvSpPr>
            <p:nvPr/>
          </p:nvSpPr>
          <p:spPr bwMode="auto">
            <a:xfrm>
              <a:off x="11788775" y="9785351"/>
              <a:ext cx="317500" cy="166688"/>
            </a:xfrm>
            <a:custGeom>
              <a:avLst/>
              <a:gdLst>
                <a:gd name="T0" fmla="*/ 7 w 100"/>
                <a:gd name="T1" fmla="*/ 52 h 52"/>
                <a:gd name="T2" fmla="*/ 0 w 100"/>
                <a:gd name="T3" fmla="*/ 33 h 52"/>
                <a:gd name="T4" fmla="*/ 86 w 100"/>
                <a:gd name="T5" fmla="*/ 2 h 52"/>
                <a:gd name="T6" fmla="*/ 97 w 100"/>
                <a:gd name="T7" fmla="*/ 7 h 52"/>
                <a:gd name="T8" fmla="*/ 98 w 100"/>
                <a:gd name="T9" fmla="*/ 9 h 52"/>
                <a:gd name="T10" fmla="*/ 93 w 100"/>
                <a:gd name="T11" fmla="*/ 21 h 52"/>
                <a:gd name="T12" fmla="*/ 7 w 100"/>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00" h="52">
                  <a:moveTo>
                    <a:pt x="7" y="52"/>
                  </a:moveTo>
                  <a:cubicBezTo>
                    <a:pt x="0" y="33"/>
                    <a:pt x="0" y="33"/>
                    <a:pt x="0" y="33"/>
                  </a:cubicBezTo>
                  <a:cubicBezTo>
                    <a:pt x="86" y="2"/>
                    <a:pt x="86" y="2"/>
                    <a:pt x="86" y="2"/>
                  </a:cubicBezTo>
                  <a:cubicBezTo>
                    <a:pt x="91" y="0"/>
                    <a:pt x="96" y="3"/>
                    <a:pt x="97" y="7"/>
                  </a:cubicBezTo>
                  <a:cubicBezTo>
                    <a:pt x="98" y="9"/>
                    <a:pt x="98" y="9"/>
                    <a:pt x="98" y="9"/>
                  </a:cubicBezTo>
                  <a:cubicBezTo>
                    <a:pt x="100" y="14"/>
                    <a:pt x="97" y="19"/>
                    <a:pt x="93" y="21"/>
                  </a:cubicBezTo>
                  <a:lnTo>
                    <a:pt x="7" y="52"/>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236">
              <a:extLst>
                <a:ext uri="{FF2B5EF4-FFF2-40B4-BE49-F238E27FC236}">
                  <a16:creationId xmlns:a16="http://schemas.microsoft.com/office/drawing/2014/main" id="{71442350-D84D-4506-A162-971F988FBAFB}"/>
                </a:ext>
              </a:extLst>
            </p:cNvPr>
            <p:cNvSpPr>
              <a:spLocks/>
            </p:cNvSpPr>
            <p:nvPr/>
          </p:nvSpPr>
          <p:spPr bwMode="auto">
            <a:xfrm>
              <a:off x="11757025" y="9823451"/>
              <a:ext cx="323850" cy="217488"/>
            </a:xfrm>
            <a:custGeom>
              <a:avLst/>
              <a:gdLst>
                <a:gd name="T0" fmla="*/ 101 w 102"/>
                <a:gd name="T1" fmla="*/ 36 h 68"/>
                <a:gd name="T2" fmla="*/ 55 w 102"/>
                <a:gd name="T3" fmla="*/ 21 h 68"/>
                <a:gd name="T4" fmla="*/ 53 w 102"/>
                <a:gd name="T5" fmla="*/ 22 h 68"/>
                <a:gd name="T6" fmla="*/ 58 w 102"/>
                <a:gd name="T7" fmla="*/ 12 h 68"/>
                <a:gd name="T8" fmla="*/ 55 w 102"/>
                <a:gd name="T9" fmla="*/ 2 h 68"/>
                <a:gd name="T10" fmla="*/ 53 w 102"/>
                <a:gd name="T11" fmla="*/ 2 h 68"/>
                <a:gd name="T12" fmla="*/ 43 w 102"/>
                <a:gd name="T13" fmla="*/ 5 h 68"/>
                <a:gd name="T14" fmla="*/ 30 w 102"/>
                <a:gd name="T15" fmla="*/ 30 h 68"/>
                <a:gd name="T16" fmla="*/ 23 w 102"/>
                <a:gd name="T17" fmla="*/ 37 h 68"/>
                <a:gd name="T18" fmla="*/ 0 w 102"/>
                <a:gd name="T19" fmla="*/ 43 h 68"/>
                <a:gd name="T20" fmla="*/ 6 w 102"/>
                <a:gd name="T21" fmla="*/ 68 h 68"/>
                <a:gd name="T22" fmla="*/ 30 w 102"/>
                <a:gd name="T23" fmla="*/ 62 h 68"/>
                <a:gd name="T24" fmla="*/ 35 w 102"/>
                <a:gd name="T25" fmla="*/ 62 h 68"/>
                <a:gd name="T26" fmla="*/ 96 w 102"/>
                <a:gd name="T27" fmla="*/ 45 h 68"/>
                <a:gd name="T28" fmla="*/ 101 w 102"/>
                <a:gd name="T29"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8">
                  <a:moveTo>
                    <a:pt x="101" y="36"/>
                  </a:moveTo>
                  <a:cubicBezTo>
                    <a:pt x="97" y="22"/>
                    <a:pt x="71" y="17"/>
                    <a:pt x="55" y="21"/>
                  </a:cubicBezTo>
                  <a:cubicBezTo>
                    <a:pt x="53" y="22"/>
                    <a:pt x="53" y="22"/>
                    <a:pt x="53" y="22"/>
                  </a:cubicBezTo>
                  <a:cubicBezTo>
                    <a:pt x="58" y="12"/>
                    <a:pt x="58" y="12"/>
                    <a:pt x="58" y="12"/>
                  </a:cubicBezTo>
                  <a:cubicBezTo>
                    <a:pt x="60" y="9"/>
                    <a:pt x="58" y="4"/>
                    <a:pt x="55" y="2"/>
                  </a:cubicBezTo>
                  <a:cubicBezTo>
                    <a:pt x="53" y="2"/>
                    <a:pt x="53" y="2"/>
                    <a:pt x="53" y="2"/>
                  </a:cubicBezTo>
                  <a:cubicBezTo>
                    <a:pt x="49" y="0"/>
                    <a:pt x="45" y="1"/>
                    <a:pt x="43" y="5"/>
                  </a:cubicBezTo>
                  <a:cubicBezTo>
                    <a:pt x="30" y="30"/>
                    <a:pt x="30" y="30"/>
                    <a:pt x="30" y="30"/>
                  </a:cubicBezTo>
                  <a:cubicBezTo>
                    <a:pt x="27" y="32"/>
                    <a:pt x="24" y="34"/>
                    <a:pt x="23" y="37"/>
                  </a:cubicBezTo>
                  <a:cubicBezTo>
                    <a:pt x="0" y="43"/>
                    <a:pt x="0" y="43"/>
                    <a:pt x="0" y="43"/>
                  </a:cubicBezTo>
                  <a:cubicBezTo>
                    <a:pt x="6" y="68"/>
                    <a:pt x="6" y="68"/>
                    <a:pt x="6" y="68"/>
                  </a:cubicBezTo>
                  <a:cubicBezTo>
                    <a:pt x="30" y="62"/>
                    <a:pt x="30" y="62"/>
                    <a:pt x="30" y="62"/>
                  </a:cubicBezTo>
                  <a:cubicBezTo>
                    <a:pt x="32" y="63"/>
                    <a:pt x="33" y="63"/>
                    <a:pt x="35" y="62"/>
                  </a:cubicBezTo>
                  <a:cubicBezTo>
                    <a:pt x="96" y="45"/>
                    <a:pt x="96" y="45"/>
                    <a:pt x="96" y="45"/>
                  </a:cubicBezTo>
                  <a:cubicBezTo>
                    <a:pt x="99" y="43"/>
                    <a:pt x="102" y="40"/>
                    <a:pt x="101" y="3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37">
              <a:extLst>
                <a:ext uri="{FF2B5EF4-FFF2-40B4-BE49-F238E27FC236}">
                  <a16:creationId xmlns:a16="http://schemas.microsoft.com/office/drawing/2014/main" id="{978DA8CB-F89F-4BFE-BC08-5DEB1102BD94}"/>
                </a:ext>
              </a:extLst>
            </p:cNvPr>
            <p:cNvSpPr>
              <a:spLocks/>
            </p:cNvSpPr>
            <p:nvPr/>
          </p:nvSpPr>
          <p:spPr bwMode="auto">
            <a:xfrm>
              <a:off x="10571163" y="9623426"/>
              <a:ext cx="1227138" cy="860425"/>
            </a:xfrm>
            <a:custGeom>
              <a:avLst/>
              <a:gdLst>
                <a:gd name="T0" fmla="*/ 118 w 385"/>
                <a:gd name="T1" fmla="*/ 256 h 270"/>
                <a:gd name="T2" fmla="*/ 385 w 385"/>
                <a:gd name="T3" fmla="*/ 135 h 270"/>
                <a:gd name="T4" fmla="*/ 373 w 385"/>
                <a:gd name="T5" fmla="*/ 101 h 270"/>
                <a:gd name="T6" fmla="*/ 144 w 385"/>
                <a:gd name="T7" fmla="*/ 151 h 270"/>
                <a:gd name="T8" fmla="*/ 81 w 385"/>
                <a:gd name="T9" fmla="*/ 22 h 270"/>
                <a:gd name="T10" fmla="*/ 62 w 385"/>
                <a:gd name="T11" fmla="*/ 8 h 270"/>
                <a:gd name="T12" fmla="*/ 51 w 385"/>
                <a:gd name="T13" fmla="*/ 5 h 270"/>
                <a:gd name="T14" fmla="*/ 4 w 385"/>
                <a:gd name="T15" fmla="*/ 50 h 270"/>
                <a:gd name="T16" fmla="*/ 56 w 385"/>
                <a:gd name="T17" fmla="*/ 266 h 270"/>
                <a:gd name="T18" fmla="*/ 66 w 385"/>
                <a:gd name="T19" fmla="*/ 267 h 270"/>
                <a:gd name="T20" fmla="*/ 66 w 385"/>
                <a:gd name="T21" fmla="*/ 267 h 270"/>
                <a:gd name="T22" fmla="*/ 91 w 385"/>
                <a:gd name="T23" fmla="*/ 266 h 270"/>
                <a:gd name="T24" fmla="*/ 118 w 385"/>
                <a:gd name="T25"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70">
                  <a:moveTo>
                    <a:pt x="118" y="256"/>
                  </a:moveTo>
                  <a:cubicBezTo>
                    <a:pt x="178" y="231"/>
                    <a:pt x="279" y="175"/>
                    <a:pt x="385" y="135"/>
                  </a:cubicBezTo>
                  <a:cubicBezTo>
                    <a:pt x="373" y="101"/>
                    <a:pt x="373" y="101"/>
                    <a:pt x="373" y="101"/>
                  </a:cubicBezTo>
                  <a:cubicBezTo>
                    <a:pt x="297" y="124"/>
                    <a:pt x="210" y="137"/>
                    <a:pt x="144" y="151"/>
                  </a:cubicBezTo>
                  <a:cubicBezTo>
                    <a:pt x="137" y="115"/>
                    <a:pt x="117" y="72"/>
                    <a:pt x="81" y="22"/>
                  </a:cubicBezTo>
                  <a:cubicBezTo>
                    <a:pt x="76" y="16"/>
                    <a:pt x="70" y="11"/>
                    <a:pt x="62" y="8"/>
                  </a:cubicBezTo>
                  <a:cubicBezTo>
                    <a:pt x="58" y="6"/>
                    <a:pt x="54" y="5"/>
                    <a:pt x="51" y="5"/>
                  </a:cubicBezTo>
                  <a:cubicBezTo>
                    <a:pt x="24" y="0"/>
                    <a:pt x="0" y="23"/>
                    <a:pt x="4" y="50"/>
                  </a:cubicBezTo>
                  <a:cubicBezTo>
                    <a:pt x="15" y="138"/>
                    <a:pt x="29" y="217"/>
                    <a:pt x="56" y="266"/>
                  </a:cubicBezTo>
                  <a:cubicBezTo>
                    <a:pt x="60" y="266"/>
                    <a:pt x="63" y="266"/>
                    <a:pt x="66" y="267"/>
                  </a:cubicBezTo>
                  <a:cubicBezTo>
                    <a:pt x="66" y="267"/>
                    <a:pt x="66" y="267"/>
                    <a:pt x="66" y="267"/>
                  </a:cubicBezTo>
                  <a:cubicBezTo>
                    <a:pt x="71" y="270"/>
                    <a:pt x="80" y="269"/>
                    <a:pt x="91" y="266"/>
                  </a:cubicBezTo>
                  <a:cubicBezTo>
                    <a:pt x="101" y="264"/>
                    <a:pt x="110" y="261"/>
                    <a:pt x="118" y="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38">
              <a:extLst>
                <a:ext uri="{FF2B5EF4-FFF2-40B4-BE49-F238E27FC236}">
                  <a16:creationId xmlns:a16="http://schemas.microsoft.com/office/drawing/2014/main" id="{8B06E8D9-704C-4AC9-8599-EAF00BAC17A5}"/>
                </a:ext>
              </a:extLst>
            </p:cNvPr>
            <p:cNvSpPr>
              <a:spLocks/>
            </p:cNvSpPr>
            <p:nvPr/>
          </p:nvSpPr>
          <p:spPr bwMode="auto">
            <a:xfrm>
              <a:off x="10353675" y="9496426"/>
              <a:ext cx="379413" cy="855663"/>
            </a:xfrm>
            <a:custGeom>
              <a:avLst/>
              <a:gdLst>
                <a:gd name="T0" fmla="*/ 81 w 119"/>
                <a:gd name="T1" fmla="*/ 265 h 269"/>
                <a:gd name="T2" fmla="*/ 71 w 119"/>
                <a:gd name="T3" fmla="*/ 266 h 269"/>
                <a:gd name="T4" fmla="*/ 25 w 119"/>
                <a:gd name="T5" fmla="*/ 230 h 269"/>
                <a:gd name="T6" fmla="*/ 3 w 119"/>
                <a:gd name="T7" fmla="*/ 49 h 269"/>
                <a:gd name="T8" fmla="*/ 39 w 119"/>
                <a:gd name="T9" fmla="*/ 4 h 269"/>
                <a:gd name="T10" fmla="*/ 49 w 119"/>
                <a:gd name="T11" fmla="*/ 3 h 269"/>
                <a:gd name="T12" fmla="*/ 95 w 119"/>
                <a:gd name="T13" fmla="*/ 38 h 269"/>
                <a:gd name="T14" fmla="*/ 116 w 119"/>
                <a:gd name="T15" fmla="*/ 219 h 269"/>
                <a:gd name="T16" fmla="*/ 81 w 119"/>
                <a:gd name="T17" fmla="*/ 26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69">
                  <a:moveTo>
                    <a:pt x="81" y="265"/>
                  </a:moveTo>
                  <a:cubicBezTo>
                    <a:pt x="71" y="266"/>
                    <a:pt x="71" y="266"/>
                    <a:pt x="71" y="266"/>
                  </a:cubicBezTo>
                  <a:cubicBezTo>
                    <a:pt x="48" y="269"/>
                    <a:pt x="28" y="253"/>
                    <a:pt x="25" y="230"/>
                  </a:cubicBezTo>
                  <a:cubicBezTo>
                    <a:pt x="3" y="49"/>
                    <a:pt x="3" y="49"/>
                    <a:pt x="3" y="49"/>
                  </a:cubicBezTo>
                  <a:cubicBezTo>
                    <a:pt x="0" y="27"/>
                    <a:pt x="16" y="6"/>
                    <a:pt x="39" y="4"/>
                  </a:cubicBezTo>
                  <a:cubicBezTo>
                    <a:pt x="49" y="3"/>
                    <a:pt x="49" y="3"/>
                    <a:pt x="49" y="3"/>
                  </a:cubicBezTo>
                  <a:cubicBezTo>
                    <a:pt x="71" y="0"/>
                    <a:pt x="92" y="16"/>
                    <a:pt x="95" y="38"/>
                  </a:cubicBezTo>
                  <a:cubicBezTo>
                    <a:pt x="116" y="219"/>
                    <a:pt x="116" y="219"/>
                    <a:pt x="116" y="219"/>
                  </a:cubicBezTo>
                  <a:cubicBezTo>
                    <a:pt x="119" y="242"/>
                    <a:pt x="103" y="262"/>
                    <a:pt x="81" y="265"/>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39">
              <a:extLst>
                <a:ext uri="{FF2B5EF4-FFF2-40B4-BE49-F238E27FC236}">
                  <a16:creationId xmlns:a16="http://schemas.microsoft.com/office/drawing/2014/main" id="{8B4DF5B6-4B6B-4348-AF57-BF5DCDBAE486}"/>
                </a:ext>
              </a:extLst>
            </p:cNvPr>
            <p:cNvSpPr>
              <a:spLocks/>
            </p:cNvSpPr>
            <p:nvPr/>
          </p:nvSpPr>
          <p:spPr bwMode="auto">
            <a:xfrm>
              <a:off x="10207625" y="9674226"/>
              <a:ext cx="458788" cy="1509713"/>
            </a:xfrm>
            <a:custGeom>
              <a:avLst/>
              <a:gdLst>
                <a:gd name="T0" fmla="*/ 105 w 144"/>
                <a:gd name="T1" fmla="*/ 470 h 474"/>
                <a:gd name="T2" fmla="*/ 96 w 144"/>
                <a:gd name="T3" fmla="*/ 471 h 474"/>
                <a:gd name="T4" fmla="*/ 50 w 144"/>
                <a:gd name="T5" fmla="*/ 436 h 474"/>
                <a:gd name="T6" fmla="*/ 3 w 144"/>
                <a:gd name="T7" fmla="*/ 49 h 474"/>
                <a:gd name="T8" fmla="*/ 39 w 144"/>
                <a:gd name="T9" fmla="*/ 4 h 474"/>
                <a:gd name="T10" fmla="*/ 49 w 144"/>
                <a:gd name="T11" fmla="*/ 2 h 474"/>
                <a:gd name="T12" fmla="*/ 94 w 144"/>
                <a:gd name="T13" fmla="*/ 38 h 474"/>
                <a:gd name="T14" fmla="*/ 141 w 144"/>
                <a:gd name="T15" fmla="*/ 424 h 474"/>
                <a:gd name="T16" fmla="*/ 105 w 144"/>
                <a:gd name="T17" fmla="*/ 47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74">
                  <a:moveTo>
                    <a:pt x="105" y="470"/>
                  </a:moveTo>
                  <a:cubicBezTo>
                    <a:pt x="96" y="471"/>
                    <a:pt x="96" y="471"/>
                    <a:pt x="96" y="471"/>
                  </a:cubicBezTo>
                  <a:cubicBezTo>
                    <a:pt x="73" y="474"/>
                    <a:pt x="53" y="458"/>
                    <a:pt x="50" y="436"/>
                  </a:cubicBezTo>
                  <a:cubicBezTo>
                    <a:pt x="3" y="49"/>
                    <a:pt x="3" y="49"/>
                    <a:pt x="3" y="49"/>
                  </a:cubicBezTo>
                  <a:cubicBezTo>
                    <a:pt x="0" y="27"/>
                    <a:pt x="16" y="6"/>
                    <a:pt x="39" y="4"/>
                  </a:cubicBezTo>
                  <a:cubicBezTo>
                    <a:pt x="49" y="2"/>
                    <a:pt x="49" y="2"/>
                    <a:pt x="49" y="2"/>
                  </a:cubicBezTo>
                  <a:cubicBezTo>
                    <a:pt x="71" y="0"/>
                    <a:pt x="92" y="16"/>
                    <a:pt x="94" y="38"/>
                  </a:cubicBezTo>
                  <a:cubicBezTo>
                    <a:pt x="141" y="424"/>
                    <a:pt x="141" y="424"/>
                    <a:pt x="141" y="424"/>
                  </a:cubicBezTo>
                  <a:cubicBezTo>
                    <a:pt x="144" y="447"/>
                    <a:pt x="128" y="467"/>
                    <a:pt x="105" y="4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40">
              <a:extLst>
                <a:ext uri="{FF2B5EF4-FFF2-40B4-BE49-F238E27FC236}">
                  <a16:creationId xmlns:a16="http://schemas.microsoft.com/office/drawing/2014/main" id="{9CCC994B-00E9-471D-9194-6F70B0147DAA}"/>
                </a:ext>
              </a:extLst>
            </p:cNvPr>
            <p:cNvSpPr>
              <a:spLocks/>
            </p:cNvSpPr>
            <p:nvPr/>
          </p:nvSpPr>
          <p:spPr bwMode="auto">
            <a:xfrm>
              <a:off x="11141075" y="10477501"/>
              <a:ext cx="293688" cy="919163"/>
            </a:xfrm>
            <a:custGeom>
              <a:avLst/>
              <a:gdLst>
                <a:gd name="T0" fmla="*/ 45 w 92"/>
                <a:gd name="T1" fmla="*/ 1 h 289"/>
                <a:gd name="T2" fmla="*/ 45 w 92"/>
                <a:gd name="T3" fmla="*/ 1 h 289"/>
                <a:gd name="T4" fmla="*/ 92 w 92"/>
                <a:gd name="T5" fmla="*/ 46 h 289"/>
                <a:gd name="T6" fmla="*/ 69 w 92"/>
                <a:gd name="T7" fmla="*/ 243 h 289"/>
                <a:gd name="T8" fmla="*/ 51 w 92"/>
                <a:gd name="T9" fmla="*/ 289 h 289"/>
                <a:gd name="T10" fmla="*/ 51 w 92"/>
                <a:gd name="T11" fmla="*/ 289 h 289"/>
                <a:gd name="T12" fmla="*/ 32 w 92"/>
                <a:gd name="T13" fmla="*/ 243 h 289"/>
                <a:gd name="T14" fmla="*/ 0 w 92"/>
                <a:gd name="T15" fmla="*/ 48 h 289"/>
                <a:gd name="T16" fmla="*/ 45 w 92"/>
                <a:gd name="T17" fmla="*/ 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89">
                  <a:moveTo>
                    <a:pt x="45" y="1"/>
                  </a:moveTo>
                  <a:cubicBezTo>
                    <a:pt x="45" y="1"/>
                    <a:pt x="45" y="1"/>
                    <a:pt x="45" y="1"/>
                  </a:cubicBezTo>
                  <a:cubicBezTo>
                    <a:pt x="71" y="0"/>
                    <a:pt x="92" y="20"/>
                    <a:pt x="92" y="46"/>
                  </a:cubicBezTo>
                  <a:cubicBezTo>
                    <a:pt x="69" y="243"/>
                    <a:pt x="69" y="243"/>
                    <a:pt x="69" y="243"/>
                  </a:cubicBezTo>
                  <a:cubicBezTo>
                    <a:pt x="69" y="268"/>
                    <a:pt x="61" y="289"/>
                    <a:pt x="51" y="289"/>
                  </a:cubicBezTo>
                  <a:cubicBezTo>
                    <a:pt x="51" y="289"/>
                    <a:pt x="51" y="289"/>
                    <a:pt x="51" y="289"/>
                  </a:cubicBezTo>
                  <a:cubicBezTo>
                    <a:pt x="41" y="289"/>
                    <a:pt x="32" y="269"/>
                    <a:pt x="32" y="243"/>
                  </a:cubicBezTo>
                  <a:cubicBezTo>
                    <a:pt x="0" y="48"/>
                    <a:pt x="0" y="48"/>
                    <a:pt x="0" y="48"/>
                  </a:cubicBezTo>
                  <a:cubicBezTo>
                    <a:pt x="0" y="22"/>
                    <a:pt x="20" y="1"/>
                    <a:pt x="45" y="1"/>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41">
              <a:extLst>
                <a:ext uri="{FF2B5EF4-FFF2-40B4-BE49-F238E27FC236}">
                  <a16:creationId xmlns:a16="http://schemas.microsoft.com/office/drawing/2014/main" id="{40622E31-59EF-4315-85EE-76773425EB20}"/>
                </a:ext>
              </a:extLst>
            </p:cNvPr>
            <p:cNvSpPr>
              <a:spLocks/>
            </p:cNvSpPr>
            <p:nvPr/>
          </p:nvSpPr>
          <p:spPr bwMode="auto">
            <a:xfrm>
              <a:off x="10745788" y="10393363"/>
              <a:ext cx="1470025" cy="369888"/>
            </a:xfrm>
            <a:custGeom>
              <a:avLst/>
              <a:gdLst>
                <a:gd name="T0" fmla="*/ 3 w 461"/>
                <a:gd name="T1" fmla="*/ 26 h 116"/>
                <a:gd name="T2" fmla="*/ 3 w 461"/>
                <a:gd name="T3" fmla="*/ 26 h 116"/>
                <a:gd name="T4" fmla="*/ 50 w 461"/>
                <a:gd name="T5" fmla="*/ 13 h 116"/>
                <a:gd name="T6" fmla="*/ 417 w 461"/>
                <a:gd name="T7" fmla="*/ 21 h 116"/>
                <a:gd name="T8" fmla="*/ 458 w 461"/>
                <a:gd name="T9" fmla="*/ 72 h 116"/>
                <a:gd name="T10" fmla="*/ 458 w 461"/>
                <a:gd name="T11" fmla="*/ 72 h 116"/>
                <a:gd name="T12" fmla="*/ 408 w 461"/>
                <a:gd name="T13" fmla="*/ 113 h 116"/>
                <a:gd name="T14" fmla="*/ 47 w 461"/>
                <a:gd name="T15" fmla="*/ 48 h 116"/>
                <a:gd name="T16" fmla="*/ 3 w 461"/>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16">
                  <a:moveTo>
                    <a:pt x="3" y="26"/>
                  </a:moveTo>
                  <a:cubicBezTo>
                    <a:pt x="3" y="26"/>
                    <a:pt x="3" y="26"/>
                    <a:pt x="3" y="26"/>
                  </a:cubicBezTo>
                  <a:cubicBezTo>
                    <a:pt x="5" y="0"/>
                    <a:pt x="25" y="10"/>
                    <a:pt x="50" y="13"/>
                  </a:cubicBezTo>
                  <a:cubicBezTo>
                    <a:pt x="417" y="21"/>
                    <a:pt x="417" y="21"/>
                    <a:pt x="417" y="21"/>
                  </a:cubicBezTo>
                  <a:cubicBezTo>
                    <a:pt x="443" y="24"/>
                    <a:pt x="461" y="47"/>
                    <a:pt x="458" y="72"/>
                  </a:cubicBezTo>
                  <a:cubicBezTo>
                    <a:pt x="458" y="72"/>
                    <a:pt x="458" y="72"/>
                    <a:pt x="458" y="72"/>
                  </a:cubicBezTo>
                  <a:cubicBezTo>
                    <a:pt x="456" y="97"/>
                    <a:pt x="433" y="116"/>
                    <a:pt x="408" y="113"/>
                  </a:cubicBezTo>
                  <a:cubicBezTo>
                    <a:pt x="47" y="48"/>
                    <a:pt x="47" y="48"/>
                    <a:pt x="47" y="48"/>
                  </a:cubicBezTo>
                  <a:cubicBezTo>
                    <a:pt x="21" y="45"/>
                    <a:pt x="0" y="51"/>
                    <a:pt x="3" y="26"/>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1A5F73EF-1794-4601-B011-D3E006CF0836}"/>
              </a:ext>
            </a:extLst>
          </p:cNvPr>
          <p:cNvGrpSpPr/>
          <p:nvPr/>
        </p:nvGrpSpPr>
        <p:grpSpPr>
          <a:xfrm>
            <a:off x="13821910" y="6940549"/>
            <a:ext cx="6016625" cy="1660526"/>
            <a:chOff x="6015038" y="12055475"/>
            <a:chExt cx="6016625" cy="1660526"/>
          </a:xfrm>
        </p:grpSpPr>
        <p:sp>
          <p:nvSpPr>
            <p:cNvPr id="13" name="Freeform 213">
              <a:extLst>
                <a:ext uri="{FF2B5EF4-FFF2-40B4-BE49-F238E27FC236}">
                  <a16:creationId xmlns:a16="http://schemas.microsoft.com/office/drawing/2014/main" id="{CCC2AA33-989C-4053-8121-E99CE4B5291B}"/>
                </a:ext>
              </a:extLst>
            </p:cNvPr>
            <p:cNvSpPr>
              <a:spLocks/>
            </p:cNvSpPr>
            <p:nvPr/>
          </p:nvSpPr>
          <p:spPr bwMode="auto">
            <a:xfrm>
              <a:off x="6015038" y="12055475"/>
              <a:ext cx="6016625" cy="179388"/>
            </a:xfrm>
            <a:custGeom>
              <a:avLst/>
              <a:gdLst>
                <a:gd name="T0" fmla="*/ 2058 w 2085"/>
                <a:gd name="T1" fmla="*/ 62 h 62"/>
                <a:gd name="T2" fmla="*/ 27 w 2085"/>
                <a:gd name="T3" fmla="*/ 62 h 62"/>
                <a:gd name="T4" fmla="*/ 0 w 2085"/>
                <a:gd name="T5" fmla="*/ 34 h 62"/>
                <a:gd name="T6" fmla="*/ 0 w 2085"/>
                <a:gd name="T7" fmla="*/ 27 h 62"/>
                <a:gd name="T8" fmla="*/ 27 w 2085"/>
                <a:gd name="T9" fmla="*/ 0 h 62"/>
                <a:gd name="T10" fmla="*/ 2058 w 2085"/>
                <a:gd name="T11" fmla="*/ 0 h 62"/>
                <a:gd name="T12" fmla="*/ 2085 w 2085"/>
                <a:gd name="T13" fmla="*/ 27 h 62"/>
                <a:gd name="T14" fmla="*/ 2085 w 2085"/>
                <a:gd name="T15" fmla="*/ 34 h 62"/>
                <a:gd name="T16" fmla="*/ 2058 w 2085"/>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5" h="62">
                  <a:moveTo>
                    <a:pt x="2058" y="62"/>
                  </a:moveTo>
                  <a:cubicBezTo>
                    <a:pt x="27" y="62"/>
                    <a:pt x="27" y="62"/>
                    <a:pt x="27" y="62"/>
                  </a:cubicBezTo>
                  <a:cubicBezTo>
                    <a:pt x="12" y="62"/>
                    <a:pt x="0" y="49"/>
                    <a:pt x="0" y="34"/>
                  </a:cubicBezTo>
                  <a:cubicBezTo>
                    <a:pt x="0" y="27"/>
                    <a:pt x="0" y="27"/>
                    <a:pt x="0" y="27"/>
                  </a:cubicBezTo>
                  <a:cubicBezTo>
                    <a:pt x="0" y="12"/>
                    <a:pt x="12" y="0"/>
                    <a:pt x="27" y="0"/>
                  </a:cubicBezTo>
                  <a:cubicBezTo>
                    <a:pt x="2058" y="0"/>
                    <a:pt x="2058" y="0"/>
                    <a:pt x="2058" y="0"/>
                  </a:cubicBezTo>
                  <a:cubicBezTo>
                    <a:pt x="2073" y="0"/>
                    <a:pt x="2085" y="12"/>
                    <a:pt x="2085" y="27"/>
                  </a:cubicBezTo>
                  <a:cubicBezTo>
                    <a:pt x="2085" y="34"/>
                    <a:pt x="2085" y="34"/>
                    <a:pt x="2085" y="34"/>
                  </a:cubicBezTo>
                  <a:cubicBezTo>
                    <a:pt x="2085" y="49"/>
                    <a:pt x="2073" y="62"/>
                    <a:pt x="2058" y="62"/>
                  </a:cubicBez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596D079C-ED53-4313-802B-4598A7F89C7E}"/>
                </a:ext>
              </a:extLst>
            </p:cNvPr>
            <p:cNvSpPr>
              <a:spLocks/>
            </p:cNvSpPr>
            <p:nvPr/>
          </p:nvSpPr>
          <p:spPr bwMode="auto">
            <a:xfrm>
              <a:off x="6413500" y="12234863"/>
              <a:ext cx="219075" cy="1481138"/>
            </a:xfrm>
            <a:custGeom>
              <a:avLst/>
              <a:gdLst>
                <a:gd name="T0" fmla="*/ 72 w 138"/>
                <a:gd name="T1" fmla="*/ 933 h 933"/>
                <a:gd name="T2" fmla="*/ 0 w 138"/>
                <a:gd name="T3" fmla="*/ 933 h 933"/>
                <a:gd name="T4" fmla="*/ 65 w 138"/>
                <a:gd name="T5" fmla="*/ 0 h 933"/>
                <a:gd name="T6" fmla="*/ 138 w 138"/>
                <a:gd name="T7" fmla="*/ 0 h 933"/>
                <a:gd name="T8" fmla="*/ 72 w 138"/>
                <a:gd name="T9" fmla="*/ 933 h 933"/>
              </a:gdLst>
              <a:ahLst/>
              <a:cxnLst>
                <a:cxn ang="0">
                  <a:pos x="T0" y="T1"/>
                </a:cxn>
                <a:cxn ang="0">
                  <a:pos x="T2" y="T3"/>
                </a:cxn>
                <a:cxn ang="0">
                  <a:pos x="T4" y="T5"/>
                </a:cxn>
                <a:cxn ang="0">
                  <a:pos x="T6" y="T7"/>
                </a:cxn>
                <a:cxn ang="0">
                  <a:pos x="T8" y="T9"/>
                </a:cxn>
              </a:cxnLst>
              <a:rect l="0" t="0" r="r" b="b"/>
              <a:pathLst>
                <a:path w="138" h="933">
                  <a:moveTo>
                    <a:pt x="72" y="933"/>
                  </a:moveTo>
                  <a:lnTo>
                    <a:pt x="0" y="933"/>
                  </a:lnTo>
                  <a:lnTo>
                    <a:pt x="65" y="0"/>
                  </a:lnTo>
                  <a:lnTo>
                    <a:pt x="138" y="0"/>
                  </a:lnTo>
                  <a:lnTo>
                    <a:pt x="72"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C8119B79-E6D8-41DC-B7A1-1D65DBAFFF0C}"/>
                </a:ext>
              </a:extLst>
            </p:cNvPr>
            <p:cNvSpPr>
              <a:spLocks/>
            </p:cNvSpPr>
            <p:nvPr/>
          </p:nvSpPr>
          <p:spPr bwMode="auto">
            <a:xfrm>
              <a:off x="11414125" y="12234863"/>
              <a:ext cx="219075" cy="1481138"/>
            </a:xfrm>
            <a:custGeom>
              <a:avLst/>
              <a:gdLst>
                <a:gd name="T0" fmla="*/ 66 w 138"/>
                <a:gd name="T1" fmla="*/ 933 h 933"/>
                <a:gd name="T2" fmla="*/ 138 w 138"/>
                <a:gd name="T3" fmla="*/ 933 h 933"/>
                <a:gd name="T4" fmla="*/ 73 w 138"/>
                <a:gd name="T5" fmla="*/ 0 h 933"/>
                <a:gd name="T6" fmla="*/ 0 w 138"/>
                <a:gd name="T7" fmla="*/ 0 h 933"/>
                <a:gd name="T8" fmla="*/ 66 w 138"/>
                <a:gd name="T9" fmla="*/ 933 h 933"/>
              </a:gdLst>
              <a:ahLst/>
              <a:cxnLst>
                <a:cxn ang="0">
                  <a:pos x="T0" y="T1"/>
                </a:cxn>
                <a:cxn ang="0">
                  <a:pos x="T2" y="T3"/>
                </a:cxn>
                <a:cxn ang="0">
                  <a:pos x="T4" y="T5"/>
                </a:cxn>
                <a:cxn ang="0">
                  <a:pos x="T6" y="T7"/>
                </a:cxn>
                <a:cxn ang="0">
                  <a:pos x="T8" y="T9"/>
                </a:cxn>
              </a:cxnLst>
              <a:rect l="0" t="0" r="r" b="b"/>
              <a:pathLst>
                <a:path w="138" h="933">
                  <a:moveTo>
                    <a:pt x="66" y="933"/>
                  </a:moveTo>
                  <a:lnTo>
                    <a:pt x="138" y="933"/>
                  </a:lnTo>
                  <a:lnTo>
                    <a:pt x="73" y="0"/>
                  </a:lnTo>
                  <a:lnTo>
                    <a:pt x="0" y="0"/>
                  </a:lnTo>
                  <a:lnTo>
                    <a:pt x="66"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825378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8"/>
                                        </p:tgtEl>
                                        <p:attrNameLst>
                                          <p:attrName>style.visibility</p:attrName>
                                        </p:attrNameLst>
                                      </p:cBhvr>
                                      <p:to>
                                        <p:strVal val="visible"/>
                                      </p:to>
                                    </p:set>
                                    <p:anim calcmode="lin" valueType="num">
                                      <p:cBhvr additive="base">
                                        <p:cTn id="7" dur="1500" fill="hold"/>
                                        <p:tgtEl>
                                          <p:spTgt spid="218"/>
                                        </p:tgtEl>
                                        <p:attrNameLst>
                                          <p:attrName>ppt_x</p:attrName>
                                        </p:attrNameLst>
                                      </p:cBhvr>
                                      <p:tavLst>
                                        <p:tav tm="0">
                                          <p:val>
                                            <p:strVal val="1+#ppt_w/2"/>
                                          </p:val>
                                        </p:tav>
                                        <p:tav tm="100000">
                                          <p:val>
                                            <p:strVal val="#ppt_x"/>
                                          </p:val>
                                        </p:tav>
                                      </p:tavLst>
                                    </p:anim>
                                    <p:anim calcmode="lin" valueType="num">
                                      <p:cBhvr additive="base">
                                        <p:cTn id="8" dur="1500" fill="hold"/>
                                        <p:tgtEl>
                                          <p:spTgt spid="21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261"/>
                                        </p:tgtEl>
                                        <p:attrNameLst>
                                          <p:attrName>style.visibility</p:attrName>
                                        </p:attrNameLst>
                                      </p:cBhvr>
                                      <p:to>
                                        <p:strVal val="visible"/>
                                      </p:to>
                                    </p:set>
                                    <p:anim calcmode="lin" valueType="num">
                                      <p:cBhvr additive="base">
                                        <p:cTn id="11" dur="1500" fill="hold"/>
                                        <p:tgtEl>
                                          <p:spTgt spid="261"/>
                                        </p:tgtEl>
                                        <p:attrNameLst>
                                          <p:attrName>ppt_x</p:attrName>
                                        </p:attrNameLst>
                                      </p:cBhvr>
                                      <p:tavLst>
                                        <p:tav tm="0">
                                          <p:val>
                                            <p:strVal val="1+#ppt_w/2"/>
                                          </p:val>
                                        </p:tav>
                                        <p:tav tm="100000">
                                          <p:val>
                                            <p:strVal val="#ppt_x"/>
                                          </p:val>
                                        </p:tav>
                                      </p:tavLst>
                                    </p:anim>
                                    <p:anim calcmode="lin" valueType="num">
                                      <p:cBhvr additive="base">
                                        <p:cTn id="12" dur="1500" fill="hold"/>
                                        <p:tgtEl>
                                          <p:spTgt spid="26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20"/>
                                        </p:tgtEl>
                                        <p:attrNameLst>
                                          <p:attrName>style.visibility</p:attrName>
                                        </p:attrNameLst>
                                      </p:cBhvr>
                                      <p:to>
                                        <p:strVal val="visible"/>
                                      </p:to>
                                    </p:set>
                                    <p:anim calcmode="lin" valueType="num">
                                      <p:cBhvr additive="base">
                                        <p:cTn id="15" dur="1500" fill="hold"/>
                                        <p:tgtEl>
                                          <p:spTgt spid="220"/>
                                        </p:tgtEl>
                                        <p:attrNameLst>
                                          <p:attrName>ppt_x</p:attrName>
                                        </p:attrNameLst>
                                      </p:cBhvr>
                                      <p:tavLst>
                                        <p:tav tm="0">
                                          <p:val>
                                            <p:strVal val="1+#ppt_w/2"/>
                                          </p:val>
                                        </p:tav>
                                        <p:tav tm="100000">
                                          <p:val>
                                            <p:strVal val="#ppt_x"/>
                                          </p:val>
                                        </p:tav>
                                      </p:tavLst>
                                    </p:anim>
                                    <p:anim calcmode="lin" valueType="num">
                                      <p:cBhvr additive="base">
                                        <p:cTn id="16" dur="1500" fill="hold"/>
                                        <p:tgtEl>
                                          <p:spTgt spid="2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500" fill="hold"/>
                                        <p:tgtEl>
                                          <p:spTgt spid="224"/>
                                        </p:tgtEl>
                                        <p:attrNameLst>
                                          <p:attrName>ppt_x</p:attrName>
                                        </p:attrNameLst>
                                      </p:cBhvr>
                                      <p:tavLst>
                                        <p:tav tm="0">
                                          <p:val>
                                            <p:strVal val="1+#ppt_w/2"/>
                                          </p:val>
                                        </p:tav>
                                        <p:tav tm="100000">
                                          <p:val>
                                            <p:strVal val="#ppt_x"/>
                                          </p:val>
                                        </p:tav>
                                      </p:tavLst>
                                    </p:anim>
                                    <p:anim calcmode="lin" valueType="num">
                                      <p:cBhvr additive="base">
                                        <p:cTn id="20" dur="1500" fill="hold"/>
                                        <p:tgtEl>
                                          <p:spTgt spid="22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1+#ppt_w/2"/>
                                          </p:val>
                                        </p:tav>
                                        <p:tav tm="100000">
                                          <p:val>
                                            <p:strVal val="#ppt_x"/>
                                          </p:val>
                                        </p:tav>
                                      </p:tavLst>
                                    </p:anim>
                                    <p:anim calcmode="lin" valueType="num">
                                      <p:cBhvr additive="base">
                                        <p:cTn id="24" dur="1500" fill="hold"/>
                                        <p:tgtEl>
                                          <p:spTgt spid="1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217"/>
                                        </p:tgtEl>
                                        <p:attrNameLst>
                                          <p:attrName>style.visibility</p:attrName>
                                        </p:attrNameLst>
                                      </p:cBhvr>
                                      <p:to>
                                        <p:strVal val="visible"/>
                                      </p:to>
                                    </p:set>
                                    <p:anim calcmode="lin" valueType="num">
                                      <p:cBhvr additive="base">
                                        <p:cTn id="27" dur="1500" fill="hold"/>
                                        <p:tgtEl>
                                          <p:spTgt spid="217"/>
                                        </p:tgtEl>
                                        <p:attrNameLst>
                                          <p:attrName>ppt_x</p:attrName>
                                        </p:attrNameLst>
                                      </p:cBhvr>
                                      <p:tavLst>
                                        <p:tav tm="0">
                                          <p:val>
                                            <p:strVal val="1+#ppt_w/2"/>
                                          </p:val>
                                        </p:tav>
                                        <p:tav tm="100000">
                                          <p:val>
                                            <p:strVal val="#ppt_x"/>
                                          </p:val>
                                        </p:tav>
                                      </p:tavLst>
                                    </p:anim>
                                    <p:anim calcmode="lin" valueType="num">
                                      <p:cBhvr additive="base">
                                        <p:cTn id="28" dur="1500" fill="hold"/>
                                        <p:tgtEl>
                                          <p:spTgt spid="217"/>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500" fill="hold"/>
                                        <p:tgtEl>
                                          <p:spTgt spid="221"/>
                                        </p:tgtEl>
                                        <p:attrNameLst>
                                          <p:attrName>ppt_x</p:attrName>
                                        </p:attrNameLst>
                                      </p:cBhvr>
                                      <p:tavLst>
                                        <p:tav tm="0">
                                          <p:val>
                                            <p:strVal val="1+#ppt_w/2"/>
                                          </p:val>
                                        </p:tav>
                                        <p:tav tm="100000">
                                          <p:val>
                                            <p:strVal val="#ppt_x"/>
                                          </p:val>
                                        </p:tav>
                                      </p:tavLst>
                                    </p:anim>
                                    <p:anim calcmode="lin" valueType="num">
                                      <p:cBhvr additive="base">
                                        <p:cTn id="32" dur="1500" fill="hold"/>
                                        <p:tgtEl>
                                          <p:spTgt spid="22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22"/>
                                        </p:tgtEl>
                                        <p:attrNameLst>
                                          <p:attrName>style.visibility</p:attrName>
                                        </p:attrNameLst>
                                      </p:cBhvr>
                                      <p:to>
                                        <p:strVal val="visible"/>
                                      </p:to>
                                    </p:set>
                                    <p:anim calcmode="lin" valueType="num">
                                      <p:cBhvr additive="base">
                                        <p:cTn id="35" dur="1500" fill="hold"/>
                                        <p:tgtEl>
                                          <p:spTgt spid="222"/>
                                        </p:tgtEl>
                                        <p:attrNameLst>
                                          <p:attrName>ppt_x</p:attrName>
                                        </p:attrNameLst>
                                      </p:cBhvr>
                                      <p:tavLst>
                                        <p:tav tm="0">
                                          <p:val>
                                            <p:strVal val="1+#ppt_w/2"/>
                                          </p:val>
                                        </p:tav>
                                        <p:tav tm="100000">
                                          <p:val>
                                            <p:strVal val="#ppt_x"/>
                                          </p:val>
                                        </p:tav>
                                      </p:tavLst>
                                    </p:anim>
                                    <p:anim calcmode="lin" valueType="num">
                                      <p:cBhvr additive="base">
                                        <p:cTn id="36" dur="1500" fill="hold"/>
                                        <p:tgtEl>
                                          <p:spTgt spid="222"/>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80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1500" fill="hold"/>
                                        <p:tgtEl>
                                          <p:spTgt spid="223"/>
                                        </p:tgtEl>
                                        <p:attrNameLst>
                                          <p:attrName>ppt_x</p:attrName>
                                        </p:attrNameLst>
                                      </p:cBhvr>
                                      <p:tavLst>
                                        <p:tav tm="0">
                                          <p:val>
                                            <p:strVal val="1+#ppt_w/2"/>
                                          </p:val>
                                        </p:tav>
                                        <p:tav tm="100000">
                                          <p:val>
                                            <p:strVal val="#ppt_x"/>
                                          </p:val>
                                        </p:tav>
                                      </p:tavLst>
                                    </p:anim>
                                    <p:anim calcmode="lin" valueType="num">
                                      <p:cBhvr additive="base">
                                        <p:cTn id="40" dur="1500" fill="hold"/>
                                        <p:tgtEl>
                                          <p:spTgt spid="2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900"/>
                                  </p:stCondLst>
                                  <p:childTnLst>
                                    <p:set>
                                      <p:cBhvr>
                                        <p:cTn id="42" dur="1" fill="hold">
                                          <p:stCondLst>
                                            <p:cond delay="0"/>
                                          </p:stCondLst>
                                        </p:cTn>
                                        <p:tgtEl>
                                          <p:spTgt spid="216"/>
                                        </p:tgtEl>
                                        <p:attrNameLst>
                                          <p:attrName>style.visibility</p:attrName>
                                        </p:attrNameLst>
                                      </p:cBhvr>
                                      <p:to>
                                        <p:strVal val="visible"/>
                                      </p:to>
                                    </p:set>
                                    <p:anim calcmode="lin" valueType="num">
                                      <p:cBhvr additive="base">
                                        <p:cTn id="43" dur="1500" fill="hold"/>
                                        <p:tgtEl>
                                          <p:spTgt spid="216"/>
                                        </p:tgtEl>
                                        <p:attrNameLst>
                                          <p:attrName>ppt_x</p:attrName>
                                        </p:attrNameLst>
                                      </p:cBhvr>
                                      <p:tavLst>
                                        <p:tav tm="0">
                                          <p:val>
                                            <p:strVal val="1+#ppt_w/2"/>
                                          </p:val>
                                        </p:tav>
                                        <p:tav tm="100000">
                                          <p:val>
                                            <p:strVal val="#ppt_x"/>
                                          </p:val>
                                        </p:tav>
                                      </p:tavLst>
                                    </p:anim>
                                    <p:anim calcmode="lin" valueType="num">
                                      <p:cBhvr additive="base">
                                        <p:cTn id="44" dur="1500" fill="hold"/>
                                        <p:tgtEl>
                                          <p:spTgt spid="216"/>
                                        </p:tgtEl>
                                        <p:attrNameLst>
                                          <p:attrName>ppt_y</p:attrName>
                                        </p:attrNameLst>
                                      </p:cBhvr>
                                      <p:tavLst>
                                        <p:tav tm="0">
                                          <p:val>
                                            <p:strVal val="#ppt_y"/>
                                          </p:val>
                                        </p:tav>
                                        <p:tav tm="100000">
                                          <p:val>
                                            <p:strVal val="#ppt_y"/>
                                          </p:val>
                                        </p:tav>
                                      </p:tavLst>
                                    </p:anim>
                                  </p:childTnLst>
                                </p:cTn>
                              </p:par>
                            </p:childTnLst>
                          </p:cTn>
                        </p:par>
                        <p:par>
                          <p:cTn id="45" fill="hold">
                            <p:stCondLst>
                              <p:cond delay="2400"/>
                            </p:stCondLst>
                            <p:childTnLst>
                              <p:par>
                                <p:cTn id="46" presetID="10" presetClass="entr" presetSubtype="0" fill="hold" grpId="0" nodeType="afterEffect">
                                  <p:stCondLst>
                                    <p:cond delay="0"/>
                                  </p:stCondLst>
                                  <p:childTnLst>
                                    <p:set>
                                      <p:cBhvr>
                                        <p:cTn id="47" dur="1" fill="hold">
                                          <p:stCondLst>
                                            <p:cond delay="0"/>
                                          </p:stCondLst>
                                        </p:cTn>
                                        <p:tgtEl>
                                          <p:spTgt spid="225"/>
                                        </p:tgtEl>
                                        <p:attrNameLst>
                                          <p:attrName>style.visibility</p:attrName>
                                        </p:attrNameLst>
                                      </p:cBhvr>
                                      <p:to>
                                        <p:strVal val="visible"/>
                                      </p:to>
                                    </p:set>
                                    <p:animEffect transition="in" filter="fade">
                                      <p:cBhvr>
                                        <p:cTn id="48" dur="500"/>
                                        <p:tgtEl>
                                          <p:spTgt spid="225"/>
                                        </p:tgtEl>
                                      </p:cBhvr>
                                    </p:animEffect>
                                  </p:childTnLst>
                                </p:cTn>
                              </p:par>
                            </p:childTnLst>
                          </p:cTn>
                        </p:par>
                        <p:par>
                          <p:cTn id="49" fill="hold">
                            <p:stCondLst>
                              <p:cond delay="2900"/>
                            </p:stCondLst>
                            <p:childTnLst>
                              <p:par>
                                <p:cTn id="50" presetID="10" presetClass="entr" presetSubtype="0" fill="hold" nodeType="afterEffect">
                                  <p:stCondLst>
                                    <p:cond delay="0"/>
                                  </p:stCondLst>
                                  <p:childTnLst>
                                    <p:set>
                                      <p:cBhvr>
                                        <p:cTn id="51" dur="1" fill="hold">
                                          <p:stCondLst>
                                            <p:cond delay="0"/>
                                          </p:stCondLst>
                                        </p:cTn>
                                        <p:tgtEl>
                                          <p:spTgt spid="226"/>
                                        </p:tgtEl>
                                        <p:attrNameLst>
                                          <p:attrName>style.visibility</p:attrName>
                                        </p:attrNameLst>
                                      </p:cBhvr>
                                      <p:to>
                                        <p:strVal val="visible"/>
                                      </p:to>
                                    </p:set>
                                    <p:animEffect transition="in" filter="fade">
                                      <p:cBhvr>
                                        <p:cTn id="52" dur="500"/>
                                        <p:tgtEl>
                                          <p:spTgt spid="226"/>
                                        </p:tgtEl>
                                      </p:cBhvr>
                                    </p:animEffect>
                                  </p:childTnLst>
                                </p:cTn>
                              </p:par>
                            </p:childTnLst>
                          </p:cTn>
                        </p:par>
                        <p:par>
                          <p:cTn id="53" fill="hold">
                            <p:stCondLst>
                              <p:cond delay="3400"/>
                            </p:stCondLst>
                            <p:childTnLst>
                              <p:par>
                                <p:cTn id="54" presetID="10" presetClass="entr" presetSubtype="0" fill="hold" nodeType="afterEffect">
                                  <p:stCondLst>
                                    <p:cond delay="0"/>
                                  </p:stCondLst>
                                  <p:childTnLst>
                                    <p:set>
                                      <p:cBhvr>
                                        <p:cTn id="55" dur="1" fill="hold">
                                          <p:stCondLst>
                                            <p:cond delay="0"/>
                                          </p:stCondLst>
                                        </p:cTn>
                                        <p:tgtEl>
                                          <p:spTgt spid="229"/>
                                        </p:tgtEl>
                                        <p:attrNameLst>
                                          <p:attrName>style.visibility</p:attrName>
                                        </p:attrNameLst>
                                      </p:cBhvr>
                                      <p:to>
                                        <p:strVal val="visible"/>
                                      </p:to>
                                    </p:set>
                                    <p:animEffect transition="in" filter="fade">
                                      <p:cBhvr>
                                        <p:cTn id="56" dur="500"/>
                                        <p:tgtEl>
                                          <p:spTgt spid="229"/>
                                        </p:tgtEl>
                                      </p:cBhvr>
                                    </p:animEffect>
                                  </p:childTnLst>
                                </p:cTn>
                              </p:par>
                            </p:childTnLst>
                          </p:cTn>
                        </p:par>
                        <p:par>
                          <p:cTn id="57" fill="hold">
                            <p:stCondLst>
                              <p:cond delay="3900"/>
                            </p:stCondLst>
                            <p:childTnLst>
                              <p:par>
                                <p:cTn id="58" presetID="10" presetClass="entr" presetSubtype="0" fill="hold" nodeType="afterEffect">
                                  <p:stCondLst>
                                    <p:cond delay="0"/>
                                  </p:stCondLst>
                                  <p:childTnLst>
                                    <p:set>
                                      <p:cBhvr>
                                        <p:cTn id="59" dur="1" fill="hold">
                                          <p:stCondLst>
                                            <p:cond delay="0"/>
                                          </p:stCondLst>
                                        </p:cTn>
                                        <p:tgtEl>
                                          <p:spTgt spid="232"/>
                                        </p:tgtEl>
                                        <p:attrNameLst>
                                          <p:attrName>style.visibility</p:attrName>
                                        </p:attrNameLst>
                                      </p:cBhvr>
                                      <p:to>
                                        <p:strVal val="visible"/>
                                      </p:to>
                                    </p:set>
                                    <p:animEffect transition="in" filter="fade">
                                      <p:cBhvr>
                                        <p:cTn id="60"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5"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endParaRPr lang="en-US"/>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algn="ctr"/>
            <a:r>
              <a:rPr lang="en-US" sz="9600">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algn="ctr"/>
            <a:r>
              <a:rPr lang="en-US" sz="16600">
                <a:latin typeface="Open Sans Bold" panose="020B0806030504020204" pitchFamily="34" charset="0"/>
                <a:ea typeface="Open Sans Bold" panose="020B0806030504020204" pitchFamily="34" charset="0"/>
                <a:cs typeface="Open Sans Bold" panose="020B0806030504020204" pitchFamily="34" charset="0"/>
              </a:rPr>
              <a:t>V.2.0</a:t>
            </a:r>
          </a:p>
        </p:txBody>
      </p:sp>
      <p:sp>
        <p:nvSpPr>
          <p:cNvPr id="7" name="TextBox 6">
            <a:extLst>
              <a:ext uri="{FF2B5EF4-FFF2-40B4-BE49-F238E27FC236}">
                <a16:creationId xmlns:a16="http://schemas.microsoft.com/office/drawing/2014/main" id="{CA3C29B8-03CF-4789-B751-7412709683A9}"/>
              </a:ext>
            </a:extLst>
          </p:cNvPr>
          <p:cNvSpPr txBox="1"/>
          <p:nvPr/>
        </p:nvSpPr>
        <p:spPr>
          <a:xfrm>
            <a:off x="8999450" y="8202539"/>
            <a:ext cx="6388288" cy="707886"/>
          </a:xfrm>
          <a:prstGeom prst="rect">
            <a:avLst/>
          </a:prstGeom>
          <a:noFill/>
        </p:spPr>
        <p:txBody>
          <a:bodyPr wrap="none" rtlCol="0">
            <a:spAutoFit/>
          </a:bodyPr>
          <a:lstStyle/>
          <a:p>
            <a:pPr algn="ctr"/>
            <a:r>
              <a:rPr lang="en-US" sz="4000">
                <a:latin typeface="Open Sans" panose="020B0606030504020204" pitchFamily="34" charset="0"/>
                <a:ea typeface="Open Sans" panose="020B0606030504020204" pitchFamily="34" charset="0"/>
                <a:cs typeface="Open Sans" panose="020B0606030504020204" pitchFamily="34" charset="0"/>
              </a:rPr>
              <a:t>Released on </a:t>
            </a:r>
            <a:r>
              <a:rPr lang="en-US" sz="4000" b="1">
                <a:latin typeface="Open Sans" panose="020B0606030504020204" pitchFamily="34" charset="0"/>
                <a:ea typeface="Open Sans" panose="020B0606030504020204" pitchFamily="34" charset="0"/>
                <a:cs typeface="Open Sans" panose="020B0606030504020204" pitchFamily="34" charset="0"/>
              </a:rPr>
              <a:t>Aug 22,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6">
            <a:extLst>
              <a:ext uri="{FF2B5EF4-FFF2-40B4-BE49-F238E27FC236}">
                <a16:creationId xmlns:a16="http://schemas.microsoft.com/office/drawing/2014/main" id="{D48A14D6-7810-4C57-B077-2782DE5F6EA6}"/>
              </a:ext>
            </a:extLst>
          </p:cNvPr>
          <p:cNvSpPr>
            <a:spLocks noChangeArrowheads="1"/>
          </p:cNvSpPr>
          <p:nvPr/>
        </p:nvSpPr>
        <p:spPr bwMode="auto">
          <a:xfrm>
            <a:off x="16905901" y="8373110"/>
            <a:ext cx="1876425" cy="1878013"/>
          </a:xfrm>
          <a:prstGeom prst="ellipse">
            <a:avLst/>
          </a:pr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4512B620-BA79-4307-913F-3DBAEE9453BD}"/>
              </a:ext>
            </a:extLst>
          </p:cNvPr>
          <p:cNvGrpSpPr/>
          <p:nvPr/>
        </p:nvGrpSpPr>
        <p:grpSpPr>
          <a:xfrm>
            <a:off x="12765701" y="4710748"/>
            <a:ext cx="7269163" cy="5605463"/>
            <a:chOff x="5556250" y="2012950"/>
            <a:chExt cx="7269163" cy="5605463"/>
          </a:xfrm>
        </p:grpSpPr>
        <p:sp>
          <p:nvSpPr>
            <p:cNvPr id="16" name="Freeform 5">
              <a:extLst>
                <a:ext uri="{FF2B5EF4-FFF2-40B4-BE49-F238E27FC236}">
                  <a16:creationId xmlns:a16="http://schemas.microsoft.com/office/drawing/2014/main" id="{768D59B1-88CD-4995-94CD-C6D963255077}"/>
                </a:ext>
              </a:extLst>
            </p:cNvPr>
            <p:cNvSpPr>
              <a:spLocks/>
            </p:cNvSpPr>
            <p:nvPr/>
          </p:nvSpPr>
          <p:spPr bwMode="auto">
            <a:xfrm>
              <a:off x="5556250" y="2012950"/>
              <a:ext cx="7269163" cy="5605463"/>
            </a:xfrm>
            <a:custGeom>
              <a:avLst/>
              <a:gdLst>
                <a:gd name="T0" fmla="*/ 43 w 2519"/>
                <a:gd name="T1" fmla="*/ 348 h 1941"/>
                <a:gd name="T2" fmla="*/ 247 w 2519"/>
                <a:gd name="T3" fmla="*/ 348 h 1941"/>
                <a:gd name="T4" fmla="*/ 240 w 2519"/>
                <a:gd name="T5" fmla="*/ 368 h 1941"/>
                <a:gd name="T6" fmla="*/ 232 w 2519"/>
                <a:gd name="T7" fmla="*/ 368 h 1941"/>
                <a:gd name="T8" fmla="*/ 188 w 2519"/>
                <a:gd name="T9" fmla="*/ 411 h 1941"/>
                <a:gd name="T10" fmla="*/ 188 w 2519"/>
                <a:gd name="T11" fmla="*/ 411 h 1941"/>
                <a:gd name="T12" fmla="*/ 226 w 2519"/>
                <a:gd name="T13" fmla="*/ 455 h 1941"/>
                <a:gd name="T14" fmla="*/ 308 w 2519"/>
                <a:gd name="T15" fmla="*/ 681 h 1941"/>
                <a:gd name="T16" fmla="*/ 689 w 2519"/>
                <a:gd name="T17" fmla="*/ 681 h 1941"/>
                <a:gd name="T18" fmla="*/ 724 w 2519"/>
                <a:gd name="T19" fmla="*/ 716 h 1941"/>
                <a:gd name="T20" fmla="*/ 689 w 2519"/>
                <a:gd name="T21" fmla="*/ 752 h 1941"/>
                <a:gd name="T22" fmla="*/ 377 w 2519"/>
                <a:gd name="T23" fmla="*/ 752 h 1941"/>
                <a:gd name="T24" fmla="*/ 508 w 2519"/>
                <a:gd name="T25" fmla="*/ 841 h 1941"/>
                <a:gd name="T26" fmla="*/ 694 w 2519"/>
                <a:gd name="T27" fmla="*/ 1122 h 1941"/>
                <a:gd name="T28" fmla="*/ 792 w 2519"/>
                <a:gd name="T29" fmla="*/ 1122 h 1941"/>
                <a:gd name="T30" fmla="*/ 828 w 2519"/>
                <a:gd name="T31" fmla="*/ 1158 h 1941"/>
                <a:gd name="T32" fmla="*/ 792 w 2519"/>
                <a:gd name="T33" fmla="*/ 1193 h 1941"/>
                <a:gd name="T34" fmla="*/ 696 w 2519"/>
                <a:gd name="T35" fmla="*/ 1193 h 1941"/>
                <a:gd name="T36" fmla="*/ 693 w 2519"/>
                <a:gd name="T37" fmla="*/ 1562 h 1941"/>
                <a:gd name="T38" fmla="*/ 704 w 2519"/>
                <a:gd name="T39" fmla="*/ 1633 h 1941"/>
                <a:gd name="T40" fmla="*/ 1022 w 2519"/>
                <a:gd name="T41" fmla="*/ 1633 h 1941"/>
                <a:gd name="T42" fmla="*/ 1058 w 2519"/>
                <a:gd name="T43" fmla="*/ 1668 h 1941"/>
                <a:gd name="T44" fmla="*/ 1058 w 2519"/>
                <a:gd name="T45" fmla="*/ 1668 h 1941"/>
                <a:gd name="T46" fmla="*/ 1022 w 2519"/>
                <a:gd name="T47" fmla="*/ 1703 h 1941"/>
                <a:gd name="T48" fmla="*/ 735 w 2519"/>
                <a:gd name="T49" fmla="*/ 1703 h 1941"/>
                <a:gd name="T50" fmla="*/ 1325 w 2519"/>
                <a:gd name="T51" fmla="*/ 1598 h 1941"/>
                <a:gd name="T52" fmla="*/ 1926 w 2519"/>
                <a:gd name="T53" fmla="*/ 1205 h 1941"/>
                <a:gd name="T54" fmla="*/ 2513 w 2519"/>
                <a:gd name="T55" fmla="*/ 783 h 1941"/>
                <a:gd name="T56" fmla="*/ 2503 w 2519"/>
                <a:gd name="T57" fmla="*/ 637 h 1941"/>
                <a:gd name="T58" fmla="*/ 2358 w 2519"/>
                <a:gd name="T59" fmla="*/ 637 h 1941"/>
                <a:gd name="T60" fmla="*/ 2323 w 2519"/>
                <a:gd name="T61" fmla="*/ 602 h 1941"/>
                <a:gd name="T62" fmla="*/ 2358 w 2519"/>
                <a:gd name="T63" fmla="*/ 567 h 1941"/>
                <a:gd name="T64" fmla="*/ 2476 w 2519"/>
                <a:gd name="T65" fmla="*/ 567 h 1941"/>
                <a:gd name="T66" fmla="*/ 2357 w 2519"/>
                <a:gd name="T67" fmla="*/ 419 h 1941"/>
                <a:gd name="T68" fmla="*/ 2345 w 2519"/>
                <a:gd name="T69" fmla="*/ 421 h 1941"/>
                <a:gd name="T70" fmla="*/ 2099 w 2519"/>
                <a:gd name="T71" fmla="*/ 421 h 1941"/>
                <a:gd name="T72" fmla="*/ 2063 w 2519"/>
                <a:gd name="T73" fmla="*/ 386 h 1941"/>
                <a:gd name="T74" fmla="*/ 2099 w 2519"/>
                <a:gd name="T75" fmla="*/ 351 h 1941"/>
                <a:gd name="T76" fmla="*/ 2263 w 2519"/>
                <a:gd name="T77" fmla="*/ 351 h 1941"/>
                <a:gd name="T78" fmla="*/ 2156 w 2519"/>
                <a:gd name="T79" fmla="*/ 296 h 1941"/>
                <a:gd name="T80" fmla="*/ 1763 w 2519"/>
                <a:gd name="T81" fmla="*/ 363 h 1941"/>
                <a:gd name="T82" fmla="*/ 796 w 2519"/>
                <a:gd name="T83" fmla="*/ 100 h 1941"/>
                <a:gd name="T84" fmla="*/ 390 w 2519"/>
                <a:gd name="T85" fmla="*/ 149 h 1941"/>
                <a:gd name="T86" fmla="*/ 189 w 2519"/>
                <a:gd name="T87" fmla="*/ 149 h 1941"/>
                <a:gd name="T88" fmla="*/ 145 w 2519"/>
                <a:gd name="T89" fmla="*/ 193 h 1941"/>
                <a:gd name="T90" fmla="*/ 189 w 2519"/>
                <a:gd name="T91" fmla="*/ 236 h 1941"/>
                <a:gd name="T92" fmla="*/ 308 w 2519"/>
                <a:gd name="T93" fmla="*/ 236 h 1941"/>
                <a:gd name="T94" fmla="*/ 291 w 2519"/>
                <a:gd name="T95" fmla="*/ 261 h 1941"/>
                <a:gd name="T96" fmla="*/ 43 w 2519"/>
                <a:gd name="T97" fmla="*/ 261 h 1941"/>
                <a:gd name="T98" fmla="*/ 0 w 2519"/>
                <a:gd name="T99" fmla="*/ 304 h 1941"/>
                <a:gd name="T100" fmla="*/ 43 w 2519"/>
                <a:gd name="T101" fmla="*/ 348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9" h="1941">
                  <a:moveTo>
                    <a:pt x="43" y="348"/>
                  </a:moveTo>
                  <a:cubicBezTo>
                    <a:pt x="247" y="348"/>
                    <a:pt x="247" y="348"/>
                    <a:pt x="247" y="348"/>
                  </a:cubicBezTo>
                  <a:cubicBezTo>
                    <a:pt x="245" y="354"/>
                    <a:pt x="242" y="361"/>
                    <a:pt x="240" y="368"/>
                  </a:cubicBezTo>
                  <a:cubicBezTo>
                    <a:pt x="232" y="368"/>
                    <a:pt x="232" y="368"/>
                    <a:pt x="232" y="368"/>
                  </a:cubicBezTo>
                  <a:cubicBezTo>
                    <a:pt x="208" y="368"/>
                    <a:pt x="188" y="387"/>
                    <a:pt x="188" y="411"/>
                  </a:cubicBezTo>
                  <a:cubicBezTo>
                    <a:pt x="188" y="411"/>
                    <a:pt x="188" y="411"/>
                    <a:pt x="188" y="411"/>
                  </a:cubicBezTo>
                  <a:cubicBezTo>
                    <a:pt x="188" y="434"/>
                    <a:pt x="205" y="452"/>
                    <a:pt x="226" y="455"/>
                  </a:cubicBezTo>
                  <a:cubicBezTo>
                    <a:pt x="224" y="529"/>
                    <a:pt x="248" y="606"/>
                    <a:pt x="308" y="681"/>
                  </a:cubicBezTo>
                  <a:cubicBezTo>
                    <a:pt x="689" y="681"/>
                    <a:pt x="689" y="681"/>
                    <a:pt x="689" y="681"/>
                  </a:cubicBezTo>
                  <a:cubicBezTo>
                    <a:pt x="708" y="681"/>
                    <a:pt x="724" y="697"/>
                    <a:pt x="724" y="716"/>
                  </a:cubicBezTo>
                  <a:cubicBezTo>
                    <a:pt x="724" y="736"/>
                    <a:pt x="708" y="752"/>
                    <a:pt x="689" y="752"/>
                  </a:cubicBezTo>
                  <a:cubicBezTo>
                    <a:pt x="377" y="752"/>
                    <a:pt x="377" y="752"/>
                    <a:pt x="377" y="752"/>
                  </a:cubicBezTo>
                  <a:cubicBezTo>
                    <a:pt x="413" y="783"/>
                    <a:pt x="456" y="813"/>
                    <a:pt x="508" y="841"/>
                  </a:cubicBezTo>
                  <a:cubicBezTo>
                    <a:pt x="647" y="913"/>
                    <a:pt x="686" y="1002"/>
                    <a:pt x="694" y="1122"/>
                  </a:cubicBezTo>
                  <a:cubicBezTo>
                    <a:pt x="792" y="1122"/>
                    <a:pt x="792" y="1122"/>
                    <a:pt x="792" y="1122"/>
                  </a:cubicBezTo>
                  <a:cubicBezTo>
                    <a:pt x="812" y="1122"/>
                    <a:pt x="828" y="1138"/>
                    <a:pt x="828" y="1158"/>
                  </a:cubicBezTo>
                  <a:cubicBezTo>
                    <a:pt x="828" y="1177"/>
                    <a:pt x="812" y="1193"/>
                    <a:pt x="792" y="1193"/>
                  </a:cubicBezTo>
                  <a:cubicBezTo>
                    <a:pt x="696" y="1193"/>
                    <a:pt x="696" y="1193"/>
                    <a:pt x="696" y="1193"/>
                  </a:cubicBezTo>
                  <a:cubicBezTo>
                    <a:pt x="695" y="1294"/>
                    <a:pt x="684" y="1415"/>
                    <a:pt x="693" y="1562"/>
                  </a:cubicBezTo>
                  <a:cubicBezTo>
                    <a:pt x="694" y="1587"/>
                    <a:pt x="698" y="1611"/>
                    <a:pt x="704" y="1633"/>
                  </a:cubicBezTo>
                  <a:cubicBezTo>
                    <a:pt x="1022" y="1633"/>
                    <a:pt x="1022" y="1633"/>
                    <a:pt x="1022" y="1633"/>
                  </a:cubicBezTo>
                  <a:cubicBezTo>
                    <a:pt x="1042" y="1633"/>
                    <a:pt x="1058" y="1649"/>
                    <a:pt x="1058" y="1668"/>
                  </a:cubicBezTo>
                  <a:cubicBezTo>
                    <a:pt x="1058" y="1668"/>
                    <a:pt x="1058" y="1668"/>
                    <a:pt x="1058" y="1668"/>
                  </a:cubicBezTo>
                  <a:cubicBezTo>
                    <a:pt x="1058" y="1688"/>
                    <a:pt x="1042" y="1703"/>
                    <a:pt x="1022" y="1703"/>
                  </a:cubicBezTo>
                  <a:cubicBezTo>
                    <a:pt x="735" y="1703"/>
                    <a:pt x="735" y="1703"/>
                    <a:pt x="735" y="1703"/>
                  </a:cubicBezTo>
                  <a:cubicBezTo>
                    <a:pt x="882" y="1941"/>
                    <a:pt x="1354" y="1826"/>
                    <a:pt x="1325" y="1598"/>
                  </a:cubicBezTo>
                  <a:cubicBezTo>
                    <a:pt x="1290" y="1318"/>
                    <a:pt x="1705" y="1055"/>
                    <a:pt x="1926" y="1205"/>
                  </a:cubicBezTo>
                  <a:cubicBezTo>
                    <a:pt x="2118" y="1336"/>
                    <a:pt x="2468" y="1126"/>
                    <a:pt x="2513" y="783"/>
                  </a:cubicBezTo>
                  <a:cubicBezTo>
                    <a:pt x="2519" y="730"/>
                    <a:pt x="2515" y="681"/>
                    <a:pt x="2503" y="637"/>
                  </a:cubicBezTo>
                  <a:cubicBezTo>
                    <a:pt x="2358" y="637"/>
                    <a:pt x="2358" y="637"/>
                    <a:pt x="2358" y="637"/>
                  </a:cubicBezTo>
                  <a:cubicBezTo>
                    <a:pt x="2339" y="637"/>
                    <a:pt x="2323" y="622"/>
                    <a:pt x="2323" y="602"/>
                  </a:cubicBezTo>
                  <a:cubicBezTo>
                    <a:pt x="2323" y="583"/>
                    <a:pt x="2339" y="567"/>
                    <a:pt x="2358" y="567"/>
                  </a:cubicBezTo>
                  <a:cubicBezTo>
                    <a:pt x="2476" y="567"/>
                    <a:pt x="2476" y="567"/>
                    <a:pt x="2476" y="567"/>
                  </a:cubicBezTo>
                  <a:cubicBezTo>
                    <a:pt x="2446" y="508"/>
                    <a:pt x="2402" y="459"/>
                    <a:pt x="2357" y="419"/>
                  </a:cubicBezTo>
                  <a:cubicBezTo>
                    <a:pt x="2353" y="421"/>
                    <a:pt x="2349" y="421"/>
                    <a:pt x="2345" y="421"/>
                  </a:cubicBezTo>
                  <a:cubicBezTo>
                    <a:pt x="2099" y="421"/>
                    <a:pt x="2099" y="421"/>
                    <a:pt x="2099" y="421"/>
                  </a:cubicBezTo>
                  <a:cubicBezTo>
                    <a:pt x="2079" y="421"/>
                    <a:pt x="2063" y="405"/>
                    <a:pt x="2063" y="386"/>
                  </a:cubicBezTo>
                  <a:cubicBezTo>
                    <a:pt x="2063" y="366"/>
                    <a:pt x="2079" y="351"/>
                    <a:pt x="2099" y="351"/>
                  </a:cubicBezTo>
                  <a:cubicBezTo>
                    <a:pt x="2263" y="351"/>
                    <a:pt x="2263" y="351"/>
                    <a:pt x="2263" y="351"/>
                  </a:cubicBezTo>
                  <a:cubicBezTo>
                    <a:pt x="2203" y="314"/>
                    <a:pt x="2156" y="296"/>
                    <a:pt x="2156" y="296"/>
                  </a:cubicBezTo>
                  <a:cubicBezTo>
                    <a:pt x="1955" y="246"/>
                    <a:pt x="1847" y="320"/>
                    <a:pt x="1763" y="363"/>
                  </a:cubicBezTo>
                  <a:cubicBezTo>
                    <a:pt x="1529" y="483"/>
                    <a:pt x="1078" y="446"/>
                    <a:pt x="796" y="100"/>
                  </a:cubicBezTo>
                  <a:cubicBezTo>
                    <a:pt x="697" y="0"/>
                    <a:pt x="521" y="41"/>
                    <a:pt x="390" y="149"/>
                  </a:cubicBezTo>
                  <a:cubicBezTo>
                    <a:pt x="189" y="149"/>
                    <a:pt x="189" y="149"/>
                    <a:pt x="189" y="149"/>
                  </a:cubicBezTo>
                  <a:cubicBezTo>
                    <a:pt x="165" y="149"/>
                    <a:pt x="145" y="169"/>
                    <a:pt x="145" y="193"/>
                  </a:cubicBezTo>
                  <a:cubicBezTo>
                    <a:pt x="145" y="217"/>
                    <a:pt x="165" y="236"/>
                    <a:pt x="189" y="236"/>
                  </a:cubicBezTo>
                  <a:cubicBezTo>
                    <a:pt x="308" y="236"/>
                    <a:pt x="308" y="236"/>
                    <a:pt x="308" y="236"/>
                  </a:cubicBezTo>
                  <a:cubicBezTo>
                    <a:pt x="302" y="244"/>
                    <a:pt x="296" y="252"/>
                    <a:pt x="291" y="261"/>
                  </a:cubicBezTo>
                  <a:cubicBezTo>
                    <a:pt x="43" y="261"/>
                    <a:pt x="43" y="261"/>
                    <a:pt x="43" y="261"/>
                  </a:cubicBezTo>
                  <a:cubicBezTo>
                    <a:pt x="19" y="261"/>
                    <a:pt x="0" y="280"/>
                    <a:pt x="0" y="304"/>
                  </a:cubicBezTo>
                  <a:cubicBezTo>
                    <a:pt x="0" y="328"/>
                    <a:pt x="19" y="348"/>
                    <a:pt x="43" y="348"/>
                  </a:cubicBezTo>
                  <a:close/>
                </a:path>
              </a:pathLst>
            </a:cu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B3C9F74C-A5BA-4C4E-B17E-D38798E04FD4}"/>
                </a:ext>
              </a:extLst>
            </p:cNvPr>
            <p:cNvSpPr>
              <a:spLocks/>
            </p:cNvSpPr>
            <p:nvPr/>
          </p:nvSpPr>
          <p:spPr bwMode="auto">
            <a:xfrm>
              <a:off x="7126288" y="4618037"/>
              <a:ext cx="809625" cy="201613"/>
            </a:xfrm>
            <a:custGeom>
              <a:avLst/>
              <a:gdLst>
                <a:gd name="T0" fmla="*/ 33 w 281"/>
                <a:gd name="T1" fmla="*/ 0 h 70"/>
                <a:gd name="T2" fmla="*/ 248 w 281"/>
                <a:gd name="T3" fmla="*/ 0 h 70"/>
                <a:gd name="T4" fmla="*/ 281 w 281"/>
                <a:gd name="T5" fmla="*/ 33 h 70"/>
                <a:gd name="T6" fmla="*/ 281 w 281"/>
                <a:gd name="T7" fmla="*/ 37 h 70"/>
                <a:gd name="T8" fmla="*/ 248 w 281"/>
                <a:gd name="T9" fmla="*/ 70 h 70"/>
                <a:gd name="T10" fmla="*/ 33 w 281"/>
                <a:gd name="T11" fmla="*/ 70 h 70"/>
                <a:gd name="T12" fmla="*/ 0 w 281"/>
                <a:gd name="T13" fmla="*/ 37 h 70"/>
                <a:gd name="T14" fmla="*/ 0 w 281"/>
                <a:gd name="T15" fmla="*/ 33 h 70"/>
                <a:gd name="T16" fmla="*/ 33 w 28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70">
                  <a:moveTo>
                    <a:pt x="33" y="0"/>
                  </a:moveTo>
                  <a:cubicBezTo>
                    <a:pt x="248" y="0"/>
                    <a:pt x="248" y="0"/>
                    <a:pt x="248" y="0"/>
                  </a:cubicBezTo>
                  <a:cubicBezTo>
                    <a:pt x="266" y="0"/>
                    <a:pt x="281" y="15"/>
                    <a:pt x="281" y="33"/>
                  </a:cubicBezTo>
                  <a:cubicBezTo>
                    <a:pt x="281" y="37"/>
                    <a:pt x="281" y="37"/>
                    <a:pt x="281" y="37"/>
                  </a:cubicBezTo>
                  <a:cubicBezTo>
                    <a:pt x="281" y="55"/>
                    <a:pt x="266" y="70"/>
                    <a:pt x="248" y="70"/>
                  </a:cubicBezTo>
                  <a:cubicBezTo>
                    <a:pt x="33" y="70"/>
                    <a:pt x="33" y="70"/>
                    <a:pt x="33" y="70"/>
                  </a:cubicBezTo>
                  <a:cubicBezTo>
                    <a:pt x="15" y="70"/>
                    <a:pt x="0" y="55"/>
                    <a:pt x="0" y="37"/>
                  </a:cubicBezTo>
                  <a:cubicBezTo>
                    <a:pt x="0" y="33"/>
                    <a:pt x="0" y="33"/>
                    <a:pt x="0" y="33"/>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9DED72D3-5D16-419F-959C-EEE0F4E3A694}"/>
                </a:ext>
              </a:extLst>
            </p:cNvPr>
            <p:cNvSpPr>
              <a:spLocks/>
            </p:cNvSpPr>
            <p:nvPr/>
          </p:nvSpPr>
          <p:spPr bwMode="auto">
            <a:xfrm>
              <a:off x="6880225" y="4618037"/>
              <a:ext cx="204788" cy="201613"/>
            </a:xfrm>
            <a:custGeom>
              <a:avLst/>
              <a:gdLst>
                <a:gd name="T0" fmla="*/ 34 w 71"/>
                <a:gd name="T1" fmla="*/ 0 h 70"/>
                <a:gd name="T2" fmla="*/ 37 w 71"/>
                <a:gd name="T3" fmla="*/ 0 h 70"/>
                <a:gd name="T4" fmla="*/ 71 w 71"/>
                <a:gd name="T5" fmla="*/ 33 h 70"/>
                <a:gd name="T6" fmla="*/ 71 w 71"/>
                <a:gd name="T7" fmla="*/ 37 h 70"/>
                <a:gd name="T8" fmla="*/ 37 w 71"/>
                <a:gd name="T9" fmla="*/ 70 h 70"/>
                <a:gd name="T10" fmla="*/ 34 w 71"/>
                <a:gd name="T11" fmla="*/ 70 h 70"/>
                <a:gd name="T12" fmla="*/ 0 w 71"/>
                <a:gd name="T13" fmla="*/ 37 h 70"/>
                <a:gd name="T14" fmla="*/ 0 w 71"/>
                <a:gd name="T15" fmla="*/ 33 h 70"/>
                <a:gd name="T16" fmla="*/ 34 w 7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0">
                  <a:moveTo>
                    <a:pt x="34" y="0"/>
                  </a:moveTo>
                  <a:cubicBezTo>
                    <a:pt x="37" y="0"/>
                    <a:pt x="37" y="0"/>
                    <a:pt x="37" y="0"/>
                  </a:cubicBezTo>
                  <a:cubicBezTo>
                    <a:pt x="56" y="0"/>
                    <a:pt x="71" y="15"/>
                    <a:pt x="71" y="33"/>
                  </a:cubicBezTo>
                  <a:cubicBezTo>
                    <a:pt x="71" y="37"/>
                    <a:pt x="71" y="37"/>
                    <a:pt x="71" y="37"/>
                  </a:cubicBezTo>
                  <a:cubicBezTo>
                    <a:pt x="71" y="55"/>
                    <a:pt x="56" y="70"/>
                    <a:pt x="37"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BA3218FA-C669-49F1-8309-138286F04FFA}"/>
                </a:ext>
              </a:extLst>
            </p:cNvPr>
            <p:cNvSpPr>
              <a:spLocks/>
            </p:cNvSpPr>
            <p:nvPr/>
          </p:nvSpPr>
          <p:spPr bwMode="auto">
            <a:xfrm>
              <a:off x="6897688" y="4878387"/>
              <a:ext cx="698500" cy="204788"/>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5"/>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F88D4392-5127-4EE2-80E8-1DD404C4EA94}"/>
                </a:ext>
              </a:extLst>
            </p:cNvPr>
            <p:cNvSpPr>
              <a:spLocks/>
            </p:cNvSpPr>
            <p:nvPr/>
          </p:nvSpPr>
          <p:spPr bwMode="auto">
            <a:xfrm>
              <a:off x="5951538" y="3702050"/>
              <a:ext cx="698500" cy="206375"/>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6"/>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6"/>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5062CAEF-A883-4999-9A58-835307FD1541}"/>
                </a:ext>
              </a:extLst>
            </p:cNvPr>
            <p:cNvSpPr>
              <a:spLocks/>
            </p:cNvSpPr>
            <p:nvPr/>
          </p:nvSpPr>
          <p:spPr bwMode="auto">
            <a:xfrm>
              <a:off x="6996113" y="4367212"/>
              <a:ext cx="498475" cy="201613"/>
            </a:xfrm>
            <a:custGeom>
              <a:avLst/>
              <a:gdLst>
                <a:gd name="T0" fmla="*/ 34 w 173"/>
                <a:gd name="T1" fmla="*/ 0 h 70"/>
                <a:gd name="T2" fmla="*/ 139 w 173"/>
                <a:gd name="T3" fmla="*/ 0 h 70"/>
                <a:gd name="T4" fmla="*/ 173 w 173"/>
                <a:gd name="T5" fmla="*/ 33 h 70"/>
                <a:gd name="T6" fmla="*/ 173 w 173"/>
                <a:gd name="T7" fmla="*/ 37 h 70"/>
                <a:gd name="T8" fmla="*/ 139 w 173"/>
                <a:gd name="T9" fmla="*/ 70 h 70"/>
                <a:gd name="T10" fmla="*/ 34 w 173"/>
                <a:gd name="T11" fmla="*/ 70 h 70"/>
                <a:gd name="T12" fmla="*/ 0 w 173"/>
                <a:gd name="T13" fmla="*/ 37 h 70"/>
                <a:gd name="T14" fmla="*/ 0 w 173"/>
                <a:gd name="T15" fmla="*/ 33 h 70"/>
                <a:gd name="T16" fmla="*/ 34 w 173"/>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0">
                  <a:moveTo>
                    <a:pt x="34" y="0"/>
                  </a:moveTo>
                  <a:cubicBezTo>
                    <a:pt x="139" y="0"/>
                    <a:pt x="139" y="0"/>
                    <a:pt x="139" y="0"/>
                  </a:cubicBezTo>
                  <a:cubicBezTo>
                    <a:pt x="158" y="0"/>
                    <a:pt x="173" y="15"/>
                    <a:pt x="173" y="33"/>
                  </a:cubicBezTo>
                  <a:cubicBezTo>
                    <a:pt x="173" y="37"/>
                    <a:pt x="173" y="37"/>
                    <a:pt x="173" y="37"/>
                  </a:cubicBezTo>
                  <a:cubicBezTo>
                    <a:pt x="173" y="55"/>
                    <a:pt x="158" y="70"/>
                    <a:pt x="139"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4DDE5B6A-8AC9-4329-BD1C-AB46281B8295}"/>
                </a:ext>
              </a:extLst>
            </p:cNvPr>
            <p:cNvSpPr>
              <a:spLocks/>
            </p:cNvSpPr>
            <p:nvPr/>
          </p:nvSpPr>
          <p:spPr bwMode="auto">
            <a:xfrm>
              <a:off x="6400800" y="3494087"/>
              <a:ext cx="496888" cy="206375"/>
            </a:xfrm>
            <a:custGeom>
              <a:avLst/>
              <a:gdLst>
                <a:gd name="T0" fmla="*/ 33 w 172"/>
                <a:gd name="T1" fmla="*/ 0 h 71"/>
                <a:gd name="T2" fmla="*/ 139 w 172"/>
                <a:gd name="T3" fmla="*/ 0 h 71"/>
                <a:gd name="T4" fmla="*/ 172 w 172"/>
                <a:gd name="T5" fmla="*/ 34 h 71"/>
                <a:gd name="T6" fmla="*/ 172 w 172"/>
                <a:gd name="T7" fmla="*/ 37 h 71"/>
                <a:gd name="T8" fmla="*/ 139 w 172"/>
                <a:gd name="T9" fmla="*/ 71 h 71"/>
                <a:gd name="T10" fmla="*/ 33 w 172"/>
                <a:gd name="T11" fmla="*/ 71 h 71"/>
                <a:gd name="T12" fmla="*/ 0 w 172"/>
                <a:gd name="T13" fmla="*/ 37 h 71"/>
                <a:gd name="T14" fmla="*/ 0 w 172"/>
                <a:gd name="T15" fmla="*/ 34 h 71"/>
                <a:gd name="T16" fmla="*/ 33 w 17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71">
                  <a:moveTo>
                    <a:pt x="33" y="0"/>
                  </a:moveTo>
                  <a:cubicBezTo>
                    <a:pt x="139" y="0"/>
                    <a:pt x="139" y="0"/>
                    <a:pt x="139" y="0"/>
                  </a:cubicBezTo>
                  <a:cubicBezTo>
                    <a:pt x="157" y="0"/>
                    <a:pt x="172" y="15"/>
                    <a:pt x="172" y="34"/>
                  </a:cubicBezTo>
                  <a:cubicBezTo>
                    <a:pt x="172" y="37"/>
                    <a:pt x="172" y="37"/>
                    <a:pt x="172" y="37"/>
                  </a:cubicBezTo>
                  <a:cubicBezTo>
                    <a:pt x="172" y="56"/>
                    <a:pt x="157" y="71"/>
                    <a:pt x="139" y="71"/>
                  </a:cubicBezTo>
                  <a:cubicBezTo>
                    <a:pt x="33" y="71"/>
                    <a:pt x="33" y="71"/>
                    <a:pt x="33" y="71"/>
                  </a:cubicBezTo>
                  <a:cubicBezTo>
                    <a:pt x="15" y="71"/>
                    <a:pt x="0" y="56"/>
                    <a:pt x="0" y="37"/>
                  </a:cubicBezTo>
                  <a:cubicBezTo>
                    <a:pt x="0" y="34"/>
                    <a:pt x="0" y="34"/>
                    <a:pt x="0" y="34"/>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0E846183-B09F-4427-A4F6-5C43D30D8AE7}"/>
                </a:ext>
              </a:extLst>
            </p:cNvPr>
            <p:cNvSpPr>
              <a:spLocks/>
            </p:cNvSpPr>
            <p:nvPr/>
          </p:nvSpPr>
          <p:spPr bwMode="auto">
            <a:xfrm>
              <a:off x="6918325" y="5953125"/>
              <a:ext cx="1001713" cy="250825"/>
            </a:xfrm>
            <a:custGeom>
              <a:avLst/>
              <a:gdLst>
                <a:gd name="T0" fmla="*/ 305 w 347"/>
                <a:gd name="T1" fmla="*/ 87 h 87"/>
                <a:gd name="T2" fmla="*/ 41 w 347"/>
                <a:gd name="T3" fmla="*/ 87 h 87"/>
                <a:gd name="T4" fmla="*/ 0 w 347"/>
                <a:gd name="T5" fmla="*/ 45 h 87"/>
                <a:gd name="T6" fmla="*/ 0 w 347"/>
                <a:gd name="T7" fmla="*/ 41 h 87"/>
                <a:gd name="T8" fmla="*/ 41 w 347"/>
                <a:gd name="T9" fmla="*/ 0 h 87"/>
                <a:gd name="T10" fmla="*/ 305 w 347"/>
                <a:gd name="T11" fmla="*/ 0 h 87"/>
                <a:gd name="T12" fmla="*/ 347 w 347"/>
                <a:gd name="T13" fmla="*/ 41 h 87"/>
                <a:gd name="T14" fmla="*/ 347 w 347"/>
                <a:gd name="T15" fmla="*/ 45 h 87"/>
                <a:gd name="T16" fmla="*/ 305 w 34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87">
                  <a:moveTo>
                    <a:pt x="305" y="87"/>
                  </a:moveTo>
                  <a:cubicBezTo>
                    <a:pt x="41" y="87"/>
                    <a:pt x="41" y="87"/>
                    <a:pt x="41" y="87"/>
                  </a:cubicBezTo>
                  <a:cubicBezTo>
                    <a:pt x="18" y="87"/>
                    <a:pt x="0" y="68"/>
                    <a:pt x="0" y="45"/>
                  </a:cubicBezTo>
                  <a:cubicBezTo>
                    <a:pt x="0" y="41"/>
                    <a:pt x="0" y="41"/>
                    <a:pt x="0" y="41"/>
                  </a:cubicBezTo>
                  <a:cubicBezTo>
                    <a:pt x="0" y="18"/>
                    <a:pt x="18" y="0"/>
                    <a:pt x="41" y="0"/>
                  </a:cubicBezTo>
                  <a:cubicBezTo>
                    <a:pt x="305" y="0"/>
                    <a:pt x="305" y="0"/>
                    <a:pt x="305" y="0"/>
                  </a:cubicBezTo>
                  <a:cubicBezTo>
                    <a:pt x="328" y="0"/>
                    <a:pt x="347" y="18"/>
                    <a:pt x="347" y="41"/>
                  </a:cubicBezTo>
                  <a:cubicBezTo>
                    <a:pt x="347" y="45"/>
                    <a:pt x="347" y="45"/>
                    <a:pt x="347" y="45"/>
                  </a:cubicBezTo>
                  <a:cubicBezTo>
                    <a:pt x="347" y="68"/>
                    <a:pt x="328" y="87"/>
                    <a:pt x="30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14">
              <a:extLst>
                <a:ext uri="{FF2B5EF4-FFF2-40B4-BE49-F238E27FC236}">
                  <a16:creationId xmlns:a16="http://schemas.microsoft.com/office/drawing/2014/main" id="{0762F76F-2B0B-4524-984D-3FFB37943999}"/>
                </a:ext>
              </a:extLst>
            </p:cNvPr>
            <p:cNvSpPr>
              <a:spLocks/>
            </p:cNvSpPr>
            <p:nvPr/>
          </p:nvSpPr>
          <p:spPr bwMode="auto">
            <a:xfrm>
              <a:off x="7339013" y="5632450"/>
              <a:ext cx="857250" cy="250825"/>
            </a:xfrm>
            <a:custGeom>
              <a:avLst/>
              <a:gdLst>
                <a:gd name="T0" fmla="*/ 255 w 297"/>
                <a:gd name="T1" fmla="*/ 87 h 87"/>
                <a:gd name="T2" fmla="*/ 41 w 297"/>
                <a:gd name="T3" fmla="*/ 87 h 87"/>
                <a:gd name="T4" fmla="*/ 0 w 297"/>
                <a:gd name="T5" fmla="*/ 45 h 87"/>
                <a:gd name="T6" fmla="*/ 0 w 297"/>
                <a:gd name="T7" fmla="*/ 41 h 87"/>
                <a:gd name="T8" fmla="*/ 41 w 297"/>
                <a:gd name="T9" fmla="*/ 0 h 87"/>
                <a:gd name="T10" fmla="*/ 255 w 297"/>
                <a:gd name="T11" fmla="*/ 0 h 87"/>
                <a:gd name="T12" fmla="*/ 297 w 297"/>
                <a:gd name="T13" fmla="*/ 41 h 87"/>
                <a:gd name="T14" fmla="*/ 297 w 297"/>
                <a:gd name="T15" fmla="*/ 45 h 87"/>
                <a:gd name="T16" fmla="*/ 255 w 29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87">
                  <a:moveTo>
                    <a:pt x="255" y="87"/>
                  </a:moveTo>
                  <a:cubicBezTo>
                    <a:pt x="41" y="87"/>
                    <a:pt x="41" y="87"/>
                    <a:pt x="41" y="87"/>
                  </a:cubicBezTo>
                  <a:cubicBezTo>
                    <a:pt x="18" y="87"/>
                    <a:pt x="0" y="68"/>
                    <a:pt x="0" y="45"/>
                  </a:cubicBezTo>
                  <a:cubicBezTo>
                    <a:pt x="0" y="41"/>
                    <a:pt x="0" y="41"/>
                    <a:pt x="0" y="41"/>
                  </a:cubicBezTo>
                  <a:cubicBezTo>
                    <a:pt x="0" y="18"/>
                    <a:pt x="18" y="0"/>
                    <a:pt x="41" y="0"/>
                  </a:cubicBezTo>
                  <a:cubicBezTo>
                    <a:pt x="255" y="0"/>
                    <a:pt x="255" y="0"/>
                    <a:pt x="255" y="0"/>
                  </a:cubicBezTo>
                  <a:cubicBezTo>
                    <a:pt x="278" y="0"/>
                    <a:pt x="297" y="18"/>
                    <a:pt x="297" y="41"/>
                  </a:cubicBezTo>
                  <a:cubicBezTo>
                    <a:pt x="297" y="45"/>
                    <a:pt x="297" y="45"/>
                    <a:pt x="297" y="45"/>
                  </a:cubicBezTo>
                  <a:cubicBezTo>
                    <a:pt x="297" y="68"/>
                    <a:pt x="278" y="87"/>
                    <a:pt x="25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15">
              <a:extLst>
                <a:ext uri="{FF2B5EF4-FFF2-40B4-BE49-F238E27FC236}">
                  <a16:creationId xmlns:a16="http://schemas.microsoft.com/office/drawing/2014/main" id="{090B1E51-CF7D-4614-8006-FB2261230834}"/>
                </a:ext>
              </a:extLst>
            </p:cNvPr>
            <p:cNvSpPr>
              <a:spLocks/>
            </p:cNvSpPr>
            <p:nvPr/>
          </p:nvSpPr>
          <p:spPr bwMode="auto">
            <a:xfrm>
              <a:off x="7462838" y="6261100"/>
              <a:ext cx="612775" cy="252413"/>
            </a:xfrm>
            <a:custGeom>
              <a:avLst/>
              <a:gdLst>
                <a:gd name="T0" fmla="*/ 171 w 212"/>
                <a:gd name="T1" fmla="*/ 87 h 87"/>
                <a:gd name="T2" fmla="*/ 41 w 212"/>
                <a:gd name="T3" fmla="*/ 87 h 87"/>
                <a:gd name="T4" fmla="*/ 0 w 212"/>
                <a:gd name="T5" fmla="*/ 45 h 87"/>
                <a:gd name="T6" fmla="*/ 0 w 212"/>
                <a:gd name="T7" fmla="*/ 41 h 87"/>
                <a:gd name="T8" fmla="*/ 41 w 212"/>
                <a:gd name="T9" fmla="*/ 0 h 87"/>
                <a:gd name="T10" fmla="*/ 171 w 212"/>
                <a:gd name="T11" fmla="*/ 0 h 87"/>
                <a:gd name="T12" fmla="*/ 212 w 212"/>
                <a:gd name="T13" fmla="*/ 41 h 87"/>
                <a:gd name="T14" fmla="*/ 212 w 212"/>
                <a:gd name="T15" fmla="*/ 45 h 87"/>
                <a:gd name="T16" fmla="*/ 171 w 212"/>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
                  <a:moveTo>
                    <a:pt x="171" y="87"/>
                  </a:moveTo>
                  <a:cubicBezTo>
                    <a:pt x="41" y="87"/>
                    <a:pt x="41" y="87"/>
                    <a:pt x="41" y="87"/>
                  </a:cubicBezTo>
                  <a:cubicBezTo>
                    <a:pt x="18" y="87"/>
                    <a:pt x="0" y="68"/>
                    <a:pt x="0" y="45"/>
                  </a:cubicBezTo>
                  <a:cubicBezTo>
                    <a:pt x="0" y="41"/>
                    <a:pt x="0" y="41"/>
                    <a:pt x="0" y="41"/>
                  </a:cubicBezTo>
                  <a:cubicBezTo>
                    <a:pt x="0" y="19"/>
                    <a:pt x="18" y="0"/>
                    <a:pt x="41" y="0"/>
                  </a:cubicBezTo>
                  <a:cubicBezTo>
                    <a:pt x="171" y="0"/>
                    <a:pt x="171" y="0"/>
                    <a:pt x="171" y="0"/>
                  </a:cubicBezTo>
                  <a:cubicBezTo>
                    <a:pt x="194" y="0"/>
                    <a:pt x="212" y="19"/>
                    <a:pt x="212" y="41"/>
                  </a:cubicBezTo>
                  <a:cubicBezTo>
                    <a:pt x="212" y="45"/>
                    <a:pt x="212" y="45"/>
                    <a:pt x="212" y="45"/>
                  </a:cubicBezTo>
                  <a:cubicBezTo>
                    <a:pt x="212" y="68"/>
                    <a:pt x="194" y="87"/>
                    <a:pt x="171"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64FC9664-5338-4478-A030-2056BB40BB45}"/>
              </a:ext>
            </a:extLst>
          </p:cNvPr>
          <p:cNvGrpSpPr/>
          <p:nvPr/>
        </p:nvGrpSpPr>
        <p:grpSpPr>
          <a:xfrm>
            <a:off x="14862789" y="2683510"/>
            <a:ext cx="3679825" cy="2867026"/>
            <a:chOff x="7653338" y="-14288"/>
            <a:chExt cx="3679825" cy="2867026"/>
          </a:xfrm>
        </p:grpSpPr>
        <p:sp>
          <p:nvSpPr>
            <p:cNvPr id="27" name="Freeform 16">
              <a:extLst>
                <a:ext uri="{FF2B5EF4-FFF2-40B4-BE49-F238E27FC236}">
                  <a16:creationId xmlns:a16="http://schemas.microsoft.com/office/drawing/2014/main" id="{BF238F86-EEFE-4D84-94F3-915CEA96DB08}"/>
                </a:ext>
              </a:extLst>
            </p:cNvPr>
            <p:cNvSpPr>
              <a:spLocks/>
            </p:cNvSpPr>
            <p:nvPr/>
          </p:nvSpPr>
          <p:spPr bwMode="auto">
            <a:xfrm>
              <a:off x="7994650" y="63500"/>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0 h 966"/>
                <a:gd name="T18" fmla="*/ 97 w 1136"/>
                <a:gd name="T19" fmla="*/ 302 h 966"/>
                <a:gd name="T20" fmla="*/ 137 w 1136"/>
                <a:gd name="T21" fmla="*/ 263 h 966"/>
                <a:gd name="T22" fmla="*/ 143 w 1136"/>
                <a:gd name="T23" fmla="*/ 263 h 966"/>
                <a:gd name="T24" fmla="*/ 177 w 1136"/>
                <a:gd name="T25" fmla="*/ 244 h 966"/>
                <a:gd name="T26" fmla="*/ 584 w 1136"/>
                <a:gd name="T27" fmla="*/ 5 h 966"/>
                <a:gd name="T28" fmla="*/ 1073 w 1136"/>
                <a:gd name="T29" fmla="*/ 480 h 966"/>
                <a:gd name="T30" fmla="*/ 1071 w 1136"/>
                <a:gd name="T31" fmla="*/ 527 h 966"/>
                <a:gd name="T32" fmla="*/ 1071 w 1136"/>
                <a:gd name="T33" fmla="*/ 530 h 966"/>
                <a:gd name="T34" fmla="*/ 1097 w 1136"/>
                <a:gd name="T35" fmla="*/ 555 h 966"/>
                <a:gd name="T36" fmla="*/ 1124 w 1136"/>
                <a:gd name="T37" fmla="*/ 567 h 966"/>
                <a:gd name="T38" fmla="*/ 1136 w 1136"/>
                <a:gd name="T39" fmla="*/ 594 h 966"/>
                <a:gd name="T40" fmla="*/ 1096 w 1136"/>
                <a:gd name="T41" fmla="*/ 633 h 966"/>
                <a:gd name="T42" fmla="*/ 965 w 1136"/>
                <a:gd name="T43" fmla="*/ 633 h 966"/>
                <a:gd name="T44" fmla="*/ 935 w 1136"/>
                <a:gd name="T45" fmla="*/ 670 h 966"/>
                <a:gd name="T46" fmla="*/ 946 w 1136"/>
                <a:gd name="T47" fmla="*/ 697 h 966"/>
                <a:gd name="T48" fmla="*/ 973 w 1136"/>
                <a:gd name="T49" fmla="*/ 709 h 966"/>
                <a:gd name="T50" fmla="*/ 1024 w 1136"/>
                <a:gd name="T51" fmla="*/ 709 h 966"/>
                <a:gd name="T52" fmla="*/ 1051 w 1136"/>
                <a:gd name="T53" fmla="*/ 720 h 966"/>
                <a:gd name="T54" fmla="*/ 1062 w 1136"/>
                <a:gd name="T55" fmla="*/ 748 h 966"/>
                <a:gd name="T56" fmla="*/ 1023 w 1136"/>
                <a:gd name="T57" fmla="*/ 786 h 966"/>
                <a:gd name="T58" fmla="*/ 1007 w 1136"/>
                <a:gd name="T59" fmla="*/ 786 h 966"/>
                <a:gd name="T60" fmla="*/ 943 w 1136"/>
                <a:gd name="T61" fmla="*/ 814 h 966"/>
                <a:gd name="T62" fmla="*/ 593 w 1136"/>
                <a:gd name="T63" fmla="*/ 966 h 966"/>
                <a:gd name="T64" fmla="*/ 116 w 1136"/>
                <a:gd name="T65" fmla="*/ 547 h 966"/>
                <a:gd name="T66" fmla="*/ 57 w 1136"/>
                <a:gd name="T67" fmla="*/ 495 h 966"/>
                <a:gd name="T68" fmla="*/ 38 w 1136"/>
                <a:gd name="T69" fmla="*/ 495 h 966"/>
                <a:gd name="T70" fmla="*/ 0 w 1136"/>
                <a:gd name="T71" fmla="*/ 456 h 966"/>
                <a:gd name="T72" fmla="*/ 0 w 1136"/>
                <a:gd name="T73" fmla="*/ 456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1"/>
                    <a:pt x="224" y="380"/>
                  </a:cubicBezTo>
                  <a:cubicBezTo>
                    <a:pt x="224" y="369"/>
                    <a:pt x="220" y="359"/>
                    <a:pt x="213" y="352"/>
                  </a:cubicBezTo>
                  <a:cubicBezTo>
                    <a:pt x="206" y="345"/>
                    <a:pt x="196" y="341"/>
                    <a:pt x="185" y="341"/>
                  </a:cubicBezTo>
                  <a:cubicBezTo>
                    <a:pt x="134" y="341"/>
                    <a:pt x="134" y="341"/>
                    <a:pt x="134" y="341"/>
                  </a:cubicBezTo>
                  <a:cubicBezTo>
                    <a:pt x="134" y="341"/>
                    <a:pt x="134" y="341"/>
                    <a:pt x="134" y="340"/>
                  </a:cubicBezTo>
                  <a:cubicBezTo>
                    <a:pt x="114" y="339"/>
                    <a:pt x="97" y="323"/>
                    <a:pt x="97" y="302"/>
                  </a:cubicBezTo>
                  <a:cubicBezTo>
                    <a:pt x="97" y="281"/>
                    <a:pt x="116" y="263"/>
                    <a:pt x="137" y="263"/>
                  </a:cubicBezTo>
                  <a:cubicBezTo>
                    <a:pt x="143" y="263"/>
                    <a:pt x="143" y="263"/>
                    <a:pt x="143" y="263"/>
                  </a:cubicBezTo>
                  <a:cubicBezTo>
                    <a:pt x="157" y="263"/>
                    <a:pt x="170" y="256"/>
                    <a:pt x="177" y="244"/>
                  </a:cubicBezTo>
                  <a:cubicBezTo>
                    <a:pt x="259" y="103"/>
                    <a:pt x="410" y="8"/>
                    <a:pt x="584" y="5"/>
                  </a:cubicBezTo>
                  <a:cubicBezTo>
                    <a:pt x="852" y="0"/>
                    <a:pt x="1071" y="213"/>
                    <a:pt x="1073" y="480"/>
                  </a:cubicBezTo>
                  <a:cubicBezTo>
                    <a:pt x="1073" y="496"/>
                    <a:pt x="1073" y="512"/>
                    <a:pt x="1071" y="527"/>
                  </a:cubicBezTo>
                  <a:cubicBezTo>
                    <a:pt x="1071" y="528"/>
                    <a:pt x="1071" y="529"/>
                    <a:pt x="1071" y="530"/>
                  </a:cubicBezTo>
                  <a:cubicBezTo>
                    <a:pt x="1071" y="544"/>
                    <a:pt x="1083" y="555"/>
                    <a:pt x="1097" y="555"/>
                  </a:cubicBezTo>
                  <a:cubicBezTo>
                    <a:pt x="1108" y="555"/>
                    <a:pt x="1117" y="560"/>
                    <a:pt x="1124" y="567"/>
                  </a:cubicBezTo>
                  <a:cubicBezTo>
                    <a:pt x="1131" y="574"/>
                    <a:pt x="1136" y="584"/>
                    <a:pt x="1136" y="594"/>
                  </a:cubicBezTo>
                  <a:cubicBezTo>
                    <a:pt x="1135" y="616"/>
                    <a:pt x="1117" y="633"/>
                    <a:pt x="1096" y="633"/>
                  </a:cubicBezTo>
                  <a:cubicBezTo>
                    <a:pt x="965" y="633"/>
                    <a:pt x="965" y="633"/>
                    <a:pt x="965" y="633"/>
                  </a:cubicBezTo>
                  <a:cubicBezTo>
                    <a:pt x="947" y="636"/>
                    <a:pt x="935" y="652"/>
                    <a:pt x="935" y="670"/>
                  </a:cubicBezTo>
                  <a:cubicBezTo>
                    <a:pt x="935" y="681"/>
                    <a:pt x="939" y="690"/>
                    <a:pt x="946" y="697"/>
                  </a:cubicBezTo>
                  <a:cubicBezTo>
                    <a:pt x="953" y="704"/>
                    <a:pt x="963" y="709"/>
                    <a:pt x="973" y="709"/>
                  </a:cubicBezTo>
                  <a:cubicBezTo>
                    <a:pt x="1024" y="709"/>
                    <a:pt x="1024" y="709"/>
                    <a:pt x="1024" y="709"/>
                  </a:cubicBezTo>
                  <a:cubicBezTo>
                    <a:pt x="1034" y="709"/>
                    <a:pt x="1044" y="713"/>
                    <a:pt x="1051" y="720"/>
                  </a:cubicBezTo>
                  <a:cubicBezTo>
                    <a:pt x="1058" y="727"/>
                    <a:pt x="1062" y="737"/>
                    <a:pt x="1062" y="748"/>
                  </a:cubicBezTo>
                  <a:cubicBezTo>
                    <a:pt x="1062" y="769"/>
                    <a:pt x="1044" y="786"/>
                    <a:pt x="1023" y="786"/>
                  </a:cubicBezTo>
                  <a:cubicBezTo>
                    <a:pt x="1007" y="786"/>
                    <a:pt x="1007" y="786"/>
                    <a:pt x="1007" y="786"/>
                  </a:cubicBezTo>
                  <a:cubicBezTo>
                    <a:pt x="983" y="786"/>
                    <a:pt x="960" y="796"/>
                    <a:pt x="943" y="814"/>
                  </a:cubicBezTo>
                  <a:cubicBezTo>
                    <a:pt x="855" y="907"/>
                    <a:pt x="731" y="966"/>
                    <a:pt x="593" y="966"/>
                  </a:cubicBezTo>
                  <a:cubicBezTo>
                    <a:pt x="348" y="966"/>
                    <a:pt x="146" y="783"/>
                    <a:pt x="116" y="547"/>
                  </a:cubicBezTo>
                  <a:cubicBezTo>
                    <a:pt x="112" y="517"/>
                    <a:pt x="87" y="495"/>
                    <a:pt x="57" y="495"/>
                  </a:cubicBezTo>
                  <a:cubicBezTo>
                    <a:pt x="38" y="495"/>
                    <a:pt x="38" y="495"/>
                    <a:pt x="38" y="495"/>
                  </a:cubicBezTo>
                  <a:cubicBezTo>
                    <a:pt x="17" y="495"/>
                    <a:pt x="0" y="478"/>
                    <a:pt x="0" y="456"/>
                  </a:cubicBezTo>
                  <a:cubicBezTo>
                    <a:pt x="0" y="456"/>
                    <a:pt x="0" y="456"/>
                    <a:pt x="0" y="456"/>
                  </a:cubicBezTo>
                  <a:cubicBezTo>
                    <a:pt x="0" y="435"/>
                    <a:pt x="17" y="418"/>
                    <a:pt x="38" y="418"/>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17">
              <a:extLst>
                <a:ext uri="{FF2B5EF4-FFF2-40B4-BE49-F238E27FC236}">
                  <a16:creationId xmlns:a16="http://schemas.microsoft.com/office/drawing/2014/main" id="{6349D007-BF0E-427F-B5FE-EC0E9F6E57BB}"/>
                </a:ext>
              </a:extLst>
            </p:cNvPr>
            <p:cNvSpPr>
              <a:spLocks/>
            </p:cNvSpPr>
            <p:nvPr/>
          </p:nvSpPr>
          <p:spPr bwMode="auto">
            <a:xfrm>
              <a:off x="11091863" y="2111375"/>
              <a:ext cx="223838" cy="222250"/>
            </a:xfrm>
            <a:custGeom>
              <a:avLst/>
              <a:gdLst>
                <a:gd name="T0" fmla="*/ 37 w 78"/>
                <a:gd name="T1" fmla="*/ 77 h 77"/>
                <a:gd name="T2" fmla="*/ 41 w 78"/>
                <a:gd name="T3" fmla="*/ 77 h 77"/>
                <a:gd name="T4" fmla="*/ 78 w 78"/>
                <a:gd name="T5" fmla="*/ 40 h 77"/>
                <a:gd name="T6" fmla="*/ 78 w 78"/>
                <a:gd name="T7" fmla="*/ 37 h 77"/>
                <a:gd name="T8" fmla="*/ 41 w 78"/>
                <a:gd name="T9" fmla="*/ 0 h 77"/>
                <a:gd name="T10" fmla="*/ 37 w 78"/>
                <a:gd name="T11" fmla="*/ 0 h 77"/>
                <a:gd name="T12" fmla="*/ 0 w 78"/>
                <a:gd name="T13" fmla="*/ 37 h 77"/>
                <a:gd name="T14" fmla="*/ 0 w 78"/>
                <a:gd name="T15" fmla="*/ 40 h 77"/>
                <a:gd name="T16" fmla="*/ 37 w 7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7">
                  <a:moveTo>
                    <a:pt x="37" y="77"/>
                  </a:moveTo>
                  <a:cubicBezTo>
                    <a:pt x="41" y="77"/>
                    <a:pt x="41" y="77"/>
                    <a:pt x="41" y="77"/>
                  </a:cubicBezTo>
                  <a:cubicBezTo>
                    <a:pt x="61" y="77"/>
                    <a:pt x="78" y="61"/>
                    <a:pt x="78" y="40"/>
                  </a:cubicBezTo>
                  <a:cubicBezTo>
                    <a:pt x="78" y="37"/>
                    <a:pt x="78" y="37"/>
                    <a:pt x="78" y="37"/>
                  </a:cubicBezTo>
                  <a:cubicBezTo>
                    <a:pt x="78" y="16"/>
                    <a:pt x="61" y="0"/>
                    <a:pt x="41"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18">
              <a:extLst>
                <a:ext uri="{FF2B5EF4-FFF2-40B4-BE49-F238E27FC236}">
                  <a16:creationId xmlns:a16="http://schemas.microsoft.com/office/drawing/2014/main" id="{8CC4BA1F-900B-4830-8EA5-EB3079902CA6}"/>
                </a:ext>
              </a:extLst>
            </p:cNvPr>
            <p:cNvSpPr>
              <a:spLocks/>
            </p:cNvSpPr>
            <p:nvPr/>
          </p:nvSpPr>
          <p:spPr bwMode="auto">
            <a:xfrm>
              <a:off x="7653338" y="1270000"/>
              <a:ext cx="300038" cy="223838"/>
            </a:xfrm>
            <a:custGeom>
              <a:avLst/>
              <a:gdLst>
                <a:gd name="T0" fmla="*/ 37 w 104"/>
                <a:gd name="T1" fmla="*/ 77 h 77"/>
                <a:gd name="T2" fmla="*/ 67 w 104"/>
                <a:gd name="T3" fmla="*/ 77 h 77"/>
                <a:gd name="T4" fmla="*/ 104 w 104"/>
                <a:gd name="T5" fmla="*/ 40 h 77"/>
                <a:gd name="T6" fmla="*/ 104 w 104"/>
                <a:gd name="T7" fmla="*/ 37 h 77"/>
                <a:gd name="T8" fmla="*/ 67 w 104"/>
                <a:gd name="T9" fmla="*/ 0 h 77"/>
                <a:gd name="T10" fmla="*/ 37 w 104"/>
                <a:gd name="T11" fmla="*/ 0 h 77"/>
                <a:gd name="T12" fmla="*/ 0 w 104"/>
                <a:gd name="T13" fmla="*/ 37 h 77"/>
                <a:gd name="T14" fmla="*/ 0 w 104"/>
                <a:gd name="T15" fmla="*/ 40 h 77"/>
                <a:gd name="T16" fmla="*/ 37 w 10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77">
                  <a:moveTo>
                    <a:pt x="37" y="77"/>
                  </a:moveTo>
                  <a:cubicBezTo>
                    <a:pt x="67" y="77"/>
                    <a:pt x="67" y="77"/>
                    <a:pt x="67" y="77"/>
                  </a:cubicBezTo>
                  <a:cubicBezTo>
                    <a:pt x="88" y="77"/>
                    <a:pt x="104" y="61"/>
                    <a:pt x="104" y="40"/>
                  </a:cubicBezTo>
                  <a:cubicBezTo>
                    <a:pt x="104" y="37"/>
                    <a:pt x="104" y="37"/>
                    <a:pt x="104" y="37"/>
                  </a:cubicBezTo>
                  <a:cubicBezTo>
                    <a:pt x="104" y="16"/>
                    <a:pt x="88" y="0"/>
                    <a:pt x="67"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19">
              <a:extLst>
                <a:ext uri="{FF2B5EF4-FFF2-40B4-BE49-F238E27FC236}">
                  <a16:creationId xmlns:a16="http://schemas.microsoft.com/office/drawing/2014/main" id="{491766BA-6779-431A-8E02-77358FA42EE6}"/>
                </a:ext>
              </a:extLst>
            </p:cNvPr>
            <p:cNvSpPr>
              <a:spLocks/>
            </p:cNvSpPr>
            <p:nvPr/>
          </p:nvSpPr>
          <p:spPr bwMode="auto">
            <a:xfrm>
              <a:off x="8012113" y="-14288"/>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1 h 966"/>
                <a:gd name="T18" fmla="*/ 98 w 1136"/>
                <a:gd name="T19" fmla="*/ 302 h 966"/>
                <a:gd name="T20" fmla="*/ 137 w 1136"/>
                <a:gd name="T21" fmla="*/ 264 h 966"/>
                <a:gd name="T22" fmla="*/ 143 w 1136"/>
                <a:gd name="T23" fmla="*/ 264 h 966"/>
                <a:gd name="T24" fmla="*/ 177 w 1136"/>
                <a:gd name="T25" fmla="*/ 245 h 966"/>
                <a:gd name="T26" fmla="*/ 584 w 1136"/>
                <a:gd name="T27" fmla="*/ 5 h 966"/>
                <a:gd name="T28" fmla="*/ 1073 w 1136"/>
                <a:gd name="T29" fmla="*/ 481 h 966"/>
                <a:gd name="T30" fmla="*/ 1071 w 1136"/>
                <a:gd name="T31" fmla="*/ 528 h 966"/>
                <a:gd name="T32" fmla="*/ 1071 w 1136"/>
                <a:gd name="T33" fmla="*/ 530 h 966"/>
                <a:gd name="T34" fmla="*/ 1097 w 1136"/>
                <a:gd name="T35" fmla="*/ 556 h 966"/>
                <a:gd name="T36" fmla="*/ 1124 w 1136"/>
                <a:gd name="T37" fmla="*/ 567 h 966"/>
                <a:gd name="T38" fmla="*/ 1136 w 1136"/>
                <a:gd name="T39" fmla="*/ 595 h 966"/>
                <a:gd name="T40" fmla="*/ 1096 w 1136"/>
                <a:gd name="T41" fmla="*/ 633 h 966"/>
                <a:gd name="T42" fmla="*/ 965 w 1136"/>
                <a:gd name="T43" fmla="*/ 633 h 966"/>
                <a:gd name="T44" fmla="*/ 935 w 1136"/>
                <a:gd name="T45" fmla="*/ 671 h 966"/>
                <a:gd name="T46" fmla="*/ 946 w 1136"/>
                <a:gd name="T47" fmla="*/ 698 h 966"/>
                <a:gd name="T48" fmla="*/ 973 w 1136"/>
                <a:gd name="T49" fmla="*/ 709 h 966"/>
                <a:gd name="T50" fmla="*/ 1024 w 1136"/>
                <a:gd name="T51" fmla="*/ 709 h 966"/>
                <a:gd name="T52" fmla="*/ 1051 w 1136"/>
                <a:gd name="T53" fmla="*/ 721 h 966"/>
                <a:gd name="T54" fmla="*/ 1062 w 1136"/>
                <a:gd name="T55" fmla="*/ 748 h 966"/>
                <a:gd name="T56" fmla="*/ 1023 w 1136"/>
                <a:gd name="T57" fmla="*/ 787 h 966"/>
                <a:gd name="T58" fmla="*/ 1007 w 1136"/>
                <a:gd name="T59" fmla="*/ 787 h 966"/>
                <a:gd name="T60" fmla="*/ 943 w 1136"/>
                <a:gd name="T61" fmla="*/ 814 h 966"/>
                <a:gd name="T62" fmla="*/ 593 w 1136"/>
                <a:gd name="T63" fmla="*/ 966 h 966"/>
                <a:gd name="T64" fmla="*/ 116 w 1136"/>
                <a:gd name="T65" fmla="*/ 547 h 966"/>
                <a:gd name="T66" fmla="*/ 57 w 1136"/>
                <a:gd name="T67" fmla="*/ 496 h 966"/>
                <a:gd name="T68" fmla="*/ 38 w 1136"/>
                <a:gd name="T69" fmla="*/ 496 h 966"/>
                <a:gd name="T70" fmla="*/ 0 w 1136"/>
                <a:gd name="T71" fmla="*/ 457 h 966"/>
                <a:gd name="T72" fmla="*/ 0 w 1136"/>
                <a:gd name="T73" fmla="*/ 457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2"/>
                    <a:pt x="224" y="380"/>
                  </a:cubicBezTo>
                  <a:cubicBezTo>
                    <a:pt x="224" y="369"/>
                    <a:pt x="220" y="360"/>
                    <a:pt x="213" y="352"/>
                  </a:cubicBezTo>
                  <a:cubicBezTo>
                    <a:pt x="206" y="345"/>
                    <a:pt x="196" y="341"/>
                    <a:pt x="185" y="341"/>
                  </a:cubicBezTo>
                  <a:cubicBezTo>
                    <a:pt x="134" y="341"/>
                    <a:pt x="134" y="341"/>
                    <a:pt x="134" y="341"/>
                  </a:cubicBezTo>
                  <a:cubicBezTo>
                    <a:pt x="134" y="341"/>
                    <a:pt x="134" y="341"/>
                    <a:pt x="134" y="341"/>
                  </a:cubicBezTo>
                  <a:cubicBezTo>
                    <a:pt x="114" y="340"/>
                    <a:pt x="98" y="323"/>
                    <a:pt x="98" y="302"/>
                  </a:cubicBezTo>
                  <a:cubicBezTo>
                    <a:pt x="98" y="281"/>
                    <a:pt x="116" y="264"/>
                    <a:pt x="137" y="264"/>
                  </a:cubicBezTo>
                  <a:cubicBezTo>
                    <a:pt x="143" y="264"/>
                    <a:pt x="143" y="264"/>
                    <a:pt x="143" y="264"/>
                  </a:cubicBezTo>
                  <a:cubicBezTo>
                    <a:pt x="157" y="264"/>
                    <a:pt x="170" y="256"/>
                    <a:pt x="177" y="245"/>
                  </a:cubicBezTo>
                  <a:cubicBezTo>
                    <a:pt x="259" y="104"/>
                    <a:pt x="410" y="8"/>
                    <a:pt x="584" y="5"/>
                  </a:cubicBezTo>
                  <a:cubicBezTo>
                    <a:pt x="852" y="0"/>
                    <a:pt x="1071" y="213"/>
                    <a:pt x="1073" y="481"/>
                  </a:cubicBezTo>
                  <a:cubicBezTo>
                    <a:pt x="1073" y="497"/>
                    <a:pt x="1073" y="512"/>
                    <a:pt x="1071" y="528"/>
                  </a:cubicBezTo>
                  <a:cubicBezTo>
                    <a:pt x="1071" y="529"/>
                    <a:pt x="1071" y="529"/>
                    <a:pt x="1071" y="530"/>
                  </a:cubicBezTo>
                  <a:cubicBezTo>
                    <a:pt x="1071" y="544"/>
                    <a:pt x="1083" y="556"/>
                    <a:pt x="1097" y="556"/>
                  </a:cubicBezTo>
                  <a:cubicBezTo>
                    <a:pt x="1108" y="556"/>
                    <a:pt x="1118" y="560"/>
                    <a:pt x="1124" y="567"/>
                  </a:cubicBezTo>
                  <a:cubicBezTo>
                    <a:pt x="1132" y="574"/>
                    <a:pt x="1136" y="584"/>
                    <a:pt x="1136" y="595"/>
                  </a:cubicBezTo>
                  <a:cubicBezTo>
                    <a:pt x="1136" y="616"/>
                    <a:pt x="1117" y="633"/>
                    <a:pt x="1096" y="633"/>
                  </a:cubicBezTo>
                  <a:cubicBezTo>
                    <a:pt x="965" y="633"/>
                    <a:pt x="965" y="633"/>
                    <a:pt x="965" y="633"/>
                  </a:cubicBezTo>
                  <a:cubicBezTo>
                    <a:pt x="948" y="637"/>
                    <a:pt x="935" y="652"/>
                    <a:pt x="935" y="671"/>
                  </a:cubicBezTo>
                  <a:cubicBezTo>
                    <a:pt x="935" y="681"/>
                    <a:pt x="939" y="691"/>
                    <a:pt x="946" y="698"/>
                  </a:cubicBezTo>
                  <a:cubicBezTo>
                    <a:pt x="953" y="705"/>
                    <a:pt x="963" y="709"/>
                    <a:pt x="973" y="709"/>
                  </a:cubicBezTo>
                  <a:cubicBezTo>
                    <a:pt x="1024" y="709"/>
                    <a:pt x="1024" y="709"/>
                    <a:pt x="1024" y="709"/>
                  </a:cubicBezTo>
                  <a:cubicBezTo>
                    <a:pt x="1034" y="709"/>
                    <a:pt x="1044" y="714"/>
                    <a:pt x="1051" y="721"/>
                  </a:cubicBezTo>
                  <a:cubicBezTo>
                    <a:pt x="1058" y="728"/>
                    <a:pt x="1063" y="738"/>
                    <a:pt x="1062" y="748"/>
                  </a:cubicBezTo>
                  <a:cubicBezTo>
                    <a:pt x="1062" y="770"/>
                    <a:pt x="1044" y="787"/>
                    <a:pt x="1023" y="787"/>
                  </a:cubicBezTo>
                  <a:cubicBezTo>
                    <a:pt x="1007" y="787"/>
                    <a:pt x="1007" y="787"/>
                    <a:pt x="1007" y="787"/>
                  </a:cubicBezTo>
                  <a:cubicBezTo>
                    <a:pt x="983" y="787"/>
                    <a:pt x="960" y="797"/>
                    <a:pt x="943" y="814"/>
                  </a:cubicBezTo>
                  <a:cubicBezTo>
                    <a:pt x="856" y="908"/>
                    <a:pt x="731" y="966"/>
                    <a:pt x="593" y="966"/>
                  </a:cubicBezTo>
                  <a:cubicBezTo>
                    <a:pt x="348" y="966"/>
                    <a:pt x="146" y="784"/>
                    <a:pt x="116" y="547"/>
                  </a:cubicBezTo>
                  <a:cubicBezTo>
                    <a:pt x="112" y="518"/>
                    <a:pt x="87" y="496"/>
                    <a:pt x="57" y="496"/>
                  </a:cubicBezTo>
                  <a:cubicBezTo>
                    <a:pt x="38" y="496"/>
                    <a:pt x="38" y="496"/>
                    <a:pt x="38" y="496"/>
                  </a:cubicBezTo>
                  <a:cubicBezTo>
                    <a:pt x="17" y="496"/>
                    <a:pt x="0" y="478"/>
                    <a:pt x="0" y="457"/>
                  </a:cubicBezTo>
                  <a:cubicBezTo>
                    <a:pt x="0" y="457"/>
                    <a:pt x="0" y="457"/>
                    <a:pt x="0" y="457"/>
                  </a:cubicBezTo>
                  <a:cubicBezTo>
                    <a:pt x="0" y="436"/>
                    <a:pt x="17" y="418"/>
                    <a:pt x="38" y="41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0">
              <a:extLst>
                <a:ext uri="{FF2B5EF4-FFF2-40B4-BE49-F238E27FC236}">
                  <a16:creationId xmlns:a16="http://schemas.microsoft.com/office/drawing/2014/main" id="{0E3EC397-546E-4072-A177-CF68DB28A409}"/>
                </a:ext>
              </a:extLst>
            </p:cNvPr>
            <p:cNvSpPr>
              <a:spLocks/>
            </p:cNvSpPr>
            <p:nvPr/>
          </p:nvSpPr>
          <p:spPr bwMode="auto">
            <a:xfrm>
              <a:off x="11110913" y="2033587"/>
              <a:ext cx="222250" cy="225425"/>
            </a:xfrm>
            <a:custGeom>
              <a:avLst/>
              <a:gdLst>
                <a:gd name="T0" fmla="*/ 36 w 77"/>
                <a:gd name="T1" fmla="*/ 78 h 78"/>
                <a:gd name="T2" fmla="*/ 40 w 77"/>
                <a:gd name="T3" fmla="*/ 78 h 78"/>
                <a:gd name="T4" fmla="*/ 77 w 77"/>
                <a:gd name="T5" fmla="*/ 41 h 78"/>
                <a:gd name="T6" fmla="*/ 77 w 77"/>
                <a:gd name="T7" fmla="*/ 37 h 78"/>
                <a:gd name="T8" fmla="*/ 40 w 77"/>
                <a:gd name="T9" fmla="*/ 0 h 78"/>
                <a:gd name="T10" fmla="*/ 36 w 77"/>
                <a:gd name="T11" fmla="*/ 0 h 78"/>
                <a:gd name="T12" fmla="*/ 0 w 77"/>
                <a:gd name="T13" fmla="*/ 37 h 78"/>
                <a:gd name="T14" fmla="*/ 0 w 77"/>
                <a:gd name="T15" fmla="*/ 41 h 78"/>
                <a:gd name="T16" fmla="*/ 36 w 7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8">
                  <a:moveTo>
                    <a:pt x="36" y="78"/>
                  </a:moveTo>
                  <a:cubicBezTo>
                    <a:pt x="40" y="78"/>
                    <a:pt x="40" y="78"/>
                    <a:pt x="40" y="78"/>
                  </a:cubicBezTo>
                  <a:cubicBezTo>
                    <a:pt x="60" y="78"/>
                    <a:pt x="77" y="61"/>
                    <a:pt x="77" y="41"/>
                  </a:cubicBezTo>
                  <a:cubicBezTo>
                    <a:pt x="77" y="37"/>
                    <a:pt x="77" y="37"/>
                    <a:pt x="77" y="37"/>
                  </a:cubicBezTo>
                  <a:cubicBezTo>
                    <a:pt x="77" y="17"/>
                    <a:pt x="60" y="0"/>
                    <a:pt x="40"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1">
              <a:extLst>
                <a:ext uri="{FF2B5EF4-FFF2-40B4-BE49-F238E27FC236}">
                  <a16:creationId xmlns:a16="http://schemas.microsoft.com/office/drawing/2014/main" id="{FD43E786-0BF8-4D02-BF5E-9660837C6967}"/>
                </a:ext>
              </a:extLst>
            </p:cNvPr>
            <p:cNvSpPr>
              <a:spLocks/>
            </p:cNvSpPr>
            <p:nvPr/>
          </p:nvSpPr>
          <p:spPr bwMode="auto">
            <a:xfrm>
              <a:off x="7673975" y="1192212"/>
              <a:ext cx="296863" cy="225425"/>
            </a:xfrm>
            <a:custGeom>
              <a:avLst/>
              <a:gdLst>
                <a:gd name="T0" fmla="*/ 36 w 103"/>
                <a:gd name="T1" fmla="*/ 78 h 78"/>
                <a:gd name="T2" fmla="*/ 67 w 103"/>
                <a:gd name="T3" fmla="*/ 78 h 78"/>
                <a:gd name="T4" fmla="*/ 103 w 103"/>
                <a:gd name="T5" fmla="*/ 41 h 78"/>
                <a:gd name="T6" fmla="*/ 103 w 103"/>
                <a:gd name="T7" fmla="*/ 37 h 78"/>
                <a:gd name="T8" fmla="*/ 67 w 103"/>
                <a:gd name="T9" fmla="*/ 0 h 78"/>
                <a:gd name="T10" fmla="*/ 36 w 103"/>
                <a:gd name="T11" fmla="*/ 0 h 78"/>
                <a:gd name="T12" fmla="*/ 0 w 103"/>
                <a:gd name="T13" fmla="*/ 37 h 78"/>
                <a:gd name="T14" fmla="*/ 0 w 103"/>
                <a:gd name="T15" fmla="*/ 41 h 78"/>
                <a:gd name="T16" fmla="*/ 36 w 103"/>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8">
                  <a:moveTo>
                    <a:pt x="36" y="78"/>
                  </a:moveTo>
                  <a:cubicBezTo>
                    <a:pt x="67" y="78"/>
                    <a:pt x="67" y="78"/>
                    <a:pt x="67" y="78"/>
                  </a:cubicBezTo>
                  <a:cubicBezTo>
                    <a:pt x="87" y="78"/>
                    <a:pt x="103" y="61"/>
                    <a:pt x="103" y="41"/>
                  </a:cubicBezTo>
                  <a:cubicBezTo>
                    <a:pt x="103" y="37"/>
                    <a:pt x="103" y="37"/>
                    <a:pt x="103" y="37"/>
                  </a:cubicBezTo>
                  <a:cubicBezTo>
                    <a:pt x="103" y="17"/>
                    <a:pt x="87" y="0"/>
                    <a:pt x="67"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7579D881-2A8E-4735-9DE7-22F3D67EF6DA}"/>
              </a:ext>
            </a:extLst>
          </p:cNvPr>
          <p:cNvGrpSpPr/>
          <p:nvPr/>
        </p:nvGrpSpPr>
        <p:grpSpPr>
          <a:xfrm>
            <a:off x="11403672" y="5322887"/>
            <a:ext cx="1538288" cy="3298826"/>
            <a:chOff x="1108075" y="6986587"/>
            <a:chExt cx="1538288" cy="3298826"/>
          </a:xfrm>
        </p:grpSpPr>
        <p:sp>
          <p:nvSpPr>
            <p:cNvPr id="33" name="Freeform 22">
              <a:extLst>
                <a:ext uri="{FF2B5EF4-FFF2-40B4-BE49-F238E27FC236}">
                  <a16:creationId xmlns:a16="http://schemas.microsoft.com/office/drawing/2014/main" id="{7A907205-0E90-4B1E-B820-D3F0D0F5F21C}"/>
                </a:ext>
              </a:extLst>
            </p:cNvPr>
            <p:cNvSpPr>
              <a:spLocks/>
            </p:cNvSpPr>
            <p:nvPr/>
          </p:nvSpPr>
          <p:spPr bwMode="auto">
            <a:xfrm>
              <a:off x="1108075" y="6986587"/>
              <a:ext cx="1471613" cy="2954338"/>
            </a:xfrm>
            <a:custGeom>
              <a:avLst/>
              <a:gdLst>
                <a:gd name="T0" fmla="*/ 333 w 510"/>
                <a:gd name="T1" fmla="*/ 489 h 1023"/>
                <a:gd name="T2" fmla="*/ 371 w 510"/>
                <a:gd name="T3" fmla="*/ 357 h 1023"/>
                <a:gd name="T4" fmla="*/ 300 w 510"/>
                <a:gd name="T5" fmla="*/ 205 h 1023"/>
                <a:gd name="T6" fmla="*/ 338 w 510"/>
                <a:gd name="T7" fmla="*/ 123 h 1023"/>
                <a:gd name="T8" fmla="*/ 237 w 510"/>
                <a:gd name="T9" fmla="*/ 5 h 1023"/>
                <a:gd name="T10" fmla="*/ 118 w 510"/>
                <a:gd name="T11" fmla="*/ 106 h 1023"/>
                <a:gd name="T12" fmla="*/ 132 w 510"/>
                <a:gd name="T13" fmla="*/ 167 h 1023"/>
                <a:gd name="T14" fmla="*/ 19 w 510"/>
                <a:gd name="T15" fmla="*/ 326 h 1023"/>
                <a:gd name="T16" fmla="*/ 89 w 510"/>
                <a:gd name="T17" fmla="*/ 518 h 1023"/>
                <a:gd name="T18" fmla="*/ 1 w 510"/>
                <a:gd name="T19" fmla="*/ 717 h 1023"/>
                <a:gd name="T20" fmla="*/ 286 w 510"/>
                <a:gd name="T21" fmla="*/ 1000 h 1023"/>
                <a:gd name="T22" fmla="*/ 487 w 510"/>
                <a:gd name="T23" fmla="*/ 682 h 1023"/>
                <a:gd name="T24" fmla="*/ 333 w 510"/>
                <a:gd name="T25" fmla="*/ 489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0" h="1023">
                  <a:moveTo>
                    <a:pt x="333" y="489"/>
                  </a:moveTo>
                  <a:cubicBezTo>
                    <a:pt x="327" y="419"/>
                    <a:pt x="372" y="439"/>
                    <a:pt x="371" y="357"/>
                  </a:cubicBezTo>
                  <a:cubicBezTo>
                    <a:pt x="371" y="284"/>
                    <a:pt x="301" y="244"/>
                    <a:pt x="300" y="205"/>
                  </a:cubicBezTo>
                  <a:cubicBezTo>
                    <a:pt x="299" y="166"/>
                    <a:pt x="336" y="145"/>
                    <a:pt x="338" y="123"/>
                  </a:cubicBezTo>
                  <a:cubicBezTo>
                    <a:pt x="342" y="63"/>
                    <a:pt x="297" y="10"/>
                    <a:pt x="237" y="5"/>
                  </a:cubicBezTo>
                  <a:cubicBezTo>
                    <a:pt x="176" y="0"/>
                    <a:pt x="123" y="45"/>
                    <a:pt x="118" y="106"/>
                  </a:cubicBezTo>
                  <a:cubicBezTo>
                    <a:pt x="117" y="128"/>
                    <a:pt x="131" y="133"/>
                    <a:pt x="132" y="167"/>
                  </a:cubicBezTo>
                  <a:cubicBezTo>
                    <a:pt x="132" y="202"/>
                    <a:pt x="8" y="255"/>
                    <a:pt x="19" y="326"/>
                  </a:cubicBezTo>
                  <a:cubicBezTo>
                    <a:pt x="30" y="398"/>
                    <a:pt x="94" y="431"/>
                    <a:pt x="89" y="518"/>
                  </a:cubicBezTo>
                  <a:cubicBezTo>
                    <a:pt x="86" y="583"/>
                    <a:pt x="0" y="610"/>
                    <a:pt x="1" y="717"/>
                  </a:cubicBezTo>
                  <a:cubicBezTo>
                    <a:pt x="3" y="890"/>
                    <a:pt x="127" y="1023"/>
                    <a:pt x="286" y="1000"/>
                  </a:cubicBezTo>
                  <a:cubicBezTo>
                    <a:pt x="445" y="978"/>
                    <a:pt x="510" y="841"/>
                    <a:pt x="487" y="682"/>
                  </a:cubicBezTo>
                  <a:cubicBezTo>
                    <a:pt x="473" y="577"/>
                    <a:pt x="339" y="558"/>
                    <a:pt x="333" y="4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
              <a:extLst>
                <a:ext uri="{FF2B5EF4-FFF2-40B4-BE49-F238E27FC236}">
                  <a16:creationId xmlns:a16="http://schemas.microsoft.com/office/drawing/2014/main" id="{D1814C61-7669-4B78-B143-392AA3B3BE85}"/>
                </a:ext>
              </a:extLst>
            </p:cNvPr>
            <p:cNvSpPr>
              <a:spLocks/>
            </p:cNvSpPr>
            <p:nvPr/>
          </p:nvSpPr>
          <p:spPr bwMode="auto">
            <a:xfrm>
              <a:off x="1674813" y="7297737"/>
              <a:ext cx="215900" cy="2297113"/>
            </a:xfrm>
            <a:custGeom>
              <a:avLst/>
              <a:gdLst>
                <a:gd name="T0" fmla="*/ 23 w 75"/>
                <a:gd name="T1" fmla="*/ 0 h 795"/>
                <a:gd name="T2" fmla="*/ 13 w 75"/>
                <a:gd name="T3" fmla="*/ 100 h 795"/>
                <a:gd name="T4" fmla="*/ 7 w 75"/>
                <a:gd name="T5" fmla="*/ 200 h 795"/>
                <a:gd name="T6" fmla="*/ 4 w 75"/>
                <a:gd name="T7" fmla="*/ 300 h 795"/>
                <a:gd name="T8" fmla="*/ 6 w 75"/>
                <a:gd name="T9" fmla="*/ 401 h 795"/>
                <a:gd name="T10" fmla="*/ 13 w 75"/>
                <a:gd name="T11" fmla="*/ 501 h 795"/>
                <a:gd name="T12" fmla="*/ 26 w 75"/>
                <a:gd name="T13" fmla="*/ 600 h 795"/>
                <a:gd name="T14" fmla="*/ 46 w 75"/>
                <a:gd name="T15" fmla="*/ 699 h 795"/>
                <a:gd name="T16" fmla="*/ 75 w 75"/>
                <a:gd name="T17" fmla="*/ 795 h 795"/>
                <a:gd name="T18" fmla="*/ 44 w 75"/>
                <a:gd name="T19" fmla="*/ 699 h 795"/>
                <a:gd name="T20" fmla="*/ 23 w 75"/>
                <a:gd name="T21" fmla="*/ 601 h 795"/>
                <a:gd name="T22" fmla="*/ 9 w 75"/>
                <a:gd name="T23" fmla="*/ 501 h 795"/>
                <a:gd name="T24" fmla="*/ 2 w 75"/>
                <a:gd name="T25" fmla="*/ 401 h 795"/>
                <a:gd name="T26" fmla="*/ 4 w 75"/>
                <a:gd name="T27" fmla="*/ 200 h 795"/>
                <a:gd name="T28" fmla="*/ 23 w 75"/>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795">
                  <a:moveTo>
                    <a:pt x="23" y="0"/>
                  </a:moveTo>
                  <a:cubicBezTo>
                    <a:pt x="19" y="33"/>
                    <a:pt x="16" y="66"/>
                    <a:pt x="13" y="100"/>
                  </a:cubicBezTo>
                  <a:cubicBezTo>
                    <a:pt x="10" y="133"/>
                    <a:pt x="8" y="166"/>
                    <a:pt x="7" y="200"/>
                  </a:cubicBezTo>
                  <a:cubicBezTo>
                    <a:pt x="5" y="233"/>
                    <a:pt x="4" y="267"/>
                    <a:pt x="4" y="300"/>
                  </a:cubicBezTo>
                  <a:cubicBezTo>
                    <a:pt x="4" y="334"/>
                    <a:pt x="5" y="367"/>
                    <a:pt x="6" y="401"/>
                  </a:cubicBezTo>
                  <a:cubicBezTo>
                    <a:pt x="8" y="434"/>
                    <a:pt x="10" y="467"/>
                    <a:pt x="13" y="501"/>
                  </a:cubicBezTo>
                  <a:cubicBezTo>
                    <a:pt x="17" y="534"/>
                    <a:pt x="21" y="567"/>
                    <a:pt x="26" y="600"/>
                  </a:cubicBezTo>
                  <a:cubicBezTo>
                    <a:pt x="32" y="633"/>
                    <a:pt x="38" y="666"/>
                    <a:pt x="46" y="699"/>
                  </a:cubicBezTo>
                  <a:cubicBezTo>
                    <a:pt x="54" y="731"/>
                    <a:pt x="64" y="763"/>
                    <a:pt x="75" y="795"/>
                  </a:cubicBezTo>
                  <a:cubicBezTo>
                    <a:pt x="63" y="764"/>
                    <a:pt x="53" y="732"/>
                    <a:pt x="44" y="699"/>
                  </a:cubicBezTo>
                  <a:cubicBezTo>
                    <a:pt x="36" y="667"/>
                    <a:pt x="29" y="634"/>
                    <a:pt x="23" y="601"/>
                  </a:cubicBezTo>
                  <a:cubicBezTo>
                    <a:pt x="17" y="568"/>
                    <a:pt x="13" y="535"/>
                    <a:pt x="9" y="501"/>
                  </a:cubicBezTo>
                  <a:cubicBezTo>
                    <a:pt x="6" y="468"/>
                    <a:pt x="4" y="434"/>
                    <a:pt x="2" y="401"/>
                  </a:cubicBezTo>
                  <a:cubicBezTo>
                    <a:pt x="0" y="334"/>
                    <a:pt x="0" y="267"/>
                    <a:pt x="4" y="200"/>
                  </a:cubicBezTo>
                  <a:cubicBezTo>
                    <a:pt x="7" y="133"/>
                    <a:pt x="13" y="6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4">
              <a:extLst>
                <a:ext uri="{FF2B5EF4-FFF2-40B4-BE49-F238E27FC236}">
                  <a16:creationId xmlns:a16="http://schemas.microsoft.com/office/drawing/2014/main" id="{1D4A2684-7AF8-4818-8FC1-11332117AE0B}"/>
                </a:ext>
              </a:extLst>
            </p:cNvPr>
            <p:cNvSpPr>
              <a:spLocks/>
            </p:cNvSpPr>
            <p:nvPr/>
          </p:nvSpPr>
          <p:spPr bwMode="auto">
            <a:xfrm>
              <a:off x="1697038" y="7521575"/>
              <a:ext cx="228600" cy="219075"/>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3"/>
                    <a:pt x="41" y="40"/>
                  </a:cubicBezTo>
                  <a:cubicBezTo>
                    <a:pt x="46" y="35"/>
                    <a:pt x="46" y="35"/>
                    <a:pt x="46" y="35"/>
                  </a:cubicBezTo>
                  <a:cubicBezTo>
                    <a:pt x="51" y="31"/>
                    <a:pt x="51" y="31"/>
                    <a:pt x="51" y="31"/>
                  </a:cubicBezTo>
                  <a:cubicBezTo>
                    <a:pt x="54" y="28"/>
                    <a:pt x="57" y="24"/>
                    <a:pt x="61" y="21"/>
                  </a:cubicBezTo>
                  <a:cubicBezTo>
                    <a:pt x="67" y="14"/>
                    <a:pt x="73" y="7"/>
                    <a:pt x="79" y="0"/>
                  </a:cubicBezTo>
                  <a:cubicBezTo>
                    <a:pt x="74" y="8"/>
                    <a:pt x="69" y="16"/>
                    <a:pt x="63" y="23"/>
                  </a:cubicBezTo>
                  <a:cubicBezTo>
                    <a:pt x="57" y="30"/>
                    <a:pt x="51" y="37"/>
                    <a:pt x="44" y="43"/>
                  </a:cubicBezTo>
                  <a:cubicBezTo>
                    <a:pt x="37"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5">
              <a:extLst>
                <a:ext uri="{FF2B5EF4-FFF2-40B4-BE49-F238E27FC236}">
                  <a16:creationId xmlns:a16="http://schemas.microsoft.com/office/drawing/2014/main" id="{470BF8E5-759D-41BD-B656-EAC09D3359FF}"/>
                </a:ext>
              </a:extLst>
            </p:cNvPr>
            <p:cNvSpPr>
              <a:spLocks/>
            </p:cNvSpPr>
            <p:nvPr/>
          </p:nvSpPr>
          <p:spPr bwMode="auto">
            <a:xfrm>
              <a:off x="1689100" y="7624762"/>
              <a:ext cx="227013" cy="215900"/>
            </a:xfrm>
            <a:custGeom>
              <a:avLst/>
              <a:gdLst>
                <a:gd name="T0" fmla="*/ 0 w 79"/>
                <a:gd name="T1" fmla="*/ 75 h 75"/>
                <a:gd name="T2" fmla="*/ 41 w 79"/>
                <a:gd name="T3" fmla="*/ 40 h 75"/>
                <a:gd name="T4" fmla="*/ 46 w 79"/>
                <a:gd name="T5" fmla="*/ 35 h 75"/>
                <a:gd name="T6" fmla="*/ 51 w 79"/>
                <a:gd name="T7" fmla="*/ 30 h 75"/>
                <a:gd name="T8" fmla="*/ 61 w 79"/>
                <a:gd name="T9" fmla="*/ 20 h 75"/>
                <a:gd name="T10" fmla="*/ 79 w 79"/>
                <a:gd name="T11" fmla="*/ 0 h 75"/>
                <a:gd name="T12" fmla="*/ 63 w 79"/>
                <a:gd name="T13" fmla="*/ 23 h 75"/>
                <a:gd name="T14" fmla="*/ 44 w 79"/>
                <a:gd name="T15" fmla="*/ 43 h 75"/>
                <a:gd name="T16" fmla="*/ 23 w 79"/>
                <a:gd name="T17" fmla="*/ 60 h 75"/>
                <a:gd name="T18" fmla="*/ 0 w 79"/>
                <a:gd name="T1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5">
                  <a:moveTo>
                    <a:pt x="0" y="75"/>
                  </a:moveTo>
                  <a:cubicBezTo>
                    <a:pt x="14" y="64"/>
                    <a:pt x="28" y="52"/>
                    <a:pt x="41" y="40"/>
                  </a:cubicBezTo>
                  <a:cubicBezTo>
                    <a:pt x="46" y="35"/>
                    <a:pt x="46" y="35"/>
                    <a:pt x="46" y="35"/>
                  </a:cubicBezTo>
                  <a:cubicBezTo>
                    <a:pt x="51" y="30"/>
                    <a:pt x="51" y="30"/>
                    <a:pt x="51" y="30"/>
                  </a:cubicBezTo>
                  <a:cubicBezTo>
                    <a:pt x="54" y="27"/>
                    <a:pt x="58" y="24"/>
                    <a:pt x="61" y="20"/>
                  </a:cubicBezTo>
                  <a:cubicBezTo>
                    <a:pt x="67" y="14"/>
                    <a:pt x="73" y="7"/>
                    <a:pt x="79" y="0"/>
                  </a:cubicBezTo>
                  <a:cubicBezTo>
                    <a:pt x="74" y="8"/>
                    <a:pt x="69" y="16"/>
                    <a:pt x="63" y="23"/>
                  </a:cubicBezTo>
                  <a:cubicBezTo>
                    <a:pt x="57" y="30"/>
                    <a:pt x="51" y="36"/>
                    <a:pt x="44" y="43"/>
                  </a:cubicBezTo>
                  <a:cubicBezTo>
                    <a:pt x="37" y="49"/>
                    <a:pt x="30" y="55"/>
                    <a:pt x="23" y="60"/>
                  </a:cubicBezTo>
                  <a:cubicBezTo>
                    <a:pt x="16" y="66"/>
                    <a:pt x="8" y="71"/>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
              <a:extLst>
                <a:ext uri="{FF2B5EF4-FFF2-40B4-BE49-F238E27FC236}">
                  <a16:creationId xmlns:a16="http://schemas.microsoft.com/office/drawing/2014/main" id="{ACE9EA53-3F1B-4EAD-8DD8-231F359E506A}"/>
                </a:ext>
              </a:extLst>
            </p:cNvPr>
            <p:cNvSpPr>
              <a:spLocks/>
            </p:cNvSpPr>
            <p:nvPr/>
          </p:nvSpPr>
          <p:spPr bwMode="auto">
            <a:xfrm>
              <a:off x="1685925" y="8231187"/>
              <a:ext cx="227013" cy="219075"/>
            </a:xfrm>
            <a:custGeom>
              <a:avLst/>
              <a:gdLst>
                <a:gd name="T0" fmla="*/ 0 w 79"/>
                <a:gd name="T1" fmla="*/ 76 h 76"/>
                <a:gd name="T2" fmla="*/ 42 w 79"/>
                <a:gd name="T3" fmla="*/ 40 h 76"/>
                <a:gd name="T4" fmla="*/ 47 w 79"/>
                <a:gd name="T5" fmla="*/ 35 h 76"/>
                <a:gd name="T6" fmla="*/ 52 w 79"/>
                <a:gd name="T7" fmla="*/ 31 h 76"/>
                <a:gd name="T8" fmla="*/ 61 w 79"/>
                <a:gd name="T9" fmla="*/ 21 h 76"/>
                <a:gd name="T10" fmla="*/ 79 w 79"/>
                <a:gd name="T11" fmla="*/ 0 h 76"/>
                <a:gd name="T12" fmla="*/ 64 w 79"/>
                <a:gd name="T13" fmla="*/ 23 h 76"/>
                <a:gd name="T14" fmla="*/ 45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2" y="40"/>
                  </a:cubicBezTo>
                  <a:cubicBezTo>
                    <a:pt x="47" y="35"/>
                    <a:pt x="47" y="35"/>
                    <a:pt x="47" y="35"/>
                  </a:cubicBezTo>
                  <a:cubicBezTo>
                    <a:pt x="52" y="31"/>
                    <a:pt x="52" y="31"/>
                    <a:pt x="52" y="31"/>
                  </a:cubicBezTo>
                  <a:cubicBezTo>
                    <a:pt x="55" y="27"/>
                    <a:pt x="58" y="24"/>
                    <a:pt x="61" y="21"/>
                  </a:cubicBezTo>
                  <a:cubicBezTo>
                    <a:pt x="67" y="14"/>
                    <a:pt x="73" y="7"/>
                    <a:pt x="79" y="0"/>
                  </a:cubicBezTo>
                  <a:cubicBezTo>
                    <a:pt x="75" y="8"/>
                    <a:pt x="69" y="16"/>
                    <a:pt x="64" y="23"/>
                  </a:cubicBezTo>
                  <a:cubicBezTo>
                    <a:pt x="58" y="30"/>
                    <a:pt x="51" y="37"/>
                    <a:pt x="45" y="43"/>
                  </a:cubicBezTo>
                  <a:cubicBezTo>
                    <a:pt x="38" y="49"/>
                    <a:pt x="31"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7">
              <a:extLst>
                <a:ext uri="{FF2B5EF4-FFF2-40B4-BE49-F238E27FC236}">
                  <a16:creationId xmlns:a16="http://schemas.microsoft.com/office/drawing/2014/main" id="{346ECF6A-0B67-4801-A21E-E8E552622992}"/>
                </a:ext>
              </a:extLst>
            </p:cNvPr>
            <p:cNvSpPr>
              <a:spLocks/>
            </p:cNvSpPr>
            <p:nvPr/>
          </p:nvSpPr>
          <p:spPr bwMode="auto">
            <a:xfrm>
              <a:off x="1690688" y="8323262"/>
              <a:ext cx="228600" cy="220663"/>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1" y="40"/>
                  </a:cubicBezTo>
                  <a:cubicBezTo>
                    <a:pt x="46" y="35"/>
                    <a:pt x="46" y="35"/>
                    <a:pt x="46" y="35"/>
                  </a:cubicBezTo>
                  <a:cubicBezTo>
                    <a:pt x="51" y="31"/>
                    <a:pt x="51" y="31"/>
                    <a:pt x="51" y="31"/>
                  </a:cubicBezTo>
                  <a:cubicBezTo>
                    <a:pt x="55" y="27"/>
                    <a:pt x="58" y="24"/>
                    <a:pt x="61" y="21"/>
                  </a:cubicBezTo>
                  <a:cubicBezTo>
                    <a:pt x="67" y="14"/>
                    <a:pt x="73" y="7"/>
                    <a:pt x="79" y="0"/>
                  </a:cubicBezTo>
                  <a:cubicBezTo>
                    <a:pt x="74" y="8"/>
                    <a:pt x="69" y="16"/>
                    <a:pt x="63" y="23"/>
                  </a:cubicBezTo>
                  <a:cubicBezTo>
                    <a:pt x="57" y="30"/>
                    <a:pt x="51" y="37"/>
                    <a:pt x="44" y="43"/>
                  </a:cubicBezTo>
                  <a:cubicBezTo>
                    <a:pt x="38"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8">
              <a:extLst>
                <a:ext uri="{FF2B5EF4-FFF2-40B4-BE49-F238E27FC236}">
                  <a16:creationId xmlns:a16="http://schemas.microsoft.com/office/drawing/2014/main" id="{799C075B-62DB-4AA2-8C8F-F6908787258A}"/>
                </a:ext>
              </a:extLst>
            </p:cNvPr>
            <p:cNvSpPr>
              <a:spLocks/>
            </p:cNvSpPr>
            <p:nvPr/>
          </p:nvSpPr>
          <p:spPr bwMode="auto">
            <a:xfrm>
              <a:off x="1322388" y="7893050"/>
              <a:ext cx="360363" cy="220663"/>
            </a:xfrm>
            <a:custGeom>
              <a:avLst/>
              <a:gdLst>
                <a:gd name="T0" fmla="*/ 0 w 125"/>
                <a:gd name="T1" fmla="*/ 0 h 76"/>
                <a:gd name="T2" fmla="*/ 29 w 125"/>
                <a:gd name="T3" fmla="*/ 23 h 76"/>
                <a:gd name="T4" fmla="*/ 59 w 125"/>
                <a:gd name="T5" fmla="*/ 44 h 76"/>
                <a:gd name="T6" fmla="*/ 75 w 125"/>
                <a:gd name="T7" fmla="*/ 53 h 76"/>
                <a:gd name="T8" fmla="*/ 83 w 125"/>
                <a:gd name="T9" fmla="*/ 57 h 76"/>
                <a:gd name="T10" fmla="*/ 87 w 125"/>
                <a:gd name="T11" fmla="*/ 60 h 76"/>
                <a:gd name="T12" fmla="*/ 91 w 125"/>
                <a:gd name="T13" fmla="*/ 62 h 76"/>
                <a:gd name="T14" fmla="*/ 99 w 125"/>
                <a:gd name="T15" fmla="*/ 66 h 76"/>
                <a:gd name="T16" fmla="*/ 108 w 125"/>
                <a:gd name="T17" fmla="*/ 69 h 76"/>
                <a:gd name="T18" fmla="*/ 112 w 125"/>
                <a:gd name="T19" fmla="*/ 71 h 76"/>
                <a:gd name="T20" fmla="*/ 116 w 125"/>
                <a:gd name="T21" fmla="*/ 73 h 76"/>
                <a:gd name="T22" fmla="*/ 125 w 125"/>
                <a:gd name="T23" fmla="*/ 76 h 76"/>
                <a:gd name="T24" fmla="*/ 90 w 125"/>
                <a:gd name="T25" fmla="*/ 65 h 76"/>
                <a:gd name="T26" fmla="*/ 85 w 125"/>
                <a:gd name="T27" fmla="*/ 63 h 76"/>
                <a:gd name="T28" fmla="*/ 81 w 125"/>
                <a:gd name="T29" fmla="*/ 61 h 76"/>
                <a:gd name="T30" fmla="*/ 73 w 125"/>
                <a:gd name="T31" fmla="*/ 57 h 76"/>
                <a:gd name="T32" fmla="*/ 57 w 125"/>
                <a:gd name="T33" fmla="*/ 47 h 76"/>
                <a:gd name="T34" fmla="*/ 27 w 125"/>
                <a:gd name="T35" fmla="*/ 26 h 76"/>
                <a:gd name="T36" fmla="*/ 0 w 125"/>
                <a:gd name="T3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76">
                  <a:moveTo>
                    <a:pt x="0" y="0"/>
                  </a:moveTo>
                  <a:cubicBezTo>
                    <a:pt x="9" y="8"/>
                    <a:pt x="19" y="16"/>
                    <a:pt x="29" y="23"/>
                  </a:cubicBezTo>
                  <a:cubicBezTo>
                    <a:pt x="38" y="30"/>
                    <a:pt x="49" y="37"/>
                    <a:pt x="59" y="44"/>
                  </a:cubicBezTo>
                  <a:cubicBezTo>
                    <a:pt x="64" y="47"/>
                    <a:pt x="69" y="50"/>
                    <a:pt x="75" y="53"/>
                  </a:cubicBezTo>
                  <a:cubicBezTo>
                    <a:pt x="83" y="57"/>
                    <a:pt x="83" y="57"/>
                    <a:pt x="83" y="57"/>
                  </a:cubicBezTo>
                  <a:cubicBezTo>
                    <a:pt x="87" y="60"/>
                    <a:pt x="87" y="60"/>
                    <a:pt x="87" y="60"/>
                  </a:cubicBezTo>
                  <a:cubicBezTo>
                    <a:pt x="91" y="62"/>
                    <a:pt x="91" y="62"/>
                    <a:pt x="91" y="62"/>
                  </a:cubicBezTo>
                  <a:cubicBezTo>
                    <a:pt x="99" y="66"/>
                    <a:pt x="99" y="66"/>
                    <a:pt x="99" y="66"/>
                  </a:cubicBezTo>
                  <a:cubicBezTo>
                    <a:pt x="108" y="69"/>
                    <a:pt x="108" y="69"/>
                    <a:pt x="108" y="69"/>
                  </a:cubicBezTo>
                  <a:cubicBezTo>
                    <a:pt x="109" y="70"/>
                    <a:pt x="110" y="71"/>
                    <a:pt x="112" y="71"/>
                  </a:cubicBezTo>
                  <a:cubicBezTo>
                    <a:pt x="116" y="73"/>
                    <a:pt x="116" y="73"/>
                    <a:pt x="116" y="73"/>
                  </a:cubicBezTo>
                  <a:cubicBezTo>
                    <a:pt x="119" y="74"/>
                    <a:pt x="122" y="75"/>
                    <a:pt x="125" y="76"/>
                  </a:cubicBezTo>
                  <a:cubicBezTo>
                    <a:pt x="113" y="73"/>
                    <a:pt x="101" y="70"/>
                    <a:pt x="90" y="65"/>
                  </a:cubicBezTo>
                  <a:cubicBezTo>
                    <a:pt x="85" y="63"/>
                    <a:pt x="85" y="63"/>
                    <a:pt x="85" y="63"/>
                  </a:cubicBezTo>
                  <a:cubicBezTo>
                    <a:pt x="81" y="61"/>
                    <a:pt x="81" y="61"/>
                    <a:pt x="81" y="61"/>
                  </a:cubicBezTo>
                  <a:cubicBezTo>
                    <a:pt x="73" y="57"/>
                    <a:pt x="73" y="57"/>
                    <a:pt x="73" y="57"/>
                  </a:cubicBezTo>
                  <a:cubicBezTo>
                    <a:pt x="67" y="54"/>
                    <a:pt x="62" y="51"/>
                    <a:pt x="57" y="47"/>
                  </a:cubicBezTo>
                  <a:cubicBezTo>
                    <a:pt x="46" y="41"/>
                    <a:pt x="36" y="34"/>
                    <a:pt x="27"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9">
              <a:extLst>
                <a:ext uri="{FF2B5EF4-FFF2-40B4-BE49-F238E27FC236}">
                  <a16:creationId xmlns:a16="http://schemas.microsoft.com/office/drawing/2014/main" id="{F47FC081-FE69-48BE-96AB-3E1136FDCF17}"/>
                </a:ext>
              </a:extLst>
            </p:cNvPr>
            <p:cNvSpPr>
              <a:spLocks/>
            </p:cNvSpPr>
            <p:nvPr/>
          </p:nvSpPr>
          <p:spPr bwMode="auto">
            <a:xfrm>
              <a:off x="1217613" y="7875587"/>
              <a:ext cx="465138" cy="303213"/>
            </a:xfrm>
            <a:custGeom>
              <a:avLst/>
              <a:gdLst>
                <a:gd name="T0" fmla="*/ 0 w 161"/>
                <a:gd name="T1" fmla="*/ 0 h 105"/>
                <a:gd name="T2" fmla="*/ 19 w 161"/>
                <a:gd name="T3" fmla="*/ 15 h 105"/>
                <a:gd name="T4" fmla="*/ 28 w 161"/>
                <a:gd name="T5" fmla="*/ 23 h 105"/>
                <a:gd name="T6" fmla="*/ 38 w 161"/>
                <a:gd name="T7" fmla="*/ 30 h 105"/>
                <a:gd name="T8" fmla="*/ 48 w 161"/>
                <a:gd name="T9" fmla="*/ 37 h 105"/>
                <a:gd name="T10" fmla="*/ 57 w 161"/>
                <a:gd name="T11" fmla="*/ 45 h 105"/>
                <a:gd name="T12" fmla="*/ 67 w 161"/>
                <a:gd name="T13" fmla="*/ 52 h 105"/>
                <a:gd name="T14" fmla="*/ 77 w 161"/>
                <a:gd name="T15" fmla="*/ 58 h 105"/>
                <a:gd name="T16" fmla="*/ 87 w 161"/>
                <a:gd name="T17" fmla="*/ 65 h 105"/>
                <a:gd name="T18" fmla="*/ 92 w 161"/>
                <a:gd name="T19" fmla="*/ 68 h 105"/>
                <a:gd name="T20" fmla="*/ 97 w 161"/>
                <a:gd name="T21" fmla="*/ 72 h 105"/>
                <a:gd name="T22" fmla="*/ 107 w 161"/>
                <a:gd name="T23" fmla="*/ 78 h 105"/>
                <a:gd name="T24" fmla="*/ 117 w 161"/>
                <a:gd name="T25" fmla="*/ 84 h 105"/>
                <a:gd name="T26" fmla="*/ 161 w 161"/>
                <a:gd name="T27" fmla="*/ 105 h 105"/>
                <a:gd name="T28" fmla="*/ 116 w 161"/>
                <a:gd name="T29" fmla="*/ 87 h 105"/>
                <a:gd name="T30" fmla="*/ 74 w 161"/>
                <a:gd name="T31" fmla="*/ 62 h 105"/>
                <a:gd name="T32" fmla="*/ 36 w 161"/>
                <a:gd name="T33" fmla="*/ 33 h 105"/>
                <a:gd name="T34" fmla="*/ 0 w 161"/>
                <a:gd name="T3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105">
                  <a:moveTo>
                    <a:pt x="0" y="0"/>
                  </a:moveTo>
                  <a:cubicBezTo>
                    <a:pt x="7" y="5"/>
                    <a:pt x="13" y="10"/>
                    <a:pt x="19" y="15"/>
                  </a:cubicBezTo>
                  <a:cubicBezTo>
                    <a:pt x="22" y="18"/>
                    <a:pt x="25" y="20"/>
                    <a:pt x="28" y="23"/>
                  </a:cubicBezTo>
                  <a:cubicBezTo>
                    <a:pt x="32" y="25"/>
                    <a:pt x="35" y="28"/>
                    <a:pt x="38" y="30"/>
                  </a:cubicBezTo>
                  <a:cubicBezTo>
                    <a:pt x="41" y="33"/>
                    <a:pt x="44" y="35"/>
                    <a:pt x="48" y="37"/>
                  </a:cubicBezTo>
                  <a:cubicBezTo>
                    <a:pt x="51" y="40"/>
                    <a:pt x="54" y="42"/>
                    <a:pt x="57" y="45"/>
                  </a:cubicBezTo>
                  <a:cubicBezTo>
                    <a:pt x="67" y="52"/>
                    <a:pt x="67" y="52"/>
                    <a:pt x="67" y="52"/>
                  </a:cubicBezTo>
                  <a:cubicBezTo>
                    <a:pt x="77" y="58"/>
                    <a:pt x="77" y="58"/>
                    <a:pt x="77" y="58"/>
                  </a:cubicBezTo>
                  <a:cubicBezTo>
                    <a:pt x="80" y="61"/>
                    <a:pt x="83" y="63"/>
                    <a:pt x="87" y="65"/>
                  </a:cubicBezTo>
                  <a:cubicBezTo>
                    <a:pt x="92" y="68"/>
                    <a:pt x="92" y="68"/>
                    <a:pt x="92" y="68"/>
                  </a:cubicBezTo>
                  <a:cubicBezTo>
                    <a:pt x="97" y="72"/>
                    <a:pt x="97" y="72"/>
                    <a:pt x="97" y="72"/>
                  </a:cubicBezTo>
                  <a:cubicBezTo>
                    <a:pt x="100" y="74"/>
                    <a:pt x="104" y="76"/>
                    <a:pt x="107" y="78"/>
                  </a:cubicBezTo>
                  <a:cubicBezTo>
                    <a:pt x="117" y="84"/>
                    <a:pt x="117" y="84"/>
                    <a:pt x="117" y="84"/>
                  </a:cubicBezTo>
                  <a:cubicBezTo>
                    <a:pt x="131" y="92"/>
                    <a:pt x="146" y="99"/>
                    <a:pt x="161" y="105"/>
                  </a:cubicBezTo>
                  <a:cubicBezTo>
                    <a:pt x="145" y="100"/>
                    <a:pt x="130" y="94"/>
                    <a:pt x="116" y="87"/>
                  </a:cubicBezTo>
                  <a:cubicBezTo>
                    <a:pt x="101" y="80"/>
                    <a:pt x="88" y="71"/>
                    <a:pt x="74" y="62"/>
                  </a:cubicBezTo>
                  <a:cubicBezTo>
                    <a:pt x="61" y="53"/>
                    <a:pt x="48" y="43"/>
                    <a:pt x="36" y="33"/>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30">
              <a:extLst>
                <a:ext uri="{FF2B5EF4-FFF2-40B4-BE49-F238E27FC236}">
                  <a16:creationId xmlns:a16="http://schemas.microsoft.com/office/drawing/2014/main" id="{A5B7A356-B9E3-4093-A50B-9B5E9E402DF7}"/>
                </a:ext>
              </a:extLst>
            </p:cNvPr>
            <p:cNvSpPr>
              <a:spLocks/>
            </p:cNvSpPr>
            <p:nvPr/>
          </p:nvSpPr>
          <p:spPr bwMode="auto">
            <a:xfrm>
              <a:off x="1319213" y="8770937"/>
              <a:ext cx="420688" cy="239713"/>
            </a:xfrm>
            <a:custGeom>
              <a:avLst/>
              <a:gdLst>
                <a:gd name="T0" fmla="*/ 0 w 146"/>
                <a:gd name="T1" fmla="*/ 0 h 83"/>
                <a:gd name="T2" fmla="*/ 30 w 146"/>
                <a:gd name="T3" fmla="*/ 31 h 83"/>
                <a:gd name="T4" fmla="*/ 34 w 146"/>
                <a:gd name="T5" fmla="*/ 34 h 83"/>
                <a:gd name="T6" fmla="*/ 38 w 146"/>
                <a:gd name="T7" fmla="*/ 37 h 83"/>
                <a:gd name="T8" fmla="*/ 47 w 146"/>
                <a:gd name="T9" fmla="*/ 44 h 83"/>
                <a:gd name="T10" fmla="*/ 56 w 146"/>
                <a:gd name="T11" fmla="*/ 49 h 83"/>
                <a:gd name="T12" fmla="*/ 65 w 146"/>
                <a:gd name="T13" fmla="*/ 55 h 83"/>
                <a:gd name="T14" fmla="*/ 75 w 146"/>
                <a:gd name="T15" fmla="*/ 60 h 83"/>
                <a:gd name="T16" fmla="*/ 79 w 146"/>
                <a:gd name="T17" fmla="*/ 62 h 83"/>
                <a:gd name="T18" fmla="*/ 84 w 146"/>
                <a:gd name="T19" fmla="*/ 64 h 83"/>
                <a:gd name="T20" fmla="*/ 94 w 146"/>
                <a:gd name="T21" fmla="*/ 69 h 83"/>
                <a:gd name="T22" fmla="*/ 104 w 146"/>
                <a:gd name="T23" fmla="*/ 72 h 83"/>
                <a:gd name="T24" fmla="*/ 109 w 146"/>
                <a:gd name="T25" fmla="*/ 74 h 83"/>
                <a:gd name="T26" fmla="*/ 115 w 146"/>
                <a:gd name="T27" fmla="*/ 75 h 83"/>
                <a:gd name="T28" fmla="*/ 125 w 146"/>
                <a:gd name="T29" fmla="*/ 78 h 83"/>
                <a:gd name="T30" fmla="*/ 146 w 146"/>
                <a:gd name="T31" fmla="*/ 83 h 83"/>
                <a:gd name="T32" fmla="*/ 135 w 146"/>
                <a:gd name="T33" fmla="*/ 82 h 83"/>
                <a:gd name="T34" fmla="*/ 130 w 146"/>
                <a:gd name="T35" fmla="*/ 81 h 83"/>
                <a:gd name="T36" fmla="*/ 124 w 146"/>
                <a:gd name="T37" fmla="*/ 81 h 83"/>
                <a:gd name="T38" fmla="*/ 114 w 146"/>
                <a:gd name="T39" fmla="*/ 78 h 83"/>
                <a:gd name="T40" fmla="*/ 109 w 146"/>
                <a:gd name="T41" fmla="*/ 77 h 83"/>
                <a:gd name="T42" fmla="*/ 103 w 146"/>
                <a:gd name="T43" fmla="*/ 75 h 83"/>
                <a:gd name="T44" fmla="*/ 93 w 146"/>
                <a:gd name="T45" fmla="*/ 72 h 83"/>
                <a:gd name="T46" fmla="*/ 83 w 146"/>
                <a:gd name="T47" fmla="*/ 68 h 83"/>
                <a:gd name="T48" fmla="*/ 78 w 146"/>
                <a:gd name="T49" fmla="*/ 66 h 83"/>
                <a:gd name="T50" fmla="*/ 73 w 146"/>
                <a:gd name="T51" fmla="*/ 63 h 83"/>
                <a:gd name="T52" fmla="*/ 63 w 146"/>
                <a:gd name="T53" fmla="*/ 59 h 83"/>
                <a:gd name="T54" fmla="*/ 28 w 146"/>
                <a:gd name="T55" fmla="*/ 33 h 83"/>
                <a:gd name="T56" fmla="*/ 0 w 146"/>
                <a:gd name="T5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83">
                  <a:moveTo>
                    <a:pt x="0" y="0"/>
                  </a:moveTo>
                  <a:cubicBezTo>
                    <a:pt x="9" y="11"/>
                    <a:pt x="19" y="21"/>
                    <a:pt x="30" y="31"/>
                  </a:cubicBezTo>
                  <a:cubicBezTo>
                    <a:pt x="34" y="34"/>
                    <a:pt x="34" y="34"/>
                    <a:pt x="34" y="34"/>
                  </a:cubicBezTo>
                  <a:cubicBezTo>
                    <a:pt x="35" y="35"/>
                    <a:pt x="37" y="36"/>
                    <a:pt x="38" y="37"/>
                  </a:cubicBezTo>
                  <a:cubicBezTo>
                    <a:pt x="41" y="39"/>
                    <a:pt x="44" y="42"/>
                    <a:pt x="47" y="44"/>
                  </a:cubicBezTo>
                  <a:cubicBezTo>
                    <a:pt x="50" y="46"/>
                    <a:pt x="53" y="48"/>
                    <a:pt x="56" y="49"/>
                  </a:cubicBezTo>
                  <a:cubicBezTo>
                    <a:pt x="65" y="55"/>
                    <a:pt x="65" y="55"/>
                    <a:pt x="65" y="55"/>
                  </a:cubicBezTo>
                  <a:cubicBezTo>
                    <a:pt x="68" y="57"/>
                    <a:pt x="72" y="58"/>
                    <a:pt x="75" y="60"/>
                  </a:cubicBezTo>
                  <a:cubicBezTo>
                    <a:pt x="79" y="62"/>
                    <a:pt x="79" y="62"/>
                    <a:pt x="79" y="62"/>
                  </a:cubicBezTo>
                  <a:cubicBezTo>
                    <a:pt x="84" y="64"/>
                    <a:pt x="84" y="64"/>
                    <a:pt x="84" y="64"/>
                  </a:cubicBezTo>
                  <a:cubicBezTo>
                    <a:pt x="88" y="66"/>
                    <a:pt x="91" y="67"/>
                    <a:pt x="94" y="69"/>
                  </a:cubicBezTo>
                  <a:cubicBezTo>
                    <a:pt x="104" y="72"/>
                    <a:pt x="104" y="72"/>
                    <a:pt x="104" y="72"/>
                  </a:cubicBezTo>
                  <a:cubicBezTo>
                    <a:pt x="109" y="74"/>
                    <a:pt x="109" y="74"/>
                    <a:pt x="109" y="74"/>
                  </a:cubicBezTo>
                  <a:cubicBezTo>
                    <a:pt x="115" y="75"/>
                    <a:pt x="115" y="75"/>
                    <a:pt x="115" y="75"/>
                  </a:cubicBezTo>
                  <a:cubicBezTo>
                    <a:pt x="125" y="78"/>
                    <a:pt x="125" y="78"/>
                    <a:pt x="125" y="78"/>
                  </a:cubicBezTo>
                  <a:cubicBezTo>
                    <a:pt x="132" y="80"/>
                    <a:pt x="139" y="82"/>
                    <a:pt x="146" y="83"/>
                  </a:cubicBezTo>
                  <a:cubicBezTo>
                    <a:pt x="142" y="83"/>
                    <a:pt x="139" y="83"/>
                    <a:pt x="135" y="82"/>
                  </a:cubicBezTo>
                  <a:cubicBezTo>
                    <a:pt x="130" y="81"/>
                    <a:pt x="130" y="81"/>
                    <a:pt x="130" y="81"/>
                  </a:cubicBezTo>
                  <a:cubicBezTo>
                    <a:pt x="128" y="81"/>
                    <a:pt x="126" y="81"/>
                    <a:pt x="124" y="81"/>
                  </a:cubicBezTo>
                  <a:cubicBezTo>
                    <a:pt x="114" y="78"/>
                    <a:pt x="114" y="78"/>
                    <a:pt x="114" y="78"/>
                  </a:cubicBezTo>
                  <a:cubicBezTo>
                    <a:pt x="112" y="78"/>
                    <a:pt x="110" y="77"/>
                    <a:pt x="109" y="77"/>
                  </a:cubicBezTo>
                  <a:cubicBezTo>
                    <a:pt x="103" y="75"/>
                    <a:pt x="103" y="75"/>
                    <a:pt x="103" y="75"/>
                  </a:cubicBezTo>
                  <a:cubicBezTo>
                    <a:pt x="93" y="72"/>
                    <a:pt x="93" y="72"/>
                    <a:pt x="93" y="72"/>
                  </a:cubicBezTo>
                  <a:cubicBezTo>
                    <a:pt x="90" y="71"/>
                    <a:pt x="86" y="69"/>
                    <a:pt x="83" y="68"/>
                  </a:cubicBezTo>
                  <a:cubicBezTo>
                    <a:pt x="78" y="66"/>
                    <a:pt x="78" y="66"/>
                    <a:pt x="78" y="66"/>
                  </a:cubicBezTo>
                  <a:cubicBezTo>
                    <a:pt x="73" y="63"/>
                    <a:pt x="73" y="63"/>
                    <a:pt x="73" y="63"/>
                  </a:cubicBezTo>
                  <a:cubicBezTo>
                    <a:pt x="70" y="62"/>
                    <a:pt x="66" y="60"/>
                    <a:pt x="63" y="59"/>
                  </a:cubicBezTo>
                  <a:cubicBezTo>
                    <a:pt x="50" y="51"/>
                    <a:pt x="38" y="43"/>
                    <a:pt x="28" y="33"/>
                  </a:cubicBezTo>
                  <a:cubicBezTo>
                    <a:pt x="17" y="23"/>
                    <a:pt x="7"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31">
              <a:extLst>
                <a:ext uri="{FF2B5EF4-FFF2-40B4-BE49-F238E27FC236}">
                  <a16:creationId xmlns:a16="http://schemas.microsoft.com/office/drawing/2014/main" id="{15C14F76-5B6E-40D8-AEBD-61E52F382E21}"/>
                </a:ext>
              </a:extLst>
            </p:cNvPr>
            <p:cNvSpPr>
              <a:spLocks/>
            </p:cNvSpPr>
            <p:nvPr/>
          </p:nvSpPr>
          <p:spPr bwMode="auto">
            <a:xfrm>
              <a:off x="1319213" y="8974137"/>
              <a:ext cx="449263" cy="195263"/>
            </a:xfrm>
            <a:custGeom>
              <a:avLst/>
              <a:gdLst>
                <a:gd name="T0" fmla="*/ 0 w 156"/>
                <a:gd name="T1" fmla="*/ 0 h 68"/>
                <a:gd name="T2" fmla="*/ 34 w 156"/>
                <a:gd name="T3" fmla="*/ 27 h 68"/>
                <a:gd name="T4" fmla="*/ 72 w 156"/>
                <a:gd name="T5" fmla="*/ 48 h 68"/>
                <a:gd name="T6" fmla="*/ 113 w 156"/>
                <a:gd name="T7" fmla="*/ 61 h 68"/>
                <a:gd name="T8" fmla="*/ 135 w 156"/>
                <a:gd name="T9" fmla="*/ 65 h 68"/>
                <a:gd name="T10" fmla="*/ 145 w 156"/>
                <a:gd name="T11" fmla="*/ 67 h 68"/>
                <a:gd name="T12" fmla="*/ 156 w 156"/>
                <a:gd name="T13" fmla="*/ 68 h 68"/>
                <a:gd name="T14" fmla="*/ 145 w 156"/>
                <a:gd name="T15" fmla="*/ 68 h 68"/>
                <a:gd name="T16" fmla="*/ 134 w 156"/>
                <a:gd name="T17" fmla="*/ 67 h 68"/>
                <a:gd name="T18" fmla="*/ 123 w 156"/>
                <a:gd name="T19" fmla="*/ 66 h 68"/>
                <a:gd name="T20" fmla="*/ 118 w 156"/>
                <a:gd name="T21" fmla="*/ 65 h 68"/>
                <a:gd name="T22" fmla="*/ 113 w 156"/>
                <a:gd name="T23" fmla="*/ 64 h 68"/>
                <a:gd name="T24" fmla="*/ 102 w 156"/>
                <a:gd name="T25" fmla="*/ 62 h 68"/>
                <a:gd name="T26" fmla="*/ 91 w 156"/>
                <a:gd name="T27" fmla="*/ 59 h 68"/>
                <a:gd name="T28" fmla="*/ 89 w 156"/>
                <a:gd name="T29" fmla="*/ 58 h 68"/>
                <a:gd name="T30" fmla="*/ 86 w 156"/>
                <a:gd name="T31" fmla="*/ 57 h 68"/>
                <a:gd name="T32" fmla="*/ 81 w 156"/>
                <a:gd name="T33" fmla="*/ 56 h 68"/>
                <a:gd name="T34" fmla="*/ 70 w 156"/>
                <a:gd name="T35" fmla="*/ 51 h 68"/>
                <a:gd name="T36" fmla="*/ 32 w 156"/>
                <a:gd name="T37" fmla="*/ 30 h 68"/>
                <a:gd name="T38" fmla="*/ 28 w 156"/>
                <a:gd name="T39" fmla="*/ 27 h 68"/>
                <a:gd name="T40" fmla="*/ 23 w 156"/>
                <a:gd name="T41" fmla="*/ 23 h 68"/>
                <a:gd name="T42" fmla="*/ 15 w 156"/>
                <a:gd name="T43" fmla="*/ 16 h 68"/>
                <a:gd name="T44" fmla="*/ 0 w 156"/>
                <a:gd name="T4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68">
                  <a:moveTo>
                    <a:pt x="0" y="0"/>
                  </a:moveTo>
                  <a:cubicBezTo>
                    <a:pt x="10" y="11"/>
                    <a:pt x="22" y="19"/>
                    <a:pt x="34" y="27"/>
                  </a:cubicBezTo>
                  <a:cubicBezTo>
                    <a:pt x="46" y="35"/>
                    <a:pt x="59" y="42"/>
                    <a:pt x="72" y="48"/>
                  </a:cubicBezTo>
                  <a:cubicBezTo>
                    <a:pt x="85" y="53"/>
                    <a:pt x="99" y="58"/>
                    <a:pt x="113" y="61"/>
                  </a:cubicBezTo>
                  <a:cubicBezTo>
                    <a:pt x="120" y="63"/>
                    <a:pt x="127" y="64"/>
                    <a:pt x="135" y="65"/>
                  </a:cubicBezTo>
                  <a:cubicBezTo>
                    <a:pt x="138" y="66"/>
                    <a:pt x="142" y="66"/>
                    <a:pt x="145" y="67"/>
                  </a:cubicBezTo>
                  <a:cubicBezTo>
                    <a:pt x="149" y="67"/>
                    <a:pt x="153" y="68"/>
                    <a:pt x="156" y="68"/>
                  </a:cubicBezTo>
                  <a:cubicBezTo>
                    <a:pt x="153" y="68"/>
                    <a:pt x="149" y="68"/>
                    <a:pt x="145" y="68"/>
                  </a:cubicBezTo>
                  <a:cubicBezTo>
                    <a:pt x="142" y="68"/>
                    <a:pt x="138" y="68"/>
                    <a:pt x="134" y="67"/>
                  </a:cubicBezTo>
                  <a:cubicBezTo>
                    <a:pt x="123" y="66"/>
                    <a:pt x="123" y="66"/>
                    <a:pt x="123" y="66"/>
                  </a:cubicBezTo>
                  <a:cubicBezTo>
                    <a:pt x="122" y="66"/>
                    <a:pt x="120" y="66"/>
                    <a:pt x="118" y="65"/>
                  </a:cubicBezTo>
                  <a:cubicBezTo>
                    <a:pt x="113" y="64"/>
                    <a:pt x="113" y="64"/>
                    <a:pt x="113" y="64"/>
                  </a:cubicBezTo>
                  <a:cubicBezTo>
                    <a:pt x="109" y="64"/>
                    <a:pt x="105" y="63"/>
                    <a:pt x="102" y="62"/>
                  </a:cubicBezTo>
                  <a:cubicBezTo>
                    <a:pt x="91" y="59"/>
                    <a:pt x="91" y="59"/>
                    <a:pt x="91" y="59"/>
                  </a:cubicBezTo>
                  <a:cubicBezTo>
                    <a:pt x="89" y="58"/>
                    <a:pt x="89" y="58"/>
                    <a:pt x="89" y="58"/>
                  </a:cubicBezTo>
                  <a:cubicBezTo>
                    <a:pt x="86" y="57"/>
                    <a:pt x="86" y="57"/>
                    <a:pt x="86" y="57"/>
                  </a:cubicBezTo>
                  <a:cubicBezTo>
                    <a:pt x="81" y="56"/>
                    <a:pt x="81" y="56"/>
                    <a:pt x="81" y="56"/>
                  </a:cubicBezTo>
                  <a:cubicBezTo>
                    <a:pt x="77" y="54"/>
                    <a:pt x="74" y="53"/>
                    <a:pt x="70" y="51"/>
                  </a:cubicBezTo>
                  <a:cubicBezTo>
                    <a:pt x="57" y="46"/>
                    <a:pt x="44" y="38"/>
                    <a:pt x="32" y="30"/>
                  </a:cubicBezTo>
                  <a:cubicBezTo>
                    <a:pt x="31" y="29"/>
                    <a:pt x="29" y="28"/>
                    <a:pt x="28" y="27"/>
                  </a:cubicBezTo>
                  <a:cubicBezTo>
                    <a:pt x="23" y="23"/>
                    <a:pt x="23" y="23"/>
                    <a:pt x="23" y="23"/>
                  </a:cubicBezTo>
                  <a:cubicBezTo>
                    <a:pt x="20" y="21"/>
                    <a:pt x="18" y="19"/>
                    <a:pt x="15" y="16"/>
                  </a:cubicBezTo>
                  <a:cubicBezTo>
                    <a:pt x="9" y="11"/>
                    <a:pt x="4"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32">
              <a:extLst>
                <a:ext uri="{FF2B5EF4-FFF2-40B4-BE49-F238E27FC236}">
                  <a16:creationId xmlns:a16="http://schemas.microsoft.com/office/drawing/2014/main" id="{DA8BDF4B-446B-4B9E-8282-7CA44A2F6266}"/>
                </a:ext>
              </a:extLst>
            </p:cNvPr>
            <p:cNvSpPr>
              <a:spLocks/>
            </p:cNvSpPr>
            <p:nvPr/>
          </p:nvSpPr>
          <p:spPr bwMode="auto">
            <a:xfrm>
              <a:off x="1325563" y="8442325"/>
              <a:ext cx="847725" cy="1463675"/>
            </a:xfrm>
            <a:custGeom>
              <a:avLst/>
              <a:gdLst>
                <a:gd name="T0" fmla="*/ 235 w 294"/>
                <a:gd name="T1" fmla="*/ 216 h 507"/>
                <a:gd name="T2" fmla="*/ 245 w 294"/>
                <a:gd name="T3" fmla="*/ 486 h 507"/>
                <a:gd name="T4" fmla="*/ 59 w 294"/>
                <a:gd name="T5" fmla="*/ 290 h 507"/>
                <a:gd name="T6" fmla="*/ 49 w 294"/>
                <a:gd name="T7" fmla="*/ 20 h 507"/>
                <a:gd name="T8" fmla="*/ 235 w 294"/>
                <a:gd name="T9" fmla="*/ 216 h 507"/>
              </a:gdLst>
              <a:ahLst/>
              <a:cxnLst>
                <a:cxn ang="0">
                  <a:pos x="T0" y="T1"/>
                </a:cxn>
                <a:cxn ang="0">
                  <a:pos x="T2" y="T3"/>
                </a:cxn>
                <a:cxn ang="0">
                  <a:pos x="T4" y="T5"/>
                </a:cxn>
                <a:cxn ang="0">
                  <a:pos x="T6" y="T7"/>
                </a:cxn>
                <a:cxn ang="0">
                  <a:pos x="T8" y="T9"/>
                </a:cxn>
              </a:cxnLst>
              <a:rect l="0" t="0" r="r" b="b"/>
              <a:pathLst>
                <a:path w="294" h="507">
                  <a:moveTo>
                    <a:pt x="235" y="216"/>
                  </a:moveTo>
                  <a:cubicBezTo>
                    <a:pt x="289" y="345"/>
                    <a:pt x="294" y="466"/>
                    <a:pt x="245" y="486"/>
                  </a:cubicBezTo>
                  <a:cubicBezTo>
                    <a:pt x="196" y="507"/>
                    <a:pt x="113" y="419"/>
                    <a:pt x="59" y="290"/>
                  </a:cubicBezTo>
                  <a:cubicBezTo>
                    <a:pt x="5" y="161"/>
                    <a:pt x="0" y="41"/>
                    <a:pt x="49" y="20"/>
                  </a:cubicBezTo>
                  <a:cubicBezTo>
                    <a:pt x="98" y="0"/>
                    <a:pt x="181" y="87"/>
                    <a:pt x="235" y="2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33">
              <a:extLst>
                <a:ext uri="{FF2B5EF4-FFF2-40B4-BE49-F238E27FC236}">
                  <a16:creationId xmlns:a16="http://schemas.microsoft.com/office/drawing/2014/main" id="{6AEEBACE-80FB-40CA-8CB3-E397E802CFE6}"/>
                </a:ext>
              </a:extLst>
            </p:cNvPr>
            <p:cNvSpPr>
              <a:spLocks/>
            </p:cNvSpPr>
            <p:nvPr/>
          </p:nvSpPr>
          <p:spPr bwMode="auto">
            <a:xfrm>
              <a:off x="1689100" y="7988300"/>
              <a:ext cx="957263" cy="1930400"/>
            </a:xfrm>
            <a:custGeom>
              <a:avLst/>
              <a:gdLst>
                <a:gd name="T0" fmla="*/ 286 w 332"/>
                <a:gd name="T1" fmla="*/ 366 h 668"/>
                <a:gd name="T2" fmla="*/ 82 w 332"/>
                <a:gd name="T3" fmla="*/ 650 h 668"/>
                <a:gd name="T4" fmla="*/ 46 w 332"/>
                <a:gd name="T5" fmla="*/ 302 h 668"/>
                <a:gd name="T6" fmla="*/ 250 w 332"/>
                <a:gd name="T7" fmla="*/ 17 h 668"/>
                <a:gd name="T8" fmla="*/ 286 w 332"/>
                <a:gd name="T9" fmla="*/ 366 h 668"/>
              </a:gdLst>
              <a:ahLst/>
              <a:cxnLst>
                <a:cxn ang="0">
                  <a:pos x="T0" y="T1"/>
                </a:cxn>
                <a:cxn ang="0">
                  <a:pos x="T2" y="T3"/>
                </a:cxn>
                <a:cxn ang="0">
                  <a:pos x="T4" y="T5"/>
                </a:cxn>
                <a:cxn ang="0">
                  <a:pos x="T6" y="T7"/>
                </a:cxn>
                <a:cxn ang="0">
                  <a:pos x="T8" y="T9"/>
                </a:cxn>
              </a:cxnLst>
              <a:rect l="0" t="0" r="r" b="b"/>
              <a:pathLst>
                <a:path w="332" h="668">
                  <a:moveTo>
                    <a:pt x="286" y="366"/>
                  </a:moveTo>
                  <a:cubicBezTo>
                    <a:pt x="239" y="540"/>
                    <a:pt x="148" y="668"/>
                    <a:pt x="82" y="650"/>
                  </a:cubicBezTo>
                  <a:cubicBezTo>
                    <a:pt x="16" y="632"/>
                    <a:pt x="0" y="477"/>
                    <a:pt x="46" y="302"/>
                  </a:cubicBezTo>
                  <a:cubicBezTo>
                    <a:pt x="93" y="127"/>
                    <a:pt x="184" y="0"/>
                    <a:pt x="250" y="17"/>
                  </a:cubicBezTo>
                  <a:cubicBezTo>
                    <a:pt x="316" y="35"/>
                    <a:pt x="332" y="191"/>
                    <a:pt x="286" y="36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34">
              <a:extLst>
                <a:ext uri="{FF2B5EF4-FFF2-40B4-BE49-F238E27FC236}">
                  <a16:creationId xmlns:a16="http://schemas.microsoft.com/office/drawing/2014/main" id="{16B4E6FE-2925-4F06-BFCC-83804AA9C314}"/>
                </a:ext>
              </a:extLst>
            </p:cNvPr>
            <p:cNvSpPr>
              <a:spLocks/>
            </p:cNvSpPr>
            <p:nvPr/>
          </p:nvSpPr>
          <p:spPr bwMode="auto">
            <a:xfrm>
              <a:off x="1509713" y="8132762"/>
              <a:ext cx="865188" cy="1597025"/>
            </a:xfrm>
            <a:custGeom>
              <a:avLst/>
              <a:gdLst>
                <a:gd name="T0" fmla="*/ 0 w 300"/>
                <a:gd name="T1" fmla="*/ 176 h 553"/>
                <a:gd name="T2" fmla="*/ 43 w 300"/>
                <a:gd name="T3" fmla="*/ 268 h 553"/>
                <a:gd name="T4" fmla="*/ 85 w 300"/>
                <a:gd name="T5" fmla="*/ 361 h 553"/>
                <a:gd name="T6" fmla="*/ 127 w 300"/>
                <a:gd name="T7" fmla="*/ 454 h 553"/>
                <a:gd name="T8" fmla="*/ 169 w 300"/>
                <a:gd name="T9" fmla="*/ 546 h 553"/>
                <a:gd name="T10" fmla="*/ 165 w 300"/>
                <a:gd name="T11" fmla="*/ 547 h 553"/>
                <a:gd name="T12" fmla="*/ 182 w 300"/>
                <a:gd name="T13" fmla="*/ 478 h 553"/>
                <a:gd name="T14" fmla="*/ 199 w 300"/>
                <a:gd name="T15" fmla="*/ 410 h 553"/>
                <a:gd name="T16" fmla="*/ 232 w 300"/>
                <a:gd name="T17" fmla="*/ 273 h 553"/>
                <a:gd name="T18" fmla="*/ 266 w 300"/>
                <a:gd name="T19" fmla="*/ 136 h 553"/>
                <a:gd name="T20" fmla="*/ 300 w 300"/>
                <a:gd name="T21" fmla="*/ 0 h 553"/>
                <a:gd name="T22" fmla="*/ 268 w 300"/>
                <a:gd name="T23" fmla="*/ 137 h 553"/>
                <a:gd name="T24" fmla="*/ 235 w 300"/>
                <a:gd name="T25" fmla="*/ 274 h 553"/>
                <a:gd name="T26" fmla="*/ 203 w 300"/>
                <a:gd name="T27" fmla="*/ 411 h 553"/>
                <a:gd name="T28" fmla="*/ 186 w 300"/>
                <a:gd name="T29" fmla="*/ 479 h 553"/>
                <a:gd name="T30" fmla="*/ 169 w 300"/>
                <a:gd name="T31" fmla="*/ 548 h 553"/>
                <a:gd name="T32" fmla="*/ 168 w 300"/>
                <a:gd name="T33" fmla="*/ 553 h 553"/>
                <a:gd name="T34" fmla="*/ 166 w 300"/>
                <a:gd name="T35" fmla="*/ 548 h 553"/>
                <a:gd name="T36" fmla="*/ 124 w 300"/>
                <a:gd name="T37" fmla="*/ 455 h 553"/>
                <a:gd name="T38" fmla="*/ 83 w 300"/>
                <a:gd name="T39" fmla="*/ 362 h 553"/>
                <a:gd name="T40" fmla="*/ 41 w 300"/>
                <a:gd name="T41" fmla="*/ 269 h 553"/>
                <a:gd name="T42" fmla="*/ 0 w 300"/>
                <a:gd name="T43" fmla="*/ 17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0" h="553">
                  <a:moveTo>
                    <a:pt x="0" y="176"/>
                  </a:moveTo>
                  <a:cubicBezTo>
                    <a:pt x="43" y="268"/>
                    <a:pt x="43" y="268"/>
                    <a:pt x="43" y="268"/>
                  </a:cubicBezTo>
                  <a:cubicBezTo>
                    <a:pt x="57" y="299"/>
                    <a:pt x="71" y="330"/>
                    <a:pt x="85" y="361"/>
                  </a:cubicBezTo>
                  <a:cubicBezTo>
                    <a:pt x="127" y="454"/>
                    <a:pt x="127" y="454"/>
                    <a:pt x="127" y="454"/>
                  </a:cubicBezTo>
                  <a:cubicBezTo>
                    <a:pt x="169" y="546"/>
                    <a:pt x="169" y="546"/>
                    <a:pt x="169" y="546"/>
                  </a:cubicBezTo>
                  <a:cubicBezTo>
                    <a:pt x="165" y="547"/>
                    <a:pt x="165" y="547"/>
                    <a:pt x="165" y="547"/>
                  </a:cubicBezTo>
                  <a:cubicBezTo>
                    <a:pt x="182" y="478"/>
                    <a:pt x="182" y="478"/>
                    <a:pt x="182" y="478"/>
                  </a:cubicBezTo>
                  <a:cubicBezTo>
                    <a:pt x="199" y="410"/>
                    <a:pt x="199" y="410"/>
                    <a:pt x="199" y="410"/>
                  </a:cubicBezTo>
                  <a:cubicBezTo>
                    <a:pt x="232" y="273"/>
                    <a:pt x="232" y="273"/>
                    <a:pt x="232" y="273"/>
                  </a:cubicBezTo>
                  <a:cubicBezTo>
                    <a:pt x="266" y="136"/>
                    <a:pt x="266" y="136"/>
                    <a:pt x="266" y="136"/>
                  </a:cubicBezTo>
                  <a:cubicBezTo>
                    <a:pt x="300" y="0"/>
                    <a:pt x="300" y="0"/>
                    <a:pt x="300" y="0"/>
                  </a:cubicBezTo>
                  <a:cubicBezTo>
                    <a:pt x="268" y="137"/>
                    <a:pt x="268" y="137"/>
                    <a:pt x="268" y="137"/>
                  </a:cubicBezTo>
                  <a:cubicBezTo>
                    <a:pt x="235" y="274"/>
                    <a:pt x="235" y="274"/>
                    <a:pt x="235" y="274"/>
                  </a:cubicBezTo>
                  <a:cubicBezTo>
                    <a:pt x="203" y="411"/>
                    <a:pt x="203" y="411"/>
                    <a:pt x="203" y="411"/>
                  </a:cubicBezTo>
                  <a:cubicBezTo>
                    <a:pt x="186" y="479"/>
                    <a:pt x="186" y="479"/>
                    <a:pt x="186" y="479"/>
                  </a:cubicBezTo>
                  <a:cubicBezTo>
                    <a:pt x="169" y="548"/>
                    <a:pt x="169" y="548"/>
                    <a:pt x="169" y="548"/>
                  </a:cubicBezTo>
                  <a:cubicBezTo>
                    <a:pt x="168" y="553"/>
                    <a:pt x="168" y="553"/>
                    <a:pt x="168" y="553"/>
                  </a:cubicBezTo>
                  <a:cubicBezTo>
                    <a:pt x="166" y="548"/>
                    <a:pt x="166" y="548"/>
                    <a:pt x="166" y="548"/>
                  </a:cubicBezTo>
                  <a:cubicBezTo>
                    <a:pt x="124" y="455"/>
                    <a:pt x="124" y="455"/>
                    <a:pt x="124" y="455"/>
                  </a:cubicBezTo>
                  <a:cubicBezTo>
                    <a:pt x="83" y="362"/>
                    <a:pt x="83" y="362"/>
                    <a:pt x="83" y="362"/>
                  </a:cubicBezTo>
                  <a:cubicBezTo>
                    <a:pt x="69" y="331"/>
                    <a:pt x="55" y="300"/>
                    <a:pt x="41" y="269"/>
                  </a:cubicBezTo>
                  <a:lnTo>
                    <a:pt x="0"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35">
              <a:extLst>
                <a:ext uri="{FF2B5EF4-FFF2-40B4-BE49-F238E27FC236}">
                  <a16:creationId xmlns:a16="http://schemas.microsoft.com/office/drawing/2014/main" id="{E8FEDC0B-DA6B-4892-A3A5-B70819D41377}"/>
                </a:ext>
              </a:extLst>
            </p:cNvPr>
            <p:cNvSpPr>
              <a:spLocks/>
            </p:cNvSpPr>
            <p:nvPr/>
          </p:nvSpPr>
          <p:spPr bwMode="auto">
            <a:xfrm>
              <a:off x="1927225" y="8985250"/>
              <a:ext cx="150813" cy="373063"/>
            </a:xfrm>
            <a:custGeom>
              <a:avLst/>
              <a:gdLst>
                <a:gd name="T0" fmla="*/ 0 w 52"/>
                <a:gd name="T1" fmla="*/ 0 h 129"/>
                <a:gd name="T2" fmla="*/ 11 w 52"/>
                <a:gd name="T3" fmla="*/ 34 h 129"/>
                <a:gd name="T4" fmla="*/ 22 w 52"/>
                <a:gd name="T5" fmla="*/ 67 h 129"/>
                <a:gd name="T6" fmla="*/ 35 w 52"/>
                <a:gd name="T7" fmla="*/ 99 h 129"/>
                <a:gd name="T8" fmla="*/ 52 w 52"/>
                <a:gd name="T9" fmla="*/ 129 h 129"/>
                <a:gd name="T10" fmla="*/ 32 w 52"/>
                <a:gd name="T11" fmla="*/ 100 h 129"/>
                <a:gd name="T12" fmla="*/ 18 w 52"/>
                <a:gd name="T13" fmla="*/ 68 h 129"/>
                <a:gd name="T14" fmla="*/ 8 w 52"/>
                <a:gd name="T15" fmla="*/ 34 h 129"/>
                <a:gd name="T16" fmla="*/ 0 w 52"/>
                <a:gd name="T1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9">
                  <a:moveTo>
                    <a:pt x="0" y="0"/>
                  </a:moveTo>
                  <a:cubicBezTo>
                    <a:pt x="4" y="11"/>
                    <a:pt x="8" y="22"/>
                    <a:pt x="11" y="34"/>
                  </a:cubicBezTo>
                  <a:cubicBezTo>
                    <a:pt x="15" y="45"/>
                    <a:pt x="18" y="56"/>
                    <a:pt x="22" y="67"/>
                  </a:cubicBezTo>
                  <a:cubicBezTo>
                    <a:pt x="26" y="78"/>
                    <a:pt x="30" y="88"/>
                    <a:pt x="35" y="99"/>
                  </a:cubicBezTo>
                  <a:cubicBezTo>
                    <a:pt x="39" y="110"/>
                    <a:pt x="45" y="120"/>
                    <a:pt x="52" y="129"/>
                  </a:cubicBezTo>
                  <a:cubicBezTo>
                    <a:pt x="43" y="121"/>
                    <a:pt x="37" y="111"/>
                    <a:pt x="32" y="100"/>
                  </a:cubicBezTo>
                  <a:cubicBezTo>
                    <a:pt x="26" y="90"/>
                    <a:pt x="22" y="79"/>
                    <a:pt x="18" y="68"/>
                  </a:cubicBezTo>
                  <a:cubicBezTo>
                    <a:pt x="14" y="57"/>
                    <a:pt x="11" y="46"/>
                    <a:pt x="8" y="34"/>
                  </a:cubicBezTo>
                  <a:cubicBezTo>
                    <a:pt x="5" y="23"/>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36">
              <a:extLst>
                <a:ext uri="{FF2B5EF4-FFF2-40B4-BE49-F238E27FC236}">
                  <a16:creationId xmlns:a16="http://schemas.microsoft.com/office/drawing/2014/main" id="{8848DB04-A77D-45EB-9048-7585BB52AC48}"/>
                </a:ext>
              </a:extLst>
            </p:cNvPr>
            <p:cNvSpPr>
              <a:spLocks/>
            </p:cNvSpPr>
            <p:nvPr/>
          </p:nvSpPr>
          <p:spPr bwMode="auto">
            <a:xfrm>
              <a:off x="1989138" y="8820150"/>
              <a:ext cx="131763" cy="363538"/>
            </a:xfrm>
            <a:custGeom>
              <a:avLst/>
              <a:gdLst>
                <a:gd name="T0" fmla="*/ 0 w 46"/>
                <a:gd name="T1" fmla="*/ 0 h 126"/>
                <a:gd name="T2" fmla="*/ 10 w 46"/>
                <a:gd name="T3" fmla="*/ 32 h 126"/>
                <a:gd name="T4" fmla="*/ 20 w 46"/>
                <a:gd name="T5" fmla="*/ 64 h 126"/>
                <a:gd name="T6" fmla="*/ 31 w 46"/>
                <a:gd name="T7" fmla="*/ 96 h 126"/>
                <a:gd name="T8" fmla="*/ 46 w 46"/>
                <a:gd name="T9" fmla="*/ 126 h 126"/>
                <a:gd name="T10" fmla="*/ 28 w 46"/>
                <a:gd name="T11" fmla="*/ 98 h 126"/>
                <a:gd name="T12" fmla="*/ 16 w 46"/>
                <a:gd name="T13" fmla="*/ 66 h 126"/>
                <a:gd name="T14" fmla="*/ 7 w 46"/>
                <a:gd name="T15" fmla="*/ 33 h 126"/>
                <a:gd name="T16" fmla="*/ 0 w 46"/>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26">
                  <a:moveTo>
                    <a:pt x="0" y="0"/>
                  </a:moveTo>
                  <a:cubicBezTo>
                    <a:pt x="4" y="11"/>
                    <a:pt x="7" y="21"/>
                    <a:pt x="10" y="32"/>
                  </a:cubicBezTo>
                  <a:cubicBezTo>
                    <a:pt x="13" y="43"/>
                    <a:pt x="17" y="54"/>
                    <a:pt x="20" y="64"/>
                  </a:cubicBezTo>
                  <a:cubicBezTo>
                    <a:pt x="24" y="75"/>
                    <a:pt x="27" y="86"/>
                    <a:pt x="31" y="96"/>
                  </a:cubicBezTo>
                  <a:cubicBezTo>
                    <a:pt x="35" y="107"/>
                    <a:pt x="40" y="117"/>
                    <a:pt x="46" y="126"/>
                  </a:cubicBezTo>
                  <a:cubicBezTo>
                    <a:pt x="38" y="118"/>
                    <a:pt x="33" y="108"/>
                    <a:pt x="28" y="98"/>
                  </a:cubicBezTo>
                  <a:cubicBezTo>
                    <a:pt x="23" y="87"/>
                    <a:pt x="20" y="76"/>
                    <a:pt x="16" y="66"/>
                  </a:cubicBezTo>
                  <a:cubicBezTo>
                    <a:pt x="13" y="55"/>
                    <a:pt x="10" y="44"/>
                    <a:pt x="7" y="33"/>
                  </a:cubicBezTo>
                  <a:cubicBezTo>
                    <a:pt x="4" y="22"/>
                    <a:pt x="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37">
              <a:extLst>
                <a:ext uri="{FF2B5EF4-FFF2-40B4-BE49-F238E27FC236}">
                  <a16:creationId xmlns:a16="http://schemas.microsoft.com/office/drawing/2014/main" id="{6F460B88-34E7-4BA8-8E50-59A47BDEB664}"/>
                </a:ext>
              </a:extLst>
            </p:cNvPr>
            <p:cNvSpPr>
              <a:spLocks/>
            </p:cNvSpPr>
            <p:nvPr/>
          </p:nvSpPr>
          <p:spPr bwMode="auto">
            <a:xfrm>
              <a:off x="2052638" y="8459787"/>
              <a:ext cx="149225" cy="388938"/>
            </a:xfrm>
            <a:custGeom>
              <a:avLst/>
              <a:gdLst>
                <a:gd name="T0" fmla="*/ 0 w 52"/>
                <a:gd name="T1" fmla="*/ 0 h 135"/>
                <a:gd name="T2" fmla="*/ 11 w 52"/>
                <a:gd name="T3" fmla="*/ 35 h 135"/>
                <a:gd name="T4" fmla="*/ 22 w 52"/>
                <a:gd name="T5" fmla="*/ 70 h 135"/>
                <a:gd name="T6" fmla="*/ 34 w 52"/>
                <a:gd name="T7" fmla="*/ 104 h 135"/>
                <a:gd name="T8" fmla="*/ 38 w 52"/>
                <a:gd name="T9" fmla="*/ 112 h 135"/>
                <a:gd name="T10" fmla="*/ 42 w 52"/>
                <a:gd name="T11" fmla="*/ 120 h 135"/>
                <a:gd name="T12" fmla="*/ 52 w 52"/>
                <a:gd name="T13" fmla="*/ 135 h 135"/>
                <a:gd name="T14" fmla="*/ 31 w 52"/>
                <a:gd name="T15" fmla="*/ 105 h 135"/>
                <a:gd name="T16" fmla="*/ 18 w 52"/>
                <a:gd name="T17" fmla="*/ 71 h 135"/>
                <a:gd name="T18" fmla="*/ 8 w 52"/>
                <a:gd name="T19" fmla="*/ 36 h 135"/>
                <a:gd name="T20" fmla="*/ 0 w 5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35">
                  <a:moveTo>
                    <a:pt x="0" y="0"/>
                  </a:moveTo>
                  <a:cubicBezTo>
                    <a:pt x="4" y="12"/>
                    <a:pt x="7" y="23"/>
                    <a:pt x="11" y="35"/>
                  </a:cubicBezTo>
                  <a:cubicBezTo>
                    <a:pt x="14" y="47"/>
                    <a:pt x="18" y="58"/>
                    <a:pt x="22" y="70"/>
                  </a:cubicBezTo>
                  <a:cubicBezTo>
                    <a:pt x="26" y="81"/>
                    <a:pt x="30" y="93"/>
                    <a:pt x="34" y="104"/>
                  </a:cubicBezTo>
                  <a:cubicBezTo>
                    <a:pt x="36" y="106"/>
                    <a:pt x="37" y="109"/>
                    <a:pt x="38" y="112"/>
                  </a:cubicBezTo>
                  <a:cubicBezTo>
                    <a:pt x="39" y="115"/>
                    <a:pt x="41" y="117"/>
                    <a:pt x="42" y="120"/>
                  </a:cubicBezTo>
                  <a:cubicBezTo>
                    <a:pt x="45" y="125"/>
                    <a:pt x="48" y="130"/>
                    <a:pt x="52" y="135"/>
                  </a:cubicBezTo>
                  <a:cubicBezTo>
                    <a:pt x="43" y="127"/>
                    <a:pt x="37" y="116"/>
                    <a:pt x="31" y="105"/>
                  </a:cubicBezTo>
                  <a:cubicBezTo>
                    <a:pt x="26" y="94"/>
                    <a:pt x="22" y="83"/>
                    <a:pt x="18" y="71"/>
                  </a:cubicBezTo>
                  <a:cubicBezTo>
                    <a:pt x="14" y="59"/>
                    <a:pt x="11" y="48"/>
                    <a:pt x="8" y="36"/>
                  </a:cubicBezTo>
                  <a:cubicBezTo>
                    <a:pt x="5" y="24"/>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38">
              <a:extLst>
                <a:ext uri="{FF2B5EF4-FFF2-40B4-BE49-F238E27FC236}">
                  <a16:creationId xmlns:a16="http://schemas.microsoft.com/office/drawing/2014/main" id="{BE57E9FC-F0AA-467C-B157-755B5D5B1E9C}"/>
                </a:ext>
              </a:extLst>
            </p:cNvPr>
            <p:cNvSpPr>
              <a:spLocks/>
            </p:cNvSpPr>
            <p:nvPr/>
          </p:nvSpPr>
          <p:spPr bwMode="auto">
            <a:xfrm>
              <a:off x="2244725" y="8407400"/>
              <a:ext cx="271463" cy="263525"/>
            </a:xfrm>
            <a:custGeom>
              <a:avLst/>
              <a:gdLst>
                <a:gd name="T0" fmla="*/ 0 w 94"/>
                <a:gd name="T1" fmla="*/ 91 h 91"/>
                <a:gd name="T2" fmla="*/ 25 w 94"/>
                <a:gd name="T3" fmla="*/ 70 h 91"/>
                <a:gd name="T4" fmla="*/ 49 w 94"/>
                <a:gd name="T5" fmla="*/ 47 h 91"/>
                <a:gd name="T6" fmla="*/ 71 w 94"/>
                <a:gd name="T7" fmla="*/ 24 h 91"/>
                <a:gd name="T8" fmla="*/ 94 w 94"/>
                <a:gd name="T9" fmla="*/ 0 h 91"/>
                <a:gd name="T10" fmla="*/ 74 w 94"/>
                <a:gd name="T11" fmla="*/ 26 h 91"/>
                <a:gd name="T12" fmla="*/ 52 w 94"/>
                <a:gd name="T13" fmla="*/ 50 h 91"/>
                <a:gd name="T14" fmla="*/ 27 w 94"/>
                <a:gd name="T15" fmla="*/ 73 h 91"/>
                <a:gd name="T16" fmla="*/ 0 w 94"/>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91">
                  <a:moveTo>
                    <a:pt x="0" y="91"/>
                  </a:moveTo>
                  <a:cubicBezTo>
                    <a:pt x="9" y="84"/>
                    <a:pt x="17" y="77"/>
                    <a:pt x="25" y="70"/>
                  </a:cubicBezTo>
                  <a:cubicBezTo>
                    <a:pt x="33" y="63"/>
                    <a:pt x="41" y="55"/>
                    <a:pt x="49" y="47"/>
                  </a:cubicBezTo>
                  <a:cubicBezTo>
                    <a:pt x="56" y="40"/>
                    <a:pt x="64" y="32"/>
                    <a:pt x="71" y="24"/>
                  </a:cubicBezTo>
                  <a:cubicBezTo>
                    <a:pt x="79" y="16"/>
                    <a:pt x="86" y="8"/>
                    <a:pt x="94" y="0"/>
                  </a:cubicBezTo>
                  <a:cubicBezTo>
                    <a:pt x="88" y="9"/>
                    <a:pt x="81" y="18"/>
                    <a:pt x="74" y="26"/>
                  </a:cubicBezTo>
                  <a:cubicBezTo>
                    <a:pt x="67" y="34"/>
                    <a:pt x="59" y="42"/>
                    <a:pt x="52" y="50"/>
                  </a:cubicBezTo>
                  <a:cubicBezTo>
                    <a:pt x="44" y="58"/>
                    <a:pt x="36" y="66"/>
                    <a:pt x="27" y="73"/>
                  </a:cubicBezTo>
                  <a:cubicBezTo>
                    <a:pt x="19" y="79"/>
                    <a:pt x="10" y="86"/>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39">
              <a:extLst>
                <a:ext uri="{FF2B5EF4-FFF2-40B4-BE49-F238E27FC236}">
                  <a16:creationId xmlns:a16="http://schemas.microsoft.com/office/drawing/2014/main" id="{22B1F47F-9372-4454-86D6-B6D92DE61295}"/>
                </a:ext>
              </a:extLst>
            </p:cNvPr>
            <p:cNvSpPr>
              <a:spLocks/>
            </p:cNvSpPr>
            <p:nvPr/>
          </p:nvSpPr>
          <p:spPr bwMode="auto">
            <a:xfrm>
              <a:off x="2155825" y="8834437"/>
              <a:ext cx="328613" cy="206375"/>
            </a:xfrm>
            <a:custGeom>
              <a:avLst/>
              <a:gdLst>
                <a:gd name="T0" fmla="*/ 0 w 114"/>
                <a:gd name="T1" fmla="*/ 71 h 71"/>
                <a:gd name="T2" fmla="*/ 30 w 114"/>
                <a:gd name="T3" fmla="*/ 55 h 71"/>
                <a:gd name="T4" fmla="*/ 58 w 114"/>
                <a:gd name="T5" fmla="*/ 37 h 71"/>
                <a:gd name="T6" fmla="*/ 86 w 114"/>
                <a:gd name="T7" fmla="*/ 18 h 71"/>
                <a:gd name="T8" fmla="*/ 114 w 114"/>
                <a:gd name="T9" fmla="*/ 0 h 71"/>
                <a:gd name="T10" fmla="*/ 87 w 114"/>
                <a:gd name="T11" fmla="*/ 21 h 71"/>
                <a:gd name="T12" fmla="*/ 60 w 114"/>
                <a:gd name="T13" fmla="*/ 41 h 71"/>
                <a:gd name="T14" fmla="*/ 31 w 114"/>
                <a:gd name="T15" fmla="*/ 58 h 71"/>
                <a:gd name="T16" fmla="*/ 0 w 114"/>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1">
                  <a:moveTo>
                    <a:pt x="0" y="71"/>
                  </a:moveTo>
                  <a:cubicBezTo>
                    <a:pt x="11" y="67"/>
                    <a:pt x="20" y="61"/>
                    <a:pt x="30" y="55"/>
                  </a:cubicBezTo>
                  <a:cubicBezTo>
                    <a:pt x="39" y="49"/>
                    <a:pt x="49" y="43"/>
                    <a:pt x="58" y="37"/>
                  </a:cubicBezTo>
                  <a:cubicBezTo>
                    <a:pt x="86" y="18"/>
                    <a:pt x="86" y="18"/>
                    <a:pt x="86" y="18"/>
                  </a:cubicBezTo>
                  <a:cubicBezTo>
                    <a:pt x="95" y="12"/>
                    <a:pt x="104" y="6"/>
                    <a:pt x="114" y="0"/>
                  </a:cubicBezTo>
                  <a:cubicBezTo>
                    <a:pt x="105" y="7"/>
                    <a:pt x="96" y="14"/>
                    <a:pt x="87" y="21"/>
                  </a:cubicBezTo>
                  <a:cubicBezTo>
                    <a:pt x="79" y="28"/>
                    <a:pt x="69" y="34"/>
                    <a:pt x="60" y="41"/>
                  </a:cubicBezTo>
                  <a:cubicBezTo>
                    <a:pt x="51" y="47"/>
                    <a:pt x="41" y="53"/>
                    <a:pt x="31" y="58"/>
                  </a:cubicBezTo>
                  <a:cubicBezTo>
                    <a:pt x="21" y="63"/>
                    <a:pt x="11" y="68"/>
                    <a:pt x="0" y="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40">
              <a:extLst>
                <a:ext uri="{FF2B5EF4-FFF2-40B4-BE49-F238E27FC236}">
                  <a16:creationId xmlns:a16="http://schemas.microsoft.com/office/drawing/2014/main" id="{DA505B45-BAD0-4EF0-9A54-9DA6BA8C6B07}"/>
                </a:ext>
              </a:extLst>
            </p:cNvPr>
            <p:cNvSpPr>
              <a:spLocks/>
            </p:cNvSpPr>
            <p:nvPr/>
          </p:nvSpPr>
          <p:spPr bwMode="auto">
            <a:xfrm>
              <a:off x="2101850" y="9072562"/>
              <a:ext cx="293688" cy="192088"/>
            </a:xfrm>
            <a:custGeom>
              <a:avLst/>
              <a:gdLst>
                <a:gd name="T0" fmla="*/ 0 w 102"/>
                <a:gd name="T1" fmla="*/ 67 h 67"/>
                <a:gd name="T2" fmla="*/ 14 w 102"/>
                <a:gd name="T3" fmla="*/ 62 h 67"/>
                <a:gd name="T4" fmla="*/ 21 w 102"/>
                <a:gd name="T5" fmla="*/ 58 h 67"/>
                <a:gd name="T6" fmla="*/ 27 w 102"/>
                <a:gd name="T7" fmla="*/ 54 h 67"/>
                <a:gd name="T8" fmla="*/ 52 w 102"/>
                <a:gd name="T9" fmla="*/ 36 h 67"/>
                <a:gd name="T10" fmla="*/ 77 w 102"/>
                <a:gd name="T11" fmla="*/ 18 h 67"/>
                <a:gd name="T12" fmla="*/ 102 w 102"/>
                <a:gd name="T13" fmla="*/ 0 h 67"/>
                <a:gd name="T14" fmla="*/ 79 w 102"/>
                <a:gd name="T15" fmla="*/ 20 h 67"/>
                <a:gd name="T16" fmla="*/ 55 w 102"/>
                <a:gd name="T17" fmla="*/ 39 h 67"/>
                <a:gd name="T18" fmla="*/ 29 w 102"/>
                <a:gd name="T19" fmla="*/ 56 h 67"/>
                <a:gd name="T20" fmla="*/ 22 w 102"/>
                <a:gd name="T21" fmla="*/ 60 h 67"/>
                <a:gd name="T22" fmla="*/ 15 w 102"/>
                <a:gd name="T23" fmla="*/ 63 h 67"/>
                <a:gd name="T24" fmla="*/ 0 w 102"/>
                <a:gd name="T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67">
                  <a:moveTo>
                    <a:pt x="0" y="67"/>
                  </a:moveTo>
                  <a:cubicBezTo>
                    <a:pt x="5" y="66"/>
                    <a:pt x="10" y="64"/>
                    <a:pt x="14" y="62"/>
                  </a:cubicBezTo>
                  <a:cubicBezTo>
                    <a:pt x="16" y="60"/>
                    <a:pt x="19" y="59"/>
                    <a:pt x="21" y="58"/>
                  </a:cubicBezTo>
                  <a:cubicBezTo>
                    <a:pt x="23" y="56"/>
                    <a:pt x="25" y="55"/>
                    <a:pt x="27" y="54"/>
                  </a:cubicBezTo>
                  <a:cubicBezTo>
                    <a:pt x="36" y="48"/>
                    <a:pt x="44" y="42"/>
                    <a:pt x="52" y="36"/>
                  </a:cubicBezTo>
                  <a:cubicBezTo>
                    <a:pt x="77" y="18"/>
                    <a:pt x="77" y="18"/>
                    <a:pt x="77" y="18"/>
                  </a:cubicBezTo>
                  <a:cubicBezTo>
                    <a:pt x="85" y="11"/>
                    <a:pt x="94" y="5"/>
                    <a:pt x="102" y="0"/>
                  </a:cubicBezTo>
                  <a:cubicBezTo>
                    <a:pt x="95" y="7"/>
                    <a:pt x="87" y="14"/>
                    <a:pt x="79" y="20"/>
                  </a:cubicBezTo>
                  <a:cubicBezTo>
                    <a:pt x="71" y="27"/>
                    <a:pt x="63" y="33"/>
                    <a:pt x="55" y="39"/>
                  </a:cubicBezTo>
                  <a:cubicBezTo>
                    <a:pt x="46" y="45"/>
                    <a:pt x="38" y="51"/>
                    <a:pt x="29" y="56"/>
                  </a:cubicBezTo>
                  <a:cubicBezTo>
                    <a:pt x="27" y="58"/>
                    <a:pt x="24" y="59"/>
                    <a:pt x="22" y="60"/>
                  </a:cubicBezTo>
                  <a:cubicBezTo>
                    <a:pt x="20" y="61"/>
                    <a:pt x="17" y="62"/>
                    <a:pt x="15" y="63"/>
                  </a:cubicBezTo>
                  <a:cubicBezTo>
                    <a:pt x="10" y="65"/>
                    <a:pt x="5" y="67"/>
                    <a:pt x="0"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41">
              <a:extLst>
                <a:ext uri="{FF2B5EF4-FFF2-40B4-BE49-F238E27FC236}">
                  <a16:creationId xmlns:a16="http://schemas.microsoft.com/office/drawing/2014/main" id="{F901EC27-3643-4973-9241-F21C3F69CA20}"/>
                </a:ext>
              </a:extLst>
            </p:cNvPr>
            <p:cNvSpPr>
              <a:spLocks/>
            </p:cNvSpPr>
            <p:nvPr/>
          </p:nvSpPr>
          <p:spPr bwMode="auto">
            <a:xfrm>
              <a:off x="2060575" y="9242425"/>
              <a:ext cx="311150" cy="196850"/>
            </a:xfrm>
            <a:custGeom>
              <a:avLst/>
              <a:gdLst>
                <a:gd name="T0" fmla="*/ 0 w 108"/>
                <a:gd name="T1" fmla="*/ 68 h 68"/>
                <a:gd name="T2" fmla="*/ 29 w 108"/>
                <a:gd name="T3" fmla="*/ 55 h 68"/>
                <a:gd name="T4" fmla="*/ 56 w 108"/>
                <a:gd name="T5" fmla="*/ 38 h 68"/>
                <a:gd name="T6" fmla="*/ 82 w 108"/>
                <a:gd name="T7" fmla="*/ 19 h 68"/>
                <a:gd name="T8" fmla="*/ 108 w 108"/>
                <a:gd name="T9" fmla="*/ 0 h 68"/>
                <a:gd name="T10" fmla="*/ 84 w 108"/>
                <a:gd name="T11" fmla="*/ 21 h 68"/>
                <a:gd name="T12" fmla="*/ 58 w 108"/>
                <a:gd name="T13" fmla="*/ 41 h 68"/>
                <a:gd name="T14" fmla="*/ 30 w 108"/>
                <a:gd name="T15" fmla="*/ 58 h 68"/>
                <a:gd name="T16" fmla="*/ 0 w 108"/>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68">
                  <a:moveTo>
                    <a:pt x="0" y="68"/>
                  </a:moveTo>
                  <a:cubicBezTo>
                    <a:pt x="10" y="65"/>
                    <a:pt x="20" y="60"/>
                    <a:pt x="29" y="55"/>
                  </a:cubicBezTo>
                  <a:cubicBezTo>
                    <a:pt x="38" y="50"/>
                    <a:pt x="47" y="44"/>
                    <a:pt x="56" y="38"/>
                  </a:cubicBezTo>
                  <a:cubicBezTo>
                    <a:pt x="65" y="32"/>
                    <a:pt x="73" y="25"/>
                    <a:pt x="82" y="19"/>
                  </a:cubicBezTo>
                  <a:cubicBezTo>
                    <a:pt x="91" y="12"/>
                    <a:pt x="99" y="6"/>
                    <a:pt x="108" y="0"/>
                  </a:cubicBezTo>
                  <a:cubicBezTo>
                    <a:pt x="100" y="7"/>
                    <a:pt x="92" y="14"/>
                    <a:pt x="84" y="21"/>
                  </a:cubicBezTo>
                  <a:cubicBezTo>
                    <a:pt x="76" y="28"/>
                    <a:pt x="67" y="35"/>
                    <a:pt x="58" y="41"/>
                  </a:cubicBezTo>
                  <a:cubicBezTo>
                    <a:pt x="49" y="47"/>
                    <a:pt x="40" y="53"/>
                    <a:pt x="30" y="58"/>
                  </a:cubicBezTo>
                  <a:cubicBezTo>
                    <a:pt x="21" y="62"/>
                    <a:pt x="10" y="66"/>
                    <a:pt x="0"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42">
              <a:extLst>
                <a:ext uri="{FF2B5EF4-FFF2-40B4-BE49-F238E27FC236}">
                  <a16:creationId xmlns:a16="http://schemas.microsoft.com/office/drawing/2014/main" id="{DDD26E99-7083-47C8-BD95-5347984C6D90}"/>
                </a:ext>
              </a:extLst>
            </p:cNvPr>
            <p:cNvSpPr>
              <a:spLocks/>
            </p:cNvSpPr>
            <p:nvPr/>
          </p:nvSpPr>
          <p:spPr bwMode="auto">
            <a:xfrm>
              <a:off x="1485900" y="8843962"/>
              <a:ext cx="158750" cy="98425"/>
            </a:xfrm>
            <a:custGeom>
              <a:avLst/>
              <a:gdLst>
                <a:gd name="T0" fmla="*/ 0 w 55"/>
                <a:gd name="T1" fmla="*/ 0 h 34"/>
                <a:gd name="T2" fmla="*/ 12 w 55"/>
                <a:gd name="T3" fmla="*/ 11 h 34"/>
                <a:gd name="T4" fmla="*/ 25 w 55"/>
                <a:gd name="T5" fmla="*/ 20 h 34"/>
                <a:gd name="T6" fmla="*/ 40 w 55"/>
                <a:gd name="T7" fmla="*/ 28 h 34"/>
                <a:gd name="T8" fmla="*/ 55 w 55"/>
                <a:gd name="T9" fmla="*/ 34 h 34"/>
                <a:gd name="T10" fmla="*/ 39 w 55"/>
                <a:gd name="T11" fmla="*/ 31 h 34"/>
                <a:gd name="T12" fmla="*/ 23 w 55"/>
                <a:gd name="T13" fmla="*/ 24 h 34"/>
                <a:gd name="T14" fmla="*/ 10 w 55"/>
                <a:gd name="T15" fmla="*/ 14 h 34"/>
                <a:gd name="T16" fmla="*/ 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0" y="0"/>
                  </a:moveTo>
                  <a:cubicBezTo>
                    <a:pt x="4" y="4"/>
                    <a:pt x="8" y="8"/>
                    <a:pt x="12" y="11"/>
                  </a:cubicBezTo>
                  <a:cubicBezTo>
                    <a:pt x="16" y="15"/>
                    <a:pt x="21" y="18"/>
                    <a:pt x="25" y="20"/>
                  </a:cubicBezTo>
                  <a:cubicBezTo>
                    <a:pt x="30" y="23"/>
                    <a:pt x="35" y="25"/>
                    <a:pt x="40" y="28"/>
                  </a:cubicBezTo>
                  <a:cubicBezTo>
                    <a:pt x="45" y="30"/>
                    <a:pt x="50" y="32"/>
                    <a:pt x="55" y="34"/>
                  </a:cubicBezTo>
                  <a:cubicBezTo>
                    <a:pt x="50" y="34"/>
                    <a:pt x="44" y="32"/>
                    <a:pt x="39" y="31"/>
                  </a:cubicBezTo>
                  <a:cubicBezTo>
                    <a:pt x="33" y="29"/>
                    <a:pt x="28" y="27"/>
                    <a:pt x="23" y="24"/>
                  </a:cubicBezTo>
                  <a:cubicBezTo>
                    <a:pt x="18" y="21"/>
                    <a:pt x="14" y="18"/>
                    <a:pt x="10" y="14"/>
                  </a:cubicBezTo>
                  <a:cubicBezTo>
                    <a:pt x="6" y="10"/>
                    <a:pt x="3"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43">
              <a:extLst>
                <a:ext uri="{FF2B5EF4-FFF2-40B4-BE49-F238E27FC236}">
                  <a16:creationId xmlns:a16="http://schemas.microsoft.com/office/drawing/2014/main" id="{77C0D794-4427-4D7E-8D3D-80E8058D0E20}"/>
                </a:ext>
              </a:extLst>
            </p:cNvPr>
            <p:cNvSpPr>
              <a:spLocks/>
            </p:cNvSpPr>
            <p:nvPr/>
          </p:nvSpPr>
          <p:spPr bwMode="auto">
            <a:xfrm>
              <a:off x="1671638" y="8742362"/>
              <a:ext cx="60325" cy="254000"/>
            </a:xfrm>
            <a:custGeom>
              <a:avLst/>
              <a:gdLst>
                <a:gd name="T0" fmla="*/ 0 w 21"/>
                <a:gd name="T1" fmla="*/ 88 h 88"/>
                <a:gd name="T2" fmla="*/ 7 w 21"/>
                <a:gd name="T3" fmla="*/ 66 h 88"/>
                <a:gd name="T4" fmla="*/ 13 w 21"/>
                <a:gd name="T5" fmla="*/ 44 h 88"/>
                <a:gd name="T6" fmla="*/ 17 w 21"/>
                <a:gd name="T7" fmla="*/ 22 h 88"/>
                <a:gd name="T8" fmla="*/ 19 w 21"/>
                <a:gd name="T9" fmla="*/ 0 h 88"/>
                <a:gd name="T10" fmla="*/ 20 w 21"/>
                <a:gd name="T11" fmla="*/ 23 h 88"/>
                <a:gd name="T12" fmla="*/ 17 w 21"/>
                <a:gd name="T13" fmla="*/ 45 h 88"/>
                <a:gd name="T14" fmla="*/ 10 w 21"/>
                <a:gd name="T15" fmla="*/ 67 h 88"/>
                <a:gd name="T16" fmla="*/ 0 w 21"/>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88">
                  <a:moveTo>
                    <a:pt x="0" y="88"/>
                  </a:moveTo>
                  <a:cubicBezTo>
                    <a:pt x="2" y="80"/>
                    <a:pt x="5" y="73"/>
                    <a:pt x="7" y="66"/>
                  </a:cubicBezTo>
                  <a:cubicBezTo>
                    <a:pt x="9" y="59"/>
                    <a:pt x="11" y="52"/>
                    <a:pt x="13" y="44"/>
                  </a:cubicBezTo>
                  <a:cubicBezTo>
                    <a:pt x="14" y="37"/>
                    <a:pt x="16" y="30"/>
                    <a:pt x="17" y="22"/>
                  </a:cubicBezTo>
                  <a:cubicBezTo>
                    <a:pt x="18" y="15"/>
                    <a:pt x="19" y="7"/>
                    <a:pt x="19" y="0"/>
                  </a:cubicBezTo>
                  <a:cubicBezTo>
                    <a:pt x="21" y="7"/>
                    <a:pt x="21" y="15"/>
                    <a:pt x="20" y="23"/>
                  </a:cubicBezTo>
                  <a:cubicBezTo>
                    <a:pt x="20" y="30"/>
                    <a:pt x="19" y="38"/>
                    <a:pt x="17" y="45"/>
                  </a:cubicBezTo>
                  <a:cubicBezTo>
                    <a:pt x="15" y="53"/>
                    <a:pt x="13" y="60"/>
                    <a:pt x="10" y="67"/>
                  </a:cubicBezTo>
                  <a:cubicBezTo>
                    <a:pt x="7" y="74"/>
                    <a:pt x="4" y="81"/>
                    <a:pt x="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44">
              <a:extLst>
                <a:ext uri="{FF2B5EF4-FFF2-40B4-BE49-F238E27FC236}">
                  <a16:creationId xmlns:a16="http://schemas.microsoft.com/office/drawing/2014/main" id="{721D867D-B3AA-4563-AE99-64C24C1983E3}"/>
                </a:ext>
              </a:extLst>
            </p:cNvPr>
            <p:cNvSpPr>
              <a:spLocks/>
            </p:cNvSpPr>
            <p:nvPr/>
          </p:nvSpPr>
          <p:spPr bwMode="auto">
            <a:xfrm>
              <a:off x="1481138" y="9104312"/>
              <a:ext cx="279400" cy="96838"/>
            </a:xfrm>
            <a:custGeom>
              <a:avLst/>
              <a:gdLst>
                <a:gd name="T0" fmla="*/ 97 w 97"/>
                <a:gd name="T1" fmla="*/ 33 h 34"/>
                <a:gd name="T2" fmla="*/ 71 w 97"/>
                <a:gd name="T3" fmla="*/ 31 h 34"/>
                <a:gd name="T4" fmla="*/ 46 w 97"/>
                <a:gd name="T5" fmla="*/ 24 h 34"/>
                <a:gd name="T6" fmla="*/ 22 w 97"/>
                <a:gd name="T7" fmla="*/ 14 h 34"/>
                <a:gd name="T8" fmla="*/ 0 w 97"/>
                <a:gd name="T9" fmla="*/ 0 h 34"/>
                <a:gd name="T10" fmla="*/ 23 w 97"/>
                <a:gd name="T11" fmla="*/ 11 h 34"/>
                <a:gd name="T12" fmla="*/ 47 w 97"/>
                <a:gd name="T13" fmla="*/ 20 h 34"/>
                <a:gd name="T14" fmla="*/ 72 w 97"/>
                <a:gd name="T15" fmla="*/ 28 h 34"/>
                <a:gd name="T16" fmla="*/ 97 w 97"/>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4">
                  <a:moveTo>
                    <a:pt x="97" y="33"/>
                  </a:moveTo>
                  <a:cubicBezTo>
                    <a:pt x="89" y="34"/>
                    <a:pt x="80" y="33"/>
                    <a:pt x="71" y="31"/>
                  </a:cubicBezTo>
                  <a:cubicBezTo>
                    <a:pt x="63" y="29"/>
                    <a:pt x="54" y="27"/>
                    <a:pt x="46" y="24"/>
                  </a:cubicBezTo>
                  <a:cubicBezTo>
                    <a:pt x="38" y="21"/>
                    <a:pt x="30" y="18"/>
                    <a:pt x="22" y="14"/>
                  </a:cubicBezTo>
                  <a:cubicBezTo>
                    <a:pt x="14" y="10"/>
                    <a:pt x="7" y="5"/>
                    <a:pt x="0" y="0"/>
                  </a:cubicBezTo>
                  <a:cubicBezTo>
                    <a:pt x="8" y="4"/>
                    <a:pt x="15" y="7"/>
                    <a:pt x="23" y="11"/>
                  </a:cubicBezTo>
                  <a:cubicBezTo>
                    <a:pt x="31" y="14"/>
                    <a:pt x="39" y="17"/>
                    <a:pt x="47" y="20"/>
                  </a:cubicBezTo>
                  <a:cubicBezTo>
                    <a:pt x="55" y="23"/>
                    <a:pt x="64" y="26"/>
                    <a:pt x="72" y="28"/>
                  </a:cubicBezTo>
                  <a:cubicBezTo>
                    <a:pt x="80" y="30"/>
                    <a:pt x="89" y="32"/>
                    <a:pt x="97"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5">
              <a:extLst>
                <a:ext uri="{FF2B5EF4-FFF2-40B4-BE49-F238E27FC236}">
                  <a16:creationId xmlns:a16="http://schemas.microsoft.com/office/drawing/2014/main" id="{53CC6FF7-093B-4A16-B17E-2943D6FC630D}"/>
                </a:ext>
              </a:extLst>
            </p:cNvPr>
            <p:cNvSpPr>
              <a:spLocks/>
            </p:cNvSpPr>
            <p:nvPr/>
          </p:nvSpPr>
          <p:spPr bwMode="auto">
            <a:xfrm>
              <a:off x="1803400" y="8961437"/>
              <a:ext cx="55563" cy="334963"/>
            </a:xfrm>
            <a:custGeom>
              <a:avLst/>
              <a:gdLst>
                <a:gd name="T0" fmla="*/ 0 w 19"/>
                <a:gd name="T1" fmla="*/ 116 h 116"/>
                <a:gd name="T2" fmla="*/ 8 w 19"/>
                <a:gd name="T3" fmla="*/ 87 h 116"/>
                <a:gd name="T4" fmla="*/ 13 w 19"/>
                <a:gd name="T5" fmla="*/ 59 h 116"/>
                <a:gd name="T6" fmla="*/ 15 w 19"/>
                <a:gd name="T7" fmla="*/ 30 h 116"/>
                <a:gd name="T8" fmla="*/ 17 w 19"/>
                <a:gd name="T9" fmla="*/ 0 h 116"/>
                <a:gd name="T10" fmla="*/ 19 w 19"/>
                <a:gd name="T11" fmla="*/ 30 h 116"/>
                <a:gd name="T12" fmla="*/ 17 w 19"/>
                <a:gd name="T13" fmla="*/ 59 h 116"/>
                <a:gd name="T14" fmla="*/ 11 w 19"/>
                <a:gd name="T15" fmla="*/ 88 h 116"/>
                <a:gd name="T16" fmla="*/ 0 w 19"/>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6">
                  <a:moveTo>
                    <a:pt x="0" y="116"/>
                  </a:moveTo>
                  <a:cubicBezTo>
                    <a:pt x="3" y="106"/>
                    <a:pt x="6" y="97"/>
                    <a:pt x="8" y="87"/>
                  </a:cubicBezTo>
                  <a:cubicBezTo>
                    <a:pt x="10" y="78"/>
                    <a:pt x="11" y="68"/>
                    <a:pt x="13" y="59"/>
                  </a:cubicBezTo>
                  <a:cubicBezTo>
                    <a:pt x="14" y="49"/>
                    <a:pt x="15" y="39"/>
                    <a:pt x="15" y="30"/>
                  </a:cubicBezTo>
                  <a:cubicBezTo>
                    <a:pt x="16" y="20"/>
                    <a:pt x="17" y="10"/>
                    <a:pt x="17" y="0"/>
                  </a:cubicBezTo>
                  <a:cubicBezTo>
                    <a:pt x="18" y="10"/>
                    <a:pt x="19" y="20"/>
                    <a:pt x="19" y="30"/>
                  </a:cubicBezTo>
                  <a:cubicBezTo>
                    <a:pt x="19" y="40"/>
                    <a:pt x="18" y="49"/>
                    <a:pt x="17" y="59"/>
                  </a:cubicBezTo>
                  <a:cubicBezTo>
                    <a:pt x="15" y="69"/>
                    <a:pt x="14" y="79"/>
                    <a:pt x="11" y="88"/>
                  </a:cubicBezTo>
                  <a:cubicBezTo>
                    <a:pt x="8" y="98"/>
                    <a:pt x="5" y="107"/>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46">
              <a:extLst>
                <a:ext uri="{FF2B5EF4-FFF2-40B4-BE49-F238E27FC236}">
                  <a16:creationId xmlns:a16="http://schemas.microsoft.com/office/drawing/2014/main" id="{5275AE01-AD07-4282-8109-87B5ECB7EE93}"/>
                </a:ext>
              </a:extLst>
            </p:cNvPr>
            <p:cNvSpPr>
              <a:spLocks/>
            </p:cNvSpPr>
            <p:nvPr/>
          </p:nvSpPr>
          <p:spPr bwMode="auto">
            <a:xfrm>
              <a:off x="1619250" y="9345612"/>
              <a:ext cx="242888" cy="79375"/>
            </a:xfrm>
            <a:custGeom>
              <a:avLst/>
              <a:gdLst>
                <a:gd name="T0" fmla="*/ 84 w 84"/>
                <a:gd name="T1" fmla="*/ 26 h 27"/>
                <a:gd name="T2" fmla="*/ 61 w 84"/>
                <a:gd name="T3" fmla="*/ 26 h 27"/>
                <a:gd name="T4" fmla="*/ 40 w 84"/>
                <a:gd name="T5" fmla="*/ 21 h 27"/>
                <a:gd name="T6" fmla="*/ 19 w 84"/>
                <a:gd name="T7" fmla="*/ 12 h 27"/>
                <a:gd name="T8" fmla="*/ 0 w 84"/>
                <a:gd name="T9" fmla="*/ 0 h 27"/>
                <a:gd name="T10" fmla="*/ 20 w 84"/>
                <a:gd name="T11" fmla="*/ 9 h 27"/>
                <a:gd name="T12" fmla="*/ 41 w 84"/>
                <a:gd name="T13" fmla="*/ 17 h 27"/>
                <a:gd name="T14" fmla="*/ 62 w 84"/>
                <a:gd name="T15" fmla="*/ 23 h 27"/>
                <a:gd name="T16" fmla="*/ 84 w 84"/>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7">
                  <a:moveTo>
                    <a:pt x="84" y="26"/>
                  </a:moveTo>
                  <a:cubicBezTo>
                    <a:pt x="77" y="27"/>
                    <a:pt x="69" y="27"/>
                    <a:pt x="61" y="26"/>
                  </a:cubicBezTo>
                  <a:cubicBezTo>
                    <a:pt x="54" y="25"/>
                    <a:pt x="47" y="24"/>
                    <a:pt x="40" y="21"/>
                  </a:cubicBezTo>
                  <a:cubicBezTo>
                    <a:pt x="32" y="19"/>
                    <a:pt x="26" y="16"/>
                    <a:pt x="19" y="12"/>
                  </a:cubicBezTo>
                  <a:cubicBezTo>
                    <a:pt x="12" y="9"/>
                    <a:pt x="6" y="5"/>
                    <a:pt x="0" y="0"/>
                  </a:cubicBezTo>
                  <a:cubicBezTo>
                    <a:pt x="20" y="9"/>
                    <a:pt x="20" y="9"/>
                    <a:pt x="20" y="9"/>
                  </a:cubicBezTo>
                  <a:cubicBezTo>
                    <a:pt x="27" y="12"/>
                    <a:pt x="34" y="15"/>
                    <a:pt x="41" y="17"/>
                  </a:cubicBezTo>
                  <a:cubicBezTo>
                    <a:pt x="48" y="20"/>
                    <a:pt x="55" y="22"/>
                    <a:pt x="62" y="23"/>
                  </a:cubicBezTo>
                  <a:cubicBezTo>
                    <a:pt x="69" y="25"/>
                    <a:pt x="76" y="26"/>
                    <a:pt x="84"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47">
              <a:extLst>
                <a:ext uri="{FF2B5EF4-FFF2-40B4-BE49-F238E27FC236}">
                  <a16:creationId xmlns:a16="http://schemas.microsoft.com/office/drawing/2014/main" id="{E8CCF3BD-C363-4E2B-85FE-295BB560B052}"/>
                </a:ext>
              </a:extLst>
            </p:cNvPr>
            <p:cNvSpPr>
              <a:spLocks/>
            </p:cNvSpPr>
            <p:nvPr/>
          </p:nvSpPr>
          <p:spPr bwMode="auto">
            <a:xfrm>
              <a:off x="1425575" y="9779000"/>
              <a:ext cx="895350" cy="506413"/>
            </a:xfrm>
            <a:custGeom>
              <a:avLst/>
              <a:gdLst>
                <a:gd name="T0" fmla="*/ 564 w 564"/>
                <a:gd name="T1" fmla="*/ 0 h 319"/>
                <a:gd name="T2" fmla="*/ 498 w 564"/>
                <a:gd name="T3" fmla="*/ 319 h 319"/>
                <a:gd name="T4" fmla="*/ 87 w 564"/>
                <a:gd name="T5" fmla="*/ 319 h 319"/>
                <a:gd name="T6" fmla="*/ 0 w 564"/>
                <a:gd name="T7" fmla="*/ 0 h 319"/>
                <a:gd name="T8" fmla="*/ 564 w 564"/>
                <a:gd name="T9" fmla="*/ 0 h 319"/>
              </a:gdLst>
              <a:ahLst/>
              <a:cxnLst>
                <a:cxn ang="0">
                  <a:pos x="T0" y="T1"/>
                </a:cxn>
                <a:cxn ang="0">
                  <a:pos x="T2" y="T3"/>
                </a:cxn>
                <a:cxn ang="0">
                  <a:pos x="T4" y="T5"/>
                </a:cxn>
                <a:cxn ang="0">
                  <a:pos x="T6" y="T7"/>
                </a:cxn>
                <a:cxn ang="0">
                  <a:pos x="T8" y="T9"/>
                </a:cxn>
              </a:cxnLst>
              <a:rect l="0" t="0" r="r" b="b"/>
              <a:pathLst>
                <a:path w="564" h="319">
                  <a:moveTo>
                    <a:pt x="564" y="0"/>
                  </a:moveTo>
                  <a:lnTo>
                    <a:pt x="498" y="319"/>
                  </a:lnTo>
                  <a:lnTo>
                    <a:pt x="87" y="319"/>
                  </a:lnTo>
                  <a:lnTo>
                    <a:pt x="0" y="0"/>
                  </a:lnTo>
                  <a:lnTo>
                    <a:pt x="56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48">
              <a:extLst>
                <a:ext uri="{FF2B5EF4-FFF2-40B4-BE49-F238E27FC236}">
                  <a16:creationId xmlns:a16="http://schemas.microsoft.com/office/drawing/2014/main" id="{4617BF5B-56AD-41A1-BB94-E20CD51B83FC}"/>
                </a:ext>
              </a:extLst>
            </p:cNvPr>
            <p:cNvSpPr>
              <a:spLocks/>
            </p:cNvSpPr>
            <p:nvPr/>
          </p:nvSpPr>
          <p:spPr bwMode="auto">
            <a:xfrm>
              <a:off x="2166938" y="9779000"/>
              <a:ext cx="153988" cy="506413"/>
            </a:xfrm>
            <a:custGeom>
              <a:avLst/>
              <a:gdLst>
                <a:gd name="T0" fmla="*/ 97 w 97"/>
                <a:gd name="T1" fmla="*/ 0 h 319"/>
                <a:gd name="T2" fmla="*/ 31 w 97"/>
                <a:gd name="T3" fmla="*/ 319 h 319"/>
                <a:gd name="T4" fmla="*/ 0 w 97"/>
                <a:gd name="T5" fmla="*/ 319 h 319"/>
                <a:gd name="T6" fmla="*/ 66 w 97"/>
                <a:gd name="T7" fmla="*/ 0 h 319"/>
                <a:gd name="T8" fmla="*/ 97 w 97"/>
                <a:gd name="T9" fmla="*/ 0 h 319"/>
              </a:gdLst>
              <a:ahLst/>
              <a:cxnLst>
                <a:cxn ang="0">
                  <a:pos x="T0" y="T1"/>
                </a:cxn>
                <a:cxn ang="0">
                  <a:pos x="T2" y="T3"/>
                </a:cxn>
                <a:cxn ang="0">
                  <a:pos x="T4" y="T5"/>
                </a:cxn>
                <a:cxn ang="0">
                  <a:pos x="T6" y="T7"/>
                </a:cxn>
                <a:cxn ang="0">
                  <a:pos x="T8" y="T9"/>
                </a:cxn>
              </a:cxnLst>
              <a:rect l="0" t="0" r="r" b="b"/>
              <a:pathLst>
                <a:path w="97" h="319">
                  <a:moveTo>
                    <a:pt x="97" y="0"/>
                  </a:moveTo>
                  <a:lnTo>
                    <a:pt x="31" y="319"/>
                  </a:lnTo>
                  <a:lnTo>
                    <a:pt x="0" y="319"/>
                  </a:lnTo>
                  <a:lnTo>
                    <a:pt x="66" y="0"/>
                  </a:lnTo>
                  <a:lnTo>
                    <a:pt x="9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AAB66D1E-A918-4E98-91F7-C94FE57E1F25}"/>
              </a:ext>
            </a:extLst>
          </p:cNvPr>
          <p:cNvGrpSpPr/>
          <p:nvPr/>
        </p:nvGrpSpPr>
        <p:grpSpPr>
          <a:xfrm>
            <a:off x="20140952" y="4189130"/>
            <a:ext cx="2108201" cy="4521483"/>
            <a:chOff x="21628100" y="6704012"/>
            <a:chExt cx="1711326" cy="3670301"/>
          </a:xfrm>
        </p:grpSpPr>
        <p:sp>
          <p:nvSpPr>
            <p:cNvPr id="60" name="Freeform 49">
              <a:extLst>
                <a:ext uri="{FF2B5EF4-FFF2-40B4-BE49-F238E27FC236}">
                  <a16:creationId xmlns:a16="http://schemas.microsoft.com/office/drawing/2014/main" id="{9BEAD945-F550-4FC8-9DEA-5A0BCCCDBD1D}"/>
                </a:ext>
              </a:extLst>
            </p:cNvPr>
            <p:cNvSpPr>
              <a:spLocks/>
            </p:cNvSpPr>
            <p:nvPr/>
          </p:nvSpPr>
          <p:spPr bwMode="auto">
            <a:xfrm>
              <a:off x="21628100" y="6704012"/>
              <a:ext cx="1636713" cy="3289300"/>
            </a:xfrm>
            <a:custGeom>
              <a:avLst/>
              <a:gdLst>
                <a:gd name="T0" fmla="*/ 370 w 567"/>
                <a:gd name="T1" fmla="*/ 544 h 1139"/>
                <a:gd name="T2" fmla="*/ 413 w 567"/>
                <a:gd name="T3" fmla="*/ 397 h 1139"/>
                <a:gd name="T4" fmla="*/ 333 w 567"/>
                <a:gd name="T5" fmla="*/ 228 h 1139"/>
                <a:gd name="T6" fmla="*/ 376 w 567"/>
                <a:gd name="T7" fmla="*/ 137 h 1139"/>
                <a:gd name="T8" fmla="*/ 263 w 567"/>
                <a:gd name="T9" fmla="*/ 6 h 1139"/>
                <a:gd name="T10" fmla="*/ 132 w 567"/>
                <a:gd name="T11" fmla="*/ 118 h 1139"/>
                <a:gd name="T12" fmla="*/ 146 w 567"/>
                <a:gd name="T13" fmla="*/ 186 h 1139"/>
                <a:gd name="T14" fmla="*/ 21 w 567"/>
                <a:gd name="T15" fmla="*/ 364 h 1139"/>
                <a:gd name="T16" fmla="*/ 99 w 567"/>
                <a:gd name="T17" fmla="*/ 577 h 1139"/>
                <a:gd name="T18" fmla="*/ 1 w 567"/>
                <a:gd name="T19" fmla="*/ 798 h 1139"/>
                <a:gd name="T20" fmla="*/ 318 w 567"/>
                <a:gd name="T21" fmla="*/ 1114 h 1139"/>
                <a:gd name="T22" fmla="*/ 542 w 567"/>
                <a:gd name="T23" fmla="*/ 760 h 1139"/>
                <a:gd name="T24" fmla="*/ 370 w 567"/>
                <a:gd name="T25" fmla="*/ 544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1139">
                  <a:moveTo>
                    <a:pt x="370" y="544"/>
                  </a:moveTo>
                  <a:cubicBezTo>
                    <a:pt x="363" y="467"/>
                    <a:pt x="413" y="489"/>
                    <a:pt x="413" y="397"/>
                  </a:cubicBezTo>
                  <a:cubicBezTo>
                    <a:pt x="412" y="317"/>
                    <a:pt x="334" y="272"/>
                    <a:pt x="333" y="228"/>
                  </a:cubicBezTo>
                  <a:cubicBezTo>
                    <a:pt x="332" y="185"/>
                    <a:pt x="374" y="162"/>
                    <a:pt x="376" y="137"/>
                  </a:cubicBezTo>
                  <a:cubicBezTo>
                    <a:pt x="381" y="70"/>
                    <a:pt x="331" y="11"/>
                    <a:pt x="263" y="6"/>
                  </a:cubicBezTo>
                  <a:cubicBezTo>
                    <a:pt x="196" y="0"/>
                    <a:pt x="137" y="50"/>
                    <a:pt x="132" y="118"/>
                  </a:cubicBezTo>
                  <a:cubicBezTo>
                    <a:pt x="130" y="142"/>
                    <a:pt x="145" y="148"/>
                    <a:pt x="146" y="186"/>
                  </a:cubicBezTo>
                  <a:cubicBezTo>
                    <a:pt x="147" y="225"/>
                    <a:pt x="9" y="284"/>
                    <a:pt x="21" y="364"/>
                  </a:cubicBezTo>
                  <a:cubicBezTo>
                    <a:pt x="33" y="444"/>
                    <a:pt x="104" y="480"/>
                    <a:pt x="99" y="577"/>
                  </a:cubicBezTo>
                  <a:cubicBezTo>
                    <a:pt x="96" y="649"/>
                    <a:pt x="0" y="680"/>
                    <a:pt x="1" y="798"/>
                  </a:cubicBezTo>
                  <a:cubicBezTo>
                    <a:pt x="3" y="991"/>
                    <a:pt x="142" y="1139"/>
                    <a:pt x="318" y="1114"/>
                  </a:cubicBezTo>
                  <a:cubicBezTo>
                    <a:pt x="495" y="1089"/>
                    <a:pt x="567" y="936"/>
                    <a:pt x="542" y="760"/>
                  </a:cubicBezTo>
                  <a:cubicBezTo>
                    <a:pt x="526" y="642"/>
                    <a:pt x="377" y="622"/>
                    <a:pt x="370" y="5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50">
              <a:extLst>
                <a:ext uri="{FF2B5EF4-FFF2-40B4-BE49-F238E27FC236}">
                  <a16:creationId xmlns:a16="http://schemas.microsoft.com/office/drawing/2014/main" id="{712C4B6F-16AD-457C-9CCA-7DA2F59B19CE}"/>
                </a:ext>
              </a:extLst>
            </p:cNvPr>
            <p:cNvSpPr>
              <a:spLocks/>
            </p:cNvSpPr>
            <p:nvPr/>
          </p:nvSpPr>
          <p:spPr bwMode="auto">
            <a:xfrm>
              <a:off x="22256750" y="7050087"/>
              <a:ext cx="242888" cy="2555875"/>
            </a:xfrm>
            <a:custGeom>
              <a:avLst/>
              <a:gdLst>
                <a:gd name="T0" fmla="*/ 26 w 84"/>
                <a:gd name="T1" fmla="*/ 0 h 885"/>
                <a:gd name="T2" fmla="*/ 14 w 84"/>
                <a:gd name="T3" fmla="*/ 111 h 885"/>
                <a:gd name="T4" fmla="*/ 8 w 84"/>
                <a:gd name="T5" fmla="*/ 223 h 885"/>
                <a:gd name="T6" fmla="*/ 5 w 84"/>
                <a:gd name="T7" fmla="*/ 335 h 885"/>
                <a:gd name="T8" fmla="*/ 7 w 84"/>
                <a:gd name="T9" fmla="*/ 446 h 885"/>
                <a:gd name="T10" fmla="*/ 15 w 84"/>
                <a:gd name="T11" fmla="*/ 558 h 885"/>
                <a:gd name="T12" fmla="*/ 29 w 84"/>
                <a:gd name="T13" fmla="*/ 669 h 885"/>
                <a:gd name="T14" fmla="*/ 51 w 84"/>
                <a:gd name="T15" fmla="*/ 778 h 885"/>
                <a:gd name="T16" fmla="*/ 84 w 84"/>
                <a:gd name="T17" fmla="*/ 885 h 885"/>
                <a:gd name="T18" fmla="*/ 49 w 84"/>
                <a:gd name="T19" fmla="*/ 779 h 885"/>
                <a:gd name="T20" fmla="*/ 25 w 84"/>
                <a:gd name="T21" fmla="*/ 669 h 885"/>
                <a:gd name="T22" fmla="*/ 10 w 84"/>
                <a:gd name="T23" fmla="*/ 558 h 885"/>
                <a:gd name="T24" fmla="*/ 2 w 84"/>
                <a:gd name="T25" fmla="*/ 447 h 885"/>
                <a:gd name="T26" fmla="*/ 4 w 84"/>
                <a:gd name="T27" fmla="*/ 223 h 885"/>
                <a:gd name="T28" fmla="*/ 26 w 84"/>
                <a:gd name="T29"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5">
                  <a:moveTo>
                    <a:pt x="26" y="0"/>
                  </a:moveTo>
                  <a:cubicBezTo>
                    <a:pt x="21" y="37"/>
                    <a:pt x="17" y="74"/>
                    <a:pt x="14" y="111"/>
                  </a:cubicBezTo>
                  <a:cubicBezTo>
                    <a:pt x="11" y="148"/>
                    <a:pt x="9" y="186"/>
                    <a:pt x="8" y="223"/>
                  </a:cubicBezTo>
                  <a:cubicBezTo>
                    <a:pt x="6" y="260"/>
                    <a:pt x="5" y="297"/>
                    <a:pt x="5" y="335"/>
                  </a:cubicBezTo>
                  <a:cubicBezTo>
                    <a:pt x="5" y="372"/>
                    <a:pt x="6" y="409"/>
                    <a:pt x="7" y="446"/>
                  </a:cubicBezTo>
                  <a:cubicBezTo>
                    <a:pt x="9" y="484"/>
                    <a:pt x="11" y="521"/>
                    <a:pt x="15" y="558"/>
                  </a:cubicBezTo>
                  <a:cubicBezTo>
                    <a:pt x="18" y="595"/>
                    <a:pt x="23" y="632"/>
                    <a:pt x="29" y="669"/>
                  </a:cubicBezTo>
                  <a:cubicBezTo>
                    <a:pt x="35" y="705"/>
                    <a:pt x="42" y="742"/>
                    <a:pt x="51" y="778"/>
                  </a:cubicBezTo>
                  <a:cubicBezTo>
                    <a:pt x="60" y="814"/>
                    <a:pt x="71" y="850"/>
                    <a:pt x="84" y="885"/>
                  </a:cubicBezTo>
                  <a:cubicBezTo>
                    <a:pt x="70" y="850"/>
                    <a:pt x="59" y="815"/>
                    <a:pt x="49" y="779"/>
                  </a:cubicBezTo>
                  <a:cubicBezTo>
                    <a:pt x="40" y="743"/>
                    <a:pt x="32" y="706"/>
                    <a:pt x="25" y="669"/>
                  </a:cubicBezTo>
                  <a:cubicBezTo>
                    <a:pt x="19" y="633"/>
                    <a:pt x="14" y="595"/>
                    <a:pt x="10" y="558"/>
                  </a:cubicBezTo>
                  <a:cubicBezTo>
                    <a:pt x="7" y="521"/>
                    <a:pt x="4" y="484"/>
                    <a:pt x="2" y="447"/>
                  </a:cubicBezTo>
                  <a:cubicBezTo>
                    <a:pt x="0" y="372"/>
                    <a:pt x="0" y="297"/>
                    <a:pt x="4" y="223"/>
                  </a:cubicBezTo>
                  <a:cubicBezTo>
                    <a:pt x="8" y="148"/>
                    <a:pt x="14" y="74"/>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51">
              <a:extLst>
                <a:ext uri="{FF2B5EF4-FFF2-40B4-BE49-F238E27FC236}">
                  <a16:creationId xmlns:a16="http://schemas.microsoft.com/office/drawing/2014/main" id="{00F5A8B1-E2A0-419E-B2DC-DDF16BDC7DB8}"/>
                </a:ext>
              </a:extLst>
            </p:cNvPr>
            <p:cNvSpPr>
              <a:spLocks/>
            </p:cNvSpPr>
            <p:nvPr/>
          </p:nvSpPr>
          <p:spPr bwMode="auto">
            <a:xfrm>
              <a:off x="22283738" y="7300912"/>
              <a:ext cx="254000" cy="242888"/>
            </a:xfrm>
            <a:custGeom>
              <a:avLst/>
              <a:gdLst>
                <a:gd name="T0" fmla="*/ 0 w 88"/>
                <a:gd name="T1" fmla="*/ 84 h 84"/>
                <a:gd name="T2" fmla="*/ 46 w 88"/>
                <a:gd name="T3" fmla="*/ 44 h 84"/>
                <a:gd name="T4" fmla="*/ 51 w 88"/>
                <a:gd name="T5" fmla="*/ 39 h 84"/>
                <a:gd name="T6" fmla="*/ 57 w 88"/>
                <a:gd name="T7" fmla="*/ 33 h 84"/>
                <a:gd name="T8" fmla="*/ 67 w 88"/>
                <a:gd name="T9" fmla="*/ 22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3"/>
                    <a:pt x="57" y="33"/>
                    <a:pt x="57" y="33"/>
                  </a:cubicBezTo>
                  <a:cubicBezTo>
                    <a:pt x="60" y="30"/>
                    <a:pt x="64" y="26"/>
                    <a:pt x="67" y="22"/>
                  </a:cubicBezTo>
                  <a:cubicBezTo>
                    <a:pt x="74" y="15"/>
                    <a:pt x="81" y="7"/>
                    <a:pt x="88" y="0"/>
                  </a:cubicBezTo>
                  <a:cubicBezTo>
                    <a:pt x="83" y="9"/>
                    <a:pt x="77" y="17"/>
                    <a:pt x="70" y="25"/>
                  </a:cubicBezTo>
                  <a:cubicBezTo>
                    <a:pt x="64" y="33"/>
                    <a:pt x="56" y="40"/>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52">
              <a:extLst>
                <a:ext uri="{FF2B5EF4-FFF2-40B4-BE49-F238E27FC236}">
                  <a16:creationId xmlns:a16="http://schemas.microsoft.com/office/drawing/2014/main" id="{EB4DE21D-8475-4223-BB77-EEAEDB003C61}"/>
                </a:ext>
              </a:extLst>
            </p:cNvPr>
            <p:cNvSpPr>
              <a:spLocks/>
            </p:cNvSpPr>
            <p:nvPr/>
          </p:nvSpPr>
          <p:spPr bwMode="auto">
            <a:xfrm>
              <a:off x="22271038" y="7413625"/>
              <a:ext cx="254000" cy="242888"/>
            </a:xfrm>
            <a:custGeom>
              <a:avLst/>
              <a:gdLst>
                <a:gd name="T0" fmla="*/ 0 w 88"/>
                <a:gd name="T1" fmla="*/ 84 h 84"/>
                <a:gd name="T2" fmla="*/ 47 w 88"/>
                <a:gd name="T3" fmla="*/ 44 h 84"/>
                <a:gd name="T4" fmla="*/ 52 w 88"/>
                <a:gd name="T5" fmla="*/ 39 h 84"/>
                <a:gd name="T6" fmla="*/ 57 w 88"/>
                <a:gd name="T7" fmla="*/ 34 h 84"/>
                <a:gd name="T8" fmla="*/ 68 w 88"/>
                <a:gd name="T9" fmla="*/ 23 h 84"/>
                <a:gd name="T10" fmla="*/ 88 w 88"/>
                <a:gd name="T11" fmla="*/ 0 h 84"/>
                <a:gd name="T12" fmla="*/ 71 w 88"/>
                <a:gd name="T13" fmla="*/ 25 h 84"/>
                <a:gd name="T14" fmla="*/ 50 w 88"/>
                <a:gd name="T15" fmla="*/ 48 h 84"/>
                <a:gd name="T16" fmla="*/ 26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2" y="58"/>
                    <a:pt x="47" y="44"/>
                  </a:cubicBezTo>
                  <a:cubicBezTo>
                    <a:pt x="52" y="39"/>
                    <a:pt x="52" y="39"/>
                    <a:pt x="52" y="39"/>
                  </a:cubicBezTo>
                  <a:cubicBezTo>
                    <a:pt x="57" y="34"/>
                    <a:pt x="57" y="34"/>
                    <a:pt x="57" y="34"/>
                  </a:cubicBezTo>
                  <a:cubicBezTo>
                    <a:pt x="61" y="30"/>
                    <a:pt x="65" y="27"/>
                    <a:pt x="68" y="23"/>
                  </a:cubicBezTo>
                  <a:cubicBezTo>
                    <a:pt x="75" y="16"/>
                    <a:pt x="82" y="8"/>
                    <a:pt x="88" y="0"/>
                  </a:cubicBezTo>
                  <a:cubicBezTo>
                    <a:pt x="83" y="9"/>
                    <a:pt x="77" y="17"/>
                    <a:pt x="71" y="25"/>
                  </a:cubicBezTo>
                  <a:cubicBezTo>
                    <a:pt x="64" y="33"/>
                    <a:pt x="57" y="41"/>
                    <a:pt x="50" y="48"/>
                  </a:cubicBezTo>
                  <a:cubicBezTo>
                    <a:pt x="42" y="55"/>
                    <a:pt x="34" y="61"/>
                    <a:pt x="26" y="67"/>
                  </a:cubicBezTo>
                  <a:cubicBezTo>
                    <a:pt x="18"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53">
              <a:extLst>
                <a:ext uri="{FF2B5EF4-FFF2-40B4-BE49-F238E27FC236}">
                  <a16:creationId xmlns:a16="http://schemas.microsoft.com/office/drawing/2014/main" id="{E1B38F52-5827-46A9-8F8C-BB606F22A336}"/>
                </a:ext>
              </a:extLst>
            </p:cNvPr>
            <p:cNvSpPr>
              <a:spLocks/>
            </p:cNvSpPr>
            <p:nvPr/>
          </p:nvSpPr>
          <p:spPr bwMode="auto">
            <a:xfrm>
              <a:off x="22271038" y="8089900"/>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6 h 84"/>
                <a:gd name="T14" fmla="*/ 49 w 88"/>
                <a:gd name="T15" fmla="*/ 48 h 84"/>
                <a:gd name="T16" fmla="*/ 25 w 88"/>
                <a:gd name="T17" fmla="*/ 68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1" y="58"/>
                    <a:pt x="46" y="44"/>
                  </a:cubicBezTo>
                  <a:cubicBezTo>
                    <a:pt x="51" y="39"/>
                    <a:pt x="51" y="39"/>
                    <a:pt x="51" y="39"/>
                  </a:cubicBezTo>
                  <a:cubicBezTo>
                    <a:pt x="57" y="34"/>
                    <a:pt x="57" y="34"/>
                    <a:pt x="57" y="34"/>
                  </a:cubicBezTo>
                  <a:cubicBezTo>
                    <a:pt x="60" y="31"/>
                    <a:pt x="64" y="27"/>
                    <a:pt x="67" y="23"/>
                  </a:cubicBezTo>
                  <a:cubicBezTo>
                    <a:pt x="74" y="16"/>
                    <a:pt x="81" y="8"/>
                    <a:pt x="88" y="0"/>
                  </a:cubicBezTo>
                  <a:cubicBezTo>
                    <a:pt x="83" y="9"/>
                    <a:pt x="77" y="18"/>
                    <a:pt x="70" y="26"/>
                  </a:cubicBezTo>
                  <a:cubicBezTo>
                    <a:pt x="64" y="33"/>
                    <a:pt x="57" y="41"/>
                    <a:pt x="49" y="48"/>
                  </a:cubicBezTo>
                  <a:cubicBezTo>
                    <a:pt x="41" y="55"/>
                    <a:pt x="34" y="61"/>
                    <a:pt x="25" y="68"/>
                  </a:cubicBezTo>
                  <a:cubicBezTo>
                    <a:pt x="17" y="74"/>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54">
              <a:extLst>
                <a:ext uri="{FF2B5EF4-FFF2-40B4-BE49-F238E27FC236}">
                  <a16:creationId xmlns:a16="http://schemas.microsoft.com/office/drawing/2014/main" id="{B84010BA-9B5F-4D8B-AF9F-BEA597E9E1DD}"/>
                </a:ext>
              </a:extLst>
            </p:cNvPr>
            <p:cNvSpPr>
              <a:spLocks/>
            </p:cNvSpPr>
            <p:nvPr/>
          </p:nvSpPr>
          <p:spPr bwMode="auto">
            <a:xfrm>
              <a:off x="22277388" y="8193087"/>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4"/>
                    <a:pt x="57" y="34"/>
                    <a:pt x="57" y="34"/>
                  </a:cubicBezTo>
                  <a:cubicBezTo>
                    <a:pt x="60" y="30"/>
                    <a:pt x="64" y="26"/>
                    <a:pt x="67" y="23"/>
                  </a:cubicBezTo>
                  <a:cubicBezTo>
                    <a:pt x="74" y="15"/>
                    <a:pt x="81" y="8"/>
                    <a:pt x="88" y="0"/>
                  </a:cubicBezTo>
                  <a:cubicBezTo>
                    <a:pt x="83" y="9"/>
                    <a:pt x="77" y="17"/>
                    <a:pt x="70" y="25"/>
                  </a:cubicBezTo>
                  <a:cubicBezTo>
                    <a:pt x="64" y="33"/>
                    <a:pt x="56" y="41"/>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55">
              <a:extLst>
                <a:ext uri="{FF2B5EF4-FFF2-40B4-BE49-F238E27FC236}">
                  <a16:creationId xmlns:a16="http://schemas.microsoft.com/office/drawing/2014/main" id="{24950E7B-3FD5-4731-8F01-1A36E662CD22}"/>
                </a:ext>
              </a:extLst>
            </p:cNvPr>
            <p:cNvSpPr>
              <a:spLocks/>
            </p:cNvSpPr>
            <p:nvPr/>
          </p:nvSpPr>
          <p:spPr bwMode="auto">
            <a:xfrm>
              <a:off x="21864638" y="7713662"/>
              <a:ext cx="401638" cy="246063"/>
            </a:xfrm>
            <a:custGeom>
              <a:avLst/>
              <a:gdLst>
                <a:gd name="T0" fmla="*/ 0 w 139"/>
                <a:gd name="T1" fmla="*/ 0 h 85"/>
                <a:gd name="T2" fmla="*/ 32 w 139"/>
                <a:gd name="T3" fmla="*/ 25 h 85"/>
                <a:gd name="T4" fmla="*/ 66 w 139"/>
                <a:gd name="T5" fmla="*/ 48 h 85"/>
                <a:gd name="T6" fmla="*/ 83 w 139"/>
                <a:gd name="T7" fmla="*/ 59 h 85"/>
                <a:gd name="T8" fmla="*/ 92 w 139"/>
                <a:gd name="T9" fmla="*/ 64 h 85"/>
                <a:gd name="T10" fmla="*/ 97 w 139"/>
                <a:gd name="T11" fmla="*/ 66 h 85"/>
                <a:gd name="T12" fmla="*/ 101 w 139"/>
                <a:gd name="T13" fmla="*/ 68 h 85"/>
                <a:gd name="T14" fmla="*/ 111 w 139"/>
                <a:gd name="T15" fmla="*/ 73 h 85"/>
                <a:gd name="T16" fmla="*/ 120 w 139"/>
                <a:gd name="T17" fmla="*/ 77 h 85"/>
                <a:gd name="T18" fmla="*/ 125 w 139"/>
                <a:gd name="T19" fmla="*/ 79 h 85"/>
                <a:gd name="T20" fmla="*/ 129 w 139"/>
                <a:gd name="T21" fmla="*/ 81 h 85"/>
                <a:gd name="T22" fmla="*/ 139 w 139"/>
                <a:gd name="T23" fmla="*/ 85 h 85"/>
                <a:gd name="T24" fmla="*/ 100 w 139"/>
                <a:gd name="T25" fmla="*/ 72 h 85"/>
                <a:gd name="T26" fmla="*/ 95 w 139"/>
                <a:gd name="T27" fmla="*/ 70 h 85"/>
                <a:gd name="T28" fmla="*/ 90 w 139"/>
                <a:gd name="T29" fmla="*/ 67 h 85"/>
                <a:gd name="T30" fmla="*/ 81 w 139"/>
                <a:gd name="T31" fmla="*/ 63 h 85"/>
                <a:gd name="T32" fmla="*/ 63 w 139"/>
                <a:gd name="T33" fmla="*/ 52 h 85"/>
                <a:gd name="T34" fmla="*/ 30 w 139"/>
                <a:gd name="T35" fmla="*/ 28 h 85"/>
                <a:gd name="T36" fmla="*/ 0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0" y="0"/>
                  </a:moveTo>
                  <a:cubicBezTo>
                    <a:pt x="10" y="9"/>
                    <a:pt x="21" y="17"/>
                    <a:pt x="32" y="25"/>
                  </a:cubicBezTo>
                  <a:cubicBezTo>
                    <a:pt x="43" y="34"/>
                    <a:pt x="54" y="41"/>
                    <a:pt x="66" y="48"/>
                  </a:cubicBezTo>
                  <a:cubicBezTo>
                    <a:pt x="72" y="52"/>
                    <a:pt x="77" y="55"/>
                    <a:pt x="83" y="59"/>
                  </a:cubicBezTo>
                  <a:cubicBezTo>
                    <a:pt x="92" y="64"/>
                    <a:pt x="92" y="64"/>
                    <a:pt x="92" y="64"/>
                  </a:cubicBezTo>
                  <a:cubicBezTo>
                    <a:pt x="97" y="66"/>
                    <a:pt x="97" y="66"/>
                    <a:pt x="97" y="66"/>
                  </a:cubicBezTo>
                  <a:cubicBezTo>
                    <a:pt x="101" y="68"/>
                    <a:pt x="101" y="68"/>
                    <a:pt x="101" y="68"/>
                  </a:cubicBezTo>
                  <a:cubicBezTo>
                    <a:pt x="111" y="73"/>
                    <a:pt x="111" y="73"/>
                    <a:pt x="111" y="73"/>
                  </a:cubicBezTo>
                  <a:cubicBezTo>
                    <a:pt x="120" y="77"/>
                    <a:pt x="120" y="77"/>
                    <a:pt x="120" y="77"/>
                  </a:cubicBezTo>
                  <a:cubicBezTo>
                    <a:pt x="122" y="78"/>
                    <a:pt x="123" y="78"/>
                    <a:pt x="125" y="79"/>
                  </a:cubicBezTo>
                  <a:cubicBezTo>
                    <a:pt x="129" y="81"/>
                    <a:pt x="129" y="81"/>
                    <a:pt x="129" y="81"/>
                  </a:cubicBezTo>
                  <a:cubicBezTo>
                    <a:pt x="133" y="82"/>
                    <a:pt x="136" y="84"/>
                    <a:pt x="139" y="85"/>
                  </a:cubicBezTo>
                  <a:cubicBezTo>
                    <a:pt x="126" y="81"/>
                    <a:pt x="112" y="77"/>
                    <a:pt x="100" y="72"/>
                  </a:cubicBezTo>
                  <a:cubicBezTo>
                    <a:pt x="95" y="70"/>
                    <a:pt x="95" y="70"/>
                    <a:pt x="95" y="70"/>
                  </a:cubicBezTo>
                  <a:cubicBezTo>
                    <a:pt x="90" y="67"/>
                    <a:pt x="90" y="67"/>
                    <a:pt x="90" y="67"/>
                  </a:cubicBezTo>
                  <a:cubicBezTo>
                    <a:pt x="81" y="63"/>
                    <a:pt x="81" y="63"/>
                    <a:pt x="81" y="63"/>
                  </a:cubicBezTo>
                  <a:cubicBezTo>
                    <a:pt x="75" y="59"/>
                    <a:pt x="69" y="56"/>
                    <a:pt x="63" y="52"/>
                  </a:cubicBezTo>
                  <a:cubicBezTo>
                    <a:pt x="52" y="45"/>
                    <a:pt x="40" y="37"/>
                    <a:pt x="30" y="28"/>
                  </a:cubicBezTo>
                  <a:cubicBezTo>
                    <a:pt x="19" y="20"/>
                    <a:pt x="9"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56">
              <a:extLst>
                <a:ext uri="{FF2B5EF4-FFF2-40B4-BE49-F238E27FC236}">
                  <a16:creationId xmlns:a16="http://schemas.microsoft.com/office/drawing/2014/main" id="{987E3E0C-CBE8-4D85-8547-DE1A7EB52E59}"/>
                </a:ext>
              </a:extLst>
            </p:cNvPr>
            <p:cNvSpPr>
              <a:spLocks/>
            </p:cNvSpPr>
            <p:nvPr/>
          </p:nvSpPr>
          <p:spPr bwMode="auto">
            <a:xfrm>
              <a:off x="21748750" y="7694612"/>
              <a:ext cx="517525" cy="334963"/>
            </a:xfrm>
            <a:custGeom>
              <a:avLst/>
              <a:gdLst>
                <a:gd name="T0" fmla="*/ 0 w 179"/>
                <a:gd name="T1" fmla="*/ 0 h 116"/>
                <a:gd name="T2" fmla="*/ 21 w 179"/>
                <a:gd name="T3" fmla="*/ 17 h 116"/>
                <a:gd name="T4" fmla="*/ 32 w 179"/>
                <a:gd name="T5" fmla="*/ 25 h 116"/>
                <a:gd name="T6" fmla="*/ 42 w 179"/>
                <a:gd name="T7" fmla="*/ 34 h 116"/>
                <a:gd name="T8" fmla="*/ 53 w 179"/>
                <a:gd name="T9" fmla="*/ 42 h 116"/>
                <a:gd name="T10" fmla="*/ 64 w 179"/>
                <a:gd name="T11" fmla="*/ 50 h 116"/>
                <a:gd name="T12" fmla="*/ 75 w 179"/>
                <a:gd name="T13" fmla="*/ 58 h 116"/>
                <a:gd name="T14" fmla="*/ 86 w 179"/>
                <a:gd name="T15" fmla="*/ 65 h 116"/>
                <a:gd name="T16" fmla="*/ 97 w 179"/>
                <a:gd name="T17" fmla="*/ 73 h 116"/>
                <a:gd name="T18" fmla="*/ 102 w 179"/>
                <a:gd name="T19" fmla="*/ 76 h 116"/>
                <a:gd name="T20" fmla="*/ 108 w 179"/>
                <a:gd name="T21" fmla="*/ 80 h 116"/>
                <a:gd name="T22" fmla="*/ 119 w 179"/>
                <a:gd name="T23" fmla="*/ 87 h 116"/>
                <a:gd name="T24" fmla="*/ 131 w 179"/>
                <a:gd name="T25" fmla="*/ 94 h 116"/>
                <a:gd name="T26" fmla="*/ 179 w 179"/>
                <a:gd name="T27" fmla="*/ 116 h 116"/>
                <a:gd name="T28" fmla="*/ 129 w 179"/>
                <a:gd name="T29" fmla="*/ 97 h 116"/>
                <a:gd name="T30" fmla="*/ 83 w 179"/>
                <a:gd name="T31" fmla="*/ 69 h 116"/>
                <a:gd name="T32" fmla="*/ 40 w 179"/>
                <a:gd name="T33" fmla="*/ 37 h 116"/>
                <a:gd name="T34" fmla="*/ 0 w 179"/>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16">
                  <a:moveTo>
                    <a:pt x="0" y="0"/>
                  </a:moveTo>
                  <a:cubicBezTo>
                    <a:pt x="7" y="6"/>
                    <a:pt x="14" y="12"/>
                    <a:pt x="21" y="17"/>
                  </a:cubicBezTo>
                  <a:cubicBezTo>
                    <a:pt x="25" y="20"/>
                    <a:pt x="28" y="23"/>
                    <a:pt x="32" y="25"/>
                  </a:cubicBezTo>
                  <a:cubicBezTo>
                    <a:pt x="35" y="28"/>
                    <a:pt x="39" y="31"/>
                    <a:pt x="42" y="34"/>
                  </a:cubicBezTo>
                  <a:cubicBezTo>
                    <a:pt x="46" y="36"/>
                    <a:pt x="49" y="39"/>
                    <a:pt x="53" y="42"/>
                  </a:cubicBezTo>
                  <a:cubicBezTo>
                    <a:pt x="57" y="44"/>
                    <a:pt x="60" y="47"/>
                    <a:pt x="64" y="50"/>
                  </a:cubicBezTo>
                  <a:cubicBezTo>
                    <a:pt x="75" y="58"/>
                    <a:pt x="75" y="58"/>
                    <a:pt x="75" y="58"/>
                  </a:cubicBezTo>
                  <a:cubicBezTo>
                    <a:pt x="86" y="65"/>
                    <a:pt x="86" y="65"/>
                    <a:pt x="86" y="65"/>
                  </a:cubicBezTo>
                  <a:cubicBezTo>
                    <a:pt x="89" y="68"/>
                    <a:pt x="93" y="70"/>
                    <a:pt x="97" y="73"/>
                  </a:cubicBezTo>
                  <a:cubicBezTo>
                    <a:pt x="102" y="76"/>
                    <a:pt x="102" y="76"/>
                    <a:pt x="102" y="76"/>
                  </a:cubicBezTo>
                  <a:cubicBezTo>
                    <a:pt x="108" y="80"/>
                    <a:pt x="108" y="80"/>
                    <a:pt x="108" y="80"/>
                  </a:cubicBezTo>
                  <a:cubicBezTo>
                    <a:pt x="112" y="82"/>
                    <a:pt x="115" y="85"/>
                    <a:pt x="119" y="87"/>
                  </a:cubicBezTo>
                  <a:cubicBezTo>
                    <a:pt x="131" y="94"/>
                    <a:pt x="131" y="94"/>
                    <a:pt x="131" y="94"/>
                  </a:cubicBezTo>
                  <a:cubicBezTo>
                    <a:pt x="146" y="102"/>
                    <a:pt x="162" y="110"/>
                    <a:pt x="179" y="116"/>
                  </a:cubicBezTo>
                  <a:cubicBezTo>
                    <a:pt x="162" y="112"/>
                    <a:pt x="145" y="105"/>
                    <a:pt x="129" y="97"/>
                  </a:cubicBezTo>
                  <a:cubicBezTo>
                    <a:pt x="113" y="89"/>
                    <a:pt x="98" y="79"/>
                    <a:pt x="83" y="69"/>
                  </a:cubicBezTo>
                  <a:cubicBezTo>
                    <a:pt x="68" y="59"/>
                    <a:pt x="54" y="48"/>
                    <a:pt x="40" y="37"/>
                  </a:cubicBezTo>
                  <a:cubicBezTo>
                    <a:pt x="26" y="25"/>
                    <a:pt x="1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57">
              <a:extLst>
                <a:ext uri="{FF2B5EF4-FFF2-40B4-BE49-F238E27FC236}">
                  <a16:creationId xmlns:a16="http://schemas.microsoft.com/office/drawing/2014/main" id="{18B2F71B-804B-435A-85E2-93BD3F86CAEF}"/>
                </a:ext>
              </a:extLst>
            </p:cNvPr>
            <p:cNvSpPr>
              <a:spLocks/>
            </p:cNvSpPr>
            <p:nvPr/>
          </p:nvSpPr>
          <p:spPr bwMode="auto">
            <a:xfrm>
              <a:off x="21861463" y="8689975"/>
              <a:ext cx="471488" cy="269875"/>
            </a:xfrm>
            <a:custGeom>
              <a:avLst/>
              <a:gdLst>
                <a:gd name="T0" fmla="*/ 0 w 163"/>
                <a:gd name="T1" fmla="*/ 0 h 93"/>
                <a:gd name="T2" fmla="*/ 33 w 163"/>
                <a:gd name="T3" fmla="*/ 34 h 93"/>
                <a:gd name="T4" fmla="*/ 38 w 163"/>
                <a:gd name="T5" fmla="*/ 38 h 93"/>
                <a:gd name="T6" fmla="*/ 43 w 163"/>
                <a:gd name="T7" fmla="*/ 42 h 93"/>
                <a:gd name="T8" fmla="*/ 52 w 163"/>
                <a:gd name="T9" fmla="*/ 49 h 93"/>
                <a:gd name="T10" fmla="*/ 62 w 163"/>
                <a:gd name="T11" fmla="*/ 55 h 93"/>
                <a:gd name="T12" fmla="*/ 73 w 163"/>
                <a:gd name="T13" fmla="*/ 61 h 93"/>
                <a:gd name="T14" fmla="*/ 83 w 163"/>
                <a:gd name="T15" fmla="*/ 67 h 93"/>
                <a:gd name="T16" fmla="*/ 89 w 163"/>
                <a:gd name="T17" fmla="*/ 69 h 93"/>
                <a:gd name="T18" fmla="*/ 94 w 163"/>
                <a:gd name="T19" fmla="*/ 72 h 93"/>
                <a:gd name="T20" fmla="*/ 105 w 163"/>
                <a:gd name="T21" fmla="*/ 76 h 93"/>
                <a:gd name="T22" fmla="*/ 116 w 163"/>
                <a:gd name="T23" fmla="*/ 80 h 93"/>
                <a:gd name="T24" fmla="*/ 122 w 163"/>
                <a:gd name="T25" fmla="*/ 82 h 93"/>
                <a:gd name="T26" fmla="*/ 128 w 163"/>
                <a:gd name="T27" fmla="*/ 84 h 93"/>
                <a:gd name="T28" fmla="*/ 139 w 163"/>
                <a:gd name="T29" fmla="*/ 87 h 93"/>
                <a:gd name="T30" fmla="*/ 163 w 163"/>
                <a:gd name="T31" fmla="*/ 93 h 93"/>
                <a:gd name="T32" fmla="*/ 151 w 163"/>
                <a:gd name="T33" fmla="*/ 92 h 93"/>
                <a:gd name="T34" fmla="*/ 145 w 163"/>
                <a:gd name="T35" fmla="*/ 91 h 93"/>
                <a:gd name="T36" fmla="*/ 139 w 163"/>
                <a:gd name="T37" fmla="*/ 90 h 93"/>
                <a:gd name="T38" fmla="*/ 127 w 163"/>
                <a:gd name="T39" fmla="*/ 87 h 93"/>
                <a:gd name="T40" fmla="*/ 121 w 163"/>
                <a:gd name="T41" fmla="*/ 86 h 93"/>
                <a:gd name="T42" fmla="*/ 115 w 163"/>
                <a:gd name="T43" fmla="*/ 84 h 93"/>
                <a:gd name="T44" fmla="*/ 104 w 163"/>
                <a:gd name="T45" fmla="*/ 80 h 93"/>
                <a:gd name="T46" fmla="*/ 92 w 163"/>
                <a:gd name="T47" fmla="*/ 76 h 93"/>
                <a:gd name="T48" fmla="*/ 87 w 163"/>
                <a:gd name="T49" fmla="*/ 73 h 93"/>
                <a:gd name="T50" fmla="*/ 81 w 163"/>
                <a:gd name="T51" fmla="*/ 71 h 93"/>
                <a:gd name="T52" fmla="*/ 70 w 163"/>
                <a:gd name="T53" fmla="*/ 65 h 93"/>
                <a:gd name="T54" fmla="*/ 31 w 163"/>
                <a:gd name="T55" fmla="*/ 37 h 93"/>
                <a:gd name="T56" fmla="*/ 0 w 163"/>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93">
                  <a:moveTo>
                    <a:pt x="0" y="0"/>
                  </a:moveTo>
                  <a:cubicBezTo>
                    <a:pt x="10" y="13"/>
                    <a:pt x="21" y="24"/>
                    <a:pt x="33" y="34"/>
                  </a:cubicBezTo>
                  <a:cubicBezTo>
                    <a:pt x="38" y="38"/>
                    <a:pt x="38" y="38"/>
                    <a:pt x="38" y="38"/>
                  </a:cubicBezTo>
                  <a:cubicBezTo>
                    <a:pt x="39" y="39"/>
                    <a:pt x="41" y="40"/>
                    <a:pt x="43" y="42"/>
                  </a:cubicBezTo>
                  <a:cubicBezTo>
                    <a:pt x="46" y="44"/>
                    <a:pt x="49" y="47"/>
                    <a:pt x="52" y="49"/>
                  </a:cubicBezTo>
                  <a:cubicBezTo>
                    <a:pt x="56" y="51"/>
                    <a:pt x="59" y="53"/>
                    <a:pt x="62" y="55"/>
                  </a:cubicBezTo>
                  <a:cubicBezTo>
                    <a:pt x="73" y="61"/>
                    <a:pt x="73" y="61"/>
                    <a:pt x="73" y="61"/>
                  </a:cubicBezTo>
                  <a:cubicBezTo>
                    <a:pt x="76" y="63"/>
                    <a:pt x="80" y="65"/>
                    <a:pt x="83" y="67"/>
                  </a:cubicBezTo>
                  <a:cubicBezTo>
                    <a:pt x="89" y="69"/>
                    <a:pt x="89" y="69"/>
                    <a:pt x="89" y="69"/>
                  </a:cubicBezTo>
                  <a:cubicBezTo>
                    <a:pt x="94" y="72"/>
                    <a:pt x="94" y="72"/>
                    <a:pt x="94" y="72"/>
                  </a:cubicBezTo>
                  <a:cubicBezTo>
                    <a:pt x="98" y="73"/>
                    <a:pt x="101" y="75"/>
                    <a:pt x="105" y="76"/>
                  </a:cubicBezTo>
                  <a:cubicBezTo>
                    <a:pt x="116" y="80"/>
                    <a:pt x="116" y="80"/>
                    <a:pt x="116" y="80"/>
                  </a:cubicBezTo>
                  <a:cubicBezTo>
                    <a:pt x="122" y="82"/>
                    <a:pt x="122" y="82"/>
                    <a:pt x="122" y="82"/>
                  </a:cubicBezTo>
                  <a:cubicBezTo>
                    <a:pt x="128" y="84"/>
                    <a:pt x="128" y="84"/>
                    <a:pt x="128" y="84"/>
                  </a:cubicBezTo>
                  <a:cubicBezTo>
                    <a:pt x="139" y="87"/>
                    <a:pt x="139" y="87"/>
                    <a:pt x="139" y="87"/>
                  </a:cubicBezTo>
                  <a:cubicBezTo>
                    <a:pt x="147" y="90"/>
                    <a:pt x="155" y="91"/>
                    <a:pt x="163" y="93"/>
                  </a:cubicBezTo>
                  <a:cubicBezTo>
                    <a:pt x="159" y="93"/>
                    <a:pt x="155" y="92"/>
                    <a:pt x="151" y="92"/>
                  </a:cubicBezTo>
                  <a:cubicBezTo>
                    <a:pt x="145" y="91"/>
                    <a:pt x="145" y="91"/>
                    <a:pt x="145" y="91"/>
                  </a:cubicBezTo>
                  <a:cubicBezTo>
                    <a:pt x="143" y="90"/>
                    <a:pt x="141" y="90"/>
                    <a:pt x="139" y="90"/>
                  </a:cubicBezTo>
                  <a:cubicBezTo>
                    <a:pt x="127" y="87"/>
                    <a:pt x="127" y="87"/>
                    <a:pt x="127" y="87"/>
                  </a:cubicBezTo>
                  <a:cubicBezTo>
                    <a:pt x="125" y="87"/>
                    <a:pt x="123" y="86"/>
                    <a:pt x="121" y="86"/>
                  </a:cubicBezTo>
                  <a:cubicBezTo>
                    <a:pt x="115" y="84"/>
                    <a:pt x="115" y="84"/>
                    <a:pt x="115" y="84"/>
                  </a:cubicBezTo>
                  <a:cubicBezTo>
                    <a:pt x="104" y="80"/>
                    <a:pt x="104" y="80"/>
                    <a:pt x="104" y="80"/>
                  </a:cubicBezTo>
                  <a:cubicBezTo>
                    <a:pt x="100" y="79"/>
                    <a:pt x="96" y="77"/>
                    <a:pt x="92" y="76"/>
                  </a:cubicBezTo>
                  <a:cubicBezTo>
                    <a:pt x="87" y="73"/>
                    <a:pt x="87" y="73"/>
                    <a:pt x="87" y="73"/>
                  </a:cubicBezTo>
                  <a:cubicBezTo>
                    <a:pt x="81" y="71"/>
                    <a:pt x="81" y="71"/>
                    <a:pt x="81" y="71"/>
                  </a:cubicBezTo>
                  <a:cubicBezTo>
                    <a:pt x="78" y="69"/>
                    <a:pt x="74" y="67"/>
                    <a:pt x="70" y="65"/>
                  </a:cubicBezTo>
                  <a:cubicBezTo>
                    <a:pt x="56" y="57"/>
                    <a:pt x="43" y="48"/>
                    <a:pt x="31" y="37"/>
                  </a:cubicBezTo>
                  <a:cubicBezTo>
                    <a:pt x="19" y="26"/>
                    <a:pt x="8"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58">
              <a:extLst>
                <a:ext uri="{FF2B5EF4-FFF2-40B4-BE49-F238E27FC236}">
                  <a16:creationId xmlns:a16="http://schemas.microsoft.com/office/drawing/2014/main" id="{22FAFEA1-97D4-41C9-8764-22DA1A1962C7}"/>
                </a:ext>
              </a:extLst>
            </p:cNvPr>
            <p:cNvSpPr>
              <a:spLocks/>
            </p:cNvSpPr>
            <p:nvPr/>
          </p:nvSpPr>
          <p:spPr bwMode="auto">
            <a:xfrm>
              <a:off x="21861463" y="8915400"/>
              <a:ext cx="503238" cy="220663"/>
            </a:xfrm>
            <a:custGeom>
              <a:avLst/>
              <a:gdLst>
                <a:gd name="T0" fmla="*/ 0 w 174"/>
                <a:gd name="T1" fmla="*/ 0 h 76"/>
                <a:gd name="T2" fmla="*/ 38 w 174"/>
                <a:gd name="T3" fmla="*/ 30 h 76"/>
                <a:gd name="T4" fmla="*/ 80 w 174"/>
                <a:gd name="T5" fmla="*/ 53 h 76"/>
                <a:gd name="T6" fmla="*/ 126 w 174"/>
                <a:gd name="T7" fmla="*/ 68 h 76"/>
                <a:gd name="T8" fmla="*/ 150 w 174"/>
                <a:gd name="T9" fmla="*/ 73 h 76"/>
                <a:gd name="T10" fmla="*/ 162 w 174"/>
                <a:gd name="T11" fmla="*/ 74 h 76"/>
                <a:gd name="T12" fmla="*/ 174 w 174"/>
                <a:gd name="T13" fmla="*/ 76 h 76"/>
                <a:gd name="T14" fmla="*/ 162 w 174"/>
                <a:gd name="T15" fmla="*/ 76 h 76"/>
                <a:gd name="T16" fmla="*/ 150 w 174"/>
                <a:gd name="T17" fmla="*/ 75 h 76"/>
                <a:gd name="T18" fmla="*/ 137 w 174"/>
                <a:gd name="T19" fmla="*/ 74 h 76"/>
                <a:gd name="T20" fmla="*/ 131 w 174"/>
                <a:gd name="T21" fmla="*/ 73 h 76"/>
                <a:gd name="T22" fmla="*/ 125 w 174"/>
                <a:gd name="T23" fmla="*/ 72 h 76"/>
                <a:gd name="T24" fmla="*/ 113 w 174"/>
                <a:gd name="T25" fmla="*/ 69 h 76"/>
                <a:gd name="T26" fmla="*/ 102 w 174"/>
                <a:gd name="T27" fmla="*/ 66 h 76"/>
                <a:gd name="T28" fmla="*/ 99 w 174"/>
                <a:gd name="T29" fmla="*/ 65 h 76"/>
                <a:gd name="T30" fmla="*/ 96 w 174"/>
                <a:gd name="T31" fmla="*/ 64 h 76"/>
                <a:gd name="T32" fmla="*/ 90 w 174"/>
                <a:gd name="T33" fmla="*/ 62 h 76"/>
                <a:gd name="T34" fmla="*/ 78 w 174"/>
                <a:gd name="T35" fmla="*/ 57 h 76"/>
                <a:gd name="T36" fmla="*/ 36 w 174"/>
                <a:gd name="T37" fmla="*/ 33 h 76"/>
                <a:gd name="T38" fmla="*/ 31 w 174"/>
                <a:gd name="T39" fmla="*/ 30 h 76"/>
                <a:gd name="T40" fmla="*/ 26 w 174"/>
                <a:gd name="T41" fmla="*/ 26 h 76"/>
                <a:gd name="T42" fmla="*/ 17 w 174"/>
                <a:gd name="T43" fmla="*/ 18 h 76"/>
                <a:gd name="T44" fmla="*/ 0 w 174"/>
                <a:gd name="T4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6">
                  <a:moveTo>
                    <a:pt x="0" y="0"/>
                  </a:moveTo>
                  <a:cubicBezTo>
                    <a:pt x="11" y="12"/>
                    <a:pt x="24" y="21"/>
                    <a:pt x="38" y="30"/>
                  </a:cubicBezTo>
                  <a:cubicBezTo>
                    <a:pt x="51" y="39"/>
                    <a:pt x="65" y="47"/>
                    <a:pt x="80" y="53"/>
                  </a:cubicBezTo>
                  <a:cubicBezTo>
                    <a:pt x="95" y="59"/>
                    <a:pt x="110" y="65"/>
                    <a:pt x="126" y="68"/>
                  </a:cubicBezTo>
                  <a:cubicBezTo>
                    <a:pt x="134" y="70"/>
                    <a:pt x="142" y="71"/>
                    <a:pt x="150" y="73"/>
                  </a:cubicBezTo>
                  <a:cubicBezTo>
                    <a:pt x="154" y="74"/>
                    <a:pt x="158" y="74"/>
                    <a:pt x="162" y="74"/>
                  </a:cubicBezTo>
                  <a:cubicBezTo>
                    <a:pt x="166" y="75"/>
                    <a:pt x="170" y="75"/>
                    <a:pt x="174" y="76"/>
                  </a:cubicBezTo>
                  <a:cubicBezTo>
                    <a:pt x="170" y="76"/>
                    <a:pt x="166" y="76"/>
                    <a:pt x="162" y="76"/>
                  </a:cubicBezTo>
                  <a:cubicBezTo>
                    <a:pt x="158" y="76"/>
                    <a:pt x="154" y="76"/>
                    <a:pt x="150" y="75"/>
                  </a:cubicBezTo>
                  <a:cubicBezTo>
                    <a:pt x="137" y="74"/>
                    <a:pt x="137" y="74"/>
                    <a:pt x="137" y="74"/>
                  </a:cubicBezTo>
                  <a:cubicBezTo>
                    <a:pt x="135" y="74"/>
                    <a:pt x="133" y="73"/>
                    <a:pt x="131" y="73"/>
                  </a:cubicBezTo>
                  <a:cubicBezTo>
                    <a:pt x="125" y="72"/>
                    <a:pt x="125" y="72"/>
                    <a:pt x="125" y="72"/>
                  </a:cubicBezTo>
                  <a:cubicBezTo>
                    <a:pt x="121" y="71"/>
                    <a:pt x="117" y="70"/>
                    <a:pt x="113" y="69"/>
                  </a:cubicBezTo>
                  <a:cubicBezTo>
                    <a:pt x="102" y="66"/>
                    <a:pt x="102" y="66"/>
                    <a:pt x="102" y="66"/>
                  </a:cubicBezTo>
                  <a:cubicBezTo>
                    <a:pt x="99" y="65"/>
                    <a:pt x="99" y="65"/>
                    <a:pt x="99" y="65"/>
                  </a:cubicBezTo>
                  <a:cubicBezTo>
                    <a:pt x="96" y="64"/>
                    <a:pt x="96" y="64"/>
                    <a:pt x="96" y="64"/>
                  </a:cubicBezTo>
                  <a:cubicBezTo>
                    <a:pt x="90" y="62"/>
                    <a:pt x="90" y="62"/>
                    <a:pt x="90" y="62"/>
                  </a:cubicBezTo>
                  <a:cubicBezTo>
                    <a:pt x="86" y="60"/>
                    <a:pt x="82" y="59"/>
                    <a:pt x="78" y="57"/>
                  </a:cubicBezTo>
                  <a:cubicBezTo>
                    <a:pt x="63" y="51"/>
                    <a:pt x="49" y="43"/>
                    <a:pt x="36" y="33"/>
                  </a:cubicBezTo>
                  <a:cubicBezTo>
                    <a:pt x="34" y="32"/>
                    <a:pt x="32" y="31"/>
                    <a:pt x="31" y="30"/>
                  </a:cubicBezTo>
                  <a:cubicBezTo>
                    <a:pt x="26" y="26"/>
                    <a:pt x="26" y="26"/>
                    <a:pt x="26" y="26"/>
                  </a:cubicBezTo>
                  <a:cubicBezTo>
                    <a:pt x="23" y="23"/>
                    <a:pt x="20" y="21"/>
                    <a:pt x="17" y="18"/>
                  </a:cubicBezTo>
                  <a:cubicBezTo>
                    <a:pt x="11" y="12"/>
                    <a:pt x="5"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59">
              <a:extLst>
                <a:ext uri="{FF2B5EF4-FFF2-40B4-BE49-F238E27FC236}">
                  <a16:creationId xmlns:a16="http://schemas.microsoft.com/office/drawing/2014/main" id="{9756C528-00DD-4F51-9C9D-CDD6ADC475DD}"/>
                </a:ext>
              </a:extLst>
            </p:cNvPr>
            <p:cNvSpPr>
              <a:spLocks/>
            </p:cNvSpPr>
            <p:nvPr/>
          </p:nvSpPr>
          <p:spPr bwMode="auto">
            <a:xfrm>
              <a:off x="21867813" y="8323262"/>
              <a:ext cx="942975" cy="1628775"/>
            </a:xfrm>
            <a:custGeom>
              <a:avLst/>
              <a:gdLst>
                <a:gd name="T0" fmla="*/ 262 w 327"/>
                <a:gd name="T1" fmla="*/ 241 h 564"/>
                <a:gd name="T2" fmla="*/ 273 w 327"/>
                <a:gd name="T3" fmla="*/ 541 h 564"/>
                <a:gd name="T4" fmla="*/ 66 w 327"/>
                <a:gd name="T5" fmla="*/ 323 h 564"/>
                <a:gd name="T6" fmla="*/ 55 w 327"/>
                <a:gd name="T7" fmla="*/ 23 h 564"/>
                <a:gd name="T8" fmla="*/ 262 w 327"/>
                <a:gd name="T9" fmla="*/ 241 h 564"/>
              </a:gdLst>
              <a:ahLst/>
              <a:cxnLst>
                <a:cxn ang="0">
                  <a:pos x="T0" y="T1"/>
                </a:cxn>
                <a:cxn ang="0">
                  <a:pos x="T2" y="T3"/>
                </a:cxn>
                <a:cxn ang="0">
                  <a:pos x="T4" y="T5"/>
                </a:cxn>
                <a:cxn ang="0">
                  <a:pos x="T6" y="T7"/>
                </a:cxn>
                <a:cxn ang="0">
                  <a:pos x="T8" y="T9"/>
                </a:cxn>
              </a:cxnLst>
              <a:rect l="0" t="0" r="r" b="b"/>
              <a:pathLst>
                <a:path w="327" h="564">
                  <a:moveTo>
                    <a:pt x="262" y="241"/>
                  </a:moveTo>
                  <a:cubicBezTo>
                    <a:pt x="322" y="384"/>
                    <a:pt x="327" y="519"/>
                    <a:pt x="273" y="541"/>
                  </a:cubicBezTo>
                  <a:cubicBezTo>
                    <a:pt x="219" y="564"/>
                    <a:pt x="126" y="467"/>
                    <a:pt x="66" y="323"/>
                  </a:cubicBezTo>
                  <a:cubicBezTo>
                    <a:pt x="5" y="180"/>
                    <a:pt x="0" y="45"/>
                    <a:pt x="55" y="23"/>
                  </a:cubicBezTo>
                  <a:cubicBezTo>
                    <a:pt x="109" y="0"/>
                    <a:pt x="202" y="97"/>
                    <a:pt x="262"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0">
              <a:extLst>
                <a:ext uri="{FF2B5EF4-FFF2-40B4-BE49-F238E27FC236}">
                  <a16:creationId xmlns:a16="http://schemas.microsoft.com/office/drawing/2014/main" id="{21CF53EE-674E-4E61-A47B-FA488917241C}"/>
                </a:ext>
              </a:extLst>
            </p:cNvPr>
            <p:cNvSpPr>
              <a:spLocks/>
            </p:cNvSpPr>
            <p:nvPr/>
          </p:nvSpPr>
          <p:spPr bwMode="auto">
            <a:xfrm>
              <a:off x="22271038" y="7818437"/>
              <a:ext cx="1068388" cy="2149475"/>
            </a:xfrm>
            <a:custGeom>
              <a:avLst/>
              <a:gdLst>
                <a:gd name="T0" fmla="*/ 318 w 370"/>
                <a:gd name="T1" fmla="*/ 407 h 744"/>
                <a:gd name="T2" fmla="*/ 92 w 370"/>
                <a:gd name="T3" fmla="*/ 724 h 744"/>
                <a:gd name="T4" fmla="*/ 52 w 370"/>
                <a:gd name="T5" fmla="*/ 337 h 744"/>
                <a:gd name="T6" fmla="*/ 279 w 370"/>
                <a:gd name="T7" fmla="*/ 20 h 744"/>
                <a:gd name="T8" fmla="*/ 318 w 370"/>
                <a:gd name="T9" fmla="*/ 407 h 744"/>
              </a:gdLst>
              <a:ahLst/>
              <a:cxnLst>
                <a:cxn ang="0">
                  <a:pos x="T0" y="T1"/>
                </a:cxn>
                <a:cxn ang="0">
                  <a:pos x="T2" y="T3"/>
                </a:cxn>
                <a:cxn ang="0">
                  <a:pos x="T4" y="T5"/>
                </a:cxn>
                <a:cxn ang="0">
                  <a:pos x="T6" y="T7"/>
                </a:cxn>
                <a:cxn ang="0">
                  <a:pos x="T8" y="T9"/>
                </a:cxn>
              </a:cxnLst>
              <a:rect l="0" t="0" r="r" b="b"/>
              <a:pathLst>
                <a:path w="370" h="744">
                  <a:moveTo>
                    <a:pt x="318" y="407"/>
                  </a:moveTo>
                  <a:cubicBezTo>
                    <a:pt x="267" y="602"/>
                    <a:pt x="165" y="744"/>
                    <a:pt x="92" y="724"/>
                  </a:cubicBezTo>
                  <a:cubicBezTo>
                    <a:pt x="18" y="704"/>
                    <a:pt x="0" y="531"/>
                    <a:pt x="52" y="337"/>
                  </a:cubicBezTo>
                  <a:cubicBezTo>
                    <a:pt x="104" y="142"/>
                    <a:pt x="205" y="0"/>
                    <a:pt x="279" y="20"/>
                  </a:cubicBezTo>
                  <a:cubicBezTo>
                    <a:pt x="352" y="39"/>
                    <a:pt x="370" y="213"/>
                    <a:pt x="318" y="40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61">
              <a:extLst>
                <a:ext uri="{FF2B5EF4-FFF2-40B4-BE49-F238E27FC236}">
                  <a16:creationId xmlns:a16="http://schemas.microsoft.com/office/drawing/2014/main" id="{C92F81A6-9B7A-4DDF-BC1C-D8FC0E17F081}"/>
                </a:ext>
              </a:extLst>
            </p:cNvPr>
            <p:cNvSpPr>
              <a:spLocks/>
            </p:cNvSpPr>
            <p:nvPr/>
          </p:nvSpPr>
          <p:spPr bwMode="auto">
            <a:xfrm>
              <a:off x="22075775" y="7980362"/>
              <a:ext cx="963613" cy="1779588"/>
            </a:xfrm>
            <a:custGeom>
              <a:avLst/>
              <a:gdLst>
                <a:gd name="T0" fmla="*/ 0 w 334"/>
                <a:gd name="T1" fmla="*/ 196 h 616"/>
                <a:gd name="T2" fmla="*/ 47 w 334"/>
                <a:gd name="T3" fmla="*/ 299 h 616"/>
                <a:gd name="T4" fmla="*/ 94 w 334"/>
                <a:gd name="T5" fmla="*/ 402 h 616"/>
                <a:gd name="T6" fmla="*/ 141 w 334"/>
                <a:gd name="T7" fmla="*/ 505 h 616"/>
                <a:gd name="T8" fmla="*/ 188 w 334"/>
                <a:gd name="T9" fmla="*/ 608 h 616"/>
                <a:gd name="T10" fmla="*/ 184 w 334"/>
                <a:gd name="T11" fmla="*/ 609 h 616"/>
                <a:gd name="T12" fmla="*/ 202 w 334"/>
                <a:gd name="T13" fmla="*/ 533 h 616"/>
                <a:gd name="T14" fmla="*/ 221 w 334"/>
                <a:gd name="T15" fmla="*/ 456 h 616"/>
                <a:gd name="T16" fmla="*/ 258 w 334"/>
                <a:gd name="T17" fmla="*/ 304 h 616"/>
                <a:gd name="T18" fmla="*/ 295 w 334"/>
                <a:gd name="T19" fmla="*/ 152 h 616"/>
                <a:gd name="T20" fmla="*/ 334 w 334"/>
                <a:gd name="T21" fmla="*/ 0 h 616"/>
                <a:gd name="T22" fmla="*/ 298 w 334"/>
                <a:gd name="T23" fmla="*/ 153 h 616"/>
                <a:gd name="T24" fmla="*/ 262 w 334"/>
                <a:gd name="T25" fmla="*/ 305 h 616"/>
                <a:gd name="T26" fmla="*/ 225 w 334"/>
                <a:gd name="T27" fmla="*/ 457 h 616"/>
                <a:gd name="T28" fmla="*/ 207 w 334"/>
                <a:gd name="T29" fmla="*/ 534 h 616"/>
                <a:gd name="T30" fmla="*/ 188 w 334"/>
                <a:gd name="T31" fmla="*/ 610 h 616"/>
                <a:gd name="T32" fmla="*/ 186 w 334"/>
                <a:gd name="T33" fmla="*/ 616 h 616"/>
                <a:gd name="T34" fmla="*/ 184 w 334"/>
                <a:gd name="T35" fmla="*/ 610 h 616"/>
                <a:gd name="T36" fmla="*/ 137 w 334"/>
                <a:gd name="T37" fmla="*/ 507 h 616"/>
                <a:gd name="T38" fmla="*/ 91 w 334"/>
                <a:gd name="T39" fmla="*/ 403 h 616"/>
                <a:gd name="T40" fmla="*/ 45 w 334"/>
                <a:gd name="T41" fmla="*/ 300 h 616"/>
                <a:gd name="T42" fmla="*/ 0 w 334"/>
                <a:gd name="T43" fmla="*/ 19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4" h="616">
                  <a:moveTo>
                    <a:pt x="0" y="196"/>
                  </a:moveTo>
                  <a:cubicBezTo>
                    <a:pt x="47" y="299"/>
                    <a:pt x="47" y="299"/>
                    <a:pt x="47" y="299"/>
                  </a:cubicBezTo>
                  <a:cubicBezTo>
                    <a:pt x="63" y="333"/>
                    <a:pt x="79" y="367"/>
                    <a:pt x="94" y="402"/>
                  </a:cubicBezTo>
                  <a:cubicBezTo>
                    <a:pt x="141" y="505"/>
                    <a:pt x="141" y="505"/>
                    <a:pt x="141" y="505"/>
                  </a:cubicBezTo>
                  <a:cubicBezTo>
                    <a:pt x="188" y="608"/>
                    <a:pt x="188" y="608"/>
                    <a:pt x="188" y="608"/>
                  </a:cubicBezTo>
                  <a:cubicBezTo>
                    <a:pt x="184" y="609"/>
                    <a:pt x="184" y="609"/>
                    <a:pt x="184" y="609"/>
                  </a:cubicBezTo>
                  <a:cubicBezTo>
                    <a:pt x="202" y="533"/>
                    <a:pt x="202" y="533"/>
                    <a:pt x="202" y="533"/>
                  </a:cubicBezTo>
                  <a:cubicBezTo>
                    <a:pt x="221" y="456"/>
                    <a:pt x="221" y="456"/>
                    <a:pt x="221" y="456"/>
                  </a:cubicBezTo>
                  <a:cubicBezTo>
                    <a:pt x="258" y="304"/>
                    <a:pt x="258" y="304"/>
                    <a:pt x="258" y="304"/>
                  </a:cubicBezTo>
                  <a:cubicBezTo>
                    <a:pt x="295" y="152"/>
                    <a:pt x="295" y="152"/>
                    <a:pt x="295" y="152"/>
                  </a:cubicBezTo>
                  <a:cubicBezTo>
                    <a:pt x="334" y="0"/>
                    <a:pt x="334" y="0"/>
                    <a:pt x="334" y="0"/>
                  </a:cubicBezTo>
                  <a:cubicBezTo>
                    <a:pt x="298" y="153"/>
                    <a:pt x="298" y="153"/>
                    <a:pt x="298" y="153"/>
                  </a:cubicBezTo>
                  <a:cubicBezTo>
                    <a:pt x="262" y="305"/>
                    <a:pt x="262" y="305"/>
                    <a:pt x="262" y="305"/>
                  </a:cubicBezTo>
                  <a:cubicBezTo>
                    <a:pt x="225" y="457"/>
                    <a:pt x="225" y="457"/>
                    <a:pt x="225" y="457"/>
                  </a:cubicBezTo>
                  <a:cubicBezTo>
                    <a:pt x="207" y="534"/>
                    <a:pt x="207" y="534"/>
                    <a:pt x="207" y="534"/>
                  </a:cubicBezTo>
                  <a:cubicBezTo>
                    <a:pt x="188" y="610"/>
                    <a:pt x="188" y="610"/>
                    <a:pt x="188" y="610"/>
                  </a:cubicBezTo>
                  <a:cubicBezTo>
                    <a:pt x="186" y="616"/>
                    <a:pt x="186" y="616"/>
                    <a:pt x="186" y="616"/>
                  </a:cubicBezTo>
                  <a:cubicBezTo>
                    <a:pt x="184" y="610"/>
                    <a:pt x="184" y="610"/>
                    <a:pt x="184" y="610"/>
                  </a:cubicBezTo>
                  <a:cubicBezTo>
                    <a:pt x="137" y="507"/>
                    <a:pt x="137" y="507"/>
                    <a:pt x="137" y="507"/>
                  </a:cubicBezTo>
                  <a:cubicBezTo>
                    <a:pt x="91" y="403"/>
                    <a:pt x="91" y="403"/>
                    <a:pt x="91" y="403"/>
                  </a:cubicBezTo>
                  <a:cubicBezTo>
                    <a:pt x="76" y="369"/>
                    <a:pt x="61" y="334"/>
                    <a:pt x="45" y="300"/>
                  </a:cubicBezTo>
                  <a:lnTo>
                    <a:pt x="0" y="1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62">
              <a:extLst>
                <a:ext uri="{FF2B5EF4-FFF2-40B4-BE49-F238E27FC236}">
                  <a16:creationId xmlns:a16="http://schemas.microsoft.com/office/drawing/2014/main" id="{BE495844-1DDF-422A-AA12-68550446AA69}"/>
                </a:ext>
              </a:extLst>
            </p:cNvPr>
            <p:cNvSpPr>
              <a:spLocks/>
            </p:cNvSpPr>
            <p:nvPr/>
          </p:nvSpPr>
          <p:spPr bwMode="auto">
            <a:xfrm>
              <a:off x="22539325" y="8929687"/>
              <a:ext cx="168275" cy="414338"/>
            </a:xfrm>
            <a:custGeom>
              <a:avLst/>
              <a:gdLst>
                <a:gd name="T0" fmla="*/ 0 w 58"/>
                <a:gd name="T1" fmla="*/ 0 h 143"/>
                <a:gd name="T2" fmla="*/ 12 w 58"/>
                <a:gd name="T3" fmla="*/ 37 h 143"/>
                <a:gd name="T4" fmla="*/ 25 w 58"/>
                <a:gd name="T5" fmla="*/ 74 h 143"/>
                <a:gd name="T6" fmla="*/ 38 w 58"/>
                <a:gd name="T7" fmla="*/ 110 h 143"/>
                <a:gd name="T8" fmla="*/ 58 w 58"/>
                <a:gd name="T9" fmla="*/ 143 h 143"/>
                <a:gd name="T10" fmla="*/ 35 w 58"/>
                <a:gd name="T11" fmla="*/ 111 h 143"/>
                <a:gd name="T12" fmla="*/ 20 w 58"/>
                <a:gd name="T13" fmla="*/ 75 h 143"/>
                <a:gd name="T14" fmla="*/ 9 w 58"/>
                <a:gd name="T15" fmla="*/ 38 h 143"/>
                <a:gd name="T16" fmla="*/ 0 w 58"/>
                <a:gd name="T1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3">
                  <a:moveTo>
                    <a:pt x="0" y="0"/>
                  </a:moveTo>
                  <a:cubicBezTo>
                    <a:pt x="4" y="12"/>
                    <a:pt x="8" y="25"/>
                    <a:pt x="12" y="37"/>
                  </a:cubicBezTo>
                  <a:cubicBezTo>
                    <a:pt x="16" y="49"/>
                    <a:pt x="20" y="62"/>
                    <a:pt x="25" y="74"/>
                  </a:cubicBezTo>
                  <a:cubicBezTo>
                    <a:pt x="29" y="86"/>
                    <a:pt x="33" y="98"/>
                    <a:pt x="38" y="110"/>
                  </a:cubicBezTo>
                  <a:cubicBezTo>
                    <a:pt x="44" y="121"/>
                    <a:pt x="50" y="133"/>
                    <a:pt x="58" y="143"/>
                  </a:cubicBezTo>
                  <a:cubicBezTo>
                    <a:pt x="48" y="134"/>
                    <a:pt x="41" y="123"/>
                    <a:pt x="35" y="111"/>
                  </a:cubicBezTo>
                  <a:cubicBezTo>
                    <a:pt x="29" y="100"/>
                    <a:pt x="24" y="88"/>
                    <a:pt x="20" y="75"/>
                  </a:cubicBezTo>
                  <a:cubicBezTo>
                    <a:pt x="16" y="63"/>
                    <a:pt x="12" y="50"/>
                    <a:pt x="9" y="38"/>
                  </a:cubicBezTo>
                  <a:cubicBezTo>
                    <a:pt x="5" y="25"/>
                    <a:pt x="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63">
              <a:extLst>
                <a:ext uri="{FF2B5EF4-FFF2-40B4-BE49-F238E27FC236}">
                  <a16:creationId xmlns:a16="http://schemas.microsoft.com/office/drawing/2014/main" id="{07743D39-C985-407E-9E69-965519C4143A}"/>
                </a:ext>
              </a:extLst>
            </p:cNvPr>
            <p:cNvSpPr>
              <a:spLocks/>
            </p:cNvSpPr>
            <p:nvPr/>
          </p:nvSpPr>
          <p:spPr bwMode="auto">
            <a:xfrm>
              <a:off x="22606000" y="8745537"/>
              <a:ext cx="147638" cy="406400"/>
            </a:xfrm>
            <a:custGeom>
              <a:avLst/>
              <a:gdLst>
                <a:gd name="T0" fmla="*/ 0 w 51"/>
                <a:gd name="T1" fmla="*/ 0 h 141"/>
                <a:gd name="T2" fmla="*/ 12 w 51"/>
                <a:gd name="T3" fmla="*/ 36 h 141"/>
                <a:gd name="T4" fmla="*/ 23 w 51"/>
                <a:gd name="T5" fmla="*/ 72 h 141"/>
                <a:gd name="T6" fmla="*/ 35 w 51"/>
                <a:gd name="T7" fmla="*/ 107 h 141"/>
                <a:gd name="T8" fmla="*/ 51 w 51"/>
                <a:gd name="T9" fmla="*/ 141 h 141"/>
                <a:gd name="T10" fmla="*/ 31 w 51"/>
                <a:gd name="T11" fmla="*/ 109 h 141"/>
                <a:gd name="T12" fmla="*/ 18 w 51"/>
                <a:gd name="T13" fmla="*/ 73 h 141"/>
                <a:gd name="T14" fmla="*/ 8 w 51"/>
                <a:gd name="T15" fmla="*/ 37 h 141"/>
                <a:gd name="T16" fmla="*/ 0 w 51"/>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1">
                  <a:moveTo>
                    <a:pt x="0" y="0"/>
                  </a:moveTo>
                  <a:cubicBezTo>
                    <a:pt x="4" y="12"/>
                    <a:pt x="8" y="24"/>
                    <a:pt x="12" y="36"/>
                  </a:cubicBezTo>
                  <a:cubicBezTo>
                    <a:pt x="15" y="48"/>
                    <a:pt x="19" y="60"/>
                    <a:pt x="23" y="72"/>
                  </a:cubicBezTo>
                  <a:cubicBezTo>
                    <a:pt x="26" y="84"/>
                    <a:pt x="30" y="96"/>
                    <a:pt x="35" y="107"/>
                  </a:cubicBezTo>
                  <a:cubicBezTo>
                    <a:pt x="39" y="119"/>
                    <a:pt x="44" y="130"/>
                    <a:pt x="51" y="141"/>
                  </a:cubicBezTo>
                  <a:cubicBezTo>
                    <a:pt x="43" y="131"/>
                    <a:pt x="37" y="120"/>
                    <a:pt x="31" y="109"/>
                  </a:cubicBezTo>
                  <a:cubicBezTo>
                    <a:pt x="26" y="97"/>
                    <a:pt x="22" y="85"/>
                    <a:pt x="18" y="73"/>
                  </a:cubicBezTo>
                  <a:cubicBezTo>
                    <a:pt x="14" y="61"/>
                    <a:pt x="11" y="49"/>
                    <a:pt x="8" y="37"/>
                  </a:cubicBezTo>
                  <a:cubicBezTo>
                    <a:pt x="5" y="25"/>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64">
              <a:extLst>
                <a:ext uri="{FF2B5EF4-FFF2-40B4-BE49-F238E27FC236}">
                  <a16:creationId xmlns:a16="http://schemas.microsoft.com/office/drawing/2014/main" id="{82033393-D65C-48A2-B17C-22F5353EE00C}"/>
                </a:ext>
              </a:extLst>
            </p:cNvPr>
            <p:cNvSpPr>
              <a:spLocks/>
            </p:cNvSpPr>
            <p:nvPr/>
          </p:nvSpPr>
          <p:spPr bwMode="auto">
            <a:xfrm>
              <a:off x="22679025" y="8343900"/>
              <a:ext cx="163513" cy="436563"/>
            </a:xfrm>
            <a:custGeom>
              <a:avLst/>
              <a:gdLst>
                <a:gd name="T0" fmla="*/ 0 w 57"/>
                <a:gd name="T1" fmla="*/ 0 h 151"/>
                <a:gd name="T2" fmla="*/ 12 w 57"/>
                <a:gd name="T3" fmla="*/ 39 h 151"/>
                <a:gd name="T4" fmla="*/ 24 w 57"/>
                <a:gd name="T5" fmla="*/ 77 h 151"/>
                <a:gd name="T6" fmla="*/ 38 w 57"/>
                <a:gd name="T7" fmla="*/ 115 h 151"/>
                <a:gd name="T8" fmla="*/ 42 w 57"/>
                <a:gd name="T9" fmla="*/ 125 h 151"/>
                <a:gd name="T10" fmla="*/ 47 w 57"/>
                <a:gd name="T11" fmla="*/ 134 h 151"/>
                <a:gd name="T12" fmla="*/ 57 w 57"/>
                <a:gd name="T13" fmla="*/ 151 h 151"/>
                <a:gd name="T14" fmla="*/ 35 w 57"/>
                <a:gd name="T15" fmla="*/ 117 h 151"/>
                <a:gd name="T16" fmla="*/ 20 w 57"/>
                <a:gd name="T17" fmla="*/ 79 h 151"/>
                <a:gd name="T18" fmla="*/ 8 w 57"/>
                <a:gd name="T19" fmla="*/ 40 h 151"/>
                <a:gd name="T20" fmla="*/ 0 w 5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51">
                  <a:moveTo>
                    <a:pt x="0" y="0"/>
                  </a:moveTo>
                  <a:cubicBezTo>
                    <a:pt x="4" y="13"/>
                    <a:pt x="8" y="26"/>
                    <a:pt x="12" y="39"/>
                  </a:cubicBezTo>
                  <a:cubicBezTo>
                    <a:pt x="16" y="52"/>
                    <a:pt x="20" y="65"/>
                    <a:pt x="24" y="77"/>
                  </a:cubicBezTo>
                  <a:cubicBezTo>
                    <a:pt x="28" y="90"/>
                    <a:pt x="33" y="103"/>
                    <a:pt x="38" y="115"/>
                  </a:cubicBezTo>
                  <a:cubicBezTo>
                    <a:pt x="39" y="118"/>
                    <a:pt x="41" y="121"/>
                    <a:pt x="42" y="125"/>
                  </a:cubicBezTo>
                  <a:cubicBezTo>
                    <a:pt x="44" y="127"/>
                    <a:pt x="45" y="131"/>
                    <a:pt x="47" y="134"/>
                  </a:cubicBezTo>
                  <a:cubicBezTo>
                    <a:pt x="50" y="140"/>
                    <a:pt x="53" y="145"/>
                    <a:pt x="57" y="151"/>
                  </a:cubicBezTo>
                  <a:cubicBezTo>
                    <a:pt x="48" y="141"/>
                    <a:pt x="41" y="129"/>
                    <a:pt x="35" y="117"/>
                  </a:cubicBezTo>
                  <a:cubicBezTo>
                    <a:pt x="29" y="105"/>
                    <a:pt x="24" y="92"/>
                    <a:pt x="20" y="79"/>
                  </a:cubicBezTo>
                  <a:cubicBezTo>
                    <a:pt x="15" y="66"/>
                    <a:pt x="12" y="53"/>
                    <a:pt x="8" y="40"/>
                  </a:cubicBezTo>
                  <a:cubicBezTo>
                    <a:pt x="5" y="27"/>
                    <a:pt x="2"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65">
              <a:extLst>
                <a:ext uri="{FF2B5EF4-FFF2-40B4-BE49-F238E27FC236}">
                  <a16:creationId xmlns:a16="http://schemas.microsoft.com/office/drawing/2014/main" id="{BDAFD0E6-CDEC-4EEB-A264-BB99DD090777}"/>
                </a:ext>
              </a:extLst>
            </p:cNvPr>
            <p:cNvSpPr>
              <a:spLocks/>
            </p:cNvSpPr>
            <p:nvPr/>
          </p:nvSpPr>
          <p:spPr bwMode="auto">
            <a:xfrm>
              <a:off x="22891750" y="8286750"/>
              <a:ext cx="303213" cy="290513"/>
            </a:xfrm>
            <a:custGeom>
              <a:avLst/>
              <a:gdLst>
                <a:gd name="T0" fmla="*/ 0 w 105"/>
                <a:gd name="T1" fmla="*/ 101 h 101"/>
                <a:gd name="T2" fmla="*/ 28 w 105"/>
                <a:gd name="T3" fmla="*/ 78 h 101"/>
                <a:gd name="T4" fmla="*/ 54 w 105"/>
                <a:gd name="T5" fmla="*/ 53 h 101"/>
                <a:gd name="T6" fmla="*/ 80 w 105"/>
                <a:gd name="T7" fmla="*/ 26 h 101"/>
                <a:gd name="T8" fmla="*/ 105 w 105"/>
                <a:gd name="T9" fmla="*/ 0 h 101"/>
                <a:gd name="T10" fmla="*/ 82 w 105"/>
                <a:gd name="T11" fmla="*/ 29 h 101"/>
                <a:gd name="T12" fmla="*/ 58 w 105"/>
                <a:gd name="T13" fmla="*/ 56 h 101"/>
                <a:gd name="T14" fmla="*/ 31 w 105"/>
                <a:gd name="T15" fmla="*/ 81 h 101"/>
                <a:gd name="T16" fmla="*/ 0 w 105"/>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01">
                  <a:moveTo>
                    <a:pt x="0" y="101"/>
                  </a:moveTo>
                  <a:cubicBezTo>
                    <a:pt x="10" y="94"/>
                    <a:pt x="20" y="86"/>
                    <a:pt x="28" y="78"/>
                  </a:cubicBezTo>
                  <a:cubicBezTo>
                    <a:pt x="37" y="70"/>
                    <a:pt x="46" y="61"/>
                    <a:pt x="54" y="53"/>
                  </a:cubicBezTo>
                  <a:cubicBezTo>
                    <a:pt x="63" y="44"/>
                    <a:pt x="71" y="35"/>
                    <a:pt x="80" y="26"/>
                  </a:cubicBezTo>
                  <a:cubicBezTo>
                    <a:pt x="88" y="18"/>
                    <a:pt x="96" y="9"/>
                    <a:pt x="105" y="0"/>
                  </a:cubicBezTo>
                  <a:cubicBezTo>
                    <a:pt x="98" y="10"/>
                    <a:pt x="90" y="20"/>
                    <a:pt x="82" y="29"/>
                  </a:cubicBezTo>
                  <a:cubicBezTo>
                    <a:pt x="74" y="38"/>
                    <a:pt x="66" y="47"/>
                    <a:pt x="58" y="56"/>
                  </a:cubicBezTo>
                  <a:cubicBezTo>
                    <a:pt x="49" y="64"/>
                    <a:pt x="40" y="73"/>
                    <a:pt x="31" y="81"/>
                  </a:cubicBezTo>
                  <a:cubicBezTo>
                    <a:pt x="21" y="88"/>
                    <a:pt x="11" y="95"/>
                    <a:pt x="0"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66">
              <a:extLst>
                <a:ext uri="{FF2B5EF4-FFF2-40B4-BE49-F238E27FC236}">
                  <a16:creationId xmlns:a16="http://schemas.microsoft.com/office/drawing/2014/main" id="{F0BEF620-21C0-4B4B-A67D-A5061CCC7B03}"/>
                </a:ext>
              </a:extLst>
            </p:cNvPr>
            <p:cNvSpPr>
              <a:spLocks/>
            </p:cNvSpPr>
            <p:nvPr/>
          </p:nvSpPr>
          <p:spPr bwMode="auto">
            <a:xfrm>
              <a:off x="22793325" y="8763000"/>
              <a:ext cx="363538" cy="225425"/>
            </a:xfrm>
            <a:custGeom>
              <a:avLst/>
              <a:gdLst>
                <a:gd name="T0" fmla="*/ 0 w 126"/>
                <a:gd name="T1" fmla="*/ 78 h 78"/>
                <a:gd name="T2" fmla="*/ 33 w 126"/>
                <a:gd name="T3" fmla="*/ 61 h 78"/>
                <a:gd name="T4" fmla="*/ 64 w 126"/>
                <a:gd name="T5" fmla="*/ 41 h 78"/>
                <a:gd name="T6" fmla="*/ 95 w 126"/>
                <a:gd name="T7" fmla="*/ 20 h 78"/>
                <a:gd name="T8" fmla="*/ 126 w 126"/>
                <a:gd name="T9" fmla="*/ 0 h 78"/>
                <a:gd name="T10" fmla="*/ 97 w 126"/>
                <a:gd name="T11" fmla="*/ 23 h 78"/>
                <a:gd name="T12" fmla="*/ 67 w 126"/>
                <a:gd name="T13" fmla="*/ 45 h 78"/>
                <a:gd name="T14" fmla="*/ 35 w 126"/>
                <a:gd name="T15" fmla="*/ 64 h 78"/>
                <a:gd name="T16" fmla="*/ 0 w 12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78">
                  <a:moveTo>
                    <a:pt x="0" y="78"/>
                  </a:moveTo>
                  <a:cubicBezTo>
                    <a:pt x="12" y="74"/>
                    <a:pt x="22" y="68"/>
                    <a:pt x="33" y="61"/>
                  </a:cubicBezTo>
                  <a:cubicBezTo>
                    <a:pt x="43" y="55"/>
                    <a:pt x="54" y="48"/>
                    <a:pt x="64" y="41"/>
                  </a:cubicBezTo>
                  <a:cubicBezTo>
                    <a:pt x="95" y="20"/>
                    <a:pt x="95" y="20"/>
                    <a:pt x="95" y="20"/>
                  </a:cubicBezTo>
                  <a:cubicBezTo>
                    <a:pt x="105" y="13"/>
                    <a:pt x="116" y="6"/>
                    <a:pt x="126" y="0"/>
                  </a:cubicBezTo>
                  <a:cubicBezTo>
                    <a:pt x="117" y="8"/>
                    <a:pt x="107" y="15"/>
                    <a:pt x="97" y="23"/>
                  </a:cubicBezTo>
                  <a:cubicBezTo>
                    <a:pt x="87" y="31"/>
                    <a:pt x="77" y="38"/>
                    <a:pt x="67" y="45"/>
                  </a:cubicBezTo>
                  <a:cubicBezTo>
                    <a:pt x="56" y="52"/>
                    <a:pt x="46" y="58"/>
                    <a:pt x="35" y="64"/>
                  </a:cubicBezTo>
                  <a:cubicBezTo>
                    <a:pt x="24" y="70"/>
                    <a:pt x="12" y="76"/>
                    <a:pt x="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67">
              <a:extLst>
                <a:ext uri="{FF2B5EF4-FFF2-40B4-BE49-F238E27FC236}">
                  <a16:creationId xmlns:a16="http://schemas.microsoft.com/office/drawing/2014/main" id="{EB41E368-6DBD-4042-8C25-AA9EC44743E9}"/>
                </a:ext>
              </a:extLst>
            </p:cNvPr>
            <p:cNvSpPr>
              <a:spLocks/>
            </p:cNvSpPr>
            <p:nvPr/>
          </p:nvSpPr>
          <p:spPr bwMode="auto">
            <a:xfrm>
              <a:off x="22733000" y="9024937"/>
              <a:ext cx="327025" cy="217488"/>
            </a:xfrm>
            <a:custGeom>
              <a:avLst/>
              <a:gdLst>
                <a:gd name="T0" fmla="*/ 0 w 113"/>
                <a:gd name="T1" fmla="*/ 75 h 75"/>
                <a:gd name="T2" fmla="*/ 15 w 113"/>
                <a:gd name="T3" fmla="*/ 68 h 75"/>
                <a:gd name="T4" fmla="*/ 23 w 113"/>
                <a:gd name="T5" fmla="*/ 64 h 75"/>
                <a:gd name="T6" fmla="*/ 30 w 113"/>
                <a:gd name="T7" fmla="*/ 59 h 75"/>
                <a:gd name="T8" fmla="*/ 58 w 113"/>
                <a:gd name="T9" fmla="*/ 40 h 75"/>
                <a:gd name="T10" fmla="*/ 85 w 113"/>
                <a:gd name="T11" fmla="*/ 19 h 75"/>
                <a:gd name="T12" fmla="*/ 113 w 113"/>
                <a:gd name="T13" fmla="*/ 0 h 75"/>
                <a:gd name="T14" fmla="*/ 88 w 113"/>
                <a:gd name="T15" fmla="*/ 22 h 75"/>
                <a:gd name="T16" fmla="*/ 61 w 113"/>
                <a:gd name="T17" fmla="*/ 43 h 75"/>
                <a:gd name="T18" fmla="*/ 32 w 113"/>
                <a:gd name="T19" fmla="*/ 63 h 75"/>
                <a:gd name="T20" fmla="*/ 24 w 113"/>
                <a:gd name="T21" fmla="*/ 67 h 75"/>
                <a:gd name="T22" fmla="*/ 16 w 113"/>
                <a:gd name="T23" fmla="*/ 70 h 75"/>
                <a:gd name="T24" fmla="*/ 0 w 113"/>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75">
                  <a:moveTo>
                    <a:pt x="0" y="75"/>
                  </a:moveTo>
                  <a:cubicBezTo>
                    <a:pt x="5" y="74"/>
                    <a:pt x="10" y="71"/>
                    <a:pt x="15" y="68"/>
                  </a:cubicBezTo>
                  <a:cubicBezTo>
                    <a:pt x="18" y="67"/>
                    <a:pt x="20" y="66"/>
                    <a:pt x="23" y="64"/>
                  </a:cubicBezTo>
                  <a:cubicBezTo>
                    <a:pt x="25" y="63"/>
                    <a:pt x="28" y="61"/>
                    <a:pt x="30" y="59"/>
                  </a:cubicBezTo>
                  <a:cubicBezTo>
                    <a:pt x="39" y="53"/>
                    <a:pt x="49" y="46"/>
                    <a:pt x="58" y="40"/>
                  </a:cubicBezTo>
                  <a:cubicBezTo>
                    <a:pt x="85" y="19"/>
                    <a:pt x="85" y="19"/>
                    <a:pt x="85" y="19"/>
                  </a:cubicBezTo>
                  <a:cubicBezTo>
                    <a:pt x="95" y="13"/>
                    <a:pt x="104" y="6"/>
                    <a:pt x="113" y="0"/>
                  </a:cubicBezTo>
                  <a:cubicBezTo>
                    <a:pt x="105" y="7"/>
                    <a:pt x="96" y="15"/>
                    <a:pt x="88" y="22"/>
                  </a:cubicBezTo>
                  <a:cubicBezTo>
                    <a:pt x="79" y="30"/>
                    <a:pt x="70" y="37"/>
                    <a:pt x="61" y="43"/>
                  </a:cubicBezTo>
                  <a:cubicBezTo>
                    <a:pt x="51" y="50"/>
                    <a:pt x="42" y="57"/>
                    <a:pt x="32" y="63"/>
                  </a:cubicBezTo>
                  <a:cubicBezTo>
                    <a:pt x="29" y="64"/>
                    <a:pt x="27" y="65"/>
                    <a:pt x="24" y="67"/>
                  </a:cubicBezTo>
                  <a:cubicBezTo>
                    <a:pt x="22" y="68"/>
                    <a:pt x="19" y="69"/>
                    <a:pt x="16" y="70"/>
                  </a:cubicBezTo>
                  <a:cubicBezTo>
                    <a:pt x="11" y="73"/>
                    <a:pt x="5" y="75"/>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68">
              <a:extLst>
                <a:ext uri="{FF2B5EF4-FFF2-40B4-BE49-F238E27FC236}">
                  <a16:creationId xmlns:a16="http://schemas.microsoft.com/office/drawing/2014/main" id="{8602F76B-6276-4B38-BB0B-71E58C9CD892}"/>
                </a:ext>
              </a:extLst>
            </p:cNvPr>
            <p:cNvSpPr>
              <a:spLocks/>
            </p:cNvSpPr>
            <p:nvPr/>
          </p:nvSpPr>
          <p:spPr bwMode="auto">
            <a:xfrm>
              <a:off x="22686963" y="9213850"/>
              <a:ext cx="346075" cy="219075"/>
            </a:xfrm>
            <a:custGeom>
              <a:avLst/>
              <a:gdLst>
                <a:gd name="T0" fmla="*/ 0 w 120"/>
                <a:gd name="T1" fmla="*/ 76 h 76"/>
                <a:gd name="T2" fmla="*/ 32 w 120"/>
                <a:gd name="T3" fmla="*/ 62 h 76"/>
                <a:gd name="T4" fmla="*/ 62 w 120"/>
                <a:gd name="T5" fmla="*/ 42 h 76"/>
                <a:gd name="T6" fmla="*/ 91 w 120"/>
                <a:gd name="T7" fmla="*/ 21 h 76"/>
                <a:gd name="T8" fmla="*/ 120 w 120"/>
                <a:gd name="T9" fmla="*/ 0 h 76"/>
                <a:gd name="T10" fmla="*/ 94 w 120"/>
                <a:gd name="T11" fmla="*/ 24 h 76"/>
                <a:gd name="T12" fmla="*/ 65 w 120"/>
                <a:gd name="T13" fmla="*/ 46 h 76"/>
                <a:gd name="T14" fmla="*/ 34 w 120"/>
                <a:gd name="T15" fmla="*/ 65 h 76"/>
                <a:gd name="T16" fmla="*/ 0 w 120"/>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6">
                  <a:moveTo>
                    <a:pt x="0" y="76"/>
                  </a:moveTo>
                  <a:cubicBezTo>
                    <a:pt x="11" y="73"/>
                    <a:pt x="22" y="67"/>
                    <a:pt x="32" y="62"/>
                  </a:cubicBezTo>
                  <a:cubicBezTo>
                    <a:pt x="43" y="56"/>
                    <a:pt x="53" y="49"/>
                    <a:pt x="62" y="42"/>
                  </a:cubicBezTo>
                  <a:cubicBezTo>
                    <a:pt x="72" y="36"/>
                    <a:pt x="82" y="29"/>
                    <a:pt x="91" y="21"/>
                  </a:cubicBezTo>
                  <a:cubicBezTo>
                    <a:pt x="101" y="14"/>
                    <a:pt x="111" y="7"/>
                    <a:pt x="120" y="0"/>
                  </a:cubicBezTo>
                  <a:cubicBezTo>
                    <a:pt x="112" y="9"/>
                    <a:pt x="103" y="17"/>
                    <a:pt x="94" y="24"/>
                  </a:cubicBezTo>
                  <a:cubicBezTo>
                    <a:pt x="84" y="32"/>
                    <a:pt x="75" y="39"/>
                    <a:pt x="65" y="46"/>
                  </a:cubicBezTo>
                  <a:cubicBezTo>
                    <a:pt x="55" y="53"/>
                    <a:pt x="45" y="60"/>
                    <a:pt x="34" y="65"/>
                  </a:cubicBezTo>
                  <a:cubicBezTo>
                    <a:pt x="23" y="70"/>
                    <a:pt x="12" y="74"/>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69">
              <a:extLst>
                <a:ext uri="{FF2B5EF4-FFF2-40B4-BE49-F238E27FC236}">
                  <a16:creationId xmlns:a16="http://schemas.microsoft.com/office/drawing/2014/main" id="{FBC6A79B-39FB-479F-AFE3-2B1488DB176F}"/>
                </a:ext>
              </a:extLst>
            </p:cNvPr>
            <p:cNvSpPr>
              <a:spLocks/>
            </p:cNvSpPr>
            <p:nvPr/>
          </p:nvSpPr>
          <p:spPr bwMode="auto">
            <a:xfrm>
              <a:off x="22048788" y="8770937"/>
              <a:ext cx="176213" cy="109538"/>
            </a:xfrm>
            <a:custGeom>
              <a:avLst/>
              <a:gdLst>
                <a:gd name="T0" fmla="*/ 0 w 61"/>
                <a:gd name="T1" fmla="*/ 0 h 38"/>
                <a:gd name="T2" fmla="*/ 13 w 61"/>
                <a:gd name="T3" fmla="*/ 13 h 38"/>
                <a:gd name="T4" fmla="*/ 28 w 61"/>
                <a:gd name="T5" fmla="*/ 23 h 38"/>
                <a:gd name="T6" fmla="*/ 44 w 61"/>
                <a:gd name="T7" fmla="*/ 31 h 38"/>
                <a:gd name="T8" fmla="*/ 61 w 61"/>
                <a:gd name="T9" fmla="*/ 38 h 38"/>
                <a:gd name="T10" fmla="*/ 43 w 61"/>
                <a:gd name="T11" fmla="*/ 34 h 38"/>
                <a:gd name="T12" fmla="*/ 25 w 61"/>
                <a:gd name="T13" fmla="*/ 27 h 38"/>
                <a:gd name="T14" fmla="*/ 11 w 61"/>
                <a:gd name="T15" fmla="*/ 15 h 38"/>
                <a:gd name="T16" fmla="*/ 0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0" y="0"/>
                  </a:moveTo>
                  <a:cubicBezTo>
                    <a:pt x="4" y="4"/>
                    <a:pt x="8" y="9"/>
                    <a:pt x="13" y="13"/>
                  </a:cubicBezTo>
                  <a:cubicBezTo>
                    <a:pt x="18" y="16"/>
                    <a:pt x="23" y="20"/>
                    <a:pt x="28" y="23"/>
                  </a:cubicBezTo>
                  <a:cubicBezTo>
                    <a:pt x="33" y="26"/>
                    <a:pt x="38" y="28"/>
                    <a:pt x="44" y="31"/>
                  </a:cubicBezTo>
                  <a:cubicBezTo>
                    <a:pt x="50" y="33"/>
                    <a:pt x="55" y="35"/>
                    <a:pt x="61" y="38"/>
                  </a:cubicBezTo>
                  <a:cubicBezTo>
                    <a:pt x="55" y="37"/>
                    <a:pt x="49" y="36"/>
                    <a:pt x="43" y="34"/>
                  </a:cubicBezTo>
                  <a:cubicBezTo>
                    <a:pt x="37" y="32"/>
                    <a:pt x="31" y="30"/>
                    <a:pt x="25" y="27"/>
                  </a:cubicBezTo>
                  <a:cubicBezTo>
                    <a:pt x="20" y="24"/>
                    <a:pt x="15" y="20"/>
                    <a:pt x="11" y="15"/>
                  </a:cubicBezTo>
                  <a:cubicBezTo>
                    <a:pt x="6" y="11"/>
                    <a:pt x="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0">
              <a:extLst>
                <a:ext uri="{FF2B5EF4-FFF2-40B4-BE49-F238E27FC236}">
                  <a16:creationId xmlns:a16="http://schemas.microsoft.com/office/drawing/2014/main" id="{0BE2FFED-8A00-43D9-8781-4B1703FE7DC8}"/>
                </a:ext>
              </a:extLst>
            </p:cNvPr>
            <p:cNvSpPr>
              <a:spLocks/>
            </p:cNvSpPr>
            <p:nvPr/>
          </p:nvSpPr>
          <p:spPr bwMode="auto">
            <a:xfrm>
              <a:off x="22251988" y="8658225"/>
              <a:ext cx="68263" cy="280988"/>
            </a:xfrm>
            <a:custGeom>
              <a:avLst/>
              <a:gdLst>
                <a:gd name="T0" fmla="*/ 0 w 24"/>
                <a:gd name="T1" fmla="*/ 97 h 97"/>
                <a:gd name="T2" fmla="*/ 8 w 24"/>
                <a:gd name="T3" fmla="*/ 74 h 97"/>
                <a:gd name="T4" fmla="*/ 15 w 24"/>
                <a:gd name="T5" fmla="*/ 49 h 97"/>
                <a:gd name="T6" fmla="*/ 20 w 24"/>
                <a:gd name="T7" fmla="*/ 25 h 97"/>
                <a:gd name="T8" fmla="*/ 22 w 24"/>
                <a:gd name="T9" fmla="*/ 0 h 97"/>
                <a:gd name="T10" fmla="*/ 23 w 24"/>
                <a:gd name="T11" fmla="*/ 25 h 97"/>
                <a:gd name="T12" fmla="*/ 20 w 24"/>
                <a:gd name="T13" fmla="*/ 51 h 97"/>
                <a:gd name="T14" fmla="*/ 12 w 24"/>
                <a:gd name="T15" fmla="*/ 75 h 97"/>
                <a:gd name="T16" fmla="*/ 0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0" y="97"/>
                  </a:moveTo>
                  <a:cubicBezTo>
                    <a:pt x="3" y="89"/>
                    <a:pt x="6" y="82"/>
                    <a:pt x="8" y="74"/>
                  </a:cubicBezTo>
                  <a:cubicBezTo>
                    <a:pt x="11" y="66"/>
                    <a:pt x="13" y="58"/>
                    <a:pt x="15" y="49"/>
                  </a:cubicBezTo>
                  <a:cubicBezTo>
                    <a:pt x="17" y="41"/>
                    <a:pt x="18" y="33"/>
                    <a:pt x="20" y="25"/>
                  </a:cubicBezTo>
                  <a:cubicBezTo>
                    <a:pt x="21" y="17"/>
                    <a:pt x="22" y="8"/>
                    <a:pt x="22" y="0"/>
                  </a:cubicBezTo>
                  <a:cubicBezTo>
                    <a:pt x="24" y="8"/>
                    <a:pt x="24" y="17"/>
                    <a:pt x="23" y="25"/>
                  </a:cubicBezTo>
                  <a:cubicBezTo>
                    <a:pt x="23" y="34"/>
                    <a:pt x="21" y="42"/>
                    <a:pt x="20" y="51"/>
                  </a:cubicBezTo>
                  <a:cubicBezTo>
                    <a:pt x="18" y="59"/>
                    <a:pt x="15" y="67"/>
                    <a:pt x="12" y="75"/>
                  </a:cubicBezTo>
                  <a:cubicBezTo>
                    <a:pt x="9" y="83"/>
                    <a:pt x="5" y="90"/>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71">
              <a:extLst>
                <a:ext uri="{FF2B5EF4-FFF2-40B4-BE49-F238E27FC236}">
                  <a16:creationId xmlns:a16="http://schemas.microsoft.com/office/drawing/2014/main" id="{4777247C-ED47-44C6-B4A9-D9AD99BC93D8}"/>
                </a:ext>
              </a:extLst>
            </p:cNvPr>
            <p:cNvSpPr>
              <a:spLocks/>
            </p:cNvSpPr>
            <p:nvPr/>
          </p:nvSpPr>
          <p:spPr bwMode="auto">
            <a:xfrm>
              <a:off x="22040850" y="9059862"/>
              <a:ext cx="314325" cy="107950"/>
            </a:xfrm>
            <a:custGeom>
              <a:avLst/>
              <a:gdLst>
                <a:gd name="T0" fmla="*/ 109 w 109"/>
                <a:gd name="T1" fmla="*/ 37 h 37"/>
                <a:gd name="T2" fmla="*/ 80 w 109"/>
                <a:gd name="T3" fmla="*/ 35 h 37"/>
                <a:gd name="T4" fmla="*/ 52 w 109"/>
                <a:gd name="T5" fmla="*/ 27 h 37"/>
                <a:gd name="T6" fmla="*/ 25 w 109"/>
                <a:gd name="T7" fmla="*/ 15 h 37"/>
                <a:gd name="T8" fmla="*/ 0 w 109"/>
                <a:gd name="T9" fmla="*/ 0 h 37"/>
                <a:gd name="T10" fmla="*/ 26 w 109"/>
                <a:gd name="T11" fmla="*/ 12 h 37"/>
                <a:gd name="T12" fmla="*/ 53 w 109"/>
                <a:gd name="T13" fmla="*/ 23 h 37"/>
                <a:gd name="T14" fmla="*/ 81 w 109"/>
                <a:gd name="T15" fmla="*/ 31 h 37"/>
                <a:gd name="T16" fmla="*/ 109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109" y="37"/>
                  </a:moveTo>
                  <a:cubicBezTo>
                    <a:pt x="99" y="37"/>
                    <a:pt x="89" y="36"/>
                    <a:pt x="80" y="35"/>
                  </a:cubicBezTo>
                  <a:cubicBezTo>
                    <a:pt x="70" y="33"/>
                    <a:pt x="61" y="30"/>
                    <a:pt x="52" y="27"/>
                  </a:cubicBezTo>
                  <a:cubicBezTo>
                    <a:pt x="42" y="24"/>
                    <a:pt x="33" y="20"/>
                    <a:pt x="25" y="15"/>
                  </a:cubicBezTo>
                  <a:cubicBezTo>
                    <a:pt x="16" y="11"/>
                    <a:pt x="8" y="6"/>
                    <a:pt x="0" y="0"/>
                  </a:cubicBezTo>
                  <a:cubicBezTo>
                    <a:pt x="9" y="4"/>
                    <a:pt x="18" y="8"/>
                    <a:pt x="26" y="12"/>
                  </a:cubicBezTo>
                  <a:cubicBezTo>
                    <a:pt x="35" y="16"/>
                    <a:pt x="44" y="20"/>
                    <a:pt x="53" y="23"/>
                  </a:cubicBezTo>
                  <a:cubicBezTo>
                    <a:pt x="62" y="26"/>
                    <a:pt x="71" y="29"/>
                    <a:pt x="81" y="31"/>
                  </a:cubicBezTo>
                  <a:cubicBezTo>
                    <a:pt x="90" y="33"/>
                    <a:pt x="99" y="36"/>
                    <a:pt x="109"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72">
              <a:extLst>
                <a:ext uri="{FF2B5EF4-FFF2-40B4-BE49-F238E27FC236}">
                  <a16:creationId xmlns:a16="http://schemas.microsoft.com/office/drawing/2014/main" id="{74269DA7-B163-4619-BDD8-741ABE6D959E}"/>
                </a:ext>
              </a:extLst>
            </p:cNvPr>
            <p:cNvSpPr>
              <a:spLocks/>
            </p:cNvSpPr>
            <p:nvPr/>
          </p:nvSpPr>
          <p:spPr bwMode="auto">
            <a:xfrm>
              <a:off x="22401213" y="8904287"/>
              <a:ext cx="60325" cy="369888"/>
            </a:xfrm>
            <a:custGeom>
              <a:avLst/>
              <a:gdLst>
                <a:gd name="T0" fmla="*/ 0 w 21"/>
                <a:gd name="T1" fmla="*/ 128 h 128"/>
                <a:gd name="T2" fmla="*/ 9 w 21"/>
                <a:gd name="T3" fmla="*/ 97 h 128"/>
                <a:gd name="T4" fmla="*/ 14 w 21"/>
                <a:gd name="T5" fmla="*/ 65 h 128"/>
                <a:gd name="T6" fmla="*/ 17 w 21"/>
                <a:gd name="T7" fmla="*/ 33 h 128"/>
                <a:gd name="T8" fmla="*/ 19 w 21"/>
                <a:gd name="T9" fmla="*/ 0 h 128"/>
                <a:gd name="T10" fmla="*/ 21 w 21"/>
                <a:gd name="T11" fmla="*/ 33 h 128"/>
                <a:gd name="T12" fmla="*/ 19 w 21"/>
                <a:gd name="T13" fmla="*/ 65 h 128"/>
                <a:gd name="T14" fmla="*/ 12 w 21"/>
                <a:gd name="T15" fmla="*/ 98 h 128"/>
                <a:gd name="T16" fmla="*/ 0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0" y="128"/>
                  </a:moveTo>
                  <a:cubicBezTo>
                    <a:pt x="4" y="118"/>
                    <a:pt x="6" y="107"/>
                    <a:pt x="9" y="97"/>
                  </a:cubicBezTo>
                  <a:cubicBezTo>
                    <a:pt x="11" y="86"/>
                    <a:pt x="13" y="76"/>
                    <a:pt x="14" y="65"/>
                  </a:cubicBezTo>
                  <a:cubicBezTo>
                    <a:pt x="15" y="54"/>
                    <a:pt x="16" y="43"/>
                    <a:pt x="17" y="33"/>
                  </a:cubicBezTo>
                  <a:cubicBezTo>
                    <a:pt x="18" y="22"/>
                    <a:pt x="19" y="11"/>
                    <a:pt x="19" y="0"/>
                  </a:cubicBezTo>
                  <a:cubicBezTo>
                    <a:pt x="21" y="11"/>
                    <a:pt x="21" y="22"/>
                    <a:pt x="21" y="33"/>
                  </a:cubicBezTo>
                  <a:cubicBezTo>
                    <a:pt x="21" y="44"/>
                    <a:pt x="20" y="55"/>
                    <a:pt x="19" y="65"/>
                  </a:cubicBezTo>
                  <a:cubicBezTo>
                    <a:pt x="17" y="76"/>
                    <a:pt x="15" y="87"/>
                    <a:pt x="12" y="98"/>
                  </a:cubicBezTo>
                  <a:cubicBezTo>
                    <a:pt x="9" y="108"/>
                    <a:pt x="5" y="119"/>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73">
              <a:extLst>
                <a:ext uri="{FF2B5EF4-FFF2-40B4-BE49-F238E27FC236}">
                  <a16:creationId xmlns:a16="http://schemas.microsoft.com/office/drawing/2014/main" id="{E4F1781B-7BE7-49F9-9AD3-25FEB6F42F09}"/>
                </a:ext>
              </a:extLst>
            </p:cNvPr>
            <p:cNvSpPr>
              <a:spLocks/>
            </p:cNvSpPr>
            <p:nvPr/>
          </p:nvSpPr>
          <p:spPr bwMode="auto">
            <a:xfrm>
              <a:off x="22196425" y="9331325"/>
              <a:ext cx="268288" cy="87313"/>
            </a:xfrm>
            <a:custGeom>
              <a:avLst/>
              <a:gdLst>
                <a:gd name="T0" fmla="*/ 93 w 93"/>
                <a:gd name="T1" fmla="*/ 29 h 30"/>
                <a:gd name="T2" fmla="*/ 68 w 93"/>
                <a:gd name="T3" fmla="*/ 29 h 30"/>
                <a:gd name="T4" fmla="*/ 44 w 93"/>
                <a:gd name="T5" fmla="*/ 23 h 30"/>
                <a:gd name="T6" fmla="*/ 21 w 93"/>
                <a:gd name="T7" fmla="*/ 13 h 30"/>
                <a:gd name="T8" fmla="*/ 0 w 93"/>
                <a:gd name="T9" fmla="*/ 0 h 30"/>
                <a:gd name="T10" fmla="*/ 23 w 93"/>
                <a:gd name="T11" fmla="*/ 10 h 30"/>
                <a:gd name="T12" fmla="*/ 45 w 93"/>
                <a:gd name="T13" fmla="*/ 19 h 30"/>
                <a:gd name="T14" fmla="*/ 69 w 93"/>
                <a:gd name="T15" fmla="*/ 25 h 30"/>
                <a:gd name="T16" fmla="*/ 93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93" y="29"/>
                  </a:moveTo>
                  <a:cubicBezTo>
                    <a:pt x="85" y="30"/>
                    <a:pt x="77" y="30"/>
                    <a:pt x="68" y="29"/>
                  </a:cubicBezTo>
                  <a:cubicBezTo>
                    <a:pt x="60" y="28"/>
                    <a:pt x="52" y="26"/>
                    <a:pt x="44" y="23"/>
                  </a:cubicBezTo>
                  <a:cubicBezTo>
                    <a:pt x="36" y="20"/>
                    <a:pt x="28" y="17"/>
                    <a:pt x="21" y="13"/>
                  </a:cubicBezTo>
                  <a:cubicBezTo>
                    <a:pt x="14" y="9"/>
                    <a:pt x="7" y="5"/>
                    <a:pt x="0" y="0"/>
                  </a:cubicBezTo>
                  <a:cubicBezTo>
                    <a:pt x="23" y="10"/>
                    <a:pt x="23" y="10"/>
                    <a:pt x="23" y="10"/>
                  </a:cubicBezTo>
                  <a:cubicBezTo>
                    <a:pt x="30" y="13"/>
                    <a:pt x="38" y="16"/>
                    <a:pt x="45" y="19"/>
                  </a:cubicBezTo>
                  <a:cubicBezTo>
                    <a:pt x="53" y="21"/>
                    <a:pt x="61" y="24"/>
                    <a:pt x="69" y="25"/>
                  </a:cubicBezTo>
                  <a:cubicBezTo>
                    <a:pt x="77" y="27"/>
                    <a:pt x="85" y="28"/>
                    <a:pt x="93"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74">
              <a:extLst>
                <a:ext uri="{FF2B5EF4-FFF2-40B4-BE49-F238E27FC236}">
                  <a16:creationId xmlns:a16="http://schemas.microsoft.com/office/drawing/2014/main" id="{F2A101B9-A718-408E-AC8B-E7459C0DE99E}"/>
                </a:ext>
              </a:extLst>
            </p:cNvPr>
            <p:cNvSpPr>
              <a:spLocks/>
            </p:cNvSpPr>
            <p:nvPr/>
          </p:nvSpPr>
          <p:spPr bwMode="auto">
            <a:xfrm>
              <a:off x="21980525" y="9813925"/>
              <a:ext cx="998538" cy="560388"/>
            </a:xfrm>
            <a:custGeom>
              <a:avLst/>
              <a:gdLst>
                <a:gd name="T0" fmla="*/ 629 w 629"/>
                <a:gd name="T1" fmla="*/ 0 h 353"/>
                <a:gd name="T2" fmla="*/ 556 w 629"/>
                <a:gd name="T3" fmla="*/ 353 h 353"/>
                <a:gd name="T4" fmla="*/ 98 w 629"/>
                <a:gd name="T5" fmla="*/ 353 h 353"/>
                <a:gd name="T6" fmla="*/ 0 w 629"/>
                <a:gd name="T7" fmla="*/ 0 h 353"/>
                <a:gd name="T8" fmla="*/ 629 w 629"/>
                <a:gd name="T9" fmla="*/ 0 h 353"/>
              </a:gdLst>
              <a:ahLst/>
              <a:cxnLst>
                <a:cxn ang="0">
                  <a:pos x="T0" y="T1"/>
                </a:cxn>
                <a:cxn ang="0">
                  <a:pos x="T2" y="T3"/>
                </a:cxn>
                <a:cxn ang="0">
                  <a:pos x="T4" y="T5"/>
                </a:cxn>
                <a:cxn ang="0">
                  <a:pos x="T6" y="T7"/>
                </a:cxn>
                <a:cxn ang="0">
                  <a:pos x="T8" y="T9"/>
                </a:cxn>
              </a:cxnLst>
              <a:rect l="0" t="0" r="r" b="b"/>
              <a:pathLst>
                <a:path w="629" h="353">
                  <a:moveTo>
                    <a:pt x="629" y="0"/>
                  </a:moveTo>
                  <a:lnTo>
                    <a:pt x="556" y="353"/>
                  </a:lnTo>
                  <a:lnTo>
                    <a:pt x="98" y="353"/>
                  </a:lnTo>
                  <a:lnTo>
                    <a:pt x="0" y="0"/>
                  </a:lnTo>
                  <a:lnTo>
                    <a:pt x="62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75">
              <a:extLst>
                <a:ext uri="{FF2B5EF4-FFF2-40B4-BE49-F238E27FC236}">
                  <a16:creationId xmlns:a16="http://schemas.microsoft.com/office/drawing/2014/main" id="{0A6EDC18-2557-447F-8655-16593C760F94}"/>
                </a:ext>
              </a:extLst>
            </p:cNvPr>
            <p:cNvSpPr>
              <a:spLocks/>
            </p:cNvSpPr>
            <p:nvPr/>
          </p:nvSpPr>
          <p:spPr bwMode="auto">
            <a:xfrm>
              <a:off x="22806025" y="9813925"/>
              <a:ext cx="173038" cy="560388"/>
            </a:xfrm>
            <a:custGeom>
              <a:avLst/>
              <a:gdLst>
                <a:gd name="T0" fmla="*/ 109 w 109"/>
                <a:gd name="T1" fmla="*/ 0 h 353"/>
                <a:gd name="T2" fmla="*/ 36 w 109"/>
                <a:gd name="T3" fmla="*/ 353 h 353"/>
                <a:gd name="T4" fmla="*/ 0 w 109"/>
                <a:gd name="T5" fmla="*/ 353 h 353"/>
                <a:gd name="T6" fmla="*/ 72 w 109"/>
                <a:gd name="T7" fmla="*/ 0 h 353"/>
                <a:gd name="T8" fmla="*/ 109 w 109"/>
                <a:gd name="T9" fmla="*/ 0 h 353"/>
              </a:gdLst>
              <a:ahLst/>
              <a:cxnLst>
                <a:cxn ang="0">
                  <a:pos x="T0" y="T1"/>
                </a:cxn>
                <a:cxn ang="0">
                  <a:pos x="T2" y="T3"/>
                </a:cxn>
                <a:cxn ang="0">
                  <a:pos x="T4" y="T5"/>
                </a:cxn>
                <a:cxn ang="0">
                  <a:pos x="T6" y="T7"/>
                </a:cxn>
                <a:cxn ang="0">
                  <a:pos x="T8" y="T9"/>
                </a:cxn>
              </a:cxnLst>
              <a:rect l="0" t="0" r="r" b="b"/>
              <a:pathLst>
                <a:path w="109" h="353">
                  <a:moveTo>
                    <a:pt x="109" y="0"/>
                  </a:moveTo>
                  <a:lnTo>
                    <a:pt x="36" y="353"/>
                  </a:lnTo>
                  <a:lnTo>
                    <a:pt x="0" y="353"/>
                  </a:lnTo>
                  <a:lnTo>
                    <a:pt x="72" y="0"/>
                  </a:lnTo>
                  <a:lnTo>
                    <a:pt x="10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E1AC9C37-5AA4-4A0F-9BB7-EAF1046F9183}"/>
              </a:ext>
            </a:extLst>
          </p:cNvPr>
          <p:cNvGrpSpPr/>
          <p:nvPr/>
        </p:nvGrpSpPr>
        <p:grpSpPr>
          <a:xfrm>
            <a:off x="14204814" y="4591049"/>
            <a:ext cx="2268538" cy="4144963"/>
            <a:chOff x="12493625" y="6662737"/>
            <a:chExt cx="2268538" cy="4144963"/>
          </a:xfrm>
        </p:grpSpPr>
        <p:sp>
          <p:nvSpPr>
            <p:cNvPr id="87" name="Freeform 76">
              <a:extLst>
                <a:ext uri="{FF2B5EF4-FFF2-40B4-BE49-F238E27FC236}">
                  <a16:creationId xmlns:a16="http://schemas.microsoft.com/office/drawing/2014/main" id="{F3AD0CED-A9ED-4E41-B713-D8A7D9C447BD}"/>
                </a:ext>
              </a:extLst>
            </p:cNvPr>
            <p:cNvSpPr>
              <a:spLocks/>
            </p:cNvSpPr>
            <p:nvPr/>
          </p:nvSpPr>
          <p:spPr bwMode="auto">
            <a:xfrm>
              <a:off x="13636625" y="8196262"/>
              <a:ext cx="1125538" cy="1403350"/>
            </a:xfrm>
            <a:custGeom>
              <a:avLst/>
              <a:gdLst>
                <a:gd name="T0" fmla="*/ 308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8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8" y="0"/>
                  </a:moveTo>
                  <a:cubicBezTo>
                    <a:pt x="81" y="0"/>
                    <a:pt x="81" y="0"/>
                    <a:pt x="81" y="0"/>
                  </a:cubicBezTo>
                  <a:cubicBezTo>
                    <a:pt x="35" y="0"/>
                    <a:pt x="0" y="39"/>
                    <a:pt x="4" y="84"/>
                  </a:cubicBezTo>
                  <a:cubicBezTo>
                    <a:pt x="40" y="486"/>
                    <a:pt x="40" y="486"/>
                    <a:pt x="40" y="486"/>
                  </a:cubicBezTo>
                  <a:cubicBezTo>
                    <a:pt x="350" y="486"/>
                    <a:pt x="350" y="486"/>
                    <a:pt x="350" y="486"/>
                  </a:cubicBezTo>
                  <a:cubicBezTo>
                    <a:pt x="386" y="84"/>
                    <a:pt x="386" y="84"/>
                    <a:pt x="386" y="84"/>
                  </a:cubicBezTo>
                  <a:cubicBezTo>
                    <a:pt x="390" y="39"/>
                    <a:pt x="354" y="0"/>
                    <a:pt x="308"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77">
              <a:extLst>
                <a:ext uri="{FF2B5EF4-FFF2-40B4-BE49-F238E27FC236}">
                  <a16:creationId xmlns:a16="http://schemas.microsoft.com/office/drawing/2014/main" id="{7FABBB2E-DCD6-4703-9D58-0DA5A4B2858B}"/>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 name="T8" fmla="*/ 0 w 84"/>
                <a:gd name="T9" fmla="*/ 2 h 617"/>
              </a:gdLst>
              <a:ahLst/>
              <a:cxnLst>
                <a:cxn ang="0">
                  <a:pos x="T0" y="T1"/>
                </a:cxn>
                <a:cxn ang="0">
                  <a:pos x="T2" y="T3"/>
                </a:cxn>
                <a:cxn ang="0">
                  <a:pos x="T4" y="T5"/>
                </a:cxn>
                <a:cxn ang="0">
                  <a:pos x="T6" y="T7"/>
                </a:cxn>
                <a:cxn ang="0">
                  <a:pos x="T8" y="T9"/>
                </a:cxn>
              </a:cxnLst>
              <a:rect l="0" t="0" r="r" b="b"/>
              <a:pathLst>
                <a:path w="84" h="617">
                  <a:moveTo>
                    <a:pt x="0" y="2"/>
                  </a:moveTo>
                  <a:lnTo>
                    <a:pt x="0" y="617"/>
                  </a:lnTo>
                  <a:lnTo>
                    <a:pt x="29" y="617"/>
                  </a:lnTo>
                  <a:lnTo>
                    <a:pt x="84"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78">
              <a:extLst>
                <a:ext uri="{FF2B5EF4-FFF2-40B4-BE49-F238E27FC236}">
                  <a16:creationId xmlns:a16="http://schemas.microsoft.com/office/drawing/2014/main" id="{E3FDCA52-B9BD-4A4D-B5B6-787EF351C664}"/>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Lst>
              <a:ahLst/>
              <a:cxnLst>
                <a:cxn ang="0">
                  <a:pos x="T0" y="T1"/>
                </a:cxn>
                <a:cxn ang="0">
                  <a:pos x="T2" y="T3"/>
                </a:cxn>
                <a:cxn ang="0">
                  <a:pos x="T4" y="T5"/>
                </a:cxn>
                <a:cxn ang="0">
                  <a:pos x="T6" y="T7"/>
                </a:cxn>
              </a:cxnLst>
              <a:rect l="0" t="0" r="r" b="b"/>
              <a:pathLst>
                <a:path w="84" h="617">
                  <a:moveTo>
                    <a:pt x="0" y="2"/>
                  </a:moveTo>
                  <a:lnTo>
                    <a:pt x="0" y="617"/>
                  </a:lnTo>
                  <a:lnTo>
                    <a:pt x="29" y="617"/>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79">
              <a:extLst>
                <a:ext uri="{FF2B5EF4-FFF2-40B4-BE49-F238E27FC236}">
                  <a16:creationId xmlns:a16="http://schemas.microsoft.com/office/drawing/2014/main" id="{41343E60-FDDC-4E0C-AC09-438B47D02734}"/>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 name="T8" fmla="*/ 84 w 84"/>
                <a:gd name="T9" fmla="*/ 2 h 617"/>
              </a:gdLst>
              <a:ahLst/>
              <a:cxnLst>
                <a:cxn ang="0">
                  <a:pos x="T0" y="T1"/>
                </a:cxn>
                <a:cxn ang="0">
                  <a:pos x="T2" y="T3"/>
                </a:cxn>
                <a:cxn ang="0">
                  <a:pos x="T4" y="T5"/>
                </a:cxn>
                <a:cxn ang="0">
                  <a:pos x="T6" y="T7"/>
                </a:cxn>
                <a:cxn ang="0">
                  <a:pos x="T8" y="T9"/>
                </a:cxn>
              </a:cxnLst>
              <a:rect l="0" t="0" r="r" b="b"/>
              <a:pathLst>
                <a:path w="84" h="617">
                  <a:moveTo>
                    <a:pt x="84" y="2"/>
                  </a:moveTo>
                  <a:lnTo>
                    <a:pt x="84" y="617"/>
                  </a:lnTo>
                  <a:lnTo>
                    <a:pt x="55" y="617"/>
                  </a:lnTo>
                  <a:lnTo>
                    <a:pt x="0" y="0"/>
                  </a:lnTo>
                  <a:lnTo>
                    <a:pt x="84"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0">
              <a:extLst>
                <a:ext uri="{FF2B5EF4-FFF2-40B4-BE49-F238E27FC236}">
                  <a16:creationId xmlns:a16="http://schemas.microsoft.com/office/drawing/2014/main" id="{B7902A5D-70B4-4B04-928C-EBA124F0B479}"/>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Lst>
              <a:ahLst/>
              <a:cxnLst>
                <a:cxn ang="0">
                  <a:pos x="T0" y="T1"/>
                </a:cxn>
                <a:cxn ang="0">
                  <a:pos x="T2" y="T3"/>
                </a:cxn>
                <a:cxn ang="0">
                  <a:pos x="T4" y="T5"/>
                </a:cxn>
                <a:cxn ang="0">
                  <a:pos x="T6" y="T7"/>
                </a:cxn>
              </a:cxnLst>
              <a:rect l="0" t="0" r="r" b="b"/>
              <a:pathLst>
                <a:path w="84" h="617">
                  <a:moveTo>
                    <a:pt x="84" y="2"/>
                  </a:moveTo>
                  <a:lnTo>
                    <a:pt x="84" y="617"/>
                  </a:lnTo>
                  <a:lnTo>
                    <a:pt x="55" y="6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Rectangle 81">
              <a:extLst>
                <a:ext uri="{FF2B5EF4-FFF2-40B4-BE49-F238E27FC236}">
                  <a16:creationId xmlns:a16="http://schemas.microsoft.com/office/drawing/2014/main" id="{0E434D5D-DD41-4479-AA56-5C52E6482DBE}"/>
                </a:ext>
              </a:extLst>
            </p:cNvPr>
            <p:cNvSpPr>
              <a:spLocks noChangeArrowheads="1"/>
            </p:cNvSpPr>
            <p:nvPr/>
          </p:nvSpPr>
          <p:spPr bwMode="auto">
            <a:xfrm>
              <a:off x="13662025" y="9588500"/>
              <a:ext cx="1085850"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82">
              <a:extLst>
                <a:ext uri="{FF2B5EF4-FFF2-40B4-BE49-F238E27FC236}">
                  <a16:creationId xmlns:a16="http://schemas.microsoft.com/office/drawing/2014/main" id="{68FC192B-F834-4588-BF8A-3BF0B388BD01}"/>
                </a:ext>
              </a:extLst>
            </p:cNvPr>
            <p:cNvSpPr>
              <a:spLocks/>
            </p:cNvSpPr>
            <p:nvPr/>
          </p:nvSpPr>
          <p:spPr bwMode="auto">
            <a:xfrm>
              <a:off x="12693650" y="8032750"/>
              <a:ext cx="123825" cy="96838"/>
            </a:xfrm>
            <a:custGeom>
              <a:avLst/>
              <a:gdLst>
                <a:gd name="T0" fmla="*/ 7 w 78"/>
                <a:gd name="T1" fmla="*/ 0 h 61"/>
                <a:gd name="T2" fmla="*/ 0 w 78"/>
                <a:gd name="T3" fmla="*/ 49 h 61"/>
                <a:gd name="T4" fmla="*/ 69 w 78"/>
                <a:gd name="T5" fmla="*/ 61 h 61"/>
                <a:gd name="T6" fmla="*/ 78 w 78"/>
                <a:gd name="T7" fmla="*/ 12 h 61"/>
                <a:gd name="T8" fmla="*/ 7 w 78"/>
                <a:gd name="T9" fmla="*/ 0 h 61"/>
              </a:gdLst>
              <a:ahLst/>
              <a:cxnLst>
                <a:cxn ang="0">
                  <a:pos x="T0" y="T1"/>
                </a:cxn>
                <a:cxn ang="0">
                  <a:pos x="T2" y="T3"/>
                </a:cxn>
                <a:cxn ang="0">
                  <a:pos x="T4" y="T5"/>
                </a:cxn>
                <a:cxn ang="0">
                  <a:pos x="T6" y="T7"/>
                </a:cxn>
                <a:cxn ang="0">
                  <a:pos x="T8" y="T9"/>
                </a:cxn>
              </a:cxnLst>
              <a:rect l="0" t="0" r="r" b="b"/>
              <a:pathLst>
                <a:path w="78" h="61">
                  <a:moveTo>
                    <a:pt x="7" y="0"/>
                  </a:moveTo>
                  <a:lnTo>
                    <a:pt x="0" y="49"/>
                  </a:lnTo>
                  <a:lnTo>
                    <a:pt x="69" y="61"/>
                  </a:lnTo>
                  <a:lnTo>
                    <a:pt x="78" y="12"/>
                  </a:lnTo>
                  <a:lnTo>
                    <a:pt x="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83">
              <a:extLst>
                <a:ext uri="{FF2B5EF4-FFF2-40B4-BE49-F238E27FC236}">
                  <a16:creationId xmlns:a16="http://schemas.microsoft.com/office/drawing/2014/main" id="{8F5C6FD1-48D8-4450-8F23-CA4B16E8BDFF}"/>
                </a:ext>
              </a:extLst>
            </p:cNvPr>
            <p:cNvSpPr>
              <a:spLocks/>
            </p:cNvSpPr>
            <p:nvPr/>
          </p:nvSpPr>
          <p:spPr bwMode="auto">
            <a:xfrm>
              <a:off x="12493625" y="7977187"/>
              <a:ext cx="247650" cy="144463"/>
            </a:xfrm>
            <a:custGeom>
              <a:avLst/>
              <a:gdLst>
                <a:gd name="T0" fmla="*/ 1 w 86"/>
                <a:gd name="T1" fmla="*/ 20 h 50"/>
                <a:gd name="T2" fmla="*/ 1 w 86"/>
                <a:gd name="T3" fmla="*/ 20 h 50"/>
                <a:gd name="T4" fmla="*/ 7 w 86"/>
                <a:gd name="T5" fmla="*/ 29 h 50"/>
                <a:gd name="T6" fmla="*/ 71 w 86"/>
                <a:gd name="T7" fmla="*/ 49 h 50"/>
                <a:gd name="T8" fmla="*/ 80 w 86"/>
                <a:gd name="T9" fmla="*/ 45 h 50"/>
                <a:gd name="T10" fmla="*/ 84 w 86"/>
                <a:gd name="T11" fmla="*/ 31 h 50"/>
                <a:gd name="T12" fmla="*/ 73 w 86"/>
                <a:gd name="T13" fmla="*/ 13 h 50"/>
                <a:gd name="T14" fmla="*/ 50 w 86"/>
                <a:gd name="T15" fmla="*/ 5 h 50"/>
                <a:gd name="T16" fmla="*/ 1 w 86"/>
                <a:gd name="T17"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1" y="20"/>
                  </a:moveTo>
                  <a:cubicBezTo>
                    <a:pt x="1" y="20"/>
                    <a:pt x="1" y="20"/>
                    <a:pt x="1" y="20"/>
                  </a:cubicBezTo>
                  <a:cubicBezTo>
                    <a:pt x="0" y="24"/>
                    <a:pt x="2" y="28"/>
                    <a:pt x="7" y="29"/>
                  </a:cubicBezTo>
                  <a:cubicBezTo>
                    <a:pt x="71" y="49"/>
                    <a:pt x="71" y="49"/>
                    <a:pt x="71" y="49"/>
                  </a:cubicBezTo>
                  <a:cubicBezTo>
                    <a:pt x="75" y="50"/>
                    <a:pt x="79" y="48"/>
                    <a:pt x="80" y="45"/>
                  </a:cubicBezTo>
                  <a:cubicBezTo>
                    <a:pt x="84" y="31"/>
                    <a:pt x="84" y="31"/>
                    <a:pt x="84" y="31"/>
                  </a:cubicBezTo>
                  <a:cubicBezTo>
                    <a:pt x="86" y="24"/>
                    <a:pt x="81" y="16"/>
                    <a:pt x="73" y="13"/>
                  </a:cubicBezTo>
                  <a:cubicBezTo>
                    <a:pt x="50" y="5"/>
                    <a:pt x="50" y="5"/>
                    <a:pt x="50" y="5"/>
                  </a:cubicBezTo>
                  <a:cubicBezTo>
                    <a:pt x="33" y="0"/>
                    <a:pt x="6" y="6"/>
                    <a:pt x="1" y="2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84">
              <a:extLst>
                <a:ext uri="{FF2B5EF4-FFF2-40B4-BE49-F238E27FC236}">
                  <a16:creationId xmlns:a16="http://schemas.microsoft.com/office/drawing/2014/main" id="{EE9D3E7C-8263-4803-B78C-CE89C9238234}"/>
                </a:ext>
              </a:extLst>
            </p:cNvPr>
            <p:cNvSpPr>
              <a:spLocks/>
            </p:cNvSpPr>
            <p:nvPr/>
          </p:nvSpPr>
          <p:spPr bwMode="auto">
            <a:xfrm>
              <a:off x="12649200" y="7962900"/>
              <a:ext cx="87313" cy="123825"/>
            </a:xfrm>
            <a:custGeom>
              <a:avLst/>
              <a:gdLst>
                <a:gd name="T0" fmla="*/ 13 w 30"/>
                <a:gd name="T1" fmla="*/ 43 h 43"/>
                <a:gd name="T2" fmla="*/ 30 w 30"/>
                <a:gd name="T3" fmla="*/ 37 h 43"/>
                <a:gd name="T4" fmla="*/ 17 w 30"/>
                <a:gd name="T5" fmla="*/ 3 h 43"/>
                <a:gd name="T6" fmla="*/ 12 w 30"/>
                <a:gd name="T7" fmla="*/ 0 h 43"/>
                <a:gd name="T8" fmla="*/ 3 w 30"/>
                <a:gd name="T9" fmla="*/ 4 h 43"/>
                <a:gd name="T10" fmla="*/ 1 w 30"/>
                <a:gd name="T11" fmla="*/ 9 h 43"/>
                <a:gd name="T12" fmla="*/ 13 w 3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30" h="43">
                  <a:moveTo>
                    <a:pt x="13" y="43"/>
                  </a:moveTo>
                  <a:cubicBezTo>
                    <a:pt x="30" y="37"/>
                    <a:pt x="30" y="37"/>
                    <a:pt x="30" y="37"/>
                  </a:cubicBezTo>
                  <a:cubicBezTo>
                    <a:pt x="17" y="3"/>
                    <a:pt x="17" y="3"/>
                    <a:pt x="17" y="3"/>
                  </a:cubicBezTo>
                  <a:cubicBezTo>
                    <a:pt x="16" y="1"/>
                    <a:pt x="14" y="0"/>
                    <a:pt x="12" y="0"/>
                  </a:cubicBezTo>
                  <a:cubicBezTo>
                    <a:pt x="3" y="4"/>
                    <a:pt x="3" y="4"/>
                    <a:pt x="3" y="4"/>
                  </a:cubicBezTo>
                  <a:cubicBezTo>
                    <a:pt x="1" y="4"/>
                    <a:pt x="0" y="7"/>
                    <a:pt x="1" y="9"/>
                  </a:cubicBezTo>
                  <a:lnTo>
                    <a:pt x="13" y="4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85">
              <a:extLst>
                <a:ext uri="{FF2B5EF4-FFF2-40B4-BE49-F238E27FC236}">
                  <a16:creationId xmlns:a16="http://schemas.microsoft.com/office/drawing/2014/main" id="{0F3B98B6-EC00-4054-8699-2DCE11068677}"/>
                </a:ext>
              </a:extLst>
            </p:cNvPr>
            <p:cNvSpPr>
              <a:spLocks/>
            </p:cNvSpPr>
            <p:nvPr/>
          </p:nvSpPr>
          <p:spPr bwMode="auto">
            <a:xfrm>
              <a:off x="13565188" y="8982075"/>
              <a:ext cx="339725" cy="1597025"/>
            </a:xfrm>
            <a:custGeom>
              <a:avLst/>
              <a:gdLst>
                <a:gd name="T0" fmla="*/ 105 w 118"/>
                <a:gd name="T1" fmla="*/ 0 h 553"/>
                <a:gd name="T2" fmla="*/ 51 w 118"/>
                <a:gd name="T3" fmla="*/ 249 h 553"/>
                <a:gd name="T4" fmla="*/ 11 w 118"/>
                <a:gd name="T5" fmla="*/ 553 h 553"/>
                <a:gd name="T6" fmla="*/ 0 w 118"/>
                <a:gd name="T7" fmla="*/ 544 h 553"/>
                <a:gd name="T8" fmla="*/ 32 w 118"/>
                <a:gd name="T9" fmla="*/ 83 h 553"/>
                <a:gd name="T10" fmla="*/ 105 w 118"/>
                <a:gd name="T11" fmla="*/ 0 h 553"/>
              </a:gdLst>
              <a:ahLst/>
              <a:cxnLst>
                <a:cxn ang="0">
                  <a:pos x="T0" y="T1"/>
                </a:cxn>
                <a:cxn ang="0">
                  <a:pos x="T2" y="T3"/>
                </a:cxn>
                <a:cxn ang="0">
                  <a:pos x="T4" y="T5"/>
                </a:cxn>
                <a:cxn ang="0">
                  <a:pos x="T6" y="T7"/>
                </a:cxn>
                <a:cxn ang="0">
                  <a:pos x="T8" y="T9"/>
                </a:cxn>
                <a:cxn ang="0">
                  <a:pos x="T10" y="T11"/>
                </a:cxn>
              </a:cxnLst>
              <a:rect l="0" t="0" r="r" b="b"/>
              <a:pathLst>
                <a:path w="118" h="553">
                  <a:moveTo>
                    <a:pt x="105" y="0"/>
                  </a:moveTo>
                  <a:cubicBezTo>
                    <a:pt x="118" y="76"/>
                    <a:pt x="72" y="167"/>
                    <a:pt x="51" y="249"/>
                  </a:cubicBezTo>
                  <a:cubicBezTo>
                    <a:pt x="44" y="323"/>
                    <a:pt x="17" y="542"/>
                    <a:pt x="11" y="553"/>
                  </a:cubicBezTo>
                  <a:cubicBezTo>
                    <a:pt x="0" y="544"/>
                    <a:pt x="0" y="544"/>
                    <a:pt x="0" y="544"/>
                  </a:cubicBezTo>
                  <a:cubicBezTo>
                    <a:pt x="32" y="83"/>
                    <a:pt x="32" y="83"/>
                    <a:pt x="32" y="83"/>
                  </a:cubicBezTo>
                  <a:lnTo>
                    <a:pt x="105" y="0"/>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86">
              <a:extLst>
                <a:ext uri="{FF2B5EF4-FFF2-40B4-BE49-F238E27FC236}">
                  <a16:creationId xmlns:a16="http://schemas.microsoft.com/office/drawing/2014/main" id="{732712EA-3821-4071-BCAD-4BCD16E4C603}"/>
                </a:ext>
              </a:extLst>
            </p:cNvPr>
            <p:cNvSpPr>
              <a:spLocks/>
            </p:cNvSpPr>
            <p:nvPr/>
          </p:nvSpPr>
          <p:spPr bwMode="auto">
            <a:xfrm>
              <a:off x="12768263" y="7442200"/>
              <a:ext cx="977900" cy="711200"/>
            </a:xfrm>
            <a:custGeom>
              <a:avLst/>
              <a:gdLst>
                <a:gd name="T0" fmla="*/ 260 w 339"/>
                <a:gd name="T1" fmla="*/ 0 h 246"/>
                <a:gd name="T2" fmla="*/ 200 w 339"/>
                <a:gd name="T3" fmla="*/ 165 h 246"/>
                <a:gd name="T4" fmla="*/ 0 w 339"/>
                <a:gd name="T5" fmla="*/ 205 h 246"/>
                <a:gd name="T6" fmla="*/ 0 w 339"/>
                <a:gd name="T7" fmla="*/ 240 h 246"/>
                <a:gd name="T8" fmla="*/ 276 w 339"/>
                <a:gd name="T9" fmla="*/ 228 h 246"/>
                <a:gd name="T10" fmla="*/ 339 w 339"/>
                <a:gd name="T11" fmla="*/ 13 h 246"/>
                <a:gd name="T12" fmla="*/ 260 w 339"/>
                <a:gd name="T13" fmla="*/ 0 h 246"/>
              </a:gdLst>
              <a:ahLst/>
              <a:cxnLst>
                <a:cxn ang="0">
                  <a:pos x="T0" y="T1"/>
                </a:cxn>
                <a:cxn ang="0">
                  <a:pos x="T2" y="T3"/>
                </a:cxn>
                <a:cxn ang="0">
                  <a:pos x="T4" y="T5"/>
                </a:cxn>
                <a:cxn ang="0">
                  <a:pos x="T6" y="T7"/>
                </a:cxn>
                <a:cxn ang="0">
                  <a:pos x="T8" y="T9"/>
                </a:cxn>
                <a:cxn ang="0">
                  <a:pos x="T10" y="T11"/>
                </a:cxn>
                <a:cxn ang="0">
                  <a:pos x="T12" y="T13"/>
                </a:cxn>
              </a:cxnLst>
              <a:rect l="0" t="0" r="r" b="b"/>
              <a:pathLst>
                <a:path w="339" h="246">
                  <a:moveTo>
                    <a:pt x="260" y="0"/>
                  </a:moveTo>
                  <a:cubicBezTo>
                    <a:pt x="227" y="50"/>
                    <a:pt x="207" y="105"/>
                    <a:pt x="200" y="165"/>
                  </a:cubicBezTo>
                  <a:cubicBezTo>
                    <a:pt x="122" y="186"/>
                    <a:pt x="57" y="198"/>
                    <a:pt x="0" y="205"/>
                  </a:cubicBezTo>
                  <a:cubicBezTo>
                    <a:pt x="3" y="216"/>
                    <a:pt x="3" y="227"/>
                    <a:pt x="0" y="240"/>
                  </a:cubicBezTo>
                  <a:cubicBezTo>
                    <a:pt x="107" y="246"/>
                    <a:pt x="203" y="245"/>
                    <a:pt x="276" y="228"/>
                  </a:cubicBezTo>
                  <a:cubicBezTo>
                    <a:pt x="339" y="13"/>
                    <a:pt x="339" y="13"/>
                    <a:pt x="339" y="13"/>
                  </a:cubicBezTo>
                  <a:lnTo>
                    <a:pt x="26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87">
              <a:extLst>
                <a:ext uri="{FF2B5EF4-FFF2-40B4-BE49-F238E27FC236}">
                  <a16:creationId xmlns:a16="http://schemas.microsoft.com/office/drawing/2014/main" id="{660F168F-121E-4538-BD33-D681F9377D86}"/>
                </a:ext>
              </a:extLst>
            </p:cNvPr>
            <p:cNvSpPr>
              <a:spLocks/>
            </p:cNvSpPr>
            <p:nvPr/>
          </p:nvSpPr>
          <p:spPr bwMode="auto">
            <a:xfrm>
              <a:off x="14066838" y="10304462"/>
              <a:ext cx="85725" cy="315913"/>
            </a:xfrm>
            <a:custGeom>
              <a:avLst/>
              <a:gdLst>
                <a:gd name="T0" fmla="*/ 54 w 54"/>
                <a:gd name="T1" fmla="*/ 197 h 199"/>
                <a:gd name="T2" fmla="*/ 13 w 54"/>
                <a:gd name="T3" fmla="*/ 199 h 199"/>
                <a:gd name="T4" fmla="*/ 0 w 54"/>
                <a:gd name="T5" fmla="*/ 2 h 199"/>
                <a:gd name="T6" fmla="*/ 42 w 54"/>
                <a:gd name="T7" fmla="*/ 0 h 199"/>
                <a:gd name="T8" fmla="*/ 54 w 54"/>
                <a:gd name="T9" fmla="*/ 197 h 199"/>
              </a:gdLst>
              <a:ahLst/>
              <a:cxnLst>
                <a:cxn ang="0">
                  <a:pos x="T0" y="T1"/>
                </a:cxn>
                <a:cxn ang="0">
                  <a:pos x="T2" y="T3"/>
                </a:cxn>
                <a:cxn ang="0">
                  <a:pos x="T4" y="T5"/>
                </a:cxn>
                <a:cxn ang="0">
                  <a:pos x="T6" y="T7"/>
                </a:cxn>
                <a:cxn ang="0">
                  <a:pos x="T8" y="T9"/>
                </a:cxn>
              </a:cxnLst>
              <a:rect l="0" t="0" r="r" b="b"/>
              <a:pathLst>
                <a:path w="54" h="199">
                  <a:moveTo>
                    <a:pt x="54" y="197"/>
                  </a:moveTo>
                  <a:lnTo>
                    <a:pt x="13" y="199"/>
                  </a:lnTo>
                  <a:lnTo>
                    <a:pt x="0" y="2"/>
                  </a:lnTo>
                  <a:lnTo>
                    <a:pt x="42" y="0"/>
                  </a:lnTo>
                  <a:lnTo>
                    <a:pt x="54" y="19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88">
              <a:extLst>
                <a:ext uri="{FF2B5EF4-FFF2-40B4-BE49-F238E27FC236}">
                  <a16:creationId xmlns:a16="http://schemas.microsoft.com/office/drawing/2014/main" id="{698496D4-E73A-4F1D-83C8-41BE45B7B1B1}"/>
                </a:ext>
              </a:extLst>
            </p:cNvPr>
            <p:cNvSpPr>
              <a:spLocks/>
            </p:cNvSpPr>
            <p:nvPr/>
          </p:nvSpPr>
          <p:spPr bwMode="auto">
            <a:xfrm>
              <a:off x="13498513" y="10366375"/>
              <a:ext cx="82550" cy="314325"/>
            </a:xfrm>
            <a:custGeom>
              <a:avLst/>
              <a:gdLst>
                <a:gd name="T0" fmla="*/ 52 w 52"/>
                <a:gd name="T1" fmla="*/ 196 h 198"/>
                <a:gd name="T2" fmla="*/ 11 w 52"/>
                <a:gd name="T3" fmla="*/ 198 h 198"/>
                <a:gd name="T4" fmla="*/ 0 w 52"/>
                <a:gd name="T5" fmla="*/ 1 h 198"/>
                <a:gd name="T6" fmla="*/ 40 w 52"/>
                <a:gd name="T7" fmla="*/ 0 h 198"/>
                <a:gd name="T8" fmla="*/ 52 w 52"/>
                <a:gd name="T9" fmla="*/ 196 h 198"/>
              </a:gdLst>
              <a:ahLst/>
              <a:cxnLst>
                <a:cxn ang="0">
                  <a:pos x="T0" y="T1"/>
                </a:cxn>
                <a:cxn ang="0">
                  <a:pos x="T2" y="T3"/>
                </a:cxn>
                <a:cxn ang="0">
                  <a:pos x="T4" y="T5"/>
                </a:cxn>
                <a:cxn ang="0">
                  <a:pos x="T6" y="T7"/>
                </a:cxn>
                <a:cxn ang="0">
                  <a:pos x="T8" y="T9"/>
                </a:cxn>
              </a:cxnLst>
              <a:rect l="0" t="0" r="r" b="b"/>
              <a:pathLst>
                <a:path w="52" h="198">
                  <a:moveTo>
                    <a:pt x="52" y="196"/>
                  </a:moveTo>
                  <a:lnTo>
                    <a:pt x="11" y="198"/>
                  </a:lnTo>
                  <a:lnTo>
                    <a:pt x="0" y="1"/>
                  </a:lnTo>
                  <a:lnTo>
                    <a:pt x="40" y="0"/>
                  </a:lnTo>
                  <a:lnTo>
                    <a:pt x="52" y="19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89">
              <a:extLst>
                <a:ext uri="{FF2B5EF4-FFF2-40B4-BE49-F238E27FC236}">
                  <a16:creationId xmlns:a16="http://schemas.microsoft.com/office/drawing/2014/main" id="{8C0E89DA-28C0-4D20-B8F5-486CDDEF64E1}"/>
                </a:ext>
              </a:extLst>
            </p:cNvPr>
            <p:cNvSpPr>
              <a:spLocks/>
            </p:cNvSpPr>
            <p:nvPr/>
          </p:nvSpPr>
          <p:spPr bwMode="auto">
            <a:xfrm>
              <a:off x="13273088" y="10637837"/>
              <a:ext cx="369888" cy="169863"/>
            </a:xfrm>
            <a:custGeom>
              <a:avLst/>
              <a:gdLst>
                <a:gd name="T0" fmla="*/ 16 w 128"/>
                <a:gd name="T1" fmla="*/ 56 h 59"/>
                <a:gd name="T2" fmla="*/ 100 w 128"/>
                <a:gd name="T3" fmla="*/ 48 h 59"/>
                <a:gd name="T4" fmla="*/ 103 w 128"/>
                <a:gd name="T5" fmla="*/ 48 h 59"/>
                <a:gd name="T6" fmla="*/ 107 w 128"/>
                <a:gd name="T7" fmla="*/ 47 h 59"/>
                <a:gd name="T8" fmla="*/ 126 w 128"/>
                <a:gd name="T9" fmla="*/ 23 h 59"/>
                <a:gd name="T10" fmla="*/ 125 w 128"/>
                <a:gd name="T11" fmla="*/ 11 h 59"/>
                <a:gd name="T12" fmla="*/ 110 w 128"/>
                <a:gd name="T13" fmla="*/ 3 h 59"/>
                <a:gd name="T14" fmla="*/ 75 w 128"/>
                <a:gd name="T15" fmla="*/ 3 h 59"/>
                <a:gd name="T16" fmla="*/ 63 w 128"/>
                <a:gd name="T17" fmla="*/ 8 h 59"/>
                <a:gd name="T18" fmla="*/ 11 w 128"/>
                <a:gd name="T19" fmla="*/ 34 h 59"/>
                <a:gd name="T20" fmla="*/ 3 w 128"/>
                <a:gd name="T21" fmla="*/ 40 h 59"/>
                <a:gd name="T22" fmla="*/ 2 w 128"/>
                <a:gd name="T23" fmla="*/ 44 h 59"/>
                <a:gd name="T24" fmla="*/ 16 w 128"/>
                <a:gd name="T25"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59">
                  <a:moveTo>
                    <a:pt x="16" y="56"/>
                  </a:moveTo>
                  <a:cubicBezTo>
                    <a:pt x="41" y="46"/>
                    <a:pt x="70" y="44"/>
                    <a:pt x="100" y="48"/>
                  </a:cubicBezTo>
                  <a:cubicBezTo>
                    <a:pt x="101" y="48"/>
                    <a:pt x="102" y="48"/>
                    <a:pt x="103" y="48"/>
                  </a:cubicBezTo>
                  <a:cubicBezTo>
                    <a:pt x="107" y="47"/>
                    <a:pt x="107" y="47"/>
                    <a:pt x="107" y="47"/>
                  </a:cubicBezTo>
                  <a:cubicBezTo>
                    <a:pt x="119" y="46"/>
                    <a:pt x="128" y="35"/>
                    <a:pt x="126" y="23"/>
                  </a:cubicBezTo>
                  <a:cubicBezTo>
                    <a:pt x="125" y="11"/>
                    <a:pt x="125" y="11"/>
                    <a:pt x="125" y="11"/>
                  </a:cubicBezTo>
                  <a:cubicBezTo>
                    <a:pt x="124" y="4"/>
                    <a:pt x="117" y="0"/>
                    <a:pt x="110" y="3"/>
                  </a:cubicBezTo>
                  <a:cubicBezTo>
                    <a:pt x="100" y="7"/>
                    <a:pt x="88" y="7"/>
                    <a:pt x="75" y="3"/>
                  </a:cubicBezTo>
                  <a:cubicBezTo>
                    <a:pt x="70" y="2"/>
                    <a:pt x="65" y="4"/>
                    <a:pt x="63" y="8"/>
                  </a:cubicBezTo>
                  <a:cubicBezTo>
                    <a:pt x="55" y="24"/>
                    <a:pt x="34" y="30"/>
                    <a:pt x="11" y="34"/>
                  </a:cubicBezTo>
                  <a:cubicBezTo>
                    <a:pt x="8" y="35"/>
                    <a:pt x="5" y="37"/>
                    <a:pt x="3" y="40"/>
                  </a:cubicBezTo>
                  <a:cubicBezTo>
                    <a:pt x="3" y="41"/>
                    <a:pt x="2" y="43"/>
                    <a:pt x="2" y="44"/>
                  </a:cubicBezTo>
                  <a:cubicBezTo>
                    <a:pt x="0" y="52"/>
                    <a:pt x="8" y="59"/>
                    <a:pt x="16" y="56"/>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0">
              <a:extLst>
                <a:ext uri="{FF2B5EF4-FFF2-40B4-BE49-F238E27FC236}">
                  <a16:creationId xmlns:a16="http://schemas.microsoft.com/office/drawing/2014/main" id="{A8663DAE-A739-47D5-926E-D04584CE8366}"/>
                </a:ext>
              </a:extLst>
            </p:cNvPr>
            <p:cNvSpPr>
              <a:spLocks/>
            </p:cNvSpPr>
            <p:nvPr/>
          </p:nvSpPr>
          <p:spPr bwMode="auto">
            <a:xfrm>
              <a:off x="13442950" y="8601075"/>
              <a:ext cx="846138" cy="1978025"/>
            </a:xfrm>
            <a:custGeom>
              <a:avLst/>
              <a:gdLst>
                <a:gd name="T0" fmla="*/ 282 w 293"/>
                <a:gd name="T1" fmla="*/ 10 h 685"/>
                <a:gd name="T2" fmla="*/ 147 w 293"/>
                <a:gd name="T3" fmla="*/ 29 h 685"/>
                <a:gd name="T4" fmla="*/ 147 w 293"/>
                <a:gd name="T5" fmla="*/ 29 h 685"/>
                <a:gd name="T6" fmla="*/ 25 w 293"/>
                <a:gd name="T7" fmla="*/ 0 h 685"/>
                <a:gd name="T8" fmla="*/ 0 w 293"/>
                <a:gd name="T9" fmla="*/ 389 h 685"/>
                <a:gd name="T10" fmla="*/ 11 w 293"/>
                <a:gd name="T11" fmla="*/ 685 h 685"/>
                <a:gd name="T12" fmla="*/ 53 w 293"/>
                <a:gd name="T13" fmla="*/ 685 h 685"/>
                <a:gd name="T14" fmla="*/ 76 w 293"/>
                <a:gd name="T15" fmla="*/ 379 h 685"/>
                <a:gd name="T16" fmla="*/ 147 w 293"/>
                <a:gd name="T17" fmla="*/ 132 h 685"/>
                <a:gd name="T18" fmla="*/ 154 w 293"/>
                <a:gd name="T19" fmla="*/ 354 h 685"/>
                <a:gd name="T20" fmla="*/ 206 w 293"/>
                <a:gd name="T21" fmla="*/ 659 h 685"/>
                <a:gd name="T22" fmla="*/ 259 w 293"/>
                <a:gd name="T23" fmla="*/ 659 h 685"/>
                <a:gd name="T24" fmla="*/ 249 w 293"/>
                <a:gd name="T25" fmla="*/ 326 h 685"/>
                <a:gd name="T26" fmla="*/ 282 w 293"/>
                <a:gd name="T27" fmla="*/ 1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685">
                  <a:moveTo>
                    <a:pt x="282" y="10"/>
                  </a:moveTo>
                  <a:cubicBezTo>
                    <a:pt x="147" y="29"/>
                    <a:pt x="147" y="29"/>
                    <a:pt x="147" y="29"/>
                  </a:cubicBezTo>
                  <a:cubicBezTo>
                    <a:pt x="147" y="29"/>
                    <a:pt x="147" y="29"/>
                    <a:pt x="147" y="29"/>
                  </a:cubicBezTo>
                  <a:cubicBezTo>
                    <a:pt x="25" y="0"/>
                    <a:pt x="25" y="0"/>
                    <a:pt x="25" y="0"/>
                  </a:cubicBezTo>
                  <a:cubicBezTo>
                    <a:pt x="0" y="389"/>
                    <a:pt x="0" y="389"/>
                    <a:pt x="0" y="389"/>
                  </a:cubicBezTo>
                  <a:cubicBezTo>
                    <a:pt x="11" y="685"/>
                    <a:pt x="11" y="685"/>
                    <a:pt x="11" y="685"/>
                  </a:cubicBezTo>
                  <a:cubicBezTo>
                    <a:pt x="53" y="685"/>
                    <a:pt x="53" y="685"/>
                    <a:pt x="53" y="685"/>
                  </a:cubicBezTo>
                  <a:cubicBezTo>
                    <a:pt x="67" y="566"/>
                    <a:pt x="78" y="453"/>
                    <a:pt x="76" y="379"/>
                  </a:cubicBezTo>
                  <a:cubicBezTo>
                    <a:pt x="100" y="277"/>
                    <a:pt x="133" y="187"/>
                    <a:pt x="147" y="132"/>
                  </a:cubicBezTo>
                  <a:cubicBezTo>
                    <a:pt x="154" y="354"/>
                    <a:pt x="154" y="354"/>
                    <a:pt x="154" y="354"/>
                  </a:cubicBezTo>
                  <a:cubicBezTo>
                    <a:pt x="206" y="659"/>
                    <a:pt x="206" y="659"/>
                    <a:pt x="206" y="659"/>
                  </a:cubicBezTo>
                  <a:cubicBezTo>
                    <a:pt x="259" y="659"/>
                    <a:pt x="259" y="659"/>
                    <a:pt x="259" y="659"/>
                  </a:cubicBezTo>
                  <a:cubicBezTo>
                    <a:pt x="262" y="517"/>
                    <a:pt x="264" y="392"/>
                    <a:pt x="249" y="326"/>
                  </a:cubicBezTo>
                  <a:cubicBezTo>
                    <a:pt x="280" y="188"/>
                    <a:pt x="293" y="74"/>
                    <a:pt x="282" y="1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91">
              <a:extLst>
                <a:ext uri="{FF2B5EF4-FFF2-40B4-BE49-F238E27FC236}">
                  <a16:creationId xmlns:a16="http://schemas.microsoft.com/office/drawing/2014/main" id="{2CFA5A0F-1646-43B9-B9AC-60382BD28DC6}"/>
                </a:ext>
              </a:extLst>
            </p:cNvPr>
            <p:cNvSpPr>
              <a:spLocks/>
            </p:cNvSpPr>
            <p:nvPr/>
          </p:nvSpPr>
          <p:spPr bwMode="auto">
            <a:xfrm>
              <a:off x="13354050" y="7243762"/>
              <a:ext cx="1090613" cy="1473200"/>
            </a:xfrm>
            <a:custGeom>
              <a:avLst/>
              <a:gdLst>
                <a:gd name="T0" fmla="*/ 366 w 378"/>
                <a:gd name="T1" fmla="*/ 274 h 510"/>
                <a:gd name="T2" fmla="*/ 326 w 378"/>
                <a:gd name="T3" fmla="*/ 420 h 510"/>
                <a:gd name="T4" fmla="*/ 326 w 378"/>
                <a:gd name="T5" fmla="*/ 420 h 510"/>
                <a:gd name="T6" fmla="*/ 313 w 378"/>
                <a:gd name="T7" fmla="*/ 480 h 510"/>
                <a:gd name="T8" fmla="*/ 57 w 378"/>
                <a:gd name="T9" fmla="*/ 471 h 510"/>
                <a:gd name="T10" fmla="*/ 52 w 378"/>
                <a:gd name="T11" fmla="*/ 82 h 510"/>
                <a:gd name="T12" fmla="*/ 74 w 378"/>
                <a:gd name="T13" fmla="*/ 47 h 510"/>
                <a:gd name="T14" fmla="*/ 137 w 378"/>
                <a:gd name="T15" fmla="*/ 11 h 510"/>
                <a:gd name="T16" fmla="*/ 161 w 378"/>
                <a:gd name="T17" fmla="*/ 4 h 510"/>
                <a:gd name="T18" fmla="*/ 226 w 378"/>
                <a:gd name="T19" fmla="*/ 4 h 510"/>
                <a:gd name="T20" fmla="*/ 254 w 378"/>
                <a:gd name="T21" fmla="*/ 11 h 510"/>
                <a:gd name="T22" fmla="*/ 321 w 378"/>
                <a:gd name="T23" fmla="*/ 42 h 510"/>
                <a:gd name="T24" fmla="*/ 362 w 378"/>
                <a:gd name="T25" fmla="*/ 92 h 510"/>
                <a:gd name="T26" fmla="*/ 364 w 378"/>
                <a:gd name="T27" fmla="*/ 100 h 510"/>
                <a:gd name="T28" fmla="*/ 366 w 378"/>
                <a:gd name="T29" fmla="*/ 27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8" h="510">
                  <a:moveTo>
                    <a:pt x="366" y="274"/>
                  </a:moveTo>
                  <a:cubicBezTo>
                    <a:pt x="360" y="325"/>
                    <a:pt x="340" y="378"/>
                    <a:pt x="326" y="420"/>
                  </a:cubicBezTo>
                  <a:cubicBezTo>
                    <a:pt x="326" y="420"/>
                    <a:pt x="326" y="420"/>
                    <a:pt x="326" y="420"/>
                  </a:cubicBezTo>
                  <a:cubicBezTo>
                    <a:pt x="317" y="446"/>
                    <a:pt x="311" y="467"/>
                    <a:pt x="313" y="480"/>
                  </a:cubicBezTo>
                  <a:cubicBezTo>
                    <a:pt x="216" y="504"/>
                    <a:pt x="127" y="510"/>
                    <a:pt x="57" y="471"/>
                  </a:cubicBezTo>
                  <a:cubicBezTo>
                    <a:pt x="0" y="378"/>
                    <a:pt x="16" y="253"/>
                    <a:pt x="52" y="82"/>
                  </a:cubicBezTo>
                  <a:cubicBezTo>
                    <a:pt x="55" y="68"/>
                    <a:pt x="63" y="56"/>
                    <a:pt x="74" y="47"/>
                  </a:cubicBezTo>
                  <a:cubicBezTo>
                    <a:pt x="95" y="30"/>
                    <a:pt x="116" y="18"/>
                    <a:pt x="137" y="11"/>
                  </a:cubicBezTo>
                  <a:cubicBezTo>
                    <a:pt x="145" y="8"/>
                    <a:pt x="153" y="6"/>
                    <a:pt x="161" y="4"/>
                  </a:cubicBezTo>
                  <a:cubicBezTo>
                    <a:pt x="183" y="0"/>
                    <a:pt x="204" y="0"/>
                    <a:pt x="226" y="4"/>
                  </a:cubicBezTo>
                  <a:cubicBezTo>
                    <a:pt x="235" y="6"/>
                    <a:pt x="244" y="8"/>
                    <a:pt x="254" y="11"/>
                  </a:cubicBezTo>
                  <a:cubicBezTo>
                    <a:pt x="276" y="18"/>
                    <a:pt x="298" y="28"/>
                    <a:pt x="321" y="42"/>
                  </a:cubicBezTo>
                  <a:cubicBezTo>
                    <a:pt x="340" y="53"/>
                    <a:pt x="354" y="71"/>
                    <a:pt x="362" y="92"/>
                  </a:cubicBezTo>
                  <a:cubicBezTo>
                    <a:pt x="363" y="95"/>
                    <a:pt x="363" y="97"/>
                    <a:pt x="364" y="100"/>
                  </a:cubicBezTo>
                  <a:cubicBezTo>
                    <a:pt x="378" y="152"/>
                    <a:pt x="375" y="198"/>
                    <a:pt x="366"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92">
              <a:extLst>
                <a:ext uri="{FF2B5EF4-FFF2-40B4-BE49-F238E27FC236}">
                  <a16:creationId xmlns:a16="http://schemas.microsoft.com/office/drawing/2014/main" id="{0ABF5A4A-37BD-4C87-8F0D-582560BC071A}"/>
                </a:ext>
              </a:extLst>
            </p:cNvPr>
            <p:cNvSpPr>
              <a:spLocks/>
            </p:cNvSpPr>
            <p:nvPr/>
          </p:nvSpPr>
          <p:spPr bwMode="auto">
            <a:xfrm>
              <a:off x="13943013" y="10575925"/>
              <a:ext cx="258763" cy="211138"/>
            </a:xfrm>
            <a:custGeom>
              <a:avLst/>
              <a:gdLst>
                <a:gd name="T0" fmla="*/ 16 w 90"/>
                <a:gd name="T1" fmla="*/ 71 h 73"/>
                <a:gd name="T2" fmla="*/ 68 w 90"/>
                <a:gd name="T3" fmla="*/ 50 h 73"/>
                <a:gd name="T4" fmla="*/ 71 w 90"/>
                <a:gd name="T5" fmla="*/ 50 h 73"/>
                <a:gd name="T6" fmla="*/ 75 w 90"/>
                <a:gd name="T7" fmla="*/ 49 h 73"/>
                <a:gd name="T8" fmla="*/ 88 w 90"/>
                <a:gd name="T9" fmla="*/ 23 h 73"/>
                <a:gd name="T10" fmla="*/ 87 w 90"/>
                <a:gd name="T11" fmla="*/ 11 h 73"/>
                <a:gd name="T12" fmla="*/ 72 w 90"/>
                <a:gd name="T13" fmla="*/ 3 h 73"/>
                <a:gd name="T14" fmla="*/ 50 w 90"/>
                <a:gd name="T15" fmla="*/ 11 h 73"/>
                <a:gd name="T16" fmla="*/ 39 w 90"/>
                <a:gd name="T17" fmla="*/ 16 h 73"/>
                <a:gd name="T18" fmla="*/ 11 w 90"/>
                <a:gd name="T19" fmla="*/ 50 h 73"/>
                <a:gd name="T20" fmla="*/ 4 w 90"/>
                <a:gd name="T21" fmla="*/ 55 h 73"/>
                <a:gd name="T22" fmla="*/ 2 w 90"/>
                <a:gd name="T23" fmla="*/ 59 h 73"/>
                <a:gd name="T24" fmla="*/ 16 w 90"/>
                <a:gd name="T25"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73">
                  <a:moveTo>
                    <a:pt x="16" y="71"/>
                  </a:moveTo>
                  <a:cubicBezTo>
                    <a:pt x="48" y="66"/>
                    <a:pt x="40" y="53"/>
                    <a:pt x="68" y="50"/>
                  </a:cubicBezTo>
                  <a:cubicBezTo>
                    <a:pt x="69" y="50"/>
                    <a:pt x="70" y="50"/>
                    <a:pt x="71" y="50"/>
                  </a:cubicBezTo>
                  <a:cubicBezTo>
                    <a:pt x="75" y="49"/>
                    <a:pt x="75" y="49"/>
                    <a:pt x="75" y="49"/>
                  </a:cubicBezTo>
                  <a:cubicBezTo>
                    <a:pt x="87" y="48"/>
                    <a:pt x="90" y="35"/>
                    <a:pt x="88" y="23"/>
                  </a:cubicBezTo>
                  <a:cubicBezTo>
                    <a:pt x="87" y="11"/>
                    <a:pt x="87" y="11"/>
                    <a:pt x="87" y="11"/>
                  </a:cubicBezTo>
                  <a:cubicBezTo>
                    <a:pt x="86" y="4"/>
                    <a:pt x="79" y="0"/>
                    <a:pt x="72" y="3"/>
                  </a:cubicBezTo>
                  <a:cubicBezTo>
                    <a:pt x="62" y="7"/>
                    <a:pt x="64" y="14"/>
                    <a:pt x="50" y="11"/>
                  </a:cubicBezTo>
                  <a:cubicBezTo>
                    <a:pt x="45" y="10"/>
                    <a:pt x="41" y="12"/>
                    <a:pt x="39" y="16"/>
                  </a:cubicBezTo>
                  <a:cubicBezTo>
                    <a:pt x="30" y="31"/>
                    <a:pt x="29" y="38"/>
                    <a:pt x="11" y="50"/>
                  </a:cubicBezTo>
                  <a:cubicBezTo>
                    <a:pt x="8" y="51"/>
                    <a:pt x="5" y="52"/>
                    <a:pt x="4" y="55"/>
                  </a:cubicBezTo>
                  <a:cubicBezTo>
                    <a:pt x="3" y="57"/>
                    <a:pt x="2" y="58"/>
                    <a:pt x="2" y="59"/>
                  </a:cubicBezTo>
                  <a:cubicBezTo>
                    <a:pt x="0" y="68"/>
                    <a:pt x="8" y="73"/>
                    <a:pt x="16"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93">
              <a:extLst>
                <a:ext uri="{FF2B5EF4-FFF2-40B4-BE49-F238E27FC236}">
                  <a16:creationId xmlns:a16="http://schemas.microsoft.com/office/drawing/2014/main" id="{213255E0-BDB8-4B1C-AD17-4B64BA85AE35}"/>
                </a:ext>
              </a:extLst>
            </p:cNvPr>
            <p:cNvSpPr>
              <a:spLocks/>
            </p:cNvSpPr>
            <p:nvPr/>
          </p:nvSpPr>
          <p:spPr bwMode="auto">
            <a:xfrm>
              <a:off x="13806488" y="7243762"/>
              <a:ext cx="214313" cy="106363"/>
            </a:xfrm>
            <a:custGeom>
              <a:avLst/>
              <a:gdLst>
                <a:gd name="T0" fmla="*/ 74 w 74"/>
                <a:gd name="T1" fmla="*/ 15 h 37"/>
                <a:gd name="T2" fmla="*/ 37 w 74"/>
                <a:gd name="T3" fmla="*/ 37 h 37"/>
                <a:gd name="T4" fmla="*/ 0 w 74"/>
                <a:gd name="T5" fmla="*/ 15 h 37"/>
                <a:gd name="T6" fmla="*/ 4 w 74"/>
                <a:gd name="T7" fmla="*/ 4 h 37"/>
                <a:gd name="T8" fmla="*/ 69 w 74"/>
                <a:gd name="T9" fmla="*/ 4 h 37"/>
                <a:gd name="T10" fmla="*/ 74 w 74"/>
                <a:gd name="T11" fmla="*/ 15 h 37"/>
              </a:gdLst>
              <a:ahLst/>
              <a:cxnLst>
                <a:cxn ang="0">
                  <a:pos x="T0" y="T1"/>
                </a:cxn>
                <a:cxn ang="0">
                  <a:pos x="T2" y="T3"/>
                </a:cxn>
                <a:cxn ang="0">
                  <a:pos x="T4" y="T5"/>
                </a:cxn>
                <a:cxn ang="0">
                  <a:pos x="T6" y="T7"/>
                </a:cxn>
                <a:cxn ang="0">
                  <a:pos x="T8" y="T9"/>
                </a:cxn>
                <a:cxn ang="0">
                  <a:pos x="T10" y="T11"/>
                </a:cxn>
              </a:cxnLst>
              <a:rect l="0" t="0" r="r" b="b"/>
              <a:pathLst>
                <a:path w="74" h="37">
                  <a:moveTo>
                    <a:pt x="74" y="15"/>
                  </a:moveTo>
                  <a:cubicBezTo>
                    <a:pt x="74" y="27"/>
                    <a:pt x="57" y="37"/>
                    <a:pt x="37" y="37"/>
                  </a:cubicBezTo>
                  <a:cubicBezTo>
                    <a:pt x="16" y="37"/>
                    <a:pt x="0" y="27"/>
                    <a:pt x="0" y="15"/>
                  </a:cubicBezTo>
                  <a:cubicBezTo>
                    <a:pt x="0" y="11"/>
                    <a:pt x="1" y="7"/>
                    <a:pt x="4" y="4"/>
                  </a:cubicBezTo>
                  <a:cubicBezTo>
                    <a:pt x="26" y="0"/>
                    <a:pt x="47" y="0"/>
                    <a:pt x="69" y="4"/>
                  </a:cubicBezTo>
                  <a:cubicBezTo>
                    <a:pt x="72" y="7"/>
                    <a:pt x="74" y="11"/>
                    <a:pt x="74" y="1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Rectangle 94">
              <a:extLst>
                <a:ext uri="{FF2B5EF4-FFF2-40B4-BE49-F238E27FC236}">
                  <a16:creationId xmlns:a16="http://schemas.microsoft.com/office/drawing/2014/main" id="{7177895E-1C23-4E72-BEA5-7ECF2B1F26E8}"/>
                </a:ext>
              </a:extLst>
            </p:cNvPr>
            <p:cNvSpPr>
              <a:spLocks noChangeArrowheads="1"/>
            </p:cNvSpPr>
            <p:nvPr/>
          </p:nvSpPr>
          <p:spPr bwMode="auto">
            <a:xfrm>
              <a:off x="13844588" y="7070725"/>
              <a:ext cx="127000" cy="204788"/>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95">
              <a:extLst>
                <a:ext uri="{FF2B5EF4-FFF2-40B4-BE49-F238E27FC236}">
                  <a16:creationId xmlns:a16="http://schemas.microsoft.com/office/drawing/2014/main" id="{911F272B-2C12-4A59-92C7-1146100EBC8A}"/>
                </a:ext>
              </a:extLst>
            </p:cNvPr>
            <p:cNvSpPr>
              <a:spLocks/>
            </p:cNvSpPr>
            <p:nvPr/>
          </p:nvSpPr>
          <p:spPr bwMode="auto">
            <a:xfrm>
              <a:off x="13844588" y="7124700"/>
              <a:ext cx="103188" cy="55563"/>
            </a:xfrm>
            <a:custGeom>
              <a:avLst/>
              <a:gdLst>
                <a:gd name="T0" fmla="*/ 0 w 36"/>
                <a:gd name="T1" fmla="*/ 6 h 19"/>
                <a:gd name="T2" fmla="*/ 0 w 36"/>
                <a:gd name="T3" fmla="*/ 19 h 19"/>
                <a:gd name="T4" fmla="*/ 36 w 36"/>
                <a:gd name="T5" fmla="*/ 4 h 19"/>
                <a:gd name="T6" fmla="*/ 5 w 36"/>
                <a:gd name="T7" fmla="*/ 0 h 19"/>
                <a:gd name="T8" fmla="*/ 0 w 36"/>
                <a:gd name="T9" fmla="*/ 6 h 19"/>
              </a:gdLst>
              <a:ahLst/>
              <a:cxnLst>
                <a:cxn ang="0">
                  <a:pos x="T0" y="T1"/>
                </a:cxn>
                <a:cxn ang="0">
                  <a:pos x="T2" y="T3"/>
                </a:cxn>
                <a:cxn ang="0">
                  <a:pos x="T4" y="T5"/>
                </a:cxn>
                <a:cxn ang="0">
                  <a:pos x="T6" y="T7"/>
                </a:cxn>
                <a:cxn ang="0">
                  <a:pos x="T8" y="T9"/>
                </a:cxn>
              </a:cxnLst>
              <a:rect l="0" t="0" r="r" b="b"/>
              <a:pathLst>
                <a:path w="36" h="19">
                  <a:moveTo>
                    <a:pt x="0" y="6"/>
                  </a:moveTo>
                  <a:cubicBezTo>
                    <a:pt x="0" y="19"/>
                    <a:pt x="0" y="19"/>
                    <a:pt x="0" y="19"/>
                  </a:cubicBezTo>
                  <a:cubicBezTo>
                    <a:pt x="0" y="19"/>
                    <a:pt x="26" y="15"/>
                    <a:pt x="36" y="4"/>
                  </a:cubicBezTo>
                  <a:cubicBezTo>
                    <a:pt x="5" y="0"/>
                    <a:pt x="5" y="0"/>
                    <a:pt x="5" y="0"/>
                  </a:cubicBezTo>
                  <a:lnTo>
                    <a:pt x="0" y="6"/>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96">
              <a:extLst>
                <a:ext uri="{FF2B5EF4-FFF2-40B4-BE49-F238E27FC236}">
                  <a16:creationId xmlns:a16="http://schemas.microsoft.com/office/drawing/2014/main" id="{0453A07E-A189-43DC-884B-457E8D925016}"/>
                </a:ext>
              </a:extLst>
            </p:cNvPr>
            <p:cNvSpPr>
              <a:spLocks/>
            </p:cNvSpPr>
            <p:nvPr/>
          </p:nvSpPr>
          <p:spPr bwMode="auto">
            <a:xfrm>
              <a:off x="13760450" y="6732587"/>
              <a:ext cx="295275" cy="409575"/>
            </a:xfrm>
            <a:custGeom>
              <a:avLst/>
              <a:gdLst>
                <a:gd name="T0" fmla="*/ 51 w 102"/>
                <a:gd name="T1" fmla="*/ 142 h 142"/>
                <a:gd name="T2" fmla="*/ 32 w 102"/>
                <a:gd name="T3" fmla="*/ 142 h 142"/>
                <a:gd name="T4" fmla="*/ 2 w 102"/>
                <a:gd name="T5" fmla="*/ 118 h 142"/>
                <a:gd name="T6" fmla="*/ 0 w 102"/>
                <a:gd name="T7" fmla="*/ 43 h 142"/>
                <a:gd name="T8" fmla="*/ 25 w 102"/>
                <a:gd name="T9" fmla="*/ 8 h 142"/>
                <a:gd name="T10" fmla="*/ 87 w 102"/>
                <a:gd name="T11" fmla="*/ 13 h 142"/>
                <a:gd name="T12" fmla="*/ 100 w 102"/>
                <a:gd name="T13" fmla="*/ 33 h 142"/>
                <a:gd name="T14" fmla="*/ 98 w 102"/>
                <a:gd name="T15" fmla="*/ 96 h 142"/>
                <a:gd name="T16" fmla="*/ 51 w 102"/>
                <a:gd name="T1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42">
                  <a:moveTo>
                    <a:pt x="51" y="142"/>
                  </a:moveTo>
                  <a:cubicBezTo>
                    <a:pt x="32" y="142"/>
                    <a:pt x="32" y="142"/>
                    <a:pt x="32" y="142"/>
                  </a:cubicBezTo>
                  <a:cubicBezTo>
                    <a:pt x="14" y="142"/>
                    <a:pt x="2" y="135"/>
                    <a:pt x="2" y="118"/>
                  </a:cubicBezTo>
                  <a:cubicBezTo>
                    <a:pt x="0" y="43"/>
                    <a:pt x="0" y="43"/>
                    <a:pt x="0" y="43"/>
                  </a:cubicBezTo>
                  <a:cubicBezTo>
                    <a:pt x="0" y="28"/>
                    <a:pt x="10" y="14"/>
                    <a:pt x="25" y="8"/>
                  </a:cubicBezTo>
                  <a:cubicBezTo>
                    <a:pt x="48" y="0"/>
                    <a:pt x="68" y="3"/>
                    <a:pt x="87" y="13"/>
                  </a:cubicBezTo>
                  <a:cubicBezTo>
                    <a:pt x="94" y="17"/>
                    <a:pt x="99" y="25"/>
                    <a:pt x="100" y="33"/>
                  </a:cubicBezTo>
                  <a:cubicBezTo>
                    <a:pt x="102" y="51"/>
                    <a:pt x="102" y="71"/>
                    <a:pt x="98" y="96"/>
                  </a:cubicBezTo>
                  <a:cubicBezTo>
                    <a:pt x="98" y="121"/>
                    <a:pt x="77" y="142"/>
                    <a:pt x="51" y="14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97">
              <a:extLst>
                <a:ext uri="{FF2B5EF4-FFF2-40B4-BE49-F238E27FC236}">
                  <a16:creationId xmlns:a16="http://schemas.microsoft.com/office/drawing/2014/main" id="{8DFFC35A-505F-437A-9DAF-5C4D23F6F1A2}"/>
                </a:ext>
              </a:extLst>
            </p:cNvPr>
            <p:cNvSpPr>
              <a:spLocks/>
            </p:cNvSpPr>
            <p:nvPr/>
          </p:nvSpPr>
          <p:spPr bwMode="auto">
            <a:xfrm>
              <a:off x="13700125" y="6859587"/>
              <a:ext cx="134938" cy="187325"/>
            </a:xfrm>
            <a:custGeom>
              <a:avLst/>
              <a:gdLst>
                <a:gd name="T0" fmla="*/ 67 w 85"/>
                <a:gd name="T1" fmla="*/ 118 h 118"/>
                <a:gd name="T2" fmla="*/ 0 w 85"/>
                <a:gd name="T3" fmla="*/ 104 h 118"/>
                <a:gd name="T4" fmla="*/ 38 w 85"/>
                <a:gd name="T5" fmla="*/ 0 h 118"/>
                <a:gd name="T6" fmla="*/ 85 w 85"/>
                <a:gd name="T7" fmla="*/ 40 h 118"/>
                <a:gd name="T8" fmla="*/ 67 w 85"/>
                <a:gd name="T9" fmla="*/ 118 h 118"/>
              </a:gdLst>
              <a:ahLst/>
              <a:cxnLst>
                <a:cxn ang="0">
                  <a:pos x="T0" y="T1"/>
                </a:cxn>
                <a:cxn ang="0">
                  <a:pos x="T2" y="T3"/>
                </a:cxn>
                <a:cxn ang="0">
                  <a:pos x="T4" y="T5"/>
                </a:cxn>
                <a:cxn ang="0">
                  <a:pos x="T6" y="T7"/>
                </a:cxn>
                <a:cxn ang="0">
                  <a:pos x="T8" y="T9"/>
                </a:cxn>
              </a:cxnLst>
              <a:rect l="0" t="0" r="r" b="b"/>
              <a:pathLst>
                <a:path w="85" h="118">
                  <a:moveTo>
                    <a:pt x="67" y="118"/>
                  </a:moveTo>
                  <a:lnTo>
                    <a:pt x="0" y="104"/>
                  </a:lnTo>
                  <a:lnTo>
                    <a:pt x="38" y="0"/>
                  </a:lnTo>
                  <a:lnTo>
                    <a:pt x="85" y="40"/>
                  </a:lnTo>
                  <a:lnTo>
                    <a:pt x="67" y="11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98">
              <a:extLst>
                <a:ext uri="{FF2B5EF4-FFF2-40B4-BE49-F238E27FC236}">
                  <a16:creationId xmlns:a16="http://schemas.microsoft.com/office/drawing/2014/main" id="{DDD5D1F1-CA3D-4A21-89E9-19E0B4444C98}"/>
                </a:ext>
              </a:extLst>
            </p:cNvPr>
            <p:cNvSpPr>
              <a:spLocks/>
            </p:cNvSpPr>
            <p:nvPr/>
          </p:nvSpPr>
          <p:spPr bwMode="auto">
            <a:xfrm>
              <a:off x="13676313" y="6662737"/>
              <a:ext cx="465138" cy="323850"/>
            </a:xfrm>
            <a:custGeom>
              <a:avLst/>
              <a:gdLst>
                <a:gd name="T0" fmla="*/ 29 w 161"/>
                <a:gd name="T1" fmla="*/ 68 h 112"/>
                <a:gd name="T2" fmla="*/ 10 w 161"/>
                <a:gd name="T3" fmla="*/ 39 h 112"/>
                <a:gd name="T4" fmla="*/ 1 w 161"/>
                <a:gd name="T5" fmla="*/ 20 h 112"/>
                <a:gd name="T6" fmla="*/ 26 w 161"/>
                <a:gd name="T7" fmla="*/ 21 h 112"/>
                <a:gd name="T8" fmla="*/ 16 w 161"/>
                <a:gd name="T9" fmla="*/ 9 h 112"/>
                <a:gd name="T10" fmla="*/ 44 w 161"/>
                <a:gd name="T11" fmla="*/ 7 h 112"/>
                <a:gd name="T12" fmla="*/ 112 w 161"/>
                <a:gd name="T13" fmla="*/ 18 h 112"/>
                <a:gd name="T14" fmla="*/ 118 w 161"/>
                <a:gd name="T15" fmla="*/ 9 h 112"/>
                <a:gd name="T16" fmla="*/ 120 w 161"/>
                <a:gd name="T17" fmla="*/ 17 h 112"/>
                <a:gd name="T18" fmla="*/ 134 w 161"/>
                <a:gd name="T19" fmla="*/ 7 h 112"/>
                <a:gd name="T20" fmla="*/ 130 w 161"/>
                <a:gd name="T21" fmla="*/ 23 h 112"/>
                <a:gd name="T22" fmla="*/ 136 w 161"/>
                <a:gd name="T23" fmla="*/ 23 h 112"/>
                <a:gd name="T24" fmla="*/ 127 w 161"/>
                <a:gd name="T25" fmla="*/ 31 h 112"/>
                <a:gd name="T26" fmla="*/ 153 w 161"/>
                <a:gd name="T27" fmla="*/ 61 h 112"/>
                <a:gd name="T28" fmla="*/ 128 w 161"/>
                <a:gd name="T29" fmla="*/ 112 h 112"/>
                <a:gd name="T30" fmla="*/ 106 w 161"/>
                <a:gd name="T31" fmla="*/ 106 h 112"/>
                <a:gd name="T32" fmla="*/ 102 w 161"/>
                <a:gd name="T33" fmla="*/ 74 h 112"/>
                <a:gd name="T34" fmla="*/ 83 w 161"/>
                <a:gd name="T35" fmla="*/ 72 h 112"/>
                <a:gd name="T36" fmla="*/ 83 w 161"/>
                <a:gd name="T37" fmla="*/ 90 h 112"/>
                <a:gd name="T38" fmla="*/ 74 w 161"/>
                <a:gd name="T39" fmla="*/ 89 h 112"/>
                <a:gd name="T40" fmla="*/ 74 w 161"/>
                <a:gd name="T41" fmla="*/ 68 h 112"/>
                <a:gd name="T42" fmla="*/ 29 w 161"/>
                <a:gd name="T43" fmla="*/ 6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12">
                  <a:moveTo>
                    <a:pt x="29" y="68"/>
                  </a:moveTo>
                  <a:cubicBezTo>
                    <a:pt x="21" y="61"/>
                    <a:pt x="13" y="48"/>
                    <a:pt x="10" y="39"/>
                  </a:cubicBezTo>
                  <a:cubicBezTo>
                    <a:pt x="12" y="37"/>
                    <a:pt x="0" y="21"/>
                    <a:pt x="1" y="20"/>
                  </a:cubicBezTo>
                  <a:cubicBezTo>
                    <a:pt x="2" y="18"/>
                    <a:pt x="26" y="23"/>
                    <a:pt x="26" y="21"/>
                  </a:cubicBezTo>
                  <a:cubicBezTo>
                    <a:pt x="24" y="15"/>
                    <a:pt x="14" y="11"/>
                    <a:pt x="16" y="9"/>
                  </a:cubicBezTo>
                  <a:cubicBezTo>
                    <a:pt x="19" y="7"/>
                    <a:pt x="41" y="9"/>
                    <a:pt x="44" y="7"/>
                  </a:cubicBezTo>
                  <a:cubicBezTo>
                    <a:pt x="74" y="0"/>
                    <a:pt x="98" y="3"/>
                    <a:pt x="112" y="18"/>
                  </a:cubicBezTo>
                  <a:cubicBezTo>
                    <a:pt x="118" y="9"/>
                    <a:pt x="118" y="9"/>
                    <a:pt x="118" y="9"/>
                  </a:cubicBezTo>
                  <a:cubicBezTo>
                    <a:pt x="120" y="17"/>
                    <a:pt x="120" y="17"/>
                    <a:pt x="120" y="17"/>
                  </a:cubicBezTo>
                  <a:cubicBezTo>
                    <a:pt x="134" y="7"/>
                    <a:pt x="134" y="7"/>
                    <a:pt x="134" y="7"/>
                  </a:cubicBezTo>
                  <a:cubicBezTo>
                    <a:pt x="130" y="23"/>
                    <a:pt x="130" y="23"/>
                    <a:pt x="130" y="23"/>
                  </a:cubicBezTo>
                  <a:cubicBezTo>
                    <a:pt x="136" y="23"/>
                    <a:pt x="136" y="23"/>
                    <a:pt x="136" y="23"/>
                  </a:cubicBezTo>
                  <a:cubicBezTo>
                    <a:pt x="127" y="31"/>
                    <a:pt x="127" y="31"/>
                    <a:pt x="127" y="31"/>
                  </a:cubicBezTo>
                  <a:cubicBezTo>
                    <a:pt x="140" y="38"/>
                    <a:pt x="148" y="48"/>
                    <a:pt x="153" y="61"/>
                  </a:cubicBezTo>
                  <a:cubicBezTo>
                    <a:pt x="161" y="77"/>
                    <a:pt x="145" y="95"/>
                    <a:pt x="128" y="112"/>
                  </a:cubicBezTo>
                  <a:cubicBezTo>
                    <a:pt x="106" y="106"/>
                    <a:pt x="106" y="106"/>
                    <a:pt x="106" y="106"/>
                  </a:cubicBezTo>
                  <a:cubicBezTo>
                    <a:pt x="107" y="93"/>
                    <a:pt x="107" y="79"/>
                    <a:pt x="102" y="74"/>
                  </a:cubicBezTo>
                  <a:cubicBezTo>
                    <a:pt x="96" y="69"/>
                    <a:pt x="90" y="69"/>
                    <a:pt x="83" y="72"/>
                  </a:cubicBezTo>
                  <a:cubicBezTo>
                    <a:pt x="83" y="90"/>
                    <a:pt x="83" y="90"/>
                    <a:pt x="83" y="90"/>
                  </a:cubicBezTo>
                  <a:cubicBezTo>
                    <a:pt x="81" y="98"/>
                    <a:pt x="78" y="93"/>
                    <a:pt x="74" y="89"/>
                  </a:cubicBezTo>
                  <a:cubicBezTo>
                    <a:pt x="73" y="82"/>
                    <a:pt x="72" y="76"/>
                    <a:pt x="74" y="68"/>
                  </a:cubicBezTo>
                  <a:cubicBezTo>
                    <a:pt x="58" y="65"/>
                    <a:pt x="42" y="65"/>
                    <a:pt x="29" y="6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99">
              <a:extLst>
                <a:ext uri="{FF2B5EF4-FFF2-40B4-BE49-F238E27FC236}">
                  <a16:creationId xmlns:a16="http://schemas.microsoft.com/office/drawing/2014/main" id="{6FCD10BA-18A7-4094-945E-ED0B2C83B10E}"/>
                </a:ext>
              </a:extLst>
            </p:cNvPr>
            <p:cNvSpPr>
              <a:spLocks/>
            </p:cNvSpPr>
            <p:nvPr/>
          </p:nvSpPr>
          <p:spPr bwMode="auto">
            <a:xfrm>
              <a:off x="14070013" y="7508875"/>
              <a:ext cx="374650" cy="947738"/>
            </a:xfrm>
            <a:custGeom>
              <a:avLst/>
              <a:gdLst>
                <a:gd name="T0" fmla="*/ 118 w 130"/>
                <a:gd name="T1" fmla="*/ 182 h 328"/>
                <a:gd name="T2" fmla="*/ 78 w 130"/>
                <a:gd name="T3" fmla="*/ 328 h 328"/>
                <a:gd name="T4" fmla="*/ 78 w 130"/>
                <a:gd name="T5" fmla="*/ 328 h 328"/>
                <a:gd name="T6" fmla="*/ 0 w 130"/>
                <a:gd name="T7" fmla="*/ 11 h 328"/>
                <a:gd name="T8" fmla="*/ 114 w 130"/>
                <a:gd name="T9" fmla="*/ 0 h 328"/>
                <a:gd name="T10" fmla="*/ 116 w 130"/>
                <a:gd name="T11" fmla="*/ 8 h 328"/>
                <a:gd name="T12" fmla="*/ 118 w 130"/>
                <a:gd name="T13" fmla="*/ 182 h 328"/>
              </a:gdLst>
              <a:ahLst/>
              <a:cxnLst>
                <a:cxn ang="0">
                  <a:pos x="T0" y="T1"/>
                </a:cxn>
                <a:cxn ang="0">
                  <a:pos x="T2" y="T3"/>
                </a:cxn>
                <a:cxn ang="0">
                  <a:pos x="T4" y="T5"/>
                </a:cxn>
                <a:cxn ang="0">
                  <a:pos x="T6" y="T7"/>
                </a:cxn>
                <a:cxn ang="0">
                  <a:pos x="T8" y="T9"/>
                </a:cxn>
                <a:cxn ang="0">
                  <a:pos x="T10" y="T11"/>
                </a:cxn>
                <a:cxn ang="0">
                  <a:pos x="T12" y="T13"/>
                </a:cxn>
              </a:cxnLst>
              <a:rect l="0" t="0" r="r" b="b"/>
              <a:pathLst>
                <a:path w="130" h="328">
                  <a:moveTo>
                    <a:pt x="118" y="182"/>
                  </a:moveTo>
                  <a:cubicBezTo>
                    <a:pt x="112" y="233"/>
                    <a:pt x="92" y="286"/>
                    <a:pt x="78" y="328"/>
                  </a:cubicBezTo>
                  <a:cubicBezTo>
                    <a:pt x="78" y="328"/>
                    <a:pt x="78" y="328"/>
                    <a:pt x="78" y="328"/>
                  </a:cubicBezTo>
                  <a:cubicBezTo>
                    <a:pt x="19" y="157"/>
                    <a:pt x="0" y="11"/>
                    <a:pt x="0" y="11"/>
                  </a:cubicBezTo>
                  <a:cubicBezTo>
                    <a:pt x="114" y="0"/>
                    <a:pt x="114" y="0"/>
                    <a:pt x="114" y="0"/>
                  </a:cubicBezTo>
                  <a:cubicBezTo>
                    <a:pt x="115" y="3"/>
                    <a:pt x="115" y="5"/>
                    <a:pt x="116" y="8"/>
                  </a:cubicBezTo>
                  <a:cubicBezTo>
                    <a:pt x="130" y="60"/>
                    <a:pt x="127" y="106"/>
                    <a:pt x="118" y="1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0">
              <a:extLst>
                <a:ext uri="{FF2B5EF4-FFF2-40B4-BE49-F238E27FC236}">
                  <a16:creationId xmlns:a16="http://schemas.microsoft.com/office/drawing/2014/main" id="{F1BBAAD4-E55D-4C83-A3EB-411D330EE3ED}"/>
                </a:ext>
              </a:extLst>
            </p:cNvPr>
            <p:cNvSpPr>
              <a:spLocks/>
            </p:cNvSpPr>
            <p:nvPr/>
          </p:nvSpPr>
          <p:spPr bwMode="auto">
            <a:xfrm>
              <a:off x="13700125" y="7942262"/>
              <a:ext cx="550863" cy="344488"/>
            </a:xfrm>
            <a:custGeom>
              <a:avLst/>
              <a:gdLst>
                <a:gd name="T0" fmla="*/ 0 w 347"/>
                <a:gd name="T1" fmla="*/ 0 h 217"/>
                <a:gd name="T2" fmla="*/ 314 w 347"/>
                <a:gd name="T3" fmla="*/ 38 h 217"/>
                <a:gd name="T4" fmla="*/ 347 w 347"/>
                <a:gd name="T5" fmla="*/ 217 h 217"/>
                <a:gd name="T6" fmla="*/ 33 w 347"/>
                <a:gd name="T7" fmla="*/ 106 h 217"/>
                <a:gd name="T8" fmla="*/ 0 w 347"/>
                <a:gd name="T9" fmla="*/ 0 h 217"/>
              </a:gdLst>
              <a:ahLst/>
              <a:cxnLst>
                <a:cxn ang="0">
                  <a:pos x="T0" y="T1"/>
                </a:cxn>
                <a:cxn ang="0">
                  <a:pos x="T2" y="T3"/>
                </a:cxn>
                <a:cxn ang="0">
                  <a:pos x="T4" y="T5"/>
                </a:cxn>
                <a:cxn ang="0">
                  <a:pos x="T6" y="T7"/>
                </a:cxn>
                <a:cxn ang="0">
                  <a:pos x="T8" y="T9"/>
                </a:cxn>
              </a:cxnLst>
              <a:rect l="0" t="0" r="r" b="b"/>
              <a:pathLst>
                <a:path w="347" h="217">
                  <a:moveTo>
                    <a:pt x="0" y="0"/>
                  </a:moveTo>
                  <a:lnTo>
                    <a:pt x="314" y="38"/>
                  </a:lnTo>
                  <a:lnTo>
                    <a:pt x="347" y="217"/>
                  </a:lnTo>
                  <a:lnTo>
                    <a:pt x="33" y="106"/>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01">
              <a:extLst>
                <a:ext uri="{FF2B5EF4-FFF2-40B4-BE49-F238E27FC236}">
                  <a16:creationId xmlns:a16="http://schemas.microsoft.com/office/drawing/2014/main" id="{646143EC-D556-4B54-8C80-B1638A8DF1E2}"/>
                </a:ext>
              </a:extLst>
            </p:cNvPr>
            <p:cNvSpPr>
              <a:spLocks/>
            </p:cNvSpPr>
            <p:nvPr/>
          </p:nvSpPr>
          <p:spPr bwMode="auto">
            <a:xfrm>
              <a:off x="13662025" y="7953375"/>
              <a:ext cx="127000" cy="98425"/>
            </a:xfrm>
            <a:custGeom>
              <a:avLst/>
              <a:gdLst>
                <a:gd name="T0" fmla="*/ 9 w 80"/>
                <a:gd name="T1" fmla="*/ 0 h 62"/>
                <a:gd name="T2" fmla="*/ 0 w 80"/>
                <a:gd name="T3" fmla="*/ 50 h 62"/>
                <a:gd name="T4" fmla="*/ 71 w 80"/>
                <a:gd name="T5" fmla="*/ 62 h 62"/>
                <a:gd name="T6" fmla="*/ 80 w 80"/>
                <a:gd name="T7" fmla="*/ 13 h 62"/>
                <a:gd name="T8" fmla="*/ 9 w 80"/>
                <a:gd name="T9" fmla="*/ 0 h 62"/>
              </a:gdLst>
              <a:ahLst/>
              <a:cxnLst>
                <a:cxn ang="0">
                  <a:pos x="T0" y="T1"/>
                </a:cxn>
                <a:cxn ang="0">
                  <a:pos x="T2" y="T3"/>
                </a:cxn>
                <a:cxn ang="0">
                  <a:pos x="T4" y="T5"/>
                </a:cxn>
                <a:cxn ang="0">
                  <a:pos x="T6" y="T7"/>
                </a:cxn>
                <a:cxn ang="0">
                  <a:pos x="T8" y="T9"/>
                </a:cxn>
              </a:cxnLst>
              <a:rect l="0" t="0" r="r" b="b"/>
              <a:pathLst>
                <a:path w="80" h="62">
                  <a:moveTo>
                    <a:pt x="9" y="0"/>
                  </a:moveTo>
                  <a:lnTo>
                    <a:pt x="0" y="50"/>
                  </a:lnTo>
                  <a:lnTo>
                    <a:pt x="71" y="62"/>
                  </a:lnTo>
                  <a:lnTo>
                    <a:pt x="80" y="13"/>
                  </a:lnTo>
                  <a:lnTo>
                    <a:pt x="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02">
              <a:extLst>
                <a:ext uri="{FF2B5EF4-FFF2-40B4-BE49-F238E27FC236}">
                  <a16:creationId xmlns:a16="http://schemas.microsoft.com/office/drawing/2014/main" id="{7882748C-A979-45BC-B9AD-34C8EBD032A0}"/>
                </a:ext>
              </a:extLst>
            </p:cNvPr>
            <p:cNvSpPr>
              <a:spLocks/>
            </p:cNvSpPr>
            <p:nvPr/>
          </p:nvSpPr>
          <p:spPr bwMode="auto">
            <a:xfrm>
              <a:off x="13746163" y="7356475"/>
              <a:ext cx="846138" cy="912813"/>
            </a:xfrm>
            <a:custGeom>
              <a:avLst/>
              <a:gdLst>
                <a:gd name="T0" fmla="*/ 111 w 293"/>
                <a:gd name="T1" fmla="*/ 68 h 316"/>
                <a:gd name="T2" fmla="*/ 180 w 293"/>
                <a:gd name="T3" fmla="*/ 230 h 316"/>
                <a:gd name="T4" fmla="*/ 0 w 293"/>
                <a:gd name="T5" fmla="*/ 211 h 316"/>
                <a:gd name="T6" fmla="*/ 0 w 293"/>
                <a:gd name="T7" fmla="*/ 241 h 316"/>
                <a:gd name="T8" fmla="*/ 275 w 293"/>
                <a:gd name="T9" fmla="*/ 315 h 316"/>
                <a:gd name="T10" fmla="*/ 292 w 293"/>
                <a:gd name="T11" fmla="*/ 296 h 316"/>
                <a:gd name="T12" fmla="*/ 209 w 293"/>
                <a:gd name="T13" fmla="*/ 24 h 316"/>
                <a:gd name="T14" fmla="*/ 199 w 293"/>
                <a:gd name="T15" fmla="*/ 17 h 316"/>
                <a:gd name="T16" fmla="*/ 111 w 293"/>
                <a:gd name="T17" fmla="*/ 60 h 316"/>
                <a:gd name="T18" fmla="*/ 111 w 293"/>
                <a:gd name="T19" fmla="*/ 6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316">
                  <a:moveTo>
                    <a:pt x="111" y="68"/>
                  </a:moveTo>
                  <a:cubicBezTo>
                    <a:pt x="124" y="135"/>
                    <a:pt x="146" y="190"/>
                    <a:pt x="180" y="230"/>
                  </a:cubicBezTo>
                  <a:cubicBezTo>
                    <a:pt x="0" y="211"/>
                    <a:pt x="0" y="211"/>
                    <a:pt x="0" y="211"/>
                  </a:cubicBezTo>
                  <a:cubicBezTo>
                    <a:pt x="5" y="222"/>
                    <a:pt x="5" y="232"/>
                    <a:pt x="0" y="241"/>
                  </a:cubicBezTo>
                  <a:cubicBezTo>
                    <a:pt x="105" y="284"/>
                    <a:pt x="202" y="316"/>
                    <a:pt x="275" y="315"/>
                  </a:cubicBezTo>
                  <a:cubicBezTo>
                    <a:pt x="285" y="314"/>
                    <a:pt x="293" y="306"/>
                    <a:pt x="292" y="296"/>
                  </a:cubicBezTo>
                  <a:cubicBezTo>
                    <a:pt x="289" y="192"/>
                    <a:pt x="266" y="99"/>
                    <a:pt x="209" y="24"/>
                  </a:cubicBezTo>
                  <a:cubicBezTo>
                    <a:pt x="206" y="21"/>
                    <a:pt x="203" y="18"/>
                    <a:pt x="199" y="17"/>
                  </a:cubicBezTo>
                  <a:cubicBezTo>
                    <a:pt x="153" y="0"/>
                    <a:pt x="119" y="7"/>
                    <a:pt x="111" y="60"/>
                  </a:cubicBezTo>
                  <a:cubicBezTo>
                    <a:pt x="110" y="63"/>
                    <a:pt x="110" y="65"/>
                    <a:pt x="111"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03">
              <a:extLst>
                <a:ext uri="{FF2B5EF4-FFF2-40B4-BE49-F238E27FC236}">
                  <a16:creationId xmlns:a16="http://schemas.microsoft.com/office/drawing/2014/main" id="{A0CE1AB1-A6A8-41F3-814F-734001C407A9}"/>
                </a:ext>
              </a:extLst>
            </p:cNvPr>
            <p:cNvSpPr>
              <a:spLocks/>
            </p:cNvSpPr>
            <p:nvPr/>
          </p:nvSpPr>
          <p:spPr bwMode="auto">
            <a:xfrm>
              <a:off x="13420725" y="7327900"/>
              <a:ext cx="385763" cy="642938"/>
            </a:xfrm>
            <a:custGeom>
              <a:avLst/>
              <a:gdLst>
                <a:gd name="T0" fmla="*/ 243 w 243"/>
                <a:gd name="T1" fmla="*/ 405 h 405"/>
                <a:gd name="T2" fmla="*/ 0 w 243"/>
                <a:gd name="T3" fmla="*/ 364 h 405"/>
                <a:gd name="T4" fmla="*/ 0 w 243"/>
                <a:gd name="T5" fmla="*/ 0 h 405"/>
                <a:gd name="T6" fmla="*/ 243 w 243"/>
                <a:gd name="T7" fmla="*/ 41 h 405"/>
                <a:gd name="T8" fmla="*/ 243 w 243"/>
                <a:gd name="T9" fmla="*/ 405 h 405"/>
              </a:gdLst>
              <a:ahLst/>
              <a:cxnLst>
                <a:cxn ang="0">
                  <a:pos x="T0" y="T1"/>
                </a:cxn>
                <a:cxn ang="0">
                  <a:pos x="T2" y="T3"/>
                </a:cxn>
                <a:cxn ang="0">
                  <a:pos x="T4" y="T5"/>
                </a:cxn>
                <a:cxn ang="0">
                  <a:pos x="T6" y="T7"/>
                </a:cxn>
                <a:cxn ang="0">
                  <a:pos x="T8" y="T9"/>
                </a:cxn>
              </a:cxnLst>
              <a:rect l="0" t="0" r="r" b="b"/>
              <a:pathLst>
                <a:path w="243" h="405">
                  <a:moveTo>
                    <a:pt x="243" y="405"/>
                  </a:moveTo>
                  <a:lnTo>
                    <a:pt x="0" y="364"/>
                  </a:lnTo>
                  <a:lnTo>
                    <a:pt x="0" y="0"/>
                  </a:lnTo>
                  <a:lnTo>
                    <a:pt x="243" y="41"/>
                  </a:lnTo>
                  <a:lnTo>
                    <a:pt x="243" y="405"/>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04">
              <a:extLst>
                <a:ext uri="{FF2B5EF4-FFF2-40B4-BE49-F238E27FC236}">
                  <a16:creationId xmlns:a16="http://schemas.microsoft.com/office/drawing/2014/main" id="{C405BDE9-CE8A-4F95-9D2F-2DDDB10A9B88}"/>
                </a:ext>
              </a:extLst>
            </p:cNvPr>
            <p:cNvSpPr>
              <a:spLocks/>
            </p:cNvSpPr>
            <p:nvPr/>
          </p:nvSpPr>
          <p:spPr bwMode="auto">
            <a:xfrm>
              <a:off x="13481050" y="7553325"/>
              <a:ext cx="271463" cy="290513"/>
            </a:xfrm>
            <a:custGeom>
              <a:avLst/>
              <a:gdLst>
                <a:gd name="T0" fmla="*/ 94 w 94"/>
                <a:gd name="T1" fmla="*/ 0 h 101"/>
                <a:gd name="T2" fmla="*/ 89 w 94"/>
                <a:gd name="T3" fmla="*/ 39 h 101"/>
                <a:gd name="T4" fmla="*/ 73 w 94"/>
                <a:gd name="T5" fmla="*/ 76 h 101"/>
                <a:gd name="T6" fmla="*/ 58 w 94"/>
                <a:gd name="T7" fmla="*/ 90 h 101"/>
                <a:gd name="T8" fmla="*/ 40 w 94"/>
                <a:gd name="T9" fmla="*/ 98 h 101"/>
                <a:gd name="T10" fmla="*/ 0 w 94"/>
                <a:gd name="T11" fmla="*/ 95 h 101"/>
                <a:gd name="T12" fmla="*/ 39 w 94"/>
                <a:gd name="T13" fmla="*/ 94 h 101"/>
                <a:gd name="T14" fmla="*/ 68 w 94"/>
                <a:gd name="T15" fmla="*/ 72 h 101"/>
                <a:gd name="T16" fmla="*/ 78 w 94"/>
                <a:gd name="T17" fmla="*/ 56 h 101"/>
                <a:gd name="T18" fmla="*/ 85 w 94"/>
                <a:gd name="T19" fmla="*/ 38 h 101"/>
                <a:gd name="T20" fmla="*/ 94 w 94"/>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01">
                  <a:moveTo>
                    <a:pt x="94" y="0"/>
                  </a:moveTo>
                  <a:cubicBezTo>
                    <a:pt x="93" y="13"/>
                    <a:pt x="92" y="26"/>
                    <a:pt x="89" y="39"/>
                  </a:cubicBezTo>
                  <a:cubicBezTo>
                    <a:pt x="86" y="52"/>
                    <a:pt x="81" y="65"/>
                    <a:pt x="73" y="76"/>
                  </a:cubicBezTo>
                  <a:cubicBezTo>
                    <a:pt x="69" y="81"/>
                    <a:pt x="64" y="86"/>
                    <a:pt x="58" y="90"/>
                  </a:cubicBezTo>
                  <a:cubicBezTo>
                    <a:pt x="53" y="94"/>
                    <a:pt x="46" y="97"/>
                    <a:pt x="40" y="98"/>
                  </a:cubicBezTo>
                  <a:cubicBezTo>
                    <a:pt x="26" y="101"/>
                    <a:pt x="13" y="99"/>
                    <a:pt x="0" y="95"/>
                  </a:cubicBezTo>
                  <a:cubicBezTo>
                    <a:pt x="13" y="97"/>
                    <a:pt x="26" y="97"/>
                    <a:pt x="39" y="94"/>
                  </a:cubicBezTo>
                  <a:cubicBezTo>
                    <a:pt x="51" y="90"/>
                    <a:pt x="61" y="83"/>
                    <a:pt x="68" y="72"/>
                  </a:cubicBezTo>
                  <a:cubicBezTo>
                    <a:pt x="72" y="67"/>
                    <a:pt x="75" y="62"/>
                    <a:pt x="78" y="56"/>
                  </a:cubicBezTo>
                  <a:cubicBezTo>
                    <a:pt x="81" y="50"/>
                    <a:pt x="83" y="44"/>
                    <a:pt x="85" y="38"/>
                  </a:cubicBezTo>
                  <a:cubicBezTo>
                    <a:pt x="88" y="26"/>
                    <a:pt x="91" y="13"/>
                    <a:pt x="94"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05">
              <a:extLst>
                <a:ext uri="{FF2B5EF4-FFF2-40B4-BE49-F238E27FC236}">
                  <a16:creationId xmlns:a16="http://schemas.microsoft.com/office/drawing/2014/main" id="{C344D3C5-36C8-444A-AAC4-56D2AF019BF2}"/>
                </a:ext>
              </a:extLst>
            </p:cNvPr>
            <p:cNvSpPr>
              <a:spLocks/>
            </p:cNvSpPr>
            <p:nvPr/>
          </p:nvSpPr>
          <p:spPr bwMode="auto">
            <a:xfrm>
              <a:off x="13495338" y="7864475"/>
              <a:ext cx="233363" cy="190500"/>
            </a:xfrm>
            <a:custGeom>
              <a:avLst/>
              <a:gdLst>
                <a:gd name="T0" fmla="*/ 2 w 81"/>
                <a:gd name="T1" fmla="*/ 12 h 66"/>
                <a:gd name="T2" fmla="*/ 2 w 81"/>
                <a:gd name="T3" fmla="*/ 12 h 66"/>
                <a:gd name="T4" fmla="*/ 4 w 81"/>
                <a:gd name="T5" fmla="*/ 22 h 66"/>
                <a:gd name="T6" fmla="*/ 57 w 81"/>
                <a:gd name="T7" fmla="*/ 63 h 66"/>
                <a:gd name="T8" fmla="*/ 67 w 81"/>
                <a:gd name="T9" fmla="*/ 63 h 66"/>
                <a:gd name="T10" fmla="*/ 76 w 81"/>
                <a:gd name="T11" fmla="*/ 52 h 66"/>
                <a:gd name="T12" fmla="*/ 72 w 81"/>
                <a:gd name="T13" fmla="*/ 31 h 66"/>
                <a:gd name="T14" fmla="*/ 53 w 81"/>
                <a:gd name="T15" fmla="*/ 15 h 66"/>
                <a:gd name="T16" fmla="*/ 2 w 81"/>
                <a:gd name="T17"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66">
                  <a:moveTo>
                    <a:pt x="2" y="12"/>
                  </a:moveTo>
                  <a:cubicBezTo>
                    <a:pt x="2" y="12"/>
                    <a:pt x="2" y="12"/>
                    <a:pt x="2" y="12"/>
                  </a:cubicBezTo>
                  <a:cubicBezTo>
                    <a:pt x="0" y="15"/>
                    <a:pt x="1" y="20"/>
                    <a:pt x="4" y="22"/>
                  </a:cubicBezTo>
                  <a:cubicBezTo>
                    <a:pt x="57" y="63"/>
                    <a:pt x="57" y="63"/>
                    <a:pt x="57" y="63"/>
                  </a:cubicBezTo>
                  <a:cubicBezTo>
                    <a:pt x="60" y="66"/>
                    <a:pt x="65" y="66"/>
                    <a:pt x="67" y="63"/>
                  </a:cubicBezTo>
                  <a:cubicBezTo>
                    <a:pt x="76" y="52"/>
                    <a:pt x="76" y="52"/>
                    <a:pt x="76" y="52"/>
                  </a:cubicBezTo>
                  <a:cubicBezTo>
                    <a:pt x="81" y="46"/>
                    <a:pt x="79" y="37"/>
                    <a:pt x="72" y="31"/>
                  </a:cubicBezTo>
                  <a:cubicBezTo>
                    <a:pt x="53" y="15"/>
                    <a:pt x="53" y="15"/>
                    <a:pt x="53" y="15"/>
                  </a:cubicBezTo>
                  <a:cubicBezTo>
                    <a:pt x="39" y="4"/>
                    <a:pt x="12" y="0"/>
                    <a:pt x="2" y="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06">
              <a:extLst>
                <a:ext uri="{FF2B5EF4-FFF2-40B4-BE49-F238E27FC236}">
                  <a16:creationId xmlns:a16="http://schemas.microsoft.com/office/drawing/2014/main" id="{9877471A-6A05-42E3-A651-0A8328D2EB3C}"/>
                </a:ext>
              </a:extLst>
            </p:cNvPr>
            <p:cNvSpPr>
              <a:spLocks/>
            </p:cNvSpPr>
            <p:nvPr/>
          </p:nvSpPr>
          <p:spPr bwMode="auto">
            <a:xfrm>
              <a:off x="13650913" y="7853362"/>
              <a:ext cx="60325" cy="120650"/>
            </a:xfrm>
            <a:custGeom>
              <a:avLst/>
              <a:gdLst>
                <a:gd name="T0" fmla="*/ 3 w 21"/>
                <a:gd name="T1" fmla="*/ 42 h 42"/>
                <a:gd name="T2" fmla="*/ 21 w 21"/>
                <a:gd name="T3" fmla="*/ 41 h 42"/>
                <a:gd name="T4" fmla="*/ 17 w 21"/>
                <a:gd name="T5" fmla="*/ 4 h 42"/>
                <a:gd name="T6" fmla="*/ 13 w 21"/>
                <a:gd name="T7" fmla="*/ 0 h 42"/>
                <a:gd name="T8" fmla="*/ 3 w 21"/>
                <a:gd name="T9" fmla="*/ 1 h 42"/>
                <a:gd name="T10" fmla="*/ 0 w 21"/>
                <a:gd name="T11" fmla="*/ 6 h 42"/>
                <a:gd name="T12" fmla="*/ 3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3" y="42"/>
                  </a:moveTo>
                  <a:cubicBezTo>
                    <a:pt x="21" y="41"/>
                    <a:pt x="21" y="41"/>
                    <a:pt x="21" y="41"/>
                  </a:cubicBezTo>
                  <a:cubicBezTo>
                    <a:pt x="17" y="4"/>
                    <a:pt x="17" y="4"/>
                    <a:pt x="17" y="4"/>
                  </a:cubicBezTo>
                  <a:cubicBezTo>
                    <a:pt x="17" y="2"/>
                    <a:pt x="15" y="0"/>
                    <a:pt x="13" y="0"/>
                  </a:cubicBezTo>
                  <a:cubicBezTo>
                    <a:pt x="3" y="1"/>
                    <a:pt x="3" y="1"/>
                    <a:pt x="3" y="1"/>
                  </a:cubicBezTo>
                  <a:cubicBezTo>
                    <a:pt x="1" y="1"/>
                    <a:pt x="0" y="3"/>
                    <a:pt x="0" y="6"/>
                  </a:cubicBezTo>
                  <a:lnTo>
                    <a:pt x="3" y="4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208C7F95-75C0-4903-9930-94B7B21033A4}"/>
              </a:ext>
            </a:extLst>
          </p:cNvPr>
          <p:cNvGrpSpPr/>
          <p:nvPr/>
        </p:nvGrpSpPr>
        <p:grpSpPr>
          <a:xfrm>
            <a:off x="16896897" y="5954712"/>
            <a:ext cx="1724025" cy="3013075"/>
            <a:chOff x="15705138" y="7618412"/>
            <a:chExt cx="1724025" cy="3013075"/>
          </a:xfrm>
        </p:grpSpPr>
        <p:sp>
          <p:nvSpPr>
            <p:cNvPr id="118" name="Freeform 107">
              <a:extLst>
                <a:ext uri="{FF2B5EF4-FFF2-40B4-BE49-F238E27FC236}">
                  <a16:creationId xmlns:a16="http://schemas.microsoft.com/office/drawing/2014/main" id="{21D0BE99-8BF8-4710-95B8-3874E630194E}"/>
                </a:ext>
              </a:extLst>
            </p:cNvPr>
            <p:cNvSpPr>
              <a:spLocks/>
            </p:cNvSpPr>
            <p:nvPr/>
          </p:nvSpPr>
          <p:spPr bwMode="auto">
            <a:xfrm>
              <a:off x="15990888" y="8054975"/>
              <a:ext cx="1125538" cy="1403350"/>
            </a:xfrm>
            <a:custGeom>
              <a:avLst/>
              <a:gdLst>
                <a:gd name="T0" fmla="*/ 309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9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9" y="0"/>
                  </a:moveTo>
                  <a:cubicBezTo>
                    <a:pt x="81" y="0"/>
                    <a:pt x="81" y="0"/>
                    <a:pt x="81" y="0"/>
                  </a:cubicBezTo>
                  <a:cubicBezTo>
                    <a:pt x="36" y="0"/>
                    <a:pt x="0" y="39"/>
                    <a:pt x="4" y="84"/>
                  </a:cubicBezTo>
                  <a:cubicBezTo>
                    <a:pt x="40" y="486"/>
                    <a:pt x="40" y="486"/>
                    <a:pt x="40" y="486"/>
                  </a:cubicBezTo>
                  <a:cubicBezTo>
                    <a:pt x="350" y="486"/>
                    <a:pt x="350" y="486"/>
                    <a:pt x="350" y="486"/>
                  </a:cubicBezTo>
                  <a:cubicBezTo>
                    <a:pt x="386" y="84"/>
                    <a:pt x="386" y="84"/>
                    <a:pt x="386" y="84"/>
                  </a:cubicBezTo>
                  <a:cubicBezTo>
                    <a:pt x="390" y="39"/>
                    <a:pt x="354" y="0"/>
                    <a:pt x="309"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08">
              <a:extLst>
                <a:ext uri="{FF2B5EF4-FFF2-40B4-BE49-F238E27FC236}">
                  <a16:creationId xmlns:a16="http://schemas.microsoft.com/office/drawing/2014/main" id="{C504B61C-8514-45D5-AEA5-9ADA4D192931}"/>
                </a:ext>
              </a:extLst>
            </p:cNvPr>
            <p:cNvSpPr>
              <a:spLocks/>
            </p:cNvSpPr>
            <p:nvPr/>
          </p:nvSpPr>
          <p:spPr bwMode="auto">
            <a:xfrm>
              <a:off x="16251238" y="9190037"/>
              <a:ext cx="779463" cy="303213"/>
            </a:xfrm>
            <a:custGeom>
              <a:avLst/>
              <a:gdLst>
                <a:gd name="T0" fmla="*/ 67 w 270"/>
                <a:gd name="T1" fmla="*/ 105 h 105"/>
                <a:gd name="T2" fmla="*/ 114 w 270"/>
                <a:gd name="T3" fmla="*/ 90 h 105"/>
                <a:gd name="T4" fmla="*/ 270 w 270"/>
                <a:gd name="T5" fmla="*/ 64 h 105"/>
                <a:gd name="T6" fmla="*/ 240 w 270"/>
                <a:gd name="T7" fmla="*/ 4 h 105"/>
                <a:gd name="T8" fmla="*/ 27 w 270"/>
                <a:gd name="T9" fmla="*/ 4 h 105"/>
                <a:gd name="T10" fmla="*/ 0 w 270"/>
                <a:gd name="T11" fmla="*/ 0 h 105"/>
                <a:gd name="T12" fmla="*/ 7 w 270"/>
                <a:gd name="T13" fmla="*/ 39 h 105"/>
                <a:gd name="T14" fmla="*/ 67 w 270"/>
                <a:gd name="T15" fmla="*/ 10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105">
                  <a:moveTo>
                    <a:pt x="67" y="105"/>
                  </a:moveTo>
                  <a:cubicBezTo>
                    <a:pt x="114" y="90"/>
                    <a:pt x="114" y="90"/>
                    <a:pt x="114" y="90"/>
                  </a:cubicBezTo>
                  <a:cubicBezTo>
                    <a:pt x="162" y="102"/>
                    <a:pt x="215" y="89"/>
                    <a:pt x="270" y="64"/>
                  </a:cubicBezTo>
                  <a:cubicBezTo>
                    <a:pt x="240" y="4"/>
                    <a:pt x="240" y="4"/>
                    <a:pt x="240" y="4"/>
                  </a:cubicBezTo>
                  <a:cubicBezTo>
                    <a:pt x="27" y="4"/>
                    <a:pt x="27" y="4"/>
                    <a:pt x="27" y="4"/>
                  </a:cubicBezTo>
                  <a:cubicBezTo>
                    <a:pt x="0" y="0"/>
                    <a:pt x="0" y="0"/>
                    <a:pt x="0" y="0"/>
                  </a:cubicBezTo>
                  <a:cubicBezTo>
                    <a:pt x="7" y="39"/>
                    <a:pt x="7" y="39"/>
                    <a:pt x="7" y="39"/>
                  </a:cubicBezTo>
                  <a:lnTo>
                    <a:pt x="67" y="105"/>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09">
              <a:extLst>
                <a:ext uri="{FF2B5EF4-FFF2-40B4-BE49-F238E27FC236}">
                  <a16:creationId xmlns:a16="http://schemas.microsoft.com/office/drawing/2014/main" id="{21046962-3B66-4515-8F8A-2005326CEE2E}"/>
                </a:ext>
              </a:extLst>
            </p:cNvPr>
            <p:cNvSpPr>
              <a:spLocks/>
            </p:cNvSpPr>
            <p:nvPr/>
          </p:nvSpPr>
          <p:spPr bwMode="auto">
            <a:xfrm>
              <a:off x="16003588" y="8097837"/>
              <a:ext cx="1133475" cy="1133475"/>
            </a:xfrm>
            <a:custGeom>
              <a:avLst/>
              <a:gdLst>
                <a:gd name="T0" fmla="*/ 382 w 393"/>
                <a:gd name="T1" fmla="*/ 109 h 392"/>
                <a:gd name="T2" fmla="*/ 351 w 393"/>
                <a:gd name="T3" fmla="*/ 222 h 392"/>
                <a:gd name="T4" fmla="*/ 338 w 393"/>
                <a:gd name="T5" fmla="*/ 256 h 392"/>
                <a:gd name="T6" fmla="*/ 302 w 393"/>
                <a:gd name="T7" fmla="*/ 378 h 392"/>
                <a:gd name="T8" fmla="*/ 86 w 393"/>
                <a:gd name="T9" fmla="*/ 378 h 392"/>
                <a:gd name="T10" fmla="*/ 54 w 393"/>
                <a:gd name="T11" fmla="*/ 257 h 392"/>
                <a:gd name="T12" fmla="*/ 40 w 393"/>
                <a:gd name="T13" fmla="*/ 219 h 392"/>
                <a:gd name="T14" fmla="*/ 9 w 393"/>
                <a:gd name="T15" fmla="*/ 106 h 392"/>
                <a:gd name="T16" fmla="*/ 4 w 393"/>
                <a:gd name="T17" fmla="*/ 20 h 392"/>
                <a:gd name="T18" fmla="*/ 384 w 393"/>
                <a:gd name="T19" fmla="*/ 22 h 392"/>
                <a:gd name="T20" fmla="*/ 382 w 393"/>
                <a:gd name="T21" fmla="*/ 10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392">
                  <a:moveTo>
                    <a:pt x="382" y="109"/>
                  </a:moveTo>
                  <a:cubicBezTo>
                    <a:pt x="374" y="141"/>
                    <a:pt x="361" y="177"/>
                    <a:pt x="351" y="222"/>
                  </a:cubicBezTo>
                  <a:cubicBezTo>
                    <a:pt x="348" y="233"/>
                    <a:pt x="344" y="244"/>
                    <a:pt x="338" y="256"/>
                  </a:cubicBezTo>
                  <a:cubicBezTo>
                    <a:pt x="323" y="292"/>
                    <a:pt x="303" y="332"/>
                    <a:pt x="302" y="378"/>
                  </a:cubicBezTo>
                  <a:cubicBezTo>
                    <a:pt x="227" y="392"/>
                    <a:pt x="155" y="392"/>
                    <a:pt x="86" y="378"/>
                  </a:cubicBezTo>
                  <a:cubicBezTo>
                    <a:pt x="89" y="334"/>
                    <a:pt x="69" y="294"/>
                    <a:pt x="54" y="257"/>
                  </a:cubicBezTo>
                  <a:cubicBezTo>
                    <a:pt x="49" y="244"/>
                    <a:pt x="44" y="231"/>
                    <a:pt x="40" y="219"/>
                  </a:cubicBezTo>
                  <a:cubicBezTo>
                    <a:pt x="30" y="179"/>
                    <a:pt x="17" y="142"/>
                    <a:pt x="9" y="106"/>
                  </a:cubicBezTo>
                  <a:cubicBezTo>
                    <a:pt x="3" y="77"/>
                    <a:pt x="0" y="49"/>
                    <a:pt x="4" y="20"/>
                  </a:cubicBezTo>
                  <a:cubicBezTo>
                    <a:pt x="39" y="4"/>
                    <a:pt x="305" y="0"/>
                    <a:pt x="384" y="22"/>
                  </a:cubicBezTo>
                  <a:cubicBezTo>
                    <a:pt x="393" y="48"/>
                    <a:pt x="390" y="76"/>
                    <a:pt x="382" y="1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10">
              <a:extLst>
                <a:ext uri="{FF2B5EF4-FFF2-40B4-BE49-F238E27FC236}">
                  <a16:creationId xmlns:a16="http://schemas.microsoft.com/office/drawing/2014/main" id="{330F1039-4B18-4FD4-AE9F-4D78D02EAB95}"/>
                </a:ext>
              </a:extLst>
            </p:cNvPr>
            <p:cNvSpPr>
              <a:spLocks/>
            </p:cNvSpPr>
            <p:nvPr/>
          </p:nvSpPr>
          <p:spPr bwMode="auto">
            <a:xfrm>
              <a:off x="16710025" y="8340725"/>
              <a:ext cx="395288" cy="496888"/>
            </a:xfrm>
            <a:custGeom>
              <a:avLst/>
              <a:gdLst>
                <a:gd name="T0" fmla="*/ 137 w 137"/>
                <a:gd name="T1" fmla="*/ 25 h 172"/>
                <a:gd name="T2" fmla="*/ 106 w 137"/>
                <a:gd name="T3" fmla="*/ 138 h 172"/>
                <a:gd name="T4" fmla="*/ 93 w 137"/>
                <a:gd name="T5" fmla="*/ 172 h 172"/>
                <a:gd name="T6" fmla="*/ 0 w 137"/>
                <a:gd name="T7" fmla="*/ 91 h 172"/>
                <a:gd name="T8" fmla="*/ 11 w 137"/>
                <a:gd name="T9" fmla="*/ 58 h 172"/>
                <a:gd name="T10" fmla="*/ 114 w 137"/>
                <a:gd name="T11" fmla="*/ 71 h 172"/>
                <a:gd name="T12" fmla="*/ 100 w 137"/>
                <a:gd name="T13" fmla="*/ 22 h 172"/>
                <a:gd name="T14" fmla="*/ 111 w 137"/>
                <a:gd name="T15" fmla="*/ 0 h 172"/>
                <a:gd name="T16" fmla="*/ 137 w 137"/>
                <a:gd name="T17"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72">
                  <a:moveTo>
                    <a:pt x="137" y="25"/>
                  </a:moveTo>
                  <a:cubicBezTo>
                    <a:pt x="129" y="57"/>
                    <a:pt x="116" y="93"/>
                    <a:pt x="106" y="138"/>
                  </a:cubicBezTo>
                  <a:cubicBezTo>
                    <a:pt x="103" y="149"/>
                    <a:pt x="99" y="160"/>
                    <a:pt x="93" y="172"/>
                  </a:cubicBezTo>
                  <a:cubicBezTo>
                    <a:pt x="56" y="150"/>
                    <a:pt x="0" y="91"/>
                    <a:pt x="0" y="91"/>
                  </a:cubicBezTo>
                  <a:cubicBezTo>
                    <a:pt x="11" y="58"/>
                    <a:pt x="11" y="58"/>
                    <a:pt x="11" y="58"/>
                  </a:cubicBezTo>
                  <a:cubicBezTo>
                    <a:pt x="114" y="71"/>
                    <a:pt x="114" y="71"/>
                    <a:pt x="114" y="71"/>
                  </a:cubicBezTo>
                  <a:cubicBezTo>
                    <a:pt x="100" y="22"/>
                    <a:pt x="100" y="22"/>
                    <a:pt x="100" y="22"/>
                  </a:cubicBezTo>
                  <a:cubicBezTo>
                    <a:pt x="111" y="0"/>
                    <a:pt x="111" y="0"/>
                    <a:pt x="111" y="0"/>
                  </a:cubicBezTo>
                  <a:lnTo>
                    <a:pt x="137" y="25"/>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11">
              <a:extLst>
                <a:ext uri="{FF2B5EF4-FFF2-40B4-BE49-F238E27FC236}">
                  <a16:creationId xmlns:a16="http://schemas.microsoft.com/office/drawing/2014/main" id="{4D4E268E-063B-4A00-8560-ADF9DFB1A6B9}"/>
                </a:ext>
              </a:extLst>
            </p:cNvPr>
            <p:cNvSpPr>
              <a:spLocks/>
            </p:cNvSpPr>
            <p:nvPr/>
          </p:nvSpPr>
          <p:spPr bwMode="auto">
            <a:xfrm>
              <a:off x="16028988" y="8335962"/>
              <a:ext cx="392113" cy="504825"/>
            </a:xfrm>
            <a:custGeom>
              <a:avLst/>
              <a:gdLst>
                <a:gd name="T0" fmla="*/ 136 w 136"/>
                <a:gd name="T1" fmla="*/ 90 h 175"/>
                <a:gd name="T2" fmla="*/ 45 w 136"/>
                <a:gd name="T3" fmla="*/ 175 h 175"/>
                <a:gd name="T4" fmla="*/ 31 w 136"/>
                <a:gd name="T5" fmla="*/ 137 h 175"/>
                <a:gd name="T6" fmla="*/ 0 w 136"/>
                <a:gd name="T7" fmla="*/ 24 h 175"/>
                <a:gd name="T8" fmla="*/ 25 w 136"/>
                <a:gd name="T9" fmla="*/ 0 h 175"/>
                <a:gd name="T10" fmla="*/ 37 w 136"/>
                <a:gd name="T11" fmla="*/ 22 h 175"/>
                <a:gd name="T12" fmla="*/ 23 w 136"/>
                <a:gd name="T13" fmla="*/ 71 h 175"/>
                <a:gd name="T14" fmla="*/ 126 w 136"/>
                <a:gd name="T15" fmla="*/ 58 h 175"/>
                <a:gd name="T16" fmla="*/ 136 w 136"/>
                <a:gd name="T17" fmla="*/ 9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5">
                  <a:moveTo>
                    <a:pt x="136" y="90"/>
                  </a:moveTo>
                  <a:cubicBezTo>
                    <a:pt x="136" y="90"/>
                    <a:pt x="84" y="152"/>
                    <a:pt x="45" y="175"/>
                  </a:cubicBezTo>
                  <a:cubicBezTo>
                    <a:pt x="40" y="162"/>
                    <a:pt x="35" y="149"/>
                    <a:pt x="31" y="137"/>
                  </a:cubicBezTo>
                  <a:cubicBezTo>
                    <a:pt x="21" y="97"/>
                    <a:pt x="8" y="60"/>
                    <a:pt x="0" y="24"/>
                  </a:cubicBezTo>
                  <a:cubicBezTo>
                    <a:pt x="25" y="0"/>
                    <a:pt x="25" y="0"/>
                    <a:pt x="25" y="0"/>
                  </a:cubicBezTo>
                  <a:cubicBezTo>
                    <a:pt x="37" y="22"/>
                    <a:pt x="37" y="22"/>
                    <a:pt x="37" y="22"/>
                  </a:cubicBezTo>
                  <a:cubicBezTo>
                    <a:pt x="23" y="71"/>
                    <a:pt x="23" y="71"/>
                    <a:pt x="23" y="71"/>
                  </a:cubicBezTo>
                  <a:cubicBezTo>
                    <a:pt x="126" y="58"/>
                    <a:pt x="126" y="58"/>
                    <a:pt x="126" y="58"/>
                  </a:cubicBezTo>
                  <a:lnTo>
                    <a:pt x="136" y="9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12">
              <a:extLst>
                <a:ext uri="{FF2B5EF4-FFF2-40B4-BE49-F238E27FC236}">
                  <a16:creationId xmlns:a16="http://schemas.microsoft.com/office/drawing/2014/main" id="{8E19D714-0046-491A-BE7D-343ECA304892}"/>
                </a:ext>
              </a:extLst>
            </p:cNvPr>
            <p:cNvSpPr>
              <a:spLocks/>
            </p:cNvSpPr>
            <p:nvPr/>
          </p:nvSpPr>
          <p:spPr bwMode="auto">
            <a:xfrm>
              <a:off x="15887700" y="9259887"/>
              <a:ext cx="130175" cy="74613"/>
            </a:xfrm>
            <a:custGeom>
              <a:avLst/>
              <a:gdLst>
                <a:gd name="T0" fmla="*/ 4 w 82"/>
                <a:gd name="T1" fmla="*/ 0 h 47"/>
                <a:gd name="T2" fmla="*/ 82 w 82"/>
                <a:gd name="T3" fmla="*/ 0 h 47"/>
                <a:gd name="T4" fmla="*/ 82 w 82"/>
                <a:gd name="T5" fmla="*/ 43 h 47"/>
                <a:gd name="T6" fmla="*/ 0 w 82"/>
                <a:gd name="T7" fmla="*/ 47 h 47"/>
                <a:gd name="T8" fmla="*/ 4 w 82"/>
                <a:gd name="T9" fmla="*/ 0 h 47"/>
              </a:gdLst>
              <a:ahLst/>
              <a:cxnLst>
                <a:cxn ang="0">
                  <a:pos x="T0" y="T1"/>
                </a:cxn>
                <a:cxn ang="0">
                  <a:pos x="T2" y="T3"/>
                </a:cxn>
                <a:cxn ang="0">
                  <a:pos x="T4" y="T5"/>
                </a:cxn>
                <a:cxn ang="0">
                  <a:pos x="T6" y="T7"/>
                </a:cxn>
                <a:cxn ang="0">
                  <a:pos x="T8" y="T9"/>
                </a:cxn>
              </a:cxnLst>
              <a:rect l="0" t="0" r="r" b="b"/>
              <a:pathLst>
                <a:path w="82" h="47">
                  <a:moveTo>
                    <a:pt x="4" y="0"/>
                  </a:moveTo>
                  <a:lnTo>
                    <a:pt x="82" y="0"/>
                  </a:lnTo>
                  <a:lnTo>
                    <a:pt x="82" y="43"/>
                  </a:lnTo>
                  <a:lnTo>
                    <a:pt x="0" y="47"/>
                  </a:lnTo>
                  <a:lnTo>
                    <a:pt x="4" y="0"/>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13">
              <a:extLst>
                <a:ext uri="{FF2B5EF4-FFF2-40B4-BE49-F238E27FC236}">
                  <a16:creationId xmlns:a16="http://schemas.microsoft.com/office/drawing/2014/main" id="{DD0A9879-5A43-494B-B23F-ED49E573566E}"/>
                </a:ext>
              </a:extLst>
            </p:cNvPr>
            <p:cNvSpPr>
              <a:spLocks/>
            </p:cNvSpPr>
            <p:nvPr/>
          </p:nvSpPr>
          <p:spPr bwMode="auto">
            <a:xfrm>
              <a:off x="15997238" y="9080500"/>
              <a:ext cx="1125538" cy="296863"/>
            </a:xfrm>
            <a:custGeom>
              <a:avLst/>
              <a:gdLst>
                <a:gd name="T0" fmla="*/ 3 w 390"/>
                <a:gd name="T1" fmla="*/ 92 h 103"/>
                <a:gd name="T2" fmla="*/ 0 w 390"/>
                <a:gd name="T3" fmla="*/ 58 h 103"/>
                <a:gd name="T4" fmla="*/ 345 w 390"/>
                <a:gd name="T5" fmla="*/ 2 h 103"/>
                <a:gd name="T6" fmla="*/ 375 w 390"/>
                <a:gd name="T7" fmla="*/ 16 h 103"/>
                <a:gd name="T8" fmla="*/ 379 w 390"/>
                <a:gd name="T9" fmla="*/ 83 h 103"/>
                <a:gd name="T10" fmla="*/ 350 w 390"/>
                <a:gd name="T11" fmla="*/ 103 h 103"/>
                <a:gd name="T12" fmla="*/ 302 w 390"/>
                <a:gd name="T13" fmla="*/ 100 h 103"/>
                <a:gd name="T14" fmla="*/ 3 w 390"/>
                <a:gd name="T15" fmla="*/ 92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103">
                  <a:moveTo>
                    <a:pt x="3" y="92"/>
                  </a:moveTo>
                  <a:cubicBezTo>
                    <a:pt x="0" y="58"/>
                    <a:pt x="0" y="58"/>
                    <a:pt x="0" y="58"/>
                  </a:cubicBezTo>
                  <a:cubicBezTo>
                    <a:pt x="123" y="53"/>
                    <a:pt x="277" y="15"/>
                    <a:pt x="345" y="2"/>
                  </a:cubicBezTo>
                  <a:cubicBezTo>
                    <a:pt x="356" y="0"/>
                    <a:pt x="368" y="6"/>
                    <a:pt x="375" y="16"/>
                  </a:cubicBezTo>
                  <a:cubicBezTo>
                    <a:pt x="390" y="37"/>
                    <a:pt x="390" y="60"/>
                    <a:pt x="379" y="83"/>
                  </a:cubicBezTo>
                  <a:cubicBezTo>
                    <a:pt x="374" y="95"/>
                    <a:pt x="362" y="103"/>
                    <a:pt x="350" y="103"/>
                  </a:cubicBezTo>
                  <a:cubicBezTo>
                    <a:pt x="335" y="102"/>
                    <a:pt x="319" y="101"/>
                    <a:pt x="302" y="100"/>
                  </a:cubicBezTo>
                  <a:cubicBezTo>
                    <a:pt x="225" y="96"/>
                    <a:pt x="121" y="87"/>
                    <a:pt x="3" y="9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14">
              <a:extLst>
                <a:ext uri="{FF2B5EF4-FFF2-40B4-BE49-F238E27FC236}">
                  <a16:creationId xmlns:a16="http://schemas.microsoft.com/office/drawing/2014/main" id="{2B4075A5-0439-424E-AACF-83A019A6961E}"/>
                </a:ext>
              </a:extLst>
            </p:cNvPr>
            <p:cNvSpPr>
              <a:spLocks/>
            </p:cNvSpPr>
            <p:nvPr/>
          </p:nvSpPr>
          <p:spPr bwMode="auto">
            <a:xfrm>
              <a:off x="15743238" y="9199562"/>
              <a:ext cx="165100" cy="209550"/>
            </a:xfrm>
            <a:custGeom>
              <a:avLst/>
              <a:gdLst>
                <a:gd name="T0" fmla="*/ 57 w 57"/>
                <a:gd name="T1" fmla="*/ 52 h 73"/>
                <a:gd name="T2" fmla="*/ 29 w 57"/>
                <a:gd name="T3" fmla="*/ 73 h 73"/>
                <a:gd name="T4" fmla="*/ 8 w 57"/>
                <a:gd name="T5" fmla="*/ 73 h 73"/>
                <a:gd name="T6" fmla="*/ 4 w 57"/>
                <a:gd name="T7" fmla="*/ 0 h 73"/>
                <a:gd name="T8" fmla="*/ 27 w 57"/>
                <a:gd name="T9" fmla="*/ 0 h 73"/>
                <a:gd name="T10" fmla="*/ 57 w 57"/>
                <a:gd name="T11" fmla="*/ 16 h 73"/>
                <a:gd name="T12" fmla="*/ 57 w 57"/>
                <a:gd name="T13" fmla="*/ 52 h 73"/>
              </a:gdLst>
              <a:ahLst/>
              <a:cxnLst>
                <a:cxn ang="0">
                  <a:pos x="T0" y="T1"/>
                </a:cxn>
                <a:cxn ang="0">
                  <a:pos x="T2" y="T3"/>
                </a:cxn>
                <a:cxn ang="0">
                  <a:pos x="T4" y="T5"/>
                </a:cxn>
                <a:cxn ang="0">
                  <a:pos x="T6" y="T7"/>
                </a:cxn>
                <a:cxn ang="0">
                  <a:pos x="T8" y="T9"/>
                </a:cxn>
                <a:cxn ang="0">
                  <a:pos x="T10" y="T11"/>
                </a:cxn>
                <a:cxn ang="0">
                  <a:pos x="T12" y="T13"/>
                </a:cxn>
              </a:cxnLst>
              <a:rect l="0" t="0" r="r" b="b"/>
              <a:pathLst>
                <a:path w="57" h="73">
                  <a:moveTo>
                    <a:pt x="57" y="52"/>
                  </a:moveTo>
                  <a:cubicBezTo>
                    <a:pt x="29" y="73"/>
                    <a:pt x="29" y="73"/>
                    <a:pt x="29" y="73"/>
                  </a:cubicBezTo>
                  <a:cubicBezTo>
                    <a:pt x="8" y="73"/>
                    <a:pt x="8" y="73"/>
                    <a:pt x="8" y="73"/>
                  </a:cubicBezTo>
                  <a:cubicBezTo>
                    <a:pt x="2" y="48"/>
                    <a:pt x="0" y="23"/>
                    <a:pt x="4" y="0"/>
                  </a:cubicBezTo>
                  <a:cubicBezTo>
                    <a:pt x="27" y="0"/>
                    <a:pt x="27" y="0"/>
                    <a:pt x="27" y="0"/>
                  </a:cubicBezTo>
                  <a:cubicBezTo>
                    <a:pt x="57" y="16"/>
                    <a:pt x="57" y="16"/>
                    <a:pt x="57" y="16"/>
                  </a:cubicBezTo>
                  <a:cubicBezTo>
                    <a:pt x="52" y="27"/>
                    <a:pt x="54" y="40"/>
                    <a:pt x="57" y="5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15">
              <a:extLst>
                <a:ext uri="{FF2B5EF4-FFF2-40B4-BE49-F238E27FC236}">
                  <a16:creationId xmlns:a16="http://schemas.microsoft.com/office/drawing/2014/main" id="{0832F672-6181-4EAC-BA62-993B50598523}"/>
                </a:ext>
              </a:extLst>
            </p:cNvPr>
            <p:cNvSpPr>
              <a:spLocks/>
            </p:cNvSpPr>
            <p:nvPr/>
          </p:nvSpPr>
          <p:spPr bwMode="auto">
            <a:xfrm>
              <a:off x="15792450" y="9199562"/>
              <a:ext cx="115888" cy="209550"/>
            </a:xfrm>
            <a:custGeom>
              <a:avLst/>
              <a:gdLst>
                <a:gd name="T0" fmla="*/ 40 w 40"/>
                <a:gd name="T1" fmla="*/ 52 h 73"/>
                <a:gd name="T2" fmla="*/ 12 w 40"/>
                <a:gd name="T3" fmla="*/ 73 h 73"/>
                <a:gd name="T4" fmla="*/ 10 w 40"/>
                <a:gd name="T5" fmla="*/ 0 h 73"/>
                <a:gd name="T6" fmla="*/ 40 w 40"/>
                <a:gd name="T7" fmla="*/ 16 h 73"/>
                <a:gd name="T8" fmla="*/ 40 w 40"/>
                <a:gd name="T9" fmla="*/ 52 h 73"/>
              </a:gdLst>
              <a:ahLst/>
              <a:cxnLst>
                <a:cxn ang="0">
                  <a:pos x="T0" y="T1"/>
                </a:cxn>
                <a:cxn ang="0">
                  <a:pos x="T2" y="T3"/>
                </a:cxn>
                <a:cxn ang="0">
                  <a:pos x="T4" y="T5"/>
                </a:cxn>
                <a:cxn ang="0">
                  <a:pos x="T6" y="T7"/>
                </a:cxn>
                <a:cxn ang="0">
                  <a:pos x="T8" y="T9"/>
                </a:cxn>
              </a:cxnLst>
              <a:rect l="0" t="0" r="r" b="b"/>
              <a:pathLst>
                <a:path w="40" h="73">
                  <a:moveTo>
                    <a:pt x="40" y="52"/>
                  </a:moveTo>
                  <a:cubicBezTo>
                    <a:pt x="12" y="73"/>
                    <a:pt x="12" y="73"/>
                    <a:pt x="12" y="73"/>
                  </a:cubicBezTo>
                  <a:cubicBezTo>
                    <a:pt x="0" y="34"/>
                    <a:pt x="10" y="0"/>
                    <a:pt x="10" y="0"/>
                  </a:cubicBezTo>
                  <a:cubicBezTo>
                    <a:pt x="40" y="16"/>
                    <a:pt x="40" y="16"/>
                    <a:pt x="40" y="16"/>
                  </a:cubicBezTo>
                  <a:cubicBezTo>
                    <a:pt x="35" y="27"/>
                    <a:pt x="37" y="40"/>
                    <a:pt x="40" y="52"/>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16">
              <a:extLst>
                <a:ext uri="{FF2B5EF4-FFF2-40B4-BE49-F238E27FC236}">
                  <a16:creationId xmlns:a16="http://schemas.microsoft.com/office/drawing/2014/main" id="{03FCF3B7-A684-4E66-B34F-6287D105C17F}"/>
                </a:ext>
              </a:extLst>
            </p:cNvPr>
            <p:cNvSpPr>
              <a:spLocks/>
            </p:cNvSpPr>
            <p:nvPr/>
          </p:nvSpPr>
          <p:spPr bwMode="auto">
            <a:xfrm>
              <a:off x="16476663" y="8002587"/>
              <a:ext cx="163513" cy="193675"/>
            </a:xfrm>
            <a:custGeom>
              <a:avLst/>
              <a:gdLst>
                <a:gd name="T0" fmla="*/ 57 w 57"/>
                <a:gd name="T1" fmla="*/ 0 h 67"/>
                <a:gd name="T2" fmla="*/ 56 w 57"/>
                <a:gd name="T3" fmla="*/ 18 h 67"/>
                <a:gd name="T4" fmla="*/ 56 w 57"/>
                <a:gd name="T5" fmla="*/ 24 h 67"/>
                <a:gd name="T6" fmla="*/ 55 w 57"/>
                <a:gd name="T7" fmla="*/ 49 h 67"/>
                <a:gd name="T8" fmla="*/ 52 w 57"/>
                <a:gd name="T9" fmla="*/ 55 h 67"/>
                <a:gd name="T10" fmla="*/ 5 w 57"/>
                <a:gd name="T11" fmla="*/ 54 h 67"/>
                <a:gd name="T12" fmla="*/ 2 w 57"/>
                <a:gd name="T13" fmla="*/ 49 h 67"/>
                <a:gd name="T14" fmla="*/ 1 w 57"/>
                <a:gd name="T15" fmla="*/ 28 h 67"/>
                <a:gd name="T16" fmla="*/ 1 w 57"/>
                <a:gd name="T17" fmla="*/ 22 h 67"/>
                <a:gd name="T18" fmla="*/ 0 w 57"/>
                <a:gd name="T19" fmla="*/ 4 h 67"/>
                <a:gd name="T20" fmla="*/ 57 w 57"/>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67">
                  <a:moveTo>
                    <a:pt x="57" y="0"/>
                  </a:moveTo>
                  <a:cubicBezTo>
                    <a:pt x="56" y="18"/>
                    <a:pt x="56" y="18"/>
                    <a:pt x="56" y="18"/>
                  </a:cubicBezTo>
                  <a:cubicBezTo>
                    <a:pt x="56" y="24"/>
                    <a:pt x="56" y="24"/>
                    <a:pt x="56" y="24"/>
                  </a:cubicBezTo>
                  <a:cubicBezTo>
                    <a:pt x="55" y="49"/>
                    <a:pt x="55" y="49"/>
                    <a:pt x="55" y="49"/>
                  </a:cubicBezTo>
                  <a:cubicBezTo>
                    <a:pt x="55" y="51"/>
                    <a:pt x="53" y="53"/>
                    <a:pt x="52" y="55"/>
                  </a:cubicBezTo>
                  <a:cubicBezTo>
                    <a:pt x="35" y="67"/>
                    <a:pt x="20" y="66"/>
                    <a:pt x="5" y="54"/>
                  </a:cubicBezTo>
                  <a:cubicBezTo>
                    <a:pt x="4" y="53"/>
                    <a:pt x="3" y="51"/>
                    <a:pt x="2" y="49"/>
                  </a:cubicBezTo>
                  <a:cubicBezTo>
                    <a:pt x="1" y="28"/>
                    <a:pt x="1" y="28"/>
                    <a:pt x="1" y="28"/>
                  </a:cubicBezTo>
                  <a:cubicBezTo>
                    <a:pt x="1" y="22"/>
                    <a:pt x="1" y="22"/>
                    <a:pt x="1" y="22"/>
                  </a:cubicBezTo>
                  <a:cubicBezTo>
                    <a:pt x="0" y="4"/>
                    <a:pt x="0" y="4"/>
                    <a:pt x="0" y="4"/>
                  </a:cubicBezTo>
                  <a:lnTo>
                    <a:pt x="57"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17">
              <a:extLst>
                <a:ext uri="{FF2B5EF4-FFF2-40B4-BE49-F238E27FC236}">
                  <a16:creationId xmlns:a16="http://schemas.microsoft.com/office/drawing/2014/main" id="{3B70AF37-429B-45A9-A564-40CB92F65E9D}"/>
                </a:ext>
              </a:extLst>
            </p:cNvPr>
            <p:cNvSpPr>
              <a:spLocks/>
            </p:cNvSpPr>
            <p:nvPr/>
          </p:nvSpPr>
          <p:spPr bwMode="auto">
            <a:xfrm>
              <a:off x="16413163" y="7708900"/>
              <a:ext cx="296863" cy="369888"/>
            </a:xfrm>
            <a:custGeom>
              <a:avLst/>
              <a:gdLst>
                <a:gd name="T0" fmla="*/ 42 w 103"/>
                <a:gd name="T1" fmla="*/ 126 h 128"/>
                <a:gd name="T2" fmla="*/ 24 w 103"/>
                <a:gd name="T3" fmla="*/ 115 h 128"/>
                <a:gd name="T4" fmla="*/ 4 w 103"/>
                <a:gd name="T5" fmla="*/ 65 h 128"/>
                <a:gd name="T6" fmla="*/ 2 w 103"/>
                <a:gd name="T7" fmla="*/ 26 h 128"/>
                <a:gd name="T8" fmla="*/ 35 w 103"/>
                <a:gd name="T9" fmla="*/ 0 h 128"/>
                <a:gd name="T10" fmla="*/ 79 w 103"/>
                <a:gd name="T11" fmla="*/ 0 h 128"/>
                <a:gd name="T12" fmla="*/ 98 w 103"/>
                <a:gd name="T13" fmla="*/ 56 h 128"/>
                <a:gd name="T14" fmla="*/ 97 w 103"/>
                <a:gd name="T15" fmla="*/ 60 h 128"/>
                <a:gd name="T16" fmla="*/ 75 w 103"/>
                <a:gd name="T17" fmla="*/ 111 h 128"/>
                <a:gd name="T18" fmla="*/ 42 w 103"/>
                <a:gd name="T19" fmla="*/ 126 h 128"/>
                <a:gd name="T20" fmla="*/ 42 w 103"/>
                <a:gd name="T21" fmla="*/ 1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28">
                  <a:moveTo>
                    <a:pt x="42" y="126"/>
                  </a:moveTo>
                  <a:cubicBezTo>
                    <a:pt x="35" y="124"/>
                    <a:pt x="29" y="120"/>
                    <a:pt x="24" y="115"/>
                  </a:cubicBezTo>
                  <a:cubicBezTo>
                    <a:pt x="14" y="102"/>
                    <a:pt x="7" y="85"/>
                    <a:pt x="4" y="65"/>
                  </a:cubicBezTo>
                  <a:cubicBezTo>
                    <a:pt x="1" y="49"/>
                    <a:pt x="0" y="36"/>
                    <a:pt x="2" y="26"/>
                  </a:cubicBezTo>
                  <a:cubicBezTo>
                    <a:pt x="5" y="11"/>
                    <a:pt x="19" y="0"/>
                    <a:pt x="35" y="0"/>
                  </a:cubicBezTo>
                  <a:cubicBezTo>
                    <a:pt x="79" y="0"/>
                    <a:pt x="79" y="0"/>
                    <a:pt x="79" y="0"/>
                  </a:cubicBezTo>
                  <a:cubicBezTo>
                    <a:pt x="100" y="5"/>
                    <a:pt x="103" y="25"/>
                    <a:pt x="98" y="56"/>
                  </a:cubicBezTo>
                  <a:cubicBezTo>
                    <a:pt x="97" y="58"/>
                    <a:pt x="97" y="59"/>
                    <a:pt x="97" y="60"/>
                  </a:cubicBezTo>
                  <a:cubicBezTo>
                    <a:pt x="90" y="83"/>
                    <a:pt x="83" y="100"/>
                    <a:pt x="75" y="111"/>
                  </a:cubicBezTo>
                  <a:cubicBezTo>
                    <a:pt x="68" y="122"/>
                    <a:pt x="55" y="128"/>
                    <a:pt x="42" y="126"/>
                  </a:cubicBezTo>
                  <a:cubicBezTo>
                    <a:pt x="42" y="126"/>
                    <a:pt x="42" y="126"/>
                    <a:pt x="42" y="12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8">
              <a:extLst>
                <a:ext uri="{FF2B5EF4-FFF2-40B4-BE49-F238E27FC236}">
                  <a16:creationId xmlns:a16="http://schemas.microsoft.com/office/drawing/2014/main" id="{89A5EC3D-9A17-4CCA-BB08-9FD683C599D5}"/>
                </a:ext>
              </a:extLst>
            </p:cNvPr>
            <p:cNvSpPr>
              <a:spLocks/>
            </p:cNvSpPr>
            <p:nvPr/>
          </p:nvSpPr>
          <p:spPr bwMode="auto">
            <a:xfrm>
              <a:off x="16479838" y="8054975"/>
              <a:ext cx="158750" cy="73025"/>
            </a:xfrm>
            <a:custGeom>
              <a:avLst/>
              <a:gdLst>
                <a:gd name="T0" fmla="*/ 55 w 55"/>
                <a:gd name="T1" fmla="*/ 0 h 25"/>
                <a:gd name="T2" fmla="*/ 55 w 55"/>
                <a:gd name="T3" fmla="*/ 6 h 25"/>
                <a:gd name="T4" fmla="*/ 28 w 55"/>
                <a:gd name="T5" fmla="*/ 25 h 25"/>
                <a:gd name="T6" fmla="*/ 0 w 55"/>
                <a:gd name="T7" fmla="*/ 10 h 25"/>
                <a:gd name="T8" fmla="*/ 0 w 55"/>
                <a:gd name="T9" fmla="*/ 4 h 25"/>
                <a:gd name="T10" fmla="*/ 55 w 55"/>
                <a:gd name="T11" fmla="*/ 0 h 25"/>
              </a:gdLst>
              <a:ahLst/>
              <a:cxnLst>
                <a:cxn ang="0">
                  <a:pos x="T0" y="T1"/>
                </a:cxn>
                <a:cxn ang="0">
                  <a:pos x="T2" y="T3"/>
                </a:cxn>
                <a:cxn ang="0">
                  <a:pos x="T4" y="T5"/>
                </a:cxn>
                <a:cxn ang="0">
                  <a:pos x="T6" y="T7"/>
                </a:cxn>
                <a:cxn ang="0">
                  <a:pos x="T8" y="T9"/>
                </a:cxn>
                <a:cxn ang="0">
                  <a:pos x="T10" y="T11"/>
                </a:cxn>
              </a:cxnLst>
              <a:rect l="0" t="0" r="r" b="b"/>
              <a:pathLst>
                <a:path w="55" h="25">
                  <a:moveTo>
                    <a:pt x="55" y="0"/>
                  </a:moveTo>
                  <a:cubicBezTo>
                    <a:pt x="55" y="6"/>
                    <a:pt x="55" y="6"/>
                    <a:pt x="55" y="6"/>
                  </a:cubicBezTo>
                  <a:cubicBezTo>
                    <a:pt x="50" y="14"/>
                    <a:pt x="42" y="25"/>
                    <a:pt x="28" y="25"/>
                  </a:cubicBezTo>
                  <a:cubicBezTo>
                    <a:pt x="14" y="25"/>
                    <a:pt x="5" y="15"/>
                    <a:pt x="0" y="10"/>
                  </a:cubicBezTo>
                  <a:cubicBezTo>
                    <a:pt x="0" y="4"/>
                    <a:pt x="0" y="4"/>
                    <a:pt x="0" y="4"/>
                  </a:cubicBezTo>
                  <a:lnTo>
                    <a:pt x="55" y="0"/>
                  </a:lnTo>
                  <a:close/>
                </a:path>
              </a:pathLst>
            </a:custGeom>
            <a:solidFill>
              <a:srgbClr val="D68C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19">
              <a:extLst>
                <a:ext uri="{FF2B5EF4-FFF2-40B4-BE49-F238E27FC236}">
                  <a16:creationId xmlns:a16="http://schemas.microsoft.com/office/drawing/2014/main" id="{40A3778F-2FB5-49B4-96B2-EB63F01798C8}"/>
                </a:ext>
              </a:extLst>
            </p:cNvPr>
            <p:cNvSpPr>
              <a:spLocks/>
            </p:cNvSpPr>
            <p:nvPr/>
          </p:nvSpPr>
          <p:spPr bwMode="auto">
            <a:xfrm>
              <a:off x="16395700" y="7618412"/>
              <a:ext cx="325438" cy="309563"/>
            </a:xfrm>
            <a:custGeom>
              <a:avLst/>
              <a:gdLst>
                <a:gd name="T0" fmla="*/ 9 w 113"/>
                <a:gd name="T1" fmla="*/ 21 h 107"/>
                <a:gd name="T2" fmla="*/ 2 w 113"/>
                <a:gd name="T3" fmla="*/ 65 h 107"/>
                <a:gd name="T4" fmla="*/ 4 w 113"/>
                <a:gd name="T5" fmla="*/ 87 h 107"/>
                <a:gd name="T6" fmla="*/ 12 w 113"/>
                <a:gd name="T7" fmla="*/ 107 h 107"/>
                <a:gd name="T8" fmla="*/ 14 w 113"/>
                <a:gd name="T9" fmla="*/ 78 h 107"/>
                <a:gd name="T10" fmla="*/ 24 w 113"/>
                <a:gd name="T11" fmla="*/ 65 h 107"/>
                <a:gd name="T12" fmla="*/ 88 w 113"/>
                <a:gd name="T13" fmla="*/ 64 h 107"/>
                <a:gd name="T14" fmla="*/ 95 w 113"/>
                <a:gd name="T15" fmla="*/ 74 h 107"/>
                <a:gd name="T16" fmla="*/ 99 w 113"/>
                <a:gd name="T17" fmla="*/ 103 h 107"/>
                <a:gd name="T18" fmla="*/ 106 w 113"/>
                <a:gd name="T19" fmla="*/ 91 h 107"/>
                <a:gd name="T20" fmla="*/ 109 w 113"/>
                <a:gd name="T21" fmla="*/ 73 h 107"/>
                <a:gd name="T22" fmla="*/ 111 w 113"/>
                <a:gd name="T23" fmla="*/ 35 h 107"/>
                <a:gd name="T24" fmla="*/ 108 w 113"/>
                <a:gd name="T25" fmla="*/ 16 h 107"/>
                <a:gd name="T26" fmla="*/ 60 w 113"/>
                <a:gd name="T27" fmla="*/ 6 h 107"/>
                <a:gd name="T28" fmla="*/ 28 w 113"/>
                <a:gd name="T29" fmla="*/ 10 h 107"/>
                <a:gd name="T30" fmla="*/ 9 w 113"/>
                <a:gd name="T31"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07">
                  <a:moveTo>
                    <a:pt x="9" y="21"/>
                  </a:moveTo>
                  <a:cubicBezTo>
                    <a:pt x="1" y="35"/>
                    <a:pt x="0" y="50"/>
                    <a:pt x="2" y="65"/>
                  </a:cubicBezTo>
                  <a:cubicBezTo>
                    <a:pt x="4" y="87"/>
                    <a:pt x="4" y="87"/>
                    <a:pt x="4" y="87"/>
                  </a:cubicBezTo>
                  <a:cubicBezTo>
                    <a:pt x="12" y="107"/>
                    <a:pt x="12" y="107"/>
                    <a:pt x="12" y="107"/>
                  </a:cubicBezTo>
                  <a:cubicBezTo>
                    <a:pt x="13" y="98"/>
                    <a:pt x="15" y="89"/>
                    <a:pt x="14" y="78"/>
                  </a:cubicBezTo>
                  <a:cubicBezTo>
                    <a:pt x="19" y="75"/>
                    <a:pt x="23" y="71"/>
                    <a:pt x="24" y="65"/>
                  </a:cubicBezTo>
                  <a:cubicBezTo>
                    <a:pt x="43" y="67"/>
                    <a:pt x="65" y="66"/>
                    <a:pt x="88" y="64"/>
                  </a:cubicBezTo>
                  <a:cubicBezTo>
                    <a:pt x="88" y="69"/>
                    <a:pt x="90" y="73"/>
                    <a:pt x="95" y="74"/>
                  </a:cubicBezTo>
                  <a:cubicBezTo>
                    <a:pt x="94" y="85"/>
                    <a:pt x="96" y="94"/>
                    <a:pt x="99" y="103"/>
                  </a:cubicBezTo>
                  <a:cubicBezTo>
                    <a:pt x="106" y="91"/>
                    <a:pt x="106" y="91"/>
                    <a:pt x="106" y="91"/>
                  </a:cubicBezTo>
                  <a:cubicBezTo>
                    <a:pt x="109" y="73"/>
                    <a:pt x="109" y="73"/>
                    <a:pt x="109" y="73"/>
                  </a:cubicBezTo>
                  <a:cubicBezTo>
                    <a:pt x="112" y="60"/>
                    <a:pt x="113" y="48"/>
                    <a:pt x="111" y="35"/>
                  </a:cubicBezTo>
                  <a:cubicBezTo>
                    <a:pt x="113" y="28"/>
                    <a:pt x="112" y="22"/>
                    <a:pt x="108" y="16"/>
                  </a:cubicBezTo>
                  <a:cubicBezTo>
                    <a:pt x="93" y="7"/>
                    <a:pt x="77" y="0"/>
                    <a:pt x="60" y="6"/>
                  </a:cubicBezTo>
                  <a:cubicBezTo>
                    <a:pt x="48" y="1"/>
                    <a:pt x="36" y="0"/>
                    <a:pt x="28" y="10"/>
                  </a:cubicBezTo>
                  <a:cubicBezTo>
                    <a:pt x="20" y="12"/>
                    <a:pt x="14" y="15"/>
                    <a:pt x="9" y="21"/>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20">
              <a:extLst>
                <a:ext uri="{FF2B5EF4-FFF2-40B4-BE49-F238E27FC236}">
                  <a16:creationId xmlns:a16="http://schemas.microsoft.com/office/drawing/2014/main" id="{21FBF7DC-5517-4E45-85CA-9134899792F8}"/>
                </a:ext>
              </a:extLst>
            </p:cNvPr>
            <p:cNvSpPr>
              <a:spLocks/>
            </p:cNvSpPr>
            <p:nvPr/>
          </p:nvSpPr>
          <p:spPr bwMode="auto">
            <a:xfrm>
              <a:off x="16427450" y="7905750"/>
              <a:ext cx="261938" cy="192088"/>
            </a:xfrm>
            <a:custGeom>
              <a:avLst/>
              <a:gdLst>
                <a:gd name="T0" fmla="*/ 1 w 91"/>
                <a:gd name="T1" fmla="*/ 8 h 67"/>
                <a:gd name="T2" fmla="*/ 25 w 91"/>
                <a:gd name="T3" fmla="*/ 21 h 67"/>
                <a:gd name="T4" fmla="*/ 59 w 91"/>
                <a:gd name="T5" fmla="*/ 21 h 67"/>
                <a:gd name="T6" fmla="*/ 86 w 91"/>
                <a:gd name="T7" fmla="*/ 0 h 67"/>
                <a:gd name="T8" fmla="*/ 91 w 91"/>
                <a:gd name="T9" fmla="*/ 10 h 67"/>
                <a:gd name="T10" fmla="*/ 80 w 91"/>
                <a:gd name="T11" fmla="*/ 48 h 67"/>
                <a:gd name="T12" fmla="*/ 77 w 91"/>
                <a:gd name="T13" fmla="*/ 52 h 67"/>
                <a:gd name="T14" fmla="*/ 56 w 91"/>
                <a:gd name="T15" fmla="*/ 66 h 67"/>
                <a:gd name="T16" fmla="*/ 32 w 91"/>
                <a:gd name="T17" fmla="*/ 64 h 67"/>
                <a:gd name="T18" fmla="*/ 11 w 91"/>
                <a:gd name="T19" fmla="*/ 53 h 67"/>
                <a:gd name="T20" fmla="*/ 2 w 91"/>
                <a:gd name="T21" fmla="*/ 37 h 67"/>
                <a:gd name="T22" fmla="*/ 1 w 91"/>
                <a:gd name="T23" fmla="*/ 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7">
                  <a:moveTo>
                    <a:pt x="1" y="8"/>
                  </a:moveTo>
                  <a:cubicBezTo>
                    <a:pt x="6" y="14"/>
                    <a:pt x="14" y="18"/>
                    <a:pt x="25" y="21"/>
                  </a:cubicBezTo>
                  <a:cubicBezTo>
                    <a:pt x="37" y="20"/>
                    <a:pt x="48" y="19"/>
                    <a:pt x="59" y="21"/>
                  </a:cubicBezTo>
                  <a:cubicBezTo>
                    <a:pt x="69" y="17"/>
                    <a:pt x="78" y="9"/>
                    <a:pt x="86" y="0"/>
                  </a:cubicBezTo>
                  <a:cubicBezTo>
                    <a:pt x="89" y="3"/>
                    <a:pt x="91" y="6"/>
                    <a:pt x="91" y="10"/>
                  </a:cubicBezTo>
                  <a:cubicBezTo>
                    <a:pt x="89" y="25"/>
                    <a:pt x="85" y="37"/>
                    <a:pt x="80" y="48"/>
                  </a:cubicBezTo>
                  <a:cubicBezTo>
                    <a:pt x="79" y="50"/>
                    <a:pt x="78" y="51"/>
                    <a:pt x="77" y="52"/>
                  </a:cubicBezTo>
                  <a:cubicBezTo>
                    <a:pt x="71" y="58"/>
                    <a:pt x="64" y="63"/>
                    <a:pt x="56" y="66"/>
                  </a:cubicBezTo>
                  <a:cubicBezTo>
                    <a:pt x="46" y="67"/>
                    <a:pt x="38" y="67"/>
                    <a:pt x="32" y="64"/>
                  </a:cubicBezTo>
                  <a:cubicBezTo>
                    <a:pt x="23" y="61"/>
                    <a:pt x="16" y="58"/>
                    <a:pt x="11" y="53"/>
                  </a:cubicBezTo>
                  <a:cubicBezTo>
                    <a:pt x="7" y="48"/>
                    <a:pt x="4" y="43"/>
                    <a:pt x="2" y="37"/>
                  </a:cubicBezTo>
                  <a:cubicBezTo>
                    <a:pt x="1" y="28"/>
                    <a:pt x="0" y="18"/>
                    <a:pt x="1" y="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Oval 121">
              <a:extLst>
                <a:ext uri="{FF2B5EF4-FFF2-40B4-BE49-F238E27FC236}">
                  <a16:creationId xmlns:a16="http://schemas.microsoft.com/office/drawing/2014/main" id="{A3E8C8F8-09BD-410C-90AE-6A729EFF62E2}"/>
                </a:ext>
              </a:extLst>
            </p:cNvPr>
            <p:cNvSpPr>
              <a:spLocks noChangeArrowheads="1"/>
            </p:cNvSpPr>
            <p:nvPr/>
          </p:nvSpPr>
          <p:spPr bwMode="auto">
            <a:xfrm>
              <a:off x="16519525" y="8015287"/>
              <a:ext cx="66675" cy="19050"/>
            </a:xfrm>
            <a:prstGeom prst="ellipse">
              <a:avLst/>
            </a:pr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22">
              <a:extLst>
                <a:ext uri="{FF2B5EF4-FFF2-40B4-BE49-F238E27FC236}">
                  <a16:creationId xmlns:a16="http://schemas.microsoft.com/office/drawing/2014/main" id="{F8886107-87D1-4865-829A-8DBD5D453BB2}"/>
                </a:ext>
              </a:extLst>
            </p:cNvPr>
            <p:cNvSpPr>
              <a:spLocks/>
            </p:cNvSpPr>
            <p:nvPr/>
          </p:nvSpPr>
          <p:spPr bwMode="auto">
            <a:xfrm>
              <a:off x="16387763" y="8499475"/>
              <a:ext cx="47625" cy="63500"/>
            </a:xfrm>
            <a:custGeom>
              <a:avLst/>
              <a:gdLst>
                <a:gd name="T0" fmla="*/ 0 w 30"/>
                <a:gd name="T1" fmla="*/ 8 h 40"/>
                <a:gd name="T2" fmla="*/ 18 w 30"/>
                <a:gd name="T3" fmla="*/ 0 h 40"/>
                <a:gd name="T4" fmla="*/ 30 w 30"/>
                <a:gd name="T5" fmla="*/ 31 h 40"/>
                <a:gd name="T6" fmla="*/ 14 w 30"/>
                <a:gd name="T7" fmla="*/ 40 h 40"/>
                <a:gd name="T8" fmla="*/ 0 w 30"/>
                <a:gd name="T9" fmla="*/ 8 h 40"/>
              </a:gdLst>
              <a:ahLst/>
              <a:cxnLst>
                <a:cxn ang="0">
                  <a:pos x="T0" y="T1"/>
                </a:cxn>
                <a:cxn ang="0">
                  <a:pos x="T2" y="T3"/>
                </a:cxn>
                <a:cxn ang="0">
                  <a:pos x="T4" y="T5"/>
                </a:cxn>
                <a:cxn ang="0">
                  <a:pos x="T6" y="T7"/>
                </a:cxn>
                <a:cxn ang="0">
                  <a:pos x="T8" y="T9"/>
                </a:cxn>
              </a:cxnLst>
              <a:rect l="0" t="0" r="r" b="b"/>
              <a:pathLst>
                <a:path w="30" h="40">
                  <a:moveTo>
                    <a:pt x="0" y="8"/>
                  </a:moveTo>
                  <a:lnTo>
                    <a:pt x="18" y="0"/>
                  </a:lnTo>
                  <a:lnTo>
                    <a:pt x="30" y="31"/>
                  </a:lnTo>
                  <a:lnTo>
                    <a:pt x="14" y="40"/>
                  </a:lnTo>
                  <a:lnTo>
                    <a:pt x="0" y="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23">
              <a:extLst>
                <a:ext uri="{FF2B5EF4-FFF2-40B4-BE49-F238E27FC236}">
                  <a16:creationId xmlns:a16="http://schemas.microsoft.com/office/drawing/2014/main" id="{423E061F-FC28-4B3E-B051-1516385D1554}"/>
                </a:ext>
              </a:extLst>
            </p:cNvPr>
            <p:cNvSpPr>
              <a:spLocks/>
            </p:cNvSpPr>
            <p:nvPr/>
          </p:nvSpPr>
          <p:spPr bwMode="auto">
            <a:xfrm>
              <a:off x="16692563" y="8505825"/>
              <a:ext cx="58738" cy="60325"/>
            </a:xfrm>
            <a:custGeom>
              <a:avLst/>
              <a:gdLst>
                <a:gd name="T0" fmla="*/ 17 w 37"/>
                <a:gd name="T1" fmla="*/ 38 h 38"/>
                <a:gd name="T2" fmla="*/ 0 w 37"/>
                <a:gd name="T3" fmla="*/ 27 h 38"/>
                <a:gd name="T4" fmla="*/ 20 w 37"/>
                <a:gd name="T5" fmla="*/ 0 h 38"/>
                <a:gd name="T6" fmla="*/ 37 w 37"/>
                <a:gd name="T7" fmla="*/ 11 h 38"/>
                <a:gd name="T8" fmla="*/ 17 w 37"/>
                <a:gd name="T9" fmla="*/ 38 h 38"/>
              </a:gdLst>
              <a:ahLst/>
              <a:cxnLst>
                <a:cxn ang="0">
                  <a:pos x="T0" y="T1"/>
                </a:cxn>
                <a:cxn ang="0">
                  <a:pos x="T2" y="T3"/>
                </a:cxn>
                <a:cxn ang="0">
                  <a:pos x="T4" y="T5"/>
                </a:cxn>
                <a:cxn ang="0">
                  <a:pos x="T6" y="T7"/>
                </a:cxn>
                <a:cxn ang="0">
                  <a:pos x="T8" y="T9"/>
                </a:cxn>
              </a:cxnLst>
              <a:rect l="0" t="0" r="r" b="b"/>
              <a:pathLst>
                <a:path w="37" h="38">
                  <a:moveTo>
                    <a:pt x="17" y="38"/>
                  </a:moveTo>
                  <a:lnTo>
                    <a:pt x="0" y="27"/>
                  </a:lnTo>
                  <a:lnTo>
                    <a:pt x="20" y="0"/>
                  </a:lnTo>
                  <a:lnTo>
                    <a:pt x="37" y="11"/>
                  </a:lnTo>
                  <a:lnTo>
                    <a:pt x="17" y="3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24">
              <a:extLst>
                <a:ext uri="{FF2B5EF4-FFF2-40B4-BE49-F238E27FC236}">
                  <a16:creationId xmlns:a16="http://schemas.microsoft.com/office/drawing/2014/main" id="{BC34E805-AF08-4515-A2D2-9001B69C50FF}"/>
                </a:ext>
              </a:extLst>
            </p:cNvPr>
            <p:cNvSpPr>
              <a:spLocks/>
            </p:cNvSpPr>
            <p:nvPr/>
          </p:nvSpPr>
          <p:spPr bwMode="auto">
            <a:xfrm>
              <a:off x="16403638" y="8432800"/>
              <a:ext cx="55563" cy="61913"/>
            </a:xfrm>
            <a:custGeom>
              <a:avLst/>
              <a:gdLst>
                <a:gd name="T0" fmla="*/ 31 w 35"/>
                <a:gd name="T1" fmla="*/ 0 h 39"/>
                <a:gd name="T2" fmla="*/ 35 w 35"/>
                <a:gd name="T3" fmla="*/ 10 h 39"/>
                <a:gd name="T4" fmla="*/ 20 w 35"/>
                <a:gd name="T5" fmla="*/ 33 h 39"/>
                <a:gd name="T6" fmla="*/ 4 w 35"/>
                <a:gd name="T7" fmla="*/ 39 h 39"/>
                <a:gd name="T8" fmla="*/ 0 w 35"/>
                <a:gd name="T9" fmla="*/ 28 h 39"/>
                <a:gd name="T10" fmla="*/ 6 w 35"/>
                <a:gd name="T11" fmla="*/ 11 h 39"/>
                <a:gd name="T12" fmla="*/ 31 w 35"/>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5" h="39">
                  <a:moveTo>
                    <a:pt x="31" y="0"/>
                  </a:moveTo>
                  <a:lnTo>
                    <a:pt x="35" y="10"/>
                  </a:lnTo>
                  <a:lnTo>
                    <a:pt x="20" y="33"/>
                  </a:lnTo>
                  <a:lnTo>
                    <a:pt x="4" y="39"/>
                  </a:lnTo>
                  <a:lnTo>
                    <a:pt x="0" y="28"/>
                  </a:lnTo>
                  <a:lnTo>
                    <a:pt x="6" y="11"/>
                  </a:lnTo>
                  <a:lnTo>
                    <a:pt x="31"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25">
              <a:extLst>
                <a:ext uri="{FF2B5EF4-FFF2-40B4-BE49-F238E27FC236}">
                  <a16:creationId xmlns:a16="http://schemas.microsoft.com/office/drawing/2014/main" id="{31894697-EBB0-48DA-A4D4-14A233C391E9}"/>
                </a:ext>
              </a:extLst>
            </p:cNvPr>
            <p:cNvSpPr>
              <a:spLocks/>
            </p:cNvSpPr>
            <p:nvPr/>
          </p:nvSpPr>
          <p:spPr bwMode="auto">
            <a:xfrm>
              <a:off x="16681450" y="8442325"/>
              <a:ext cx="53975" cy="57150"/>
            </a:xfrm>
            <a:custGeom>
              <a:avLst/>
              <a:gdLst>
                <a:gd name="T0" fmla="*/ 4 w 34"/>
                <a:gd name="T1" fmla="*/ 0 h 36"/>
                <a:gd name="T2" fmla="*/ 0 w 34"/>
                <a:gd name="T3" fmla="*/ 9 h 36"/>
                <a:gd name="T4" fmla="*/ 14 w 34"/>
                <a:gd name="T5" fmla="*/ 31 h 36"/>
                <a:gd name="T6" fmla="*/ 31 w 34"/>
                <a:gd name="T7" fmla="*/ 36 h 36"/>
                <a:gd name="T8" fmla="*/ 34 w 34"/>
                <a:gd name="T9" fmla="*/ 25 h 36"/>
                <a:gd name="T10" fmla="*/ 29 w 34"/>
                <a:gd name="T11" fmla="*/ 9 h 36"/>
                <a:gd name="T12" fmla="*/ 4 w 34"/>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34" h="36">
                  <a:moveTo>
                    <a:pt x="4" y="0"/>
                  </a:moveTo>
                  <a:lnTo>
                    <a:pt x="0" y="9"/>
                  </a:lnTo>
                  <a:lnTo>
                    <a:pt x="14" y="31"/>
                  </a:lnTo>
                  <a:lnTo>
                    <a:pt x="31" y="36"/>
                  </a:lnTo>
                  <a:lnTo>
                    <a:pt x="34" y="25"/>
                  </a:lnTo>
                  <a:lnTo>
                    <a:pt x="29" y="9"/>
                  </a:lnTo>
                  <a:lnTo>
                    <a:pt x="4"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26">
              <a:extLst>
                <a:ext uri="{FF2B5EF4-FFF2-40B4-BE49-F238E27FC236}">
                  <a16:creationId xmlns:a16="http://schemas.microsoft.com/office/drawing/2014/main" id="{C1FDAB5F-5CD0-4D3A-A3CB-996E1F354A29}"/>
                </a:ext>
              </a:extLst>
            </p:cNvPr>
            <p:cNvSpPr>
              <a:spLocks/>
            </p:cNvSpPr>
            <p:nvPr/>
          </p:nvSpPr>
          <p:spPr bwMode="auto">
            <a:xfrm>
              <a:off x="16579850" y="8453437"/>
              <a:ext cx="150813" cy="112713"/>
            </a:xfrm>
            <a:custGeom>
              <a:avLst/>
              <a:gdLst>
                <a:gd name="T0" fmla="*/ 52 w 52"/>
                <a:gd name="T1" fmla="*/ 15 h 39"/>
                <a:gd name="T2" fmla="*/ 41 w 52"/>
                <a:gd name="T3" fmla="*/ 39 h 39"/>
                <a:gd name="T4" fmla="*/ 0 w 52"/>
                <a:gd name="T5" fmla="*/ 32 h 39"/>
                <a:gd name="T6" fmla="*/ 11 w 52"/>
                <a:gd name="T7" fmla="*/ 0 h 39"/>
                <a:gd name="T8" fmla="*/ 52 w 52"/>
                <a:gd name="T9" fmla="*/ 15 h 39"/>
              </a:gdLst>
              <a:ahLst/>
              <a:cxnLst>
                <a:cxn ang="0">
                  <a:pos x="T0" y="T1"/>
                </a:cxn>
                <a:cxn ang="0">
                  <a:pos x="T2" y="T3"/>
                </a:cxn>
                <a:cxn ang="0">
                  <a:pos x="T4" y="T5"/>
                </a:cxn>
                <a:cxn ang="0">
                  <a:pos x="T6" y="T7"/>
                </a:cxn>
                <a:cxn ang="0">
                  <a:pos x="T8" y="T9"/>
                </a:cxn>
              </a:cxnLst>
              <a:rect l="0" t="0" r="r" b="b"/>
              <a:pathLst>
                <a:path w="52" h="39">
                  <a:moveTo>
                    <a:pt x="52" y="15"/>
                  </a:moveTo>
                  <a:cubicBezTo>
                    <a:pt x="52" y="18"/>
                    <a:pt x="45" y="30"/>
                    <a:pt x="41" y="39"/>
                  </a:cubicBezTo>
                  <a:cubicBezTo>
                    <a:pt x="27" y="39"/>
                    <a:pt x="13" y="36"/>
                    <a:pt x="0" y="32"/>
                  </a:cubicBezTo>
                  <a:cubicBezTo>
                    <a:pt x="2" y="18"/>
                    <a:pt x="5" y="7"/>
                    <a:pt x="11" y="0"/>
                  </a:cubicBezTo>
                  <a:cubicBezTo>
                    <a:pt x="26" y="3"/>
                    <a:pt x="39" y="8"/>
                    <a:pt x="52" y="1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27">
              <a:extLst>
                <a:ext uri="{FF2B5EF4-FFF2-40B4-BE49-F238E27FC236}">
                  <a16:creationId xmlns:a16="http://schemas.microsoft.com/office/drawing/2014/main" id="{5EEA2F73-7CDE-45AB-9E01-1D307DA04CF8}"/>
                </a:ext>
              </a:extLst>
            </p:cNvPr>
            <p:cNvSpPr>
              <a:spLocks/>
            </p:cNvSpPr>
            <p:nvPr/>
          </p:nvSpPr>
          <p:spPr bwMode="auto">
            <a:xfrm>
              <a:off x="15705138" y="8153400"/>
              <a:ext cx="722313" cy="666750"/>
            </a:xfrm>
            <a:custGeom>
              <a:avLst/>
              <a:gdLst>
                <a:gd name="T0" fmla="*/ 250 w 250"/>
                <a:gd name="T1" fmla="*/ 143 h 231"/>
                <a:gd name="T2" fmla="*/ 23 w 250"/>
                <a:gd name="T3" fmla="*/ 229 h 231"/>
                <a:gd name="T4" fmla="*/ 3 w 250"/>
                <a:gd name="T5" fmla="*/ 207 h 231"/>
                <a:gd name="T6" fmla="*/ 105 w 250"/>
                <a:gd name="T7" fmla="*/ 2 h 231"/>
                <a:gd name="T8" fmla="*/ 116 w 250"/>
                <a:gd name="T9" fmla="*/ 3 h 231"/>
                <a:gd name="T10" fmla="*/ 150 w 250"/>
                <a:gd name="T11" fmla="*/ 77 h 231"/>
                <a:gd name="T12" fmla="*/ 116 w 250"/>
                <a:gd name="T13" fmla="*/ 143 h 231"/>
                <a:gd name="T14" fmla="*/ 113 w 250"/>
                <a:gd name="T15" fmla="*/ 145 h 231"/>
                <a:gd name="T16" fmla="*/ 139 w 250"/>
                <a:gd name="T17" fmla="*/ 138 h 231"/>
                <a:gd name="T18" fmla="*/ 139 w 250"/>
                <a:gd name="T19" fmla="*/ 138 h 231"/>
                <a:gd name="T20" fmla="*/ 238 w 250"/>
                <a:gd name="T21" fmla="*/ 121 h 231"/>
                <a:gd name="T22" fmla="*/ 250 w 250"/>
                <a:gd name="T23" fmla="*/ 14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31">
                  <a:moveTo>
                    <a:pt x="250" y="143"/>
                  </a:moveTo>
                  <a:cubicBezTo>
                    <a:pt x="169" y="184"/>
                    <a:pt x="92" y="216"/>
                    <a:pt x="23" y="229"/>
                  </a:cubicBezTo>
                  <a:cubicBezTo>
                    <a:pt x="10" y="231"/>
                    <a:pt x="0" y="220"/>
                    <a:pt x="3" y="207"/>
                  </a:cubicBezTo>
                  <a:cubicBezTo>
                    <a:pt x="26" y="119"/>
                    <a:pt x="52" y="34"/>
                    <a:pt x="105" y="2"/>
                  </a:cubicBezTo>
                  <a:cubicBezTo>
                    <a:pt x="108" y="0"/>
                    <a:pt x="113" y="0"/>
                    <a:pt x="116" y="3"/>
                  </a:cubicBezTo>
                  <a:cubicBezTo>
                    <a:pt x="143" y="19"/>
                    <a:pt x="154" y="44"/>
                    <a:pt x="150" y="77"/>
                  </a:cubicBezTo>
                  <a:cubicBezTo>
                    <a:pt x="147" y="100"/>
                    <a:pt x="135" y="122"/>
                    <a:pt x="116" y="143"/>
                  </a:cubicBezTo>
                  <a:cubicBezTo>
                    <a:pt x="115" y="144"/>
                    <a:pt x="114" y="145"/>
                    <a:pt x="113" y="145"/>
                  </a:cubicBezTo>
                  <a:cubicBezTo>
                    <a:pt x="121" y="143"/>
                    <a:pt x="130" y="140"/>
                    <a:pt x="139" y="138"/>
                  </a:cubicBezTo>
                  <a:cubicBezTo>
                    <a:pt x="139" y="138"/>
                    <a:pt x="139" y="138"/>
                    <a:pt x="139" y="138"/>
                  </a:cubicBezTo>
                  <a:cubicBezTo>
                    <a:pt x="166" y="131"/>
                    <a:pt x="200" y="126"/>
                    <a:pt x="238" y="121"/>
                  </a:cubicBezTo>
                  <a:cubicBezTo>
                    <a:pt x="240" y="129"/>
                    <a:pt x="244" y="136"/>
                    <a:pt x="250" y="1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28">
              <a:extLst>
                <a:ext uri="{FF2B5EF4-FFF2-40B4-BE49-F238E27FC236}">
                  <a16:creationId xmlns:a16="http://schemas.microsoft.com/office/drawing/2014/main" id="{8EB5466C-058A-48A7-8051-E634FF762478}"/>
                </a:ext>
              </a:extLst>
            </p:cNvPr>
            <p:cNvSpPr>
              <a:spLocks/>
            </p:cNvSpPr>
            <p:nvPr/>
          </p:nvSpPr>
          <p:spPr bwMode="auto">
            <a:xfrm>
              <a:off x="15994063" y="8551862"/>
              <a:ext cx="112713" cy="38100"/>
            </a:xfrm>
            <a:custGeom>
              <a:avLst/>
              <a:gdLst>
                <a:gd name="T0" fmla="*/ 39 w 39"/>
                <a:gd name="T1" fmla="*/ 0 h 13"/>
                <a:gd name="T2" fmla="*/ 0 w 39"/>
                <a:gd name="T3" fmla="*/ 13 h 13"/>
                <a:gd name="T4" fmla="*/ 16 w 39"/>
                <a:gd name="T5" fmla="*/ 5 h 13"/>
                <a:gd name="T6" fmla="*/ 13 w 39"/>
                <a:gd name="T7" fmla="*/ 7 h 13"/>
                <a:gd name="T8" fmla="*/ 39 w 39"/>
                <a:gd name="T9" fmla="*/ 0 h 13"/>
              </a:gdLst>
              <a:ahLst/>
              <a:cxnLst>
                <a:cxn ang="0">
                  <a:pos x="T0" y="T1"/>
                </a:cxn>
                <a:cxn ang="0">
                  <a:pos x="T2" y="T3"/>
                </a:cxn>
                <a:cxn ang="0">
                  <a:pos x="T4" y="T5"/>
                </a:cxn>
                <a:cxn ang="0">
                  <a:pos x="T6" y="T7"/>
                </a:cxn>
                <a:cxn ang="0">
                  <a:pos x="T8" y="T9"/>
                </a:cxn>
              </a:cxnLst>
              <a:rect l="0" t="0" r="r" b="b"/>
              <a:pathLst>
                <a:path w="39" h="13">
                  <a:moveTo>
                    <a:pt x="39" y="0"/>
                  </a:moveTo>
                  <a:cubicBezTo>
                    <a:pt x="0" y="13"/>
                    <a:pt x="0" y="13"/>
                    <a:pt x="0" y="13"/>
                  </a:cubicBezTo>
                  <a:cubicBezTo>
                    <a:pt x="16" y="5"/>
                    <a:pt x="16" y="5"/>
                    <a:pt x="16" y="5"/>
                  </a:cubicBezTo>
                  <a:cubicBezTo>
                    <a:pt x="15" y="6"/>
                    <a:pt x="14" y="7"/>
                    <a:pt x="13" y="7"/>
                  </a:cubicBezTo>
                  <a:cubicBezTo>
                    <a:pt x="21" y="5"/>
                    <a:pt x="30" y="2"/>
                    <a:pt x="39"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29">
              <a:extLst>
                <a:ext uri="{FF2B5EF4-FFF2-40B4-BE49-F238E27FC236}">
                  <a16:creationId xmlns:a16="http://schemas.microsoft.com/office/drawing/2014/main" id="{A30B9D51-FD35-4432-8F9F-B3259CF13D31}"/>
                </a:ext>
              </a:extLst>
            </p:cNvPr>
            <p:cNvSpPr>
              <a:spLocks/>
            </p:cNvSpPr>
            <p:nvPr/>
          </p:nvSpPr>
          <p:spPr bwMode="auto">
            <a:xfrm>
              <a:off x="16706850" y="8161337"/>
              <a:ext cx="722313" cy="668338"/>
            </a:xfrm>
            <a:custGeom>
              <a:avLst/>
              <a:gdLst>
                <a:gd name="T0" fmla="*/ 227 w 250"/>
                <a:gd name="T1" fmla="*/ 228 h 231"/>
                <a:gd name="T2" fmla="*/ 0 w 250"/>
                <a:gd name="T3" fmla="*/ 142 h 231"/>
                <a:gd name="T4" fmla="*/ 12 w 250"/>
                <a:gd name="T5" fmla="*/ 120 h 231"/>
                <a:gd name="T6" fmla="*/ 114 w 250"/>
                <a:gd name="T7" fmla="*/ 138 h 231"/>
                <a:gd name="T8" fmla="*/ 136 w 250"/>
                <a:gd name="T9" fmla="*/ 145 h 231"/>
                <a:gd name="T10" fmla="*/ 132 w 250"/>
                <a:gd name="T11" fmla="*/ 140 h 231"/>
                <a:gd name="T12" fmla="*/ 99 w 250"/>
                <a:gd name="T13" fmla="*/ 76 h 231"/>
                <a:gd name="T14" fmla="*/ 133 w 250"/>
                <a:gd name="T15" fmla="*/ 2 h 231"/>
                <a:gd name="T16" fmla="*/ 145 w 250"/>
                <a:gd name="T17" fmla="*/ 2 h 231"/>
                <a:gd name="T18" fmla="*/ 247 w 250"/>
                <a:gd name="T19" fmla="*/ 207 h 231"/>
                <a:gd name="T20" fmla="*/ 227 w 250"/>
                <a:gd name="T21" fmla="*/ 22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31">
                  <a:moveTo>
                    <a:pt x="227" y="228"/>
                  </a:moveTo>
                  <a:cubicBezTo>
                    <a:pt x="157" y="215"/>
                    <a:pt x="81" y="184"/>
                    <a:pt x="0" y="142"/>
                  </a:cubicBezTo>
                  <a:cubicBezTo>
                    <a:pt x="6" y="136"/>
                    <a:pt x="10" y="128"/>
                    <a:pt x="12" y="120"/>
                  </a:cubicBezTo>
                  <a:cubicBezTo>
                    <a:pt x="51" y="125"/>
                    <a:pt x="86" y="131"/>
                    <a:pt x="114" y="138"/>
                  </a:cubicBezTo>
                  <a:cubicBezTo>
                    <a:pt x="122" y="140"/>
                    <a:pt x="129" y="142"/>
                    <a:pt x="136" y="145"/>
                  </a:cubicBezTo>
                  <a:cubicBezTo>
                    <a:pt x="135" y="143"/>
                    <a:pt x="133" y="141"/>
                    <a:pt x="132" y="140"/>
                  </a:cubicBezTo>
                  <a:cubicBezTo>
                    <a:pt x="114" y="120"/>
                    <a:pt x="103" y="99"/>
                    <a:pt x="99" y="76"/>
                  </a:cubicBezTo>
                  <a:cubicBezTo>
                    <a:pt x="95" y="43"/>
                    <a:pt x="107" y="19"/>
                    <a:pt x="133" y="2"/>
                  </a:cubicBezTo>
                  <a:cubicBezTo>
                    <a:pt x="137" y="0"/>
                    <a:pt x="141" y="0"/>
                    <a:pt x="145" y="2"/>
                  </a:cubicBezTo>
                  <a:cubicBezTo>
                    <a:pt x="198" y="34"/>
                    <a:pt x="223" y="118"/>
                    <a:pt x="247" y="207"/>
                  </a:cubicBezTo>
                  <a:cubicBezTo>
                    <a:pt x="250" y="219"/>
                    <a:pt x="239" y="231"/>
                    <a:pt x="227" y="2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30">
              <a:extLst>
                <a:ext uri="{FF2B5EF4-FFF2-40B4-BE49-F238E27FC236}">
                  <a16:creationId xmlns:a16="http://schemas.microsoft.com/office/drawing/2014/main" id="{2673207D-3C26-4C93-A669-345848EDF63E}"/>
                </a:ext>
              </a:extLst>
            </p:cNvPr>
            <p:cNvSpPr>
              <a:spLocks/>
            </p:cNvSpPr>
            <p:nvPr/>
          </p:nvSpPr>
          <p:spPr bwMode="auto">
            <a:xfrm>
              <a:off x="17037050" y="8561387"/>
              <a:ext cx="141288" cy="53975"/>
            </a:xfrm>
            <a:custGeom>
              <a:avLst/>
              <a:gdLst>
                <a:gd name="T0" fmla="*/ 0 w 49"/>
                <a:gd name="T1" fmla="*/ 0 h 19"/>
                <a:gd name="T2" fmla="*/ 22 w 49"/>
                <a:gd name="T3" fmla="*/ 7 h 19"/>
                <a:gd name="T4" fmla="*/ 18 w 49"/>
                <a:gd name="T5" fmla="*/ 2 h 19"/>
                <a:gd name="T6" fmla="*/ 49 w 49"/>
                <a:gd name="T7" fmla="*/ 19 h 19"/>
                <a:gd name="T8" fmla="*/ 0 w 49"/>
                <a:gd name="T9" fmla="*/ 0 h 19"/>
              </a:gdLst>
              <a:ahLst/>
              <a:cxnLst>
                <a:cxn ang="0">
                  <a:pos x="T0" y="T1"/>
                </a:cxn>
                <a:cxn ang="0">
                  <a:pos x="T2" y="T3"/>
                </a:cxn>
                <a:cxn ang="0">
                  <a:pos x="T4" y="T5"/>
                </a:cxn>
                <a:cxn ang="0">
                  <a:pos x="T6" y="T7"/>
                </a:cxn>
                <a:cxn ang="0">
                  <a:pos x="T8" y="T9"/>
                </a:cxn>
              </a:cxnLst>
              <a:rect l="0" t="0" r="r" b="b"/>
              <a:pathLst>
                <a:path w="49" h="19">
                  <a:moveTo>
                    <a:pt x="0" y="0"/>
                  </a:moveTo>
                  <a:cubicBezTo>
                    <a:pt x="8" y="2"/>
                    <a:pt x="15" y="4"/>
                    <a:pt x="22" y="7"/>
                  </a:cubicBezTo>
                  <a:cubicBezTo>
                    <a:pt x="21" y="5"/>
                    <a:pt x="19" y="3"/>
                    <a:pt x="18" y="2"/>
                  </a:cubicBezTo>
                  <a:cubicBezTo>
                    <a:pt x="49" y="19"/>
                    <a:pt x="49" y="19"/>
                    <a:pt x="49" y="19"/>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31">
              <a:extLst>
                <a:ext uri="{FF2B5EF4-FFF2-40B4-BE49-F238E27FC236}">
                  <a16:creationId xmlns:a16="http://schemas.microsoft.com/office/drawing/2014/main" id="{3AD90005-95F8-4A82-93E2-0D40DEA8DAA2}"/>
                </a:ext>
              </a:extLst>
            </p:cNvPr>
            <p:cNvSpPr>
              <a:spLocks/>
            </p:cNvSpPr>
            <p:nvPr/>
          </p:nvSpPr>
          <p:spPr bwMode="auto">
            <a:xfrm>
              <a:off x="16435388" y="8372475"/>
              <a:ext cx="280988" cy="334963"/>
            </a:xfrm>
            <a:custGeom>
              <a:avLst/>
              <a:gdLst>
                <a:gd name="T0" fmla="*/ 84 w 97"/>
                <a:gd name="T1" fmla="*/ 116 h 116"/>
                <a:gd name="T2" fmla="*/ 13 w 97"/>
                <a:gd name="T3" fmla="*/ 116 h 116"/>
                <a:gd name="T4" fmla="*/ 0 w 97"/>
                <a:gd name="T5" fmla="*/ 103 h 116"/>
                <a:gd name="T6" fmla="*/ 0 w 97"/>
                <a:gd name="T7" fmla="*/ 13 h 116"/>
                <a:gd name="T8" fmla="*/ 13 w 97"/>
                <a:gd name="T9" fmla="*/ 0 h 116"/>
                <a:gd name="T10" fmla="*/ 84 w 97"/>
                <a:gd name="T11" fmla="*/ 0 h 116"/>
                <a:gd name="T12" fmla="*/ 97 w 97"/>
                <a:gd name="T13" fmla="*/ 13 h 116"/>
                <a:gd name="T14" fmla="*/ 97 w 97"/>
                <a:gd name="T15" fmla="*/ 103 h 116"/>
                <a:gd name="T16" fmla="*/ 84 w 9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6">
                  <a:moveTo>
                    <a:pt x="84" y="116"/>
                  </a:moveTo>
                  <a:cubicBezTo>
                    <a:pt x="13" y="116"/>
                    <a:pt x="13" y="116"/>
                    <a:pt x="13" y="116"/>
                  </a:cubicBezTo>
                  <a:cubicBezTo>
                    <a:pt x="6" y="116"/>
                    <a:pt x="0" y="110"/>
                    <a:pt x="0" y="103"/>
                  </a:cubicBezTo>
                  <a:cubicBezTo>
                    <a:pt x="0" y="13"/>
                    <a:pt x="0" y="13"/>
                    <a:pt x="0" y="13"/>
                  </a:cubicBezTo>
                  <a:cubicBezTo>
                    <a:pt x="0" y="6"/>
                    <a:pt x="6" y="0"/>
                    <a:pt x="13" y="0"/>
                  </a:cubicBezTo>
                  <a:cubicBezTo>
                    <a:pt x="84" y="0"/>
                    <a:pt x="84" y="0"/>
                    <a:pt x="84" y="0"/>
                  </a:cubicBezTo>
                  <a:cubicBezTo>
                    <a:pt x="91" y="0"/>
                    <a:pt x="97" y="6"/>
                    <a:pt x="97" y="13"/>
                  </a:cubicBezTo>
                  <a:cubicBezTo>
                    <a:pt x="97" y="103"/>
                    <a:pt x="97" y="103"/>
                    <a:pt x="97" y="103"/>
                  </a:cubicBezTo>
                  <a:cubicBezTo>
                    <a:pt x="97" y="110"/>
                    <a:pt x="91" y="116"/>
                    <a:pt x="8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32">
              <a:extLst>
                <a:ext uri="{FF2B5EF4-FFF2-40B4-BE49-F238E27FC236}">
                  <a16:creationId xmlns:a16="http://schemas.microsoft.com/office/drawing/2014/main" id="{C14900F9-9D73-46D3-9A61-6E463BB1C048}"/>
                </a:ext>
              </a:extLst>
            </p:cNvPr>
            <p:cNvSpPr>
              <a:spLocks/>
            </p:cNvSpPr>
            <p:nvPr/>
          </p:nvSpPr>
          <p:spPr bwMode="auto">
            <a:xfrm>
              <a:off x="16459200" y="8399462"/>
              <a:ext cx="233363" cy="282575"/>
            </a:xfrm>
            <a:custGeom>
              <a:avLst/>
              <a:gdLst>
                <a:gd name="T0" fmla="*/ 68 w 81"/>
                <a:gd name="T1" fmla="*/ 98 h 98"/>
                <a:gd name="T2" fmla="*/ 13 w 81"/>
                <a:gd name="T3" fmla="*/ 98 h 98"/>
                <a:gd name="T4" fmla="*/ 0 w 81"/>
                <a:gd name="T5" fmla="*/ 85 h 98"/>
                <a:gd name="T6" fmla="*/ 0 w 81"/>
                <a:gd name="T7" fmla="*/ 13 h 98"/>
                <a:gd name="T8" fmla="*/ 13 w 81"/>
                <a:gd name="T9" fmla="*/ 0 h 98"/>
                <a:gd name="T10" fmla="*/ 68 w 81"/>
                <a:gd name="T11" fmla="*/ 0 h 98"/>
                <a:gd name="T12" fmla="*/ 81 w 81"/>
                <a:gd name="T13" fmla="*/ 13 h 98"/>
                <a:gd name="T14" fmla="*/ 81 w 81"/>
                <a:gd name="T15" fmla="*/ 85 h 98"/>
                <a:gd name="T16" fmla="*/ 68 w 81"/>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98">
                  <a:moveTo>
                    <a:pt x="68" y="98"/>
                  </a:moveTo>
                  <a:cubicBezTo>
                    <a:pt x="13" y="98"/>
                    <a:pt x="13" y="98"/>
                    <a:pt x="13" y="98"/>
                  </a:cubicBezTo>
                  <a:cubicBezTo>
                    <a:pt x="6" y="98"/>
                    <a:pt x="0" y="92"/>
                    <a:pt x="0" y="85"/>
                  </a:cubicBezTo>
                  <a:cubicBezTo>
                    <a:pt x="0" y="13"/>
                    <a:pt x="0" y="13"/>
                    <a:pt x="0" y="13"/>
                  </a:cubicBezTo>
                  <a:cubicBezTo>
                    <a:pt x="0" y="6"/>
                    <a:pt x="6" y="0"/>
                    <a:pt x="13" y="0"/>
                  </a:cubicBezTo>
                  <a:cubicBezTo>
                    <a:pt x="68" y="0"/>
                    <a:pt x="68" y="0"/>
                    <a:pt x="68" y="0"/>
                  </a:cubicBezTo>
                  <a:cubicBezTo>
                    <a:pt x="75" y="0"/>
                    <a:pt x="81" y="6"/>
                    <a:pt x="81" y="13"/>
                  </a:cubicBezTo>
                  <a:cubicBezTo>
                    <a:pt x="81" y="85"/>
                    <a:pt x="81" y="85"/>
                    <a:pt x="81" y="85"/>
                  </a:cubicBezTo>
                  <a:cubicBezTo>
                    <a:pt x="81" y="92"/>
                    <a:pt x="75" y="98"/>
                    <a:pt x="68" y="9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Oval 133">
              <a:extLst>
                <a:ext uri="{FF2B5EF4-FFF2-40B4-BE49-F238E27FC236}">
                  <a16:creationId xmlns:a16="http://schemas.microsoft.com/office/drawing/2014/main" id="{8C2B9437-8F26-44B5-889C-D6DC8A16094B}"/>
                </a:ext>
              </a:extLst>
            </p:cNvPr>
            <p:cNvSpPr>
              <a:spLocks noChangeArrowheads="1"/>
            </p:cNvSpPr>
            <p:nvPr/>
          </p:nvSpPr>
          <p:spPr bwMode="auto">
            <a:xfrm>
              <a:off x="16554450" y="8459787"/>
              <a:ext cx="42863" cy="4286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4">
              <a:extLst>
                <a:ext uri="{FF2B5EF4-FFF2-40B4-BE49-F238E27FC236}">
                  <a16:creationId xmlns:a16="http://schemas.microsoft.com/office/drawing/2014/main" id="{10C906D3-088A-4AD9-B7E2-06F82F7D18DA}"/>
                </a:ext>
              </a:extLst>
            </p:cNvPr>
            <p:cNvSpPr>
              <a:spLocks/>
            </p:cNvSpPr>
            <p:nvPr/>
          </p:nvSpPr>
          <p:spPr bwMode="auto">
            <a:xfrm>
              <a:off x="16406813" y="8448675"/>
              <a:ext cx="150813" cy="112713"/>
            </a:xfrm>
            <a:custGeom>
              <a:avLst/>
              <a:gdLst>
                <a:gd name="T0" fmla="*/ 0 w 52"/>
                <a:gd name="T1" fmla="*/ 14 h 39"/>
                <a:gd name="T2" fmla="*/ 12 w 52"/>
                <a:gd name="T3" fmla="*/ 39 h 39"/>
                <a:gd name="T4" fmla="*/ 52 w 52"/>
                <a:gd name="T5" fmla="*/ 31 h 39"/>
                <a:gd name="T6" fmla="*/ 41 w 52"/>
                <a:gd name="T7" fmla="*/ 0 h 39"/>
                <a:gd name="T8" fmla="*/ 0 w 52"/>
                <a:gd name="T9" fmla="*/ 14 h 39"/>
              </a:gdLst>
              <a:ahLst/>
              <a:cxnLst>
                <a:cxn ang="0">
                  <a:pos x="T0" y="T1"/>
                </a:cxn>
                <a:cxn ang="0">
                  <a:pos x="T2" y="T3"/>
                </a:cxn>
                <a:cxn ang="0">
                  <a:pos x="T4" y="T5"/>
                </a:cxn>
                <a:cxn ang="0">
                  <a:pos x="T6" y="T7"/>
                </a:cxn>
                <a:cxn ang="0">
                  <a:pos x="T8" y="T9"/>
                </a:cxn>
              </a:cxnLst>
              <a:rect l="0" t="0" r="r" b="b"/>
              <a:pathLst>
                <a:path w="52" h="39">
                  <a:moveTo>
                    <a:pt x="0" y="14"/>
                  </a:moveTo>
                  <a:cubicBezTo>
                    <a:pt x="0" y="17"/>
                    <a:pt x="7" y="29"/>
                    <a:pt x="12" y="39"/>
                  </a:cubicBezTo>
                  <a:cubicBezTo>
                    <a:pt x="26" y="38"/>
                    <a:pt x="39" y="36"/>
                    <a:pt x="52" y="31"/>
                  </a:cubicBezTo>
                  <a:cubicBezTo>
                    <a:pt x="51" y="18"/>
                    <a:pt x="48" y="6"/>
                    <a:pt x="41" y="0"/>
                  </a:cubicBezTo>
                  <a:cubicBezTo>
                    <a:pt x="26" y="2"/>
                    <a:pt x="13" y="7"/>
                    <a:pt x="0" y="14"/>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35">
              <a:extLst>
                <a:ext uri="{FF2B5EF4-FFF2-40B4-BE49-F238E27FC236}">
                  <a16:creationId xmlns:a16="http://schemas.microsoft.com/office/drawing/2014/main" id="{3808A151-6AE0-4C79-8310-BDD6931F0C2F}"/>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 name="T8" fmla="*/ 0 w 83"/>
                <a:gd name="T9" fmla="*/ 2 h 616"/>
              </a:gdLst>
              <a:ahLst/>
              <a:cxnLst>
                <a:cxn ang="0">
                  <a:pos x="T0" y="T1"/>
                </a:cxn>
                <a:cxn ang="0">
                  <a:pos x="T2" y="T3"/>
                </a:cxn>
                <a:cxn ang="0">
                  <a:pos x="T4" y="T5"/>
                </a:cxn>
                <a:cxn ang="0">
                  <a:pos x="T6" y="T7"/>
                </a:cxn>
                <a:cxn ang="0">
                  <a:pos x="T8" y="T9"/>
                </a:cxn>
              </a:cxnLst>
              <a:rect l="0" t="0" r="r" b="b"/>
              <a:pathLst>
                <a:path w="83" h="616">
                  <a:moveTo>
                    <a:pt x="0" y="2"/>
                  </a:moveTo>
                  <a:lnTo>
                    <a:pt x="0" y="616"/>
                  </a:lnTo>
                  <a:lnTo>
                    <a:pt x="29" y="616"/>
                  </a:lnTo>
                  <a:lnTo>
                    <a:pt x="83"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36">
              <a:extLst>
                <a:ext uri="{FF2B5EF4-FFF2-40B4-BE49-F238E27FC236}">
                  <a16:creationId xmlns:a16="http://schemas.microsoft.com/office/drawing/2014/main" id="{11D235C5-379A-46CC-9FDB-F648D69AE94B}"/>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Lst>
              <a:ahLst/>
              <a:cxnLst>
                <a:cxn ang="0">
                  <a:pos x="T0" y="T1"/>
                </a:cxn>
                <a:cxn ang="0">
                  <a:pos x="T2" y="T3"/>
                </a:cxn>
                <a:cxn ang="0">
                  <a:pos x="T4" y="T5"/>
                </a:cxn>
                <a:cxn ang="0">
                  <a:pos x="T6" y="T7"/>
                </a:cxn>
              </a:cxnLst>
              <a:rect l="0" t="0" r="r" b="b"/>
              <a:pathLst>
                <a:path w="83" h="616">
                  <a:moveTo>
                    <a:pt x="0" y="2"/>
                  </a:moveTo>
                  <a:lnTo>
                    <a:pt x="0" y="616"/>
                  </a:lnTo>
                  <a:lnTo>
                    <a:pt x="29" y="616"/>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37">
              <a:extLst>
                <a:ext uri="{FF2B5EF4-FFF2-40B4-BE49-F238E27FC236}">
                  <a16:creationId xmlns:a16="http://schemas.microsoft.com/office/drawing/2014/main" id="{083E7263-FA7A-46F7-8D99-C2C6C77A860E}"/>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 name="T8" fmla="*/ 83 w 83"/>
                <a:gd name="T9" fmla="*/ 2 h 616"/>
              </a:gdLst>
              <a:ahLst/>
              <a:cxnLst>
                <a:cxn ang="0">
                  <a:pos x="T0" y="T1"/>
                </a:cxn>
                <a:cxn ang="0">
                  <a:pos x="T2" y="T3"/>
                </a:cxn>
                <a:cxn ang="0">
                  <a:pos x="T4" y="T5"/>
                </a:cxn>
                <a:cxn ang="0">
                  <a:pos x="T6" y="T7"/>
                </a:cxn>
                <a:cxn ang="0">
                  <a:pos x="T8" y="T9"/>
                </a:cxn>
              </a:cxnLst>
              <a:rect l="0" t="0" r="r" b="b"/>
              <a:pathLst>
                <a:path w="83" h="616">
                  <a:moveTo>
                    <a:pt x="83" y="2"/>
                  </a:moveTo>
                  <a:lnTo>
                    <a:pt x="83" y="616"/>
                  </a:lnTo>
                  <a:lnTo>
                    <a:pt x="54" y="616"/>
                  </a:lnTo>
                  <a:lnTo>
                    <a:pt x="0" y="0"/>
                  </a:lnTo>
                  <a:lnTo>
                    <a:pt x="83"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38">
              <a:extLst>
                <a:ext uri="{FF2B5EF4-FFF2-40B4-BE49-F238E27FC236}">
                  <a16:creationId xmlns:a16="http://schemas.microsoft.com/office/drawing/2014/main" id="{1C668198-41F1-42DB-B36C-AA14643ED519}"/>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Lst>
              <a:ahLst/>
              <a:cxnLst>
                <a:cxn ang="0">
                  <a:pos x="T0" y="T1"/>
                </a:cxn>
                <a:cxn ang="0">
                  <a:pos x="T2" y="T3"/>
                </a:cxn>
                <a:cxn ang="0">
                  <a:pos x="T4" y="T5"/>
                </a:cxn>
                <a:cxn ang="0">
                  <a:pos x="T6" y="T7"/>
                </a:cxn>
              </a:cxnLst>
              <a:rect l="0" t="0" r="r" b="b"/>
              <a:pathLst>
                <a:path w="83" h="616">
                  <a:moveTo>
                    <a:pt x="83" y="2"/>
                  </a:moveTo>
                  <a:lnTo>
                    <a:pt x="83" y="616"/>
                  </a:lnTo>
                  <a:lnTo>
                    <a:pt x="54" y="6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Rectangle 139">
              <a:extLst>
                <a:ext uri="{FF2B5EF4-FFF2-40B4-BE49-F238E27FC236}">
                  <a16:creationId xmlns:a16="http://schemas.microsoft.com/office/drawing/2014/main" id="{CBB16990-8F56-4165-8850-37872B5B6F8B}"/>
                </a:ext>
              </a:extLst>
            </p:cNvPr>
            <p:cNvSpPr>
              <a:spLocks noChangeArrowheads="1"/>
            </p:cNvSpPr>
            <p:nvPr/>
          </p:nvSpPr>
          <p:spPr bwMode="auto">
            <a:xfrm>
              <a:off x="16017875" y="9447212"/>
              <a:ext cx="1084263"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40">
              <a:extLst>
                <a:ext uri="{FF2B5EF4-FFF2-40B4-BE49-F238E27FC236}">
                  <a16:creationId xmlns:a16="http://schemas.microsoft.com/office/drawing/2014/main" id="{6C2996E0-73CE-42DA-85D4-0810B1A65BFC}"/>
                </a:ext>
              </a:extLst>
            </p:cNvPr>
            <p:cNvSpPr>
              <a:spLocks/>
            </p:cNvSpPr>
            <p:nvPr/>
          </p:nvSpPr>
          <p:spPr bwMode="auto">
            <a:xfrm>
              <a:off x="16371888" y="10353675"/>
              <a:ext cx="84138" cy="130175"/>
            </a:xfrm>
            <a:custGeom>
              <a:avLst/>
              <a:gdLst>
                <a:gd name="T0" fmla="*/ 6 w 53"/>
                <a:gd name="T1" fmla="*/ 82 h 82"/>
                <a:gd name="T2" fmla="*/ 0 w 53"/>
                <a:gd name="T3" fmla="*/ 4 h 82"/>
                <a:gd name="T4" fmla="*/ 44 w 53"/>
                <a:gd name="T5" fmla="*/ 0 h 82"/>
                <a:gd name="T6" fmla="*/ 53 w 53"/>
                <a:gd name="T7" fmla="*/ 82 h 82"/>
                <a:gd name="T8" fmla="*/ 6 w 53"/>
                <a:gd name="T9" fmla="*/ 82 h 82"/>
              </a:gdLst>
              <a:ahLst/>
              <a:cxnLst>
                <a:cxn ang="0">
                  <a:pos x="T0" y="T1"/>
                </a:cxn>
                <a:cxn ang="0">
                  <a:pos x="T2" y="T3"/>
                </a:cxn>
                <a:cxn ang="0">
                  <a:pos x="T4" y="T5"/>
                </a:cxn>
                <a:cxn ang="0">
                  <a:pos x="T6" y="T7"/>
                </a:cxn>
                <a:cxn ang="0">
                  <a:pos x="T8" y="T9"/>
                </a:cxn>
              </a:cxnLst>
              <a:rect l="0" t="0" r="r" b="b"/>
              <a:pathLst>
                <a:path w="53" h="82">
                  <a:moveTo>
                    <a:pt x="6" y="82"/>
                  </a:moveTo>
                  <a:lnTo>
                    <a:pt x="0" y="4"/>
                  </a:lnTo>
                  <a:lnTo>
                    <a:pt x="44" y="0"/>
                  </a:lnTo>
                  <a:lnTo>
                    <a:pt x="53" y="82"/>
                  </a:lnTo>
                  <a:lnTo>
                    <a:pt x="6" y="82"/>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41">
              <a:extLst>
                <a:ext uri="{FF2B5EF4-FFF2-40B4-BE49-F238E27FC236}">
                  <a16:creationId xmlns:a16="http://schemas.microsoft.com/office/drawing/2014/main" id="{FC1A406B-4A75-4FD1-A124-C2C045AF29D8}"/>
                </a:ext>
              </a:extLst>
            </p:cNvPr>
            <p:cNvSpPr>
              <a:spLocks/>
            </p:cNvSpPr>
            <p:nvPr/>
          </p:nvSpPr>
          <p:spPr bwMode="auto">
            <a:xfrm>
              <a:off x="16324263" y="10463212"/>
              <a:ext cx="215900" cy="168275"/>
            </a:xfrm>
            <a:custGeom>
              <a:avLst/>
              <a:gdLst>
                <a:gd name="T0" fmla="*/ 50 w 75"/>
                <a:gd name="T1" fmla="*/ 0 h 58"/>
                <a:gd name="T2" fmla="*/ 73 w 75"/>
                <a:gd name="T3" fmla="*/ 26 h 58"/>
                <a:gd name="T4" fmla="*/ 75 w 75"/>
                <a:gd name="T5" fmla="*/ 47 h 58"/>
                <a:gd name="T6" fmla="*/ 2 w 75"/>
                <a:gd name="T7" fmla="*/ 55 h 58"/>
                <a:gd name="T8" fmla="*/ 0 w 75"/>
                <a:gd name="T9" fmla="*/ 32 h 58"/>
                <a:gd name="T10" fmla="*/ 14 w 75"/>
                <a:gd name="T11" fmla="*/ 2 h 58"/>
                <a:gd name="T12" fmla="*/ 50 w 75"/>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75" h="58">
                  <a:moveTo>
                    <a:pt x="50" y="0"/>
                  </a:moveTo>
                  <a:cubicBezTo>
                    <a:pt x="73" y="26"/>
                    <a:pt x="73" y="26"/>
                    <a:pt x="73" y="26"/>
                  </a:cubicBezTo>
                  <a:cubicBezTo>
                    <a:pt x="75" y="47"/>
                    <a:pt x="75" y="47"/>
                    <a:pt x="75" y="47"/>
                  </a:cubicBezTo>
                  <a:cubicBezTo>
                    <a:pt x="49" y="55"/>
                    <a:pt x="25" y="58"/>
                    <a:pt x="2" y="55"/>
                  </a:cubicBezTo>
                  <a:cubicBezTo>
                    <a:pt x="0" y="32"/>
                    <a:pt x="0" y="32"/>
                    <a:pt x="0" y="32"/>
                  </a:cubicBezTo>
                  <a:cubicBezTo>
                    <a:pt x="14" y="2"/>
                    <a:pt x="14" y="2"/>
                    <a:pt x="14" y="2"/>
                  </a:cubicBezTo>
                  <a:cubicBezTo>
                    <a:pt x="26" y="6"/>
                    <a:pt x="38" y="4"/>
                    <a:pt x="5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42">
              <a:extLst>
                <a:ext uri="{FF2B5EF4-FFF2-40B4-BE49-F238E27FC236}">
                  <a16:creationId xmlns:a16="http://schemas.microsoft.com/office/drawing/2014/main" id="{85BF3B22-0E6C-4DFF-A86D-E67465B3EDC8}"/>
                </a:ext>
              </a:extLst>
            </p:cNvPr>
            <p:cNvSpPr>
              <a:spLocks/>
            </p:cNvSpPr>
            <p:nvPr/>
          </p:nvSpPr>
          <p:spPr bwMode="auto">
            <a:xfrm>
              <a:off x="16324263" y="10463212"/>
              <a:ext cx="209550" cy="115888"/>
            </a:xfrm>
            <a:custGeom>
              <a:avLst/>
              <a:gdLst>
                <a:gd name="T0" fmla="*/ 50 w 73"/>
                <a:gd name="T1" fmla="*/ 0 h 40"/>
                <a:gd name="T2" fmla="*/ 73 w 73"/>
                <a:gd name="T3" fmla="*/ 26 h 40"/>
                <a:gd name="T4" fmla="*/ 0 w 73"/>
                <a:gd name="T5" fmla="*/ 32 h 40"/>
                <a:gd name="T6" fmla="*/ 14 w 73"/>
                <a:gd name="T7" fmla="*/ 2 h 40"/>
                <a:gd name="T8" fmla="*/ 50 w 73"/>
                <a:gd name="T9" fmla="*/ 0 h 40"/>
              </a:gdLst>
              <a:ahLst/>
              <a:cxnLst>
                <a:cxn ang="0">
                  <a:pos x="T0" y="T1"/>
                </a:cxn>
                <a:cxn ang="0">
                  <a:pos x="T2" y="T3"/>
                </a:cxn>
                <a:cxn ang="0">
                  <a:pos x="T4" y="T5"/>
                </a:cxn>
                <a:cxn ang="0">
                  <a:pos x="T6" y="T7"/>
                </a:cxn>
                <a:cxn ang="0">
                  <a:pos x="T8" y="T9"/>
                </a:cxn>
              </a:cxnLst>
              <a:rect l="0" t="0" r="r" b="b"/>
              <a:pathLst>
                <a:path w="73" h="40">
                  <a:moveTo>
                    <a:pt x="50" y="0"/>
                  </a:moveTo>
                  <a:cubicBezTo>
                    <a:pt x="73" y="26"/>
                    <a:pt x="73" y="26"/>
                    <a:pt x="73" y="26"/>
                  </a:cubicBezTo>
                  <a:cubicBezTo>
                    <a:pt x="35" y="40"/>
                    <a:pt x="0" y="32"/>
                    <a:pt x="0" y="32"/>
                  </a:cubicBezTo>
                  <a:cubicBezTo>
                    <a:pt x="14" y="2"/>
                    <a:pt x="14" y="2"/>
                    <a:pt x="14" y="2"/>
                  </a:cubicBezTo>
                  <a:cubicBezTo>
                    <a:pt x="26" y="6"/>
                    <a:pt x="38" y="4"/>
                    <a:pt x="50" y="0"/>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43">
              <a:extLst>
                <a:ext uri="{FF2B5EF4-FFF2-40B4-BE49-F238E27FC236}">
                  <a16:creationId xmlns:a16="http://schemas.microsoft.com/office/drawing/2014/main" id="{3E615E06-D899-4C14-81E1-A6AE83943FFF}"/>
                </a:ext>
              </a:extLst>
            </p:cNvPr>
            <p:cNvSpPr>
              <a:spLocks/>
            </p:cNvSpPr>
            <p:nvPr/>
          </p:nvSpPr>
          <p:spPr bwMode="auto">
            <a:xfrm>
              <a:off x="16144875" y="9302750"/>
              <a:ext cx="317500" cy="1114425"/>
            </a:xfrm>
            <a:custGeom>
              <a:avLst/>
              <a:gdLst>
                <a:gd name="T0" fmla="*/ 108 w 110"/>
                <a:gd name="T1" fmla="*/ 382 h 386"/>
                <a:gd name="T2" fmla="*/ 75 w 110"/>
                <a:gd name="T3" fmla="*/ 386 h 386"/>
                <a:gd name="T4" fmla="*/ 2 w 110"/>
                <a:gd name="T5" fmla="*/ 51 h 386"/>
                <a:gd name="T6" fmla="*/ 23 w 110"/>
                <a:gd name="T7" fmla="*/ 10 h 386"/>
                <a:gd name="T8" fmla="*/ 72 w 110"/>
                <a:gd name="T9" fmla="*/ 4 h 386"/>
                <a:gd name="T10" fmla="*/ 102 w 110"/>
                <a:gd name="T11" fmla="*/ 40 h 386"/>
                <a:gd name="T12" fmla="*/ 108 w 110"/>
                <a:gd name="T13" fmla="*/ 382 h 386"/>
              </a:gdLst>
              <a:ahLst/>
              <a:cxnLst>
                <a:cxn ang="0">
                  <a:pos x="T0" y="T1"/>
                </a:cxn>
                <a:cxn ang="0">
                  <a:pos x="T2" y="T3"/>
                </a:cxn>
                <a:cxn ang="0">
                  <a:pos x="T4" y="T5"/>
                </a:cxn>
                <a:cxn ang="0">
                  <a:pos x="T6" y="T7"/>
                </a:cxn>
                <a:cxn ang="0">
                  <a:pos x="T8" y="T9"/>
                </a:cxn>
                <a:cxn ang="0">
                  <a:pos x="T10" y="T11"/>
                </a:cxn>
                <a:cxn ang="0">
                  <a:pos x="T12" y="T13"/>
                </a:cxn>
              </a:cxnLst>
              <a:rect l="0" t="0" r="r" b="b"/>
              <a:pathLst>
                <a:path w="110" h="386">
                  <a:moveTo>
                    <a:pt x="108" y="382"/>
                  </a:moveTo>
                  <a:cubicBezTo>
                    <a:pt x="75" y="386"/>
                    <a:pt x="75" y="386"/>
                    <a:pt x="75" y="386"/>
                  </a:cubicBezTo>
                  <a:cubicBezTo>
                    <a:pt x="47" y="264"/>
                    <a:pt x="12" y="119"/>
                    <a:pt x="2" y="51"/>
                  </a:cubicBezTo>
                  <a:cubicBezTo>
                    <a:pt x="0" y="34"/>
                    <a:pt x="8" y="18"/>
                    <a:pt x="23" y="10"/>
                  </a:cubicBezTo>
                  <a:cubicBezTo>
                    <a:pt x="39" y="1"/>
                    <a:pt x="55" y="0"/>
                    <a:pt x="72" y="4"/>
                  </a:cubicBezTo>
                  <a:cubicBezTo>
                    <a:pt x="89" y="9"/>
                    <a:pt x="101" y="23"/>
                    <a:pt x="102" y="40"/>
                  </a:cubicBezTo>
                  <a:cubicBezTo>
                    <a:pt x="110" y="120"/>
                    <a:pt x="110" y="246"/>
                    <a:pt x="108" y="38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845DCB53-DFEE-4981-A795-91DF5D51A6D7}"/>
              </a:ext>
            </a:extLst>
          </p:cNvPr>
          <p:cNvGrpSpPr/>
          <p:nvPr/>
        </p:nvGrpSpPr>
        <p:grpSpPr>
          <a:xfrm>
            <a:off x="19037641" y="5759450"/>
            <a:ext cx="1779588" cy="2863851"/>
            <a:chOff x="18621375" y="7535862"/>
            <a:chExt cx="1779588" cy="2863851"/>
          </a:xfrm>
        </p:grpSpPr>
        <p:sp>
          <p:nvSpPr>
            <p:cNvPr id="155" name="Freeform 144">
              <a:extLst>
                <a:ext uri="{FF2B5EF4-FFF2-40B4-BE49-F238E27FC236}">
                  <a16:creationId xmlns:a16="http://schemas.microsoft.com/office/drawing/2014/main" id="{1035EB7B-8A5A-4870-AA7C-784D70F2CD78}"/>
                </a:ext>
              </a:extLst>
            </p:cNvPr>
            <p:cNvSpPr>
              <a:spLocks/>
            </p:cNvSpPr>
            <p:nvPr/>
          </p:nvSpPr>
          <p:spPr bwMode="auto">
            <a:xfrm>
              <a:off x="19524663" y="10088562"/>
              <a:ext cx="128588" cy="176213"/>
            </a:xfrm>
            <a:custGeom>
              <a:avLst/>
              <a:gdLst>
                <a:gd name="T0" fmla="*/ 81 w 81"/>
                <a:gd name="T1" fmla="*/ 98 h 111"/>
                <a:gd name="T2" fmla="*/ 61 w 81"/>
                <a:gd name="T3" fmla="*/ 111 h 111"/>
                <a:gd name="T4" fmla="*/ 0 w 81"/>
                <a:gd name="T5" fmla="*/ 13 h 111"/>
                <a:gd name="T6" fmla="*/ 20 w 81"/>
                <a:gd name="T7" fmla="*/ 0 h 111"/>
                <a:gd name="T8" fmla="*/ 81 w 81"/>
                <a:gd name="T9" fmla="*/ 98 h 111"/>
              </a:gdLst>
              <a:ahLst/>
              <a:cxnLst>
                <a:cxn ang="0">
                  <a:pos x="T0" y="T1"/>
                </a:cxn>
                <a:cxn ang="0">
                  <a:pos x="T2" y="T3"/>
                </a:cxn>
                <a:cxn ang="0">
                  <a:pos x="T4" y="T5"/>
                </a:cxn>
                <a:cxn ang="0">
                  <a:pos x="T6" y="T7"/>
                </a:cxn>
                <a:cxn ang="0">
                  <a:pos x="T8" y="T9"/>
                </a:cxn>
              </a:cxnLst>
              <a:rect l="0" t="0" r="r" b="b"/>
              <a:pathLst>
                <a:path w="81" h="111">
                  <a:moveTo>
                    <a:pt x="81" y="98"/>
                  </a:moveTo>
                  <a:lnTo>
                    <a:pt x="61" y="111"/>
                  </a:lnTo>
                  <a:lnTo>
                    <a:pt x="0" y="13"/>
                  </a:lnTo>
                  <a:lnTo>
                    <a:pt x="20" y="0"/>
                  </a:lnTo>
                  <a:lnTo>
                    <a:pt x="81" y="9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45">
              <a:extLst>
                <a:ext uri="{FF2B5EF4-FFF2-40B4-BE49-F238E27FC236}">
                  <a16:creationId xmlns:a16="http://schemas.microsoft.com/office/drawing/2014/main" id="{488B67DF-DEC0-4584-955E-F34A2FA022F6}"/>
                </a:ext>
              </a:extLst>
            </p:cNvPr>
            <p:cNvSpPr>
              <a:spLocks/>
            </p:cNvSpPr>
            <p:nvPr/>
          </p:nvSpPr>
          <p:spPr bwMode="auto">
            <a:xfrm>
              <a:off x="19521488" y="10215562"/>
              <a:ext cx="180975" cy="176213"/>
            </a:xfrm>
            <a:custGeom>
              <a:avLst/>
              <a:gdLst>
                <a:gd name="T0" fmla="*/ 11 w 63"/>
                <a:gd name="T1" fmla="*/ 58 h 61"/>
                <a:gd name="T2" fmla="*/ 52 w 63"/>
                <a:gd name="T3" fmla="*/ 29 h 61"/>
                <a:gd name="T4" fmla="*/ 54 w 63"/>
                <a:gd name="T5" fmla="*/ 29 h 61"/>
                <a:gd name="T6" fmla="*/ 56 w 63"/>
                <a:gd name="T7" fmla="*/ 27 h 61"/>
                <a:gd name="T8" fmla="*/ 59 w 63"/>
                <a:gd name="T9" fmla="*/ 9 h 61"/>
                <a:gd name="T10" fmla="*/ 54 w 63"/>
                <a:gd name="T11" fmla="*/ 3 h 61"/>
                <a:gd name="T12" fmla="*/ 45 w 63"/>
                <a:gd name="T13" fmla="*/ 3 h 61"/>
                <a:gd name="T14" fmla="*/ 26 w 63"/>
                <a:gd name="T15" fmla="*/ 14 h 61"/>
                <a:gd name="T16" fmla="*/ 22 w 63"/>
                <a:gd name="T17" fmla="*/ 19 h 61"/>
                <a:gd name="T18" fmla="*/ 2 w 63"/>
                <a:gd name="T19" fmla="*/ 48 h 61"/>
                <a:gd name="T20" fmla="*/ 0 w 63"/>
                <a:gd name="T21" fmla="*/ 53 h 61"/>
                <a:gd name="T22" fmla="*/ 0 w 63"/>
                <a:gd name="T23" fmla="*/ 55 h 61"/>
                <a:gd name="T24" fmla="*/ 11 w 63"/>
                <a:gd name="T25"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1">
                  <a:moveTo>
                    <a:pt x="11" y="58"/>
                  </a:moveTo>
                  <a:cubicBezTo>
                    <a:pt x="21" y="45"/>
                    <a:pt x="35" y="36"/>
                    <a:pt x="52" y="29"/>
                  </a:cubicBezTo>
                  <a:cubicBezTo>
                    <a:pt x="53" y="29"/>
                    <a:pt x="53" y="29"/>
                    <a:pt x="54" y="29"/>
                  </a:cubicBezTo>
                  <a:cubicBezTo>
                    <a:pt x="56" y="27"/>
                    <a:pt x="56" y="27"/>
                    <a:pt x="56" y="27"/>
                  </a:cubicBezTo>
                  <a:cubicBezTo>
                    <a:pt x="61" y="23"/>
                    <a:pt x="63" y="15"/>
                    <a:pt x="59" y="9"/>
                  </a:cubicBezTo>
                  <a:cubicBezTo>
                    <a:pt x="54" y="3"/>
                    <a:pt x="54" y="3"/>
                    <a:pt x="54" y="3"/>
                  </a:cubicBezTo>
                  <a:cubicBezTo>
                    <a:pt x="52" y="0"/>
                    <a:pt x="47" y="0"/>
                    <a:pt x="45" y="3"/>
                  </a:cubicBezTo>
                  <a:cubicBezTo>
                    <a:pt x="41" y="8"/>
                    <a:pt x="34" y="11"/>
                    <a:pt x="26" y="14"/>
                  </a:cubicBezTo>
                  <a:cubicBezTo>
                    <a:pt x="24" y="14"/>
                    <a:pt x="22" y="17"/>
                    <a:pt x="22" y="19"/>
                  </a:cubicBezTo>
                  <a:cubicBezTo>
                    <a:pt x="22" y="30"/>
                    <a:pt x="13" y="39"/>
                    <a:pt x="2" y="48"/>
                  </a:cubicBezTo>
                  <a:cubicBezTo>
                    <a:pt x="0" y="49"/>
                    <a:pt x="0" y="51"/>
                    <a:pt x="0" y="53"/>
                  </a:cubicBezTo>
                  <a:cubicBezTo>
                    <a:pt x="0" y="54"/>
                    <a:pt x="0" y="55"/>
                    <a:pt x="0" y="55"/>
                  </a:cubicBezTo>
                  <a:cubicBezTo>
                    <a:pt x="1" y="60"/>
                    <a:pt x="8" y="61"/>
                    <a:pt x="11" y="58"/>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46">
              <a:extLst>
                <a:ext uri="{FF2B5EF4-FFF2-40B4-BE49-F238E27FC236}">
                  <a16:creationId xmlns:a16="http://schemas.microsoft.com/office/drawing/2014/main" id="{76CD3D9E-A2C7-420C-B6C5-F85E34DC23C3}"/>
                </a:ext>
              </a:extLst>
            </p:cNvPr>
            <p:cNvSpPr>
              <a:spLocks/>
            </p:cNvSpPr>
            <p:nvPr/>
          </p:nvSpPr>
          <p:spPr bwMode="auto">
            <a:xfrm>
              <a:off x="18943638" y="9132887"/>
              <a:ext cx="1082675" cy="1076325"/>
            </a:xfrm>
            <a:custGeom>
              <a:avLst/>
              <a:gdLst>
                <a:gd name="T0" fmla="*/ 353 w 375"/>
                <a:gd name="T1" fmla="*/ 0 h 373"/>
                <a:gd name="T2" fmla="*/ 372 w 375"/>
                <a:gd name="T3" fmla="*/ 53 h 373"/>
                <a:gd name="T4" fmla="*/ 347 w 375"/>
                <a:gd name="T5" fmla="*/ 102 h 373"/>
                <a:gd name="T6" fmla="*/ 91 w 375"/>
                <a:gd name="T7" fmla="*/ 184 h 373"/>
                <a:gd name="T8" fmla="*/ 144 w 375"/>
                <a:gd name="T9" fmla="*/ 230 h 373"/>
                <a:gd name="T10" fmla="*/ 244 w 375"/>
                <a:gd name="T11" fmla="*/ 370 h 373"/>
                <a:gd name="T12" fmla="*/ 219 w 375"/>
                <a:gd name="T13" fmla="*/ 373 h 373"/>
                <a:gd name="T14" fmla="*/ 18 w 375"/>
                <a:gd name="T15" fmla="*/ 201 h 373"/>
                <a:gd name="T16" fmla="*/ 1 w 375"/>
                <a:gd name="T17" fmla="*/ 145 h 373"/>
                <a:gd name="T18" fmla="*/ 32 w 375"/>
                <a:gd name="T19" fmla="*/ 93 h 373"/>
                <a:gd name="T20" fmla="*/ 353 w 375"/>
                <a:gd name="T21"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373">
                  <a:moveTo>
                    <a:pt x="353" y="0"/>
                  </a:moveTo>
                  <a:cubicBezTo>
                    <a:pt x="363" y="17"/>
                    <a:pt x="369" y="35"/>
                    <a:pt x="372" y="53"/>
                  </a:cubicBezTo>
                  <a:cubicBezTo>
                    <a:pt x="375" y="73"/>
                    <a:pt x="365" y="93"/>
                    <a:pt x="347" y="102"/>
                  </a:cubicBezTo>
                  <a:cubicBezTo>
                    <a:pt x="264" y="145"/>
                    <a:pt x="187" y="171"/>
                    <a:pt x="91" y="184"/>
                  </a:cubicBezTo>
                  <a:cubicBezTo>
                    <a:pt x="144" y="230"/>
                    <a:pt x="144" y="230"/>
                    <a:pt x="144" y="230"/>
                  </a:cubicBezTo>
                  <a:cubicBezTo>
                    <a:pt x="166" y="256"/>
                    <a:pt x="187" y="262"/>
                    <a:pt x="244" y="370"/>
                  </a:cubicBezTo>
                  <a:cubicBezTo>
                    <a:pt x="219" y="373"/>
                    <a:pt x="219" y="373"/>
                    <a:pt x="219" y="373"/>
                  </a:cubicBezTo>
                  <a:cubicBezTo>
                    <a:pt x="18" y="201"/>
                    <a:pt x="18" y="201"/>
                    <a:pt x="18" y="201"/>
                  </a:cubicBezTo>
                  <a:cubicBezTo>
                    <a:pt x="10" y="182"/>
                    <a:pt x="2" y="167"/>
                    <a:pt x="1" y="145"/>
                  </a:cubicBezTo>
                  <a:cubicBezTo>
                    <a:pt x="0" y="123"/>
                    <a:pt x="12" y="102"/>
                    <a:pt x="32" y="93"/>
                  </a:cubicBezTo>
                  <a:cubicBezTo>
                    <a:pt x="121" y="50"/>
                    <a:pt x="230" y="21"/>
                    <a:pt x="353"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47">
              <a:extLst>
                <a:ext uri="{FF2B5EF4-FFF2-40B4-BE49-F238E27FC236}">
                  <a16:creationId xmlns:a16="http://schemas.microsoft.com/office/drawing/2014/main" id="{FAAB368C-0978-4EAB-8794-EB2E1D147AE3}"/>
                </a:ext>
              </a:extLst>
            </p:cNvPr>
            <p:cNvSpPr>
              <a:spLocks/>
            </p:cNvSpPr>
            <p:nvPr/>
          </p:nvSpPr>
          <p:spPr bwMode="auto">
            <a:xfrm>
              <a:off x="19240500" y="10137775"/>
              <a:ext cx="49213" cy="187325"/>
            </a:xfrm>
            <a:custGeom>
              <a:avLst/>
              <a:gdLst>
                <a:gd name="T0" fmla="*/ 31 w 31"/>
                <a:gd name="T1" fmla="*/ 116 h 118"/>
                <a:gd name="T2" fmla="*/ 8 w 31"/>
                <a:gd name="T3" fmla="*/ 118 h 118"/>
                <a:gd name="T4" fmla="*/ 0 w 31"/>
                <a:gd name="T5" fmla="*/ 2 h 118"/>
                <a:gd name="T6" fmla="*/ 24 w 31"/>
                <a:gd name="T7" fmla="*/ 0 h 118"/>
                <a:gd name="T8" fmla="*/ 31 w 31"/>
                <a:gd name="T9" fmla="*/ 116 h 118"/>
              </a:gdLst>
              <a:ahLst/>
              <a:cxnLst>
                <a:cxn ang="0">
                  <a:pos x="T0" y="T1"/>
                </a:cxn>
                <a:cxn ang="0">
                  <a:pos x="T2" y="T3"/>
                </a:cxn>
                <a:cxn ang="0">
                  <a:pos x="T4" y="T5"/>
                </a:cxn>
                <a:cxn ang="0">
                  <a:pos x="T6" y="T7"/>
                </a:cxn>
                <a:cxn ang="0">
                  <a:pos x="T8" y="T9"/>
                </a:cxn>
              </a:cxnLst>
              <a:rect l="0" t="0" r="r" b="b"/>
              <a:pathLst>
                <a:path w="31" h="118">
                  <a:moveTo>
                    <a:pt x="31" y="116"/>
                  </a:moveTo>
                  <a:lnTo>
                    <a:pt x="8" y="118"/>
                  </a:lnTo>
                  <a:lnTo>
                    <a:pt x="0" y="2"/>
                  </a:lnTo>
                  <a:lnTo>
                    <a:pt x="24" y="0"/>
                  </a:lnTo>
                  <a:lnTo>
                    <a:pt x="31" y="1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148">
              <a:extLst>
                <a:ext uri="{FF2B5EF4-FFF2-40B4-BE49-F238E27FC236}">
                  <a16:creationId xmlns:a16="http://schemas.microsoft.com/office/drawing/2014/main" id="{FDD7C853-F8DF-4984-89BE-F0AC75C05C40}"/>
                </a:ext>
              </a:extLst>
            </p:cNvPr>
            <p:cNvSpPr>
              <a:spLocks/>
            </p:cNvSpPr>
            <p:nvPr/>
          </p:nvSpPr>
          <p:spPr bwMode="auto">
            <a:xfrm>
              <a:off x="19108738" y="10299700"/>
              <a:ext cx="219075" cy="100013"/>
            </a:xfrm>
            <a:custGeom>
              <a:avLst/>
              <a:gdLst>
                <a:gd name="T0" fmla="*/ 10 w 76"/>
                <a:gd name="T1" fmla="*/ 33 h 35"/>
                <a:gd name="T2" fmla="*/ 60 w 76"/>
                <a:gd name="T3" fmla="*/ 28 h 35"/>
                <a:gd name="T4" fmla="*/ 61 w 76"/>
                <a:gd name="T5" fmla="*/ 28 h 35"/>
                <a:gd name="T6" fmla="*/ 64 w 76"/>
                <a:gd name="T7" fmla="*/ 28 h 35"/>
                <a:gd name="T8" fmla="*/ 75 w 76"/>
                <a:gd name="T9" fmla="*/ 13 h 35"/>
                <a:gd name="T10" fmla="*/ 74 w 76"/>
                <a:gd name="T11" fmla="*/ 6 h 35"/>
                <a:gd name="T12" fmla="*/ 65 w 76"/>
                <a:gd name="T13" fmla="*/ 1 h 35"/>
                <a:gd name="T14" fmla="*/ 44 w 76"/>
                <a:gd name="T15" fmla="*/ 2 h 35"/>
                <a:gd name="T16" fmla="*/ 38 w 76"/>
                <a:gd name="T17" fmla="*/ 5 h 35"/>
                <a:gd name="T18" fmla="*/ 7 w 76"/>
                <a:gd name="T19" fmla="*/ 20 h 35"/>
                <a:gd name="T20" fmla="*/ 2 w 76"/>
                <a:gd name="T21" fmla="*/ 23 h 35"/>
                <a:gd name="T22" fmla="*/ 1 w 76"/>
                <a:gd name="T23" fmla="*/ 26 h 35"/>
                <a:gd name="T24" fmla="*/ 10 w 76"/>
                <a:gd name="T25"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35">
                  <a:moveTo>
                    <a:pt x="10" y="33"/>
                  </a:moveTo>
                  <a:cubicBezTo>
                    <a:pt x="25" y="27"/>
                    <a:pt x="42" y="26"/>
                    <a:pt x="60" y="28"/>
                  </a:cubicBezTo>
                  <a:cubicBezTo>
                    <a:pt x="60" y="28"/>
                    <a:pt x="61" y="28"/>
                    <a:pt x="61" y="28"/>
                  </a:cubicBezTo>
                  <a:cubicBezTo>
                    <a:pt x="64" y="28"/>
                    <a:pt x="64" y="28"/>
                    <a:pt x="64" y="28"/>
                  </a:cubicBezTo>
                  <a:cubicBezTo>
                    <a:pt x="71" y="27"/>
                    <a:pt x="76" y="20"/>
                    <a:pt x="75" y="13"/>
                  </a:cubicBezTo>
                  <a:cubicBezTo>
                    <a:pt x="74" y="6"/>
                    <a:pt x="74" y="6"/>
                    <a:pt x="74" y="6"/>
                  </a:cubicBezTo>
                  <a:cubicBezTo>
                    <a:pt x="73" y="2"/>
                    <a:pt x="69" y="0"/>
                    <a:pt x="65" y="1"/>
                  </a:cubicBezTo>
                  <a:cubicBezTo>
                    <a:pt x="60" y="4"/>
                    <a:pt x="52" y="4"/>
                    <a:pt x="44" y="2"/>
                  </a:cubicBezTo>
                  <a:cubicBezTo>
                    <a:pt x="42" y="1"/>
                    <a:pt x="39" y="2"/>
                    <a:pt x="38" y="5"/>
                  </a:cubicBezTo>
                  <a:cubicBezTo>
                    <a:pt x="33" y="14"/>
                    <a:pt x="20" y="18"/>
                    <a:pt x="7" y="20"/>
                  </a:cubicBezTo>
                  <a:cubicBezTo>
                    <a:pt x="5" y="21"/>
                    <a:pt x="3" y="22"/>
                    <a:pt x="2" y="23"/>
                  </a:cubicBezTo>
                  <a:cubicBezTo>
                    <a:pt x="2" y="24"/>
                    <a:pt x="2" y="25"/>
                    <a:pt x="1" y="26"/>
                  </a:cubicBezTo>
                  <a:cubicBezTo>
                    <a:pt x="0" y="31"/>
                    <a:pt x="5" y="35"/>
                    <a:pt x="10" y="3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149">
              <a:extLst>
                <a:ext uri="{FF2B5EF4-FFF2-40B4-BE49-F238E27FC236}">
                  <a16:creationId xmlns:a16="http://schemas.microsoft.com/office/drawing/2014/main" id="{485D3D70-ED73-4DA5-A02A-1EF4EADFF241}"/>
                </a:ext>
              </a:extLst>
            </p:cNvPr>
            <p:cNvSpPr>
              <a:spLocks/>
            </p:cNvSpPr>
            <p:nvPr/>
          </p:nvSpPr>
          <p:spPr bwMode="auto">
            <a:xfrm>
              <a:off x="19137313" y="8008937"/>
              <a:ext cx="63500" cy="95250"/>
            </a:xfrm>
            <a:custGeom>
              <a:avLst/>
              <a:gdLst>
                <a:gd name="T0" fmla="*/ 0 w 40"/>
                <a:gd name="T1" fmla="*/ 56 h 60"/>
                <a:gd name="T2" fmla="*/ 5 w 40"/>
                <a:gd name="T3" fmla="*/ 0 h 60"/>
                <a:gd name="T4" fmla="*/ 40 w 40"/>
                <a:gd name="T5" fmla="*/ 4 h 60"/>
                <a:gd name="T6" fmla="*/ 35 w 40"/>
                <a:gd name="T7" fmla="*/ 60 h 60"/>
                <a:gd name="T8" fmla="*/ 0 w 40"/>
                <a:gd name="T9" fmla="*/ 56 h 60"/>
              </a:gdLst>
              <a:ahLst/>
              <a:cxnLst>
                <a:cxn ang="0">
                  <a:pos x="T0" y="T1"/>
                </a:cxn>
                <a:cxn ang="0">
                  <a:pos x="T2" y="T3"/>
                </a:cxn>
                <a:cxn ang="0">
                  <a:pos x="T4" y="T5"/>
                </a:cxn>
                <a:cxn ang="0">
                  <a:pos x="T6" y="T7"/>
                </a:cxn>
                <a:cxn ang="0">
                  <a:pos x="T8" y="T9"/>
                </a:cxn>
              </a:cxnLst>
              <a:rect l="0" t="0" r="r" b="b"/>
              <a:pathLst>
                <a:path w="40" h="60">
                  <a:moveTo>
                    <a:pt x="0" y="56"/>
                  </a:moveTo>
                  <a:lnTo>
                    <a:pt x="5" y="0"/>
                  </a:lnTo>
                  <a:lnTo>
                    <a:pt x="40" y="4"/>
                  </a:lnTo>
                  <a:lnTo>
                    <a:pt x="35" y="60"/>
                  </a:lnTo>
                  <a:lnTo>
                    <a:pt x="0" y="5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50">
              <a:extLst>
                <a:ext uri="{FF2B5EF4-FFF2-40B4-BE49-F238E27FC236}">
                  <a16:creationId xmlns:a16="http://schemas.microsoft.com/office/drawing/2014/main" id="{CA1A5F93-45F3-404A-9AAC-B3835EFF8E36}"/>
                </a:ext>
              </a:extLst>
            </p:cNvPr>
            <p:cNvSpPr>
              <a:spLocks/>
            </p:cNvSpPr>
            <p:nvPr/>
          </p:nvSpPr>
          <p:spPr bwMode="auto">
            <a:xfrm>
              <a:off x="19116675" y="7875587"/>
              <a:ext cx="123825" cy="158750"/>
            </a:xfrm>
            <a:custGeom>
              <a:avLst/>
              <a:gdLst>
                <a:gd name="T0" fmla="*/ 5 w 43"/>
                <a:gd name="T1" fmla="*/ 45 h 55"/>
                <a:gd name="T2" fmla="*/ 1 w 43"/>
                <a:gd name="T3" fmla="*/ 17 h 55"/>
                <a:gd name="T4" fmla="*/ 13 w 43"/>
                <a:gd name="T5" fmla="*/ 2 h 55"/>
                <a:gd name="T6" fmla="*/ 35 w 43"/>
                <a:gd name="T7" fmla="*/ 3 h 55"/>
                <a:gd name="T8" fmla="*/ 42 w 43"/>
                <a:gd name="T9" fmla="*/ 17 h 55"/>
                <a:gd name="T10" fmla="*/ 36 w 43"/>
                <a:gd name="T11" fmla="*/ 47 h 55"/>
                <a:gd name="T12" fmla="*/ 31 w 43"/>
                <a:gd name="T13" fmla="*/ 52 h 55"/>
                <a:gd name="T14" fmla="*/ 10 w 43"/>
                <a:gd name="T15" fmla="*/ 51 h 55"/>
                <a:gd name="T16" fmla="*/ 5 w 43"/>
                <a:gd name="T17"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5">
                  <a:moveTo>
                    <a:pt x="5" y="45"/>
                  </a:moveTo>
                  <a:cubicBezTo>
                    <a:pt x="1" y="36"/>
                    <a:pt x="0" y="27"/>
                    <a:pt x="1" y="17"/>
                  </a:cubicBezTo>
                  <a:cubicBezTo>
                    <a:pt x="2" y="10"/>
                    <a:pt x="7" y="5"/>
                    <a:pt x="13" y="2"/>
                  </a:cubicBezTo>
                  <a:cubicBezTo>
                    <a:pt x="21" y="0"/>
                    <a:pt x="28" y="0"/>
                    <a:pt x="35" y="3"/>
                  </a:cubicBezTo>
                  <a:cubicBezTo>
                    <a:pt x="40" y="6"/>
                    <a:pt x="43" y="11"/>
                    <a:pt x="42" y="17"/>
                  </a:cubicBezTo>
                  <a:cubicBezTo>
                    <a:pt x="41" y="28"/>
                    <a:pt x="39" y="38"/>
                    <a:pt x="36" y="47"/>
                  </a:cubicBezTo>
                  <a:cubicBezTo>
                    <a:pt x="35" y="49"/>
                    <a:pt x="33" y="51"/>
                    <a:pt x="31" y="52"/>
                  </a:cubicBezTo>
                  <a:cubicBezTo>
                    <a:pt x="24" y="55"/>
                    <a:pt x="17" y="54"/>
                    <a:pt x="10" y="51"/>
                  </a:cubicBezTo>
                  <a:cubicBezTo>
                    <a:pt x="8" y="49"/>
                    <a:pt x="6" y="47"/>
                    <a:pt x="5" y="4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51">
              <a:extLst>
                <a:ext uri="{FF2B5EF4-FFF2-40B4-BE49-F238E27FC236}">
                  <a16:creationId xmlns:a16="http://schemas.microsoft.com/office/drawing/2014/main" id="{3131205B-BE73-4ED8-8579-97700BB83F4C}"/>
                </a:ext>
              </a:extLst>
            </p:cNvPr>
            <p:cNvSpPr>
              <a:spLocks/>
            </p:cNvSpPr>
            <p:nvPr/>
          </p:nvSpPr>
          <p:spPr bwMode="auto">
            <a:xfrm>
              <a:off x="19200813" y="7956550"/>
              <a:ext cx="74613" cy="60325"/>
            </a:xfrm>
            <a:custGeom>
              <a:avLst/>
              <a:gdLst>
                <a:gd name="T0" fmla="*/ 4 w 26"/>
                <a:gd name="T1" fmla="*/ 6 h 21"/>
                <a:gd name="T2" fmla="*/ 13 w 26"/>
                <a:gd name="T3" fmla="*/ 1 h 21"/>
                <a:gd name="T4" fmla="*/ 22 w 26"/>
                <a:gd name="T5" fmla="*/ 4 h 21"/>
                <a:gd name="T6" fmla="*/ 24 w 26"/>
                <a:gd name="T7" fmla="*/ 8 h 21"/>
                <a:gd name="T8" fmla="*/ 18 w 26"/>
                <a:gd name="T9" fmla="*/ 19 h 21"/>
                <a:gd name="T10" fmla="*/ 10 w 26"/>
                <a:gd name="T11" fmla="*/ 20 h 21"/>
                <a:gd name="T12" fmla="*/ 1 w 26"/>
                <a:gd name="T13" fmla="*/ 14 h 21"/>
                <a:gd name="T14" fmla="*/ 1 w 26"/>
                <a:gd name="T15" fmla="*/ 13 h 21"/>
                <a:gd name="T16" fmla="*/ 4 w 26"/>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
                  <a:moveTo>
                    <a:pt x="4" y="6"/>
                  </a:moveTo>
                  <a:cubicBezTo>
                    <a:pt x="6" y="4"/>
                    <a:pt x="9" y="2"/>
                    <a:pt x="13" y="1"/>
                  </a:cubicBezTo>
                  <a:cubicBezTo>
                    <a:pt x="16" y="0"/>
                    <a:pt x="19" y="1"/>
                    <a:pt x="22" y="4"/>
                  </a:cubicBezTo>
                  <a:cubicBezTo>
                    <a:pt x="23" y="5"/>
                    <a:pt x="23" y="6"/>
                    <a:pt x="24" y="8"/>
                  </a:cubicBezTo>
                  <a:cubicBezTo>
                    <a:pt x="26" y="12"/>
                    <a:pt x="23" y="17"/>
                    <a:pt x="18" y="19"/>
                  </a:cubicBezTo>
                  <a:cubicBezTo>
                    <a:pt x="15" y="19"/>
                    <a:pt x="13" y="20"/>
                    <a:pt x="10" y="20"/>
                  </a:cubicBezTo>
                  <a:cubicBezTo>
                    <a:pt x="6" y="21"/>
                    <a:pt x="2" y="18"/>
                    <a:pt x="1" y="14"/>
                  </a:cubicBezTo>
                  <a:cubicBezTo>
                    <a:pt x="1" y="13"/>
                    <a:pt x="1" y="13"/>
                    <a:pt x="1" y="13"/>
                  </a:cubicBezTo>
                  <a:cubicBezTo>
                    <a:pt x="0" y="10"/>
                    <a:pt x="2" y="7"/>
                    <a:pt x="4" y="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152">
              <a:extLst>
                <a:ext uri="{FF2B5EF4-FFF2-40B4-BE49-F238E27FC236}">
                  <a16:creationId xmlns:a16="http://schemas.microsoft.com/office/drawing/2014/main" id="{CE89B6CE-43FE-4ED7-BE56-DFC3C8291F27}"/>
                </a:ext>
              </a:extLst>
            </p:cNvPr>
            <p:cNvSpPr>
              <a:spLocks/>
            </p:cNvSpPr>
            <p:nvPr/>
          </p:nvSpPr>
          <p:spPr bwMode="auto">
            <a:xfrm>
              <a:off x="18748375" y="8624887"/>
              <a:ext cx="100013" cy="74613"/>
            </a:xfrm>
            <a:custGeom>
              <a:avLst/>
              <a:gdLst>
                <a:gd name="T0" fmla="*/ 56 w 63"/>
                <a:gd name="T1" fmla="*/ 47 h 47"/>
                <a:gd name="T2" fmla="*/ 0 w 63"/>
                <a:gd name="T3" fmla="*/ 34 h 47"/>
                <a:gd name="T4" fmla="*/ 9 w 63"/>
                <a:gd name="T5" fmla="*/ 0 h 47"/>
                <a:gd name="T6" fmla="*/ 63 w 63"/>
                <a:gd name="T7" fmla="*/ 12 h 47"/>
                <a:gd name="T8" fmla="*/ 56 w 63"/>
                <a:gd name="T9" fmla="*/ 47 h 47"/>
              </a:gdLst>
              <a:ahLst/>
              <a:cxnLst>
                <a:cxn ang="0">
                  <a:pos x="T0" y="T1"/>
                </a:cxn>
                <a:cxn ang="0">
                  <a:pos x="T2" y="T3"/>
                </a:cxn>
                <a:cxn ang="0">
                  <a:pos x="T4" y="T5"/>
                </a:cxn>
                <a:cxn ang="0">
                  <a:pos x="T6" y="T7"/>
                </a:cxn>
                <a:cxn ang="0">
                  <a:pos x="T8" y="T9"/>
                </a:cxn>
              </a:cxnLst>
              <a:rect l="0" t="0" r="r" b="b"/>
              <a:pathLst>
                <a:path w="63" h="47">
                  <a:moveTo>
                    <a:pt x="56" y="47"/>
                  </a:moveTo>
                  <a:lnTo>
                    <a:pt x="0" y="34"/>
                  </a:lnTo>
                  <a:lnTo>
                    <a:pt x="9" y="0"/>
                  </a:lnTo>
                  <a:lnTo>
                    <a:pt x="63" y="12"/>
                  </a:lnTo>
                  <a:lnTo>
                    <a:pt x="56" y="47"/>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153">
              <a:extLst>
                <a:ext uri="{FF2B5EF4-FFF2-40B4-BE49-F238E27FC236}">
                  <a16:creationId xmlns:a16="http://schemas.microsoft.com/office/drawing/2014/main" id="{E79BDF35-76A8-4758-A19A-0F11E00CF92B}"/>
                </a:ext>
              </a:extLst>
            </p:cNvPr>
            <p:cNvSpPr>
              <a:spLocks/>
            </p:cNvSpPr>
            <p:nvPr/>
          </p:nvSpPr>
          <p:spPr bwMode="auto">
            <a:xfrm>
              <a:off x="19113500" y="8037512"/>
              <a:ext cx="542925" cy="733425"/>
            </a:xfrm>
            <a:custGeom>
              <a:avLst/>
              <a:gdLst>
                <a:gd name="T0" fmla="*/ 188 w 188"/>
                <a:gd name="T1" fmla="*/ 60 h 254"/>
                <a:gd name="T2" fmla="*/ 78 w 188"/>
                <a:gd name="T3" fmla="*/ 234 h 254"/>
                <a:gd name="T4" fmla="*/ 12 w 188"/>
                <a:gd name="T5" fmla="*/ 236 h 254"/>
                <a:gd name="T6" fmla="*/ 8 w 188"/>
                <a:gd name="T7" fmla="*/ 0 h 254"/>
                <a:gd name="T8" fmla="*/ 32 w 188"/>
                <a:gd name="T9" fmla="*/ 3 h 254"/>
                <a:gd name="T10" fmla="*/ 55 w 188"/>
                <a:gd name="T11" fmla="*/ 161 h 254"/>
                <a:gd name="T12" fmla="*/ 71 w 188"/>
                <a:gd name="T13" fmla="*/ 132 h 254"/>
                <a:gd name="T14" fmla="*/ 71 w 188"/>
                <a:gd name="T15" fmla="*/ 132 h 254"/>
                <a:gd name="T16" fmla="*/ 139 w 188"/>
                <a:gd name="T17" fmla="*/ 33 h 254"/>
                <a:gd name="T18" fmla="*/ 188 w 188"/>
                <a:gd name="T19" fmla="*/ 6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254">
                  <a:moveTo>
                    <a:pt x="188" y="60"/>
                  </a:moveTo>
                  <a:cubicBezTo>
                    <a:pt x="169" y="121"/>
                    <a:pt x="128" y="178"/>
                    <a:pt x="78" y="234"/>
                  </a:cubicBezTo>
                  <a:cubicBezTo>
                    <a:pt x="60" y="253"/>
                    <a:pt x="31" y="254"/>
                    <a:pt x="12" y="236"/>
                  </a:cubicBezTo>
                  <a:cubicBezTo>
                    <a:pt x="1" y="166"/>
                    <a:pt x="0" y="87"/>
                    <a:pt x="8" y="0"/>
                  </a:cubicBezTo>
                  <a:cubicBezTo>
                    <a:pt x="32" y="3"/>
                    <a:pt x="32" y="3"/>
                    <a:pt x="32" y="3"/>
                  </a:cubicBezTo>
                  <a:cubicBezTo>
                    <a:pt x="33" y="68"/>
                    <a:pt x="40" y="112"/>
                    <a:pt x="55" y="161"/>
                  </a:cubicBezTo>
                  <a:cubicBezTo>
                    <a:pt x="55" y="161"/>
                    <a:pt x="61" y="149"/>
                    <a:pt x="71" y="132"/>
                  </a:cubicBezTo>
                  <a:cubicBezTo>
                    <a:pt x="71" y="132"/>
                    <a:pt x="71" y="132"/>
                    <a:pt x="71" y="132"/>
                  </a:cubicBezTo>
                  <a:cubicBezTo>
                    <a:pt x="88" y="101"/>
                    <a:pt x="118" y="52"/>
                    <a:pt x="139" y="33"/>
                  </a:cubicBezTo>
                  <a:cubicBezTo>
                    <a:pt x="161" y="34"/>
                    <a:pt x="177" y="43"/>
                    <a:pt x="188" y="6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154">
              <a:extLst>
                <a:ext uri="{FF2B5EF4-FFF2-40B4-BE49-F238E27FC236}">
                  <a16:creationId xmlns:a16="http://schemas.microsoft.com/office/drawing/2014/main" id="{A0C2AB2E-CC2A-44B1-922A-2880D43FA4EE}"/>
                </a:ext>
              </a:extLst>
            </p:cNvPr>
            <p:cNvSpPr>
              <a:spLocks/>
            </p:cNvSpPr>
            <p:nvPr/>
          </p:nvSpPr>
          <p:spPr bwMode="auto">
            <a:xfrm>
              <a:off x="19356388" y="8078787"/>
              <a:ext cx="638175" cy="1235075"/>
            </a:xfrm>
            <a:custGeom>
              <a:avLst/>
              <a:gdLst>
                <a:gd name="T0" fmla="*/ 221 w 221"/>
                <a:gd name="T1" fmla="*/ 372 h 428"/>
                <a:gd name="T2" fmla="*/ 16 w 221"/>
                <a:gd name="T3" fmla="*/ 399 h 428"/>
                <a:gd name="T4" fmla="*/ 1 w 221"/>
                <a:gd name="T5" fmla="*/ 272 h 428"/>
                <a:gd name="T6" fmla="*/ 1 w 221"/>
                <a:gd name="T7" fmla="*/ 244 h 428"/>
                <a:gd name="T8" fmla="*/ 50 w 221"/>
                <a:gd name="T9" fmla="*/ 17 h 428"/>
                <a:gd name="T10" fmla="*/ 99 w 221"/>
                <a:gd name="T11" fmla="*/ 1 h 428"/>
                <a:gd name="T12" fmla="*/ 221 w 221"/>
                <a:gd name="T13" fmla="*/ 372 h 428"/>
              </a:gdLst>
              <a:ahLst/>
              <a:cxnLst>
                <a:cxn ang="0">
                  <a:pos x="T0" y="T1"/>
                </a:cxn>
                <a:cxn ang="0">
                  <a:pos x="T2" y="T3"/>
                </a:cxn>
                <a:cxn ang="0">
                  <a:pos x="T4" y="T5"/>
                </a:cxn>
                <a:cxn ang="0">
                  <a:pos x="T6" y="T7"/>
                </a:cxn>
                <a:cxn ang="0">
                  <a:pos x="T8" y="T9"/>
                </a:cxn>
                <a:cxn ang="0">
                  <a:pos x="T10" y="T11"/>
                </a:cxn>
                <a:cxn ang="0">
                  <a:pos x="T12" y="T13"/>
                </a:cxn>
              </a:cxnLst>
              <a:rect l="0" t="0" r="r" b="b"/>
              <a:pathLst>
                <a:path w="221" h="428">
                  <a:moveTo>
                    <a:pt x="221" y="372"/>
                  </a:moveTo>
                  <a:cubicBezTo>
                    <a:pt x="150" y="415"/>
                    <a:pt x="81" y="428"/>
                    <a:pt x="16" y="399"/>
                  </a:cubicBezTo>
                  <a:cubicBezTo>
                    <a:pt x="7" y="359"/>
                    <a:pt x="2" y="316"/>
                    <a:pt x="1" y="272"/>
                  </a:cubicBezTo>
                  <a:cubicBezTo>
                    <a:pt x="1" y="263"/>
                    <a:pt x="0" y="254"/>
                    <a:pt x="1" y="244"/>
                  </a:cubicBezTo>
                  <a:cubicBezTo>
                    <a:pt x="2" y="168"/>
                    <a:pt x="14" y="99"/>
                    <a:pt x="50" y="17"/>
                  </a:cubicBezTo>
                  <a:cubicBezTo>
                    <a:pt x="67" y="3"/>
                    <a:pt x="84" y="0"/>
                    <a:pt x="99" y="1"/>
                  </a:cubicBezTo>
                  <a:cubicBezTo>
                    <a:pt x="153" y="95"/>
                    <a:pt x="194" y="226"/>
                    <a:pt x="221"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55">
              <a:extLst>
                <a:ext uri="{FF2B5EF4-FFF2-40B4-BE49-F238E27FC236}">
                  <a16:creationId xmlns:a16="http://schemas.microsoft.com/office/drawing/2014/main" id="{89927BAB-E5BA-4E8D-A687-DD8A58B19AE4}"/>
                </a:ext>
              </a:extLst>
            </p:cNvPr>
            <p:cNvSpPr>
              <a:spLocks/>
            </p:cNvSpPr>
            <p:nvPr/>
          </p:nvSpPr>
          <p:spPr bwMode="auto">
            <a:xfrm>
              <a:off x="19529425" y="7970837"/>
              <a:ext cx="104775" cy="158750"/>
            </a:xfrm>
            <a:custGeom>
              <a:avLst/>
              <a:gdLst>
                <a:gd name="T0" fmla="*/ 0 w 36"/>
                <a:gd name="T1" fmla="*/ 11 h 55"/>
                <a:gd name="T2" fmla="*/ 3 w 36"/>
                <a:gd name="T3" fmla="*/ 51 h 55"/>
                <a:gd name="T4" fmla="*/ 36 w 36"/>
                <a:gd name="T5" fmla="*/ 45 h 55"/>
                <a:gd name="T6" fmla="*/ 24 w 36"/>
                <a:gd name="T7" fmla="*/ 0 h 55"/>
                <a:gd name="T8" fmla="*/ 0 w 36"/>
                <a:gd name="T9" fmla="*/ 11 h 55"/>
              </a:gdLst>
              <a:ahLst/>
              <a:cxnLst>
                <a:cxn ang="0">
                  <a:pos x="T0" y="T1"/>
                </a:cxn>
                <a:cxn ang="0">
                  <a:pos x="T2" y="T3"/>
                </a:cxn>
                <a:cxn ang="0">
                  <a:pos x="T4" y="T5"/>
                </a:cxn>
                <a:cxn ang="0">
                  <a:pos x="T6" y="T7"/>
                </a:cxn>
                <a:cxn ang="0">
                  <a:pos x="T8" y="T9"/>
                </a:cxn>
              </a:cxnLst>
              <a:rect l="0" t="0" r="r" b="b"/>
              <a:pathLst>
                <a:path w="36" h="55">
                  <a:moveTo>
                    <a:pt x="0" y="11"/>
                  </a:moveTo>
                  <a:cubicBezTo>
                    <a:pt x="3" y="51"/>
                    <a:pt x="3" y="51"/>
                    <a:pt x="3" y="51"/>
                  </a:cubicBezTo>
                  <a:cubicBezTo>
                    <a:pt x="18" y="55"/>
                    <a:pt x="28" y="53"/>
                    <a:pt x="36" y="45"/>
                  </a:cubicBezTo>
                  <a:cubicBezTo>
                    <a:pt x="24" y="0"/>
                    <a:pt x="24" y="0"/>
                    <a:pt x="24" y="0"/>
                  </a:cubicBezTo>
                  <a:lnTo>
                    <a:pt x="0" y="11"/>
                  </a:lnTo>
                  <a:close/>
                </a:path>
              </a:pathLst>
            </a:custGeom>
            <a:solidFill>
              <a:srgbClr val="F4A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56">
              <a:extLst>
                <a:ext uri="{FF2B5EF4-FFF2-40B4-BE49-F238E27FC236}">
                  <a16:creationId xmlns:a16="http://schemas.microsoft.com/office/drawing/2014/main" id="{AA3B03BE-72D9-480F-A2C3-BF4409B6B767}"/>
                </a:ext>
              </a:extLst>
            </p:cNvPr>
            <p:cNvSpPr>
              <a:spLocks/>
            </p:cNvSpPr>
            <p:nvPr/>
          </p:nvSpPr>
          <p:spPr bwMode="auto">
            <a:xfrm>
              <a:off x="19408775" y="7681912"/>
              <a:ext cx="257175" cy="361950"/>
            </a:xfrm>
            <a:custGeom>
              <a:avLst/>
              <a:gdLst>
                <a:gd name="T0" fmla="*/ 6 w 89"/>
                <a:gd name="T1" fmla="*/ 6 h 125"/>
                <a:gd name="T2" fmla="*/ 7 w 89"/>
                <a:gd name="T3" fmla="*/ 26 h 125"/>
                <a:gd name="T4" fmla="*/ 0 w 89"/>
                <a:gd name="T5" fmla="*/ 81 h 125"/>
                <a:gd name="T6" fmla="*/ 11 w 89"/>
                <a:gd name="T7" fmla="*/ 83 h 125"/>
                <a:gd name="T8" fmla="*/ 9 w 89"/>
                <a:gd name="T9" fmla="*/ 122 h 125"/>
                <a:gd name="T10" fmla="*/ 89 w 89"/>
                <a:gd name="T11" fmla="*/ 93 h 125"/>
                <a:gd name="T12" fmla="*/ 85 w 89"/>
                <a:gd name="T13" fmla="*/ 0 h 125"/>
                <a:gd name="T14" fmla="*/ 6 w 89"/>
                <a:gd name="T15" fmla="*/ 6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5">
                  <a:moveTo>
                    <a:pt x="6" y="6"/>
                  </a:moveTo>
                  <a:cubicBezTo>
                    <a:pt x="7" y="26"/>
                    <a:pt x="7" y="26"/>
                    <a:pt x="7" y="26"/>
                  </a:cubicBezTo>
                  <a:cubicBezTo>
                    <a:pt x="7" y="41"/>
                    <a:pt x="4" y="60"/>
                    <a:pt x="0" y="81"/>
                  </a:cubicBezTo>
                  <a:cubicBezTo>
                    <a:pt x="5" y="80"/>
                    <a:pt x="10" y="80"/>
                    <a:pt x="11" y="83"/>
                  </a:cubicBezTo>
                  <a:cubicBezTo>
                    <a:pt x="14" y="98"/>
                    <a:pt x="9" y="110"/>
                    <a:pt x="9" y="122"/>
                  </a:cubicBezTo>
                  <a:cubicBezTo>
                    <a:pt x="35" y="125"/>
                    <a:pt x="65" y="114"/>
                    <a:pt x="89" y="93"/>
                  </a:cubicBezTo>
                  <a:cubicBezTo>
                    <a:pt x="85" y="0"/>
                    <a:pt x="85" y="0"/>
                    <a:pt x="85" y="0"/>
                  </a:cubicBezTo>
                  <a:lnTo>
                    <a:pt x="6" y="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57">
              <a:extLst>
                <a:ext uri="{FF2B5EF4-FFF2-40B4-BE49-F238E27FC236}">
                  <a16:creationId xmlns:a16="http://schemas.microsoft.com/office/drawing/2014/main" id="{0B9E3369-C6C8-4057-BE2A-4CD54E326A8F}"/>
                </a:ext>
              </a:extLst>
            </p:cNvPr>
            <p:cNvSpPr>
              <a:spLocks/>
            </p:cNvSpPr>
            <p:nvPr/>
          </p:nvSpPr>
          <p:spPr bwMode="auto">
            <a:xfrm>
              <a:off x="19411950" y="7567612"/>
              <a:ext cx="184150" cy="184150"/>
            </a:xfrm>
            <a:custGeom>
              <a:avLst/>
              <a:gdLst>
                <a:gd name="T0" fmla="*/ 63 w 64"/>
                <a:gd name="T1" fmla="*/ 30 h 64"/>
                <a:gd name="T2" fmla="*/ 34 w 64"/>
                <a:gd name="T3" fmla="*/ 63 h 64"/>
                <a:gd name="T4" fmla="*/ 1 w 64"/>
                <a:gd name="T5" fmla="*/ 34 h 64"/>
                <a:gd name="T6" fmla="*/ 30 w 64"/>
                <a:gd name="T7" fmla="*/ 1 h 64"/>
                <a:gd name="T8" fmla="*/ 63 w 64"/>
                <a:gd name="T9" fmla="*/ 30 h 64"/>
              </a:gdLst>
              <a:ahLst/>
              <a:cxnLst>
                <a:cxn ang="0">
                  <a:pos x="T0" y="T1"/>
                </a:cxn>
                <a:cxn ang="0">
                  <a:pos x="T2" y="T3"/>
                </a:cxn>
                <a:cxn ang="0">
                  <a:pos x="T4" y="T5"/>
                </a:cxn>
                <a:cxn ang="0">
                  <a:pos x="T6" y="T7"/>
                </a:cxn>
                <a:cxn ang="0">
                  <a:pos x="T8" y="T9"/>
                </a:cxn>
              </a:cxnLst>
              <a:rect l="0" t="0" r="r" b="b"/>
              <a:pathLst>
                <a:path w="64" h="64">
                  <a:moveTo>
                    <a:pt x="63" y="30"/>
                  </a:moveTo>
                  <a:cubicBezTo>
                    <a:pt x="64" y="47"/>
                    <a:pt x="51" y="62"/>
                    <a:pt x="34" y="63"/>
                  </a:cubicBezTo>
                  <a:cubicBezTo>
                    <a:pt x="17" y="64"/>
                    <a:pt x="2" y="52"/>
                    <a:pt x="1" y="34"/>
                  </a:cubicBezTo>
                  <a:cubicBezTo>
                    <a:pt x="0" y="17"/>
                    <a:pt x="13" y="3"/>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58">
              <a:extLst>
                <a:ext uri="{FF2B5EF4-FFF2-40B4-BE49-F238E27FC236}">
                  <a16:creationId xmlns:a16="http://schemas.microsoft.com/office/drawing/2014/main" id="{496DFA57-9B80-4942-82FD-3B0FFD7C6F44}"/>
                </a:ext>
              </a:extLst>
            </p:cNvPr>
            <p:cNvSpPr>
              <a:spLocks/>
            </p:cNvSpPr>
            <p:nvPr/>
          </p:nvSpPr>
          <p:spPr bwMode="auto">
            <a:xfrm>
              <a:off x="19338925" y="7589837"/>
              <a:ext cx="168275" cy="168275"/>
            </a:xfrm>
            <a:custGeom>
              <a:avLst/>
              <a:gdLst>
                <a:gd name="T0" fmla="*/ 57 w 58"/>
                <a:gd name="T1" fmla="*/ 27 h 58"/>
                <a:gd name="T2" fmla="*/ 31 w 58"/>
                <a:gd name="T3" fmla="*/ 57 h 58"/>
                <a:gd name="T4" fmla="*/ 1 w 58"/>
                <a:gd name="T5" fmla="*/ 31 h 58"/>
                <a:gd name="T6" fmla="*/ 27 w 58"/>
                <a:gd name="T7" fmla="*/ 1 h 58"/>
                <a:gd name="T8" fmla="*/ 57 w 58"/>
                <a:gd name="T9" fmla="*/ 27 h 58"/>
              </a:gdLst>
              <a:ahLst/>
              <a:cxnLst>
                <a:cxn ang="0">
                  <a:pos x="T0" y="T1"/>
                </a:cxn>
                <a:cxn ang="0">
                  <a:pos x="T2" y="T3"/>
                </a:cxn>
                <a:cxn ang="0">
                  <a:pos x="T4" y="T5"/>
                </a:cxn>
                <a:cxn ang="0">
                  <a:pos x="T6" y="T7"/>
                </a:cxn>
                <a:cxn ang="0">
                  <a:pos x="T8" y="T9"/>
                </a:cxn>
              </a:cxnLst>
              <a:rect l="0" t="0" r="r" b="b"/>
              <a:pathLst>
                <a:path w="58" h="58">
                  <a:moveTo>
                    <a:pt x="57" y="27"/>
                  </a:moveTo>
                  <a:cubicBezTo>
                    <a:pt x="58" y="42"/>
                    <a:pt x="47" y="56"/>
                    <a:pt x="31" y="57"/>
                  </a:cubicBezTo>
                  <a:cubicBezTo>
                    <a:pt x="16" y="58"/>
                    <a:pt x="2" y="46"/>
                    <a:pt x="1" y="31"/>
                  </a:cubicBezTo>
                  <a:cubicBezTo>
                    <a:pt x="0" y="15"/>
                    <a:pt x="11" y="2"/>
                    <a:pt x="27" y="1"/>
                  </a:cubicBezTo>
                  <a:cubicBezTo>
                    <a:pt x="42" y="0"/>
                    <a:pt x="56" y="11"/>
                    <a:pt x="57" y="27"/>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59">
              <a:extLst>
                <a:ext uri="{FF2B5EF4-FFF2-40B4-BE49-F238E27FC236}">
                  <a16:creationId xmlns:a16="http://schemas.microsoft.com/office/drawing/2014/main" id="{9F168D0B-3D6B-4CF1-9502-CC953CE97DE1}"/>
                </a:ext>
              </a:extLst>
            </p:cNvPr>
            <p:cNvSpPr>
              <a:spLocks/>
            </p:cNvSpPr>
            <p:nvPr/>
          </p:nvSpPr>
          <p:spPr bwMode="auto">
            <a:xfrm>
              <a:off x="19526250" y="7535862"/>
              <a:ext cx="188913"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60">
              <a:extLst>
                <a:ext uri="{FF2B5EF4-FFF2-40B4-BE49-F238E27FC236}">
                  <a16:creationId xmlns:a16="http://schemas.microsoft.com/office/drawing/2014/main" id="{6188DEF2-443C-4160-9C4E-463EEC61F39B}"/>
                </a:ext>
              </a:extLst>
            </p:cNvPr>
            <p:cNvSpPr>
              <a:spLocks/>
            </p:cNvSpPr>
            <p:nvPr/>
          </p:nvSpPr>
          <p:spPr bwMode="auto">
            <a:xfrm>
              <a:off x="19589750" y="7634287"/>
              <a:ext cx="188913" cy="187325"/>
            </a:xfrm>
            <a:custGeom>
              <a:avLst/>
              <a:gdLst>
                <a:gd name="T0" fmla="*/ 64 w 65"/>
                <a:gd name="T1" fmla="*/ 30 h 65"/>
                <a:gd name="T2" fmla="*/ 35 w 65"/>
                <a:gd name="T3" fmla="*/ 64 h 65"/>
                <a:gd name="T4" fmla="*/ 1 w 65"/>
                <a:gd name="T5" fmla="*/ 35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4"/>
                  </a:cubicBezTo>
                  <a:cubicBezTo>
                    <a:pt x="18" y="65"/>
                    <a:pt x="3" y="52"/>
                    <a:pt x="1" y="35"/>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61">
              <a:extLst>
                <a:ext uri="{FF2B5EF4-FFF2-40B4-BE49-F238E27FC236}">
                  <a16:creationId xmlns:a16="http://schemas.microsoft.com/office/drawing/2014/main" id="{10F2EA83-4D79-404D-B978-B39DE440597A}"/>
                </a:ext>
              </a:extLst>
            </p:cNvPr>
            <p:cNvSpPr>
              <a:spLocks/>
            </p:cNvSpPr>
            <p:nvPr/>
          </p:nvSpPr>
          <p:spPr bwMode="auto">
            <a:xfrm>
              <a:off x="19573875" y="7726362"/>
              <a:ext cx="187325" cy="187325"/>
            </a:xfrm>
            <a:custGeom>
              <a:avLst/>
              <a:gdLst>
                <a:gd name="T0" fmla="*/ 63 w 65"/>
                <a:gd name="T1" fmla="*/ 30 h 65"/>
                <a:gd name="T2" fmla="*/ 35 w 65"/>
                <a:gd name="T3" fmla="*/ 63 h 65"/>
                <a:gd name="T4" fmla="*/ 1 w 65"/>
                <a:gd name="T5" fmla="*/ 35 h 65"/>
                <a:gd name="T6" fmla="*/ 30 w 65"/>
                <a:gd name="T7" fmla="*/ 1 h 65"/>
                <a:gd name="T8" fmla="*/ 63 w 65"/>
                <a:gd name="T9" fmla="*/ 30 h 65"/>
              </a:gdLst>
              <a:ahLst/>
              <a:cxnLst>
                <a:cxn ang="0">
                  <a:pos x="T0" y="T1"/>
                </a:cxn>
                <a:cxn ang="0">
                  <a:pos x="T2" y="T3"/>
                </a:cxn>
                <a:cxn ang="0">
                  <a:pos x="T4" y="T5"/>
                </a:cxn>
                <a:cxn ang="0">
                  <a:pos x="T6" y="T7"/>
                </a:cxn>
                <a:cxn ang="0">
                  <a:pos x="T8" y="T9"/>
                </a:cxn>
              </a:cxnLst>
              <a:rect l="0" t="0" r="r" b="b"/>
              <a:pathLst>
                <a:path w="65" h="65">
                  <a:moveTo>
                    <a:pt x="63" y="30"/>
                  </a:moveTo>
                  <a:cubicBezTo>
                    <a:pt x="65" y="47"/>
                    <a:pt x="52" y="62"/>
                    <a:pt x="35" y="63"/>
                  </a:cubicBezTo>
                  <a:cubicBezTo>
                    <a:pt x="17" y="65"/>
                    <a:pt x="2" y="52"/>
                    <a:pt x="1" y="35"/>
                  </a:cubicBezTo>
                  <a:cubicBezTo>
                    <a:pt x="0" y="17"/>
                    <a:pt x="13" y="2"/>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62">
              <a:extLst>
                <a:ext uri="{FF2B5EF4-FFF2-40B4-BE49-F238E27FC236}">
                  <a16:creationId xmlns:a16="http://schemas.microsoft.com/office/drawing/2014/main" id="{8AD49C21-5BC5-4669-AF05-B121DE189513}"/>
                </a:ext>
              </a:extLst>
            </p:cNvPr>
            <p:cNvSpPr>
              <a:spLocks/>
            </p:cNvSpPr>
            <p:nvPr/>
          </p:nvSpPr>
          <p:spPr bwMode="auto">
            <a:xfrm>
              <a:off x="19489738" y="7607300"/>
              <a:ext cx="187325"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63">
              <a:extLst>
                <a:ext uri="{FF2B5EF4-FFF2-40B4-BE49-F238E27FC236}">
                  <a16:creationId xmlns:a16="http://schemas.microsoft.com/office/drawing/2014/main" id="{45B63722-A084-41FB-A36C-E7DCB6C1FB72}"/>
                </a:ext>
              </a:extLst>
            </p:cNvPr>
            <p:cNvSpPr>
              <a:spLocks/>
            </p:cNvSpPr>
            <p:nvPr/>
          </p:nvSpPr>
          <p:spPr bwMode="auto">
            <a:xfrm>
              <a:off x="19524663" y="7666037"/>
              <a:ext cx="187325" cy="187325"/>
            </a:xfrm>
            <a:custGeom>
              <a:avLst/>
              <a:gdLst>
                <a:gd name="T0" fmla="*/ 64 w 65"/>
                <a:gd name="T1" fmla="*/ 30 h 65"/>
                <a:gd name="T2" fmla="*/ 35 w 65"/>
                <a:gd name="T3" fmla="*/ 64 h 65"/>
                <a:gd name="T4" fmla="*/ 1 w 65"/>
                <a:gd name="T5" fmla="*/ 35 h 65"/>
                <a:gd name="T6" fmla="*/ 30 w 65"/>
                <a:gd name="T7" fmla="*/ 2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8"/>
                    <a:pt x="52" y="63"/>
                    <a:pt x="35" y="64"/>
                  </a:cubicBezTo>
                  <a:cubicBezTo>
                    <a:pt x="18" y="65"/>
                    <a:pt x="3" y="52"/>
                    <a:pt x="1" y="35"/>
                  </a:cubicBezTo>
                  <a:cubicBezTo>
                    <a:pt x="0" y="18"/>
                    <a:pt x="13" y="3"/>
                    <a:pt x="30" y="2"/>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64">
              <a:extLst>
                <a:ext uri="{FF2B5EF4-FFF2-40B4-BE49-F238E27FC236}">
                  <a16:creationId xmlns:a16="http://schemas.microsoft.com/office/drawing/2014/main" id="{409AA10F-93FC-44A8-8E53-2103F48220CE}"/>
                </a:ext>
              </a:extLst>
            </p:cNvPr>
            <p:cNvSpPr>
              <a:spLocks/>
            </p:cNvSpPr>
            <p:nvPr/>
          </p:nvSpPr>
          <p:spPr bwMode="auto">
            <a:xfrm>
              <a:off x="19356388" y="8191500"/>
              <a:ext cx="373063" cy="744538"/>
            </a:xfrm>
            <a:custGeom>
              <a:avLst/>
              <a:gdLst>
                <a:gd name="T0" fmla="*/ 72 w 129"/>
                <a:gd name="T1" fmla="*/ 253 h 258"/>
                <a:gd name="T2" fmla="*/ 1 w 129"/>
                <a:gd name="T3" fmla="*/ 233 h 258"/>
                <a:gd name="T4" fmla="*/ 1 w 129"/>
                <a:gd name="T5" fmla="*/ 205 h 258"/>
                <a:gd name="T6" fmla="*/ 110 w 129"/>
                <a:gd name="T7" fmla="*/ 0 h 258"/>
                <a:gd name="T8" fmla="*/ 117 w 129"/>
                <a:gd name="T9" fmla="*/ 223 h 258"/>
                <a:gd name="T10" fmla="*/ 72 w 129"/>
                <a:gd name="T11" fmla="*/ 253 h 258"/>
              </a:gdLst>
              <a:ahLst/>
              <a:cxnLst>
                <a:cxn ang="0">
                  <a:pos x="T0" y="T1"/>
                </a:cxn>
                <a:cxn ang="0">
                  <a:pos x="T2" y="T3"/>
                </a:cxn>
                <a:cxn ang="0">
                  <a:pos x="T4" y="T5"/>
                </a:cxn>
                <a:cxn ang="0">
                  <a:pos x="T6" y="T7"/>
                </a:cxn>
                <a:cxn ang="0">
                  <a:pos x="T8" y="T9"/>
                </a:cxn>
                <a:cxn ang="0">
                  <a:pos x="T10" y="T11"/>
                </a:cxn>
              </a:cxnLst>
              <a:rect l="0" t="0" r="r" b="b"/>
              <a:pathLst>
                <a:path w="129" h="258">
                  <a:moveTo>
                    <a:pt x="72" y="253"/>
                  </a:moveTo>
                  <a:cubicBezTo>
                    <a:pt x="1" y="233"/>
                    <a:pt x="1" y="233"/>
                    <a:pt x="1" y="233"/>
                  </a:cubicBezTo>
                  <a:cubicBezTo>
                    <a:pt x="1" y="224"/>
                    <a:pt x="0" y="215"/>
                    <a:pt x="1" y="205"/>
                  </a:cubicBezTo>
                  <a:cubicBezTo>
                    <a:pt x="110" y="0"/>
                    <a:pt x="110" y="0"/>
                    <a:pt x="110" y="0"/>
                  </a:cubicBezTo>
                  <a:cubicBezTo>
                    <a:pt x="127" y="52"/>
                    <a:pt x="129" y="130"/>
                    <a:pt x="117" y="223"/>
                  </a:cubicBezTo>
                  <a:cubicBezTo>
                    <a:pt x="114" y="244"/>
                    <a:pt x="93" y="258"/>
                    <a:pt x="72" y="25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65">
              <a:extLst>
                <a:ext uri="{FF2B5EF4-FFF2-40B4-BE49-F238E27FC236}">
                  <a16:creationId xmlns:a16="http://schemas.microsoft.com/office/drawing/2014/main" id="{0DBAD16D-39EA-4FFC-BB4E-8A30585194F6}"/>
                </a:ext>
              </a:extLst>
            </p:cNvPr>
            <p:cNvSpPr>
              <a:spLocks/>
            </p:cNvSpPr>
            <p:nvPr/>
          </p:nvSpPr>
          <p:spPr bwMode="auto">
            <a:xfrm>
              <a:off x="19367500" y="8304212"/>
              <a:ext cx="225425" cy="388938"/>
            </a:xfrm>
            <a:custGeom>
              <a:avLst/>
              <a:gdLst>
                <a:gd name="T0" fmla="*/ 36 w 78"/>
                <a:gd name="T1" fmla="*/ 0 h 135"/>
                <a:gd name="T2" fmla="*/ 0 w 78"/>
                <a:gd name="T3" fmla="*/ 131 h 135"/>
                <a:gd name="T4" fmla="*/ 28 w 78"/>
                <a:gd name="T5" fmla="*/ 130 h 135"/>
                <a:gd name="T6" fmla="*/ 74 w 78"/>
                <a:gd name="T7" fmla="*/ 132 h 135"/>
                <a:gd name="T8" fmla="*/ 78 w 78"/>
                <a:gd name="T9" fmla="*/ 35 h 135"/>
                <a:gd name="T10" fmla="*/ 36 w 78"/>
                <a:gd name="T11" fmla="*/ 0 h 135"/>
              </a:gdLst>
              <a:ahLst/>
              <a:cxnLst>
                <a:cxn ang="0">
                  <a:pos x="T0" y="T1"/>
                </a:cxn>
                <a:cxn ang="0">
                  <a:pos x="T2" y="T3"/>
                </a:cxn>
                <a:cxn ang="0">
                  <a:pos x="T4" y="T5"/>
                </a:cxn>
                <a:cxn ang="0">
                  <a:pos x="T6" y="T7"/>
                </a:cxn>
                <a:cxn ang="0">
                  <a:pos x="T8" y="T9"/>
                </a:cxn>
                <a:cxn ang="0">
                  <a:pos x="T10" y="T11"/>
                </a:cxn>
              </a:cxnLst>
              <a:rect l="0" t="0" r="r" b="b"/>
              <a:pathLst>
                <a:path w="78" h="135">
                  <a:moveTo>
                    <a:pt x="36" y="0"/>
                  </a:moveTo>
                  <a:cubicBezTo>
                    <a:pt x="0" y="131"/>
                    <a:pt x="0" y="131"/>
                    <a:pt x="0" y="131"/>
                  </a:cubicBezTo>
                  <a:cubicBezTo>
                    <a:pt x="28" y="130"/>
                    <a:pt x="28" y="130"/>
                    <a:pt x="28" y="130"/>
                  </a:cubicBezTo>
                  <a:cubicBezTo>
                    <a:pt x="28" y="130"/>
                    <a:pt x="71" y="135"/>
                    <a:pt x="74" y="132"/>
                  </a:cubicBezTo>
                  <a:cubicBezTo>
                    <a:pt x="77" y="129"/>
                    <a:pt x="78" y="35"/>
                    <a:pt x="78" y="35"/>
                  </a:cubicBezTo>
                  <a:lnTo>
                    <a:pt x="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66">
              <a:extLst>
                <a:ext uri="{FF2B5EF4-FFF2-40B4-BE49-F238E27FC236}">
                  <a16:creationId xmlns:a16="http://schemas.microsoft.com/office/drawing/2014/main" id="{390D3706-30FC-4C7F-8968-2976EB36A711}"/>
                </a:ext>
              </a:extLst>
            </p:cNvPr>
            <p:cNvSpPr>
              <a:spLocks/>
            </p:cNvSpPr>
            <p:nvPr/>
          </p:nvSpPr>
          <p:spPr bwMode="auto">
            <a:xfrm>
              <a:off x="18780125" y="8145462"/>
              <a:ext cx="942975" cy="744538"/>
            </a:xfrm>
            <a:custGeom>
              <a:avLst/>
              <a:gdLst>
                <a:gd name="T0" fmla="*/ 299 w 327"/>
                <a:gd name="T1" fmla="*/ 235 h 258"/>
                <a:gd name="T2" fmla="*/ 268 w 327"/>
                <a:gd name="T3" fmla="*/ 255 h 258"/>
                <a:gd name="T4" fmla="*/ 0 w 327"/>
                <a:gd name="T5" fmla="*/ 190 h 258"/>
                <a:gd name="T6" fmla="*/ 9 w 327"/>
                <a:gd name="T7" fmla="*/ 167 h 258"/>
                <a:gd name="T8" fmla="*/ 207 w 327"/>
                <a:gd name="T9" fmla="*/ 184 h 258"/>
                <a:gd name="T10" fmla="*/ 207 w 327"/>
                <a:gd name="T11" fmla="*/ 184 h 258"/>
                <a:gd name="T12" fmla="*/ 209 w 327"/>
                <a:gd name="T13" fmla="*/ 184 h 258"/>
                <a:gd name="T14" fmla="*/ 217 w 327"/>
                <a:gd name="T15" fmla="*/ 178 h 258"/>
                <a:gd name="T16" fmla="*/ 217 w 327"/>
                <a:gd name="T17" fmla="*/ 177 h 258"/>
                <a:gd name="T18" fmla="*/ 254 w 327"/>
                <a:gd name="T19" fmla="*/ 13 h 258"/>
                <a:gd name="T20" fmla="*/ 258 w 327"/>
                <a:gd name="T21" fmla="*/ 9 h 258"/>
                <a:gd name="T22" fmla="*/ 307 w 327"/>
                <a:gd name="T23" fmla="*/ 7 h 258"/>
                <a:gd name="T24" fmla="*/ 311 w 327"/>
                <a:gd name="T25" fmla="*/ 12 h 258"/>
                <a:gd name="T26" fmla="*/ 299 w 327"/>
                <a:gd name="T27" fmla="*/ 23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8">
                  <a:moveTo>
                    <a:pt x="299" y="235"/>
                  </a:moveTo>
                  <a:cubicBezTo>
                    <a:pt x="296" y="249"/>
                    <a:pt x="282" y="258"/>
                    <a:pt x="268" y="255"/>
                  </a:cubicBezTo>
                  <a:cubicBezTo>
                    <a:pt x="0" y="190"/>
                    <a:pt x="0" y="190"/>
                    <a:pt x="0" y="190"/>
                  </a:cubicBezTo>
                  <a:cubicBezTo>
                    <a:pt x="9" y="167"/>
                    <a:pt x="9" y="167"/>
                    <a:pt x="9" y="167"/>
                  </a:cubicBezTo>
                  <a:cubicBezTo>
                    <a:pt x="207" y="184"/>
                    <a:pt x="207" y="184"/>
                    <a:pt x="207" y="184"/>
                  </a:cubicBezTo>
                  <a:cubicBezTo>
                    <a:pt x="207" y="184"/>
                    <a:pt x="207" y="184"/>
                    <a:pt x="207" y="184"/>
                  </a:cubicBezTo>
                  <a:cubicBezTo>
                    <a:pt x="209" y="184"/>
                    <a:pt x="209" y="184"/>
                    <a:pt x="209" y="184"/>
                  </a:cubicBezTo>
                  <a:cubicBezTo>
                    <a:pt x="213" y="184"/>
                    <a:pt x="216" y="182"/>
                    <a:pt x="217" y="178"/>
                  </a:cubicBezTo>
                  <a:cubicBezTo>
                    <a:pt x="217" y="177"/>
                    <a:pt x="217" y="177"/>
                    <a:pt x="217" y="177"/>
                  </a:cubicBezTo>
                  <a:cubicBezTo>
                    <a:pt x="223" y="98"/>
                    <a:pt x="241" y="54"/>
                    <a:pt x="254" y="13"/>
                  </a:cubicBezTo>
                  <a:cubicBezTo>
                    <a:pt x="255" y="11"/>
                    <a:pt x="256" y="10"/>
                    <a:pt x="258" y="9"/>
                  </a:cubicBezTo>
                  <a:cubicBezTo>
                    <a:pt x="275" y="1"/>
                    <a:pt x="291" y="0"/>
                    <a:pt x="307" y="7"/>
                  </a:cubicBezTo>
                  <a:cubicBezTo>
                    <a:pt x="310" y="8"/>
                    <a:pt x="311" y="10"/>
                    <a:pt x="311" y="12"/>
                  </a:cubicBezTo>
                  <a:cubicBezTo>
                    <a:pt x="327" y="79"/>
                    <a:pt x="318" y="156"/>
                    <a:pt x="299" y="2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7">
              <a:extLst>
                <a:ext uri="{FF2B5EF4-FFF2-40B4-BE49-F238E27FC236}">
                  <a16:creationId xmlns:a16="http://schemas.microsoft.com/office/drawing/2014/main" id="{A5B27423-E15A-4C56-A18A-459C7AE4B25B}"/>
                </a:ext>
              </a:extLst>
            </p:cNvPr>
            <p:cNvSpPr>
              <a:spLocks/>
            </p:cNvSpPr>
            <p:nvPr/>
          </p:nvSpPr>
          <p:spPr bwMode="auto">
            <a:xfrm>
              <a:off x="19377025" y="8656637"/>
              <a:ext cx="85725" cy="60325"/>
            </a:xfrm>
            <a:custGeom>
              <a:avLst/>
              <a:gdLst>
                <a:gd name="T0" fmla="*/ 30 w 30"/>
                <a:gd name="T1" fmla="*/ 21 h 21"/>
                <a:gd name="T2" fmla="*/ 0 w 30"/>
                <a:gd name="T3" fmla="*/ 7 h 21"/>
                <a:gd name="T4" fmla="*/ 2 w 30"/>
                <a:gd name="T5" fmla="*/ 7 h 21"/>
                <a:gd name="T6" fmla="*/ 10 w 30"/>
                <a:gd name="T7" fmla="*/ 1 h 21"/>
                <a:gd name="T8" fmla="*/ 10 w 30"/>
                <a:gd name="T9" fmla="*/ 0 h 21"/>
                <a:gd name="T10" fmla="*/ 30 w 30"/>
                <a:gd name="T11" fmla="*/ 21 h 21"/>
              </a:gdLst>
              <a:ahLst/>
              <a:cxnLst>
                <a:cxn ang="0">
                  <a:pos x="T0" y="T1"/>
                </a:cxn>
                <a:cxn ang="0">
                  <a:pos x="T2" y="T3"/>
                </a:cxn>
                <a:cxn ang="0">
                  <a:pos x="T4" y="T5"/>
                </a:cxn>
                <a:cxn ang="0">
                  <a:pos x="T6" y="T7"/>
                </a:cxn>
                <a:cxn ang="0">
                  <a:pos x="T8" y="T9"/>
                </a:cxn>
                <a:cxn ang="0">
                  <a:pos x="T10" y="T11"/>
                </a:cxn>
              </a:cxnLst>
              <a:rect l="0" t="0" r="r" b="b"/>
              <a:pathLst>
                <a:path w="30" h="21">
                  <a:moveTo>
                    <a:pt x="30" y="21"/>
                  </a:moveTo>
                  <a:cubicBezTo>
                    <a:pt x="24" y="15"/>
                    <a:pt x="2" y="7"/>
                    <a:pt x="0" y="7"/>
                  </a:cubicBezTo>
                  <a:cubicBezTo>
                    <a:pt x="2" y="7"/>
                    <a:pt x="2" y="7"/>
                    <a:pt x="2" y="7"/>
                  </a:cubicBezTo>
                  <a:cubicBezTo>
                    <a:pt x="6" y="7"/>
                    <a:pt x="9" y="5"/>
                    <a:pt x="10" y="1"/>
                  </a:cubicBezTo>
                  <a:cubicBezTo>
                    <a:pt x="10" y="0"/>
                    <a:pt x="10" y="0"/>
                    <a:pt x="10" y="0"/>
                  </a:cubicBezTo>
                  <a:lnTo>
                    <a:pt x="30" y="2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68">
              <a:extLst>
                <a:ext uri="{FF2B5EF4-FFF2-40B4-BE49-F238E27FC236}">
                  <a16:creationId xmlns:a16="http://schemas.microsoft.com/office/drawing/2014/main" id="{E3173640-54BC-407D-80E2-299C946E3501}"/>
                </a:ext>
              </a:extLst>
            </p:cNvPr>
            <p:cNvSpPr>
              <a:spLocks/>
            </p:cNvSpPr>
            <p:nvPr/>
          </p:nvSpPr>
          <p:spPr bwMode="auto">
            <a:xfrm>
              <a:off x="19377025" y="8675687"/>
              <a:ext cx="52388" cy="76200"/>
            </a:xfrm>
            <a:custGeom>
              <a:avLst/>
              <a:gdLst>
                <a:gd name="T0" fmla="*/ 0 w 18"/>
                <a:gd name="T1" fmla="*/ 0 h 26"/>
                <a:gd name="T2" fmla="*/ 18 w 18"/>
                <a:gd name="T3" fmla="*/ 26 h 26"/>
                <a:gd name="T4" fmla="*/ 12 w 18"/>
                <a:gd name="T5" fmla="*/ 3 h 26"/>
              </a:gdLst>
              <a:ahLst/>
              <a:cxnLst>
                <a:cxn ang="0">
                  <a:pos x="T0" y="T1"/>
                </a:cxn>
                <a:cxn ang="0">
                  <a:pos x="T2" y="T3"/>
                </a:cxn>
                <a:cxn ang="0">
                  <a:pos x="T4" y="T5"/>
                </a:cxn>
              </a:cxnLst>
              <a:rect l="0" t="0" r="r" b="b"/>
              <a:pathLst>
                <a:path w="18" h="26">
                  <a:moveTo>
                    <a:pt x="0" y="0"/>
                  </a:moveTo>
                  <a:cubicBezTo>
                    <a:pt x="0" y="0"/>
                    <a:pt x="15" y="18"/>
                    <a:pt x="18" y="26"/>
                  </a:cubicBezTo>
                  <a:cubicBezTo>
                    <a:pt x="12" y="3"/>
                    <a:pt x="12" y="3"/>
                    <a:pt x="12" y="3"/>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69">
              <a:extLst>
                <a:ext uri="{FF2B5EF4-FFF2-40B4-BE49-F238E27FC236}">
                  <a16:creationId xmlns:a16="http://schemas.microsoft.com/office/drawing/2014/main" id="{6D59D20A-FC80-41E7-9BC4-BDDE621BF86E}"/>
                </a:ext>
              </a:extLst>
            </p:cNvPr>
            <p:cNvSpPr>
              <a:spLocks/>
            </p:cNvSpPr>
            <p:nvPr/>
          </p:nvSpPr>
          <p:spPr bwMode="auto">
            <a:xfrm>
              <a:off x="19250025" y="8418512"/>
              <a:ext cx="69850" cy="147638"/>
            </a:xfrm>
            <a:custGeom>
              <a:avLst/>
              <a:gdLst>
                <a:gd name="T0" fmla="*/ 24 w 24"/>
                <a:gd name="T1" fmla="*/ 0 h 51"/>
                <a:gd name="T2" fmla="*/ 5 w 24"/>
                <a:gd name="T3" fmla="*/ 51 h 51"/>
                <a:gd name="T4" fmla="*/ 0 w 24"/>
                <a:gd name="T5" fmla="*/ 0 h 51"/>
                <a:gd name="T6" fmla="*/ 8 w 24"/>
                <a:gd name="T7" fmla="*/ 29 h 51"/>
                <a:gd name="T8" fmla="*/ 24 w 24"/>
                <a:gd name="T9" fmla="*/ 0 h 51"/>
              </a:gdLst>
              <a:ahLst/>
              <a:cxnLst>
                <a:cxn ang="0">
                  <a:pos x="T0" y="T1"/>
                </a:cxn>
                <a:cxn ang="0">
                  <a:pos x="T2" y="T3"/>
                </a:cxn>
                <a:cxn ang="0">
                  <a:pos x="T4" y="T5"/>
                </a:cxn>
                <a:cxn ang="0">
                  <a:pos x="T6" y="T7"/>
                </a:cxn>
                <a:cxn ang="0">
                  <a:pos x="T8" y="T9"/>
                </a:cxn>
              </a:cxnLst>
              <a:rect l="0" t="0" r="r" b="b"/>
              <a:pathLst>
                <a:path w="24" h="51">
                  <a:moveTo>
                    <a:pt x="24" y="0"/>
                  </a:moveTo>
                  <a:cubicBezTo>
                    <a:pt x="5" y="51"/>
                    <a:pt x="5" y="51"/>
                    <a:pt x="5" y="51"/>
                  </a:cubicBezTo>
                  <a:cubicBezTo>
                    <a:pt x="0" y="0"/>
                    <a:pt x="0" y="0"/>
                    <a:pt x="0" y="0"/>
                  </a:cubicBezTo>
                  <a:cubicBezTo>
                    <a:pt x="8" y="29"/>
                    <a:pt x="8" y="29"/>
                    <a:pt x="8" y="29"/>
                  </a:cubicBezTo>
                  <a:cubicBezTo>
                    <a:pt x="8" y="29"/>
                    <a:pt x="14" y="17"/>
                    <a:pt x="24" y="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70">
              <a:extLst>
                <a:ext uri="{FF2B5EF4-FFF2-40B4-BE49-F238E27FC236}">
                  <a16:creationId xmlns:a16="http://schemas.microsoft.com/office/drawing/2014/main" id="{F99246E9-4BE0-41D5-BB34-67F5D6B1E5E5}"/>
                </a:ext>
              </a:extLst>
            </p:cNvPr>
            <p:cNvSpPr>
              <a:spLocks/>
            </p:cNvSpPr>
            <p:nvPr/>
          </p:nvSpPr>
          <p:spPr bwMode="auto">
            <a:xfrm>
              <a:off x="18621375" y="8569325"/>
              <a:ext cx="158750" cy="130175"/>
            </a:xfrm>
            <a:custGeom>
              <a:avLst/>
              <a:gdLst>
                <a:gd name="T0" fmla="*/ 43 w 55"/>
                <a:gd name="T1" fmla="*/ 43 h 45"/>
                <a:gd name="T2" fmla="*/ 15 w 55"/>
                <a:gd name="T3" fmla="*/ 42 h 45"/>
                <a:gd name="T4" fmla="*/ 2 w 55"/>
                <a:gd name="T5" fmla="*/ 28 h 45"/>
                <a:gd name="T6" fmla="*/ 6 w 55"/>
                <a:gd name="T7" fmla="*/ 7 h 45"/>
                <a:gd name="T8" fmla="*/ 20 w 55"/>
                <a:gd name="T9" fmla="*/ 1 h 45"/>
                <a:gd name="T10" fmla="*/ 49 w 55"/>
                <a:gd name="T11" fmla="*/ 12 h 45"/>
                <a:gd name="T12" fmla="*/ 53 w 55"/>
                <a:gd name="T13" fmla="*/ 17 h 45"/>
                <a:gd name="T14" fmla="*/ 49 w 55"/>
                <a:gd name="T15" fmla="*/ 38 h 45"/>
                <a:gd name="T16" fmla="*/ 43 w 55"/>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5">
                  <a:moveTo>
                    <a:pt x="43" y="43"/>
                  </a:moveTo>
                  <a:cubicBezTo>
                    <a:pt x="34" y="45"/>
                    <a:pt x="25" y="45"/>
                    <a:pt x="15" y="42"/>
                  </a:cubicBezTo>
                  <a:cubicBezTo>
                    <a:pt x="8" y="41"/>
                    <a:pt x="3" y="35"/>
                    <a:pt x="2" y="28"/>
                  </a:cubicBezTo>
                  <a:cubicBezTo>
                    <a:pt x="0" y="20"/>
                    <a:pt x="1" y="13"/>
                    <a:pt x="6" y="7"/>
                  </a:cubicBezTo>
                  <a:cubicBezTo>
                    <a:pt x="9" y="2"/>
                    <a:pt x="15" y="0"/>
                    <a:pt x="20" y="1"/>
                  </a:cubicBezTo>
                  <a:cubicBezTo>
                    <a:pt x="31" y="4"/>
                    <a:pt x="41" y="7"/>
                    <a:pt x="49" y="12"/>
                  </a:cubicBezTo>
                  <a:cubicBezTo>
                    <a:pt x="51" y="13"/>
                    <a:pt x="53" y="15"/>
                    <a:pt x="53" y="17"/>
                  </a:cubicBezTo>
                  <a:cubicBezTo>
                    <a:pt x="55" y="25"/>
                    <a:pt x="53" y="31"/>
                    <a:pt x="49" y="38"/>
                  </a:cubicBezTo>
                  <a:cubicBezTo>
                    <a:pt x="48" y="40"/>
                    <a:pt x="46" y="42"/>
                    <a:pt x="43" y="43"/>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71">
              <a:extLst>
                <a:ext uri="{FF2B5EF4-FFF2-40B4-BE49-F238E27FC236}">
                  <a16:creationId xmlns:a16="http://schemas.microsoft.com/office/drawing/2014/main" id="{645B600C-3053-4BA4-B8FE-DDA81CC850FA}"/>
                </a:ext>
              </a:extLst>
            </p:cNvPr>
            <p:cNvSpPr>
              <a:spLocks/>
            </p:cNvSpPr>
            <p:nvPr/>
          </p:nvSpPr>
          <p:spPr bwMode="auto">
            <a:xfrm>
              <a:off x="18713450" y="8545512"/>
              <a:ext cx="53975" cy="73025"/>
            </a:xfrm>
            <a:custGeom>
              <a:avLst/>
              <a:gdLst>
                <a:gd name="T0" fmla="*/ 3 w 19"/>
                <a:gd name="T1" fmla="*/ 21 h 25"/>
                <a:gd name="T2" fmla="*/ 0 w 19"/>
                <a:gd name="T3" fmla="*/ 12 h 25"/>
                <a:gd name="T4" fmla="*/ 4 w 19"/>
                <a:gd name="T5" fmla="*/ 3 h 25"/>
                <a:gd name="T6" fmla="*/ 8 w 19"/>
                <a:gd name="T7" fmla="*/ 1 h 25"/>
                <a:gd name="T8" fmla="*/ 18 w 19"/>
                <a:gd name="T9" fmla="*/ 9 h 25"/>
                <a:gd name="T10" fmla="*/ 19 w 19"/>
                <a:gd name="T11" fmla="*/ 17 h 25"/>
                <a:gd name="T12" fmla="*/ 11 w 19"/>
                <a:gd name="T13" fmla="*/ 25 h 25"/>
                <a:gd name="T14" fmla="*/ 11 w 19"/>
                <a:gd name="T15" fmla="*/ 25 h 25"/>
                <a:gd name="T16" fmla="*/ 3 w 1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5">
                  <a:moveTo>
                    <a:pt x="3" y="21"/>
                  </a:moveTo>
                  <a:cubicBezTo>
                    <a:pt x="2" y="18"/>
                    <a:pt x="1" y="15"/>
                    <a:pt x="0" y="12"/>
                  </a:cubicBezTo>
                  <a:cubicBezTo>
                    <a:pt x="0" y="9"/>
                    <a:pt x="1" y="5"/>
                    <a:pt x="4" y="3"/>
                  </a:cubicBezTo>
                  <a:cubicBezTo>
                    <a:pt x="5" y="2"/>
                    <a:pt x="7" y="2"/>
                    <a:pt x="8" y="1"/>
                  </a:cubicBezTo>
                  <a:cubicBezTo>
                    <a:pt x="13" y="0"/>
                    <a:pt x="18" y="4"/>
                    <a:pt x="18" y="9"/>
                  </a:cubicBezTo>
                  <a:cubicBezTo>
                    <a:pt x="19" y="12"/>
                    <a:pt x="19" y="14"/>
                    <a:pt x="19" y="17"/>
                  </a:cubicBezTo>
                  <a:cubicBezTo>
                    <a:pt x="19" y="21"/>
                    <a:pt x="15" y="25"/>
                    <a:pt x="11" y="25"/>
                  </a:cubicBezTo>
                  <a:cubicBezTo>
                    <a:pt x="11" y="25"/>
                    <a:pt x="11" y="25"/>
                    <a:pt x="11" y="25"/>
                  </a:cubicBezTo>
                  <a:cubicBezTo>
                    <a:pt x="8" y="25"/>
                    <a:pt x="5" y="24"/>
                    <a:pt x="3" y="21"/>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72">
              <a:extLst>
                <a:ext uri="{FF2B5EF4-FFF2-40B4-BE49-F238E27FC236}">
                  <a16:creationId xmlns:a16="http://schemas.microsoft.com/office/drawing/2014/main" id="{D73D79A7-AE10-4295-A8A3-809EF4FFD95B}"/>
                </a:ext>
              </a:extLst>
            </p:cNvPr>
            <p:cNvSpPr>
              <a:spLocks/>
            </p:cNvSpPr>
            <p:nvPr/>
          </p:nvSpPr>
          <p:spPr bwMode="auto">
            <a:xfrm>
              <a:off x="18932525" y="9151937"/>
              <a:ext cx="1100138" cy="1103313"/>
            </a:xfrm>
            <a:custGeom>
              <a:avLst/>
              <a:gdLst>
                <a:gd name="T0" fmla="*/ 368 w 381"/>
                <a:gd name="T1" fmla="*/ 0 h 382"/>
                <a:gd name="T2" fmla="*/ 381 w 381"/>
                <a:gd name="T3" fmla="*/ 56 h 382"/>
                <a:gd name="T4" fmla="*/ 350 w 381"/>
                <a:gd name="T5" fmla="*/ 101 h 382"/>
                <a:gd name="T6" fmla="*/ 74 w 381"/>
                <a:gd name="T7" fmla="*/ 153 h 382"/>
                <a:gd name="T8" fmla="*/ 110 w 381"/>
                <a:gd name="T9" fmla="*/ 204 h 382"/>
                <a:gd name="T10" fmla="*/ 128 w 381"/>
                <a:gd name="T11" fmla="*/ 382 h 382"/>
                <a:gd name="T12" fmla="*/ 102 w 381"/>
                <a:gd name="T13" fmla="*/ 382 h 382"/>
                <a:gd name="T14" fmla="*/ 7 w 381"/>
                <a:gd name="T15" fmla="*/ 166 h 382"/>
                <a:gd name="T16" fmla="*/ 2 w 381"/>
                <a:gd name="T17" fmla="*/ 104 h 382"/>
                <a:gd name="T18" fmla="*/ 39 w 381"/>
                <a:gd name="T19" fmla="*/ 56 h 382"/>
                <a:gd name="T20" fmla="*/ 368 w 38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 h="382">
                  <a:moveTo>
                    <a:pt x="368" y="0"/>
                  </a:moveTo>
                  <a:cubicBezTo>
                    <a:pt x="376" y="18"/>
                    <a:pt x="380" y="37"/>
                    <a:pt x="381" y="56"/>
                  </a:cubicBezTo>
                  <a:cubicBezTo>
                    <a:pt x="381" y="76"/>
                    <a:pt x="369" y="94"/>
                    <a:pt x="350" y="101"/>
                  </a:cubicBezTo>
                  <a:cubicBezTo>
                    <a:pt x="262" y="134"/>
                    <a:pt x="170" y="152"/>
                    <a:pt x="74" y="153"/>
                  </a:cubicBezTo>
                  <a:cubicBezTo>
                    <a:pt x="110" y="204"/>
                    <a:pt x="110" y="204"/>
                    <a:pt x="110" y="204"/>
                  </a:cubicBezTo>
                  <a:cubicBezTo>
                    <a:pt x="129" y="232"/>
                    <a:pt x="128" y="310"/>
                    <a:pt x="128" y="382"/>
                  </a:cubicBezTo>
                  <a:cubicBezTo>
                    <a:pt x="102" y="382"/>
                    <a:pt x="102" y="382"/>
                    <a:pt x="102" y="382"/>
                  </a:cubicBezTo>
                  <a:cubicBezTo>
                    <a:pt x="7" y="166"/>
                    <a:pt x="7" y="166"/>
                    <a:pt x="7" y="166"/>
                  </a:cubicBezTo>
                  <a:cubicBezTo>
                    <a:pt x="1" y="146"/>
                    <a:pt x="0" y="126"/>
                    <a:pt x="2" y="104"/>
                  </a:cubicBezTo>
                  <a:cubicBezTo>
                    <a:pt x="3" y="82"/>
                    <a:pt x="18" y="63"/>
                    <a:pt x="39" y="56"/>
                  </a:cubicBezTo>
                  <a:cubicBezTo>
                    <a:pt x="132" y="24"/>
                    <a:pt x="243" y="7"/>
                    <a:pt x="368" y="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73">
              <a:extLst>
                <a:ext uri="{FF2B5EF4-FFF2-40B4-BE49-F238E27FC236}">
                  <a16:creationId xmlns:a16="http://schemas.microsoft.com/office/drawing/2014/main" id="{28D08C32-CBBE-40D3-9634-4C6D96294DF8}"/>
                </a:ext>
              </a:extLst>
            </p:cNvPr>
            <p:cNvSpPr>
              <a:spLocks/>
            </p:cNvSpPr>
            <p:nvPr/>
          </p:nvSpPr>
          <p:spPr bwMode="auto">
            <a:xfrm>
              <a:off x="20026313" y="8185150"/>
              <a:ext cx="271463" cy="615950"/>
            </a:xfrm>
            <a:custGeom>
              <a:avLst/>
              <a:gdLst>
                <a:gd name="T0" fmla="*/ 30 w 94"/>
                <a:gd name="T1" fmla="*/ 209 h 213"/>
                <a:gd name="T2" fmla="*/ 38 w 94"/>
                <a:gd name="T3" fmla="*/ 210 h 213"/>
                <a:gd name="T4" fmla="*/ 74 w 94"/>
                <a:gd name="T5" fmla="*/ 182 h 213"/>
                <a:gd name="T6" fmla="*/ 92 w 94"/>
                <a:gd name="T7" fmla="*/ 40 h 213"/>
                <a:gd name="T8" fmla="*/ 63 w 94"/>
                <a:gd name="T9" fmla="*/ 4 h 213"/>
                <a:gd name="T10" fmla="*/ 56 w 94"/>
                <a:gd name="T11" fmla="*/ 3 h 213"/>
                <a:gd name="T12" fmla="*/ 20 w 94"/>
                <a:gd name="T13" fmla="*/ 31 h 213"/>
                <a:gd name="T14" fmla="*/ 2 w 94"/>
                <a:gd name="T15" fmla="*/ 173 h 213"/>
                <a:gd name="T16" fmla="*/ 30 w 94"/>
                <a:gd name="T17" fmla="*/ 20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213">
                  <a:moveTo>
                    <a:pt x="30" y="209"/>
                  </a:moveTo>
                  <a:cubicBezTo>
                    <a:pt x="38" y="210"/>
                    <a:pt x="38" y="210"/>
                    <a:pt x="38" y="210"/>
                  </a:cubicBezTo>
                  <a:cubicBezTo>
                    <a:pt x="56" y="213"/>
                    <a:pt x="72" y="200"/>
                    <a:pt x="74" y="182"/>
                  </a:cubicBezTo>
                  <a:cubicBezTo>
                    <a:pt x="92" y="40"/>
                    <a:pt x="92" y="40"/>
                    <a:pt x="92" y="40"/>
                  </a:cubicBezTo>
                  <a:cubicBezTo>
                    <a:pt x="94" y="22"/>
                    <a:pt x="81" y="6"/>
                    <a:pt x="63" y="4"/>
                  </a:cubicBezTo>
                  <a:cubicBezTo>
                    <a:pt x="56" y="3"/>
                    <a:pt x="56" y="3"/>
                    <a:pt x="56" y="3"/>
                  </a:cubicBezTo>
                  <a:cubicBezTo>
                    <a:pt x="38" y="0"/>
                    <a:pt x="22" y="13"/>
                    <a:pt x="20" y="31"/>
                  </a:cubicBezTo>
                  <a:cubicBezTo>
                    <a:pt x="2" y="173"/>
                    <a:pt x="2" y="173"/>
                    <a:pt x="2" y="173"/>
                  </a:cubicBezTo>
                  <a:cubicBezTo>
                    <a:pt x="0" y="191"/>
                    <a:pt x="13" y="207"/>
                    <a:pt x="30" y="209"/>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74">
              <a:extLst>
                <a:ext uri="{FF2B5EF4-FFF2-40B4-BE49-F238E27FC236}">
                  <a16:creationId xmlns:a16="http://schemas.microsoft.com/office/drawing/2014/main" id="{0037D480-12E5-4D1E-958F-6427D3337EC4}"/>
                </a:ext>
              </a:extLst>
            </p:cNvPr>
            <p:cNvSpPr>
              <a:spLocks/>
            </p:cNvSpPr>
            <p:nvPr/>
          </p:nvSpPr>
          <p:spPr bwMode="auto">
            <a:xfrm>
              <a:off x="20075525" y="8315325"/>
              <a:ext cx="325438" cy="1076325"/>
            </a:xfrm>
            <a:custGeom>
              <a:avLst/>
              <a:gdLst>
                <a:gd name="T0" fmla="*/ 30 w 113"/>
                <a:gd name="T1" fmla="*/ 370 h 373"/>
                <a:gd name="T2" fmla="*/ 38 w 113"/>
                <a:gd name="T3" fmla="*/ 371 h 373"/>
                <a:gd name="T4" fmla="*/ 74 w 113"/>
                <a:gd name="T5" fmla="*/ 343 h 373"/>
                <a:gd name="T6" fmla="*/ 111 w 113"/>
                <a:gd name="T7" fmla="*/ 39 h 373"/>
                <a:gd name="T8" fmla="*/ 83 w 113"/>
                <a:gd name="T9" fmla="*/ 3 h 373"/>
                <a:gd name="T10" fmla="*/ 75 w 113"/>
                <a:gd name="T11" fmla="*/ 2 h 373"/>
                <a:gd name="T12" fmla="*/ 39 w 113"/>
                <a:gd name="T13" fmla="*/ 30 h 373"/>
                <a:gd name="T14" fmla="*/ 2 w 113"/>
                <a:gd name="T15" fmla="*/ 334 h 373"/>
                <a:gd name="T16" fmla="*/ 30 w 113"/>
                <a:gd name="T17" fmla="*/ 37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73">
                  <a:moveTo>
                    <a:pt x="30" y="370"/>
                  </a:moveTo>
                  <a:cubicBezTo>
                    <a:pt x="38" y="371"/>
                    <a:pt x="38" y="371"/>
                    <a:pt x="38" y="371"/>
                  </a:cubicBezTo>
                  <a:cubicBezTo>
                    <a:pt x="56" y="373"/>
                    <a:pt x="72" y="361"/>
                    <a:pt x="74" y="343"/>
                  </a:cubicBezTo>
                  <a:cubicBezTo>
                    <a:pt x="111" y="39"/>
                    <a:pt x="111" y="39"/>
                    <a:pt x="111" y="39"/>
                  </a:cubicBezTo>
                  <a:cubicBezTo>
                    <a:pt x="113" y="21"/>
                    <a:pt x="100" y="5"/>
                    <a:pt x="83" y="3"/>
                  </a:cubicBezTo>
                  <a:cubicBezTo>
                    <a:pt x="75" y="2"/>
                    <a:pt x="75" y="2"/>
                    <a:pt x="75" y="2"/>
                  </a:cubicBezTo>
                  <a:cubicBezTo>
                    <a:pt x="57" y="0"/>
                    <a:pt x="41" y="12"/>
                    <a:pt x="39" y="30"/>
                  </a:cubicBezTo>
                  <a:cubicBezTo>
                    <a:pt x="2" y="334"/>
                    <a:pt x="2" y="334"/>
                    <a:pt x="2" y="334"/>
                  </a:cubicBezTo>
                  <a:cubicBezTo>
                    <a:pt x="0" y="352"/>
                    <a:pt x="12" y="368"/>
                    <a:pt x="30" y="3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75">
              <a:extLst>
                <a:ext uri="{FF2B5EF4-FFF2-40B4-BE49-F238E27FC236}">
                  <a16:creationId xmlns:a16="http://schemas.microsoft.com/office/drawing/2014/main" id="{E00E3147-2A73-4455-9A4A-74DF8E80297F}"/>
                </a:ext>
              </a:extLst>
            </p:cNvPr>
            <p:cNvSpPr>
              <a:spLocks/>
            </p:cNvSpPr>
            <p:nvPr/>
          </p:nvSpPr>
          <p:spPr bwMode="auto">
            <a:xfrm>
              <a:off x="19526250" y="8890000"/>
              <a:ext cx="211138" cy="655638"/>
            </a:xfrm>
            <a:custGeom>
              <a:avLst/>
              <a:gdLst>
                <a:gd name="T0" fmla="*/ 37 w 73"/>
                <a:gd name="T1" fmla="*/ 0 h 227"/>
                <a:gd name="T2" fmla="*/ 37 w 73"/>
                <a:gd name="T3" fmla="*/ 0 h 227"/>
                <a:gd name="T4" fmla="*/ 0 w 73"/>
                <a:gd name="T5" fmla="*/ 36 h 227"/>
                <a:gd name="T6" fmla="*/ 18 w 73"/>
                <a:gd name="T7" fmla="*/ 191 h 227"/>
                <a:gd name="T8" fmla="*/ 32 w 73"/>
                <a:gd name="T9" fmla="*/ 227 h 227"/>
                <a:gd name="T10" fmla="*/ 32 w 73"/>
                <a:gd name="T11" fmla="*/ 227 h 227"/>
                <a:gd name="T12" fmla="*/ 47 w 73"/>
                <a:gd name="T13" fmla="*/ 191 h 227"/>
                <a:gd name="T14" fmla="*/ 72 w 73"/>
                <a:gd name="T15" fmla="*/ 37 h 227"/>
                <a:gd name="T16" fmla="*/ 37 w 73"/>
                <a:gd name="T17"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227">
                  <a:moveTo>
                    <a:pt x="37" y="0"/>
                  </a:moveTo>
                  <a:cubicBezTo>
                    <a:pt x="37" y="0"/>
                    <a:pt x="37" y="0"/>
                    <a:pt x="37" y="0"/>
                  </a:cubicBezTo>
                  <a:cubicBezTo>
                    <a:pt x="17" y="0"/>
                    <a:pt x="0" y="15"/>
                    <a:pt x="0" y="36"/>
                  </a:cubicBezTo>
                  <a:cubicBezTo>
                    <a:pt x="18" y="191"/>
                    <a:pt x="18" y="191"/>
                    <a:pt x="18" y="191"/>
                  </a:cubicBezTo>
                  <a:cubicBezTo>
                    <a:pt x="18" y="211"/>
                    <a:pt x="24" y="227"/>
                    <a:pt x="32" y="227"/>
                  </a:cubicBezTo>
                  <a:cubicBezTo>
                    <a:pt x="32" y="227"/>
                    <a:pt x="32" y="227"/>
                    <a:pt x="32" y="227"/>
                  </a:cubicBezTo>
                  <a:cubicBezTo>
                    <a:pt x="40" y="227"/>
                    <a:pt x="47" y="211"/>
                    <a:pt x="47" y="191"/>
                  </a:cubicBezTo>
                  <a:cubicBezTo>
                    <a:pt x="72" y="37"/>
                    <a:pt x="72" y="37"/>
                    <a:pt x="72" y="37"/>
                  </a:cubicBezTo>
                  <a:cubicBezTo>
                    <a:pt x="73" y="17"/>
                    <a:pt x="57" y="0"/>
                    <a:pt x="37" y="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176">
              <a:extLst>
                <a:ext uri="{FF2B5EF4-FFF2-40B4-BE49-F238E27FC236}">
                  <a16:creationId xmlns:a16="http://schemas.microsoft.com/office/drawing/2014/main" id="{252A5509-2E10-40AE-B45E-E31E9A0F4DC2}"/>
                </a:ext>
              </a:extLst>
            </p:cNvPr>
            <p:cNvSpPr>
              <a:spLocks/>
            </p:cNvSpPr>
            <p:nvPr/>
          </p:nvSpPr>
          <p:spPr bwMode="auto">
            <a:xfrm>
              <a:off x="18970625" y="8829675"/>
              <a:ext cx="1047750" cy="261938"/>
            </a:xfrm>
            <a:custGeom>
              <a:avLst/>
              <a:gdLst>
                <a:gd name="T0" fmla="*/ 361 w 363"/>
                <a:gd name="T1" fmla="*/ 20 h 91"/>
                <a:gd name="T2" fmla="*/ 361 w 363"/>
                <a:gd name="T3" fmla="*/ 20 h 91"/>
                <a:gd name="T4" fmla="*/ 324 w 363"/>
                <a:gd name="T5" fmla="*/ 10 h 91"/>
                <a:gd name="T6" fmla="*/ 34 w 363"/>
                <a:gd name="T7" fmla="*/ 17 h 91"/>
                <a:gd name="T8" fmla="*/ 2 w 363"/>
                <a:gd name="T9" fmla="*/ 56 h 91"/>
                <a:gd name="T10" fmla="*/ 2 w 363"/>
                <a:gd name="T11" fmla="*/ 56 h 91"/>
                <a:gd name="T12" fmla="*/ 42 w 363"/>
                <a:gd name="T13" fmla="*/ 89 h 91"/>
                <a:gd name="T14" fmla="*/ 326 w 363"/>
                <a:gd name="T15" fmla="*/ 37 h 91"/>
                <a:gd name="T16" fmla="*/ 361 w 363"/>
                <a:gd name="T17" fmla="*/ 2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91">
                  <a:moveTo>
                    <a:pt x="361" y="20"/>
                  </a:moveTo>
                  <a:cubicBezTo>
                    <a:pt x="361" y="20"/>
                    <a:pt x="361" y="20"/>
                    <a:pt x="361" y="20"/>
                  </a:cubicBezTo>
                  <a:cubicBezTo>
                    <a:pt x="359" y="0"/>
                    <a:pt x="344" y="8"/>
                    <a:pt x="324" y="10"/>
                  </a:cubicBezTo>
                  <a:cubicBezTo>
                    <a:pt x="34" y="17"/>
                    <a:pt x="34" y="17"/>
                    <a:pt x="34" y="17"/>
                  </a:cubicBezTo>
                  <a:cubicBezTo>
                    <a:pt x="14" y="19"/>
                    <a:pt x="0" y="37"/>
                    <a:pt x="2" y="56"/>
                  </a:cubicBezTo>
                  <a:cubicBezTo>
                    <a:pt x="2" y="56"/>
                    <a:pt x="2" y="56"/>
                    <a:pt x="2" y="56"/>
                  </a:cubicBezTo>
                  <a:cubicBezTo>
                    <a:pt x="4" y="76"/>
                    <a:pt x="22" y="91"/>
                    <a:pt x="42" y="89"/>
                  </a:cubicBezTo>
                  <a:cubicBezTo>
                    <a:pt x="326" y="37"/>
                    <a:pt x="326" y="37"/>
                    <a:pt x="326" y="37"/>
                  </a:cubicBezTo>
                  <a:cubicBezTo>
                    <a:pt x="346" y="35"/>
                    <a:pt x="363" y="40"/>
                    <a:pt x="361" y="2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177">
              <a:extLst>
                <a:ext uri="{FF2B5EF4-FFF2-40B4-BE49-F238E27FC236}">
                  <a16:creationId xmlns:a16="http://schemas.microsoft.com/office/drawing/2014/main" id="{C19369D8-B04E-4065-B625-5545BC6B0C80}"/>
                </a:ext>
              </a:extLst>
            </p:cNvPr>
            <p:cNvSpPr>
              <a:spLocks/>
            </p:cNvSpPr>
            <p:nvPr/>
          </p:nvSpPr>
          <p:spPr bwMode="auto">
            <a:xfrm>
              <a:off x="19189700" y="9583737"/>
              <a:ext cx="169863" cy="814388"/>
            </a:xfrm>
            <a:custGeom>
              <a:avLst/>
              <a:gdLst>
                <a:gd name="T0" fmla="*/ 0 w 107"/>
                <a:gd name="T1" fmla="*/ 14 h 513"/>
                <a:gd name="T2" fmla="*/ 32 w 107"/>
                <a:gd name="T3" fmla="*/ 513 h 513"/>
                <a:gd name="T4" fmla="*/ 67 w 107"/>
                <a:gd name="T5" fmla="*/ 513 h 513"/>
                <a:gd name="T6" fmla="*/ 107 w 107"/>
                <a:gd name="T7" fmla="*/ 0 h 513"/>
                <a:gd name="T8" fmla="*/ 0 w 107"/>
                <a:gd name="T9" fmla="*/ 14 h 513"/>
              </a:gdLst>
              <a:ahLst/>
              <a:cxnLst>
                <a:cxn ang="0">
                  <a:pos x="T0" y="T1"/>
                </a:cxn>
                <a:cxn ang="0">
                  <a:pos x="T2" y="T3"/>
                </a:cxn>
                <a:cxn ang="0">
                  <a:pos x="T4" y="T5"/>
                </a:cxn>
                <a:cxn ang="0">
                  <a:pos x="T6" y="T7"/>
                </a:cxn>
                <a:cxn ang="0">
                  <a:pos x="T8" y="T9"/>
                </a:cxn>
              </a:cxnLst>
              <a:rect l="0" t="0" r="r" b="b"/>
              <a:pathLst>
                <a:path w="107" h="513">
                  <a:moveTo>
                    <a:pt x="0" y="14"/>
                  </a:moveTo>
                  <a:lnTo>
                    <a:pt x="32" y="513"/>
                  </a:lnTo>
                  <a:lnTo>
                    <a:pt x="67" y="513"/>
                  </a:lnTo>
                  <a:lnTo>
                    <a:pt x="107"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178">
              <a:extLst>
                <a:ext uri="{FF2B5EF4-FFF2-40B4-BE49-F238E27FC236}">
                  <a16:creationId xmlns:a16="http://schemas.microsoft.com/office/drawing/2014/main" id="{993DB763-8EDF-43EC-A3F1-5E9AFF0B86E7}"/>
                </a:ext>
              </a:extLst>
            </p:cNvPr>
            <p:cNvSpPr>
              <a:spLocks/>
            </p:cNvSpPr>
            <p:nvPr/>
          </p:nvSpPr>
          <p:spPr bwMode="auto">
            <a:xfrm>
              <a:off x="19896138" y="9583737"/>
              <a:ext cx="168275" cy="814388"/>
            </a:xfrm>
            <a:custGeom>
              <a:avLst/>
              <a:gdLst>
                <a:gd name="T0" fmla="*/ 0 w 106"/>
                <a:gd name="T1" fmla="*/ 14 h 513"/>
                <a:gd name="T2" fmla="*/ 31 w 106"/>
                <a:gd name="T3" fmla="*/ 513 h 513"/>
                <a:gd name="T4" fmla="*/ 66 w 106"/>
                <a:gd name="T5" fmla="*/ 513 h 513"/>
                <a:gd name="T6" fmla="*/ 106 w 106"/>
                <a:gd name="T7" fmla="*/ 0 h 513"/>
                <a:gd name="T8" fmla="*/ 0 w 106"/>
                <a:gd name="T9" fmla="*/ 14 h 513"/>
              </a:gdLst>
              <a:ahLst/>
              <a:cxnLst>
                <a:cxn ang="0">
                  <a:pos x="T0" y="T1"/>
                </a:cxn>
                <a:cxn ang="0">
                  <a:pos x="T2" y="T3"/>
                </a:cxn>
                <a:cxn ang="0">
                  <a:pos x="T4" y="T5"/>
                </a:cxn>
                <a:cxn ang="0">
                  <a:pos x="T6" y="T7"/>
                </a:cxn>
                <a:cxn ang="0">
                  <a:pos x="T8" y="T9"/>
                </a:cxn>
              </a:cxnLst>
              <a:rect l="0" t="0" r="r" b="b"/>
              <a:pathLst>
                <a:path w="106" h="513">
                  <a:moveTo>
                    <a:pt x="0" y="14"/>
                  </a:moveTo>
                  <a:lnTo>
                    <a:pt x="31" y="513"/>
                  </a:lnTo>
                  <a:lnTo>
                    <a:pt x="66" y="513"/>
                  </a:lnTo>
                  <a:lnTo>
                    <a:pt x="106"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79">
              <a:extLst>
                <a:ext uri="{FF2B5EF4-FFF2-40B4-BE49-F238E27FC236}">
                  <a16:creationId xmlns:a16="http://schemas.microsoft.com/office/drawing/2014/main" id="{22BE27FE-788D-4DEE-9BF7-A0105C5CC323}"/>
                </a:ext>
              </a:extLst>
            </p:cNvPr>
            <p:cNvSpPr>
              <a:spLocks/>
            </p:cNvSpPr>
            <p:nvPr/>
          </p:nvSpPr>
          <p:spPr bwMode="auto">
            <a:xfrm>
              <a:off x="19111913" y="9429750"/>
              <a:ext cx="1073150" cy="231775"/>
            </a:xfrm>
            <a:custGeom>
              <a:avLst/>
              <a:gdLst>
                <a:gd name="T0" fmla="*/ 0 w 372"/>
                <a:gd name="T1" fmla="*/ 32 h 80"/>
                <a:gd name="T2" fmla="*/ 0 w 372"/>
                <a:gd name="T3" fmla="*/ 40 h 80"/>
                <a:gd name="T4" fmla="*/ 32 w 372"/>
                <a:gd name="T5" fmla="*/ 73 h 80"/>
                <a:gd name="T6" fmla="*/ 338 w 372"/>
                <a:gd name="T7" fmla="*/ 79 h 80"/>
                <a:gd name="T8" fmla="*/ 371 w 372"/>
                <a:gd name="T9" fmla="*/ 48 h 80"/>
                <a:gd name="T10" fmla="*/ 371 w 372"/>
                <a:gd name="T11" fmla="*/ 40 h 80"/>
                <a:gd name="T12" fmla="*/ 340 w 372"/>
                <a:gd name="T13" fmla="*/ 7 h 80"/>
                <a:gd name="T14" fmla="*/ 33 w 372"/>
                <a:gd name="T15" fmla="*/ 1 h 80"/>
                <a:gd name="T16" fmla="*/ 0 w 372"/>
                <a:gd name="T17"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80">
                  <a:moveTo>
                    <a:pt x="0" y="32"/>
                  </a:moveTo>
                  <a:cubicBezTo>
                    <a:pt x="0" y="40"/>
                    <a:pt x="0" y="40"/>
                    <a:pt x="0" y="40"/>
                  </a:cubicBezTo>
                  <a:cubicBezTo>
                    <a:pt x="0" y="58"/>
                    <a:pt x="14" y="73"/>
                    <a:pt x="32" y="73"/>
                  </a:cubicBezTo>
                  <a:cubicBezTo>
                    <a:pt x="338" y="79"/>
                    <a:pt x="338" y="79"/>
                    <a:pt x="338" y="79"/>
                  </a:cubicBezTo>
                  <a:cubicBezTo>
                    <a:pt x="356" y="80"/>
                    <a:pt x="371" y="66"/>
                    <a:pt x="371" y="48"/>
                  </a:cubicBezTo>
                  <a:cubicBezTo>
                    <a:pt x="371" y="40"/>
                    <a:pt x="371" y="40"/>
                    <a:pt x="371" y="40"/>
                  </a:cubicBezTo>
                  <a:cubicBezTo>
                    <a:pt x="372" y="22"/>
                    <a:pt x="357" y="7"/>
                    <a:pt x="340" y="7"/>
                  </a:cubicBezTo>
                  <a:cubicBezTo>
                    <a:pt x="33" y="1"/>
                    <a:pt x="33" y="1"/>
                    <a:pt x="33" y="1"/>
                  </a:cubicBezTo>
                  <a:cubicBezTo>
                    <a:pt x="15" y="0"/>
                    <a:pt x="0" y="15"/>
                    <a:pt x="0" y="32"/>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5" name="TextBox 224">
            <a:extLst>
              <a:ext uri="{FF2B5EF4-FFF2-40B4-BE49-F238E27FC236}">
                <a16:creationId xmlns:a16="http://schemas.microsoft.com/office/drawing/2014/main" id="{602BB253-3F91-47A8-9B3F-B8B908D4D58F}"/>
              </a:ext>
            </a:extLst>
          </p:cNvPr>
          <p:cNvSpPr txBox="1"/>
          <p:nvPr/>
        </p:nvSpPr>
        <p:spPr>
          <a:xfrm>
            <a:off x="6941591" y="5288340"/>
            <a:ext cx="3623727" cy="3139321"/>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What we do together</a:t>
            </a:r>
            <a:endParaRPr kumimoji="0" lang="en-US" sz="6600" b="1" i="0" u="none" strike="noStrike" kern="1200" cap="none" spc="0" normalizeH="0" baseline="0" noProof="0" dirty="0">
              <a:ln>
                <a:noFill/>
              </a:ln>
              <a:solidFill>
                <a:schemeClr val="tx1">
                  <a:lumMod val="90000"/>
                  <a:lumOff val="10000"/>
                </a:schemeClr>
              </a:solidFill>
              <a:effectLst/>
              <a:uLnTx/>
              <a:uFillTx/>
              <a:latin typeface="Century Gothic"/>
              <a:ea typeface="+mn-ea"/>
              <a:cs typeface="+mn-cs"/>
            </a:endParaRPr>
          </a:p>
        </p:txBody>
      </p:sp>
      <p:grpSp>
        <p:nvGrpSpPr>
          <p:cNvPr id="226" name="Group 225">
            <a:extLst>
              <a:ext uri="{FF2B5EF4-FFF2-40B4-BE49-F238E27FC236}">
                <a16:creationId xmlns:a16="http://schemas.microsoft.com/office/drawing/2014/main" id="{4E126319-E9C3-469F-A971-9763602C48D3}"/>
              </a:ext>
            </a:extLst>
          </p:cNvPr>
          <p:cNvGrpSpPr/>
          <p:nvPr/>
        </p:nvGrpSpPr>
        <p:grpSpPr>
          <a:xfrm>
            <a:off x="1916921" y="4303455"/>
            <a:ext cx="4638908" cy="1294018"/>
            <a:chOff x="16726829" y="4303455"/>
            <a:chExt cx="4638908" cy="1294018"/>
          </a:xfrm>
        </p:grpSpPr>
        <p:sp>
          <p:nvSpPr>
            <p:cNvPr id="227" name="TextBox 226">
              <a:extLst>
                <a:ext uri="{FF2B5EF4-FFF2-40B4-BE49-F238E27FC236}">
                  <a16:creationId xmlns:a16="http://schemas.microsoft.com/office/drawing/2014/main" id="{55D7C1A7-7FEE-4D36-A3EF-32FC10E3F2B1}"/>
                </a:ext>
              </a:extLst>
            </p:cNvPr>
            <p:cNvSpPr txBox="1"/>
            <p:nvPr/>
          </p:nvSpPr>
          <p:spPr>
            <a:xfrm>
              <a:off x="16726829" y="4303455"/>
              <a:ext cx="264687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ANNUAL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28" name="TextBox 227">
              <a:extLst>
                <a:ext uri="{FF2B5EF4-FFF2-40B4-BE49-F238E27FC236}">
                  <a16:creationId xmlns:a16="http://schemas.microsoft.com/office/drawing/2014/main" id="{AC60A41D-423B-475B-9653-8AA17E28B7A3}"/>
                </a:ext>
              </a:extLst>
            </p:cNvPr>
            <p:cNvSpPr txBox="1"/>
            <p:nvPr/>
          </p:nvSpPr>
          <p:spPr>
            <a:xfrm>
              <a:off x="16726829" y="4951142"/>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29" name="Group 228">
            <a:extLst>
              <a:ext uri="{FF2B5EF4-FFF2-40B4-BE49-F238E27FC236}">
                <a16:creationId xmlns:a16="http://schemas.microsoft.com/office/drawing/2014/main" id="{80B6D9D4-8614-42C8-B9B2-DFBEAE69EECF}"/>
              </a:ext>
            </a:extLst>
          </p:cNvPr>
          <p:cNvGrpSpPr/>
          <p:nvPr/>
        </p:nvGrpSpPr>
        <p:grpSpPr>
          <a:xfrm>
            <a:off x="1916921" y="6206460"/>
            <a:ext cx="4638908" cy="1294018"/>
            <a:chOff x="17054253" y="6235833"/>
            <a:chExt cx="4638908" cy="1294018"/>
          </a:xfrm>
        </p:grpSpPr>
        <p:sp>
          <p:nvSpPr>
            <p:cNvPr id="230" name="TextBox 229">
              <a:extLst>
                <a:ext uri="{FF2B5EF4-FFF2-40B4-BE49-F238E27FC236}">
                  <a16:creationId xmlns:a16="http://schemas.microsoft.com/office/drawing/2014/main" id="{ECF371B1-D8E1-4032-8C46-F9CCD0417C04}"/>
                </a:ext>
              </a:extLst>
            </p:cNvPr>
            <p:cNvSpPr txBox="1"/>
            <p:nvPr/>
          </p:nvSpPr>
          <p:spPr>
            <a:xfrm>
              <a:off x="17054253" y="6235833"/>
              <a:ext cx="2257606"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SALES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31" name="TextBox 230">
              <a:extLst>
                <a:ext uri="{FF2B5EF4-FFF2-40B4-BE49-F238E27FC236}">
                  <a16:creationId xmlns:a16="http://schemas.microsoft.com/office/drawing/2014/main" id="{5E0EA2DF-7122-40EF-97EE-357590BC71B2}"/>
                </a:ext>
              </a:extLst>
            </p:cNvPr>
            <p:cNvSpPr txBox="1"/>
            <p:nvPr/>
          </p:nvSpPr>
          <p:spPr>
            <a:xfrm>
              <a:off x="17054253" y="6883520"/>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32" name="Group 231">
            <a:extLst>
              <a:ext uri="{FF2B5EF4-FFF2-40B4-BE49-F238E27FC236}">
                <a16:creationId xmlns:a16="http://schemas.microsoft.com/office/drawing/2014/main" id="{C7DD506B-C47C-4C3B-AB1C-E389A45C1716}"/>
              </a:ext>
            </a:extLst>
          </p:cNvPr>
          <p:cNvGrpSpPr/>
          <p:nvPr/>
        </p:nvGrpSpPr>
        <p:grpSpPr>
          <a:xfrm>
            <a:off x="1916921" y="8109466"/>
            <a:ext cx="4638908" cy="1294018"/>
            <a:chOff x="16726829" y="8109466"/>
            <a:chExt cx="4638908" cy="1294018"/>
          </a:xfrm>
        </p:grpSpPr>
        <p:sp>
          <p:nvSpPr>
            <p:cNvPr id="233" name="TextBox 232">
              <a:extLst>
                <a:ext uri="{FF2B5EF4-FFF2-40B4-BE49-F238E27FC236}">
                  <a16:creationId xmlns:a16="http://schemas.microsoft.com/office/drawing/2014/main" id="{AE003F31-D3E8-46FB-9071-23D7BC2407D3}"/>
                </a:ext>
              </a:extLst>
            </p:cNvPr>
            <p:cNvSpPr txBox="1"/>
            <p:nvPr/>
          </p:nvSpPr>
          <p:spPr>
            <a:xfrm>
              <a:off x="16726829" y="8109466"/>
              <a:ext cx="250741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CASH </a:t>
              </a:r>
              <a:r>
                <a:rPr kumimoji="0" lang="en-US" sz="2400" b="1" i="0" u="none" strike="noStrike" kern="1200" cap="none" spc="0" normalizeH="0" baseline="0" noProof="0">
                  <a:ln>
                    <a:noFill/>
                  </a:ln>
                  <a:solidFill>
                    <a:srgbClr val="4A86FF"/>
                  </a:solidFill>
                  <a:effectLst/>
                  <a:uLnTx/>
                  <a:uFillTx/>
                  <a:latin typeface="Century Gothic"/>
                  <a:ea typeface="+mn-ea"/>
                  <a:cs typeface="+mn-cs"/>
                </a:rPr>
                <a:t>BALANCE</a:t>
              </a:r>
            </a:p>
          </p:txBody>
        </p:sp>
        <p:sp>
          <p:nvSpPr>
            <p:cNvPr id="234" name="TextBox 233">
              <a:extLst>
                <a:ext uri="{FF2B5EF4-FFF2-40B4-BE49-F238E27FC236}">
                  <a16:creationId xmlns:a16="http://schemas.microsoft.com/office/drawing/2014/main" id="{684D0C3A-DDE7-44CA-9291-5FF0A0B75E33}"/>
                </a:ext>
              </a:extLst>
            </p:cNvPr>
            <p:cNvSpPr txBox="1"/>
            <p:nvPr/>
          </p:nvSpPr>
          <p:spPr>
            <a:xfrm>
              <a:off x="16726829" y="8757153"/>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Aliquam et ante nunc fusce tincidunt eget ligula vitae hendrerit. </a:t>
              </a:r>
            </a:p>
          </p:txBody>
        </p:sp>
      </p:grpSp>
      <p:grpSp>
        <p:nvGrpSpPr>
          <p:cNvPr id="261" name="Group 260">
            <a:extLst>
              <a:ext uri="{FF2B5EF4-FFF2-40B4-BE49-F238E27FC236}">
                <a16:creationId xmlns:a16="http://schemas.microsoft.com/office/drawing/2014/main" id="{88C6ED23-0DA2-4056-BD1E-2EE846D3458C}"/>
              </a:ext>
            </a:extLst>
          </p:cNvPr>
          <p:cNvGrpSpPr/>
          <p:nvPr/>
        </p:nvGrpSpPr>
        <p:grpSpPr>
          <a:xfrm>
            <a:off x="12238560" y="5233672"/>
            <a:ext cx="2565401" cy="3413125"/>
            <a:chOff x="10207625" y="8980488"/>
            <a:chExt cx="2565401" cy="3413125"/>
          </a:xfrm>
        </p:grpSpPr>
        <p:sp>
          <p:nvSpPr>
            <p:cNvPr id="238" name="Freeform 219">
              <a:extLst>
                <a:ext uri="{FF2B5EF4-FFF2-40B4-BE49-F238E27FC236}">
                  <a16:creationId xmlns:a16="http://schemas.microsoft.com/office/drawing/2014/main" id="{0D639A4F-DC64-469B-9F2E-0036C2749EDB}"/>
                </a:ext>
              </a:extLst>
            </p:cNvPr>
            <p:cNvSpPr>
              <a:spLocks/>
            </p:cNvSpPr>
            <p:nvPr/>
          </p:nvSpPr>
          <p:spPr bwMode="auto">
            <a:xfrm>
              <a:off x="10577513" y="9126538"/>
              <a:ext cx="411163" cy="604838"/>
            </a:xfrm>
            <a:custGeom>
              <a:avLst/>
              <a:gdLst>
                <a:gd name="T0" fmla="*/ 125 w 129"/>
                <a:gd name="T1" fmla="*/ 60 h 190"/>
                <a:gd name="T2" fmla="*/ 111 w 129"/>
                <a:gd name="T3" fmla="*/ 5 h 190"/>
                <a:gd name="T4" fmla="*/ 110 w 129"/>
                <a:gd name="T5" fmla="*/ 5 h 190"/>
                <a:gd name="T6" fmla="*/ 110 w 129"/>
                <a:gd name="T7" fmla="*/ 5 h 190"/>
                <a:gd name="T8" fmla="*/ 9 w 129"/>
                <a:gd name="T9" fmla="*/ 0 h 190"/>
                <a:gd name="T10" fmla="*/ 3 w 129"/>
                <a:gd name="T11" fmla="*/ 128 h 190"/>
                <a:gd name="T12" fmla="*/ 0 w 129"/>
                <a:gd name="T13" fmla="*/ 178 h 190"/>
                <a:gd name="T14" fmla="*/ 81 w 129"/>
                <a:gd name="T15" fmla="*/ 182 h 190"/>
                <a:gd name="T16" fmla="*/ 70 w 129"/>
                <a:gd name="T17" fmla="*/ 132 h 190"/>
                <a:gd name="T18" fmla="*/ 73 w 129"/>
                <a:gd name="T19" fmla="*/ 132 h 190"/>
                <a:gd name="T20" fmla="*/ 80 w 129"/>
                <a:gd name="T21" fmla="*/ 131 h 190"/>
                <a:gd name="T22" fmla="*/ 104 w 129"/>
                <a:gd name="T23" fmla="*/ 111 h 190"/>
                <a:gd name="T24" fmla="*/ 105 w 129"/>
                <a:gd name="T25" fmla="*/ 102 h 190"/>
                <a:gd name="T26" fmla="*/ 106 w 129"/>
                <a:gd name="T27" fmla="*/ 88 h 190"/>
                <a:gd name="T28" fmla="*/ 110 w 129"/>
                <a:gd name="T29" fmla="*/ 87 h 190"/>
                <a:gd name="T30" fmla="*/ 125 w 129"/>
                <a:gd name="T31" fmla="*/ 6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190">
                  <a:moveTo>
                    <a:pt x="125" y="60"/>
                  </a:moveTo>
                  <a:cubicBezTo>
                    <a:pt x="111" y="5"/>
                    <a:pt x="111" y="5"/>
                    <a:pt x="111" y="5"/>
                  </a:cubicBezTo>
                  <a:cubicBezTo>
                    <a:pt x="110" y="5"/>
                    <a:pt x="110" y="5"/>
                    <a:pt x="110" y="5"/>
                  </a:cubicBezTo>
                  <a:cubicBezTo>
                    <a:pt x="110" y="5"/>
                    <a:pt x="110" y="5"/>
                    <a:pt x="110" y="5"/>
                  </a:cubicBezTo>
                  <a:cubicBezTo>
                    <a:pt x="9" y="0"/>
                    <a:pt x="9" y="0"/>
                    <a:pt x="9" y="0"/>
                  </a:cubicBezTo>
                  <a:cubicBezTo>
                    <a:pt x="3" y="128"/>
                    <a:pt x="3" y="128"/>
                    <a:pt x="3" y="128"/>
                  </a:cubicBezTo>
                  <a:cubicBezTo>
                    <a:pt x="1" y="145"/>
                    <a:pt x="1" y="156"/>
                    <a:pt x="0" y="178"/>
                  </a:cubicBezTo>
                  <a:cubicBezTo>
                    <a:pt x="24" y="190"/>
                    <a:pt x="51" y="190"/>
                    <a:pt x="81" y="182"/>
                  </a:cubicBezTo>
                  <a:cubicBezTo>
                    <a:pt x="70" y="132"/>
                    <a:pt x="70" y="132"/>
                    <a:pt x="70" y="132"/>
                  </a:cubicBezTo>
                  <a:cubicBezTo>
                    <a:pt x="73" y="132"/>
                    <a:pt x="73" y="132"/>
                    <a:pt x="73" y="132"/>
                  </a:cubicBezTo>
                  <a:cubicBezTo>
                    <a:pt x="75" y="132"/>
                    <a:pt x="78" y="132"/>
                    <a:pt x="80" y="131"/>
                  </a:cubicBezTo>
                  <a:cubicBezTo>
                    <a:pt x="91" y="129"/>
                    <a:pt x="100" y="121"/>
                    <a:pt x="104" y="111"/>
                  </a:cubicBezTo>
                  <a:cubicBezTo>
                    <a:pt x="105" y="108"/>
                    <a:pt x="105" y="105"/>
                    <a:pt x="105" y="102"/>
                  </a:cubicBezTo>
                  <a:cubicBezTo>
                    <a:pt x="106" y="88"/>
                    <a:pt x="106" y="88"/>
                    <a:pt x="106" y="88"/>
                  </a:cubicBezTo>
                  <a:cubicBezTo>
                    <a:pt x="110" y="87"/>
                    <a:pt x="110" y="87"/>
                    <a:pt x="110" y="87"/>
                  </a:cubicBezTo>
                  <a:cubicBezTo>
                    <a:pt x="122" y="84"/>
                    <a:pt x="129" y="71"/>
                    <a:pt x="125" y="6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20">
              <a:extLst>
                <a:ext uri="{FF2B5EF4-FFF2-40B4-BE49-F238E27FC236}">
                  <a16:creationId xmlns:a16="http://schemas.microsoft.com/office/drawing/2014/main" id="{BBC8F79E-FAA3-479F-8437-736A812ACC25}"/>
                </a:ext>
              </a:extLst>
            </p:cNvPr>
            <p:cNvSpPr>
              <a:spLocks/>
            </p:cNvSpPr>
            <p:nvPr/>
          </p:nvSpPr>
          <p:spPr bwMode="auto">
            <a:xfrm>
              <a:off x="10507663" y="8980488"/>
              <a:ext cx="538163" cy="563563"/>
            </a:xfrm>
            <a:custGeom>
              <a:avLst/>
              <a:gdLst>
                <a:gd name="T0" fmla="*/ 164 w 169"/>
                <a:gd name="T1" fmla="*/ 5 h 177"/>
                <a:gd name="T2" fmla="*/ 163 w 169"/>
                <a:gd name="T3" fmla="*/ 0 h 177"/>
                <a:gd name="T4" fmla="*/ 39 w 169"/>
                <a:gd name="T5" fmla="*/ 24 h 177"/>
                <a:gd name="T6" fmla="*/ 5 w 169"/>
                <a:gd name="T7" fmla="*/ 74 h 177"/>
                <a:gd name="T8" fmla="*/ 6 w 169"/>
                <a:gd name="T9" fmla="*/ 79 h 177"/>
                <a:gd name="T10" fmla="*/ 18 w 169"/>
                <a:gd name="T11" fmla="*/ 122 h 177"/>
                <a:gd name="T12" fmla="*/ 35 w 169"/>
                <a:gd name="T13" fmla="*/ 136 h 177"/>
                <a:gd name="T14" fmla="*/ 41 w 169"/>
                <a:gd name="T15" fmla="*/ 136 h 177"/>
                <a:gd name="T16" fmla="*/ 55 w 169"/>
                <a:gd name="T17" fmla="*/ 125 h 177"/>
                <a:gd name="T18" fmla="*/ 56 w 169"/>
                <a:gd name="T19" fmla="*/ 121 h 177"/>
                <a:gd name="T20" fmla="*/ 53 w 169"/>
                <a:gd name="T21" fmla="*/ 118 h 177"/>
                <a:gd name="T22" fmla="*/ 56 w 169"/>
                <a:gd name="T23" fmla="*/ 96 h 177"/>
                <a:gd name="T24" fmla="*/ 77 w 169"/>
                <a:gd name="T25" fmla="*/ 104 h 177"/>
                <a:gd name="T26" fmla="*/ 74 w 169"/>
                <a:gd name="T27" fmla="*/ 126 h 177"/>
                <a:gd name="T28" fmla="*/ 69 w 169"/>
                <a:gd name="T29" fmla="*/ 129 h 177"/>
                <a:gd name="T30" fmla="*/ 75 w 169"/>
                <a:gd name="T31" fmla="*/ 167 h 177"/>
                <a:gd name="T32" fmla="*/ 102 w 169"/>
                <a:gd name="T33" fmla="*/ 177 h 177"/>
                <a:gd name="T34" fmla="*/ 126 w 169"/>
                <a:gd name="T35" fmla="*/ 157 h 177"/>
                <a:gd name="T36" fmla="*/ 87 w 169"/>
                <a:gd name="T37" fmla="*/ 154 h 177"/>
                <a:gd name="T38" fmla="*/ 90 w 169"/>
                <a:gd name="T39" fmla="*/ 112 h 177"/>
                <a:gd name="T40" fmla="*/ 90 w 169"/>
                <a:gd name="T41" fmla="*/ 111 h 177"/>
                <a:gd name="T42" fmla="*/ 90 w 169"/>
                <a:gd name="T43" fmla="*/ 111 h 177"/>
                <a:gd name="T44" fmla="*/ 91 w 169"/>
                <a:gd name="T45" fmla="*/ 107 h 177"/>
                <a:gd name="T46" fmla="*/ 91 w 169"/>
                <a:gd name="T47" fmla="*/ 107 h 177"/>
                <a:gd name="T48" fmla="*/ 97 w 169"/>
                <a:gd name="T49" fmla="*/ 83 h 177"/>
                <a:gd name="T50" fmla="*/ 99 w 169"/>
                <a:gd name="T51" fmla="*/ 78 h 177"/>
                <a:gd name="T52" fmla="*/ 109 w 169"/>
                <a:gd name="T53" fmla="*/ 59 h 177"/>
                <a:gd name="T54" fmla="*/ 131 w 169"/>
                <a:gd name="T55" fmla="*/ 55 h 177"/>
                <a:gd name="T56" fmla="*/ 164 w 169"/>
                <a:gd name="T57" fmla="*/ 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9" h="177">
                  <a:moveTo>
                    <a:pt x="164" y="5"/>
                  </a:moveTo>
                  <a:cubicBezTo>
                    <a:pt x="163" y="0"/>
                    <a:pt x="163" y="0"/>
                    <a:pt x="163" y="0"/>
                  </a:cubicBezTo>
                  <a:cubicBezTo>
                    <a:pt x="39" y="24"/>
                    <a:pt x="39" y="24"/>
                    <a:pt x="39" y="24"/>
                  </a:cubicBezTo>
                  <a:cubicBezTo>
                    <a:pt x="16" y="28"/>
                    <a:pt x="0" y="50"/>
                    <a:pt x="5" y="74"/>
                  </a:cubicBezTo>
                  <a:cubicBezTo>
                    <a:pt x="6" y="79"/>
                    <a:pt x="6" y="79"/>
                    <a:pt x="6" y="79"/>
                  </a:cubicBezTo>
                  <a:cubicBezTo>
                    <a:pt x="18" y="122"/>
                    <a:pt x="18" y="122"/>
                    <a:pt x="18" y="122"/>
                  </a:cubicBezTo>
                  <a:cubicBezTo>
                    <a:pt x="20" y="131"/>
                    <a:pt x="27" y="136"/>
                    <a:pt x="35" y="136"/>
                  </a:cubicBezTo>
                  <a:cubicBezTo>
                    <a:pt x="41" y="136"/>
                    <a:pt x="41" y="136"/>
                    <a:pt x="41" y="136"/>
                  </a:cubicBezTo>
                  <a:cubicBezTo>
                    <a:pt x="47" y="136"/>
                    <a:pt x="53" y="131"/>
                    <a:pt x="55" y="125"/>
                  </a:cubicBezTo>
                  <a:cubicBezTo>
                    <a:pt x="56" y="121"/>
                    <a:pt x="56" y="121"/>
                    <a:pt x="56" y="121"/>
                  </a:cubicBezTo>
                  <a:cubicBezTo>
                    <a:pt x="55" y="120"/>
                    <a:pt x="54" y="119"/>
                    <a:pt x="53" y="118"/>
                  </a:cubicBezTo>
                  <a:cubicBezTo>
                    <a:pt x="48" y="109"/>
                    <a:pt x="50" y="101"/>
                    <a:pt x="56" y="96"/>
                  </a:cubicBezTo>
                  <a:cubicBezTo>
                    <a:pt x="63" y="88"/>
                    <a:pt x="76" y="90"/>
                    <a:pt x="77" y="104"/>
                  </a:cubicBezTo>
                  <a:cubicBezTo>
                    <a:pt x="77" y="113"/>
                    <a:pt x="76" y="121"/>
                    <a:pt x="74" y="126"/>
                  </a:cubicBezTo>
                  <a:cubicBezTo>
                    <a:pt x="73" y="129"/>
                    <a:pt x="71" y="130"/>
                    <a:pt x="69" y="129"/>
                  </a:cubicBezTo>
                  <a:cubicBezTo>
                    <a:pt x="67" y="145"/>
                    <a:pt x="67" y="160"/>
                    <a:pt x="75" y="167"/>
                  </a:cubicBezTo>
                  <a:cubicBezTo>
                    <a:pt x="81" y="173"/>
                    <a:pt x="91" y="177"/>
                    <a:pt x="102" y="177"/>
                  </a:cubicBezTo>
                  <a:cubicBezTo>
                    <a:pt x="113" y="175"/>
                    <a:pt x="122" y="167"/>
                    <a:pt x="126" y="157"/>
                  </a:cubicBezTo>
                  <a:cubicBezTo>
                    <a:pt x="108" y="161"/>
                    <a:pt x="94" y="160"/>
                    <a:pt x="87" y="154"/>
                  </a:cubicBezTo>
                  <a:cubicBezTo>
                    <a:pt x="80" y="147"/>
                    <a:pt x="86" y="125"/>
                    <a:pt x="90" y="112"/>
                  </a:cubicBezTo>
                  <a:cubicBezTo>
                    <a:pt x="90" y="112"/>
                    <a:pt x="90" y="112"/>
                    <a:pt x="90" y="111"/>
                  </a:cubicBezTo>
                  <a:cubicBezTo>
                    <a:pt x="90" y="111"/>
                    <a:pt x="90" y="111"/>
                    <a:pt x="90" y="111"/>
                  </a:cubicBezTo>
                  <a:cubicBezTo>
                    <a:pt x="91" y="109"/>
                    <a:pt x="91" y="108"/>
                    <a:pt x="91" y="107"/>
                  </a:cubicBezTo>
                  <a:cubicBezTo>
                    <a:pt x="91" y="107"/>
                    <a:pt x="91" y="107"/>
                    <a:pt x="91" y="107"/>
                  </a:cubicBezTo>
                  <a:cubicBezTo>
                    <a:pt x="97" y="83"/>
                    <a:pt x="97" y="83"/>
                    <a:pt x="97" y="83"/>
                  </a:cubicBezTo>
                  <a:cubicBezTo>
                    <a:pt x="97" y="81"/>
                    <a:pt x="98" y="79"/>
                    <a:pt x="99" y="78"/>
                  </a:cubicBezTo>
                  <a:cubicBezTo>
                    <a:pt x="109" y="59"/>
                    <a:pt x="109" y="59"/>
                    <a:pt x="109" y="59"/>
                  </a:cubicBezTo>
                  <a:cubicBezTo>
                    <a:pt x="131" y="55"/>
                    <a:pt x="131" y="55"/>
                    <a:pt x="131" y="55"/>
                  </a:cubicBezTo>
                  <a:cubicBezTo>
                    <a:pt x="154" y="50"/>
                    <a:pt x="169" y="28"/>
                    <a:pt x="164" y="5"/>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21">
              <a:extLst>
                <a:ext uri="{FF2B5EF4-FFF2-40B4-BE49-F238E27FC236}">
                  <a16:creationId xmlns:a16="http://schemas.microsoft.com/office/drawing/2014/main" id="{CC3FB30D-D649-462E-A847-5155F464C900}"/>
                </a:ext>
              </a:extLst>
            </p:cNvPr>
            <p:cNvSpPr>
              <a:spLocks/>
            </p:cNvSpPr>
            <p:nvPr/>
          </p:nvSpPr>
          <p:spPr bwMode="auto">
            <a:xfrm>
              <a:off x="11991975" y="11890376"/>
              <a:ext cx="127000" cy="300038"/>
            </a:xfrm>
            <a:custGeom>
              <a:avLst/>
              <a:gdLst>
                <a:gd name="T0" fmla="*/ 0 w 80"/>
                <a:gd name="T1" fmla="*/ 179 h 189"/>
                <a:gd name="T2" fmla="*/ 38 w 80"/>
                <a:gd name="T3" fmla="*/ 189 h 189"/>
                <a:gd name="T4" fmla="*/ 80 w 80"/>
                <a:gd name="T5" fmla="*/ 10 h 189"/>
                <a:gd name="T6" fmla="*/ 42 w 80"/>
                <a:gd name="T7" fmla="*/ 0 h 189"/>
                <a:gd name="T8" fmla="*/ 0 w 80"/>
                <a:gd name="T9" fmla="*/ 179 h 189"/>
              </a:gdLst>
              <a:ahLst/>
              <a:cxnLst>
                <a:cxn ang="0">
                  <a:pos x="T0" y="T1"/>
                </a:cxn>
                <a:cxn ang="0">
                  <a:pos x="T2" y="T3"/>
                </a:cxn>
                <a:cxn ang="0">
                  <a:pos x="T4" y="T5"/>
                </a:cxn>
                <a:cxn ang="0">
                  <a:pos x="T6" y="T7"/>
                </a:cxn>
                <a:cxn ang="0">
                  <a:pos x="T8" y="T9"/>
                </a:cxn>
              </a:cxnLst>
              <a:rect l="0" t="0" r="r" b="b"/>
              <a:pathLst>
                <a:path w="80" h="189">
                  <a:moveTo>
                    <a:pt x="0" y="179"/>
                  </a:moveTo>
                  <a:lnTo>
                    <a:pt x="38" y="189"/>
                  </a:lnTo>
                  <a:lnTo>
                    <a:pt x="80"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22">
              <a:extLst>
                <a:ext uri="{FF2B5EF4-FFF2-40B4-BE49-F238E27FC236}">
                  <a16:creationId xmlns:a16="http://schemas.microsoft.com/office/drawing/2014/main" id="{1E4FEDC1-0B06-45F4-AF9F-35FA9554A943}"/>
                </a:ext>
              </a:extLst>
            </p:cNvPr>
            <p:cNvSpPr>
              <a:spLocks/>
            </p:cNvSpPr>
            <p:nvPr/>
          </p:nvSpPr>
          <p:spPr bwMode="auto">
            <a:xfrm>
              <a:off x="10628313" y="10614026"/>
              <a:ext cx="1581150" cy="731838"/>
            </a:xfrm>
            <a:custGeom>
              <a:avLst/>
              <a:gdLst>
                <a:gd name="T0" fmla="*/ 496 w 496"/>
                <a:gd name="T1" fmla="*/ 6 h 230"/>
                <a:gd name="T2" fmla="*/ 494 w 496"/>
                <a:gd name="T3" fmla="*/ 135 h 230"/>
                <a:gd name="T4" fmla="*/ 49 w 496"/>
                <a:gd name="T5" fmla="*/ 188 h 230"/>
                <a:gd name="T6" fmla="*/ 0 w 496"/>
                <a:gd name="T7" fmla="*/ 0 h 230"/>
                <a:gd name="T8" fmla="*/ 496 w 496"/>
                <a:gd name="T9" fmla="*/ 6 h 230"/>
              </a:gdLst>
              <a:ahLst/>
              <a:cxnLst>
                <a:cxn ang="0">
                  <a:pos x="T0" y="T1"/>
                </a:cxn>
                <a:cxn ang="0">
                  <a:pos x="T2" y="T3"/>
                </a:cxn>
                <a:cxn ang="0">
                  <a:pos x="T4" y="T5"/>
                </a:cxn>
                <a:cxn ang="0">
                  <a:pos x="T6" y="T7"/>
                </a:cxn>
                <a:cxn ang="0">
                  <a:pos x="T8" y="T9"/>
                </a:cxn>
              </a:cxnLst>
              <a:rect l="0" t="0" r="r" b="b"/>
              <a:pathLst>
                <a:path w="496" h="230">
                  <a:moveTo>
                    <a:pt x="496" y="6"/>
                  </a:moveTo>
                  <a:cubicBezTo>
                    <a:pt x="494" y="135"/>
                    <a:pt x="494" y="135"/>
                    <a:pt x="494" y="135"/>
                  </a:cubicBezTo>
                  <a:cubicBezTo>
                    <a:pt x="333" y="202"/>
                    <a:pt x="209" y="230"/>
                    <a:pt x="49" y="188"/>
                  </a:cubicBezTo>
                  <a:cubicBezTo>
                    <a:pt x="14" y="195"/>
                    <a:pt x="3" y="110"/>
                    <a:pt x="0" y="0"/>
                  </a:cubicBezTo>
                  <a:lnTo>
                    <a:pt x="496" y="6"/>
                  </a:lnTo>
                  <a:close/>
                </a:path>
              </a:pathLst>
            </a:custGeom>
            <a:solidFill>
              <a:srgbClr val="0B38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23">
              <a:extLst>
                <a:ext uri="{FF2B5EF4-FFF2-40B4-BE49-F238E27FC236}">
                  <a16:creationId xmlns:a16="http://schemas.microsoft.com/office/drawing/2014/main" id="{E1EE98BD-999F-483F-BB44-FB505B699AC1}"/>
                </a:ext>
              </a:extLst>
            </p:cNvPr>
            <p:cNvSpPr>
              <a:spLocks/>
            </p:cNvSpPr>
            <p:nvPr/>
          </p:nvSpPr>
          <p:spPr bwMode="auto">
            <a:xfrm>
              <a:off x="12017375" y="10633076"/>
              <a:ext cx="685800" cy="1444625"/>
            </a:xfrm>
            <a:custGeom>
              <a:avLst/>
              <a:gdLst>
                <a:gd name="T0" fmla="*/ 23 w 215"/>
                <a:gd name="T1" fmla="*/ 454 h 454"/>
                <a:gd name="T2" fmla="*/ 0 w 215"/>
                <a:gd name="T3" fmla="*/ 431 h 454"/>
                <a:gd name="T4" fmla="*/ 32 w 215"/>
                <a:gd name="T5" fmla="*/ 197 h 454"/>
                <a:gd name="T6" fmla="*/ 59 w 215"/>
                <a:gd name="T7" fmla="*/ 0 h 454"/>
                <a:gd name="T8" fmla="*/ 189 w 215"/>
                <a:gd name="T9" fmla="*/ 57 h 454"/>
                <a:gd name="T10" fmla="*/ 203 w 215"/>
                <a:gd name="T11" fmla="*/ 136 h 454"/>
                <a:gd name="T12" fmla="*/ 23 w 215"/>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215" h="454">
                  <a:moveTo>
                    <a:pt x="23" y="454"/>
                  </a:moveTo>
                  <a:cubicBezTo>
                    <a:pt x="0" y="431"/>
                    <a:pt x="0" y="431"/>
                    <a:pt x="0" y="431"/>
                  </a:cubicBezTo>
                  <a:cubicBezTo>
                    <a:pt x="3" y="316"/>
                    <a:pt x="6" y="206"/>
                    <a:pt x="32" y="197"/>
                  </a:cubicBezTo>
                  <a:cubicBezTo>
                    <a:pt x="62" y="176"/>
                    <a:pt x="58" y="82"/>
                    <a:pt x="59" y="0"/>
                  </a:cubicBezTo>
                  <a:cubicBezTo>
                    <a:pt x="114" y="5"/>
                    <a:pt x="157" y="24"/>
                    <a:pt x="189" y="57"/>
                  </a:cubicBezTo>
                  <a:cubicBezTo>
                    <a:pt x="210" y="78"/>
                    <a:pt x="215" y="109"/>
                    <a:pt x="203" y="136"/>
                  </a:cubicBezTo>
                  <a:cubicBezTo>
                    <a:pt x="140" y="270"/>
                    <a:pt x="80" y="372"/>
                    <a:pt x="23" y="454"/>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24">
              <a:extLst>
                <a:ext uri="{FF2B5EF4-FFF2-40B4-BE49-F238E27FC236}">
                  <a16:creationId xmlns:a16="http://schemas.microsoft.com/office/drawing/2014/main" id="{B41CCFA8-2153-43F1-88D7-6650DA64CA7B}"/>
                </a:ext>
              </a:extLst>
            </p:cNvPr>
            <p:cNvSpPr>
              <a:spLocks/>
            </p:cNvSpPr>
            <p:nvPr/>
          </p:nvSpPr>
          <p:spPr bwMode="auto">
            <a:xfrm>
              <a:off x="11928475" y="12133263"/>
              <a:ext cx="331788" cy="206375"/>
            </a:xfrm>
            <a:custGeom>
              <a:avLst/>
              <a:gdLst>
                <a:gd name="T0" fmla="*/ 90 w 104"/>
                <a:gd name="T1" fmla="*/ 62 h 65"/>
                <a:gd name="T2" fmla="*/ 21 w 104"/>
                <a:gd name="T3" fmla="*/ 43 h 65"/>
                <a:gd name="T4" fmla="*/ 19 w 104"/>
                <a:gd name="T5" fmla="*/ 42 h 65"/>
                <a:gd name="T6" fmla="*/ 15 w 104"/>
                <a:gd name="T7" fmla="*/ 41 h 65"/>
                <a:gd name="T8" fmla="*/ 3 w 104"/>
                <a:gd name="T9" fmla="*/ 18 h 65"/>
                <a:gd name="T10" fmla="*/ 6 w 104"/>
                <a:gd name="T11" fmla="*/ 8 h 65"/>
                <a:gd name="T12" fmla="*/ 19 w 104"/>
                <a:gd name="T13" fmla="*/ 4 h 65"/>
                <a:gd name="T14" fmla="*/ 49 w 104"/>
                <a:gd name="T15" fmla="*/ 9 h 65"/>
                <a:gd name="T16" fmla="*/ 57 w 104"/>
                <a:gd name="T17" fmla="*/ 15 h 65"/>
                <a:gd name="T18" fmla="*/ 97 w 104"/>
                <a:gd name="T19" fmla="*/ 44 h 65"/>
                <a:gd name="T20" fmla="*/ 103 w 104"/>
                <a:gd name="T21" fmla="*/ 50 h 65"/>
                <a:gd name="T22" fmla="*/ 103 w 104"/>
                <a:gd name="T23" fmla="*/ 54 h 65"/>
                <a:gd name="T24" fmla="*/ 90 w 104"/>
                <a:gd name="T25"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5">
                  <a:moveTo>
                    <a:pt x="90" y="62"/>
                  </a:moveTo>
                  <a:cubicBezTo>
                    <a:pt x="70" y="49"/>
                    <a:pt x="47" y="44"/>
                    <a:pt x="21" y="43"/>
                  </a:cubicBezTo>
                  <a:cubicBezTo>
                    <a:pt x="20" y="42"/>
                    <a:pt x="19" y="42"/>
                    <a:pt x="19" y="42"/>
                  </a:cubicBezTo>
                  <a:cubicBezTo>
                    <a:pt x="15" y="41"/>
                    <a:pt x="15" y="41"/>
                    <a:pt x="15" y="41"/>
                  </a:cubicBezTo>
                  <a:cubicBezTo>
                    <a:pt x="5" y="38"/>
                    <a:pt x="0" y="28"/>
                    <a:pt x="3" y="18"/>
                  </a:cubicBezTo>
                  <a:cubicBezTo>
                    <a:pt x="6" y="8"/>
                    <a:pt x="6" y="8"/>
                    <a:pt x="6" y="8"/>
                  </a:cubicBezTo>
                  <a:cubicBezTo>
                    <a:pt x="7" y="3"/>
                    <a:pt x="14" y="0"/>
                    <a:pt x="19" y="4"/>
                  </a:cubicBezTo>
                  <a:cubicBezTo>
                    <a:pt x="27" y="8"/>
                    <a:pt x="37" y="10"/>
                    <a:pt x="49" y="9"/>
                  </a:cubicBezTo>
                  <a:cubicBezTo>
                    <a:pt x="53" y="9"/>
                    <a:pt x="56" y="11"/>
                    <a:pt x="57" y="15"/>
                  </a:cubicBezTo>
                  <a:cubicBezTo>
                    <a:pt x="62" y="29"/>
                    <a:pt x="79" y="37"/>
                    <a:pt x="97" y="44"/>
                  </a:cubicBezTo>
                  <a:cubicBezTo>
                    <a:pt x="100" y="45"/>
                    <a:pt x="102" y="47"/>
                    <a:pt x="103" y="50"/>
                  </a:cubicBezTo>
                  <a:cubicBezTo>
                    <a:pt x="103" y="51"/>
                    <a:pt x="103" y="53"/>
                    <a:pt x="103" y="54"/>
                  </a:cubicBezTo>
                  <a:cubicBezTo>
                    <a:pt x="104" y="61"/>
                    <a:pt x="96" y="65"/>
                    <a:pt x="90" y="62"/>
                  </a:cubicBezTo>
                  <a:close/>
                </a:path>
              </a:pathLst>
            </a:custGeom>
            <a:solidFill>
              <a:srgbClr val="0A1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25">
              <a:extLst>
                <a:ext uri="{FF2B5EF4-FFF2-40B4-BE49-F238E27FC236}">
                  <a16:creationId xmlns:a16="http://schemas.microsoft.com/office/drawing/2014/main" id="{624DBF26-B059-46F4-8640-5380D1E52723}"/>
                </a:ext>
              </a:extLst>
            </p:cNvPr>
            <p:cNvSpPr>
              <a:spLocks/>
            </p:cNvSpPr>
            <p:nvPr/>
          </p:nvSpPr>
          <p:spPr bwMode="auto">
            <a:xfrm>
              <a:off x="12061825" y="11941176"/>
              <a:ext cx="128588" cy="300038"/>
            </a:xfrm>
            <a:custGeom>
              <a:avLst/>
              <a:gdLst>
                <a:gd name="T0" fmla="*/ 0 w 81"/>
                <a:gd name="T1" fmla="*/ 179 h 189"/>
                <a:gd name="T2" fmla="*/ 38 w 81"/>
                <a:gd name="T3" fmla="*/ 189 h 189"/>
                <a:gd name="T4" fmla="*/ 81 w 81"/>
                <a:gd name="T5" fmla="*/ 10 h 189"/>
                <a:gd name="T6" fmla="*/ 42 w 81"/>
                <a:gd name="T7" fmla="*/ 0 h 189"/>
                <a:gd name="T8" fmla="*/ 0 w 81"/>
                <a:gd name="T9" fmla="*/ 179 h 189"/>
              </a:gdLst>
              <a:ahLst/>
              <a:cxnLst>
                <a:cxn ang="0">
                  <a:pos x="T0" y="T1"/>
                </a:cxn>
                <a:cxn ang="0">
                  <a:pos x="T2" y="T3"/>
                </a:cxn>
                <a:cxn ang="0">
                  <a:pos x="T4" y="T5"/>
                </a:cxn>
                <a:cxn ang="0">
                  <a:pos x="T6" y="T7"/>
                </a:cxn>
                <a:cxn ang="0">
                  <a:pos x="T8" y="T9"/>
                </a:cxn>
              </a:cxnLst>
              <a:rect l="0" t="0" r="r" b="b"/>
              <a:pathLst>
                <a:path w="81" h="189">
                  <a:moveTo>
                    <a:pt x="0" y="179"/>
                  </a:moveTo>
                  <a:lnTo>
                    <a:pt x="38" y="189"/>
                  </a:lnTo>
                  <a:lnTo>
                    <a:pt x="81"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26">
              <a:extLst>
                <a:ext uri="{FF2B5EF4-FFF2-40B4-BE49-F238E27FC236}">
                  <a16:creationId xmlns:a16="http://schemas.microsoft.com/office/drawing/2014/main" id="{B06EF4C1-ABA3-4379-86EE-3FF031232EDE}"/>
                </a:ext>
              </a:extLst>
            </p:cNvPr>
            <p:cNvSpPr>
              <a:spLocks/>
            </p:cNvSpPr>
            <p:nvPr/>
          </p:nvSpPr>
          <p:spPr bwMode="auto">
            <a:xfrm>
              <a:off x="10580688" y="10664826"/>
              <a:ext cx="2192338" cy="1463675"/>
            </a:xfrm>
            <a:custGeom>
              <a:avLst/>
              <a:gdLst>
                <a:gd name="T0" fmla="*/ 675 w 688"/>
                <a:gd name="T1" fmla="*/ 142 h 460"/>
                <a:gd name="T2" fmla="*/ 495 w 688"/>
                <a:gd name="T3" fmla="*/ 460 h 460"/>
                <a:gd name="T4" fmla="*/ 473 w 688"/>
                <a:gd name="T5" fmla="*/ 437 h 460"/>
                <a:gd name="T6" fmla="*/ 505 w 688"/>
                <a:gd name="T7" fmla="*/ 203 h 460"/>
                <a:gd name="T8" fmla="*/ 528 w 688"/>
                <a:gd name="T9" fmla="*/ 136 h 460"/>
                <a:gd name="T10" fmla="*/ 50 w 688"/>
                <a:gd name="T11" fmla="*/ 188 h 460"/>
                <a:gd name="T12" fmla="*/ 1 w 688"/>
                <a:gd name="T13" fmla="*/ 0 h 460"/>
                <a:gd name="T14" fmla="*/ 532 w 688"/>
                <a:gd name="T15" fmla="*/ 6 h 460"/>
                <a:gd name="T16" fmla="*/ 532 w 688"/>
                <a:gd name="T17" fmla="*/ 6 h 460"/>
                <a:gd name="T18" fmla="*/ 662 w 688"/>
                <a:gd name="T19" fmla="*/ 63 h 460"/>
                <a:gd name="T20" fmla="*/ 675 w 688"/>
                <a:gd name="T21" fmla="*/ 14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8" h="460">
                  <a:moveTo>
                    <a:pt x="675" y="142"/>
                  </a:moveTo>
                  <a:cubicBezTo>
                    <a:pt x="613" y="276"/>
                    <a:pt x="553" y="379"/>
                    <a:pt x="495" y="460"/>
                  </a:cubicBezTo>
                  <a:cubicBezTo>
                    <a:pt x="473" y="437"/>
                    <a:pt x="473" y="437"/>
                    <a:pt x="473" y="437"/>
                  </a:cubicBezTo>
                  <a:cubicBezTo>
                    <a:pt x="475" y="322"/>
                    <a:pt x="479" y="212"/>
                    <a:pt x="505" y="203"/>
                  </a:cubicBezTo>
                  <a:cubicBezTo>
                    <a:pt x="518" y="194"/>
                    <a:pt x="525" y="169"/>
                    <a:pt x="528" y="136"/>
                  </a:cubicBezTo>
                  <a:cubicBezTo>
                    <a:pt x="368" y="203"/>
                    <a:pt x="209" y="230"/>
                    <a:pt x="50" y="188"/>
                  </a:cubicBezTo>
                  <a:cubicBezTo>
                    <a:pt x="0" y="173"/>
                    <a:pt x="4" y="110"/>
                    <a:pt x="1" y="0"/>
                  </a:cubicBezTo>
                  <a:cubicBezTo>
                    <a:pt x="532" y="6"/>
                    <a:pt x="532" y="6"/>
                    <a:pt x="532" y="6"/>
                  </a:cubicBezTo>
                  <a:cubicBezTo>
                    <a:pt x="532" y="6"/>
                    <a:pt x="532" y="6"/>
                    <a:pt x="532" y="6"/>
                  </a:cubicBezTo>
                  <a:cubicBezTo>
                    <a:pt x="586" y="11"/>
                    <a:pt x="630" y="30"/>
                    <a:pt x="662" y="63"/>
                  </a:cubicBezTo>
                  <a:cubicBezTo>
                    <a:pt x="682" y="84"/>
                    <a:pt x="688" y="115"/>
                    <a:pt x="675" y="14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27">
              <a:extLst>
                <a:ext uri="{FF2B5EF4-FFF2-40B4-BE49-F238E27FC236}">
                  <a16:creationId xmlns:a16="http://schemas.microsoft.com/office/drawing/2014/main" id="{F33B61B2-8ABE-440E-802C-A0EA2FE10C52}"/>
                </a:ext>
              </a:extLst>
            </p:cNvPr>
            <p:cNvSpPr>
              <a:spLocks/>
            </p:cNvSpPr>
            <p:nvPr/>
          </p:nvSpPr>
          <p:spPr bwMode="auto">
            <a:xfrm>
              <a:off x="10491788" y="9521826"/>
              <a:ext cx="850900" cy="1441450"/>
            </a:xfrm>
            <a:custGeom>
              <a:avLst/>
              <a:gdLst>
                <a:gd name="T0" fmla="*/ 249 w 267"/>
                <a:gd name="T1" fmla="*/ 361 h 453"/>
                <a:gd name="T2" fmla="*/ 33 w 267"/>
                <a:gd name="T3" fmla="*/ 430 h 453"/>
                <a:gd name="T4" fmla="*/ 29 w 267"/>
                <a:gd name="T5" fmla="*/ 359 h 453"/>
                <a:gd name="T6" fmla="*/ 24 w 267"/>
                <a:gd name="T7" fmla="*/ 0 h 453"/>
                <a:gd name="T8" fmla="*/ 101 w 267"/>
                <a:gd name="T9" fmla="*/ 25 h 453"/>
                <a:gd name="T10" fmla="*/ 240 w 267"/>
                <a:gd name="T11" fmla="*/ 233 h 453"/>
                <a:gd name="T12" fmla="*/ 245 w 267"/>
                <a:gd name="T13" fmla="*/ 245 h 453"/>
                <a:gd name="T14" fmla="*/ 249 w 267"/>
                <a:gd name="T15" fmla="*/ 361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53">
                  <a:moveTo>
                    <a:pt x="249" y="361"/>
                  </a:moveTo>
                  <a:cubicBezTo>
                    <a:pt x="199" y="431"/>
                    <a:pt x="127" y="453"/>
                    <a:pt x="33" y="430"/>
                  </a:cubicBezTo>
                  <a:cubicBezTo>
                    <a:pt x="27" y="406"/>
                    <a:pt x="34" y="382"/>
                    <a:pt x="29" y="359"/>
                  </a:cubicBezTo>
                  <a:cubicBezTo>
                    <a:pt x="3" y="226"/>
                    <a:pt x="0" y="106"/>
                    <a:pt x="24" y="0"/>
                  </a:cubicBezTo>
                  <a:cubicBezTo>
                    <a:pt x="49" y="15"/>
                    <a:pt x="57" y="16"/>
                    <a:pt x="101" y="25"/>
                  </a:cubicBezTo>
                  <a:cubicBezTo>
                    <a:pt x="174" y="115"/>
                    <a:pt x="217" y="182"/>
                    <a:pt x="240" y="233"/>
                  </a:cubicBezTo>
                  <a:cubicBezTo>
                    <a:pt x="242" y="237"/>
                    <a:pt x="244" y="241"/>
                    <a:pt x="245" y="245"/>
                  </a:cubicBezTo>
                  <a:cubicBezTo>
                    <a:pt x="267" y="299"/>
                    <a:pt x="265" y="334"/>
                    <a:pt x="249" y="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28">
              <a:extLst>
                <a:ext uri="{FF2B5EF4-FFF2-40B4-BE49-F238E27FC236}">
                  <a16:creationId xmlns:a16="http://schemas.microsoft.com/office/drawing/2014/main" id="{C595B0F7-375F-4456-9168-AA31F4E48514}"/>
                </a:ext>
              </a:extLst>
            </p:cNvPr>
            <p:cNvSpPr>
              <a:spLocks/>
            </p:cNvSpPr>
            <p:nvPr/>
          </p:nvSpPr>
          <p:spPr bwMode="auto">
            <a:xfrm>
              <a:off x="11998325" y="12184063"/>
              <a:ext cx="331788" cy="209550"/>
            </a:xfrm>
            <a:custGeom>
              <a:avLst/>
              <a:gdLst>
                <a:gd name="T0" fmla="*/ 90 w 104"/>
                <a:gd name="T1" fmla="*/ 62 h 66"/>
                <a:gd name="T2" fmla="*/ 20 w 104"/>
                <a:gd name="T3" fmla="*/ 43 h 66"/>
                <a:gd name="T4" fmla="*/ 18 w 104"/>
                <a:gd name="T5" fmla="*/ 42 h 66"/>
                <a:gd name="T6" fmla="*/ 15 w 104"/>
                <a:gd name="T7" fmla="*/ 41 h 66"/>
                <a:gd name="T8" fmla="*/ 2 w 104"/>
                <a:gd name="T9" fmla="*/ 18 h 66"/>
                <a:gd name="T10" fmla="*/ 5 w 104"/>
                <a:gd name="T11" fmla="*/ 8 h 66"/>
                <a:gd name="T12" fmla="*/ 19 w 104"/>
                <a:gd name="T13" fmla="*/ 4 h 66"/>
                <a:gd name="T14" fmla="*/ 48 w 104"/>
                <a:gd name="T15" fmla="*/ 9 h 66"/>
                <a:gd name="T16" fmla="*/ 57 w 104"/>
                <a:gd name="T17" fmla="*/ 15 h 66"/>
                <a:gd name="T18" fmla="*/ 97 w 104"/>
                <a:gd name="T19" fmla="*/ 44 h 66"/>
                <a:gd name="T20" fmla="*/ 102 w 104"/>
                <a:gd name="T21" fmla="*/ 50 h 66"/>
                <a:gd name="T22" fmla="*/ 103 w 104"/>
                <a:gd name="T23" fmla="*/ 54 h 66"/>
                <a:gd name="T24" fmla="*/ 90 w 104"/>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6">
                  <a:moveTo>
                    <a:pt x="90" y="62"/>
                  </a:moveTo>
                  <a:cubicBezTo>
                    <a:pt x="70" y="49"/>
                    <a:pt x="46" y="44"/>
                    <a:pt x="20" y="43"/>
                  </a:cubicBezTo>
                  <a:cubicBezTo>
                    <a:pt x="20" y="43"/>
                    <a:pt x="19" y="42"/>
                    <a:pt x="18" y="42"/>
                  </a:cubicBezTo>
                  <a:cubicBezTo>
                    <a:pt x="15" y="41"/>
                    <a:pt x="15" y="41"/>
                    <a:pt x="15" y="41"/>
                  </a:cubicBezTo>
                  <a:cubicBezTo>
                    <a:pt x="5" y="38"/>
                    <a:pt x="0" y="28"/>
                    <a:pt x="2" y="18"/>
                  </a:cubicBezTo>
                  <a:cubicBezTo>
                    <a:pt x="5" y="8"/>
                    <a:pt x="5" y="8"/>
                    <a:pt x="5" y="8"/>
                  </a:cubicBezTo>
                  <a:cubicBezTo>
                    <a:pt x="7" y="3"/>
                    <a:pt x="14" y="0"/>
                    <a:pt x="19" y="4"/>
                  </a:cubicBezTo>
                  <a:cubicBezTo>
                    <a:pt x="26" y="9"/>
                    <a:pt x="36" y="10"/>
                    <a:pt x="48" y="9"/>
                  </a:cubicBezTo>
                  <a:cubicBezTo>
                    <a:pt x="52" y="9"/>
                    <a:pt x="56" y="11"/>
                    <a:pt x="57" y="15"/>
                  </a:cubicBezTo>
                  <a:cubicBezTo>
                    <a:pt x="62" y="29"/>
                    <a:pt x="78" y="37"/>
                    <a:pt x="97" y="44"/>
                  </a:cubicBezTo>
                  <a:cubicBezTo>
                    <a:pt x="100" y="45"/>
                    <a:pt x="102" y="47"/>
                    <a:pt x="102" y="50"/>
                  </a:cubicBezTo>
                  <a:cubicBezTo>
                    <a:pt x="103" y="51"/>
                    <a:pt x="103" y="53"/>
                    <a:pt x="103" y="54"/>
                  </a:cubicBezTo>
                  <a:cubicBezTo>
                    <a:pt x="104" y="61"/>
                    <a:pt x="96" y="66"/>
                    <a:pt x="90" y="62"/>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29">
              <a:extLst>
                <a:ext uri="{FF2B5EF4-FFF2-40B4-BE49-F238E27FC236}">
                  <a16:creationId xmlns:a16="http://schemas.microsoft.com/office/drawing/2014/main" id="{AE6D7056-6110-4B9D-9202-44759AB26954}"/>
                </a:ext>
              </a:extLst>
            </p:cNvPr>
            <p:cNvSpPr>
              <a:spLocks/>
            </p:cNvSpPr>
            <p:nvPr/>
          </p:nvSpPr>
          <p:spPr bwMode="auto">
            <a:xfrm>
              <a:off x="11093450" y="11345863"/>
              <a:ext cx="309563" cy="949325"/>
            </a:xfrm>
            <a:custGeom>
              <a:avLst/>
              <a:gdLst>
                <a:gd name="T0" fmla="*/ 61 w 97"/>
                <a:gd name="T1" fmla="*/ 297 h 298"/>
                <a:gd name="T2" fmla="*/ 42 w 97"/>
                <a:gd name="T3" fmla="*/ 298 h 298"/>
                <a:gd name="T4" fmla="*/ 5 w 97"/>
                <a:gd name="T5" fmla="*/ 262 h 298"/>
                <a:gd name="T6" fmla="*/ 0 w 97"/>
                <a:gd name="T7" fmla="*/ 38 h 298"/>
                <a:gd name="T8" fmla="*/ 36 w 97"/>
                <a:gd name="T9" fmla="*/ 1 h 298"/>
                <a:gd name="T10" fmla="*/ 55 w 97"/>
                <a:gd name="T11" fmla="*/ 0 h 298"/>
                <a:gd name="T12" fmla="*/ 92 w 97"/>
                <a:gd name="T13" fmla="*/ 36 h 298"/>
                <a:gd name="T14" fmla="*/ 97 w 97"/>
                <a:gd name="T15" fmla="*/ 260 h 298"/>
                <a:gd name="T16" fmla="*/ 61 w 97"/>
                <a:gd name="T17"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98">
                  <a:moveTo>
                    <a:pt x="61" y="297"/>
                  </a:moveTo>
                  <a:cubicBezTo>
                    <a:pt x="42" y="298"/>
                    <a:pt x="42" y="298"/>
                    <a:pt x="42" y="298"/>
                  </a:cubicBezTo>
                  <a:cubicBezTo>
                    <a:pt x="22" y="298"/>
                    <a:pt x="5" y="282"/>
                    <a:pt x="5" y="262"/>
                  </a:cubicBezTo>
                  <a:cubicBezTo>
                    <a:pt x="0" y="38"/>
                    <a:pt x="0" y="38"/>
                    <a:pt x="0" y="38"/>
                  </a:cubicBezTo>
                  <a:cubicBezTo>
                    <a:pt x="0" y="18"/>
                    <a:pt x="16" y="1"/>
                    <a:pt x="36" y="1"/>
                  </a:cubicBezTo>
                  <a:cubicBezTo>
                    <a:pt x="55" y="0"/>
                    <a:pt x="55" y="0"/>
                    <a:pt x="55" y="0"/>
                  </a:cubicBezTo>
                  <a:cubicBezTo>
                    <a:pt x="75" y="0"/>
                    <a:pt x="92" y="16"/>
                    <a:pt x="92" y="36"/>
                  </a:cubicBezTo>
                  <a:cubicBezTo>
                    <a:pt x="97" y="260"/>
                    <a:pt x="97" y="260"/>
                    <a:pt x="97" y="260"/>
                  </a:cubicBezTo>
                  <a:cubicBezTo>
                    <a:pt x="97" y="280"/>
                    <a:pt x="81" y="297"/>
                    <a:pt x="61" y="297"/>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30">
              <a:extLst>
                <a:ext uri="{FF2B5EF4-FFF2-40B4-BE49-F238E27FC236}">
                  <a16:creationId xmlns:a16="http://schemas.microsoft.com/office/drawing/2014/main" id="{841E38A4-BCEB-401B-8D50-2E2F15231CF6}"/>
                </a:ext>
              </a:extLst>
            </p:cNvPr>
            <p:cNvSpPr>
              <a:spLocks/>
            </p:cNvSpPr>
            <p:nvPr/>
          </p:nvSpPr>
          <p:spPr bwMode="auto">
            <a:xfrm>
              <a:off x="11169650" y="11345863"/>
              <a:ext cx="312738" cy="987425"/>
            </a:xfrm>
            <a:custGeom>
              <a:avLst/>
              <a:gdLst>
                <a:gd name="T0" fmla="*/ 62 w 98"/>
                <a:gd name="T1" fmla="*/ 310 h 310"/>
                <a:gd name="T2" fmla="*/ 43 w 98"/>
                <a:gd name="T3" fmla="*/ 310 h 310"/>
                <a:gd name="T4" fmla="*/ 5 w 98"/>
                <a:gd name="T5" fmla="*/ 274 h 310"/>
                <a:gd name="T6" fmla="*/ 1 w 98"/>
                <a:gd name="T7" fmla="*/ 38 h 310"/>
                <a:gd name="T8" fmla="*/ 36 w 98"/>
                <a:gd name="T9" fmla="*/ 1 h 310"/>
                <a:gd name="T10" fmla="*/ 56 w 98"/>
                <a:gd name="T11" fmla="*/ 1 h 310"/>
                <a:gd name="T12" fmla="*/ 93 w 98"/>
                <a:gd name="T13" fmla="*/ 37 h 310"/>
                <a:gd name="T14" fmla="*/ 98 w 98"/>
                <a:gd name="T15" fmla="*/ 272 h 310"/>
                <a:gd name="T16" fmla="*/ 62 w 98"/>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310">
                  <a:moveTo>
                    <a:pt x="62" y="310"/>
                  </a:moveTo>
                  <a:cubicBezTo>
                    <a:pt x="43" y="310"/>
                    <a:pt x="43" y="310"/>
                    <a:pt x="43" y="310"/>
                  </a:cubicBezTo>
                  <a:cubicBezTo>
                    <a:pt x="23" y="310"/>
                    <a:pt x="6" y="294"/>
                    <a:pt x="5" y="274"/>
                  </a:cubicBezTo>
                  <a:cubicBezTo>
                    <a:pt x="1" y="38"/>
                    <a:pt x="1" y="38"/>
                    <a:pt x="1" y="38"/>
                  </a:cubicBezTo>
                  <a:cubicBezTo>
                    <a:pt x="0" y="18"/>
                    <a:pt x="16" y="2"/>
                    <a:pt x="36" y="1"/>
                  </a:cubicBezTo>
                  <a:cubicBezTo>
                    <a:pt x="56" y="1"/>
                    <a:pt x="56" y="1"/>
                    <a:pt x="56" y="1"/>
                  </a:cubicBezTo>
                  <a:cubicBezTo>
                    <a:pt x="76" y="0"/>
                    <a:pt x="92" y="16"/>
                    <a:pt x="93" y="37"/>
                  </a:cubicBezTo>
                  <a:cubicBezTo>
                    <a:pt x="98" y="272"/>
                    <a:pt x="98" y="272"/>
                    <a:pt x="98" y="272"/>
                  </a:cubicBezTo>
                  <a:cubicBezTo>
                    <a:pt x="98" y="292"/>
                    <a:pt x="82" y="309"/>
                    <a:pt x="62" y="31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31">
              <a:extLst>
                <a:ext uri="{FF2B5EF4-FFF2-40B4-BE49-F238E27FC236}">
                  <a16:creationId xmlns:a16="http://schemas.microsoft.com/office/drawing/2014/main" id="{FE91BCAE-9C49-44D9-8C81-300031B3A1A1}"/>
                </a:ext>
              </a:extLst>
            </p:cNvPr>
            <p:cNvSpPr>
              <a:spLocks/>
            </p:cNvSpPr>
            <p:nvPr/>
          </p:nvSpPr>
          <p:spPr bwMode="auto">
            <a:xfrm>
              <a:off x="10514013" y="11237913"/>
              <a:ext cx="1503363" cy="317500"/>
            </a:xfrm>
            <a:custGeom>
              <a:avLst/>
              <a:gdLst>
                <a:gd name="T0" fmla="*/ 471 w 472"/>
                <a:gd name="T1" fmla="*/ 40 h 100"/>
                <a:gd name="T2" fmla="*/ 472 w 472"/>
                <a:gd name="T3" fmla="*/ 50 h 100"/>
                <a:gd name="T4" fmla="*/ 431 w 472"/>
                <a:gd name="T5" fmla="*/ 92 h 100"/>
                <a:gd name="T6" fmla="*/ 43 w 472"/>
                <a:gd name="T7" fmla="*/ 100 h 100"/>
                <a:gd name="T8" fmla="*/ 1 w 472"/>
                <a:gd name="T9" fmla="*/ 60 h 100"/>
                <a:gd name="T10" fmla="*/ 0 w 472"/>
                <a:gd name="T11" fmla="*/ 50 h 100"/>
                <a:gd name="T12" fmla="*/ 41 w 472"/>
                <a:gd name="T13" fmla="*/ 8 h 100"/>
                <a:gd name="T14" fmla="*/ 430 w 472"/>
                <a:gd name="T15" fmla="*/ 0 h 100"/>
                <a:gd name="T16" fmla="*/ 471 w 472"/>
                <a:gd name="T17" fmla="*/ 4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2" h="100">
                  <a:moveTo>
                    <a:pt x="471" y="40"/>
                  </a:moveTo>
                  <a:cubicBezTo>
                    <a:pt x="472" y="50"/>
                    <a:pt x="472" y="50"/>
                    <a:pt x="472" y="50"/>
                  </a:cubicBezTo>
                  <a:cubicBezTo>
                    <a:pt x="472" y="73"/>
                    <a:pt x="454" y="92"/>
                    <a:pt x="431" y="92"/>
                  </a:cubicBezTo>
                  <a:cubicBezTo>
                    <a:pt x="43" y="100"/>
                    <a:pt x="43" y="100"/>
                    <a:pt x="43" y="100"/>
                  </a:cubicBezTo>
                  <a:cubicBezTo>
                    <a:pt x="20" y="100"/>
                    <a:pt x="1" y="82"/>
                    <a:pt x="1" y="60"/>
                  </a:cubicBezTo>
                  <a:cubicBezTo>
                    <a:pt x="0" y="50"/>
                    <a:pt x="0" y="50"/>
                    <a:pt x="0" y="50"/>
                  </a:cubicBezTo>
                  <a:cubicBezTo>
                    <a:pt x="0" y="27"/>
                    <a:pt x="18" y="8"/>
                    <a:pt x="41" y="8"/>
                  </a:cubicBezTo>
                  <a:cubicBezTo>
                    <a:pt x="430" y="0"/>
                    <a:pt x="430" y="0"/>
                    <a:pt x="430" y="0"/>
                  </a:cubicBezTo>
                  <a:cubicBezTo>
                    <a:pt x="452" y="0"/>
                    <a:pt x="471" y="18"/>
                    <a:pt x="471" y="4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32">
              <a:extLst>
                <a:ext uri="{FF2B5EF4-FFF2-40B4-BE49-F238E27FC236}">
                  <a16:creationId xmlns:a16="http://schemas.microsoft.com/office/drawing/2014/main" id="{4B99A051-395D-47AC-BA29-E9A9B6CE7424}"/>
                </a:ext>
              </a:extLst>
            </p:cNvPr>
            <p:cNvSpPr>
              <a:spLocks/>
            </p:cNvSpPr>
            <p:nvPr/>
          </p:nvSpPr>
          <p:spPr bwMode="auto">
            <a:xfrm>
              <a:off x="10844213" y="9712326"/>
              <a:ext cx="322263" cy="506413"/>
            </a:xfrm>
            <a:custGeom>
              <a:avLst/>
              <a:gdLst>
                <a:gd name="T0" fmla="*/ 0 w 101"/>
                <a:gd name="T1" fmla="*/ 0 h 159"/>
                <a:gd name="T2" fmla="*/ 62 w 101"/>
                <a:gd name="T3" fmla="*/ 104 h 159"/>
                <a:gd name="T4" fmla="*/ 88 w 101"/>
                <a:gd name="T5" fmla="*/ 98 h 159"/>
                <a:gd name="T6" fmla="*/ 101 w 101"/>
                <a:gd name="T7" fmla="*/ 114 h 159"/>
                <a:gd name="T8" fmla="*/ 42 w 101"/>
                <a:gd name="T9" fmla="*/ 159 h 159"/>
                <a:gd name="T10" fmla="*/ 4 w 101"/>
                <a:gd name="T11" fmla="*/ 53 h 159"/>
                <a:gd name="T12" fmla="*/ 0 w 101"/>
                <a:gd name="T13" fmla="*/ 0 h 159"/>
              </a:gdLst>
              <a:ahLst/>
              <a:cxnLst>
                <a:cxn ang="0">
                  <a:pos x="T0" y="T1"/>
                </a:cxn>
                <a:cxn ang="0">
                  <a:pos x="T2" y="T3"/>
                </a:cxn>
                <a:cxn ang="0">
                  <a:pos x="T4" y="T5"/>
                </a:cxn>
                <a:cxn ang="0">
                  <a:pos x="T6" y="T7"/>
                </a:cxn>
                <a:cxn ang="0">
                  <a:pos x="T8" y="T9"/>
                </a:cxn>
                <a:cxn ang="0">
                  <a:pos x="T10" y="T11"/>
                </a:cxn>
                <a:cxn ang="0">
                  <a:pos x="T12" y="T13"/>
                </a:cxn>
              </a:cxnLst>
              <a:rect l="0" t="0" r="r" b="b"/>
              <a:pathLst>
                <a:path w="101" h="159">
                  <a:moveTo>
                    <a:pt x="0" y="0"/>
                  </a:moveTo>
                  <a:cubicBezTo>
                    <a:pt x="38" y="40"/>
                    <a:pt x="47" y="50"/>
                    <a:pt x="62" y="104"/>
                  </a:cubicBezTo>
                  <a:cubicBezTo>
                    <a:pt x="88" y="98"/>
                    <a:pt x="88" y="98"/>
                    <a:pt x="88" y="98"/>
                  </a:cubicBezTo>
                  <a:cubicBezTo>
                    <a:pt x="101" y="114"/>
                    <a:pt x="101" y="114"/>
                    <a:pt x="101" y="114"/>
                  </a:cubicBezTo>
                  <a:cubicBezTo>
                    <a:pt x="42" y="159"/>
                    <a:pt x="42" y="159"/>
                    <a:pt x="42" y="159"/>
                  </a:cubicBezTo>
                  <a:cubicBezTo>
                    <a:pt x="4" y="53"/>
                    <a:pt x="4" y="53"/>
                    <a:pt x="4" y="53"/>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33">
              <a:extLst>
                <a:ext uri="{FF2B5EF4-FFF2-40B4-BE49-F238E27FC236}">
                  <a16:creationId xmlns:a16="http://schemas.microsoft.com/office/drawing/2014/main" id="{4FEA3E51-9B5E-4661-A9EA-A035F332A736}"/>
                </a:ext>
              </a:extLst>
            </p:cNvPr>
            <p:cNvSpPr>
              <a:spLocks/>
            </p:cNvSpPr>
            <p:nvPr/>
          </p:nvSpPr>
          <p:spPr bwMode="auto">
            <a:xfrm>
              <a:off x="10653713" y="10066338"/>
              <a:ext cx="617538" cy="477838"/>
            </a:xfrm>
            <a:custGeom>
              <a:avLst/>
              <a:gdLst>
                <a:gd name="T0" fmla="*/ 194 w 194"/>
                <a:gd name="T1" fmla="*/ 74 h 150"/>
                <a:gd name="T2" fmla="*/ 27 w 194"/>
                <a:gd name="T3" fmla="*/ 141 h 150"/>
                <a:gd name="T4" fmla="*/ 5 w 194"/>
                <a:gd name="T5" fmla="*/ 93 h 150"/>
                <a:gd name="T6" fmla="*/ 15 w 194"/>
                <a:gd name="T7" fmla="*/ 28 h 150"/>
                <a:gd name="T8" fmla="*/ 28 w 194"/>
                <a:gd name="T9" fmla="*/ 0 h 150"/>
                <a:gd name="T10" fmla="*/ 189 w 194"/>
                <a:gd name="T11" fmla="*/ 62 h 150"/>
                <a:gd name="T12" fmla="*/ 194 w 194"/>
                <a:gd name="T13" fmla="*/ 74 h 150"/>
              </a:gdLst>
              <a:ahLst/>
              <a:cxnLst>
                <a:cxn ang="0">
                  <a:pos x="T0" y="T1"/>
                </a:cxn>
                <a:cxn ang="0">
                  <a:pos x="T2" y="T3"/>
                </a:cxn>
                <a:cxn ang="0">
                  <a:pos x="T4" y="T5"/>
                </a:cxn>
                <a:cxn ang="0">
                  <a:pos x="T6" y="T7"/>
                </a:cxn>
                <a:cxn ang="0">
                  <a:pos x="T8" y="T9"/>
                </a:cxn>
                <a:cxn ang="0">
                  <a:pos x="T10" y="T11"/>
                </a:cxn>
                <a:cxn ang="0">
                  <a:pos x="T12" y="T13"/>
                </a:cxn>
              </a:cxnLst>
              <a:rect l="0" t="0" r="r" b="b"/>
              <a:pathLst>
                <a:path w="194" h="150">
                  <a:moveTo>
                    <a:pt x="194" y="74"/>
                  </a:moveTo>
                  <a:cubicBezTo>
                    <a:pt x="151" y="113"/>
                    <a:pt x="28" y="150"/>
                    <a:pt x="27" y="141"/>
                  </a:cubicBezTo>
                  <a:cubicBezTo>
                    <a:pt x="26" y="141"/>
                    <a:pt x="6" y="95"/>
                    <a:pt x="5" y="93"/>
                  </a:cubicBezTo>
                  <a:cubicBezTo>
                    <a:pt x="0" y="62"/>
                    <a:pt x="15" y="28"/>
                    <a:pt x="15" y="28"/>
                  </a:cubicBezTo>
                  <a:cubicBezTo>
                    <a:pt x="28" y="0"/>
                    <a:pt x="28" y="0"/>
                    <a:pt x="28" y="0"/>
                  </a:cubicBezTo>
                  <a:cubicBezTo>
                    <a:pt x="189" y="62"/>
                    <a:pt x="189" y="62"/>
                    <a:pt x="189" y="62"/>
                  </a:cubicBezTo>
                  <a:cubicBezTo>
                    <a:pt x="191" y="66"/>
                    <a:pt x="193" y="70"/>
                    <a:pt x="194" y="7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34">
              <a:extLst>
                <a:ext uri="{FF2B5EF4-FFF2-40B4-BE49-F238E27FC236}">
                  <a16:creationId xmlns:a16="http://schemas.microsoft.com/office/drawing/2014/main" id="{CFF0576B-D759-4922-AE12-2B5EA1368CB4}"/>
                </a:ext>
              </a:extLst>
            </p:cNvPr>
            <p:cNvSpPr>
              <a:spLocks/>
            </p:cNvSpPr>
            <p:nvPr/>
          </p:nvSpPr>
          <p:spPr bwMode="auto">
            <a:xfrm>
              <a:off x="11820525" y="9772651"/>
              <a:ext cx="247650" cy="144463"/>
            </a:xfrm>
            <a:custGeom>
              <a:avLst/>
              <a:gdLst>
                <a:gd name="T0" fmla="*/ 4 w 78"/>
                <a:gd name="T1" fmla="*/ 45 h 45"/>
                <a:gd name="T2" fmla="*/ 3 w 78"/>
                <a:gd name="T3" fmla="*/ 43 h 45"/>
                <a:gd name="T4" fmla="*/ 14 w 78"/>
                <a:gd name="T5" fmla="*/ 20 h 45"/>
                <a:gd name="T6" fmla="*/ 64 w 78"/>
                <a:gd name="T7" fmla="*/ 2 h 45"/>
                <a:gd name="T8" fmla="*/ 76 w 78"/>
                <a:gd name="T9" fmla="*/ 7 h 45"/>
                <a:gd name="T10" fmla="*/ 76 w 78"/>
                <a:gd name="T11" fmla="*/ 9 h 45"/>
                <a:gd name="T12" fmla="*/ 71 w 78"/>
                <a:gd name="T13" fmla="*/ 21 h 45"/>
                <a:gd name="T14" fmla="*/ 4 w 7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5">
                  <a:moveTo>
                    <a:pt x="4" y="45"/>
                  </a:moveTo>
                  <a:cubicBezTo>
                    <a:pt x="3" y="43"/>
                    <a:pt x="3" y="43"/>
                    <a:pt x="3" y="43"/>
                  </a:cubicBezTo>
                  <a:cubicBezTo>
                    <a:pt x="0" y="34"/>
                    <a:pt x="5" y="24"/>
                    <a:pt x="14" y="20"/>
                  </a:cubicBezTo>
                  <a:cubicBezTo>
                    <a:pt x="64" y="2"/>
                    <a:pt x="64" y="2"/>
                    <a:pt x="64" y="2"/>
                  </a:cubicBezTo>
                  <a:cubicBezTo>
                    <a:pt x="69" y="0"/>
                    <a:pt x="74" y="3"/>
                    <a:pt x="76" y="7"/>
                  </a:cubicBezTo>
                  <a:cubicBezTo>
                    <a:pt x="76" y="9"/>
                    <a:pt x="76" y="9"/>
                    <a:pt x="76" y="9"/>
                  </a:cubicBezTo>
                  <a:cubicBezTo>
                    <a:pt x="78" y="14"/>
                    <a:pt x="76" y="19"/>
                    <a:pt x="71" y="21"/>
                  </a:cubicBezTo>
                  <a:lnTo>
                    <a:pt x="4" y="45"/>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35">
              <a:extLst>
                <a:ext uri="{FF2B5EF4-FFF2-40B4-BE49-F238E27FC236}">
                  <a16:creationId xmlns:a16="http://schemas.microsoft.com/office/drawing/2014/main" id="{44BB004D-3532-41B7-9F4C-CF86A67CBCE6}"/>
                </a:ext>
              </a:extLst>
            </p:cNvPr>
            <p:cNvSpPr>
              <a:spLocks/>
            </p:cNvSpPr>
            <p:nvPr/>
          </p:nvSpPr>
          <p:spPr bwMode="auto">
            <a:xfrm>
              <a:off x="11788775" y="9785351"/>
              <a:ext cx="317500" cy="166688"/>
            </a:xfrm>
            <a:custGeom>
              <a:avLst/>
              <a:gdLst>
                <a:gd name="T0" fmla="*/ 7 w 100"/>
                <a:gd name="T1" fmla="*/ 52 h 52"/>
                <a:gd name="T2" fmla="*/ 0 w 100"/>
                <a:gd name="T3" fmla="*/ 33 h 52"/>
                <a:gd name="T4" fmla="*/ 86 w 100"/>
                <a:gd name="T5" fmla="*/ 2 h 52"/>
                <a:gd name="T6" fmla="*/ 97 w 100"/>
                <a:gd name="T7" fmla="*/ 7 h 52"/>
                <a:gd name="T8" fmla="*/ 98 w 100"/>
                <a:gd name="T9" fmla="*/ 9 h 52"/>
                <a:gd name="T10" fmla="*/ 93 w 100"/>
                <a:gd name="T11" fmla="*/ 21 h 52"/>
                <a:gd name="T12" fmla="*/ 7 w 100"/>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00" h="52">
                  <a:moveTo>
                    <a:pt x="7" y="52"/>
                  </a:moveTo>
                  <a:cubicBezTo>
                    <a:pt x="0" y="33"/>
                    <a:pt x="0" y="33"/>
                    <a:pt x="0" y="33"/>
                  </a:cubicBezTo>
                  <a:cubicBezTo>
                    <a:pt x="86" y="2"/>
                    <a:pt x="86" y="2"/>
                    <a:pt x="86" y="2"/>
                  </a:cubicBezTo>
                  <a:cubicBezTo>
                    <a:pt x="91" y="0"/>
                    <a:pt x="96" y="3"/>
                    <a:pt x="97" y="7"/>
                  </a:cubicBezTo>
                  <a:cubicBezTo>
                    <a:pt x="98" y="9"/>
                    <a:pt x="98" y="9"/>
                    <a:pt x="98" y="9"/>
                  </a:cubicBezTo>
                  <a:cubicBezTo>
                    <a:pt x="100" y="14"/>
                    <a:pt x="97" y="19"/>
                    <a:pt x="93" y="21"/>
                  </a:cubicBezTo>
                  <a:lnTo>
                    <a:pt x="7" y="52"/>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236">
              <a:extLst>
                <a:ext uri="{FF2B5EF4-FFF2-40B4-BE49-F238E27FC236}">
                  <a16:creationId xmlns:a16="http://schemas.microsoft.com/office/drawing/2014/main" id="{71442350-D84D-4506-A162-971F988FBAFB}"/>
                </a:ext>
              </a:extLst>
            </p:cNvPr>
            <p:cNvSpPr>
              <a:spLocks/>
            </p:cNvSpPr>
            <p:nvPr/>
          </p:nvSpPr>
          <p:spPr bwMode="auto">
            <a:xfrm>
              <a:off x="11757025" y="9823451"/>
              <a:ext cx="323850" cy="217488"/>
            </a:xfrm>
            <a:custGeom>
              <a:avLst/>
              <a:gdLst>
                <a:gd name="T0" fmla="*/ 101 w 102"/>
                <a:gd name="T1" fmla="*/ 36 h 68"/>
                <a:gd name="T2" fmla="*/ 55 w 102"/>
                <a:gd name="T3" fmla="*/ 21 h 68"/>
                <a:gd name="T4" fmla="*/ 53 w 102"/>
                <a:gd name="T5" fmla="*/ 22 h 68"/>
                <a:gd name="T6" fmla="*/ 58 w 102"/>
                <a:gd name="T7" fmla="*/ 12 h 68"/>
                <a:gd name="T8" fmla="*/ 55 w 102"/>
                <a:gd name="T9" fmla="*/ 2 h 68"/>
                <a:gd name="T10" fmla="*/ 53 w 102"/>
                <a:gd name="T11" fmla="*/ 2 h 68"/>
                <a:gd name="T12" fmla="*/ 43 w 102"/>
                <a:gd name="T13" fmla="*/ 5 h 68"/>
                <a:gd name="T14" fmla="*/ 30 w 102"/>
                <a:gd name="T15" fmla="*/ 30 h 68"/>
                <a:gd name="T16" fmla="*/ 23 w 102"/>
                <a:gd name="T17" fmla="*/ 37 h 68"/>
                <a:gd name="T18" fmla="*/ 0 w 102"/>
                <a:gd name="T19" fmla="*/ 43 h 68"/>
                <a:gd name="T20" fmla="*/ 6 w 102"/>
                <a:gd name="T21" fmla="*/ 68 h 68"/>
                <a:gd name="T22" fmla="*/ 30 w 102"/>
                <a:gd name="T23" fmla="*/ 62 h 68"/>
                <a:gd name="T24" fmla="*/ 35 w 102"/>
                <a:gd name="T25" fmla="*/ 62 h 68"/>
                <a:gd name="T26" fmla="*/ 96 w 102"/>
                <a:gd name="T27" fmla="*/ 45 h 68"/>
                <a:gd name="T28" fmla="*/ 101 w 102"/>
                <a:gd name="T29"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8">
                  <a:moveTo>
                    <a:pt x="101" y="36"/>
                  </a:moveTo>
                  <a:cubicBezTo>
                    <a:pt x="97" y="22"/>
                    <a:pt x="71" y="17"/>
                    <a:pt x="55" y="21"/>
                  </a:cubicBezTo>
                  <a:cubicBezTo>
                    <a:pt x="53" y="22"/>
                    <a:pt x="53" y="22"/>
                    <a:pt x="53" y="22"/>
                  </a:cubicBezTo>
                  <a:cubicBezTo>
                    <a:pt x="58" y="12"/>
                    <a:pt x="58" y="12"/>
                    <a:pt x="58" y="12"/>
                  </a:cubicBezTo>
                  <a:cubicBezTo>
                    <a:pt x="60" y="9"/>
                    <a:pt x="58" y="4"/>
                    <a:pt x="55" y="2"/>
                  </a:cubicBezTo>
                  <a:cubicBezTo>
                    <a:pt x="53" y="2"/>
                    <a:pt x="53" y="2"/>
                    <a:pt x="53" y="2"/>
                  </a:cubicBezTo>
                  <a:cubicBezTo>
                    <a:pt x="49" y="0"/>
                    <a:pt x="45" y="1"/>
                    <a:pt x="43" y="5"/>
                  </a:cubicBezTo>
                  <a:cubicBezTo>
                    <a:pt x="30" y="30"/>
                    <a:pt x="30" y="30"/>
                    <a:pt x="30" y="30"/>
                  </a:cubicBezTo>
                  <a:cubicBezTo>
                    <a:pt x="27" y="32"/>
                    <a:pt x="24" y="34"/>
                    <a:pt x="23" y="37"/>
                  </a:cubicBezTo>
                  <a:cubicBezTo>
                    <a:pt x="0" y="43"/>
                    <a:pt x="0" y="43"/>
                    <a:pt x="0" y="43"/>
                  </a:cubicBezTo>
                  <a:cubicBezTo>
                    <a:pt x="6" y="68"/>
                    <a:pt x="6" y="68"/>
                    <a:pt x="6" y="68"/>
                  </a:cubicBezTo>
                  <a:cubicBezTo>
                    <a:pt x="30" y="62"/>
                    <a:pt x="30" y="62"/>
                    <a:pt x="30" y="62"/>
                  </a:cubicBezTo>
                  <a:cubicBezTo>
                    <a:pt x="32" y="63"/>
                    <a:pt x="33" y="63"/>
                    <a:pt x="35" y="62"/>
                  </a:cubicBezTo>
                  <a:cubicBezTo>
                    <a:pt x="96" y="45"/>
                    <a:pt x="96" y="45"/>
                    <a:pt x="96" y="45"/>
                  </a:cubicBezTo>
                  <a:cubicBezTo>
                    <a:pt x="99" y="43"/>
                    <a:pt x="102" y="40"/>
                    <a:pt x="101" y="3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37">
              <a:extLst>
                <a:ext uri="{FF2B5EF4-FFF2-40B4-BE49-F238E27FC236}">
                  <a16:creationId xmlns:a16="http://schemas.microsoft.com/office/drawing/2014/main" id="{978DA8CB-F89F-4BFE-BC08-5DEB1102BD94}"/>
                </a:ext>
              </a:extLst>
            </p:cNvPr>
            <p:cNvSpPr>
              <a:spLocks/>
            </p:cNvSpPr>
            <p:nvPr/>
          </p:nvSpPr>
          <p:spPr bwMode="auto">
            <a:xfrm>
              <a:off x="10571163" y="9623426"/>
              <a:ext cx="1227138" cy="860425"/>
            </a:xfrm>
            <a:custGeom>
              <a:avLst/>
              <a:gdLst>
                <a:gd name="T0" fmla="*/ 118 w 385"/>
                <a:gd name="T1" fmla="*/ 256 h 270"/>
                <a:gd name="T2" fmla="*/ 385 w 385"/>
                <a:gd name="T3" fmla="*/ 135 h 270"/>
                <a:gd name="T4" fmla="*/ 373 w 385"/>
                <a:gd name="T5" fmla="*/ 101 h 270"/>
                <a:gd name="T6" fmla="*/ 144 w 385"/>
                <a:gd name="T7" fmla="*/ 151 h 270"/>
                <a:gd name="T8" fmla="*/ 81 w 385"/>
                <a:gd name="T9" fmla="*/ 22 h 270"/>
                <a:gd name="T10" fmla="*/ 62 w 385"/>
                <a:gd name="T11" fmla="*/ 8 h 270"/>
                <a:gd name="T12" fmla="*/ 51 w 385"/>
                <a:gd name="T13" fmla="*/ 5 h 270"/>
                <a:gd name="T14" fmla="*/ 4 w 385"/>
                <a:gd name="T15" fmla="*/ 50 h 270"/>
                <a:gd name="T16" fmla="*/ 56 w 385"/>
                <a:gd name="T17" fmla="*/ 266 h 270"/>
                <a:gd name="T18" fmla="*/ 66 w 385"/>
                <a:gd name="T19" fmla="*/ 267 h 270"/>
                <a:gd name="T20" fmla="*/ 66 w 385"/>
                <a:gd name="T21" fmla="*/ 267 h 270"/>
                <a:gd name="T22" fmla="*/ 91 w 385"/>
                <a:gd name="T23" fmla="*/ 266 h 270"/>
                <a:gd name="T24" fmla="*/ 118 w 385"/>
                <a:gd name="T25"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70">
                  <a:moveTo>
                    <a:pt x="118" y="256"/>
                  </a:moveTo>
                  <a:cubicBezTo>
                    <a:pt x="178" y="231"/>
                    <a:pt x="279" y="175"/>
                    <a:pt x="385" y="135"/>
                  </a:cubicBezTo>
                  <a:cubicBezTo>
                    <a:pt x="373" y="101"/>
                    <a:pt x="373" y="101"/>
                    <a:pt x="373" y="101"/>
                  </a:cubicBezTo>
                  <a:cubicBezTo>
                    <a:pt x="297" y="124"/>
                    <a:pt x="210" y="137"/>
                    <a:pt x="144" y="151"/>
                  </a:cubicBezTo>
                  <a:cubicBezTo>
                    <a:pt x="137" y="115"/>
                    <a:pt x="117" y="72"/>
                    <a:pt x="81" y="22"/>
                  </a:cubicBezTo>
                  <a:cubicBezTo>
                    <a:pt x="76" y="16"/>
                    <a:pt x="70" y="11"/>
                    <a:pt x="62" y="8"/>
                  </a:cubicBezTo>
                  <a:cubicBezTo>
                    <a:pt x="58" y="6"/>
                    <a:pt x="54" y="5"/>
                    <a:pt x="51" y="5"/>
                  </a:cubicBezTo>
                  <a:cubicBezTo>
                    <a:pt x="24" y="0"/>
                    <a:pt x="0" y="23"/>
                    <a:pt x="4" y="50"/>
                  </a:cubicBezTo>
                  <a:cubicBezTo>
                    <a:pt x="15" y="138"/>
                    <a:pt x="29" y="217"/>
                    <a:pt x="56" y="266"/>
                  </a:cubicBezTo>
                  <a:cubicBezTo>
                    <a:pt x="60" y="266"/>
                    <a:pt x="63" y="266"/>
                    <a:pt x="66" y="267"/>
                  </a:cubicBezTo>
                  <a:cubicBezTo>
                    <a:pt x="66" y="267"/>
                    <a:pt x="66" y="267"/>
                    <a:pt x="66" y="267"/>
                  </a:cubicBezTo>
                  <a:cubicBezTo>
                    <a:pt x="71" y="270"/>
                    <a:pt x="80" y="269"/>
                    <a:pt x="91" y="266"/>
                  </a:cubicBezTo>
                  <a:cubicBezTo>
                    <a:pt x="101" y="264"/>
                    <a:pt x="110" y="261"/>
                    <a:pt x="118" y="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38">
              <a:extLst>
                <a:ext uri="{FF2B5EF4-FFF2-40B4-BE49-F238E27FC236}">
                  <a16:creationId xmlns:a16="http://schemas.microsoft.com/office/drawing/2014/main" id="{8B06E8D9-704C-4AC9-8599-EAF00BAC17A5}"/>
                </a:ext>
              </a:extLst>
            </p:cNvPr>
            <p:cNvSpPr>
              <a:spLocks/>
            </p:cNvSpPr>
            <p:nvPr/>
          </p:nvSpPr>
          <p:spPr bwMode="auto">
            <a:xfrm>
              <a:off x="10353675" y="9496426"/>
              <a:ext cx="379413" cy="855663"/>
            </a:xfrm>
            <a:custGeom>
              <a:avLst/>
              <a:gdLst>
                <a:gd name="T0" fmla="*/ 81 w 119"/>
                <a:gd name="T1" fmla="*/ 265 h 269"/>
                <a:gd name="T2" fmla="*/ 71 w 119"/>
                <a:gd name="T3" fmla="*/ 266 h 269"/>
                <a:gd name="T4" fmla="*/ 25 w 119"/>
                <a:gd name="T5" fmla="*/ 230 h 269"/>
                <a:gd name="T6" fmla="*/ 3 w 119"/>
                <a:gd name="T7" fmla="*/ 49 h 269"/>
                <a:gd name="T8" fmla="*/ 39 w 119"/>
                <a:gd name="T9" fmla="*/ 4 h 269"/>
                <a:gd name="T10" fmla="*/ 49 w 119"/>
                <a:gd name="T11" fmla="*/ 3 h 269"/>
                <a:gd name="T12" fmla="*/ 95 w 119"/>
                <a:gd name="T13" fmla="*/ 38 h 269"/>
                <a:gd name="T14" fmla="*/ 116 w 119"/>
                <a:gd name="T15" fmla="*/ 219 h 269"/>
                <a:gd name="T16" fmla="*/ 81 w 119"/>
                <a:gd name="T17" fmla="*/ 26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69">
                  <a:moveTo>
                    <a:pt x="81" y="265"/>
                  </a:moveTo>
                  <a:cubicBezTo>
                    <a:pt x="71" y="266"/>
                    <a:pt x="71" y="266"/>
                    <a:pt x="71" y="266"/>
                  </a:cubicBezTo>
                  <a:cubicBezTo>
                    <a:pt x="48" y="269"/>
                    <a:pt x="28" y="253"/>
                    <a:pt x="25" y="230"/>
                  </a:cubicBezTo>
                  <a:cubicBezTo>
                    <a:pt x="3" y="49"/>
                    <a:pt x="3" y="49"/>
                    <a:pt x="3" y="49"/>
                  </a:cubicBezTo>
                  <a:cubicBezTo>
                    <a:pt x="0" y="27"/>
                    <a:pt x="16" y="6"/>
                    <a:pt x="39" y="4"/>
                  </a:cubicBezTo>
                  <a:cubicBezTo>
                    <a:pt x="49" y="3"/>
                    <a:pt x="49" y="3"/>
                    <a:pt x="49" y="3"/>
                  </a:cubicBezTo>
                  <a:cubicBezTo>
                    <a:pt x="71" y="0"/>
                    <a:pt x="92" y="16"/>
                    <a:pt x="95" y="38"/>
                  </a:cubicBezTo>
                  <a:cubicBezTo>
                    <a:pt x="116" y="219"/>
                    <a:pt x="116" y="219"/>
                    <a:pt x="116" y="219"/>
                  </a:cubicBezTo>
                  <a:cubicBezTo>
                    <a:pt x="119" y="242"/>
                    <a:pt x="103" y="262"/>
                    <a:pt x="81" y="265"/>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39">
              <a:extLst>
                <a:ext uri="{FF2B5EF4-FFF2-40B4-BE49-F238E27FC236}">
                  <a16:creationId xmlns:a16="http://schemas.microsoft.com/office/drawing/2014/main" id="{8B4DF5B6-4B6B-4348-AF57-BF5DCDBAE486}"/>
                </a:ext>
              </a:extLst>
            </p:cNvPr>
            <p:cNvSpPr>
              <a:spLocks/>
            </p:cNvSpPr>
            <p:nvPr/>
          </p:nvSpPr>
          <p:spPr bwMode="auto">
            <a:xfrm>
              <a:off x="10207625" y="9674226"/>
              <a:ext cx="458788" cy="1509713"/>
            </a:xfrm>
            <a:custGeom>
              <a:avLst/>
              <a:gdLst>
                <a:gd name="T0" fmla="*/ 105 w 144"/>
                <a:gd name="T1" fmla="*/ 470 h 474"/>
                <a:gd name="T2" fmla="*/ 96 w 144"/>
                <a:gd name="T3" fmla="*/ 471 h 474"/>
                <a:gd name="T4" fmla="*/ 50 w 144"/>
                <a:gd name="T5" fmla="*/ 436 h 474"/>
                <a:gd name="T6" fmla="*/ 3 w 144"/>
                <a:gd name="T7" fmla="*/ 49 h 474"/>
                <a:gd name="T8" fmla="*/ 39 w 144"/>
                <a:gd name="T9" fmla="*/ 4 h 474"/>
                <a:gd name="T10" fmla="*/ 49 w 144"/>
                <a:gd name="T11" fmla="*/ 2 h 474"/>
                <a:gd name="T12" fmla="*/ 94 w 144"/>
                <a:gd name="T13" fmla="*/ 38 h 474"/>
                <a:gd name="T14" fmla="*/ 141 w 144"/>
                <a:gd name="T15" fmla="*/ 424 h 474"/>
                <a:gd name="T16" fmla="*/ 105 w 144"/>
                <a:gd name="T17" fmla="*/ 47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74">
                  <a:moveTo>
                    <a:pt x="105" y="470"/>
                  </a:moveTo>
                  <a:cubicBezTo>
                    <a:pt x="96" y="471"/>
                    <a:pt x="96" y="471"/>
                    <a:pt x="96" y="471"/>
                  </a:cubicBezTo>
                  <a:cubicBezTo>
                    <a:pt x="73" y="474"/>
                    <a:pt x="53" y="458"/>
                    <a:pt x="50" y="436"/>
                  </a:cubicBezTo>
                  <a:cubicBezTo>
                    <a:pt x="3" y="49"/>
                    <a:pt x="3" y="49"/>
                    <a:pt x="3" y="49"/>
                  </a:cubicBezTo>
                  <a:cubicBezTo>
                    <a:pt x="0" y="27"/>
                    <a:pt x="16" y="6"/>
                    <a:pt x="39" y="4"/>
                  </a:cubicBezTo>
                  <a:cubicBezTo>
                    <a:pt x="49" y="2"/>
                    <a:pt x="49" y="2"/>
                    <a:pt x="49" y="2"/>
                  </a:cubicBezTo>
                  <a:cubicBezTo>
                    <a:pt x="71" y="0"/>
                    <a:pt x="92" y="16"/>
                    <a:pt x="94" y="38"/>
                  </a:cubicBezTo>
                  <a:cubicBezTo>
                    <a:pt x="141" y="424"/>
                    <a:pt x="141" y="424"/>
                    <a:pt x="141" y="424"/>
                  </a:cubicBezTo>
                  <a:cubicBezTo>
                    <a:pt x="144" y="447"/>
                    <a:pt x="128" y="467"/>
                    <a:pt x="105" y="4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40">
              <a:extLst>
                <a:ext uri="{FF2B5EF4-FFF2-40B4-BE49-F238E27FC236}">
                  <a16:creationId xmlns:a16="http://schemas.microsoft.com/office/drawing/2014/main" id="{9CCC994B-00E9-471D-9194-6F70B0147DAA}"/>
                </a:ext>
              </a:extLst>
            </p:cNvPr>
            <p:cNvSpPr>
              <a:spLocks/>
            </p:cNvSpPr>
            <p:nvPr/>
          </p:nvSpPr>
          <p:spPr bwMode="auto">
            <a:xfrm>
              <a:off x="11141075" y="10477501"/>
              <a:ext cx="293688" cy="919163"/>
            </a:xfrm>
            <a:custGeom>
              <a:avLst/>
              <a:gdLst>
                <a:gd name="T0" fmla="*/ 45 w 92"/>
                <a:gd name="T1" fmla="*/ 1 h 289"/>
                <a:gd name="T2" fmla="*/ 45 w 92"/>
                <a:gd name="T3" fmla="*/ 1 h 289"/>
                <a:gd name="T4" fmla="*/ 92 w 92"/>
                <a:gd name="T5" fmla="*/ 46 h 289"/>
                <a:gd name="T6" fmla="*/ 69 w 92"/>
                <a:gd name="T7" fmla="*/ 243 h 289"/>
                <a:gd name="T8" fmla="*/ 51 w 92"/>
                <a:gd name="T9" fmla="*/ 289 h 289"/>
                <a:gd name="T10" fmla="*/ 51 w 92"/>
                <a:gd name="T11" fmla="*/ 289 h 289"/>
                <a:gd name="T12" fmla="*/ 32 w 92"/>
                <a:gd name="T13" fmla="*/ 243 h 289"/>
                <a:gd name="T14" fmla="*/ 0 w 92"/>
                <a:gd name="T15" fmla="*/ 48 h 289"/>
                <a:gd name="T16" fmla="*/ 45 w 92"/>
                <a:gd name="T17" fmla="*/ 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89">
                  <a:moveTo>
                    <a:pt x="45" y="1"/>
                  </a:moveTo>
                  <a:cubicBezTo>
                    <a:pt x="45" y="1"/>
                    <a:pt x="45" y="1"/>
                    <a:pt x="45" y="1"/>
                  </a:cubicBezTo>
                  <a:cubicBezTo>
                    <a:pt x="71" y="0"/>
                    <a:pt x="92" y="20"/>
                    <a:pt x="92" y="46"/>
                  </a:cubicBezTo>
                  <a:cubicBezTo>
                    <a:pt x="69" y="243"/>
                    <a:pt x="69" y="243"/>
                    <a:pt x="69" y="243"/>
                  </a:cubicBezTo>
                  <a:cubicBezTo>
                    <a:pt x="69" y="268"/>
                    <a:pt x="61" y="289"/>
                    <a:pt x="51" y="289"/>
                  </a:cubicBezTo>
                  <a:cubicBezTo>
                    <a:pt x="51" y="289"/>
                    <a:pt x="51" y="289"/>
                    <a:pt x="51" y="289"/>
                  </a:cubicBezTo>
                  <a:cubicBezTo>
                    <a:pt x="41" y="289"/>
                    <a:pt x="32" y="269"/>
                    <a:pt x="32" y="243"/>
                  </a:cubicBezTo>
                  <a:cubicBezTo>
                    <a:pt x="0" y="48"/>
                    <a:pt x="0" y="48"/>
                    <a:pt x="0" y="48"/>
                  </a:cubicBezTo>
                  <a:cubicBezTo>
                    <a:pt x="0" y="22"/>
                    <a:pt x="20" y="1"/>
                    <a:pt x="45" y="1"/>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41">
              <a:extLst>
                <a:ext uri="{FF2B5EF4-FFF2-40B4-BE49-F238E27FC236}">
                  <a16:creationId xmlns:a16="http://schemas.microsoft.com/office/drawing/2014/main" id="{40622E31-59EF-4315-85EE-76773425EB20}"/>
                </a:ext>
              </a:extLst>
            </p:cNvPr>
            <p:cNvSpPr>
              <a:spLocks/>
            </p:cNvSpPr>
            <p:nvPr/>
          </p:nvSpPr>
          <p:spPr bwMode="auto">
            <a:xfrm>
              <a:off x="10745788" y="10393363"/>
              <a:ext cx="1470025" cy="369888"/>
            </a:xfrm>
            <a:custGeom>
              <a:avLst/>
              <a:gdLst>
                <a:gd name="T0" fmla="*/ 3 w 461"/>
                <a:gd name="T1" fmla="*/ 26 h 116"/>
                <a:gd name="T2" fmla="*/ 3 w 461"/>
                <a:gd name="T3" fmla="*/ 26 h 116"/>
                <a:gd name="T4" fmla="*/ 50 w 461"/>
                <a:gd name="T5" fmla="*/ 13 h 116"/>
                <a:gd name="T6" fmla="*/ 417 w 461"/>
                <a:gd name="T7" fmla="*/ 21 h 116"/>
                <a:gd name="T8" fmla="*/ 458 w 461"/>
                <a:gd name="T9" fmla="*/ 72 h 116"/>
                <a:gd name="T10" fmla="*/ 458 w 461"/>
                <a:gd name="T11" fmla="*/ 72 h 116"/>
                <a:gd name="T12" fmla="*/ 408 w 461"/>
                <a:gd name="T13" fmla="*/ 113 h 116"/>
                <a:gd name="T14" fmla="*/ 47 w 461"/>
                <a:gd name="T15" fmla="*/ 48 h 116"/>
                <a:gd name="T16" fmla="*/ 3 w 461"/>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16">
                  <a:moveTo>
                    <a:pt x="3" y="26"/>
                  </a:moveTo>
                  <a:cubicBezTo>
                    <a:pt x="3" y="26"/>
                    <a:pt x="3" y="26"/>
                    <a:pt x="3" y="26"/>
                  </a:cubicBezTo>
                  <a:cubicBezTo>
                    <a:pt x="5" y="0"/>
                    <a:pt x="25" y="10"/>
                    <a:pt x="50" y="13"/>
                  </a:cubicBezTo>
                  <a:cubicBezTo>
                    <a:pt x="417" y="21"/>
                    <a:pt x="417" y="21"/>
                    <a:pt x="417" y="21"/>
                  </a:cubicBezTo>
                  <a:cubicBezTo>
                    <a:pt x="443" y="24"/>
                    <a:pt x="461" y="47"/>
                    <a:pt x="458" y="72"/>
                  </a:cubicBezTo>
                  <a:cubicBezTo>
                    <a:pt x="458" y="72"/>
                    <a:pt x="458" y="72"/>
                    <a:pt x="458" y="72"/>
                  </a:cubicBezTo>
                  <a:cubicBezTo>
                    <a:pt x="456" y="97"/>
                    <a:pt x="433" y="116"/>
                    <a:pt x="408" y="113"/>
                  </a:cubicBezTo>
                  <a:cubicBezTo>
                    <a:pt x="47" y="48"/>
                    <a:pt x="47" y="48"/>
                    <a:pt x="47" y="48"/>
                  </a:cubicBezTo>
                  <a:cubicBezTo>
                    <a:pt x="21" y="45"/>
                    <a:pt x="0" y="51"/>
                    <a:pt x="3" y="26"/>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1A5F73EF-1794-4601-B011-D3E006CF0836}"/>
              </a:ext>
            </a:extLst>
          </p:cNvPr>
          <p:cNvGrpSpPr/>
          <p:nvPr/>
        </p:nvGrpSpPr>
        <p:grpSpPr>
          <a:xfrm>
            <a:off x="13821910" y="6940549"/>
            <a:ext cx="6016625" cy="1660526"/>
            <a:chOff x="6015038" y="12055475"/>
            <a:chExt cx="6016625" cy="1660526"/>
          </a:xfrm>
        </p:grpSpPr>
        <p:sp>
          <p:nvSpPr>
            <p:cNvPr id="13" name="Freeform 213">
              <a:extLst>
                <a:ext uri="{FF2B5EF4-FFF2-40B4-BE49-F238E27FC236}">
                  <a16:creationId xmlns:a16="http://schemas.microsoft.com/office/drawing/2014/main" id="{CCC2AA33-989C-4053-8121-E99CE4B5291B}"/>
                </a:ext>
              </a:extLst>
            </p:cNvPr>
            <p:cNvSpPr>
              <a:spLocks/>
            </p:cNvSpPr>
            <p:nvPr/>
          </p:nvSpPr>
          <p:spPr bwMode="auto">
            <a:xfrm>
              <a:off x="6015038" y="12055475"/>
              <a:ext cx="6016625" cy="179388"/>
            </a:xfrm>
            <a:custGeom>
              <a:avLst/>
              <a:gdLst>
                <a:gd name="T0" fmla="*/ 2058 w 2085"/>
                <a:gd name="T1" fmla="*/ 62 h 62"/>
                <a:gd name="T2" fmla="*/ 27 w 2085"/>
                <a:gd name="T3" fmla="*/ 62 h 62"/>
                <a:gd name="T4" fmla="*/ 0 w 2085"/>
                <a:gd name="T5" fmla="*/ 34 h 62"/>
                <a:gd name="T6" fmla="*/ 0 w 2085"/>
                <a:gd name="T7" fmla="*/ 27 h 62"/>
                <a:gd name="T8" fmla="*/ 27 w 2085"/>
                <a:gd name="T9" fmla="*/ 0 h 62"/>
                <a:gd name="T10" fmla="*/ 2058 w 2085"/>
                <a:gd name="T11" fmla="*/ 0 h 62"/>
                <a:gd name="T12" fmla="*/ 2085 w 2085"/>
                <a:gd name="T13" fmla="*/ 27 h 62"/>
                <a:gd name="T14" fmla="*/ 2085 w 2085"/>
                <a:gd name="T15" fmla="*/ 34 h 62"/>
                <a:gd name="T16" fmla="*/ 2058 w 2085"/>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5" h="62">
                  <a:moveTo>
                    <a:pt x="2058" y="62"/>
                  </a:moveTo>
                  <a:cubicBezTo>
                    <a:pt x="27" y="62"/>
                    <a:pt x="27" y="62"/>
                    <a:pt x="27" y="62"/>
                  </a:cubicBezTo>
                  <a:cubicBezTo>
                    <a:pt x="12" y="62"/>
                    <a:pt x="0" y="49"/>
                    <a:pt x="0" y="34"/>
                  </a:cubicBezTo>
                  <a:cubicBezTo>
                    <a:pt x="0" y="27"/>
                    <a:pt x="0" y="27"/>
                    <a:pt x="0" y="27"/>
                  </a:cubicBezTo>
                  <a:cubicBezTo>
                    <a:pt x="0" y="12"/>
                    <a:pt x="12" y="0"/>
                    <a:pt x="27" y="0"/>
                  </a:cubicBezTo>
                  <a:cubicBezTo>
                    <a:pt x="2058" y="0"/>
                    <a:pt x="2058" y="0"/>
                    <a:pt x="2058" y="0"/>
                  </a:cubicBezTo>
                  <a:cubicBezTo>
                    <a:pt x="2073" y="0"/>
                    <a:pt x="2085" y="12"/>
                    <a:pt x="2085" y="27"/>
                  </a:cubicBezTo>
                  <a:cubicBezTo>
                    <a:pt x="2085" y="34"/>
                    <a:pt x="2085" y="34"/>
                    <a:pt x="2085" y="34"/>
                  </a:cubicBezTo>
                  <a:cubicBezTo>
                    <a:pt x="2085" y="49"/>
                    <a:pt x="2073" y="62"/>
                    <a:pt x="2058" y="62"/>
                  </a:cubicBez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596D079C-ED53-4313-802B-4598A7F89C7E}"/>
                </a:ext>
              </a:extLst>
            </p:cNvPr>
            <p:cNvSpPr>
              <a:spLocks/>
            </p:cNvSpPr>
            <p:nvPr/>
          </p:nvSpPr>
          <p:spPr bwMode="auto">
            <a:xfrm>
              <a:off x="6413500" y="12234863"/>
              <a:ext cx="219075" cy="1481138"/>
            </a:xfrm>
            <a:custGeom>
              <a:avLst/>
              <a:gdLst>
                <a:gd name="T0" fmla="*/ 72 w 138"/>
                <a:gd name="T1" fmla="*/ 933 h 933"/>
                <a:gd name="T2" fmla="*/ 0 w 138"/>
                <a:gd name="T3" fmla="*/ 933 h 933"/>
                <a:gd name="T4" fmla="*/ 65 w 138"/>
                <a:gd name="T5" fmla="*/ 0 h 933"/>
                <a:gd name="T6" fmla="*/ 138 w 138"/>
                <a:gd name="T7" fmla="*/ 0 h 933"/>
                <a:gd name="T8" fmla="*/ 72 w 138"/>
                <a:gd name="T9" fmla="*/ 933 h 933"/>
              </a:gdLst>
              <a:ahLst/>
              <a:cxnLst>
                <a:cxn ang="0">
                  <a:pos x="T0" y="T1"/>
                </a:cxn>
                <a:cxn ang="0">
                  <a:pos x="T2" y="T3"/>
                </a:cxn>
                <a:cxn ang="0">
                  <a:pos x="T4" y="T5"/>
                </a:cxn>
                <a:cxn ang="0">
                  <a:pos x="T6" y="T7"/>
                </a:cxn>
                <a:cxn ang="0">
                  <a:pos x="T8" y="T9"/>
                </a:cxn>
              </a:cxnLst>
              <a:rect l="0" t="0" r="r" b="b"/>
              <a:pathLst>
                <a:path w="138" h="933">
                  <a:moveTo>
                    <a:pt x="72" y="933"/>
                  </a:moveTo>
                  <a:lnTo>
                    <a:pt x="0" y="933"/>
                  </a:lnTo>
                  <a:lnTo>
                    <a:pt x="65" y="0"/>
                  </a:lnTo>
                  <a:lnTo>
                    <a:pt x="138" y="0"/>
                  </a:lnTo>
                  <a:lnTo>
                    <a:pt x="72"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C8119B79-E6D8-41DC-B7A1-1D65DBAFFF0C}"/>
                </a:ext>
              </a:extLst>
            </p:cNvPr>
            <p:cNvSpPr>
              <a:spLocks/>
            </p:cNvSpPr>
            <p:nvPr/>
          </p:nvSpPr>
          <p:spPr bwMode="auto">
            <a:xfrm>
              <a:off x="11414125" y="12234863"/>
              <a:ext cx="219075" cy="1481138"/>
            </a:xfrm>
            <a:custGeom>
              <a:avLst/>
              <a:gdLst>
                <a:gd name="T0" fmla="*/ 66 w 138"/>
                <a:gd name="T1" fmla="*/ 933 h 933"/>
                <a:gd name="T2" fmla="*/ 138 w 138"/>
                <a:gd name="T3" fmla="*/ 933 h 933"/>
                <a:gd name="T4" fmla="*/ 73 w 138"/>
                <a:gd name="T5" fmla="*/ 0 h 933"/>
                <a:gd name="T6" fmla="*/ 0 w 138"/>
                <a:gd name="T7" fmla="*/ 0 h 933"/>
                <a:gd name="T8" fmla="*/ 66 w 138"/>
                <a:gd name="T9" fmla="*/ 933 h 933"/>
              </a:gdLst>
              <a:ahLst/>
              <a:cxnLst>
                <a:cxn ang="0">
                  <a:pos x="T0" y="T1"/>
                </a:cxn>
                <a:cxn ang="0">
                  <a:pos x="T2" y="T3"/>
                </a:cxn>
                <a:cxn ang="0">
                  <a:pos x="T4" y="T5"/>
                </a:cxn>
                <a:cxn ang="0">
                  <a:pos x="T6" y="T7"/>
                </a:cxn>
                <a:cxn ang="0">
                  <a:pos x="T8" y="T9"/>
                </a:cxn>
              </a:cxnLst>
              <a:rect l="0" t="0" r="r" b="b"/>
              <a:pathLst>
                <a:path w="138" h="933">
                  <a:moveTo>
                    <a:pt x="66" y="933"/>
                  </a:moveTo>
                  <a:lnTo>
                    <a:pt x="138" y="933"/>
                  </a:lnTo>
                  <a:lnTo>
                    <a:pt x="73" y="0"/>
                  </a:lnTo>
                  <a:lnTo>
                    <a:pt x="0" y="0"/>
                  </a:lnTo>
                  <a:lnTo>
                    <a:pt x="66"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8913099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8"/>
                                        </p:tgtEl>
                                        <p:attrNameLst>
                                          <p:attrName>style.visibility</p:attrName>
                                        </p:attrNameLst>
                                      </p:cBhvr>
                                      <p:to>
                                        <p:strVal val="visible"/>
                                      </p:to>
                                    </p:set>
                                    <p:anim calcmode="lin" valueType="num">
                                      <p:cBhvr additive="base">
                                        <p:cTn id="7" dur="1500" fill="hold"/>
                                        <p:tgtEl>
                                          <p:spTgt spid="218"/>
                                        </p:tgtEl>
                                        <p:attrNameLst>
                                          <p:attrName>ppt_x</p:attrName>
                                        </p:attrNameLst>
                                      </p:cBhvr>
                                      <p:tavLst>
                                        <p:tav tm="0">
                                          <p:val>
                                            <p:strVal val="1+#ppt_w/2"/>
                                          </p:val>
                                        </p:tav>
                                        <p:tav tm="100000">
                                          <p:val>
                                            <p:strVal val="#ppt_x"/>
                                          </p:val>
                                        </p:tav>
                                      </p:tavLst>
                                    </p:anim>
                                    <p:anim calcmode="lin" valueType="num">
                                      <p:cBhvr additive="base">
                                        <p:cTn id="8" dur="1500" fill="hold"/>
                                        <p:tgtEl>
                                          <p:spTgt spid="21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261"/>
                                        </p:tgtEl>
                                        <p:attrNameLst>
                                          <p:attrName>style.visibility</p:attrName>
                                        </p:attrNameLst>
                                      </p:cBhvr>
                                      <p:to>
                                        <p:strVal val="visible"/>
                                      </p:to>
                                    </p:set>
                                    <p:anim calcmode="lin" valueType="num">
                                      <p:cBhvr additive="base">
                                        <p:cTn id="11" dur="1500" fill="hold"/>
                                        <p:tgtEl>
                                          <p:spTgt spid="261"/>
                                        </p:tgtEl>
                                        <p:attrNameLst>
                                          <p:attrName>ppt_x</p:attrName>
                                        </p:attrNameLst>
                                      </p:cBhvr>
                                      <p:tavLst>
                                        <p:tav tm="0">
                                          <p:val>
                                            <p:strVal val="1+#ppt_w/2"/>
                                          </p:val>
                                        </p:tav>
                                        <p:tav tm="100000">
                                          <p:val>
                                            <p:strVal val="#ppt_x"/>
                                          </p:val>
                                        </p:tav>
                                      </p:tavLst>
                                    </p:anim>
                                    <p:anim calcmode="lin" valueType="num">
                                      <p:cBhvr additive="base">
                                        <p:cTn id="12" dur="1500" fill="hold"/>
                                        <p:tgtEl>
                                          <p:spTgt spid="26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20"/>
                                        </p:tgtEl>
                                        <p:attrNameLst>
                                          <p:attrName>style.visibility</p:attrName>
                                        </p:attrNameLst>
                                      </p:cBhvr>
                                      <p:to>
                                        <p:strVal val="visible"/>
                                      </p:to>
                                    </p:set>
                                    <p:anim calcmode="lin" valueType="num">
                                      <p:cBhvr additive="base">
                                        <p:cTn id="15" dur="1500" fill="hold"/>
                                        <p:tgtEl>
                                          <p:spTgt spid="220"/>
                                        </p:tgtEl>
                                        <p:attrNameLst>
                                          <p:attrName>ppt_x</p:attrName>
                                        </p:attrNameLst>
                                      </p:cBhvr>
                                      <p:tavLst>
                                        <p:tav tm="0">
                                          <p:val>
                                            <p:strVal val="1+#ppt_w/2"/>
                                          </p:val>
                                        </p:tav>
                                        <p:tav tm="100000">
                                          <p:val>
                                            <p:strVal val="#ppt_x"/>
                                          </p:val>
                                        </p:tav>
                                      </p:tavLst>
                                    </p:anim>
                                    <p:anim calcmode="lin" valueType="num">
                                      <p:cBhvr additive="base">
                                        <p:cTn id="16" dur="1500" fill="hold"/>
                                        <p:tgtEl>
                                          <p:spTgt spid="2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500" fill="hold"/>
                                        <p:tgtEl>
                                          <p:spTgt spid="224"/>
                                        </p:tgtEl>
                                        <p:attrNameLst>
                                          <p:attrName>ppt_x</p:attrName>
                                        </p:attrNameLst>
                                      </p:cBhvr>
                                      <p:tavLst>
                                        <p:tav tm="0">
                                          <p:val>
                                            <p:strVal val="1+#ppt_w/2"/>
                                          </p:val>
                                        </p:tav>
                                        <p:tav tm="100000">
                                          <p:val>
                                            <p:strVal val="#ppt_x"/>
                                          </p:val>
                                        </p:tav>
                                      </p:tavLst>
                                    </p:anim>
                                    <p:anim calcmode="lin" valueType="num">
                                      <p:cBhvr additive="base">
                                        <p:cTn id="20" dur="1500" fill="hold"/>
                                        <p:tgtEl>
                                          <p:spTgt spid="22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1+#ppt_w/2"/>
                                          </p:val>
                                        </p:tav>
                                        <p:tav tm="100000">
                                          <p:val>
                                            <p:strVal val="#ppt_x"/>
                                          </p:val>
                                        </p:tav>
                                      </p:tavLst>
                                    </p:anim>
                                    <p:anim calcmode="lin" valueType="num">
                                      <p:cBhvr additive="base">
                                        <p:cTn id="24" dur="1500" fill="hold"/>
                                        <p:tgtEl>
                                          <p:spTgt spid="1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217"/>
                                        </p:tgtEl>
                                        <p:attrNameLst>
                                          <p:attrName>style.visibility</p:attrName>
                                        </p:attrNameLst>
                                      </p:cBhvr>
                                      <p:to>
                                        <p:strVal val="visible"/>
                                      </p:to>
                                    </p:set>
                                    <p:anim calcmode="lin" valueType="num">
                                      <p:cBhvr additive="base">
                                        <p:cTn id="27" dur="1500" fill="hold"/>
                                        <p:tgtEl>
                                          <p:spTgt spid="217"/>
                                        </p:tgtEl>
                                        <p:attrNameLst>
                                          <p:attrName>ppt_x</p:attrName>
                                        </p:attrNameLst>
                                      </p:cBhvr>
                                      <p:tavLst>
                                        <p:tav tm="0">
                                          <p:val>
                                            <p:strVal val="1+#ppt_w/2"/>
                                          </p:val>
                                        </p:tav>
                                        <p:tav tm="100000">
                                          <p:val>
                                            <p:strVal val="#ppt_x"/>
                                          </p:val>
                                        </p:tav>
                                      </p:tavLst>
                                    </p:anim>
                                    <p:anim calcmode="lin" valueType="num">
                                      <p:cBhvr additive="base">
                                        <p:cTn id="28" dur="1500" fill="hold"/>
                                        <p:tgtEl>
                                          <p:spTgt spid="217"/>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500" fill="hold"/>
                                        <p:tgtEl>
                                          <p:spTgt spid="221"/>
                                        </p:tgtEl>
                                        <p:attrNameLst>
                                          <p:attrName>ppt_x</p:attrName>
                                        </p:attrNameLst>
                                      </p:cBhvr>
                                      <p:tavLst>
                                        <p:tav tm="0">
                                          <p:val>
                                            <p:strVal val="1+#ppt_w/2"/>
                                          </p:val>
                                        </p:tav>
                                        <p:tav tm="100000">
                                          <p:val>
                                            <p:strVal val="#ppt_x"/>
                                          </p:val>
                                        </p:tav>
                                      </p:tavLst>
                                    </p:anim>
                                    <p:anim calcmode="lin" valueType="num">
                                      <p:cBhvr additive="base">
                                        <p:cTn id="32" dur="1500" fill="hold"/>
                                        <p:tgtEl>
                                          <p:spTgt spid="22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22"/>
                                        </p:tgtEl>
                                        <p:attrNameLst>
                                          <p:attrName>style.visibility</p:attrName>
                                        </p:attrNameLst>
                                      </p:cBhvr>
                                      <p:to>
                                        <p:strVal val="visible"/>
                                      </p:to>
                                    </p:set>
                                    <p:anim calcmode="lin" valueType="num">
                                      <p:cBhvr additive="base">
                                        <p:cTn id="35" dur="1500" fill="hold"/>
                                        <p:tgtEl>
                                          <p:spTgt spid="222"/>
                                        </p:tgtEl>
                                        <p:attrNameLst>
                                          <p:attrName>ppt_x</p:attrName>
                                        </p:attrNameLst>
                                      </p:cBhvr>
                                      <p:tavLst>
                                        <p:tav tm="0">
                                          <p:val>
                                            <p:strVal val="1+#ppt_w/2"/>
                                          </p:val>
                                        </p:tav>
                                        <p:tav tm="100000">
                                          <p:val>
                                            <p:strVal val="#ppt_x"/>
                                          </p:val>
                                        </p:tav>
                                      </p:tavLst>
                                    </p:anim>
                                    <p:anim calcmode="lin" valueType="num">
                                      <p:cBhvr additive="base">
                                        <p:cTn id="36" dur="1500" fill="hold"/>
                                        <p:tgtEl>
                                          <p:spTgt spid="222"/>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80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1500" fill="hold"/>
                                        <p:tgtEl>
                                          <p:spTgt spid="223"/>
                                        </p:tgtEl>
                                        <p:attrNameLst>
                                          <p:attrName>ppt_x</p:attrName>
                                        </p:attrNameLst>
                                      </p:cBhvr>
                                      <p:tavLst>
                                        <p:tav tm="0">
                                          <p:val>
                                            <p:strVal val="1+#ppt_w/2"/>
                                          </p:val>
                                        </p:tav>
                                        <p:tav tm="100000">
                                          <p:val>
                                            <p:strVal val="#ppt_x"/>
                                          </p:val>
                                        </p:tav>
                                      </p:tavLst>
                                    </p:anim>
                                    <p:anim calcmode="lin" valueType="num">
                                      <p:cBhvr additive="base">
                                        <p:cTn id="40" dur="1500" fill="hold"/>
                                        <p:tgtEl>
                                          <p:spTgt spid="2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900"/>
                                  </p:stCondLst>
                                  <p:childTnLst>
                                    <p:set>
                                      <p:cBhvr>
                                        <p:cTn id="42" dur="1" fill="hold">
                                          <p:stCondLst>
                                            <p:cond delay="0"/>
                                          </p:stCondLst>
                                        </p:cTn>
                                        <p:tgtEl>
                                          <p:spTgt spid="216"/>
                                        </p:tgtEl>
                                        <p:attrNameLst>
                                          <p:attrName>style.visibility</p:attrName>
                                        </p:attrNameLst>
                                      </p:cBhvr>
                                      <p:to>
                                        <p:strVal val="visible"/>
                                      </p:to>
                                    </p:set>
                                    <p:anim calcmode="lin" valueType="num">
                                      <p:cBhvr additive="base">
                                        <p:cTn id="43" dur="1500" fill="hold"/>
                                        <p:tgtEl>
                                          <p:spTgt spid="216"/>
                                        </p:tgtEl>
                                        <p:attrNameLst>
                                          <p:attrName>ppt_x</p:attrName>
                                        </p:attrNameLst>
                                      </p:cBhvr>
                                      <p:tavLst>
                                        <p:tav tm="0">
                                          <p:val>
                                            <p:strVal val="1+#ppt_w/2"/>
                                          </p:val>
                                        </p:tav>
                                        <p:tav tm="100000">
                                          <p:val>
                                            <p:strVal val="#ppt_x"/>
                                          </p:val>
                                        </p:tav>
                                      </p:tavLst>
                                    </p:anim>
                                    <p:anim calcmode="lin" valueType="num">
                                      <p:cBhvr additive="base">
                                        <p:cTn id="44" dur="1500" fill="hold"/>
                                        <p:tgtEl>
                                          <p:spTgt spid="216"/>
                                        </p:tgtEl>
                                        <p:attrNameLst>
                                          <p:attrName>ppt_y</p:attrName>
                                        </p:attrNameLst>
                                      </p:cBhvr>
                                      <p:tavLst>
                                        <p:tav tm="0">
                                          <p:val>
                                            <p:strVal val="#ppt_y"/>
                                          </p:val>
                                        </p:tav>
                                        <p:tav tm="100000">
                                          <p:val>
                                            <p:strVal val="#ppt_y"/>
                                          </p:val>
                                        </p:tav>
                                      </p:tavLst>
                                    </p:anim>
                                  </p:childTnLst>
                                </p:cTn>
                              </p:par>
                            </p:childTnLst>
                          </p:cTn>
                        </p:par>
                        <p:par>
                          <p:cTn id="45" fill="hold">
                            <p:stCondLst>
                              <p:cond delay="2400"/>
                            </p:stCondLst>
                            <p:childTnLst>
                              <p:par>
                                <p:cTn id="46" presetID="10" presetClass="entr" presetSubtype="0" fill="hold" grpId="0" nodeType="afterEffect">
                                  <p:stCondLst>
                                    <p:cond delay="0"/>
                                  </p:stCondLst>
                                  <p:childTnLst>
                                    <p:set>
                                      <p:cBhvr>
                                        <p:cTn id="47" dur="1" fill="hold">
                                          <p:stCondLst>
                                            <p:cond delay="0"/>
                                          </p:stCondLst>
                                        </p:cTn>
                                        <p:tgtEl>
                                          <p:spTgt spid="225"/>
                                        </p:tgtEl>
                                        <p:attrNameLst>
                                          <p:attrName>style.visibility</p:attrName>
                                        </p:attrNameLst>
                                      </p:cBhvr>
                                      <p:to>
                                        <p:strVal val="visible"/>
                                      </p:to>
                                    </p:set>
                                    <p:animEffect transition="in" filter="fade">
                                      <p:cBhvr>
                                        <p:cTn id="48" dur="500"/>
                                        <p:tgtEl>
                                          <p:spTgt spid="225"/>
                                        </p:tgtEl>
                                      </p:cBhvr>
                                    </p:animEffect>
                                  </p:childTnLst>
                                </p:cTn>
                              </p:par>
                            </p:childTnLst>
                          </p:cTn>
                        </p:par>
                        <p:par>
                          <p:cTn id="49" fill="hold">
                            <p:stCondLst>
                              <p:cond delay="2900"/>
                            </p:stCondLst>
                            <p:childTnLst>
                              <p:par>
                                <p:cTn id="50" presetID="10" presetClass="entr" presetSubtype="0" fill="hold" nodeType="afterEffect">
                                  <p:stCondLst>
                                    <p:cond delay="0"/>
                                  </p:stCondLst>
                                  <p:childTnLst>
                                    <p:set>
                                      <p:cBhvr>
                                        <p:cTn id="51" dur="1" fill="hold">
                                          <p:stCondLst>
                                            <p:cond delay="0"/>
                                          </p:stCondLst>
                                        </p:cTn>
                                        <p:tgtEl>
                                          <p:spTgt spid="226"/>
                                        </p:tgtEl>
                                        <p:attrNameLst>
                                          <p:attrName>style.visibility</p:attrName>
                                        </p:attrNameLst>
                                      </p:cBhvr>
                                      <p:to>
                                        <p:strVal val="visible"/>
                                      </p:to>
                                    </p:set>
                                    <p:animEffect transition="in" filter="fade">
                                      <p:cBhvr>
                                        <p:cTn id="52" dur="500"/>
                                        <p:tgtEl>
                                          <p:spTgt spid="226"/>
                                        </p:tgtEl>
                                      </p:cBhvr>
                                    </p:animEffect>
                                  </p:childTnLst>
                                </p:cTn>
                              </p:par>
                            </p:childTnLst>
                          </p:cTn>
                        </p:par>
                        <p:par>
                          <p:cTn id="53" fill="hold">
                            <p:stCondLst>
                              <p:cond delay="3400"/>
                            </p:stCondLst>
                            <p:childTnLst>
                              <p:par>
                                <p:cTn id="54" presetID="10" presetClass="entr" presetSubtype="0" fill="hold" nodeType="afterEffect">
                                  <p:stCondLst>
                                    <p:cond delay="0"/>
                                  </p:stCondLst>
                                  <p:childTnLst>
                                    <p:set>
                                      <p:cBhvr>
                                        <p:cTn id="55" dur="1" fill="hold">
                                          <p:stCondLst>
                                            <p:cond delay="0"/>
                                          </p:stCondLst>
                                        </p:cTn>
                                        <p:tgtEl>
                                          <p:spTgt spid="229"/>
                                        </p:tgtEl>
                                        <p:attrNameLst>
                                          <p:attrName>style.visibility</p:attrName>
                                        </p:attrNameLst>
                                      </p:cBhvr>
                                      <p:to>
                                        <p:strVal val="visible"/>
                                      </p:to>
                                    </p:set>
                                    <p:animEffect transition="in" filter="fade">
                                      <p:cBhvr>
                                        <p:cTn id="56" dur="500"/>
                                        <p:tgtEl>
                                          <p:spTgt spid="229"/>
                                        </p:tgtEl>
                                      </p:cBhvr>
                                    </p:animEffect>
                                  </p:childTnLst>
                                </p:cTn>
                              </p:par>
                            </p:childTnLst>
                          </p:cTn>
                        </p:par>
                        <p:par>
                          <p:cTn id="57" fill="hold">
                            <p:stCondLst>
                              <p:cond delay="3900"/>
                            </p:stCondLst>
                            <p:childTnLst>
                              <p:par>
                                <p:cTn id="58" presetID="10" presetClass="entr" presetSubtype="0" fill="hold" nodeType="afterEffect">
                                  <p:stCondLst>
                                    <p:cond delay="0"/>
                                  </p:stCondLst>
                                  <p:childTnLst>
                                    <p:set>
                                      <p:cBhvr>
                                        <p:cTn id="59" dur="1" fill="hold">
                                          <p:stCondLst>
                                            <p:cond delay="0"/>
                                          </p:stCondLst>
                                        </p:cTn>
                                        <p:tgtEl>
                                          <p:spTgt spid="232"/>
                                        </p:tgtEl>
                                        <p:attrNameLst>
                                          <p:attrName>style.visibility</p:attrName>
                                        </p:attrNameLst>
                                      </p:cBhvr>
                                      <p:to>
                                        <p:strVal val="visible"/>
                                      </p:to>
                                    </p:set>
                                    <p:animEffect transition="in" filter="fade">
                                      <p:cBhvr>
                                        <p:cTn id="60"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5" grpId="0"/>
    </p:bldLst>
  </p:timing>
</p:sld>
</file>

<file path=ppt/slides/slide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F920E3-5FA5-44BA-B419-E4820EF8181A}"/>
              </a:ext>
            </a:extLst>
          </p:cNvPr>
          <p:cNvSpPr/>
          <p:nvPr/>
        </p:nvSpPr>
        <p:spPr>
          <a:xfrm>
            <a:off x="4277033"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Rectangle 36">
            <a:extLst>
              <a:ext uri="{FF2B5EF4-FFF2-40B4-BE49-F238E27FC236}">
                <a16:creationId xmlns:a16="http://schemas.microsoft.com/office/drawing/2014/main" id="{7378B13B-5F5C-4319-B7B9-0B02D4B6577A}"/>
              </a:ext>
            </a:extLst>
          </p:cNvPr>
          <p:cNvSpPr>
            <a:spLocks noChangeArrowheads="1"/>
          </p:cNvSpPr>
          <p:nvPr/>
        </p:nvSpPr>
        <p:spPr bwMode="auto">
          <a:xfrm>
            <a:off x="4715182" y="6561138"/>
            <a:ext cx="13049251" cy="5994400"/>
          </a:xfrm>
          <a:prstGeom prst="rect">
            <a:avLst/>
          </a:prstGeom>
          <a:solidFill>
            <a:srgbClr val="5C87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7" name="Group 26">
            <a:extLst>
              <a:ext uri="{FF2B5EF4-FFF2-40B4-BE49-F238E27FC236}">
                <a16:creationId xmlns:a16="http://schemas.microsoft.com/office/drawing/2014/main" id="{55BA754A-11C2-4D5F-902F-BD0B26136D0E}"/>
              </a:ext>
            </a:extLst>
          </p:cNvPr>
          <p:cNvGrpSpPr/>
          <p:nvPr/>
        </p:nvGrpSpPr>
        <p:grpSpPr>
          <a:xfrm>
            <a:off x="8465335" y="3252151"/>
            <a:ext cx="6300788" cy="3286126"/>
            <a:chOff x="4429125" y="3575050"/>
            <a:chExt cx="6300788" cy="3286126"/>
          </a:xfrm>
        </p:grpSpPr>
        <p:sp>
          <p:nvSpPr>
            <p:cNvPr id="8" name="Freeform 5">
              <a:extLst>
                <a:ext uri="{FF2B5EF4-FFF2-40B4-BE49-F238E27FC236}">
                  <a16:creationId xmlns:a16="http://schemas.microsoft.com/office/drawing/2014/main" id="{3D3A6431-9E65-4E15-B356-EBC9BC3534CE}"/>
                </a:ext>
              </a:extLst>
            </p:cNvPr>
            <p:cNvSpPr>
              <a:spLocks/>
            </p:cNvSpPr>
            <p:nvPr/>
          </p:nvSpPr>
          <p:spPr bwMode="auto">
            <a:xfrm>
              <a:off x="5768975" y="4464050"/>
              <a:ext cx="1138238" cy="1346200"/>
            </a:xfrm>
            <a:custGeom>
              <a:avLst/>
              <a:gdLst>
                <a:gd name="T0" fmla="*/ 0 w 717"/>
                <a:gd name="T1" fmla="*/ 623 h 848"/>
                <a:gd name="T2" fmla="*/ 401 w 717"/>
                <a:gd name="T3" fmla="*/ 0 h 848"/>
                <a:gd name="T4" fmla="*/ 717 w 717"/>
                <a:gd name="T5" fmla="*/ 520 h 848"/>
                <a:gd name="T6" fmla="*/ 499 w 717"/>
                <a:gd name="T7" fmla="*/ 848 h 848"/>
                <a:gd name="T8" fmla="*/ 0 w 717"/>
                <a:gd name="T9" fmla="*/ 623 h 848"/>
              </a:gdLst>
              <a:ahLst/>
              <a:cxnLst>
                <a:cxn ang="0">
                  <a:pos x="T0" y="T1"/>
                </a:cxn>
                <a:cxn ang="0">
                  <a:pos x="T2" y="T3"/>
                </a:cxn>
                <a:cxn ang="0">
                  <a:pos x="T4" y="T5"/>
                </a:cxn>
                <a:cxn ang="0">
                  <a:pos x="T6" y="T7"/>
                </a:cxn>
                <a:cxn ang="0">
                  <a:pos x="T8" y="T9"/>
                </a:cxn>
              </a:cxnLst>
              <a:rect l="0" t="0" r="r" b="b"/>
              <a:pathLst>
                <a:path w="717" h="848">
                  <a:moveTo>
                    <a:pt x="0" y="623"/>
                  </a:moveTo>
                  <a:lnTo>
                    <a:pt x="401" y="0"/>
                  </a:lnTo>
                  <a:lnTo>
                    <a:pt x="717" y="520"/>
                  </a:lnTo>
                  <a:lnTo>
                    <a:pt x="499" y="848"/>
                  </a:lnTo>
                  <a:lnTo>
                    <a:pt x="0" y="623"/>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6">
              <a:extLst>
                <a:ext uri="{FF2B5EF4-FFF2-40B4-BE49-F238E27FC236}">
                  <a16:creationId xmlns:a16="http://schemas.microsoft.com/office/drawing/2014/main" id="{8FF713E9-82CF-4554-9E23-04A55DCA0D90}"/>
                </a:ext>
              </a:extLst>
            </p:cNvPr>
            <p:cNvSpPr>
              <a:spLocks/>
            </p:cNvSpPr>
            <p:nvPr/>
          </p:nvSpPr>
          <p:spPr bwMode="auto">
            <a:xfrm>
              <a:off x="5564188" y="5362575"/>
              <a:ext cx="996950" cy="804863"/>
            </a:xfrm>
            <a:custGeom>
              <a:avLst/>
              <a:gdLst>
                <a:gd name="T0" fmla="*/ 0 w 628"/>
                <a:gd name="T1" fmla="*/ 0 h 507"/>
                <a:gd name="T2" fmla="*/ 628 w 628"/>
                <a:gd name="T3" fmla="*/ 282 h 507"/>
                <a:gd name="T4" fmla="*/ 478 w 628"/>
                <a:gd name="T5" fmla="*/ 507 h 507"/>
                <a:gd name="T6" fmla="*/ 0 w 628"/>
                <a:gd name="T7" fmla="*/ 0 h 507"/>
              </a:gdLst>
              <a:ahLst/>
              <a:cxnLst>
                <a:cxn ang="0">
                  <a:pos x="T0" y="T1"/>
                </a:cxn>
                <a:cxn ang="0">
                  <a:pos x="T2" y="T3"/>
                </a:cxn>
                <a:cxn ang="0">
                  <a:pos x="T4" y="T5"/>
                </a:cxn>
                <a:cxn ang="0">
                  <a:pos x="T6" y="T7"/>
                </a:cxn>
              </a:cxnLst>
              <a:rect l="0" t="0" r="r" b="b"/>
              <a:pathLst>
                <a:path w="628" h="507">
                  <a:moveTo>
                    <a:pt x="0" y="0"/>
                  </a:moveTo>
                  <a:lnTo>
                    <a:pt x="628" y="282"/>
                  </a:lnTo>
                  <a:lnTo>
                    <a:pt x="478" y="507"/>
                  </a:lnTo>
                  <a:lnTo>
                    <a:pt x="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002938D-0738-4164-B6AB-F2225D021F69}"/>
                </a:ext>
              </a:extLst>
            </p:cNvPr>
            <p:cNvSpPr>
              <a:spLocks/>
            </p:cNvSpPr>
            <p:nvPr/>
          </p:nvSpPr>
          <p:spPr bwMode="auto">
            <a:xfrm>
              <a:off x="5080000" y="5362575"/>
              <a:ext cx="906463" cy="1085850"/>
            </a:xfrm>
            <a:custGeom>
              <a:avLst/>
              <a:gdLst>
                <a:gd name="T0" fmla="*/ 0 w 571"/>
                <a:gd name="T1" fmla="*/ 323 h 684"/>
                <a:gd name="T2" fmla="*/ 305 w 571"/>
                <a:gd name="T3" fmla="*/ 0 h 684"/>
                <a:gd name="T4" fmla="*/ 571 w 571"/>
                <a:gd name="T5" fmla="*/ 206 h 684"/>
                <a:gd name="T6" fmla="*/ 253 w 571"/>
                <a:gd name="T7" fmla="*/ 684 h 684"/>
                <a:gd name="T8" fmla="*/ 0 w 571"/>
                <a:gd name="T9" fmla="*/ 323 h 684"/>
              </a:gdLst>
              <a:ahLst/>
              <a:cxnLst>
                <a:cxn ang="0">
                  <a:pos x="T0" y="T1"/>
                </a:cxn>
                <a:cxn ang="0">
                  <a:pos x="T2" y="T3"/>
                </a:cxn>
                <a:cxn ang="0">
                  <a:pos x="T4" y="T5"/>
                </a:cxn>
                <a:cxn ang="0">
                  <a:pos x="T6" y="T7"/>
                </a:cxn>
                <a:cxn ang="0">
                  <a:pos x="T8" y="T9"/>
                </a:cxn>
              </a:cxnLst>
              <a:rect l="0" t="0" r="r" b="b"/>
              <a:pathLst>
                <a:path w="571" h="684">
                  <a:moveTo>
                    <a:pt x="0" y="323"/>
                  </a:moveTo>
                  <a:lnTo>
                    <a:pt x="305" y="0"/>
                  </a:lnTo>
                  <a:lnTo>
                    <a:pt x="571" y="206"/>
                  </a:lnTo>
                  <a:lnTo>
                    <a:pt x="253" y="684"/>
                  </a:lnTo>
                  <a:lnTo>
                    <a:pt x="0" y="3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15F7191C-6A64-4E34-BD7F-30DE7E9990BD}"/>
                </a:ext>
              </a:extLst>
            </p:cNvPr>
            <p:cNvSpPr>
              <a:spLocks/>
            </p:cNvSpPr>
            <p:nvPr/>
          </p:nvSpPr>
          <p:spPr bwMode="auto">
            <a:xfrm>
              <a:off x="5861050" y="3575050"/>
              <a:ext cx="4543425" cy="3282950"/>
            </a:xfrm>
            <a:custGeom>
              <a:avLst/>
              <a:gdLst>
                <a:gd name="T0" fmla="*/ 0 w 2862"/>
                <a:gd name="T1" fmla="*/ 2068 h 2068"/>
                <a:gd name="T2" fmla="*/ 1380 w 2862"/>
                <a:gd name="T3" fmla="*/ 0 h 2068"/>
                <a:gd name="T4" fmla="*/ 2862 w 2862"/>
                <a:gd name="T5" fmla="*/ 2068 h 2068"/>
                <a:gd name="T6" fmla="*/ 0 w 2862"/>
                <a:gd name="T7" fmla="*/ 2068 h 2068"/>
              </a:gdLst>
              <a:ahLst/>
              <a:cxnLst>
                <a:cxn ang="0">
                  <a:pos x="T0" y="T1"/>
                </a:cxn>
                <a:cxn ang="0">
                  <a:pos x="T2" y="T3"/>
                </a:cxn>
                <a:cxn ang="0">
                  <a:pos x="T4" y="T5"/>
                </a:cxn>
                <a:cxn ang="0">
                  <a:pos x="T6" y="T7"/>
                </a:cxn>
              </a:cxnLst>
              <a:rect l="0" t="0" r="r" b="b"/>
              <a:pathLst>
                <a:path w="2862" h="2068">
                  <a:moveTo>
                    <a:pt x="0" y="2068"/>
                  </a:moveTo>
                  <a:lnTo>
                    <a:pt x="1380" y="0"/>
                  </a:lnTo>
                  <a:lnTo>
                    <a:pt x="2862" y="2068"/>
                  </a:lnTo>
                  <a:lnTo>
                    <a:pt x="0" y="2068"/>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07423C9-F95C-44DF-BC6F-3AC4997659E7}"/>
                </a:ext>
              </a:extLst>
            </p:cNvPr>
            <p:cNvSpPr>
              <a:spLocks/>
            </p:cNvSpPr>
            <p:nvPr/>
          </p:nvSpPr>
          <p:spPr bwMode="auto">
            <a:xfrm>
              <a:off x="7358063" y="4438650"/>
              <a:ext cx="2116138" cy="2422525"/>
            </a:xfrm>
            <a:custGeom>
              <a:avLst/>
              <a:gdLst>
                <a:gd name="T0" fmla="*/ 1333 w 1333"/>
                <a:gd name="T1" fmla="*/ 1526 h 1526"/>
                <a:gd name="T2" fmla="*/ 321 w 1333"/>
                <a:gd name="T3" fmla="*/ 0 h 1526"/>
                <a:gd name="T4" fmla="*/ 0 w 1333"/>
                <a:gd name="T5" fmla="*/ 1524 h 1526"/>
                <a:gd name="T6" fmla="*/ 1333 w 1333"/>
                <a:gd name="T7" fmla="*/ 1526 h 1526"/>
              </a:gdLst>
              <a:ahLst/>
              <a:cxnLst>
                <a:cxn ang="0">
                  <a:pos x="T0" y="T1"/>
                </a:cxn>
                <a:cxn ang="0">
                  <a:pos x="T2" y="T3"/>
                </a:cxn>
                <a:cxn ang="0">
                  <a:pos x="T4" y="T5"/>
                </a:cxn>
                <a:cxn ang="0">
                  <a:pos x="T6" y="T7"/>
                </a:cxn>
              </a:cxnLst>
              <a:rect l="0" t="0" r="r" b="b"/>
              <a:pathLst>
                <a:path w="1333" h="1526">
                  <a:moveTo>
                    <a:pt x="1333" y="1526"/>
                  </a:moveTo>
                  <a:lnTo>
                    <a:pt x="321" y="0"/>
                  </a:lnTo>
                  <a:lnTo>
                    <a:pt x="0" y="1524"/>
                  </a:lnTo>
                  <a:lnTo>
                    <a:pt x="1333" y="1526"/>
                  </a:lnTo>
                  <a:close/>
                </a:path>
              </a:pathLst>
            </a:custGeom>
            <a:solidFill>
              <a:srgbClr val="E3F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D3195AD8-12AE-478D-AE08-521063D778B9}"/>
                </a:ext>
              </a:extLst>
            </p:cNvPr>
            <p:cNvSpPr>
              <a:spLocks/>
            </p:cNvSpPr>
            <p:nvPr/>
          </p:nvSpPr>
          <p:spPr bwMode="auto">
            <a:xfrm>
              <a:off x="5861050" y="3575050"/>
              <a:ext cx="2190750" cy="3282950"/>
            </a:xfrm>
            <a:custGeom>
              <a:avLst/>
              <a:gdLst>
                <a:gd name="T0" fmla="*/ 1380 w 1380"/>
                <a:gd name="T1" fmla="*/ 0 h 2068"/>
                <a:gd name="T2" fmla="*/ 943 w 1380"/>
                <a:gd name="T3" fmla="*/ 2068 h 2068"/>
                <a:gd name="T4" fmla="*/ 0 w 1380"/>
                <a:gd name="T5" fmla="*/ 2068 h 2068"/>
                <a:gd name="T6" fmla="*/ 1380 w 1380"/>
                <a:gd name="T7" fmla="*/ 0 h 2068"/>
              </a:gdLst>
              <a:ahLst/>
              <a:cxnLst>
                <a:cxn ang="0">
                  <a:pos x="T0" y="T1"/>
                </a:cxn>
                <a:cxn ang="0">
                  <a:pos x="T2" y="T3"/>
                </a:cxn>
                <a:cxn ang="0">
                  <a:pos x="T4" y="T5"/>
                </a:cxn>
                <a:cxn ang="0">
                  <a:pos x="T6" y="T7"/>
                </a:cxn>
              </a:cxnLst>
              <a:rect l="0" t="0" r="r" b="b"/>
              <a:pathLst>
                <a:path w="1380" h="2068">
                  <a:moveTo>
                    <a:pt x="1380" y="0"/>
                  </a:moveTo>
                  <a:lnTo>
                    <a:pt x="943" y="2068"/>
                  </a:lnTo>
                  <a:lnTo>
                    <a:pt x="0" y="2068"/>
                  </a:lnTo>
                  <a:lnTo>
                    <a:pt x="1380"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11">
              <a:extLst>
                <a:ext uri="{FF2B5EF4-FFF2-40B4-BE49-F238E27FC236}">
                  <a16:creationId xmlns:a16="http://schemas.microsoft.com/office/drawing/2014/main" id="{380EA788-FA4B-4798-8F05-A63AF62FE7A2}"/>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Line 12">
              <a:extLst>
                <a:ext uri="{FF2B5EF4-FFF2-40B4-BE49-F238E27FC236}">
                  <a16:creationId xmlns:a16="http://schemas.microsoft.com/office/drawing/2014/main" id="{C2B577FE-C257-4AD8-B0C0-B9F8578617FB}"/>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59E6AA27-3A60-4079-B3C2-517BD9A19F6A}"/>
                </a:ext>
              </a:extLst>
            </p:cNvPr>
            <p:cNvSpPr>
              <a:spLocks/>
            </p:cNvSpPr>
            <p:nvPr/>
          </p:nvSpPr>
          <p:spPr bwMode="auto">
            <a:xfrm>
              <a:off x="6405563" y="5554663"/>
              <a:ext cx="1227138" cy="1306513"/>
            </a:xfrm>
            <a:custGeom>
              <a:avLst/>
              <a:gdLst>
                <a:gd name="T0" fmla="*/ 0 w 773"/>
                <a:gd name="T1" fmla="*/ 823 h 823"/>
                <a:gd name="T2" fmla="*/ 773 w 773"/>
                <a:gd name="T3" fmla="*/ 0 h 823"/>
                <a:gd name="T4" fmla="*/ 600 w 773"/>
                <a:gd name="T5" fmla="*/ 821 h 823"/>
                <a:gd name="T6" fmla="*/ 0 w 773"/>
                <a:gd name="T7" fmla="*/ 823 h 823"/>
              </a:gdLst>
              <a:ahLst/>
              <a:cxnLst>
                <a:cxn ang="0">
                  <a:pos x="T0" y="T1"/>
                </a:cxn>
                <a:cxn ang="0">
                  <a:pos x="T2" y="T3"/>
                </a:cxn>
                <a:cxn ang="0">
                  <a:pos x="T4" y="T5"/>
                </a:cxn>
                <a:cxn ang="0">
                  <a:pos x="T6" y="T7"/>
                </a:cxn>
              </a:cxnLst>
              <a:rect l="0" t="0" r="r" b="b"/>
              <a:pathLst>
                <a:path w="773" h="823">
                  <a:moveTo>
                    <a:pt x="0" y="823"/>
                  </a:moveTo>
                  <a:lnTo>
                    <a:pt x="773" y="0"/>
                  </a:lnTo>
                  <a:lnTo>
                    <a:pt x="600" y="821"/>
                  </a:lnTo>
                  <a:lnTo>
                    <a:pt x="0" y="8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889D9567-B9DA-41F1-86FB-427B52C60EB0}"/>
                </a:ext>
              </a:extLst>
            </p:cNvPr>
            <p:cNvSpPr>
              <a:spLocks/>
            </p:cNvSpPr>
            <p:nvPr/>
          </p:nvSpPr>
          <p:spPr bwMode="auto">
            <a:xfrm>
              <a:off x="7358063" y="5554663"/>
              <a:ext cx="1512888" cy="1306513"/>
            </a:xfrm>
            <a:custGeom>
              <a:avLst/>
              <a:gdLst>
                <a:gd name="T0" fmla="*/ 173 w 953"/>
                <a:gd name="T1" fmla="*/ 0 h 823"/>
                <a:gd name="T2" fmla="*/ 953 w 953"/>
                <a:gd name="T3" fmla="*/ 823 h 823"/>
                <a:gd name="T4" fmla="*/ 0 w 953"/>
                <a:gd name="T5" fmla="*/ 821 h 823"/>
                <a:gd name="T6" fmla="*/ 173 w 953"/>
                <a:gd name="T7" fmla="*/ 0 h 823"/>
              </a:gdLst>
              <a:ahLst/>
              <a:cxnLst>
                <a:cxn ang="0">
                  <a:pos x="T0" y="T1"/>
                </a:cxn>
                <a:cxn ang="0">
                  <a:pos x="T2" y="T3"/>
                </a:cxn>
                <a:cxn ang="0">
                  <a:pos x="T4" y="T5"/>
                </a:cxn>
                <a:cxn ang="0">
                  <a:pos x="T6" y="T7"/>
                </a:cxn>
              </a:cxnLst>
              <a:rect l="0" t="0" r="r" b="b"/>
              <a:pathLst>
                <a:path w="953" h="823">
                  <a:moveTo>
                    <a:pt x="173" y="0"/>
                  </a:moveTo>
                  <a:lnTo>
                    <a:pt x="953" y="823"/>
                  </a:lnTo>
                  <a:lnTo>
                    <a:pt x="0" y="821"/>
                  </a:lnTo>
                  <a:lnTo>
                    <a:pt x="173" y="0"/>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F5089DF9-4DBF-490D-B70B-155DEA420003}"/>
                </a:ext>
              </a:extLst>
            </p:cNvPr>
            <p:cNvSpPr>
              <a:spLocks/>
            </p:cNvSpPr>
            <p:nvPr/>
          </p:nvSpPr>
          <p:spPr bwMode="auto">
            <a:xfrm>
              <a:off x="8164513" y="4892675"/>
              <a:ext cx="2565400" cy="1968500"/>
            </a:xfrm>
            <a:custGeom>
              <a:avLst/>
              <a:gdLst>
                <a:gd name="T0" fmla="*/ 0 w 1616"/>
                <a:gd name="T1" fmla="*/ 1240 h 1240"/>
                <a:gd name="T2" fmla="*/ 703 w 1616"/>
                <a:gd name="T3" fmla="*/ 0 h 1240"/>
                <a:gd name="T4" fmla="*/ 1616 w 1616"/>
                <a:gd name="T5" fmla="*/ 1238 h 1240"/>
                <a:gd name="T6" fmla="*/ 0 w 1616"/>
                <a:gd name="T7" fmla="*/ 1240 h 1240"/>
              </a:gdLst>
              <a:ahLst/>
              <a:cxnLst>
                <a:cxn ang="0">
                  <a:pos x="T0" y="T1"/>
                </a:cxn>
                <a:cxn ang="0">
                  <a:pos x="T2" y="T3"/>
                </a:cxn>
                <a:cxn ang="0">
                  <a:pos x="T4" y="T5"/>
                </a:cxn>
                <a:cxn ang="0">
                  <a:pos x="T6" y="T7"/>
                </a:cxn>
              </a:cxnLst>
              <a:rect l="0" t="0" r="r" b="b"/>
              <a:pathLst>
                <a:path w="1616" h="1240">
                  <a:moveTo>
                    <a:pt x="0" y="1240"/>
                  </a:moveTo>
                  <a:lnTo>
                    <a:pt x="703" y="0"/>
                  </a:lnTo>
                  <a:lnTo>
                    <a:pt x="1616" y="1238"/>
                  </a:lnTo>
                  <a:lnTo>
                    <a:pt x="0" y="1240"/>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6BD41D08-1FE6-400F-9D41-47595AF43607}"/>
                </a:ext>
              </a:extLst>
            </p:cNvPr>
            <p:cNvSpPr>
              <a:spLocks/>
            </p:cNvSpPr>
            <p:nvPr/>
          </p:nvSpPr>
          <p:spPr bwMode="auto">
            <a:xfrm>
              <a:off x="8164513" y="4892675"/>
              <a:ext cx="1725613" cy="1968500"/>
            </a:xfrm>
            <a:custGeom>
              <a:avLst/>
              <a:gdLst>
                <a:gd name="T0" fmla="*/ 703 w 1087"/>
                <a:gd name="T1" fmla="*/ 0 h 1240"/>
                <a:gd name="T2" fmla="*/ 605 w 1087"/>
                <a:gd name="T3" fmla="*/ 271 h 1240"/>
                <a:gd name="T4" fmla="*/ 866 w 1087"/>
                <a:gd name="T5" fmla="*/ 542 h 1240"/>
                <a:gd name="T6" fmla="*/ 698 w 1087"/>
                <a:gd name="T7" fmla="*/ 914 h 1240"/>
                <a:gd name="T8" fmla="*/ 1087 w 1087"/>
                <a:gd name="T9" fmla="*/ 1238 h 1240"/>
                <a:gd name="T10" fmla="*/ 0 w 1087"/>
                <a:gd name="T11" fmla="*/ 1240 h 1240"/>
                <a:gd name="T12" fmla="*/ 703 w 1087"/>
                <a:gd name="T13" fmla="*/ 0 h 1240"/>
              </a:gdLst>
              <a:ahLst/>
              <a:cxnLst>
                <a:cxn ang="0">
                  <a:pos x="T0" y="T1"/>
                </a:cxn>
                <a:cxn ang="0">
                  <a:pos x="T2" y="T3"/>
                </a:cxn>
                <a:cxn ang="0">
                  <a:pos x="T4" y="T5"/>
                </a:cxn>
                <a:cxn ang="0">
                  <a:pos x="T6" y="T7"/>
                </a:cxn>
                <a:cxn ang="0">
                  <a:pos x="T8" y="T9"/>
                </a:cxn>
                <a:cxn ang="0">
                  <a:pos x="T10" y="T11"/>
                </a:cxn>
                <a:cxn ang="0">
                  <a:pos x="T12" y="T13"/>
                </a:cxn>
              </a:cxnLst>
              <a:rect l="0" t="0" r="r" b="b"/>
              <a:pathLst>
                <a:path w="1087" h="1240">
                  <a:moveTo>
                    <a:pt x="703" y="0"/>
                  </a:moveTo>
                  <a:lnTo>
                    <a:pt x="605" y="271"/>
                  </a:lnTo>
                  <a:lnTo>
                    <a:pt x="866" y="542"/>
                  </a:lnTo>
                  <a:lnTo>
                    <a:pt x="698" y="914"/>
                  </a:lnTo>
                  <a:lnTo>
                    <a:pt x="1087" y="1238"/>
                  </a:lnTo>
                  <a:lnTo>
                    <a:pt x="0" y="1240"/>
                  </a:lnTo>
                  <a:lnTo>
                    <a:pt x="703"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1A4D4D97-C72F-4E76-9E62-1D27A1C8D879}"/>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 name="T6" fmla="*/ 0 w 971"/>
                <a:gd name="T7" fmla="*/ 736 h 736"/>
              </a:gdLst>
              <a:ahLst/>
              <a:cxnLst>
                <a:cxn ang="0">
                  <a:pos x="T0" y="T1"/>
                </a:cxn>
                <a:cxn ang="0">
                  <a:pos x="T2" y="T3"/>
                </a:cxn>
                <a:cxn ang="0">
                  <a:pos x="T4" y="T5"/>
                </a:cxn>
                <a:cxn ang="0">
                  <a:pos x="T6" y="T7"/>
                </a:cxn>
              </a:cxnLst>
              <a:rect l="0" t="0" r="r" b="b"/>
              <a:pathLst>
                <a:path w="971" h="736">
                  <a:moveTo>
                    <a:pt x="0" y="736"/>
                  </a:moveTo>
                  <a:lnTo>
                    <a:pt x="454" y="0"/>
                  </a:lnTo>
                  <a:lnTo>
                    <a:pt x="971" y="734"/>
                  </a:lnTo>
                  <a:lnTo>
                    <a:pt x="0" y="736"/>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65B11031-3CC4-4058-A111-0E7FC6C00B34}"/>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Lst>
              <a:ahLst/>
              <a:cxnLst>
                <a:cxn ang="0">
                  <a:pos x="T0" y="T1"/>
                </a:cxn>
                <a:cxn ang="0">
                  <a:pos x="T2" y="T3"/>
                </a:cxn>
                <a:cxn ang="0">
                  <a:pos x="T4" y="T5"/>
                </a:cxn>
              </a:cxnLst>
              <a:rect l="0" t="0" r="r" b="b"/>
              <a:pathLst>
                <a:path w="971" h="736">
                  <a:moveTo>
                    <a:pt x="0" y="736"/>
                  </a:moveTo>
                  <a:lnTo>
                    <a:pt x="454" y="0"/>
                  </a:lnTo>
                  <a:lnTo>
                    <a:pt x="971" y="7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79E54FEE-6D74-43DF-8E00-F2EA85D50BB1}"/>
                </a:ext>
              </a:extLst>
            </p:cNvPr>
            <p:cNvSpPr>
              <a:spLocks/>
            </p:cNvSpPr>
            <p:nvPr/>
          </p:nvSpPr>
          <p:spPr bwMode="auto">
            <a:xfrm>
              <a:off x="5208588" y="5689600"/>
              <a:ext cx="777875" cy="1165225"/>
            </a:xfrm>
            <a:custGeom>
              <a:avLst/>
              <a:gdLst>
                <a:gd name="T0" fmla="*/ 490 w 490"/>
                <a:gd name="T1" fmla="*/ 0 h 734"/>
                <a:gd name="T2" fmla="*/ 398 w 490"/>
                <a:gd name="T3" fmla="*/ 734 h 734"/>
                <a:gd name="T4" fmla="*/ 0 w 490"/>
                <a:gd name="T5" fmla="*/ 734 h 734"/>
                <a:gd name="T6" fmla="*/ 490 w 490"/>
                <a:gd name="T7" fmla="*/ 0 h 734"/>
              </a:gdLst>
              <a:ahLst/>
              <a:cxnLst>
                <a:cxn ang="0">
                  <a:pos x="T0" y="T1"/>
                </a:cxn>
                <a:cxn ang="0">
                  <a:pos x="T2" y="T3"/>
                </a:cxn>
                <a:cxn ang="0">
                  <a:pos x="T4" y="T5"/>
                </a:cxn>
                <a:cxn ang="0">
                  <a:pos x="T6" y="T7"/>
                </a:cxn>
              </a:cxnLst>
              <a:rect l="0" t="0" r="r" b="b"/>
              <a:pathLst>
                <a:path w="490" h="734">
                  <a:moveTo>
                    <a:pt x="490" y="0"/>
                  </a:moveTo>
                  <a:lnTo>
                    <a:pt x="398" y="734"/>
                  </a:lnTo>
                  <a:lnTo>
                    <a:pt x="0" y="734"/>
                  </a:lnTo>
                  <a:lnTo>
                    <a:pt x="49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FC664824-A8A9-4548-B2C9-7265F682C9C6}"/>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 name="T6" fmla="*/ 0 w 814"/>
                <a:gd name="T7" fmla="*/ 619 h 619"/>
              </a:gdLst>
              <a:ahLst/>
              <a:cxnLst>
                <a:cxn ang="0">
                  <a:pos x="T0" y="T1"/>
                </a:cxn>
                <a:cxn ang="0">
                  <a:pos x="T2" y="T3"/>
                </a:cxn>
                <a:cxn ang="0">
                  <a:pos x="T4" y="T5"/>
                </a:cxn>
                <a:cxn ang="0">
                  <a:pos x="T6" y="T7"/>
                </a:cxn>
              </a:cxnLst>
              <a:rect l="0" t="0" r="r" b="b"/>
              <a:pathLst>
                <a:path w="814" h="619">
                  <a:moveTo>
                    <a:pt x="0" y="619"/>
                  </a:moveTo>
                  <a:lnTo>
                    <a:pt x="380" y="0"/>
                  </a:lnTo>
                  <a:lnTo>
                    <a:pt x="814" y="617"/>
                  </a:lnTo>
                  <a:lnTo>
                    <a:pt x="0" y="619"/>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467B79C9-C6A9-44E2-9FD7-ABC34186493D}"/>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Lst>
              <a:ahLst/>
              <a:cxnLst>
                <a:cxn ang="0">
                  <a:pos x="T0" y="T1"/>
                </a:cxn>
                <a:cxn ang="0">
                  <a:pos x="T2" y="T3"/>
                </a:cxn>
                <a:cxn ang="0">
                  <a:pos x="T4" y="T5"/>
                </a:cxn>
              </a:cxnLst>
              <a:rect l="0" t="0" r="r" b="b"/>
              <a:pathLst>
                <a:path w="814" h="619">
                  <a:moveTo>
                    <a:pt x="0" y="619"/>
                  </a:moveTo>
                  <a:lnTo>
                    <a:pt x="380" y="0"/>
                  </a:lnTo>
                  <a:lnTo>
                    <a:pt x="814" y="6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53FA8697-7992-481B-8483-62287E49A5D1}"/>
                </a:ext>
              </a:extLst>
            </p:cNvPr>
            <p:cNvSpPr>
              <a:spLocks/>
            </p:cNvSpPr>
            <p:nvPr/>
          </p:nvSpPr>
          <p:spPr bwMode="auto">
            <a:xfrm>
              <a:off x="4429125" y="5875338"/>
              <a:ext cx="650875" cy="979488"/>
            </a:xfrm>
            <a:custGeom>
              <a:avLst/>
              <a:gdLst>
                <a:gd name="T0" fmla="*/ 410 w 410"/>
                <a:gd name="T1" fmla="*/ 0 h 617"/>
                <a:gd name="T2" fmla="*/ 333 w 410"/>
                <a:gd name="T3" fmla="*/ 617 h 617"/>
                <a:gd name="T4" fmla="*/ 0 w 410"/>
                <a:gd name="T5" fmla="*/ 617 h 617"/>
                <a:gd name="T6" fmla="*/ 410 w 410"/>
                <a:gd name="T7" fmla="*/ 0 h 617"/>
              </a:gdLst>
              <a:ahLst/>
              <a:cxnLst>
                <a:cxn ang="0">
                  <a:pos x="T0" y="T1"/>
                </a:cxn>
                <a:cxn ang="0">
                  <a:pos x="T2" y="T3"/>
                </a:cxn>
                <a:cxn ang="0">
                  <a:pos x="T4" y="T5"/>
                </a:cxn>
                <a:cxn ang="0">
                  <a:pos x="T6" y="T7"/>
                </a:cxn>
              </a:cxnLst>
              <a:rect l="0" t="0" r="r" b="b"/>
              <a:pathLst>
                <a:path w="410" h="617">
                  <a:moveTo>
                    <a:pt x="410" y="0"/>
                  </a:moveTo>
                  <a:lnTo>
                    <a:pt x="333" y="617"/>
                  </a:lnTo>
                  <a:lnTo>
                    <a:pt x="0" y="617"/>
                  </a:lnTo>
                  <a:lnTo>
                    <a:pt x="41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814B2984-C0B5-462E-84CD-473D06B8C9D9}"/>
                </a:ext>
              </a:extLst>
            </p:cNvPr>
            <p:cNvSpPr>
              <a:spLocks/>
            </p:cNvSpPr>
            <p:nvPr/>
          </p:nvSpPr>
          <p:spPr bwMode="auto">
            <a:xfrm>
              <a:off x="6372225" y="5099050"/>
              <a:ext cx="534988" cy="711200"/>
            </a:xfrm>
            <a:custGeom>
              <a:avLst/>
              <a:gdLst>
                <a:gd name="T0" fmla="*/ 264 w 337"/>
                <a:gd name="T1" fmla="*/ 0 h 448"/>
                <a:gd name="T2" fmla="*/ 0 w 337"/>
                <a:gd name="T3" fmla="*/ 396 h 448"/>
                <a:gd name="T4" fmla="*/ 119 w 337"/>
                <a:gd name="T5" fmla="*/ 448 h 448"/>
                <a:gd name="T6" fmla="*/ 337 w 337"/>
                <a:gd name="T7" fmla="*/ 120 h 448"/>
                <a:gd name="T8" fmla="*/ 264 w 337"/>
                <a:gd name="T9" fmla="*/ 0 h 448"/>
              </a:gdLst>
              <a:ahLst/>
              <a:cxnLst>
                <a:cxn ang="0">
                  <a:pos x="T0" y="T1"/>
                </a:cxn>
                <a:cxn ang="0">
                  <a:pos x="T2" y="T3"/>
                </a:cxn>
                <a:cxn ang="0">
                  <a:pos x="T4" y="T5"/>
                </a:cxn>
                <a:cxn ang="0">
                  <a:pos x="T6" y="T7"/>
                </a:cxn>
                <a:cxn ang="0">
                  <a:pos x="T8" y="T9"/>
                </a:cxn>
              </a:cxnLst>
              <a:rect l="0" t="0" r="r" b="b"/>
              <a:pathLst>
                <a:path w="337" h="448">
                  <a:moveTo>
                    <a:pt x="264" y="0"/>
                  </a:moveTo>
                  <a:lnTo>
                    <a:pt x="0" y="396"/>
                  </a:lnTo>
                  <a:lnTo>
                    <a:pt x="119" y="448"/>
                  </a:lnTo>
                  <a:lnTo>
                    <a:pt x="337" y="120"/>
                  </a:lnTo>
                  <a:lnTo>
                    <a:pt x="264"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pic>
        <p:nvPicPr>
          <p:cNvPr id="28" name="Picture 27">
            <a:extLst>
              <a:ext uri="{FF2B5EF4-FFF2-40B4-BE49-F238E27FC236}">
                <a16:creationId xmlns:a16="http://schemas.microsoft.com/office/drawing/2014/main" id="{6D5C4AA7-91C5-407A-A23E-A161512BF2DF}"/>
              </a:ext>
            </a:extLst>
          </p:cNvPr>
          <p:cNvPicPr>
            <a:picLocks noChangeAspect="1"/>
          </p:cNvPicPr>
          <p:nvPr/>
        </p:nvPicPr>
        <p:blipFill>
          <a:blip r:embed="rId3"/>
          <a:stretch>
            <a:fillRect/>
          </a:stretch>
        </p:blipFill>
        <p:spPr>
          <a:xfrm>
            <a:off x="5622815" y="6482715"/>
            <a:ext cx="11205409" cy="161925"/>
          </a:xfrm>
          <a:prstGeom prst="rect">
            <a:avLst/>
          </a:prstGeom>
        </p:spPr>
      </p:pic>
      <p:sp>
        <p:nvSpPr>
          <p:cNvPr id="3" name="Freeform: Shape 2">
            <a:extLst>
              <a:ext uri="{FF2B5EF4-FFF2-40B4-BE49-F238E27FC236}">
                <a16:creationId xmlns:a16="http://schemas.microsoft.com/office/drawing/2014/main" id="{837C84E4-B185-4E58-8210-0BB0471151C4}"/>
              </a:ext>
            </a:extLst>
          </p:cNvPr>
          <p:cNvSpPr>
            <a:spLocks/>
          </p:cNvSpPr>
          <p:nvPr/>
        </p:nvSpPr>
        <p:spPr bwMode="auto">
          <a:xfrm>
            <a:off x="4277033"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0">
            <a:extLst>
              <a:ext uri="{FF2B5EF4-FFF2-40B4-BE49-F238E27FC236}">
                <a16:creationId xmlns:a16="http://schemas.microsoft.com/office/drawing/2014/main" id="{610A96D5-BF81-45AF-AA2D-5DF2C16F87ED}"/>
              </a:ext>
            </a:extLst>
          </p:cNvPr>
          <p:cNvSpPr>
            <a:spLocks/>
          </p:cNvSpPr>
          <p:nvPr/>
        </p:nvSpPr>
        <p:spPr bwMode="auto">
          <a:xfrm>
            <a:off x="7318060" y="2222579"/>
            <a:ext cx="3254375" cy="1241425"/>
          </a:xfrm>
          <a:custGeom>
            <a:avLst/>
            <a:gdLst>
              <a:gd name="T0" fmla="*/ 1105 w 1186"/>
              <a:gd name="T1" fmla="*/ 255 h 451"/>
              <a:gd name="T2" fmla="*/ 1073 w 1186"/>
              <a:gd name="T3" fmla="*/ 236 h 451"/>
              <a:gd name="T4" fmla="*/ 975 w 1186"/>
              <a:gd name="T5" fmla="*/ 190 h 451"/>
              <a:gd name="T6" fmla="*/ 895 w 1186"/>
              <a:gd name="T7" fmla="*/ 218 h 451"/>
              <a:gd name="T8" fmla="*/ 875 w 1186"/>
              <a:gd name="T9" fmla="*/ 215 h 451"/>
              <a:gd name="T10" fmla="*/ 695 w 1186"/>
              <a:gd name="T11" fmla="*/ 77 h 451"/>
              <a:gd name="T12" fmla="*/ 687 w 1186"/>
              <a:gd name="T13" fmla="*/ 78 h 451"/>
              <a:gd name="T14" fmla="*/ 644 w 1186"/>
              <a:gd name="T15" fmla="*/ 62 h 451"/>
              <a:gd name="T16" fmla="*/ 489 w 1186"/>
              <a:gd name="T17" fmla="*/ 0 h 451"/>
              <a:gd name="T18" fmla="*/ 316 w 1186"/>
              <a:gd name="T19" fmla="*/ 82 h 451"/>
              <a:gd name="T20" fmla="*/ 270 w 1186"/>
              <a:gd name="T21" fmla="*/ 103 h 451"/>
              <a:gd name="T22" fmla="*/ 269 w 1186"/>
              <a:gd name="T23" fmla="*/ 103 h 451"/>
              <a:gd name="T24" fmla="*/ 126 w 1186"/>
              <a:gd name="T25" fmla="*/ 177 h 451"/>
              <a:gd name="T26" fmla="*/ 96 w 1186"/>
              <a:gd name="T27" fmla="*/ 199 h 451"/>
              <a:gd name="T28" fmla="*/ 6 w 1186"/>
              <a:gd name="T29" fmla="*/ 335 h 451"/>
              <a:gd name="T30" fmla="*/ 123 w 1186"/>
              <a:gd name="T31" fmla="*/ 450 h 451"/>
              <a:gd name="T32" fmla="*/ 162 w 1186"/>
              <a:gd name="T33" fmla="*/ 448 h 451"/>
              <a:gd name="T34" fmla="*/ 231 w 1186"/>
              <a:gd name="T35" fmla="*/ 447 h 451"/>
              <a:gd name="T36" fmla="*/ 269 w 1186"/>
              <a:gd name="T37" fmla="*/ 451 h 451"/>
              <a:gd name="T38" fmla="*/ 329 w 1186"/>
              <a:gd name="T39" fmla="*/ 440 h 451"/>
              <a:gd name="T40" fmla="*/ 420 w 1186"/>
              <a:gd name="T41" fmla="*/ 440 h 451"/>
              <a:gd name="T42" fmla="*/ 489 w 1186"/>
              <a:gd name="T43" fmla="*/ 451 h 451"/>
              <a:gd name="T44" fmla="*/ 554 w 1186"/>
              <a:gd name="T45" fmla="*/ 441 h 451"/>
              <a:gd name="T46" fmla="*/ 641 w 1186"/>
              <a:gd name="T47" fmla="*/ 443 h 451"/>
              <a:gd name="T48" fmla="*/ 695 w 1186"/>
              <a:gd name="T49" fmla="*/ 451 h 451"/>
              <a:gd name="T50" fmla="*/ 747 w 1186"/>
              <a:gd name="T51" fmla="*/ 443 h 451"/>
              <a:gd name="T52" fmla="*/ 832 w 1186"/>
              <a:gd name="T53" fmla="*/ 445 h 451"/>
              <a:gd name="T54" fmla="*/ 869 w 1186"/>
              <a:gd name="T55" fmla="*/ 451 h 451"/>
              <a:gd name="T56" fmla="*/ 892 w 1186"/>
              <a:gd name="T57" fmla="*/ 448 h 451"/>
              <a:gd name="T58" fmla="*/ 949 w 1186"/>
              <a:gd name="T59" fmla="*/ 448 h 451"/>
              <a:gd name="T60" fmla="*/ 975 w 1186"/>
              <a:gd name="T61" fmla="*/ 451 h 451"/>
              <a:gd name="T62" fmla="*/ 1001 w 1186"/>
              <a:gd name="T63" fmla="*/ 448 h 451"/>
              <a:gd name="T64" fmla="*/ 1063 w 1186"/>
              <a:gd name="T65" fmla="*/ 448 h 451"/>
              <a:gd name="T66" fmla="*/ 1087 w 1186"/>
              <a:gd name="T67" fmla="*/ 451 h 451"/>
              <a:gd name="T68" fmla="*/ 1184 w 1186"/>
              <a:gd name="T69" fmla="*/ 349 h 451"/>
              <a:gd name="T70" fmla="*/ 1105 w 1186"/>
              <a:gd name="T71"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6" h="451">
                <a:moveTo>
                  <a:pt x="1105" y="255"/>
                </a:moveTo>
                <a:cubicBezTo>
                  <a:pt x="1093" y="253"/>
                  <a:pt x="1082" y="245"/>
                  <a:pt x="1073" y="236"/>
                </a:cubicBezTo>
                <a:cubicBezTo>
                  <a:pt x="1049" y="208"/>
                  <a:pt x="1014" y="190"/>
                  <a:pt x="975" y="190"/>
                </a:cubicBezTo>
                <a:cubicBezTo>
                  <a:pt x="945" y="190"/>
                  <a:pt x="917" y="201"/>
                  <a:pt x="895" y="218"/>
                </a:cubicBezTo>
                <a:cubicBezTo>
                  <a:pt x="889" y="216"/>
                  <a:pt x="882" y="215"/>
                  <a:pt x="875" y="215"/>
                </a:cubicBezTo>
                <a:cubicBezTo>
                  <a:pt x="854" y="136"/>
                  <a:pt x="781" y="77"/>
                  <a:pt x="695" y="77"/>
                </a:cubicBezTo>
                <a:cubicBezTo>
                  <a:pt x="692" y="77"/>
                  <a:pt x="690" y="77"/>
                  <a:pt x="687" y="78"/>
                </a:cubicBezTo>
                <a:cubicBezTo>
                  <a:pt x="671" y="78"/>
                  <a:pt x="656" y="73"/>
                  <a:pt x="644" y="62"/>
                </a:cubicBezTo>
                <a:cubicBezTo>
                  <a:pt x="604" y="24"/>
                  <a:pt x="549" y="0"/>
                  <a:pt x="489" y="0"/>
                </a:cubicBezTo>
                <a:cubicBezTo>
                  <a:pt x="420" y="0"/>
                  <a:pt x="357" y="32"/>
                  <a:pt x="316" y="82"/>
                </a:cubicBezTo>
                <a:cubicBezTo>
                  <a:pt x="305" y="95"/>
                  <a:pt x="288" y="103"/>
                  <a:pt x="270" y="103"/>
                </a:cubicBezTo>
                <a:cubicBezTo>
                  <a:pt x="270" y="103"/>
                  <a:pt x="269" y="103"/>
                  <a:pt x="269" y="103"/>
                </a:cubicBezTo>
                <a:cubicBezTo>
                  <a:pt x="210" y="103"/>
                  <a:pt x="158" y="132"/>
                  <a:pt x="126" y="177"/>
                </a:cubicBezTo>
                <a:cubicBezTo>
                  <a:pt x="119" y="188"/>
                  <a:pt x="108" y="195"/>
                  <a:pt x="96" y="199"/>
                </a:cubicBezTo>
                <a:cubicBezTo>
                  <a:pt x="40" y="216"/>
                  <a:pt x="0" y="272"/>
                  <a:pt x="6" y="335"/>
                </a:cubicBezTo>
                <a:cubicBezTo>
                  <a:pt x="12" y="396"/>
                  <a:pt x="62" y="445"/>
                  <a:pt x="123" y="450"/>
                </a:cubicBezTo>
                <a:cubicBezTo>
                  <a:pt x="136" y="451"/>
                  <a:pt x="149" y="450"/>
                  <a:pt x="162" y="448"/>
                </a:cubicBezTo>
                <a:cubicBezTo>
                  <a:pt x="185" y="443"/>
                  <a:pt x="208" y="441"/>
                  <a:pt x="231" y="447"/>
                </a:cubicBezTo>
                <a:cubicBezTo>
                  <a:pt x="243" y="449"/>
                  <a:pt x="256" y="451"/>
                  <a:pt x="269" y="451"/>
                </a:cubicBezTo>
                <a:cubicBezTo>
                  <a:pt x="290" y="451"/>
                  <a:pt x="310" y="447"/>
                  <a:pt x="329" y="440"/>
                </a:cubicBezTo>
                <a:cubicBezTo>
                  <a:pt x="358" y="429"/>
                  <a:pt x="390" y="430"/>
                  <a:pt x="420" y="440"/>
                </a:cubicBezTo>
                <a:cubicBezTo>
                  <a:pt x="441" y="447"/>
                  <a:pt x="465" y="451"/>
                  <a:pt x="489" y="451"/>
                </a:cubicBezTo>
                <a:cubicBezTo>
                  <a:pt x="512" y="451"/>
                  <a:pt x="533" y="447"/>
                  <a:pt x="554" y="441"/>
                </a:cubicBezTo>
                <a:cubicBezTo>
                  <a:pt x="582" y="433"/>
                  <a:pt x="612" y="434"/>
                  <a:pt x="641" y="443"/>
                </a:cubicBezTo>
                <a:cubicBezTo>
                  <a:pt x="658" y="448"/>
                  <a:pt x="676" y="451"/>
                  <a:pt x="695" y="451"/>
                </a:cubicBezTo>
                <a:cubicBezTo>
                  <a:pt x="713" y="451"/>
                  <a:pt x="730" y="448"/>
                  <a:pt x="747" y="443"/>
                </a:cubicBezTo>
                <a:cubicBezTo>
                  <a:pt x="775" y="435"/>
                  <a:pt x="805" y="436"/>
                  <a:pt x="832" y="445"/>
                </a:cubicBezTo>
                <a:cubicBezTo>
                  <a:pt x="844" y="449"/>
                  <a:pt x="856" y="451"/>
                  <a:pt x="869" y="451"/>
                </a:cubicBezTo>
                <a:cubicBezTo>
                  <a:pt x="877" y="451"/>
                  <a:pt x="885" y="450"/>
                  <a:pt x="892" y="448"/>
                </a:cubicBezTo>
                <a:cubicBezTo>
                  <a:pt x="911" y="445"/>
                  <a:pt x="930" y="444"/>
                  <a:pt x="949" y="448"/>
                </a:cubicBezTo>
                <a:cubicBezTo>
                  <a:pt x="957" y="450"/>
                  <a:pt x="966" y="451"/>
                  <a:pt x="975" y="451"/>
                </a:cubicBezTo>
                <a:cubicBezTo>
                  <a:pt x="984" y="451"/>
                  <a:pt x="992" y="450"/>
                  <a:pt x="1001" y="448"/>
                </a:cubicBezTo>
                <a:cubicBezTo>
                  <a:pt x="1021" y="444"/>
                  <a:pt x="1043" y="443"/>
                  <a:pt x="1063" y="448"/>
                </a:cubicBezTo>
                <a:cubicBezTo>
                  <a:pt x="1071" y="450"/>
                  <a:pt x="1079" y="451"/>
                  <a:pt x="1087" y="451"/>
                </a:cubicBezTo>
                <a:cubicBezTo>
                  <a:pt x="1142" y="450"/>
                  <a:pt x="1186" y="403"/>
                  <a:pt x="1184" y="349"/>
                </a:cubicBezTo>
                <a:cubicBezTo>
                  <a:pt x="1183" y="302"/>
                  <a:pt x="1149" y="264"/>
                  <a:pt x="1105" y="255"/>
                </a:cubicBezTo>
                <a:close/>
              </a:path>
            </a:pathLst>
          </a:custGeom>
          <a:solidFill>
            <a:srgbClr val="DEE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1">
            <a:extLst>
              <a:ext uri="{FF2B5EF4-FFF2-40B4-BE49-F238E27FC236}">
                <a16:creationId xmlns:a16="http://schemas.microsoft.com/office/drawing/2014/main" id="{AB4900A7-B821-4B80-B2F8-A0110A1358DF}"/>
              </a:ext>
            </a:extLst>
          </p:cNvPr>
          <p:cNvSpPr>
            <a:spLocks/>
          </p:cNvSpPr>
          <p:nvPr/>
        </p:nvSpPr>
        <p:spPr bwMode="auto">
          <a:xfrm>
            <a:off x="8183248" y="2552779"/>
            <a:ext cx="2389187" cy="911225"/>
          </a:xfrm>
          <a:custGeom>
            <a:avLst/>
            <a:gdLst>
              <a:gd name="T0" fmla="*/ 811 w 871"/>
              <a:gd name="T1" fmla="*/ 187 h 331"/>
              <a:gd name="T2" fmla="*/ 788 w 871"/>
              <a:gd name="T3" fmla="*/ 173 h 331"/>
              <a:gd name="T4" fmla="*/ 715 w 871"/>
              <a:gd name="T5" fmla="*/ 140 h 331"/>
              <a:gd name="T6" fmla="*/ 657 w 871"/>
              <a:gd name="T7" fmla="*/ 160 h 331"/>
              <a:gd name="T8" fmla="*/ 643 w 871"/>
              <a:gd name="T9" fmla="*/ 158 h 331"/>
              <a:gd name="T10" fmla="*/ 510 w 871"/>
              <a:gd name="T11" fmla="*/ 57 h 331"/>
              <a:gd name="T12" fmla="*/ 504 w 871"/>
              <a:gd name="T13" fmla="*/ 57 h 331"/>
              <a:gd name="T14" fmla="*/ 473 w 871"/>
              <a:gd name="T15" fmla="*/ 46 h 331"/>
              <a:gd name="T16" fmla="*/ 359 w 871"/>
              <a:gd name="T17" fmla="*/ 0 h 331"/>
              <a:gd name="T18" fmla="*/ 232 w 871"/>
              <a:gd name="T19" fmla="*/ 60 h 331"/>
              <a:gd name="T20" fmla="*/ 199 w 871"/>
              <a:gd name="T21" fmla="*/ 75 h 331"/>
              <a:gd name="T22" fmla="*/ 198 w 871"/>
              <a:gd name="T23" fmla="*/ 75 h 331"/>
              <a:gd name="T24" fmla="*/ 93 w 871"/>
              <a:gd name="T25" fmla="*/ 130 h 331"/>
              <a:gd name="T26" fmla="*/ 71 w 871"/>
              <a:gd name="T27" fmla="*/ 146 h 331"/>
              <a:gd name="T28" fmla="*/ 5 w 871"/>
              <a:gd name="T29" fmla="*/ 246 h 331"/>
              <a:gd name="T30" fmla="*/ 90 w 871"/>
              <a:gd name="T31" fmla="*/ 330 h 331"/>
              <a:gd name="T32" fmla="*/ 119 w 871"/>
              <a:gd name="T33" fmla="*/ 329 h 331"/>
              <a:gd name="T34" fmla="*/ 170 w 871"/>
              <a:gd name="T35" fmla="*/ 328 h 331"/>
              <a:gd name="T36" fmla="*/ 198 w 871"/>
              <a:gd name="T37" fmla="*/ 331 h 331"/>
              <a:gd name="T38" fmla="*/ 242 w 871"/>
              <a:gd name="T39" fmla="*/ 323 h 331"/>
              <a:gd name="T40" fmla="*/ 308 w 871"/>
              <a:gd name="T41" fmla="*/ 323 h 331"/>
              <a:gd name="T42" fmla="*/ 359 w 871"/>
              <a:gd name="T43" fmla="*/ 331 h 331"/>
              <a:gd name="T44" fmla="*/ 407 w 871"/>
              <a:gd name="T45" fmla="*/ 324 h 331"/>
              <a:gd name="T46" fmla="*/ 470 w 871"/>
              <a:gd name="T47" fmla="*/ 325 h 331"/>
              <a:gd name="T48" fmla="*/ 510 w 871"/>
              <a:gd name="T49" fmla="*/ 331 h 331"/>
              <a:gd name="T50" fmla="*/ 548 w 871"/>
              <a:gd name="T51" fmla="*/ 325 h 331"/>
              <a:gd name="T52" fmla="*/ 611 w 871"/>
              <a:gd name="T53" fmla="*/ 326 h 331"/>
              <a:gd name="T54" fmla="*/ 638 w 871"/>
              <a:gd name="T55" fmla="*/ 331 h 331"/>
              <a:gd name="T56" fmla="*/ 655 w 871"/>
              <a:gd name="T57" fmla="*/ 329 h 331"/>
              <a:gd name="T58" fmla="*/ 697 w 871"/>
              <a:gd name="T59" fmla="*/ 329 h 331"/>
              <a:gd name="T60" fmla="*/ 715 w 871"/>
              <a:gd name="T61" fmla="*/ 331 h 331"/>
              <a:gd name="T62" fmla="*/ 735 w 871"/>
              <a:gd name="T63" fmla="*/ 329 h 331"/>
              <a:gd name="T64" fmla="*/ 780 w 871"/>
              <a:gd name="T65" fmla="*/ 329 h 331"/>
              <a:gd name="T66" fmla="*/ 798 w 871"/>
              <a:gd name="T67" fmla="*/ 331 h 331"/>
              <a:gd name="T68" fmla="*/ 869 w 871"/>
              <a:gd name="T69" fmla="*/ 256 h 331"/>
              <a:gd name="T70" fmla="*/ 811 w 871"/>
              <a:gd name="T71" fmla="*/ 18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1" h="331">
                <a:moveTo>
                  <a:pt x="811" y="187"/>
                </a:moveTo>
                <a:cubicBezTo>
                  <a:pt x="802" y="186"/>
                  <a:pt x="794" y="180"/>
                  <a:pt x="788" y="173"/>
                </a:cubicBezTo>
                <a:cubicBezTo>
                  <a:pt x="770" y="153"/>
                  <a:pt x="744" y="140"/>
                  <a:pt x="715" y="140"/>
                </a:cubicBezTo>
                <a:cubicBezTo>
                  <a:pt x="694" y="140"/>
                  <a:pt x="673" y="147"/>
                  <a:pt x="657" y="160"/>
                </a:cubicBezTo>
                <a:cubicBezTo>
                  <a:pt x="652" y="159"/>
                  <a:pt x="648" y="158"/>
                  <a:pt x="643" y="158"/>
                </a:cubicBezTo>
                <a:cubicBezTo>
                  <a:pt x="627" y="100"/>
                  <a:pt x="574" y="57"/>
                  <a:pt x="510" y="57"/>
                </a:cubicBezTo>
                <a:cubicBezTo>
                  <a:pt x="508" y="57"/>
                  <a:pt x="506" y="57"/>
                  <a:pt x="504" y="57"/>
                </a:cubicBezTo>
                <a:cubicBezTo>
                  <a:pt x="493" y="57"/>
                  <a:pt x="481" y="54"/>
                  <a:pt x="473" y="46"/>
                </a:cubicBezTo>
                <a:cubicBezTo>
                  <a:pt x="443" y="18"/>
                  <a:pt x="403" y="0"/>
                  <a:pt x="359" y="0"/>
                </a:cubicBezTo>
                <a:cubicBezTo>
                  <a:pt x="308" y="0"/>
                  <a:pt x="263" y="23"/>
                  <a:pt x="232" y="60"/>
                </a:cubicBezTo>
                <a:cubicBezTo>
                  <a:pt x="224" y="70"/>
                  <a:pt x="212" y="76"/>
                  <a:pt x="199" y="75"/>
                </a:cubicBezTo>
                <a:cubicBezTo>
                  <a:pt x="198" y="75"/>
                  <a:pt x="198" y="75"/>
                  <a:pt x="198" y="75"/>
                </a:cubicBezTo>
                <a:cubicBezTo>
                  <a:pt x="155" y="75"/>
                  <a:pt x="116" y="97"/>
                  <a:pt x="93" y="130"/>
                </a:cubicBezTo>
                <a:cubicBezTo>
                  <a:pt x="88" y="138"/>
                  <a:pt x="80" y="143"/>
                  <a:pt x="71" y="146"/>
                </a:cubicBezTo>
                <a:cubicBezTo>
                  <a:pt x="30" y="159"/>
                  <a:pt x="0" y="199"/>
                  <a:pt x="5" y="246"/>
                </a:cubicBezTo>
                <a:cubicBezTo>
                  <a:pt x="9" y="291"/>
                  <a:pt x="46" y="326"/>
                  <a:pt x="90" y="330"/>
                </a:cubicBezTo>
                <a:cubicBezTo>
                  <a:pt x="100" y="331"/>
                  <a:pt x="110" y="331"/>
                  <a:pt x="119" y="329"/>
                </a:cubicBezTo>
                <a:cubicBezTo>
                  <a:pt x="136" y="325"/>
                  <a:pt x="153" y="324"/>
                  <a:pt x="170" y="328"/>
                </a:cubicBezTo>
                <a:cubicBezTo>
                  <a:pt x="179" y="330"/>
                  <a:pt x="188" y="331"/>
                  <a:pt x="198" y="331"/>
                </a:cubicBezTo>
                <a:cubicBezTo>
                  <a:pt x="213" y="331"/>
                  <a:pt x="228" y="328"/>
                  <a:pt x="242" y="323"/>
                </a:cubicBezTo>
                <a:cubicBezTo>
                  <a:pt x="263" y="315"/>
                  <a:pt x="287" y="316"/>
                  <a:pt x="308" y="323"/>
                </a:cubicBezTo>
                <a:cubicBezTo>
                  <a:pt x="324" y="328"/>
                  <a:pt x="342" y="331"/>
                  <a:pt x="359" y="331"/>
                </a:cubicBezTo>
                <a:cubicBezTo>
                  <a:pt x="376" y="331"/>
                  <a:pt x="392" y="328"/>
                  <a:pt x="407" y="324"/>
                </a:cubicBezTo>
                <a:cubicBezTo>
                  <a:pt x="427" y="318"/>
                  <a:pt x="450" y="318"/>
                  <a:pt x="470" y="325"/>
                </a:cubicBezTo>
                <a:cubicBezTo>
                  <a:pt x="483" y="329"/>
                  <a:pt x="497" y="331"/>
                  <a:pt x="510" y="331"/>
                </a:cubicBezTo>
                <a:cubicBezTo>
                  <a:pt x="524" y="331"/>
                  <a:pt x="536" y="329"/>
                  <a:pt x="548" y="325"/>
                </a:cubicBezTo>
                <a:cubicBezTo>
                  <a:pt x="569" y="319"/>
                  <a:pt x="591" y="320"/>
                  <a:pt x="611" y="326"/>
                </a:cubicBezTo>
                <a:cubicBezTo>
                  <a:pt x="620" y="329"/>
                  <a:pt x="629" y="331"/>
                  <a:pt x="638" y="331"/>
                </a:cubicBezTo>
                <a:cubicBezTo>
                  <a:pt x="644" y="331"/>
                  <a:pt x="650" y="330"/>
                  <a:pt x="655" y="329"/>
                </a:cubicBezTo>
                <a:cubicBezTo>
                  <a:pt x="669" y="326"/>
                  <a:pt x="683" y="326"/>
                  <a:pt x="697" y="329"/>
                </a:cubicBezTo>
                <a:cubicBezTo>
                  <a:pt x="703" y="330"/>
                  <a:pt x="709" y="331"/>
                  <a:pt x="715" y="331"/>
                </a:cubicBezTo>
                <a:cubicBezTo>
                  <a:pt x="722" y="331"/>
                  <a:pt x="728" y="330"/>
                  <a:pt x="735" y="329"/>
                </a:cubicBezTo>
                <a:cubicBezTo>
                  <a:pt x="750" y="326"/>
                  <a:pt x="765" y="325"/>
                  <a:pt x="780" y="329"/>
                </a:cubicBezTo>
                <a:cubicBezTo>
                  <a:pt x="786" y="330"/>
                  <a:pt x="792" y="331"/>
                  <a:pt x="798" y="331"/>
                </a:cubicBezTo>
                <a:cubicBezTo>
                  <a:pt x="838" y="330"/>
                  <a:pt x="871" y="296"/>
                  <a:pt x="869" y="256"/>
                </a:cubicBezTo>
                <a:cubicBezTo>
                  <a:pt x="868" y="222"/>
                  <a:pt x="844" y="194"/>
                  <a:pt x="811"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2">
            <a:extLst>
              <a:ext uri="{FF2B5EF4-FFF2-40B4-BE49-F238E27FC236}">
                <a16:creationId xmlns:a16="http://schemas.microsoft.com/office/drawing/2014/main" id="{2A783426-D38A-4A9B-9039-E39D09D3454B}"/>
              </a:ext>
            </a:extLst>
          </p:cNvPr>
          <p:cNvSpPr>
            <a:spLocks/>
          </p:cNvSpPr>
          <p:nvPr/>
        </p:nvSpPr>
        <p:spPr bwMode="auto">
          <a:xfrm>
            <a:off x="5949240" y="3445747"/>
            <a:ext cx="1614487" cy="612775"/>
          </a:xfrm>
          <a:custGeom>
            <a:avLst/>
            <a:gdLst>
              <a:gd name="T0" fmla="*/ 549 w 589"/>
              <a:gd name="T1" fmla="*/ 126 h 223"/>
              <a:gd name="T2" fmla="*/ 533 w 589"/>
              <a:gd name="T3" fmla="*/ 116 h 223"/>
              <a:gd name="T4" fmla="*/ 484 w 589"/>
              <a:gd name="T5" fmla="*/ 94 h 223"/>
              <a:gd name="T6" fmla="*/ 444 w 589"/>
              <a:gd name="T7" fmla="*/ 107 h 223"/>
              <a:gd name="T8" fmla="*/ 434 w 589"/>
              <a:gd name="T9" fmla="*/ 106 h 223"/>
              <a:gd name="T10" fmla="*/ 345 w 589"/>
              <a:gd name="T11" fmla="*/ 38 h 223"/>
              <a:gd name="T12" fmla="*/ 341 w 589"/>
              <a:gd name="T13" fmla="*/ 38 h 223"/>
              <a:gd name="T14" fmla="*/ 320 w 589"/>
              <a:gd name="T15" fmla="*/ 30 h 223"/>
              <a:gd name="T16" fmla="*/ 243 w 589"/>
              <a:gd name="T17" fmla="*/ 0 h 223"/>
              <a:gd name="T18" fmla="*/ 157 w 589"/>
              <a:gd name="T19" fmla="*/ 40 h 223"/>
              <a:gd name="T20" fmla="*/ 134 w 589"/>
              <a:gd name="T21" fmla="*/ 50 h 223"/>
              <a:gd name="T22" fmla="*/ 134 w 589"/>
              <a:gd name="T23" fmla="*/ 50 h 223"/>
              <a:gd name="T24" fmla="*/ 63 w 589"/>
              <a:gd name="T25" fmla="*/ 87 h 223"/>
              <a:gd name="T26" fmla="*/ 48 w 589"/>
              <a:gd name="T27" fmla="*/ 98 h 223"/>
              <a:gd name="T28" fmla="*/ 4 w 589"/>
              <a:gd name="T29" fmla="*/ 166 h 223"/>
              <a:gd name="T30" fmla="*/ 61 w 589"/>
              <a:gd name="T31" fmla="*/ 223 h 223"/>
              <a:gd name="T32" fmla="*/ 81 w 589"/>
              <a:gd name="T33" fmla="*/ 221 h 223"/>
              <a:gd name="T34" fmla="*/ 115 w 589"/>
              <a:gd name="T35" fmla="*/ 221 h 223"/>
              <a:gd name="T36" fmla="*/ 134 w 589"/>
              <a:gd name="T37" fmla="*/ 223 h 223"/>
              <a:gd name="T38" fmla="*/ 164 w 589"/>
              <a:gd name="T39" fmla="*/ 218 h 223"/>
              <a:gd name="T40" fmla="*/ 209 w 589"/>
              <a:gd name="T41" fmla="*/ 217 h 223"/>
              <a:gd name="T42" fmla="*/ 243 w 589"/>
              <a:gd name="T43" fmla="*/ 223 h 223"/>
              <a:gd name="T44" fmla="*/ 275 w 589"/>
              <a:gd name="T45" fmla="*/ 218 h 223"/>
              <a:gd name="T46" fmla="*/ 318 w 589"/>
              <a:gd name="T47" fmla="*/ 219 h 223"/>
              <a:gd name="T48" fmla="*/ 345 w 589"/>
              <a:gd name="T49" fmla="*/ 223 h 223"/>
              <a:gd name="T50" fmla="*/ 371 w 589"/>
              <a:gd name="T51" fmla="*/ 219 h 223"/>
              <a:gd name="T52" fmla="*/ 413 w 589"/>
              <a:gd name="T53" fmla="*/ 220 h 223"/>
              <a:gd name="T54" fmla="*/ 431 w 589"/>
              <a:gd name="T55" fmla="*/ 223 h 223"/>
              <a:gd name="T56" fmla="*/ 443 w 589"/>
              <a:gd name="T57" fmla="*/ 222 h 223"/>
              <a:gd name="T58" fmla="*/ 471 w 589"/>
              <a:gd name="T59" fmla="*/ 222 h 223"/>
              <a:gd name="T60" fmla="*/ 484 w 589"/>
              <a:gd name="T61" fmla="*/ 223 h 223"/>
              <a:gd name="T62" fmla="*/ 497 w 589"/>
              <a:gd name="T63" fmla="*/ 222 h 223"/>
              <a:gd name="T64" fmla="*/ 528 w 589"/>
              <a:gd name="T65" fmla="*/ 222 h 223"/>
              <a:gd name="T66" fmla="*/ 539 w 589"/>
              <a:gd name="T67" fmla="*/ 223 h 223"/>
              <a:gd name="T68" fmla="*/ 588 w 589"/>
              <a:gd name="T69" fmla="*/ 172 h 223"/>
              <a:gd name="T70" fmla="*/ 549 w 589"/>
              <a:gd name="T71" fmla="*/ 12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9" h="223">
                <a:moveTo>
                  <a:pt x="549" y="126"/>
                </a:moveTo>
                <a:cubicBezTo>
                  <a:pt x="542" y="125"/>
                  <a:pt x="537" y="121"/>
                  <a:pt x="533" y="116"/>
                </a:cubicBezTo>
                <a:cubicBezTo>
                  <a:pt x="521" y="103"/>
                  <a:pt x="503" y="94"/>
                  <a:pt x="484" y="94"/>
                </a:cubicBezTo>
                <a:cubicBezTo>
                  <a:pt x="469" y="94"/>
                  <a:pt x="455" y="99"/>
                  <a:pt x="444" y="107"/>
                </a:cubicBezTo>
                <a:cubicBezTo>
                  <a:pt x="441" y="107"/>
                  <a:pt x="438" y="106"/>
                  <a:pt x="434" y="106"/>
                </a:cubicBezTo>
                <a:cubicBezTo>
                  <a:pt x="424" y="67"/>
                  <a:pt x="388" y="38"/>
                  <a:pt x="345" y="38"/>
                </a:cubicBezTo>
                <a:cubicBezTo>
                  <a:pt x="344" y="38"/>
                  <a:pt x="342" y="38"/>
                  <a:pt x="341" y="38"/>
                </a:cubicBezTo>
                <a:cubicBezTo>
                  <a:pt x="333" y="38"/>
                  <a:pt x="325" y="36"/>
                  <a:pt x="320" y="30"/>
                </a:cubicBezTo>
                <a:cubicBezTo>
                  <a:pt x="300" y="11"/>
                  <a:pt x="273" y="0"/>
                  <a:pt x="243" y="0"/>
                </a:cubicBezTo>
                <a:cubicBezTo>
                  <a:pt x="209" y="0"/>
                  <a:pt x="178" y="15"/>
                  <a:pt x="157" y="40"/>
                </a:cubicBezTo>
                <a:cubicBezTo>
                  <a:pt x="152" y="47"/>
                  <a:pt x="143" y="50"/>
                  <a:pt x="134" y="50"/>
                </a:cubicBezTo>
                <a:cubicBezTo>
                  <a:pt x="134" y="50"/>
                  <a:pt x="134" y="50"/>
                  <a:pt x="134" y="50"/>
                </a:cubicBezTo>
                <a:cubicBezTo>
                  <a:pt x="105" y="50"/>
                  <a:pt x="79" y="65"/>
                  <a:pt x="63" y="87"/>
                </a:cubicBezTo>
                <a:cubicBezTo>
                  <a:pt x="60" y="93"/>
                  <a:pt x="54" y="96"/>
                  <a:pt x="48" y="98"/>
                </a:cubicBezTo>
                <a:cubicBezTo>
                  <a:pt x="20" y="107"/>
                  <a:pt x="0" y="134"/>
                  <a:pt x="4" y="166"/>
                </a:cubicBezTo>
                <a:cubicBezTo>
                  <a:pt x="7" y="196"/>
                  <a:pt x="31" y="220"/>
                  <a:pt x="61" y="223"/>
                </a:cubicBezTo>
                <a:cubicBezTo>
                  <a:pt x="68" y="223"/>
                  <a:pt x="75" y="223"/>
                  <a:pt x="81" y="221"/>
                </a:cubicBezTo>
                <a:cubicBezTo>
                  <a:pt x="92" y="219"/>
                  <a:pt x="104" y="218"/>
                  <a:pt x="115" y="221"/>
                </a:cubicBezTo>
                <a:cubicBezTo>
                  <a:pt x="121" y="222"/>
                  <a:pt x="128" y="223"/>
                  <a:pt x="134" y="223"/>
                </a:cubicBezTo>
                <a:cubicBezTo>
                  <a:pt x="144" y="223"/>
                  <a:pt x="154" y="221"/>
                  <a:pt x="164" y="218"/>
                </a:cubicBezTo>
                <a:cubicBezTo>
                  <a:pt x="178" y="212"/>
                  <a:pt x="194" y="213"/>
                  <a:pt x="209" y="217"/>
                </a:cubicBezTo>
                <a:cubicBezTo>
                  <a:pt x="219" y="221"/>
                  <a:pt x="231" y="223"/>
                  <a:pt x="243" y="223"/>
                </a:cubicBezTo>
                <a:cubicBezTo>
                  <a:pt x="254" y="223"/>
                  <a:pt x="265" y="221"/>
                  <a:pt x="275" y="218"/>
                </a:cubicBezTo>
                <a:cubicBezTo>
                  <a:pt x="289" y="214"/>
                  <a:pt x="304" y="215"/>
                  <a:pt x="318" y="219"/>
                </a:cubicBezTo>
                <a:cubicBezTo>
                  <a:pt x="327" y="221"/>
                  <a:pt x="336" y="223"/>
                  <a:pt x="345" y="223"/>
                </a:cubicBezTo>
                <a:cubicBezTo>
                  <a:pt x="354" y="223"/>
                  <a:pt x="363" y="222"/>
                  <a:pt x="371" y="219"/>
                </a:cubicBezTo>
                <a:cubicBezTo>
                  <a:pt x="385" y="215"/>
                  <a:pt x="399" y="215"/>
                  <a:pt x="413" y="220"/>
                </a:cubicBezTo>
                <a:cubicBezTo>
                  <a:pt x="419" y="222"/>
                  <a:pt x="425" y="223"/>
                  <a:pt x="431" y="223"/>
                </a:cubicBezTo>
                <a:cubicBezTo>
                  <a:pt x="435" y="223"/>
                  <a:pt x="439" y="222"/>
                  <a:pt x="443" y="222"/>
                </a:cubicBezTo>
                <a:cubicBezTo>
                  <a:pt x="452" y="220"/>
                  <a:pt x="462" y="220"/>
                  <a:pt x="471" y="222"/>
                </a:cubicBezTo>
                <a:cubicBezTo>
                  <a:pt x="475" y="222"/>
                  <a:pt x="479" y="223"/>
                  <a:pt x="484" y="223"/>
                </a:cubicBezTo>
                <a:cubicBezTo>
                  <a:pt x="488" y="223"/>
                  <a:pt x="492" y="222"/>
                  <a:pt x="497" y="222"/>
                </a:cubicBezTo>
                <a:cubicBezTo>
                  <a:pt x="507" y="219"/>
                  <a:pt x="517" y="219"/>
                  <a:pt x="528" y="222"/>
                </a:cubicBezTo>
                <a:cubicBezTo>
                  <a:pt x="531" y="222"/>
                  <a:pt x="535" y="223"/>
                  <a:pt x="539" y="223"/>
                </a:cubicBezTo>
                <a:cubicBezTo>
                  <a:pt x="567" y="223"/>
                  <a:pt x="589" y="199"/>
                  <a:pt x="588" y="172"/>
                </a:cubicBezTo>
                <a:cubicBezTo>
                  <a:pt x="587" y="149"/>
                  <a:pt x="570" y="130"/>
                  <a:pt x="549" y="1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3">
            <a:extLst>
              <a:ext uri="{FF2B5EF4-FFF2-40B4-BE49-F238E27FC236}">
                <a16:creationId xmlns:a16="http://schemas.microsoft.com/office/drawing/2014/main" id="{E3AF80AD-EE8E-4032-A85B-64507AC6AABC}"/>
              </a:ext>
            </a:extLst>
          </p:cNvPr>
          <p:cNvSpPr>
            <a:spLocks/>
          </p:cNvSpPr>
          <p:nvPr/>
        </p:nvSpPr>
        <p:spPr bwMode="auto">
          <a:xfrm>
            <a:off x="14893269" y="3431615"/>
            <a:ext cx="2178050" cy="830262"/>
          </a:xfrm>
          <a:custGeom>
            <a:avLst/>
            <a:gdLst>
              <a:gd name="T0" fmla="*/ 740 w 794"/>
              <a:gd name="T1" fmla="*/ 171 h 302"/>
              <a:gd name="T2" fmla="*/ 719 w 794"/>
              <a:gd name="T3" fmla="*/ 157 h 302"/>
              <a:gd name="T4" fmla="*/ 653 w 794"/>
              <a:gd name="T5" fmla="*/ 127 h 302"/>
              <a:gd name="T6" fmla="*/ 599 w 794"/>
              <a:gd name="T7" fmla="*/ 145 h 302"/>
              <a:gd name="T8" fmla="*/ 586 w 794"/>
              <a:gd name="T9" fmla="*/ 143 h 302"/>
              <a:gd name="T10" fmla="*/ 466 w 794"/>
              <a:gd name="T11" fmla="*/ 51 h 302"/>
              <a:gd name="T12" fmla="*/ 460 w 794"/>
              <a:gd name="T13" fmla="*/ 52 h 302"/>
              <a:gd name="T14" fmla="*/ 431 w 794"/>
              <a:gd name="T15" fmla="*/ 41 h 302"/>
              <a:gd name="T16" fmla="*/ 328 w 794"/>
              <a:gd name="T17" fmla="*/ 0 h 302"/>
              <a:gd name="T18" fmla="*/ 212 w 794"/>
              <a:gd name="T19" fmla="*/ 54 h 302"/>
              <a:gd name="T20" fmla="*/ 181 w 794"/>
              <a:gd name="T21" fmla="*/ 68 h 302"/>
              <a:gd name="T22" fmla="*/ 180 w 794"/>
              <a:gd name="T23" fmla="*/ 68 h 302"/>
              <a:gd name="T24" fmla="*/ 85 w 794"/>
              <a:gd name="T25" fmla="*/ 118 h 302"/>
              <a:gd name="T26" fmla="*/ 65 w 794"/>
              <a:gd name="T27" fmla="*/ 133 h 302"/>
              <a:gd name="T28" fmla="*/ 4 w 794"/>
              <a:gd name="T29" fmla="*/ 224 h 302"/>
              <a:gd name="T30" fmla="*/ 82 w 794"/>
              <a:gd name="T31" fmla="*/ 301 h 302"/>
              <a:gd name="T32" fmla="*/ 109 w 794"/>
              <a:gd name="T33" fmla="*/ 299 h 302"/>
              <a:gd name="T34" fmla="*/ 155 w 794"/>
              <a:gd name="T35" fmla="*/ 299 h 302"/>
              <a:gd name="T36" fmla="*/ 180 w 794"/>
              <a:gd name="T37" fmla="*/ 301 h 302"/>
              <a:gd name="T38" fmla="*/ 220 w 794"/>
              <a:gd name="T39" fmla="*/ 294 h 302"/>
              <a:gd name="T40" fmla="*/ 281 w 794"/>
              <a:gd name="T41" fmla="*/ 294 h 302"/>
              <a:gd name="T42" fmla="*/ 328 w 794"/>
              <a:gd name="T43" fmla="*/ 301 h 302"/>
              <a:gd name="T44" fmla="*/ 371 w 794"/>
              <a:gd name="T45" fmla="*/ 295 h 302"/>
              <a:gd name="T46" fmla="*/ 429 w 794"/>
              <a:gd name="T47" fmla="*/ 296 h 302"/>
              <a:gd name="T48" fmla="*/ 466 w 794"/>
              <a:gd name="T49" fmla="*/ 301 h 302"/>
              <a:gd name="T50" fmla="*/ 500 w 794"/>
              <a:gd name="T51" fmla="*/ 296 h 302"/>
              <a:gd name="T52" fmla="*/ 557 w 794"/>
              <a:gd name="T53" fmla="*/ 297 h 302"/>
              <a:gd name="T54" fmla="*/ 582 w 794"/>
              <a:gd name="T55" fmla="*/ 301 h 302"/>
              <a:gd name="T56" fmla="*/ 598 w 794"/>
              <a:gd name="T57" fmla="*/ 300 h 302"/>
              <a:gd name="T58" fmla="*/ 635 w 794"/>
              <a:gd name="T59" fmla="*/ 300 h 302"/>
              <a:gd name="T60" fmla="*/ 653 w 794"/>
              <a:gd name="T61" fmla="*/ 301 h 302"/>
              <a:gd name="T62" fmla="*/ 670 w 794"/>
              <a:gd name="T63" fmla="*/ 300 h 302"/>
              <a:gd name="T64" fmla="*/ 712 w 794"/>
              <a:gd name="T65" fmla="*/ 300 h 302"/>
              <a:gd name="T66" fmla="*/ 728 w 794"/>
              <a:gd name="T67" fmla="*/ 301 h 302"/>
              <a:gd name="T68" fmla="*/ 793 w 794"/>
              <a:gd name="T69" fmla="*/ 233 h 302"/>
              <a:gd name="T70" fmla="*/ 740 w 794"/>
              <a:gd name="T71" fmla="*/ 17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4" h="302">
                <a:moveTo>
                  <a:pt x="740" y="171"/>
                </a:moveTo>
                <a:cubicBezTo>
                  <a:pt x="732" y="169"/>
                  <a:pt x="724" y="164"/>
                  <a:pt x="719" y="157"/>
                </a:cubicBezTo>
                <a:cubicBezTo>
                  <a:pt x="703" y="139"/>
                  <a:pt x="679" y="127"/>
                  <a:pt x="653" y="127"/>
                </a:cubicBezTo>
                <a:cubicBezTo>
                  <a:pt x="633" y="127"/>
                  <a:pt x="614" y="134"/>
                  <a:pt x="599" y="145"/>
                </a:cubicBezTo>
                <a:cubicBezTo>
                  <a:pt x="595" y="144"/>
                  <a:pt x="591" y="144"/>
                  <a:pt x="586" y="143"/>
                </a:cubicBezTo>
                <a:cubicBezTo>
                  <a:pt x="572" y="90"/>
                  <a:pt x="523" y="51"/>
                  <a:pt x="466" y="51"/>
                </a:cubicBezTo>
                <a:cubicBezTo>
                  <a:pt x="464" y="51"/>
                  <a:pt x="462" y="51"/>
                  <a:pt x="460" y="52"/>
                </a:cubicBezTo>
                <a:cubicBezTo>
                  <a:pt x="449" y="52"/>
                  <a:pt x="439" y="49"/>
                  <a:pt x="431" y="41"/>
                </a:cubicBezTo>
                <a:cubicBezTo>
                  <a:pt x="404" y="16"/>
                  <a:pt x="368" y="0"/>
                  <a:pt x="328" y="0"/>
                </a:cubicBezTo>
                <a:cubicBezTo>
                  <a:pt x="281" y="0"/>
                  <a:pt x="239" y="21"/>
                  <a:pt x="212" y="54"/>
                </a:cubicBezTo>
                <a:cubicBezTo>
                  <a:pt x="204" y="63"/>
                  <a:pt x="193" y="69"/>
                  <a:pt x="181" y="68"/>
                </a:cubicBezTo>
                <a:cubicBezTo>
                  <a:pt x="181" y="68"/>
                  <a:pt x="181" y="68"/>
                  <a:pt x="180" y="68"/>
                </a:cubicBezTo>
                <a:cubicBezTo>
                  <a:pt x="141" y="68"/>
                  <a:pt x="106" y="88"/>
                  <a:pt x="85" y="118"/>
                </a:cubicBezTo>
                <a:cubicBezTo>
                  <a:pt x="80" y="125"/>
                  <a:pt x="73" y="130"/>
                  <a:pt x="65" y="133"/>
                </a:cubicBezTo>
                <a:cubicBezTo>
                  <a:pt x="27" y="144"/>
                  <a:pt x="0" y="181"/>
                  <a:pt x="4" y="224"/>
                </a:cubicBezTo>
                <a:cubicBezTo>
                  <a:pt x="8" y="265"/>
                  <a:pt x="41" y="297"/>
                  <a:pt x="82" y="301"/>
                </a:cubicBezTo>
                <a:cubicBezTo>
                  <a:pt x="91" y="302"/>
                  <a:pt x="100" y="301"/>
                  <a:pt x="109" y="299"/>
                </a:cubicBezTo>
                <a:cubicBezTo>
                  <a:pt x="124" y="296"/>
                  <a:pt x="140" y="295"/>
                  <a:pt x="155" y="299"/>
                </a:cubicBezTo>
                <a:cubicBezTo>
                  <a:pt x="163" y="300"/>
                  <a:pt x="172" y="301"/>
                  <a:pt x="180" y="301"/>
                </a:cubicBezTo>
                <a:cubicBezTo>
                  <a:pt x="194" y="301"/>
                  <a:pt x="208" y="299"/>
                  <a:pt x="220" y="294"/>
                </a:cubicBezTo>
                <a:cubicBezTo>
                  <a:pt x="240" y="287"/>
                  <a:pt x="261" y="288"/>
                  <a:pt x="281" y="294"/>
                </a:cubicBezTo>
                <a:cubicBezTo>
                  <a:pt x="296" y="299"/>
                  <a:pt x="311" y="301"/>
                  <a:pt x="328" y="301"/>
                </a:cubicBezTo>
                <a:cubicBezTo>
                  <a:pt x="343" y="301"/>
                  <a:pt x="357" y="299"/>
                  <a:pt x="371" y="295"/>
                </a:cubicBezTo>
                <a:cubicBezTo>
                  <a:pt x="390" y="289"/>
                  <a:pt x="410" y="290"/>
                  <a:pt x="429" y="296"/>
                </a:cubicBezTo>
                <a:cubicBezTo>
                  <a:pt x="441" y="299"/>
                  <a:pt x="453" y="301"/>
                  <a:pt x="466" y="301"/>
                </a:cubicBezTo>
                <a:cubicBezTo>
                  <a:pt x="478" y="301"/>
                  <a:pt x="489" y="300"/>
                  <a:pt x="500" y="296"/>
                </a:cubicBezTo>
                <a:cubicBezTo>
                  <a:pt x="519" y="291"/>
                  <a:pt x="539" y="291"/>
                  <a:pt x="557" y="297"/>
                </a:cubicBezTo>
                <a:cubicBezTo>
                  <a:pt x="565" y="300"/>
                  <a:pt x="573" y="301"/>
                  <a:pt x="582" y="301"/>
                </a:cubicBezTo>
                <a:cubicBezTo>
                  <a:pt x="587" y="301"/>
                  <a:pt x="593" y="301"/>
                  <a:pt x="598" y="300"/>
                </a:cubicBezTo>
                <a:cubicBezTo>
                  <a:pt x="610" y="297"/>
                  <a:pt x="623" y="297"/>
                  <a:pt x="635" y="300"/>
                </a:cubicBezTo>
                <a:cubicBezTo>
                  <a:pt x="641" y="301"/>
                  <a:pt x="647" y="301"/>
                  <a:pt x="653" y="301"/>
                </a:cubicBezTo>
                <a:cubicBezTo>
                  <a:pt x="659" y="301"/>
                  <a:pt x="664" y="301"/>
                  <a:pt x="670" y="300"/>
                </a:cubicBezTo>
                <a:cubicBezTo>
                  <a:pt x="684" y="297"/>
                  <a:pt x="698" y="296"/>
                  <a:pt x="712" y="300"/>
                </a:cubicBezTo>
                <a:cubicBezTo>
                  <a:pt x="717" y="301"/>
                  <a:pt x="722" y="301"/>
                  <a:pt x="728" y="301"/>
                </a:cubicBezTo>
                <a:cubicBezTo>
                  <a:pt x="765" y="301"/>
                  <a:pt x="794" y="270"/>
                  <a:pt x="793" y="233"/>
                </a:cubicBezTo>
                <a:cubicBezTo>
                  <a:pt x="792" y="202"/>
                  <a:pt x="770" y="177"/>
                  <a:pt x="740" y="1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4">
            <a:extLst>
              <a:ext uri="{FF2B5EF4-FFF2-40B4-BE49-F238E27FC236}">
                <a16:creationId xmlns:a16="http://schemas.microsoft.com/office/drawing/2014/main" id="{3538031A-D5EF-4794-B1AF-BADE5640E7B6}"/>
              </a:ext>
            </a:extLst>
          </p:cNvPr>
          <p:cNvSpPr>
            <a:spLocks/>
          </p:cNvSpPr>
          <p:nvPr/>
        </p:nvSpPr>
        <p:spPr bwMode="auto">
          <a:xfrm>
            <a:off x="11957982" y="2355290"/>
            <a:ext cx="2008187" cy="765175"/>
          </a:xfrm>
          <a:custGeom>
            <a:avLst/>
            <a:gdLst>
              <a:gd name="T0" fmla="*/ 682 w 732"/>
              <a:gd name="T1" fmla="*/ 157 h 278"/>
              <a:gd name="T2" fmla="*/ 662 w 732"/>
              <a:gd name="T3" fmla="*/ 145 h 278"/>
              <a:gd name="T4" fmla="*/ 601 w 732"/>
              <a:gd name="T5" fmla="*/ 117 h 278"/>
              <a:gd name="T6" fmla="*/ 552 w 732"/>
              <a:gd name="T7" fmla="*/ 134 h 278"/>
              <a:gd name="T8" fmla="*/ 540 w 732"/>
              <a:gd name="T9" fmla="*/ 132 h 278"/>
              <a:gd name="T10" fmla="*/ 429 w 732"/>
              <a:gd name="T11" fmla="*/ 48 h 278"/>
              <a:gd name="T12" fmla="*/ 424 w 732"/>
              <a:gd name="T13" fmla="*/ 48 h 278"/>
              <a:gd name="T14" fmla="*/ 397 w 732"/>
              <a:gd name="T15" fmla="*/ 38 h 278"/>
              <a:gd name="T16" fmla="*/ 302 w 732"/>
              <a:gd name="T17" fmla="*/ 0 h 278"/>
              <a:gd name="T18" fmla="*/ 195 w 732"/>
              <a:gd name="T19" fmla="*/ 50 h 278"/>
              <a:gd name="T20" fmla="*/ 167 w 732"/>
              <a:gd name="T21" fmla="*/ 63 h 278"/>
              <a:gd name="T22" fmla="*/ 166 w 732"/>
              <a:gd name="T23" fmla="*/ 63 h 278"/>
              <a:gd name="T24" fmla="*/ 78 w 732"/>
              <a:gd name="T25" fmla="*/ 109 h 278"/>
              <a:gd name="T26" fmla="*/ 60 w 732"/>
              <a:gd name="T27" fmla="*/ 123 h 278"/>
              <a:gd name="T28" fmla="*/ 4 w 732"/>
              <a:gd name="T29" fmla="*/ 207 h 278"/>
              <a:gd name="T30" fmla="*/ 76 w 732"/>
              <a:gd name="T31" fmla="*/ 278 h 278"/>
              <a:gd name="T32" fmla="*/ 100 w 732"/>
              <a:gd name="T33" fmla="*/ 276 h 278"/>
              <a:gd name="T34" fmla="*/ 143 w 732"/>
              <a:gd name="T35" fmla="*/ 275 h 278"/>
              <a:gd name="T36" fmla="*/ 166 w 732"/>
              <a:gd name="T37" fmla="*/ 278 h 278"/>
              <a:gd name="T38" fmla="*/ 203 w 732"/>
              <a:gd name="T39" fmla="*/ 271 h 278"/>
              <a:gd name="T40" fmla="*/ 259 w 732"/>
              <a:gd name="T41" fmla="*/ 271 h 278"/>
              <a:gd name="T42" fmla="*/ 302 w 732"/>
              <a:gd name="T43" fmla="*/ 278 h 278"/>
              <a:gd name="T44" fmla="*/ 342 w 732"/>
              <a:gd name="T45" fmla="*/ 272 h 278"/>
              <a:gd name="T46" fmla="*/ 395 w 732"/>
              <a:gd name="T47" fmla="*/ 273 h 278"/>
              <a:gd name="T48" fmla="*/ 429 w 732"/>
              <a:gd name="T49" fmla="*/ 278 h 278"/>
              <a:gd name="T50" fmla="*/ 461 w 732"/>
              <a:gd name="T51" fmla="*/ 273 h 278"/>
              <a:gd name="T52" fmla="*/ 514 w 732"/>
              <a:gd name="T53" fmla="*/ 274 h 278"/>
              <a:gd name="T54" fmla="*/ 536 w 732"/>
              <a:gd name="T55" fmla="*/ 278 h 278"/>
              <a:gd name="T56" fmla="*/ 551 w 732"/>
              <a:gd name="T57" fmla="*/ 276 h 278"/>
              <a:gd name="T58" fmla="*/ 585 w 732"/>
              <a:gd name="T59" fmla="*/ 276 h 278"/>
              <a:gd name="T60" fmla="*/ 601 w 732"/>
              <a:gd name="T61" fmla="*/ 278 h 278"/>
              <a:gd name="T62" fmla="*/ 617 w 732"/>
              <a:gd name="T63" fmla="*/ 276 h 278"/>
              <a:gd name="T64" fmla="*/ 656 w 732"/>
              <a:gd name="T65" fmla="*/ 276 h 278"/>
              <a:gd name="T66" fmla="*/ 670 w 732"/>
              <a:gd name="T67" fmla="*/ 278 h 278"/>
              <a:gd name="T68" fmla="*/ 730 w 732"/>
              <a:gd name="T69" fmla="*/ 215 h 278"/>
              <a:gd name="T70" fmla="*/ 682 w 732"/>
              <a:gd name="T71" fmla="*/ 1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2" h="278">
                <a:moveTo>
                  <a:pt x="682" y="157"/>
                </a:moveTo>
                <a:cubicBezTo>
                  <a:pt x="674" y="156"/>
                  <a:pt x="667" y="151"/>
                  <a:pt x="662" y="145"/>
                </a:cubicBezTo>
                <a:cubicBezTo>
                  <a:pt x="647" y="128"/>
                  <a:pt x="625" y="117"/>
                  <a:pt x="601" y="117"/>
                </a:cubicBezTo>
                <a:cubicBezTo>
                  <a:pt x="583" y="117"/>
                  <a:pt x="566" y="124"/>
                  <a:pt x="552" y="134"/>
                </a:cubicBezTo>
                <a:cubicBezTo>
                  <a:pt x="548" y="133"/>
                  <a:pt x="544" y="133"/>
                  <a:pt x="540" y="132"/>
                </a:cubicBezTo>
                <a:cubicBezTo>
                  <a:pt x="527" y="84"/>
                  <a:pt x="482" y="48"/>
                  <a:pt x="429" y="48"/>
                </a:cubicBezTo>
                <a:cubicBezTo>
                  <a:pt x="427" y="48"/>
                  <a:pt x="426" y="48"/>
                  <a:pt x="424" y="48"/>
                </a:cubicBezTo>
                <a:cubicBezTo>
                  <a:pt x="414" y="48"/>
                  <a:pt x="405" y="45"/>
                  <a:pt x="397" y="38"/>
                </a:cubicBezTo>
                <a:cubicBezTo>
                  <a:pt x="373" y="15"/>
                  <a:pt x="339" y="0"/>
                  <a:pt x="302" y="0"/>
                </a:cubicBezTo>
                <a:cubicBezTo>
                  <a:pt x="259" y="0"/>
                  <a:pt x="221" y="20"/>
                  <a:pt x="195" y="50"/>
                </a:cubicBezTo>
                <a:cubicBezTo>
                  <a:pt x="188" y="59"/>
                  <a:pt x="178" y="63"/>
                  <a:pt x="167" y="63"/>
                </a:cubicBezTo>
                <a:cubicBezTo>
                  <a:pt x="167" y="63"/>
                  <a:pt x="167" y="63"/>
                  <a:pt x="166" y="63"/>
                </a:cubicBezTo>
                <a:cubicBezTo>
                  <a:pt x="130" y="63"/>
                  <a:pt x="98" y="82"/>
                  <a:pt x="78" y="109"/>
                </a:cubicBezTo>
                <a:cubicBezTo>
                  <a:pt x="74" y="116"/>
                  <a:pt x="67" y="120"/>
                  <a:pt x="60" y="123"/>
                </a:cubicBezTo>
                <a:cubicBezTo>
                  <a:pt x="25" y="133"/>
                  <a:pt x="0" y="167"/>
                  <a:pt x="4" y="207"/>
                </a:cubicBezTo>
                <a:cubicBezTo>
                  <a:pt x="8" y="244"/>
                  <a:pt x="39" y="274"/>
                  <a:pt x="76" y="278"/>
                </a:cubicBezTo>
                <a:cubicBezTo>
                  <a:pt x="84" y="278"/>
                  <a:pt x="93" y="278"/>
                  <a:pt x="100" y="276"/>
                </a:cubicBezTo>
                <a:cubicBezTo>
                  <a:pt x="114" y="273"/>
                  <a:pt x="129" y="272"/>
                  <a:pt x="143" y="275"/>
                </a:cubicBezTo>
                <a:cubicBezTo>
                  <a:pt x="151" y="277"/>
                  <a:pt x="158" y="278"/>
                  <a:pt x="166" y="278"/>
                </a:cubicBezTo>
                <a:cubicBezTo>
                  <a:pt x="179" y="278"/>
                  <a:pt x="192" y="276"/>
                  <a:pt x="203" y="271"/>
                </a:cubicBezTo>
                <a:cubicBezTo>
                  <a:pt x="221" y="265"/>
                  <a:pt x="241" y="265"/>
                  <a:pt x="259" y="271"/>
                </a:cubicBezTo>
                <a:cubicBezTo>
                  <a:pt x="273" y="275"/>
                  <a:pt x="287" y="278"/>
                  <a:pt x="302" y="278"/>
                </a:cubicBezTo>
                <a:cubicBezTo>
                  <a:pt x="316" y="278"/>
                  <a:pt x="329" y="276"/>
                  <a:pt x="342" y="272"/>
                </a:cubicBezTo>
                <a:cubicBezTo>
                  <a:pt x="359" y="267"/>
                  <a:pt x="378" y="268"/>
                  <a:pt x="395" y="273"/>
                </a:cubicBezTo>
                <a:cubicBezTo>
                  <a:pt x="406" y="276"/>
                  <a:pt x="417" y="278"/>
                  <a:pt x="429" y="278"/>
                </a:cubicBezTo>
                <a:cubicBezTo>
                  <a:pt x="440" y="278"/>
                  <a:pt x="451" y="276"/>
                  <a:pt x="461" y="273"/>
                </a:cubicBezTo>
                <a:cubicBezTo>
                  <a:pt x="478" y="268"/>
                  <a:pt x="496" y="269"/>
                  <a:pt x="514" y="274"/>
                </a:cubicBezTo>
                <a:cubicBezTo>
                  <a:pt x="521" y="277"/>
                  <a:pt x="528" y="278"/>
                  <a:pt x="536" y="278"/>
                </a:cubicBezTo>
                <a:cubicBezTo>
                  <a:pt x="541" y="278"/>
                  <a:pt x="546" y="277"/>
                  <a:pt x="551" y="276"/>
                </a:cubicBezTo>
                <a:cubicBezTo>
                  <a:pt x="562" y="274"/>
                  <a:pt x="574" y="274"/>
                  <a:pt x="585" y="276"/>
                </a:cubicBezTo>
                <a:cubicBezTo>
                  <a:pt x="590" y="277"/>
                  <a:pt x="596" y="278"/>
                  <a:pt x="601" y="278"/>
                </a:cubicBezTo>
                <a:cubicBezTo>
                  <a:pt x="607" y="278"/>
                  <a:pt x="612" y="277"/>
                  <a:pt x="617" y="276"/>
                </a:cubicBezTo>
                <a:cubicBezTo>
                  <a:pt x="630" y="274"/>
                  <a:pt x="643" y="273"/>
                  <a:pt x="656" y="276"/>
                </a:cubicBezTo>
                <a:cubicBezTo>
                  <a:pt x="660" y="277"/>
                  <a:pt x="665" y="278"/>
                  <a:pt x="670" y="278"/>
                </a:cubicBezTo>
                <a:cubicBezTo>
                  <a:pt x="704" y="277"/>
                  <a:pt x="732" y="249"/>
                  <a:pt x="730" y="215"/>
                </a:cubicBezTo>
                <a:cubicBezTo>
                  <a:pt x="729" y="186"/>
                  <a:pt x="709" y="163"/>
                  <a:pt x="682" y="1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 name="Freeform: Shape 3">
            <a:extLst>
              <a:ext uri="{FF2B5EF4-FFF2-40B4-BE49-F238E27FC236}">
                <a16:creationId xmlns:a16="http://schemas.microsoft.com/office/drawing/2014/main" id="{475DAE67-0E93-4EC6-94B3-D6455D441258}"/>
              </a:ext>
            </a:extLst>
          </p:cNvPr>
          <p:cNvSpPr>
            <a:spLocks/>
          </p:cNvSpPr>
          <p:nvPr/>
        </p:nvSpPr>
        <p:spPr bwMode="auto">
          <a:xfrm>
            <a:off x="-42048" y="0"/>
            <a:ext cx="18876910"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76910" h="13716000">
                <a:moveTo>
                  <a:pt x="10609959" y="1974298"/>
                </a:moveTo>
                <a:cubicBezTo>
                  <a:pt x="9918744" y="1974298"/>
                  <a:pt x="9289631" y="2252582"/>
                  <a:pt x="8830620" y="2703779"/>
                </a:cubicBezTo>
                <a:cubicBezTo>
                  <a:pt x="8674017" y="2857781"/>
                  <a:pt x="8460713" y="2941536"/>
                  <a:pt x="8239307" y="2936133"/>
                </a:cubicBezTo>
                <a:lnTo>
                  <a:pt x="8125905" y="2936133"/>
                </a:lnTo>
                <a:cubicBezTo>
                  <a:pt x="7089083" y="2971256"/>
                  <a:pt x="6276365" y="3825019"/>
                  <a:pt x="6289865" y="4862503"/>
                </a:cubicBezTo>
                <a:cubicBezTo>
                  <a:pt x="6289865" y="5054329"/>
                  <a:pt x="6322266" y="5238050"/>
                  <a:pt x="6376267" y="5413666"/>
                </a:cubicBezTo>
                <a:cubicBezTo>
                  <a:pt x="6481569" y="5754091"/>
                  <a:pt x="6419468" y="6126937"/>
                  <a:pt x="6189963" y="6399817"/>
                </a:cubicBezTo>
                <a:cubicBezTo>
                  <a:pt x="5911857" y="6734838"/>
                  <a:pt x="5744453" y="7167123"/>
                  <a:pt x="5749853" y="7637233"/>
                </a:cubicBezTo>
                <a:cubicBezTo>
                  <a:pt x="5760654" y="8685524"/>
                  <a:pt x="6684074" y="8896262"/>
                  <a:pt x="7731697" y="8896262"/>
                </a:cubicBezTo>
                <a:lnTo>
                  <a:pt x="7750597" y="8896262"/>
                </a:lnTo>
                <a:cubicBezTo>
                  <a:pt x="7969302" y="8893561"/>
                  <a:pt x="8169106" y="9012440"/>
                  <a:pt x="8277109" y="9201564"/>
                </a:cubicBezTo>
                <a:cubicBezTo>
                  <a:pt x="8711818" y="9974274"/>
                  <a:pt x="8741518" y="10463296"/>
                  <a:pt x="9637938" y="10774001"/>
                </a:cubicBezTo>
                <a:cubicBezTo>
                  <a:pt x="10699061" y="11144145"/>
                  <a:pt x="11244474" y="10452489"/>
                  <a:pt x="11519880" y="10147188"/>
                </a:cubicBezTo>
                <a:cubicBezTo>
                  <a:pt x="11968089" y="9650060"/>
                  <a:pt x="12567502" y="9709499"/>
                  <a:pt x="13112913" y="10041818"/>
                </a:cubicBezTo>
                <a:cubicBezTo>
                  <a:pt x="13407220" y="10220136"/>
                  <a:pt x="13669125" y="10665930"/>
                  <a:pt x="14252338" y="10892879"/>
                </a:cubicBezTo>
                <a:cubicBezTo>
                  <a:pt x="15497065" y="11379200"/>
                  <a:pt x="16971297" y="10663228"/>
                  <a:pt x="17346606" y="9450128"/>
                </a:cubicBezTo>
                <a:cubicBezTo>
                  <a:pt x="17416807" y="9225880"/>
                  <a:pt x="17276404" y="8364012"/>
                  <a:pt x="17422207" y="8180291"/>
                </a:cubicBezTo>
                <a:cubicBezTo>
                  <a:pt x="17821816" y="7672356"/>
                  <a:pt x="16868695" y="6713223"/>
                  <a:pt x="16868695" y="6016164"/>
                </a:cubicBezTo>
                <a:cubicBezTo>
                  <a:pt x="16868695" y="4373480"/>
                  <a:pt x="16463686" y="3870949"/>
                  <a:pt x="15086656" y="3360312"/>
                </a:cubicBezTo>
                <a:cubicBezTo>
                  <a:pt x="15043455" y="3344102"/>
                  <a:pt x="14997554" y="3360312"/>
                  <a:pt x="14951653" y="3363014"/>
                </a:cubicBezTo>
                <a:cubicBezTo>
                  <a:pt x="14805850" y="3368418"/>
                  <a:pt x="14665447" y="3314382"/>
                  <a:pt x="14562845" y="3209012"/>
                </a:cubicBezTo>
                <a:cubicBezTo>
                  <a:pt x="14222638" y="2865886"/>
                  <a:pt x="13750127" y="2655147"/>
                  <a:pt x="13226316" y="2655147"/>
                </a:cubicBezTo>
                <a:cubicBezTo>
                  <a:pt x="13083213" y="2655147"/>
                  <a:pt x="12942810" y="2671358"/>
                  <a:pt x="12807807" y="2701078"/>
                </a:cubicBezTo>
                <a:cubicBezTo>
                  <a:pt x="12605303" y="2747008"/>
                  <a:pt x="12394698" y="2695674"/>
                  <a:pt x="12235395" y="2563287"/>
                </a:cubicBezTo>
                <a:cubicBezTo>
                  <a:pt x="11795285" y="2195844"/>
                  <a:pt x="11228273" y="1974298"/>
                  <a:pt x="10609959" y="1974298"/>
                </a:cubicBezTo>
                <a:close/>
                <a:moveTo>
                  <a:pt x="77822" y="19455"/>
                </a:moveTo>
                <a:lnTo>
                  <a:pt x="18876910" y="0"/>
                </a:lnTo>
                <a:lnTo>
                  <a:pt x="18876910" y="13716000"/>
                </a:lnTo>
                <a:lnTo>
                  <a:pt x="0" y="13716000"/>
                </a:lnTo>
                <a:cubicBezTo>
                  <a:pt x="0" y="9144000"/>
                  <a:pt x="77822" y="4591455"/>
                  <a:pt x="77822" y="19455"/>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F304CDEB-FBD5-4AA2-9C6C-0163FC1C2A22}"/>
              </a:ext>
            </a:extLst>
          </p:cNvPr>
          <p:cNvGrpSpPr/>
          <p:nvPr/>
        </p:nvGrpSpPr>
        <p:grpSpPr>
          <a:xfrm>
            <a:off x="7646787" y="6644640"/>
            <a:ext cx="8046435" cy="5559586"/>
            <a:chOff x="14182725" y="688975"/>
            <a:chExt cx="8023225" cy="5543550"/>
          </a:xfrm>
        </p:grpSpPr>
        <p:sp>
          <p:nvSpPr>
            <p:cNvPr id="55" name="Freeform 48">
              <a:extLst>
                <a:ext uri="{FF2B5EF4-FFF2-40B4-BE49-F238E27FC236}">
                  <a16:creationId xmlns:a16="http://schemas.microsoft.com/office/drawing/2014/main" id="{BCA9C860-B0FD-4978-B273-26C246CCB6B3}"/>
                </a:ext>
              </a:extLst>
            </p:cNvPr>
            <p:cNvSpPr>
              <a:spLocks/>
            </p:cNvSpPr>
            <p:nvPr/>
          </p:nvSpPr>
          <p:spPr bwMode="auto">
            <a:xfrm>
              <a:off x="15201900" y="688975"/>
              <a:ext cx="5754688" cy="5543550"/>
            </a:xfrm>
            <a:custGeom>
              <a:avLst/>
              <a:gdLst>
                <a:gd name="T0" fmla="*/ 0 w 3625"/>
                <a:gd name="T1" fmla="*/ 0 h 3492"/>
                <a:gd name="T2" fmla="*/ 1952 w 3625"/>
                <a:gd name="T3" fmla="*/ 3492 h 3492"/>
                <a:gd name="T4" fmla="*/ 3625 w 3625"/>
                <a:gd name="T5" fmla="*/ 0 h 3492"/>
                <a:gd name="T6" fmla="*/ 0 w 3625"/>
                <a:gd name="T7" fmla="*/ 0 h 3492"/>
              </a:gdLst>
              <a:ahLst/>
              <a:cxnLst>
                <a:cxn ang="0">
                  <a:pos x="T0" y="T1"/>
                </a:cxn>
                <a:cxn ang="0">
                  <a:pos x="T2" y="T3"/>
                </a:cxn>
                <a:cxn ang="0">
                  <a:pos x="T4" y="T5"/>
                </a:cxn>
                <a:cxn ang="0">
                  <a:pos x="T6" y="T7"/>
                </a:cxn>
              </a:cxnLst>
              <a:rect l="0" t="0" r="r" b="b"/>
              <a:pathLst>
                <a:path w="3625" h="3492">
                  <a:moveTo>
                    <a:pt x="0" y="0"/>
                  </a:moveTo>
                  <a:lnTo>
                    <a:pt x="1952" y="3492"/>
                  </a:lnTo>
                  <a:lnTo>
                    <a:pt x="3625"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9">
              <a:extLst>
                <a:ext uri="{FF2B5EF4-FFF2-40B4-BE49-F238E27FC236}">
                  <a16:creationId xmlns:a16="http://schemas.microsoft.com/office/drawing/2014/main" id="{3BA87754-A678-4388-A54E-625FFF7FD95E}"/>
                </a:ext>
              </a:extLst>
            </p:cNvPr>
            <p:cNvSpPr>
              <a:spLocks/>
            </p:cNvSpPr>
            <p:nvPr/>
          </p:nvSpPr>
          <p:spPr bwMode="auto">
            <a:xfrm>
              <a:off x="17570450" y="688975"/>
              <a:ext cx="4635500" cy="3959225"/>
            </a:xfrm>
            <a:custGeom>
              <a:avLst/>
              <a:gdLst>
                <a:gd name="T0" fmla="*/ 0 w 2920"/>
                <a:gd name="T1" fmla="*/ 0 h 2494"/>
                <a:gd name="T2" fmla="*/ 1629 w 2920"/>
                <a:gd name="T3" fmla="*/ 2494 h 2494"/>
                <a:gd name="T4" fmla="*/ 2920 w 2920"/>
                <a:gd name="T5" fmla="*/ 0 h 2494"/>
                <a:gd name="T6" fmla="*/ 0 w 2920"/>
                <a:gd name="T7" fmla="*/ 0 h 2494"/>
              </a:gdLst>
              <a:ahLst/>
              <a:cxnLst>
                <a:cxn ang="0">
                  <a:pos x="T0" y="T1"/>
                </a:cxn>
                <a:cxn ang="0">
                  <a:pos x="T2" y="T3"/>
                </a:cxn>
                <a:cxn ang="0">
                  <a:pos x="T4" y="T5"/>
                </a:cxn>
                <a:cxn ang="0">
                  <a:pos x="T6" y="T7"/>
                </a:cxn>
              </a:cxnLst>
              <a:rect l="0" t="0" r="r" b="b"/>
              <a:pathLst>
                <a:path w="2920" h="2494">
                  <a:moveTo>
                    <a:pt x="0" y="0"/>
                  </a:moveTo>
                  <a:lnTo>
                    <a:pt x="1629" y="2494"/>
                  </a:lnTo>
                  <a:lnTo>
                    <a:pt x="2920"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0">
              <a:extLst>
                <a:ext uri="{FF2B5EF4-FFF2-40B4-BE49-F238E27FC236}">
                  <a16:creationId xmlns:a16="http://schemas.microsoft.com/office/drawing/2014/main" id="{7B2B7292-F548-4FC8-AEAB-5B443B4CE056}"/>
                </a:ext>
              </a:extLst>
            </p:cNvPr>
            <p:cNvSpPr>
              <a:spLocks/>
            </p:cNvSpPr>
            <p:nvPr/>
          </p:nvSpPr>
          <p:spPr bwMode="auto">
            <a:xfrm>
              <a:off x="19040475" y="688975"/>
              <a:ext cx="985838" cy="2992438"/>
            </a:xfrm>
            <a:custGeom>
              <a:avLst/>
              <a:gdLst>
                <a:gd name="T0" fmla="*/ 305 w 621"/>
                <a:gd name="T1" fmla="*/ 1885 h 1885"/>
                <a:gd name="T2" fmla="*/ 0 w 621"/>
                <a:gd name="T3" fmla="*/ 992 h 1885"/>
                <a:gd name="T4" fmla="*/ 351 w 621"/>
                <a:gd name="T5" fmla="*/ 0 h 1885"/>
                <a:gd name="T6" fmla="*/ 621 w 621"/>
                <a:gd name="T7" fmla="*/ 942 h 1885"/>
                <a:gd name="T8" fmla="*/ 305 w 621"/>
                <a:gd name="T9" fmla="*/ 1885 h 1885"/>
              </a:gdLst>
              <a:ahLst/>
              <a:cxnLst>
                <a:cxn ang="0">
                  <a:pos x="T0" y="T1"/>
                </a:cxn>
                <a:cxn ang="0">
                  <a:pos x="T2" y="T3"/>
                </a:cxn>
                <a:cxn ang="0">
                  <a:pos x="T4" y="T5"/>
                </a:cxn>
                <a:cxn ang="0">
                  <a:pos x="T6" y="T7"/>
                </a:cxn>
                <a:cxn ang="0">
                  <a:pos x="T8" y="T9"/>
                </a:cxn>
              </a:cxnLst>
              <a:rect l="0" t="0" r="r" b="b"/>
              <a:pathLst>
                <a:path w="621" h="1885">
                  <a:moveTo>
                    <a:pt x="305" y="1885"/>
                  </a:moveTo>
                  <a:lnTo>
                    <a:pt x="0" y="992"/>
                  </a:lnTo>
                  <a:lnTo>
                    <a:pt x="351" y="0"/>
                  </a:lnTo>
                  <a:lnTo>
                    <a:pt x="621" y="942"/>
                  </a:lnTo>
                  <a:lnTo>
                    <a:pt x="305" y="1885"/>
                  </a:lnTo>
                  <a:close/>
                </a:path>
              </a:pathLst>
            </a:custGeom>
            <a:solidFill>
              <a:srgbClr val="317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1">
              <a:extLst>
                <a:ext uri="{FF2B5EF4-FFF2-40B4-BE49-F238E27FC236}">
                  <a16:creationId xmlns:a16="http://schemas.microsoft.com/office/drawing/2014/main" id="{B5BCE9D9-1DA3-4770-A6F4-58E0935B0C39}"/>
                </a:ext>
              </a:extLst>
            </p:cNvPr>
            <p:cNvSpPr>
              <a:spLocks/>
            </p:cNvSpPr>
            <p:nvPr/>
          </p:nvSpPr>
          <p:spPr bwMode="auto">
            <a:xfrm>
              <a:off x="14182725" y="688975"/>
              <a:ext cx="3467100" cy="2963863"/>
            </a:xfrm>
            <a:custGeom>
              <a:avLst/>
              <a:gdLst>
                <a:gd name="T0" fmla="*/ 0 w 2184"/>
                <a:gd name="T1" fmla="*/ 0 h 1867"/>
                <a:gd name="T2" fmla="*/ 1219 w 2184"/>
                <a:gd name="T3" fmla="*/ 1867 h 1867"/>
                <a:gd name="T4" fmla="*/ 2184 w 2184"/>
                <a:gd name="T5" fmla="*/ 0 h 1867"/>
                <a:gd name="T6" fmla="*/ 0 w 2184"/>
                <a:gd name="T7" fmla="*/ 0 h 1867"/>
              </a:gdLst>
              <a:ahLst/>
              <a:cxnLst>
                <a:cxn ang="0">
                  <a:pos x="T0" y="T1"/>
                </a:cxn>
                <a:cxn ang="0">
                  <a:pos x="T2" y="T3"/>
                </a:cxn>
                <a:cxn ang="0">
                  <a:pos x="T4" y="T5"/>
                </a:cxn>
                <a:cxn ang="0">
                  <a:pos x="T6" y="T7"/>
                </a:cxn>
              </a:cxnLst>
              <a:rect l="0" t="0" r="r" b="b"/>
              <a:pathLst>
                <a:path w="2184" h="1867">
                  <a:moveTo>
                    <a:pt x="0" y="0"/>
                  </a:moveTo>
                  <a:lnTo>
                    <a:pt x="1219" y="1867"/>
                  </a:lnTo>
                  <a:lnTo>
                    <a:pt x="2184" y="0"/>
                  </a:lnTo>
                  <a:lnTo>
                    <a:pt x="0" y="0"/>
                  </a:lnTo>
                  <a:close/>
                </a:path>
              </a:pathLst>
            </a:custGeom>
            <a:solidFill>
              <a:srgbClr val="0D5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2">
              <a:extLst>
                <a:ext uri="{FF2B5EF4-FFF2-40B4-BE49-F238E27FC236}">
                  <a16:creationId xmlns:a16="http://schemas.microsoft.com/office/drawing/2014/main" id="{E6934585-02D4-439D-A703-BF0426097929}"/>
                </a:ext>
              </a:extLst>
            </p:cNvPr>
            <p:cNvSpPr>
              <a:spLocks/>
            </p:cNvSpPr>
            <p:nvPr/>
          </p:nvSpPr>
          <p:spPr bwMode="auto">
            <a:xfrm>
              <a:off x="15201900" y="688975"/>
              <a:ext cx="3098800" cy="5543550"/>
            </a:xfrm>
            <a:custGeom>
              <a:avLst/>
              <a:gdLst>
                <a:gd name="T0" fmla="*/ 1952 w 1952"/>
                <a:gd name="T1" fmla="*/ 3492 h 3492"/>
                <a:gd name="T2" fmla="*/ 1656 w 1952"/>
                <a:gd name="T3" fmla="*/ 1248 h 3492"/>
                <a:gd name="T4" fmla="*/ 785 w 1952"/>
                <a:gd name="T5" fmla="*/ 0 h 3492"/>
                <a:gd name="T6" fmla="*/ 0 w 1952"/>
                <a:gd name="T7" fmla="*/ 0 h 3492"/>
                <a:gd name="T8" fmla="*/ 1952 w 1952"/>
                <a:gd name="T9" fmla="*/ 3492 h 3492"/>
              </a:gdLst>
              <a:ahLst/>
              <a:cxnLst>
                <a:cxn ang="0">
                  <a:pos x="T0" y="T1"/>
                </a:cxn>
                <a:cxn ang="0">
                  <a:pos x="T2" y="T3"/>
                </a:cxn>
                <a:cxn ang="0">
                  <a:pos x="T4" y="T5"/>
                </a:cxn>
                <a:cxn ang="0">
                  <a:pos x="T6" y="T7"/>
                </a:cxn>
                <a:cxn ang="0">
                  <a:pos x="T8" y="T9"/>
                </a:cxn>
              </a:cxnLst>
              <a:rect l="0" t="0" r="r" b="b"/>
              <a:pathLst>
                <a:path w="1952" h="3492">
                  <a:moveTo>
                    <a:pt x="1952" y="3492"/>
                  </a:moveTo>
                  <a:lnTo>
                    <a:pt x="1656" y="1248"/>
                  </a:lnTo>
                  <a:lnTo>
                    <a:pt x="785" y="0"/>
                  </a:lnTo>
                  <a:lnTo>
                    <a:pt x="0" y="0"/>
                  </a:lnTo>
                  <a:lnTo>
                    <a:pt x="1952" y="3492"/>
                  </a:lnTo>
                  <a:close/>
                </a:path>
              </a:pathLst>
            </a:custGeom>
            <a:solidFill>
              <a:srgbClr val="297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5" name="TextBox 64">
            <a:extLst>
              <a:ext uri="{FF2B5EF4-FFF2-40B4-BE49-F238E27FC236}">
                <a16:creationId xmlns:a16="http://schemas.microsoft.com/office/drawing/2014/main" id="{BD408093-78A4-4F15-B0D0-23B7B9032363}"/>
              </a:ext>
            </a:extLst>
          </p:cNvPr>
          <p:cNvSpPr txBox="1"/>
          <p:nvPr/>
        </p:nvSpPr>
        <p:spPr>
          <a:xfrm>
            <a:off x="14961235" y="4791518"/>
            <a:ext cx="3018770" cy="995422"/>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Profit 45%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6" name="TextBox 65">
            <a:extLst>
              <a:ext uri="{FF2B5EF4-FFF2-40B4-BE49-F238E27FC236}">
                <a16:creationId xmlns:a16="http://schemas.microsoft.com/office/drawing/2014/main" id="{F30BA8DD-242C-4AB4-B736-18E727EB8116}"/>
              </a:ext>
            </a:extLst>
          </p:cNvPr>
          <p:cNvSpPr txBox="1"/>
          <p:nvPr/>
        </p:nvSpPr>
        <p:spPr>
          <a:xfrm>
            <a:off x="15901760" y="7340415"/>
            <a:ext cx="2339120" cy="995422"/>
          </a:xfrm>
          <a:prstGeom prst="roundRect">
            <a:avLst>
              <a:gd name="adj" fmla="val 50000"/>
            </a:avLst>
          </a:prstGeom>
          <a:solidFill>
            <a:schemeClr val="tx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chemeClr val="bg1"/>
                </a:solidFill>
                <a:effectLst/>
                <a:uLnTx/>
                <a:uFillTx/>
                <a:latin typeface="Calibri"/>
                <a:ea typeface="+mn-ea"/>
                <a:cs typeface="+mn-cs"/>
              </a:rPr>
              <a:t>Risk 55%</a:t>
            </a:r>
            <a:endParaRPr kumimoji="0" lang="en-US" sz="4000" b="0" i="0" u="none" strike="noStrike" kern="1200" cap="none" spc="0" normalizeH="0" baseline="0" noProof="0">
              <a:ln>
                <a:noFill/>
              </a:ln>
              <a:solidFill>
                <a:schemeClr val="bg1"/>
              </a:solidFill>
              <a:effectLst/>
              <a:uLnTx/>
              <a:uFillTx/>
              <a:latin typeface="dt-arrows-02" panose="02000509000000000000" pitchFamily="49" charset="0"/>
              <a:ea typeface="+mn-ea"/>
              <a:cs typeface="+mn-cs"/>
            </a:endParaRPr>
          </a:p>
        </p:txBody>
      </p:sp>
      <p:sp>
        <p:nvSpPr>
          <p:cNvPr id="67" name="TextBox 66">
            <a:extLst>
              <a:ext uri="{FF2B5EF4-FFF2-40B4-BE49-F238E27FC236}">
                <a16:creationId xmlns:a16="http://schemas.microsoft.com/office/drawing/2014/main" id="{51803147-1C9F-4F4A-BFC0-B4121DE2BA78}"/>
              </a:ext>
            </a:extLst>
          </p:cNvPr>
          <p:cNvSpPr txBox="1"/>
          <p:nvPr/>
        </p:nvSpPr>
        <p:spPr>
          <a:xfrm>
            <a:off x="18554416" y="4808716"/>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68" name="Straight Connector 67">
            <a:extLst>
              <a:ext uri="{FF2B5EF4-FFF2-40B4-BE49-F238E27FC236}">
                <a16:creationId xmlns:a16="http://schemas.microsoft.com/office/drawing/2014/main" id="{3FD6C09B-1BA0-4327-AFD1-584CF1AC5737}"/>
              </a:ext>
            </a:extLst>
          </p:cNvPr>
          <p:cNvCxnSpPr>
            <a:cxnSpLocks/>
          </p:cNvCxnSpPr>
          <p:nvPr/>
        </p:nvCxnSpPr>
        <p:spPr>
          <a:xfrm>
            <a:off x="19669401" y="5547380"/>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36F11E23-D530-47D4-8C3C-F3AB51EE9B18}"/>
              </a:ext>
            </a:extLst>
          </p:cNvPr>
          <p:cNvSpPr txBox="1"/>
          <p:nvPr/>
        </p:nvSpPr>
        <p:spPr>
          <a:xfrm>
            <a:off x="23149347" y="539349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70" name="TextBox 69">
            <a:extLst>
              <a:ext uri="{FF2B5EF4-FFF2-40B4-BE49-F238E27FC236}">
                <a16:creationId xmlns:a16="http://schemas.microsoft.com/office/drawing/2014/main" id="{727966AC-B296-4C3D-9A95-62B9D8FEBA22}"/>
              </a:ext>
            </a:extLst>
          </p:cNvPr>
          <p:cNvSpPr txBox="1"/>
          <p:nvPr/>
        </p:nvSpPr>
        <p:spPr>
          <a:xfrm>
            <a:off x="18946617" y="5701268"/>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1" name="TextBox 70">
            <a:extLst>
              <a:ext uri="{FF2B5EF4-FFF2-40B4-BE49-F238E27FC236}">
                <a16:creationId xmlns:a16="http://schemas.microsoft.com/office/drawing/2014/main" id="{1051588D-6E74-48E3-BDC8-90C0E1819193}"/>
              </a:ext>
            </a:extLst>
          </p:cNvPr>
          <p:cNvSpPr txBox="1"/>
          <p:nvPr/>
        </p:nvSpPr>
        <p:spPr>
          <a:xfrm>
            <a:off x="18554416" y="7137287"/>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72" name="Straight Connector 71">
            <a:extLst>
              <a:ext uri="{FF2B5EF4-FFF2-40B4-BE49-F238E27FC236}">
                <a16:creationId xmlns:a16="http://schemas.microsoft.com/office/drawing/2014/main" id="{1F6124A7-462A-4154-B0DE-AA105C722D07}"/>
              </a:ext>
            </a:extLst>
          </p:cNvPr>
          <p:cNvCxnSpPr>
            <a:cxnSpLocks/>
          </p:cNvCxnSpPr>
          <p:nvPr/>
        </p:nvCxnSpPr>
        <p:spPr>
          <a:xfrm>
            <a:off x="18809460" y="7875951"/>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A756E932-B26A-42BF-9168-27708C6E87D2}"/>
              </a:ext>
            </a:extLst>
          </p:cNvPr>
          <p:cNvSpPr txBox="1"/>
          <p:nvPr/>
        </p:nvSpPr>
        <p:spPr>
          <a:xfrm>
            <a:off x="23149347" y="772206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74" name="TextBox 73">
            <a:extLst>
              <a:ext uri="{FF2B5EF4-FFF2-40B4-BE49-F238E27FC236}">
                <a16:creationId xmlns:a16="http://schemas.microsoft.com/office/drawing/2014/main" id="{57A7418A-9C7F-451C-A856-2D2EB56463F8}"/>
              </a:ext>
            </a:extLst>
          </p:cNvPr>
          <p:cNvSpPr txBox="1"/>
          <p:nvPr/>
        </p:nvSpPr>
        <p:spPr>
          <a:xfrm>
            <a:off x="18946617" y="8029839"/>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5" name="TextBox 74">
            <a:extLst>
              <a:ext uri="{FF2B5EF4-FFF2-40B4-BE49-F238E27FC236}">
                <a16:creationId xmlns:a16="http://schemas.microsoft.com/office/drawing/2014/main" id="{D35A0F15-AF67-4938-A168-113ADFAE339E}"/>
              </a:ext>
            </a:extLst>
          </p:cNvPr>
          <p:cNvSpPr txBox="1"/>
          <p:nvPr/>
        </p:nvSpPr>
        <p:spPr>
          <a:xfrm>
            <a:off x="1211605" y="4453388"/>
            <a:ext cx="4112130" cy="5170646"/>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calculate our risk estimate</a:t>
            </a:r>
            <a:endParaRPr kumimoji="0" lang="en-US" sz="6600" b="1" i="0" u="none" strike="noStrike" kern="1200" cap="none" spc="0" normalizeH="0" baseline="0" noProof="0" dirty="0">
              <a:ln>
                <a:noFill/>
              </a:ln>
              <a:effectLst/>
              <a:uLnTx/>
              <a:uFillTx/>
              <a:latin typeface="Century Gothic"/>
              <a:ea typeface="+mn-ea"/>
              <a:cs typeface="+mn-cs"/>
            </a:endParaRPr>
          </a:p>
        </p:txBody>
      </p:sp>
    </p:spTree>
    <p:extLst>
      <p:ext uri="{BB962C8B-B14F-4D97-AF65-F5344CB8AC3E}">
        <p14:creationId xmlns:p14="http://schemas.microsoft.com/office/powerpoint/2010/main" val="307664372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3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0-#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1" decel="100000" fill="hold" nodeType="withEffect">
                                  <p:stCondLst>
                                    <p:cond delay="1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17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1500" fill="hold"/>
                                        <p:tgtEl>
                                          <p:spTgt spid="49"/>
                                        </p:tgtEl>
                                        <p:attrNameLst>
                                          <p:attrName>ppt_x</p:attrName>
                                        </p:attrNameLst>
                                      </p:cBhvr>
                                      <p:tavLst>
                                        <p:tav tm="0">
                                          <p:val>
                                            <p:strVal val="#ppt_x"/>
                                          </p:val>
                                        </p:tav>
                                        <p:tav tm="100000">
                                          <p:val>
                                            <p:strVal val="#ppt_x"/>
                                          </p:val>
                                        </p:tav>
                                      </p:tavLst>
                                    </p:anim>
                                    <p:anim calcmode="lin" valueType="num">
                                      <p:cBhvr additive="base">
                                        <p:cTn id="28" dur="1500" fill="hold"/>
                                        <p:tgtEl>
                                          <p:spTgt spid="49"/>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180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1500" fill="hold"/>
                                        <p:tgtEl>
                                          <p:spTgt spid="50"/>
                                        </p:tgtEl>
                                        <p:attrNameLst>
                                          <p:attrName>ppt_x</p:attrName>
                                        </p:attrNameLst>
                                      </p:cBhvr>
                                      <p:tavLst>
                                        <p:tav tm="0">
                                          <p:val>
                                            <p:strVal val="#ppt_x"/>
                                          </p:val>
                                        </p:tav>
                                        <p:tav tm="100000">
                                          <p:val>
                                            <p:strVal val="#ppt_x"/>
                                          </p:val>
                                        </p:tav>
                                      </p:tavLst>
                                    </p:anim>
                                    <p:anim calcmode="lin" valueType="num">
                                      <p:cBhvr additive="base">
                                        <p:cTn id="32" dur="1500" fill="hold"/>
                                        <p:tgtEl>
                                          <p:spTgt spid="5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19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1500" fill="hold"/>
                                        <p:tgtEl>
                                          <p:spTgt spid="47"/>
                                        </p:tgtEl>
                                        <p:attrNameLst>
                                          <p:attrName>ppt_x</p:attrName>
                                        </p:attrNameLst>
                                      </p:cBhvr>
                                      <p:tavLst>
                                        <p:tav tm="0">
                                          <p:val>
                                            <p:strVal val="#ppt_x"/>
                                          </p:val>
                                        </p:tav>
                                        <p:tav tm="100000">
                                          <p:val>
                                            <p:strVal val="#ppt_x"/>
                                          </p:val>
                                        </p:tav>
                                      </p:tavLst>
                                    </p:anim>
                                    <p:anim calcmode="lin" valueType="num">
                                      <p:cBhvr additive="base">
                                        <p:cTn id="36" dur="1500" fill="hold"/>
                                        <p:tgtEl>
                                          <p:spTgt spid="47"/>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20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1500" fill="hold"/>
                                        <p:tgtEl>
                                          <p:spTgt spid="46"/>
                                        </p:tgtEl>
                                        <p:attrNameLst>
                                          <p:attrName>ppt_x</p:attrName>
                                        </p:attrNameLst>
                                      </p:cBhvr>
                                      <p:tavLst>
                                        <p:tav tm="0">
                                          <p:val>
                                            <p:strVal val="#ppt_x"/>
                                          </p:val>
                                        </p:tav>
                                        <p:tav tm="100000">
                                          <p:val>
                                            <p:strVal val="#ppt_x"/>
                                          </p:val>
                                        </p:tav>
                                      </p:tavLst>
                                    </p:anim>
                                    <p:anim calcmode="lin" valueType="num">
                                      <p:cBhvr additive="base">
                                        <p:cTn id="40" dur="1500" fill="hold"/>
                                        <p:tgtEl>
                                          <p:spTgt spid="46"/>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10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1500" fill="hold"/>
                                        <p:tgtEl>
                                          <p:spTgt spid="48"/>
                                        </p:tgtEl>
                                        <p:attrNameLst>
                                          <p:attrName>ppt_x</p:attrName>
                                        </p:attrNameLst>
                                      </p:cBhvr>
                                      <p:tavLst>
                                        <p:tav tm="0">
                                          <p:val>
                                            <p:strVal val="#ppt_x"/>
                                          </p:val>
                                        </p:tav>
                                        <p:tav tm="100000">
                                          <p:val>
                                            <p:strVal val="#ppt_x"/>
                                          </p:val>
                                        </p:tav>
                                      </p:tavLst>
                                    </p:anim>
                                    <p:anim calcmode="lin" valueType="num">
                                      <p:cBhvr additive="base">
                                        <p:cTn id="44" dur="1500" fill="hold"/>
                                        <p:tgtEl>
                                          <p:spTgt spid="48"/>
                                        </p:tgtEl>
                                        <p:attrNameLst>
                                          <p:attrName>ppt_y</p:attrName>
                                        </p:attrNameLst>
                                      </p:cBhvr>
                                      <p:tavLst>
                                        <p:tav tm="0">
                                          <p:val>
                                            <p:strVal val="0-#ppt_h/2"/>
                                          </p:val>
                                        </p:tav>
                                        <p:tav tm="100000">
                                          <p:val>
                                            <p:strVal val="#ppt_y"/>
                                          </p:val>
                                        </p:tav>
                                      </p:tavLst>
                                    </p:anim>
                                  </p:childTnLst>
                                </p:cTn>
                              </p:par>
                              <p:par>
                                <p:cTn id="45" presetID="10" presetClass="entr" presetSubtype="0" fill="hold" grpId="0" nodeType="withEffect">
                                  <p:stCondLst>
                                    <p:cond delay="2100"/>
                                  </p:stCondLst>
                                  <p:childTnLst>
                                    <p:set>
                                      <p:cBhvr>
                                        <p:cTn id="46" dur="1" fill="hold">
                                          <p:stCondLst>
                                            <p:cond delay="0"/>
                                          </p:stCondLst>
                                        </p:cTn>
                                        <p:tgtEl>
                                          <p:spTgt spid="65"/>
                                        </p:tgtEl>
                                        <p:attrNameLst>
                                          <p:attrName>style.visibility</p:attrName>
                                        </p:attrNameLst>
                                      </p:cBhvr>
                                      <p:to>
                                        <p:strVal val="visible"/>
                                      </p:to>
                                    </p:set>
                                    <p:animEffect transition="in" filter="fade">
                                      <p:cBhvr>
                                        <p:cTn id="47" dur="500"/>
                                        <p:tgtEl>
                                          <p:spTgt spid="65"/>
                                        </p:tgtEl>
                                      </p:cBhvr>
                                    </p:animEffect>
                                  </p:childTnLst>
                                </p:cTn>
                              </p:par>
                              <p:par>
                                <p:cTn id="48" presetID="10" presetClass="entr" presetSubtype="0" fill="hold" grpId="0" nodeType="withEffect">
                                  <p:stCondLst>
                                    <p:cond delay="100"/>
                                  </p:stCondLst>
                                  <p:childTnLst>
                                    <p:set>
                                      <p:cBhvr>
                                        <p:cTn id="49" dur="1" fill="hold">
                                          <p:stCondLst>
                                            <p:cond delay="0"/>
                                          </p:stCondLst>
                                        </p:cTn>
                                        <p:tgtEl>
                                          <p:spTgt spid="67"/>
                                        </p:tgtEl>
                                        <p:attrNameLst>
                                          <p:attrName>style.visibility</p:attrName>
                                        </p:attrNameLst>
                                      </p:cBhvr>
                                      <p:to>
                                        <p:strVal val="visible"/>
                                      </p:to>
                                    </p:set>
                                    <p:animEffect transition="in" filter="fade">
                                      <p:cBhvr>
                                        <p:cTn id="50" dur="300"/>
                                        <p:tgtEl>
                                          <p:spTgt spid="67"/>
                                        </p:tgtEl>
                                      </p:cBhvr>
                                    </p:animEffect>
                                  </p:childTnLst>
                                </p:cTn>
                              </p:par>
                              <p:par>
                                <p:cTn id="51" presetID="22" presetClass="entr" presetSubtype="8" fill="hold" nodeType="withEffect">
                                  <p:stCondLst>
                                    <p:cond delay="200"/>
                                  </p:stCondLst>
                                  <p:childTnLst>
                                    <p:set>
                                      <p:cBhvr>
                                        <p:cTn id="52" dur="1" fill="hold">
                                          <p:stCondLst>
                                            <p:cond delay="0"/>
                                          </p:stCondLst>
                                        </p:cTn>
                                        <p:tgtEl>
                                          <p:spTgt spid="68"/>
                                        </p:tgtEl>
                                        <p:attrNameLst>
                                          <p:attrName>style.visibility</p:attrName>
                                        </p:attrNameLst>
                                      </p:cBhvr>
                                      <p:to>
                                        <p:strVal val="visible"/>
                                      </p:to>
                                    </p:set>
                                    <p:animEffect transition="in" filter="wipe(left)">
                                      <p:cBhvr>
                                        <p:cTn id="53" dur="500"/>
                                        <p:tgtEl>
                                          <p:spTgt spid="68"/>
                                        </p:tgtEl>
                                      </p:cBhvr>
                                    </p:animEffect>
                                  </p:childTnLst>
                                </p:cTn>
                              </p:par>
                              <p:par>
                                <p:cTn id="54" presetID="10" presetClass="entr" presetSubtype="0" fill="hold" grpId="0" nodeType="withEffect">
                                  <p:stCondLst>
                                    <p:cond delay="300"/>
                                  </p:stCondLst>
                                  <p:childTnLst>
                                    <p:set>
                                      <p:cBhvr>
                                        <p:cTn id="55" dur="1" fill="hold">
                                          <p:stCondLst>
                                            <p:cond delay="0"/>
                                          </p:stCondLst>
                                        </p:cTn>
                                        <p:tgtEl>
                                          <p:spTgt spid="69"/>
                                        </p:tgtEl>
                                        <p:attrNameLst>
                                          <p:attrName>style.visibility</p:attrName>
                                        </p:attrNameLst>
                                      </p:cBhvr>
                                      <p:to>
                                        <p:strVal val="visible"/>
                                      </p:to>
                                    </p:set>
                                    <p:animEffect transition="in" filter="fade">
                                      <p:cBhvr>
                                        <p:cTn id="56" dur="300"/>
                                        <p:tgtEl>
                                          <p:spTgt spid="69"/>
                                        </p:tgtEl>
                                      </p:cBhvr>
                                    </p:animEffect>
                                  </p:childTnLst>
                                </p:cTn>
                              </p:par>
                              <p:par>
                                <p:cTn id="57" presetID="10" presetClass="entr" presetSubtype="0" fill="hold" grpId="0" nodeType="withEffect">
                                  <p:stCondLst>
                                    <p:cond delay="500"/>
                                  </p:stCondLst>
                                  <p:childTnLst>
                                    <p:set>
                                      <p:cBhvr>
                                        <p:cTn id="58" dur="1" fill="hold">
                                          <p:stCondLst>
                                            <p:cond delay="0"/>
                                          </p:stCondLst>
                                        </p:cTn>
                                        <p:tgtEl>
                                          <p:spTgt spid="70"/>
                                        </p:tgtEl>
                                        <p:attrNameLst>
                                          <p:attrName>style.visibility</p:attrName>
                                        </p:attrNameLst>
                                      </p:cBhvr>
                                      <p:to>
                                        <p:strVal val="visible"/>
                                      </p:to>
                                    </p:set>
                                    <p:animEffect transition="in" filter="fade">
                                      <p:cBhvr>
                                        <p:cTn id="59" dur="300"/>
                                        <p:tgtEl>
                                          <p:spTgt spid="70"/>
                                        </p:tgtEl>
                                      </p:cBhvr>
                                    </p:animEffect>
                                  </p:childTnLst>
                                </p:cTn>
                              </p:par>
                            </p:childTnLst>
                          </p:cTn>
                        </p:par>
                        <p:par>
                          <p:cTn id="60" fill="hold">
                            <p:stCondLst>
                              <p:cond delay="3600"/>
                            </p:stCondLst>
                            <p:childTnLst>
                              <p:par>
                                <p:cTn id="61" presetID="2" presetClass="entr" presetSubtype="4" decel="100000" fill="hold" nodeType="afterEffect">
                                  <p:stCondLst>
                                    <p:cond delay="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1500" fill="hold"/>
                                        <p:tgtEl>
                                          <p:spTgt spid="60"/>
                                        </p:tgtEl>
                                        <p:attrNameLst>
                                          <p:attrName>ppt_x</p:attrName>
                                        </p:attrNameLst>
                                      </p:cBhvr>
                                      <p:tavLst>
                                        <p:tav tm="0">
                                          <p:val>
                                            <p:strVal val="#ppt_x"/>
                                          </p:val>
                                        </p:tav>
                                        <p:tav tm="100000">
                                          <p:val>
                                            <p:strVal val="#ppt_x"/>
                                          </p:val>
                                        </p:tav>
                                      </p:tavLst>
                                    </p:anim>
                                    <p:anim calcmode="lin" valueType="num">
                                      <p:cBhvr additive="base">
                                        <p:cTn id="64" dur="1500" fill="hold"/>
                                        <p:tgtEl>
                                          <p:spTgt spid="6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10" presetClass="entr" presetSubtype="0" fill="hold" grpId="0" nodeType="withEffect">
                                  <p:stCondLst>
                                    <p:cond delay="500"/>
                                  </p:stCondLst>
                                  <p:childTnLst>
                                    <p:set>
                                      <p:cBhvr>
                                        <p:cTn id="70" dur="1" fill="hold">
                                          <p:stCondLst>
                                            <p:cond delay="0"/>
                                          </p:stCondLst>
                                        </p:cTn>
                                        <p:tgtEl>
                                          <p:spTgt spid="66"/>
                                        </p:tgtEl>
                                        <p:attrNameLst>
                                          <p:attrName>style.visibility</p:attrName>
                                        </p:attrNameLst>
                                      </p:cBhvr>
                                      <p:to>
                                        <p:strVal val="visible"/>
                                      </p:to>
                                    </p:set>
                                    <p:animEffect transition="in" filter="fade">
                                      <p:cBhvr>
                                        <p:cTn id="71" dur="500"/>
                                        <p:tgtEl>
                                          <p:spTgt spid="66"/>
                                        </p:tgtEl>
                                      </p:cBhvr>
                                    </p:animEffect>
                                  </p:childTnLst>
                                </p:cTn>
                              </p:par>
                              <p:par>
                                <p:cTn id="72" presetID="10" presetClass="entr" presetSubtype="0" fill="hold" grpId="0" nodeType="withEffect">
                                  <p:stCondLst>
                                    <p:cond delay="20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300"/>
                                        <p:tgtEl>
                                          <p:spTgt spid="71"/>
                                        </p:tgtEl>
                                      </p:cBhvr>
                                    </p:animEffect>
                                  </p:childTnLst>
                                </p:cTn>
                              </p:par>
                              <p:par>
                                <p:cTn id="75" presetID="22" presetClass="entr" presetSubtype="8" fill="hold" nodeType="withEffect">
                                  <p:stCondLst>
                                    <p:cond delay="300"/>
                                  </p:stCondLst>
                                  <p:childTnLst>
                                    <p:set>
                                      <p:cBhvr>
                                        <p:cTn id="76" dur="1" fill="hold">
                                          <p:stCondLst>
                                            <p:cond delay="0"/>
                                          </p:stCondLst>
                                        </p:cTn>
                                        <p:tgtEl>
                                          <p:spTgt spid="72"/>
                                        </p:tgtEl>
                                        <p:attrNameLst>
                                          <p:attrName>style.visibility</p:attrName>
                                        </p:attrNameLst>
                                      </p:cBhvr>
                                      <p:to>
                                        <p:strVal val="visible"/>
                                      </p:to>
                                    </p:set>
                                    <p:animEffect transition="in" filter="wipe(left)">
                                      <p:cBhvr>
                                        <p:cTn id="77" dur="500"/>
                                        <p:tgtEl>
                                          <p:spTgt spid="72"/>
                                        </p:tgtEl>
                                      </p:cBhvr>
                                    </p:animEffect>
                                  </p:childTnLst>
                                </p:cTn>
                              </p:par>
                              <p:par>
                                <p:cTn id="78" presetID="10" presetClass="entr" presetSubtype="0" fill="hold" grpId="0" nodeType="withEffect">
                                  <p:stCondLst>
                                    <p:cond delay="400"/>
                                  </p:stCondLst>
                                  <p:childTnLst>
                                    <p:set>
                                      <p:cBhvr>
                                        <p:cTn id="79" dur="1" fill="hold">
                                          <p:stCondLst>
                                            <p:cond delay="0"/>
                                          </p:stCondLst>
                                        </p:cTn>
                                        <p:tgtEl>
                                          <p:spTgt spid="73"/>
                                        </p:tgtEl>
                                        <p:attrNameLst>
                                          <p:attrName>style.visibility</p:attrName>
                                        </p:attrNameLst>
                                      </p:cBhvr>
                                      <p:to>
                                        <p:strVal val="visible"/>
                                      </p:to>
                                    </p:set>
                                    <p:animEffect transition="in" filter="fade">
                                      <p:cBhvr>
                                        <p:cTn id="80" dur="300"/>
                                        <p:tgtEl>
                                          <p:spTgt spid="73"/>
                                        </p:tgtEl>
                                      </p:cBhvr>
                                    </p:animEffect>
                                  </p:childTnLst>
                                </p:cTn>
                              </p:par>
                              <p:par>
                                <p:cTn id="81" presetID="10" presetClass="entr" presetSubtype="0" fill="hold" grpId="0" nodeType="withEffect">
                                  <p:stCondLst>
                                    <p:cond delay="600"/>
                                  </p:stCondLst>
                                  <p:childTnLst>
                                    <p:set>
                                      <p:cBhvr>
                                        <p:cTn id="82" dur="1" fill="hold">
                                          <p:stCondLst>
                                            <p:cond delay="0"/>
                                          </p:stCondLst>
                                        </p:cTn>
                                        <p:tgtEl>
                                          <p:spTgt spid="74"/>
                                        </p:tgtEl>
                                        <p:attrNameLst>
                                          <p:attrName>style.visibility</p:attrName>
                                        </p:attrNameLst>
                                      </p:cBhvr>
                                      <p:to>
                                        <p:strVal val="visible"/>
                                      </p:to>
                                    </p:set>
                                    <p:animEffect transition="in" filter="fade">
                                      <p:cBhvr>
                                        <p:cTn id="83"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2" grpId="0" animBg="1"/>
      <p:bldP spid="3" grpId="0" animBg="1"/>
      <p:bldP spid="46" grpId="0" animBg="1"/>
      <p:bldP spid="47" grpId="0" animBg="1"/>
      <p:bldP spid="48" grpId="0" animBg="1"/>
      <p:bldP spid="49" grpId="0" animBg="1"/>
      <p:bldP spid="50" grpId="0" animBg="1"/>
      <p:bldP spid="4" grpId="0" animBg="1"/>
      <p:bldP spid="65" grpId="0" animBg="1"/>
      <p:bldP spid="66" grpId="0" animBg="1"/>
      <p:bldP spid="67" grpId="0"/>
      <p:bldP spid="69" grpId="0"/>
      <p:bldP spid="70" grpId="0"/>
      <p:bldP spid="71" grpId="0"/>
      <p:bldP spid="73" grpId="0"/>
      <p:bldP spid="74" grpId="0"/>
    </p:bldLst>
  </p:timing>
</p:sld>
</file>

<file path=ppt/slides/slide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F920E3-5FA5-44BA-B419-E4820EF8181A}"/>
              </a:ext>
            </a:extLst>
          </p:cNvPr>
          <p:cNvSpPr/>
          <p:nvPr/>
        </p:nvSpPr>
        <p:spPr>
          <a:xfrm>
            <a:off x="4277033"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Rectangle 36">
            <a:extLst>
              <a:ext uri="{FF2B5EF4-FFF2-40B4-BE49-F238E27FC236}">
                <a16:creationId xmlns:a16="http://schemas.microsoft.com/office/drawing/2014/main" id="{7378B13B-5F5C-4319-B7B9-0B02D4B6577A}"/>
              </a:ext>
            </a:extLst>
          </p:cNvPr>
          <p:cNvSpPr>
            <a:spLocks noChangeArrowheads="1"/>
          </p:cNvSpPr>
          <p:nvPr/>
        </p:nvSpPr>
        <p:spPr bwMode="auto">
          <a:xfrm>
            <a:off x="4715182" y="6561138"/>
            <a:ext cx="13049251" cy="5994400"/>
          </a:xfrm>
          <a:prstGeom prst="rect">
            <a:avLst/>
          </a:prstGeom>
          <a:solidFill>
            <a:srgbClr val="5C87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7" name="Group 26">
            <a:extLst>
              <a:ext uri="{FF2B5EF4-FFF2-40B4-BE49-F238E27FC236}">
                <a16:creationId xmlns:a16="http://schemas.microsoft.com/office/drawing/2014/main" id="{55BA754A-11C2-4D5F-902F-BD0B26136D0E}"/>
              </a:ext>
            </a:extLst>
          </p:cNvPr>
          <p:cNvGrpSpPr/>
          <p:nvPr/>
        </p:nvGrpSpPr>
        <p:grpSpPr>
          <a:xfrm>
            <a:off x="8465335" y="3252151"/>
            <a:ext cx="6300788" cy="3286126"/>
            <a:chOff x="4429125" y="3575050"/>
            <a:chExt cx="6300788" cy="3286126"/>
          </a:xfrm>
        </p:grpSpPr>
        <p:sp>
          <p:nvSpPr>
            <p:cNvPr id="8" name="Freeform 5">
              <a:extLst>
                <a:ext uri="{FF2B5EF4-FFF2-40B4-BE49-F238E27FC236}">
                  <a16:creationId xmlns:a16="http://schemas.microsoft.com/office/drawing/2014/main" id="{3D3A6431-9E65-4E15-B356-EBC9BC3534CE}"/>
                </a:ext>
              </a:extLst>
            </p:cNvPr>
            <p:cNvSpPr>
              <a:spLocks/>
            </p:cNvSpPr>
            <p:nvPr/>
          </p:nvSpPr>
          <p:spPr bwMode="auto">
            <a:xfrm>
              <a:off x="5768975" y="4464050"/>
              <a:ext cx="1138238" cy="1346200"/>
            </a:xfrm>
            <a:custGeom>
              <a:avLst/>
              <a:gdLst>
                <a:gd name="T0" fmla="*/ 0 w 717"/>
                <a:gd name="T1" fmla="*/ 623 h 848"/>
                <a:gd name="T2" fmla="*/ 401 w 717"/>
                <a:gd name="T3" fmla="*/ 0 h 848"/>
                <a:gd name="T4" fmla="*/ 717 w 717"/>
                <a:gd name="T5" fmla="*/ 520 h 848"/>
                <a:gd name="T6" fmla="*/ 499 w 717"/>
                <a:gd name="T7" fmla="*/ 848 h 848"/>
                <a:gd name="T8" fmla="*/ 0 w 717"/>
                <a:gd name="T9" fmla="*/ 623 h 848"/>
              </a:gdLst>
              <a:ahLst/>
              <a:cxnLst>
                <a:cxn ang="0">
                  <a:pos x="T0" y="T1"/>
                </a:cxn>
                <a:cxn ang="0">
                  <a:pos x="T2" y="T3"/>
                </a:cxn>
                <a:cxn ang="0">
                  <a:pos x="T4" y="T5"/>
                </a:cxn>
                <a:cxn ang="0">
                  <a:pos x="T6" y="T7"/>
                </a:cxn>
                <a:cxn ang="0">
                  <a:pos x="T8" y="T9"/>
                </a:cxn>
              </a:cxnLst>
              <a:rect l="0" t="0" r="r" b="b"/>
              <a:pathLst>
                <a:path w="717" h="848">
                  <a:moveTo>
                    <a:pt x="0" y="623"/>
                  </a:moveTo>
                  <a:lnTo>
                    <a:pt x="401" y="0"/>
                  </a:lnTo>
                  <a:lnTo>
                    <a:pt x="717" y="520"/>
                  </a:lnTo>
                  <a:lnTo>
                    <a:pt x="499" y="848"/>
                  </a:lnTo>
                  <a:lnTo>
                    <a:pt x="0" y="623"/>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6">
              <a:extLst>
                <a:ext uri="{FF2B5EF4-FFF2-40B4-BE49-F238E27FC236}">
                  <a16:creationId xmlns:a16="http://schemas.microsoft.com/office/drawing/2014/main" id="{8FF713E9-82CF-4554-9E23-04A55DCA0D90}"/>
                </a:ext>
              </a:extLst>
            </p:cNvPr>
            <p:cNvSpPr>
              <a:spLocks/>
            </p:cNvSpPr>
            <p:nvPr/>
          </p:nvSpPr>
          <p:spPr bwMode="auto">
            <a:xfrm>
              <a:off x="5564188" y="5362575"/>
              <a:ext cx="996950" cy="804863"/>
            </a:xfrm>
            <a:custGeom>
              <a:avLst/>
              <a:gdLst>
                <a:gd name="T0" fmla="*/ 0 w 628"/>
                <a:gd name="T1" fmla="*/ 0 h 507"/>
                <a:gd name="T2" fmla="*/ 628 w 628"/>
                <a:gd name="T3" fmla="*/ 282 h 507"/>
                <a:gd name="T4" fmla="*/ 478 w 628"/>
                <a:gd name="T5" fmla="*/ 507 h 507"/>
                <a:gd name="T6" fmla="*/ 0 w 628"/>
                <a:gd name="T7" fmla="*/ 0 h 507"/>
              </a:gdLst>
              <a:ahLst/>
              <a:cxnLst>
                <a:cxn ang="0">
                  <a:pos x="T0" y="T1"/>
                </a:cxn>
                <a:cxn ang="0">
                  <a:pos x="T2" y="T3"/>
                </a:cxn>
                <a:cxn ang="0">
                  <a:pos x="T4" y="T5"/>
                </a:cxn>
                <a:cxn ang="0">
                  <a:pos x="T6" y="T7"/>
                </a:cxn>
              </a:cxnLst>
              <a:rect l="0" t="0" r="r" b="b"/>
              <a:pathLst>
                <a:path w="628" h="507">
                  <a:moveTo>
                    <a:pt x="0" y="0"/>
                  </a:moveTo>
                  <a:lnTo>
                    <a:pt x="628" y="282"/>
                  </a:lnTo>
                  <a:lnTo>
                    <a:pt x="478" y="507"/>
                  </a:lnTo>
                  <a:lnTo>
                    <a:pt x="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002938D-0738-4164-B6AB-F2225D021F69}"/>
                </a:ext>
              </a:extLst>
            </p:cNvPr>
            <p:cNvSpPr>
              <a:spLocks/>
            </p:cNvSpPr>
            <p:nvPr/>
          </p:nvSpPr>
          <p:spPr bwMode="auto">
            <a:xfrm>
              <a:off x="5080000" y="5362575"/>
              <a:ext cx="906463" cy="1085850"/>
            </a:xfrm>
            <a:custGeom>
              <a:avLst/>
              <a:gdLst>
                <a:gd name="T0" fmla="*/ 0 w 571"/>
                <a:gd name="T1" fmla="*/ 323 h 684"/>
                <a:gd name="T2" fmla="*/ 305 w 571"/>
                <a:gd name="T3" fmla="*/ 0 h 684"/>
                <a:gd name="T4" fmla="*/ 571 w 571"/>
                <a:gd name="T5" fmla="*/ 206 h 684"/>
                <a:gd name="T6" fmla="*/ 253 w 571"/>
                <a:gd name="T7" fmla="*/ 684 h 684"/>
                <a:gd name="T8" fmla="*/ 0 w 571"/>
                <a:gd name="T9" fmla="*/ 323 h 684"/>
              </a:gdLst>
              <a:ahLst/>
              <a:cxnLst>
                <a:cxn ang="0">
                  <a:pos x="T0" y="T1"/>
                </a:cxn>
                <a:cxn ang="0">
                  <a:pos x="T2" y="T3"/>
                </a:cxn>
                <a:cxn ang="0">
                  <a:pos x="T4" y="T5"/>
                </a:cxn>
                <a:cxn ang="0">
                  <a:pos x="T6" y="T7"/>
                </a:cxn>
                <a:cxn ang="0">
                  <a:pos x="T8" y="T9"/>
                </a:cxn>
              </a:cxnLst>
              <a:rect l="0" t="0" r="r" b="b"/>
              <a:pathLst>
                <a:path w="571" h="684">
                  <a:moveTo>
                    <a:pt x="0" y="323"/>
                  </a:moveTo>
                  <a:lnTo>
                    <a:pt x="305" y="0"/>
                  </a:lnTo>
                  <a:lnTo>
                    <a:pt x="571" y="206"/>
                  </a:lnTo>
                  <a:lnTo>
                    <a:pt x="253" y="684"/>
                  </a:lnTo>
                  <a:lnTo>
                    <a:pt x="0" y="3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15F7191C-6A64-4E34-BD7F-30DE7E9990BD}"/>
                </a:ext>
              </a:extLst>
            </p:cNvPr>
            <p:cNvSpPr>
              <a:spLocks/>
            </p:cNvSpPr>
            <p:nvPr/>
          </p:nvSpPr>
          <p:spPr bwMode="auto">
            <a:xfrm>
              <a:off x="5861050" y="3575050"/>
              <a:ext cx="4543425" cy="3282950"/>
            </a:xfrm>
            <a:custGeom>
              <a:avLst/>
              <a:gdLst>
                <a:gd name="T0" fmla="*/ 0 w 2862"/>
                <a:gd name="T1" fmla="*/ 2068 h 2068"/>
                <a:gd name="T2" fmla="*/ 1380 w 2862"/>
                <a:gd name="T3" fmla="*/ 0 h 2068"/>
                <a:gd name="T4" fmla="*/ 2862 w 2862"/>
                <a:gd name="T5" fmla="*/ 2068 h 2068"/>
                <a:gd name="T6" fmla="*/ 0 w 2862"/>
                <a:gd name="T7" fmla="*/ 2068 h 2068"/>
              </a:gdLst>
              <a:ahLst/>
              <a:cxnLst>
                <a:cxn ang="0">
                  <a:pos x="T0" y="T1"/>
                </a:cxn>
                <a:cxn ang="0">
                  <a:pos x="T2" y="T3"/>
                </a:cxn>
                <a:cxn ang="0">
                  <a:pos x="T4" y="T5"/>
                </a:cxn>
                <a:cxn ang="0">
                  <a:pos x="T6" y="T7"/>
                </a:cxn>
              </a:cxnLst>
              <a:rect l="0" t="0" r="r" b="b"/>
              <a:pathLst>
                <a:path w="2862" h="2068">
                  <a:moveTo>
                    <a:pt x="0" y="2068"/>
                  </a:moveTo>
                  <a:lnTo>
                    <a:pt x="1380" y="0"/>
                  </a:lnTo>
                  <a:lnTo>
                    <a:pt x="2862" y="2068"/>
                  </a:lnTo>
                  <a:lnTo>
                    <a:pt x="0" y="2068"/>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07423C9-F95C-44DF-BC6F-3AC4997659E7}"/>
                </a:ext>
              </a:extLst>
            </p:cNvPr>
            <p:cNvSpPr>
              <a:spLocks/>
            </p:cNvSpPr>
            <p:nvPr/>
          </p:nvSpPr>
          <p:spPr bwMode="auto">
            <a:xfrm>
              <a:off x="7358063" y="4438650"/>
              <a:ext cx="2116138" cy="2422525"/>
            </a:xfrm>
            <a:custGeom>
              <a:avLst/>
              <a:gdLst>
                <a:gd name="T0" fmla="*/ 1333 w 1333"/>
                <a:gd name="T1" fmla="*/ 1526 h 1526"/>
                <a:gd name="T2" fmla="*/ 321 w 1333"/>
                <a:gd name="T3" fmla="*/ 0 h 1526"/>
                <a:gd name="T4" fmla="*/ 0 w 1333"/>
                <a:gd name="T5" fmla="*/ 1524 h 1526"/>
                <a:gd name="T6" fmla="*/ 1333 w 1333"/>
                <a:gd name="T7" fmla="*/ 1526 h 1526"/>
              </a:gdLst>
              <a:ahLst/>
              <a:cxnLst>
                <a:cxn ang="0">
                  <a:pos x="T0" y="T1"/>
                </a:cxn>
                <a:cxn ang="0">
                  <a:pos x="T2" y="T3"/>
                </a:cxn>
                <a:cxn ang="0">
                  <a:pos x="T4" y="T5"/>
                </a:cxn>
                <a:cxn ang="0">
                  <a:pos x="T6" y="T7"/>
                </a:cxn>
              </a:cxnLst>
              <a:rect l="0" t="0" r="r" b="b"/>
              <a:pathLst>
                <a:path w="1333" h="1526">
                  <a:moveTo>
                    <a:pt x="1333" y="1526"/>
                  </a:moveTo>
                  <a:lnTo>
                    <a:pt x="321" y="0"/>
                  </a:lnTo>
                  <a:lnTo>
                    <a:pt x="0" y="1524"/>
                  </a:lnTo>
                  <a:lnTo>
                    <a:pt x="1333" y="1526"/>
                  </a:lnTo>
                  <a:close/>
                </a:path>
              </a:pathLst>
            </a:custGeom>
            <a:solidFill>
              <a:srgbClr val="E3F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D3195AD8-12AE-478D-AE08-521063D778B9}"/>
                </a:ext>
              </a:extLst>
            </p:cNvPr>
            <p:cNvSpPr>
              <a:spLocks/>
            </p:cNvSpPr>
            <p:nvPr/>
          </p:nvSpPr>
          <p:spPr bwMode="auto">
            <a:xfrm>
              <a:off x="5861050" y="3575050"/>
              <a:ext cx="2190750" cy="3282950"/>
            </a:xfrm>
            <a:custGeom>
              <a:avLst/>
              <a:gdLst>
                <a:gd name="T0" fmla="*/ 1380 w 1380"/>
                <a:gd name="T1" fmla="*/ 0 h 2068"/>
                <a:gd name="T2" fmla="*/ 943 w 1380"/>
                <a:gd name="T3" fmla="*/ 2068 h 2068"/>
                <a:gd name="T4" fmla="*/ 0 w 1380"/>
                <a:gd name="T5" fmla="*/ 2068 h 2068"/>
                <a:gd name="T6" fmla="*/ 1380 w 1380"/>
                <a:gd name="T7" fmla="*/ 0 h 2068"/>
              </a:gdLst>
              <a:ahLst/>
              <a:cxnLst>
                <a:cxn ang="0">
                  <a:pos x="T0" y="T1"/>
                </a:cxn>
                <a:cxn ang="0">
                  <a:pos x="T2" y="T3"/>
                </a:cxn>
                <a:cxn ang="0">
                  <a:pos x="T4" y="T5"/>
                </a:cxn>
                <a:cxn ang="0">
                  <a:pos x="T6" y="T7"/>
                </a:cxn>
              </a:cxnLst>
              <a:rect l="0" t="0" r="r" b="b"/>
              <a:pathLst>
                <a:path w="1380" h="2068">
                  <a:moveTo>
                    <a:pt x="1380" y="0"/>
                  </a:moveTo>
                  <a:lnTo>
                    <a:pt x="943" y="2068"/>
                  </a:lnTo>
                  <a:lnTo>
                    <a:pt x="0" y="2068"/>
                  </a:lnTo>
                  <a:lnTo>
                    <a:pt x="1380"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11">
              <a:extLst>
                <a:ext uri="{FF2B5EF4-FFF2-40B4-BE49-F238E27FC236}">
                  <a16:creationId xmlns:a16="http://schemas.microsoft.com/office/drawing/2014/main" id="{380EA788-FA4B-4798-8F05-A63AF62FE7A2}"/>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Line 12">
              <a:extLst>
                <a:ext uri="{FF2B5EF4-FFF2-40B4-BE49-F238E27FC236}">
                  <a16:creationId xmlns:a16="http://schemas.microsoft.com/office/drawing/2014/main" id="{C2B577FE-C257-4AD8-B0C0-B9F8578617FB}"/>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59E6AA27-3A60-4079-B3C2-517BD9A19F6A}"/>
                </a:ext>
              </a:extLst>
            </p:cNvPr>
            <p:cNvSpPr>
              <a:spLocks/>
            </p:cNvSpPr>
            <p:nvPr/>
          </p:nvSpPr>
          <p:spPr bwMode="auto">
            <a:xfrm>
              <a:off x="6405563" y="5554663"/>
              <a:ext cx="1227138" cy="1306513"/>
            </a:xfrm>
            <a:custGeom>
              <a:avLst/>
              <a:gdLst>
                <a:gd name="T0" fmla="*/ 0 w 773"/>
                <a:gd name="T1" fmla="*/ 823 h 823"/>
                <a:gd name="T2" fmla="*/ 773 w 773"/>
                <a:gd name="T3" fmla="*/ 0 h 823"/>
                <a:gd name="T4" fmla="*/ 600 w 773"/>
                <a:gd name="T5" fmla="*/ 821 h 823"/>
                <a:gd name="T6" fmla="*/ 0 w 773"/>
                <a:gd name="T7" fmla="*/ 823 h 823"/>
              </a:gdLst>
              <a:ahLst/>
              <a:cxnLst>
                <a:cxn ang="0">
                  <a:pos x="T0" y="T1"/>
                </a:cxn>
                <a:cxn ang="0">
                  <a:pos x="T2" y="T3"/>
                </a:cxn>
                <a:cxn ang="0">
                  <a:pos x="T4" y="T5"/>
                </a:cxn>
                <a:cxn ang="0">
                  <a:pos x="T6" y="T7"/>
                </a:cxn>
              </a:cxnLst>
              <a:rect l="0" t="0" r="r" b="b"/>
              <a:pathLst>
                <a:path w="773" h="823">
                  <a:moveTo>
                    <a:pt x="0" y="823"/>
                  </a:moveTo>
                  <a:lnTo>
                    <a:pt x="773" y="0"/>
                  </a:lnTo>
                  <a:lnTo>
                    <a:pt x="600" y="821"/>
                  </a:lnTo>
                  <a:lnTo>
                    <a:pt x="0" y="8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889D9567-B9DA-41F1-86FB-427B52C60EB0}"/>
                </a:ext>
              </a:extLst>
            </p:cNvPr>
            <p:cNvSpPr>
              <a:spLocks/>
            </p:cNvSpPr>
            <p:nvPr/>
          </p:nvSpPr>
          <p:spPr bwMode="auto">
            <a:xfrm>
              <a:off x="7358063" y="5554663"/>
              <a:ext cx="1512888" cy="1306513"/>
            </a:xfrm>
            <a:custGeom>
              <a:avLst/>
              <a:gdLst>
                <a:gd name="T0" fmla="*/ 173 w 953"/>
                <a:gd name="T1" fmla="*/ 0 h 823"/>
                <a:gd name="T2" fmla="*/ 953 w 953"/>
                <a:gd name="T3" fmla="*/ 823 h 823"/>
                <a:gd name="T4" fmla="*/ 0 w 953"/>
                <a:gd name="T5" fmla="*/ 821 h 823"/>
                <a:gd name="T6" fmla="*/ 173 w 953"/>
                <a:gd name="T7" fmla="*/ 0 h 823"/>
              </a:gdLst>
              <a:ahLst/>
              <a:cxnLst>
                <a:cxn ang="0">
                  <a:pos x="T0" y="T1"/>
                </a:cxn>
                <a:cxn ang="0">
                  <a:pos x="T2" y="T3"/>
                </a:cxn>
                <a:cxn ang="0">
                  <a:pos x="T4" y="T5"/>
                </a:cxn>
                <a:cxn ang="0">
                  <a:pos x="T6" y="T7"/>
                </a:cxn>
              </a:cxnLst>
              <a:rect l="0" t="0" r="r" b="b"/>
              <a:pathLst>
                <a:path w="953" h="823">
                  <a:moveTo>
                    <a:pt x="173" y="0"/>
                  </a:moveTo>
                  <a:lnTo>
                    <a:pt x="953" y="823"/>
                  </a:lnTo>
                  <a:lnTo>
                    <a:pt x="0" y="821"/>
                  </a:lnTo>
                  <a:lnTo>
                    <a:pt x="173" y="0"/>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F5089DF9-4DBF-490D-B70B-155DEA420003}"/>
                </a:ext>
              </a:extLst>
            </p:cNvPr>
            <p:cNvSpPr>
              <a:spLocks/>
            </p:cNvSpPr>
            <p:nvPr/>
          </p:nvSpPr>
          <p:spPr bwMode="auto">
            <a:xfrm>
              <a:off x="8164513" y="4892675"/>
              <a:ext cx="2565400" cy="1968500"/>
            </a:xfrm>
            <a:custGeom>
              <a:avLst/>
              <a:gdLst>
                <a:gd name="T0" fmla="*/ 0 w 1616"/>
                <a:gd name="T1" fmla="*/ 1240 h 1240"/>
                <a:gd name="T2" fmla="*/ 703 w 1616"/>
                <a:gd name="T3" fmla="*/ 0 h 1240"/>
                <a:gd name="T4" fmla="*/ 1616 w 1616"/>
                <a:gd name="T5" fmla="*/ 1238 h 1240"/>
                <a:gd name="T6" fmla="*/ 0 w 1616"/>
                <a:gd name="T7" fmla="*/ 1240 h 1240"/>
              </a:gdLst>
              <a:ahLst/>
              <a:cxnLst>
                <a:cxn ang="0">
                  <a:pos x="T0" y="T1"/>
                </a:cxn>
                <a:cxn ang="0">
                  <a:pos x="T2" y="T3"/>
                </a:cxn>
                <a:cxn ang="0">
                  <a:pos x="T4" y="T5"/>
                </a:cxn>
                <a:cxn ang="0">
                  <a:pos x="T6" y="T7"/>
                </a:cxn>
              </a:cxnLst>
              <a:rect l="0" t="0" r="r" b="b"/>
              <a:pathLst>
                <a:path w="1616" h="1240">
                  <a:moveTo>
                    <a:pt x="0" y="1240"/>
                  </a:moveTo>
                  <a:lnTo>
                    <a:pt x="703" y="0"/>
                  </a:lnTo>
                  <a:lnTo>
                    <a:pt x="1616" y="1238"/>
                  </a:lnTo>
                  <a:lnTo>
                    <a:pt x="0" y="1240"/>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6BD41D08-1FE6-400F-9D41-47595AF43607}"/>
                </a:ext>
              </a:extLst>
            </p:cNvPr>
            <p:cNvSpPr>
              <a:spLocks/>
            </p:cNvSpPr>
            <p:nvPr/>
          </p:nvSpPr>
          <p:spPr bwMode="auto">
            <a:xfrm>
              <a:off x="8164513" y="4892675"/>
              <a:ext cx="1725613" cy="1968500"/>
            </a:xfrm>
            <a:custGeom>
              <a:avLst/>
              <a:gdLst>
                <a:gd name="T0" fmla="*/ 703 w 1087"/>
                <a:gd name="T1" fmla="*/ 0 h 1240"/>
                <a:gd name="T2" fmla="*/ 605 w 1087"/>
                <a:gd name="T3" fmla="*/ 271 h 1240"/>
                <a:gd name="T4" fmla="*/ 866 w 1087"/>
                <a:gd name="T5" fmla="*/ 542 h 1240"/>
                <a:gd name="T6" fmla="*/ 698 w 1087"/>
                <a:gd name="T7" fmla="*/ 914 h 1240"/>
                <a:gd name="T8" fmla="*/ 1087 w 1087"/>
                <a:gd name="T9" fmla="*/ 1238 h 1240"/>
                <a:gd name="T10" fmla="*/ 0 w 1087"/>
                <a:gd name="T11" fmla="*/ 1240 h 1240"/>
                <a:gd name="T12" fmla="*/ 703 w 1087"/>
                <a:gd name="T13" fmla="*/ 0 h 1240"/>
              </a:gdLst>
              <a:ahLst/>
              <a:cxnLst>
                <a:cxn ang="0">
                  <a:pos x="T0" y="T1"/>
                </a:cxn>
                <a:cxn ang="0">
                  <a:pos x="T2" y="T3"/>
                </a:cxn>
                <a:cxn ang="0">
                  <a:pos x="T4" y="T5"/>
                </a:cxn>
                <a:cxn ang="0">
                  <a:pos x="T6" y="T7"/>
                </a:cxn>
                <a:cxn ang="0">
                  <a:pos x="T8" y="T9"/>
                </a:cxn>
                <a:cxn ang="0">
                  <a:pos x="T10" y="T11"/>
                </a:cxn>
                <a:cxn ang="0">
                  <a:pos x="T12" y="T13"/>
                </a:cxn>
              </a:cxnLst>
              <a:rect l="0" t="0" r="r" b="b"/>
              <a:pathLst>
                <a:path w="1087" h="1240">
                  <a:moveTo>
                    <a:pt x="703" y="0"/>
                  </a:moveTo>
                  <a:lnTo>
                    <a:pt x="605" y="271"/>
                  </a:lnTo>
                  <a:lnTo>
                    <a:pt x="866" y="542"/>
                  </a:lnTo>
                  <a:lnTo>
                    <a:pt x="698" y="914"/>
                  </a:lnTo>
                  <a:lnTo>
                    <a:pt x="1087" y="1238"/>
                  </a:lnTo>
                  <a:lnTo>
                    <a:pt x="0" y="1240"/>
                  </a:lnTo>
                  <a:lnTo>
                    <a:pt x="703"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1A4D4D97-C72F-4E76-9E62-1D27A1C8D879}"/>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 name="T6" fmla="*/ 0 w 971"/>
                <a:gd name="T7" fmla="*/ 736 h 736"/>
              </a:gdLst>
              <a:ahLst/>
              <a:cxnLst>
                <a:cxn ang="0">
                  <a:pos x="T0" y="T1"/>
                </a:cxn>
                <a:cxn ang="0">
                  <a:pos x="T2" y="T3"/>
                </a:cxn>
                <a:cxn ang="0">
                  <a:pos x="T4" y="T5"/>
                </a:cxn>
                <a:cxn ang="0">
                  <a:pos x="T6" y="T7"/>
                </a:cxn>
              </a:cxnLst>
              <a:rect l="0" t="0" r="r" b="b"/>
              <a:pathLst>
                <a:path w="971" h="736">
                  <a:moveTo>
                    <a:pt x="0" y="736"/>
                  </a:moveTo>
                  <a:lnTo>
                    <a:pt x="454" y="0"/>
                  </a:lnTo>
                  <a:lnTo>
                    <a:pt x="971" y="734"/>
                  </a:lnTo>
                  <a:lnTo>
                    <a:pt x="0" y="736"/>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65B11031-3CC4-4058-A111-0E7FC6C00B34}"/>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Lst>
              <a:ahLst/>
              <a:cxnLst>
                <a:cxn ang="0">
                  <a:pos x="T0" y="T1"/>
                </a:cxn>
                <a:cxn ang="0">
                  <a:pos x="T2" y="T3"/>
                </a:cxn>
                <a:cxn ang="0">
                  <a:pos x="T4" y="T5"/>
                </a:cxn>
              </a:cxnLst>
              <a:rect l="0" t="0" r="r" b="b"/>
              <a:pathLst>
                <a:path w="971" h="736">
                  <a:moveTo>
                    <a:pt x="0" y="736"/>
                  </a:moveTo>
                  <a:lnTo>
                    <a:pt x="454" y="0"/>
                  </a:lnTo>
                  <a:lnTo>
                    <a:pt x="971" y="7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79E54FEE-6D74-43DF-8E00-F2EA85D50BB1}"/>
                </a:ext>
              </a:extLst>
            </p:cNvPr>
            <p:cNvSpPr>
              <a:spLocks/>
            </p:cNvSpPr>
            <p:nvPr/>
          </p:nvSpPr>
          <p:spPr bwMode="auto">
            <a:xfrm>
              <a:off x="5208588" y="5689600"/>
              <a:ext cx="777875" cy="1165225"/>
            </a:xfrm>
            <a:custGeom>
              <a:avLst/>
              <a:gdLst>
                <a:gd name="T0" fmla="*/ 490 w 490"/>
                <a:gd name="T1" fmla="*/ 0 h 734"/>
                <a:gd name="T2" fmla="*/ 398 w 490"/>
                <a:gd name="T3" fmla="*/ 734 h 734"/>
                <a:gd name="T4" fmla="*/ 0 w 490"/>
                <a:gd name="T5" fmla="*/ 734 h 734"/>
                <a:gd name="T6" fmla="*/ 490 w 490"/>
                <a:gd name="T7" fmla="*/ 0 h 734"/>
              </a:gdLst>
              <a:ahLst/>
              <a:cxnLst>
                <a:cxn ang="0">
                  <a:pos x="T0" y="T1"/>
                </a:cxn>
                <a:cxn ang="0">
                  <a:pos x="T2" y="T3"/>
                </a:cxn>
                <a:cxn ang="0">
                  <a:pos x="T4" y="T5"/>
                </a:cxn>
                <a:cxn ang="0">
                  <a:pos x="T6" y="T7"/>
                </a:cxn>
              </a:cxnLst>
              <a:rect l="0" t="0" r="r" b="b"/>
              <a:pathLst>
                <a:path w="490" h="734">
                  <a:moveTo>
                    <a:pt x="490" y="0"/>
                  </a:moveTo>
                  <a:lnTo>
                    <a:pt x="398" y="734"/>
                  </a:lnTo>
                  <a:lnTo>
                    <a:pt x="0" y="734"/>
                  </a:lnTo>
                  <a:lnTo>
                    <a:pt x="49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FC664824-A8A9-4548-B2C9-7265F682C9C6}"/>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 name="T6" fmla="*/ 0 w 814"/>
                <a:gd name="T7" fmla="*/ 619 h 619"/>
              </a:gdLst>
              <a:ahLst/>
              <a:cxnLst>
                <a:cxn ang="0">
                  <a:pos x="T0" y="T1"/>
                </a:cxn>
                <a:cxn ang="0">
                  <a:pos x="T2" y="T3"/>
                </a:cxn>
                <a:cxn ang="0">
                  <a:pos x="T4" y="T5"/>
                </a:cxn>
                <a:cxn ang="0">
                  <a:pos x="T6" y="T7"/>
                </a:cxn>
              </a:cxnLst>
              <a:rect l="0" t="0" r="r" b="b"/>
              <a:pathLst>
                <a:path w="814" h="619">
                  <a:moveTo>
                    <a:pt x="0" y="619"/>
                  </a:moveTo>
                  <a:lnTo>
                    <a:pt x="380" y="0"/>
                  </a:lnTo>
                  <a:lnTo>
                    <a:pt x="814" y="617"/>
                  </a:lnTo>
                  <a:lnTo>
                    <a:pt x="0" y="619"/>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467B79C9-C6A9-44E2-9FD7-ABC34186493D}"/>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Lst>
              <a:ahLst/>
              <a:cxnLst>
                <a:cxn ang="0">
                  <a:pos x="T0" y="T1"/>
                </a:cxn>
                <a:cxn ang="0">
                  <a:pos x="T2" y="T3"/>
                </a:cxn>
                <a:cxn ang="0">
                  <a:pos x="T4" y="T5"/>
                </a:cxn>
              </a:cxnLst>
              <a:rect l="0" t="0" r="r" b="b"/>
              <a:pathLst>
                <a:path w="814" h="619">
                  <a:moveTo>
                    <a:pt x="0" y="619"/>
                  </a:moveTo>
                  <a:lnTo>
                    <a:pt x="380" y="0"/>
                  </a:lnTo>
                  <a:lnTo>
                    <a:pt x="814" y="6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53FA8697-7992-481B-8483-62287E49A5D1}"/>
                </a:ext>
              </a:extLst>
            </p:cNvPr>
            <p:cNvSpPr>
              <a:spLocks/>
            </p:cNvSpPr>
            <p:nvPr/>
          </p:nvSpPr>
          <p:spPr bwMode="auto">
            <a:xfrm>
              <a:off x="4429125" y="5875338"/>
              <a:ext cx="650875" cy="979488"/>
            </a:xfrm>
            <a:custGeom>
              <a:avLst/>
              <a:gdLst>
                <a:gd name="T0" fmla="*/ 410 w 410"/>
                <a:gd name="T1" fmla="*/ 0 h 617"/>
                <a:gd name="T2" fmla="*/ 333 w 410"/>
                <a:gd name="T3" fmla="*/ 617 h 617"/>
                <a:gd name="T4" fmla="*/ 0 w 410"/>
                <a:gd name="T5" fmla="*/ 617 h 617"/>
                <a:gd name="T6" fmla="*/ 410 w 410"/>
                <a:gd name="T7" fmla="*/ 0 h 617"/>
              </a:gdLst>
              <a:ahLst/>
              <a:cxnLst>
                <a:cxn ang="0">
                  <a:pos x="T0" y="T1"/>
                </a:cxn>
                <a:cxn ang="0">
                  <a:pos x="T2" y="T3"/>
                </a:cxn>
                <a:cxn ang="0">
                  <a:pos x="T4" y="T5"/>
                </a:cxn>
                <a:cxn ang="0">
                  <a:pos x="T6" y="T7"/>
                </a:cxn>
              </a:cxnLst>
              <a:rect l="0" t="0" r="r" b="b"/>
              <a:pathLst>
                <a:path w="410" h="617">
                  <a:moveTo>
                    <a:pt x="410" y="0"/>
                  </a:moveTo>
                  <a:lnTo>
                    <a:pt x="333" y="617"/>
                  </a:lnTo>
                  <a:lnTo>
                    <a:pt x="0" y="617"/>
                  </a:lnTo>
                  <a:lnTo>
                    <a:pt x="41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814B2984-C0B5-462E-84CD-473D06B8C9D9}"/>
                </a:ext>
              </a:extLst>
            </p:cNvPr>
            <p:cNvSpPr>
              <a:spLocks/>
            </p:cNvSpPr>
            <p:nvPr/>
          </p:nvSpPr>
          <p:spPr bwMode="auto">
            <a:xfrm>
              <a:off x="6372225" y="5099050"/>
              <a:ext cx="534988" cy="711200"/>
            </a:xfrm>
            <a:custGeom>
              <a:avLst/>
              <a:gdLst>
                <a:gd name="T0" fmla="*/ 264 w 337"/>
                <a:gd name="T1" fmla="*/ 0 h 448"/>
                <a:gd name="T2" fmla="*/ 0 w 337"/>
                <a:gd name="T3" fmla="*/ 396 h 448"/>
                <a:gd name="T4" fmla="*/ 119 w 337"/>
                <a:gd name="T5" fmla="*/ 448 h 448"/>
                <a:gd name="T6" fmla="*/ 337 w 337"/>
                <a:gd name="T7" fmla="*/ 120 h 448"/>
                <a:gd name="T8" fmla="*/ 264 w 337"/>
                <a:gd name="T9" fmla="*/ 0 h 448"/>
              </a:gdLst>
              <a:ahLst/>
              <a:cxnLst>
                <a:cxn ang="0">
                  <a:pos x="T0" y="T1"/>
                </a:cxn>
                <a:cxn ang="0">
                  <a:pos x="T2" y="T3"/>
                </a:cxn>
                <a:cxn ang="0">
                  <a:pos x="T4" y="T5"/>
                </a:cxn>
                <a:cxn ang="0">
                  <a:pos x="T6" y="T7"/>
                </a:cxn>
                <a:cxn ang="0">
                  <a:pos x="T8" y="T9"/>
                </a:cxn>
              </a:cxnLst>
              <a:rect l="0" t="0" r="r" b="b"/>
              <a:pathLst>
                <a:path w="337" h="448">
                  <a:moveTo>
                    <a:pt x="264" y="0"/>
                  </a:moveTo>
                  <a:lnTo>
                    <a:pt x="0" y="396"/>
                  </a:lnTo>
                  <a:lnTo>
                    <a:pt x="119" y="448"/>
                  </a:lnTo>
                  <a:lnTo>
                    <a:pt x="337" y="120"/>
                  </a:lnTo>
                  <a:lnTo>
                    <a:pt x="264"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pic>
        <p:nvPicPr>
          <p:cNvPr id="28" name="Picture 27">
            <a:extLst>
              <a:ext uri="{FF2B5EF4-FFF2-40B4-BE49-F238E27FC236}">
                <a16:creationId xmlns:a16="http://schemas.microsoft.com/office/drawing/2014/main" id="{6D5C4AA7-91C5-407A-A23E-A161512BF2DF}"/>
              </a:ext>
            </a:extLst>
          </p:cNvPr>
          <p:cNvPicPr>
            <a:picLocks noChangeAspect="1"/>
          </p:cNvPicPr>
          <p:nvPr/>
        </p:nvPicPr>
        <p:blipFill>
          <a:blip r:embed="rId3"/>
          <a:stretch>
            <a:fillRect/>
          </a:stretch>
        </p:blipFill>
        <p:spPr>
          <a:xfrm>
            <a:off x="5622815" y="6482715"/>
            <a:ext cx="11205409" cy="161925"/>
          </a:xfrm>
          <a:prstGeom prst="rect">
            <a:avLst/>
          </a:prstGeom>
        </p:spPr>
      </p:pic>
      <p:sp>
        <p:nvSpPr>
          <p:cNvPr id="3" name="Freeform: Shape 2">
            <a:extLst>
              <a:ext uri="{FF2B5EF4-FFF2-40B4-BE49-F238E27FC236}">
                <a16:creationId xmlns:a16="http://schemas.microsoft.com/office/drawing/2014/main" id="{837C84E4-B185-4E58-8210-0BB0471151C4}"/>
              </a:ext>
            </a:extLst>
          </p:cNvPr>
          <p:cNvSpPr>
            <a:spLocks/>
          </p:cNvSpPr>
          <p:nvPr/>
        </p:nvSpPr>
        <p:spPr bwMode="auto">
          <a:xfrm>
            <a:off x="4277033"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0">
            <a:extLst>
              <a:ext uri="{FF2B5EF4-FFF2-40B4-BE49-F238E27FC236}">
                <a16:creationId xmlns:a16="http://schemas.microsoft.com/office/drawing/2014/main" id="{610A96D5-BF81-45AF-AA2D-5DF2C16F87ED}"/>
              </a:ext>
            </a:extLst>
          </p:cNvPr>
          <p:cNvSpPr>
            <a:spLocks/>
          </p:cNvSpPr>
          <p:nvPr/>
        </p:nvSpPr>
        <p:spPr bwMode="auto">
          <a:xfrm>
            <a:off x="7318060" y="2222579"/>
            <a:ext cx="3254375" cy="1241425"/>
          </a:xfrm>
          <a:custGeom>
            <a:avLst/>
            <a:gdLst>
              <a:gd name="T0" fmla="*/ 1105 w 1186"/>
              <a:gd name="T1" fmla="*/ 255 h 451"/>
              <a:gd name="T2" fmla="*/ 1073 w 1186"/>
              <a:gd name="T3" fmla="*/ 236 h 451"/>
              <a:gd name="T4" fmla="*/ 975 w 1186"/>
              <a:gd name="T5" fmla="*/ 190 h 451"/>
              <a:gd name="T6" fmla="*/ 895 w 1186"/>
              <a:gd name="T7" fmla="*/ 218 h 451"/>
              <a:gd name="T8" fmla="*/ 875 w 1186"/>
              <a:gd name="T9" fmla="*/ 215 h 451"/>
              <a:gd name="T10" fmla="*/ 695 w 1186"/>
              <a:gd name="T11" fmla="*/ 77 h 451"/>
              <a:gd name="T12" fmla="*/ 687 w 1186"/>
              <a:gd name="T13" fmla="*/ 78 h 451"/>
              <a:gd name="T14" fmla="*/ 644 w 1186"/>
              <a:gd name="T15" fmla="*/ 62 h 451"/>
              <a:gd name="T16" fmla="*/ 489 w 1186"/>
              <a:gd name="T17" fmla="*/ 0 h 451"/>
              <a:gd name="T18" fmla="*/ 316 w 1186"/>
              <a:gd name="T19" fmla="*/ 82 h 451"/>
              <a:gd name="T20" fmla="*/ 270 w 1186"/>
              <a:gd name="T21" fmla="*/ 103 h 451"/>
              <a:gd name="T22" fmla="*/ 269 w 1186"/>
              <a:gd name="T23" fmla="*/ 103 h 451"/>
              <a:gd name="T24" fmla="*/ 126 w 1186"/>
              <a:gd name="T25" fmla="*/ 177 h 451"/>
              <a:gd name="T26" fmla="*/ 96 w 1186"/>
              <a:gd name="T27" fmla="*/ 199 h 451"/>
              <a:gd name="T28" fmla="*/ 6 w 1186"/>
              <a:gd name="T29" fmla="*/ 335 h 451"/>
              <a:gd name="T30" fmla="*/ 123 w 1186"/>
              <a:gd name="T31" fmla="*/ 450 h 451"/>
              <a:gd name="T32" fmla="*/ 162 w 1186"/>
              <a:gd name="T33" fmla="*/ 448 h 451"/>
              <a:gd name="T34" fmla="*/ 231 w 1186"/>
              <a:gd name="T35" fmla="*/ 447 h 451"/>
              <a:gd name="T36" fmla="*/ 269 w 1186"/>
              <a:gd name="T37" fmla="*/ 451 h 451"/>
              <a:gd name="T38" fmla="*/ 329 w 1186"/>
              <a:gd name="T39" fmla="*/ 440 h 451"/>
              <a:gd name="T40" fmla="*/ 420 w 1186"/>
              <a:gd name="T41" fmla="*/ 440 h 451"/>
              <a:gd name="T42" fmla="*/ 489 w 1186"/>
              <a:gd name="T43" fmla="*/ 451 h 451"/>
              <a:gd name="T44" fmla="*/ 554 w 1186"/>
              <a:gd name="T45" fmla="*/ 441 h 451"/>
              <a:gd name="T46" fmla="*/ 641 w 1186"/>
              <a:gd name="T47" fmla="*/ 443 h 451"/>
              <a:gd name="T48" fmla="*/ 695 w 1186"/>
              <a:gd name="T49" fmla="*/ 451 h 451"/>
              <a:gd name="T50" fmla="*/ 747 w 1186"/>
              <a:gd name="T51" fmla="*/ 443 h 451"/>
              <a:gd name="T52" fmla="*/ 832 w 1186"/>
              <a:gd name="T53" fmla="*/ 445 h 451"/>
              <a:gd name="T54" fmla="*/ 869 w 1186"/>
              <a:gd name="T55" fmla="*/ 451 h 451"/>
              <a:gd name="T56" fmla="*/ 892 w 1186"/>
              <a:gd name="T57" fmla="*/ 448 h 451"/>
              <a:gd name="T58" fmla="*/ 949 w 1186"/>
              <a:gd name="T59" fmla="*/ 448 h 451"/>
              <a:gd name="T60" fmla="*/ 975 w 1186"/>
              <a:gd name="T61" fmla="*/ 451 h 451"/>
              <a:gd name="T62" fmla="*/ 1001 w 1186"/>
              <a:gd name="T63" fmla="*/ 448 h 451"/>
              <a:gd name="T64" fmla="*/ 1063 w 1186"/>
              <a:gd name="T65" fmla="*/ 448 h 451"/>
              <a:gd name="T66" fmla="*/ 1087 w 1186"/>
              <a:gd name="T67" fmla="*/ 451 h 451"/>
              <a:gd name="T68" fmla="*/ 1184 w 1186"/>
              <a:gd name="T69" fmla="*/ 349 h 451"/>
              <a:gd name="T70" fmla="*/ 1105 w 1186"/>
              <a:gd name="T71"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6" h="451">
                <a:moveTo>
                  <a:pt x="1105" y="255"/>
                </a:moveTo>
                <a:cubicBezTo>
                  <a:pt x="1093" y="253"/>
                  <a:pt x="1082" y="245"/>
                  <a:pt x="1073" y="236"/>
                </a:cubicBezTo>
                <a:cubicBezTo>
                  <a:pt x="1049" y="208"/>
                  <a:pt x="1014" y="190"/>
                  <a:pt x="975" y="190"/>
                </a:cubicBezTo>
                <a:cubicBezTo>
                  <a:pt x="945" y="190"/>
                  <a:pt x="917" y="201"/>
                  <a:pt x="895" y="218"/>
                </a:cubicBezTo>
                <a:cubicBezTo>
                  <a:pt x="889" y="216"/>
                  <a:pt x="882" y="215"/>
                  <a:pt x="875" y="215"/>
                </a:cubicBezTo>
                <a:cubicBezTo>
                  <a:pt x="854" y="136"/>
                  <a:pt x="781" y="77"/>
                  <a:pt x="695" y="77"/>
                </a:cubicBezTo>
                <a:cubicBezTo>
                  <a:pt x="692" y="77"/>
                  <a:pt x="690" y="77"/>
                  <a:pt x="687" y="78"/>
                </a:cubicBezTo>
                <a:cubicBezTo>
                  <a:pt x="671" y="78"/>
                  <a:pt x="656" y="73"/>
                  <a:pt x="644" y="62"/>
                </a:cubicBezTo>
                <a:cubicBezTo>
                  <a:pt x="604" y="24"/>
                  <a:pt x="549" y="0"/>
                  <a:pt x="489" y="0"/>
                </a:cubicBezTo>
                <a:cubicBezTo>
                  <a:pt x="420" y="0"/>
                  <a:pt x="357" y="32"/>
                  <a:pt x="316" y="82"/>
                </a:cubicBezTo>
                <a:cubicBezTo>
                  <a:pt x="305" y="95"/>
                  <a:pt x="288" y="103"/>
                  <a:pt x="270" y="103"/>
                </a:cubicBezTo>
                <a:cubicBezTo>
                  <a:pt x="270" y="103"/>
                  <a:pt x="269" y="103"/>
                  <a:pt x="269" y="103"/>
                </a:cubicBezTo>
                <a:cubicBezTo>
                  <a:pt x="210" y="103"/>
                  <a:pt x="158" y="132"/>
                  <a:pt x="126" y="177"/>
                </a:cubicBezTo>
                <a:cubicBezTo>
                  <a:pt x="119" y="188"/>
                  <a:pt x="108" y="195"/>
                  <a:pt x="96" y="199"/>
                </a:cubicBezTo>
                <a:cubicBezTo>
                  <a:pt x="40" y="216"/>
                  <a:pt x="0" y="272"/>
                  <a:pt x="6" y="335"/>
                </a:cubicBezTo>
                <a:cubicBezTo>
                  <a:pt x="12" y="396"/>
                  <a:pt x="62" y="445"/>
                  <a:pt x="123" y="450"/>
                </a:cubicBezTo>
                <a:cubicBezTo>
                  <a:pt x="136" y="451"/>
                  <a:pt x="149" y="450"/>
                  <a:pt x="162" y="448"/>
                </a:cubicBezTo>
                <a:cubicBezTo>
                  <a:pt x="185" y="443"/>
                  <a:pt x="208" y="441"/>
                  <a:pt x="231" y="447"/>
                </a:cubicBezTo>
                <a:cubicBezTo>
                  <a:pt x="243" y="449"/>
                  <a:pt x="256" y="451"/>
                  <a:pt x="269" y="451"/>
                </a:cubicBezTo>
                <a:cubicBezTo>
                  <a:pt x="290" y="451"/>
                  <a:pt x="310" y="447"/>
                  <a:pt x="329" y="440"/>
                </a:cubicBezTo>
                <a:cubicBezTo>
                  <a:pt x="358" y="429"/>
                  <a:pt x="390" y="430"/>
                  <a:pt x="420" y="440"/>
                </a:cubicBezTo>
                <a:cubicBezTo>
                  <a:pt x="441" y="447"/>
                  <a:pt x="465" y="451"/>
                  <a:pt x="489" y="451"/>
                </a:cubicBezTo>
                <a:cubicBezTo>
                  <a:pt x="512" y="451"/>
                  <a:pt x="533" y="447"/>
                  <a:pt x="554" y="441"/>
                </a:cubicBezTo>
                <a:cubicBezTo>
                  <a:pt x="582" y="433"/>
                  <a:pt x="612" y="434"/>
                  <a:pt x="641" y="443"/>
                </a:cubicBezTo>
                <a:cubicBezTo>
                  <a:pt x="658" y="448"/>
                  <a:pt x="676" y="451"/>
                  <a:pt x="695" y="451"/>
                </a:cubicBezTo>
                <a:cubicBezTo>
                  <a:pt x="713" y="451"/>
                  <a:pt x="730" y="448"/>
                  <a:pt x="747" y="443"/>
                </a:cubicBezTo>
                <a:cubicBezTo>
                  <a:pt x="775" y="435"/>
                  <a:pt x="805" y="436"/>
                  <a:pt x="832" y="445"/>
                </a:cubicBezTo>
                <a:cubicBezTo>
                  <a:pt x="844" y="449"/>
                  <a:pt x="856" y="451"/>
                  <a:pt x="869" y="451"/>
                </a:cubicBezTo>
                <a:cubicBezTo>
                  <a:pt x="877" y="451"/>
                  <a:pt x="885" y="450"/>
                  <a:pt x="892" y="448"/>
                </a:cubicBezTo>
                <a:cubicBezTo>
                  <a:pt x="911" y="445"/>
                  <a:pt x="930" y="444"/>
                  <a:pt x="949" y="448"/>
                </a:cubicBezTo>
                <a:cubicBezTo>
                  <a:pt x="957" y="450"/>
                  <a:pt x="966" y="451"/>
                  <a:pt x="975" y="451"/>
                </a:cubicBezTo>
                <a:cubicBezTo>
                  <a:pt x="984" y="451"/>
                  <a:pt x="992" y="450"/>
                  <a:pt x="1001" y="448"/>
                </a:cubicBezTo>
                <a:cubicBezTo>
                  <a:pt x="1021" y="444"/>
                  <a:pt x="1043" y="443"/>
                  <a:pt x="1063" y="448"/>
                </a:cubicBezTo>
                <a:cubicBezTo>
                  <a:pt x="1071" y="450"/>
                  <a:pt x="1079" y="451"/>
                  <a:pt x="1087" y="451"/>
                </a:cubicBezTo>
                <a:cubicBezTo>
                  <a:pt x="1142" y="450"/>
                  <a:pt x="1186" y="403"/>
                  <a:pt x="1184" y="349"/>
                </a:cubicBezTo>
                <a:cubicBezTo>
                  <a:pt x="1183" y="302"/>
                  <a:pt x="1149" y="264"/>
                  <a:pt x="1105" y="255"/>
                </a:cubicBezTo>
                <a:close/>
              </a:path>
            </a:pathLst>
          </a:custGeom>
          <a:solidFill>
            <a:srgbClr val="DEE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1">
            <a:extLst>
              <a:ext uri="{FF2B5EF4-FFF2-40B4-BE49-F238E27FC236}">
                <a16:creationId xmlns:a16="http://schemas.microsoft.com/office/drawing/2014/main" id="{AB4900A7-B821-4B80-B2F8-A0110A1358DF}"/>
              </a:ext>
            </a:extLst>
          </p:cNvPr>
          <p:cNvSpPr>
            <a:spLocks/>
          </p:cNvSpPr>
          <p:nvPr/>
        </p:nvSpPr>
        <p:spPr bwMode="auto">
          <a:xfrm>
            <a:off x="8183248" y="2552779"/>
            <a:ext cx="2389187" cy="911225"/>
          </a:xfrm>
          <a:custGeom>
            <a:avLst/>
            <a:gdLst>
              <a:gd name="T0" fmla="*/ 811 w 871"/>
              <a:gd name="T1" fmla="*/ 187 h 331"/>
              <a:gd name="T2" fmla="*/ 788 w 871"/>
              <a:gd name="T3" fmla="*/ 173 h 331"/>
              <a:gd name="T4" fmla="*/ 715 w 871"/>
              <a:gd name="T5" fmla="*/ 140 h 331"/>
              <a:gd name="T6" fmla="*/ 657 w 871"/>
              <a:gd name="T7" fmla="*/ 160 h 331"/>
              <a:gd name="T8" fmla="*/ 643 w 871"/>
              <a:gd name="T9" fmla="*/ 158 h 331"/>
              <a:gd name="T10" fmla="*/ 510 w 871"/>
              <a:gd name="T11" fmla="*/ 57 h 331"/>
              <a:gd name="T12" fmla="*/ 504 w 871"/>
              <a:gd name="T13" fmla="*/ 57 h 331"/>
              <a:gd name="T14" fmla="*/ 473 w 871"/>
              <a:gd name="T15" fmla="*/ 46 h 331"/>
              <a:gd name="T16" fmla="*/ 359 w 871"/>
              <a:gd name="T17" fmla="*/ 0 h 331"/>
              <a:gd name="T18" fmla="*/ 232 w 871"/>
              <a:gd name="T19" fmla="*/ 60 h 331"/>
              <a:gd name="T20" fmla="*/ 199 w 871"/>
              <a:gd name="T21" fmla="*/ 75 h 331"/>
              <a:gd name="T22" fmla="*/ 198 w 871"/>
              <a:gd name="T23" fmla="*/ 75 h 331"/>
              <a:gd name="T24" fmla="*/ 93 w 871"/>
              <a:gd name="T25" fmla="*/ 130 h 331"/>
              <a:gd name="T26" fmla="*/ 71 w 871"/>
              <a:gd name="T27" fmla="*/ 146 h 331"/>
              <a:gd name="T28" fmla="*/ 5 w 871"/>
              <a:gd name="T29" fmla="*/ 246 h 331"/>
              <a:gd name="T30" fmla="*/ 90 w 871"/>
              <a:gd name="T31" fmla="*/ 330 h 331"/>
              <a:gd name="T32" fmla="*/ 119 w 871"/>
              <a:gd name="T33" fmla="*/ 329 h 331"/>
              <a:gd name="T34" fmla="*/ 170 w 871"/>
              <a:gd name="T35" fmla="*/ 328 h 331"/>
              <a:gd name="T36" fmla="*/ 198 w 871"/>
              <a:gd name="T37" fmla="*/ 331 h 331"/>
              <a:gd name="T38" fmla="*/ 242 w 871"/>
              <a:gd name="T39" fmla="*/ 323 h 331"/>
              <a:gd name="T40" fmla="*/ 308 w 871"/>
              <a:gd name="T41" fmla="*/ 323 h 331"/>
              <a:gd name="T42" fmla="*/ 359 w 871"/>
              <a:gd name="T43" fmla="*/ 331 h 331"/>
              <a:gd name="T44" fmla="*/ 407 w 871"/>
              <a:gd name="T45" fmla="*/ 324 h 331"/>
              <a:gd name="T46" fmla="*/ 470 w 871"/>
              <a:gd name="T47" fmla="*/ 325 h 331"/>
              <a:gd name="T48" fmla="*/ 510 w 871"/>
              <a:gd name="T49" fmla="*/ 331 h 331"/>
              <a:gd name="T50" fmla="*/ 548 w 871"/>
              <a:gd name="T51" fmla="*/ 325 h 331"/>
              <a:gd name="T52" fmla="*/ 611 w 871"/>
              <a:gd name="T53" fmla="*/ 326 h 331"/>
              <a:gd name="T54" fmla="*/ 638 w 871"/>
              <a:gd name="T55" fmla="*/ 331 h 331"/>
              <a:gd name="T56" fmla="*/ 655 w 871"/>
              <a:gd name="T57" fmla="*/ 329 h 331"/>
              <a:gd name="T58" fmla="*/ 697 w 871"/>
              <a:gd name="T59" fmla="*/ 329 h 331"/>
              <a:gd name="T60" fmla="*/ 715 w 871"/>
              <a:gd name="T61" fmla="*/ 331 h 331"/>
              <a:gd name="T62" fmla="*/ 735 w 871"/>
              <a:gd name="T63" fmla="*/ 329 h 331"/>
              <a:gd name="T64" fmla="*/ 780 w 871"/>
              <a:gd name="T65" fmla="*/ 329 h 331"/>
              <a:gd name="T66" fmla="*/ 798 w 871"/>
              <a:gd name="T67" fmla="*/ 331 h 331"/>
              <a:gd name="T68" fmla="*/ 869 w 871"/>
              <a:gd name="T69" fmla="*/ 256 h 331"/>
              <a:gd name="T70" fmla="*/ 811 w 871"/>
              <a:gd name="T71" fmla="*/ 18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1" h="331">
                <a:moveTo>
                  <a:pt x="811" y="187"/>
                </a:moveTo>
                <a:cubicBezTo>
                  <a:pt x="802" y="186"/>
                  <a:pt x="794" y="180"/>
                  <a:pt x="788" y="173"/>
                </a:cubicBezTo>
                <a:cubicBezTo>
                  <a:pt x="770" y="153"/>
                  <a:pt x="744" y="140"/>
                  <a:pt x="715" y="140"/>
                </a:cubicBezTo>
                <a:cubicBezTo>
                  <a:pt x="694" y="140"/>
                  <a:pt x="673" y="147"/>
                  <a:pt x="657" y="160"/>
                </a:cubicBezTo>
                <a:cubicBezTo>
                  <a:pt x="652" y="159"/>
                  <a:pt x="648" y="158"/>
                  <a:pt x="643" y="158"/>
                </a:cubicBezTo>
                <a:cubicBezTo>
                  <a:pt x="627" y="100"/>
                  <a:pt x="574" y="57"/>
                  <a:pt x="510" y="57"/>
                </a:cubicBezTo>
                <a:cubicBezTo>
                  <a:pt x="508" y="57"/>
                  <a:pt x="506" y="57"/>
                  <a:pt x="504" y="57"/>
                </a:cubicBezTo>
                <a:cubicBezTo>
                  <a:pt x="493" y="57"/>
                  <a:pt x="481" y="54"/>
                  <a:pt x="473" y="46"/>
                </a:cubicBezTo>
                <a:cubicBezTo>
                  <a:pt x="443" y="18"/>
                  <a:pt x="403" y="0"/>
                  <a:pt x="359" y="0"/>
                </a:cubicBezTo>
                <a:cubicBezTo>
                  <a:pt x="308" y="0"/>
                  <a:pt x="263" y="23"/>
                  <a:pt x="232" y="60"/>
                </a:cubicBezTo>
                <a:cubicBezTo>
                  <a:pt x="224" y="70"/>
                  <a:pt x="212" y="76"/>
                  <a:pt x="199" y="75"/>
                </a:cubicBezTo>
                <a:cubicBezTo>
                  <a:pt x="198" y="75"/>
                  <a:pt x="198" y="75"/>
                  <a:pt x="198" y="75"/>
                </a:cubicBezTo>
                <a:cubicBezTo>
                  <a:pt x="155" y="75"/>
                  <a:pt x="116" y="97"/>
                  <a:pt x="93" y="130"/>
                </a:cubicBezTo>
                <a:cubicBezTo>
                  <a:pt x="88" y="138"/>
                  <a:pt x="80" y="143"/>
                  <a:pt x="71" y="146"/>
                </a:cubicBezTo>
                <a:cubicBezTo>
                  <a:pt x="30" y="159"/>
                  <a:pt x="0" y="199"/>
                  <a:pt x="5" y="246"/>
                </a:cubicBezTo>
                <a:cubicBezTo>
                  <a:pt x="9" y="291"/>
                  <a:pt x="46" y="326"/>
                  <a:pt x="90" y="330"/>
                </a:cubicBezTo>
                <a:cubicBezTo>
                  <a:pt x="100" y="331"/>
                  <a:pt x="110" y="331"/>
                  <a:pt x="119" y="329"/>
                </a:cubicBezTo>
                <a:cubicBezTo>
                  <a:pt x="136" y="325"/>
                  <a:pt x="153" y="324"/>
                  <a:pt x="170" y="328"/>
                </a:cubicBezTo>
                <a:cubicBezTo>
                  <a:pt x="179" y="330"/>
                  <a:pt x="188" y="331"/>
                  <a:pt x="198" y="331"/>
                </a:cubicBezTo>
                <a:cubicBezTo>
                  <a:pt x="213" y="331"/>
                  <a:pt x="228" y="328"/>
                  <a:pt x="242" y="323"/>
                </a:cubicBezTo>
                <a:cubicBezTo>
                  <a:pt x="263" y="315"/>
                  <a:pt x="287" y="316"/>
                  <a:pt x="308" y="323"/>
                </a:cubicBezTo>
                <a:cubicBezTo>
                  <a:pt x="324" y="328"/>
                  <a:pt x="342" y="331"/>
                  <a:pt x="359" y="331"/>
                </a:cubicBezTo>
                <a:cubicBezTo>
                  <a:pt x="376" y="331"/>
                  <a:pt x="392" y="328"/>
                  <a:pt x="407" y="324"/>
                </a:cubicBezTo>
                <a:cubicBezTo>
                  <a:pt x="427" y="318"/>
                  <a:pt x="450" y="318"/>
                  <a:pt x="470" y="325"/>
                </a:cubicBezTo>
                <a:cubicBezTo>
                  <a:pt x="483" y="329"/>
                  <a:pt x="497" y="331"/>
                  <a:pt x="510" y="331"/>
                </a:cubicBezTo>
                <a:cubicBezTo>
                  <a:pt x="524" y="331"/>
                  <a:pt x="536" y="329"/>
                  <a:pt x="548" y="325"/>
                </a:cubicBezTo>
                <a:cubicBezTo>
                  <a:pt x="569" y="319"/>
                  <a:pt x="591" y="320"/>
                  <a:pt x="611" y="326"/>
                </a:cubicBezTo>
                <a:cubicBezTo>
                  <a:pt x="620" y="329"/>
                  <a:pt x="629" y="331"/>
                  <a:pt x="638" y="331"/>
                </a:cubicBezTo>
                <a:cubicBezTo>
                  <a:pt x="644" y="331"/>
                  <a:pt x="650" y="330"/>
                  <a:pt x="655" y="329"/>
                </a:cubicBezTo>
                <a:cubicBezTo>
                  <a:pt x="669" y="326"/>
                  <a:pt x="683" y="326"/>
                  <a:pt x="697" y="329"/>
                </a:cubicBezTo>
                <a:cubicBezTo>
                  <a:pt x="703" y="330"/>
                  <a:pt x="709" y="331"/>
                  <a:pt x="715" y="331"/>
                </a:cubicBezTo>
                <a:cubicBezTo>
                  <a:pt x="722" y="331"/>
                  <a:pt x="728" y="330"/>
                  <a:pt x="735" y="329"/>
                </a:cubicBezTo>
                <a:cubicBezTo>
                  <a:pt x="750" y="326"/>
                  <a:pt x="765" y="325"/>
                  <a:pt x="780" y="329"/>
                </a:cubicBezTo>
                <a:cubicBezTo>
                  <a:pt x="786" y="330"/>
                  <a:pt x="792" y="331"/>
                  <a:pt x="798" y="331"/>
                </a:cubicBezTo>
                <a:cubicBezTo>
                  <a:pt x="838" y="330"/>
                  <a:pt x="871" y="296"/>
                  <a:pt x="869" y="256"/>
                </a:cubicBezTo>
                <a:cubicBezTo>
                  <a:pt x="868" y="222"/>
                  <a:pt x="844" y="194"/>
                  <a:pt x="811"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2">
            <a:extLst>
              <a:ext uri="{FF2B5EF4-FFF2-40B4-BE49-F238E27FC236}">
                <a16:creationId xmlns:a16="http://schemas.microsoft.com/office/drawing/2014/main" id="{2A783426-D38A-4A9B-9039-E39D09D3454B}"/>
              </a:ext>
            </a:extLst>
          </p:cNvPr>
          <p:cNvSpPr>
            <a:spLocks/>
          </p:cNvSpPr>
          <p:nvPr/>
        </p:nvSpPr>
        <p:spPr bwMode="auto">
          <a:xfrm>
            <a:off x="5949240" y="3445747"/>
            <a:ext cx="1614487" cy="612775"/>
          </a:xfrm>
          <a:custGeom>
            <a:avLst/>
            <a:gdLst>
              <a:gd name="T0" fmla="*/ 549 w 589"/>
              <a:gd name="T1" fmla="*/ 126 h 223"/>
              <a:gd name="T2" fmla="*/ 533 w 589"/>
              <a:gd name="T3" fmla="*/ 116 h 223"/>
              <a:gd name="T4" fmla="*/ 484 w 589"/>
              <a:gd name="T5" fmla="*/ 94 h 223"/>
              <a:gd name="T6" fmla="*/ 444 w 589"/>
              <a:gd name="T7" fmla="*/ 107 h 223"/>
              <a:gd name="T8" fmla="*/ 434 w 589"/>
              <a:gd name="T9" fmla="*/ 106 h 223"/>
              <a:gd name="T10" fmla="*/ 345 w 589"/>
              <a:gd name="T11" fmla="*/ 38 h 223"/>
              <a:gd name="T12" fmla="*/ 341 w 589"/>
              <a:gd name="T13" fmla="*/ 38 h 223"/>
              <a:gd name="T14" fmla="*/ 320 w 589"/>
              <a:gd name="T15" fmla="*/ 30 h 223"/>
              <a:gd name="T16" fmla="*/ 243 w 589"/>
              <a:gd name="T17" fmla="*/ 0 h 223"/>
              <a:gd name="T18" fmla="*/ 157 w 589"/>
              <a:gd name="T19" fmla="*/ 40 h 223"/>
              <a:gd name="T20" fmla="*/ 134 w 589"/>
              <a:gd name="T21" fmla="*/ 50 h 223"/>
              <a:gd name="T22" fmla="*/ 134 w 589"/>
              <a:gd name="T23" fmla="*/ 50 h 223"/>
              <a:gd name="T24" fmla="*/ 63 w 589"/>
              <a:gd name="T25" fmla="*/ 87 h 223"/>
              <a:gd name="T26" fmla="*/ 48 w 589"/>
              <a:gd name="T27" fmla="*/ 98 h 223"/>
              <a:gd name="T28" fmla="*/ 4 w 589"/>
              <a:gd name="T29" fmla="*/ 166 h 223"/>
              <a:gd name="T30" fmla="*/ 61 w 589"/>
              <a:gd name="T31" fmla="*/ 223 h 223"/>
              <a:gd name="T32" fmla="*/ 81 w 589"/>
              <a:gd name="T33" fmla="*/ 221 h 223"/>
              <a:gd name="T34" fmla="*/ 115 w 589"/>
              <a:gd name="T35" fmla="*/ 221 h 223"/>
              <a:gd name="T36" fmla="*/ 134 w 589"/>
              <a:gd name="T37" fmla="*/ 223 h 223"/>
              <a:gd name="T38" fmla="*/ 164 w 589"/>
              <a:gd name="T39" fmla="*/ 218 h 223"/>
              <a:gd name="T40" fmla="*/ 209 w 589"/>
              <a:gd name="T41" fmla="*/ 217 h 223"/>
              <a:gd name="T42" fmla="*/ 243 w 589"/>
              <a:gd name="T43" fmla="*/ 223 h 223"/>
              <a:gd name="T44" fmla="*/ 275 w 589"/>
              <a:gd name="T45" fmla="*/ 218 h 223"/>
              <a:gd name="T46" fmla="*/ 318 w 589"/>
              <a:gd name="T47" fmla="*/ 219 h 223"/>
              <a:gd name="T48" fmla="*/ 345 w 589"/>
              <a:gd name="T49" fmla="*/ 223 h 223"/>
              <a:gd name="T50" fmla="*/ 371 w 589"/>
              <a:gd name="T51" fmla="*/ 219 h 223"/>
              <a:gd name="T52" fmla="*/ 413 w 589"/>
              <a:gd name="T53" fmla="*/ 220 h 223"/>
              <a:gd name="T54" fmla="*/ 431 w 589"/>
              <a:gd name="T55" fmla="*/ 223 h 223"/>
              <a:gd name="T56" fmla="*/ 443 w 589"/>
              <a:gd name="T57" fmla="*/ 222 h 223"/>
              <a:gd name="T58" fmla="*/ 471 w 589"/>
              <a:gd name="T59" fmla="*/ 222 h 223"/>
              <a:gd name="T60" fmla="*/ 484 w 589"/>
              <a:gd name="T61" fmla="*/ 223 h 223"/>
              <a:gd name="T62" fmla="*/ 497 w 589"/>
              <a:gd name="T63" fmla="*/ 222 h 223"/>
              <a:gd name="T64" fmla="*/ 528 w 589"/>
              <a:gd name="T65" fmla="*/ 222 h 223"/>
              <a:gd name="T66" fmla="*/ 539 w 589"/>
              <a:gd name="T67" fmla="*/ 223 h 223"/>
              <a:gd name="T68" fmla="*/ 588 w 589"/>
              <a:gd name="T69" fmla="*/ 172 h 223"/>
              <a:gd name="T70" fmla="*/ 549 w 589"/>
              <a:gd name="T71" fmla="*/ 12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9" h="223">
                <a:moveTo>
                  <a:pt x="549" y="126"/>
                </a:moveTo>
                <a:cubicBezTo>
                  <a:pt x="542" y="125"/>
                  <a:pt x="537" y="121"/>
                  <a:pt x="533" y="116"/>
                </a:cubicBezTo>
                <a:cubicBezTo>
                  <a:pt x="521" y="103"/>
                  <a:pt x="503" y="94"/>
                  <a:pt x="484" y="94"/>
                </a:cubicBezTo>
                <a:cubicBezTo>
                  <a:pt x="469" y="94"/>
                  <a:pt x="455" y="99"/>
                  <a:pt x="444" y="107"/>
                </a:cubicBezTo>
                <a:cubicBezTo>
                  <a:pt x="441" y="107"/>
                  <a:pt x="438" y="106"/>
                  <a:pt x="434" y="106"/>
                </a:cubicBezTo>
                <a:cubicBezTo>
                  <a:pt x="424" y="67"/>
                  <a:pt x="388" y="38"/>
                  <a:pt x="345" y="38"/>
                </a:cubicBezTo>
                <a:cubicBezTo>
                  <a:pt x="344" y="38"/>
                  <a:pt x="342" y="38"/>
                  <a:pt x="341" y="38"/>
                </a:cubicBezTo>
                <a:cubicBezTo>
                  <a:pt x="333" y="38"/>
                  <a:pt x="325" y="36"/>
                  <a:pt x="320" y="30"/>
                </a:cubicBezTo>
                <a:cubicBezTo>
                  <a:pt x="300" y="11"/>
                  <a:pt x="273" y="0"/>
                  <a:pt x="243" y="0"/>
                </a:cubicBezTo>
                <a:cubicBezTo>
                  <a:pt x="209" y="0"/>
                  <a:pt x="178" y="15"/>
                  <a:pt x="157" y="40"/>
                </a:cubicBezTo>
                <a:cubicBezTo>
                  <a:pt x="152" y="47"/>
                  <a:pt x="143" y="50"/>
                  <a:pt x="134" y="50"/>
                </a:cubicBezTo>
                <a:cubicBezTo>
                  <a:pt x="134" y="50"/>
                  <a:pt x="134" y="50"/>
                  <a:pt x="134" y="50"/>
                </a:cubicBezTo>
                <a:cubicBezTo>
                  <a:pt x="105" y="50"/>
                  <a:pt x="79" y="65"/>
                  <a:pt x="63" y="87"/>
                </a:cubicBezTo>
                <a:cubicBezTo>
                  <a:pt x="60" y="93"/>
                  <a:pt x="54" y="96"/>
                  <a:pt x="48" y="98"/>
                </a:cubicBezTo>
                <a:cubicBezTo>
                  <a:pt x="20" y="107"/>
                  <a:pt x="0" y="134"/>
                  <a:pt x="4" y="166"/>
                </a:cubicBezTo>
                <a:cubicBezTo>
                  <a:pt x="7" y="196"/>
                  <a:pt x="31" y="220"/>
                  <a:pt x="61" y="223"/>
                </a:cubicBezTo>
                <a:cubicBezTo>
                  <a:pt x="68" y="223"/>
                  <a:pt x="75" y="223"/>
                  <a:pt x="81" y="221"/>
                </a:cubicBezTo>
                <a:cubicBezTo>
                  <a:pt x="92" y="219"/>
                  <a:pt x="104" y="218"/>
                  <a:pt x="115" y="221"/>
                </a:cubicBezTo>
                <a:cubicBezTo>
                  <a:pt x="121" y="222"/>
                  <a:pt x="128" y="223"/>
                  <a:pt x="134" y="223"/>
                </a:cubicBezTo>
                <a:cubicBezTo>
                  <a:pt x="144" y="223"/>
                  <a:pt x="154" y="221"/>
                  <a:pt x="164" y="218"/>
                </a:cubicBezTo>
                <a:cubicBezTo>
                  <a:pt x="178" y="212"/>
                  <a:pt x="194" y="213"/>
                  <a:pt x="209" y="217"/>
                </a:cubicBezTo>
                <a:cubicBezTo>
                  <a:pt x="219" y="221"/>
                  <a:pt x="231" y="223"/>
                  <a:pt x="243" y="223"/>
                </a:cubicBezTo>
                <a:cubicBezTo>
                  <a:pt x="254" y="223"/>
                  <a:pt x="265" y="221"/>
                  <a:pt x="275" y="218"/>
                </a:cubicBezTo>
                <a:cubicBezTo>
                  <a:pt x="289" y="214"/>
                  <a:pt x="304" y="215"/>
                  <a:pt x="318" y="219"/>
                </a:cubicBezTo>
                <a:cubicBezTo>
                  <a:pt x="327" y="221"/>
                  <a:pt x="336" y="223"/>
                  <a:pt x="345" y="223"/>
                </a:cubicBezTo>
                <a:cubicBezTo>
                  <a:pt x="354" y="223"/>
                  <a:pt x="363" y="222"/>
                  <a:pt x="371" y="219"/>
                </a:cubicBezTo>
                <a:cubicBezTo>
                  <a:pt x="385" y="215"/>
                  <a:pt x="399" y="215"/>
                  <a:pt x="413" y="220"/>
                </a:cubicBezTo>
                <a:cubicBezTo>
                  <a:pt x="419" y="222"/>
                  <a:pt x="425" y="223"/>
                  <a:pt x="431" y="223"/>
                </a:cubicBezTo>
                <a:cubicBezTo>
                  <a:pt x="435" y="223"/>
                  <a:pt x="439" y="222"/>
                  <a:pt x="443" y="222"/>
                </a:cubicBezTo>
                <a:cubicBezTo>
                  <a:pt x="452" y="220"/>
                  <a:pt x="462" y="220"/>
                  <a:pt x="471" y="222"/>
                </a:cubicBezTo>
                <a:cubicBezTo>
                  <a:pt x="475" y="222"/>
                  <a:pt x="479" y="223"/>
                  <a:pt x="484" y="223"/>
                </a:cubicBezTo>
                <a:cubicBezTo>
                  <a:pt x="488" y="223"/>
                  <a:pt x="492" y="222"/>
                  <a:pt x="497" y="222"/>
                </a:cubicBezTo>
                <a:cubicBezTo>
                  <a:pt x="507" y="219"/>
                  <a:pt x="517" y="219"/>
                  <a:pt x="528" y="222"/>
                </a:cubicBezTo>
                <a:cubicBezTo>
                  <a:pt x="531" y="222"/>
                  <a:pt x="535" y="223"/>
                  <a:pt x="539" y="223"/>
                </a:cubicBezTo>
                <a:cubicBezTo>
                  <a:pt x="567" y="223"/>
                  <a:pt x="589" y="199"/>
                  <a:pt x="588" y="172"/>
                </a:cubicBezTo>
                <a:cubicBezTo>
                  <a:pt x="587" y="149"/>
                  <a:pt x="570" y="130"/>
                  <a:pt x="549" y="1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3">
            <a:extLst>
              <a:ext uri="{FF2B5EF4-FFF2-40B4-BE49-F238E27FC236}">
                <a16:creationId xmlns:a16="http://schemas.microsoft.com/office/drawing/2014/main" id="{E3AF80AD-EE8E-4032-A85B-64507AC6AABC}"/>
              </a:ext>
            </a:extLst>
          </p:cNvPr>
          <p:cNvSpPr>
            <a:spLocks/>
          </p:cNvSpPr>
          <p:nvPr/>
        </p:nvSpPr>
        <p:spPr bwMode="auto">
          <a:xfrm>
            <a:off x="14893269" y="3431615"/>
            <a:ext cx="2178050" cy="830262"/>
          </a:xfrm>
          <a:custGeom>
            <a:avLst/>
            <a:gdLst>
              <a:gd name="T0" fmla="*/ 740 w 794"/>
              <a:gd name="T1" fmla="*/ 171 h 302"/>
              <a:gd name="T2" fmla="*/ 719 w 794"/>
              <a:gd name="T3" fmla="*/ 157 h 302"/>
              <a:gd name="T4" fmla="*/ 653 w 794"/>
              <a:gd name="T5" fmla="*/ 127 h 302"/>
              <a:gd name="T6" fmla="*/ 599 w 794"/>
              <a:gd name="T7" fmla="*/ 145 h 302"/>
              <a:gd name="T8" fmla="*/ 586 w 794"/>
              <a:gd name="T9" fmla="*/ 143 h 302"/>
              <a:gd name="T10" fmla="*/ 466 w 794"/>
              <a:gd name="T11" fmla="*/ 51 h 302"/>
              <a:gd name="T12" fmla="*/ 460 w 794"/>
              <a:gd name="T13" fmla="*/ 52 h 302"/>
              <a:gd name="T14" fmla="*/ 431 w 794"/>
              <a:gd name="T15" fmla="*/ 41 h 302"/>
              <a:gd name="T16" fmla="*/ 328 w 794"/>
              <a:gd name="T17" fmla="*/ 0 h 302"/>
              <a:gd name="T18" fmla="*/ 212 w 794"/>
              <a:gd name="T19" fmla="*/ 54 h 302"/>
              <a:gd name="T20" fmla="*/ 181 w 794"/>
              <a:gd name="T21" fmla="*/ 68 h 302"/>
              <a:gd name="T22" fmla="*/ 180 w 794"/>
              <a:gd name="T23" fmla="*/ 68 h 302"/>
              <a:gd name="T24" fmla="*/ 85 w 794"/>
              <a:gd name="T25" fmla="*/ 118 h 302"/>
              <a:gd name="T26" fmla="*/ 65 w 794"/>
              <a:gd name="T27" fmla="*/ 133 h 302"/>
              <a:gd name="T28" fmla="*/ 4 w 794"/>
              <a:gd name="T29" fmla="*/ 224 h 302"/>
              <a:gd name="T30" fmla="*/ 82 w 794"/>
              <a:gd name="T31" fmla="*/ 301 h 302"/>
              <a:gd name="T32" fmla="*/ 109 w 794"/>
              <a:gd name="T33" fmla="*/ 299 h 302"/>
              <a:gd name="T34" fmla="*/ 155 w 794"/>
              <a:gd name="T35" fmla="*/ 299 h 302"/>
              <a:gd name="T36" fmla="*/ 180 w 794"/>
              <a:gd name="T37" fmla="*/ 301 h 302"/>
              <a:gd name="T38" fmla="*/ 220 w 794"/>
              <a:gd name="T39" fmla="*/ 294 h 302"/>
              <a:gd name="T40" fmla="*/ 281 w 794"/>
              <a:gd name="T41" fmla="*/ 294 h 302"/>
              <a:gd name="T42" fmla="*/ 328 w 794"/>
              <a:gd name="T43" fmla="*/ 301 h 302"/>
              <a:gd name="T44" fmla="*/ 371 w 794"/>
              <a:gd name="T45" fmla="*/ 295 h 302"/>
              <a:gd name="T46" fmla="*/ 429 w 794"/>
              <a:gd name="T47" fmla="*/ 296 h 302"/>
              <a:gd name="T48" fmla="*/ 466 w 794"/>
              <a:gd name="T49" fmla="*/ 301 h 302"/>
              <a:gd name="T50" fmla="*/ 500 w 794"/>
              <a:gd name="T51" fmla="*/ 296 h 302"/>
              <a:gd name="T52" fmla="*/ 557 w 794"/>
              <a:gd name="T53" fmla="*/ 297 h 302"/>
              <a:gd name="T54" fmla="*/ 582 w 794"/>
              <a:gd name="T55" fmla="*/ 301 h 302"/>
              <a:gd name="T56" fmla="*/ 598 w 794"/>
              <a:gd name="T57" fmla="*/ 300 h 302"/>
              <a:gd name="T58" fmla="*/ 635 w 794"/>
              <a:gd name="T59" fmla="*/ 300 h 302"/>
              <a:gd name="T60" fmla="*/ 653 w 794"/>
              <a:gd name="T61" fmla="*/ 301 h 302"/>
              <a:gd name="T62" fmla="*/ 670 w 794"/>
              <a:gd name="T63" fmla="*/ 300 h 302"/>
              <a:gd name="T64" fmla="*/ 712 w 794"/>
              <a:gd name="T65" fmla="*/ 300 h 302"/>
              <a:gd name="T66" fmla="*/ 728 w 794"/>
              <a:gd name="T67" fmla="*/ 301 h 302"/>
              <a:gd name="T68" fmla="*/ 793 w 794"/>
              <a:gd name="T69" fmla="*/ 233 h 302"/>
              <a:gd name="T70" fmla="*/ 740 w 794"/>
              <a:gd name="T71" fmla="*/ 17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4" h="302">
                <a:moveTo>
                  <a:pt x="740" y="171"/>
                </a:moveTo>
                <a:cubicBezTo>
                  <a:pt x="732" y="169"/>
                  <a:pt x="724" y="164"/>
                  <a:pt x="719" y="157"/>
                </a:cubicBezTo>
                <a:cubicBezTo>
                  <a:pt x="703" y="139"/>
                  <a:pt x="679" y="127"/>
                  <a:pt x="653" y="127"/>
                </a:cubicBezTo>
                <a:cubicBezTo>
                  <a:pt x="633" y="127"/>
                  <a:pt x="614" y="134"/>
                  <a:pt x="599" y="145"/>
                </a:cubicBezTo>
                <a:cubicBezTo>
                  <a:pt x="595" y="144"/>
                  <a:pt x="591" y="144"/>
                  <a:pt x="586" y="143"/>
                </a:cubicBezTo>
                <a:cubicBezTo>
                  <a:pt x="572" y="90"/>
                  <a:pt x="523" y="51"/>
                  <a:pt x="466" y="51"/>
                </a:cubicBezTo>
                <a:cubicBezTo>
                  <a:pt x="464" y="51"/>
                  <a:pt x="462" y="51"/>
                  <a:pt x="460" y="52"/>
                </a:cubicBezTo>
                <a:cubicBezTo>
                  <a:pt x="449" y="52"/>
                  <a:pt x="439" y="49"/>
                  <a:pt x="431" y="41"/>
                </a:cubicBezTo>
                <a:cubicBezTo>
                  <a:pt x="404" y="16"/>
                  <a:pt x="368" y="0"/>
                  <a:pt x="328" y="0"/>
                </a:cubicBezTo>
                <a:cubicBezTo>
                  <a:pt x="281" y="0"/>
                  <a:pt x="239" y="21"/>
                  <a:pt x="212" y="54"/>
                </a:cubicBezTo>
                <a:cubicBezTo>
                  <a:pt x="204" y="63"/>
                  <a:pt x="193" y="69"/>
                  <a:pt x="181" y="68"/>
                </a:cubicBezTo>
                <a:cubicBezTo>
                  <a:pt x="181" y="68"/>
                  <a:pt x="181" y="68"/>
                  <a:pt x="180" y="68"/>
                </a:cubicBezTo>
                <a:cubicBezTo>
                  <a:pt x="141" y="68"/>
                  <a:pt x="106" y="88"/>
                  <a:pt x="85" y="118"/>
                </a:cubicBezTo>
                <a:cubicBezTo>
                  <a:pt x="80" y="125"/>
                  <a:pt x="73" y="130"/>
                  <a:pt x="65" y="133"/>
                </a:cubicBezTo>
                <a:cubicBezTo>
                  <a:pt x="27" y="144"/>
                  <a:pt x="0" y="181"/>
                  <a:pt x="4" y="224"/>
                </a:cubicBezTo>
                <a:cubicBezTo>
                  <a:pt x="8" y="265"/>
                  <a:pt x="41" y="297"/>
                  <a:pt x="82" y="301"/>
                </a:cubicBezTo>
                <a:cubicBezTo>
                  <a:pt x="91" y="302"/>
                  <a:pt x="100" y="301"/>
                  <a:pt x="109" y="299"/>
                </a:cubicBezTo>
                <a:cubicBezTo>
                  <a:pt x="124" y="296"/>
                  <a:pt x="140" y="295"/>
                  <a:pt x="155" y="299"/>
                </a:cubicBezTo>
                <a:cubicBezTo>
                  <a:pt x="163" y="300"/>
                  <a:pt x="172" y="301"/>
                  <a:pt x="180" y="301"/>
                </a:cubicBezTo>
                <a:cubicBezTo>
                  <a:pt x="194" y="301"/>
                  <a:pt x="208" y="299"/>
                  <a:pt x="220" y="294"/>
                </a:cubicBezTo>
                <a:cubicBezTo>
                  <a:pt x="240" y="287"/>
                  <a:pt x="261" y="288"/>
                  <a:pt x="281" y="294"/>
                </a:cubicBezTo>
                <a:cubicBezTo>
                  <a:pt x="296" y="299"/>
                  <a:pt x="311" y="301"/>
                  <a:pt x="328" y="301"/>
                </a:cubicBezTo>
                <a:cubicBezTo>
                  <a:pt x="343" y="301"/>
                  <a:pt x="357" y="299"/>
                  <a:pt x="371" y="295"/>
                </a:cubicBezTo>
                <a:cubicBezTo>
                  <a:pt x="390" y="289"/>
                  <a:pt x="410" y="290"/>
                  <a:pt x="429" y="296"/>
                </a:cubicBezTo>
                <a:cubicBezTo>
                  <a:pt x="441" y="299"/>
                  <a:pt x="453" y="301"/>
                  <a:pt x="466" y="301"/>
                </a:cubicBezTo>
                <a:cubicBezTo>
                  <a:pt x="478" y="301"/>
                  <a:pt x="489" y="300"/>
                  <a:pt x="500" y="296"/>
                </a:cubicBezTo>
                <a:cubicBezTo>
                  <a:pt x="519" y="291"/>
                  <a:pt x="539" y="291"/>
                  <a:pt x="557" y="297"/>
                </a:cubicBezTo>
                <a:cubicBezTo>
                  <a:pt x="565" y="300"/>
                  <a:pt x="573" y="301"/>
                  <a:pt x="582" y="301"/>
                </a:cubicBezTo>
                <a:cubicBezTo>
                  <a:pt x="587" y="301"/>
                  <a:pt x="593" y="301"/>
                  <a:pt x="598" y="300"/>
                </a:cubicBezTo>
                <a:cubicBezTo>
                  <a:pt x="610" y="297"/>
                  <a:pt x="623" y="297"/>
                  <a:pt x="635" y="300"/>
                </a:cubicBezTo>
                <a:cubicBezTo>
                  <a:pt x="641" y="301"/>
                  <a:pt x="647" y="301"/>
                  <a:pt x="653" y="301"/>
                </a:cubicBezTo>
                <a:cubicBezTo>
                  <a:pt x="659" y="301"/>
                  <a:pt x="664" y="301"/>
                  <a:pt x="670" y="300"/>
                </a:cubicBezTo>
                <a:cubicBezTo>
                  <a:pt x="684" y="297"/>
                  <a:pt x="698" y="296"/>
                  <a:pt x="712" y="300"/>
                </a:cubicBezTo>
                <a:cubicBezTo>
                  <a:pt x="717" y="301"/>
                  <a:pt x="722" y="301"/>
                  <a:pt x="728" y="301"/>
                </a:cubicBezTo>
                <a:cubicBezTo>
                  <a:pt x="765" y="301"/>
                  <a:pt x="794" y="270"/>
                  <a:pt x="793" y="233"/>
                </a:cubicBezTo>
                <a:cubicBezTo>
                  <a:pt x="792" y="202"/>
                  <a:pt x="770" y="177"/>
                  <a:pt x="740" y="1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4">
            <a:extLst>
              <a:ext uri="{FF2B5EF4-FFF2-40B4-BE49-F238E27FC236}">
                <a16:creationId xmlns:a16="http://schemas.microsoft.com/office/drawing/2014/main" id="{3538031A-D5EF-4794-B1AF-BADE5640E7B6}"/>
              </a:ext>
            </a:extLst>
          </p:cNvPr>
          <p:cNvSpPr>
            <a:spLocks/>
          </p:cNvSpPr>
          <p:nvPr/>
        </p:nvSpPr>
        <p:spPr bwMode="auto">
          <a:xfrm>
            <a:off x="11957982" y="2355290"/>
            <a:ext cx="2008187" cy="765175"/>
          </a:xfrm>
          <a:custGeom>
            <a:avLst/>
            <a:gdLst>
              <a:gd name="T0" fmla="*/ 682 w 732"/>
              <a:gd name="T1" fmla="*/ 157 h 278"/>
              <a:gd name="T2" fmla="*/ 662 w 732"/>
              <a:gd name="T3" fmla="*/ 145 h 278"/>
              <a:gd name="T4" fmla="*/ 601 w 732"/>
              <a:gd name="T5" fmla="*/ 117 h 278"/>
              <a:gd name="T6" fmla="*/ 552 w 732"/>
              <a:gd name="T7" fmla="*/ 134 h 278"/>
              <a:gd name="T8" fmla="*/ 540 w 732"/>
              <a:gd name="T9" fmla="*/ 132 h 278"/>
              <a:gd name="T10" fmla="*/ 429 w 732"/>
              <a:gd name="T11" fmla="*/ 48 h 278"/>
              <a:gd name="T12" fmla="*/ 424 w 732"/>
              <a:gd name="T13" fmla="*/ 48 h 278"/>
              <a:gd name="T14" fmla="*/ 397 w 732"/>
              <a:gd name="T15" fmla="*/ 38 h 278"/>
              <a:gd name="T16" fmla="*/ 302 w 732"/>
              <a:gd name="T17" fmla="*/ 0 h 278"/>
              <a:gd name="T18" fmla="*/ 195 w 732"/>
              <a:gd name="T19" fmla="*/ 50 h 278"/>
              <a:gd name="T20" fmla="*/ 167 w 732"/>
              <a:gd name="T21" fmla="*/ 63 h 278"/>
              <a:gd name="T22" fmla="*/ 166 w 732"/>
              <a:gd name="T23" fmla="*/ 63 h 278"/>
              <a:gd name="T24" fmla="*/ 78 w 732"/>
              <a:gd name="T25" fmla="*/ 109 h 278"/>
              <a:gd name="T26" fmla="*/ 60 w 732"/>
              <a:gd name="T27" fmla="*/ 123 h 278"/>
              <a:gd name="T28" fmla="*/ 4 w 732"/>
              <a:gd name="T29" fmla="*/ 207 h 278"/>
              <a:gd name="T30" fmla="*/ 76 w 732"/>
              <a:gd name="T31" fmla="*/ 278 h 278"/>
              <a:gd name="T32" fmla="*/ 100 w 732"/>
              <a:gd name="T33" fmla="*/ 276 h 278"/>
              <a:gd name="T34" fmla="*/ 143 w 732"/>
              <a:gd name="T35" fmla="*/ 275 h 278"/>
              <a:gd name="T36" fmla="*/ 166 w 732"/>
              <a:gd name="T37" fmla="*/ 278 h 278"/>
              <a:gd name="T38" fmla="*/ 203 w 732"/>
              <a:gd name="T39" fmla="*/ 271 h 278"/>
              <a:gd name="T40" fmla="*/ 259 w 732"/>
              <a:gd name="T41" fmla="*/ 271 h 278"/>
              <a:gd name="T42" fmla="*/ 302 w 732"/>
              <a:gd name="T43" fmla="*/ 278 h 278"/>
              <a:gd name="T44" fmla="*/ 342 w 732"/>
              <a:gd name="T45" fmla="*/ 272 h 278"/>
              <a:gd name="T46" fmla="*/ 395 w 732"/>
              <a:gd name="T47" fmla="*/ 273 h 278"/>
              <a:gd name="T48" fmla="*/ 429 w 732"/>
              <a:gd name="T49" fmla="*/ 278 h 278"/>
              <a:gd name="T50" fmla="*/ 461 w 732"/>
              <a:gd name="T51" fmla="*/ 273 h 278"/>
              <a:gd name="T52" fmla="*/ 514 w 732"/>
              <a:gd name="T53" fmla="*/ 274 h 278"/>
              <a:gd name="T54" fmla="*/ 536 w 732"/>
              <a:gd name="T55" fmla="*/ 278 h 278"/>
              <a:gd name="T56" fmla="*/ 551 w 732"/>
              <a:gd name="T57" fmla="*/ 276 h 278"/>
              <a:gd name="T58" fmla="*/ 585 w 732"/>
              <a:gd name="T59" fmla="*/ 276 h 278"/>
              <a:gd name="T60" fmla="*/ 601 w 732"/>
              <a:gd name="T61" fmla="*/ 278 h 278"/>
              <a:gd name="T62" fmla="*/ 617 w 732"/>
              <a:gd name="T63" fmla="*/ 276 h 278"/>
              <a:gd name="T64" fmla="*/ 656 w 732"/>
              <a:gd name="T65" fmla="*/ 276 h 278"/>
              <a:gd name="T66" fmla="*/ 670 w 732"/>
              <a:gd name="T67" fmla="*/ 278 h 278"/>
              <a:gd name="T68" fmla="*/ 730 w 732"/>
              <a:gd name="T69" fmla="*/ 215 h 278"/>
              <a:gd name="T70" fmla="*/ 682 w 732"/>
              <a:gd name="T71" fmla="*/ 1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2" h="278">
                <a:moveTo>
                  <a:pt x="682" y="157"/>
                </a:moveTo>
                <a:cubicBezTo>
                  <a:pt x="674" y="156"/>
                  <a:pt x="667" y="151"/>
                  <a:pt x="662" y="145"/>
                </a:cubicBezTo>
                <a:cubicBezTo>
                  <a:pt x="647" y="128"/>
                  <a:pt x="625" y="117"/>
                  <a:pt x="601" y="117"/>
                </a:cubicBezTo>
                <a:cubicBezTo>
                  <a:pt x="583" y="117"/>
                  <a:pt x="566" y="124"/>
                  <a:pt x="552" y="134"/>
                </a:cubicBezTo>
                <a:cubicBezTo>
                  <a:pt x="548" y="133"/>
                  <a:pt x="544" y="133"/>
                  <a:pt x="540" y="132"/>
                </a:cubicBezTo>
                <a:cubicBezTo>
                  <a:pt x="527" y="84"/>
                  <a:pt x="482" y="48"/>
                  <a:pt x="429" y="48"/>
                </a:cubicBezTo>
                <a:cubicBezTo>
                  <a:pt x="427" y="48"/>
                  <a:pt x="426" y="48"/>
                  <a:pt x="424" y="48"/>
                </a:cubicBezTo>
                <a:cubicBezTo>
                  <a:pt x="414" y="48"/>
                  <a:pt x="405" y="45"/>
                  <a:pt x="397" y="38"/>
                </a:cubicBezTo>
                <a:cubicBezTo>
                  <a:pt x="373" y="15"/>
                  <a:pt x="339" y="0"/>
                  <a:pt x="302" y="0"/>
                </a:cubicBezTo>
                <a:cubicBezTo>
                  <a:pt x="259" y="0"/>
                  <a:pt x="221" y="20"/>
                  <a:pt x="195" y="50"/>
                </a:cubicBezTo>
                <a:cubicBezTo>
                  <a:pt x="188" y="59"/>
                  <a:pt x="178" y="63"/>
                  <a:pt x="167" y="63"/>
                </a:cubicBezTo>
                <a:cubicBezTo>
                  <a:pt x="167" y="63"/>
                  <a:pt x="167" y="63"/>
                  <a:pt x="166" y="63"/>
                </a:cubicBezTo>
                <a:cubicBezTo>
                  <a:pt x="130" y="63"/>
                  <a:pt x="98" y="82"/>
                  <a:pt x="78" y="109"/>
                </a:cubicBezTo>
                <a:cubicBezTo>
                  <a:pt x="74" y="116"/>
                  <a:pt x="67" y="120"/>
                  <a:pt x="60" y="123"/>
                </a:cubicBezTo>
                <a:cubicBezTo>
                  <a:pt x="25" y="133"/>
                  <a:pt x="0" y="167"/>
                  <a:pt x="4" y="207"/>
                </a:cubicBezTo>
                <a:cubicBezTo>
                  <a:pt x="8" y="244"/>
                  <a:pt x="39" y="274"/>
                  <a:pt x="76" y="278"/>
                </a:cubicBezTo>
                <a:cubicBezTo>
                  <a:pt x="84" y="278"/>
                  <a:pt x="93" y="278"/>
                  <a:pt x="100" y="276"/>
                </a:cubicBezTo>
                <a:cubicBezTo>
                  <a:pt x="114" y="273"/>
                  <a:pt x="129" y="272"/>
                  <a:pt x="143" y="275"/>
                </a:cubicBezTo>
                <a:cubicBezTo>
                  <a:pt x="151" y="277"/>
                  <a:pt x="158" y="278"/>
                  <a:pt x="166" y="278"/>
                </a:cubicBezTo>
                <a:cubicBezTo>
                  <a:pt x="179" y="278"/>
                  <a:pt x="192" y="276"/>
                  <a:pt x="203" y="271"/>
                </a:cubicBezTo>
                <a:cubicBezTo>
                  <a:pt x="221" y="265"/>
                  <a:pt x="241" y="265"/>
                  <a:pt x="259" y="271"/>
                </a:cubicBezTo>
                <a:cubicBezTo>
                  <a:pt x="273" y="275"/>
                  <a:pt x="287" y="278"/>
                  <a:pt x="302" y="278"/>
                </a:cubicBezTo>
                <a:cubicBezTo>
                  <a:pt x="316" y="278"/>
                  <a:pt x="329" y="276"/>
                  <a:pt x="342" y="272"/>
                </a:cubicBezTo>
                <a:cubicBezTo>
                  <a:pt x="359" y="267"/>
                  <a:pt x="378" y="268"/>
                  <a:pt x="395" y="273"/>
                </a:cubicBezTo>
                <a:cubicBezTo>
                  <a:pt x="406" y="276"/>
                  <a:pt x="417" y="278"/>
                  <a:pt x="429" y="278"/>
                </a:cubicBezTo>
                <a:cubicBezTo>
                  <a:pt x="440" y="278"/>
                  <a:pt x="451" y="276"/>
                  <a:pt x="461" y="273"/>
                </a:cubicBezTo>
                <a:cubicBezTo>
                  <a:pt x="478" y="268"/>
                  <a:pt x="496" y="269"/>
                  <a:pt x="514" y="274"/>
                </a:cubicBezTo>
                <a:cubicBezTo>
                  <a:pt x="521" y="277"/>
                  <a:pt x="528" y="278"/>
                  <a:pt x="536" y="278"/>
                </a:cubicBezTo>
                <a:cubicBezTo>
                  <a:pt x="541" y="278"/>
                  <a:pt x="546" y="277"/>
                  <a:pt x="551" y="276"/>
                </a:cubicBezTo>
                <a:cubicBezTo>
                  <a:pt x="562" y="274"/>
                  <a:pt x="574" y="274"/>
                  <a:pt x="585" y="276"/>
                </a:cubicBezTo>
                <a:cubicBezTo>
                  <a:pt x="590" y="277"/>
                  <a:pt x="596" y="278"/>
                  <a:pt x="601" y="278"/>
                </a:cubicBezTo>
                <a:cubicBezTo>
                  <a:pt x="607" y="278"/>
                  <a:pt x="612" y="277"/>
                  <a:pt x="617" y="276"/>
                </a:cubicBezTo>
                <a:cubicBezTo>
                  <a:pt x="630" y="274"/>
                  <a:pt x="643" y="273"/>
                  <a:pt x="656" y="276"/>
                </a:cubicBezTo>
                <a:cubicBezTo>
                  <a:pt x="660" y="277"/>
                  <a:pt x="665" y="278"/>
                  <a:pt x="670" y="278"/>
                </a:cubicBezTo>
                <a:cubicBezTo>
                  <a:pt x="704" y="277"/>
                  <a:pt x="732" y="249"/>
                  <a:pt x="730" y="215"/>
                </a:cubicBezTo>
                <a:cubicBezTo>
                  <a:pt x="729" y="186"/>
                  <a:pt x="709" y="163"/>
                  <a:pt x="682" y="1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 name="Freeform: Shape 3">
            <a:extLst>
              <a:ext uri="{FF2B5EF4-FFF2-40B4-BE49-F238E27FC236}">
                <a16:creationId xmlns:a16="http://schemas.microsoft.com/office/drawing/2014/main" id="{475DAE67-0E93-4EC6-94B3-D6455D441258}"/>
              </a:ext>
            </a:extLst>
          </p:cNvPr>
          <p:cNvSpPr>
            <a:spLocks/>
          </p:cNvSpPr>
          <p:nvPr/>
        </p:nvSpPr>
        <p:spPr bwMode="auto">
          <a:xfrm>
            <a:off x="-42048" y="0"/>
            <a:ext cx="18876910"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76910" h="13716000">
                <a:moveTo>
                  <a:pt x="10609959" y="1974298"/>
                </a:moveTo>
                <a:cubicBezTo>
                  <a:pt x="9918744" y="1974298"/>
                  <a:pt x="9289631" y="2252582"/>
                  <a:pt x="8830620" y="2703779"/>
                </a:cubicBezTo>
                <a:cubicBezTo>
                  <a:pt x="8674017" y="2857781"/>
                  <a:pt x="8460713" y="2941536"/>
                  <a:pt x="8239307" y="2936133"/>
                </a:cubicBezTo>
                <a:lnTo>
                  <a:pt x="8125905" y="2936133"/>
                </a:lnTo>
                <a:cubicBezTo>
                  <a:pt x="7089083" y="2971256"/>
                  <a:pt x="6276365" y="3825019"/>
                  <a:pt x="6289865" y="4862503"/>
                </a:cubicBezTo>
                <a:cubicBezTo>
                  <a:pt x="6289865" y="5054329"/>
                  <a:pt x="6322266" y="5238050"/>
                  <a:pt x="6376267" y="5413666"/>
                </a:cubicBezTo>
                <a:cubicBezTo>
                  <a:pt x="6481569" y="5754091"/>
                  <a:pt x="6419468" y="6126937"/>
                  <a:pt x="6189963" y="6399817"/>
                </a:cubicBezTo>
                <a:cubicBezTo>
                  <a:pt x="5911857" y="6734838"/>
                  <a:pt x="5744453" y="7167123"/>
                  <a:pt x="5749853" y="7637233"/>
                </a:cubicBezTo>
                <a:cubicBezTo>
                  <a:pt x="5760654" y="8685524"/>
                  <a:pt x="6684074" y="8896262"/>
                  <a:pt x="7731697" y="8896262"/>
                </a:cubicBezTo>
                <a:lnTo>
                  <a:pt x="7750597" y="8896262"/>
                </a:lnTo>
                <a:cubicBezTo>
                  <a:pt x="7969302" y="8893561"/>
                  <a:pt x="8169106" y="9012440"/>
                  <a:pt x="8277109" y="9201564"/>
                </a:cubicBezTo>
                <a:cubicBezTo>
                  <a:pt x="8711818" y="9974274"/>
                  <a:pt x="8741518" y="10463296"/>
                  <a:pt x="9637938" y="10774001"/>
                </a:cubicBezTo>
                <a:cubicBezTo>
                  <a:pt x="10699061" y="11144145"/>
                  <a:pt x="11244474" y="10452489"/>
                  <a:pt x="11519880" y="10147188"/>
                </a:cubicBezTo>
                <a:cubicBezTo>
                  <a:pt x="11968089" y="9650060"/>
                  <a:pt x="12567502" y="9709499"/>
                  <a:pt x="13112913" y="10041818"/>
                </a:cubicBezTo>
                <a:cubicBezTo>
                  <a:pt x="13407220" y="10220136"/>
                  <a:pt x="13669125" y="10665930"/>
                  <a:pt x="14252338" y="10892879"/>
                </a:cubicBezTo>
                <a:cubicBezTo>
                  <a:pt x="15497065" y="11379200"/>
                  <a:pt x="16971297" y="10663228"/>
                  <a:pt x="17346606" y="9450128"/>
                </a:cubicBezTo>
                <a:cubicBezTo>
                  <a:pt x="17416807" y="9225880"/>
                  <a:pt x="17276404" y="8364012"/>
                  <a:pt x="17422207" y="8180291"/>
                </a:cubicBezTo>
                <a:cubicBezTo>
                  <a:pt x="17821816" y="7672356"/>
                  <a:pt x="16868695" y="6713223"/>
                  <a:pt x="16868695" y="6016164"/>
                </a:cubicBezTo>
                <a:cubicBezTo>
                  <a:pt x="16868695" y="4373480"/>
                  <a:pt x="16463686" y="3870949"/>
                  <a:pt x="15086656" y="3360312"/>
                </a:cubicBezTo>
                <a:cubicBezTo>
                  <a:pt x="15043455" y="3344102"/>
                  <a:pt x="14997554" y="3360312"/>
                  <a:pt x="14951653" y="3363014"/>
                </a:cubicBezTo>
                <a:cubicBezTo>
                  <a:pt x="14805850" y="3368418"/>
                  <a:pt x="14665447" y="3314382"/>
                  <a:pt x="14562845" y="3209012"/>
                </a:cubicBezTo>
                <a:cubicBezTo>
                  <a:pt x="14222638" y="2865886"/>
                  <a:pt x="13750127" y="2655147"/>
                  <a:pt x="13226316" y="2655147"/>
                </a:cubicBezTo>
                <a:cubicBezTo>
                  <a:pt x="13083213" y="2655147"/>
                  <a:pt x="12942810" y="2671358"/>
                  <a:pt x="12807807" y="2701078"/>
                </a:cubicBezTo>
                <a:cubicBezTo>
                  <a:pt x="12605303" y="2747008"/>
                  <a:pt x="12394698" y="2695674"/>
                  <a:pt x="12235395" y="2563287"/>
                </a:cubicBezTo>
                <a:cubicBezTo>
                  <a:pt x="11795285" y="2195844"/>
                  <a:pt x="11228273" y="1974298"/>
                  <a:pt x="10609959" y="1974298"/>
                </a:cubicBezTo>
                <a:close/>
                <a:moveTo>
                  <a:pt x="77822" y="19455"/>
                </a:moveTo>
                <a:lnTo>
                  <a:pt x="18876910" y="0"/>
                </a:lnTo>
                <a:lnTo>
                  <a:pt x="18876910" y="13716000"/>
                </a:lnTo>
                <a:lnTo>
                  <a:pt x="0" y="13716000"/>
                </a:lnTo>
                <a:cubicBezTo>
                  <a:pt x="0" y="9144000"/>
                  <a:pt x="77822" y="4591455"/>
                  <a:pt x="77822" y="19455"/>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F304CDEB-FBD5-4AA2-9C6C-0163FC1C2A22}"/>
              </a:ext>
            </a:extLst>
          </p:cNvPr>
          <p:cNvGrpSpPr/>
          <p:nvPr/>
        </p:nvGrpSpPr>
        <p:grpSpPr>
          <a:xfrm>
            <a:off x="7646787" y="6644640"/>
            <a:ext cx="8046435" cy="5559586"/>
            <a:chOff x="14182725" y="688975"/>
            <a:chExt cx="8023225" cy="5543550"/>
          </a:xfrm>
        </p:grpSpPr>
        <p:sp>
          <p:nvSpPr>
            <p:cNvPr id="55" name="Freeform 48">
              <a:extLst>
                <a:ext uri="{FF2B5EF4-FFF2-40B4-BE49-F238E27FC236}">
                  <a16:creationId xmlns:a16="http://schemas.microsoft.com/office/drawing/2014/main" id="{BCA9C860-B0FD-4978-B273-26C246CCB6B3}"/>
                </a:ext>
              </a:extLst>
            </p:cNvPr>
            <p:cNvSpPr>
              <a:spLocks/>
            </p:cNvSpPr>
            <p:nvPr/>
          </p:nvSpPr>
          <p:spPr bwMode="auto">
            <a:xfrm>
              <a:off x="15201900" y="688975"/>
              <a:ext cx="5754688" cy="5543550"/>
            </a:xfrm>
            <a:custGeom>
              <a:avLst/>
              <a:gdLst>
                <a:gd name="T0" fmla="*/ 0 w 3625"/>
                <a:gd name="T1" fmla="*/ 0 h 3492"/>
                <a:gd name="T2" fmla="*/ 1952 w 3625"/>
                <a:gd name="T3" fmla="*/ 3492 h 3492"/>
                <a:gd name="T4" fmla="*/ 3625 w 3625"/>
                <a:gd name="T5" fmla="*/ 0 h 3492"/>
                <a:gd name="T6" fmla="*/ 0 w 3625"/>
                <a:gd name="T7" fmla="*/ 0 h 3492"/>
              </a:gdLst>
              <a:ahLst/>
              <a:cxnLst>
                <a:cxn ang="0">
                  <a:pos x="T0" y="T1"/>
                </a:cxn>
                <a:cxn ang="0">
                  <a:pos x="T2" y="T3"/>
                </a:cxn>
                <a:cxn ang="0">
                  <a:pos x="T4" y="T5"/>
                </a:cxn>
                <a:cxn ang="0">
                  <a:pos x="T6" y="T7"/>
                </a:cxn>
              </a:cxnLst>
              <a:rect l="0" t="0" r="r" b="b"/>
              <a:pathLst>
                <a:path w="3625" h="3492">
                  <a:moveTo>
                    <a:pt x="0" y="0"/>
                  </a:moveTo>
                  <a:lnTo>
                    <a:pt x="1952" y="3492"/>
                  </a:lnTo>
                  <a:lnTo>
                    <a:pt x="3625"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9">
              <a:extLst>
                <a:ext uri="{FF2B5EF4-FFF2-40B4-BE49-F238E27FC236}">
                  <a16:creationId xmlns:a16="http://schemas.microsoft.com/office/drawing/2014/main" id="{3BA87754-A678-4388-A54E-625FFF7FD95E}"/>
                </a:ext>
              </a:extLst>
            </p:cNvPr>
            <p:cNvSpPr>
              <a:spLocks/>
            </p:cNvSpPr>
            <p:nvPr/>
          </p:nvSpPr>
          <p:spPr bwMode="auto">
            <a:xfrm>
              <a:off x="17570450" y="688975"/>
              <a:ext cx="4635500" cy="3959225"/>
            </a:xfrm>
            <a:custGeom>
              <a:avLst/>
              <a:gdLst>
                <a:gd name="T0" fmla="*/ 0 w 2920"/>
                <a:gd name="T1" fmla="*/ 0 h 2494"/>
                <a:gd name="T2" fmla="*/ 1629 w 2920"/>
                <a:gd name="T3" fmla="*/ 2494 h 2494"/>
                <a:gd name="T4" fmla="*/ 2920 w 2920"/>
                <a:gd name="T5" fmla="*/ 0 h 2494"/>
                <a:gd name="T6" fmla="*/ 0 w 2920"/>
                <a:gd name="T7" fmla="*/ 0 h 2494"/>
              </a:gdLst>
              <a:ahLst/>
              <a:cxnLst>
                <a:cxn ang="0">
                  <a:pos x="T0" y="T1"/>
                </a:cxn>
                <a:cxn ang="0">
                  <a:pos x="T2" y="T3"/>
                </a:cxn>
                <a:cxn ang="0">
                  <a:pos x="T4" y="T5"/>
                </a:cxn>
                <a:cxn ang="0">
                  <a:pos x="T6" y="T7"/>
                </a:cxn>
              </a:cxnLst>
              <a:rect l="0" t="0" r="r" b="b"/>
              <a:pathLst>
                <a:path w="2920" h="2494">
                  <a:moveTo>
                    <a:pt x="0" y="0"/>
                  </a:moveTo>
                  <a:lnTo>
                    <a:pt x="1629" y="2494"/>
                  </a:lnTo>
                  <a:lnTo>
                    <a:pt x="2920"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0">
              <a:extLst>
                <a:ext uri="{FF2B5EF4-FFF2-40B4-BE49-F238E27FC236}">
                  <a16:creationId xmlns:a16="http://schemas.microsoft.com/office/drawing/2014/main" id="{7B2B7292-F548-4FC8-AEAB-5B443B4CE056}"/>
                </a:ext>
              </a:extLst>
            </p:cNvPr>
            <p:cNvSpPr>
              <a:spLocks/>
            </p:cNvSpPr>
            <p:nvPr/>
          </p:nvSpPr>
          <p:spPr bwMode="auto">
            <a:xfrm>
              <a:off x="19040475" y="688975"/>
              <a:ext cx="985838" cy="2992438"/>
            </a:xfrm>
            <a:custGeom>
              <a:avLst/>
              <a:gdLst>
                <a:gd name="T0" fmla="*/ 305 w 621"/>
                <a:gd name="T1" fmla="*/ 1885 h 1885"/>
                <a:gd name="T2" fmla="*/ 0 w 621"/>
                <a:gd name="T3" fmla="*/ 992 h 1885"/>
                <a:gd name="T4" fmla="*/ 351 w 621"/>
                <a:gd name="T5" fmla="*/ 0 h 1885"/>
                <a:gd name="T6" fmla="*/ 621 w 621"/>
                <a:gd name="T7" fmla="*/ 942 h 1885"/>
                <a:gd name="T8" fmla="*/ 305 w 621"/>
                <a:gd name="T9" fmla="*/ 1885 h 1885"/>
              </a:gdLst>
              <a:ahLst/>
              <a:cxnLst>
                <a:cxn ang="0">
                  <a:pos x="T0" y="T1"/>
                </a:cxn>
                <a:cxn ang="0">
                  <a:pos x="T2" y="T3"/>
                </a:cxn>
                <a:cxn ang="0">
                  <a:pos x="T4" y="T5"/>
                </a:cxn>
                <a:cxn ang="0">
                  <a:pos x="T6" y="T7"/>
                </a:cxn>
                <a:cxn ang="0">
                  <a:pos x="T8" y="T9"/>
                </a:cxn>
              </a:cxnLst>
              <a:rect l="0" t="0" r="r" b="b"/>
              <a:pathLst>
                <a:path w="621" h="1885">
                  <a:moveTo>
                    <a:pt x="305" y="1885"/>
                  </a:moveTo>
                  <a:lnTo>
                    <a:pt x="0" y="992"/>
                  </a:lnTo>
                  <a:lnTo>
                    <a:pt x="351" y="0"/>
                  </a:lnTo>
                  <a:lnTo>
                    <a:pt x="621" y="942"/>
                  </a:lnTo>
                  <a:lnTo>
                    <a:pt x="305" y="1885"/>
                  </a:lnTo>
                  <a:close/>
                </a:path>
              </a:pathLst>
            </a:custGeom>
            <a:solidFill>
              <a:srgbClr val="317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1">
              <a:extLst>
                <a:ext uri="{FF2B5EF4-FFF2-40B4-BE49-F238E27FC236}">
                  <a16:creationId xmlns:a16="http://schemas.microsoft.com/office/drawing/2014/main" id="{B5BCE9D9-1DA3-4770-A6F4-58E0935B0C39}"/>
                </a:ext>
              </a:extLst>
            </p:cNvPr>
            <p:cNvSpPr>
              <a:spLocks/>
            </p:cNvSpPr>
            <p:nvPr/>
          </p:nvSpPr>
          <p:spPr bwMode="auto">
            <a:xfrm>
              <a:off x="14182725" y="688975"/>
              <a:ext cx="3467100" cy="2963863"/>
            </a:xfrm>
            <a:custGeom>
              <a:avLst/>
              <a:gdLst>
                <a:gd name="T0" fmla="*/ 0 w 2184"/>
                <a:gd name="T1" fmla="*/ 0 h 1867"/>
                <a:gd name="T2" fmla="*/ 1219 w 2184"/>
                <a:gd name="T3" fmla="*/ 1867 h 1867"/>
                <a:gd name="T4" fmla="*/ 2184 w 2184"/>
                <a:gd name="T5" fmla="*/ 0 h 1867"/>
                <a:gd name="T6" fmla="*/ 0 w 2184"/>
                <a:gd name="T7" fmla="*/ 0 h 1867"/>
              </a:gdLst>
              <a:ahLst/>
              <a:cxnLst>
                <a:cxn ang="0">
                  <a:pos x="T0" y="T1"/>
                </a:cxn>
                <a:cxn ang="0">
                  <a:pos x="T2" y="T3"/>
                </a:cxn>
                <a:cxn ang="0">
                  <a:pos x="T4" y="T5"/>
                </a:cxn>
                <a:cxn ang="0">
                  <a:pos x="T6" y="T7"/>
                </a:cxn>
              </a:cxnLst>
              <a:rect l="0" t="0" r="r" b="b"/>
              <a:pathLst>
                <a:path w="2184" h="1867">
                  <a:moveTo>
                    <a:pt x="0" y="0"/>
                  </a:moveTo>
                  <a:lnTo>
                    <a:pt x="1219" y="1867"/>
                  </a:lnTo>
                  <a:lnTo>
                    <a:pt x="2184" y="0"/>
                  </a:lnTo>
                  <a:lnTo>
                    <a:pt x="0" y="0"/>
                  </a:lnTo>
                  <a:close/>
                </a:path>
              </a:pathLst>
            </a:custGeom>
            <a:solidFill>
              <a:srgbClr val="0D5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2">
              <a:extLst>
                <a:ext uri="{FF2B5EF4-FFF2-40B4-BE49-F238E27FC236}">
                  <a16:creationId xmlns:a16="http://schemas.microsoft.com/office/drawing/2014/main" id="{E6934585-02D4-439D-A703-BF0426097929}"/>
                </a:ext>
              </a:extLst>
            </p:cNvPr>
            <p:cNvSpPr>
              <a:spLocks/>
            </p:cNvSpPr>
            <p:nvPr/>
          </p:nvSpPr>
          <p:spPr bwMode="auto">
            <a:xfrm>
              <a:off x="15201900" y="688975"/>
              <a:ext cx="3098800" cy="5543550"/>
            </a:xfrm>
            <a:custGeom>
              <a:avLst/>
              <a:gdLst>
                <a:gd name="T0" fmla="*/ 1952 w 1952"/>
                <a:gd name="T1" fmla="*/ 3492 h 3492"/>
                <a:gd name="T2" fmla="*/ 1656 w 1952"/>
                <a:gd name="T3" fmla="*/ 1248 h 3492"/>
                <a:gd name="T4" fmla="*/ 785 w 1952"/>
                <a:gd name="T5" fmla="*/ 0 h 3492"/>
                <a:gd name="T6" fmla="*/ 0 w 1952"/>
                <a:gd name="T7" fmla="*/ 0 h 3492"/>
                <a:gd name="T8" fmla="*/ 1952 w 1952"/>
                <a:gd name="T9" fmla="*/ 3492 h 3492"/>
              </a:gdLst>
              <a:ahLst/>
              <a:cxnLst>
                <a:cxn ang="0">
                  <a:pos x="T0" y="T1"/>
                </a:cxn>
                <a:cxn ang="0">
                  <a:pos x="T2" y="T3"/>
                </a:cxn>
                <a:cxn ang="0">
                  <a:pos x="T4" y="T5"/>
                </a:cxn>
                <a:cxn ang="0">
                  <a:pos x="T6" y="T7"/>
                </a:cxn>
                <a:cxn ang="0">
                  <a:pos x="T8" y="T9"/>
                </a:cxn>
              </a:cxnLst>
              <a:rect l="0" t="0" r="r" b="b"/>
              <a:pathLst>
                <a:path w="1952" h="3492">
                  <a:moveTo>
                    <a:pt x="1952" y="3492"/>
                  </a:moveTo>
                  <a:lnTo>
                    <a:pt x="1656" y="1248"/>
                  </a:lnTo>
                  <a:lnTo>
                    <a:pt x="785" y="0"/>
                  </a:lnTo>
                  <a:lnTo>
                    <a:pt x="0" y="0"/>
                  </a:lnTo>
                  <a:lnTo>
                    <a:pt x="1952" y="3492"/>
                  </a:lnTo>
                  <a:close/>
                </a:path>
              </a:pathLst>
            </a:custGeom>
            <a:solidFill>
              <a:srgbClr val="297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5" name="TextBox 64">
            <a:extLst>
              <a:ext uri="{FF2B5EF4-FFF2-40B4-BE49-F238E27FC236}">
                <a16:creationId xmlns:a16="http://schemas.microsoft.com/office/drawing/2014/main" id="{BD408093-78A4-4F15-B0D0-23B7B9032363}"/>
              </a:ext>
            </a:extLst>
          </p:cNvPr>
          <p:cNvSpPr txBox="1"/>
          <p:nvPr/>
        </p:nvSpPr>
        <p:spPr>
          <a:xfrm>
            <a:off x="14961235" y="4791518"/>
            <a:ext cx="3018770" cy="995422"/>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Profit 45%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6" name="TextBox 65">
            <a:extLst>
              <a:ext uri="{FF2B5EF4-FFF2-40B4-BE49-F238E27FC236}">
                <a16:creationId xmlns:a16="http://schemas.microsoft.com/office/drawing/2014/main" id="{F30BA8DD-242C-4AB4-B736-18E727EB8116}"/>
              </a:ext>
            </a:extLst>
          </p:cNvPr>
          <p:cNvSpPr txBox="1"/>
          <p:nvPr/>
        </p:nvSpPr>
        <p:spPr>
          <a:xfrm>
            <a:off x="15901760" y="7340415"/>
            <a:ext cx="2339120" cy="995422"/>
          </a:xfrm>
          <a:prstGeom prst="roundRect">
            <a:avLst>
              <a:gd name="adj" fmla="val 50000"/>
            </a:avLst>
          </a:prstGeom>
          <a:solidFill>
            <a:schemeClr val="tx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chemeClr val="bg1"/>
                </a:solidFill>
                <a:effectLst/>
                <a:uLnTx/>
                <a:uFillTx/>
                <a:latin typeface="Calibri"/>
                <a:ea typeface="+mn-ea"/>
                <a:cs typeface="+mn-cs"/>
              </a:rPr>
              <a:t>Risk 55%</a:t>
            </a:r>
            <a:endParaRPr kumimoji="0" lang="en-US" sz="4000" b="0" i="0" u="none" strike="noStrike" kern="1200" cap="none" spc="0" normalizeH="0" baseline="0" noProof="0">
              <a:ln>
                <a:noFill/>
              </a:ln>
              <a:solidFill>
                <a:schemeClr val="bg1"/>
              </a:solidFill>
              <a:effectLst/>
              <a:uLnTx/>
              <a:uFillTx/>
              <a:latin typeface="dt-arrows-02" panose="02000509000000000000" pitchFamily="49" charset="0"/>
              <a:ea typeface="+mn-ea"/>
              <a:cs typeface="+mn-cs"/>
            </a:endParaRPr>
          </a:p>
        </p:txBody>
      </p:sp>
      <p:sp>
        <p:nvSpPr>
          <p:cNvPr id="67" name="TextBox 66">
            <a:extLst>
              <a:ext uri="{FF2B5EF4-FFF2-40B4-BE49-F238E27FC236}">
                <a16:creationId xmlns:a16="http://schemas.microsoft.com/office/drawing/2014/main" id="{51803147-1C9F-4F4A-BFC0-B4121DE2BA78}"/>
              </a:ext>
            </a:extLst>
          </p:cNvPr>
          <p:cNvSpPr txBox="1"/>
          <p:nvPr/>
        </p:nvSpPr>
        <p:spPr>
          <a:xfrm>
            <a:off x="18554416" y="4808716"/>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68" name="Straight Connector 67">
            <a:extLst>
              <a:ext uri="{FF2B5EF4-FFF2-40B4-BE49-F238E27FC236}">
                <a16:creationId xmlns:a16="http://schemas.microsoft.com/office/drawing/2014/main" id="{3FD6C09B-1BA0-4327-AFD1-584CF1AC5737}"/>
              </a:ext>
            </a:extLst>
          </p:cNvPr>
          <p:cNvCxnSpPr>
            <a:cxnSpLocks/>
          </p:cNvCxnSpPr>
          <p:nvPr/>
        </p:nvCxnSpPr>
        <p:spPr>
          <a:xfrm>
            <a:off x="19669401" y="5547380"/>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36F11E23-D530-47D4-8C3C-F3AB51EE9B18}"/>
              </a:ext>
            </a:extLst>
          </p:cNvPr>
          <p:cNvSpPr txBox="1"/>
          <p:nvPr/>
        </p:nvSpPr>
        <p:spPr>
          <a:xfrm>
            <a:off x="23149347" y="539349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70" name="TextBox 69">
            <a:extLst>
              <a:ext uri="{FF2B5EF4-FFF2-40B4-BE49-F238E27FC236}">
                <a16:creationId xmlns:a16="http://schemas.microsoft.com/office/drawing/2014/main" id="{727966AC-B296-4C3D-9A95-62B9D8FEBA22}"/>
              </a:ext>
            </a:extLst>
          </p:cNvPr>
          <p:cNvSpPr txBox="1"/>
          <p:nvPr/>
        </p:nvSpPr>
        <p:spPr>
          <a:xfrm>
            <a:off x="18946617" y="5701268"/>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1" name="TextBox 70">
            <a:extLst>
              <a:ext uri="{FF2B5EF4-FFF2-40B4-BE49-F238E27FC236}">
                <a16:creationId xmlns:a16="http://schemas.microsoft.com/office/drawing/2014/main" id="{1051588D-6E74-48E3-BDC8-90C0E1819193}"/>
              </a:ext>
            </a:extLst>
          </p:cNvPr>
          <p:cNvSpPr txBox="1"/>
          <p:nvPr/>
        </p:nvSpPr>
        <p:spPr>
          <a:xfrm>
            <a:off x="18554416" y="7137287"/>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72" name="Straight Connector 71">
            <a:extLst>
              <a:ext uri="{FF2B5EF4-FFF2-40B4-BE49-F238E27FC236}">
                <a16:creationId xmlns:a16="http://schemas.microsoft.com/office/drawing/2014/main" id="{1F6124A7-462A-4154-B0DE-AA105C722D07}"/>
              </a:ext>
            </a:extLst>
          </p:cNvPr>
          <p:cNvCxnSpPr>
            <a:cxnSpLocks/>
          </p:cNvCxnSpPr>
          <p:nvPr/>
        </p:nvCxnSpPr>
        <p:spPr>
          <a:xfrm>
            <a:off x="18809460" y="7875951"/>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A756E932-B26A-42BF-9168-27708C6E87D2}"/>
              </a:ext>
            </a:extLst>
          </p:cNvPr>
          <p:cNvSpPr txBox="1"/>
          <p:nvPr/>
        </p:nvSpPr>
        <p:spPr>
          <a:xfrm>
            <a:off x="23149347" y="772206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74" name="TextBox 73">
            <a:extLst>
              <a:ext uri="{FF2B5EF4-FFF2-40B4-BE49-F238E27FC236}">
                <a16:creationId xmlns:a16="http://schemas.microsoft.com/office/drawing/2014/main" id="{57A7418A-9C7F-451C-A856-2D2EB56463F8}"/>
              </a:ext>
            </a:extLst>
          </p:cNvPr>
          <p:cNvSpPr txBox="1"/>
          <p:nvPr/>
        </p:nvSpPr>
        <p:spPr>
          <a:xfrm>
            <a:off x="18946617" y="8029839"/>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5" name="TextBox 74">
            <a:extLst>
              <a:ext uri="{FF2B5EF4-FFF2-40B4-BE49-F238E27FC236}">
                <a16:creationId xmlns:a16="http://schemas.microsoft.com/office/drawing/2014/main" id="{D35A0F15-AF67-4938-A168-113ADFAE339E}"/>
              </a:ext>
            </a:extLst>
          </p:cNvPr>
          <p:cNvSpPr txBox="1"/>
          <p:nvPr/>
        </p:nvSpPr>
        <p:spPr>
          <a:xfrm>
            <a:off x="1211605" y="4453388"/>
            <a:ext cx="4112130" cy="5170646"/>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calculate our risk estimate</a:t>
            </a:r>
            <a:endParaRPr kumimoji="0" lang="en-US" sz="6600" b="1" i="0" u="none" strike="noStrike" kern="1200" cap="none" spc="0" normalizeH="0" baseline="0" noProof="0" dirty="0">
              <a:ln>
                <a:noFill/>
              </a:ln>
              <a:effectLst/>
              <a:uLnTx/>
              <a:uFillTx/>
              <a:latin typeface="Century Gothic"/>
              <a:ea typeface="+mn-ea"/>
              <a:cs typeface="+mn-cs"/>
            </a:endParaRPr>
          </a:p>
        </p:txBody>
      </p:sp>
    </p:spTree>
    <p:extLst>
      <p:ext uri="{BB962C8B-B14F-4D97-AF65-F5344CB8AC3E}">
        <p14:creationId xmlns:p14="http://schemas.microsoft.com/office/powerpoint/2010/main" val="167295450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3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0-#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1" decel="100000" fill="hold" nodeType="withEffect">
                                  <p:stCondLst>
                                    <p:cond delay="1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17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1500" fill="hold"/>
                                        <p:tgtEl>
                                          <p:spTgt spid="49"/>
                                        </p:tgtEl>
                                        <p:attrNameLst>
                                          <p:attrName>ppt_x</p:attrName>
                                        </p:attrNameLst>
                                      </p:cBhvr>
                                      <p:tavLst>
                                        <p:tav tm="0">
                                          <p:val>
                                            <p:strVal val="#ppt_x"/>
                                          </p:val>
                                        </p:tav>
                                        <p:tav tm="100000">
                                          <p:val>
                                            <p:strVal val="#ppt_x"/>
                                          </p:val>
                                        </p:tav>
                                      </p:tavLst>
                                    </p:anim>
                                    <p:anim calcmode="lin" valueType="num">
                                      <p:cBhvr additive="base">
                                        <p:cTn id="28" dur="1500" fill="hold"/>
                                        <p:tgtEl>
                                          <p:spTgt spid="49"/>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180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1500" fill="hold"/>
                                        <p:tgtEl>
                                          <p:spTgt spid="50"/>
                                        </p:tgtEl>
                                        <p:attrNameLst>
                                          <p:attrName>ppt_x</p:attrName>
                                        </p:attrNameLst>
                                      </p:cBhvr>
                                      <p:tavLst>
                                        <p:tav tm="0">
                                          <p:val>
                                            <p:strVal val="#ppt_x"/>
                                          </p:val>
                                        </p:tav>
                                        <p:tav tm="100000">
                                          <p:val>
                                            <p:strVal val="#ppt_x"/>
                                          </p:val>
                                        </p:tav>
                                      </p:tavLst>
                                    </p:anim>
                                    <p:anim calcmode="lin" valueType="num">
                                      <p:cBhvr additive="base">
                                        <p:cTn id="32" dur="1500" fill="hold"/>
                                        <p:tgtEl>
                                          <p:spTgt spid="5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19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1500" fill="hold"/>
                                        <p:tgtEl>
                                          <p:spTgt spid="47"/>
                                        </p:tgtEl>
                                        <p:attrNameLst>
                                          <p:attrName>ppt_x</p:attrName>
                                        </p:attrNameLst>
                                      </p:cBhvr>
                                      <p:tavLst>
                                        <p:tav tm="0">
                                          <p:val>
                                            <p:strVal val="#ppt_x"/>
                                          </p:val>
                                        </p:tav>
                                        <p:tav tm="100000">
                                          <p:val>
                                            <p:strVal val="#ppt_x"/>
                                          </p:val>
                                        </p:tav>
                                      </p:tavLst>
                                    </p:anim>
                                    <p:anim calcmode="lin" valueType="num">
                                      <p:cBhvr additive="base">
                                        <p:cTn id="36" dur="1500" fill="hold"/>
                                        <p:tgtEl>
                                          <p:spTgt spid="47"/>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20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1500" fill="hold"/>
                                        <p:tgtEl>
                                          <p:spTgt spid="46"/>
                                        </p:tgtEl>
                                        <p:attrNameLst>
                                          <p:attrName>ppt_x</p:attrName>
                                        </p:attrNameLst>
                                      </p:cBhvr>
                                      <p:tavLst>
                                        <p:tav tm="0">
                                          <p:val>
                                            <p:strVal val="#ppt_x"/>
                                          </p:val>
                                        </p:tav>
                                        <p:tav tm="100000">
                                          <p:val>
                                            <p:strVal val="#ppt_x"/>
                                          </p:val>
                                        </p:tav>
                                      </p:tavLst>
                                    </p:anim>
                                    <p:anim calcmode="lin" valueType="num">
                                      <p:cBhvr additive="base">
                                        <p:cTn id="40" dur="1500" fill="hold"/>
                                        <p:tgtEl>
                                          <p:spTgt spid="46"/>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10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1500" fill="hold"/>
                                        <p:tgtEl>
                                          <p:spTgt spid="48"/>
                                        </p:tgtEl>
                                        <p:attrNameLst>
                                          <p:attrName>ppt_x</p:attrName>
                                        </p:attrNameLst>
                                      </p:cBhvr>
                                      <p:tavLst>
                                        <p:tav tm="0">
                                          <p:val>
                                            <p:strVal val="#ppt_x"/>
                                          </p:val>
                                        </p:tav>
                                        <p:tav tm="100000">
                                          <p:val>
                                            <p:strVal val="#ppt_x"/>
                                          </p:val>
                                        </p:tav>
                                      </p:tavLst>
                                    </p:anim>
                                    <p:anim calcmode="lin" valueType="num">
                                      <p:cBhvr additive="base">
                                        <p:cTn id="44" dur="1500" fill="hold"/>
                                        <p:tgtEl>
                                          <p:spTgt spid="48"/>
                                        </p:tgtEl>
                                        <p:attrNameLst>
                                          <p:attrName>ppt_y</p:attrName>
                                        </p:attrNameLst>
                                      </p:cBhvr>
                                      <p:tavLst>
                                        <p:tav tm="0">
                                          <p:val>
                                            <p:strVal val="0-#ppt_h/2"/>
                                          </p:val>
                                        </p:tav>
                                        <p:tav tm="100000">
                                          <p:val>
                                            <p:strVal val="#ppt_y"/>
                                          </p:val>
                                        </p:tav>
                                      </p:tavLst>
                                    </p:anim>
                                  </p:childTnLst>
                                </p:cTn>
                              </p:par>
                              <p:par>
                                <p:cTn id="45" presetID="10" presetClass="entr" presetSubtype="0" fill="hold" grpId="0" nodeType="withEffect">
                                  <p:stCondLst>
                                    <p:cond delay="2100"/>
                                  </p:stCondLst>
                                  <p:childTnLst>
                                    <p:set>
                                      <p:cBhvr>
                                        <p:cTn id="46" dur="1" fill="hold">
                                          <p:stCondLst>
                                            <p:cond delay="0"/>
                                          </p:stCondLst>
                                        </p:cTn>
                                        <p:tgtEl>
                                          <p:spTgt spid="65"/>
                                        </p:tgtEl>
                                        <p:attrNameLst>
                                          <p:attrName>style.visibility</p:attrName>
                                        </p:attrNameLst>
                                      </p:cBhvr>
                                      <p:to>
                                        <p:strVal val="visible"/>
                                      </p:to>
                                    </p:set>
                                    <p:animEffect transition="in" filter="fade">
                                      <p:cBhvr>
                                        <p:cTn id="47" dur="500"/>
                                        <p:tgtEl>
                                          <p:spTgt spid="65"/>
                                        </p:tgtEl>
                                      </p:cBhvr>
                                    </p:animEffect>
                                  </p:childTnLst>
                                </p:cTn>
                              </p:par>
                              <p:par>
                                <p:cTn id="48" presetID="10" presetClass="entr" presetSubtype="0" fill="hold" grpId="0" nodeType="withEffect">
                                  <p:stCondLst>
                                    <p:cond delay="100"/>
                                  </p:stCondLst>
                                  <p:childTnLst>
                                    <p:set>
                                      <p:cBhvr>
                                        <p:cTn id="49" dur="1" fill="hold">
                                          <p:stCondLst>
                                            <p:cond delay="0"/>
                                          </p:stCondLst>
                                        </p:cTn>
                                        <p:tgtEl>
                                          <p:spTgt spid="67"/>
                                        </p:tgtEl>
                                        <p:attrNameLst>
                                          <p:attrName>style.visibility</p:attrName>
                                        </p:attrNameLst>
                                      </p:cBhvr>
                                      <p:to>
                                        <p:strVal val="visible"/>
                                      </p:to>
                                    </p:set>
                                    <p:animEffect transition="in" filter="fade">
                                      <p:cBhvr>
                                        <p:cTn id="50" dur="300"/>
                                        <p:tgtEl>
                                          <p:spTgt spid="67"/>
                                        </p:tgtEl>
                                      </p:cBhvr>
                                    </p:animEffect>
                                  </p:childTnLst>
                                </p:cTn>
                              </p:par>
                              <p:par>
                                <p:cTn id="51" presetID="22" presetClass="entr" presetSubtype="8" fill="hold" nodeType="withEffect">
                                  <p:stCondLst>
                                    <p:cond delay="200"/>
                                  </p:stCondLst>
                                  <p:childTnLst>
                                    <p:set>
                                      <p:cBhvr>
                                        <p:cTn id="52" dur="1" fill="hold">
                                          <p:stCondLst>
                                            <p:cond delay="0"/>
                                          </p:stCondLst>
                                        </p:cTn>
                                        <p:tgtEl>
                                          <p:spTgt spid="68"/>
                                        </p:tgtEl>
                                        <p:attrNameLst>
                                          <p:attrName>style.visibility</p:attrName>
                                        </p:attrNameLst>
                                      </p:cBhvr>
                                      <p:to>
                                        <p:strVal val="visible"/>
                                      </p:to>
                                    </p:set>
                                    <p:animEffect transition="in" filter="wipe(left)">
                                      <p:cBhvr>
                                        <p:cTn id="53" dur="500"/>
                                        <p:tgtEl>
                                          <p:spTgt spid="68"/>
                                        </p:tgtEl>
                                      </p:cBhvr>
                                    </p:animEffect>
                                  </p:childTnLst>
                                </p:cTn>
                              </p:par>
                              <p:par>
                                <p:cTn id="54" presetID="10" presetClass="entr" presetSubtype="0" fill="hold" grpId="0" nodeType="withEffect">
                                  <p:stCondLst>
                                    <p:cond delay="300"/>
                                  </p:stCondLst>
                                  <p:childTnLst>
                                    <p:set>
                                      <p:cBhvr>
                                        <p:cTn id="55" dur="1" fill="hold">
                                          <p:stCondLst>
                                            <p:cond delay="0"/>
                                          </p:stCondLst>
                                        </p:cTn>
                                        <p:tgtEl>
                                          <p:spTgt spid="69"/>
                                        </p:tgtEl>
                                        <p:attrNameLst>
                                          <p:attrName>style.visibility</p:attrName>
                                        </p:attrNameLst>
                                      </p:cBhvr>
                                      <p:to>
                                        <p:strVal val="visible"/>
                                      </p:to>
                                    </p:set>
                                    <p:animEffect transition="in" filter="fade">
                                      <p:cBhvr>
                                        <p:cTn id="56" dur="300"/>
                                        <p:tgtEl>
                                          <p:spTgt spid="69"/>
                                        </p:tgtEl>
                                      </p:cBhvr>
                                    </p:animEffect>
                                  </p:childTnLst>
                                </p:cTn>
                              </p:par>
                              <p:par>
                                <p:cTn id="57" presetID="10" presetClass="entr" presetSubtype="0" fill="hold" grpId="0" nodeType="withEffect">
                                  <p:stCondLst>
                                    <p:cond delay="500"/>
                                  </p:stCondLst>
                                  <p:childTnLst>
                                    <p:set>
                                      <p:cBhvr>
                                        <p:cTn id="58" dur="1" fill="hold">
                                          <p:stCondLst>
                                            <p:cond delay="0"/>
                                          </p:stCondLst>
                                        </p:cTn>
                                        <p:tgtEl>
                                          <p:spTgt spid="70"/>
                                        </p:tgtEl>
                                        <p:attrNameLst>
                                          <p:attrName>style.visibility</p:attrName>
                                        </p:attrNameLst>
                                      </p:cBhvr>
                                      <p:to>
                                        <p:strVal val="visible"/>
                                      </p:to>
                                    </p:set>
                                    <p:animEffect transition="in" filter="fade">
                                      <p:cBhvr>
                                        <p:cTn id="59" dur="300"/>
                                        <p:tgtEl>
                                          <p:spTgt spid="70"/>
                                        </p:tgtEl>
                                      </p:cBhvr>
                                    </p:animEffect>
                                  </p:childTnLst>
                                </p:cTn>
                              </p:par>
                            </p:childTnLst>
                          </p:cTn>
                        </p:par>
                        <p:par>
                          <p:cTn id="60" fill="hold">
                            <p:stCondLst>
                              <p:cond delay="3600"/>
                            </p:stCondLst>
                            <p:childTnLst>
                              <p:par>
                                <p:cTn id="61" presetID="2" presetClass="entr" presetSubtype="4" decel="100000" fill="hold" nodeType="afterEffect">
                                  <p:stCondLst>
                                    <p:cond delay="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1500" fill="hold"/>
                                        <p:tgtEl>
                                          <p:spTgt spid="60"/>
                                        </p:tgtEl>
                                        <p:attrNameLst>
                                          <p:attrName>ppt_x</p:attrName>
                                        </p:attrNameLst>
                                      </p:cBhvr>
                                      <p:tavLst>
                                        <p:tav tm="0">
                                          <p:val>
                                            <p:strVal val="#ppt_x"/>
                                          </p:val>
                                        </p:tav>
                                        <p:tav tm="100000">
                                          <p:val>
                                            <p:strVal val="#ppt_x"/>
                                          </p:val>
                                        </p:tav>
                                      </p:tavLst>
                                    </p:anim>
                                    <p:anim calcmode="lin" valueType="num">
                                      <p:cBhvr additive="base">
                                        <p:cTn id="64" dur="1500" fill="hold"/>
                                        <p:tgtEl>
                                          <p:spTgt spid="6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10" presetClass="entr" presetSubtype="0" fill="hold" grpId="0" nodeType="withEffect">
                                  <p:stCondLst>
                                    <p:cond delay="500"/>
                                  </p:stCondLst>
                                  <p:childTnLst>
                                    <p:set>
                                      <p:cBhvr>
                                        <p:cTn id="70" dur="1" fill="hold">
                                          <p:stCondLst>
                                            <p:cond delay="0"/>
                                          </p:stCondLst>
                                        </p:cTn>
                                        <p:tgtEl>
                                          <p:spTgt spid="66"/>
                                        </p:tgtEl>
                                        <p:attrNameLst>
                                          <p:attrName>style.visibility</p:attrName>
                                        </p:attrNameLst>
                                      </p:cBhvr>
                                      <p:to>
                                        <p:strVal val="visible"/>
                                      </p:to>
                                    </p:set>
                                    <p:animEffect transition="in" filter="fade">
                                      <p:cBhvr>
                                        <p:cTn id="71" dur="500"/>
                                        <p:tgtEl>
                                          <p:spTgt spid="66"/>
                                        </p:tgtEl>
                                      </p:cBhvr>
                                    </p:animEffect>
                                  </p:childTnLst>
                                </p:cTn>
                              </p:par>
                              <p:par>
                                <p:cTn id="72" presetID="10" presetClass="entr" presetSubtype="0" fill="hold" grpId="0" nodeType="withEffect">
                                  <p:stCondLst>
                                    <p:cond delay="20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300"/>
                                        <p:tgtEl>
                                          <p:spTgt spid="71"/>
                                        </p:tgtEl>
                                      </p:cBhvr>
                                    </p:animEffect>
                                  </p:childTnLst>
                                </p:cTn>
                              </p:par>
                              <p:par>
                                <p:cTn id="75" presetID="22" presetClass="entr" presetSubtype="8" fill="hold" nodeType="withEffect">
                                  <p:stCondLst>
                                    <p:cond delay="300"/>
                                  </p:stCondLst>
                                  <p:childTnLst>
                                    <p:set>
                                      <p:cBhvr>
                                        <p:cTn id="76" dur="1" fill="hold">
                                          <p:stCondLst>
                                            <p:cond delay="0"/>
                                          </p:stCondLst>
                                        </p:cTn>
                                        <p:tgtEl>
                                          <p:spTgt spid="72"/>
                                        </p:tgtEl>
                                        <p:attrNameLst>
                                          <p:attrName>style.visibility</p:attrName>
                                        </p:attrNameLst>
                                      </p:cBhvr>
                                      <p:to>
                                        <p:strVal val="visible"/>
                                      </p:to>
                                    </p:set>
                                    <p:animEffect transition="in" filter="wipe(left)">
                                      <p:cBhvr>
                                        <p:cTn id="77" dur="500"/>
                                        <p:tgtEl>
                                          <p:spTgt spid="72"/>
                                        </p:tgtEl>
                                      </p:cBhvr>
                                    </p:animEffect>
                                  </p:childTnLst>
                                </p:cTn>
                              </p:par>
                              <p:par>
                                <p:cTn id="78" presetID="10" presetClass="entr" presetSubtype="0" fill="hold" grpId="0" nodeType="withEffect">
                                  <p:stCondLst>
                                    <p:cond delay="400"/>
                                  </p:stCondLst>
                                  <p:childTnLst>
                                    <p:set>
                                      <p:cBhvr>
                                        <p:cTn id="79" dur="1" fill="hold">
                                          <p:stCondLst>
                                            <p:cond delay="0"/>
                                          </p:stCondLst>
                                        </p:cTn>
                                        <p:tgtEl>
                                          <p:spTgt spid="73"/>
                                        </p:tgtEl>
                                        <p:attrNameLst>
                                          <p:attrName>style.visibility</p:attrName>
                                        </p:attrNameLst>
                                      </p:cBhvr>
                                      <p:to>
                                        <p:strVal val="visible"/>
                                      </p:to>
                                    </p:set>
                                    <p:animEffect transition="in" filter="fade">
                                      <p:cBhvr>
                                        <p:cTn id="80" dur="300"/>
                                        <p:tgtEl>
                                          <p:spTgt spid="73"/>
                                        </p:tgtEl>
                                      </p:cBhvr>
                                    </p:animEffect>
                                  </p:childTnLst>
                                </p:cTn>
                              </p:par>
                              <p:par>
                                <p:cTn id="81" presetID="10" presetClass="entr" presetSubtype="0" fill="hold" grpId="0" nodeType="withEffect">
                                  <p:stCondLst>
                                    <p:cond delay="600"/>
                                  </p:stCondLst>
                                  <p:childTnLst>
                                    <p:set>
                                      <p:cBhvr>
                                        <p:cTn id="82" dur="1" fill="hold">
                                          <p:stCondLst>
                                            <p:cond delay="0"/>
                                          </p:stCondLst>
                                        </p:cTn>
                                        <p:tgtEl>
                                          <p:spTgt spid="74"/>
                                        </p:tgtEl>
                                        <p:attrNameLst>
                                          <p:attrName>style.visibility</p:attrName>
                                        </p:attrNameLst>
                                      </p:cBhvr>
                                      <p:to>
                                        <p:strVal val="visible"/>
                                      </p:to>
                                    </p:set>
                                    <p:animEffect transition="in" filter="fade">
                                      <p:cBhvr>
                                        <p:cTn id="83"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2" grpId="0" animBg="1"/>
      <p:bldP spid="3" grpId="0" animBg="1"/>
      <p:bldP spid="46" grpId="0" animBg="1"/>
      <p:bldP spid="47" grpId="0" animBg="1"/>
      <p:bldP spid="48" grpId="0" animBg="1"/>
      <p:bldP spid="49" grpId="0" animBg="1"/>
      <p:bldP spid="50" grpId="0" animBg="1"/>
      <p:bldP spid="4" grpId="0" animBg="1"/>
      <p:bldP spid="65" grpId="0" animBg="1"/>
      <p:bldP spid="66" grpId="0" animBg="1"/>
      <p:bldP spid="67" grpId="0"/>
      <p:bldP spid="69" grpId="0"/>
      <p:bldP spid="70" grpId="0"/>
      <p:bldP spid="71" grpId="0"/>
      <p:bldP spid="73" grpId="0"/>
      <p:bldP spid="74" grpId="0"/>
    </p:bldLst>
  </p:timing>
</p:sld>
</file>

<file path=ppt/slides/slide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47" name="Rectangle 246">
            <a:extLst>
              <a:ext uri="{FF2B5EF4-FFF2-40B4-BE49-F238E27FC236}">
                <a16:creationId xmlns:a16="http://schemas.microsoft.com/office/drawing/2014/main" id="{30332DA2-929C-4809-968E-966AECF5BB22}"/>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50" name="Group 249">
            <a:extLst>
              <a:ext uri="{FF2B5EF4-FFF2-40B4-BE49-F238E27FC236}">
                <a16:creationId xmlns:a16="http://schemas.microsoft.com/office/drawing/2014/main" id="{3E165F43-7389-4DC2-B2C9-6262CC7A4C38}"/>
              </a:ext>
            </a:extLst>
          </p:cNvPr>
          <p:cNvGrpSpPr/>
          <p:nvPr/>
        </p:nvGrpSpPr>
        <p:grpSpPr>
          <a:xfrm>
            <a:off x="3873501" y="4725987"/>
            <a:ext cx="7035800" cy="5486401"/>
            <a:chOff x="3873501" y="4725987"/>
            <a:chExt cx="7035800" cy="5486401"/>
          </a:xfrm>
        </p:grpSpPr>
        <p:grpSp>
          <p:nvGrpSpPr>
            <p:cNvPr id="242" name="Group 241">
              <a:extLst>
                <a:ext uri="{FF2B5EF4-FFF2-40B4-BE49-F238E27FC236}">
                  <a16:creationId xmlns:a16="http://schemas.microsoft.com/office/drawing/2014/main" id="{8905117E-5350-46CA-B5F0-F55CBC3AC868}"/>
                </a:ext>
              </a:extLst>
            </p:cNvPr>
            <p:cNvGrpSpPr/>
            <p:nvPr/>
          </p:nvGrpSpPr>
          <p:grpSpPr>
            <a:xfrm>
              <a:off x="3873501" y="5424488"/>
              <a:ext cx="7035800" cy="4787900"/>
              <a:chOff x="6807201" y="4462463"/>
              <a:chExt cx="7035800" cy="4787900"/>
            </a:xfrm>
          </p:grpSpPr>
          <p:sp>
            <p:nvSpPr>
              <p:cNvPr id="160" name="Freeform 125">
                <a:extLst>
                  <a:ext uri="{FF2B5EF4-FFF2-40B4-BE49-F238E27FC236}">
                    <a16:creationId xmlns:a16="http://schemas.microsoft.com/office/drawing/2014/main" id="{F0505E7C-B97E-4B3B-82B0-29F4708D5402}"/>
                  </a:ext>
                </a:extLst>
              </p:cNvPr>
              <p:cNvSpPr>
                <a:spLocks noEditPoints="1"/>
              </p:cNvSpPr>
              <p:nvPr/>
            </p:nvSpPr>
            <p:spPr bwMode="auto">
              <a:xfrm>
                <a:off x="8267701" y="5103813"/>
                <a:ext cx="4113213" cy="557213"/>
              </a:xfrm>
              <a:custGeom>
                <a:avLst/>
                <a:gdLst>
                  <a:gd name="T0" fmla="*/ 2477 w 2591"/>
                  <a:gd name="T1" fmla="*/ 351 h 351"/>
                  <a:gd name="T2" fmla="*/ 2371 w 2591"/>
                  <a:gd name="T3" fmla="*/ 351 h 351"/>
                  <a:gd name="T4" fmla="*/ 2266 w 2591"/>
                  <a:gd name="T5" fmla="*/ 351 h 351"/>
                  <a:gd name="T6" fmla="*/ 2161 w 2591"/>
                  <a:gd name="T7" fmla="*/ 351 h 351"/>
                  <a:gd name="T8" fmla="*/ 2056 w 2591"/>
                  <a:gd name="T9" fmla="*/ 351 h 351"/>
                  <a:gd name="T10" fmla="*/ 1950 w 2591"/>
                  <a:gd name="T11" fmla="*/ 351 h 351"/>
                  <a:gd name="T12" fmla="*/ 1845 w 2591"/>
                  <a:gd name="T13" fmla="*/ 351 h 351"/>
                  <a:gd name="T14" fmla="*/ 1740 w 2591"/>
                  <a:gd name="T15" fmla="*/ 351 h 351"/>
                  <a:gd name="T16" fmla="*/ 1635 w 2591"/>
                  <a:gd name="T17" fmla="*/ 351 h 351"/>
                  <a:gd name="T18" fmla="*/ 1529 w 2591"/>
                  <a:gd name="T19" fmla="*/ 351 h 351"/>
                  <a:gd name="T20" fmla="*/ 1424 w 2591"/>
                  <a:gd name="T21" fmla="*/ 351 h 351"/>
                  <a:gd name="T22" fmla="*/ 1319 w 2591"/>
                  <a:gd name="T23" fmla="*/ 351 h 351"/>
                  <a:gd name="T24" fmla="*/ 1214 w 2591"/>
                  <a:gd name="T25" fmla="*/ 351 h 351"/>
                  <a:gd name="T26" fmla="*/ 1108 w 2591"/>
                  <a:gd name="T27" fmla="*/ 351 h 351"/>
                  <a:gd name="T28" fmla="*/ 1003 w 2591"/>
                  <a:gd name="T29" fmla="*/ 351 h 351"/>
                  <a:gd name="T30" fmla="*/ 898 w 2591"/>
                  <a:gd name="T31" fmla="*/ 351 h 351"/>
                  <a:gd name="T32" fmla="*/ 793 w 2591"/>
                  <a:gd name="T33" fmla="*/ 351 h 351"/>
                  <a:gd name="T34" fmla="*/ 687 w 2591"/>
                  <a:gd name="T35" fmla="*/ 351 h 351"/>
                  <a:gd name="T36" fmla="*/ 582 w 2591"/>
                  <a:gd name="T37" fmla="*/ 351 h 351"/>
                  <a:gd name="T38" fmla="*/ 477 w 2591"/>
                  <a:gd name="T39" fmla="*/ 351 h 351"/>
                  <a:gd name="T40" fmla="*/ 372 w 2591"/>
                  <a:gd name="T41" fmla="*/ 351 h 351"/>
                  <a:gd name="T42" fmla="*/ 266 w 2591"/>
                  <a:gd name="T43" fmla="*/ 351 h 351"/>
                  <a:gd name="T44" fmla="*/ 161 w 2591"/>
                  <a:gd name="T45" fmla="*/ 351 h 351"/>
                  <a:gd name="T46" fmla="*/ 56 w 2591"/>
                  <a:gd name="T47" fmla="*/ 351 h 351"/>
                  <a:gd name="T48" fmla="*/ 0 w 2591"/>
                  <a:gd name="T49" fmla="*/ 329 h 351"/>
                  <a:gd name="T50" fmla="*/ 0 w 2591"/>
                  <a:gd name="T51" fmla="*/ 224 h 351"/>
                  <a:gd name="T52" fmla="*/ 0 w 2591"/>
                  <a:gd name="T53" fmla="*/ 118 h 351"/>
                  <a:gd name="T54" fmla="*/ 0 w 2591"/>
                  <a:gd name="T55" fmla="*/ 26 h 351"/>
                  <a:gd name="T56" fmla="*/ 47 w 2591"/>
                  <a:gd name="T57" fmla="*/ 0 h 351"/>
                  <a:gd name="T58" fmla="*/ 152 w 2591"/>
                  <a:gd name="T59" fmla="*/ 0 h 351"/>
                  <a:gd name="T60" fmla="*/ 258 w 2591"/>
                  <a:gd name="T61" fmla="*/ 0 h 351"/>
                  <a:gd name="T62" fmla="*/ 363 w 2591"/>
                  <a:gd name="T63" fmla="*/ 0 h 351"/>
                  <a:gd name="T64" fmla="*/ 468 w 2591"/>
                  <a:gd name="T65" fmla="*/ 0 h 351"/>
                  <a:gd name="T66" fmla="*/ 573 w 2591"/>
                  <a:gd name="T67" fmla="*/ 0 h 351"/>
                  <a:gd name="T68" fmla="*/ 679 w 2591"/>
                  <a:gd name="T69" fmla="*/ 0 h 351"/>
                  <a:gd name="T70" fmla="*/ 784 w 2591"/>
                  <a:gd name="T71" fmla="*/ 0 h 351"/>
                  <a:gd name="T72" fmla="*/ 889 w 2591"/>
                  <a:gd name="T73" fmla="*/ 0 h 351"/>
                  <a:gd name="T74" fmla="*/ 994 w 2591"/>
                  <a:gd name="T75" fmla="*/ 0 h 351"/>
                  <a:gd name="T76" fmla="*/ 1100 w 2591"/>
                  <a:gd name="T77" fmla="*/ 0 h 351"/>
                  <a:gd name="T78" fmla="*/ 1205 w 2591"/>
                  <a:gd name="T79" fmla="*/ 0 h 351"/>
                  <a:gd name="T80" fmla="*/ 1310 w 2591"/>
                  <a:gd name="T81" fmla="*/ 0 h 351"/>
                  <a:gd name="T82" fmla="*/ 1415 w 2591"/>
                  <a:gd name="T83" fmla="*/ 0 h 351"/>
                  <a:gd name="T84" fmla="*/ 1521 w 2591"/>
                  <a:gd name="T85" fmla="*/ 0 h 351"/>
                  <a:gd name="T86" fmla="*/ 1626 w 2591"/>
                  <a:gd name="T87" fmla="*/ 0 h 351"/>
                  <a:gd name="T88" fmla="*/ 1731 w 2591"/>
                  <a:gd name="T89" fmla="*/ 0 h 351"/>
                  <a:gd name="T90" fmla="*/ 1836 w 2591"/>
                  <a:gd name="T91" fmla="*/ 0 h 351"/>
                  <a:gd name="T92" fmla="*/ 1942 w 2591"/>
                  <a:gd name="T93" fmla="*/ 0 h 351"/>
                  <a:gd name="T94" fmla="*/ 2047 w 2591"/>
                  <a:gd name="T95" fmla="*/ 0 h 351"/>
                  <a:gd name="T96" fmla="*/ 2152 w 2591"/>
                  <a:gd name="T97" fmla="*/ 0 h 351"/>
                  <a:gd name="T98" fmla="*/ 2257 w 2591"/>
                  <a:gd name="T99" fmla="*/ 0 h 351"/>
                  <a:gd name="T100" fmla="*/ 2363 w 2591"/>
                  <a:gd name="T101" fmla="*/ 0 h 351"/>
                  <a:gd name="T102" fmla="*/ 2468 w 2591"/>
                  <a:gd name="T103" fmla="*/ 0 h 351"/>
                  <a:gd name="T104" fmla="*/ 2573 w 2591"/>
                  <a:gd name="T105" fmla="*/ 0 h 351"/>
                  <a:gd name="T106" fmla="*/ 2591 w 2591"/>
                  <a:gd name="T107" fmla="*/ 60 h 351"/>
                  <a:gd name="T108" fmla="*/ 2591 w 2591"/>
                  <a:gd name="T109" fmla="*/ 165 h 351"/>
                  <a:gd name="T110" fmla="*/ 2591 w 2591"/>
                  <a:gd name="T111" fmla="*/ 271 h 351"/>
                  <a:gd name="T112" fmla="*/ 2576 w 2591"/>
                  <a:gd name="T113"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91" h="351">
                    <a:moveTo>
                      <a:pt x="2564" y="351"/>
                    </a:moveTo>
                    <a:lnTo>
                      <a:pt x="2547" y="351"/>
                    </a:lnTo>
                    <a:moveTo>
                      <a:pt x="2529" y="351"/>
                    </a:moveTo>
                    <a:lnTo>
                      <a:pt x="2512" y="351"/>
                    </a:lnTo>
                    <a:moveTo>
                      <a:pt x="2494" y="351"/>
                    </a:moveTo>
                    <a:lnTo>
                      <a:pt x="2477" y="351"/>
                    </a:lnTo>
                    <a:moveTo>
                      <a:pt x="2459" y="351"/>
                    </a:moveTo>
                    <a:lnTo>
                      <a:pt x="2442" y="351"/>
                    </a:lnTo>
                    <a:moveTo>
                      <a:pt x="2424" y="351"/>
                    </a:moveTo>
                    <a:lnTo>
                      <a:pt x="2406" y="351"/>
                    </a:lnTo>
                    <a:moveTo>
                      <a:pt x="2389" y="351"/>
                    </a:moveTo>
                    <a:lnTo>
                      <a:pt x="2371" y="351"/>
                    </a:lnTo>
                    <a:moveTo>
                      <a:pt x="2354" y="351"/>
                    </a:moveTo>
                    <a:lnTo>
                      <a:pt x="2336" y="351"/>
                    </a:lnTo>
                    <a:moveTo>
                      <a:pt x="2319" y="351"/>
                    </a:moveTo>
                    <a:lnTo>
                      <a:pt x="2301" y="351"/>
                    </a:lnTo>
                    <a:moveTo>
                      <a:pt x="2284" y="351"/>
                    </a:moveTo>
                    <a:lnTo>
                      <a:pt x="2266" y="351"/>
                    </a:lnTo>
                    <a:moveTo>
                      <a:pt x="2249" y="351"/>
                    </a:moveTo>
                    <a:lnTo>
                      <a:pt x="2231" y="351"/>
                    </a:lnTo>
                    <a:moveTo>
                      <a:pt x="2214" y="351"/>
                    </a:moveTo>
                    <a:lnTo>
                      <a:pt x="2196" y="351"/>
                    </a:lnTo>
                    <a:moveTo>
                      <a:pt x="2178" y="351"/>
                    </a:moveTo>
                    <a:lnTo>
                      <a:pt x="2161" y="351"/>
                    </a:lnTo>
                    <a:moveTo>
                      <a:pt x="2143" y="351"/>
                    </a:moveTo>
                    <a:lnTo>
                      <a:pt x="2126" y="351"/>
                    </a:lnTo>
                    <a:moveTo>
                      <a:pt x="2108" y="351"/>
                    </a:moveTo>
                    <a:lnTo>
                      <a:pt x="2091" y="351"/>
                    </a:lnTo>
                    <a:moveTo>
                      <a:pt x="2073" y="351"/>
                    </a:moveTo>
                    <a:lnTo>
                      <a:pt x="2056" y="351"/>
                    </a:lnTo>
                    <a:moveTo>
                      <a:pt x="2038" y="351"/>
                    </a:moveTo>
                    <a:lnTo>
                      <a:pt x="2021" y="351"/>
                    </a:lnTo>
                    <a:moveTo>
                      <a:pt x="2003" y="351"/>
                    </a:moveTo>
                    <a:lnTo>
                      <a:pt x="1985" y="351"/>
                    </a:lnTo>
                    <a:moveTo>
                      <a:pt x="1968" y="351"/>
                    </a:moveTo>
                    <a:lnTo>
                      <a:pt x="1950" y="351"/>
                    </a:lnTo>
                    <a:moveTo>
                      <a:pt x="1933" y="351"/>
                    </a:moveTo>
                    <a:lnTo>
                      <a:pt x="1915" y="351"/>
                    </a:lnTo>
                    <a:moveTo>
                      <a:pt x="1898" y="351"/>
                    </a:moveTo>
                    <a:lnTo>
                      <a:pt x="1880" y="351"/>
                    </a:lnTo>
                    <a:moveTo>
                      <a:pt x="1863" y="351"/>
                    </a:moveTo>
                    <a:lnTo>
                      <a:pt x="1845" y="351"/>
                    </a:lnTo>
                    <a:moveTo>
                      <a:pt x="1828" y="351"/>
                    </a:moveTo>
                    <a:lnTo>
                      <a:pt x="1810" y="351"/>
                    </a:lnTo>
                    <a:moveTo>
                      <a:pt x="1793" y="351"/>
                    </a:moveTo>
                    <a:lnTo>
                      <a:pt x="1775" y="351"/>
                    </a:lnTo>
                    <a:moveTo>
                      <a:pt x="1757" y="351"/>
                    </a:moveTo>
                    <a:lnTo>
                      <a:pt x="1740" y="351"/>
                    </a:lnTo>
                    <a:moveTo>
                      <a:pt x="1722" y="351"/>
                    </a:moveTo>
                    <a:lnTo>
                      <a:pt x="1705" y="351"/>
                    </a:lnTo>
                    <a:moveTo>
                      <a:pt x="1687" y="351"/>
                    </a:moveTo>
                    <a:lnTo>
                      <a:pt x="1670" y="351"/>
                    </a:lnTo>
                    <a:moveTo>
                      <a:pt x="1652" y="351"/>
                    </a:moveTo>
                    <a:lnTo>
                      <a:pt x="1635" y="351"/>
                    </a:lnTo>
                    <a:moveTo>
                      <a:pt x="1617" y="351"/>
                    </a:moveTo>
                    <a:lnTo>
                      <a:pt x="1600" y="351"/>
                    </a:lnTo>
                    <a:moveTo>
                      <a:pt x="1582" y="351"/>
                    </a:moveTo>
                    <a:lnTo>
                      <a:pt x="1564" y="351"/>
                    </a:lnTo>
                    <a:moveTo>
                      <a:pt x="1547" y="351"/>
                    </a:moveTo>
                    <a:lnTo>
                      <a:pt x="1529" y="351"/>
                    </a:lnTo>
                    <a:moveTo>
                      <a:pt x="1512" y="351"/>
                    </a:moveTo>
                    <a:lnTo>
                      <a:pt x="1494" y="351"/>
                    </a:lnTo>
                    <a:moveTo>
                      <a:pt x="1477" y="351"/>
                    </a:moveTo>
                    <a:lnTo>
                      <a:pt x="1459" y="351"/>
                    </a:lnTo>
                    <a:moveTo>
                      <a:pt x="1442" y="351"/>
                    </a:moveTo>
                    <a:lnTo>
                      <a:pt x="1424" y="351"/>
                    </a:lnTo>
                    <a:moveTo>
                      <a:pt x="1407" y="351"/>
                    </a:moveTo>
                    <a:lnTo>
                      <a:pt x="1389" y="351"/>
                    </a:lnTo>
                    <a:moveTo>
                      <a:pt x="1372" y="351"/>
                    </a:moveTo>
                    <a:lnTo>
                      <a:pt x="1354" y="351"/>
                    </a:lnTo>
                    <a:moveTo>
                      <a:pt x="1336" y="351"/>
                    </a:moveTo>
                    <a:lnTo>
                      <a:pt x="1319" y="351"/>
                    </a:lnTo>
                    <a:moveTo>
                      <a:pt x="1301" y="351"/>
                    </a:moveTo>
                    <a:lnTo>
                      <a:pt x="1284" y="351"/>
                    </a:lnTo>
                    <a:moveTo>
                      <a:pt x="1266" y="351"/>
                    </a:moveTo>
                    <a:lnTo>
                      <a:pt x="1249" y="351"/>
                    </a:lnTo>
                    <a:moveTo>
                      <a:pt x="1231" y="351"/>
                    </a:moveTo>
                    <a:lnTo>
                      <a:pt x="1214" y="351"/>
                    </a:lnTo>
                    <a:moveTo>
                      <a:pt x="1196" y="351"/>
                    </a:moveTo>
                    <a:lnTo>
                      <a:pt x="1179" y="351"/>
                    </a:lnTo>
                    <a:moveTo>
                      <a:pt x="1161" y="351"/>
                    </a:moveTo>
                    <a:lnTo>
                      <a:pt x="1144" y="351"/>
                    </a:lnTo>
                    <a:moveTo>
                      <a:pt x="1126" y="351"/>
                    </a:moveTo>
                    <a:lnTo>
                      <a:pt x="1108" y="351"/>
                    </a:lnTo>
                    <a:moveTo>
                      <a:pt x="1091" y="351"/>
                    </a:moveTo>
                    <a:lnTo>
                      <a:pt x="1073" y="351"/>
                    </a:lnTo>
                    <a:moveTo>
                      <a:pt x="1056" y="351"/>
                    </a:moveTo>
                    <a:lnTo>
                      <a:pt x="1038" y="351"/>
                    </a:lnTo>
                    <a:moveTo>
                      <a:pt x="1021" y="351"/>
                    </a:moveTo>
                    <a:lnTo>
                      <a:pt x="1003" y="351"/>
                    </a:lnTo>
                    <a:moveTo>
                      <a:pt x="986" y="351"/>
                    </a:moveTo>
                    <a:lnTo>
                      <a:pt x="968" y="351"/>
                    </a:lnTo>
                    <a:moveTo>
                      <a:pt x="951" y="351"/>
                    </a:moveTo>
                    <a:lnTo>
                      <a:pt x="933" y="351"/>
                    </a:lnTo>
                    <a:moveTo>
                      <a:pt x="915" y="351"/>
                    </a:moveTo>
                    <a:lnTo>
                      <a:pt x="898" y="351"/>
                    </a:lnTo>
                    <a:moveTo>
                      <a:pt x="880" y="351"/>
                    </a:moveTo>
                    <a:lnTo>
                      <a:pt x="863" y="351"/>
                    </a:lnTo>
                    <a:moveTo>
                      <a:pt x="845" y="351"/>
                    </a:moveTo>
                    <a:lnTo>
                      <a:pt x="828" y="351"/>
                    </a:lnTo>
                    <a:moveTo>
                      <a:pt x="810" y="351"/>
                    </a:moveTo>
                    <a:lnTo>
                      <a:pt x="793" y="351"/>
                    </a:lnTo>
                    <a:moveTo>
                      <a:pt x="775" y="351"/>
                    </a:moveTo>
                    <a:lnTo>
                      <a:pt x="758" y="351"/>
                    </a:lnTo>
                    <a:moveTo>
                      <a:pt x="740" y="351"/>
                    </a:moveTo>
                    <a:lnTo>
                      <a:pt x="723" y="351"/>
                    </a:lnTo>
                    <a:moveTo>
                      <a:pt x="705" y="351"/>
                    </a:moveTo>
                    <a:lnTo>
                      <a:pt x="687" y="351"/>
                    </a:lnTo>
                    <a:moveTo>
                      <a:pt x="670" y="351"/>
                    </a:moveTo>
                    <a:lnTo>
                      <a:pt x="652" y="351"/>
                    </a:lnTo>
                    <a:moveTo>
                      <a:pt x="635" y="351"/>
                    </a:moveTo>
                    <a:lnTo>
                      <a:pt x="617" y="351"/>
                    </a:lnTo>
                    <a:moveTo>
                      <a:pt x="600" y="351"/>
                    </a:moveTo>
                    <a:lnTo>
                      <a:pt x="582" y="351"/>
                    </a:lnTo>
                    <a:moveTo>
                      <a:pt x="565" y="351"/>
                    </a:moveTo>
                    <a:lnTo>
                      <a:pt x="547" y="351"/>
                    </a:lnTo>
                    <a:moveTo>
                      <a:pt x="530" y="351"/>
                    </a:moveTo>
                    <a:lnTo>
                      <a:pt x="512" y="351"/>
                    </a:lnTo>
                    <a:moveTo>
                      <a:pt x="494" y="351"/>
                    </a:moveTo>
                    <a:lnTo>
                      <a:pt x="477" y="351"/>
                    </a:lnTo>
                    <a:moveTo>
                      <a:pt x="459" y="351"/>
                    </a:moveTo>
                    <a:lnTo>
                      <a:pt x="442" y="351"/>
                    </a:lnTo>
                    <a:moveTo>
                      <a:pt x="424" y="351"/>
                    </a:moveTo>
                    <a:lnTo>
                      <a:pt x="407" y="351"/>
                    </a:lnTo>
                    <a:moveTo>
                      <a:pt x="389" y="351"/>
                    </a:moveTo>
                    <a:lnTo>
                      <a:pt x="372" y="351"/>
                    </a:lnTo>
                    <a:moveTo>
                      <a:pt x="354" y="351"/>
                    </a:moveTo>
                    <a:lnTo>
                      <a:pt x="337" y="351"/>
                    </a:lnTo>
                    <a:moveTo>
                      <a:pt x="319" y="351"/>
                    </a:moveTo>
                    <a:lnTo>
                      <a:pt x="302" y="351"/>
                    </a:lnTo>
                    <a:moveTo>
                      <a:pt x="284" y="351"/>
                    </a:moveTo>
                    <a:lnTo>
                      <a:pt x="266" y="351"/>
                    </a:lnTo>
                    <a:moveTo>
                      <a:pt x="249" y="351"/>
                    </a:moveTo>
                    <a:lnTo>
                      <a:pt x="231" y="351"/>
                    </a:lnTo>
                    <a:moveTo>
                      <a:pt x="214" y="351"/>
                    </a:moveTo>
                    <a:lnTo>
                      <a:pt x="196" y="351"/>
                    </a:lnTo>
                    <a:moveTo>
                      <a:pt x="179" y="351"/>
                    </a:moveTo>
                    <a:lnTo>
                      <a:pt x="161" y="351"/>
                    </a:lnTo>
                    <a:moveTo>
                      <a:pt x="144" y="351"/>
                    </a:moveTo>
                    <a:lnTo>
                      <a:pt x="126" y="351"/>
                    </a:lnTo>
                    <a:moveTo>
                      <a:pt x="109" y="351"/>
                    </a:moveTo>
                    <a:lnTo>
                      <a:pt x="91" y="351"/>
                    </a:lnTo>
                    <a:moveTo>
                      <a:pt x="74" y="351"/>
                    </a:moveTo>
                    <a:lnTo>
                      <a:pt x="56" y="351"/>
                    </a:lnTo>
                    <a:moveTo>
                      <a:pt x="38" y="351"/>
                    </a:moveTo>
                    <a:lnTo>
                      <a:pt x="27" y="351"/>
                    </a:lnTo>
                    <a:lnTo>
                      <a:pt x="21" y="351"/>
                    </a:lnTo>
                    <a:moveTo>
                      <a:pt x="6" y="344"/>
                    </a:moveTo>
                    <a:lnTo>
                      <a:pt x="0" y="339"/>
                    </a:lnTo>
                    <a:lnTo>
                      <a:pt x="0" y="329"/>
                    </a:lnTo>
                    <a:moveTo>
                      <a:pt x="0" y="312"/>
                    </a:moveTo>
                    <a:lnTo>
                      <a:pt x="0" y="294"/>
                    </a:lnTo>
                    <a:moveTo>
                      <a:pt x="0" y="276"/>
                    </a:moveTo>
                    <a:lnTo>
                      <a:pt x="0" y="259"/>
                    </a:lnTo>
                    <a:moveTo>
                      <a:pt x="0" y="241"/>
                    </a:moveTo>
                    <a:lnTo>
                      <a:pt x="0" y="224"/>
                    </a:lnTo>
                    <a:moveTo>
                      <a:pt x="0" y="206"/>
                    </a:moveTo>
                    <a:lnTo>
                      <a:pt x="0" y="189"/>
                    </a:lnTo>
                    <a:moveTo>
                      <a:pt x="0" y="171"/>
                    </a:moveTo>
                    <a:lnTo>
                      <a:pt x="0" y="154"/>
                    </a:lnTo>
                    <a:moveTo>
                      <a:pt x="0" y="136"/>
                    </a:moveTo>
                    <a:lnTo>
                      <a:pt x="0" y="118"/>
                    </a:lnTo>
                    <a:moveTo>
                      <a:pt x="0" y="101"/>
                    </a:moveTo>
                    <a:lnTo>
                      <a:pt x="0" y="83"/>
                    </a:lnTo>
                    <a:moveTo>
                      <a:pt x="0" y="66"/>
                    </a:moveTo>
                    <a:lnTo>
                      <a:pt x="0" y="48"/>
                    </a:lnTo>
                    <a:moveTo>
                      <a:pt x="0" y="31"/>
                    </a:moveTo>
                    <a:lnTo>
                      <a:pt x="0" y="26"/>
                    </a:lnTo>
                    <a:lnTo>
                      <a:pt x="0" y="13"/>
                    </a:lnTo>
                    <a:moveTo>
                      <a:pt x="12" y="0"/>
                    </a:moveTo>
                    <a:lnTo>
                      <a:pt x="12" y="0"/>
                    </a:lnTo>
                    <a:lnTo>
                      <a:pt x="27" y="0"/>
                    </a:lnTo>
                    <a:lnTo>
                      <a:pt x="30" y="0"/>
                    </a:lnTo>
                    <a:moveTo>
                      <a:pt x="47" y="0"/>
                    </a:moveTo>
                    <a:lnTo>
                      <a:pt x="65" y="0"/>
                    </a:lnTo>
                    <a:moveTo>
                      <a:pt x="82" y="0"/>
                    </a:moveTo>
                    <a:lnTo>
                      <a:pt x="100" y="0"/>
                    </a:lnTo>
                    <a:moveTo>
                      <a:pt x="117" y="0"/>
                    </a:moveTo>
                    <a:lnTo>
                      <a:pt x="135" y="0"/>
                    </a:lnTo>
                    <a:moveTo>
                      <a:pt x="152" y="0"/>
                    </a:moveTo>
                    <a:lnTo>
                      <a:pt x="170" y="0"/>
                    </a:lnTo>
                    <a:moveTo>
                      <a:pt x="188" y="0"/>
                    </a:moveTo>
                    <a:lnTo>
                      <a:pt x="205" y="0"/>
                    </a:lnTo>
                    <a:moveTo>
                      <a:pt x="223" y="0"/>
                    </a:moveTo>
                    <a:lnTo>
                      <a:pt x="240" y="0"/>
                    </a:lnTo>
                    <a:moveTo>
                      <a:pt x="258" y="0"/>
                    </a:moveTo>
                    <a:lnTo>
                      <a:pt x="275" y="0"/>
                    </a:lnTo>
                    <a:moveTo>
                      <a:pt x="293" y="0"/>
                    </a:moveTo>
                    <a:lnTo>
                      <a:pt x="310" y="0"/>
                    </a:lnTo>
                    <a:moveTo>
                      <a:pt x="328" y="0"/>
                    </a:moveTo>
                    <a:lnTo>
                      <a:pt x="345" y="0"/>
                    </a:lnTo>
                    <a:moveTo>
                      <a:pt x="363" y="0"/>
                    </a:moveTo>
                    <a:lnTo>
                      <a:pt x="380" y="0"/>
                    </a:lnTo>
                    <a:moveTo>
                      <a:pt x="398" y="0"/>
                    </a:moveTo>
                    <a:lnTo>
                      <a:pt x="416" y="0"/>
                    </a:lnTo>
                    <a:moveTo>
                      <a:pt x="433" y="0"/>
                    </a:moveTo>
                    <a:lnTo>
                      <a:pt x="451" y="0"/>
                    </a:lnTo>
                    <a:moveTo>
                      <a:pt x="468" y="0"/>
                    </a:moveTo>
                    <a:lnTo>
                      <a:pt x="486" y="0"/>
                    </a:lnTo>
                    <a:moveTo>
                      <a:pt x="503" y="0"/>
                    </a:moveTo>
                    <a:lnTo>
                      <a:pt x="521" y="0"/>
                    </a:lnTo>
                    <a:moveTo>
                      <a:pt x="538" y="0"/>
                    </a:moveTo>
                    <a:lnTo>
                      <a:pt x="556" y="0"/>
                    </a:lnTo>
                    <a:moveTo>
                      <a:pt x="573" y="0"/>
                    </a:moveTo>
                    <a:lnTo>
                      <a:pt x="591" y="0"/>
                    </a:lnTo>
                    <a:moveTo>
                      <a:pt x="609" y="0"/>
                    </a:moveTo>
                    <a:lnTo>
                      <a:pt x="626" y="0"/>
                    </a:lnTo>
                    <a:moveTo>
                      <a:pt x="644" y="0"/>
                    </a:moveTo>
                    <a:lnTo>
                      <a:pt x="661" y="0"/>
                    </a:lnTo>
                    <a:moveTo>
                      <a:pt x="679" y="0"/>
                    </a:moveTo>
                    <a:lnTo>
                      <a:pt x="696" y="0"/>
                    </a:lnTo>
                    <a:moveTo>
                      <a:pt x="714" y="0"/>
                    </a:moveTo>
                    <a:lnTo>
                      <a:pt x="731" y="0"/>
                    </a:lnTo>
                    <a:moveTo>
                      <a:pt x="749" y="0"/>
                    </a:moveTo>
                    <a:lnTo>
                      <a:pt x="766" y="0"/>
                    </a:lnTo>
                    <a:moveTo>
                      <a:pt x="784" y="0"/>
                    </a:moveTo>
                    <a:lnTo>
                      <a:pt x="801" y="0"/>
                    </a:lnTo>
                    <a:moveTo>
                      <a:pt x="819" y="0"/>
                    </a:moveTo>
                    <a:lnTo>
                      <a:pt x="837" y="0"/>
                    </a:lnTo>
                    <a:moveTo>
                      <a:pt x="854" y="0"/>
                    </a:moveTo>
                    <a:lnTo>
                      <a:pt x="872" y="0"/>
                    </a:lnTo>
                    <a:moveTo>
                      <a:pt x="889" y="0"/>
                    </a:moveTo>
                    <a:lnTo>
                      <a:pt x="907" y="0"/>
                    </a:lnTo>
                    <a:moveTo>
                      <a:pt x="924" y="0"/>
                    </a:moveTo>
                    <a:lnTo>
                      <a:pt x="942" y="0"/>
                    </a:lnTo>
                    <a:moveTo>
                      <a:pt x="959" y="0"/>
                    </a:moveTo>
                    <a:lnTo>
                      <a:pt x="977" y="0"/>
                    </a:lnTo>
                    <a:moveTo>
                      <a:pt x="994" y="0"/>
                    </a:moveTo>
                    <a:lnTo>
                      <a:pt x="1012" y="0"/>
                    </a:lnTo>
                    <a:moveTo>
                      <a:pt x="1029" y="0"/>
                    </a:moveTo>
                    <a:lnTo>
                      <a:pt x="1047" y="0"/>
                    </a:lnTo>
                    <a:moveTo>
                      <a:pt x="1065" y="0"/>
                    </a:moveTo>
                    <a:lnTo>
                      <a:pt x="1082" y="0"/>
                    </a:lnTo>
                    <a:moveTo>
                      <a:pt x="1100" y="0"/>
                    </a:moveTo>
                    <a:lnTo>
                      <a:pt x="1117" y="0"/>
                    </a:lnTo>
                    <a:moveTo>
                      <a:pt x="1135" y="0"/>
                    </a:moveTo>
                    <a:lnTo>
                      <a:pt x="1152" y="0"/>
                    </a:lnTo>
                    <a:moveTo>
                      <a:pt x="1170" y="0"/>
                    </a:moveTo>
                    <a:lnTo>
                      <a:pt x="1187" y="0"/>
                    </a:lnTo>
                    <a:moveTo>
                      <a:pt x="1205" y="0"/>
                    </a:moveTo>
                    <a:lnTo>
                      <a:pt x="1222" y="0"/>
                    </a:lnTo>
                    <a:moveTo>
                      <a:pt x="1240" y="0"/>
                    </a:moveTo>
                    <a:lnTo>
                      <a:pt x="1258" y="0"/>
                    </a:lnTo>
                    <a:moveTo>
                      <a:pt x="1275" y="0"/>
                    </a:moveTo>
                    <a:lnTo>
                      <a:pt x="1293" y="0"/>
                    </a:lnTo>
                    <a:moveTo>
                      <a:pt x="1310" y="0"/>
                    </a:moveTo>
                    <a:lnTo>
                      <a:pt x="1328" y="0"/>
                    </a:lnTo>
                    <a:moveTo>
                      <a:pt x="1345" y="0"/>
                    </a:moveTo>
                    <a:lnTo>
                      <a:pt x="1363" y="0"/>
                    </a:lnTo>
                    <a:moveTo>
                      <a:pt x="1380" y="0"/>
                    </a:moveTo>
                    <a:lnTo>
                      <a:pt x="1398" y="0"/>
                    </a:lnTo>
                    <a:moveTo>
                      <a:pt x="1415" y="0"/>
                    </a:moveTo>
                    <a:lnTo>
                      <a:pt x="1433" y="0"/>
                    </a:lnTo>
                    <a:moveTo>
                      <a:pt x="1450" y="0"/>
                    </a:moveTo>
                    <a:lnTo>
                      <a:pt x="1468" y="0"/>
                    </a:lnTo>
                    <a:moveTo>
                      <a:pt x="1486" y="0"/>
                    </a:moveTo>
                    <a:lnTo>
                      <a:pt x="1503" y="0"/>
                    </a:lnTo>
                    <a:moveTo>
                      <a:pt x="1521" y="0"/>
                    </a:moveTo>
                    <a:lnTo>
                      <a:pt x="1538" y="0"/>
                    </a:lnTo>
                    <a:moveTo>
                      <a:pt x="1556" y="0"/>
                    </a:moveTo>
                    <a:lnTo>
                      <a:pt x="1573" y="0"/>
                    </a:lnTo>
                    <a:moveTo>
                      <a:pt x="1591" y="0"/>
                    </a:moveTo>
                    <a:lnTo>
                      <a:pt x="1608" y="0"/>
                    </a:lnTo>
                    <a:moveTo>
                      <a:pt x="1626" y="0"/>
                    </a:moveTo>
                    <a:lnTo>
                      <a:pt x="1643" y="0"/>
                    </a:lnTo>
                    <a:moveTo>
                      <a:pt x="1661" y="0"/>
                    </a:moveTo>
                    <a:lnTo>
                      <a:pt x="1679" y="0"/>
                    </a:lnTo>
                    <a:moveTo>
                      <a:pt x="1696" y="0"/>
                    </a:moveTo>
                    <a:lnTo>
                      <a:pt x="1714" y="0"/>
                    </a:lnTo>
                    <a:moveTo>
                      <a:pt x="1731" y="0"/>
                    </a:moveTo>
                    <a:lnTo>
                      <a:pt x="1749" y="0"/>
                    </a:lnTo>
                    <a:moveTo>
                      <a:pt x="1766" y="0"/>
                    </a:moveTo>
                    <a:lnTo>
                      <a:pt x="1784" y="0"/>
                    </a:lnTo>
                    <a:moveTo>
                      <a:pt x="1801" y="0"/>
                    </a:moveTo>
                    <a:lnTo>
                      <a:pt x="1819" y="0"/>
                    </a:lnTo>
                    <a:moveTo>
                      <a:pt x="1836" y="0"/>
                    </a:moveTo>
                    <a:lnTo>
                      <a:pt x="1854" y="0"/>
                    </a:lnTo>
                    <a:moveTo>
                      <a:pt x="1871" y="0"/>
                    </a:moveTo>
                    <a:lnTo>
                      <a:pt x="1889" y="0"/>
                    </a:lnTo>
                    <a:moveTo>
                      <a:pt x="1907" y="0"/>
                    </a:moveTo>
                    <a:lnTo>
                      <a:pt x="1924" y="0"/>
                    </a:lnTo>
                    <a:moveTo>
                      <a:pt x="1942" y="0"/>
                    </a:moveTo>
                    <a:lnTo>
                      <a:pt x="1959" y="0"/>
                    </a:lnTo>
                    <a:moveTo>
                      <a:pt x="1977" y="0"/>
                    </a:moveTo>
                    <a:lnTo>
                      <a:pt x="1994" y="0"/>
                    </a:lnTo>
                    <a:moveTo>
                      <a:pt x="2012" y="0"/>
                    </a:moveTo>
                    <a:lnTo>
                      <a:pt x="2029" y="0"/>
                    </a:lnTo>
                    <a:moveTo>
                      <a:pt x="2047" y="0"/>
                    </a:moveTo>
                    <a:lnTo>
                      <a:pt x="2064" y="0"/>
                    </a:lnTo>
                    <a:moveTo>
                      <a:pt x="2082" y="0"/>
                    </a:moveTo>
                    <a:lnTo>
                      <a:pt x="2099" y="0"/>
                    </a:lnTo>
                    <a:moveTo>
                      <a:pt x="2117" y="0"/>
                    </a:moveTo>
                    <a:lnTo>
                      <a:pt x="2135" y="0"/>
                    </a:lnTo>
                    <a:moveTo>
                      <a:pt x="2152" y="0"/>
                    </a:moveTo>
                    <a:lnTo>
                      <a:pt x="2170" y="0"/>
                    </a:lnTo>
                    <a:moveTo>
                      <a:pt x="2187" y="0"/>
                    </a:moveTo>
                    <a:lnTo>
                      <a:pt x="2205" y="0"/>
                    </a:lnTo>
                    <a:moveTo>
                      <a:pt x="2222" y="0"/>
                    </a:moveTo>
                    <a:lnTo>
                      <a:pt x="2240" y="0"/>
                    </a:lnTo>
                    <a:moveTo>
                      <a:pt x="2257" y="0"/>
                    </a:moveTo>
                    <a:lnTo>
                      <a:pt x="2275" y="0"/>
                    </a:lnTo>
                    <a:moveTo>
                      <a:pt x="2292" y="0"/>
                    </a:moveTo>
                    <a:lnTo>
                      <a:pt x="2310" y="0"/>
                    </a:lnTo>
                    <a:moveTo>
                      <a:pt x="2328" y="0"/>
                    </a:moveTo>
                    <a:lnTo>
                      <a:pt x="2345" y="0"/>
                    </a:lnTo>
                    <a:moveTo>
                      <a:pt x="2363" y="0"/>
                    </a:moveTo>
                    <a:lnTo>
                      <a:pt x="2380" y="0"/>
                    </a:lnTo>
                    <a:moveTo>
                      <a:pt x="2398" y="0"/>
                    </a:moveTo>
                    <a:lnTo>
                      <a:pt x="2415" y="0"/>
                    </a:lnTo>
                    <a:moveTo>
                      <a:pt x="2433" y="0"/>
                    </a:moveTo>
                    <a:lnTo>
                      <a:pt x="2450" y="0"/>
                    </a:lnTo>
                    <a:moveTo>
                      <a:pt x="2468" y="0"/>
                    </a:moveTo>
                    <a:lnTo>
                      <a:pt x="2485" y="0"/>
                    </a:lnTo>
                    <a:moveTo>
                      <a:pt x="2503" y="0"/>
                    </a:moveTo>
                    <a:lnTo>
                      <a:pt x="2520" y="0"/>
                    </a:lnTo>
                    <a:moveTo>
                      <a:pt x="2538" y="0"/>
                    </a:moveTo>
                    <a:lnTo>
                      <a:pt x="2556" y="0"/>
                    </a:lnTo>
                    <a:moveTo>
                      <a:pt x="2573" y="0"/>
                    </a:moveTo>
                    <a:lnTo>
                      <a:pt x="2579" y="0"/>
                    </a:lnTo>
                    <a:lnTo>
                      <a:pt x="2588" y="9"/>
                    </a:lnTo>
                    <a:moveTo>
                      <a:pt x="2591" y="25"/>
                    </a:moveTo>
                    <a:lnTo>
                      <a:pt x="2591" y="26"/>
                    </a:lnTo>
                    <a:lnTo>
                      <a:pt x="2591" y="42"/>
                    </a:lnTo>
                    <a:moveTo>
                      <a:pt x="2591" y="60"/>
                    </a:moveTo>
                    <a:lnTo>
                      <a:pt x="2591" y="77"/>
                    </a:lnTo>
                    <a:moveTo>
                      <a:pt x="2591" y="95"/>
                    </a:moveTo>
                    <a:lnTo>
                      <a:pt x="2591" y="113"/>
                    </a:lnTo>
                    <a:moveTo>
                      <a:pt x="2591" y="130"/>
                    </a:moveTo>
                    <a:lnTo>
                      <a:pt x="2591" y="148"/>
                    </a:lnTo>
                    <a:moveTo>
                      <a:pt x="2591" y="165"/>
                    </a:moveTo>
                    <a:lnTo>
                      <a:pt x="2591" y="183"/>
                    </a:lnTo>
                    <a:moveTo>
                      <a:pt x="2591" y="200"/>
                    </a:moveTo>
                    <a:lnTo>
                      <a:pt x="2591" y="218"/>
                    </a:lnTo>
                    <a:moveTo>
                      <a:pt x="2591" y="235"/>
                    </a:moveTo>
                    <a:lnTo>
                      <a:pt x="2591" y="253"/>
                    </a:lnTo>
                    <a:moveTo>
                      <a:pt x="2591" y="271"/>
                    </a:moveTo>
                    <a:lnTo>
                      <a:pt x="2591" y="288"/>
                    </a:lnTo>
                    <a:moveTo>
                      <a:pt x="2591" y="306"/>
                    </a:moveTo>
                    <a:lnTo>
                      <a:pt x="2591" y="323"/>
                    </a:lnTo>
                    <a:moveTo>
                      <a:pt x="2589" y="341"/>
                    </a:moveTo>
                    <a:lnTo>
                      <a:pt x="2579" y="351"/>
                    </a:lnTo>
                    <a:lnTo>
                      <a:pt x="2576" y="351"/>
                    </a:lnTo>
                  </a:path>
                </a:pathLst>
              </a:custGeom>
              <a:noFill/>
              <a:ln w="9525" cap="flat">
                <a:solidFill>
                  <a:srgbClr val="8A7FF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26">
                <a:extLst>
                  <a:ext uri="{FF2B5EF4-FFF2-40B4-BE49-F238E27FC236}">
                    <a16:creationId xmlns:a16="http://schemas.microsoft.com/office/drawing/2014/main" id="{7BAC70F0-AB4D-4111-A51C-64F6AAE82EAD}"/>
                  </a:ext>
                </a:extLst>
              </p:cNvPr>
              <p:cNvSpPr>
                <a:spLocks/>
              </p:cNvSpPr>
              <p:nvPr/>
            </p:nvSpPr>
            <p:spPr bwMode="auto">
              <a:xfrm>
                <a:off x="6807201" y="4462463"/>
                <a:ext cx="7035800" cy="254000"/>
              </a:xfrm>
              <a:custGeom>
                <a:avLst/>
                <a:gdLst>
                  <a:gd name="T0" fmla="*/ 3032 w 3032"/>
                  <a:gd name="T1" fmla="*/ 109 h 109"/>
                  <a:gd name="T2" fmla="*/ 0 w 3032"/>
                  <a:gd name="T3" fmla="*/ 109 h 109"/>
                  <a:gd name="T4" fmla="*/ 0 w 3032"/>
                  <a:gd name="T5" fmla="*/ 30 h 109"/>
                  <a:gd name="T6" fmla="*/ 30 w 3032"/>
                  <a:gd name="T7" fmla="*/ 0 h 109"/>
                  <a:gd name="T8" fmla="*/ 3002 w 3032"/>
                  <a:gd name="T9" fmla="*/ 0 h 109"/>
                  <a:gd name="T10" fmla="*/ 3032 w 3032"/>
                  <a:gd name="T11" fmla="*/ 30 h 109"/>
                  <a:gd name="T12" fmla="*/ 3032 w 3032"/>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3032" h="109">
                    <a:moveTo>
                      <a:pt x="3032" y="109"/>
                    </a:moveTo>
                    <a:cubicBezTo>
                      <a:pt x="0" y="109"/>
                      <a:pt x="0" y="109"/>
                      <a:pt x="0" y="109"/>
                    </a:cubicBezTo>
                    <a:cubicBezTo>
                      <a:pt x="0" y="30"/>
                      <a:pt x="0" y="30"/>
                      <a:pt x="0" y="30"/>
                    </a:cubicBezTo>
                    <a:cubicBezTo>
                      <a:pt x="0" y="13"/>
                      <a:pt x="13" y="0"/>
                      <a:pt x="30" y="0"/>
                    </a:cubicBezTo>
                    <a:cubicBezTo>
                      <a:pt x="3002" y="0"/>
                      <a:pt x="3002" y="0"/>
                      <a:pt x="3002" y="0"/>
                    </a:cubicBezTo>
                    <a:cubicBezTo>
                      <a:pt x="3019" y="0"/>
                      <a:pt x="3032" y="13"/>
                      <a:pt x="3032" y="30"/>
                    </a:cubicBezTo>
                    <a:lnTo>
                      <a:pt x="3032" y="109"/>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27">
                <a:extLst>
                  <a:ext uri="{FF2B5EF4-FFF2-40B4-BE49-F238E27FC236}">
                    <a16:creationId xmlns:a16="http://schemas.microsoft.com/office/drawing/2014/main" id="{C9C24758-7E3F-4AF0-843B-6E5A2B9509CC}"/>
                  </a:ext>
                </a:extLst>
              </p:cNvPr>
              <p:cNvSpPr>
                <a:spLocks/>
              </p:cNvSpPr>
              <p:nvPr/>
            </p:nvSpPr>
            <p:spPr bwMode="auto">
              <a:xfrm>
                <a:off x="6807201" y="4718050"/>
                <a:ext cx="7035800" cy="4532313"/>
              </a:xfrm>
              <a:custGeom>
                <a:avLst/>
                <a:gdLst>
                  <a:gd name="T0" fmla="*/ 2992 w 3032"/>
                  <a:gd name="T1" fmla="*/ 1952 h 1952"/>
                  <a:gd name="T2" fmla="*/ 40 w 3032"/>
                  <a:gd name="T3" fmla="*/ 1952 h 1952"/>
                  <a:gd name="T4" fmla="*/ 0 w 3032"/>
                  <a:gd name="T5" fmla="*/ 1911 h 1952"/>
                  <a:gd name="T6" fmla="*/ 0 w 3032"/>
                  <a:gd name="T7" fmla="*/ 0 h 1952"/>
                  <a:gd name="T8" fmla="*/ 3032 w 3032"/>
                  <a:gd name="T9" fmla="*/ 0 h 1952"/>
                  <a:gd name="T10" fmla="*/ 3032 w 3032"/>
                  <a:gd name="T11" fmla="*/ 1911 h 1952"/>
                  <a:gd name="T12" fmla="*/ 2992 w 3032"/>
                  <a:gd name="T13" fmla="*/ 1952 h 1952"/>
                </a:gdLst>
                <a:ahLst/>
                <a:cxnLst>
                  <a:cxn ang="0">
                    <a:pos x="T0" y="T1"/>
                  </a:cxn>
                  <a:cxn ang="0">
                    <a:pos x="T2" y="T3"/>
                  </a:cxn>
                  <a:cxn ang="0">
                    <a:pos x="T4" y="T5"/>
                  </a:cxn>
                  <a:cxn ang="0">
                    <a:pos x="T6" y="T7"/>
                  </a:cxn>
                  <a:cxn ang="0">
                    <a:pos x="T8" y="T9"/>
                  </a:cxn>
                  <a:cxn ang="0">
                    <a:pos x="T10" y="T11"/>
                  </a:cxn>
                  <a:cxn ang="0">
                    <a:pos x="T12" y="T13"/>
                  </a:cxn>
                </a:cxnLst>
                <a:rect l="0" t="0" r="r" b="b"/>
                <a:pathLst>
                  <a:path w="3032" h="1952">
                    <a:moveTo>
                      <a:pt x="2992" y="1952"/>
                    </a:moveTo>
                    <a:cubicBezTo>
                      <a:pt x="40" y="1952"/>
                      <a:pt x="40" y="1952"/>
                      <a:pt x="40" y="1952"/>
                    </a:cubicBezTo>
                    <a:cubicBezTo>
                      <a:pt x="18" y="1952"/>
                      <a:pt x="0" y="1934"/>
                      <a:pt x="0" y="1911"/>
                    </a:cubicBezTo>
                    <a:cubicBezTo>
                      <a:pt x="0" y="0"/>
                      <a:pt x="0" y="0"/>
                      <a:pt x="0" y="0"/>
                    </a:cubicBezTo>
                    <a:cubicBezTo>
                      <a:pt x="3032" y="0"/>
                      <a:pt x="3032" y="0"/>
                      <a:pt x="3032" y="0"/>
                    </a:cubicBezTo>
                    <a:cubicBezTo>
                      <a:pt x="3032" y="1911"/>
                      <a:pt x="3032" y="1911"/>
                      <a:pt x="3032" y="1911"/>
                    </a:cubicBezTo>
                    <a:cubicBezTo>
                      <a:pt x="3032" y="1934"/>
                      <a:pt x="3014" y="1952"/>
                      <a:pt x="2992" y="1952"/>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28">
                <a:extLst>
                  <a:ext uri="{FF2B5EF4-FFF2-40B4-BE49-F238E27FC236}">
                    <a16:creationId xmlns:a16="http://schemas.microsoft.com/office/drawing/2014/main" id="{7B323A4E-3BE0-40E6-8BC0-6FF720B3092A}"/>
                  </a:ext>
                </a:extLst>
              </p:cNvPr>
              <p:cNvSpPr>
                <a:spLocks noChangeArrowheads="1"/>
              </p:cNvSpPr>
              <p:nvPr/>
            </p:nvSpPr>
            <p:spPr bwMode="auto">
              <a:xfrm>
                <a:off x="7008814" y="4551363"/>
                <a:ext cx="82550" cy="825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29">
                <a:extLst>
                  <a:ext uri="{FF2B5EF4-FFF2-40B4-BE49-F238E27FC236}">
                    <a16:creationId xmlns:a16="http://schemas.microsoft.com/office/drawing/2014/main" id="{51CC90D8-252E-44C4-BB9D-4C5E96220A5E}"/>
                  </a:ext>
                </a:extLst>
              </p:cNvPr>
              <p:cNvSpPr>
                <a:spLocks noChangeArrowheads="1"/>
              </p:cNvSpPr>
              <p:nvPr/>
            </p:nvSpPr>
            <p:spPr bwMode="auto">
              <a:xfrm>
                <a:off x="7134226" y="4551363"/>
                <a:ext cx="82550" cy="825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30">
                <a:extLst>
                  <a:ext uri="{FF2B5EF4-FFF2-40B4-BE49-F238E27FC236}">
                    <a16:creationId xmlns:a16="http://schemas.microsoft.com/office/drawing/2014/main" id="{2BA776B4-3756-4BD4-85FD-A265AC008133}"/>
                  </a:ext>
                </a:extLst>
              </p:cNvPr>
              <p:cNvSpPr>
                <a:spLocks noChangeArrowheads="1"/>
              </p:cNvSpPr>
              <p:nvPr/>
            </p:nvSpPr>
            <p:spPr bwMode="auto">
              <a:xfrm>
                <a:off x="7262814" y="4551363"/>
                <a:ext cx="84138" cy="825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31">
                <a:extLst>
                  <a:ext uri="{FF2B5EF4-FFF2-40B4-BE49-F238E27FC236}">
                    <a16:creationId xmlns:a16="http://schemas.microsoft.com/office/drawing/2014/main" id="{B3A0D149-A2AB-4739-B5BE-2461C60E50CC}"/>
                  </a:ext>
                </a:extLst>
              </p:cNvPr>
              <p:cNvSpPr>
                <a:spLocks/>
              </p:cNvSpPr>
              <p:nvPr/>
            </p:nvSpPr>
            <p:spPr bwMode="auto">
              <a:xfrm>
                <a:off x="8267701" y="5946775"/>
                <a:ext cx="2259013" cy="1341438"/>
              </a:xfrm>
              <a:custGeom>
                <a:avLst/>
                <a:gdLst>
                  <a:gd name="T0" fmla="*/ 955 w 973"/>
                  <a:gd name="T1" fmla="*/ 578 h 578"/>
                  <a:gd name="T2" fmla="*/ 18 w 973"/>
                  <a:gd name="T3" fmla="*/ 578 h 578"/>
                  <a:gd name="T4" fmla="*/ 0 w 973"/>
                  <a:gd name="T5" fmla="*/ 560 h 578"/>
                  <a:gd name="T6" fmla="*/ 0 w 973"/>
                  <a:gd name="T7" fmla="*/ 18 h 578"/>
                  <a:gd name="T8" fmla="*/ 18 w 973"/>
                  <a:gd name="T9" fmla="*/ 0 h 578"/>
                  <a:gd name="T10" fmla="*/ 955 w 973"/>
                  <a:gd name="T11" fmla="*/ 0 h 578"/>
                  <a:gd name="T12" fmla="*/ 973 w 973"/>
                  <a:gd name="T13" fmla="*/ 18 h 578"/>
                  <a:gd name="T14" fmla="*/ 973 w 973"/>
                  <a:gd name="T15" fmla="*/ 560 h 578"/>
                  <a:gd name="T16" fmla="*/ 955 w 973"/>
                  <a:gd name="T17"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3" h="578">
                    <a:moveTo>
                      <a:pt x="955" y="578"/>
                    </a:moveTo>
                    <a:cubicBezTo>
                      <a:pt x="18" y="578"/>
                      <a:pt x="18" y="578"/>
                      <a:pt x="18" y="578"/>
                    </a:cubicBezTo>
                    <a:cubicBezTo>
                      <a:pt x="8" y="578"/>
                      <a:pt x="0" y="570"/>
                      <a:pt x="0" y="560"/>
                    </a:cubicBezTo>
                    <a:cubicBezTo>
                      <a:pt x="0" y="18"/>
                      <a:pt x="0" y="18"/>
                      <a:pt x="0" y="18"/>
                    </a:cubicBezTo>
                    <a:cubicBezTo>
                      <a:pt x="0" y="8"/>
                      <a:pt x="8" y="0"/>
                      <a:pt x="18" y="0"/>
                    </a:cubicBezTo>
                    <a:cubicBezTo>
                      <a:pt x="955" y="0"/>
                      <a:pt x="955" y="0"/>
                      <a:pt x="955" y="0"/>
                    </a:cubicBezTo>
                    <a:cubicBezTo>
                      <a:pt x="965" y="0"/>
                      <a:pt x="973" y="8"/>
                      <a:pt x="973" y="18"/>
                    </a:cubicBezTo>
                    <a:cubicBezTo>
                      <a:pt x="973" y="560"/>
                      <a:pt x="973" y="560"/>
                      <a:pt x="973" y="560"/>
                    </a:cubicBezTo>
                    <a:cubicBezTo>
                      <a:pt x="973" y="570"/>
                      <a:pt x="965" y="578"/>
                      <a:pt x="955" y="57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32">
                <a:extLst>
                  <a:ext uri="{FF2B5EF4-FFF2-40B4-BE49-F238E27FC236}">
                    <a16:creationId xmlns:a16="http://schemas.microsoft.com/office/drawing/2014/main" id="{4A2664D1-AAA6-4D79-BE20-0BF75E953065}"/>
                  </a:ext>
                </a:extLst>
              </p:cNvPr>
              <p:cNvSpPr>
                <a:spLocks/>
              </p:cNvSpPr>
              <p:nvPr/>
            </p:nvSpPr>
            <p:spPr bwMode="auto">
              <a:xfrm>
                <a:off x="8393114" y="4948238"/>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33">
                <a:extLst>
                  <a:ext uri="{FF2B5EF4-FFF2-40B4-BE49-F238E27FC236}">
                    <a16:creationId xmlns:a16="http://schemas.microsoft.com/office/drawing/2014/main" id="{C3C31099-21C9-4BE4-BE11-D2AC90021DC5}"/>
                  </a:ext>
                </a:extLst>
              </p:cNvPr>
              <p:cNvSpPr>
                <a:spLocks/>
              </p:cNvSpPr>
              <p:nvPr/>
            </p:nvSpPr>
            <p:spPr bwMode="auto">
              <a:xfrm>
                <a:off x="8393114" y="5765800"/>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34">
                <a:extLst>
                  <a:ext uri="{FF2B5EF4-FFF2-40B4-BE49-F238E27FC236}">
                    <a16:creationId xmlns:a16="http://schemas.microsoft.com/office/drawing/2014/main" id="{78FFE2B0-96EE-4D6A-9F2D-3A97C222872A}"/>
                  </a:ext>
                </a:extLst>
              </p:cNvPr>
              <p:cNvSpPr>
                <a:spLocks/>
              </p:cNvSpPr>
              <p:nvPr/>
            </p:nvSpPr>
            <p:spPr bwMode="auto">
              <a:xfrm>
                <a:off x="8983664" y="5765800"/>
                <a:ext cx="911225" cy="79375"/>
              </a:xfrm>
              <a:custGeom>
                <a:avLst/>
                <a:gdLst>
                  <a:gd name="T0" fmla="*/ 387 w 393"/>
                  <a:gd name="T1" fmla="*/ 34 h 34"/>
                  <a:gd name="T2" fmla="*/ 6 w 393"/>
                  <a:gd name="T3" fmla="*/ 34 h 34"/>
                  <a:gd name="T4" fmla="*/ 0 w 393"/>
                  <a:gd name="T5" fmla="*/ 28 h 34"/>
                  <a:gd name="T6" fmla="*/ 0 w 393"/>
                  <a:gd name="T7" fmla="*/ 6 h 34"/>
                  <a:gd name="T8" fmla="*/ 6 w 393"/>
                  <a:gd name="T9" fmla="*/ 0 h 34"/>
                  <a:gd name="T10" fmla="*/ 387 w 393"/>
                  <a:gd name="T11" fmla="*/ 0 h 34"/>
                  <a:gd name="T12" fmla="*/ 393 w 393"/>
                  <a:gd name="T13" fmla="*/ 6 h 34"/>
                  <a:gd name="T14" fmla="*/ 393 w 393"/>
                  <a:gd name="T15" fmla="*/ 28 h 34"/>
                  <a:gd name="T16" fmla="*/ 387 w 3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34">
                    <a:moveTo>
                      <a:pt x="387" y="34"/>
                    </a:moveTo>
                    <a:cubicBezTo>
                      <a:pt x="6" y="34"/>
                      <a:pt x="6" y="34"/>
                      <a:pt x="6" y="34"/>
                    </a:cubicBezTo>
                    <a:cubicBezTo>
                      <a:pt x="2" y="34"/>
                      <a:pt x="0" y="31"/>
                      <a:pt x="0" y="28"/>
                    </a:cubicBezTo>
                    <a:cubicBezTo>
                      <a:pt x="0" y="6"/>
                      <a:pt x="0" y="6"/>
                      <a:pt x="0" y="6"/>
                    </a:cubicBezTo>
                    <a:cubicBezTo>
                      <a:pt x="0" y="3"/>
                      <a:pt x="2" y="0"/>
                      <a:pt x="6" y="0"/>
                    </a:cubicBezTo>
                    <a:cubicBezTo>
                      <a:pt x="387" y="0"/>
                      <a:pt x="387" y="0"/>
                      <a:pt x="387" y="0"/>
                    </a:cubicBezTo>
                    <a:cubicBezTo>
                      <a:pt x="390" y="0"/>
                      <a:pt x="393" y="3"/>
                      <a:pt x="393" y="6"/>
                    </a:cubicBezTo>
                    <a:cubicBezTo>
                      <a:pt x="393" y="28"/>
                      <a:pt x="393" y="28"/>
                      <a:pt x="393" y="28"/>
                    </a:cubicBezTo>
                    <a:cubicBezTo>
                      <a:pt x="393" y="31"/>
                      <a:pt x="390" y="34"/>
                      <a:pt x="3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35">
                <a:extLst>
                  <a:ext uri="{FF2B5EF4-FFF2-40B4-BE49-F238E27FC236}">
                    <a16:creationId xmlns:a16="http://schemas.microsoft.com/office/drawing/2014/main" id="{84A164BD-2A11-40C0-BB04-DD4558493AD2}"/>
                  </a:ext>
                </a:extLst>
              </p:cNvPr>
              <p:cNvSpPr>
                <a:spLocks/>
              </p:cNvSpPr>
              <p:nvPr/>
            </p:nvSpPr>
            <p:spPr bwMode="auto">
              <a:xfrm>
                <a:off x="9969501" y="5765800"/>
                <a:ext cx="457200" cy="79375"/>
              </a:xfrm>
              <a:custGeom>
                <a:avLst/>
                <a:gdLst>
                  <a:gd name="T0" fmla="*/ 191 w 197"/>
                  <a:gd name="T1" fmla="*/ 34 h 34"/>
                  <a:gd name="T2" fmla="*/ 6 w 197"/>
                  <a:gd name="T3" fmla="*/ 34 h 34"/>
                  <a:gd name="T4" fmla="*/ 0 w 197"/>
                  <a:gd name="T5" fmla="*/ 28 h 34"/>
                  <a:gd name="T6" fmla="*/ 0 w 197"/>
                  <a:gd name="T7" fmla="*/ 6 h 34"/>
                  <a:gd name="T8" fmla="*/ 6 w 197"/>
                  <a:gd name="T9" fmla="*/ 0 h 34"/>
                  <a:gd name="T10" fmla="*/ 191 w 197"/>
                  <a:gd name="T11" fmla="*/ 0 h 34"/>
                  <a:gd name="T12" fmla="*/ 197 w 197"/>
                  <a:gd name="T13" fmla="*/ 6 h 34"/>
                  <a:gd name="T14" fmla="*/ 197 w 197"/>
                  <a:gd name="T15" fmla="*/ 28 h 34"/>
                  <a:gd name="T16" fmla="*/ 191 w 197"/>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34">
                    <a:moveTo>
                      <a:pt x="191" y="34"/>
                    </a:moveTo>
                    <a:cubicBezTo>
                      <a:pt x="6" y="34"/>
                      <a:pt x="6" y="34"/>
                      <a:pt x="6" y="34"/>
                    </a:cubicBezTo>
                    <a:cubicBezTo>
                      <a:pt x="3" y="34"/>
                      <a:pt x="0" y="31"/>
                      <a:pt x="0" y="28"/>
                    </a:cubicBezTo>
                    <a:cubicBezTo>
                      <a:pt x="0" y="6"/>
                      <a:pt x="0" y="6"/>
                      <a:pt x="0" y="6"/>
                    </a:cubicBezTo>
                    <a:cubicBezTo>
                      <a:pt x="0" y="3"/>
                      <a:pt x="3" y="0"/>
                      <a:pt x="6" y="0"/>
                    </a:cubicBezTo>
                    <a:cubicBezTo>
                      <a:pt x="191" y="0"/>
                      <a:pt x="191" y="0"/>
                      <a:pt x="191" y="0"/>
                    </a:cubicBezTo>
                    <a:cubicBezTo>
                      <a:pt x="195" y="0"/>
                      <a:pt x="197" y="3"/>
                      <a:pt x="197" y="6"/>
                    </a:cubicBezTo>
                    <a:cubicBezTo>
                      <a:pt x="197" y="28"/>
                      <a:pt x="197" y="28"/>
                      <a:pt x="197" y="28"/>
                    </a:cubicBezTo>
                    <a:cubicBezTo>
                      <a:pt x="197" y="31"/>
                      <a:pt x="195" y="34"/>
                      <a:pt x="191"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36">
                <a:extLst>
                  <a:ext uri="{FF2B5EF4-FFF2-40B4-BE49-F238E27FC236}">
                    <a16:creationId xmlns:a16="http://schemas.microsoft.com/office/drawing/2014/main" id="{219FF0AE-570C-4786-82BF-105847020DD0}"/>
                  </a:ext>
                </a:extLst>
              </p:cNvPr>
              <p:cNvSpPr>
                <a:spLocks/>
              </p:cNvSpPr>
              <p:nvPr/>
            </p:nvSpPr>
            <p:spPr bwMode="auto">
              <a:xfrm>
                <a:off x="11599864" y="5765800"/>
                <a:ext cx="681038" cy="79375"/>
              </a:xfrm>
              <a:custGeom>
                <a:avLst/>
                <a:gdLst>
                  <a:gd name="T0" fmla="*/ 287 w 293"/>
                  <a:gd name="T1" fmla="*/ 34 h 34"/>
                  <a:gd name="T2" fmla="*/ 7 w 293"/>
                  <a:gd name="T3" fmla="*/ 34 h 34"/>
                  <a:gd name="T4" fmla="*/ 0 w 293"/>
                  <a:gd name="T5" fmla="*/ 28 h 34"/>
                  <a:gd name="T6" fmla="*/ 0 w 293"/>
                  <a:gd name="T7" fmla="*/ 6 h 34"/>
                  <a:gd name="T8" fmla="*/ 7 w 293"/>
                  <a:gd name="T9" fmla="*/ 0 h 34"/>
                  <a:gd name="T10" fmla="*/ 287 w 293"/>
                  <a:gd name="T11" fmla="*/ 0 h 34"/>
                  <a:gd name="T12" fmla="*/ 293 w 293"/>
                  <a:gd name="T13" fmla="*/ 6 h 34"/>
                  <a:gd name="T14" fmla="*/ 293 w 293"/>
                  <a:gd name="T15" fmla="*/ 28 h 34"/>
                  <a:gd name="T16" fmla="*/ 287 w 2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34">
                    <a:moveTo>
                      <a:pt x="287" y="34"/>
                    </a:moveTo>
                    <a:cubicBezTo>
                      <a:pt x="7" y="34"/>
                      <a:pt x="7" y="34"/>
                      <a:pt x="7" y="34"/>
                    </a:cubicBezTo>
                    <a:cubicBezTo>
                      <a:pt x="3" y="34"/>
                      <a:pt x="0" y="31"/>
                      <a:pt x="0" y="28"/>
                    </a:cubicBezTo>
                    <a:cubicBezTo>
                      <a:pt x="0" y="6"/>
                      <a:pt x="0" y="6"/>
                      <a:pt x="0" y="6"/>
                    </a:cubicBezTo>
                    <a:cubicBezTo>
                      <a:pt x="0" y="3"/>
                      <a:pt x="3" y="0"/>
                      <a:pt x="7" y="0"/>
                    </a:cubicBezTo>
                    <a:cubicBezTo>
                      <a:pt x="287" y="0"/>
                      <a:pt x="287" y="0"/>
                      <a:pt x="287" y="0"/>
                    </a:cubicBezTo>
                    <a:cubicBezTo>
                      <a:pt x="290" y="0"/>
                      <a:pt x="293" y="3"/>
                      <a:pt x="293" y="6"/>
                    </a:cubicBezTo>
                    <a:cubicBezTo>
                      <a:pt x="293" y="28"/>
                      <a:pt x="293" y="28"/>
                      <a:pt x="293" y="28"/>
                    </a:cubicBezTo>
                    <a:cubicBezTo>
                      <a:pt x="293" y="31"/>
                      <a:pt x="290" y="34"/>
                      <a:pt x="2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37">
                <a:extLst>
                  <a:ext uri="{FF2B5EF4-FFF2-40B4-BE49-F238E27FC236}">
                    <a16:creationId xmlns:a16="http://schemas.microsoft.com/office/drawing/2014/main" id="{40D5BCEA-DA3E-46DA-9F9B-8CEEF063F2A2}"/>
                  </a:ext>
                </a:extLst>
              </p:cNvPr>
              <p:cNvSpPr>
                <a:spLocks/>
              </p:cNvSpPr>
              <p:nvPr/>
            </p:nvSpPr>
            <p:spPr bwMode="auto">
              <a:xfrm>
                <a:off x="10526714" y="5765800"/>
                <a:ext cx="987425" cy="79375"/>
              </a:xfrm>
              <a:custGeom>
                <a:avLst/>
                <a:gdLst>
                  <a:gd name="T0" fmla="*/ 420 w 426"/>
                  <a:gd name="T1" fmla="*/ 34 h 34"/>
                  <a:gd name="T2" fmla="*/ 6 w 426"/>
                  <a:gd name="T3" fmla="*/ 34 h 34"/>
                  <a:gd name="T4" fmla="*/ 0 w 426"/>
                  <a:gd name="T5" fmla="*/ 28 h 34"/>
                  <a:gd name="T6" fmla="*/ 0 w 426"/>
                  <a:gd name="T7" fmla="*/ 6 h 34"/>
                  <a:gd name="T8" fmla="*/ 6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8"/>
                    </a:cubicBezTo>
                    <a:cubicBezTo>
                      <a:pt x="0" y="6"/>
                      <a:pt x="0" y="6"/>
                      <a:pt x="0" y="6"/>
                    </a:cubicBezTo>
                    <a:cubicBezTo>
                      <a:pt x="0" y="3"/>
                      <a:pt x="3" y="0"/>
                      <a:pt x="6" y="0"/>
                    </a:cubicBezTo>
                    <a:cubicBezTo>
                      <a:pt x="420" y="0"/>
                      <a:pt x="420" y="0"/>
                      <a:pt x="420" y="0"/>
                    </a:cubicBezTo>
                    <a:cubicBezTo>
                      <a:pt x="423" y="0"/>
                      <a:pt x="426" y="3"/>
                      <a:pt x="426" y="6"/>
                    </a:cubicBezTo>
                    <a:cubicBezTo>
                      <a:pt x="426" y="28"/>
                      <a:pt x="426" y="28"/>
                      <a:pt x="426" y="28"/>
                    </a:cubicBezTo>
                    <a:cubicBezTo>
                      <a:pt x="426" y="31"/>
                      <a:pt x="423"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38">
                <a:extLst>
                  <a:ext uri="{FF2B5EF4-FFF2-40B4-BE49-F238E27FC236}">
                    <a16:creationId xmlns:a16="http://schemas.microsoft.com/office/drawing/2014/main" id="{B0457BB9-5413-43FE-895D-7BC67CBA1393}"/>
                  </a:ext>
                </a:extLst>
              </p:cNvPr>
              <p:cNvSpPr>
                <a:spLocks/>
              </p:cNvSpPr>
              <p:nvPr/>
            </p:nvSpPr>
            <p:spPr bwMode="auto">
              <a:xfrm>
                <a:off x="11106151" y="6008688"/>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39">
                <a:extLst>
                  <a:ext uri="{FF2B5EF4-FFF2-40B4-BE49-F238E27FC236}">
                    <a16:creationId xmlns:a16="http://schemas.microsoft.com/office/drawing/2014/main" id="{8DA4D55E-9379-44D1-861C-28BA850BE6B9}"/>
                  </a:ext>
                </a:extLst>
              </p:cNvPr>
              <p:cNvSpPr>
                <a:spLocks/>
              </p:cNvSpPr>
              <p:nvPr/>
            </p:nvSpPr>
            <p:spPr bwMode="auto">
              <a:xfrm>
                <a:off x="11106151" y="6127750"/>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40">
                <a:extLst>
                  <a:ext uri="{FF2B5EF4-FFF2-40B4-BE49-F238E27FC236}">
                    <a16:creationId xmlns:a16="http://schemas.microsoft.com/office/drawing/2014/main" id="{1A455CA8-ADEB-40FE-AFA0-D409D2286CE5}"/>
                  </a:ext>
                </a:extLst>
              </p:cNvPr>
              <p:cNvSpPr>
                <a:spLocks/>
              </p:cNvSpPr>
              <p:nvPr/>
            </p:nvSpPr>
            <p:spPr bwMode="auto">
              <a:xfrm>
                <a:off x="11106151" y="6281738"/>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1">
                <a:extLst>
                  <a:ext uri="{FF2B5EF4-FFF2-40B4-BE49-F238E27FC236}">
                    <a16:creationId xmlns:a16="http://schemas.microsoft.com/office/drawing/2014/main" id="{70155023-D4D6-46F2-AAF6-023CA87E3662}"/>
                  </a:ext>
                </a:extLst>
              </p:cNvPr>
              <p:cNvSpPr>
                <a:spLocks/>
              </p:cNvSpPr>
              <p:nvPr/>
            </p:nvSpPr>
            <p:spPr bwMode="auto">
              <a:xfrm>
                <a:off x="11106151" y="6399213"/>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42">
                <a:extLst>
                  <a:ext uri="{FF2B5EF4-FFF2-40B4-BE49-F238E27FC236}">
                    <a16:creationId xmlns:a16="http://schemas.microsoft.com/office/drawing/2014/main" id="{741D46C7-AF36-4AD4-A026-C684CF42B9F6}"/>
                  </a:ext>
                </a:extLst>
              </p:cNvPr>
              <p:cNvSpPr>
                <a:spLocks/>
              </p:cNvSpPr>
              <p:nvPr/>
            </p:nvSpPr>
            <p:spPr bwMode="auto">
              <a:xfrm>
                <a:off x="11106151" y="6553200"/>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43">
                <a:extLst>
                  <a:ext uri="{FF2B5EF4-FFF2-40B4-BE49-F238E27FC236}">
                    <a16:creationId xmlns:a16="http://schemas.microsoft.com/office/drawing/2014/main" id="{E7E817CB-63C7-43FE-AD5E-8CF400D62460}"/>
                  </a:ext>
                </a:extLst>
              </p:cNvPr>
              <p:cNvSpPr>
                <a:spLocks/>
              </p:cNvSpPr>
              <p:nvPr/>
            </p:nvSpPr>
            <p:spPr bwMode="auto">
              <a:xfrm>
                <a:off x="11106151" y="6670675"/>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44">
                <a:extLst>
                  <a:ext uri="{FF2B5EF4-FFF2-40B4-BE49-F238E27FC236}">
                    <a16:creationId xmlns:a16="http://schemas.microsoft.com/office/drawing/2014/main" id="{7C8E2FB1-8543-44DA-8E95-E5E6A2980DE4}"/>
                  </a:ext>
                </a:extLst>
              </p:cNvPr>
              <p:cNvSpPr>
                <a:spLocks/>
              </p:cNvSpPr>
              <p:nvPr/>
            </p:nvSpPr>
            <p:spPr bwMode="auto">
              <a:xfrm>
                <a:off x="11106151" y="6824663"/>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45">
                <a:extLst>
                  <a:ext uri="{FF2B5EF4-FFF2-40B4-BE49-F238E27FC236}">
                    <a16:creationId xmlns:a16="http://schemas.microsoft.com/office/drawing/2014/main" id="{B3037249-6206-45A1-8A54-2F1E78CBFE18}"/>
                  </a:ext>
                </a:extLst>
              </p:cNvPr>
              <p:cNvSpPr>
                <a:spLocks/>
              </p:cNvSpPr>
              <p:nvPr/>
            </p:nvSpPr>
            <p:spPr bwMode="auto">
              <a:xfrm>
                <a:off x="11106151" y="694213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46">
                <a:extLst>
                  <a:ext uri="{FF2B5EF4-FFF2-40B4-BE49-F238E27FC236}">
                    <a16:creationId xmlns:a16="http://schemas.microsoft.com/office/drawing/2014/main" id="{81E78905-FFF9-4464-ABE8-B310A63E15D4}"/>
                  </a:ext>
                </a:extLst>
              </p:cNvPr>
              <p:cNvSpPr>
                <a:spLocks/>
              </p:cNvSpPr>
              <p:nvPr/>
            </p:nvSpPr>
            <p:spPr bwMode="auto">
              <a:xfrm>
                <a:off x="11106151" y="7096125"/>
                <a:ext cx="989013" cy="79375"/>
              </a:xfrm>
              <a:custGeom>
                <a:avLst/>
                <a:gdLst>
                  <a:gd name="T0" fmla="*/ 420 w 426"/>
                  <a:gd name="T1" fmla="*/ 34 h 34"/>
                  <a:gd name="T2" fmla="*/ 7 w 426"/>
                  <a:gd name="T3" fmla="*/ 34 h 34"/>
                  <a:gd name="T4" fmla="*/ 0 w 426"/>
                  <a:gd name="T5" fmla="*/ 27 h 34"/>
                  <a:gd name="T6" fmla="*/ 0 w 426"/>
                  <a:gd name="T7" fmla="*/ 6 h 34"/>
                  <a:gd name="T8" fmla="*/ 7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7"/>
                    </a:cubicBezTo>
                    <a:cubicBezTo>
                      <a:pt x="0" y="6"/>
                      <a:pt x="0" y="6"/>
                      <a:pt x="0" y="6"/>
                    </a:cubicBezTo>
                    <a:cubicBezTo>
                      <a:pt x="0" y="3"/>
                      <a:pt x="3" y="0"/>
                      <a:pt x="7"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47">
                <a:extLst>
                  <a:ext uri="{FF2B5EF4-FFF2-40B4-BE49-F238E27FC236}">
                    <a16:creationId xmlns:a16="http://schemas.microsoft.com/office/drawing/2014/main" id="{2501D4EC-A020-43A7-AD2F-2FA9F08E8ACD}"/>
                  </a:ext>
                </a:extLst>
              </p:cNvPr>
              <p:cNvSpPr>
                <a:spLocks/>
              </p:cNvSpPr>
              <p:nvPr/>
            </p:nvSpPr>
            <p:spPr bwMode="auto">
              <a:xfrm>
                <a:off x="11106151" y="721518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48">
                <a:extLst>
                  <a:ext uri="{FF2B5EF4-FFF2-40B4-BE49-F238E27FC236}">
                    <a16:creationId xmlns:a16="http://schemas.microsoft.com/office/drawing/2014/main" id="{227CA390-C232-4E00-86BF-8CEDA7DC6FA1}"/>
                  </a:ext>
                </a:extLst>
              </p:cNvPr>
              <p:cNvSpPr>
                <a:spLocks/>
              </p:cNvSpPr>
              <p:nvPr/>
            </p:nvSpPr>
            <p:spPr bwMode="auto">
              <a:xfrm>
                <a:off x="8267701" y="7529513"/>
                <a:ext cx="989013" cy="79375"/>
              </a:xfrm>
              <a:custGeom>
                <a:avLst/>
                <a:gdLst>
                  <a:gd name="T0" fmla="*/ 420 w 426"/>
                  <a:gd name="T1" fmla="*/ 34 h 34"/>
                  <a:gd name="T2" fmla="*/ 6 w 426"/>
                  <a:gd name="T3" fmla="*/ 34 h 34"/>
                  <a:gd name="T4" fmla="*/ 0 w 426"/>
                  <a:gd name="T5" fmla="*/ 27 h 34"/>
                  <a:gd name="T6" fmla="*/ 0 w 426"/>
                  <a:gd name="T7" fmla="*/ 6 h 34"/>
                  <a:gd name="T8" fmla="*/ 6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7"/>
                    </a:cubicBezTo>
                    <a:cubicBezTo>
                      <a:pt x="0" y="6"/>
                      <a:pt x="0" y="6"/>
                      <a:pt x="0" y="6"/>
                    </a:cubicBezTo>
                    <a:cubicBezTo>
                      <a:pt x="0" y="3"/>
                      <a:pt x="3" y="0"/>
                      <a:pt x="6"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49">
                <a:extLst>
                  <a:ext uri="{FF2B5EF4-FFF2-40B4-BE49-F238E27FC236}">
                    <a16:creationId xmlns:a16="http://schemas.microsoft.com/office/drawing/2014/main" id="{F8385305-457A-400B-8FDC-485C1EFEF283}"/>
                  </a:ext>
                </a:extLst>
              </p:cNvPr>
              <p:cNvSpPr>
                <a:spLocks/>
              </p:cNvSpPr>
              <p:nvPr/>
            </p:nvSpPr>
            <p:spPr bwMode="auto">
              <a:xfrm>
                <a:off x="8267701" y="7648575"/>
                <a:ext cx="500063" cy="30163"/>
              </a:xfrm>
              <a:custGeom>
                <a:avLst/>
                <a:gdLst>
                  <a:gd name="T0" fmla="*/ 213 w 215"/>
                  <a:gd name="T1" fmla="*/ 13 h 13"/>
                  <a:gd name="T2" fmla="*/ 3 w 215"/>
                  <a:gd name="T3" fmla="*/ 13 h 13"/>
                  <a:gd name="T4" fmla="*/ 0 w 215"/>
                  <a:gd name="T5" fmla="*/ 10 h 13"/>
                  <a:gd name="T6" fmla="*/ 0 w 215"/>
                  <a:gd name="T7" fmla="*/ 2 h 13"/>
                  <a:gd name="T8" fmla="*/ 3 w 215"/>
                  <a:gd name="T9" fmla="*/ 0 h 13"/>
                  <a:gd name="T10" fmla="*/ 213 w 215"/>
                  <a:gd name="T11" fmla="*/ 0 h 13"/>
                  <a:gd name="T12" fmla="*/ 215 w 215"/>
                  <a:gd name="T13" fmla="*/ 2 h 13"/>
                  <a:gd name="T14" fmla="*/ 215 w 215"/>
                  <a:gd name="T15" fmla="*/ 10 h 13"/>
                  <a:gd name="T16" fmla="*/ 213 w 215"/>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
                    <a:moveTo>
                      <a:pt x="213" y="13"/>
                    </a:moveTo>
                    <a:cubicBezTo>
                      <a:pt x="3" y="13"/>
                      <a:pt x="3" y="13"/>
                      <a:pt x="3" y="13"/>
                    </a:cubicBezTo>
                    <a:cubicBezTo>
                      <a:pt x="1" y="13"/>
                      <a:pt x="0" y="12"/>
                      <a:pt x="0" y="10"/>
                    </a:cubicBezTo>
                    <a:cubicBezTo>
                      <a:pt x="0" y="2"/>
                      <a:pt x="0" y="2"/>
                      <a:pt x="0" y="2"/>
                    </a:cubicBezTo>
                    <a:cubicBezTo>
                      <a:pt x="0" y="1"/>
                      <a:pt x="1" y="0"/>
                      <a:pt x="3" y="0"/>
                    </a:cubicBezTo>
                    <a:cubicBezTo>
                      <a:pt x="213" y="0"/>
                      <a:pt x="213" y="0"/>
                      <a:pt x="213" y="0"/>
                    </a:cubicBezTo>
                    <a:cubicBezTo>
                      <a:pt x="214" y="0"/>
                      <a:pt x="215" y="1"/>
                      <a:pt x="215" y="2"/>
                    </a:cubicBezTo>
                    <a:cubicBezTo>
                      <a:pt x="215" y="10"/>
                      <a:pt x="215" y="10"/>
                      <a:pt x="215" y="10"/>
                    </a:cubicBezTo>
                    <a:cubicBezTo>
                      <a:pt x="215" y="12"/>
                      <a:pt x="214"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50">
                <a:extLst>
                  <a:ext uri="{FF2B5EF4-FFF2-40B4-BE49-F238E27FC236}">
                    <a16:creationId xmlns:a16="http://schemas.microsoft.com/office/drawing/2014/main" id="{8B09A6FF-B36A-4D45-A83E-623641C2E482}"/>
                  </a:ext>
                </a:extLst>
              </p:cNvPr>
              <p:cNvSpPr>
                <a:spLocks/>
              </p:cNvSpPr>
              <p:nvPr/>
            </p:nvSpPr>
            <p:spPr bwMode="auto">
              <a:xfrm>
                <a:off x="9356726" y="4948238"/>
                <a:ext cx="517525" cy="79375"/>
              </a:xfrm>
              <a:custGeom>
                <a:avLst/>
                <a:gdLst>
                  <a:gd name="T0" fmla="*/ 216 w 223"/>
                  <a:gd name="T1" fmla="*/ 34 h 34"/>
                  <a:gd name="T2" fmla="*/ 6 w 223"/>
                  <a:gd name="T3" fmla="*/ 34 h 34"/>
                  <a:gd name="T4" fmla="*/ 0 w 223"/>
                  <a:gd name="T5" fmla="*/ 28 h 34"/>
                  <a:gd name="T6" fmla="*/ 0 w 223"/>
                  <a:gd name="T7" fmla="*/ 6 h 34"/>
                  <a:gd name="T8" fmla="*/ 6 w 223"/>
                  <a:gd name="T9" fmla="*/ 0 h 34"/>
                  <a:gd name="T10" fmla="*/ 216 w 223"/>
                  <a:gd name="T11" fmla="*/ 0 h 34"/>
                  <a:gd name="T12" fmla="*/ 223 w 223"/>
                  <a:gd name="T13" fmla="*/ 6 h 34"/>
                  <a:gd name="T14" fmla="*/ 223 w 223"/>
                  <a:gd name="T15" fmla="*/ 28 h 34"/>
                  <a:gd name="T16" fmla="*/ 216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6" y="34"/>
                    </a:moveTo>
                    <a:cubicBezTo>
                      <a:pt x="6" y="34"/>
                      <a:pt x="6" y="34"/>
                      <a:pt x="6" y="34"/>
                    </a:cubicBezTo>
                    <a:cubicBezTo>
                      <a:pt x="3" y="34"/>
                      <a:pt x="0" y="31"/>
                      <a:pt x="0" y="28"/>
                    </a:cubicBezTo>
                    <a:cubicBezTo>
                      <a:pt x="0" y="6"/>
                      <a:pt x="0" y="6"/>
                      <a:pt x="0" y="6"/>
                    </a:cubicBezTo>
                    <a:cubicBezTo>
                      <a:pt x="0" y="3"/>
                      <a:pt x="3" y="0"/>
                      <a:pt x="6" y="0"/>
                    </a:cubicBezTo>
                    <a:cubicBezTo>
                      <a:pt x="216" y="0"/>
                      <a:pt x="216" y="0"/>
                      <a:pt x="216" y="0"/>
                    </a:cubicBezTo>
                    <a:cubicBezTo>
                      <a:pt x="220" y="0"/>
                      <a:pt x="223" y="3"/>
                      <a:pt x="223" y="6"/>
                    </a:cubicBezTo>
                    <a:cubicBezTo>
                      <a:pt x="223" y="28"/>
                      <a:pt x="223" y="28"/>
                      <a:pt x="223" y="28"/>
                    </a:cubicBezTo>
                    <a:cubicBezTo>
                      <a:pt x="223" y="31"/>
                      <a:pt x="220" y="34"/>
                      <a:pt x="216"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51">
                <a:extLst>
                  <a:ext uri="{FF2B5EF4-FFF2-40B4-BE49-F238E27FC236}">
                    <a16:creationId xmlns:a16="http://schemas.microsoft.com/office/drawing/2014/main" id="{21439AD5-B519-4C0E-A551-E1365B43C536}"/>
                  </a:ext>
                </a:extLst>
              </p:cNvPr>
              <p:cNvSpPr>
                <a:spLocks/>
              </p:cNvSpPr>
              <p:nvPr/>
            </p:nvSpPr>
            <p:spPr bwMode="auto">
              <a:xfrm>
                <a:off x="8966201" y="4948238"/>
                <a:ext cx="139700" cy="79375"/>
              </a:xfrm>
              <a:custGeom>
                <a:avLst/>
                <a:gdLst>
                  <a:gd name="T0" fmla="*/ 54 w 60"/>
                  <a:gd name="T1" fmla="*/ 34 h 34"/>
                  <a:gd name="T2" fmla="*/ 6 w 60"/>
                  <a:gd name="T3" fmla="*/ 34 h 34"/>
                  <a:gd name="T4" fmla="*/ 0 w 60"/>
                  <a:gd name="T5" fmla="*/ 28 h 34"/>
                  <a:gd name="T6" fmla="*/ 0 w 60"/>
                  <a:gd name="T7" fmla="*/ 6 h 34"/>
                  <a:gd name="T8" fmla="*/ 6 w 60"/>
                  <a:gd name="T9" fmla="*/ 0 h 34"/>
                  <a:gd name="T10" fmla="*/ 54 w 60"/>
                  <a:gd name="T11" fmla="*/ 0 h 34"/>
                  <a:gd name="T12" fmla="*/ 60 w 60"/>
                  <a:gd name="T13" fmla="*/ 6 h 34"/>
                  <a:gd name="T14" fmla="*/ 60 w 60"/>
                  <a:gd name="T15" fmla="*/ 28 h 34"/>
                  <a:gd name="T16" fmla="*/ 54 w 60"/>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4">
                    <a:moveTo>
                      <a:pt x="54" y="34"/>
                    </a:moveTo>
                    <a:cubicBezTo>
                      <a:pt x="6" y="34"/>
                      <a:pt x="6" y="34"/>
                      <a:pt x="6" y="34"/>
                    </a:cubicBezTo>
                    <a:cubicBezTo>
                      <a:pt x="3" y="34"/>
                      <a:pt x="0" y="31"/>
                      <a:pt x="0" y="28"/>
                    </a:cubicBezTo>
                    <a:cubicBezTo>
                      <a:pt x="0" y="6"/>
                      <a:pt x="0" y="6"/>
                      <a:pt x="0" y="6"/>
                    </a:cubicBezTo>
                    <a:cubicBezTo>
                      <a:pt x="0" y="3"/>
                      <a:pt x="3" y="0"/>
                      <a:pt x="6" y="0"/>
                    </a:cubicBezTo>
                    <a:cubicBezTo>
                      <a:pt x="54" y="0"/>
                      <a:pt x="54" y="0"/>
                      <a:pt x="54" y="0"/>
                    </a:cubicBezTo>
                    <a:cubicBezTo>
                      <a:pt x="57" y="0"/>
                      <a:pt x="60" y="3"/>
                      <a:pt x="60" y="6"/>
                    </a:cubicBezTo>
                    <a:cubicBezTo>
                      <a:pt x="60" y="28"/>
                      <a:pt x="60" y="28"/>
                      <a:pt x="60" y="28"/>
                    </a:cubicBezTo>
                    <a:cubicBezTo>
                      <a:pt x="60" y="31"/>
                      <a:pt x="57" y="34"/>
                      <a:pt x="54"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Oval 152">
                <a:extLst>
                  <a:ext uri="{FF2B5EF4-FFF2-40B4-BE49-F238E27FC236}">
                    <a16:creationId xmlns:a16="http://schemas.microsoft.com/office/drawing/2014/main" id="{589F0F70-E308-4B7E-AE8C-D6D36FC598D1}"/>
                  </a:ext>
                </a:extLst>
              </p:cNvPr>
              <p:cNvSpPr>
                <a:spLocks noChangeArrowheads="1"/>
              </p:cNvSpPr>
              <p:nvPr/>
            </p:nvSpPr>
            <p:spPr bwMode="auto">
              <a:xfrm>
                <a:off x="9271001" y="7046913"/>
                <a:ext cx="61913"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Oval 153">
                <a:extLst>
                  <a:ext uri="{FF2B5EF4-FFF2-40B4-BE49-F238E27FC236}">
                    <a16:creationId xmlns:a16="http://schemas.microsoft.com/office/drawing/2014/main" id="{167D1039-2654-4A01-9A15-C3DB754437A7}"/>
                  </a:ext>
                </a:extLst>
              </p:cNvPr>
              <p:cNvSpPr>
                <a:spLocks noChangeArrowheads="1"/>
              </p:cNvSpPr>
              <p:nvPr/>
            </p:nvSpPr>
            <p:spPr bwMode="auto">
              <a:xfrm>
                <a:off x="9363076"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Oval 154">
                <a:extLst>
                  <a:ext uri="{FF2B5EF4-FFF2-40B4-BE49-F238E27FC236}">
                    <a16:creationId xmlns:a16="http://schemas.microsoft.com/office/drawing/2014/main" id="{AD2DC8C6-E636-4B98-BD07-D84B2A83D973}"/>
                  </a:ext>
                </a:extLst>
              </p:cNvPr>
              <p:cNvSpPr>
                <a:spLocks noChangeArrowheads="1"/>
              </p:cNvSpPr>
              <p:nvPr/>
            </p:nvSpPr>
            <p:spPr bwMode="auto">
              <a:xfrm>
                <a:off x="9463089"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55">
                <a:extLst>
                  <a:ext uri="{FF2B5EF4-FFF2-40B4-BE49-F238E27FC236}">
                    <a16:creationId xmlns:a16="http://schemas.microsoft.com/office/drawing/2014/main" id="{B19B1549-1AEB-4675-88ED-F799AEC02D45}"/>
                  </a:ext>
                </a:extLst>
              </p:cNvPr>
              <p:cNvSpPr>
                <a:spLocks/>
              </p:cNvSpPr>
              <p:nvPr/>
            </p:nvSpPr>
            <p:spPr bwMode="auto">
              <a:xfrm>
                <a:off x="9040814" y="6369050"/>
                <a:ext cx="712788" cy="441325"/>
              </a:xfrm>
              <a:custGeom>
                <a:avLst/>
                <a:gdLst>
                  <a:gd name="T0" fmla="*/ 0 w 449"/>
                  <a:gd name="T1" fmla="*/ 278 h 278"/>
                  <a:gd name="T2" fmla="*/ 108 w 449"/>
                  <a:gd name="T3" fmla="*/ 111 h 278"/>
                  <a:gd name="T4" fmla="*/ 179 w 449"/>
                  <a:gd name="T5" fmla="*/ 192 h 278"/>
                  <a:gd name="T6" fmla="*/ 304 w 449"/>
                  <a:gd name="T7" fmla="*/ 0 h 278"/>
                  <a:gd name="T8" fmla="*/ 449 w 449"/>
                  <a:gd name="T9" fmla="*/ 278 h 278"/>
                  <a:gd name="T10" fmla="*/ 0 w 449"/>
                  <a:gd name="T11" fmla="*/ 278 h 278"/>
                </a:gdLst>
                <a:ahLst/>
                <a:cxnLst>
                  <a:cxn ang="0">
                    <a:pos x="T0" y="T1"/>
                  </a:cxn>
                  <a:cxn ang="0">
                    <a:pos x="T2" y="T3"/>
                  </a:cxn>
                  <a:cxn ang="0">
                    <a:pos x="T4" y="T5"/>
                  </a:cxn>
                  <a:cxn ang="0">
                    <a:pos x="T6" y="T7"/>
                  </a:cxn>
                  <a:cxn ang="0">
                    <a:pos x="T8" y="T9"/>
                  </a:cxn>
                  <a:cxn ang="0">
                    <a:pos x="T10" y="T11"/>
                  </a:cxn>
                </a:cxnLst>
                <a:rect l="0" t="0" r="r" b="b"/>
                <a:pathLst>
                  <a:path w="449" h="278">
                    <a:moveTo>
                      <a:pt x="0" y="278"/>
                    </a:moveTo>
                    <a:lnTo>
                      <a:pt x="108" y="111"/>
                    </a:lnTo>
                    <a:lnTo>
                      <a:pt x="179" y="192"/>
                    </a:lnTo>
                    <a:lnTo>
                      <a:pt x="304" y="0"/>
                    </a:lnTo>
                    <a:lnTo>
                      <a:pt x="449" y="278"/>
                    </a:lnTo>
                    <a:lnTo>
                      <a:pt x="0" y="278"/>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Oval 156">
                <a:extLst>
                  <a:ext uri="{FF2B5EF4-FFF2-40B4-BE49-F238E27FC236}">
                    <a16:creationId xmlns:a16="http://schemas.microsoft.com/office/drawing/2014/main" id="{2DD6C26F-C10F-4858-8A5B-D9A425EEDF33}"/>
                  </a:ext>
                </a:extLst>
              </p:cNvPr>
              <p:cNvSpPr>
                <a:spLocks noChangeArrowheads="1"/>
              </p:cNvSpPr>
              <p:nvPr/>
            </p:nvSpPr>
            <p:spPr bwMode="auto">
              <a:xfrm>
                <a:off x="9190039" y="6329363"/>
                <a:ext cx="142875" cy="1444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Oval 157">
                <a:extLst>
                  <a:ext uri="{FF2B5EF4-FFF2-40B4-BE49-F238E27FC236}">
                    <a16:creationId xmlns:a16="http://schemas.microsoft.com/office/drawing/2014/main" id="{9174065C-59A4-4832-8069-B94513B42F98}"/>
                  </a:ext>
                </a:extLst>
              </p:cNvPr>
              <p:cNvSpPr>
                <a:spLocks noChangeArrowheads="1"/>
              </p:cNvSpPr>
              <p:nvPr/>
            </p:nvSpPr>
            <p:spPr bwMode="auto">
              <a:xfrm>
                <a:off x="10864851" y="60213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Oval 158">
                <a:extLst>
                  <a:ext uri="{FF2B5EF4-FFF2-40B4-BE49-F238E27FC236}">
                    <a16:creationId xmlns:a16="http://schemas.microsoft.com/office/drawing/2014/main" id="{5DA1B67E-CA09-4E9B-8B99-7506CCAD148B}"/>
                  </a:ext>
                </a:extLst>
              </p:cNvPr>
              <p:cNvSpPr>
                <a:spLocks noChangeArrowheads="1"/>
              </p:cNvSpPr>
              <p:nvPr/>
            </p:nvSpPr>
            <p:spPr bwMode="auto">
              <a:xfrm>
                <a:off x="10864851" y="62976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Oval 159">
                <a:extLst>
                  <a:ext uri="{FF2B5EF4-FFF2-40B4-BE49-F238E27FC236}">
                    <a16:creationId xmlns:a16="http://schemas.microsoft.com/office/drawing/2014/main" id="{6D153017-4E36-4EF4-AE1E-17259B85F6E2}"/>
                  </a:ext>
                </a:extLst>
              </p:cNvPr>
              <p:cNvSpPr>
                <a:spLocks noChangeArrowheads="1"/>
              </p:cNvSpPr>
              <p:nvPr/>
            </p:nvSpPr>
            <p:spPr bwMode="auto">
              <a:xfrm>
                <a:off x="10864851" y="6573838"/>
                <a:ext cx="125413" cy="1222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Oval 160">
                <a:extLst>
                  <a:ext uri="{FF2B5EF4-FFF2-40B4-BE49-F238E27FC236}">
                    <a16:creationId xmlns:a16="http://schemas.microsoft.com/office/drawing/2014/main" id="{4D7490F5-DCD2-410D-B74E-4229846195D1}"/>
                  </a:ext>
                </a:extLst>
              </p:cNvPr>
              <p:cNvSpPr>
                <a:spLocks noChangeArrowheads="1"/>
              </p:cNvSpPr>
              <p:nvPr/>
            </p:nvSpPr>
            <p:spPr bwMode="auto">
              <a:xfrm>
                <a:off x="10864851" y="68468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Oval 161">
                <a:extLst>
                  <a:ext uri="{FF2B5EF4-FFF2-40B4-BE49-F238E27FC236}">
                    <a16:creationId xmlns:a16="http://schemas.microsoft.com/office/drawing/2014/main" id="{28ED400A-0F44-469D-8E92-1CA045E30847}"/>
                  </a:ext>
                </a:extLst>
              </p:cNvPr>
              <p:cNvSpPr>
                <a:spLocks noChangeArrowheads="1"/>
              </p:cNvSpPr>
              <p:nvPr/>
            </p:nvSpPr>
            <p:spPr bwMode="auto">
              <a:xfrm>
                <a:off x="10864851" y="71231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2">
                <a:extLst>
                  <a:ext uri="{FF2B5EF4-FFF2-40B4-BE49-F238E27FC236}">
                    <a16:creationId xmlns:a16="http://schemas.microsoft.com/office/drawing/2014/main" id="{62A05E21-04E3-4DF6-8B2E-B8B943E24843}"/>
                  </a:ext>
                </a:extLst>
              </p:cNvPr>
              <p:cNvSpPr>
                <a:spLocks/>
              </p:cNvSpPr>
              <p:nvPr/>
            </p:nvSpPr>
            <p:spPr bwMode="auto">
              <a:xfrm>
                <a:off x="8235951" y="7780338"/>
                <a:ext cx="2290763" cy="1187450"/>
              </a:xfrm>
              <a:custGeom>
                <a:avLst/>
                <a:gdLst>
                  <a:gd name="T0" fmla="*/ 972 w 987"/>
                  <a:gd name="T1" fmla="*/ 511 h 511"/>
                  <a:gd name="T2" fmla="*/ 16 w 987"/>
                  <a:gd name="T3" fmla="*/ 511 h 511"/>
                  <a:gd name="T4" fmla="*/ 0 w 987"/>
                  <a:gd name="T5" fmla="*/ 496 h 511"/>
                  <a:gd name="T6" fmla="*/ 0 w 987"/>
                  <a:gd name="T7" fmla="*/ 16 h 511"/>
                  <a:gd name="T8" fmla="*/ 16 w 987"/>
                  <a:gd name="T9" fmla="*/ 0 h 511"/>
                  <a:gd name="T10" fmla="*/ 972 w 987"/>
                  <a:gd name="T11" fmla="*/ 0 h 511"/>
                  <a:gd name="T12" fmla="*/ 987 w 987"/>
                  <a:gd name="T13" fmla="*/ 16 h 511"/>
                  <a:gd name="T14" fmla="*/ 987 w 987"/>
                  <a:gd name="T15" fmla="*/ 496 h 511"/>
                  <a:gd name="T16" fmla="*/ 972 w 987"/>
                  <a:gd name="T17"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511">
                    <a:moveTo>
                      <a:pt x="972" y="511"/>
                    </a:moveTo>
                    <a:cubicBezTo>
                      <a:pt x="16" y="511"/>
                      <a:pt x="16" y="511"/>
                      <a:pt x="16" y="511"/>
                    </a:cubicBezTo>
                    <a:cubicBezTo>
                      <a:pt x="7" y="511"/>
                      <a:pt x="0" y="504"/>
                      <a:pt x="0" y="496"/>
                    </a:cubicBezTo>
                    <a:cubicBezTo>
                      <a:pt x="0" y="16"/>
                      <a:pt x="0" y="16"/>
                      <a:pt x="0" y="16"/>
                    </a:cubicBezTo>
                    <a:cubicBezTo>
                      <a:pt x="0" y="7"/>
                      <a:pt x="7" y="0"/>
                      <a:pt x="16" y="0"/>
                    </a:cubicBezTo>
                    <a:cubicBezTo>
                      <a:pt x="972" y="0"/>
                      <a:pt x="972" y="0"/>
                      <a:pt x="972" y="0"/>
                    </a:cubicBezTo>
                    <a:cubicBezTo>
                      <a:pt x="980" y="0"/>
                      <a:pt x="987" y="7"/>
                      <a:pt x="987" y="16"/>
                    </a:cubicBezTo>
                    <a:cubicBezTo>
                      <a:pt x="987" y="496"/>
                      <a:pt x="987" y="496"/>
                      <a:pt x="987" y="496"/>
                    </a:cubicBezTo>
                    <a:cubicBezTo>
                      <a:pt x="987" y="504"/>
                      <a:pt x="980" y="511"/>
                      <a:pt x="972" y="511"/>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163">
                <a:extLst>
                  <a:ext uri="{FF2B5EF4-FFF2-40B4-BE49-F238E27FC236}">
                    <a16:creationId xmlns:a16="http://schemas.microsoft.com/office/drawing/2014/main" id="{160D4BC4-5748-405C-8496-B9566110CDAC}"/>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 name="T8" fmla="*/ 1 w 183"/>
                  <a:gd name="T9" fmla="*/ 1 h 265"/>
                </a:gdLst>
                <a:ahLst/>
                <a:cxnLst>
                  <a:cxn ang="0">
                    <a:pos x="T0" y="T1"/>
                  </a:cxn>
                  <a:cxn ang="0">
                    <a:pos x="T2" y="T3"/>
                  </a:cxn>
                  <a:cxn ang="0">
                    <a:pos x="T4" y="T5"/>
                  </a:cxn>
                  <a:cxn ang="0">
                    <a:pos x="T6" y="T7"/>
                  </a:cxn>
                  <a:cxn ang="0">
                    <a:pos x="T8" y="T9"/>
                  </a:cxn>
                </a:cxnLst>
                <a:rect l="0" t="0" r="r" b="b"/>
                <a:pathLst>
                  <a:path w="183" h="265">
                    <a:moveTo>
                      <a:pt x="1" y="1"/>
                    </a:moveTo>
                    <a:lnTo>
                      <a:pt x="1" y="265"/>
                    </a:lnTo>
                    <a:lnTo>
                      <a:pt x="183" y="126"/>
                    </a:lnTo>
                    <a:lnTo>
                      <a:pt x="0"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164">
                <a:extLst>
                  <a:ext uri="{FF2B5EF4-FFF2-40B4-BE49-F238E27FC236}">
                    <a16:creationId xmlns:a16="http://schemas.microsoft.com/office/drawing/2014/main" id="{55CDDB57-440F-4CBD-B999-E13635AF2438}"/>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Lst>
                <a:ahLst/>
                <a:cxnLst>
                  <a:cxn ang="0">
                    <a:pos x="T0" y="T1"/>
                  </a:cxn>
                  <a:cxn ang="0">
                    <a:pos x="T2" y="T3"/>
                  </a:cxn>
                  <a:cxn ang="0">
                    <a:pos x="T4" y="T5"/>
                  </a:cxn>
                  <a:cxn ang="0">
                    <a:pos x="T6" y="T7"/>
                  </a:cxn>
                </a:cxnLst>
                <a:rect l="0" t="0" r="r" b="b"/>
                <a:pathLst>
                  <a:path w="183" h="265">
                    <a:moveTo>
                      <a:pt x="1" y="1"/>
                    </a:moveTo>
                    <a:lnTo>
                      <a:pt x="1" y="265"/>
                    </a:lnTo>
                    <a:lnTo>
                      <a:pt x="183" y="1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65">
                <a:extLst>
                  <a:ext uri="{FF2B5EF4-FFF2-40B4-BE49-F238E27FC236}">
                    <a16:creationId xmlns:a16="http://schemas.microsoft.com/office/drawing/2014/main" id="{3946FFE0-90A4-4CF8-B352-A3BA3ADBAF14}"/>
                  </a:ext>
                </a:extLst>
              </p:cNvPr>
              <p:cNvSpPr>
                <a:spLocks/>
              </p:cNvSpPr>
              <p:nvPr/>
            </p:nvSpPr>
            <p:spPr bwMode="auto">
              <a:xfrm>
                <a:off x="10969626" y="7924800"/>
                <a:ext cx="774700" cy="776288"/>
              </a:xfrm>
              <a:custGeom>
                <a:avLst/>
                <a:gdLst>
                  <a:gd name="T0" fmla="*/ 167 w 334"/>
                  <a:gd name="T1" fmla="*/ 167 h 334"/>
                  <a:gd name="T2" fmla="*/ 334 w 334"/>
                  <a:gd name="T3" fmla="*/ 167 h 334"/>
                  <a:gd name="T4" fmla="*/ 167 w 334"/>
                  <a:gd name="T5" fmla="*/ 334 h 334"/>
                  <a:gd name="T6" fmla="*/ 0 w 334"/>
                  <a:gd name="T7" fmla="*/ 167 h 334"/>
                  <a:gd name="T8" fmla="*/ 167 w 334"/>
                  <a:gd name="T9" fmla="*/ 0 h 334"/>
                  <a:gd name="T10" fmla="*/ 240 w 334"/>
                  <a:gd name="T11" fmla="*/ 17 h 334"/>
                  <a:gd name="T12" fmla="*/ 167 w 334"/>
                  <a:gd name="T13" fmla="*/ 167 h 334"/>
                </a:gdLst>
                <a:ahLst/>
                <a:cxnLst>
                  <a:cxn ang="0">
                    <a:pos x="T0" y="T1"/>
                  </a:cxn>
                  <a:cxn ang="0">
                    <a:pos x="T2" y="T3"/>
                  </a:cxn>
                  <a:cxn ang="0">
                    <a:pos x="T4" y="T5"/>
                  </a:cxn>
                  <a:cxn ang="0">
                    <a:pos x="T6" y="T7"/>
                  </a:cxn>
                  <a:cxn ang="0">
                    <a:pos x="T8" y="T9"/>
                  </a:cxn>
                  <a:cxn ang="0">
                    <a:pos x="T10" y="T11"/>
                  </a:cxn>
                  <a:cxn ang="0">
                    <a:pos x="T12" y="T13"/>
                  </a:cxn>
                </a:cxnLst>
                <a:rect l="0" t="0" r="r" b="b"/>
                <a:pathLst>
                  <a:path w="334" h="334">
                    <a:moveTo>
                      <a:pt x="167" y="167"/>
                    </a:moveTo>
                    <a:cubicBezTo>
                      <a:pt x="334" y="167"/>
                      <a:pt x="334" y="167"/>
                      <a:pt x="334" y="167"/>
                    </a:cubicBezTo>
                    <a:cubicBezTo>
                      <a:pt x="334" y="258"/>
                      <a:pt x="259" y="334"/>
                      <a:pt x="167" y="334"/>
                    </a:cubicBezTo>
                    <a:cubicBezTo>
                      <a:pt x="75" y="334"/>
                      <a:pt x="0" y="258"/>
                      <a:pt x="0" y="167"/>
                    </a:cubicBezTo>
                    <a:cubicBezTo>
                      <a:pt x="0" y="75"/>
                      <a:pt x="75" y="0"/>
                      <a:pt x="167" y="0"/>
                    </a:cubicBezTo>
                    <a:cubicBezTo>
                      <a:pt x="192" y="0"/>
                      <a:pt x="218" y="5"/>
                      <a:pt x="240" y="17"/>
                    </a:cubicBezTo>
                    <a:lnTo>
                      <a:pt x="167" y="167"/>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66">
                <a:extLst>
                  <a:ext uri="{FF2B5EF4-FFF2-40B4-BE49-F238E27FC236}">
                    <a16:creationId xmlns:a16="http://schemas.microsoft.com/office/drawing/2014/main" id="{8A107799-7D0D-477A-B759-D764A9610339}"/>
                  </a:ext>
                </a:extLst>
              </p:cNvPr>
              <p:cNvSpPr>
                <a:spLocks/>
              </p:cNvSpPr>
              <p:nvPr/>
            </p:nvSpPr>
            <p:spPr bwMode="auto">
              <a:xfrm>
                <a:off x="11371264" y="7945438"/>
                <a:ext cx="422275" cy="355600"/>
              </a:xfrm>
              <a:custGeom>
                <a:avLst/>
                <a:gdLst>
                  <a:gd name="T0" fmla="*/ 0 w 182"/>
                  <a:gd name="T1" fmla="*/ 153 h 153"/>
                  <a:gd name="T2" fmla="*/ 99 w 182"/>
                  <a:gd name="T3" fmla="*/ 0 h 153"/>
                  <a:gd name="T4" fmla="*/ 156 w 182"/>
                  <a:gd name="T5" fmla="*/ 57 h 153"/>
                  <a:gd name="T6" fmla="*/ 182 w 182"/>
                  <a:gd name="T7" fmla="*/ 134 h 153"/>
                  <a:gd name="T8" fmla="*/ 0 w 182"/>
                  <a:gd name="T9" fmla="*/ 153 h 153"/>
                </a:gdLst>
                <a:ahLst/>
                <a:cxnLst>
                  <a:cxn ang="0">
                    <a:pos x="T0" y="T1"/>
                  </a:cxn>
                  <a:cxn ang="0">
                    <a:pos x="T2" y="T3"/>
                  </a:cxn>
                  <a:cxn ang="0">
                    <a:pos x="T4" y="T5"/>
                  </a:cxn>
                  <a:cxn ang="0">
                    <a:pos x="T6" y="T7"/>
                  </a:cxn>
                  <a:cxn ang="0">
                    <a:pos x="T8" y="T9"/>
                  </a:cxn>
                </a:cxnLst>
                <a:rect l="0" t="0" r="r" b="b"/>
                <a:pathLst>
                  <a:path w="182" h="153">
                    <a:moveTo>
                      <a:pt x="0" y="153"/>
                    </a:moveTo>
                    <a:cubicBezTo>
                      <a:pt x="99" y="0"/>
                      <a:pt x="99" y="0"/>
                      <a:pt x="99" y="0"/>
                    </a:cubicBezTo>
                    <a:cubicBezTo>
                      <a:pt x="122" y="14"/>
                      <a:pt x="141" y="34"/>
                      <a:pt x="156" y="57"/>
                    </a:cubicBezTo>
                    <a:cubicBezTo>
                      <a:pt x="170" y="81"/>
                      <a:pt x="179" y="107"/>
                      <a:pt x="182" y="134"/>
                    </a:cubicBezTo>
                    <a:lnTo>
                      <a:pt x="0" y="153"/>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Rectangle 167">
                <a:extLst>
                  <a:ext uri="{FF2B5EF4-FFF2-40B4-BE49-F238E27FC236}">
                    <a16:creationId xmlns:a16="http://schemas.microsoft.com/office/drawing/2014/main" id="{AFDB9DAD-78A8-487F-9793-F52F50A42AD8}"/>
                  </a:ext>
                </a:extLst>
              </p:cNvPr>
              <p:cNvSpPr>
                <a:spLocks noChangeArrowheads="1"/>
              </p:cNvSpPr>
              <p:nvPr/>
            </p:nvSpPr>
            <p:spPr bwMode="auto">
              <a:xfrm>
                <a:off x="12071351" y="7945438"/>
                <a:ext cx="90488" cy="7080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Rectangle 168">
                <a:extLst>
                  <a:ext uri="{FF2B5EF4-FFF2-40B4-BE49-F238E27FC236}">
                    <a16:creationId xmlns:a16="http://schemas.microsoft.com/office/drawing/2014/main" id="{832A4795-C34E-43A8-B606-3B094CB658BB}"/>
                  </a:ext>
                </a:extLst>
              </p:cNvPr>
              <p:cNvSpPr>
                <a:spLocks noChangeArrowheads="1"/>
              </p:cNvSpPr>
              <p:nvPr/>
            </p:nvSpPr>
            <p:spPr bwMode="auto">
              <a:xfrm>
                <a:off x="12161839" y="8361363"/>
                <a:ext cx="93663" cy="292100"/>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Rectangle 169">
                <a:extLst>
                  <a:ext uri="{FF2B5EF4-FFF2-40B4-BE49-F238E27FC236}">
                    <a16:creationId xmlns:a16="http://schemas.microsoft.com/office/drawing/2014/main" id="{9E702605-9FE5-43CE-9D76-16C84B41C0AD}"/>
                  </a:ext>
                </a:extLst>
              </p:cNvPr>
              <p:cNvSpPr>
                <a:spLocks noChangeArrowheads="1"/>
              </p:cNvSpPr>
              <p:nvPr/>
            </p:nvSpPr>
            <p:spPr bwMode="auto">
              <a:xfrm>
                <a:off x="12396789" y="8085138"/>
                <a:ext cx="92075" cy="5683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Rectangle 170">
                <a:extLst>
                  <a:ext uri="{FF2B5EF4-FFF2-40B4-BE49-F238E27FC236}">
                    <a16:creationId xmlns:a16="http://schemas.microsoft.com/office/drawing/2014/main" id="{E73F88DC-61B8-49A8-8524-0F2FA46F0859}"/>
                  </a:ext>
                </a:extLst>
              </p:cNvPr>
              <p:cNvSpPr>
                <a:spLocks noChangeArrowheads="1"/>
              </p:cNvSpPr>
              <p:nvPr/>
            </p:nvSpPr>
            <p:spPr bwMode="auto">
              <a:xfrm>
                <a:off x="12488864" y="8275638"/>
                <a:ext cx="90488" cy="3778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Rectangle 171">
                <a:extLst>
                  <a:ext uri="{FF2B5EF4-FFF2-40B4-BE49-F238E27FC236}">
                    <a16:creationId xmlns:a16="http://schemas.microsoft.com/office/drawing/2014/main" id="{BAD9C613-644B-4EC6-A5FD-13ACDC1D3FCF}"/>
                  </a:ext>
                </a:extLst>
              </p:cNvPr>
              <p:cNvSpPr>
                <a:spLocks noChangeArrowheads="1"/>
              </p:cNvSpPr>
              <p:nvPr/>
            </p:nvSpPr>
            <p:spPr bwMode="auto">
              <a:xfrm>
                <a:off x="12723814" y="7772400"/>
                <a:ext cx="90488" cy="8810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Rectangle 172">
                <a:extLst>
                  <a:ext uri="{FF2B5EF4-FFF2-40B4-BE49-F238E27FC236}">
                    <a16:creationId xmlns:a16="http://schemas.microsoft.com/office/drawing/2014/main" id="{EE7D3D02-E754-49A2-902B-9BDF10779D17}"/>
                  </a:ext>
                </a:extLst>
              </p:cNvPr>
              <p:cNvSpPr>
                <a:spLocks noChangeArrowheads="1"/>
              </p:cNvSpPr>
              <p:nvPr/>
            </p:nvSpPr>
            <p:spPr bwMode="auto">
              <a:xfrm>
                <a:off x="12814301" y="8074025"/>
                <a:ext cx="90488" cy="579438"/>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173">
                <a:extLst>
                  <a:ext uri="{FF2B5EF4-FFF2-40B4-BE49-F238E27FC236}">
                    <a16:creationId xmlns:a16="http://schemas.microsoft.com/office/drawing/2014/main" id="{E9980B3F-7F38-4313-9371-5D65335027E5}"/>
                  </a:ext>
                </a:extLst>
              </p:cNvPr>
              <p:cNvSpPr>
                <a:spLocks noChangeArrowheads="1"/>
              </p:cNvSpPr>
              <p:nvPr/>
            </p:nvSpPr>
            <p:spPr bwMode="auto">
              <a:xfrm>
                <a:off x="13049251" y="8175625"/>
                <a:ext cx="90488" cy="47783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Rectangle 174">
                <a:extLst>
                  <a:ext uri="{FF2B5EF4-FFF2-40B4-BE49-F238E27FC236}">
                    <a16:creationId xmlns:a16="http://schemas.microsoft.com/office/drawing/2014/main" id="{2B7C6CA3-B928-4CCB-924E-D8B1B67513C5}"/>
                  </a:ext>
                </a:extLst>
              </p:cNvPr>
              <p:cNvSpPr>
                <a:spLocks noChangeArrowheads="1"/>
              </p:cNvSpPr>
              <p:nvPr/>
            </p:nvSpPr>
            <p:spPr bwMode="auto">
              <a:xfrm>
                <a:off x="13139739" y="8491538"/>
                <a:ext cx="92075" cy="1619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175">
                <a:extLst>
                  <a:ext uri="{FF2B5EF4-FFF2-40B4-BE49-F238E27FC236}">
                    <a16:creationId xmlns:a16="http://schemas.microsoft.com/office/drawing/2014/main" id="{4A1759FA-FB3D-4D9E-BF9C-8EEEFCB21015}"/>
                  </a:ext>
                </a:extLst>
              </p:cNvPr>
              <p:cNvSpPr>
                <a:spLocks/>
              </p:cNvSpPr>
              <p:nvPr/>
            </p:nvSpPr>
            <p:spPr bwMode="auto">
              <a:xfrm>
                <a:off x="8296276" y="5129213"/>
                <a:ext cx="4065588" cy="506413"/>
              </a:xfrm>
              <a:custGeom>
                <a:avLst/>
                <a:gdLst>
                  <a:gd name="T0" fmla="*/ 1735 w 1752"/>
                  <a:gd name="T1" fmla="*/ 218 h 218"/>
                  <a:gd name="T2" fmla="*/ 17 w 1752"/>
                  <a:gd name="T3" fmla="*/ 218 h 218"/>
                  <a:gd name="T4" fmla="*/ 0 w 1752"/>
                  <a:gd name="T5" fmla="*/ 200 h 218"/>
                  <a:gd name="T6" fmla="*/ 0 w 1752"/>
                  <a:gd name="T7" fmla="*/ 18 h 218"/>
                  <a:gd name="T8" fmla="*/ 17 w 1752"/>
                  <a:gd name="T9" fmla="*/ 0 h 218"/>
                  <a:gd name="T10" fmla="*/ 1735 w 1752"/>
                  <a:gd name="T11" fmla="*/ 0 h 218"/>
                  <a:gd name="T12" fmla="*/ 1752 w 1752"/>
                  <a:gd name="T13" fmla="*/ 18 h 218"/>
                  <a:gd name="T14" fmla="*/ 1752 w 1752"/>
                  <a:gd name="T15" fmla="*/ 200 h 218"/>
                  <a:gd name="T16" fmla="*/ 1735 w 1752"/>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2" h="218">
                    <a:moveTo>
                      <a:pt x="1735" y="218"/>
                    </a:moveTo>
                    <a:cubicBezTo>
                      <a:pt x="17" y="218"/>
                      <a:pt x="17" y="218"/>
                      <a:pt x="17" y="218"/>
                    </a:cubicBezTo>
                    <a:cubicBezTo>
                      <a:pt x="8" y="218"/>
                      <a:pt x="0" y="210"/>
                      <a:pt x="0" y="200"/>
                    </a:cubicBezTo>
                    <a:cubicBezTo>
                      <a:pt x="0" y="18"/>
                      <a:pt x="0" y="18"/>
                      <a:pt x="0" y="18"/>
                    </a:cubicBezTo>
                    <a:cubicBezTo>
                      <a:pt x="0" y="8"/>
                      <a:pt x="8" y="0"/>
                      <a:pt x="17" y="0"/>
                    </a:cubicBezTo>
                    <a:cubicBezTo>
                      <a:pt x="1735" y="0"/>
                      <a:pt x="1735" y="0"/>
                      <a:pt x="1735" y="0"/>
                    </a:cubicBezTo>
                    <a:cubicBezTo>
                      <a:pt x="1744" y="0"/>
                      <a:pt x="1752" y="8"/>
                      <a:pt x="1752" y="18"/>
                    </a:cubicBezTo>
                    <a:cubicBezTo>
                      <a:pt x="1752" y="200"/>
                      <a:pt x="1752" y="200"/>
                      <a:pt x="1752" y="200"/>
                    </a:cubicBezTo>
                    <a:cubicBezTo>
                      <a:pt x="1752" y="210"/>
                      <a:pt x="1744" y="218"/>
                      <a:pt x="1735" y="21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Line 208">
                <a:extLst>
                  <a:ext uri="{FF2B5EF4-FFF2-40B4-BE49-F238E27FC236}">
                    <a16:creationId xmlns:a16="http://schemas.microsoft.com/office/drawing/2014/main" id="{F1E81824-C3D6-445D-B504-A457CA688F47}"/>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9">
                <a:extLst>
                  <a:ext uri="{FF2B5EF4-FFF2-40B4-BE49-F238E27FC236}">
                    <a16:creationId xmlns:a16="http://schemas.microsoft.com/office/drawing/2014/main" id="{F62890FF-8030-4725-9603-E0EF8F6619F4}"/>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08C3987-0A7F-4C37-B17F-013510552671}"/>
                </a:ext>
              </a:extLst>
            </p:cNvPr>
            <p:cNvGrpSpPr/>
            <p:nvPr/>
          </p:nvGrpSpPr>
          <p:grpSpPr>
            <a:xfrm>
              <a:off x="6994526" y="4725987"/>
              <a:ext cx="2484437" cy="1271588"/>
              <a:chOff x="9928226" y="2581275"/>
              <a:chExt cx="2484437" cy="1271588"/>
            </a:xfrm>
          </p:grpSpPr>
          <p:sp>
            <p:nvSpPr>
              <p:cNvPr id="10" name="Freeform 210">
                <a:extLst>
                  <a:ext uri="{FF2B5EF4-FFF2-40B4-BE49-F238E27FC236}">
                    <a16:creationId xmlns:a16="http://schemas.microsoft.com/office/drawing/2014/main" id="{37797CB1-0DE9-4657-82D4-A2822A0E987C}"/>
                  </a:ext>
                </a:extLst>
              </p:cNvPr>
              <p:cNvSpPr>
                <a:spLocks/>
              </p:cNvSpPr>
              <p:nvPr/>
            </p:nvSpPr>
            <p:spPr bwMode="auto">
              <a:xfrm>
                <a:off x="10614026" y="2871788"/>
                <a:ext cx="223838" cy="415925"/>
              </a:xfrm>
              <a:custGeom>
                <a:avLst/>
                <a:gdLst>
                  <a:gd name="T0" fmla="*/ 34 w 96"/>
                  <a:gd name="T1" fmla="*/ 23 h 179"/>
                  <a:gd name="T2" fmla="*/ 0 w 96"/>
                  <a:gd name="T3" fmla="*/ 179 h 179"/>
                  <a:gd name="T4" fmla="*/ 41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1" y="175"/>
                      <a:pt x="41" y="175"/>
                      <a:pt x="41" y="175"/>
                    </a:cubicBezTo>
                    <a:cubicBezTo>
                      <a:pt x="96" y="14"/>
                      <a:pt x="96" y="14"/>
                      <a:pt x="96" y="14"/>
                    </a:cubicBezTo>
                    <a:cubicBezTo>
                      <a:pt x="66" y="0"/>
                      <a:pt x="66" y="0"/>
                      <a:pt x="66" y="0"/>
                    </a:cubicBezTo>
                    <a:lnTo>
                      <a:pt x="34" y="2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211">
                <a:extLst>
                  <a:ext uri="{FF2B5EF4-FFF2-40B4-BE49-F238E27FC236}">
                    <a16:creationId xmlns:a16="http://schemas.microsoft.com/office/drawing/2014/main" id="{3B36807B-0E3B-40F5-A6CB-CCCAB723E9AE}"/>
                  </a:ext>
                </a:extLst>
              </p:cNvPr>
              <p:cNvSpPr>
                <a:spLocks/>
              </p:cNvSpPr>
              <p:nvPr/>
            </p:nvSpPr>
            <p:spPr bwMode="auto">
              <a:xfrm>
                <a:off x="10567988" y="2651125"/>
                <a:ext cx="1171575" cy="660400"/>
              </a:xfrm>
              <a:custGeom>
                <a:avLst/>
                <a:gdLst>
                  <a:gd name="T0" fmla="*/ 0 w 505"/>
                  <a:gd name="T1" fmla="*/ 274 h 284"/>
                  <a:gd name="T2" fmla="*/ 93 w 505"/>
                  <a:gd name="T3" fmla="*/ 116 h 284"/>
                  <a:gd name="T4" fmla="*/ 160 w 505"/>
                  <a:gd name="T5" fmla="*/ 0 h 284"/>
                  <a:gd name="T6" fmla="*/ 333 w 505"/>
                  <a:gd name="T7" fmla="*/ 47 h 284"/>
                  <a:gd name="T8" fmla="*/ 505 w 505"/>
                  <a:gd name="T9" fmla="*/ 95 h 284"/>
                  <a:gd name="T10" fmla="*/ 369 w 505"/>
                  <a:gd name="T11" fmla="*/ 274 h 284"/>
                  <a:gd name="T12" fmla="*/ 0 w 505"/>
                  <a:gd name="T13" fmla="*/ 274 h 284"/>
                </a:gdLst>
                <a:ahLst/>
                <a:cxnLst>
                  <a:cxn ang="0">
                    <a:pos x="T0" y="T1"/>
                  </a:cxn>
                  <a:cxn ang="0">
                    <a:pos x="T2" y="T3"/>
                  </a:cxn>
                  <a:cxn ang="0">
                    <a:pos x="T4" y="T5"/>
                  </a:cxn>
                  <a:cxn ang="0">
                    <a:pos x="T6" y="T7"/>
                  </a:cxn>
                  <a:cxn ang="0">
                    <a:pos x="T8" y="T9"/>
                  </a:cxn>
                  <a:cxn ang="0">
                    <a:pos x="T10" y="T11"/>
                  </a:cxn>
                  <a:cxn ang="0">
                    <a:pos x="T12" y="T13"/>
                  </a:cxn>
                </a:cxnLst>
                <a:rect l="0" t="0" r="r" b="b"/>
                <a:pathLst>
                  <a:path w="505" h="284">
                    <a:moveTo>
                      <a:pt x="0" y="274"/>
                    </a:moveTo>
                    <a:cubicBezTo>
                      <a:pt x="50" y="234"/>
                      <a:pt x="88" y="200"/>
                      <a:pt x="93" y="116"/>
                    </a:cubicBezTo>
                    <a:cubicBezTo>
                      <a:pt x="160" y="0"/>
                      <a:pt x="160" y="0"/>
                      <a:pt x="160" y="0"/>
                    </a:cubicBezTo>
                    <a:cubicBezTo>
                      <a:pt x="224" y="3"/>
                      <a:pt x="281" y="20"/>
                      <a:pt x="333" y="47"/>
                    </a:cubicBezTo>
                    <a:cubicBezTo>
                      <a:pt x="391" y="57"/>
                      <a:pt x="449" y="72"/>
                      <a:pt x="505" y="95"/>
                    </a:cubicBezTo>
                    <a:cubicBezTo>
                      <a:pt x="492" y="143"/>
                      <a:pt x="453" y="201"/>
                      <a:pt x="369" y="274"/>
                    </a:cubicBezTo>
                    <a:cubicBezTo>
                      <a:pt x="358" y="284"/>
                      <a:pt x="0" y="274"/>
                      <a:pt x="0"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2">
                <a:extLst>
                  <a:ext uri="{FF2B5EF4-FFF2-40B4-BE49-F238E27FC236}">
                    <a16:creationId xmlns:a16="http://schemas.microsoft.com/office/drawing/2014/main" id="{2D175379-E36D-4484-9A72-4AE24C33C2B2}"/>
                  </a:ext>
                </a:extLst>
              </p:cNvPr>
              <p:cNvSpPr>
                <a:spLocks/>
              </p:cNvSpPr>
              <p:nvPr/>
            </p:nvSpPr>
            <p:spPr bwMode="auto">
              <a:xfrm>
                <a:off x="11185526" y="2624138"/>
                <a:ext cx="376238" cy="496888"/>
              </a:xfrm>
              <a:custGeom>
                <a:avLst/>
                <a:gdLst>
                  <a:gd name="T0" fmla="*/ 16 w 162"/>
                  <a:gd name="T1" fmla="*/ 62 h 214"/>
                  <a:gd name="T2" fmla="*/ 29 w 162"/>
                  <a:gd name="T3" fmla="*/ 35 h 214"/>
                  <a:gd name="T4" fmla="*/ 39 w 162"/>
                  <a:gd name="T5" fmla="*/ 22 h 214"/>
                  <a:gd name="T6" fmla="*/ 113 w 162"/>
                  <a:gd name="T7" fmla="*/ 6 h 214"/>
                  <a:gd name="T8" fmla="*/ 162 w 162"/>
                  <a:gd name="T9" fmla="*/ 73 h 214"/>
                  <a:gd name="T10" fmla="*/ 130 w 162"/>
                  <a:gd name="T11" fmla="*/ 162 h 214"/>
                  <a:gd name="T12" fmla="*/ 58 w 162"/>
                  <a:gd name="T13" fmla="*/ 212 h 214"/>
                  <a:gd name="T14" fmla="*/ 41 w 162"/>
                  <a:gd name="T15" fmla="*/ 211 h 214"/>
                  <a:gd name="T16" fmla="*/ 0 w 162"/>
                  <a:gd name="T17" fmla="*/ 155 h 214"/>
                  <a:gd name="T18" fmla="*/ 8 w 162"/>
                  <a:gd name="T19" fmla="*/ 91 h 214"/>
                  <a:gd name="T20" fmla="*/ 16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6" y="62"/>
                    </a:moveTo>
                    <a:cubicBezTo>
                      <a:pt x="21" y="53"/>
                      <a:pt x="26" y="42"/>
                      <a:pt x="29" y="35"/>
                    </a:cubicBezTo>
                    <a:cubicBezTo>
                      <a:pt x="32" y="30"/>
                      <a:pt x="35" y="25"/>
                      <a:pt x="39" y="22"/>
                    </a:cubicBezTo>
                    <a:cubicBezTo>
                      <a:pt x="60" y="4"/>
                      <a:pt x="85" y="0"/>
                      <a:pt x="113" y="6"/>
                    </a:cubicBezTo>
                    <a:cubicBezTo>
                      <a:pt x="151" y="16"/>
                      <a:pt x="161" y="42"/>
                      <a:pt x="162" y="73"/>
                    </a:cubicBezTo>
                    <a:cubicBezTo>
                      <a:pt x="159" y="107"/>
                      <a:pt x="148" y="136"/>
                      <a:pt x="130" y="162"/>
                    </a:cubicBezTo>
                    <a:cubicBezTo>
                      <a:pt x="108" y="188"/>
                      <a:pt x="84" y="204"/>
                      <a:pt x="58" y="212"/>
                    </a:cubicBezTo>
                    <a:cubicBezTo>
                      <a:pt x="52" y="214"/>
                      <a:pt x="47" y="213"/>
                      <a:pt x="41" y="211"/>
                    </a:cubicBezTo>
                    <a:cubicBezTo>
                      <a:pt x="15" y="198"/>
                      <a:pt x="2" y="180"/>
                      <a:pt x="0" y="155"/>
                    </a:cubicBezTo>
                    <a:cubicBezTo>
                      <a:pt x="8" y="91"/>
                      <a:pt x="8" y="91"/>
                      <a:pt x="8" y="91"/>
                    </a:cubicBezTo>
                    <a:cubicBezTo>
                      <a:pt x="9" y="81"/>
                      <a:pt x="12" y="71"/>
                      <a:pt x="16" y="6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213">
                <a:extLst>
                  <a:ext uri="{FF2B5EF4-FFF2-40B4-BE49-F238E27FC236}">
                    <a16:creationId xmlns:a16="http://schemas.microsoft.com/office/drawing/2014/main" id="{070D7766-48C9-408A-8F28-2CA2A8AF69DE}"/>
                  </a:ext>
                </a:extLst>
              </p:cNvPr>
              <p:cNvSpPr>
                <a:spLocks/>
              </p:cNvSpPr>
              <p:nvPr/>
            </p:nvSpPr>
            <p:spPr bwMode="auto">
              <a:xfrm>
                <a:off x="11472863" y="3446463"/>
                <a:ext cx="276225" cy="271463"/>
              </a:xfrm>
              <a:custGeom>
                <a:avLst/>
                <a:gdLst>
                  <a:gd name="T0" fmla="*/ 119 w 119"/>
                  <a:gd name="T1" fmla="*/ 27 h 117"/>
                  <a:gd name="T2" fmla="*/ 71 w 119"/>
                  <a:gd name="T3" fmla="*/ 107 h 117"/>
                  <a:gd name="T4" fmla="*/ 64 w 119"/>
                  <a:gd name="T5" fmla="*/ 104 h 117"/>
                  <a:gd name="T6" fmla="*/ 70 w 119"/>
                  <a:gd name="T7" fmla="*/ 79 h 117"/>
                  <a:gd name="T8" fmla="*/ 49 w 119"/>
                  <a:gd name="T9" fmla="*/ 111 h 117"/>
                  <a:gd name="T10" fmla="*/ 42 w 119"/>
                  <a:gd name="T11" fmla="*/ 107 h 117"/>
                  <a:gd name="T12" fmla="*/ 54 w 119"/>
                  <a:gd name="T13" fmla="*/ 70 h 117"/>
                  <a:gd name="T14" fmla="*/ 24 w 119"/>
                  <a:gd name="T15" fmla="*/ 117 h 117"/>
                  <a:gd name="T16" fmla="*/ 18 w 119"/>
                  <a:gd name="T17" fmla="*/ 114 h 117"/>
                  <a:gd name="T18" fmla="*/ 39 w 119"/>
                  <a:gd name="T19" fmla="*/ 65 h 117"/>
                  <a:gd name="T20" fmla="*/ 5 w 119"/>
                  <a:gd name="T21" fmla="*/ 113 h 117"/>
                  <a:gd name="T22" fmla="*/ 0 w 119"/>
                  <a:gd name="T23" fmla="*/ 111 h 117"/>
                  <a:gd name="T24" fmla="*/ 25 w 119"/>
                  <a:gd name="T25" fmla="*/ 57 h 117"/>
                  <a:gd name="T26" fmla="*/ 91 w 119"/>
                  <a:gd name="T27" fmla="*/ 0 h 117"/>
                  <a:gd name="T28" fmla="*/ 119 w 119"/>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17">
                    <a:moveTo>
                      <a:pt x="119" y="27"/>
                    </a:moveTo>
                    <a:cubicBezTo>
                      <a:pt x="110" y="35"/>
                      <a:pt x="80" y="95"/>
                      <a:pt x="71" y="107"/>
                    </a:cubicBezTo>
                    <a:cubicBezTo>
                      <a:pt x="64" y="104"/>
                      <a:pt x="64" y="104"/>
                      <a:pt x="64" y="104"/>
                    </a:cubicBezTo>
                    <a:cubicBezTo>
                      <a:pt x="70" y="79"/>
                      <a:pt x="70" y="79"/>
                      <a:pt x="70" y="79"/>
                    </a:cubicBezTo>
                    <a:cubicBezTo>
                      <a:pt x="49" y="111"/>
                      <a:pt x="49" y="111"/>
                      <a:pt x="49" y="111"/>
                    </a:cubicBezTo>
                    <a:cubicBezTo>
                      <a:pt x="42" y="107"/>
                      <a:pt x="42" y="107"/>
                      <a:pt x="42" y="107"/>
                    </a:cubicBezTo>
                    <a:cubicBezTo>
                      <a:pt x="54" y="70"/>
                      <a:pt x="54" y="70"/>
                      <a:pt x="54" y="70"/>
                    </a:cubicBezTo>
                    <a:cubicBezTo>
                      <a:pt x="24" y="117"/>
                      <a:pt x="24" y="117"/>
                      <a:pt x="24" y="117"/>
                    </a:cubicBezTo>
                    <a:cubicBezTo>
                      <a:pt x="18" y="114"/>
                      <a:pt x="18" y="114"/>
                      <a:pt x="18" y="114"/>
                    </a:cubicBezTo>
                    <a:cubicBezTo>
                      <a:pt x="39" y="65"/>
                      <a:pt x="39" y="65"/>
                      <a:pt x="39" y="65"/>
                    </a:cubicBezTo>
                    <a:cubicBezTo>
                      <a:pt x="5" y="113"/>
                      <a:pt x="5" y="113"/>
                      <a:pt x="5" y="113"/>
                    </a:cubicBezTo>
                    <a:cubicBezTo>
                      <a:pt x="0" y="111"/>
                      <a:pt x="0" y="111"/>
                      <a:pt x="0" y="111"/>
                    </a:cubicBezTo>
                    <a:cubicBezTo>
                      <a:pt x="25" y="57"/>
                      <a:pt x="25" y="57"/>
                      <a:pt x="25" y="57"/>
                    </a:cubicBezTo>
                    <a:cubicBezTo>
                      <a:pt x="37" y="40"/>
                      <a:pt x="83" y="2"/>
                      <a:pt x="91" y="0"/>
                    </a:cubicBezTo>
                    <a:lnTo>
                      <a:pt x="119" y="2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8CFF6DD3-4014-457F-88E5-C6B6C1AE37DF}"/>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 name="T6" fmla="*/ 5 w 13"/>
                  <a:gd name="T7" fmla="*/ 37 h 37"/>
                </a:gdLst>
                <a:ahLst/>
                <a:cxnLst>
                  <a:cxn ang="0">
                    <a:pos x="T0" y="T1"/>
                  </a:cxn>
                  <a:cxn ang="0">
                    <a:pos x="T2" y="T3"/>
                  </a:cxn>
                  <a:cxn ang="0">
                    <a:pos x="T4" y="T5"/>
                  </a:cxn>
                  <a:cxn ang="0">
                    <a:pos x="T6" y="T7"/>
                  </a:cxn>
                </a:cxnLst>
                <a:rect l="0" t="0" r="r" b="b"/>
                <a:pathLst>
                  <a:path w="13" h="37">
                    <a:moveTo>
                      <a:pt x="5" y="37"/>
                    </a:moveTo>
                    <a:lnTo>
                      <a:pt x="0" y="26"/>
                    </a:lnTo>
                    <a:lnTo>
                      <a:pt x="13" y="0"/>
                    </a:lnTo>
                    <a:lnTo>
                      <a:pt x="5" y="3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E7E03754-651F-4ED1-B0E4-8E46300C27AA}"/>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Lst>
                <a:ahLst/>
                <a:cxnLst>
                  <a:cxn ang="0">
                    <a:pos x="T0" y="T1"/>
                  </a:cxn>
                  <a:cxn ang="0">
                    <a:pos x="T2" y="T3"/>
                  </a:cxn>
                  <a:cxn ang="0">
                    <a:pos x="T4" y="T5"/>
                  </a:cxn>
                </a:cxnLst>
                <a:rect l="0" t="0" r="r" b="b"/>
                <a:pathLst>
                  <a:path w="13" h="37">
                    <a:moveTo>
                      <a:pt x="5" y="37"/>
                    </a:moveTo>
                    <a:lnTo>
                      <a:pt x="0" y="26"/>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6">
                <a:extLst>
                  <a:ext uri="{FF2B5EF4-FFF2-40B4-BE49-F238E27FC236}">
                    <a16:creationId xmlns:a16="http://schemas.microsoft.com/office/drawing/2014/main" id="{BC14E12D-5C5B-4782-B07D-F359BFF9F22E}"/>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 name="T6" fmla="*/ 0 w 18"/>
                  <a:gd name="T7" fmla="*/ 54 h 54"/>
                </a:gdLst>
                <a:ahLst/>
                <a:cxnLst>
                  <a:cxn ang="0">
                    <a:pos x="T0" y="T1"/>
                  </a:cxn>
                  <a:cxn ang="0">
                    <a:pos x="T2" y="T3"/>
                  </a:cxn>
                  <a:cxn ang="0">
                    <a:pos x="T4" y="T5"/>
                  </a:cxn>
                  <a:cxn ang="0">
                    <a:pos x="T6" y="T7"/>
                  </a:cxn>
                </a:cxnLst>
                <a:rect l="0" t="0" r="r" b="b"/>
                <a:pathLst>
                  <a:path w="18" h="54">
                    <a:moveTo>
                      <a:pt x="0" y="54"/>
                    </a:moveTo>
                    <a:lnTo>
                      <a:pt x="9" y="13"/>
                    </a:lnTo>
                    <a:lnTo>
                      <a:pt x="18" y="0"/>
                    </a:lnTo>
                    <a:lnTo>
                      <a:pt x="0" y="54"/>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217">
                <a:extLst>
                  <a:ext uri="{FF2B5EF4-FFF2-40B4-BE49-F238E27FC236}">
                    <a16:creationId xmlns:a16="http://schemas.microsoft.com/office/drawing/2014/main" id="{BD025041-6158-41B5-8C76-4516C5C12C12}"/>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Lst>
                <a:ahLst/>
                <a:cxnLst>
                  <a:cxn ang="0">
                    <a:pos x="T0" y="T1"/>
                  </a:cxn>
                  <a:cxn ang="0">
                    <a:pos x="T2" y="T3"/>
                  </a:cxn>
                  <a:cxn ang="0">
                    <a:pos x="T4" y="T5"/>
                  </a:cxn>
                </a:cxnLst>
                <a:rect l="0" t="0" r="r" b="b"/>
                <a:pathLst>
                  <a:path w="18" h="54">
                    <a:moveTo>
                      <a:pt x="0" y="54"/>
                    </a:moveTo>
                    <a:lnTo>
                      <a:pt x="9" y="13"/>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18">
                <a:extLst>
                  <a:ext uri="{FF2B5EF4-FFF2-40B4-BE49-F238E27FC236}">
                    <a16:creationId xmlns:a16="http://schemas.microsoft.com/office/drawing/2014/main" id="{D1E26C5C-748B-453D-9A7C-68DD871747F7}"/>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 name="T6" fmla="*/ 0 w 31"/>
                  <a:gd name="T7" fmla="*/ 71 h 71"/>
                </a:gdLst>
                <a:ahLst/>
                <a:cxnLst>
                  <a:cxn ang="0">
                    <a:pos x="T0" y="T1"/>
                  </a:cxn>
                  <a:cxn ang="0">
                    <a:pos x="T2" y="T3"/>
                  </a:cxn>
                  <a:cxn ang="0">
                    <a:pos x="T4" y="T5"/>
                  </a:cxn>
                  <a:cxn ang="0">
                    <a:pos x="T6" y="T7"/>
                  </a:cxn>
                </a:cxnLst>
                <a:rect l="0" t="0" r="r" b="b"/>
                <a:pathLst>
                  <a:path w="31" h="71">
                    <a:moveTo>
                      <a:pt x="0" y="71"/>
                    </a:moveTo>
                    <a:lnTo>
                      <a:pt x="24" y="10"/>
                    </a:lnTo>
                    <a:lnTo>
                      <a:pt x="31" y="0"/>
                    </a:lnTo>
                    <a:lnTo>
                      <a:pt x="0" y="71"/>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19">
                <a:extLst>
                  <a:ext uri="{FF2B5EF4-FFF2-40B4-BE49-F238E27FC236}">
                    <a16:creationId xmlns:a16="http://schemas.microsoft.com/office/drawing/2014/main" id="{96332426-D903-423D-B68B-E9CA0B500429}"/>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Lst>
                <a:ahLst/>
                <a:cxnLst>
                  <a:cxn ang="0">
                    <a:pos x="T0" y="T1"/>
                  </a:cxn>
                  <a:cxn ang="0">
                    <a:pos x="T2" y="T3"/>
                  </a:cxn>
                  <a:cxn ang="0">
                    <a:pos x="T4" y="T5"/>
                  </a:cxn>
                </a:cxnLst>
                <a:rect l="0" t="0" r="r" b="b"/>
                <a:pathLst>
                  <a:path w="31" h="71">
                    <a:moveTo>
                      <a:pt x="0" y="71"/>
                    </a:moveTo>
                    <a:lnTo>
                      <a:pt x="24" y="10"/>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20">
                <a:extLst>
                  <a:ext uri="{FF2B5EF4-FFF2-40B4-BE49-F238E27FC236}">
                    <a16:creationId xmlns:a16="http://schemas.microsoft.com/office/drawing/2014/main" id="{F399EAED-9385-4E1C-BB70-81DB48778E52}"/>
                  </a:ext>
                </a:extLst>
              </p:cNvPr>
              <p:cNvSpPr>
                <a:spLocks/>
              </p:cNvSpPr>
              <p:nvPr/>
            </p:nvSpPr>
            <p:spPr bwMode="auto">
              <a:xfrm>
                <a:off x="11684001" y="3398838"/>
                <a:ext cx="120650" cy="109538"/>
              </a:xfrm>
              <a:custGeom>
                <a:avLst/>
                <a:gdLst>
                  <a:gd name="T0" fmla="*/ 69 w 76"/>
                  <a:gd name="T1" fmla="*/ 44 h 69"/>
                  <a:gd name="T2" fmla="*/ 41 w 76"/>
                  <a:gd name="T3" fmla="*/ 69 h 69"/>
                  <a:gd name="T4" fmla="*/ 0 w 76"/>
                  <a:gd name="T5" fmla="*/ 30 h 69"/>
                  <a:gd name="T6" fmla="*/ 31 w 76"/>
                  <a:gd name="T7" fmla="*/ 0 h 69"/>
                  <a:gd name="T8" fmla="*/ 76 w 76"/>
                  <a:gd name="T9" fmla="*/ 41 h 69"/>
                  <a:gd name="T10" fmla="*/ 69 w 76"/>
                  <a:gd name="T11" fmla="*/ 44 h 69"/>
                </a:gdLst>
                <a:ahLst/>
                <a:cxnLst>
                  <a:cxn ang="0">
                    <a:pos x="T0" y="T1"/>
                  </a:cxn>
                  <a:cxn ang="0">
                    <a:pos x="T2" y="T3"/>
                  </a:cxn>
                  <a:cxn ang="0">
                    <a:pos x="T4" y="T5"/>
                  </a:cxn>
                  <a:cxn ang="0">
                    <a:pos x="T6" y="T7"/>
                  </a:cxn>
                  <a:cxn ang="0">
                    <a:pos x="T8" y="T9"/>
                  </a:cxn>
                  <a:cxn ang="0">
                    <a:pos x="T10" y="T11"/>
                  </a:cxn>
                </a:cxnLst>
                <a:rect l="0" t="0" r="r" b="b"/>
                <a:pathLst>
                  <a:path w="76" h="69">
                    <a:moveTo>
                      <a:pt x="69" y="44"/>
                    </a:moveTo>
                    <a:lnTo>
                      <a:pt x="41" y="69"/>
                    </a:lnTo>
                    <a:lnTo>
                      <a:pt x="0" y="30"/>
                    </a:lnTo>
                    <a:lnTo>
                      <a:pt x="31" y="0"/>
                    </a:lnTo>
                    <a:lnTo>
                      <a:pt x="76" y="41"/>
                    </a:lnTo>
                    <a:lnTo>
                      <a:pt x="69"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21">
                <a:extLst>
                  <a:ext uri="{FF2B5EF4-FFF2-40B4-BE49-F238E27FC236}">
                    <a16:creationId xmlns:a16="http://schemas.microsoft.com/office/drawing/2014/main" id="{B02BB7CB-2C19-4627-99EC-AA35582DB939}"/>
                  </a:ext>
                </a:extLst>
              </p:cNvPr>
              <p:cNvSpPr>
                <a:spLocks/>
              </p:cNvSpPr>
              <p:nvPr/>
            </p:nvSpPr>
            <p:spPr bwMode="auto">
              <a:xfrm>
                <a:off x="11182351" y="2581275"/>
                <a:ext cx="417513" cy="525463"/>
              </a:xfrm>
              <a:custGeom>
                <a:avLst/>
                <a:gdLst>
                  <a:gd name="T0" fmla="*/ 2 w 180"/>
                  <a:gd name="T1" fmla="*/ 104 h 226"/>
                  <a:gd name="T2" fmla="*/ 21 w 180"/>
                  <a:gd name="T3" fmla="*/ 33 h 226"/>
                  <a:gd name="T4" fmla="*/ 49 w 180"/>
                  <a:gd name="T5" fmla="*/ 8 h 226"/>
                  <a:gd name="T6" fmla="*/ 106 w 180"/>
                  <a:gd name="T7" fmla="*/ 0 h 226"/>
                  <a:gd name="T8" fmla="*/ 141 w 180"/>
                  <a:gd name="T9" fmla="*/ 10 h 226"/>
                  <a:gd name="T10" fmla="*/ 167 w 180"/>
                  <a:gd name="T11" fmla="*/ 32 h 226"/>
                  <a:gd name="T12" fmla="*/ 178 w 180"/>
                  <a:gd name="T13" fmla="*/ 58 h 226"/>
                  <a:gd name="T14" fmla="*/ 171 w 180"/>
                  <a:gd name="T15" fmla="*/ 123 h 226"/>
                  <a:gd name="T16" fmla="*/ 157 w 180"/>
                  <a:gd name="T17" fmla="*/ 159 h 226"/>
                  <a:gd name="T18" fmla="*/ 147 w 180"/>
                  <a:gd name="T19" fmla="*/ 174 h 226"/>
                  <a:gd name="T20" fmla="*/ 122 w 180"/>
                  <a:gd name="T21" fmla="*/ 198 h 226"/>
                  <a:gd name="T22" fmla="*/ 99 w 180"/>
                  <a:gd name="T23" fmla="*/ 219 h 226"/>
                  <a:gd name="T24" fmla="*/ 93 w 180"/>
                  <a:gd name="T25" fmla="*/ 218 h 226"/>
                  <a:gd name="T26" fmla="*/ 88 w 180"/>
                  <a:gd name="T27" fmla="*/ 209 h 226"/>
                  <a:gd name="T28" fmla="*/ 82 w 180"/>
                  <a:gd name="T29" fmla="*/ 209 h 226"/>
                  <a:gd name="T30" fmla="*/ 78 w 180"/>
                  <a:gd name="T31" fmla="*/ 223 h 226"/>
                  <a:gd name="T32" fmla="*/ 72 w 180"/>
                  <a:gd name="T33" fmla="*/ 223 h 226"/>
                  <a:gd name="T34" fmla="*/ 69 w 180"/>
                  <a:gd name="T35" fmla="*/ 213 h 226"/>
                  <a:gd name="T36" fmla="*/ 63 w 180"/>
                  <a:gd name="T37" fmla="*/ 212 h 226"/>
                  <a:gd name="T38" fmla="*/ 63 w 180"/>
                  <a:gd name="T39" fmla="*/ 212 h 226"/>
                  <a:gd name="T40" fmla="*/ 57 w 180"/>
                  <a:gd name="T41" fmla="*/ 212 h 226"/>
                  <a:gd name="T42" fmla="*/ 41 w 180"/>
                  <a:gd name="T43" fmla="*/ 179 h 226"/>
                  <a:gd name="T44" fmla="*/ 41 w 180"/>
                  <a:gd name="T45" fmla="*/ 178 h 226"/>
                  <a:gd name="T46" fmla="*/ 5 w 180"/>
                  <a:gd name="T47" fmla="*/ 139 h 226"/>
                  <a:gd name="T48" fmla="*/ 2 w 180"/>
                  <a:gd name="T49" fmla="*/ 135 h 226"/>
                  <a:gd name="T50" fmla="*/ 2 w 180"/>
                  <a:gd name="T51" fmla="*/ 130 h 226"/>
                  <a:gd name="T52" fmla="*/ 10 w 180"/>
                  <a:gd name="T53" fmla="*/ 124 h 226"/>
                  <a:gd name="T54" fmla="*/ 11 w 180"/>
                  <a:gd name="T55" fmla="*/ 119 h 226"/>
                  <a:gd name="T56" fmla="*/ 2 w 180"/>
                  <a:gd name="T57" fmla="*/ 106 h 226"/>
                  <a:gd name="T58" fmla="*/ 2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2" y="104"/>
                    </a:moveTo>
                    <a:cubicBezTo>
                      <a:pt x="4" y="81"/>
                      <a:pt x="9" y="54"/>
                      <a:pt x="21" y="33"/>
                    </a:cubicBezTo>
                    <a:cubicBezTo>
                      <a:pt x="27" y="21"/>
                      <a:pt x="37" y="12"/>
                      <a:pt x="49" y="8"/>
                    </a:cubicBezTo>
                    <a:cubicBezTo>
                      <a:pt x="66" y="2"/>
                      <a:pt x="85" y="0"/>
                      <a:pt x="106" y="0"/>
                    </a:cubicBezTo>
                    <a:cubicBezTo>
                      <a:pt x="118" y="0"/>
                      <a:pt x="130" y="3"/>
                      <a:pt x="141" y="10"/>
                    </a:cubicBezTo>
                    <a:cubicBezTo>
                      <a:pt x="151" y="16"/>
                      <a:pt x="159" y="23"/>
                      <a:pt x="167" y="32"/>
                    </a:cubicBezTo>
                    <a:cubicBezTo>
                      <a:pt x="173" y="39"/>
                      <a:pt x="177" y="48"/>
                      <a:pt x="178" y="58"/>
                    </a:cubicBezTo>
                    <a:cubicBezTo>
                      <a:pt x="180" y="81"/>
                      <a:pt x="178" y="103"/>
                      <a:pt x="171" y="123"/>
                    </a:cubicBezTo>
                    <a:cubicBezTo>
                      <a:pt x="168" y="135"/>
                      <a:pt x="163" y="147"/>
                      <a:pt x="157" y="159"/>
                    </a:cubicBezTo>
                    <a:cubicBezTo>
                      <a:pt x="154" y="165"/>
                      <a:pt x="151" y="170"/>
                      <a:pt x="147" y="174"/>
                    </a:cubicBezTo>
                    <a:cubicBezTo>
                      <a:pt x="122" y="198"/>
                      <a:pt x="122" y="198"/>
                      <a:pt x="122" y="198"/>
                    </a:cubicBezTo>
                    <a:cubicBezTo>
                      <a:pt x="99" y="219"/>
                      <a:pt x="99" y="219"/>
                      <a:pt x="99" y="219"/>
                    </a:cubicBezTo>
                    <a:cubicBezTo>
                      <a:pt x="97" y="221"/>
                      <a:pt x="94" y="220"/>
                      <a:pt x="93" y="218"/>
                    </a:cubicBezTo>
                    <a:cubicBezTo>
                      <a:pt x="88" y="209"/>
                      <a:pt x="88" y="209"/>
                      <a:pt x="88" y="209"/>
                    </a:cubicBezTo>
                    <a:cubicBezTo>
                      <a:pt x="87" y="206"/>
                      <a:pt x="83" y="206"/>
                      <a:pt x="82" y="209"/>
                    </a:cubicBezTo>
                    <a:cubicBezTo>
                      <a:pt x="78" y="223"/>
                      <a:pt x="78" y="223"/>
                      <a:pt x="78" y="223"/>
                    </a:cubicBezTo>
                    <a:cubicBezTo>
                      <a:pt x="77" y="226"/>
                      <a:pt x="73" y="226"/>
                      <a:pt x="72" y="223"/>
                    </a:cubicBezTo>
                    <a:cubicBezTo>
                      <a:pt x="69" y="213"/>
                      <a:pt x="69" y="213"/>
                      <a:pt x="69" y="213"/>
                    </a:cubicBezTo>
                    <a:cubicBezTo>
                      <a:pt x="68" y="210"/>
                      <a:pt x="64" y="210"/>
                      <a:pt x="63" y="212"/>
                    </a:cubicBezTo>
                    <a:cubicBezTo>
                      <a:pt x="63" y="212"/>
                      <a:pt x="63" y="212"/>
                      <a:pt x="63" y="212"/>
                    </a:cubicBezTo>
                    <a:cubicBezTo>
                      <a:pt x="61" y="214"/>
                      <a:pt x="58" y="214"/>
                      <a:pt x="57" y="212"/>
                    </a:cubicBezTo>
                    <a:cubicBezTo>
                      <a:pt x="41" y="179"/>
                      <a:pt x="41" y="179"/>
                      <a:pt x="41" y="179"/>
                    </a:cubicBezTo>
                    <a:cubicBezTo>
                      <a:pt x="41" y="179"/>
                      <a:pt x="41" y="178"/>
                      <a:pt x="41" y="178"/>
                    </a:cubicBezTo>
                    <a:cubicBezTo>
                      <a:pt x="5" y="139"/>
                      <a:pt x="5" y="139"/>
                      <a:pt x="5" y="139"/>
                    </a:cubicBezTo>
                    <a:cubicBezTo>
                      <a:pt x="2" y="135"/>
                      <a:pt x="2" y="135"/>
                      <a:pt x="2" y="135"/>
                    </a:cubicBezTo>
                    <a:cubicBezTo>
                      <a:pt x="0" y="133"/>
                      <a:pt x="0" y="131"/>
                      <a:pt x="2" y="130"/>
                    </a:cubicBezTo>
                    <a:cubicBezTo>
                      <a:pt x="10" y="124"/>
                      <a:pt x="10" y="124"/>
                      <a:pt x="10" y="124"/>
                    </a:cubicBezTo>
                    <a:cubicBezTo>
                      <a:pt x="11" y="123"/>
                      <a:pt x="12" y="121"/>
                      <a:pt x="11" y="119"/>
                    </a:cubicBezTo>
                    <a:cubicBezTo>
                      <a:pt x="2" y="106"/>
                      <a:pt x="2" y="106"/>
                      <a:pt x="2" y="106"/>
                    </a:cubicBezTo>
                    <a:cubicBezTo>
                      <a:pt x="2" y="105"/>
                      <a:pt x="2" y="104"/>
                      <a:pt x="2" y="104"/>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2">
                <a:extLst>
                  <a:ext uri="{FF2B5EF4-FFF2-40B4-BE49-F238E27FC236}">
                    <a16:creationId xmlns:a16="http://schemas.microsoft.com/office/drawing/2014/main" id="{5FB6BB06-B118-40D0-94CA-8F92F88EC4B5}"/>
                  </a:ext>
                </a:extLst>
              </p:cNvPr>
              <p:cNvSpPr>
                <a:spLocks/>
              </p:cNvSpPr>
              <p:nvPr/>
            </p:nvSpPr>
            <p:spPr bwMode="auto">
              <a:xfrm>
                <a:off x="11558588" y="2871788"/>
                <a:ext cx="854075" cy="622300"/>
              </a:xfrm>
              <a:custGeom>
                <a:avLst/>
                <a:gdLst>
                  <a:gd name="T0" fmla="*/ 355 w 368"/>
                  <a:gd name="T1" fmla="*/ 147 h 268"/>
                  <a:gd name="T2" fmla="*/ 351 w 368"/>
                  <a:gd name="T3" fmla="*/ 150 h 268"/>
                  <a:gd name="T4" fmla="*/ 179 w 368"/>
                  <a:gd name="T5" fmla="*/ 231 h 268"/>
                  <a:gd name="T6" fmla="*/ 97 w 368"/>
                  <a:gd name="T7" fmla="*/ 268 h 268"/>
                  <a:gd name="T8" fmla="*/ 88 w 368"/>
                  <a:gd name="T9" fmla="*/ 261 h 268"/>
                  <a:gd name="T10" fmla="*/ 60 w 368"/>
                  <a:gd name="T11" fmla="*/ 237 h 268"/>
                  <a:gd name="T12" fmla="*/ 61 w 368"/>
                  <a:gd name="T13" fmla="*/ 230 h 268"/>
                  <a:gd name="T14" fmla="*/ 200 w 368"/>
                  <a:gd name="T15" fmla="*/ 156 h 268"/>
                  <a:gd name="T16" fmla="*/ 200 w 368"/>
                  <a:gd name="T17" fmla="*/ 156 h 268"/>
                  <a:gd name="T18" fmla="*/ 216 w 368"/>
                  <a:gd name="T19" fmla="*/ 146 h 268"/>
                  <a:gd name="T20" fmla="*/ 77 w 368"/>
                  <a:gd name="T21" fmla="*/ 98 h 268"/>
                  <a:gd name="T22" fmla="*/ 65 w 368"/>
                  <a:gd name="T23" fmla="*/ 96 h 268"/>
                  <a:gd name="T24" fmla="*/ 25 w 368"/>
                  <a:gd name="T25" fmla="*/ 94 h 268"/>
                  <a:gd name="T26" fmla="*/ 25 w 368"/>
                  <a:gd name="T27" fmla="*/ 94 h 268"/>
                  <a:gd name="T28" fmla="*/ 1 w 368"/>
                  <a:gd name="T29" fmla="*/ 93 h 268"/>
                  <a:gd name="T30" fmla="*/ 78 w 368"/>
                  <a:gd name="T31" fmla="*/ 0 h 268"/>
                  <a:gd name="T32" fmla="*/ 355 w 368"/>
                  <a:gd name="T33" fmla="*/ 102 h 268"/>
                  <a:gd name="T34" fmla="*/ 355 w 368"/>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8" h="268">
                    <a:moveTo>
                      <a:pt x="355" y="147"/>
                    </a:moveTo>
                    <a:cubicBezTo>
                      <a:pt x="354" y="148"/>
                      <a:pt x="352" y="149"/>
                      <a:pt x="351" y="150"/>
                    </a:cubicBezTo>
                    <a:cubicBezTo>
                      <a:pt x="304" y="193"/>
                      <a:pt x="247" y="221"/>
                      <a:pt x="179" y="231"/>
                    </a:cubicBezTo>
                    <a:cubicBezTo>
                      <a:pt x="141" y="243"/>
                      <a:pt x="112" y="255"/>
                      <a:pt x="97" y="268"/>
                    </a:cubicBezTo>
                    <a:cubicBezTo>
                      <a:pt x="88" y="261"/>
                      <a:pt x="88" y="261"/>
                      <a:pt x="88" y="261"/>
                    </a:cubicBezTo>
                    <a:cubicBezTo>
                      <a:pt x="60" y="237"/>
                      <a:pt x="60" y="237"/>
                      <a:pt x="60" y="237"/>
                    </a:cubicBezTo>
                    <a:cubicBezTo>
                      <a:pt x="58" y="235"/>
                      <a:pt x="59" y="231"/>
                      <a:pt x="61" y="230"/>
                    </a:cubicBezTo>
                    <a:cubicBezTo>
                      <a:pt x="98" y="217"/>
                      <a:pt x="145" y="191"/>
                      <a:pt x="200" y="156"/>
                    </a:cubicBezTo>
                    <a:cubicBezTo>
                      <a:pt x="200" y="156"/>
                      <a:pt x="200" y="156"/>
                      <a:pt x="200" y="156"/>
                    </a:cubicBezTo>
                    <a:cubicBezTo>
                      <a:pt x="205" y="153"/>
                      <a:pt x="211" y="149"/>
                      <a:pt x="216" y="146"/>
                    </a:cubicBezTo>
                    <a:cubicBezTo>
                      <a:pt x="77" y="98"/>
                      <a:pt x="77" y="98"/>
                      <a:pt x="77" y="98"/>
                    </a:cubicBezTo>
                    <a:cubicBezTo>
                      <a:pt x="73" y="97"/>
                      <a:pt x="69" y="96"/>
                      <a:pt x="65" y="96"/>
                    </a:cubicBezTo>
                    <a:cubicBezTo>
                      <a:pt x="25" y="94"/>
                      <a:pt x="25" y="94"/>
                      <a:pt x="25" y="94"/>
                    </a:cubicBezTo>
                    <a:cubicBezTo>
                      <a:pt x="25" y="94"/>
                      <a:pt x="25" y="94"/>
                      <a:pt x="25" y="94"/>
                    </a:cubicBezTo>
                    <a:cubicBezTo>
                      <a:pt x="1" y="93"/>
                      <a:pt x="1" y="93"/>
                      <a:pt x="1" y="93"/>
                    </a:cubicBezTo>
                    <a:cubicBezTo>
                      <a:pt x="0" y="38"/>
                      <a:pt x="25" y="6"/>
                      <a:pt x="78" y="0"/>
                    </a:cubicBezTo>
                    <a:cubicBezTo>
                      <a:pt x="183" y="23"/>
                      <a:pt x="274" y="58"/>
                      <a:pt x="355" y="102"/>
                    </a:cubicBezTo>
                    <a:cubicBezTo>
                      <a:pt x="366" y="118"/>
                      <a:pt x="368" y="133"/>
                      <a:pt x="355" y="1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3">
                <a:extLst>
                  <a:ext uri="{FF2B5EF4-FFF2-40B4-BE49-F238E27FC236}">
                    <a16:creationId xmlns:a16="http://schemas.microsoft.com/office/drawing/2014/main" id="{DD4EB5D4-AAA0-4DFD-AF58-D5243E7FE767}"/>
                  </a:ext>
                </a:extLst>
              </p:cNvPr>
              <p:cNvSpPr>
                <a:spLocks/>
              </p:cNvSpPr>
              <p:nvPr/>
            </p:nvSpPr>
            <p:spPr bwMode="auto">
              <a:xfrm>
                <a:off x="12060238" y="3192463"/>
                <a:ext cx="152400" cy="33338"/>
              </a:xfrm>
              <a:custGeom>
                <a:avLst/>
                <a:gdLst>
                  <a:gd name="T0" fmla="*/ 0 w 66"/>
                  <a:gd name="T1" fmla="*/ 8 h 14"/>
                  <a:gd name="T2" fmla="*/ 66 w 66"/>
                  <a:gd name="T3" fmla="*/ 0 h 14"/>
                  <a:gd name="T4" fmla="*/ 0 w 66"/>
                  <a:gd name="T5" fmla="*/ 8 h 14"/>
                </a:gdLst>
                <a:ahLst/>
                <a:cxnLst>
                  <a:cxn ang="0">
                    <a:pos x="T0" y="T1"/>
                  </a:cxn>
                  <a:cxn ang="0">
                    <a:pos x="T2" y="T3"/>
                  </a:cxn>
                  <a:cxn ang="0">
                    <a:pos x="T4" y="T5"/>
                  </a:cxn>
                </a:cxnLst>
                <a:rect l="0" t="0" r="r" b="b"/>
                <a:pathLst>
                  <a:path w="66" h="14">
                    <a:moveTo>
                      <a:pt x="0" y="8"/>
                    </a:moveTo>
                    <a:cubicBezTo>
                      <a:pt x="0" y="8"/>
                      <a:pt x="37" y="14"/>
                      <a:pt x="66" y="0"/>
                    </a:cubicBezTo>
                    <a:cubicBezTo>
                      <a:pt x="66" y="0"/>
                      <a:pt x="41" y="6"/>
                      <a:pt x="0" y="8"/>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4">
                <a:extLst>
                  <a:ext uri="{FF2B5EF4-FFF2-40B4-BE49-F238E27FC236}">
                    <a16:creationId xmlns:a16="http://schemas.microsoft.com/office/drawing/2014/main" id="{03CBFBE8-DB0A-404F-8679-5ECE19C7062A}"/>
                  </a:ext>
                </a:extLst>
              </p:cNvPr>
              <p:cNvSpPr>
                <a:spLocks/>
              </p:cNvSpPr>
              <p:nvPr/>
            </p:nvSpPr>
            <p:spPr bwMode="auto">
              <a:xfrm>
                <a:off x="12060238" y="3125788"/>
                <a:ext cx="127000" cy="85725"/>
              </a:xfrm>
              <a:custGeom>
                <a:avLst/>
                <a:gdLst>
                  <a:gd name="T0" fmla="*/ 0 w 55"/>
                  <a:gd name="T1" fmla="*/ 37 h 37"/>
                  <a:gd name="T2" fmla="*/ 55 w 55"/>
                  <a:gd name="T3" fmla="*/ 0 h 37"/>
                  <a:gd name="T4" fmla="*/ 0 w 55"/>
                  <a:gd name="T5" fmla="*/ 37 h 37"/>
                </a:gdLst>
                <a:ahLst/>
                <a:cxnLst>
                  <a:cxn ang="0">
                    <a:pos x="T0" y="T1"/>
                  </a:cxn>
                  <a:cxn ang="0">
                    <a:pos x="T2" y="T3"/>
                  </a:cxn>
                  <a:cxn ang="0">
                    <a:pos x="T4" y="T5"/>
                  </a:cxn>
                </a:cxnLst>
                <a:rect l="0" t="0" r="r" b="b"/>
                <a:pathLst>
                  <a:path w="55" h="37">
                    <a:moveTo>
                      <a:pt x="0" y="37"/>
                    </a:moveTo>
                    <a:cubicBezTo>
                      <a:pt x="0" y="37"/>
                      <a:pt x="35" y="26"/>
                      <a:pt x="55" y="0"/>
                    </a:cubicBezTo>
                    <a:cubicBezTo>
                      <a:pt x="55" y="0"/>
                      <a:pt x="36" y="17"/>
                      <a:pt x="0" y="3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5">
                <a:extLst>
                  <a:ext uri="{FF2B5EF4-FFF2-40B4-BE49-F238E27FC236}">
                    <a16:creationId xmlns:a16="http://schemas.microsoft.com/office/drawing/2014/main" id="{CB7CF5E8-56E9-43BF-82BB-38F38D0330F3}"/>
                  </a:ext>
                </a:extLst>
              </p:cNvPr>
              <p:cNvSpPr>
                <a:spLocks/>
              </p:cNvSpPr>
              <p:nvPr/>
            </p:nvSpPr>
            <p:spPr bwMode="auto">
              <a:xfrm>
                <a:off x="11763376" y="3221038"/>
                <a:ext cx="609600" cy="273050"/>
              </a:xfrm>
              <a:custGeom>
                <a:avLst/>
                <a:gdLst>
                  <a:gd name="T0" fmla="*/ 263 w 263"/>
                  <a:gd name="T1" fmla="*/ 0 h 118"/>
                  <a:gd name="T2" fmla="*/ 91 w 263"/>
                  <a:gd name="T3" fmla="*/ 81 h 118"/>
                  <a:gd name="T4" fmla="*/ 9 w 263"/>
                  <a:gd name="T5" fmla="*/ 118 h 118"/>
                  <a:gd name="T6" fmla="*/ 0 w 263"/>
                  <a:gd name="T7" fmla="*/ 111 h 118"/>
                  <a:gd name="T8" fmla="*/ 91 w 263"/>
                  <a:gd name="T9" fmla="*/ 70 h 118"/>
                  <a:gd name="T10" fmla="*/ 263 w 263"/>
                  <a:gd name="T11" fmla="*/ 0 h 118"/>
                </a:gdLst>
                <a:ahLst/>
                <a:cxnLst>
                  <a:cxn ang="0">
                    <a:pos x="T0" y="T1"/>
                  </a:cxn>
                  <a:cxn ang="0">
                    <a:pos x="T2" y="T3"/>
                  </a:cxn>
                  <a:cxn ang="0">
                    <a:pos x="T4" y="T5"/>
                  </a:cxn>
                  <a:cxn ang="0">
                    <a:pos x="T6" y="T7"/>
                  </a:cxn>
                  <a:cxn ang="0">
                    <a:pos x="T8" y="T9"/>
                  </a:cxn>
                  <a:cxn ang="0">
                    <a:pos x="T10" y="T11"/>
                  </a:cxn>
                </a:cxnLst>
                <a:rect l="0" t="0" r="r" b="b"/>
                <a:pathLst>
                  <a:path w="263" h="118">
                    <a:moveTo>
                      <a:pt x="263" y="0"/>
                    </a:moveTo>
                    <a:cubicBezTo>
                      <a:pt x="216" y="43"/>
                      <a:pt x="159" y="71"/>
                      <a:pt x="91" y="81"/>
                    </a:cubicBezTo>
                    <a:cubicBezTo>
                      <a:pt x="53" y="93"/>
                      <a:pt x="24" y="105"/>
                      <a:pt x="9" y="118"/>
                    </a:cubicBezTo>
                    <a:cubicBezTo>
                      <a:pt x="0" y="111"/>
                      <a:pt x="0" y="111"/>
                      <a:pt x="0" y="111"/>
                    </a:cubicBezTo>
                    <a:cubicBezTo>
                      <a:pt x="0" y="111"/>
                      <a:pt x="39" y="79"/>
                      <a:pt x="91" y="70"/>
                    </a:cubicBezTo>
                    <a:cubicBezTo>
                      <a:pt x="144" y="62"/>
                      <a:pt x="211" y="34"/>
                      <a:pt x="263"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6">
                <a:extLst>
                  <a:ext uri="{FF2B5EF4-FFF2-40B4-BE49-F238E27FC236}">
                    <a16:creationId xmlns:a16="http://schemas.microsoft.com/office/drawing/2014/main" id="{75E82356-DEEE-44A2-9A99-E2ED3A6297B5}"/>
                  </a:ext>
                </a:extLst>
              </p:cNvPr>
              <p:cNvSpPr>
                <a:spLocks/>
              </p:cNvSpPr>
              <p:nvPr/>
            </p:nvSpPr>
            <p:spPr bwMode="auto">
              <a:xfrm>
                <a:off x="11617326" y="3062288"/>
                <a:ext cx="466725" cy="171450"/>
              </a:xfrm>
              <a:custGeom>
                <a:avLst/>
                <a:gdLst>
                  <a:gd name="T0" fmla="*/ 175 w 201"/>
                  <a:gd name="T1" fmla="*/ 74 h 74"/>
                  <a:gd name="T2" fmla="*/ 191 w 201"/>
                  <a:gd name="T3" fmla="*/ 64 h 74"/>
                  <a:gd name="T4" fmla="*/ 52 w 201"/>
                  <a:gd name="T5" fmla="*/ 16 h 74"/>
                  <a:gd name="T6" fmla="*/ 40 w 201"/>
                  <a:gd name="T7" fmla="*/ 14 h 74"/>
                  <a:gd name="T8" fmla="*/ 0 w 201"/>
                  <a:gd name="T9" fmla="*/ 12 h 74"/>
                  <a:gd name="T10" fmla="*/ 0 w 201"/>
                  <a:gd name="T11" fmla="*/ 12 h 74"/>
                  <a:gd name="T12" fmla="*/ 8 w 201"/>
                  <a:gd name="T13" fmla="*/ 3 h 74"/>
                  <a:gd name="T14" fmla="*/ 53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6" y="67"/>
                      <a:pt x="191" y="64"/>
                    </a:cubicBezTo>
                    <a:cubicBezTo>
                      <a:pt x="52" y="16"/>
                      <a:pt x="52" y="16"/>
                      <a:pt x="52" y="16"/>
                    </a:cubicBezTo>
                    <a:cubicBezTo>
                      <a:pt x="48" y="15"/>
                      <a:pt x="44" y="14"/>
                      <a:pt x="40" y="14"/>
                    </a:cubicBezTo>
                    <a:cubicBezTo>
                      <a:pt x="0" y="12"/>
                      <a:pt x="0" y="12"/>
                      <a:pt x="0" y="12"/>
                    </a:cubicBezTo>
                    <a:cubicBezTo>
                      <a:pt x="0" y="12"/>
                      <a:pt x="0" y="12"/>
                      <a:pt x="0" y="12"/>
                    </a:cubicBezTo>
                    <a:cubicBezTo>
                      <a:pt x="8" y="3"/>
                      <a:pt x="8" y="3"/>
                      <a:pt x="8" y="3"/>
                    </a:cubicBezTo>
                    <a:cubicBezTo>
                      <a:pt x="8" y="3"/>
                      <a:pt x="31" y="0"/>
                      <a:pt x="53" y="6"/>
                    </a:cubicBezTo>
                    <a:cubicBezTo>
                      <a:pt x="74" y="13"/>
                      <a:pt x="201" y="58"/>
                      <a:pt x="201" y="58"/>
                    </a:cubicBezTo>
                    <a:lnTo>
                      <a:pt x="175" y="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7">
                <a:extLst>
                  <a:ext uri="{FF2B5EF4-FFF2-40B4-BE49-F238E27FC236}">
                    <a16:creationId xmlns:a16="http://schemas.microsoft.com/office/drawing/2014/main" id="{05BD3E2D-A1F4-4BA1-A718-642590DF6FAB}"/>
                  </a:ext>
                </a:extLst>
              </p:cNvPr>
              <p:cNvSpPr>
                <a:spLocks/>
              </p:cNvSpPr>
              <p:nvPr/>
            </p:nvSpPr>
            <p:spPr bwMode="auto">
              <a:xfrm>
                <a:off x="9928226" y="3640138"/>
                <a:ext cx="1038225" cy="212725"/>
              </a:xfrm>
              <a:custGeom>
                <a:avLst/>
                <a:gdLst>
                  <a:gd name="T0" fmla="*/ 442 w 448"/>
                  <a:gd name="T1" fmla="*/ 33 h 91"/>
                  <a:gd name="T2" fmla="*/ 10 w 448"/>
                  <a:gd name="T3" fmla="*/ 90 h 91"/>
                  <a:gd name="T4" fmla="*/ 3 w 448"/>
                  <a:gd name="T5" fmla="*/ 85 h 91"/>
                  <a:gd name="T6" fmla="*/ 1 w 448"/>
                  <a:gd name="T7" fmla="*/ 63 h 91"/>
                  <a:gd name="T8" fmla="*/ 6 w 448"/>
                  <a:gd name="T9" fmla="*/ 57 h 91"/>
                  <a:gd name="T10" fmla="*/ 438 w 448"/>
                  <a:gd name="T11" fmla="*/ 0 h 91"/>
                  <a:gd name="T12" fmla="*/ 445 w 448"/>
                  <a:gd name="T13" fmla="*/ 5 h 91"/>
                  <a:gd name="T14" fmla="*/ 448 w 448"/>
                  <a:gd name="T15" fmla="*/ 27 h 91"/>
                  <a:gd name="T16" fmla="*/ 442 w 448"/>
                  <a:gd name="T17"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3"/>
                    </a:moveTo>
                    <a:cubicBezTo>
                      <a:pt x="10" y="90"/>
                      <a:pt x="10" y="90"/>
                      <a:pt x="10" y="90"/>
                    </a:cubicBezTo>
                    <a:cubicBezTo>
                      <a:pt x="7" y="91"/>
                      <a:pt x="4" y="88"/>
                      <a:pt x="3" y="85"/>
                    </a:cubicBezTo>
                    <a:cubicBezTo>
                      <a:pt x="1" y="63"/>
                      <a:pt x="1" y="63"/>
                      <a:pt x="1" y="63"/>
                    </a:cubicBezTo>
                    <a:cubicBezTo>
                      <a:pt x="0" y="60"/>
                      <a:pt x="2" y="57"/>
                      <a:pt x="6" y="57"/>
                    </a:cubicBezTo>
                    <a:cubicBezTo>
                      <a:pt x="438" y="0"/>
                      <a:pt x="438" y="0"/>
                      <a:pt x="438" y="0"/>
                    </a:cubicBezTo>
                    <a:cubicBezTo>
                      <a:pt x="441" y="0"/>
                      <a:pt x="444" y="2"/>
                      <a:pt x="445" y="5"/>
                    </a:cubicBezTo>
                    <a:cubicBezTo>
                      <a:pt x="448" y="27"/>
                      <a:pt x="448" y="27"/>
                      <a:pt x="448" y="27"/>
                    </a:cubicBezTo>
                    <a:cubicBezTo>
                      <a:pt x="448" y="30"/>
                      <a:pt x="446" y="33"/>
                      <a:pt x="442" y="33"/>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28">
                <a:extLst>
                  <a:ext uri="{FF2B5EF4-FFF2-40B4-BE49-F238E27FC236}">
                    <a16:creationId xmlns:a16="http://schemas.microsoft.com/office/drawing/2014/main" id="{6BE7EAB4-A4CD-46E8-9F40-EE337CE05E53}"/>
                  </a:ext>
                </a:extLst>
              </p:cNvPr>
              <p:cNvSpPr>
                <a:spLocks/>
              </p:cNvSpPr>
              <p:nvPr/>
            </p:nvSpPr>
            <p:spPr bwMode="auto">
              <a:xfrm>
                <a:off x="10282238" y="3527425"/>
                <a:ext cx="166688" cy="322263"/>
              </a:xfrm>
              <a:custGeom>
                <a:avLst/>
                <a:gdLst>
                  <a:gd name="T0" fmla="*/ 0 w 72"/>
                  <a:gd name="T1" fmla="*/ 13 h 139"/>
                  <a:gd name="T2" fmla="*/ 8 w 72"/>
                  <a:gd name="T3" fmla="*/ 105 h 139"/>
                  <a:gd name="T4" fmla="*/ 16 w 72"/>
                  <a:gd name="T5" fmla="*/ 105 h 139"/>
                  <a:gd name="T6" fmla="*/ 22 w 72"/>
                  <a:gd name="T7" fmla="*/ 80 h 139"/>
                  <a:gd name="T8" fmla="*/ 27 w 72"/>
                  <a:gd name="T9" fmla="*/ 118 h 139"/>
                  <a:gd name="T10" fmla="*/ 35 w 72"/>
                  <a:gd name="T11" fmla="*/ 118 h 139"/>
                  <a:gd name="T12" fmla="*/ 40 w 72"/>
                  <a:gd name="T13" fmla="*/ 79 h 139"/>
                  <a:gd name="T14" fmla="*/ 47 w 72"/>
                  <a:gd name="T15" fmla="*/ 134 h 139"/>
                  <a:gd name="T16" fmla="*/ 53 w 72"/>
                  <a:gd name="T17" fmla="*/ 134 h 139"/>
                  <a:gd name="T18" fmla="*/ 56 w 72"/>
                  <a:gd name="T19" fmla="*/ 81 h 139"/>
                  <a:gd name="T20" fmla="*/ 65 w 72"/>
                  <a:gd name="T21" fmla="*/ 139 h 139"/>
                  <a:gd name="T22" fmla="*/ 71 w 72"/>
                  <a:gd name="T23" fmla="*/ 139 h 139"/>
                  <a:gd name="T24" fmla="*/ 72 w 72"/>
                  <a:gd name="T25" fmla="*/ 80 h 139"/>
                  <a:gd name="T26" fmla="*/ 36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4" y="23"/>
                      <a:pt x="5" y="90"/>
                      <a:pt x="8" y="105"/>
                    </a:cubicBezTo>
                    <a:cubicBezTo>
                      <a:pt x="16" y="105"/>
                      <a:pt x="16" y="105"/>
                      <a:pt x="16" y="105"/>
                    </a:cubicBezTo>
                    <a:cubicBezTo>
                      <a:pt x="22" y="80"/>
                      <a:pt x="22" y="80"/>
                      <a:pt x="22" y="80"/>
                    </a:cubicBezTo>
                    <a:cubicBezTo>
                      <a:pt x="27" y="118"/>
                      <a:pt x="27" y="118"/>
                      <a:pt x="27" y="118"/>
                    </a:cubicBezTo>
                    <a:cubicBezTo>
                      <a:pt x="35" y="118"/>
                      <a:pt x="35" y="118"/>
                      <a:pt x="35"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5" y="139"/>
                      <a:pt x="65" y="139"/>
                      <a:pt x="65" y="139"/>
                    </a:cubicBezTo>
                    <a:cubicBezTo>
                      <a:pt x="71" y="139"/>
                      <a:pt x="71" y="139"/>
                      <a:pt x="71" y="139"/>
                    </a:cubicBezTo>
                    <a:cubicBezTo>
                      <a:pt x="72" y="80"/>
                      <a:pt x="72" y="80"/>
                      <a:pt x="72" y="80"/>
                    </a:cubicBezTo>
                    <a:cubicBezTo>
                      <a:pt x="68" y="59"/>
                      <a:pt x="43" y="5"/>
                      <a:pt x="36" y="0"/>
                    </a:cubicBez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9">
                <a:extLst>
                  <a:ext uri="{FF2B5EF4-FFF2-40B4-BE49-F238E27FC236}">
                    <a16:creationId xmlns:a16="http://schemas.microsoft.com/office/drawing/2014/main" id="{BC727B41-2D32-460D-A35F-EE16E8EDEB08}"/>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 name="T6" fmla="*/ 0 w 8"/>
                  <a:gd name="T7" fmla="*/ 35 h 35"/>
                </a:gdLst>
                <a:ahLst/>
                <a:cxnLst>
                  <a:cxn ang="0">
                    <a:pos x="T0" y="T1"/>
                  </a:cxn>
                  <a:cxn ang="0">
                    <a:pos x="T2" y="T3"/>
                  </a:cxn>
                  <a:cxn ang="0">
                    <a:pos x="T4" y="T5"/>
                  </a:cxn>
                  <a:cxn ang="0">
                    <a:pos x="T6" y="T7"/>
                  </a:cxn>
                </a:cxnLst>
                <a:rect l="0" t="0" r="r" b="b"/>
                <a:pathLst>
                  <a:path w="8" h="35">
                    <a:moveTo>
                      <a:pt x="0" y="35"/>
                    </a:moveTo>
                    <a:lnTo>
                      <a:pt x="8" y="28"/>
                    </a:lnTo>
                    <a:lnTo>
                      <a:pt x="8" y="0"/>
                    </a:lnTo>
                    <a:lnTo>
                      <a:pt x="0" y="35"/>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30">
                <a:extLst>
                  <a:ext uri="{FF2B5EF4-FFF2-40B4-BE49-F238E27FC236}">
                    <a16:creationId xmlns:a16="http://schemas.microsoft.com/office/drawing/2014/main" id="{68292CB1-44A8-4D81-98A7-DC046CB2043C}"/>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Lst>
                <a:ahLst/>
                <a:cxnLst>
                  <a:cxn ang="0">
                    <a:pos x="T0" y="T1"/>
                  </a:cxn>
                  <a:cxn ang="0">
                    <a:pos x="T2" y="T3"/>
                  </a:cxn>
                  <a:cxn ang="0">
                    <a:pos x="T4" y="T5"/>
                  </a:cxn>
                </a:cxnLst>
                <a:rect l="0" t="0" r="r" b="b"/>
                <a:pathLst>
                  <a:path w="8" h="35">
                    <a:moveTo>
                      <a:pt x="0" y="35"/>
                    </a:moveTo>
                    <a:lnTo>
                      <a:pt x="8" y="2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31">
                <a:extLst>
                  <a:ext uri="{FF2B5EF4-FFF2-40B4-BE49-F238E27FC236}">
                    <a16:creationId xmlns:a16="http://schemas.microsoft.com/office/drawing/2014/main" id="{0FF694A7-8CD3-4AD0-99EF-AB4FDCA14425}"/>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 name="T6" fmla="*/ 0 w 9"/>
                  <a:gd name="T7" fmla="*/ 57 h 57"/>
                </a:gdLst>
                <a:ahLst/>
                <a:cxnLst>
                  <a:cxn ang="0">
                    <a:pos x="T0" y="T1"/>
                  </a:cxn>
                  <a:cxn ang="0">
                    <a:pos x="T2" y="T3"/>
                  </a:cxn>
                  <a:cxn ang="0">
                    <a:pos x="T4" y="T5"/>
                  </a:cxn>
                  <a:cxn ang="0">
                    <a:pos x="T6" y="T7"/>
                  </a:cxn>
                </a:cxnLst>
                <a:rect l="0" t="0" r="r" b="b"/>
                <a:pathLst>
                  <a:path w="9" h="57">
                    <a:moveTo>
                      <a:pt x="0" y="57"/>
                    </a:moveTo>
                    <a:lnTo>
                      <a:pt x="9" y="16"/>
                    </a:lnTo>
                    <a:lnTo>
                      <a:pt x="8" y="0"/>
                    </a:lnTo>
                    <a:lnTo>
                      <a:pt x="0" y="5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2">
                <a:extLst>
                  <a:ext uri="{FF2B5EF4-FFF2-40B4-BE49-F238E27FC236}">
                    <a16:creationId xmlns:a16="http://schemas.microsoft.com/office/drawing/2014/main" id="{733B257C-8FD7-4182-989A-9F6C774315F8}"/>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Lst>
                <a:ahLst/>
                <a:cxnLst>
                  <a:cxn ang="0">
                    <a:pos x="T0" y="T1"/>
                  </a:cxn>
                  <a:cxn ang="0">
                    <a:pos x="T2" y="T3"/>
                  </a:cxn>
                  <a:cxn ang="0">
                    <a:pos x="T4" y="T5"/>
                  </a:cxn>
                </a:cxnLst>
                <a:rect l="0" t="0" r="r" b="b"/>
                <a:pathLst>
                  <a:path w="9" h="57">
                    <a:moveTo>
                      <a:pt x="0" y="57"/>
                    </a:moveTo>
                    <a:lnTo>
                      <a:pt x="9"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3">
                <a:extLst>
                  <a:ext uri="{FF2B5EF4-FFF2-40B4-BE49-F238E27FC236}">
                    <a16:creationId xmlns:a16="http://schemas.microsoft.com/office/drawing/2014/main" id="{1A00A320-AB02-480E-911D-7D050209F22B}"/>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 name="T6" fmla="*/ 0 w 6"/>
                  <a:gd name="T7" fmla="*/ 78 h 78"/>
                </a:gdLst>
                <a:ahLst/>
                <a:cxnLst>
                  <a:cxn ang="0">
                    <a:pos x="T0" y="T1"/>
                  </a:cxn>
                  <a:cxn ang="0">
                    <a:pos x="T2" y="T3"/>
                  </a:cxn>
                  <a:cxn ang="0">
                    <a:pos x="T4" y="T5"/>
                  </a:cxn>
                  <a:cxn ang="0">
                    <a:pos x="T6" y="T7"/>
                  </a:cxn>
                </a:cxnLst>
                <a:rect l="0" t="0" r="r" b="b"/>
                <a:pathLst>
                  <a:path w="6" h="78">
                    <a:moveTo>
                      <a:pt x="0" y="78"/>
                    </a:moveTo>
                    <a:lnTo>
                      <a:pt x="6" y="13"/>
                    </a:lnTo>
                    <a:lnTo>
                      <a:pt x="4" y="0"/>
                    </a:lnTo>
                    <a:lnTo>
                      <a:pt x="0" y="78"/>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4">
                <a:extLst>
                  <a:ext uri="{FF2B5EF4-FFF2-40B4-BE49-F238E27FC236}">
                    <a16:creationId xmlns:a16="http://schemas.microsoft.com/office/drawing/2014/main" id="{A761E57C-5CDD-4B64-AA72-B3A6300F7C37}"/>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Lst>
                <a:ahLst/>
                <a:cxnLst>
                  <a:cxn ang="0">
                    <a:pos x="T0" y="T1"/>
                  </a:cxn>
                  <a:cxn ang="0">
                    <a:pos x="T2" y="T3"/>
                  </a:cxn>
                  <a:cxn ang="0">
                    <a:pos x="T4" y="T5"/>
                  </a:cxn>
                </a:cxnLst>
                <a:rect l="0" t="0" r="r" b="b"/>
                <a:pathLst>
                  <a:path w="6" h="78">
                    <a:moveTo>
                      <a:pt x="0" y="78"/>
                    </a:moveTo>
                    <a:lnTo>
                      <a:pt x="6" y="13"/>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5">
                <a:extLst>
                  <a:ext uri="{FF2B5EF4-FFF2-40B4-BE49-F238E27FC236}">
                    <a16:creationId xmlns:a16="http://schemas.microsoft.com/office/drawing/2014/main" id="{68517C9C-2A39-4FC2-95B7-5F5982AB9591}"/>
                  </a:ext>
                </a:extLst>
              </p:cNvPr>
              <p:cNvSpPr>
                <a:spLocks/>
              </p:cNvSpPr>
              <p:nvPr/>
            </p:nvSpPr>
            <p:spPr bwMode="auto">
              <a:xfrm>
                <a:off x="10250488" y="3462338"/>
                <a:ext cx="115888" cy="95250"/>
              </a:xfrm>
              <a:custGeom>
                <a:avLst/>
                <a:gdLst>
                  <a:gd name="T0" fmla="*/ 4 w 73"/>
                  <a:gd name="T1" fmla="*/ 23 h 60"/>
                  <a:gd name="T2" fmla="*/ 20 w 73"/>
                  <a:gd name="T3" fmla="*/ 60 h 60"/>
                  <a:gd name="T4" fmla="*/ 73 w 73"/>
                  <a:gd name="T5" fmla="*/ 41 h 60"/>
                  <a:gd name="T6" fmla="*/ 58 w 73"/>
                  <a:gd name="T7" fmla="*/ 0 h 60"/>
                  <a:gd name="T8" fmla="*/ 0 w 73"/>
                  <a:gd name="T9" fmla="*/ 19 h 60"/>
                  <a:gd name="T10" fmla="*/ 4 w 73"/>
                  <a:gd name="T11" fmla="*/ 23 h 60"/>
                </a:gdLst>
                <a:ahLst/>
                <a:cxnLst>
                  <a:cxn ang="0">
                    <a:pos x="T0" y="T1"/>
                  </a:cxn>
                  <a:cxn ang="0">
                    <a:pos x="T2" y="T3"/>
                  </a:cxn>
                  <a:cxn ang="0">
                    <a:pos x="T4" y="T5"/>
                  </a:cxn>
                  <a:cxn ang="0">
                    <a:pos x="T6" y="T7"/>
                  </a:cxn>
                  <a:cxn ang="0">
                    <a:pos x="T8" y="T9"/>
                  </a:cxn>
                  <a:cxn ang="0">
                    <a:pos x="T10" y="T11"/>
                  </a:cxn>
                </a:cxnLst>
                <a:rect l="0" t="0" r="r" b="b"/>
                <a:pathLst>
                  <a:path w="73" h="60">
                    <a:moveTo>
                      <a:pt x="4" y="23"/>
                    </a:moveTo>
                    <a:lnTo>
                      <a:pt x="20" y="60"/>
                    </a:lnTo>
                    <a:lnTo>
                      <a:pt x="73" y="41"/>
                    </a:lnTo>
                    <a:lnTo>
                      <a:pt x="58" y="0"/>
                    </a:lnTo>
                    <a:lnTo>
                      <a:pt x="0" y="19"/>
                    </a:lnTo>
                    <a:lnTo>
                      <a:pt x="4" y="2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6">
                <a:extLst>
                  <a:ext uri="{FF2B5EF4-FFF2-40B4-BE49-F238E27FC236}">
                    <a16:creationId xmlns:a16="http://schemas.microsoft.com/office/drawing/2014/main" id="{79827394-CE52-420C-BEA9-89C08E65014A}"/>
                  </a:ext>
                </a:extLst>
              </p:cNvPr>
              <p:cNvSpPr>
                <a:spLocks/>
              </p:cNvSpPr>
              <p:nvPr/>
            </p:nvSpPr>
            <p:spPr bwMode="auto">
              <a:xfrm>
                <a:off x="10036176" y="2643188"/>
                <a:ext cx="903288" cy="863600"/>
              </a:xfrm>
              <a:custGeom>
                <a:avLst/>
                <a:gdLst>
                  <a:gd name="T0" fmla="*/ 389 w 389"/>
                  <a:gd name="T1" fmla="*/ 4 h 372"/>
                  <a:gd name="T2" fmla="*/ 325 w 389"/>
                  <a:gd name="T3" fmla="*/ 115 h 372"/>
                  <a:gd name="T4" fmla="*/ 84 w 389"/>
                  <a:gd name="T5" fmla="*/ 131 h 372"/>
                  <a:gd name="T6" fmla="*/ 98 w 389"/>
                  <a:gd name="T7" fmla="*/ 180 h 372"/>
                  <a:gd name="T8" fmla="*/ 98 w 389"/>
                  <a:gd name="T9" fmla="*/ 180 h 372"/>
                  <a:gd name="T10" fmla="*/ 137 w 389"/>
                  <a:gd name="T11" fmla="*/ 355 h 372"/>
                  <a:gd name="T12" fmla="*/ 124 w 389"/>
                  <a:gd name="T13" fmla="*/ 360 h 372"/>
                  <a:gd name="T14" fmla="*/ 89 w 389"/>
                  <a:gd name="T15" fmla="*/ 372 h 372"/>
                  <a:gd name="T16" fmla="*/ 7 w 389"/>
                  <a:gd name="T17" fmla="*/ 129 h 372"/>
                  <a:gd name="T18" fmla="*/ 28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5" y="115"/>
                      <a:pt x="325" y="115"/>
                      <a:pt x="325" y="115"/>
                    </a:cubicBezTo>
                    <a:cubicBezTo>
                      <a:pt x="240" y="131"/>
                      <a:pt x="158" y="138"/>
                      <a:pt x="84" y="131"/>
                    </a:cubicBezTo>
                    <a:cubicBezTo>
                      <a:pt x="89" y="147"/>
                      <a:pt x="93" y="163"/>
                      <a:pt x="98" y="180"/>
                    </a:cubicBezTo>
                    <a:cubicBezTo>
                      <a:pt x="98" y="180"/>
                      <a:pt x="98" y="180"/>
                      <a:pt x="98" y="180"/>
                    </a:cubicBezTo>
                    <a:cubicBezTo>
                      <a:pt x="112" y="234"/>
                      <a:pt x="125" y="293"/>
                      <a:pt x="137" y="355"/>
                    </a:cubicBezTo>
                    <a:cubicBezTo>
                      <a:pt x="124" y="360"/>
                      <a:pt x="124" y="360"/>
                      <a:pt x="124" y="360"/>
                    </a:cubicBezTo>
                    <a:cubicBezTo>
                      <a:pt x="89" y="372"/>
                      <a:pt x="89" y="372"/>
                      <a:pt x="89" y="372"/>
                    </a:cubicBezTo>
                    <a:cubicBezTo>
                      <a:pt x="50" y="282"/>
                      <a:pt x="16" y="196"/>
                      <a:pt x="7" y="129"/>
                    </a:cubicBezTo>
                    <a:cubicBezTo>
                      <a:pt x="0" y="99"/>
                      <a:pt x="6" y="79"/>
                      <a:pt x="28" y="69"/>
                    </a:cubicBezTo>
                    <a:cubicBezTo>
                      <a:pt x="170" y="22"/>
                      <a:pt x="291" y="0"/>
                      <a:pt x="389"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7">
                <a:extLst>
                  <a:ext uri="{FF2B5EF4-FFF2-40B4-BE49-F238E27FC236}">
                    <a16:creationId xmlns:a16="http://schemas.microsoft.com/office/drawing/2014/main" id="{704F1C49-5FF0-49E1-B401-E522E140ECE9}"/>
                  </a:ext>
                </a:extLst>
              </p:cNvPr>
              <p:cNvSpPr>
                <a:spLocks/>
              </p:cNvSpPr>
              <p:nvPr/>
            </p:nvSpPr>
            <p:spPr bwMode="auto">
              <a:xfrm>
                <a:off x="10139363" y="2867025"/>
                <a:ext cx="92075" cy="79375"/>
              </a:xfrm>
              <a:custGeom>
                <a:avLst/>
                <a:gdLst>
                  <a:gd name="T0" fmla="*/ 40 w 40"/>
                  <a:gd name="T1" fmla="*/ 34 h 34"/>
                  <a:gd name="T2" fmla="*/ 0 w 40"/>
                  <a:gd name="T3" fmla="*/ 0 h 34"/>
                  <a:gd name="T4" fmla="*/ 40 w 40"/>
                  <a:gd name="T5" fmla="*/ 34 h 34"/>
                </a:gdLst>
                <a:ahLst/>
                <a:cxnLst>
                  <a:cxn ang="0">
                    <a:pos x="T0" y="T1"/>
                  </a:cxn>
                  <a:cxn ang="0">
                    <a:pos x="T2" y="T3"/>
                  </a:cxn>
                  <a:cxn ang="0">
                    <a:pos x="T4" y="T5"/>
                  </a:cxn>
                </a:cxnLst>
                <a:rect l="0" t="0" r="r" b="b"/>
                <a:pathLst>
                  <a:path w="40" h="34">
                    <a:moveTo>
                      <a:pt x="40" y="34"/>
                    </a:moveTo>
                    <a:cubicBezTo>
                      <a:pt x="40" y="34"/>
                      <a:pt x="3" y="19"/>
                      <a:pt x="0" y="0"/>
                    </a:cubicBezTo>
                    <a:cubicBezTo>
                      <a:pt x="0" y="0"/>
                      <a:pt x="7" y="12"/>
                      <a:pt x="40" y="3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8">
                <a:extLst>
                  <a:ext uri="{FF2B5EF4-FFF2-40B4-BE49-F238E27FC236}">
                    <a16:creationId xmlns:a16="http://schemas.microsoft.com/office/drawing/2014/main" id="{8C9582A8-11D7-4DDC-BB41-E8ED51F87505}"/>
                  </a:ext>
                </a:extLst>
              </p:cNvPr>
              <p:cNvSpPr>
                <a:spLocks/>
              </p:cNvSpPr>
              <p:nvPr/>
            </p:nvSpPr>
            <p:spPr bwMode="auto">
              <a:xfrm>
                <a:off x="10186988" y="2828925"/>
                <a:ext cx="47625" cy="11747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9">
                <a:extLst>
                  <a:ext uri="{FF2B5EF4-FFF2-40B4-BE49-F238E27FC236}">
                    <a16:creationId xmlns:a16="http://schemas.microsoft.com/office/drawing/2014/main" id="{494A53F5-57B4-4511-AA96-9FD5E8C52B64}"/>
                  </a:ext>
                </a:extLst>
              </p:cNvPr>
              <p:cNvSpPr>
                <a:spLocks/>
              </p:cNvSpPr>
              <p:nvPr/>
            </p:nvSpPr>
            <p:spPr bwMode="auto">
              <a:xfrm>
                <a:off x="10264776" y="3060700"/>
                <a:ext cx="90488" cy="417513"/>
              </a:xfrm>
              <a:custGeom>
                <a:avLst/>
                <a:gdLst>
                  <a:gd name="T0" fmla="*/ 39 w 39"/>
                  <a:gd name="T1" fmla="*/ 175 h 180"/>
                  <a:gd name="T2" fmla="*/ 26 w 39"/>
                  <a:gd name="T3" fmla="*/ 180 h 180"/>
                  <a:gd name="T4" fmla="*/ 0 w 39"/>
                  <a:gd name="T5" fmla="*/ 0 h 180"/>
                  <a:gd name="T6" fmla="*/ 39 w 39"/>
                  <a:gd name="T7" fmla="*/ 175 h 180"/>
                </a:gdLst>
                <a:ahLst/>
                <a:cxnLst>
                  <a:cxn ang="0">
                    <a:pos x="T0" y="T1"/>
                  </a:cxn>
                  <a:cxn ang="0">
                    <a:pos x="T2" y="T3"/>
                  </a:cxn>
                  <a:cxn ang="0">
                    <a:pos x="T4" y="T5"/>
                  </a:cxn>
                  <a:cxn ang="0">
                    <a:pos x="T6" y="T7"/>
                  </a:cxn>
                </a:cxnLst>
                <a:rect l="0" t="0" r="r" b="b"/>
                <a:pathLst>
                  <a:path w="39" h="180">
                    <a:moveTo>
                      <a:pt x="39" y="175"/>
                    </a:moveTo>
                    <a:cubicBezTo>
                      <a:pt x="26" y="180"/>
                      <a:pt x="26" y="180"/>
                      <a:pt x="26" y="180"/>
                    </a:cubicBezTo>
                    <a:cubicBezTo>
                      <a:pt x="0" y="0"/>
                      <a:pt x="0" y="0"/>
                      <a:pt x="0" y="0"/>
                    </a:cubicBezTo>
                    <a:cubicBezTo>
                      <a:pt x="14" y="54"/>
                      <a:pt x="27" y="113"/>
                      <a:pt x="39" y="17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248" name="Freeform: Shape 247">
            <a:extLst>
              <a:ext uri="{FF2B5EF4-FFF2-40B4-BE49-F238E27FC236}">
                <a16:creationId xmlns:a16="http://schemas.microsoft.com/office/drawing/2014/main" id="{80FAAD79-D0D3-49E4-B343-DA0BF2C01FEA}"/>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B679E049-28B1-4204-83B0-91DFB2C22273}"/>
              </a:ext>
            </a:extLst>
          </p:cNvPr>
          <p:cNvSpPr>
            <a:spLocks/>
          </p:cNvSpPr>
          <p:nvPr/>
        </p:nvSpPr>
        <p:spPr bwMode="auto">
          <a:xfrm>
            <a:off x="6056314" y="2380456"/>
            <a:ext cx="2754313" cy="1049338"/>
          </a:xfrm>
          <a:custGeom>
            <a:avLst/>
            <a:gdLst>
              <a:gd name="T0" fmla="*/ 1106 w 1187"/>
              <a:gd name="T1" fmla="*/ 255 h 452"/>
              <a:gd name="T2" fmla="*/ 1073 w 1187"/>
              <a:gd name="T3" fmla="*/ 236 h 452"/>
              <a:gd name="T4" fmla="*/ 975 w 1187"/>
              <a:gd name="T5" fmla="*/ 191 h 452"/>
              <a:gd name="T6" fmla="*/ 895 w 1187"/>
              <a:gd name="T7" fmla="*/ 218 h 452"/>
              <a:gd name="T8" fmla="*/ 876 w 1187"/>
              <a:gd name="T9" fmla="*/ 215 h 452"/>
              <a:gd name="T10" fmla="*/ 695 w 1187"/>
              <a:gd name="T11" fmla="*/ 77 h 452"/>
              <a:gd name="T12" fmla="*/ 687 w 1187"/>
              <a:gd name="T13" fmla="*/ 78 h 452"/>
              <a:gd name="T14" fmla="*/ 644 w 1187"/>
              <a:gd name="T15" fmla="*/ 62 h 452"/>
              <a:gd name="T16" fmla="*/ 489 w 1187"/>
              <a:gd name="T17" fmla="*/ 0 h 452"/>
              <a:gd name="T18" fmla="*/ 316 w 1187"/>
              <a:gd name="T19" fmla="*/ 82 h 452"/>
              <a:gd name="T20" fmla="*/ 270 w 1187"/>
              <a:gd name="T21" fmla="*/ 103 h 452"/>
              <a:gd name="T22" fmla="*/ 269 w 1187"/>
              <a:gd name="T23" fmla="*/ 103 h 452"/>
              <a:gd name="T24" fmla="*/ 127 w 1187"/>
              <a:gd name="T25" fmla="*/ 178 h 452"/>
              <a:gd name="T26" fmla="*/ 97 w 1187"/>
              <a:gd name="T27" fmla="*/ 199 h 452"/>
              <a:gd name="T28" fmla="*/ 6 w 1187"/>
              <a:gd name="T29" fmla="*/ 335 h 452"/>
              <a:gd name="T30" fmla="*/ 123 w 1187"/>
              <a:gd name="T31" fmla="*/ 450 h 452"/>
              <a:gd name="T32" fmla="*/ 162 w 1187"/>
              <a:gd name="T33" fmla="*/ 448 h 452"/>
              <a:gd name="T34" fmla="*/ 232 w 1187"/>
              <a:gd name="T35" fmla="*/ 447 h 452"/>
              <a:gd name="T36" fmla="*/ 269 w 1187"/>
              <a:gd name="T37" fmla="*/ 451 h 452"/>
              <a:gd name="T38" fmla="*/ 329 w 1187"/>
              <a:gd name="T39" fmla="*/ 440 h 452"/>
              <a:gd name="T40" fmla="*/ 420 w 1187"/>
              <a:gd name="T41" fmla="*/ 440 h 452"/>
              <a:gd name="T42" fmla="*/ 489 w 1187"/>
              <a:gd name="T43" fmla="*/ 451 h 452"/>
              <a:gd name="T44" fmla="*/ 554 w 1187"/>
              <a:gd name="T45" fmla="*/ 441 h 452"/>
              <a:gd name="T46" fmla="*/ 641 w 1187"/>
              <a:gd name="T47" fmla="*/ 443 h 452"/>
              <a:gd name="T48" fmla="*/ 695 w 1187"/>
              <a:gd name="T49" fmla="*/ 451 h 452"/>
              <a:gd name="T50" fmla="*/ 747 w 1187"/>
              <a:gd name="T51" fmla="*/ 444 h 452"/>
              <a:gd name="T52" fmla="*/ 833 w 1187"/>
              <a:gd name="T53" fmla="*/ 445 h 452"/>
              <a:gd name="T54" fmla="*/ 869 w 1187"/>
              <a:gd name="T55" fmla="*/ 451 h 452"/>
              <a:gd name="T56" fmla="*/ 893 w 1187"/>
              <a:gd name="T57" fmla="*/ 449 h 452"/>
              <a:gd name="T58" fmla="*/ 949 w 1187"/>
              <a:gd name="T59" fmla="*/ 448 h 452"/>
              <a:gd name="T60" fmla="*/ 975 w 1187"/>
              <a:gd name="T61" fmla="*/ 451 h 452"/>
              <a:gd name="T62" fmla="*/ 1001 w 1187"/>
              <a:gd name="T63" fmla="*/ 448 h 452"/>
              <a:gd name="T64" fmla="*/ 1064 w 1187"/>
              <a:gd name="T65" fmla="*/ 448 h 452"/>
              <a:gd name="T66" fmla="*/ 1087 w 1187"/>
              <a:gd name="T67" fmla="*/ 451 h 452"/>
              <a:gd name="T68" fmla="*/ 1185 w 1187"/>
              <a:gd name="T69" fmla="*/ 349 h 452"/>
              <a:gd name="T70" fmla="*/ 1106 w 1187"/>
              <a:gd name="T71"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7" h="452">
                <a:moveTo>
                  <a:pt x="1106" y="255"/>
                </a:moveTo>
                <a:cubicBezTo>
                  <a:pt x="1093" y="253"/>
                  <a:pt x="1082" y="246"/>
                  <a:pt x="1073" y="236"/>
                </a:cubicBezTo>
                <a:cubicBezTo>
                  <a:pt x="1050" y="208"/>
                  <a:pt x="1014" y="191"/>
                  <a:pt x="975" y="191"/>
                </a:cubicBezTo>
                <a:cubicBezTo>
                  <a:pt x="945" y="191"/>
                  <a:pt x="917" y="201"/>
                  <a:pt x="895" y="218"/>
                </a:cubicBezTo>
                <a:cubicBezTo>
                  <a:pt x="889" y="216"/>
                  <a:pt x="882" y="215"/>
                  <a:pt x="876" y="215"/>
                </a:cubicBezTo>
                <a:cubicBezTo>
                  <a:pt x="854" y="136"/>
                  <a:pt x="782" y="77"/>
                  <a:pt x="695" y="77"/>
                </a:cubicBezTo>
                <a:cubicBezTo>
                  <a:pt x="693" y="77"/>
                  <a:pt x="690" y="77"/>
                  <a:pt x="687" y="78"/>
                </a:cubicBezTo>
                <a:cubicBezTo>
                  <a:pt x="671" y="78"/>
                  <a:pt x="656" y="73"/>
                  <a:pt x="644" y="62"/>
                </a:cubicBezTo>
                <a:cubicBezTo>
                  <a:pt x="604" y="24"/>
                  <a:pt x="550" y="0"/>
                  <a:pt x="489" y="0"/>
                </a:cubicBezTo>
                <a:cubicBezTo>
                  <a:pt x="420" y="0"/>
                  <a:pt x="358" y="32"/>
                  <a:pt x="316" y="82"/>
                </a:cubicBezTo>
                <a:cubicBezTo>
                  <a:pt x="305" y="95"/>
                  <a:pt x="288" y="103"/>
                  <a:pt x="270" y="103"/>
                </a:cubicBezTo>
                <a:cubicBezTo>
                  <a:pt x="270" y="103"/>
                  <a:pt x="270" y="103"/>
                  <a:pt x="269" y="103"/>
                </a:cubicBezTo>
                <a:cubicBezTo>
                  <a:pt x="210" y="103"/>
                  <a:pt x="158" y="132"/>
                  <a:pt x="127" y="178"/>
                </a:cubicBezTo>
                <a:cubicBezTo>
                  <a:pt x="119" y="188"/>
                  <a:pt x="109" y="195"/>
                  <a:pt x="97" y="199"/>
                </a:cubicBezTo>
                <a:cubicBezTo>
                  <a:pt x="40" y="216"/>
                  <a:pt x="0" y="272"/>
                  <a:pt x="6" y="335"/>
                </a:cubicBezTo>
                <a:cubicBezTo>
                  <a:pt x="12" y="396"/>
                  <a:pt x="62" y="445"/>
                  <a:pt x="123" y="450"/>
                </a:cubicBezTo>
                <a:cubicBezTo>
                  <a:pt x="136" y="452"/>
                  <a:pt x="150" y="451"/>
                  <a:pt x="162" y="448"/>
                </a:cubicBezTo>
                <a:cubicBezTo>
                  <a:pt x="185" y="443"/>
                  <a:pt x="209" y="442"/>
                  <a:pt x="232" y="447"/>
                </a:cubicBezTo>
                <a:cubicBezTo>
                  <a:pt x="244" y="449"/>
                  <a:pt x="256" y="451"/>
                  <a:pt x="269" y="451"/>
                </a:cubicBezTo>
                <a:cubicBezTo>
                  <a:pt x="290" y="451"/>
                  <a:pt x="311" y="447"/>
                  <a:pt x="329" y="440"/>
                </a:cubicBezTo>
                <a:cubicBezTo>
                  <a:pt x="358" y="430"/>
                  <a:pt x="390" y="430"/>
                  <a:pt x="420" y="440"/>
                </a:cubicBezTo>
                <a:cubicBezTo>
                  <a:pt x="442" y="447"/>
                  <a:pt x="465" y="451"/>
                  <a:pt x="489" y="451"/>
                </a:cubicBezTo>
                <a:cubicBezTo>
                  <a:pt x="512" y="451"/>
                  <a:pt x="534" y="448"/>
                  <a:pt x="554" y="441"/>
                </a:cubicBezTo>
                <a:cubicBezTo>
                  <a:pt x="582" y="433"/>
                  <a:pt x="613" y="434"/>
                  <a:pt x="641" y="443"/>
                </a:cubicBezTo>
                <a:cubicBezTo>
                  <a:pt x="658" y="448"/>
                  <a:pt x="676" y="451"/>
                  <a:pt x="695" y="451"/>
                </a:cubicBezTo>
                <a:cubicBezTo>
                  <a:pt x="713" y="451"/>
                  <a:pt x="731" y="448"/>
                  <a:pt x="747" y="444"/>
                </a:cubicBezTo>
                <a:cubicBezTo>
                  <a:pt x="775" y="435"/>
                  <a:pt x="805" y="436"/>
                  <a:pt x="833" y="445"/>
                </a:cubicBezTo>
                <a:cubicBezTo>
                  <a:pt x="844" y="449"/>
                  <a:pt x="857" y="451"/>
                  <a:pt x="869" y="451"/>
                </a:cubicBezTo>
                <a:cubicBezTo>
                  <a:pt x="877" y="451"/>
                  <a:pt x="885" y="450"/>
                  <a:pt x="893" y="449"/>
                </a:cubicBezTo>
                <a:cubicBezTo>
                  <a:pt x="911" y="445"/>
                  <a:pt x="931" y="445"/>
                  <a:pt x="949" y="448"/>
                </a:cubicBezTo>
                <a:cubicBezTo>
                  <a:pt x="957" y="450"/>
                  <a:pt x="966" y="451"/>
                  <a:pt x="975" y="451"/>
                </a:cubicBezTo>
                <a:cubicBezTo>
                  <a:pt x="984" y="451"/>
                  <a:pt x="993" y="450"/>
                  <a:pt x="1001" y="448"/>
                </a:cubicBezTo>
                <a:cubicBezTo>
                  <a:pt x="1022" y="444"/>
                  <a:pt x="1043" y="443"/>
                  <a:pt x="1064" y="448"/>
                </a:cubicBezTo>
                <a:cubicBezTo>
                  <a:pt x="1071" y="450"/>
                  <a:pt x="1079" y="451"/>
                  <a:pt x="1087" y="451"/>
                </a:cubicBezTo>
                <a:cubicBezTo>
                  <a:pt x="1142" y="450"/>
                  <a:pt x="1187" y="404"/>
                  <a:pt x="1185" y="349"/>
                </a:cubicBezTo>
                <a:cubicBezTo>
                  <a:pt x="1183" y="303"/>
                  <a:pt x="1150" y="264"/>
                  <a:pt x="1106" y="2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
            <a:extLst>
              <a:ext uri="{FF2B5EF4-FFF2-40B4-BE49-F238E27FC236}">
                <a16:creationId xmlns:a16="http://schemas.microsoft.com/office/drawing/2014/main" id="{F5A29B91-BBD1-47AF-9A97-9C244ED0B4CE}"/>
              </a:ext>
            </a:extLst>
          </p:cNvPr>
          <p:cNvSpPr>
            <a:spLocks/>
          </p:cNvSpPr>
          <p:nvPr/>
        </p:nvSpPr>
        <p:spPr bwMode="auto">
          <a:xfrm>
            <a:off x="7264401" y="2505075"/>
            <a:ext cx="2019300" cy="768350"/>
          </a:xfrm>
          <a:custGeom>
            <a:avLst/>
            <a:gdLst>
              <a:gd name="T0" fmla="*/ 811 w 870"/>
              <a:gd name="T1" fmla="*/ 188 h 331"/>
              <a:gd name="T2" fmla="*/ 787 w 870"/>
              <a:gd name="T3" fmla="*/ 173 h 331"/>
              <a:gd name="T4" fmla="*/ 715 w 870"/>
              <a:gd name="T5" fmla="*/ 140 h 331"/>
              <a:gd name="T6" fmla="*/ 657 w 870"/>
              <a:gd name="T7" fmla="*/ 160 h 331"/>
              <a:gd name="T8" fmla="*/ 642 w 870"/>
              <a:gd name="T9" fmla="*/ 158 h 331"/>
              <a:gd name="T10" fmla="*/ 510 w 870"/>
              <a:gd name="T11" fmla="*/ 57 h 331"/>
              <a:gd name="T12" fmla="*/ 504 w 870"/>
              <a:gd name="T13" fmla="*/ 57 h 331"/>
              <a:gd name="T14" fmla="*/ 472 w 870"/>
              <a:gd name="T15" fmla="*/ 46 h 331"/>
              <a:gd name="T16" fmla="*/ 359 w 870"/>
              <a:gd name="T17" fmla="*/ 0 h 331"/>
              <a:gd name="T18" fmla="*/ 232 w 870"/>
              <a:gd name="T19" fmla="*/ 60 h 331"/>
              <a:gd name="T20" fmla="*/ 198 w 870"/>
              <a:gd name="T21" fmla="*/ 76 h 331"/>
              <a:gd name="T22" fmla="*/ 197 w 870"/>
              <a:gd name="T23" fmla="*/ 76 h 331"/>
              <a:gd name="T24" fmla="*/ 92 w 870"/>
              <a:gd name="T25" fmla="*/ 130 h 331"/>
              <a:gd name="T26" fmla="*/ 70 w 870"/>
              <a:gd name="T27" fmla="*/ 146 h 331"/>
              <a:gd name="T28" fmla="*/ 4 w 870"/>
              <a:gd name="T29" fmla="*/ 246 h 331"/>
              <a:gd name="T30" fmla="*/ 90 w 870"/>
              <a:gd name="T31" fmla="*/ 330 h 331"/>
              <a:gd name="T32" fmla="*/ 119 w 870"/>
              <a:gd name="T33" fmla="*/ 329 h 331"/>
              <a:gd name="T34" fmla="*/ 169 w 870"/>
              <a:gd name="T35" fmla="*/ 328 h 331"/>
              <a:gd name="T36" fmla="*/ 197 w 870"/>
              <a:gd name="T37" fmla="*/ 331 h 331"/>
              <a:gd name="T38" fmla="*/ 241 w 870"/>
              <a:gd name="T39" fmla="*/ 323 h 331"/>
              <a:gd name="T40" fmla="*/ 308 w 870"/>
              <a:gd name="T41" fmla="*/ 323 h 331"/>
              <a:gd name="T42" fmla="*/ 359 w 870"/>
              <a:gd name="T43" fmla="*/ 331 h 331"/>
              <a:gd name="T44" fmla="*/ 406 w 870"/>
              <a:gd name="T45" fmla="*/ 324 h 331"/>
              <a:gd name="T46" fmla="*/ 470 w 870"/>
              <a:gd name="T47" fmla="*/ 325 h 331"/>
              <a:gd name="T48" fmla="*/ 510 w 870"/>
              <a:gd name="T49" fmla="*/ 331 h 331"/>
              <a:gd name="T50" fmla="*/ 548 w 870"/>
              <a:gd name="T51" fmla="*/ 325 h 331"/>
              <a:gd name="T52" fmla="*/ 611 w 870"/>
              <a:gd name="T53" fmla="*/ 327 h 331"/>
              <a:gd name="T54" fmla="*/ 637 w 870"/>
              <a:gd name="T55" fmla="*/ 331 h 331"/>
              <a:gd name="T56" fmla="*/ 655 w 870"/>
              <a:gd name="T57" fmla="*/ 329 h 331"/>
              <a:gd name="T58" fmla="*/ 696 w 870"/>
              <a:gd name="T59" fmla="*/ 329 h 331"/>
              <a:gd name="T60" fmla="*/ 715 w 870"/>
              <a:gd name="T61" fmla="*/ 331 h 331"/>
              <a:gd name="T62" fmla="*/ 734 w 870"/>
              <a:gd name="T63" fmla="*/ 329 h 331"/>
              <a:gd name="T64" fmla="*/ 780 w 870"/>
              <a:gd name="T65" fmla="*/ 329 h 331"/>
              <a:gd name="T66" fmla="*/ 797 w 870"/>
              <a:gd name="T67" fmla="*/ 331 h 331"/>
              <a:gd name="T68" fmla="*/ 869 w 870"/>
              <a:gd name="T69" fmla="*/ 256 h 331"/>
              <a:gd name="T70" fmla="*/ 811 w 870"/>
              <a:gd name="T71" fmla="*/ 1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0" h="331">
                <a:moveTo>
                  <a:pt x="811" y="188"/>
                </a:moveTo>
                <a:cubicBezTo>
                  <a:pt x="801" y="186"/>
                  <a:pt x="793" y="180"/>
                  <a:pt x="787" y="173"/>
                </a:cubicBezTo>
                <a:cubicBezTo>
                  <a:pt x="770" y="153"/>
                  <a:pt x="744" y="140"/>
                  <a:pt x="715" y="140"/>
                </a:cubicBezTo>
                <a:cubicBezTo>
                  <a:pt x="693" y="140"/>
                  <a:pt x="673" y="147"/>
                  <a:pt x="657" y="160"/>
                </a:cubicBezTo>
                <a:cubicBezTo>
                  <a:pt x="652" y="159"/>
                  <a:pt x="647" y="158"/>
                  <a:pt x="642" y="158"/>
                </a:cubicBezTo>
                <a:cubicBezTo>
                  <a:pt x="626" y="100"/>
                  <a:pt x="573" y="57"/>
                  <a:pt x="510" y="57"/>
                </a:cubicBezTo>
                <a:cubicBezTo>
                  <a:pt x="508" y="57"/>
                  <a:pt x="506" y="57"/>
                  <a:pt x="504" y="57"/>
                </a:cubicBezTo>
                <a:cubicBezTo>
                  <a:pt x="492" y="58"/>
                  <a:pt x="481" y="54"/>
                  <a:pt x="472" y="46"/>
                </a:cubicBezTo>
                <a:cubicBezTo>
                  <a:pt x="443" y="18"/>
                  <a:pt x="403" y="0"/>
                  <a:pt x="359" y="0"/>
                </a:cubicBezTo>
                <a:cubicBezTo>
                  <a:pt x="308" y="0"/>
                  <a:pt x="262" y="24"/>
                  <a:pt x="232" y="60"/>
                </a:cubicBezTo>
                <a:cubicBezTo>
                  <a:pt x="223" y="70"/>
                  <a:pt x="211" y="76"/>
                  <a:pt x="198" y="76"/>
                </a:cubicBezTo>
                <a:cubicBezTo>
                  <a:pt x="198" y="76"/>
                  <a:pt x="197" y="76"/>
                  <a:pt x="197" y="76"/>
                </a:cubicBezTo>
                <a:cubicBezTo>
                  <a:pt x="154" y="76"/>
                  <a:pt x="115" y="97"/>
                  <a:pt x="92" y="130"/>
                </a:cubicBezTo>
                <a:cubicBezTo>
                  <a:pt x="87" y="138"/>
                  <a:pt x="79" y="143"/>
                  <a:pt x="70" y="146"/>
                </a:cubicBezTo>
                <a:cubicBezTo>
                  <a:pt x="29" y="159"/>
                  <a:pt x="0" y="199"/>
                  <a:pt x="4" y="246"/>
                </a:cubicBezTo>
                <a:cubicBezTo>
                  <a:pt x="9" y="291"/>
                  <a:pt x="45" y="327"/>
                  <a:pt x="90" y="330"/>
                </a:cubicBezTo>
                <a:cubicBezTo>
                  <a:pt x="100" y="331"/>
                  <a:pt x="109" y="331"/>
                  <a:pt x="119" y="329"/>
                </a:cubicBezTo>
                <a:cubicBezTo>
                  <a:pt x="135" y="325"/>
                  <a:pt x="153" y="324"/>
                  <a:pt x="169" y="328"/>
                </a:cubicBezTo>
                <a:cubicBezTo>
                  <a:pt x="178" y="330"/>
                  <a:pt x="188" y="331"/>
                  <a:pt x="197" y="331"/>
                </a:cubicBezTo>
                <a:cubicBezTo>
                  <a:pt x="213" y="331"/>
                  <a:pt x="227" y="328"/>
                  <a:pt x="241" y="323"/>
                </a:cubicBezTo>
                <a:cubicBezTo>
                  <a:pt x="263" y="315"/>
                  <a:pt x="286" y="316"/>
                  <a:pt x="308" y="323"/>
                </a:cubicBezTo>
                <a:cubicBezTo>
                  <a:pt x="324" y="328"/>
                  <a:pt x="341" y="331"/>
                  <a:pt x="359" y="331"/>
                </a:cubicBezTo>
                <a:cubicBezTo>
                  <a:pt x="375" y="331"/>
                  <a:pt x="391" y="328"/>
                  <a:pt x="406" y="324"/>
                </a:cubicBezTo>
                <a:cubicBezTo>
                  <a:pt x="427" y="318"/>
                  <a:pt x="449" y="319"/>
                  <a:pt x="470" y="325"/>
                </a:cubicBezTo>
                <a:cubicBezTo>
                  <a:pt x="482" y="329"/>
                  <a:pt x="496" y="331"/>
                  <a:pt x="510" y="331"/>
                </a:cubicBezTo>
                <a:cubicBezTo>
                  <a:pt x="523" y="331"/>
                  <a:pt x="536" y="329"/>
                  <a:pt x="548" y="325"/>
                </a:cubicBezTo>
                <a:cubicBezTo>
                  <a:pt x="568" y="320"/>
                  <a:pt x="590" y="320"/>
                  <a:pt x="611" y="327"/>
                </a:cubicBezTo>
                <a:cubicBezTo>
                  <a:pt x="619" y="329"/>
                  <a:pt x="628" y="331"/>
                  <a:pt x="637" y="331"/>
                </a:cubicBezTo>
                <a:cubicBezTo>
                  <a:pt x="643" y="331"/>
                  <a:pt x="649" y="330"/>
                  <a:pt x="655" y="329"/>
                </a:cubicBezTo>
                <a:cubicBezTo>
                  <a:pt x="668" y="326"/>
                  <a:pt x="682" y="326"/>
                  <a:pt x="696" y="329"/>
                </a:cubicBezTo>
                <a:cubicBezTo>
                  <a:pt x="702" y="330"/>
                  <a:pt x="708" y="331"/>
                  <a:pt x="715" y="331"/>
                </a:cubicBezTo>
                <a:cubicBezTo>
                  <a:pt x="721" y="331"/>
                  <a:pt x="728" y="330"/>
                  <a:pt x="734" y="329"/>
                </a:cubicBezTo>
                <a:cubicBezTo>
                  <a:pt x="749" y="326"/>
                  <a:pt x="765" y="325"/>
                  <a:pt x="780" y="329"/>
                </a:cubicBezTo>
                <a:cubicBezTo>
                  <a:pt x="785" y="330"/>
                  <a:pt x="791" y="331"/>
                  <a:pt x="797" y="331"/>
                </a:cubicBezTo>
                <a:cubicBezTo>
                  <a:pt x="837" y="330"/>
                  <a:pt x="870" y="296"/>
                  <a:pt x="869" y="256"/>
                </a:cubicBezTo>
                <a:cubicBezTo>
                  <a:pt x="868" y="222"/>
                  <a:pt x="843" y="194"/>
                  <a:pt x="811" y="188"/>
                </a:cubicBezTo>
                <a:close/>
              </a:path>
            </a:pathLst>
          </a:custGeom>
          <a:solidFill>
            <a:srgbClr val="D7E4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7">
            <a:extLst>
              <a:ext uri="{FF2B5EF4-FFF2-40B4-BE49-F238E27FC236}">
                <a16:creationId xmlns:a16="http://schemas.microsoft.com/office/drawing/2014/main" id="{DB27407F-A51E-40BA-96E5-EB93934DC2C1}"/>
              </a:ext>
            </a:extLst>
          </p:cNvPr>
          <p:cNvSpPr>
            <a:spLocks/>
          </p:cNvSpPr>
          <p:nvPr/>
        </p:nvSpPr>
        <p:spPr bwMode="auto">
          <a:xfrm>
            <a:off x="8655051" y="4021137"/>
            <a:ext cx="1662113" cy="635000"/>
          </a:xfrm>
          <a:custGeom>
            <a:avLst/>
            <a:gdLst>
              <a:gd name="T0" fmla="*/ 667 w 716"/>
              <a:gd name="T1" fmla="*/ 154 h 273"/>
              <a:gd name="T2" fmla="*/ 648 w 716"/>
              <a:gd name="T3" fmla="*/ 142 h 273"/>
              <a:gd name="T4" fmla="*/ 588 w 716"/>
              <a:gd name="T5" fmla="*/ 115 h 273"/>
              <a:gd name="T6" fmla="*/ 540 w 716"/>
              <a:gd name="T7" fmla="*/ 132 h 273"/>
              <a:gd name="T8" fmla="*/ 528 w 716"/>
              <a:gd name="T9" fmla="*/ 130 h 273"/>
              <a:gd name="T10" fmla="*/ 420 w 716"/>
              <a:gd name="T11" fmla="*/ 47 h 273"/>
              <a:gd name="T12" fmla="*/ 415 w 716"/>
              <a:gd name="T13" fmla="*/ 47 h 273"/>
              <a:gd name="T14" fmla="*/ 389 w 716"/>
              <a:gd name="T15" fmla="*/ 38 h 273"/>
              <a:gd name="T16" fmla="*/ 296 w 716"/>
              <a:gd name="T17" fmla="*/ 0 h 273"/>
              <a:gd name="T18" fmla="*/ 191 w 716"/>
              <a:gd name="T19" fmla="*/ 49 h 273"/>
              <a:gd name="T20" fmla="*/ 163 w 716"/>
              <a:gd name="T21" fmla="*/ 62 h 273"/>
              <a:gd name="T22" fmla="*/ 163 w 716"/>
              <a:gd name="T23" fmla="*/ 62 h 273"/>
              <a:gd name="T24" fmla="*/ 77 w 716"/>
              <a:gd name="T25" fmla="*/ 107 h 273"/>
              <a:gd name="T26" fmla="*/ 59 w 716"/>
              <a:gd name="T27" fmla="*/ 120 h 273"/>
              <a:gd name="T28" fmla="*/ 4 w 716"/>
              <a:gd name="T29" fmla="*/ 203 h 273"/>
              <a:gd name="T30" fmla="*/ 74 w 716"/>
              <a:gd name="T31" fmla="*/ 272 h 273"/>
              <a:gd name="T32" fmla="*/ 98 w 716"/>
              <a:gd name="T33" fmla="*/ 270 h 273"/>
              <a:gd name="T34" fmla="*/ 140 w 716"/>
              <a:gd name="T35" fmla="*/ 270 h 273"/>
              <a:gd name="T36" fmla="*/ 163 w 716"/>
              <a:gd name="T37" fmla="*/ 272 h 273"/>
              <a:gd name="T38" fmla="*/ 199 w 716"/>
              <a:gd name="T39" fmla="*/ 266 h 273"/>
              <a:gd name="T40" fmla="*/ 254 w 716"/>
              <a:gd name="T41" fmla="*/ 266 h 273"/>
              <a:gd name="T42" fmla="*/ 296 w 716"/>
              <a:gd name="T43" fmla="*/ 272 h 273"/>
              <a:gd name="T44" fmla="*/ 334 w 716"/>
              <a:gd name="T45" fmla="*/ 267 h 273"/>
              <a:gd name="T46" fmla="*/ 387 w 716"/>
              <a:gd name="T47" fmla="*/ 267 h 273"/>
              <a:gd name="T48" fmla="*/ 420 w 716"/>
              <a:gd name="T49" fmla="*/ 272 h 273"/>
              <a:gd name="T50" fmla="*/ 451 w 716"/>
              <a:gd name="T51" fmla="*/ 268 h 273"/>
              <a:gd name="T52" fmla="*/ 503 w 716"/>
              <a:gd name="T53" fmla="*/ 269 h 273"/>
              <a:gd name="T54" fmla="*/ 525 w 716"/>
              <a:gd name="T55" fmla="*/ 272 h 273"/>
              <a:gd name="T56" fmla="*/ 539 w 716"/>
              <a:gd name="T57" fmla="*/ 271 h 273"/>
              <a:gd name="T58" fmla="*/ 573 w 716"/>
              <a:gd name="T59" fmla="*/ 271 h 273"/>
              <a:gd name="T60" fmla="*/ 588 w 716"/>
              <a:gd name="T61" fmla="*/ 272 h 273"/>
              <a:gd name="T62" fmla="*/ 604 w 716"/>
              <a:gd name="T63" fmla="*/ 271 h 273"/>
              <a:gd name="T64" fmla="*/ 642 w 716"/>
              <a:gd name="T65" fmla="*/ 271 h 273"/>
              <a:gd name="T66" fmla="*/ 656 w 716"/>
              <a:gd name="T67" fmla="*/ 272 h 273"/>
              <a:gd name="T68" fmla="*/ 715 w 716"/>
              <a:gd name="T69" fmla="*/ 211 h 273"/>
              <a:gd name="T70" fmla="*/ 667 w 716"/>
              <a:gd name="T71" fmla="*/ 15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3">
                <a:moveTo>
                  <a:pt x="667" y="154"/>
                </a:moveTo>
                <a:cubicBezTo>
                  <a:pt x="660" y="153"/>
                  <a:pt x="653" y="148"/>
                  <a:pt x="648" y="142"/>
                </a:cubicBezTo>
                <a:cubicBezTo>
                  <a:pt x="633" y="126"/>
                  <a:pt x="612" y="115"/>
                  <a:pt x="588" y="115"/>
                </a:cubicBezTo>
                <a:cubicBezTo>
                  <a:pt x="570" y="115"/>
                  <a:pt x="554" y="121"/>
                  <a:pt x="540" y="132"/>
                </a:cubicBezTo>
                <a:cubicBezTo>
                  <a:pt x="537" y="131"/>
                  <a:pt x="533" y="130"/>
                  <a:pt x="528" y="130"/>
                </a:cubicBezTo>
                <a:cubicBezTo>
                  <a:pt x="515" y="82"/>
                  <a:pt x="472" y="47"/>
                  <a:pt x="420" y="47"/>
                </a:cubicBezTo>
                <a:cubicBezTo>
                  <a:pt x="418" y="47"/>
                  <a:pt x="416" y="47"/>
                  <a:pt x="415" y="47"/>
                </a:cubicBezTo>
                <a:cubicBezTo>
                  <a:pt x="405" y="47"/>
                  <a:pt x="396" y="44"/>
                  <a:pt x="389" y="38"/>
                </a:cubicBezTo>
                <a:cubicBezTo>
                  <a:pt x="365" y="15"/>
                  <a:pt x="332" y="0"/>
                  <a:pt x="296" y="0"/>
                </a:cubicBezTo>
                <a:cubicBezTo>
                  <a:pt x="254" y="0"/>
                  <a:pt x="216" y="20"/>
                  <a:pt x="191" y="49"/>
                </a:cubicBezTo>
                <a:cubicBezTo>
                  <a:pt x="184" y="58"/>
                  <a:pt x="174" y="62"/>
                  <a:pt x="163" y="62"/>
                </a:cubicBezTo>
                <a:cubicBezTo>
                  <a:pt x="163" y="62"/>
                  <a:pt x="163" y="62"/>
                  <a:pt x="163" y="62"/>
                </a:cubicBezTo>
                <a:cubicBezTo>
                  <a:pt x="127" y="62"/>
                  <a:pt x="96" y="80"/>
                  <a:pt x="77" y="107"/>
                </a:cubicBezTo>
                <a:cubicBezTo>
                  <a:pt x="72" y="114"/>
                  <a:pt x="66" y="118"/>
                  <a:pt x="59" y="120"/>
                </a:cubicBezTo>
                <a:cubicBezTo>
                  <a:pt x="24" y="131"/>
                  <a:pt x="0" y="164"/>
                  <a:pt x="4" y="203"/>
                </a:cubicBezTo>
                <a:cubicBezTo>
                  <a:pt x="8" y="239"/>
                  <a:pt x="38" y="269"/>
                  <a:pt x="74" y="272"/>
                </a:cubicBezTo>
                <a:cubicBezTo>
                  <a:pt x="83" y="273"/>
                  <a:pt x="91" y="272"/>
                  <a:pt x="98" y="270"/>
                </a:cubicBezTo>
                <a:cubicBezTo>
                  <a:pt x="112" y="267"/>
                  <a:pt x="126" y="267"/>
                  <a:pt x="140" y="270"/>
                </a:cubicBezTo>
                <a:cubicBezTo>
                  <a:pt x="147" y="271"/>
                  <a:pt x="155" y="272"/>
                  <a:pt x="163" y="272"/>
                </a:cubicBezTo>
                <a:cubicBezTo>
                  <a:pt x="176" y="272"/>
                  <a:pt x="188" y="270"/>
                  <a:pt x="199" y="266"/>
                </a:cubicBezTo>
                <a:cubicBezTo>
                  <a:pt x="217" y="259"/>
                  <a:pt x="236" y="260"/>
                  <a:pt x="254" y="266"/>
                </a:cubicBezTo>
                <a:cubicBezTo>
                  <a:pt x="267" y="270"/>
                  <a:pt x="281" y="272"/>
                  <a:pt x="296" y="272"/>
                </a:cubicBezTo>
                <a:cubicBezTo>
                  <a:pt x="309" y="272"/>
                  <a:pt x="322" y="270"/>
                  <a:pt x="334" y="267"/>
                </a:cubicBezTo>
                <a:cubicBezTo>
                  <a:pt x="352" y="261"/>
                  <a:pt x="370" y="262"/>
                  <a:pt x="387" y="267"/>
                </a:cubicBezTo>
                <a:cubicBezTo>
                  <a:pt x="397" y="270"/>
                  <a:pt x="408" y="272"/>
                  <a:pt x="420" y="272"/>
                </a:cubicBezTo>
                <a:cubicBezTo>
                  <a:pt x="431" y="272"/>
                  <a:pt x="441" y="271"/>
                  <a:pt x="451" y="268"/>
                </a:cubicBezTo>
                <a:cubicBezTo>
                  <a:pt x="468" y="263"/>
                  <a:pt x="486" y="263"/>
                  <a:pt x="503" y="269"/>
                </a:cubicBezTo>
                <a:cubicBezTo>
                  <a:pt x="510" y="271"/>
                  <a:pt x="517" y="272"/>
                  <a:pt x="525" y="272"/>
                </a:cubicBezTo>
                <a:cubicBezTo>
                  <a:pt x="530" y="272"/>
                  <a:pt x="534" y="272"/>
                  <a:pt x="539" y="271"/>
                </a:cubicBezTo>
                <a:cubicBezTo>
                  <a:pt x="550" y="269"/>
                  <a:pt x="562" y="268"/>
                  <a:pt x="573" y="271"/>
                </a:cubicBezTo>
                <a:cubicBezTo>
                  <a:pt x="578" y="272"/>
                  <a:pt x="583" y="272"/>
                  <a:pt x="588" y="272"/>
                </a:cubicBezTo>
                <a:cubicBezTo>
                  <a:pt x="594" y="272"/>
                  <a:pt x="599" y="272"/>
                  <a:pt x="604" y="271"/>
                </a:cubicBezTo>
                <a:cubicBezTo>
                  <a:pt x="617" y="268"/>
                  <a:pt x="629" y="268"/>
                  <a:pt x="642" y="271"/>
                </a:cubicBezTo>
                <a:cubicBezTo>
                  <a:pt x="646" y="272"/>
                  <a:pt x="651" y="272"/>
                  <a:pt x="656" y="272"/>
                </a:cubicBezTo>
                <a:cubicBezTo>
                  <a:pt x="689" y="272"/>
                  <a:pt x="716" y="244"/>
                  <a:pt x="715" y="211"/>
                </a:cubicBezTo>
                <a:cubicBezTo>
                  <a:pt x="714" y="183"/>
                  <a:pt x="694" y="160"/>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8">
            <a:extLst>
              <a:ext uri="{FF2B5EF4-FFF2-40B4-BE49-F238E27FC236}">
                <a16:creationId xmlns:a16="http://schemas.microsoft.com/office/drawing/2014/main" id="{19EF5AAF-A3EB-40FA-A879-58BA1555F5A3}"/>
              </a:ext>
            </a:extLst>
          </p:cNvPr>
          <p:cNvSpPr>
            <a:spLocks/>
          </p:cNvSpPr>
          <p:nvPr/>
        </p:nvSpPr>
        <p:spPr bwMode="auto">
          <a:xfrm>
            <a:off x="4549776" y="3914774"/>
            <a:ext cx="1662113" cy="631825"/>
          </a:xfrm>
          <a:custGeom>
            <a:avLst/>
            <a:gdLst>
              <a:gd name="T0" fmla="*/ 667 w 716"/>
              <a:gd name="T1" fmla="*/ 154 h 272"/>
              <a:gd name="T2" fmla="*/ 648 w 716"/>
              <a:gd name="T3" fmla="*/ 142 h 272"/>
              <a:gd name="T4" fmla="*/ 588 w 716"/>
              <a:gd name="T5" fmla="*/ 115 h 272"/>
              <a:gd name="T6" fmla="*/ 540 w 716"/>
              <a:gd name="T7" fmla="*/ 131 h 272"/>
              <a:gd name="T8" fmla="*/ 529 w 716"/>
              <a:gd name="T9" fmla="*/ 130 h 272"/>
              <a:gd name="T10" fmla="*/ 420 w 716"/>
              <a:gd name="T11" fmla="*/ 47 h 272"/>
              <a:gd name="T12" fmla="*/ 415 w 716"/>
              <a:gd name="T13" fmla="*/ 47 h 272"/>
              <a:gd name="T14" fmla="*/ 389 w 716"/>
              <a:gd name="T15" fmla="*/ 37 h 272"/>
              <a:gd name="T16" fmla="*/ 296 w 716"/>
              <a:gd name="T17" fmla="*/ 0 h 272"/>
              <a:gd name="T18" fmla="*/ 191 w 716"/>
              <a:gd name="T19" fmla="*/ 49 h 272"/>
              <a:gd name="T20" fmla="*/ 163 w 716"/>
              <a:gd name="T21" fmla="*/ 62 h 272"/>
              <a:gd name="T22" fmla="*/ 163 w 716"/>
              <a:gd name="T23" fmla="*/ 62 h 272"/>
              <a:gd name="T24" fmla="*/ 77 w 716"/>
              <a:gd name="T25" fmla="*/ 107 h 272"/>
              <a:gd name="T26" fmla="*/ 59 w 716"/>
              <a:gd name="T27" fmla="*/ 120 h 272"/>
              <a:gd name="T28" fmla="*/ 4 w 716"/>
              <a:gd name="T29" fmla="*/ 202 h 272"/>
              <a:gd name="T30" fmla="*/ 74 w 716"/>
              <a:gd name="T31" fmla="*/ 272 h 272"/>
              <a:gd name="T32" fmla="*/ 98 w 716"/>
              <a:gd name="T33" fmla="*/ 270 h 272"/>
              <a:gd name="T34" fmla="*/ 140 w 716"/>
              <a:gd name="T35" fmla="*/ 269 h 272"/>
              <a:gd name="T36" fmla="*/ 163 w 716"/>
              <a:gd name="T37" fmla="*/ 272 h 272"/>
              <a:gd name="T38" fmla="*/ 199 w 716"/>
              <a:gd name="T39" fmla="*/ 265 h 272"/>
              <a:gd name="T40" fmla="*/ 254 w 716"/>
              <a:gd name="T41" fmla="*/ 265 h 272"/>
              <a:gd name="T42" fmla="*/ 296 w 716"/>
              <a:gd name="T43" fmla="*/ 272 h 272"/>
              <a:gd name="T44" fmla="*/ 334 w 716"/>
              <a:gd name="T45" fmla="*/ 266 h 272"/>
              <a:gd name="T46" fmla="*/ 387 w 716"/>
              <a:gd name="T47" fmla="*/ 267 h 272"/>
              <a:gd name="T48" fmla="*/ 420 w 716"/>
              <a:gd name="T49" fmla="*/ 272 h 272"/>
              <a:gd name="T50" fmla="*/ 451 w 716"/>
              <a:gd name="T51" fmla="*/ 267 h 272"/>
              <a:gd name="T52" fmla="*/ 503 w 716"/>
              <a:gd name="T53" fmla="*/ 268 h 272"/>
              <a:gd name="T54" fmla="*/ 525 w 716"/>
              <a:gd name="T55" fmla="*/ 272 h 272"/>
              <a:gd name="T56" fmla="*/ 539 w 716"/>
              <a:gd name="T57" fmla="*/ 270 h 272"/>
              <a:gd name="T58" fmla="*/ 573 w 716"/>
              <a:gd name="T59" fmla="*/ 270 h 272"/>
              <a:gd name="T60" fmla="*/ 588 w 716"/>
              <a:gd name="T61" fmla="*/ 272 h 272"/>
              <a:gd name="T62" fmla="*/ 604 w 716"/>
              <a:gd name="T63" fmla="*/ 270 h 272"/>
              <a:gd name="T64" fmla="*/ 642 w 716"/>
              <a:gd name="T65" fmla="*/ 270 h 272"/>
              <a:gd name="T66" fmla="*/ 656 w 716"/>
              <a:gd name="T67" fmla="*/ 272 h 272"/>
              <a:gd name="T68" fmla="*/ 715 w 716"/>
              <a:gd name="T69" fmla="*/ 210 h 272"/>
              <a:gd name="T70" fmla="*/ 667 w 716"/>
              <a:gd name="T71" fmla="*/ 15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2">
                <a:moveTo>
                  <a:pt x="667" y="154"/>
                </a:moveTo>
                <a:cubicBezTo>
                  <a:pt x="660" y="152"/>
                  <a:pt x="653" y="148"/>
                  <a:pt x="648" y="142"/>
                </a:cubicBezTo>
                <a:cubicBezTo>
                  <a:pt x="633" y="125"/>
                  <a:pt x="612" y="115"/>
                  <a:pt x="588" y="115"/>
                </a:cubicBezTo>
                <a:cubicBezTo>
                  <a:pt x="570" y="115"/>
                  <a:pt x="554" y="121"/>
                  <a:pt x="540" y="131"/>
                </a:cubicBezTo>
                <a:cubicBezTo>
                  <a:pt x="537" y="130"/>
                  <a:pt x="533" y="130"/>
                  <a:pt x="529" y="130"/>
                </a:cubicBezTo>
                <a:cubicBezTo>
                  <a:pt x="515" y="82"/>
                  <a:pt x="472" y="47"/>
                  <a:pt x="420" y="47"/>
                </a:cubicBezTo>
                <a:cubicBezTo>
                  <a:pt x="418" y="47"/>
                  <a:pt x="416" y="47"/>
                  <a:pt x="415" y="47"/>
                </a:cubicBezTo>
                <a:cubicBezTo>
                  <a:pt x="405" y="47"/>
                  <a:pt x="396" y="44"/>
                  <a:pt x="389" y="37"/>
                </a:cubicBezTo>
                <a:cubicBezTo>
                  <a:pt x="365" y="14"/>
                  <a:pt x="332" y="0"/>
                  <a:pt x="296" y="0"/>
                </a:cubicBezTo>
                <a:cubicBezTo>
                  <a:pt x="254" y="0"/>
                  <a:pt x="216" y="19"/>
                  <a:pt x="191" y="49"/>
                </a:cubicBezTo>
                <a:cubicBezTo>
                  <a:pt x="184" y="57"/>
                  <a:pt x="174" y="62"/>
                  <a:pt x="163" y="62"/>
                </a:cubicBezTo>
                <a:cubicBezTo>
                  <a:pt x="163" y="62"/>
                  <a:pt x="163" y="62"/>
                  <a:pt x="163" y="62"/>
                </a:cubicBezTo>
                <a:cubicBezTo>
                  <a:pt x="127" y="62"/>
                  <a:pt x="96" y="80"/>
                  <a:pt x="77" y="107"/>
                </a:cubicBezTo>
                <a:cubicBezTo>
                  <a:pt x="72" y="113"/>
                  <a:pt x="66" y="118"/>
                  <a:pt x="59" y="120"/>
                </a:cubicBezTo>
                <a:cubicBezTo>
                  <a:pt x="24" y="130"/>
                  <a:pt x="0" y="164"/>
                  <a:pt x="4" y="202"/>
                </a:cubicBezTo>
                <a:cubicBezTo>
                  <a:pt x="8" y="239"/>
                  <a:pt x="38" y="268"/>
                  <a:pt x="74" y="272"/>
                </a:cubicBezTo>
                <a:cubicBezTo>
                  <a:pt x="83" y="272"/>
                  <a:pt x="91" y="272"/>
                  <a:pt x="98" y="270"/>
                </a:cubicBezTo>
                <a:cubicBezTo>
                  <a:pt x="112" y="267"/>
                  <a:pt x="126" y="266"/>
                  <a:pt x="140" y="269"/>
                </a:cubicBezTo>
                <a:cubicBezTo>
                  <a:pt x="147" y="271"/>
                  <a:pt x="155" y="272"/>
                  <a:pt x="163" y="272"/>
                </a:cubicBezTo>
                <a:cubicBezTo>
                  <a:pt x="176" y="272"/>
                  <a:pt x="188" y="270"/>
                  <a:pt x="199" y="265"/>
                </a:cubicBezTo>
                <a:cubicBezTo>
                  <a:pt x="217" y="259"/>
                  <a:pt x="236" y="259"/>
                  <a:pt x="254" y="265"/>
                </a:cubicBezTo>
                <a:cubicBezTo>
                  <a:pt x="267" y="270"/>
                  <a:pt x="281" y="272"/>
                  <a:pt x="296" y="272"/>
                </a:cubicBezTo>
                <a:cubicBezTo>
                  <a:pt x="309" y="272"/>
                  <a:pt x="322" y="270"/>
                  <a:pt x="334" y="266"/>
                </a:cubicBezTo>
                <a:cubicBezTo>
                  <a:pt x="352" y="261"/>
                  <a:pt x="370" y="262"/>
                  <a:pt x="387" y="267"/>
                </a:cubicBezTo>
                <a:cubicBezTo>
                  <a:pt x="397" y="270"/>
                  <a:pt x="408" y="272"/>
                  <a:pt x="420" y="272"/>
                </a:cubicBezTo>
                <a:cubicBezTo>
                  <a:pt x="431" y="272"/>
                  <a:pt x="441" y="270"/>
                  <a:pt x="451" y="267"/>
                </a:cubicBezTo>
                <a:cubicBezTo>
                  <a:pt x="468" y="263"/>
                  <a:pt x="486" y="263"/>
                  <a:pt x="503" y="268"/>
                </a:cubicBezTo>
                <a:cubicBezTo>
                  <a:pt x="510" y="271"/>
                  <a:pt x="517" y="272"/>
                  <a:pt x="525" y="272"/>
                </a:cubicBezTo>
                <a:cubicBezTo>
                  <a:pt x="530" y="272"/>
                  <a:pt x="534" y="271"/>
                  <a:pt x="539" y="270"/>
                </a:cubicBezTo>
                <a:cubicBezTo>
                  <a:pt x="550" y="268"/>
                  <a:pt x="562" y="268"/>
                  <a:pt x="573" y="270"/>
                </a:cubicBezTo>
                <a:cubicBezTo>
                  <a:pt x="578" y="271"/>
                  <a:pt x="583" y="272"/>
                  <a:pt x="588" y="272"/>
                </a:cubicBezTo>
                <a:cubicBezTo>
                  <a:pt x="594" y="272"/>
                  <a:pt x="599" y="271"/>
                  <a:pt x="604" y="270"/>
                </a:cubicBezTo>
                <a:cubicBezTo>
                  <a:pt x="617" y="268"/>
                  <a:pt x="629" y="267"/>
                  <a:pt x="642" y="270"/>
                </a:cubicBezTo>
                <a:cubicBezTo>
                  <a:pt x="646" y="271"/>
                  <a:pt x="651" y="272"/>
                  <a:pt x="656" y="272"/>
                </a:cubicBezTo>
                <a:cubicBezTo>
                  <a:pt x="689" y="271"/>
                  <a:pt x="716" y="243"/>
                  <a:pt x="715" y="210"/>
                </a:cubicBezTo>
                <a:cubicBezTo>
                  <a:pt x="714" y="182"/>
                  <a:pt x="694" y="159"/>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4" name="Group 243">
            <a:extLst>
              <a:ext uri="{FF2B5EF4-FFF2-40B4-BE49-F238E27FC236}">
                <a16:creationId xmlns:a16="http://schemas.microsoft.com/office/drawing/2014/main" id="{73780BC6-CA37-42D3-9BFE-FAEC1ECEBB44}"/>
              </a:ext>
            </a:extLst>
          </p:cNvPr>
          <p:cNvGrpSpPr/>
          <p:nvPr/>
        </p:nvGrpSpPr>
        <p:grpSpPr>
          <a:xfrm>
            <a:off x="10813258" y="5241925"/>
            <a:ext cx="2087562" cy="4471988"/>
            <a:chOff x="20883564" y="4746625"/>
            <a:chExt cx="2087562" cy="4471988"/>
          </a:xfrm>
        </p:grpSpPr>
        <p:sp>
          <p:nvSpPr>
            <p:cNvPr id="71" name="Freeform 36">
              <a:extLst>
                <a:ext uri="{FF2B5EF4-FFF2-40B4-BE49-F238E27FC236}">
                  <a16:creationId xmlns:a16="http://schemas.microsoft.com/office/drawing/2014/main" id="{8C1657ED-3663-4F5E-B447-882673E5A2C1}"/>
                </a:ext>
              </a:extLst>
            </p:cNvPr>
            <p:cNvSpPr>
              <a:spLocks/>
            </p:cNvSpPr>
            <p:nvPr/>
          </p:nvSpPr>
          <p:spPr bwMode="auto">
            <a:xfrm>
              <a:off x="20883564" y="4746625"/>
              <a:ext cx="1995488" cy="4005263"/>
            </a:xfrm>
            <a:custGeom>
              <a:avLst/>
              <a:gdLst>
                <a:gd name="T0" fmla="*/ 562 w 860"/>
                <a:gd name="T1" fmla="*/ 825 h 1725"/>
                <a:gd name="T2" fmla="*/ 626 w 860"/>
                <a:gd name="T3" fmla="*/ 602 h 1725"/>
                <a:gd name="T4" fmla="*/ 506 w 860"/>
                <a:gd name="T5" fmla="*/ 346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2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1" y="708"/>
                    <a:pt x="627" y="741"/>
                    <a:pt x="626" y="602"/>
                  </a:cubicBezTo>
                  <a:cubicBezTo>
                    <a:pt x="626" y="479"/>
                    <a:pt x="507" y="412"/>
                    <a:pt x="506" y="346"/>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5" y="1725"/>
                    <a:pt x="483" y="1688"/>
                  </a:cubicBezTo>
                  <a:cubicBezTo>
                    <a:pt x="751" y="1650"/>
                    <a:pt x="860" y="1419"/>
                    <a:pt x="822" y="1151"/>
                  </a:cubicBezTo>
                  <a:cubicBezTo>
                    <a:pt x="798" y="973"/>
                    <a:pt x="572" y="942"/>
                    <a:pt x="562"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37">
              <a:extLst>
                <a:ext uri="{FF2B5EF4-FFF2-40B4-BE49-F238E27FC236}">
                  <a16:creationId xmlns:a16="http://schemas.microsoft.com/office/drawing/2014/main" id="{9D974672-BFC8-47D8-999E-603897E5763D}"/>
                </a:ext>
              </a:extLst>
            </p:cNvPr>
            <p:cNvSpPr>
              <a:spLocks/>
            </p:cNvSpPr>
            <p:nvPr/>
          </p:nvSpPr>
          <p:spPr bwMode="auto">
            <a:xfrm>
              <a:off x="21648739" y="5165725"/>
              <a:ext cx="296863" cy="3116263"/>
            </a:xfrm>
            <a:custGeom>
              <a:avLst/>
              <a:gdLst>
                <a:gd name="T0" fmla="*/ 40 w 128"/>
                <a:gd name="T1" fmla="*/ 0 h 1342"/>
                <a:gd name="T2" fmla="*/ 23 w 128"/>
                <a:gd name="T3" fmla="*/ 169 h 1342"/>
                <a:gd name="T4" fmla="*/ 12 w 128"/>
                <a:gd name="T5" fmla="*/ 338 h 1342"/>
                <a:gd name="T6" fmla="*/ 8 w 128"/>
                <a:gd name="T7" fmla="*/ 508 h 1342"/>
                <a:gd name="T8" fmla="*/ 12 w 128"/>
                <a:gd name="T9" fmla="*/ 677 h 1342"/>
                <a:gd name="T10" fmla="*/ 23 w 128"/>
                <a:gd name="T11" fmla="*/ 846 h 1342"/>
                <a:gd name="T12" fmla="*/ 45 w 128"/>
                <a:gd name="T13" fmla="*/ 1014 h 1342"/>
                <a:gd name="T14" fmla="*/ 79 w 128"/>
                <a:gd name="T15" fmla="*/ 1180 h 1342"/>
                <a:gd name="T16" fmla="*/ 128 w 128"/>
                <a:gd name="T17" fmla="*/ 1342 h 1342"/>
                <a:gd name="T18" fmla="*/ 75 w 128"/>
                <a:gd name="T19" fmla="*/ 1181 h 1342"/>
                <a:gd name="T20" fmla="*/ 39 w 128"/>
                <a:gd name="T21" fmla="*/ 1015 h 1342"/>
                <a:gd name="T22" fmla="*/ 17 w 128"/>
                <a:gd name="T23" fmla="*/ 847 h 1342"/>
                <a:gd name="T24" fmla="*/ 5 w 128"/>
                <a:gd name="T25" fmla="*/ 677 h 1342"/>
                <a:gd name="T26" fmla="*/ 7 w 128"/>
                <a:gd name="T27" fmla="*/ 338 h 1342"/>
                <a:gd name="T28" fmla="*/ 40 w 128"/>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342">
                  <a:moveTo>
                    <a:pt x="40" y="0"/>
                  </a:moveTo>
                  <a:cubicBezTo>
                    <a:pt x="33" y="56"/>
                    <a:pt x="27" y="113"/>
                    <a:pt x="23" y="169"/>
                  </a:cubicBezTo>
                  <a:cubicBezTo>
                    <a:pt x="18" y="225"/>
                    <a:pt x="15" y="282"/>
                    <a:pt x="12" y="338"/>
                  </a:cubicBezTo>
                  <a:cubicBezTo>
                    <a:pt x="10" y="395"/>
                    <a:pt x="8" y="451"/>
                    <a:pt x="8" y="508"/>
                  </a:cubicBezTo>
                  <a:cubicBezTo>
                    <a:pt x="8" y="564"/>
                    <a:pt x="10" y="621"/>
                    <a:pt x="12" y="677"/>
                  </a:cubicBezTo>
                  <a:cubicBezTo>
                    <a:pt x="14" y="734"/>
                    <a:pt x="18" y="790"/>
                    <a:pt x="23" y="846"/>
                  </a:cubicBezTo>
                  <a:cubicBezTo>
                    <a:pt x="29" y="902"/>
                    <a:pt x="36" y="958"/>
                    <a:pt x="45" y="1014"/>
                  </a:cubicBezTo>
                  <a:cubicBezTo>
                    <a:pt x="54" y="1070"/>
                    <a:pt x="65" y="1125"/>
                    <a:pt x="79" y="1180"/>
                  </a:cubicBezTo>
                  <a:cubicBezTo>
                    <a:pt x="92" y="1235"/>
                    <a:pt x="109" y="1289"/>
                    <a:pt x="128" y="1342"/>
                  </a:cubicBezTo>
                  <a:cubicBezTo>
                    <a:pt x="107" y="1290"/>
                    <a:pt x="90" y="1236"/>
                    <a:pt x="75" y="1181"/>
                  </a:cubicBezTo>
                  <a:cubicBezTo>
                    <a:pt x="61" y="1126"/>
                    <a:pt x="49" y="1071"/>
                    <a:pt x="39" y="1015"/>
                  </a:cubicBezTo>
                  <a:cubicBezTo>
                    <a:pt x="30" y="959"/>
                    <a:pt x="23" y="903"/>
                    <a:pt x="17" y="847"/>
                  </a:cubicBezTo>
                  <a:cubicBezTo>
                    <a:pt x="11" y="790"/>
                    <a:pt x="7" y="734"/>
                    <a:pt x="5" y="677"/>
                  </a:cubicBezTo>
                  <a:cubicBezTo>
                    <a:pt x="0" y="564"/>
                    <a:pt x="1" y="451"/>
                    <a:pt x="7" y="338"/>
                  </a:cubicBezTo>
                  <a:cubicBezTo>
                    <a:pt x="13" y="225"/>
                    <a:pt x="23" y="112"/>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38">
              <a:extLst>
                <a:ext uri="{FF2B5EF4-FFF2-40B4-BE49-F238E27FC236}">
                  <a16:creationId xmlns:a16="http://schemas.microsoft.com/office/drawing/2014/main" id="{3D95CBB9-6085-4553-90AB-C920E9D37E29}"/>
                </a:ext>
              </a:extLst>
            </p:cNvPr>
            <p:cNvSpPr>
              <a:spLocks/>
            </p:cNvSpPr>
            <p:nvPr/>
          </p:nvSpPr>
          <p:spPr bwMode="auto">
            <a:xfrm>
              <a:off x="21680489" y="5473700"/>
              <a:ext cx="309563"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5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6"/>
                    <a:pt x="97" y="40"/>
                    <a:pt x="103" y="35"/>
                  </a:cubicBezTo>
                  <a:cubicBezTo>
                    <a:pt x="113" y="23"/>
                    <a:pt x="123" y="12"/>
                    <a:pt x="133" y="0"/>
                  </a:cubicBezTo>
                  <a:cubicBezTo>
                    <a:pt x="126" y="13"/>
                    <a:pt x="117" y="26"/>
                    <a:pt x="107" y="38"/>
                  </a:cubicBezTo>
                  <a:cubicBezTo>
                    <a:pt x="97" y="50"/>
                    <a:pt x="86" y="61"/>
                    <a:pt x="75" y="72"/>
                  </a:cubicBezTo>
                  <a:cubicBezTo>
                    <a:pt x="63"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39">
              <a:extLst>
                <a:ext uri="{FF2B5EF4-FFF2-40B4-BE49-F238E27FC236}">
                  <a16:creationId xmlns:a16="http://schemas.microsoft.com/office/drawing/2014/main" id="{ECC8363E-6AC9-46BC-8226-7E1FF0761E3D}"/>
                </a:ext>
              </a:extLst>
            </p:cNvPr>
            <p:cNvSpPr>
              <a:spLocks/>
            </p:cNvSpPr>
            <p:nvPr/>
          </p:nvSpPr>
          <p:spPr bwMode="auto">
            <a:xfrm>
              <a:off x="21669376" y="5611813"/>
              <a:ext cx="307975" cy="295275"/>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40">
              <a:extLst>
                <a:ext uri="{FF2B5EF4-FFF2-40B4-BE49-F238E27FC236}">
                  <a16:creationId xmlns:a16="http://schemas.microsoft.com/office/drawing/2014/main" id="{707F9EA8-AD0E-4DDF-AADE-E369F524893A}"/>
                </a:ext>
              </a:extLst>
            </p:cNvPr>
            <p:cNvSpPr>
              <a:spLocks/>
            </p:cNvSpPr>
            <p:nvPr/>
          </p:nvSpPr>
          <p:spPr bwMode="auto">
            <a:xfrm>
              <a:off x="21667789" y="6437313"/>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5"/>
                    <a:pt x="97" y="40"/>
                    <a:pt x="103" y="34"/>
                  </a:cubicBezTo>
                  <a:cubicBezTo>
                    <a:pt x="113" y="23"/>
                    <a:pt x="123" y="12"/>
                    <a:pt x="133" y="0"/>
                  </a:cubicBezTo>
                  <a:cubicBezTo>
                    <a:pt x="126" y="13"/>
                    <a:pt x="117" y="26"/>
                    <a:pt x="107" y="38"/>
                  </a:cubicBezTo>
                  <a:cubicBezTo>
                    <a:pt x="97" y="50"/>
                    <a:pt x="86" y="61"/>
                    <a:pt x="75" y="72"/>
                  </a:cubicBezTo>
                  <a:cubicBezTo>
                    <a:pt x="63"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41">
              <a:extLst>
                <a:ext uri="{FF2B5EF4-FFF2-40B4-BE49-F238E27FC236}">
                  <a16:creationId xmlns:a16="http://schemas.microsoft.com/office/drawing/2014/main" id="{33426402-174E-42B8-B46E-EAABD6F4A71E}"/>
                </a:ext>
              </a:extLst>
            </p:cNvPr>
            <p:cNvSpPr>
              <a:spLocks/>
            </p:cNvSpPr>
            <p:nvPr/>
          </p:nvSpPr>
          <p:spPr bwMode="auto">
            <a:xfrm>
              <a:off x="21674139" y="6562725"/>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1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7"/>
                    <a:pt x="70" y="67"/>
                  </a:cubicBezTo>
                  <a:cubicBezTo>
                    <a:pt x="78" y="59"/>
                    <a:pt x="78" y="59"/>
                    <a:pt x="78"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3" y="82"/>
                    <a:pt x="52" y="92"/>
                    <a:pt x="39" y="101"/>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42">
              <a:extLst>
                <a:ext uri="{FF2B5EF4-FFF2-40B4-BE49-F238E27FC236}">
                  <a16:creationId xmlns:a16="http://schemas.microsoft.com/office/drawing/2014/main" id="{803C993E-32AB-414F-B467-183791BD8B83}"/>
                </a:ext>
              </a:extLst>
            </p:cNvPr>
            <p:cNvSpPr>
              <a:spLocks/>
            </p:cNvSpPr>
            <p:nvPr/>
          </p:nvSpPr>
          <p:spPr bwMode="auto">
            <a:xfrm>
              <a:off x="21172489" y="5976938"/>
              <a:ext cx="487363" cy="300038"/>
            </a:xfrm>
            <a:custGeom>
              <a:avLst/>
              <a:gdLst>
                <a:gd name="T0" fmla="*/ 0 w 210"/>
                <a:gd name="T1" fmla="*/ 0 h 129"/>
                <a:gd name="T2" fmla="*/ 48 w 210"/>
                <a:gd name="T3" fmla="*/ 39 h 129"/>
                <a:gd name="T4" fmla="*/ 100 w 210"/>
                <a:gd name="T5" fmla="*/ 73 h 129"/>
                <a:gd name="T6" fmla="*/ 126 w 210"/>
                <a:gd name="T7" fmla="*/ 89 h 129"/>
                <a:gd name="T8" fmla="*/ 140 w 210"/>
                <a:gd name="T9" fmla="*/ 97 h 129"/>
                <a:gd name="T10" fmla="*/ 147 w 210"/>
                <a:gd name="T11" fmla="*/ 100 h 129"/>
                <a:gd name="T12" fmla="*/ 154 w 210"/>
                <a:gd name="T13" fmla="*/ 104 h 129"/>
                <a:gd name="T14" fmla="*/ 168 w 210"/>
                <a:gd name="T15" fmla="*/ 111 h 129"/>
                <a:gd name="T16" fmla="*/ 182 w 210"/>
                <a:gd name="T17" fmla="*/ 117 h 129"/>
                <a:gd name="T18" fmla="*/ 189 w 210"/>
                <a:gd name="T19" fmla="*/ 120 h 129"/>
                <a:gd name="T20" fmla="*/ 196 w 210"/>
                <a:gd name="T21" fmla="*/ 123 h 129"/>
                <a:gd name="T22" fmla="*/ 210 w 210"/>
                <a:gd name="T23" fmla="*/ 129 h 129"/>
                <a:gd name="T24" fmla="*/ 151 w 210"/>
                <a:gd name="T25" fmla="*/ 109 h 129"/>
                <a:gd name="T26" fmla="*/ 144 w 210"/>
                <a:gd name="T27" fmla="*/ 106 h 129"/>
                <a:gd name="T28" fmla="*/ 137 w 210"/>
                <a:gd name="T29" fmla="*/ 102 h 129"/>
                <a:gd name="T30" fmla="*/ 123 w 210"/>
                <a:gd name="T31" fmla="*/ 95 h 129"/>
                <a:gd name="T32" fmla="*/ 96 w 210"/>
                <a:gd name="T33" fmla="*/ 80 h 129"/>
                <a:gd name="T34" fmla="*/ 45 w 210"/>
                <a:gd name="T35" fmla="*/ 43 h 129"/>
                <a:gd name="T36" fmla="*/ 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0" y="0"/>
                  </a:moveTo>
                  <a:cubicBezTo>
                    <a:pt x="15" y="14"/>
                    <a:pt x="32" y="26"/>
                    <a:pt x="48" y="39"/>
                  </a:cubicBezTo>
                  <a:cubicBezTo>
                    <a:pt x="65" y="51"/>
                    <a:pt x="82" y="63"/>
                    <a:pt x="100" y="73"/>
                  </a:cubicBezTo>
                  <a:cubicBezTo>
                    <a:pt x="108" y="79"/>
                    <a:pt x="117" y="84"/>
                    <a:pt x="126" y="89"/>
                  </a:cubicBezTo>
                  <a:cubicBezTo>
                    <a:pt x="140" y="97"/>
                    <a:pt x="140" y="97"/>
                    <a:pt x="140" y="97"/>
                  </a:cubicBezTo>
                  <a:cubicBezTo>
                    <a:pt x="147" y="100"/>
                    <a:pt x="147" y="100"/>
                    <a:pt x="147" y="100"/>
                  </a:cubicBezTo>
                  <a:cubicBezTo>
                    <a:pt x="154" y="104"/>
                    <a:pt x="154" y="104"/>
                    <a:pt x="154" y="104"/>
                  </a:cubicBezTo>
                  <a:cubicBezTo>
                    <a:pt x="168" y="111"/>
                    <a:pt x="168" y="111"/>
                    <a:pt x="168" y="111"/>
                  </a:cubicBezTo>
                  <a:cubicBezTo>
                    <a:pt x="182" y="117"/>
                    <a:pt x="182" y="117"/>
                    <a:pt x="182" y="117"/>
                  </a:cubicBezTo>
                  <a:cubicBezTo>
                    <a:pt x="184" y="118"/>
                    <a:pt x="186" y="119"/>
                    <a:pt x="189" y="120"/>
                  </a:cubicBezTo>
                  <a:cubicBezTo>
                    <a:pt x="196" y="123"/>
                    <a:pt x="196" y="123"/>
                    <a:pt x="196" y="123"/>
                  </a:cubicBezTo>
                  <a:cubicBezTo>
                    <a:pt x="201" y="125"/>
                    <a:pt x="206" y="127"/>
                    <a:pt x="210" y="129"/>
                  </a:cubicBezTo>
                  <a:cubicBezTo>
                    <a:pt x="190"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43">
              <a:extLst>
                <a:ext uri="{FF2B5EF4-FFF2-40B4-BE49-F238E27FC236}">
                  <a16:creationId xmlns:a16="http://schemas.microsoft.com/office/drawing/2014/main" id="{E760193E-33B9-4FDE-ABED-DC5737116EEF}"/>
                </a:ext>
              </a:extLst>
            </p:cNvPr>
            <p:cNvSpPr>
              <a:spLocks/>
            </p:cNvSpPr>
            <p:nvPr/>
          </p:nvSpPr>
          <p:spPr bwMode="auto">
            <a:xfrm>
              <a:off x="21034376" y="5953125"/>
              <a:ext cx="625475" cy="409575"/>
            </a:xfrm>
            <a:custGeom>
              <a:avLst/>
              <a:gdLst>
                <a:gd name="T0" fmla="*/ 0 w 270"/>
                <a:gd name="T1" fmla="*/ 0 h 176"/>
                <a:gd name="T2" fmla="*/ 31 w 270"/>
                <a:gd name="T3" fmla="*/ 26 h 176"/>
                <a:gd name="T4" fmla="*/ 47 w 270"/>
                <a:gd name="T5" fmla="*/ 38 h 176"/>
                <a:gd name="T6" fmla="*/ 63 w 270"/>
                <a:gd name="T7" fmla="*/ 51 h 176"/>
                <a:gd name="T8" fmla="*/ 80 w 270"/>
                <a:gd name="T9" fmla="*/ 63 h 176"/>
                <a:gd name="T10" fmla="*/ 96 w 270"/>
                <a:gd name="T11" fmla="*/ 75 h 176"/>
                <a:gd name="T12" fmla="*/ 112 w 270"/>
                <a:gd name="T13" fmla="*/ 87 h 176"/>
                <a:gd name="T14" fmla="*/ 129 w 270"/>
                <a:gd name="T15" fmla="*/ 98 h 176"/>
                <a:gd name="T16" fmla="*/ 146 w 270"/>
                <a:gd name="T17" fmla="*/ 110 h 176"/>
                <a:gd name="T18" fmla="*/ 154 w 270"/>
                <a:gd name="T19" fmla="*/ 115 h 176"/>
                <a:gd name="T20" fmla="*/ 163 w 270"/>
                <a:gd name="T21" fmla="*/ 120 h 176"/>
                <a:gd name="T22" fmla="*/ 180 w 270"/>
                <a:gd name="T23" fmla="*/ 131 h 176"/>
                <a:gd name="T24" fmla="*/ 197 w 270"/>
                <a:gd name="T25" fmla="*/ 141 h 176"/>
                <a:gd name="T26" fmla="*/ 270 w 270"/>
                <a:gd name="T27" fmla="*/ 176 h 176"/>
                <a:gd name="T28" fmla="*/ 195 w 270"/>
                <a:gd name="T29" fmla="*/ 146 h 176"/>
                <a:gd name="T30" fmla="*/ 125 w 270"/>
                <a:gd name="T31" fmla="*/ 104 h 176"/>
                <a:gd name="T32" fmla="*/ 60 w 270"/>
                <a:gd name="T33" fmla="*/ 55 h 176"/>
                <a:gd name="T34" fmla="*/ 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0" y="0"/>
                  </a:moveTo>
                  <a:cubicBezTo>
                    <a:pt x="10" y="9"/>
                    <a:pt x="21" y="17"/>
                    <a:pt x="31" y="26"/>
                  </a:cubicBezTo>
                  <a:cubicBezTo>
                    <a:pt x="37" y="30"/>
                    <a:pt x="42" y="34"/>
                    <a:pt x="47" y="38"/>
                  </a:cubicBezTo>
                  <a:cubicBezTo>
                    <a:pt x="53" y="42"/>
                    <a:pt x="58" y="47"/>
                    <a:pt x="63"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4" y="102"/>
                    <a:pt x="140" y="106"/>
                    <a:pt x="146" y="110"/>
                  </a:cubicBezTo>
                  <a:cubicBezTo>
                    <a:pt x="154" y="115"/>
                    <a:pt x="154" y="115"/>
                    <a:pt x="154" y="115"/>
                  </a:cubicBezTo>
                  <a:cubicBezTo>
                    <a:pt x="163" y="120"/>
                    <a:pt x="163" y="120"/>
                    <a:pt x="163" y="120"/>
                  </a:cubicBezTo>
                  <a:cubicBezTo>
                    <a:pt x="168" y="124"/>
                    <a:pt x="174" y="128"/>
                    <a:pt x="180" y="131"/>
                  </a:cubicBezTo>
                  <a:cubicBezTo>
                    <a:pt x="197" y="141"/>
                    <a:pt x="197" y="141"/>
                    <a:pt x="197" y="141"/>
                  </a:cubicBezTo>
                  <a:cubicBezTo>
                    <a:pt x="221" y="154"/>
                    <a:pt x="245" y="166"/>
                    <a:pt x="270" y="176"/>
                  </a:cubicBezTo>
                  <a:cubicBezTo>
                    <a:pt x="244" y="169"/>
                    <a:pt x="219" y="159"/>
                    <a:pt x="195" y="146"/>
                  </a:cubicBezTo>
                  <a:cubicBezTo>
                    <a:pt x="170" y="134"/>
                    <a:pt x="147" y="119"/>
                    <a:pt x="125" y="104"/>
                  </a:cubicBezTo>
                  <a:cubicBezTo>
                    <a:pt x="102"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44">
              <a:extLst>
                <a:ext uri="{FF2B5EF4-FFF2-40B4-BE49-F238E27FC236}">
                  <a16:creationId xmlns:a16="http://schemas.microsoft.com/office/drawing/2014/main" id="{863E38AC-BD4D-489E-9816-8B02AC2A09C3}"/>
                </a:ext>
              </a:extLst>
            </p:cNvPr>
            <p:cNvSpPr>
              <a:spLocks/>
            </p:cNvSpPr>
            <p:nvPr/>
          </p:nvSpPr>
          <p:spPr bwMode="auto">
            <a:xfrm>
              <a:off x="21170901" y="7165975"/>
              <a:ext cx="569913" cy="327025"/>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09 w 246"/>
                <a:gd name="T13" fmla="*/ 93 h 141"/>
                <a:gd name="T14" fmla="*/ 126 w 246"/>
                <a:gd name="T15" fmla="*/ 101 h 141"/>
                <a:gd name="T16" fmla="*/ 134 w 246"/>
                <a:gd name="T17" fmla="*/ 106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8 w 246"/>
                <a:gd name="T35" fmla="*/ 138 h 141"/>
                <a:gd name="T36" fmla="*/ 209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2 w 246"/>
                <a:gd name="T51" fmla="*/ 108 h 141"/>
                <a:gd name="T52" fmla="*/ 106 w 246"/>
                <a:gd name="T53" fmla="*/ 99 h 141"/>
                <a:gd name="T54" fmla="*/ 46 w 246"/>
                <a:gd name="T55" fmla="*/ 57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09" y="93"/>
                    <a:pt x="109" y="93"/>
                    <a:pt x="109" y="93"/>
                  </a:cubicBezTo>
                  <a:cubicBezTo>
                    <a:pt x="115" y="96"/>
                    <a:pt x="120" y="99"/>
                    <a:pt x="126" y="101"/>
                  </a:cubicBezTo>
                  <a:cubicBezTo>
                    <a:pt x="134" y="106"/>
                    <a:pt x="134" y="106"/>
                    <a:pt x="134" y="106"/>
                  </a:cubicBezTo>
                  <a:cubicBezTo>
                    <a:pt x="142" y="109"/>
                    <a:pt x="142" y="109"/>
                    <a:pt x="142" y="109"/>
                  </a:cubicBezTo>
                  <a:cubicBezTo>
                    <a:pt x="147"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8" y="138"/>
                    <a:pt x="218" y="138"/>
                    <a:pt x="218" y="138"/>
                  </a:cubicBezTo>
                  <a:cubicBezTo>
                    <a:pt x="215" y="138"/>
                    <a:pt x="212" y="137"/>
                    <a:pt x="209"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2" y="108"/>
                    <a:pt x="122" y="108"/>
                    <a:pt x="122" y="108"/>
                  </a:cubicBezTo>
                  <a:cubicBezTo>
                    <a:pt x="117" y="105"/>
                    <a:pt x="111" y="102"/>
                    <a:pt x="106" y="99"/>
                  </a:cubicBezTo>
                  <a:cubicBezTo>
                    <a:pt x="85" y="87"/>
                    <a:pt x="64" y="73"/>
                    <a:pt x="46" y="57"/>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45">
              <a:extLst>
                <a:ext uri="{FF2B5EF4-FFF2-40B4-BE49-F238E27FC236}">
                  <a16:creationId xmlns:a16="http://schemas.microsoft.com/office/drawing/2014/main" id="{0AB93A90-E9A9-4160-A78F-88E56197666D}"/>
                </a:ext>
              </a:extLst>
            </p:cNvPr>
            <p:cNvSpPr>
              <a:spLocks/>
            </p:cNvSpPr>
            <p:nvPr/>
          </p:nvSpPr>
          <p:spPr bwMode="auto">
            <a:xfrm>
              <a:off x="21167726" y="7442200"/>
              <a:ext cx="612775" cy="266700"/>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2 h 115"/>
                <a:gd name="T20" fmla="*/ 199 w 264"/>
                <a:gd name="T21" fmla="*/ 110 h 115"/>
                <a:gd name="T22" fmla="*/ 190 w 264"/>
                <a:gd name="T23" fmla="*/ 108 h 115"/>
                <a:gd name="T24" fmla="*/ 172 w 264"/>
                <a:gd name="T25" fmla="*/ 104 h 115"/>
                <a:gd name="T26" fmla="*/ 154 w 264"/>
                <a:gd name="T27" fmla="*/ 99 h 115"/>
                <a:gd name="T28" fmla="*/ 150 w 264"/>
                <a:gd name="T29" fmla="*/ 98 h 115"/>
                <a:gd name="T30" fmla="*/ 145 w 264"/>
                <a:gd name="T31" fmla="*/ 97 h 115"/>
                <a:gd name="T32" fmla="*/ 137 w 264"/>
                <a:gd name="T33" fmla="*/ 93 h 115"/>
                <a:gd name="T34" fmla="*/ 119 w 264"/>
                <a:gd name="T35" fmla="*/ 87 h 115"/>
                <a:gd name="T36" fmla="*/ 54 w 264"/>
                <a:gd name="T37" fmla="*/ 50 h 115"/>
                <a:gd name="T38" fmla="*/ 47 w 264"/>
                <a:gd name="T39" fmla="*/ 45 h 115"/>
                <a:gd name="T40" fmla="*/ 40 w 264"/>
                <a:gd name="T41" fmla="*/ 39 h 115"/>
                <a:gd name="T42" fmla="*/ 25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7" y="17"/>
                    <a:pt x="37" y="32"/>
                    <a:pt x="58" y="46"/>
                  </a:cubicBezTo>
                  <a:cubicBezTo>
                    <a:pt x="78" y="59"/>
                    <a:pt x="100" y="71"/>
                    <a:pt x="122" y="80"/>
                  </a:cubicBezTo>
                  <a:cubicBezTo>
                    <a:pt x="145" y="90"/>
                    <a:pt x="168" y="98"/>
                    <a:pt x="192" y="103"/>
                  </a:cubicBezTo>
                  <a:cubicBezTo>
                    <a:pt x="203" y="106"/>
                    <a:pt x="215" y="108"/>
                    <a:pt x="228" y="110"/>
                  </a:cubicBezTo>
                  <a:cubicBezTo>
                    <a:pt x="234" y="111"/>
                    <a:pt x="240" y="112"/>
                    <a:pt x="246" y="112"/>
                  </a:cubicBezTo>
                  <a:cubicBezTo>
                    <a:pt x="252" y="113"/>
                    <a:pt x="258" y="114"/>
                    <a:pt x="264" y="115"/>
                  </a:cubicBezTo>
                  <a:cubicBezTo>
                    <a:pt x="258" y="115"/>
                    <a:pt x="252" y="115"/>
                    <a:pt x="246" y="114"/>
                  </a:cubicBezTo>
                  <a:cubicBezTo>
                    <a:pt x="239" y="114"/>
                    <a:pt x="233" y="114"/>
                    <a:pt x="227" y="114"/>
                  </a:cubicBezTo>
                  <a:cubicBezTo>
                    <a:pt x="209" y="112"/>
                    <a:pt x="209" y="112"/>
                    <a:pt x="209" y="112"/>
                  </a:cubicBezTo>
                  <a:cubicBezTo>
                    <a:pt x="206" y="111"/>
                    <a:pt x="203" y="111"/>
                    <a:pt x="199" y="110"/>
                  </a:cubicBezTo>
                  <a:cubicBezTo>
                    <a:pt x="190" y="108"/>
                    <a:pt x="190" y="108"/>
                    <a:pt x="190" y="108"/>
                  </a:cubicBezTo>
                  <a:cubicBezTo>
                    <a:pt x="184" y="107"/>
                    <a:pt x="178" y="106"/>
                    <a:pt x="172" y="104"/>
                  </a:cubicBezTo>
                  <a:cubicBezTo>
                    <a:pt x="154" y="99"/>
                    <a:pt x="154" y="99"/>
                    <a:pt x="154" y="99"/>
                  </a:cubicBezTo>
                  <a:cubicBezTo>
                    <a:pt x="150" y="98"/>
                    <a:pt x="150" y="98"/>
                    <a:pt x="150" y="98"/>
                  </a:cubicBezTo>
                  <a:cubicBezTo>
                    <a:pt x="145" y="97"/>
                    <a:pt x="145" y="97"/>
                    <a:pt x="145" y="97"/>
                  </a:cubicBezTo>
                  <a:cubicBezTo>
                    <a:pt x="137" y="93"/>
                    <a:pt x="137" y="93"/>
                    <a:pt x="137" y="93"/>
                  </a:cubicBezTo>
                  <a:cubicBezTo>
                    <a:pt x="131" y="91"/>
                    <a:pt x="125" y="89"/>
                    <a:pt x="119" y="87"/>
                  </a:cubicBezTo>
                  <a:cubicBezTo>
                    <a:pt x="96" y="77"/>
                    <a:pt x="75" y="65"/>
                    <a:pt x="54" y="50"/>
                  </a:cubicBezTo>
                  <a:cubicBezTo>
                    <a:pt x="52" y="48"/>
                    <a:pt x="49" y="47"/>
                    <a:pt x="47" y="45"/>
                  </a:cubicBezTo>
                  <a:cubicBezTo>
                    <a:pt x="40" y="39"/>
                    <a:pt x="40" y="39"/>
                    <a:pt x="40" y="39"/>
                  </a:cubicBezTo>
                  <a:cubicBezTo>
                    <a:pt x="35" y="35"/>
                    <a:pt x="30" y="31"/>
                    <a:pt x="25" y="27"/>
                  </a:cubicBezTo>
                  <a:cubicBezTo>
                    <a:pt x="16" y="19"/>
                    <a:pt x="7"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46">
              <a:extLst>
                <a:ext uri="{FF2B5EF4-FFF2-40B4-BE49-F238E27FC236}">
                  <a16:creationId xmlns:a16="http://schemas.microsoft.com/office/drawing/2014/main" id="{EA156628-102D-4014-898A-03BBB6162247}"/>
                </a:ext>
              </a:extLst>
            </p:cNvPr>
            <p:cNvSpPr>
              <a:spLocks/>
            </p:cNvSpPr>
            <p:nvPr/>
          </p:nvSpPr>
          <p:spPr bwMode="auto">
            <a:xfrm>
              <a:off x="21177251" y="6719888"/>
              <a:ext cx="1149350" cy="1985963"/>
            </a:xfrm>
            <a:custGeom>
              <a:avLst/>
              <a:gdLst>
                <a:gd name="T0" fmla="*/ 396 w 495"/>
                <a:gd name="T1" fmla="*/ 365 h 855"/>
                <a:gd name="T2" fmla="*/ 413 w 495"/>
                <a:gd name="T3" fmla="*/ 821 h 855"/>
                <a:gd name="T4" fmla="*/ 99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8" y="582"/>
                    <a:pt x="495" y="786"/>
                    <a:pt x="413" y="821"/>
                  </a:cubicBezTo>
                  <a:cubicBezTo>
                    <a:pt x="331" y="855"/>
                    <a:pt x="190" y="707"/>
                    <a:pt x="99" y="490"/>
                  </a:cubicBezTo>
                  <a:cubicBezTo>
                    <a:pt x="8"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47">
              <a:extLst>
                <a:ext uri="{FF2B5EF4-FFF2-40B4-BE49-F238E27FC236}">
                  <a16:creationId xmlns:a16="http://schemas.microsoft.com/office/drawing/2014/main" id="{33512D95-2E29-4597-8CFC-661B6D91C355}"/>
                </a:ext>
              </a:extLst>
            </p:cNvPr>
            <p:cNvSpPr>
              <a:spLocks/>
            </p:cNvSpPr>
            <p:nvPr/>
          </p:nvSpPr>
          <p:spPr bwMode="auto">
            <a:xfrm>
              <a:off x="21669376" y="6103938"/>
              <a:ext cx="1301750" cy="2617788"/>
            </a:xfrm>
            <a:custGeom>
              <a:avLst/>
              <a:gdLst>
                <a:gd name="T0" fmla="*/ 482 w 561"/>
                <a:gd name="T1" fmla="*/ 617 h 1127"/>
                <a:gd name="T2" fmla="*/ 138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8"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48">
              <a:extLst>
                <a:ext uri="{FF2B5EF4-FFF2-40B4-BE49-F238E27FC236}">
                  <a16:creationId xmlns:a16="http://schemas.microsoft.com/office/drawing/2014/main" id="{9F0ED3DC-ED26-4B74-BEF9-B864DFD6E78E}"/>
                </a:ext>
              </a:extLst>
            </p:cNvPr>
            <p:cNvSpPr>
              <a:spLocks/>
            </p:cNvSpPr>
            <p:nvPr/>
          </p:nvSpPr>
          <p:spPr bwMode="auto">
            <a:xfrm>
              <a:off x="21428076" y="6302375"/>
              <a:ext cx="1174750" cy="2165350"/>
            </a:xfrm>
            <a:custGeom>
              <a:avLst/>
              <a:gdLst>
                <a:gd name="T0" fmla="*/ 0 w 506"/>
                <a:gd name="T1" fmla="*/ 296 h 933"/>
                <a:gd name="T2" fmla="*/ 72 w 506"/>
                <a:gd name="T3" fmla="*/ 452 h 933"/>
                <a:gd name="T4" fmla="*/ 143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1 w 506"/>
                <a:gd name="T27" fmla="*/ 693 h 933"/>
                <a:gd name="T28" fmla="*/ 314 w 506"/>
                <a:gd name="T29" fmla="*/ 808 h 933"/>
                <a:gd name="T30" fmla="*/ 285 w 506"/>
                <a:gd name="T31" fmla="*/ 924 h 933"/>
                <a:gd name="T32" fmla="*/ 283 w 506"/>
                <a:gd name="T33" fmla="*/ 933 h 933"/>
                <a:gd name="T34" fmla="*/ 279 w 506"/>
                <a:gd name="T35" fmla="*/ 924 h 933"/>
                <a:gd name="T36" fmla="*/ 209 w 506"/>
                <a:gd name="T37" fmla="*/ 768 h 933"/>
                <a:gd name="T38" fmla="*/ 139 w 506"/>
                <a:gd name="T39" fmla="*/ 611 h 933"/>
                <a:gd name="T40" fmla="*/ 69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3"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1" y="693"/>
                    <a:pt x="341" y="693"/>
                    <a:pt x="341" y="693"/>
                  </a:cubicBezTo>
                  <a:cubicBezTo>
                    <a:pt x="314" y="808"/>
                    <a:pt x="314" y="808"/>
                    <a:pt x="314" y="808"/>
                  </a:cubicBezTo>
                  <a:cubicBezTo>
                    <a:pt x="285" y="924"/>
                    <a:pt x="285" y="924"/>
                    <a:pt x="285"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2" y="506"/>
                    <a:pt x="69"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49">
              <a:extLst>
                <a:ext uri="{FF2B5EF4-FFF2-40B4-BE49-F238E27FC236}">
                  <a16:creationId xmlns:a16="http://schemas.microsoft.com/office/drawing/2014/main" id="{55CF0B7E-53AA-48F6-A084-13958C3850E3}"/>
                </a:ext>
              </a:extLst>
            </p:cNvPr>
            <p:cNvSpPr>
              <a:spLocks/>
            </p:cNvSpPr>
            <p:nvPr/>
          </p:nvSpPr>
          <p:spPr bwMode="auto">
            <a:xfrm>
              <a:off x="21996401" y="7458075"/>
              <a:ext cx="204788" cy="504825"/>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50">
              <a:extLst>
                <a:ext uri="{FF2B5EF4-FFF2-40B4-BE49-F238E27FC236}">
                  <a16:creationId xmlns:a16="http://schemas.microsoft.com/office/drawing/2014/main" id="{8A8F89B0-0F9A-4922-9BCE-614EDF8175B3}"/>
                </a:ext>
              </a:extLst>
            </p:cNvPr>
            <p:cNvSpPr>
              <a:spLocks/>
            </p:cNvSpPr>
            <p:nvPr/>
          </p:nvSpPr>
          <p:spPr bwMode="auto">
            <a:xfrm>
              <a:off x="22077364" y="7232650"/>
              <a:ext cx="179388" cy="496888"/>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1"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51">
              <a:extLst>
                <a:ext uri="{FF2B5EF4-FFF2-40B4-BE49-F238E27FC236}">
                  <a16:creationId xmlns:a16="http://schemas.microsoft.com/office/drawing/2014/main" id="{540D68A5-DE8F-4872-BB32-5456C6502D24}"/>
                </a:ext>
              </a:extLst>
            </p:cNvPr>
            <p:cNvSpPr>
              <a:spLocks/>
            </p:cNvSpPr>
            <p:nvPr/>
          </p:nvSpPr>
          <p:spPr bwMode="auto">
            <a:xfrm>
              <a:off x="22163089" y="6745288"/>
              <a:ext cx="203200" cy="530225"/>
            </a:xfrm>
            <a:custGeom>
              <a:avLst/>
              <a:gdLst>
                <a:gd name="T0" fmla="*/ 0 w 87"/>
                <a:gd name="T1" fmla="*/ 0 h 228"/>
                <a:gd name="T2" fmla="*/ 18 w 87"/>
                <a:gd name="T3" fmla="*/ 58 h 228"/>
                <a:gd name="T4" fmla="*/ 37 w 87"/>
                <a:gd name="T5" fmla="*/ 117 h 228"/>
                <a:gd name="T6" fmla="*/ 58 w 87"/>
                <a:gd name="T7" fmla="*/ 174 h 228"/>
                <a:gd name="T8" fmla="*/ 64 w 87"/>
                <a:gd name="T9" fmla="*/ 188 h 228"/>
                <a:gd name="T10" fmla="*/ 71 w 87"/>
                <a:gd name="T11" fmla="*/ 202 h 228"/>
                <a:gd name="T12" fmla="*/ 87 w 87"/>
                <a:gd name="T13" fmla="*/ 228 h 228"/>
                <a:gd name="T14" fmla="*/ 53 w 87"/>
                <a:gd name="T15" fmla="*/ 177 h 228"/>
                <a:gd name="T16" fmla="*/ 30 w 87"/>
                <a:gd name="T17" fmla="*/ 119 h 228"/>
                <a:gd name="T18" fmla="*/ 13 w 87"/>
                <a:gd name="T19" fmla="*/ 60 h 228"/>
                <a:gd name="T20" fmla="*/ 0 w 87"/>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228">
                  <a:moveTo>
                    <a:pt x="0" y="0"/>
                  </a:moveTo>
                  <a:cubicBezTo>
                    <a:pt x="6" y="19"/>
                    <a:pt x="12" y="39"/>
                    <a:pt x="18" y="58"/>
                  </a:cubicBezTo>
                  <a:cubicBezTo>
                    <a:pt x="24" y="78"/>
                    <a:pt x="30" y="97"/>
                    <a:pt x="37" y="117"/>
                  </a:cubicBezTo>
                  <a:cubicBezTo>
                    <a:pt x="43" y="136"/>
                    <a:pt x="50" y="155"/>
                    <a:pt x="58" y="174"/>
                  </a:cubicBezTo>
                  <a:cubicBezTo>
                    <a:pt x="60" y="179"/>
                    <a:pt x="62" y="184"/>
                    <a:pt x="64" y="188"/>
                  </a:cubicBezTo>
                  <a:cubicBezTo>
                    <a:pt x="67" y="193"/>
                    <a:pt x="69" y="197"/>
                    <a:pt x="71" y="202"/>
                  </a:cubicBezTo>
                  <a:cubicBezTo>
                    <a:pt x="76" y="211"/>
                    <a:pt x="81" y="220"/>
                    <a:pt x="87"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52">
              <a:extLst>
                <a:ext uri="{FF2B5EF4-FFF2-40B4-BE49-F238E27FC236}">
                  <a16:creationId xmlns:a16="http://schemas.microsoft.com/office/drawing/2014/main" id="{71E35BC0-42E3-4F5E-88CC-93B4350CA903}"/>
                </a:ext>
              </a:extLst>
            </p:cNvPr>
            <p:cNvSpPr>
              <a:spLocks/>
            </p:cNvSpPr>
            <p:nvPr/>
          </p:nvSpPr>
          <p:spPr bwMode="auto">
            <a:xfrm>
              <a:off x="22426614" y="6675438"/>
              <a:ext cx="368300" cy="354013"/>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7" y="53"/>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53">
              <a:extLst>
                <a:ext uri="{FF2B5EF4-FFF2-40B4-BE49-F238E27FC236}">
                  <a16:creationId xmlns:a16="http://schemas.microsoft.com/office/drawing/2014/main" id="{55964501-1E96-4B04-917E-DC68C2DDE689}"/>
                </a:ext>
              </a:extLst>
            </p:cNvPr>
            <p:cNvSpPr>
              <a:spLocks/>
            </p:cNvSpPr>
            <p:nvPr/>
          </p:nvSpPr>
          <p:spPr bwMode="auto">
            <a:xfrm>
              <a:off x="22305964" y="7253288"/>
              <a:ext cx="444500" cy="276225"/>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7" y="112"/>
                    <a:pt x="34" y="103"/>
                    <a:pt x="50" y="93"/>
                  </a:cubicBezTo>
                  <a:cubicBezTo>
                    <a:pt x="66" y="83"/>
                    <a:pt x="82" y="73"/>
                    <a:pt x="97" y="62"/>
                  </a:cubicBezTo>
                  <a:cubicBezTo>
                    <a:pt x="144" y="31"/>
                    <a:pt x="144" y="31"/>
                    <a:pt x="144" y="31"/>
                  </a:cubicBezTo>
                  <a:cubicBezTo>
                    <a:pt x="160" y="20"/>
                    <a:pt x="175" y="10"/>
                    <a:pt x="192" y="0"/>
                  </a:cubicBezTo>
                  <a:cubicBezTo>
                    <a:pt x="177" y="12"/>
                    <a:pt x="162" y="24"/>
                    <a:pt x="147" y="35"/>
                  </a:cubicBezTo>
                  <a:cubicBezTo>
                    <a:pt x="132" y="47"/>
                    <a:pt x="117" y="58"/>
                    <a:pt x="101" y="68"/>
                  </a:cubicBezTo>
                  <a:cubicBezTo>
                    <a:pt x="85" y="79"/>
                    <a:pt x="69" y="89"/>
                    <a:pt x="53" y="98"/>
                  </a:cubicBezTo>
                  <a:cubicBezTo>
                    <a:pt x="36" y="107"/>
                    <a:pt x="18"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54">
              <a:extLst>
                <a:ext uri="{FF2B5EF4-FFF2-40B4-BE49-F238E27FC236}">
                  <a16:creationId xmlns:a16="http://schemas.microsoft.com/office/drawing/2014/main" id="{78B1BAC8-C405-4A7E-A889-5BDAF00087CB}"/>
                </a:ext>
              </a:extLst>
            </p:cNvPr>
            <p:cNvSpPr>
              <a:spLocks/>
            </p:cNvSpPr>
            <p:nvPr/>
          </p:nvSpPr>
          <p:spPr bwMode="auto">
            <a:xfrm>
              <a:off x="22231351" y="7573963"/>
              <a:ext cx="398463" cy="263525"/>
            </a:xfrm>
            <a:custGeom>
              <a:avLst/>
              <a:gdLst>
                <a:gd name="T0" fmla="*/ 0 w 172"/>
                <a:gd name="T1" fmla="*/ 113 h 113"/>
                <a:gd name="T2" fmla="*/ 23 w 172"/>
                <a:gd name="T3" fmla="*/ 104 h 113"/>
                <a:gd name="T4" fmla="*/ 35 w 172"/>
                <a:gd name="T5" fmla="*/ 97 h 113"/>
                <a:gd name="T6" fmla="*/ 45 w 172"/>
                <a:gd name="T7" fmla="*/ 90 h 113"/>
                <a:gd name="T8" fmla="*/ 88 w 172"/>
                <a:gd name="T9" fmla="*/ 60 h 113"/>
                <a:gd name="T10" fmla="*/ 129 w 172"/>
                <a:gd name="T11" fmla="*/ 30 h 113"/>
                <a:gd name="T12" fmla="*/ 172 w 172"/>
                <a:gd name="T13" fmla="*/ 0 h 113"/>
                <a:gd name="T14" fmla="*/ 133 w 172"/>
                <a:gd name="T15" fmla="*/ 34 h 113"/>
                <a:gd name="T16" fmla="*/ 92 w 172"/>
                <a:gd name="T17" fmla="*/ 66 h 113"/>
                <a:gd name="T18" fmla="*/ 48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3" y="104"/>
                  </a:cubicBezTo>
                  <a:cubicBezTo>
                    <a:pt x="27" y="102"/>
                    <a:pt x="31" y="100"/>
                    <a:pt x="35" y="97"/>
                  </a:cubicBezTo>
                  <a:cubicBezTo>
                    <a:pt x="38" y="95"/>
                    <a:pt x="42" y="93"/>
                    <a:pt x="45" y="90"/>
                  </a:cubicBezTo>
                  <a:cubicBezTo>
                    <a:pt x="60" y="81"/>
                    <a:pt x="74" y="71"/>
                    <a:pt x="88" y="60"/>
                  </a:cubicBezTo>
                  <a:cubicBezTo>
                    <a:pt x="129" y="30"/>
                    <a:pt x="129" y="30"/>
                    <a:pt x="129" y="30"/>
                  </a:cubicBezTo>
                  <a:cubicBezTo>
                    <a:pt x="143" y="19"/>
                    <a:pt x="158" y="9"/>
                    <a:pt x="172" y="0"/>
                  </a:cubicBezTo>
                  <a:cubicBezTo>
                    <a:pt x="159" y="12"/>
                    <a:pt x="146" y="23"/>
                    <a:pt x="133" y="34"/>
                  </a:cubicBezTo>
                  <a:cubicBezTo>
                    <a:pt x="120" y="45"/>
                    <a:pt x="106" y="56"/>
                    <a:pt x="92" y="66"/>
                  </a:cubicBezTo>
                  <a:cubicBezTo>
                    <a:pt x="78" y="76"/>
                    <a:pt x="64" y="86"/>
                    <a:pt x="48" y="95"/>
                  </a:cubicBezTo>
                  <a:cubicBezTo>
                    <a:pt x="45" y="97"/>
                    <a:pt x="41" y="99"/>
                    <a:pt x="37" y="101"/>
                  </a:cubicBezTo>
                  <a:cubicBezTo>
                    <a:pt x="33" y="103"/>
                    <a:pt x="29" y="105"/>
                    <a:pt x="25" y="107"/>
                  </a:cubicBezTo>
                  <a:cubicBezTo>
                    <a:pt x="17" y="110"/>
                    <a:pt x="8"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55">
              <a:extLst>
                <a:ext uri="{FF2B5EF4-FFF2-40B4-BE49-F238E27FC236}">
                  <a16:creationId xmlns:a16="http://schemas.microsoft.com/office/drawing/2014/main" id="{1A1415D1-4D32-447C-9331-50C7CBD81442}"/>
                </a:ext>
              </a:extLst>
            </p:cNvPr>
            <p:cNvSpPr>
              <a:spLocks/>
            </p:cNvSpPr>
            <p:nvPr/>
          </p:nvSpPr>
          <p:spPr bwMode="auto">
            <a:xfrm>
              <a:off x="22172614" y="7804150"/>
              <a:ext cx="425450" cy="266700"/>
            </a:xfrm>
            <a:custGeom>
              <a:avLst/>
              <a:gdLst>
                <a:gd name="T0" fmla="*/ 0 w 183"/>
                <a:gd name="T1" fmla="*/ 115 h 115"/>
                <a:gd name="T2" fmla="*/ 50 w 183"/>
                <a:gd name="T3" fmla="*/ 93 h 115"/>
                <a:gd name="T4" fmla="*/ 95 w 183"/>
                <a:gd name="T5" fmla="*/ 64 h 115"/>
                <a:gd name="T6" fmla="*/ 139 w 183"/>
                <a:gd name="T7" fmla="*/ 32 h 115"/>
                <a:gd name="T8" fmla="*/ 183 w 183"/>
                <a:gd name="T9" fmla="*/ 0 h 115"/>
                <a:gd name="T10" fmla="*/ 143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8" y="110"/>
                    <a:pt x="34" y="102"/>
                    <a:pt x="50" y="93"/>
                  </a:cubicBezTo>
                  <a:cubicBezTo>
                    <a:pt x="65" y="84"/>
                    <a:pt x="81" y="74"/>
                    <a:pt x="95" y="64"/>
                  </a:cubicBezTo>
                  <a:cubicBezTo>
                    <a:pt x="110" y="54"/>
                    <a:pt x="125" y="43"/>
                    <a:pt x="139" y="32"/>
                  </a:cubicBezTo>
                  <a:cubicBezTo>
                    <a:pt x="154" y="21"/>
                    <a:pt x="169" y="10"/>
                    <a:pt x="183" y="0"/>
                  </a:cubicBezTo>
                  <a:cubicBezTo>
                    <a:pt x="170" y="13"/>
                    <a:pt x="157" y="25"/>
                    <a:pt x="143" y="37"/>
                  </a:cubicBezTo>
                  <a:cubicBezTo>
                    <a:pt x="129" y="48"/>
                    <a:pt x="114" y="59"/>
                    <a:pt x="99" y="70"/>
                  </a:cubicBezTo>
                  <a:cubicBezTo>
                    <a:pt x="84"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56">
              <a:extLst>
                <a:ext uri="{FF2B5EF4-FFF2-40B4-BE49-F238E27FC236}">
                  <a16:creationId xmlns:a16="http://schemas.microsoft.com/office/drawing/2014/main" id="{549867A8-FB85-40E0-A977-3D1F67A9DBEA}"/>
                </a:ext>
              </a:extLst>
            </p:cNvPr>
            <p:cNvSpPr>
              <a:spLocks/>
            </p:cNvSpPr>
            <p:nvPr/>
          </p:nvSpPr>
          <p:spPr bwMode="auto">
            <a:xfrm>
              <a:off x="21397914" y="7265988"/>
              <a:ext cx="212725" cy="131763"/>
            </a:xfrm>
            <a:custGeom>
              <a:avLst/>
              <a:gdLst>
                <a:gd name="T0" fmla="*/ 0 w 92"/>
                <a:gd name="T1" fmla="*/ 0 h 57"/>
                <a:gd name="T2" fmla="*/ 20 w 92"/>
                <a:gd name="T3" fmla="*/ 19 h 57"/>
                <a:gd name="T4" fmla="*/ 42 w 92"/>
                <a:gd name="T5" fmla="*/ 34 h 57"/>
                <a:gd name="T6" fmla="*/ 67 w 92"/>
                <a:gd name="T7" fmla="*/ 46 h 57"/>
                <a:gd name="T8" fmla="*/ 92 w 92"/>
                <a:gd name="T9" fmla="*/ 57 h 57"/>
                <a:gd name="T10" fmla="*/ 65 w 92"/>
                <a:gd name="T11" fmla="*/ 52 h 57"/>
                <a:gd name="T12" fmla="*/ 39 w 92"/>
                <a:gd name="T13" fmla="*/ 40 h 57"/>
                <a:gd name="T14" fmla="*/ 16 w 92"/>
                <a:gd name="T15" fmla="*/ 23 h 57"/>
                <a:gd name="T16" fmla="*/ 0 w 92"/>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7">
                  <a:moveTo>
                    <a:pt x="0" y="0"/>
                  </a:moveTo>
                  <a:cubicBezTo>
                    <a:pt x="6" y="7"/>
                    <a:pt x="13" y="13"/>
                    <a:pt x="20" y="19"/>
                  </a:cubicBezTo>
                  <a:cubicBezTo>
                    <a:pt x="27" y="25"/>
                    <a:pt x="34" y="30"/>
                    <a:pt x="42" y="34"/>
                  </a:cubicBezTo>
                  <a:cubicBezTo>
                    <a:pt x="50" y="39"/>
                    <a:pt x="58" y="43"/>
                    <a:pt x="67" y="46"/>
                  </a:cubicBezTo>
                  <a:cubicBezTo>
                    <a:pt x="75" y="50"/>
                    <a:pt x="84" y="54"/>
                    <a:pt x="92"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57">
              <a:extLst>
                <a:ext uri="{FF2B5EF4-FFF2-40B4-BE49-F238E27FC236}">
                  <a16:creationId xmlns:a16="http://schemas.microsoft.com/office/drawing/2014/main" id="{F93B0D88-EF08-423E-825C-904698F52046}"/>
                </a:ext>
              </a:extLst>
            </p:cNvPr>
            <p:cNvSpPr>
              <a:spLocks/>
            </p:cNvSpPr>
            <p:nvPr/>
          </p:nvSpPr>
          <p:spPr bwMode="auto">
            <a:xfrm>
              <a:off x="21643976" y="7127875"/>
              <a:ext cx="84138" cy="341313"/>
            </a:xfrm>
            <a:custGeom>
              <a:avLst/>
              <a:gdLst>
                <a:gd name="T0" fmla="*/ 0 w 36"/>
                <a:gd name="T1" fmla="*/ 147 h 147"/>
                <a:gd name="T2" fmla="*/ 13 w 36"/>
                <a:gd name="T3" fmla="*/ 111 h 147"/>
                <a:gd name="T4" fmla="*/ 23 w 36"/>
                <a:gd name="T5" fmla="*/ 75 h 147"/>
                <a:gd name="T6" fmla="*/ 30 w 36"/>
                <a:gd name="T7" fmla="*/ 37 h 147"/>
                <a:gd name="T8" fmla="*/ 34 w 36"/>
                <a:gd name="T9" fmla="*/ 0 h 147"/>
                <a:gd name="T10" fmla="*/ 35 w 36"/>
                <a:gd name="T11" fmla="*/ 38 h 147"/>
                <a:gd name="T12" fmla="*/ 30 w 36"/>
                <a:gd name="T13" fmla="*/ 76 h 147"/>
                <a:gd name="T14" fmla="*/ 18 w 36"/>
                <a:gd name="T15" fmla="*/ 113 h 147"/>
                <a:gd name="T16" fmla="*/ 0 w 3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7">
                  <a:moveTo>
                    <a:pt x="0" y="147"/>
                  </a:moveTo>
                  <a:cubicBezTo>
                    <a:pt x="5" y="135"/>
                    <a:pt x="9" y="123"/>
                    <a:pt x="13" y="111"/>
                  </a:cubicBezTo>
                  <a:cubicBezTo>
                    <a:pt x="16" y="99"/>
                    <a:pt x="20" y="87"/>
                    <a:pt x="23" y="75"/>
                  </a:cubicBezTo>
                  <a:cubicBezTo>
                    <a:pt x="26" y="62"/>
                    <a:pt x="28" y="50"/>
                    <a:pt x="30" y="37"/>
                  </a:cubicBezTo>
                  <a:cubicBezTo>
                    <a:pt x="32" y="25"/>
                    <a:pt x="33" y="12"/>
                    <a:pt x="34" y="0"/>
                  </a:cubicBezTo>
                  <a:cubicBezTo>
                    <a:pt x="36" y="12"/>
                    <a:pt x="36" y="25"/>
                    <a:pt x="35" y="38"/>
                  </a:cubicBezTo>
                  <a:cubicBezTo>
                    <a:pt x="35" y="51"/>
                    <a:pt x="33" y="64"/>
                    <a:pt x="30" y="76"/>
                  </a:cubicBezTo>
                  <a:cubicBezTo>
                    <a:pt x="27" y="89"/>
                    <a:pt x="23" y="101"/>
                    <a:pt x="18" y="113"/>
                  </a:cubicBezTo>
                  <a:cubicBezTo>
                    <a:pt x="13"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58">
              <a:extLst>
                <a:ext uri="{FF2B5EF4-FFF2-40B4-BE49-F238E27FC236}">
                  <a16:creationId xmlns:a16="http://schemas.microsoft.com/office/drawing/2014/main" id="{A0EA40E3-16E8-46D9-9E71-EEE90FC02D8E}"/>
                </a:ext>
              </a:extLst>
            </p:cNvPr>
            <p:cNvSpPr>
              <a:spLocks/>
            </p:cNvSpPr>
            <p:nvPr/>
          </p:nvSpPr>
          <p:spPr bwMode="auto">
            <a:xfrm>
              <a:off x="21388389" y="7616825"/>
              <a:ext cx="381000" cy="131763"/>
            </a:xfrm>
            <a:custGeom>
              <a:avLst/>
              <a:gdLst>
                <a:gd name="T0" fmla="*/ 164 w 164"/>
                <a:gd name="T1" fmla="*/ 57 h 57"/>
                <a:gd name="T2" fmla="*/ 120 w 164"/>
                <a:gd name="T3" fmla="*/ 53 h 57"/>
                <a:gd name="T4" fmla="*/ 78 w 164"/>
                <a:gd name="T5" fmla="*/ 42 h 57"/>
                <a:gd name="T6" fmla="*/ 37 w 164"/>
                <a:gd name="T7" fmla="*/ 24 h 57"/>
                <a:gd name="T8" fmla="*/ 0 w 164"/>
                <a:gd name="T9" fmla="*/ 0 h 57"/>
                <a:gd name="T10" fmla="*/ 39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0" y="53"/>
                  </a:cubicBezTo>
                  <a:cubicBezTo>
                    <a:pt x="106" y="50"/>
                    <a:pt x="92" y="46"/>
                    <a:pt x="78" y="42"/>
                  </a:cubicBezTo>
                  <a:cubicBezTo>
                    <a:pt x="64" y="37"/>
                    <a:pt x="50" y="31"/>
                    <a:pt x="37" y="24"/>
                  </a:cubicBezTo>
                  <a:cubicBezTo>
                    <a:pt x="24" y="17"/>
                    <a:pt x="11" y="9"/>
                    <a:pt x="0" y="0"/>
                  </a:cubicBezTo>
                  <a:cubicBezTo>
                    <a:pt x="13" y="7"/>
                    <a:pt x="26" y="13"/>
                    <a:pt x="39" y="19"/>
                  </a:cubicBezTo>
                  <a:cubicBezTo>
                    <a:pt x="53" y="25"/>
                    <a:pt x="66" y="30"/>
                    <a:pt x="80" y="35"/>
                  </a:cubicBezTo>
                  <a:cubicBezTo>
                    <a:pt x="94" y="40"/>
                    <a:pt x="107"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59">
              <a:extLst>
                <a:ext uri="{FF2B5EF4-FFF2-40B4-BE49-F238E27FC236}">
                  <a16:creationId xmlns:a16="http://schemas.microsoft.com/office/drawing/2014/main" id="{D78D18E9-E489-4A9B-9122-A9E7FDFA3598}"/>
                </a:ext>
              </a:extLst>
            </p:cNvPr>
            <p:cNvSpPr>
              <a:spLocks/>
            </p:cNvSpPr>
            <p:nvPr/>
          </p:nvSpPr>
          <p:spPr bwMode="auto">
            <a:xfrm>
              <a:off x="21826539" y="7427913"/>
              <a:ext cx="74613" cy="450850"/>
            </a:xfrm>
            <a:custGeom>
              <a:avLst/>
              <a:gdLst>
                <a:gd name="T0" fmla="*/ 0 w 32"/>
                <a:gd name="T1" fmla="*/ 194 h 194"/>
                <a:gd name="T2" fmla="*/ 13 w 32"/>
                <a:gd name="T3" fmla="*/ 146 h 194"/>
                <a:gd name="T4" fmla="*/ 21 w 32"/>
                <a:gd name="T5" fmla="*/ 98 h 194"/>
                <a:gd name="T6" fmla="*/ 26 w 32"/>
                <a:gd name="T7" fmla="*/ 49 h 194"/>
                <a:gd name="T8" fmla="*/ 29 w 32"/>
                <a:gd name="T9" fmla="*/ 0 h 194"/>
                <a:gd name="T10" fmla="*/ 32 w 32"/>
                <a:gd name="T11" fmla="*/ 49 h 194"/>
                <a:gd name="T12" fmla="*/ 28 w 32"/>
                <a:gd name="T13" fmla="*/ 99 h 194"/>
                <a:gd name="T14" fmla="*/ 18 w 32"/>
                <a:gd name="T15" fmla="*/ 148 h 194"/>
                <a:gd name="T16" fmla="*/ 0 w 32"/>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4">
                  <a:moveTo>
                    <a:pt x="0" y="194"/>
                  </a:moveTo>
                  <a:cubicBezTo>
                    <a:pt x="5" y="178"/>
                    <a:pt x="9" y="162"/>
                    <a:pt x="13" y="146"/>
                  </a:cubicBezTo>
                  <a:cubicBezTo>
                    <a:pt x="16" y="130"/>
                    <a:pt x="19" y="114"/>
                    <a:pt x="21" y="98"/>
                  </a:cubicBezTo>
                  <a:cubicBezTo>
                    <a:pt x="23" y="82"/>
                    <a:pt x="25" y="65"/>
                    <a:pt x="26" y="49"/>
                  </a:cubicBezTo>
                  <a:cubicBezTo>
                    <a:pt x="27" y="33"/>
                    <a:pt x="28" y="16"/>
                    <a:pt x="29" y="0"/>
                  </a:cubicBezTo>
                  <a:cubicBezTo>
                    <a:pt x="31" y="16"/>
                    <a:pt x="32" y="33"/>
                    <a:pt x="32" y="49"/>
                  </a:cubicBezTo>
                  <a:cubicBezTo>
                    <a:pt x="31" y="66"/>
                    <a:pt x="30" y="82"/>
                    <a:pt x="28" y="99"/>
                  </a:cubicBezTo>
                  <a:cubicBezTo>
                    <a:pt x="26" y="115"/>
                    <a:pt x="23" y="132"/>
                    <a:pt x="18" y="148"/>
                  </a:cubicBezTo>
                  <a:cubicBezTo>
                    <a:pt x="14" y="164"/>
                    <a:pt x="8"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60">
              <a:extLst>
                <a:ext uri="{FF2B5EF4-FFF2-40B4-BE49-F238E27FC236}">
                  <a16:creationId xmlns:a16="http://schemas.microsoft.com/office/drawing/2014/main" id="{8E017761-0353-4633-B19D-D5D6E9CB1607}"/>
                </a:ext>
              </a:extLst>
            </p:cNvPr>
            <p:cNvSpPr>
              <a:spLocks/>
            </p:cNvSpPr>
            <p:nvPr/>
          </p:nvSpPr>
          <p:spPr bwMode="auto">
            <a:xfrm>
              <a:off x="21577301" y="7948613"/>
              <a:ext cx="327025" cy="106363"/>
            </a:xfrm>
            <a:custGeom>
              <a:avLst/>
              <a:gdLst>
                <a:gd name="T0" fmla="*/ 141 w 141"/>
                <a:gd name="T1" fmla="*/ 43 h 46"/>
                <a:gd name="T2" fmla="*/ 104 w 141"/>
                <a:gd name="T3" fmla="*/ 44 h 46"/>
                <a:gd name="T4" fmla="*/ 67 w 141"/>
                <a:gd name="T5" fmla="*/ 35 h 46"/>
                <a:gd name="T6" fmla="*/ 32 w 141"/>
                <a:gd name="T7" fmla="*/ 20 h 46"/>
                <a:gd name="T8" fmla="*/ 0 w 141"/>
                <a:gd name="T9" fmla="*/ 0 h 46"/>
                <a:gd name="T10" fmla="*/ 34 w 141"/>
                <a:gd name="T11" fmla="*/ 15 h 46"/>
                <a:gd name="T12" fmla="*/ 69 w 141"/>
                <a:gd name="T13" fmla="*/ 28 h 46"/>
                <a:gd name="T14" fmla="*/ 105 w 141"/>
                <a:gd name="T15" fmla="*/ 38 h 46"/>
                <a:gd name="T16" fmla="*/ 141 w 141"/>
                <a:gd name="T1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3"/>
                  </a:moveTo>
                  <a:cubicBezTo>
                    <a:pt x="129" y="46"/>
                    <a:pt x="116" y="45"/>
                    <a:pt x="104" y="44"/>
                  </a:cubicBezTo>
                  <a:cubicBezTo>
                    <a:pt x="91" y="42"/>
                    <a:pt x="79" y="39"/>
                    <a:pt x="67" y="35"/>
                  </a:cubicBezTo>
                  <a:cubicBezTo>
                    <a:pt x="55" y="31"/>
                    <a:pt x="43" y="26"/>
                    <a:pt x="32" y="20"/>
                  </a:cubicBezTo>
                  <a:cubicBezTo>
                    <a:pt x="21" y="14"/>
                    <a:pt x="10" y="7"/>
                    <a:pt x="0" y="0"/>
                  </a:cubicBezTo>
                  <a:cubicBezTo>
                    <a:pt x="34" y="15"/>
                    <a:pt x="34" y="15"/>
                    <a:pt x="34" y="15"/>
                  </a:cubicBezTo>
                  <a:cubicBezTo>
                    <a:pt x="46" y="20"/>
                    <a:pt x="57" y="24"/>
                    <a:pt x="69" y="28"/>
                  </a:cubicBezTo>
                  <a:cubicBezTo>
                    <a:pt x="81" y="32"/>
                    <a:pt x="93" y="36"/>
                    <a:pt x="105" y="38"/>
                  </a:cubicBezTo>
                  <a:cubicBezTo>
                    <a:pt x="117" y="41"/>
                    <a:pt x="129" y="43"/>
                    <a:pt x="141"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61">
              <a:extLst>
                <a:ext uri="{FF2B5EF4-FFF2-40B4-BE49-F238E27FC236}">
                  <a16:creationId xmlns:a16="http://schemas.microsoft.com/office/drawing/2014/main" id="{4B09A436-7ED3-47AC-833F-4245302E902B}"/>
                </a:ext>
              </a:extLst>
            </p:cNvPr>
            <p:cNvSpPr>
              <a:spLocks/>
            </p:cNvSpPr>
            <p:nvPr/>
          </p:nvSpPr>
          <p:spPr bwMode="auto">
            <a:xfrm>
              <a:off x="21313776" y="8535988"/>
              <a:ext cx="1214438" cy="682625"/>
            </a:xfrm>
            <a:custGeom>
              <a:avLst/>
              <a:gdLst>
                <a:gd name="T0" fmla="*/ 765 w 765"/>
                <a:gd name="T1" fmla="*/ 0 h 430"/>
                <a:gd name="T2" fmla="*/ 677 w 765"/>
                <a:gd name="T3" fmla="*/ 430 h 430"/>
                <a:gd name="T4" fmla="*/ 119 w 765"/>
                <a:gd name="T5" fmla="*/ 430 h 430"/>
                <a:gd name="T6" fmla="*/ 0 w 765"/>
                <a:gd name="T7" fmla="*/ 0 h 430"/>
                <a:gd name="T8" fmla="*/ 765 w 765"/>
                <a:gd name="T9" fmla="*/ 0 h 430"/>
              </a:gdLst>
              <a:ahLst/>
              <a:cxnLst>
                <a:cxn ang="0">
                  <a:pos x="T0" y="T1"/>
                </a:cxn>
                <a:cxn ang="0">
                  <a:pos x="T2" y="T3"/>
                </a:cxn>
                <a:cxn ang="0">
                  <a:pos x="T4" y="T5"/>
                </a:cxn>
                <a:cxn ang="0">
                  <a:pos x="T6" y="T7"/>
                </a:cxn>
                <a:cxn ang="0">
                  <a:pos x="T8" y="T9"/>
                </a:cxn>
              </a:cxnLst>
              <a:rect l="0" t="0" r="r" b="b"/>
              <a:pathLst>
                <a:path w="765" h="430">
                  <a:moveTo>
                    <a:pt x="765" y="0"/>
                  </a:moveTo>
                  <a:lnTo>
                    <a:pt x="677" y="430"/>
                  </a:lnTo>
                  <a:lnTo>
                    <a:pt x="119" y="430"/>
                  </a:lnTo>
                  <a:lnTo>
                    <a:pt x="0" y="0"/>
                  </a:lnTo>
                  <a:lnTo>
                    <a:pt x="76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62">
              <a:extLst>
                <a:ext uri="{FF2B5EF4-FFF2-40B4-BE49-F238E27FC236}">
                  <a16:creationId xmlns:a16="http://schemas.microsoft.com/office/drawing/2014/main" id="{AD77655E-E684-4547-9CE7-58D4E4F57F59}"/>
                </a:ext>
              </a:extLst>
            </p:cNvPr>
            <p:cNvSpPr>
              <a:spLocks/>
            </p:cNvSpPr>
            <p:nvPr/>
          </p:nvSpPr>
          <p:spPr bwMode="auto">
            <a:xfrm>
              <a:off x="22318664" y="8535988"/>
              <a:ext cx="209550" cy="682625"/>
            </a:xfrm>
            <a:custGeom>
              <a:avLst/>
              <a:gdLst>
                <a:gd name="T0" fmla="*/ 132 w 132"/>
                <a:gd name="T1" fmla="*/ 0 h 430"/>
                <a:gd name="T2" fmla="*/ 44 w 132"/>
                <a:gd name="T3" fmla="*/ 430 h 430"/>
                <a:gd name="T4" fmla="*/ 0 w 132"/>
                <a:gd name="T5" fmla="*/ 430 h 430"/>
                <a:gd name="T6" fmla="*/ 88 w 132"/>
                <a:gd name="T7" fmla="*/ 0 h 430"/>
                <a:gd name="T8" fmla="*/ 132 w 132"/>
                <a:gd name="T9" fmla="*/ 0 h 430"/>
              </a:gdLst>
              <a:ahLst/>
              <a:cxnLst>
                <a:cxn ang="0">
                  <a:pos x="T0" y="T1"/>
                </a:cxn>
                <a:cxn ang="0">
                  <a:pos x="T2" y="T3"/>
                </a:cxn>
                <a:cxn ang="0">
                  <a:pos x="T4" y="T5"/>
                </a:cxn>
                <a:cxn ang="0">
                  <a:pos x="T6" y="T7"/>
                </a:cxn>
                <a:cxn ang="0">
                  <a:pos x="T8" y="T9"/>
                </a:cxn>
              </a:cxnLst>
              <a:rect l="0" t="0" r="r" b="b"/>
              <a:pathLst>
                <a:path w="132" h="430">
                  <a:moveTo>
                    <a:pt x="132" y="0"/>
                  </a:moveTo>
                  <a:lnTo>
                    <a:pt x="44" y="430"/>
                  </a:lnTo>
                  <a:lnTo>
                    <a:pt x="0" y="430"/>
                  </a:lnTo>
                  <a:lnTo>
                    <a:pt x="88"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A7D144FB-7534-4703-8596-7BBC71D2BD45}"/>
              </a:ext>
            </a:extLst>
          </p:cNvPr>
          <p:cNvGrpSpPr/>
          <p:nvPr/>
        </p:nvGrpSpPr>
        <p:grpSpPr>
          <a:xfrm>
            <a:off x="10406064" y="7702550"/>
            <a:ext cx="1697037" cy="2146300"/>
            <a:chOff x="16241714" y="7207250"/>
            <a:chExt cx="1697037" cy="2146300"/>
          </a:xfrm>
        </p:grpSpPr>
        <p:sp>
          <p:nvSpPr>
            <p:cNvPr id="136" name="Rectangle 101">
              <a:extLst>
                <a:ext uri="{FF2B5EF4-FFF2-40B4-BE49-F238E27FC236}">
                  <a16:creationId xmlns:a16="http://schemas.microsoft.com/office/drawing/2014/main" id="{8222B9DA-FE49-4E6B-B5A2-04D9E7D89217}"/>
                </a:ext>
              </a:extLst>
            </p:cNvPr>
            <p:cNvSpPr>
              <a:spLocks noChangeArrowheads="1"/>
            </p:cNvSpPr>
            <p:nvPr/>
          </p:nvSpPr>
          <p:spPr bwMode="auto">
            <a:xfrm>
              <a:off x="16759239" y="7688263"/>
              <a:ext cx="139700" cy="1905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02">
              <a:extLst>
                <a:ext uri="{FF2B5EF4-FFF2-40B4-BE49-F238E27FC236}">
                  <a16:creationId xmlns:a16="http://schemas.microsoft.com/office/drawing/2014/main" id="{07CF48CD-CB55-46E8-BE4E-604D64E7F03E}"/>
                </a:ext>
              </a:extLst>
            </p:cNvPr>
            <p:cNvSpPr>
              <a:spLocks/>
            </p:cNvSpPr>
            <p:nvPr/>
          </p:nvSpPr>
          <p:spPr bwMode="auto">
            <a:xfrm>
              <a:off x="16898939" y="7848600"/>
              <a:ext cx="582613" cy="682625"/>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5" y="5"/>
                    <a:pt x="49" y="0"/>
                    <a:pt x="66" y="10"/>
                  </a:cubicBezTo>
                  <a:cubicBezTo>
                    <a:pt x="79" y="18"/>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8" y="294"/>
                    <a:pt x="55" y="290"/>
                    <a:pt x="50" y="279"/>
                  </a:cubicBezTo>
                  <a:cubicBezTo>
                    <a:pt x="16" y="201"/>
                    <a:pt x="0" y="118"/>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03">
              <a:extLst>
                <a:ext uri="{FF2B5EF4-FFF2-40B4-BE49-F238E27FC236}">
                  <a16:creationId xmlns:a16="http://schemas.microsoft.com/office/drawing/2014/main" id="{85E01E3B-7604-4AC1-9E55-A2351882B966}"/>
                </a:ext>
              </a:extLst>
            </p:cNvPr>
            <p:cNvSpPr>
              <a:spLocks/>
            </p:cNvSpPr>
            <p:nvPr/>
          </p:nvSpPr>
          <p:spPr bwMode="auto">
            <a:xfrm>
              <a:off x="16527464" y="7837488"/>
              <a:ext cx="604838" cy="949325"/>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2" y="0"/>
                    <a:pt x="223" y="11"/>
                  </a:cubicBezTo>
                  <a:cubicBezTo>
                    <a:pt x="261" y="94"/>
                    <a:pt x="239" y="177"/>
                    <a:pt x="212" y="261"/>
                  </a:cubicBezTo>
                  <a:lnTo>
                    <a:pt x="0" y="40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04">
              <a:extLst>
                <a:ext uri="{FF2B5EF4-FFF2-40B4-BE49-F238E27FC236}">
                  <a16:creationId xmlns:a16="http://schemas.microsoft.com/office/drawing/2014/main" id="{555660CF-67E6-4D76-B7C8-53D4E9952740}"/>
                </a:ext>
              </a:extLst>
            </p:cNvPr>
            <p:cNvSpPr>
              <a:spLocks/>
            </p:cNvSpPr>
            <p:nvPr/>
          </p:nvSpPr>
          <p:spPr bwMode="auto">
            <a:xfrm>
              <a:off x="16483014" y="7862888"/>
              <a:ext cx="582613" cy="687388"/>
            </a:xfrm>
            <a:custGeom>
              <a:avLst/>
              <a:gdLst>
                <a:gd name="T0" fmla="*/ 22 w 251"/>
                <a:gd name="T1" fmla="*/ 27 h 296"/>
                <a:gd name="T2" fmla="*/ 84 w 251"/>
                <a:gd name="T3" fmla="*/ 28 h 296"/>
                <a:gd name="T4" fmla="*/ 92 w 251"/>
                <a:gd name="T5" fmla="*/ 219 h 296"/>
                <a:gd name="T6" fmla="*/ 251 w 251"/>
                <a:gd name="T7" fmla="*/ 150 h 296"/>
                <a:gd name="T8" fmla="*/ 245 w 251"/>
                <a:gd name="T9" fmla="*/ 193 h 296"/>
                <a:gd name="T10" fmla="*/ 77 w 251"/>
                <a:gd name="T11" fmla="*/ 291 h 296"/>
                <a:gd name="T12" fmla="*/ 50 w 251"/>
                <a:gd name="T13" fmla="*/ 281 h 296"/>
                <a:gd name="T14" fmla="*/ 22 w 251"/>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96">
                  <a:moveTo>
                    <a:pt x="22" y="27"/>
                  </a:moveTo>
                  <a:cubicBezTo>
                    <a:pt x="39" y="1"/>
                    <a:pt x="59" y="0"/>
                    <a:pt x="84" y="28"/>
                  </a:cubicBezTo>
                  <a:cubicBezTo>
                    <a:pt x="97" y="60"/>
                    <a:pt x="98" y="130"/>
                    <a:pt x="92" y="219"/>
                  </a:cubicBezTo>
                  <a:cubicBezTo>
                    <a:pt x="251" y="150"/>
                    <a:pt x="251" y="150"/>
                    <a:pt x="251" y="150"/>
                  </a:cubicBezTo>
                  <a:cubicBezTo>
                    <a:pt x="245" y="193"/>
                    <a:pt x="245" y="193"/>
                    <a:pt x="245" y="193"/>
                  </a:cubicBezTo>
                  <a:cubicBezTo>
                    <a:pt x="77" y="291"/>
                    <a:pt x="77" y="291"/>
                    <a:pt x="77" y="291"/>
                  </a:cubicBezTo>
                  <a:cubicBezTo>
                    <a:pt x="67" y="296"/>
                    <a:pt x="54" y="292"/>
                    <a:pt x="50" y="281"/>
                  </a:cubicBezTo>
                  <a:cubicBezTo>
                    <a:pt x="16" y="203"/>
                    <a:pt x="0" y="120"/>
                    <a:pt x="22"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05">
              <a:extLst>
                <a:ext uri="{FF2B5EF4-FFF2-40B4-BE49-F238E27FC236}">
                  <a16:creationId xmlns:a16="http://schemas.microsoft.com/office/drawing/2014/main" id="{7E83C477-D7D3-486E-BC35-97ED9BA868BA}"/>
                </a:ext>
              </a:extLst>
            </p:cNvPr>
            <p:cNvSpPr>
              <a:spLocks/>
            </p:cNvSpPr>
            <p:nvPr/>
          </p:nvSpPr>
          <p:spPr bwMode="auto">
            <a:xfrm>
              <a:off x="17010064" y="7993063"/>
              <a:ext cx="635000" cy="338138"/>
            </a:xfrm>
            <a:custGeom>
              <a:avLst/>
              <a:gdLst>
                <a:gd name="T0" fmla="*/ 3 w 274"/>
                <a:gd name="T1" fmla="*/ 128 h 146"/>
                <a:gd name="T2" fmla="*/ 51 w 274"/>
                <a:gd name="T3" fmla="*/ 8 h 146"/>
                <a:gd name="T4" fmla="*/ 63 w 274"/>
                <a:gd name="T5" fmla="*/ 0 h 146"/>
                <a:gd name="T6" fmla="*/ 260 w 274"/>
                <a:gd name="T7" fmla="*/ 1 h 146"/>
                <a:gd name="T8" fmla="*/ 272 w 274"/>
                <a:gd name="T9" fmla="*/ 18 h 146"/>
                <a:gd name="T10" fmla="*/ 238 w 274"/>
                <a:gd name="T11" fmla="*/ 122 h 146"/>
                <a:gd name="T12" fmla="*/ 227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4"/>
                    <a:pt x="58" y="0"/>
                    <a:pt x="63" y="0"/>
                  </a:cubicBezTo>
                  <a:cubicBezTo>
                    <a:pt x="260" y="1"/>
                    <a:pt x="260" y="1"/>
                    <a:pt x="260" y="1"/>
                  </a:cubicBezTo>
                  <a:cubicBezTo>
                    <a:pt x="268" y="1"/>
                    <a:pt x="274" y="9"/>
                    <a:pt x="272" y="18"/>
                  </a:cubicBezTo>
                  <a:cubicBezTo>
                    <a:pt x="238" y="122"/>
                    <a:pt x="238" y="122"/>
                    <a:pt x="238" y="122"/>
                  </a:cubicBezTo>
                  <a:cubicBezTo>
                    <a:pt x="236" y="127"/>
                    <a:pt x="232" y="131"/>
                    <a:pt x="227" y="131"/>
                  </a:cubicBezTo>
                  <a:cubicBezTo>
                    <a:pt x="16" y="145"/>
                    <a:pt x="16" y="145"/>
                    <a:pt x="16" y="145"/>
                  </a:cubicBezTo>
                  <a:cubicBezTo>
                    <a:pt x="7"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06">
              <a:extLst>
                <a:ext uri="{FF2B5EF4-FFF2-40B4-BE49-F238E27FC236}">
                  <a16:creationId xmlns:a16="http://schemas.microsoft.com/office/drawing/2014/main" id="{9D66BAA4-141F-4D17-B51B-921863EFFFD0}"/>
                </a:ext>
              </a:extLst>
            </p:cNvPr>
            <p:cNvSpPr>
              <a:spLocks/>
            </p:cNvSpPr>
            <p:nvPr/>
          </p:nvSpPr>
          <p:spPr bwMode="auto">
            <a:xfrm>
              <a:off x="17037051" y="8008938"/>
              <a:ext cx="582613" cy="307975"/>
            </a:xfrm>
            <a:custGeom>
              <a:avLst/>
              <a:gdLst>
                <a:gd name="T0" fmla="*/ 3 w 251"/>
                <a:gd name="T1" fmla="*/ 116 h 133"/>
                <a:gd name="T2" fmla="*/ 47 w 251"/>
                <a:gd name="T3" fmla="*/ 7 h 133"/>
                <a:gd name="T4" fmla="*/ 57 w 251"/>
                <a:gd name="T5" fmla="*/ 0 h 133"/>
                <a:gd name="T6" fmla="*/ 237 w 251"/>
                <a:gd name="T7" fmla="*/ 0 h 133"/>
                <a:gd name="T8" fmla="*/ 248 w 251"/>
                <a:gd name="T9" fmla="*/ 15 h 133"/>
                <a:gd name="T10" fmla="*/ 217 w 251"/>
                <a:gd name="T11" fmla="*/ 111 h 133"/>
                <a:gd name="T12" fmla="*/ 207 w 251"/>
                <a:gd name="T13" fmla="*/ 119 h 133"/>
                <a:gd name="T14" fmla="*/ 14 w 251"/>
                <a:gd name="T15" fmla="*/ 132 h 133"/>
                <a:gd name="T16" fmla="*/ 3 w 251"/>
                <a:gd name="T17" fmla="*/ 11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3">
                  <a:moveTo>
                    <a:pt x="3" y="116"/>
                  </a:moveTo>
                  <a:cubicBezTo>
                    <a:pt x="47" y="7"/>
                    <a:pt x="47" y="7"/>
                    <a:pt x="47" y="7"/>
                  </a:cubicBezTo>
                  <a:cubicBezTo>
                    <a:pt x="48" y="3"/>
                    <a:pt x="53" y="0"/>
                    <a:pt x="57" y="0"/>
                  </a:cubicBezTo>
                  <a:cubicBezTo>
                    <a:pt x="237" y="0"/>
                    <a:pt x="237" y="0"/>
                    <a:pt x="237" y="0"/>
                  </a:cubicBezTo>
                  <a:cubicBezTo>
                    <a:pt x="245" y="0"/>
                    <a:pt x="251" y="8"/>
                    <a:pt x="248" y="15"/>
                  </a:cubicBezTo>
                  <a:cubicBezTo>
                    <a:pt x="217" y="111"/>
                    <a:pt x="217" y="111"/>
                    <a:pt x="217" y="111"/>
                  </a:cubicBezTo>
                  <a:cubicBezTo>
                    <a:pt x="216" y="115"/>
                    <a:pt x="212" y="119"/>
                    <a:pt x="207" y="119"/>
                  </a:cubicBezTo>
                  <a:cubicBezTo>
                    <a:pt x="14" y="132"/>
                    <a:pt x="14" y="132"/>
                    <a:pt x="14" y="132"/>
                  </a:cubicBezTo>
                  <a:cubicBezTo>
                    <a:pt x="6" y="133"/>
                    <a:pt x="0" y="124"/>
                    <a:pt x="3"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Oval 107">
              <a:extLst>
                <a:ext uri="{FF2B5EF4-FFF2-40B4-BE49-F238E27FC236}">
                  <a16:creationId xmlns:a16="http://schemas.microsoft.com/office/drawing/2014/main" id="{0067F088-FC4B-440A-8E8E-011382F1F86E}"/>
                </a:ext>
              </a:extLst>
            </p:cNvPr>
            <p:cNvSpPr>
              <a:spLocks noChangeArrowheads="1"/>
            </p:cNvSpPr>
            <p:nvPr/>
          </p:nvSpPr>
          <p:spPr bwMode="auto">
            <a:xfrm>
              <a:off x="17325976" y="8101013"/>
              <a:ext cx="55563" cy="50800"/>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08">
              <a:extLst>
                <a:ext uri="{FF2B5EF4-FFF2-40B4-BE49-F238E27FC236}">
                  <a16:creationId xmlns:a16="http://schemas.microsoft.com/office/drawing/2014/main" id="{A00314BE-11FF-4709-B5DA-C0D4273D0E7A}"/>
                </a:ext>
              </a:extLst>
            </p:cNvPr>
            <p:cNvSpPr>
              <a:spLocks/>
            </p:cNvSpPr>
            <p:nvPr/>
          </p:nvSpPr>
          <p:spPr bwMode="auto">
            <a:xfrm>
              <a:off x="17738726" y="9102725"/>
              <a:ext cx="200025" cy="236538"/>
            </a:xfrm>
            <a:custGeom>
              <a:avLst/>
              <a:gdLst>
                <a:gd name="T0" fmla="*/ 0 w 126"/>
                <a:gd name="T1" fmla="*/ 16 h 149"/>
                <a:gd name="T2" fmla="*/ 20 w 126"/>
                <a:gd name="T3" fmla="*/ 112 h 149"/>
                <a:gd name="T4" fmla="*/ 36 w 126"/>
                <a:gd name="T5" fmla="*/ 149 h 149"/>
                <a:gd name="T6" fmla="*/ 126 w 126"/>
                <a:gd name="T7" fmla="*/ 137 h 149"/>
                <a:gd name="T8" fmla="*/ 74 w 126"/>
                <a:gd name="T9" fmla="*/ 106 h 149"/>
                <a:gd name="T10" fmla="*/ 66 w 126"/>
                <a:gd name="T11" fmla="*/ 0 h 149"/>
                <a:gd name="T12" fmla="*/ 0 w 126"/>
                <a:gd name="T13" fmla="*/ 16 h 149"/>
              </a:gdLst>
              <a:ahLst/>
              <a:cxnLst>
                <a:cxn ang="0">
                  <a:pos x="T0" y="T1"/>
                </a:cxn>
                <a:cxn ang="0">
                  <a:pos x="T2" y="T3"/>
                </a:cxn>
                <a:cxn ang="0">
                  <a:pos x="T4" y="T5"/>
                </a:cxn>
                <a:cxn ang="0">
                  <a:pos x="T6" y="T7"/>
                </a:cxn>
                <a:cxn ang="0">
                  <a:pos x="T8" y="T9"/>
                </a:cxn>
                <a:cxn ang="0">
                  <a:pos x="T10" y="T11"/>
                </a:cxn>
                <a:cxn ang="0">
                  <a:pos x="T12" y="T13"/>
                </a:cxn>
              </a:cxnLst>
              <a:rect l="0" t="0" r="r" b="b"/>
              <a:pathLst>
                <a:path w="126" h="149">
                  <a:moveTo>
                    <a:pt x="0" y="16"/>
                  </a:moveTo>
                  <a:lnTo>
                    <a:pt x="20" y="112"/>
                  </a:lnTo>
                  <a:lnTo>
                    <a:pt x="36" y="149"/>
                  </a:lnTo>
                  <a:lnTo>
                    <a:pt x="126" y="137"/>
                  </a:lnTo>
                  <a:lnTo>
                    <a:pt x="74" y="106"/>
                  </a:lnTo>
                  <a:lnTo>
                    <a:pt x="66" y="0"/>
                  </a:lnTo>
                  <a:lnTo>
                    <a:pt x="0" y="1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09">
              <a:extLst>
                <a:ext uri="{FF2B5EF4-FFF2-40B4-BE49-F238E27FC236}">
                  <a16:creationId xmlns:a16="http://schemas.microsoft.com/office/drawing/2014/main" id="{F8858CB9-2742-48D7-84BC-173B6DAF8D0B}"/>
                </a:ext>
              </a:extLst>
            </p:cNvPr>
            <p:cNvSpPr>
              <a:spLocks/>
            </p:cNvSpPr>
            <p:nvPr/>
          </p:nvSpPr>
          <p:spPr bwMode="auto">
            <a:xfrm>
              <a:off x="16719551" y="8139113"/>
              <a:ext cx="1128713" cy="990600"/>
            </a:xfrm>
            <a:custGeom>
              <a:avLst/>
              <a:gdLst>
                <a:gd name="T0" fmla="*/ 398 w 486"/>
                <a:gd name="T1" fmla="*/ 54 h 427"/>
                <a:gd name="T2" fmla="*/ 486 w 486"/>
                <a:gd name="T3" fmla="*/ 422 h 427"/>
                <a:gd name="T4" fmla="*/ 437 w 486"/>
                <a:gd name="T5" fmla="*/ 427 h 427"/>
                <a:gd name="T6" fmla="*/ 336 w 486"/>
                <a:gd name="T7" fmla="*/ 221 h 427"/>
                <a:gd name="T8" fmla="*/ 276 w 486"/>
                <a:gd name="T9" fmla="*/ 271 h 427"/>
                <a:gd name="T10" fmla="*/ 158 w 486"/>
                <a:gd name="T11" fmla="*/ 390 h 427"/>
                <a:gd name="T12" fmla="*/ 131 w 486"/>
                <a:gd name="T13" fmla="*/ 404 h 427"/>
                <a:gd name="T14" fmla="*/ 18 w 486"/>
                <a:gd name="T15" fmla="*/ 382 h 427"/>
                <a:gd name="T16" fmla="*/ 17 w 486"/>
                <a:gd name="T17" fmla="*/ 266 h 427"/>
                <a:gd name="T18" fmla="*/ 335 w 486"/>
                <a:gd name="T19" fmla="*/ 9 h 427"/>
                <a:gd name="T20" fmla="*/ 398 w 486"/>
                <a:gd name="T21"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427">
                  <a:moveTo>
                    <a:pt x="398" y="54"/>
                  </a:moveTo>
                  <a:cubicBezTo>
                    <a:pt x="424" y="136"/>
                    <a:pt x="435" y="228"/>
                    <a:pt x="486" y="422"/>
                  </a:cubicBezTo>
                  <a:cubicBezTo>
                    <a:pt x="437" y="427"/>
                    <a:pt x="437" y="427"/>
                    <a:pt x="437" y="427"/>
                  </a:cubicBezTo>
                  <a:cubicBezTo>
                    <a:pt x="360" y="289"/>
                    <a:pt x="336" y="224"/>
                    <a:pt x="336" y="221"/>
                  </a:cubicBezTo>
                  <a:cubicBezTo>
                    <a:pt x="329" y="216"/>
                    <a:pt x="290" y="260"/>
                    <a:pt x="276" y="271"/>
                  </a:cubicBezTo>
                  <a:cubicBezTo>
                    <a:pt x="158" y="390"/>
                    <a:pt x="158" y="390"/>
                    <a:pt x="158" y="390"/>
                  </a:cubicBezTo>
                  <a:cubicBezTo>
                    <a:pt x="151" y="398"/>
                    <a:pt x="142" y="403"/>
                    <a:pt x="131" y="404"/>
                  </a:cubicBezTo>
                  <a:cubicBezTo>
                    <a:pt x="75" y="413"/>
                    <a:pt x="37" y="406"/>
                    <a:pt x="18" y="382"/>
                  </a:cubicBezTo>
                  <a:cubicBezTo>
                    <a:pt x="0" y="359"/>
                    <a:pt x="0" y="320"/>
                    <a:pt x="17" y="266"/>
                  </a:cubicBezTo>
                  <a:cubicBezTo>
                    <a:pt x="143" y="117"/>
                    <a:pt x="218" y="34"/>
                    <a:pt x="335" y="9"/>
                  </a:cubicBezTo>
                  <a:cubicBezTo>
                    <a:pt x="370" y="0"/>
                    <a:pt x="377" y="11"/>
                    <a:pt x="398"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10">
              <a:extLst>
                <a:ext uri="{FF2B5EF4-FFF2-40B4-BE49-F238E27FC236}">
                  <a16:creationId xmlns:a16="http://schemas.microsoft.com/office/drawing/2014/main" id="{FD8A73E3-A958-447B-AE16-F1F02EAD0323}"/>
                </a:ext>
              </a:extLst>
            </p:cNvPr>
            <p:cNvSpPr>
              <a:spLocks/>
            </p:cNvSpPr>
            <p:nvPr/>
          </p:nvSpPr>
          <p:spPr bwMode="auto">
            <a:xfrm>
              <a:off x="16760826" y="8459788"/>
              <a:ext cx="741363" cy="638175"/>
            </a:xfrm>
            <a:custGeom>
              <a:avLst/>
              <a:gdLst>
                <a:gd name="T0" fmla="*/ 318 w 319"/>
                <a:gd name="T1" fmla="*/ 82 h 275"/>
                <a:gd name="T2" fmla="*/ 258 w 319"/>
                <a:gd name="T3" fmla="*/ 133 h 275"/>
                <a:gd name="T4" fmla="*/ 140 w 319"/>
                <a:gd name="T5" fmla="*/ 252 h 275"/>
                <a:gd name="T6" fmla="*/ 113 w 319"/>
                <a:gd name="T7" fmla="*/ 266 h 275"/>
                <a:gd name="T8" fmla="*/ 0 w 319"/>
                <a:gd name="T9" fmla="*/ 244 h 275"/>
                <a:gd name="T10" fmla="*/ 121 w 319"/>
                <a:gd name="T11" fmla="*/ 198 h 275"/>
                <a:gd name="T12" fmla="*/ 306 w 319"/>
                <a:gd name="T13" fmla="*/ 0 h 275"/>
                <a:gd name="T14" fmla="*/ 318 w 319"/>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75">
                  <a:moveTo>
                    <a:pt x="318" y="82"/>
                  </a:moveTo>
                  <a:cubicBezTo>
                    <a:pt x="312" y="78"/>
                    <a:pt x="272" y="122"/>
                    <a:pt x="258" y="133"/>
                  </a:cubicBezTo>
                  <a:cubicBezTo>
                    <a:pt x="140" y="252"/>
                    <a:pt x="140" y="252"/>
                    <a:pt x="140" y="252"/>
                  </a:cubicBezTo>
                  <a:cubicBezTo>
                    <a:pt x="133" y="260"/>
                    <a:pt x="124" y="265"/>
                    <a:pt x="113" y="266"/>
                  </a:cubicBezTo>
                  <a:cubicBezTo>
                    <a:pt x="57" y="275"/>
                    <a:pt x="19" y="268"/>
                    <a:pt x="0" y="244"/>
                  </a:cubicBezTo>
                  <a:cubicBezTo>
                    <a:pt x="8" y="246"/>
                    <a:pt x="61" y="256"/>
                    <a:pt x="121" y="198"/>
                  </a:cubicBezTo>
                  <a:cubicBezTo>
                    <a:pt x="186" y="136"/>
                    <a:pt x="306" y="0"/>
                    <a:pt x="306" y="0"/>
                  </a:cubicBezTo>
                  <a:cubicBezTo>
                    <a:pt x="306" y="0"/>
                    <a:pt x="319"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11">
              <a:extLst>
                <a:ext uri="{FF2B5EF4-FFF2-40B4-BE49-F238E27FC236}">
                  <a16:creationId xmlns:a16="http://schemas.microsoft.com/office/drawing/2014/main" id="{1BCD5367-F534-456D-BA00-6BD5160C5CE7}"/>
                </a:ext>
              </a:extLst>
            </p:cNvPr>
            <p:cNvSpPr>
              <a:spLocks/>
            </p:cNvSpPr>
            <p:nvPr/>
          </p:nvSpPr>
          <p:spPr bwMode="auto">
            <a:xfrm>
              <a:off x="17195801" y="9113838"/>
              <a:ext cx="168275" cy="227013"/>
            </a:xfrm>
            <a:custGeom>
              <a:avLst/>
              <a:gdLst>
                <a:gd name="T0" fmla="*/ 0 w 106"/>
                <a:gd name="T1" fmla="*/ 7 h 143"/>
                <a:gd name="T2" fmla="*/ 6 w 106"/>
                <a:gd name="T3" fmla="*/ 105 h 143"/>
                <a:gd name="T4" fmla="*/ 17 w 106"/>
                <a:gd name="T5" fmla="*/ 143 h 143"/>
                <a:gd name="T6" fmla="*/ 106 w 106"/>
                <a:gd name="T7" fmla="*/ 143 h 143"/>
                <a:gd name="T8" fmla="*/ 61 w 106"/>
                <a:gd name="T9" fmla="*/ 107 h 143"/>
                <a:gd name="T10" fmla="*/ 67 w 106"/>
                <a:gd name="T11" fmla="*/ 0 h 143"/>
                <a:gd name="T12" fmla="*/ 0 w 106"/>
                <a:gd name="T13" fmla="*/ 7 h 143"/>
              </a:gdLst>
              <a:ahLst/>
              <a:cxnLst>
                <a:cxn ang="0">
                  <a:pos x="T0" y="T1"/>
                </a:cxn>
                <a:cxn ang="0">
                  <a:pos x="T2" y="T3"/>
                </a:cxn>
                <a:cxn ang="0">
                  <a:pos x="T4" y="T5"/>
                </a:cxn>
                <a:cxn ang="0">
                  <a:pos x="T6" y="T7"/>
                </a:cxn>
                <a:cxn ang="0">
                  <a:pos x="T8" y="T9"/>
                </a:cxn>
                <a:cxn ang="0">
                  <a:pos x="T10" y="T11"/>
                </a:cxn>
                <a:cxn ang="0">
                  <a:pos x="T12" y="T13"/>
                </a:cxn>
              </a:cxnLst>
              <a:rect l="0" t="0" r="r" b="b"/>
              <a:pathLst>
                <a:path w="106" h="143">
                  <a:moveTo>
                    <a:pt x="0" y="7"/>
                  </a:moveTo>
                  <a:lnTo>
                    <a:pt x="6" y="105"/>
                  </a:lnTo>
                  <a:lnTo>
                    <a:pt x="17" y="143"/>
                  </a:lnTo>
                  <a:lnTo>
                    <a:pt x="106" y="143"/>
                  </a:lnTo>
                  <a:lnTo>
                    <a:pt x="61" y="107"/>
                  </a:lnTo>
                  <a:lnTo>
                    <a:pt x="67" y="0"/>
                  </a:lnTo>
                  <a:lnTo>
                    <a:pt x="0"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12">
              <a:extLst>
                <a:ext uri="{FF2B5EF4-FFF2-40B4-BE49-F238E27FC236}">
                  <a16:creationId xmlns:a16="http://schemas.microsoft.com/office/drawing/2014/main" id="{140E5103-DD50-40BA-AD81-511DE4A194D6}"/>
                </a:ext>
              </a:extLst>
            </p:cNvPr>
            <p:cNvSpPr>
              <a:spLocks/>
            </p:cNvSpPr>
            <p:nvPr/>
          </p:nvSpPr>
          <p:spPr bwMode="auto">
            <a:xfrm>
              <a:off x="16484601" y="8134350"/>
              <a:ext cx="1008063" cy="990600"/>
            </a:xfrm>
            <a:custGeom>
              <a:avLst/>
              <a:gdLst>
                <a:gd name="T0" fmla="*/ 434 w 434"/>
                <a:gd name="T1" fmla="*/ 54 h 427"/>
                <a:gd name="T2" fmla="*/ 352 w 434"/>
                <a:gd name="T3" fmla="*/ 422 h 427"/>
                <a:gd name="T4" fmla="*/ 303 w 434"/>
                <a:gd name="T5" fmla="*/ 427 h 427"/>
                <a:gd name="T6" fmla="*/ 306 w 434"/>
                <a:gd name="T7" fmla="*/ 274 h 427"/>
                <a:gd name="T8" fmla="*/ 305 w 434"/>
                <a:gd name="T9" fmla="*/ 262 h 427"/>
                <a:gd name="T10" fmla="*/ 274 w 434"/>
                <a:gd name="T11" fmla="*/ 273 h 427"/>
                <a:gd name="T12" fmla="*/ 157 w 434"/>
                <a:gd name="T13" fmla="*/ 392 h 427"/>
                <a:gd name="T14" fmla="*/ 130 w 434"/>
                <a:gd name="T15" fmla="*/ 406 h 427"/>
                <a:gd name="T16" fmla="*/ 16 w 434"/>
                <a:gd name="T17" fmla="*/ 383 h 427"/>
                <a:gd name="T18" fmla="*/ 5 w 434"/>
                <a:gd name="T19" fmla="*/ 311 h 427"/>
                <a:gd name="T20" fmla="*/ 38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2"/>
                  </a:cubicBezTo>
                  <a:cubicBezTo>
                    <a:pt x="303" y="427"/>
                    <a:pt x="303" y="427"/>
                    <a:pt x="303" y="427"/>
                  </a:cubicBezTo>
                  <a:cubicBezTo>
                    <a:pt x="308" y="368"/>
                    <a:pt x="310" y="313"/>
                    <a:pt x="306" y="274"/>
                  </a:cubicBezTo>
                  <a:cubicBezTo>
                    <a:pt x="306" y="270"/>
                    <a:pt x="306" y="266"/>
                    <a:pt x="305" y="262"/>
                  </a:cubicBezTo>
                  <a:cubicBezTo>
                    <a:pt x="299" y="258"/>
                    <a:pt x="288" y="262"/>
                    <a:pt x="274" y="273"/>
                  </a:cubicBezTo>
                  <a:cubicBezTo>
                    <a:pt x="157" y="392"/>
                    <a:pt x="157" y="392"/>
                    <a:pt x="157" y="392"/>
                  </a:cubicBezTo>
                  <a:cubicBezTo>
                    <a:pt x="150" y="399"/>
                    <a:pt x="140" y="404"/>
                    <a:pt x="130" y="406"/>
                  </a:cubicBezTo>
                  <a:cubicBezTo>
                    <a:pt x="73" y="415"/>
                    <a:pt x="35" y="408"/>
                    <a:pt x="16" y="383"/>
                  </a:cubicBezTo>
                  <a:cubicBezTo>
                    <a:pt x="4" y="367"/>
                    <a:pt x="0" y="343"/>
                    <a:pt x="5" y="311"/>
                  </a:cubicBezTo>
                  <a:cubicBezTo>
                    <a:pt x="9" y="285"/>
                    <a:pt x="20" y="261"/>
                    <a:pt x="38"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13">
              <a:extLst>
                <a:ext uri="{FF2B5EF4-FFF2-40B4-BE49-F238E27FC236}">
                  <a16:creationId xmlns:a16="http://schemas.microsoft.com/office/drawing/2014/main" id="{3426B305-1DB2-4BD5-9895-32B0464FC11E}"/>
                </a:ext>
              </a:extLst>
            </p:cNvPr>
            <p:cNvSpPr>
              <a:spLocks/>
            </p:cNvSpPr>
            <p:nvPr/>
          </p:nvSpPr>
          <p:spPr bwMode="auto">
            <a:xfrm>
              <a:off x="16522701" y="8528050"/>
              <a:ext cx="673100" cy="569913"/>
            </a:xfrm>
            <a:custGeom>
              <a:avLst/>
              <a:gdLst>
                <a:gd name="T0" fmla="*/ 290 w 290"/>
                <a:gd name="T1" fmla="*/ 104 h 245"/>
                <a:gd name="T2" fmla="*/ 289 w 290"/>
                <a:gd name="T3" fmla="*/ 92 h 245"/>
                <a:gd name="T4" fmla="*/ 258 w 290"/>
                <a:gd name="T5" fmla="*/ 103 h 245"/>
                <a:gd name="T6" fmla="*/ 141 w 290"/>
                <a:gd name="T7" fmla="*/ 222 h 245"/>
                <a:gd name="T8" fmla="*/ 114 w 290"/>
                <a:gd name="T9" fmla="*/ 236 h 245"/>
                <a:gd name="T10" fmla="*/ 0 w 290"/>
                <a:gd name="T11" fmla="*/ 213 h 245"/>
                <a:gd name="T12" fmla="*/ 121 w 290"/>
                <a:gd name="T13" fmla="*/ 168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90" y="96"/>
                    <a:pt x="289" y="92"/>
                  </a:cubicBezTo>
                  <a:cubicBezTo>
                    <a:pt x="283" y="88"/>
                    <a:pt x="272" y="92"/>
                    <a:pt x="258" y="103"/>
                  </a:cubicBezTo>
                  <a:cubicBezTo>
                    <a:pt x="141" y="222"/>
                    <a:pt x="141" y="222"/>
                    <a:pt x="141" y="222"/>
                  </a:cubicBezTo>
                  <a:cubicBezTo>
                    <a:pt x="134" y="229"/>
                    <a:pt x="124" y="234"/>
                    <a:pt x="114" y="236"/>
                  </a:cubicBezTo>
                  <a:cubicBezTo>
                    <a:pt x="57" y="245"/>
                    <a:pt x="19" y="238"/>
                    <a:pt x="0" y="213"/>
                  </a:cubicBezTo>
                  <a:cubicBezTo>
                    <a:pt x="8" y="215"/>
                    <a:pt x="61" y="225"/>
                    <a:pt x="121" y="168"/>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14">
              <a:extLst>
                <a:ext uri="{FF2B5EF4-FFF2-40B4-BE49-F238E27FC236}">
                  <a16:creationId xmlns:a16="http://schemas.microsoft.com/office/drawing/2014/main" id="{2429922F-1EA2-453B-BC33-DDD6AADA31CD}"/>
                </a:ext>
              </a:extLst>
            </p:cNvPr>
            <p:cNvSpPr>
              <a:spLocks/>
            </p:cNvSpPr>
            <p:nvPr/>
          </p:nvSpPr>
          <p:spPr bwMode="auto">
            <a:xfrm>
              <a:off x="16670339" y="7335838"/>
              <a:ext cx="344488" cy="422275"/>
            </a:xfrm>
            <a:custGeom>
              <a:avLst/>
              <a:gdLst>
                <a:gd name="T0" fmla="*/ 55 w 148"/>
                <a:gd name="T1" fmla="*/ 0 h 182"/>
                <a:gd name="T2" fmla="*/ 145 w 148"/>
                <a:gd name="T3" fmla="*/ 11 h 182"/>
                <a:gd name="T4" fmla="*/ 146 w 148"/>
                <a:gd name="T5" fmla="*/ 100 h 182"/>
                <a:gd name="T6" fmla="*/ 120 w 148"/>
                <a:gd name="T7" fmla="*/ 181 h 182"/>
                <a:gd name="T8" fmla="*/ 47 w 148"/>
                <a:gd name="T9" fmla="*/ 162 h 182"/>
                <a:gd name="T10" fmla="*/ 0 w 148"/>
                <a:gd name="T11" fmla="*/ 141 h 182"/>
                <a:gd name="T12" fmla="*/ 7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5" y="13"/>
                    <a:pt x="145" y="11"/>
                  </a:cubicBezTo>
                  <a:cubicBezTo>
                    <a:pt x="146" y="5"/>
                    <a:pt x="148" y="85"/>
                    <a:pt x="146" y="100"/>
                  </a:cubicBezTo>
                  <a:cubicBezTo>
                    <a:pt x="141" y="135"/>
                    <a:pt x="132" y="161"/>
                    <a:pt x="120" y="181"/>
                  </a:cubicBezTo>
                  <a:cubicBezTo>
                    <a:pt x="90" y="182"/>
                    <a:pt x="66" y="175"/>
                    <a:pt x="47" y="162"/>
                  </a:cubicBezTo>
                  <a:cubicBezTo>
                    <a:pt x="0" y="141"/>
                    <a:pt x="0" y="141"/>
                    <a:pt x="0" y="141"/>
                  </a:cubicBezTo>
                  <a:cubicBezTo>
                    <a:pt x="7" y="20"/>
                    <a:pt x="7" y="20"/>
                    <a:pt x="7"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Oval 115">
              <a:extLst>
                <a:ext uri="{FF2B5EF4-FFF2-40B4-BE49-F238E27FC236}">
                  <a16:creationId xmlns:a16="http://schemas.microsoft.com/office/drawing/2014/main" id="{E419F3BE-22BA-46D6-A933-39AEBC3B0D9F}"/>
                </a:ext>
              </a:extLst>
            </p:cNvPr>
            <p:cNvSpPr>
              <a:spLocks noChangeArrowheads="1"/>
            </p:cNvSpPr>
            <p:nvPr/>
          </p:nvSpPr>
          <p:spPr bwMode="auto">
            <a:xfrm>
              <a:off x="16854489" y="7235825"/>
              <a:ext cx="238125" cy="2381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16">
              <a:extLst>
                <a:ext uri="{FF2B5EF4-FFF2-40B4-BE49-F238E27FC236}">
                  <a16:creationId xmlns:a16="http://schemas.microsoft.com/office/drawing/2014/main" id="{8021B2C9-9263-42B0-A628-7014EF3448E6}"/>
                </a:ext>
              </a:extLst>
            </p:cNvPr>
            <p:cNvSpPr>
              <a:spLocks noChangeArrowheads="1"/>
            </p:cNvSpPr>
            <p:nvPr/>
          </p:nvSpPr>
          <p:spPr bwMode="auto">
            <a:xfrm>
              <a:off x="16640176" y="7207250"/>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117">
              <a:extLst>
                <a:ext uri="{FF2B5EF4-FFF2-40B4-BE49-F238E27FC236}">
                  <a16:creationId xmlns:a16="http://schemas.microsoft.com/office/drawing/2014/main" id="{79C31345-AAAD-417A-BC37-4CEAC01AB18F}"/>
                </a:ext>
              </a:extLst>
            </p:cNvPr>
            <p:cNvSpPr>
              <a:spLocks noChangeArrowheads="1"/>
            </p:cNvSpPr>
            <p:nvPr/>
          </p:nvSpPr>
          <p:spPr bwMode="auto">
            <a:xfrm>
              <a:off x="16529051" y="7400925"/>
              <a:ext cx="292100"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118">
              <a:extLst>
                <a:ext uri="{FF2B5EF4-FFF2-40B4-BE49-F238E27FC236}">
                  <a16:creationId xmlns:a16="http://schemas.microsoft.com/office/drawing/2014/main" id="{CC15E0EF-3F86-4AC3-A6A2-DFD0E6B7C45A}"/>
                </a:ext>
              </a:extLst>
            </p:cNvPr>
            <p:cNvSpPr>
              <a:spLocks noChangeArrowheads="1"/>
            </p:cNvSpPr>
            <p:nvPr/>
          </p:nvSpPr>
          <p:spPr bwMode="auto">
            <a:xfrm>
              <a:off x="16473489" y="7308850"/>
              <a:ext cx="290513"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119">
              <a:extLst>
                <a:ext uri="{FF2B5EF4-FFF2-40B4-BE49-F238E27FC236}">
                  <a16:creationId xmlns:a16="http://schemas.microsoft.com/office/drawing/2014/main" id="{BBC1A17E-2472-42EF-8279-5D4044806B13}"/>
                </a:ext>
              </a:extLst>
            </p:cNvPr>
            <p:cNvSpPr>
              <a:spLocks noChangeArrowheads="1"/>
            </p:cNvSpPr>
            <p:nvPr/>
          </p:nvSpPr>
          <p:spPr bwMode="auto">
            <a:xfrm>
              <a:off x="16306801" y="7477125"/>
              <a:ext cx="361950" cy="3603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120">
              <a:extLst>
                <a:ext uri="{FF2B5EF4-FFF2-40B4-BE49-F238E27FC236}">
                  <a16:creationId xmlns:a16="http://schemas.microsoft.com/office/drawing/2014/main" id="{7F1B6C4E-7C65-438A-9326-D4E918624766}"/>
                </a:ext>
              </a:extLst>
            </p:cNvPr>
            <p:cNvSpPr>
              <a:spLocks noChangeArrowheads="1"/>
            </p:cNvSpPr>
            <p:nvPr/>
          </p:nvSpPr>
          <p:spPr bwMode="auto">
            <a:xfrm>
              <a:off x="16241714" y="7651750"/>
              <a:ext cx="427038" cy="4270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121">
              <a:extLst>
                <a:ext uri="{FF2B5EF4-FFF2-40B4-BE49-F238E27FC236}">
                  <a16:creationId xmlns:a16="http://schemas.microsoft.com/office/drawing/2014/main" id="{23E85D15-10D8-4171-91D8-9B4354C66A55}"/>
                </a:ext>
              </a:extLst>
            </p:cNvPr>
            <p:cNvSpPr>
              <a:spLocks noChangeArrowheads="1"/>
            </p:cNvSpPr>
            <p:nvPr/>
          </p:nvSpPr>
          <p:spPr bwMode="auto">
            <a:xfrm>
              <a:off x="16463964" y="7616825"/>
              <a:ext cx="293688" cy="2889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122">
              <a:extLst>
                <a:ext uri="{FF2B5EF4-FFF2-40B4-BE49-F238E27FC236}">
                  <a16:creationId xmlns:a16="http://schemas.microsoft.com/office/drawing/2014/main" id="{E3CB4237-F400-43CA-A960-B44B695A6273}"/>
                </a:ext>
              </a:extLst>
            </p:cNvPr>
            <p:cNvSpPr>
              <a:spLocks noChangeArrowheads="1"/>
            </p:cNvSpPr>
            <p:nvPr/>
          </p:nvSpPr>
          <p:spPr bwMode="auto">
            <a:xfrm>
              <a:off x="16549689" y="7643813"/>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Rectangle 123">
              <a:extLst>
                <a:ext uri="{FF2B5EF4-FFF2-40B4-BE49-F238E27FC236}">
                  <a16:creationId xmlns:a16="http://schemas.microsoft.com/office/drawing/2014/main" id="{ACC428D0-1EA1-4171-B6B3-A705A1601831}"/>
                </a:ext>
              </a:extLst>
            </p:cNvPr>
            <p:cNvSpPr>
              <a:spLocks noChangeArrowheads="1"/>
            </p:cNvSpPr>
            <p:nvPr/>
          </p:nvSpPr>
          <p:spPr bwMode="auto">
            <a:xfrm>
              <a:off x="16402051" y="9051925"/>
              <a:ext cx="742950" cy="3016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124">
              <a:extLst>
                <a:ext uri="{FF2B5EF4-FFF2-40B4-BE49-F238E27FC236}">
                  <a16:creationId xmlns:a16="http://schemas.microsoft.com/office/drawing/2014/main" id="{5BDC2030-2708-444C-8FA8-3FD609E2C428}"/>
                </a:ext>
              </a:extLst>
            </p:cNvPr>
            <p:cNvSpPr>
              <a:spLocks noChangeArrowheads="1"/>
            </p:cNvSpPr>
            <p:nvPr/>
          </p:nvSpPr>
          <p:spPr bwMode="auto">
            <a:xfrm>
              <a:off x="16848139" y="9051925"/>
              <a:ext cx="296863" cy="3016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5" name="Group 244">
            <a:extLst>
              <a:ext uri="{FF2B5EF4-FFF2-40B4-BE49-F238E27FC236}">
                <a16:creationId xmlns:a16="http://schemas.microsoft.com/office/drawing/2014/main" id="{4CEF097A-972F-4F78-B5B5-4B7B33ADE444}"/>
              </a:ext>
            </a:extLst>
          </p:cNvPr>
          <p:cNvGrpSpPr/>
          <p:nvPr/>
        </p:nvGrpSpPr>
        <p:grpSpPr>
          <a:xfrm>
            <a:off x="5035315" y="6537325"/>
            <a:ext cx="1298575" cy="3751263"/>
            <a:chOff x="7599364" y="9975850"/>
            <a:chExt cx="1298575" cy="3751263"/>
          </a:xfrm>
        </p:grpSpPr>
        <p:sp>
          <p:nvSpPr>
            <p:cNvPr id="211" name="Freeform 176">
              <a:extLst>
                <a:ext uri="{FF2B5EF4-FFF2-40B4-BE49-F238E27FC236}">
                  <a16:creationId xmlns:a16="http://schemas.microsoft.com/office/drawing/2014/main" id="{15518876-D40B-4891-B406-B9BB35F5EF9A}"/>
                </a:ext>
              </a:extLst>
            </p:cNvPr>
            <p:cNvSpPr>
              <a:spLocks/>
            </p:cNvSpPr>
            <p:nvPr/>
          </p:nvSpPr>
          <p:spPr bwMode="auto">
            <a:xfrm>
              <a:off x="8739189" y="10112375"/>
              <a:ext cx="60325" cy="109538"/>
            </a:xfrm>
            <a:custGeom>
              <a:avLst/>
              <a:gdLst>
                <a:gd name="T0" fmla="*/ 26 w 26"/>
                <a:gd name="T1" fmla="*/ 40 h 47"/>
                <a:gd name="T2" fmla="*/ 6 w 26"/>
                <a:gd name="T3" fmla="*/ 47 h 47"/>
                <a:gd name="T4" fmla="*/ 3 w 26"/>
                <a:gd name="T5" fmla="*/ 24 h 47"/>
                <a:gd name="T6" fmla="*/ 1 w 26"/>
                <a:gd name="T7" fmla="*/ 13 h 47"/>
                <a:gd name="T8" fmla="*/ 0 w 26"/>
                <a:gd name="T9" fmla="*/ 11 h 47"/>
                <a:gd name="T10" fmla="*/ 20 w 26"/>
                <a:gd name="T11" fmla="*/ 0 h 47"/>
                <a:gd name="T12" fmla="*/ 21 w 26"/>
                <a:gd name="T13" fmla="*/ 10 h 47"/>
                <a:gd name="T14" fmla="*/ 23 w 26"/>
                <a:gd name="T15" fmla="*/ 19 h 47"/>
                <a:gd name="T16" fmla="*/ 23 w 26"/>
                <a:gd name="T17" fmla="*/ 19 h 47"/>
                <a:gd name="T18" fmla="*/ 26 w 26"/>
                <a:gd name="T19"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7">
                  <a:moveTo>
                    <a:pt x="26" y="40"/>
                  </a:moveTo>
                  <a:cubicBezTo>
                    <a:pt x="26" y="41"/>
                    <a:pt x="6" y="47"/>
                    <a:pt x="6" y="47"/>
                  </a:cubicBezTo>
                  <a:cubicBezTo>
                    <a:pt x="3" y="24"/>
                    <a:pt x="3" y="24"/>
                    <a:pt x="3" y="24"/>
                  </a:cubicBezTo>
                  <a:cubicBezTo>
                    <a:pt x="1" y="13"/>
                    <a:pt x="1" y="13"/>
                    <a:pt x="1" y="13"/>
                  </a:cubicBezTo>
                  <a:cubicBezTo>
                    <a:pt x="0" y="11"/>
                    <a:pt x="0" y="11"/>
                    <a:pt x="0" y="11"/>
                  </a:cubicBezTo>
                  <a:cubicBezTo>
                    <a:pt x="20" y="0"/>
                    <a:pt x="20" y="0"/>
                    <a:pt x="20" y="0"/>
                  </a:cubicBezTo>
                  <a:cubicBezTo>
                    <a:pt x="20" y="0"/>
                    <a:pt x="21" y="4"/>
                    <a:pt x="21" y="10"/>
                  </a:cubicBezTo>
                  <a:cubicBezTo>
                    <a:pt x="22" y="12"/>
                    <a:pt x="22" y="16"/>
                    <a:pt x="23" y="19"/>
                  </a:cubicBezTo>
                  <a:cubicBezTo>
                    <a:pt x="23" y="19"/>
                    <a:pt x="23" y="19"/>
                    <a:pt x="23" y="19"/>
                  </a:cubicBezTo>
                  <a:cubicBezTo>
                    <a:pt x="24" y="29"/>
                    <a:pt x="26" y="40"/>
                    <a:pt x="26" y="4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177">
              <a:extLst>
                <a:ext uri="{FF2B5EF4-FFF2-40B4-BE49-F238E27FC236}">
                  <a16:creationId xmlns:a16="http://schemas.microsoft.com/office/drawing/2014/main" id="{BF5D18D4-CE3A-49B6-B7D3-9B2EF38AE776}"/>
                </a:ext>
              </a:extLst>
            </p:cNvPr>
            <p:cNvSpPr>
              <a:spLocks/>
            </p:cNvSpPr>
            <p:nvPr/>
          </p:nvSpPr>
          <p:spPr bwMode="auto">
            <a:xfrm>
              <a:off x="8683626" y="9986963"/>
              <a:ext cx="28575" cy="139700"/>
            </a:xfrm>
            <a:custGeom>
              <a:avLst/>
              <a:gdLst>
                <a:gd name="T0" fmla="*/ 2 w 12"/>
                <a:gd name="T1" fmla="*/ 0 h 60"/>
                <a:gd name="T2" fmla="*/ 5 w 12"/>
                <a:gd name="T3" fmla="*/ 36 h 60"/>
                <a:gd name="T4" fmla="*/ 12 w 12"/>
                <a:gd name="T5" fmla="*/ 36 h 60"/>
                <a:gd name="T6" fmla="*/ 2 w 12"/>
                <a:gd name="T7" fmla="*/ 0 h 60"/>
              </a:gdLst>
              <a:ahLst/>
              <a:cxnLst>
                <a:cxn ang="0">
                  <a:pos x="T0" y="T1"/>
                </a:cxn>
                <a:cxn ang="0">
                  <a:pos x="T2" y="T3"/>
                </a:cxn>
                <a:cxn ang="0">
                  <a:pos x="T4" y="T5"/>
                </a:cxn>
                <a:cxn ang="0">
                  <a:pos x="T6" y="T7"/>
                </a:cxn>
              </a:cxnLst>
              <a:rect l="0" t="0" r="r" b="b"/>
              <a:pathLst>
                <a:path w="12" h="60">
                  <a:moveTo>
                    <a:pt x="2" y="0"/>
                  </a:moveTo>
                  <a:cubicBezTo>
                    <a:pt x="2" y="0"/>
                    <a:pt x="0" y="12"/>
                    <a:pt x="5" y="36"/>
                  </a:cubicBezTo>
                  <a:cubicBezTo>
                    <a:pt x="11" y="60"/>
                    <a:pt x="12" y="36"/>
                    <a:pt x="12" y="36"/>
                  </a:cubicBezTo>
                  <a:lnTo>
                    <a:pt x="2"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178">
              <a:extLst>
                <a:ext uri="{FF2B5EF4-FFF2-40B4-BE49-F238E27FC236}">
                  <a16:creationId xmlns:a16="http://schemas.microsoft.com/office/drawing/2014/main" id="{57FFE403-87DB-413D-83D6-B7800B9C3934}"/>
                </a:ext>
              </a:extLst>
            </p:cNvPr>
            <p:cNvSpPr>
              <a:spLocks/>
            </p:cNvSpPr>
            <p:nvPr/>
          </p:nvSpPr>
          <p:spPr bwMode="auto">
            <a:xfrm>
              <a:off x="7747001" y="11653838"/>
              <a:ext cx="111125" cy="234950"/>
            </a:xfrm>
            <a:custGeom>
              <a:avLst/>
              <a:gdLst>
                <a:gd name="T0" fmla="*/ 6 w 48"/>
                <a:gd name="T1" fmla="*/ 36 h 101"/>
                <a:gd name="T2" fmla="*/ 22 w 48"/>
                <a:gd name="T3" fmla="*/ 94 h 101"/>
                <a:gd name="T4" fmla="*/ 34 w 48"/>
                <a:gd name="T5" fmla="*/ 101 h 101"/>
                <a:gd name="T6" fmla="*/ 48 w 48"/>
                <a:gd name="T7" fmla="*/ 11 h 101"/>
                <a:gd name="T8" fmla="*/ 25 w 48"/>
                <a:gd name="T9" fmla="*/ 10 h 101"/>
                <a:gd name="T10" fmla="*/ 6 w 48"/>
                <a:gd name="T11" fmla="*/ 36 h 101"/>
              </a:gdLst>
              <a:ahLst/>
              <a:cxnLst>
                <a:cxn ang="0">
                  <a:pos x="T0" y="T1"/>
                </a:cxn>
                <a:cxn ang="0">
                  <a:pos x="T2" y="T3"/>
                </a:cxn>
                <a:cxn ang="0">
                  <a:pos x="T4" y="T5"/>
                </a:cxn>
                <a:cxn ang="0">
                  <a:pos x="T6" y="T7"/>
                </a:cxn>
                <a:cxn ang="0">
                  <a:pos x="T8" y="T9"/>
                </a:cxn>
                <a:cxn ang="0">
                  <a:pos x="T10" y="T11"/>
                </a:cxn>
              </a:cxnLst>
              <a:rect l="0" t="0" r="r" b="b"/>
              <a:pathLst>
                <a:path w="48" h="101">
                  <a:moveTo>
                    <a:pt x="6" y="36"/>
                  </a:moveTo>
                  <a:cubicBezTo>
                    <a:pt x="6" y="36"/>
                    <a:pt x="0" y="56"/>
                    <a:pt x="22" y="94"/>
                  </a:cubicBezTo>
                  <a:cubicBezTo>
                    <a:pt x="34" y="101"/>
                    <a:pt x="34" y="101"/>
                    <a:pt x="34" y="101"/>
                  </a:cubicBezTo>
                  <a:cubicBezTo>
                    <a:pt x="48" y="11"/>
                    <a:pt x="48" y="11"/>
                    <a:pt x="48" y="11"/>
                  </a:cubicBezTo>
                  <a:cubicBezTo>
                    <a:pt x="48" y="11"/>
                    <a:pt x="41" y="19"/>
                    <a:pt x="25" y="10"/>
                  </a:cubicBezTo>
                  <a:cubicBezTo>
                    <a:pt x="9" y="0"/>
                    <a:pt x="6" y="36"/>
                    <a:pt x="6" y="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179">
              <a:extLst>
                <a:ext uri="{FF2B5EF4-FFF2-40B4-BE49-F238E27FC236}">
                  <a16:creationId xmlns:a16="http://schemas.microsoft.com/office/drawing/2014/main" id="{8FDE9135-39B8-4964-B682-3EF1D5CD8C4E}"/>
                </a:ext>
              </a:extLst>
            </p:cNvPr>
            <p:cNvSpPr>
              <a:spLocks/>
            </p:cNvSpPr>
            <p:nvPr/>
          </p:nvSpPr>
          <p:spPr bwMode="auto">
            <a:xfrm>
              <a:off x="8532814" y="13460413"/>
              <a:ext cx="222250" cy="266700"/>
            </a:xfrm>
            <a:custGeom>
              <a:avLst/>
              <a:gdLst>
                <a:gd name="T0" fmla="*/ 12 w 96"/>
                <a:gd name="T1" fmla="*/ 13 h 115"/>
                <a:gd name="T2" fmla="*/ 3 w 96"/>
                <a:gd name="T3" fmla="*/ 72 h 115"/>
                <a:gd name="T4" fmla="*/ 4 w 96"/>
                <a:gd name="T5" fmla="*/ 89 h 115"/>
                <a:gd name="T6" fmla="*/ 5 w 96"/>
                <a:gd name="T7" fmla="*/ 91 h 115"/>
                <a:gd name="T8" fmla="*/ 61 w 96"/>
                <a:gd name="T9" fmla="*/ 107 h 115"/>
                <a:gd name="T10" fmla="*/ 93 w 96"/>
                <a:gd name="T11" fmla="*/ 87 h 115"/>
                <a:gd name="T12" fmla="*/ 89 w 96"/>
                <a:gd name="T13" fmla="*/ 74 h 115"/>
                <a:gd name="T14" fmla="*/ 61 w 96"/>
                <a:gd name="T15" fmla="*/ 36 h 115"/>
                <a:gd name="T16" fmla="*/ 59 w 96"/>
                <a:gd name="T17" fmla="*/ 0 h 115"/>
                <a:gd name="T18" fmla="*/ 12 w 96"/>
                <a:gd name="T19" fmla="*/ 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15">
                  <a:moveTo>
                    <a:pt x="12" y="13"/>
                  </a:moveTo>
                  <a:cubicBezTo>
                    <a:pt x="15" y="32"/>
                    <a:pt x="11" y="52"/>
                    <a:pt x="3" y="72"/>
                  </a:cubicBezTo>
                  <a:cubicBezTo>
                    <a:pt x="0" y="78"/>
                    <a:pt x="1" y="84"/>
                    <a:pt x="4" y="89"/>
                  </a:cubicBezTo>
                  <a:cubicBezTo>
                    <a:pt x="4" y="90"/>
                    <a:pt x="5" y="90"/>
                    <a:pt x="5" y="91"/>
                  </a:cubicBezTo>
                  <a:cubicBezTo>
                    <a:pt x="17" y="109"/>
                    <a:pt x="41" y="115"/>
                    <a:pt x="61" y="107"/>
                  </a:cubicBezTo>
                  <a:cubicBezTo>
                    <a:pt x="72" y="102"/>
                    <a:pt x="83" y="95"/>
                    <a:pt x="93" y="87"/>
                  </a:cubicBezTo>
                  <a:cubicBezTo>
                    <a:pt x="96" y="81"/>
                    <a:pt x="95" y="76"/>
                    <a:pt x="89" y="74"/>
                  </a:cubicBezTo>
                  <a:cubicBezTo>
                    <a:pt x="75" y="63"/>
                    <a:pt x="65" y="51"/>
                    <a:pt x="61" y="36"/>
                  </a:cubicBezTo>
                  <a:cubicBezTo>
                    <a:pt x="59" y="0"/>
                    <a:pt x="59" y="0"/>
                    <a:pt x="59" y="0"/>
                  </a:cubicBezTo>
                  <a:lnTo>
                    <a:pt x="12" y="13"/>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180">
              <a:extLst>
                <a:ext uri="{FF2B5EF4-FFF2-40B4-BE49-F238E27FC236}">
                  <a16:creationId xmlns:a16="http://schemas.microsoft.com/office/drawing/2014/main" id="{F9FFC897-D8DA-482D-9B92-C618B1DC0DF7}"/>
                </a:ext>
              </a:extLst>
            </p:cNvPr>
            <p:cNvSpPr>
              <a:spLocks/>
            </p:cNvSpPr>
            <p:nvPr/>
          </p:nvSpPr>
          <p:spPr bwMode="auto">
            <a:xfrm>
              <a:off x="7634289" y="13395325"/>
              <a:ext cx="254000" cy="292100"/>
            </a:xfrm>
            <a:custGeom>
              <a:avLst/>
              <a:gdLst>
                <a:gd name="T0" fmla="*/ 11 w 109"/>
                <a:gd name="T1" fmla="*/ 10 h 126"/>
                <a:gd name="T2" fmla="*/ 0 w 109"/>
                <a:gd name="T3" fmla="*/ 70 h 126"/>
                <a:gd name="T4" fmla="*/ 0 w 109"/>
                <a:gd name="T5" fmla="*/ 74 h 126"/>
                <a:gd name="T6" fmla="*/ 5 w 109"/>
                <a:gd name="T7" fmla="*/ 109 h 126"/>
                <a:gd name="T8" fmla="*/ 15 w 109"/>
                <a:gd name="T9" fmla="*/ 119 h 126"/>
                <a:gd name="T10" fmla="*/ 94 w 109"/>
                <a:gd name="T11" fmla="*/ 126 h 126"/>
                <a:gd name="T12" fmla="*/ 97 w 109"/>
                <a:gd name="T13" fmla="*/ 126 h 126"/>
                <a:gd name="T14" fmla="*/ 97 w 109"/>
                <a:gd name="T15" fmla="*/ 126 h 126"/>
                <a:gd name="T16" fmla="*/ 104 w 109"/>
                <a:gd name="T17" fmla="*/ 109 h 126"/>
                <a:gd name="T18" fmla="*/ 90 w 109"/>
                <a:gd name="T19" fmla="*/ 92 h 126"/>
                <a:gd name="T20" fmla="*/ 73 w 109"/>
                <a:gd name="T21" fmla="*/ 69 h 126"/>
                <a:gd name="T22" fmla="*/ 72 w 109"/>
                <a:gd name="T23" fmla="*/ 67 h 126"/>
                <a:gd name="T24" fmla="*/ 53 w 109"/>
                <a:gd name="T25" fmla="*/ 14 h 126"/>
                <a:gd name="T26" fmla="*/ 45 w 109"/>
                <a:gd name="T27" fmla="*/ 8 h 126"/>
                <a:gd name="T28" fmla="*/ 24 w 109"/>
                <a:gd name="T29" fmla="*/ 2 h 126"/>
                <a:gd name="T30" fmla="*/ 11 w 109"/>
                <a:gd name="T31" fmla="*/ 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26">
                  <a:moveTo>
                    <a:pt x="11" y="10"/>
                  </a:moveTo>
                  <a:cubicBezTo>
                    <a:pt x="0" y="70"/>
                    <a:pt x="0" y="70"/>
                    <a:pt x="0" y="70"/>
                  </a:cubicBezTo>
                  <a:cubicBezTo>
                    <a:pt x="0" y="72"/>
                    <a:pt x="0" y="73"/>
                    <a:pt x="0" y="74"/>
                  </a:cubicBezTo>
                  <a:cubicBezTo>
                    <a:pt x="5" y="109"/>
                    <a:pt x="5" y="109"/>
                    <a:pt x="5" y="109"/>
                  </a:cubicBezTo>
                  <a:cubicBezTo>
                    <a:pt x="6" y="114"/>
                    <a:pt x="10" y="118"/>
                    <a:pt x="15" y="119"/>
                  </a:cubicBezTo>
                  <a:cubicBezTo>
                    <a:pt x="94" y="126"/>
                    <a:pt x="94" y="126"/>
                    <a:pt x="94" y="126"/>
                  </a:cubicBezTo>
                  <a:cubicBezTo>
                    <a:pt x="95" y="126"/>
                    <a:pt x="96" y="126"/>
                    <a:pt x="97" y="126"/>
                  </a:cubicBezTo>
                  <a:cubicBezTo>
                    <a:pt x="97" y="126"/>
                    <a:pt x="97" y="126"/>
                    <a:pt x="97" y="126"/>
                  </a:cubicBezTo>
                  <a:cubicBezTo>
                    <a:pt x="105" y="125"/>
                    <a:pt x="109" y="115"/>
                    <a:pt x="104" y="109"/>
                  </a:cubicBezTo>
                  <a:cubicBezTo>
                    <a:pt x="98" y="101"/>
                    <a:pt x="91" y="93"/>
                    <a:pt x="90" y="92"/>
                  </a:cubicBezTo>
                  <a:cubicBezTo>
                    <a:pt x="88" y="91"/>
                    <a:pt x="76" y="74"/>
                    <a:pt x="73" y="69"/>
                  </a:cubicBezTo>
                  <a:cubicBezTo>
                    <a:pt x="72" y="68"/>
                    <a:pt x="72" y="68"/>
                    <a:pt x="72" y="67"/>
                  </a:cubicBezTo>
                  <a:cubicBezTo>
                    <a:pt x="53" y="14"/>
                    <a:pt x="53" y="14"/>
                    <a:pt x="53" y="14"/>
                  </a:cubicBezTo>
                  <a:cubicBezTo>
                    <a:pt x="52" y="11"/>
                    <a:pt x="49" y="8"/>
                    <a:pt x="45" y="8"/>
                  </a:cubicBezTo>
                  <a:cubicBezTo>
                    <a:pt x="24" y="2"/>
                    <a:pt x="24" y="2"/>
                    <a:pt x="24" y="2"/>
                  </a:cubicBezTo>
                  <a:cubicBezTo>
                    <a:pt x="18" y="0"/>
                    <a:pt x="12" y="4"/>
                    <a:pt x="11"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181">
              <a:extLst>
                <a:ext uri="{FF2B5EF4-FFF2-40B4-BE49-F238E27FC236}">
                  <a16:creationId xmlns:a16="http://schemas.microsoft.com/office/drawing/2014/main" id="{34B6B62A-D599-4A9B-9807-29D6D97059D0}"/>
                </a:ext>
              </a:extLst>
            </p:cNvPr>
            <p:cNvSpPr>
              <a:spLocks/>
            </p:cNvSpPr>
            <p:nvPr/>
          </p:nvSpPr>
          <p:spPr bwMode="auto">
            <a:xfrm>
              <a:off x="8096251" y="11612563"/>
              <a:ext cx="573088" cy="1882775"/>
            </a:xfrm>
            <a:custGeom>
              <a:avLst/>
              <a:gdLst>
                <a:gd name="T0" fmla="*/ 247 w 247"/>
                <a:gd name="T1" fmla="*/ 800 h 811"/>
                <a:gd name="T2" fmla="*/ 212 w 247"/>
                <a:gd name="T3" fmla="*/ 808 h 811"/>
                <a:gd name="T4" fmla="*/ 200 w 247"/>
                <a:gd name="T5" fmla="*/ 811 h 811"/>
                <a:gd name="T6" fmla="*/ 145 w 247"/>
                <a:gd name="T7" fmla="*/ 564 h 811"/>
                <a:gd name="T8" fmla="*/ 121 w 247"/>
                <a:gd name="T9" fmla="*/ 461 h 811"/>
                <a:gd name="T10" fmla="*/ 111 w 247"/>
                <a:gd name="T11" fmla="*/ 426 h 811"/>
                <a:gd name="T12" fmla="*/ 111 w 247"/>
                <a:gd name="T13" fmla="*/ 426 h 811"/>
                <a:gd name="T14" fmla="*/ 36 w 247"/>
                <a:gd name="T15" fmla="*/ 158 h 811"/>
                <a:gd name="T16" fmla="*/ 21 w 247"/>
                <a:gd name="T17" fmla="*/ 145 h 811"/>
                <a:gd name="T18" fmla="*/ 0 w 247"/>
                <a:gd name="T19" fmla="*/ 28 h 811"/>
                <a:gd name="T20" fmla="*/ 131 w 247"/>
                <a:gd name="T21" fmla="*/ 0 h 811"/>
                <a:gd name="T22" fmla="*/ 132 w 247"/>
                <a:gd name="T23" fmla="*/ 2 h 811"/>
                <a:gd name="T24" fmla="*/ 206 w 247"/>
                <a:gd name="T25" fmla="*/ 379 h 811"/>
                <a:gd name="T26" fmla="*/ 206 w 247"/>
                <a:gd name="T27" fmla="*/ 379 h 811"/>
                <a:gd name="T28" fmla="*/ 208 w 247"/>
                <a:gd name="T29" fmla="*/ 449 h 811"/>
                <a:gd name="T30" fmla="*/ 240 w 247"/>
                <a:gd name="T31" fmla="*/ 626 h 811"/>
                <a:gd name="T32" fmla="*/ 247 w 247"/>
                <a:gd name="T33" fmla="*/ 80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811">
                  <a:moveTo>
                    <a:pt x="247" y="800"/>
                  </a:moveTo>
                  <a:cubicBezTo>
                    <a:pt x="212" y="808"/>
                    <a:pt x="212" y="808"/>
                    <a:pt x="212" y="808"/>
                  </a:cubicBezTo>
                  <a:cubicBezTo>
                    <a:pt x="200" y="811"/>
                    <a:pt x="200" y="811"/>
                    <a:pt x="200" y="811"/>
                  </a:cubicBezTo>
                  <a:cubicBezTo>
                    <a:pt x="199" y="743"/>
                    <a:pt x="177" y="658"/>
                    <a:pt x="145" y="564"/>
                  </a:cubicBezTo>
                  <a:cubicBezTo>
                    <a:pt x="140" y="523"/>
                    <a:pt x="132" y="487"/>
                    <a:pt x="121" y="461"/>
                  </a:cubicBezTo>
                  <a:cubicBezTo>
                    <a:pt x="111" y="426"/>
                    <a:pt x="111" y="426"/>
                    <a:pt x="111" y="426"/>
                  </a:cubicBezTo>
                  <a:cubicBezTo>
                    <a:pt x="111" y="426"/>
                    <a:pt x="111" y="426"/>
                    <a:pt x="111" y="426"/>
                  </a:cubicBezTo>
                  <a:cubicBezTo>
                    <a:pt x="36" y="158"/>
                    <a:pt x="36" y="158"/>
                    <a:pt x="36" y="158"/>
                  </a:cubicBezTo>
                  <a:cubicBezTo>
                    <a:pt x="21" y="145"/>
                    <a:pt x="21" y="145"/>
                    <a:pt x="21" y="145"/>
                  </a:cubicBezTo>
                  <a:cubicBezTo>
                    <a:pt x="0" y="28"/>
                    <a:pt x="0" y="28"/>
                    <a:pt x="0" y="28"/>
                  </a:cubicBezTo>
                  <a:cubicBezTo>
                    <a:pt x="131" y="0"/>
                    <a:pt x="131" y="0"/>
                    <a:pt x="131" y="0"/>
                  </a:cubicBezTo>
                  <a:cubicBezTo>
                    <a:pt x="131" y="1"/>
                    <a:pt x="131" y="1"/>
                    <a:pt x="132" y="2"/>
                  </a:cubicBezTo>
                  <a:cubicBezTo>
                    <a:pt x="167" y="77"/>
                    <a:pt x="198" y="236"/>
                    <a:pt x="206" y="379"/>
                  </a:cubicBezTo>
                  <a:cubicBezTo>
                    <a:pt x="206" y="379"/>
                    <a:pt x="206" y="379"/>
                    <a:pt x="206" y="379"/>
                  </a:cubicBezTo>
                  <a:cubicBezTo>
                    <a:pt x="208" y="403"/>
                    <a:pt x="209" y="426"/>
                    <a:pt x="208" y="449"/>
                  </a:cubicBezTo>
                  <a:cubicBezTo>
                    <a:pt x="233" y="506"/>
                    <a:pt x="244" y="565"/>
                    <a:pt x="240" y="626"/>
                  </a:cubicBezTo>
                  <a:lnTo>
                    <a:pt x="247" y="80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182">
              <a:extLst>
                <a:ext uri="{FF2B5EF4-FFF2-40B4-BE49-F238E27FC236}">
                  <a16:creationId xmlns:a16="http://schemas.microsoft.com/office/drawing/2014/main" id="{09A2E02A-0F15-4C39-9014-127CE2CEDFB0}"/>
                </a:ext>
              </a:extLst>
            </p:cNvPr>
            <p:cNvSpPr>
              <a:spLocks/>
            </p:cNvSpPr>
            <p:nvPr/>
          </p:nvSpPr>
          <p:spPr bwMode="auto">
            <a:xfrm>
              <a:off x="7659689" y="11652250"/>
              <a:ext cx="487363" cy="1776413"/>
            </a:xfrm>
            <a:custGeom>
              <a:avLst/>
              <a:gdLst>
                <a:gd name="T0" fmla="*/ 210 w 210"/>
                <a:gd name="T1" fmla="*/ 114 h 765"/>
                <a:gd name="T2" fmla="*/ 210 w 210"/>
                <a:gd name="T3" fmla="*/ 118 h 765"/>
                <a:gd name="T4" fmla="*/ 209 w 210"/>
                <a:gd name="T5" fmla="*/ 128 h 765"/>
                <a:gd name="T6" fmla="*/ 194 w 210"/>
                <a:gd name="T7" fmla="*/ 144 h 765"/>
                <a:gd name="T8" fmla="*/ 169 w 210"/>
                <a:gd name="T9" fmla="*/ 417 h 765"/>
                <a:gd name="T10" fmla="*/ 165 w 210"/>
                <a:gd name="T11" fmla="*/ 432 h 765"/>
                <a:gd name="T12" fmla="*/ 140 w 210"/>
                <a:gd name="T13" fmla="*/ 479 h 765"/>
                <a:gd name="T14" fmla="*/ 138 w 210"/>
                <a:gd name="T15" fmla="*/ 484 h 765"/>
                <a:gd name="T16" fmla="*/ 41 w 210"/>
                <a:gd name="T17" fmla="*/ 765 h 765"/>
                <a:gd name="T18" fmla="*/ 33 w 210"/>
                <a:gd name="T19" fmla="*/ 763 h 765"/>
                <a:gd name="T20" fmla="*/ 0 w 210"/>
                <a:gd name="T21" fmla="*/ 758 h 765"/>
                <a:gd name="T22" fmla="*/ 27 w 210"/>
                <a:gd name="T23" fmla="*/ 520 h 765"/>
                <a:gd name="T24" fmla="*/ 28 w 210"/>
                <a:gd name="T25" fmla="*/ 513 h 765"/>
                <a:gd name="T26" fmla="*/ 75 w 210"/>
                <a:gd name="T27" fmla="*/ 419 h 765"/>
                <a:gd name="T28" fmla="*/ 81 w 210"/>
                <a:gd name="T29" fmla="*/ 0 h 765"/>
                <a:gd name="T30" fmla="*/ 200 w 210"/>
                <a:gd name="T31" fmla="*/ 17 h 765"/>
                <a:gd name="T32" fmla="*/ 203 w 210"/>
                <a:gd name="T33" fmla="*/ 43 h 765"/>
                <a:gd name="T34" fmla="*/ 210 w 210"/>
                <a:gd name="T35" fmla="*/ 114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0" h="765">
                  <a:moveTo>
                    <a:pt x="210" y="114"/>
                  </a:moveTo>
                  <a:cubicBezTo>
                    <a:pt x="210" y="118"/>
                    <a:pt x="210" y="118"/>
                    <a:pt x="210" y="118"/>
                  </a:cubicBezTo>
                  <a:cubicBezTo>
                    <a:pt x="210" y="121"/>
                    <a:pt x="209" y="124"/>
                    <a:pt x="209" y="128"/>
                  </a:cubicBezTo>
                  <a:cubicBezTo>
                    <a:pt x="209" y="131"/>
                    <a:pt x="194" y="141"/>
                    <a:pt x="194" y="144"/>
                  </a:cubicBezTo>
                  <a:cubicBezTo>
                    <a:pt x="189" y="230"/>
                    <a:pt x="179" y="338"/>
                    <a:pt x="169" y="417"/>
                  </a:cubicBezTo>
                  <a:cubicBezTo>
                    <a:pt x="169" y="422"/>
                    <a:pt x="167" y="428"/>
                    <a:pt x="165" y="432"/>
                  </a:cubicBezTo>
                  <a:cubicBezTo>
                    <a:pt x="140" y="479"/>
                    <a:pt x="140" y="479"/>
                    <a:pt x="140" y="479"/>
                  </a:cubicBezTo>
                  <a:cubicBezTo>
                    <a:pt x="139" y="481"/>
                    <a:pt x="138" y="482"/>
                    <a:pt x="138" y="484"/>
                  </a:cubicBezTo>
                  <a:cubicBezTo>
                    <a:pt x="41" y="765"/>
                    <a:pt x="41" y="765"/>
                    <a:pt x="41" y="765"/>
                  </a:cubicBezTo>
                  <a:cubicBezTo>
                    <a:pt x="33" y="763"/>
                    <a:pt x="33" y="763"/>
                    <a:pt x="33" y="763"/>
                  </a:cubicBezTo>
                  <a:cubicBezTo>
                    <a:pt x="0" y="758"/>
                    <a:pt x="0" y="758"/>
                    <a:pt x="0" y="758"/>
                  </a:cubicBezTo>
                  <a:cubicBezTo>
                    <a:pt x="16" y="707"/>
                    <a:pt x="24" y="622"/>
                    <a:pt x="27" y="520"/>
                  </a:cubicBezTo>
                  <a:cubicBezTo>
                    <a:pt x="27" y="517"/>
                    <a:pt x="28" y="515"/>
                    <a:pt x="28" y="513"/>
                  </a:cubicBezTo>
                  <a:cubicBezTo>
                    <a:pt x="36" y="479"/>
                    <a:pt x="54" y="448"/>
                    <a:pt x="75" y="419"/>
                  </a:cubicBezTo>
                  <a:cubicBezTo>
                    <a:pt x="54" y="279"/>
                    <a:pt x="41" y="90"/>
                    <a:pt x="81" y="0"/>
                  </a:cubicBezTo>
                  <a:cubicBezTo>
                    <a:pt x="200" y="17"/>
                    <a:pt x="200" y="17"/>
                    <a:pt x="200" y="17"/>
                  </a:cubicBezTo>
                  <a:cubicBezTo>
                    <a:pt x="200" y="23"/>
                    <a:pt x="202" y="32"/>
                    <a:pt x="203" y="43"/>
                  </a:cubicBezTo>
                  <a:cubicBezTo>
                    <a:pt x="206" y="61"/>
                    <a:pt x="210" y="84"/>
                    <a:pt x="210" y="11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183">
              <a:extLst>
                <a:ext uri="{FF2B5EF4-FFF2-40B4-BE49-F238E27FC236}">
                  <a16:creationId xmlns:a16="http://schemas.microsoft.com/office/drawing/2014/main" id="{D6EF3B8F-F8B7-4355-817B-C3A9C3B26D2E}"/>
                </a:ext>
              </a:extLst>
            </p:cNvPr>
            <p:cNvSpPr>
              <a:spLocks/>
            </p:cNvSpPr>
            <p:nvPr/>
          </p:nvSpPr>
          <p:spPr bwMode="auto">
            <a:xfrm>
              <a:off x="7837489" y="10714038"/>
              <a:ext cx="563563" cy="989013"/>
            </a:xfrm>
            <a:custGeom>
              <a:avLst/>
              <a:gdLst>
                <a:gd name="T0" fmla="*/ 243 w 243"/>
                <a:gd name="T1" fmla="*/ 83 h 426"/>
                <a:gd name="T2" fmla="*/ 243 w 243"/>
                <a:gd name="T3" fmla="*/ 387 h 426"/>
                <a:gd name="T4" fmla="*/ 232 w 243"/>
                <a:gd name="T5" fmla="*/ 395 h 426"/>
                <a:gd name="T6" fmla="*/ 58 w 243"/>
                <a:gd name="T7" fmla="*/ 421 h 426"/>
                <a:gd name="T8" fmla="*/ 5 w 243"/>
                <a:gd name="T9" fmla="*/ 404 h 426"/>
                <a:gd name="T10" fmla="*/ 29 w 243"/>
                <a:gd name="T11" fmla="*/ 122 h 426"/>
                <a:gd name="T12" fmla="*/ 18 w 243"/>
                <a:gd name="T13" fmla="*/ 79 h 426"/>
                <a:gd name="T14" fmla="*/ 18 w 243"/>
                <a:gd name="T15" fmla="*/ 79 h 426"/>
                <a:gd name="T16" fmla="*/ 4 w 243"/>
                <a:gd name="T17" fmla="*/ 29 h 426"/>
                <a:gd name="T18" fmla="*/ 221 w 243"/>
                <a:gd name="T19" fmla="*/ 6 h 426"/>
                <a:gd name="T20" fmla="*/ 243 w 243"/>
                <a:gd name="T21" fmla="*/ 83 h 426"/>
                <a:gd name="T22" fmla="*/ 243 w 243"/>
                <a:gd name="T23" fmla="*/ 8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426">
                  <a:moveTo>
                    <a:pt x="243" y="83"/>
                  </a:moveTo>
                  <a:cubicBezTo>
                    <a:pt x="195" y="220"/>
                    <a:pt x="209" y="262"/>
                    <a:pt x="243" y="387"/>
                  </a:cubicBezTo>
                  <a:cubicBezTo>
                    <a:pt x="240" y="390"/>
                    <a:pt x="236" y="393"/>
                    <a:pt x="232" y="395"/>
                  </a:cubicBezTo>
                  <a:cubicBezTo>
                    <a:pt x="198" y="416"/>
                    <a:pt x="115" y="426"/>
                    <a:pt x="58" y="421"/>
                  </a:cubicBezTo>
                  <a:cubicBezTo>
                    <a:pt x="33" y="419"/>
                    <a:pt x="13" y="414"/>
                    <a:pt x="5" y="404"/>
                  </a:cubicBezTo>
                  <a:cubicBezTo>
                    <a:pt x="29" y="295"/>
                    <a:pt x="36" y="251"/>
                    <a:pt x="29" y="122"/>
                  </a:cubicBezTo>
                  <a:cubicBezTo>
                    <a:pt x="18" y="79"/>
                    <a:pt x="18" y="79"/>
                    <a:pt x="18" y="79"/>
                  </a:cubicBezTo>
                  <a:cubicBezTo>
                    <a:pt x="18" y="79"/>
                    <a:pt x="18" y="79"/>
                    <a:pt x="18" y="79"/>
                  </a:cubicBezTo>
                  <a:cubicBezTo>
                    <a:pt x="4" y="29"/>
                    <a:pt x="4" y="29"/>
                    <a:pt x="4" y="29"/>
                  </a:cubicBezTo>
                  <a:cubicBezTo>
                    <a:pt x="0" y="20"/>
                    <a:pt x="217" y="0"/>
                    <a:pt x="221" y="6"/>
                  </a:cubicBezTo>
                  <a:cubicBezTo>
                    <a:pt x="243" y="83"/>
                    <a:pt x="243" y="83"/>
                    <a:pt x="243" y="83"/>
                  </a:cubicBezTo>
                  <a:cubicBezTo>
                    <a:pt x="243" y="83"/>
                    <a:pt x="243" y="83"/>
                    <a:pt x="243" y="8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184">
              <a:extLst>
                <a:ext uri="{FF2B5EF4-FFF2-40B4-BE49-F238E27FC236}">
                  <a16:creationId xmlns:a16="http://schemas.microsoft.com/office/drawing/2014/main" id="{7DBBC5D1-BA31-4FAE-8AB7-24F38054AA13}"/>
                </a:ext>
              </a:extLst>
            </p:cNvPr>
            <p:cNvSpPr>
              <a:spLocks/>
            </p:cNvSpPr>
            <p:nvPr/>
          </p:nvSpPr>
          <p:spPr bwMode="auto">
            <a:xfrm>
              <a:off x="7848601" y="10896600"/>
              <a:ext cx="230188" cy="795338"/>
            </a:xfrm>
            <a:custGeom>
              <a:avLst/>
              <a:gdLst>
                <a:gd name="T0" fmla="*/ 53 w 99"/>
                <a:gd name="T1" fmla="*/ 342 h 342"/>
                <a:gd name="T2" fmla="*/ 0 w 99"/>
                <a:gd name="T3" fmla="*/ 325 h 342"/>
                <a:gd name="T4" fmla="*/ 24 w 99"/>
                <a:gd name="T5" fmla="*/ 43 h 342"/>
                <a:gd name="T6" fmla="*/ 13 w 99"/>
                <a:gd name="T7" fmla="*/ 0 h 342"/>
                <a:gd name="T8" fmla="*/ 53 w 99"/>
                <a:gd name="T9" fmla="*/ 342 h 342"/>
              </a:gdLst>
              <a:ahLst/>
              <a:cxnLst>
                <a:cxn ang="0">
                  <a:pos x="T0" y="T1"/>
                </a:cxn>
                <a:cxn ang="0">
                  <a:pos x="T2" y="T3"/>
                </a:cxn>
                <a:cxn ang="0">
                  <a:pos x="T4" y="T5"/>
                </a:cxn>
                <a:cxn ang="0">
                  <a:pos x="T6" y="T7"/>
                </a:cxn>
                <a:cxn ang="0">
                  <a:pos x="T8" y="T9"/>
                </a:cxn>
              </a:cxnLst>
              <a:rect l="0" t="0" r="r" b="b"/>
              <a:pathLst>
                <a:path w="99" h="342">
                  <a:moveTo>
                    <a:pt x="53" y="342"/>
                  </a:moveTo>
                  <a:cubicBezTo>
                    <a:pt x="28" y="340"/>
                    <a:pt x="8" y="335"/>
                    <a:pt x="0" y="325"/>
                  </a:cubicBezTo>
                  <a:cubicBezTo>
                    <a:pt x="24" y="216"/>
                    <a:pt x="31" y="172"/>
                    <a:pt x="24" y="43"/>
                  </a:cubicBezTo>
                  <a:cubicBezTo>
                    <a:pt x="13" y="0"/>
                    <a:pt x="13" y="0"/>
                    <a:pt x="13" y="0"/>
                  </a:cubicBezTo>
                  <a:cubicBezTo>
                    <a:pt x="14" y="4"/>
                    <a:pt x="99" y="215"/>
                    <a:pt x="53" y="342"/>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185">
              <a:extLst>
                <a:ext uri="{FF2B5EF4-FFF2-40B4-BE49-F238E27FC236}">
                  <a16:creationId xmlns:a16="http://schemas.microsoft.com/office/drawing/2014/main" id="{305B650E-F525-4F7D-B71D-0751DD1B8B97}"/>
                </a:ext>
              </a:extLst>
            </p:cNvPr>
            <p:cNvSpPr>
              <a:spLocks/>
            </p:cNvSpPr>
            <p:nvPr/>
          </p:nvSpPr>
          <p:spPr bwMode="auto">
            <a:xfrm>
              <a:off x="8350251" y="10188575"/>
              <a:ext cx="547688" cy="717550"/>
            </a:xfrm>
            <a:custGeom>
              <a:avLst/>
              <a:gdLst>
                <a:gd name="T0" fmla="*/ 0 w 236"/>
                <a:gd name="T1" fmla="*/ 232 h 309"/>
                <a:gd name="T2" fmla="*/ 179 w 236"/>
                <a:gd name="T3" fmla="*/ 172 h 309"/>
                <a:gd name="T4" fmla="*/ 167 w 236"/>
                <a:gd name="T5" fmla="*/ 12 h 309"/>
                <a:gd name="T6" fmla="*/ 202 w 236"/>
                <a:gd name="T7" fmla="*/ 0 h 309"/>
                <a:gd name="T8" fmla="*/ 234 w 236"/>
                <a:gd name="T9" fmla="*/ 185 h 309"/>
                <a:gd name="T10" fmla="*/ 226 w 236"/>
                <a:gd name="T11" fmla="*/ 199 h 309"/>
                <a:gd name="T12" fmla="*/ 22 w 236"/>
                <a:gd name="T13" fmla="*/ 309 h 309"/>
                <a:gd name="T14" fmla="*/ 0 w 236"/>
                <a:gd name="T15" fmla="*/ 232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9">
                  <a:moveTo>
                    <a:pt x="0" y="232"/>
                  </a:moveTo>
                  <a:cubicBezTo>
                    <a:pt x="75" y="201"/>
                    <a:pt x="141" y="176"/>
                    <a:pt x="179" y="172"/>
                  </a:cubicBezTo>
                  <a:cubicBezTo>
                    <a:pt x="180" y="109"/>
                    <a:pt x="180" y="47"/>
                    <a:pt x="167" y="12"/>
                  </a:cubicBezTo>
                  <a:cubicBezTo>
                    <a:pt x="202" y="0"/>
                    <a:pt x="202" y="0"/>
                    <a:pt x="202" y="0"/>
                  </a:cubicBezTo>
                  <a:cubicBezTo>
                    <a:pt x="223" y="74"/>
                    <a:pt x="236" y="138"/>
                    <a:pt x="234" y="185"/>
                  </a:cubicBezTo>
                  <a:cubicBezTo>
                    <a:pt x="233" y="190"/>
                    <a:pt x="231" y="196"/>
                    <a:pt x="226" y="199"/>
                  </a:cubicBezTo>
                  <a:cubicBezTo>
                    <a:pt x="173" y="238"/>
                    <a:pt x="100" y="274"/>
                    <a:pt x="22" y="309"/>
                  </a:cubicBezTo>
                  <a:lnTo>
                    <a:pt x="0" y="232"/>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186">
              <a:extLst>
                <a:ext uri="{FF2B5EF4-FFF2-40B4-BE49-F238E27FC236}">
                  <a16:creationId xmlns:a16="http://schemas.microsoft.com/office/drawing/2014/main" id="{3013AD97-CD79-4F64-95C6-E33B8B6BA6E1}"/>
                </a:ext>
              </a:extLst>
            </p:cNvPr>
            <p:cNvSpPr>
              <a:spLocks/>
            </p:cNvSpPr>
            <p:nvPr/>
          </p:nvSpPr>
          <p:spPr bwMode="auto">
            <a:xfrm>
              <a:off x="7599364" y="10780713"/>
              <a:ext cx="311150" cy="957263"/>
            </a:xfrm>
            <a:custGeom>
              <a:avLst/>
              <a:gdLst>
                <a:gd name="T0" fmla="*/ 59 w 134"/>
                <a:gd name="T1" fmla="*/ 245 h 412"/>
                <a:gd name="T2" fmla="*/ 59 w 134"/>
                <a:gd name="T3" fmla="*/ 261 h 412"/>
                <a:gd name="T4" fmla="*/ 75 w 134"/>
                <a:gd name="T5" fmla="*/ 338 h 412"/>
                <a:gd name="T6" fmla="*/ 88 w 134"/>
                <a:gd name="T7" fmla="*/ 386 h 412"/>
                <a:gd name="T8" fmla="*/ 85 w 134"/>
                <a:gd name="T9" fmla="*/ 389 h 412"/>
                <a:gd name="T10" fmla="*/ 85 w 134"/>
                <a:gd name="T11" fmla="*/ 389 h 412"/>
                <a:gd name="T12" fmla="*/ 69 w 134"/>
                <a:gd name="T13" fmla="*/ 412 h 412"/>
                <a:gd name="T14" fmla="*/ 1 w 134"/>
                <a:gd name="T15" fmla="*/ 259 h 412"/>
                <a:gd name="T16" fmla="*/ 2 w 134"/>
                <a:gd name="T17" fmla="*/ 249 h 412"/>
                <a:gd name="T18" fmla="*/ 59 w 134"/>
                <a:gd name="T19" fmla="*/ 101 h 412"/>
                <a:gd name="T20" fmla="*/ 106 w 134"/>
                <a:gd name="T21" fmla="*/ 0 h 412"/>
                <a:gd name="T22" fmla="*/ 131 w 134"/>
                <a:gd name="T23" fmla="*/ 78 h 412"/>
                <a:gd name="T24" fmla="*/ 134 w 134"/>
                <a:gd name="T25" fmla="*/ 87 h 412"/>
                <a:gd name="T26" fmla="*/ 128 w 134"/>
                <a:gd name="T27" fmla="*/ 102 h 412"/>
                <a:gd name="T28" fmla="*/ 59 w 134"/>
                <a:gd name="T29" fmla="*/ 24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412">
                  <a:moveTo>
                    <a:pt x="59" y="245"/>
                  </a:moveTo>
                  <a:cubicBezTo>
                    <a:pt x="56" y="250"/>
                    <a:pt x="56" y="256"/>
                    <a:pt x="59" y="261"/>
                  </a:cubicBezTo>
                  <a:cubicBezTo>
                    <a:pt x="71" y="277"/>
                    <a:pt x="75" y="304"/>
                    <a:pt x="75" y="338"/>
                  </a:cubicBezTo>
                  <a:cubicBezTo>
                    <a:pt x="88" y="386"/>
                    <a:pt x="88" y="386"/>
                    <a:pt x="88" y="386"/>
                  </a:cubicBezTo>
                  <a:cubicBezTo>
                    <a:pt x="85" y="389"/>
                    <a:pt x="85" y="389"/>
                    <a:pt x="85" y="389"/>
                  </a:cubicBezTo>
                  <a:cubicBezTo>
                    <a:pt x="85" y="389"/>
                    <a:pt x="85" y="389"/>
                    <a:pt x="85" y="389"/>
                  </a:cubicBezTo>
                  <a:cubicBezTo>
                    <a:pt x="69" y="412"/>
                    <a:pt x="69" y="412"/>
                    <a:pt x="69" y="412"/>
                  </a:cubicBezTo>
                  <a:cubicBezTo>
                    <a:pt x="36" y="354"/>
                    <a:pt x="11" y="301"/>
                    <a:pt x="1" y="259"/>
                  </a:cubicBezTo>
                  <a:cubicBezTo>
                    <a:pt x="0" y="255"/>
                    <a:pt x="0" y="252"/>
                    <a:pt x="2" y="249"/>
                  </a:cubicBezTo>
                  <a:cubicBezTo>
                    <a:pt x="59" y="101"/>
                    <a:pt x="59" y="101"/>
                    <a:pt x="59" y="101"/>
                  </a:cubicBezTo>
                  <a:cubicBezTo>
                    <a:pt x="58" y="61"/>
                    <a:pt x="76" y="28"/>
                    <a:pt x="106" y="0"/>
                  </a:cubicBezTo>
                  <a:cubicBezTo>
                    <a:pt x="131" y="78"/>
                    <a:pt x="131" y="78"/>
                    <a:pt x="131" y="78"/>
                  </a:cubicBezTo>
                  <a:cubicBezTo>
                    <a:pt x="134" y="87"/>
                    <a:pt x="134" y="87"/>
                    <a:pt x="134" y="87"/>
                  </a:cubicBezTo>
                  <a:cubicBezTo>
                    <a:pt x="132" y="92"/>
                    <a:pt x="130" y="97"/>
                    <a:pt x="128" y="102"/>
                  </a:cubicBezTo>
                  <a:cubicBezTo>
                    <a:pt x="108" y="154"/>
                    <a:pt x="85" y="202"/>
                    <a:pt x="59" y="24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187">
              <a:extLst>
                <a:ext uri="{FF2B5EF4-FFF2-40B4-BE49-F238E27FC236}">
                  <a16:creationId xmlns:a16="http://schemas.microsoft.com/office/drawing/2014/main" id="{AE51A648-7B5A-4027-B0B7-3D5AD4C55EE3}"/>
                </a:ext>
              </a:extLst>
            </p:cNvPr>
            <p:cNvSpPr>
              <a:spLocks/>
            </p:cNvSpPr>
            <p:nvPr/>
          </p:nvSpPr>
          <p:spPr bwMode="auto">
            <a:xfrm>
              <a:off x="7704139" y="10961688"/>
              <a:ext cx="200025" cy="722313"/>
            </a:xfrm>
            <a:custGeom>
              <a:avLst/>
              <a:gdLst>
                <a:gd name="T0" fmla="*/ 14 w 86"/>
                <a:gd name="T1" fmla="*/ 167 h 311"/>
                <a:gd name="T2" fmla="*/ 14 w 86"/>
                <a:gd name="T3" fmla="*/ 183 h 311"/>
                <a:gd name="T4" fmla="*/ 30 w 86"/>
                <a:gd name="T5" fmla="*/ 260 h 311"/>
                <a:gd name="T6" fmla="*/ 43 w 86"/>
                <a:gd name="T7" fmla="*/ 308 h 311"/>
                <a:gd name="T8" fmla="*/ 40 w 86"/>
                <a:gd name="T9" fmla="*/ 311 h 311"/>
                <a:gd name="T10" fmla="*/ 40 w 86"/>
                <a:gd name="T11" fmla="*/ 311 h 311"/>
                <a:gd name="T12" fmla="*/ 22 w 86"/>
                <a:gd name="T13" fmla="*/ 259 h 311"/>
                <a:gd name="T14" fmla="*/ 1 w 86"/>
                <a:gd name="T15" fmla="*/ 171 h 311"/>
                <a:gd name="T16" fmla="*/ 2 w 86"/>
                <a:gd name="T17" fmla="*/ 163 h 311"/>
                <a:gd name="T18" fmla="*/ 86 w 86"/>
                <a:gd name="T19" fmla="*/ 0 h 311"/>
                <a:gd name="T20" fmla="*/ 83 w 86"/>
                <a:gd name="T21" fmla="*/ 24 h 311"/>
                <a:gd name="T22" fmla="*/ 14 w 86"/>
                <a:gd name="T23" fmla="*/ 16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311">
                  <a:moveTo>
                    <a:pt x="14" y="167"/>
                  </a:moveTo>
                  <a:cubicBezTo>
                    <a:pt x="11" y="172"/>
                    <a:pt x="11" y="178"/>
                    <a:pt x="14" y="183"/>
                  </a:cubicBezTo>
                  <a:cubicBezTo>
                    <a:pt x="26" y="199"/>
                    <a:pt x="30" y="226"/>
                    <a:pt x="30" y="260"/>
                  </a:cubicBezTo>
                  <a:cubicBezTo>
                    <a:pt x="43" y="308"/>
                    <a:pt x="43" y="308"/>
                    <a:pt x="43" y="308"/>
                  </a:cubicBezTo>
                  <a:cubicBezTo>
                    <a:pt x="40" y="311"/>
                    <a:pt x="40" y="311"/>
                    <a:pt x="40" y="311"/>
                  </a:cubicBezTo>
                  <a:cubicBezTo>
                    <a:pt x="40" y="311"/>
                    <a:pt x="40" y="311"/>
                    <a:pt x="40" y="311"/>
                  </a:cubicBezTo>
                  <a:cubicBezTo>
                    <a:pt x="22" y="259"/>
                    <a:pt x="22" y="259"/>
                    <a:pt x="22" y="259"/>
                  </a:cubicBezTo>
                  <a:cubicBezTo>
                    <a:pt x="1" y="171"/>
                    <a:pt x="1" y="171"/>
                    <a:pt x="1" y="171"/>
                  </a:cubicBezTo>
                  <a:cubicBezTo>
                    <a:pt x="0" y="168"/>
                    <a:pt x="1" y="165"/>
                    <a:pt x="2" y="163"/>
                  </a:cubicBezTo>
                  <a:cubicBezTo>
                    <a:pt x="86" y="0"/>
                    <a:pt x="86" y="0"/>
                    <a:pt x="86" y="0"/>
                  </a:cubicBezTo>
                  <a:cubicBezTo>
                    <a:pt x="83" y="24"/>
                    <a:pt x="83" y="24"/>
                    <a:pt x="83" y="24"/>
                  </a:cubicBezTo>
                  <a:cubicBezTo>
                    <a:pt x="63" y="76"/>
                    <a:pt x="40" y="124"/>
                    <a:pt x="14" y="16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188">
              <a:extLst>
                <a:ext uri="{FF2B5EF4-FFF2-40B4-BE49-F238E27FC236}">
                  <a16:creationId xmlns:a16="http://schemas.microsoft.com/office/drawing/2014/main" id="{C4B4ADE6-DD06-47B7-B1AC-4770C6008C89}"/>
                </a:ext>
              </a:extLst>
            </p:cNvPr>
            <p:cNvSpPr>
              <a:spLocks/>
            </p:cNvSpPr>
            <p:nvPr/>
          </p:nvSpPr>
          <p:spPr bwMode="auto">
            <a:xfrm>
              <a:off x="7939089" y="10188575"/>
              <a:ext cx="387350" cy="434975"/>
            </a:xfrm>
            <a:custGeom>
              <a:avLst/>
              <a:gdLst>
                <a:gd name="T0" fmla="*/ 165 w 167"/>
                <a:gd name="T1" fmla="*/ 147 h 187"/>
                <a:gd name="T2" fmla="*/ 150 w 167"/>
                <a:gd name="T3" fmla="*/ 180 h 187"/>
                <a:gd name="T4" fmla="*/ 146 w 167"/>
                <a:gd name="T5" fmla="*/ 184 h 187"/>
                <a:gd name="T6" fmla="*/ 136 w 167"/>
                <a:gd name="T7" fmla="*/ 186 h 187"/>
                <a:gd name="T8" fmla="*/ 108 w 167"/>
                <a:gd name="T9" fmla="*/ 171 h 187"/>
                <a:gd name="T10" fmla="*/ 95 w 167"/>
                <a:gd name="T11" fmla="*/ 171 h 187"/>
                <a:gd name="T12" fmla="*/ 52 w 167"/>
                <a:gd name="T13" fmla="*/ 169 h 187"/>
                <a:gd name="T14" fmla="*/ 3 w 167"/>
                <a:gd name="T15" fmla="*/ 111 h 187"/>
                <a:gd name="T16" fmla="*/ 3 w 167"/>
                <a:gd name="T17" fmla="*/ 59 h 187"/>
                <a:gd name="T18" fmla="*/ 6 w 167"/>
                <a:gd name="T19" fmla="*/ 48 h 187"/>
                <a:gd name="T20" fmla="*/ 19 w 167"/>
                <a:gd name="T21" fmla="*/ 28 h 187"/>
                <a:gd name="T22" fmla="*/ 44 w 167"/>
                <a:gd name="T23" fmla="*/ 8 h 187"/>
                <a:gd name="T24" fmla="*/ 102 w 167"/>
                <a:gd name="T25" fmla="*/ 3 h 187"/>
                <a:gd name="T26" fmla="*/ 144 w 167"/>
                <a:gd name="T27" fmla="*/ 24 h 187"/>
                <a:gd name="T28" fmla="*/ 164 w 167"/>
                <a:gd name="T29" fmla="*/ 66 h 187"/>
                <a:gd name="T30" fmla="*/ 164 w 167"/>
                <a:gd name="T31" fmla="*/ 79 h 187"/>
                <a:gd name="T32" fmla="*/ 167 w 167"/>
                <a:gd name="T33" fmla="*/ 138 h 187"/>
                <a:gd name="T34" fmla="*/ 165 w 167"/>
                <a:gd name="T35" fmla="*/ 14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87">
                  <a:moveTo>
                    <a:pt x="165" y="147"/>
                  </a:moveTo>
                  <a:cubicBezTo>
                    <a:pt x="150" y="180"/>
                    <a:pt x="150" y="180"/>
                    <a:pt x="150" y="180"/>
                  </a:cubicBezTo>
                  <a:cubicBezTo>
                    <a:pt x="149" y="181"/>
                    <a:pt x="148"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4" y="55"/>
                    <a:pt x="5" y="51"/>
                    <a:pt x="6" y="48"/>
                  </a:cubicBezTo>
                  <a:cubicBezTo>
                    <a:pt x="10" y="40"/>
                    <a:pt x="14" y="34"/>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4" y="97"/>
                    <a:pt x="165" y="117"/>
                    <a:pt x="167" y="138"/>
                  </a:cubicBezTo>
                  <a:cubicBezTo>
                    <a:pt x="167" y="141"/>
                    <a:pt x="167" y="144"/>
                    <a:pt x="165" y="14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189">
              <a:extLst>
                <a:ext uri="{FF2B5EF4-FFF2-40B4-BE49-F238E27FC236}">
                  <a16:creationId xmlns:a16="http://schemas.microsoft.com/office/drawing/2014/main" id="{7D0E17D2-A253-4BFB-9E08-21E6B0F21AB0}"/>
                </a:ext>
              </a:extLst>
            </p:cNvPr>
            <p:cNvSpPr>
              <a:spLocks/>
            </p:cNvSpPr>
            <p:nvPr/>
          </p:nvSpPr>
          <p:spPr bwMode="auto">
            <a:xfrm>
              <a:off x="7939089" y="10188575"/>
              <a:ext cx="381000" cy="434975"/>
            </a:xfrm>
            <a:custGeom>
              <a:avLst/>
              <a:gdLst>
                <a:gd name="T0" fmla="*/ 148 w 164"/>
                <a:gd name="T1" fmla="*/ 105 h 187"/>
                <a:gd name="T2" fmla="*/ 148 w 164"/>
                <a:gd name="T3" fmla="*/ 127 h 187"/>
                <a:gd name="T4" fmla="*/ 153 w 164"/>
                <a:gd name="T5" fmla="*/ 153 h 187"/>
                <a:gd name="T6" fmla="*/ 148 w 164"/>
                <a:gd name="T7" fmla="*/ 178 h 187"/>
                <a:gd name="T8" fmla="*/ 146 w 164"/>
                <a:gd name="T9" fmla="*/ 184 h 187"/>
                <a:gd name="T10" fmla="*/ 136 w 164"/>
                <a:gd name="T11" fmla="*/ 186 h 187"/>
                <a:gd name="T12" fmla="*/ 108 w 164"/>
                <a:gd name="T13" fmla="*/ 171 h 187"/>
                <a:gd name="T14" fmla="*/ 95 w 164"/>
                <a:gd name="T15" fmla="*/ 171 h 187"/>
                <a:gd name="T16" fmla="*/ 52 w 164"/>
                <a:gd name="T17" fmla="*/ 169 h 187"/>
                <a:gd name="T18" fmla="*/ 3 w 164"/>
                <a:gd name="T19" fmla="*/ 111 h 187"/>
                <a:gd name="T20" fmla="*/ 3 w 164"/>
                <a:gd name="T21" fmla="*/ 59 h 187"/>
                <a:gd name="T22" fmla="*/ 18 w 164"/>
                <a:gd name="T23" fmla="*/ 31 h 187"/>
                <a:gd name="T24" fmla="*/ 19 w 164"/>
                <a:gd name="T25" fmla="*/ 28 h 187"/>
                <a:gd name="T26" fmla="*/ 44 w 164"/>
                <a:gd name="T27" fmla="*/ 8 h 187"/>
                <a:gd name="T28" fmla="*/ 102 w 164"/>
                <a:gd name="T29" fmla="*/ 3 h 187"/>
                <a:gd name="T30" fmla="*/ 144 w 164"/>
                <a:gd name="T31" fmla="*/ 24 h 187"/>
                <a:gd name="T32" fmla="*/ 164 w 164"/>
                <a:gd name="T33" fmla="*/ 66 h 187"/>
                <a:gd name="T34" fmla="*/ 164 w 164"/>
                <a:gd name="T35" fmla="*/ 79 h 187"/>
                <a:gd name="T36" fmla="*/ 153 w 164"/>
                <a:gd name="T37" fmla="*/ 83 h 187"/>
                <a:gd name="T38" fmla="*/ 148 w 164"/>
                <a:gd name="T39" fmla="*/ 10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 h="187">
                  <a:moveTo>
                    <a:pt x="148" y="105"/>
                  </a:moveTo>
                  <a:cubicBezTo>
                    <a:pt x="145" y="112"/>
                    <a:pt x="145" y="120"/>
                    <a:pt x="148" y="127"/>
                  </a:cubicBezTo>
                  <a:cubicBezTo>
                    <a:pt x="151" y="135"/>
                    <a:pt x="153" y="144"/>
                    <a:pt x="153" y="153"/>
                  </a:cubicBezTo>
                  <a:cubicBezTo>
                    <a:pt x="153" y="162"/>
                    <a:pt x="151" y="171"/>
                    <a:pt x="148" y="178"/>
                  </a:cubicBezTo>
                  <a:cubicBezTo>
                    <a:pt x="147" y="180"/>
                    <a:pt x="147"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12" y="52"/>
                    <a:pt x="17" y="42"/>
                    <a:pt x="18" y="31"/>
                  </a:cubicBezTo>
                  <a:cubicBezTo>
                    <a:pt x="18" y="30"/>
                    <a:pt x="19" y="29"/>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1" y="81"/>
                    <a:pt x="157" y="82"/>
                    <a:pt x="153" y="83"/>
                  </a:cubicBezTo>
                  <a:cubicBezTo>
                    <a:pt x="152" y="91"/>
                    <a:pt x="151" y="98"/>
                    <a:pt x="148" y="105"/>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190">
              <a:extLst>
                <a:ext uri="{FF2B5EF4-FFF2-40B4-BE49-F238E27FC236}">
                  <a16:creationId xmlns:a16="http://schemas.microsoft.com/office/drawing/2014/main" id="{C169BC0B-F8C7-4AE0-BEB8-727EB33CED1F}"/>
                </a:ext>
              </a:extLst>
            </p:cNvPr>
            <p:cNvSpPr>
              <a:spLocks/>
            </p:cNvSpPr>
            <p:nvPr/>
          </p:nvSpPr>
          <p:spPr bwMode="auto">
            <a:xfrm>
              <a:off x="8061326" y="10572750"/>
              <a:ext cx="149225" cy="141288"/>
            </a:xfrm>
            <a:custGeom>
              <a:avLst/>
              <a:gdLst>
                <a:gd name="T0" fmla="*/ 6 w 94"/>
                <a:gd name="T1" fmla="*/ 4 h 89"/>
                <a:gd name="T2" fmla="*/ 0 w 94"/>
                <a:gd name="T3" fmla="*/ 89 h 89"/>
                <a:gd name="T4" fmla="*/ 94 w 94"/>
                <a:gd name="T5" fmla="*/ 84 h 89"/>
                <a:gd name="T6" fmla="*/ 91 w 94"/>
                <a:gd name="T7" fmla="*/ 0 h 89"/>
                <a:gd name="T8" fmla="*/ 6 w 94"/>
                <a:gd name="T9" fmla="*/ 4 h 89"/>
              </a:gdLst>
              <a:ahLst/>
              <a:cxnLst>
                <a:cxn ang="0">
                  <a:pos x="T0" y="T1"/>
                </a:cxn>
                <a:cxn ang="0">
                  <a:pos x="T2" y="T3"/>
                </a:cxn>
                <a:cxn ang="0">
                  <a:pos x="T4" y="T5"/>
                </a:cxn>
                <a:cxn ang="0">
                  <a:pos x="T6" y="T7"/>
                </a:cxn>
                <a:cxn ang="0">
                  <a:pos x="T8" y="T9"/>
                </a:cxn>
              </a:cxnLst>
              <a:rect l="0" t="0" r="r" b="b"/>
              <a:pathLst>
                <a:path w="94" h="89">
                  <a:moveTo>
                    <a:pt x="6" y="4"/>
                  </a:moveTo>
                  <a:lnTo>
                    <a:pt x="0" y="89"/>
                  </a:lnTo>
                  <a:lnTo>
                    <a:pt x="94" y="84"/>
                  </a:lnTo>
                  <a:lnTo>
                    <a:pt x="91" y="0"/>
                  </a:lnTo>
                  <a:lnTo>
                    <a:pt x="6" y="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191">
              <a:extLst>
                <a:ext uri="{FF2B5EF4-FFF2-40B4-BE49-F238E27FC236}">
                  <a16:creationId xmlns:a16="http://schemas.microsoft.com/office/drawing/2014/main" id="{4FA61035-2E29-4281-B6C1-ED0547E4B33B}"/>
                </a:ext>
              </a:extLst>
            </p:cNvPr>
            <p:cNvSpPr>
              <a:spLocks/>
            </p:cNvSpPr>
            <p:nvPr/>
          </p:nvSpPr>
          <p:spPr bwMode="auto">
            <a:xfrm>
              <a:off x="7720014" y="10161588"/>
              <a:ext cx="631825" cy="868363"/>
            </a:xfrm>
            <a:custGeom>
              <a:avLst/>
              <a:gdLst>
                <a:gd name="T0" fmla="*/ 262 w 272"/>
                <a:gd name="T1" fmla="*/ 49 h 374"/>
                <a:gd name="T2" fmla="*/ 236 w 272"/>
                <a:gd name="T3" fmla="*/ 33 h 374"/>
                <a:gd name="T4" fmla="*/ 236 w 272"/>
                <a:gd name="T5" fmla="*/ 33 h 374"/>
                <a:gd name="T6" fmla="*/ 201 w 272"/>
                <a:gd name="T7" fmla="*/ 1 h 374"/>
                <a:gd name="T8" fmla="*/ 184 w 272"/>
                <a:gd name="T9" fmla="*/ 5 h 374"/>
                <a:gd name="T10" fmla="*/ 168 w 272"/>
                <a:gd name="T11" fmla="*/ 5 h 374"/>
                <a:gd name="T12" fmla="*/ 144 w 272"/>
                <a:gd name="T13" fmla="*/ 1 h 374"/>
                <a:gd name="T14" fmla="*/ 107 w 272"/>
                <a:gd name="T15" fmla="*/ 34 h 374"/>
                <a:gd name="T16" fmla="*/ 106 w 272"/>
                <a:gd name="T17" fmla="*/ 41 h 374"/>
                <a:gd name="T18" fmla="*/ 90 w 272"/>
                <a:gd name="T19" fmla="*/ 70 h 374"/>
                <a:gd name="T20" fmla="*/ 62 w 272"/>
                <a:gd name="T21" fmla="*/ 124 h 374"/>
                <a:gd name="T22" fmla="*/ 62 w 272"/>
                <a:gd name="T23" fmla="*/ 129 h 374"/>
                <a:gd name="T24" fmla="*/ 49 w 272"/>
                <a:gd name="T25" fmla="*/ 154 h 374"/>
                <a:gd name="T26" fmla="*/ 12 w 272"/>
                <a:gd name="T27" fmla="*/ 219 h 374"/>
                <a:gd name="T28" fmla="*/ 14 w 272"/>
                <a:gd name="T29" fmla="*/ 235 h 374"/>
                <a:gd name="T30" fmla="*/ 0 w 272"/>
                <a:gd name="T31" fmla="*/ 284 h 374"/>
                <a:gd name="T32" fmla="*/ 88 w 272"/>
                <a:gd name="T33" fmla="*/ 374 h 374"/>
                <a:gd name="T34" fmla="*/ 120 w 272"/>
                <a:gd name="T35" fmla="*/ 369 h 374"/>
                <a:gd name="T36" fmla="*/ 151 w 272"/>
                <a:gd name="T37" fmla="*/ 367 h 374"/>
                <a:gd name="T38" fmla="*/ 187 w 272"/>
                <a:gd name="T39" fmla="*/ 365 h 374"/>
                <a:gd name="T40" fmla="*/ 254 w 272"/>
                <a:gd name="T41" fmla="*/ 286 h 374"/>
                <a:gd name="T42" fmla="*/ 239 w 272"/>
                <a:gd name="T43" fmla="*/ 226 h 374"/>
                <a:gd name="T44" fmla="*/ 235 w 272"/>
                <a:gd name="T45" fmla="*/ 189 h 374"/>
                <a:gd name="T46" fmla="*/ 241 w 272"/>
                <a:gd name="T47" fmla="*/ 163 h 374"/>
                <a:gd name="T48" fmla="*/ 235 w 272"/>
                <a:gd name="T49" fmla="*/ 137 h 374"/>
                <a:gd name="T50" fmla="*/ 235 w 272"/>
                <a:gd name="T51" fmla="*/ 115 h 374"/>
                <a:gd name="T52" fmla="*/ 240 w 272"/>
                <a:gd name="T53" fmla="*/ 93 h 374"/>
                <a:gd name="T54" fmla="*/ 262 w 272"/>
                <a:gd name="T55" fmla="*/ 4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74">
                  <a:moveTo>
                    <a:pt x="262" y="49"/>
                  </a:moveTo>
                  <a:cubicBezTo>
                    <a:pt x="258" y="39"/>
                    <a:pt x="247" y="33"/>
                    <a:pt x="236" y="33"/>
                  </a:cubicBezTo>
                  <a:cubicBezTo>
                    <a:pt x="236" y="33"/>
                    <a:pt x="236" y="33"/>
                    <a:pt x="236" y="33"/>
                  </a:cubicBezTo>
                  <a:cubicBezTo>
                    <a:pt x="234" y="15"/>
                    <a:pt x="219" y="1"/>
                    <a:pt x="201" y="1"/>
                  </a:cubicBezTo>
                  <a:cubicBezTo>
                    <a:pt x="195" y="1"/>
                    <a:pt x="189" y="2"/>
                    <a:pt x="184" y="5"/>
                  </a:cubicBezTo>
                  <a:cubicBezTo>
                    <a:pt x="179" y="8"/>
                    <a:pt x="173" y="7"/>
                    <a:pt x="168" y="5"/>
                  </a:cubicBezTo>
                  <a:cubicBezTo>
                    <a:pt x="161" y="1"/>
                    <a:pt x="153" y="0"/>
                    <a:pt x="144" y="1"/>
                  </a:cubicBezTo>
                  <a:cubicBezTo>
                    <a:pt x="126" y="3"/>
                    <a:pt x="111" y="17"/>
                    <a:pt x="107" y="34"/>
                  </a:cubicBezTo>
                  <a:cubicBezTo>
                    <a:pt x="106" y="36"/>
                    <a:pt x="106" y="39"/>
                    <a:pt x="106" y="41"/>
                  </a:cubicBezTo>
                  <a:cubicBezTo>
                    <a:pt x="105" y="53"/>
                    <a:pt x="99" y="63"/>
                    <a:pt x="90" y="70"/>
                  </a:cubicBezTo>
                  <a:cubicBezTo>
                    <a:pt x="73" y="82"/>
                    <a:pt x="62" y="102"/>
                    <a:pt x="62" y="124"/>
                  </a:cubicBezTo>
                  <a:cubicBezTo>
                    <a:pt x="62" y="126"/>
                    <a:pt x="62" y="127"/>
                    <a:pt x="62" y="129"/>
                  </a:cubicBezTo>
                  <a:cubicBezTo>
                    <a:pt x="62" y="139"/>
                    <a:pt x="58" y="148"/>
                    <a:pt x="49" y="154"/>
                  </a:cubicBezTo>
                  <a:cubicBezTo>
                    <a:pt x="27" y="167"/>
                    <a:pt x="12" y="191"/>
                    <a:pt x="12" y="219"/>
                  </a:cubicBezTo>
                  <a:cubicBezTo>
                    <a:pt x="12" y="225"/>
                    <a:pt x="13" y="230"/>
                    <a:pt x="14" y="235"/>
                  </a:cubicBezTo>
                  <a:cubicBezTo>
                    <a:pt x="5" y="249"/>
                    <a:pt x="0" y="266"/>
                    <a:pt x="0" y="284"/>
                  </a:cubicBezTo>
                  <a:cubicBezTo>
                    <a:pt x="1" y="332"/>
                    <a:pt x="40" y="372"/>
                    <a:pt x="88" y="374"/>
                  </a:cubicBezTo>
                  <a:cubicBezTo>
                    <a:pt x="99" y="374"/>
                    <a:pt x="110" y="372"/>
                    <a:pt x="120" y="369"/>
                  </a:cubicBezTo>
                  <a:cubicBezTo>
                    <a:pt x="130" y="366"/>
                    <a:pt x="140" y="365"/>
                    <a:pt x="151" y="367"/>
                  </a:cubicBezTo>
                  <a:cubicBezTo>
                    <a:pt x="162" y="369"/>
                    <a:pt x="174" y="368"/>
                    <a:pt x="187" y="365"/>
                  </a:cubicBezTo>
                  <a:cubicBezTo>
                    <a:pt x="223" y="356"/>
                    <a:pt x="251" y="324"/>
                    <a:pt x="254" y="286"/>
                  </a:cubicBezTo>
                  <a:cubicBezTo>
                    <a:pt x="256" y="264"/>
                    <a:pt x="250" y="243"/>
                    <a:pt x="239" y="226"/>
                  </a:cubicBezTo>
                  <a:cubicBezTo>
                    <a:pt x="231" y="215"/>
                    <a:pt x="230" y="201"/>
                    <a:pt x="235" y="189"/>
                  </a:cubicBezTo>
                  <a:cubicBezTo>
                    <a:pt x="239" y="181"/>
                    <a:pt x="241" y="172"/>
                    <a:pt x="241" y="163"/>
                  </a:cubicBezTo>
                  <a:cubicBezTo>
                    <a:pt x="241" y="154"/>
                    <a:pt x="239" y="145"/>
                    <a:pt x="235" y="137"/>
                  </a:cubicBezTo>
                  <a:cubicBezTo>
                    <a:pt x="232" y="130"/>
                    <a:pt x="232" y="122"/>
                    <a:pt x="235" y="115"/>
                  </a:cubicBezTo>
                  <a:cubicBezTo>
                    <a:pt x="238" y="108"/>
                    <a:pt x="240" y="101"/>
                    <a:pt x="240" y="93"/>
                  </a:cubicBezTo>
                  <a:cubicBezTo>
                    <a:pt x="259" y="90"/>
                    <a:pt x="272" y="70"/>
                    <a:pt x="262" y="4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192">
              <a:extLst>
                <a:ext uri="{FF2B5EF4-FFF2-40B4-BE49-F238E27FC236}">
                  <a16:creationId xmlns:a16="http://schemas.microsoft.com/office/drawing/2014/main" id="{991214A9-9059-443C-956C-7DF13D676341}"/>
                </a:ext>
              </a:extLst>
            </p:cNvPr>
            <p:cNvSpPr>
              <a:spLocks/>
            </p:cNvSpPr>
            <p:nvPr/>
          </p:nvSpPr>
          <p:spPr bwMode="auto">
            <a:xfrm>
              <a:off x="7904164" y="10382250"/>
              <a:ext cx="157163" cy="444500"/>
            </a:xfrm>
            <a:custGeom>
              <a:avLst/>
              <a:gdLst>
                <a:gd name="T0" fmla="*/ 68 w 68"/>
                <a:gd name="T1" fmla="*/ 0 h 192"/>
                <a:gd name="T2" fmla="*/ 63 w 68"/>
                <a:gd name="T3" fmla="*/ 4 h 192"/>
                <a:gd name="T4" fmla="*/ 59 w 68"/>
                <a:gd name="T5" fmla="*/ 9 h 192"/>
                <a:gd name="T6" fmla="*/ 51 w 68"/>
                <a:gd name="T7" fmla="*/ 19 h 192"/>
                <a:gd name="T8" fmla="*/ 40 w 68"/>
                <a:gd name="T9" fmla="*/ 43 h 192"/>
                <a:gd name="T10" fmla="*/ 37 w 68"/>
                <a:gd name="T11" fmla="*/ 68 h 192"/>
                <a:gd name="T12" fmla="*/ 36 w 68"/>
                <a:gd name="T13" fmla="*/ 95 h 192"/>
                <a:gd name="T14" fmla="*/ 33 w 68"/>
                <a:gd name="T15" fmla="*/ 121 h 192"/>
                <a:gd name="T16" fmla="*/ 27 w 68"/>
                <a:gd name="T17" fmla="*/ 146 h 192"/>
                <a:gd name="T18" fmla="*/ 17 w 68"/>
                <a:gd name="T19" fmla="*/ 171 h 192"/>
                <a:gd name="T20" fmla="*/ 0 w 68"/>
                <a:gd name="T21" fmla="*/ 192 h 192"/>
                <a:gd name="T22" fmla="*/ 15 w 68"/>
                <a:gd name="T23" fmla="*/ 170 h 192"/>
                <a:gd name="T24" fmla="*/ 23 w 68"/>
                <a:gd name="T25" fmla="*/ 146 h 192"/>
                <a:gd name="T26" fmla="*/ 32 w 68"/>
                <a:gd name="T27" fmla="*/ 94 h 192"/>
                <a:gd name="T28" fmla="*/ 33 w 68"/>
                <a:gd name="T29" fmla="*/ 68 h 192"/>
                <a:gd name="T30" fmla="*/ 37 w 68"/>
                <a:gd name="T31" fmla="*/ 42 h 192"/>
                <a:gd name="T32" fmla="*/ 49 w 68"/>
                <a:gd name="T33" fmla="*/ 18 h 192"/>
                <a:gd name="T34" fmla="*/ 58 w 68"/>
                <a:gd name="T35" fmla="*/ 8 h 192"/>
                <a:gd name="T36" fmla="*/ 68 w 68"/>
                <a:gd name="T3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92">
                  <a:moveTo>
                    <a:pt x="68" y="0"/>
                  </a:moveTo>
                  <a:cubicBezTo>
                    <a:pt x="66" y="1"/>
                    <a:pt x="65" y="3"/>
                    <a:pt x="63" y="4"/>
                  </a:cubicBezTo>
                  <a:cubicBezTo>
                    <a:pt x="62" y="6"/>
                    <a:pt x="60" y="7"/>
                    <a:pt x="59" y="9"/>
                  </a:cubicBezTo>
                  <a:cubicBezTo>
                    <a:pt x="56" y="12"/>
                    <a:pt x="53" y="16"/>
                    <a:pt x="51" y="19"/>
                  </a:cubicBezTo>
                  <a:cubicBezTo>
                    <a:pt x="46" y="27"/>
                    <a:pt x="43" y="34"/>
                    <a:pt x="40" y="43"/>
                  </a:cubicBezTo>
                  <a:cubicBezTo>
                    <a:pt x="38" y="51"/>
                    <a:pt x="37" y="60"/>
                    <a:pt x="37" y="68"/>
                  </a:cubicBezTo>
                  <a:cubicBezTo>
                    <a:pt x="37" y="77"/>
                    <a:pt x="37" y="86"/>
                    <a:pt x="36" y="95"/>
                  </a:cubicBezTo>
                  <a:cubicBezTo>
                    <a:pt x="35" y="103"/>
                    <a:pt x="34" y="112"/>
                    <a:pt x="33" y="121"/>
                  </a:cubicBezTo>
                  <a:cubicBezTo>
                    <a:pt x="31" y="129"/>
                    <a:pt x="29" y="138"/>
                    <a:pt x="27" y="146"/>
                  </a:cubicBezTo>
                  <a:cubicBezTo>
                    <a:pt x="24" y="155"/>
                    <a:pt x="21" y="163"/>
                    <a:pt x="17" y="171"/>
                  </a:cubicBezTo>
                  <a:cubicBezTo>
                    <a:pt x="13" y="179"/>
                    <a:pt x="8" y="187"/>
                    <a:pt x="0" y="192"/>
                  </a:cubicBezTo>
                  <a:cubicBezTo>
                    <a:pt x="7" y="186"/>
                    <a:pt x="11" y="178"/>
                    <a:pt x="15" y="170"/>
                  </a:cubicBezTo>
                  <a:cubicBezTo>
                    <a:pt x="19" y="162"/>
                    <a:pt x="21" y="154"/>
                    <a:pt x="23" y="146"/>
                  </a:cubicBezTo>
                  <a:cubicBezTo>
                    <a:pt x="28" y="129"/>
                    <a:pt x="30" y="111"/>
                    <a:pt x="32" y="94"/>
                  </a:cubicBezTo>
                  <a:cubicBezTo>
                    <a:pt x="32" y="85"/>
                    <a:pt x="33" y="77"/>
                    <a:pt x="33" y="68"/>
                  </a:cubicBezTo>
                  <a:cubicBezTo>
                    <a:pt x="33" y="59"/>
                    <a:pt x="34" y="50"/>
                    <a:pt x="37" y="42"/>
                  </a:cubicBezTo>
                  <a:cubicBezTo>
                    <a:pt x="40" y="33"/>
                    <a:pt x="44" y="25"/>
                    <a:pt x="49" y="18"/>
                  </a:cubicBezTo>
                  <a:cubicBezTo>
                    <a:pt x="52" y="14"/>
                    <a:pt x="55" y="11"/>
                    <a:pt x="58" y="8"/>
                  </a:cubicBezTo>
                  <a:cubicBezTo>
                    <a:pt x="61" y="5"/>
                    <a:pt x="64" y="2"/>
                    <a:pt x="68"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193">
              <a:extLst>
                <a:ext uri="{FF2B5EF4-FFF2-40B4-BE49-F238E27FC236}">
                  <a16:creationId xmlns:a16="http://schemas.microsoft.com/office/drawing/2014/main" id="{F9A32F5D-8AB2-492D-8995-631B10352992}"/>
                </a:ext>
              </a:extLst>
            </p:cNvPr>
            <p:cNvSpPr>
              <a:spLocks/>
            </p:cNvSpPr>
            <p:nvPr/>
          </p:nvSpPr>
          <p:spPr bwMode="auto">
            <a:xfrm>
              <a:off x="8001001" y="10334625"/>
              <a:ext cx="188913" cy="530225"/>
            </a:xfrm>
            <a:custGeom>
              <a:avLst/>
              <a:gdLst>
                <a:gd name="T0" fmla="*/ 81 w 81"/>
                <a:gd name="T1" fmla="*/ 0 h 228"/>
                <a:gd name="T2" fmla="*/ 75 w 81"/>
                <a:gd name="T3" fmla="*/ 4 h 228"/>
                <a:gd name="T4" fmla="*/ 69 w 81"/>
                <a:gd name="T5" fmla="*/ 10 h 228"/>
                <a:gd name="T6" fmla="*/ 60 w 81"/>
                <a:gd name="T7" fmla="*/ 22 h 228"/>
                <a:gd name="T8" fmla="*/ 47 w 81"/>
                <a:gd name="T9" fmla="*/ 50 h 228"/>
                <a:gd name="T10" fmla="*/ 43 w 81"/>
                <a:gd name="T11" fmla="*/ 81 h 228"/>
                <a:gd name="T12" fmla="*/ 42 w 81"/>
                <a:gd name="T13" fmla="*/ 112 h 228"/>
                <a:gd name="T14" fmla="*/ 38 w 81"/>
                <a:gd name="T15" fmla="*/ 144 h 228"/>
                <a:gd name="T16" fmla="*/ 31 w 81"/>
                <a:gd name="T17" fmla="*/ 174 h 228"/>
                <a:gd name="T18" fmla="*/ 19 w 81"/>
                <a:gd name="T19" fmla="*/ 204 h 228"/>
                <a:gd name="T20" fmla="*/ 0 w 81"/>
                <a:gd name="T21" fmla="*/ 228 h 228"/>
                <a:gd name="T22" fmla="*/ 17 w 81"/>
                <a:gd name="T23" fmla="*/ 203 h 228"/>
                <a:gd name="T24" fmla="*/ 27 w 81"/>
                <a:gd name="T25" fmla="*/ 173 h 228"/>
                <a:gd name="T26" fmla="*/ 38 w 81"/>
                <a:gd name="T27" fmla="*/ 112 h 228"/>
                <a:gd name="T28" fmla="*/ 39 w 81"/>
                <a:gd name="T29" fmla="*/ 81 h 228"/>
                <a:gd name="T30" fmla="*/ 44 w 81"/>
                <a:gd name="T31" fmla="*/ 49 h 228"/>
                <a:gd name="T32" fmla="*/ 58 w 81"/>
                <a:gd name="T33" fmla="*/ 21 h 228"/>
                <a:gd name="T34" fmla="*/ 69 w 81"/>
                <a:gd name="T35" fmla="*/ 9 h 228"/>
                <a:gd name="T36" fmla="*/ 81 w 81"/>
                <a:gd name="T3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228">
                  <a:moveTo>
                    <a:pt x="81" y="0"/>
                  </a:moveTo>
                  <a:cubicBezTo>
                    <a:pt x="79" y="1"/>
                    <a:pt x="77" y="2"/>
                    <a:pt x="75" y="4"/>
                  </a:cubicBezTo>
                  <a:cubicBezTo>
                    <a:pt x="73" y="6"/>
                    <a:pt x="71" y="8"/>
                    <a:pt x="69" y="10"/>
                  </a:cubicBezTo>
                  <a:cubicBezTo>
                    <a:pt x="66" y="14"/>
                    <a:pt x="63" y="18"/>
                    <a:pt x="60" y="22"/>
                  </a:cubicBezTo>
                  <a:cubicBezTo>
                    <a:pt x="54" y="31"/>
                    <a:pt x="50" y="40"/>
                    <a:pt x="47" y="50"/>
                  </a:cubicBezTo>
                  <a:cubicBezTo>
                    <a:pt x="45" y="60"/>
                    <a:pt x="43" y="70"/>
                    <a:pt x="43" y="81"/>
                  </a:cubicBezTo>
                  <a:cubicBezTo>
                    <a:pt x="43" y="91"/>
                    <a:pt x="43" y="102"/>
                    <a:pt x="42" y="112"/>
                  </a:cubicBezTo>
                  <a:cubicBezTo>
                    <a:pt x="41" y="123"/>
                    <a:pt x="40" y="133"/>
                    <a:pt x="38" y="144"/>
                  </a:cubicBezTo>
                  <a:cubicBezTo>
                    <a:pt x="36" y="154"/>
                    <a:pt x="34" y="164"/>
                    <a:pt x="31" y="174"/>
                  </a:cubicBezTo>
                  <a:cubicBezTo>
                    <a:pt x="28" y="185"/>
                    <a:pt x="24" y="194"/>
                    <a:pt x="19" y="204"/>
                  </a:cubicBezTo>
                  <a:cubicBezTo>
                    <a:pt x="14" y="213"/>
                    <a:pt x="9" y="222"/>
                    <a:pt x="0" y="228"/>
                  </a:cubicBezTo>
                  <a:cubicBezTo>
                    <a:pt x="8" y="222"/>
                    <a:pt x="13" y="212"/>
                    <a:pt x="17" y="203"/>
                  </a:cubicBezTo>
                  <a:cubicBezTo>
                    <a:pt x="22" y="193"/>
                    <a:pt x="25" y="184"/>
                    <a:pt x="27" y="173"/>
                  </a:cubicBezTo>
                  <a:cubicBezTo>
                    <a:pt x="33" y="153"/>
                    <a:pt x="36" y="133"/>
                    <a:pt x="38" y="112"/>
                  </a:cubicBezTo>
                  <a:cubicBezTo>
                    <a:pt x="39" y="102"/>
                    <a:pt x="39" y="91"/>
                    <a:pt x="39" y="81"/>
                  </a:cubicBezTo>
                  <a:cubicBezTo>
                    <a:pt x="39" y="70"/>
                    <a:pt x="41" y="59"/>
                    <a:pt x="44" y="49"/>
                  </a:cubicBezTo>
                  <a:cubicBezTo>
                    <a:pt x="47" y="39"/>
                    <a:pt x="52" y="30"/>
                    <a:pt x="58" y="21"/>
                  </a:cubicBezTo>
                  <a:cubicBezTo>
                    <a:pt x="61" y="17"/>
                    <a:pt x="65" y="13"/>
                    <a:pt x="69" y="9"/>
                  </a:cubicBezTo>
                  <a:cubicBezTo>
                    <a:pt x="72" y="5"/>
                    <a:pt x="76" y="2"/>
                    <a:pt x="81"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194">
              <a:extLst>
                <a:ext uri="{FF2B5EF4-FFF2-40B4-BE49-F238E27FC236}">
                  <a16:creationId xmlns:a16="http://schemas.microsoft.com/office/drawing/2014/main" id="{55938EDF-6100-46AD-9289-CF8AD5484FFC}"/>
                </a:ext>
              </a:extLst>
            </p:cNvPr>
            <p:cNvSpPr>
              <a:spLocks/>
            </p:cNvSpPr>
            <p:nvPr/>
          </p:nvSpPr>
          <p:spPr bwMode="auto">
            <a:xfrm>
              <a:off x="7843839" y="11858625"/>
              <a:ext cx="215900" cy="117475"/>
            </a:xfrm>
            <a:custGeom>
              <a:avLst/>
              <a:gdLst>
                <a:gd name="T0" fmla="*/ 0 w 93"/>
                <a:gd name="T1" fmla="*/ 0 h 51"/>
                <a:gd name="T2" fmla="*/ 17 w 93"/>
                <a:gd name="T3" fmla="*/ 22 h 51"/>
                <a:gd name="T4" fmla="*/ 39 w 93"/>
                <a:gd name="T5" fmla="*/ 37 h 51"/>
                <a:gd name="T6" fmla="*/ 46 w 93"/>
                <a:gd name="T7" fmla="*/ 40 h 51"/>
                <a:gd name="T8" fmla="*/ 49 w 93"/>
                <a:gd name="T9" fmla="*/ 42 h 51"/>
                <a:gd name="T10" fmla="*/ 52 w 93"/>
                <a:gd name="T11" fmla="*/ 43 h 51"/>
                <a:gd name="T12" fmla="*/ 59 w 93"/>
                <a:gd name="T13" fmla="*/ 45 h 51"/>
                <a:gd name="T14" fmla="*/ 65 w 93"/>
                <a:gd name="T15" fmla="*/ 46 h 51"/>
                <a:gd name="T16" fmla="*/ 69 w 93"/>
                <a:gd name="T17" fmla="*/ 47 h 51"/>
                <a:gd name="T18" fmla="*/ 72 w 93"/>
                <a:gd name="T19" fmla="*/ 48 h 51"/>
                <a:gd name="T20" fmla="*/ 79 w 93"/>
                <a:gd name="T21" fmla="*/ 49 h 51"/>
                <a:gd name="T22" fmla="*/ 93 w 93"/>
                <a:gd name="T23" fmla="*/ 50 h 51"/>
                <a:gd name="T24" fmla="*/ 79 w 93"/>
                <a:gd name="T25" fmla="*/ 51 h 51"/>
                <a:gd name="T26" fmla="*/ 72 w 93"/>
                <a:gd name="T27" fmla="*/ 50 h 51"/>
                <a:gd name="T28" fmla="*/ 68 w 93"/>
                <a:gd name="T29" fmla="*/ 50 h 51"/>
                <a:gd name="T30" fmla="*/ 65 w 93"/>
                <a:gd name="T31" fmla="*/ 49 h 51"/>
                <a:gd name="T32" fmla="*/ 58 w 93"/>
                <a:gd name="T33" fmla="*/ 48 h 51"/>
                <a:gd name="T34" fmla="*/ 51 w 93"/>
                <a:gd name="T35" fmla="*/ 46 h 51"/>
                <a:gd name="T36" fmla="*/ 47 w 93"/>
                <a:gd name="T37" fmla="*/ 45 h 51"/>
                <a:gd name="T38" fmla="*/ 44 w 93"/>
                <a:gd name="T39" fmla="*/ 44 h 51"/>
                <a:gd name="T40" fmla="*/ 38 w 93"/>
                <a:gd name="T41" fmla="*/ 41 h 51"/>
                <a:gd name="T42" fmla="*/ 15 w 93"/>
                <a:gd name="T43" fmla="*/ 24 h 51"/>
                <a:gd name="T44" fmla="*/ 6 w 93"/>
                <a:gd name="T45" fmla="*/ 13 h 51"/>
                <a:gd name="T46" fmla="*/ 0 w 93"/>
                <a:gd name="T4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1">
                  <a:moveTo>
                    <a:pt x="0" y="0"/>
                  </a:moveTo>
                  <a:cubicBezTo>
                    <a:pt x="4" y="8"/>
                    <a:pt x="10" y="15"/>
                    <a:pt x="17" y="22"/>
                  </a:cubicBezTo>
                  <a:cubicBezTo>
                    <a:pt x="24" y="28"/>
                    <a:pt x="31" y="33"/>
                    <a:pt x="39" y="37"/>
                  </a:cubicBezTo>
                  <a:cubicBezTo>
                    <a:pt x="41" y="38"/>
                    <a:pt x="44" y="39"/>
                    <a:pt x="46" y="40"/>
                  </a:cubicBezTo>
                  <a:cubicBezTo>
                    <a:pt x="47" y="41"/>
                    <a:pt x="48" y="41"/>
                    <a:pt x="49" y="42"/>
                  </a:cubicBezTo>
                  <a:cubicBezTo>
                    <a:pt x="52" y="43"/>
                    <a:pt x="52" y="43"/>
                    <a:pt x="52" y="43"/>
                  </a:cubicBezTo>
                  <a:cubicBezTo>
                    <a:pt x="54" y="43"/>
                    <a:pt x="56" y="44"/>
                    <a:pt x="59" y="45"/>
                  </a:cubicBezTo>
                  <a:cubicBezTo>
                    <a:pt x="61" y="45"/>
                    <a:pt x="63" y="46"/>
                    <a:pt x="65" y="46"/>
                  </a:cubicBezTo>
                  <a:cubicBezTo>
                    <a:pt x="66" y="47"/>
                    <a:pt x="68" y="47"/>
                    <a:pt x="69" y="47"/>
                  </a:cubicBezTo>
                  <a:cubicBezTo>
                    <a:pt x="72" y="48"/>
                    <a:pt x="72" y="48"/>
                    <a:pt x="72" y="48"/>
                  </a:cubicBezTo>
                  <a:cubicBezTo>
                    <a:pt x="79" y="49"/>
                    <a:pt x="79" y="49"/>
                    <a:pt x="79" y="49"/>
                  </a:cubicBezTo>
                  <a:cubicBezTo>
                    <a:pt x="84" y="49"/>
                    <a:pt x="88" y="49"/>
                    <a:pt x="93" y="50"/>
                  </a:cubicBezTo>
                  <a:cubicBezTo>
                    <a:pt x="88" y="50"/>
                    <a:pt x="84" y="51"/>
                    <a:pt x="79" y="51"/>
                  </a:cubicBezTo>
                  <a:cubicBezTo>
                    <a:pt x="72" y="50"/>
                    <a:pt x="72" y="50"/>
                    <a:pt x="72" y="50"/>
                  </a:cubicBezTo>
                  <a:cubicBezTo>
                    <a:pt x="68" y="50"/>
                    <a:pt x="68" y="50"/>
                    <a:pt x="68" y="50"/>
                  </a:cubicBezTo>
                  <a:cubicBezTo>
                    <a:pt x="67" y="50"/>
                    <a:pt x="66" y="50"/>
                    <a:pt x="65" y="49"/>
                  </a:cubicBezTo>
                  <a:cubicBezTo>
                    <a:pt x="62" y="49"/>
                    <a:pt x="60" y="49"/>
                    <a:pt x="58" y="48"/>
                  </a:cubicBezTo>
                  <a:cubicBezTo>
                    <a:pt x="55" y="48"/>
                    <a:pt x="53" y="47"/>
                    <a:pt x="51" y="46"/>
                  </a:cubicBezTo>
                  <a:cubicBezTo>
                    <a:pt x="47" y="45"/>
                    <a:pt x="47" y="45"/>
                    <a:pt x="47" y="45"/>
                  </a:cubicBezTo>
                  <a:cubicBezTo>
                    <a:pt x="46" y="45"/>
                    <a:pt x="45" y="44"/>
                    <a:pt x="44" y="44"/>
                  </a:cubicBezTo>
                  <a:cubicBezTo>
                    <a:pt x="42" y="43"/>
                    <a:pt x="40" y="42"/>
                    <a:pt x="38" y="41"/>
                  </a:cubicBezTo>
                  <a:cubicBezTo>
                    <a:pt x="29" y="37"/>
                    <a:pt x="21" y="31"/>
                    <a:pt x="15" y="24"/>
                  </a:cubicBezTo>
                  <a:cubicBezTo>
                    <a:pt x="11" y="20"/>
                    <a:pt x="9" y="16"/>
                    <a:pt x="6" y="13"/>
                  </a:cubicBezTo>
                  <a:cubicBezTo>
                    <a:pt x="4" y="8"/>
                    <a:pt x="1" y="4"/>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195">
              <a:extLst>
                <a:ext uri="{FF2B5EF4-FFF2-40B4-BE49-F238E27FC236}">
                  <a16:creationId xmlns:a16="http://schemas.microsoft.com/office/drawing/2014/main" id="{740CC229-555F-4D44-B6CA-926CABF300BD}"/>
                </a:ext>
              </a:extLst>
            </p:cNvPr>
            <p:cNvSpPr>
              <a:spLocks/>
            </p:cNvSpPr>
            <p:nvPr/>
          </p:nvSpPr>
          <p:spPr bwMode="auto">
            <a:xfrm>
              <a:off x="8202614" y="11825288"/>
              <a:ext cx="215900" cy="120650"/>
            </a:xfrm>
            <a:custGeom>
              <a:avLst/>
              <a:gdLst>
                <a:gd name="T0" fmla="*/ 0 w 93"/>
                <a:gd name="T1" fmla="*/ 50 h 52"/>
                <a:gd name="T2" fmla="*/ 27 w 93"/>
                <a:gd name="T3" fmla="*/ 48 h 52"/>
                <a:gd name="T4" fmla="*/ 53 w 93"/>
                <a:gd name="T5" fmla="*/ 38 h 52"/>
                <a:gd name="T6" fmla="*/ 59 w 93"/>
                <a:gd name="T7" fmla="*/ 34 h 52"/>
                <a:gd name="T8" fmla="*/ 62 w 93"/>
                <a:gd name="T9" fmla="*/ 32 h 52"/>
                <a:gd name="T10" fmla="*/ 65 w 93"/>
                <a:gd name="T11" fmla="*/ 30 h 52"/>
                <a:gd name="T12" fmla="*/ 70 w 93"/>
                <a:gd name="T13" fmla="*/ 26 h 52"/>
                <a:gd name="T14" fmla="*/ 75 w 93"/>
                <a:gd name="T15" fmla="*/ 21 h 52"/>
                <a:gd name="T16" fmla="*/ 78 w 93"/>
                <a:gd name="T17" fmla="*/ 19 h 52"/>
                <a:gd name="T18" fmla="*/ 80 w 93"/>
                <a:gd name="T19" fmla="*/ 16 h 52"/>
                <a:gd name="T20" fmla="*/ 85 w 93"/>
                <a:gd name="T21" fmla="*/ 11 h 52"/>
                <a:gd name="T22" fmla="*/ 93 w 93"/>
                <a:gd name="T23" fmla="*/ 0 h 52"/>
                <a:gd name="T24" fmla="*/ 86 w 93"/>
                <a:gd name="T25" fmla="*/ 12 h 52"/>
                <a:gd name="T26" fmla="*/ 82 w 93"/>
                <a:gd name="T27" fmla="*/ 18 h 52"/>
                <a:gd name="T28" fmla="*/ 80 w 93"/>
                <a:gd name="T29" fmla="*/ 21 h 52"/>
                <a:gd name="T30" fmla="*/ 77 w 93"/>
                <a:gd name="T31" fmla="*/ 24 h 52"/>
                <a:gd name="T32" fmla="*/ 72 w 93"/>
                <a:gd name="T33" fmla="*/ 29 h 52"/>
                <a:gd name="T34" fmla="*/ 67 w 93"/>
                <a:gd name="T35" fmla="*/ 33 h 52"/>
                <a:gd name="T36" fmla="*/ 64 w 93"/>
                <a:gd name="T37" fmla="*/ 36 h 52"/>
                <a:gd name="T38" fmla="*/ 61 w 93"/>
                <a:gd name="T39" fmla="*/ 38 h 52"/>
                <a:gd name="T40" fmla="*/ 55 w 93"/>
                <a:gd name="T41" fmla="*/ 41 h 52"/>
                <a:gd name="T42" fmla="*/ 28 w 93"/>
                <a:gd name="T43" fmla="*/ 51 h 52"/>
                <a:gd name="T44" fmla="*/ 14 w 93"/>
                <a:gd name="T45" fmla="*/ 52 h 52"/>
                <a:gd name="T46" fmla="*/ 0 w 93"/>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2">
                  <a:moveTo>
                    <a:pt x="0" y="50"/>
                  </a:moveTo>
                  <a:cubicBezTo>
                    <a:pt x="9" y="51"/>
                    <a:pt x="18" y="50"/>
                    <a:pt x="27" y="48"/>
                  </a:cubicBezTo>
                  <a:cubicBezTo>
                    <a:pt x="36" y="46"/>
                    <a:pt x="45" y="43"/>
                    <a:pt x="53" y="38"/>
                  </a:cubicBezTo>
                  <a:cubicBezTo>
                    <a:pt x="55" y="37"/>
                    <a:pt x="57" y="36"/>
                    <a:pt x="59" y="34"/>
                  </a:cubicBezTo>
                  <a:cubicBezTo>
                    <a:pt x="60" y="34"/>
                    <a:pt x="61" y="33"/>
                    <a:pt x="62" y="32"/>
                  </a:cubicBezTo>
                  <a:cubicBezTo>
                    <a:pt x="65" y="30"/>
                    <a:pt x="65" y="30"/>
                    <a:pt x="65" y="30"/>
                  </a:cubicBezTo>
                  <a:cubicBezTo>
                    <a:pt x="66" y="29"/>
                    <a:pt x="68" y="28"/>
                    <a:pt x="70" y="26"/>
                  </a:cubicBezTo>
                  <a:cubicBezTo>
                    <a:pt x="72" y="24"/>
                    <a:pt x="73" y="23"/>
                    <a:pt x="75" y="21"/>
                  </a:cubicBezTo>
                  <a:cubicBezTo>
                    <a:pt x="76" y="21"/>
                    <a:pt x="77" y="20"/>
                    <a:pt x="78" y="19"/>
                  </a:cubicBezTo>
                  <a:cubicBezTo>
                    <a:pt x="80" y="16"/>
                    <a:pt x="80" y="16"/>
                    <a:pt x="80" y="16"/>
                  </a:cubicBezTo>
                  <a:cubicBezTo>
                    <a:pt x="85" y="11"/>
                    <a:pt x="85" y="11"/>
                    <a:pt x="85" y="11"/>
                  </a:cubicBezTo>
                  <a:cubicBezTo>
                    <a:pt x="88" y="8"/>
                    <a:pt x="90" y="4"/>
                    <a:pt x="93" y="0"/>
                  </a:cubicBezTo>
                  <a:cubicBezTo>
                    <a:pt x="91" y="4"/>
                    <a:pt x="89" y="8"/>
                    <a:pt x="86" y="12"/>
                  </a:cubicBezTo>
                  <a:cubicBezTo>
                    <a:pt x="82" y="18"/>
                    <a:pt x="82" y="18"/>
                    <a:pt x="82" y="18"/>
                  </a:cubicBezTo>
                  <a:cubicBezTo>
                    <a:pt x="80" y="21"/>
                    <a:pt x="80" y="21"/>
                    <a:pt x="80" y="21"/>
                  </a:cubicBezTo>
                  <a:cubicBezTo>
                    <a:pt x="79" y="22"/>
                    <a:pt x="78" y="23"/>
                    <a:pt x="77" y="24"/>
                  </a:cubicBezTo>
                  <a:cubicBezTo>
                    <a:pt x="76" y="25"/>
                    <a:pt x="74" y="27"/>
                    <a:pt x="72" y="29"/>
                  </a:cubicBezTo>
                  <a:cubicBezTo>
                    <a:pt x="71" y="30"/>
                    <a:pt x="69" y="32"/>
                    <a:pt x="67" y="33"/>
                  </a:cubicBezTo>
                  <a:cubicBezTo>
                    <a:pt x="64" y="36"/>
                    <a:pt x="64" y="36"/>
                    <a:pt x="64" y="36"/>
                  </a:cubicBezTo>
                  <a:cubicBezTo>
                    <a:pt x="63" y="36"/>
                    <a:pt x="62" y="37"/>
                    <a:pt x="61" y="38"/>
                  </a:cubicBezTo>
                  <a:cubicBezTo>
                    <a:pt x="59" y="39"/>
                    <a:pt x="57" y="40"/>
                    <a:pt x="55" y="41"/>
                  </a:cubicBezTo>
                  <a:cubicBezTo>
                    <a:pt x="47" y="46"/>
                    <a:pt x="37" y="49"/>
                    <a:pt x="28" y="51"/>
                  </a:cubicBezTo>
                  <a:cubicBezTo>
                    <a:pt x="23" y="52"/>
                    <a:pt x="19" y="52"/>
                    <a:pt x="14" y="52"/>
                  </a:cubicBezTo>
                  <a:cubicBezTo>
                    <a:pt x="9" y="52"/>
                    <a:pt x="4" y="51"/>
                    <a:pt x="0" y="5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196">
              <a:extLst>
                <a:ext uri="{FF2B5EF4-FFF2-40B4-BE49-F238E27FC236}">
                  <a16:creationId xmlns:a16="http://schemas.microsoft.com/office/drawing/2014/main" id="{E08ACE80-A204-4DBF-8618-D816B71687C0}"/>
                </a:ext>
              </a:extLst>
            </p:cNvPr>
            <p:cNvSpPr>
              <a:spLocks/>
            </p:cNvSpPr>
            <p:nvPr/>
          </p:nvSpPr>
          <p:spPr bwMode="auto">
            <a:xfrm>
              <a:off x="7737476" y="11915775"/>
              <a:ext cx="409575" cy="1512888"/>
            </a:xfrm>
            <a:custGeom>
              <a:avLst/>
              <a:gdLst>
                <a:gd name="T0" fmla="*/ 177 w 177"/>
                <a:gd name="T1" fmla="*/ 0 h 651"/>
                <a:gd name="T2" fmla="*/ 177 w 177"/>
                <a:gd name="T3" fmla="*/ 4 h 651"/>
                <a:gd name="T4" fmla="*/ 176 w 177"/>
                <a:gd name="T5" fmla="*/ 14 h 651"/>
                <a:gd name="T6" fmla="*/ 161 w 177"/>
                <a:gd name="T7" fmla="*/ 30 h 651"/>
                <a:gd name="T8" fmla="*/ 136 w 177"/>
                <a:gd name="T9" fmla="*/ 303 h 651"/>
                <a:gd name="T10" fmla="*/ 132 w 177"/>
                <a:gd name="T11" fmla="*/ 318 h 651"/>
                <a:gd name="T12" fmla="*/ 107 w 177"/>
                <a:gd name="T13" fmla="*/ 365 h 651"/>
                <a:gd name="T14" fmla="*/ 105 w 177"/>
                <a:gd name="T15" fmla="*/ 370 h 651"/>
                <a:gd name="T16" fmla="*/ 8 w 177"/>
                <a:gd name="T17" fmla="*/ 651 h 651"/>
                <a:gd name="T18" fmla="*/ 0 w 177"/>
                <a:gd name="T19" fmla="*/ 649 h 651"/>
                <a:gd name="T20" fmla="*/ 92 w 177"/>
                <a:gd name="T21" fmla="*/ 363 h 651"/>
                <a:gd name="T22" fmla="*/ 126 w 177"/>
                <a:gd name="T23" fmla="*/ 299 h 651"/>
                <a:gd name="T24" fmla="*/ 148 w 177"/>
                <a:gd name="T25" fmla="*/ 25 h 651"/>
                <a:gd name="T26" fmla="*/ 177 w 177"/>
                <a:gd name="T27"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651">
                  <a:moveTo>
                    <a:pt x="177" y="0"/>
                  </a:moveTo>
                  <a:cubicBezTo>
                    <a:pt x="177" y="4"/>
                    <a:pt x="177" y="4"/>
                    <a:pt x="177" y="4"/>
                  </a:cubicBezTo>
                  <a:cubicBezTo>
                    <a:pt x="177" y="7"/>
                    <a:pt x="176" y="10"/>
                    <a:pt x="176" y="14"/>
                  </a:cubicBezTo>
                  <a:cubicBezTo>
                    <a:pt x="176" y="17"/>
                    <a:pt x="161" y="27"/>
                    <a:pt x="161" y="30"/>
                  </a:cubicBezTo>
                  <a:cubicBezTo>
                    <a:pt x="156" y="116"/>
                    <a:pt x="146" y="224"/>
                    <a:pt x="136" y="303"/>
                  </a:cubicBezTo>
                  <a:cubicBezTo>
                    <a:pt x="136" y="308"/>
                    <a:pt x="134" y="314"/>
                    <a:pt x="132" y="318"/>
                  </a:cubicBezTo>
                  <a:cubicBezTo>
                    <a:pt x="107" y="365"/>
                    <a:pt x="107" y="365"/>
                    <a:pt x="107" y="365"/>
                  </a:cubicBezTo>
                  <a:cubicBezTo>
                    <a:pt x="106" y="367"/>
                    <a:pt x="105" y="368"/>
                    <a:pt x="105" y="370"/>
                  </a:cubicBezTo>
                  <a:cubicBezTo>
                    <a:pt x="8" y="651"/>
                    <a:pt x="8" y="651"/>
                    <a:pt x="8" y="651"/>
                  </a:cubicBezTo>
                  <a:cubicBezTo>
                    <a:pt x="0" y="649"/>
                    <a:pt x="0" y="649"/>
                    <a:pt x="0" y="649"/>
                  </a:cubicBezTo>
                  <a:cubicBezTo>
                    <a:pt x="92" y="363"/>
                    <a:pt x="92" y="363"/>
                    <a:pt x="92" y="363"/>
                  </a:cubicBezTo>
                  <a:cubicBezTo>
                    <a:pt x="92" y="363"/>
                    <a:pt x="113" y="333"/>
                    <a:pt x="126" y="299"/>
                  </a:cubicBezTo>
                  <a:cubicBezTo>
                    <a:pt x="139" y="266"/>
                    <a:pt x="148" y="25"/>
                    <a:pt x="148" y="25"/>
                  </a:cubicBezTo>
                  <a:lnTo>
                    <a:pt x="177"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197">
              <a:extLst>
                <a:ext uri="{FF2B5EF4-FFF2-40B4-BE49-F238E27FC236}">
                  <a16:creationId xmlns:a16="http://schemas.microsoft.com/office/drawing/2014/main" id="{95871793-B199-4AB5-B541-216158DFDF8B}"/>
                </a:ext>
              </a:extLst>
            </p:cNvPr>
            <p:cNvSpPr>
              <a:spLocks/>
            </p:cNvSpPr>
            <p:nvPr/>
          </p:nvSpPr>
          <p:spPr bwMode="auto">
            <a:xfrm>
              <a:off x="8355014" y="12601575"/>
              <a:ext cx="233363" cy="893763"/>
            </a:xfrm>
            <a:custGeom>
              <a:avLst/>
              <a:gdLst>
                <a:gd name="T0" fmla="*/ 101 w 101"/>
                <a:gd name="T1" fmla="*/ 382 h 385"/>
                <a:gd name="T2" fmla="*/ 89 w 101"/>
                <a:gd name="T3" fmla="*/ 385 h 385"/>
                <a:gd name="T4" fmla="*/ 34 w 101"/>
                <a:gd name="T5" fmla="*/ 138 h 385"/>
                <a:gd name="T6" fmla="*/ 10 w 101"/>
                <a:gd name="T7" fmla="*/ 35 h 385"/>
                <a:gd name="T8" fmla="*/ 0 w 101"/>
                <a:gd name="T9" fmla="*/ 0 h 385"/>
                <a:gd name="T10" fmla="*/ 43 w 101"/>
                <a:gd name="T11" fmla="*/ 134 h 385"/>
                <a:gd name="T12" fmla="*/ 101 w 101"/>
                <a:gd name="T13" fmla="*/ 379 h 385"/>
                <a:gd name="T14" fmla="*/ 101 w 101"/>
                <a:gd name="T15" fmla="*/ 382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85">
                  <a:moveTo>
                    <a:pt x="101" y="382"/>
                  </a:moveTo>
                  <a:cubicBezTo>
                    <a:pt x="89" y="385"/>
                    <a:pt x="89" y="385"/>
                    <a:pt x="89" y="385"/>
                  </a:cubicBezTo>
                  <a:cubicBezTo>
                    <a:pt x="88" y="317"/>
                    <a:pt x="66" y="232"/>
                    <a:pt x="34" y="138"/>
                  </a:cubicBezTo>
                  <a:cubicBezTo>
                    <a:pt x="29" y="97"/>
                    <a:pt x="21" y="61"/>
                    <a:pt x="10" y="35"/>
                  </a:cubicBezTo>
                  <a:cubicBezTo>
                    <a:pt x="0" y="0"/>
                    <a:pt x="0" y="0"/>
                    <a:pt x="0" y="0"/>
                  </a:cubicBezTo>
                  <a:cubicBezTo>
                    <a:pt x="18" y="32"/>
                    <a:pt x="32" y="77"/>
                    <a:pt x="43" y="134"/>
                  </a:cubicBezTo>
                  <a:cubicBezTo>
                    <a:pt x="43" y="134"/>
                    <a:pt x="88" y="224"/>
                    <a:pt x="101" y="379"/>
                  </a:cubicBezTo>
                  <a:cubicBezTo>
                    <a:pt x="101" y="380"/>
                    <a:pt x="101" y="381"/>
                    <a:pt x="101" y="3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98">
              <a:extLst>
                <a:ext uri="{FF2B5EF4-FFF2-40B4-BE49-F238E27FC236}">
                  <a16:creationId xmlns:a16="http://schemas.microsoft.com/office/drawing/2014/main" id="{EC80A88F-6DB8-46DB-8773-EB30A03EDF38}"/>
                </a:ext>
              </a:extLst>
            </p:cNvPr>
            <p:cNvSpPr>
              <a:spLocks/>
            </p:cNvSpPr>
            <p:nvPr/>
          </p:nvSpPr>
          <p:spPr bwMode="auto">
            <a:xfrm>
              <a:off x="8375651" y="11617325"/>
              <a:ext cx="198438" cy="874713"/>
            </a:xfrm>
            <a:custGeom>
              <a:avLst/>
              <a:gdLst>
                <a:gd name="T0" fmla="*/ 86 w 86"/>
                <a:gd name="T1" fmla="*/ 377 h 377"/>
                <a:gd name="T2" fmla="*/ 0 w 86"/>
                <a:gd name="T3" fmla="*/ 6 h 377"/>
                <a:gd name="T4" fmla="*/ 12 w 86"/>
                <a:gd name="T5" fmla="*/ 0 h 377"/>
                <a:gd name="T6" fmla="*/ 86 w 86"/>
                <a:gd name="T7" fmla="*/ 377 h 377"/>
              </a:gdLst>
              <a:ahLst/>
              <a:cxnLst>
                <a:cxn ang="0">
                  <a:pos x="T0" y="T1"/>
                </a:cxn>
                <a:cxn ang="0">
                  <a:pos x="T2" y="T3"/>
                </a:cxn>
                <a:cxn ang="0">
                  <a:pos x="T4" y="T5"/>
                </a:cxn>
                <a:cxn ang="0">
                  <a:pos x="T6" y="T7"/>
                </a:cxn>
              </a:cxnLst>
              <a:rect l="0" t="0" r="r" b="b"/>
              <a:pathLst>
                <a:path w="86" h="377">
                  <a:moveTo>
                    <a:pt x="86" y="377"/>
                  </a:moveTo>
                  <a:cubicBezTo>
                    <a:pt x="69" y="164"/>
                    <a:pt x="0" y="6"/>
                    <a:pt x="0" y="6"/>
                  </a:cubicBezTo>
                  <a:cubicBezTo>
                    <a:pt x="12" y="0"/>
                    <a:pt x="12" y="0"/>
                    <a:pt x="12" y="0"/>
                  </a:cubicBezTo>
                  <a:cubicBezTo>
                    <a:pt x="47" y="75"/>
                    <a:pt x="78" y="234"/>
                    <a:pt x="86" y="37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199">
              <a:extLst>
                <a:ext uri="{FF2B5EF4-FFF2-40B4-BE49-F238E27FC236}">
                  <a16:creationId xmlns:a16="http://schemas.microsoft.com/office/drawing/2014/main" id="{8E6F3CBB-E3DA-480C-90EC-BD506216BF29}"/>
                </a:ext>
              </a:extLst>
            </p:cNvPr>
            <p:cNvSpPr>
              <a:spLocks/>
            </p:cNvSpPr>
            <p:nvPr/>
          </p:nvSpPr>
          <p:spPr bwMode="auto">
            <a:xfrm>
              <a:off x="8350251" y="10715625"/>
              <a:ext cx="155575" cy="50800"/>
            </a:xfrm>
            <a:custGeom>
              <a:avLst/>
              <a:gdLst>
                <a:gd name="T0" fmla="*/ 0 w 67"/>
                <a:gd name="T1" fmla="*/ 5 h 22"/>
                <a:gd name="T2" fmla="*/ 67 w 67"/>
                <a:gd name="T3" fmla="*/ 22 h 22"/>
                <a:gd name="T4" fmla="*/ 0 w 67"/>
                <a:gd name="T5" fmla="*/ 5 h 22"/>
              </a:gdLst>
              <a:ahLst/>
              <a:cxnLst>
                <a:cxn ang="0">
                  <a:pos x="T0" y="T1"/>
                </a:cxn>
                <a:cxn ang="0">
                  <a:pos x="T2" y="T3"/>
                </a:cxn>
                <a:cxn ang="0">
                  <a:pos x="T4" y="T5"/>
                </a:cxn>
              </a:cxnLst>
              <a:rect l="0" t="0" r="r" b="b"/>
              <a:pathLst>
                <a:path w="67" h="22">
                  <a:moveTo>
                    <a:pt x="0" y="5"/>
                  </a:moveTo>
                  <a:cubicBezTo>
                    <a:pt x="0" y="5"/>
                    <a:pt x="48" y="0"/>
                    <a:pt x="67" y="22"/>
                  </a:cubicBezTo>
                  <a:cubicBezTo>
                    <a:pt x="67" y="22"/>
                    <a:pt x="54" y="10"/>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00">
              <a:extLst>
                <a:ext uri="{FF2B5EF4-FFF2-40B4-BE49-F238E27FC236}">
                  <a16:creationId xmlns:a16="http://schemas.microsoft.com/office/drawing/2014/main" id="{7B65688F-BCD3-4D7C-B314-23971850867F}"/>
                </a:ext>
              </a:extLst>
            </p:cNvPr>
            <p:cNvSpPr>
              <a:spLocks/>
            </p:cNvSpPr>
            <p:nvPr/>
          </p:nvSpPr>
          <p:spPr bwMode="auto">
            <a:xfrm>
              <a:off x="8764589" y="10575925"/>
              <a:ext cx="63500" cy="19050"/>
            </a:xfrm>
            <a:custGeom>
              <a:avLst/>
              <a:gdLst>
                <a:gd name="T0" fmla="*/ 0 w 27"/>
                <a:gd name="T1" fmla="*/ 5 h 8"/>
                <a:gd name="T2" fmla="*/ 27 w 27"/>
                <a:gd name="T3" fmla="*/ 8 h 8"/>
                <a:gd name="T4" fmla="*/ 0 w 27"/>
                <a:gd name="T5" fmla="*/ 5 h 8"/>
              </a:gdLst>
              <a:ahLst/>
              <a:cxnLst>
                <a:cxn ang="0">
                  <a:pos x="T0" y="T1"/>
                </a:cxn>
                <a:cxn ang="0">
                  <a:pos x="T2" y="T3"/>
                </a:cxn>
                <a:cxn ang="0">
                  <a:pos x="T4" y="T5"/>
                </a:cxn>
              </a:cxnLst>
              <a:rect l="0" t="0" r="r" b="b"/>
              <a:pathLst>
                <a:path w="27" h="8">
                  <a:moveTo>
                    <a:pt x="0" y="5"/>
                  </a:moveTo>
                  <a:cubicBezTo>
                    <a:pt x="0" y="5"/>
                    <a:pt x="14" y="0"/>
                    <a:pt x="27" y="8"/>
                  </a:cubicBezTo>
                  <a:cubicBezTo>
                    <a:pt x="27" y="8"/>
                    <a:pt x="23" y="5"/>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01">
              <a:extLst>
                <a:ext uri="{FF2B5EF4-FFF2-40B4-BE49-F238E27FC236}">
                  <a16:creationId xmlns:a16="http://schemas.microsoft.com/office/drawing/2014/main" id="{DFEAB926-D976-4EDA-82B1-96248F9CD0BF}"/>
                </a:ext>
              </a:extLst>
            </p:cNvPr>
            <p:cNvSpPr>
              <a:spLocks/>
            </p:cNvSpPr>
            <p:nvPr/>
          </p:nvSpPr>
          <p:spPr bwMode="auto">
            <a:xfrm>
              <a:off x="8139114" y="10906125"/>
              <a:ext cx="261938" cy="725488"/>
            </a:xfrm>
            <a:custGeom>
              <a:avLst/>
              <a:gdLst>
                <a:gd name="T0" fmla="*/ 113 w 113"/>
                <a:gd name="T1" fmla="*/ 304 h 312"/>
                <a:gd name="T2" fmla="*/ 102 w 113"/>
                <a:gd name="T3" fmla="*/ 312 h 312"/>
                <a:gd name="T4" fmla="*/ 113 w 113"/>
                <a:gd name="T5" fmla="*/ 0 h 312"/>
                <a:gd name="T6" fmla="*/ 113 w 113"/>
                <a:gd name="T7" fmla="*/ 304 h 312"/>
              </a:gdLst>
              <a:ahLst/>
              <a:cxnLst>
                <a:cxn ang="0">
                  <a:pos x="T0" y="T1"/>
                </a:cxn>
                <a:cxn ang="0">
                  <a:pos x="T2" y="T3"/>
                </a:cxn>
                <a:cxn ang="0">
                  <a:pos x="T4" y="T5"/>
                </a:cxn>
                <a:cxn ang="0">
                  <a:pos x="T6" y="T7"/>
                </a:cxn>
              </a:cxnLst>
              <a:rect l="0" t="0" r="r" b="b"/>
              <a:pathLst>
                <a:path w="113" h="312">
                  <a:moveTo>
                    <a:pt x="113" y="304"/>
                  </a:moveTo>
                  <a:cubicBezTo>
                    <a:pt x="110" y="307"/>
                    <a:pt x="106" y="310"/>
                    <a:pt x="102" y="312"/>
                  </a:cubicBezTo>
                  <a:cubicBezTo>
                    <a:pt x="0" y="226"/>
                    <a:pt x="110" y="5"/>
                    <a:pt x="113" y="0"/>
                  </a:cubicBezTo>
                  <a:cubicBezTo>
                    <a:pt x="65" y="137"/>
                    <a:pt x="79" y="179"/>
                    <a:pt x="113" y="30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02">
              <a:extLst>
                <a:ext uri="{FF2B5EF4-FFF2-40B4-BE49-F238E27FC236}">
                  <a16:creationId xmlns:a16="http://schemas.microsoft.com/office/drawing/2014/main" id="{AF6BAE2E-4F45-452E-9311-38824461B0EF}"/>
                </a:ext>
              </a:extLst>
            </p:cNvPr>
            <p:cNvSpPr>
              <a:spLocks/>
            </p:cNvSpPr>
            <p:nvPr/>
          </p:nvSpPr>
          <p:spPr bwMode="auto">
            <a:xfrm>
              <a:off x="8139114" y="11825288"/>
              <a:ext cx="22225" cy="90488"/>
            </a:xfrm>
            <a:custGeom>
              <a:avLst/>
              <a:gdLst>
                <a:gd name="T0" fmla="*/ 0 w 10"/>
                <a:gd name="T1" fmla="*/ 0 h 39"/>
                <a:gd name="T2" fmla="*/ 4 w 10"/>
                <a:gd name="T3" fmla="*/ 39 h 39"/>
                <a:gd name="T4" fmla="*/ 0 w 10"/>
                <a:gd name="T5" fmla="*/ 0 h 39"/>
              </a:gdLst>
              <a:ahLst/>
              <a:cxnLst>
                <a:cxn ang="0">
                  <a:pos x="T0" y="T1"/>
                </a:cxn>
                <a:cxn ang="0">
                  <a:pos x="T2" y="T3"/>
                </a:cxn>
                <a:cxn ang="0">
                  <a:pos x="T4" y="T5"/>
                </a:cxn>
              </a:cxnLst>
              <a:rect l="0" t="0" r="r" b="b"/>
              <a:pathLst>
                <a:path w="10" h="39">
                  <a:moveTo>
                    <a:pt x="0" y="0"/>
                  </a:moveTo>
                  <a:cubicBezTo>
                    <a:pt x="0" y="0"/>
                    <a:pt x="10" y="18"/>
                    <a:pt x="4" y="39"/>
                  </a:cubicBezTo>
                  <a:cubicBezTo>
                    <a:pt x="4" y="39"/>
                    <a:pt x="6" y="19"/>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03">
              <a:extLst>
                <a:ext uri="{FF2B5EF4-FFF2-40B4-BE49-F238E27FC236}">
                  <a16:creationId xmlns:a16="http://schemas.microsoft.com/office/drawing/2014/main" id="{CA15698C-2BAA-4D1B-AD86-0190C32976C5}"/>
                </a:ext>
              </a:extLst>
            </p:cNvPr>
            <p:cNvSpPr>
              <a:spLocks/>
            </p:cNvSpPr>
            <p:nvPr/>
          </p:nvSpPr>
          <p:spPr bwMode="auto">
            <a:xfrm>
              <a:off x="8774114" y="10033000"/>
              <a:ext cx="9525" cy="28575"/>
            </a:xfrm>
            <a:custGeom>
              <a:avLst/>
              <a:gdLst>
                <a:gd name="T0" fmla="*/ 4 w 4"/>
                <a:gd name="T1" fmla="*/ 0 h 12"/>
                <a:gd name="T2" fmla="*/ 0 w 4"/>
                <a:gd name="T3" fmla="*/ 3 h 12"/>
                <a:gd name="T4" fmla="*/ 0 w 4"/>
                <a:gd name="T5" fmla="*/ 12 h 12"/>
                <a:gd name="T6" fmla="*/ 3 w 4"/>
                <a:gd name="T7" fmla="*/ 11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cubicBezTo>
                    <a:pt x="0" y="3"/>
                    <a:pt x="0" y="3"/>
                    <a:pt x="0" y="3"/>
                  </a:cubicBezTo>
                  <a:cubicBezTo>
                    <a:pt x="0" y="12"/>
                    <a:pt x="0" y="12"/>
                    <a:pt x="0" y="12"/>
                  </a:cubicBezTo>
                  <a:cubicBezTo>
                    <a:pt x="0" y="12"/>
                    <a:pt x="3" y="12"/>
                    <a:pt x="3" y="11"/>
                  </a:cubicBezTo>
                  <a:cubicBezTo>
                    <a:pt x="3" y="11"/>
                    <a:pt x="4" y="0"/>
                    <a:pt x="4"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04">
              <a:extLst>
                <a:ext uri="{FF2B5EF4-FFF2-40B4-BE49-F238E27FC236}">
                  <a16:creationId xmlns:a16="http://schemas.microsoft.com/office/drawing/2014/main" id="{EEAEB489-C903-41BD-97A5-0C35221158DC}"/>
                </a:ext>
              </a:extLst>
            </p:cNvPr>
            <p:cNvSpPr>
              <a:spLocks/>
            </p:cNvSpPr>
            <p:nvPr/>
          </p:nvSpPr>
          <p:spPr bwMode="auto">
            <a:xfrm>
              <a:off x="8748714" y="10017125"/>
              <a:ext cx="9525" cy="34925"/>
            </a:xfrm>
            <a:custGeom>
              <a:avLst/>
              <a:gdLst>
                <a:gd name="T0" fmla="*/ 3 w 4"/>
                <a:gd name="T1" fmla="*/ 0 h 15"/>
                <a:gd name="T2" fmla="*/ 1 w 4"/>
                <a:gd name="T3" fmla="*/ 1 h 15"/>
                <a:gd name="T4" fmla="*/ 0 w 4"/>
                <a:gd name="T5" fmla="*/ 14 h 15"/>
                <a:gd name="T6" fmla="*/ 4 w 4"/>
                <a:gd name="T7" fmla="*/ 15 h 15"/>
                <a:gd name="T8" fmla="*/ 3 w 4"/>
                <a:gd name="T9" fmla="*/ 0 h 15"/>
              </a:gdLst>
              <a:ahLst/>
              <a:cxnLst>
                <a:cxn ang="0">
                  <a:pos x="T0" y="T1"/>
                </a:cxn>
                <a:cxn ang="0">
                  <a:pos x="T2" y="T3"/>
                </a:cxn>
                <a:cxn ang="0">
                  <a:pos x="T4" y="T5"/>
                </a:cxn>
                <a:cxn ang="0">
                  <a:pos x="T6" y="T7"/>
                </a:cxn>
                <a:cxn ang="0">
                  <a:pos x="T8" y="T9"/>
                </a:cxn>
              </a:cxnLst>
              <a:rect l="0" t="0" r="r" b="b"/>
              <a:pathLst>
                <a:path w="4" h="15">
                  <a:moveTo>
                    <a:pt x="3" y="0"/>
                  </a:moveTo>
                  <a:cubicBezTo>
                    <a:pt x="1" y="1"/>
                    <a:pt x="1" y="1"/>
                    <a:pt x="1" y="1"/>
                  </a:cubicBezTo>
                  <a:cubicBezTo>
                    <a:pt x="0" y="14"/>
                    <a:pt x="0" y="14"/>
                    <a:pt x="0" y="14"/>
                  </a:cubicBezTo>
                  <a:cubicBezTo>
                    <a:pt x="0" y="14"/>
                    <a:pt x="4" y="15"/>
                    <a:pt x="4" y="15"/>
                  </a:cubicBezTo>
                  <a:cubicBezTo>
                    <a:pt x="4" y="14"/>
                    <a:pt x="3" y="0"/>
                    <a:pt x="3"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206">
              <a:extLst>
                <a:ext uri="{FF2B5EF4-FFF2-40B4-BE49-F238E27FC236}">
                  <a16:creationId xmlns:a16="http://schemas.microsoft.com/office/drawing/2014/main" id="{22E98391-7ECF-4879-9E34-B7F1EAC11575}"/>
                </a:ext>
              </a:extLst>
            </p:cNvPr>
            <p:cNvSpPr>
              <a:spLocks/>
            </p:cNvSpPr>
            <p:nvPr/>
          </p:nvSpPr>
          <p:spPr bwMode="auto">
            <a:xfrm>
              <a:off x="8720138" y="10002838"/>
              <a:ext cx="9525" cy="50800"/>
            </a:xfrm>
            <a:custGeom>
              <a:avLst/>
              <a:gdLst>
                <a:gd name="T0" fmla="*/ 5 w 6"/>
                <a:gd name="T1" fmla="*/ 0 h 32"/>
                <a:gd name="T2" fmla="*/ 0 w 6"/>
                <a:gd name="T3" fmla="*/ 8 h 32"/>
                <a:gd name="T4" fmla="*/ 3 w 6"/>
                <a:gd name="T5" fmla="*/ 32 h 32"/>
                <a:gd name="T6" fmla="*/ 6 w 6"/>
                <a:gd name="T7" fmla="*/ 32 h 32"/>
                <a:gd name="T8" fmla="*/ 5 w 6"/>
                <a:gd name="T9" fmla="*/ 0 h 32"/>
              </a:gdLst>
              <a:ahLst/>
              <a:cxnLst>
                <a:cxn ang="0">
                  <a:pos x="T0" y="T1"/>
                </a:cxn>
                <a:cxn ang="0">
                  <a:pos x="T2" y="T3"/>
                </a:cxn>
                <a:cxn ang="0">
                  <a:pos x="T4" y="T5"/>
                </a:cxn>
                <a:cxn ang="0">
                  <a:pos x="T6" y="T7"/>
                </a:cxn>
                <a:cxn ang="0">
                  <a:pos x="T8" y="T9"/>
                </a:cxn>
              </a:cxnLst>
              <a:rect l="0" t="0" r="r" b="b"/>
              <a:pathLst>
                <a:path w="6" h="32">
                  <a:moveTo>
                    <a:pt x="5" y="0"/>
                  </a:moveTo>
                  <a:lnTo>
                    <a:pt x="0" y="8"/>
                  </a:lnTo>
                  <a:lnTo>
                    <a:pt x="3" y="32"/>
                  </a:lnTo>
                  <a:lnTo>
                    <a:pt x="6" y="32"/>
                  </a:lnTo>
                  <a:lnTo>
                    <a:pt x="5"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207">
              <a:extLst>
                <a:ext uri="{FF2B5EF4-FFF2-40B4-BE49-F238E27FC236}">
                  <a16:creationId xmlns:a16="http://schemas.microsoft.com/office/drawing/2014/main" id="{9DBE828A-5D14-4098-B842-2F4DBDFB1332}"/>
                </a:ext>
              </a:extLst>
            </p:cNvPr>
            <p:cNvSpPr>
              <a:spLocks/>
            </p:cNvSpPr>
            <p:nvPr/>
          </p:nvSpPr>
          <p:spPr bwMode="auto">
            <a:xfrm>
              <a:off x="8683626" y="9975850"/>
              <a:ext cx="120650" cy="187325"/>
            </a:xfrm>
            <a:custGeom>
              <a:avLst/>
              <a:gdLst>
                <a:gd name="T0" fmla="*/ 3 w 52"/>
                <a:gd name="T1" fmla="*/ 2 h 81"/>
                <a:gd name="T2" fmla="*/ 3 w 52"/>
                <a:gd name="T3" fmla="*/ 2 h 81"/>
                <a:gd name="T4" fmla="*/ 12 w 52"/>
                <a:gd name="T5" fmla="*/ 2 h 81"/>
                <a:gd name="T6" fmla="*/ 13 w 52"/>
                <a:gd name="T7" fmla="*/ 3 h 81"/>
                <a:gd name="T8" fmla="*/ 14 w 52"/>
                <a:gd name="T9" fmla="*/ 5 h 81"/>
                <a:gd name="T10" fmla="*/ 19 w 52"/>
                <a:gd name="T11" fmla="*/ 33 h 81"/>
                <a:gd name="T12" fmla="*/ 19 w 52"/>
                <a:gd name="T13" fmla="*/ 14 h 81"/>
                <a:gd name="T14" fmla="*/ 21 w 52"/>
                <a:gd name="T15" fmla="*/ 10 h 81"/>
                <a:gd name="T16" fmla="*/ 21 w 52"/>
                <a:gd name="T17" fmla="*/ 10 h 81"/>
                <a:gd name="T18" fmla="*/ 28 w 52"/>
                <a:gd name="T19" fmla="*/ 11 h 81"/>
                <a:gd name="T20" fmla="*/ 28 w 52"/>
                <a:gd name="T21" fmla="*/ 11 h 81"/>
                <a:gd name="T22" fmla="*/ 30 w 52"/>
                <a:gd name="T23" fmla="*/ 15 h 81"/>
                <a:gd name="T24" fmla="*/ 29 w 52"/>
                <a:gd name="T25" fmla="*/ 32 h 81"/>
                <a:gd name="T26" fmla="*/ 31 w 52"/>
                <a:gd name="T27" fmla="*/ 19 h 81"/>
                <a:gd name="T28" fmla="*/ 32 w 52"/>
                <a:gd name="T29" fmla="*/ 17 h 81"/>
                <a:gd name="T30" fmla="*/ 32 w 52"/>
                <a:gd name="T31" fmla="*/ 17 h 81"/>
                <a:gd name="T32" fmla="*/ 39 w 52"/>
                <a:gd name="T33" fmla="*/ 18 h 81"/>
                <a:gd name="T34" fmla="*/ 40 w 52"/>
                <a:gd name="T35" fmla="*/ 19 h 81"/>
                <a:gd name="T36" fmla="*/ 41 w 52"/>
                <a:gd name="T37" fmla="*/ 21 h 81"/>
                <a:gd name="T38" fmla="*/ 40 w 52"/>
                <a:gd name="T39" fmla="*/ 36 h 81"/>
                <a:gd name="T40" fmla="*/ 41 w 52"/>
                <a:gd name="T41" fmla="*/ 27 h 81"/>
                <a:gd name="T42" fmla="*/ 44 w 52"/>
                <a:gd name="T43" fmla="*/ 24 h 81"/>
                <a:gd name="T44" fmla="*/ 46 w 52"/>
                <a:gd name="T45" fmla="*/ 24 h 81"/>
                <a:gd name="T46" fmla="*/ 49 w 52"/>
                <a:gd name="T47" fmla="*/ 28 h 81"/>
                <a:gd name="T48" fmla="*/ 52 w 52"/>
                <a:gd name="T49" fmla="*/ 63 h 81"/>
                <a:gd name="T50" fmla="*/ 42 w 52"/>
                <a:gd name="T51" fmla="*/ 75 h 81"/>
                <a:gd name="T52" fmla="*/ 30 w 52"/>
                <a:gd name="T53" fmla="*/ 80 h 81"/>
                <a:gd name="T54" fmla="*/ 18 w 52"/>
                <a:gd name="T55" fmla="*/ 79 h 81"/>
                <a:gd name="T56" fmla="*/ 8 w 52"/>
                <a:gd name="T57" fmla="*/ 74 h 81"/>
                <a:gd name="T58" fmla="*/ 4 w 52"/>
                <a:gd name="T59" fmla="*/ 70 h 81"/>
                <a:gd name="T60" fmla="*/ 1 w 52"/>
                <a:gd name="T61" fmla="*/ 59 h 81"/>
                <a:gd name="T62" fmla="*/ 1 w 52"/>
                <a:gd name="T63" fmla="*/ 54 h 81"/>
                <a:gd name="T64" fmla="*/ 7 w 52"/>
                <a:gd name="T65" fmla="*/ 37 h 81"/>
                <a:gd name="T66" fmla="*/ 2 w 52"/>
                <a:gd name="T67" fmla="*/ 6 h 81"/>
                <a:gd name="T68" fmla="*/ 3 w 52"/>
                <a:gd name="T69"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81">
                  <a:moveTo>
                    <a:pt x="3" y="2"/>
                  </a:moveTo>
                  <a:cubicBezTo>
                    <a:pt x="3" y="2"/>
                    <a:pt x="3" y="2"/>
                    <a:pt x="3" y="2"/>
                  </a:cubicBezTo>
                  <a:cubicBezTo>
                    <a:pt x="6" y="0"/>
                    <a:pt x="9" y="0"/>
                    <a:pt x="12" y="2"/>
                  </a:cubicBezTo>
                  <a:cubicBezTo>
                    <a:pt x="13" y="3"/>
                    <a:pt x="13" y="3"/>
                    <a:pt x="13" y="3"/>
                  </a:cubicBezTo>
                  <a:cubicBezTo>
                    <a:pt x="13" y="3"/>
                    <a:pt x="14" y="4"/>
                    <a:pt x="14" y="5"/>
                  </a:cubicBezTo>
                  <a:cubicBezTo>
                    <a:pt x="19" y="33"/>
                    <a:pt x="19" y="33"/>
                    <a:pt x="19" y="33"/>
                  </a:cubicBezTo>
                  <a:cubicBezTo>
                    <a:pt x="19" y="14"/>
                    <a:pt x="19" y="14"/>
                    <a:pt x="19" y="14"/>
                  </a:cubicBezTo>
                  <a:cubicBezTo>
                    <a:pt x="19" y="12"/>
                    <a:pt x="20" y="11"/>
                    <a:pt x="21" y="10"/>
                  </a:cubicBezTo>
                  <a:cubicBezTo>
                    <a:pt x="21" y="10"/>
                    <a:pt x="21" y="10"/>
                    <a:pt x="21" y="10"/>
                  </a:cubicBezTo>
                  <a:cubicBezTo>
                    <a:pt x="23" y="9"/>
                    <a:pt x="26" y="10"/>
                    <a:pt x="28" y="11"/>
                  </a:cubicBezTo>
                  <a:cubicBezTo>
                    <a:pt x="28" y="11"/>
                    <a:pt x="28" y="11"/>
                    <a:pt x="28" y="11"/>
                  </a:cubicBezTo>
                  <a:cubicBezTo>
                    <a:pt x="29" y="12"/>
                    <a:pt x="30" y="13"/>
                    <a:pt x="30" y="15"/>
                  </a:cubicBezTo>
                  <a:cubicBezTo>
                    <a:pt x="29" y="32"/>
                    <a:pt x="29" y="32"/>
                    <a:pt x="29" y="32"/>
                  </a:cubicBezTo>
                  <a:cubicBezTo>
                    <a:pt x="31" y="19"/>
                    <a:pt x="31" y="19"/>
                    <a:pt x="31" y="19"/>
                  </a:cubicBezTo>
                  <a:cubicBezTo>
                    <a:pt x="31" y="18"/>
                    <a:pt x="31" y="17"/>
                    <a:pt x="32" y="17"/>
                  </a:cubicBezTo>
                  <a:cubicBezTo>
                    <a:pt x="32" y="17"/>
                    <a:pt x="32" y="17"/>
                    <a:pt x="32" y="17"/>
                  </a:cubicBezTo>
                  <a:cubicBezTo>
                    <a:pt x="34" y="16"/>
                    <a:pt x="37" y="17"/>
                    <a:pt x="39" y="18"/>
                  </a:cubicBezTo>
                  <a:cubicBezTo>
                    <a:pt x="40" y="19"/>
                    <a:pt x="40" y="19"/>
                    <a:pt x="40" y="19"/>
                  </a:cubicBezTo>
                  <a:cubicBezTo>
                    <a:pt x="41" y="20"/>
                    <a:pt x="41" y="20"/>
                    <a:pt x="41" y="21"/>
                  </a:cubicBezTo>
                  <a:cubicBezTo>
                    <a:pt x="40" y="36"/>
                    <a:pt x="40" y="36"/>
                    <a:pt x="40" y="36"/>
                  </a:cubicBezTo>
                  <a:cubicBezTo>
                    <a:pt x="41" y="27"/>
                    <a:pt x="41" y="27"/>
                    <a:pt x="41" y="27"/>
                  </a:cubicBezTo>
                  <a:cubicBezTo>
                    <a:pt x="42" y="26"/>
                    <a:pt x="43" y="25"/>
                    <a:pt x="44" y="24"/>
                  </a:cubicBezTo>
                  <a:cubicBezTo>
                    <a:pt x="45" y="24"/>
                    <a:pt x="46" y="24"/>
                    <a:pt x="46" y="24"/>
                  </a:cubicBezTo>
                  <a:cubicBezTo>
                    <a:pt x="48" y="25"/>
                    <a:pt x="49" y="26"/>
                    <a:pt x="49" y="28"/>
                  </a:cubicBezTo>
                  <a:cubicBezTo>
                    <a:pt x="52" y="40"/>
                    <a:pt x="52" y="52"/>
                    <a:pt x="52" y="63"/>
                  </a:cubicBezTo>
                  <a:cubicBezTo>
                    <a:pt x="51" y="69"/>
                    <a:pt x="47" y="74"/>
                    <a:pt x="42" y="75"/>
                  </a:cubicBezTo>
                  <a:cubicBezTo>
                    <a:pt x="30" y="80"/>
                    <a:pt x="30" y="80"/>
                    <a:pt x="30" y="80"/>
                  </a:cubicBezTo>
                  <a:cubicBezTo>
                    <a:pt x="26" y="81"/>
                    <a:pt x="22" y="81"/>
                    <a:pt x="18" y="79"/>
                  </a:cubicBezTo>
                  <a:cubicBezTo>
                    <a:pt x="8" y="74"/>
                    <a:pt x="8" y="74"/>
                    <a:pt x="8" y="74"/>
                  </a:cubicBezTo>
                  <a:cubicBezTo>
                    <a:pt x="6" y="73"/>
                    <a:pt x="5" y="72"/>
                    <a:pt x="4" y="70"/>
                  </a:cubicBezTo>
                  <a:cubicBezTo>
                    <a:pt x="1" y="59"/>
                    <a:pt x="1" y="59"/>
                    <a:pt x="1" y="59"/>
                  </a:cubicBezTo>
                  <a:cubicBezTo>
                    <a:pt x="0" y="57"/>
                    <a:pt x="0" y="56"/>
                    <a:pt x="1" y="54"/>
                  </a:cubicBezTo>
                  <a:cubicBezTo>
                    <a:pt x="7" y="37"/>
                    <a:pt x="7" y="37"/>
                    <a:pt x="7" y="37"/>
                  </a:cubicBezTo>
                  <a:cubicBezTo>
                    <a:pt x="2" y="6"/>
                    <a:pt x="2" y="6"/>
                    <a:pt x="2" y="6"/>
                  </a:cubicBezTo>
                  <a:cubicBezTo>
                    <a:pt x="2" y="4"/>
                    <a:pt x="2" y="3"/>
                    <a:pt x="3"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49" name="Freeform: Shape 248">
            <a:extLst>
              <a:ext uri="{FF2B5EF4-FFF2-40B4-BE49-F238E27FC236}">
                <a16:creationId xmlns:a16="http://schemas.microsoft.com/office/drawing/2014/main" id="{21202A62-3523-41C2-9F63-81E79DFBB003}"/>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6" name="Group 245">
            <a:extLst>
              <a:ext uri="{FF2B5EF4-FFF2-40B4-BE49-F238E27FC236}">
                <a16:creationId xmlns:a16="http://schemas.microsoft.com/office/drawing/2014/main" id="{127400C2-7074-4512-896F-370B808ECD1B}"/>
              </a:ext>
            </a:extLst>
          </p:cNvPr>
          <p:cNvGrpSpPr/>
          <p:nvPr/>
        </p:nvGrpSpPr>
        <p:grpSpPr>
          <a:xfrm>
            <a:off x="1993107" y="6097588"/>
            <a:ext cx="1687513" cy="3616325"/>
            <a:chOff x="1492251" y="5602288"/>
            <a:chExt cx="1687513" cy="3616325"/>
          </a:xfrm>
        </p:grpSpPr>
        <p:sp>
          <p:nvSpPr>
            <p:cNvPr id="44" name="Freeform 9">
              <a:extLst>
                <a:ext uri="{FF2B5EF4-FFF2-40B4-BE49-F238E27FC236}">
                  <a16:creationId xmlns:a16="http://schemas.microsoft.com/office/drawing/2014/main" id="{2F67BE41-B0B3-4F3C-9F28-5661ABE438AF}"/>
                </a:ext>
              </a:extLst>
            </p:cNvPr>
            <p:cNvSpPr>
              <a:spLocks/>
            </p:cNvSpPr>
            <p:nvPr/>
          </p:nvSpPr>
          <p:spPr bwMode="auto">
            <a:xfrm>
              <a:off x="1492251" y="5602288"/>
              <a:ext cx="1612900" cy="3240088"/>
            </a:xfrm>
            <a:custGeom>
              <a:avLst/>
              <a:gdLst>
                <a:gd name="T0" fmla="*/ 454 w 695"/>
                <a:gd name="T1" fmla="*/ 667 h 1395"/>
                <a:gd name="T2" fmla="*/ 507 w 695"/>
                <a:gd name="T3" fmla="*/ 487 h 1395"/>
                <a:gd name="T4" fmla="*/ 409 w 695"/>
                <a:gd name="T5" fmla="*/ 280 h 1395"/>
                <a:gd name="T6" fmla="*/ 461 w 695"/>
                <a:gd name="T7" fmla="*/ 168 h 1395"/>
                <a:gd name="T8" fmla="*/ 323 w 695"/>
                <a:gd name="T9" fmla="*/ 7 h 1395"/>
                <a:gd name="T10" fmla="*/ 162 w 695"/>
                <a:gd name="T11" fmla="*/ 144 h 1395"/>
                <a:gd name="T12" fmla="*/ 180 w 695"/>
                <a:gd name="T13" fmla="*/ 228 h 1395"/>
                <a:gd name="T14" fmla="*/ 26 w 695"/>
                <a:gd name="T15" fmla="*/ 446 h 1395"/>
                <a:gd name="T16" fmla="*/ 122 w 695"/>
                <a:gd name="T17" fmla="*/ 707 h 1395"/>
                <a:gd name="T18" fmla="*/ 2 w 695"/>
                <a:gd name="T19" fmla="*/ 978 h 1395"/>
                <a:gd name="T20" fmla="*/ 391 w 695"/>
                <a:gd name="T21" fmla="*/ 1365 h 1395"/>
                <a:gd name="T22" fmla="*/ 665 w 695"/>
                <a:gd name="T23" fmla="*/ 931 h 1395"/>
                <a:gd name="T24" fmla="*/ 454 w 695"/>
                <a:gd name="T25" fmla="*/ 66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5" h="1395">
                  <a:moveTo>
                    <a:pt x="454" y="667"/>
                  </a:moveTo>
                  <a:cubicBezTo>
                    <a:pt x="446" y="572"/>
                    <a:pt x="507" y="599"/>
                    <a:pt x="507" y="487"/>
                  </a:cubicBezTo>
                  <a:cubicBezTo>
                    <a:pt x="506" y="388"/>
                    <a:pt x="410" y="333"/>
                    <a:pt x="409" y="280"/>
                  </a:cubicBezTo>
                  <a:cubicBezTo>
                    <a:pt x="408" y="226"/>
                    <a:pt x="458" y="199"/>
                    <a:pt x="461" y="168"/>
                  </a:cubicBezTo>
                  <a:cubicBezTo>
                    <a:pt x="467" y="86"/>
                    <a:pt x="406" y="14"/>
                    <a:pt x="323" y="7"/>
                  </a:cubicBezTo>
                  <a:cubicBezTo>
                    <a:pt x="241" y="0"/>
                    <a:pt x="169" y="62"/>
                    <a:pt x="162" y="144"/>
                  </a:cubicBezTo>
                  <a:cubicBezTo>
                    <a:pt x="160" y="175"/>
                    <a:pt x="179" y="181"/>
                    <a:pt x="180" y="228"/>
                  </a:cubicBezTo>
                  <a:cubicBezTo>
                    <a:pt x="181" y="275"/>
                    <a:pt x="11" y="348"/>
                    <a:pt x="26" y="446"/>
                  </a:cubicBezTo>
                  <a:cubicBezTo>
                    <a:pt x="41" y="544"/>
                    <a:pt x="128" y="589"/>
                    <a:pt x="122" y="707"/>
                  </a:cubicBezTo>
                  <a:cubicBezTo>
                    <a:pt x="118" y="795"/>
                    <a:pt x="0" y="833"/>
                    <a:pt x="2" y="978"/>
                  </a:cubicBezTo>
                  <a:cubicBezTo>
                    <a:pt x="4" y="1214"/>
                    <a:pt x="174" y="1395"/>
                    <a:pt x="391" y="1365"/>
                  </a:cubicBezTo>
                  <a:cubicBezTo>
                    <a:pt x="607" y="1334"/>
                    <a:pt x="695" y="1147"/>
                    <a:pt x="665" y="931"/>
                  </a:cubicBezTo>
                  <a:cubicBezTo>
                    <a:pt x="645" y="787"/>
                    <a:pt x="463" y="762"/>
                    <a:pt x="454" y="6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10">
              <a:extLst>
                <a:ext uri="{FF2B5EF4-FFF2-40B4-BE49-F238E27FC236}">
                  <a16:creationId xmlns:a16="http://schemas.microsoft.com/office/drawing/2014/main" id="{116FEEC3-7FC6-4CA1-87F7-B10890C74896}"/>
                </a:ext>
              </a:extLst>
            </p:cNvPr>
            <p:cNvSpPr>
              <a:spLocks/>
            </p:cNvSpPr>
            <p:nvPr/>
          </p:nvSpPr>
          <p:spPr bwMode="auto">
            <a:xfrm>
              <a:off x="2111376" y="5943600"/>
              <a:ext cx="239713" cy="2519363"/>
            </a:xfrm>
            <a:custGeom>
              <a:avLst/>
              <a:gdLst>
                <a:gd name="T0" fmla="*/ 32 w 103"/>
                <a:gd name="T1" fmla="*/ 0 h 1085"/>
                <a:gd name="T2" fmla="*/ 18 w 103"/>
                <a:gd name="T3" fmla="*/ 136 h 1085"/>
                <a:gd name="T4" fmla="*/ 10 w 103"/>
                <a:gd name="T5" fmla="*/ 273 h 1085"/>
                <a:gd name="T6" fmla="*/ 7 w 103"/>
                <a:gd name="T7" fmla="*/ 410 h 1085"/>
                <a:gd name="T8" fmla="*/ 10 w 103"/>
                <a:gd name="T9" fmla="*/ 547 h 1085"/>
                <a:gd name="T10" fmla="*/ 19 w 103"/>
                <a:gd name="T11" fmla="*/ 684 h 1085"/>
                <a:gd name="T12" fmla="*/ 36 w 103"/>
                <a:gd name="T13" fmla="*/ 819 h 1085"/>
                <a:gd name="T14" fmla="*/ 64 w 103"/>
                <a:gd name="T15" fmla="*/ 953 h 1085"/>
                <a:gd name="T16" fmla="*/ 103 w 103"/>
                <a:gd name="T17" fmla="*/ 1085 h 1085"/>
                <a:gd name="T18" fmla="*/ 61 w 103"/>
                <a:gd name="T19" fmla="*/ 954 h 1085"/>
                <a:gd name="T20" fmla="*/ 32 w 103"/>
                <a:gd name="T21" fmla="*/ 820 h 1085"/>
                <a:gd name="T22" fmla="*/ 14 w 103"/>
                <a:gd name="T23" fmla="*/ 684 h 1085"/>
                <a:gd name="T24" fmla="*/ 4 w 103"/>
                <a:gd name="T25" fmla="*/ 547 h 1085"/>
                <a:gd name="T26" fmla="*/ 6 w 103"/>
                <a:gd name="T27" fmla="*/ 273 h 1085"/>
                <a:gd name="T28" fmla="*/ 32 w 103"/>
                <a:gd name="T29"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5">
                  <a:moveTo>
                    <a:pt x="32" y="0"/>
                  </a:moveTo>
                  <a:cubicBezTo>
                    <a:pt x="27" y="45"/>
                    <a:pt x="22" y="91"/>
                    <a:pt x="18" y="136"/>
                  </a:cubicBezTo>
                  <a:cubicBezTo>
                    <a:pt x="15" y="182"/>
                    <a:pt x="12" y="227"/>
                    <a:pt x="10" y="273"/>
                  </a:cubicBezTo>
                  <a:cubicBezTo>
                    <a:pt x="8" y="319"/>
                    <a:pt x="7" y="364"/>
                    <a:pt x="7" y="410"/>
                  </a:cubicBezTo>
                  <a:cubicBezTo>
                    <a:pt x="7" y="456"/>
                    <a:pt x="8" y="501"/>
                    <a:pt x="10" y="547"/>
                  </a:cubicBezTo>
                  <a:cubicBezTo>
                    <a:pt x="12" y="593"/>
                    <a:pt x="15" y="638"/>
                    <a:pt x="19" y="684"/>
                  </a:cubicBezTo>
                  <a:cubicBezTo>
                    <a:pt x="23" y="729"/>
                    <a:pt x="29" y="774"/>
                    <a:pt x="36" y="819"/>
                  </a:cubicBezTo>
                  <a:cubicBezTo>
                    <a:pt x="44" y="864"/>
                    <a:pt x="53" y="909"/>
                    <a:pt x="64" y="953"/>
                  </a:cubicBezTo>
                  <a:cubicBezTo>
                    <a:pt x="75" y="998"/>
                    <a:pt x="88" y="1041"/>
                    <a:pt x="103" y="1085"/>
                  </a:cubicBezTo>
                  <a:cubicBezTo>
                    <a:pt x="87" y="1042"/>
                    <a:pt x="73" y="998"/>
                    <a:pt x="61" y="954"/>
                  </a:cubicBezTo>
                  <a:cubicBezTo>
                    <a:pt x="49" y="910"/>
                    <a:pt x="40" y="865"/>
                    <a:pt x="32" y="820"/>
                  </a:cubicBezTo>
                  <a:cubicBezTo>
                    <a:pt x="24" y="775"/>
                    <a:pt x="18" y="730"/>
                    <a:pt x="14" y="684"/>
                  </a:cubicBezTo>
                  <a:cubicBezTo>
                    <a:pt x="9" y="639"/>
                    <a:pt x="6" y="593"/>
                    <a:pt x="4" y="547"/>
                  </a:cubicBezTo>
                  <a:cubicBezTo>
                    <a:pt x="0" y="456"/>
                    <a:pt x="1" y="364"/>
                    <a:pt x="6" y="273"/>
                  </a:cubicBezTo>
                  <a:cubicBezTo>
                    <a:pt x="11" y="182"/>
                    <a:pt x="19"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11">
              <a:extLst>
                <a:ext uri="{FF2B5EF4-FFF2-40B4-BE49-F238E27FC236}">
                  <a16:creationId xmlns:a16="http://schemas.microsoft.com/office/drawing/2014/main" id="{916D43C7-FCD7-4334-BAC3-8209AC6A523D}"/>
                </a:ext>
              </a:extLst>
            </p:cNvPr>
            <p:cNvSpPr>
              <a:spLocks/>
            </p:cNvSpPr>
            <p:nvPr/>
          </p:nvSpPr>
          <p:spPr bwMode="auto">
            <a:xfrm>
              <a:off x="2136776" y="6189663"/>
              <a:ext cx="250825" cy="239713"/>
            </a:xfrm>
            <a:custGeom>
              <a:avLst/>
              <a:gdLst>
                <a:gd name="T0" fmla="*/ 0 w 108"/>
                <a:gd name="T1" fmla="*/ 103 h 103"/>
                <a:gd name="T2" fmla="*/ 57 w 108"/>
                <a:gd name="T3" fmla="*/ 54 h 103"/>
                <a:gd name="T4" fmla="*/ 64 w 108"/>
                <a:gd name="T5" fmla="*/ 48 h 103"/>
                <a:gd name="T6" fmla="*/ 70 w 108"/>
                <a:gd name="T7" fmla="*/ 42 h 103"/>
                <a:gd name="T8" fmla="*/ 83 w 108"/>
                <a:gd name="T9" fmla="*/ 28 h 103"/>
                <a:gd name="T10" fmla="*/ 108 w 108"/>
                <a:gd name="T11" fmla="*/ 0 h 103"/>
                <a:gd name="T12" fmla="*/ 87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4" y="48"/>
                    <a:pt x="64" y="48"/>
                    <a:pt x="64" y="48"/>
                  </a:cubicBezTo>
                  <a:cubicBezTo>
                    <a:pt x="70" y="42"/>
                    <a:pt x="70" y="42"/>
                    <a:pt x="70" y="42"/>
                  </a:cubicBezTo>
                  <a:cubicBezTo>
                    <a:pt x="75" y="37"/>
                    <a:pt x="79" y="33"/>
                    <a:pt x="83" y="28"/>
                  </a:cubicBezTo>
                  <a:cubicBezTo>
                    <a:pt x="92" y="19"/>
                    <a:pt x="100" y="10"/>
                    <a:pt x="108" y="0"/>
                  </a:cubicBezTo>
                  <a:cubicBezTo>
                    <a:pt x="102" y="11"/>
                    <a:pt x="95" y="22"/>
                    <a:pt x="87" y="31"/>
                  </a:cubicBezTo>
                  <a:cubicBezTo>
                    <a:pt x="79" y="41"/>
                    <a:pt x="70" y="50"/>
                    <a:pt x="61" y="59"/>
                  </a:cubicBezTo>
                  <a:cubicBezTo>
                    <a:pt x="52"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12">
              <a:extLst>
                <a:ext uri="{FF2B5EF4-FFF2-40B4-BE49-F238E27FC236}">
                  <a16:creationId xmlns:a16="http://schemas.microsoft.com/office/drawing/2014/main" id="{D557AA62-35CE-4843-B63A-37107E21445F}"/>
                </a:ext>
              </a:extLst>
            </p:cNvPr>
            <p:cNvSpPr>
              <a:spLocks/>
            </p:cNvSpPr>
            <p:nvPr/>
          </p:nvSpPr>
          <p:spPr bwMode="auto">
            <a:xfrm>
              <a:off x="2128839" y="6303963"/>
              <a:ext cx="249238" cy="236538"/>
            </a:xfrm>
            <a:custGeom>
              <a:avLst/>
              <a:gdLst>
                <a:gd name="T0" fmla="*/ 0 w 108"/>
                <a:gd name="T1" fmla="*/ 102 h 102"/>
                <a:gd name="T2" fmla="*/ 57 w 108"/>
                <a:gd name="T3" fmla="*/ 54 h 102"/>
                <a:gd name="T4" fmla="*/ 64 w 108"/>
                <a:gd name="T5" fmla="*/ 47 h 102"/>
                <a:gd name="T6" fmla="*/ 70 w 108"/>
                <a:gd name="T7" fmla="*/ 41 h 102"/>
                <a:gd name="T8" fmla="*/ 83 w 108"/>
                <a:gd name="T9" fmla="*/ 28 h 102"/>
                <a:gd name="T10" fmla="*/ 108 w 108"/>
                <a:gd name="T11" fmla="*/ 0 h 102"/>
                <a:gd name="T12" fmla="*/ 87 w 108"/>
                <a:gd name="T13" fmla="*/ 31 h 102"/>
                <a:gd name="T14" fmla="*/ 61 w 108"/>
                <a:gd name="T15" fmla="*/ 58 h 102"/>
                <a:gd name="T16" fmla="*/ 32 w 108"/>
                <a:gd name="T17" fmla="*/ 82 h 102"/>
                <a:gd name="T18" fmla="*/ 0 w 108"/>
                <a:gd name="T1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2">
                  <a:moveTo>
                    <a:pt x="0" y="102"/>
                  </a:moveTo>
                  <a:cubicBezTo>
                    <a:pt x="20" y="87"/>
                    <a:pt x="39" y="71"/>
                    <a:pt x="57" y="54"/>
                  </a:cubicBezTo>
                  <a:cubicBezTo>
                    <a:pt x="64" y="47"/>
                    <a:pt x="64" y="47"/>
                    <a:pt x="64" y="47"/>
                  </a:cubicBezTo>
                  <a:cubicBezTo>
                    <a:pt x="70" y="41"/>
                    <a:pt x="70" y="41"/>
                    <a:pt x="70" y="41"/>
                  </a:cubicBezTo>
                  <a:cubicBezTo>
                    <a:pt x="75" y="37"/>
                    <a:pt x="79" y="32"/>
                    <a:pt x="83" y="28"/>
                  </a:cubicBezTo>
                  <a:cubicBezTo>
                    <a:pt x="92" y="19"/>
                    <a:pt x="100" y="9"/>
                    <a:pt x="108" y="0"/>
                  </a:cubicBezTo>
                  <a:cubicBezTo>
                    <a:pt x="102" y="11"/>
                    <a:pt x="95" y="21"/>
                    <a:pt x="87" y="31"/>
                  </a:cubicBezTo>
                  <a:cubicBezTo>
                    <a:pt x="79" y="40"/>
                    <a:pt x="70" y="49"/>
                    <a:pt x="61" y="58"/>
                  </a:cubicBezTo>
                  <a:cubicBezTo>
                    <a:pt x="52" y="66"/>
                    <a:pt x="42" y="75"/>
                    <a:pt x="32" y="82"/>
                  </a:cubicBezTo>
                  <a:cubicBezTo>
                    <a:pt x="22" y="89"/>
                    <a:pt x="11" y="96"/>
                    <a:pt x="0"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13">
              <a:extLst>
                <a:ext uri="{FF2B5EF4-FFF2-40B4-BE49-F238E27FC236}">
                  <a16:creationId xmlns:a16="http://schemas.microsoft.com/office/drawing/2014/main" id="{59B42483-A784-4948-B176-73CCD7DF43BE}"/>
                </a:ext>
              </a:extLst>
            </p:cNvPr>
            <p:cNvSpPr>
              <a:spLocks/>
            </p:cNvSpPr>
            <p:nvPr/>
          </p:nvSpPr>
          <p:spPr bwMode="auto">
            <a:xfrm>
              <a:off x="2128839" y="6967538"/>
              <a:ext cx="247650" cy="239713"/>
            </a:xfrm>
            <a:custGeom>
              <a:avLst/>
              <a:gdLst>
                <a:gd name="T0" fmla="*/ 0 w 107"/>
                <a:gd name="T1" fmla="*/ 103 h 103"/>
                <a:gd name="T2" fmla="*/ 56 w 107"/>
                <a:gd name="T3" fmla="*/ 55 h 103"/>
                <a:gd name="T4" fmla="*/ 63 w 107"/>
                <a:gd name="T5" fmla="*/ 48 h 103"/>
                <a:gd name="T6" fmla="*/ 70 w 107"/>
                <a:gd name="T7" fmla="*/ 42 h 103"/>
                <a:gd name="T8" fmla="*/ 83 w 107"/>
                <a:gd name="T9" fmla="*/ 29 h 103"/>
                <a:gd name="T10" fmla="*/ 107 w 107"/>
                <a:gd name="T11" fmla="*/ 0 h 103"/>
                <a:gd name="T12" fmla="*/ 86 w 107"/>
                <a:gd name="T13" fmla="*/ 32 h 103"/>
                <a:gd name="T14" fmla="*/ 60 w 107"/>
                <a:gd name="T15" fmla="*/ 59 h 103"/>
                <a:gd name="T16" fmla="*/ 31 w 107"/>
                <a:gd name="T17" fmla="*/ 83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8"/>
                    <a:pt x="38" y="72"/>
                    <a:pt x="56" y="55"/>
                  </a:cubicBezTo>
                  <a:cubicBezTo>
                    <a:pt x="63" y="48"/>
                    <a:pt x="63" y="48"/>
                    <a:pt x="63" y="48"/>
                  </a:cubicBezTo>
                  <a:cubicBezTo>
                    <a:pt x="70" y="42"/>
                    <a:pt x="70" y="42"/>
                    <a:pt x="70" y="42"/>
                  </a:cubicBezTo>
                  <a:cubicBezTo>
                    <a:pt x="74" y="38"/>
                    <a:pt x="78" y="33"/>
                    <a:pt x="83" y="29"/>
                  </a:cubicBezTo>
                  <a:cubicBezTo>
                    <a:pt x="91" y="20"/>
                    <a:pt x="99" y="10"/>
                    <a:pt x="107" y="0"/>
                  </a:cubicBezTo>
                  <a:cubicBezTo>
                    <a:pt x="101" y="11"/>
                    <a:pt x="94" y="22"/>
                    <a:pt x="86" y="32"/>
                  </a:cubicBezTo>
                  <a:cubicBezTo>
                    <a:pt x="78" y="41"/>
                    <a:pt x="69" y="50"/>
                    <a:pt x="60" y="59"/>
                  </a:cubicBezTo>
                  <a:cubicBezTo>
                    <a:pt x="51" y="67"/>
                    <a:pt x="41" y="75"/>
                    <a:pt x="31" y="83"/>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14">
              <a:extLst>
                <a:ext uri="{FF2B5EF4-FFF2-40B4-BE49-F238E27FC236}">
                  <a16:creationId xmlns:a16="http://schemas.microsoft.com/office/drawing/2014/main" id="{B26003BC-301C-4B9D-951F-B676F4D5C9E8}"/>
                </a:ext>
              </a:extLst>
            </p:cNvPr>
            <p:cNvSpPr>
              <a:spLocks/>
            </p:cNvSpPr>
            <p:nvPr/>
          </p:nvSpPr>
          <p:spPr bwMode="auto">
            <a:xfrm>
              <a:off x="2133601" y="7070725"/>
              <a:ext cx="249238" cy="238125"/>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1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2" y="19"/>
                    <a:pt x="100" y="10"/>
                    <a:pt x="108" y="0"/>
                  </a:cubicBezTo>
                  <a:cubicBezTo>
                    <a:pt x="102"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15">
              <a:extLst>
                <a:ext uri="{FF2B5EF4-FFF2-40B4-BE49-F238E27FC236}">
                  <a16:creationId xmlns:a16="http://schemas.microsoft.com/office/drawing/2014/main" id="{317D49AB-57E9-460C-ABDE-C0649F9A6C08}"/>
                </a:ext>
              </a:extLst>
            </p:cNvPr>
            <p:cNvSpPr>
              <a:spLocks/>
            </p:cNvSpPr>
            <p:nvPr/>
          </p:nvSpPr>
          <p:spPr bwMode="auto">
            <a:xfrm>
              <a:off x="1727201" y="6599238"/>
              <a:ext cx="393700" cy="2413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5 w 170"/>
                <a:gd name="T13" fmla="*/ 84 h 104"/>
                <a:gd name="T14" fmla="*/ 136 w 170"/>
                <a:gd name="T15" fmla="*/ 89 h 104"/>
                <a:gd name="T16" fmla="*/ 147 w 170"/>
                <a:gd name="T17" fmla="*/ 94 h 104"/>
                <a:gd name="T18" fmla="*/ 153 w 170"/>
                <a:gd name="T19" fmla="*/ 97 h 104"/>
                <a:gd name="T20" fmla="*/ 159 w 170"/>
                <a:gd name="T21" fmla="*/ 99 h 104"/>
                <a:gd name="T22" fmla="*/ 170 w 170"/>
                <a:gd name="T23" fmla="*/ 104 h 104"/>
                <a:gd name="T24" fmla="*/ 123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0"/>
                    <a:pt x="81" y="59"/>
                  </a:cubicBezTo>
                  <a:cubicBezTo>
                    <a:pt x="88" y="64"/>
                    <a:pt x="95" y="68"/>
                    <a:pt x="102" y="72"/>
                  </a:cubicBezTo>
                  <a:cubicBezTo>
                    <a:pt x="113" y="78"/>
                    <a:pt x="113" y="78"/>
                    <a:pt x="113" y="78"/>
                  </a:cubicBezTo>
                  <a:cubicBezTo>
                    <a:pt x="119" y="81"/>
                    <a:pt x="119" y="81"/>
                    <a:pt x="119" y="81"/>
                  </a:cubicBezTo>
                  <a:cubicBezTo>
                    <a:pt x="125" y="84"/>
                    <a:pt x="125" y="84"/>
                    <a:pt x="125" y="84"/>
                  </a:cubicBezTo>
                  <a:cubicBezTo>
                    <a:pt x="136" y="89"/>
                    <a:pt x="136" y="89"/>
                    <a:pt x="136" y="89"/>
                  </a:cubicBezTo>
                  <a:cubicBezTo>
                    <a:pt x="147" y="94"/>
                    <a:pt x="147" y="94"/>
                    <a:pt x="147" y="94"/>
                  </a:cubicBezTo>
                  <a:cubicBezTo>
                    <a:pt x="149" y="95"/>
                    <a:pt x="151" y="96"/>
                    <a:pt x="153" y="97"/>
                  </a:cubicBezTo>
                  <a:cubicBezTo>
                    <a:pt x="159" y="99"/>
                    <a:pt x="159" y="99"/>
                    <a:pt x="159" y="99"/>
                  </a:cubicBezTo>
                  <a:cubicBezTo>
                    <a:pt x="163" y="101"/>
                    <a:pt x="167" y="102"/>
                    <a:pt x="170" y="104"/>
                  </a:cubicBezTo>
                  <a:cubicBezTo>
                    <a:pt x="154" y="100"/>
                    <a:pt x="138" y="95"/>
                    <a:pt x="123"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4" y="55"/>
                    <a:pt x="50" y="45"/>
                    <a:pt x="37" y="35"/>
                  </a:cubicBezTo>
                  <a:cubicBezTo>
                    <a:pt x="24" y="24"/>
                    <a:pt x="11"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16">
              <a:extLst>
                <a:ext uri="{FF2B5EF4-FFF2-40B4-BE49-F238E27FC236}">
                  <a16:creationId xmlns:a16="http://schemas.microsoft.com/office/drawing/2014/main" id="{7BD1C28B-8F5B-49B2-B576-994497E809CD}"/>
                </a:ext>
              </a:extLst>
            </p:cNvPr>
            <p:cNvSpPr>
              <a:spLocks/>
            </p:cNvSpPr>
            <p:nvPr/>
          </p:nvSpPr>
          <p:spPr bwMode="auto">
            <a:xfrm>
              <a:off x="1616076" y="6580188"/>
              <a:ext cx="504825" cy="330200"/>
            </a:xfrm>
            <a:custGeom>
              <a:avLst/>
              <a:gdLst>
                <a:gd name="T0" fmla="*/ 0 w 218"/>
                <a:gd name="T1" fmla="*/ 0 h 142"/>
                <a:gd name="T2" fmla="*/ 25 w 218"/>
                <a:gd name="T3" fmla="*/ 20 h 142"/>
                <a:gd name="T4" fmla="*/ 38 w 218"/>
                <a:gd name="T5" fmla="*/ 31 h 142"/>
                <a:gd name="T6" fmla="*/ 51 w 218"/>
                <a:gd name="T7" fmla="*/ 41 h 142"/>
                <a:gd name="T8" fmla="*/ 64 w 218"/>
                <a:gd name="T9" fmla="*/ 50 h 142"/>
                <a:gd name="T10" fmla="*/ 77 w 218"/>
                <a:gd name="T11" fmla="*/ 60 h 142"/>
                <a:gd name="T12" fmla="*/ 91 w 218"/>
                <a:gd name="T13" fmla="*/ 70 h 142"/>
                <a:gd name="T14" fmla="*/ 104 w 218"/>
                <a:gd name="T15" fmla="*/ 79 h 142"/>
                <a:gd name="T16" fmla="*/ 118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0"/>
                  </a:cubicBezTo>
                  <a:cubicBezTo>
                    <a:pt x="30" y="24"/>
                    <a:pt x="34" y="27"/>
                    <a:pt x="38" y="31"/>
                  </a:cubicBezTo>
                  <a:cubicBezTo>
                    <a:pt x="42" y="34"/>
                    <a:pt x="47" y="37"/>
                    <a:pt x="51" y="41"/>
                  </a:cubicBezTo>
                  <a:cubicBezTo>
                    <a:pt x="55" y="44"/>
                    <a:pt x="60" y="47"/>
                    <a:pt x="64" y="50"/>
                  </a:cubicBezTo>
                  <a:cubicBezTo>
                    <a:pt x="69" y="54"/>
                    <a:pt x="73" y="57"/>
                    <a:pt x="77" y="60"/>
                  </a:cubicBezTo>
                  <a:cubicBezTo>
                    <a:pt x="91" y="70"/>
                    <a:pt x="91" y="70"/>
                    <a:pt x="91" y="70"/>
                  </a:cubicBezTo>
                  <a:cubicBezTo>
                    <a:pt x="104" y="79"/>
                    <a:pt x="104" y="79"/>
                    <a:pt x="104" y="79"/>
                  </a:cubicBezTo>
                  <a:cubicBezTo>
                    <a:pt x="108" y="82"/>
                    <a:pt x="113" y="85"/>
                    <a:pt x="118"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8" y="108"/>
                    <a:pt x="119" y="96"/>
                    <a:pt x="101" y="84"/>
                  </a:cubicBezTo>
                  <a:cubicBezTo>
                    <a:pt x="83" y="71"/>
                    <a:pt x="65" y="58"/>
                    <a:pt x="48" y="44"/>
                  </a:cubicBezTo>
                  <a:cubicBezTo>
                    <a:pt x="31" y="30"/>
                    <a:pt x="15"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17">
              <a:extLst>
                <a:ext uri="{FF2B5EF4-FFF2-40B4-BE49-F238E27FC236}">
                  <a16:creationId xmlns:a16="http://schemas.microsoft.com/office/drawing/2014/main" id="{0BEEB209-19AD-404E-8164-C0D2E6EDCB41}"/>
                </a:ext>
              </a:extLst>
            </p:cNvPr>
            <p:cNvSpPr>
              <a:spLocks/>
            </p:cNvSpPr>
            <p:nvPr/>
          </p:nvSpPr>
          <p:spPr bwMode="auto">
            <a:xfrm>
              <a:off x="1727201" y="7558088"/>
              <a:ext cx="458788" cy="266700"/>
            </a:xfrm>
            <a:custGeom>
              <a:avLst/>
              <a:gdLst>
                <a:gd name="T0" fmla="*/ 0 w 198"/>
                <a:gd name="T1" fmla="*/ 0 h 115"/>
                <a:gd name="T2" fmla="*/ 40 w 198"/>
                <a:gd name="T3" fmla="*/ 43 h 115"/>
                <a:gd name="T4" fmla="*/ 46 w 198"/>
                <a:gd name="T5" fmla="*/ 48 h 115"/>
                <a:gd name="T6" fmla="*/ 51 w 198"/>
                <a:gd name="T7" fmla="*/ 52 h 115"/>
                <a:gd name="T8" fmla="*/ 63 w 198"/>
                <a:gd name="T9" fmla="*/ 60 h 115"/>
                <a:gd name="T10" fmla="*/ 75 w 198"/>
                <a:gd name="T11" fmla="*/ 69 h 115"/>
                <a:gd name="T12" fmla="*/ 88 w 198"/>
                <a:gd name="T13" fmla="*/ 76 h 115"/>
                <a:gd name="T14" fmla="*/ 101 w 198"/>
                <a:gd name="T15" fmla="*/ 83 h 115"/>
                <a:gd name="T16" fmla="*/ 107 w 198"/>
                <a:gd name="T17" fmla="*/ 86 h 115"/>
                <a:gd name="T18" fmla="*/ 114 w 198"/>
                <a:gd name="T19" fmla="*/ 89 h 115"/>
                <a:gd name="T20" fmla="*/ 128 w 198"/>
                <a:gd name="T21" fmla="*/ 95 h 115"/>
                <a:gd name="T22" fmla="*/ 141 w 198"/>
                <a:gd name="T23" fmla="*/ 99 h 115"/>
                <a:gd name="T24" fmla="*/ 148 w 198"/>
                <a:gd name="T25" fmla="*/ 102 h 115"/>
                <a:gd name="T26" fmla="*/ 155 w 198"/>
                <a:gd name="T27" fmla="*/ 104 h 115"/>
                <a:gd name="T28" fmla="*/ 169 w 198"/>
                <a:gd name="T29" fmla="*/ 108 h 115"/>
                <a:gd name="T30" fmla="*/ 198 w 198"/>
                <a:gd name="T31" fmla="*/ 115 h 115"/>
                <a:gd name="T32" fmla="*/ 183 w 198"/>
                <a:gd name="T33" fmla="*/ 113 h 115"/>
                <a:gd name="T34" fmla="*/ 176 w 198"/>
                <a:gd name="T35" fmla="*/ 112 h 115"/>
                <a:gd name="T36" fmla="*/ 169 w 198"/>
                <a:gd name="T37" fmla="*/ 111 h 115"/>
                <a:gd name="T38" fmla="*/ 154 w 198"/>
                <a:gd name="T39" fmla="*/ 108 h 115"/>
                <a:gd name="T40" fmla="*/ 147 w 198"/>
                <a:gd name="T41" fmla="*/ 106 h 115"/>
                <a:gd name="T42" fmla="*/ 140 w 198"/>
                <a:gd name="T43" fmla="*/ 104 h 115"/>
                <a:gd name="T44" fmla="*/ 126 w 198"/>
                <a:gd name="T45" fmla="*/ 99 h 115"/>
                <a:gd name="T46" fmla="*/ 112 w 198"/>
                <a:gd name="T47" fmla="*/ 94 h 115"/>
                <a:gd name="T48" fmla="*/ 105 w 198"/>
                <a:gd name="T49" fmla="*/ 91 h 115"/>
                <a:gd name="T50" fmla="*/ 98 w 198"/>
                <a:gd name="T51" fmla="*/ 88 h 115"/>
                <a:gd name="T52" fmla="*/ 85 w 198"/>
                <a:gd name="T53" fmla="*/ 81 h 115"/>
                <a:gd name="T54" fmla="*/ 37 w 198"/>
                <a:gd name="T55" fmla="*/ 46 h 115"/>
                <a:gd name="T56" fmla="*/ 0 w 198"/>
                <a:gd name="T5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5">
                  <a:moveTo>
                    <a:pt x="0" y="0"/>
                  </a:moveTo>
                  <a:cubicBezTo>
                    <a:pt x="11" y="16"/>
                    <a:pt x="25" y="30"/>
                    <a:pt x="40" y="43"/>
                  </a:cubicBezTo>
                  <a:cubicBezTo>
                    <a:pt x="46" y="48"/>
                    <a:pt x="46" y="48"/>
                    <a:pt x="46" y="48"/>
                  </a:cubicBezTo>
                  <a:cubicBezTo>
                    <a:pt x="47" y="49"/>
                    <a:pt x="49" y="50"/>
                    <a:pt x="51" y="52"/>
                  </a:cubicBezTo>
                  <a:cubicBezTo>
                    <a:pt x="55" y="55"/>
                    <a:pt x="59" y="58"/>
                    <a:pt x="63" y="60"/>
                  </a:cubicBezTo>
                  <a:cubicBezTo>
                    <a:pt x="67" y="63"/>
                    <a:pt x="71" y="66"/>
                    <a:pt x="75" y="69"/>
                  </a:cubicBezTo>
                  <a:cubicBezTo>
                    <a:pt x="88" y="76"/>
                    <a:pt x="88" y="76"/>
                    <a:pt x="88" y="76"/>
                  </a:cubicBezTo>
                  <a:cubicBezTo>
                    <a:pt x="92" y="78"/>
                    <a:pt x="97" y="80"/>
                    <a:pt x="101" y="83"/>
                  </a:cubicBezTo>
                  <a:cubicBezTo>
                    <a:pt x="107" y="86"/>
                    <a:pt x="107" y="86"/>
                    <a:pt x="107" y="86"/>
                  </a:cubicBezTo>
                  <a:cubicBezTo>
                    <a:pt x="114" y="89"/>
                    <a:pt x="114" y="89"/>
                    <a:pt x="114" y="89"/>
                  </a:cubicBezTo>
                  <a:cubicBezTo>
                    <a:pt x="119" y="91"/>
                    <a:pt x="123" y="93"/>
                    <a:pt x="128" y="95"/>
                  </a:cubicBezTo>
                  <a:cubicBezTo>
                    <a:pt x="141" y="99"/>
                    <a:pt x="141" y="99"/>
                    <a:pt x="141" y="99"/>
                  </a:cubicBezTo>
                  <a:cubicBezTo>
                    <a:pt x="148" y="102"/>
                    <a:pt x="148" y="102"/>
                    <a:pt x="148" y="102"/>
                  </a:cubicBezTo>
                  <a:cubicBezTo>
                    <a:pt x="155" y="104"/>
                    <a:pt x="155" y="104"/>
                    <a:pt x="155" y="104"/>
                  </a:cubicBezTo>
                  <a:cubicBezTo>
                    <a:pt x="169" y="108"/>
                    <a:pt x="169" y="108"/>
                    <a:pt x="169" y="108"/>
                  </a:cubicBezTo>
                  <a:cubicBezTo>
                    <a:pt x="179" y="111"/>
                    <a:pt x="189" y="112"/>
                    <a:pt x="198" y="115"/>
                  </a:cubicBezTo>
                  <a:cubicBezTo>
                    <a:pt x="193" y="114"/>
                    <a:pt x="188" y="114"/>
                    <a:pt x="183" y="113"/>
                  </a:cubicBezTo>
                  <a:cubicBezTo>
                    <a:pt x="176" y="112"/>
                    <a:pt x="176" y="112"/>
                    <a:pt x="176" y="112"/>
                  </a:cubicBezTo>
                  <a:cubicBezTo>
                    <a:pt x="174" y="112"/>
                    <a:pt x="171" y="111"/>
                    <a:pt x="169" y="111"/>
                  </a:cubicBezTo>
                  <a:cubicBezTo>
                    <a:pt x="154" y="108"/>
                    <a:pt x="154" y="108"/>
                    <a:pt x="154" y="108"/>
                  </a:cubicBezTo>
                  <a:cubicBezTo>
                    <a:pt x="152" y="107"/>
                    <a:pt x="150" y="107"/>
                    <a:pt x="147" y="106"/>
                  </a:cubicBezTo>
                  <a:cubicBezTo>
                    <a:pt x="140" y="104"/>
                    <a:pt x="140" y="104"/>
                    <a:pt x="140" y="104"/>
                  </a:cubicBezTo>
                  <a:cubicBezTo>
                    <a:pt x="126" y="99"/>
                    <a:pt x="126" y="99"/>
                    <a:pt x="126" y="99"/>
                  </a:cubicBezTo>
                  <a:cubicBezTo>
                    <a:pt x="121" y="97"/>
                    <a:pt x="117" y="96"/>
                    <a:pt x="112" y="94"/>
                  </a:cubicBezTo>
                  <a:cubicBezTo>
                    <a:pt x="105" y="91"/>
                    <a:pt x="105" y="91"/>
                    <a:pt x="105" y="91"/>
                  </a:cubicBezTo>
                  <a:cubicBezTo>
                    <a:pt x="98" y="88"/>
                    <a:pt x="98" y="88"/>
                    <a:pt x="98" y="88"/>
                  </a:cubicBezTo>
                  <a:cubicBezTo>
                    <a:pt x="94" y="85"/>
                    <a:pt x="90" y="83"/>
                    <a:pt x="85" y="81"/>
                  </a:cubicBezTo>
                  <a:cubicBezTo>
                    <a:pt x="68" y="71"/>
                    <a:pt x="52" y="60"/>
                    <a:pt x="37" y="46"/>
                  </a:cubicBezTo>
                  <a:cubicBezTo>
                    <a:pt x="22" y="33"/>
                    <a:pt x="9"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18">
              <a:extLst>
                <a:ext uri="{FF2B5EF4-FFF2-40B4-BE49-F238E27FC236}">
                  <a16:creationId xmlns:a16="http://schemas.microsoft.com/office/drawing/2014/main" id="{1F6276CE-3648-45A5-9B68-EB6F0E7E3E35}"/>
                </a:ext>
              </a:extLst>
            </p:cNvPr>
            <p:cNvSpPr>
              <a:spLocks/>
            </p:cNvSpPr>
            <p:nvPr/>
          </p:nvSpPr>
          <p:spPr bwMode="auto">
            <a:xfrm>
              <a:off x="1724026" y="7783513"/>
              <a:ext cx="495300" cy="212725"/>
            </a:xfrm>
            <a:custGeom>
              <a:avLst/>
              <a:gdLst>
                <a:gd name="T0" fmla="*/ 0 w 213"/>
                <a:gd name="T1" fmla="*/ 0 h 92"/>
                <a:gd name="T2" fmla="*/ 46 w 213"/>
                <a:gd name="T3" fmla="*/ 37 h 92"/>
                <a:gd name="T4" fmla="*/ 98 w 213"/>
                <a:gd name="T5" fmla="*/ 64 h 92"/>
                <a:gd name="T6" fmla="*/ 155 w 213"/>
                <a:gd name="T7" fmla="*/ 83 h 92"/>
                <a:gd name="T8" fmla="*/ 184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4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7" y="72"/>
                    <a:pt x="135" y="79"/>
                    <a:pt x="155" y="83"/>
                  </a:cubicBezTo>
                  <a:cubicBezTo>
                    <a:pt x="164" y="86"/>
                    <a:pt x="174" y="87"/>
                    <a:pt x="184"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6" y="90"/>
                    <a:pt x="163" y="89"/>
                    <a:pt x="161" y="89"/>
                  </a:cubicBezTo>
                  <a:cubicBezTo>
                    <a:pt x="154" y="87"/>
                    <a:pt x="154" y="87"/>
                    <a:pt x="154" y="87"/>
                  </a:cubicBezTo>
                  <a:cubicBezTo>
                    <a:pt x="149" y="86"/>
                    <a:pt x="144"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4"/>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19">
              <a:extLst>
                <a:ext uri="{FF2B5EF4-FFF2-40B4-BE49-F238E27FC236}">
                  <a16:creationId xmlns:a16="http://schemas.microsoft.com/office/drawing/2014/main" id="{A42EB60F-4C36-4F78-B5DB-CB137A2430D0}"/>
                </a:ext>
              </a:extLst>
            </p:cNvPr>
            <p:cNvSpPr>
              <a:spLocks/>
            </p:cNvSpPr>
            <p:nvPr/>
          </p:nvSpPr>
          <p:spPr bwMode="auto">
            <a:xfrm>
              <a:off x="1731964" y="7197725"/>
              <a:ext cx="927100" cy="1606550"/>
            </a:xfrm>
            <a:custGeom>
              <a:avLst/>
              <a:gdLst>
                <a:gd name="T0" fmla="*/ 320 w 400"/>
                <a:gd name="T1" fmla="*/ 295 h 692"/>
                <a:gd name="T2" fmla="*/ 334 w 400"/>
                <a:gd name="T3" fmla="*/ 664 h 692"/>
                <a:gd name="T4" fmla="*/ 80 w 400"/>
                <a:gd name="T5" fmla="*/ 396 h 692"/>
                <a:gd name="T6" fmla="*/ 66 w 400"/>
                <a:gd name="T7" fmla="*/ 28 h 692"/>
                <a:gd name="T8" fmla="*/ 320 w 400"/>
                <a:gd name="T9" fmla="*/ 295 h 692"/>
              </a:gdLst>
              <a:ahLst/>
              <a:cxnLst>
                <a:cxn ang="0">
                  <a:pos x="T0" y="T1"/>
                </a:cxn>
                <a:cxn ang="0">
                  <a:pos x="T2" y="T3"/>
                </a:cxn>
                <a:cxn ang="0">
                  <a:pos x="T4" y="T5"/>
                </a:cxn>
                <a:cxn ang="0">
                  <a:pos x="T6" y="T7"/>
                </a:cxn>
                <a:cxn ang="0">
                  <a:pos x="T8" y="T9"/>
                </a:cxn>
              </a:cxnLst>
              <a:rect l="0" t="0" r="r" b="b"/>
              <a:pathLst>
                <a:path w="400" h="692">
                  <a:moveTo>
                    <a:pt x="320" y="295"/>
                  </a:moveTo>
                  <a:cubicBezTo>
                    <a:pt x="394" y="471"/>
                    <a:pt x="400" y="636"/>
                    <a:pt x="334" y="664"/>
                  </a:cubicBezTo>
                  <a:cubicBezTo>
                    <a:pt x="268" y="692"/>
                    <a:pt x="154" y="572"/>
                    <a:pt x="80" y="396"/>
                  </a:cubicBezTo>
                  <a:cubicBezTo>
                    <a:pt x="6" y="221"/>
                    <a:pt x="0" y="56"/>
                    <a:pt x="66" y="28"/>
                  </a:cubicBezTo>
                  <a:cubicBezTo>
                    <a:pt x="133" y="0"/>
                    <a:pt x="247" y="120"/>
                    <a:pt x="320" y="29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0">
              <a:extLst>
                <a:ext uri="{FF2B5EF4-FFF2-40B4-BE49-F238E27FC236}">
                  <a16:creationId xmlns:a16="http://schemas.microsoft.com/office/drawing/2014/main" id="{8E2279A7-1A66-4B09-AD8D-B647C326F61A}"/>
                </a:ext>
              </a:extLst>
            </p:cNvPr>
            <p:cNvSpPr>
              <a:spLocks/>
            </p:cNvSpPr>
            <p:nvPr/>
          </p:nvSpPr>
          <p:spPr bwMode="auto">
            <a:xfrm>
              <a:off x="2128839" y="6700838"/>
              <a:ext cx="1050925" cy="2116138"/>
            </a:xfrm>
            <a:custGeom>
              <a:avLst/>
              <a:gdLst>
                <a:gd name="T0" fmla="*/ 390 w 453"/>
                <a:gd name="T1" fmla="*/ 499 h 911"/>
                <a:gd name="T2" fmla="*/ 112 w 453"/>
                <a:gd name="T3" fmla="*/ 887 h 911"/>
                <a:gd name="T4" fmla="*/ 64 w 453"/>
                <a:gd name="T5" fmla="*/ 412 h 911"/>
                <a:gd name="T6" fmla="*/ 342 w 453"/>
                <a:gd name="T7" fmla="*/ 24 h 911"/>
                <a:gd name="T8" fmla="*/ 390 w 453"/>
                <a:gd name="T9" fmla="*/ 499 h 911"/>
              </a:gdLst>
              <a:ahLst/>
              <a:cxnLst>
                <a:cxn ang="0">
                  <a:pos x="T0" y="T1"/>
                </a:cxn>
                <a:cxn ang="0">
                  <a:pos x="T2" y="T3"/>
                </a:cxn>
                <a:cxn ang="0">
                  <a:pos x="T4" y="T5"/>
                </a:cxn>
                <a:cxn ang="0">
                  <a:pos x="T6" y="T7"/>
                </a:cxn>
                <a:cxn ang="0">
                  <a:pos x="T8" y="T9"/>
                </a:cxn>
              </a:cxnLst>
              <a:rect l="0" t="0" r="r" b="b"/>
              <a:pathLst>
                <a:path w="453" h="911">
                  <a:moveTo>
                    <a:pt x="390" y="499"/>
                  </a:moveTo>
                  <a:cubicBezTo>
                    <a:pt x="327" y="737"/>
                    <a:pt x="202" y="911"/>
                    <a:pt x="112" y="887"/>
                  </a:cubicBezTo>
                  <a:cubicBezTo>
                    <a:pt x="22" y="863"/>
                    <a:pt x="0" y="650"/>
                    <a:pt x="64" y="412"/>
                  </a:cubicBezTo>
                  <a:cubicBezTo>
                    <a:pt x="127" y="174"/>
                    <a:pt x="252" y="0"/>
                    <a:pt x="342" y="24"/>
                  </a:cubicBezTo>
                  <a:cubicBezTo>
                    <a:pt x="432" y="48"/>
                    <a:pt x="453" y="261"/>
                    <a:pt x="390" y="49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1">
              <a:extLst>
                <a:ext uri="{FF2B5EF4-FFF2-40B4-BE49-F238E27FC236}">
                  <a16:creationId xmlns:a16="http://schemas.microsoft.com/office/drawing/2014/main" id="{3CC15602-76D7-4DB4-AE41-583AF740AFDD}"/>
                </a:ext>
              </a:extLst>
            </p:cNvPr>
            <p:cNvSpPr>
              <a:spLocks/>
            </p:cNvSpPr>
            <p:nvPr/>
          </p:nvSpPr>
          <p:spPr bwMode="auto">
            <a:xfrm>
              <a:off x="1933576" y="6861175"/>
              <a:ext cx="949325" cy="1751013"/>
            </a:xfrm>
            <a:custGeom>
              <a:avLst/>
              <a:gdLst>
                <a:gd name="T0" fmla="*/ 0 w 409"/>
                <a:gd name="T1" fmla="*/ 239 h 754"/>
                <a:gd name="T2" fmla="*/ 58 w 409"/>
                <a:gd name="T3" fmla="*/ 366 h 754"/>
                <a:gd name="T4" fmla="*/ 116 w 409"/>
                <a:gd name="T5" fmla="*/ 492 h 754"/>
                <a:gd name="T6" fmla="*/ 174 w 409"/>
                <a:gd name="T7" fmla="*/ 618 h 754"/>
                <a:gd name="T8" fmla="*/ 231 w 409"/>
                <a:gd name="T9" fmla="*/ 745 h 754"/>
                <a:gd name="T10" fmla="*/ 226 w 409"/>
                <a:gd name="T11" fmla="*/ 745 h 754"/>
                <a:gd name="T12" fmla="*/ 248 w 409"/>
                <a:gd name="T13" fmla="*/ 652 h 754"/>
                <a:gd name="T14" fmla="*/ 271 w 409"/>
                <a:gd name="T15" fmla="*/ 559 h 754"/>
                <a:gd name="T16" fmla="*/ 316 w 409"/>
                <a:gd name="T17" fmla="*/ 372 h 754"/>
                <a:gd name="T18" fmla="*/ 363 w 409"/>
                <a:gd name="T19" fmla="*/ 186 h 754"/>
                <a:gd name="T20" fmla="*/ 409 w 409"/>
                <a:gd name="T21" fmla="*/ 0 h 754"/>
                <a:gd name="T22" fmla="*/ 366 w 409"/>
                <a:gd name="T23" fmla="*/ 187 h 754"/>
                <a:gd name="T24" fmla="*/ 321 w 409"/>
                <a:gd name="T25" fmla="*/ 373 h 754"/>
                <a:gd name="T26" fmla="*/ 276 w 409"/>
                <a:gd name="T27" fmla="*/ 560 h 754"/>
                <a:gd name="T28" fmla="*/ 254 w 409"/>
                <a:gd name="T29" fmla="*/ 653 h 754"/>
                <a:gd name="T30" fmla="*/ 231 w 409"/>
                <a:gd name="T31" fmla="*/ 747 h 754"/>
                <a:gd name="T32" fmla="*/ 229 w 409"/>
                <a:gd name="T33" fmla="*/ 754 h 754"/>
                <a:gd name="T34" fmla="*/ 226 w 409"/>
                <a:gd name="T35" fmla="*/ 747 h 754"/>
                <a:gd name="T36" fmla="*/ 169 w 409"/>
                <a:gd name="T37" fmla="*/ 620 h 754"/>
                <a:gd name="T38" fmla="*/ 113 w 409"/>
                <a:gd name="T39" fmla="*/ 493 h 754"/>
                <a:gd name="T40" fmla="*/ 56 w 409"/>
                <a:gd name="T41" fmla="*/ 366 h 754"/>
                <a:gd name="T42" fmla="*/ 0 w 409"/>
                <a:gd name="T43" fmla="*/ 239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754">
                  <a:moveTo>
                    <a:pt x="0" y="239"/>
                  </a:moveTo>
                  <a:cubicBezTo>
                    <a:pt x="58" y="366"/>
                    <a:pt x="58" y="366"/>
                    <a:pt x="58" y="366"/>
                  </a:cubicBezTo>
                  <a:cubicBezTo>
                    <a:pt x="78" y="408"/>
                    <a:pt x="97" y="450"/>
                    <a:pt x="116" y="492"/>
                  </a:cubicBezTo>
                  <a:cubicBezTo>
                    <a:pt x="174" y="618"/>
                    <a:pt x="174" y="618"/>
                    <a:pt x="174" y="618"/>
                  </a:cubicBezTo>
                  <a:cubicBezTo>
                    <a:pt x="231" y="745"/>
                    <a:pt x="231" y="745"/>
                    <a:pt x="231" y="745"/>
                  </a:cubicBezTo>
                  <a:cubicBezTo>
                    <a:pt x="226" y="745"/>
                    <a:pt x="226" y="745"/>
                    <a:pt x="226" y="745"/>
                  </a:cubicBezTo>
                  <a:cubicBezTo>
                    <a:pt x="248" y="652"/>
                    <a:pt x="248" y="652"/>
                    <a:pt x="248" y="652"/>
                  </a:cubicBezTo>
                  <a:cubicBezTo>
                    <a:pt x="271" y="559"/>
                    <a:pt x="271" y="559"/>
                    <a:pt x="271" y="559"/>
                  </a:cubicBezTo>
                  <a:cubicBezTo>
                    <a:pt x="316" y="372"/>
                    <a:pt x="316" y="372"/>
                    <a:pt x="316" y="372"/>
                  </a:cubicBezTo>
                  <a:cubicBezTo>
                    <a:pt x="363" y="186"/>
                    <a:pt x="363" y="186"/>
                    <a:pt x="363" y="186"/>
                  </a:cubicBezTo>
                  <a:cubicBezTo>
                    <a:pt x="409" y="0"/>
                    <a:pt x="409" y="0"/>
                    <a:pt x="409" y="0"/>
                  </a:cubicBezTo>
                  <a:cubicBezTo>
                    <a:pt x="366" y="187"/>
                    <a:pt x="366" y="187"/>
                    <a:pt x="366" y="187"/>
                  </a:cubicBezTo>
                  <a:cubicBezTo>
                    <a:pt x="321" y="373"/>
                    <a:pt x="321" y="373"/>
                    <a:pt x="321" y="373"/>
                  </a:cubicBezTo>
                  <a:cubicBezTo>
                    <a:pt x="276" y="560"/>
                    <a:pt x="276" y="560"/>
                    <a:pt x="276" y="560"/>
                  </a:cubicBezTo>
                  <a:cubicBezTo>
                    <a:pt x="254" y="653"/>
                    <a:pt x="254" y="653"/>
                    <a:pt x="254" y="653"/>
                  </a:cubicBezTo>
                  <a:cubicBezTo>
                    <a:pt x="231" y="747"/>
                    <a:pt x="231" y="747"/>
                    <a:pt x="231" y="747"/>
                  </a:cubicBezTo>
                  <a:cubicBezTo>
                    <a:pt x="229" y="754"/>
                    <a:pt x="229" y="754"/>
                    <a:pt x="229" y="754"/>
                  </a:cubicBezTo>
                  <a:cubicBezTo>
                    <a:pt x="226" y="747"/>
                    <a:pt x="226" y="747"/>
                    <a:pt x="226" y="747"/>
                  </a:cubicBezTo>
                  <a:cubicBezTo>
                    <a:pt x="169" y="620"/>
                    <a:pt x="169" y="620"/>
                    <a:pt x="169" y="620"/>
                  </a:cubicBezTo>
                  <a:cubicBezTo>
                    <a:pt x="113" y="493"/>
                    <a:pt x="113" y="493"/>
                    <a:pt x="113" y="493"/>
                  </a:cubicBezTo>
                  <a:cubicBezTo>
                    <a:pt x="94" y="451"/>
                    <a:pt x="75" y="409"/>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2">
              <a:extLst>
                <a:ext uri="{FF2B5EF4-FFF2-40B4-BE49-F238E27FC236}">
                  <a16:creationId xmlns:a16="http://schemas.microsoft.com/office/drawing/2014/main" id="{79FE662C-BAE2-46F8-B3DF-CFE83868DBAE}"/>
                </a:ext>
              </a:extLst>
            </p:cNvPr>
            <p:cNvSpPr>
              <a:spLocks/>
            </p:cNvSpPr>
            <p:nvPr/>
          </p:nvSpPr>
          <p:spPr bwMode="auto">
            <a:xfrm>
              <a:off x="2392364" y="7794625"/>
              <a:ext cx="165100" cy="409575"/>
            </a:xfrm>
            <a:custGeom>
              <a:avLst/>
              <a:gdLst>
                <a:gd name="T0" fmla="*/ 0 w 71"/>
                <a:gd name="T1" fmla="*/ 0 h 176"/>
                <a:gd name="T2" fmla="*/ 15 w 71"/>
                <a:gd name="T3" fmla="*/ 46 h 176"/>
                <a:gd name="T4" fmla="*/ 30 w 71"/>
                <a:gd name="T5" fmla="*/ 91 h 176"/>
                <a:gd name="T6" fmla="*/ 47 w 71"/>
                <a:gd name="T7" fmla="*/ 135 h 176"/>
                <a:gd name="T8" fmla="*/ 71 w 71"/>
                <a:gd name="T9" fmla="*/ 176 h 176"/>
                <a:gd name="T10" fmla="*/ 43 w 71"/>
                <a:gd name="T11" fmla="*/ 137 h 176"/>
                <a:gd name="T12" fmla="*/ 24 w 71"/>
                <a:gd name="T13" fmla="*/ 93 h 176"/>
                <a:gd name="T14" fmla="*/ 11 w 71"/>
                <a:gd name="T15" fmla="*/ 47 h 176"/>
                <a:gd name="T16" fmla="*/ 0 w 71"/>
                <a:gd name="T1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6">
                  <a:moveTo>
                    <a:pt x="0" y="0"/>
                  </a:moveTo>
                  <a:cubicBezTo>
                    <a:pt x="5" y="16"/>
                    <a:pt x="10" y="31"/>
                    <a:pt x="15" y="46"/>
                  </a:cubicBezTo>
                  <a:cubicBezTo>
                    <a:pt x="20" y="61"/>
                    <a:pt x="25" y="76"/>
                    <a:pt x="30" y="91"/>
                  </a:cubicBezTo>
                  <a:cubicBezTo>
                    <a:pt x="35" y="106"/>
                    <a:pt x="41" y="121"/>
                    <a:pt x="47" y="135"/>
                  </a:cubicBezTo>
                  <a:cubicBezTo>
                    <a:pt x="53" y="149"/>
                    <a:pt x="61" y="163"/>
                    <a:pt x="71" y="176"/>
                  </a:cubicBezTo>
                  <a:cubicBezTo>
                    <a:pt x="59" y="165"/>
                    <a:pt x="50" y="151"/>
                    <a:pt x="43" y="137"/>
                  </a:cubicBezTo>
                  <a:cubicBezTo>
                    <a:pt x="36" y="123"/>
                    <a:pt x="30" y="108"/>
                    <a:pt x="24" y="93"/>
                  </a:cubicBezTo>
                  <a:cubicBezTo>
                    <a:pt x="19" y="78"/>
                    <a:pt x="15" y="62"/>
                    <a:pt x="11" y="47"/>
                  </a:cubicBezTo>
                  <a:cubicBezTo>
                    <a:pt x="7"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3">
              <a:extLst>
                <a:ext uri="{FF2B5EF4-FFF2-40B4-BE49-F238E27FC236}">
                  <a16:creationId xmlns:a16="http://schemas.microsoft.com/office/drawing/2014/main" id="{2E885D78-CCAE-42B8-8BC9-DF34C3134743}"/>
                </a:ext>
              </a:extLst>
            </p:cNvPr>
            <p:cNvSpPr>
              <a:spLocks/>
            </p:cNvSpPr>
            <p:nvPr/>
          </p:nvSpPr>
          <p:spPr bwMode="auto">
            <a:xfrm>
              <a:off x="2457451" y="7613650"/>
              <a:ext cx="146050" cy="401638"/>
            </a:xfrm>
            <a:custGeom>
              <a:avLst/>
              <a:gdLst>
                <a:gd name="T0" fmla="*/ 0 w 63"/>
                <a:gd name="T1" fmla="*/ 0 h 173"/>
                <a:gd name="T2" fmla="*/ 14 w 63"/>
                <a:gd name="T3" fmla="*/ 44 h 173"/>
                <a:gd name="T4" fmla="*/ 28 w 63"/>
                <a:gd name="T5" fmla="*/ 88 h 173"/>
                <a:gd name="T6" fmla="*/ 43 w 63"/>
                <a:gd name="T7" fmla="*/ 131 h 173"/>
                <a:gd name="T8" fmla="*/ 63 w 63"/>
                <a:gd name="T9" fmla="*/ 173 h 173"/>
                <a:gd name="T10" fmla="*/ 39 w 63"/>
                <a:gd name="T11" fmla="*/ 133 h 173"/>
                <a:gd name="T12" fmla="*/ 22 w 63"/>
                <a:gd name="T13" fmla="*/ 90 h 173"/>
                <a:gd name="T14" fmla="*/ 10 w 63"/>
                <a:gd name="T15" fmla="*/ 45 h 173"/>
                <a:gd name="T16" fmla="*/ 0 w 63"/>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73">
                  <a:moveTo>
                    <a:pt x="0" y="0"/>
                  </a:moveTo>
                  <a:cubicBezTo>
                    <a:pt x="5" y="15"/>
                    <a:pt x="10" y="29"/>
                    <a:pt x="14" y="44"/>
                  </a:cubicBezTo>
                  <a:cubicBezTo>
                    <a:pt x="19" y="59"/>
                    <a:pt x="23" y="73"/>
                    <a:pt x="28" y="88"/>
                  </a:cubicBezTo>
                  <a:cubicBezTo>
                    <a:pt x="32" y="103"/>
                    <a:pt x="37" y="117"/>
                    <a:pt x="43" y="131"/>
                  </a:cubicBezTo>
                  <a:cubicBezTo>
                    <a:pt x="48" y="146"/>
                    <a:pt x="54" y="160"/>
                    <a:pt x="63" y="173"/>
                  </a:cubicBezTo>
                  <a:cubicBezTo>
                    <a:pt x="52" y="161"/>
                    <a:pt x="45" y="147"/>
                    <a:pt x="39" y="133"/>
                  </a:cubicBezTo>
                  <a:cubicBezTo>
                    <a:pt x="32" y="119"/>
                    <a:pt x="27" y="105"/>
                    <a:pt x="22" y="90"/>
                  </a:cubicBezTo>
                  <a:cubicBezTo>
                    <a:pt x="18" y="75"/>
                    <a:pt x="14" y="60"/>
                    <a:pt x="10" y="45"/>
                  </a:cubicBezTo>
                  <a:cubicBezTo>
                    <a:pt x="6" y="30"/>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4">
              <a:extLst>
                <a:ext uri="{FF2B5EF4-FFF2-40B4-BE49-F238E27FC236}">
                  <a16:creationId xmlns:a16="http://schemas.microsoft.com/office/drawing/2014/main" id="{B03B87A6-DF84-42BF-9F14-3D80C15503DE}"/>
                </a:ext>
              </a:extLst>
            </p:cNvPr>
            <p:cNvSpPr>
              <a:spLocks/>
            </p:cNvSpPr>
            <p:nvPr/>
          </p:nvSpPr>
          <p:spPr bwMode="auto">
            <a:xfrm>
              <a:off x="2527301" y="7218363"/>
              <a:ext cx="165100" cy="428625"/>
            </a:xfrm>
            <a:custGeom>
              <a:avLst/>
              <a:gdLst>
                <a:gd name="T0" fmla="*/ 0 w 71"/>
                <a:gd name="T1" fmla="*/ 0 h 184"/>
                <a:gd name="T2" fmla="*/ 15 w 71"/>
                <a:gd name="T3" fmla="*/ 47 h 184"/>
                <a:gd name="T4" fmla="*/ 30 w 71"/>
                <a:gd name="T5" fmla="*/ 95 h 184"/>
                <a:gd name="T6" fmla="*/ 47 w 71"/>
                <a:gd name="T7" fmla="*/ 141 h 184"/>
                <a:gd name="T8" fmla="*/ 52 w 71"/>
                <a:gd name="T9" fmla="*/ 152 h 184"/>
                <a:gd name="T10" fmla="*/ 58 w 71"/>
                <a:gd name="T11" fmla="*/ 163 h 184"/>
                <a:gd name="T12" fmla="*/ 71 w 71"/>
                <a:gd name="T13" fmla="*/ 184 h 184"/>
                <a:gd name="T14" fmla="*/ 43 w 71"/>
                <a:gd name="T15" fmla="*/ 143 h 184"/>
                <a:gd name="T16" fmla="*/ 25 w 71"/>
                <a:gd name="T17" fmla="*/ 97 h 184"/>
                <a:gd name="T18" fmla="*/ 11 w 71"/>
                <a:gd name="T19" fmla="*/ 49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5" y="16"/>
                    <a:pt x="10" y="32"/>
                    <a:pt x="15" y="47"/>
                  </a:cubicBezTo>
                  <a:cubicBezTo>
                    <a:pt x="20" y="63"/>
                    <a:pt x="25" y="79"/>
                    <a:pt x="30" y="95"/>
                  </a:cubicBezTo>
                  <a:cubicBezTo>
                    <a:pt x="35" y="110"/>
                    <a:pt x="41" y="126"/>
                    <a:pt x="47" y="141"/>
                  </a:cubicBezTo>
                  <a:cubicBezTo>
                    <a:pt x="49" y="145"/>
                    <a:pt x="51" y="149"/>
                    <a:pt x="52" y="152"/>
                  </a:cubicBezTo>
                  <a:cubicBezTo>
                    <a:pt x="54" y="156"/>
                    <a:pt x="56" y="160"/>
                    <a:pt x="58" y="163"/>
                  </a:cubicBezTo>
                  <a:cubicBezTo>
                    <a:pt x="62" y="171"/>
                    <a:pt x="66" y="178"/>
                    <a:pt x="71" y="184"/>
                  </a:cubicBezTo>
                  <a:cubicBezTo>
                    <a:pt x="59" y="173"/>
                    <a:pt x="50" y="158"/>
                    <a:pt x="43" y="143"/>
                  </a:cubicBezTo>
                  <a:cubicBezTo>
                    <a:pt x="36" y="128"/>
                    <a:pt x="30" y="112"/>
                    <a:pt x="25" y="97"/>
                  </a:cubicBezTo>
                  <a:cubicBezTo>
                    <a:pt x="20" y="81"/>
                    <a:pt x="15" y="65"/>
                    <a:pt x="11" y="49"/>
                  </a:cubicBezTo>
                  <a:cubicBezTo>
                    <a:pt x="7" y="33"/>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
              <a:extLst>
                <a:ext uri="{FF2B5EF4-FFF2-40B4-BE49-F238E27FC236}">
                  <a16:creationId xmlns:a16="http://schemas.microsoft.com/office/drawing/2014/main" id="{4BB6D3EE-2FCE-4CEA-8521-E77B5A985912}"/>
                </a:ext>
              </a:extLst>
            </p:cNvPr>
            <p:cNvSpPr>
              <a:spLocks/>
            </p:cNvSpPr>
            <p:nvPr/>
          </p:nvSpPr>
          <p:spPr bwMode="auto">
            <a:xfrm>
              <a:off x="2741614" y="7162800"/>
              <a:ext cx="296863" cy="285750"/>
            </a:xfrm>
            <a:custGeom>
              <a:avLst/>
              <a:gdLst>
                <a:gd name="T0" fmla="*/ 0 w 128"/>
                <a:gd name="T1" fmla="*/ 123 h 123"/>
                <a:gd name="T2" fmla="*/ 34 w 128"/>
                <a:gd name="T3" fmla="*/ 95 h 123"/>
                <a:gd name="T4" fmla="*/ 66 w 128"/>
                <a:gd name="T5" fmla="*/ 64 h 123"/>
                <a:gd name="T6" fmla="*/ 97 w 128"/>
                <a:gd name="T7" fmla="*/ 32 h 123"/>
                <a:gd name="T8" fmla="*/ 128 w 128"/>
                <a:gd name="T9" fmla="*/ 0 h 123"/>
                <a:gd name="T10" fmla="*/ 100 w 128"/>
                <a:gd name="T11" fmla="*/ 35 h 123"/>
                <a:gd name="T12" fmla="*/ 70 w 128"/>
                <a:gd name="T13" fmla="*/ 68 h 123"/>
                <a:gd name="T14" fmla="*/ 37 w 128"/>
                <a:gd name="T15" fmla="*/ 98 h 123"/>
                <a:gd name="T16" fmla="*/ 0 w 128"/>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3">
                  <a:moveTo>
                    <a:pt x="0" y="123"/>
                  </a:moveTo>
                  <a:cubicBezTo>
                    <a:pt x="12" y="114"/>
                    <a:pt x="23" y="105"/>
                    <a:pt x="34" y="95"/>
                  </a:cubicBezTo>
                  <a:cubicBezTo>
                    <a:pt x="45" y="85"/>
                    <a:pt x="56" y="74"/>
                    <a:pt x="66" y="64"/>
                  </a:cubicBezTo>
                  <a:cubicBezTo>
                    <a:pt x="76" y="53"/>
                    <a:pt x="87" y="42"/>
                    <a:pt x="97" y="32"/>
                  </a:cubicBezTo>
                  <a:cubicBezTo>
                    <a:pt x="107" y="21"/>
                    <a:pt x="117" y="10"/>
                    <a:pt x="128" y="0"/>
                  </a:cubicBezTo>
                  <a:cubicBezTo>
                    <a:pt x="119" y="12"/>
                    <a:pt x="110" y="24"/>
                    <a:pt x="100" y="35"/>
                  </a:cubicBezTo>
                  <a:cubicBezTo>
                    <a:pt x="91" y="46"/>
                    <a:pt x="80" y="57"/>
                    <a:pt x="70" y="68"/>
                  </a:cubicBezTo>
                  <a:cubicBezTo>
                    <a:pt x="60" y="78"/>
                    <a:pt x="49" y="89"/>
                    <a:pt x="37" y="98"/>
                  </a:cubicBezTo>
                  <a:cubicBezTo>
                    <a:pt x="26" y="108"/>
                    <a:pt x="13" y="116"/>
                    <a:pt x="0" y="1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6">
              <a:extLst>
                <a:ext uri="{FF2B5EF4-FFF2-40B4-BE49-F238E27FC236}">
                  <a16:creationId xmlns:a16="http://schemas.microsoft.com/office/drawing/2014/main" id="{E0035838-707B-491F-9648-7CCCE5589DE8}"/>
                </a:ext>
              </a:extLst>
            </p:cNvPr>
            <p:cNvSpPr>
              <a:spLocks/>
            </p:cNvSpPr>
            <p:nvPr/>
          </p:nvSpPr>
          <p:spPr bwMode="auto">
            <a:xfrm>
              <a:off x="2643189" y="7629525"/>
              <a:ext cx="360363" cy="223838"/>
            </a:xfrm>
            <a:custGeom>
              <a:avLst/>
              <a:gdLst>
                <a:gd name="T0" fmla="*/ 0 w 155"/>
                <a:gd name="T1" fmla="*/ 96 h 96"/>
                <a:gd name="T2" fmla="*/ 40 w 155"/>
                <a:gd name="T3" fmla="*/ 75 h 96"/>
                <a:gd name="T4" fmla="*/ 78 w 155"/>
                <a:gd name="T5" fmla="*/ 51 h 96"/>
                <a:gd name="T6" fmla="*/ 116 w 155"/>
                <a:gd name="T7" fmla="*/ 25 h 96"/>
                <a:gd name="T8" fmla="*/ 155 w 155"/>
                <a:gd name="T9" fmla="*/ 0 h 96"/>
                <a:gd name="T10" fmla="*/ 119 w 155"/>
                <a:gd name="T11" fmla="*/ 29 h 96"/>
                <a:gd name="T12" fmla="*/ 81 w 155"/>
                <a:gd name="T13" fmla="*/ 55 h 96"/>
                <a:gd name="T14" fmla="*/ 42 w 155"/>
                <a:gd name="T15" fmla="*/ 79 h 96"/>
                <a:gd name="T16" fmla="*/ 0 w 155"/>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6">
                  <a:moveTo>
                    <a:pt x="0" y="96"/>
                  </a:moveTo>
                  <a:cubicBezTo>
                    <a:pt x="14" y="91"/>
                    <a:pt x="27" y="83"/>
                    <a:pt x="40" y="75"/>
                  </a:cubicBezTo>
                  <a:cubicBezTo>
                    <a:pt x="53" y="68"/>
                    <a:pt x="66" y="59"/>
                    <a:pt x="78" y="51"/>
                  </a:cubicBezTo>
                  <a:cubicBezTo>
                    <a:pt x="116" y="25"/>
                    <a:pt x="116" y="25"/>
                    <a:pt x="116" y="25"/>
                  </a:cubicBezTo>
                  <a:cubicBezTo>
                    <a:pt x="129" y="17"/>
                    <a:pt x="142" y="8"/>
                    <a:pt x="155" y="0"/>
                  </a:cubicBezTo>
                  <a:cubicBezTo>
                    <a:pt x="143" y="10"/>
                    <a:pt x="131" y="19"/>
                    <a:pt x="119" y="29"/>
                  </a:cubicBezTo>
                  <a:cubicBezTo>
                    <a:pt x="107" y="38"/>
                    <a:pt x="94" y="47"/>
                    <a:pt x="81" y="55"/>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7">
              <a:extLst>
                <a:ext uri="{FF2B5EF4-FFF2-40B4-BE49-F238E27FC236}">
                  <a16:creationId xmlns:a16="http://schemas.microsoft.com/office/drawing/2014/main" id="{B1D7DE74-1CA6-452C-86FB-FD2237154DA6}"/>
                </a:ext>
              </a:extLst>
            </p:cNvPr>
            <p:cNvSpPr>
              <a:spLocks/>
            </p:cNvSpPr>
            <p:nvPr/>
          </p:nvSpPr>
          <p:spPr bwMode="auto">
            <a:xfrm>
              <a:off x="2582864" y="7889875"/>
              <a:ext cx="322263" cy="214313"/>
            </a:xfrm>
            <a:custGeom>
              <a:avLst/>
              <a:gdLst>
                <a:gd name="T0" fmla="*/ 0 w 139"/>
                <a:gd name="T1" fmla="*/ 92 h 92"/>
                <a:gd name="T2" fmla="*/ 19 w 139"/>
                <a:gd name="T3" fmla="*/ 84 h 92"/>
                <a:gd name="T4" fmla="*/ 28 w 139"/>
                <a:gd name="T5" fmla="*/ 78 h 92"/>
                <a:gd name="T6" fmla="*/ 37 w 139"/>
                <a:gd name="T7" fmla="*/ 73 h 92"/>
                <a:gd name="T8" fmla="*/ 71 w 139"/>
                <a:gd name="T9" fmla="*/ 49 h 92"/>
                <a:gd name="T10" fmla="*/ 105 w 139"/>
                <a:gd name="T11" fmla="*/ 24 h 92"/>
                <a:gd name="T12" fmla="*/ 139 w 139"/>
                <a:gd name="T13" fmla="*/ 0 h 92"/>
                <a:gd name="T14" fmla="*/ 107 w 139"/>
                <a:gd name="T15" fmla="*/ 27 h 92"/>
                <a:gd name="T16" fmla="*/ 74 w 139"/>
                <a:gd name="T17" fmla="*/ 53 h 92"/>
                <a:gd name="T18" fmla="*/ 39 w 139"/>
                <a:gd name="T19" fmla="*/ 77 h 92"/>
                <a:gd name="T20" fmla="*/ 30 w 139"/>
                <a:gd name="T21" fmla="*/ 82 h 92"/>
                <a:gd name="T22" fmla="*/ 20 w 139"/>
                <a:gd name="T23" fmla="*/ 86 h 92"/>
                <a:gd name="T24" fmla="*/ 0 w 139"/>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2">
                  <a:moveTo>
                    <a:pt x="0" y="92"/>
                  </a:moveTo>
                  <a:cubicBezTo>
                    <a:pt x="6"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2"/>
                    <a:pt x="51" y="70"/>
                    <a:pt x="39" y="77"/>
                  </a:cubicBezTo>
                  <a:cubicBezTo>
                    <a:pt x="36" y="78"/>
                    <a:pt x="33" y="80"/>
                    <a:pt x="30" y="82"/>
                  </a:cubicBezTo>
                  <a:cubicBezTo>
                    <a:pt x="27" y="83"/>
                    <a:pt x="23" y="85"/>
                    <a:pt x="20" y="86"/>
                  </a:cubicBezTo>
                  <a:cubicBezTo>
                    <a:pt x="13" y="89"/>
                    <a:pt x="7" y="91"/>
                    <a:pt x="0"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
              <a:extLst>
                <a:ext uri="{FF2B5EF4-FFF2-40B4-BE49-F238E27FC236}">
                  <a16:creationId xmlns:a16="http://schemas.microsoft.com/office/drawing/2014/main" id="{65942373-B2FE-4BB5-8E92-1D2DBA6BA5BF}"/>
                </a:ext>
              </a:extLst>
            </p:cNvPr>
            <p:cNvSpPr>
              <a:spLocks/>
            </p:cNvSpPr>
            <p:nvPr/>
          </p:nvSpPr>
          <p:spPr bwMode="auto">
            <a:xfrm>
              <a:off x="2536826" y="8075613"/>
              <a:ext cx="342900" cy="215900"/>
            </a:xfrm>
            <a:custGeom>
              <a:avLst/>
              <a:gdLst>
                <a:gd name="T0" fmla="*/ 0 w 148"/>
                <a:gd name="T1" fmla="*/ 93 h 93"/>
                <a:gd name="T2" fmla="*/ 40 w 148"/>
                <a:gd name="T3" fmla="*/ 75 h 93"/>
                <a:gd name="T4" fmla="*/ 77 w 148"/>
                <a:gd name="T5" fmla="*/ 52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2"/>
                  </a:cubicBezTo>
                  <a:cubicBezTo>
                    <a:pt x="89" y="43"/>
                    <a:pt x="101" y="35"/>
                    <a:pt x="112" y="26"/>
                  </a:cubicBezTo>
                  <a:cubicBezTo>
                    <a:pt x="124" y="17"/>
                    <a:pt x="136" y="8"/>
                    <a:pt x="148" y="0"/>
                  </a:cubicBezTo>
                  <a:cubicBezTo>
                    <a:pt x="137" y="10"/>
                    <a:pt x="126" y="20"/>
                    <a:pt x="115" y="29"/>
                  </a:cubicBezTo>
                  <a:cubicBezTo>
                    <a:pt x="104" y="39"/>
                    <a:pt x="92" y="48"/>
                    <a:pt x="80" y="56"/>
                  </a:cubicBezTo>
                  <a:cubicBezTo>
                    <a:pt x="68" y="65"/>
                    <a:pt x="55" y="73"/>
                    <a:pt x="42" y="79"/>
                  </a:cubicBezTo>
                  <a:cubicBezTo>
                    <a:pt x="29" y="86"/>
                    <a:pt x="14"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9">
              <a:extLst>
                <a:ext uri="{FF2B5EF4-FFF2-40B4-BE49-F238E27FC236}">
                  <a16:creationId xmlns:a16="http://schemas.microsoft.com/office/drawing/2014/main" id="{7EFB17C7-AF29-4422-AC4F-F4D82DA485EB}"/>
                </a:ext>
              </a:extLst>
            </p:cNvPr>
            <p:cNvSpPr>
              <a:spLocks/>
            </p:cNvSpPr>
            <p:nvPr/>
          </p:nvSpPr>
          <p:spPr bwMode="auto">
            <a:xfrm>
              <a:off x="1909764" y="7639050"/>
              <a:ext cx="171450" cy="109538"/>
            </a:xfrm>
            <a:custGeom>
              <a:avLst/>
              <a:gdLst>
                <a:gd name="T0" fmla="*/ 0 w 74"/>
                <a:gd name="T1" fmla="*/ 0 h 47"/>
                <a:gd name="T2" fmla="*/ 16 w 74"/>
                <a:gd name="T3" fmla="*/ 16 h 47"/>
                <a:gd name="T4" fmla="*/ 34 w 74"/>
                <a:gd name="T5" fmla="*/ 28 h 47"/>
                <a:gd name="T6" fmla="*/ 54 w 74"/>
                <a:gd name="T7" fmla="*/ 38 h 47"/>
                <a:gd name="T8" fmla="*/ 74 w 74"/>
                <a:gd name="T9" fmla="*/ 47 h 47"/>
                <a:gd name="T10" fmla="*/ 52 w 74"/>
                <a:gd name="T11" fmla="*/ 42 h 47"/>
                <a:gd name="T12" fmla="*/ 31 w 74"/>
                <a:gd name="T13" fmla="*/ 33 h 47"/>
                <a:gd name="T14" fmla="*/ 13 w 74"/>
                <a:gd name="T15" fmla="*/ 19 h 47"/>
                <a:gd name="T16" fmla="*/ 0 w 74"/>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7">
                  <a:moveTo>
                    <a:pt x="0" y="0"/>
                  </a:moveTo>
                  <a:cubicBezTo>
                    <a:pt x="5" y="6"/>
                    <a:pt x="10" y="11"/>
                    <a:pt x="16" y="16"/>
                  </a:cubicBezTo>
                  <a:cubicBezTo>
                    <a:pt x="21" y="20"/>
                    <a:pt x="27" y="24"/>
                    <a:pt x="34" y="28"/>
                  </a:cubicBezTo>
                  <a:cubicBezTo>
                    <a:pt x="40" y="32"/>
                    <a:pt x="47" y="35"/>
                    <a:pt x="54" y="38"/>
                  </a:cubicBezTo>
                  <a:cubicBezTo>
                    <a:pt x="60" y="41"/>
                    <a:pt x="67" y="44"/>
                    <a:pt x="74" y="47"/>
                  </a:cubicBezTo>
                  <a:cubicBezTo>
                    <a:pt x="67" y="46"/>
                    <a:pt x="59" y="44"/>
                    <a:pt x="52" y="42"/>
                  </a:cubicBezTo>
                  <a:cubicBezTo>
                    <a:pt x="45" y="40"/>
                    <a:pt x="38" y="37"/>
                    <a:pt x="31" y="33"/>
                  </a:cubicBezTo>
                  <a:cubicBezTo>
                    <a:pt x="24" y="29"/>
                    <a:pt x="18" y="24"/>
                    <a:pt x="13" y="19"/>
                  </a:cubicBezTo>
                  <a:cubicBezTo>
                    <a:pt x="7" y="13"/>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30">
              <a:extLst>
                <a:ext uri="{FF2B5EF4-FFF2-40B4-BE49-F238E27FC236}">
                  <a16:creationId xmlns:a16="http://schemas.microsoft.com/office/drawing/2014/main" id="{C605FC16-0AE0-4B2A-B696-E6E973D0B95E}"/>
                </a:ext>
              </a:extLst>
            </p:cNvPr>
            <p:cNvSpPr>
              <a:spLocks/>
            </p:cNvSpPr>
            <p:nvPr/>
          </p:nvSpPr>
          <p:spPr bwMode="auto">
            <a:xfrm>
              <a:off x="2109789" y="7527925"/>
              <a:ext cx="66675" cy="279400"/>
            </a:xfrm>
            <a:custGeom>
              <a:avLst/>
              <a:gdLst>
                <a:gd name="T0" fmla="*/ 0 w 29"/>
                <a:gd name="T1" fmla="*/ 120 h 120"/>
                <a:gd name="T2" fmla="*/ 10 w 29"/>
                <a:gd name="T3" fmla="*/ 91 h 120"/>
                <a:gd name="T4" fmla="*/ 18 w 29"/>
                <a:gd name="T5" fmla="*/ 61 h 120"/>
                <a:gd name="T6" fmla="*/ 23 w 29"/>
                <a:gd name="T7" fmla="*/ 31 h 120"/>
                <a:gd name="T8" fmla="*/ 27 w 29"/>
                <a:gd name="T9" fmla="*/ 0 h 120"/>
                <a:gd name="T10" fmla="*/ 28 w 29"/>
                <a:gd name="T11" fmla="*/ 31 h 120"/>
                <a:gd name="T12" fmla="*/ 23 w 29"/>
                <a:gd name="T13" fmla="*/ 62 h 120"/>
                <a:gd name="T14" fmla="*/ 14 w 29"/>
                <a:gd name="T15" fmla="*/ 92 h 120"/>
                <a:gd name="T16" fmla="*/ 0 w 29"/>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0">
                  <a:moveTo>
                    <a:pt x="0" y="120"/>
                  </a:moveTo>
                  <a:cubicBezTo>
                    <a:pt x="3" y="110"/>
                    <a:pt x="7" y="100"/>
                    <a:pt x="10" y="91"/>
                  </a:cubicBezTo>
                  <a:cubicBezTo>
                    <a:pt x="13" y="81"/>
                    <a:pt x="16" y="71"/>
                    <a:pt x="18" y="61"/>
                  </a:cubicBezTo>
                  <a:cubicBezTo>
                    <a:pt x="20" y="51"/>
                    <a:pt x="22" y="41"/>
                    <a:pt x="23" y="31"/>
                  </a:cubicBezTo>
                  <a:cubicBezTo>
                    <a:pt x="25" y="21"/>
                    <a:pt x="26" y="11"/>
                    <a:pt x="27" y="0"/>
                  </a:cubicBezTo>
                  <a:cubicBezTo>
                    <a:pt x="28" y="11"/>
                    <a:pt x="29" y="21"/>
                    <a:pt x="28" y="31"/>
                  </a:cubicBezTo>
                  <a:cubicBezTo>
                    <a:pt x="27" y="42"/>
                    <a:pt x="26" y="52"/>
                    <a:pt x="23" y="62"/>
                  </a:cubicBezTo>
                  <a:cubicBezTo>
                    <a:pt x="21" y="72"/>
                    <a:pt x="18" y="82"/>
                    <a:pt x="14" y="92"/>
                  </a:cubicBezTo>
                  <a:cubicBezTo>
                    <a:pt x="10" y="102"/>
                    <a:pt x="5" y="111"/>
                    <a:pt x="0" y="1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31">
              <a:extLst>
                <a:ext uri="{FF2B5EF4-FFF2-40B4-BE49-F238E27FC236}">
                  <a16:creationId xmlns:a16="http://schemas.microsoft.com/office/drawing/2014/main" id="{992468E4-4D91-4C67-99D8-DB68CD7B74F5}"/>
                </a:ext>
              </a:extLst>
            </p:cNvPr>
            <p:cNvSpPr>
              <a:spLocks/>
            </p:cNvSpPr>
            <p:nvPr/>
          </p:nvSpPr>
          <p:spPr bwMode="auto">
            <a:xfrm>
              <a:off x="1900239" y="7924800"/>
              <a:ext cx="309563" cy="106363"/>
            </a:xfrm>
            <a:custGeom>
              <a:avLst/>
              <a:gdLst>
                <a:gd name="T0" fmla="*/ 133 w 133"/>
                <a:gd name="T1" fmla="*/ 46 h 46"/>
                <a:gd name="T2" fmla="*/ 98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9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8" y="42"/>
                  </a:cubicBezTo>
                  <a:cubicBezTo>
                    <a:pt x="86" y="40"/>
                    <a:pt x="74" y="37"/>
                    <a:pt x="63" y="33"/>
                  </a:cubicBezTo>
                  <a:cubicBezTo>
                    <a:pt x="52" y="29"/>
                    <a:pt x="41" y="24"/>
                    <a:pt x="30" y="19"/>
                  </a:cubicBezTo>
                  <a:cubicBezTo>
                    <a:pt x="20" y="13"/>
                    <a:pt x="10" y="7"/>
                    <a:pt x="0" y="0"/>
                  </a:cubicBezTo>
                  <a:cubicBezTo>
                    <a:pt x="11" y="5"/>
                    <a:pt x="22" y="10"/>
                    <a:pt x="32" y="15"/>
                  </a:cubicBezTo>
                  <a:cubicBezTo>
                    <a:pt x="43" y="19"/>
                    <a:pt x="54" y="24"/>
                    <a:pt x="65" y="28"/>
                  </a:cubicBezTo>
                  <a:cubicBezTo>
                    <a:pt x="76" y="31"/>
                    <a:pt x="87" y="35"/>
                    <a:pt x="99" y="38"/>
                  </a:cubicBezTo>
                  <a:cubicBezTo>
                    <a:pt x="110" y="41"/>
                    <a:pt x="122"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32">
              <a:extLst>
                <a:ext uri="{FF2B5EF4-FFF2-40B4-BE49-F238E27FC236}">
                  <a16:creationId xmlns:a16="http://schemas.microsoft.com/office/drawing/2014/main" id="{C39111F5-B723-47C2-AEDC-0ACC3DD94E14}"/>
                </a:ext>
              </a:extLst>
            </p:cNvPr>
            <p:cNvSpPr>
              <a:spLocks/>
            </p:cNvSpPr>
            <p:nvPr/>
          </p:nvSpPr>
          <p:spPr bwMode="auto">
            <a:xfrm>
              <a:off x="2257426" y="7772400"/>
              <a:ext cx="58738" cy="363538"/>
            </a:xfrm>
            <a:custGeom>
              <a:avLst/>
              <a:gdLst>
                <a:gd name="T0" fmla="*/ 0 w 25"/>
                <a:gd name="T1" fmla="*/ 157 h 157"/>
                <a:gd name="T2" fmla="*/ 10 w 25"/>
                <a:gd name="T3" fmla="*/ 118 h 157"/>
                <a:gd name="T4" fmla="*/ 16 w 25"/>
                <a:gd name="T5" fmla="*/ 79 h 157"/>
                <a:gd name="T6" fmla="*/ 20 w 25"/>
                <a:gd name="T7" fmla="*/ 39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3" y="144"/>
                    <a:pt x="7" y="131"/>
                    <a:pt x="10" y="118"/>
                  </a:cubicBezTo>
                  <a:cubicBezTo>
                    <a:pt x="12" y="105"/>
                    <a:pt x="15" y="92"/>
                    <a:pt x="16" y="79"/>
                  </a:cubicBezTo>
                  <a:cubicBezTo>
                    <a:pt x="18" y="66"/>
                    <a:pt x="19" y="53"/>
                    <a:pt x="20" y="39"/>
                  </a:cubicBezTo>
                  <a:cubicBezTo>
                    <a:pt x="21" y="26"/>
                    <a:pt x="22" y="13"/>
                    <a:pt x="23" y="0"/>
                  </a:cubicBezTo>
                  <a:cubicBezTo>
                    <a:pt x="24" y="13"/>
                    <a:pt x="25" y="26"/>
                    <a:pt x="25" y="40"/>
                  </a:cubicBezTo>
                  <a:cubicBezTo>
                    <a:pt x="25" y="53"/>
                    <a:pt x="24" y="66"/>
                    <a:pt x="22" y="80"/>
                  </a:cubicBezTo>
                  <a:cubicBezTo>
                    <a:pt x="20" y="93"/>
                    <a:pt x="18" y="106"/>
                    <a:pt x="14" y="119"/>
                  </a:cubicBezTo>
                  <a:cubicBezTo>
                    <a:pt x="10"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33">
              <a:extLst>
                <a:ext uri="{FF2B5EF4-FFF2-40B4-BE49-F238E27FC236}">
                  <a16:creationId xmlns:a16="http://schemas.microsoft.com/office/drawing/2014/main" id="{6AE728F2-0BEE-4B77-9206-52F77350BE97}"/>
                </a:ext>
              </a:extLst>
            </p:cNvPr>
            <p:cNvSpPr>
              <a:spLocks/>
            </p:cNvSpPr>
            <p:nvPr/>
          </p:nvSpPr>
          <p:spPr bwMode="auto">
            <a:xfrm>
              <a:off x="2054226" y="8191500"/>
              <a:ext cx="263525" cy="85725"/>
            </a:xfrm>
            <a:custGeom>
              <a:avLst/>
              <a:gdLst>
                <a:gd name="T0" fmla="*/ 114 w 114"/>
                <a:gd name="T1" fmla="*/ 35 h 37"/>
                <a:gd name="T2" fmla="*/ 84 w 114"/>
                <a:gd name="T3" fmla="*/ 35 h 37"/>
                <a:gd name="T4" fmla="*/ 54 w 114"/>
                <a:gd name="T5" fmla="*/ 28 h 37"/>
                <a:gd name="T6" fmla="*/ 26 w 114"/>
                <a:gd name="T7" fmla="*/ 16 h 37"/>
                <a:gd name="T8" fmla="*/ 0 w 114"/>
                <a:gd name="T9" fmla="*/ 0 h 37"/>
                <a:gd name="T10" fmla="*/ 28 w 114"/>
                <a:gd name="T11" fmla="*/ 12 h 37"/>
                <a:gd name="T12" fmla="*/ 56 w 114"/>
                <a:gd name="T13" fmla="*/ 23 h 37"/>
                <a:gd name="T14" fmla="*/ 84 w 114"/>
                <a:gd name="T15" fmla="*/ 31 h 37"/>
                <a:gd name="T16" fmla="*/ 114 w 114"/>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5"/>
                  </a:moveTo>
                  <a:cubicBezTo>
                    <a:pt x="104" y="37"/>
                    <a:pt x="94" y="37"/>
                    <a:pt x="84" y="35"/>
                  </a:cubicBezTo>
                  <a:cubicBezTo>
                    <a:pt x="74" y="34"/>
                    <a:pt x="64" y="32"/>
                    <a:pt x="54" y="28"/>
                  </a:cubicBezTo>
                  <a:cubicBezTo>
                    <a:pt x="44" y="25"/>
                    <a:pt x="35" y="21"/>
                    <a:pt x="26" y="16"/>
                  </a:cubicBezTo>
                  <a:cubicBezTo>
                    <a:pt x="17" y="11"/>
                    <a:pt x="8" y="6"/>
                    <a:pt x="0" y="0"/>
                  </a:cubicBezTo>
                  <a:cubicBezTo>
                    <a:pt x="28" y="12"/>
                    <a:pt x="28" y="12"/>
                    <a:pt x="28" y="12"/>
                  </a:cubicBezTo>
                  <a:cubicBezTo>
                    <a:pt x="37" y="16"/>
                    <a:pt x="46" y="20"/>
                    <a:pt x="56" y="23"/>
                  </a:cubicBezTo>
                  <a:cubicBezTo>
                    <a:pt x="65" y="26"/>
                    <a:pt x="75"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34">
              <a:extLst>
                <a:ext uri="{FF2B5EF4-FFF2-40B4-BE49-F238E27FC236}">
                  <a16:creationId xmlns:a16="http://schemas.microsoft.com/office/drawing/2014/main" id="{A49EAADD-879C-4DDF-ACAD-F3BC2C403DDD}"/>
                </a:ext>
              </a:extLst>
            </p:cNvPr>
            <p:cNvSpPr>
              <a:spLocks/>
            </p:cNvSpPr>
            <p:nvPr/>
          </p:nvSpPr>
          <p:spPr bwMode="auto">
            <a:xfrm>
              <a:off x="1843089" y="8666163"/>
              <a:ext cx="981075" cy="552450"/>
            </a:xfrm>
            <a:custGeom>
              <a:avLst/>
              <a:gdLst>
                <a:gd name="T0" fmla="*/ 618 w 618"/>
                <a:gd name="T1" fmla="*/ 0 h 348"/>
                <a:gd name="T2" fmla="*/ 547 w 618"/>
                <a:gd name="T3" fmla="*/ 348 h 348"/>
                <a:gd name="T4" fmla="*/ 95 w 618"/>
                <a:gd name="T5" fmla="*/ 348 h 348"/>
                <a:gd name="T6" fmla="*/ 0 w 618"/>
                <a:gd name="T7" fmla="*/ 0 h 348"/>
                <a:gd name="T8" fmla="*/ 618 w 618"/>
                <a:gd name="T9" fmla="*/ 0 h 348"/>
              </a:gdLst>
              <a:ahLst/>
              <a:cxnLst>
                <a:cxn ang="0">
                  <a:pos x="T0" y="T1"/>
                </a:cxn>
                <a:cxn ang="0">
                  <a:pos x="T2" y="T3"/>
                </a:cxn>
                <a:cxn ang="0">
                  <a:pos x="T4" y="T5"/>
                </a:cxn>
                <a:cxn ang="0">
                  <a:pos x="T6" y="T7"/>
                </a:cxn>
                <a:cxn ang="0">
                  <a:pos x="T8" y="T9"/>
                </a:cxn>
              </a:cxnLst>
              <a:rect l="0" t="0" r="r" b="b"/>
              <a:pathLst>
                <a:path w="618" h="348">
                  <a:moveTo>
                    <a:pt x="618" y="0"/>
                  </a:moveTo>
                  <a:lnTo>
                    <a:pt x="547" y="348"/>
                  </a:lnTo>
                  <a:lnTo>
                    <a:pt x="95" y="348"/>
                  </a:lnTo>
                  <a:lnTo>
                    <a:pt x="0" y="0"/>
                  </a:lnTo>
                  <a:lnTo>
                    <a:pt x="618"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35">
              <a:extLst>
                <a:ext uri="{FF2B5EF4-FFF2-40B4-BE49-F238E27FC236}">
                  <a16:creationId xmlns:a16="http://schemas.microsoft.com/office/drawing/2014/main" id="{39C935AE-F09C-48E9-B358-05A9C4AA1D1C}"/>
                </a:ext>
              </a:extLst>
            </p:cNvPr>
            <p:cNvSpPr>
              <a:spLocks/>
            </p:cNvSpPr>
            <p:nvPr/>
          </p:nvSpPr>
          <p:spPr bwMode="auto">
            <a:xfrm>
              <a:off x="2654301" y="8666163"/>
              <a:ext cx="169863" cy="552450"/>
            </a:xfrm>
            <a:custGeom>
              <a:avLst/>
              <a:gdLst>
                <a:gd name="T0" fmla="*/ 107 w 107"/>
                <a:gd name="T1" fmla="*/ 0 h 348"/>
                <a:gd name="T2" fmla="*/ 36 w 107"/>
                <a:gd name="T3" fmla="*/ 348 h 348"/>
                <a:gd name="T4" fmla="*/ 0 w 107"/>
                <a:gd name="T5" fmla="*/ 348 h 348"/>
                <a:gd name="T6" fmla="*/ 71 w 107"/>
                <a:gd name="T7" fmla="*/ 0 h 348"/>
                <a:gd name="T8" fmla="*/ 107 w 107"/>
                <a:gd name="T9" fmla="*/ 0 h 348"/>
              </a:gdLst>
              <a:ahLst/>
              <a:cxnLst>
                <a:cxn ang="0">
                  <a:pos x="T0" y="T1"/>
                </a:cxn>
                <a:cxn ang="0">
                  <a:pos x="T2" y="T3"/>
                </a:cxn>
                <a:cxn ang="0">
                  <a:pos x="T4" y="T5"/>
                </a:cxn>
                <a:cxn ang="0">
                  <a:pos x="T6" y="T7"/>
                </a:cxn>
                <a:cxn ang="0">
                  <a:pos x="T8" y="T9"/>
                </a:cxn>
              </a:cxnLst>
              <a:rect l="0" t="0" r="r" b="b"/>
              <a:pathLst>
                <a:path w="107" h="348">
                  <a:moveTo>
                    <a:pt x="107" y="0"/>
                  </a:moveTo>
                  <a:lnTo>
                    <a:pt x="36" y="348"/>
                  </a:lnTo>
                  <a:lnTo>
                    <a:pt x="0" y="348"/>
                  </a:lnTo>
                  <a:lnTo>
                    <a:pt x="71" y="0"/>
                  </a:lnTo>
                  <a:lnTo>
                    <a:pt x="10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4A0E304C-D7AE-4D51-93AB-4C19545DDDEA}"/>
              </a:ext>
            </a:extLst>
          </p:cNvPr>
          <p:cNvGrpSpPr/>
          <p:nvPr/>
        </p:nvGrpSpPr>
        <p:grpSpPr>
          <a:xfrm>
            <a:off x="2917032" y="6342063"/>
            <a:ext cx="1069975" cy="3376612"/>
            <a:chOff x="4219576" y="5846763"/>
            <a:chExt cx="1069975" cy="3376612"/>
          </a:xfrm>
        </p:grpSpPr>
        <p:sp>
          <p:nvSpPr>
            <p:cNvPr id="98" name="Freeform 63">
              <a:extLst>
                <a:ext uri="{FF2B5EF4-FFF2-40B4-BE49-F238E27FC236}">
                  <a16:creationId xmlns:a16="http://schemas.microsoft.com/office/drawing/2014/main" id="{B9B94E3E-5DE7-411E-B47E-13AD17E79B04}"/>
                </a:ext>
              </a:extLst>
            </p:cNvPr>
            <p:cNvSpPr>
              <a:spLocks/>
            </p:cNvSpPr>
            <p:nvPr/>
          </p:nvSpPr>
          <p:spPr bwMode="auto">
            <a:xfrm>
              <a:off x="4448176" y="6610350"/>
              <a:ext cx="79375" cy="90488"/>
            </a:xfrm>
            <a:custGeom>
              <a:avLst/>
              <a:gdLst>
                <a:gd name="T0" fmla="*/ 50 w 50"/>
                <a:gd name="T1" fmla="*/ 44 h 57"/>
                <a:gd name="T2" fmla="*/ 35 w 50"/>
                <a:gd name="T3" fmla="*/ 54 h 57"/>
                <a:gd name="T4" fmla="*/ 31 w 50"/>
                <a:gd name="T5" fmla="*/ 57 h 57"/>
                <a:gd name="T6" fmla="*/ 0 w 50"/>
                <a:gd name="T7" fmla="*/ 13 h 57"/>
                <a:gd name="T8" fmla="*/ 5 w 50"/>
                <a:gd name="T9" fmla="*/ 10 h 57"/>
                <a:gd name="T10" fmla="*/ 19 w 50"/>
                <a:gd name="T11" fmla="*/ 0 h 57"/>
                <a:gd name="T12" fmla="*/ 50 w 50"/>
                <a:gd name="T13" fmla="*/ 44 h 57"/>
              </a:gdLst>
              <a:ahLst/>
              <a:cxnLst>
                <a:cxn ang="0">
                  <a:pos x="T0" y="T1"/>
                </a:cxn>
                <a:cxn ang="0">
                  <a:pos x="T2" y="T3"/>
                </a:cxn>
                <a:cxn ang="0">
                  <a:pos x="T4" y="T5"/>
                </a:cxn>
                <a:cxn ang="0">
                  <a:pos x="T6" y="T7"/>
                </a:cxn>
                <a:cxn ang="0">
                  <a:pos x="T8" y="T9"/>
                </a:cxn>
                <a:cxn ang="0">
                  <a:pos x="T10" y="T11"/>
                </a:cxn>
                <a:cxn ang="0">
                  <a:pos x="T12" y="T13"/>
                </a:cxn>
              </a:cxnLst>
              <a:rect l="0" t="0" r="r" b="b"/>
              <a:pathLst>
                <a:path w="50" h="57">
                  <a:moveTo>
                    <a:pt x="50" y="44"/>
                  </a:moveTo>
                  <a:lnTo>
                    <a:pt x="35" y="54"/>
                  </a:lnTo>
                  <a:lnTo>
                    <a:pt x="31" y="57"/>
                  </a:lnTo>
                  <a:lnTo>
                    <a:pt x="0" y="13"/>
                  </a:lnTo>
                  <a:lnTo>
                    <a:pt x="5" y="10"/>
                  </a:lnTo>
                  <a:lnTo>
                    <a:pt x="19" y="0"/>
                  </a:lnTo>
                  <a:lnTo>
                    <a:pt x="50"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64">
              <a:extLst>
                <a:ext uri="{FF2B5EF4-FFF2-40B4-BE49-F238E27FC236}">
                  <a16:creationId xmlns:a16="http://schemas.microsoft.com/office/drawing/2014/main" id="{C410BE68-4AB3-4B64-8512-6A93E3C71497}"/>
                </a:ext>
              </a:extLst>
            </p:cNvPr>
            <p:cNvSpPr>
              <a:spLocks/>
            </p:cNvSpPr>
            <p:nvPr/>
          </p:nvSpPr>
          <p:spPr bwMode="auto">
            <a:xfrm>
              <a:off x="4448176" y="6626225"/>
              <a:ext cx="55563" cy="74613"/>
            </a:xfrm>
            <a:custGeom>
              <a:avLst/>
              <a:gdLst>
                <a:gd name="T0" fmla="*/ 35 w 35"/>
                <a:gd name="T1" fmla="*/ 44 h 47"/>
                <a:gd name="T2" fmla="*/ 31 w 35"/>
                <a:gd name="T3" fmla="*/ 47 h 47"/>
                <a:gd name="T4" fmla="*/ 0 w 35"/>
                <a:gd name="T5" fmla="*/ 3 h 47"/>
                <a:gd name="T6" fmla="*/ 5 w 35"/>
                <a:gd name="T7" fmla="*/ 0 h 47"/>
                <a:gd name="T8" fmla="*/ 35 w 35"/>
                <a:gd name="T9" fmla="*/ 44 h 47"/>
              </a:gdLst>
              <a:ahLst/>
              <a:cxnLst>
                <a:cxn ang="0">
                  <a:pos x="T0" y="T1"/>
                </a:cxn>
                <a:cxn ang="0">
                  <a:pos x="T2" y="T3"/>
                </a:cxn>
                <a:cxn ang="0">
                  <a:pos x="T4" y="T5"/>
                </a:cxn>
                <a:cxn ang="0">
                  <a:pos x="T6" y="T7"/>
                </a:cxn>
                <a:cxn ang="0">
                  <a:pos x="T8" y="T9"/>
                </a:cxn>
              </a:cxnLst>
              <a:rect l="0" t="0" r="r" b="b"/>
              <a:pathLst>
                <a:path w="35" h="47">
                  <a:moveTo>
                    <a:pt x="35" y="44"/>
                  </a:moveTo>
                  <a:lnTo>
                    <a:pt x="31" y="47"/>
                  </a:lnTo>
                  <a:lnTo>
                    <a:pt x="0" y="3"/>
                  </a:lnTo>
                  <a:lnTo>
                    <a:pt x="5" y="0"/>
                  </a:lnTo>
                  <a:lnTo>
                    <a:pt x="35" y="44"/>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65">
              <a:extLst>
                <a:ext uri="{FF2B5EF4-FFF2-40B4-BE49-F238E27FC236}">
                  <a16:creationId xmlns:a16="http://schemas.microsoft.com/office/drawing/2014/main" id="{49307373-5BA0-492B-87C7-34AF0B720553}"/>
                </a:ext>
              </a:extLst>
            </p:cNvPr>
            <p:cNvSpPr>
              <a:spLocks/>
            </p:cNvSpPr>
            <p:nvPr/>
          </p:nvSpPr>
          <p:spPr bwMode="auto">
            <a:xfrm>
              <a:off x="4465639" y="6519863"/>
              <a:ext cx="52388" cy="90488"/>
            </a:xfrm>
            <a:custGeom>
              <a:avLst/>
              <a:gdLst>
                <a:gd name="T0" fmla="*/ 22 w 23"/>
                <a:gd name="T1" fmla="*/ 10 h 39"/>
                <a:gd name="T2" fmla="*/ 15 w 23"/>
                <a:gd name="T3" fmla="*/ 39 h 39"/>
                <a:gd name="T4" fmla="*/ 13 w 23"/>
                <a:gd name="T5" fmla="*/ 39 h 39"/>
                <a:gd name="T6" fmla="*/ 0 w 23"/>
                <a:gd name="T7" fmla="*/ 35 h 39"/>
                <a:gd name="T8" fmla="*/ 7 w 23"/>
                <a:gd name="T9" fmla="*/ 7 h 39"/>
                <a:gd name="T10" fmla="*/ 15 w 23"/>
                <a:gd name="T11" fmla="*/ 0 h 39"/>
                <a:gd name="T12" fmla="*/ 17 w 23"/>
                <a:gd name="T13" fmla="*/ 1 h 39"/>
                <a:gd name="T14" fmla="*/ 17 w 23"/>
                <a:gd name="T15" fmla="*/ 1 h 39"/>
                <a:gd name="T16" fmla="*/ 22 w 23"/>
                <a:gd name="T17"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9">
                  <a:moveTo>
                    <a:pt x="22" y="10"/>
                  </a:moveTo>
                  <a:cubicBezTo>
                    <a:pt x="15" y="39"/>
                    <a:pt x="15" y="39"/>
                    <a:pt x="15" y="39"/>
                  </a:cubicBezTo>
                  <a:cubicBezTo>
                    <a:pt x="13" y="39"/>
                    <a:pt x="13" y="39"/>
                    <a:pt x="13" y="39"/>
                  </a:cubicBezTo>
                  <a:cubicBezTo>
                    <a:pt x="0" y="35"/>
                    <a:pt x="0" y="35"/>
                    <a:pt x="0" y="35"/>
                  </a:cubicBezTo>
                  <a:cubicBezTo>
                    <a:pt x="7" y="7"/>
                    <a:pt x="7" y="7"/>
                    <a:pt x="7" y="7"/>
                  </a:cubicBezTo>
                  <a:cubicBezTo>
                    <a:pt x="8" y="3"/>
                    <a:pt x="11" y="0"/>
                    <a:pt x="15" y="0"/>
                  </a:cubicBezTo>
                  <a:cubicBezTo>
                    <a:pt x="15" y="0"/>
                    <a:pt x="16" y="0"/>
                    <a:pt x="17" y="1"/>
                  </a:cubicBezTo>
                  <a:cubicBezTo>
                    <a:pt x="17" y="1"/>
                    <a:pt x="17" y="1"/>
                    <a:pt x="17" y="1"/>
                  </a:cubicBezTo>
                  <a:cubicBezTo>
                    <a:pt x="21" y="2"/>
                    <a:pt x="23" y="6"/>
                    <a:pt x="22"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66">
              <a:extLst>
                <a:ext uri="{FF2B5EF4-FFF2-40B4-BE49-F238E27FC236}">
                  <a16:creationId xmlns:a16="http://schemas.microsoft.com/office/drawing/2014/main" id="{4E9B4427-C5AC-4EFD-9CF3-D653F73A5157}"/>
                </a:ext>
              </a:extLst>
            </p:cNvPr>
            <p:cNvSpPr>
              <a:spLocks/>
            </p:cNvSpPr>
            <p:nvPr/>
          </p:nvSpPr>
          <p:spPr bwMode="auto">
            <a:xfrm>
              <a:off x="4495801" y="6523038"/>
              <a:ext cx="22225" cy="87313"/>
            </a:xfrm>
            <a:custGeom>
              <a:avLst/>
              <a:gdLst>
                <a:gd name="T0" fmla="*/ 9 w 10"/>
                <a:gd name="T1" fmla="*/ 9 h 38"/>
                <a:gd name="T2" fmla="*/ 2 w 10"/>
                <a:gd name="T3" fmla="*/ 38 h 38"/>
                <a:gd name="T4" fmla="*/ 0 w 10"/>
                <a:gd name="T5" fmla="*/ 38 h 38"/>
                <a:gd name="T6" fmla="*/ 4 w 10"/>
                <a:gd name="T7" fmla="*/ 0 h 38"/>
                <a:gd name="T8" fmla="*/ 9 w 10"/>
                <a:gd name="T9" fmla="*/ 9 h 38"/>
              </a:gdLst>
              <a:ahLst/>
              <a:cxnLst>
                <a:cxn ang="0">
                  <a:pos x="T0" y="T1"/>
                </a:cxn>
                <a:cxn ang="0">
                  <a:pos x="T2" y="T3"/>
                </a:cxn>
                <a:cxn ang="0">
                  <a:pos x="T4" y="T5"/>
                </a:cxn>
                <a:cxn ang="0">
                  <a:pos x="T6" y="T7"/>
                </a:cxn>
                <a:cxn ang="0">
                  <a:pos x="T8" y="T9"/>
                </a:cxn>
              </a:cxnLst>
              <a:rect l="0" t="0" r="r" b="b"/>
              <a:pathLst>
                <a:path w="10" h="38">
                  <a:moveTo>
                    <a:pt x="9" y="9"/>
                  </a:moveTo>
                  <a:cubicBezTo>
                    <a:pt x="2" y="38"/>
                    <a:pt x="2" y="38"/>
                    <a:pt x="2" y="38"/>
                  </a:cubicBezTo>
                  <a:cubicBezTo>
                    <a:pt x="0" y="38"/>
                    <a:pt x="0" y="38"/>
                    <a:pt x="0" y="38"/>
                  </a:cubicBezTo>
                  <a:cubicBezTo>
                    <a:pt x="7" y="5"/>
                    <a:pt x="5" y="0"/>
                    <a:pt x="4" y="0"/>
                  </a:cubicBezTo>
                  <a:cubicBezTo>
                    <a:pt x="8" y="1"/>
                    <a:pt x="10" y="5"/>
                    <a:pt x="9" y="9"/>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67">
              <a:extLst>
                <a:ext uri="{FF2B5EF4-FFF2-40B4-BE49-F238E27FC236}">
                  <a16:creationId xmlns:a16="http://schemas.microsoft.com/office/drawing/2014/main" id="{E55E35C7-21BD-499E-B1E2-425BBF8AC901}"/>
                </a:ext>
              </a:extLst>
            </p:cNvPr>
            <p:cNvSpPr>
              <a:spLocks/>
            </p:cNvSpPr>
            <p:nvPr/>
          </p:nvSpPr>
          <p:spPr bwMode="auto">
            <a:xfrm>
              <a:off x="4391026" y="6440488"/>
              <a:ext cx="101600" cy="139700"/>
            </a:xfrm>
            <a:custGeom>
              <a:avLst/>
              <a:gdLst>
                <a:gd name="T0" fmla="*/ 38 w 44"/>
                <a:gd name="T1" fmla="*/ 60 h 60"/>
                <a:gd name="T2" fmla="*/ 40 w 44"/>
                <a:gd name="T3" fmla="*/ 58 h 60"/>
                <a:gd name="T4" fmla="*/ 41 w 44"/>
                <a:gd name="T5" fmla="*/ 47 h 60"/>
                <a:gd name="T6" fmla="*/ 9 w 44"/>
                <a:gd name="T7" fmla="*/ 3 h 60"/>
                <a:gd name="T8" fmla="*/ 3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8"/>
                    <a:pt x="40" y="58"/>
                    <a:pt x="40" y="58"/>
                  </a:cubicBezTo>
                  <a:cubicBezTo>
                    <a:pt x="43" y="56"/>
                    <a:pt x="44" y="50"/>
                    <a:pt x="41" y="47"/>
                  </a:cubicBezTo>
                  <a:cubicBezTo>
                    <a:pt x="9" y="3"/>
                    <a:pt x="9" y="3"/>
                    <a:pt x="9" y="3"/>
                  </a:cubicBezTo>
                  <a:cubicBezTo>
                    <a:pt x="8" y="1"/>
                    <a:pt x="5" y="0"/>
                    <a:pt x="3"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68">
              <a:extLst>
                <a:ext uri="{FF2B5EF4-FFF2-40B4-BE49-F238E27FC236}">
                  <a16:creationId xmlns:a16="http://schemas.microsoft.com/office/drawing/2014/main" id="{243E12AE-82F8-4F57-93DD-8E06C2FF43FC}"/>
                </a:ext>
              </a:extLst>
            </p:cNvPr>
            <p:cNvSpPr>
              <a:spLocks/>
            </p:cNvSpPr>
            <p:nvPr/>
          </p:nvSpPr>
          <p:spPr bwMode="auto">
            <a:xfrm>
              <a:off x="4370389" y="6434138"/>
              <a:ext cx="130175" cy="166688"/>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3 w 56"/>
                <a:gd name="T11" fmla="*/ 2 h 72"/>
                <a:gd name="T12" fmla="*/ 2 w 56"/>
                <a:gd name="T13" fmla="*/ 8 h 72"/>
                <a:gd name="T14" fmla="*/ 47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6" y="67"/>
                    <a:pt x="56" y="65"/>
                    <a:pt x="55" y="64"/>
                  </a:cubicBezTo>
                  <a:cubicBezTo>
                    <a:pt x="10" y="2"/>
                    <a:pt x="10" y="2"/>
                    <a:pt x="10" y="2"/>
                  </a:cubicBezTo>
                  <a:cubicBezTo>
                    <a:pt x="9" y="0"/>
                    <a:pt x="6" y="0"/>
                    <a:pt x="4" y="1"/>
                  </a:cubicBezTo>
                  <a:cubicBezTo>
                    <a:pt x="3" y="2"/>
                    <a:pt x="3" y="2"/>
                    <a:pt x="3" y="2"/>
                  </a:cubicBezTo>
                  <a:cubicBezTo>
                    <a:pt x="1" y="4"/>
                    <a:pt x="0" y="6"/>
                    <a:pt x="2" y="8"/>
                  </a:cubicBezTo>
                  <a:cubicBezTo>
                    <a:pt x="47" y="70"/>
                    <a:pt x="47" y="70"/>
                    <a:pt x="47"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69">
              <a:extLst>
                <a:ext uri="{FF2B5EF4-FFF2-40B4-BE49-F238E27FC236}">
                  <a16:creationId xmlns:a16="http://schemas.microsoft.com/office/drawing/2014/main" id="{49599F0C-71DE-4D68-B841-31284251012C}"/>
                </a:ext>
              </a:extLst>
            </p:cNvPr>
            <p:cNvSpPr>
              <a:spLocks/>
            </p:cNvSpPr>
            <p:nvPr/>
          </p:nvSpPr>
          <p:spPr bwMode="auto">
            <a:xfrm>
              <a:off x="4362451" y="6492875"/>
              <a:ext cx="146050" cy="171450"/>
            </a:xfrm>
            <a:custGeom>
              <a:avLst/>
              <a:gdLst>
                <a:gd name="T0" fmla="*/ 56 w 63"/>
                <a:gd name="T1" fmla="*/ 65 h 74"/>
                <a:gd name="T2" fmla="*/ 47 w 63"/>
                <a:gd name="T3" fmla="*/ 71 h 74"/>
                <a:gd name="T4" fmla="*/ 45 w 63"/>
                <a:gd name="T5" fmla="*/ 72 h 74"/>
                <a:gd name="T6" fmla="*/ 36 w 63"/>
                <a:gd name="T7" fmla="*/ 69 h 74"/>
                <a:gd name="T8" fmla="*/ 3 w 63"/>
                <a:gd name="T9" fmla="*/ 18 h 74"/>
                <a:gd name="T10" fmla="*/ 4 w 63"/>
                <a:gd name="T11" fmla="*/ 8 h 74"/>
                <a:gd name="T12" fmla="*/ 47 w 63"/>
                <a:gd name="T13" fmla="*/ 26 h 74"/>
                <a:gd name="T14" fmla="*/ 59 w 63"/>
                <a:gd name="T15" fmla="*/ 46 h 74"/>
                <a:gd name="T16" fmla="*/ 56 w 63"/>
                <a:gd name="T17"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4">
                  <a:moveTo>
                    <a:pt x="56" y="65"/>
                  </a:moveTo>
                  <a:cubicBezTo>
                    <a:pt x="47" y="71"/>
                    <a:pt x="47" y="71"/>
                    <a:pt x="47" y="71"/>
                  </a:cubicBezTo>
                  <a:cubicBezTo>
                    <a:pt x="45" y="72"/>
                    <a:pt x="45" y="72"/>
                    <a:pt x="45" y="72"/>
                  </a:cubicBezTo>
                  <a:cubicBezTo>
                    <a:pt x="42" y="74"/>
                    <a:pt x="38" y="73"/>
                    <a:pt x="36" y="69"/>
                  </a:cubicBezTo>
                  <a:cubicBezTo>
                    <a:pt x="3" y="18"/>
                    <a:pt x="3" y="18"/>
                    <a:pt x="3" y="18"/>
                  </a:cubicBezTo>
                  <a:cubicBezTo>
                    <a:pt x="0" y="14"/>
                    <a:pt x="1" y="10"/>
                    <a:pt x="4" y="8"/>
                  </a:cubicBezTo>
                  <a:cubicBezTo>
                    <a:pt x="16" y="0"/>
                    <a:pt x="38" y="12"/>
                    <a:pt x="47" y="26"/>
                  </a:cubicBezTo>
                  <a:cubicBezTo>
                    <a:pt x="59" y="46"/>
                    <a:pt x="59" y="46"/>
                    <a:pt x="59" y="46"/>
                  </a:cubicBezTo>
                  <a:cubicBezTo>
                    <a:pt x="63" y="52"/>
                    <a:pt x="62" y="61"/>
                    <a:pt x="56" y="6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70">
              <a:extLst>
                <a:ext uri="{FF2B5EF4-FFF2-40B4-BE49-F238E27FC236}">
                  <a16:creationId xmlns:a16="http://schemas.microsoft.com/office/drawing/2014/main" id="{2299A7AE-22F4-4534-961D-E6857764E1F1}"/>
                </a:ext>
              </a:extLst>
            </p:cNvPr>
            <p:cNvSpPr>
              <a:spLocks/>
            </p:cNvSpPr>
            <p:nvPr/>
          </p:nvSpPr>
          <p:spPr bwMode="auto">
            <a:xfrm>
              <a:off x="4362451" y="6503988"/>
              <a:ext cx="109538" cy="160338"/>
            </a:xfrm>
            <a:custGeom>
              <a:avLst/>
              <a:gdLst>
                <a:gd name="T0" fmla="*/ 47 w 47"/>
                <a:gd name="T1" fmla="*/ 66 h 69"/>
                <a:gd name="T2" fmla="*/ 45 w 47"/>
                <a:gd name="T3" fmla="*/ 67 h 69"/>
                <a:gd name="T4" fmla="*/ 36 w 47"/>
                <a:gd name="T5" fmla="*/ 64 h 69"/>
                <a:gd name="T6" fmla="*/ 3 w 47"/>
                <a:gd name="T7" fmla="*/ 13 h 69"/>
                <a:gd name="T8" fmla="*/ 4 w 47"/>
                <a:gd name="T9" fmla="*/ 3 h 69"/>
                <a:gd name="T10" fmla="*/ 47 w 47"/>
                <a:gd name="T11" fmla="*/ 66 h 69"/>
              </a:gdLst>
              <a:ahLst/>
              <a:cxnLst>
                <a:cxn ang="0">
                  <a:pos x="T0" y="T1"/>
                </a:cxn>
                <a:cxn ang="0">
                  <a:pos x="T2" y="T3"/>
                </a:cxn>
                <a:cxn ang="0">
                  <a:pos x="T4" y="T5"/>
                </a:cxn>
                <a:cxn ang="0">
                  <a:pos x="T6" y="T7"/>
                </a:cxn>
                <a:cxn ang="0">
                  <a:pos x="T8" y="T9"/>
                </a:cxn>
                <a:cxn ang="0">
                  <a:pos x="T10" y="T11"/>
                </a:cxn>
              </a:cxnLst>
              <a:rect l="0" t="0" r="r" b="b"/>
              <a:pathLst>
                <a:path w="47" h="69">
                  <a:moveTo>
                    <a:pt x="47" y="66"/>
                  </a:moveTo>
                  <a:cubicBezTo>
                    <a:pt x="45" y="67"/>
                    <a:pt x="45" y="67"/>
                    <a:pt x="45" y="67"/>
                  </a:cubicBezTo>
                  <a:cubicBezTo>
                    <a:pt x="42" y="69"/>
                    <a:pt x="38" y="68"/>
                    <a:pt x="36" y="64"/>
                  </a:cubicBezTo>
                  <a:cubicBezTo>
                    <a:pt x="3" y="13"/>
                    <a:pt x="3" y="13"/>
                    <a:pt x="3" y="13"/>
                  </a:cubicBezTo>
                  <a:cubicBezTo>
                    <a:pt x="0" y="9"/>
                    <a:pt x="1" y="5"/>
                    <a:pt x="4" y="3"/>
                  </a:cubicBezTo>
                  <a:cubicBezTo>
                    <a:pt x="8" y="0"/>
                    <a:pt x="25" y="46"/>
                    <a:pt x="47"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71">
              <a:extLst>
                <a:ext uri="{FF2B5EF4-FFF2-40B4-BE49-F238E27FC236}">
                  <a16:creationId xmlns:a16="http://schemas.microsoft.com/office/drawing/2014/main" id="{CFF169E9-2E07-4AE2-AA92-23777FDBA901}"/>
                </a:ext>
              </a:extLst>
            </p:cNvPr>
            <p:cNvSpPr>
              <a:spLocks/>
            </p:cNvSpPr>
            <p:nvPr/>
          </p:nvSpPr>
          <p:spPr bwMode="auto">
            <a:xfrm>
              <a:off x="4476751" y="6497638"/>
              <a:ext cx="536575" cy="496888"/>
            </a:xfrm>
            <a:custGeom>
              <a:avLst/>
              <a:gdLst>
                <a:gd name="T0" fmla="*/ 231 w 231"/>
                <a:gd name="T1" fmla="*/ 24 h 214"/>
                <a:gd name="T2" fmla="*/ 148 w 231"/>
                <a:gd name="T3" fmla="*/ 202 h 214"/>
                <a:gd name="T4" fmla="*/ 146 w 231"/>
                <a:gd name="T5" fmla="*/ 206 h 214"/>
                <a:gd name="T6" fmla="*/ 116 w 231"/>
                <a:gd name="T7" fmla="*/ 206 h 214"/>
                <a:gd name="T8" fmla="*/ 112 w 231"/>
                <a:gd name="T9" fmla="*/ 203 h 214"/>
                <a:gd name="T10" fmla="*/ 0 w 231"/>
                <a:gd name="T11" fmla="*/ 88 h 214"/>
                <a:gd name="T12" fmla="*/ 24 w 231"/>
                <a:gd name="T13" fmla="*/ 76 h 214"/>
                <a:gd name="T14" fmla="*/ 106 w 231"/>
                <a:gd name="T15" fmla="*/ 139 h 214"/>
                <a:gd name="T16" fmla="*/ 130 w 231"/>
                <a:gd name="T17" fmla="*/ 152 h 214"/>
                <a:gd name="T18" fmla="*/ 146 w 231"/>
                <a:gd name="T19" fmla="*/ 118 h 214"/>
                <a:gd name="T20" fmla="*/ 201 w 231"/>
                <a:gd name="T21" fmla="*/ 0 h 214"/>
                <a:gd name="T22" fmla="*/ 231 w 231"/>
                <a:gd name="T23" fmla="*/ 2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4">
                  <a:moveTo>
                    <a:pt x="231" y="24"/>
                  </a:moveTo>
                  <a:cubicBezTo>
                    <a:pt x="148" y="202"/>
                    <a:pt x="148" y="202"/>
                    <a:pt x="148" y="202"/>
                  </a:cubicBezTo>
                  <a:cubicBezTo>
                    <a:pt x="146" y="206"/>
                    <a:pt x="146" y="206"/>
                    <a:pt x="146" y="206"/>
                  </a:cubicBezTo>
                  <a:cubicBezTo>
                    <a:pt x="134" y="214"/>
                    <a:pt x="125" y="213"/>
                    <a:pt x="116" y="206"/>
                  </a:cubicBezTo>
                  <a:cubicBezTo>
                    <a:pt x="115" y="205"/>
                    <a:pt x="113" y="204"/>
                    <a:pt x="112" y="203"/>
                  </a:cubicBezTo>
                  <a:cubicBezTo>
                    <a:pt x="81" y="175"/>
                    <a:pt x="43" y="135"/>
                    <a:pt x="0" y="88"/>
                  </a:cubicBezTo>
                  <a:cubicBezTo>
                    <a:pt x="24" y="76"/>
                    <a:pt x="24" y="76"/>
                    <a:pt x="24" y="76"/>
                  </a:cubicBezTo>
                  <a:cubicBezTo>
                    <a:pt x="52" y="101"/>
                    <a:pt x="80" y="124"/>
                    <a:pt x="106" y="139"/>
                  </a:cubicBezTo>
                  <a:cubicBezTo>
                    <a:pt x="114" y="144"/>
                    <a:pt x="122" y="148"/>
                    <a:pt x="130" y="152"/>
                  </a:cubicBezTo>
                  <a:cubicBezTo>
                    <a:pt x="146" y="118"/>
                    <a:pt x="146" y="118"/>
                    <a:pt x="146" y="118"/>
                  </a:cubicBezTo>
                  <a:cubicBezTo>
                    <a:pt x="201" y="0"/>
                    <a:pt x="201" y="0"/>
                    <a:pt x="201" y="0"/>
                  </a:cubicBezTo>
                  <a:lnTo>
                    <a:pt x="231" y="24"/>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72">
              <a:extLst>
                <a:ext uri="{FF2B5EF4-FFF2-40B4-BE49-F238E27FC236}">
                  <a16:creationId xmlns:a16="http://schemas.microsoft.com/office/drawing/2014/main" id="{6B5A19DC-64C1-47BD-8639-3CEB438BFFE2}"/>
                </a:ext>
              </a:extLst>
            </p:cNvPr>
            <p:cNvSpPr>
              <a:spLocks/>
            </p:cNvSpPr>
            <p:nvPr/>
          </p:nvSpPr>
          <p:spPr bwMode="auto">
            <a:xfrm>
              <a:off x="4702176" y="6770688"/>
              <a:ext cx="117475" cy="223838"/>
            </a:xfrm>
            <a:custGeom>
              <a:avLst/>
              <a:gdLst>
                <a:gd name="T0" fmla="*/ 51 w 51"/>
                <a:gd name="T1" fmla="*/ 84 h 96"/>
                <a:gd name="T2" fmla="*/ 49 w 51"/>
                <a:gd name="T3" fmla="*/ 88 h 96"/>
                <a:gd name="T4" fmla="*/ 19 w 51"/>
                <a:gd name="T5" fmla="*/ 88 h 96"/>
                <a:gd name="T6" fmla="*/ 15 w 51"/>
                <a:gd name="T7" fmla="*/ 85 h 96"/>
                <a:gd name="T8" fmla="*/ 9 w 51"/>
                <a:gd name="T9" fmla="*/ 21 h 96"/>
                <a:gd name="T10" fmla="*/ 9 w 51"/>
                <a:gd name="T11" fmla="*/ 21 h 96"/>
                <a:gd name="T12" fmla="*/ 33 w 51"/>
                <a:gd name="T13" fmla="*/ 34 h 96"/>
                <a:gd name="T14" fmla="*/ 49 w 51"/>
                <a:gd name="T15" fmla="*/ 0 h 96"/>
                <a:gd name="T16" fmla="*/ 50 w 51"/>
                <a:gd name="T17" fmla="*/ 0 h 96"/>
                <a:gd name="T18" fmla="*/ 51 w 51"/>
                <a:gd name="T19"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6">
                  <a:moveTo>
                    <a:pt x="51" y="84"/>
                  </a:moveTo>
                  <a:cubicBezTo>
                    <a:pt x="49" y="88"/>
                    <a:pt x="49" y="88"/>
                    <a:pt x="49" y="88"/>
                  </a:cubicBezTo>
                  <a:cubicBezTo>
                    <a:pt x="37" y="96"/>
                    <a:pt x="28" y="95"/>
                    <a:pt x="19" y="88"/>
                  </a:cubicBezTo>
                  <a:cubicBezTo>
                    <a:pt x="18" y="87"/>
                    <a:pt x="16" y="86"/>
                    <a:pt x="15" y="85"/>
                  </a:cubicBezTo>
                  <a:cubicBezTo>
                    <a:pt x="2" y="64"/>
                    <a:pt x="0" y="43"/>
                    <a:pt x="9" y="21"/>
                  </a:cubicBezTo>
                  <a:cubicBezTo>
                    <a:pt x="9" y="21"/>
                    <a:pt x="9" y="21"/>
                    <a:pt x="9" y="21"/>
                  </a:cubicBezTo>
                  <a:cubicBezTo>
                    <a:pt x="17" y="26"/>
                    <a:pt x="25" y="30"/>
                    <a:pt x="33" y="34"/>
                  </a:cubicBezTo>
                  <a:cubicBezTo>
                    <a:pt x="49" y="0"/>
                    <a:pt x="49" y="0"/>
                    <a:pt x="49" y="0"/>
                  </a:cubicBezTo>
                  <a:cubicBezTo>
                    <a:pt x="50" y="0"/>
                    <a:pt x="50" y="0"/>
                    <a:pt x="50" y="0"/>
                  </a:cubicBezTo>
                  <a:lnTo>
                    <a:pt x="51" y="8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73">
              <a:extLst>
                <a:ext uri="{FF2B5EF4-FFF2-40B4-BE49-F238E27FC236}">
                  <a16:creationId xmlns:a16="http://schemas.microsoft.com/office/drawing/2014/main" id="{2BB46E51-01E1-4278-B9A6-A6212190C6AC}"/>
                </a:ext>
              </a:extLst>
            </p:cNvPr>
            <p:cNvSpPr>
              <a:spLocks/>
            </p:cNvSpPr>
            <p:nvPr/>
          </p:nvSpPr>
          <p:spPr bwMode="auto">
            <a:xfrm>
              <a:off x="4975226" y="6315075"/>
              <a:ext cx="128588" cy="158750"/>
            </a:xfrm>
            <a:custGeom>
              <a:avLst/>
              <a:gdLst>
                <a:gd name="T0" fmla="*/ 81 w 81"/>
                <a:gd name="T1" fmla="*/ 0 h 100"/>
                <a:gd name="T2" fmla="*/ 81 w 81"/>
                <a:gd name="T3" fmla="*/ 100 h 100"/>
                <a:gd name="T4" fmla="*/ 13 w 81"/>
                <a:gd name="T5" fmla="*/ 100 h 100"/>
                <a:gd name="T6" fmla="*/ 10 w 81"/>
                <a:gd name="T7" fmla="*/ 68 h 100"/>
                <a:gd name="T8" fmla="*/ 10 w 81"/>
                <a:gd name="T9" fmla="*/ 49 h 100"/>
                <a:gd name="T10" fmla="*/ 9 w 81"/>
                <a:gd name="T11" fmla="*/ 33 h 100"/>
                <a:gd name="T12" fmla="*/ 0 w 81"/>
                <a:gd name="T13" fmla="*/ 14 h 100"/>
                <a:gd name="T14" fmla="*/ 81 w 81"/>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00">
                  <a:moveTo>
                    <a:pt x="81" y="0"/>
                  </a:moveTo>
                  <a:lnTo>
                    <a:pt x="81" y="100"/>
                  </a:lnTo>
                  <a:lnTo>
                    <a:pt x="13" y="100"/>
                  </a:lnTo>
                  <a:lnTo>
                    <a:pt x="10" y="68"/>
                  </a:lnTo>
                  <a:lnTo>
                    <a:pt x="10" y="49"/>
                  </a:lnTo>
                  <a:lnTo>
                    <a:pt x="9" y="33"/>
                  </a:lnTo>
                  <a:lnTo>
                    <a:pt x="0" y="14"/>
                  </a:lnTo>
                  <a:lnTo>
                    <a:pt x="8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74">
              <a:extLst>
                <a:ext uri="{FF2B5EF4-FFF2-40B4-BE49-F238E27FC236}">
                  <a16:creationId xmlns:a16="http://schemas.microsoft.com/office/drawing/2014/main" id="{0D952D19-A330-48F7-9E96-849B5A69BC73}"/>
                </a:ext>
              </a:extLst>
            </p:cNvPr>
            <p:cNvSpPr>
              <a:spLocks/>
            </p:cNvSpPr>
            <p:nvPr/>
          </p:nvSpPr>
          <p:spPr bwMode="auto">
            <a:xfrm>
              <a:off x="4975226" y="6315075"/>
              <a:ext cx="128588" cy="107950"/>
            </a:xfrm>
            <a:custGeom>
              <a:avLst/>
              <a:gdLst>
                <a:gd name="T0" fmla="*/ 55 w 55"/>
                <a:gd name="T1" fmla="*/ 0 h 46"/>
                <a:gd name="T2" fmla="*/ 55 w 55"/>
                <a:gd name="T3" fmla="*/ 17 h 46"/>
                <a:gd name="T4" fmla="*/ 7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7" y="46"/>
                    <a:pt x="7" y="46"/>
                  </a:cubicBezTo>
                  <a:cubicBezTo>
                    <a:pt x="7" y="33"/>
                    <a:pt x="7" y="33"/>
                    <a:pt x="7" y="33"/>
                  </a:cubicBezTo>
                  <a:cubicBezTo>
                    <a:pt x="6" y="22"/>
                    <a:pt x="6" y="22"/>
                    <a:pt x="6" y="22"/>
                  </a:cubicBezTo>
                  <a:cubicBezTo>
                    <a:pt x="0" y="9"/>
                    <a:pt x="0" y="9"/>
                    <a:pt x="0" y="9"/>
                  </a:cubicBezTo>
                  <a:lnTo>
                    <a:pt x="55"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75">
              <a:extLst>
                <a:ext uri="{FF2B5EF4-FFF2-40B4-BE49-F238E27FC236}">
                  <a16:creationId xmlns:a16="http://schemas.microsoft.com/office/drawing/2014/main" id="{6AEE3ECE-5C06-492E-9A76-74EE09F6392C}"/>
                </a:ext>
              </a:extLst>
            </p:cNvPr>
            <p:cNvSpPr>
              <a:spLocks/>
            </p:cNvSpPr>
            <p:nvPr/>
          </p:nvSpPr>
          <p:spPr bwMode="auto">
            <a:xfrm>
              <a:off x="4832351" y="8978900"/>
              <a:ext cx="247650" cy="211138"/>
            </a:xfrm>
            <a:custGeom>
              <a:avLst/>
              <a:gdLst>
                <a:gd name="T0" fmla="*/ 76 w 107"/>
                <a:gd name="T1" fmla="*/ 0 h 91"/>
                <a:gd name="T2" fmla="*/ 76 w 107"/>
                <a:gd name="T3" fmla="*/ 17 h 91"/>
                <a:gd name="T4" fmla="*/ 0 w 107"/>
                <a:gd name="T5" fmla="*/ 68 h 91"/>
                <a:gd name="T6" fmla="*/ 11 w 107"/>
                <a:gd name="T7" fmla="*/ 80 h 91"/>
                <a:gd name="T8" fmla="*/ 107 w 107"/>
                <a:gd name="T9" fmla="*/ 32 h 91"/>
                <a:gd name="T10" fmla="*/ 104 w 107"/>
                <a:gd name="T11" fmla="*/ 0 h 91"/>
                <a:gd name="T12" fmla="*/ 76 w 10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07" h="91">
                  <a:moveTo>
                    <a:pt x="76" y="0"/>
                  </a:moveTo>
                  <a:cubicBezTo>
                    <a:pt x="76" y="17"/>
                    <a:pt x="76" y="17"/>
                    <a:pt x="76" y="17"/>
                  </a:cubicBezTo>
                  <a:cubicBezTo>
                    <a:pt x="0" y="68"/>
                    <a:pt x="0" y="68"/>
                    <a:pt x="0" y="68"/>
                  </a:cubicBezTo>
                  <a:cubicBezTo>
                    <a:pt x="11" y="80"/>
                    <a:pt x="11" y="80"/>
                    <a:pt x="11" y="80"/>
                  </a:cubicBezTo>
                  <a:cubicBezTo>
                    <a:pt x="11" y="80"/>
                    <a:pt x="50" y="91"/>
                    <a:pt x="107" y="32"/>
                  </a:cubicBezTo>
                  <a:cubicBezTo>
                    <a:pt x="104" y="0"/>
                    <a:pt x="104" y="0"/>
                    <a:pt x="104" y="0"/>
                  </a:cubicBezTo>
                  <a:lnTo>
                    <a:pt x="76"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76">
              <a:extLst>
                <a:ext uri="{FF2B5EF4-FFF2-40B4-BE49-F238E27FC236}">
                  <a16:creationId xmlns:a16="http://schemas.microsoft.com/office/drawing/2014/main" id="{5534F424-99A0-4463-982F-4072BE427991}"/>
                </a:ext>
              </a:extLst>
            </p:cNvPr>
            <p:cNvSpPr>
              <a:spLocks/>
            </p:cNvSpPr>
            <p:nvPr/>
          </p:nvSpPr>
          <p:spPr bwMode="auto">
            <a:xfrm>
              <a:off x="4738689" y="9039225"/>
              <a:ext cx="395288" cy="184150"/>
            </a:xfrm>
            <a:custGeom>
              <a:avLst/>
              <a:gdLst>
                <a:gd name="T0" fmla="*/ 0 w 170"/>
                <a:gd name="T1" fmla="*/ 59 h 79"/>
                <a:gd name="T2" fmla="*/ 40 w 170"/>
                <a:gd name="T3" fmla="*/ 39 h 79"/>
                <a:gd name="T4" fmla="*/ 85 w 170"/>
                <a:gd name="T5" fmla="*/ 45 h 79"/>
                <a:gd name="T6" fmla="*/ 150 w 170"/>
                <a:gd name="T7" fmla="*/ 0 h 79"/>
                <a:gd name="T8" fmla="*/ 150 w 170"/>
                <a:gd name="T9" fmla="*/ 39 h 79"/>
                <a:gd name="T10" fmla="*/ 65 w 170"/>
                <a:gd name="T11" fmla="*/ 73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6" y="50"/>
                    <a:pt x="20" y="44"/>
                    <a:pt x="40" y="39"/>
                  </a:cubicBezTo>
                  <a:cubicBezTo>
                    <a:pt x="40" y="39"/>
                    <a:pt x="59" y="62"/>
                    <a:pt x="85" y="45"/>
                  </a:cubicBezTo>
                  <a:cubicBezTo>
                    <a:pt x="110" y="28"/>
                    <a:pt x="150" y="0"/>
                    <a:pt x="150" y="0"/>
                  </a:cubicBezTo>
                  <a:cubicBezTo>
                    <a:pt x="150" y="0"/>
                    <a:pt x="170" y="17"/>
                    <a:pt x="150" y="39"/>
                  </a:cubicBezTo>
                  <a:cubicBezTo>
                    <a:pt x="150" y="39"/>
                    <a:pt x="130" y="28"/>
                    <a:pt x="65" y="73"/>
                  </a:cubicBezTo>
                  <a:cubicBezTo>
                    <a:pt x="65" y="73"/>
                    <a:pt x="40"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77">
              <a:extLst>
                <a:ext uri="{FF2B5EF4-FFF2-40B4-BE49-F238E27FC236}">
                  <a16:creationId xmlns:a16="http://schemas.microsoft.com/office/drawing/2014/main" id="{260882A4-E5C1-43A7-8713-05BBDF6352D0}"/>
                </a:ext>
              </a:extLst>
            </p:cNvPr>
            <p:cNvSpPr>
              <a:spLocks/>
            </p:cNvSpPr>
            <p:nvPr/>
          </p:nvSpPr>
          <p:spPr bwMode="auto">
            <a:xfrm>
              <a:off x="5056189" y="9123363"/>
              <a:ext cx="30163" cy="85725"/>
            </a:xfrm>
            <a:custGeom>
              <a:avLst/>
              <a:gdLst>
                <a:gd name="T0" fmla="*/ 0 w 13"/>
                <a:gd name="T1" fmla="*/ 3 h 37"/>
                <a:gd name="T2" fmla="*/ 2 w 13"/>
                <a:gd name="T3" fmla="*/ 37 h 37"/>
                <a:gd name="T4" fmla="*/ 7 w 13"/>
                <a:gd name="T5" fmla="*/ 37 h 37"/>
                <a:gd name="T6" fmla="*/ 13 w 13"/>
                <a:gd name="T7" fmla="*/ 3 h 37"/>
                <a:gd name="T8" fmla="*/ 0 w 13"/>
                <a:gd name="T9" fmla="*/ 3 h 37"/>
              </a:gdLst>
              <a:ahLst/>
              <a:cxnLst>
                <a:cxn ang="0">
                  <a:pos x="T0" y="T1"/>
                </a:cxn>
                <a:cxn ang="0">
                  <a:pos x="T2" y="T3"/>
                </a:cxn>
                <a:cxn ang="0">
                  <a:pos x="T4" y="T5"/>
                </a:cxn>
                <a:cxn ang="0">
                  <a:pos x="T6" y="T7"/>
                </a:cxn>
                <a:cxn ang="0">
                  <a:pos x="T8" y="T9"/>
                </a:cxn>
              </a:cxnLst>
              <a:rect l="0" t="0" r="r" b="b"/>
              <a:pathLst>
                <a:path w="13" h="37">
                  <a:moveTo>
                    <a:pt x="0" y="3"/>
                  </a:moveTo>
                  <a:cubicBezTo>
                    <a:pt x="2" y="37"/>
                    <a:pt x="2" y="37"/>
                    <a:pt x="2" y="37"/>
                  </a:cubicBezTo>
                  <a:cubicBezTo>
                    <a:pt x="7" y="37"/>
                    <a:pt x="7" y="37"/>
                    <a:pt x="7" y="37"/>
                  </a:cubicBezTo>
                  <a:cubicBezTo>
                    <a:pt x="13" y="3"/>
                    <a:pt x="13" y="3"/>
                    <a:pt x="13" y="3"/>
                  </a:cubicBezTo>
                  <a:cubicBezTo>
                    <a:pt x="9" y="1"/>
                    <a:pt x="5"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78">
              <a:extLst>
                <a:ext uri="{FF2B5EF4-FFF2-40B4-BE49-F238E27FC236}">
                  <a16:creationId xmlns:a16="http://schemas.microsoft.com/office/drawing/2014/main" id="{FA1DE6DD-E9B0-4E5C-AB43-C3DCED9397EE}"/>
                </a:ext>
              </a:extLst>
            </p:cNvPr>
            <p:cNvSpPr>
              <a:spLocks/>
            </p:cNvSpPr>
            <p:nvPr/>
          </p:nvSpPr>
          <p:spPr bwMode="auto">
            <a:xfrm>
              <a:off x="4957764" y="8185150"/>
              <a:ext cx="150813" cy="287338"/>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79">
              <a:extLst>
                <a:ext uri="{FF2B5EF4-FFF2-40B4-BE49-F238E27FC236}">
                  <a16:creationId xmlns:a16="http://schemas.microsoft.com/office/drawing/2014/main" id="{FBECEDFB-A324-4658-8B52-98139293EA07}"/>
                </a:ext>
              </a:extLst>
            </p:cNvPr>
            <p:cNvSpPr>
              <a:spLocks/>
            </p:cNvSpPr>
            <p:nvPr/>
          </p:nvSpPr>
          <p:spPr bwMode="auto">
            <a:xfrm>
              <a:off x="4979989" y="8181975"/>
              <a:ext cx="146050" cy="390525"/>
            </a:xfrm>
            <a:custGeom>
              <a:avLst/>
              <a:gdLst>
                <a:gd name="T0" fmla="*/ 4 w 63"/>
                <a:gd name="T1" fmla="*/ 168 h 168"/>
                <a:gd name="T2" fmla="*/ 7 w 63"/>
                <a:gd name="T3" fmla="*/ 124 h 168"/>
                <a:gd name="T4" fmla="*/ 35 w 63"/>
                <a:gd name="T5" fmla="*/ 88 h 168"/>
                <a:gd name="T6" fmla="*/ 29 w 63"/>
                <a:gd name="T7" fmla="*/ 8 h 168"/>
                <a:gd name="T8" fmla="*/ 63 w 63"/>
                <a:gd name="T9" fmla="*/ 29 h 168"/>
                <a:gd name="T10" fmla="*/ 50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8"/>
                    <a:pt x="29" y="8"/>
                  </a:cubicBezTo>
                  <a:cubicBezTo>
                    <a:pt x="29" y="8"/>
                    <a:pt x="54" y="0"/>
                    <a:pt x="63" y="29"/>
                  </a:cubicBezTo>
                  <a:cubicBezTo>
                    <a:pt x="63" y="29"/>
                    <a:pt x="43" y="40"/>
                    <a:pt x="50" y="119"/>
                  </a:cubicBezTo>
                  <a:cubicBezTo>
                    <a:pt x="50" y="119"/>
                    <a:pt x="42"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80">
              <a:extLst>
                <a:ext uri="{FF2B5EF4-FFF2-40B4-BE49-F238E27FC236}">
                  <a16:creationId xmlns:a16="http://schemas.microsoft.com/office/drawing/2014/main" id="{ECECE122-04DE-443F-92BB-CFDD38F7B290}"/>
                </a:ext>
              </a:extLst>
            </p:cNvPr>
            <p:cNvSpPr>
              <a:spLocks/>
            </p:cNvSpPr>
            <p:nvPr/>
          </p:nvSpPr>
          <p:spPr bwMode="auto">
            <a:xfrm>
              <a:off x="5110164" y="8250238"/>
              <a:ext cx="79375" cy="60325"/>
            </a:xfrm>
            <a:custGeom>
              <a:avLst/>
              <a:gdLst>
                <a:gd name="T0" fmla="*/ 0 w 34"/>
                <a:gd name="T1" fmla="*/ 10 h 26"/>
                <a:gd name="T2" fmla="*/ 31 w 34"/>
                <a:gd name="T3" fmla="*/ 26 h 26"/>
                <a:gd name="T4" fmla="*/ 34 w 34"/>
                <a:gd name="T5" fmla="*/ 22 h 26"/>
                <a:gd name="T6" fmla="*/ 7 w 34"/>
                <a:gd name="T7" fmla="*/ 0 h 26"/>
                <a:gd name="T8" fmla="*/ 0 w 34"/>
                <a:gd name="T9" fmla="*/ 10 h 26"/>
              </a:gdLst>
              <a:ahLst/>
              <a:cxnLst>
                <a:cxn ang="0">
                  <a:pos x="T0" y="T1"/>
                </a:cxn>
                <a:cxn ang="0">
                  <a:pos x="T2" y="T3"/>
                </a:cxn>
                <a:cxn ang="0">
                  <a:pos x="T4" y="T5"/>
                </a:cxn>
                <a:cxn ang="0">
                  <a:pos x="T6" y="T7"/>
                </a:cxn>
                <a:cxn ang="0">
                  <a:pos x="T8" y="T9"/>
                </a:cxn>
              </a:cxnLst>
              <a:rect l="0" t="0" r="r" b="b"/>
              <a:pathLst>
                <a:path w="34" h="26">
                  <a:moveTo>
                    <a:pt x="0" y="10"/>
                  </a:moveTo>
                  <a:cubicBezTo>
                    <a:pt x="31" y="26"/>
                    <a:pt x="31" y="26"/>
                    <a:pt x="31" y="26"/>
                  </a:cubicBezTo>
                  <a:cubicBezTo>
                    <a:pt x="34" y="22"/>
                    <a:pt x="34" y="22"/>
                    <a:pt x="34"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81">
              <a:extLst>
                <a:ext uri="{FF2B5EF4-FFF2-40B4-BE49-F238E27FC236}">
                  <a16:creationId xmlns:a16="http://schemas.microsoft.com/office/drawing/2014/main" id="{614692C8-6428-497E-9F02-65705C060298}"/>
                </a:ext>
              </a:extLst>
            </p:cNvPr>
            <p:cNvSpPr>
              <a:spLocks/>
            </p:cNvSpPr>
            <p:nvPr/>
          </p:nvSpPr>
          <p:spPr bwMode="auto">
            <a:xfrm>
              <a:off x="4711701" y="7396163"/>
              <a:ext cx="428625" cy="1593850"/>
            </a:xfrm>
            <a:custGeom>
              <a:avLst/>
              <a:gdLst>
                <a:gd name="T0" fmla="*/ 167 w 185"/>
                <a:gd name="T1" fmla="*/ 652 h 687"/>
                <a:gd name="T2" fmla="*/ 170 w 185"/>
                <a:gd name="T3" fmla="*/ 687 h 687"/>
                <a:gd name="T4" fmla="*/ 118 w 185"/>
                <a:gd name="T5" fmla="*/ 687 h 687"/>
                <a:gd name="T6" fmla="*/ 23 w 185"/>
                <a:gd name="T7" fmla="*/ 380 h 687"/>
                <a:gd name="T8" fmla="*/ 1 w 185"/>
                <a:gd name="T9" fmla="*/ 319 h 687"/>
                <a:gd name="T10" fmla="*/ 67 w 185"/>
                <a:gd name="T11" fmla="*/ 0 h 687"/>
                <a:gd name="T12" fmla="*/ 185 w 185"/>
                <a:gd name="T13" fmla="*/ 26 h 687"/>
                <a:gd name="T14" fmla="*/ 92 w 185"/>
                <a:gd name="T15" fmla="*/ 337 h 687"/>
                <a:gd name="T16" fmla="*/ 112 w 185"/>
                <a:gd name="T17" fmla="*/ 373 h 687"/>
                <a:gd name="T18" fmla="*/ 140 w 185"/>
                <a:gd name="T19" fmla="*/ 422 h 687"/>
                <a:gd name="T20" fmla="*/ 146 w 185"/>
                <a:gd name="T21" fmla="*/ 442 h 687"/>
                <a:gd name="T22" fmla="*/ 167 w 185"/>
                <a:gd name="T23" fmla="*/ 652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7">
                  <a:moveTo>
                    <a:pt x="167" y="652"/>
                  </a:moveTo>
                  <a:cubicBezTo>
                    <a:pt x="170" y="687"/>
                    <a:pt x="170" y="687"/>
                    <a:pt x="170" y="687"/>
                  </a:cubicBezTo>
                  <a:cubicBezTo>
                    <a:pt x="118" y="687"/>
                    <a:pt x="118" y="687"/>
                    <a:pt x="118" y="687"/>
                  </a:cubicBezTo>
                  <a:cubicBezTo>
                    <a:pt x="23" y="380"/>
                    <a:pt x="23" y="380"/>
                    <a:pt x="23" y="380"/>
                  </a:cubicBezTo>
                  <a:cubicBezTo>
                    <a:pt x="7" y="356"/>
                    <a:pt x="0" y="335"/>
                    <a:pt x="1" y="319"/>
                  </a:cubicBezTo>
                  <a:cubicBezTo>
                    <a:pt x="24" y="208"/>
                    <a:pt x="46" y="101"/>
                    <a:pt x="67" y="0"/>
                  </a:cubicBezTo>
                  <a:cubicBezTo>
                    <a:pt x="185" y="26"/>
                    <a:pt x="185" y="26"/>
                    <a:pt x="185" y="26"/>
                  </a:cubicBezTo>
                  <a:cubicBezTo>
                    <a:pt x="169" y="129"/>
                    <a:pt x="138" y="233"/>
                    <a:pt x="92" y="337"/>
                  </a:cubicBezTo>
                  <a:cubicBezTo>
                    <a:pt x="112" y="373"/>
                    <a:pt x="112" y="373"/>
                    <a:pt x="112" y="373"/>
                  </a:cubicBezTo>
                  <a:cubicBezTo>
                    <a:pt x="140" y="422"/>
                    <a:pt x="140" y="422"/>
                    <a:pt x="140" y="422"/>
                  </a:cubicBezTo>
                  <a:cubicBezTo>
                    <a:pt x="143" y="428"/>
                    <a:pt x="145" y="435"/>
                    <a:pt x="146" y="442"/>
                  </a:cubicBezTo>
                  <a:lnTo>
                    <a:pt x="167" y="6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82">
              <a:extLst>
                <a:ext uri="{FF2B5EF4-FFF2-40B4-BE49-F238E27FC236}">
                  <a16:creationId xmlns:a16="http://schemas.microsoft.com/office/drawing/2014/main" id="{51077B07-CA93-45CF-B0D5-BA95EF752519}"/>
                </a:ext>
              </a:extLst>
            </p:cNvPr>
            <p:cNvSpPr>
              <a:spLocks/>
            </p:cNvSpPr>
            <p:nvPr/>
          </p:nvSpPr>
          <p:spPr bwMode="auto">
            <a:xfrm>
              <a:off x="4752976" y="5965825"/>
              <a:ext cx="419100" cy="501650"/>
            </a:xfrm>
            <a:custGeom>
              <a:avLst/>
              <a:gdLst>
                <a:gd name="T0" fmla="*/ 0 w 181"/>
                <a:gd name="T1" fmla="*/ 86 h 216"/>
                <a:gd name="T2" fmla="*/ 49 w 181"/>
                <a:gd name="T3" fmla="*/ 0 h 216"/>
                <a:gd name="T4" fmla="*/ 154 w 181"/>
                <a:gd name="T5" fmla="*/ 14 h 216"/>
                <a:gd name="T6" fmla="*/ 181 w 181"/>
                <a:gd name="T7" fmla="*/ 92 h 216"/>
                <a:gd name="T8" fmla="*/ 163 w 181"/>
                <a:gd name="T9" fmla="*/ 151 h 216"/>
                <a:gd name="T10" fmla="*/ 85 w 181"/>
                <a:gd name="T11" fmla="*/ 216 h 216"/>
                <a:gd name="T12" fmla="*/ 38 w 181"/>
                <a:gd name="T13" fmla="*/ 189 h 216"/>
                <a:gd name="T14" fmla="*/ 0 w 181"/>
                <a:gd name="T15" fmla="*/ 8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6">
                  <a:moveTo>
                    <a:pt x="0" y="86"/>
                  </a:moveTo>
                  <a:cubicBezTo>
                    <a:pt x="49" y="0"/>
                    <a:pt x="49" y="0"/>
                    <a:pt x="49" y="0"/>
                  </a:cubicBezTo>
                  <a:cubicBezTo>
                    <a:pt x="154" y="14"/>
                    <a:pt x="154" y="14"/>
                    <a:pt x="154" y="14"/>
                  </a:cubicBezTo>
                  <a:cubicBezTo>
                    <a:pt x="181" y="92"/>
                    <a:pt x="181" y="92"/>
                    <a:pt x="181" y="92"/>
                  </a:cubicBezTo>
                  <a:cubicBezTo>
                    <a:pt x="163" y="151"/>
                    <a:pt x="163" y="151"/>
                    <a:pt x="163" y="151"/>
                  </a:cubicBezTo>
                  <a:cubicBezTo>
                    <a:pt x="123" y="164"/>
                    <a:pt x="95" y="179"/>
                    <a:pt x="85" y="216"/>
                  </a:cubicBezTo>
                  <a:cubicBezTo>
                    <a:pt x="70" y="202"/>
                    <a:pt x="55" y="192"/>
                    <a:pt x="38" y="189"/>
                  </a:cubicBezTo>
                  <a:cubicBezTo>
                    <a:pt x="34" y="151"/>
                    <a:pt x="21" y="117"/>
                    <a:pt x="0" y="8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83">
              <a:extLst>
                <a:ext uri="{FF2B5EF4-FFF2-40B4-BE49-F238E27FC236}">
                  <a16:creationId xmlns:a16="http://schemas.microsoft.com/office/drawing/2014/main" id="{509A39C7-F8E0-4C37-B620-452720C24DA1}"/>
                </a:ext>
              </a:extLst>
            </p:cNvPr>
            <p:cNvSpPr>
              <a:spLocks/>
            </p:cNvSpPr>
            <p:nvPr/>
          </p:nvSpPr>
          <p:spPr bwMode="auto">
            <a:xfrm>
              <a:off x="4219576" y="7323138"/>
              <a:ext cx="920750" cy="976313"/>
            </a:xfrm>
            <a:custGeom>
              <a:avLst/>
              <a:gdLst>
                <a:gd name="T0" fmla="*/ 255 w 397"/>
                <a:gd name="T1" fmla="*/ 0 h 420"/>
                <a:gd name="T2" fmla="*/ 70 w 397"/>
                <a:gd name="T3" fmla="*/ 116 h 420"/>
                <a:gd name="T4" fmla="*/ 21 w 397"/>
                <a:gd name="T5" fmla="*/ 163 h 420"/>
                <a:gd name="T6" fmla="*/ 57 w 397"/>
                <a:gd name="T7" fmla="*/ 242 h 420"/>
                <a:gd name="T8" fmla="*/ 320 w 397"/>
                <a:gd name="T9" fmla="*/ 403 h 420"/>
                <a:gd name="T10" fmla="*/ 337 w 397"/>
                <a:gd name="T11" fmla="*/ 420 h 420"/>
                <a:gd name="T12" fmla="*/ 343 w 397"/>
                <a:gd name="T13" fmla="*/ 374 h 420"/>
                <a:gd name="T14" fmla="*/ 214 w 397"/>
                <a:gd name="T15" fmla="*/ 233 h 420"/>
                <a:gd name="T16" fmla="*/ 191 w 397"/>
                <a:gd name="T17" fmla="*/ 216 h 420"/>
                <a:gd name="T18" fmla="*/ 148 w 397"/>
                <a:gd name="T19" fmla="*/ 195 h 420"/>
                <a:gd name="T20" fmla="*/ 397 w 397"/>
                <a:gd name="T21" fmla="*/ 72 h 420"/>
                <a:gd name="T22" fmla="*/ 255 w 397"/>
                <a:gd name="T23"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20">
                  <a:moveTo>
                    <a:pt x="255" y="0"/>
                  </a:moveTo>
                  <a:cubicBezTo>
                    <a:pt x="190" y="35"/>
                    <a:pt x="128" y="73"/>
                    <a:pt x="70" y="116"/>
                  </a:cubicBezTo>
                  <a:cubicBezTo>
                    <a:pt x="48" y="128"/>
                    <a:pt x="31" y="144"/>
                    <a:pt x="21" y="163"/>
                  </a:cubicBezTo>
                  <a:cubicBezTo>
                    <a:pt x="0" y="196"/>
                    <a:pt x="16" y="222"/>
                    <a:pt x="57" y="242"/>
                  </a:cubicBezTo>
                  <a:cubicBezTo>
                    <a:pt x="320" y="403"/>
                    <a:pt x="320" y="403"/>
                    <a:pt x="320" y="403"/>
                  </a:cubicBezTo>
                  <a:cubicBezTo>
                    <a:pt x="337" y="420"/>
                    <a:pt x="337" y="420"/>
                    <a:pt x="337" y="420"/>
                  </a:cubicBezTo>
                  <a:cubicBezTo>
                    <a:pt x="343" y="374"/>
                    <a:pt x="343" y="374"/>
                    <a:pt x="343" y="374"/>
                  </a:cubicBezTo>
                  <a:cubicBezTo>
                    <a:pt x="214" y="233"/>
                    <a:pt x="214" y="233"/>
                    <a:pt x="214" y="233"/>
                  </a:cubicBezTo>
                  <a:cubicBezTo>
                    <a:pt x="208" y="225"/>
                    <a:pt x="200" y="220"/>
                    <a:pt x="191" y="216"/>
                  </a:cubicBezTo>
                  <a:cubicBezTo>
                    <a:pt x="148" y="195"/>
                    <a:pt x="148" y="195"/>
                    <a:pt x="148" y="195"/>
                  </a:cubicBezTo>
                  <a:cubicBezTo>
                    <a:pt x="220" y="168"/>
                    <a:pt x="306" y="123"/>
                    <a:pt x="397" y="72"/>
                  </a:cubicBezTo>
                  <a:lnTo>
                    <a:pt x="255"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84">
              <a:extLst>
                <a:ext uri="{FF2B5EF4-FFF2-40B4-BE49-F238E27FC236}">
                  <a16:creationId xmlns:a16="http://schemas.microsoft.com/office/drawing/2014/main" id="{B275CC4C-2A3C-4200-8AAC-3251BA39389E}"/>
                </a:ext>
              </a:extLst>
            </p:cNvPr>
            <p:cNvSpPr>
              <a:spLocks/>
            </p:cNvSpPr>
            <p:nvPr/>
          </p:nvSpPr>
          <p:spPr bwMode="auto">
            <a:xfrm>
              <a:off x="4737101" y="6462713"/>
              <a:ext cx="442913" cy="1028700"/>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3 w 191"/>
                <a:gd name="T23" fmla="*/ 91 h 443"/>
                <a:gd name="T24" fmla="*/ 154 w 191"/>
                <a:gd name="T25" fmla="*/ 146 h 443"/>
                <a:gd name="T26" fmla="*/ 137 w 191"/>
                <a:gd name="T27" fmla="*/ 235 h 443"/>
                <a:gd name="T28" fmla="*/ 137 w 191"/>
                <a:gd name="T29" fmla="*/ 240 h 443"/>
                <a:gd name="T30" fmla="*/ 144 w 191"/>
                <a:gd name="T31" fmla="*/ 296 h 443"/>
                <a:gd name="T32" fmla="*/ 152 w 191"/>
                <a:gd name="T33" fmla="*/ 319 h 443"/>
                <a:gd name="T34" fmla="*/ 170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49" y="408"/>
                    <a:pt x="18" y="379"/>
                  </a:cubicBezTo>
                  <a:cubicBezTo>
                    <a:pt x="18" y="269"/>
                    <a:pt x="18" y="269"/>
                    <a:pt x="18" y="269"/>
                  </a:cubicBezTo>
                  <a:cubicBezTo>
                    <a:pt x="2" y="164"/>
                    <a:pt x="2" y="164"/>
                    <a:pt x="2" y="164"/>
                  </a:cubicBezTo>
                  <a:cubicBezTo>
                    <a:pt x="0" y="152"/>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3" y="91"/>
                  </a:cubicBezTo>
                  <a:cubicBezTo>
                    <a:pt x="154" y="146"/>
                    <a:pt x="154" y="146"/>
                    <a:pt x="154" y="146"/>
                  </a:cubicBezTo>
                  <a:cubicBezTo>
                    <a:pt x="137" y="235"/>
                    <a:pt x="137" y="235"/>
                    <a:pt x="137" y="235"/>
                  </a:cubicBezTo>
                  <a:cubicBezTo>
                    <a:pt x="137" y="240"/>
                    <a:pt x="137" y="240"/>
                    <a:pt x="137" y="240"/>
                  </a:cubicBezTo>
                  <a:cubicBezTo>
                    <a:pt x="144" y="296"/>
                    <a:pt x="144" y="296"/>
                    <a:pt x="144" y="296"/>
                  </a:cubicBezTo>
                  <a:cubicBezTo>
                    <a:pt x="145" y="304"/>
                    <a:pt x="147" y="312"/>
                    <a:pt x="152" y="319"/>
                  </a:cubicBezTo>
                  <a:cubicBezTo>
                    <a:pt x="170" y="348"/>
                    <a:pt x="170" y="348"/>
                    <a:pt x="170" y="348"/>
                  </a:cubicBezTo>
                  <a:cubicBezTo>
                    <a:pt x="191" y="380"/>
                    <a:pt x="188" y="411"/>
                    <a:pt x="174" y="44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Oval 85">
              <a:extLst>
                <a:ext uri="{FF2B5EF4-FFF2-40B4-BE49-F238E27FC236}">
                  <a16:creationId xmlns:a16="http://schemas.microsoft.com/office/drawing/2014/main" id="{F917A820-E86D-409E-954B-67151ABCC5B6}"/>
                </a:ext>
              </a:extLst>
            </p:cNvPr>
            <p:cNvSpPr>
              <a:spLocks noChangeArrowheads="1"/>
            </p:cNvSpPr>
            <p:nvPr/>
          </p:nvSpPr>
          <p:spPr bwMode="auto">
            <a:xfrm>
              <a:off x="4673601" y="5951538"/>
              <a:ext cx="271463" cy="2730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Oval 86">
              <a:extLst>
                <a:ext uri="{FF2B5EF4-FFF2-40B4-BE49-F238E27FC236}">
                  <a16:creationId xmlns:a16="http://schemas.microsoft.com/office/drawing/2014/main" id="{D4999DEE-120F-475D-8CCF-5C4152DC93E6}"/>
                </a:ext>
              </a:extLst>
            </p:cNvPr>
            <p:cNvSpPr>
              <a:spLocks noChangeArrowheads="1"/>
            </p:cNvSpPr>
            <p:nvPr/>
          </p:nvSpPr>
          <p:spPr bwMode="auto">
            <a:xfrm>
              <a:off x="4819651" y="5846763"/>
              <a:ext cx="336550" cy="3365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Oval 87">
              <a:extLst>
                <a:ext uri="{FF2B5EF4-FFF2-40B4-BE49-F238E27FC236}">
                  <a16:creationId xmlns:a16="http://schemas.microsoft.com/office/drawing/2014/main" id="{C2C4CAF9-AF18-4470-8FEE-A6D7B9907E9A}"/>
                </a:ext>
              </a:extLst>
            </p:cNvPr>
            <p:cNvSpPr>
              <a:spLocks noChangeArrowheads="1"/>
            </p:cNvSpPr>
            <p:nvPr/>
          </p:nvSpPr>
          <p:spPr bwMode="auto">
            <a:xfrm>
              <a:off x="4991101" y="59404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Oval 88">
              <a:extLst>
                <a:ext uri="{FF2B5EF4-FFF2-40B4-BE49-F238E27FC236}">
                  <a16:creationId xmlns:a16="http://schemas.microsoft.com/office/drawing/2014/main" id="{6469D29D-A514-4D42-A88F-A73AF74B3B1D}"/>
                </a:ext>
              </a:extLst>
            </p:cNvPr>
            <p:cNvSpPr>
              <a:spLocks noChangeArrowheads="1"/>
            </p:cNvSpPr>
            <p:nvPr/>
          </p:nvSpPr>
          <p:spPr bwMode="auto">
            <a:xfrm>
              <a:off x="4913314" y="6034088"/>
              <a:ext cx="296863" cy="2984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Oval 89">
              <a:extLst>
                <a:ext uri="{FF2B5EF4-FFF2-40B4-BE49-F238E27FC236}">
                  <a16:creationId xmlns:a16="http://schemas.microsoft.com/office/drawing/2014/main" id="{AED84216-17D9-4D0B-8693-FC46EBCB354B}"/>
                </a:ext>
              </a:extLst>
            </p:cNvPr>
            <p:cNvSpPr>
              <a:spLocks noChangeArrowheads="1"/>
            </p:cNvSpPr>
            <p:nvPr/>
          </p:nvSpPr>
          <p:spPr bwMode="auto">
            <a:xfrm>
              <a:off x="4991101" y="60166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90">
              <a:extLst>
                <a:ext uri="{FF2B5EF4-FFF2-40B4-BE49-F238E27FC236}">
                  <a16:creationId xmlns:a16="http://schemas.microsoft.com/office/drawing/2014/main" id="{0F9D5703-7EDE-4827-98D1-533658F22366}"/>
                </a:ext>
              </a:extLst>
            </p:cNvPr>
            <p:cNvSpPr>
              <a:spLocks/>
            </p:cNvSpPr>
            <p:nvPr/>
          </p:nvSpPr>
          <p:spPr bwMode="auto">
            <a:xfrm>
              <a:off x="4894264" y="6534150"/>
              <a:ext cx="260350" cy="817563"/>
            </a:xfrm>
            <a:custGeom>
              <a:avLst/>
              <a:gdLst>
                <a:gd name="T0" fmla="*/ 105 w 112"/>
                <a:gd name="T1" fmla="*/ 60 h 352"/>
                <a:gd name="T2" fmla="*/ 86 w 112"/>
                <a:gd name="T3" fmla="*/ 115 h 352"/>
                <a:gd name="T4" fmla="*/ 69 w 112"/>
                <a:gd name="T5" fmla="*/ 204 h 352"/>
                <a:gd name="T6" fmla="*/ 69 w 112"/>
                <a:gd name="T7" fmla="*/ 209 h 352"/>
                <a:gd name="T8" fmla="*/ 26 w 112"/>
                <a:gd name="T9" fmla="*/ 352 h 352"/>
                <a:gd name="T10" fmla="*/ 0 w 112"/>
                <a:gd name="T11" fmla="*/ 347 h 352"/>
                <a:gd name="T12" fmla="*/ 5 w 112"/>
                <a:gd name="T13" fmla="*/ 247 h 352"/>
                <a:gd name="T14" fmla="*/ 11 w 112"/>
                <a:gd name="T15" fmla="*/ 162 h 352"/>
                <a:gd name="T16" fmla="*/ 6 w 112"/>
                <a:gd name="T17" fmla="*/ 131 h 352"/>
                <a:gd name="T18" fmla="*/ 0 w 112"/>
                <a:gd name="T19" fmla="*/ 104 h 352"/>
                <a:gd name="T20" fmla="*/ 4 w 112"/>
                <a:gd name="T21" fmla="*/ 81 h 352"/>
                <a:gd name="T22" fmla="*/ 33 w 112"/>
                <a:gd name="T23" fmla="*/ 0 h 352"/>
                <a:gd name="T24" fmla="*/ 31 w 112"/>
                <a:gd name="T25" fmla="*/ 21 h 352"/>
                <a:gd name="T26" fmla="*/ 109 w 112"/>
                <a:gd name="T27" fmla="*/ 5 h 352"/>
                <a:gd name="T28" fmla="*/ 111 w 112"/>
                <a:gd name="T29" fmla="*/ 23 h 352"/>
                <a:gd name="T30" fmla="*/ 105 w 112"/>
                <a:gd name="T31" fmla="*/ 6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2">
                  <a:moveTo>
                    <a:pt x="105" y="60"/>
                  </a:moveTo>
                  <a:cubicBezTo>
                    <a:pt x="86" y="115"/>
                    <a:pt x="86" y="115"/>
                    <a:pt x="86" y="115"/>
                  </a:cubicBezTo>
                  <a:cubicBezTo>
                    <a:pt x="69" y="204"/>
                    <a:pt x="69" y="204"/>
                    <a:pt x="69" y="204"/>
                  </a:cubicBezTo>
                  <a:cubicBezTo>
                    <a:pt x="69" y="209"/>
                    <a:pt x="69" y="209"/>
                    <a:pt x="69" y="209"/>
                  </a:cubicBezTo>
                  <a:cubicBezTo>
                    <a:pt x="26" y="352"/>
                    <a:pt x="26" y="352"/>
                    <a:pt x="26" y="352"/>
                  </a:cubicBezTo>
                  <a:cubicBezTo>
                    <a:pt x="0" y="347"/>
                    <a:pt x="0" y="347"/>
                    <a:pt x="0" y="347"/>
                  </a:cubicBezTo>
                  <a:cubicBezTo>
                    <a:pt x="5" y="247"/>
                    <a:pt x="5" y="247"/>
                    <a:pt x="5" y="247"/>
                  </a:cubicBezTo>
                  <a:cubicBezTo>
                    <a:pt x="11" y="162"/>
                    <a:pt x="11" y="162"/>
                    <a:pt x="11" y="162"/>
                  </a:cubicBezTo>
                  <a:cubicBezTo>
                    <a:pt x="12" y="151"/>
                    <a:pt x="10" y="141"/>
                    <a:pt x="6" y="131"/>
                  </a:cubicBezTo>
                  <a:cubicBezTo>
                    <a:pt x="2" y="122"/>
                    <a:pt x="0" y="113"/>
                    <a:pt x="0" y="104"/>
                  </a:cubicBezTo>
                  <a:cubicBezTo>
                    <a:pt x="0" y="96"/>
                    <a:pt x="1" y="88"/>
                    <a:pt x="4" y="81"/>
                  </a:cubicBezTo>
                  <a:cubicBezTo>
                    <a:pt x="33" y="0"/>
                    <a:pt x="33" y="0"/>
                    <a:pt x="33" y="0"/>
                  </a:cubicBezTo>
                  <a:cubicBezTo>
                    <a:pt x="31" y="21"/>
                    <a:pt x="31" y="21"/>
                    <a:pt x="31" y="21"/>
                  </a:cubicBezTo>
                  <a:cubicBezTo>
                    <a:pt x="109" y="5"/>
                    <a:pt x="109" y="5"/>
                    <a:pt x="109" y="5"/>
                  </a:cubicBezTo>
                  <a:cubicBezTo>
                    <a:pt x="111" y="23"/>
                    <a:pt x="111" y="23"/>
                    <a:pt x="111" y="23"/>
                  </a:cubicBezTo>
                  <a:cubicBezTo>
                    <a:pt x="112" y="35"/>
                    <a:pt x="110" y="48"/>
                    <a:pt x="105" y="6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91">
              <a:extLst>
                <a:ext uri="{FF2B5EF4-FFF2-40B4-BE49-F238E27FC236}">
                  <a16:creationId xmlns:a16="http://schemas.microsoft.com/office/drawing/2014/main" id="{D95D1B90-D7B6-4F26-B216-53306158DBF9}"/>
                </a:ext>
              </a:extLst>
            </p:cNvPr>
            <p:cNvSpPr>
              <a:spLocks/>
            </p:cNvSpPr>
            <p:nvPr/>
          </p:nvSpPr>
          <p:spPr bwMode="auto">
            <a:xfrm>
              <a:off x="4465639" y="7775575"/>
              <a:ext cx="127000" cy="28575"/>
            </a:xfrm>
            <a:custGeom>
              <a:avLst/>
              <a:gdLst>
                <a:gd name="T0" fmla="*/ 61 w 80"/>
                <a:gd name="T1" fmla="*/ 0 h 18"/>
                <a:gd name="T2" fmla="*/ 0 w 80"/>
                <a:gd name="T3" fmla="*/ 18 h 18"/>
                <a:gd name="T4" fmla="*/ 80 w 80"/>
                <a:gd name="T5" fmla="*/ 9 h 18"/>
                <a:gd name="T6" fmla="*/ 61 w 80"/>
                <a:gd name="T7" fmla="*/ 0 h 18"/>
              </a:gdLst>
              <a:ahLst/>
              <a:cxnLst>
                <a:cxn ang="0">
                  <a:pos x="T0" y="T1"/>
                </a:cxn>
                <a:cxn ang="0">
                  <a:pos x="T2" y="T3"/>
                </a:cxn>
                <a:cxn ang="0">
                  <a:pos x="T4" y="T5"/>
                </a:cxn>
                <a:cxn ang="0">
                  <a:pos x="T6" y="T7"/>
                </a:cxn>
              </a:cxnLst>
              <a:rect l="0" t="0" r="r" b="b"/>
              <a:pathLst>
                <a:path w="80" h="18">
                  <a:moveTo>
                    <a:pt x="61" y="0"/>
                  </a:moveTo>
                  <a:lnTo>
                    <a:pt x="0" y="18"/>
                  </a:lnTo>
                  <a:lnTo>
                    <a:pt x="80" y="9"/>
                  </a:lnTo>
                  <a:lnTo>
                    <a:pt x="6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92">
              <a:extLst>
                <a:ext uri="{FF2B5EF4-FFF2-40B4-BE49-F238E27FC236}">
                  <a16:creationId xmlns:a16="http://schemas.microsoft.com/office/drawing/2014/main" id="{C7A0B253-9E88-4695-9427-217F91BB068D}"/>
                </a:ext>
              </a:extLst>
            </p:cNvPr>
            <p:cNvSpPr>
              <a:spLocks/>
            </p:cNvSpPr>
            <p:nvPr/>
          </p:nvSpPr>
          <p:spPr bwMode="auto">
            <a:xfrm>
              <a:off x="4783139" y="7491413"/>
              <a:ext cx="350838" cy="312738"/>
            </a:xfrm>
            <a:custGeom>
              <a:avLst/>
              <a:gdLst>
                <a:gd name="T0" fmla="*/ 221 w 221"/>
                <a:gd name="T1" fmla="*/ 0 h 197"/>
                <a:gd name="T2" fmla="*/ 0 w 221"/>
                <a:gd name="T3" fmla="*/ 197 h 197"/>
                <a:gd name="T4" fmla="*/ 17 w 221"/>
                <a:gd name="T5" fmla="*/ 111 h 197"/>
                <a:gd name="T6" fmla="*/ 221 w 221"/>
                <a:gd name="T7" fmla="*/ 0 h 197"/>
              </a:gdLst>
              <a:ahLst/>
              <a:cxnLst>
                <a:cxn ang="0">
                  <a:pos x="T0" y="T1"/>
                </a:cxn>
                <a:cxn ang="0">
                  <a:pos x="T2" y="T3"/>
                </a:cxn>
                <a:cxn ang="0">
                  <a:pos x="T4" y="T5"/>
                </a:cxn>
                <a:cxn ang="0">
                  <a:pos x="T6" y="T7"/>
                </a:cxn>
              </a:cxnLst>
              <a:rect l="0" t="0" r="r" b="b"/>
              <a:pathLst>
                <a:path w="221" h="197">
                  <a:moveTo>
                    <a:pt x="221" y="0"/>
                  </a:moveTo>
                  <a:lnTo>
                    <a:pt x="0" y="197"/>
                  </a:lnTo>
                  <a:lnTo>
                    <a:pt x="17" y="111"/>
                  </a:lnTo>
                  <a:lnTo>
                    <a:pt x="22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3">
              <a:extLst>
                <a:ext uri="{FF2B5EF4-FFF2-40B4-BE49-F238E27FC236}">
                  <a16:creationId xmlns:a16="http://schemas.microsoft.com/office/drawing/2014/main" id="{14E2014E-D0DE-4FFC-84C4-895669802F1A}"/>
                </a:ext>
              </a:extLst>
            </p:cNvPr>
            <p:cNvSpPr>
              <a:spLocks/>
            </p:cNvSpPr>
            <p:nvPr/>
          </p:nvSpPr>
          <p:spPr bwMode="auto">
            <a:xfrm>
              <a:off x="4960939" y="8259763"/>
              <a:ext cx="138113" cy="649288"/>
            </a:xfrm>
            <a:custGeom>
              <a:avLst/>
              <a:gdLst>
                <a:gd name="T0" fmla="*/ 59 w 59"/>
                <a:gd name="T1" fmla="*/ 280 h 280"/>
                <a:gd name="T2" fmla="*/ 0 w 59"/>
                <a:gd name="T3" fmla="*/ 0 h 280"/>
                <a:gd name="T4" fmla="*/ 4 w 59"/>
                <a:gd name="T5" fmla="*/ 1 h 280"/>
                <a:gd name="T6" fmla="*/ 32 w 59"/>
                <a:gd name="T7" fmla="*/ 50 h 280"/>
                <a:gd name="T8" fmla="*/ 38 w 59"/>
                <a:gd name="T9" fmla="*/ 70 h 280"/>
                <a:gd name="T10" fmla="*/ 59 w 59"/>
                <a:gd name="T11" fmla="*/ 280 h 280"/>
              </a:gdLst>
              <a:ahLst/>
              <a:cxnLst>
                <a:cxn ang="0">
                  <a:pos x="T0" y="T1"/>
                </a:cxn>
                <a:cxn ang="0">
                  <a:pos x="T2" y="T3"/>
                </a:cxn>
                <a:cxn ang="0">
                  <a:pos x="T4" y="T5"/>
                </a:cxn>
                <a:cxn ang="0">
                  <a:pos x="T6" y="T7"/>
                </a:cxn>
                <a:cxn ang="0">
                  <a:pos x="T8" y="T9"/>
                </a:cxn>
                <a:cxn ang="0">
                  <a:pos x="T10" y="T11"/>
                </a:cxn>
              </a:cxnLst>
              <a:rect l="0" t="0" r="r" b="b"/>
              <a:pathLst>
                <a:path w="59" h="280">
                  <a:moveTo>
                    <a:pt x="59" y="280"/>
                  </a:moveTo>
                  <a:cubicBezTo>
                    <a:pt x="0" y="0"/>
                    <a:pt x="0" y="0"/>
                    <a:pt x="0" y="0"/>
                  </a:cubicBezTo>
                  <a:cubicBezTo>
                    <a:pt x="0" y="0"/>
                    <a:pt x="2" y="0"/>
                    <a:pt x="4" y="1"/>
                  </a:cubicBezTo>
                  <a:cubicBezTo>
                    <a:pt x="32" y="50"/>
                    <a:pt x="32" y="50"/>
                    <a:pt x="32" y="50"/>
                  </a:cubicBezTo>
                  <a:cubicBezTo>
                    <a:pt x="35" y="56"/>
                    <a:pt x="37" y="63"/>
                    <a:pt x="38" y="70"/>
                  </a:cubicBezTo>
                  <a:lnTo>
                    <a:pt x="59" y="2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94">
              <a:extLst>
                <a:ext uri="{FF2B5EF4-FFF2-40B4-BE49-F238E27FC236}">
                  <a16:creationId xmlns:a16="http://schemas.microsoft.com/office/drawing/2014/main" id="{47EB5987-DBB2-4D25-B466-2428DC068E71}"/>
                </a:ext>
              </a:extLst>
            </p:cNvPr>
            <p:cNvSpPr>
              <a:spLocks/>
            </p:cNvSpPr>
            <p:nvPr/>
          </p:nvSpPr>
          <p:spPr bwMode="auto">
            <a:xfrm>
              <a:off x="4873626" y="7392988"/>
              <a:ext cx="57150" cy="84138"/>
            </a:xfrm>
            <a:custGeom>
              <a:avLst/>
              <a:gdLst>
                <a:gd name="T0" fmla="*/ 36 w 36"/>
                <a:gd name="T1" fmla="*/ 7 h 53"/>
                <a:gd name="T2" fmla="*/ 20 w 36"/>
                <a:gd name="T3" fmla="*/ 3 h 53"/>
                <a:gd name="T4" fmla="*/ 16 w 36"/>
                <a:gd name="T5" fmla="*/ 0 h 53"/>
                <a:gd name="T6" fmla="*/ 0 w 36"/>
                <a:gd name="T7" fmla="*/ 47 h 53"/>
                <a:gd name="T8" fmla="*/ 4 w 36"/>
                <a:gd name="T9" fmla="*/ 48 h 53"/>
                <a:gd name="T10" fmla="*/ 20 w 36"/>
                <a:gd name="T11" fmla="*/ 53 h 53"/>
                <a:gd name="T12" fmla="*/ 36 w 36"/>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36" h="53">
                  <a:moveTo>
                    <a:pt x="36" y="7"/>
                  </a:moveTo>
                  <a:lnTo>
                    <a:pt x="20" y="3"/>
                  </a:lnTo>
                  <a:lnTo>
                    <a:pt x="16" y="0"/>
                  </a:lnTo>
                  <a:lnTo>
                    <a:pt x="0" y="47"/>
                  </a:lnTo>
                  <a:lnTo>
                    <a:pt x="4" y="48"/>
                  </a:lnTo>
                  <a:lnTo>
                    <a:pt x="20" y="53"/>
                  </a:lnTo>
                  <a:lnTo>
                    <a:pt x="36"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95">
              <a:extLst>
                <a:ext uri="{FF2B5EF4-FFF2-40B4-BE49-F238E27FC236}">
                  <a16:creationId xmlns:a16="http://schemas.microsoft.com/office/drawing/2014/main" id="{830C5C44-D0B0-4851-905A-03A4D127992F}"/>
                </a:ext>
              </a:extLst>
            </p:cNvPr>
            <p:cNvSpPr>
              <a:spLocks/>
            </p:cNvSpPr>
            <p:nvPr/>
          </p:nvSpPr>
          <p:spPr bwMode="auto">
            <a:xfrm>
              <a:off x="4873626" y="7392988"/>
              <a:ext cx="31750" cy="76200"/>
            </a:xfrm>
            <a:custGeom>
              <a:avLst/>
              <a:gdLst>
                <a:gd name="T0" fmla="*/ 20 w 20"/>
                <a:gd name="T1" fmla="*/ 3 h 48"/>
                <a:gd name="T2" fmla="*/ 16 w 20"/>
                <a:gd name="T3" fmla="*/ 0 h 48"/>
                <a:gd name="T4" fmla="*/ 0 w 20"/>
                <a:gd name="T5" fmla="*/ 47 h 48"/>
                <a:gd name="T6" fmla="*/ 4 w 20"/>
                <a:gd name="T7" fmla="*/ 48 h 48"/>
                <a:gd name="T8" fmla="*/ 20 w 20"/>
                <a:gd name="T9" fmla="*/ 3 h 48"/>
              </a:gdLst>
              <a:ahLst/>
              <a:cxnLst>
                <a:cxn ang="0">
                  <a:pos x="T0" y="T1"/>
                </a:cxn>
                <a:cxn ang="0">
                  <a:pos x="T2" y="T3"/>
                </a:cxn>
                <a:cxn ang="0">
                  <a:pos x="T4" y="T5"/>
                </a:cxn>
                <a:cxn ang="0">
                  <a:pos x="T6" y="T7"/>
                </a:cxn>
                <a:cxn ang="0">
                  <a:pos x="T8" y="T9"/>
                </a:cxn>
              </a:cxnLst>
              <a:rect l="0" t="0" r="r" b="b"/>
              <a:pathLst>
                <a:path w="20" h="48">
                  <a:moveTo>
                    <a:pt x="20" y="3"/>
                  </a:moveTo>
                  <a:lnTo>
                    <a:pt x="16" y="0"/>
                  </a:lnTo>
                  <a:lnTo>
                    <a:pt x="0" y="47"/>
                  </a:lnTo>
                  <a:lnTo>
                    <a:pt x="4" y="48"/>
                  </a:lnTo>
                  <a:lnTo>
                    <a:pt x="20" y="3"/>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96">
              <a:extLst>
                <a:ext uri="{FF2B5EF4-FFF2-40B4-BE49-F238E27FC236}">
                  <a16:creationId xmlns:a16="http://schemas.microsoft.com/office/drawing/2014/main" id="{B7774CCF-A366-4EC0-BD00-493258C0299B}"/>
                </a:ext>
              </a:extLst>
            </p:cNvPr>
            <p:cNvSpPr>
              <a:spLocks/>
            </p:cNvSpPr>
            <p:nvPr/>
          </p:nvSpPr>
          <p:spPr bwMode="auto">
            <a:xfrm>
              <a:off x="4894264" y="7478713"/>
              <a:ext cx="34925" cy="80963"/>
            </a:xfrm>
            <a:custGeom>
              <a:avLst/>
              <a:gdLst>
                <a:gd name="T0" fmla="*/ 15 w 15"/>
                <a:gd name="T1" fmla="*/ 27 h 35"/>
                <a:gd name="T2" fmla="*/ 15 w 15"/>
                <a:gd name="T3" fmla="*/ 0 h 35"/>
                <a:gd name="T4" fmla="*/ 12 w 15"/>
                <a:gd name="T5" fmla="*/ 0 h 35"/>
                <a:gd name="T6" fmla="*/ 0 w 15"/>
                <a:gd name="T7" fmla="*/ 0 h 35"/>
                <a:gd name="T8" fmla="*/ 0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0"/>
                    <a:pt x="0" y="0"/>
                    <a:pt x="0" y="0"/>
                  </a:cubicBezTo>
                  <a:cubicBezTo>
                    <a:pt x="0" y="28"/>
                    <a:pt x="0" y="28"/>
                    <a:pt x="0" y="28"/>
                  </a:cubicBezTo>
                  <a:cubicBezTo>
                    <a:pt x="1" y="31"/>
                    <a:pt x="3" y="34"/>
                    <a:pt x="6" y="35"/>
                  </a:cubicBezTo>
                  <a:cubicBezTo>
                    <a:pt x="7" y="35"/>
                    <a:pt x="7" y="35"/>
                    <a:pt x="8" y="35"/>
                  </a:cubicBezTo>
                  <a:cubicBezTo>
                    <a:pt x="8" y="35"/>
                    <a:pt x="9" y="35"/>
                    <a:pt x="9" y="35"/>
                  </a:cubicBezTo>
                  <a:cubicBezTo>
                    <a:pt x="13" y="34"/>
                    <a:pt x="15" y="31"/>
                    <a:pt x="15" y="2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97">
              <a:extLst>
                <a:ext uri="{FF2B5EF4-FFF2-40B4-BE49-F238E27FC236}">
                  <a16:creationId xmlns:a16="http://schemas.microsoft.com/office/drawing/2014/main" id="{230E8DF1-5AA1-4128-8522-A47D66948FD6}"/>
                </a:ext>
              </a:extLst>
            </p:cNvPr>
            <p:cNvSpPr>
              <a:spLocks/>
            </p:cNvSpPr>
            <p:nvPr/>
          </p:nvSpPr>
          <p:spPr bwMode="auto">
            <a:xfrm>
              <a:off x="4914901" y="7478713"/>
              <a:ext cx="14288" cy="80963"/>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98">
              <a:extLst>
                <a:ext uri="{FF2B5EF4-FFF2-40B4-BE49-F238E27FC236}">
                  <a16:creationId xmlns:a16="http://schemas.microsoft.com/office/drawing/2014/main" id="{1117A05D-9607-49CE-BA0B-518DFC394100}"/>
                </a:ext>
              </a:extLst>
            </p:cNvPr>
            <p:cNvSpPr>
              <a:spLocks/>
            </p:cNvSpPr>
            <p:nvPr/>
          </p:nvSpPr>
          <p:spPr bwMode="auto">
            <a:xfrm>
              <a:off x="4827589" y="7434263"/>
              <a:ext cx="103188" cy="168275"/>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5"/>
                    <a:pt x="38" y="41"/>
                  </a:cubicBezTo>
                  <a:cubicBezTo>
                    <a:pt x="43" y="21"/>
                    <a:pt x="43" y="21"/>
                    <a:pt x="43" y="21"/>
                  </a:cubicBezTo>
                  <a:cubicBezTo>
                    <a:pt x="45" y="14"/>
                    <a:pt x="42" y="7"/>
                    <a:pt x="36"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99">
              <a:extLst>
                <a:ext uri="{FF2B5EF4-FFF2-40B4-BE49-F238E27FC236}">
                  <a16:creationId xmlns:a16="http://schemas.microsoft.com/office/drawing/2014/main" id="{056BEC1C-5E14-42E0-BAC5-03DA9402BADC}"/>
                </a:ext>
              </a:extLst>
            </p:cNvPr>
            <p:cNvSpPr>
              <a:spLocks/>
            </p:cNvSpPr>
            <p:nvPr/>
          </p:nvSpPr>
          <p:spPr bwMode="auto">
            <a:xfrm>
              <a:off x="4827589" y="7434263"/>
              <a:ext cx="60325" cy="163513"/>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4"/>
                    <a:pt x="26"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00">
              <a:extLst>
                <a:ext uri="{FF2B5EF4-FFF2-40B4-BE49-F238E27FC236}">
                  <a16:creationId xmlns:a16="http://schemas.microsoft.com/office/drawing/2014/main" id="{8B5AA908-373A-4225-8C37-0F95F24E2B78}"/>
                </a:ext>
              </a:extLst>
            </p:cNvPr>
            <p:cNvSpPr>
              <a:spLocks/>
            </p:cNvSpPr>
            <p:nvPr/>
          </p:nvSpPr>
          <p:spPr bwMode="auto">
            <a:xfrm>
              <a:off x="4883151" y="6469063"/>
              <a:ext cx="263525" cy="957263"/>
            </a:xfrm>
            <a:custGeom>
              <a:avLst/>
              <a:gdLst>
                <a:gd name="T0" fmla="*/ 36 w 114"/>
                <a:gd name="T1" fmla="*/ 39 h 412"/>
                <a:gd name="T2" fmla="*/ 26 w 114"/>
                <a:gd name="T3" fmla="*/ 231 h 412"/>
                <a:gd name="T4" fmla="*/ 0 w 114"/>
                <a:gd name="T5" fmla="*/ 403 h 412"/>
                <a:gd name="T6" fmla="*/ 26 w 114"/>
                <a:gd name="T7" fmla="*/ 412 h 412"/>
                <a:gd name="T8" fmla="*/ 70 w 114"/>
                <a:gd name="T9" fmla="*/ 239 h 412"/>
                <a:gd name="T10" fmla="*/ 114 w 114"/>
                <a:gd name="T11" fmla="*/ 39 h 412"/>
                <a:gd name="T12" fmla="*/ 111 w 114"/>
                <a:gd name="T13" fmla="*/ 26 h 412"/>
                <a:gd name="T14" fmla="*/ 65 w 114"/>
                <a:gd name="T15" fmla="*/ 4 h 412"/>
                <a:gd name="T16" fmla="*/ 36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6" y="39"/>
                  </a:moveTo>
                  <a:cubicBezTo>
                    <a:pt x="26" y="231"/>
                    <a:pt x="26" y="231"/>
                    <a:pt x="26" y="231"/>
                  </a:cubicBezTo>
                  <a:cubicBezTo>
                    <a:pt x="25" y="267"/>
                    <a:pt x="13" y="334"/>
                    <a:pt x="0" y="403"/>
                  </a:cubicBezTo>
                  <a:cubicBezTo>
                    <a:pt x="26" y="412"/>
                    <a:pt x="26" y="412"/>
                    <a:pt x="26" y="412"/>
                  </a:cubicBezTo>
                  <a:cubicBezTo>
                    <a:pt x="31" y="368"/>
                    <a:pt x="49" y="306"/>
                    <a:pt x="70" y="239"/>
                  </a:cubicBezTo>
                  <a:cubicBezTo>
                    <a:pt x="92" y="169"/>
                    <a:pt x="110" y="102"/>
                    <a:pt x="114" y="39"/>
                  </a:cubicBezTo>
                  <a:cubicBezTo>
                    <a:pt x="114" y="35"/>
                    <a:pt x="113" y="30"/>
                    <a:pt x="111" y="26"/>
                  </a:cubicBezTo>
                  <a:cubicBezTo>
                    <a:pt x="100" y="7"/>
                    <a:pt x="85" y="0"/>
                    <a:pt x="65" y="4"/>
                  </a:cubicBezTo>
                  <a:cubicBezTo>
                    <a:pt x="49" y="8"/>
                    <a:pt x="37" y="22"/>
                    <a:pt x="36" y="3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1" name="TextBox 250">
            <a:extLst>
              <a:ext uri="{FF2B5EF4-FFF2-40B4-BE49-F238E27FC236}">
                <a16:creationId xmlns:a16="http://schemas.microsoft.com/office/drawing/2014/main" id="{4269B50A-6FDB-4E6B-BFFD-20B449321E83}"/>
              </a:ext>
            </a:extLst>
          </p:cNvPr>
          <p:cNvSpPr txBox="1"/>
          <p:nvPr/>
        </p:nvSpPr>
        <p:spPr>
          <a:xfrm>
            <a:off x="13828694" y="2852642"/>
            <a:ext cx="91164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t>
            </a:r>
            <a:r>
              <a:rPr kumimoji="0" lang="en-US" sz="5400" b="1" i="0" u="none" strike="noStrike" kern="1200" cap="none" spc="0" normalizeH="0" baseline="0" noProof="0">
                <a:ln>
                  <a:noFill/>
                </a:ln>
                <a:effectLst/>
                <a:uLnTx/>
                <a:uFillTx/>
                <a:latin typeface="Century Gothic"/>
                <a:ea typeface="+mn-ea"/>
                <a:cs typeface="+mn-cs"/>
              </a:rPr>
              <a:t>develop</a:t>
            </a:r>
            <a:r>
              <a:rPr kumimoji="0" lang="en-US" sz="5400" b="1" i="0" u="none" strike="noStrike" kern="1200" cap="none" spc="0" normalizeH="0" baseline="0" noProof="0">
                <a:ln>
                  <a:noFill/>
                </a:ln>
                <a:solidFill>
                  <a:srgbClr val="4A86FF"/>
                </a:solidFill>
                <a:effectLst/>
                <a:uLnTx/>
                <a:uFillTx/>
                <a:latin typeface="Century Gothic"/>
                <a:ea typeface="+mn-ea"/>
                <a:cs typeface="+mn-cs"/>
              </a:rPr>
              <a:t> your website of company</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2" name="TextBox 251">
            <a:extLst>
              <a:ext uri="{FF2B5EF4-FFF2-40B4-BE49-F238E27FC236}">
                <a16:creationId xmlns:a16="http://schemas.microsoft.com/office/drawing/2014/main" id="{135B81C8-C481-4134-8543-224537005A70}"/>
              </a:ext>
            </a:extLst>
          </p:cNvPr>
          <p:cNvSpPr txBox="1"/>
          <p:nvPr/>
        </p:nvSpPr>
        <p:spPr>
          <a:xfrm>
            <a:off x="16018329" y="5025549"/>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Coder analyzing.</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9C89F5A6-BBCE-409F-9E7F-2516093AE9DC}"/>
              </a:ext>
            </a:extLst>
          </p:cNvPr>
          <p:cNvSpPr txBox="1"/>
          <p:nvPr/>
        </p:nvSpPr>
        <p:spPr>
          <a:xfrm>
            <a:off x="16018329" y="7657069"/>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SEO Service.</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a:t>
            </a:r>
            <a:endParaRPr kumimoji="0" lang="en-US" sz="2400" b="0" i="0" u="none" strike="noStrike" kern="1200" cap="none" spc="0" normalizeH="0" baseline="0" noProof="0">
              <a:ln>
                <a:noFill/>
              </a:ln>
              <a:effectLst/>
              <a:uLnTx/>
              <a:uFillTx/>
              <a:latin typeface="Calibri"/>
              <a:ea typeface="+mn-ea"/>
              <a:cs typeface="+mn-cs"/>
            </a:endParaRPr>
          </a:p>
        </p:txBody>
      </p:sp>
      <p:sp>
        <p:nvSpPr>
          <p:cNvPr id="254" name="TextBox 253">
            <a:extLst>
              <a:ext uri="{FF2B5EF4-FFF2-40B4-BE49-F238E27FC236}">
                <a16:creationId xmlns:a16="http://schemas.microsoft.com/office/drawing/2014/main" id="{6E5BC621-35DB-4FFD-89B9-25789308CAF5}"/>
              </a:ext>
            </a:extLst>
          </p:cNvPr>
          <p:cNvSpPr txBox="1"/>
          <p:nvPr/>
        </p:nvSpPr>
        <p:spPr>
          <a:xfrm>
            <a:off x="17652499" y="10288588"/>
            <a:ext cx="1468842"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Contact us</a:t>
            </a:r>
            <a:endPar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Tree>
    <p:extLst>
      <p:ext uri="{BB962C8B-B14F-4D97-AF65-F5344CB8AC3E}">
        <p14:creationId xmlns:p14="http://schemas.microsoft.com/office/powerpoint/2010/main" val="142363430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 calcmode="lin" valueType="num">
                                      <p:cBhvr additive="base">
                                        <p:cTn id="7" dur="1500" fill="hold"/>
                                        <p:tgtEl>
                                          <p:spTgt spid="249"/>
                                        </p:tgtEl>
                                        <p:attrNameLst>
                                          <p:attrName>ppt_x</p:attrName>
                                        </p:attrNameLst>
                                      </p:cBhvr>
                                      <p:tavLst>
                                        <p:tav tm="0">
                                          <p:val>
                                            <p:strVal val="0-#ppt_w/2"/>
                                          </p:val>
                                        </p:tav>
                                        <p:tav tm="100000">
                                          <p:val>
                                            <p:strVal val="#ppt_x"/>
                                          </p:val>
                                        </p:tav>
                                      </p:tavLst>
                                    </p:anim>
                                    <p:anim calcmode="lin" valueType="num">
                                      <p:cBhvr additive="base">
                                        <p:cTn id="8" dur="1500" fill="hold"/>
                                        <p:tgtEl>
                                          <p:spTgt spid="24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48"/>
                                        </p:tgtEl>
                                        <p:attrNameLst>
                                          <p:attrName>style.visibility</p:attrName>
                                        </p:attrNameLst>
                                      </p:cBhvr>
                                      <p:to>
                                        <p:strVal val="visible"/>
                                      </p:to>
                                    </p:set>
                                    <p:anim calcmode="lin" valueType="num">
                                      <p:cBhvr additive="base">
                                        <p:cTn id="11" dur="1500" fill="hold"/>
                                        <p:tgtEl>
                                          <p:spTgt spid="248"/>
                                        </p:tgtEl>
                                        <p:attrNameLst>
                                          <p:attrName>ppt_x</p:attrName>
                                        </p:attrNameLst>
                                      </p:cBhvr>
                                      <p:tavLst>
                                        <p:tav tm="0">
                                          <p:val>
                                            <p:strVal val="0-#ppt_w/2"/>
                                          </p:val>
                                        </p:tav>
                                        <p:tav tm="100000">
                                          <p:val>
                                            <p:strVal val="#ppt_x"/>
                                          </p:val>
                                        </p:tav>
                                      </p:tavLst>
                                    </p:anim>
                                    <p:anim calcmode="lin" valueType="num">
                                      <p:cBhvr additive="base">
                                        <p:cTn id="12" dur="1500" fill="hold"/>
                                        <p:tgtEl>
                                          <p:spTgt spid="24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47"/>
                                        </p:tgtEl>
                                        <p:attrNameLst>
                                          <p:attrName>style.visibility</p:attrName>
                                        </p:attrNameLst>
                                      </p:cBhvr>
                                      <p:to>
                                        <p:strVal val="visible"/>
                                      </p:to>
                                    </p:set>
                                    <p:anim calcmode="lin" valueType="num">
                                      <p:cBhvr additive="base">
                                        <p:cTn id="15" dur="1500" fill="hold"/>
                                        <p:tgtEl>
                                          <p:spTgt spid="247"/>
                                        </p:tgtEl>
                                        <p:attrNameLst>
                                          <p:attrName>ppt_x</p:attrName>
                                        </p:attrNameLst>
                                      </p:cBhvr>
                                      <p:tavLst>
                                        <p:tav tm="0">
                                          <p:val>
                                            <p:strVal val="0-#ppt_w/2"/>
                                          </p:val>
                                        </p:tav>
                                        <p:tav tm="100000">
                                          <p:val>
                                            <p:strVal val="#ppt_x"/>
                                          </p:val>
                                        </p:tav>
                                      </p:tavLst>
                                    </p:anim>
                                    <p:anim calcmode="lin" valueType="num">
                                      <p:cBhvr additive="base">
                                        <p:cTn id="16" dur="1500" fill="hold"/>
                                        <p:tgtEl>
                                          <p:spTgt spid="247"/>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50"/>
                                  </p:stCondLst>
                                  <p:childTnLst>
                                    <p:set>
                                      <p:cBhvr>
                                        <p:cTn id="18" dur="1" fill="hold">
                                          <p:stCondLst>
                                            <p:cond delay="0"/>
                                          </p:stCondLst>
                                        </p:cTn>
                                        <p:tgtEl>
                                          <p:spTgt spid="250"/>
                                        </p:tgtEl>
                                        <p:attrNameLst>
                                          <p:attrName>style.visibility</p:attrName>
                                        </p:attrNameLst>
                                      </p:cBhvr>
                                      <p:to>
                                        <p:strVal val="visible"/>
                                      </p:to>
                                    </p:set>
                                    <p:anim calcmode="lin" valueType="num">
                                      <p:cBhvr additive="base">
                                        <p:cTn id="19" dur="1500" fill="hold"/>
                                        <p:tgtEl>
                                          <p:spTgt spid="250"/>
                                        </p:tgtEl>
                                        <p:attrNameLst>
                                          <p:attrName>ppt_x</p:attrName>
                                        </p:attrNameLst>
                                      </p:cBhvr>
                                      <p:tavLst>
                                        <p:tav tm="0">
                                          <p:val>
                                            <p:strVal val="#ppt_x"/>
                                          </p:val>
                                        </p:tav>
                                        <p:tav tm="100000">
                                          <p:val>
                                            <p:strVal val="#ppt_x"/>
                                          </p:val>
                                        </p:tav>
                                      </p:tavLst>
                                    </p:anim>
                                    <p:anim calcmode="lin" valueType="num">
                                      <p:cBhvr additive="base">
                                        <p:cTn id="20" dur="1500" fill="hold"/>
                                        <p:tgtEl>
                                          <p:spTgt spid="25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245"/>
                                        </p:tgtEl>
                                        <p:attrNameLst>
                                          <p:attrName>style.visibility</p:attrName>
                                        </p:attrNameLst>
                                      </p:cBhvr>
                                      <p:to>
                                        <p:strVal val="visible"/>
                                      </p:to>
                                    </p:set>
                                    <p:anim calcmode="lin" valueType="num">
                                      <p:cBhvr additive="base">
                                        <p:cTn id="23" dur="1500" fill="hold"/>
                                        <p:tgtEl>
                                          <p:spTgt spid="245"/>
                                        </p:tgtEl>
                                        <p:attrNameLst>
                                          <p:attrName>ppt_x</p:attrName>
                                        </p:attrNameLst>
                                      </p:cBhvr>
                                      <p:tavLst>
                                        <p:tav tm="0">
                                          <p:val>
                                            <p:strVal val="#ppt_x"/>
                                          </p:val>
                                        </p:tav>
                                        <p:tav tm="100000">
                                          <p:val>
                                            <p:strVal val="#ppt_x"/>
                                          </p:val>
                                        </p:tav>
                                      </p:tavLst>
                                    </p:anim>
                                    <p:anim calcmode="lin" valueType="num">
                                      <p:cBhvr additive="base">
                                        <p:cTn id="24" dur="1500" fill="hold"/>
                                        <p:tgtEl>
                                          <p:spTgt spid="24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243"/>
                                        </p:tgtEl>
                                        <p:attrNameLst>
                                          <p:attrName>style.visibility</p:attrName>
                                        </p:attrNameLst>
                                      </p:cBhvr>
                                      <p:to>
                                        <p:strVal val="visible"/>
                                      </p:to>
                                    </p:set>
                                    <p:anim calcmode="lin" valueType="num">
                                      <p:cBhvr additive="base">
                                        <p:cTn id="27" dur="1500" fill="hold"/>
                                        <p:tgtEl>
                                          <p:spTgt spid="243"/>
                                        </p:tgtEl>
                                        <p:attrNameLst>
                                          <p:attrName>ppt_x</p:attrName>
                                        </p:attrNameLst>
                                      </p:cBhvr>
                                      <p:tavLst>
                                        <p:tav tm="0">
                                          <p:val>
                                            <p:strVal val="#ppt_x"/>
                                          </p:val>
                                        </p:tav>
                                        <p:tav tm="100000">
                                          <p:val>
                                            <p:strVal val="#ppt_x"/>
                                          </p:val>
                                        </p:tav>
                                      </p:tavLst>
                                    </p:anim>
                                    <p:anim calcmode="lin" valueType="num">
                                      <p:cBhvr additive="base">
                                        <p:cTn id="28" dur="1500" fill="hold"/>
                                        <p:tgtEl>
                                          <p:spTgt spid="2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244"/>
                                        </p:tgtEl>
                                        <p:attrNameLst>
                                          <p:attrName>style.visibility</p:attrName>
                                        </p:attrNameLst>
                                      </p:cBhvr>
                                      <p:to>
                                        <p:strVal val="visible"/>
                                      </p:to>
                                    </p:set>
                                    <p:anim calcmode="lin" valueType="num">
                                      <p:cBhvr additive="base">
                                        <p:cTn id="31" dur="1500" fill="hold"/>
                                        <p:tgtEl>
                                          <p:spTgt spid="244"/>
                                        </p:tgtEl>
                                        <p:attrNameLst>
                                          <p:attrName>ppt_x</p:attrName>
                                        </p:attrNameLst>
                                      </p:cBhvr>
                                      <p:tavLst>
                                        <p:tav tm="0">
                                          <p:val>
                                            <p:strVal val="#ppt_x"/>
                                          </p:val>
                                        </p:tav>
                                        <p:tav tm="100000">
                                          <p:val>
                                            <p:strVal val="#ppt_x"/>
                                          </p:val>
                                        </p:tav>
                                      </p:tavLst>
                                    </p:anim>
                                    <p:anim calcmode="lin" valueType="num">
                                      <p:cBhvr additive="base">
                                        <p:cTn id="32" dur="1500" fill="hold"/>
                                        <p:tgtEl>
                                          <p:spTgt spid="24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241"/>
                                        </p:tgtEl>
                                        <p:attrNameLst>
                                          <p:attrName>style.visibility</p:attrName>
                                        </p:attrNameLst>
                                      </p:cBhvr>
                                      <p:to>
                                        <p:strVal val="visible"/>
                                      </p:to>
                                    </p:set>
                                    <p:anim calcmode="lin" valueType="num">
                                      <p:cBhvr additive="base">
                                        <p:cTn id="35" dur="1500" fill="hold"/>
                                        <p:tgtEl>
                                          <p:spTgt spid="241"/>
                                        </p:tgtEl>
                                        <p:attrNameLst>
                                          <p:attrName>ppt_x</p:attrName>
                                        </p:attrNameLst>
                                      </p:cBhvr>
                                      <p:tavLst>
                                        <p:tav tm="0">
                                          <p:val>
                                            <p:strVal val="#ppt_x"/>
                                          </p:val>
                                        </p:tav>
                                        <p:tav tm="100000">
                                          <p:val>
                                            <p:strVal val="#ppt_x"/>
                                          </p:val>
                                        </p:tav>
                                      </p:tavLst>
                                    </p:anim>
                                    <p:anim calcmode="lin" valueType="num">
                                      <p:cBhvr additive="base">
                                        <p:cTn id="36" dur="1500" fill="hold"/>
                                        <p:tgtEl>
                                          <p:spTgt spid="2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46"/>
                                        </p:tgtEl>
                                        <p:attrNameLst>
                                          <p:attrName>style.visibility</p:attrName>
                                        </p:attrNameLst>
                                      </p:cBhvr>
                                      <p:to>
                                        <p:strVal val="visible"/>
                                      </p:to>
                                    </p:set>
                                    <p:anim calcmode="lin" valueType="num">
                                      <p:cBhvr additive="base">
                                        <p:cTn id="39" dur="1500" fill="hold"/>
                                        <p:tgtEl>
                                          <p:spTgt spid="246"/>
                                        </p:tgtEl>
                                        <p:attrNameLst>
                                          <p:attrName>ppt_x</p:attrName>
                                        </p:attrNameLst>
                                      </p:cBhvr>
                                      <p:tavLst>
                                        <p:tav tm="0">
                                          <p:val>
                                            <p:strVal val="#ppt_x"/>
                                          </p:val>
                                        </p:tav>
                                        <p:tav tm="100000">
                                          <p:val>
                                            <p:strVal val="#ppt_x"/>
                                          </p:val>
                                        </p:tav>
                                      </p:tavLst>
                                    </p:anim>
                                    <p:anim calcmode="lin" valueType="num">
                                      <p:cBhvr additive="base">
                                        <p:cTn id="40" dur="1500" fill="hold"/>
                                        <p:tgtEl>
                                          <p:spTgt spid="246"/>
                                        </p:tgtEl>
                                        <p:attrNameLst>
                                          <p:attrName>ppt_y</p:attrName>
                                        </p:attrNameLst>
                                      </p:cBhvr>
                                      <p:tavLst>
                                        <p:tav tm="0">
                                          <p:val>
                                            <p:strVal val="1+#ppt_h/2"/>
                                          </p:val>
                                        </p:tav>
                                        <p:tav tm="100000">
                                          <p:val>
                                            <p:strVal val="#ppt_y"/>
                                          </p:val>
                                        </p:tav>
                                      </p:tavLst>
                                    </p:anim>
                                  </p:childTnLst>
                                </p:cTn>
                              </p:par>
                              <p:par>
                                <p:cTn id="41" presetID="2" presetClass="entr" presetSubtype="1" decel="100000" fill="hold" grpId="0" nodeType="withEffect">
                                  <p:stCondLst>
                                    <p:cond delay="1800"/>
                                  </p:stCondLst>
                                  <p:childTnLst>
                                    <p:set>
                                      <p:cBhvr>
                                        <p:cTn id="42" dur="1" fill="hold">
                                          <p:stCondLst>
                                            <p:cond delay="0"/>
                                          </p:stCondLst>
                                        </p:cTn>
                                        <p:tgtEl>
                                          <p:spTgt spid="43"/>
                                        </p:tgtEl>
                                        <p:attrNameLst>
                                          <p:attrName>style.visibility</p:attrName>
                                        </p:attrNameLst>
                                      </p:cBhvr>
                                      <p:to>
                                        <p:strVal val="visible"/>
                                      </p:to>
                                    </p:set>
                                    <p:anim calcmode="lin" valueType="num">
                                      <p:cBhvr additive="base">
                                        <p:cTn id="43" dur="1500" fill="hold"/>
                                        <p:tgtEl>
                                          <p:spTgt spid="43"/>
                                        </p:tgtEl>
                                        <p:attrNameLst>
                                          <p:attrName>ppt_x</p:attrName>
                                        </p:attrNameLst>
                                      </p:cBhvr>
                                      <p:tavLst>
                                        <p:tav tm="0">
                                          <p:val>
                                            <p:strVal val="#ppt_x"/>
                                          </p:val>
                                        </p:tav>
                                        <p:tav tm="100000">
                                          <p:val>
                                            <p:strVal val="#ppt_x"/>
                                          </p:val>
                                        </p:tav>
                                      </p:tavLst>
                                    </p:anim>
                                    <p:anim calcmode="lin" valueType="num">
                                      <p:cBhvr additive="base">
                                        <p:cTn id="44" dur="1500" fill="hold"/>
                                        <p:tgtEl>
                                          <p:spTgt spid="43"/>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1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1500" fill="hold"/>
                                        <p:tgtEl>
                                          <p:spTgt spid="42"/>
                                        </p:tgtEl>
                                        <p:attrNameLst>
                                          <p:attrName>ppt_x</p:attrName>
                                        </p:attrNameLst>
                                      </p:cBhvr>
                                      <p:tavLst>
                                        <p:tav tm="0">
                                          <p:val>
                                            <p:strVal val="#ppt_x"/>
                                          </p:val>
                                        </p:tav>
                                        <p:tav tm="100000">
                                          <p:val>
                                            <p:strVal val="#ppt_x"/>
                                          </p:val>
                                        </p:tav>
                                      </p:tavLst>
                                    </p:anim>
                                    <p:anim calcmode="lin" valueType="num">
                                      <p:cBhvr additive="base">
                                        <p:cTn id="48" dur="1500" fill="hold"/>
                                        <p:tgtEl>
                                          <p:spTgt spid="42"/>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20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500" fill="hold"/>
                                        <p:tgtEl>
                                          <p:spTgt spid="40"/>
                                        </p:tgtEl>
                                        <p:attrNameLst>
                                          <p:attrName>ppt_x</p:attrName>
                                        </p:attrNameLst>
                                      </p:cBhvr>
                                      <p:tavLst>
                                        <p:tav tm="0">
                                          <p:val>
                                            <p:strVal val="#ppt_x"/>
                                          </p:val>
                                        </p:tav>
                                        <p:tav tm="100000">
                                          <p:val>
                                            <p:strVal val="#ppt_x"/>
                                          </p:val>
                                        </p:tav>
                                      </p:tavLst>
                                    </p:anim>
                                    <p:anim calcmode="lin" valueType="num">
                                      <p:cBhvr additive="base">
                                        <p:cTn id="52" dur="1500" fill="hold"/>
                                        <p:tgtEl>
                                          <p:spTgt spid="40"/>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2100"/>
                                  </p:stCondLst>
                                  <p:childTnLst>
                                    <p:set>
                                      <p:cBhvr>
                                        <p:cTn id="54" dur="1" fill="hold">
                                          <p:stCondLst>
                                            <p:cond delay="0"/>
                                          </p:stCondLst>
                                        </p:cTn>
                                        <p:tgtEl>
                                          <p:spTgt spid="41"/>
                                        </p:tgtEl>
                                        <p:attrNameLst>
                                          <p:attrName>style.visibility</p:attrName>
                                        </p:attrNameLst>
                                      </p:cBhvr>
                                      <p:to>
                                        <p:strVal val="visible"/>
                                      </p:to>
                                    </p:set>
                                    <p:anim calcmode="lin" valueType="num">
                                      <p:cBhvr additive="base">
                                        <p:cTn id="55" dur="1500" fill="hold"/>
                                        <p:tgtEl>
                                          <p:spTgt spid="41"/>
                                        </p:tgtEl>
                                        <p:attrNameLst>
                                          <p:attrName>ppt_x</p:attrName>
                                        </p:attrNameLst>
                                      </p:cBhvr>
                                      <p:tavLst>
                                        <p:tav tm="0">
                                          <p:val>
                                            <p:strVal val="#ppt_x"/>
                                          </p:val>
                                        </p:tav>
                                        <p:tav tm="100000">
                                          <p:val>
                                            <p:strVal val="#ppt_x"/>
                                          </p:val>
                                        </p:tav>
                                      </p:tavLst>
                                    </p:anim>
                                    <p:anim calcmode="lin" valueType="num">
                                      <p:cBhvr additive="base">
                                        <p:cTn id="56" dur="1500" fill="hold"/>
                                        <p:tgtEl>
                                          <p:spTgt spid="41"/>
                                        </p:tgtEl>
                                        <p:attrNameLst>
                                          <p:attrName>ppt_y</p:attrName>
                                        </p:attrNameLst>
                                      </p:cBhvr>
                                      <p:tavLst>
                                        <p:tav tm="0">
                                          <p:val>
                                            <p:strVal val="0-#ppt_h/2"/>
                                          </p:val>
                                        </p:tav>
                                        <p:tav tm="100000">
                                          <p:val>
                                            <p:strVal val="#ppt_y"/>
                                          </p:val>
                                        </p:tav>
                                      </p:tavLst>
                                    </p:anim>
                                  </p:childTnLst>
                                </p:cTn>
                              </p:par>
                            </p:childTnLst>
                          </p:cTn>
                        </p:par>
                        <p:par>
                          <p:cTn id="57" fill="hold">
                            <p:stCondLst>
                              <p:cond delay="3600"/>
                            </p:stCondLst>
                            <p:childTnLst>
                              <p:par>
                                <p:cTn id="58" presetID="2" presetClass="entr" presetSubtype="4" accel="19000" decel="79000" fill="hold" grpId="0" nodeType="afterEffect">
                                  <p:stCondLst>
                                    <p:cond delay="0"/>
                                  </p:stCondLst>
                                  <p:childTnLst>
                                    <p:set>
                                      <p:cBhvr>
                                        <p:cTn id="59" dur="1" fill="hold">
                                          <p:stCondLst>
                                            <p:cond delay="0"/>
                                          </p:stCondLst>
                                        </p:cTn>
                                        <p:tgtEl>
                                          <p:spTgt spid="252"/>
                                        </p:tgtEl>
                                        <p:attrNameLst>
                                          <p:attrName>style.visibility</p:attrName>
                                        </p:attrNameLst>
                                      </p:cBhvr>
                                      <p:to>
                                        <p:strVal val="visible"/>
                                      </p:to>
                                    </p:set>
                                    <p:anim calcmode="lin" valueType="num">
                                      <p:cBhvr additive="base">
                                        <p:cTn id="60" dur="1200" fill="hold"/>
                                        <p:tgtEl>
                                          <p:spTgt spid="252"/>
                                        </p:tgtEl>
                                        <p:attrNameLst>
                                          <p:attrName>ppt_x</p:attrName>
                                        </p:attrNameLst>
                                      </p:cBhvr>
                                      <p:tavLst>
                                        <p:tav tm="0">
                                          <p:val>
                                            <p:strVal val="#ppt_x"/>
                                          </p:val>
                                        </p:tav>
                                        <p:tav tm="100000">
                                          <p:val>
                                            <p:strVal val="#ppt_x"/>
                                          </p:val>
                                        </p:tav>
                                      </p:tavLst>
                                    </p:anim>
                                    <p:anim calcmode="lin" valueType="num">
                                      <p:cBhvr additive="base">
                                        <p:cTn id="61" dur="1200" fill="hold"/>
                                        <p:tgtEl>
                                          <p:spTgt spid="252"/>
                                        </p:tgtEl>
                                        <p:attrNameLst>
                                          <p:attrName>ppt_y</p:attrName>
                                        </p:attrNameLst>
                                      </p:cBhvr>
                                      <p:tavLst>
                                        <p:tav tm="0">
                                          <p:val>
                                            <p:strVal val="1+#ppt_h/2"/>
                                          </p:val>
                                        </p:tav>
                                        <p:tav tm="100000">
                                          <p:val>
                                            <p:strVal val="#ppt_y"/>
                                          </p:val>
                                        </p:tav>
                                      </p:tavLst>
                                    </p:anim>
                                  </p:childTnLst>
                                </p:cTn>
                              </p:par>
                              <p:par>
                                <p:cTn id="62" presetID="2" presetClass="entr" presetSubtype="4" accel="19000" decel="79000" fill="hold" grpId="0" nodeType="withEffect">
                                  <p:stCondLst>
                                    <p:cond delay="100"/>
                                  </p:stCondLst>
                                  <p:childTnLst>
                                    <p:set>
                                      <p:cBhvr>
                                        <p:cTn id="63" dur="1" fill="hold">
                                          <p:stCondLst>
                                            <p:cond delay="0"/>
                                          </p:stCondLst>
                                        </p:cTn>
                                        <p:tgtEl>
                                          <p:spTgt spid="253"/>
                                        </p:tgtEl>
                                        <p:attrNameLst>
                                          <p:attrName>style.visibility</p:attrName>
                                        </p:attrNameLst>
                                      </p:cBhvr>
                                      <p:to>
                                        <p:strVal val="visible"/>
                                      </p:to>
                                    </p:set>
                                    <p:anim calcmode="lin" valueType="num">
                                      <p:cBhvr additive="base">
                                        <p:cTn id="64" dur="1200" fill="hold"/>
                                        <p:tgtEl>
                                          <p:spTgt spid="253"/>
                                        </p:tgtEl>
                                        <p:attrNameLst>
                                          <p:attrName>ppt_x</p:attrName>
                                        </p:attrNameLst>
                                      </p:cBhvr>
                                      <p:tavLst>
                                        <p:tav tm="0">
                                          <p:val>
                                            <p:strVal val="#ppt_x"/>
                                          </p:val>
                                        </p:tav>
                                        <p:tav tm="100000">
                                          <p:val>
                                            <p:strVal val="#ppt_x"/>
                                          </p:val>
                                        </p:tav>
                                      </p:tavLst>
                                    </p:anim>
                                    <p:anim calcmode="lin" valueType="num">
                                      <p:cBhvr additive="base">
                                        <p:cTn id="65" dur="1200" fill="hold"/>
                                        <p:tgtEl>
                                          <p:spTgt spid="253"/>
                                        </p:tgtEl>
                                        <p:attrNameLst>
                                          <p:attrName>ppt_y</p:attrName>
                                        </p:attrNameLst>
                                      </p:cBhvr>
                                      <p:tavLst>
                                        <p:tav tm="0">
                                          <p:val>
                                            <p:strVal val="1+#ppt_h/2"/>
                                          </p:val>
                                        </p:tav>
                                        <p:tav tm="100000">
                                          <p:val>
                                            <p:strVal val="#ppt_y"/>
                                          </p:val>
                                        </p:tav>
                                      </p:tavLst>
                                    </p:anim>
                                  </p:childTnLst>
                                </p:cTn>
                              </p:par>
                              <p:par>
                                <p:cTn id="66" presetID="2" presetClass="entr" presetSubtype="4" decel="100000" fill="hold" grpId="0" nodeType="withEffect">
                                  <p:stCondLst>
                                    <p:cond delay="200"/>
                                  </p:stCondLst>
                                  <p:childTnLst>
                                    <p:set>
                                      <p:cBhvr>
                                        <p:cTn id="67" dur="1" fill="hold">
                                          <p:stCondLst>
                                            <p:cond delay="0"/>
                                          </p:stCondLst>
                                        </p:cTn>
                                        <p:tgtEl>
                                          <p:spTgt spid="254"/>
                                        </p:tgtEl>
                                        <p:attrNameLst>
                                          <p:attrName>style.visibility</p:attrName>
                                        </p:attrNameLst>
                                      </p:cBhvr>
                                      <p:to>
                                        <p:strVal val="visible"/>
                                      </p:to>
                                    </p:set>
                                    <p:anim calcmode="lin" valueType="num">
                                      <p:cBhvr additive="base">
                                        <p:cTn id="68" dur="1000" fill="hold"/>
                                        <p:tgtEl>
                                          <p:spTgt spid="254"/>
                                        </p:tgtEl>
                                        <p:attrNameLst>
                                          <p:attrName>ppt_x</p:attrName>
                                        </p:attrNameLst>
                                      </p:cBhvr>
                                      <p:tavLst>
                                        <p:tav tm="0">
                                          <p:val>
                                            <p:strVal val="#ppt_x"/>
                                          </p:val>
                                        </p:tav>
                                        <p:tav tm="100000">
                                          <p:val>
                                            <p:strVal val="#ppt_x"/>
                                          </p:val>
                                        </p:tav>
                                      </p:tavLst>
                                    </p:anim>
                                    <p:anim calcmode="lin" valueType="num">
                                      <p:cBhvr additive="base">
                                        <p:cTn id="69" dur="1000" fill="hold"/>
                                        <p:tgtEl>
                                          <p:spTgt spid="2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animBg="1"/>
      <p:bldP spid="248" grpId="0" animBg="1"/>
      <p:bldP spid="40" grpId="0" animBg="1"/>
      <p:bldP spid="41" grpId="0" animBg="1"/>
      <p:bldP spid="42" grpId="0" animBg="1"/>
      <p:bldP spid="43" grpId="0" animBg="1"/>
      <p:bldP spid="249" grpId="0" animBg="1"/>
      <p:bldP spid="252" grpId="0"/>
      <p:bldP spid="253" grpId="0"/>
      <p:bldP spid="25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47" name="Rectangle 246">
            <a:extLst>
              <a:ext uri="{FF2B5EF4-FFF2-40B4-BE49-F238E27FC236}">
                <a16:creationId xmlns:a16="http://schemas.microsoft.com/office/drawing/2014/main" id="{30332DA2-929C-4809-968E-966AECF5BB22}"/>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50" name="Group 249">
            <a:extLst>
              <a:ext uri="{FF2B5EF4-FFF2-40B4-BE49-F238E27FC236}">
                <a16:creationId xmlns:a16="http://schemas.microsoft.com/office/drawing/2014/main" id="{3E165F43-7389-4DC2-B2C9-6262CC7A4C38}"/>
              </a:ext>
            </a:extLst>
          </p:cNvPr>
          <p:cNvGrpSpPr/>
          <p:nvPr/>
        </p:nvGrpSpPr>
        <p:grpSpPr>
          <a:xfrm>
            <a:off x="3873501" y="4725987"/>
            <a:ext cx="7035800" cy="5486401"/>
            <a:chOff x="3873501" y="4725987"/>
            <a:chExt cx="7035800" cy="5486401"/>
          </a:xfrm>
        </p:grpSpPr>
        <p:grpSp>
          <p:nvGrpSpPr>
            <p:cNvPr id="242" name="Group 241">
              <a:extLst>
                <a:ext uri="{FF2B5EF4-FFF2-40B4-BE49-F238E27FC236}">
                  <a16:creationId xmlns:a16="http://schemas.microsoft.com/office/drawing/2014/main" id="{8905117E-5350-46CA-B5F0-F55CBC3AC868}"/>
                </a:ext>
              </a:extLst>
            </p:cNvPr>
            <p:cNvGrpSpPr/>
            <p:nvPr/>
          </p:nvGrpSpPr>
          <p:grpSpPr>
            <a:xfrm>
              <a:off x="3873501" y="5424488"/>
              <a:ext cx="7035800" cy="4787900"/>
              <a:chOff x="6807201" y="4462463"/>
              <a:chExt cx="7035800" cy="4787900"/>
            </a:xfrm>
          </p:grpSpPr>
          <p:sp>
            <p:nvSpPr>
              <p:cNvPr id="160" name="Freeform 125">
                <a:extLst>
                  <a:ext uri="{FF2B5EF4-FFF2-40B4-BE49-F238E27FC236}">
                    <a16:creationId xmlns:a16="http://schemas.microsoft.com/office/drawing/2014/main" id="{F0505E7C-B97E-4B3B-82B0-29F4708D5402}"/>
                  </a:ext>
                </a:extLst>
              </p:cNvPr>
              <p:cNvSpPr>
                <a:spLocks noEditPoints="1"/>
              </p:cNvSpPr>
              <p:nvPr/>
            </p:nvSpPr>
            <p:spPr bwMode="auto">
              <a:xfrm>
                <a:off x="8267701" y="5103813"/>
                <a:ext cx="4113213" cy="557213"/>
              </a:xfrm>
              <a:custGeom>
                <a:avLst/>
                <a:gdLst>
                  <a:gd name="T0" fmla="*/ 2477 w 2591"/>
                  <a:gd name="T1" fmla="*/ 351 h 351"/>
                  <a:gd name="T2" fmla="*/ 2371 w 2591"/>
                  <a:gd name="T3" fmla="*/ 351 h 351"/>
                  <a:gd name="T4" fmla="*/ 2266 w 2591"/>
                  <a:gd name="T5" fmla="*/ 351 h 351"/>
                  <a:gd name="T6" fmla="*/ 2161 w 2591"/>
                  <a:gd name="T7" fmla="*/ 351 h 351"/>
                  <a:gd name="T8" fmla="*/ 2056 w 2591"/>
                  <a:gd name="T9" fmla="*/ 351 h 351"/>
                  <a:gd name="T10" fmla="*/ 1950 w 2591"/>
                  <a:gd name="T11" fmla="*/ 351 h 351"/>
                  <a:gd name="T12" fmla="*/ 1845 w 2591"/>
                  <a:gd name="T13" fmla="*/ 351 h 351"/>
                  <a:gd name="T14" fmla="*/ 1740 w 2591"/>
                  <a:gd name="T15" fmla="*/ 351 h 351"/>
                  <a:gd name="T16" fmla="*/ 1635 w 2591"/>
                  <a:gd name="T17" fmla="*/ 351 h 351"/>
                  <a:gd name="T18" fmla="*/ 1529 w 2591"/>
                  <a:gd name="T19" fmla="*/ 351 h 351"/>
                  <a:gd name="T20" fmla="*/ 1424 w 2591"/>
                  <a:gd name="T21" fmla="*/ 351 h 351"/>
                  <a:gd name="T22" fmla="*/ 1319 w 2591"/>
                  <a:gd name="T23" fmla="*/ 351 h 351"/>
                  <a:gd name="T24" fmla="*/ 1214 w 2591"/>
                  <a:gd name="T25" fmla="*/ 351 h 351"/>
                  <a:gd name="T26" fmla="*/ 1108 w 2591"/>
                  <a:gd name="T27" fmla="*/ 351 h 351"/>
                  <a:gd name="T28" fmla="*/ 1003 w 2591"/>
                  <a:gd name="T29" fmla="*/ 351 h 351"/>
                  <a:gd name="T30" fmla="*/ 898 w 2591"/>
                  <a:gd name="T31" fmla="*/ 351 h 351"/>
                  <a:gd name="T32" fmla="*/ 793 w 2591"/>
                  <a:gd name="T33" fmla="*/ 351 h 351"/>
                  <a:gd name="T34" fmla="*/ 687 w 2591"/>
                  <a:gd name="T35" fmla="*/ 351 h 351"/>
                  <a:gd name="T36" fmla="*/ 582 w 2591"/>
                  <a:gd name="T37" fmla="*/ 351 h 351"/>
                  <a:gd name="T38" fmla="*/ 477 w 2591"/>
                  <a:gd name="T39" fmla="*/ 351 h 351"/>
                  <a:gd name="T40" fmla="*/ 372 w 2591"/>
                  <a:gd name="T41" fmla="*/ 351 h 351"/>
                  <a:gd name="T42" fmla="*/ 266 w 2591"/>
                  <a:gd name="T43" fmla="*/ 351 h 351"/>
                  <a:gd name="T44" fmla="*/ 161 w 2591"/>
                  <a:gd name="T45" fmla="*/ 351 h 351"/>
                  <a:gd name="T46" fmla="*/ 56 w 2591"/>
                  <a:gd name="T47" fmla="*/ 351 h 351"/>
                  <a:gd name="T48" fmla="*/ 0 w 2591"/>
                  <a:gd name="T49" fmla="*/ 329 h 351"/>
                  <a:gd name="T50" fmla="*/ 0 w 2591"/>
                  <a:gd name="T51" fmla="*/ 224 h 351"/>
                  <a:gd name="T52" fmla="*/ 0 w 2591"/>
                  <a:gd name="T53" fmla="*/ 118 h 351"/>
                  <a:gd name="T54" fmla="*/ 0 w 2591"/>
                  <a:gd name="T55" fmla="*/ 26 h 351"/>
                  <a:gd name="T56" fmla="*/ 47 w 2591"/>
                  <a:gd name="T57" fmla="*/ 0 h 351"/>
                  <a:gd name="T58" fmla="*/ 152 w 2591"/>
                  <a:gd name="T59" fmla="*/ 0 h 351"/>
                  <a:gd name="T60" fmla="*/ 258 w 2591"/>
                  <a:gd name="T61" fmla="*/ 0 h 351"/>
                  <a:gd name="T62" fmla="*/ 363 w 2591"/>
                  <a:gd name="T63" fmla="*/ 0 h 351"/>
                  <a:gd name="T64" fmla="*/ 468 w 2591"/>
                  <a:gd name="T65" fmla="*/ 0 h 351"/>
                  <a:gd name="T66" fmla="*/ 573 w 2591"/>
                  <a:gd name="T67" fmla="*/ 0 h 351"/>
                  <a:gd name="T68" fmla="*/ 679 w 2591"/>
                  <a:gd name="T69" fmla="*/ 0 h 351"/>
                  <a:gd name="T70" fmla="*/ 784 w 2591"/>
                  <a:gd name="T71" fmla="*/ 0 h 351"/>
                  <a:gd name="T72" fmla="*/ 889 w 2591"/>
                  <a:gd name="T73" fmla="*/ 0 h 351"/>
                  <a:gd name="T74" fmla="*/ 994 w 2591"/>
                  <a:gd name="T75" fmla="*/ 0 h 351"/>
                  <a:gd name="T76" fmla="*/ 1100 w 2591"/>
                  <a:gd name="T77" fmla="*/ 0 h 351"/>
                  <a:gd name="T78" fmla="*/ 1205 w 2591"/>
                  <a:gd name="T79" fmla="*/ 0 h 351"/>
                  <a:gd name="T80" fmla="*/ 1310 w 2591"/>
                  <a:gd name="T81" fmla="*/ 0 h 351"/>
                  <a:gd name="T82" fmla="*/ 1415 w 2591"/>
                  <a:gd name="T83" fmla="*/ 0 h 351"/>
                  <a:gd name="T84" fmla="*/ 1521 w 2591"/>
                  <a:gd name="T85" fmla="*/ 0 h 351"/>
                  <a:gd name="T86" fmla="*/ 1626 w 2591"/>
                  <a:gd name="T87" fmla="*/ 0 h 351"/>
                  <a:gd name="T88" fmla="*/ 1731 w 2591"/>
                  <a:gd name="T89" fmla="*/ 0 h 351"/>
                  <a:gd name="T90" fmla="*/ 1836 w 2591"/>
                  <a:gd name="T91" fmla="*/ 0 h 351"/>
                  <a:gd name="T92" fmla="*/ 1942 w 2591"/>
                  <a:gd name="T93" fmla="*/ 0 h 351"/>
                  <a:gd name="T94" fmla="*/ 2047 w 2591"/>
                  <a:gd name="T95" fmla="*/ 0 h 351"/>
                  <a:gd name="T96" fmla="*/ 2152 w 2591"/>
                  <a:gd name="T97" fmla="*/ 0 h 351"/>
                  <a:gd name="T98" fmla="*/ 2257 w 2591"/>
                  <a:gd name="T99" fmla="*/ 0 h 351"/>
                  <a:gd name="T100" fmla="*/ 2363 w 2591"/>
                  <a:gd name="T101" fmla="*/ 0 h 351"/>
                  <a:gd name="T102" fmla="*/ 2468 w 2591"/>
                  <a:gd name="T103" fmla="*/ 0 h 351"/>
                  <a:gd name="T104" fmla="*/ 2573 w 2591"/>
                  <a:gd name="T105" fmla="*/ 0 h 351"/>
                  <a:gd name="T106" fmla="*/ 2591 w 2591"/>
                  <a:gd name="T107" fmla="*/ 60 h 351"/>
                  <a:gd name="T108" fmla="*/ 2591 w 2591"/>
                  <a:gd name="T109" fmla="*/ 165 h 351"/>
                  <a:gd name="T110" fmla="*/ 2591 w 2591"/>
                  <a:gd name="T111" fmla="*/ 271 h 351"/>
                  <a:gd name="T112" fmla="*/ 2576 w 2591"/>
                  <a:gd name="T113"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91" h="351">
                    <a:moveTo>
                      <a:pt x="2564" y="351"/>
                    </a:moveTo>
                    <a:lnTo>
                      <a:pt x="2547" y="351"/>
                    </a:lnTo>
                    <a:moveTo>
                      <a:pt x="2529" y="351"/>
                    </a:moveTo>
                    <a:lnTo>
                      <a:pt x="2512" y="351"/>
                    </a:lnTo>
                    <a:moveTo>
                      <a:pt x="2494" y="351"/>
                    </a:moveTo>
                    <a:lnTo>
                      <a:pt x="2477" y="351"/>
                    </a:lnTo>
                    <a:moveTo>
                      <a:pt x="2459" y="351"/>
                    </a:moveTo>
                    <a:lnTo>
                      <a:pt x="2442" y="351"/>
                    </a:lnTo>
                    <a:moveTo>
                      <a:pt x="2424" y="351"/>
                    </a:moveTo>
                    <a:lnTo>
                      <a:pt x="2406" y="351"/>
                    </a:lnTo>
                    <a:moveTo>
                      <a:pt x="2389" y="351"/>
                    </a:moveTo>
                    <a:lnTo>
                      <a:pt x="2371" y="351"/>
                    </a:lnTo>
                    <a:moveTo>
                      <a:pt x="2354" y="351"/>
                    </a:moveTo>
                    <a:lnTo>
                      <a:pt x="2336" y="351"/>
                    </a:lnTo>
                    <a:moveTo>
                      <a:pt x="2319" y="351"/>
                    </a:moveTo>
                    <a:lnTo>
                      <a:pt x="2301" y="351"/>
                    </a:lnTo>
                    <a:moveTo>
                      <a:pt x="2284" y="351"/>
                    </a:moveTo>
                    <a:lnTo>
                      <a:pt x="2266" y="351"/>
                    </a:lnTo>
                    <a:moveTo>
                      <a:pt x="2249" y="351"/>
                    </a:moveTo>
                    <a:lnTo>
                      <a:pt x="2231" y="351"/>
                    </a:lnTo>
                    <a:moveTo>
                      <a:pt x="2214" y="351"/>
                    </a:moveTo>
                    <a:lnTo>
                      <a:pt x="2196" y="351"/>
                    </a:lnTo>
                    <a:moveTo>
                      <a:pt x="2178" y="351"/>
                    </a:moveTo>
                    <a:lnTo>
                      <a:pt x="2161" y="351"/>
                    </a:lnTo>
                    <a:moveTo>
                      <a:pt x="2143" y="351"/>
                    </a:moveTo>
                    <a:lnTo>
                      <a:pt x="2126" y="351"/>
                    </a:lnTo>
                    <a:moveTo>
                      <a:pt x="2108" y="351"/>
                    </a:moveTo>
                    <a:lnTo>
                      <a:pt x="2091" y="351"/>
                    </a:lnTo>
                    <a:moveTo>
                      <a:pt x="2073" y="351"/>
                    </a:moveTo>
                    <a:lnTo>
                      <a:pt x="2056" y="351"/>
                    </a:lnTo>
                    <a:moveTo>
                      <a:pt x="2038" y="351"/>
                    </a:moveTo>
                    <a:lnTo>
                      <a:pt x="2021" y="351"/>
                    </a:lnTo>
                    <a:moveTo>
                      <a:pt x="2003" y="351"/>
                    </a:moveTo>
                    <a:lnTo>
                      <a:pt x="1985" y="351"/>
                    </a:lnTo>
                    <a:moveTo>
                      <a:pt x="1968" y="351"/>
                    </a:moveTo>
                    <a:lnTo>
                      <a:pt x="1950" y="351"/>
                    </a:lnTo>
                    <a:moveTo>
                      <a:pt x="1933" y="351"/>
                    </a:moveTo>
                    <a:lnTo>
                      <a:pt x="1915" y="351"/>
                    </a:lnTo>
                    <a:moveTo>
                      <a:pt x="1898" y="351"/>
                    </a:moveTo>
                    <a:lnTo>
                      <a:pt x="1880" y="351"/>
                    </a:lnTo>
                    <a:moveTo>
                      <a:pt x="1863" y="351"/>
                    </a:moveTo>
                    <a:lnTo>
                      <a:pt x="1845" y="351"/>
                    </a:lnTo>
                    <a:moveTo>
                      <a:pt x="1828" y="351"/>
                    </a:moveTo>
                    <a:lnTo>
                      <a:pt x="1810" y="351"/>
                    </a:lnTo>
                    <a:moveTo>
                      <a:pt x="1793" y="351"/>
                    </a:moveTo>
                    <a:lnTo>
                      <a:pt x="1775" y="351"/>
                    </a:lnTo>
                    <a:moveTo>
                      <a:pt x="1757" y="351"/>
                    </a:moveTo>
                    <a:lnTo>
                      <a:pt x="1740" y="351"/>
                    </a:lnTo>
                    <a:moveTo>
                      <a:pt x="1722" y="351"/>
                    </a:moveTo>
                    <a:lnTo>
                      <a:pt x="1705" y="351"/>
                    </a:lnTo>
                    <a:moveTo>
                      <a:pt x="1687" y="351"/>
                    </a:moveTo>
                    <a:lnTo>
                      <a:pt x="1670" y="351"/>
                    </a:lnTo>
                    <a:moveTo>
                      <a:pt x="1652" y="351"/>
                    </a:moveTo>
                    <a:lnTo>
                      <a:pt x="1635" y="351"/>
                    </a:lnTo>
                    <a:moveTo>
                      <a:pt x="1617" y="351"/>
                    </a:moveTo>
                    <a:lnTo>
                      <a:pt x="1600" y="351"/>
                    </a:lnTo>
                    <a:moveTo>
                      <a:pt x="1582" y="351"/>
                    </a:moveTo>
                    <a:lnTo>
                      <a:pt x="1564" y="351"/>
                    </a:lnTo>
                    <a:moveTo>
                      <a:pt x="1547" y="351"/>
                    </a:moveTo>
                    <a:lnTo>
                      <a:pt x="1529" y="351"/>
                    </a:lnTo>
                    <a:moveTo>
                      <a:pt x="1512" y="351"/>
                    </a:moveTo>
                    <a:lnTo>
                      <a:pt x="1494" y="351"/>
                    </a:lnTo>
                    <a:moveTo>
                      <a:pt x="1477" y="351"/>
                    </a:moveTo>
                    <a:lnTo>
                      <a:pt x="1459" y="351"/>
                    </a:lnTo>
                    <a:moveTo>
                      <a:pt x="1442" y="351"/>
                    </a:moveTo>
                    <a:lnTo>
                      <a:pt x="1424" y="351"/>
                    </a:lnTo>
                    <a:moveTo>
                      <a:pt x="1407" y="351"/>
                    </a:moveTo>
                    <a:lnTo>
                      <a:pt x="1389" y="351"/>
                    </a:lnTo>
                    <a:moveTo>
                      <a:pt x="1372" y="351"/>
                    </a:moveTo>
                    <a:lnTo>
                      <a:pt x="1354" y="351"/>
                    </a:lnTo>
                    <a:moveTo>
                      <a:pt x="1336" y="351"/>
                    </a:moveTo>
                    <a:lnTo>
                      <a:pt x="1319" y="351"/>
                    </a:lnTo>
                    <a:moveTo>
                      <a:pt x="1301" y="351"/>
                    </a:moveTo>
                    <a:lnTo>
                      <a:pt x="1284" y="351"/>
                    </a:lnTo>
                    <a:moveTo>
                      <a:pt x="1266" y="351"/>
                    </a:moveTo>
                    <a:lnTo>
                      <a:pt x="1249" y="351"/>
                    </a:lnTo>
                    <a:moveTo>
                      <a:pt x="1231" y="351"/>
                    </a:moveTo>
                    <a:lnTo>
                      <a:pt x="1214" y="351"/>
                    </a:lnTo>
                    <a:moveTo>
                      <a:pt x="1196" y="351"/>
                    </a:moveTo>
                    <a:lnTo>
                      <a:pt x="1179" y="351"/>
                    </a:lnTo>
                    <a:moveTo>
                      <a:pt x="1161" y="351"/>
                    </a:moveTo>
                    <a:lnTo>
                      <a:pt x="1144" y="351"/>
                    </a:lnTo>
                    <a:moveTo>
                      <a:pt x="1126" y="351"/>
                    </a:moveTo>
                    <a:lnTo>
                      <a:pt x="1108" y="351"/>
                    </a:lnTo>
                    <a:moveTo>
                      <a:pt x="1091" y="351"/>
                    </a:moveTo>
                    <a:lnTo>
                      <a:pt x="1073" y="351"/>
                    </a:lnTo>
                    <a:moveTo>
                      <a:pt x="1056" y="351"/>
                    </a:moveTo>
                    <a:lnTo>
                      <a:pt x="1038" y="351"/>
                    </a:lnTo>
                    <a:moveTo>
                      <a:pt x="1021" y="351"/>
                    </a:moveTo>
                    <a:lnTo>
                      <a:pt x="1003" y="351"/>
                    </a:lnTo>
                    <a:moveTo>
                      <a:pt x="986" y="351"/>
                    </a:moveTo>
                    <a:lnTo>
                      <a:pt x="968" y="351"/>
                    </a:lnTo>
                    <a:moveTo>
                      <a:pt x="951" y="351"/>
                    </a:moveTo>
                    <a:lnTo>
                      <a:pt x="933" y="351"/>
                    </a:lnTo>
                    <a:moveTo>
                      <a:pt x="915" y="351"/>
                    </a:moveTo>
                    <a:lnTo>
                      <a:pt x="898" y="351"/>
                    </a:lnTo>
                    <a:moveTo>
                      <a:pt x="880" y="351"/>
                    </a:moveTo>
                    <a:lnTo>
                      <a:pt x="863" y="351"/>
                    </a:lnTo>
                    <a:moveTo>
                      <a:pt x="845" y="351"/>
                    </a:moveTo>
                    <a:lnTo>
                      <a:pt x="828" y="351"/>
                    </a:lnTo>
                    <a:moveTo>
                      <a:pt x="810" y="351"/>
                    </a:moveTo>
                    <a:lnTo>
                      <a:pt x="793" y="351"/>
                    </a:lnTo>
                    <a:moveTo>
                      <a:pt x="775" y="351"/>
                    </a:moveTo>
                    <a:lnTo>
                      <a:pt x="758" y="351"/>
                    </a:lnTo>
                    <a:moveTo>
                      <a:pt x="740" y="351"/>
                    </a:moveTo>
                    <a:lnTo>
                      <a:pt x="723" y="351"/>
                    </a:lnTo>
                    <a:moveTo>
                      <a:pt x="705" y="351"/>
                    </a:moveTo>
                    <a:lnTo>
                      <a:pt x="687" y="351"/>
                    </a:lnTo>
                    <a:moveTo>
                      <a:pt x="670" y="351"/>
                    </a:moveTo>
                    <a:lnTo>
                      <a:pt x="652" y="351"/>
                    </a:lnTo>
                    <a:moveTo>
                      <a:pt x="635" y="351"/>
                    </a:moveTo>
                    <a:lnTo>
                      <a:pt x="617" y="351"/>
                    </a:lnTo>
                    <a:moveTo>
                      <a:pt x="600" y="351"/>
                    </a:moveTo>
                    <a:lnTo>
                      <a:pt x="582" y="351"/>
                    </a:lnTo>
                    <a:moveTo>
                      <a:pt x="565" y="351"/>
                    </a:moveTo>
                    <a:lnTo>
                      <a:pt x="547" y="351"/>
                    </a:lnTo>
                    <a:moveTo>
                      <a:pt x="530" y="351"/>
                    </a:moveTo>
                    <a:lnTo>
                      <a:pt x="512" y="351"/>
                    </a:lnTo>
                    <a:moveTo>
                      <a:pt x="494" y="351"/>
                    </a:moveTo>
                    <a:lnTo>
                      <a:pt x="477" y="351"/>
                    </a:lnTo>
                    <a:moveTo>
                      <a:pt x="459" y="351"/>
                    </a:moveTo>
                    <a:lnTo>
                      <a:pt x="442" y="351"/>
                    </a:lnTo>
                    <a:moveTo>
                      <a:pt x="424" y="351"/>
                    </a:moveTo>
                    <a:lnTo>
                      <a:pt x="407" y="351"/>
                    </a:lnTo>
                    <a:moveTo>
                      <a:pt x="389" y="351"/>
                    </a:moveTo>
                    <a:lnTo>
                      <a:pt x="372" y="351"/>
                    </a:lnTo>
                    <a:moveTo>
                      <a:pt x="354" y="351"/>
                    </a:moveTo>
                    <a:lnTo>
                      <a:pt x="337" y="351"/>
                    </a:lnTo>
                    <a:moveTo>
                      <a:pt x="319" y="351"/>
                    </a:moveTo>
                    <a:lnTo>
                      <a:pt x="302" y="351"/>
                    </a:lnTo>
                    <a:moveTo>
                      <a:pt x="284" y="351"/>
                    </a:moveTo>
                    <a:lnTo>
                      <a:pt x="266" y="351"/>
                    </a:lnTo>
                    <a:moveTo>
                      <a:pt x="249" y="351"/>
                    </a:moveTo>
                    <a:lnTo>
                      <a:pt x="231" y="351"/>
                    </a:lnTo>
                    <a:moveTo>
                      <a:pt x="214" y="351"/>
                    </a:moveTo>
                    <a:lnTo>
                      <a:pt x="196" y="351"/>
                    </a:lnTo>
                    <a:moveTo>
                      <a:pt x="179" y="351"/>
                    </a:moveTo>
                    <a:lnTo>
                      <a:pt x="161" y="351"/>
                    </a:lnTo>
                    <a:moveTo>
                      <a:pt x="144" y="351"/>
                    </a:moveTo>
                    <a:lnTo>
                      <a:pt x="126" y="351"/>
                    </a:lnTo>
                    <a:moveTo>
                      <a:pt x="109" y="351"/>
                    </a:moveTo>
                    <a:lnTo>
                      <a:pt x="91" y="351"/>
                    </a:lnTo>
                    <a:moveTo>
                      <a:pt x="74" y="351"/>
                    </a:moveTo>
                    <a:lnTo>
                      <a:pt x="56" y="351"/>
                    </a:lnTo>
                    <a:moveTo>
                      <a:pt x="38" y="351"/>
                    </a:moveTo>
                    <a:lnTo>
                      <a:pt x="27" y="351"/>
                    </a:lnTo>
                    <a:lnTo>
                      <a:pt x="21" y="351"/>
                    </a:lnTo>
                    <a:moveTo>
                      <a:pt x="6" y="344"/>
                    </a:moveTo>
                    <a:lnTo>
                      <a:pt x="0" y="339"/>
                    </a:lnTo>
                    <a:lnTo>
                      <a:pt x="0" y="329"/>
                    </a:lnTo>
                    <a:moveTo>
                      <a:pt x="0" y="312"/>
                    </a:moveTo>
                    <a:lnTo>
                      <a:pt x="0" y="294"/>
                    </a:lnTo>
                    <a:moveTo>
                      <a:pt x="0" y="276"/>
                    </a:moveTo>
                    <a:lnTo>
                      <a:pt x="0" y="259"/>
                    </a:lnTo>
                    <a:moveTo>
                      <a:pt x="0" y="241"/>
                    </a:moveTo>
                    <a:lnTo>
                      <a:pt x="0" y="224"/>
                    </a:lnTo>
                    <a:moveTo>
                      <a:pt x="0" y="206"/>
                    </a:moveTo>
                    <a:lnTo>
                      <a:pt x="0" y="189"/>
                    </a:lnTo>
                    <a:moveTo>
                      <a:pt x="0" y="171"/>
                    </a:moveTo>
                    <a:lnTo>
                      <a:pt x="0" y="154"/>
                    </a:lnTo>
                    <a:moveTo>
                      <a:pt x="0" y="136"/>
                    </a:moveTo>
                    <a:lnTo>
                      <a:pt x="0" y="118"/>
                    </a:lnTo>
                    <a:moveTo>
                      <a:pt x="0" y="101"/>
                    </a:moveTo>
                    <a:lnTo>
                      <a:pt x="0" y="83"/>
                    </a:lnTo>
                    <a:moveTo>
                      <a:pt x="0" y="66"/>
                    </a:moveTo>
                    <a:lnTo>
                      <a:pt x="0" y="48"/>
                    </a:lnTo>
                    <a:moveTo>
                      <a:pt x="0" y="31"/>
                    </a:moveTo>
                    <a:lnTo>
                      <a:pt x="0" y="26"/>
                    </a:lnTo>
                    <a:lnTo>
                      <a:pt x="0" y="13"/>
                    </a:lnTo>
                    <a:moveTo>
                      <a:pt x="12" y="0"/>
                    </a:moveTo>
                    <a:lnTo>
                      <a:pt x="12" y="0"/>
                    </a:lnTo>
                    <a:lnTo>
                      <a:pt x="27" y="0"/>
                    </a:lnTo>
                    <a:lnTo>
                      <a:pt x="30" y="0"/>
                    </a:lnTo>
                    <a:moveTo>
                      <a:pt x="47" y="0"/>
                    </a:moveTo>
                    <a:lnTo>
                      <a:pt x="65" y="0"/>
                    </a:lnTo>
                    <a:moveTo>
                      <a:pt x="82" y="0"/>
                    </a:moveTo>
                    <a:lnTo>
                      <a:pt x="100" y="0"/>
                    </a:lnTo>
                    <a:moveTo>
                      <a:pt x="117" y="0"/>
                    </a:moveTo>
                    <a:lnTo>
                      <a:pt x="135" y="0"/>
                    </a:lnTo>
                    <a:moveTo>
                      <a:pt x="152" y="0"/>
                    </a:moveTo>
                    <a:lnTo>
                      <a:pt x="170" y="0"/>
                    </a:lnTo>
                    <a:moveTo>
                      <a:pt x="188" y="0"/>
                    </a:moveTo>
                    <a:lnTo>
                      <a:pt x="205" y="0"/>
                    </a:lnTo>
                    <a:moveTo>
                      <a:pt x="223" y="0"/>
                    </a:moveTo>
                    <a:lnTo>
                      <a:pt x="240" y="0"/>
                    </a:lnTo>
                    <a:moveTo>
                      <a:pt x="258" y="0"/>
                    </a:moveTo>
                    <a:lnTo>
                      <a:pt x="275" y="0"/>
                    </a:lnTo>
                    <a:moveTo>
                      <a:pt x="293" y="0"/>
                    </a:moveTo>
                    <a:lnTo>
                      <a:pt x="310" y="0"/>
                    </a:lnTo>
                    <a:moveTo>
                      <a:pt x="328" y="0"/>
                    </a:moveTo>
                    <a:lnTo>
                      <a:pt x="345" y="0"/>
                    </a:lnTo>
                    <a:moveTo>
                      <a:pt x="363" y="0"/>
                    </a:moveTo>
                    <a:lnTo>
                      <a:pt x="380" y="0"/>
                    </a:lnTo>
                    <a:moveTo>
                      <a:pt x="398" y="0"/>
                    </a:moveTo>
                    <a:lnTo>
                      <a:pt x="416" y="0"/>
                    </a:lnTo>
                    <a:moveTo>
                      <a:pt x="433" y="0"/>
                    </a:moveTo>
                    <a:lnTo>
                      <a:pt x="451" y="0"/>
                    </a:lnTo>
                    <a:moveTo>
                      <a:pt x="468" y="0"/>
                    </a:moveTo>
                    <a:lnTo>
                      <a:pt x="486" y="0"/>
                    </a:lnTo>
                    <a:moveTo>
                      <a:pt x="503" y="0"/>
                    </a:moveTo>
                    <a:lnTo>
                      <a:pt x="521" y="0"/>
                    </a:lnTo>
                    <a:moveTo>
                      <a:pt x="538" y="0"/>
                    </a:moveTo>
                    <a:lnTo>
                      <a:pt x="556" y="0"/>
                    </a:lnTo>
                    <a:moveTo>
                      <a:pt x="573" y="0"/>
                    </a:moveTo>
                    <a:lnTo>
                      <a:pt x="591" y="0"/>
                    </a:lnTo>
                    <a:moveTo>
                      <a:pt x="609" y="0"/>
                    </a:moveTo>
                    <a:lnTo>
                      <a:pt x="626" y="0"/>
                    </a:lnTo>
                    <a:moveTo>
                      <a:pt x="644" y="0"/>
                    </a:moveTo>
                    <a:lnTo>
                      <a:pt x="661" y="0"/>
                    </a:lnTo>
                    <a:moveTo>
                      <a:pt x="679" y="0"/>
                    </a:moveTo>
                    <a:lnTo>
                      <a:pt x="696" y="0"/>
                    </a:lnTo>
                    <a:moveTo>
                      <a:pt x="714" y="0"/>
                    </a:moveTo>
                    <a:lnTo>
                      <a:pt x="731" y="0"/>
                    </a:lnTo>
                    <a:moveTo>
                      <a:pt x="749" y="0"/>
                    </a:moveTo>
                    <a:lnTo>
                      <a:pt x="766" y="0"/>
                    </a:lnTo>
                    <a:moveTo>
                      <a:pt x="784" y="0"/>
                    </a:moveTo>
                    <a:lnTo>
                      <a:pt x="801" y="0"/>
                    </a:lnTo>
                    <a:moveTo>
                      <a:pt x="819" y="0"/>
                    </a:moveTo>
                    <a:lnTo>
                      <a:pt x="837" y="0"/>
                    </a:lnTo>
                    <a:moveTo>
                      <a:pt x="854" y="0"/>
                    </a:moveTo>
                    <a:lnTo>
                      <a:pt x="872" y="0"/>
                    </a:lnTo>
                    <a:moveTo>
                      <a:pt x="889" y="0"/>
                    </a:moveTo>
                    <a:lnTo>
                      <a:pt x="907" y="0"/>
                    </a:lnTo>
                    <a:moveTo>
                      <a:pt x="924" y="0"/>
                    </a:moveTo>
                    <a:lnTo>
                      <a:pt x="942" y="0"/>
                    </a:lnTo>
                    <a:moveTo>
                      <a:pt x="959" y="0"/>
                    </a:moveTo>
                    <a:lnTo>
                      <a:pt x="977" y="0"/>
                    </a:lnTo>
                    <a:moveTo>
                      <a:pt x="994" y="0"/>
                    </a:moveTo>
                    <a:lnTo>
                      <a:pt x="1012" y="0"/>
                    </a:lnTo>
                    <a:moveTo>
                      <a:pt x="1029" y="0"/>
                    </a:moveTo>
                    <a:lnTo>
                      <a:pt x="1047" y="0"/>
                    </a:lnTo>
                    <a:moveTo>
                      <a:pt x="1065" y="0"/>
                    </a:moveTo>
                    <a:lnTo>
                      <a:pt x="1082" y="0"/>
                    </a:lnTo>
                    <a:moveTo>
                      <a:pt x="1100" y="0"/>
                    </a:moveTo>
                    <a:lnTo>
                      <a:pt x="1117" y="0"/>
                    </a:lnTo>
                    <a:moveTo>
                      <a:pt x="1135" y="0"/>
                    </a:moveTo>
                    <a:lnTo>
                      <a:pt x="1152" y="0"/>
                    </a:lnTo>
                    <a:moveTo>
                      <a:pt x="1170" y="0"/>
                    </a:moveTo>
                    <a:lnTo>
                      <a:pt x="1187" y="0"/>
                    </a:lnTo>
                    <a:moveTo>
                      <a:pt x="1205" y="0"/>
                    </a:moveTo>
                    <a:lnTo>
                      <a:pt x="1222" y="0"/>
                    </a:lnTo>
                    <a:moveTo>
                      <a:pt x="1240" y="0"/>
                    </a:moveTo>
                    <a:lnTo>
                      <a:pt x="1258" y="0"/>
                    </a:lnTo>
                    <a:moveTo>
                      <a:pt x="1275" y="0"/>
                    </a:moveTo>
                    <a:lnTo>
                      <a:pt x="1293" y="0"/>
                    </a:lnTo>
                    <a:moveTo>
                      <a:pt x="1310" y="0"/>
                    </a:moveTo>
                    <a:lnTo>
                      <a:pt x="1328" y="0"/>
                    </a:lnTo>
                    <a:moveTo>
                      <a:pt x="1345" y="0"/>
                    </a:moveTo>
                    <a:lnTo>
                      <a:pt x="1363" y="0"/>
                    </a:lnTo>
                    <a:moveTo>
                      <a:pt x="1380" y="0"/>
                    </a:moveTo>
                    <a:lnTo>
                      <a:pt x="1398" y="0"/>
                    </a:lnTo>
                    <a:moveTo>
                      <a:pt x="1415" y="0"/>
                    </a:moveTo>
                    <a:lnTo>
                      <a:pt x="1433" y="0"/>
                    </a:lnTo>
                    <a:moveTo>
                      <a:pt x="1450" y="0"/>
                    </a:moveTo>
                    <a:lnTo>
                      <a:pt x="1468" y="0"/>
                    </a:lnTo>
                    <a:moveTo>
                      <a:pt x="1486" y="0"/>
                    </a:moveTo>
                    <a:lnTo>
                      <a:pt x="1503" y="0"/>
                    </a:lnTo>
                    <a:moveTo>
                      <a:pt x="1521" y="0"/>
                    </a:moveTo>
                    <a:lnTo>
                      <a:pt x="1538" y="0"/>
                    </a:lnTo>
                    <a:moveTo>
                      <a:pt x="1556" y="0"/>
                    </a:moveTo>
                    <a:lnTo>
                      <a:pt x="1573" y="0"/>
                    </a:lnTo>
                    <a:moveTo>
                      <a:pt x="1591" y="0"/>
                    </a:moveTo>
                    <a:lnTo>
                      <a:pt x="1608" y="0"/>
                    </a:lnTo>
                    <a:moveTo>
                      <a:pt x="1626" y="0"/>
                    </a:moveTo>
                    <a:lnTo>
                      <a:pt x="1643" y="0"/>
                    </a:lnTo>
                    <a:moveTo>
                      <a:pt x="1661" y="0"/>
                    </a:moveTo>
                    <a:lnTo>
                      <a:pt x="1679" y="0"/>
                    </a:lnTo>
                    <a:moveTo>
                      <a:pt x="1696" y="0"/>
                    </a:moveTo>
                    <a:lnTo>
                      <a:pt x="1714" y="0"/>
                    </a:lnTo>
                    <a:moveTo>
                      <a:pt x="1731" y="0"/>
                    </a:moveTo>
                    <a:lnTo>
                      <a:pt x="1749" y="0"/>
                    </a:lnTo>
                    <a:moveTo>
                      <a:pt x="1766" y="0"/>
                    </a:moveTo>
                    <a:lnTo>
                      <a:pt x="1784" y="0"/>
                    </a:lnTo>
                    <a:moveTo>
                      <a:pt x="1801" y="0"/>
                    </a:moveTo>
                    <a:lnTo>
                      <a:pt x="1819" y="0"/>
                    </a:lnTo>
                    <a:moveTo>
                      <a:pt x="1836" y="0"/>
                    </a:moveTo>
                    <a:lnTo>
                      <a:pt x="1854" y="0"/>
                    </a:lnTo>
                    <a:moveTo>
                      <a:pt x="1871" y="0"/>
                    </a:moveTo>
                    <a:lnTo>
                      <a:pt x="1889" y="0"/>
                    </a:lnTo>
                    <a:moveTo>
                      <a:pt x="1907" y="0"/>
                    </a:moveTo>
                    <a:lnTo>
                      <a:pt x="1924" y="0"/>
                    </a:lnTo>
                    <a:moveTo>
                      <a:pt x="1942" y="0"/>
                    </a:moveTo>
                    <a:lnTo>
                      <a:pt x="1959" y="0"/>
                    </a:lnTo>
                    <a:moveTo>
                      <a:pt x="1977" y="0"/>
                    </a:moveTo>
                    <a:lnTo>
                      <a:pt x="1994" y="0"/>
                    </a:lnTo>
                    <a:moveTo>
                      <a:pt x="2012" y="0"/>
                    </a:moveTo>
                    <a:lnTo>
                      <a:pt x="2029" y="0"/>
                    </a:lnTo>
                    <a:moveTo>
                      <a:pt x="2047" y="0"/>
                    </a:moveTo>
                    <a:lnTo>
                      <a:pt x="2064" y="0"/>
                    </a:lnTo>
                    <a:moveTo>
                      <a:pt x="2082" y="0"/>
                    </a:moveTo>
                    <a:lnTo>
                      <a:pt x="2099" y="0"/>
                    </a:lnTo>
                    <a:moveTo>
                      <a:pt x="2117" y="0"/>
                    </a:moveTo>
                    <a:lnTo>
                      <a:pt x="2135" y="0"/>
                    </a:lnTo>
                    <a:moveTo>
                      <a:pt x="2152" y="0"/>
                    </a:moveTo>
                    <a:lnTo>
                      <a:pt x="2170" y="0"/>
                    </a:lnTo>
                    <a:moveTo>
                      <a:pt x="2187" y="0"/>
                    </a:moveTo>
                    <a:lnTo>
                      <a:pt x="2205" y="0"/>
                    </a:lnTo>
                    <a:moveTo>
                      <a:pt x="2222" y="0"/>
                    </a:moveTo>
                    <a:lnTo>
                      <a:pt x="2240" y="0"/>
                    </a:lnTo>
                    <a:moveTo>
                      <a:pt x="2257" y="0"/>
                    </a:moveTo>
                    <a:lnTo>
                      <a:pt x="2275" y="0"/>
                    </a:lnTo>
                    <a:moveTo>
                      <a:pt x="2292" y="0"/>
                    </a:moveTo>
                    <a:lnTo>
                      <a:pt x="2310" y="0"/>
                    </a:lnTo>
                    <a:moveTo>
                      <a:pt x="2328" y="0"/>
                    </a:moveTo>
                    <a:lnTo>
                      <a:pt x="2345" y="0"/>
                    </a:lnTo>
                    <a:moveTo>
                      <a:pt x="2363" y="0"/>
                    </a:moveTo>
                    <a:lnTo>
                      <a:pt x="2380" y="0"/>
                    </a:lnTo>
                    <a:moveTo>
                      <a:pt x="2398" y="0"/>
                    </a:moveTo>
                    <a:lnTo>
                      <a:pt x="2415" y="0"/>
                    </a:lnTo>
                    <a:moveTo>
                      <a:pt x="2433" y="0"/>
                    </a:moveTo>
                    <a:lnTo>
                      <a:pt x="2450" y="0"/>
                    </a:lnTo>
                    <a:moveTo>
                      <a:pt x="2468" y="0"/>
                    </a:moveTo>
                    <a:lnTo>
                      <a:pt x="2485" y="0"/>
                    </a:lnTo>
                    <a:moveTo>
                      <a:pt x="2503" y="0"/>
                    </a:moveTo>
                    <a:lnTo>
                      <a:pt x="2520" y="0"/>
                    </a:lnTo>
                    <a:moveTo>
                      <a:pt x="2538" y="0"/>
                    </a:moveTo>
                    <a:lnTo>
                      <a:pt x="2556" y="0"/>
                    </a:lnTo>
                    <a:moveTo>
                      <a:pt x="2573" y="0"/>
                    </a:moveTo>
                    <a:lnTo>
                      <a:pt x="2579" y="0"/>
                    </a:lnTo>
                    <a:lnTo>
                      <a:pt x="2588" y="9"/>
                    </a:lnTo>
                    <a:moveTo>
                      <a:pt x="2591" y="25"/>
                    </a:moveTo>
                    <a:lnTo>
                      <a:pt x="2591" y="26"/>
                    </a:lnTo>
                    <a:lnTo>
                      <a:pt x="2591" y="42"/>
                    </a:lnTo>
                    <a:moveTo>
                      <a:pt x="2591" y="60"/>
                    </a:moveTo>
                    <a:lnTo>
                      <a:pt x="2591" y="77"/>
                    </a:lnTo>
                    <a:moveTo>
                      <a:pt x="2591" y="95"/>
                    </a:moveTo>
                    <a:lnTo>
                      <a:pt x="2591" y="113"/>
                    </a:lnTo>
                    <a:moveTo>
                      <a:pt x="2591" y="130"/>
                    </a:moveTo>
                    <a:lnTo>
                      <a:pt x="2591" y="148"/>
                    </a:lnTo>
                    <a:moveTo>
                      <a:pt x="2591" y="165"/>
                    </a:moveTo>
                    <a:lnTo>
                      <a:pt x="2591" y="183"/>
                    </a:lnTo>
                    <a:moveTo>
                      <a:pt x="2591" y="200"/>
                    </a:moveTo>
                    <a:lnTo>
                      <a:pt x="2591" y="218"/>
                    </a:lnTo>
                    <a:moveTo>
                      <a:pt x="2591" y="235"/>
                    </a:moveTo>
                    <a:lnTo>
                      <a:pt x="2591" y="253"/>
                    </a:lnTo>
                    <a:moveTo>
                      <a:pt x="2591" y="271"/>
                    </a:moveTo>
                    <a:lnTo>
                      <a:pt x="2591" y="288"/>
                    </a:lnTo>
                    <a:moveTo>
                      <a:pt x="2591" y="306"/>
                    </a:moveTo>
                    <a:lnTo>
                      <a:pt x="2591" y="323"/>
                    </a:lnTo>
                    <a:moveTo>
                      <a:pt x="2589" y="341"/>
                    </a:moveTo>
                    <a:lnTo>
                      <a:pt x="2579" y="351"/>
                    </a:lnTo>
                    <a:lnTo>
                      <a:pt x="2576" y="351"/>
                    </a:lnTo>
                  </a:path>
                </a:pathLst>
              </a:custGeom>
              <a:noFill/>
              <a:ln w="9525" cap="flat">
                <a:solidFill>
                  <a:srgbClr val="8A7FF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26">
                <a:extLst>
                  <a:ext uri="{FF2B5EF4-FFF2-40B4-BE49-F238E27FC236}">
                    <a16:creationId xmlns:a16="http://schemas.microsoft.com/office/drawing/2014/main" id="{7BAC70F0-AB4D-4111-A51C-64F6AAE82EAD}"/>
                  </a:ext>
                </a:extLst>
              </p:cNvPr>
              <p:cNvSpPr>
                <a:spLocks/>
              </p:cNvSpPr>
              <p:nvPr/>
            </p:nvSpPr>
            <p:spPr bwMode="auto">
              <a:xfrm>
                <a:off x="6807201" y="4462463"/>
                <a:ext cx="7035800" cy="254000"/>
              </a:xfrm>
              <a:custGeom>
                <a:avLst/>
                <a:gdLst>
                  <a:gd name="T0" fmla="*/ 3032 w 3032"/>
                  <a:gd name="T1" fmla="*/ 109 h 109"/>
                  <a:gd name="T2" fmla="*/ 0 w 3032"/>
                  <a:gd name="T3" fmla="*/ 109 h 109"/>
                  <a:gd name="T4" fmla="*/ 0 w 3032"/>
                  <a:gd name="T5" fmla="*/ 30 h 109"/>
                  <a:gd name="T6" fmla="*/ 30 w 3032"/>
                  <a:gd name="T7" fmla="*/ 0 h 109"/>
                  <a:gd name="T8" fmla="*/ 3002 w 3032"/>
                  <a:gd name="T9" fmla="*/ 0 h 109"/>
                  <a:gd name="T10" fmla="*/ 3032 w 3032"/>
                  <a:gd name="T11" fmla="*/ 30 h 109"/>
                  <a:gd name="T12" fmla="*/ 3032 w 3032"/>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3032" h="109">
                    <a:moveTo>
                      <a:pt x="3032" y="109"/>
                    </a:moveTo>
                    <a:cubicBezTo>
                      <a:pt x="0" y="109"/>
                      <a:pt x="0" y="109"/>
                      <a:pt x="0" y="109"/>
                    </a:cubicBezTo>
                    <a:cubicBezTo>
                      <a:pt x="0" y="30"/>
                      <a:pt x="0" y="30"/>
                      <a:pt x="0" y="30"/>
                    </a:cubicBezTo>
                    <a:cubicBezTo>
                      <a:pt x="0" y="13"/>
                      <a:pt x="13" y="0"/>
                      <a:pt x="30" y="0"/>
                    </a:cubicBezTo>
                    <a:cubicBezTo>
                      <a:pt x="3002" y="0"/>
                      <a:pt x="3002" y="0"/>
                      <a:pt x="3002" y="0"/>
                    </a:cubicBezTo>
                    <a:cubicBezTo>
                      <a:pt x="3019" y="0"/>
                      <a:pt x="3032" y="13"/>
                      <a:pt x="3032" y="30"/>
                    </a:cubicBezTo>
                    <a:lnTo>
                      <a:pt x="3032" y="109"/>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27">
                <a:extLst>
                  <a:ext uri="{FF2B5EF4-FFF2-40B4-BE49-F238E27FC236}">
                    <a16:creationId xmlns:a16="http://schemas.microsoft.com/office/drawing/2014/main" id="{C9C24758-7E3F-4AF0-843B-6E5A2B9509CC}"/>
                  </a:ext>
                </a:extLst>
              </p:cNvPr>
              <p:cNvSpPr>
                <a:spLocks/>
              </p:cNvSpPr>
              <p:nvPr/>
            </p:nvSpPr>
            <p:spPr bwMode="auto">
              <a:xfrm>
                <a:off x="6807201" y="4718050"/>
                <a:ext cx="7035800" cy="4532313"/>
              </a:xfrm>
              <a:custGeom>
                <a:avLst/>
                <a:gdLst>
                  <a:gd name="T0" fmla="*/ 2992 w 3032"/>
                  <a:gd name="T1" fmla="*/ 1952 h 1952"/>
                  <a:gd name="T2" fmla="*/ 40 w 3032"/>
                  <a:gd name="T3" fmla="*/ 1952 h 1952"/>
                  <a:gd name="T4" fmla="*/ 0 w 3032"/>
                  <a:gd name="T5" fmla="*/ 1911 h 1952"/>
                  <a:gd name="T6" fmla="*/ 0 w 3032"/>
                  <a:gd name="T7" fmla="*/ 0 h 1952"/>
                  <a:gd name="T8" fmla="*/ 3032 w 3032"/>
                  <a:gd name="T9" fmla="*/ 0 h 1952"/>
                  <a:gd name="T10" fmla="*/ 3032 w 3032"/>
                  <a:gd name="T11" fmla="*/ 1911 h 1952"/>
                  <a:gd name="T12" fmla="*/ 2992 w 3032"/>
                  <a:gd name="T13" fmla="*/ 1952 h 1952"/>
                </a:gdLst>
                <a:ahLst/>
                <a:cxnLst>
                  <a:cxn ang="0">
                    <a:pos x="T0" y="T1"/>
                  </a:cxn>
                  <a:cxn ang="0">
                    <a:pos x="T2" y="T3"/>
                  </a:cxn>
                  <a:cxn ang="0">
                    <a:pos x="T4" y="T5"/>
                  </a:cxn>
                  <a:cxn ang="0">
                    <a:pos x="T6" y="T7"/>
                  </a:cxn>
                  <a:cxn ang="0">
                    <a:pos x="T8" y="T9"/>
                  </a:cxn>
                  <a:cxn ang="0">
                    <a:pos x="T10" y="T11"/>
                  </a:cxn>
                  <a:cxn ang="0">
                    <a:pos x="T12" y="T13"/>
                  </a:cxn>
                </a:cxnLst>
                <a:rect l="0" t="0" r="r" b="b"/>
                <a:pathLst>
                  <a:path w="3032" h="1952">
                    <a:moveTo>
                      <a:pt x="2992" y="1952"/>
                    </a:moveTo>
                    <a:cubicBezTo>
                      <a:pt x="40" y="1952"/>
                      <a:pt x="40" y="1952"/>
                      <a:pt x="40" y="1952"/>
                    </a:cubicBezTo>
                    <a:cubicBezTo>
                      <a:pt x="18" y="1952"/>
                      <a:pt x="0" y="1934"/>
                      <a:pt x="0" y="1911"/>
                    </a:cubicBezTo>
                    <a:cubicBezTo>
                      <a:pt x="0" y="0"/>
                      <a:pt x="0" y="0"/>
                      <a:pt x="0" y="0"/>
                    </a:cubicBezTo>
                    <a:cubicBezTo>
                      <a:pt x="3032" y="0"/>
                      <a:pt x="3032" y="0"/>
                      <a:pt x="3032" y="0"/>
                    </a:cubicBezTo>
                    <a:cubicBezTo>
                      <a:pt x="3032" y="1911"/>
                      <a:pt x="3032" y="1911"/>
                      <a:pt x="3032" y="1911"/>
                    </a:cubicBezTo>
                    <a:cubicBezTo>
                      <a:pt x="3032" y="1934"/>
                      <a:pt x="3014" y="1952"/>
                      <a:pt x="2992" y="1952"/>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28">
                <a:extLst>
                  <a:ext uri="{FF2B5EF4-FFF2-40B4-BE49-F238E27FC236}">
                    <a16:creationId xmlns:a16="http://schemas.microsoft.com/office/drawing/2014/main" id="{7B323A4E-3BE0-40E6-8BC0-6FF720B3092A}"/>
                  </a:ext>
                </a:extLst>
              </p:cNvPr>
              <p:cNvSpPr>
                <a:spLocks noChangeArrowheads="1"/>
              </p:cNvSpPr>
              <p:nvPr/>
            </p:nvSpPr>
            <p:spPr bwMode="auto">
              <a:xfrm>
                <a:off x="7008814" y="4551363"/>
                <a:ext cx="82550" cy="825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29">
                <a:extLst>
                  <a:ext uri="{FF2B5EF4-FFF2-40B4-BE49-F238E27FC236}">
                    <a16:creationId xmlns:a16="http://schemas.microsoft.com/office/drawing/2014/main" id="{51CC90D8-252E-44C4-BB9D-4C5E96220A5E}"/>
                  </a:ext>
                </a:extLst>
              </p:cNvPr>
              <p:cNvSpPr>
                <a:spLocks noChangeArrowheads="1"/>
              </p:cNvSpPr>
              <p:nvPr/>
            </p:nvSpPr>
            <p:spPr bwMode="auto">
              <a:xfrm>
                <a:off x="7134226" y="4551363"/>
                <a:ext cx="82550" cy="825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30">
                <a:extLst>
                  <a:ext uri="{FF2B5EF4-FFF2-40B4-BE49-F238E27FC236}">
                    <a16:creationId xmlns:a16="http://schemas.microsoft.com/office/drawing/2014/main" id="{2BA776B4-3756-4BD4-85FD-A265AC008133}"/>
                  </a:ext>
                </a:extLst>
              </p:cNvPr>
              <p:cNvSpPr>
                <a:spLocks noChangeArrowheads="1"/>
              </p:cNvSpPr>
              <p:nvPr/>
            </p:nvSpPr>
            <p:spPr bwMode="auto">
              <a:xfrm>
                <a:off x="7262814" y="4551363"/>
                <a:ext cx="84138" cy="825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31">
                <a:extLst>
                  <a:ext uri="{FF2B5EF4-FFF2-40B4-BE49-F238E27FC236}">
                    <a16:creationId xmlns:a16="http://schemas.microsoft.com/office/drawing/2014/main" id="{B3A0D149-A2AB-4739-B5BE-2461C60E50CC}"/>
                  </a:ext>
                </a:extLst>
              </p:cNvPr>
              <p:cNvSpPr>
                <a:spLocks/>
              </p:cNvSpPr>
              <p:nvPr/>
            </p:nvSpPr>
            <p:spPr bwMode="auto">
              <a:xfrm>
                <a:off x="8267701" y="5946775"/>
                <a:ext cx="2259013" cy="1341438"/>
              </a:xfrm>
              <a:custGeom>
                <a:avLst/>
                <a:gdLst>
                  <a:gd name="T0" fmla="*/ 955 w 973"/>
                  <a:gd name="T1" fmla="*/ 578 h 578"/>
                  <a:gd name="T2" fmla="*/ 18 w 973"/>
                  <a:gd name="T3" fmla="*/ 578 h 578"/>
                  <a:gd name="T4" fmla="*/ 0 w 973"/>
                  <a:gd name="T5" fmla="*/ 560 h 578"/>
                  <a:gd name="T6" fmla="*/ 0 w 973"/>
                  <a:gd name="T7" fmla="*/ 18 h 578"/>
                  <a:gd name="T8" fmla="*/ 18 w 973"/>
                  <a:gd name="T9" fmla="*/ 0 h 578"/>
                  <a:gd name="T10" fmla="*/ 955 w 973"/>
                  <a:gd name="T11" fmla="*/ 0 h 578"/>
                  <a:gd name="T12" fmla="*/ 973 w 973"/>
                  <a:gd name="T13" fmla="*/ 18 h 578"/>
                  <a:gd name="T14" fmla="*/ 973 w 973"/>
                  <a:gd name="T15" fmla="*/ 560 h 578"/>
                  <a:gd name="T16" fmla="*/ 955 w 973"/>
                  <a:gd name="T17"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3" h="578">
                    <a:moveTo>
                      <a:pt x="955" y="578"/>
                    </a:moveTo>
                    <a:cubicBezTo>
                      <a:pt x="18" y="578"/>
                      <a:pt x="18" y="578"/>
                      <a:pt x="18" y="578"/>
                    </a:cubicBezTo>
                    <a:cubicBezTo>
                      <a:pt x="8" y="578"/>
                      <a:pt x="0" y="570"/>
                      <a:pt x="0" y="560"/>
                    </a:cubicBezTo>
                    <a:cubicBezTo>
                      <a:pt x="0" y="18"/>
                      <a:pt x="0" y="18"/>
                      <a:pt x="0" y="18"/>
                    </a:cubicBezTo>
                    <a:cubicBezTo>
                      <a:pt x="0" y="8"/>
                      <a:pt x="8" y="0"/>
                      <a:pt x="18" y="0"/>
                    </a:cubicBezTo>
                    <a:cubicBezTo>
                      <a:pt x="955" y="0"/>
                      <a:pt x="955" y="0"/>
                      <a:pt x="955" y="0"/>
                    </a:cubicBezTo>
                    <a:cubicBezTo>
                      <a:pt x="965" y="0"/>
                      <a:pt x="973" y="8"/>
                      <a:pt x="973" y="18"/>
                    </a:cubicBezTo>
                    <a:cubicBezTo>
                      <a:pt x="973" y="560"/>
                      <a:pt x="973" y="560"/>
                      <a:pt x="973" y="560"/>
                    </a:cubicBezTo>
                    <a:cubicBezTo>
                      <a:pt x="973" y="570"/>
                      <a:pt x="965" y="578"/>
                      <a:pt x="955" y="57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32">
                <a:extLst>
                  <a:ext uri="{FF2B5EF4-FFF2-40B4-BE49-F238E27FC236}">
                    <a16:creationId xmlns:a16="http://schemas.microsoft.com/office/drawing/2014/main" id="{4A2664D1-AAA6-4D79-BE20-0BF75E953065}"/>
                  </a:ext>
                </a:extLst>
              </p:cNvPr>
              <p:cNvSpPr>
                <a:spLocks/>
              </p:cNvSpPr>
              <p:nvPr/>
            </p:nvSpPr>
            <p:spPr bwMode="auto">
              <a:xfrm>
                <a:off x="8393114" y="4948238"/>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33">
                <a:extLst>
                  <a:ext uri="{FF2B5EF4-FFF2-40B4-BE49-F238E27FC236}">
                    <a16:creationId xmlns:a16="http://schemas.microsoft.com/office/drawing/2014/main" id="{C3C31099-21C9-4BE4-BE11-D2AC90021DC5}"/>
                  </a:ext>
                </a:extLst>
              </p:cNvPr>
              <p:cNvSpPr>
                <a:spLocks/>
              </p:cNvSpPr>
              <p:nvPr/>
            </p:nvSpPr>
            <p:spPr bwMode="auto">
              <a:xfrm>
                <a:off x="8393114" y="5765800"/>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34">
                <a:extLst>
                  <a:ext uri="{FF2B5EF4-FFF2-40B4-BE49-F238E27FC236}">
                    <a16:creationId xmlns:a16="http://schemas.microsoft.com/office/drawing/2014/main" id="{78FFE2B0-96EE-4D6A-9F2D-3A97C222872A}"/>
                  </a:ext>
                </a:extLst>
              </p:cNvPr>
              <p:cNvSpPr>
                <a:spLocks/>
              </p:cNvSpPr>
              <p:nvPr/>
            </p:nvSpPr>
            <p:spPr bwMode="auto">
              <a:xfrm>
                <a:off x="8983664" y="5765800"/>
                <a:ext cx="911225" cy="79375"/>
              </a:xfrm>
              <a:custGeom>
                <a:avLst/>
                <a:gdLst>
                  <a:gd name="T0" fmla="*/ 387 w 393"/>
                  <a:gd name="T1" fmla="*/ 34 h 34"/>
                  <a:gd name="T2" fmla="*/ 6 w 393"/>
                  <a:gd name="T3" fmla="*/ 34 h 34"/>
                  <a:gd name="T4" fmla="*/ 0 w 393"/>
                  <a:gd name="T5" fmla="*/ 28 h 34"/>
                  <a:gd name="T6" fmla="*/ 0 w 393"/>
                  <a:gd name="T7" fmla="*/ 6 h 34"/>
                  <a:gd name="T8" fmla="*/ 6 w 393"/>
                  <a:gd name="T9" fmla="*/ 0 h 34"/>
                  <a:gd name="T10" fmla="*/ 387 w 393"/>
                  <a:gd name="T11" fmla="*/ 0 h 34"/>
                  <a:gd name="T12" fmla="*/ 393 w 393"/>
                  <a:gd name="T13" fmla="*/ 6 h 34"/>
                  <a:gd name="T14" fmla="*/ 393 w 393"/>
                  <a:gd name="T15" fmla="*/ 28 h 34"/>
                  <a:gd name="T16" fmla="*/ 387 w 3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34">
                    <a:moveTo>
                      <a:pt x="387" y="34"/>
                    </a:moveTo>
                    <a:cubicBezTo>
                      <a:pt x="6" y="34"/>
                      <a:pt x="6" y="34"/>
                      <a:pt x="6" y="34"/>
                    </a:cubicBezTo>
                    <a:cubicBezTo>
                      <a:pt x="2" y="34"/>
                      <a:pt x="0" y="31"/>
                      <a:pt x="0" y="28"/>
                    </a:cubicBezTo>
                    <a:cubicBezTo>
                      <a:pt x="0" y="6"/>
                      <a:pt x="0" y="6"/>
                      <a:pt x="0" y="6"/>
                    </a:cubicBezTo>
                    <a:cubicBezTo>
                      <a:pt x="0" y="3"/>
                      <a:pt x="2" y="0"/>
                      <a:pt x="6" y="0"/>
                    </a:cubicBezTo>
                    <a:cubicBezTo>
                      <a:pt x="387" y="0"/>
                      <a:pt x="387" y="0"/>
                      <a:pt x="387" y="0"/>
                    </a:cubicBezTo>
                    <a:cubicBezTo>
                      <a:pt x="390" y="0"/>
                      <a:pt x="393" y="3"/>
                      <a:pt x="393" y="6"/>
                    </a:cubicBezTo>
                    <a:cubicBezTo>
                      <a:pt x="393" y="28"/>
                      <a:pt x="393" y="28"/>
                      <a:pt x="393" y="28"/>
                    </a:cubicBezTo>
                    <a:cubicBezTo>
                      <a:pt x="393" y="31"/>
                      <a:pt x="390" y="34"/>
                      <a:pt x="3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35">
                <a:extLst>
                  <a:ext uri="{FF2B5EF4-FFF2-40B4-BE49-F238E27FC236}">
                    <a16:creationId xmlns:a16="http://schemas.microsoft.com/office/drawing/2014/main" id="{84A164BD-2A11-40C0-BB04-DD4558493AD2}"/>
                  </a:ext>
                </a:extLst>
              </p:cNvPr>
              <p:cNvSpPr>
                <a:spLocks/>
              </p:cNvSpPr>
              <p:nvPr/>
            </p:nvSpPr>
            <p:spPr bwMode="auto">
              <a:xfrm>
                <a:off x="9969501" y="5765800"/>
                <a:ext cx="457200" cy="79375"/>
              </a:xfrm>
              <a:custGeom>
                <a:avLst/>
                <a:gdLst>
                  <a:gd name="T0" fmla="*/ 191 w 197"/>
                  <a:gd name="T1" fmla="*/ 34 h 34"/>
                  <a:gd name="T2" fmla="*/ 6 w 197"/>
                  <a:gd name="T3" fmla="*/ 34 h 34"/>
                  <a:gd name="T4" fmla="*/ 0 w 197"/>
                  <a:gd name="T5" fmla="*/ 28 h 34"/>
                  <a:gd name="T6" fmla="*/ 0 w 197"/>
                  <a:gd name="T7" fmla="*/ 6 h 34"/>
                  <a:gd name="T8" fmla="*/ 6 w 197"/>
                  <a:gd name="T9" fmla="*/ 0 h 34"/>
                  <a:gd name="T10" fmla="*/ 191 w 197"/>
                  <a:gd name="T11" fmla="*/ 0 h 34"/>
                  <a:gd name="T12" fmla="*/ 197 w 197"/>
                  <a:gd name="T13" fmla="*/ 6 h 34"/>
                  <a:gd name="T14" fmla="*/ 197 w 197"/>
                  <a:gd name="T15" fmla="*/ 28 h 34"/>
                  <a:gd name="T16" fmla="*/ 191 w 197"/>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34">
                    <a:moveTo>
                      <a:pt x="191" y="34"/>
                    </a:moveTo>
                    <a:cubicBezTo>
                      <a:pt x="6" y="34"/>
                      <a:pt x="6" y="34"/>
                      <a:pt x="6" y="34"/>
                    </a:cubicBezTo>
                    <a:cubicBezTo>
                      <a:pt x="3" y="34"/>
                      <a:pt x="0" y="31"/>
                      <a:pt x="0" y="28"/>
                    </a:cubicBezTo>
                    <a:cubicBezTo>
                      <a:pt x="0" y="6"/>
                      <a:pt x="0" y="6"/>
                      <a:pt x="0" y="6"/>
                    </a:cubicBezTo>
                    <a:cubicBezTo>
                      <a:pt x="0" y="3"/>
                      <a:pt x="3" y="0"/>
                      <a:pt x="6" y="0"/>
                    </a:cubicBezTo>
                    <a:cubicBezTo>
                      <a:pt x="191" y="0"/>
                      <a:pt x="191" y="0"/>
                      <a:pt x="191" y="0"/>
                    </a:cubicBezTo>
                    <a:cubicBezTo>
                      <a:pt x="195" y="0"/>
                      <a:pt x="197" y="3"/>
                      <a:pt x="197" y="6"/>
                    </a:cubicBezTo>
                    <a:cubicBezTo>
                      <a:pt x="197" y="28"/>
                      <a:pt x="197" y="28"/>
                      <a:pt x="197" y="28"/>
                    </a:cubicBezTo>
                    <a:cubicBezTo>
                      <a:pt x="197" y="31"/>
                      <a:pt x="195" y="34"/>
                      <a:pt x="191"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36">
                <a:extLst>
                  <a:ext uri="{FF2B5EF4-FFF2-40B4-BE49-F238E27FC236}">
                    <a16:creationId xmlns:a16="http://schemas.microsoft.com/office/drawing/2014/main" id="{219FF0AE-570C-4786-82BF-105847020DD0}"/>
                  </a:ext>
                </a:extLst>
              </p:cNvPr>
              <p:cNvSpPr>
                <a:spLocks/>
              </p:cNvSpPr>
              <p:nvPr/>
            </p:nvSpPr>
            <p:spPr bwMode="auto">
              <a:xfrm>
                <a:off x="11599864" y="5765800"/>
                <a:ext cx="681038" cy="79375"/>
              </a:xfrm>
              <a:custGeom>
                <a:avLst/>
                <a:gdLst>
                  <a:gd name="T0" fmla="*/ 287 w 293"/>
                  <a:gd name="T1" fmla="*/ 34 h 34"/>
                  <a:gd name="T2" fmla="*/ 7 w 293"/>
                  <a:gd name="T3" fmla="*/ 34 h 34"/>
                  <a:gd name="T4" fmla="*/ 0 w 293"/>
                  <a:gd name="T5" fmla="*/ 28 h 34"/>
                  <a:gd name="T6" fmla="*/ 0 w 293"/>
                  <a:gd name="T7" fmla="*/ 6 h 34"/>
                  <a:gd name="T8" fmla="*/ 7 w 293"/>
                  <a:gd name="T9" fmla="*/ 0 h 34"/>
                  <a:gd name="T10" fmla="*/ 287 w 293"/>
                  <a:gd name="T11" fmla="*/ 0 h 34"/>
                  <a:gd name="T12" fmla="*/ 293 w 293"/>
                  <a:gd name="T13" fmla="*/ 6 h 34"/>
                  <a:gd name="T14" fmla="*/ 293 w 293"/>
                  <a:gd name="T15" fmla="*/ 28 h 34"/>
                  <a:gd name="T16" fmla="*/ 287 w 2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34">
                    <a:moveTo>
                      <a:pt x="287" y="34"/>
                    </a:moveTo>
                    <a:cubicBezTo>
                      <a:pt x="7" y="34"/>
                      <a:pt x="7" y="34"/>
                      <a:pt x="7" y="34"/>
                    </a:cubicBezTo>
                    <a:cubicBezTo>
                      <a:pt x="3" y="34"/>
                      <a:pt x="0" y="31"/>
                      <a:pt x="0" y="28"/>
                    </a:cubicBezTo>
                    <a:cubicBezTo>
                      <a:pt x="0" y="6"/>
                      <a:pt x="0" y="6"/>
                      <a:pt x="0" y="6"/>
                    </a:cubicBezTo>
                    <a:cubicBezTo>
                      <a:pt x="0" y="3"/>
                      <a:pt x="3" y="0"/>
                      <a:pt x="7" y="0"/>
                    </a:cubicBezTo>
                    <a:cubicBezTo>
                      <a:pt x="287" y="0"/>
                      <a:pt x="287" y="0"/>
                      <a:pt x="287" y="0"/>
                    </a:cubicBezTo>
                    <a:cubicBezTo>
                      <a:pt x="290" y="0"/>
                      <a:pt x="293" y="3"/>
                      <a:pt x="293" y="6"/>
                    </a:cubicBezTo>
                    <a:cubicBezTo>
                      <a:pt x="293" y="28"/>
                      <a:pt x="293" y="28"/>
                      <a:pt x="293" y="28"/>
                    </a:cubicBezTo>
                    <a:cubicBezTo>
                      <a:pt x="293" y="31"/>
                      <a:pt x="290" y="34"/>
                      <a:pt x="2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37">
                <a:extLst>
                  <a:ext uri="{FF2B5EF4-FFF2-40B4-BE49-F238E27FC236}">
                    <a16:creationId xmlns:a16="http://schemas.microsoft.com/office/drawing/2014/main" id="{40D5BCEA-DA3E-46DA-9F9B-8CEEF063F2A2}"/>
                  </a:ext>
                </a:extLst>
              </p:cNvPr>
              <p:cNvSpPr>
                <a:spLocks/>
              </p:cNvSpPr>
              <p:nvPr/>
            </p:nvSpPr>
            <p:spPr bwMode="auto">
              <a:xfrm>
                <a:off x="10526714" y="5765800"/>
                <a:ext cx="987425" cy="79375"/>
              </a:xfrm>
              <a:custGeom>
                <a:avLst/>
                <a:gdLst>
                  <a:gd name="T0" fmla="*/ 420 w 426"/>
                  <a:gd name="T1" fmla="*/ 34 h 34"/>
                  <a:gd name="T2" fmla="*/ 6 w 426"/>
                  <a:gd name="T3" fmla="*/ 34 h 34"/>
                  <a:gd name="T4" fmla="*/ 0 w 426"/>
                  <a:gd name="T5" fmla="*/ 28 h 34"/>
                  <a:gd name="T6" fmla="*/ 0 w 426"/>
                  <a:gd name="T7" fmla="*/ 6 h 34"/>
                  <a:gd name="T8" fmla="*/ 6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8"/>
                    </a:cubicBezTo>
                    <a:cubicBezTo>
                      <a:pt x="0" y="6"/>
                      <a:pt x="0" y="6"/>
                      <a:pt x="0" y="6"/>
                    </a:cubicBezTo>
                    <a:cubicBezTo>
                      <a:pt x="0" y="3"/>
                      <a:pt x="3" y="0"/>
                      <a:pt x="6" y="0"/>
                    </a:cubicBezTo>
                    <a:cubicBezTo>
                      <a:pt x="420" y="0"/>
                      <a:pt x="420" y="0"/>
                      <a:pt x="420" y="0"/>
                    </a:cubicBezTo>
                    <a:cubicBezTo>
                      <a:pt x="423" y="0"/>
                      <a:pt x="426" y="3"/>
                      <a:pt x="426" y="6"/>
                    </a:cubicBezTo>
                    <a:cubicBezTo>
                      <a:pt x="426" y="28"/>
                      <a:pt x="426" y="28"/>
                      <a:pt x="426" y="28"/>
                    </a:cubicBezTo>
                    <a:cubicBezTo>
                      <a:pt x="426" y="31"/>
                      <a:pt x="423"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38">
                <a:extLst>
                  <a:ext uri="{FF2B5EF4-FFF2-40B4-BE49-F238E27FC236}">
                    <a16:creationId xmlns:a16="http://schemas.microsoft.com/office/drawing/2014/main" id="{B0457BB9-5413-43FE-895D-7BC67CBA1393}"/>
                  </a:ext>
                </a:extLst>
              </p:cNvPr>
              <p:cNvSpPr>
                <a:spLocks/>
              </p:cNvSpPr>
              <p:nvPr/>
            </p:nvSpPr>
            <p:spPr bwMode="auto">
              <a:xfrm>
                <a:off x="11106151" y="6008688"/>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39">
                <a:extLst>
                  <a:ext uri="{FF2B5EF4-FFF2-40B4-BE49-F238E27FC236}">
                    <a16:creationId xmlns:a16="http://schemas.microsoft.com/office/drawing/2014/main" id="{8DA4D55E-9379-44D1-861C-28BA850BE6B9}"/>
                  </a:ext>
                </a:extLst>
              </p:cNvPr>
              <p:cNvSpPr>
                <a:spLocks/>
              </p:cNvSpPr>
              <p:nvPr/>
            </p:nvSpPr>
            <p:spPr bwMode="auto">
              <a:xfrm>
                <a:off x="11106151" y="6127750"/>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40">
                <a:extLst>
                  <a:ext uri="{FF2B5EF4-FFF2-40B4-BE49-F238E27FC236}">
                    <a16:creationId xmlns:a16="http://schemas.microsoft.com/office/drawing/2014/main" id="{1A455CA8-ADEB-40FE-AFA0-D409D2286CE5}"/>
                  </a:ext>
                </a:extLst>
              </p:cNvPr>
              <p:cNvSpPr>
                <a:spLocks/>
              </p:cNvSpPr>
              <p:nvPr/>
            </p:nvSpPr>
            <p:spPr bwMode="auto">
              <a:xfrm>
                <a:off x="11106151" y="6281738"/>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1">
                <a:extLst>
                  <a:ext uri="{FF2B5EF4-FFF2-40B4-BE49-F238E27FC236}">
                    <a16:creationId xmlns:a16="http://schemas.microsoft.com/office/drawing/2014/main" id="{70155023-D4D6-46F2-AAF6-023CA87E3662}"/>
                  </a:ext>
                </a:extLst>
              </p:cNvPr>
              <p:cNvSpPr>
                <a:spLocks/>
              </p:cNvSpPr>
              <p:nvPr/>
            </p:nvSpPr>
            <p:spPr bwMode="auto">
              <a:xfrm>
                <a:off x="11106151" y="6399213"/>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42">
                <a:extLst>
                  <a:ext uri="{FF2B5EF4-FFF2-40B4-BE49-F238E27FC236}">
                    <a16:creationId xmlns:a16="http://schemas.microsoft.com/office/drawing/2014/main" id="{741D46C7-AF36-4AD4-A026-C684CF42B9F6}"/>
                  </a:ext>
                </a:extLst>
              </p:cNvPr>
              <p:cNvSpPr>
                <a:spLocks/>
              </p:cNvSpPr>
              <p:nvPr/>
            </p:nvSpPr>
            <p:spPr bwMode="auto">
              <a:xfrm>
                <a:off x="11106151" y="6553200"/>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43">
                <a:extLst>
                  <a:ext uri="{FF2B5EF4-FFF2-40B4-BE49-F238E27FC236}">
                    <a16:creationId xmlns:a16="http://schemas.microsoft.com/office/drawing/2014/main" id="{E7E817CB-63C7-43FE-AD5E-8CF400D62460}"/>
                  </a:ext>
                </a:extLst>
              </p:cNvPr>
              <p:cNvSpPr>
                <a:spLocks/>
              </p:cNvSpPr>
              <p:nvPr/>
            </p:nvSpPr>
            <p:spPr bwMode="auto">
              <a:xfrm>
                <a:off x="11106151" y="6670675"/>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44">
                <a:extLst>
                  <a:ext uri="{FF2B5EF4-FFF2-40B4-BE49-F238E27FC236}">
                    <a16:creationId xmlns:a16="http://schemas.microsoft.com/office/drawing/2014/main" id="{7C8E2FB1-8543-44DA-8E95-E5E6A2980DE4}"/>
                  </a:ext>
                </a:extLst>
              </p:cNvPr>
              <p:cNvSpPr>
                <a:spLocks/>
              </p:cNvSpPr>
              <p:nvPr/>
            </p:nvSpPr>
            <p:spPr bwMode="auto">
              <a:xfrm>
                <a:off x="11106151" y="6824663"/>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45">
                <a:extLst>
                  <a:ext uri="{FF2B5EF4-FFF2-40B4-BE49-F238E27FC236}">
                    <a16:creationId xmlns:a16="http://schemas.microsoft.com/office/drawing/2014/main" id="{B3037249-6206-45A1-8A54-2F1E78CBFE18}"/>
                  </a:ext>
                </a:extLst>
              </p:cNvPr>
              <p:cNvSpPr>
                <a:spLocks/>
              </p:cNvSpPr>
              <p:nvPr/>
            </p:nvSpPr>
            <p:spPr bwMode="auto">
              <a:xfrm>
                <a:off x="11106151" y="694213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46">
                <a:extLst>
                  <a:ext uri="{FF2B5EF4-FFF2-40B4-BE49-F238E27FC236}">
                    <a16:creationId xmlns:a16="http://schemas.microsoft.com/office/drawing/2014/main" id="{81E78905-FFF9-4464-ABE8-B310A63E15D4}"/>
                  </a:ext>
                </a:extLst>
              </p:cNvPr>
              <p:cNvSpPr>
                <a:spLocks/>
              </p:cNvSpPr>
              <p:nvPr/>
            </p:nvSpPr>
            <p:spPr bwMode="auto">
              <a:xfrm>
                <a:off x="11106151" y="7096125"/>
                <a:ext cx="989013" cy="79375"/>
              </a:xfrm>
              <a:custGeom>
                <a:avLst/>
                <a:gdLst>
                  <a:gd name="T0" fmla="*/ 420 w 426"/>
                  <a:gd name="T1" fmla="*/ 34 h 34"/>
                  <a:gd name="T2" fmla="*/ 7 w 426"/>
                  <a:gd name="T3" fmla="*/ 34 h 34"/>
                  <a:gd name="T4" fmla="*/ 0 w 426"/>
                  <a:gd name="T5" fmla="*/ 27 h 34"/>
                  <a:gd name="T6" fmla="*/ 0 w 426"/>
                  <a:gd name="T7" fmla="*/ 6 h 34"/>
                  <a:gd name="T8" fmla="*/ 7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7"/>
                    </a:cubicBezTo>
                    <a:cubicBezTo>
                      <a:pt x="0" y="6"/>
                      <a:pt x="0" y="6"/>
                      <a:pt x="0" y="6"/>
                    </a:cubicBezTo>
                    <a:cubicBezTo>
                      <a:pt x="0" y="3"/>
                      <a:pt x="3" y="0"/>
                      <a:pt x="7"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47">
                <a:extLst>
                  <a:ext uri="{FF2B5EF4-FFF2-40B4-BE49-F238E27FC236}">
                    <a16:creationId xmlns:a16="http://schemas.microsoft.com/office/drawing/2014/main" id="{2501D4EC-A020-43A7-AD2F-2FA9F08E8ACD}"/>
                  </a:ext>
                </a:extLst>
              </p:cNvPr>
              <p:cNvSpPr>
                <a:spLocks/>
              </p:cNvSpPr>
              <p:nvPr/>
            </p:nvSpPr>
            <p:spPr bwMode="auto">
              <a:xfrm>
                <a:off x="11106151" y="721518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48">
                <a:extLst>
                  <a:ext uri="{FF2B5EF4-FFF2-40B4-BE49-F238E27FC236}">
                    <a16:creationId xmlns:a16="http://schemas.microsoft.com/office/drawing/2014/main" id="{227CA390-C232-4E00-86BF-8CEDA7DC6FA1}"/>
                  </a:ext>
                </a:extLst>
              </p:cNvPr>
              <p:cNvSpPr>
                <a:spLocks/>
              </p:cNvSpPr>
              <p:nvPr/>
            </p:nvSpPr>
            <p:spPr bwMode="auto">
              <a:xfrm>
                <a:off x="8267701" y="7529513"/>
                <a:ext cx="989013" cy="79375"/>
              </a:xfrm>
              <a:custGeom>
                <a:avLst/>
                <a:gdLst>
                  <a:gd name="T0" fmla="*/ 420 w 426"/>
                  <a:gd name="T1" fmla="*/ 34 h 34"/>
                  <a:gd name="T2" fmla="*/ 6 w 426"/>
                  <a:gd name="T3" fmla="*/ 34 h 34"/>
                  <a:gd name="T4" fmla="*/ 0 w 426"/>
                  <a:gd name="T5" fmla="*/ 27 h 34"/>
                  <a:gd name="T6" fmla="*/ 0 w 426"/>
                  <a:gd name="T7" fmla="*/ 6 h 34"/>
                  <a:gd name="T8" fmla="*/ 6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7"/>
                    </a:cubicBezTo>
                    <a:cubicBezTo>
                      <a:pt x="0" y="6"/>
                      <a:pt x="0" y="6"/>
                      <a:pt x="0" y="6"/>
                    </a:cubicBezTo>
                    <a:cubicBezTo>
                      <a:pt x="0" y="3"/>
                      <a:pt x="3" y="0"/>
                      <a:pt x="6"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49">
                <a:extLst>
                  <a:ext uri="{FF2B5EF4-FFF2-40B4-BE49-F238E27FC236}">
                    <a16:creationId xmlns:a16="http://schemas.microsoft.com/office/drawing/2014/main" id="{F8385305-457A-400B-8FDC-485C1EFEF283}"/>
                  </a:ext>
                </a:extLst>
              </p:cNvPr>
              <p:cNvSpPr>
                <a:spLocks/>
              </p:cNvSpPr>
              <p:nvPr/>
            </p:nvSpPr>
            <p:spPr bwMode="auto">
              <a:xfrm>
                <a:off x="8267701" y="7648575"/>
                <a:ext cx="500063" cy="30163"/>
              </a:xfrm>
              <a:custGeom>
                <a:avLst/>
                <a:gdLst>
                  <a:gd name="T0" fmla="*/ 213 w 215"/>
                  <a:gd name="T1" fmla="*/ 13 h 13"/>
                  <a:gd name="T2" fmla="*/ 3 w 215"/>
                  <a:gd name="T3" fmla="*/ 13 h 13"/>
                  <a:gd name="T4" fmla="*/ 0 w 215"/>
                  <a:gd name="T5" fmla="*/ 10 h 13"/>
                  <a:gd name="T6" fmla="*/ 0 w 215"/>
                  <a:gd name="T7" fmla="*/ 2 h 13"/>
                  <a:gd name="T8" fmla="*/ 3 w 215"/>
                  <a:gd name="T9" fmla="*/ 0 h 13"/>
                  <a:gd name="T10" fmla="*/ 213 w 215"/>
                  <a:gd name="T11" fmla="*/ 0 h 13"/>
                  <a:gd name="T12" fmla="*/ 215 w 215"/>
                  <a:gd name="T13" fmla="*/ 2 h 13"/>
                  <a:gd name="T14" fmla="*/ 215 w 215"/>
                  <a:gd name="T15" fmla="*/ 10 h 13"/>
                  <a:gd name="T16" fmla="*/ 213 w 215"/>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
                    <a:moveTo>
                      <a:pt x="213" y="13"/>
                    </a:moveTo>
                    <a:cubicBezTo>
                      <a:pt x="3" y="13"/>
                      <a:pt x="3" y="13"/>
                      <a:pt x="3" y="13"/>
                    </a:cubicBezTo>
                    <a:cubicBezTo>
                      <a:pt x="1" y="13"/>
                      <a:pt x="0" y="12"/>
                      <a:pt x="0" y="10"/>
                    </a:cubicBezTo>
                    <a:cubicBezTo>
                      <a:pt x="0" y="2"/>
                      <a:pt x="0" y="2"/>
                      <a:pt x="0" y="2"/>
                    </a:cubicBezTo>
                    <a:cubicBezTo>
                      <a:pt x="0" y="1"/>
                      <a:pt x="1" y="0"/>
                      <a:pt x="3" y="0"/>
                    </a:cubicBezTo>
                    <a:cubicBezTo>
                      <a:pt x="213" y="0"/>
                      <a:pt x="213" y="0"/>
                      <a:pt x="213" y="0"/>
                    </a:cubicBezTo>
                    <a:cubicBezTo>
                      <a:pt x="214" y="0"/>
                      <a:pt x="215" y="1"/>
                      <a:pt x="215" y="2"/>
                    </a:cubicBezTo>
                    <a:cubicBezTo>
                      <a:pt x="215" y="10"/>
                      <a:pt x="215" y="10"/>
                      <a:pt x="215" y="10"/>
                    </a:cubicBezTo>
                    <a:cubicBezTo>
                      <a:pt x="215" y="12"/>
                      <a:pt x="214"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50">
                <a:extLst>
                  <a:ext uri="{FF2B5EF4-FFF2-40B4-BE49-F238E27FC236}">
                    <a16:creationId xmlns:a16="http://schemas.microsoft.com/office/drawing/2014/main" id="{8B09A6FF-B36A-4D45-A83E-623641C2E482}"/>
                  </a:ext>
                </a:extLst>
              </p:cNvPr>
              <p:cNvSpPr>
                <a:spLocks/>
              </p:cNvSpPr>
              <p:nvPr/>
            </p:nvSpPr>
            <p:spPr bwMode="auto">
              <a:xfrm>
                <a:off x="9356726" y="4948238"/>
                <a:ext cx="517525" cy="79375"/>
              </a:xfrm>
              <a:custGeom>
                <a:avLst/>
                <a:gdLst>
                  <a:gd name="T0" fmla="*/ 216 w 223"/>
                  <a:gd name="T1" fmla="*/ 34 h 34"/>
                  <a:gd name="T2" fmla="*/ 6 w 223"/>
                  <a:gd name="T3" fmla="*/ 34 h 34"/>
                  <a:gd name="T4" fmla="*/ 0 w 223"/>
                  <a:gd name="T5" fmla="*/ 28 h 34"/>
                  <a:gd name="T6" fmla="*/ 0 w 223"/>
                  <a:gd name="T7" fmla="*/ 6 h 34"/>
                  <a:gd name="T8" fmla="*/ 6 w 223"/>
                  <a:gd name="T9" fmla="*/ 0 h 34"/>
                  <a:gd name="T10" fmla="*/ 216 w 223"/>
                  <a:gd name="T11" fmla="*/ 0 h 34"/>
                  <a:gd name="T12" fmla="*/ 223 w 223"/>
                  <a:gd name="T13" fmla="*/ 6 h 34"/>
                  <a:gd name="T14" fmla="*/ 223 w 223"/>
                  <a:gd name="T15" fmla="*/ 28 h 34"/>
                  <a:gd name="T16" fmla="*/ 216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6" y="34"/>
                    </a:moveTo>
                    <a:cubicBezTo>
                      <a:pt x="6" y="34"/>
                      <a:pt x="6" y="34"/>
                      <a:pt x="6" y="34"/>
                    </a:cubicBezTo>
                    <a:cubicBezTo>
                      <a:pt x="3" y="34"/>
                      <a:pt x="0" y="31"/>
                      <a:pt x="0" y="28"/>
                    </a:cubicBezTo>
                    <a:cubicBezTo>
                      <a:pt x="0" y="6"/>
                      <a:pt x="0" y="6"/>
                      <a:pt x="0" y="6"/>
                    </a:cubicBezTo>
                    <a:cubicBezTo>
                      <a:pt x="0" y="3"/>
                      <a:pt x="3" y="0"/>
                      <a:pt x="6" y="0"/>
                    </a:cubicBezTo>
                    <a:cubicBezTo>
                      <a:pt x="216" y="0"/>
                      <a:pt x="216" y="0"/>
                      <a:pt x="216" y="0"/>
                    </a:cubicBezTo>
                    <a:cubicBezTo>
                      <a:pt x="220" y="0"/>
                      <a:pt x="223" y="3"/>
                      <a:pt x="223" y="6"/>
                    </a:cubicBezTo>
                    <a:cubicBezTo>
                      <a:pt x="223" y="28"/>
                      <a:pt x="223" y="28"/>
                      <a:pt x="223" y="28"/>
                    </a:cubicBezTo>
                    <a:cubicBezTo>
                      <a:pt x="223" y="31"/>
                      <a:pt x="220" y="34"/>
                      <a:pt x="216"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51">
                <a:extLst>
                  <a:ext uri="{FF2B5EF4-FFF2-40B4-BE49-F238E27FC236}">
                    <a16:creationId xmlns:a16="http://schemas.microsoft.com/office/drawing/2014/main" id="{21439AD5-B519-4C0E-A551-E1365B43C536}"/>
                  </a:ext>
                </a:extLst>
              </p:cNvPr>
              <p:cNvSpPr>
                <a:spLocks/>
              </p:cNvSpPr>
              <p:nvPr/>
            </p:nvSpPr>
            <p:spPr bwMode="auto">
              <a:xfrm>
                <a:off x="8966201" y="4948238"/>
                <a:ext cx="139700" cy="79375"/>
              </a:xfrm>
              <a:custGeom>
                <a:avLst/>
                <a:gdLst>
                  <a:gd name="T0" fmla="*/ 54 w 60"/>
                  <a:gd name="T1" fmla="*/ 34 h 34"/>
                  <a:gd name="T2" fmla="*/ 6 w 60"/>
                  <a:gd name="T3" fmla="*/ 34 h 34"/>
                  <a:gd name="T4" fmla="*/ 0 w 60"/>
                  <a:gd name="T5" fmla="*/ 28 h 34"/>
                  <a:gd name="T6" fmla="*/ 0 w 60"/>
                  <a:gd name="T7" fmla="*/ 6 h 34"/>
                  <a:gd name="T8" fmla="*/ 6 w 60"/>
                  <a:gd name="T9" fmla="*/ 0 h 34"/>
                  <a:gd name="T10" fmla="*/ 54 w 60"/>
                  <a:gd name="T11" fmla="*/ 0 h 34"/>
                  <a:gd name="T12" fmla="*/ 60 w 60"/>
                  <a:gd name="T13" fmla="*/ 6 h 34"/>
                  <a:gd name="T14" fmla="*/ 60 w 60"/>
                  <a:gd name="T15" fmla="*/ 28 h 34"/>
                  <a:gd name="T16" fmla="*/ 54 w 60"/>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4">
                    <a:moveTo>
                      <a:pt x="54" y="34"/>
                    </a:moveTo>
                    <a:cubicBezTo>
                      <a:pt x="6" y="34"/>
                      <a:pt x="6" y="34"/>
                      <a:pt x="6" y="34"/>
                    </a:cubicBezTo>
                    <a:cubicBezTo>
                      <a:pt x="3" y="34"/>
                      <a:pt x="0" y="31"/>
                      <a:pt x="0" y="28"/>
                    </a:cubicBezTo>
                    <a:cubicBezTo>
                      <a:pt x="0" y="6"/>
                      <a:pt x="0" y="6"/>
                      <a:pt x="0" y="6"/>
                    </a:cubicBezTo>
                    <a:cubicBezTo>
                      <a:pt x="0" y="3"/>
                      <a:pt x="3" y="0"/>
                      <a:pt x="6" y="0"/>
                    </a:cubicBezTo>
                    <a:cubicBezTo>
                      <a:pt x="54" y="0"/>
                      <a:pt x="54" y="0"/>
                      <a:pt x="54" y="0"/>
                    </a:cubicBezTo>
                    <a:cubicBezTo>
                      <a:pt x="57" y="0"/>
                      <a:pt x="60" y="3"/>
                      <a:pt x="60" y="6"/>
                    </a:cubicBezTo>
                    <a:cubicBezTo>
                      <a:pt x="60" y="28"/>
                      <a:pt x="60" y="28"/>
                      <a:pt x="60" y="28"/>
                    </a:cubicBezTo>
                    <a:cubicBezTo>
                      <a:pt x="60" y="31"/>
                      <a:pt x="57" y="34"/>
                      <a:pt x="54"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Oval 152">
                <a:extLst>
                  <a:ext uri="{FF2B5EF4-FFF2-40B4-BE49-F238E27FC236}">
                    <a16:creationId xmlns:a16="http://schemas.microsoft.com/office/drawing/2014/main" id="{589F0F70-E308-4B7E-AE8C-D6D36FC598D1}"/>
                  </a:ext>
                </a:extLst>
              </p:cNvPr>
              <p:cNvSpPr>
                <a:spLocks noChangeArrowheads="1"/>
              </p:cNvSpPr>
              <p:nvPr/>
            </p:nvSpPr>
            <p:spPr bwMode="auto">
              <a:xfrm>
                <a:off x="9271001" y="7046913"/>
                <a:ext cx="61913"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Oval 153">
                <a:extLst>
                  <a:ext uri="{FF2B5EF4-FFF2-40B4-BE49-F238E27FC236}">
                    <a16:creationId xmlns:a16="http://schemas.microsoft.com/office/drawing/2014/main" id="{167D1039-2654-4A01-9A15-C3DB754437A7}"/>
                  </a:ext>
                </a:extLst>
              </p:cNvPr>
              <p:cNvSpPr>
                <a:spLocks noChangeArrowheads="1"/>
              </p:cNvSpPr>
              <p:nvPr/>
            </p:nvSpPr>
            <p:spPr bwMode="auto">
              <a:xfrm>
                <a:off x="9363076"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Oval 154">
                <a:extLst>
                  <a:ext uri="{FF2B5EF4-FFF2-40B4-BE49-F238E27FC236}">
                    <a16:creationId xmlns:a16="http://schemas.microsoft.com/office/drawing/2014/main" id="{AD2DC8C6-E636-4B98-BD07-D84B2A83D973}"/>
                  </a:ext>
                </a:extLst>
              </p:cNvPr>
              <p:cNvSpPr>
                <a:spLocks noChangeArrowheads="1"/>
              </p:cNvSpPr>
              <p:nvPr/>
            </p:nvSpPr>
            <p:spPr bwMode="auto">
              <a:xfrm>
                <a:off x="9463089"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55">
                <a:extLst>
                  <a:ext uri="{FF2B5EF4-FFF2-40B4-BE49-F238E27FC236}">
                    <a16:creationId xmlns:a16="http://schemas.microsoft.com/office/drawing/2014/main" id="{B19B1549-1AEB-4675-88ED-F799AEC02D45}"/>
                  </a:ext>
                </a:extLst>
              </p:cNvPr>
              <p:cNvSpPr>
                <a:spLocks/>
              </p:cNvSpPr>
              <p:nvPr/>
            </p:nvSpPr>
            <p:spPr bwMode="auto">
              <a:xfrm>
                <a:off x="9040814" y="6369050"/>
                <a:ext cx="712788" cy="441325"/>
              </a:xfrm>
              <a:custGeom>
                <a:avLst/>
                <a:gdLst>
                  <a:gd name="T0" fmla="*/ 0 w 449"/>
                  <a:gd name="T1" fmla="*/ 278 h 278"/>
                  <a:gd name="T2" fmla="*/ 108 w 449"/>
                  <a:gd name="T3" fmla="*/ 111 h 278"/>
                  <a:gd name="T4" fmla="*/ 179 w 449"/>
                  <a:gd name="T5" fmla="*/ 192 h 278"/>
                  <a:gd name="T6" fmla="*/ 304 w 449"/>
                  <a:gd name="T7" fmla="*/ 0 h 278"/>
                  <a:gd name="T8" fmla="*/ 449 w 449"/>
                  <a:gd name="T9" fmla="*/ 278 h 278"/>
                  <a:gd name="T10" fmla="*/ 0 w 449"/>
                  <a:gd name="T11" fmla="*/ 278 h 278"/>
                </a:gdLst>
                <a:ahLst/>
                <a:cxnLst>
                  <a:cxn ang="0">
                    <a:pos x="T0" y="T1"/>
                  </a:cxn>
                  <a:cxn ang="0">
                    <a:pos x="T2" y="T3"/>
                  </a:cxn>
                  <a:cxn ang="0">
                    <a:pos x="T4" y="T5"/>
                  </a:cxn>
                  <a:cxn ang="0">
                    <a:pos x="T6" y="T7"/>
                  </a:cxn>
                  <a:cxn ang="0">
                    <a:pos x="T8" y="T9"/>
                  </a:cxn>
                  <a:cxn ang="0">
                    <a:pos x="T10" y="T11"/>
                  </a:cxn>
                </a:cxnLst>
                <a:rect l="0" t="0" r="r" b="b"/>
                <a:pathLst>
                  <a:path w="449" h="278">
                    <a:moveTo>
                      <a:pt x="0" y="278"/>
                    </a:moveTo>
                    <a:lnTo>
                      <a:pt x="108" y="111"/>
                    </a:lnTo>
                    <a:lnTo>
                      <a:pt x="179" y="192"/>
                    </a:lnTo>
                    <a:lnTo>
                      <a:pt x="304" y="0"/>
                    </a:lnTo>
                    <a:lnTo>
                      <a:pt x="449" y="278"/>
                    </a:lnTo>
                    <a:lnTo>
                      <a:pt x="0" y="278"/>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Oval 156">
                <a:extLst>
                  <a:ext uri="{FF2B5EF4-FFF2-40B4-BE49-F238E27FC236}">
                    <a16:creationId xmlns:a16="http://schemas.microsoft.com/office/drawing/2014/main" id="{2DD6C26F-C10F-4858-8A5B-D9A425EEDF33}"/>
                  </a:ext>
                </a:extLst>
              </p:cNvPr>
              <p:cNvSpPr>
                <a:spLocks noChangeArrowheads="1"/>
              </p:cNvSpPr>
              <p:nvPr/>
            </p:nvSpPr>
            <p:spPr bwMode="auto">
              <a:xfrm>
                <a:off x="9190039" y="6329363"/>
                <a:ext cx="142875" cy="1444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Oval 157">
                <a:extLst>
                  <a:ext uri="{FF2B5EF4-FFF2-40B4-BE49-F238E27FC236}">
                    <a16:creationId xmlns:a16="http://schemas.microsoft.com/office/drawing/2014/main" id="{9174065C-59A4-4832-8069-B94513B42F98}"/>
                  </a:ext>
                </a:extLst>
              </p:cNvPr>
              <p:cNvSpPr>
                <a:spLocks noChangeArrowheads="1"/>
              </p:cNvSpPr>
              <p:nvPr/>
            </p:nvSpPr>
            <p:spPr bwMode="auto">
              <a:xfrm>
                <a:off x="10864851" y="60213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Oval 158">
                <a:extLst>
                  <a:ext uri="{FF2B5EF4-FFF2-40B4-BE49-F238E27FC236}">
                    <a16:creationId xmlns:a16="http://schemas.microsoft.com/office/drawing/2014/main" id="{5DA1B67E-CA09-4E9B-8B99-7506CCAD148B}"/>
                  </a:ext>
                </a:extLst>
              </p:cNvPr>
              <p:cNvSpPr>
                <a:spLocks noChangeArrowheads="1"/>
              </p:cNvSpPr>
              <p:nvPr/>
            </p:nvSpPr>
            <p:spPr bwMode="auto">
              <a:xfrm>
                <a:off x="10864851" y="62976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Oval 159">
                <a:extLst>
                  <a:ext uri="{FF2B5EF4-FFF2-40B4-BE49-F238E27FC236}">
                    <a16:creationId xmlns:a16="http://schemas.microsoft.com/office/drawing/2014/main" id="{6D153017-4E36-4EF4-AE1E-17259B85F6E2}"/>
                  </a:ext>
                </a:extLst>
              </p:cNvPr>
              <p:cNvSpPr>
                <a:spLocks noChangeArrowheads="1"/>
              </p:cNvSpPr>
              <p:nvPr/>
            </p:nvSpPr>
            <p:spPr bwMode="auto">
              <a:xfrm>
                <a:off x="10864851" y="6573838"/>
                <a:ext cx="125413" cy="1222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Oval 160">
                <a:extLst>
                  <a:ext uri="{FF2B5EF4-FFF2-40B4-BE49-F238E27FC236}">
                    <a16:creationId xmlns:a16="http://schemas.microsoft.com/office/drawing/2014/main" id="{4D7490F5-DCD2-410D-B74E-4229846195D1}"/>
                  </a:ext>
                </a:extLst>
              </p:cNvPr>
              <p:cNvSpPr>
                <a:spLocks noChangeArrowheads="1"/>
              </p:cNvSpPr>
              <p:nvPr/>
            </p:nvSpPr>
            <p:spPr bwMode="auto">
              <a:xfrm>
                <a:off x="10864851" y="68468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Oval 161">
                <a:extLst>
                  <a:ext uri="{FF2B5EF4-FFF2-40B4-BE49-F238E27FC236}">
                    <a16:creationId xmlns:a16="http://schemas.microsoft.com/office/drawing/2014/main" id="{28ED400A-0F44-469D-8E92-1CA045E30847}"/>
                  </a:ext>
                </a:extLst>
              </p:cNvPr>
              <p:cNvSpPr>
                <a:spLocks noChangeArrowheads="1"/>
              </p:cNvSpPr>
              <p:nvPr/>
            </p:nvSpPr>
            <p:spPr bwMode="auto">
              <a:xfrm>
                <a:off x="10864851" y="71231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2">
                <a:extLst>
                  <a:ext uri="{FF2B5EF4-FFF2-40B4-BE49-F238E27FC236}">
                    <a16:creationId xmlns:a16="http://schemas.microsoft.com/office/drawing/2014/main" id="{62A05E21-04E3-4DF6-8B2E-B8B943E24843}"/>
                  </a:ext>
                </a:extLst>
              </p:cNvPr>
              <p:cNvSpPr>
                <a:spLocks/>
              </p:cNvSpPr>
              <p:nvPr/>
            </p:nvSpPr>
            <p:spPr bwMode="auto">
              <a:xfrm>
                <a:off x="8235951" y="7780338"/>
                <a:ext cx="2290763" cy="1187450"/>
              </a:xfrm>
              <a:custGeom>
                <a:avLst/>
                <a:gdLst>
                  <a:gd name="T0" fmla="*/ 972 w 987"/>
                  <a:gd name="T1" fmla="*/ 511 h 511"/>
                  <a:gd name="T2" fmla="*/ 16 w 987"/>
                  <a:gd name="T3" fmla="*/ 511 h 511"/>
                  <a:gd name="T4" fmla="*/ 0 w 987"/>
                  <a:gd name="T5" fmla="*/ 496 h 511"/>
                  <a:gd name="T6" fmla="*/ 0 w 987"/>
                  <a:gd name="T7" fmla="*/ 16 h 511"/>
                  <a:gd name="T8" fmla="*/ 16 w 987"/>
                  <a:gd name="T9" fmla="*/ 0 h 511"/>
                  <a:gd name="T10" fmla="*/ 972 w 987"/>
                  <a:gd name="T11" fmla="*/ 0 h 511"/>
                  <a:gd name="T12" fmla="*/ 987 w 987"/>
                  <a:gd name="T13" fmla="*/ 16 h 511"/>
                  <a:gd name="T14" fmla="*/ 987 w 987"/>
                  <a:gd name="T15" fmla="*/ 496 h 511"/>
                  <a:gd name="T16" fmla="*/ 972 w 987"/>
                  <a:gd name="T17"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511">
                    <a:moveTo>
                      <a:pt x="972" y="511"/>
                    </a:moveTo>
                    <a:cubicBezTo>
                      <a:pt x="16" y="511"/>
                      <a:pt x="16" y="511"/>
                      <a:pt x="16" y="511"/>
                    </a:cubicBezTo>
                    <a:cubicBezTo>
                      <a:pt x="7" y="511"/>
                      <a:pt x="0" y="504"/>
                      <a:pt x="0" y="496"/>
                    </a:cubicBezTo>
                    <a:cubicBezTo>
                      <a:pt x="0" y="16"/>
                      <a:pt x="0" y="16"/>
                      <a:pt x="0" y="16"/>
                    </a:cubicBezTo>
                    <a:cubicBezTo>
                      <a:pt x="0" y="7"/>
                      <a:pt x="7" y="0"/>
                      <a:pt x="16" y="0"/>
                    </a:cubicBezTo>
                    <a:cubicBezTo>
                      <a:pt x="972" y="0"/>
                      <a:pt x="972" y="0"/>
                      <a:pt x="972" y="0"/>
                    </a:cubicBezTo>
                    <a:cubicBezTo>
                      <a:pt x="980" y="0"/>
                      <a:pt x="987" y="7"/>
                      <a:pt x="987" y="16"/>
                    </a:cubicBezTo>
                    <a:cubicBezTo>
                      <a:pt x="987" y="496"/>
                      <a:pt x="987" y="496"/>
                      <a:pt x="987" y="496"/>
                    </a:cubicBezTo>
                    <a:cubicBezTo>
                      <a:pt x="987" y="504"/>
                      <a:pt x="980" y="511"/>
                      <a:pt x="972" y="511"/>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163">
                <a:extLst>
                  <a:ext uri="{FF2B5EF4-FFF2-40B4-BE49-F238E27FC236}">
                    <a16:creationId xmlns:a16="http://schemas.microsoft.com/office/drawing/2014/main" id="{160D4BC4-5748-405C-8496-B9566110CDAC}"/>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 name="T8" fmla="*/ 1 w 183"/>
                  <a:gd name="T9" fmla="*/ 1 h 265"/>
                </a:gdLst>
                <a:ahLst/>
                <a:cxnLst>
                  <a:cxn ang="0">
                    <a:pos x="T0" y="T1"/>
                  </a:cxn>
                  <a:cxn ang="0">
                    <a:pos x="T2" y="T3"/>
                  </a:cxn>
                  <a:cxn ang="0">
                    <a:pos x="T4" y="T5"/>
                  </a:cxn>
                  <a:cxn ang="0">
                    <a:pos x="T6" y="T7"/>
                  </a:cxn>
                  <a:cxn ang="0">
                    <a:pos x="T8" y="T9"/>
                  </a:cxn>
                </a:cxnLst>
                <a:rect l="0" t="0" r="r" b="b"/>
                <a:pathLst>
                  <a:path w="183" h="265">
                    <a:moveTo>
                      <a:pt x="1" y="1"/>
                    </a:moveTo>
                    <a:lnTo>
                      <a:pt x="1" y="265"/>
                    </a:lnTo>
                    <a:lnTo>
                      <a:pt x="183" y="126"/>
                    </a:lnTo>
                    <a:lnTo>
                      <a:pt x="0"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164">
                <a:extLst>
                  <a:ext uri="{FF2B5EF4-FFF2-40B4-BE49-F238E27FC236}">
                    <a16:creationId xmlns:a16="http://schemas.microsoft.com/office/drawing/2014/main" id="{55CDDB57-440F-4CBD-B999-E13635AF2438}"/>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Lst>
                <a:ahLst/>
                <a:cxnLst>
                  <a:cxn ang="0">
                    <a:pos x="T0" y="T1"/>
                  </a:cxn>
                  <a:cxn ang="0">
                    <a:pos x="T2" y="T3"/>
                  </a:cxn>
                  <a:cxn ang="0">
                    <a:pos x="T4" y="T5"/>
                  </a:cxn>
                  <a:cxn ang="0">
                    <a:pos x="T6" y="T7"/>
                  </a:cxn>
                </a:cxnLst>
                <a:rect l="0" t="0" r="r" b="b"/>
                <a:pathLst>
                  <a:path w="183" h="265">
                    <a:moveTo>
                      <a:pt x="1" y="1"/>
                    </a:moveTo>
                    <a:lnTo>
                      <a:pt x="1" y="265"/>
                    </a:lnTo>
                    <a:lnTo>
                      <a:pt x="183" y="1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65">
                <a:extLst>
                  <a:ext uri="{FF2B5EF4-FFF2-40B4-BE49-F238E27FC236}">
                    <a16:creationId xmlns:a16="http://schemas.microsoft.com/office/drawing/2014/main" id="{3946FFE0-90A4-4CF8-B352-A3BA3ADBAF14}"/>
                  </a:ext>
                </a:extLst>
              </p:cNvPr>
              <p:cNvSpPr>
                <a:spLocks/>
              </p:cNvSpPr>
              <p:nvPr/>
            </p:nvSpPr>
            <p:spPr bwMode="auto">
              <a:xfrm>
                <a:off x="10969626" y="7924800"/>
                <a:ext cx="774700" cy="776288"/>
              </a:xfrm>
              <a:custGeom>
                <a:avLst/>
                <a:gdLst>
                  <a:gd name="T0" fmla="*/ 167 w 334"/>
                  <a:gd name="T1" fmla="*/ 167 h 334"/>
                  <a:gd name="T2" fmla="*/ 334 w 334"/>
                  <a:gd name="T3" fmla="*/ 167 h 334"/>
                  <a:gd name="T4" fmla="*/ 167 w 334"/>
                  <a:gd name="T5" fmla="*/ 334 h 334"/>
                  <a:gd name="T6" fmla="*/ 0 w 334"/>
                  <a:gd name="T7" fmla="*/ 167 h 334"/>
                  <a:gd name="T8" fmla="*/ 167 w 334"/>
                  <a:gd name="T9" fmla="*/ 0 h 334"/>
                  <a:gd name="T10" fmla="*/ 240 w 334"/>
                  <a:gd name="T11" fmla="*/ 17 h 334"/>
                  <a:gd name="T12" fmla="*/ 167 w 334"/>
                  <a:gd name="T13" fmla="*/ 167 h 334"/>
                </a:gdLst>
                <a:ahLst/>
                <a:cxnLst>
                  <a:cxn ang="0">
                    <a:pos x="T0" y="T1"/>
                  </a:cxn>
                  <a:cxn ang="0">
                    <a:pos x="T2" y="T3"/>
                  </a:cxn>
                  <a:cxn ang="0">
                    <a:pos x="T4" y="T5"/>
                  </a:cxn>
                  <a:cxn ang="0">
                    <a:pos x="T6" y="T7"/>
                  </a:cxn>
                  <a:cxn ang="0">
                    <a:pos x="T8" y="T9"/>
                  </a:cxn>
                  <a:cxn ang="0">
                    <a:pos x="T10" y="T11"/>
                  </a:cxn>
                  <a:cxn ang="0">
                    <a:pos x="T12" y="T13"/>
                  </a:cxn>
                </a:cxnLst>
                <a:rect l="0" t="0" r="r" b="b"/>
                <a:pathLst>
                  <a:path w="334" h="334">
                    <a:moveTo>
                      <a:pt x="167" y="167"/>
                    </a:moveTo>
                    <a:cubicBezTo>
                      <a:pt x="334" y="167"/>
                      <a:pt x="334" y="167"/>
                      <a:pt x="334" y="167"/>
                    </a:cubicBezTo>
                    <a:cubicBezTo>
                      <a:pt x="334" y="258"/>
                      <a:pt x="259" y="334"/>
                      <a:pt x="167" y="334"/>
                    </a:cubicBezTo>
                    <a:cubicBezTo>
                      <a:pt x="75" y="334"/>
                      <a:pt x="0" y="258"/>
                      <a:pt x="0" y="167"/>
                    </a:cubicBezTo>
                    <a:cubicBezTo>
                      <a:pt x="0" y="75"/>
                      <a:pt x="75" y="0"/>
                      <a:pt x="167" y="0"/>
                    </a:cubicBezTo>
                    <a:cubicBezTo>
                      <a:pt x="192" y="0"/>
                      <a:pt x="218" y="5"/>
                      <a:pt x="240" y="17"/>
                    </a:cubicBezTo>
                    <a:lnTo>
                      <a:pt x="167" y="167"/>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66">
                <a:extLst>
                  <a:ext uri="{FF2B5EF4-FFF2-40B4-BE49-F238E27FC236}">
                    <a16:creationId xmlns:a16="http://schemas.microsoft.com/office/drawing/2014/main" id="{8A107799-7D0D-477A-B759-D764A9610339}"/>
                  </a:ext>
                </a:extLst>
              </p:cNvPr>
              <p:cNvSpPr>
                <a:spLocks/>
              </p:cNvSpPr>
              <p:nvPr/>
            </p:nvSpPr>
            <p:spPr bwMode="auto">
              <a:xfrm>
                <a:off x="11371264" y="7945438"/>
                <a:ext cx="422275" cy="355600"/>
              </a:xfrm>
              <a:custGeom>
                <a:avLst/>
                <a:gdLst>
                  <a:gd name="T0" fmla="*/ 0 w 182"/>
                  <a:gd name="T1" fmla="*/ 153 h 153"/>
                  <a:gd name="T2" fmla="*/ 99 w 182"/>
                  <a:gd name="T3" fmla="*/ 0 h 153"/>
                  <a:gd name="T4" fmla="*/ 156 w 182"/>
                  <a:gd name="T5" fmla="*/ 57 h 153"/>
                  <a:gd name="T6" fmla="*/ 182 w 182"/>
                  <a:gd name="T7" fmla="*/ 134 h 153"/>
                  <a:gd name="T8" fmla="*/ 0 w 182"/>
                  <a:gd name="T9" fmla="*/ 153 h 153"/>
                </a:gdLst>
                <a:ahLst/>
                <a:cxnLst>
                  <a:cxn ang="0">
                    <a:pos x="T0" y="T1"/>
                  </a:cxn>
                  <a:cxn ang="0">
                    <a:pos x="T2" y="T3"/>
                  </a:cxn>
                  <a:cxn ang="0">
                    <a:pos x="T4" y="T5"/>
                  </a:cxn>
                  <a:cxn ang="0">
                    <a:pos x="T6" y="T7"/>
                  </a:cxn>
                  <a:cxn ang="0">
                    <a:pos x="T8" y="T9"/>
                  </a:cxn>
                </a:cxnLst>
                <a:rect l="0" t="0" r="r" b="b"/>
                <a:pathLst>
                  <a:path w="182" h="153">
                    <a:moveTo>
                      <a:pt x="0" y="153"/>
                    </a:moveTo>
                    <a:cubicBezTo>
                      <a:pt x="99" y="0"/>
                      <a:pt x="99" y="0"/>
                      <a:pt x="99" y="0"/>
                    </a:cubicBezTo>
                    <a:cubicBezTo>
                      <a:pt x="122" y="14"/>
                      <a:pt x="141" y="34"/>
                      <a:pt x="156" y="57"/>
                    </a:cubicBezTo>
                    <a:cubicBezTo>
                      <a:pt x="170" y="81"/>
                      <a:pt x="179" y="107"/>
                      <a:pt x="182" y="134"/>
                    </a:cubicBezTo>
                    <a:lnTo>
                      <a:pt x="0" y="153"/>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Rectangle 167">
                <a:extLst>
                  <a:ext uri="{FF2B5EF4-FFF2-40B4-BE49-F238E27FC236}">
                    <a16:creationId xmlns:a16="http://schemas.microsoft.com/office/drawing/2014/main" id="{AFDB9DAD-78A8-487F-9793-F52F50A42AD8}"/>
                  </a:ext>
                </a:extLst>
              </p:cNvPr>
              <p:cNvSpPr>
                <a:spLocks noChangeArrowheads="1"/>
              </p:cNvSpPr>
              <p:nvPr/>
            </p:nvSpPr>
            <p:spPr bwMode="auto">
              <a:xfrm>
                <a:off x="12071351" y="7945438"/>
                <a:ext cx="90488" cy="7080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Rectangle 168">
                <a:extLst>
                  <a:ext uri="{FF2B5EF4-FFF2-40B4-BE49-F238E27FC236}">
                    <a16:creationId xmlns:a16="http://schemas.microsoft.com/office/drawing/2014/main" id="{832A4795-C34E-43A8-B606-3B094CB658BB}"/>
                  </a:ext>
                </a:extLst>
              </p:cNvPr>
              <p:cNvSpPr>
                <a:spLocks noChangeArrowheads="1"/>
              </p:cNvSpPr>
              <p:nvPr/>
            </p:nvSpPr>
            <p:spPr bwMode="auto">
              <a:xfrm>
                <a:off x="12161839" y="8361363"/>
                <a:ext cx="93663" cy="292100"/>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Rectangle 169">
                <a:extLst>
                  <a:ext uri="{FF2B5EF4-FFF2-40B4-BE49-F238E27FC236}">
                    <a16:creationId xmlns:a16="http://schemas.microsoft.com/office/drawing/2014/main" id="{9E702605-9FE5-43CE-9D76-16C84B41C0AD}"/>
                  </a:ext>
                </a:extLst>
              </p:cNvPr>
              <p:cNvSpPr>
                <a:spLocks noChangeArrowheads="1"/>
              </p:cNvSpPr>
              <p:nvPr/>
            </p:nvSpPr>
            <p:spPr bwMode="auto">
              <a:xfrm>
                <a:off x="12396789" y="8085138"/>
                <a:ext cx="92075" cy="5683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Rectangle 170">
                <a:extLst>
                  <a:ext uri="{FF2B5EF4-FFF2-40B4-BE49-F238E27FC236}">
                    <a16:creationId xmlns:a16="http://schemas.microsoft.com/office/drawing/2014/main" id="{E73F88DC-61B8-49A8-8524-0F2FA46F0859}"/>
                  </a:ext>
                </a:extLst>
              </p:cNvPr>
              <p:cNvSpPr>
                <a:spLocks noChangeArrowheads="1"/>
              </p:cNvSpPr>
              <p:nvPr/>
            </p:nvSpPr>
            <p:spPr bwMode="auto">
              <a:xfrm>
                <a:off x="12488864" y="8275638"/>
                <a:ext cx="90488" cy="3778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Rectangle 171">
                <a:extLst>
                  <a:ext uri="{FF2B5EF4-FFF2-40B4-BE49-F238E27FC236}">
                    <a16:creationId xmlns:a16="http://schemas.microsoft.com/office/drawing/2014/main" id="{BAD9C613-644B-4EC6-A5FD-13ACDC1D3FCF}"/>
                  </a:ext>
                </a:extLst>
              </p:cNvPr>
              <p:cNvSpPr>
                <a:spLocks noChangeArrowheads="1"/>
              </p:cNvSpPr>
              <p:nvPr/>
            </p:nvSpPr>
            <p:spPr bwMode="auto">
              <a:xfrm>
                <a:off x="12723814" y="7772400"/>
                <a:ext cx="90488" cy="8810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Rectangle 172">
                <a:extLst>
                  <a:ext uri="{FF2B5EF4-FFF2-40B4-BE49-F238E27FC236}">
                    <a16:creationId xmlns:a16="http://schemas.microsoft.com/office/drawing/2014/main" id="{EE7D3D02-E754-49A2-902B-9BDF10779D17}"/>
                  </a:ext>
                </a:extLst>
              </p:cNvPr>
              <p:cNvSpPr>
                <a:spLocks noChangeArrowheads="1"/>
              </p:cNvSpPr>
              <p:nvPr/>
            </p:nvSpPr>
            <p:spPr bwMode="auto">
              <a:xfrm>
                <a:off x="12814301" y="8074025"/>
                <a:ext cx="90488" cy="579438"/>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173">
                <a:extLst>
                  <a:ext uri="{FF2B5EF4-FFF2-40B4-BE49-F238E27FC236}">
                    <a16:creationId xmlns:a16="http://schemas.microsoft.com/office/drawing/2014/main" id="{E9980B3F-7F38-4313-9371-5D65335027E5}"/>
                  </a:ext>
                </a:extLst>
              </p:cNvPr>
              <p:cNvSpPr>
                <a:spLocks noChangeArrowheads="1"/>
              </p:cNvSpPr>
              <p:nvPr/>
            </p:nvSpPr>
            <p:spPr bwMode="auto">
              <a:xfrm>
                <a:off x="13049251" y="8175625"/>
                <a:ext cx="90488" cy="47783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Rectangle 174">
                <a:extLst>
                  <a:ext uri="{FF2B5EF4-FFF2-40B4-BE49-F238E27FC236}">
                    <a16:creationId xmlns:a16="http://schemas.microsoft.com/office/drawing/2014/main" id="{2B7C6CA3-B928-4CCB-924E-D8B1B67513C5}"/>
                  </a:ext>
                </a:extLst>
              </p:cNvPr>
              <p:cNvSpPr>
                <a:spLocks noChangeArrowheads="1"/>
              </p:cNvSpPr>
              <p:nvPr/>
            </p:nvSpPr>
            <p:spPr bwMode="auto">
              <a:xfrm>
                <a:off x="13139739" y="8491538"/>
                <a:ext cx="92075" cy="1619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175">
                <a:extLst>
                  <a:ext uri="{FF2B5EF4-FFF2-40B4-BE49-F238E27FC236}">
                    <a16:creationId xmlns:a16="http://schemas.microsoft.com/office/drawing/2014/main" id="{4A1759FA-FB3D-4D9E-BF9C-8EEEFCB21015}"/>
                  </a:ext>
                </a:extLst>
              </p:cNvPr>
              <p:cNvSpPr>
                <a:spLocks/>
              </p:cNvSpPr>
              <p:nvPr/>
            </p:nvSpPr>
            <p:spPr bwMode="auto">
              <a:xfrm>
                <a:off x="8296276" y="5129213"/>
                <a:ext cx="4065588" cy="506413"/>
              </a:xfrm>
              <a:custGeom>
                <a:avLst/>
                <a:gdLst>
                  <a:gd name="T0" fmla="*/ 1735 w 1752"/>
                  <a:gd name="T1" fmla="*/ 218 h 218"/>
                  <a:gd name="T2" fmla="*/ 17 w 1752"/>
                  <a:gd name="T3" fmla="*/ 218 h 218"/>
                  <a:gd name="T4" fmla="*/ 0 w 1752"/>
                  <a:gd name="T5" fmla="*/ 200 h 218"/>
                  <a:gd name="T6" fmla="*/ 0 w 1752"/>
                  <a:gd name="T7" fmla="*/ 18 h 218"/>
                  <a:gd name="T8" fmla="*/ 17 w 1752"/>
                  <a:gd name="T9" fmla="*/ 0 h 218"/>
                  <a:gd name="T10" fmla="*/ 1735 w 1752"/>
                  <a:gd name="T11" fmla="*/ 0 h 218"/>
                  <a:gd name="T12" fmla="*/ 1752 w 1752"/>
                  <a:gd name="T13" fmla="*/ 18 h 218"/>
                  <a:gd name="T14" fmla="*/ 1752 w 1752"/>
                  <a:gd name="T15" fmla="*/ 200 h 218"/>
                  <a:gd name="T16" fmla="*/ 1735 w 1752"/>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2" h="218">
                    <a:moveTo>
                      <a:pt x="1735" y="218"/>
                    </a:moveTo>
                    <a:cubicBezTo>
                      <a:pt x="17" y="218"/>
                      <a:pt x="17" y="218"/>
                      <a:pt x="17" y="218"/>
                    </a:cubicBezTo>
                    <a:cubicBezTo>
                      <a:pt x="8" y="218"/>
                      <a:pt x="0" y="210"/>
                      <a:pt x="0" y="200"/>
                    </a:cubicBezTo>
                    <a:cubicBezTo>
                      <a:pt x="0" y="18"/>
                      <a:pt x="0" y="18"/>
                      <a:pt x="0" y="18"/>
                    </a:cubicBezTo>
                    <a:cubicBezTo>
                      <a:pt x="0" y="8"/>
                      <a:pt x="8" y="0"/>
                      <a:pt x="17" y="0"/>
                    </a:cubicBezTo>
                    <a:cubicBezTo>
                      <a:pt x="1735" y="0"/>
                      <a:pt x="1735" y="0"/>
                      <a:pt x="1735" y="0"/>
                    </a:cubicBezTo>
                    <a:cubicBezTo>
                      <a:pt x="1744" y="0"/>
                      <a:pt x="1752" y="8"/>
                      <a:pt x="1752" y="18"/>
                    </a:cubicBezTo>
                    <a:cubicBezTo>
                      <a:pt x="1752" y="200"/>
                      <a:pt x="1752" y="200"/>
                      <a:pt x="1752" y="200"/>
                    </a:cubicBezTo>
                    <a:cubicBezTo>
                      <a:pt x="1752" y="210"/>
                      <a:pt x="1744" y="218"/>
                      <a:pt x="1735" y="21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Line 208">
                <a:extLst>
                  <a:ext uri="{FF2B5EF4-FFF2-40B4-BE49-F238E27FC236}">
                    <a16:creationId xmlns:a16="http://schemas.microsoft.com/office/drawing/2014/main" id="{F1E81824-C3D6-445D-B504-A457CA688F47}"/>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9">
                <a:extLst>
                  <a:ext uri="{FF2B5EF4-FFF2-40B4-BE49-F238E27FC236}">
                    <a16:creationId xmlns:a16="http://schemas.microsoft.com/office/drawing/2014/main" id="{F62890FF-8030-4725-9603-E0EF8F6619F4}"/>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08C3987-0A7F-4C37-B17F-013510552671}"/>
                </a:ext>
              </a:extLst>
            </p:cNvPr>
            <p:cNvGrpSpPr/>
            <p:nvPr/>
          </p:nvGrpSpPr>
          <p:grpSpPr>
            <a:xfrm>
              <a:off x="6994526" y="4725987"/>
              <a:ext cx="2484437" cy="1271588"/>
              <a:chOff x="9928226" y="2581275"/>
              <a:chExt cx="2484437" cy="1271588"/>
            </a:xfrm>
          </p:grpSpPr>
          <p:sp>
            <p:nvSpPr>
              <p:cNvPr id="10" name="Freeform 210">
                <a:extLst>
                  <a:ext uri="{FF2B5EF4-FFF2-40B4-BE49-F238E27FC236}">
                    <a16:creationId xmlns:a16="http://schemas.microsoft.com/office/drawing/2014/main" id="{37797CB1-0DE9-4657-82D4-A2822A0E987C}"/>
                  </a:ext>
                </a:extLst>
              </p:cNvPr>
              <p:cNvSpPr>
                <a:spLocks/>
              </p:cNvSpPr>
              <p:nvPr/>
            </p:nvSpPr>
            <p:spPr bwMode="auto">
              <a:xfrm>
                <a:off x="10614026" y="2871788"/>
                <a:ext cx="223838" cy="415925"/>
              </a:xfrm>
              <a:custGeom>
                <a:avLst/>
                <a:gdLst>
                  <a:gd name="T0" fmla="*/ 34 w 96"/>
                  <a:gd name="T1" fmla="*/ 23 h 179"/>
                  <a:gd name="T2" fmla="*/ 0 w 96"/>
                  <a:gd name="T3" fmla="*/ 179 h 179"/>
                  <a:gd name="T4" fmla="*/ 41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1" y="175"/>
                      <a:pt x="41" y="175"/>
                      <a:pt x="41" y="175"/>
                    </a:cubicBezTo>
                    <a:cubicBezTo>
                      <a:pt x="96" y="14"/>
                      <a:pt x="96" y="14"/>
                      <a:pt x="96" y="14"/>
                    </a:cubicBezTo>
                    <a:cubicBezTo>
                      <a:pt x="66" y="0"/>
                      <a:pt x="66" y="0"/>
                      <a:pt x="66" y="0"/>
                    </a:cubicBezTo>
                    <a:lnTo>
                      <a:pt x="34" y="2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211">
                <a:extLst>
                  <a:ext uri="{FF2B5EF4-FFF2-40B4-BE49-F238E27FC236}">
                    <a16:creationId xmlns:a16="http://schemas.microsoft.com/office/drawing/2014/main" id="{3B36807B-0E3B-40F5-A6CB-CCCAB723E9AE}"/>
                  </a:ext>
                </a:extLst>
              </p:cNvPr>
              <p:cNvSpPr>
                <a:spLocks/>
              </p:cNvSpPr>
              <p:nvPr/>
            </p:nvSpPr>
            <p:spPr bwMode="auto">
              <a:xfrm>
                <a:off x="10567988" y="2651125"/>
                <a:ext cx="1171575" cy="660400"/>
              </a:xfrm>
              <a:custGeom>
                <a:avLst/>
                <a:gdLst>
                  <a:gd name="T0" fmla="*/ 0 w 505"/>
                  <a:gd name="T1" fmla="*/ 274 h 284"/>
                  <a:gd name="T2" fmla="*/ 93 w 505"/>
                  <a:gd name="T3" fmla="*/ 116 h 284"/>
                  <a:gd name="T4" fmla="*/ 160 w 505"/>
                  <a:gd name="T5" fmla="*/ 0 h 284"/>
                  <a:gd name="T6" fmla="*/ 333 w 505"/>
                  <a:gd name="T7" fmla="*/ 47 h 284"/>
                  <a:gd name="T8" fmla="*/ 505 w 505"/>
                  <a:gd name="T9" fmla="*/ 95 h 284"/>
                  <a:gd name="T10" fmla="*/ 369 w 505"/>
                  <a:gd name="T11" fmla="*/ 274 h 284"/>
                  <a:gd name="T12" fmla="*/ 0 w 505"/>
                  <a:gd name="T13" fmla="*/ 274 h 284"/>
                </a:gdLst>
                <a:ahLst/>
                <a:cxnLst>
                  <a:cxn ang="0">
                    <a:pos x="T0" y="T1"/>
                  </a:cxn>
                  <a:cxn ang="0">
                    <a:pos x="T2" y="T3"/>
                  </a:cxn>
                  <a:cxn ang="0">
                    <a:pos x="T4" y="T5"/>
                  </a:cxn>
                  <a:cxn ang="0">
                    <a:pos x="T6" y="T7"/>
                  </a:cxn>
                  <a:cxn ang="0">
                    <a:pos x="T8" y="T9"/>
                  </a:cxn>
                  <a:cxn ang="0">
                    <a:pos x="T10" y="T11"/>
                  </a:cxn>
                  <a:cxn ang="0">
                    <a:pos x="T12" y="T13"/>
                  </a:cxn>
                </a:cxnLst>
                <a:rect l="0" t="0" r="r" b="b"/>
                <a:pathLst>
                  <a:path w="505" h="284">
                    <a:moveTo>
                      <a:pt x="0" y="274"/>
                    </a:moveTo>
                    <a:cubicBezTo>
                      <a:pt x="50" y="234"/>
                      <a:pt x="88" y="200"/>
                      <a:pt x="93" y="116"/>
                    </a:cubicBezTo>
                    <a:cubicBezTo>
                      <a:pt x="160" y="0"/>
                      <a:pt x="160" y="0"/>
                      <a:pt x="160" y="0"/>
                    </a:cubicBezTo>
                    <a:cubicBezTo>
                      <a:pt x="224" y="3"/>
                      <a:pt x="281" y="20"/>
                      <a:pt x="333" y="47"/>
                    </a:cubicBezTo>
                    <a:cubicBezTo>
                      <a:pt x="391" y="57"/>
                      <a:pt x="449" y="72"/>
                      <a:pt x="505" y="95"/>
                    </a:cubicBezTo>
                    <a:cubicBezTo>
                      <a:pt x="492" y="143"/>
                      <a:pt x="453" y="201"/>
                      <a:pt x="369" y="274"/>
                    </a:cubicBezTo>
                    <a:cubicBezTo>
                      <a:pt x="358" y="284"/>
                      <a:pt x="0" y="274"/>
                      <a:pt x="0"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2">
                <a:extLst>
                  <a:ext uri="{FF2B5EF4-FFF2-40B4-BE49-F238E27FC236}">
                    <a16:creationId xmlns:a16="http://schemas.microsoft.com/office/drawing/2014/main" id="{2D175379-E36D-4484-9A72-4AE24C33C2B2}"/>
                  </a:ext>
                </a:extLst>
              </p:cNvPr>
              <p:cNvSpPr>
                <a:spLocks/>
              </p:cNvSpPr>
              <p:nvPr/>
            </p:nvSpPr>
            <p:spPr bwMode="auto">
              <a:xfrm>
                <a:off x="11185526" y="2624138"/>
                <a:ext cx="376238" cy="496888"/>
              </a:xfrm>
              <a:custGeom>
                <a:avLst/>
                <a:gdLst>
                  <a:gd name="T0" fmla="*/ 16 w 162"/>
                  <a:gd name="T1" fmla="*/ 62 h 214"/>
                  <a:gd name="T2" fmla="*/ 29 w 162"/>
                  <a:gd name="T3" fmla="*/ 35 h 214"/>
                  <a:gd name="T4" fmla="*/ 39 w 162"/>
                  <a:gd name="T5" fmla="*/ 22 h 214"/>
                  <a:gd name="T6" fmla="*/ 113 w 162"/>
                  <a:gd name="T7" fmla="*/ 6 h 214"/>
                  <a:gd name="T8" fmla="*/ 162 w 162"/>
                  <a:gd name="T9" fmla="*/ 73 h 214"/>
                  <a:gd name="T10" fmla="*/ 130 w 162"/>
                  <a:gd name="T11" fmla="*/ 162 h 214"/>
                  <a:gd name="T12" fmla="*/ 58 w 162"/>
                  <a:gd name="T13" fmla="*/ 212 h 214"/>
                  <a:gd name="T14" fmla="*/ 41 w 162"/>
                  <a:gd name="T15" fmla="*/ 211 h 214"/>
                  <a:gd name="T16" fmla="*/ 0 w 162"/>
                  <a:gd name="T17" fmla="*/ 155 h 214"/>
                  <a:gd name="T18" fmla="*/ 8 w 162"/>
                  <a:gd name="T19" fmla="*/ 91 h 214"/>
                  <a:gd name="T20" fmla="*/ 16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6" y="62"/>
                    </a:moveTo>
                    <a:cubicBezTo>
                      <a:pt x="21" y="53"/>
                      <a:pt x="26" y="42"/>
                      <a:pt x="29" y="35"/>
                    </a:cubicBezTo>
                    <a:cubicBezTo>
                      <a:pt x="32" y="30"/>
                      <a:pt x="35" y="25"/>
                      <a:pt x="39" y="22"/>
                    </a:cubicBezTo>
                    <a:cubicBezTo>
                      <a:pt x="60" y="4"/>
                      <a:pt x="85" y="0"/>
                      <a:pt x="113" y="6"/>
                    </a:cubicBezTo>
                    <a:cubicBezTo>
                      <a:pt x="151" y="16"/>
                      <a:pt x="161" y="42"/>
                      <a:pt x="162" y="73"/>
                    </a:cubicBezTo>
                    <a:cubicBezTo>
                      <a:pt x="159" y="107"/>
                      <a:pt x="148" y="136"/>
                      <a:pt x="130" y="162"/>
                    </a:cubicBezTo>
                    <a:cubicBezTo>
                      <a:pt x="108" y="188"/>
                      <a:pt x="84" y="204"/>
                      <a:pt x="58" y="212"/>
                    </a:cubicBezTo>
                    <a:cubicBezTo>
                      <a:pt x="52" y="214"/>
                      <a:pt x="47" y="213"/>
                      <a:pt x="41" y="211"/>
                    </a:cubicBezTo>
                    <a:cubicBezTo>
                      <a:pt x="15" y="198"/>
                      <a:pt x="2" y="180"/>
                      <a:pt x="0" y="155"/>
                    </a:cubicBezTo>
                    <a:cubicBezTo>
                      <a:pt x="8" y="91"/>
                      <a:pt x="8" y="91"/>
                      <a:pt x="8" y="91"/>
                    </a:cubicBezTo>
                    <a:cubicBezTo>
                      <a:pt x="9" y="81"/>
                      <a:pt x="12" y="71"/>
                      <a:pt x="16" y="6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213">
                <a:extLst>
                  <a:ext uri="{FF2B5EF4-FFF2-40B4-BE49-F238E27FC236}">
                    <a16:creationId xmlns:a16="http://schemas.microsoft.com/office/drawing/2014/main" id="{070D7766-48C9-408A-8F28-2CA2A8AF69DE}"/>
                  </a:ext>
                </a:extLst>
              </p:cNvPr>
              <p:cNvSpPr>
                <a:spLocks/>
              </p:cNvSpPr>
              <p:nvPr/>
            </p:nvSpPr>
            <p:spPr bwMode="auto">
              <a:xfrm>
                <a:off x="11472863" y="3446463"/>
                <a:ext cx="276225" cy="271463"/>
              </a:xfrm>
              <a:custGeom>
                <a:avLst/>
                <a:gdLst>
                  <a:gd name="T0" fmla="*/ 119 w 119"/>
                  <a:gd name="T1" fmla="*/ 27 h 117"/>
                  <a:gd name="T2" fmla="*/ 71 w 119"/>
                  <a:gd name="T3" fmla="*/ 107 h 117"/>
                  <a:gd name="T4" fmla="*/ 64 w 119"/>
                  <a:gd name="T5" fmla="*/ 104 h 117"/>
                  <a:gd name="T6" fmla="*/ 70 w 119"/>
                  <a:gd name="T7" fmla="*/ 79 h 117"/>
                  <a:gd name="T8" fmla="*/ 49 w 119"/>
                  <a:gd name="T9" fmla="*/ 111 h 117"/>
                  <a:gd name="T10" fmla="*/ 42 w 119"/>
                  <a:gd name="T11" fmla="*/ 107 h 117"/>
                  <a:gd name="T12" fmla="*/ 54 w 119"/>
                  <a:gd name="T13" fmla="*/ 70 h 117"/>
                  <a:gd name="T14" fmla="*/ 24 w 119"/>
                  <a:gd name="T15" fmla="*/ 117 h 117"/>
                  <a:gd name="T16" fmla="*/ 18 w 119"/>
                  <a:gd name="T17" fmla="*/ 114 h 117"/>
                  <a:gd name="T18" fmla="*/ 39 w 119"/>
                  <a:gd name="T19" fmla="*/ 65 h 117"/>
                  <a:gd name="T20" fmla="*/ 5 w 119"/>
                  <a:gd name="T21" fmla="*/ 113 h 117"/>
                  <a:gd name="T22" fmla="*/ 0 w 119"/>
                  <a:gd name="T23" fmla="*/ 111 h 117"/>
                  <a:gd name="T24" fmla="*/ 25 w 119"/>
                  <a:gd name="T25" fmla="*/ 57 h 117"/>
                  <a:gd name="T26" fmla="*/ 91 w 119"/>
                  <a:gd name="T27" fmla="*/ 0 h 117"/>
                  <a:gd name="T28" fmla="*/ 119 w 119"/>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17">
                    <a:moveTo>
                      <a:pt x="119" y="27"/>
                    </a:moveTo>
                    <a:cubicBezTo>
                      <a:pt x="110" y="35"/>
                      <a:pt x="80" y="95"/>
                      <a:pt x="71" y="107"/>
                    </a:cubicBezTo>
                    <a:cubicBezTo>
                      <a:pt x="64" y="104"/>
                      <a:pt x="64" y="104"/>
                      <a:pt x="64" y="104"/>
                    </a:cubicBezTo>
                    <a:cubicBezTo>
                      <a:pt x="70" y="79"/>
                      <a:pt x="70" y="79"/>
                      <a:pt x="70" y="79"/>
                    </a:cubicBezTo>
                    <a:cubicBezTo>
                      <a:pt x="49" y="111"/>
                      <a:pt x="49" y="111"/>
                      <a:pt x="49" y="111"/>
                    </a:cubicBezTo>
                    <a:cubicBezTo>
                      <a:pt x="42" y="107"/>
                      <a:pt x="42" y="107"/>
                      <a:pt x="42" y="107"/>
                    </a:cubicBezTo>
                    <a:cubicBezTo>
                      <a:pt x="54" y="70"/>
                      <a:pt x="54" y="70"/>
                      <a:pt x="54" y="70"/>
                    </a:cubicBezTo>
                    <a:cubicBezTo>
                      <a:pt x="24" y="117"/>
                      <a:pt x="24" y="117"/>
                      <a:pt x="24" y="117"/>
                    </a:cubicBezTo>
                    <a:cubicBezTo>
                      <a:pt x="18" y="114"/>
                      <a:pt x="18" y="114"/>
                      <a:pt x="18" y="114"/>
                    </a:cubicBezTo>
                    <a:cubicBezTo>
                      <a:pt x="39" y="65"/>
                      <a:pt x="39" y="65"/>
                      <a:pt x="39" y="65"/>
                    </a:cubicBezTo>
                    <a:cubicBezTo>
                      <a:pt x="5" y="113"/>
                      <a:pt x="5" y="113"/>
                      <a:pt x="5" y="113"/>
                    </a:cubicBezTo>
                    <a:cubicBezTo>
                      <a:pt x="0" y="111"/>
                      <a:pt x="0" y="111"/>
                      <a:pt x="0" y="111"/>
                    </a:cubicBezTo>
                    <a:cubicBezTo>
                      <a:pt x="25" y="57"/>
                      <a:pt x="25" y="57"/>
                      <a:pt x="25" y="57"/>
                    </a:cubicBezTo>
                    <a:cubicBezTo>
                      <a:pt x="37" y="40"/>
                      <a:pt x="83" y="2"/>
                      <a:pt x="91" y="0"/>
                    </a:cubicBezTo>
                    <a:lnTo>
                      <a:pt x="119" y="2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8CFF6DD3-4014-457F-88E5-C6B6C1AE37DF}"/>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 name="T6" fmla="*/ 5 w 13"/>
                  <a:gd name="T7" fmla="*/ 37 h 37"/>
                </a:gdLst>
                <a:ahLst/>
                <a:cxnLst>
                  <a:cxn ang="0">
                    <a:pos x="T0" y="T1"/>
                  </a:cxn>
                  <a:cxn ang="0">
                    <a:pos x="T2" y="T3"/>
                  </a:cxn>
                  <a:cxn ang="0">
                    <a:pos x="T4" y="T5"/>
                  </a:cxn>
                  <a:cxn ang="0">
                    <a:pos x="T6" y="T7"/>
                  </a:cxn>
                </a:cxnLst>
                <a:rect l="0" t="0" r="r" b="b"/>
                <a:pathLst>
                  <a:path w="13" h="37">
                    <a:moveTo>
                      <a:pt x="5" y="37"/>
                    </a:moveTo>
                    <a:lnTo>
                      <a:pt x="0" y="26"/>
                    </a:lnTo>
                    <a:lnTo>
                      <a:pt x="13" y="0"/>
                    </a:lnTo>
                    <a:lnTo>
                      <a:pt x="5" y="3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E7E03754-651F-4ED1-B0E4-8E46300C27AA}"/>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Lst>
                <a:ahLst/>
                <a:cxnLst>
                  <a:cxn ang="0">
                    <a:pos x="T0" y="T1"/>
                  </a:cxn>
                  <a:cxn ang="0">
                    <a:pos x="T2" y="T3"/>
                  </a:cxn>
                  <a:cxn ang="0">
                    <a:pos x="T4" y="T5"/>
                  </a:cxn>
                </a:cxnLst>
                <a:rect l="0" t="0" r="r" b="b"/>
                <a:pathLst>
                  <a:path w="13" h="37">
                    <a:moveTo>
                      <a:pt x="5" y="37"/>
                    </a:moveTo>
                    <a:lnTo>
                      <a:pt x="0" y="26"/>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6">
                <a:extLst>
                  <a:ext uri="{FF2B5EF4-FFF2-40B4-BE49-F238E27FC236}">
                    <a16:creationId xmlns:a16="http://schemas.microsoft.com/office/drawing/2014/main" id="{BC14E12D-5C5B-4782-B07D-F359BFF9F22E}"/>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 name="T6" fmla="*/ 0 w 18"/>
                  <a:gd name="T7" fmla="*/ 54 h 54"/>
                </a:gdLst>
                <a:ahLst/>
                <a:cxnLst>
                  <a:cxn ang="0">
                    <a:pos x="T0" y="T1"/>
                  </a:cxn>
                  <a:cxn ang="0">
                    <a:pos x="T2" y="T3"/>
                  </a:cxn>
                  <a:cxn ang="0">
                    <a:pos x="T4" y="T5"/>
                  </a:cxn>
                  <a:cxn ang="0">
                    <a:pos x="T6" y="T7"/>
                  </a:cxn>
                </a:cxnLst>
                <a:rect l="0" t="0" r="r" b="b"/>
                <a:pathLst>
                  <a:path w="18" h="54">
                    <a:moveTo>
                      <a:pt x="0" y="54"/>
                    </a:moveTo>
                    <a:lnTo>
                      <a:pt x="9" y="13"/>
                    </a:lnTo>
                    <a:lnTo>
                      <a:pt x="18" y="0"/>
                    </a:lnTo>
                    <a:lnTo>
                      <a:pt x="0" y="54"/>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217">
                <a:extLst>
                  <a:ext uri="{FF2B5EF4-FFF2-40B4-BE49-F238E27FC236}">
                    <a16:creationId xmlns:a16="http://schemas.microsoft.com/office/drawing/2014/main" id="{BD025041-6158-41B5-8C76-4516C5C12C12}"/>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Lst>
                <a:ahLst/>
                <a:cxnLst>
                  <a:cxn ang="0">
                    <a:pos x="T0" y="T1"/>
                  </a:cxn>
                  <a:cxn ang="0">
                    <a:pos x="T2" y="T3"/>
                  </a:cxn>
                  <a:cxn ang="0">
                    <a:pos x="T4" y="T5"/>
                  </a:cxn>
                </a:cxnLst>
                <a:rect l="0" t="0" r="r" b="b"/>
                <a:pathLst>
                  <a:path w="18" h="54">
                    <a:moveTo>
                      <a:pt x="0" y="54"/>
                    </a:moveTo>
                    <a:lnTo>
                      <a:pt x="9" y="13"/>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18">
                <a:extLst>
                  <a:ext uri="{FF2B5EF4-FFF2-40B4-BE49-F238E27FC236}">
                    <a16:creationId xmlns:a16="http://schemas.microsoft.com/office/drawing/2014/main" id="{D1E26C5C-748B-453D-9A7C-68DD871747F7}"/>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 name="T6" fmla="*/ 0 w 31"/>
                  <a:gd name="T7" fmla="*/ 71 h 71"/>
                </a:gdLst>
                <a:ahLst/>
                <a:cxnLst>
                  <a:cxn ang="0">
                    <a:pos x="T0" y="T1"/>
                  </a:cxn>
                  <a:cxn ang="0">
                    <a:pos x="T2" y="T3"/>
                  </a:cxn>
                  <a:cxn ang="0">
                    <a:pos x="T4" y="T5"/>
                  </a:cxn>
                  <a:cxn ang="0">
                    <a:pos x="T6" y="T7"/>
                  </a:cxn>
                </a:cxnLst>
                <a:rect l="0" t="0" r="r" b="b"/>
                <a:pathLst>
                  <a:path w="31" h="71">
                    <a:moveTo>
                      <a:pt x="0" y="71"/>
                    </a:moveTo>
                    <a:lnTo>
                      <a:pt x="24" y="10"/>
                    </a:lnTo>
                    <a:lnTo>
                      <a:pt x="31" y="0"/>
                    </a:lnTo>
                    <a:lnTo>
                      <a:pt x="0" y="71"/>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19">
                <a:extLst>
                  <a:ext uri="{FF2B5EF4-FFF2-40B4-BE49-F238E27FC236}">
                    <a16:creationId xmlns:a16="http://schemas.microsoft.com/office/drawing/2014/main" id="{96332426-D903-423D-B68B-E9CA0B500429}"/>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Lst>
                <a:ahLst/>
                <a:cxnLst>
                  <a:cxn ang="0">
                    <a:pos x="T0" y="T1"/>
                  </a:cxn>
                  <a:cxn ang="0">
                    <a:pos x="T2" y="T3"/>
                  </a:cxn>
                  <a:cxn ang="0">
                    <a:pos x="T4" y="T5"/>
                  </a:cxn>
                </a:cxnLst>
                <a:rect l="0" t="0" r="r" b="b"/>
                <a:pathLst>
                  <a:path w="31" h="71">
                    <a:moveTo>
                      <a:pt x="0" y="71"/>
                    </a:moveTo>
                    <a:lnTo>
                      <a:pt x="24" y="10"/>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20">
                <a:extLst>
                  <a:ext uri="{FF2B5EF4-FFF2-40B4-BE49-F238E27FC236}">
                    <a16:creationId xmlns:a16="http://schemas.microsoft.com/office/drawing/2014/main" id="{F399EAED-9385-4E1C-BB70-81DB48778E52}"/>
                  </a:ext>
                </a:extLst>
              </p:cNvPr>
              <p:cNvSpPr>
                <a:spLocks/>
              </p:cNvSpPr>
              <p:nvPr/>
            </p:nvSpPr>
            <p:spPr bwMode="auto">
              <a:xfrm>
                <a:off x="11684001" y="3398838"/>
                <a:ext cx="120650" cy="109538"/>
              </a:xfrm>
              <a:custGeom>
                <a:avLst/>
                <a:gdLst>
                  <a:gd name="T0" fmla="*/ 69 w 76"/>
                  <a:gd name="T1" fmla="*/ 44 h 69"/>
                  <a:gd name="T2" fmla="*/ 41 w 76"/>
                  <a:gd name="T3" fmla="*/ 69 h 69"/>
                  <a:gd name="T4" fmla="*/ 0 w 76"/>
                  <a:gd name="T5" fmla="*/ 30 h 69"/>
                  <a:gd name="T6" fmla="*/ 31 w 76"/>
                  <a:gd name="T7" fmla="*/ 0 h 69"/>
                  <a:gd name="T8" fmla="*/ 76 w 76"/>
                  <a:gd name="T9" fmla="*/ 41 h 69"/>
                  <a:gd name="T10" fmla="*/ 69 w 76"/>
                  <a:gd name="T11" fmla="*/ 44 h 69"/>
                </a:gdLst>
                <a:ahLst/>
                <a:cxnLst>
                  <a:cxn ang="0">
                    <a:pos x="T0" y="T1"/>
                  </a:cxn>
                  <a:cxn ang="0">
                    <a:pos x="T2" y="T3"/>
                  </a:cxn>
                  <a:cxn ang="0">
                    <a:pos x="T4" y="T5"/>
                  </a:cxn>
                  <a:cxn ang="0">
                    <a:pos x="T6" y="T7"/>
                  </a:cxn>
                  <a:cxn ang="0">
                    <a:pos x="T8" y="T9"/>
                  </a:cxn>
                  <a:cxn ang="0">
                    <a:pos x="T10" y="T11"/>
                  </a:cxn>
                </a:cxnLst>
                <a:rect l="0" t="0" r="r" b="b"/>
                <a:pathLst>
                  <a:path w="76" h="69">
                    <a:moveTo>
                      <a:pt x="69" y="44"/>
                    </a:moveTo>
                    <a:lnTo>
                      <a:pt x="41" y="69"/>
                    </a:lnTo>
                    <a:lnTo>
                      <a:pt x="0" y="30"/>
                    </a:lnTo>
                    <a:lnTo>
                      <a:pt x="31" y="0"/>
                    </a:lnTo>
                    <a:lnTo>
                      <a:pt x="76" y="41"/>
                    </a:lnTo>
                    <a:lnTo>
                      <a:pt x="69"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21">
                <a:extLst>
                  <a:ext uri="{FF2B5EF4-FFF2-40B4-BE49-F238E27FC236}">
                    <a16:creationId xmlns:a16="http://schemas.microsoft.com/office/drawing/2014/main" id="{B02BB7CB-2C19-4627-99EC-AA35582DB939}"/>
                  </a:ext>
                </a:extLst>
              </p:cNvPr>
              <p:cNvSpPr>
                <a:spLocks/>
              </p:cNvSpPr>
              <p:nvPr/>
            </p:nvSpPr>
            <p:spPr bwMode="auto">
              <a:xfrm>
                <a:off x="11182351" y="2581275"/>
                <a:ext cx="417513" cy="525463"/>
              </a:xfrm>
              <a:custGeom>
                <a:avLst/>
                <a:gdLst>
                  <a:gd name="T0" fmla="*/ 2 w 180"/>
                  <a:gd name="T1" fmla="*/ 104 h 226"/>
                  <a:gd name="T2" fmla="*/ 21 w 180"/>
                  <a:gd name="T3" fmla="*/ 33 h 226"/>
                  <a:gd name="T4" fmla="*/ 49 w 180"/>
                  <a:gd name="T5" fmla="*/ 8 h 226"/>
                  <a:gd name="T6" fmla="*/ 106 w 180"/>
                  <a:gd name="T7" fmla="*/ 0 h 226"/>
                  <a:gd name="T8" fmla="*/ 141 w 180"/>
                  <a:gd name="T9" fmla="*/ 10 h 226"/>
                  <a:gd name="T10" fmla="*/ 167 w 180"/>
                  <a:gd name="T11" fmla="*/ 32 h 226"/>
                  <a:gd name="T12" fmla="*/ 178 w 180"/>
                  <a:gd name="T13" fmla="*/ 58 h 226"/>
                  <a:gd name="T14" fmla="*/ 171 w 180"/>
                  <a:gd name="T15" fmla="*/ 123 h 226"/>
                  <a:gd name="T16" fmla="*/ 157 w 180"/>
                  <a:gd name="T17" fmla="*/ 159 h 226"/>
                  <a:gd name="T18" fmla="*/ 147 w 180"/>
                  <a:gd name="T19" fmla="*/ 174 h 226"/>
                  <a:gd name="T20" fmla="*/ 122 w 180"/>
                  <a:gd name="T21" fmla="*/ 198 h 226"/>
                  <a:gd name="T22" fmla="*/ 99 w 180"/>
                  <a:gd name="T23" fmla="*/ 219 h 226"/>
                  <a:gd name="T24" fmla="*/ 93 w 180"/>
                  <a:gd name="T25" fmla="*/ 218 h 226"/>
                  <a:gd name="T26" fmla="*/ 88 w 180"/>
                  <a:gd name="T27" fmla="*/ 209 h 226"/>
                  <a:gd name="T28" fmla="*/ 82 w 180"/>
                  <a:gd name="T29" fmla="*/ 209 h 226"/>
                  <a:gd name="T30" fmla="*/ 78 w 180"/>
                  <a:gd name="T31" fmla="*/ 223 h 226"/>
                  <a:gd name="T32" fmla="*/ 72 w 180"/>
                  <a:gd name="T33" fmla="*/ 223 h 226"/>
                  <a:gd name="T34" fmla="*/ 69 w 180"/>
                  <a:gd name="T35" fmla="*/ 213 h 226"/>
                  <a:gd name="T36" fmla="*/ 63 w 180"/>
                  <a:gd name="T37" fmla="*/ 212 h 226"/>
                  <a:gd name="T38" fmla="*/ 63 w 180"/>
                  <a:gd name="T39" fmla="*/ 212 h 226"/>
                  <a:gd name="T40" fmla="*/ 57 w 180"/>
                  <a:gd name="T41" fmla="*/ 212 h 226"/>
                  <a:gd name="T42" fmla="*/ 41 w 180"/>
                  <a:gd name="T43" fmla="*/ 179 h 226"/>
                  <a:gd name="T44" fmla="*/ 41 w 180"/>
                  <a:gd name="T45" fmla="*/ 178 h 226"/>
                  <a:gd name="T46" fmla="*/ 5 w 180"/>
                  <a:gd name="T47" fmla="*/ 139 h 226"/>
                  <a:gd name="T48" fmla="*/ 2 w 180"/>
                  <a:gd name="T49" fmla="*/ 135 h 226"/>
                  <a:gd name="T50" fmla="*/ 2 w 180"/>
                  <a:gd name="T51" fmla="*/ 130 h 226"/>
                  <a:gd name="T52" fmla="*/ 10 w 180"/>
                  <a:gd name="T53" fmla="*/ 124 h 226"/>
                  <a:gd name="T54" fmla="*/ 11 w 180"/>
                  <a:gd name="T55" fmla="*/ 119 h 226"/>
                  <a:gd name="T56" fmla="*/ 2 w 180"/>
                  <a:gd name="T57" fmla="*/ 106 h 226"/>
                  <a:gd name="T58" fmla="*/ 2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2" y="104"/>
                    </a:moveTo>
                    <a:cubicBezTo>
                      <a:pt x="4" y="81"/>
                      <a:pt x="9" y="54"/>
                      <a:pt x="21" y="33"/>
                    </a:cubicBezTo>
                    <a:cubicBezTo>
                      <a:pt x="27" y="21"/>
                      <a:pt x="37" y="12"/>
                      <a:pt x="49" y="8"/>
                    </a:cubicBezTo>
                    <a:cubicBezTo>
                      <a:pt x="66" y="2"/>
                      <a:pt x="85" y="0"/>
                      <a:pt x="106" y="0"/>
                    </a:cubicBezTo>
                    <a:cubicBezTo>
                      <a:pt x="118" y="0"/>
                      <a:pt x="130" y="3"/>
                      <a:pt x="141" y="10"/>
                    </a:cubicBezTo>
                    <a:cubicBezTo>
                      <a:pt x="151" y="16"/>
                      <a:pt x="159" y="23"/>
                      <a:pt x="167" y="32"/>
                    </a:cubicBezTo>
                    <a:cubicBezTo>
                      <a:pt x="173" y="39"/>
                      <a:pt x="177" y="48"/>
                      <a:pt x="178" y="58"/>
                    </a:cubicBezTo>
                    <a:cubicBezTo>
                      <a:pt x="180" y="81"/>
                      <a:pt x="178" y="103"/>
                      <a:pt x="171" y="123"/>
                    </a:cubicBezTo>
                    <a:cubicBezTo>
                      <a:pt x="168" y="135"/>
                      <a:pt x="163" y="147"/>
                      <a:pt x="157" y="159"/>
                    </a:cubicBezTo>
                    <a:cubicBezTo>
                      <a:pt x="154" y="165"/>
                      <a:pt x="151" y="170"/>
                      <a:pt x="147" y="174"/>
                    </a:cubicBezTo>
                    <a:cubicBezTo>
                      <a:pt x="122" y="198"/>
                      <a:pt x="122" y="198"/>
                      <a:pt x="122" y="198"/>
                    </a:cubicBezTo>
                    <a:cubicBezTo>
                      <a:pt x="99" y="219"/>
                      <a:pt x="99" y="219"/>
                      <a:pt x="99" y="219"/>
                    </a:cubicBezTo>
                    <a:cubicBezTo>
                      <a:pt x="97" y="221"/>
                      <a:pt x="94" y="220"/>
                      <a:pt x="93" y="218"/>
                    </a:cubicBezTo>
                    <a:cubicBezTo>
                      <a:pt x="88" y="209"/>
                      <a:pt x="88" y="209"/>
                      <a:pt x="88" y="209"/>
                    </a:cubicBezTo>
                    <a:cubicBezTo>
                      <a:pt x="87" y="206"/>
                      <a:pt x="83" y="206"/>
                      <a:pt x="82" y="209"/>
                    </a:cubicBezTo>
                    <a:cubicBezTo>
                      <a:pt x="78" y="223"/>
                      <a:pt x="78" y="223"/>
                      <a:pt x="78" y="223"/>
                    </a:cubicBezTo>
                    <a:cubicBezTo>
                      <a:pt x="77" y="226"/>
                      <a:pt x="73" y="226"/>
                      <a:pt x="72" y="223"/>
                    </a:cubicBezTo>
                    <a:cubicBezTo>
                      <a:pt x="69" y="213"/>
                      <a:pt x="69" y="213"/>
                      <a:pt x="69" y="213"/>
                    </a:cubicBezTo>
                    <a:cubicBezTo>
                      <a:pt x="68" y="210"/>
                      <a:pt x="64" y="210"/>
                      <a:pt x="63" y="212"/>
                    </a:cubicBezTo>
                    <a:cubicBezTo>
                      <a:pt x="63" y="212"/>
                      <a:pt x="63" y="212"/>
                      <a:pt x="63" y="212"/>
                    </a:cubicBezTo>
                    <a:cubicBezTo>
                      <a:pt x="61" y="214"/>
                      <a:pt x="58" y="214"/>
                      <a:pt x="57" y="212"/>
                    </a:cubicBezTo>
                    <a:cubicBezTo>
                      <a:pt x="41" y="179"/>
                      <a:pt x="41" y="179"/>
                      <a:pt x="41" y="179"/>
                    </a:cubicBezTo>
                    <a:cubicBezTo>
                      <a:pt x="41" y="179"/>
                      <a:pt x="41" y="178"/>
                      <a:pt x="41" y="178"/>
                    </a:cubicBezTo>
                    <a:cubicBezTo>
                      <a:pt x="5" y="139"/>
                      <a:pt x="5" y="139"/>
                      <a:pt x="5" y="139"/>
                    </a:cubicBezTo>
                    <a:cubicBezTo>
                      <a:pt x="2" y="135"/>
                      <a:pt x="2" y="135"/>
                      <a:pt x="2" y="135"/>
                    </a:cubicBezTo>
                    <a:cubicBezTo>
                      <a:pt x="0" y="133"/>
                      <a:pt x="0" y="131"/>
                      <a:pt x="2" y="130"/>
                    </a:cubicBezTo>
                    <a:cubicBezTo>
                      <a:pt x="10" y="124"/>
                      <a:pt x="10" y="124"/>
                      <a:pt x="10" y="124"/>
                    </a:cubicBezTo>
                    <a:cubicBezTo>
                      <a:pt x="11" y="123"/>
                      <a:pt x="12" y="121"/>
                      <a:pt x="11" y="119"/>
                    </a:cubicBezTo>
                    <a:cubicBezTo>
                      <a:pt x="2" y="106"/>
                      <a:pt x="2" y="106"/>
                      <a:pt x="2" y="106"/>
                    </a:cubicBezTo>
                    <a:cubicBezTo>
                      <a:pt x="2" y="105"/>
                      <a:pt x="2" y="104"/>
                      <a:pt x="2" y="104"/>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2">
                <a:extLst>
                  <a:ext uri="{FF2B5EF4-FFF2-40B4-BE49-F238E27FC236}">
                    <a16:creationId xmlns:a16="http://schemas.microsoft.com/office/drawing/2014/main" id="{5FB6BB06-B118-40D0-94CA-8F92F88EC4B5}"/>
                  </a:ext>
                </a:extLst>
              </p:cNvPr>
              <p:cNvSpPr>
                <a:spLocks/>
              </p:cNvSpPr>
              <p:nvPr/>
            </p:nvSpPr>
            <p:spPr bwMode="auto">
              <a:xfrm>
                <a:off x="11558588" y="2871788"/>
                <a:ext cx="854075" cy="622300"/>
              </a:xfrm>
              <a:custGeom>
                <a:avLst/>
                <a:gdLst>
                  <a:gd name="T0" fmla="*/ 355 w 368"/>
                  <a:gd name="T1" fmla="*/ 147 h 268"/>
                  <a:gd name="T2" fmla="*/ 351 w 368"/>
                  <a:gd name="T3" fmla="*/ 150 h 268"/>
                  <a:gd name="T4" fmla="*/ 179 w 368"/>
                  <a:gd name="T5" fmla="*/ 231 h 268"/>
                  <a:gd name="T6" fmla="*/ 97 w 368"/>
                  <a:gd name="T7" fmla="*/ 268 h 268"/>
                  <a:gd name="T8" fmla="*/ 88 w 368"/>
                  <a:gd name="T9" fmla="*/ 261 h 268"/>
                  <a:gd name="T10" fmla="*/ 60 w 368"/>
                  <a:gd name="T11" fmla="*/ 237 h 268"/>
                  <a:gd name="T12" fmla="*/ 61 w 368"/>
                  <a:gd name="T13" fmla="*/ 230 h 268"/>
                  <a:gd name="T14" fmla="*/ 200 w 368"/>
                  <a:gd name="T15" fmla="*/ 156 h 268"/>
                  <a:gd name="T16" fmla="*/ 200 w 368"/>
                  <a:gd name="T17" fmla="*/ 156 h 268"/>
                  <a:gd name="T18" fmla="*/ 216 w 368"/>
                  <a:gd name="T19" fmla="*/ 146 h 268"/>
                  <a:gd name="T20" fmla="*/ 77 w 368"/>
                  <a:gd name="T21" fmla="*/ 98 h 268"/>
                  <a:gd name="T22" fmla="*/ 65 w 368"/>
                  <a:gd name="T23" fmla="*/ 96 h 268"/>
                  <a:gd name="T24" fmla="*/ 25 w 368"/>
                  <a:gd name="T25" fmla="*/ 94 h 268"/>
                  <a:gd name="T26" fmla="*/ 25 w 368"/>
                  <a:gd name="T27" fmla="*/ 94 h 268"/>
                  <a:gd name="T28" fmla="*/ 1 w 368"/>
                  <a:gd name="T29" fmla="*/ 93 h 268"/>
                  <a:gd name="T30" fmla="*/ 78 w 368"/>
                  <a:gd name="T31" fmla="*/ 0 h 268"/>
                  <a:gd name="T32" fmla="*/ 355 w 368"/>
                  <a:gd name="T33" fmla="*/ 102 h 268"/>
                  <a:gd name="T34" fmla="*/ 355 w 368"/>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8" h="268">
                    <a:moveTo>
                      <a:pt x="355" y="147"/>
                    </a:moveTo>
                    <a:cubicBezTo>
                      <a:pt x="354" y="148"/>
                      <a:pt x="352" y="149"/>
                      <a:pt x="351" y="150"/>
                    </a:cubicBezTo>
                    <a:cubicBezTo>
                      <a:pt x="304" y="193"/>
                      <a:pt x="247" y="221"/>
                      <a:pt x="179" y="231"/>
                    </a:cubicBezTo>
                    <a:cubicBezTo>
                      <a:pt x="141" y="243"/>
                      <a:pt x="112" y="255"/>
                      <a:pt x="97" y="268"/>
                    </a:cubicBezTo>
                    <a:cubicBezTo>
                      <a:pt x="88" y="261"/>
                      <a:pt x="88" y="261"/>
                      <a:pt x="88" y="261"/>
                    </a:cubicBezTo>
                    <a:cubicBezTo>
                      <a:pt x="60" y="237"/>
                      <a:pt x="60" y="237"/>
                      <a:pt x="60" y="237"/>
                    </a:cubicBezTo>
                    <a:cubicBezTo>
                      <a:pt x="58" y="235"/>
                      <a:pt x="59" y="231"/>
                      <a:pt x="61" y="230"/>
                    </a:cubicBezTo>
                    <a:cubicBezTo>
                      <a:pt x="98" y="217"/>
                      <a:pt x="145" y="191"/>
                      <a:pt x="200" y="156"/>
                    </a:cubicBezTo>
                    <a:cubicBezTo>
                      <a:pt x="200" y="156"/>
                      <a:pt x="200" y="156"/>
                      <a:pt x="200" y="156"/>
                    </a:cubicBezTo>
                    <a:cubicBezTo>
                      <a:pt x="205" y="153"/>
                      <a:pt x="211" y="149"/>
                      <a:pt x="216" y="146"/>
                    </a:cubicBezTo>
                    <a:cubicBezTo>
                      <a:pt x="77" y="98"/>
                      <a:pt x="77" y="98"/>
                      <a:pt x="77" y="98"/>
                    </a:cubicBezTo>
                    <a:cubicBezTo>
                      <a:pt x="73" y="97"/>
                      <a:pt x="69" y="96"/>
                      <a:pt x="65" y="96"/>
                    </a:cubicBezTo>
                    <a:cubicBezTo>
                      <a:pt x="25" y="94"/>
                      <a:pt x="25" y="94"/>
                      <a:pt x="25" y="94"/>
                    </a:cubicBezTo>
                    <a:cubicBezTo>
                      <a:pt x="25" y="94"/>
                      <a:pt x="25" y="94"/>
                      <a:pt x="25" y="94"/>
                    </a:cubicBezTo>
                    <a:cubicBezTo>
                      <a:pt x="1" y="93"/>
                      <a:pt x="1" y="93"/>
                      <a:pt x="1" y="93"/>
                    </a:cubicBezTo>
                    <a:cubicBezTo>
                      <a:pt x="0" y="38"/>
                      <a:pt x="25" y="6"/>
                      <a:pt x="78" y="0"/>
                    </a:cubicBezTo>
                    <a:cubicBezTo>
                      <a:pt x="183" y="23"/>
                      <a:pt x="274" y="58"/>
                      <a:pt x="355" y="102"/>
                    </a:cubicBezTo>
                    <a:cubicBezTo>
                      <a:pt x="366" y="118"/>
                      <a:pt x="368" y="133"/>
                      <a:pt x="355" y="1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3">
                <a:extLst>
                  <a:ext uri="{FF2B5EF4-FFF2-40B4-BE49-F238E27FC236}">
                    <a16:creationId xmlns:a16="http://schemas.microsoft.com/office/drawing/2014/main" id="{DD4EB5D4-AAA0-4DFD-AF58-D5243E7FE767}"/>
                  </a:ext>
                </a:extLst>
              </p:cNvPr>
              <p:cNvSpPr>
                <a:spLocks/>
              </p:cNvSpPr>
              <p:nvPr/>
            </p:nvSpPr>
            <p:spPr bwMode="auto">
              <a:xfrm>
                <a:off x="12060238" y="3192463"/>
                <a:ext cx="152400" cy="33338"/>
              </a:xfrm>
              <a:custGeom>
                <a:avLst/>
                <a:gdLst>
                  <a:gd name="T0" fmla="*/ 0 w 66"/>
                  <a:gd name="T1" fmla="*/ 8 h 14"/>
                  <a:gd name="T2" fmla="*/ 66 w 66"/>
                  <a:gd name="T3" fmla="*/ 0 h 14"/>
                  <a:gd name="T4" fmla="*/ 0 w 66"/>
                  <a:gd name="T5" fmla="*/ 8 h 14"/>
                </a:gdLst>
                <a:ahLst/>
                <a:cxnLst>
                  <a:cxn ang="0">
                    <a:pos x="T0" y="T1"/>
                  </a:cxn>
                  <a:cxn ang="0">
                    <a:pos x="T2" y="T3"/>
                  </a:cxn>
                  <a:cxn ang="0">
                    <a:pos x="T4" y="T5"/>
                  </a:cxn>
                </a:cxnLst>
                <a:rect l="0" t="0" r="r" b="b"/>
                <a:pathLst>
                  <a:path w="66" h="14">
                    <a:moveTo>
                      <a:pt x="0" y="8"/>
                    </a:moveTo>
                    <a:cubicBezTo>
                      <a:pt x="0" y="8"/>
                      <a:pt x="37" y="14"/>
                      <a:pt x="66" y="0"/>
                    </a:cubicBezTo>
                    <a:cubicBezTo>
                      <a:pt x="66" y="0"/>
                      <a:pt x="41" y="6"/>
                      <a:pt x="0" y="8"/>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4">
                <a:extLst>
                  <a:ext uri="{FF2B5EF4-FFF2-40B4-BE49-F238E27FC236}">
                    <a16:creationId xmlns:a16="http://schemas.microsoft.com/office/drawing/2014/main" id="{03CBFBE8-DB0A-404F-8679-5ECE19C7062A}"/>
                  </a:ext>
                </a:extLst>
              </p:cNvPr>
              <p:cNvSpPr>
                <a:spLocks/>
              </p:cNvSpPr>
              <p:nvPr/>
            </p:nvSpPr>
            <p:spPr bwMode="auto">
              <a:xfrm>
                <a:off x="12060238" y="3125788"/>
                <a:ext cx="127000" cy="85725"/>
              </a:xfrm>
              <a:custGeom>
                <a:avLst/>
                <a:gdLst>
                  <a:gd name="T0" fmla="*/ 0 w 55"/>
                  <a:gd name="T1" fmla="*/ 37 h 37"/>
                  <a:gd name="T2" fmla="*/ 55 w 55"/>
                  <a:gd name="T3" fmla="*/ 0 h 37"/>
                  <a:gd name="T4" fmla="*/ 0 w 55"/>
                  <a:gd name="T5" fmla="*/ 37 h 37"/>
                </a:gdLst>
                <a:ahLst/>
                <a:cxnLst>
                  <a:cxn ang="0">
                    <a:pos x="T0" y="T1"/>
                  </a:cxn>
                  <a:cxn ang="0">
                    <a:pos x="T2" y="T3"/>
                  </a:cxn>
                  <a:cxn ang="0">
                    <a:pos x="T4" y="T5"/>
                  </a:cxn>
                </a:cxnLst>
                <a:rect l="0" t="0" r="r" b="b"/>
                <a:pathLst>
                  <a:path w="55" h="37">
                    <a:moveTo>
                      <a:pt x="0" y="37"/>
                    </a:moveTo>
                    <a:cubicBezTo>
                      <a:pt x="0" y="37"/>
                      <a:pt x="35" y="26"/>
                      <a:pt x="55" y="0"/>
                    </a:cubicBezTo>
                    <a:cubicBezTo>
                      <a:pt x="55" y="0"/>
                      <a:pt x="36" y="17"/>
                      <a:pt x="0" y="3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5">
                <a:extLst>
                  <a:ext uri="{FF2B5EF4-FFF2-40B4-BE49-F238E27FC236}">
                    <a16:creationId xmlns:a16="http://schemas.microsoft.com/office/drawing/2014/main" id="{CB7CF5E8-56E9-43BF-82BB-38F38D0330F3}"/>
                  </a:ext>
                </a:extLst>
              </p:cNvPr>
              <p:cNvSpPr>
                <a:spLocks/>
              </p:cNvSpPr>
              <p:nvPr/>
            </p:nvSpPr>
            <p:spPr bwMode="auto">
              <a:xfrm>
                <a:off x="11763376" y="3221038"/>
                <a:ext cx="609600" cy="273050"/>
              </a:xfrm>
              <a:custGeom>
                <a:avLst/>
                <a:gdLst>
                  <a:gd name="T0" fmla="*/ 263 w 263"/>
                  <a:gd name="T1" fmla="*/ 0 h 118"/>
                  <a:gd name="T2" fmla="*/ 91 w 263"/>
                  <a:gd name="T3" fmla="*/ 81 h 118"/>
                  <a:gd name="T4" fmla="*/ 9 w 263"/>
                  <a:gd name="T5" fmla="*/ 118 h 118"/>
                  <a:gd name="T6" fmla="*/ 0 w 263"/>
                  <a:gd name="T7" fmla="*/ 111 h 118"/>
                  <a:gd name="T8" fmla="*/ 91 w 263"/>
                  <a:gd name="T9" fmla="*/ 70 h 118"/>
                  <a:gd name="T10" fmla="*/ 263 w 263"/>
                  <a:gd name="T11" fmla="*/ 0 h 118"/>
                </a:gdLst>
                <a:ahLst/>
                <a:cxnLst>
                  <a:cxn ang="0">
                    <a:pos x="T0" y="T1"/>
                  </a:cxn>
                  <a:cxn ang="0">
                    <a:pos x="T2" y="T3"/>
                  </a:cxn>
                  <a:cxn ang="0">
                    <a:pos x="T4" y="T5"/>
                  </a:cxn>
                  <a:cxn ang="0">
                    <a:pos x="T6" y="T7"/>
                  </a:cxn>
                  <a:cxn ang="0">
                    <a:pos x="T8" y="T9"/>
                  </a:cxn>
                  <a:cxn ang="0">
                    <a:pos x="T10" y="T11"/>
                  </a:cxn>
                </a:cxnLst>
                <a:rect l="0" t="0" r="r" b="b"/>
                <a:pathLst>
                  <a:path w="263" h="118">
                    <a:moveTo>
                      <a:pt x="263" y="0"/>
                    </a:moveTo>
                    <a:cubicBezTo>
                      <a:pt x="216" y="43"/>
                      <a:pt x="159" y="71"/>
                      <a:pt x="91" y="81"/>
                    </a:cubicBezTo>
                    <a:cubicBezTo>
                      <a:pt x="53" y="93"/>
                      <a:pt x="24" y="105"/>
                      <a:pt x="9" y="118"/>
                    </a:cubicBezTo>
                    <a:cubicBezTo>
                      <a:pt x="0" y="111"/>
                      <a:pt x="0" y="111"/>
                      <a:pt x="0" y="111"/>
                    </a:cubicBezTo>
                    <a:cubicBezTo>
                      <a:pt x="0" y="111"/>
                      <a:pt x="39" y="79"/>
                      <a:pt x="91" y="70"/>
                    </a:cubicBezTo>
                    <a:cubicBezTo>
                      <a:pt x="144" y="62"/>
                      <a:pt x="211" y="34"/>
                      <a:pt x="263"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6">
                <a:extLst>
                  <a:ext uri="{FF2B5EF4-FFF2-40B4-BE49-F238E27FC236}">
                    <a16:creationId xmlns:a16="http://schemas.microsoft.com/office/drawing/2014/main" id="{75E82356-DEEE-44A2-9A99-E2ED3A6297B5}"/>
                  </a:ext>
                </a:extLst>
              </p:cNvPr>
              <p:cNvSpPr>
                <a:spLocks/>
              </p:cNvSpPr>
              <p:nvPr/>
            </p:nvSpPr>
            <p:spPr bwMode="auto">
              <a:xfrm>
                <a:off x="11617326" y="3062288"/>
                <a:ext cx="466725" cy="171450"/>
              </a:xfrm>
              <a:custGeom>
                <a:avLst/>
                <a:gdLst>
                  <a:gd name="T0" fmla="*/ 175 w 201"/>
                  <a:gd name="T1" fmla="*/ 74 h 74"/>
                  <a:gd name="T2" fmla="*/ 191 w 201"/>
                  <a:gd name="T3" fmla="*/ 64 h 74"/>
                  <a:gd name="T4" fmla="*/ 52 w 201"/>
                  <a:gd name="T5" fmla="*/ 16 h 74"/>
                  <a:gd name="T6" fmla="*/ 40 w 201"/>
                  <a:gd name="T7" fmla="*/ 14 h 74"/>
                  <a:gd name="T8" fmla="*/ 0 w 201"/>
                  <a:gd name="T9" fmla="*/ 12 h 74"/>
                  <a:gd name="T10" fmla="*/ 0 w 201"/>
                  <a:gd name="T11" fmla="*/ 12 h 74"/>
                  <a:gd name="T12" fmla="*/ 8 w 201"/>
                  <a:gd name="T13" fmla="*/ 3 h 74"/>
                  <a:gd name="T14" fmla="*/ 53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6" y="67"/>
                      <a:pt x="191" y="64"/>
                    </a:cubicBezTo>
                    <a:cubicBezTo>
                      <a:pt x="52" y="16"/>
                      <a:pt x="52" y="16"/>
                      <a:pt x="52" y="16"/>
                    </a:cubicBezTo>
                    <a:cubicBezTo>
                      <a:pt x="48" y="15"/>
                      <a:pt x="44" y="14"/>
                      <a:pt x="40" y="14"/>
                    </a:cubicBezTo>
                    <a:cubicBezTo>
                      <a:pt x="0" y="12"/>
                      <a:pt x="0" y="12"/>
                      <a:pt x="0" y="12"/>
                    </a:cubicBezTo>
                    <a:cubicBezTo>
                      <a:pt x="0" y="12"/>
                      <a:pt x="0" y="12"/>
                      <a:pt x="0" y="12"/>
                    </a:cubicBezTo>
                    <a:cubicBezTo>
                      <a:pt x="8" y="3"/>
                      <a:pt x="8" y="3"/>
                      <a:pt x="8" y="3"/>
                    </a:cubicBezTo>
                    <a:cubicBezTo>
                      <a:pt x="8" y="3"/>
                      <a:pt x="31" y="0"/>
                      <a:pt x="53" y="6"/>
                    </a:cubicBezTo>
                    <a:cubicBezTo>
                      <a:pt x="74" y="13"/>
                      <a:pt x="201" y="58"/>
                      <a:pt x="201" y="58"/>
                    </a:cubicBezTo>
                    <a:lnTo>
                      <a:pt x="175" y="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7">
                <a:extLst>
                  <a:ext uri="{FF2B5EF4-FFF2-40B4-BE49-F238E27FC236}">
                    <a16:creationId xmlns:a16="http://schemas.microsoft.com/office/drawing/2014/main" id="{05BD3E2D-A1F4-4BA1-A718-642590DF6FAB}"/>
                  </a:ext>
                </a:extLst>
              </p:cNvPr>
              <p:cNvSpPr>
                <a:spLocks/>
              </p:cNvSpPr>
              <p:nvPr/>
            </p:nvSpPr>
            <p:spPr bwMode="auto">
              <a:xfrm>
                <a:off x="9928226" y="3640138"/>
                <a:ext cx="1038225" cy="212725"/>
              </a:xfrm>
              <a:custGeom>
                <a:avLst/>
                <a:gdLst>
                  <a:gd name="T0" fmla="*/ 442 w 448"/>
                  <a:gd name="T1" fmla="*/ 33 h 91"/>
                  <a:gd name="T2" fmla="*/ 10 w 448"/>
                  <a:gd name="T3" fmla="*/ 90 h 91"/>
                  <a:gd name="T4" fmla="*/ 3 w 448"/>
                  <a:gd name="T5" fmla="*/ 85 h 91"/>
                  <a:gd name="T6" fmla="*/ 1 w 448"/>
                  <a:gd name="T7" fmla="*/ 63 h 91"/>
                  <a:gd name="T8" fmla="*/ 6 w 448"/>
                  <a:gd name="T9" fmla="*/ 57 h 91"/>
                  <a:gd name="T10" fmla="*/ 438 w 448"/>
                  <a:gd name="T11" fmla="*/ 0 h 91"/>
                  <a:gd name="T12" fmla="*/ 445 w 448"/>
                  <a:gd name="T13" fmla="*/ 5 h 91"/>
                  <a:gd name="T14" fmla="*/ 448 w 448"/>
                  <a:gd name="T15" fmla="*/ 27 h 91"/>
                  <a:gd name="T16" fmla="*/ 442 w 448"/>
                  <a:gd name="T17"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3"/>
                    </a:moveTo>
                    <a:cubicBezTo>
                      <a:pt x="10" y="90"/>
                      <a:pt x="10" y="90"/>
                      <a:pt x="10" y="90"/>
                    </a:cubicBezTo>
                    <a:cubicBezTo>
                      <a:pt x="7" y="91"/>
                      <a:pt x="4" y="88"/>
                      <a:pt x="3" y="85"/>
                    </a:cubicBezTo>
                    <a:cubicBezTo>
                      <a:pt x="1" y="63"/>
                      <a:pt x="1" y="63"/>
                      <a:pt x="1" y="63"/>
                    </a:cubicBezTo>
                    <a:cubicBezTo>
                      <a:pt x="0" y="60"/>
                      <a:pt x="2" y="57"/>
                      <a:pt x="6" y="57"/>
                    </a:cubicBezTo>
                    <a:cubicBezTo>
                      <a:pt x="438" y="0"/>
                      <a:pt x="438" y="0"/>
                      <a:pt x="438" y="0"/>
                    </a:cubicBezTo>
                    <a:cubicBezTo>
                      <a:pt x="441" y="0"/>
                      <a:pt x="444" y="2"/>
                      <a:pt x="445" y="5"/>
                    </a:cubicBezTo>
                    <a:cubicBezTo>
                      <a:pt x="448" y="27"/>
                      <a:pt x="448" y="27"/>
                      <a:pt x="448" y="27"/>
                    </a:cubicBezTo>
                    <a:cubicBezTo>
                      <a:pt x="448" y="30"/>
                      <a:pt x="446" y="33"/>
                      <a:pt x="442" y="33"/>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28">
                <a:extLst>
                  <a:ext uri="{FF2B5EF4-FFF2-40B4-BE49-F238E27FC236}">
                    <a16:creationId xmlns:a16="http://schemas.microsoft.com/office/drawing/2014/main" id="{6BE7EAB4-A4CD-46E8-9F40-EE337CE05E53}"/>
                  </a:ext>
                </a:extLst>
              </p:cNvPr>
              <p:cNvSpPr>
                <a:spLocks/>
              </p:cNvSpPr>
              <p:nvPr/>
            </p:nvSpPr>
            <p:spPr bwMode="auto">
              <a:xfrm>
                <a:off x="10282238" y="3527425"/>
                <a:ext cx="166688" cy="322263"/>
              </a:xfrm>
              <a:custGeom>
                <a:avLst/>
                <a:gdLst>
                  <a:gd name="T0" fmla="*/ 0 w 72"/>
                  <a:gd name="T1" fmla="*/ 13 h 139"/>
                  <a:gd name="T2" fmla="*/ 8 w 72"/>
                  <a:gd name="T3" fmla="*/ 105 h 139"/>
                  <a:gd name="T4" fmla="*/ 16 w 72"/>
                  <a:gd name="T5" fmla="*/ 105 h 139"/>
                  <a:gd name="T6" fmla="*/ 22 w 72"/>
                  <a:gd name="T7" fmla="*/ 80 h 139"/>
                  <a:gd name="T8" fmla="*/ 27 w 72"/>
                  <a:gd name="T9" fmla="*/ 118 h 139"/>
                  <a:gd name="T10" fmla="*/ 35 w 72"/>
                  <a:gd name="T11" fmla="*/ 118 h 139"/>
                  <a:gd name="T12" fmla="*/ 40 w 72"/>
                  <a:gd name="T13" fmla="*/ 79 h 139"/>
                  <a:gd name="T14" fmla="*/ 47 w 72"/>
                  <a:gd name="T15" fmla="*/ 134 h 139"/>
                  <a:gd name="T16" fmla="*/ 53 w 72"/>
                  <a:gd name="T17" fmla="*/ 134 h 139"/>
                  <a:gd name="T18" fmla="*/ 56 w 72"/>
                  <a:gd name="T19" fmla="*/ 81 h 139"/>
                  <a:gd name="T20" fmla="*/ 65 w 72"/>
                  <a:gd name="T21" fmla="*/ 139 h 139"/>
                  <a:gd name="T22" fmla="*/ 71 w 72"/>
                  <a:gd name="T23" fmla="*/ 139 h 139"/>
                  <a:gd name="T24" fmla="*/ 72 w 72"/>
                  <a:gd name="T25" fmla="*/ 80 h 139"/>
                  <a:gd name="T26" fmla="*/ 36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4" y="23"/>
                      <a:pt x="5" y="90"/>
                      <a:pt x="8" y="105"/>
                    </a:cubicBezTo>
                    <a:cubicBezTo>
                      <a:pt x="16" y="105"/>
                      <a:pt x="16" y="105"/>
                      <a:pt x="16" y="105"/>
                    </a:cubicBezTo>
                    <a:cubicBezTo>
                      <a:pt x="22" y="80"/>
                      <a:pt x="22" y="80"/>
                      <a:pt x="22" y="80"/>
                    </a:cubicBezTo>
                    <a:cubicBezTo>
                      <a:pt x="27" y="118"/>
                      <a:pt x="27" y="118"/>
                      <a:pt x="27" y="118"/>
                    </a:cubicBezTo>
                    <a:cubicBezTo>
                      <a:pt x="35" y="118"/>
                      <a:pt x="35" y="118"/>
                      <a:pt x="35"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5" y="139"/>
                      <a:pt x="65" y="139"/>
                      <a:pt x="65" y="139"/>
                    </a:cubicBezTo>
                    <a:cubicBezTo>
                      <a:pt x="71" y="139"/>
                      <a:pt x="71" y="139"/>
                      <a:pt x="71" y="139"/>
                    </a:cubicBezTo>
                    <a:cubicBezTo>
                      <a:pt x="72" y="80"/>
                      <a:pt x="72" y="80"/>
                      <a:pt x="72" y="80"/>
                    </a:cubicBezTo>
                    <a:cubicBezTo>
                      <a:pt x="68" y="59"/>
                      <a:pt x="43" y="5"/>
                      <a:pt x="36" y="0"/>
                    </a:cubicBez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9">
                <a:extLst>
                  <a:ext uri="{FF2B5EF4-FFF2-40B4-BE49-F238E27FC236}">
                    <a16:creationId xmlns:a16="http://schemas.microsoft.com/office/drawing/2014/main" id="{BC727B41-2D32-460D-A35F-EE16E8EDEB08}"/>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 name="T6" fmla="*/ 0 w 8"/>
                  <a:gd name="T7" fmla="*/ 35 h 35"/>
                </a:gdLst>
                <a:ahLst/>
                <a:cxnLst>
                  <a:cxn ang="0">
                    <a:pos x="T0" y="T1"/>
                  </a:cxn>
                  <a:cxn ang="0">
                    <a:pos x="T2" y="T3"/>
                  </a:cxn>
                  <a:cxn ang="0">
                    <a:pos x="T4" y="T5"/>
                  </a:cxn>
                  <a:cxn ang="0">
                    <a:pos x="T6" y="T7"/>
                  </a:cxn>
                </a:cxnLst>
                <a:rect l="0" t="0" r="r" b="b"/>
                <a:pathLst>
                  <a:path w="8" h="35">
                    <a:moveTo>
                      <a:pt x="0" y="35"/>
                    </a:moveTo>
                    <a:lnTo>
                      <a:pt x="8" y="28"/>
                    </a:lnTo>
                    <a:lnTo>
                      <a:pt x="8" y="0"/>
                    </a:lnTo>
                    <a:lnTo>
                      <a:pt x="0" y="35"/>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30">
                <a:extLst>
                  <a:ext uri="{FF2B5EF4-FFF2-40B4-BE49-F238E27FC236}">
                    <a16:creationId xmlns:a16="http://schemas.microsoft.com/office/drawing/2014/main" id="{68292CB1-44A8-4D81-98A7-DC046CB2043C}"/>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Lst>
                <a:ahLst/>
                <a:cxnLst>
                  <a:cxn ang="0">
                    <a:pos x="T0" y="T1"/>
                  </a:cxn>
                  <a:cxn ang="0">
                    <a:pos x="T2" y="T3"/>
                  </a:cxn>
                  <a:cxn ang="0">
                    <a:pos x="T4" y="T5"/>
                  </a:cxn>
                </a:cxnLst>
                <a:rect l="0" t="0" r="r" b="b"/>
                <a:pathLst>
                  <a:path w="8" h="35">
                    <a:moveTo>
                      <a:pt x="0" y="35"/>
                    </a:moveTo>
                    <a:lnTo>
                      <a:pt x="8" y="2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31">
                <a:extLst>
                  <a:ext uri="{FF2B5EF4-FFF2-40B4-BE49-F238E27FC236}">
                    <a16:creationId xmlns:a16="http://schemas.microsoft.com/office/drawing/2014/main" id="{0FF694A7-8CD3-4AD0-99EF-AB4FDCA14425}"/>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 name="T6" fmla="*/ 0 w 9"/>
                  <a:gd name="T7" fmla="*/ 57 h 57"/>
                </a:gdLst>
                <a:ahLst/>
                <a:cxnLst>
                  <a:cxn ang="0">
                    <a:pos x="T0" y="T1"/>
                  </a:cxn>
                  <a:cxn ang="0">
                    <a:pos x="T2" y="T3"/>
                  </a:cxn>
                  <a:cxn ang="0">
                    <a:pos x="T4" y="T5"/>
                  </a:cxn>
                  <a:cxn ang="0">
                    <a:pos x="T6" y="T7"/>
                  </a:cxn>
                </a:cxnLst>
                <a:rect l="0" t="0" r="r" b="b"/>
                <a:pathLst>
                  <a:path w="9" h="57">
                    <a:moveTo>
                      <a:pt x="0" y="57"/>
                    </a:moveTo>
                    <a:lnTo>
                      <a:pt x="9" y="16"/>
                    </a:lnTo>
                    <a:lnTo>
                      <a:pt x="8" y="0"/>
                    </a:lnTo>
                    <a:lnTo>
                      <a:pt x="0" y="5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2">
                <a:extLst>
                  <a:ext uri="{FF2B5EF4-FFF2-40B4-BE49-F238E27FC236}">
                    <a16:creationId xmlns:a16="http://schemas.microsoft.com/office/drawing/2014/main" id="{733B257C-8FD7-4182-989A-9F6C774315F8}"/>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Lst>
                <a:ahLst/>
                <a:cxnLst>
                  <a:cxn ang="0">
                    <a:pos x="T0" y="T1"/>
                  </a:cxn>
                  <a:cxn ang="0">
                    <a:pos x="T2" y="T3"/>
                  </a:cxn>
                  <a:cxn ang="0">
                    <a:pos x="T4" y="T5"/>
                  </a:cxn>
                </a:cxnLst>
                <a:rect l="0" t="0" r="r" b="b"/>
                <a:pathLst>
                  <a:path w="9" h="57">
                    <a:moveTo>
                      <a:pt x="0" y="57"/>
                    </a:moveTo>
                    <a:lnTo>
                      <a:pt x="9"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3">
                <a:extLst>
                  <a:ext uri="{FF2B5EF4-FFF2-40B4-BE49-F238E27FC236}">
                    <a16:creationId xmlns:a16="http://schemas.microsoft.com/office/drawing/2014/main" id="{1A00A320-AB02-480E-911D-7D050209F22B}"/>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 name="T6" fmla="*/ 0 w 6"/>
                  <a:gd name="T7" fmla="*/ 78 h 78"/>
                </a:gdLst>
                <a:ahLst/>
                <a:cxnLst>
                  <a:cxn ang="0">
                    <a:pos x="T0" y="T1"/>
                  </a:cxn>
                  <a:cxn ang="0">
                    <a:pos x="T2" y="T3"/>
                  </a:cxn>
                  <a:cxn ang="0">
                    <a:pos x="T4" y="T5"/>
                  </a:cxn>
                  <a:cxn ang="0">
                    <a:pos x="T6" y="T7"/>
                  </a:cxn>
                </a:cxnLst>
                <a:rect l="0" t="0" r="r" b="b"/>
                <a:pathLst>
                  <a:path w="6" h="78">
                    <a:moveTo>
                      <a:pt x="0" y="78"/>
                    </a:moveTo>
                    <a:lnTo>
                      <a:pt x="6" y="13"/>
                    </a:lnTo>
                    <a:lnTo>
                      <a:pt x="4" y="0"/>
                    </a:lnTo>
                    <a:lnTo>
                      <a:pt x="0" y="78"/>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4">
                <a:extLst>
                  <a:ext uri="{FF2B5EF4-FFF2-40B4-BE49-F238E27FC236}">
                    <a16:creationId xmlns:a16="http://schemas.microsoft.com/office/drawing/2014/main" id="{A761E57C-5CDD-4B64-AA72-B3A6300F7C37}"/>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Lst>
                <a:ahLst/>
                <a:cxnLst>
                  <a:cxn ang="0">
                    <a:pos x="T0" y="T1"/>
                  </a:cxn>
                  <a:cxn ang="0">
                    <a:pos x="T2" y="T3"/>
                  </a:cxn>
                  <a:cxn ang="0">
                    <a:pos x="T4" y="T5"/>
                  </a:cxn>
                </a:cxnLst>
                <a:rect l="0" t="0" r="r" b="b"/>
                <a:pathLst>
                  <a:path w="6" h="78">
                    <a:moveTo>
                      <a:pt x="0" y="78"/>
                    </a:moveTo>
                    <a:lnTo>
                      <a:pt x="6" y="13"/>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5">
                <a:extLst>
                  <a:ext uri="{FF2B5EF4-FFF2-40B4-BE49-F238E27FC236}">
                    <a16:creationId xmlns:a16="http://schemas.microsoft.com/office/drawing/2014/main" id="{68517C9C-2A39-4FC2-95B7-5F5982AB9591}"/>
                  </a:ext>
                </a:extLst>
              </p:cNvPr>
              <p:cNvSpPr>
                <a:spLocks/>
              </p:cNvSpPr>
              <p:nvPr/>
            </p:nvSpPr>
            <p:spPr bwMode="auto">
              <a:xfrm>
                <a:off x="10250488" y="3462338"/>
                <a:ext cx="115888" cy="95250"/>
              </a:xfrm>
              <a:custGeom>
                <a:avLst/>
                <a:gdLst>
                  <a:gd name="T0" fmla="*/ 4 w 73"/>
                  <a:gd name="T1" fmla="*/ 23 h 60"/>
                  <a:gd name="T2" fmla="*/ 20 w 73"/>
                  <a:gd name="T3" fmla="*/ 60 h 60"/>
                  <a:gd name="T4" fmla="*/ 73 w 73"/>
                  <a:gd name="T5" fmla="*/ 41 h 60"/>
                  <a:gd name="T6" fmla="*/ 58 w 73"/>
                  <a:gd name="T7" fmla="*/ 0 h 60"/>
                  <a:gd name="T8" fmla="*/ 0 w 73"/>
                  <a:gd name="T9" fmla="*/ 19 h 60"/>
                  <a:gd name="T10" fmla="*/ 4 w 73"/>
                  <a:gd name="T11" fmla="*/ 23 h 60"/>
                </a:gdLst>
                <a:ahLst/>
                <a:cxnLst>
                  <a:cxn ang="0">
                    <a:pos x="T0" y="T1"/>
                  </a:cxn>
                  <a:cxn ang="0">
                    <a:pos x="T2" y="T3"/>
                  </a:cxn>
                  <a:cxn ang="0">
                    <a:pos x="T4" y="T5"/>
                  </a:cxn>
                  <a:cxn ang="0">
                    <a:pos x="T6" y="T7"/>
                  </a:cxn>
                  <a:cxn ang="0">
                    <a:pos x="T8" y="T9"/>
                  </a:cxn>
                  <a:cxn ang="0">
                    <a:pos x="T10" y="T11"/>
                  </a:cxn>
                </a:cxnLst>
                <a:rect l="0" t="0" r="r" b="b"/>
                <a:pathLst>
                  <a:path w="73" h="60">
                    <a:moveTo>
                      <a:pt x="4" y="23"/>
                    </a:moveTo>
                    <a:lnTo>
                      <a:pt x="20" y="60"/>
                    </a:lnTo>
                    <a:lnTo>
                      <a:pt x="73" y="41"/>
                    </a:lnTo>
                    <a:lnTo>
                      <a:pt x="58" y="0"/>
                    </a:lnTo>
                    <a:lnTo>
                      <a:pt x="0" y="19"/>
                    </a:lnTo>
                    <a:lnTo>
                      <a:pt x="4" y="2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6">
                <a:extLst>
                  <a:ext uri="{FF2B5EF4-FFF2-40B4-BE49-F238E27FC236}">
                    <a16:creationId xmlns:a16="http://schemas.microsoft.com/office/drawing/2014/main" id="{79827394-CE52-420C-BEA9-89C08E65014A}"/>
                  </a:ext>
                </a:extLst>
              </p:cNvPr>
              <p:cNvSpPr>
                <a:spLocks/>
              </p:cNvSpPr>
              <p:nvPr/>
            </p:nvSpPr>
            <p:spPr bwMode="auto">
              <a:xfrm>
                <a:off x="10036176" y="2643188"/>
                <a:ext cx="903288" cy="863600"/>
              </a:xfrm>
              <a:custGeom>
                <a:avLst/>
                <a:gdLst>
                  <a:gd name="T0" fmla="*/ 389 w 389"/>
                  <a:gd name="T1" fmla="*/ 4 h 372"/>
                  <a:gd name="T2" fmla="*/ 325 w 389"/>
                  <a:gd name="T3" fmla="*/ 115 h 372"/>
                  <a:gd name="T4" fmla="*/ 84 w 389"/>
                  <a:gd name="T5" fmla="*/ 131 h 372"/>
                  <a:gd name="T6" fmla="*/ 98 w 389"/>
                  <a:gd name="T7" fmla="*/ 180 h 372"/>
                  <a:gd name="T8" fmla="*/ 98 w 389"/>
                  <a:gd name="T9" fmla="*/ 180 h 372"/>
                  <a:gd name="T10" fmla="*/ 137 w 389"/>
                  <a:gd name="T11" fmla="*/ 355 h 372"/>
                  <a:gd name="T12" fmla="*/ 124 w 389"/>
                  <a:gd name="T13" fmla="*/ 360 h 372"/>
                  <a:gd name="T14" fmla="*/ 89 w 389"/>
                  <a:gd name="T15" fmla="*/ 372 h 372"/>
                  <a:gd name="T16" fmla="*/ 7 w 389"/>
                  <a:gd name="T17" fmla="*/ 129 h 372"/>
                  <a:gd name="T18" fmla="*/ 28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5" y="115"/>
                      <a:pt x="325" y="115"/>
                      <a:pt x="325" y="115"/>
                    </a:cubicBezTo>
                    <a:cubicBezTo>
                      <a:pt x="240" y="131"/>
                      <a:pt x="158" y="138"/>
                      <a:pt x="84" y="131"/>
                    </a:cubicBezTo>
                    <a:cubicBezTo>
                      <a:pt x="89" y="147"/>
                      <a:pt x="93" y="163"/>
                      <a:pt x="98" y="180"/>
                    </a:cubicBezTo>
                    <a:cubicBezTo>
                      <a:pt x="98" y="180"/>
                      <a:pt x="98" y="180"/>
                      <a:pt x="98" y="180"/>
                    </a:cubicBezTo>
                    <a:cubicBezTo>
                      <a:pt x="112" y="234"/>
                      <a:pt x="125" y="293"/>
                      <a:pt x="137" y="355"/>
                    </a:cubicBezTo>
                    <a:cubicBezTo>
                      <a:pt x="124" y="360"/>
                      <a:pt x="124" y="360"/>
                      <a:pt x="124" y="360"/>
                    </a:cubicBezTo>
                    <a:cubicBezTo>
                      <a:pt x="89" y="372"/>
                      <a:pt x="89" y="372"/>
                      <a:pt x="89" y="372"/>
                    </a:cubicBezTo>
                    <a:cubicBezTo>
                      <a:pt x="50" y="282"/>
                      <a:pt x="16" y="196"/>
                      <a:pt x="7" y="129"/>
                    </a:cubicBezTo>
                    <a:cubicBezTo>
                      <a:pt x="0" y="99"/>
                      <a:pt x="6" y="79"/>
                      <a:pt x="28" y="69"/>
                    </a:cubicBezTo>
                    <a:cubicBezTo>
                      <a:pt x="170" y="22"/>
                      <a:pt x="291" y="0"/>
                      <a:pt x="389"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7">
                <a:extLst>
                  <a:ext uri="{FF2B5EF4-FFF2-40B4-BE49-F238E27FC236}">
                    <a16:creationId xmlns:a16="http://schemas.microsoft.com/office/drawing/2014/main" id="{704F1C49-5FF0-49E1-B401-E522E140ECE9}"/>
                  </a:ext>
                </a:extLst>
              </p:cNvPr>
              <p:cNvSpPr>
                <a:spLocks/>
              </p:cNvSpPr>
              <p:nvPr/>
            </p:nvSpPr>
            <p:spPr bwMode="auto">
              <a:xfrm>
                <a:off x="10139363" y="2867025"/>
                <a:ext cx="92075" cy="79375"/>
              </a:xfrm>
              <a:custGeom>
                <a:avLst/>
                <a:gdLst>
                  <a:gd name="T0" fmla="*/ 40 w 40"/>
                  <a:gd name="T1" fmla="*/ 34 h 34"/>
                  <a:gd name="T2" fmla="*/ 0 w 40"/>
                  <a:gd name="T3" fmla="*/ 0 h 34"/>
                  <a:gd name="T4" fmla="*/ 40 w 40"/>
                  <a:gd name="T5" fmla="*/ 34 h 34"/>
                </a:gdLst>
                <a:ahLst/>
                <a:cxnLst>
                  <a:cxn ang="0">
                    <a:pos x="T0" y="T1"/>
                  </a:cxn>
                  <a:cxn ang="0">
                    <a:pos x="T2" y="T3"/>
                  </a:cxn>
                  <a:cxn ang="0">
                    <a:pos x="T4" y="T5"/>
                  </a:cxn>
                </a:cxnLst>
                <a:rect l="0" t="0" r="r" b="b"/>
                <a:pathLst>
                  <a:path w="40" h="34">
                    <a:moveTo>
                      <a:pt x="40" y="34"/>
                    </a:moveTo>
                    <a:cubicBezTo>
                      <a:pt x="40" y="34"/>
                      <a:pt x="3" y="19"/>
                      <a:pt x="0" y="0"/>
                    </a:cubicBezTo>
                    <a:cubicBezTo>
                      <a:pt x="0" y="0"/>
                      <a:pt x="7" y="12"/>
                      <a:pt x="40" y="3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8">
                <a:extLst>
                  <a:ext uri="{FF2B5EF4-FFF2-40B4-BE49-F238E27FC236}">
                    <a16:creationId xmlns:a16="http://schemas.microsoft.com/office/drawing/2014/main" id="{8C9582A8-11D7-4DDC-BB41-E8ED51F87505}"/>
                  </a:ext>
                </a:extLst>
              </p:cNvPr>
              <p:cNvSpPr>
                <a:spLocks/>
              </p:cNvSpPr>
              <p:nvPr/>
            </p:nvSpPr>
            <p:spPr bwMode="auto">
              <a:xfrm>
                <a:off x="10186988" y="2828925"/>
                <a:ext cx="47625" cy="11747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9">
                <a:extLst>
                  <a:ext uri="{FF2B5EF4-FFF2-40B4-BE49-F238E27FC236}">
                    <a16:creationId xmlns:a16="http://schemas.microsoft.com/office/drawing/2014/main" id="{494A53F5-57B4-4511-AA96-9FD5E8C52B64}"/>
                  </a:ext>
                </a:extLst>
              </p:cNvPr>
              <p:cNvSpPr>
                <a:spLocks/>
              </p:cNvSpPr>
              <p:nvPr/>
            </p:nvSpPr>
            <p:spPr bwMode="auto">
              <a:xfrm>
                <a:off x="10264776" y="3060700"/>
                <a:ext cx="90488" cy="417513"/>
              </a:xfrm>
              <a:custGeom>
                <a:avLst/>
                <a:gdLst>
                  <a:gd name="T0" fmla="*/ 39 w 39"/>
                  <a:gd name="T1" fmla="*/ 175 h 180"/>
                  <a:gd name="T2" fmla="*/ 26 w 39"/>
                  <a:gd name="T3" fmla="*/ 180 h 180"/>
                  <a:gd name="T4" fmla="*/ 0 w 39"/>
                  <a:gd name="T5" fmla="*/ 0 h 180"/>
                  <a:gd name="T6" fmla="*/ 39 w 39"/>
                  <a:gd name="T7" fmla="*/ 175 h 180"/>
                </a:gdLst>
                <a:ahLst/>
                <a:cxnLst>
                  <a:cxn ang="0">
                    <a:pos x="T0" y="T1"/>
                  </a:cxn>
                  <a:cxn ang="0">
                    <a:pos x="T2" y="T3"/>
                  </a:cxn>
                  <a:cxn ang="0">
                    <a:pos x="T4" y="T5"/>
                  </a:cxn>
                  <a:cxn ang="0">
                    <a:pos x="T6" y="T7"/>
                  </a:cxn>
                </a:cxnLst>
                <a:rect l="0" t="0" r="r" b="b"/>
                <a:pathLst>
                  <a:path w="39" h="180">
                    <a:moveTo>
                      <a:pt x="39" y="175"/>
                    </a:moveTo>
                    <a:cubicBezTo>
                      <a:pt x="26" y="180"/>
                      <a:pt x="26" y="180"/>
                      <a:pt x="26" y="180"/>
                    </a:cubicBezTo>
                    <a:cubicBezTo>
                      <a:pt x="0" y="0"/>
                      <a:pt x="0" y="0"/>
                      <a:pt x="0" y="0"/>
                    </a:cubicBezTo>
                    <a:cubicBezTo>
                      <a:pt x="14" y="54"/>
                      <a:pt x="27" y="113"/>
                      <a:pt x="39" y="17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248" name="Freeform: Shape 247">
            <a:extLst>
              <a:ext uri="{FF2B5EF4-FFF2-40B4-BE49-F238E27FC236}">
                <a16:creationId xmlns:a16="http://schemas.microsoft.com/office/drawing/2014/main" id="{80FAAD79-D0D3-49E4-B343-DA0BF2C01FEA}"/>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B679E049-28B1-4204-83B0-91DFB2C22273}"/>
              </a:ext>
            </a:extLst>
          </p:cNvPr>
          <p:cNvSpPr>
            <a:spLocks/>
          </p:cNvSpPr>
          <p:nvPr/>
        </p:nvSpPr>
        <p:spPr bwMode="auto">
          <a:xfrm>
            <a:off x="6056314" y="2380456"/>
            <a:ext cx="2754313" cy="1049338"/>
          </a:xfrm>
          <a:custGeom>
            <a:avLst/>
            <a:gdLst>
              <a:gd name="T0" fmla="*/ 1106 w 1187"/>
              <a:gd name="T1" fmla="*/ 255 h 452"/>
              <a:gd name="T2" fmla="*/ 1073 w 1187"/>
              <a:gd name="T3" fmla="*/ 236 h 452"/>
              <a:gd name="T4" fmla="*/ 975 w 1187"/>
              <a:gd name="T5" fmla="*/ 191 h 452"/>
              <a:gd name="T6" fmla="*/ 895 w 1187"/>
              <a:gd name="T7" fmla="*/ 218 h 452"/>
              <a:gd name="T8" fmla="*/ 876 w 1187"/>
              <a:gd name="T9" fmla="*/ 215 h 452"/>
              <a:gd name="T10" fmla="*/ 695 w 1187"/>
              <a:gd name="T11" fmla="*/ 77 h 452"/>
              <a:gd name="T12" fmla="*/ 687 w 1187"/>
              <a:gd name="T13" fmla="*/ 78 h 452"/>
              <a:gd name="T14" fmla="*/ 644 w 1187"/>
              <a:gd name="T15" fmla="*/ 62 h 452"/>
              <a:gd name="T16" fmla="*/ 489 w 1187"/>
              <a:gd name="T17" fmla="*/ 0 h 452"/>
              <a:gd name="T18" fmla="*/ 316 w 1187"/>
              <a:gd name="T19" fmla="*/ 82 h 452"/>
              <a:gd name="T20" fmla="*/ 270 w 1187"/>
              <a:gd name="T21" fmla="*/ 103 h 452"/>
              <a:gd name="T22" fmla="*/ 269 w 1187"/>
              <a:gd name="T23" fmla="*/ 103 h 452"/>
              <a:gd name="T24" fmla="*/ 127 w 1187"/>
              <a:gd name="T25" fmla="*/ 178 h 452"/>
              <a:gd name="T26" fmla="*/ 97 w 1187"/>
              <a:gd name="T27" fmla="*/ 199 h 452"/>
              <a:gd name="T28" fmla="*/ 6 w 1187"/>
              <a:gd name="T29" fmla="*/ 335 h 452"/>
              <a:gd name="T30" fmla="*/ 123 w 1187"/>
              <a:gd name="T31" fmla="*/ 450 h 452"/>
              <a:gd name="T32" fmla="*/ 162 w 1187"/>
              <a:gd name="T33" fmla="*/ 448 h 452"/>
              <a:gd name="T34" fmla="*/ 232 w 1187"/>
              <a:gd name="T35" fmla="*/ 447 h 452"/>
              <a:gd name="T36" fmla="*/ 269 w 1187"/>
              <a:gd name="T37" fmla="*/ 451 h 452"/>
              <a:gd name="T38" fmla="*/ 329 w 1187"/>
              <a:gd name="T39" fmla="*/ 440 h 452"/>
              <a:gd name="T40" fmla="*/ 420 w 1187"/>
              <a:gd name="T41" fmla="*/ 440 h 452"/>
              <a:gd name="T42" fmla="*/ 489 w 1187"/>
              <a:gd name="T43" fmla="*/ 451 h 452"/>
              <a:gd name="T44" fmla="*/ 554 w 1187"/>
              <a:gd name="T45" fmla="*/ 441 h 452"/>
              <a:gd name="T46" fmla="*/ 641 w 1187"/>
              <a:gd name="T47" fmla="*/ 443 h 452"/>
              <a:gd name="T48" fmla="*/ 695 w 1187"/>
              <a:gd name="T49" fmla="*/ 451 h 452"/>
              <a:gd name="T50" fmla="*/ 747 w 1187"/>
              <a:gd name="T51" fmla="*/ 444 h 452"/>
              <a:gd name="T52" fmla="*/ 833 w 1187"/>
              <a:gd name="T53" fmla="*/ 445 h 452"/>
              <a:gd name="T54" fmla="*/ 869 w 1187"/>
              <a:gd name="T55" fmla="*/ 451 h 452"/>
              <a:gd name="T56" fmla="*/ 893 w 1187"/>
              <a:gd name="T57" fmla="*/ 449 h 452"/>
              <a:gd name="T58" fmla="*/ 949 w 1187"/>
              <a:gd name="T59" fmla="*/ 448 h 452"/>
              <a:gd name="T60" fmla="*/ 975 w 1187"/>
              <a:gd name="T61" fmla="*/ 451 h 452"/>
              <a:gd name="T62" fmla="*/ 1001 w 1187"/>
              <a:gd name="T63" fmla="*/ 448 h 452"/>
              <a:gd name="T64" fmla="*/ 1064 w 1187"/>
              <a:gd name="T65" fmla="*/ 448 h 452"/>
              <a:gd name="T66" fmla="*/ 1087 w 1187"/>
              <a:gd name="T67" fmla="*/ 451 h 452"/>
              <a:gd name="T68" fmla="*/ 1185 w 1187"/>
              <a:gd name="T69" fmla="*/ 349 h 452"/>
              <a:gd name="T70" fmla="*/ 1106 w 1187"/>
              <a:gd name="T71"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7" h="452">
                <a:moveTo>
                  <a:pt x="1106" y="255"/>
                </a:moveTo>
                <a:cubicBezTo>
                  <a:pt x="1093" y="253"/>
                  <a:pt x="1082" y="246"/>
                  <a:pt x="1073" y="236"/>
                </a:cubicBezTo>
                <a:cubicBezTo>
                  <a:pt x="1050" y="208"/>
                  <a:pt x="1014" y="191"/>
                  <a:pt x="975" y="191"/>
                </a:cubicBezTo>
                <a:cubicBezTo>
                  <a:pt x="945" y="191"/>
                  <a:pt x="917" y="201"/>
                  <a:pt x="895" y="218"/>
                </a:cubicBezTo>
                <a:cubicBezTo>
                  <a:pt x="889" y="216"/>
                  <a:pt x="882" y="215"/>
                  <a:pt x="876" y="215"/>
                </a:cubicBezTo>
                <a:cubicBezTo>
                  <a:pt x="854" y="136"/>
                  <a:pt x="782" y="77"/>
                  <a:pt x="695" y="77"/>
                </a:cubicBezTo>
                <a:cubicBezTo>
                  <a:pt x="693" y="77"/>
                  <a:pt x="690" y="77"/>
                  <a:pt x="687" y="78"/>
                </a:cubicBezTo>
                <a:cubicBezTo>
                  <a:pt x="671" y="78"/>
                  <a:pt x="656" y="73"/>
                  <a:pt x="644" y="62"/>
                </a:cubicBezTo>
                <a:cubicBezTo>
                  <a:pt x="604" y="24"/>
                  <a:pt x="550" y="0"/>
                  <a:pt x="489" y="0"/>
                </a:cubicBezTo>
                <a:cubicBezTo>
                  <a:pt x="420" y="0"/>
                  <a:pt x="358" y="32"/>
                  <a:pt x="316" y="82"/>
                </a:cubicBezTo>
                <a:cubicBezTo>
                  <a:pt x="305" y="95"/>
                  <a:pt x="288" y="103"/>
                  <a:pt x="270" y="103"/>
                </a:cubicBezTo>
                <a:cubicBezTo>
                  <a:pt x="270" y="103"/>
                  <a:pt x="270" y="103"/>
                  <a:pt x="269" y="103"/>
                </a:cubicBezTo>
                <a:cubicBezTo>
                  <a:pt x="210" y="103"/>
                  <a:pt x="158" y="132"/>
                  <a:pt x="127" y="178"/>
                </a:cubicBezTo>
                <a:cubicBezTo>
                  <a:pt x="119" y="188"/>
                  <a:pt x="109" y="195"/>
                  <a:pt x="97" y="199"/>
                </a:cubicBezTo>
                <a:cubicBezTo>
                  <a:pt x="40" y="216"/>
                  <a:pt x="0" y="272"/>
                  <a:pt x="6" y="335"/>
                </a:cubicBezTo>
                <a:cubicBezTo>
                  <a:pt x="12" y="396"/>
                  <a:pt x="62" y="445"/>
                  <a:pt x="123" y="450"/>
                </a:cubicBezTo>
                <a:cubicBezTo>
                  <a:pt x="136" y="452"/>
                  <a:pt x="150" y="451"/>
                  <a:pt x="162" y="448"/>
                </a:cubicBezTo>
                <a:cubicBezTo>
                  <a:pt x="185" y="443"/>
                  <a:pt x="209" y="442"/>
                  <a:pt x="232" y="447"/>
                </a:cubicBezTo>
                <a:cubicBezTo>
                  <a:pt x="244" y="449"/>
                  <a:pt x="256" y="451"/>
                  <a:pt x="269" y="451"/>
                </a:cubicBezTo>
                <a:cubicBezTo>
                  <a:pt x="290" y="451"/>
                  <a:pt x="311" y="447"/>
                  <a:pt x="329" y="440"/>
                </a:cubicBezTo>
                <a:cubicBezTo>
                  <a:pt x="358" y="430"/>
                  <a:pt x="390" y="430"/>
                  <a:pt x="420" y="440"/>
                </a:cubicBezTo>
                <a:cubicBezTo>
                  <a:pt x="442" y="447"/>
                  <a:pt x="465" y="451"/>
                  <a:pt x="489" y="451"/>
                </a:cubicBezTo>
                <a:cubicBezTo>
                  <a:pt x="512" y="451"/>
                  <a:pt x="534" y="448"/>
                  <a:pt x="554" y="441"/>
                </a:cubicBezTo>
                <a:cubicBezTo>
                  <a:pt x="582" y="433"/>
                  <a:pt x="613" y="434"/>
                  <a:pt x="641" y="443"/>
                </a:cubicBezTo>
                <a:cubicBezTo>
                  <a:pt x="658" y="448"/>
                  <a:pt x="676" y="451"/>
                  <a:pt x="695" y="451"/>
                </a:cubicBezTo>
                <a:cubicBezTo>
                  <a:pt x="713" y="451"/>
                  <a:pt x="731" y="448"/>
                  <a:pt x="747" y="444"/>
                </a:cubicBezTo>
                <a:cubicBezTo>
                  <a:pt x="775" y="435"/>
                  <a:pt x="805" y="436"/>
                  <a:pt x="833" y="445"/>
                </a:cubicBezTo>
                <a:cubicBezTo>
                  <a:pt x="844" y="449"/>
                  <a:pt x="857" y="451"/>
                  <a:pt x="869" y="451"/>
                </a:cubicBezTo>
                <a:cubicBezTo>
                  <a:pt x="877" y="451"/>
                  <a:pt x="885" y="450"/>
                  <a:pt x="893" y="449"/>
                </a:cubicBezTo>
                <a:cubicBezTo>
                  <a:pt x="911" y="445"/>
                  <a:pt x="931" y="445"/>
                  <a:pt x="949" y="448"/>
                </a:cubicBezTo>
                <a:cubicBezTo>
                  <a:pt x="957" y="450"/>
                  <a:pt x="966" y="451"/>
                  <a:pt x="975" y="451"/>
                </a:cubicBezTo>
                <a:cubicBezTo>
                  <a:pt x="984" y="451"/>
                  <a:pt x="993" y="450"/>
                  <a:pt x="1001" y="448"/>
                </a:cubicBezTo>
                <a:cubicBezTo>
                  <a:pt x="1022" y="444"/>
                  <a:pt x="1043" y="443"/>
                  <a:pt x="1064" y="448"/>
                </a:cubicBezTo>
                <a:cubicBezTo>
                  <a:pt x="1071" y="450"/>
                  <a:pt x="1079" y="451"/>
                  <a:pt x="1087" y="451"/>
                </a:cubicBezTo>
                <a:cubicBezTo>
                  <a:pt x="1142" y="450"/>
                  <a:pt x="1187" y="404"/>
                  <a:pt x="1185" y="349"/>
                </a:cubicBezTo>
                <a:cubicBezTo>
                  <a:pt x="1183" y="303"/>
                  <a:pt x="1150" y="264"/>
                  <a:pt x="1106" y="2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
            <a:extLst>
              <a:ext uri="{FF2B5EF4-FFF2-40B4-BE49-F238E27FC236}">
                <a16:creationId xmlns:a16="http://schemas.microsoft.com/office/drawing/2014/main" id="{F5A29B91-BBD1-47AF-9A97-9C244ED0B4CE}"/>
              </a:ext>
            </a:extLst>
          </p:cNvPr>
          <p:cNvSpPr>
            <a:spLocks/>
          </p:cNvSpPr>
          <p:nvPr/>
        </p:nvSpPr>
        <p:spPr bwMode="auto">
          <a:xfrm>
            <a:off x="7264401" y="2505075"/>
            <a:ext cx="2019300" cy="768350"/>
          </a:xfrm>
          <a:custGeom>
            <a:avLst/>
            <a:gdLst>
              <a:gd name="T0" fmla="*/ 811 w 870"/>
              <a:gd name="T1" fmla="*/ 188 h 331"/>
              <a:gd name="T2" fmla="*/ 787 w 870"/>
              <a:gd name="T3" fmla="*/ 173 h 331"/>
              <a:gd name="T4" fmla="*/ 715 w 870"/>
              <a:gd name="T5" fmla="*/ 140 h 331"/>
              <a:gd name="T6" fmla="*/ 657 w 870"/>
              <a:gd name="T7" fmla="*/ 160 h 331"/>
              <a:gd name="T8" fmla="*/ 642 w 870"/>
              <a:gd name="T9" fmla="*/ 158 h 331"/>
              <a:gd name="T10" fmla="*/ 510 w 870"/>
              <a:gd name="T11" fmla="*/ 57 h 331"/>
              <a:gd name="T12" fmla="*/ 504 w 870"/>
              <a:gd name="T13" fmla="*/ 57 h 331"/>
              <a:gd name="T14" fmla="*/ 472 w 870"/>
              <a:gd name="T15" fmla="*/ 46 h 331"/>
              <a:gd name="T16" fmla="*/ 359 w 870"/>
              <a:gd name="T17" fmla="*/ 0 h 331"/>
              <a:gd name="T18" fmla="*/ 232 w 870"/>
              <a:gd name="T19" fmla="*/ 60 h 331"/>
              <a:gd name="T20" fmla="*/ 198 w 870"/>
              <a:gd name="T21" fmla="*/ 76 h 331"/>
              <a:gd name="T22" fmla="*/ 197 w 870"/>
              <a:gd name="T23" fmla="*/ 76 h 331"/>
              <a:gd name="T24" fmla="*/ 92 w 870"/>
              <a:gd name="T25" fmla="*/ 130 h 331"/>
              <a:gd name="T26" fmla="*/ 70 w 870"/>
              <a:gd name="T27" fmla="*/ 146 h 331"/>
              <a:gd name="T28" fmla="*/ 4 w 870"/>
              <a:gd name="T29" fmla="*/ 246 h 331"/>
              <a:gd name="T30" fmla="*/ 90 w 870"/>
              <a:gd name="T31" fmla="*/ 330 h 331"/>
              <a:gd name="T32" fmla="*/ 119 w 870"/>
              <a:gd name="T33" fmla="*/ 329 h 331"/>
              <a:gd name="T34" fmla="*/ 169 w 870"/>
              <a:gd name="T35" fmla="*/ 328 h 331"/>
              <a:gd name="T36" fmla="*/ 197 w 870"/>
              <a:gd name="T37" fmla="*/ 331 h 331"/>
              <a:gd name="T38" fmla="*/ 241 w 870"/>
              <a:gd name="T39" fmla="*/ 323 h 331"/>
              <a:gd name="T40" fmla="*/ 308 w 870"/>
              <a:gd name="T41" fmla="*/ 323 h 331"/>
              <a:gd name="T42" fmla="*/ 359 w 870"/>
              <a:gd name="T43" fmla="*/ 331 h 331"/>
              <a:gd name="T44" fmla="*/ 406 w 870"/>
              <a:gd name="T45" fmla="*/ 324 h 331"/>
              <a:gd name="T46" fmla="*/ 470 w 870"/>
              <a:gd name="T47" fmla="*/ 325 h 331"/>
              <a:gd name="T48" fmla="*/ 510 w 870"/>
              <a:gd name="T49" fmla="*/ 331 h 331"/>
              <a:gd name="T50" fmla="*/ 548 w 870"/>
              <a:gd name="T51" fmla="*/ 325 h 331"/>
              <a:gd name="T52" fmla="*/ 611 w 870"/>
              <a:gd name="T53" fmla="*/ 327 h 331"/>
              <a:gd name="T54" fmla="*/ 637 w 870"/>
              <a:gd name="T55" fmla="*/ 331 h 331"/>
              <a:gd name="T56" fmla="*/ 655 w 870"/>
              <a:gd name="T57" fmla="*/ 329 h 331"/>
              <a:gd name="T58" fmla="*/ 696 w 870"/>
              <a:gd name="T59" fmla="*/ 329 h 331"/>
              <a:gd name="T60" fmla="*/ 715 w 870"/>
              <a:gd name="T61" fmla="*/ 331 h 331"/>
              <a:gd name="T62" fmla="*/ 734 w 870"/>
              <a:gd name="T63" fmla="*/ 329 h 331"/>
              <a:gd name="T64" fmla="*/ 780 w 870"/>
              <a:gd name="T65" fmla="*/ 329 h 331"/>
              <a:gd name="T66" fmla="*/ 797 w 870"/>
              <a:gd name="T67" fmla="*/ 331 h 331"/>
              <a:gd name="T68" fmla="*/ 869 w 870"/>
              <a:gd name="T69" fmla="*/ 256 h 331"/>
              <a:gd name="T70" fmla="*/ 811 w 870"/>
              <a:gd name="T71" fmla="*/ 1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0" h="331">
                <a:moveTo>
                  <a:pt x="811" y="188"/>
                </a:moveTo>
                <a:cubicBezTo>
                  <a:pt x="801" y="186"/>
                  <a:pt x="793" y="180"/>
                  <a:pt x="787" y="173"/>
                </a:cubicBezTo>
                <a:cubicBezTo>
                  <a:pt x="770" y="153"/>
                  <a:pt x="744" y="140"/>
                  <a:pt x="715" y="140"/>
                </a:cubicBezTo>
                <a:cubicBezTo>
                  <a:pt x="693" y="140"/>
                  <a:pt x="673" y="147"/>
                  <a:pt x="657" y="160"/>
                </a:cubicBezTo>
                <a:cubicBezTo>
                  <a:pt x="652" y="159"/>
                  <a:pt x="647" y="158"/>
                  <a:pt x="642" y="158"/>
                </a:cubicBezTo>
                <a:cubicBezTo>
                  <a:pt x="626" y="100"/>
                  <a:pt x="573" y="57"/>
                  <a:pt x="510" y="57"/>
                </a:cubicBezTo>
                <a:cubicBezTo>
                  <a:pt x="508" y="57"/>
                  <a:pt x="506" y="57"/>
                  <a:pt x="504" y="57"/>
                </a:cubicBezTo>
                <a:cubicBezTo>
                  <a:pt x="492" y="58"/>
                  <a:pt x="481" y="54"/>
                  <a:pt x="472" y="46"/>
                </a:cubicBezTo>
                <a:cubicBezTo>
                  <a:pt x="443" y="18"/>
                  <a:pt x="403" y="0"/>
                  <a:pt x="359" y="0"/>
                </a:cubicBezTo>
                <a:cubicBezTo>
                  <a:pt x="308" y="0"/>
                  <a:pt x="262" y="24"/>
                  <a:pt x="232" y="60"/>
                </a:cubicBezTo>
                <a:cubicBezTo>
                  <a:pt x="223" y="70"/>
                  <a:pt x="211" y="76"/>
                  <a:pt x="198" y="76"/>
                </a:cubicBezTo>
                <a:cubicBezTo>
                  <a:pt x="198" y="76"/>
                  <a:pt x="197" y="76"/>
                  <a:pt x="197" y="76"/>
                </a:cubicBezTo>
                <a:cubicBezTo>
                  <a:pt x="154" y="76"/>
                  <a:pt x="115" y="97"/>
                  <a:pt x="92" y="130"/>
                </a:cubicBezTo>
                <a:cubicBezTo>
                  <a:pt x="87" y="138"/>
                  <a:pt x="79" y="143"/>
                  <a:pt x="70" y="146"/>
                </a:cubicBezTo>
                <a:cubicBezTo>
                  <a:pt x="29" y="159"/>
                  <a:pt x="0" y="199"/>
                  <a:pt x="4" y="246"/>
                </a:cubicBezTo>
                <a:cubicBezTo>
                  <a:pt x="9" y="291"/>
                  <a:pt x="45" y="327"/>
                  <a:pt x="90" y="330"/>
                </a:cubicBezTo>
                <a:cubicBezTo>
                  <a:pt x="100" y="331"/>
                  <a:pt x="109" y="331"/>
                  <a:pt x="119" y="329"/>
                </a:cubicBezTo>
                <a:cubicBezTo>
                  <a:pt x="135" y="325"/>
                  <a:pt x="153" y="324"/>
                  <a:pt x="169" y="328"/>
                </a:cubicBezTo>
                <a:cubicBezTo>
                  <a:pt x="178" y="330"/>
                  <a:pt x="188" y="331"/>
                  <a:pt x="197" y="331"/>
                </a:cubicBezTo>
                <a:cubicBezTo>
                  <a:pt x="213" y="331"/>
                  <a:pt x="227" y="328"/>
                  <a:pt x="241" y="323"/>
                </a:cubicBezTo>
                <a:cubicBezTo>
                  <a:pt x="263" y="315"/>
                  <a:pt x="286" y="316"/>
                  <a:pt x="308" y="323"/>
                </a:cubicBezTo>
                <a:cubicBezTo>
                  <a:pt x="324" y="328"/>
                  <a:pt x="341" y="331"/>
                  <a:pt x="359" y="331"/>
                </a:cubicBezTo>
                <a:cubicBezTo>
                  <a:pt x="375" y="331"/>
                  <a:pt x="391" y="328"/>
                  <a:pt x="406" y="324"/>
                </a:cubicBezTo>
                <a:cubicBezTo>
                  <a:pt x="427" y="318"/>
                  <a:pt x="449" y="319"/>
                  <a:pt x="470" y="325"/>
                </a:cubicBezTo>
                <a:cubicBezTo>
                  <a:pt x="482" y="329"/>
                  <a:pt x="496" y="331"/>
                  <a:pt x="510" y="331"/>
                </a:cubicBezTo>
                <a:cubicBezTo>
                  <a:pt x="523" y="331"/>
                  <a:pt x="536" y="329"/>
                  <a:pt x="548" y="325"/>
                </a:cubicBezTo>
                <a:cubicBezTo>
                  <a:pt x="568" y="320"/>
                  <a:pt x="590" y="320"/>
                  <a:pt x="611" y="327"/>
                </a:cubicBezTo>
                <a:cubicBezTo>
                  <a:pt x="619" y="329"/>
                  <a:pt x="628" y="331"/>
                  <a:pt x="637" y="331"/>
                </a:cubicBezTo>
                <a:cubicBezTo>
                  <a:pt x="643" y="331"/>
                  <a:pt x="649" y="330"/>
                  <a:pt x="655" y="329"/>
                </a:cubicBezTo>
                <a:cubicBezTo>
                  <a:pt x="668" y="326"/>
                  <a:pt x="682" y="326"/>
                  <a:pt x="696" y="329"/>
                </a:cubicBezTo>
                <a:cubicBezTo>
                  <a:pt x="702" y="330"/>
                  <a:pt x="708" y="331"/>
                  <a:pt x="715" y="331"/>
                </a:cubicBezTo>
                <a:cubicBezTo>
                  <a:pt x="721" y="331"/>
                  <a:pt x="728" y="330"/>
                  <a:pt x="734" y="329"/>
                </a:cubicBezTo>
                <a:cubicBezTo>
                  <a:pt x="749" y="326"/>
                  <a:pt x="765" y="325"/>
                  <a:pt x="780" y="329"/>
                </a:cubicBezTo>
                <a:cubicBezTo>
                  <a:pt x="785" y="330"/>
                  <a:pt x="791" y="331"/>
                  <a:pt x="797" y="331"/>
                </a:cubicBezTo>
                <a:cubicBezTo>
                  <a:pt x="837" y="330"/>
                  <a:pt x="870" y="296"/>
                  <a:pt x="869" y="256"/>
                </a:cubicBezTo>
                <a:cubicBezTo>
                  <a:pt x="868" y="222"/>
                  <a:pt x="843" y="194"/>
                  <a:pt x="811" y="188"/>
                </a:cubicBezTo>
                <a:close/>
              </a:path>
            </a:pathLst>
          </a:custGeom>
          <a:solidFill>
            <a:srgbClr val="D7E4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7">
            <a:extLst>
              <a:ext uri="{FF2B5EF4-FFF2-40B4-BE49-F238E27FC236}">
                <a16:creationId xmlns:a16="http://schemas.microsoft.com/office/drawing/2014/main" id="{DB27407F-A51E-40BA-96E5-EB93934DC2C1}"/>
              </a:ext>
            </a:extLst>
          </p:cNvPr>
          <p:cNvSpPr>
            <a:spLocks/>
          </p:cNvSpPr>
          <p:nvPr/>
        </p:nvSpPr>
        <p:spPr bwMode="auto">
          <a:xfrm>
            <a:off x="8655051" y="4021137"/>
            <a:ext cx="1662113" cy="635000"/>
          </a:xfrm>
          <a:custGeom>
            <a:avLst/>
            <a:gdLst>
              <a:gd name="T0" fmla="*/ 667 w 716"/>
              <a:gd name="T1" fmla="*/ 154 h 273"/>
              <a:gd name="T2" fmla="*/ 648 w 716"/>
              <a:gd name="T3" fmla="*/ 142 h 273"/>
              <a:gd name="T4" fmla="*/ 588 w 716"/>
              <a:gd name="T5" fmla="*/ 115 h 273"/>
              <a:gd name="T6" fmla="*/ 540 w 716"/>
              <a:gd name="T7" fmla="*/ 132 h 273"/>
              <a:gd name="T8" fmla="*/ 528 w 716"/>
              <a:gd name="T9" fmla="*/ 130 h 273"/>
              <a:gd name="T10" fmla="*/ 420 w 716"/>
              <a:gd name="T11" fmla="*/ 47 h 273"/>
              <a:gd name="T12" fmla="*/ 415 w 716"/>
              <a:gd name="T13" fmla="*/ 47 h 273"/>
              <a:gd name="T14" fmla="*/ 389 w 716"/>
              <a:gd name="T15" fmla="*/ 38 h 273"/>
              <a:gd name="T16" fmla="*/ 296 w 716"/>
              <a:gd name="T17" fmla="*/ 0 h 273"/>
              <a:gd name="T18" fmla="*/ 191 w 716"/>
              <a:gd name="T19" fmla="*/ 49 h 273"/>
              <a:gd name="T20" fmla="*/ 163 w 716"/>
              <a:gd name="T21" fmla="*/ 62 h 273"/>
              <a:gd name="T22" fmla="*/ 163 w 716"/>
              <a:gd name="T23" fmla="*/ 62 h 273"/>
              <a:gd name="T24" fmla="*/ 77 w 716"/>
              <a:gd name="T25" fmla="*/ 107 h 273"/>
              <a:gd name="T26" fmla="*/ 59 w 716"/>
              <a:gd name="T27" fmla="*/ 120 h 273"/>
              <a:gd name="T28" fmla="*/ 4 w 716"/>
              <a:gd name="T29" fmla="*/ 203 h 273"/>
              <a:gd name="T30" fmla="*/ 74 w 716"/>
              <a:gd name="T31" fmla="*/ 272 h 273"/>
              <a:gd name="T32" fmla="*/ 98 w 716"/>
              <a:gd name="T33" fmla="*/ 270 h 273"/>
              <a:gd name="T34" fmla="*/ 140 w 716"/>
              <a:gd name="T35" fmla="*/ 270 h 273"/>
              <a:gd name="T36" fmla="*/ 163 w 716"/>
              <a:gd name="T37" fmla="*/ 272 h 273"/>
              <a:gd name="T38" fmla="*/ 199 w 716"/>
              <a:gd name="T39" fmla="*/ 266 h 273"/>
              <a:gd name="T40" fmla="*/ 254 w 716"/>
              <a:gd name="T41" fmla="*/ 266 h 273"/>
              <a:gd name="T42" fmla="*/ 296 w 716"/>
              <a:gd name="T43" fmla="*/ 272 h 273"/>
              <a:gd name="T44" fmla="*/ 334 w 716"/>
              <a:gd name="T45" fmla="*/ 267 h 273"/>
              <a:gd name="T46" fmla="*/ 387 w 716"/>
              <a:gd name="T47" fmla="*/ 267 h 273"/>
              <a:gd name="T48" fmla="*/ 420 w 716"/>
              <a:gd name="T49" fmla="*/ 272 h 273"/>
              <a:gd name="T50" fmla="*/ 451 w 716"/>
              <a:gd name="T51" fmla="*/ 268 h 273"/>
              <a:gd name="T52" fmla="*/ 503 w 716"/>
              <a:gd name="T53" fmla="*/ 269 h 273"/>
              <a:gd name="T54" fmla="*/ 525 w 716"/>
              <a:gd name="T55" fmla="*/ 272 h 273"/>
              <a:gd name="T56" fmla="*/ 539 w 716"/>
              <a:gd name="T57" fmla="*/ 271 h 273"/>
              <a:gd name="T58" fmla="*/ 573 w 716"/>
              <a:gd name="T59" fmla="*/ 271 h 273"/>
              <a:gd name="T60" fmla="*/ 588 w 716"/>
              <a:gd name="T61" fmla="*/ 272 h 273"/>
              <a:gd name="T62" fmla="*/ 604 w 716"/>
              <a:gd name="T63" fmla="*/ 271 h 273"/>
              <a:gd name="T64" fmla="*/ 642 w 716"/>
              <a:gd name="T65" fmla="*/ 271 h 273"/>
              <a:gd name="T66" fmla="*/ 656 w 716"/>
              <a:gd name="T67" fmla="*/ 272 h 273"/>
              <a:gd name="T68" fmla="*/ 715 w 716"/>
              <a:gd name="T69" fmla="*/ 211 h 273"/>
              <a:gd name="T70" fmla="*/ 667 w 716"/>
              <a:gd name="T71" fmla="*/ 15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3">
                <a:moveTo>
                  <a:pt x="667" y="154"/>
                </a:moveTo>
                <a:cubicBezTo>
                  <a:pt x="660" y="153"/>
                  <a:pt x="653" y="148"/>
                  <a:pt x="648" y="142"/>
                </a:cubicBezTo>
                <a:cubicBezTo>
                  <a:pt x="633" y="126"/>
                  <a:pt x="612" y="115"/>
                  <a:pt x="588" y="115"/>
                </a:cubicBezTo>
                <a:cubicBezTo>
                  <a:pt x="570" y="115"/>
                  <a:pt x="554" y="121"/>
                  <a:pt x="540" y="132"/>
                </a:cubicBezTo>
                <a:cubicBezTo>
                  <a:pt x="537" y="131"/>
                  <a:pt x="533" y="130"/>
                  <a:pt x="528" y="130"/>
                </a:cubicBezTo>
                <a:cubicBezTo>
                  <a:pt x="515" y="82"/>
                  <a:pt x="472" y="47"/>
                  <a:pt x="420" y="47"/>
                </a:cubicBezTo>
                <a:cubicBezTo>
                  <a:pt x="418" y="47"/>
                  <a:pt x="416" y="47"/>
                  <a:pt x="415" y="47"/>
                </a:cubicBezTo>
                <a:cubicBezTo>
                  <a:pt x="405" y="47"/>
                  <a:pt x="396" y="44"/>
                  <a:pt x="389" y="38"/>
                </a:cubicBezTo>
                <a:cubicBezTo>
                  <a:pt x="365" y="15"/>
                  <a:pt x="332" y="0"/>
                  <a:pt x="296" y="0"/>
                </a:cubicBezTo>
                <a:cubicBezTo>
                  <a:pt x="254" y="0"/>
                  <a:pt x="216" y="20"/>
                  <a:pt x="191" y="49"/>
                </a:cubicBezTo>
                <a:cubicBezTo>
                  <a:pt x="184" y="58"/>
                  <a:pt x="174" y="62"/>
                  <a:pt x="163" y="62"/>
                </a:cubicBezTo>
                <a:cubicBezTo>
                  <a:pt x="163" y="62"/>
                  <a:pt x="163" y="62"/>
                  <a:pt x="163" y="62"/>
                </a:cubicBezTo>
                <a:cubicBezTo>
                  <a:pt x="127" y="62"/>
                  <a:pt x="96" y="80"/>
                  <a:pt x="77" y="107"/>
                </a:cubicBezTo>
                <a:cubicBezTo>
                  <a:pt x="72" y="114"/>
                  <a:pt x="66" y="118"/>
                  <a:pt x="59" y="120"/>
                </a:cubicBezTo>
                <a:cubicBezTo>
                  <a:pt x="24" y="131"/>
                  <a:pt x="0" y="164"/>
                  <a:pt x="4" y="203"/>
                </a:cubicBezTo>
                <a:cubicBezTo>
                  <a:pt x="8" y="239"/>
                  <a:pt x="38" y="269"/>
                  <a:pt x="74" y="272"/>
                </a:cubicBezTo>
                <a:cubicBezTo>
                  <a:pt x="83" y="273"/>
                  <a:pt x="91" y="272"/>
                  <a:pt x="98" y="270"/>
                </a:cubicBezTo>
                <a:cubicBezTo>
                  <a:pt x="112" y="267"/>
                  <a:pt x="126" y="267"/>
                  <a:pt x="140" y="270"/>
                </a:cubicBezTo>
                <a:cubicBezTo>
                  <a:pt x="147" y="271"/>
                  <a:pt x="155" y="272"/>
                  <a:pt x="163" y="272"/>
                </a:cubicBezTo>
                <a:cubicBezTo>
                  <a:pt x="176" y="272"/>
                  <a:pt x="188" y="270"/>
                  <a:pt x="199" y="266"/>
                </a:cubicBezTo>
                <a:cubicBezTo>
                  <a:pt x="217" y="259"/>
                  <a:pt x="236" y="260"/>
                  <a:pt x="254" y="266"/>
                </a:cubicBezTo>
                <a:cubicBezTo>
                  <a:pt x="267" y="270"/>
                  <a:pt x="281" y="272"/>
                  <a:pt x="296" y="272"/>
                </a:cubicBezTo>
                <a:cubicBezTo>
                  <a:pt x="309" y="272"/>
                  <a:pt x="322" y="270"/>
                  <a:pt x="334" y="267"/>
                </a:cubicBezTo>
                <a:cubicBezTo>
                  <a:pt x="352" y="261"/>
                  <a:pt x="370" y="262"/>
                  <a:pt x="387" y="267"/>
                </a:cubicBezTo>
                <a:cubicBezTo>
                  <a:pt x="397" y="270"/>
                  <a:pt x="408" y="272"/>
                  <a:pt x="420" y="272"/>
                </a:cubicBezTo>
                <a:cubicBezTo>
                  <a:pt x="431" y="272"/>
                  <a:pt x="441" y="271"/>
                  <a:pt x="451" y="268"/>
                </a:cubicBezTo>
                <a:cubicBezTo>
                  <a:pt x="468" y="263"/>
                  <a:pt x="486" y="263"/>
                  <a:pt x="503" y="269"/>
                </a:cubicBezTo>
                <a:cubicBezTo>
                  <a:pt x="510" y="271"/>
                  <a:pt x="517" y="272"/>
                  <a:pt x="525" y="272"/>
                </a:cubicBezTo>
                <a:cubicBezTo>
                  <a:pt x="530" y="272"/>
                  <a:pt x="534" y="272"/>
                  <a:pt x="539" y="271"/>
                </a:cubicBezTo>
                <a:cubicBezTo>
                  <a:pt x="550" y="269"/>
                  <a:pt x="562" y="268"/>
                  <a:pt x="573" y="271"/>
                </a:cubicBezTo>
                <a:cubicBezTo>
                  <a:pt x="578" y="272"/>
                  <a:pt x="583" y="272"/>
                  <a:pt x="588" y="272"/>
                </a:cubicBezTo>
                <a:cubicBezTo>
                  <a:pt x="594" y="272"/>
                  <a:pt x="599" y="272"/>
                  <a:pt x="604" y="271"/>
                </a:cubicBezTo>
                <a:cubicBezTo>
                  <a:pt x="617" y="268"/>
                  <a:pt x="629" y="268"/>
                  <a:pt x="642" y="271"/>
                </a:cubicBezTo>
                <a:cubicBezTo>
                  <a:pt x="646" y="272"/>
                  <a:pt x="651" y="272"/>
                  <a:pt x="656" y="272"/>
                </a:cubicBezTo>
                <a:cubicBezTo>
                  <a:pt x="689" y="272"/>
                  <a:pt x="716" y="244"/>
                  <a:pt x="715" y="211"/>
                </a:cubicBezTo>
                <a:cubicBezTo>
                  <a:pt x="714" y="183"/>
                  <a:pt x="694" y="160"/>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8">
            <a:extLst>
              <a:ext uri="{FF2B5EF4-FFF2-40B4-BE49-F238E27FC236}">
                <a16:creationId xmlns:a16="http://schemas.microsoft.com/office/drawing/2014/main" id="{19EF5AAF-A3EB-40FA-A879-58BA1555F5A3}"/>
              </a:ext>
            </a:extLst>
          </p:cNvPr>
          <p:cNvSpPr>
            <a:spLocks/>
          </p:cNvSpPr>
          <p:nvPr/>
        </p:nvSpPr>
        <p:spPr bwMode="auto">
          <a:xfrm>
            <a:off x="4549776" y="3914774"/>
            <a:ext cx="1662113" cy="631825"/>
          </a:xfrm>
          <a:custGeom>
            <a:avLst/>
            <a:gdLst>
              <a:gd name="T0" fmla="*/ 667 w 716"/>
              <a:gd name="T1" fmla="*/ 154 h 272"/>
              <a:gd name="T2" fmla="*/ 648 w 716"/>
              <a:gd name="T3" fmla="*/ 142 h 272"/>
              <a:gd name="T4" fmla="*/ 588 w 716"/>
              <a:gd name="T5" fmla="*/ 115 h 272"/>
              <a:gd name="T6" fmla="*/ 540 w 716"/>
              <a:gd name="T7" fmla="*/ 131 h 272"/>
              <a:gd name="T8" fmla="*/ 529 w 716"/>
              <a:gd name="T9" fmla="*/ 130 h 272"/>
              <a:gd name="T10" fmla="*/ 420 w 716"/>
              <a:gd name="T11" fmla="*/ 47 h 272"/>
              <a:gd name="T12" fmla="*/ 415 w 716"/>
              <a:gd name="T13" fmla="*/ 47 h 272"/>
              <a:gd name="T14" fmla="*/ 389 w 716"/>
              <a:gd name="T15" fmla="*/ 37 h 272"/>
              <a:gd name="T16" fmla="*/ 296 w 716"/>
              <a:gd name="T17" fmla="*/ 0 h 272"/>
              <a:gd name="T18" fmla="*/ 191 w 716"/>
              <a:gd name="T19" fmla="*/ 49 h 272"/>
              <a:gd name="T20" fmla="*/ 163 w 716"/>
              <a:gd name="T21" fmla="*/ 62 h 272"/>
              <a:gd name="T22" fmla="*/ 163 w 716"/>
              <a:gd name="T23" fmla="*/ 62 h 272"/>
              <a:gd name="T24" fmla="*/ 77 w 716"/>
              <a:gd name="T25" fmla="*/ 107 h 272"/>
              <a:gd name="T26" fmla="*/ 59 w 716"/>
              <a:gd name="T27" fmla="*/ 120 h 272"/>
              <a:gd name="T28" fmla="*/ 4 w 716"/>
              <a:gd name="T29" fmla="*/ 202 h 272"/>
              <a:gd name="T30" fmla="*/ 74 w 716"/>
              <a:gd name="T31" fmla="*/ 272 h 272"/>
              <a:gd name="T32" fmla="*/ 98 w 716"/>
              <a:gd name="T33" fmla="*/ 270 h 272"/>
              <a:gd name="T34" fmla="*/ 140 w 716"/>
              <a:gd name="T35" fmla="*/ 269 h 272"/>
              <a:gd name="T36" fmla="*/ 163 w 716"/>
              <a:gd name="T37" fmla="*/ 272 h 272"/>
              <a:gd name="T38" fmla="*/ 199 w 716"/>
              <a:gd name="T39" fmla="*/ 265 h 272"/>
              <a:gd name="T40" fmla="*/ 254 w 716"/>
              <a:gd name="T41" fmla="*/ 265 h 272"/>
              <a:gd name="T42" fmla="*/ 296 w 716"/>
              <a:gd name="T43" fmla="*/ 272 h 272"/>
              <a:gd name="T44" fmla="*/ 334 w 716"/>
              <a:gd name="T45" fmla="*/ 266 h 272"/>
              <a:gd name="T46" fmla="*/ 387 w 716"/>
              <a:gd name="T47" fmla="*/ 267 h 272"/>
              <a:gd name="T48" fmla="*/ 420 w 716"/>
              <a:gd name="T49" fmla="*/ 272 h 272"/>
              <a:gd name="T50" fmla="*/ 451 w 716"/>
              <a:gd name="T51" fmla="*/ 267 h 272"/>
              <a:gd name="T52" fmla="*/ 503 w 716"/>
              <a:gd name="T53" fmla="*/ 268 h 272"/>
              <a:gd name="T54" fmla="*/ 525 w 716"/>
              <a:gd name="T55" fmla="*/ 272 h 272"/>
              <a:gd name="T56" fmla="*/ 539 w 716"/>
              <a:gd name="T57" fmla="*/ 270 h 272"/>
              <a:gd name="T58" fmla="*/ 573 w 716"/>
              <a:gd name="T59" fmla="*/ 270 h 272"/>
              <a:gd name="T60" fmla="*/ 588 w 716"/>
              <a:gd name="T61" fmla="*/ 272 h 272"/>
              <a:gd name="T62" fmla="*/ 604 w 716"/>
              <a:gd name="T63" fmla="*/ 270 h 272"/>
              <a:gd name="T64" fmla="*/ 642 w 716"/>
              <a:gd name="T65" fmla="*/ 270 h 272"/>
              <a:gd name="T66" fmla="*/ 656 w 716"/>
              <a:gd name="T67" fmla="*/ 272 h 272"/>
              <a:gd name="T68" fmla="*/ 715 w 716"/>
              <a:gd name="T69" fmla="*/ 210 h 272"/>
              <a:gd name="T70" fmla="*/ 667 w 716"/>
              <a:gd name="T71" fmla="*/ 15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2">
                <a:moveTo>
                  <a:pt x="667" y="154"/>
                </a:moveTo>
                <a:cubicBezTo>
                  <a:pt x="660" y="152"/>
                  <a:pt x="653" y="148"/>
                  <a:pt x="648" y="142"/>
                </a:cubicBezTo>
                <a:cubicBezTo>
                  <a:pt x="633" y="125"/>
                  <a:pt x="612" y="115"/>
                  <a:pt x="588" y="115"/>
                </a:cubicBezTo>
                <a:cubicBezTo>
                  <a:pt x="570" y="115"/>
                  <a:pt x="554" y="121"/>
                  <a:pt x="540" y="131"/>
                </a:cubicBezTo>
                <a:cubicBezTo>
                  <a:pt x="537" y="130"/>
                  <a:pt x="533" y="130"/>
                  <a:pt x="529" y="130"/>
                </a:cubicBezTo>
                <a:cubicBezTo>
                  <a:pt x="515" y="82"/>
                  <a:pt x="472" y="47"/>
                  <a:pt x="420" y="47"/>
                </a:cubicBezTo>
                <a:cubicBezTo>
                  <a:pt x="418" y="47"/>
                  <a:pt x="416" y="47"/>
                  <a:pt x="415" y="47"/>
                </a:cubicBezTo>
                <a:cubicBezTo>
                  <a:pt x="405" y="47"/>
                  <a:pt x="396" y="44"/>
                  <a:pt x="389" y="37"/>
                </a:cubicBezTo>
                <a:cubicBezTo>
                  <a:pt x="365" y="14"/>
                  <a:pt x="332" y="0"/>
                  <a:pt x="296" y="0"/>
                </a:cubicBezTo>
                <a:cubicBezTo>
                  <a:pt x="254" y="0"/>
                  <a:pt x="216" y="19"/>
                  <a:pt x="191" y="49"/>
                </a:cubicBezTo>
                <a:cubicBezTo>
                  <a:pt x="184" y="57"/>
                  <a:pt x="174" y="62"/>
                  <a:pt x="163" y="62"/>
                </a:cubicBezTo>
                <a:cubicBezTo>
                  <a:pt x="163" y="62"/>
                  <a:pt x="163" y="62"/>
                  <a:pt x="163" y="62"/>
                </a:cubicBezTo>
                <a:cubicBezTo>
                  <a:pt x="127" y="62"/>
                  <a:pt x="96" y="80"/>
                  <a:pt x="77" y="107"/>
                </a:cubicBezTo>
                <a:cubicBezTo>
                  <a:pt x="72" y="113"/>
                  <a:pt x="66" y="118"/>
                  <a:pt x="59" y="120"/>
                </a:cubicBezTo>
                <a:cubicBezTo>
                  <a:pt x="24" y="130"/>
                  <a:pt x="0" y="164"/>
                  <a:pt x="4" y="202"/>
                </a:cubicBezTo>
                <a:cubicBezTo>
                  <a:pt x="8" y="239"/>
                  <a:pt x="38" y="268"/>
                  <a:pt x="74" y="272"/>
                </a:cubicBezTo>
                <a:cubicBezTo>
                  <a:pt x="83" y="272"/>
                  <a:pt x="91" y="272"/>
                  <a:pt x="98" y="270"/>
                </a:cubicBezTo>
                <a:cubicBezTo>
                  <a:pt x="112" y="267"/>
                  <a:pt x="126" y="266"/>
                  <a:pt x="140" y="269"/>
                </a:cubicBezTo>
                <a:cubicBezTo>
                  <a:pt x="147" y="271"/>
                  <a:pt x="155" y="272"/>
                  <a:pt x="163" y="272"/>
                </a:cubicBezTo>
                <a:cubicBezTo>
                  <a:pt x="176" y="272"/>
                  <a:pt x="188" y="270"/>
                  <a:pt x="199" y="265"/>
                </a:cubicBezTo>
                <a:cubicBezTo>
                  <a:pt x="217" y="259"/>
                  <a:pt x="236" y="259"/>
                  <a:pt x="254" y="265"/>
                </a:cubicBezTo>
                <a:cubicBezTo>
                  <a:pt x="267" y="270"/>
                  <a:pt x="281" y="272"/>
                  <a:pt x="296" y="272"/>
                </a:cubicBezTo>
                <a:cubicBezTo>
                  <a:pt x="309" y="272"/>
                  <a:pt x="322" y="270"/>
                  <a:pt x="334" y="266"/>
                </a:cubicBezTo>
                <a:cubicBezTo>
                  <a:pt x="352" y="261"/>
                  <a:pt x="370" y="262"/>
                  <a:pt x="387" y="267"/>
                </a:cubicBezTo>
                <a:cubicBezTo>
                  <a:pt x="397" y="270"/>
                  <a:pt x="408" y="272"/>
                  <a:pt x="420" y="272"/>
                </a:cubicBezTo>
                <a:cubicBezTo>
                  <a:pt x="431" y="272"/>
                  <a:pt x="441" y="270"/>
                  <a:pt x="451" y="267"/>
                </a:cubicBezTo>
                <a:cubicBezTo>
                  <a:pt x="468" y="263"/>
                  <a:pt x="486" y="263"/>
                  <a:pt x="503" y="268"/>
                </a:cubicBezTo>
                <a:cubicBezTo>
                  <a:pt x="510" y="271"/>
                  <a:pt x="517" y="272"/>
                  <a:pt x="525" y="272"/>
                </a:cubicBezTo>
                <a:cubicBezTo>
                  <a:pt x="530" y="272"/>
                  <a:pt x="534" y="271"/>
                  <a:pt x="539" y="270"/>
                </a:cubicBezTo>
                <a:cubicBezTo>
                  <a:pt x="550" y="268"/>
                  <a:pt x="562" y="268"/>
                  <a:pt x="573" y="270"/>
                </a:cubicBezTo>
                <a:cubicBezTo>
                  <a:pt x="578" y="271"/>
                  <a:pt x="583" y="272"/>
                  <a:pt x="588" y="272"/>
                </a:cubicBezTo>
                <a:cubicBezTo>
                  <a:pt x="594" y="272"/>
                  <a:pt x="599" y="271"/>
                  <a:pt x="604" y="270"/>
                </a:cubicBezTo>
                <a:cubicBezTo>
                  <a:pt x="617" y="268"/>
                  <a:pt x="629" y="267"/>
                  <a:pt x="642" y="270"/>
                </a:cubicBezTo>
                <a:cubicBezTo>
                  <a:pt x="646" y="271"/>
                  <a:pt x="651" y="272"/>
                  <a:pt x="656" y="272"/>
                </a:cubicBezTo>
                <a:cubicBezTo>
                  <a:pt x="689" y="271"/>
                  <a:pt x="716" y="243"/>
                  <a:pt x="715" y="210"/>
                </a:cubicBezTo>
                <a:cubicBezTo>
                  <a:pt x="714" y="182"/>
                  <a:pt x="694" y="159"/>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4" name="Group 243">
            <a:extLst>
              <a:ext uri="{FF2B5EF4-FFF2-40B4-BE49-F238E27FC236}">
                <a16:creationId xmlns:a16="http://schemas.microsoft.com/office/drawing/2014/main" id="{73780BC6-CA37-42D3-9BFE-FAEC1ECEBB44}"/>
              </a:ext>
            </a:extLst>
          </p:cNvPr>
          <p:cNvGrpSpPr/>
          <p:nvPr/>
        </p:nvGrpSpPr>
        <p:grpSpPr>
          <a:xfrm>
            <a:off x="10813258" y="5241925"/>
            <a:ext cx="2087562" cy="4471988"/>
            <a:chOff x="20883564" y="4746625"/>
            <a:chExt cx="2087562" cy="4471988"/>
          </a:xfrm>
        </p:grpSpPr>
        <p:sp>
          <p:nvSpPr>
            <p:cNvPr id="71" name="Freeform 36">
              <a:extLst>
                <a:ext uri="{FF2B5EF4-FFF2-40B4-BE49-F238E27FC236}">
                  <a16:creationId xmlns:a16="http://schemas.microsoft.com/office/drawing/2014/main" id="{8C1657ED-3663-4F5E-B447-882673E5A2C1}"/>
                </a:ext>
              </a:extLst>
            </p:cNvPr>
            <p:cNvSpPr>
              <a:spLocks/>
            </p:cNvSpPr>
            <p:nvPr/>
          </p:nvSpPr>
          <p:spPr bwMode="auto">
            <a:xfrm>
              <a:off x="20883564" y="4746625"/>
              <a:ext cx="1995488" cy="4005263"/>
            </a:xfrm>
            <a:custGeom>
              <a:avLst/>
              <a:gdLst>
                <a:gd name="T0" fmla="*/ 562 w 860"/>
                <a:gd name="T1" fmla="*/ 825 h 1725"/>
                <a:gd name="T2" fmla="*/ 626 w 860"/>
                <a:gd name="T3" fmla="*/ 602 h 1725"/>
                <a:gd name="T4" fmla="*/ 506 w 860"/>
                <a:gd name="T5" fmla="*/ 346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2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1" y="708"/>
                    <a:pt x="627" y="741"/>
                    <a:pt x="626" y="602"/>
                  </a:cubicBezTo>
                  <a:cubicBezTo>
                    <a:pt x="626" y="479"/>
                    <a:pt x="507" y="412"/>
                    <a:pt x="506" y="346"/>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5" y="1725"/>
                    <a:pt x="483" y="1688"/>
                  </a:cubicBezTo>
                  <a:cubicBezTo>
                    <a:pt x="751" y="1650"/>
                    <a:pt x="860" y="1419"/>
                    <a:pt x="822" y="1151"/>
                  </a:cubicBezTo>
                  <a:cubicBezTo>
                    <a:pt x="798" y="973"/>
                    <a:pt x="572" y="942"/>
                    <a:pt x="562"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37">
              <a:extLst>
                <a:ext uri="{FF2B5EF4-FFF2-40B4-BE49-F238E27FC236}">
                  <a16:creationId xmlns:a16="http://schemas.microsoft.com/office/drawing/2014/main" id="{9D974672-BFC8-47D8-999E-603897E5763D}"/>
                </a:ext>
              </a:extLst>
            </p:cNvPr>
            <p:cNvSpPr>
              <a:spLocks/>
            </p:cNvSpPr>
            <p:nvPr/>
          </p:nvSpPr>
          <p:spPr bwMode="auto">
            <a:xfrm>
              <a:off x="21648739" y="5165725"/>
              <a:ext cx="296863" cy="3116263"/>
            </a:xfrm>
            <a:custGeom>
              <a:avLst/>
              <a:gdLst>
                <a:gd name="T0" fmla="*/ 40 w 128"/>
                <a:gd name="T1" fmla="*/ 0 h 1342"/>
                <a:gd name="T2" fmla="*/ 23 w 128"/>
                <a:gd name="T3" fmla="*/ 169 h 1342"/>
                <a:gd name="T4" fmla="*/ 12 w 128"/>
                <a:gd name="T5" fmla="*/ 338 h 1342"/>
                <a:gd name="T6" fmla="*/ 8 w 128"/>
                <a:gd name="T7" fmla="*/ 508 h 1342"/>
                <a:gd name="T8" fmla="*/ 12 w 128"/>
                <a:gd name="T9" fmla="*/ 677 h 1342"/>
                <a:gd name="T10" fmla="*/ 23 w 128"/>
                <a:gd name="T11" fmla="*/ 846 h 1342"/>
                <a:gd name="T12" fmla="*/ 45 w 128"/>
                <a:gd name="T13" fmla="*/ 1014 h 1342"/>
                <a:gd name="T14" fmla="*/ 79 w 128"/>
                <a:gd name="T15" fmla="*/ 1180 h 1342"/>
                <a:gd name="T16" fmla="*/ 128 w 128"/>
                <a:gd name="T17" fmla="*/ 1342 h 1342"/>
                <a:gd name="T18" fmla="*/ 75 w 128"/>
                <a:gd name="T19" fmla="*/ 1181 h 1342"/>
                <a:gd name="T20" fmla="*/ 39 w 128"/>
                <a:gd name="T21" fmla="*/ 1015 h 1342"/>
                <a:gd name="T22" fmla="*/ 17 w 128"/>
                <a:gd name="T23" fmla="*/ 847 h 1342"/>
                <a:gd name="T24" fmla="*/ 5 w 128"/>
                <a:gd name="T25" fmla="*/ 677 h 1342"/>
                <a:gd name="T26" fmla="*/ 7 w 128"/>
                <a:gd name="T27" fmla="*/ 338 h 1342"/>
                <a:gd name="T28" fmla="*/ 40 w 128"/>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342">
                  <a:moveTo>
                    <a:pt x="40" y="0"/>
                  </a:moveTo>
                  <a:cubicBezTo>
                    <a:pt x="33" y="56"/>
                    <a:pt x="27" y="113"/>
                    <a:pt x="23" y="169"/>
                  </a:cubicBezTo>
                  <a:cubicBezTo>
                    <a:pt x="18" y="225"/>
                    <a:pt x="15" y="282"/>
                    <a:pt x="12" y="338"/>
                  </a:cubicBezTo>
                  <a:cubicBezTo>
                    <a:pt x="10" y="395"/>
                    <a:pt x="8" y="451"/>
                    <a:pt x="8" y="508"/>
                  </a:cubicBezTo>
                  <a:cubicBezTo>
                    <a:pt x="8" y="564"/>
                    <a:pt x="10" y="621"/>
                    <a:pt x="12" y="677"/>
                  </a:cubicBezTo>
                  <a:cubicBezTo>
                    <a:pt x="14" y="734"/>
                    <a:pt x="18" y="790"/>
                    <a:pt x="23" y="846"/>
                  </a:cubicBezTo>
                  <a:cubicBezTo>
                    <a:pt x="29" y="902"/>
                    <a:pt x="36" y="958"/>
                    <a:pt x="45" y="1014"/>
                  </a:cubicBezTo>
                  <a:cubicBezTo>
                    <a:pt x="54" y="1070"/>
                    <a:pt x="65" y="1125"/>
                    <a:pt x="79" y="1180"/>
                  </a:cubicBezTo>
                  <a:cubicBezTo>
                    <a:pt x="92" y="1235"/>
                    <a:pt x="109" y="1289"/>
                    <a:pt x="128" y="1342"/>
                  </a:cubicBezTo>
                  <a:cubicBezTo>
                    <a:pt x="107" y="1290"/>
                    <a:pt x="90" y="1236"/>
                    <a:pt x="75" y="1181"/>
                  </a:cubicBezTo>
                  <a:cubicBezTo>
                    <a:pt x="61" y="1126"/>
                    <a:pt x="49" y="1071"/>
                    <a:pt x="39" y="1015"/>
                  </a:cubicBezTo>
                  <a:cubicBezTo>
                    <a:pt x="30" y="959"/>
                    <a:pt x="23" y="903"/>
                    <a:pt x="17" y="847"/>
                  </a:cubicBezTo>
                  <a:cubicBezTo>
                    <a:pt x="11" y="790"/>
                    <a:pt x="7" y="734"/>
                    <a:pt x="5" y="677"/>
                  </a:cubicBezTo>
                  <a:cubicBezTo>
                    <a:pt x="0" y="564"/>
                    <a:pt x="1" y="451"/>
                    <a:pt x="7" y="338"/>
                  </a:cubicBezTo>
                  <a:cubicBezTo>
                    <a:pt x="13" y="225"/>
                    <a:pt x="23" y="112"/>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38">
              <a:extLst>
                <a:ext uri="{FF2B5EF4-FFF2-40B4-BE49-F238E27FC236}">
                  <a16:creationId xmlns:a16="http://schemas.microsoft.com/office/drawing/2014/main" id="{3D95CBB9-6085-4553-90AB-C920E9D37E29}"/>
                </a:ext>
              </a:extLst>
            </p:cNvPr>
            <p:cNvSpPr>
              <a:spLocks/>
            </p:cNvSpPr>
            <p:nvPr/>
          </p:nvSpPr>
          <p:spPr bwMode="auto">
            <a:xfrm>
              <a:off x="21680489" y="5473700"/>
              <a:ext cx="309563"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5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6"/>
                    <a:pt x="97" y="40"/>
                    <a:pt x="103" y="35"/>
                  </a:cubicBezTo>
                  <a:cubicBezTo>
                    <a:pt x="113" y="23"/>
                    <a:pt x="123" y="12"/>
                    <a:pt x="133" y="0"/>
                  </a:cubicBezTo>
                  <a:cubicBezTo>
                    <a:pt x="126" y="13"/>
                    <a:pt x="117" y="26"/>
                    <a:pt x="107" y="38"/>
                  </a:cubicBezTo>
                  <a:cubicBezTo>
                    <a:pt x="97" y="50"/>
                    <a:pt x="86" y="61"/>
                    <a:pt x="75" y="72"/>
                  </a:cubicBezTo>
                  <a:cubicBezTo>
                    <a:pt x="63"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39">
              <a:extLst>
                <a:ext uri="{FF2B5EF4-FFF2-40B4-BE49-F238E27FC236}">
                  <a16:creationId xmlns:a16="http://schemas.microsoft.com/office/drawing/2014/main" id="{ECC8363E-6AC9-46BC-8226-7E1FF0761E3D}"/>
                </a:ext>
              </a:extLst>
            </p:cNvPr>
            <p:cNvSpPr>
              <a:spLocks/>
            </p:cNvSpPr>
            <p:nvPr/>
          </p:nvSpPr>
          <p:spPr bwMode="auto">
            <a:xfrm>
              <a:off x="21669376" y="5611813"/>
              <a:ext cx="307975" cy="295275"/>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40">
              <a:extLst>
                <a:ext uri="{FF2B5EF4-FFF2-40B4-BE49-F238E27FC236}">
                  <a16:creationId xmlns:a16="http://schemas.microsoft.com/office/drawing/2014/main" id="{707F9EA8-AD0E-4DDF-AADE-E369F524893A}"/>
                </a:ext>
              </a:extLst>
            </p:cNvPr>
            <p:cNvSpPr>
              <a:spLocks/>
            </p:cNvSpPr>
            <p:nvPr/>
          </p:nvSpPr>
          <p:spPr bwMode="auto">
            <a:xfrm>
              <a:off x="21667789" y="6437313"/>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5"/>
                    <a:pt x="97" y="40"/>
                    <a:pt x="103" y="34"/>
                  </a:cubicBezTo>
                  <a:cubicBezTo>
                    <a:pt x="113" y="23"/>
                    <a:pt x="123" y="12"/>
                    <a:pt x="133" y="0"/>
                  </a:cubicBezTo>
                  <a:cubicBezTo>
                    <a:pt x="126" y="13"/>
                    <a:pt x="117" y="26"/>
                    <a:pt x="107" y="38"/>
                  </a:cubicBezTo>
                  <a:cubicBezTo>
                    <a:pt x="97" y="50"/>
                    <a:pt x="86" y="61"/>
                    <a:pt x="75" y="72"/>
                  </a:cubicBezTo>
                  <a:cubicBezTo>
                    <a:pt x="63"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41">
              <a:extLst>
                <a:ext uri="{FF2B5EF4-FFF2-40B4-BE49-F238E27FC236}">
                  <a16:creationId xmlns:a16="http://schemas.microsoft.com/office/drawing/2014/main" id="{33426402-174E-42B8-B46E-EAABD6F4A71E}"/>
                </a:ext>
              </a:extLst>
            </p:cNvPr>
            <p:cNvSpPr>
              <a:spLocks/>
            </p:cNvSpPr>
            <p:nvPr/>
          </p:nvSpPr>
          <p:spPr bwMode="auto">
            <a:xfrm>
              <a:off x="21674139" y="6562725"/>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1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7"/>
                    <a:pt x="70" y="67"/>
                  </a:cubicBezTo>
                  <a:cubicBezTo>
                    <a:pt x="78" y="59"/>
                    <a:pt x="78" y="59"/>
                    <a:pt x="78"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3" y="82"/>
                    <a:pt x="52" y="92"/>
                    <a:pt x="39" y="101"/>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42">
              <a:extLst>
                <a:ext uri="{FF2B5EF4-FFF2-40B4-BE49-F238E27FC236}">
                  <a16:creationId xmlns:a16="http://schemas.microsoft.com/office/drawing/2014/main" id="{803C993E-32AB-414F-B467-183791BD8B83}"/>
                </a:ext>
              </a:extLst>
            </p:cNvPr>
            <p:cNvSpPr>
              <a:spLocks/>
            </p:cNvSpPr>
            <p:nvPr/>
          </p:nvSpPr>
          <p:spPr bwMode="auto">
            <a:xfrm>
              <a:off x="21172489" y="5976938"/>
              <a:ext cx="487363" cy="300038"/>
            </a:xfrm>
            <a:custGeom>
              <a:avLst/>
              <a:gdLst>
                <a:gd name="T0" fmla="*/ 0 w 210"/>
                <a:gd name="T1" fmla="*/ 0 h 129"/>
                <a:gd name="T2" fmla="*/ 48 w 210"/>
                <a:gd name="T3" fmla="*/ 39 h 129"/>
                <a:gd name="T4" fmla="*/ 100 w 210"/>
                <a:gd name="T5" fmla="*/ 73 h 129"/>
                <a:gd name="T6" fmla="*/ 126 w 210"/>
                <a:gd name="T7" fmla="*/ 89 h 129"/>
                <a:gd name="T8" fmla="*/ 140 w 210"/>
                <a:gd name="T9" fmla="*/ 97 h 129"/>
                <a:gd name="T10" fmla="*/ 147 w 210"/>
                <a:gd name="T11" fmla="*/ 100 h 129"/>
                <a:gd name="T12" fmla="*/ 154 w 210"/>
                <a:gd name="T13" fmla="*/ 104 h 129"/>
                <a:gd name="T14" fmla="*/ 168 w 210"/>
                <a:gd name="T15" fmla="*/ 111 h 129"/>
                <a:gd name="T16" fmla="*/ 182 w 210"/>
                <a:gd name="T17" fmla="*/ 117 h 129"/>
                <a:gd name="T18" fmla="*/ 189 w 210"/>
                <a:gd name="T19" fmla="*/ 120 h 129"/>
                <a:gd name="T20" fmla="*/ 196 w 210"/>
                <a:gd name="T21" fmla="*/ 123 h 129"/>
                <a:gd name="T22" fmla="*/ 210 w 210"/>
                <a:gd name="T23" fmla="*/ 129 h 129"/>
                <a:gd name="T24" fmla="*/ 151 w 210"/>
                <a:gd name="T25" fmla="*/ 109 h 129"/>
                <a:gd name="T26" fmla="*/ 144 w 210"/>
                <a:gd name="T27" fmla="*/ 106 h 129"/>
                <a:gd name="T28" fmla="*/ 137 w 210"/>
                <a:gd name="T29" fmla="*/ 102 h 129"/>
                <a:gd name="T30" fmla="*/ 123 w 210"/>
                <a:gd name="T31" fmla="*/ 95 h 129"/>
                <a:gd name="T32" fmla="*/ 96 w 210"/>
                <a:gd name="T33" fmla="*/ 80 h 129"/>
                <a:gd name="T34" fmla="*/ 45 w 210"/>
                <a:gd name="T35" fmla="*/ 43 h 129"/>
                <a:gd name="T36" fmla="*/ 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0" y="0"/>
                  </a:moveTo>
                  <a:cubicBezTo>
                    <a:pt x="15" y="14"/>
                    <a:pt x="32" y="26"/>
                    <a:pt x="48" y="39"/>
                  </a:cubicBezTo>
                  <a:cubicBezTo>
                    <a:pt x="65" y="51"/>
                    <a:pt x="82" y="63"/>
                    <a:pt x="100" y="73"/>
                  </a:cubicBezTo>
                  <a:cubicBezTo>
                    <a:pt x="108" y="79"/>
                    <a:pt x="117" y="84"/>
                    <a:pt x="126" y="89"/>
                  </a:cubicBezTo>
                  <a:cubicBezTo>
                    <a:pt x="140" y="97"/>
                    <a:pt x="140" y="97"/>
                    <a:pt x="140" y="97"/>
                  </a:cubicBezTo>
                  <a:cubicBezTo>
                    <a:pt x="147" y="100"/>
                    <a:pt x="147" y="100"/>
                    <a:pt x="147" y="100"/>
                  </a:cubicBezTo>
                  <a:cubicBezTo>
                    <a:pt x="154" y="104"/>
                    <a:pt x="154" y="104"/>
                    <a:pt x="154" y="104"/>
                  </a:cubicBezTo>
                  <a:cubicBezTo>
                    <a:pt x="168" y="111"/>
                    <a:pt x="168" y="111"/>
                    <a:pt x="168" y="111"/>
                  </a:cubicBezTo>
                  <a:cubicBezTo>
                    <a:pt x="182" y="117"/>
                    <a:pt x="182" y="117"/>
                    <a:pt x="182" y="117"/>
                  </a:cubicBezTo>
                  <a:cubicBezTo>
                    <a:pt x="184" y="118"/>
                    <a:pt x="186" y="119"/>
                    <a:pt x="189" y="120"/>
                  </a:cubicBezTo>
                  <a:cubicBezTo>
                    <a:pt x="196" y="123"/>
                    <a:pt x="196" y="123"/>
                    <a:pt x="196" y="123"/>
                  </a:cubicBezTo>
                  <a:cubicBezTo>
                    <a:pt x="201" y="125"/>
                    <a:pt x="206" y="127"/>
                    <a:pt x="210" y="129"/>
                  </a:cubicBezTo>
                  <a:cubicBezTo>
                    <a:pt x="190"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43">
              <a:extLst>
                <a:ext uri="{FF2B5EF4-FFF2-40B4-BE49-F238E27FC236}">
                  <a16:creationId xmlns:a16="http://schemas.microsoft.com/office/drawing/2014/main" id="{E760193E-33B9-4FDE-ABED-DC5737116EEF}"/>
                </a:ext>
              </a:extLst>
            </p:cNvPr>
            <p:cNvSpPr>
              <a:spLocks/>
            </p:cNvSpPr>
            <p:nvPr/>
          </p:nvSpPr>
          <p:spPr bwMode="auto">
            <a:xfrm>
              <a:off x="21034376" y="5953125"/>
              <a:ext cx="625475" cy="409575"/>
            </a:xfrm>
            <a:custGeom>
              <a:avLst/>
              <a:gdLst>
                <a:gd name="T0" fmla="*/ 0 w 270"/>
                <a:gd name="T1" fmla="*/ 0 h 176"/>
                <a:gd name="T2" fmla="*/ 31 w 270"/>
                <a:gd name="T3" fmla="*/ 26 h 176"/>
                <a:gd name="T4" fmla="*/ 47 w 270"/>
                <a:gd name="T5" fmla="*/ 38 h 176"/>
                <a:gd name="T6" fmla="*/ 63 w 270"/>
                <a:gd name="T7" fmla="*/ 51 h 176"/>
                <a:gd name="T8" fmla="*/ 80 w 270"/>
                <a:gd name="T9" fmla="*/ 63 h 176"/>
                <a:gd name="T10" fmla="*/ 96 w 270"/>
                <a:gd name="T11" fmla="*/ 75 h 176"/>
                <a:gd name="T12" fmla="*/ 112 w 270"/>
                <a:gd name="T13" fmla="*/ 87 h 176"/>
                <a:gd name="T14" fmla="*/ 129 w 270"/>
                <a:gd name="T15" fmla="*/ 98 h 176"/>
                <a:gd name="T16" fmla="*/ 146 w 270"/>
                <a:gd name="T17" fmla="*/ 110 h 176"/>
                <a:gd name="T18" fmla="*/ 154 w 270"/>
                <a:gd name="T19" fmla="*/ 115 h 176"/>
                <a:gd name="T20" fmla="*/ 163 w 270"/>
                <a:gd name="T21" fmla="*/ 120 h 176"/>
                <a:gd name="T22" fmla="*/ 180 w 270"/>
                <a:gd name="T23" fmla="*/ 131 h 176"/>
                <a:gd name="T24" fmla="*/ 197 w 270"/>
                <a:gd name="T25" fmla="*/ 141 h 176"/>
                <a:gd name="T26" fmla="*/ 270 w 270"/>
                <a:gd name="T27" fmla="*/ 176 h 176"/>
                <a:gd name="T28" fmla="*/ 195 w 270"/>
                <a:gd name="T29" fmla="*/ 146 h 176"/>
                <a:gd name="T30" fmla="*/ 125 w 270"/>
                <a:gd name="T31" fmla="*/ 104 h 176"/>
                <a:gd name="T32" fmla="*/ 60 w 270"/>
                <a:gd name="T33" fmla="*/ 55 h 176"/>
                <a:gd name="T34" fmla="*/ 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0" y="0"/>
                  </a:moveTo>
                  <a:cubicBezTo>
                    <a:pt x="10" y="9"/>
                    <a:pt x="21" y="17"/>
                    <a:pt x="31" y="26"/>
                  </a:cubicBezTo>
                  <a:cubicBezTo>
                    <a:pt x="37" y="30"/>
                    <a:pt x="42" y="34"/>
                    <a:pt x="47" y="38"/>
                  </a:cubicBezTo>
                  <a:cubicBezTo>
                    <a:pt x="53" y="42"/>
                    <a:pt x="58" y="47"/>
                    <a:pt x="63"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4" y="102"/>
                    <a:pt x="140" y="106"/>
                    <a:pt x="146" y="110"/>
                  </a:cubicBezTo>
                  <a:cubicBezTo>
                    <a:pt x="154" y="115"/>
                    <a:pt x="154" y="115"/>
                    <a:pt x="154" y="115"/>
                  </a:cubicBezTo>
                  <a:cubicBezTo>
                    <a:pt x="163" y="120"/>
                    <a:pt x="163" y="120"/>
                    <a:pt x="163" y="120"/>
                  </a:cubicBezTo>
                  <a:cubicBezTo>
                    <a:pt x="168" y="124"/>
                    <a:pt x="174" y="128"/>
                    <a:pt x="180" y="131"/>
                  </a:cubicBezTo>
                  <a:cubicBezTo>
                    <a:pt x="197" y="141"/>
                    <a:pt x="197" y="141"/>
                    <a:pt x="197" y="141"/>
                  </a:cubicBezTo>
                  <a:cubicBezTo>
                    <a:pt x="221" y="154"/>
                    <a:pt x="245" y="166"/>
                    <a:pt x="270" y="176"/>
                  </a:cubicBezTo>
                  <a:cubicBezTo>
                    <a:pt x="244" y="169"/>
                    <a:pt x="219" y="159"/>
                    <a:pt x="195" y="146"/>
                  </a:cubicBezTo>
                  <a:cubicBezTo>
                    <a:pt x="170" y="134"/>
                    <a:pt x="147" y="119"/>
                    <a:pt x="125" y="104"/>
                  </a:cubicBezTo>
                  <a:cubicBezTo>
                    <a:pt x="102"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44">
              <a:extLst>
                <a:ext uri="{FF2B5EF4-FFF2-40B4-BE49-F238E27FC236}">
                  <a16:creationId xmlns:a16="http://schemas.microsoft.com/office/drawing/2014/main" id="{863E38AC-BD4D-489E-9816-8B02AC2A09C3}"/>
                </a:ext>
              </a:extLst>
            </p:cNvPr>
            <p:cNvSpPr>
              <a:spLocks/>
            </p:cNvSpPr>
            <p:nvPr/>
          </p:nvSpPr>
          <p:spPr bwMode="auto">
            <a:xfrm>
              <a:off x="21170901" y="7165975"/>
              <a:ext cx="569913" cy="327025"/>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09 w 246"/>
                <a:gd name="T13" fmla="*/ 93 h 141"/>
                <a:gd name="T14" fmla="*/ 126 w 246"/>
                <a:gd name="T15" fmla="*/ 101 h 141"/>
                <a:gd name="T16" fmla="*/ 134 w 246"/>
                <a:gd name="T17" fmla="*/ 106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8 w 246"/>
                <a:gd name="T35" fmla="*/ 138 h 141"/>
                <a:gd name="T36" fmla="*/ 209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2 w 246"/>
                <a:gd name="T51" fmla="*/ 108 h 141"/>
                <a:gd name="T52" fmla="*/ 106 w 246"/>
                <a:gd name="T53" fmla="*/ 99 h 141"/>
                <a:gd name="T54" fmla="*/ 46 w 246"/>
                <a:gd name="T55" fmla="*/ 57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09" y="93"/>
                    <a:pt x="109" y="93"/>
                    <a:pt x="109" y="93"/>
                  </a:cubicBezTo>
                  <a:cubicBezTo>
                    <a:pt x="115" y="96"/>
                    <a:pt x="120" y="99"/>
                    <a:pt x="126" y="101"/>
                  </a:cubicBezTo>
                  <a:cubicBezTo>
                    <a:pt x="134" y="106"/>
                    <a:pt x="134" y="106"/>
                    <a:pt x="134" y="106"/>
                  </a:cubicBezTo>
                  <a:cubicBezTo>
                    <a:pt x="142" y="109"/>
                    <a:pt x="142" y="109"/>
                    <a:pt x="142" y="109"/>
                  </a:cubicBezTo>
                  <a:cubicBezTo>
                    <a:pt x="147"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8" y="138"/>
                    <a:pt x="218" y="138"/>
                    <a:pt x="218" y="138"/>
                  </a:cubicBezTo>
                  <a:cubicBezTo>
                    <a:pt x="215" y="138"/>
                    <a:pt x="212" y="137"/>
                    <a:pt x="209"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2" y="108"/>
                    <a:pt x="122" y="108"/>
                    <a:pt x="122" y="108"/>
                  </a:cubicBezTo>
                  <a:cubicBezTo>
                    <a:pt x="117" y="105"/>
                    <a:pt x="111" y="102"/>
                    <a:pt x="106" y="99"/>
                  </a:cubicBezTo>
                  <a:cubicBezTo>
                    <a:pt x="85" y="87"/>
                    <a:pt x="64" y="73"/>
                    <a:pt x="46" y="57"/>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45">
              <a:extLst>
                <a:ext uri="{FF2B5EF4-FFF2-40B4-BE49-F238E27FC236}">
                  <a16:creationId xmlns:a16="http://schemas.microsoft.com/office/drawing/2014/main" id="{0AB93A90-E9A9-4160-A78F-88E56197666D}"/>
                </a:ext>
              </a:extLst>
            </p:cNvPr>
            <p:cNvSpPr>
              <a:spLocks/>
            </p:cNvSpPr>
            <p:nvPr/>
          </p:nvSpPr>
          <p:spPr bwMode="auto">
            <a:xfrm>
              <a:off x="21167726" y="7442200"/>
              <a:ext cx="612775" cy="266700"/>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2 h 115"/>
                <a:gd name="T20" fmla="*/ 199 w 264"/>
                <a:gd name="T21" fmla="*/ 110 h 115"/>
                <a:gd name="T22" fmla="*/ 190 w 264"/>
                <a:gd name="T23" fmla="*/ 108 h 115"/>
                <a:gd name="T24" fmla="*/ 172 w 264"/>
                <a:gd name="T25" fmla="*/ 104 h 115"/>
                <a:gd name="T26" fmla="*/ 154 w 264"/>
                <a:gd name="T27" fmla="*/ 99 h 115"/>
                <a:gd name="T28" fmla="*/ 150 w 264"/>
                <a:gd name="T29" fmla="*/ 98 h 115"/>
                <a:gd name="T30" fmla="*/ 145 w 264"/>
                <a:gd name="T31" fmla="*/ 97 h 115"/>
                <a:gd name="T32" fmla="*/ 137 w 264"/>
                <a:gd name="T33" fmla="*/ 93 h 115"/>
                <a:gd name="T34" fmla="*/ 119 w 264"/>
                <a:gd name="T35" fmla="*/ 87 h 115"/>
                <a:gd name="T36" fmla="*/ 54 w 264"/>
                <a:gd name="T37" fmla="*/ 50 h 115"/>
                <a:gd name="T38" fmla="*/ 47 w 264"/>
                <a:gd name="T39" fmla="*/ 45 h 115"/>
                <a:gd name="T40" fmla="*/ 40 w 264"/>
                <a:gd name="T41" fmla="*/ 39 h 115"/>
                <a:gd name="T42" fmla="*/ 25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7" y="17"/>
                    <a:pt x="37" y="32"/>
                    <a:pt x="58" y="46"/>
                  </a:cubicBezTo>
                  <a:cubicBezTo>
                    <a:pt x="78" y="59"/>
                    <a:pt x="100" y="71"/>
                    <a:pt x="122" y="80"/>
                  </a:cubicBezTo>
                  <a:cubicBezTo>
                    <a:pt x="145" y="90"/>
                    <a:pt x="168" y="98"/>
                    <a:pt x="192" y="103"/>
                  </a:cubicBezTo>
                  <a:cubicBezTo>
                    <a:pt x="203" y="106"/>
                    <a:pt x="215" y="108"/>
                    <a:pt x="228" y="110"/>
                  </a:cubicBezTo>
                  <a:cubicBezTo>
                    <a:pt x="234" y="111"/>
                    <a:pt x="240" y="112"/>
                    <a:pt x="246" y="112"/>
                  </a:cubicBezTo>
                  <a:cubicBezTo>
                    <a:pt x="252" y="113"/>
                    <a:pt x="258" y="114"/>
                    <a:pt x="264" y="115"/>
                  </a:cubicBezTo>
                  <a:cubicBezTo>
                    <a:pt x="258" y="115"/>
                    <a:pt x="252" y="115"/>
                    <a:pt x="246" y="114"/>
                  </a:cubicBezTo>
                  <a:cubicBezTo>
                    <a:pt x="239" y="114"/>
                    <a:pt x="233" y="114"/>
                    <a:pt x="227" y="114"/>
                  </a:cubicBezTo>
                  <a:cubicBezTo>
                    <a:pt x="209" y="112"/>
                    <a:pt x="209" y="112"/>
                    <a:pt x="209" y="112"/>
                  </a:cubicBezTo>
                  <a:cubicBezTo>
                    <a:pt x="206" y="111"/>
                    <a:pt x="203" y="111"/>
                    <a:pt x="199" y="110"/>
                  </a:cubicBezTo>
                  <a:cubicBezTo>
                    <a:pt x="190" y="108"/>
                    <a:pt x="190" y="108"/>
                    <a:pt x="190" y="108"/>
                  </a:cubicBezTo>
                  <a:cubicBezTo>
                    <a:pt x="184" y="107"/>
                    <a:pt x="178" y="106"/>
                    <a:pt x="172" y="104"/>
                  </a:cubicBezTo>
                  <a:cubicBezTo>
                    <a:pt x="154" y="99"/>
                    <a:pt x="154" y="99"/>
                    <a:pt x="154" y="99"/>
                  </a:cubicBezTo>
                  <a:cubicBezTo>
                    <a:pt x="150" y="98"/>
                    <a:pt x="150" y="98"/>
                    <a:pt x="150" y="98"/>
                  </a:cubicBezTo>
                  <a:cubicBezTo>
                    <a:pt x="145" y="97"/>
                    <a:pt x="145" y="97"/>
                    <a:pt x="145" y="97"/>
                  </a:cubicBezTo>
                  <a:cubicBezTo>
                    <a:pt x="137" y="93"/>
                    <a:pt x="137" y="93"/>
                    <a:pt x="137" y="93"/>
                  </a:cubicBezTo>
                  <a:cubicBezTo>
                    <a:pt x="131" y="91"/>
                    <a:pt x="125" y="89"/>
                    <a:pt x="119" y="87"/>
                  </a:cubicBezTo>
                  <a:cubicBezTo>
                    <a:pt x="96" y="77"/>
                    <a:pt x="75" y="65"/>
                    <a:pt x="54" y="50"/>
                  </a:cubicBezTo>
                  <a:cubicBezTo>
                    <a:pt x="52" y="48"/>
                    <a:pt x="49" y="47"/>
                    <a:pt x="47" y="45"/>
                  </a:cubicBezTo>
                  <a:cubicBezTo>
                    <a:pt x="40" y="39"/>
                    <a:pt x="40" y="39"/>
                    <a:pt x="40" y="39"/>
                  </a:cubicBezTo>
                  <a:cubicBezTo>
                    <a:pt x="35" y="35"/>
                    <a:pt x="30" y="31"/>
                    <a:pt x="25" y="27"/>
                  </a:cubicBezTo>
                  <a:cubicBezTo>
                    <a:pt x="16" y="19"/>
                    <a:pt x="7"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46">
              <a:extLst>
                <a:ext uri="{FF2B5EF4-FFF2-40B4-BE49-F238E27FC236}">
                  <a16:creationId xmlns:a16="http://schemas.microsoft.com/office/drawing/2014/main" id="{EA156628-102D-4014-898A-03BBB6162247}"/>
                </a:ext>
              </a:extLst>
            </p:cNvPr>
            <p:cNvSpPr>
              <a:spLocks/>
            </p:cNvSpPr>
            <p:nvPr/>
          </p:nvSpPr>
          <p:spPr bwMode="auto">
            <a:xfrm>
              <a:off x="21177251" y="6719888"/>
              <a:ext cx="1149350" cy="1985963"/>
            </a:xfrm>
            <a:custGeom>
              <a:avLst/>
              <a:gdLst>
                <a:gd name="T0" fmla="*/ 396 w 495"/>
                <a:gd name="T1" fmla="*/ 365 h 855"/>
                <a:gd name="T2" fmla="*/ 413 w 495"/>
                <a:gd name="T3" fmla="*/ 821 h 855"/>
                <a:gd name="T4" fmla="*/ 99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8" y="582"/>
                    <a:pt x="495" y="786"/>
                    <a:pt x="413" y="821"/>
                  </a:cubicBezTo>
                  <a:cubicBezTo>
                    <a:pt x="331" y="855"/>
                    <a:pt x="190" y="707"/>
                    <a:pt x="99" y="490"/>
                  </a:cubicBezTo>
                  <a:cubicBezTo>
                    <a:pt x="8"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47">
              <a:extLst>
                <a:ext uri="{FF2B5EF4-FFF2-40B4-BE49-F238E27FC236}">
                  <a16:creationId xmlns:a16="http://schemas.microsoft.com/office/drawing/2014/main" id="{33512D95-2E29-4597-8CFC-661B6D91C355}"/>
                </a:ext>
              </a:extLst>
            </p:cNvPr>
            <p:cNvSpPr>
              <a:spLocks/>
            </p:cNvSpPr>
            <p:nvPr/>
          </p:nvSpPr>
          <p:spPr bwMode="auto">
            <a:xfrm>
              <a:off x="21669376" y="6103938"/>
              <a:ext cx="1301750" cy="2617788"/>
            </a:xfrm>
            <a:custGeom>
              <a:avLst/>
              <a:gdLst>
                <a:gd name="T0" fmla="*/ 482 w 561"/>
                <a:gd name="T1" fmla="*/ 617 h 1127"/>
                <a:gd name="T2" fmla="*/ 138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8"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48">
              <a:extLst>
                <a:ext uri="{FF2B5EF4-FFF2-40B4-BE49-F238E27FC236}">
                  <a16:creationId xmlns:a16="http://schemas.microsoft.com/office/drawing/2014/main" id="{9F0ED3DC-ED26-4B74-BEF9-B864DFD6E78E}"/>
                </a:ext>
              </a:extLst>
            </p:cNvPr>
            <p:cNvSpPr>
              <a:spLocks/>
            </p:cNvSpPr>
            <p:nvPr/>
          </p:nvSpPr>
          <p:spPr bwMode="auto">
            <a:xfrm>
              <a:off x="21428076" y="6302375"/>
              <a:ext cx="1174750" cy="2165350"/>
            </a:xfrm>
            <a:custGeom>
              <a:avLst/>
              <a:gdLst>
                <a:gd name="T0" fmla="*/ 0 w 506"/>
                <a:gd name="T1" fmla="*/ 296 h 933"/>
                <a:gd name="T2" fmla="*/ 72 w 506"/>
                <a:gd name="T3" fmla="*/ 452 h 933"/>
                <a:gd name="T4" fmla="*/ 143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1 w 506"/>
                <a:gd name="T27" fmla="*/ 693 h 933"/>
                <a:gd name="T28" fmla="*/ 314 w 506"/>
                <a:gd name="T29" fmla="*/ 808 h 933"/>
                <a:gd name="T30" fmla="*/ 285 w 506"/>
                <a:gd name="T31" fmla="*/ 924 h 933"/>
                <a:gd name="T32" fmla="*/ 283 w 506"/>
                <a:gd name="T33" fmla="*/ 933 h 933"/>
                <a:gd name="T34" fmla="*/ 279 w 506"/>
                <a:gd name="T35" fmla="*/ 924 h 933"/>
                <a:gd name="T36" fmla="*/ 209 w 506"/>
                <a:gd name="T37" fmla="*/ 768 h 933"/>
                <a:gd name="T38" fmla="*/ 139 w 506"/>
                <a:gd name="T39" fmla="*/ 611 h 933"/>
                <a:gd name="T40" fmla="*/ 69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3"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1" y="693"/>
                    <a:pt x="341" y="693"/>
                    <a:pt x="341" y="693"/>
                  </a:cubicBezTo>
                  <a:cubicBezTo>
                    <a:pt x="314" y="808"/>
                    <a:pt x="314" y="808"/>
                    <a:pt x="314" y="808"/>
                  </a:cubicBezTo>
                  <a:cubicBezTo>
                    <a:pt x="285" y="924"/>
                    <a:pt x="285" y="924"/>
                    <a:pt x="285"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2" y="506"/>
                    <a:pt x="69"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49">
              <a:extLst>
                <a:ext uri="{FF2B5EF4-FFF2-40B4-BE49-F238E27FC236}">
                  <a16:creationId xmlns:a16="http://schemas.microsoft.com/office/drawing/2014/main" id="{55CF0B7E-53AA-48F6-A084-13958C3850E3}"/>
                </a:ext>
              </a:extLst>
            </p:cNvPr>
            <p:cNvSpPr>
              <a:spLocks/>
            </p:cNvSpPr>
            <p:nvPr/>
          </p:nvSpPr>
          <p:spPr bwMode="auto">
            <a:xfrm>
              <a:off x="21996401" y="7458075"/>
              <a:ext cx="204788" cy="504825"/>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50">
              <a:extLst>
                <a:ext uri="{FF2B5EF4-FFF2-40B4-BE49-F238E27FC236}">
                  <a16:creationId xmlns:a16="http://schemas.microsoft.com/office/drawing/2014/main" id="{8A8F89B0-0F9A-4922-9BCE-614EDF8175B3}"/>
                </a:ext>
              </a:extLst>
            </p:cNvPr>
            <p:cNvSpPr>
              <a:spLocks/>
            </p:cNvSpPr>
            <p:nvPr/>
          </p:nvSpPr>
          <p:spPr bwMode="auto">
            <a:xfrm>
              <a:off x="22077364" y="7232650"/>
              <a:ext cx="179388" cy="496888"/>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1"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51">
              <a:extLst>
                <a:ext uri="{FF2B5EF4-FFF2-40B4-BE49-F238E27FC236}">
                  <a16:creationId xmlns:a16="http://schemas.microsoft.com/office/drawing/2014/main" id="{540D68A5-DE8F-4872-BB32-5456C6502D24}"/>
                </a:ext>
              </a:extLst>
            </p:cNvPr>
            <p:cNvSpPr>
              <a:spLocks/>
            </p:cNvSpPr>
            <p:nvPr/>
          </p:nvSpPr>
          <p:spPr bwMode="auto">
            <a:xfrm>
              <a:off x="22163089" y="6745288"/>
              <a:ext cx="203200" cy="530225"/>
            </a:xfrm>
            <a:custGeom>
              <a:avLst/>
              <a:gdLst>
                <a:gd name="T0" fmla="*/ 0 w 87"/>
                <a:gd name="T1" fmla="*/ 0 h 228"/>
                <a:gd name="T2" fmla="*/ 18 w 87"/>
                <a:gd name="T3" fmla="*/ 58 h 228"/>
                <a:gd name="T4" fmla="*/ 37 w 87"/>
                <a:gd name="T5" fmla="*/ 117 h 228"/>
                <a:gd name="T6" fmla="*/ 58 w 87"/>
                <a:gd name="T7" fmla="*/ 174 h 228"/>
                <a:gd name="T8" fmla="*/ 64 w 87"/>
                <a:gd name="T9" fmla="*/ 188 h 228"/>
                <a:gd name="T10" fmla="*/ 71 w 87"/>
                <a:gd name="T11" fmla="*/ 202 h 228"/>
                <a:gd name="T12" fmla="*/ 87 w 87"/>
                <a:gd name="T13" fmla="*/ 228 h 228"/>
                <a:gd name="T14" fmla="*/ 53 w 87"/>
                <a:gd name="T15" fmla="*/ 177 h 228"/>
                <a:gd name="T16" fmla="*/ 30 w 87"/>
                <a:gd name="T17" fmla="*/ 119 h 228"/>
                <a:gd name="T18" fmla="*/ 13 w 87"/>
                <a:gd name="T19" fmla="*/ 60 h 228"/>
                <a:gd name="T20" fmla="*/ 0 w 87"/>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228">
                  <a:moveTo>
                    <a:pt x="0" y="0"/>
                  </a:moveTo>
                  <a:cubicBezTo>
                    <a:pt x="6" y="19"/>
                    <a:pt x="12" y="39"/>
                    <a:pt x="18" y="58"/>
                  </a:cubicBezTo>
                  <a:cubicBezTo>
                    <a:pt x="24" y="78"/>
                    <a:pt x="30" y="97"/>
                    <a:pt x="37" y="117"/>
                  </a:cubicBezTo>
                  <a:cubicBezTo>
                    <a:pt x="43" y="136"/>
                    <a:pt x="50" y="155"/>
                    <a:pt x="58" y="174"/>
                  </a:cubicBezTo>
                  <a:cubicBezTo>
                    <a:pt x="60" y="179"/>
                    <a:pt x="62" y="184"/>
                    <a:pt x="64" y="188"/>
                  </a:cubicBezTo>
                  <a:cubicBezTo>
                    <a:pt x="67" y="193"/>
                    <a:pt x="69" y="197"/>
                    <a:pt x="71" y="202"/>
                  </a:cubicBezTo>
                  <a:cubicBezTo>
                    <a:pt x="76" y="211"/>
                    <a:pt x="81" y="220"/>
                    <a:pt x="87"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52">
              <a:extLst>
                <a:ext uri="{FF2B5EF4-FFF2-40B4-BE49-F238E27FC236}">
                  <a16:creationId xmlns:a16="http://schemas.microsoft.com/office/drawing/2014/main" id="{71E35BC0-42E3-4F5E-88CC-93B4350CA903}"/>
                </a:ext>
              </a:extLst>
            </p:cNvPr>
            <p:cNvSpPr>
              <a:spLocks/>
            </p:cNvSpPr>
            <p:nvPr/>
          </p:nvSpPr>
          <p:spPr bwMode="auto">
            <a:xfrm>
              <a:off x="22426614" y="6675438"/>
              <a:ext cx="368300" cy="354013"/>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7" y="53"/>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53">
              <a:extLst>
                <a:ext uri="{FF2B5EF4-FFF2-40B4-BE49-F238E27FC236}">
                  <a16:creationId xmlns:a16="http://schemas.microsoft.com/office/drawing/2014/main" id="{55964501-1E96-4B04-917E-DC68C2DDE689}"/>
                </a:ext>
              </a:extLst>
            </p:cNvPr>
            <p:cNvSpPr>
              <a:spLocks/>
            </p:cNvSpPr>
            <p:nvPr/>
          </p:nvSpPr>
          <p:spPr bwMode="auto">
            <a:xfrm>
              <a:off x="22305964" y="7253288"/>
              <a:ext cx="444500" cy="276225"/>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7" y="112"/>
                    <a:pt x="34" y="103"/>
                    <a:pt x="50" y="93"/>
                  </a:cubicBezTo>
                  <a:cubicBezTo>
                    <a:pt x="66" y="83"/>
                    <a:pt x="82" y="73"/>
                    <a:pt x="97" y="62"/>
                  </a:cubicBezTo>
                  <a:cubicBezTo>
                    <a:pt x="144" y="31"/>
                    <a:pt x="144" y="31"/>
                    <a:pt x="144" y="31"/>
                  </a:cubicBezTo>
                  <a:cubicBezTo>
                    <a:pt x="160" y="20"/>
                    <a:pt x="175" y="10"/>
                    <a:pt x="192" y="0"/>
                  </a:cubicBezTo>
                  <a:cubicBezTo>
                    <a:pt x="177" y="12"/>
                    <a:pt x="162" y="24"/>
                    <a:pt x="147" y="35"/>
                  </a:cubicBezTo>
                  <a:cubicBezTo>
                    <a:pt x="132" y="47"/>
                    <a:pt x="117" y="58"/>
                    <a:pt x="101" y="68"/>
                  </a:cubicBezTo>
                  <a:cubicBezTo>
                    <a:pt x="85" y="79"/>
                    <a:pt x="69" y="89"/>
                    <a:pt x="53" y="98"/>
                  </a:cubicBezTo>
                  <a:cubicBezTo>
                    <a:pt x="36" y="107"/>
                    <a:pt x="18"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54">
              <a:extLst>
                <a:ext uri="{FF2B5EF4-FFF2-40B4-BE49-F238E27FC236}">
                  <a16:creationId xmlns:a16="http://schemas.microsoft.com/office/drawing/2014/main" id="{78B1BAC8-C405-4A7E-A889-5BDAF00087CB}"/>
                </a:ext>
              </a:extLst>
            </p:cNvPr>
            <p:cNvSpPr>
              <a:spLocks/>
            </p:cNvSpPr>
            <p:nvPr/>
          </p:nvSpPr>
          <p:spPr bwMode="auto">
            <a:xfrm>
              <a:off x="22231351" y="7573963"/>
              <a:ext cx="398463" cy="263525"/>
            </a:xfrm>
            <a:custGeom>
              <a:avLst/>
              <a:gdLst>
                <a:gd name="T0" fmla="*/ 0 w 172"/>
                <a:gd name="T1" fmla="*/ 113 h 113"/>
                <a:gd name="T2" fmla="*/ 23 w 172"/>
                <a:gd name="T3" fmla="*/ 104 h 113"/>
                <a:gd name="T4" fmla="*/ 35 w 172"/>
                <a:gd name="T5" fmla="*/ 97 h 113"/>
                <a:gd name="T6" fmla="*/ 45 w 172"/>
                <a:gd name="T7" fmla="*/ 90 h 113"/>
                <a:gd name="T8" fmla="*/ 88 w 172"/>
                <a:gd name="T9" fmla="*/ 60 h 113"/>
                <a:gd name="T10" fmla="*/ 129 w 172"/>
                <a:gd name="T11" fmla="*/ 30 h 113"/>
                <a:gd name="T12" fmla="*/ 172 w 172"/>
                <a:gd name="T13" fmla="*/ 0 h 113"/>
                <a:gd name="T14" fmla="*/ 133 w 172"/>
                <a:gd name="T15" fmla="*/ 34 h 113"/>
                <a:gd name="T16" fmla="*/ 92 w 172"/>
                <a:gd name="T17" fmla="*/ 66 h 113"/>
                <a:gd name="T18" fmla="*/ 48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3" y="104"/>
                  </a:cubicBezTo>
                  <a:cubicBezTo>
                    <a:pt x="27" y="102"/>
                    <a:pt x="31" y="100"/>
                    <a:pt x="35" y="97"/>
                  </a:cubicBezTo>
                  <a:cubicBezTo>
                    <a:pt x="38" y="95"/>
                    <a:pt x="42" y="93"/>
                    <a:pt x="45" y="90"/>
                  </a:cubicBezTo>
                  <a:cubicBezTo>
                    <a:pt x="60" y="81"/>
                    <a:pt x="74" y="71"/>
                    <a:pt x="88" y="60"/>
                  </a:cubicBezTo>
                  <a:cubicBezTo>
                    <a:pt x="129" y="30"/>
                    <a:pt x="129" y="30"/>
                    <a:pt x="129" y="30"/>
                  </a:cubicBezTo>
                  <a:cubicBezTo>
                    <a:pt x="143" y="19"/>
                    <a:pt x="158" y="9"/>
                    <a:pt x="172" y="0"/>
                  </a:cubicBezTo>
                  <a:cubicBezTo>
                    <a:pt x="159" y="12"/>
                    <a:pt x="146" y="23"/>
                    <a:pt x="133" y="34"/>
                  </a:cubicBezTo>
                  <a:cubicBezTo>
                    <a:pt x="120" y="45"/>
                    <a:pt x="106" y="56"/>
                    <a:pt x="92" y="66"/>
                  </a:cubicBezTo>
                  <a:cubicBezTo>
                    <a:pt x="78" y="76"/>
                    <a:pt x="64" y="86"/>
                    <a:pt x="48" y="95"/>
                  </a:cubicBezTo>
                  <a:cubicBezTo>
                    <a:pt x="45" y="97"/>
                    <a:pt x="41" y="99"/>
                    <a:pt x="37" y="101"/>
                  </a:cubicBezTo>
                  <a:cubicBezTo>
                    <a:pt x="33" y="103"/>
                    <a:pt x="29" y="105"/>
                    <a:pt x="25" y="107"/>
                  </a:cubicBezTo>
                  <a:cubicBezTo>
                    <a:pt x="17" y="110"/>
                    <a:pt x="8"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55">
              <a:extLst>
                <a:ext uri="{FF2B5EF4-FFF2-40B4-BE49-F238E27FC236}">
                  <a16:creationId xmlns:a16="http://schemas.microsoft.com/office/drawing/2014/main" id="{1A1415D1-4D32-447C-9331-50C7CBD81442}"/>
                </a:ext>
              </a:extLst>
            </p:cNvPr>
            <p:cNvSpPr>
              <a:spLocks/>
            </p:cNvSpPr>
            <p:nvPr/>
          </p:nvSpPr>
          <p:spPr bwMode="auto">
            <a:xfrm>
              <a:off x="22172614" y="7804150"/>
              <a:ext cx="425450" cy="266700"/>
            </a:xfrm>
            <a:custGeom>
              <a:avLst/>
              <a:gdLst>
                <a:gd name="T0" fmla="*/ 0 w 183"/>
                <a:gd name="T1" fmla="*/ 115 h 115"/>
                <a:gd name="T2" fmla="*/ 50 w 183"/>
                <a:gd name="T3" fmla="*/ 93 h 115"/>
                <a:gd name="T4" fmla="*/ 95 w 183"/>
                <a:gd name="T5" fmla="*/ 64 h 115"/>
                <a:gd name="T6" fmla="*/ 139 w 183"/>
                <a:gd name="T7" fmla="*/ 32 h 115"/>
                <a:gd name="T8" fmla="*/ 183 w 183"/>
                <a:gd name="T9" fmla="*/ 0 h 115"/>
                <a:gd name="T10" fmla="*/ 143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8" y="110"/>
                    <a:pt x="34" y="102"/>
                    <a:pt x="50" y="93"/>
                  </a:cubicBezTo>
                  <a:cubicBezTo>
                    <a:pt x="65" y="84"/>
                    <a:pt x="81" y="74"/>
                    <a:pt x="95" y="64"/>
                  </a:cubicBezTo>
                  <a:cubicBezTo>
                    <a:pt x="110" y="54"/>
                    <a:pt x="125" y="43"/>
                    <a:pt x="139" y="32"/>
                  </a:cubicBezTo>
                  <a:cubicBezTo>
                    <a:pt x="154" y="21"/>
                    <a:pt x="169" y="10"/>
                    <a:pt x="183" y="0"/>
                  </a:cubicBezTo>
                  <a:cubicBezTo>
                    <a:pt x="170" y="13"/>
                    <a:pt x="157" y="25"/>
                    <a:pt x="143" y="37"/>
                  </a:cubicBezTo>
                  <a:cubicBezTo>
                    <a:pt x="129" y="48"/>
                    <a:pt x="114" y="59"/>
                    <a:pt x="99" y="70"/>
                  </a:cubicBezTo>
                  <a:cubicBezTo>
                    <a:pt x="84"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56">
              <a:extLst>
                <a:ext uri="{FF2B5EF4-FFF2-40B4-BE49-F238E27FC236}">
                  <a16:creationId xmlns:a16="http://schemas.microsoft.com/office/drawing/2014/main" id="{549867A8-FB85-40E0-A977-3D1F67A9DBEA}"/>
                </a:ext>
              </a:extLst>
            </p:cNvPr>
            <p:cNvSpPr>
              <a:spLocks/>
            </p:cNvSpPr>
            <p:nvPr/>
          </p:nvSpPr>
          <p:spPr bwMode="auto">
            <a:xfrm>
              <a:off x="21397914" y="7265988"/>
              <a:ext cx="212725" cy="131763"/>
            </a:xfrm>
            <a:custGeom>
              <a:avLst/>
              <a:gdLst>
                <a:gd name="T0" fmla="*/ 0 w 92"/>
                <a:gd name="T1" fmla="*/ 0 h 57"/>
                <a:gd name="T2" fmla="*/ 20 w 92"/>
                <a:gd name="T3" fmla="*/ 19 h 57"/>
                <a:gd name="T4" fmla="*/ 42 w 92"/>
                <a:gd name="T5" fmla="*/ 34 h 57"/>
                <a:gd name="T6" fmla="*/ 67 w 92"/>
                <a:gd name="T7" fmla="*/ 46 h 57"/>
                <a:gd name="T8" fmla="*/ 92 w 92"/>
                <a:gd name="T9" fmla="*/ 57 h 57"/>
                <a:gd name="T10" fmla="*/ 65 w 92"/>
                <a:gd name="T11" fmla="*/ 52 h 57"/>
                <a:gd name="T12" fmla="*/ 39 w 92"/>
                <a:gd name="T13" fmla="*/ 40 h 57"/>
                <a:gd name="T14" fmla="*/ 16 w 92"/>
                <a:gd name="T15" fmla="*/ 23 h 57"/>
                <a:gd name="T16" fmla="*/ 0 w 92"/>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7">
                  <a:moveTo>
                    <a:pt x="0" y="0"/>
                  </a:moveTo>
                  <a:cubicBezTo>
                    <a:pt x="6" y="7"/>
                    <a:pt x="13" y="13"/>
                    <a:pt x="20" y="19"/>
                  </a:cubicBezTo>
                  <a:cubicBezTo>
                    <a:pt x="27" y="25"/>
                    <a:pt x="34" y="30"/>
                    <a:pt x="42" y="34"/>
                  </a:cubicBezTo>
                  <a:cubicBezTo>
                    <a:pt x="50" y="39"/>
                    <a:pt x="58" y="43"/>
                    <a:pt x="67" y="46"/>
                  </a:cubicBezTo>
                  <a:cubicBezTo>
                    <a:pt x="75" y="50"/>
                    <a:pt x="84" y="54"/>
                    <a:pt x="92"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57">
              <a:extLst>
                <a:ext uri="{FF2B5EF4-FFF2-40B4-BE49-F238E27FC236}">
                  <a16:creationId xmlns:a16="http://schemas.microsoft.com/office/drawing/2014/main" id="{F93B0D88-EF08-423E-825C-904698F52046}"/>
                </a:ext>
              </a:extLst>
            </p:cNvPr>
            <p:cNvSpPr>
              <a:spLocks/>
            </p:cNvSpPr>
            <p:nvPr/>
          </p:nvSpPr>
          <p:spPr bwMode="auto">
            <a:xfrm>
              <a:off x="21643976" y="7127875"/>
              <a:ext cx="84138" cy="341313"/>
            </a:xfrm>
            <a:custGeom>
              <a:avLst/>
              <a:gdLst>
                <a:gd name="T0" fmla="*/ 0 w 36"/>
                <a:gd name="T1" fmla="*/ 147 h 147"/>
                <a:gd name="T2" fmla="*/ 13 w 36"/>
                <a:gd name="T3" fmla="*/ 111 h 147"/>
                <a:gd name="T4" fmla="*/ 23 w 36"/>
                <a:gd name="T5" fmla="*/ 75 h 147"/>
                <a:gd name="T6" fmla="*/ 30 w 36"/>
                <a:gd name="T7" fmla="*/ 37 h 147"/>
                <a:gd name="T8" fmla="*/ 34 w 36"/>
                <a:gd name="T9" fmla="*/ 0 h 147"/>
                <a:gd name="T10" fmla="*/ 35 w 36"/>
                <a:gd name="T11" fmla="*/ 38 h 147"/>
                <a:gd name="T12" fmla="*/ 30 w 36"/>
                <a:gd name="T13" fmla="*/ 76 h 147"/>
                <a:gd name="T14" fmla="*/ 18 w 36"/>
                <a:gd name="T15" fmla="*/ 113 h 147"/>
                <a:gd name="T16" fmla="*/ 0 w 3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7">
                  <a:moveTo>
                    <a:pt x="0" y="147"/>
                  </a:moveTo>
                  <a:cubicBezTo>
                    <a:pt x="5" y="135"/>
                    <a:pt x="9" y="123"/>
                    <a:pt x="13" y="111"/>
                  </a:cubicBezTo>
                  <a:cubicBezTo>
                    <a:pt x="16" y="99"/>
                    <a:pt x="20" y="87"/>
                    <a:pt x="23" y="75"/>
                  </a:cubicBezTo>
                  <a:cubicBezTo>
                    <a:pt x="26" y="62"/>
                    <a:pt x="28" y="50"/>
                    <a:pt x="30" y="37"/>
                  </a:cubicBezTo>
                  <a:cubicBezTo>
                    <a:pt x="32" y="25"/>
                    <a:pt x="33" y="12"/>
                    <a:pt x="34" y="0"/>
                  </a:cubicBezTo>
                  <a:cubicBezTo>
                    <a:pt x="36" y="12"/>
                    <a:pt x="36" y="25"/>
                    <a:pt x="35" y="38"/>
                  </a:cubicBezTo>
                  <a:cubicBezTo>
                    <a:pt x="35" y="51"/>
                    <a:pt x="33" y="64"/>
                    <a:pt x="30" y="76"/>
                  </a:cubicBezTo>
                  <a:cubicBezTo>
                    <a:pt x="27" y="89"/>
                    <a:pt x="23" y="101"/>
                    <a:pt x="18" y="113"/>
                  </a:cubicBezTo>
                  <a:cubicBezTo>
                    <a:pt x="13"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58">
              <a:extLst>
                <a:ext uri="{FF2B5EF4-FFF2-40B4-BE49-F238E27FC236}">
                  <a16:creationId xmlns:a16="http://schemas.microsoft.com/office/drawing/2014/main" id="{A0EA40E3-16E8-46D9-9E71-EEE90FC02D8E}"/>
                </a:ext>
              </a:extLst>
            </p:cNvPr>
            <p:cNvSpPr>
              <a:spLocks/>
            </p:cNvSpPr>
            <p:nvPr/>
          </p:nvSpPr>
          <p:spPr bwMode="auto">
            <a:xfrm>
              <a:off x="21388389" y="7616825"/>
              <a:ext cx="381000" cy="131763"/>
            </a:xfrm>
            <a:custGeom>
              <a:avLst/>
              <a:gdLst>
                <a:gd name="T0" fmla="*/ 164 w 164"/>
                <a:gd name="T1" fmla="*/ 57 h 57"/>
                <a:gd name="T2" fmla="*/ 120 w 164"/>
                <a:gd name="T3" fmla="*/ 53 h 57"/>
                <a:gd name="T4" fmla="*/ 78 w 164"/>
                <a:gd name="T5" fmla="*/ 42 h 57"/>
                <a:gd name="T6" fmla="*/ 37 w 164"/>
                <a:gd name="T7" fmla="*/ 24 h 57"/>
                <a:gd name="T8" fmla="*/ 0 w 164"/>
                <a:gd name="T9" fmla="*/ 0 h 57"/>
                <a:gd name="T10" fmla="*/ 39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0" y="53"/>
                  </a:cubicBezTo>
                  <a:cubicBezTo>
                    <a:pt x="106" y="50"/>
                    <a:pt x="92" y="46"/>
                    <a:pt x="78" y="42"/>
                  </a:cubicBezTo>
                  <a:cubicBezTo>
                    <a:pt x="64" y="37"/>
                    <a:pt x="50" y="31"/>
                    <a:pt x="37" y="24"/>
                  </a:cubicBezTo>
                  <a:cubicBezTo>
                    <a:pt x="24" y="17"/>
                    <a:pt x="11" y="9"/>
                    <a:pt x="0" y="0"/>
                  </a:cubicBezTo>
                  <a:cubicBezTo>
                    <a:pt x="13" y="7"/>
                    <a:pt x="26" y="13"/>
                    <a:pt x="39" y="19"/>
                  </a:cubicBezTo>
                  <a:cubicBezTo>
                    <a:pt x="53" y="25"/>
                    <a:pt x="66" y="30"/>
                    <a:pt x="80" y="35"/>
                  </a:cubicBezTo>
                  <a:cubicBezTo>
                    <a:pt x="94" y="40"/>
                    <a:pt x="107"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59">
              <a:extLst>
                <a:ext uri="{FF2B5EF4-FFF2-40B4-BE49-F238E27FC236}">
                  <a16:creationId xmlns:a16="http://schemas.microsoft.com/office/drawing/2014/main" id="{D78D18E9-E489-4A9B-9122-A9E7FDFA3598}"/>
                </a:ext>
              </a:extLst>
            </p:cNvPr>
            <p:cNvSpPr>
              <a:spLocks/>
            </p:cNvSpPr>
            <p:nvPr/>
          </p:nvSpPr>
          <p:spPr bwMode="auto">
            <a:xfrm>
              <a:off x="21826539" y="7427913"/>
              <a:ext cx="74613" cy="450850"/>
            </a:xfrm>
            <a:custGeom>
              <a:avLst/>
              <a:gdLst>
                <a:gd name="T0" fmla="*/ 0 w 32"/>
                <a:gd name="T1" fmla="*/ 194 h 194"/>
                <a:gd name="T2" fmla="*/ 13 w 32"/>
                <a:gd name="T3" fmla="*/ 146 h 194"/>
                <a:gd name="T4" fmla="*/ 21 w 32"/>
                <a:gd name="T5" fmla="*/ 98 h 194"/>
                <a:gd name="T6" fmla="*/ 26 w 32"/>
                <a:gd name="T7" fmla="*/ 49 h 194"/>
                <a:gd name="T8" fmla="*/ 29 w 32"/>
                <a:gd name="T9" fmla="*/ 0 h 194"/>
                <a:gd name="T10" fmla="*/ 32 w 32"/>
                <a:gd name="T11" fmla="*/ 49 h 194"/>
                <a:gd name="T12" fmla="*/ 28 w 32"/>
                <a:gd name="T13" fmla="*/ 99 h 194"/>
                <a:gd name="T14" fmla="*/ 18 w 32"/>
                <a:gd name="T15" fmla="*/ 148 h 194"/>
                <a:gd name="T16" fmla="*/ 0 w 32"/>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4">
                  <a:moveTo>
                    <a:pt x="0" y="194"/>
                  </a:moveTo>
                  <a:cubicBezTo>
                    <a:pt x="5" y="178"/>
                    <a:pt x="9" y="162"/>
                    <a:pt x="13" y="146"/>
                  </a:cubicBezTo>
                  <a:cubicBezTo>
                    <a:pt x="16" y="130"/>
                    <a:pt x="19" y="114"/>
                    <a:pt x="21" y="98"/>
                  </a:cubicBezTo>
                  <a:cubicBezTo>
                    <a:pt x="23" y="82"/>
                    <a:pt x="25" y="65"/>
                    <a:pt x="26" y="49"/>
                  </a:cubicBezTo>
                  <a:cubicBezTo>
                    <a:pt x="27" y="33"/>
                    <a:pt x="28" y="16"/>
                    <a:pt x="29" y="0"/>
                  </a:cubicBezTo>
                  <a:cubicBezTo>
                    <a:pt x="31" y="16"/>
                    <a:pt x="32" y="33"/>
                    <a:pt x="32" y="49"/>
                  </a:cubicBezTo>
                  <a:cubicBezTo>
                    <a:pt x="31" y="66"/>
                    <a:pt x="30" y="82"/>
                    <a:pt x="28" y="99"/>
                  </a:cubicBezTo>
                  <a:cubicBezTo>
                    <a:pt x="26" y="115"/>
                    <a:pt x="23" y="132"/>
                    <a:pt x="18" y="148"/>
                  </a:cubicBezTo>
                  <a:cubicBezTo>
                    <a:pt x="14" y="164"/>
                    <a:pt x="8"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60">
              <a:extLst>
                <a:ext uri="{FF2B5EF4-FFF2-40B4-BE49-F238E27FC236}">
                  <a16:creationId xmlns:a16="http://schemas.microsoft.com/office/drawing/2014/main" id="{8E017761-0353-4633-B19D-D5D6E9CB1607}"/>
                </a:ext>
              </a:extLst>
            </p:cNvPr>
            <p:cNvSpPr>
              <a:spLocks/>
            </p:cNvSpPr>
            <p:nvPr/>
          </p:nvSpPr>
          <p:spPr bwMode="auto">
            <a:xfrm>
              <a:off x="21577301" y="7948613"/>
              <a:ext cx="327025" cy="106363"/>
            </a:xfrm>
            <a:custGeom>
              <a:avLst/>
              <a:gdLst>
                <a:gd name="T0" fmla="*/ 141 w 141"/>
                <a:gd name="T1" fmla="*/ 43 h 46"/>
                <a:gd name="T2" fmla="*/ 104 w 141"/>
                <a:gd name="T3" fmla="*/ 44 h 46"/>
                <a:gd name="T4" fmla="*/ 67 w 141"/>
                <a:gd name="T5" fmla="*/ 35 h 46"/>
                <a:gd name="T6" fmla="*/ 32 w 141"/>
                <a:gd name="T7" fmla="*/ 20 h 46"/>
                <a:gd name="T8" fmla="*/ 0 w 141"/>
                <a:gd name="T9" fmla="*/ 0 h 46"/>
                <a:gd name="T10" fmla="*/ 34 w 141"/>
                <a:gd name="T11" fmla="*/ 15 h 46"/>
                <a:gd name="T12" fmla="*/ 69 w 141"/>
                <a:gd name="T13" fmla="*/ 28 h 46"/>
                <a:gd name="T14" fmla="*/ 105 w 141"/>
                <a:gd name="T15" fmla="*/ 38 h 46"/>
                <a:gd name="T16" fmla="*/ 141 w 141"/>
                <a:gd name="T1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3"/>
                  </a:moveTo>
                  <a:cubicBezTo>
                    <a:pt x="129" y="46"/>
                    <a:pt x="116" y="45"/>
                    <a:pt x="104" y="44"/>
                  </a:cubicBezTo>
                  <a:cubicBezTo>
                    <a:pt x="91" y="42"/>
                    <a:pt x="79" y="39"/>
                    <a:pt x="67" y="35"/>
                  </a:cubicBezTo>
                  <a:cubicBezTo>
                    <a:pt x="55" y="31"/>
                    <a:pt x="43" y="26"/>
                    <a:pt x="32" y="20"/>
                  </a:cubicBezTo>
                  <a:cubicBezTo>
                    <a:pt x="21" y="14"/>
                    <a:pt x="10" y="7"/>
                    <a:pt x="0" y="0"/>
                  </a:cubicBezTo>
                  <a:cubicBezTo>
                    <a:pt x="34" y="15"/>
                    <a:pt x="34" y="15"/>
                    <a:pt x="34" y="15"/>
                  </a:cubicBezTo>
                  <a:cubicBezTo>
                    <a:pt x="46" y="20"/>
                    <a:pt x="57" y="24"/>
                    <a:pt x="69" y="28"/>
                  </a:cubicBezTo>
                  <a:cubicBezTo>
                    <a:pt x="81" y="32"/>
                    <a:pt x="93" y="36"/>
                    <a:pt x="105" y="38"/>
                  </a:cubicBezTo>
                  <a:cubicBezTo>
                    <a:pt x="117" y="41"/>
                    <a:pt x="129" y="43"/>
                    <a:pt x="141"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61">
              <a:extLst>
                <a:ext uri="{FF2B5EF4-FFF2-40B4-BE49-F238E27FC236}">
                  <a16:creationId xmlns:a16="http://schemas.microsoft.com/office/drawing/2014/main" id="{4B09A436-7ED3-47AC-833F-4245302E902B}"/>
                </a:ext>
              </a:extLst>
            </p:cNvPr>
            <p:cNvSpPr>
              <a:spLocks/>
            </p:cNvSpPr>
            <p:nvPr/>
          </p:nvSpPr>
          <p:spPr bwMode="auto">
            <a:xfrm>
              <a:off x="21313776" y="8535988"/>
              <a:ext cx="1214438" cy="682625"/>
            </a:xfrm>
            <a:custGeom>
              <a:avLst/>
              <a:gdLst>
                <a:gd name="T0" fmla="*/ 765 w 765"/>
                <a:gd name="T1" fmla="*/ 0 h 430"/>
                <a:gd name="T2" fmla="*/ 677 w 765"/>
                <a:gd name="T3" fmla="*/ 430 h 430"/>
                <a:gd name="T4" fmla="*/ 119 w 765"/>
                <a:gd name="T5" fmla="*/ 430 h 430"/>
                <a:gd name="T6" fmla="*/ 0 w 765"/>
                <a:gd name="T7" fmla="*/ 0 h 430"/>
                <a:gd name="T8" fmla="*/ 765 w 765"/>
                <a:gd name="T9" fmla="*/ 0 h 430"/>
              </a:gdLst>
              <a:ahLst/>
              <a:cxnLst>
                <a:cxn ang="0">
                  <a:pos x="T0" y="T1"/>
                </a:cxn>
                <a:cxn ang="0">
                  <a:pos x="T2" y="T3"/>
                </a:cxn>
                <a:cxn ang="0">
                  <a:pos x="T4" y="T5"/>
                </a:cxn>
                <a:cxn ang="0">
                  <a:pos x="T6" y="T7"/>
                </a:cxn>
                <a:cxn ang="0">
                  <a:pos x="T8" y="T9"/>
                </a:cxn>
              </a:cxnLst>
              <a:rect l="0" t="0" r="r" b="b"/>
              <a:pathLst>
                <a:path w="765" h="430">
                  <a:moveTo>
                    <a:pt x="765" y="0"/>
                  </a:moveTo>
                  <a:lnTo>
                    <a:pt x="677" y="430"/>
                  </a:lnTo>
                  <a:lnTo>
                    <a:pt x="119" y="430"/>
                  </a:lnTo>
                  <a:lnTo>
                    <a:pt x="0" y="0"/>
                  </a:lnTo>
                  <a:lnTo>
                    <a:pt x="76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62">
              <a:extLst>
                <a:ext uri="{FF2B5EF4-FFF2-40B4-BE49-F238E27FC236}">
                  <a16:creationId xmlns:a16="http://schemas.microsoft.com/office/drawing/2014/main" id="{AD77655E-E684-4547-9CE7-58D4E4F57F59}"/>
                </a:ext>
              </a:extLst>
            </p:cNvPr>
            <p:cNvSpPr>
              <a:spLocks/>
            </p:cNvSpPr>
            <p:nvPr/>
          </p:nvSpPr>
          <p:spPr bwMode="auto">
            <a:xfrm>
              <a:off x="22318664" y="8535988"/>
              <a:ext cx="209550" cy="682625"/>
            </a:xfrm>
            <a:custGeom>
              <a:avLst/>
              <a:gdLst>
                <a:gd name="T0" fmla="*/ 132 w 132"/>
                <a:gd name="T1" fmla="*/ 0 h 430"/>
                <a:gd name="T2" fmla="*/ 44 w 132"/>
                <a:gd name="T3" fmla="*/ 430 h 430"/>
                <a:gd name="T4" fmla="*/ 0 w 132"/>
                <a:gd name="T5" fmla="*/ 430 h 430"/>
                <a:gd name="T6" fmla="*/ 88 w 132"/>
                <a:gd name="T7" fmla="*/ 0 h 430"/>
                <a:gd name="T8" fmla="*/ 132 w 132"/>
                <a:gd name="T9" fmla="*/ 0 h 430"/>
              </a:gdLst>
              <a:ahLst/>
              <a:cxnLst>
                <a:cxn ang="0">
                  <a:pos x="T0" y="T1"/>
                </a:cxn>
                <a:cxn ang="0">
                  <a:pos x="T2" y="T3"/>
                </a:cxn>
                <a:cxn ang="0">
                  <a:pos x="T4" y="T5"/>
                </a:cxn>
                <a:cxn ang="0">
                  <a:pos x="T6" y="T7"/>
                </a:cxn>
                <a:cxn ang="0">
                  <a:pos x="T8" y="T9"/>
                </a:cxn>
              </a:cxnLst>
              <a:rect l="0" t="0" r="r" b="b"/>
              <a:pathLst>
                <a:path w="132" h="430">
                  <a:moveTo>
                    <a:pt x="132" y="0"/>
                  </a:moveTo>
                  <a:lnTo>
                    <a:pt x="44" y="430"/>
                  </a:lnTo>
                  <a:lnTo>
                    <a:pt x="0" y="430"/>
                  </a:lnTo>
                  <a:lnTo>
                    <a:pt x="88"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A7D144FB-7534-4703-8596-7BBC71D2BD45}"/>
              </a:ext>
            </a:extLst>
          </p:cNvPr>
          <p:cNvGrpSpPr/>
          <p:nvPr/>
        </p:nvGrpSpPr>
        <p:grpSpPr>
          <a:xfrm>
            <a:off x="10406064" y="7702550"/>
            <a:ext cx="1697037" cy="2146300"/>
            <a:chOff x="16241714" y="7207250"/>
            <a:chExt cx="1697037" cy="2146300"/>
          </a:xfrm>
        </p:grpSpPr>
        <p:sp>
          <p:nvSpPr>
            <p:cNvPr id="136" name="Rectangle 101">
              <a:extLst>
                <a:ext uri="{FF2B5EF4-FFF2-40B4-BE49-F238E27FC236}">
                  <a16:creationId xmlns:a16="http://schemas.microsoft.com/office/drawing/2014/main" id="{8222B9DA-FE49-4E6B-B5A2-04D9E7D89217}"/>
                </a:ext>
              </a:extLst>
            </p:cNvPr>
            <p:cNvSpPr>
              <a:spLocks noChangeArrowheads="1"/>
            </p:cNvSpPr>
            <p:nvPr/>
          </p:nvSpPr>
          <p:spPr bwMode="auto">
            <a:xfrm>
              <a:off x="16759239" y="7688263"/>
              <a:ext cx="139700" cy="1905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02">
              <a:extLst>
                <a:ext uri="{FF2B5EF4-FFF2-40B4-BE49-F238E27FC236}">
                  <a16:creationId xmlns:a16="http://schemas.microsoft.com/office/drawing/2014/main" id="{07CF48CD-CB55-46E8-BE4E-604D64E7F03E}"/>
                </a:ext>
              </a:extLst>
            </p:cNvPr>
            <p:cNvSpPr>
              <a:spLocks/>
            </p:cNvSpPr>
            <p:nvPr/>
          </p:nvSpPr>
          <p:spPr bwMode="auto">
            <a:xfrm>
              <a:off x="16898939" y="7848600"/>
              <a:ext cx="582613" cy="682625"/>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5" y="5"/>
                    <a:pt x="49" y="0"/>
                    <a:pt x="66" y="10"/>
                  </a:cubicBezTo>
                  <a:cubicBezTo>
                    <a:pt x="79" y="18"/>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8" y="294"/>
                    <a:pt x="55" y="290"/>
                    <a:pt x="50" y="279"/>
                  </a:cubicBezTo>
                  <a:cubicBezTo>
                    <a:pt x="16" y="201"/>
                    <a:pt x="0" y="118"/>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03">
              <a:extLst>
                <a:ext uri="{FF2B5EF4-FFF2-40B4-BE49-F238E27FC236}">
                  <a16:creationId xmlns:a16="http://schemas.microsoft.com/office/drawing/2014/main" id="{85E01E3B-7604-4AC1-9E55-A2351882B966}"/>
                </a:ext>
              </a:extLst>
            </p:cNvPr>
            <p:cNvSpPr>
              <a:spLocks/>
            </p:cNvSpPr>
            <p:nvPr/>
          </p:nvSpPr>
          <p:spPr bwMode="auto">
            <a:xfrm>
              <a:off x="16527464" y="7837488"/>
              <a:ext cx="604838" cy="949325"/>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2" y="0"/>
                    <a:pt x="223" y="11"/>
                  </a:cubicBezTo>
                  <a:cubicBezTo>
                    <a:pt x="261" y="94"/>
                    <a:pt x="239" y="177"/>
                    <a:pt x="212" y="261"/>
                  </a:cubicBezTo>
                  <a:lnTo>
                    <a:pt x="0" y="40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04">
              <a:extLst>
                <a:ext uri="{FF2B5EF4-FFF2-40B4-BE49-F238E27FC236}">
                  <a16:creationId xmlns:a16="http://schemas.microsoft.com/office/drawing/2014/main" id="{555660CF-67E6-4D76-B7C8-53D4E9952740}"/>
                </a:ext>
              </a:extLst>
            </p:cNvPr>
            <p:cNvSpPr>
              <a:spLocks/>
            </p:cNvSpPr>
            <p:nvPr/>
          </p:nvSpPr>
          <p:spPr bwMode="auto">
            <a:xfrm>
              <a:off x="16483014" y="7862888"/>
              <a:ext cx="582613" cy="687388"/>
            </a:xfrm>
            <a:custGeom>
              <a:avLst/>
              <a:gdLst>
                <a:gd name="T0" fmla="*/ 22 w 251"/>
                <a:gd name="T1" fmla="*/ 27 h 296"/>
                <a:gd name="T2" fmla="*/ 84 w 251"/>
                <a:gd name="T3" fmla="*/ 28 h 296"/>
                <a:gd name="T4" fmla="*/ 92 w 251"/>
                <a:gd name="T5" fmla="*/ 219 h 296"/>
                <a:gd name="T6" fmla="*/ 251 w 251"/>
                <a:gd name="T7" fmla="*/ 150 h 296"/>
                <a:gd name="T8" fmla="*/ 245 w 251"/>
                <a:gd name="T9" fmla="*/ 193 h 296"/>
                <a:gd name="T10" fmla="*/ 77 w 251"/>
                <a:gd name="T11" fmla="*/ 291 h 296"/>
                <a:gd name="T12" fmla="*/ 50 w 251"/>
                <a:gd name="T13" fmla="*/ 281 h 296"/>
                <a:gd name="T14" fmla="*/ 22 w 251"/>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96">
                  <a:moveTo>
                    <a:pt x="22" y="27"/>
                  </a:moveTo>
                  <a:cubicBezTo>
                    <a:pt x="39" y="1"/>
                    <a:pt x="59" y="0"/>
                    <a:pt x="84" y="28"/>
                  </a:cubicBezTo>
                  <a:cubicBezTo>
                    <a:pt x="97" y="60"/>
                    <a:pt x="98" y="130"/>
                    <a:pt x="92" y="219"/>
                  </a:cubicBezTo>
                  <a:cubicBezTo>
                    <a:pt x="251" y="150"/>
                    <a:pt x="251" y="150"/>
                    <a:pt x="251" y="150"/>
                  </a:cubicBezTo>
                  <a:cubicBezTo>
                    <a:pt x="245" y="193"/>
                    <a:pt x="245" y="193"/>
                    <a:pt x="245" y="193"/>
                  </a:cubicBezTo>
                  <a:cubicBezTo>
                    <a:pt x="77" y="291"/>
                    <a:pt x="77" y="291"/>
                    <a:pt x="77" y="291"/>
                  </a:cubicBezTo>
                  <a:cubicBezTo>
                    <a:pt x="67" y="296"/>
                    <a:pt x="54" y="292"/>
                    <a:pt x="50" y="281"/>
                  </a:cubicBezTo>
                  <a:cubicBezTo>
                    <a:pt x="16" y="203"/>
                    <a:pt x="0" y="120"/>
                    <a:pt x="22"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05">
              <a:extLst>
                <a:ext uri="{FF2B5EF4-FFF2-40B4-BE49-F238E27FC236}">
                  <a16:creationId xmlns:a16="http://schemas.microsoft.com/office/drawing/2014/main" id="{7E83C477-D7D3-486E-BC35-97ED9BA868BA}"/>
                </a:ext>
              </a:extLst>
            </p:cNvPr>
            <p:cNvSpPr>
              <a:spLocks/>
            </p:cNvSpPr>
            <p:nvPr/>
          </p:nvSpPr>
          <p:spPr bwMode="auto">
            <a:xfrm>
              <a:off x="17010064" y="7993063"/>
              <a:ext cx="635000" cy="338138"/>
            </a:xfrm>
            <a:custGeom>
              <a:avLst/>
              <a:gdLst>
                <a:gd name="T0" fmla="*/ 3 w 274"/>
                <a:gd name="T1" fmla="*/ 128 h 146"/>
                <a:gd name="T2" fmla="*/ 51 w 274"/>
                <a:gd name="T3" fmla="*/ 8 h 146"/>
                <a:gd name="T4" fmla="*/ 63 w 274"/>
                <a:gd name="T5" fmla="*/ 0 h 146"/>
                <a:gd name="T6" fmla="*/ 260 w 274"/>
                <a:gd name="T7" fmla="*/ 1 h 146"/>
                <a:gd name="T8" fmla="*/ 272 w 274"/>
                <a:gd name="T9" fmla="*/ 18 h 146"/>
                <a:gd name="T10" fmla="*/ 238 w 274"/>
                <a:gd name="T11" fmla="*/ 122 h 146"/>
                <a:gd name="T12" fmla="*/ 227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4"/>
                    <a:pt x="58" y="0"/>
                    <a:pt x="63" y="0"/>
                  </a:cubicBezTo>
                  <a:cubicBezTo>
                    <a:pt x="260" y="1"/>
                    <a:pt x="260" y="1"/>
                    <a:pt x="260" y="1"/>
                  </a:cubicBezTo>
                  <a:cubicBezTo>
                    <a:pt x="268" y="1"/>
                    <a:pt x="274" y="9"/>
                    <a:pt x="272" y="18"/>
                  </a:cubicBezTo>
                  <a:cubicBezTo>
                    <a:pt x="238" y="122"/>
                    <a:pt x="238" y="122"/>
                    <a:pt x="238" y="122"/>
                  </a:cubicBezTo>
                  <a:cubicBezTo>
                    <a:pt x="236" y="127"/>
                    <a:pt x="232" y="131"/>
                    <a:pt x="227" y="131"/>
                  </a:cubicBezTo>
                  <a:cubicBezTo>
                    <a:pt x="16" y="145"/>
                    <a:pt x="16" y="145"/>
                    <a:pt x="16" y="145"/>
                  </a:cubicBezTo>
                  <a:cubicBezTo>
                    <a:pt x="7"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06">
              <a:extLst>
                <a:ext uri="{FF2B5EF4-FFF2-40B4-BE49-F238E27FC236}">
                  <a16:creationId xmlns:a16="http://schemas.microsoft.com/office/drawing/2014/main" id="{9D66BAA4-141F-4D17-B51B-921863EFFFD0}"/>
                </a:ext>
              </a:extLst>
            </p:cNvPr>
            <p:cNvSpPr>
              <a:spLocks/>
            </p:cNvSpPr>
            <p:nvPr/>
          </p:nvSpPr>
          <p:spPr bwMode="auto">
            <a:xfrm>
              <a:off x="17037051" y="8008938"/>
              <a:ext cx="582613" cy="307975"/>
            </a:xfrm>
            <a:custGeom>
              <a:avLst/>
              <a:gdLst>
                <a:gd name="T0" fmla="*/ 3 w 251"/>
                <a:gd name="T1" fmla="*/ 116 h 133"/>
                <a:gd name="T2" fmla="*/ 47 w 251"/>
                <a:gd name="T3" fmla="*/ 7 h 133"/>
                <a:gd name="T4" fmla="*/ 57 w 251"/>
                <a:gd name="T5" fmla="*/ 0 h 133"/>
                <a:gd name="T6" fmla="*/ 237 w 251"/>
                <a:gd name="T7" fmla="*/ 0 h 133"/>
                <a:gd name="T8" fmla="*/ 248 w 251"/>
                <a:gd name="T9" fmla="*/ 15 h 133"/>
                <a:gd name="T10" fmla="*/ 217 w 251"/>
                <a:gd name="T11" fmla="*/ 111 h 133"/>
                <a:gd name="T12" fmla="*/ 207 w 251"/>
                <a:gd name="T13" fmla="*/ 119 h 133"/>
                <a:gd name="T14" fmla="*/ 14 w 251"/>
                <a:gd name="T15" fmla="*/ 132 h 133"/>
                <a:gd name="T16" fmla="*/ 3 w 251"/>
                <a:gd name="T17" fmla="*/ 11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3">
                  <a:moveTo>
                    <a:pt x="3" y="116"/>
                  </a:moveTo>
                  <a:cubicBezTo>
                    <a:pt x="47" y="7"/>
                    <a:pt x="47" y="7"/>
                    <a:pt x="47" y="7"/>
                  </a:cubicBezTo>
                  <a:cubicBezTo>
                    <a:pt x="48" y="3"/>
                    <a:pt x="53" y="0"/>
                    <a:pt x="57" y="0"/>
                  </a:cubicBezTo>
                  <a:cubicBezTo>
                    <a:pt x="237" y="0"/>
                    <a:pt x="237" y="0"/>
                    <a:pt x="237" y="0"/>
                  </a:cubicBezTo>
                  <a:cubicBezTo>
                    <a:pt x="245" y="0"/>
                    <a:pt x="251" y="8"/>
                    <a:pt x="248" y="15"/>
                  </a:cubicBezTo>
                  <a:cubicBezTo>
                    <a:pt x="217" y="111"/>
                    <a:pt x="217" y="111"/>
                    <a:pt x="217" y="111"/>
                  </a:cubicBezTo>
                  <a:cubicBezTo>
                    <a:pt x="216" y="115"/>
                    <a:pt x="212" y="119"/>
                    <a:pt x="207" y="119"/>
                  </a:cubicBezTo>
                  <a:cubicBezTo>
                    <a:pt x="14" y="132"/>
                    <a:pt x="14" y="132"/>
                    <a:pt x="14" y="132"/>
                  </a:cubicBezTo>
                  <a:cubicBezTo>
                    <a:pt x="6" y="133"/>
                    <a:pt x="0" y="124"/>
                    <a:pt x="3"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Oval 107">
              <a:extLst>
                <a:ext uri="{FF2B5EF4-FFF2-40B4-BE49-F238E27FC236}">
                  <a16:creationId xmlns:a16="http://schemas.microsoft.com/office/drawing/2014/main" id="{0067F088-FC4B-440A-8E8E-011382F1F86E}"/>
                </a:ext>
              </a:extLst>
            </p:cNvPr>
            <p:cNvSpPr>
              <a:spLocks noChangeArrowheads="1"/>
            </p:cNvSpPr>
            <p:nvPr/>
          </p:nvSpPr>
          <p:spPr bwMode="auto">
            <a:xfrm>
              <a:off x="17325976" y="8101013"/>
              <a:ext cx="55563" cy="50800"/>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08">
              <a:extLst>
                <a:ext uri="{FF2B5EF4-FFF2-40B4-BE49-F238E27FC236}">
                  <a16:creationId xmlns:a16="http://schemas.microsoft.com/office/drawing/2014/main" id="{A00314BE-11FF-4709-B5DA-C0D4273D0E7A}"/>
                </a:ext>
              </a:extLst>
            </p:cNvPr>
            <p:cNvSpPr>
              <a:spLocks/>
            </p:cNvSpPr>
            <p:nvPr/>
          </p:nvSpPr>
          <p:spPr bwMode="auto">
            <a:xfrm>
              <a:off x="17738726" y="9102725"/>
              <a:ext cx="200025" cy="236538"/>
            </a:xfrm>
            <a:custGeom>
              <a:avLst/>
              <a:gdLst>
                <a:gd name="T0" fmla="*/ 0 w 126"/>
                <a:gd name="T1" fmla="*/ 16 h 149"/>
                <a:gd name="T2" fmla="*/ 20 w 126"/>
                <a:gd name="T3" fmla="*/ 112 h 149"/>
                <a:gd name="T4" fmla="*/ 36 w 126"/>
                <a:gd name="T5" fmla="*/ 149 h 149"/>
                <a:gd name="T6" fmla="*/ 126 w 126"/>
                <a:gd name="T7" fmla="*/ 137 h 149"/>
                <a:gd name="T8" fmla="*/ 74 w 126"/>
                <a:gd name="T9" fmla="*/ 106 h 149"/>
                <a:gd name="T10" fmla="*/ 66 w 126"/>
                <a:gd name="T11" fmla="*/ 0 h 149"/>
                <a:gd name="T12" fmla="*/ 0 w 126"/>
                <a:gd name="T13" fmla="*/ 16 h 149"/>
              </a:gdLst>
              <a:ahLst/>
              <a:cxnLst>
                <a:cxn ang="0">
                  <a:pos x="T0" y="T1"/>
                </a:cxn>
                <a:cxn ang="0">
                  <a:pos x="T2" y="T3"/>
                </a:cxn>
                <a:cxn ang="0">
                  <a:pos x="T4" y="T5"/>
                </a:cxn>
                <a:cxn ang="0">
                  <a:pos x="T6" y="T7"/>
                </a:cxn>
                <a:cxn ang="0">
                  <a:pos x="T8" y="T9"/>
                </a:cxn>
                <a:cxn ang="0">
                  <a:pos x="T10" y="T11"/>
                </a:cxn>
                <a:cxn ang="0">
                  <a:pos x="T12" y="T13"/>
                </a:cxn>
              </a:cxnLst>
              <a:rect l="0" t="0" r="r" b="b"/>
              <a:pathLst>
                <a:path w="126" h="149">
                  <a:moveTo>
                    <a:pt x="0" y="16"/>
                  </a:moveTo>
                  <a:lnTo>
                    <a:pt x="20" y="112"/>
                  </a:lnTo>
                  <a:lnTo>
                    <a:pt x="36" y="149"/>
                  </a:lnTo>
                  <a:lnTo>
                    <a:pt x="126" y="137"/>
                  </a:lnTo>
                  <a:lnTo>
                    <a:pt x="74" y="106"/>
                  </a:lnTo>
                  <a:lnTo>
                    <a:pt x="66" y="0"/>
                  </a:lnTo>
                  <a:lnTo>
                    <a:pt x="0" y="1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09">
              <a:extLst>
                <a:ext uri="{FF2B5EF4-FFF2-40B4-BE49-F238E27FC236}">
                  <a16:creationId xmlns:a16="http://schemas.microsoft.com/office/drawing/2014/main" id="{F8858CB9-2742-48D7-84BC-173B6DAF8D0B}"/>
                </a:ext>
              </a:extLst>
            </p:cNvPr>
            <p:cNvSpPr>
              <a:spLocks/>
            </p:cNvSpPr>
            <p:nvPr/>
          </p:nvSpPr>
          <p:spPr bwMode="auto">
            <a:xfrm>
              <a:off x="16719551" y="8139113"/>
              <a:ext cx="1128713" cy="990600"/>
            </a:xfrm>
            <a:custGeom>
              <a:avLst/>
              <a:gdLst>
                <a:gd name="T0" fmla="*/ 398 w 486"/>
                <a:gd name="T1" fmla="*/ 54 h 427"/>
                <a:gd name="T2" fmla="*/ 486 w 486"/>
                <a:gd name="T3" fmla="*/ 422 h 427"/>
                <a:gd name="T4" fmla="*/ 437 w 486"/>
                <a:gd name="T5" fmla="*/ 427 h 427"/>
                <a:gd name="T6" fmla="*/ 336 w 486"/>
                <a:gd name="T7" fmla="*/ 221 h 427"/>
                <a:gd name="T8" fmla="*/ 276 w 486"/>
                <a:gd name="T9" fmla="*/ 271 h 427"/>
                <a:gd name="T10" fmla="*/ 158 w 486"/>
                <a:gd name="T11" fmla="*/ 390 h 427"/>
                <a:gd name="T12" fmla="*/ 131 w 486"/>
                <a:gd name="T13" fmla="*/ 404 h 427"/>
                <a:gd name="T14" fmla="*/ 18 w 486"/>
                <a:gd name="T15" fmla="*/ 382 h 427"/>
                <a:gd name="T16" fmla="*/ 17 w 486"/>
                <a:gd name="T17" fmla="*/ 266 h 427"/>
                <a:gd name="T18" fmla="*/ 335 w 486"/>
                <a:gd name="T19" fmla="*/ 9 h 427"/>
                <a:gd name="T20" fmla="*/ 398 w 486"/>
                <a:gd name="T21"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427">
                  <a:moveTo>
                    <a:pt x="398" y="54"/>
                  </a:moveTo>
                  <a:cubicBezTo>
                    <a:pt x="424" y="136"/>
                    <a:pt x="435" y="228"/>
                    <a:pt x="486" y="422"/>
                  </a:cubicBezTo>
                  <a:cubicBezTo>
                    <a:pt x="437" y="427"/>
                    <a:pt x="437" y="427"/>
                    <a:pt x="437" y="427"/>
                  </a:cubicBezTo>
                  <a:cubicBezTo>
                    <a:pt x="360" y="289"/>
                    <a:pt x="336" y="224"/>
                    <a:pt x="336" y="221"/>
                  </a:cubicBezTo>
                  <a:cubicBezTo>
                    <a:pt x="329" y="216"/>
                    <a:pt x="290" y="260"/>
                    <a:pt x="276" y="271"/>
                  </a:cubicBezTo>
                  <a:cubicBezTo>
                    <a:pt x="158" y="390"/>
                    <a:pt x="158" y="390"/>
                    <a:pt x="158" y="390"/>
                  </a:cubicBezTo>
                  <a:cubicBezTo>
                    <a:pt x="151" y="398"/>
                    <a:pt x="142" y="403"/>
                    <a:pt x="131" y="404"/>
                  </a:cubicBezTo>
                  <a:cubicBezTo>
                    <a:pt x="75" y="413"/>
                    <a:pt x="37" y="406"/>
                    <a:pt x="18" y="382"/>
                  </a:cubicBezTo>
                  <a:cubicBezTo>
                    <a:pt x="0" y="359"/>
                    <a:pt x="0" y="320"/>
                    <a:pt x="17" y="266"/>
                  </a:cubicBezTo>
                  <a:cubicBezTo>
                    <a:pt x="143" y="117"/>
                    <a:pt x="218" y="34"/>
                    <a:pt x="335" y="9"/>
                  </a:cubicBezTo>
                  <a:cubicBezTo>
                    <a:pt x="370" y="0"/>
                    <a:pt x="377" y="11"/>
                    <a:pt x="398"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10">
              <a:extLst>
                <a:ext uri="{FF2B5EF4-FFF2-40B4-BE49-F238E27FC236}">
                  <a16:creationId xmlns:a16="http://schemas.microsoft.com/office/drawing/2014/main" id="{FD8A73E3-A958-447B-AE16-F1F02EAD0323}"/>
                </a:ext>
              </a:extLst>
            </p:cNvPr>
            <p:cNvSpPr>
              <a:spLocks/>
            </p:cNvSpPr>
            <p:nvPr/>
          </p:nvSpPr>
          <p:spPr bwMode="auto">
            <a:xfrm>
              <a:off x="16760826" y="8459788"/>
              <a:ext cx="741363" cy="638175"/>
            </a:xfrm>
            <a:custGeom>
              <a:avLst/>
              <a:gdLst>
                <a:gd name="T0" fmla="*/ 318 w 319"/>
                <a:gd name="T1" fmla="*/ 82 h 275"/>
                <a:gd name="T2" fmla="*/ 258 w 319"/>
                <a:gd name="T3" fmla="*/ 133 h 275"/>
                <a:gd name="T4" fmla="*/ 140 w 319"/>
                <a:gd name="T5" fmla="*/ 252 h 275"/>
                <a:gd name="T6" fmla="*/ 113 w 319"/>
                <a:gd name="T7" fmla="*/ 266 h 275"/>
                <a:gd name="T8" fmla="*/ 0 w 319"/>
                <a:gd name="T9" fmla="*/ 244 h 275"/>
                <a:gd name="T10" fmla="*/ 121 w 319"/>
                <a:gd name="T11" fmla="*/ 198 h 275"/>
                <a:gd name="T12" fmla="*/ 306 w 319"/>
                <a:gd name="T13" fmla="*/ 0 h 275"/>
                <a:gd name="T14" fmla="*/ 318 w 319"/>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75">
                  <a:moveTo>
                    <a:pt x="318" y="82"/>
                  </a:moveTo>
                  <a:cubicBezTo>
                    <a:pt x="312" y="78"/>
                    <a:pt x="272" y="122"/>
                    <a:pt x="258" y="133"/>
                  </a:cubicBezTo>
                  <a:cubicBezTo>
                    <a:pt x="140" y="252"/>
                    <a:pt x="140" y="252"/>
                    <a:pt x="140" y="252"/>
                  </a:cubicBezTo>
                  <a:cubicBezTo>
                    <a:pt x="133" y="260"/>
                    <a:pt x="124" y="265"/>
                    <a:pt x="113" y="266"/>
                  </a:cubicBezTo>
                  <a:cubicBezTo>
                    <a:pt x="57" y="275"/>
                    <a:pt x="19" y="268"/>
                    <a:pt x="0" y="244"/>
                  </a:cubicBezTo>
                  <a:cubicBezTo>
                    <a:pt x="8" y="246"/>
                    <a:pt x="61" y="256"/>
                    <a:pt x="121" y="198"/>
                  </a:cubicBezTo>
                  <a:cubicBezTo>
                    <a:pt x="186" y="136"/>
                    <a:pt x="306" y="0"/>
                    <a:pt x="306" y="0"/>
                  </a:cubicBezTo>
                  <a:cubicBezTo>
                    <a:pt x="306" y="0"/>
                    <a:pt x="319"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11">
              <a:extLst>
                <a:ext uri="{FF2B5EF4-FFF2-40B4-BE49-F238E27FC236}">
                  <a16:creationId xmlns:a16="http://schemas.microsoft.com/office/drawing/2014/main" id="{1BCD5367-F534-456D-BA00-6BD5160C5CE7}"/>
                </a:ext>
              </a:extLst>
            </p:cNvPr>
            <p:cNvSpPr>
              <a:spLocks/>
            </p:cNvSpPr>
            <p:nvPr/>
          </p:nvSpPr>
          <p:spPr bwMode="auto">
            <a:xfrm>
              <a:off x="17195801" y="9113838"/>
              <a:ext cx="168275" cy="227013"/>
            </a:xfrm>
            <a:custGeom>
              <a:avLst/>
              <a:gdLst>
                <a:gd name="T0" fmla="*/ 0 w 106"/>
                <a:gd name="T1" fmla="*/ 7 h 143"/>
                <a:gd name="T2" fmla="*/ 6 w 106"/>
                <a:gd name="T3" fmla="*/ 105 h 143"/>
                <a:gd name="T4" fmla="*/ 17 w 106"/>
                <a:gd name="T5" fmla="*/ 143 h 143"/>
                <a:gd name="T6" fmla="*/ 106 w 106"/>
                <a:gd name="T7" fmla="*/ 143 h 143"/>
                <a:gd name="T8" fmla="*/ 61 w 106"/>
                <a:gd name="T9" fmla="*/ 107 h 143"/>
                <a:gd name="T10" fmla="*/ 67 w 106"/>
                <a:gd name="T11" fmla="*/ 0 h 143"/>
                <a:gd name="T12" fmla="*/ 0 w 106"/>
                <a:gd name="T13" fmla="*/ 7 h 143"/>
              </a:gdLst>
              <a:ahLst/>
              <a:cxnLst>
                <a:cxn ang="0">
                  <a:pos x="T0" y="T1"/>
                </a:cxn>
                <a:cxn ang="0">
                  <a:pos x="T2" y="T3"/>
                </a:cxn>
                <a:cxn ang="0">
                  <a:pos x="T4" y="T5"/>
                </a:cxn>
                <a:cxn ang="0">
                  <a:pos x="T6" y="T7"/>
                </a:cxn>
                <a:cxn ang="0">
                  <a:pos x="T8" y="T9"/>
                </a:cxn>
                <a:cxn ang="0">
                  <a:pos x="T10" y="T11"/>
                </a:cxn>
                <a:cxn ang="0">
                  <a:pos x="T12" y="T13"/>
                </a:cxn>
              </a:cxnLst>
              <a:rect l="0" t="0" r="r" b="b"/>
              <a:pathLst>
                <a:path w="106" h="143">
                  <a:moveTo>
                    <a:pt x="0" y="7"/>
                  </a:moveTo>
                  <a:lnTo>
                    <a:pt x="6" y="105"/>
                  </a:lnTo>
                  <a:lnTo>
                    <a:pt x="17" y="143"/>
                  </a:lnTo>
                  <a:lnTo>
                    <a:pt x="106" y="143"/>
                  </a:lnTo>
                  <a:lnTo>
                    <a:pt x="61" y="107"/>
                  </a:lnTo>
                  <a:lnTo>
                    <a:pt x="67" y="0"/>
                  </a:lnTo>
                  <a:lnTo>
                    <a:pt x="0"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12">
              <a:extLst>
                <a:ext uri="{FF2B5EF4-FFF2-40B4-BE49-F238E27FC236}">
                  <a16:creationId xmlns:a16="http://schemas.microsoft.com/office/drawing/2014/main" id="{140E5103-DD50-40BA-AD81-511DE4A194D6}"/>
                </a:ext>
              </a:extLst>
            </p:cNvPr>
            <p:cNvSpPr>
              <a:spLocks/>
            </p:cNvSpPr>
            <p:nvPr/>
          </p:nvSpPr>
          <p:spPr bwMode="auto">
            <a:xfrm>
              <a:off x="16484601" y="8134350"/>
              <a:ext cx="1008063" cy="990600"/>
            </a:xfrm>
            <a:custGeom>
              <a:avLst/>
              <a:gdLst>
                <a:gd name="T0" fmla="*/ 434 w 434"/>
                <a:gd name="T1" fmla="*/ 54 h 427"/>
                <a:gd name="T2" fmla="*/ 352 w 434"/>
                <a:gd name="T3" fmla="*/ 422 h 427"/>
                <a:gd name="T4" fmla="*/ 303 w 434"/>
                <a:gd name="T5" fmla="*/ 427 h 427"/>
                <a:gd name="T6" fmla="*/ 306 w 434"/>
                <a:gd name="T7" fmla="*/ 274 h 427"/>
                <a:gd name="T8" fmla="*/ 305 w 434"/>
                <a:gd name="T9" fmla="*/ 262 h 427"/>
                <a:gd name="T10" fmla="*/ 274 w 434"/>
                <a:gd name="T11" fmla="*/ 273 h 427"/>
                <a:gd name="T12" fmla="*/ 157 w 434"/>
                <a:gd name="T13" fmla="*/ 392 h 427"/>
                <a:gd name="T14" fmla="*/ 130 w 434"/>
                <a:gd name="T15" fmla="*/ 406 h 427"/>
                <a:gd name="T16" fmla="*/ 16 w 434"/>
                <a:gd name="T17" fmla="*/ 383 h 427"/>
                <a:gd name="T18" fmla="*/ 5 w 434"/>
                <a:gd name="T19" fmla="*/ 311 h 427"/>
                <a:gd name="T20" fmla="*/ 38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2"/>
                  </a:cubicBezTo>
                  <a:cubicBezTo>
                    <a:pt x="303" y="427"/>
                    <a:pt x="303" y="427"/>
                    <a:pt x="303" y="427"/>
                  </a:cubicBezTo>
                  <a:cubicBezTo>
                    <a:pt x="308" y="368"/>
                    <a:pt x="310" y="313"/>
                    <a:pt x="306" y="274"/>
                  </a:cubicBezTo>
                  <a:cubicBezTo>
                    <a:pt x="306" y="270"/>
                    <a:pt x="306" y="266"/>
                    <a:pt x="305" y="262"/>
                  </a:cubicBezTo>
                  <a:cubicBezTo>
                    <a:pt x="299" y="258"/>
                    <a:pt x="288" y="262"/>
                    <a:pt x="274" y="273"/>
                  </a:cubicBezTo>
                  <a:cubicBezTo>
                    <a:pt x="157" y="392"/>
                    <a:pt x="157" y="392"/>
                    <a:pt x="157" y="392"/>
                  </a:cubicBezTo>
                  <a:cubicBezTo>
                    <a:pt x="150" y="399"/>
                    <a:pt x="140" y="404"/>
                    <a:pt x="130" y="406"/>
                  </a:cubicBezTo>
                  <a:cubicBezTo>
                    <a:pt x="73" y="415"/>
                    <a:pt x="35" y="408"/>
                    <a:pt x="16" y="383"/>
                  </a:cubicBezTo>
                  <a:cubicBezTo>
                    <a:pt x="4" y="367"/>
                    <a:pt x="0" y="343"/>
                    <a:pt x="5" y="311"/>
                  </a:cubicBezTo>
                  <a:cubicBezTo>
                    <a:pt x="9" y="285"/>
                    <a:pt x="20" y="261"/>
                    <a:pt x="38"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13">
              <a:extLst>
                <a:ext uri="{FF2B5EF4-FFF2-40B4-BE49-F238E27FC236}">
                  <a16:creationId xmlns:a16="http://schemas.microsoft.com/office/drawing/2014/main" id="{3426B305-1DB2-4BD5-9895-32B0464FC11E}"/>
                </a:ext>
              </a:extLst>
            </p:cNvPr>
            <p:cNvSpPr>
              <a:spLocks/>
            </p:cNvSpPr>
            <p:nvPr/>
          </p:nvSpPr>
          <p:spPr bwMode="auto">
            <a:xfrm>
              <a:off x="16522701" y="8528050"/>
              <a:ext cx="673100" cy="569913"/>
            </a:xfrm>
            <a:custGeom>
              <a:avLst/>
              <a:gdLst>
                <a:gd name="T0" fmla="*/ 290 w 290"/>
                <a:gd name="T1" fmla="*/ 104 h 245"/>
                <a:gd name="T2" fmla="*/ 289 w 290"/>
                <a:gd name="T3" fmla="*/ 92 h 245"/>
                <a:gd name="T4" fmla="*/ 258 w 290"/>
                <a:gd name="T5" fmla="*/ 103 h 245"/>
                <a:gd name="T6" fmla="*/ 141 w 290"/>
                <a:gd name="T7" fmla="*/ 222 h 245"/>
                <a:gd name="T8" fmla="*/ 114 w 290"/>
                <a:gd name="T9" fmla="*/ 236 h 245"/>
                <a:gd name="T10" fmla="*/ 0 w 290"/>
                <a:gd name="T11" fmla="*/ 213 h 245"/>
                <a:gd name="T12" fmla="*/ 121 w 290"/>
                <a:gd name="T13" fmla="*/ 168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90" y="96"/>
                    <a:pt x="289" y="92"/>
                  </a:cubicBezTo>
                  <a:cubicBezTo>
                    <a:pt x="283" y="88"/>
                    <a:pt x="272" y="92"/>
                    <a:pt x="258" y="103"/>
                  </a:cubicBezTo>
                  <a:cubicBezTo>
                    <a:pt x="141" y="222"/>
                    <a:pt x="141" y="222"/>
                    <a:pt x="141" y="222"/>
                  </a:cubicBezTo>
                  <a:cubicBezTo>
                    <a:pt x="134" y="229"/>
                    <a:pt x="124" y="234"/>
                    <a:pt x="114" y="236"/>
                  </a:cubicBezTo>
                  <a:cubicBezTo>
                    <a:pt x="57" y="245"/>
                    <a:pt x="19" y="238"/>
                    <a:pt x="0" y="213"/>
                  </a:cubicBezTo>
                  <a:cubicBezTo>
                    <a:pt x="8" y="215"/>
                    <a:pt x="61" y="225"/>
                    <a:pt x="121" y="168"/>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14">
              <a:extLst>
                <a:ext uri="{FF2B5EF4-FFF2-40B4-BE49-F238E27FC236}">
                  <a16:creationId xmlns:a16="http://schemas.microsoft.com/office/drawing/2014/main" id="{2429922F-1EA2-453B-BC33-DDD6AADA31CD}"/>
                </a:ext>
              </a:extLst>
            </p:cNvPr>
            <p:cNvSpPr>
              <a:spLocks/>
            </p:cNvSpPr>
            <p:nvPr/>
          </p:nvSpPr>
          <p:spPr bwMode="auto">
            <a:xfrm>
              <a:off x="16670339" y="7335838"/>
              <a:ext cx="344488" cy="422275"/>
            </a:xfrm>
            <a:custGeom>
              <a:avLst/>
              <a:gdLst>
                <a:gd name="T0" fmla="*/ 55 w 148"/>
                <a:gd name="T1" fmla="*/ 0 h 182"/>
                <a:gd name="T2" fmla="*/ 145 w 148"/>
                <a:gd name="T3" fmla="*/ 11 h 182"/>
                <a:gd name="T4" fmla="*/ 146 w 148"/>
                <a:gd name="T5" fmla="*/ 100 h 182"/>
                <a:gd name="T6" fmla="*/ 120 w 148"/>
                <a:gd name="T7" fmla="*/ 181 h 182"/>
                <a:gd name="T8" fmla="*/ 47 w 148"/>
                <a:gd name="T9" fmla="*/ 162 h 182"/>
                <a:gd name="T10" fmla="*/ 0 w 148"/>
                <a:gd name="T11" fmla="*/ 141 h 182"/>
                <a:gd name="T12" fmla="*/ 7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5" y="13"/>
                    <a:pt x="145" y="11"/>
                  </a:cubicBezTo>
                  <a:cubicBezTo>
                    <a:pt x="146" y="5"/>
                    <a:pt x="148" y="85"/>
                    <a:pt x="146" y="100"/>
                  </a:cubicBezTo>
                  <a:cubicBezTo>
                    <a:pt x="141" y="135"/>
                    <a:pt x="132" y="161"/>
                    <a:pt x="120" y="181"/>
                  </a:cubicBezTo>
                  <a:cubicBezTo>
                    <a:pt x="90" y="182"/>
                    <a:pt x="66" y="175"/>
                    <a:pt x="47" y="162"/>
                  </a:cubicBezTo>
                  <a:cubicBezTo>
                    <a:pt x="0" y="141"/>
                    <a:pt x="0" y="141"/>
                    <a:pt x="0" y="141"/>
                  </a:cubicBezTo>
                  <a:cubicBezTo>
                    <a:pt x="7" y="20"/>
                    <a:pt x="7" y="20"/>
                    <a:pt x="7"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Oval 115">
              <a:extLst>
                <a:ext uri="{FF2B5EF4-FFF2-40B4-BE49-F238E27FC236}">
                  <a16:creationId xmlns:a16="http://schemas.microsoft.com/office/drawing/2014/main" id="{E419F3BE-22BA-46D6-A933-39AEBC3B0D9F}"/>
                </a:ext>
              </a:extLst>
            </p:cNvPr>
            <p:cNvSpPr>
              <a:spLocks noChangeArrowheads="1"/>
            </p:cNvSpPr>
            <p:nvPr/>
          </p:nvSpPr>
          <p:spPr bwMode="auto">
            <a:xfrm>
              <a:off x="16854489" y="7235825"/>
              <a:ext cx="238125" cy="2381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16">
              <a:extLst>
                <a:ext uri="{FF2B5EF4-FFF2-40B4-BE49-F238E27FC236}">
                  <a16:creationId xmlns:a16="http://schemas.microsoft.com/office/drawing/2014/main" id="{8021B2C9-9263-42B0-A628-7014EF3448E6}"/>
                </a:ext>
              </a:extLst>
            </p:cNvPr>
            <p:cNvSpPr>
              <a:spLocks noChangeArrowheads="1"/>
            </p:cNvSpPr>
            <p:nvPr/>
          </p:nvSpPr>
          <p:spPr bwMode="auto">
            <a:xfrm>
              <a:off x="16640176" y="7207250"/>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117">
              <a:extLst>
                <a:ext uri="{FF2B5EF4-FFF2-40B4-BE49-F238E27FC236}">
                  <a16:creationId xmlns:a16="http://schemas.microsoft.com/office/drawing/2014/main" id="{79C31345-AAAD-417A-BC37-4CEAC01AB18F}"/>
                </a:ext>
              </a:extLst>
            </p:cNvPr>
            <p:cNvSpPr>
              <a:spLocks noChangeArrowheads="1"/>
            </p:cNvSpPr>
            <p:nvPr/>
          </p:nvSpPr>
          <p:spPr bwMode="auto">
            <a:xfrm>
              <a:off x="16529051" y="7400925"/>
              <a:ext cx="292100"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118">
              <a:extLst>
                <a:ext uri="{FF2B5EF4-FFF2-40B4-BE49-F238E27FC236}">
                  <a16:creationId xmlns:a16="http://schemas.microsoft.com/office/drawing/2014/main" id="{CC15E0EF-3F86-4AC3-A6A2-DFD0E6B7C45A}"/>
                </a:ext>
              </a:extLst>
            </p:cNvPr>
            <p:cNvSpPr>
              <a:spLocks noChangeArrowheads="1"/>
            </p:cNvSpPr>
            <p:nvPr/>
          </p:nvSpPr>
          <p:spPr bwMode="auto">
            <a:xfrm>
              <a:off x="16473489" y="7308850"/>
              <a:ext cx="290513"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119">
              <a:extLst>
                <a:ext uri="{FF2B5EF4-FFF2-40B4-BE49-F238E27FC236}">
                  <a16:creationId xmlns:a16="http://schemas.microsoft.com/office/drawing/2014/main" id="{BBC1A17E-2472-42EF-8279-5D4044806B13}"/>
                </a:ext>
              </a:extLst>
            </p:cNvPr>
            <p:cNvSpPr>
              <a:spLocks noChangeArrowheads="1"/>
            </p:cNvSpPr>
            <p:nvPr/>
          </p:nvSpPr>
          <p:spPr bwMode="auto">
            <a:xfrm>
              <a:off x="16306801" y="7477125"/>
              <a:ext cx="361950" cy="3603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120">
              <a:extLst>
                <a:ext uri="{FF2B5EF4-FFF2-40B4-BE49-F238E27FC236}">
                  <a16:creationId xmlns:a16="http://schemas.microsoft.com/office/drawing/2014/main" id="{7F1B6C4E-7C65-438A-9326-D4E918624766}"/>
                </a:ext>
              </a:extLst>
            </p:cNvPr>
            <p:cNvSpPr>
              <a:spLocks noChangeArrowheads="1"/>
            </p:cNvSpPr>
            <p:nvPr/>
          </p:nvSpPr>
          <p:spPr bwMode="auto">
            <a:xfrm>
              <a:off x="16241714" y="7651750"/>
              <a:ext cx="427038" cy="4270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121">
              <a:extLst>
                <a:ext uri="{FF2B5EF4-FFF2-40B4-BE49-F238E27FC236}">
                  <a16:creationId xmlns:a16="http://schemas.microsoft.com/office/drawing/2014/main" id="{23E85D15-10D8-4171-91D8-9B4354C66A55}"/>
                </a:ext>
              </a:extLst>
            </p:cNvPr>
            <p:cNvSpPr>
              <a:spLocks noChangeArrowheads="1"/>
            </p:cNvSpPr>
            <p:nvPr/>
          </p:nvSpPr>
          <p:spPr bwMode="auto">
            <a:xfrm>
              <a:off x="16463964" y="7616825"/>
              <a:ext cx="293688" cy="2889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122">
              <a:extLst>
                <a:ext uri="{FF2B5EF4-FFF2-40B4-BE49-F238E27FC236}">
                  <a16:creationId xmlns:a16="http://schemas.microsoft.com/office/drawing/2014/main" id="{E3CB4237-F400-43CA-A960-B44B695A6273}"/>
                </a:ext>
              </a:extLst>
            </p:cNvPr>
            <p:cNvSpPr>
              <a:spLocks noChangeArrowheads="1"/>
            </p:cNvSpPr>
            <p:nvPr/>
          </p:nvSpPr>
          <p:spPr bwMode="auto">
            <a:xfrm>
              <a:off x="16549689" y="7643813"/>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Rectangle 123">
              <a:extLst>
                <a:ext uri="{FF2B5EF4-FFF2-40B4-BE49-F238E27FC236}">
                  <a16:creationId xmlns:a16="http://schemas.microsoft.com/office/drawing/2014/main" id="{ACC428D0-1EA1-4171-B6B3-A705A1601831}"/>
                </a:ext>
              </a:extLst>
            </p:cNvPr>
            <p:cNvSpPr>
              <a:spLocks noChangeArrowheads="1"/>
            </p:cNvSpPr>
            <p:nvPr/>
          </p:nvSpPr>
          <p:spPr bwMode="auto">
            <a:xfrm>
              <a:off x="16402051" y="9051925"/>
              <a:ext cx="742950" cy="3016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124">
              <a:extLst>
                <a:ext uri="{FF2B5EF4-FFF2-40B4-BE49-F238E27FC236}">
                  <a16:creationId xmlns:a16="http://schemas.microsoft.com/office/drawing/2014/main" id="{5BDC2030-2708-444C-8FA8-3FD609E2C428}"/>
                </a:ext>
              </a:extLst>
            </p:cNvPr>
            <p:cNvSpPr>
              <a:spLocks noChangeArrowheads="1"/>
            </p:cNvSpPr>
            <p:nvPr/>
          </p:nvSpPr>
          <p:spPr bwMode="auto">
            <a:xfrm>
              <a:off x="16848139" y="9051925"/>
              <a:ext cx="296863" cy="3016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5" name="Group 244">
            <a:extLst>
              <a:ext uri="{FF2B5EF4-FFF2-40B4-BE49-F238E27FC236}">
                <a16:creationId xmlns:a16="http://schemas.microsoft.com/office/drawing/2014/main" id="{4CEF097A-972F-4F78-B5B5-4B7B33ADE444}"/>
              </a:ext>
            </a:extLst>
          </p:cNvPr>
          <p:cNvGrpSpPr/>
          <p:nvPr/>
        </p:nvGrpSpPr>
        <p:grpSpPr>
          <a:xfrm>
            <a:off x="5035315" y="6537325"/>
            <a:ext cx="1298575" cy="3751263"/>
            <a:chOff x="7599364" y="9975850"/>
            <a:chExt cx="1298575" cy="3751263"/>
          </a:xfrm>
        </p:grpSpPr>
        <p:sp>
          <p:nvSpPr>
            <p:cNvPr id="211" name="Freeform 176">
              <a:extLst>
                <a:ext uri="{FF2B5EF4-FFF2-40B4-BE49-F238E27FC236}">
                  <a16:creationId xmlns:a16="http://schemas.microsoft.com/office/drawing/2014/main" id="{15518876-D40B-4891-B406-B9BB35F5EF9A}"/>
                </a:ext>
              </a:extLst>
            </p:cNvPr>
            <p:cNvSpPr>
              <a:spLocks/>
            </p:cNvSpPr>
            <p:nvPr/>
          </p:nvSpPr>
          <p:spPr bwMode="auto">
            <a:xfrm>
              <a:off x="8739189" y="10112375"/>
              <a:ext cx="60325" cy="109538"/>
            </a:xfrm>
            <a:custGeom>
              <a:avLst/>
              <a:gdLst>
                <a:gd name="T0" fmla="*/ 26 w 26"/>
                <a:gd name="T1" fmla="*/ 40 h 47"/>
                <a:gd name="T2" fmla="*/ 6 w 26"/>
                <a:gd name="T3" fmla="*/ 47 h 47"/>
                <a:gd name="T4" fmla="*/ 3 w 26"/>
                <a:gd name="T5" fmla="*/ 24 h 47"/>
                <a:gd name="T6" fmla="*/ 1 w 26"/>
                <a:gd name="T7" fmla="*/ 13 h 47"/>
                <a:gd name="T8" fmla="*/ 0 w 26"/>
                <a:gd name="T9" fmla="*/ 11 h 47"/>
                <a:gd name="T10" fmla="*/ 20 w 26"/>
                <a:gd name="T11" fmla="*/ 0 h 47"/>
                <a:gd name="T12" fmla="*/ 21 w 26"/>
                <a:gd name="T13" fmla="*/ 10 h 47"/>
                <a:gd name="T14" fmla="*/ 23 w 26"/>
                <a:gd name="T15" fmla="*/ 19 h 47"/>
                <a:gd name="T16" fmla="*/ 23 w 26"/>
                <a:gd name="T17" fmla="*/ 19 h 47"/>
                <a:gd name="T18" fmla="*/ 26 w 26"/>
                <a:gd name="T19"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7">
                  <a:moveTo>
                    <a:pt x="26" y="40"/>
                  </a:moveTo>
                  <a:cubicBezTo>
                    <a:pt x="26" y="41"/>
                    <a:pt x="6" y="47"/>
                    <a:pt x="6" y="47"/>
                  </a:cubicBezTo>
                  <a:cubicBezTo>
                    <a:pt x="3" y="24"/>
                    <a:pt x="3" y="24"/>
                    <a:pt x="3" y="24"/>
                  </a:cubicBezTo>
                  <a:cubicBezTo>
                    <a:pt x="1" y="13"/>
                    <a:pt x="1" y="13"/>
                    <a:pt x="1" y="13"/>
                  </a:cubicBezTo>
                  <a:cubicBezTo>
                    <a:pt x="0" y="11"/>
                    <a:pt x="0" y="11"/>
                    <a:pt x="0" y="11"/>
                  </a:cubicBezTo>
                  <a:cubicBezTo>
                    <a:pt x="20" y="0"/>
                    <a:pt x="20" y="0"/>
                    <a:pt x="20" y="0"/>
                  </a:cubicBezTo>
                  <a:cubicBezTo>
                    <a:pt x="20" y="0"/>
                    <a:pt x="21" y="4"/>
                    <a:pt x="21" y="10"/>
                  </a:cubicBezTo>
                  <a:cubicBezTo>
                    <a:pt x="22" y="12"/>
                    <a:pt x="22" y="16"/>
                    <a:pt x="23" y="19"/>
                  </a:cubicBezTo>
                  <a:cubicBezTo>
                    <a:pt x="23" y="19"/>
                    <a:pt x="23" y="19"/>
                    <a:pt x="23" y="19"/>
                  </a:cubicBezTo>
                  <a:cubicBezTo>
                    <a:pt x="24" y="29"/>
                    <a:pt x="26" y="40"/>
                    <a:pt x="26" y="4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177">
              <a:extLst>
                <a:ext uri="{FF2B5EF4-FFF2-40B4-BE49-F238E27FC236}">
                  <a16:creationId xmlns:a16="http://schemas.microsoft.com/office/drawing/2014/main" id="{BF5D18D4-CE3A-49B6-B7D3-9B2EF38AE776}"/>
                </a:ext>
              </a:extLst>
            </p:cNvPr>
            <p:cNvSpPr>
              <a:spLocks/>
            </p:cNvSpPr>
            <p:nvPr/>
          </p:nvSpPr>
          <p:spPr bwMode="auto">
            <a:xfrm>
              <a:off x="8683626" y="9986963"/>
              <a:ext cx="28575" cy="139700"/>
            </a:xfrm>
            <a:custGeom>
              <a:avLst/>
              <a:gdLst>
                <a:gd name="T0" fmla="*/ 2 w 12"/>
                <a:gd name="T1" fmla="*/ 0 h 60"/>
                <a:gd name="T2" fmla="*/ 5 w 12"/>
                <a:gd name="T3" fmla="*/ 36 h 60"/>
                <a:gd name="T4" fmla="*/ 12 w 12"/>
                <a:gd name="T5" fmla="*/ 36 h 60"/>
                <a:gd name="T6" fmla="*/ 2 w 12"/>
                <a:gd name="T7" fmla="*/ 0 h 60"/>
              </a:gdLst>
              <a:ahLst/>
              <a:cxnLst>
                <a:cxn ang="0">
                  <a:pos x="T0" y="T1"/>
                </a:cxn>
                <a:cxn ang="0">
                  <a:pos x="T2" y="T3"/>
                </a:cxn>
                <a:cxn ang="0">
                  <a:pos x="T4" y="T5"/>
                </a:cxn>
                <a:cxn ang="0">
                  <a:pos x="T6" y="T7"/>
                </a:cxn>
              </a:cxnLst>
              <a:rect l="0" t="0" r="r" b="b"/>
              <a:pathLst>
                <a:path w="12" h="60">
                  <a:moveTo>
                    <a:pt x="2" y="0"/>
                  </a:moveTo>
                  <a:cubicBezTo>
                    <a:pt x="2" y="0"/>
                    <a:pt x="0" y="12"/>
                    <a:pt x="5" y="36"/>
                  </a:cubicBezTo>
                  <a:cubicBezTo>
                    <a:pt x="11" y="60"/>
                    <a:pt x="12" y="36"/>
                    <a:pt x="12" y="36"/>
                  </a:cubicBezTo>
                  <a:lnTo>
                    <a:pt x="2"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178">
              <a:extLst>
                <a:ext uri="{FF2B5EF4-FFF2-40B4-BE49-F238E27FC236}">
                  <a16:creationId xmlns:a16="http://schemas.microsoft.com/office/drawing/2014/main" id="{57FFE403-87DB-413D-83D6-B7800B9C3934}"/>
                </a:ext>
              </a:extLst>
            </p:cNvPr>
            <p:cNvSpPr>
              <a:spLocks/>
            </p:cNvSpPr>
            <p:nvPr/>
          </p:nvSpPr>
          <p:spPr bwMode="auto">
            <a:xfrm>
              <a:off x="7747001" y="11653838"/>
              <a:ext cx="111125" cy="234950"/>
            </a:xfrm>
            <a:custGeom>
              <a:avLst/>
              <a:gdLst>
                <a:gd name="T0" fmla="*/ 6 w 48"/>
                <a:gd name="T1" fmla="*/ 36 h 101"/>
                <a:gd name="T2" fmla="*/ 22 w 48"/>
                <a:gd name="T3" fmla="*/ 94 h 101"/>
                <a:gd name="T4" fmla="*/ 34 w 48"/>
                <a:gd name="T5" fmla="*/ 101 h 101"/>
                <a:gd name="T6" fmla="*/ 48 w 48"/>
                <a:gd name="T7" fmla="*/ 11 h 101"/>
                <a:gd name="T8" fmla="*/ 25 w 48"/>
                <a:gd name="T9" fmla="*/ 10 h 101"/>
                <a:gd name="T10" fmla="*/ 6 w 48"/>
                <a:gd name="T11" fmla="*/ 36 h 101"/>
              </a:gdLst>
              <a:ahLst/>
              <a:cxnLst>
                <a:cxn ang="0">
                  <a:pos x="T0" y="T1"/>
                </a:cxn>
                <a:cxn ang="0">
                  <a:pos x="T2" y="T3"/>
                </a:cxn>
                <a:cxn ang="0">
                  <a:pos x="T4" y="T5"/>
                </a:cxn>
                <a:cxn ang="0">
                  <a:pos x="T6" y="T7"/>
                </a:cxn>
                <a:cxn ang="0">
                  <a:pos x="T8" y="T9"/>
                </a:cxn>
                <a:cxn ang="0">
                  <a:pos x="T10" y="T11"/>
                </a:cxn>
              </a:cxnLst>
              <a:rect l="0" t="0" r="r" b="b"/>
              <a:pathLst>
                <a:path w="48" h="101">
                  <a:moveTo>
                    <a:pt x="6" y="36"/>
                  </a:moveTo>
                  <a:cubicBezTo>
                    <a:pt x="6" y="36"/>
                    <a:pt x="0" y="56"/>
                    <a:pt x="22" y="94"/>
                  </a:cubicBezTo>
                  <a:cubicBezTo>
                    <a:pt x="34" y="101"/>
                    <a:pt x="34" y="101"/>
                    <a:pt x="34" y="101"/>
                  </a:cubicBezTo>
                  <a:cubicBezTo>
                    <a:pt x="48" y="11"/>
                    <a:pt x="48" y="11"/>
                    <a:pt x="48" y="11"/>
                  </a:cubicBezTo>
                  <a:cubicBezTo>
                    <a:pt x="48" y="11"/>
                    <a:pt x="41" y="19"/>
                    <a:pt x="25" y="10"/>
                  </a:cubicBezTo>
                  <a:cubicBezTo>
                    <a:pt x="9" y="0"/>
                    <a:pt x="6" y="36"/>
                    <a:pt x="6" y="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179">
              <a:extLst>
                <a:ext uri="{FF2B5EF4-FFF2-40B4-BE49-F238E27FC236}">
                  <a16:creationId xmlns:a16="http://schemas.microsoft.com/office/drawing/2014/main" id="{8FDE9135-39B8-4964-B682-3EF1D5CD8C4E}"/>
                </a:ext>
              </a:extLst>
            </p:cNvPr>
            <p:cNvSpPr>
              <a:spLocks/>
            </p:cNvSpPr>
            <p:nvPr/>
          </p:nvSpPr>
          <p:spPr bwMode="auto">
            <a:xfrm>
              <a:off x="8532814" y="13460413"/>
              <a:ext cx="222250" cy="266700"/>
            </a:xfrm>
            <a:custGeom>
              <a:avLst/>
              <a:gdLst>
                <a:gd name="T0" fmla="*/ 12 w 96"/>
                <a:gd name="T1" fmla="*/ 13 h 115"/>
                <a:gd name="T2" fmla="*/ 3 w 96"/>
                <a:gd name="T3" fmla="*/ 72 h 115"/>
                <a:gd name="T4" fmla="*/ 4 w 96"/>
                <a:gd name="T5" fmla="*/ 89 h 115"/>
                <a:gd name="T6" fmla="*/ 5 w 96"/>
                <a:gd name="T7" fmla="*/ 91 h 115"/>
                <a:gd name="T8" fmla="*/ 61 w 96"/>
                <a:gd name="T9" fmla="*/ 107 h 115"/>
                <a:gd name="T10" fmla="*/ 93 w 96"/>
                <a:gd name="T11" fmla="*/ 87 h 115"/>
                <a:gd name="T12" fmla="*/ 89 w 96"/>
                <a:gd name="T13" fmla="*/ 74 h 115"/>
                <a:gd name="T14" fmla="*/ 61 w 96"/>
                <a:gd name="T15" fmla="*/ 36 h 115"/>
                <a:gd name="T16" fmla="*/ 59 w 96"/>
                <a:gd name="T17" fmla="*/ 0 h 115"/>
                <a:gd name="T18" fmla="*/ 12 w 96"/>
                <a:gd name="T19" fmla="*/ 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15">
                  <a:moveTo>
                    <a:pt x="12" y="13"/>
                  </a:moveTo>
                  <a:cubicBezTo>
                    <a:pt x="15" y="32"/>
                    <a:pt x="11" y="52"/>
                    <a:pt x="3" y="72"/>
                  </a:cubicBezTo>
                  <a:cubicBezTo>
                    <a:pt x="0" y="78"/>
                    <a:pt x="1" y="84"/>
                    <a:pt x="4" y="89"/>
                  </a:cubicBezTo>
                  <a:cubicBezTo>
                    <a:pt x="4" y="90"/>
                    <a:pt x="5" y="90"/>
                    <a:pt x="5" y="91"/>
                  </a:cubicBezTo>
                  <a:cubicBezTo>
                    <a:pt x="17" y="109"/>
                    <a:pt x="41" y="115"/>
                    <a:pt x="61" y="107"/>
                  </a:cubicBezTo>
                  <a:cubicBezTo>
                    <a:pt x="72" y="102"/>
                    <a:pt x="83" y="95"/>
                    <a:pt x="93" y="87"/>
                  </a:cubicBezTo>
                  <a:cubicBezTo>
                    <a:pt x="96" y="81"/>
                    <a:pt x="95" y="76"/>
                    <a:pt x="89" y="74"/>
                  </a:cubicBezTo>
                  <a:cubicBezTo>
                    <a:pt x="75" y="63"/>
                    <a:pt x="65" y="51"/>
                    <a:pt x="61" y="36"/>
                  </a:cubicBezTo>
                  <a:cubicBezTo>
                    <a:pt x="59" y="0"/>
                    <a:pt x="59" y="0"/>
                    <a:pt x="59" y="0"/>
                  </a:cubicBezTo>
                  <a:lnTo>
                    <a:pt x="12" y="13"/>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180">
              <a:extLst>
                <a:ext uri="{FF2B5EF4-FFF2-40B4-BE49-F238E27FC236}">
                  <a16:creationId xmlns:a16="http://schemas.microsoft.com/office/drawing/2014/main" id="{F9FFC897-D8DA-482D-9B92-C618B1DC0DF7}"/>
                </a:ext>
              </a:extLst>
            </p:cNvPr>
            <p:cNvSpPr>
              <a:spLocks/>
            </p:cNvSpPr>
            <p:nvPr/>
          </p:nvSpPr>
          <p:spPr bwMode="auto">
            <a:xfrm>
              <a:off x="7634289" y="13395325"/>
              <a:ext cx="254000" cy="292100"/>
            </a:xfrm>
            <a:custGeom>
              <a:avLst/>
              <a:gdLst>
                <a:gd name="T0" fmla="*/ 11 w 109"/>
                <a:gd name="T1" fmla="*/ 10 h 126"/>
                <a:gd name="T2" fmla="*/ 0 w 109"/>
                <a:gd name="T3" fmla="*/ 70 h 126"/>
                <a:gd name="T4" fmla="*/ 0 w 109"/>
                <a:gd name="T5" fmla="*/ 74 h 126"/>
                <a:gd name="T6" fmla="*/ 5 w 109"/>
                <a:gd name="T7" fmla="*/ 109 h 126"/>
                <a:gd name="T8" fmla="*/ 15 w 109"/>
                <a:gd name="T9" fmla="*/ 119 h 126"/>
                <a:gd name="T10" fmla="*/ 94 w 109"/>
                <a:gd name="T11" fmla="*/ 126 h 126"/>
                <a:gd name="T12" fmla="*/ 97 w 109"/>
                <a:gd name="T13" fmla="*/ 126 h 126"/>
                <a:gd name="T14" fmla="*/ 97 w 109"/>
                <a:gd name="T15" fmla="*/ 126 h 126"/>
                <a:gd name="T16" fmla="*/ 104 w 109"/>
                <a:gd name="T17" fmla="*/ 109 h 126"/>
                <a:gd name="T18" fmla="*/ 90 w 109"/>
                <a:gd name="T19" fmla="*/ 92 h 126"/>
                <a:gd name="T20" fmla="*/ 73 w 109"/>
                <a:gd name="T21" fmla="*/ 69 h 126"/>
                <a:gd name="T22" fmla="*/ 72 w 109"/>
                <a:gd name="T23" fmla="*/ 67 h 126"/>
                <a:gd name="T24" fmla="*/ 53 w 109"/>
                <a:gd name="T25" fmla="*/ 14 h 126"/>
                <a:gd name="T26" fmla="*/ 45 w 109"/>
                <a:gd name="T27" fmla="*/ 8 h 126"/>
                <a:gd name="T28" fmla="*/ 24 w 109"/>
                <a:gd name="T29" fmla="*/ 2 h 126"/>
                <a:gd name="T30" fmla="*/ 11 w 109"/>
                <a:gd name="T31" fmla="*/ 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26">
                  <a:moveTo>
                    <a:pt x="11" y="10"/>
                  </a:moveTo>
                  <a:cubicBezTo>
                    <a:pt x="0" y="70"/>
                    <a:pt x="0" y="70"/>
                    <a:pt x="0" y="70"/>
                  </a:cubicBezTo>
                  <a:cubicBezTo>
                    <a:pt x="0" y="72"/>
                    <a:pt x="0" y="73"/>
                    <a:pt x="0" y="74"/>
                  </a:cubicBezTo>
                  <a:cubicBezTo>
                    <a:pt x="5" y="109"/>
                    <a:pt x="5" y="109"/>
                    <a:pt x="5" y="109"/>
                  </a:cubicBezTo>
                  <a:cubicBezTo>
                    <a:pt x="6" y="114"/>
                    <a:pt x="10" y="118"/>
                    <a:pt x="15" y="119"/>
                  </a:cubicBezTo>
                  <a:cubicBezTo>
                    <a:pt x="94" y="126"/>
                    <a:pt x="94" y="126"/>
                    <a:pt x="94" y="126"/>
                  </a:cubicBezTo>
                  <a:cubicBezTo>
                    <a:pt x="95" y="126"/>
                    <a:pt x="96" y="126"/>
                    <a:pt x="97" y="126"/>
                  </a:cubicBezTo>
                  <a:cubicBezTo>
                    <a:pt x="97" y="126"/>
                    <a:pt x="97" y="126"/>
                    <a:pt x="97" y="126"/>
                  </a:cubicBezTo>
                  <a:cubicBezTo>
                    <a:pt x="105" y="125"/>
                    <a:pt x="109" y="115"/>
                    <a:pt x="104" y="109"/>
                  </a:cubicBezTo>
                  <a:cubicBezTo>
                    <a:pt x="98" y="101"/>
                    <a:pt x="91" y="93"/>
                    <a:pt x="90" y="92"/>
                  </a:cubicBezTo>
                  <a:cubicBezTo>
                    <a:pt x="88" y="91"/>
                    <a:pt x="76" y="74"/>
                    <a:pt x="73" y="69"/>
                  </a:cubicBezTo>
                  <a:cubicBezTo>
                    <a:pt x="72" y="68"/>
                    <a:pt x="72" y="68"/>
                    <a:pt x="72" y="67"/>
                  </a:cubicBezTo>
                  <a:cubicBezTo>
                    <a:pt x="53" y="14"/>
                    <a:pt x="53" y="14"/>
                    <a:pt x="53" y="14"/>
                  </a:cubicBezTo>
                  <a:cubicBezTo>
                    <a:pt x="52" y="11"/>
                    <a:pt x="49" y="8"/>
                    <a:pt x="45" y="8"/>
                  </a:cubicBezTo>
                  <a:cubicBezTo>
                    <a:pt x="24" y="2"/>
                    <a:pt x="24" y="2"/>
                    <a:pt x="24" y="2"/>
                  </a:cubicBezTo>
                  <a:cubicBezTo>
                    <a:pt x="18" y="0"/>
                    <a:pt x="12" y="4"/>
                    <a:pt x="11"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181">
              <a:extLst>
                <a:ext uri="{FF2B5EF4-FFF2-40B4-BE49-F238E27FC236}">
                  <a16:creationId xmlns:a16="http://schemas.microsoft.com/office/drawing/2014/main" id="{34B6B62A-D599-4A9B-9807-29D6D97059D0}"/>
                </a:ext>
              </a:extLst>
            </p:cNvPr>
            <p:cNvSpPr>
              <a:spLocks/>
            </p:cNvSpPr>
            <p:nvPr/>
          </p:nvSpPr>
          <p:spPr bwMode="auto">
            <a:xfrm>
              <a:off x="8096251" y="11612563"/>
              <a:ext cx="573088" cy="1882775"/>
            </a:xfrm>
            <a:custGeom>
              <a:avLst/>
              <a:gdLst>
                <a:gd name="T0" fmla="*/ 247 w 247"/>
                <a:gd name="T1" fmla="*/ 800 h 811"/>
                <a:gd name="T2" fmla="*/ 212 w 247"/>
                <a:gd name="T3" fmla="*/ 808 h 811"/>
                <a:gd name="T4" fmla="*/ 200 w 247"/>
                <a:gd name="T5" fmla="*/ 811 h 811"/>
                <a:gd name="T6" fmla="*/ 145 w 247"/>
                <a:gd name="T7" fmla="*/ 564 h 811"/>
                <a:gd name="T8" fmla="*/ 121 w 247"/>
                <a:gd name="T9" fmla="*/ 461 h 811"/>
                <a:gd name="T10" fmla="*/ 111 w 247"/>
                <a:gd name="T11" fmla="*/ 426 h 811"/>
                <a:gd name="T12" fmla="*/ 111 w 247"/>
                <a:gd name="T13" fmla="*/ 426 h 811"/>
                <a:gd name="T14" fmla="*/ 36 w 247"/>
                <a:gd name="T15" fmla="*/ 158 h 811"/>
                <a:gd name="T16" fmla="*/ 21 w 247"/>
                <a:gd name="T17" fmla="*/ 145 h 811"/>
                <a:gd name="T18" fmla="*/ 0 w 247"/>
                <a:gd name="T19" fmla="*/ 28 h 811"/>
                <a:gd name="T20" fmla="*/ 131 w 247"/>
                <a:gd name="T21" fmla="*/ 0 h 811"/>
                <a:gd name="T22" fmla="*/ 132 w 247"/>
                <a:gd name="T23" fmla="*/ 2 h 811"/>
                <a:gd name="T24" fmla="*/ 206 w 247"/>
                <a:gd name="T25" fmla="*/ 379 h 811"/>
                <a:gd name="T26" fmla="*/ 206 w 247"/>
                <a:gd name="T27" fmla="*/ 379 h 811"/>
                <a:gd name="T28" fmla="*/ 208 w 247"/>
                <a:gd name="T29" fmla="*/ 449 h 811"/>
                <a:gd name="T30" fmla="*/ 240 w 247"/>
                <a:gd name="T31" fmla="*/ 626 h 811"/>
                <a:gd name="T32" fmla="*/ 247 w 247"/>
                <a:gd name="T33" fmla="*/ 80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811">
                  <a:moveTo>
                    <a:pt x="247" y="800"/>
                  </a:moveTo>
                  <a:cubicBezTo>
                    <a:pt x="212" y="808"/>
                    <a:pt x="212" y="808"/>
                    <a:pt x="212" y="808"/>
                  </a:cubicBezTo>
                  <a:cubicBezTo>
                    <a:pt x="200" y="811"/>
                    <a:pt x="200" y="811"/>
                    <a:pt x="200" y="811"/>
                  </a:cubicBezTo>
                  <a:cubicBezTo>
                    <a:pt x="199" y="743"/>
                    <a:pt x="177" y="658"/>
                    <a:pt x="145" y="564"/>
                  </a:cubicBezTo>
                  <a:cubicBezTo>
                    <a:pt x="140" y="523"/>
                    <a:pt x="132" y="487"/>
                    <a:pt x="121" y="461"/>
                  </a:cubicBezTo>
                  <a:cubicBezTo>
                    <a:pt x="111" y="426"/>
                    <a:pt x="111" y="426"/>
                    <a:pt x="111" y="426"/>
                  </a:cubicBezTo>
                  <a:cubicBezTo>
                    <a:pt x="111" y="426"/>
                    <a:pt x="111" y="426"/>
                    <a:pt x="111" y="426"/>
                  </a:cubicBezTo>
                  <a:cubicBezTo>
                    <a:pt x="36" y="158"/>
                    <a:pt x="36" y="158"/>
                    <a:pt x="36" y="158"/>
                  </a:cubicBezTo>
                  <a:cubicBezTo>
                    <a:pt x="21" y="145"/>
                    <a:pt x="21" y="145"/>
                    <a:pt x="21" y="145"/>
                  </a:cubicBezTo>
                  <a:cubicBezTo>
                    <a:pt x="0" y="28"/>
                    <a:pt x="0" y="28"/>
                    <a:pt x="0" y="28"/>
                  </a:cubicBezTo>
                  <a:cubicBezTo>
                    <a:pt x="131" y="0"/>
                    <a:pt x="131" y="0"/>
                    <a:pt x="131" y="0"/>
                  </a:cubicBezTo>
                  <a:cubicBezTo>
                    <a:pt x="131" y="1"/>
                    <a:pt x="131" y="1"/>
                    <a:pt x="132" y="2"/>
                  </a:cubicBezTo>
                  <a:cubicBezTo>
                    <a:pt x="167" y="77"/>
                    <a:pt x="198" y="236"/>
                    <a:pt x="206" y="379"/>
                  </a:cubicBezTo>
                  <a:cubicBezTo>
                    <a:pt x="206" y="379"/>
                    <a:pt x="206" y="379"/>
                    <a:pt x="206" y="379"/>
                  </a:cubicBezTo>
                  <a:cubicBezTo>
                    <a:pt x="208" y="403"/>
                    <a:pt x="209" y="426"/>
                    <a:pt x="208" y="449"/>
                  </a:cubicBezTo>
                  <a:cubicBezTo>
                    <a:pt x="233" y="506"/>
                    <a:pt x="244" y="565"/>
                    <a:pt x="240" y="626"/>
                  </a:cubicBezTo>
                  <a:lnTo>
                    <a:pt x="247" y="80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182">
              <a:extLst>
                <a:ext uri="{FF2B5EF4-FFF2-40B4-BE49-F238E27FC236}">
                  <a16:creationId xmlns:a16="http://schemas.microsoft.com/office/drawing/2014/main" id="{09A2E02A-0F15-4C39-9014-127CE2CEDFB0}"/>
                </a:ext>
              </a:extLst>
            </p:cNvPr>
            <p:cNvSpPr>
              <a:spLocks/>
            </p:cNvSpPr>
            <p:nvPr/>
          </p:nvSpPr>
          <p:spPr bwMode="auto">
            <a:xfrm>
              <a:off x="7659689" y="11652250"/>
              <a:ext cx="487363" cy="1776413"/>
            </a:xfrm>
            <a:custGeom>
              <a:avLst/>
              <a:gdLst>
                <a:gd name="T0" fmla="*/ 210 w 210"/>
                <a:gd name="T1" fmla="*/ 114 h 765"/>
                <a:gd name="T2" fmla="*/ 210 w 210"/>
                <a:gd name="T3" fmla="*/ 118 h 765"/>
                <a:gd name="T4" fmla="*/ 209 w 210"/>
                <a:gd name="T5" fmla="*/ 128 h 765"/>
                <a:gd name="T6" fmla="*/ 194 w 210"/>
                <a:gd name="T7" fmla="*/ 144 h 765"/>
                <a:gd name="T8" fmla="*/ 169 w 210"/>
                <a:gd name="T9" fmla="*/ 417 h 765"/>
                <a:gd name="T10" fmla="*/ 165 w 210"/>
                <a:gd name="T11" fmla="*/ 432 h 765"/>
                <a:gd name="T12" fmla="*/ 140 w 210"/>
                <a:gd name="T13" fmla="*/ 479 h 765"/>
                <a:gd name="T14" fmla="*/ 138 w 210"/>
                <a:gd name="T15" fmla="*/ 484 h 765"/>
                <a:gd name="T16" fmla="*/ 41 w 210"/>
                <a:gd name="T17" fmla="*/ 765 h 765"/>
                <a:gd name="T18" fmla="*/ 33 w 210"/>
                <a:gd name="T19" fmla="*/ 763 h 765"/>
                <a:gd name="T20" fmla="*/ 0 w 210"/>
                <a:gd name="T21" fmla="*/ 758 h 765"/>
                <a:gd name="T22" fmla="*/ 27 w 210"/>
                <a:gd name="T23" fmla="*/ 520 h 765"/>
                <a:gd name="T24" fmla="*/ 28 w 210"/>
                <a:gd name="T25" fmla="*/ 513 h 765"/>
                <a:gd name="T26" fmla="*/ 75 w 210"/>
                <a:gd name="T27" fmla="*/ 419 h 765"/>
                <a:gd name="T28" fmla="*/ 81 w 210"/>
                <a:gd name="T29" fmla="*/ 0 h 765"/>
                <a:gd name="T30" fmla="*/ 200 w 210"/>
                <a:gd name="T31" fmla="*/ 17 h 765"/>
                <a:gd name="T32" fmla="*/ 203 w 210"/>
                <a:gd name="T33" fmla="*/ 43 h 765"/>
                <a:gd name="T34" fmla="*/ 210 w 210"/>
                <a:gd name="T35" fmla="*/ 114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0" h="765">
                  <a:moveTo>
                    <a:pt x="210" y="114"/>
                  </a:moveTo>
                  <a:cubicBezTo>
                    <a:pt x="210" y="118"/>
                    <a:pt x="210" y="118"/>
                    <a:pt x="210" y="118"/>
                  </a:cubicBezTo>
                  <a:cubicBezTo>
                    <a:pt x="210" y="121"/>
                    <a:pt x="209" y="124"/>
                    <a:pt x="209" y="128"/>
                  </a:cubicBezTo>
                  <a:cubicBezTo>
                    <a:pt x="209" y="131"/>
                    <a:pt x="194" y="141"/>
                    <a:pt x="194" y="144"/>
                  </a:cubicBezTo>
                  <a:cubicBezTo>
                    <a:pt x="189" y="230"/>
                    <a:pt x="179" y="338"/>
                    <a:pt x="169" y="417"/>
                  </a:cubicBezTo>
                  <a:cubicBezTo>
                    <a:pt x="169" y="422"/>
                    <a:pt x="167" y="428"/>
                    <a:pt x="165" y="432"/>
                  </a:cubicBezTo>
                  <a:cubicBezTo>
                    <a:pt x="140" y="479"/>
                    <a:pt x="140" y="479"/>
                    <a:pt x="140" y="479"/>
                  </a:cubicBezTo>
                  <a:cubicBezTo>
                    <a:pt x="139" y="481"/>
                    <a:pt x="138" y="482"/>
                    <a:pt x="138" y="484"/>
                  </a:cubicBezTo>
                  <a:cubicBezTo>
                    <a:pt x="41" y="765"/>
                    <a:pt x="41" y="765"/>
                    <a:pt x="41" y="765"/>
                  </a:cubicBezTo>
                  <a:cubicBezTo>
                    <a:pt x="33" y="763"/>
                    <a:pt x="33" y="763"/>
                    <a:pt x="33" y="763"/>
                  </a:cubicBezTo>
                  <a:cubicBezTo>
                    <a:pt x="0" y="758"/>
                    <a:pt x="0" y="758"/>
                    <a:pt x="0" y="758"/>
                  </a:cubicBezTo>
                  <a:cubicBezTo>
                    <a:pt x="16" y="707"/>
                    <a:pt x="24" y="622"/>
                    <a:pt x="27" y="520"/>
                  </a:cubicBezTo>
                  <a:cubicBezTo>
                    <a:pt x="27" y="517"/>
                    <a:pt x="28" y="515"/>
                    <a:pt x="28" y="513"/>
                  </a:cubicBezTo>
                  <a:cubicBezTo>
                    <a:pt x="36" y="479"/>
                    <a:pt x="54" y="448"/>
                    <a:pt x="75" y="419"/>
                  </a:cubicBezTo>
                  <a:cubicBezTo>
                    <a:pt x="54" y="279"/>
                    <a:pt x="41" y="90"/>
                    <a:pt x="81" y="0"/>
                  </a:cubicBezTo>
                  <a:cubicBezTo>
                    <a:pt x="200" y="17"/>
                    <a:pt x="200" y="17"/>
                    <a:pt x="200" y="17"/>
                  </a:cubicBezTo>
                  <a:cubicBezTo>
                    <a:pt x="200" y="23"/>
                    <a:pt x="202" y="32"/>
                    <a:pt x="203" y="43"/>
                  </a:cubicBezTo>
                  <a:cubicBezTo>
                    <a:pt x="206" y="61"/>
                    <a:pt x="210" y="84"/>
                    <a:pt x="210" y="11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183">
              <a:extLst>
                <a:ext uri="{FF2B5EF4-FFF2-40B4-BE49-F238E27FC236}">
                  <a16:creationId xmlns:a16="http://schemas.microsoft.com/office/drawing/2014/main" id="{D6EF3B8F-F8B7-4355-817B-C3A9C3B26D2E}"/>
                </a:ext>
              </a:extLst>
            </p:cNvPr>
            <p:cNvSpPr>
              <a:spLocks/>
            </p:cNvSpPr>
            <p:nvPr/>
          </p:nvSpPr>
          <p:spPr bwMode="auto">
            <a:xfrm>
              <a:off x="7837489" y="10714038"/>
              <a:ext cx="563563" cy="989013"/>
            </a:xfrm>
            <a:custGeom>
              <a:avLst/>
              <a:gdLst>
                <a:gd name="T0" fmla="*/ 243 w 243"/>
                <a:gd name="T1" fmla="*/ 83 h 426"/>
                <a:gd name="T2" fmla="*/ 243 w 243"/>
                <a:gd name="T3" fmla="*/ 387 h 426"/>
                <a:gd name="T4" fmla="*/ 232 w 243"/>
                <a:gd name="T5" fmla="*/ 395 h 426"/>
                <a:gd name="T6" fmla="*/ 58 w 243"/>
                <a:gd name="T7" fmla="*/ 421 h 426"/>
                <a:gd name="T8" fmla="*/ 5 w 243"/>
                <a:gd name="T9" fmla="*/ 404 h 426"/>
                <a:gd name="T10" fmla="*/ 29 w 243"/>
                <a:gd name="T11" fmla="*/ 122 h 426"/>
                <a:gd name="T12" fmla="*/ 18 w 243"/>
                <a:gd name="T13" fmla="*/ 79 h 426"/>
                <a:gd name="T14" fmla="*/ 18 w 243"/>
                <a:gd name="T15" fmla="*/ 79 h 426"/>
                <a:gd name="T16" fmla="*/ 4 w 243"/>
                <a:gd name="T17" fmla="*/ 29 h 426"/>
                <a:gd name="T18" fmla="*/ 221 w 243"/>
                <a:gd name="T19" fmla="*/ 6 h 426"/>
                <a:gd name="T20" fmla="*/ 243 w 243"/>
                <a:gd name="T21" fmla="*/ 83 h 426"/>
                <a:gd name="T22" fmla="*/ 243 w 243"/>
                <a:gd name="T23" fmla="*/ 8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426">
                  <a:moveTo>
                    <a:pt x="243" y="83"/>
                  </a:moveTo>
                  <a:cubicBezTo>
                    <a:pt x="195" y="220"/>
                    <a:pt x="209" y="262"/>
                    <a:pt x="243" y="387"/>
                  </a:cubicBezTo>
                  <a:cubicBezTo>
                    <a:pt x="240" y="390"/>
                    <a:pt x="236" y="393"/>
                    <a:pt x="232" y="395"/>
                  </a:cubicBezTo>
                  <a:cubicBezTo>
                    <a:pt x="198" y="416"/>
                    <a:pt x="115" y="426"/>
                    <a:pt x="58" y="421"/>
                  </a:cubicBezTo>
                  <a:cubicBezTo>
                    <a:pt x="33" y="419"/>
                    <a:pt x="13" y="414"/>
                    <a:pt x="5" y="404"/>
                  </a:cubicBezTo>
                  <a:cubicBezTo>
                    <a:pt x="29" y="295"/>
                    <a:pt x="36" y="251"/>
                    <a:pt x="29" y="122"/>
                  </a:cubicBezTo>
                  <a:cubicBezTo>
                    <a:pt x="18" y="79"/>
                    <a:pt x="18" y="79"/>
                    <a:pt x="18" y="79"/>
                  </a:cubicBezTo>
                  <a:cubicBezTo>
                    <a:pt x="18" y="79"/>
                    <a:pt x="18" y="79"/>
                    <a:pt x="18" y="79"/>
                  </a:cubicBezTo>
                  <a:cubicBezTo>
                    <a:pt x="4" y="29"/>
                    <a:pt x="4" y="29"/>
                    <a:pt x="4" y="29"/>
                  </a:cubicBezTo>
                  <a:cubicBezTo>
                    <a:pt x="0" y="20"/>
                    <a:pt x="217" y="0"/>
                    <a:pt x="221" y="6"/>
                  </a:cubicBezTo>
                  <a:cubicBezTo>
                    <a:pt x="243" y="83"/>
                    <a:pt x="243" y="83"/>
                    <a:pt x="243" y="83"/>
                  </a:cubicBezTo>
                  <a:cubicBezTo>
                    <a:pt x="243" y="83"/>
                    <a:pt x="243" y="83"/>
                    <a:pt x="243" y="8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184">
              <a:extLst>
                <a:ext uri="{FF2B5EF4-FFF2-40B4-BE49-F238E27FC236}">
                  <a16:creationId xmlns:a16="http://schemas.microsoft.com/office/drawing/2014/main" id="{7DBBC5D1-BA31-4FAE-8AB7-24F38054AA13}"/>
                </a:ext>
              </a:extLst>
            </p:cNvPr>
            <p:cNvSpPr>
              <a:spLocks/>
            </p:cNvSpPr>
            <p:nvPr/>
          </p:nvSpPr>
          <p:spPr bwMode="auto">
            <a:xfrm>
              <a:off x="7848601" y="10896600"/>
              <a:ext cx="230188" cy="795338"/>
            </a:xfrm>
            <a:custGeom>
              <a:avLst/>
              <a:gdLst>
                <a:gd name="T0" fmla="*/ 53 w 99"/>
                <a:gd name="T1" fmla="*/ 342 h 342"/>
                <a:gd name="T2" fmla="*/ 0 w 99"/>
                <a:gd name="T3" fmla="*/ 325 h 342"/>
                <a:gd name="T4" fmla="*/ 24 w 99"/>
                <a:gd name="T5" fmla="*/ 43 h 342"/>
                <a:gd name="T6" fmla="*/ 13 w 99"/>
                <a:gd name="T7" fmla="*/ 0 h 342"/>
                <a:gd name="T8" fmla="*/ 53 w 99"/>
                <a:gd name="T9" fmla="*/ 342 h 342"/>
              </a:gdLst>
              <a:ahLst/>
              <a:cxnLst>
                <a:cxn ang="0">
                  <a:pos x="T0" y="T1"/>
                </a:cxn>
                <a:cxn ang="0">
                  <a:pos x="T2" y="T3"/>
                </a:cxn>
                <a:cxn ang="0">
                  <a:pos x="T4" y="T5"/>
                </a:cxn>
                <a:cxn ang="0">
                  <a:pos x="T6" y="T7"/>
                </a:cxn>
                <a:cxn ang="0">
                  <a:pos x="T8" y="T9"/>
                </a:cxn>
              </a:cxnLst>
              <a:rect l="0" t="0" r="r" b="b"/>
              <a:pathLst>
                <a:path w="99" h="342">
                  <a:moveTo>
                    <a:pt x="53" y="342"/>
                  </a:moveTo>
                  <a:cubicBezTo>
                    <a:pt x="28" y="340"/>
                    <a:pt x="8" y="335"/>
                    <a:pt x="0" y="325"/>
                  </a:cubicBezTo>
                  <a:cubicBezTo>
                    <a:pt x="24" y="216"/>
                    <a:pt x="31" y="172"/>
                    <a:pt x="24" y="43"/>
                  </a:cubicBezTo>
                  <a:cubicBezTo>
                    <a:pt x="13" y="0"/>
                    <a:pt x="13" y="0"/>
                    <a:pt x="13" y="0"/>
                  </a:cubicBezTo>
                  <a:cubicBezTo>
                    <a:pt x="14" y="4"/>
                    <a:pt x="99" y="215"/>
                    <a:pt x="53" y="342"/>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185">
              <a:extLst>
                <a:ext uri="{FF2B5EF4-FFF2-40B4-BE49-F238E27FC236}">
                  <a16:creationId xmlns:a16="http://schemas.microsoft.com/office/drawing/2014/main" id="{305B650E-F525-4F7D-B71D-0751DD1B8B97}"/>
                </a:ext>
              </a:extLst>
            </p:cNvPr>
            <p:cNvSpPr>
              <a:spLocks/>
            </p:cNvSpPr>
            <p:nvPr/>
          </p:nvSpPr>
          <p:spPr bwMode="auto">
            <a:xfrm>
              <a:off x="8350251" y="10188575"/>
              <a:ext cx="547688" cy="717550"/>
            </a:xfrm>
            <a:custGeom>
              <a:avLst/>
              <a:gdLst>
                <a:gd name="T0" fmla="*/ 0 w 236"/>
                <a:gd name="T1" fmla="*/ 232 h 309"/>
                <a:gd name="T2" fmla="*/ 179 w 236"/>
                <a:gd name="T3" fmla="*/ 172 h 309"/>
                <a:gd name="T4" fmla="*/ 167 w 236"/>
                <a:gd name="T5" fmla="*/ 12 h 309"/>
                <a:gd name="T6" fmla="*/ 202 w 236"/>
                <a:gd name="T7" fmla="*/ 0 h 309"/>
                <a:gd name="T8" fmla="*/ 234 w 236"/>
                <a:gd name="T9" fmla="*/ 185 h 309"/>
                <a:gd name="T10" fmla="*/ 226 w 236"/>
                <a:gd name="T11" fmla="*/ 199 h 309"/>
                <a:gd name="T12" fmla="*/ 22 w 236"/>
                <a:gd name="T13" fmla="*/ 309 h 309"/>
                <a:gd name="T14" fmla="*/ 0 w 236"/>
                <a:gd name="T15" fmla="*/ 232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9">
                  <a:moveTo>
                    <a:pt x="0" y="232"/>
                  </a:moveTo>
                  <a:cubicBezTo>
                    <a:pt x="75" y="201"/>
                    <a:pt x="141" y="176"/>
                    <a:pt x="179" y="172"/>
                  </a:cubicBezTo>
                  <a:cubicBezTo>
                    <a:pt x="180" y="109"/>
                    <a:pt x="180" y="47"/>
                    <a:pt x="167" y="12"/>
                  </a:cubicBezTo>
                  <a:cubicBezTo>
                    <a:pt x="202" y="0"/>
                    <a:pt x="202" y="0"/>
                    <a:pt x="202" y="0"/>
                  </a:cubicBezTo>
                  <a:cubicBezTo>
                    <a:pt x="223" y="74"/>
                    <a:pt x="236" y="138"/>
                    <a:pt x="234" y="185"/>
                  </a:cubicBezTo>
                  <a:cubicBezTo>
                    <a:pt x="233" y="190"/>
                    <a:pt x="231" y="196"/>
                    <a:pt x="226" y="199"/>
                  </a:cubicBezTo>
                  <a:cubicBezTo>
                    <a:pt x="173" y="238"/>
                    <a:pt x="100" y="274"/>
                    <a:pt x="22" y="309"/>
                  </a:cubicBezTo>
                  <a:lnTo>
                    <a:pt x="0" y="232"/>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186">
              <a:extLst>
                <a:ext uri="{FF2B5EF4-FFF2-40B4-BE49-F238E27FC236}">
                  <a16:creationId xmlns:a16="http://schemas.microsoft.com/office/drawing/2014/main" id="{3013AD97-CD79-4F64-95C6-E33B8B6BA6E1}"/>
                </a:ext>
              </a:extLst>
            </p:cNvPr>
            <p:cNvSpPr>
              <a:spLocks/>
            </p:cNvSpPr>
            <p:nvPr/>
          </p:nvSpPr>
          <p:spPr bwMode="auto">
            <a:xfrm>
              <a:off x="7599364" y="10780713"/>
              <a:ext cx="311150" cy="957263"/>
            </a:xfrm>
            <a:custGeom>
              <a:avLst/>
              <a:gdLst>
                <a:gd name="T0" fmla="*/ 59 w 134"/>
                <a:gd name="T1" fmla="*/ 245 h 412"/>
                <a:gd name="T2" fmla="*/ 59 w 134"/>
                <a:gd name="T3" fmla="*/ 261 h 412"/>
                <a:gd name="T4" fmla="*/ 75 w 134"/>
                <a:gd name="T5" fmla="*/ 338 h 412"/>
                <a:gd name="T6" fmla="*/ 88 w 134"/>
                <a:gd name="T7" fmla="*/ 386 h 412"/>
                <a:gd name="T8" fmla="*/ 85 w 134"/>
                <a:gd name="T9" fmla="*/ 389 h 412"/>
                <a:gd name="T10" fmla="*/ 85 w 134"/>
                <a:gd name="T11" fmla="*/ 389 h 412"/>
                <a:gd name="T12" fmla="*/ 69 w 134"/>
                <a:gd name="T13" fmla="*/ 412 h 412"/>
                <a:gd name="T14" fmla="*/ 1 w 134"/>
                <a:gd name="T15" fmla="*/ 259 h 412"/>
                <a:gd name="T16" fmla="*/ 2 w 134"/>
                <a:gd name="T17" fmla="*/ 249 h 412"/>
                <a:gd name="T18" fmla="*/ 59 w 134"/>
                <a:gd name="T19" fmla="*/ 101 h 412"/>
                <a:gd name="T20" fmla="*/ 106 w 134"/>
                <a:gd name="T21" fmla="*/ 0 h 412"/>
                <a:gd name="T22" fmla="*/ 131 w 134"/>
                <a:gd name="T23" fmla="*/ 78 h 412"/>
                <a:gd name="T24" fmla="*/ 134 w 134"/>
                <a:gd name="T25" fmla="*/ 87 h 412"/>
                <a:gd name="T26" fmla="*/ 128 w 134"/>
                <a:gd name="T27" fmla="*/ 102 h 412"/>
                <a:gd name="T28" fmla="*/ 59 w 134"/>
                <a:gd name="T29" fmla="*/ 24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412">
                  <a:moveTo>
                    <a:pt x="59" y="245"/>
                  </a:moveTo>
                  <a:cubicBezTo>
                    <a:pt x="56" y="250"/>
                    <a:pt x="56" y="256"/>
                    <a:pt x="59" y="261"/>
                  </a:cubicBezTo>
                  <a:cubicBezTo>
                    <a:pt x="71" y="277"/>
                    <a:pt x="75" y="304"/>
                    <a:pt x="75" y="338"/>
                  </a:cubicBezTo>
                  <a:cubicBezTo>
                    <a:pt x="88" y="386"/>
                    <a:pt x="88" y="386"/>
                    <a:pt x="88" y="386"/>
                  </a:cubicBezTo>
                  <a:cubicBezTo>
                    <a:pt x="85" y="389"/>
                    <a:pt x="85" y="389"/>
                    <a:pt x="85" y="389"/>
                  </a:cubicBezTo>
                  <a:cubicBezTo>
                    <a:pt x="85" y="389"/>
                    <a:pt x="85" y="389"/>
                    <a:pt x="85" y="389"/>
                  </a:cubicBezTo>
                  <a:cubicBezTo>
                    <a:pt x="69" y="412"/>
                    <a:pt x="69" y="412"/>
                    <a:pt x="69" y="412"/>
                  </a:cubicBezTo>
                  <a:cubicBezTo>
                    <a:pt x="36" y="354"/>
                    <a:pt x="11" y="301"/>
                    <a:pt x="1" y="259"/>
                  </a:cubicBezTo>
                  <a:cubicBezTo>
                    <a:pt x="0" y="255"/>
                    <a:pt x="0" y="252"/>
                    <a:pt x="2" y="249"/>
                  </a:cubicBezTo>
                  <a:cubicBezTo>
                    <a:pt x="59" y="101"/>
                    <a:pt x="59" y="101"/>
                    <a:pt x="59" y="101"/>
                  </a:cubicBezTo>
                  <a:cubicBezTo>
                    <a:pt x="58" y="61"/>
                    <a:pt x="76" y="28"/>
                    <a:pt x="106" y="0"/>
                  </a:cubicBezTo>
                  <a:cubicBezTo>
                    <a:pt x="131" y="78"/>
                    <a:pt x="131" y="78"/>
                    <a:pt x="131" y="78"/>
                  </a:cubicBezTo>
                  <a:cubicBezTo>
                    <a:pt x="134" y="87"/>
                    <a:pt x="134" y="87"/>
                    <a:pt x="134" y="87"/>
                  </a:cubicBezTo>
                  <a:cubicBezTo>
                    <a:pt x="132" y="92"/>
                    <a:pt x="130" y="97"/>
                    <a:pt x="128" y="102"/>
                  </a:cubicBezTo>
                  <a:cubicBezTo>
                    <a:pt x="108" y="154"/>
                    <a:pt x="85" y="202"/>
                    <a:pt x="59" y="24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187">
              <a:extLst>
                <a:ext uri="{FF2B5EF4-FFF2-40B4-BE49-F238E27FC236}">
                  <a16:creationId xmlns:a16="http://schemas.microsoft.com/office/drawing/2014/main" id="{AE51A648-7B5A-4027-B0B7-3D5AD4C55EE3}"/>
                </a:ext>
              </a:extLst>
            </p:cNvPr>
            <p:cNvSpPr>
              <a:spLocks/>
            </p:cNvSpPr>
            <p:nvPr/>
          </p:nvSpPr>
          <p:spPr bwMode="auto">
            <a:xfrm>
              <a:off x="7704139" y="10961688"/>
              <a:ext cx="200025" cy="722313"/>
            </a:xfrm>
            <a:custGeom>
              <a:avLst/>
              <a:gdLst>
                <a:gd name="T0" fmla="*/ 14 w 86"/>
                <a:gd name="T1" fmla="*/ 167 h 311"/>
                <a:gd name="T2" fmla="*/ 14 w 86"/>
                <a:gd name="T3" fmla="*/ 183 h 311"/>
                <a:gd name="T4" fmla="*/ 30 w 86"/>
                <a:gd name="T5" fmla="*/ 260 h 311"/>
                <a:gd name="T6" fmla="*/ 43 w 86"/>
                <a:gd name="T7" fmla="*/ 308 h 311"/>
                <a:gd name="T8" fmla="*/ 40 w 86"/>
                <a:gd name="T9" fmla="*/ 311 h 311"/>
                <a:gd name="T10" fmla="*/ 40 w 86"/>
                <a:gd name="T11" fmla="*/ 311 h 311"/>
                <a:gd name="T12" fmla="*/ 22 w 86"/>
                <a:gd name="T13" fmla="*/ 259 h 311"/>
                <a:gd name="T14" fmla="*/ 1 w 86"/>
                <a:gd name="T15" fmla="*/ 171 h 311"/>
                <a:gd name="T16" fmla="*/ 2 w 86"/>
                <a:gd name="T17" fmla="*/ 163 h 311"/>
                <a:gd name="T18" fmla="*/ 86 w 86"/>
                <a:gd name="T19" fmla="*/ 0 h 311"/>
                <a:gd name="T20" fmla="*/ 83 w 86"/>
                <a:gd name="T21" fmla="*/ 24 h 311"/>
                <a:gd name="T22" fmla="*/ 14 w 86"/>
                <a:gd name="T23" fmla="*/ 16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311">
                  <a:moveTo>
                    <a:pt x="14" y="167"/>
                  </a:moveTo>
                  <a:cubicBezTo>
                    <a:pt x="11" y="172"/>
                    <a:pt x="11" y="178"/>
                    <a:pt x="14" y="183"/>
                  </a:cubicBezTo>
                  <a:cubicBezTo>
                    <a:pt x="26" y="199"/>
                    <a:pt x="30" y="226"/>
                    <a:pt x="30" y="260"/>
                  </a:cubicBezTo>
                  <a:cubicBezTo>
                    <a:pt x="43" y="308"/>
                    <a:pt x="43" y="308"/>
                    <a:pt x="43" y="308"/>
                  </a:cubicBezTo>
                  <a:cubicBezTo>
                    <a:pt x="40" y="311"/>
                    <a:pt x="40" y="311"/>
                    <a:pt x="40" y="311"/>
                  </a:cubicBezTo>
                  <a:cubicBezTo>
                    <a:pt x="40" y="311"/>
                    <a:pt x="40" y="311"/>
                    <a:pt x="40" y="311"/>
                  </a:cubicBezTo>
                  <a:cubicBezTo>
                    <a:pt x="22" y="259"/>
                    <a:pt x="22" y="259"/>
                    <a:pt x="22" y="259"/>
                  </a:cubicBezTo>
                  <a:cubicBezTo>
                    <a:pt x="1" y="171"/>
                    <a:pt x="1" y="171"/>
                    <a:pt x="1" y="171"/>
                  </a:cubicBezTo>
                  <a:cubicBezTo>
                    <a:pt x="0" y="168"/>
                    <a:pt x="1" y="165"/>
                    <a:pt x="2" y="163"/>
                  </a:cubicBezTo>
                  <a:cubicBezTo>
                    <a:pt x="86" y="0"/>
                    <a:pt x="86" y="0"/>
                    <a:pt x="86" y="0"/>
                  </a:cubicBezTo>
                  <a:cubicBezTo>
                    <a:pt x="83" y="24"/>
                    <a:pt x="83" y="24"/>
                    <a:pt x="83" y="24"/>
                  </a:cubicBezTo>
                  <a:cubicBezTo>
                    <a:pt x="63" y="76"/>
                    <a:pt x="40" y="124"/>
                    <a:pt x="14" y="16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188">
              <a:extLst>
                <a:ext uri="{FF2B5EF4-FFF2-40B4-BE49-F238E27FC236}">
                  <a16:creationId xmlns:a16="http://schemas.microsoft.com/office/drawing/2014/main" id="{C4B4ADE6-DD06-47B7-B1AC-4770C6008C89}"/>
                </a:ext>
              </a:extLst>
            </p:cNvPr>
            <p:cNvSpPr>
              <a:spLocks/>
            </p:cNvSpPr>
            <p:nvPr/>
          </p:nvSpPr>
          <p:spPr bwMode="auto">
            <a:xfrm>
              <a:off x="7939089" y="10188575"/>
              <a:ext cx="387350" cy="434975"/>
            </a:xfrm>
            <a:custGeom>
              <a:avLst/>
              <a:gdLst>
                <a:gd name="T0" fmla="*/ 165 w 167"/>
                <a:gd name="T1" fmla="*/ 147 h 187"/>
                <a:gd name="T2" fmla="*/ 150 w 167"/>
                <a:gd name="T3" fmla="*/ 180 h 187"/>
                <a:gd name="T4" fmla="*/ 146 w 167"/>
                <a:gd name="T5" fmla="*/ 184 h 187"/>
                <a:gd name="T6" fmla="*/ 136 w 167"/>
                <a:gd name="T7" fmla="*/ 186 h 187"/>
                <a:gd name="T8" fmla="*/ 108 w 167"/>
                <a:gd name="T9" fmla="*/ 171 h 187"/>
                <a:gd name="T10" fmla="*/ 95 w 167"/>
                <a:gd name="T11" fmla="*/ 171 h 187"/>
                <a:gd name="T12" fmla="*/ 52 w 167"/>
                <a:gd name="T13" fmla="*/ 169 h 187"/>
                <a:gd name="T14" fmla="*/ 3 w 167"/>
                <a:gd name="T15" fmla="*/ 111 h 187"/>
                <a:gd name="T16" fmla="*/ 3 w 167"/>
                <a:gd name="T17" fmla="*/ 59 h 187"/>
                <a:gd name="T18" fmla="*/ 6 w 167"/>
                <a:gd name="T19" fmla="*/ 48 h 187"/>
                <a:gd name="T20" fmla="*/ 19 w 167"/>
                <a:gd name="T21" fmla="*/ 28 h 187"/>
                <a:gd name="T22" fmla="*/ 44 w 167"/>
                <a:gd name="T23" fmla="*/ 8 h 187"/>
                <a:gd name="T24" fmla="*/ 102 w 167"/>
                <a:gd name="T25" fmla="*/ 3 h 187"/>
                <a:gd name="T26" fmla="*/ 144 w 167"/>
                <a:gd name="T27" fmla="*/ 24 h 187"/>
                <a:gd name="T28" fmla="*/ 164 w 167"/>
                <a:gd name="T29" fmla="*/ 66 h 187"/>
                <a:gd name="T30" fmla="*/ 164 w 167"/>
                <a:gd name="T31" fmla="*/ 79 h 187"/>
                <a:gd name="T32" fmla="*/ 167 w 167"/>
                <a:gd name="T33" fmla="*/ 138 h 187"/>
                <a:gd name="T34" fmla="*/ 165 w 167"/>
                <a:gd name="T35" fmla="*/ 14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87">
                  <a:moveTo>
                    <a:pt x="165" y="147"/>
                  </a:moveTo>
                  <a:cubicBezTo>
                    <a:pt x="150" y="180"/>
                    <a:pt x="150" y="180"/>
                    <a:pt x="150" y="180"/>
                  </a:cubicBezTo>
                  <a:cubicBezTo>
                    <a:pt x="149" y="181"/>
                    <a:pt x="148"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4" y="55"/>
                    <a:pt x="5" y="51"/>
                    <a:pt x="6" y="48"/>
                  </a:cubicBezTo>
                  <a:cubicBezTo>
                    <a:pt x="10" y="40"/>
                    <a:pt x="14" y="34"/>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4" y="97"/>
                    <a:pt x="165" y="117"/>
                    <a:pt x="167" y="138"/>
                  </a:cubicBezTo>
                  <a:cubicBezTo>
                    <a:pt x="167" y="141"/>
                    <a:pt x="167" y="144"/>
                    <a:pt x="165" y="14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189">
              <a:extLst>
                <a:ext uri="{FF2B5EF4-FFF2-40B4-BE49-F238E27FC236}">
                  <a16:creationId xmlns:a16="http://schemas.microsoft.com/office/drawing/2014/main" id="{7D0E17D2-A253-4BFB-9E08-21E6B0F21AB0}"/>
                </a:ext>
              </a:extLst>
            </p:cNvPr>
            <p:cNvSpPr>
              <a:spLocks/>
            </p:cNvSpPr>
            <p:nvPr/>
          </p:nvSpPr>
          <p:spPr bwMode="auto">
            <a:xfrm>
              <a:off x="7939089" y="10188575"/>
              <a:ext cx="381000" cy="434975"/>
            </a:xfrm>
            <a:custGeom>
              <a:avLst/>
              <a:gdLst>
                <a:gd name="T0" fmla="*/ 148 w 164"/>
                <a:gd name="T1" fmla="*/ 105 h 187"/>
                <a:gd name="T2" fmla="*/ 148 w 164"/>
                <a:gd name="T3" fmla="*/ 127 h 187"/>
                <a:gd name="T4" fmla="*/ 153 w 164"/>
                <a:gd name="T5" fmla="*/ 153 h 187"/>
                <a:gd name="T6" fmla="*/ 148 w 164"/>
                <a:gd name="T7" fmla="*/ 178 h 187"/>
                <a:gd name="T8" fmla="*/ 146 w 164"/>
                <a:gd name="T9" fmla="*/ 184 h 187"/>
                <a:gd name="T10" fmla="*/ 136 w 164"/>
                <a:gd name="T11" fmla="*/ 186 h 187"/>
                <a:gd name="T12" fmla="*/ 108 w 164"/>
                <a:gd name="T13" fmla="*/ 171 h 187"/>
                <a:gd name="T14" fmla="*/ 95 w 164"/>
                <a:gd name="T15" fmla="*/ 171 h 187"/>
                <a:gd name="T16" fmla="*/ 52 w 164"/>
                <a:gd name="T17" fmla="*/ 169 h 187"/>
                <a:gd name="T18" fmla="*/ 3 w 164"/>
                <a:gd name="T19" fmla="*/ 111 h 187"/>
                <a:gd name="T20" fmla="*/ 3 w 164"/>
                <a:gd name="T21" fmla="*/ 59 h 187"/>
                <a:gd name="T22" fmla="*/ 18 w 164"/>
                <a:gd name="T23" fmla="*/ 31 h 187"/>
                <a:gd name="T24" fmla="*/ 19 w 164"/>
                <a:gd name="T25" fmla="*/ 28 h 187"/>
                <a:gd name="T26" fmla="*/ 44 w 164"/>
                <a:gd name="T27" fmla="*/ 8 h 187"/>
                <a:gd name="T28" fmla="*/ 102 w 164"/>
                <a:gd name="T29" fmla="*/ 3 h 187"/>
                <a:gd name="T30" fmla="*/ 144 w 164"/>
                <a:gd name="T31" fmla="*/ 24 h 187"/>
                <a:gd name="T32" fmla="*/ 164 w 164"/>
                <a:gd name="T33" fmla="*/ 66 h 187"/>
                <a:gd name="T34" fmla="*/ 164 w 164"/>
                <a:gd name="T35" fmla="*/ 79 h 187"/>
                <a:gd name="T36" fmla="*/ 153 w 164"/>
                <a:gd name="T37" fmla="*/ 83 h 187"/>
                <a:gd name="T38" fmla="*/ 148 w 164"/>
                <a:gd name="T39" fmla="*/ 10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 h="187">
                  <a:moveTo>
                    <a:pt x="148" y="105"/>
                  </a:moveTo>
                  <a:cubicBezTo>
                    <a:pt x="145" y="112"/>
                    <a:pt x="145" y="120"/>
                    <a:pt x="148" y="127"/>
                  </a:cubicBezTo>
                  <a:cubicBezTo>
                    <a:pt x="151" y="135"/>
                    <a:pt x="153" y="144"/>
                    <a:pt x="153" y="153"/>
                  </a:cubicBezTo>
                  <a:cubicBezTo>
                    <a:pt x="153" y="162"/>
                    <a:pt x="151" y="171"/>
                    <a:pt x="148" y="178"/>
                  </a:cubicBezTo>
                  <a:cubicBezTo>
                    <a:pt x="147" y="180"/>
                    <a:pt x="147"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12" y="52"/>
                    <a:pt x="17" y="42"/>
                    <a:pt x="18" y="31"/>
                  </a:cubicBezTo>
                  <a:cubicBezTo>
                    <a:pt x="18" y="30"/>
                    <a:pt x="19" y="29"/>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1" y="81"/>
                    <a:pt x="157" y="82"/>
                    <a:pt x="153" y="83"/>
                  </a:cubicBezTo>
                  <a:cubicBezTo>
                    <a:pt x="152" y="91"/>
                    <a:pt x="151" y="98"/>
                    <a:pt x="148" y="105"/>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190">
              <a:extLst>
                <a:ext uri="{FF2B5EF4-FFF2-40B4-BE49-F238E27FC236}">
                  <a16:creationId xmlns:a16="http://schemas.microsoft.com/office/drawing/2014/main" id="{C169BC0B-F8C7-4AE0-BEB8-727EB33CED1F}"/>
                </a:ext>
              </a:extLst>
            </p:cNvPr>
            <p:cNvSpPr>
              <a:spLocks/>
            </p:cNvSpPr>
            <p:nvPr/>
          </p:nvSpPr>
          <p:spPr bwMode="auto">
            <a:xfrm>
              <a:off x="8061326" y="10572750"/>
              <a:ext cx="149225" cy="141288"/>
            </a:xfrm>
            <a:custGeom>
              <a:avLst/>
              <a:gdLst>
                <a:gd name="T0" fmla="*/ 6 w 94"/>
                <a:gd name="T1" fmla="*/ 4 h 89"/>
                <a:gd name="T2" fmla="*/ 0 w 94"/>
                <a:gd name="T3" fmla="*/ 89 h 89"/>
                <a:gd name="T4" fmla="*/ 94 w 94"/>
                <a:gd name="T5" fmla="*/ 84 h 89"/>
                <a:gd name="T6" fmla="*/ 91 w 94"/>
                <a:gd name="T7" fmla="*/ 0 h 89"/>
                <a:gd name="T8" fmla="*/ 6 w 94"/>
                <a:gd name="T9" fmla="*/ 4 h 89"/>
              </a:gdLst>
              <a:ahLst/>
              <a:cxnLst>
                <a:cxn ang="0">
                  <a:pos x="T0" y="T1"/>
                </a:cxn>
                <a:cxn ang="0">
                  <a:pos x="T2" y="T3"/>
                </a:cxn>
                <a:cxn ang="0">
                  <a:pos x="T4" y="T5"/>
                </a:cxn>
                <a:cxn ang="0">
                  <a:pos x="T6" y="T7"/>
                </a:cxn>
                <a:cxn ang="0">
                  <a:pos x="T8" y="T9"/>
                </a:cxn>
              </a:cxnLst>
              <a:rect l="0" t="0" r="r" b="b"/>
              <a:pathLst>
                <a:path w="94" h="89">
                  <a:moveTo>
                    <a:pt x="6" y="4"/>
                  </a:moveTo>
                  <a:lnTo>
                    <a:pt x="0" y="89"/>
                  </a:lnTo>
                  <a:lnTo>
                    <a:pt x="94" y="84"/>
                  </a:lnTo>
                  <a:lnTo>
                    <a:pt x="91" y="0"/>
                  </a:lnTo>
                  <a:lnTo>
                    <a:pt x="6" y="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191">
              <a:extLst>
                <a:ext uri="{FF2B5EF4-FFF2-40B4-BE49-F238E27FC236}">
                  <a16:creationId xmlns:a16="http://schemas.microsoft.com/office/drawing/2014/main" id="{4FA61035-2E29-4281-B6C1-ED0547E4B33B}"/>
                </a:ext>
              </a:extLst>
            </p:cNvPr>
            <p:cNvSpPr>
              <a:spLocks/>
            </p:cNvSpPr>
            <p:nvPr/>
          </p:nvSpPr>
          <p:spPr bwMode="auto">
            <a:xfrm>
              <a:off x="7720014" y="10161588"/>
              <a:ext cx="631825" cy="868363"/>
            </a:xfrm>
            <a:custGeom>
              <a:avLst/>
              <a:gdLst>
                <a:gd name="T0" fmla="*/ 262 w 272"/>
                <a:gd name="T1" fmla="*/ 49 h 374"/>
                <a:gd name="T2" fmla="*/ 236 w 272"/>
                <a:gd name="T3" fmla="*/ 33 h 374"/>
                <a:gd name="T4" fmla="*/ 236 w 272"/>
                <a:gd name="T5" fmla="*/ 33 h 374"/>
                <a:gd name="T6" fmla="*/ 201 w 272"/>
                <a:gd name="T7" fmla="*/ 1 h 374"/>
                <a:gd name="T8" fmla="*/ 184 w 272"/>
                <a:gd name="T9" fmla="*/ 5 h 374"/>
                <a:gd name="T10" fmla="*/ 168 w 272"/>
                <a:gd name="T11" fmla="*/ 5 h 374"/>
                <a:gd name="T12" fmla="*/ 144 w 272"/>
                <a:gd name="T13" fmla="*/ 1 h 374"/>
                <a:gd name="T14" fmla="*/ 107 w 272"/>
                <a:gd name="T15" fmla="*/ 34 h 374"/>
                <a:gd name="T16" fmla="*/ 106 w 272"/>
                <a:gd name="T17" fmla="*/ 41 h 374"/>
                <a:gd name="T18" fmla="*/ 90 w 272"/>
                <a:gd name="T19" fmla="*/ 70 h 374"/>
                <a:gd name="T20" fmla="*/ 62 w 272"/>
                <a:gd name="T21" fmla="*/ 124 h 374"/>
                <a:gd name="T22" fmla="*/ 62 w 272"/>
                <a:gd name="T23" fmla="*/ 129 h 374"/>
                <a:gd name="T24" fmla="*/ 49 w 272"/>
                <a:gd name="T25" fmla="*/ 154 h 374"/>
                <a:gd name="T26" fmla="*/ 12 w 272"/>
                <a:gd name="T27" fmla="*/ 219 h 374"/>
                <a:gd name="T28" fmla="*/ 14 w 272"/>
                <a:gd name="T29" fmla="*/ 235 h 374"/>
                <a:gd name="T30" fmla="*/ 0 w 272"/>
                <a:gd name="T31" fmla="*/ 284 h 374"/>
                <a:gd name="T32" fmla="*/ 88 w 272"/>
                <a:gd name="T33" fmla="*/ 374 h 374"/>
                <a:gd name="T34" fmla="*/ 120 w 272"/>
                <a:gd name="T35" fmla="*/ 369 h 374"/>
                <a:gd name="T36" fmla="*/ 151 w 272"/>
                <a:gd name="T37" fmla="*/ 367 h 374"/>
                <a:gd name="T38" fmla="*/ 187 w 272"/>
                <a:gd name="T39" fmla="*/ 365 h 374"/>
                <a:gd name="T40" fmla="*/ 254 w 272"/>
                <a:gd name="T41" fmla="*/ 286 h 374"/>
                <a:gd name="T42" fmla="*/ 239 w 272"/>
                <a:gd name="T43" fmla="*/ 226 h 374"/>
                <a:gd name="T44" fmla="*/ 235 w 272"/>
                <a:gd name="T45" fmla="*/ 189 h 374"/>
                <a:gd name="T46" fmla="*/ 241 w 272"/>
                <a:gd name="T47" fmla="*/ 163 h 374"/>
                <a:gd name="T48" fmla="*/ 235 w 272"/>
                <a:gd name="T49" fmla="*/ 137 h 374"/>
                <a:gd name="T50" fmla="*/ 235 w 272"/>
                <a:gd name="T51" fmla="*/ 115 h 374"/>
                <a:gd name="T52" fmla="*/ 240 w 272"/>
                <a:gd name="T53" fmla="*/ 93 h 374"/>
                <a:gd name="T54" fmla="*/ 262 w 272"/>
                <a:gd name="T55" fmla="*/ 4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74">
                  <a:moveTo>
                    <a:pt x="262" y="49"/>
                  </a:moveTo>
                  <a:cubicBezTo>
                    <a:pt x="258" y="39"/>
                    <a:pt x="247" y="33"/>
                    <a:pt x="236" y="33"/>
                  </a:cubicBezTo>
                  <a:cubicBezTo>
                    <a:pt x="236" y="33"/>
                    <a:pt x="236" y="33"/>
                    <a:pt x="236" y="33"/>
                  </a:cubicBezTo>
                  <a:cubicBezTo>
                    <a:pt x="234" y="15"/>
                    <a:pt x="219" y="1"/>
                    <a:pt x="201" y="1"/>
                  </a:cubicBezTo>
                  <a:cubicBezTo>
                    <a:pt x="195" y="1"/>
                    <a:pt x="189" y="2"/>
                    <a:pt x="184" y="5"/>
                  </a:cubicBezTo>
                  <a:cubicBezTo>
                    <a:pt x="179" y="8"/>
                    <a:pt x="173" y="7"/>
                    <a:pt x="168" y="5"/>
                  </a:cubicBezTo>
                  <a:cubicBezTo>
                    <a:pt x="161" y="1"/>
                    <a:pt x="153" y="0"/>
                    <a:pt x="144" y="1"/>
                  </a:cubicBezTo>
                  <a:cubicBezTo>
                    <a:pt x="126" y="3"/>
                    <a:pt x="111" y="17"/>
                    <a:pt x="107" y="34"/>
                  </a:cubicBezTo>
                  <a:cubicBezTo>
                    <a:pt x="106" y="36"/>
                    <a:pt x="106" y="39"/>
                    <a:pt x="106" y="41"/>
                  </a:cubicBezTo>
                  <a:cubicBezTo>
                    <a:pt x="105" y="53"/>
                    <a:pt x="99" y="63"/>
                    <a:pt x="90" y="70"/>
                  </a:cubicBezTo>
                  <a:cubicBezTo>
                    <a:pt x="73" y="82"/>
                    <a:pt x="62" y="102"/>
                    <a:pt x="62" y="124"/>
                  </a:cubicBezTo>
                  <a:cubicBezTo>
                    <a:pt x="62" y="126"/>
                    <a:pt x="62" y="127"/>
                    <a:pt x="62" y="129"/>
                  </a:cubicBezTo>
                  <a:cubicBezTo>
                    <a:pt x="62" y="139"/>
                    <a:pt x="58" y="148"/>
                    <a:pt x="49" y="154"/>
                  </a:cubicBezTo>
                  <a:cubicBezTo>
                    <a:pt x="27" y="167"/>
                    <a:pt x="12" y="191"/>
                    <a:pt x="12" y="219"/>
                  </a:cubicBezTo>
                  <a:cubicBezTo>
                    <a:pt x="12" y="225"/>
                    <a:pt x="13" y="230"/>
                    <a:pt x="14" y="235"/>
                  </a:cubicBezTo>
                  <a:cubicBezTo>
                    <a:pt x="5" y="249"/>
                    <a:pt x="0" y="266"/>
                    <a:pt x="0" y="284"/>
                  </a:cubicBezTo>
                  <a:cubicBezTo>
                    <a:pt x="1" y="332"/>
                    <a:pt x="40" y="372"/>
                    <a:pt x="88" y="374"/>
                  </a:cubicBezTo>
                  <a:cubicBezTo>
                    <a:pt x="99" y="374"/>
                    <a:pt x="110" y="372"/>
                    <a:pt x="120" y="369"/>
                  </a:cubicBezTo>
                  <a:cubicBezTo>
                    <a:pt x="130" y="366"/>
                    <a:pt x="140" y="365"/>
                    <a:pt x="151" y="367"/>
                  </a:cubicBezTo>
                  <a:cubicBezTo>
                    <a:pt x="162" y="369"/>
                    <a:pt x="174" y="368"/>
                    <a:pt x="187" y="365"/>
                  </a:cubicBezTo>
                  <a:cubicBezTo>
                    <a:pt x="223" y="356"/>
                    <a:pt x="251" y="324"/>
                    <a:pt x="254" y="286"/>
                  </a:cubicBezTo>
                  <a:cubicBezTo>
                    <a:pt x="256" y="264"/>
                    <a:pt x="250" y="243"/>
                    <a:pt x="239" y="226"/>
                  </a:cubicBezTo>
                  <a:cubicBezTo>
                    <a:pt x="231" y="215"/>
                    <a:pt x="230" y="201"/>
                    <a:pt x="235" y="189"/>
                  </a:cubicBezTo>
                  <a:cubicBezTo>
                    <a:pt x="239" y="181"/>
                    <a:pt x="241" y="172"/>
                    <a:pt x="241" y="163"/>
                  </a:cubicBezTo>
                  <a:cubicBezTo>
                    <a:pt x="241" y="154"/>
                    <a:pt x="239" y="145"/>
                    <a:pt x="235" y="137"/>
                  </a:cubicBezTo>
                  <a:cubicBezTo>
                    <a:pt x="232" y="130"/>
                    <a:pt x="232" y="122"/>
                    <a:pt x="235" y="115"/>
                  </a:cubicBezTo>
                  <a:cubicBezTo>
                    <a:pt x="238" y="108"/>
                    <a:pt x="240" y="101"/>
                    <a:pt x="240" y="93"/>
                  </a:cubicBezTo>
                  <a:cubicBezTo>
                    <a:pt x="259" y="90"/>
                    <a:pt x="272" y="70"/>
                    <a:pt x="262" y="4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192">
              <a:extLst>
                <a:ext uri="{FF2B5EF4-FFF2-40B4-BE49-F238E27FC236}">
                  <a16:creationId xmlns:a16="http://schemas.microsoft.com/office/drawing/2014/main" id="{991214A9-9059-443C-956C-7DF13D676341}"/>
                </a:ext>
              </a:extLst>
            </p:cNvPr>
            <p:cNvSpPr>
              <a:spLocks/>
            </p:cNvSpPr>
            <p:nvPr/>
          </p:nvSpPr>
          <p:spPr bwMode="auto">
            <a:xfrm>
              <a:off x="7904164" y="10382250"/>
              <a:ext cx="157163" cy="444500"/>
            </a:xfrm>
            <a:custGeom>
              <a:avLst/>
              <a:gdLst>
                <a:gd name="T0" fmla="*/ 68 w 68"/>
                <a:gd name="T1" fmla="*/ 0 h 192"/>
                <a:gd name="T2" fmla="*/ 63 w 68"/>
                <a:gd name="T3" fmla="*/ 4 h 192"/>
                <a:gd name="T4" fmla="*/ 59 w 68"/>
                <a:gd name="T5" fmla="*/ 9 h 192"/>
                <a:gd name="T6" fmla="*/ 51 w 68"/>
                <a:gd name="T7" fmla="*/ 19 h 192"/>
                <a:gd name="T8" fmla="*/ 40 w 68"/>
                <a:gd name="T9" fmla="*/ 43 h 192"/>
                <a:gd name="T10" fmla="*/ 37 w 68"/>
                <a:gd name="T11" fmla="*/ 68 h 192"/>
                <a:gd name="T12" fmla="*/ 36 w 68"/>
                <a:gd name="T13" fmla="*/ 95 h 192"/>
                <a:gd name="T14" fmla="*/ 33 w 68"/>
                <a:gd name="T15" fmla="*/ 121 h 192"/>
                <a:gd name="T16" fmla="*/ 27 w 68"/>
                <a:gd name="T17" fmla="*/ 146 h 192"/>
                <a:gd name="T18" fmla="*/ 17 w 68"/>
                <a:gd name="T19" fmla="*/ 171 h 192"/>
                <a:gd name="T20" fmla="*/ 0 w 68"/>
                <a:gd name="T21" fmla="*/ 192 h 192"/>
                <a:gd name="T22" fmla="*/ 15 w 68"/>
                <a:gd name="T23" fmla="*/ 170 h 192"/>
                <a:gd name="T24" fmla="*/ 23 w 68"/>
                <a:gd name="T25" fmla="*/ 146 h 192"/>
                <a:gd name="T26" fmla="*/ 32 w 68"/>
                <a:gd name="T27" fmla="*/ 94 h 192"/>
                <a:gd name="T28" fmla="*/ 33 w 68"/>
                <a:gd name="T29" fmla="*/ 68 h 192"/>
                <a:gd name="T30" fmla="*/ 37 w 68"/>
                <a:gd name="T31" fmla="*/ 42 h 192"/>
                <a:gd name="T32" fmla="*/ 49 w 68"/>
                <a:gd name="T33" fmla="*/ 18 h 192"/>
                <a:gd name="T34" fmla="*/ 58 w 68"/>
                <a:gd name="T35" fmla="*/ 8 h 192"/>
                <a:gd name="T36" fmla="*/ 68 w 68"/>
                <a:gd name="T3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92">
                  <a:moveTo>
                    <a:pt x="68" y="0"/>
                  </a:moveTo>
                  <a:cubicBezTo>
                    <a:pt x="66" y="1"/>
                    <a:pt x="65" y="3"/>
                    <a:pt x="63" y="4"/>
                  </a:cubicBezTo>
                  <a:cubicBezTo>
                    <a:pt x="62" y="6"/>
                    <a:pt x="60" y="7"/>
                    <a:pt x="59" y="9"/>
                  </a:cubicBezTo>
                  <a:cubicBezTo>
                    <a:pt x="56" y="12"/>
                    <a:pt x="53" y="16"/>
                    <a:pt x="51" y="19"/>
                  </a:cubicBezTo>
                  <a:cubicBezTo>
                    <a:pt x="46" y="27"/>
                    <a:pt x="43" y="34"/>
                    <a:pt x="40" y="43"/>
                  </a:cubicBezTo>
                  <a:cubicBezTo>
                    <a:pt x="38" y="51"/>
                    <a:pt x="37" y="60"/>
                    <a:pt x="37" y="68"/>
                  </a:cubicBezTo>
                  <a:cubicBezTo>
                    <a:pt x="37" y="77"/>
                    <a:pt x="37" y="86"/>
                    <a:pt x="36" y="95"/>
                  </a:cubicBezTo>
                  <a:cubicBezTo>
                    <a:pt x="35" y="103"/>
                    <a:pt x="34" y="112"/>
                    <a:pt x="33" y="121"/>
                  </a:cubicBezTo>
                  <a:cubicBezTo>
                    <a:pt x="31" y="129"/>
                    <a:pt x="29" y="138"/>
                    <a:pt x="27" y="146"/>
                  </a:cubicBezTo>
                  <a:cubicBezTo>
                    <a:pt x="24" y="155"/>
                    <a:pt x="21" y="163"/>
                    <a:pt x="17" y="171"/>
                  </a:cubicBezTo>
                  <a:cubicBezTo>
                    <a:pt x="13" y="179"/>
                    <a:pt x="8" y="187"/>
                    <a:pt x="0" y="192"/>
                  </a:cubicBezTo>
                  <a:cubicBezTo>
                    <a:pt x="7" y="186"/>
                    <a:pt x="11" y="178"/>
                    <a:pt x="15" y="170"/>
                  </a:cubicBezTo>
                  <a:cubicBezTo>
                    <a:pt x="19" y="162"/>
                    <a:pt x="21" y="154"/>
                    <a:pt x="23" y="146"/>
                  </a:cubicBezTo>
                  <a:cubicBezTo>
                    <a:pt x="28" y="129"/>
                    <a:pt x="30" y="111"/>
                    <a:pt x="32" y="94"/>
                  </a:cubicBezTo>
                  <a:cubicBezTo>
                    <a:pt x="32" y="85"/>
                    <a:pt x="33" y="77"/>
                    <a:pt x="33" y="68"/>
                  </a:cubicBezTo>
                  <a:cubicBezTo>
                    <a:pt x="33" y="59"/>
                    <a:pt x="34" y="50"/>
                    <a:pt x="37" y="42"/>
                  </a:cubicBezTo>
                  <a:cubicBezTo>
                    <a:pt x="40" y="33"/>
                    <a:pt x="44" y="25"/>
                    <a:pt x="49" y="18"/>
                  </a:cubicBezTo>
                  <a:cubicBezTo>
                    <a:pt x="52" y="14"/>
                    <a:pt x="55" y="11"/>
                    <a:pt x="58" y="8"/>
                  </a:cubicBezTo>
                  <a:cubicBezTo>
                    <a:pt x="61" y="5"/>
                    <a:pt x="64" y="2"/>
                    <a:pt x="68"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193">
              <a:extLst>
                <a:ext uri="{FF2B5EF4-FFF2-40B4-BE49-F238E27FC236}">
                  <a16:creationId xmlns:a16="http://schemas.microsoft.com/office/drawing/2014/main" id="{F9A32F5D-8AB2-492D-8995-631B10352992}"/>
                </a:ext>
              </a:extLst>
            </p:cNvPr>
            <p:cNvSpPr>
              <a:spLocks/>
            </p:cNvSpPr>
            <p:nvPr/>
          </p:nvSpPr>
          <p:spPr bwMode="auto">
            <a:xfrm>
              <a:off x="8001001" y="10334625"/>
              <a:ext cx="188913" cy="530225"/>
            </a:xfrm>
            <a:custGeom>
              <a:avLst/>
              <a:gdLst>
                <a:gd name="T0" fmla="*/ 81 w 81"/>
                <a:gd name="T1" fmla="*/ 0 h 228"/>
                <a:gd name="T2" fmla="*/ 75 w 81"/>
                <a:gd name="T3" fmla="*/ 4 h 228"/>
                <a:gd name="T4" fmla="*/ 69 w 81"/>
                <a:gd name="T5" fmla="*/ 10 h 228"/>
                <a:gd name="T6" fmla="*/ 60 w 81"/>
                <a:gd name="T7" fmla="*/ 22 h 228"/>
                <a:gd name="T8" fmla="*/ 47 w 81"/>
                <a:gd name="T9" fmla="*/ 50 h 228"/>
                <a:gd name="T10" fmla="*/ 43 w 81"/>
                <a:gd name="T11" fmla="*/ 81 h 228"/>
                <a:gd name="T12" fmla="*/ 42 w 81"/>
                <a:gd name="T13" fmla="*/ 112 h 228"/>
                <a:gd name="T14" fmla="*/ 38 w 81"/>
                <a:gd name="T15" fmla="*/ 144 h 228"/>
                <a:gd name="T16" fmla="*/ 31 w 81"/>
                <a:gd name="T17" fmla="*/ 174 h 228"/>
                <a:gd name="T18" fmla="*/ 19 w 81"/>
                <a:gd name="T19" fmla="*/ 204 h 228"/>
                <a:gd name="T20" fmla="*/ 0 w 81"/>
                <a:gd name="T21" fmla="*/ 228 h 228"/>
                <a:gd name="T22" fmla="*/ 17 w 81"/>
                <a:gd name="T23" fmla="*/ 203 h 228"/>
                <a:gd name="T24" fmla="*/ 27 w 81"/>
                <a:gd name="T25" fmla="*/ 173 h 228"/>
                <a:gd name="T26" fmla="*/ 38 w 81"/>
                <a:gd name="T27" fmla="*/ 112 h 228"/>
                <a:gd name="T28" fmla="*/ 39 w 81"/>
                <a:gd name="T29" fmla="*/ 81 h 228"/>
                <a:gd name="T30" fmla="*/ 44 w 81"/>
                <a:gd name="T31" fmla="*/ 49 h 228"/>
                <a:gd name="T32" fmla="*/ 58 w 81"/>
                <a:gd name="T33" fmla="*/ 21 h 228"/>
                <a:gd name="T34" fmla="*/ 69 w 81"/>
                <a:gd name="T35" fmla="*/ 9 h 228"/>
                <a:gd name="T36" fmla="*/ 81 w 81"/>
                <a:gd name="T3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228">
                  <a:moveTo>
                    <a:pt x="81" y="0"/>
                  </a:moveTo>
                  <a:cubicBezTo>
                    <a:pt x="79" y="1"/>
                    <a:pt x="77" y="2"/>
                    <a:pt x="75" y="4"/>
                  </a:cubicBezTo>
                  <a:cubicBezTo>
                    <a:pt x="73" y="6"/>
                    <a:pt x="71" y="8"/>
                    <a:pt x="69" y="10"/>
                  </a:cubicBezTo>
                  <a:cubicBezTo>
                    <a:pt x="66" y="14"/>
                    <a:pt x="63" y="18"/>
                    <a:pt x="60" y="22"/>
                  </a:cubicBezTo>
                  <a:cubicBezTo>
                    <a:pt x="54" y="31"/>
                    <a:pt x="50" y="40"/>
                    <a:pt x="47" y="50"/>
                  </a:cubicBezTo>
                  <a:cubicBezTo>
                    <a:pt x="45" y="60"/>
                    <a:pt x="43" y="70"/>
                    <a:pt x="43" y="81"/>
                  </a:cubicBezTo>
                  <a:cubicBezTo>
                    <a:pt x="43" y="91"/>
                    <a:pt x="43" y="102"/>
                    <a:pt x="42" y="112"/>
                  </a:cubicBezTo>
                  <a:cubicBezTo>
                    <a:pt x="41" y="123"/>
                    <a:pt x="40" y="133"/>
                    <a:pt x="38" y="144"/>
                  </a:cubicBezTo>
                  <a:cubicBezTo>
                    <a:pt x="36" y="154"/>
                    <a:pt x="34" y="164"/>
                    <a:pt x="31" y="174"/>
                  </a:cubicBezTo>
                  <a:cubicBezTo>
                    <a:pt x="28" y="185"/>
                    <a:pt x="24" y="194"/>
                    <a:pt x="19" y="204"/>
                  </a:cubicBezTo>
                  <a:cubicBezTo>
                    <a:pt x="14" y="213"/>
                    <a:pt x="9" y="222"/>
                    <a:pt x="0" y="228"/>
                  </a:cubicBezTo>
                  <a:cubicBezTo>
                    <a:pt x="8" y="222"/>
                    <a:pt x="13" y="212"/>
                    <a:pt x="17" y="203"/>
                  </a:cubicBezTo>
                  <a:cubicBezTo>
                    <a:pt x="22" y="193"/>
                    <a:pt x="25" y="184"/>
                    <a:pt x="27" y="173"/>
                  </a:cubicBezTo>
                  <a:cubicBezTo>
                    <a:pt x="33" y="153"/>
                    <a:pt x="36" y="133"/>
                    <a:pt x="38" y="112"/>
                  </a:cubicBezTo>
                  <a:cubicBezTo>
                    <a:pt x="39" y="102"/>
                    <a:pt x="39" y="91"/>
                    <a:pt x="39" y="81"/>
                  </a:cubicBezTo>
                  <a:cubicBezTo>
                    <a:pt x="39" y="70"/>
                    <a:pt x="41" y="59"/>
                    <a:pt x="44" y="49"/>
                  </a:cubicBezTo>
                  <a:cubicBezTo>
                    <a:pt x="47" y="39"/>
                    <a:pt x="52" y="30"/>
                    <a:pt x="58" y="21"/>
                  </a:cubicBezTo>
                  <a:cubicBezTo>
                    <a:pt x="61" y="17"/>
                    <a:pt x="65" y="13"/>
                    <a:pt x="69" y="9"/>
                  </a:cubicBezTo>
                  <a:cubicBezTo>
                    <a:pt x="72" y="5"/>
                    <a:pt x="76" y="2"/>
                    <a:pt x="81"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194">
              <a:extLst>
                <a:ext uri="{FF2B5EF4-FFF2-40B4-BE49-F238E27FC236}">
                  <a16:creationId xmlns:a16="http://schemas.microsoft.com/office/drawing/2014/main" id="{55938EDF-6100-46AD-9289-CF8AD5484FFC}"/>
                </a:ext>
              </a:extLst>
            </p:cNvPr>
            <p:cNvSpPr>
              <a:spLocks/>
            </p:cNvSpPr>
            <p:nvPr/>
          </p:nvSpPr>
          <p:spPr bwMode="auto">
            <a:xfrm>
              <a:off x="7843839" y="11858625"/>
              <a:ext cx="215900" cy="117475"/>
            </a:xfrm>
            <a:custGeom>
              <a:avLst/>
              <a:gdLst>
                <a:gd name="T0" fmla="*/ 0 w 93"/>
                <a:gd name="T1" fmla="*/ 0 h 51"/>
                <a:gd name="T2" fmla="*/ 17 w 93"/>
                <a:gd name="T3" fmla="*/ 22 h 51"/>
                <a:gd name="T4" fmla="*/ 39 w 93"/>
                <a:gd name="T5" fmla="*/ 37 h 51"/>
                <a:gd name="T6" fmla="*/ 46 w 93"/>
                <a:gd name="T7" fmla="*/ 40 h 51"/>
                <a:gd name="T8" fmla="*/ 49 w 93"/>
                <a:gd name="T9" fmla="*/ 42 h 51"/>
                <a:gd name="T10" fmla="*/ 52 w 93"/>
                <a:gd name="T11" fmla="*/ 43 h 51"/>
                <a:gd name="T12" fmla="*/ 59 w 93"/>
                <a:gd name="T13" fmla="*/ 45 h 51"/>
                <a:gd name="T14" fmla="*/ 65 w 93"/>
                <a:gd name="T15" fmla="*/ 46 h 51"/>
                <a:gd name="T16" fmla="*/ 69 w 93"/>
                <a:gd name="T17" fmla="*/ 47 h 51"/>
                <a:gd name="T18" fmla="*/ 72 w 93"/>
                <a:gd name="T19" fmla="*/ 48 h 51"/>
                <a:gd name="T20" fmla="*/ 79 w 93"/>
                <a:gd name="T21" fmla="*/ 49 h 51"/>
                <a:gd name="T22" fmla="*/ 93 w 93"/>
                <a:gd name="T23" fmla="*/ 50 h 51"/>
                <a:gd name="T24" fmla="*/ 79 w 93"/>
                <a:gd name="T25" fmla="*/ 51 h 51"/>
                <a:gd name="T26" fmla="*/ 72 w 93"/>
                <a:gd name="T27" fmla="*/ 50 h 51"/>
                <a:gd name="T28" fmla="*/ 68 w 93"/>
                <a:gd name="T29" fmla="*/ 50 h 51"/>
                <a:gd name="T30" fmla="*/ 65 w 93"/>
                <a:gd name="T31" fmla="*/ 49 h 51"/>
                <a:gd name="T32" fmla="*/ 58 w 93"/>
                <a:gd name="T33" fmla="*/ 48 h 51"/>
                <a:gd name="T34" fmla="*/ 51 w 93"/>
                <a:gd name="T35" fmla="*/ 46 h 51"/>
                <a:gd name="T36" fmla="*/ 47 w 93"/>
                <a:gd name="T37" fmla="*/ 45 h 51"/>
                <a:gd name="T38" fmla="*/ 44 w 93"/>
                <a:gd name="T39" fmla="*/ 44 h 51"/>
                <a:gd name="T40" fmla="*/ 38 w 93"/>
                <a:gd name="T41" fmla="*/ 41 h 51"/>
                <a:gd name="T42" fmla="*/ 15 w 93"/>
                <a:gd name="T43" fmla="*/ 24 h 51"/>
                <a:gd name="T44" fmla="*/ 6 w 93"/>
                <a:gd name="T45" fmla="*/ 13 h 51"/>
                <a:gd name="T46" fmla="*/ 0 w 93"/>
                <a:gd name="T4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1">
                  <a:moveTo>
                    <a:pt x="0" y="0"/>
                  </a:moveTo>
                  <a:cubicBezTo>
                    <a:pt x="4" y="8"/>
                    <a:pt x="10" y="15"/>
                    <a:pt x="17" y="22"/>
                  </a:cubicBezTo>
                  <a:cubicBezTo>
                    <a:pt x="24" y="28"/>
                    <a:pt x="31" y="33"/>
                    <a:pt x="39" y="37"/>
                  </a:cubicBezTo>
                  <a:cubicBezTo>
                    <a:pt x="41" y="38"/>
                    <a:pt x="44" y="39"/>
                    <a:pt x="46" y="40"/>
                  </a:cubicBezTo>
                  <a:cubicBezTo>
                    <a:pt x="47" y="41"/>
                    <a:pt x="48" y="41"/>
                    <a:pt x="49" y="42"/>
                  </a:cubicBezTo>
                  <a:cubicBezTo>
                    <a:pt x="52" y="43"/>
                    <a:pt x="52" y="43"/>
                    <a:pt x="52" y="43"/>
                  </a:cubicBezTo>
                  <a:cubicBezTo>
                    <a:pt x="54" y="43"/>
                    <a:pt x="56" y="44"/>
                    <a:pt x="59" y="45"/>
                  </a:cubicBezTo>
                  <a:cubicBezTo>
                    <a:pt x="61" y="45"/>
                    <a:pt x="63" y="46"/>
                    <a:pt x="65" y="46"/>
                  </a:cubicBezTo>
                  <a:cubicBezTo>
                    <a:pt x="66" y="47"/>
                    <a:pt x="68" y="47"/>
                    <a:pt x="69" y="47"/>
                  </a:cubicBezTo>
                  <a:cubicBezTo>
                    <a:pt x="72" y="48"/>
                    <a:pt x="72" y="48"/>
                    <a:pt x="72" y="48"/>
                  </a:cubicBezTo>
                  <a:cubicBezTo>
                    <a:pt x="79" y="49"/>
                    <a:pt x="79" y="49"/>
                    <a:pt x="79" y="49"/>
                  </a:cubicBezTo>
                  <a:cubicBezTo>
                    <a:pt x="84" y="49"/>
                    <a:pt x="88" y="49"/>
                    <a:pt x="93" y="50"/>
                  </a:cubicBezTo>
                  <a:cubicBezTo>
                    <a:pt x="88" y="50"/>
                    <a:pt x="84" y="51"/>
                    <a:pt x="79" y="51"/>
                  </a:cubicBezTo>
                  <a:cubicBezTo>
                    <a:pt x="72" y="50"/>
                    <a:pt x="72" y="50"/>
                    <a:pt x="72" y="50"/>
                  </a:cubicBezTo>
                  <a:cubicBezTo>
                    <a:pt x="68" y="50"/>
                    <a:pt x="68" y="50"/>
                    <a:pt x="68" y="50"/>
                  </a:cubicBezTo>
                  <a:cubicBezTo>
                    <a:pt x="67" y="50"/>
                    <a:pt x="66" y="50"/>
                    <a:pt x="65" y="49"/>
                  </a:cubicBezTo>
                  <a:cubicBezTo>
                    <a:pt x="62" y="49"/>
                    <a:pt x="60" y="49"/>
                    <a:pt x="58" y="48"/>
                  </a:cubicBezTo>
                  <a:cubicBezTo>
                    <a:pt x="55" y="48"/>
                    <a:pt x="53" y="47"/>
                    <a:pt x="51" y="46"/>
                  </a:cubicBezTo>
                  <a:cubicBezTo>
                    <a:pt x="47" y="45"/>
                    <a:pt x="47" y="45"/>
                    <a:pt x="47" y="45"/>
                  </a:cubicBezTo>
                  <a:cubicBezTo>
                    <a:pt x="46" y="45"/>
                    <a:pt x="45" y="44"/>
                    <a:pt x="44" y="44"/>
                  </a:cubicBezTo>
                  <a:cubicBezTo>
                    <a:pt x="42" y="43"/>
                    <a:pt x="40" y="42"/>
                    <a:pt x="38" y="41"/>
                  </a:cubicBezTo>
                  <a:cubicBezTo>
                    <a:pt x="29" y="37"/>
                    <a:pt x="21" y="31"/>
                    <a:pt x="15" y="24"/>
                  </a:cubicBezTo>
                  <a:cubicBezTo>
                    <a:pt x="11" y="20"/>
                    <a:pt x="9" y="16"/>
                    <a:pt x="6" y="13"/>
                  </a:cubicBezTo>
                  <a:cubicBezTo>
                    <a:pt x="4" y="8"/>
                    <a:pt x="1" y="4"/>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195">
              <a:extLst>
                <a:ext uri="{FF2B5EF4-FFF2-40B4-BE49-F238E27FC236}">
                  <a16:creationId xmlns:a16="http://schemas.microsoft.com/office/drawing/2014/main" id="{740CC229-555F-4D44-B6CA-926CABF300BD}"/>
                </a:ext>
              </a:extLst>
            </p:cNvPr>
            <p:cNvSpPr>
              <a:spLocks/>
            </p:cNvSpPr>
            <p:nvPr/>
          </p:nvSpPr>
          <p:spPr bwMode="auto">
            <a:xfrm>
              <a:off x="8202614" y="11825288"/>
              <a:ext cx="215900" cy="120650"/>
            </a:xfrm>
            <a:custGeom>
              <a:avLst/>
              <a:gdLst>
                <a:gd name="T0" fmla="*/ 0 w 93"/>
                <a:gd name="T1" fmla="*/ 50 h 52"/>
                <a:gd name="T2" fmla="*/ 27 w 93"/>
                <a:gd name="T3" fmla="*/ 48 h 52"/>
                <a:gd name="T4" fmla="*/ 53 w 93"/>
                <a:gd name="T5" fmla="*/ 38 h 52"/>
                <a:gd name="T6" fmla="*/ 59 w 93"/>
                <a:gd name="T7" fmla="*/ 34 h 52"/>
                <a:gd name="T8" fmla="*/ 62 w 93"/>
                <a:gd name="T9" fmla="*/ 32 h 52"/>
                <a:gd name="T10" fmla="*/ 65 w 93"/>
                <a:gd name="T11" fmla="*/ 30 h 52"/>
                <a:gd name="T12" fmla="*/ 70 w 93"/>
                <a:gd name="T13" fmla="*/ 26 h 52"/>
                <a:gd name="T14" fmla="*/ 75 w 93"/>
                <a:gd name="T15" fmla="*/ 21 h 52"/>
                <a:gd name="T16" fmla="*/ 78 w 93"/>
                <a:gd name="T17" fmla="*/ 19 h 52"/>
                <a:gd name="T18" fmla="*/ 80 w 93"/>
                <a:gd name="T19" fmla="*/ 16 h 52"/>
                <a:gd name="T20" fmla="*/ 85 w 93"/>
                <a:gd name="T21" fmla="*/ 11 h 52"/>
                <a:gd name="T22" fmla="*/ 93 w 93"/>
                <a:gd name="T23" fmla="*/ 0 h 52"/>
                <a:gd name="T24" fmla="*/ 86 w 93"/>
                <a:gd name="T25" fmla="*/ 12 h 52"/>
                <a:gd name="T26" fmla="*/ 82 w 93"/>
                <a:gd name="T27" fmla="*/ 18 h 52"/>
                <a:gd name="T28" fmla="*/ 80 w 93"/>
                <a:gd name="T29" fmla="*/ 21 h 52"/>
                <a:gd name="T30" fmla="*/ 77 w 93"/>
                <a:gd name="T31" fmla="*/ 24 h 52"/>
                <a:gd name="T32" fmla="*/ 72 w 93"/>
                <a:gd name="T33" fmla="*/ 29 h 52"/>
                <a:gd name="T34" fmla="*/ 67 w 93"/>
                <a:gd name="T35" fmla="*/ 33 h 52"/>
                <a:gd name="T36" fmla="*/ 64 w 93"/>
                <a:gd name="T37" fmla="*/ 36 h 52"/>
                <a:gd name="T38" fmla="*/ 61 w 93"/>
                <a:gd name="T39" fmla="*/ 38 h 52"/>
                <a:gd name="T40" fmla="*/ 55 w 93"/>
                <a:gd name="T41" fmla="*/ 41 h 52"/>
                <a:gd name="T42" fmla="*/ 28 w 93"/>
                <a:gd name="T43" fmla="*/ 51 h 52"/>
                <a:gd name="T44" fmla="*/ 14 w 93"/>
                <a:gd name="T45" fmla="*/ 52 h 52"/>
                <a:gd name="T46" fmla="*/ 0 w 93"/>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2">
                  <a:moveTo>
                    <a:pt x="0" y="50"/>
                  </a:moveTo>
                  <a:cubicBezTo>
                    <a:pt x="9" y="51"/>
                    <a:pt x="18" y="50"/>
                    <a:pt x="27" y="48"/>
                  </a:cubicBezTo>
                  <a:cubicBezTo>
                    <a:pt x="36" y="46"/>
                    <a:pt x="45" y="43"/>
                    <a:pt x="53" y="38"/>
                  </a:cubicBezTo>
                  <a:cubicBezTo>
                    <a:pt x="55" y="37"/>
                    <a:pt x="57" y="36"/>
                    <a:pt x="59" y="34"/>
                  </a:cubicBezTo>
                  <a:cubicBezTo>
                    <a:pt x="60" y="34"/>
                    <a:pt x="61" y="33"/>
                    <a:pt x="62" y="32"/>
                  </a:cubicBezTo>
                  <a:cubicBezTo>
                    <a:pt x="65" y="30"/>
                    <a:pt x="65" y="30"/>
                    <a:pt x="65" y="30"/>
                  </a:cubicBezTo>
                  <a:cubicBezTo>
                    <a:pt x="66" y="29"/>
                    <a:pt x="68" y="28"/>
                    <a:pt x="70" y="26"/>
                  </a:cubicBezTo>
                  <a:cubicBezTo>
                    <a:pt x="72" y="24"/>
                    <a:pt x="73" y="23"/>
                    <a:pt x="75" y="21"/>
                  </a:cubicBezTo>
                  <a:cubicBezTo>
                    <a:pt x="76" y="21"/>
                    <a:pt x="77" y="20"/>
                    <a:pt x="78" y="19"/>
                  </a:cubicBezTo>
                  <a:cubicBezTo>
                    <a:pt x="80" y="16"/>
                    <a:pt x="80" y="16"/>
                    <a:pt x="80" y="16"/>
                  </a:cubicBezTo>
                  <a:cubicBezTo>
                    <a:pt x="85" y="11"/>
                    <a:pt x="85" y="11"/>
                    <a:pt x="85" y="11"/>
                  </a:cubicBezTo>
                  <a:cubicBezTo>
                    <a:pt x="88" y="8"/>
                    <a:pt x="90" y="4"/>
                    <a:pt x="93" y="0"/>
                  </a:cubicBezTo>
                  <a:cubicBezTo>
                    <a:pt x="91" y="4"/>
                    <a:pt x="89" y="8"/>
                    <a:pt x="86" y="12"/>
                  </a:cubicBezTo>
                  <a:cubicBezTo>
                    <a:pt x="82" y="18"/>
                    <a:pt x="82" y="18"/>
                    <a:pt x="82" y="18"/>
                  </a:cubicBezTo>
                  <a:cubicBezTo>
                    <a:pt x="80" y="21"/>
                    <a:pt x="80" y="21"/>
                    <a:pt x="80" y="21"/>
                  </a:cubicBezTo>
                  <a:cubicBezTo>
                    <a:pt x="79" y="22"/>
                    <a:pt x="78" y="23"/>
                    <a:pt x="77" y="24"/>
                  </a:cubicBezTo>
                  <a:cubicBezTo>
                    <a:pt x="76" y="25"/>
                    <a:pt x="74" y="27"/>
                    <a:pt x="72" y="29"/>
                  </a:cubicBezTo>
                  <a:cubicBezTo>
                    <a:pt x="71" y="30"/>
                    <a:pt x="69" y="32"/>
                    <a:pt x="67" y="33"/>
                  </a:cubicBezTo>
                  <a:cubicBezTo>
                    <a:pt x="64" y="36"/>
                    <a:pt x="64" y="36"/>
                    <a:pt x="64" y="36"/>
                  </a:cubicBezTo>
                  <a:cubicBezTo>
                    <a:pt x="63" y="36"/>
                    <a:pt x="62" y="37"/>
                    <a:pt x="61" y="38"/>
                  </a:cubicBezTo>
                  <a:cubicBezTo>
                    <a:pt x="59" y="39"/>
                    <a:pt x="57" y="40"/>
                    <a:pt x="55" y="41"/>
                  </a:cubicBezTo>
                  <a:cubicBezTo>
                    <a:pt x="47" y="46"/>
                    <a:pt x="37" y="49"/>
                    <a:pt x="28" y="51"/>
                  </a:cubicBezTo>
                  <a:cubicBezTo>
                    <a:pt x="23" y="52"/>
                    <a:pt x="19" y="52"/>
                    <a:pt x="14" y="52"/>
                  </a:cubicBezTo>
                  <a:cubicBezTo>
                    <a:pt x="9" y="52"/>
                    <a:pt x="4" y="51"/>
                    <a:pt x="0" y="5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196">
              <a:extLst>
                <a:ext uri="{FF2B5EF4-FFF2-40B4-BE49-F238E27FC236}">
                  <a16:creationId xmlns:a16="http://schemas.microsoft.com/office/drawing/2014/main" id="{E08ACE80-A204-4DBF-8618-D816B71687C0}"/>
                </a:ext>
              </a:extLst>
            </p:cNvPr>
            <p:cNvSpPr>
              <a:spLocks/>
            </p:cNvSpPr>
            <p:nvPr/>
          </p:nvSpPr>
          <p:spPr bwMode="auto">
            <a:xfrm>
              <a:off x="7737476" y="11915775"/>
              <a:ext cx="409575" cy="1512888"/>
            </a:xfrm>
            <a:custGeom>
              <a:avLst/>
              <a:gdLst>
                <a:gd name="T0" fmla="*/ 177 w 177"/>
                <a:gd name="T1" fmla="*/ 0 h 651"/>
                <a:gd name="T2" fmla="*/ 177 w 177"/>
                <a:gd name="T3" fmla="*/ 4 h 651"/>
                <a:gd name="T4" fmla="*/ 176 w 177"/>
                <a:gd name="T5" fmla="*/ 14 h 651"/>
                <a:gd name="T6" fmla="*/ 161 w 177"/>
                <a:gd name="T7" fmla="*/ 30 h 651"/>
                <a:gd name="T8" fmla="*/ 136 w 177"/>
                <a:gd name="T9" fmla="*/ 303 h 651"/>
                <a:gd name="T10" fmla="*/ 132 w 177"/>
                <a:gd name="T11" fmla="*/ 318 h 651"/>
                <a:gd name="T12" fmla="*/ 107 w 177"/>
                <a:gd name="T13" fmla="*/ 365 h 651"/>
                <a:gd name="T14" fmla="*/ 105 w 177"/>
                <a:gd name="T15" fmla="*/ 370 h 651"/>
                <a:gd name="T16" fmla="*/ 8 w 177"/>
                <a:gd name="T17" fmla="*/ 651 h 651"/>
                <a:gd name="T18" fmla="*/ 0 w 177"/>
                <a:gd name="T19" fmla="*/ 649 h 651"/>
                <a:gd name="T20" fmla="*/ 92 w 177"/>
                <a:gd name="T21" fmla="*/ 363 h 651"/>
                <a:gd name="T22" fmla="*/ 126 w 177"/>
                <a:gd name="T23" fmla="*/ 299 h 651"/>
                <a:gd name="T24" fmla="*/ 148 w 177"/>
                <a:gd name="T25" fmla="*/ 25 h 651"/>
                <a:gd name="T26" fmla="*/ 177 w 177"/>
                <a:gd name="T27"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651">
                  <a:moveTo>
                    <a:pt x="177" y="0"/>
                  </a:moveTo>
                  <a:cubicBezTo>
                    <a:pt x="177" y="4"/>
                    <a:pt x="177" y="4"/>
                    <a:pt x="177" y="4"/>
                  </a:cubicBezTo>
                  <a:cubicBezTo>
                    <a:pt x="177" y="7"/>
                    <a:pt x="176" y="10"/>
                    <a:pt x="176" y="14"/>
                  </a:cubicBezTo>
                  <a:cubicBezTo>
                    <a:pt x="176" y="17"/>
                    <a:pt x="161" y="27"/>
                    <a:pt x="161" y="30"/>
                  </a:cubicBezTo>
                  <a:cubicBezTo>
                    <a:pt x="156" y="116"/>
                    <a:pt x="146" y="224"/>
                    <a:pt x="136" y="303"/>
                  </a:cubicBezTo>
                  <a:cubicBezTo>
                    <a:pt x="136" y="308"/>
                    <a:pt x="134" y="314"/>
                    <a:pt x="132" y="318"/>
                  </a:cubicBezTo>
                  <a:cubicBezTo>
                    <a:pt x="107" y="365"/>
                    <a:pt x="107" y="365"/>
                    <a:pt x="107" y="365"/>
                  </a:cubicBezTo>
                  <a:cubicBezTo>
                    <a:pt x="106" y="367"/>
                    <a:pt x="105" y="368"/>
                    <a:pt x="105" y="370"/>
                  </a:cubicBezTo>
                  <a:cubicBezTo>
                    <a:pt x="8" y="651"/>
                    <a:pt x="8" y="651"/>
                    <a:pt x="8" y="651"/>
                  </a:cubicBezTo>
                  <a:cubicBezTo>
                    <a:pt x="0" y="649"/>
                    <a:pt x="0" y="649"/>
                    <a:pt x="0" y="649"/>
                  </a:cubicBezTo>
                  <a:cubicBezTo>
                    <a:pt x="92" y="363"/>
                    <a:pt x="92" y="363"/>
                    <a:pt x="92" y="363"/>
                  </a:cubicBezTo>
                  <a:cubicBezTo>
                    <a:pt x="92" y="363"/>
                    <a:pt x="113" y="333"/>
                    <a:pt x="126" y="299"/>
                  </a:cubicBezTo>
                  <a:cubicBezTo>
                    <a:pt x="139" y="266"/>
                    <a:pt x="148" y="25"/>
                    <a:pt x="148" y="25"/>
                  </a:cubicBezTo>
                  <a:lnTo>
                    <a:pt x="177"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197">
              <a:extLst>
                <a:ext uri="{FF2B5EF4-FFF2-40B4-BE49-F238E27FC236}">
                  <a16:creationId xmlns:a16="http://schemas.microsoft.com/office/drawing/2014/main" id="{95871793-B199-4AB5-B541-216158DFDF8B}"/>
                </a:ext>
              </a:extLst>
            </p:cNvPr>
            <p:cNvSpPr>
              <a:spLocks/>
            </p:cNvSpPr>
            <p:nvPr/>
          </p:nvSpPr>
          <p:spPr bwMode="auto">
            <a:xfrm>
              <a:off x="8355014" y="12601575"/>
              <a:ext cx="233363" cy="893763"/>
            </a:xfrm>
            <a:custGeom>
              <a:avLst/>
              <a:gdLst>
                <a:gd name="T0" fmla="*/ 101 w 101"/>
                <a:gd name="T1" fmla="*/ 382 h 385"/>
                <a:gd name="T2" fmla="*/ 89 w 101"/>
                <a:gd name="T3" fmla="*/ 385 h 385"/>
                <a:gd name="T4" fmla="*/ 34 w 101"/>
                <a:gd name="T5" fmla="*/ 138 h 385"/>
                <a:gd name="T6" fmla="*/ 10 w 101"/>
                <a:gd name="T7" fmla="*/ 35 h 385"/>
                <a:gd name="T8" fmla="*/ 0 w 101"/>
                <a:gd name="T9" fmla="*/ 0 h 385"/>
                <a:gd name="T10" fmla="*/ 43 w 101"/>
                <a:gd name="T11" fmla="*/ 134 h 385"/>
                <a:gd name="T12" fmla="*/ 101 w 101"/>
                <a:gd name="T13" fmla="*/ 379 h 385"/>
                <a:gd name="T14" fmla="*/ 101 w 101"/>
                <a:gd name="T15" fmla="*/ 382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85">
                  <a:moveTo>
                    <a:pt x="101" y="382"/>
                  </a:moveTo>
                  <a:cubicBezTo>
                    <a:pt x="89" y="385"/>
                    <a:pt x="89" y="385"/>
                    <a:pt x="89" y="385"/>
                  </a:cubicBezTo>
                  <a:cubicBezTo>
                    <a:pt x="88" y="317"/>
                    <a:pt x="66" y="232"/>
                    <a:pt x="34" y="138"/>
                  </a:cubicBezTo>
                  <a:cubicBezTo>
                    <a:pt x="29" y="97"/>
                    <a:pt x="21" y="61"/>
                    <a:pt x="10" y="35"/>
                  </a:cubicBezTo>
                  <a:cubicBezTo>
                    <a:pt x="0" y="0"/>
                    <a:pt x="0" y="0"/>
                    <a:pt x="0" y="0"/>
                  </a:cubicBezTo>
                  <a:cubicBezTo>
                    <a:pt x="18" y="32"/>
                    <a:pt x="32" y="77"/>
                    <a:pt x="43" y="134"/>
                  </a:cubicBezTo>
                  <a:cubicBezTo>
                    <a:pt x="43" y="134"/>
                    <a:pt x="88" y="224"/>
                    <a:pt x="101" y="379"/>
                  </a:cubicBezTo>
                  <a:cubicBezTo>
                    <a:pt x="101" y="380"/>
                    <a:pt x="101" y="381"/>
                    <a:pt x="101" y="3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98">
              <a:extLst>
                <a:ext uri="{FF2B5EF4-FFF2-40B4-BE49-F238E27FC236}">
                  <a16:creationId xmlns:a16="http://schemas.microsoft.com/office/drawing/2014/main" id="{EC80A88F-6DB8-46DB-8773-EB30A03EDF38}"/>
                </a:ext>
              </a:extLst>
            </p:cNvPr>
            <p:cNvSpPr>
              <a:spLocks/>
            </p:cNvSpPr>
            <p:nvPr/>
          </p:nvSpPr>
          <p:spPr bwMode="auto">
            <a:xfrm>
              <a:off x="8375651" y="11617325"/>
              <a:ext cx="198438" cy="874713"/>
            </a:xfrm>
            <a:custGeom>
              <a:avLst/>
              <a:gdLst>
                <a:gd name="T0" fmla="*/ 86 w 86"/>
                <a:gd name="T1" fmla="*/ 377 h 377"/>
                <a:gd name="T2" fmla="*/ 0 w 86"/>
                <a:gd name="T3" fmla="*/ 6 h 377"/>
                <a:gd name="T4" fmla="*/ 12 w 86"/>
                <a:gd name="T5" fmla="*/ 0 h 377"/>
                <a:gd name="T6" fmla="*/ 86 w 86"/>
                <a:gd name="T7" fmla="*/ 377 h 377"/>
              </a:gdLst>
              <a:ahLst/>
              <a:cxnLst>
                <a:cxn ang="0">
                  <a:pos x="T0" y="T1"/>
                </a:cxn>
                <a:cxn ang="0">
                  <a:pos x="T2" y="T3"/>
                </a:cxn>
                <a:cxn ang="0">
                  <a:pos x="T4" y="T5"/>
                </a:cxn>
                <a:cxn ang="0">
                  <a:pos x="T6" y="T7"/>
                </a:cxn>
              </a:cxnLst>
              <a:rect l="0" t="0" r="r" b="b"/>
              <a:pathLst>
                <a:path w="86" h="377">
                  <a:moveTo>
                    <a:pt x="86" y="377"/>
                  </a:moveTo>
                  <a:cubicBezTo>
                    <a:pt x="69" y="164"/>
                    <a:pt x="0" y="6"/>
                    <a:pt x="0" y="6"/>
                  </a:cubicBezTo>
                  <a:cubicBezTo>
                    <a:pt x="12" y="0"/>
                    <a:pt x="12" y="0"/>
                    <a:pt x="12" y="0"/>
                  </a:cubicBezTo>
                  <a:cubicBezTo>
                    <a:pt x="47" y="75"/>
                    <a:pt x="78" y="234"/>
                    <a:pt x="86" y="37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199">
              <a:extLst>
                <a:ext uri="{FF2B5EF4-FFF2-40B4-BE49-F238E27FC236}">
                  <a16:creationId xmlns:a16="http://schemas.microsoft.com/office/drawing/2014/main" id="{8E6F3CBB-E3DA-480C-90EC-BD506216BF29}"/>
                </a:ext>
              </a:extLst>
            </p:cNvPr>
            <p:cNvSpPr>
              <a:spLocks/>
            </p:cNvSpPr>
            <p:nvPr/>
          </p:nvSpPr>
          <p:spPr bwMode="auto">
            <a:xfrm>
              <a:off x="8350251" y="10715625"/>
              <a:ext cx="155575" cy="50800"/>
            </a:xfrm>
            <a:custGeom>
              <a:avLst/>
              <a:gdLst>
                <a:gd name="T0" fmla="*/ 0 w 67"/>
                <a:gd name="T1" fmla="*/ 5 h 22"/>
                <a:gd name="T2" fmla="*/ 67 w 67"/>
                <a:gd name="T3" fmla="*/ 22 h 22"/>
                <a:gd name="T4" fmla="*/ 0 w 67"/>
                <a:gd name="T5" fmla="*/ 5 h 22"/>
              </a:gdLst>
              <a:ahLst/>
              <a:cxnLst>
                <a:cxn ang="0">
                  <a:pos x="T0" y="T1"/>
                </a:cxn>
                <a:cxn ang="0">
                  <a:pos x="T2" y="T3"/>
                </a:cxn>
                <a:cxn ang="0">
                  <a:pos x="T4" y="T5"/>
                </a:cxn>
              </a:cxnLst>
              <a:rect l="0" t="0" r="r" b="b"/>
              <a:pathLst>
                <a:path w="67" h="22">
                  <a:moveTo>
                    <a:pt x="0" y="5"/>
                  </a:moveTo>
                  <a:cubicBezTo>
                    <a:pt x="0" y="5"/>
                    <a:pt x="48" y="0"/>
                    <a:pt x="67" y="22"/>
                  </a:cubicBezTo>
                  <a:cubicBezTo>
                    <a:pt x="67" y="22"/>
                    <a:pt x="54" y="10"/>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00">
              <a:extLst>
                <a:ext uri="{FF2B5EF4-FFF2-40B4-BE49-F238E27FC236}">
                  <a16:creationId xmlns:a16="http://schemas.microsoft.com/office/drawing/2014/main" id="{7B65688F-BCD3-4D7C-B314-23971850867F}"/>
                </a:ext>
              </a:extLst>
            </p:cNvPr>
            <p:cNvSpPr>
              <a:spLocks/>
            </p:cNvSpPr>
            <p:nvPr/>
          </p:nvSpPr>
          <p:spPr bwMode="auto">
            <a:xfrm>
              <a:off x="8764589" y="10575925"/>
              <a:ext cx="63500" cy="19050"/>
            </a:xfrm>
            <a:custGeom>
              <a:avLst/>
              <a:gdLst>
                <a:gd name="T0" fmla="*/ 0 w 27"/>
                <a:gd name="T1" fmla="*/ 5 h 8"/>
                <a:gd name="T2" fmla="*/ 27 w 27"/>
                <a:gd name="T3" fmla="*/ 8 h 8"/>
                <a:gd name="T4" fmla="*/ 0 w 27"/>
                <a:gd name="T5" fmla="*/ 5 h 8"/>
              </a:gdLst>
              <a:ahLst/>
              <a:cxnLst>
                <a:cxn ang="0">
                  <a:pos x="T0" y="T1"/>
                </a:cxn>
                <a:cxn ang="0">
                  <a:pos x="T2" y="T3"/>
                </a:cxn>
                <a:cxn ang="0">
                  <a:pos x="T4" y="T5"/>
                </a:cxn>
              </a:cxnLst>
              <a:rect l="0" t="0" r="r" b="b"/>
              <a:pathLst>
                <a:path w="27" h="8">
                  <a:moveTo>
                    <a:pt x="0" y="5"/>
                  </a:moveTo>
                  <a:cubicBezTo>
                    <a:pt x="0" y="5"/>
                    <a:pt x="14" y="0"/>
                    <a:pt x="27" y="8"/>
                  </a:cubicBezTo>
                  <a:cubicBezTo>
                    <a:pt x="27" y="8"/>
                    <a:pt x="23" y="5"/>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01">
              <a:extLst>
                <a:ext uri="{FF2B5EF4-FFF2-40B4-BE49-F238E27FC236}">
                  <a16:creationId xmlns:a16="http://schemas.microsoft.com/office/drawing/2014/main" id="{DFEAB926-D976-4EDA-82B1-96248F9CD0BF}"/>
                </a:ext>
              </a:extLst>
            </p:cNvPr>
            <p:cNvSpPr>
              <a:spLocks/>
            </p:cNvSpPr>
            <p:nvPr/>
          </p:nvSpPr>
          <p:spPr bwMode="auto">
            <a:xfrm>
              <a:off x="8139114" y="10906125"/>
              <a:ext cx="261938" cy="725488"/>
            </a:xfrm>
            <a:custGeom>
              <a:avLst/>
              <a:gdLst>
                <a:gd name="T0" fmla="*/ 113 w 113"/>
                <a:gd name="T1" fmla="*/ 304 h 312"/>
                <a:gd name="T2" fmla="*/ 102 w 113"/>
                <a:gd name="T3" fmla="*/ 312 h 312"/>
                <a:gd name="T4" fmla="*/ 113 w 113"/>
                <a:gd name="T5" fmla="*/ 0 h 312"/>
                <a:gd name="T6" fmla="*/ 113 w 113"/>
                <a:gd name="T7" fmla="*/ 304 h 312"/>
              </a:gdLst>
              <a:ahLst/>
              <a:cxnLst>
                <a:cxn ang="0">
                  <a:pos x="T0" y="T1"/>
                </a:cxn>
                <a:cxn ang="0">
                  <a:pos x="T2" y="T3"/>
                </a:cxn>
                <a:cxn ang="0">
                  <a:pos x="T4" y="T5"/>
                </a:cxn>
                <a:cxn ang="0">
                  <a:pos x="T6" y="T7"/>
                </a:cxn>
              </a:cxnLst>
              <a:rect l="0" t="0" r="r" b="b"/>
              <a:pathLst>
                <a:path w="113" h="312">
                  <a:moveTo>
                    <a:pt x="113" y="304"/>
                  </a:moveTo>
                  <a:cubicBezTo>
                    <a:pt x="110" y="307"/>
                    <a:pt x="106" y="310"/>
                    <a:pt x="102" y="312"/>
                  </a:cubicBezTo>
                  <a:cubicBezTo>
                    <a:pt x="0" y="226"/>
                    <a:pt x="110" y="5"/>
                    <a:pt x="113" y="0"/>
                  </a:cubicBezTo>
                  <a:cubicBezTo>
                    <a:pt x="65" y="137"/>
                    <a:pt x="79" y="179"/>
                    <a:pt x="113" y="30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02">
              <a:extLst>
                <a:ext uri="{FF2B5EF4-FFF2-40B4-BE49-F238E27FC236}">
                  <a16:creationId xmlns:a16="http://schemas.microsoft.com/office/drawing/2014/main" id="{AF6BAE2E-4F45-452E-9311-38824461B0EF}"/>
                </a:ext>
              </a:extLst>
            </p:cNvPr>
            <p:cNvSpPr>
              <a:spLocks/>
            </p:cNvSpPr>
            <p:nvPr/>
          </p:nvSpPr>
          <p:spPr bwMode="auto">
            <a:xfrm>
              <a:off x="8139114" y="11825288"/>
              <a:ext cx="22225" cy="90488"/>
            </a:xfrm>
            <a:custGeom>
              <a:avLst/>
              <a:gdLst>
                <a:gd name="T0" fmla="*/ 0 w 10"/>
                <a:gd name="T1" fmla="*/ 0 h 39"/>
                <a:gd name="T2" fmla="*/ 4 w 10"/>
                <a:gd name="T3" fmla="*/ 39 h 39"/>
                <a:gd name="T4" fmla="*/ 0 w 10"/>
                <a:gd name="T5" fmla="*/ 0 h 39"/>
              </a:gdLst>
              <a:ahLst/>
              <a:cxnLst>
                <a:cxn ang="0">
                  <a:pos x="T0" y="T1"/>
                </a:cxn>
                <a:cxn ang="0">
                  <a:pos x="T2" y="T3"/>
                </a:cxn>
                <a:cxn ang="0">
                  <a:pos x="T4" y="T5"/>
                </a:cxn>
              </a:cxnLst>
              <a:rect l="0" t="0" r="r" b="b"/>
              <a:pathLst>
                <a:path w="10" h="39">
                  <a:moveTo>
                    <a:pt x="0" y="0"/>
                  </a:moveTo>
                  <a:cubicBezTo>
                    <a:pt x="0" y="0"/>
                    <a:pt x="10" y="18"/>
                    <a:pt x="4" y="39"/>
                  </a:cubicBezTo>
                  <a:cubicBezTo>
                    <a:pt x="4" y="39"/>
                    <a:pt x="6" y="19"/>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03">
              <a:extLst>
                <a:ext uri="{FF2B5EF4-FFF2-40B4-BE49-F238E27FC236}">
                  <a16:creationId xmlns:a16="http://schemas.microsoft.com/office/drawing/2014/main" id="{CA15698C-2BAA-4D1B-AD86-0190C32976C5}"/>
                </a:ext>
              </a:extLst>
            </p:cNvPr>
            <p:cNvSpPr>
              <a:spLocks/>
            </p:cNvSpPr>
            <p:nvPr/>
          </p:nvSpPr>
          <p:spPr bwMode="auto">
            <a:xfrm>
              <a:off x="8774114" y="10033000"/>
              <a:ext cx="9525" cy="28575"/>
            </a:xfrm>
            <a:custGeom>
              <a:avLst/>
              <a:gdLst>
                <a:gd name="T0" fmla="*/ 4 w 4"/>
                <a:gd name="T1" fmla="*/ 0 h 12"/>
                <a:gd name="T2" fmla="*/ 0 w 4"/>
                <a:gd name="T3" fmla="*/ 3 h 12"/>
                <a:gd name="T4" fmla="*/ 0 w 4"/>
                <a:gd name="T5" fmla="*/ 12 h 12"/>
                <a:gd name="T6" fmla="*/ 3 w 4"/>
                <a:gd name="T7" fmla="*/ 11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cubicBezTo>
                    <a:pt x="0" y="3"/>
                    <a:pt x="0" y="3"/>
                    <a:pt x="0" y="3"/>
                  </a:cubicBezTo>
                  <a:cubicBezTo>
                    <a:pt x="0" y="12"/>
                    <a:pt x="0" y="12"/>
                    <a:pt x="0" y="12"/>
                  </a:cubicBezTo>
                  <a:cubicBezTo>
                    <a:pt x="0" y="12"/>
                    <a:pt x="3" y="12"/>
                    <a:pt x="3" y="11"/>
                  </a:cubicBezTo>
                  <a:cubicBezTo>
                    <a:pt x="3" y="11"/>
                    <a:pt x="4" y="0"/>
                    <a:pt x="4"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04">
              <a:extLst>
                <a:ext uri="{FF2B5EF4-FFF2-40B4-BE49-F238E27FC236}">
                  <a16:creationId xmlns:a16="http://schemas.microsoft.com/office/drawing/2014/main" id="{EEAEB489-C903-41BD-97A5-0C35221158DC}"/>
                </a:ext>
              </a:extLst>
            </p:cNvPr>
            <p:cNvSpPr>
              <a:spLocks/>
            </p:cNvSpPr>
            <p:nvPr/>
          </p:nvSpPr>
          <p:spPr bwMode="auto">
            <a:xfrm>
              <a:off x="8748714" y="10017125"/>
              <a:ext cx="9525" cy="34925"/>
            </a:xfrm>
            <a:custGeom>
              <a:avLst/>
              <a:gdLst>
                <a:gd name="T0" fmla="*/ 3 w 4"/>
                <a:gd name="T1" fmla="*/ 0 h 15"/>
                <a:gd name="T2" fmla="*/ 1 w 4"/>
                <a:gd name="T3" fmla="*/ 1 h 15"/>
                <a:gd name="T4" fmla="*/ 0 w 4"/>
                <a:gd name="T5" fmla="*/ 14 h 15"/>
                <a:gd name="T6" fmla="*/ 4 w 4"/>
                <a:gd name="T7" fmla="*/ 15 h 15"/>
                <a:gd name="T8" fmla="*/ 3 w 4"/>
                <a:gd name="T9" fmla="*/ 0 h 15"/>
              </a:gdLst>
              <a:ahLst/>
              <a:cxnLst>
                <a:cxn ang="0">
                  <a:pos x="T0" y="T1"/>
                </a:cxn>
                <a:cxn ang="0">
                  <a:pos x="T2" y="T3"/>
                </a:cxn>
                <a:cxn ang="0">
                  <a:pos x="T4" y="T5"/>
                </a:cxn>
                <a:cxn ang="0">
                  <a:pos x="T6" y="T7"/>
                </a:cxn>
                <a:cxn ang="0">
                  <a:pos x="T8" y="T9"/>
                </a:cxn>
              </a:cxnLst>
              <a:rect l="0" t="0" r="r" b="b"/>
              <a:pathLst>
                <a:path w="4" h="15">
                  <a:moveTo>
                    <a:pt x="3" y="0"/>
                  </a:moveTo>
                  <a:cubicBezTo>
                    <a:pt x="1" y="1"/>
                    <a:pt x="1" y="1"/>
                    <a:pt x="1" y="1"/>
                  </a:cubicBezTo>
                  <a:cubicBezTo>
                    <a:pt x="0" y="14"/>
                    <a:pt x="0" y="14"/>
                    <a:pt x="0" y="14"/>
                  </a:cubicBezTo>
                  <a:cubicBezTo>
                    <a:pt x="0" y="14"/>
                    <a:pt x="4" y="15"/>
                    <a:pt x="4" y="15"/>
                  </a:cubicBezTo>
                  <a:cubicBezTo>
                    <a:pt x="4" y="14"/>
                    <a:pt x="3" y="0"/>
                    <a:pt x="3"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206">
              <a:extLst>
                <a:ext uri="{FF2B5EF4-FFF2-40B4-BE49-F238E27FC236}">
                  <a16:creationId xmlns:a16="http://schemas.microsoft.com/office/drawing/2014/main" id="{22E98391-7ECF-4879-9E34-B7F1EAC11575}"/>
                </a:ext>
              </a:extLst>
            </p:cNvPr>
            <p:cNvSpPr>
              <a:spLocks/>
            </p:cNvSpPr>
            <p:nvPr/>
          </p:nvSpPr>
          <p:spPr bwMode="auto">
            <a:xfrm>
              <a:off x="8720138" y="10002838"/>
              <a:ext cx="9525" cy="50800"/>
            </a:xfrm>
            <a:custGeom>
              <a:avLst/>
              <a:gdLst>
                <a:gd name="T0" fmla="*/ 5 w 6"/>
                <a:gd name="T1" fmla="*/ 0 h 32"/>
                <a:gd name="T2" fmla="*/ 0 w 6"/>
                <a:gd name="T3" fmla="*/ 8 h 32"/>
                <a:gd name="T4" fmla="*/ 3 w 6"/>
                <a:gd name="T5" fmla="*/ 32 h 32"/>
                <a:gd name="T6" fmla="*/ 6 w 6"/>
                <a:gd name="T7" fmla="*/ 32 h 32"/>
                <a:gd name="T8" fmla="*/ 5 w 6"/>
                <a:gd name="T9" fmla="*/ 0 h 32"/>
              </a:gdLst>
              <a:ahLst/>
              <a:cxnLst>
                <a:cxn ang="0">
                  <a:pos x="T0" y="T1"/>
                </a:cxn>
                <a:cxn ang="0">
                  <a:pos x="T2" y="T3"/>
                </a:cxn>
                <a:cxn ang="0">
                  <a:pos x="T4" y="T5"/>
                </a:cxn>
                <a:cxn ang="0">
                  <a:pos x="T6" y="T7"/>
                </a:cxn>
                <a:cxn ang="0">
                  <a:pos x="T8" y="T9"/>
                </a:cxn>
              </a:cxnLst>
              <a:rect l="0" t="0" r="r" b="b"/>
              <a:pathLst>
                <a:path w="6" h="32">
                  <a:moveTo>
                    <a:pt x="5" y="0"/>
                  </a:moveTo>
                  <a:lnTo>
                    <a:pt x="0" y="8"/>
                  </a:lnTo>
                  <a:lnTo>
                    <a:pt x="3" y="32"/>
                  </a:lnTo>
                  <a:lnTo>
                    <a:pt x="6" y="32"/>
                  </a:lnTo>
                  <a:lnTo>
                    <a:pt x="5"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207">
              <a:extLst>
                <a:ext uri="{FF2B5EF4-FFF2-40B4-BE49-F238E27FC236}">
                  <a16:creationId xmlns:a16="http://schemas.microsoft.com/office/drawing/2014/main" id="{9DBE828A-5D14-4098-B842-2F4DBDFB1332}"/>
                </a:ext>
              </a:extLst>
            </p:cNvPr>
            <p:cNvSpPr>
              <a:spLocks/>
            </p:cNvSpPr>
            <p:nvPr/>
          </p:nvSpPr>
          <p:spPr bwMode="auto">
            <a:xfrm>
              <a:off x="8683626" y="9975850"/>
              <a:ext cx="120650" cy="187325"/>
            </a:xfrm>
            <a:custGeom>
              <a:avLst/>
              <a:gdLst>
                <a:gd name="T0" fmla="*/ 3 w 52"/>
                <a:gd name="T1" fmla="*/ 2 h 81"/>
                <a:gd name="T2" fmla="*/ 3 w 52"/>
                <a:gd name="T3" fmla="*/ 2 h 81"/>
                <a:gd name="T4" fmla="*/ 12 w 52"/>
                <a:gd name="T5" fmla="*/ 2 h 81"/>
                <a:gd name="T6" fmla="*/ 13 w 52"/>
                <a:gd name="T7" fmla="*/ 3 h 81"/>
                <a:gd name="T8" fmla="*/ 14 w 52"/>
                <a:gd name="T9" fmla="*/ 5 h 81"/>
                <a:gd name="T10" fmla="*/ 19 w 52"/>
                <a:gd name="T11" fmla="*/ 33 h 81"/>
                <a:gd name="T12" fmla="*/ 19 w 52"/>
                <a:gd name="T13" fmla="*/ 14 h 81"/>
                <a:gd name="T14" fmla="*/ 21 w 52"/>
                <a:gd name="T15" fmla="*/ 10 h 81"/>
                <a:gd name="T16" fmla="*/ 21 w 52"/>
                <a:gd name="T17" fmla="*/ 10 h 81"/>
                <a:gd name="T18" fmla="*/ 28 w 52"/>
                <a:gd name="T19" fmla="*/ 11 h 81"/>
                <a:gd name="T20" fmla="*/ 28 w 52"/>
                <a:gd name="T21" fmla="*/ 11 h 81"/>
                <a:gd name="T22" fmla="*/ 30 w 52"/>
                <a:gd name="T23" fmla="*/ 15 h 81"/>
                <a:gd name="T24" fmla="*/ 29 w 52"/>
                <a:gd name="T25" fmla="*/ 32 h 81"/>
                <a:gd name="T26" fmla="*/ 31 w 52"/>
                <a:gd name="T27" fmla="*/ 19 h 81"/>
                <a:gd name="T28" fmla="*/ 32 w 52"/>
                <a:gd name="T29" fmla="*/ 17 h 81"/>
                <a:gd name="T30" fmla="*/ 32 w 52"/>
                <a:gd name="T31" fmla="*/ 17 h 81"/>
                <a:gd name="T32" fmla="*/ 39 w 52"/>
                <a:gd name="T33" fmla="*/ 18 h 81"/>
                <a:gd name="T34" fmla="*/ 40 w 52"/>
                <a:gd name="T35" fmla="*/ 19 h 81"/>
                <a:gd name="T36" fmla="*/ 41 w 52"/>
                <a:gd name="T37" fmla="*/ 21 h 81"/>
                <a:gd name="T38" fmla="*/ 40 w 52"/>
                <a:gd name="T39" fmla="*/ 36 h 81"/>
                <a:gd name="T40" fmla="*/ 41 w 52"/>
                <a:gd name="T41" fmla="*/ 27 h 81"/>
                <a:gd name="T42" fmla="*/ 44 w 52"/>
                <a:gd name="T43" fmla="*/ 24 h 81"/>
                <a:gd name="T44" fmla="*/ 46 w 52"/>
                <a:gd name="T45" fmla="*/ 24 h 81"/>
                <a:gd name="T46" fmla="*/ 49 w 52"/>
                <a:gd name="T47" fmla="*/ 28 h 81"/>
                <a:gd name="T48" fmla="*/ 52 w 52"/>
                <a:gd name="T49" fmla="*/ 63 h 81"/>
                <a:gd name="T50" fmla="*/ 42 w 52"/>
                <a:gd name="T51" fmla="*/ 75 h 81"/>
                <a:gd name="T52" fmla="*/ 30 w 52"/>
                <a:gd name="T53" fmla="*/ 80 h 81"/>
                <a:gd name="T54" fmla="*/ 18 w 52"/>
                <a:gd name="T55" fmla="*/ 79 h 81"/>
                <a:gd name="T56" fmla="*/ 8 w 52"/>
                <a:gd name="T57" fmla="*/ 74 h 81"/>
                <a:gd name="T58" fmla="*/ 4 w 52"/>
                <a:gd name="T59" fmla="*/ 70 h 81"/>
                <a:gd name="T60" fmla="*/ 1 w 52"/>
                <a:gd name="T61" fmla="*/ 59 h 81"/>
                <a:gd name="T62" fmla="*/ 1 w 52"/>
                <a:gd name="T63" fmla="*/ 54 h 81"/>
                <a:gd name="T64" fmla="*/ 7 w 52"/>
                <a:gd name="T65" fmla="*/ 37 h 81"/>
                <a:gd name="T66" fmla="*/ 2 w 52"/>
                <a:gd name="T67" fmla="*/ 6 h 81"/>
                <a:gd name="T68" fmla="*/ 3 w 52"/>
                <a:gd name="T69"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81">
                  <a:moveTo>
                    <a:pt x="3" y="2"/>
                  </a:moveTo>
                  <a:cubicBezTo>
                    <a:pt x="3" y="2"/>
                    <a:pt x="3" y="2"/>
                    <a:pt x="3" y="2"/>
                  </a:cubicBezTo>
                  <a:cubicBezTo>
                    <a:pt x="6" y="0"/>
                    <a:pt x="9" y="0"/>
                    <a:pt x="12" y="2"/>
                  </a:cubicBezTo>
                  <a:cubicBezTo>
                    <a:pt x="13" y="3"/>
                    <a:pt x="13" y="3"/>
                    <a:pt x="13" y="3"/>
                  </a:cubicBezTo>
                  <a:cubicBezTo>
                    <a:pt x="13" y="3"/>
                    <a:pt x="14" y="4"/>
                    <a:pt x="14" y="5"/>
                  </a:cubicBezTo>
                  <a:cubicBezTo>
                    <a:pt x="19" y="33"/>
                    <a:pt x="19" y="33"/>
                    <a:pt x="19" y="33"/>
                  </a:cubicBezTo>
                  <a:cubicBezTo>
                    <a:pt x="19" y="14"/>
                    <a:pt x="19" y="14"/>
                    <a:pt x="19" y="14"/>
                  </a:cubicBezTo>
                  <a:cubicBezTo>
                    <a:pt x="19" y="12"/>
                    <a:pt x="20" y="11"/>
                    <a:pt x="21" y="10"/>
                  </a:cubicBezTo>
                  <a:cubicBezTo>
                    <a:pt x="21" y="10"/>
                    <a:pt x="21" y="10"/>
                    <a:pt x="21" y="10"/>
                  </a:cubicBezTo>
                  <a:cubicBezTo>
                    <a:pt x="23" y="9"/>
                    <a:pt x="26" y="10"/>
                    <a:pt x="28" y="11"/>
                  </a:cubicBezTo>
                  <a:cubicBezTo>
                    <a:pt x="28" y="11"/>
                    <a:pt x="28" y="11"/>
                    <a:pt x="28" y="11"/>
                  </a:cubicBezTo>
                  <a:cubicBezTo>
                    <a:pt x="29" y="12"/>
                    <a:pt x="30" y="13"/>
                    <a:pt x="30" y="15"/>
                  </a:cubicBezTo>
                  <a:cubicBezTo>
                    <a:pt x="29" y="32"/>
                    <a:pt x="29" y="32"/>
                    <a:pt x="29" y="32"/>
                  </a:cubicBezTo>
                  <a:cubicBezTo>
                    <a:pt x="31" y="19"/>
                    <a:pt x="31" y="19"/>
                    <a:pt x="31" y="19"/>
                  </a:cubicBezTo>
                  <a:cubicBezTo>
                    <a:pt x="31" y="18"/>
                    <a:pt x="31" y="17"/>
                    <a:pt x="32" y="17"/>
                  </a:cubicBezTo>
                  <a:cubicBezTo>
                    <a:pt x="32" y="17"/>
                    <a:pt x="32" y="17"/>
                    <a:pt x="32" y="17"/>
                  </a:cubicBezTo>
                  <a:cubicBezTo>
                    <a:pt x="34" y="16"/>
                    <a:pt x="37" y="17"/>
                    <a:pt x="39" y="18"/>
                  </a:cubicBezTo>
                  <a:cubicBezTo>
                    <a:pt x="40" y="19"/>
                    <a:pt x="40" y="19"/>
                    <a:pt x="40" y="19"/>
                  </a:cubicBezTo>
                  <a:cubicBezTo>
                    <a:pt x="41" y="20"/>
                    <a:pt x="41" y="20"/>
                    <a:pt x="41" y="21"/>
                  </a:cubicBezTo>
                  <a:cubicBezTo>
                    <a:pt x="40" y="36"/>
                    <a:pt x="40" y="36"/>
                    <a:pt x="40" y="36"/>
                  </a:cubicBezTo>
                  <a:cubicBezTo>
                    <a:pt x="41" y="27"/>
                    <a:pt x="41" y="27"/>
                    <a:pt x="41" y="27"/>
                  </a:cubicBezTo>
                  <a:cubicBezTo>
                    <a:pt x="42" y="26"/>
                    <a:pt x="43" y="25"/>
                    <a:pt x="44" y="24"/>
                  </a:cubicBezTo>
                  <a:cubicBezTo>
                    <a:pt x="45" y="24"/>
                    <a:pt x="46" y="24"/>
                    <a:pt x="46" y="24"/>
                  </a:cubicBezTo>
                  <a:cubicBezTo>
                    <a:pt x="48" y="25"/>
                    <a:pt x="49" y="26"/>
                    <a:pt x="49" y="28"/>
                  </a:cubicBezTo>
                  <a:cubicBezTo>
                    <a:pt x="52" y="40"/>
                    <a:pt x="52" y="52"/>
                    <a:pt x="52" y="63"/>
                  </a:cubicBezTo>
                  <a:cubicBezTo>
                    <a:pt x="51" y="69"/>
                    <a:pt x="47" y="74"/>
                    <a:pt x="42" y="75"/>
                  </a:cubicBezTo>
                  <a:cubicBezTo>
                    <a:pt x="30" y="80"/>
                    <a:pt x="30" y="80"/>
                    <a:pt x="30" y="80"/>
                  </a:cubicBezTo>
                  <a:cubicBezTo>
                    <a:pt x="26" y="81"/>
                    <a:pt x="22" y="81"/>
                    <a:pt x="18" y="79"/>
                  </a:cubicBezTo>
                  <a:cubicBezTo>
                    <a:pt x="8" y="74"/>
                    <a:pt x="8" y="74"/>
                    <a:pt x="8" y="74"/>
                  </a:cubicBezTo>
                  <a:cubicBezTo>
                    <a:pt x="6" y="73"/>
                    <a:pt x="5" y="72"/>
                    <a:pt x="4" y="70"/>
                  </a:cubicBezTo>
                  <a:cubicBezTo>
                    <a:pt x="1" y="59"/>
                    <a:pt x="1" y="59"/>
                    <a:pt x="1" y="59"/>
                  </a:cubicBezTo>
                  <a:cubicBezTo>
                    <a:pt x="0" y="57"/>
                    <a:pt x="0" y="56"/>
                    <a:pt x="1" y="54"/>
                  </a:cubicBezTo>
                  <a:cubicBezTo>
                    <a:pt x="7" y="37"/>
                    <a:pt x="7" y="37"/>
                    <a:pt x="7" y="37"/>
                  </a:cubicBezTo>
                  <a:cubicBezTo>
                    <a:pt x="2" y="6"/>
                    <a:pt x="2" y="6"/>
                    <a:pt x="2" y="6"/>
                  </a:cubicBezTo>
                  <a:cubicBezTo>
                    <a:pt x="2" y="4"/>
                    <a:pt x="2" y="3"/>
                    <a:pt x="3"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49" name="Freeform: Shape 248">
            <a:extLst>
              <a:ext uri="{FF2B5EF4-FFF2-40B4-BE49-F238E27FC236}">
                <a16:creationId xmlns:a16="http://schemas.microsoft.com/office/drawing/2014/main" id="{21202A62-3523-41C2-9F63-81E79DFBB003}"/>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6" name="Group 245">
            <a:extLst>
              <a:ext uri="{FF2B5EF4-FFF2-40B4-BE49-F238E27FC236}">
                <a16:creationId xmlns:a16="http://schemas.microsoft.com/office/drawing/2014/main" id="{127400C2-7074-4512-896F-370B808ECD1B}"/>
              </a:ext>
            </a:extLst>
          </p:cNvPr>
          <p:cNvGrpSpPr/>
          <p:nvPr/>
        </p:nvGrpSpPr>
        <p:grpSpPr>
          <a:xfrm>
            <a:off x="1993107" y="6097588"/>
            <a:ext cx="1687513" cy="3616325"/>
            <a:chOff x="1492251" y="5602288"/>
            <a:chExt cx="1687513" cy="3616325"/>
          </a:xfrm>
        </p:grpSpPr>
        <p:sp>
          <p:nvSpPr>
            <p:cNvPr id="44" name="Freeform 9">
              <a:extLst>
                <a:ext uri="{FF2B5EF4-FFF2-40B4-BE49-F238E27FC236}">
                  <a16:creationId xmlns:a16="http://schemas.microsoft.com/office/drawing/2014/main" id="{2F67BE41-B0B3-4F3C-9F28-5661ABE438AF}"/>
                </a:ext>
              </a:extLst>
            </p:cNvPr>
            <p:cNvSpPr>
              <a:spLocks/>
            </p:cNvSpPr>
            <p:nvPr/>
          </p:nvSpPr>
          <p:spPr bwMode="auto">
            <a:xfrm>
              <a:off x="1492251" y="5602288"/>
              <a:ext cx="1612900" cy="3240088"/>
            </a:xfrm>
            <a:custGeom>
              <a:avLst/>
              <a:gdLst>
                <a:gd name="T0" fmla="*/ 454 w 695"/>
                <a:gd name="T1" fmla="*/ 667 h 1395"/>
                <a:gd name="T2" fmla="*/ 507 w 695"/>
                <a:gd name="T3" fmla="*/ 487 h 1395"/>
                <a:gd name="T4" fmla="*/ 409 w 695"/>
                <a:gd name="T5" fmla="*/ 280 h 1395"/>
                <a:gd name="T6" fmla="*/ 461 w 695"/>
                <a:gd name="T7" fmla="*/ 168 h 1395"/>
                <a:gd name="T8" fmla="*/ 323 w 695"/>
                <a:gd name="T9" fmla="*/ 7 h 1395"/>
                <a:gd name="T10" fmla="*/ 162 w 695"/>
                <a:gd name="T11" fmla="*/ 144 h 1395"/>
                <a:gd name="T12" fmla="*/ 180 w 695"/>
                <a:gd name="T13" fmla="*/ 228 h 1395"/>
                <a:gd name="T14" fmla="*/ 26 w 695"/>
                <a:gd name="T15" fmla="*/ 446 h 1395"/>
                <a:gd name="T16" fmla="*/ 122 w 695"/>
                <a:gd name="T17" fmla="*/ 707 h 1395"/>
                <a:gd name="T18" fmla="*/ 2 w 695"/>
                <a:gd name="T19" fmla="*/ 978 h 1395"/>
                <a:gd name="T20" fmla="*/ 391 w 695"/>
                <a:gd name="T21" fmla="*/ 1365 h 1395"/>
                <a:gd name="T22" fmla="*/ 665 w 695"/>
                <a:gd name="T23" fmla="*/ 931 h 1395"/>
                <a:gd name="T24" fmla="*/ 454 w 695"/>
                <a:gd name="T25" fmla="*/ 66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5" h="1395">
                  <a:moveTo>
                    <a:pt x="454" y="667"/>
                  </a:moveTo>
                  <a:cubicBezTo>
                    <a:pt x="446" y="572"/>
                    <a:pt x="507" y="599"/>
                    <a:pt x="507" y="487"/>
                  </a:cubicBezTo>
                  <a:cubicBezTo>
                    <a:pt x="506" y="388"/>
                    <a:pt x="410" y="333"/>
                    <a:pt x="409" y="280"/>
                  </a:cubicBezTo>
                  <a:cubicBezTo>
                    <a:pt x="408" y="226"/>
                    <a:pt x="458" y="199"/>
                    <a:pt x="461" y="168"/>
                  </a:cubicBezTo>
                  <a:cubicBezTo>
                    <a:pt x="467" y="86"/>
                    <a:pt x="406" y="14"/>
                    <a:pt x="323" y="7"/>
                  </a:cubicBezTo>
                  <a:cubicBezTo>
                    <a:pt x="241" y="0"/>
                    <a:pt x="169" y="62"/>
                    <a:pt x="162" y="144"/>
                  </a:cubicBezTo>
                  <a:cubicBezTo>
                    <a:pt x="160" y="175"/>
                    <a:pt x="179" y="181"/>
                    <a:pt x="180" y="228"/>
                  </a:cubicBezTo>
                  <a:cubicBezTo>
                    <a:pt x="181" y="275"/>
                    <a:pt x="11" y="348"/>
                    <a:pt x="26" y="446"/>
                  </a:cubicBezTo>
                  <a:cubicBezTo>
                    <a:pt x="41" y="544"/>
                    <a:pt x="128" y="589"/>
                    <a:pt x="122" y="707"/>
                  </a:cubicBezTo>
                  <a:cubicBezTo>
                    <a:pt x="118" y="795"/>
                    <a:pt x="0" y="833"/>
                    <a:pt x="2" y="978"/>
                  </a:cubicBezTo>
                  <a:cubicBezTo>
                    <a:pt x="4" y="1214"/>
                    <a:pt x="174" y="1395"/>
                    <a:pt x="391" y="1365"/>
                  </a:cubicBezTo>
                  <a:cubicBezTo>
                    <a:pt x="607" y="1334"/>
                    <a:pt x="695" y="1147"/>
                    <a:pt x="665" y="931"/>
                  </a:cubicBezTo>
                  <a:cubicBezTo>
                    <a:pt x="645" y="787"/>
                    <a:pt x="463" y="762"/>
                    <a:pt x="454" y="6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10">
              <a:extLst>
                <a:ext uri="{FF2B5EF4-FFF2-40B4-BE49-F238E27FC236}">
                  <a16:creationId xmlns:a16="http://schemas.microsoft.com/office/drawing/2014/main" id="{116FEEC3-7FC6-4CA1-87F7-B10890C74896}"/>
                </a:ext>
              </a:extLst>
            </p:cNvPr>
            <p:cNvSpPr>
              <a:spLocks/>
            </p:cNvSpPr>
            <p:nvPr/>
          </p:nvSpPr>
          <p:spPr bwMode="auto">
            <a:xfrm>
              <a:off x="2111376" y="5943600"/>
              <a:ext cx="239713" cy="2519363"/>
            </a:xfrm>
            <a:custGeom>
              <a:avLst/>
              <a:gdLst>
                <a:gd name="T0" fmla="*/ 32 w 103"/>
                <a:gd name="T1" fmla="*/ 0 h 1085"/>
                <a:gd name="T2" fmla="*/ 18 w 103"/>
                <a:gd name="T3" fmla="*/ 136 h 1085"/>
                <a:gd name="T4" fmla="*/ 10 w 103"/>
                <a:gd name="T5" fmla="*/ 273 h 1085"/>
                <a:gd name="T6" fmla="*/ 7 w 103"/>
                <a:gd name="T7" fmla="*/ 410 h 1085"/>
                <a:gd name="T8" fmla="*/ 10 w 103"/>
                <a:gd name="T9" fmla="*/ 547 h 1085"/>
                <a:gd name="T10" fmla="*/ 19 w 103"/>
                <a:gd name="T11" fmla="*/ 684 h 1085"/>
                <a:gd name="T12" fmla="*/ 36 w 103"/>
                <a:gd name="T13" fmla="*/ 819 h 1085"/>
                <a:gd name="T14" fmla="*/ 64 w 103"/>
                <a:gd name="T15" fmla="*/ 953 h 1085"/>
                <a:gd name="T16" fmla="*/ 103 w 103"/>
                <a:gd name="T17" fmla="*/ 1085 h 1085"/>
                <a:gd name="T18" fmla="*/ 61 w 103"/>
                <a:gd name="T19" fmla="*/ 954 h 1085"/>
                <a:gd name="T20" fmla="*/ 32 w 103"/>
                <a:gd name="T21" fmla="*/ 820 h 1085"/>
                <a:gd name="T22" fmla="*/ 14 w 103"/>
                <a:gd name="T23" fmla="*/ 684 h 1085"/>
                <a:gd name="T24" fmla="*/ 4 w 103"/>
                <a:gd name="T25" fmla="*/ 547 h 1085"/>
                <a:gd name="T26" fmla="*/ 6 w 103"/>
                <a:gd name="T27" fmla="*/ 273 h 1085"/>
                <a:gd name="T28" fmla="*/ 32 w 103"/>
                <a:gd name="T29"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5">
                  <a:moveTo>
                    <a:pt x="32" y="0"/>
                  </a:moveTo>
                  <a:cubicBezTo>
                    <a:pt x="27" y="45"/>
                    <a:pt x="22" y="91"/>
                    <a:pt x="18" y="136"/>
                  </a:cubicBezTo>
                  <a:cubicBezTo>
                    <a:pt x="15" y="182"/>
                    <a:pt x="12" y="227"/>
                    <a:pt x="10" y="273"/>
                  </a:cubicBezTo>
                  <a:cubicBezTo>
                    <a:pt x="8" y="319"/>
                    <a:pt x="7" y="364"/>
                    <a:pt x="7" y="410"/>
                  </a:cubicBezTo>
                  <a:cubicBezTo>
                    <a:pt x="7" y="456"/>
                    <a:pt x="8" y="501"/>
                    <a:pt x="10" y="547"/>
                  </a:cubicBezTo>
                  <a:cubicBezTo>
                    <a:pt x="12" y="593"/>
                    <a:pt x="15" y="638"/>
                    <a:pt x="19" y="684"/>
                  </a:cubicBezTo>
                  <a:cubicBezTo>
                    <a:pt x="23" y="729"/>
                    <a:pt x="29" y="774"/>
                    <a:pt x="36" y="819"/>
                  </a:cubicBezTo>
                  <a:cubicBezTo>
                    <a:pt x="44" y="864"/>
                    <a:pt x="53" y="909"/>
                    <a:pt x="64" y="953"/>
                  </a:cubicBezTo>
                  <a:cubicBezTo>
                    <a:pt x="75" y="998"/>
                    <a:pt x="88" y="1041"/>
                    <a:pt x="103" y="1085"/>
                  </a:cubicBezTo>
                  <a:cubicBezTo>
                    <a:pt x="87" y="1042"/>
                    <a:pt x="73" y="998"/>
                    <a:pt x="61" y="954"/>
                  </a:cubicBezTo>
                  <a:cubicBezTo>
                    <a:pt x="49" y="910"/>
                    <a:pt x="40" y="865"/>
                    <a:pt x="32" y="820"/>
                  </a:cubicBezTo>
                  <a:cubicBezTo>
                    <a:pt x="24" y="775"/>
                    <a:pt x="18" y="730"/>
                    <a:pt x="14" y="684"/>
                  </a:cubicBezTo>
                  <a:cubicBezTo>
                    <a:pt x="9" y="639"/>
                    <a:pt x="6" y="593"/>
                    <a:pt x="4" y="547"/>
                  </a:cubicBezTo>
                  <a:cubicBezTo>
                    <a:pt x="0" y="456"/>
                    <a:pt x="1" y="364"/>
                    <a:pt x="6" y="273"/>
                  </a:cubicBezTo>
                  <a:cubicBezTo>
                    <a:pt x="11" y="182"/>
                    <a:pt x="19"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11">
              <a:extLst>
                <a:ext uri="{FF2B5EF4-FFF2-40B4-BE49-F238E27FC236}">
                  <a16:creationId xmlns:a16="http://schemas.microsoft.com/office/drawing/2014/main" id="{916D43C7-FCD7-4334-BAC3-8209AC6A523D}"/>
                </a:ext>
              </a:extLst>
            </p:cNvPr>
            <p:cNvSpPr>
              <a:spLocks/>
            </p:cNvSpPr>
            <p:nvPr/>
          </p:nvSpPr>
          <p:spPr bwMode="auto">
            <a:xfrm>
              <a:off x="2136776" y="6189663"/>
              <a:ext cx="250825" cy="239713"/>
            </a:xfrm>
            <a:custGeom>
              <a:avLst/>
              <a:gdLst>
                <a:gd name="T0" fmla="*/ 0 w 108"/>
                <a:gd name="T1" fmla="*/ 103 h 103"/>
                <a:gd name="T2" fmla="*/ 57 w 108"/>
                <a:gd name="T3" fmla="*/ 54 h 103"/>
                <a:gd name="T4" fmla="*/ 64 w 108"/>
                <a:gd name="T5" fmla="*/ 48 h 103"/>
                <a:gd name="T6" fmla="*/ 70 w 108"/>
                <a:gd name="T7" fmla="*/ 42 h 103"/>
                <a:gd name="T8" fmla="*/ 83 w 108"/>
                <a:gd name="T9" fmla="*/ 28 h 103"/>
                <a:gd name="T10" fmla="*/ 108 w 108"/>
                <a:gd name="T11" fmla="*/ 0 h 103"/>
                <a:gd name="T12" fmla="*/ 87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4" y="48"/>
                    <a:pt x="64" y="48"/>
                    <a:pt x="64" y="48"/>
                  </a:cubicBezTo>
                  <a:cubicBezTo>
                    <a:pt x="70" y="42"/>
                    <a:pt x="70" y="42"/>
                    <a:pt x="70" y="42"/>
                  </a:cubicBezTo>
                  <a:cubicBezTo>
                    <a:pt x="75" y="37"/>
                    <a:pt x="79" y="33"/>
                    <a:pt x="83" y="28"/>
                  </a:cubicBezTo>
                  <a:cubicBezTo>
                    <a:pt x="92" y="19"/>
                    <a:pt x="100" y="10"/>
                    <a:pt x="108" y="0"/>
                  </a:cubicBezTo>
                  <a:cubicBezTo>
                    <a:pt x="102" y="11"/>
                    <a:pt x="95" y="22"/>
                    <a:pt x="87" y="31"/>
                  </a:cubicBezTo>
                  <a:cubicBezTo>
                    <a:pt x="79" y="41"/>
                    <a:pt x="70" y="50"/>
                    <a:pt x="61" y="59"/>
                  </a:cubicBezTo>
                  <a:cubicBezTo>
                    <a:pt x="52"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12">
              <a:extLst>
                <a:ext uri="{FF2B5EF4-FFF2-40B4-BE49-F238E27FC236}">
                  <a16:creationId xmlns:a16="http://schemas.microsoft.com/office/drawing/2014/main" id="{D557AA62-35CE-4843-B63A-37107E21445F}"/>
                </a:ext>
              </a:extLst>
            </p:cNvPr>
            <p:cNvSpPr>
              <a:spLocks/>
            </p:cNvSpPr>
            <p:nvPr/>
          </p:nvSpPr>
          <p:spPr bwMode="auto">
            <a:xfrm>
              <a:off x="2128839" y="6303963"/>
              <a:ext cx="249238" cy="236538"/>
            </a:xfrm>
            <a:custGeom>
              <a:avLst/>
              <a:gdLst>
                <a:gd name="T0" fmla="*/ 0 w 108"/>
                <a:gd name="T1" fmla="*/ 102 h 102"/>
                <a:gd name="T2" fmla="*/ 57 w 108"/>
                <a:gd name="T3" fmla="*/ 54 h 102"/>
                <a:gd name="T4" fmla="*/ 64 w 108"/>
                <a:gd name="T5" fmla="*/ 47 h 102"/>
                <a:gd name="T6" fmla="*/ 70 w 108"/>
                <a:gd name="T7" fmla="*/ 41 h 102"/>
                <a:gd name="T8" fmla="*/ 83 w 108"/>
                <a:gd name="T9" fmla="*/ 28 h 102"/>
                <a:gd name="T10" fmla="*/ 108 w 108"/>
                <a:gd name="T11" fmla="*/ 0 h 102"/>
                <a:gd name="T12" fmla="*/ 87 w 108"/>
                <a:gd name="T13" fmla="*/ 31 h 102"/>
                <a:gd name="T14" fmla="*/ 61 w 108"/>
                <a:gd name="T15" fmla="*/ 58 h 102"/>
                <a:gd name="T16" fmla="*/ 32 w 108"/>
                <a:gd name="T17" fmla="*/ 82 h 102"/>
                <a:gd name="T18" fmla="*/ 0 w 108"/>
                <a:gd name="T1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2">
                  <a:moveTo>
                    <a:pt x="0" y="102"/>
                  </a:moveTo>
                  <a:cubicBezTo>
                    <a:pt x="20" y="87"/>
                    <a:pt x="39" y="71"/>
                    <a:pt x="57" y="54"/>
                  </a:cubicBezTo>
                  <a:cubicBezTo>
                    <a:pt x="64" y="47"/>
                    <a:pt x="64" y="47"/>
                    <a:pt x="64" y="47"/>
                  </a:cubicBezTo>
                  <a:cubicBezTo>
                    <a:pt x="70" y="41"/>
                    <a:pt x="70" y="41"/>
                    <a:pt x="70" y="41"/>
                  </a:cubicBezTo>
                  <a:cubicBezTo>
                    <a:pt x="75" y="37"/>
                    <a:pt x="79" y="32"/>
                    <a:pt x="83" y="28"/>
                  </a:cubicBezTo>
                  <a:cubicBezTo>
                    <a:pt x="92" y="19"/>
                    <a:pt x="100" y="9"/>
                    <a:pt x="108" y="0"/>
                  </a:cubicBezTo>
                  <a:cubicBezTo>
                    <a:pt x="102" y="11"/>
                    <a:pt x="95" y="21"/>
                    <a:pt x="87" y="31"/>
                  </a:cubicBezTo>
                  <a:cubicBezTo>
                    <a:pt x="79" y="40"/>
                    <a:pt x="70" y="49"/>
                    <a:pt x="61" y="58"/>
                  </a:cubicBezTo>
                  <a:cubicBezTo>
                    <a:pt x="52" y="66"/>
                    <a:pt x="42" y="75"/>
                    <a:pt x="32" y="82"/>
                  </a:cubicBezTo>
                  <a:cubicBezTo>
                    <a:pt x="22" y="89"/>
                    <a:pt x="11" y="96"/>
                    <a:pt x="0"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13">
              <a:extLst>
                <a:ext uri="{FF2B5EF4-FFF2-40B4-BE49-F238E27FC236}">
                  <a16:creationId xmlns:a16="http://schemas.microsoft.com/office/drawing/2014/main" id="{59B42483-A784-4948-B176-73CCD7DF43BE}"/>
                </a:ext>
              </a:extLst>
            </p:cNvPr>
            <p:cNvSpPr>
              <a:spLocks/>
            </p:cNvSpPr>
            <p:nvPr/>
          </p:nvSpPr>
          <p:spPr bwMode="auto">
            <a:xfrm>
              <a:off x="2128839" y="6967538"/>
              <a:ext cx="247650" cy="239713"/>
            </a:xfrm>
            <a:custGeom>
              <a:avLst/>
              <a:gdLst>
                <a:gd name="T0" fmla="*/ 0 w 107"/>
                <a:gd name="T1" fmla="*/ 103 h 103"/>
                <a:gd name="T2" fmla="*/ 56 w 107"/>
                <a:gd name="T3" fmla="*/ 55 h 103"/>
                <a:gd name="T4" fmla="*/ 63 w 107"/>
                <a:gd name="T5" fmla="*/ 48 h 103"/>
                <a:gd name="T6" fmla="*/ 70 w 107"/>
                <a:gd name="T7" fmla="*/ 42 h 103"/>
                <a:gd name="T8" fmla="*/ 83 w 107"/>
                <a:gd name="T9" fmla="*/ 29 h 103"/>
                <a:gd name="T10" fmla="*/ 107 w 107"/>
                <a:gd name="T11" fmla="*/ 0 h 103"/>
                <a:gd name="T12" fmla="*/ 86 w 107"/>
                <a:gd name="T13" fmla="*/ 32 h 103"/>
                <a:gd name="T14" fmla="*/ 60 w 107"/>
                <a:gd name="T15" fmla="*/ 59 h 103"/>
                <a:gd name="T16" fmla="*/ 31 w 107"/>
                <a:gd name="T17" fmla="*/ 83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8"/>
                    <a:pt x="38" y="72"/>
                    <a:pt x="56" y="55"/>
                  </a:cubicBezTo>
                  <a:cubicBezTo>
                    <a:pt x="63" y="48"/>
                    <a:pt x="63" y="48"/>
                    <a:pt x="63" y="48"/>
                  </a:cubicBezTo>
                  <a:cubicBezTo>
                    <a:pt x="70" y="42"/>
                    <a:pt x="70" y="42"/>
                    <a:pt x="70" y="42"/>
                  </a:cubicBezTo>
                  <a:cubicBezTo>
                    <a:pt x="74" y="38"/>
                    <a:pt x="78" y="33"/>
                    <a:pt x="83" y="29"/>
                  </a:cubicBezTo>
                  <a:cubicBezTo>
                    <a:pt x="91" y="20"/>
                    <a:pt x="99" y="10"/>
                    <a:pt x="107" y="0"/>
                  </a:cubicBezTo>
                  <a:cubicBezTo>
                    <a:pt x="101" y="11"/>
                    <a:pt x="94" y="22"/>
                    <a:pt x="86" y="32"/>
                  </a:cubicBezTo>
                  <a:cubicBezTo>
                    <a:pt x="78" y="41"/>
                    <a:pt x="69" y="50"/>
                    <a:pt x="60" y="59"/>
                  </a:cubicBezTo>
                  <a:cubicBezTo>
                    <a:pt x="51" y="67"/>
                    <a:pt x="41" y="75"/>
                    <a:pt x="31" y="83"/>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14">
              <a:extLst>
                <a:ext uri="{FF2B5EF4-FFF2-40B4-BE49-F238E27FC236}">
                  <a16:creationId xmlns:a16="http://schemas.microsoft.com/office/drawing/2014/main" id="{B26003BC-301C-4B9D-951F-B676F4D5C9E8}"/>
                </a:ext>
              </a:extLst>
            </p:cNvPr>
            <p:cNvSpPr>
              <a:spLocks/>
            </p:cNvSpPr>
            <p:nvPr/>
          </p:nvSpPr>
          <p:spPr bwMode="auto">
            <a:xfrm>
              <a:off x="2133601" y="7070725"/>
              <a:ext cx="249238" cy="238125"/>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1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2" y="19"/>
                    <a:pt x="100" y="10"/>
                    <a:pt x="108" y="0"/>
                  </a:cubicBezTo>
                  <a:cubicBezTo>
                    <a:pt x="102"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15">
              <a:extLst>
                <a:ext uri="{FF2B5EF4-FFF2-40B4-BE49-F238E27FC236}">
                  <a16:creationId xmlns:a16="http://schemas.microsoft.com/office/drawing/2014/main" id="{317D49AB-57E9-460C-ABDE-C0649F9A6C08}"/>
                </a:ext>
              </a:extLst>
            </p:cNvPr>
            <p:cNvSpPr>
              <a:spLocks/>
            </p:cNvSpPr>
            <p:nvPr/>
          </p:nvSpPr>
          <p:spPr bwMode="auto">
            <a:xfrm>
              <a:off x="1727201" y="6599238"/>
              <a:ext cx="393700" cy="2413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5 w 170"/>
                <a:gd name="T13" fmla="*/ 84 h 104"/>
                <a:gd name="T14" fmla="*/ 136 w 170"/>
                <a:gd name="T15" fmla="*/ 89 h 104"/>
                <a:gd name="T16" fmla="*/ 147 w 170"/>
                <a:gd name="T17" fmla="*/ 94 h 104"/>
                <a:gd name="T18" fmla="*/ 153 w 170"/>
                <a:gd name="T19" fmla="*/ 97 h 104"/>
                <a:gd name="T20" fmla="*/ 159 w 170"/>
                <a:gd name="T21" fmla="*/ 99 h 104"/>
                <a:gd name="T22" fmla="*/ 170 w 170"/>
                <a:gd name="T23" fmla="*/ 104 h 104"/>
                <a:gd name="T24" fmla="*/ 123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0"/>
                    <a:pt x="81" y="59"/>
                  </a:cubicBezTo>
                  <a:cubicBezTo>
                    <a:pt x="88" y="64"/>
                    <a:pt x="95" y="68"/>
                    <a:pt x="102" y="72"/>
                  </a:cubicBezTo>
                  <a:cubicBezTo>
                    <a:pt x="113" y="78"/>
                    <a:pt x="113" y="78"/>
                    <a:pt x="113" y="78"/>
                  </a:cubicBezTo>
                  <a:cubicBezTo>
                    <a:pt x="119" y="81"/>
                    <a:pt x="119" y="81"/>
                    <a:pt x="119" y="81"/>
                  </a:cubicBezTo>
                  <a:cubicBezTo>
                    <a:pt x="125" y="84"/>
                    <a:pt x="125" y="84"/>
                    <a:pt x="125" y="84"/>
                  </a:cubicBezTo>
                  <a:cubicBezTo>
                    <a:pt x="136" y="89"/>
                    <a:pt x="136" y="89"/>
                    <a:pt x="136" y="89"/>
                  </a:cubicBezTo>
                  <a:cubicBezTo>
                    <a:pt x="147" y="94"/>
                    <a:pt x="147" y="94"/>
                    <a:pt x="147" y="94"/>
                  </a:cubicBezTo>
                  <a:cubicBezTo>
                    <a:pt x="149" y="95"/>
                    <a:pt x="151" y="96"/>
                    <a:pt x="153" y="97"/>
                  </a:cubicBezTo>
                  <a:cubicBezTo>
                    <a:pt x="159" y="99"/>
                    <a:pt x="159" y="99"/>
                    <a:pt x="159" y="99"/>
                  </a:cubicBezTo>
                  <a:cubicBezTo>
                    <a:pt x="163" y="101"/>
                    <a:pt x="167" y="102"/>
                    <a:pt x="170" y="104"/>
                  </a:cubicBezTo>
                  <a:cubicBezTo>
                    <a:pt x="154" y="100"/>
                    <a:pt x="138" y="95"/>
                    <a:pt x="123"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4" y="55"/>
                    <a:pt x="50" y="45"/>
                    <a:pt x="37" y="35"/>
                  </a:cubicBezTo>
                  <a:cubicBezTo>
                    <a:pt x="24" y="24"/>
                    <a:pt x="11"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16">
              <a:extLst>
                <a:ext uri="{FF2B5EF4-FFF2-40B4-BE49-F238E27FC236}">
                  <a16:creationId xmlns:a16="http://schemas.microsoft.com/office/drawing/2014/main" id="{7BD1C28B-8F5B-49B2-B576-994497E809CD}"/>
                </a:ext>
              </a:extLst>
            </p:cNvPr>
            <p:cNvSpPr>
              <a:spLocks/>
            </p:cNvSpPr>
            <p:nvPr/>
          </p:nvSpPr>
          <p:spPr bwMode="auto">
            <a:xfrm>
              <a:off x="1616076" y="6580188"/>
              <a:ext cx="504825" cy="330200"/>
            </a:xfrm>
            <a:custGeom>
              <a:avLst/>
              <a:gdLst>
                <a:gd name="T0" fmla="*/ 0 w 218"/>
                <a:gd name="T1" fmla="*/ 0 h 142"/>
                <a:gd name="T2" fmla="*/ 25 w 218"/>
                <a:gd name="T3" fmla="*/ 20 h 142"/>
                <a:gd name="T4" fmla="*/ 38 w 218"/>
                <a:gd name="T5" fmla="*/ 31 h 142"/>
                <a:gd name="T6" fmla="*/ 51 w 218"/>
                <a:gd name="T7" fmla="*/ 41 h 142"/>
                <a:gd name="T8" fmla="*/ 64 w 218"/>
                <a:gd name="T9" fmla="*/ 50 h 142"/>
                <a:gd name="T10" fmla="*/ 77 w 218"/>
                <a:gd name="T11" fmla="*/ 60 h 142"/>
                <a:gd name="T12" fmla="*/ 91 w 218"/>
                <a:gd name="T13" fmla="*/ 70 h 142"/>
                <a:gd name="T14" fmla="*/ 104 w 218"/>
                <a:gd name="T15" fmla="*/ 79 h 142"/>
                <a:gd name="T16" fmla="*/ 118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0"/>
                  </a:cubicBezTo>
                  <a:cubicBezTo>
                    <a:pt x="30" y="24"/>
                    <a:pt x="34" y="27"/>
                    <a:pt x="38" y="31"/>
                  </a:cubicBezTo>
                  <a:cubicBezTo>
                    <a:pt x="42" y="34"/>
                    <a:pt x="47" y="37"/>
                    <a:pt x="51" y="41"/>
                  </a:cubicBezTo>
                  <a:cubicBezTo>
                    <a:pt x="55" y="44"/>
                    <a:pt x="60" y="47"/>
                    <a:pt x="64" y="50"/>
                  </a:cubicBezTo>
                  <a:cubicBezTo>
                    <a:pt x="69" y="54"/>
                    <a:pt x="73" y="57"/>
                    <a:pt x="77" y="60"/>
                  </a:cubicBezTo>
                  <a:cubicBezTo>
                    <a:pt x="91" y="70"/>
                    <a:pt x="91" y="70"/>
                    <a:pt x="91" y="70"/>
                  </a:cubicBezTo>
                  <a:cubicBezTo>
                    <a:pt x="104" y="79"/>
                    <a:pt x="104" y="79"/>
                    <a:pt x="104" y="79"/>
                  </a:cubicBezTo>
                  <a:cubicBezTo>
                    <a:pt x="108" y="82"/>
                    <a:pt x="113" y="85"/>
                    <a:pt x="118"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8" y="108"/>
                    <a:pt x="119" y="96"/>
                    <a:pt x="101" y="84"/>
                  </a:cubicBezTo>
                  <a:cubicBezTo>
                    <a:pt x="83" y="71"/>
                    <a:pt x="65" y="58"/>
                    <a:pt x="48" y="44"/>
                  </a:cubicBezTo>
                  <a:cubicBezTo>
                    <a:pt x="31" y="30"/>
                    <a:pt x="15"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17">
              <a:extLst>
                <a:ext uri="{FF2B5EF4-FFF2-40B4-BE49-F238E27FC236}">
                  <a16:creationId xmlns:a16="http://schemas.microsoft.com/office/drawing/2014/main" id="{0BEEB209-19AD-404E-8164-C0D2E6EDCB41}"/>
                </a:ext>
              </a:extLst>
            </p:cNvPr>
            <p:cNvSpPr>
              <a:spLocks/>
            </p:cNvSpPr>
            <p:nvPr/>
          </p:nvSpPr>
          <p:spPr bwMode="auto">
            <a:xfrm>
              <a:off x="1727201" y="7558088"/>
              <a:ext cx="458788" cy="266700"/>
            </a:xfrm>
            <a:custGeom>
              <a:avLst/>
              <a:gdLst>
                <a:gd name="T0" fmla="*/ 0 w 198"/>
                <a:gd name="T1" fmla="*/ 0 h 115"/>
                <a:gd name="T2" fmla="*/ 40 w 198"/>
                <a:gd name="T3" fmla="*/ 43 h 115"/>
                <a:gd name="T4" fmla="*/ 46 w 198"/>
                <a:gd name="T5" fmla="*/ 48 h 115"/>
                <a:gd name="T6" fmla="*/ 51 w 198"/>
                <a:gd name="T7" fmla="*/ 52 h 115"/>
                <a:gd name="T8" fmla="*/ 63 w 198"/>
                <a:gd name="T9" fmla="*/ 60 h 115"/>
                <a:gd name="T10" fmla="*/ 75 w 198"/>
                <a:gd name="T11" fmla="*/ 69 h 115"/>
                <a:gd name="T12" fmla="*/ 88 w 198"/>
                <a:gd name="T13" fmla="*/ 76 h 115"/>
                <a:gd name="T14" fmla="*/ 101 w 198"/>
                <a:gd name="T15" fmla="*/ 83 h 115"/>
                <a:gd name="T16" fmla="*/ 107 w 198"/>
                <a:gd name="T17" fmla="*/ 86 h 115"/>
                <a:gd name="T18" fmla="*/ 114 w 198"/>
                <a:gd name="T19" fmla="*/ 89 h 115"/>
                <a:gd name="T20" fmla="*/ 128 w 198"/>
                <a:gd name="T21" fmla="*/ 95 h 115"/>
                <a:gd name="T22" fmla="*/ 141 w 198"/>
                <a:gd name="T23" fmla="*/ 99 h 115"/>
                <a:gd name="T24" fmla="*/ 148 w 198"/>
                <a:gd name="T25" fmla="*/ 102 h 115"/>
                <a:gd name="T26" fmla="*/ 155 w 198"/>
                <a:gd name="T27" fmla="*/ 104 h 115"/>
                <a:gd name="T28" fmla="*/ 169 w 198"/>
                <a:gd name="T29" fmla="*/ 108 h 115"/>
                <a:gd name="T30" fmla="*/ 198 w 198"/>
                <a:gd name="T31" fmla="*/ 115 h 115"/>
                <a:gd name="T32" fmla="*/ 183 w 198"/>
                <a:gd name="T33" fmla="*/ 113 h 115"/>
                <a:gd name="T34" fmla="*/ 176 w 198"/>
                <a:gd name="T35" fmla="*/ 112 h 115"/>
                <a:gd name="T36" fmla="*/ 169 w 198"/>
                <a:gd name="T37" fmla="*/ 111 h 115"/>
                <a:gd name="T38" fmla="*/ 154 w 198"/>
                <a:gd name="T39" fmla="*/ 108 h 115"/>
                <a:gd name="T40" fmla="*/ 147 w 198"/>
                <a:gd name="T41" fmla="*/ 106 h 115"/>
                <a:gd name="T42" fmla="*/ 140 w 198"/>
                <a:gd name="T43" fmla="*/ 104 h 115"/>
                <a:gd name="T44" fmla="*/ 126 w 198"/>
                <a:gd name="T45" fmla="*/ 99 h 115"/>
                <a:gd name="T46" fmla="*/ 112 w 198"/>
                <a:gd name="T47" fmla="*/ 94 h 115"/>
                <a:gd name="T48" fmla="*/ 105 w 198"/>
                <a:gd name="T49" fmla="*/ 91 h 115"/>
                <a:gd name="T50" fmla="*/ 98 w 198"/>
                <a:gd name="T51" fmla="*/ 88 h 115"/>
                <a:gd name="T52" fmla="*/ 85 w 198"/>
                <a:gd name="T53" fmla="*/ 81 h 115"/>
                <a:gd name="T54" fmla="*/ 37 w 198"/>
                <a:gd name="T55" fmla="*/ 46 h 115"/>
                <a:gd name="T56" fmla="*/ 0 w 198"/>
                <a:gd name="T5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5">
                  <a:moveTo>
                    <a:pt x="0" y="0"/>
                  </a:moveTo>
                  <a:cubicBezTo>
                    <a:pt x="11" y="16"/>
                    <a:pt x="25" y="30"/>
                    <a:pt x="40" y="43"/>
                  </a:cubicBezTo>
                  <a:cubicBezTo>
                    <a:pt x="46" y="48"/>
                    <a:pt x="46" y="48"/>
                    <a:pt x="46" y="48"/>
                  </a:cubicBezTo>
                  <a:cubicBezTo>
                    <a:pt x="47" y="49"/>
                    <a:pt x="49" y="50"/>
                    <a:pt x="51" y="52"/>
                  </a:cubicBezTo>
                  <a:cubicBezTo>
                    <a:pt x="55" y="55"/>
                    <a:pt x="59" y="58"/>
                    <a:pt x="63" y="60"/>
                  </a:cubicBezTo>
                  <a:cubicBezTo>
                    <a:pt x="67" y="63"/>
                    <a:pt x="71" y="66"/>
                    <a:pt x="75" y="69"/>
                  </a:cubicBezTo>
                  <a:cubicBezTo>
                    <a:pt x="88" y="76"/>
                    <a:pt x="88" y="76"/>
                    <a:pt x="88" y="76"/>
                  </a:cubicBezTo>
                  <a:cubicBezTo>
                    <a:pt x="92" y="78"/>
                    <a:pt x="97" y="80"/>
                    <a:pt x="101" y="83"/>
                  </a:cubicBezTo>
                  <a:cubicBezTo>
                    <a:pt x="107" y="86"/>
                    <a:pt x="107" y="86"/>
                    <a:pt x="107" y="86"/>
                  </a:cubicBezTo>
                  <a:cubicBezTo>
                    <a:pt x="114" y="89"/>
                    <a:pt x="114" y="89"/>
                    <a:pt x="114" y="89"/>
                  </a:cubicBezTo>
                  <a:cubicBezTo>
                    <a:pt x="119" y="91"/>
                    <a:pt x="123" y="93"/>
                    <a:pt x="128" y="95"/>
                  </a:cubicBezTo>
                  <a:cubicBezTo>
                    <a:pt x="141" y="99"/>
                    <a:pt x="141" y="99"/>
                    <a:pt x="141" y="99"/>
                  </a:cubicBezTo>
                  <a:cubicBezTo>
                    <a:pt x="148" y="102"/>
                    <a:pt x="148" y="102"/>
                    <a:pt x="148" y="102"/>
                  </a:cubicBezTo>
                  <a:cubicBezTo>
                    <a:pt x="155" y="104"/>
                    <a:pt x="155" y="104"/>
                    <a:pt x="155" y="104"/>
                  </a:cubicBezTo>
                  <a:cubicBezTo>
                    <a:pt x="169" y="108"/>
                    <a:pt x="169" y="108"/>
                    <a:pt x="169" y="108"/>
                  </a:cubicBezTo>
                  <a:cubicBezTo>
                    <a:pt x="179" y="111"/>
                    <a:pt x="189" y="112"/>
                    <a:pt x="198" y="115"/>
                  </a:cubicBezTo>
                  <a:cubicBezTo>
                    <a:pt x="193" y="114"/>
                    <a:pt x="188" y="114"/>
                    <a:pt x="183" y="113"/>
                  </a:cubicBezTo>
                  <a:cubicBezTo>
                    <a:pt x="176" y="112"/>
                    <a:pt x="176" y="112"/>
                    <a:pt x="176" y="112"/>
                  </a:cubicBezTo>
                  <a:cubicBezTo>
                    <a:pt x="174" y="112"/>
                    <a:pt x="171" y="111"/>
                    <a:pt x="169" y="111"/>
                  </a:cubicBezTo>
                  <a:cubicBezTo>
                    <a:pt x="154" y="108"/>
                    <a:pt x="154" y="108"/>
                    <a:pt x="154" y="108"/>
                  </a:cubicBezTo>
                  <a:cubicBezTo>
                    <a:pt x="152" y="107"/>
                    <a:pt x="150" y="107"/>
                    <a:pt x="147" y="106"/>
                  </a:cubicBezTo>
                  <a:cubicBezTo>
                    <a:pt x="140" y="104"/>
                    <a:pt x="140" y="104"/>
                    <a:pt x="140" y="104"/>
                  </a:cubicBezTo>
                  <a:cubicBezTo>
                    <a:pt x="126" y="99"/>
                    <a:pt x="126" y="99"/>
                    <a:pt x="126" y="99"/>
                  </a:cubicBezTo>
                  <a:cubicBezTo>
                    <a:pt x="121" y="97"/>
                    <a:pt x="117" y="96"/>
                    <a:pt x="112" y="94"/>
                  </a:cubicBezTo>
                  <a:cubicBezTo>
                    <a:pt x="105" y="91"/>
                    <a:pt x="105" y="91"/>
                    <a:pt x="105" y="91"/>
                  </a:cubicBezTo>
                  <a:cubicBezTo>
                    <a:pt x="98" y="88"/>
                    <a:pt x="98" y="88"/>
                    <a:pt x="98" y="88"/>
                  </a:cubicBezTo>
                  <a:cubicBezTo>
                    <a:pt x="94" y="85"/>
                    <a:pt x="90" y="83"/>
                    <a:pt x="85" y="81"/>
                  </a:cubicBezTo>
                  <a:cubicBezTo>
                    <a:pt x="68" y="71"/>
                    <a:pt x="52" y="60"/>
                    <a:pt x="37" y="46"/>
                  </a:cubicBezTo>
                  <a:cubicBezTo>
                    <a:pt x="22" y="33"/>
                    <a:pt x="9"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18">
              <a:extLst>
                <a:ext uri="{FF2B5EF4-FFF2-40B4-BE49-F238E27FC236}">
                  <a16:creationId xmlns:a16="http://schemas.microsoft.com/office/drawing/2014/main" id="{1F6276CE-3648-45A5-9B68-EB6F0E7E3E35}"/>
                </a:ext>
              </a:extLst>
            </p:cNvPr>
            <p:cNvSpPr>
              <a:spLocks/>
            </p:cNvSpPr>
            <p:nvPr/>
          </p:nvSpPr>
          <p:spPr bwMode="auto">
            <a:xfrm>
              <a:off x="1724026" y="7783513"/>
              <a:ext cx="495300" cy="212725"/>
            </a:xfrm>
            <a:custGeom>
              <a:avLst/>
              <a:gdLst>
                <a:gd name="T0" fmla="*/ 0 w 213"/>
                <a:gd name="T1" fmla="*/ 0 h 92"/>
                <a:gd name="T2" fmla="*/ 46 w 213"/>
                <a:gd name="T3" fmla="*/ 37 h 92"/>
                <a:gd name="T4" fmla="*/ 98 w 213"/>
                <a:gd name="T5" fmla="*/ 64 h 92"/>
                <a:gd name="T6" fmla="*/ 155 w 213"/>
                <a:gd name="T7" fmla="*/ 83 h 92"/>
                <a:gd name="T8" fmla="*/ 184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4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7" y="72"/>
                    <a:pt x="135" y="79"/>
                    <a:pt x="155" y="83"/>
                  </a:cubicBezTo>
                  <a:cubicBezTo>
                    <a:pt x="164" y="86"/>
                    <a:pt x="174" y="87"/>
                    <a:pt x="184"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6" y="90"/>
                    <a:pt x="163" y="89"/>
                    <a:pt x="161" y="89"/>
                  </a:cubicBezTo>
                  <a:cubicBezTo>
                    <a:pt x="154" y="87"/>
                    <a:pt x="154" y="87"/>
                    <a:pt x="154" y="87"/>
                  </a:cubicBezTo>
                  <a:cubicBezTo>
                    <a:pt x="149" y="86"/>
                    <a:pt x="144"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4"/>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19">
              <a:extLst>
                <a:ext uri="{FF2B5EF4-FFF2-40B4-BE49-F238E27FC236}">
                  <a16:creationId xmlns:a16="http://schemas.microsoft.com/office/drawing/2014/main" id="{A42EB60F-4C36-4F78-B5DB-CB137A2430D0}"/>
                </a:ext>
              </a:extLst>
            </p:cNvPr>
            <p:cNvSpPr>
              <a:spLocks/>
            </p:cNvSpPr>
            <p:nvPr/>
          </p:nvSpPr>
          <p:spPr bwMode="auto">
            <a:xfrm>
              <a:off x="1731964" y="7197725"/>
              <a:ext cx="927100" cy="1606550"/>
            </a:xfrm>
            <a:custGeom>
              <a:avLst/>
              <a:gdLst>
                <a:gd name="T0" fmla="*/ 320 w 400"/>
                <a:gd name="T1" fmla="*/ 295 h 692"/>
                <a:gd name="T2" fmla="*/ 334 w 400"/>
                <a:gd name="T3" fmla="*/ 664 h 692"/>
                <a:gd name="T4" fmla="*/ 80 w 400"/>
                <a:gd name="T5" fmla="*/ 396 h 692"/>
                <a:gd name="T6" fmla="*/ 66 w 400"/>
                <a:gd name="T7" fmla="*/ 28 h 692"/>
                <a:gd name="T8" fmla="*/ 320 w 400"/>
                <a:gd name="T9" fmla="*/ 295 h 692"/>
              </a:gdLst>
              <a:ahLst/>
              <a:cxnLst>
                <a:cxn ang="0">
                  <a:pos x="T0" y="T1"/>
                </a:cxn>
                <a:cxn ang="0">
                  <a:pos x="T2" y="T3"/>
                </a:cxn>
                <a:cxn ang="0">
                  <a:pos x="T4" y="T5"/>
                </a:cxn>
                <a:cxn ang="0">
                  <a:pos x="T6" y="T7"/>
                </a:cxn>
                <a:cxn ang="0">
                  <a:pos x="T8" y="T9"/>
                </a:cxn>
              </a:cxnLst>
              <a:rect l="0" t="0" r="r" b="b"/>
              <a:pathLst>
                <a:path w="400" h="692">
                  <a:moveTo>
                    <a:pt x="320" y="295"/>
                  </a:moveTo>
                  <a:cubicBezTo>
                    <a:pt x="394" y="471"/>
                    <a:pt x="400" y="636"/>
                    <a:pt x="334" y="664"/>
                  </a:cubicBezTo>
                  <a:cubicBezTo>
                    <a:pt x="268" y="692"/>
                    <a:pt x="154" y="572"/>
                    <a:pt x="80" y="396"/>
                  </a:cubicBezTo>
                  <a:cubicBezTo>
                    <a:pt x="6" y="221"/>
                    <a:pt x="0" y="56"/>
                    <a:pt x="66" y="28"/>
                  </a:cubicBezTo>
                  <a:cubicBezTo>
                    <a:pt x="133" y="0"/>
                    <a:pt x="247" y="120"/>
                    <a:pt x="320" y="29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0">
              <a:extLst>
                <a:ext uri="{FF2B5EF4-FFF2-40B4-BE49-F238E27FC236}">
                  <a16:creationId xmlns:a16="http://schemas.microsoft.com/office/drawing/2014/main" id="{8E2279A7-1A66-4B09-AD8D-B647C326F61A}"/>
                </a:ext>
              </a:extLst>
            </p:cNvPr>
            <p:cNvSpPr>
              <a:spLocks/>
            </p:cNvSpPr>
            <p:nvPr/>
          </p:nvSpPr>
          <p:spPr bwMode="auto">
            <a:xfrm>
              <a:off x="2128839" y="6700838"/>
              <a:ext cx="1050925" cy="2116138"/>
            </a:xfrm>
            <a:custGeom>
              <a:avLst/>
              <a:gdLst>
                <a:gd name="T0" fmla="*/ 390 w 453"/>
                <a:gd name="T1" fmla="*/ 499 h 911"/>
                <a:gd name="T2" fmla="*/ 112 w 453"/>
                <a:gd name="T3" fmla="*/ 887 h 911"/>
                <a:gd name="T4" fmla="*/ 64 w 453"/>
                <a:gd name="T5" fmla="*/ 412 h 911"/>
                <a:gd name="T6" fmla="*/ 342 w 453"/>
                <a:gd name="T7" fmla="*/ 24 h 911"/>
                <a:gd name="T8" fmla="*/ 390 w 453"/>
                <a:gd name="T9" fmla="*/ 499 h 911"/>
              </a:gdLst>
              <a:ahLst/>
              <a:cxnLst>
                <a:cxn ang="0">
                  <a:pos x="T0" y="T1"/>
                </a:cxn>
                <a:cxn ang="0">
                  <a:pos x="T2" y="T3"/>
                </a:cxn>
                <a:cxn ang="0">
                  <a:pos x="T4" y="T5"/>
                </a:cxn>
                <a:cxn ang="0">
                  <a:pos x="T6" y="T7"/>
                </a:cxn>
                <a:cxn ang="0">
                  <a:pos x="T8" y="T9"/>
                </a:cxn>
              </a:cxnLst>
              <a:rect l="0" t="0" r="r" b="b"/>
              <a:pathLst>
                <a:path w="453" h="911">
                  <a:moveTo>
                    <a:pt x="390" y="499"/>
                  </a:moveTo>
                  <a:cubicBezTo>
                    <a:pt x="327" y="737"/>
                    <a:pt x="202" y="911"/>
                    <a:pt x="112" y="887"/>
                  </a:cubicBezTo>
                  <a:cubicBezTo>
                    <a:pt x="22" y="863"/>
                    <a:pt x="0" y="650"/>
                    <a:pt x="64" y="412"/>
                  </a:cubicBezTo>
                  <a:cubicBezTo>
                    <a:pt x="127" y="174"/>
                    <a:pt x="252" y="0"/>
                    <a:pt x="342" y="24"/>
                  </a:cubicBezTo>
                  <a:cubicBezTo>
                    <a:pt x="432" y="48"/>
                    <a:pt x="453" y="261"/>
                    <a:pt x="390" y="49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1">
              <a:extLst>
                <a:ext uri="{FF2B5EF4-FFF2-40B4-BE49-F238E27FC236}">
                  <a16:creationId xmlns:a16="http://schemas.microsoft.com/office/drawing/2014/main" id="{3CC15602-76D7-4DB4-AE41-583AF740AFDD}"/>
                </a:ext>
              </a:extLst>
            </p:cNvPr>
            <p:cNvSpPr>
              <a:spLocks/>
            </p:cNvSpPr>
            <p:nvPr/>
          </p:nvSpPr>
          <p:spPr bwMode="auto">
            <a:xfrm>
              <a:off x="1933576" y="6861175"/>
              <a:ext cx="949325" cy="1751013"/>
            </a:xfrm>
            <a:custGeom>
              <a:avLst/>
              <a:gdLst>
                <a:gd name="T0" fmla="*/ 0 w 409"/>
                <a:gd name="T1" fmla="*/ 239 h 754"/>
                <a:gd name="T2" fmla="*/ 58 w 409"/>
                <a:gd name="T3" fmla="*/ 366 h 754"/>
                <a:gd name="T4" fmla="*/ 116 w 409"/>
                <a:gd name="T5" fmla="*/ 492 h 754"/>
                <a:gd name="T6" fmla="*/ 174 w 409"/>
                <a:gd name="T7" fmla="*/ 618 h 754"/>
                <a:gd name="T8" fmla="*/ 231 w 409"/>
                <a:gd name="T9" fmla="*/ 745 h 754"/>
                <a:gd name="T10" fmla="*/ 226 w 409"/>
                <a:gd name="T11" fmla="*/ 745 h 754"/>
                <a:gd name="T12" fmla="*/ 248 w 409"/>
                <a:gd name="T13" fmla="*/ 652 h 754"/>
                <a:gd name="T14" fmla="*/ 271 w 409"/>
                <a:gd name="T15" fmla="*/ 559 h 754"/>
                <a:gd name="T16" fmla="*/ 316 w 409"/>
                <a:gd name="T17" fmla="*/ 372 h 754"/>
                <a:gd name="T18" fmla="*/ 363 w 409"/>
                <a:gd name="T19" fmla="*/ 186 h 754"/>
                <a:gd name="T20" fmla="*/ 409 w 409"/>
                <a:gd name="T21" fmla="*/ 0 h 754"/>
                <a:gd name="T22" fmla="*/ 366 w 409"/>
                <a:gd name="T23" fmla="*/ 187 h 754"/>
                <a:gd name="T24" fmla="*/ 321 w 409"/>
                <a:gd name="T25" fmla="*/ 373 h 754"/>
                <a:gd name="T26" fmla="*/ 276 w 409"/>
                <a:gd name="T27" fmla="*/ 560 h 754"/>
                <a:gd name="T28" fmla="*/ 254 w 409"/>
                <a:gd name="T29" fmla="*/ 653 h 754"/>
                <a:gd name="T30" fmla="*/ 231 w 409"/>
                <a:gd name="T31" fmla="*/ 747 h 754"/>
                <a:gd name="T32" fmla="*/ 229 w 409"/>
                <a:gd name="T33" fmla="*/ 754 h 754"/>
                <a:gd name="T34" fmla="*/ 226 w 409"/>
                <a:gd name="T35" fmla="*/ 747 h 754"/>
                <a:gd name="T36" fmla="*/ 169 w 409"/>
                <a:gd name="T37" fmla="*/ 620 h 754"/>
                <a:gd name="T38" fmla="*/ 113 w 409"/>
                <a:gd name="T39" fmla="*/ 493 h 754"/>
                <a:gd name="T40" fmla="*/ 56 w 409"/>
                <a:gd name="T41" fmla="*/ 366 h 754"/>
                <a:gd name="T42" fmla="*/ 0 w 409"/>
                <a:gd name="T43" fmla="*/ 239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754">
                  <a:moveTo>
                    <a:pt x="0" y="239"/>
                  </a:moveTo>
                  <a:cubicBezTo>
                    <a:pt x="58" y="366"/>
                    <a:pt x="58" y="366"/>
                    <a:pt x="58" y="366"/>
                  </a:cubicBezTo>
                  <a:cubicBezTo>
                    <a:pt x="78" y="408"/>
                    <a:pt x="97" y="450"/>
                    <a:pt x="116" y="492"/>
                  </a:cubicBezTo>
                  <a:cubicBezTo>
                    <a:pt x="174" y="618"/>
                    <a:pt x="174" y="618"/>
                    <a:pt x="174" y="618"/>
                  </a:cubicBezTo>
                  <a:cubicBezTo>
                    <a:pt x="231" y="745"/>
                    <a:pt x="231" y="745"/>
                    <a:pt x="231" y="745"/>
                  </a:cubicBezTo>
                  <a:cubicBezTo>
                    <a:pt x="226" y="745"/>
                    <a:pt x="226" y="745"/>
                    <a:pt x="226" y="745"/>
                  </a:cubicBezTo>
                  <a:cubicBezTo>
                    <a:pt x="248" y="652"/>
                    <a:pt x="248" y="652"/>
                    <a:pt x="248" y="652"/>
                  </a:cubicBezTo>
                  <a:cubicBezTo>
                    <a:pt x="271" y="559"/>
                    <a:pt x="271" y="559"/>
                    <a:pt x="271" y="559"/>
                  </a:cubicBezTo>
                  <a:cubicBezTo>
                    <a:pt x="316" y="372"/>
                    <a:pt x="316" y="372"/>
                    <a:pt x="316" y="372"/>
                  </a:cubicBezTo>
                  <a:cubicBezTo>
                    <a:pt x="363" y="186"/>
                    <a:pt x="363" y="186"/>
                    <a:pt x="363" y="186"/>
                  </a:cubicBezTo>
                  <a:cubicBezTo>
                    <a:pt x="409" y="0"/>
                    <a:pt x="409" y="0"/>
                    <a:pt x="409" y="0"/>
                  </a:cubicBezTo>
                  <a:cubicBezTo>
                    <a:pt x="366" y="187"/>
                    <a:pt x="366" y="187"/>
                    <a:pt x="366" y="187"/>
                  </a:cubicBezTo>
                  <a:cubicBezTo>
                    <a:pt x="321" y="373"/>
                    <a:pt x="321" y="373"/>
                    <a:pt x="321" y="373"/>
                  </a:cubicBezTo>
                  <a:cubicBezTo>
                    <a:pt x="276" y="560"/>
                    <a:pt x="276" y="560"/>
                    <a:pt x="276" y="560"/>
                  </a:cubicBezTo>
                  <a:cubicBezTo>
                    <a:pt x="254" y="653"/>
                    <a:pt x="254" y="653"/>
                    <a:pt x="254" y="653"/>
                  </a:cubicBezTo>
                  <a:cubicBezTo>
                    <a:pt x="231" y="747"/>
                    <a:pt x="231" y="747"/>
                    <a:pt x="231" y="747"/>
                  </a:cubicBezTo>
                  <a:cubicBezTo>
                    <a:pt x="229" y="754"/>
                    <a:pt x="229" y="754"/>
                    <a:pt x="229" y="754"/>
                  </a:cubicBezTo>
                  <a:cubicBezTo>
                    <a:pt x="226" y="747"/>
                    <a:pt x="226" y="747"/>
                    <a:pt x="226" y="747"/>
                  </a:cubicBezTo>
                  <a:cubicBezTo>
                    <a:pt x="169" y="620"/>
                    <a:pt x="169" y="620"/>
                    <a:pt x="169" y="620"/>
                  </a:cubicBezTo>
                  <a:cubicBezTo>
                    <a:pt x="113" y="493"/>
                    <a:pt x="113" y="493"/>
                    <a:pt x="113" y="493"/>
                  </a:cubicBezTo>
                  <a:cubicBezTo>
                    <a:pt x="94" y="451"/>
                    <a:pt x="75" y="409"/>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2">
              <a:extLst>
                <a:ext uri="{FF2B5EF4-FFF2-40B4-BE49-F238E27FC236}">
                  <a16:creationId xmlns:a16="http://schemas.microsoft.com/office/drawing/2014/main" id="{79FE662C-BAE2-46F8-B3DF-CFE83868DBAE}"/>
                </a:ext>
              </a:extLst>
            </p:cNvPr>
            <p:cNvSpPr>
              <a:spLocks/>
            </p:cNvSpPr>
            <p:nvPr/>
          </p:nvSpPr>
          <p:spPr bwMode="auto">
            <a:xfrm>
              <a:off x="2392364" y="7794625"/>
              <a:ext cx="165100" cy="409575"/>
            </a:xfrm>
            <a:custGeom>
              <a:avLst/>
              <a:gdLst>
                <a:gd name="T0" fmla="*/ 0 w 71"/>
                <a:gd name="T1" fmla="*/ 0 h 176"/>
                <a:gd name="T2" fmla="*/ 15 w 71"/>
                <a:gd name="T3" fmla="*/ 46 h 176"/>
                <a:gd name="T4" fmla="*/ 30 w 71"/>
                <a:gd name="T5" fmla="*/ 91 h 176"/>
                <a:gd name="T6" fmla="*/ 47 w 71"/>
                <a:gd name="T7" fmla="*/ 135 h 176"/>
                <a:gd name="T8" fmla="*/ 71 w 71"/>
                <a:gd name="T9" fmla="*/ 176 h 176"/>
                <a:gd name="T10" fmla="*/ 43 w 71"/>
                <a:gd name="T11" fmla="*/ 137 h 176"/>
                <a:gd name="T12" fmla="*/ 24 w 71"/>
                <a:gd name="T13" fmla="*/ 93 h 176"/>
                <a:gd name="T14" fmla="*/ 11 w 71"/>
                <a:gd name="T15" fmla="*/ 47 h 176"/>
                <a:gd name="T16" fmla="*/ 0 w 71"/>
                <a:gd name="T1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6">
                  <a:moveTo>
                    <a:pt x="0" y="0"/>
                  </a:moveTo>
                  <a:cubicBezTo>
                    <a:pt x="5" y="16"/>
                    <a:pt x="10" y="31"/>
                    <a:pt x="15" y="46"/>
                  </a:cubicBezTo>
                  <a:cubicBezTo>
                    <a:pt x="20" y="61"/>
                    <a:pt x="25" y="76"/>
                    <a:pt x="30" y="91"/>
                  </a:cubicBezTo>
                  <a:cubicBezTo>
                    <a:pt x="35" y="106"/>
                    <a:pt x="41" y="121"/>
                    <a:pt x="47" y="135"/>
                  </a:cubicBezTo>
                  <a:cubicBezTo>
                    <a:pt x="53" y="149"/>
                    <a:pt x="61" y="163"/>
                    <a:pt x="71" y="176"/>
                  </a:cubicBezTo>
                  <a:cubicBezTo>
                    <a:pt x="59" y="165"/>
                    <a:pt x="50" y="151"/>
                    <a:pt x="43" y="137"/>
                  </a:cubicBezTo>
                  <a:cubicBezTo>
                    <a:pt x="36" y="123"/>
                    <a:pt x="30" y="108"/>
                    <a:pt x="24" y="93"/>
                  </a:cubicBezTo>
                  <a:cubicBezTo>
                    <a:pt x="19" y="78"/>
                    <a:pt x="15" y="62"/>
                    <a:pt x="11" y="47"/>
                  </a:cubicBezTo>
                  <a:cubicBezTo>
                    <a:pt x="7"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3">
              <a:extLst>
                <a:ext uri="{FF2B5EF4-FFF2-40B4-BE49-F238E27FC236}">
                  <a16:creationId xmlns:a16="http://schemas.microsoft.com/office/drawing/2014/main" id="{2E885D78-CCAE-42B8-8BC9-DF34C3134743}"/>
                </a:ext>
              </a:extLst>
            </p:cNvPr>
            <p:cNvSpPr>
              <a:spLocks/>
            </p:cNvSpPr>
            <p:nvPr/>
          </p:nvSpPr>
          <p:spPr bwMode="auto">
            <a:xfrm>
              <a:off x="2457451" y="7613650"/>
              <a:ext cx="146050" cy="401638"/>
            </a:xfrm>
            <a:custGeom>
              <a:avLst/>
              <a:gdLst>
                <a:gd name="T0" fmla="*/ 0 w 63"/>
                <a:gd name="T1" fmla="*/ 0 h 173"/>
                <a:gd name="T2" fmla="*/ 14 w 63"/>
                <a:gd name="T3" fmla="*/ 44 h 173"/>
                <a:gd name="T4" fmla="*/ 28 w 63"/>
                <a:gd name="T5" fmla="*/ 88 h 173"/>
                <a:gd name="T6" fmla="*/ 43 w 63"/>
                <a:gd name="T7" fmla="*/ 131 h 173"/>
                <a:gd name="T8" fmla="*/ 63 w 63"/>
                <a:gd name="T9" fmla="*/ 173 h 173"/>
                <a:gd name="T10" fmla="*/ 39 w 63"/>
                <a:gd name="T11" fmla="*/ 133 h 173"/>
                <a:gd name="T12" fmla="*/ 22 w 63"/>
                <a:gd name="T13" fmla="*/ 90 h 173"/>
                <a:gd name="T14" fmla="*/ 10 w 63"/>
                <a:gd name="T15" fmla="*/ 45 h 173"/>
                <a:gd name="T16" fmla="*/ 0 w 63"/>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73">
                  <a:moveTo>
                    <a:pt x="0" y="0"/>
                  </a:moveTo>
                  <a:cubicBezTo>
                    <a:pt x="5" y="15"/>
                    <a:pt x="10" y="29"/>
                    <a:pt x="14" y="44"/>
                  </a:cubicBezTo>
                  <a:cubicBezTo>
                    <a:pt x="19" y="59"/>
                    <a:pt x="23" y="73"/>
                    <a:pt x="28" y="88"/>
                  </a:cubicBezTo>
                  <a:cubicBezTo>
                    <a:pt x="32" y="103"/>
                    <a:pt x="37" y="117"/>
                    <a:pt x="43" y="131"/>
                  </a:cubicBezTo>
                  <a:cubicBezTo>
                    <a:pt x="48" y="146"/>
                    <a:pt x="54" y="160"/>
                    <a:pt x="63" y="173"/>
                  </a:cubicBezTo>
                  <a:cubicBezTo>
                    <a:pt x="52" y="161"/>
                    <a:pt x="45" y="147"/>
                    <a:pt x="39" y="133"/>
                  </a:cubicBezTo>
                  <a:cubicBezTo>
                    <a:pt x="32" y="119"/>
                    <a:pt x="27" y="105"/>
                    <a:pt x="22" y="90"/>
                  </a:cubicBezTo>
                  <a:cubicBezTo>
                    <a:pt x="18" y="75"/>
                    <a:pt x="14" y="60"/>
                    <a:pt x="10" y="45"/>
                  </a:cubicBezTo>
                  <a:cubicBezTo>
                    <a:pt x="6" y="30"/>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4">
              <a:extLst>
                <a:ext uri="{FF2B5EF4-FFF2-40B4-BE49-F238E27FC236}">
                  <a16:creationId xmlns:a16="http://schemas.microsoft.com/office/drawing/2014/main" id="{B03B87A6-DF84-42BF-9F14-3D80C15503DE}"/>
                </a:ext>
              </a:extLst>
            </p:cNvPr>
            <p:cNvSpPr>
              <a:spLocks/>
            </p:cNvSpPr>
            <p:nvPr/>
          </p:nvSpPr>
          <p:spPr bwMode="auto">
            <a:xfrm>
              <a:off x="2527301" y="7218363"/>
              <a:ext cx="165100" cy="428625"/>
            </a:xfrm>
            <a:custGeom>
              <a:avLst/>
              <a:gdLst>
                <a:gd name="T0" fmla="*/ 0 w 71"/>
                <a:gd name="T1" fmla="*/ 0 h 184"/>
                <a:gd name="T2" fmla="*/ 15 w 71"/>
                <a:gd name="T3" fmla="*/ 47 h 184"/>
                <a:gd name="T4" fmla="*/ 30 w 71"/>
                <a:gd name="T5" fmla="*/ 95 h 184"/>
                <a:gd name="T6" fmla="*/ 47 w 71"/>
                <a:gd name="T7" fmla="*/ 141 h 184"/>
                <a:gd name="T8" fmla="*/ 52 w 71"/>
                <a:gd name="T9" fmla="*/ 152 h 184"/>
                <a:gd name="T10" fmla="*/ 58 w 71"/>
                <a:gd name="T11" fmla="*/ 163 h 184"/>
                <a:gd name="T12" fmla="*/ 71 w 71"/>
                <a:gd name="T13" fmla="*/ 184 h 184"/>
                <a:gd name="T14" fmla="*/ 43 w 71"/>
                <a:gd name="T15" fmla="*/ 143 h 184"/>
                <a:gd name="T16" fmla="*/ 25 w 71"/>
                <a:gd name="T17" fmla="*/ 97 h 184"/>
                <a:gd name="T18" fmla="*/ 11 w 71"/>
                <a:gd name="T19" fmla="*/ 49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5" y="16"/>
                    <a:pt x="10" y="32"/>
                    <a:pt x="15" y="47"/>
                  </a:cubicBezTo>
                  <a:cubicBezTo>
                    <a:pt x="20" y="63"/>
                    <a:pt x="25" y="79"/>
                    <a:pt x="30" y="95"/>
                  </a:cubicBezTo>
                  <a:cubicBezTo>
                    <a:pt x="35" y="110"/>
                    <a:pt x="41" y="126"/>
                    <a:pt x="47" y="141"/>
                  </a:cubicBezTo>
                  <a:cubicBezTo>
                    <a:pt x="49" y="145"/>
                    <a:pt x="51" y="149"/>
                    <a:pt x="52" y="152"/>
                  </a:cubicBezTo>
                  <a:cubicBezTo>
                    <a:pt x="54" y="156"/>
                    <a:pt x="56" y="160"/>
                    <a:pt x="58" y="163"/>
                  </a:cubicBezTo>
                  <a:cubicBezTo>
                    <a:pt x="62" y="171"/>
                    <a:pt x="66" y="178"/>
                    <a:pt x="71" y="184"/>
                  </a:cubicBezTo>
                  <a:cubicBezTo>
                    <a:pt x="59" y="173"/>
                    <a:pt x="50" y="158"/>
                    <a:pt x="43" y="143"/>
                  </a:cubicBezTo>
                  <a:cubicBezTo>
                    <a:pt x="36" y="128"/>
                    <a:pt x="30" y="112"/>
                    <a:pt x="25" y="97"/>
                  </a:cubicBezTo>
                  <a:cubicBezTo>
                    <a:pt x="20" y="81"/>
                    <a:pt x="15" y="65"/>
                    <a:pt x="11" y="49"/>
                  </a:cubicBezTo>
                  <a:cubicBezTo>
                    <a:pt x="7" y="33"/>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
              <a:extLst>
                <a:ext uri="{FF2B5EF4-FFF2-40B4-BE49-F238E27FC236}">
                  <a16:creationId xmlns:a16="http://schemas.microsoft.com/office/drawing/2014/main" id="{4BB6D3EE-2FCE-4CEA-8521-E77B5A985912}"/>
                </a:ext>
              </a:extLst>
            </p:cNvPr>
            <p:cNvSpPr>
              <a:spLocks/>
            </p:cNvSpPr>
            <p:nvPr/>
          </p:nvSpPr>
          <p:spPr bwMode="auto">
            <a:xfrm>
              <a:off x="2741614" y="7162800"/>
              <a:ext cx="296863" cy="285750"/>
            </a:xfrm>
            <a:custGeom>
              <a:avLst/>
              <a:gdLst>
                <a:gd name="T0" fmla="*/ 0 w 128"/>
                <a:gd name="T1" fmla="*/ 123 h 123"/>
                <a:gd name="T2" fmla="*/ 34 w 128"/>
                <a:gd name="T3" fmla="*/ 95 h 123"/>
                <a:gd name="T4" fmla="*/ 66 w 128"/>
                <a:gd name="T5" fmla="*/ 64 h 123"/>
                <a:gd name="T6" fmla="*/ 97 w 128"/>
                <a:gd name="T7" fmla="*/ 32 h 123"/>
                <a:gd name="T8" fmla="*/ 128 w 128"/>
                <a:gd name="T9" fmla="*/ 0 h 123"/>
                <a:gd name="T10" fmla="*/ 100 w 128"/>
                <a:gd name="T11" fmla="*/ 35 h 123"/>
                <a:gd name="T12" fmla="*/ 70 w 128"/>
                <a:gd name="T13" fmla="*/ 68 h 123"/>
                <a:gd name="T14" fmla="*/ 37 w 128"/>
                <a:gd name="T15" fmla="*/ 98 h 123"/>
                <a:gd name="T16" fmla="*/ 0 w 128"/>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3">
                  <a:moveTo>
                    <a:pt x="0" y="123"/>
                  </a:moveTo>
                  <a:cubicBezTo>
                    <a:pt x="12" y="114"/>
                    <a:pt x="23" y="105"/>
                    <a:pt x="34" y="95"/>
                  </a:cubicBezTo>
                  <a:cubicBezTo>
                    <a:pt x="45" y="85"/>
                    <a:pt x="56" y="74"/>
                    <a:pt x="66" y="64"/>
                  </a:cubicBezTo>
                  <a:cubicBezTo>
                    <a:pt x="76" y="53"/>
                    <a:pt x="87" y="42"/>
                    <a:pt x="97" y="32"/>
                  </a:cubicBezTo>
                  <a:cubicBezTo>
                    <a:pt x="107" y="21"/>
                    <a:pt x="117" y="10"/>
                    <a:pt x="128" y="0"/>
                  </a:cubicBezTo>
                  <a:cubicBezTo>
                    <a:pt x="119" y="12"/>
                    <a:pt x="110" y="24"/>
                    <a:pt x="100" y="35"/>
                  </a:cubicBezTo>
                  <a:cubicBezTo>
                    <a:pt x="91" y="46"/>
                    <a:pt x="80" y="57"/>
                    <a:pt x="70" y="68"/>
                  </a:cubicBezTo>
                  <a:cubicBezTo>
                    <a:pt x="60" y="78"/>
                    <a:pt x="49" y="89"/>
                    <a:pt x="37" y="98"/>
                  </a:cubicBezTo>
                  <a:cubicBezTo>
                    <a:pt x="26" y="108"/>
                    <a:pt x="13" y="116"/>
                    <a:pt x="0" y="1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6">
              <a:extLst>
                <a:ext uri="{FF2B5EF4-FFF2-40B4-BE49-F238E27FC236}">
                  <a16:creationId xmlns:a16="http://schemas.microsoft.com/office/drawing/2014/main" id="{E0035838-707B-491F-9648-7CCCE5589DE8}"/>
                </a:ext>
              </a:extLst>
            </p:cNvPr>
            <p:cNvSpPr>
              <a:spLocks/>
            </p:cNvSpPr>
            <p:nvPr/>
          </p:nvSpPr>
          <p:spPr bwMode="auto">
            <a:xfrm>
              <a:off x="2643189" y="7629525"/>
              <a:ext cx="360363" cy="223838"/>
            </a:xfrm>
            <a:custGeom>
              <a:avLst/>
              <a:gdLst>
                <a:gd name="T0" fmla="*/ 0 w 155"/>
                <a:gd name="T1" fmla="*/ 96 h 96"/>
                <a:gd name="T2" fmla="*/ 40 w 155"/>
                <a:gd name="T3" fmla="*/ 75 h 96"/>
                <a:gd name="T4" fmla="*/ 78 w 155"/>
                <a:gd name="T5" fmla="*/ 51 h 96"/>
                <a:gd name="T6" fmla="*/ 116 w 155"/>
                <a:gd name="T7" fmla="*/ 25 h 96"/>
                <a:gd name="T8" fmla="*/ 155 w 155"/>
                <a:gd name="T9" fmla="*/ 0 h 96"/>
                <a:gd name="T10" fmla="*/ 119 w 155"/>
                <a:gd name="T11" fmla="*/ 29 h 96"/>
                <a:gd name="T12" fmla="*/ 81 w 155"/>
                <a:gd name="T13" fmla="*/ 55 h 96"/>
                <a:gd name="T14" fmla="*/ 42 w 155"/>
                <a:gd name="T15" fmla="*/ 79 h 96"/>
                <a:gd name="T16" fmla="*/ 0 w 155"/>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6">
                  <a:moveTo>
                    <a:pt x="0" y="96"/>
                  </a:moveTo>
                  <a:cubicBezTo>
                    <a:pt x="14" y="91"/>
                    <a:pt x="27" y="83"/>
                    <a:pt x="40" y="75"/>
                  </a:cubicBezTo>
                  <a:cubicBezTo>
                    <a:pt x="53" y="68"/>
                    <a:pt x="66" y="59"/>
                    <a:pt x="78" y="51"/>
                  </a:cubicBezTo>
                  <a:cubicBezTo>
                    <a:pt x="116" y="25"/>
                    <a:pt x="116" y="25"/>
                    <a:pt x="116" y="25"/>
                  </a:cubicBezTo>
                  <a:cubicBezTo>
                    <a:pt x="129" y="17"/>
                    <a:pt x="142" y="8"/>
                    <a:pt x="155" y="0"/>
                  </a:cubicBezTo>
                  <a:cubicBezTo>
                    <a:pt x="143" y="10"/>
                    <a:pt x="131" y="19"/>
                    <a:pt x="119" y="29"/>
                  </a:cubicBezTo>
                  <a:cubicBezTo>
                    <a:pt x="107" y="38"/>
                    <a:pt x="94" y="47"/>
                    <a:pt x="81" y="55"/>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7">
              <a:extLst>
                <a:ext uri="{FF2B5EF4-FFF2-40B4-BE49-F238E27FC236}">
                  <a16:creationId xmlns:a16="http://schemas.microsoft.com/office/drawing/2014/main" id="{B1D7DE74-1CA6-452C-86FB-FD2237154DA6}"/>
                </a:ext>
              </a:extLst>
            </p:cNvPr>
            <p:cNvSpPr>
              <a:spLocks/>
            </p:cNvSpPr>
            <p:nvPr/>
          </p:nvSpPr>
          <p:spPr bwMode="auto">
            <a:xfrm>
              <a:off x="2582864" y="7889875"/>
              <a:ext cx="322263" cy="214313"/>
            </a:xfrm>
            <a:custGeom>
              <a:avLst/>
              <a:gdLst>
                <a:gd name="T0" fmla="*/ 0 w 139"/>
                <a:gd name="T1" fmla="*/ 92 h 92"/>
                <a:gd name="T2" fmla="*/ 19 w 139"/>
                <a:gd name="T3" fmla="*/ 84 h 92"/>
                <a:gd name="T4" fmla="*/ 28 w 139"/>
                <a:gd name="T5" fmla="*/ 78 h 92"/>
                <a:gd name="T6" fmla="*/ 37 w 139"/>
                <a:gd name="T7" fmla="*/ 73 h 92"/>
                <a:gd name="T8" fmla="*/ 71 w 139"/>
                <a:gd name="T9" fmla="*/ 49 h 92"/>
                <a:gd name="T10" fmla="*/ 105 w 139"/>
                <a:gd name="T11" fmla="*/ 24 h 92"/>
                <a:gd name="T12" fmla="*/ 139 w 139"/>
                <a:gd name="T13" fmla="*/ 0 h 92"/>
                <a:gd name="T14" fmla="*/ 107 w 139"/>
                <a:gd name="T15" fmla="*/ 27 h 92"/>
                <a:gd name="T16" fmla="*/ 74 w 139"/>
                <a:gd name="T17" fmla="*/ 53 h 92"/>
                <a:gd name="T18" fmla="*/ 39 w 139"/>
                <a:gd name="T19" fmla="*/ 77 h 92"/>
                <a:gd name="T20" fmla="*/ 30 w 139"/>
                <a:gd name="T21" fmla="*/ 82 h 92"/>
                <a:gd name="T22" fmla="*/ 20 w 139"/>
                <a:gd name="T23" fmla="*/ 86 h 92"/>
                <a:gd name="T24" fmla="*/ 0 w 139"/>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2">
                  <a:moveTo>
                    <a:pt x="0" y="92"/>
                  </a:moveTo>
                  <a:cubicBezTo>
                    <a:pt x="6"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2"/>
                    <a:pt x="51" y="70"/>
                    <a:pt x="39" y="77"/>
                  </a:cubicBezTo>
                  <a:cubicBezTo>
                    <a:pt x="36" y="78"/>
                    <a:pt x="33" y="80"/>
                    <a:pt x="30" y="82"/>
                  </a:cubicBezTo>
                  <a:cubicBezTo>
                    <a:pt x="27" y="83"/>
                    <a:pt x="23" y="85"/>
                    <a:pt x="20" y="86"/>
                  </a:cubicBezTo>
                  <a:cubicBezTo>
                    <a:pt x="13" y="89"/>
                    <a:pt x="7" y="91"/>
                    <a:pt x="0"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
              <a:extLst>
                <a:ext uri="{FF2B5EF4-FFF2-40B4-BE49-F238E27FC236}">
                  <a16:creationId xmlns:a16="http://schemas.microsoft.com/office/drawing/2014/main" id="{65942373-B2FE-4BB5-8E92-1D2DBA6BA5BF}"/>
                </a:ext>
              </a:extLst>
            </p:cNvPr>
            <p:cNvSpPr>
              <a:spLocks/>
            </p:cNvSpPr>
            <p:nvPr/>
          </p:nvSpPr>
          <p:spPr bwMode="auto">
            <a:xfrm>
              <a:off x="2536826" y="8075613"/>
              <a:ext cx="342900" cy="215900"/>
            </a:xfrm>
            <a:custGeom>
              <a:avLst/>
              <a:gdLst>
                <a:gd name="T0" fmla="*/ 0 w 148"/>
                <a:gd name="T1" fmla="*/ 93 h 93"/>
                <a:gd name="T2" fmla="*/ 40 w 148"/>
                <a:gd name="T3" fmla="*/ 75 h 93"/>
                <a:gd name="T4" fmla="*/ 77 w 148"/>
                <a:gd name="T5" fmla="*/ 52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2"/>
                  </a:cubicBezTo>
                  <a:cubicBezTo>
                    <a:pt x="89" y="43"/>
                    <a:pt x="101" y="35"/>
                    <a:pt x="112" y="26"/>
                  </a:cubicBezTo>
                  <a:cubicBezTo>
                    <a:pt x="124" y="17"/>
                    <a:pt x="136" y="8"/>
                    <a:pt x="148" y="0"/>
                  </a:cubicBezTo>
                  <a:cubicBezTo>
                    <a:pt x="137" y="10"/>
                    <a:pt x="126" y="20"/>
                    <a:pt x="115" y="29"/>
                  </a:cubicBezTo>
                  <a:cubicBezTo>
                    <a:pt x="104" y="39"/>
                    <a:pt x="92" y="48"/>
                    <a:pt x="80" y="56"/>
                  </a:cubicBezTo>
                  <a:cubicBezTo>
                    <a:pt x="68" y="65"/>
                    <a:pt x="55" y="73"/>
                    <a:pt x="42" y="79"/>
                  </a:cubicBezTo>
                  <a:cubicBezTo>
                    <a:pt x="29" y="86"/>
                    <a:pt x="14"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9">
              <a:extLst>
                <a:ext uri="{FF2B5EF4-FFF2-40B4-BE49-F238E27FC236}">
                  <a16:creationId xmlns:a16="http://schemas.microsoft.com/office/drawing/2014/main" id="{7EFB17C7-AF29-4422-AC4F-F4D82DA485EB}"/>
                </a:ext>
              </a:extLst>
            </p:cNvPr>
            <p:cNvSpPr>
              <a:spLocks/>
            </p:cNvSpPr>
            <p:nvPr/>
          </p:nvSpPr>
          <p:spPr bwMode="auto">
            <a:xfrm>
              <a:off x="1909764" y="7639050"/>
              <a:ext cx="171450" cy="109538"/>
            </a:xfrm>
            <a:custGeom>
              <a:avLst/>
              <a:gdLst>
                <a:gd name="T0" fmla="*/ 0 w 74"/>
                <a:gd name="T1" fmla="*/ 0 h 47"/>
                <a:gd name="T2" fmla="*/ 16 w 74"/>
                <a:gd name="T3" fmla="*/ 16 h 47"/>
                <a:gd name="T4" fmla="*/ 34 w 74"/>
                <a:gd name="T5" fmla="*/ 28 h 47"/>
                <a:gd name="T6" fmla="*/ 54 w 74"/>
                <a:gd name="T7" fmla="*/ 38 h 47"/>
                <a:gd name="T8" fmla="*/ 74 w 74"/>
                <a:gd name="T9" fmla="*/ 47 h 47"/>
                <a:gd name="T10" fmla="*/ 52 w 74"/>
                <a:gd name="T11" fmla="*/ 42 h 47"/>
                <a:gd name="T12" fmla="*/ 31 w 74"/>
                <a:gd name="T13" fmla="*/ 33 h 47"/>
                <a:gd name="T14" fmla="*/ 13 w 74"/>
                <a:gd name="T15" fmla="*/ 19 h 47"/>
                <a:gd name="T16" fmla="*/ 0 w 74"/>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7">
                  <a:moveTo>
                    <a:pt x="0" y="0"/>
                  </a:moveTo>
                  <a:cubicBezTo>
                    <a:pt x="5" y="6"/>
                    <a:pt x="10" y="11"/>
                    <a:pt x="16" y="16"/>
                  </a:cubicBezTo>
                  <a:cubicBezTo>
                    <a:pt x="21" y="20"/>
                    <a:pt x="27" y="24"/>
                    <a:pt x="34" y="28"/>
                  </a:cubicBezTo>
                  <a:cubicBezTo>
                    <a:pt x="40" y="32"/>
                    <a:pt x="47" y="35"/>
                    <a:pt x="54" y="38"/>
                  </a:cubicBezTo>
                  <a:cubicBezTo>
                    <a:pt x="60" y="41"/>
                    <a:pt x="67" y="44"/>
                    <a:pt x="74" y="47"/>
                  </a:cubicBezTo>
                  <a:cubicBezTo>
                    <a:pt x="67" y="46"/>
                    <a:pt x="59" y="44"/>
                    <a:pt x="52" y="42"/>
                  </a:cubicBezTo>
                  <a:cubicBezTo>
                    <a:pt x="45" y="40"/>
                    <a:pt x="38" y="37"/>
                    <a:pt x="31" y="33"/>
                  </a:cubicBezTo>
                  <a:cubicBezTo>
                    <a:pt x="24" y="29"/>
                    <a:pt x="18" y="24"/>
                    <a:pt x="13" y="19"/>
                  </a:cubicBezTo>
                  <a:cubicBezTo>
                    <a:pt x="7" y="13"/>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30">
              <a:extLst>
                <a:ext uri="{FF2B5EF4-FFF2-40B4-BE49-F238E27FC236}">
                  <a16:creationId xmlns:a16="http://schemas.microsoft.com/office/drawing/2014/main" id="{C605FC16-0AE0-4B2A-B696-E6E973D0B95E}"/>
                </a:ext>
              </a:extLst>
            </p:cNvPr>
            <p:cNvSpPr>
              <a:spLocks/>
            </p:cNvSpPr>
            <p:nvPr/>
          </p:nvSpPr>
          <p:spPr bwMode="auto">
            <a:xfrm>
              <a:off x="2109789" y="7527925"/>
              <a:ext cx="66675" cy="279400"/>
            </a:xfrm>
            <a:custGeom>
              <a:avLst/>
              <a:gdLst>
                <a:gd name="T0" fmla="*/ 0 w 29"/>
                <a:gd name="T1" fmla="*/ 120 h 120"/>
                <a:gd name="T2" fmla="*/ 10 w 29"/>
                <a:gd name="T3" fmla="*/ 91 h 120"/>
                <a:gd name="T4" fmla="*/ 18 w 29"/>
                <a:gd name="T5" fmla="*/ 61 h 120"/>
                <a:gd name="T6" fmla="*/ 23 w 29"/>
                <a:gd name="T7" fmla="*/ 31 h 120"/>
                <a:gd name="T8" fmla="*/ 27 w 29"/>
                <a:gd name="T9" fmla="*/ 0 h 120"/>
                <a:gd name="T10" fmla="*/ 28 w 29"/>
                <a:gd name="T11" fmla="*/ 31 h 120"/>
                <a:gd name="T12" fmla="*/ 23 w 29"/>
                <a:gd name="T13" fmla="*/ 62 h 120"/>
                <a:gd name="T14" fmla="*/ 14 w 29"/>
                <a:gd name="T15" fmla="*/ 92 h 120"/>
                <a:gd name="T16" fmla="*/ 0 w 29"/>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0">
                  <a:moveTo>
                    <a:pt x="0" y="120"/>
                  </a:moveTo>
                  <a:cubicBezTo>
                    <a:pt x="3" y="110"/>
                    <a:pt x="7" y="100"/>
                    <a:pt x="10" y="91"/>
                  </a:cubicBezTo>
                  <a:cubicBezTo>
                    <a:pt x="13" y="81"/>
                    <a:pt x="16" y="71"/>
                    <a:pt x="18" y="61"/>
                  </a:cubicBezTo>
                  <a:cubicBezTo>
                    <a:pt x="20" y="51"/>
                    <a:pt x="22" y="41"/>
                    <a:pt x="23" y="31"/>
                  </a:cubicBezTo>
                  <a:cubicBezTo>
                    <a:pt x="25" y="21"/>
                    <a:pt x="26" y="11"/>
                    <a:pt x="27" y="0"/>
                  </a:cubicBezTo>
                  <a:cubicBezTo>
                    <a:pt x="28" y="11"/>
                    <a:pt x="29" y="21"/>
                    <a:pt x="28" y="31"/>
                  </a:cubicBezTo>
                  <a:cubicBezTo>
                    <a:pt x="27" y="42"/>
                    <a:pt x="26" y="52"/>
                    <a:pt x="23" y="62"/>
                  </a:cubicBezTo>
                  <a:cubicBezTo>
                    <a:pt x="21" y="72"/>
                    <a:pt x="18" y="82"/>
                    <a:pt x="14" y="92"/>
                  </a:cubicBezTo>
                  <a:cubicBezTo>
                    <a:pt x="10" y="102"/>
                    <a:pt x="5" y="111"/>
                    <a:pt x="0" y="1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31">
              <a:extLst>
                <a:ext uri="{FF2B5EF4-FFF2-40B4-BE49-F238E27FC236}">
                  <a16:creationId xmlns:a16="http://schemas.microsoft.com/office/drawing/2014/main" id="{992468E4-4D91-4C67-99D8-DB68CD7B74F5}"/>
                </a:ext>
              </a:extLst>
            </p:cNvPr>
            <p:cNvSpPr>
              <a:spLocks/>
            </p:cNvSpPr>
            <p:nvPr/>
          </p:nvSpPr>
          <p:spPr bwMode="auto">
            <a:xfrm>
              <a:off x="1900239" y="7924800"/>
              <a:ext cx="309563" cy="106363"/>
            </a:xfrm>
            <a:custGeom>
              <a:avLst/>
              <a:gdLst>
                <a:gd name="T0" fmla="*/ 133 w 133"/>
                <a:gd name="T1" fmla="*/ 46 h 46"/>
                <a:gd name="T2" fmla="*/ 98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9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8" y="42"/>
                  </a:cubicBezTo>
                  <a:cubicBezTo>
                    <a:pt x="86" y="40"/>
                    <a:pt x="74" y="37"/>
                    <a:pt x="63" y="33"/>
                  </a:cubicBezTo>
                  <a:cubicBezTo>
                    <a:pt x="52" y="29"/>
                    <a:pt x="41" y="24"/>
                    <a:pt x="30" y="19"/>
                  </a:cubicBezTo>
                  <a:cubicBezTo>
                    <a:pt x="20" y="13"/>
                    <a:pt x="10" y="7"/>
                    <a:pt x="0" y="0"/>
                  </a:cubicBezTo>
                  <a:cubicBezTo>
                    <a:pt x="11" y="5"/>
                    <a:pt x="22" y="10"/>
                    <a:pt x="32" y="15"/>
                  </a:cubicBezTo>
                  <a:cubicBezTo>
                    <a:pt x="43" y="19"/>
                    <a:pt x="54" y="24"/>
                    <a:pt x="65" y="28"/>
                  </a:cubicBezTo>
                  <a:cubicBezTo>
                    <a:pt x="76" y="31"/>
                    <a:pt x="87" y="35"/>
                    <a:pt x="99" y="38"/>
                  </a:cubicBezTo>
                  <a:cubicBezTo>
                    <a:pt x="110" y="41"/>
                    <a:pt x="122"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32">
              <a:extLst>
                <a:ext uri="{FF2B5EF4-FFF2-40B4-BE49-F238E27FC236}">
                  <a16:creationId xmlns:a16="http://schemas.microsoft.com/office/drawing/2014/main" id="{C39111F5-B723-47C2-AEDC-0ACC3DD94E14}"/>
                </a:ext>
              </a:extLst>
            </p:cNvPr>
            <p:cNvSpPr>
              <a:spLocks/>
            </p:cNvSpPr>
            <p:nvPr/>
          </p:nvSpPr>
          <p:spPr bwMode="auto">
            <a:xfrm>
              <a:off x="2257426" y="7772400"/>
              <a:ext cx="58738" cy="363538"/>
            </a:xfrm>
            <a:custGeom>
              <a:avLst/>
              <a:gdLst>
                <a:gd name="T0" fmla="*/ 0 w 25"/>
                <a:gd name="T1" fmla="*/ 157 h 157"/>
                <a:gd name="T2" fmla="*/ 10 w 25"/>
                <a:gd name="T3" fmla="*/ 118 h 157"/>
                <a:gd name="T4" fmla="*/ 16 w 25"/>
                <a:gd name="T5" fmla="*/ 79 h 157"/>
                <a:gd name="T6" fmla="*/ 20 w 25"/>
                <a:gd name="T7" fmla="*/ 39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3" y="144"/>
                    <a:pt x="7" y="131"/>
                    <a:pt x="10" y="118"/>
                  </a:cubicBezTo>
                  <a:cubicBezTo>
                    <a:pt x="12" y="105"/>
                    <a:pt x="15" y="92"/>
                    <a:pt x="16" y="79"/>
                  </a:cubicBezTo>
                  <a:cubicBezTo>
                    <a:pt x="18" y="66"/>
                    <a:pt x="19" y="53"/>
                    <a:pt x="20" y="39"/>
                  </a:cubicBezTo>
                  <a:cubicBezTo>
                    <a:pt x="21" y="26"/>
                    <a:pt x="22" y="13"/>
                    <a:pt x="23" y="0"/>
                  </a:cubicBezTo>
                  <a:cubicBezTo>
                    <a:pt x="24" y="13"/>
                    <a:pt x="25" y="26"/>
                    <a:pt x="25" y="40"/>
                  </a:cubicBezTo>
                  <a:cubicBezTo>
                    <a:pt x="25" y="53"/>
                    <a:pt x="24" y="66"/>
                    <a:pt x="22" y="80"/>
                  </a:cubicBezTo>
                  <a:cubicBezTo>
                    <a:pt x="20" y="93"/>
                    <a:pt x="18" y="106"/>
                    <a:pt x="14" y="119"/>
                  </a:cubicBezTo>
                  <a:cubicBezTo>
                    <a:pt x="10"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33">
              <a:extLst>
                <a:ext uri="{FF2B5EF4-FFF2-40B4-BE49-F238E27FC236}">
                  <a16:creationId xmlns:a16="http://schemas.microsoft.com/office/drawing/2014/main" id="{6AE728F2-0BEE-4B77-9206-52F77350BE97}"/>
                </a:ext>
              </a:extLst>
            </p:cNvPr>
            <p:cNvSpPr>
              <a:spLocks/>
            </p:cNvSpPr>
            <p:nvPr/>
          </p:nvSpPr>
          <p:spPr bwMode="auto">
            <a:xfrm>
              <a:off x="2054226" y="8191500"/>
              <a:ext cx="263525" cy="85725"/>
            </a:xfrm>
            <a:custGeom>
              <a:avLst/>
              <a:gdLst>
                <a:gd name="T0" fmla="*/ 114 w 114"/>
                <a:gd name="T1" fmla="*/ 35 h 37"/>
                <a:gd name="T2" fmla="*/ 84 w 114"/>
                <a:gd name="T3" fmla="*/ 35 h 37"/>
                <a:gd name="T4" fmla="*/ 54 w 114"/>
                <a:gd name="T5" fmla="*/ 28 h 37"/>
                <a:gd name="T6" fmla="*/ 26 w 114"/>
                <a:gd name="T7" fmla="*/ 16 h 37"/>
                <a:gd name="T8" fmla="*/ 0 w 114"/>
                <a:gd name="T9" fmla="*/ 0 h 37"/>
                <a:gd name="T10" fmla="*/ 28 w 114"/>
                <a:gd name="T11" fmla="*/ 12 h 37"/>
                <a:gd name="T12" fmla="*/ 56 w 114"/>
                <a:gd name="T13" fmla="*/ 23 h 37"/>
                <a:gd name="T14" fmla="*/ 84 w 114"/>
                <a:gd name="T15" fmla="*/ 31 h 37"/>
                <a:gd name="T16" fmla="*/ 114 w 114"/>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5"/>
                  </a:moveTo>
                  <a:cubicBezTo>
                    <a:pt x="104" y="37"/>
                    <a:pt x="94" y="37"/>
                    <a:pt x="84" y="35"/>
                  </a:cubicBezTo>
                  <a:cubicBezTo>
                    <a:pt x="74" y="34"/>
                    <a:pt x="64" y="32"/>
                    <a:pt x="54" y="28"/>
                  </a:cubicBezTo>
                  <a:cubicBezTo>
                    <a:pt x="44" y="25"/>
                    <a:pt x="35" y="21"/>
                    <a:pt x="26" y="16"/>
                  </a:cubicBezTo>
                  <a:cubicBezTo>
                    <a:pt x="17" y="11"/>
                    <a:pt x="8" y="6"/>
                    <a:pt x="0" y="0"/>
                  </a:cubicBezTo>
                  <a:cubicBezTo>
                    <a:pt x="28" y="12"/>
                    <a:pt x="28" y="12"/>
                    <a:pt x="28" y="12"/>
                  </a:cubicBezTo>
                  <a:cubicBezTo>
                    <a:pt x="37" y="16"/>
                    <a:pt x="46" y="20"/>
                    <a:pt x="56" y="23"/>
                  </a:cubicBezTo>
                  <a:cubicBezTo>
                    <a:pt x="65" y="26"/>
                    <a:pt x="75"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34">
              <a:extLst>
                <a:ext uri="{FF2B5EF4-FFF2-40B4-BE49-F238E27FC236}">
                  <a16:creationId xmlns:a16="http://schemas.microsoft.com/office/drawing/2014/main" id="{A49EAADD-879C-4DDF-ACAD-F3BC2C403DDD}"/>
                </a:ext>
              </a:extLst>
            </p:cNvPr>
            <p:cNvSpPr>
              <a:spLocks/>
            </p:cNvSpPr>
            <p:nvPr/>
          </p:nvSpPr>
          <p:spPr bwMode="auto">
            <a:xfrm>
              <a:off x="1843089" y="8666163"/>
              <a:ext cx="981075" cy="552450"/>
            </a:xfrm>
            <a:custGeom>
              <a:avLst/>
              <a:gdLst>
                <a:gd name="T0" fmla="*/ 618 w 618"/>
                <a:gd name="T1" fmla="*/ 0 h 348"/>
                <a:gd name="T2" fmla="*/ 547 w 618"/>
                <a:gd name="T3" fmla="*/ 348 h 348"/>
                <a:gd name="T4" fmla="*/ 95 w 618"/>
                <a:gd name="T5" fmla="*/ 348 h 348"/>
                <a:gd name="T6" fmla="*/ 0 w 618"/>
                <a:gd name="T7" fmla="*/ 0 h 348"/>
                <a:gd name="T8" fmla="*/ 618 w 618"/>
                <a:gd name="T9" fmla="*/ 0 h 348"/>
              </a:gdLst>
              <a:ahLst/>
              <a:cxnLst>
                <a:cxn ang="0">
                  <a:pos x="T0" y="T1"/>
                </a:cxn>
                <a:cxn ang="0">
                  <a:pos x="T2" y="T3"/>
                </a:cxn>
                <a:cxn ang="0">
                  <a:pos x="T4" y="T5"/>
                </a:cxn>
                <a:cxn ang="0">
                  <a:pos x="T6" y="T7"/>
                </a:cxn>
                <a:cxn ang="0">
                  <a:pos x="T8" y="T9"/>
                </a:cxn>
              </a:cxnLst>
              <a:rect l="0" t="0" r="r" b="b"/>
              <a:pathLst>
                <a:path w="618" h="348">
                  <a:moveTo>
                    <a:pt x="618" y="0"/>
                  </a:moveTo>
                  <a:lnTo>
                    <a:pt x="547" y="348"/>
                  </a:lnTo>
                  <a:lnTo>
                    <a:pt x="95" y="348"/>
                  </a:lnTo>
                  <a:lnTo>
                    <a:pt x="0" y="0"/>
                  </a:lnTo>
                  <a:lnTo>
                    <a:pt x="618"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35">
              <a:extLst>
                <a:ext uri="{FF2B5EF4-FFF2-40B4-BE49-F238E27FC236}">
                  <a16:creationId xmlns:a16="http://schemas.microsoft.com/office/drawing/2014/main" id="{39C935AE-F09C-48E9-B358-05A9C4AA1D1C}"/>
                </a:ext>
              </a:extLst>
            </p:cNvPr>
            <p:cNvSpPr>
              <a:spLocks/>
            </p:cNvSpPr>
            <p:nvPr/>
          </p:nvSpPr>
          <p:spPr bwMode="auto">
            <a:xfrm>
              <a:off x="2654301" y="8666163"/>
              <a:ext cx="169863" cy="552450"/>
            </a:xfrm>
            <a:custGeom>
              <a:avLst/>
              <a:gdLst>
                <a:gd name="T0" fmla="*/ 107 w 107"/>
                <a:gd name="T1" fmla="*/ 0 h 348"/>
                <a:gd name="T2" fmla="*/ 36 w 107"/>
                <a:gd name="T3" fmla="*/ 348 h 348"/>
                <a:gd name="T4" fmla="*/ 0 w 107"/>
                <a:gd name="T5" fmla="*/ 348 h 348"/>
                <a:gd name="T6" fmla="*/ 71 w 107"/>
                <a:gd name="T7" fmla="*/ 0 h 348"/>
                <a:gd name="T8" fmla="*/ 107 w 107"/>
                <a:gd name="T9" fmla="*/ 0 h 348"/>
              </a:gdLst>
              <a:ahLst/>
              <a:cxnLst>
                <a:cxn ang="0">
                  <a:pos x="T0" y="T1"/>
                </a:cxn>
                <a:cxn ang="0">
                  <a:pos x="T2" y="T3"/>
                </a:cxn>
                <a:cxn ang="0">
                  <a:pos x="T4" y="T5"/>
                </a:cxn>
                <a:cxn ang="0">
                  <a:pos x="T6" y="T7"/>
                </a:cxn>
                <a:cxn ang="0">
                  <a:pos x="T8" y="T9"/>
                </a:cxn>
              </a:cxnLst>
              <a:rect l="0" t="0" r="r" b="b"/>
              <a:pathLst>
                <a:path w="107" h="348">
                  <a:moveTo>
                    <a:pt x="107" y="0"/>
                  </a:moveTo>
                  <a:lnTo>
                    <a:pt x="36" y="348"/>
                  </a:lnTo>
                  <a:lnTo>
                    <a:pt x="0" y="348"/>
                  </a:lnTo>
                  <a:lnTo>
                    <a:pt x="71" y="0"/>
                  </a:lnTo>
                  <a:lnTo>
                    <a:pt x="10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4A0E304C-D7AE-4D51-93AB-4C19545DDDEA}"/>
              </a:ext>
            </a:extLst>
          </p:cNvPr>
          <p:cNvGrpSpPr/>
          <p:nvPr/>
        </p:nvGrpSpPr>
        <p:grpSpPr>
          <a:xfrm>
            <a:off x="2917032" y="6342063"/>
            <a:ext cx="1069975" cy="3376612"/>
            <a:chOff x="4219576" y="5846763"/>
            <a:chExt cx="1069975" cy="3376612"/>
          </a:xfrm>
        </p:grpSpPr>
        <p:sp>
          <p:nvSpPr>
            <p:cNvPr id="98" name="Freeform 63">
              <a:extLst>
                <a:ext uri="{FF2B5EF4-FFF2-40B4-BE49-F238E27FC236}">
                  <a16:creationId xmlns:a16="http://schemas.microsoft.com/office/drawing/2014/main" id="{B9B94E3E-5DE7-411E-B47E-13AD17E79B04}"/>
                </a:ext>
              </a:extLst>
            </p:cNvPr>
            <p:cNvSpPr>
              <a:spLocks/>
            </p:cNvSpPr>
            <p:nvPr/>
          </p:nvSpPr>
          <p:spPr bwMode="auto">
            <a:xfrm>
              <a:off x="4448176" y="6610350"/>
              <a:ext cx="79375" cy="90488"/>
            </a:xfrm>
            <a:custGeom>
              <a:avLst/>
              <a:gdLst>
                <a:gd name="T0" fmla="*/ 50 w 50"/>
                <a:gd name="T1" fmla="*/ 44 h 57"/>
                <a:gd name="T2" fmla="*/ 35 w 50"/>
                <a:gd name="T3" fmla="*/ 54 h 57"/>
                <a:gd name="T4" fmla="*/ 31 w 50"/>
                <a:gd name="T5" fmla="*/ 57 h 57"/>
                <a:gd name="T6" fmla="*/ 0 w 50"/>
                <a:gd name="T7" fmla="*/ 13 h 57"/>
                <a:gd name="T8" fmla="*/ 5 w 50"/>
                <a:gd name="T9" fmla="*/ 10 h 57"/>
                <a:gd name="T10" fmla="*/ 19 w 50"/>
                <a:gd name="T11" fmla="*/ 0 h 57"/>
                <a:gd name="T12" fmla="*/ 50 w 50"/>
                <a:gd name="T13" fmla="*/ 44 h 57"/>
              </a:gdLst>
              <a:ahLst/>
              <a:cxnLst>
                <a:cxn ang="0">
                  <a:pos x="T0" y="T1"/>
                </a:cxn>
                <a:cxn ang="0">
                  <a:pos x="T2" y="T3"/>
                </a:cxn>
                <a:cxn ang="0">
                  <a:pos x="T4" y="T5"/>
                </a:cxn>
                <a:cxn ang="0">
                  <a:pos x="T6" y="T7"/>
                </a:cxn>
                <a:cxn ang="0">
                  <a:pos x="T8" y="T9"/>
                </a:cxn>
                <a:cxn ang="0">
                  <a:pos x="T10" y="T11"/>
                </a:cxn>
                <a:cxn ang="0">
                  <a:pos x="T12" y="T13"/>
                </a:cxn>
              </a:cxnLst>
              <a:rect l="0" t="0" r="r" b="b"/>
              <a:pathLst>
                <a:path w="50" h="57">
                  <a:moveTo>
                    <a:pt x="50" y="44"/>
                  </a:moveTo>
                  <a:lnTo>
                    <a:pt x="35" y="54"/>
                  </a:lnTo>
                  <a:lnTo>
                    <a:pt x="31" y="57"/>
                  </a:lnTo>
                  <a:lnTo>
                    <a:pt x="0" y="13"/>
                  </a:lnTo>
                  <a:lnTo>
                    <a:pt x="5" y="10"/>
                  </a:lnTo>
                  <a:lnTo>
                    <a:pt x="19" y="0"/>
                  </a:lnTo>
                  <a:lnTo>
                    <a:pt x="50"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64">
              <a:extLst>
                <a:ext uri="{FF2B5EF4-FFF2-40B4-BE49-F238E27FC236}">
                  <a16:creationId xmlns:a16="http://schemas.microsoft.com/office/drawing/2014/main" id="{C410BE68-4AB3-4B64-8512-6A93E3C71497}"/>
                </a:ext>
              </a:extLst>
            </p:cNvPr>
            <p:cNvSpPr>
              <a:spLocks/>
            </p:cNvSpPr>
            <p:nvPr/>
          </p:nvSpPr>
          <p:spPr bwMode="auto">
            <a:xfrm>
              <a:off x="4448176" y="6626225"/>
              <a:ext cx="55563" cy="74613"/>
            </a:xfrm>
            <a:custGeom>
              <a:avLst/>
              <a:gdLst>
                <a:gd name="T0" fmla="*/ 35 w 35"/>
                <a:gd name="T1" fmla="*/ 44 h 47"/>
                <a:gd name="T2" fmla="*/ 31 w 35"/>
                <a:gd name="T3" fmla="*/ 47 h 47"/>
                <a:gd name="T4" fmla="*/ 0 w 35"/>
                <a:gd name="T5" fmla="*/ 3 h 47"/>
                <a:gd name="T6" fmla="*/ 5 w 35"/>
                <a:gd name="T7" fmla="*/ 0 h 47"/>
                <a:gd name="T8" fmla="*/ 35 w 35"/>
                <a:gd name="T9" fmla="*/ 44 h 47"/>
              </a:gdLst>
              <a:ahLst/>
              <a:cxnLst>
                <a:cxn ang="0">
                  <a:pos x="T0" y="T1"/>
                </a:cxn>
                <a:cxn ang="0">
                  <a:pos x="T2" y="T3"/>
                </a:cxn>
                <a:cxn ang="0">
                  <a:pos x="T4" y="T5"/>
                </a:cxn>
                <a:cxn ang="0">
                  <a:pos x="T6" y="T7"/>
                </a:cxn>
                <a:cxn ang="0">
                  <a:pos x="T8" y="T9"/>
                </a:cxn>
              </a:cxnLst>
              <a:rect l="0" t="0" r="r" b="b"/>
              <a:pathLst>
                <a:path w="35" h="47">
                  <a:moveTo>
                    <a:pt x="35" y="44"/>
                  </a:moveTo>
                  <a:lnTo>
                    <a:pt x="31" y="47"/>
                  </a:lnTo>
                  <a:lnTo>
                    <a:pt x="0" y="3"/>
                  </a:lnTo>
                  <a:lnTo>
                    <a:pt x="5" y="0"/>
                  </a:lnTo>
                  <a:lnTo>
                    <a:pt x="35" y="44"/>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65">
              <a:extLst>
                <a:ext uri="{FF2B5EF4-FFF2-40B4-BE49-F238E27FC236}">
                  <a16:creationId xmlns:a16="http://schemas.microsoft.com/office/drawing/2014/main" id="{49307373-5BA0-492B-87C7-34AF0B720553}"/>
                </a:ext>
              </a:extLst>
            </p:cNvPr>
            <p:cNvSpPr>
              <a:spLocks/>
            </p:cNvSpPr>
            <p:nvPr/>
          </p:nvSpPr>
          <p:spPr bwMode="auto">
            <a:xfrm>
              <a:off x="4465639" y="6519863"/>
              <a:ext cx="52388" cy="90488"/>
            </a:xfrm>
            <a:custGeom>
              <a:avLst/>
              <a:gdLst>
                <a:gd name="T0" fmla="*/ 22 w 23"/>
                <a:gd name="T1" fmla="*/ 10 h 39"/>
                <a:gd name="T2" fmla="*/ 15 w 23"/>
                <a:gd name="T3" fmla="*/ 39 h 39"/>
                <a:gd name="T4" fmla="*/ 13 w 23"/>
                <a:gd name="T5" fmla="*/ 39 h 39"/>
                <a:gd name="T6" fmla="*/ 0 w 23"/>
                <a:gd name="T7" fmla="*/ 35 h 39"/>
                <a:gd name="T8" fmla="*/ 7 w 23"/>
                <a:gd name="T9" fmla="*/ 7 h 39"/>
                <a:gd name="T10" fmla="*/ 15 w 23"/>
                <a:gd name="T11" fmla="*/ 0 h 39"/>
                <a:gd name="T12" fmla="*/ 17 w 23"/>
                <a:gd name="T13" fmla="*/ 1 h 39"/>
                <a:gd name="T14" fmla="*/ 17 w 23"/>
                <a:gd name="T15" fmla="*/ 1 h 39"/>
                <a:gd name="T16" fmla="*/ 22 w 23"/>
                <a:gd name="T17"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9">
                  <a:moveTo>
                    <a:pt x="22" y="10"/>
                  </a:moveTo>
                  <a:cubicBezTo>
                    <a:pt x="15" y="39"/>
                    <a:pt x="15" y="39"/>
                    <a:pt x="15" y="39"/>
                  </a:cubicBezTo>
                  <a:cubicBezTo>
                    <a:pt x="13" y="39"/>
                    <a:pt x="13" y="39"/>
                    <a:pt x="13" y="39"/>
                  </a:cubicBezTo>
                  <a:cubicBezTo>
                    <a:pt x="0" y="35"/>
                    <a:pt x="0" y="35"/>
                    <a:pt x="0" y="35"/>
                  </a:cubicBezTo>
                  <a:cubicBezTo>
                    <a:pt x="7" y="7"/>
                    <a:pt x="7" y="7"/>
                    <a:pt x="7" y="7"/>
                  </a:cubicBezTo>
                  <a:cubicBezTo>
                    <a:pt x="8" y="3"/>
                    <a:pt x="11" y="0"/>
                    <a:pt x="15" y="0"/>
                  </a:cubicBezTo>
                  <a:cubicBezTo>
                    <a:pt x="15" y="0"/>
                    <a:pt x="16" y="0"/>
                    <a:pt x="17" y="1"/>
                  </a:cubicBezTo>
                  <a:cubicBezTo>
                    <a:pt x="17" y="1"/>
                    <a:pt x="17" y="1"/>
                    <a:pt x="17" y="1"/>
                  </a:cubicBezTo>
                  <a:cubicBezTo>
                    <a:pt x="21" y="2"/>
                    <a:pt x="23" y="6"/>
                    <a:pt x="22"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66">
              <a:extLst>
                <a:ext uri="{FF2B5EF4-FFF2-40B4-BE49-F238E27FC236}">
                  <a16:creationId xmlns:a16="http://schemas.microsoft.com/office/drawing/2014/main" id="{4E9B4427-C5AC-4EFD-9CF3-D653F73A5157}"/>
                </a:ext>
              </a:extLst>
            </p:cNvPr>
            <p:cNvSpPr>
              <a:spLocks/>
            </p:cNvSpPr>
            <p:nvPr/>
          </p:nvSpPr>
          <p:spPr bwMode="auto">
            <a:xfrm>
              <a:off x="4495801" y="6523038"/>
              <a:ext cx="22225" cy="87313"/>
            </a:xfrm>
            <a:custGeom>
              <a:avLst/>
              <a:gdLst>
                <a:gd name="T0" fmla="*/ 9 w 10"/>
                <a:gd name="T1" fmla="*/ 9 h 38"/>
                <a:gd name="T2" fmla="*/ 2 w 10"/>
                <a:gd name="T3" fmla="*/ 38 h 38"/>
                <a:gd name="T4" fmla="*/ 0 w 10"/>
                <a:gd name="T5" fmla="*/ 38 h 38"/>
                <a:gd name="T6" fmla="*/ 4 w 10"/>
                <a:gd name="T7" fmla="*/ 0 h 38"/>
                <a:gd name="T8" fmla="*/ 9 w 10"/>
                <a:gd name="T9" fmla="*/ 9 h 38"/>
              </a:gdLst>
              <a:ahLst/>
              <a:cxnLst>
                <a:cxn ang="0">
                  <a:pos x="T0" y="T1"/>
                </a:cxn>
                <a:cxn ang="0">
                  <a:pos x="T2" y="T3"/>
                </a:cxn>
                <a:cxn ang="0">
                  <a:pos x="T4" y="T5"/>
                </a:cxn>
                <a:cxn ang="0">
                  <a:pos x="T6" y="T7"/>
                </a:cxn>
                <a:cxn ang="0">
                  <a:pos x="T8" y="T9"/>
                </a:cxn>
              </a:cxnLst>
              <a:rect l="0" t="0" r="r" b="b"/>
              <a:pathLst>
                <a:path w="10" h="38">
                  <a:moveTo>
                    <a:pt x="9" y="9"/>
                  </a:moveTo>
                  <a:cubicBezTo>
                    <a:pt x="2" y="38"/>
                    <a:pt x="2" y="38"/>
                    <a:pt x="2" y="38"/>
                  </a:cubicBezTo>
                  <a:cubicBezTo>
                    <a:pt x="0" y="38"/>
                    <a:pt x="0" y="38"/>
                    <a:pt x="0" y="38"/>
                  </a:cubicBezTo>
                  <a:cubicBezTo>
                    <a:pt x="7" y="5"/>
                    <a:pt x="5" y="0"/>
                    <a:pt x="4" y="0"/>
                  </a:cubicBezTo>
                  <a:cubicBezTo>
                    <a:pt x="8" y="1"/>
                    <a:pt x="10" y="5"/>
                    <a:pt x="9" y="9"/>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67">
              <a:extLst>
                <a:ext uri="{FF2B5EF4-FFF2-40B4-BE49-F238E27FC236}">
                  <a16:creationId xmlns:a16="http://schemas.microsoft.com/office/drawing/2014/main" id="{E55E35C7-21BD-499E-B1E2-425BBF8AC901}"/>
                </a:ext>
              </a:extLst>
            </p:cNvPr>
            <p:cNvSpPr>
              <a:spLocks/>
            </p:cNvSpPr>
            <p:nvPr/>
          </p:nvSpPr>
          <p:spPr bwMode="auto">
            <a:xfrm>
              <a:off x="4391026" y="6440488"/>
              <a:ext cx="101600" cy="139700"/>
            </a:xfrm>
            <a:custGeom>
              <a:avLst/>
              <a:gdLst>
                <a:gd name="T0" fmla="*/ 38 w 44"/>
                <a:gd name="T1" fmla="*/ 60 h 60"/>
                <a:gd name="T2" fmla="*/ 40 w 44"/>
                <a:gd name="T3" fmla="*/ 58 h 60"/>
                <a:gd name="T4" fmla="*/ 41 w 44"/>
                <a:gd name="T5" fmla="*/ 47 h 60"/>
                <a:gd name="T6" fmla="*/ 9 w 44"/>
                <a:gd name="T7" fmla="*/ 3 h 60"/>
                <a:gd name="T8" fmla="*/ 3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8"/>
                    <a:pt x="40" y="58"/>
                    <a:pt x="40" y="58"/>
                  </a:cubicBezTo>
                  <a:cubicBezTo>
                    <a:pt x="43" y="56"/>
                    <a:pt x="44" y="50"/>
                    <a:pt x="41" y="47"/>
                  </a:cubicBezTo>
                  <a:cubicBezTo>
                    <a:pt x="9" y="3"/>
                    <a:pt x="9" y="3"/>
                    <a:pt x="9" y="3"/>
                  </a:cubicBezTo>
                  <a:cubicBezTo>
                    <a:pt x="8" y="1"/>
                    <a:pt x="5" y="0"/>
                    <a:pt x="3"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68">
              <a:extLst>
                <a:ext uri="{FF2B5EF4-FFF2-40B4-BE49-F238E27FC236}">
                  <a16:creationId xmlns:a16="http://schemas.microsoft.com/office/drawing/2014/main" id="{243E12AE-82F8-4F57-93DD-8E06C2FF43FC}"/>
                </a:ext>
              </a:extLst>
            </p:cNvPr>
            <p:cNvSpPr>
              <a:spLocks/>
            </p:cNvSpPr>
            <p:nvPr/>
          </p:nvSpPr>
          <p:spPr bwMode="auto">
            <a:xfrm>
              <a:off x="4370389" y="6434138"/>
              <a:ext cx="130175" cy="166688"/>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3 w 56"/>
                <a:gd name="T11" fmla="*/ 2 h 72"/>
                <a:gd name="T12" fmla="*/ 2 w 56"/>
                <a:gd name="T13" fmla="*/ 8 h 72"/>
                <a:gd name="T14" fmla="*/ 47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6" y="67"/>
                    <a:pt x="56" y="65"/>
                    <a:pt x="55" y="64"/>
                  </a:cubicBezTo>
                  <a:cubicBezTo>
                    <a:pt x="10" y="2"/>
                    <a:pt x="10" y="2"/>
                    <a:pt x="10" y="2"/>
                  </a:cubicBezTo>
                  <a:cubicBezTo>
                    <a:pt x="9" y="0"/>
                    <a:pt x="6" y="0"/>
                    <a:pt x="4" y="1"/>
                  </a:cubicBezTo>
                  <a:cubicBezTo>
                    <a:pt x="3" y="2"/>
                    <a:pt x="3" y="2"/>
                    <a:pt x="3" y="2"/>
                  </a:cubicBezTo>
                  <a:cubicBezTo>
                    <a:pt x="1" y="4"/>
                    <a:pt x="0" y="6"/>
                    <a:pt x="2" y="8"/>
                  </a:cubicBezTo>
                  <a:cubicBezTo>
                    <a:pt x="47" y="70"/>
                    <a:pt x="47" y="70"/>
                    <a:pt x="47"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69">
              <a:extLst>
                <a:ext uri="{FF2B5EF4-FFF2-40B4-BE49-F238E27FC236}">
                  <a16:creationId xmlns:a16="http://schemas.microsoft.com/office/drawing/2014/main" id="{49599F0C-71DE-4D68-B841-31284251012C}"/>
                </a:ext>
              </a:extLst>
            </p:cNvPr>
            <p:cNvSpPr>
              <a:spLocks/>
            </p:cNvSpPr>
            <p:nvPr/>
          </p:nvSpPr>
          <p:spPr bwMode="auto">
            <a:xfrm>
              <a:off x="4362451" y="6492875"/>
              <a:ext cx="146050" cy="171450"/>
            </a:xfrm>
            <a:custGeom>
              <a:avLst/>
              <a:gdLst>
                <a:gd name="T0" fmla="*/ 56 w 63"/>
                <a:gd name="T1" fmla="*/ 65 h 74"/>
                <a:gd name="T2" fmla="*/ 47 w 63"/>
                <a:gd name="T3" fmla="*/ 71 h 74"/>
                <a:gd name="T4" fmla="*/ 45 w 63"/>
                <a:gd name="T5" fmla="*/ 72 h 74"/>
                <a:gd name="T6" fmla="*/ 36 w 63"/>
                <a:gd name="T7" fmla="*/ 69 h 74"/>
                <a:gd name="T8" fmla="*/ 3 w 63"/>
                <a:gd name="T9" fmla="*/ 18 h 74"/>
                <a:gd name="T10" fmla="*/ 4 w 63"/>
                <a:gd name="T11" fmla="*/ 8 h 74"/>
                <a:gd name="T12" fmla="*/ 47 w 63"/>
                <a:gd name="T13" fmla="*/ 26 h 74"/>
                <a:gd name="T14" fmla="*/ 59 w 63"/>
                <a:gd name="T15" fmla="*/ 46 h 74"/>
                <a:gd name="T16" fmla="*/ 56 w 63"/>
                <a:gd name="T17"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4">
                  <a:moveTo>
                    <a:pt x="56" y="65"/>
                  </a:moveTo>
                  <a:cubicBezTo>
                    <a:pt x="47" y="71"/>
                    <a:pt x="47" y="71"/>
                    <a:pt x="47" y="71"/>
                  </a:cubicBezTo>
                  <a:cubicBezTo>
                    <a:pt x="45" y="72"/>
                    <a:pt x="45" y="72"/>
                    <a:pt x="45" y="72"/>
                  </a:cubicBezTo>
                  <a:cubicBezTo>
                    <a:pt x="42" y="74"/>
                    <a:pt x="38" y="73"/>
                    <a:pt x="36" y="69"/>
                  </a:cubicBezTo>
                  <a:cubicBezTo>
                    <a:pt x="3" y="18"/>
                    <a:pt x="3" y="18"/>
                    <a:pt x="3" y="18"/>
                  </a:cubicBezTo>
                  <a:cubicBezTo>
                    <a:pt x="0" y="14"/>
                    <a:pt x="1" y="10"/>
                    <a:pt x="4" y="8"/>
                  </a:cubicBezTo>
                  <a:cubicBezTo>
                    <a:pt x="16" y="0"/>
                    <a:pt x="38" y="12"/>
                    <a:pt x="47" y="26"/>
                  </a:cubicBezTo>
                  <a:cubicBezTo>
                    <a:pt x="59" y="46"/>
                    <a:pt x="59" y="46"/>
                    <a:pt x="59" y="46"/>
                  </a:cubicBezTo>
                  <a:cubicBezTo>
                    <a:pt x="63" y="52"/>
                    <a:pt x="62" y="61"/>
                    <a:pt x="56" y="6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70">
              <a:extLst>
                <a:ext uri="{FF2B5EF4-FFF2-40B4-BE49-F238E27FC236}">
                  <a16:creationId xmlns:a16="http://schemas.microsoft.com/office/drawing/2014/main" id="{2299A7AE-22F4-4534-961D-E6857764E1F1}"/>
                </a:ext>
              </a:extLst>
            </p:cNvPr>
            <p:cNvSpPr>
              <a:spLocks/>
            </p:cNvSpPr>
            <p:nvPr/>
          </p:nvSpPr>
          <p:spPr bwMode="auto">
            <a:xfrm>
              <a:off x="4362451" y="6503988"/>
              <a:ext cx="109538" cy="160338"/>
            </a:xfrm>
            <a:custGeom>
              <a:avLst/>
              <a:gdLst>
                <a:gd name="T0" fmla="*/ 47 w 47"/>
                <a:gd name="T1" fmla="*/ 66 h 69"/>
                <a:gd name="T2" fmla="*/ 45 w 47"/>
                <a:gd name="T3" fmla="*/ 67 h 69"/>
                <a:gd name="T4" fmla="*/ 36 w 47"/>
                <a:gd name="T5" fmla="*/ 64 h 69"/>
                <a:gd name="T6" fmla="*/ 3 w 47"/>
                <a:gd name="T7" fmla="*/ 13 h 69"/>
                <a:gd name="T8" fmla="*/ 4 w 47"/>
                <a:gd name="T9" fmla="*/ 3 h 69"/>
                <a:gd name="T10" fmla="*/ 47 w 47"/>
                <a:gd name="T11" fmla="*/ 66 h 69"/>
              </a:gdLst>
              <a:ahLst/>
              <a:cxnLst>
                <a:cxn ang="0">
                  <a:pos x="T0" y="T1"/>
                </a:cxn>
                <a:cxn ang="0">
                  <a:pos x="T2" y="T3"/>
                </a:cxn>
                <a:cxn ang="0">
                  <a:pos x="T4" y="T5"/>
                </a:cxn>
                <a:cxn ang="0">
                  <a:pos x="T6" y="T7"/>
                </a:cxn>
                <a:cxn ang="0">
                  <a:pos x="T8" y="T9"/>
                </a:cxn>
                <a:cxn ang="0">
                  <a:pos x="T10" y="T11"/>
                </a:cxn>
              </a:cxnLst>
              <a:rect l="0" t="0" r="r" b="b"/>
              <a:pathLst>
                <a:path w="47" h="69">
                  <a:moveTo>
                    <a:pt x="47" y="66"/>
                  </a:moveTo>
                  <a:cubicBezTo>
                    <a:pt x="45" y="67"/>
                    <a:pt x="45" y="67"/>
                    <a:pt x="45" y="67"/>
                  </a:cubicBezTo>
                  <a:cubicBezTo>
                    <a:pt x="42" y="69"/>
                    <a:pt x="38" y="68"/>
                    <a:pt x="36" y="64"/>
                  </a:cubicBezTo>
                  <a:cubicBezTo>
                    <a:pt x="3" y="13"/>
                    <a:pt x="3" y="13"/>
                    <a:pt x="3" y="13"/>
                  </a:cubicBezTo>
                  <a:cubicBezTo>
                    <a:pt x="0" y="9"/>
                    <a:pt x="1" y="5"/>
                    <a:pt x="4" y="3"/>
                  </a:cubicBezTo>
                  <a:cubicBezTo>
                    <a:pt x="8" y="0"/>
                    <a:pt x="25" y="46"/>
                    <a:pt x="47"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71">
              <a:extLst>
                <a:ext uri="{FF2B5EF4-FFF2-40B4-BE49-F238E27FC236}">
                  <a16:creationId xmlns:a16="http://schemas.microsoft.com/office/drawing/2014/main" id="{CFF169E9-2E07-4AE2-AA92-23777FDBA901}"/>
                </a:ext>
              </a:extLst>
            </p:cNvPr>
            <p:cNvSpPr>
              <a:spLocks/>
            </p:cNvSpPr>
            <p:nvPr/>
          </p:nvSpPr>
          <p:spPr bwMode="auto">
            <a:xfrm>
              <a:off x="4476751" y="6497638"/>
              <a:ext cx="536575" cy="496888"/>
            </a:xfrm>
            <a:custGeom>
              <a:avLst/>
              <a:gdLst>
                <a:gd name="T0" fmla="*/ 231 w 231"/>
                <a:gd name="T1" fmla="*/ 24 h 214"/>
                <a:gd name="T2" fmla="*/ 148 w 231"/>
                <a:gd name="T3" fmla="*/ 202 h 214"/>
                <a:gd name="T4" fmla="*/ 146 w 231"/>
                <a:gd name="T5" fmla="*/ 206 h 214"/>
                <a:gd name="T6" fmla="*/ 116 w 231"/>
                <a:gd name="T7" fmla="*/ 206 h 214"/>
                <a:gd name="T8" fmla="*/ 112 w 231"/>
                <a:gd name="T9" fmla="*/ 203 h 214"/>
                <a:gd name="T10" fmla="*/ 0 w 231"/>
                <a:gd name="T11" fmla="*/ 88 h 214"/>
                <a:gd name="T12" fmla="*/ 24 w 231"/>
                <a:gd name="T13" fmla="*/ 76 h 214"/>
                <a:gd name="T14" fmla="*/ 106 w 231"/>
                <a:gd name="T15" fmla="*/ 139 h 214"/>
                <a:gd name="T16" fmla="*/ 130 w 231"/>
                <a:gd name="T17" fmla="*/ 152 h 214"/>
                <a:gd name="T18" fmla="*/ 146 w 231"/>
                <a:gd name="T19" fmla="*/ 118 h 214"/>
                <a:gd name="T20" fmla="*/ 201 w 231"/>
                <a:gd name="T21" fmla="*/ 0 h 214"/>
                <a:gd name="T22" fmla="*/ 231 w 231"/>
                <a:gd name="T23" fmla="*/ 2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4">
                  <a:moveTo>
                    <a:pt x="231" y="24"/>
                  </a:moveTo>
                  <a:cubicBezTo>
                    <a:pt x="148" y="202"/>
                    <a:pt x="148" y="202"/>
                    <a:pt x="148" y="202"/>
                  </a:cubicBezTo>
                  <a:cubicBezTo>
                    <a:pt x="146" y="206"/>
                    <a:pt x="146" y="206"/>
                    <a:pt x="146" y="206"/>
                  </a:cubicBezTo>
                  <a:cubicBezTo>
                    <a:pt x="134" y="214"/>
                    <a:pt x="125" y="213"/>
                    <a:pt x="116" y="206"/>
                  </a:cubicBezTo>
                  <a:cubicBezTo>
                    <a:pt x="115" y="205"/>
                    <a:pt x="113" y="204"/>
                    <a:pt x="112" y="203"/>
                  </a:cubicBezTo>
                  <a:cubicBezTo>
                    <a:pt x="81" y="175"/>
                    <a:pt x="43" y="135"/>
                    <a:pt x="0" y="88"/>
                  </a:cubicBezTo>
                  <a:cubicBezTo>
                    <a:pt x="24" y="76"/>
                    <a:pt x="24" y="76"/>
                    <a:pt x="24" y="76"/>
                  </a:cubicBezTo>
                  <a:cubicBezTo>
                    <a:pt x="52" y="101"/>
                    <a:pt x="80" y="124"/>
                    <a:pt x="106" y="139"/>
                  </a:cubicBezTo>
                  <a:cubicBezTo>
                    <a:pt x="114" y="144"/>
                    <a:pt x="122" y="148"/>
                    <a:pt x="130" y="152"/>
                  </a:cubicBezTo>
                  <a:cubicBezTo>
                    <a:pt x="146" y="118"/>
                    <a:pt x="146" y="118"/>
                    <a:pt x="146" y="118"/>
                  </a:cubicBezTo>
                  <a:cubicBezTo>
                    <a:pt x="201" y="0"/>
                    <a:pt x="201" y="0"/>
                    <a:pt x="201" y="0"/>
                  </a:cubicBezTo>
                  <a:lnTo>
                    <a:pt x="231" y="24"/>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72">
              <a:extLst>
                <a:ext uri="{FF2B5EF4-FFF2-40B4-BE49-F238E27FC236}">
                  <a16:creationId xmlns:a16="http://schemas.microsoft.com/office/drawing/2014/main" id="{6B5A19DC-64C1-47BD-8639-3CEB438BFFE2}"/>
                </a:ext>
              </a:extLst>
            </p:cNvPr>
            <p:cNvSpPr>
              <a:spLocks/>
            </p:cNvSpPr>
            <p:nvPr/>
          </p:nvSpPr>
          <p:spPr bwMode="auto">
            <a:xfrm>
              <a:off x="4702176" y="6770688"/>
              <a:ext cx="117475" cy="223838"/>
            </a:xfrm>
            <a:custGeom>
              <a:avLst/>
              <a:gdLst>
                <a:gd name="T0" fmla="*/ 51 w 51"/>
                <a:gd name="T1" fmla="*/ 84 h 96"/>
                <a:gd name="T2" fmla="*/ 49 w 51"/>
                <a:gd name="T3" fmla="*/ 88 h 96"/>
                <a:gd name="T4" fmla="*/ 19 w 51"/>
                <a:gd name="T5" fmla="*/ 88 h 96"/>
                <a:gd name="T6" fmla="*/ 15 w 51"/>
                <a:gd name="T7" fmla="*/ 85 h 96"/>
                <a:gd name="T8" fmla="*/ 9 w 51"/>
                <a:gd name="T9" fmla="*/ 21 h 96"/>
                <a:gd name="T10" fmla="*/ 9 w 51"/>
                <a:gd name="T11" fmla="*/ 21 h 96"/>
                <a:gd name="T12" fmla="*/ 33 w 51"/>
                <a:gd name="T13" fmla="*/ 34 h 96"/>
                <a:gd name="T14" fmla="*/ 49 w 51"/>
                <a:gd name="T15" fmla="*/ 0 h 96"/>
                <a:gd name="T16" fmla="*/ 50 w 51"/>
                <a:gd name="T17" fmla="*/ 0 h 96"/>
                <a:gd name="T18" fmla="*/ 51 w 51"/>
                <a:gd name="T19"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6">
                  <a:moveTo>
                    <a:pt x="51" y="84"/>
                  </a:moveTo>
                  <a:cubicBezTo>
                    <a:pt x="49" y="88"/>
                    <a:pt x="49" y="88"/>
                    <a:pt x="49" y="88"/>
                  </a:cubicBezTo>
                  <a:cubicBezTo>
                    <a:pt x="37" y="96"/>
                    <a:pt x="28" y="95"/>
                    <a:pt x="19" y="88"/>
                  </a:cubicBezTo>
                  <a:cubicBezTo>
                    <a:pt x="18" y="87"/>
                    <a:pt x="16" y="86"/>
                    <a:pt x="15" y="85"/>
                  </a:cubicBezTo>
                  <a:cubicBezTo>
                    <a:pt x="2" y="64"/>
                    <a:pt x="0" y="43"/>
                    <a:pt x="9" y="21"/>
                  </a:cubicBezTo>
                  <a:cubicBezTo>
                    <a:pt x="9" y="21"/>
                    <a:pt x="9" y="21"/>
                    <a:pt x="9" y="21"/>
                  </a:cubicBezTo>
                  <a:cubicBezTo>
                    <a:pt x="17" y="26"/>
                    <a:pt x="25" y="30"/>
                    <a:pt x="33" y="34"/>
                  </a:cubicBezTo>
                  <a:cubicBezTo>
                    <a:pt x="49" y="0"/>
                    <a:pt x="49" y="0"/>
                    <a:pt x="49" y="0"/>
                  </a:cubicBezTo>
                  <a:cubicBezTo>
                    <a:pt x="50" y="0"/>
                    <a:pt x="50" y="0"/>
                    <a:pt x="50" y="0"/>
                  </a:cubicBezTo>
                  <a:lnTo>
                    <a:pt x="51" y="8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73">
              <a:extLst>
                <a:ext uri="{FF2B5EF4-FFF2-40B4-BE49-F238E27FC236}">
                  <a16:creationId xmlns:a16="http://schemas.microsoft.com/office/drawing/2014/main" id="{2BB46E51-01E1-4278-B9A6-A6212190C6AC}"/>
                </a:ext>
              </a:extLst>
            </p:cNvPr>
            <p:cNvSpPr>
              <a:spLocks/>
            </p:cNvSpPr>
            <p:nvPr/>
          </p:nvSpPr>
          <p:spPr bwMode="auto">
            <a:xfrm>
              <a:off x="4975226" y="6315075"/>
              <a:ext cx="128588" cy="158750"/>
            </a:xfrm>
            <a:custGeom>
              <a:avLst/>
              <a:gdLst>
                <a:gd name="T0" fmla="*/ 81 w 81"/>
                <a:gd name="T1" fmla="*/ 0 h 100"/>
                <a:gd name="T2" fmla="*/ 81 w 81"/>
                <a:gd name="T3" fmla="*/ 100 h 100"/>
                <a:gd name="T4" fmla="*/ 13 w 81"/>
                <a:gd name="T5" fmla="*/ 100 h 100"/>
                <a:gd name="T6" fmla="*/ 10 w 81"/>
                <a:gd name="T7" fmla="*/ 68 h 100"/>
                <a:gd name="T8" fmla="*/ 10 w 81"/>
                <a:gd name="T9" fmla="*/ 49 h 100"/>
                <a:gd name="T10" fmla="*/ 9 w 81"/>
                <a:gd name="T11" fmla="*/ 33 h 100"/>
                <a:gd name="T12" fmla="*/ 0 w 81"/>
                <a:gd name="T13" fmla="*/ 14 h 100"/>
                <a:gd name="T14" fmla="*/ 81 w 81"/>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00">
                  <a:moveTo>
                    <a:pt x="81" y="0"/>
                  </a:moveTo>
                  <a:lnTo>
                    <a:pt x="81" y="100"/>
                  </a:lnTo>
                  <a:lnTo>
                    <a:pt x="13" y="100"/>
                  </a:lnTo>
                  <a:lnTo>
                    <a:pt x="10" y="68"/>
                  </a:lnTo>
                  <a:lnTo>
                    <a:pt x="10" y="49"/>
                  </a:lnTo>
                  <a:lnTo>
                    <a:pt x="9" y="33"/>
                  </a:lnTo>
                  <a:lnTo>
                    <a:pt x="0" y="14"/>
                  </a:lnTo>
                  <a:lnTo>
                    <a:pt x="8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74">
              <a:extLst>
                <a:ext uri="{FF2B5EF4-FFF2-40B4-BE49-F238E27FC236}">
                  <a16:creationId xmlns:a16="http://schemas.microsoft.com/office/drawing/2014/main" id="{0D952D19-A330-48F7-9E96-849B5A69BC73}"/>
                </a:ext>
              </a:extLst>
            </p:cNvPr>
            <p:cNvSpPr>
              <a:spLocks/>
            </p:cNvSpPr>
            <p:nvPr/>
          </p:nvSpPr>
          <p:spPr bwMode="auto">
            <a:xfrm>
              <a:off x="4975226" y="6315075"/>
              <a:ext cx="128588" cy="107950"/>
            </a:xfrm>
            <a:custGeom>
              <a:avLst/>
              <a:gdLst>
                <a:gd name="T0" fmla="*/ 55 w 55"/>
                <a:gd name="T1" fmla="*/ 0 h 46"/>
                <a:gd name="T2" fmla="*/ 55 w 55"/>
                <a:gd name="T3" fmla="*/ 17 h 46"/>
                <a:gd name="T4" fmla="*/ 7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7" y="46"/>
                    <a:pt x="7" y="46"/>
                  </a:cubicBezTo>
                  <a:cubicBezTo>
                    <a:pt x="7" y="33"/>
                    <a:pt x="7" y="33"/>
                    <a:pt x="7" y="33"/>
                  </a:cubicBezTo>
                  <a:cubicBezTo>
                    <a:pt x="6" y="22"/>
                    <a:pt x="6" y="22"/>
                    <a:pt x="6" y="22"/>
                  </a:cubicBezTo>
                  <a:cubicBezTo>
                    <a:pt x="0" y="9"/>
                    <a:pt x="0" y="9"/>
                    <a:pt x="0" y="9"/>
                  </a:cubicBezTo>
                  <a:lnTo>
                    <a:pt x="55"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75">
              <a:extLst>
                <a:ext uri="{FF2B5EF4-FFF2-40B4-BE49-F238E27FC236}">
                  <a16:creationId xmlns:a16="http://schemas.microsoft.com/office/drawing/2014/main" id="{6AEE3ECE-5C06-492E-9A76-74EE09F6392C}"/>
                </a:ext>
              </a:extLst>
            </p:cNvPr>
            <p:cNvSpPr>
              <a:spLocks/>
            </p:cNvSpPr>
            <p:nvPr/>
          </p:nvSpPr>
          <p:spPr bwMode="auto">
            <a:xfrm>
              <a:off x="4832351" y="8978900"/>
              <a:ext cx="247650" cy="211138"/>
            </a:xfrm>
            <a:custGeom>
              <a:avLst/>
              <a:gdLst>
                <a:gd name="T0" fmla="*/ 76 w 107"/>
                <a:gd name="T1" fmla="*/ 0 h 91"/>
                <a:gd name="T2" fmla="*/ 76 w 107"/>
                <a:gd name="T3" fmla="*/ 17 h 91"/>
                <a:gd name="T4" fmla="*/ 0 w 107"/>
                <a:gd name="T5" fmla="*/ 68 h 91"/>
                <a:gd name="T6" fmla="*/ 11 w 107"/>
                <a:gd name="T7" fmla="*/ 80 h 91"/>
                <a:gd name="T8" fmla="*/ 107 w 107"/>
                <a:gd name="T9" fmla="*/ 32 h 91"/>
                <a:gd name="T10" fmla="*/ 104 w 107"/>
                <a:gd name="T11" fmla="*/ 0 h 91"/>
                <a:gd name="T12" fmla="*/ 76 w 10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07" h="91">
                  <a:moveTo>
                    <a:pt x="76" y="0"/>
                  </a:moveTo>
                  <a:cubicBezTo>
                    <a:pt x="76" y="17"/>
                    <a:pt x="76" y="17"/>
                    <a:pt x="76" y="17"/>
                  </a:cubicBezTo>
                  <a:cubicBezTo>
                    <a:pt x="0" y="68"/>
                    <a:pt x="0" y="68"/>
                    <a:pt x="0" y="68"/>
                  </a:cubicBezTo>
                  <a:cubicBezTo>
                    <a:pt x="11" y="80"/>
                    <a:pt x="11" y="80"/>
                    <a:pt x="11" y="80"/>
                  </a:cubicBezTo>
                  <a:cubicBezTo>
                    <a:pt x="11" y="80"/>
                    <a:pt x="50" y="91"/>
                    <a:pt x="107" y="32"/>
                  </a:cubicBezTo>
                  <a:cubicBezTo>
                    <a:pt x="104" y="0"/>
                    <a:pt x="104" y="0"/>
                    <a:pt x="104" y="0"/>
                  </a:cubicBezTo>
                  <a:lnTo>
                    <a:pt x="76"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76">
              <a:extLst>
                <a:ext uri="{FF2B5EF4-FFF2-40B4-BE49-F238E27FC236}">
                  <a16:creationId xmlns:a16="http://schemas.microsoft.com/office/drawing/2014/main" id="{5534F424-99A0-4463-982F-4072BE427991}"/>
                </a:ext>
              </a:extLst>
            </p:cNvPr>
            <p:cNvSpPr>
              <a:spLocks/>
            </p:cNvSpPr>
            <p:nvPr/>
          </p:nvSpPr>
          <p:spPr bwMode="auto">
            <a:xfrm>
              <a:off x="4738689" y="9039225"/>
              <a:ext cx="395288" cy="184150"/>
            </a:xfrm>
            <a:custGeom>
              <a:avLst/>
              <a:gdLst>
                <a:gd name="T0" fmla="*/ 0 w 170"/>
                <a:gd name="T1" fmla="*/ 59 h 79"/>
                <a:gd name="T2" fmla="*/ 40 w 170"/>
                <a:gd name="T3" fmla="*/ 39 h 79"/>
                <a:gd name="T4" fmla="*/ 85 w 170"/>
                <a:gd name="T5" fmla="*/ 45 h 79"/>
                <a:gd name="T6" fmla="*/ 150 w 170"/>
                <a:gd name="T7" fmla="*/ 0 h 79"/>
                <a:gd name="T8" fmla="*/ 150 w 170"/>
                <a:gd name="T9" fmla="*/ 39 h 79"/>
                <a:gd name="T10" fmla="*/ 65 w 170"/>
                <a:gd name="T11" fmla="*/ 73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6" y="50"/>
                    <a:pt x="20" y="44"/>
                    <a:pt x="40" y="39"/>
                  </a:cubicBezTo>
                  <a:cubicBezTo>
                    <a:pt x="40" y="39"/>
                    <a:pt x="59" y="62"/>
                    <a:pt x="85" y="45"/>
                  </a:cubicBezTo>
                  <a:cubicBezTo>
                    <a:pt x="110" y="28"/>
                    <a:pt x="150" y="0"/>
                    <a:pt x="150" y="0"/>
                  </a:cubicBezTo>
                  <a:cubicBezTo>
                    <a:pt x="150" y="0"/>
                    <a:pt x="170" y="17"/>
                    <a:pt x="150" y="39"/>
                  </a:cubicBezTo>
                  <a:cubicBezTo>
                    <a:pt x="150" y="39"/>
                    <a:pt x="130" y="28"/>
                    <a:pt x="65" y="73"/>
                  </a:cubicBezTo>
                  <a:cubicBezTo>
                    <a:pt x="65" y="73"/>
                    <a:pt x="40"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77">
              <a:extLst>
                <a:ext uri="{FF2B5EF4-FFF2-40B4-BE49-F238E27FC236}">
                  <a16:creationId xmlns:a16="http://schemas.microsoft.com/office/drawing/2014/main" id="{260882A4-E5C1-43A7-8713-05BBDF6352D0}"/>
                </a:ext>
              </a:extLst>
            </p:cNvPr>
            <p:cNvSpPr>
              <a:spLocks/>
            </p:cNvSpPr>
            <p:nvPr/>
          </p:nvSpPr>
          <p:spPr bwMode="auto">
            <a:xfrm>
              <a:off x="5056189" y="9123363"/>
              <a:ext cx="30163" cy="85725"/>
            </a:xfrm>
            <a:custGeom>
              <a:avLst/>
              <a:gdLst>
                <a:gd name="T0" fmla="*/ 0 w 13"/>
                <a:gd name="T1" fmla="*/ 3 h 37"/>
                <a:gd name="T2" fmla="*/ 2 w 13"/>
                <a:gd name="T3" fmla="*/ 37 h 37"/>
                <a:gd name="T4" fmla="*/ 7 w 13"/>
                <a:gd name="T5" fmla="*/ 37 h 37"/>
                <a:gd name="T6" fmla="*/ 13 w 13"/>
                <a:gd name="T7" fmla="*/ 3 h 37"/>
                <a:gd name="T8" fmla="*/ 0 w 13"/>
                <a:gd name="T9" fmla="*/ 3 h 37"/>
              </a:gdLst>
              <a:ahLst/>
              <a:cxnLst>
                <a:cxn ang="0">
                  <a:pos x="T0" y="T1"/>
                </a:cxn>
                <a:cxn ang="0">
                  <a:pos x="T2" y="T3"/>
                </a:cxn>
                <a:cxn ang="0">
                  <a:pos x="T4" y="T5"/>
                </a:cxn>
                <a:cxn ang="0">
                  <a:pos x="T6" y="T7"/>
                </a:cxn>
                <a:cxn ang="0">
                  <a:pos x="T8" y="T9"/>
                </a:cxn>
              </a:cxnLst>
              <a:rect l="0" t="0" r="r" b="b"/>
              <a:pathLst>
                <a:path w="13" h="37">
                  <a:moveTo>
                    <a:pt x="0" y="3"/>
                  </a:moveTo>
                  <a:cubicBezTo>
                    <a:pt x="2" y="37"/>
                    <a:pt x="2" y="37"/>
                    <a:pt x="2" y="37"/>
                  </a:cubicBezTo>
                  <a:cubicBezTo>
                    <a:pt x="7" y="37"/>
                    <a:pt x="7" y="37"/>
                    <a:pt x="7" y="37"/>
                  </a:cubicBezTo>
                  <a:cubicBezTo>
                    <a:pt x="13" y="3"/>
                    <a:pt x="13" y="3"/>
                    <a:pt x="13" y="3"/>
                  </a:cubicBezTo>
                  <a:cubicBezTo>
                    <a:pt x="9" y="1"/>
                    <a:pt x="5"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78">
              <a:extLst>
                <a:ext uri="{FF2B5EF4-FFF2-40B4-BE49-F238E27FC236}">
                  <a16:creationId xmlns:a16="http://schemas.microsoft.com/office/drawing/2014/main" id="{FA1DE6DD-E9B0-4E5C-AB43-C3DCED9397EE}"/>
                </a:ext>
              </a:extLst>
            </p:cNvPr>
            <p:cNvSpPr>
              <a:spLocks/>
            </p:cNvSpPr>
            <p:nvPr/>
          </p:nvSpPr>
          <p:spPr bwMode="auto">
            <a:xfrm>
              <a:off x="4957764" y="8185150"/>
              <a:ext cx="150813" cy="287338"/>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79">
              <a:extLst>
                <a:ext uri="{FF2B5EF4-FFF2-40B4-BE49-F238E27FC236}">
                  <a16:creationId xmlns:a16="http://schemas.microsoft.com/office/drawing/2014/main" id="{FBECEDFB-A324-4658-8B52-98139293EA07}"/>
                </a:ext>
              </a:extLst>
            </p:cNvPr>
            <p:cNvSpPr>
              <a:spLocks/>
            </p:cNvSpPr>
            <p:nvPr/>
          </p:nvSpPr>
          <p:spPr bwMode="auto">
            <a:xfrm>
              <a:off x="4979989" y="8181975"/>
              <a:ext cx="146050" cy="390525"/>
            </a:xfrm>
            <a:custGeom>
              <a:avLst/>
              <a:gdLst>
                <a:gd name="T0" fmla="*/ 4 w 63"/>
                <a:gd name="T1" fmla="*/ 168 h 168"/>
                <a:gd name="T2" fmla="*/ 7 w 63"/>
                <a:gd name="T3" fmla="*/ 124 h 168"/>
                <a:gd name="T4" fmla="*/ 35 w 63"/>
                <a:gd name="T5" fmla="*/ 88 h 168"/>
                <a:gd name="T6" fmla="*/ 29 w 63"/>
                <a:gd name="T7" fmla="*/ 8 h 168"/>
                <a:gd name="T8" fmla="*/ 63 w 63"/>
                <a:gd name="T9" fmla="*/ 29 h 168"/>
                <a:gd name="T10" fmla="*/ 50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8"/>
                    <a:pt x="29" y="8"/>
                  </a:cubicBezTo>
                  <a:cubicBezTo>
                    <a:pt x="29" y="8"/>
                    <a:pt x="54" y="0"/>
                    <a:pt x="63" y="29"/>
                  </a:cubicBezTo>
                  <a:cubicBezTo>
                    <a:pt x="63" y="29"/>
                    <a:pt x="43" y="40"/>
                    <a:pt x="50" y="119"/>
                  </a:cubicBezTo>
                  <a:cubicBezTo>
                    <a:pt x="50" y="119"/>
                    <a:pt x="42"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80">
              <a:extLst>
                <a:ext uri="{FF2B5EF4-FFF2-40B4-BE49-F238E27FC236}">
                  <a16:creationId xmlns:a16="http://schemas.microsoft.com/office/drawing/2014/main" id="{ECECE122-04DE-443F-92BB-CFDD38F7B290}"/>
                </a:ext>
              </a:extLst>
            </p:cNvPr>
            <p:cNvSpPr>
              <a:spLocks/>
            </p:cNvSpPr>
            <p:nvPr/>
          </p:nvSpPr>
          <p:spPr bwMode="auto">
            <a:xfrm>
              <a:off x="5110164" y="8250238"/>
              <a:ext cx="79375" cy="60325"/>
            </a:xfrm>
            <a:custGeom>
              <a:avLst/>
              <a:gdLst>
                <a:gd name="T0" fmla="*/ 0 w 34"/>
                <a:gd name="T1" fmla="*/ 10 h 26"/>
                <a:gd name="T2" fmla="*/ 31 w 34"/>
                <a:gd name="T3" fmla="*/ 26 h 26"/>
                <a:gd name="T4" fmla="*/ 34 w 34"/>
                <a:gd name="T5" fmla="*/ 22 h 26"/>
                <a:gd name="T6" fmla="*/ 7 w 34"/>
                <a:gd name="T7" fmla="*/ 0 h 26"/>
                <a:gd name="T8" fmla="*/ 0 w 34"/>
                <a:gd name="T9" fmla="*/ 10 h 26"/>
              </a:gdLst>
              <a:ahLst/>
              <a:cxnLst>
                <a:cxn ang="0">
                  <a:pos x="T0" y="T1"/>
                </a:cxn>
                <a:cxn ang="0">
                  <a:pos x="T2" y="T3"/>
                </a:cxn>
                <a:cxn ang="0">
                  <a:pos x="T4" y="T5"/>
                </a:cxn>
                <a:cxn ang="0">
                  <a:pos x="T6" y="T7"/>
                </a:cxn>
                <a:cxn ang="0">
                  <a:pos x="T8" y="T9"/>
                </a:cxn>
              </a:cxnLst>
              <a:rect l="0" t="0" r="r" b="b"/>
              <a:pathLst>
                <a:path w="34" h="26">
                  <a:moveTo>
                    <a:pt x="0" y="10"/>
                  </a:moveTo>
                  <a:cubicBezTo>
                    <a:pt x="31" y="26"/>
                    <a:pt x="31" y="26"/>
                    <a:pt x="31" y="26"/>
                  </a:cubicBezTo>
                  <a:cubicBezTo>
                    <a:pt x="34" y="22"/>
                    <a:pt x="34" y="22"/>
                    <a:pt x="34"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81">
              <a:extLst>
                <a:ext uri="{FF2B5EF4-FFF2-40B4-BE49-F238E27FC236}">
                  <a16:creationId xmlns:a16="http://schemas.microsoft.com/office/drawing/2014/main" id="{614692C8-6428-497E-9F02-65705C060298}"/>
                </a:ext>
              </a:extLst>
            </p:cNvPr>
            <p:cNvSpPr>
              <a:spLocks/>
            </p:cNvSpPr>
            <p:nvPr/>
          </p:nvSpPr>
          <p:spPr bwMode="auto">
            <a:xfrm>
              <a:off x="4711701" y="7396163"/>
              <a:ext cx="428625" cy="1593850"/>
            </a:xfrm>
            <a:custGeom>
              <a:avLst/>
              <a:gdLst>
                <a:gd name="T0" fmla="*/ 167 w 185"/>
                <a:gd name="T1" fmla="*/ 652 h 687"/>
                <a:gd name="T2" fmla="*/ 170 w 185"/>
                <a:gd name="T3" fmla="*/ 687 h 687"/>
                <a:gd name="T4" fmla="*/ 118 w 185"/>
                <a:gd name="T5" fmla="*/ 687 h 687"/>
                <a:gd name="T6" fmla="*/ 23 w 185"/>
                <a:gd name="T7" fmla="*/ 380 h 687"/>
                <a:gd name="T8" fmla="*/ 1 w 185"/>
                <a:gd name="T9" fmla="*/ 319 h 687"/>
                <a:gd name="T10" fmla="*/ 67 w 185"/>
                <a:gd name="T11" fmla="*/ 0 h 687"/>
                <a:gd name="T12" fmla="*/ 185 w 185"/>
                <a:gd name="T13" fmla="*/ 26 h 687"/>
                <a:gd name="T14" fmla="*/ 92 w 185"/>
                <a:gd name="T15" fmla="*/ 337 h 687"/>
                <a:gd name="T16" fmla="*/ 112 w 185"/>
                <a:gd name="T17" fmla="*/ 373 h 687"/>
                <a:gd name="T18" fmla="*/ 140 w 185"/>
                <a:gd name="T19" fmla="*/ 422 h 687"/>
                <a:gd name="T20" fmla="*/ 146 w 185"/>
                <a:gd name="T21" fmla="*/ 442 h 687"/>
                <a:gd name="T22" fmla="*/ 167 w 185"/>
                <a:gd name="T23" fmla="*/ 652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7">
                  <a:moveTo>
                    <a:pt x="167" y="652"/>
                  </a:moveTo>
                  <a:cubicBezTo>
                    <a:pt x="170" y="687"/>
                    <a:pt x="170" y="687"/>
                    <a:pt x="170" y="687"/>
                  </a:cubicBezTo>
                  <a:cubicBezTo>
                    <a:pt x="118" y="687"/>
                    <a:pt x="118" y="687"/>
                    <a:pt x="118" y="687"/>
                  </a:cubicBezTo>
                  <a:cubicBezTo>
                    <a:pt x="23" y="380"/>
                    <a:pt x="23" y="380"/>
                    <a:pt x="23" y="380"/>
                  </a:cubicBezTo>
                  <a:cubicBezTo>
                    <a:pt x="7" y="356"/>
                    <a:pt x="0" y="335"/>
                    <a:pt x="1" y="319"/>
                  </a:cubicBezTo>
                  <a:cubicBezTo>
                    <a:pt x="24" y="208"/>
                    <a:pt x="46" y="101"/>
                    <a:pt x="67" y="0"/>
                  </a:cubicBezTo>
                  <a:cubicBezTo>
                    <a:pt x="185" y="26"/>
                    <a:pt x="185" y="26"/>
                    <a:pt x="185" y="26"/>
                  </a:cubicBezTo>
                  <a:cubicBezTo>
                    <a:pt x="169" y="129"/>
                    <a:pt x="138" y="233"/>
                    <a:pt x="92" y="337"/>
                  </a:cubicBezTo>
                  <a:cubicBezTo>
                    <a:pt x="112" y="373"/>
                    <a:pt x="112" y="373"/>
                    <a:pt x="112" y="373"/>
                  </a:cubicBezTo>
                  <a:cubicBezTo>
                    <a:pt x="140" y="422"/>
                    <a:pt x="140" y="422"/>
                    <a:pt x="140" y="422"/>
                  </a:cubicBezTo>
                  <a:cubicBezTo>
                    <a:pt x="143" y="428"/>
                    <a:pt x="145" y="435"/>
                    <a:pt x="146" y="442"/>
                  </a:cubicBezTo>
                  <a:lnTo>
                    <a:pt x="167" y="6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82">
              <a:extLst>
                <a:ext uri="{FF2B5EF4-FFF2-40B4-BE49-F238E27FC236}">
                  <a16:creationId xmlns:a16="http://schemas.microsoft.com/office/drawing/2014/main" id="{51077B07-CA93-45CF-B0D5-BA95EF752519}"/>
                </a:ext>
              </a:extLst>
            </p:cNvPr>
            <p:cNvSpPr>
              <a:spLocks/>
            </p:cNvSpPr>
            <p:nvPr/>
          </p:nvSpPr>
          <p:spPr bwMode="auto">
            <a:xfrm>
              <a:off x="4752976" y="5965825"/>
              <a:ext cx="419100" cy="501650"/>
            </a:xfrm>
            <a:custGeom>
              <a:avLst/>
              <a:gdLst>
                <a:gd name="T0" fmla="*/ 0 w 181"/>
                <a:gd name="T1" fmla="*/ 86 h 216"/>
                <a:gd name="T2" fmla="*/ 49 w 181"/>
                <a:gd name="T3" fmla="*/ 0 h 216"/>
                <a:gd name="T4" fmla="*/ 154 w 181"/>
                <a:gd name="T5" fmla="*/ 14 h 216"/>
                <a:gd name="T6" fmla="*/ 181 w 181"/>
                <a:gd name="T7" fmla="*/ 92 h 216"/>
                <a:gd name="T8" fmla="*/ 163 w 181"/>
                <a:gd name="T9" fmla="*/ 151 h 216"/>
                <a:gd name="T10" fmla="*/ 85 w 181"/>
                <a:gd name="T11" fmla="*/ 216 h 216"/>
                <a:gd name="T12" fmla="*/ 38 w 181"/>
                <a:gd name="T13" fmla="*/ 189 h 216"/>
                <a:gd name="T14" fmla="*/ 0 w 181"/>
                <a:gd name="T15" fmla="*/ 8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6">
                  <a:moveTo>
                    <a:pt x="0" y="86"/>
                  </a:moveTo>
                  <a:cubicBezTo>
                    <a:pt x="49" y="0"/>
                    <a:pt x="49" y="0"/>
                    <a:pt x="49" y="0"/>
                  </a:cubicBezTo>
                  <a:cubicBezTo>
                    <a:pt x="154" y="14"/>
                    <a:pt x="154" y="14"/>
                    <a:pt x="154" y="14"/>
                  </a:cubicBezTo>
                  <a:cubicBezTo>
                    <a:pt x="181" y="92"/>
                    <a:pt x="181" y="92"/>
                    <a:pt x="181" y="92"/>
                  </a:cubicBezTo>
                  <a:cubicBezTo>
                    <a:pt x="163" y="151"/>
                    <a:pt x="163" y="151"/>
                    <a:pt x="163" y="151"/>
                  </a:cubicBezTo>
                  <a:cubicBezTo>
                    <a:pt x="123" y="164"/>
                    <a:pt x="95" y="179"/>
                    <a:pt x="85" y="216"/>
                  </a:cubicBezTo>
                  <a:cubicBezTo>
                    <a:pt x="70" y="202"/>
                    <a:pt x="55" y="192"/>
                    <a:pt x="38" y="189"/>
                  </a:cubicBezTo>
                  <a:cubicBezTo>
                    <a:pt x="34" y="151"/>
                    <a:pt x="21" y="117"/>
                    <a:pt x="0" y="8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83">
              <a:extLst>
                <a:ext uri="{FF2B5EF4-FFF2-40B4-BE49-F238E27FC236}">
                  <a16:creationId xmlns:a16="http://schemas.microsoft.com/office/drawing/2014/main" id="{509A39C7-F8E0-4C37-B620-452720C24DA1}"/>
                </a:ext>
              </a:extLst>
            </p:cNvPr>
            <p:cNvSpPr>
              <a:spLocks/>
            </p:cNvSpPr>
            <p:nvPr/>
          </p:nvSpPr>
          <p:spPr bwMode="auto">
            <a:xfrm>
              <a:off x="4219576" y="7323138"/>
              <a:ext cx="920750" cy="976313"/>
            </a:xfrm>
            <a:custGeom>
              <a:avLst/>
              <a:gdLst>
                <a:gd name="T0" fmla="*/ 255 w 397"/>
                <a:gd name="T1" fmla="*/ 0 h 420"/>
                <a:gd name="T2" fmla="*/ 70 w 397"/>
                <a:gd name="T3" fmla="*/ 116 h 420"/>
                <a:gd name="T4" fmla="*/ 21 w 397"/>
                <a:gd name="T5" fmla="*/ 163 h 420"/>
                <a:gd name="T6" fmla="*/ 57 w 397"/>
                <a:gd name="T7" fmla="*/ 242 h 420"/>
                <a:gd name="T8" fmla="*/ 320 w 397"/>
                <a:gd name="T9" fmla="*/ 403 h 420"/>
                <a:gd name="T10" fmla="*/ 337 w 397"/>
                <a:gd name="T11" fmla="*/ 420 h 420"/>
                <a:gd name="T12" fmla="*/ 343 w 397"/>
                <a:gd name="T13" fmla="*/ 374 h 420"/>
                <a:gd name="T14" fmla="*/ 214 w 397"/>
                <a:gd name="T15" fmla="*/ 233 h 420"/>
                <a:gd name="T16" fmla="*/ 191 w 397"/>
                <a:gd name="T17" fmla="*/ 216 h 420"/>
                <a:gd name="T18" fmla="*/ 148 w 397"/>
                <a:gd name="T19" fmla="*/ 195 h 420"/>
                <a:gd name="T20" fmla="*/ 397 w 397"/>
                <a:gd name="T21" fmla="*/ 72 h 420"/>
                <a:gd name="T22" fmla="*/ 255 w 397"/>
                <a:gd name="T23"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20">
                  <a:moveTo>
                    <a:pt x="255" y="0"/>
                  </a:moveTo>
                  <a:cubicBezTo>
                    <a:pt x="190" y="35"/>
                    <a:pt x="128" y="73"/>
                    <a:pt x="70" y="116"/>
                  </a:cubicBezTo>
                  <a:cubicBezTo>
                    <a:pt x="48" y="128"/>
                    <a:pt x="31" y="144"/>
                    <a:pt x="21" y="163"/>
                  </a:cubicBezTo>
                  <a:cubicBezTo>
                    <a:pt x="0" y="196"/>
                    <a:pt x="16" y="222"/>
                    <a:pt x="57" y="242"/>
                  </a:cubicBezTo>
                  <a:cubicBezTo>
                    <a:pt x="320" y="403"/>
                    <a:pt x="320" y="403"/>
                    <a:pt x="320" y="403"/>
                  </a:cubicBezTo>
                  <a:cubicBezTo>
                    <a:pt x="337" y="420"/>
                    <a:pt x="337" y="420"/>
                    <a:pt x="337" y="420"/>
                  </a:cubicBezTo>
                  <a:cubicBezTo>
                    <a:pt x="343" y="374"/>
                    <a:pt x="343" y="374"/>
                    <a:pt x="343" y="374"/>
                  </a:cubicBezTo>
                  <a:cubicBezTo>
                    <a:pt x="214" y="233"/>
                    <a:pt x="214" y="233"/>
                    <a:pt x="214" y="233"/>
                  </a:cubicBezTo>
                  <a:cubicBezTo>
                    <a:pt x="208" y="225"/>
                    <a:pt x="200" y="220"/>
                    <a:pt x="191" y="216"/>
                  </a:cubicBezTo>
                  <a:cubicBezTo>
                    <a:pt x="148" y="195"/>
                    <a:pt x="148" y="195"/>
                    <a:pt x="148" y="195"/>
                  </a:cubicBezTo>
                  <a:cubicBezTo>
                    <a:pt x="220" y="168"/>
                    <a:pt x="306" y="123"/>
                    <a:pt x="397" y="72"/>
                  </a:cubicBezTo>
                  <a:lnTo>
                    <a:pt x="255"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84">
              <a:extLst>
                <a:ext uri="{FF2B5EF4-FFF2-40B4-BE49-F238E27FC236}">
                  <a16:creationId xmlns:a16="http://schemas.microsoft.com/office/drawing/2014/main" id="{B275CC4C-2A3C-4200-8AAC-3251BA39389E}"/>
                </a:ext>
              </a:extLst>
            </p:cNvPr>
            <p:cNvSpPr>
              <a:spLocks/>
            </p:cNvSpPr>
            <p:nvPr/>
          </p:nvSpPr>
          <p:spPr bwMode="auto">
            <a:xfrm>
              <a:off x="4737101" y="6462713"/>
              <a:ext cx="442913" cy="1028700"/>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3 w 191"/>
                <a:gd name="T23" fmla="*/ 91 h 443"/>
                <a:gd name="T24" fmla="*/ 154 w 191"/>
                <a:gd name="T25" fmla="*/ 146 h 443"/>
                <a:gd name="T26" fmla="*/ 137 w 191"/>
                <a:gd name="T27" fmla="*/ 235 h 443"/>
                <a:gd name="T28" fmla="*/ 137 w 191"/>
                <a:gd name="T29" fmla="*/ 240 h 443"/>
                <a:gd name="T30" fmla="*/ 144 w 191"/>
                <a:gd name="T31" fmla="*/ 296 h 443"/>
                <a:gd name="T32" fmla="*/ 152 w 191"/>
                <a:gd name="T33" fmla="*/ 319 h 443"/>
                <a:gd name="T34" fmla="*/ 170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49" y="408"/>
                    <a:pt x="18" y="379"/>
                  </a:cubicBezTo>
                  <a:cubicBezTo>
                    <a:pt x="18" y="269"/>
                    <a:pt x="18" y="269"/>
                    <a:pt x="18" y="269"/>
                  </a:cubicBezTo>
                  <a:cubicBezTo>
                    <a:pt x="2" y="164"/>
                    <a:pt x="2" y="164"/>
                    <a:pt x="2" y="164"/>
                  </a:cubicBezTo>
                  <a:cubicBezTo>
                    <a:pt x="0" y="152"/>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3" y="91"/>
                  </a:cubicBezTo>
                  <a:cubicBezTo>
                    <a:pt x="154" y="146"/>
                    <a:pt x="154" y="146"/>
                    <a:pt x="154" y="146"/>
                  </a:cubicBezTo>
                  <a:cubicBezTo>
                    <a:pt x="137" y="235"/>
                    <a:pt x="137" y="235"/>
                    <a:pt x="137" y="235"/>
                  </a:cubicBezTo>
                  <a:cubicBezTo>
                    <a:pt x="137" y="240"/>
                    <a:pt x="137" y="240"/>
                    <a:pt x="137" y="240"/>
                  </a:cubicBezTo>
                  <a:cubicBezTo>
                    <a:pt x="144" y="296"/>
                    <a:pt x="144" y="296"/>
                    <a:pt x="144" y="296"/>
                  </a:cubicBezTo>
                  <a:cubicBezTo>
                    <a:pt x="145" y="304"/>
                    <a:pt x="147" y="312"/>
                    <a:pt x="152" y="319"/>
                  </a:cubicBezTo>
                  <a:cubicBezTo>
                    <a:pt x="170" y="348"/>
                    <a:pt x="170" y="348"/>
                    <a:pt x="170" y="348"/>
                  </a:cubicBezTo>
                  <a:cubicBezTo>
                    <a:pt x="191" y="380"/>
                    <a:pt x="188" y="411"/>
                    <a:pt x="174" y="44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Oval 85">
              <a:extLst>
                <a:ext uri="{FF2B5EF4-FFF2-40B4-BE49-F238E27FC236}">
                  <a16:creationId xmlns:a16="http://schemas.microsoft.com/office/drawing/2014/main" id="{F917A820-E86D-409E-954B-67151ABCC5B6}"/>
                </a:ext>
              </a:extLst>
            </p:cNvPr>
            <p:cNvSpPr>
              <a:spLocks noChangeArrowheads="1"/>
            </p:cNvSpPr>
            <p:nvPr/>
          </p:nvSpPr>
          <p:spPr bwMode="auto">
            <a:xfrm>
              <a:off x="4673601" y="5951538"/>
              <a:ext cx="271463" cy="2730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Oval 86">
              <a:extLst>
                <a:ext uri="{FF2B5EF4-FFF2-40B4-BE49-F238E27FC236}">
                  <a16:creationId xmlns:a16="http://schemas.microsoft.com/office/drawing/2014/main" id="{D4999DEE-120F-475D-8CCF-5C4152DC93E6}"/>
                </a:ext>
              </a:extLst>
            </p:cNvPr>
            <p:cNvSpPr>
              <a:spLocks noChangeArrowheads="1"/>
            </p:cNvSpPr>
            <p:nvPr/>
          </p:nvSpPr>
          <p:spPr bwMode="auto">
            <a:xfrm>
              <a:off x="4819651" y="5846763"/>
              <a:ext cx="336550" cy="3365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Oval 87">
              <a:extLst>
                <a:ext uri="{FF2B5EF4-FFF2-40B4-BE49-F238E27FC236}">
                  <a16:creationId xmlns:a16="http://schemas.microsoft.com/office/drawing/2014/main" id="{C2C4CAF9-AF18-4470-8FEE-A6D7B9907E9A}"/>
                </a:ext>
              </a:extLst>
            </p:cNvPr>
            <p:cNvSpPr>
              <a:spLocks noChangeArrowheads="1"/>
            </p:cNvSpPr>
            <p:nvPr/>
          </p:nvSpPr>
          <p:spPr bwMode="auto">
            <a:xfrm>
              <a:off x="4991101" y="59404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Oval 88">
              <a:extLst>
                <a:ext uri="{FF2B5EF4-FFF2-40B4-BE49-F238E27FC236}">
                  <a16:creationId xmlns:a16="http://schemas.microsoft.com/office/drawing/2014/main" id="{6469D29D-A514-4D42-A88F-A73AF74B3B1D}"/>
                </a:ext>
              </a:extLst>
            </p:cNvPr>
            <p:cNvSpPr>
              <a:spLocks noChangeArrowheads="1"/>
            </p:cNvSpPr>
            <p:nvPr/>
          </p:nvSpPr>
          <p:spPr bwMode="auto">
            <a:xfrm>
              <a:off x="4913314" y="6034088"/>
              <a:ext cx="296863" cy="2984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Oval 89">
              <a:extLst>
                <a:ext uri="{FF2B5EF4-FFF2-40B4-BE49-F238E27FC236}">
                  <a16:creationId xmlns:a16="http://schemas.microsoft.com/office/drawing/2014/main" id="{AED84216-17D9-4D0B-8693-FC46EBCB354B}"/>
                </a:ext>
              </a:extLst>
            </p:cNvPr>
            <p:cNvSpPr>
              <a:spLocks noChangeArrowheads="1"/>
            </p:cNvSpPr>
            <p:nvPr/>
          </p:nvSpPr>
          <p:spPr bwMode="auto">
            <a:xfrm>
              <a:off x="4991101" y="60166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90">
              <a:extLst>
                <a:ext uri="{FF2B5EF4-FFF2-40B4-BE49-F238E27FC236}">
                  <a16:creationId xmlns:a16="http://schemas.microsoft.com/office/drawing/2014/main" id="{0F9D5703-7EDE-4827-98D1-533658F22366}"/>
                </a:ext>
              </a:extLst>
            </p:cNvPr>
            <p:cNvSpPr>
              <a:spLocks/>
            </p:cNvSpPr>
            <p:nvPr/>
          </p:nvSpPr>
          <p:spPr bwMode="auto">
            <a:xfrm>
              <a:off x="4894264" y="6534150"/>
              <a:ext cx="260350" cy="817563"/>
            </a:xfrm>
            <a:custGeom>
              <a:avLst/>
              <a:gdLst>
                <a:gd name="T0" fmla="*/ 105 w 112"/>
                <a:gd name="T1" fmla="*/ 60 h 352"/>
                <a:gd name="T2" fmla="*/ 86 w 112"/>
                <a:gd name="T3" fmla="*/ 115 h 352"/>
                <a:gd name="T4" fmla="*/ 69 w 112"/>
                <a:gd name="T5" fmla="*/ 204 h 352"/>
                <a:gd name="T6" fmla="*/ 69 w 112"/>
                <a:gd name="T7" fmla="*/ 209 h 352"/>
                <a:gd name="T8" fmla="*/ 26 w 112"/>
                <a:gd name="T9" fmla="*/ 352 h 352"/>
                <a:gd name="T10" fmla="*/ 0 w 112"/>
                <a:gd name="T11" fmla="*/ 347 h 352"/>
                <a:gd name="T12" fmla="*/ 5 w 112"/>
                <a:gd name="T13" fmla="*/ 247 h 352"/>
                <a:gd name="T14" fmla="*/ 11 w 112"/>
                <a:gd name="T15" fmla="*/ 162 h 352"/>
                <a:gd name="T16" fmla="*/ 6 w 112"/>
                <a:gd name="T17" fmla="*/ 131 h 352"/>
                <a:gd name="T18" fmla="*/ 0 w 112"/>
                <a:gd name="T19" fmla="*/ 104 h 352"/>
                <a:gd name="T20" fmla="*/ 4 w 112"/>
                <a:gd name="T21" fmla="*/ 81 h 352"/>
                <a:gd name="T22" fmla="*/ 33 w 112"/>
                <a:gd name="T23" fmla="*/ 0 h 352"/>
                <a:gd name="T24" fmla="*/ 31 w 112"/>
                <a:gd name="T25" fmla="*/ 21 h 352"/>
                <a:gd name="T26" fmla="*/ 109 w 112"/>
                <a:gd name="T27" fmla="*/ 5 h 352"/>
                <a:gd name="T28" fmla="*/ 111 w 112"/>
                <a:gd name="T29" fmla="*/ 23 h 352"/>
                <a:gd name="T30" fmla="*/ 105 w 112"/>
                <a:gd name="T31" fmla="*/ 6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2">
                  <a:moveTo>
                    <a:pt x="105" y="60"/>
                  </a:moveTo>
                  <a:cubicBezTo>
                    <a:pt x="86" y="115"/>
                    <a:pt x="86" y="115"/>
                    <a:pt x="86" y="115"/>
                  </a:cubicBezTo>
                  <a:cubicBezTo>
                    <a:pt x="69" y="204"/>
                    <a:pt x="69" y="204"/>
                    <a:pt x="69" y="204"/>
                  </a:cubicBezTo>
                  <a:cubicBezTo>
                    <a:pt x="69" y="209"/>
                    <a:pt x="69" y="209"/>
                    <a:pt x="69" y="209"/>
                  </a:cubicBezTo>
                  <a:cubicBezTo>
                    <a:pt x="26" y="352"/>
                    <a:pt x="26" y="352"/>
                    <a:pt x="26" y="352"/>
                  </a:cubicBezTo>
                  <a:cubicBezTo>
                    <a:pt x="0" y="347"/>
                    <a:pt x="0" y="347"/>
                    <a:pt x="0" y="347"/>
                  </a:cubicBezTo>
                  <a:cubicBezTo>
                    <a:pt x="5" y="247"/>
                    <a:pt x="5" y="247"/>
                    <a:pt x="5" y="247"/>
                  </a:cubicBezTo>
                  <a:cubicBezTo>
                    <a:pt x="11" y="162"/>
                    <a:pt x="11" y="162"/>
                    <a:pt x="11" y="162"/>
                  </a:cubicBezTo>
                  <a:cubicBezTo>
                    <a:pt x="12" y="151"/>
                    <a:pt x="10" y="141"/>
                    <a:pt x="6" y="131"/>
                  </a:cubicBezTo>
                  <a:cubicBezTo>
                    <a:pt x="2" y="122"/>
                    <a:pt x="0" y="113"/>
                    <a:pt x="0" y="104"/>
                  </a:cubicBezTo>
                  <a:cubicBezTo>
                    <a:pt x="0" y="96"/>
                    <a:pt x="1" y="88"/>
                    <a:pt x="4" y="81"/>
                  </a:cubicBezTo>
                  <a:cubicBezTo>
                    <a:pt x="33" y="0"/>
                    <a:pt x="33" y="0"/>
                    <a:pt x="33" y="0"/>
                  </a:cubicBezTo>
                  <a:cubicBezTo>
                    <a:pt x="31" y="21"/>
                    <a:pt x="31" y="21"/>
                    <a:pt x="31" y="21"/>
                  </a:cubicBezTo>
                  <a:cubicBezTo>
                    <a:pt x="109" y="5"/>
                    <a:pt x="109" y="5"/>
                    <a:pt x="109" y="5"/>
                  </a:cubicBezTo>
                  <a:cubicBezTo>
                    <a:pt x="111" y="23"/>
                    <a:pt x="111" y="23"/>
                    <a:pt x="111" y="23"/>
                  </a:cubicBezTo>
                  <a:cubicBezTo>
                    <a:pt x="112" y="35"/>
                    <a:pt x="110" y="48"/>
                    <a:pt x="105" y="6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91">
              <a:extLst>
                <a:ext uri="{FF2B5EF4-FFF2-40B4-BE49-F238E27FC236}">
                  <a16:creationId xmlns:a16="http://schemas.microsoft.com/office/drawing/2014/main" id="{D95D1B90-D7B6-4F26-B216-53306158DBF9}"/>
                </a:ext>
              </a:extLst>
            </p:cNvPr>
            <p:cNvSpPr>
              <a:spLocks/>
            </p:cNvSpPr>
            <p:nvPr/>
          </p:nvSpPr>
          <p:spPr bwMode="auto">
            <a:xfrm>
              <a:off x="4465639" y="7775575"/>
              <a:ext cx="127000" cy="28575"/>
            </a:xfrm>
            <a:custGeom>
              <a:avLst/>
              <a:gdLst>
                <a:gd name="T0" fmla="*/ 61 w 80"/>
                <a:gd name="T1" fmla="*/ 0 h 18"/>
                <a:gd name="T2" fmla="*/ 0 w 80"/>
                <a:gd name="T3" fmla="*/ 18 h 18"/>
                <a:gd name="T4" fmla="*/ 80 w 80"/>
                <a:gd name="T5" fmla="*/ 9 h 18"/>
                <a:gd name="T6" fmla="*/ 61 w 80"/>
                <a:gd name="T7" fmla="*/ 0 h 18"/>
              </a:gdLst>
              <a:ahLst/>
              <a:cxnLst>
                <a:cxn ang="0">
                  <a:pos x="T0" y="T1"/>
                </a:cxn>
                <a:cxn ang="0">
                  <a:pos x="T2" y="T3"/>
                </a:cxn>
                <a:cxn ang="0">
                  <a:pos x="T4" y="T5"/>
                </a:cxn>
                <a:cxn ang="0">
                  <a:pos x="T6" y="T7"/>
                </a:cxn>
              </a:cxnLst>
              <a:rect l="0" t="0" r="r" b="b"/>
              <a:pathLst>
                <a:path w="80" h="18">
                  <a:moveTo>
                    <a:pt x="61" y="0"/>
                  </a:moveTo>
                  <a:lnTo>
                    <a:pt x="0" y="18"/>
                  </a:lnTo>
                  <a:lnTo>
                    <a:pt x="80" y="9"/>
                  </a:lnTo>
                  <a:lnTo>
                    <a:pt x="6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92">
              <a:extLst>
                <a:ext uri="{FF2B5EF4-FFF2-40B4-BE49-F238E27FC236}">
                  <a16:creationId xmlns:a16="http://schemas.microsoft.com/office/drawing/2014/main" id="{C7A0B253-9E88-4695-9427-217F91BB068D}"/>
                </a:ext>
              </a:extLst>
            </p:cNvPr>
            <p:cNvSpPr>
              <a:spLocks/>
            </p:cNvSpPr>
            <p:nvPr/>
          </p:nvSpPr>
          <p:spPr bwMode="auto">
            <a:xfrm>
              <a:off x="4783139" y="7491413"/>
              <a:ext cx="350838" cy="312738"/>
            </a:xfrm>
            <a:custGeom>
              <a:avLst/>
              <a:gdLst>
                <a:gd name="T0" fmla="*/ 221 w 221"/>
                <a:gd name="T1" fmla="*/ 0 h 197"/>
                <a:gd name="T2" fmla="*/ 0 w 221"/>
                <a:gd name="T3" fmla="*/ 197 h 197"/>
                <a:gd name="T4" fmla="*/ 17 w 221"/>
                <a:gd name="T5" fmla="*/ 111 h 197"/>
                <a:gd name="T6" fmla="*/ 221 w 221"/>
                <a:gd name="T7" fmla="*/ 0 h 197"/>
              </a:gdLst>
              <a:ahLst/>
              <a:cxnLst>
                <a:cxn ang="0">
                  <a:pos x="T0" y="T1"/>
                </a:cxn>
                <a:cxn ang="0">
                  <a:pos x="T2" y="T3"/>
                </a:cxn>
                <a:cxn ang="0">
                  <a:pos x="T4" y="T5"/>
                </a:cxn>
                <a:cxn ang="0">
                  <a:pos x="T6" y="T7"/>
                </a:cxn>
              </a:cxnLst>
              <a:rect l="0" t="0" r="r" b="b"/>
              <a:pathLst>
                <a:path w="221" h="197">
                  <a:moveTo>
                    <a:pt x="221" y="0"/>
                  </a:moveTo>
                  <a:lnTo>
                    <a:pt x="0" y="197"/>
                  </a:lnTo>
                  <a:lnTo>
                    <a:pt x="17" y="111"/>
                  </a:lnTo>
                  <a:lnTo>
                    <a:pt x="22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3">
              <a:extLst>
                <a:ext uri="{FF2B5EF4-FFF2-40B4-BE49-F238E27FC236}">
                  <a16:creationId xmlns:a16="http://schemas.microsoft.com/office/drawing/2014/main" id="{14E2014E-D0DE-4FFC-84C4-895669802F1A}"/>
                </a:ext>
              </a:extLst>
            </p:cNvPr>
            <p:cNvSpPr>
              <a:spLocks/>
            </p:cNvSpPr>
            <p:nvPr/>
          </p:nvSpPr>
          <p:spPr bwMode="auto">
            <a:xfrm>
              <a:off x="4960939" y="8259763"/>
              <a:ext cx="138113" cy="649288"/>
            </a:xfrm>
            <a:custGeom>
              <a:avLst/>
              <a:gdLst>
                <a:gd name="T0" fmla="*/ 59 w 59"/>
                <a:gd name="T1" fmla="*/ 280 h 280"/>
                <a:gd name="T2" fmla="*/ 0 w 59"/>
                <a:gd name="T3" fmla="*/ 0 h 280"/>
                <a:gd name="T4" fmla="*/ 4 w 59"/>
                <a:gd name="T5" fmla="*/ 1 h 280"/>
                <a:gd name="T6" fmla="*/ 32 w 59"/>
                <a:gd name="T7" fmla="*/ 50 h 280"/>
                <a:gd name="T8" fmla="*/ 38 w 59"/>
                <a:gd name="T9" fmla="*/ 70 h 280"/>
                <a:gd name="T10" fmla="*/ 59 w 59"/>
                <a:gd name="T11" fmla="*/ 280 h 280"/>
              </a:gdLst>
              <a:ahLst/>
              <a:cxnLst>
                <a:cxn ang="0">
                  <a:pos x="T0" y="T1"/>
                </a:cxn>
                <a:cxn ang="0">
                  <a:pos x="T2" y="T3"/>
                </a:cxn>
                <a:cxn ang="0">
                  <a:pos x="T4" y="T5"/>
                </a:cxn>
                <a:cxn ang="0">
                  <a:pos x="T6" y="T7"/>
                </a:cxn>
                <a:cxn ang="0">
                  <a:pos x="T8" y="T9"/>
                </a:cxn>
                <a:cxn ang="0">
                  <a:pos x="T10" y="T11"/>
                </a:cxn>
              </a:cxnLst>
              <a:rect l="0" t="0" r="r" b="b"/>
              <a:pathLst>
                <a:path w="59" h="280">
                  <a:moveTo>
                    <a:pt x="59" y="280"/>
                  </a:moveTo>
                  <a:cubicBezTo>
                    <a:pt x="0" y="0"/>
                    <a:pt x="0" y="0"/>
                    <a:pt x="0" y="0"/>
                  </a:cubicBezTo>
                  <a:cubicBezTo>
                    <a:pt x="0" y="0"/>
                    <a:pt x="2" y="0"/>
                    <a:pt x="4" y="1"/>
                  </a:cubicBezTo>
                  <a:cubicBezTo>
                    <a:pt x="32" y="50"/>
                    <a:pt x="32" y="50"/>
                    <a:pt x="32" y="50"/>
                  </a:cubicBezTo>
                  <a:cubicBezTo>
                    <a:pt x="35" y="56"/>
                    <a:pt x="37" y="63"/>
                    <a:pt x="38" y="70"/>
                  </a:cubicBezTo>
                  <a:lnTo>
                    <a:pt x="59" y="2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94">
              <a:extLst>
                <a:ext uri="{FF2B5EF4-FFF2-40B4-BE49-F238E27FC236}">
                  <a16:creationId xmlns:a16="http://schemas.microsoft.com/office/drawing/2014/main" id="{47EB5987-DBB2-4D25-B466-2428DC068E71}"/>
                </a:ext>
              </a:extLst>
            </p:cNvPr>
            <p:cNvSpPr>
              <a:spLocks/>
            </p:cNvSpPr>
            <p:nvPr/>
          </p:nvSpPr>
          <p:spPr bwMode="auto">
            <a:xfrm>
              <a:off x="4873626" y="7392988"/>
              <a:ext cx="57150" cy="84138"/>
            </a:xfrm>
            <a:custGeom>
              <a:avLst/>
              <a:gdLst>
                <a:gd name="T0" fmla="*/ 36 w 36"/>
                <a:gd name="T1" fmla="*/ 7 h 53"/>
                <a:gd name="T2" fmla="*/ 20 w 36"/>
                <a:gd name="T3" fmla="*/ 3 h 53"/>
                <a:gd name="T4" fmla="*/ 16 w 36"/>
                <a:gd name="T5" fmla="*/ 0 h 53"/>
                <a:gd name="T6" fmla="*/ 0 w 36"/>
                <a:gd name="T7" fmla="*/ 47 h 53"/>
                <a:gd name="T8" fmla="*/ 4 w 36"/>
                <a:gd name="T9" fmla="*/ 48 h 53"/>
                <a:gd name="T10" fmla="*/ 20 w 36"/>
                <a:gd name="T11" fmla="*/ 53 h 53"/>
                <a:gd name="T12" fmla="*/ 36 w 36"/>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36" h="53">
                  <a:moveTo>
                    <a:pt x="36" y="7"/>
                  </a:moveTo>
                  <a:lnTo>
                    <a:pt x="20" y="3"/>
                  </a:lnTo>
                  <a:lnTo>
                    <a:pt x="16" y="0"/>
                  </a:lnTo>
                  <a:lnTo>
                    <a:pt x="0" y="47"/>
                  </a:lnTo>
                  <a:lnTo>
                    <a:pt x="4" y="48"/>
                  </a:lnTo>
                  <a:lnTo>
                    <a:pt x="20" y="53"/>
                  </a:lnTo>
                  <a:lnTo>
                    <a:pt x="36"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95">
              <a:extLst>
                <a:ext uri="{FF2B5EF4-FFF2-40B4-BE49-F238E27FC236}">
                  <a16:creationId xmlns:a16="http://schemas.microsoft.com/office/drawing/2014/main" id="{830C5C44-D0B0-4851-905A-03A4D127992F}"/>
                </a:ext>
              </a:extLst>
            </p:cNvPr>
            <p:cNvSpPr>
              <a:spLocks/>
            </p:cNvSpPr>
            <p:nvPr/>
          </p:nvSpPr>
          <p:spPr bwMode="auto">
            <a:xfrm>
              <a:off x="4873626" y="7392988"/>
              <a:ext cx="31750" cy="76200"/>
            </a:xfrm>
            <a:custGeom>
              <a:avLst/>
              <a:gdLst>
                <a:gd name="T0" fmla="*/ 20 w 20"/>
                <a:gd name="T1" fmla="*/ 3 h 48"/>
                <a:gd name="T2" fmla="*/ 16 w 20"/>
                <a:gd name="T3" fmla="*/ 0 h 48"/>
                <a:gd name="T4" fmla="*/ 0 w 20"/>
                <a:gd name="T5" fmla="*/ 47 h 48"/>
                <a:gd name="T6" fmla="*/ 4 w 20"/>
                <a:gd name="T7" fmla="*/ 48 h 48"/>
                <a:gd name="T8" fmla="*/ 20 w 20"/>
                <a:gd name="T9" fmla="*/ 3 h 48"/>
              </a:gdLst>
              <a:ahLst/>
              <a:cxnLst>
                <a:cxn ang="0">
                  <a:pos x="T0" y="T1"/>
                </a:cxn>
                <a:cxn ang="0">
                  <a:pos x="T2" y="T3"/>
                </a:cxn>
                <a:cxn ang="0">
                  <a:pos x="T4" y="T5"/>
                </a:cxn>
                <a:cxn ang="0">
                  <a:pos x="T6" y="T7"/>
                </a:cxn>
                <a:cxn ang="0">
                  <a:pos x="T8" y="T9"/>
                </a:cxn>
              </a:cxnLst>
              <a:rect l="0" t="0" r="r" b="b"/>
              <a:pathLst>
                <a:path w="20" h="48">
                  <a:moveTo>
                    <a:pt x="20" y="3"/>
                  </a:moveTo>
                  <a:lnTo>
                    <a:pt x="16" y="0"/>
                  </a:lnTo>
                  <a:lnTo>
                    <a:pt x="0" y="47"/>
                  </a:lnTo>
                  <a:lnTo>
                    <a:pt x="4" y="48"/>
                  </a:lnTo>
                  <a:lnTo>
                    <a:pt x="20" y="3"/>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96">
              <a:extLst>
                <a:ext uri="{FF2B5EF4-FFF2-40B4-BE49-F238E27FC236}">
                  <a16:creationId xmlns:a16="http://schemas.microsoft.com/office/drawing/2014/main" id="{B7774CCF-A366-4EC0-BD00-493258C0299B}"/>
                </a:ext>
              </a:extLst>
            </p:cNvPr>
            <p:cNvSpPr>
              <a:spLocks/>
            </p:cNvSpPr>
            <p:nvPr/>
          </p:nvSpPr>
          <p:spPr bwMode="auto">
            <a:xfrm>
              <a:off x="4894264" y="7478713"/>
              <a:ext cx="34925" cy="80963"/>
            </a:xfrm>
            <a:custGeom>
              <a:avLst/>
              <a:gdLst>
                <a:gd name="T0" fmla="*/ 15 w 15"/>
                <a:gd name="T1" fmla="*/ 27 h 35"/>
                <a:gd name="T2" fmla="*/ 15 w 15"/>
                <a:gd name="T3" fmla="*/ 0 h 35"/>
                <a:gd name="T4" fmla="*/ 12 w 15"/>
                <a:gd name="T5" fmla="*/ 0 h 35"/>
                <a:gd name="T6" fmla="*/ 0 w 15"/>
                <a:gd name="T7" fmla="*/ 0 h 35"/>
                <a:gd name="T8" fmla="*/ 0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0"/>
                    <a:pt x="0" y="0"/>
                    <a:pt x="0" y="0"/>
                  </a:cubicBezTo>
                  <a:cubicBezTo>
                    <a:pt x="0" y="28"/>
                    <a:pt x="0" y="28"/>
                    <a:pt x="0" y="28"/>
                  </a:cubicBezTo>
                  <a:cubicBezTo>
                    <a:pt x="1" y="31"/>
                    <a:pt x="3" y="34"/>
                    <a:pt x="6" y="35"/>
                  </a:cubicBezTo>
                  <a:cubicBezTo>
                    <a:pt x="7" y="35"/>
                    <a:pt x="7" y="35"/>
                    <a:pt x="8" y="35"/>
                  </a:cubicBezTo>
                  <a:cubicBezTo>
                    <a:pt x="8" y="35"/>
                    <a:pt x="9" y="35"/>
                    <a:pt x="9" y="35"/>
                  </a:cubicBezTo>
                  <a:cubicBezTo>
                    <a:pt x="13" y="34"/>
                    <a:pt x="15" y="31"/>
                    <a:pt x="15" y="2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97">
              <a:extLst>
                <a:ext uri="{FF2B5EF4-FFF2-40B4-BE49-F238E27FC236}">
                  <a16:creationId xmlns:a16="http://schemas.microsoft.com/office/drawing/2014/main" id="{230E8DF1-5AA1-4128-8522-A47D66948FD6}"/>
                </a:ext>
              </a:extLst>
            </p:cNvPr>
            <p:cNvSpPr>
              <a:spLocks/>
            </p:cNvSpPr>
            <p:nvPr/>
          </p:nvSpPr>
          <p:spPr bwMode="auto">
            <a:xfrm>
              <a:off x="4914901" y="7478713"/>
              <a:ext cx="14288" cy="80963"/>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98">
              <a:extLst>
                <a:ext uri="{FF2B5EF4-FFF2-40B4-BE49-F238E27FC236}">
                  <a16:creationId xmlns:a16="http://schemas.microsoft.com/office/drawing/2014/main" id="{1117A05D-9607-49CE-BA0B-518DFC394100}"/>
                </a:ext>
              </a:extLst>
            </p:cNvPr>
            <p:cNvSpPr>
              <a:spLocks/>
            </p:cNvSpPr>
            <p:nvPr/>
          </p:nvSpPr>
          <p:spPr bwMode="auto">
            <a:xfrm>
              <a:off x="4827589" y="7434263"/>
              <a:ext cx="103188" cy="168275"/>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5"/>
                    <a:pt x="38" y="41"/>
                  </a:cubicBezTo>
                  <a:cubicBezTo>
                    <a:pt x="43" y="21"/>
                    <a:pt x="43" y="21"/>
                    <a:pt x="43" y="21"/>
                  </a:cubicBezTo>
                  <a:cubicBezTo>
                    <a:pt x="45" y="14"/>
                    <a:pt x="42" y="7"/>
                    <a:pt x="36"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99">
              <a:extLst>
                <a:ext uri="{FF2B5EF4-FFF2-40B4-BE49-F238E27FC236}">
                  <a16:creationId xmlns:a16="http://schemas.microsoft.com/office/drawing/2014/main" id="{056BEC1C-5E14-42E0-BAC5-03DA9402BADC}"/>
                </a:ext>
              </a:extLst>
            </p:cNvPr>
            <p:cNvSpPr>
              <a:spLocks/>
            </p:cNvSpPr>
            <p:nvPr/>
          </p:nvSpPr>
          <p:spPr bwMode="auto">
            <a:xfrm>
              <a:off x="4827589" y="7434263"/>
              <a:ext cx="60325" cy="163513"/>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4"/>
                    <a:pt x="26"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00">
              <a:extLst>
                <a:ext uri="{FF2B5EF4-FFF2-40B4-BE49-F238E27FC236}">
                  <a16:creationId xmlns:a16="http://schemas.microsoft.com/office/drawing/2014/main" id="{8B5AA908-373A-4225-8C37-0F95F24E2B78}"/>
                </a:ext>
              </a:extLst>
            </p:cNvPr>
            <p:cNvSpPr>
              <a:spLocks/>
            </p:cNvSpPr>
            <p:nvPr/>
          </p:nvSpPr>
          <p:spPr bwMode="auto">
            <a:xfrm>
              <a:off x="4883151" y="6469063"/>
              <a:ext cx="263525" cy="957263"/>
            </a:xfrm>
            <a:custGeom>
              <a:avLst/>
              <a:gdLst>
                <a:gd name="T0" fmla="*/ 36 w 114"/>
                <a:gd name="T1" fmla="*/ 39 h 412"/>
                <a:gd name="T2" fmla="*/ 26 w 114"/>
                <a:gd name="T3" fmla="*/ 231 h 412"/>
                <a:gd name="T4" fmla="*/ 0 w 114"/>
                <a:gd name="T5" fmla="*/ 403 h 412"/>
                <a:gd name="T6" fmla="*/ 26 w 114"/>
                <a:gd name="T7" fmla="*/ 412 h 412"/>
                <a:gd name="T8" fmla="*/ 70 w 114"/>
                <a:gd name="T9" fmla="*/ 239 h 412"/>
                <a:gd name="T10" fmla="*/ 114 w 114"/>
                <a:gd name="T11" fmla="*/ 39 h 412"/>
                <a:gd name="T12" fmla="*/ 111 w 114"/>
                <a:gd name="T13" fmla="*/ 26 h 412"/>
                <a:gd name="T14" fmla="*/ 65 w 114"/>
                <a:gd name="T15" fmla="*/ 4 h 412"/>
                <a:gd name="T16" fmla="*/ 36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6" y="39"/>
                  </a:moveTo>
                  <a:cubicBezTo>
                    <a:pt x="26" y="231"/>
                    <a:pt x="26" y="231"/>
                    <a:pt x="26" y="231"/>
                  </a:cubicBezTo>
                  <a:cubicBezTo>
                    <a:pt x="25" y="267"/>
                    <a:pt x="13" y="334"/>
                    <a:pt x="0" y="403"/>
                  </a:cubicBezTo>
                  <a:cubicBezTo>
                    <a:pt x="26" y="412"/>
                    <a:pt x="26" y="412"/>
                    <a:pt x="26" y="412"/>
                  </a:cubicBezTo>
                  <a:cubicBezTo>
                    <a:pt x="31" y="368"/>
                    <a:pt x="49" y="306"/>
                    <a:pt x="70" y="239"/>
                  </a:cubicBezTo>
                  <a:cubicBezTo>
                    <a:pt x="92" y="169"/>
                    <a:pt x="110" y="102"/>
                    <a:pt x="114" y="39"/>
                  </a:cubicBezTo>
                  <a:cubicBezTo>
                    <a:pt x="114" y="35"/>
                    <a:pt x="113" y="30"/>
                    <a:pt x="111" y="26"/>
                  </a:cubicBezTo>
                  <a:cubicBezTo>
                    <a:pt x="100" y="7"/>
                    <a:pt x="85" y="0"/>
                    <a:pt x="65" y="4"/>
                  </a:cubicBezTo>
                  <a:cubicBezTo>
                    <a:pt x="49" y="8"/>
                    <a:pt x="37" y="22"/>
                    <a:pt x="36" y="3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1" name="TextBox 250">
            <a:extLst>
              <a:ext uri="{FF2B5EF4-FFF2-40B4-BE49-F238E27FC236}">
                <a16:creationId xmlns:a16="http://schemas.microsoft.com/office/drawing/2014/main" id="{4269B50A-6FDB-4E6B-BFFD-20B449321E83}"/>
              </a:ext>
            </a:extLst>
          </p:cNvPr>
          <p:cNvSpPr txBox="1"/>
          <p:nvPr/>
        </p:nvSpPr>
        <p:spPr>
          <a:xfrm>
            <a:off x="13828694" y="2852642"/>
            <a:ext cx="91164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t>
            </a:r>
            <a:r>
              <a:rPr kumimoji="0" lang="en-US" sz="5400" b="1" i="0" u="none" strike="noStrike" kern="1200" cap="none" spc="0" normalizeH="0" baseline="0" noProof="0">
                <a:ln>
                  <a:noFill/>
                </a:ln>
                <a:effectLst/>
                <a:uLnTx/>
                <a:uFillTx/>
                <a:latin typeface="Century Gothic"/>
                <a:ea typeface="+mn-ea"/>
                <a:cs typeface="+mn-cs"/>
              </a:rPr>
              <a:t>develop</a:t>
            </a:r>
            <a:r>
              <a:rPr kumimoji="0" lang="en-US" sz="5400" b="1" i="0" u="none" strike="noStrike" kern="1200" cap="none" spc="0" normalizeH="0" baseline="0" noProof="0">
                <a:ln>
                  <a:noFill/>
                </a:ln>
                <a:solidFill>
                  <a:srgbClr val="4A86FF"/>
                </a:solidFill>
                <a:effectLst/>
                <a:uLnTx/>
                <a:uFillTx/>
                <a:latin typeface="Century Gothic"/>
                <a:ea typeface="+mn-ea"/>
                <a:cs typeface="+mn-cs"/>
              </a:rPr>
              <a:t> your website of company</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2" name="TextBox 251">
            <a:extLst>
              <a:ext uri="{FF2B5EF4-FFF2-40B4-BE49-F238E27FC236}">
                <a16:creationId xmlns:a16="http://schemas.microsoft.com/office/drawing/2014/main" id="{135B81C8-C481-4134-8543-224537005A70}"/>
              </a:ext>
            </a:extLst>
          </p:cNvPr>
          <p:cNvSpPr txBox="1"/>
          <p:nvPr/>
        </p:nvSpPr>
        <p:spPr>
          <a:xfrm>
            <a:off x="16018329" y="5025549"/>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Coder analyzing.</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9C89F5A6-BBCE-409F-9E7F-2516093AE9DC}"/>
              </a:ext>
            </a:extLst>
          </p:cNvPr>
          <p:cNvSpPr txBox="1"/>
          <p:nvPr/>
        </p:nvSpPr>
        <p:spPr>
          <a:xfrm>
            <a:off x="16018329" y="7657069"/>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SEO Service.</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a:t>
            </a:r>
            <a:endParaRPr kumimoji="0" lang="en-US" sz="2400" b="0" i="0" u="none" strike="noStrike" kern="1200" cap="none" spc="0" normalizeH="0" baseline="0" noProof="0">
              <a:ln>
                <a:noFill/>
              </a:ln>
              <a:effectLst/>
              <a:uLnTx/>
              <a:uFillTx/>
              <a:latin typeface="Calibri"/>
              <a:ea typeface="+mn-ea"/>
              <a:cs typeface="+mn-cs"/>
            </a:endParaRPr>
          </a:p>
        </p:txBody>
      </p:sp>
      <p:sp>
        <p:nvSpPr>
          <p:cNvPr id="254" name="TextBox 253">
            <a:extLst>
              <a:ext uri="{FF2B5EF4-FFF2-40B4-BE49-F238E27FC236}">
                <a16:creationId xmlns:a16="http://schemas.microsoft.com/office/drawing/2014/main" id="{6E5BC621-35DB-4FFD-89B9-25789308CAF5}"/>
              </a:ext>
            </a:extLst>
          </p:cNvPr>
          <p:cNvSpPr txBox="1"/>
          <p:nvPr/>
        </p:nvSpPr>
        <p:spPr>
          <a:xfrm>
            <a:off x="17652499" y="10288588"/>
            <a:ext cx="1468842"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Contact us</a:t>
            </a:r>
            <a:endPar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Tree>
    <p:extLst>
      <p:ext uri="{BB962C8B-B14F-4D97-AF65-F5344CB8AC3E}">
        <p14:creationId xmlns:p14="http://schemas.microsoft.com/office/powerpoint/2010/main" val="19933811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 calcmode="lin" valueType="num">
                                      <p:cBhvr additive="base">
                                        <p:cTn id="7" dur="1500" fill="hold"/>
                                        <p:tgtEl>
                                          <p:spTgt spid="249"/>
                                        </p:tgtEl>
                                        <p:attrNameLst>
                                          <p:attrName>ppt_x</p:attrName>
                                        </p:attrNameLst>
                                      </p:cBhvr>
                                      <p:tavLst>
                                        <p:tav tm="0">
                                          <p:val>
                                            <p:strVal val="0-#ppt_w/2"/>
                                          </p:val>
                                        </p:tav>
                                        <p:tav tm="100000">
                                          <p:val>
                                            <p:strVal val="#ppt_x"/>
                                          </p:val>
                                        </p:tav>
                                      </p:tavLst>
                                    </p:anim>
                                    <p:anim calcmode="lin" valueType="num">
                                      <p:cBhvr additive="base">
                                        <p:cTn id="8" dur="1500" fill="hold"/>
                                        <p:tgtEl>
                                          <p:spTgt spid="24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48"/>
                                        </p:tgtEl>
                                        <p:attrNameLst>
                                          <p:attrName>style.visibility</p:attrName>
                                        </p:attrNameLst>
                                      </p:cBhvr>
                                      <p:to>
                                        <p:strVal val="visible"/>
                                      </p:to>
                                    </p:set>
                                    <p:anim calcmode="lin" valueType="num">
                                      <p:cBhvr additive="base">
                                        <p:cTn id="11" dur="1500" fill="hold"/>
                                        <p:tgtEl>
                                          <p:spTgt spid="248"/>
                                        </p:tgtEl>
                                        <p:attrNameLst>
                                          <p:attrName>ppt_x</p:attrName>
                                        </p:attrNameLst>
                                      </p:cBhvr>
                                      <p:tavLst>
                                        <p:tav tm="0">
                                          <p:val>
                                            <p:strVal val="0-#ppt_w/2"/>
                                          </p:val>
                                        </p:tav>
                                        <p:tav tm="100000">
                                          <p:val>
                                            <p:strVal val="#ppt_x"/>
                                          </p:val>
                                        </p:tav>
                                      </p:tavLst>
                                    </p:anim>
                                    <p:anim calcmode="lin" valueType="num">
                                      <p:cBhvr additive="base">
                                        <p:cTn id="12" dur="1500" fill="hold"/>
                                        <p:tgtEl>
                                          <p:spTgt spid="24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47"/>
                                        </p:tgtEl>
                                        <p:attrNameLst>
                                          <p:attrName>style.visibility</p:attrName>
                                        </p:attrNameLst>
                                      </p:cBhvr>
                                      <p:to>
                                        <p:strVal val="visible"/>
                                      </p:to>
                                    </p:set>
                                    <p:anim calcmode="lin" valueType="num">
                                      <p:cBhvr additive="base">
                                        <p:cTn id="15" dur="1500" fill="hold"/>
                                        <p:tgtEl>
                                          <p:spTgt spid="247"/>
                                        </p:tgtEl>
                                        <p:attrNameLst>
                                          <p:attrName>ppt_x</p:attrName>
                                        </p:attrNameLst>
                                      </p:cBhvr>
                                      <p:tavLst>
                                        <p:tav tm="0">
                                          <p:val>
                                            <p:strVal val="0-#ppt_w/2"/>
                                          </p:val>
                                        </p:tav>
                                        <p:tav tm="100000">
                                          <p:val>
                                            <p:strVal val="#ppt_x"/>
                                          </p:val>
                                        </p:tav>
                                      </p:tavLst>
                                    </p:anim>
                                    <p:anim calcmode="lin" valueType="num">
                                      <p:cBhvr additive="base">
                                        <p:cTn id="16" dur="1500" fill="hold"/>
                                        <p:tgtEl>
                                          <p:spTgt spid="247"/>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50"/>
                                  </p:stCondLst>
                                  <p:childTnLst>
                                    <p:set>
                                      <p:cBhvr>
                                        <p:cTn id="18" dur="1" fill="hold">
                                          <p:stCondLst>
                                            <p:cond delay="0"/>
                                          </p:stCondLst>
                                        </p:cTn>
                                        <p:tgtEl>
                                          <p:spTgt spid="250"/>
                                        </p:tgtEl>
                                        <p:attrNameLst>
                                          <p:attrName>style.visibility</p:attrName>
                                        </p:attrNameLst>
                                      </p:cBhvr>
                                      <p:to>
                                        <p:strVal val="visible"/>
                                      </p:to>
                                    </p:set>
                                    <p:anim calcmode="lin" valueType="num">
                                      <p:cBhvr additive="base">
                                        <p:cTn id="19" dur="1500" fill="hold"/>
                                        <p:tgtEl>
                                          <p:spTgt spid="250"/>
                                        </p:tgtEl>
                                        <p:attrNameLst>
                                          <p:attrName>ppt_x</p:attrName>
                                        </p:attrNameLst>
                                      </p:cBhvr>
                                      <p:tavLst>
                                        <p:tav tm="0">
                                          <p:val>
                                            <p:strVal val="#ppt_x"/>
                                          </p:val>
                                        </p:tav>
                                        <p:tav tm="100000">
                                          <p:val>
                                            <p:strVal val="#ppt_x"/>
                                          </p:val>
                                        </p:tav>
                                      </p:tavLst>
                                    </p:anim>
                                    <p:anim calcmode="lin" valueType="num">
                                      <p:cBhvr additive="base">
                                        <p:cTn id="20" dur="1500" fill="hold"/>
                                        <p:tgtEl>
                                          <p:spTgt spid="25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245"/>
                                        </p:tgtEl>
                                        <p:attrNameLst>
                                          <p:attrName>style.visibility</p:attrName>
                                        </p:attrNameLst>
                                      </p:cBhvr>
                                      <p:to>
                                        <p:strVal val="visible"/>
                                      </p:to>
                                    </p:set>
                                    <p:anim calcmode="lin" valueType="num">
                                      <p:cBhvr additive="base">
                                        <p:cTn id="23" dur="1500" fill="hold"/>
                                        <p:tgtEl>
                                          <p:spTgt spid="245"/>
                                        </p:tgtEl>
                                        <p:attrNameLst>
                                          <p:attrName>ppt_x</p:attrName>
                                        </p:attrNameLst>
                                      </p:cBhvr>
                                      <p:tavLst>
                                        <p:tav tm="0">
                                          <p:val>
                                            <p:strVal val="#ppt_x"/>
                                          </p:val>
                                        </p:tav>
                                        <p:tav tm="100000">
                                          <p:val>
                                            <p:strVal val="#ppt_x"/>
                                          </p:val>
                                        </p:tav>
                                      </p:tavLst>
                                    </p:anim>
                                    <p:anim calcmode="lin" valueType="num">
                                      <p:cBhvr additive="base">
                                        <p:cTn id="24" dur="1500" fill="hold"/>
                                        <p:tgtEl>
                                          <p:spTgt spid="24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243"/>
                                        </p:tgtEl>
                                        <p:attrNameLst>
                                          <p:attrName>style.visibility</p:attrName>
                                        </p:attrNameLst>
                                      </p:cBhvr>
                                      <p:to>
                                        <p:strVal val="visible"/>
                                      </p:to>
                                    </p:set>
                                    <p:anim calcmode="lin" valueType="num">
                                      <p:cBhvr additive="base">
                                        <p:cTn id="27" dur="1500" fill="hold"/>
                                        <p:tgtEl>
                                          <p:spTgt spid="243"/>
                                        </p:tgtEl>
                                        <p:attrNameLst>
                                          <p:attrName>ppt_x</p:attrName>
                                        </p:attrNameLst>
                                      </p:cBhvr>
                                      <p:tavLst>
                                        <p:tav tm="0">
                                          <p:val>
                                            <p:strVal val="#ppt_x"/>
                                          </p:val>
                                        </p:tav>
                                        <p:tav tm="100000">
                                          <p:val>
                                            <p:strVal val="#ppt_x"/>
                                          </p:val>
                                        </p:tav>
                                      </p:tavLst>
                                    </p:anim>
                                    <p:anim calcmode="lin" valueType="num">
                                      <p:cBhvr additive="base">
                                        <p:cTn id="28" dur="1500" fill="hold"/>
                                        <p:tgtEl>
                                          <p:spTgt spid="2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244"/>
                                        </p:tgtEl>
                                        <p:attrNameLst>
                                          <p:attrName>style.visibility</p:attrName>
                                        </p:attrNameLst>
                                      </p:cBhvr>
                                      <p:to>
                                        <p:strVal val="visible"/>
                                      </p:to>
                                    </p:set>
                                    <p:anim calcmode="lin" valueType="num">
                                      <p:cBhvr additive="base">
                                        <p:cTn id="31" dur="1500" fill="hold"/>
                                        <p:tgtEl>
                                          <p:spTgt spid="244"/>
                                        </p:tgtEl>
                                        <p:attrNameLst>
                                          <p:attrName>ppt_x</p:attrName>
                                        </p:attrNameLst>
                                      </p:cBhvr>
                                      <p:tavLst>
                                        <p:tav tm="0">
                                          <p:val>
                                            <p:strVal val="#ppt_x"/>
                                          </p:val>
                                        </p:tav>
                                        <p:tav tm="100000">
                                          <p:val>
                                            <p:strVal val="#ppt_x"/>
                                          </p:val>
                                        </p:tav>
                                      </p:tavLst>
                                    </p:anim>
                                    <p:anim calcmode="lin" valueType="num">
                                      <p:cBhvr additive="base">
                                        <p:cTn id="32" dur="1500" fill="hold"/>
                                        <p:tgtEl>
                                          <p:spTgt spid="24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241"/>
                                        </p:tgtEl>
                                        <p:attrNameLst>
                                          <p:attrName>style.visibility</p:attrName>
                                        </p:attrNameLst>
                                      </p:cBhvr>
                                      <p:to>
                                        <p:strVal val="visible"/>
                                      </p:to>
                                    </p:set>
                                    <p:anim calcmode="lin" valueType="num">
                                      <p:cBhvr additive="base">
                                        <p:cTn id="35" dur="1500" fill="hold"/>
                                        <p:tgtEl>
                                          <p:spTgt spid="241"/>
                                        </p:tgtEl>
                                        <p:attrNameLst>
                                          <p:attrName>ppt_x</p:attrName>
                                        </p:attrNameLst>
                                      </p:cBhvr>
                                      <p:tavLst>
                                        <p:tav tm="0">
                                          <p:val>
                                            <p:strVal val="#ppt_x"/>
                                          </p:val>
                                        </p:tav>
                                        <p:tav tm="100000">
                                          <p:val>
                                            <p:strVal val="#ppt_x"/>
                                          </p:val>
                                        </p:tav>
                                      </p:tavLst>
                                    </p:anim>
                                    <p:anim calcmode="lin" valueType="num">
                                      <p:cBhvr additive="base">
                                        <p:cTn id="36" dur="1500" fill="hold"/>
                                        <p:tgtEl>
                                          <p:spTgt spid="2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46"/>
                                        </p:tgtEl>
                                        <p:attrNameLst>
                                          <p:attrName>style.visibility</p:attrName>
                                        </p:attrNameLst>
                                      </p:cBhvr>
                                      <p:to>
                                        <p:strVal val="visible"/>
                                      </p:to>
                                    </p:set>
                                    <p:anim calcmode="lin" valueType="num">
                                      <p:cBhvr additive="base">
                                        <p:cTn id="39" dur="1500" fill="hold"/>
                                        <p:tgtEl>
                                          <p:spTgt spid="246"/>
                                        </p:tgtEl>
                                        <p:attrNameLst>
                                          <p:attrName>ppt_x</p:attrName>
                                        </p:attrNameLst>
                                      </p:cBhvr>
                                      <p:tavLst>
                                        <p:tav tm="0">
                                          <p:val>
                                            <p:strVal val="#ppt_x"/>
                                          </p:val>
                                        </p:tav>
                                        <p:tav tm="100000">
                                          <p:val>
                                            <p:strVal val="#ppt_x"/>
                                          </p:val>
                                        </p:tav>
                                      </p:tavLst>
                                    </p:anim>
                                    <p:anim calcmode="lin" valueType="num">
                                      <p:cBhvr additive="base">
                                        <p:cTn id="40" dur="1500" fill="hold"/>
                                        <p:tgtEl>
                                          <p:spTgt spid="246"/>
                                        </p:tgtEl>
                                        <p:attrNameLst>
                                          <p:attrName>ppt_y</p:attrName>
                                        </p:attrNameLst>
                                      </p:cBhvr>
                                      <p:tavLst>
                                        <p:tav tm="0">
                                          <p:val>
                                            <p:strVal val="1+#ppt_h/2"/>
                                          </p:val>
                                        </p:tav>
                                        <p:tav tm="100000">
                                          <p:val>
                                            <p:strVal val="#ppt_y"/>
                                          </p:val>
                                        </p:tav>
                                      </p:tavLst>
                                    </p:anim>
                                  </p:childTnLst>
                                </p:cTn>
                              </p:par>
                              <p:par>
                                <p:cTn id="41" presetID="2" presetClass="entr" presetSubtype="1" decel="100000" fill="hold" grpId="0" nodeType="withEffect">
                                  <p:stCondLst>
                                    <p:cond delay="1800"/>
                                  </p:stCondLst>
                                  <p:childTnLst>
                                    <p:set>
                                      <p:cBhvr>
                                        <p:cTn id="42" dur="1" fill="hold">
                                          <p:stCondLst>
                                            <p:cond delay="0"/>
                                          </p:stCondLst>
                                        </p:cTn>
                                        <p:tgtEl>
                                          <p:spTgt spid="43"/>
                                        </p:tgtEl>
                                        <p:attrNameLst>
                                          <p:attrName>style.visibility</p:attrName>
                                        </p:attrNameLst>
                                      </p:cBhvr>
                                      <p:to>
                                        <p:strVal val="visible"/>
                                      </p:to>
                                    </p:set>
                                    <p:anim calcmode="lin" valueType="num">
                                      <p:cBhvr additive="base">
                                        <p:cTn id="43" dur="1500" fill="hold"/>
                                        <p:tgtEl>
                                          <p:spTgt spid="43"/>
                                        </p:tgtEl>
                                        <p:attrNameLst>
                                          <p:attrName>ppt_x</p:attrName>
                                        </p:attrNameLst>
                                      </p:cBhvr>
                                      <p:tavLst>
                                        <p:tav tm="0">
                                          <p:val>
                                            <p:strVal val="#ppt_x"/>
                                          </p:val>
                                        </p:tav>
                                        <p:tav tm="100000">
                                          <p:val>
                                            <p:strVal val="#ppt_x"/>
                                          </p:val>
                                        </p:tav>
                                      </p:tavLst>
                                    </p:anim>
                                    <p:anim calcmode="lin" valueType="num">
                                      <p:cBhvr additive="base">
                                        <p:cTn id="44" dur="1500" fill="hold"/>
                                        <p:tgtEl>
                                          <p:spTgt spid="43"/>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1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1500" fill="hold"/>
                                        <p:tgtEl>
                                          <p:spTgt spid="42"/>
                                        </p:tgtEl>
                                        <p:attrNameLst>
                                          <p:attrName>ppt_x</p:attrName>
                                        </p:attrNameLst>
                                      </p:cBhvr>
                                      <p:tavLst>
                                        <p:tav tm="0">
                                          <p:val>
                                            <p:strVal val="#ppt_x"/>
                                          </p:val>
                                        </p:tav>
                                        <p:tav tm="100000">
                                          <p:val>
                                            <p:strVal val="#ppt_x"/>
                                          </p:val>
                                        </p:tav>
                                      </p:tavLst>
                                    </p:anim>
                                    <p:anim calcmode="lin" valueType="num">
                                      <p:cBhvr additive="base">
                                        <p:cTn id="48" dur="1500" fill="hold"/>
                                        <p:tgtEl>
                                          <p:spTgt spid="42"/>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20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500" fill="hold"/>
                                        <p:tgtEl>
                                          <p:spTgt spid="40"/>
                                        </p:tgtEl>
                                        <p:attrNameLst>
                                          <p:attrName>ppt_x</p:attrName>
                                        </p:attrNameLst>
                                      </p:cBhvr>
                                      <p:tavLst>
                                        <p:tav tm="0">
                                          <p:val>
                                            <p:strVal val="#ppt_x"/>
                                          </p:val>
                                        </p:tav>
                                        <p:tav tm="100000">
                                          <p:val>
                                            <p:strVal val="#ppt_x"/>
                                          </p:val>
                                        </p:tav>
                                      </p:tavLst>
                                    </p:anim>
                                    <p:anim calcmode="lin" valueType="num">
                                      <p:cBhvr additive="base">
                                        <p:cTn id="52" dur="1500" fill="hold"/>
                                        <p:tgtEl>
                                          <p:spTgt spid="40"/>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2100"/>
                                  </p:stCondLst>
                                  <p:childTnLst>
                                    <p:set>
                                      <p:cBhvr>
                                        <p:cTn id="54" dur="1" fill="hold">
                                          <p:stCondLst>
                                            <p:cond delay="0"/>
                                          </p:stCondLst>
                                        </p:cTn>
                                        <p:tgtEl>
                                          <p:spTgt spid="41"/>
                                        </p:tgtEl>
                                        <p:attrNameLst>
                                          <p:attrName>style.visibility</p:attrName>
                                        </p:attrNameLst>
                                      </p:cBhvr>
                                      <p:to>
                                        <p:strVal val="visible"/>
                                      </p:to>
                                    </p:set>
                                    <p:anim calcmode="lin" valueType="num">
                                      <p:cBhvr additive="base">
                                        <p:cTn id="55" dur="1500" fill="hold"/>
                                        <p:tgtEl>
                                          <p:spTgt spid="41"/>
                                        </p:tgtEl>
                                        <p:attrNameLst>
                                          <p:attrName>ppt_x</p:attrName>
                                        </p:attrNameLst>
                                      </p:cBhvr>
                                      <p:tavLst>
                                        <p:tav tm="0">
                                          <p:val>
                                            <p:strVal val="#ppt_x"/>
                                          </p:val>
                                        </p:tav>
                                        <p:tav tm="100000">
                                          <p:val>
                                            <p:strVal val="#ppt_x"/>
                                          </p:val>
                                        </p:tav>
                                      </p:tavLst>
                                    </p:anim>
                                    <p:anim calcmode="lin" valueType="num">
                                      <p:cBhvr additive="base">
                                        <p:cTn id="56" dur="1500" fill="hold"/>
                                        <p:tgtEl>
                                          <p:spTgt spid="41"/>
                                        </p:tgtEl>
                                        <p:attrNameLst>
                                          <p:attrName>ppt_y</p:attrName>
                                        </p:attrNameLst>
                                      </p:cBhvr>
                                      <p:tavLst>
                                        <p:tav tm="0">
                                          <p:val>
                                            <p:strVal val="0-#ppt_h/2"/>
                                          </p:val>
                                        </p:tav>
                                        <p:tav tm="100000">
                                          <p:val>
                                            <p:strVal val="#ppt_y"/>
                                          </p:val>
                                        </p:tav>
                                      </p:tavLst>
                                    </p:anim>
                                  </p:childTnLst>
                                </p:cTn>
                              </p:par>
                            </p:childTnLst>
                          </p:cTn>
                        </p:par>
                        <p:par>
                          <p:cTn id="57" fill="hold">
                            <p:stCondLst>
                              <p:cond delay="3600"/>
                            </p:stCondLst>
                            <p:childTnLst>
                              <p:par>
                                <p:cTn id="58" presetID="2" presetClass="entr" presetSubtype="4" accel="19000" decel="79000" fill="hold" grpId="0" nodeType="afterEffect">
                                  <p:stCondLst>
                                    <p:cond delay="0"/>
                                  </p:stCondLst>
                                  <p:childTnLst>
                                    <p:set>
                                      <p:cBhvr>
                                        <p:cTn id="59" dur="1" fill="hold">
                                          <p:stCondLst>
                                            <p:cond delay="0"/>
                                          </p:stCondLst>
                                        </p:cTn>
                                        <p:tgtEl>
                                          <p:spTgt spid="252"/>
                                        </p:tgtEl>
                                        <p:attrNameLst>
                                          <p:attrName>style.visibility</p:attrName>
                                        </p:attrNameLst>
                                      </p:cBhvr>
                                      <p:to>
                                        <p:strVal val="visible"/>
                                      </p:to>
                                    </p:set>
                                    <p:anim calcmode="lin" valueType="num">
                                      <p:cBhvr additive="base">
                                        <p:cTn id="60" dur="1200" fill="hold"/>
                                        <p:tgtEl>
                                          <p:spTgt spid="252"/>
                                        </p:tgtEl>
                                        <p:attrNameLst>
                                          <p:attrName>ppt_x</p:attrName>
                                        </p:attrNameLst>
                                      </p:cBhvr>
                                      <p:tavLst>
                                        <p:tav tm="0">
                                          <p:val>
                                            <p:strVal val="#ppt_x"/>
                                          </p:val>
                                        </p:tav>
                                        <p:tav tm="100000">
                                          <p:val>
                                            <p:strVal val="#ppt_x"/>
                                          </p:val>
                                        </p:tav>
                                      </p:tavLst>
                                    </p:anim>
                                    <p:anim calcmode="lin" valueType="num">
                                      <p:cBhvr additive="base">
                                        <p:cTn id="61" dur="1200" fill="hold"/>
                                        <p:tgtEl>
                                          <p:spTgt spid="252"/>
                                        </p:tgtEl>
                                        <p:attrNameLst>
                                          <p:attrName>ppt_y</p:attrName>
                                        </p:attrNameLst>
                                      </p:cBhvr>
                                      <p:tavLst>
                                        <p:tav tm="0">
                                          <p:val>
                                            <p:strVal val="1+#ppt_h/2"/>
                                          </p:val>
                                        </p:tav>
                                        <p:tav tm="100000">
                                          <p:val>
                                            <p:strVal val="#ppt_y"/>
                                          </p:val>
                                        </p:tav>
                                      </p:tavLst>
                                    </p:anim>
                                  </p:childTnLst>
                                </p:cTn>
                              </p:par>
                              <p:par>
                                <p:cTn id="62" presetID="2" presetClass="entr" presetSubtype="4" accel="19000" decel="79000" fill="hold" grpId="0" nodeType="withEffect">
                                  <p:stCondLst>
                                    <p:cond delay="100"/>
                                  </p:stCondLst>
                                  <p:childTnLst>
                                    <p:set>
                                      <p:cBhvr>
                                        <p:cTn id="63" dur="1" fill="hold">
                                          <p:stCondLst>
                                            <p:cond delay="0"/>
                                          </p:stCondLst>
                                        </p:cTn>
                                        <p:tgtEl>
                                          <p:spTgt spid="253"/>
                                        </p:tgtEl>
                                        <p:attrNameLst>
                                          <p:attrName>style.visibility</p:attrName>
                                        </p:attrNameLst>
                                      </p:cBhvr>
                                      <p:to>
                                        <p:strVal val="visible"/>
                                      </p:to>
                                    </p:set>
                                    <p:anim calcmode="lin" valueType="num">
                                      <p:cBhvr additive="base">
                                        <p:cTn id="64" dur="1200" fill="hold"/>
                                        <p:tgtEl>
                                          <p:spTgt spid="253"/>
                                        </p:tgtEl>
                                        <p:attrNameLst>
                                          <p:attrName>ppt_x</p:attrName>
                                        </p:attrNameLst>
                                      </p:cBhvr>
                                      <p:tavLst>
                                        <p:tav tm="0">
                                          <p:val>
                                            <p:strVal val="#ppt_x"/>
                                          </p:val>
                                        </p:tav>
                                        <p:tav tm="100000">
                                          <p:val>
                                            <p:strVal val="#ppt_x"/>
                                          </p:val>
                                        </p:tav>
                                      </p:tavLst>
                                    </p:anim>
                                    <p:anim calcmode="lin" valueType="num">
                                      <p:cBhvr additive="base">
                                        <p:cTn id="65" dur="1200" fill="hold"/>
                                        <p:tgtEl>
                                          <p:spTgt spid="253"/>
                                        </p:tgtEl>
                                        <p:attrNameLst>
                                          <p:attrName>ppt_y</p:attrName>
                                        </p:attrNameLst>
                                      </p:cBhvr>
                                      <p:tavLst>
                                        <p:tav tm="0">
                                          <p:val>
                                            <p:strVal val="1+#ppt_h/2"/>
                                          </p:val>
                                        </p:tav>
                                        <p:tav tm="100000">
                                          <p:val>
                                            <p:strVal val="#ppt_y"/>
                                          </p:val>
                                        </p:tav>
                                      </p:tavLst>
                                    </p:anim>
                                  </p:childTnLst>
                                </p:cTn>
                              </p:par>
                              <p:par>
                                <p:cTn id="66" presetID="2" presetClass="entr" presetSubtype="4" decel="100000" fill="hold" grpId="0" nodeType="withEffect">
                                  <p:stCondLst>
                                    <p:cond delay="200"/>
                                  </p:stCondLst>
                                  <p:childTnLst>
                                    <p:set>
                                      <p:cBhvr>
                                        <p:cTn id="67" dur="1" fill="hold">
                                          <p:stCondLst>
                                            <p:cond delay="0"/>
                                          </p:stCondLst>
                                        </p:cTn>
                                        <p:tgtEl>
                                          <p:spTgt spid="254"/>
                                        </p:tgtEl>
                                        <p:attrNameLst>
                                          <p:attrName>style.visibility</p:attrName>
                                        </p:attrNameLst>
                                      </p:cBhvr>
                                      <p:to>
                                        <p:strVal val="visible"/>
                                      </p:to>
                                    </p:set>
                                    <p:anim calcmode="lin" valueType="num">
                                      <p:cBhvr additive="base">
                                        <p:cTn id="68" dur="1000" fill="hold"/>
                                        <p:tgtEl>
                                          <p:spTgt spid="254"/>
                                        </p:tgtEl>
                                        <p:attrNameLst>
                                          <p:attrName>ppt_x</p:attrName>
                                        </p:attrNameLst>
                                      </p:cBhvr>
                                      <p:tavLst>
                                        <p:tav tm="0">
                                          <p:val>
                                            <p:strVal val="#ppt_x"/>
                                          </p:val>
                                        </p:tav>
                                        <p:tav tm="100000">
                                          <p:val>
                                            <p:strVal val="#ppt_x"/>
                                          </p:val>
                                        </p:tav>
                                      </p:tavLst>
                                    </p:anim>
                                    <p:anim calcmode="lin" valueType="num">
                                      <p:cBhvr additive="base">
                                        <p:cTn id="69" dur="1000" fill="hold"/>
                                        <p:tgtEl>
                                          <p:spTgt spid="2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animBg="1"/>
      <p:bldP spid="248" grpId="0" animBg="1"/>
      <p:bldP spid="40" grpId="0" animBg="1"/>
      <p:bldP spid="41" grpId="0" animBg="1"/>
      <p:bldP spid="42" grpId="0" animBg="1"/>
      <p:bldP spid="43" grpId="0" animBg="1"/>
      <p:bldP spid="249" grpId="0" animBg="1"/>
      <p:bldP spid="252" grpId="0"/>
      <p:bldP spid="253" grpId="0"/>
      <p:bldP spid="254"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2E899C59-F97D-449F-B1E2-2CE8E23830E0}"/>
              </a:ext>
            </a:extLst>
          </p:cNvPr>
          <p:cNvSpPr/>
          <p:nvPr/>
        </p:nvSpPr>
        <p:spPr>
          <a:xfrm>
            <a:off x="9836098"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0" name="Group 419">
            <a:extLst>
              <a:ext uri="{FF2B5EF4-FFF2-40B4-BE49-F238E27FC236}">
                <a16:creationId xmlns:a16="http://schemas.microsoft.com/office/drawing/2014/main" id="{4843D40D-CFA4-402F-8FD4-337DBB41E48B}"/>
              </a:ext>
            </a:extLst>
          </p:cNvPr>
          <p:cNvGrpSpPr/>
          <p:nvPr/>
        </p:nvGrpSpPr>
        <p:grpSpPr>
          <a:xfrm>
            <a:off x="13860518" y="2541869"/>
            <a:ext cx="4215891" cy="6856925"/>
            <a:chOff x="10426700" y="4210050"/>
            <a:chExt cx="3289301" cy="5349875"/>
          </a:xfrm>
        </p:grpSpPr>
        <p:sp>
          <p:nvSpPr>
            <p:cNvPr id="306" name="Freeform 297">
              <a:extLst>
                <a:ext uri="{FF2B5EF4-FFF2-40B4-BE49-F238E27FC236}">
                  <a16:creationId xmlns:a16="http://schemas.microsoft.com/office/drawing/2014/main" id="{753C59F9-7934-435E-A6CA-8610017674C8}"/>
                </a:ext>
              </a:extLst>
            </p:cNvPr>
            <p:cNvSpPr>
              <a:spLocks/>
            </p:cNvSpPr>
            <p:nvPr/>
          </p:nvSpPr>
          <p:spPr bwMode="auto">
            <a:xfrm>
              <a:off x="10763250" y="4210050"/>
              <a:ext cx="2627313" cy="5349875"/>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4"/>
                    <a:pt x="63" y="0"/>
                    <a:pt x="142" y="0"/>
                  </a:cubicBezTo>
                  <a:cubicBezTo>
                    <a:pt x="828" y="0"/>
                    <a:pt x="828" y="0"/>
                    <a:pt x="828" y="0"/>
                  </a:cubicBezTo>
                  <a:cubicBezTo>
                    <a:pt x="906" y="0"/>
                    <a:pt x="970" y="64"/>
                    <a:pt x="970" y="142"/>
                  </a:cubicBezTo>
                  <a:cubicBezTo>
                    <a:pt x="970" y="1829"/>
                    <a:pt x="970" y="1829"/>
                    <a:pt x="970" y="1829"/>
                  </a:cubicBezTo>
                  <a:cubicBezTo>
                    <a:pt x="970" y="1907"/>
                    <a:pt x="906" y="1971"/>
                    <a:pt x="828" y="197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298">
              <a:extLst>
                <a:ext uri="{FF2B5EF4-FFF2-40B4-BE49-F238E27FC236}">
                  <a16:creationId xmlns:a16="http://schemas.microsoft.com/office/drawing/2014/main" id="{0311E594-C2A4-4849-BF1F-E9454BB4E6F4}"/>
                </a:ext>
              </a:extLst>
            </p:cNvPr>
            <p:cNvSpPr>
              <a:spLocks/>
            </p:cNvSpPr>
            <p:nvPr/>
          </p:nvSpPr>
          <p:spPr bwMode="auto">
            <a:xfrm>
              <a:off x="10814050" y="4262438"/>
              <a:ext cx="2520950" cy="52419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320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299">
              <a:extLst>
                <a:ext uri="{FF2B5EF4-FFF2-40B4-BE49-F238E27FC236}">
                  <a16:creationId xmlns:a16="http://schemas.microsoft.com/office/drawing/2014/main" id="{6D36F9CA-F636-4B09-8004-B989F9775B36}"/>
                </a:ext>
              </a:extLst>
            </p:cNvPr>
            <p:cNvSpPr>
              <a:spLocks/>
            </p:cNvSpPr>
            <p:nvPr/>
          </p:nvSpPr>
          <p:spPr bwMode="auto">
            <a:xfrm>
              <a:off x="10901363" y="4354513"/>
              <a:ext cx="2338388" cy="50530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7" y="72"/>
                    <a:pt x="197" y="52"/>
                    <a:pt x="197" y="28"/>
                  </a:cubicBezTo>
                  <a:cubicBezTo>
                    <a:pt x="197" y="21"/>
                    <a:pt x="197" y="21"/>
                    <a:pt x="197" y="21"/>
                  </a:cubicBezTo>
                  <a:cubicBezTo>
                    <a:pt x="197" y="9"/>
                    <a:pt x="187" y="0"/>
                    <a:pt x="176" y="0"/>
                  </a:cubicBezTo>
                  <a:cubicBezTo>
                    <a:pt x="94" y="0"/>
                    <a:pt x="94" y="0"/>
                    <a:pt x="94" y="0"/>
                  </a:cubicBezTo>
                  <a:cubicBezTo>
                    <a:pt x="42" y="0"/>
                    <a:pt x="0" y="41"/>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6" y="9"/>
                    <a:pt x="666" y="2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300">
              <a:extLst>
                <a:ext uri="{FF2B5EF4-FFF2-40B4-BE49-F238E27FC236}">
                  <a16:creationId xmlns:a16="http://schemas.microsoft.com/office/drawing/2014/main" id="{A7E5E58D-031A-4149-A883-7A4BC1E98669}"/>
                </a:ext>
              </a:extLst>
            </p:cNvPr>
            <p:cNvSpPr>
              <a:spLocks/>
            </p:cNvSpPr>
            <p:nvPr/>
          </p:nvSpPr>
          <p:spPr bwMode="auto">
            <a:xfrm>
              <a:off x="11898313" y="4403725"/>
              <a:ext cx="344488" cy="53975"/>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6"/>
                    <a:pt x="0" y="10"/>
                  </a:cubicBezTo>
                  <a:cubicBezTo>
                    <a:pt x="0" y="10"/>
                    <a:pt x="0" y="10"/>
                    <a:pt x="0" y="10"/>
                  </a:cubicBezTo>
                  <a:cubicBezTo>
                    <a:pt x="0" y="5"/>
                    <a:pt x="5" y="0"/>
                    <a:pt x="10" y="0"/>
                  </a:cubicBezTo>
                  <a:cubicBezTo>
                    <a:pt x="117" y="0"/>
                    <a:pt x="117" y="0"/>
                    <a:pt x="117" y="0"/>
                  </a:cubicBezTo>
                  <a:cubicBezTo>
                    <a:pt x="122" y="0"/>
                    <a:pt x="127" y="5"/>
                    <a:pt x="127" y="10"/>
                  </a:cubicBezTo>
                  <a:cubicBezTo>
                    <a:pt x="127" y="10"/>
                    <a:pt x="127" y="10"/>
                    <a:pt x="127" y="10"/>
                  </a:cubicBezTo>
                  <a:cubicBezTo>
                    <a:pt x="127" y="16"/>
                    <a:pt x="122" y="20"/>
                    <a:pt x="117"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Oval 301">
              <a:extLst>
                <a:ext uri="{FF2B5EF4-FFF2-40B4-BE49-F238E27FC236}">
                  <a16:creationId xmlns:a16="http://schemas.microsoft.com/office/drawing/2014/main" id="{CF6F7BEC-289E-4CCE-884D-6CA04231A616}"/>
                </a:ext>
              </a:extLst>
            </p:cNvPr>
            <p:cNvSpPr>
              <a:spLocks noChangeArrowheads="1"/>
            </p:cNvSpPr>
            <p:nvPr/>
          </p:nvSpPr>
          <p:spPr bwMode="auto">
            <a:xfrm>
              <a:off x="12307888" y="4381500"/>
              <a:ext cx="96838" cy="98425"/>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302">
              <a:extLst>
                <a:ext uri="{FF2B5EF4-FFF2-40B4-BE49-F238E27FC236}">
                  <a16:creationId xmlns:a16="http://schemas.microsoft.com/office/drawing/2014/main" id="{60431DF5-F5B4-457A-BD27-B313AA03BA7A}"/>
                </a:ext>
              </a:extLst>
            </p:cNvPr>
            <p:cNvSpPr>
              <a:spLocks/>
            </p:cNvSpPr>
            <p:nvPr/>
          </p:nvSpPr>
          <p:spPr bwMode="auto">
            <a:xfrm>
              <a:off x="11855450" y="5792788"/>
              <a:ext cx="138113" cy="604838"/>
            </a:xfrm>
            <a:custGeom>
              <a:avLst/>
              <a:gdLst>
                <a:gd name="T0" fmla="*/ 0 w 51"/>
                <a:gd name="T1" fmla="*/ 223 h 223"/>
                <a:gd name="T2" fmla="*/ 48 w 51"/>
                <a:gd name="T3" fmla="*/ 122 h 223"/>
                <a:gd name="T4" fmla="*/ 19 w 51"/>
                <a:gd name="T5" fmla="*/ 0 h 223"/>
              </a:gdLst>
              <a:ahLst/>
              <a:cxnLst>
                <a:cxn ang="0">
                  <a:pos x="T0" y="T1"/>
                </a:cxn>
                <a:cxn ang="0">
                  <a:pos x="T2" y="T3"/>
                </a:cxn>
                <a:cxn ang="0">
                  <a:pos x="T4" y="T5"/>
                </a:cxn>
              </a:cxnLst>
              <a:rect l="0" t="0" r="r" b="b"/>
              <a:pathLst>
                <a:path w="51" h="223">
                  <a:moveTo>
                    <a:pt x="0" y="223"/>
                  </a:moveTo>
                  <a:cubicBezTo>
                    <a:pt x="0" y="223"/>
                    <a:pt x="46" y="164"/>
                    <a:pt x="48" y="122"/>
                  </a:cubicBezTo>
                  <a:cubicBezTo>
                    <a:pt x="51" y="80"/>
                    <a:pt x="17" y="19"/>
                    <a:pt x="19" y="0"/>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303">
              <a:extLst>
                <a:ext uri="{FF2B5EF4-FFF2-40B4-BE49-F238E27FC236}">
                  <a16:creationId xmlns:a16="http://schemas.microsoft.com/office/drawing/2014/main" id="{92A2EB4D-0C25-4D03-9507-4F315F70E182}"/>
                </a:ext>
              </a:extLst>
            </p:cNvPr>
            <p:cNvSpPr>
              <a:spLocks noEditPoints="1"/>
            </p:cNvSpPr>
            <p:nvPr/>
          </p:nvSpPr>
          <p:spPr bwMode="auto">
            <a:xfrm>
              <a:off x="11282363" y="6286500"/>
              <a:ext cx="1662113" cy="2535238"/>
            </a:xfrm>
            <a:custGeom>
              <a:avLst/>
              <a:gdLst>
                <a:gd name="T0" fmla="*/ 310 w 613"/>
                <a:gd name="T1" fmla="*/ 1 h 934"/>
                <a:gd name="T2" fmla="*/ 132 w 613"/>
                <a:gd name="T3" fmla="*/ 31 h 934"/>
                <a:gd name="T4" fmla="*/ 112 w 613"/>
                <a:gd name="T5" fmla="*/ 44 h 934"/>
                <a:gd name="T6" fmla="*/ 5 w 613"/>
                <a:gd name="T7" fmla="*/ 207 h 934"/>
                <a:gd name="T8" fmla="*/ 1 w 613"/>
                <a:gd name="T9" fmla="*/ 228 h 934"/>
                <a:gd name="T10" fmla="*/ 116 w 613"/>
                <a:gd name="T11" fmla="*/ 908 h 934"/>
                <a:gd name="T12" fmla="*/ 149 w 613"/>
                <a:gd name="T13" fmla="*/ 932 h 934"/>
                <a:gd name="T14" fmla="*/ 586 w 613"/>
                <a:gd name="T15" fmla="*/ 858 h 934"/>
                <a:gd name="T16" fmla="*/ 610 w 613"/>
                <a:gd name="T17" fmla="*/ 824 h 934"/>
                <a:gd name="T18" fmla="*/ 495 w 613"/>
                <a:gd name="T19" fmla="*/ 144 h 934"/>
                <a:gd name="T20" fmla="*/ 484 w 613"/>
                <a:gd name="T21" fmla="*/ 126 h 934"/>
                <a:gd name="T22" fmla="*/ 333 w 613"/>
                <a:gd name="T23" fmla="*/ 7 h 934"/>
                <a:gd name="T24" fmla="*/ 310 w 613"/>
                <a:gd name="T25" fmla="*/ 1 h 934"/>
                <a:gd name="T26" fmla="*/ 252 w 613"/>
                <a:gd name="T27" fmla="*/ 172 h 934"/>
                <a:gd name="T28" fmla="*/ 186 w 613"/>
                <a:gd name="T29" fmla="*/ 125 h 934"/>
                <a:gd name="T30" fmla="*/ 222 w 613"/>
                <a:gd name="T31" fmla="*/ 74 h 934"/>
                <a:gd name="T32" fmla="*/ 288 w 613"/>
                <a:gd name="T33" fmla="*/ 121 h 934"/>
                <a:gd name="T34" fmla="*/ 252 w 613"/>
                <a:gd name="T35" fmla="*/ 172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3" h="934">
                  <a:moveTo>
                    <a:pt x="310" y="1"/>
                  </a:moveTo>
                  <a:cubicBezTo>
                    <a:pt x="132" y="31"/>
                    <a:pt x="132" y="31"/>
                    <a:pt x="132" y="31"/>
                  </a:cubicBezTo>
                  <a:cubicBezTo>
                    <a:pt x="124" y="32"/>
                    <a:pt x="117" y="37"/>
                    <a:pt x="112" y="44"/>
                  </a:cubicBezTo>
                  <a:cubicBezTo>
                    <a:pt x="5" y="207"/>
                    <a:pt x="5" y="207"/>
                    <a:pt x="5" y="207"/>
                  </a:cubicBezTo>
                  <a:cubicBezTo>
                    <a:pt x="1" y="213"/>
                    <a:pt x="0" y="221"/>
                    <a:pt x="1" y="228"/>
                  </a:cubicBezTo>
                  <a:cubicBezTo>
                    <a:pt x="116" y="908"/>
                    <a:pt x="116" y="908"/>
                    <a:pt x="116" y="908"/>
                  </a:cubicBezTo>
                  <a:cubicBezTo>
                    <a:pt x="118" y="924"/>
                    <a:pt x="133" y="934"/>
                    <a:pt x="149" y="932"/>
                  </a:cubicBezTo>
                  <a:cubicBezTo>
                    <a:pt x="586" y="858"/>
                    <a:pt x="586" y="858"/>
                    <a:pt x="586" y="858"/>
                  </a:cubicBezTo>
                  <a:cubicBezTo>
                    <a:pt x="602" y="855"/>
                    <a:pt x="613" y="840"/>
                    <a:pt x="610" y="824"/>
                  </a:cubicBezTo>
                  <a:cubicBezTo>
                    <a:pt x="495" y="144"/>
                    <a:pt x="495" y="144"/>
                    <a:pt x="495" y="144"/>
                  </a:cubicBezTo>
                  <a:cubicBezTo>
                    <a:pt x="494" y="137"/>
                    <a:pt x="490" y="131"/>
                    <a:pt x="484" y="126"/>
                  </a:cubicBezTo>
                  <a:cubicBezTo>
                    <a:pt x="333" y="7"/>
                    <a:pt x="333" y="7"/>
                    <a:pt x="333" y="7"/>
                  </a:cubicBezTo>
                  <a:cubicBezTo>
                    <a:pt x="326" y="2"/>
                    <a:pt x="318" y="0"/>
                    <a:pt x="310" y="1"/>
                  </a:cubicBezTo>
                  <a:close/>
                  <a:moveTo>
                    <a:pt x="252" y="172"/>
                  </a:moveTo>
                  <a:cubicBezTo>
                    <a:pt x="220" y="182"/>
                    <a:pt x="188" y="159"/>
                    <a:pt x="186" y="125"/>
                  </a:cubicBezTo>
                  <a:cubicBezTo>
                    <a:pt x="185" y="102"/>
                    <a:pt x="200" y="81"/>
                    <a:pt x="222" y="74"/>
                  </a:cubicBezTo>
                  <a:cubicBezTo>
                    <a:pt x="255" y="65"/>
                    <a:pt x="287" y="88"/>
                    <a:pt x="288" y="121"/>
                  </a:cubicBezTo>
                  <a:cubicBezTo>
                    <a:pt x="289" y="144"/>
                    <a:pt x="274" y="165"/>
                    <a:pt x="252" y="172"/>
                  </a:cubicBezTo>
                  <a:close/>
                </a:path>
              </a:pathLst>
            </a:cu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304">
              <a:extLst>
                <a:ext uri="{FF2B5EF4-FFF2-40B4-BE49-F238E27FC236}">
                  <a16:creationId xmlns:a16="http://schemas.microsoft.com/office/drawing/2014/main" id="{E194DC84-0BCB-4925-87BE-65093664D5DC}"/>
                </a:ext>
              </a:extLst>
            </p:cNvPr>
            <p:cNvSpPr>
              <a:spLocks noEditPoints="1"/>
            </p:cNvSpPr>
            <p:nvPr/>
          </p:nvSpPr>
          <p:spPr bwMode="auto">
            <a:xfrm>
              <a:off x="11199813" y="6332538"/>
              <a:ext cx="1357313" cy="2417763"/>
            </a:xfrm>
            <a:custGeom>
              <a:avLst/>
              <a:gdLst>
                <a:gd name="T0" fmla="*/ 342 w 501"/>
                <a:gd name="T1" fmla="*/ 0 h 891"/>
                <a:gd name="T2" fmla="*/ 162 w 501"/>
                <a:gd name="T3" fmla="*/ 0 h 891"/>
                <a:gd name="T4" fmla="*/ 140 w 501"/>
                <a:gd name="T5" fmla="*/ 9 h 891"/>
                <a:gd name="T6" fmla="*/ 7 w 501"/>
                <a:gd name="T7" fmla="*/ 152 h 891"/>
                <a:gd name="T8" fmla="*/ 0 w 501"/>
                <a:gd name="T9" fmla="*/ 172 h 891"/>
                <a:gd name="T10" fmla="*/ 0 w 501"/>
                <a:gd name="T11" fmla="*/ 861 h 891"/>
                <a:gd name="T12" fmla="*/ 29 w 501"/>
                <a:gd name="T13" fmla="*/ 891 h 891"/>
                <a:gd name="T14" fmla="*/ 472 w 501"/>
                <a:gd name="T15" fmla="*/ 891 h 891"/>
                <a:gd name="T16" fmla="*/ 501 w 501"/>
                <a:gd name="T17" fmla="*/ 861 h 891"/>
                <a:gd name="T18" fmla="*/ 501 w 501"/>
                <a:gd name="T19" fmla="*/ 172 h 891"/>
                <a:gd name="T20" fmla="*/ 493 w 501"/>
                <a:gd name="T21" fmla="*/ 152 h 891"/>
                <a:gd name="T22" fmla="*/ 364 w 501"/>
                <a:gd name="T23" fmla="*/ 9 h 891"/>
                <a:gd name="T24" fmla="*/ 342 w 501"/>
                <a:gd name="T25" fmla="*/ 0 h 891"/>
                <a:gd name="T26" fmla="*/ 257 w 501"/>
                <a:gd name="T27" fmla="*/ 159 h 891"/>
                <a:gd name="T28" fmla="*/ 200 w 501"/>
                <a:gd name="T29" fmla="*/ 102 h 891"/>
                <a:gd name="T30" fmla="*/ 244 w 501"/>
                <a:gd name="T31" fmla="*/ 58 h 891"/>
                <a:gd name="T32" fmla="*/ 301 w 501"/>
                <a:gd name="T33" fmla="*/ 115 h 891"/>
                <a:gd name="T34" fmla="*/ 257 w 501"/>
                <a:gd name="T35" fmla="*/ 1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1" h="891">
                  <a:moveTo>
                    <a:pt x="342" y="0"/>
                  </a:moveTo>
                  <a:cubicBezTo>
                    <a:pt x="162" y="0"/>
                    <a:pt x="162" y="0"/>
                    <a:pt x="162" y="0"/>
                  </a:cubicBezTo>
                  <a:cubicBezTo>
                    <a:pt x="153" y="0"/>
                    <a:pt x="146" y="3"/>
                    <a:pt x="140" y="9"/>
                  </a:cubicBezTo>
                  <a:cubicBezTo>
                    <a:pt x="7" y="152"/>
                    <a:pt x="7" y="152"/>
                    <a:pt x="7" y="152"/>
                  </a:cubicBezTo>
                  <a:cubicBezTo>
                    <a:pt x="2" y="158"/>
                    <a:pt x="0" y="165"/>
                    <a:pt x="0" y="172"/>
                  </a:cubicBezTo>
                  <a:cubicBezTo>
                    <a:pt x="0" y="861"/>
                    <a:pt x="0" y="861"/>
                    <a:pt x="0" y="861"/>
                  </a:cubicBezTo>
                  <a:cubicBezTo>
                    <a:pt x="0" y="878"/>
                    <a:pt x="13" y="891"/>
                    <a:pt x="29" y="891"/>
                  </a:cubicBezTo>
                  <a:cubicBezTo>
                    <a:pt x="472" y="891"/>
                    <a:pt x="472" y="891"/>
                    <a:pt x="472" y="891"/>
                  </a:cubicBezTo>
                  <a:cubicBezTo>
                    <a:pt x="488" y="891"/>
                    <a:pt x="501" y="878"/>
                    <a:pt x="501" y="861"/>
                  </a:cubicBezTo>
                  <a:cubicBezTo>
                    <a:pt x="501" y="172"/>
                    <a:pt x="501" y="172"/>
                    <a:pt x="501" y="172"/>
                  </a:cubicBezTo>
                  <a:cubicBezTo>
                    <a:pt x="501" y="165"/>
                    <a:pt x="498" y="158"/>
                    <a:pt x="493" y="152"/>
                  </a:cubicBezTo>
                  <a:cubicBezTo>
                    <a:pt x="364" y="9"/>
                    <a:pt x="364" y="9"/>
                    <a:pt x="364" y="9"/>
                  </a:cubicBezTo>
                  <a:cubicBezTo>
                    <a:pt x="358" y="3"/>
                    <a:pt x="350" y="0"/>
                    <a:pt x="342" y="0"/>
                  </a:cubicBezTo>
                  <a:close/>
                  <a:moveTo>
                    <a:pt x="257" y="159"/>
                  </a:moveTo>
                  <a:cubicBezTo>
                    <a:pt x="224" y="163"/>
                    <a:pt x="195" y="135"/>
                    <a:pt x="200" y="102"/>
                  </a:cubicBezTo>
                  <a:cubicBezTo>
                    <a:pt x="203" y="79"/>
                    <a:pt x="221" y="60"/>
                    <a:pt x="244" y="58"/>
                  </a:cubicBezTo>
                  <a:cubicBezTo>
                    <a:pt x="277" y="53"/>
                    <a:pt x="305" y="81"/>
                    <a:pt x="301" y="115"/>
                  </a:cubicBezTo>
                  <a:cubicBezTo>
                    <a:pt x="298" y="138"/>
                    <a:pt x="280" y="156"/>
                    <a:pt x="257" y="159"/>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Oval 305">
              <a:extLst>
                <a:ext uri="{FF2B5EF4-FFF2-40B4-BE49-F238E27FC236}">
                  <a16:creationId xmlns:a16="http://schemas.microsoft.com/office/drawing/2014/main" id="{9F25EF9D-13E8-4A6F-9345-1D12CFA03240}"/>
                </a:ext>
              </a:extLst>
            </p:cNvPr>
            <p:cNvSpPr>
              <a:spLocks noChangeArrowheads="1"/>
            </p:cNvSpPr>
            <p:nvPr/>
          </p:nvSpPr>
          <p:spPr bwMode="auto">
            <a:xfrm>
              <a:off x="11453813" y="7348538"/>
              <a:ext cx="846138" cy="846138"/>
            </a:xfrm>
            <a:prstGeom prst="ellipse">
              <a:avLst/>
            </a:pr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Rectangle 306">
              <a:extLst>
                <a:ext uri="{FF2B5EF4-FFF2-40B4-BE49-F238E27FC236}">
                  <a16:creationId xmlns:a16="http://schemas.microsoft.com/office/drawing/2014/main" id="{BB3293F9-5BFF-4F3B-97E8-4FC81F5E562A}"/>
                </a:ext>
              </a:extLst>
            </p:cNvPr>
            <p:cNvSpPr>
              <a:spLocks noChangeArrowheads="1"/>
            </p:cNvSpPr>
            <p:nvPr/>
          </p:nvSpPr>
          <p:spPr bwMode="auto">
            <a:xfrm>
              <a:off x="11550650" y="7777163"/>
              <a:ext cx="71438" cy="349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307">
              <a:extLst>
                <a:ext uri="{FF2B5EF4-FFF2-40B4-BE49-F238E27FC236}">
                  <a16:creationId xmlns:a16="http://schemas.microsoft.com/office/drawing/2014/main" id="{9E0EAFF0-13DE-4F23-A478-859CA7D41EB9}"/>
                </a:ext>
              </a:extLst>
            </p:cNvPr>
            <p:cNvSpPr>
              <a:spLocks/>
            </p:cNvSpPr>
            <p:nvPr/>
          </p:nvSpPr>
          <p:spPr bwMode="auto">
            <a:xfrm>
              <a:off x="11652250" y="7667625"/>
              <a:ext cx="138113" cy="206375"/>
            </a:xfrm>
            <a:custGeom>
              <a:avLst/>
              <a:gdLst>
                <a:gd name="T0" fmla="*/ 15 w 51"/>
                <a:gd name="T1" fmla="*/ 0 h 76"/>
                <a:gd name="T2" fmla="*/ 50 w 51"/>
                <a:gd name="T3" fmla="*/ 0 h 76"/>
                <a:gd name="T4" fmla="*/ 50 w 51"/>
                <a:gd name="T5" fmla="*/ 13 h 76"/>
                <a:gd name="T6" fmla="*/ 26 w 51"/>
                <a:gd name="T7" fmla="*/ 13 h 76"/>
                <a:gd name="T8" fmla="*/ 23 w 51"/>
                <a:gd name="T9" fmla="*/ 26 h 76"/>
                <a:gd name="T10" fmla="*/ 25 w 51"/>
                <a:gd name="T11" fmla="*/ 26 h 76"/>
                <a:gd name="T12" fmla="*/ 27 w 51"/>
                <a:gd name="T13" fmla="*/ 26 h 76"/>
                <a:gd name="T14" fmla="*/ 44 w 51"/>
                <a:gd name="T15" fmla="*/ 33 h 76"/>
                <a:gd name="T16" fmla="*/ 51 w 51"/>
                <a:gd name="T17" fmla="*/ 50 h 76"/>
                <a:gd name="T18" fmla="*/ 43 w 51"/>
                <a:gd name="T19" fmla="*/ 69 h 76"/>
                <a:gd name="T20" fmla="*/ 25 w 51"/>
                <a:gd name="T21" fmla="*/ 76 h 76"/>
                <a:gd name="T22" fmla="*/ 9 w 51"/>
                <a:gd name="T23" fmla="*/ 71 h 76"/>
                <a:gd name="T24" fmla="*/ 0 w 51"/>
                <a:gd name="T25" fmla="*/ 56 h 76"/>
                <a:gd name="T26" fmla="*/ 15 w 51"/>
                <a:gd name="T27" fmla="*/ 56 h 76"/>
                <a:gd name="T28" fmla="*/ 20 w 51"/>
                <a:gd name="T29" fmla="*/ 61 h 76"/>
                <a:gd name="T30" fmla="*/ 26 w 51"/>
                <a:gd name="T31" fmla="*/ 63 h 76"/>
                <a:gd name="T32" fmla="*/ 34 w 51"/>
                <a:gd name="T33" fmla="*/ 60 h 76"/>
                <a:gd name="T34" fmla="*/ 37 w 51"/>
                <a:gd name="T35" fmla="*/ 51 h 76"/>
                <a:gd name="T36" fmla="*/ 34 w 51"/>
                <a:gd name="T37" fmla="*/ 42 h 76"/>
                <a:gd name="T38" fmla="*/ 27 w 51"/>
                <a:gd name="T39" fmla="*/ 39 h 76"/>
                <a:gd name="T40" fmla="*/ 22 w 51"/>
                <a:gd name="T41" fmla="*/ 40 h 76"/>
                <a:gd name="T42" fmla="*/ 18 w 51"/>
                <a:gd name="T43" fmla="*/ 44 h 76"/>
                <a:gd name="T44" fmla="*/ 6 w 51"/>
                <a:gd name="T45" fmla="*/ 41 h 76"/>
                <a:gd name="T46" fmla="*/ 15 w 51"/>
                <a:gd name="T4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76">
                  <a:moveTo>
                    <a:pt x="15" y="0"/>
                  </a:moveTo>
                  <a:cubicBezTo>
                    <a:pt x="50" y="0"/>
                    <a:pt x="50" y="0"/>
                    <a:pt x="50" y="0"/>
                  </a:cubicBezTo>
                  <a:cubicBezTo>
                    <a:pt x="50" y="13"/>
                    <a:pt x="50" y="13"/>
                    <a:pt x="50" y="13"/>
                  </a:cubicBezTo>
                  <a:cubicBezTo>
                    <a:pt x="26" y="13"/>
                    <a:pt x="26" y="13"/>
                    <a:pt x="26" y="13"/>
                  </a:cubicBezTo>
                  <a:cubicBezTo>
                    <a:pt x="23" y="26"/>
                    <a:pt x="23" y="26"/>
                    <a:pt x="23" y="26"/>
                  </a:cubicBezTo>
                  <a:cubicBezTo>
                    <a:pt x="23" y="26"/>
                    <a:pt x="24" y="26"/>
                    <a:pt x="25" y="26"/>
                  </a:cubicBezTo>
                  <a:cubicBezTo>
                    <a:pt x="26" y="26"/>
                    <a:pt x="27" y="26"/>
                    <a:pt x="27" y="26"/>
                  </a:cubicBezTo>
                  <a:cubicBezTo>
                    <a:pt x="34" y="26"/>
                    <a:pt x="40" y="28"/>
                    <a:pt x="44" y="33"/>
                  </a:cubicBezTo>
                  <a:cubicBezTo>
                    <a:pt x="49" y="37"/>
                    <a:pt x="51" y="43"/>
                    <a:pt x="51" y="50"/>
                  </a:cubicBezTo>
                  <a:cubicBezTo>
                    <a:pt x="51" y="58"/>
                    <a:pt x="48" y="64"/>
                    <a:pt x="43" y="69"/>
                  </a:cubicBezTo>
                  <a:cubicBezTo>
                    <a:pt x="39" y="74"/>
                    <a:pt x="33" y="76"/>
                    <a:pt x="25" y="76"/>
                  </a:cubicBezTo>
                  <a:cubicBezTo>
                    <a:pt x="19" y="76"/>
                    <a:pt x="14" y="74"/>
                    <a:pt x="9" y="71"/>
                  </a:cubicBezTo>
                  <a:cubicBezTo>
                    <a:pt x="5" y="67"/>
                    <a:pt x="2" y="62"/>
                    <a:pt x="0" y="56"/>
                  </a:cubicBezTo>
                  <a:cubicBezTo>
                    <a:pt x="15" y="56"/>
                    <a:pt x="15" y="56"/>
                    <a:pt x="15" y="56"/>
                  </a:cubicBezTo>
                  <a:cubicBezTo>
                    <a:pt x="16" y="58"/>
                    <a:pt x="18" y="60"/>
                    <a:pt x="20" y="61"/>
                  </a:cubicBezTo>
                  <a:cubicBezTo>
                    <a:pt x="21" y="62"/>
                    <a:pt x="23" y="63"/>
                    <a:pt x="26" y="63"/>
                  </a:cubicBezTo>
                  <a:cubicBezTo>
                    <a:pt x="29" y="63"/>
                    <a:pt x="32" y="62"/>
                    <a:pt x="34" y="60"/>
                  </a:cubicBezTo>
                  <a:cubicBezTo>
                    <a:pt x="36" y="57"/>
                    <a:pt x="37" y="54"/>
                    <a:pt x="37" y="51"/>
                  </a:cubicBezTo>
                  <a:cubicBezTo>
                    <a:pt x="37" y="47"/>
                    <a:pt x="36" y="45"/>
                    <a:pt x="34" y="42"/>
                  </a:cubicBezTo>
                  <a:cubicBezTo>
                    <a:pt x="32" y="40"/>
                    <a:pt x="29" y="39"/>
                    <a:pt x="27" y="39"/>
                  </a:cubicBezTo>
                  <a:cubicBezTo>
                    <a:pt x="25" y="39"/>
                    <a:pt x="23" y="39"/>
                    <a:pt x="22" y="40"/>
                  </a:cubicBezTo>
                  <a:cubicBezTo>
                    <a:pt x="20" y="41"/>
                    <a:pt x="19" y="42"/>
                    <a:pt x="18" y="44"/>
                  </a:cubicBezTo>
                  <a:cubicBezTo>
                    <a:pt x="6" y="41"/>
                    <a:pt x="6" y="41"/>
                    <a:pt x="6" y="41"/>
                  </a:cubicBez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308">
              <a:extLst>
                <a:ext uri="{FF2B5EF4-FFF2-40B4-BE49-F238E27FC236}">
                  <a16:creationId xmlns:a16="http://schemas.microsoft.com/office/drawing/2014/main" id="{4CD690ED-69AD-472C-A0A3-CAC908B2E395}"/>
                </a:ext>
              </a:extLst>
            </p:cNvPr>
            <p:cNvSpPr>
              <a:spLocks noEditPoints="1"/>
            </p:cNvSpPr>
            <p:nvPr/>
          </p:nvSpPr>
          <p:spPr bwMode="auto">
            <a:xfrm>
              <a:off x="11811000" y="7662863"/>
              <a:ext cx="141288" cy="211138"/>
            </a:xfrm>
            <a:custGeom>
              <a:avLst/>
              <a:gdLst>
                <a:gd name="T0" fmla="*/ 26 w 52"/>
                <a:gd name="T1" fmla="*/ 0 h 78"/>
                <a:gd name="T2" fmla="*/ 40 w 52"/>
                <a:gd name="T3" fmla="*/ 4 h 78"/>
                <a:gd name="T4" fmla="*/ 49 w 52"/>
                <a:gd name="T5" fmla="*/ 16 h 78"/>
                <a:gd name="T6" fmla="*/ 52 w 52"/>
                <a:gd name="T7" fmla="*/ 39 h 78"/>
                <a:gd name="T8" fmla="*/ 49 w 52"/>
                <a:gd name="T9" fmla="*/ 62 h 78"/>
                <a:gd name="T10" fmla="*/ 40 w 52"/>
                <a:gd name="T11" fmla="*/ 74 h 78"/>
                <a:gd name="T12" fmla="*/ 26 w 52"/>
                <a:gd name="T13" fmla="*/ 78 h 78"/>
                <a:gd name="T14" fmla="*/ 12 w 52"/>
                <a:gd name="T15" fmla="*/ 74 h 78"/>
                <a:gd name="T16" fmla="*/ 3 w 52"/>
                <a:gd name="T17" fmla="*/ 62 h 78"/>
                <a:gd name="T18" fmla="*/ 0 w 52"/>
                <a:gd name="T19" fmla="*/ 40 h 78"/>
                <a:gd name="T20" fmla="*/ 6 w 52"/>
                <a:gd name="T21" fmla="*/ 10 h 78"/>
                <a:gd name="T22" fmla="*/ 26 w 52"/>
                <a:gd name="T23" fmla="*/ 0 h 78"/>
                <a:gd name="T24" fmla="*/ 26 w 52"/>
                <a:gd name="T25" fmla="*/ 13 h 78"/>
                <a:gd name="T26" fmla="*/ 20 w 52"/>
                <a:gd name="T27" fmla="*/ 16 h 78"/>
                <a:gd name="T28" fmla="*/ 15 w 52"/>
                <a:gd name="T29" fmla="*/ 24 h 78"/>
                <a:gd name="T30" fmla="*/ 14 w 52"/>
                <a:gd name="T31" fmla="*/ 40 h 78"/>
                <a:gd name="T32" fmla="*/ 17 w 52"/>
                <a:gd name="T33" fmla="*/ 60 h 78"/>
                <a:gd name="T34" fmla="*/ 26 w 52"/>
                <a:gd name="T35" fmla="*/ 65 h 78"/>
                <a:gd name="T36" fmla="*/ 34 w 52"/>
                <a:gd name="T37" fmla="*/ 60 h 78"/>
                <a:gd name="T38" fmla="*/ 38 w 52"/>
                <a:gd name="T39" fmla="*/ 39 h 78"/>
                <a:gd name="T40" fmla="*/ 34 w 52"/>
                <a:gd name="T41" fmla="*/ 19 h 78"/>
                <a:gd name="T42" fmla="*/ 26 w 52"/>
                <a:gd name="T43"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78">
                  <a:moveTo>
                    <a:pt x="26" y="0"/>
                  </a:moveTo>
                  <a:cubicBezTo>
                    <a:pt x="31" y="0"/>
                    <a:pt x="36" y="1"/>
                    <a:pt x="40" y="4"/>
                  </a:cubicBezTo>
                  <a:cubicBezTo>
                    <a:pt x="44" y="7"/>
                    <a:pt x="47" y="11"/>
                    <a:pt x="49" y="16"/>
                  </a:cubicBezTo>
                  <a:cubicBezTo>
                    <a:pt x="51" y="22"/>
                    <a:pt x="52" y="29"/>
                    <a:pt x="52" y="39"/>
                  </a:cubicBezTo>
                  <a:cubicBezTo>
                    <a:pt x="52" y="49"/>
                    <a:pt x="51" y="57"/>
                    <a:pt x="49" y="62"/>
                  </a:cubicBezTo>
                  <a:cubicBezTo>
                    <a:pt x="46" y="68"/>
                    <a:pt x="44" y="72"/>
                    <a:pt x="40" y="74"/>
                  </a:cubicBezTo>
                  <a:cubicBezTo>
                    <a:pt x="36" y="77"/>
                    <a:pt x="32" y="78"/>
                    <a:pt x="26" y="78"/>
                  </a:cubicBezTo>
                  <a:cubicBezTo>
                    <a:pt x="20" y="78"/>
                    <a:pt x="16" y="77"/>
                    <a:pt x="12" y="74"/>
                  </a:cubicBezTo>
                  <a:cubicBezTo>
                    <a:pt x="8" y="72"/>
                    <a:pt x="5" y="68"/>
                    <a:pt x="3" y="62"/>
                  </a:cubicBezTo>
                  <a:cubicBezTo>
                    <a:pt x="1" y="57"/>
                    <a:pt x="0" y="50"/>
                    <a:pt x="0" y="40"/>
                  </a:cubicBezTo>
                  <a:cubicBezTo>
                    <a:pt x="0" y="26"/>
                    <a:pt x="2" y="16"/>
                    <a:pt x="6" y="10"/>
                  </a:cubicBezTo>
                  <a:cubicBezTo>
                    <a:pt x="11" y="3"/>
                    <a:pt x="17" y="0"/>
                    <a:pt x="26" y="0"/>
                  </a:cubicBezTo>
                  <a:close/>
                  <a:moveTo>
                    <a:pt x="26" y="13"/>
                  </a:moveTo>
                  <a:cubicBezTo>
                    <a:pt x="23" y="13"/>
                    <a:pt x="21" y="14"/>
                    <a:pt x="20" y="16"/>
                  </a:cubicBezTo>
                  <a:cubicBezTo>
                    <a:pt x="18" y="17"/>
                    <a:pt x="16" y="20"/>
                    <a:pt x="15" y="24"/>
                  </a:cubicBezTo>
                  <a:cubicBezTo>
                    <a:pt x="14" y="27"/>
                    <a:pt x="14" y="33"/>
                    <a:pt x="14" y="40"/>
                  </a:cubicBezTo>
                  <a:cubicBezTo>
                    <a:pt x="14" y="49"/>
                    <a:pt x="15" y="56"/>
                    <a:pt x="17" y="60"/>
                  </a:cubicBezTo>
                  <a:cubicBezTo>
                    <a:pt x="19" y="63"/>
                    <a:pt x="22" y="65"/>
                    <a:pt x="26" y="65"/>
                  </a:cubicBezTo>
                  <a:cubicBezTo>
                    <a:pt x="29" y="65"/>
                    <a:pt x="32" y="63"/>
                    <a:pt x="34" y="60"/>
                  </a:cubicBezTo>
                  <a:cubicBezTo>
                    <a:pt x="37" y="56"/>
                    <a:pt x="38" y="49"/>
                    <a:pt x="38" y="39"/>
                  </a:cubicBezTo>
                  <a:cubicBezTo>
                    <a:pt x="38" y="29"/>
                    <a:pt x="37" y="23"/>
                    <a:pt x="34" y="19"/>
                  </a:cubicBezTo>
                  <a:cubicBezTo>
                    <a:pt x="32" y="15"/>
                    <a:pt x="29" y="13"/>
                    <a:pt x="26"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309">
              <a:extLst>
                <a:ext uri="{FF2B5EF4-FFF2-40B4-BE49-F238E27FC236}">
                  <a16:creationId xmlns:a16="http://schemas.microsoft.com/office/drawing/2014/main" id="{97F4A9E4-1953-41A0-A075-FD96C11A09BF}"/>
                </a:ext>
              </a:extLst>
            </p:cNvPr>
            <p:cNvSpPr>
              <a:spLocks noEditPoints="1"/>
            </p:cNvSpPr>
            <p:nvPr/>
          </p:nvSpPr>
          <p:spPr bwMode="auto">
            <a:xfrm>
              <a:off x="11966575" y="7659688"/>
              <a:ext cx="230188" cy="222250"/>
            </a:xfrm>
            <a:custGeom>
              <a:avLst/>
              <a:gdLst>
                <a:gd name="T0" fmla="*/ 66 w 85"/>
                <a:gd name="T1" fmla="*/ 0 h 82"/>
                <a:gd name="T2" fmla="*/ 77 w 85"/>
                <a:gd name="T3" fmla="*/ 0 h 82"/>
                <a:gd name="T4" fmla="*/ 17 w 85"/>
                <a:gd name="T5" fmla="*/ 82 h 82"/>
                <a:gd name="T6" fmla="*/ 7 w 85"/>
                <a:gd name="T7" fmla="*/ 82 h 82"/>
                <a:gd name="T8" fmla="*/ 58 w 85"/>
                <a:gd name="T9" fmla="*/ 11 h 82"/>
                <a:gd name="T10" fmla="*/ 49 w 85"/>
                <a:gd name="T11" fmla="*/ 12 h 82"/>
                <a:gd name="T12" fmla="*/ 42 w 85"/>
                <a:gd name="T13" fmla="*/ 13 h 82"/>
                <a:gd name="T14" fmla="*/ 34 w 85"/>
                <a:gd name="T15" fmla="*/ 12 h 82"/>
                <a:gd name="T16" fmla="*/ 35 w 85"/>
                <a:gd name="T17" fmla="*/ 19 h 82"/>
                <a:gd name="T18" fmla="*/ 30 w 85"/>
                <a:gd name="T19" fmla="*/ 31 h 82"/>
                <a:gd name="T20" fmla="*/ 18 w 85"/>
                <a:gd name="T21" fmla="*/ 37 h 82"/>
                <a:gd name="T22" fmla="*/ 5 w 85"/>
                <a:gd name="T23" fmla="*/ 31 h 82"/>
                <a:gd name="T24" fmla="*/ 0 w 85"/>
                <a:gd name="T25" fmla="*/ 19 h 82"/>
                <a:gd name="T26" fmla="*/ 2 w 85"/>
                <a:gd name="T27" fmla="*/ 10 h 82"/>
                <a:gd name="T28" fmla="*/ 9 w 85"/>
                <a:gd name="T29" fmla="*/ 3 h 82"/>
                <a:gd name="T30" fmla="*/ 17 w 85"/>
                <a:gd name="T31" fmla="*/ 1 h 82"/>
                <a:gd name="T32" fmla="*/ 26 w 85"/>
                <a:gd name="T33" fmla="*/ 2 h 82"/>
                <a:gd name="T34" fmla="*/ 43 w 85"/>
                <a:gd name="T35" fmla="*/ 4 h 82"/>
                <a:gd name="T36" fmla="*/ 56 w 85"/>
                <a:gd name="T37" fmla="*/ 3 h 82"/>
                <a:gd name="T38" fmla="*/ 66 w 85"/>
                <a:gd name="T39" fmla="*/ 0 h 82"/>
                <a:gd name="T40" fmla="*/ 18 w 85"/>
                <a:gd name="T41" fmla="*/ 10 h 82"/>
                <a:gd name="T42" fmla="*/ 12 w 85"/>
                <a:gd name="T43" fmla="*/ 13 h 82"/>
                <a:gd name="T44" fmla="*/ 9 w 85"/>
                <a:gd name="T45" fmla="*/ 19 h 82"/>
                <a:gd name="T46" fmla="*/ 12 w 85"/>
                <a:gd name="T47" fmla="*/ 25 h 82"/>
                <a:gd name="T48" fmla="*/ 18 w 85"/>
                <a:gd name="T49" fmla="*/ 27 h 82"/>
                <a:gd name="T50" fmla="*/ 24 w 85"/>
                <a:gd name="T51" fmla="*/ 25 h 82"/>
                <a:gd name="T52" fmla="*/ 26 w 85"/>
                <a:gd name="T53" fmla="*/ 19 h 82"/>
                <a:gd name="T54" fmla="*/ 24 w 85"/>
                <a:gd name="T55" fmla="*/ 13 h 82"/>
                <a:gd name="T56" fmla="*/ 18 w 85"/>
                <a:gd name="T57" fmla="*/ 10 h 82"/>
                <a:gd name="T58" fmla="*/ 67 w 85"/>
                <a:gd name="T59" fmla="*/ 44 h 82"/>
                <a:gd name="T60" fmla="*/ 80 w 85"/>
                <a:gd name="T61" fmla="*/ 49 h 82"/>
                <a:gd name="T62" fmla="*/ 85 w 85"/>
                <a:gd name="T63" fmla="*/ 62 h 82"/>
                <a:gd name="T64" fmla="*/ 80 w 85"/>
                <a:gd name="T65" fmla="*/ 74 h 82"/>
                <a:gd name="T66" fmla="*/ 67 w 85"/>
                <a:gd name="T67" fmla="*/ 79 h 82"/>
                <a:gd name="T68" fmla="*/ 54 w 85"/>
                <a:gd name="T69" fmla="*/ 74 h 82"/>
                <a:gd name="T70" fmla="*/ 49 w 85"/>
                <a:gd name="T71" fmla="*/ 62 h 82"/>
                <a:gd name="T72" fmla="*/ 54 w 85"/>
                <a:gd name="T73" fmla="*/ 49 h 82"/>
                <a:gd name="T74" fmla="*/ 67 w 85"/>
                <a:gd name="T75" fmla="*/ 44 h 82"/>
                <a:gd name="T76" fmla="*/ 67 w 85"/>
                <a:gd name="T77" fmla="*/ 53 h 82"/>
                <a:gd name="T78" fmla="*/ 61 w 85"/>
                <a:gd name="T79" fmla="*/ 55 h 82"/>
                <a:gd name="T80" fmla="*/ 58 w 85"/>
                <a:gd name="T81" fmla="*/ 62 h 82"/>
                <a:gd name="T82" fmla="*/ 61 w 85"/>
                <a:gd name="T83" fmla="*/ 68 h 82"/>
                <a:gd name="T84" fmla="*/ 67 w 85"/>
                <a:gd name="T85" fmla="*/ 70 h 82"/>
                <a:gd name="T86" fmla="*/ 73 w 85"/>
                <a:gd name="T87" fmla="*/ 68 h 82"/>
                <a:gd name="T88" fmla="*/ 76 w 85"/>
                <a:gd name="T89" fmla="*/ 62 h 82"/>
                <a:gd name="T90" fmla="*/ 73 w 85"/>
                <a:gd name="T91" fmla="*/ 55 h 82"/>
                <a:gd name="T92" fmla="*/ 67 w 85"/>
                <a:gd name="T93" fmla="*/ 5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 h="82">
                  <a:moveTo>
                    <a:pt x="66" y="0"/>
                  </a:moveTo>
                  <a:cubicBezTo>
                    <a:pt x="77" y="0"/>
                    <a:pt x="77" y="0"/>
                    <a:pt x="77" y="0"/>
                  </a:cubicBezTo>
                  <a:cubicBezTo>
                    <a:pt x="17" y="82"/>
                    <a:pt x="17" y="82"/>
                    <a:pt x="17" y="82"/>
                  </a:cubicBezTo>
                  <a:cubicBezTo>
                    <a:pt x="7" y="82"/>
                    <a:pt x="7" y="82"/>
                    <a:pt x="7" y="82"/>
                  </a:cubicBezTo>
                  <a:cubicBezTo>
                    <a:pt x="58" y="11"/>
                    <a:pt x="58" y="11"/>
                    <a:pt x="58" y="11"/>
                  </a:cubicBezTo>
                  <a:cubicBezTo>
                    <a:pt x="55" y="12"/>
                    <a:pt x="52" y="12"/>
                    <a:pt x="49" y="12"/>
                  </a:cubicBezTo>
                  <a:cubicBezTo>
                    <a:pt x="46" y="13"/>
                    <a:pt x="44" y="13"/>
                    <a:pt x="42" y="13"/>
                  </a:cubicBezTo>
                  <a:cubicBezTo>
                    <a:pt x="39" y="13"/>
                    <a:pt x="37" y="13"/>
                    <a:pt x="34" y="12"/>
                  </a:cubicBezTo>
                  <a:cubicBezTo>
                    <a:pt x="35" y="15"/>
                    <a:pt x="35" y="17"/>
                    <a:pt x="35" y="19"/>
                  </a:cubicBezTo>
                  <a:cubicBezTo>
                    <a:pt x="35" y="24"/>
                    <a:pt x="34" y="28"/>
                    <a:pt x="30" y="31"/>
                  </a:cubicBezTo>
                  <a:cubicBezTo>
                    <a:pt x="27" y="35"/>
                    <a:pt x="23" y="37"/>
                    <a:pt x="18" y="37"/>
                  </a:cubicBezTo>
                  <a:cubicBezTo>
                    <a:pt x="13" y="37"/>
                    <a:pt x="9" y="35"/>
                    <a:pt x="5" y="31"/>
                  </a:cubicBezTo>
                  <a:cubicBezTo>
                    <a:pt x="2" y="28"/>
                    <a:pt x="0" y="24"/>
                    <a:pt x="0" y="19"/>
                  </a:cubicBezTo>
                  <a:cubicBezTo>
                    <a:pt x="0" y="16"/>
                    <a:pt x="1" y="13"/>
                    <a:pt x="2" y="10"/>
                  </a:cubicBezTo>
                  <a:cubicBezTo>
                    <a:pt x="4" y="7"/>
                    <a:pt x="6" y="5"/>
                    <a:pt x="9" y="3"/>
                  </a:cubicBezTo>
                  <a:cubicBezTo>
                    <a:pt x="12" y="2"/>
                    <a:pt x="14" y="1"/>
                    <a:pt x="17" y="1"/>
                  </a:cubicBezTo>
                  <a:cubicBezTo>
                    <a:pt x="19" y="1"/>
                    <a:pt x="22" y="1"/>
                    <a:pt x="26" y="2"/>
                  </a:cubicBezTo>
                  <a:cubicBezTo>
                    <a:pt x="32" y="4"/>
                    <a:pt x="38" y="4"/>
                    <a:pt x="43" y="4"/>
                  </a:cubicBezTo>
                  <a:cubicBezTo>
                    <a:pt x="48" y="4"/>
                    <a:pt x="52" y="4"/>
                    <a:pt x="56" y="3"/>
                  </a:cubicBezTo>
                  <a:cubicBezTo>
                    <a:pt x="59" y="2"/>
                    <a:pt x="63" y="1"/>
                    <a:pt x="66" y="0"/>
                  </a:cubicBezTo>
                  <a:close/>
                  <a:moveTo>
                    <a:pt x="18" y="10"/>
                  </a:moveTo>
                  <a:cubicBezTo>
                    <a:pt x="15" y="10"/>
                    <a:pt x="13" y="11"/>
                    <a:pt x="12" y="13"/>
                  </a:cubicBezTo>
                  <a:cubicBezTo>
                    <a:pt x="10" y="14"/>
                    <a:pt x="9" y="16"/>
                    <a:pt x="9" y="19"/>
                  </a:cubicBezTo>
                  <a:cubicBezTo>
                    <a:pt x="9" y="21"/>
                    <a:pt x="10" y="23"/>
                    <a:pt x="12" y="25"/>
                  </a:cubicBezTo>
                  <a:cubicBezTo>
                    <a:pt x="13" y="26"/>
                    <a:pt x="15" y="27"/>
                    <a:pt x="18" y="27"/>
                  </a:cubicBezTo>
                  <a:cubicBezTo>
                    <a:pt x="20" y="27"/>
                    <a:pt x="22" y="26"/>
                    <a:pt x="24" y="25"/>
                  </a:cubicBezTo>
                  <a:cubicBezTo>
                    <a:pt x="25" y="23"/>
                    <a:pt x="26" y="21"/>
                    <a:pt x="26" y="19"/>
                  </a:cubicBezTo>
                  <a:cubicBezTo>
                    <a:pt x="26" y="16"/>
                    <a:pt x="25" y="14"/>
                    <a:pt x="24" y="13"/>
                  </a:cubicBezTo>
                  <a:cubicBezTo>
                    <a:pt x="22" y="11"/>
                    <a:pt x="20" y="10"/>
                    <a:pt x="18" y="10"/>
                  </a:cubicBezTo>
                  <a:close/>
                  <a:moveTo>
                    <a:pt x="67" y="44"/>
                  </a:moveTo>
                  <a:cubicBezTo>
                    <a:pt x="72" y="44"/>
                    <a:pt x="76" y="45"/>
                    <a:pt x="80" y="49"/>
                  </a:cubicBezTo>
                  <a:cubicBezTo>
                    <a:pt x="83" y="52"/>
                    <a:pt x="85" y="57"/>
                    <a:pt x="85" y="62"/>
                  </a:cubicBezTo>
                  <a:cubicBezTo>
                    <a:pt x="85" y="66"/>
                    <a:pt x="83" y="71"/>
                    <a:pt x="80" y="74"/>
                  </a:cubicBezTo>
                  <a:cubicBezTo>
                    <a:pt x="76" y="78"/>
                    <a:pt x="72" y="79"/>
                    <a:pt x="67" y="79"/>
                  </a:cubicBezTo>
                  <a:cubicBezTo>
                    <a:pt x="62" y="79"/>
                    <a:pt x="58" y="78"/>
                    <a:pt x="54" y="74"/>
                  </a:cubicBezTo>
                  <a:cubicBezTo>
                    <a:pt x="51" y="71"/>
                    <a:pt x="49" y="66"/>
                    <a:pt x="49" y="62"/>
                  </a:cubicBezTo>
                  <a:cubicBezTo>
                    <a:pt x="49" y="57"/>
                    <a:pt x="51" y="52"/>
                    <a:pt x="54" y="49"/>
                  </a:cubicBezTo>
                  <a:cubicBezTo>
                    <a:pt x="58" y="45"/>
                    <a:pt x="62" y="44"/>
                    <a:pt x="67" y="44"/>
                  </a:cubicBezTo>
                  <a:close/>
                  <a:moveTo>
                    <a:pt x="67" y="53"/>
                  </a:moveTo>
                  <a:cubicBezTo>
                    <a:pt x="65" y="53"/>
                    <a:pt x="63" y="54"/>
                    <a:pt x="61" y="55"/>
                  </a:cubicBezTo>
                  <a:cubicBezTo>
                    <a:pt x="59" y="57"/>
                    <a:pt x="58" y="59"/>
                    <a:pt x="58" y="62"/>
                  </a:cubicBezTo>
                  <a:cubicBezTo>
                    <a:pt x="58" y="64"/>
                    <a:pt x="59" y="66"/>
                    <a:pt x="61" y="68"/>
                  </a:cubicBezTo>
                  <a:cubicBezTo>
                    <a:pt x="63" y="69"/>
                    <a:pt x="65" y="70"/>
                    <a:pt x="67" y="70"/>
                  </a:cubicBezTo>
                  <a:cubicBezTo>
                    <a:pt x="69" y="70"/>
                    <a:pt x="71" y="69"/>
                    <a:pt x="73" y="68"/>
                  </a:cubicBezTo>
                  <a:cubicBezTo>
                    <a:pt x="75" y="66"/>
                    <a:pt x="76" y="64"/>
                    <a:pt x="76" y="62"/>
                  </a:cubicBezTo>
                  <a:cubicBezTo>
                    <a:pt x="76" y="59"/>
                    <a:pt x="75" y="57"/>
                    <a:pt x="73" y="55"/>
                  </a:cubicBezTo>
                  <a:cubicBezTo>
                    <a:pt x="71" y="54"/>
                    <a:pt x="69" y="53"/>
                    <a:pt x="67"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310">
              <a:extLst>
                <a:ext uri="{FF2B5EF4-FFF2-40B4-BE49-F238E27FC236}">
                  <a16:creationId xmlns:a16="http://schemas.microsoft.com/office/drawing/2014/main" id="{898BBCB4-0A0B-417B-BF4D-4127458EB230}"/>
                </a:ext>
              </a:extLst>
            </p:cNvPr>
            <p:cNvSpPr>
              <a:spLocks/>
            </p:cNvSpPr>
            <p:nvPr/>
          </p:nvSpPr>
          <p:spPr bwMode="auto">
            <a:xfrm>
              <a:off x="11733213" y="7529513"/>
              <a:ext cx="39688" cy="61913"/>
            </a:xfrm>
            <a:custGeom>
              <a:avLst/>
              <a:gdLst>
                <a:gd name="T0" fmla="*/ 15 w 15"/>
                <a:gd name="T1" fmla="*/ 4 h 23"/>
                <a:gd name="T2" fmla="*/ 11 w 15"/>
                <a:gd name="T3" fmla="*/ 7 h 23"/>
                <a:gd name="T4" fmla="*/ 8 w 15"/>
                <a:gd name="T5" fmla="*/ 5 h 23"/>
                <a:gd name="T6" fmla="*/ 6 w 15"/>
                <a:gd name="T7" fmla="*/ 6 h 23"/>
                <a:gd name="T8" fmla="*/ 6 w 15"/>
                <a:gd name="T9" fmla="*/ 7 h 23"/>
                <a:gd name="T10" fmla="*/ 6 w 15"/>
                <a:gd name="T11" fmla="*/ 7 h 23"/>
                <a:gd name="T12" fmla="*/ 8 w 15"/>
                <a:gd name="T13" fmla="*/ 8 h 23"/>
                <a:gd name="T14" fmla="*/ 10 w 15"/>
                <a:gd name="T15" fmla="*/ 9 h 23"/>
                <a:gd name="T16" fmla="*/ 14 w 15"/>
                <a:gd name="T17" fmla="*/ 13 h 23"/>
                <a:gd name="T18" fmla="*/ 15 w 15"/>
                <a:gd name="T19" fmla="*/ 16 h 23"/>
                <a:gd name="T20" fmla="*/ 13 w 15"/>
                <a:gd name="T21" fmla="*/ 21 h 23"/>
                <a:gd name="T22" fmla="*/ 7 w 15"/>
                <a:gd name="T23" fmla="*/ 23 h 23"/>
                <a:gd name="T24" fmla="*/ 0 w 15"/>
                <a:gd name="T25" fmla="*/ 20 h 23"/>
                <a:gd name="T26" fmla="*/ 3 w 15"/>
                <a:gd name="T27" fmla="*/ 16 h 23"/>
                <a:gd name="T28" fmla="*/ 5 w 15"/>
                <a:gd name="T29" fmla="*/ 18 h 23"/>
                <a:gd name="T30" fmla="*/ 8 w 15"/>
                <a:gd name="T31" fmla="*/ 18 h 23"/>
                <a:gd name="T32" fmla="*/ 9 w 15"/>
                <a:gd name="T33" fmla="*/ 18 h 23"/>
                <a:gd name="T34" fmla="*/ 10 w 15"/>
                <a:gd name="T35" fmla="*/ 17 h 23"/>
                <a:gd name="T36" fmla="*/ 8 w 15"/>
                <a:gd name="T37" fmla="*/ 14 h 23"/>
                <a:gd name="T38" fmla="*/ 6 w 15"/>
                <a:gd name="T39" fmla="*/ 13 h 23"/>
                <a:gd name="T40" fmla="*/ 0 w 15"/>
                <a:gd name="T41" fmla="*/ 7 h 23"/>
                <a:gd name="T42" fmla="*/ 2 w 15"/>
                <a:gd name="T43" fmla="*/ 2 h 23"/>
                <a:gd name="T44" fmla="*/ 8 w 15"/>
                <a:gd name="T45" fmla="*/ 0 h 23"/>
                <a:gd name="T46" fmla="*/ 12 w 15"/>
                <a:gd name="T47" fmla="*/ 1 h 23"/>
                <a:gd name="T48" fmla="*/ 15 w 15"/>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23">
                  <a:moveTo>
                    <a:pt x="15" y="4"/>
                  </a:moveTo>
                  <a:cubicBezTo>
                    <a:pt x="11" y="7"/>
                    <a:pt x="11" y="7"/>
                    <a:pt x="11" y="7"/>
                  </a:cubicBezTo>
                  <a:cubicBezTo>
                    <a:pt x="10" y="6"/>
                    <a:pt x="9" y="5"/>
                    <a:pt x="8" y="5"/>
                  </a:cubicBezTo>
                  <a:cubicBezTo>
                    <a:pt x="7" y="5"/>
                    <a:pt x="7" y="5"/>
                    <a:pt x="6" y="6"/>
                  </a:cubicBezTo>
                  <a:cubicBezTo>
                    <a:pt x="6" y="6"/>
                    <a:pt x="6" y="6"/>
                    <a:pt x="6" y="7"/>
                  </a:cubicBezTo>
                  <a:cubicBezTo>
                    <a:pt x="6" y="7"/>
                    <a:pt x="6" y="7"/>
                    <a:pt x="6" y="7"/>
                  </a:cubicBezTo>
                  <a:cubicBezTo>
                    <a:pt x="6" y="8"/>
                    <a:pt x="7" y="8"/>
                    <a:pt x="8" y="8"/>
                  </a:cubicBezTo>
                  <a:cubicBezTo>
                    <a:pt x="10" y="9"/>
                    <a:pt x="10" y="9"/>
                    <a:pt x="10" y="9"/>
                  </a:cubicBezTo>
                  <a:cubicBezTo>
                    <a:pt x="12" y="10"/>
                    <a:pt x="13" y="12"/>
                    <a:pt x="14" y="13"/>
                  </a:cubicBezTo>
                  <a:cubicBezTo>
                    <a:pt x="15" y="14"/>
                    <a:pt x="15" y="15"/>
                    <a:pt x="15" y="16"/>
                  </a:cubicBezTo>
                  <a:cubicBezTo>
                    <a:pt x="15" y="18"/>
                    <a:pt x="14" y="20"/>
                    <a:pt x="13" y="21"/>
                  </a:cubicBezTo>
                  <a:cubicBezTo>
                    <a:pt x="12" y="23"/>
                    <a:pt x="10" y="23"/>
                    <a:pt x="7" y="23"/>
                  </a:cubicBezTo>
                  <a:cubicBezTo>
                    <a:pt x="4" y="23"/>
                    <a:pt x="2" y="22"/>
                    <a:pt x="0" y="20"/>
                  </a:cubicBezTo>
                  <a:cubicBezTo>
                    <a:pt x="3" y="16"/>
                    <a:pt x="3" y="16"/>
                    <a:pt x="3" y="16"/>
                  </a:cubicBezTo>
                  <a:cubicBezTo>
                    <a:pt x="4" y="17"/>
                    <a:pt x="4" y="17"/>
                    <a:pt x="5" y="18"/>
                  </a:cubicBezTo>
                  <a:cubicBezTo>
                    <a:pt x="6" y="18"/>
                    <a:pt x="7" y="18"/>
                    <a:pt x="8" y="18"/>
                  </a:cubicBezTo>
                  <a:cubicBezTo>
                    <a:pt x="8" y="18"/>
                    <a:pt x="9" y="18"/>
                    <a:pt x="9" y="18"/>
                  </a:cubicBezTo>
                  <a:cubicBezTo>
                    <a:pt x="10" y="18"/>
                    <a:pt x="10" y="17"/>
                    <a:pt x="10" y="17"/>
                  </a:cubicBezTo>
                  <a:cubicBezTo>
                    <a:pt x="10" y="16"/>
                    <a:pt x="9" y="15"/>
                    <a:pt x="8" y="14"/>
                  </a:cubicBezTo>
                  <a:cubicBezTo>
                    <a:pt x="6" y="13"/>
                    <a:pt x="6" y="13"/>
                    <a:pt x="6" y="13"/>
                  </a:cubicBezTo>
                  <a:cubicBezTo>
                    <a:pt x="2" y="11"/>
                    <a:pt x="0" y="9"/>
                    <a:pt x="0" y="7"/>
                  </a:cubicBezTo>
                  <a:cubicBezTo>
                    <a:pt x="0" y="5"/>
                    <a:pt x="1" y="3"/>
                    <a:pt x="2" y="2"/>
                  </a:cubicBezTo>
                  <a:cubicBezTo>
                    <a:pt x="4" y="1"/>
                    <a:pt x="5" y="0"/>
                    <a:pt x="8" y="0"/>
                  </a:cubicBezTo>
                  <a:cubicBezTo>
                    <a:pt x="9" y="0"/>
                    <a:pt x="10" y="1"/>
                    <a:pt x="12" y="1"/>
                  </a:cubicBezTo>
                  <a:cubicBezTo>
                    <a:pt x="13" y="2"/>
                    <a:pt x="14" y="3"/>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311">
              <a:extLst>
                <a:ext uri="{FF2B5EF4-FFF2-40B4-BE49-F238E27FC236}">
                  <a16:creationId xmlns:a16="http://schemas.microsoft.com/office/drawing/2014/main" id="{A9811C7A-3268-4D15-B9AE-A042B8E897A7}"/>
                </a:ext>
              </a:extLst>
            </p:cNvPr>
            <p:cNvSpPr>
              <a:spLocks noEditPoints="1"/>
            </p:cNvSpPr>
            <p:nvPr/>
          </p:nvSpPr>
          <p:spPr bwMode="auto">
            <a:xfrm>
              <a:off x="11784013" y="7529513"/>
              <a:ext cx="60325" cy="61913"/>
            </a:xfrm>
            <a:custGeom>
              <a:avLst/>
              <a:gdLst>
                <a:gd name="T0" fmla="*/ 17 w 22"/>
                <a:gd name="T1" fmla="*/ 1 h 23"/>
                <a:gd name="T2" fmla="*/ 22 w 22"/>
                <a:gd name="T3" fmla="*/ 1 h 23"/>
                <a:gd name="T4" fmla="*/ 22 w 22"/>
                <a:gd name="T5" fmla="*/ 23 h 23"/>
                <a:gd name="T6" fmla="*/ 17 w 22"/>
                <a:gd name="T7" fmla="*/ 23 h 23"/>
                <a:gd name="T8" fmla="*/ 17 w 22"/>
                <a:gd name="T9" fmla="*/ 20 h 23"/>
                <a:gd name="T10" fmla="*/ 13 w 22"/>
                <a:gd name="T11" fmla="*/ 23 h 23"/>
                <a:gd name="T12" fmla="*/ 10 w 22"/>
                <a:gd name="T13" fmla="*/ 23 h 23"/>
                <a:gd name="T14" fmla="*/ 3 w 22"/>
                <a:gd name="T15" fmla="*/ 20 h 23"/>
                <a:gd name="T16" fmla="*/ 0 w 22"/>
                <a:gd name="T17" fmla="*/ 12 h 23"/>
                <a:gd name="T18" fmla="*/ 3 w 22"/>
                <a:gd name="T19" fmla="*/ 4 h 23"/>
                <a:gd name="T20" fmla="*/ 10 w 22"/>
                <a:gd name="T21" fmla="*/ 0 h 23"/>
                <a:gd name="T22" fmla="*/ 14 w 22"/>
                <a:gd name="T23" fmla="*/ 1 h 23"/>
                <a:gd name="T24" fmla="*/ 17 w 22"/>
                <a:gd name="T25" fmla="*/ 3 h 23"/>
                <a:gd name="T26" fmla="*/ 17 w 22"/>
                <a:gd name="T27" fmla="*/ 1 h 23"/>
                <a:gd name="T28" fmla="*/ 11 w 22"/>
                <a:gd name="T29" fmla="*/ 5 h 23"/>
                <a:gd name="T30" fmla="*/ 7 w 22"/>
                <a:gd name="T31" fmla="*/ 7 h 23"/>
                <a:gd name="T32" fmla="*/ 5 w 22"/>
                <a:gd name="T33" fmla="*/ 12 h 23"/>
                <a:gd name="T34" fmla="*/ 7 w 22"/>
                <a:gd name="T35" fmla="*/ 16 h 23"/>
                <a:gd name="T36" fmla="*/ 11 w 22"/>
                <a:gd name="T37" fmla="*/ 18 h 23"/>
                <a:gd name="T38" fmla="*/ 15 w 22"/>
                <a:gd name="T39" fmla="*/ 16 h 23"/>
                <a:gd name="T40" fmla="*/ 17 w 22"/>
                <a:gd name="T41" fmla="*/ 12 h 23"/>
                <a:gd name="T42" fmla="*/ 15 w 22"/>
                <a:gd name="T43" fmla="*/ 7 h 23"/>
                <a:gd name="T44" fmla="*/ 11 w 22"/>
                <a:gd name="T45"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3">
                  <a:moveTo>
                    <a:pt x="17" y="1"/>
                  </a:moveTo>
                  <a:cubicBezTo>
                    <a:pt x="22" y="1"/>
                    <a:pt x="22" y="1"/>
                    <a:pt x="22" y="1"/>
                  </a:cubicBezTo>
                  <a:cubicBezTo>
                    <a:pt x="22" y="23"/>
                    <a:pt x="22" y="23"/>
                    <a:pt x="22" y="23"/>
                  </a:cubicBezTo>
                  <a:cubicBezTo>
                    <a:pt x="17" y="23"/>
                    <a:pt x="17" y="23"/>
                    <a:pt x="17" y="23"/>
                  </a:cubicBezTo>
                  <a:cubicBezTo>
                    <a:pt x="17" y="20"/>
                    <a:pt x="17" y="20"/>
                    <a:pt x="17" y="20"/>
                  </a:cubicBezTo>
                  <a:cubicBezTo>
                    <a:pt x="16" y="21"/>
                    <a:pt x="15" y="22"/>
                    <a:pt x="13" y="23"/>
                  </a:cubicBezTo>
                  <a:cubicBezTo>
                    <a:pt x="12" y="23"/>
                    <a:pt x="11" y="23"/>
                    <a:pt x="10" y="23"/>
                  </a:cubicBezTo>
                  <a:cubicBezTo>
                    <a:pt x="7" y="23"/>
                    <a:pt x="5" y="22"/>
                    <a:pt x="3" y="20"/>
                  </a:cubicBezTo>
                  <a:cubicBezTo>
                    <a:pt x="1" y="18"/>
                    <a:pt x="0" y="15"/>
                    <a:pt x="0" y="12"/>
                  </a:cubicBezTo>
                  <a:cubicBezTo>
                    <a:pt x="0" y="8"/>
                    <a:pt x="1" y="6"/>
                    <a:pt x="3" y="4"/>
                  </a:cubicBezTo>
                  <a:cubicBezTo>
                    <a:pt x="5" y="1"/>
                    <a:pt x="7" y="0"/>
                    <a:pt x="10" y="0"/>
                  </a:cubicBezTo>
                  <a:cubicBezTo>
                    <a:pt x="11" y="0"/>
                    <a:pt x="12" y="1"/>
                    <a:pt x="14" y="1"/>
                  </a:cubicBezTo>
                  <a:cubicBezTo>
                    <a:pt x="15" y="1"/>
                    <a:pt x="16" y="2"/>
                    <a:pt x="17" y="3"/>
                  </a:cubicBezTo>
                  <a:lnTo>
                    <a:pt x="17" y="1"/>
                  </a:lnTo>
                  <a:close/>
                  <a:moveTo>
                    <a:pt x="11" y="5"/>
                  </a:moveTo>
                  <a:cubicBezTo>
                    <a:pt x="9" y="5"/>
                    <a:pt x="8" y="6"/>
                    <a:pt x="7" y="7"/>
                  </a:cubicBezTo>
                  <a:cubicBezTo>
                    <a:pt x="6" y="8"/>
                    <a:pt x="5" y="10"/>
                    <a:pt x="5" y="12"/>
                  </a:cubicBezTo>
                  <a:cubicBezTo>
                    <a:pt x="5" y="14"/>
                    <a:pt x="6" y="15"/>
                    <a:pt x="7" y="16"/>
                  </a:cubicBezTo>
                  <a:cubicBezTo>
                    <a:pt x="8" y="18"/>
                    <a:pt x="9" y="18"/>
                    <a:pt x="11" y="18"/>
                  </a:cubicBezTo>
                  <a:cubicBezTo>
                    <a:pt x="13" y="18"/>
                    <a:pt x="14" y="18"/>
                    <a:pt x="15" y="16"/>
                  </a:cubicBezTo>
                  <a:cubicBezTo>
                    <a:pt x="16" y="15"/>
                    <a:pt x="17" y="14"/>
                    <a:pt x="17" y="12"/>
                  </a:cubicBezTo>
                  <a:cubicBezTo>
                    <a:pt x="17" y="10"/>
                    <a:pt x="16" y="8"/>
                    <a:pt x="15" y="7"/>
                  </a:cubicBezTo>
                  <a:cubicBezTo>
                    <a:pt x="14" y="6"/>
                    <a:pt x="13" y="5"/>
                    <a:pt x="1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Rectangle 312">
              <a:extLst>
                <a:ext uri="{FF2B5EF4-FFF2-40B4-BE49-F238E27FC236}">
                  <a16:creationId xmlns:a16="http://schemas.microsoft.com/office/drawing/2014/main" id="{F99138AF-A84B-4B6B-B08C-5931A060C422}"/>
                </a:ext>
              </a:extLst>
            </p:cNvPr>
            <p:cNvSpPr>
              <a:spLocks noChangeArrowheads="1"/>
            </p:cNvSpPr>
            <p:nvPr/>
          </p:nvSpPr>
          <p:spPr bwMode="auto">
            <a:xfrm>
              <a:off x="11857038" y="7507288"/>
              <a:ext cx="17463" cy="84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313">
              <a:extLst>
                <a:ext uri="{FF2B5EF4-FFF2-40B4-BE49-F238E27FC236}">
                  <a16:creationId xmlns:a16="http://schemas.microsoft.com/office/drawing/2014/main" id="{E06815BD-A4DC-4FE7-90DC-08D29C36C8D6}"/>
                </a:ext>
              </a:extLst>
            </p:cNvPr>
            <p:cNvSpPr>
              <a:spLocks noEditPoints="1"/>
            </p:cNvSpPr>
            <p:nvPr/>
          </p:nvSpPr>
          <p:spPr bwMode="auto">
            <a:xfrm>
              <a:off x="11884025" y="7529513"/>
              <a:ext cx="63500" cy="61913"/>
            </a:xfrm>
            <a:custGeom>
              <a:avLst/>
              <a:gdLst>
                <a:gd name="T0" fmla="*/ 23 w 23"/>
                <a:gd name="T1" fmla="*/ 13 h 23"/>
                <a:gd name="T2" fmla="*/ 5 w 23"/>
                <a:gd name="T3" fmla="*/ 13 h 23"/>
                <a:gd name="T4" fmla="*/ 7 w 23"/>
                <a:gd name="T5" fmla="*/ 17 h 23"/>
                <a:gd name="T6" fmla="*/ 11 w 23"/>
                <a:gd name="T7" fmla="*/ 18 h 23"/>
                <a:gd name="T8" fmla="*/ 17 w 23"/>
                <a:gd name="T9" fmla="*/ 16 h 23"/>
                <a:gd name="T10" fmla="*/ 21 w 23"/>
                <a:gd name="T11" fmla="*/ 19 h 23"/>
                <a:gd name="T12" fmla="*/ 17 w 23"/>
                <a:gd name="T13" fmla="*/ 22 h 23"/>
                <a:gd name="T14" fmla="*/ 11 w 23"/>
                <a:gd name="T15" fmla="*/ 23 h 23"/>
                <a:gd name="T16" fmla="*/ 3 w 23"/>
                <a:gd name="T17" fmla="*/ 20 h 23"/>
                <a:gd name="T18" fmla="*/ 0 w 23"/>
                <a:gd name="T19" fmla="*/ 12 h 23"/>
                <a:gd name="T20" fmla="*/ 3 w 23"/>
                <a:gd name="T21" fmla="*/ 4 h 23"/>
                <a:gd name="T22" fmla="*/ 11 w 23"/>
                <a:gd name="T23" fmla="*/ 0 h 23"/>
                <a:gd name="T24" fmla="*/ 19 w 23"/>
                <a:gd name="T25" fmla="*/ 4 h 23"/>
                <a:gd name="T26" fmla="*/ 23 w 23"/>
                <a:gd name="T27" fmla="*/ 12 h 23"/>
                <a:gd name="T28" fmla="*/ 23 w 23"/>
                <a:gd name="T29" fmla="*/ 13 h 23"/>
                <a:gd name="T30" fmla="*/ 17 w 23"/>
                <a:gd name="T31" fmla="*/ 9 h 23"/>
                <a:gd name="T32" fmla="*/ 15 w 23"/>
                <a:gd name="T33" fmla="*/ 6 h 23"/>
                <a:gd name="T34" fmla="*/ 11 w 23"/>
                <a:gd name="T35" fmla="*/ 5 h 23"/>
                <a:gd name="T36" fmla="*/ 7 w 23"/>
                <a:gd name="T37" fmla="*/ 6 h 23"/>
                <a:gd name="T38" fmla="*/ 5 w 23"/>
                <a:gd name="T39" fmla="*/ 9 h 23"/>
                <a:gd name="T40" fmla="*/ 17 w 23"/>
                <a:gd name="T4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3"/>
                  </a:moveTo>
                  <a:cubicBezTo>
                    <a:pt x="5" y="13"/>
                    <a:pt x="5" y="13"/>
                    <a:pt x="5" y="13"/>
                  </a:cubicBezTo>
                  <a:cubicBezTo>
                    <a:pt x="5" y="15"/>
                    <a:pt x="6" y="16"/>
                    <a:pt x="7" y="17"/>
                  </a:cubicBezTo>
                  <a:cubicBezTo>
                    <a:pt x="8" y="18"/>
                    <a:pt x="10" y="18"/>
                    <a:pt x="11" y="18"/>
                  </a:cubicBezTo>
                  <a:cubicBezTo>
                    <a:pt x="13" y="18"/>
                    <a:pt x="15" y="18"/>
                    <a:pt x="17" y="16"/>
                  </a:cubicBezTo>
                  <a:cubicBezTo>
                    <a:pt x="21" y="19"/>
                    <a:pt x="21" y="19"/>
                    <a:pt x="21" y="19"/>
                  </a:cubicBezTo>
                  <a:cubicBezTo>
                    <a:pt x="20" y="20"/>
                    <a:pt x="19" y="21"/>
                    <a:pt x="17" y="22"/>
                  </a:cubicBezTo>
                  <a:cubicBezTo>
                    <a:pt x="15" y="23"/>
                    <a:pt x="14" y="23"/>
                    <a:pt x="11" y="23"/>
                  </a:cubicBezTo>
                  <a:cubicBezTo>
                    <a:pt x="8" y="23"/>
                    <a:pt x="5" y="22"/>
                    <a:pt x="3" y="20"/>
                  </a:cubicBezTo>
                  <a:cubicBezTo>
                    <a:pt x="1" y="18"/>
                    <a:pt x="0" y="15"/>
                    <a:pt x="0" y="12"/>
                  </a:cubicBezTo>
                  <a:cubicBezTo>
                    <a:pt x="0" y="9"/>
                    <a:pt x="1" y="6"/>
                    <a:pt x="3" y="4"/>
                  </a:cubicBezTo>
                  <a:cubicBezTo>
                    <a:pt x="5" y="1"/>
                    <a:pt x="8" y="0"/>
                    <a:pt x="11" y="0"/>
                  </a:cubicBezTo>
                  <a:cubicBezTo>
                    <a:pt x="14" y="0"/>
                    <a:pt x="17" y="1"/>
                    <a:pt x="19" y="4"/>
                  </a:cubicBezTo>
                  <a:cubicBezTo>
                    <a:pt x="22" y="6"/>
                    <a:pt x="23" y="9"/>
                    <a:pt x="23" y="12"/>
                  </a:cubicBezTo>
                  <a:lnTo>
                    <a:pt x="23" y="13"/>
                  </a:lnTo>
                  <a:close/>
                  <a:moveTo>
                    <a:pt x="17" y="9"/>
                  </a:moveTo>
                  <a:cubicBezTo>
                    <a:pt x="17" y="8"/>
                    <a:pt x="16" y="7"/>
                    <a:pt x="15" y="6"/>
                  </a:cubicBezTo>
                  <a:cubicBezTo>
                    <a:pt x="14" y="5"/>
                    <a:pt x="13" y="5"/>
                    <a:pt x="11" y="5"/>
                  </a:cubicBezTo>
                  <a:cubicBezTo>
                    <a:pt x="10" y="5"/>
                    <a:pt x="8" y="5"/>
                    <a:pt x="7" y="6"/>
                  </a:cubicBezTo>
                  <a:cubicBezTo>
                    <a:pt x="7" y="7"/>
                    <a:pt x="6" y="8"/>
                    <a:pt x="5" y="9"/>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314">
              <a:extLst>
                <a:ext uri="{FF2B5EF4-FFF2-40B4-BE49-F238E27FC236}">
                  <a16:creationId xmlns:a16="http://schemas.microsoft.com/office/drawing/2014/main" id="{E25DEE12-D840-4253-BF68-B2212924E9CF}"/>
                </a:ext>
              </a:extLst>
            </p:cNvPr>
            <p:cNvSpPr>
              <a:spLocks/>
            </p:cNvSpPr>
            <p:nvPr/>
          </p:nvSpPr>
          <p:spPr bwMode="auto">
            <a:xfrm>
              <a:off x="11952288" y="7529513"/>
              <a:ext cx="42863" cy="61913"/>
            </a:xfrm>
            <a:custGeom>
              <a:avLst/>
              <a:gdLst>
                <a:gd name="T0" fmla="*/ 16 w 16"/>
                <a:gd name="T1" fmla="*/ 4 h 23"/>
                <a:gd name="T2" fmla="*/ 12 w 16"/>
                <a:gd name="T3" fmla="*/ 7 h 23"/>
                <a:gd name="T4" fmla="*/ 8 w 16"/>
                <a:gd name="T5" fmla="*/ 5 h 23"/>
                <a:gd name="T6" fmla="*/ 7 w 16"/>
                <a:gd name="T7" fmla="*/ 6 h 23"/>
                <a:gd name="T8" fmla="*/ 6 w 16"/>
                <a:gd name="T9" fmla="*/ 7 h 23"/>
                <a:gd name="T10" fmla="*/ 7 w 16"/>
                <a:gd name="T11" fmla="*/ 7 h 23"/>
                <a:gd name="T12" fmla="*/ 8 w 16"/>
                <a:gd name="T13" fmla="*/ 8 h 23"/>
                <a:gd name="T14" fmla="*/ 10 w 16"/>
                <a:gd name="T15" fmla="*/ 9 h 23"/>
                <a:gd name="T16" fmla="*/ 15 w 16"/>
                <a:gd name="T17" fmla="*/ 13 h 23"/>
                <a:gd name="T18" fmla="*/ 16 w 16"/>
                <a:gd name="T19" fmla="*/ 16 h 23"/>
                <a:gd name="T20" fmla="*/ 14 w 16"/>
                <a:gd name="T21" fmla="*/ 21 h 23"/>
                <a:gd name="T22" fmla="*/ 8 w 16"/>
                <a:gd name="T23" fmla="*/ 23 h 23"/>
                <a:gd name="T24" fmla="*/ 0 w 16"/>
                <a:gd name="T25" fmla="*/ 20 h 23"/>
                <a:gd name="T26" fmla="*/ 4 w 16"/>
                <a:gd name="T27" fmla="*/ 16 h 23"/>
                <a:gd name="T28" fmla="*/ 6 w 16"/>
                <a:gd name="T29" fmla="*/ 18 h 23"/>
                <a:gd name="T30" fmla="*/ 8 w 16"/>
                <a:gd name="T31" fmla="*/ 18 h 23"/>
                <a:gd name="T32" fmla="*/ 10 w 16"/>
                <a:gd name="T33" fmla="*/ 18 h 23"/>
                <a:gd name="T34" fmla="*/ 11 w 16"/>
                <a:gd name="T35" fmla="*/ 17 h 23"/>
                <a:gd name="T36" fmla="*/ 8 w 16"/>
                <a:gd name="T37" fmla="*/ 14 h 23"/>
                <a:gd name="T38" fmla="*/ 7 w 16"/>
                <a:gd name="T39" fmla="*/ 13 h 23"/>
                <a:gd name="T40" fmla="*/ 1 w 16"/>
                <a:gd name="T41" fmla="*/ 7 h 23"/>
                <a:gd name="T42" fmla="*/ 3 w 16"/>
                <a:gd name="T43" fmla="*/ 2 h 23"/>
                <a:gd name="T44" fmla="*/ 8 w 16"/>
                <a:gd name="T45" fmla="*/ 0 h 23"/>
                <a:gd name="T46" fmla="*/ 12 w 16"/>
                <a:gd name="T47" fmla="*/ 1 h 23"/>
                <a:gd name="T48" fmla="*/ 16 w 16"/>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23">
                  <a:moveTo>
                    <a:pt x="16" y="4"/>
                  </a:moveTo>
                  <a:cubicBezTo>
                    <a:pt x="12" y="7"/>
                    <a:pt x="12" y="7"/>
                    <a:pt x="12" y="7"/>
                  </a:cubicBezTo>
                  <a:cubicBezTo>
                    <a:pt x="11" y="6"/>
                    <a:pt x="10" y="5"/>
                    <a:pt x="8" y="5"/>
                  </a:cubicBezTo>
                  <a:cubicBezTo>
                    <a:pt x="8" y="5"/>
                    <a:pt x="7" y="5"/>
                    <a:pt x="7" y="6"/>
                  </a:cubicBezTo>
                  <a:cubicBezTo>
                    <a:pt x="7" y="6"/>
                    <a:pt x="6" y="6"/>
                    <a:pt x="6" y="7"/>
                  </a:cubicBezTo>
                  <a:cubicBezTo>
                    <a:pt x="6" y="7"/>
                    <a:pt x="7" y="7"/>
                    <a:pt x="7" y="7"/>
                  </a:cubicBezTo>
                  <a:cubicBezTo>
                    <a:pt x="7" y="8"/>
                    <a:pt x="8" y="8"/>
                    <a:pt x="8" y="8"/>
                  </a:cubicBezTo>
                  <a:cubicBezTo>
                    <a:pt x="10" y="9"/>
                    <a:pt x="10" y="9"/>
                    <a:pt x="10" y="9"/>
                  </a:cubicBezTo>
                  <a:cubicBezTo>
                    <a:pt x="13" y="10"/>
                    <a:pt x="14" y="12"/>
                    <a:pt x="15" y="13"/>
                  </a:cubicBezTo>
                  <a:cubicBezTo>
                    <a:pt x="16" y="14"/>
                    <a:pt x="16" y="15"/>
                    <a:pt x="16" y="16"/>
                  </a:cubicBezTo>
                  <a:cubicBezTo>
                    <a:pt x="16" y="18"/>
                    <a:pt x="15" y="20"/>
                    <a:pt x="14" y="21"/>
                  </a:cubicBezTo>
                  <a:cubicBezTo>
                    <a:pt x="12" y="23"/>
                    <a:pt x="10" y="23"/>
                    <a:pt x="8" y="23"/>
                  </a:cubicBezTo>
                  <a:cubicBezTo>
                    <a:pt x="5" y="23"/>
                    <a:pt x="2" y="22"/>
                    <a:pt x="0" y="20"/>
                  </a:cubicBezTo>
                  <a:cubicBezTo>
                    <a:pt x="4" y="16"/>
                    <a:pt x="4" y="16"/>
                    <a:pt x="4" y="16"/>
                  </a:cubicBezTo>
                  <a:cubicBezTo>
                    <a:pt x="4" y="17"/>
                    <a:pt x="5" y="17"/>
                    <a:pt x="6" y="18"/>
                  </a:cubicBezTo>
                  <a:cubicBezTo>
                    <a:pt x="7" y="18"/>
                    <a:pt x="8" y="18"/>
                    <a:pt x="8" y="18"/>
                  </a:cubicBezTo>
                  <a:cubicBezTo>
                    <a:pt x="9" y="18"/>
                    <a:pt x="10" y="18"/>
                    <a:pt x="10" y="18"/>
                  </a:cubicBezTo>
                  <a:cubicBezTo>
                    <a:pt x="11" y="18"/>
                    <a:pt x="11" y="17"/>
                    <a:pt x="11" y="17"/>
                  </a:cubicBezTo>
                  <a:cubicBezTo>
                    <a:pt x="11" y="16"/>
                    <a:pt x="10" y="15"/>
                    <a:pt x="8" y="14"/>
                  </a:cubicBezTo>
                  <a:cubicBezTo>
                    <a:pt x="7" y="13"/>
                    <a:pt x="7" y="13"/>
                    <a:pt x="7" y="13"/>
                  </a:cubicBezTo>
                  <a:cubicBezTo>
                    <a:pt x="3" y="11"/>
                    <a:pt x="1" y="9"/>
                    <a:pt x="1" y="7"/>
                  </a:cubicBezTo>
                  <a:cubicBezTo>
                    <a:pt x="1" y="5"/>
                    <a:pt x="2" y="3"/>
                    <a:pt x="3" y="2"/>
                  </a:cubicBezTo>
                  <a:cubicBezTo>
                    <a:pt x="5" y="1"/>
                    <a:pt x="6" y="0"/>
                    <a:pt x="8" y="0"/>
                  </a:cubicBezTo>
                  <a:cubicBezTo>
                    <a:pt x="10" y="0"/>
                    <a:pt x="11" y="1"/>
                    <a:pt x="12" y="1"/>
                  </a:cubicBezTo>
                  <a:cubicBezTo>
                    <a:pt x="14" y="2"/>
                    <a:pt x="15" y="3"/>
                    <a:pt x="16"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315">
              <a:extLst>
                <a:ext uri="{FF2B5EF4-FFF2-40B4-BE49-F238E27FC236}">
                  <a16:creationId xmlns:a16="http://schemas.microsoft.com/office/drawing/2014/main" id="{DD054503-6137-4062-912E-13B8984048BF}"/>
                </a:ext>
              </a:extLst>
            </p:cNvPr>
            <p:cNvSpPr>
              <a:spLocks noEditPoints="1"/>
            </p:cNvSpPr>
            <p:nvPr/>
          </p:nvSpPr>
          <p:spPr bwMode="auto">
            <a:xfrm>
              <a:off x="11799888" y="7953375"/>
              <a:ext cx="63500" cy="61913"/>
            </a:xfrm>
            <a:custGeom>
              <a:avLst/>
              <a:gdLst>
                <a:gd name="T0" fmla="*/ 12 w 23"/>
                <a:gd name="T1" fmla="*/ 0 h 23"/>
                <a:gd name="T2" fmla="*/ 18 w 23"/>
                <a:gd name="T3" fmla="*/ 1 h 23"/>
                <a:gd name="T4" fmla="*/ 22 w 23"/>
                <a:gd name="T5" fmla="*/ 5 h 23"/>
                <a:gd name="T6" fmla="*/ 23 w 23"/>
                <a:gd name="T7" fmla="*/ 11 h 23"/>
                <a:gd name="T8" fmla="*/ 22 w 23"/>
                <a:gd name="T9" fmla="*/ 17 h 23"/>
                <a:gd name="T10" fmla="*/ 18 w 23"/>
                <a:gd name="T11" fmla="*/ 21 h 23"/>
                <a:gd name="T12" fmla="*/ 12 w 23"/>
                <a:gd name="T13" fmla="*/ 23 h 23"/>
                <a:gd name="T14" fmla="*/ 4 w 23"/>
                <a:gd name="T15" fmla="*/ 19 h 23"/>
                <a:gd name="T16" fmla="*/ 0 w 23"/>
                <a:gd name="T17" fmla="*/ 11 h 23"/>
                <a:gd name="T18" fmla="*/ 4 w 23"/>
                <a:gd name="T19" fmla="*/ 3 h 23"/>
                <a:gd name="T20" fmla="*/ 12 w 23"/>
                <a:gd name="T21" fmla="*/ 0 h 23"/>
                <a:gd name="T22" fmla="*/ 12 w 23"/>
                <a:gd name="T23" fmla="*/ 5 h 23"/>
                <a:gd name="T24" fmla="*/ 8 w 23"/>
                <a:gd name="T25" fmla="*/ 7 h 23"/>
                <a:gd name="T26" fmla="*/ 6 w 23"/>
                <a:gd name="T27" fmla="*/ 11 h 23"/>
                <a:gd name="T28" fmla="*/ 8 w 23"/>
                <a:gd name="T29" fmla="*/ 16 h 23"/>
                <a:gd name="T30" fmla="*/ 12 w 23"/>
                <a:gd name="T31" fmla="*/ 18 h 23"/>
                <a:gd name="T32" fmla="*/ 16 w 23"/>
                <a:gd name="T33" fmla="*/ 16 h 23"/>
                <a:gd name="T34" fmla="*/ 18 w 23"/>
                <a:gd name="T35" fmla="*/ 11 h 23"/>
                <a:gd name="T36" fmla="*/ 16 w 23"/>
                <a:gd name="T37" fmla="*/ 7 h 23"/>
                <a:gd name="T38" fmla="*/ 12 w 23"/>
                <a:gd name="T3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3">
                  <a:moveTo>
                    <a:pt x="12" y="0"/>
                  </a:moveTo>
                  <a:cubicBezTo>
                    <a:pt x="14" y="0"/>
                    <a:pt x="16" y="0"/>
                    <a:pt x="18" y="1"/>
                  </a:cubicBezTo>
                  <a:cubicBezTo>
                    <a:pt x="20" y="2"/>
                    <a:pt x="21" y="4"/>
                    <a:pt x="22" y="5"/>
                  </a:cubicBezTo>
                  <a:cubicBezTo>
                    <a:pt x="23" y="7"/>
                    <a:pt x="23" y="9"/>
                    <a:pt x="23" y="11"/>
                  </a:cubicBezTo>
                  <a:cubicBezTo>
                    <a:pt x="23" y="13"/>
                    <a:pt x="23" y="15"/>
                    <a:pt x="22" y="17"/>
                  </a:cubicBezTo>
                  <a:cubicBezTo>
                    <a:pt x="21" y="19"/>
                    <a:pt x="20" y="20"/>
                    <a:pt x="18" y="21"/>
                  </a:cubicBezTo>
                  <a:cubicBezTo>
                    <a:pt x="16" y="22"/>
                    <a:pt x="14" y="23"/>
                    <a:pt x="12" y="23"/>
                  </a:cubicBezTo>
                  <a:cubicBezTo>
                    <a:pt x="9" y="23"/>
                    <a:pt x="6" y="22"/>
                    <a:pt x="4" y="19"/>
                  </a:cubicBezTo>
                  <a:cubicBezTo>
                    <a:pt x="2" y="17"/>
                    <a:pt x="0" y="14"/>
                    <a:pt x="0" y="11"/>
                  </a:cubicBezTo>
                  <a:cubicBezTo>
                    <a:pt x="0" y="8"/>
                    <a:pt x="2" y="5"/>
                    <a:pt x="4" y="3"/>
                  </a:cubicBezTo>
                  <a:cubicBezTo>
                    <a:pt x="6" y="1"/>
                    <a:pt x="9" y="0"/>
                    <a:pt x="12" y="0"/>
                  </a:cubicBezTo>
                  <a:close/>
                  <a:moveTo>
                    <a:pt x="12" y="5"/>
                  </a:moveTo>
                  <a:cubicBezTo>
                    <a:pt x="10" y="5"/>
                    <a:pt x="9" y="5"/>
                    <a:pt x="8" y="7"/>
                  </a:cubicBezTo>
                  <a:cubicBezTo>
                    <a:pt x="7" y="8"/>
                    <a:pt x="6" y="9"/>
                    <a:pt x="6" y="11"/>
                  </a:cubicBezTo>
                  <a:cubicBezTo>
                    <a:pt x="6" y="13"/>
                    <a:pt x="7" y="15"/>
                    <a:pt x="8" y="16"/>
                  </a:cubicBezTo>
                  <a:cubicBezTo>
                    <a:pt x="9" y="17"/>
                    <a:pt x="10" y="18"/>
                    <a:pt x="12" y="18"/>
                  </a:cubicBezTo>
                  <a:cubicBezTo>
                    <a:pt x="14" y="18"/>
                    <a:pt x="15" y="17"/>
                    <a:pt x="16" y="16"/>
                  </a:cubicBezTo>
                  <a:cubicBezTo>
                    <a:pt x="17" y="15"/>
                    <a:pt x="18" y="13"/>
                    <a:pt x="18" y="11"/>
                  </a:cubicBezTo>
                  <a:cubicBezTo>
                    <a:pt x="18" y="9"/>
                    <a:pt x="17" y="8"/>
                    <a:pt x="16" y="7"/>
                  </a:cubicBezTo>
                  <a:cubicBezTo>
                    <a:pt x="15" y="5"/>
                    <a:pt x="14" y="5"/>
                    <a:pt x="1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316">
              <a:extLst>
                <a:ext uri="{FF2B5EF4-FFF2-40B4-BE49-F238E27FC236}">
                  <a16:creationId xmlns:a16="http://schemas.microsoft.com/office/drawing/2014/main" id="{2E7B42F6-0ACB-4F0B-AF79-F9DB06646793}"/>
                </a:ext>
              </a:extLst>
            </p:cNvPr>
            <p:cNvSpPr>
              <a:spLocks/>
            </p:cNvSpPr>
            <p:nvPr/>
          </p:nvSpPr>
          <p:spPr bwMode="auto">
            <a:xfrm>
              <a:off x="11868150" y="7927975"/>
              <a:ext cx="33338" cy="84138"/>
            </a:xfrm>
            <a:custGeom>
              <a:avLst/>
              <a:gdLst>
                <a:gd name="T0" fmla="*/ 0 w 12"/>
                <a:gd name="T1" fmla="*/ 9 h 31"/>
                <a:gd name="T2" fmla="*/ 2 w 12"/>
                <a:gd name="T3" fmla="*/ 9 h 31"/>
                <a:gd name="T4" fmla="*/ 2 w 12"/>
                <a:gd name="T5" fmla="*/ 4 h 31"/>
                <a:gd name="T6" fmla="*/ 4 w 12"/>
                <a:gd name="T7" fmla="*/ 1 h 31"/>
                <a:gd name="T8" fmla="*/ 8 w 12"/>
                <a:gd name="T9" fmla="*/ 0 h 31"/>
                <a:gd name="T10" fmla="*/ 12 w 12"/>
                <a:gd name="T11" fmla="*/ 1 h 31"/>
                <a:gd name="T12" fmla="*/ 12 w 12"/>
                <a:gd name="T13" fmla="*/ 5 h 31"/>
                <a:gd name="T14" fmla="*/ 10 w 12"/>
                <a:gd name="T15" fmla="*/ 5 h 31"/>
                <a:gd name="T16" fmla="*/ 8 w 12"/>
                <a:gd name="T17" fmla="*/ 5 h 31"/>
                <a:gd name="T18" fmla="*/ 8 w 12"/>
                <a:gd name="T19" fmla="*/ 6 h 31"/>
                <a:gd name="T20" fmla="*/ 8 w 12"/>
                <a:gd name="T21" fmla="*/ 9 h 31"/>
                <a:gd name="T22" fmla="*/ 11 w 12"/>
                <a:gd name="T23" fmla="*/ 9 h 31"/>
                <a:gd name="T24" fmla="*/ 11 w 12"/>
                <a:gd name="T25" fmla="*/ 14 h 31"/>
                <a:gd name="T26" fmla="*/ 8 w 12"/>
                <a:gd name="T27" fmla="*/ 14 h 31"/>
                <a:gd name="T28" fmla="*/ 8 w 12"/>
                <a:gd name="T29" fmla="*/ 31 h 31"/>
                <a:gd name="T30" fmla="*/ 2 w 12"/>
                <a:gd name="T31" fmla="*/ 31 h 31"/>
                <a:gd name="T32" fmla="*/ 2 w 12"/>
                <a:gd name="T33" fmla="*/ 14 h 31"/>
                <a:gd name="T34" fmla="*/ 0 w 12"/>
                <a:gd name="T35" fmla="*/ 14 h 31"/>
                <a:gd name="T36" fmla="*/ 0 w 12"/>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31">
                  <a:moveTo>
                    <a:pt x="0" y="9"/>
                  </a:moveTo>
                  <a:cubicBezTo>
                    <a:pt x="2" y="9"/>
                    <a:pt x="2" y="9"/>
                    <a:pt x="2" y="9"/>
                  </a:cubicBezTo>
                  <a:cubicBezTo>
                    <a:pt x="2" y="6"/>
                    <a:pt x="2" y="5"/>
                    <a:pt x="2" y="4"/>
                  </a:cubicBezTo>
                  <a:cubicBezTo>
                    <a:pt x="3" y="3"/>
                    <a:pt x="3" y="2"/>
                    <a:pt x="4" y="1"/>
                  </a:cubicBezTo>
                  <a:cubicBezTo>
                    <a:pt x="5" y="0"/>
                    <a:pt x="6" y="0"/>
                    <a:pt x="8" y="0"/>
                  </a:cubicBezTo>
                  <a:cubicBezTo>
                    <a:pt x="9" y="0"/>
                    <a:pt x="10" y="0"/>
                    <a:pt x="12" y="1"/>
                  </a:cubicBezTo>
                  <a:cubicBezTo>
                    <a:pt x="12" y="5"/>
                    <a:pt x="12" y="5"/>
                    <a:pt x="12" y="5"/>
                  </a:cubicBezTo>
                  <a:cubicBezTo>
                    <a:pt x="11" y="5"/>
                    <a:pt x="10" y="5"/>
                    <a:pt x="10" y="5"/>
                  </a:cubicBezTo>
                  <a:cubicBezTo>
                    <a:pt x="9" y="5"/>
                    <a:pt x="8" y="5"/>
                    <a:pt x="8" y="5"/>
                  </a:cubicBezTo>
                  <a:cubicBezTo>
                    <a:pt x="8" y="5"/>
                    <a:pt x="8" y="6"/>
                    <a:pt x="8" y="6"/>
                  </a:cubicBezTo>
                  <a:cubicBezTo>
                    <a:pt x="8" y="9"/>
                    <a:pt x="8" y="9"/>
                    <a:pt x="8" y="9"/>
                  </a:cubicBezTo>
                  <a:cubicBezTo>
                    <a:pt x="11" y="9"/>
                    <a:pt x="11" y="9"/>
                    <a:pt x="11" y="9"/>
                  </a:cubicBezTo>
                  <a:cubicBezTo>
                    <a:pt x="11" y="14"/>
                    <a:pt x="11" y="14"/>
                    <a:pt x="11" y="14"/>
                  </a:cubicBezTo>
                  <a:cubicBezTo>
                    <a:pt x="8" y="14"/>
                    <a:pt x="8" y="14"/>
                    <a:pt x="8" y="14"/>
                  </a:cubicBezTo>
                  <a:cubicBezTo>
                    <a:pt x="8" y="31"/>
                    <a:pt x="8" y="31"/>
                    <a:pt x="8"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317">
              <a:extLst>
                <a:ext uri="{FF2B5EF4-FFF2-40B4-BE49-F238E27FC236}">
                  <a16:creationId xmlns:a16="http://schemas.microsoft.com/office/drawing/2014/main" id="{971B589A-0254-4DB3-ACE4-C48F73464E40}"/>
                </a:ext>
              </a:extLst>
            </p:cNvPr>
            <p:cNvSpPr>
              <a:spLocks/>
            </p:cNvSpPr>
            <p:nvPr/>
          </p:nvSpPr>
          <p:spPr bwMode="auto">
            <a:xfrm>
              <a:off x="11901488" y="7927975"/>
              <a:ext cx="28575" cy="84138"/>
            </a:xfrm>
            <a:custGeom>
              <a:avLst/>
              <a:gdLst>
                <a:gd name="T0" fmla="*/ 0 w 11"/>
                <a:gd name="T1" fmla="*/ 9 h 31"/>
                <a:gd name="T2" fmla="*/ 2 w 11"/>
                <a:gd name="T3" fmla="*/ 9 h 31"/>
                <a:gd name="T4" fmla="*/ 2 w 11"/>
                <a:gd name="T5" fmla="*/ 4 h 31"/>
                <a:gd name="T6" fmla="*/ 4 w 11"/>
                <a:gd name="T7" fmla="*/ 1 h 31"/>
                <a:gd name="T8" fmla="*/ 7 w 11"/>
                <a:gd name="T9" fmla="*/ 0 h 31"/>
                <a:gd name="T10" fmla="*/ 11 w 11"/>
                <a:gd name="T11" fmla="*/ 1 h 31"/>
                <a:gd name="T12" fmla="*/ 11 w 11"/>
                <a:gd name="T13" fmla="*/ 5 h 31"/>
                <a:gd name="T14" fmla="*/ 9 w 11"/>
                <a:gd name="T15" fmla="*/ 5 h 31"/>
                <a:gd name="T16" fmla="*/ 8 w 11"/>
                <a:gd name="T17" fmla="*/ 5 h 31"/>
                <a:gd name="T18" fmla="*/ 7 w 11"/>
                <a:gd name="T19" fmla="*/ 6 h 31"/>
                <a:gd name="T20" fmla="*/ 7 w 11"/>
                <a:gd name="T21" fmla="*/ 9 h 31"/>
                <a:gd name="T22" fmla="*/ 11 w 11"/>
                <a:gd name="T23" fmla="*/ 9 h 31"/>
                <a:gd name="T24" fmla="*/ 11 w 11"/>
                <a:gd name="T25" fmla="*/ 14 h 31"/>
                <a:gd name="T26" fmla="*/ 7 w 11"/>
                <a:gd name="T27" fmla="*/ 14 h 31"/>
                <a:gd name="T28" fmla="*/ 7 w 11"/>
                <a:gd name="T29" fmla="*/ 31 h 31"/>
                <a:gd name="T30" fmla="*/ 2 w 11"/>
                <a:gd name="T31" fmla="*/ 31 h 31"/>
                <a:gd name="T32" fmla="*/ 2 w 11"/>
                <a:gd name="T33" fmla="*/ 14 h 31"/>
                <a:gd name="T34" fmla="*/ 0 w 11"/>
                <a:gd name="T35" fmla="*/ 14 h 31"/>
                <a:gd name="T36" fmla="*/ 0 w 11"/>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31">
                  <a:moveTo>
                    <a:pt x="0" y="9"/>
                  </a:moveTo>
                  <a:cubicBezTo>
                    <a:pt x="2" y="9"/>
                    <a:pt x="2" y="9"/>
                    <a:pt x="2" y="9"/>
                  </a:cubicBezTo>
                  <a:cubicBezTo>
                    <a:pt x="2" y="6"/>
                    <a:pt x="2" y="5"/>
                    <a:pt x="2" y="4"/>
                  </a:cubicBezTo>
                  <a:cubicBezTo>
                    <a:pt x="2" y="3"/>
                    <a:pt x="3" y="2"/>
                    <a:pt x="4" y="1"/>
                  </a:cubicBezTo>
                  <a:cubicBezTo>
                    <a:pt x="4" y="0"/>
                    <a:pt x="6" y="0"/>
                    <a:pt x="7" y="0"/>
                  </a:cubicBezTo>
                  <a:cubicBezTo>
                    <a:pt x="8" y="0"/>
                    <a:pt x="10" y="0"/>
                    <a:pt x="11" y="1"/>
                  </a:cubicBezTo>
                  <a:cubicBezTo>
                    <a:pt x="11" y="5"/>
                    <a:pt x="11" y="5"/>
                    <a:pt x="11" y="5"/>
                  </a:cubicBezTo>
                  <a:cubicBezTo>
                    <a:pt x="10" y="5"/>
                    <a:pt x="10" y="5"/>
                    <a:pt x="9" y="5"/>
                  </a:cubicBezTo>
                  <a:cubicBezTo>
                    <a:pt x="8" y="5"/>
                    <a:pt x="8" y="5"/>
                    <a:pt x="8" y="5"/>
                  </a:cubicBezTo>
                  <a:cubicBezTo>
                    <a:pt x="8" y="5"/>
                    <a:pt x="7" y="6"/>
                    <a:pt x="7" y="6"/>
                  </a:cubicBezTo>
                  <a:cubicBezTo>
                    <a:pt x="7" y="9"/>
                    <a:pt x="7" y="9"/>
                    <a:pt x="7" y="9"/>
                  </a:cubicBezTo>
                  <a:cubicBezTo>
                    <a:pt x="11" y="9"/>
                    <a:pt x="11" y="9"/>
                    <a:pt x="11" y="9"/>
                  </a:cubicBezTo>
                  <a:cubicBezTo>
                    <a:pt x="11" y="14"/>
                    <a:pt x="11" y="14"/>
                    <a:pt x="11" y="14"/>
                  </a:cubicBezTo>
                  <a:cubicBezTo>
                    <a:pt x="7" y="14"/>
                    <a:pt x="7" y="14"/>
                    <a:pt x="7" y="14"/>
                  </a:cubicBezTo>
                  <a:cubicBezTo>
                    <a:pt x="7" y="31"/>
                    <a:pt x="7" y="31"/>
                    <a:pt x="7"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318">
              <a:extLst>
                <a:ext uri="{FF2B5EF4-FFF2-40B4-BE49-F238E27FC236}">
                  <a16:creationId xmlns:a16="http://schemas.microsoft.com/office/drawing/2014/main" id="{2ED5DDD5-CFC0-4602-9F96-59E35FB2DC1B}"/>
                </a:ext>
              </a:extLst>
            </p:cNvPr>
            <p:cNvSpPr>
              <a:spLocks/>
            </p:cNvSpPr>
            <p:nvPr/>
          </p:nvSpPr>
          <p:spPr bwMode="auto">
            <a:xfrm>
              <a:off x="11814175" y="5762625"/>
              <a:ext cx="157163" cy="792163"/>
            </a:xfrm>
            <a:custGeom>
              <a:avLst/>
              <a:gdLst>
                <a:gd name="T0" fmla="*/ 42 w 58"/>
                <a:gd name="T1" fmla="*/ 0 h 292"/>
                <a:gd name="T2" fmla="*/ 24 w 58"/>
                <a:gd name="T3" fmla="*/ 107 h 292"/>
                <a:gd name="T4" fmla="*/ 42 w 58"/>
                <a:gd name="T5" fmla="*/ 279 h 292"/>
                <a:gd name="T6" fmla="*/ 17 w 58"/>
                <a:gd name="T7" fmla="*/ 275 h 292"/>
              </a:gdLst>
              <a:ahLst/>
              <a:cxnLst>
                <a:cxn ang="0">
                  <a:pos x="T0" y="T1"/>
                </a:cxn>
                <a:cxn ang="0">
                  <a:pos x="T2" y="T3"/>
                </a:cxn>
                <a:cxn ang="0">
                  <a:pos x="T4" y="T5"/>
                </a:cxn>
                <a:cxn ang="0">
                  <a:pos x="T6" y="T7"/>
                </a:cxn>
              </a:cxnLst>
              <a:rect l="0" t="0" r="r" b="b"/>
              <a:pathLst>
                <a:path w="58" h="292">
                  <a:moveTo>
                    <a:pt x="42" y="0"/>
                  </a:moveTo>
                  <a:cubicBezTo>
                    <a:pt x="42" y="0"/>
                    <a:pt x="0" y="51"/>
                    <a:pt x="24" y="107"/>
                  </a:cubicBezTo>
                  <a:cubicBezTo>
                    <a:pt x="49" y="163"/>
                    <a:pt x="58" y="266"/>
                    <a:pt x="42" y="279"/>
                  </a:cubicBezTo>
                  <a:cubicBezTo>
                    <a:pt x="27" y="292"/>
                    <a:pt x="17" y="275"/>
                    <a:pt x="17" y="275"/>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319">
              <a:extLst>
                <a:ext uri="{FF2B5EF4-FFF2-40B4-BE49-F238E27FC236}">
                  <a16:creationId xmlns:a16="http://schemas.microsoft.com/office/drawing/2014/main" id="{F417D557-782D-4E4F-90F6-04289C260BD6}"/>
                </a:ext>
              </a:extLst>
            </p:cNvPr>
            <p:cNvSpPr>
              <a:spLocks/>
            </p:cNvSpPr>
            <p:nvPr/>
          </p:nvSpPr>
          <p:spPr bwMode="auto">
            <a:xfrm>
              <a:off x="10426700" y="5211763"/>
              <a:ext cx="468313" cy="627063"/>
            </a:xfrm>
            <a:custGeom>
              <a:avLst/>
              <a:gdLst>
                <a:gd name="T0" fmla="*/ 173 w 173"/>
                <a:gd name="T1" fmla="*/ 231 h 231"/>
                <a:gd name="T2" fmla="*/ 72 w 173"/>
                <a:gd name="T3" fmla="*/ 231 h 231"/>
                <a:gd name="T4" fmla="*/ 0 w 173"/>
                <a:gd name="T5" fmla="*/ 159 h 231"/>
                <a:gd name="T6" fmla="*/ 0 w 173"/>
                <a:gd name="T7" fmla="*/ 0 h 231"/>
                <a:gd name="T8" fmla="*/ 173 w 173"/>
                <a:gd name="T9" fmla="*/ 0 h 231"/>
                <a:gd name="T10" fmla="*/ 173 w 173"/>
                <a:gd name="T11" fmla="*/ 231 h 231"/>
              </a:gdLst>
              <a:ahLst/>
              <a:cxnLst>
                <a:cxn ang="0">
                  <a:pos x="T0" y="T1"/>
                </a:cxn>
                <a:cxn ang="0">
                  <a:pos x="T2" y="T3"/>
                </a:cxn>
                <a:cxn ang="0">
                  <a:pos x="T4" y="T5"/>
                </a:cxn>
                <a:cxn ang="0">
                  <a:pos x="T6" y="T7"/>
                </a:cxn>
                <a:cxn ang="0">
                  <a:pos x="T8" y="T9"/>
                </a:cxn>
                <a:cxn ang="0">
                  <a:pos x="T10" y="T11"/>
                </a:cxn>
              </a:cxnLst>
              <a:rect l="0" t="0" r="r" b="b"/>
              <a:pathLst>
                <a:path w="173" h="231">
                  <a:moveTo>
                    <a:pt x="173" y="231"/>
                  </a:moveTo>
                  <a:cubicBezTo>
                    <a:pt x="72" y="231"/>
                    <a:pt x="72" y="231"/>
                    <a:pt x="72" y="231"/>
                  </a:cubicBezTo>
                  <a:cubicBezTo>
                    <a:pt x="32" y="231"/>
                    <a:pt x="0" y="198"/>
                    <a:pt x="0" y="159"/>
                  </a:cubicBezTo>
                  <a:cubicBezTo>
                    <a:pt x="0" y="0"/>
                    <a:pt x="0" y="0"/>
                    <a:pt x="0" y="0"/>
                  </a:cubicBezTo>
                  <a:cubicBezTo>
                    <a:pt x="173" y="0"/>
                    <a:pt x="173" y="0"/>
                    <a:pt x="173" y="0"/>
                  </a:cubicBezTo>
                  <a:lnTo>
                    <a:pt x="173" y="231"/>
                  </a:ln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Rectangle 320">
              <a:extLst>
                <a:ext uri="{FF2B5EF4-FFF2-40B4-BE49-F238E27FC236}">
                  <a16:creationId xmlns:a16="http://schemas.microsoft.com/office/drawing/2014/main" id="{B719BB3F-BA2A-458F-9CA9-FCF10292E97F}"/>
                </a:ext>
              </a:extLst>
            </p:cNvPr>
            <p:cNvSpPr>
              <a:spLocks noChangeArrowheads="1"/>
            </p:cNvSpPr>
            <p:nvPr/>
          </p:nvSpPr>
          <p:spPr bwMode="auto">
            <a:xfrm>
              <a:off x="10895013" y="5211763"/>
              <a:ext cx="471488"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Rectangle 321">
              <a:extLst>
                <a:ext uri="{FF2B5EF4-FFF2-40B4-BE49-F238E27FC236}">
                  <a16:creationId xmlns:a16="http://schemas.microsoft.com/office/drawing/2014/main" id="{8A14136B-6D58-4D17-B21C-AAA9AAF6ECC6}"/>
                </a:ext>
              </a:extLst>
            </p:cNvPr>
            <p:cNvSpPr>
              <a:spLocks noChangeArrowheads="1"/>
            </p:cNvSpPr>
            <p:nvPr/>
          </p:nvSpPr>
          <p:spPr bwMode="auto">
            <a:xfrm>
              <a:off x="11366500" y="5211763"/>
              <a:ext cx="469900"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Rectangle 322">
              <a:extLst>
                <a:ext uri="{FF2B5EF4-FFF2-40B4-BE49-F238E27FC236}">
                  <a16:creationId xmlns:a16="http://schemas.microsoft.com/office/drawing/2014/main" id="{FF63982B-9F64-49F8-B4A0-203ADC89E59C}"/>
                </a:ext>
              </a:extLst>
            </p:cNvPr>
            <p:cNvSpPr>
              <a:spLocks noChangeArrowheads="1"/>
            </p:cNvSpPr>
            <p:nvPr/>
          </p:nvSpPr>
          <p:spPr bwMode="auto">
            <a:xfrm>
              <a:off x="118364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Rectangle 323">
              <a:extLst>
                <a:ext uri="{FF2B5EF4-FFF2-40B4-BE49-F238E27FC236}">
                  <a16:creationId xmlns:a16="http://schemas.microsoft.com/office/drawing/2014/main" id="{BEB98D2A-6526-413B-83E2-8F079DB97C9D}"/>
                </a:ext>
              </a:extLst>
            </p:cNvPr>
            <p:cNvSpPr>
              <a:spLocks noChangeArrowheads="1"/>
            </p:cNvSpPr>
            <p:nvPr/>
          </p:nvSpPr>
          <p:spPr bwMode="auto">
            <a:xfrm>
              <a:off x="12304713" y="5211763"/>
              <a:ext cx="471488"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Rectangle 324">
              <a:extLst>
                <a:ext uri="{FF2B5EF4-FFF2-40B4-BE49-F238E27FC236}">
                  <a16:creationId xmlns:a16="http://schemas.microsoft.com/office/drawing/2014/main" id="{66F57655-8E0F-4F27-B06F-954F1C96C106}"/>
                </a:ext>
              </a:extLst>
            </p:cNvPr>
            <p:cNvSpPr>
              <a:spLocks noChangeArrowheads="1"/>
            </p:cNvSpPr>
            <p:nvPr/>
          </p:nvSpPr>
          <p:spPr bwMode="auto">
            <a:xfrm>
              <a:off x="127762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325">
              <a:extLst>
                <a:ext uri="{FF2B5EF4-FFF2-40B4-BE49-F238E27FC236}">
                  <a16:creationId xmlns:a16="http://schemas.microsoft.com/office/drawing/2014/main" id="{B0A78D1F-39E5-4208-8E88-D665647109A0}"/>
                </a:ext>
              </a:extLst>
            </p:cNvPr>
            <p:cNvSpPr>
              <a:spLocks/>
            </p:cNvSpPr>
            <p:nvPr/>
          </p:nvSpPr>
          <p:spPr bwMode="auto">
            <a:xfrm>
              <a:off x="13244513" y="5211763"/>
              <a:ext cx="471488" cy="627063"/>
            </a:xfrm>
            <a:custGeom>
              <a:avLst/>
              <a:gdLst>
                <a:gd name="T0" fmla="*/ 102 w 174"/>
                <a:gd name="T1" fmla="*/ 231 h 231"/>
                <a:gd name="T2" fmla="*/ 0 w 174"/>
                <a:gd name="T3" fmla="*/ 231 h 231"/>
                <a:gd name="T4" fmla="*/ 0 w 174"/>
                <a:gd name="T5" fmla="*/ 0 h 231"/>
                <a:gd name="T6" fmla="*/ 174 w 174"/>
                <a:gd name="T7" fmla="*/ 0 h 231"/>
                <a:gd name="T8" fmla="*/ 174 w 174"/>
                <a:gd name="T9" fmla="*/ 159 h 231"/>
                <a:gd name="T10" fmla="*/ 102 w 174"/>
                <a:gd name="T11" fmla="*/ 231 h 231"/>
              </a:gdLst>
              <a:ahLst/>
              <a:cxnLst>
                <a:cxn ang="0">
                  <a:pos x="T0" y="T1"/>
                </a:cxn>
                <a:cxn ang="0">
                  <a:pos x="T2" y="T3"/>
                </a:cxn>
                <a:cxn ang="0">
                  <a:pos x="T4" y="T5"/>
                </a:cxn>
                <a:cxn ang="0">
                  <a:pos x="T6" y="T7"/>
                </a:cxn>
                <a:cxn ang="0">
                  <a:pos x="T8" y="T9"/>
                </a:cxn>
                <a:cxn ang="0">
                  <a:pos x="T10" y="T11"/>
                </a:cxn>
              </a:cxnLst>
              <a:rect l="0" t="0" r="r" b="b"/>
              <a:pathLst>
                <a:path w="174" h="231">
                  <a:moveTo>
                    <a:pt x="102" y="231"/>
                  </a:moveTo>
                  <a:cubicBezTo>
                    <a:pt x="0" y="231"/>
                    <a:pt x="0" y="231"/>
                    <a:pt x="0" y="231"/>
                  </a:cubicBezTo>
                  <a:cubicBezTo>
                    <a:pt x="0" y="0"/>
                    <a:pt x="0" y="0"/>
                    <a:pt x="0" y="0"/>
                  </a:cubicBezTo>
                  <a:cubicBezTo>
                    <a:pt x="174" y="0"/>
                    <a:pt x="174" y="0"/>
                    <a:pt x="174" y="0"/>
                  </a:cubicBezTo>
                  <a:cubicBezTo>
                    <a:pt x="174" y="159"/>
                    <a:pt x="174" y="159"/>
                    <a:pt x="174" y="159"/>
                  </a:cubicBezTo>
                  <a:cubicBezTo>
                    <a:pt x="174" y="198"/>
                    <a:pt x="141" y="231"/>
                    <a:pt x="102" y="231"/>
                  </a:cubicBez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26">
              <a:extLst>
                <a:ext uri="{FF2B5EF4-FFF2-40B4-BE49-F238E27FC236}">
                  <a16:creationId xmlns:a16="http://schemas.microsoft.com/office/drawing/2014/main" id="{A46622A0-6375-4EE8-BCB1-A4D65BF15612}"/>
                </a:ext>
              </a:extLst>
            </p:cNvPr>
            <p:cNvSpPr>
              <a:spLocks/>
            </p:cNvSpPr>
            <p:nvPr/>
          </p:nvSpPr>
          <p:spPr bwMode="auto">
            <a:xfrm>
              <a:off x="10426700" y="4916488"/>
              <a:ext cx="812800" cy="295275"/>
            </a:xfrm>
            <a:custGeom>
              <a:avLst/>
              <a:gdLst>
                <a:gd name="T0" fmla="*/ 295 w 512"/>
                <a:gd name="T1" fmla="*/ 186 h 186"/>
                <a:gd name="T2" fmla="*/ 0 w 512"/>
                <a:gd name="T3" fmla="*/ 186 h 186"/>
                <a:gd name="T4" fmla="*/ 302 w 512"/>
                <a:gd name="T5" fmla="*/ 0 h 186"/>
                <a:gd name="T6" fmla="*/ 512 w 512"/>
                <a:gd name="T7" fmla="*/ 0 h 186"/>
                <a:gd name="T8" fmla="*/ 295 w 512"/>
                <a:gd name="T9" fmla="*/ 186 h 186"/>
              </a:gdLst>
              <a:ahLst/>
              <a:cxnLst>
                <a:cxn ang="0">
                  <a:pos x="T0" y="T1"/>
                </a:cxn>
                <a:cxn ang="0">
                  <a:pos x="T2" y="T3"/>
                </a:cxn>
                <a:cxn ang="0">
                  <a:pos x="T4" y="T5"/>
                </a:cxn>
                <a:cxn ang="0">
                  <a:pos x="T6" y="T7"/>
                </a:cxn>
                <a:cxn ang="0">
                  <a:pos x="T8" y="T9"/>
                </a:cxn>
              </a:cxnLst>
              <a:rect l="0" t="0" r="r" b="b"/>
              <a:pathLst>
                <a:path w="512" h="186">
                  <a:moveTo>
                    <a:pt x="295" y="186"/>
                  </a:moveTo>
                  <a:lnTo>
                    <a:pt x="0" y="186"/>
                  </a:lnTo>
                  <a:lnTo>
                    <a:pt x="302" y="0"/>
                  </a:lnTo>
                  <a:lnTo>
                    <a:pt x="512" y="0"/>
                  </a:lnTo>
                  <a:lnTo>
                    <a:pt x="295"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27">
              <a:extLst>
                <a:ext uri="{FF2B5EF4-FFF2-40B4-BE49-F238E27FC236}">
                  <a16:creationId xmlns:a16="http://schemas.microsoft.com/office/drawing/2014/main" id="{305EAC7A-C94F-482D-9B53-83A84EA4BC4D}"/>
                </a:ext>
              </a:extLst>
            </p:cNvPr>
            <p:cNvSpPr>
              <a:spLocks/>
            </p:cNvSpPr>
            <p:nvPr/>
          </p:nvSpPr>
          <p:spPr bwMode="auto">
            <a:xfrm>
              <a:off x="10895013" y="4916488"/>
              <a:ext cx="674688" cy="295275"/>
            </a:xfrm>
            <a:custGeom>
              <a:avLst/>
              <a:gdLst>
                <a:gd name="T0" fmla="*/ 297 w 425"/>
                <a:gd name="T1" fmla="*/ 186 h 186"/>
                <a:gd name="T2" fmla="*/ 0 w 425"/>
                <a:gd name="T3" fmla="*/ 186 h 186"/>
                <a:gd name="T4" fmla="*/ 217 w 425"/>
                <a:gd name="T5" fmla="*/ 0 h 186"/>
                <a:gd name="T6" fmla="*/ 425 w 425"/>
                <a:gd name="T7" fmla="*/ 0 h 186"/>
                <a:gd name="T8" fmla="*/ 297 w 425"/>
                <a:gd name="T9" fmla="*/ 186 h 186"/>
              </a:gdLst>
              <a:ahLst/>
              <a:cxnLst>
                <a:cxn ang="0">
                  <a:pos x="T0" y="T1"/>
                </a:cxn>
                <a:cxn ang="0">
                  <a:pos x="T2" y="T3"/>
                </a:cxn>
                <a:cxn ang="0">
                  <a:pos x="T4" y="T5"/>
                </a:cxn>
                <a:cxn ang="0">
                  <a:pos x="T6" y="T7"/>
                </a:cxn>
                <a:cxn ang="0">
                  <a:pos x="T8" y="T9"/>
                </a:cxn>
              </a:cxnLst>
              <a:rect l="0" t="0" r="r" b="b"/>
              <a:pathLst>
                <a:path w="425" h="186">
                  <a:moveTo>
                    <a:pt x="297" y="186"/>
                  </a:moveTo>
                  <a:lnTo>
                    <a:pt x="0" y="186"/>
                  </a:lnTo>
                  <a:lnTo>
                    <a:pt x="217" y="0"/>
                  </a:lnTo>
                  <a:lnTo>
                    <a:pt x="425" y="0"/>
                  </a:lnTo>
                  <a:lnTo>
                    <a:pt x="297"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8">
              <a:extLst>
                <a:ext uri="{FF2B5EF4-FFF2-40B4-BE49-F238E27FC236}">
                  <a16:creationId xmlns:a16="http://schemas.microsoft.com/office/drawing/2014/main" id="{CB8EAAA6-AE17-43F5-A28F-803BC2C00D98}"/>
                </a:ext>
              </a:extLst>
            </p:cNvPr>
            <p:cNvSpPr>
              <a:spLocks/>
            </p:cNvSpPr>
            <p:nvPr/>
          </p:nvSpPr>
          <p:spPr bwMode="auto">
            <a:xfrm>
              <a:off x="11366500" y="4916488"/>
              <a:ext cx="536575" cy="295275"/>
            </a:xfrm>
            <a:custGeom>
              <a:avLst/>
              <a:gdLst>
                <a:gd name="T0" fmla="*/ 296 w 338"/>
                <a:gd name="T1" fmla="*/ 186 h 186"/>
                <a:gd name="T2" fmla="*/ 0 w 338"/>
                <a:gd name="T3" fmla="*/ 186 h 186"/>
                <a:gd name="T4" fmla="*/ 128 w 338"/>
                <a:gd name="T5" fmla="*/ 0 h 186"/>
                <a:gd name="T6" fmla="*/ 338 w 338"/>
                <a:gd name="T7" fmla="*/ 0 h 186"/>
                <a:gd name="T8" fmla="*/ 296 w 338"/>
                <a:gd name="T9" fmla="*/ 186 h 186"/>
              </a:gdLst>
              <a:ahLst/>
              <a:cxnLst>
                <a:cxn ang="0">
                  <a:pos x="T0" y="T1"/>
                </a:cxn>
                <a:cxn ang="0">
                  <a:pos x="T2" y="T3"/>
                </a:cxn>
                <a:cxn ang="0">
                  <a:pos x="T4" y="T5"/>
                </a:cxn>
                <a:cxn ang="0">
                  <a:pos x="T6" y="T7"/>
                </a:cxn>
                <a:cxn ang="0">
                  <a:pos x="T8" y="T9"/>
                </a:cxn>
              </a:cxnLst>
              <a:rect l="0" t="0" r="r" b="b"/>
              <a:pathLst>
                <a:path w="338" h="186">
                  <a:moveTo>
                    <a:pt x="296" y="186"/>
                  </a:moveTo>
                  <a:lnTo>
                    <a:pt x="0" y="186"/>
                  </a:lnTo>
                  <a:lnTo>
                    <a:pt x="128" y="0"/>
                  </a:lnTo>
                  <a:lnTo>
                    <a:pt x="338" y="0"/>
                  </a:lnTo>
                  <a:lnTo>
                    <a:pt x="296"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29">
              <a:extLst>
                <a:ext uri="{FF2B5EF4-FFF2-40B4-BE49-F238E27FC236}">
                  <a16:creationId xmlns:a16="http://schemas.microsoft.com/office/drawing/2014/main" id="{E7C06076-232B-400C-A52F-6968DB0EEBEC}"/>
                </a:ext>
              </a:extLst>
            </p:cNvPr>
            <p:cNvSpPr>
              <a:spLocks/>
            </p:cNvSpPr>
            <p:nvPr/>
          </p:nvSpPr>
          <p:spPr bwMode="auto">
            <a:xfrm>
              <a:off x="11836400" y="4916488"/>
              <a:ext cx="468313" cy="295275"/>
            </a:xfrm>
            <a:custGeom>
              <a:avLst/>
              <a:gdLst>
                <a:gd name="T0" fmla="*/ 295 w 295"/>
                <a:gd name="T1" fmla="*/ 186 h 186"/>
                <a:gd name="T2" fmla="*/ 0 w 295"/>
                <a:gd name="T3" fmla="*/ 186 h 186"/>
                <a:gd name="T4" fmla="*/ 42 w 295"/>
                <a:gd name="T5" fmla="*/ 0 h 186"/>
                <a:gd name="T6" fmla="*/ 252 w 295"/>
                <a:gd name="T7" fmla="*/ 0 h 186"/>
                <a:gd name="T8" fmla="*/ 295 w 295"/>
                <a:gd name="T9" fmla="*/ 186 h 186"/>
              </a:gdLst>
              <a:ahLst/>
              <a:cxnLst>
                <a:cxn ang="0">
                  <a:pos x="T0" y="T1"/>
                </a:cxn>
                <a:cxn ang="0">
                  <a:pos x="T2" y="T3"/>
                </a:cxn>
                <a:cxn ang="0">
                  <a:pos x="T4" y="T5"/>
                </a:cxn>
                <a:cxn ang="0">
                  <a:pos x="T6" y="T7"/>
                </a:cxn>
                <a:cxn ang="0">
                  <a:pos x="T8" y="T9"/>
                </a:cxn>
              </a:cxnLst>
              <a:rect l="0" t="0" r="r" b="b"/>
              <a:pathLst>
                <a:path w="295" h="186">
                  <a:moveTo>
                    <a:pt x="295" y="186"/>
                  </a:moveTo>
                  <a:lnTo>
                    <a:pt x="0" y="186"/>
                  </a:lnTo>
                  <a:lnTo>
                    <a:pt x="42" y="0"/>
                  </a:lnTo>
                  <a:lnTo>
                    <a:pt x="252" y="0"/>
                  </a:lnTo>
                  <a:lnTo>
                    <a:pt x="29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30">
              <a:extLst>
                <a:ext uri="{FF2B5EF4-FFF2-40B4-BE49-F238E27FC236}">
                  <a16:creationId xmlns:a16="http://schemas.microsoft.com/office/drawing/2014/main" id="{376C757F-44F9-401D-95B4-0FA5E1D5B4F1}"/>
                </a:ext>
              </a:extLst>
            </p:cNvPr>
            <p:cNvSpPr>
              <a:spLocks/>
            </p:cNvSpPr>
            <p:nvPr/>
          </p:nvSpPr>
          <p:spPr bwMode="auto">
            <a:xfrm>
              <a:off x="12236450" y="4916488"/>
              <a:ext cx="539750" cy="295275"/>
            </a:xfrm>
            <a:custGeom>
              <a:avLst/>
              <a:gdLst>
                <a:gd name="T0" fmla="*/ 340 w 340"/>
                <a:gd name="T1" fmla="*/ 186 h 186"/>
                <a:gd name="T2" fmla="*/ 43 w 340"/>
                <a:gd name="T3" fmla="*/ 186 h 186"/>
                <a:gd name="T4" fmla="*/ 0 w 340"/>
                <a:gd name="T5" fmla="*/ 0 h 186"/>
                <a:gd name="T6" fmla="*/ 210 w 340"/>
                <a:gd name="T7" fmla="*/ 0 h 186"/>
                <a:gd name="T8" fmla="*/ 340 w 340"/>
                <a:gd name="T9" fmla="*/ 186 h 186"/>
              </a:gdLst>
              <a:ahLst/>
              <a:cxnLst>
                <a:cxn ang="0">
                  <a:pos x="T0" y="T1"/>
                </a:cxn>
                <a:cxn ang="0">
                  <a:pos x="T2" y="T3"/>
                </a:cxn>
                <a:cxn ang="0">
                  <a:pos x="T4" y="T5"/>
                </a:cxn>
                <a:cxn ang="0">
                  <a:pos x="T6" y="T7"/>
                </a:cxn>
                <a:cxn ang="0">
                  <a:pos x="T8" y="T9"/>
                </a:cxn>
              </a:cxnLst>
              <a:rect l="0" t="0" r="r" b="b"/>
              <a:pathLst>
                <a:path w="340" h="186">
                  <a:moveTo>
                    <a:pt x="340" y="186"/>
                  </a:moveTo>
                  <a:lnTo>
                    <a:pt x="43" y="186"/>
                  </a:lnTo>
                  <a:lnTo>
                    <a:pt x="0" y="0"/>
                  </a:lnTo>
                  <a:lnTo>
                    <a:pt x="210" y="0"/>
                  </a:lnTo>
                  <a:lnTo>
                    <a:pt x="340"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31">
              <a:extLst>
                <a:ext uri="{FF2B5EF4-FFF2-40B4-BE49-F238E27FC236}">
                  <a16:creationId xmlns:a16="http://schemas.microsoft.com/office/drawing/2014/main" id="{02E06DDB-8738-4D93-AB24-D11920CB0ACD}"/>
                </a:ext>
              </a:extLst>
            </p:cNvPr>
            <p:cNvSpPr>
              <a:spLocks/>
            </p:cNvSpPr>
            <p:nvPr/>
          </p:nvSpPr>
          <p:spPr bwMode="auto">
            <a:xfrm>
              <a:off x="12569825" y="4916488"/>
              <a:ext cx="674688" cy="295275"/>
            </a:xfrm>
            <a:custGeom>
              <a:avLst/>
              <a:gdLst>
                <a:gd name="T0" fmla="*/ 425 w 425"/>
                <a:gd name="T1" fmla="*/ 186 h 186"/>
                <a:gd name="T2" fmla="*/ 130 w 425"/>
                <a:gd name="T3" fmla="*/ 186 h 186"/>
                <a:gd name="T4" fmla="*/ 0 w 425"/>
                <a:gd name="T5" fmla="*/ 0 h 186"/>
                <a:gd name="T6" fmla="*/ 210 w 425"/>
                <a:gd name="T7" fmla="*/ 0 h 186"/>
                <a:gd name="T8" fmla="*/ 425 w 425"/>
                <a:gd name="T9" fmla="*/ 186 h 186"/>
              </a:gdLst>
              <a:ahLst/>
              <a:cxnLst>
                <a:cxn ang="0">
                  <a:pos x="T0" y="T1"/>
                </a:cxn>
                <a:cxn ang="0">
                  <a:pos x="T2" y="T3"/>
                </a:cxn>
                <a:cxn ang="0">
                  <a:pos x="T4" y="T5"/>
                </a:cxn>
                <a:cxn ang="0">
                  <a:pos x="T6" y="T7"/>
                </a:cxn>
                <a:cxn ang="0">
                  <a:pos x="T8" y="T9"/>
                </a:cxn>
              </a:cxnLst>
              <a:rect l="0" t="0" r="r" b="b"/>
              <a:pathLst>
                <a:path w="425" h="186">
                  <a:moveTo>
                    <a:pt x="425" y="186"/>
                  </a:moveTo>
                  <a:lnTo>
                    <a:pt x="130" y="186"/>
                  </a:lnTo>
                  <a:lnTo>
                    <a:pt x="0" y="0"/>
                  </a:lnTo>
                  <a:lnTo>
                    <a:pt x="210" y="0"/>
                  </a:lnTo>
                  <a:lnTo>
                    <a:pt x="42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32">
              <a:extLst>
                <a:ext uri="{FF2B5EF4-FFF2-40B4-BE49-F238E27FC236}">
                  <a16:creationId xmlns:a16="http://schemas.microsoft.com/office/drawing/2014/main" id="{E5322C42-69F7-40BA-9465-72B4F904412D}"/>
                </a:ext>
              </a:extLst>
            </p:cNvPr>
            <p:cNvSpPr>
              <a:spLocks/>
            </p:cNvSpPr>
            <p:nvPr/>
          </p:nvSpPr>
          <p:spPr bwMode="auto">
            <a:xfrm>
              <a:off x="12903200" y="4916488"/>
              <a:ext cx="812800" cy="295275"/>
            </a:xfrm>
            <a:custGeom>
              <a:avLst/>
              <a:gdLst>
                <a:gd name="T0" fmla="*/ 512 w 512"/>
                <a:gd name="T1" fmla="*/ 186 h 186"/>
                <a:gd name="T2" fmla="*/ 215 w 512"/>
                <a:gd name="T3" fmla="*/ 186 h 186"/>
                <a:gd name="T4" fmla="*/ 0 w 512"/>
                <a:gd name="T5" fmla="*/ 0 h 186"/>
                <a:gd name="T6" fmla="*/ 210 w 512"/>
                <a:gd name="T7" fmla="*/ 0 h 186"/>
                <a:gd name="T8" fmla="*/ 512 w 512"/>
                <a:gd name="T9" fmla="*/ 186 h 186"/>
              </a:gdLst>
              <a:ahLst/>
              <a:cxnLst>
                <a:cxn ang="0">
                  <a:pos x="T0" y="T1"/>
                </a:cxn>
                <a:cxn ang="0">
                  <a:pos x="T2" y="T3"/>
                </a:cxn>
                <a:cxn ang="0">
                  <a:pos x="T4" y="T5"/>
                </a:cxn>
                <a:cxn ang="0">
                  <a:pos x="T6" y="T7"/>
                </a:cxn>
                <a:cxn ang="0">
                  <a:pos x="T8" y="T9"/>
                </a:cxn>
              </a:cxnLst>
              <a:rect l="0" t="0" r="r" b="b"/>
              <a:pathLst>
                <a:path w="512" h="186">
                  <a:moveTo>
                    <a:pt x="512" y="186"/>
                  </a:moveTo>
                  <a:lnTo>
                    <a:pt x="215" y="186"/>
                  </a:lnTo>
                  <a:lnTo>
                    <a:pt x="0" y="0"/>
                  </a:lnTo>
                  <a:lnTo>
                    <a:pt x="210" y="0"/>
                  </a:lnTo>
                  <a:lnTo>
                    <a:pt x="512"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6" name="Freeform: Shape 425">
            <a:extLst>
              <a:ext uri="{FF2B5EF4-FFF2-40B4-BE49-F238E27FC236}">
                <a16:creationId xmlns:a16="http://schemas.microsoft.com/office/drawing/2014/main" id="{768F0878-25AA-42FF-A7FB-3E156565CBC4}"/>
              </a:ext>
            </a:extLst>
          </p:cNvPr>
          <p:cNvSpPr>
            <a:spLocks/>
          </p:cNvSpPr>
          <p:nvPr/>
        </p:nvSpPr>
        <p:spPr bwMode="auto">
          <a:xfrm>
            <a:off x="9836098"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9" name="Group 418">
            <a:extLst>
              <a:ext uri="{FF2B5EF4-FFF2-40B4-BE49-F238E27FC236}">
                <a16:creationId xmlns:a16="http://schemas.microsoft.com/office/drawing/2014/main" id="{E9160A4C-0FA7-43F5-9B38-01B463FCF8C9}"/>
              </a:ext>
            </a:extLst>
          </p:cNvPr>
          <p:cNvGrpSpPr/>
          <p:nvPr/>
        </p:nvGrpSpPr>
        <p:grpSpPr>
          <a:xfrm>
            <a:off x="20003735" y="3487057"/>
            <a:ext cx="2435225" cy="5226050"/>
            <a:chOff x="15447963" y="4140200"/>
            <a:chExt cx="2435225" cy="5226050"/>
          </a:xfrm>
        </p:grpSpPr>
        <p:sp>
          <p:nvSpPr>
            <p:cNvPr id="228" name="Freeform 219">
              <a:extLst>
                <a:ext uri="{FF2B5EF4-FFF2-40B4-BE49-F238E27FC236}">
                  <a16:creationId xmlns:a16="http://schemas.microsoft.com/office/drawing/2014/main" id="{5C91B075-0629-4575-A018-EA960EECD046}"/>
                </a:ext>
              </a:extLst>
            </p:cNvPr>
            <p:cNvSpPr>
              <a:spLocks/>
            </p:cNvSpPr>
            <p:nvPr/>
          </p:nvSpPr>
          <p:spPr bwMode="auto">
            <a:xfrm>
              <a:off x="15447963" y="4140200"/>
              <a:ext cx="2327275" cy="4683125"/>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8 h 1726"/>
                <a:gd name="T10" fmla="*/ 199 w 859"/>
                <a:gd name="T11" fmla="*/ 178 h 1726"/>
                <a:gd name="T12" fmla="*/ 222 w 859"/>
                <a:gd name="T13" fmla="*/ 282 h 1726"/>
                <a:gd name="T14" fmla="*/ 32 w 859"/>
                <a:gd name="T15" fmla="*/ 551 h 1726"/>
                <a:gd name="T16" fmla="*/ 150 w 859"/>
                <a:gd name="T17" fmla="*/ 875 h 1726"/>
                <a:gd name="T18" fmla="*/ 1 w 859"/>
                <a:gd name="T19" fmla="*/ 1209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8"/>
                  </a:cubicBezTo>
                  <a:cubicBezTo>
                    <a:pt x="297" y="0"/>
                    <a:pt x="208" y="76"/>
                    <a:pt x="199" y="178"/>
                  </a:cubicBezTo>
                  <a:cubicBezTo>
                    <a:pt x="196" y="216"/>
                    <a:pt x="220" y="224"/>
                    <a:pt x="222" y="282"/>
                  </a:cubicBezTo>
                  <a:cubicBezTo>
                    <a:pt x="223" y="340"/>
                    <a:pt x="13" y="430"/>
                    <a:pt x="32" y="551"/>
                  </a:cubicBezTo>
                  <a:cubicBezTo>
                    <a:pt x="50" y="673"/>
                    <a:pt x="157" y="728"/>
                    <a:pt x="150" y="875"/>
                  </a:cubicBezTo>
                  <a:cubicBezTo>
                    <a:pt x="145" y="983"/>
                    <a:pt x="0" y="1030"/>
                    <a:pt x="1" y="1209"/>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220">
              <a:extLst>
                <a:ext uri="{FF2B5EF4-FFF2-40B4-BE49-F238E27FC236}">
                  <a16:creationId xmlns:a16="http://schemas.microsoft.com/office/drawing/2014/main" id="{4B440A97-68E7-4A27-A2D5-E682198B0C02}"/>
                </a:ext>
              </a:extLst>
            </p:cNvPr>
            <p:cNvSpPr>
              <a:spLocks/>
            </p:cNvSpPr>
            <p:nvPr/>
          </p:nvSpPr>
          <p:spPr bwMode="auto">
            <a:xfrm>
              <a:off x="16341725" y="4633913"/>
              <a:ext cx="344488" cy="364172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6 h 1342"/>
                <a:gd name="T10" fmla="*/ 23 w 127"/>
                <a:gd name="T11" fmla="*/ 845 h 1342"/>
                <a:gd name="T12" fmla="*/ 44 w 127"/>
                <a:gd name="T13" fmla="*/ 1013 h 1342"/>
                <a:gd name="T14" fmla="*/ 78 w 127"/>
                <a:gd name="T15" fmla="*/ 1179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6"/>
                  </a:cubicBezTo>
                  <a:cubicBezTo>
                    <a:pt x="14" y="733"/>
                    <a:pt x="17" y="789"/>
                    <a:pt x="23" y="845"/>
                  </a:cubicBezTo>
                  <a:cubicBezTo>
                    <a:pt x="28" y="902"/>
                    <a:pt x="36" y="958"/>
                    <a:pt x="44" y="1013"/>
                  </a:cubicBezTo>
                  <a:cubicBezTo>
                    <a:pt x="54" y="1069"/>
                    <a:pt x="65" y="1125"/>
                    <a:pt x="78" y="1179"/>
                  </a:cubicBezTo>
                  <a:cubicBezTo>
                    <a:pt x="92" y="1234"/>
                    <a:pt x="108" y="1288"/>
                    <a:pt x="127" y="1342"/>
                  </a:cubicBezTo>
                  <a:cubicBezTo>
                    <a:pt x="107" y="1289"/>
                    <a:pt x="90" y="1235"/>
                    <a:pt x="75" y="1180"/>
                  </a:cubicBezTo>
                  <a:cubicBezTo>
                    <a:pt x="60" y="1125"/>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221">
              <a:extLst>
                <a:ext uri="{FF2B5EF4-FFF2-40B4-BE49-F238E27FC236}">
                  <a16:creationId xmlns:a16="http://schemas.microsoft.com/office/drawing/2014/main" id="{A549A510-396B-48D4-AF0A-5E6ADC6C2F59}"/>
                </a:ext>
              </a:extLst>
            </p:cNvPr>
            <p:cNvSpPr>
              <a:spLocks/>
            </p:cNvSpPr>
            <p:nvPr/>
          </p:nvSpPr>
          <p:spPr bwMode="auto">
            <a:xfrm>
              <a:off x="16376650" y="4989513"/>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9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7"/>
                    <a:pt x="107" y="39"/>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222">
              <a:extLst>
                <a:ext uri="{FF2B5EF4-FFF2-40B4-BE49-F238E27FC236}">
                  <a16:creationId xmlns:a16="http://schemas.microsoft.com/office/drawing/2014/main" id="{ED402764-20D7-4300-9EAC-1CADEBECE2FF}"/>
                </a:ext>
              </a:extLst>
            </p:cNvPr>
            <p:cNvSpPr>
              <a:spLocks/>
            </p:cNvSpPr>
            <p:nvPr/>
          </p:nvSpPr>
          <p:spPr bwMode="auto">
            <a:xfrm>
              <a:off x="16367125" y="5153025"/>
              <a:ext cx="360363" cy="344488"/>
            </a:xfrm>
            <a:custGeom>
              <a:avLst/>
              <a:gdLst>
                <a:gd name="T0" fmla="*/ 0 w 133"/>
                <a:gd name="T1" fmla="*/ 127 h 127"/>
                <a:gd name="T2" fmla="*/ 69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69" y="67"/>
                  </a:cubicBezTo>
                  <a:cubicBezTo>
                    <a:pt x="78" y="59"/>
                    <a:pt x="78" y="59"/>
                    <a:pt x="78" y="59"/>
                  </a:cubicBezTo>
                  <a:cubicBezTo>
                    <a:pt x="86" y="51"/>
                    <a:pt x="86" y="51"/>
                    <a:pt x="86" y="51"/>
                  </a:cubicBezTo>
                  <a:cubicBezTo>
                    <a:pt x="92" y="46"/>
                    <a:pt x="97" y="40"/>
                    <a:pt x="102" y="35"/>
                  </a:cubicBezTo>
                  <a:cubicBezTo>
                    <a:pt x="113" y="23"/>
                    <a:pt x="123" y="12"/>
                    <a:pt x="133" y="0"/>
                  </a:cubicBezTo>
                  <a:cubicBezTo>
                    <a:pt x="125" y="13"/>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223">
              <a:extLst>
                <a:ext uri="{FF2B5EF4-FFF2-40B4-BE49-F238E27FC236}">
                  <a16:creationId xmlns:a16="http://schemas.microsoft.com/office/drawing/2014/main" id="{FEA18FA1-0F59-4982-BDE2-BF087AE4C50C}"/>
                </a:ext>
              </a:extLst>
            </p:cNvPr>
            <p:cNvSpPr>
              <a:spLocks/>
            </p:cNvSpPr>
            <p:nvPr/>
          </p:nvSpPr>
          <p:spPr bwMode="auto">
            <a:xfrm>
              <a:off x="16360775" y="6115050"/>
              <a:ext cx="363538" cy="346075"/>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40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6"/>
                    <a:pt x="107" y="38"/>
                  </a:cubicBezTo>
                  <a:cubicBezTo>
                    <a:pt x="97" y="50"/>
                    <a:pt x="87" y="62"/>
                    <a:pt x="75" y="72"/>
                  </a:cubicBezTo>
                  <a:cubicBezTo>
                    <a:pt x="64" y="83"/>
                    <a:pt x="52" y="93"/>
                    <a:pt x="40"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224">
              <a:extLst>
                <a:ext uri="{FF2B5EF4-FFF2-40B4-BE49-F238E27FC236}">
                  <a16:creationId xmlns:a16="http://schemas.microsoft.com/office/drawing/2014/main" id="{E718CAB4-8035-48BB-ACBF-9BD197972972}"/>
                </a:ext>
              </a:extLst>
            </p:cNvPr>
            <p:cNvSpPr>
              <a:spLocks/>
            </p:cNvSpPr>
            <p:nvPr/>
          </p:nvSpPr>
          <p:spPr bwMode="auto">
            <a:xfrm>
              <a:off x="16368713" y="6262688"/>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1"/>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225">
              <a:extLst>
                <a:ext uri="{FF2B5EF4-FFF2-40B4-BE49-F238E27FC236}">
                  <a16:creationId xmlns:a16="http://schemas.microsoft.com/office/drawing/2014/main" id="{A21475DB-396A-4BF1-B706-59BF71EF09FC}"/>
                </a:ext>
              </a:extLst>
            </p:cNvPr>
            <p:cNvSpPr>
              <a:spLocks/>
            </p:cNvSpPr>
            <p:nvPr/>
          </p:nvSpPr>
          <p:spPr bwMode="auto">
            <a:xfrm>
              <a:off x="15784513" y="5578475"/>
              <a:ext cx="571500" cy="349250"/>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4 w 211"/>
                <a:gd name="T27" fmla="*/ 106 h 129"/>
                <a:gd name="T28" fmla="*/ 137 w 211"/>
                <a:gd name="T29" fmla="*/ 103 h 129"/>
                <a:gd name="T30" fmla="*/ 123 w 211"/>
                <a:gd name="T31" fmla="*/ 96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2" y="63"/>
                    <a:pt x="100" y="74"/>
                  </a:cubicBezTo>
                  <a:cubicBezTo>
                    <a:pt x="109" y="79"/>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1" y="118"/>
                    <a:pt x="152" y="109"/>
                  </a:cubicBezTo>
                  <a:cubicBezTo>
                    <a:pt x="144" y="106"/>
                    <a:pt x="144" y="106"/>
                    <a:pt x="144" y="106"/>
                  </a:cubicBezTo>
                  <a:cubicBezTo>
                    <a:pt x="137" y="103"/>
                    <a:pt x="137" y="103"/>
                    <a:pt x="137" y="103"/>
                  </a:cubicBezTo>
                  <a:cubicBezTo>
                    <a:pt x="123" y="96"/>
                    <a:pt x="123" y="96"/>
                    <a:pt x="123" y="96"/>
                  </a:cubicBezTo>
                  <a:cubicBezTo>
                    <a:pt x="114" y="90"/>
                    <a:pt x="105" y="85"/>
                    <a:pt x="96" y="80"/>
                  </a:cubicBezTo>
                  <a:cubicBezTo>
                    <a:pt x="79" y="69"/>
                    <a:pt x="61" y="57"/>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26">
              <a:extLst>
                <a:ext uri="{FF2B5EF4-FFF2-40B4-BE49-F238E27FC236}">
                  <a16:creationId xmlns:a16="http://schemas.microsoft.com/office/drawing/2014/main" id="{8C49528D-5855-4D0D-BEB6-D27001520316}"/>
                </a:ext>
              </a:extLst>
            </p:cNvPr>
            <p:cNvSpPr>
              <a:spLocks/>
            </p:cNvSpPr>
            <p:nvPr/>
          </p:nvSpPr>
          <p:spPr bwMode="auto">
            <a:xfrm>
              <a:off x="15621000" y="5551488"/>
              <a:ext cx="735013" cy="47783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4 w 271"/>
                <a:gd name="T19" fmla="*/ 115 h 176"/>
                <a:gd name="T20" fmla="*/ 163 w 271"/>
                <a:gd name="T21" fmla="*/ 121 h 176"/>
                <a:gd name="T22" fmla="*/ 180 w 271"/>
                <a:gd name="T23" fmla="*/ 131 h 176"/>
                <a:gd name="T24" fmla="*/ 198 w 271"/>
                <a:gd name="T25" fmla="*/ 142 h 176"/>
                <a:gd name="T26" fmla="*/ 271 w 271"/>
                <a:gd name="T27" fmla="*/ 176 h 176"/>
                <a:gd name="T28" fmla="*/ 195 w 271"/>
                <a:gd name="T29" fmla="*/ 147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8"/>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2"/>
                    <a:pt x="140" y="106"/>
                    <a:pt x="146" y="110"/>
                  </a:cubicBezTo>
                  <a:cubicBezTo>
                    <a:pt x="154" y="115"/>
                    <a:pt x="154" y="115"/>
                    <a:pt x="154" y="115"/>
                  </a:cubicBezTo>
                  <a:cubicBezTo>
                    <a:pt x="163" y="121"/>
                    <a:pt x="163" y="121"/>
                    <a:pt x="163" y="121"/>
                  </a:cubicBezTo>
                  <a:cubicBezTo>
                    <a:pt x="169" y="124"/>
                    <a:pt x="174" y="128"/>
                    <a:pt x="180" y="131"/>
                  </a:cubicBezTo>
                  <a:cubicBezTo>
                    <a:pt x="198" y="142"/>
                    <a:pt x="198" y="142"/>
                    <a:pt x="198" y="142"/>
                  </a:cubicBezTo>
                  <a:cubicBezTo>
                    <a:pt x="221" y="155"/>
                    <a:pt x="245" y="167"/>
                    <a:pt x="271" y="176"/>
                  </a:cubicBezTo>
                  <a:cubicBezTo>
                    <a:pt x="245" y="169"/>
                    <a:pt x="219" y="159"/>
                    <a:pt x="195" y="147"/>
                  </a:cubicBezTo>
                  <a:cubicBezTo>
                    <a:pt x="171" y="134"/>
                    <a:pt x="148" y="120"/>
                    <a:pt x="125" y="104"/>
                  </a:cubicBezTo>
                  <a:cubicBezTo>
                    <a:pt x="103" y="89"/>
                    <a:pt x="81" y="73"/>
                    <a:pt x="60" y="55"/>
                  </a:cubicBezTo>
                  <a:cubicBezTo>
                    <a:pt x="39"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27">
              <a:extLst>
                <a:ext uri="{FF2B5EF4-FFF2-40B4-BE49-F238E27FC236}">
                  <a16:creationId xmlns:a16="http://schemas.microsoft.com/office/drawing/2014/main" id="{ECDFA460-15E5-4125-B52C-072437600F0C}"/>
                </a:ext>
              </a:extLst>
            </p:cNvPr>
            <p:cNvSpPr>
              <a:spLocks/>
            </p:cNvSpPr>
            <p:nvPr/>
          </p:nvSpPr>
          <p:spPr bwMode="auto">
            <a:xfrm>
              <a:off x="15781338" y="6967538"/>
              <a:ext cx="666750" cy="385763"/>
            </a:xfrm>
            <a:custGeom>
              <a:avLst/>
              <a:gdLst>
                <a:gd name="T0" fmla="*/ 0 w 246"/>
                <a:gd name="T1" fmla="*/ 0 h 142"/>
                <a:gd name="T2" fmla="*/ 50 w 246"/>
                <a:gd name="T3" fmla="*/ 53 h 142"/>
                <a:gd name="T4" fmla="*/ 57 w 246"/>
                <a:gd name="T5" fmla="*/ 58 h 142"/>
                <a:gd name="T6" fmla="*/ 64 w 246"/>
                <a:gd name="T7" fmla="*/ 64 h 142"/>
                <a:gd name="T8" fmla="*/ 79 w 246"/>
                <a:gd name="T9" fmla="*/ 74 h 142"/>
                <a:gd name="T10" fmla="*/ 94 w 246"/>
                <a:gd name="T11" fmla="*/ 84 h 142"/>
                <a:gd name="T12" fmla="*/ 110 w 246"/>
                <a:gd name="T13" fmla="*/ 93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4 w 246"/>
                <a:gd name="T25" fmla="*/ 126 h 142"/>
                <a:gd name="T26" fmla="*/ 193 w 246"/>
                <a:gd name="T27" fmla="*/ 128 h 142"/>
                <a:gd name="T28" fmla="*/ 211 w 246"/>
                <a:gd name="T29" fmla="*/ 133 h 142"/>
                <a:gd name="T30" fmla="*/ 246 w 246"/>
                <a:gd name="T31" fmla="*/ 142 h 142"/>
                <a:gd name="T32" fmla="*/ 228 w 246"/>
                <a:gd name="T33" fmla="*/ 139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8"/>
                    <a:pt x="57" y="58"/>
                    <a:pt x="57" y="58"/>
                  </a:cubicBezTo>
                  <a:cubicBezTo>
                    <a:pt x="60" y="60"/>
                    <a:pt x="62" y="62"/>
                    <a:pt x="64" y="64"/>
                  </a:cubicBezTo>
                  <a:cubicBezTo>
                    <a:pt x="69" y="68"/>
                    <a:pt x="74" y="71"/>
                    <a:pt x="79" y="74"/>
                  </a:cubicBezTo>
                  <a:cubicBezTo>
                    <a:pt x="84" y="78"/>
                    <a:pt x="89" y="81"/>
                    <a:pt x="94" y="84"/>
                  </a:cubicBezTo>
                  <a:cubicBezTo>
                    <a:pt x="110" y="93"/>
                    <a:pt x="110" y="93"/>
                    <a:pt x="110" y="93"/>
                  </a:cubicBezTo>
                  <a:cubicBezTo>
                    <a:pt x="115" y="96"/>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4" y="126"/>
                    <a:pt x="184" y="126"/>
                    <a:pt x="184" y="126"/>
                  </a:cubicBezTo>
                  <a:cubicBezTo>
                    <a:pt x="193" y="128"/>
                    <a:pt x="193" y="128"/>
                    <a:pt x="193" y="128"/>
                  </a:cubicBezTo>
                  <a:cubicBezTo>
                    <a:pt x="211" y="133"/>
                    <a:pt x="211" y="133"/>
                    <a:pt x="211" y="133"/>
                  </a:cubicBezTo>
                  <a:cubicBezTo>
                    <a:pt x="222" y="137"/>
                    <a:pt x="234" y="139"/>
                    <a:pt x="246" y="142"/>
                  </a:cubicBezTo>
                  <a:cubicBezTo>
                    <a:pt x="240" y="141"/>
                    <a:pt x="234" y="140"/>
                    <a:pt x="228" y="139"/>
                  </a:cubicBezTo>
                  <a:cubicBezTo>
                    <a:pt x="219" y="138"/>
                    <a:pt x="219" y="138"/>
                    <a:pt x="219" y="138"/>
                  </a:cubicBezTo>
                  <a:cubicBezTo>
                    <a:pt x="216" y="138"/>
                    <a:pt x="213" y="137"/>
                    <a:pt x="210" y="137"/>
                  </a:cubicBezTo>
                  <a:cubicBezTo>
                    <a:pt x="192" y="133"/>
                    <a:pt x="192" y="133"/>
                    <a:pt x="192" y="133"/>
                  </a:cubicBezTo>
                  <a:cubicBezTo>
                    <a:pt x="189" y="132"/>
                    <a:pt x="186" y="131"/>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28">
              <a:extLst>
                <a:ext uri="{FF2B5EF4-FFF2-40B4-BE49-F238E27FC236}">
                  <a16:creationId xmlns:a16="http://schemas.microsoft.com/office/drawing/2014/main" id="{69FE13FA-153C-483F-B656-CB6C593342A9}"/>
                </a:ext>
              </a:extLst>
            </p:cNvPr>
            <p:cNvSpPr>
              <a:spLocks/>
            </p:cNvSpPr>
            <p:nvPr/>
          </p:nvSpPr>
          <p:spPr bwMode="auto">
            <a:xfrm>
              <a:off x="15778163" y="7292975"/>
              <a:ext cx="717550" cy="309563"/>
            </a:xfrm>
            <a:custGeom>
              <a:avLst/>
              <a:gdLst>
                <a:gd name="T0" fmla="*/ 0 w 265"/>
                <a:gd name="T1" fmla="*/ 0 h 114"/>
                <a:gd name="T2" fmla="*/ 58 w 265"/>
                <a:gd name="T3" fmla="*/ 45 h 114"/>
                <a:gd name="T4" fmla="*/ 122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7 w 265"/>
                <a:gd name="T17" fmla="*/ 113 h 114"/>
                <a:gd name="T18" fmla="*/ 209 w 265"/>
                <a:gd name="T19" fmla="*/ 111 h 114"/>
                <a:gd name="T20" fmla="*/ 200 w 265"/>
                <a:gd name="T21" fmla="*/ 109 h 114"/>
                <a:gd name="T22" fmla="*/ 191 w 265"/>
                <a:gd name="T23" fmla="*/ 108 h 114"/>
                <a:gd name="T24" fmla="*/ 173 w 265"/>
                <a:gd name="T25" fmla="*/ 104 h 114"/>
                <a:gd name="T26" fmla="*/ 155 w 265"/>
                <a:gd name="T27" fmla="*/ 99 h 114"/>
                <a:gd name="T28" fmla="*/ 150 w 265"/>
                <a:gd name="T29" fmla="*/ 97 h 114"/>
                <a:gd name="T30" fmla="*/ 146 w 265"/>
                <a:gd name="T31" fmla="*/ 96 h 114"/>
                <a:gd name="T32" fmla="*/ 137 w 265"/>
                <a:gd name="T33" fmla="*/ 93 h 114"/>
                <a:gd name="T34" fmla="*/ 120 w 265"/>
                <a:gd name="T35" fmla="*/ 86 h 114"/>
                <a:gd name="T36" fmla="*/ 55 w 265"/>
                <a:gd name="T37" fmla="*/ 49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2" y="79"/>
                  </a:cubicBezTo>
                  <a:cubicBezTo>
                    <a:pt x="145" y="89"/>
                    <a:pt x="168" y="97"/>
                    <a:pt x="192" y="102"/>
                  </a:cubicBezTo>
                  <a:cubicBezTo>
                    <a:pt x="204" y="105"/>
                    <a:pt x="216" y="107"/>
                    <a:pt x="228" y="109"/>
                  </a:cubicBezTo>
                  <a:cubicBezTo>
                    <a:pt x="234" y="111"/>
                    <a:pt x="240" y="111"/>
                    <a:pt x="246" y="112"/>
                  </a:cubicBezTo>
                  <a:cubicBezTo>
                    <a:pt x="252" y="112"/>
                    <a:pt x="258" y="113"/>
                    <a:pt x="265" y="114"/>
                  </a:cubicBezTo>
                  <a:cubicBezTo>
                    <a:pt x="258" y="114"/>
                    <a:pt x="252" y="114"/>
                    <a:pt x="246" y="114"/>
                  </a:cubicBezTo>
                  <a:cubicBezTo>
                    <a:pt x="240" y="113"/>
                    <a:pt x="234" y="114"/>
                    <a:pt x="227" y="113"/>
                  </a:cubicBezTo>
                  <a:cubicBezTo>
                    <a:pt x="209" y="111"/>
                    <a:pt x="209" y="111"/>
                    <a:pt x="209" y="111"/>
                  </a:cubicBezTo>
                  <a:cubicBezTo>
                    <a:pt x="206" y="111"/>
                    <a:pt x="203" y="110"/>
                    <a:pt x="200" y="109"/>
                  </a:cubicBezTo>
                  <a:cubicBezTo>
                    <a:pt x="191" y="108"/>
                    <a:pt x="191" y="108"/>
                    <a:pt x="191" y="108"/>
                  </a:cubicBezTo>
                  <a:cubicBezTo>
                    <a:pt x="185" y="106"/>
                    <a:pt x="178" y="106"/>
                    <a:pt x="173" y="104"/>
                  </a:cubicBezTo>
                  <a:cubicBezTo>
                    <a:pt x="155" y="99"/>
                    <a:pt x="155" y="99"/>
                    <a:pt x="155" y="99"/>
                  </a:cubicBezTo>
                  <a:cubicBezTo>
                    <a:pt x="150" y="97"/>
                    <a:pt x="150" y="97"/>
                    <a:pt x="150" y="97"/>
                  </a:cubicBezTo>
                  <a:cubicBezTo>
                    <a:pt x="146" y="96"/>
                    <a:pt x="146" y="96"/>
                    <a:pt x="146" y="96"/>
                  </a:cubicBezTo>
                  <a:cubicBezTo>
                    <a:pt x="137" y="93"/>
                    <a:pt x="137" y="93"/>
                    <a:pt x="137" y="93"/>
                  </a:cubicBezTo>
                  <a:cubicBezTo>
                    <a:pt x="131" y="91"/>
                    <a:pt x="125" y="89"/>
                    <a:pt x="120" y="86"/>
                  </a:cubicBezTo>
                  <a:cubicBezTo>
                    <a:pt x="97" y="76"/>
                    <a:pt x="75" y="64"/>
                    <a:pt x="55" y="49"/>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29">
              <a:extLst>
                <a:ext uri="{FF2B5EF4-FFF2-40B4-BE49-F238E27FC236}">
                  <a16:creationId xmlns:a16="http://schemas.microsoft.com/office/drawing/2014/main" id="{D15479DC-C15C-41F4-B7C1-92A241EDA21E}"/>
                </a:ext>
              </a:extLst>
            </p:cNvPr>
            <p:cNvSpPr>
              <a:spLocks/>
            </p:cNvSpPr>
            <p:nvPr/>
          </p:nvSpPr>
          <p:spPr bwMode="auto">
            <a:xfrm>
              <a:off x="15792450" y="6446838"/>
              <a:ext cx="1341438" cy="2320925"/>
            </a:xfrm>
            <a:custGeom>
              <a:avLst/>
              <a:gdLst>
                <a:gd name="T0" fmla="*/ 396 w 495"/>
                <a:gd name="T1" fmla="*/ 365 h 855"/>
                <a:gd name="T2" fmla="*/ 413 w 495"/>
                <a:gd name="T3" fmla="*/ 821 h 855"/>
                <a:gd name="T4" fmla="*/ 98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7" y="582"/>
                    <a:pt x="495" y="786"/>
                    <a:pt x="413" y="821"/>
                  </a:cubicBezTo>
                  <a:cubicBezTo>
                    <a:pt x="331" y="855"/>
                    <a:pt x="190" y="707"/>
                    <a:pt x="98" y="490"/>
                  </a:cubicBezTo>
                  <a:cubicBezTo>
                    <a:pt x="7" y="273"/>
                    <a:pt x="0" y="69"/>
                    <a:pt x="82" y="34"/>
                  </a:cubicBezTo>
                  <a:cubicBezTo>
                    <a:pt x="164" y="0"/>
                    <a:pt x="304"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30">
              <a:extLst>
                <a:ext uri="{FF2B5EF4-FFF2-40B4-BE49-F238E27FC236}">
                  <a16:creationId xmlns:a16="http://schemas.microsoft.com/office/drawing/2014/main" id="{5D464AB5-C417-44D9-9300-AC65B321EDB8}"/>
                </a:ext>
              </a:extLst>
            </p:cNvPr>
            <p:cNvSpPr>
              <a:spLocks/>
            </p:cNvSpPr>
            <p:nvPr/>
          </p:nvSpPr>
          <p:spPr bwMode="auto">
            <a:xfrm>
              <a:off x="16367125" y="5730875"/>
              <a:ext cx="1516063" cy="3054350"/>
            </a:xfrm>
            <a:custGeom>
              <a:avLst/>
              <a:gdLst>
                <a:gd name="T0" fmla="*/ 481 w 560"/>
                <a:gd name="T1" fmla="*/ 616 h 1126"/>
                <a:gd name="T2" fmla="*/ 138 w 560"/>
                <a:gd name="T3" fmla="*/ 1096 h 1126"/>
                <a:gd name="T4" fmla="*/ 78 w 560"/>
                <a:gd name="T5" fmla="*/ 509 h 1126"/>
                <a:gd name="T6" fmla="*/ 422 w 560"/>
                <a:gd name="T7" fmla="*/ 29 h 1126"/>
                <a:gd name="T8" fmla="*/ 481 w 560"/>
                <a:gd name="T9" fmla="*/ 616 h 1126"/>
              </a:gdLst>
              <a:ahLst/>
              <a:cxnLst>
                <a:cxn ang="0">
                  <a:pos x="T0" y="T1"/>
                </a:cxn>
                <a:cxn ang="0">
                  <a:pos x="T2" y="T3"/>
                </a:cxn>
                <a:cxn ang="0">
                  <a:pos x="T4" y="T5"/>
                </a:cxn>
                <a:cxn ang="0">
                  <a:pos x="T6" y="T7"/>
                </a:cxn>
                <a:cxn ang="0">
                  <a:pos x="T8" y="T9"/>
                </a:cxn>
              </a:cxnLst>
              <a:rect l="0" t="0" r="r" b="b"/>
              <a:pathLst>
                <a:path w="560" h="1126">
                  <a:moveTo>
                    <a:pt x="481" y="616"/>
                  </a:moveTo>
                  <a:cubicBezTo>
                    <a:pt x="403" y="911"/>
                    <a:pt x="249" y="1126"/>
                    <a:pt x="138" y="1096"/>
                  </a:cubicBezTo>
                  <a:cubicBezTo>
                    <a:pt x="26" y="1067"/>
                    <a:pt x="0" y="804"/>
                    <a:pt x="78" y="509"/>
                  </a:cubicBezTo>
                  <a:cubicBezTo>
                    <a:pt x="156" y="214"/>
                    <a:pt x="310" y="0"/>
                    <a:pt x="422" y="29"/>
                  </a:cubicBezTo>
                  <a:cubicBezTo>
                    <a:pt x="533" y="59"/>
                    <a:pt x="560" y="322"/>
                    <a:pt x="481" y="6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31">
              <a:extLst>
                <a:ext uri="{FF2B5EF4-FFF2-40B4-BE49-F238E27FC236}">
                  <a16:creationId xmlns:a16="http://schemas.microsoft.com/office/drawing/2014/main" id="{0C7B0B49-BA18-408E-83BD-3886273E8E62}"/>
                </a:ext>
              </a:extLst>
            </p:cNvPr>
            <p:cNvSpPr>
              <a:spLocks/>
            </p:cNvSpPr>
            <p:nvPr/>
          </p:nvSpPr>
          <p:spPr bwMode="auto">
            <a:xfrm>
              <a:off x="16084550" y="5957888"/>
              <a:ext cx="1368425" cy="2535238"/>
            </a:xfrm>
            <a:custGeom>
              <a:avLst/>
              <a:gdLst>
                <a:gd name="T0" fmla="*/ 0 w 505"/>
                <a:gd name="T1" fmla="*/ 297 h 934"/>
                <a:gd name="T2" fmla="*/ 71 w 505"/>
                <a:gd name="T3" fmla="*/ 453 h 934"/>
                <a:gd name="T4" fmla="*/ 143 w 505"/>
                <a:gd name="T5" fmla="*/ 609 h 934"/>
                <a:gd name="T6" fmla="*/ 214 w 505"/>
                <a:gd name="T7" fmla="*/ 765 h 934"/>
                <a:gd name="T8" fmla="*/ 285 w 505"/>
                <a:gd name="T9" fmla="*/ 922 h 934"/>
                <a:gd name="T10" fmla="*/ 278 w 505"/>
                <a:gd name="T11" fmla="*/ 922 h 934"/>
                <a:gd name="T12" fmla="*/ 306 w 505"/>
                <a:gd name="T13" fmla="*/ 807 h 934"/>
                <a:gd name="T14" fmla="*/ 334 w 505"/>
                <a:gd name="T15" fmla="*/ 692 h 934"/>
                <a:gd name="T16" fmla="*/ 391 w 505"/>
                <a:gd name="T17" fmla="*/ 461 h 934"/>
                <a:gd name="T18" fmla="*/ 448 w 505"/>
                <a:gd name="T19" fmla="*/ 230 h 934"/>
                <a:gd name="T20" fmla="*/ 505 w 505"/>
                <a:gd name="T21" fmla="*/ 0 h 934"/>
                <a:gd name="T22" fmla="*/ 451 w 505"/>
                <a:gd name="T23" fmla="*/ 231 h 934"/>
                <a:gd name="T24" fmla="*/ 396 w 505"/>
                <a:gd name="T25" fmla="*/ 462 h 934"/>
                <a:gd name="T26" fmla="*/ 341 w 505"/>
                <a:gd name="T27" fmla="*/ 693 h 934"/>
                <a:gd name="T28" fmla="*/ 313 w 505"/>
                <a:gd name="T29" fmla="*/ 809 h 934"/>
                <a:gd name="T30" fmla="*/ 285 w 505"/>
                <a:gd name="T31" fmla="*/ 924 h 934"/>
                <a:gd name="T32" fmla="*/ 283 w 505"/>
                <a:gd name="T33" fmla="*/ 934 h 934"/>
                <a:gd name="T34" fmla="*/ 279 w 505"/>
                <a:gd name="T35" fmla="*/ 925 h 934"/>
                <a:gd name="T36" fmla="*/ 208 w 505"/>
                <a:gd name="T37" fmla="*/ 768 h 934"/>
                <a:gd name="T38" fmla="*/ 138 w 505"/>
                <a:gd name="T39" fmla="*/ 611 h 934"/>
                <a:gd name="T40" fmla="*/ 69 w 505"/>
                <a:gd name="T41" fmla="*/ 454 h 934"/>
                <a:gd name="T42" fmla="*/ 0 w 505"/>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4">
                  <a:moveTo>
                    <a:pt x="0" y="297"/>
                  </a:moveTo>
                  <a:cubicBezTo>
                    <a:pt x="71" y="453"/>
                    <a:pt x="71" y="453"/>
                    <a:pt x="71" y="453"/>
                  </a:cubicBezTo>
                  <a:cubicBezTo>
                    <a:pt x="95" y="505"/>
                    <a:pt x="119" y="557"/>
                    <a:pt x="143" y="609"/>
                  </a:cubicBezTo>
                  <a:cubicBezTo>
                    <a:pt x="214" y="765"/>
                    <a:pt x="214" y="765"/>
                    <a:pt x="214" y="765"/>
                  </a:cubicBezTo>
                  <a:cubicBezTo>
                    <a:pt x="285" y="922"/>
                    <a:pt x="285" y="922"/>
                    <a:pt x="285" y="922"/>
                  </a:cubicBezTo>
                  <a:cubicBezTo>
                    <a:pt x="278" y="922"/>
                    <a:pt x="278" y="922"/>
                    <a:pt x="278" y="922"/>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5" y="0"/>
                    <a:pt x="505" y="0"/>
                    <a:pt x="505" y="0"/>
                  </a:cubicBezTo>
                  <a:cubicBezTo>
                    <a:pt x="451" y="231"/>
                    <a:pt x="451" y="231"/>
                    <a:pt x="451" y="231"/>
                  </a:cubicBezTo>
                  <a:cubicBezTo>
                    <a:pt x="396" y="462"/>
                    <a:pt x="396" y="462"/>
                    <a:pt x="396"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32">
              <a:extLst>
                <a:ext uri="{FF2B5EF4-FFF2-40B4-BE49-F238E27FC236}">
                  <a16:creationId xmlns:a16="http://schemas.microsoft.com/office/drawing/2014/main" id="{7E1F11D8-FAAE-43F3-9A50-ECAFBE49522B}"/>
                </a:ext>
              </a:extLst>
            </p:cNvPr>
            <p:cNvSpPr>
              <a:spLocks/>
            </p:cNvSpPr>
            <p:nvPr/>
          </p:nvSpPr>
          <p:spPr bwMode="auto">
            <a:xfrm>
              <a:off x="16746538" y="7310438"/>
              <a:ext cx="238125" cy="588963"/>
            </a:xfrm>
            <a:custGeom>
              <a:avLst/>
              <a:gdLst>
                <a:gd name="T0" fmla="*/ 0 w 88"/>
                <a:gd name="T1" fmla="*/ 0 h 217"/>
                <a:gd name="T2" fmla="*/ 19 w 88"/>
                <a:gd name="T3" fmla="*/ 56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3" y="38"/>
                    <a:pt x="19" y="56"/>
                  </a:cubicBezTo>
                  <a:cubicBezTo>
                    <a:pt x="25" y="75"/>
                    <a:pt x="31" y="94"/>
                    <a:pt x="37" y="112"/>
                  </a:cubicBezTo>
                  <a:cubicBezTo>
                    <a:pt x="43"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33">
              <a:extLst>
                <a:ext uri="{FF2B5EF4-FFF2-40B4-BE49-F238E27FC236}">
                  <a16:creationId xmlns:a16="http://schemas.microsoft.com/office/drawing/2014/main" id="{77425DD8-5468-4B10-BEAF-B6A70CA84D42}"/>
                </a:ext>
              </a:extLst>
            </p:cNvPr>
            <p:cNvSpPr>
              <a:spLocks/>
            </p:cNvSpPr>
            <p:nvPr/>
          </p:nvSpPr>
          <p:spPr bwMode="auto">
            <a:xfrm>
              <a:off x="16840200" y="7046913"/>
              <a:ext cx="209550" cy="581025"/>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7"/>
                    <a:pt x="17" y="55"/>
                  </a:cubicBezTo>
                  <a:cubicBezTo>
                    <a:pt x="23" y="73"/>
                    <a:pt x="28" y="91"/>
                    <a:pt x="34" y="109"/>
                  </a:cubicBezTo>
                  <a:cubicBezTo>
                    <a:pt x="40" y="127"/>
                    <a:pt x="46" y="145"/>
                    <a:pt x="53" y="163"/>
                  </a:cubicBezTo>
                  <a:cubicBezTo>
                    <a:pt x="59" y="181"/>
                    <a:pt x="67" y="198"/>
                    <a:pt x="77" y="214"/>
                  </a:cubicBezTo>
                  <a:cubicBezTo>
                    <a:pt x="64" y="200"/>
                    <a:pt x="55" y="183"/>
                    <a:pt x="48" y="165"/>
                  </a:cubicBezTo>
                  <a:cubicBezTo>
                    <a:pt x="40" y="148"/>
                    <a:pt x="33" y="130"/>
                    <a:pt x="27" y="111"/>
                  </a:cubicBezTo>
                  <a:cubicBezTo>
                    <a:pt x="22" y="93"/>
                    <a:pt x="16" y="75"/>
                    <a:pt x="12" y="56"/>
                  </a:cubicBezTo>
                  <a:cubicBezTo>
                    <a:pt x="8"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34">
              <a:extLst>
                <a:ext uri="{FF2B5EF4-FFF2-40B4-BE49-F238E27FC236}">
                  <a16:creationId xmlns:a16="http://schemas.microsoft.com/office/drawing/2014/main" id="{E7FD1E46-B9EB-4352-BCDC-37C0CBAC6631}"/>
                </a:ext>
              </a:extLst>
            </p:cNvPr>
            <p:cNvSpPr>
              <a:spLocks/>
            </p:cNvSpPr>
            <p:nvPr/>
          </p:nvSpPr>
          <p:spPr bwMode="auto">
            <a:xfrm>
              <a:off x="16940213" y="6477000"/>
              <a:ext cx="239713" cy="619125"/>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19"/>
                    <a:pt x="13" y="39"/>
                    <a:pt x="19" y="59"/>
                  </a:cubicBezTo>
                  <a:cubicBezTo>
                    <a:pt x="25" y="78"/>
                    <a:pt x="31" y="98"/>
                    <a:pt x="37" y="117"/>
                  </a:cubicBezTo>
                  <a:cubicBezTo>
                    <a:pt x="44" y="137"/>
                    <a:pt x="51" y="156"/>
                    <a:pt x="58" y="175"/>
                  </a:cubicBezTo>
                  <a:cubicBezTo>
                    <a:pt x="60" y="179"/>
                    <a:pt x="63" y="184"/>
                    <a:pt x="65" y="189"/>
                  </a:cubicBezTo>
                  <a:cubicBezTo>
                    <a:pt x="67" y="193"/>
                    <a:pt x="69" y="198"/>
                    <a:pt x="71" y="202"/>
                  </a:cubicBezTo>
                  <a:cubicBezTo>
                    <a:pt x="76" y="211"/>
                    <a:pt x="82" y="220"/>
                    <a:pt x="88" y="228"/>
                  </a:cubicBezTo>
                  <a:cubicBezTo>
                    <a:pt x="73" y="214"/>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35">
              <a:extLst>
                <a:ext uri="{FF2B5EF4-FFF2-40B4-BE49-F238E27FC236}">
                  <a16:creationId xmlns:a16="http://schemas.microsoft.com/office/drawing/2014/main" id="{D76EA733-E1AA-4AB4-8A98-2AAF1BAD7BC3}"/>
                </a:ext>
              </a:extLst>
            </p:cNvPr>
            <p:cNvSpPr>
              <a:spLocks/>
            </p:cNvSpPr>
            <p:nvPr/>
          </p:nvSpPr>
          <p:spPr bwMode="auto">
            <a:xfrm>
              <a:off x="17246600" y="6396038"/>
              <a:ext cx="431800" cy="411163"/>
            </a:xfrm>
            <a:custGeom>
              <a:avLst/>
              <a:gdLst>
                <a:gd name="T0" fmla="*/ 0 w 159"/>
                <a:gd name="T1" fmla="*/ 152 h 152"/>
                <a:gd name="T2" fmla="*/ 43 w 159"/>
                <a:gd name="T3" fmla="*/ 118 h 152"/>
                <a:gd name="T4" fmla="*/ 82 w 159"/>
                <a:gd name="T5" fmla="*/ 79 h 152"/>
                <a:gd name="T6" fmla="*/ 120 w 159"/>
                <a:gd name="T7" fmla="*/ 40 h 152"/>
                <a:gd name="T8" fmla="*/ 159 w 159"/>
                <a:gd name="T9" fmla="*/ 0 h 152"/>
                <a:gd name="T10" fmla="*/ 125 w 159"/>
                <a:gd name="T11" fmla="*/ 43 h 152"/>
                <a:gd name="T12" fmla="*/ 87 w 159"/>
                <a:gd name="T13" fmla="*/ 84 h 152"/>
                <a:gd name="T14" fmla="*/ 47 w 159"/>
                <a:gd name="T15" fmla="*/ 122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6" y="142"/>
                    <a:pt x="29" y="130"/>
                    <a:pt x="43" y="118"/>
                  </a:cubicBezTo>
                  <a:cubicBezTo>
                    <a:pt x="56" y="105"/>
                    <a:pt x="69" y="92"/>
                    <a:pt x="82" y="79"/>
                  </a:cubicBezTo>
                  <a:cubicBezTo>
                    <a:pt x="95" y="66"/>
                    <a:pt x="108" y="53"/>
                    <a:pt x="120" y="40"/>
                  </a:cubicBezTo>
                  <a:cubicBezTo>
                    <a:pt x="133" y="26"/>
                    <a:pt x="146" y="13"/>
                    <a:pt x="159" y="0"/>
                  </a:cubicBezTo>
                  <a:cubicBezTo>
                    <a:pt x="148" y="15"/>
                    <a:pt x="137" y="29"/>
                    <a:pt x="125" y="43"/>
                  </a:cubicBezTo>
                  <a:cubicBezTo>
                    <a:pt x="113" y="57"/>
                    <a:pt x="100" y="71"/>
                    <a:pt x="87" y="84"/>
                  </a:cubicBezTo>
                  <a:cubicBezTo>
                    <a:pt x="74" y="97"/>
                    <a:pt x="61" y="110"/>
                    <a:pt x="47" y="122"/>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36">
              <a:extLst>
                <a:ext uri="{FF2B5EF4-FFF2-40B4-BE49-F238E27FC236}">
                  <a16:creationId xmlns:a16="http://schemas.microsoft.com/office/drawing/2014/main" id="{A9A5B932-F8AC-4CAE-A973-5A65A8AAB121}"/>
                </a:ext>
              </a:extLst>
            </p:cNvPr>
            <p:cNvSpPr>
              <a:spLocks/>
            </p:cNvSpPr>
            <p:nvPr/>
          </p:nvSpPr>
          <p:spPr bwMode="auto">
            <a:xfrm>
              <a:off x="17106900" y="7070725"/>
              <a:ext cx="519113" cy="323850"/>
            </a:xfrm>
            <a:custGeom>
              <a:avLst/>
              <a:gdLst>
                <a:gd name="T0" fmla="*/ 0 w 192"/>
                <a:gd name="T1" fmla="*/ 119 h 119"/>
                <a:gd name="T2" fmla="*/ 50 w 192"/>
                <a:gd name="T3" fmla="*/ 93 h 119"/>
                <a:gd name="T4" fmla="*/ 98 w 192"/>
                <a:gd name="T5" fmla="*/ 63 h 119"/>
                <a:gd name="T6" fmla="*/ 144 w 192"/>
                <a:gd name="T7" fmla="*/ 31 h 119"/>
                <a:gd name="T8" fmla="*/ 192 w 192"/>
                <a:gd name="T9" fmla="*/ 0 h 119"/>
                <a:gd name="T10" fmla="*/ 148 w 192"/>
                <a:gd name="T11" fmla="*/ 35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3"/>
                    <a:pt x="82" y="73"/>
                    <a:pt x="98" y="63"/>
                  </a:cubicBezTo>
                  <a:cubicBezTo>
                    <a:pt x="144" y="31"/>
                    <a:pt x="144" y="31"/>
                    <a:pt x="144" y="31"/>
                  </a:cubicBezTo>
                  <a:cubicBezTo>
                    <a:pt x="160" y="20"/>
                    <a:pt x="176" y="10"/>
                    <a:pt x="192" y="0"/>
                  </a:cubicBezTo>
                  <a:cubicBezTo>
                    <a:pt x="178" y="12"/>
                    <a:pt x="163" y="24"/>
                    <a:pt x="148" y="35"/>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37">
              <a:extLst>
                <a:ext uri="{FF2B5EF4-FFF2-40B4-BE49-F238E27FC236}">
                  <a16:creationId xmlns:a16="http://schemas.microsoft.com/office/drawing/2014/main" id="{FE915BB0-F987-4DDB-A89C-9FBC6C819E5D}"/>
                </a:ext>
              </a:extLst>
            </p:cNvPr>
            <p:cNvSpPr>
              <a:spLocks/>
            </p:cNvSpPr>
            <p:nvPr/>
          </p:nvSpPr>
          <p:spPr bwMode="auto">
            <a:xfrm>
              <a:off x="17019588" y="7445375"/>
              <a:ext cx="468313" cy="309563"/>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6 h 114"/>
                <a:gd name="T18" fmla="*/ 49 w 173"/>
                <a:gd name="T19" fmla="*/ 95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5"/>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5"/>
                    <a:pt x="106" y="56"/>
                    <a:pt x="92" y="66"/>
                  </a:cubicBezTo>
                  <a:cubicBezTo>
                    <a:pt x="78" y="77"/>
                    <a:pt x="64" y="87"/>
                    <a:pt x="49" y="95"/>
                  </a:cubicBezTo>
                  <a:cubicBezTo>
                    <a:pt x="45" y="98"/>
                    <a:pt x="41" y="100"/>
                    <a:pt x="37" y="102"/>
                  </a:cubicBezTo>
                  <a:cubicBezTo>
                    <a:pt x="33" y="104"/>
                    <a:pt x="29" y="106"/>
                    <a:pt x="25" y="107"/>
                  </a:cubicBezTo>
                  <a:cubicBezTo>
                    <a:pt x="17" y="110"/>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38">
              <a:extLst>
                <a:ext uri="{FF2B5EF4-FFF2-40B4-BE49-F238E27FC236}">
                  <a16:creationId xmlns:a16="http://schemas.microsoft.com/office/drawing/2014/main" id="{96D31B84-7C63-41E8-9B8B-C0ABEB9431C1}"/>
                </a:ext>
              </a:extLst>
            </p:cNvPr>
            <p:cNvSpPr>
              <a:spLocks/>
            </p:cNvSpPr>
            <p:nvPr/>
          </p:nvSpPr>
          <p:spPr bwMode="auto">
            <a:xfrm>
              <a:off x="16954500" y="7713663"/>
              <a:ext cx="495300" cy="312738"/>
            </a:xfrm>
            <a:custGeom>
              <a:avLst/>
              <a:gdLst>
                <a:gd name="T0" fmla="*/ 0 w 183"/>
                <a:gd name="T1" fmla="*/ 115 h 115"/>
                <a:gd name="T2" fmla="*/ 49 w 183"/>
                <a:gd name="T3" fmla="*/ 93 h 115"/>
                <a:gd name="T4" fmla="*/ 95 w 183"/>
                <a:gd name="T5" fmla="*/ 64 h 115"/>
                <a:gd name="T6" fmla="*/ 139 w 183"/>
                <a:gd name="T7" fmla="*/ 33 h 115"/>
                <a:gd name="T8" fmla="*/ 183 w 183"/>
                <a:gd name="T9" fmla="*/ 0 h 115"/>
                <a:gd name="T10" fmla="*/ 142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7" y="110"/>
                    <a:pt x="33" y="102"/>
                    <a:pt x="49" y="93"/>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39">
              <a:extLst>
                <a:ext uri="{FF2B5EF4-FFF2-40B4-BE49-F238E27FC236}">
                  <a16:creationId xmlns:a16="http://schemas.microsoft.com/office/drawing/2014/main" id="{F40FACEC-97CE-4600-B381-A668A135595D}"/>
                </a:ext>
              </a:extLst>
            </p:cNvPr>
            <p:cNvSpPr>
              <a:spLocks/>
            </p:cNvSpPr>
            <p:nvPr/>
          </p:nvSpPr>
          <p:spPr bwMode="auto">
            <a:xfrm>
              <a:off x="16046450" y="7085013"/>
              <a:ext cx="252413" cy="153988"/>
            </a:xfrm>
            <a:custGeom>
              <a:avLst/>
              <a:gdLst>
                <a:gd name="T0" fmla="*/ 0 w 93"/>
                <a:gd name="T1" fmla="*/ 0 h 57"/>
                <a:gd name="T2" fmla="*/ 20 w 93"/>
                <a:gd name="T3" fmla="*/ 19 h 57"/>
                <a:gd name="T4" fmla="*/ 42 w 93"/>
                <a:gd name="T5" fmla="*/ 35 h 57"/>
                <a:gd name="T6" fmla="*/ 67 w 93"/>
                <a:gd name="T7" fmla="*/ 47 h 57"/>
                <a:gd name="T8" fmla="*/ 93 w 93"/>
                <a:gd name="T9" fmla="*/ 57 h 57"/>
                <a:gd name="T10" fmla="*/ 65 w 93"/>
                <a:gd name="T11" fmla="*/ 52 h 57"/>
                <a:gd name="T12" fmla="*/ 39 w 93"/>
                <a:gd name="T13" fmla="*/ 41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5" y="30"/>
                    <a:pt x="42" y="35"/>
                  </a:cubicBezTo>
                  <a:cubicBezTo>
                    <a:pt x="50" y="39"/>
                    <a:pt x="59" y="43"/>
                    <a:pt x="67" y="47"/>
                  </a:cubicBezTo>
                  <a:cubicBezTo>
                    <a:pt x="75" y="50"/>
                    <a:pt x="84" y="54"/>
                    <a:pt x="93" y="57"/>
                  </a:cubicBezTo>
                  <a:cubicBezTo>
                    <a:pt x="83" y="57"/>
                    <a:pt x="74" y="55"/>
                    <a:pt x="65" y="52"/>
                  </a:cubicBezTo>
                  <a:cubicBezTo>
                    <a:pt x="56" y="49"/>
                    <a:pt x="47" y="45"/>
                    <a:pt x="39" y="41"/>
                  </a:cubicBezTo>
                  <a:cubicBezTo>
                    <a:pt x="31" y="36"/>
                    <a:pt x="23" y="30"/>
                    <a:pt x="16" y="23"/>
                  </a:cubicBezTo>
                  <a:cubicBezTo>
                    <a:pt x="10" y="16"/>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40">
              <a:extLst>
                <a:ext uri="{FF2B5EF4-FFF2-40B4-BE49-F238E27FC236}">
                  <a16:creationId xmlns:a16="http://schemas.microsoft.com/office/drawing/2014/main" id="{179CF131-95C8-4867-8ED8-EA68691B693D}"/>
                </a:ext>
              </a:extLst>
            </p:cNvPr>
            <p:cNvSpPr>
              <a:spLocks/>
            </p:cNvSpPr>
            <p:nvPr/>
          </p:nvSpPr>
          <p:spPr bwMode="auto">
            <a:xfrm>
              <a:off x="16336963" y="6924675"/>
              <a:ext cx="95250" cy="401638"/>
            </a:xfrm>
            <a:custGeom>
              <a:avLst/>
              <a:gdLst>
                <a:gd name="T0" fmla="*/ 0 w 35"/>
                <a:gd name="T1" fmla="*/ 148 h 148"/>
                <a:gd name="T2" fmla="*/ 12 w 35"/>
                <a:gd name="T3" fmla="*/ 112 h 148"/>
                <a:gd name="T4" fmla="*/ 22 w 35"/>
                <a:gd name="T5" fmla="*/ 75 h 148"/>
                <a:gd name="T6" fmla="*/ 29 w 35"/>
                <a:gd name="T7" fmla="*/ 38 h 148"/>
                <a:gd name="T8" fmla="*/ 33 w 35"/>
                <a:gd name="T9" fmla="*/ 0 h 148"/>
                <a:gd name="T10" fmla="*/ 35 w 35"/>
                <a:gd name="T11" fmla="*/ 38 h 148"/>
                <a:gd name="T12" fmla="*/ 29 w 35"/>
                <a:gd name="T13" fmla="*/ 77 h 148"/>
                <a:gd name="T14" fmla="*/ 17 w 35"/>
                <a:gd name="T15" fmla="*/ 113 h 148"/>
                <a:gd name="T16" fmla="*/ 0 w 35"/>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8">
                  <a:moveTo>
                    <a:pt x="0" y="148"/>
                  </a:moveTo>
                  <a:cubicBezTo>
                    <a:pt x="4" y="136"/>
                    <a:pt x="8" y="124"/>
                    <a:pt x="12" y="112"/>
                  </a:cubicBezTo>
                  <a:cubicBezTo>
                    <a:pt x="16" y="99"/>
                    <a:pt x="19" y="87"/>
                    <a:pt x="22" y="75"/>
                  </a:cubicBezTo>
                  <a:cubicBezTo>
                    <a:pt x="25" y="63"/>
                    <a:pt x="27" y="50"/>
                    <a:pt x="29" y="38"/>
                  </a:cubicBezTo>
                  <a:cubicBezTo>
                    <a:pt x="31" y="25"/>
                    <a:pt x="32" y="13"/>
                    <a:pt x="33" y="0"/>
                  </a:cubicBezTo>
                  <a:cubicBezTo>
                    <a:pt x="35" y="13"/>
                    <a:pt x="35" y="26"/>
                    <a:pt x="35" y="38"/>
                  </a:cubicBezTo>
                  <a:cubicBezTo>
                    <a:pt x="34" y="51"/>
                    <a:pt x="32" y="64"/>
                    <a:pt x="29" y="77"/>
                  </a:cubicBezTo>
                  <a:cubicBezTo>
                    <a:pt x="26" y="89"/>
                    <a:pt x="22" y="102"/>
                    <a:pt x="17" y="113"/>
                  </a:cubicBezTo>
                  <a:cubicBezTo>
                    <a:pt x="12"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41">
              <a:extLst>
                <a:ext uri="{FF2B5EF4-FFF2-40B4-BE49-F238E27FC236}">
                  <a16:creationId xmlns:a16="http://schemas.microsoft.com/office/drawing/2014/main" id="{83F7978C-70B5-434C-A14B-3807D531B586}"/>
                </a:ext>
              </a:extLst>
            </p:cNvPr>
            <p:cNvSpPr>
              <a:spLocks/>
            </p:cNvSpPr>
            <p:nvPr/>
          </p:nvSpPr>
          <p:spPr bwMode="auto">
            <a:xfrm>
              <a:off x="16035338" y="7497763"/>
              <a:ext cx="447675" cy="153988"/>
            </a:xfrm>
            <a:custGeom>
              <a:avLst/>
              <a:gdLst>
                <a:gd name="T0" fmla="*/ 165 w 165"/>
                <a:gd name="T1" fmla="*/ 56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6"/>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29"/>
                    <a:pt x="80" y="34"/>
                  </a:cubicBezTo>
                  <a:cubicBezTo>
                    <a:pt x="94" y="39"/>
                    <a:pt x="108" y="43"/>
                    <a:pt x="122" y="47"/>
                  </a:cubicBezTo>
                  <a:cubicBezTo>
                    <a:pt x="136" y="51"/>
                    <a:pt x="150" y="54"/>
                    <a:pt x="165"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42">
              <a:extLst>
                <a:ext uri="{FF2B5EF4-FFF2-40B4-BE49-F238E27FC236}">
                  <a16:creationId xmlns:a16="http://schemas.microsoft.com/office/drawing/2014/main" id="{19658CEC-A7DE-428C-8859-877F557D1661}"/>
                </a:ext>
              </a:extLst>
            </p:cNvPr>
            <p:cNvSpPr>
              <a:spLocks/>
            </p:cNvSpPr>
            <p:nvPr/>
          </p:nvSpPr>
          <p:spPr bwMode="auto">
            <a:xfrm>
              <a:off x="16551275" y="7273925"/>
              <a:ext cx="84138" cy="527050"/>
            </a:xfrm>
            <a:custGeom>
              <a:avLst/>
              <a:gdLst>
                <a:gd name="T0" fmla="*/ 0 w 31"/>
                <a:gd name="T1" fmla="*/ 194 h 194"/>
                <a:gd name="T2" fmla="*/ 12 w 31"/>
                <a:gd name="T3" fmla="*/ 147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8"/>
                    <a:pt x="9" y="163"/>
                    <a:pt x="12" y="147"/>
                  </a:cubicBezTo>
                  <a:cubicBezTo>
                    <a:pt x="15" y="131"/>
                    <a:pt x="18" y="114"/>
                    <a:pt x="20" y="98"/>
                  </a:cubicBezTo>
                  <a:cubicBezTo>
                    <a:pt x="23" y="82"/>
                    <a:pt x="24" y="66"/>
                    <a:pt x="25" y="49"/>
                  </a:cubicBezTo>
                  <a:cubicBezTo>
                    <a:pt x="27" y="33"/>
                    <a:pt x="27" y="16"/>
                    <a:pt x="28" y="0"/>
                  </a:cubicBezTo>
                  <a:cubicBezTo>
                    <a:pt x="30" y="16"/>
                    <a:pt x="31" y="33"/>
                    <a:pt x="31" y="49"/>
                  </a:cubicBezTo>
                  <a:cubicBezTo>
                    <a:pt x="31" y="66"/>
                    <a:pt x="30" y="83"/>
                    <a:pt x="27" y="99"/>
                  </a:cubicBezTo>
                  <a:cubicBezTo>
                    <a:pt x="25" y="116"/>
                    <a:pt x="22" y="132"/>
                    <a:pt x="17"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43">
              <a:extLst>
                <a:ext uri="{FF2B5EF4-FFF2-40B4-BE49-F238E27FC236}">
                  <a16:creationId xmlns:a16="http://schemas.microsoft.com/office/drawing/2014/main" id="{D4F8376B-F0B3-4BD3-9CD4-6B20DBE49799}"/>
                </a:ext>
              </a:extLst>
            </p:cNvPr>
            <p:cNvSpPr>
              <a:spLocks/>
            </p:cNvSpPr>
            <p:nvPr/>
          </p:nvSpPr>
          <p:spPr bwMode="auto">
            <a:xfrm>
              <a:off x="16256000" y="7881938"/>
              <a:ext cx="384175" cy="125413"/>
            </a:xfrm>
            <a:custGeom>
              <a:avLst/>
              <a:gdLst>
                <a:gd name="T0" fmla="*/ 142 w 142"/>
                <a:gd name="T1" fmla="*/ 44 h 46"/>
                <a:gd name="T2" fmla="*/ 104 w 142"/>
                <a:gd name="T3" fmla="*/ 44 h 46"/>
                <a:gd name="T4" fmla="*/ 67 w 142"/>
                <a:gd name="T5" fmla="*/ 35 h 46"/>
                <a:gd name="T6" fmla="*/ 32 w 142"/>
                <a:gd name="T7" fmla="*/ 20 h 46"/>
                <a:gd name="T8" fmla="*/ 0 w 142"/>
                <a:gd name="T9" fmla="*/ 0 h 46"/>
                <a:gd name="T10" fmla="*/ 35 w 142"/>
                <a:gd name="T11" fmla="*/ 15 h 46"/>
                <a:gd name="T12" fmla="*/ 69 w 142"/>
                <a:gd name="T13" fmla="*/ 29 h 46"/>
                <a:gd name="T14" fmla="*/ 105 w 142"/>
                <a:gd name="T15" fmla="*/ 39 h 46"/>
                <a:gd name="T16" fmla="*/ 142 w 142"/>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6">
                  <a:moveTo>
                    <a:pt x="142" y="44"/>
                  </a:moveTo>
                  <a:cubicBezTo>
                    <a:pt x="129" y="46"/>
                    <a:pt x="117" y="46"/>
                    <a:pt x="104" y="44"/>
                  </a:cubicBezTo>
                  <a:cubicBezTo>
                    <a:pt x="91" y="43"/>
                    <a:pt x="79" y="39"/>
                    <a:pt x="67" y="35"/>
                  </a:cubicBezTo>
                  <a:cubicBezTo>
                    <a:pt x="55" y="31"/>
                    <a:pt x="43" y="26"/>
                    <a:pt x="32" y="20"/>
                  </a:cubicBezTo>
                  <a:cubicBezTo>
                    <a:pt x="21" y="14"/>
                    <a:pt x="11" y="8"/>
                    <a:pt x="0" y="0"/>
                  </a:cubicBezTo>
                  <a:cubicBezTo>
                    <a:pt x="35" y="15"/>
                    <a:pt x="35" y="15"/>
                    <a:pt x="35" y="15"/>
                  </a:cubicBezTo>
                  <a:cubicBezTo>
                    <a:pt x="46" y="20"/>
                    <a:pt x="58" y="25"/>
                    <a:pt x="69" y="29"/>
                  </a:cubicBezTo>
                  <a:cubicBezTo>
                    <a:pt x="81" y="33"/>
                    <a:pt x="93" y="36"/>
                    <a:pt x="105" y="39"/>
                  </a:cubicBezTo>
                  <a:cubicBezTo>
                    <a:pt x="117" y="41"/>
                    <a:pt x="129" y="43"/>
                    <a:pt x="142"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44">
              <a:extLst>
                <a:ext uri="{FF2B5EF4-FFF2-40B4-BE49-F238E27FC236}">
                  <a16:creationId xmlns:a16="http://schemas.microsoft.com/office/drawing/2014/main" id="{B4A9E117-83DE-45AD-AB78-762DC8EB2E79}"/>
                </a:ext>
              </a:extLst>
            </p:cNvPr>
            <p:cNvSpPr>
              <a:spLocks/>
            </p:cNvSpPr>
            <p:nvPr/>
          </p:nvSpPr>
          <p:spPr bwMode="auto">
            <a:xfrm>
              <a:off x="15949613" y="8569325"/>
              <a:ext cx="1419225" cy="796925"/>
            </a:xfrm>
            <a:custGeom>
              <a:avLst/>
              <a:gdLst>
                <a:gd name="T0" fmla="*/ 894 w 894"/>
                <a:gd name="T1" fmla="*/ 0 h 502"/>
                <a:gd name="T2" fmla="*/ 790 w 894"/>
                <a:gd name="T3" fmla="*/ 502 h 502"/>
                <a:gd name="T4" fmla="*/ 138 w 894"/>
                <a:gd name="T5" fmla="*/ 502 h 502"/>
                <a:gd name="T6" fmla="*/ 0 w 894"/>
                <a:gd name="T7" fmla="*/ 0 h 502"/>
                <a:gd name="T8" fmla="*/ 894 w 894"/>
                <a:gd name="T9" fmla="*/ 0 h 502"/>
              </a:gdLst>
              <a:ahLst/>
              <a:cxnLst>
                <a:cxn ang="0">
                  <a:pos x="T0" y="T1"/>
                </a:cxn>
                <a:cxn ang="0">
                  <a:pos x="T2" y="T3"/>
                </a:cxn>
                <a:cxn ang="0">
                  <a:pos x="T4" y="T5"/>
                </a:cxn>
                <a:cxn ang="0">
                  <a:pos x="T6" y="T7"/>
                </a:cxn>
                <a:cxn ang="0">
                  <a:pos x="T8" y="T9"/>
                </a:cxn>
              </a:cxnLst>
              <a:rect l="0" t="0" r="r" b="b"/>
              <a:pathLst>
                <a:path w="894" h="502">
                  <a:moveTo>
                    <a:pt x="894" y="0"/>
                  </a:moveTo>
                  <a:lnTo>
                    <a:pt x="790" y="502"/>
                  </a:lnTo>
                  <a:lnTo>
                    <a:pt x="138" y="502"/>
                  </a:lnTo>
                  <a:lnTo>
                    <a:pt x="0" y="0"/>
                  </a:lnTo>
                  <a:lnTo>
                    <a:pt x="89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45">
              <a:extLst>
                <a:ext uri="{FF2B5EF4-FFF2-40B4-BE49-F238E27FC236}">
                  <a16:creationId xmlns:a16="http://schemas.microsoft.com/office/drawing/2014/main" id="{11C6F621-7E67-4ACC-B2F1-F7F7C883E87E}"/>
                </a:ext>
              </a:extLst>
            </p:cNvPr>
            <p:cNvSpPr>
              <a:spLocks/>
            </p:cNvSpPr>
            <p:nvPr/>
          </p:nvSpPr>
          <p:spPr bwMode="auto">
            <a:xfrm>
              <a:off x="17124363" y="8569325"/>
              <a:ext cx="244475" cy="796925"/>
            </a:xfrm>
            <a:custGeom>
              <a:avLst/>
              <a:gdLst>
                <a:gd name="T0" fmla="*/ 154 w 154"/>
                <a:gd name="T1" fmla="*/ 0 h 502"/>
                <a:gd name="T2" fmla="*/ 50 w 154"/>
                <a:gd name="T3" fmla="*/ 502 h 502"/>
                <a:gd name="T4" fmla="*/ 0 w 154"/>
                <a:gd name="T5" fmla="*/ 502 h 502"/>
                <a:gd name="T6" fmla="*/ 103 w 154"/>
                <a:gd name="T7" fmla="*/ 0 h 502"/>
                <a:gd name="T8" fmla="*/ 154 w 154"/>
                <a:gd name="T9" fmla="*/ 0 h 502"/>
              </a:gdLst>
              <a:ahLst/>
              <a:cxnLst>
                <a:cxn ang="0">
                  <a:pos x="T0" y="T1"/>
                </a:cxn>
                <a:cxn ang="0">
                  <a:pos x="T2" y="T3"/>
                </a:cxn>
                <a:cxn ang="0">
                  <a:pos x="T4" y="T5"/>
                </a:cxn>
                <a:cxn ang="0">
                  <a:pos x="T6" y="T7"/>
                </a:cxn>
                <a:cxn ang="0">
                  <a:pos x="T8" y="T9"/>
                </a:cxn>
              </a:cxnLst>
              <a:rect l="0" t="0" r="r" b="b"/>
              <a:pathLst>
                <a:path w="154" h="502">
                  <a:moveTo>
                    <a:pt x="154" y="0"/>
                  </a:moveTo>
                  <a:lnTo>
                    <a:pt x="50" y="502"/>
                  </a:lnTo>
                  <a:lnTo>
                    <a:pt x="0" y="502"/>
                  </a:lnTo>
                  <a:lnTo>
                    <a:pt x="103" y="0"/>
                  </a:lnTo>
                  <a:lnTo>
                    <a:pt x="154"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1" name="Group 420">
            <a:extLst>
              <a:ext uri="{FF2B5EF4-FFF2-40B4-BE49-F238E27FC236}">
                <a16:creationId xmlns:a16="http://schemas.microsoft.com/office/drawing/2014/main" id="{17C6C233-7F97-4982-9997-9898C4D0A1D5}"/>
              </a:ext>
            </a:extLst>
          </p:cNvPr>
          <p:cNvGrpSpPr/>
          <p:nvPr/>
        </p:nvGrpSpPr>
        <p:grpSpPr>
          <a:xfrm>
            <a:off x="13099975" y="4715782"/>
            <a:ext cx="1249362" cy="3943351"/>
            <a:chOff x="5205413" y="5368925"/>
            <a:chExt cx="1249362" cy="3943351"/>
          </a:xfrm>
        </p:grpSpPr>
        <p:sp>
          <p:nvSpPr>
            <p:cNvPr id="255" name="Freeform 246">
              <a:extLst>
                <a:ext uri="{FF2B5EF4-FFF2-40B4-BE49-F238E27FC236}">
                  <a16:creationId xmlns:a16="http://schemas.microsoft.com/office/drawing/2014/main" id="{739FFBD2-EAB7-424A-B9D7-4CEDFDC10E12}"/>
                </a:ext>
              </a:extLst>
            </p:cNvPr>
            <p:cNvSpPr>
              <a:spLocks/>
            </p:cNvSpPr>
            <p:nvPr/>
          </p:nvSpPr>
          <p:spPr bwMode="auto">
            <a:xfrm>
              <a:off x="5473700" y="6259513"/>
              <a:ext cx="88900" cy="106363"/>
            </a:xfrm>
            <a:custGeom>
              <a:avLst/>
              <a:gdLst>
                <a:gd name="T0" fmla="*/ 56 w 56"/>
                <a:gd name="T1" fmla="*/ 51 h 67"/>
                <a:gd name="T2" fmla="*/ 39 w 56"/>
                <a:gd name="T3" fmla="*/ 63 h 67"/>
                <a:gd name="T4" fmla="*/ 34 w 56"/>
                <a:gd name="T5" fmla="*/ 67 h 67"/>
                <a:gd name="T6" fmla="*/ 0 w 56"/>
                <a:gd name="T7" fmla="*/ 15 h 67"/>
                <a:gd name="T8" fmla="*/ 5 w 56"/>
                <a:gd name="T9" fmla="*/ 12 h 67"/>
                <a:gd name="T10" fmla="*/ 20 w 56"/>
                <a:gd name="T11" fmla="*/ 0 h 67"/>
                <a:gd name="T12" fmla="*/ 56 w 56"/>
                <a:gd name="T13" fmla="*/ 51 h 67"/>
              </a:gdLst>
              <a:ahLst/>
              <a:cxnLst>
                <a:cxn ang="0">
                  <a:pos x="T0" y="T1"/>
                </a:cxn>
                <a:cxn ang="0">
                  <a:pos x="T2" y="T3"/>
                </a:cxn>
                <a:cxn ang="0">
                  <a:pos x="T4" y="T5"/>
                </a:cxn>
                <a:cxn ang="0">
                  <a:pos x="T6" y="T7"/>
                </a:cxn>
                <a:cxn ang="0">
                  <a:pos x="T8" y="T9"/>
                </a:cxn>
                <a:cxn ang="0">
                  <a:pos x="T10" y="T11"/>
                </a:cxn>
                <a:cxn ang="0">
                  <a:pos x="T12" y="T13"/>
                </a:cxn>
              </a:cxnLst>
              <a:rect l="0" t="0" r="r" b="b"/>
              <a:pathLst>
                <a:path w="56" h="67">
                  <a:moveTo>
                    <a:pt x="56" y="51"/>
                  </a:moveTo>
                  <a:lnTo>
                    <a:pt x="39" y="63"/>
                  </a:lnTo>
                  <a:lnTo>
                    <a:pt x="34" y="67"/>
                  </a:lnTo>
                  <a:lnTo>
                    <a:pt x="0" y="15"/>
                  </a:lnTo>
                  <a:lnTo>
                    <a:pt x="5" y="12"/>
                  </a:lnTo>
                  <a:lnTo>
                    <a:pt x="20" y="0"/>
                  </a:lnTo>
                  <a:lnTo>
                    <a:pt x="56" y="5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47">
              <a:extLst>
                <a:ext uri="{FF2B5EF4-FFF2-40B4-BE49-F238E27FC236}">
                  <a16:creationId xmlns:a16="http://schemas.microsoft.com/office/drawing/2014/main" id="{365419C1-4AA0-41C5-A6F4-F54337F06370}"/>
                </a:ext>
              </a:extLst>
            </p:cNvPr>
            <p:cNvSpPr>
              <a:spLocks/>
            </p:cNvSpPr>
            <p:nvPr/>
          </p:nvSpPr>
          <p:spPr bwMode="auto">
            <a:xfrm>
              <a:off x="5473700" y="6278563"/>
              <a:ext cx="61913" cy="87313"/>
            </a:xfrm>
            <a:custGeom>
              <a:avLst/>
              <a:gdLst>
                <a:gd name="T0" fmla="*/ 39 w 39"/>
                <a:gd name="T1" fmla="*/ 51 h 55"/>
                <a:gd name="T2" fmla="*/ 34 w 39"/>
                <a:gd name="T3" fmla="*/ 55 h 55"/>
                <a:gd name="T4" fmla="*/ 0 w 39"/>
                <a:gd name="T5" fmla="*/ 3 h 55"/>
                <a:gd name="T6" fmla="*/ 5 w 39"/>
                <a:gd name="T7" fmla="*/ 0 h 55"/>
                <a:gd name="T8" fmla="*/ 39 w 39"/>
                <a:gd name="T9" fmla="*/ 51 h 55"/>
              </a:gdLst>
              <a:ahLst/>
              <a:cxnLst>
                <a:cxn ang="0">
                  <a:pos x="T0" y="T1"/>
                </a:cxn>
                <a:cxn ang="0">
                  <a:pos x="T2" y="T3"/>
                </a:cxn>
                <a:cxn ang="0">
                  <a:pos x="T4" y="T5"/>
                </a:cxn>
                <a:cxn ang="0">
                  <a:pos x="T6" y="T7"/>
                </a:cxn>
                <a:cxn ang="0">
                  <a:pos x="T8" y="T9"/>
                </a:cxn>
              </a:cxnLst>
              <a:rect l="0" t="0" r="r" b="b"/>
              <a:pathLst>
                <a:path w="39" h="55">
                  <a:moveTo>
                    <a:pt x="39" y="51"/>
                  </a:moveTo>
                  <a:lnTo>
                    <a:pt x="34" y="55"/>
                  </a:lnTo>
                  <a:lnTo>
                    <a:pt x="0" y="3"/>
                  </a:lnTo>
                  <a:lnTo>
                    <a:pt x="5" y="0"/>
                  </a:lnTo>
                  <a:lnTo>
                    <a:pt x="39" y="51"/>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48">
              <a:extLst>
                <a:ext uri="{FF2B5EF4-FFF2-40B4-BE49-F238E27FC236}">
                  <a16:creationId xmlns:a16="http://schemas.microsoft.com/office/drawing/2014/main" id="{7D8D9A07-9A43-4EBF-BE27-48575C19706E}"/>
                </a:ext>
              </a:extLst>
            </p:cNvPr>
            <p:cNvSpPr>
              <a:spLocks/>
            </p:cNvSpPr>
            <p:nvPr/>
          </p:nvSpPr>
          <p:spPr bwMode="auto">
            <a:xfrm>
              <a:off x="5489575" y="6156325"/>
              <a:ext cx="65088" cy="103188"/>
            </a:xfrm>
            <a:custGeom>
              <a:avLst/>
              <a:gdLst>
                <a:gd name="T0" fmla="*/ 23 w 24"/>
                <a:gd name="T1" fmla="*/ 10 h 38"/>
                <a:gd name="T2" fmla="*/ 16 w 24"/>
                <a:gd name="T3" fmla="*/ 38 h 38"/>
                <a:gd name="T4" fmla="*/ 13 w 24"/>
                <a:gd name="T5" fmla="*/ 38 h 38"/>
                <a:gd name="T6" fmla="*/ 0 w 24"/>
                <a:gd name="T7" fmla="*/ 35 h 38"/>
                <a:gd name="T8" fmla="*/ 8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8" y="6"/>
                    <a:pt x="8" y="6"/>
                    <a:pt x="8" y="6"/>
                  </a:cubicBezTo>
                  <a:cubicBezTo>
                    <a:pt x="8" y="2"/>
                    <a:pt x="12" y="0"/>
                    <a:pt x="15" y="0"/>
                  </a:cubicBezTo>
                  <a:cubicBezTo>
                    <a:pt x="16" y="0"/>
                    <a:pt x="17" y="0"/>
                    <a:pt x="17" y="0"/>
                  </a:cubicBezTo>
                  <a:cubicBezTo>
                    <a:pt x="18" y="0"/>
                    <a:pt x="18" y="0"/>
                    <a:pt x="18" y="0"/>
                  </a:cubicBezTo>
                  <a:cubicBezTo>
                    <a:pt x="22" y="1"/>
                    <a:pt x="24" y="6"/>
                    <a:pt x="23"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49">
              <a:extLst>
                <a:ext uri="{FF2B5EF4-FFF2-40B4-BE49-F238E27FC236}">
                  <a16:creationId xmlns:a16="http://schemas.microsoft.com/office/drawing/2014/main" id="{500DFB1E-ED0D-4E79-8504-D3BFA8AF5C12}"/>
                </a:ext>
              </a:extLst>
            </p:cNvPr>
            <p:cNvSpPr>
              <a:spLocks/>
            </p:cNvSpPr>
            <p:nvPr/>
          </p:nvSpPr>
          <p:spPr bwMode="auto">
            <a:xfrm>
              <a:off x="5524500" y="6156325"/>
              <a:ext cx="30163" cy="103188"/>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8" y="5"/>
                    <a:pt x="5" y="0"/>
                    <a:pt x="5" y="0"/>
                  </a:cubicBezTo>
                  <a:cubicBezTo>
                    <a:pt x="9" y="1"/>
                    <a:pt x="11" y="6"/>
                    <a:pt x="10" y="10"/>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50">
              <a:extLst>
                <a:ext uri="{FF2B5EF4-FFF2-40B4-BE49-F238E27FC236}">
                  <a16:creationId xmlns:a16="http://schemas.microsoft.com/office/drawing/2014/main" id="{3CAC7F7F-7B33-44E5-A435-670A74AEBDDB}"/>
                </a:ext>
              </a:extLst>
            </p:cNvPr>
            <p:cNvSpPr>
              <a:spLocks/>
            </p:cNvSpPr>
            <p:nvPr/>
          </p:nvSpPr>
          <p:spPr bwMode="auto">
            <a:xfrm>
              <a:off x="5402263" y="6064250"/>
              <a:ext cx="122238" cy="160338"/>
            </a:xfrm>
            <a:custGeom>
              <a:avLst/>
              <a:gdLst>
                <a:gd name="T0" fmla="*/ 39 w 45"/>
                <a:gd name="T1" fmla="*/ 59 h 59"/>
                <a:gd name="T2" fmla="*/ 40 w 45"/>
                <a:gd name="T3" fmla="*/ 58 h 59"/>
                <a:gd name="T4" fmla="*/ 42 w 45"/>
                <a:gd name="T5" fmla="*/ 46 h 59"/>
                <a:gd name="T6" fmla="*/ 10 w 45"/>
                <a:gd name="T7" fmla="*/ 2 h 59"/>
                <a:gd name="T8" fmla="*/ 4 w 45"/>
                <a:gd name="T9" fmla="*/ 1 h 59"/>
                <a:gd name="T10" fmla="*/ 3 w 45"/>
                <a:gd name="T11" fmla="*/ 2 h 59"/>
                <a:gd name="T12" fmla="*/ 2 w 45"/>
                <a:gd name="T13" fmla="*/ 8 h 59"/>
                <a:gd name="T14" fmla="*/ 39 w 45"/>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39" y="59"/>
                  </a:moveTo>
                  <a:cubicBezTo>
                    <a:pt x="40" y="58"/>
                    <a:pt x="40" y="58"/>
                    <a:pt x="40" y="58"/>
                  </a:cubicBezTo>
                  <a:cubicBezTo>
                    <a:pt x="44" y="55"/>
                    <a:pt x="45" y="50"/>
                    <a:pt x="42" y="46"/>
                  </a:cubicBezTo>
                  <a:cubicBezTo>
                    <a:pt x="10" y="2"/>
                    <a:pt x="10" y="2"/>
                    <a:pt x="10" y="2"/>
                  </a:cubicBezTo>
                  <a:cubicBezTo>
                    <a:pt x="9" y="0"/>
                    <a:pt x="6" y="0"/>
                    <a:pt x="4" y="1"/>
                  </a:cubicBezTo>
                  <a:cubicBezTo>
                    <a:pt x="3" y="2"/>
                    <a:pt x="3" y="2"/>
                    <a:pt x="3" y="2"/>
                  </a:cubicBezTo>
                  <a:cubicBezTo>
                    <a:pt x="1" y="3"/>
                    <a:pt x="0" y="6"/>
                    <a:pt x="2" y="8"/>
                  </a:cubicBezTo>
                  <a:lnTo>
                    <a:pt x="39" y="59"/>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51">
              <a:extLst>
                <a:ext uri="{FF2B5EF4-FFF2-40B4-BE49-F238E27FC236}">
                  <a16:creationId xmlns:a16="http://schemas.microsoft.com/office/drawing/2014/main" id="{C64FA723-655A-44BC-8AE3-8E1C94091667}"/>
                </a:ext>
              </a:extLst>
            </p:cNvPr>
            <p:cNvSpPr>
              <a:spLocks/>
            </p:cNvSpPr>
            <p:nvPr/>
          </p:nvSpPr>
          <p:spPr bwMode="auto">
            <a:xfrm>
              <a:off x="5381625" y="6053138"/>
              <a:ext cx="150813" cy="195263"/>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2 w 56"/>
                <a:gd name="T11" fmla="*/ 2 h 72"/>
                <a:gd name="T12" fmla="*/ 1 w 56"/>
                <a:gd name="T13" fmla="*/ 8 h 72"/>
                <a:gd name="T14" fmla="*/ 46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5" y="68"/>
                    <a:pt x="56" y="65"/>
                    <a:pt x="55" y="64"/>
                  </a:cubicBezTo>
                  <a:cubicBezTo>
                    <a:pt x="10" y="2"/>
                    <a:pt x="10" y="2"/>
                    <a:pt x="10" y="2"/>
                  </a:cubicBezTo>
                  <a:cubicBezTo>
                    <a:pt x="8" y="0"/>
                    <a:pt x="6" y="0"/>
                    <a:pt x="4" y="1"/>
                  </a:cubicBezTo>
                  <a:cubicBezTo>
                    <a:pt x="2" y="2"/>
                    <a:pt x="2" y="2"/>
                    <a:pt x="2" y="2"/>
                  </a:cubicBezTo>
                  <a:cubicBezTo>
                    <a:pt x="0" y="4"/>
                    <a:pt x="0" y="6"/>
                    <a:pt x="1" y="8"/>
                  </a:cubicBezTo>
                  <a:cubicBezTo>
                    <a:pt x="46" y="70"/>
                    <a:pt x="46" y="70"/>
                    <a:pt x="46"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252">
              <a:extLst>
                <a:ext uri="{FF2B5EF4-FFF2-40B4-BE49-F238E27FC236}">
                  <a16:creationId xmlns:a16="http://schemas.microsoft.com/office/drawing/2014/main" id="{091C4C8A-1F00-4B64-8656-8EF037101E77}"/>
                </a:ext>
              </a:extLst>
            </p:cNvPr>
            <p:cNvSpPr>
              <a:spLocks/>
            </p:cNvSpPr>
            <p:nvPr/>
          </p:nvSpPr>
          <p:spPr bwMode="auto">
            <a:xfrm>
              <a:off x="5373688" y="6124575"/>
              <a:ext cx="169863" cy="196850"/>
            </a:xfrm>
            <a:custGeom>
              <a:avLst/>
              <a:gdLst>
                <a:gd name="T0" fmla="*/ 56 w 63"/>
                <a:gd name="T1" fmla="*/ 64 h 73"/>
                <a:gd name="T2" fmla="*/ 46 w 63"/>
                <a:gd name="T3" fmla="*/ 70 h 73"/>
                <a:gd name="T4" fmla="*/ 45 w 63"/>
                <a:gd name="T5" fmla="*/ 71 h 73"/>
                <a:gd name="T6" fmla="*/ 36 w 63"/>
                <a:gd name="T7" fmla="*/ 68 h 73"/>
                <a:gd name="T8" fmla="*/ 2 w 63"/>
                <a:gd name="T9" fmla="*/ 17 h 73"/>
                <a:gd name="T10" fmla="*/ 4 w 63"/>
                <a:gd name="T11" fmla="*/ 7 h 73"/>
                <a:gd name="T12" fmla="*/ 47 w 63"/>
                <a:gd name="T13" fmla="*/ 25 h 73"/>
                <a:gd name="T14" fmla="*/ 58 w 63"/>
                <a:gd name="T15" fmla="*/ 45 h 73"/>
                <a:gd name="T16" fmla="*/ 56 w 63"/>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3">
                  <a:moveTo>
                    <a:pt x="56" y="64"/>
                  </a:moveTo>
                  <a:cubicBezTo>
                    <a:pt x="46" y="70"/>
                    <a:pt x="46" y="70"/>
                    <a:pt x="46" y="70"/>
                  </a:cubicBezTo>
                  <a:cubicBezTo>
                    <a:pt x="45" y="71"/>
                    <a:pt x="45" y="71"/>
                    <a:pt x="45" y="71"/>
                  </a:cubicBezTo>
                  <a:cubicBezTo>
                    <a:pt x="42" y="73"/>
                    <a:pt x="38" y="72"/>
                    <a:pt x="36" y="68"/>
                  </a:cubicBezTo>
                  <a:cubicBezTo>
                    <a:pt x="2" y="17"/>
                    <a:pt x="2" y="17"/>
                    <a:pt x="2" y="17"/>
                  </a:cubicBezTo>
                  <a:cubicBezTo>
                    <a:pt x="0" y="13"/>
                    <a:pt x="1" y="9"/>
                    <a:pt x="4" y="7"/>
                  </a:cubicBezTo>
                  <a:cubicBezTo>
                    <a:pt x="15" y="0"/>
                    <a:pt x="38" y="12"/>
                    <a:pt x="47" y="25"/>
                  </a:cubicBezTo>
                  <a:cubicBezTo>
                    <a:pt x="58" y="45"/>
                    <a:pt x="58" y="45"/>
                    <a:pt x="58" y="45"/>
                  </a:cubicBezTo>
                  <a:cubicBezTo>
                    <a:pt x="63" y="52"/>
                    <a:pt x="62" y="60"/>
                    <a:pt x="56" y="6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253">
              <a:extLst>
                <a:ext uri="{FF2B5EF4-FFF2-40B4-BE49-F238E27FC236}">
                  <a16:creationId xmlns:a16="http://schemas.microsoft.com/office/drawing/2014/main" id="{3233C663-3203-4481-92CD-2EBAFDC646A4}"/>
                </a:ext>
              </a:extLst>
            </p:cNvPr>
            <p:cNvSpPr>
              <a:spLocks/>
            </p:cNvSpPr>
            <p:nvPr/>
          </p:nvSpPr>
          <p:spPr bwMode="auto">
            <a:xfrm>
              <a:off x="5373688" y="6134100"/>
              <a:ext cx="123825" cy="187325"/>
            </a:xfrm>
            <a:custGeom>
              <a:avLst/>
              <a:gdLst>
                <a:gd name="T0" fmla="*/ 46 w 46"/>
                <a:gd name="T1" fmla="*/ 66 h 69"/>
                <a:gd name="T2" fmla="*/ 45 w 46"/>
                <a:gd name="T3" fmla="*/ 67 h 69"/>
                <a:gd name="T4" fmla="*/ 36 w 46"/>
                <a:gd name="T5" fmla="*/ 64 h 69"/>
                <a:gd name="T6" fmla="*/ 2 w 46"/>
                <a:gd name="T7" fmla="*/ 13 h 69"/>
                <a:gd name="T8" fmla="*/ 4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5" y="67"/>
                    <a:pt x="45" y="67"/>
                    <a:pt x="45" y="67"/>
                  </a:cubicBezTo>
                  <a:cubicBezTo>
                    <a:pt x="42" y="69"/>
                    <a:pt x="38" y="68"/>
                    <a:pt x="36" y="64"/>
                  </a:cubicBezTo>
                  <a:cubicBezTo>
                    <a:pt x="2" y="13"/>
                    <a:pt x="2" y="13"/>
                    <a:pt x="2" y="13"/>
                  </a:cubicBezTo>
                  <a:cubicBezTo>
                    <a:pt x="0" y="9"/>
                    <a:pt x="1" y="5"/>
                    <a:pt x="4" y="3"/>
                  </a:cubicBezTo>
                  <a:cubicBezTo>
                    <a:pt x="8" y="0"/>
                    <a:pt x="25" y="46"/>
                    <a:pt x="46"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254">
              <a:extLst>
                <a:ext uri="{FF2B5EF4-FFF2-40B4-BE49-F238E27FC236}">
                  <a16:creationId xmlns:a16="http://schemas.microsoft.com/office/drawing/2014/main" id="{A8A7BC8A-AA8A-45B1-8D87-04F17A971B8F}"/>
                </a:ext>
              </a:extLst>
            </p:cNvPr>
            <p:cNvSpPr>
              <a:spLocks/>
            </p:cNvSpPr>
            <p:nvPr/>
          </p:nvSpPr>
          <p:spPr bwMode="auto">
            <a:xfrm>
              <a:off x="5505450" y="6126163"/>
              <a:ext cx="623888" cy="584200"/>
            </a:xfrm>
            <a:custGeom>
              <a:avLst/>
              <a:gdLst>
                <a:gd name="T0" fmla="*/ 230 w 230"/>
                <a:gd name="T1" fmla="*/ 25 h 215"/>
                <a:gd name="T2" fmla="*/ 148 w 230"/>
                <a:gd name="T3" fmla="*/ 202 h 215"/>
                <a:gd name="T4" fmla="*/ 146 w 230"/>
                <a:gd name="T5" fmla="*/ 207 h 215"/>
                <a:gd name="T6" fmla="*/ 115 w 230"/>
                <a:gd name="T7" fmla="*/ 207 h 215"/>
                <a:gd name="T8" fmla="*/ 112 w 230"/>
                <a:gd name="T9" fmla="*/ 203 h 215"/>
                <a:gd name="T10" fmla="*/ 0 w 230"/>
                <a:gd name="T11" fmla="*/ 88 h 215"/>
                <a:gd name="T12" fmla="*/ 24 w 230"/>
                <a:gd name="T13" fmla="*/ 76 h 215"/>
                <a:gd name="T14" fmla="*/ 105 w 230"/>
                <a:gd name="T15" fmla="*/ 139 h 215"/>
                <a:gd name="T16" fmla="*/ 130 w 230"/>
                <a:gd name="T17" fmla="*/ 152 h 215"/>
                <a:gd name="T18" fmla="*/ 146 w 230"/>
                <a:gd name="T19" fmla="*/ 118 h 215"/>
                <a:gd name="T20" fmla="*/ 201 w 230"/>
                <a:gd name="T21" fmla="*/ 0 h 215"/>
                <a:gd name="T22" fmla="*/ 230 w 230"/>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15">
                  <a:moveTo>
                    <a:pt x="230" y="25"/>
                  </a:moveTo>
                  <a:cubicBezTo>
                    <a:pt x="148" y="202"/>
                    <a:pt x="148" y="202"/>
                    <a:pt x="148" y="202"/>
                  </a:cubicBezTo>
                  <a:cubicBezTo>
                    <a:pt x="146" y="207"/>
                    <a:pt x="146" y="207"/>
                    <a:pt x="146" y="207"/>
                  </a:cubicBezTo>
                  <a:cubicBezTo>
                    <a:pt x="134" y="215"/>
                    <a:pt x="124" y="213"/>
                    <a:pt x="115" y="207"/>
                  </a:cubicBezTo>
                  <a:cubicBezTo>
                    <a:pt x="114" y="205"/>
                    <a:pt x="113" y="204"/>
                    <a:pt x="112" y="203"/>
                  </a:cubicBezTo>
                  <a:cubicBezTo>
                    <a:pt x="80" y="175"/>
                    <a:pt x="42" y="135"/>
                    <a:pt x="0" y="88"/>
                  </a:cubicBezTo>
                  <a:cubicBezTo>
                    <a:pt x="24" y="76"/>
                    <a:pt x="24" y="76"/>
                    <a:pt x="24" y="76"/>
                  </a:cubicBezTo>
                  <a:cubicBezTo>
                    <a:pt x="52" y="101"/>
                    <a:pt x="80" y="124"/>
                    <a:pt x="105" y="139"/>
                  </a:cubicBezTo>
                  <a:cubicBezTo>
                    <a:pt x="114" y="144"/>
                    <a:pt x="122" y="148"/>
                    <a:pt x="130" y="152"/>
                  </a:cubicBezTo>
                  <a:cubicBezTo>
                    <a:pt x="146" y="118"/>
                    <a:pt x="146" y="118"/>
                    <a:pt x="146" y="118"/>
                  </a:cubicBezTo>
                  <a:cubicBezTo>
                    <a:pt x="201" y="0"/>
                    <a:pt x="201" y="0"/>
                    <a:pt x="201" y="0"/>
                  </a:cubicBezTo>
                  <a:lnTo>
                    <a:pt x="230" y="25"/>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255">
              <a:extLst>
                <a:ext uri="{FF2B5EF4-FFF2-40B4-BE49-F238E27FC236}">
                  <a16:creationId xmlns:a16="http://schemas.microsoft.com/office/drawing/2014/main" id="{FF64EBC0-6BBF-46CE-A009-734444535BF6}"/>
                </a:ext>
              </a:extLst>
            </p:cNvPr>
            <p:cNvSpPr>
              <a:spLocks/>
            </p:cNvSpPr>
            <p:nvPr/>
          </p:nvSpPr>
          <p:spPr bwMode="auto">
            <a:xfrm>
              <a:off x="5768975" y="6446838"/>
              <a:ext cx="138113" cy="263525"/>
            </a:xfrm>
            <a:custGeom>
              <a:avLst/>
              <a:gdLst>
                <a:gd name="T0" fmla="*/ 51 w 51"/>
                <a:gd name="T1" fmla="*/ 84 h 97"/>
                <a:gd name="T2" fmla="*/ 49 w 51"/>
                <a:gd name="T3" fmla="*/ 89 h 97"/>
                <a:gd name="T4" fmla="*/ 18 w 51"/>
                <a:gd name="T5" fmla="*/ 89 h 97"/>
                <a:gd name="T6" fmla="*/ 15 w 51"/>
                <a:gd name="T7" fmla="*/ 85 h 97"/>
                <a:gd name="T8" fmla="*/ 8 w 51"/>
                <a:gd name="T9" fmla="*/ 21 h 97"/>
                <a:gd name="T10" fmla="*/ 8 w 51"/>
                <a:gd name="T11" fmla="*/ 21 h 97"/>
                <a:gd name="T12" fmla="*/ 33 w 51"/>
                <a:gd name="T13" fmla="*/ 34 h 97"/>
                <a:gd name="T14" fmla="*/ 49 w 51"/>
                <a:gd name="T15" fmla="*/ 0 h 97"/>
                <a:gd name="T16" fmla="*/ 50 w 51"/>
                <a:gd name="T17" fmla="*/ 0 h 97"/>
                <a:gd name="T18" fmla="*/ 51 w 51"/>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7">
                  <a:moveTo>
                    <a:pt x="51" y="84"/>
                  </a:moveTo>
                  <a:cubicBezTo>
                    <a:pt x="49" y="89"/>
                    <a:pt x="49" y="89"/>
                    <a:pt x="49" y="89"/>
                  </a:cubicBezTo>
                  <a:cubicBezTo>
                    <a:pt x="37" y="97"/>
                    <a:pt x="27" y="95"/>
                    <a:pt x="18" y="89"/>
                  </a:cubicBezTo>
                  <a:cubicBezTo>
                    <a:pt x="17" y="87"/>
                    <a:pt x="16" y="86"/>
                    <a:pt x="15" y="85"/>
                  </a:cubicBezTo>
                  <a:cubicBezTo>
                    <a:pt x="2" y="64"/>
                    <a:pt x="0" y="43"/>
                    <a:pt x="8" y="21"/>
                  </a:cubicBezTo>
                  <a:cubicBezTo>
                    <a:pt x="8" y="21"/>
                    <a:pt x="8" y="21"/>
                    <a:pt x="8" y="21"/>
                  </a:cubicBezTo>
                  <a:cubicBezTo>
                    <a:pt x="17" y="26"/>
                    <a:pt x="25" y="30"/>
                    <a:pt x="33" y="34"/>
                  </a:cubicBezTo>
                  <a:cubicBezTo>
                    <a:pt x="49" y="0"/>
                    <a:pt x="49" y="0"/>
                    <a:pt x="49" y="0"/>
                  </a:cubicBezTo>
                  <a:cubicBezTo>
                    <a:pt x="50" y="0"/>
                    <a:pt x="50" y="0"/>
                    <a:pt x="50" y="0"/>
                  </a:cubicBezTo>
                  <a:lnTo>
                    <a:pt x="51" y="84"/>
                  </a:ln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256">
              <a:extLst>
                <a:ext uri="{FF2B5EF4-FFF2-40B4-BE49-F238E27FC236}">
                  <a16:creationId xmlns:a16="http://schemas.microsoft.com/office/drawing/2014/main" id="{4CFE42F1-EB87-4BD3-A027-9BF5B736BC92}"/>
                </a:ext>
              </a:extLst>
            </p:cNvPr>
            <p:cNvSpPr>
              <a:spLocks/>
            </p:cNvSpPr>
            <p:nvPr/>
          </p:nvSpPr>
          <p:spPr bwMode="auto">
            <a:xfrm>
              <a:off x="6088063" y="5915025"/>
              <a:ext cx="147638" cy="184150"/>
            </a:xfrm>
            <a:custGeom>
              <a:avLst/>
              <a:gdLst>
                <a:gd name="T0" fmla="*/ 93 w 93"/>
                <a:gd name="T1" fmla="*/ 0 h 116"/>
                <a:gd name="T2" fmla="*/ 93 w 93"/>
                <a:gd name="T3" fmla="*/ 116 h 116"/>
                <a:gd name="T4" fmla="*/ 16 w 93"/>
                <a:gd name="T5" fmla="*/ 116 h 116"/>
                <a:gd name="T6" fmla="*/ 12 w 93"/>
                <a:gd name="T7" fmla="*/ 79 h 116"/>
                <a:gd name="T8" fmla="*/ 11 w 93"/>
                <a:gd name="T9" fmla="*/ 56 h 116"/>
                <a:gd name="T10" fmla="*/ 11 w 93"/>
                <a:gd name="T11" fmla="*/ 38 h 116"/>
                <a:gd name="T12" fmla="*/ 0 w 93"/>
                <a:gd name="T13" fmla="*/ 15 h 116"/>
                <a:gd name="T14" fmla="*/ 93 w 9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16">
                  <a:moveTo>
                    <a:pt x="93" y="0"/>
                  </a:moveTo>
                  <a:lnTo>
                    <a:pt x="93" y="116"/>
                  </a:lnTo>
                  <a:lnTo>
                    <a:pt x="16" y="116"/>
                  </a:lnTo>
                  <a:lnTo>
                    <a:pt x="12" y="79"/>
                  </a:lnTo>
                  <a:lnTo>
                    <a:pt x="11" y="56"/>
                  </a:lnTo>
                  <a:lnTo>
                    <a:pt x="11" y="38"/>
                  </a:lnTo>
                  <a:lnTo>
                    <a:pt x="0" y="15"/>
                  </a:lnTo>
                  <a:lnTo>
                    <a:pt x="93"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257">
              <a:extLst>
                <a:ext uri="{FF2B5EF4-FFF2-40B4-BE49-F238E27FC236}">
                  <a16:creationId xmlns:a16="http://schemas.microsoft.com/office/drawing/2014/main" id="{FAD78EFC-C095-4C29-892E-61546401A460}"/>
                </a:ext>
              </a:extLst>
            </p:cNvPr>
            <p:cNvSpPr>
              <a:spLocks/>
            </p:cNvSpPr>
            <p:nvPr/>
          </p:nvSpPr>
          <p:spPr bwMode="auto">
            <a:xfrm>
              <a:off x="6088063" y="5915025"/>
              <a:ext cx="147638" cy="125413"/>
            </a:xfrm>
            <a:custGeom>
              <a:avLst/>
              <a:gdLst>
                <a:gd name="T0" fmla="*/ 54 w 54"/>
                <a:gd name="T1" fmla="*/ 0 h 46"/>
                <a:gd name="T2" fmla="*/ 54 w 54"/>
                <a:gd name="T3" fmla="*/ 17 h 46"/>
                <a:gd name="T4" fmla="*/ 7 w 54"/>
                <a:gd name="T5" fmla="*/ 46 h 46"/>
                <a:gd name="T6" fmla="*/ 6 w 54"/>
                <a:gd name="T7" fmla="*/ 33 h 46"/>
                <a:gd name="T8" fmla="*/ 6 w 54"/>
                <a:gd name="T9" fmla="*/ 22 h 46"/>
                <a:gd name="T10" fmla="*/ 0 w 54"/>
                <a:gd name="T11" fmla="*/ 9 h 46"/>
                <a:gd name="T12" fmla="*/ 54 w 5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4" h="46">
                  <a:moveTo>
                    <a:pt x="54" y="0"/>
                  </a:moveTo>
                  <a:cubicBezTo>
                    <a:pt x="54" y="17"/>
                    <a:pt x="54" y="17"/>
                    <a:pt x="54" y="17"/>
                  </a:cubicBezTo>
                  <a:cubicBezTo>
                    <a:pt x="39" y="17"/>
                    <a:pt x="7" y="46"/>
                    <a:pt x="7" y="46"/>
                  </a:cubicBezTo>
                  <a:cubicBezTo>
                    <a:pt x="6" y="33"/>
                    <a:pt x="6" y="33"/>
                    <a:pt x="6" y="33"/>
                  </a:cubicBezTo>
                  <a:cubicBezTo>
                    <a:pt x="6" y="22"/>
                    <a:pt x="6" y="22"/>
                    <a:pt x="6" y="22"/>
                  </a:cubicBezTo>
                  <a:cubicBezTo>
                    <a:pt x="0" y="9"/>
                    <a:pt x="0" y="9"/>
                    <a:pt x="0" y="9"/>
                  </a:cubicBezTo>
                  <a:lnTo>
                    <a:pt x="54"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258">
              <a:extLst>
                <a:ext uri="{FF2B5EF4-FFF2-40B4-BE49-F238E27FC236}">
                  <a16:creationId xmlns:a16="http://schemas.microsoft.com/office/drawing/2014/main" id="{D3CF917B-46E4-4B9F-80CE-23E879A1A439}"/>
                </a:ext>
              </a:extLst>
            </p:cNvPr>
            <p:cNvSpPr>
              <a:spLocks/>
            </p:cNvSpPr>
            <p:nvPr/>
          </p:nvSpPr>
          <p:spPr bwMode="auto">
            <a:xfrm>
              <a:off x="5918200" y="9029700"/>
              <a:ext cx="292100" cy="244475"/>
            </a:xfrm>
            <a:custGeom>
              <a:avLst/>
              <a:gdLst>
                <a:gd name="T0" fmla="*/ 77 w 108"/>
                <a:gd name="T1" fmla="*/ 0 h 90"/>
                <a:gd name="T2" fmla="*/ 77 w 108"/>
                <a:gd name="T3" fmla="*/ 17 h 90"/>
                <a:gd name="T4" fmla="*/ 0 w 108"/>
                <a:gd name="T5" fmla="*/ 68 h 90"/>
                <a:gd name="T6" fmla="*/ 12 w 108"/>
                <a:gd name="T7" fmla="*/ 79 h 90"/>
                <a:gd name="T8" fmla="*/ 108 w 108"/>
                <a:gd name="T9" fmla="*/ 31 h 90"/>
                <a:gd name="T10" fmla="*/ 105 w 108"/>
                <a:gd name="T11" fmla="*/ 0 h 90"/>
                <a:gd name="T12" fmla="*/ 77 w 10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8" h="90">
                  <a:moveTo>
                    <a:pt x="77" y="0"/>
                  </a:moveTo>
                  <a:cubicBezTo>
                    <a:pt x="77" y="17"/>
                    <a:pt x="77" y="17"/>
                    <a:pt x="77" y="17"/>
                  </a:cubicBezTo>
                  <a:cubicBezTo>
                    <a:pt x="0" y="68"/>
                    <a:pt x="0" y="68"/>
                    <a:pt x="0" y="68"/>
                  </a:cubicBezTo>
                  <a:cubicBezTo>
                    <a:pt x="12" y="79"/>
                    <a:pt x="12" y="79"/>
                    <a:pt x="12" y="79"/>
                  </a:cubicBezTo>
                  <a:cubicBezTo>
                    <a:pt x="12" y="79"/>
                    <a:pt x="51" y="90"/>
                    <a:pt x="108" y="31"/>
                  </a:cubicBezTo>
                  <a:cubicBezTo>
                    <a:pt x="105" y="0"/>
                    <a:pt x="105" y="0"/>
                    <a:pt x="105" y="0"/>
                  </a:cubicBez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259">
              <a:extLst>
                <a:ext uri="{FF2B5EF4-FFF2-40B4-BE49-F238E27FC236}">
                  <a16:creationId xmlns:a16="http://schemas.microsoft.com/office/drawing/2014/main" id="{359A58F7-781D-4BD9-BE7A-CBE4B3AFD4C1}"/>
                </a:ext>
              </a:extLst>
            </p:cNvPr>
            <p:cNvSpPr>
              <a:spLocks/>
            </p:cNvSpPr>
            <p:nvPr/>
          </p:nvSpPr>
          <p:spPr bwMode="auto">
            <a:xfrm>
              <a:off x="5811838" y="9097963"/>
              <a:ext cx="458788" cy="214313"/>
            </a:xfrm>
            <a:custGeom>
              <a:avLst/>
              <a:gdLst>
                <a:gd name="T0" fmla="*/ 0 w 169"/>
                <a:gd name="T1" fmla="*/ 59 h 79"/>
                <a:gd name="T2" fmla="*/ 39 w 169"/>
                <a:gd name="T3" fmla="*/ 40 h 79"/>
                <a:gd name="T4" fmla="*/ 85 w 169"/>
                <a:gd name="T5" fmla="*/ 45 h 79"/>
                <a:gd name="T6" fmla="*/ 150 w 169"/>
                <a:gd name="T7" fmla="*/ 0 h 79"/>
                <a:gd name="T8" fmla="*/ 150 w 169"/>
                <a:gd name="T9" fmla="*/ 40 h 79"/>
                <a:gd name="T10" fmla="*/ 65 w 169"/>
                <a:gd name="T11" fmla="*/ 74 h 79"/>
                <a:gd name="T12" fmla="*/ 0 w 169"/>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69" h="79">
                  <a:moveTo>
                    <a:pt x="0" y="59"/>
                  </a:moveTo>
                  <a:cubicBezTo>
                    <a:pt x="6" y="51"/>
                    <a:pt x="19" y="44"/>
                    <a:pt x="39" y="40"/>
                  </a:cubicBezTo>
                  <a:cubicBezTo>
                    <a:pt x="39" y="40"/>
                    <a:pt x="59" y="62"/>
                    <a:pt x="85" y="45"/>
                  </a:cubicBezTo>
                  <a:cubicBezTo>
                    <a:pt x="110" y="28"/>
                    <a:pt x="150" y="0"/>
                    <a:pt x="150" y="0"/>
                  </a:cubicBezTo>
                  <a:cubicBezTo>
                    <a:pt x="150" y="0"/>
                    <a:pt x="169" y="17"/>
                    <a:pt x="150" y="40"/>
                  </a:cubicBezTo>
                  <a:cubicBezTo>
                    <a:pt x="150" y="40"/>
                    <a:pt x="130" y="28"/>
                    <a:pt x="65" y="74"/>
                  </a:cubicBezTo>
                  <a:cubicBezTo>
                    <a:pt x="65" y="74"/>
                    <a:pt x="39"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260">
              <a:extLst>
                <a:ext uri="{FF2B5EF4-FFF2-40B4-BE49-F238E27FC236}">
                  <a16:creationId xmlns:a16="http://schemas.microsoft.com/office/drawing/2014/main" id="{07C5A7A2-9161-4865-BAA3-FB9E4A8AC8A5}"/>
                </a:ext>
              </a:extLst>
            </p:cNvPr>
            <p:cNvSpPr>
              <a:spLocks/>
            </p:cNvSpPr>
            <p:nvPr/>
          </p:nvSpPr>
          <p:spPr bwMode="auto">
            <a:xfrm>
              <a:off x="6183313" y="9196388"/>
              <a:ext cx="34925" cy="103188"/>
            </a:xfrm>
            <a:custGeom>
              <a:avLst/>
              <a:gdLst>
                <a:gd name="T0" fmla="*/ 0 w 13"/>
                <a:gd name="T1" fmla="*/ 3 h 38"/>
                <a:gd name="T2" fmla="*/ 1 w 13"/>
                <a:gd name="T3" fmla="*/ 38 h 38"/>
                <a:gd name="T4" fmla="*/ 7 w 13"/>
                <a:gd name="T5" fmla="*/ 38 h 38"/>
                <a:gd name="T6" fmla="*/ 13 w 13"/>
                <a:gd name="T7" fmla="*/ 4 h 38"/>
                <a:gd name="T8" fmla="*/ 0 w 13"/>
                <a:gd name="T9" fmla="*/ 3 h 38"/>
              </a:gdLst>
              <a:ahLst/>
              <a:cxnLst>
                <a:cxn ang="0">
                  <a:pos x="T0" y="T1"/>
                </a:cxn>
                <a:cxn ang="0">
                  <a:pos x="T2" y="T3"/>
                </a:cxn>
                <a:cxn ang="0">
                  <a:pos x="T4" y="T5"/>
                </a:cxn>
                <a:cxn ang="0">
                  <a:pos x="T6" y="T7"/>
                </a:cxn>
                <a:cxn ang="0">
                  <a:pos x="T8" y="T9"/>
                </a:cxn>
              </a:cxnLst>
              <a:rect l="0" t="0" r="r" b="b"/>
              <a:pathLst>
                <a:path w="13" h="38">
                  <a:moveTo>
                    <a:pt x="0" y="3"/>
                  </a:moveTo>
                  <a:cubicBezTo>
                    <a:pt x="1" y="38"/>
                    <a:pt x="1" y="38"/>
                    <a:pt x="1" y="38"/>
                  </a:cubicBezTo>
                  <a:cubicBezTo>
                    <a:pt x="7" y="38"/>
                    <a:pt x="7" y="38"/>
                    <a:pt x="7" y="38"/>
                  </a:cubicBezTo>
                  <a:cubicBezTo>
                    <a:pt x="13" y="4"/>
                    <a:pt x="13" y="4"/>
                    <a:pt x="13" y="4"/>
                  </a:cubicBezTo>
                  <a:cubicBezTo>
                    <a:pt x="8" y="1"/>
                    <a:pt x="4"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261">
              <a:extLst>
                <a:ext uri="{FF2B5EF4-FFF2-40B4-BE49-F238E27FC236}">
                  <a16:creationId xmlns:a16="http://schemas.microsoft.com/office/drawing/2014/main" id="{50E9859E-83B6-40C3-8841-802E0A980FF1}"/>
                </a:ext>
              </a:extLst>
            </p:cNvPr>
            <p:cNvSpPr>
              <a:spLocks/>
            </p:cNvSpPr>
            <p:nvPr/>
          </p:nvSpPr>
          <p:spPr bwMode="auto">
            <a:xfrm>
              <a:off x="6067425" y="8099425"/>
              <a:ext cx="176213" cy="336550"/>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262">
              <a:extLst>
                <a:ext uri="{FF2B5EF4-FFF2-40B4-BE49-F238E27FC236}">
                  <a16:creationId xmlns:a16="http://schemas.microsoft.com/office/drawing/2014/main" id="{868AD67B-5FC7-4A0B-A9A4-90712469FA0C}"/>
                </a:ext>
              </a:extLst>
            </p:cNvPr>
            <p:cNvSpPr>
              <a:spLocks/>
            </p:cNvSpPr>
            <p:nvPr/>
          </p:nvSpPr>
          <p:spPr bwMode="auto">
            <a:xfrm>
              <a:off x="6094413" y="8096250"/>
              <a:ext cx="169863" cy="455613"/>
            </a:xfrm>
            <a:custGeom>
              <a:avLst/>
              <a:gdLst>
                <a:gd name="T0" fmla="*/ 4 w 63"/>
                <a:gd name="T1" fmla="*/ 168 h 168"/>
                <a:gd name="T2" fmla="*/ 7 w 63"/>
                <a:gd name="T3" fmla="*/ 124 h 168"/>
                <a:gd name="T4" fmla="*/ 35 w 63"/>
                <a:gd name="T5" fmla="*/ 88 h 168"/>
                <a:gd name="T6" fmla="*/ 29 w 63"/>
                <a:gd name="T7" fmla="*/ 9 h 168"/>
                <a:gd name="T8" fmla="*/ 63 w 63"/>
                <a:gd name="T9" fmla="*/ 29 h 168"/>
                <a:gd name="T10" fmla="*/ 49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9"/>
                    <a:pt x="29" y="9"/>
                  </a:cubicBezTo>
                  <a:cubicBezTo>
                    <a:pt x="29" y="9"/>
                    <a:pt x="53" y="0"/>
                    <a:pt x="63" y="29"/>
                  </a:cubicBezTo>
                  <a:cubicBezTo>
                    <a:pt x="63" y="29"/>
                    <a:pt x="43" y="40"/>
                    <a:pt x="49" y="119"/>
                  </a:cubicBezTo>
                  <a:cubicBezTo>
                    <a:pt x="49" y="119"/>
                    <a:pt x="41"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263">
              <a:extLst>
                <a:ext uri="{FF2B5EF4-FFF2-40B4-BE49-F238E27FC236}">
                  <a16:creationId xmlns:a16="http://schemas.microsoft.com/office/drawing/2014/main" id="{4F3BDB1E-E8C1-424B-8CE5-9EE2F67BAD8F}"/>
                </a:ext>
              </a:extLst>
            </p:cNvPr>
            <p:cNvSpPr>
              <a:spLocks/>
            </p:cNvSpPr>
            <p:nvPr/>
          </p:nvSpPr>
          <p:spPr bwMode="auto">
            <a:xfrm>
              <a:off x="6245225" y="8175625"/>
              <a:ext cx="90488" cy="73025"/>
            </a:xfrm>
            <a:custGeom>
              <a:avLst/>
              <a:gdLst>
                <a:gd name="T0" fmla="*/ 0 w 33"/>
                <a:gd name="T1" fmla="*/ 10 h 27"/>
                <a:gd name="T2" fmla="*/ 30 w 33"/>
                <a:gd name="T3" fmla="*/ 27 h 27"/>
                <a:gd name="T4" fmla="*/ 33 w 33"/>
                <a:gd name="T5" fmla="*/ 22 h 27"/>
                <a:gd name="T6" fmla="*/ 7 w 33"/>
                <a:gd name="T7" fmla="*/ 0 h 27"/>
                <a:gd name="T8" fmla="*/ 0 w 33"/>
                <a:gd name="T9" fmla="*/ 10 h 27"/>
              </a:gdLst>
              <a:ahLst/>
              <a:cxnLst>
                <a:cxn ang="0">
                  <a:pos x="T0" y="T1"/>
                </a:cxn>
                <a:cxn ang="0">
                  <a:pos x="T2" y="T3"/>
                </a:cxn>
                <a:cxn ang="0">
                  <a:pos x="T4" y="T5"/>
                </a:cxn>
                <a:cxn ang="0">
                  <a:pos x="T6" y="T7"/>
                </a:cxn>
                <a:cxn ang="0">
                  <a:pos x="T8" y="T9"/>
                </a:cxn>
              </a:cxnLst>
              <a:rect l="0" t="0" r="r" b="b"/>
              <a:pathLst>
                <a:path w="33" h="27">
                  <a:moveTo>
                    <a:pt x="0" y="10"/>
                  </a:moveTo>
                  <a:cubicBezTo>
                    <a:pt x="30" y="27"/>
                    <a:pt x="30" y="27"/>
                    <a:pt x="30" y="27"/>
                  </a:cubicBezTo>
                  <a:cubicBezTo>
                    <a:pt x="33" y="22"/>
                    <a:pt x="33" y="22"/>
                    <a:pt x="33"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264">
              <a:extLst>
                <a:ext uri="{FF2B5EF4-FFF2-40B4-BE49-F238E27FC236}">
                  <a16:creationId xmlns:a16="http://schemas.microsoft.com/office/drawing/2014/main" id="{1B45BEE7-D1EF-4F41-893B-936D55D33EDC}"/>
                </a:ext>
              </a:extLst>
            </p:cNvPr>
            <p:cNvSpPr>
              <a:spLocks/>
            </p:cNvSpPr>
            <p:nvPr/>
          </p:nvSpPr>
          <p:spPr bwMode="auto">
            <a:xfrm>
              <a:off x="5776913" y="7180263"/>
              <a:ext cx="501650" cy="1860550"/>
            </a:xfrm>
            <a:custGeom>
              <a:avLst/>
              <a:gdLst>
                <a:gd name="T0" fmla="*/ 167 w 185"/>
                <a:gd name="T1" fmla="*/ 652 h 686"/>
                <a:gd name="T2" fmla="*/ 171 w 185"/>
                <a:gd name="T3" fmla="*/ 686 h 686"/>
                <a:gd name="T4" fmla="*/ 119 w 185"/>
                <a:gd name="T5" fmla="*/ 686 h 686"/>
                <a:gd name="T6" fmla="*/ 23 w 185"/>
                <a:gd name="T7" fmla="*/ 379 h 686"/>
                <a:gd name="T8" fmla="*/ 1 w 185"/>
                <a:gd name="T9" fmla="*/ 319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7 w 185"/>
                <a:gd name="T21" fmla="*/ 442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1" y="686"/>
                    <a:pt x="171" y="686"/>
                    <a:pt x="171" y="686"/>
                  </a:cubicBezTo>
                  <a:cubicBezTo>
                    <a:pt x="119" y="686"/>
                    <a:pt x="119" y="686"/>
                    <a:pt x="119" y="686"/>
                  </a:cubicBezTo>
                  <a:cubicBezTo>
                    <a:pt x="23" y="379"/>
                    <a:pt x="23" y="379"/>
                    <a:pt x="23" y="379"/>
                  </a:cubicBezTo>
                  <a:cubicBezTo>
                    <a:pt x="7" y="355"/>
                    <a:pt x="0" y="335"/>
                    <a:pt x="1" y="319"/>
                  </a:cubicBezTo>
                  <a:cubicBezTo>
                    <a:pt x="25" y="207"/>
                    <a:pt x="47" y="101"/>
                    <a:pt x="68" y="0"/>
                  </a:cubicBezTo>
                  <a:cubicBezTo>
                    <a:pt x="185" y="25"/>
                    <a:pt x="185" y="25"/>
                    <a:pt x="185" y="25"/>
                  </a:cubicBezTo>
                  <a:cubicBezTo>
                    <a:pt x="170" y="129"/>
                    <a:pt x="139" y="232"/>
                    <a:pt x="93" y="336"/>
                  </a:cubicBezTo>
                  <a:cubicBezTo>
                    <a:pt x="113" y="372"/>
                    <a:pt x="113" y="372"/>
                    <a:pt x="113" y="372"/>
                  </a:cubicBezTo>
                  <a:cubicBezTo>
                    <a:pt x="140" y="421"/>
                    <a:pt x="140" y="421"/>
                    <a:pt x="140" y="421"/>
                  </a:cubicBezTo>
                  <a:cubicBezTo>
                    <a:pt x="144" y="427"/>
                    <a:pt x="146" y="434"/>
                    <a:pt x="147" y="442"/>
                  </a:cubicBezTo>
                  <a:lnTo>
                    <a:pt x="167" y="65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265">
              <a:extLst>
                <a:ext uri="{FF2B5EF4-FFF2-40B4-BE49-F238E27FC236}">
                  <a16:creationId xmlns:a16="http://schemas.microsoft.com/office/drawing/2014/main" id="{F72C29D6-1CC1-43BA-B804-40E8826726C0}"/>
                </a:ext>
              </a:extLst>
            </p:cNvPr>
            <p:cNvSpPr>
              <a:spLocks/>
            </p:cNvSpPr>
            <p:nvPr/>
          </p:nvSpPr>
          <p:spPr bwMode="auto">
            <a:xfrm>
              <a:off x="5827713" y="5508625"/>
              <a:ext cx="490538" cy="582613"/>
            </a:xfrm>
            <a:custGeom>
              <a:avLst/>
              <a:gdLst>
                <a:gd name="T0" fmla="*/ 0 w 181"/>
                <a:gd name="T1" fmla="*/ 85 h 215"/>
                <a:gd name="T2" fmla="*/ 48 w 181"/>
                <a:gd name="T3" fmla="*/ 0 h 215"/>
                <a:gd name="T4" fmla="*/ 153 w 181"/>
                <a:gd name="T5" fmla="*/ 13 h 215"/>
                <a:gd name="T6" fmla="*/ 181 w 181"/>
                <a:gd name="T7" fmla="*/ 92 h 215"/>
                <a:gd name="T8" fmla="*/ 163 w 181"/>
                <a:gd name="T9" fmla="*/ 150 h 215"/>
                <a:gd name="T10" fmla="*/ 84 w 181"/>
                <a:gd name="T11" fmla="*/ 215 h 215"/>
                <a:gd name="T12" fmla="*/ 38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8" y="0"/>
                    <a:pt x="48" y="0"/>
                    <a:pt x="48" y="0"/>
                  </a:cubicBezTo>
                  <a:cubicBezTo>
                    <a:pt x="153" y="13"/>
                    <a:pt x="153" y="13"/>
                    <a:pt x="153" y="13"/>
                  </a:cubicBezTo>
                  <a:cubicBezTo>
                    <a:pt x="181" y="92"/>
                    <a:pt x="181" y="92"/>
                    <a:pt x="181" y="92"/>
                  </a:cubicBezTo>
                  <a:cubicBezTo>
                    <a:pt x="163" y="150"/>
                    <a:pt x="163" y="150"/>
                    <a:pt x="163" y="150"/>
                  </a:cubicBezTo>
                  <a:cubicBezTo>
                    <a:pt x="123" y="163"/>
                    <a:pt x="95" y="178"/>
                    <a:pt x="84" y="215"/>
                  </a:cubicBezTo>
                  <a:cubicBezTo>
                    <a:pt x="70" y="202"/>
                    <a:pt x="55" y="192"/>
                    <a:pt x="38" y="188"/>
                  </a:cubicBezTo>
                  <a:cubicBezTo>
                    <a:pt x="34" y="150"/>
                    <a:pt x="20" y="116"/>
                    <a:pt x="0"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266">
              <a:extLst>
                <a:ext uri="{FF2B5EF4-FFF2-40B4-BE49-F238E27FC236}">
                  <a16:creationId xmlns:a16="http://schemas.microsoft.com/office/drawing/2014/main" id="{FCCFC874-09DF-4A70-8F71-4C5F62078B78}"/>
                </a:ext>
              </a:extLst>
            </p:cNvPr>
            <p:cNvSpPr>
              <a:spLocks/>
            </p:cNvSpPr>
            <p:nvPr/>
          </p:nvSpPr>
          <p:spPr bwMode="auto">
            <a:xfrm>
              <a:off x="5205413" y="7096125"/>
              <a:ext cx="1076325" cy="1136650"/>
            </a:xfrm>
            <a:custGeom>
              <a:avLst/>
              <a:gdLst>
                <a:gd name="T0" fmla="*/ 255 w 397"/>
                <a:gd name="T1" fmla="*/ 0 h 419"/>
                <a:gd name="T2" fmla="*/ 69 w 397"/>
                <a:gd name="T3" fmla="*/ 115 h 419"/>
                <a:gd name="T4" fmla="*/ 20 w 397"/>
                <a:gd name="T5" fmla="*/ 162 h 419"/>
                <a:gd name="T6" fmla="*/ 57 w 397"/>
                <a:gd name="T7" fmla="*/ 241 h 419"/>
                <a:gd name="T8" fmla="*/ 320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69" y="115"/>
                  </a:cubicBezTo>
                  <a:cubicBezTo>
                    <a:pt x="47" y="128"/>
                    <a:pt x="31" y="143"/>
                    <a:pt x="20" y="162"/>
                  </a:cubicBezTo>
                  <a:cubicBezTo>
                    <a:pt x="0" y="196"/>
                    <a:pt x="15" y="221"/>
                    <a:pt x="57" y="241"/>
                  </a:cubicBezTo>
                  <a:cubicBezTo>
                    <a:pt x="320" y="402"/>
                    <a:pt x="320" y="402"/>
                    <a:pt x="320" y="402"/>
                  </a:cubicBezTo>
                  <a:cubicBezTo>
                    <a:pt x="337" y="419"/>
                    <a:pt x="337" y="419"/>
                    <a:pt x="337" y="419"/>
                  </a:cubicBezTo>
                  <a:cubicBezTo>
                    <a:pt x="343" y="373"/>
                    <a:pt x="343" y="373"/>
                    <a:pt x="343" y="373"/>
                  </a:cubicBezTo>
                  <a:cubicBezTo>
                    <a:pt x="214" y="232"/>
                    <a:pt x="214" y="232"/>
                    <a:pt x="214" y="232"/>
                  </a:cubicBezTo>
                  <a:cubicBezTo>
                    <a:pt x="207" y="225"/>
                    <a:pt x="199" y="219"/>
                    <a:pt x="191" y="215"/>
                  </a:cubicBezTo>
                  <a:cubicBezTo>
                    <a:pt x="148" y="194"/>
                    <a:pt x="148" y="194"/>
                    <a:pt x="148" y="194"/>
                  </a:cubicBezTo>
                  <a:cubicBezTo>
                    <a:pt x="219" y="168"/>
                    <a:pt x="306" y="122"/>
                    <a:pt x="397" y="71"/>
                  </a:cubicBezTo>
                  <a:lnTo>
                    <a:pt x="25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267">
              <a:extLst>
                <a:ext uri="{FF2B5EF4-FFF2-40B4-BE49-F238E27FC236}">
                  <a16:creationId xmlns:a16="http://schemas.microsoft.com/office/drawing/2014/main" id="{AFC6B2C4-F2B4-4CB3-A82B-F5E32ABBC4B3}"/>
                </a:ext>
              </a:extLst>
            </p:cNvPr>
            <p:cNvSpPr>
              <a:spLocks/>
            </p:cNvSpPr>
            <p:nvPr/>
          </p:nvSpPr>
          <p:spPr bwMode="auto">
            <a:xfrm>
              <a:off x="5807075" y="6086475"/>
              <a:ext cx="520700" cy="1201738"/>
            </a:xfrm>
            <a:custGeom>
              <a:avLst/>
              <a:gdLst>
                <a:gd name="T0" fmla="*/ 175 w 192"/>
                <a:gd name="T1" fmla="*/ 443 h 443"/>
                <a:gd name="T2" fmla="*/ 19 w 192"/>
                <a:gd name="T3" fmla="*/ 379 h 443"/>
                <a:gd name="T4" fmla="*/ 19 w 192"/>
                <a:gd name="T5" fmla="*/ 269 h 443"/>
                <a:gd name="T6" fmla="*/ 2 w 192"/>
                <a:gd name="T7" fmla="*/ 165 h 443"/>
                <a:gd name="T8" fmla="*/ 9 w 192"/>
                <a:gd name="T9" fmla="*/ 130 h 443"/>
                <a:gd name="T10" fmla="*/ 77 w 192"/>
                <a:gd name="T11" fmla="*/ 18 h 443"/>
                <a:gd name="T12" fmla="*/ 91 w 192"/>
                <a:gd name="T13" fmla="*/ 7 h 443"/>
                <a:gd name="T14" fmla="*/ 150 w 192"/>
                <a:gd name="T15" fmla="*/ 2 h 443"/>
                <a:gd name="T16" fmla="*/ 177 w 192"/>
                <a:gd name="T17" fmla="*/ 29 h 443"/>
                <a:gd name="T18" fmla="*/ 178 w 192"/>
                <a:gd name="T19" fmla="*/ 36 h 443"/>
                <a:gd name="T20" fmla="*/ 179 w 192"/>
                <a:gd name="T21" fmla="*/ 54 h 443"/>
                <a:gd name="T22" fmla="*/ 174 w 192"/>
                <a:gd name="T23" fmla="*/ 91 h 443"/>
                <a:gd name="T24" fmla="*/ 154 w 192"/>
                <a:gd name="T25" fmla="*/ 146 h 443"/>
                <a:gd name="T26" fmla="*/ 137 w 192"/>
                <a:gd name="T27" fmla="*/ 235 h 443"/>
                <a:gd name="T28" fmla="*/ 138 w 192"/>
                <a:gd name="T29" fmla="*/ 241 h 443"/>
                <a:gd name="T30" fmla="*/ 144 w 192"/>
                <a:gd name="T31" fmla="*/ 297 h 443"/>
                <a:gd name="T32" fmla="*/ 152 w 192"/>
                <a:gd name="T33" fmla="*/ 319 h 443"/>
                <a:gd name="T34" fmla="*/ 171 w 192"/>
                <a:gd name="T35" fmla="*/ 348 h 443"/>
                <a:gd name="T36" fmla="*/ 175 w 192"/>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2" h="443">
                  <a:moveTo>
                    <a:pt x="175" y="443"/>
                  </a:moveTo>
                  <a:cubicBezTo>
                    <a:pt x="103" y="440"/>
                    <a:pt x="50" y="408"/>
                    <a:pt x="19" y="379"/>
                  </a:cubicBezTo>
                  <a:cubicBezTo>
                    <a:pt x="19" y="269"/>
                    <a:pt x="19" y="269"/>
                    <a:pt x="19" y="269"/>
                  </a:cubicBezTo>
                  <a:cubicBezTo>
                    <a:pt x="2" y="165"/>
                    <a:pt x="2" y="165"/>
                    <a:pt x="2" y="165"/>
                  </a:cubicBezTo>
                  <a:cubicBezTo>
                    <a:pt x="0" y="153"/>
                    <a:pt x="3" y="140"/>
                    <a:pt x="9" y="130"/>
                  </a:cubicBezTo>
                  <a:cubicBezTo>
                    <a:pt x="77" y="18"/>
                    <a:pt x="77" y="18"/>
                    <a:pt x="77" y="18"/>
                  </a:cubicBezTo>
                  <a:cubicBezTo>
                    <a:pt x="80" y="13"/>
                    <a:pt x="85" y="9"/>
                    <a:pt x="91" y="7"/>
                  </a:cubicBezTo>
                  <a:cubicBezTo>
                    <a:pt x="108" y="1"/>
                    <a:pt x="129" y="0"/>
                    <a:pt x="150" y="2"/>
                  </a:cubicBezTo>
                  <a:cubicBezTo>
                    <a:pt x="165" y="3"/>
                    <a:pt x="176" y="15"/>
                    <a:pt x="177" y="29"/>
                  </a:cubicBezTo>
                  <a:cubicBezTo>
                    <a:pt x="178" y="36"/>
                    <a:pt x="178" y="36"/>
                    <a:pt x="178"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5"/>
                    <a:pt x="148" y="312"/>
                    <a:pt x="152" y="319"/>
                  </a:cubicBezTo>
                  <a:cubicBezTo>
                    <a:pt x="171" y="348"/>
                    <a:pt x="171" y="348"/>
                    <a:pt x="171" y="348"/>
                  </a:cubicBezTo>
                  <a:cubicBezTo>
                    <a:pt x="192" y="380"/>
                    <a:pt x="188" y="411"/>
                    <a:pt x="175" y="4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268">
              <a:extLst>
                <a:ext uri="{FF2B5EF4-FFF2-40B4-BE49-F238E27FC236}">
                  <a16:creationId xmlns:a16="http://schemas.microsoft.com/office/drawing/2014/main" id="{A59F76B2-FABF-45B7-AAA2-6F07D6DF00C1}"/>
                </a:ext>
              </a:extLst>
            </p:cNvPr>
            <p:cNvSpPr>
              <a:spLocks/>
            </p:cNvSpPr>
            <p:nvPr/>
          </p:nvSpPr>
          <p:spPr bwMode="auto">
            <a:xfrm>
              <a:off x="5734050" y="5368925"/>
              <a:ext cx="720725" cy="565150"/>
            </a:xfrm>
            <a:custGeom>
              <a:avLst/>
              <a:gdLst>
                <a:gd name="T0" fmla="*/ 266 w 266"/>
                <a:gd name="T1" fmla="*/ 103 h 208"/>
                <a:gd name="T2" fmla="*/ 202 w 266"/>
                <a:gd name="T3" fmla="*/ 39 h 208"/>
                <a:gd name="T4" fmla="*/ 201 w 266"/>
                <a:gd name="T5" fmla="*/ 39 h 208"/>
                <a:gd name="T6" fmla="*/ 136 w 266"/>
                <a:gd name="T7" fmla="*/ 0 h 208"/>
                <a:gd name="T8" fmla="*/ 69 w 266"/>
                <a:gd name="T9" fmla="*/ 45 h 208"/>
                <a:gd name="T10" fmla="*/ 59 w 266"/>
                <a:gd name="T11" fmla="*/ 45 h 208"/>
                <a:gd name="T12" fmla="*/ 0 w 266"/>
                <a:gd name="T13" fmla="*/ 103 h 208"/>
                <a:gd name="T14" fmla="*/ 59 w 266"/>
                <a:gd name="T15" fmla="*/ 162 h 208"/>
                <a:gd name="T16" fmla="*/ 104 w 266"/>
                <a:gd name="T17" fmla="*/ 142 h 208"/>
                <a:gd name="T18" fmla="*/ 104 w 266"/>
                <a:gd name="T19" fmla="*/ 144 h 208"/>
                <a:gd name="T20" fmla="*/ 168 w 266"/>
                <a:gd name="T21" fmla="*/ 208 h 208"/>
                <a:gd name="T22" fmla="*/ 198 w 266"/>
                <a:gd name="T23" fmla="*/ 200 h 208"/>
                <a:gd name="T24" fmla="*/ 202 w 266"/>
                <a:gd name="T25" fmla="*/ 200 h 208"/>
                <a:gd name="T26" fmla="*/ 266 w 266"/>
                <a:gd name="T27" fmla="*/ 136 h 208"/>
                <a:gd name="T28" fmla="*/ 264 w 266"/>
                <a:gd name="T29" fmla="*/ 120 h 208"/>
                <a:gd name="T30" fmla="*/ 266 w 266"/>
                <a:gd name="T31" fmla="*/ 1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08">
                  <a:moveTo>
                    <a:pt x="266" y="103"/>
                  </a:moveTo>
                  <a:cubicBezTo>
                    <a:pt x="266" y="68"/>
                    <a:pt x="237" y="39"/>
                    <a:pt x="202" y="39"/>
                  </a:cubicBezTo>
                  <a:cubicBezTo>
                    <a:pt x="201" y="39"/>
                    <a:pt x="201" y="39"/>
                    <a:pt x="201" y="39"/>
                  </a:cubicBezTo>
                  <a:cubicBezTo>
                    <a:pt x="189" y="16"/>
                    <a:pt x="164" y="0"/>
                    <a:pt x="136" y="0"/>
                  </a:cubicBezTo>
                  <a:cubicBezTo>
                    <a:pt x="106" y="0"/>
                    <a:pt x="80" y="19"/>
                    <a:pt x="69" y="45"/>
                  </a:cubicBezTo>
                  <a:cubicBezTo>
                    <a:pt x="66" y="45"/>
                    <a:pt x="63" y="45"/>
                    <a:pt x="59" y="45"/>
                  </a:cubicBezTo>
                  <a:cubicBezTo>
                    <a:pt x="27" y="45"/>
                    <a:pt x="0" y="71"/>
                    <a:pt x="0" y="103"/>
                  </a:cubicBezTo>
                  <a:cubicBezTo>
                    <a:pt x="0" y="136"/>
                    <a:pt x="27" y="162"/>
                    <a:pt x="59" y="162"/>
                  </a:cubicBezTo>
                  <a:cubicBezTo>
                    <a:pt x="77" y="162"/>
                    <a:pt x="93" y="154"/>
                    <a:pt x="104" y="142"/>
                  </a:cubicBezTo>
                  <a:cubicBezTo>
                    <a:pt x="104" y="142"/>
                    <a:pt x="104" y="143"/>
                    <a:pt x="104" y="144"/>
                  </a:cubicBezTo>
                  <a:cubicBezTo>
                    <a:pt x="104" y="179"/>
                    <a:pt x="132" y="208"/>
                    <a:pt x="168" y="208"/>
                  </a:cubicBezTo>
                  <a:cubicBezTo>
                    <a:pt x="179" y="208"/>
                    <a:pt x="189" y="205"/>
                    <a:pt x="198" y="200"/>
                  </a:cubicBezTo>
                  <a:cubicBezTo>
                    <a:pt x="200" y="200"/>
                    <a:pt x="201" y="200"/>
                    <a:pt x="202" y="200"/>
                  </a:cubicBezTo>
                  <a:cubicBezTo>
                    <a:pt x="237" y="200"/>
                    <a:pt x="266" y="172"/>
                    <a:pt x="266" y="136"/>
                  </a:cubicBezTo>
                  <a:cubicBezTo>
                    <a:pt x="266" y="131"/>
                    <a:pt x="265" y="125"/>
                    <a:pt x="264" y="120"/>
                  </a:cubicBezTo>
                  <a:cubicBezTo>
                    <a:pt x="265" y="115"/>
                    <a:pt x="266" y="109"/>
                    <a:pt x="266" y="103"/>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269">
              <a:extLst>
                <a:ext uri="{FF2B5EF4-FFF2-40B4-BE49-F238E27FC236}">
                  <a16:creationId xmlns:a16="http://schemas.microsoft.com/office/drawing/2014/main" id="{8F145A53-81BF-414C-BAAC-A7FED73B7C26}"/>
                </a:ext>
              </a:extLst>
            </p:cNvPr>
            <p:cNvSpPr>
              <a:spLocks/>
            </p:cNvSpPr>
            <p:nvPr/>
          </p:nvSpPr>
          <p:spPr bwMode="auto">
            <a:xfrm>
              <a:off x="5994400" y="6172200"/>
              <a:ext cx="300038" cy="952500"/>
            </a:xfrm>
            <a:custGeom>
              <a:avLst/>
              <a:gdLst>
                <a:gd name="T0" fmla="*/ 105 w 111"/>
                <a:gd name="T1" fmla="*/ 59 h 351"/>
                <a:gd name="T2" fmla="*/ 85 w 111"/>
                <a:gd name="T3" fmla="*/ 114 h 351"/>
                <a:gd name="T4" fmla="*/ 68 w 111"/>
                <a:gd name="T5" fmla="*/ 203 h 351"/>
                <a:gd name="T6" fmla="*/ 69 w 111"/>
                <a:gd name="T7" fmla="*/ 209 h 351"/>
                <a:gd name="T8" fmla="*/ 26 w 111"/>
                <a:gd name="T9" fmla="*/ 351 h 351"/>
                <a:gd name="T10" fmla="*/ 0 w 111"/>
                <a:gd name="T11" fmla="*/ 346 h 351"/>
                <a:gd name="T12" fmla="*/ 5 w 111"/>
                <a:gd name="T13" fmla="*/ 246 h 351"/>
                <a:gd name="T14" fmla="*/ 11 w 111"/>
                <a:gd name="T15" fmla="*/ 161 h 351"/>
                <a:gd name="T16" fmla="*/ 5 w 111"/>
                <a:gd name="T17" fmla="*/ 130 h 351"/>
                <a:gd name="T18" fmla="*/ 0 w 111"/>
                <a:gd name="T19" fmla="*/ 103 h 351"/>
                <a:gd name="T20" fmla="*/ 4 w 111"/>
                <a:gd name="T21" fmla="*/ 80 h 351"/>
                <a:gd name="T22" fmla="*/ 33 w 111"/>
                <a:gd name="T23" fmla="*/ 0 h 351"/>
                <a:gd name="T24" fmla="*/ 31 w 111"/>
                <a:gd name="T25" fmla="*/ 21 h 351"/>
                <a:gd name="T26" fmla="*/ 109 w 111"/>
                <a:gd name="T27" fmla="*/ 4 h 351"/>
                <a:gd name="T28" fmla="*/ 110 w 111"/>
                <a:gd name="T29" fmla="*/ 22 h 351"/>
                <a:gd name="T30" fmla="*/ 105 w 111"/>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351">
                  <a:moveTo>
                    <a:pt x="105" y="59"/>
                  </a:moveTo>
                  <a:cubicBezTo>
                    <a:pt x="85" y="114"/>
                    <a:pt x="85" y="114"/>
                    <a:pt x="85" y="114"/>
                  </a:cubicBezTo>
                  <a:cubicBezTo>
                    <a:pt x="68" y="203"/>
                    <a:pt x="68" y="203"/>
                    <a:pt x="68" y="203"/>
                  </a:cubicBezTo>
                  <a:cubicBezTo>
                    <a:pt x="69" y="209"/>
                    <a:pt x="69" y="209"/>
                    <a:pt x="69" y="209"/>
                  </a:cubicBezTo>
                  <a:cubicBezTo>
                    <a:pt x="26" y="351"/>
                    <a:pt x="26" y="351"/>
                    <a:pt x="26" y="351"/>
                  </a:cubicBezTo>
                  <a:cubicBezTo>
                    <a:pt x="0" y="346"/>
                    <a:pt x="0" y="346"/>
                    <a:pt x="0" y="346"/>
                  </a:cubicBezTo>
                  <a:cubicBezTo>
                    <a:pt x="5" y="246"/>
                    <a:pt x="5" y="246"/>
                    <a:pt x="5" y="246"/>
                  </a:cubicBezTo>
                  <a:cubicBezTo>
                    <a:pt x="11" y="161"/>
                    <a:pt x="11" y="161"/>
                    <a:pt x="11" y="161"/>
                  </a:cubicBezTo>
                  <a:cubicBezTo>
                    <a:pt x="12" y="151"/>
                    <a:pt x="10" y="140"/>
                    <a:pt x="5" y="130"/>
                  </a:cubicBezTo>
                  <a:cubicBezTo>
                    <a:pt x="2" y="122"/>
                    <a:pt x="0" y="112"/>
                    <a:pt x="0" y="103"/>
                  </a:cubicBezTo>
                  <a:cubicBezTo>
                    <a:pt x="0" y="95"/>
                    <a:pt x="1" y="87"/>
                    <a:pt x="4" y="80"/>
                  </a:cubicBezTo>
                  <a:cubicBezTo>
                    <a:pt x="33" y="0"/>
                    <a:pt x="33" y="0"/>
                    <a:pt x="33" y="0"/>
                  </a:cubicBezTo>
                  <a:cubicBezTo>
                    <a:pt x="31" y="21"/>
                    <a:pt x="31" y="21"/>
                    <a:pt x="31" y="21"/>
                  </a:cubicBezTo>
                  <a:cubicBezTo>
                    <a:pt x="109" y="4"/>
                    <a:pt x="109" y="4"/>
                    <a:pt x="109" y="4"/>
                  </a:cubicBezTo>
                  <a:cubicBezTo>
                    <a:pt x="110" y="22"/>
                    <a:pt x="110" y="22"/>
                    <a:pt x="110" y="22"/>
                  </a:cubicBezTo>
                  <a:cubicBezTo>
                    <a:pt x="111" y="34"/>
                    <a:pt x="109" y="47"/>
                    <a:pt x="105" y="59"/>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270">
              <a:extLst>
                <a:ext uri="{FF2B5EF4-FFF2-40B4-BE49-F238E27FC236}">
                  <a16:creationId xmlns:a16="http://schemas.microsoft.com/office/drawing/2014/main" id="{3EC82328-94D8-4F8D-9812-A99E66EF7346}"/>
                </a:ext>
              </a:extLst>
            </p:cNvPr>
            <p:cNvSpPr>
              <a:spLocks/>
            </p:cNvSpPr>
            <p:nvPr/>
          </p:nvSpPr>
          <p:spPr bwMode="auto">
            <a:xfrm>
              <a:off x="5492750" y="7621588"/>
              <a:ext cx="149225" cy="33338"/>
            </a:xfrm>
            <a:custGeom>
              <a:avLst/>
              <a:gdLst>
                <a:gd name="T0" fmla="*/ 72 w 94"/>
                <a:gd name="T1" fmla="*/ 0 h 21"/>
                <a:gd name="T2" fmla="*/ 0 w 94"/>
                <a:gd name="T3" fmla="*/ 21 h 21"/>
                <a:gd name="T4" fmla="*/ 94 w 94"/>
                <a:gd name="T5" fmla="*/ 10 h 21"/>
                <a:gd name="T6" fmla="*/ 72 w 94"/>
                <a:gd name="T7" fmla="*/ 0 h 21"/>
              </a:gdLst>
              <a:ahLst/>
              <a:cxnLst>
                <a:cxn ang="0">
                  <a:pos x="T0" y="T1"/>
                </a:cxn>
                <a:cxn ang="0">
                  <a:pos x="T2" y="T3"/>
                </a:cxn>
                <a:cxn ang="0">
                  <a:pos x="T4" y="T5"/>
                </a:cxn>
                <a:cxn ang="0">
                  <a:pos x="T6" y="T7"/>
                </a:cxn>
              </a:cxnLst>
              <a:rect l="0" t="0" r="r" b="b"/>
              <a:pathLst>
                <a:path w="94" h="21">
                  <a:moveTo>
                    <a:pt x="72" y="0"/>
                  </a:moveTo>
                  <a:lnTo>
                    <a:pt x="0" y="21"/>
                  </a:lnTo>
                  <a:lnTo>
                    <a:pt x="94" y="10"/>
                  </a:lnTo>
                  <a:lnTo>
                    <a:pt x="7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271">
              <a:extLst>
                <a:ext uri="{FF2B5EF4-FFF2-40B4-BE49-F238E27FC236}">
                  <a16:creationId xmlns:a16="http://schemas.microsoft.com/office/drawing/2014/main" id="{0634E332-40C4-4C50-878D-D77B95BDA26D}"/>
                </a:ext>
              </a:extLst>
            </p:cNvPr>
            <p:cNvSpPr>
              <a:spLocks/>
            </p:cNvSpPr>
            <p:nvPr/>
          </p:nvSpPr>
          <p:spPr bwMode="auto">
            <a:xfrm>
              <a:off x="5861050" y="7288213"/>
              <a:ext cx="411163" cy="366713"/>
            </a:xfrm>
            <a:custGeom>
              <a:avLst/>
              <a:gdLst>
                <a:gd name="T0" fmla="*/ 259 w 259"/>
                <a:gd name="T1" fmla="*/ 0 h 231"/>
                <a:gd name="T2" fmla="*/ 0 w 259"/>
                <a:gd name="T3" fmla="*/ 231 h 231"/>
                <a:gd name="T4" fmla="*/ 22 w 259"/>
                <a:gd name="T5" fmla="*/ 130 h 231"/>
                <a:gd name="T6" fmla="*/ 259 w 259"/>
                <a:gd name="T7" fmla="*/ 0 h 231"/>
              </a:gdLst>
              <a:ahLst/>
              <a:cxnLst>
                <a:cxn ang="0">
                  <a:pos x="T0" y="T1"/>
                </a:cxn>
                <a:cxn ang="0">
                  <a:pos x="T2" y="T3"/>
                </a:cxn>
                <a:cxn ang="0">
                  <a:pos x="T4" y="T5"/>
                </a:cxn>
                <a:cxn ang="0">
                  <a:pos x="T6" y="T7"/>
                </a:cxn>
              </a:cxnLst>
              <a:rect l="0" t="0" r="r" b="b"/>
              <a:pathLst>
                <a:path w="259" h="231">
                  <a:moveTo>
                    <a:pt x="259" y="0"/>
                  </a:moveTo>
                  <a:lnTo>
                    <a:pt x="0" y="231"/>
                  </a:lnTo>
                  <a:lnTo>
                    <a:pt x="22" y="130"/>
                  </a:lnTo>
                  <a:lnTo>
                    <a:pt x="25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272">
              <a:extLst>
                <a:ext uri="{FF2B5EF4-FFF2-40B4-BE49-F238E27FC236}">
                  <a16:creationId xmlns:a16="http://schemas.microsoft.com/office/drawing/2014/main" id="{C6A37A10-4D96-42C9-90AD-39029C797E46}"/>
                </a:ext>
              </a:extLst>
            </p:cNvPr>
            <p:cNvSpPr>
              <a:spLocks/>
            </p:cNvSpPr>
            <p:nvPr/>
          </p:nvSpPr>
          <p:spPr bwMode="auto">
            <a:xfrm>
              <a:off x="6072188" y="8186738"/>
              <a:ext cx="157163" cy="762000"/>
            </a:xfrm>
            <a:custGeom>
              <a:avLst/>
              <a:gdLst>
                <a:gd name="T0" fmla="*/ 58 w 58"/>
                <a:gd name="T1" fmla="*/ 281 h 281"/>
                <a:gd name="T2" fmla="*/ 0 w 58"/>
                <a:gd name="T3" fmla="*/ 0 h 281"/>
                <a:gd name="T4" fmla="*/ 4 w 58"/>
                <a:gd name="T5" fmla="*/ 1 h 281"/>
                <a:gd name="T6" fmla="*/ 31 w 58"/>
                <a:gd name="T7" fmla="*/ 50 h 281"/>
                <a:gd name="T8" fmla="*/ 38 w 58"/>
                <a:gd name="T9" fmla="*/ 71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2" y="1"/>
                    <a:pt x="4" y="1"/>
                  </a:cubicBezTo>
                  <a:cubicBezTo>
                    <a:pt x="31" y="50"/>
                    <a:pt x="31" y="50"/>
                    <a:pt x="31" y="50"/>
                  </a:cubicBezTo>
                  <a:cubicBezTo>
                    <a:pt x="35" y="56"/>
                    <a:pt x="37" y="63"/>
                    <a:pt x="38" y="71"/>
                  </a:cubicBezTo>
                  <a:lnTo>
                    <a:pt x="58" y="28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273">
              <a:extLst>
                <a:ext uri="{FF2B5EF4-FFF2-40B4-BE49-F238E27FC236}">
                  <a16:creationId xmlns:a16="http://schemas.microsoft.com/office/drawing/2014/main" id="{B429AB4A-8903-4716-A3D7-168558F0F692}"/>
                </a:ext>
              </a:extLst>
            </p:cNvPr>
            <p:cNvSpPr>
              <a:spLocks/>
            </p:cNvSpPr>
            <p:nvPr/>
          </p:nvSpPr>
          <p:spPr bwMode="auto">
            <a:xfrm>
              <a:off x="5969000" y="7177088"/>
              <a:ext cx="65088" cy="96838"/>
            </a:xfrm>
            <a:custGeom>
              <a:avLst/>
              <a:gdLst>
                <a:gd name="T0" fmla="*/ 41 w 41"/>
                <a:gd name="T1" fmla="*/ 7 h 61"/>
                <a:gd name="T2" fmla="*/ 24 w 41"/>
                <a:gd name="T3" fmla="*/ 2 h 61"/>
                <a:gd name="T4" fmla="*/ 19 w 41"/>
                <a:gd name="T5" fmla="*/ 0 h 61"/>
                <a:gd name="T6" fmla="*/ 0 w 41"/>
                <a:gd name="T7" fmla="*/ 53 h 61"/>
                <a:gd name="T8" fmla="*/ 5 w 41"/>
                <a:gd name="T9" fmla="*/ 55 h 61"/>
                <a:gd name="T10" fmla="*/ 22 w 41"/>
                <a:gd name="T11" fmla="*/ 61 h 61"/>
                <a:gd name="T12" fmla="*/ 41 w 41"/>
                <a:gd name="T13" fmla="*/ 7 h 61"/>
              </a:gdLst>
              <a:ahLst/>
              <a:cxnLst>
                <a:cxn ang="0">
                  <a:pos x="T0" y="T1"/>
                </a:cxn>
                <a:cxn ang="0">
                  <a:pos x="T2" y="T3"/>
                </a:cxn>
                <a:cxn ang="0">
                  <a:pos x="T4" y="T5"/>
                </a:cxn>
                <a:cxn ang="0">
                  <a:pos x="T6" y="T7"/>
                </a:cxn>
                <a:cxn ang="0">
                  <a:pos x="T8" y="T9"/>
                </a:cxn>
                <a:cxn ang="0">
                  <a:pos x="T10" y="T11"/>
                </a:cxn>
                <a:cxn ang="0">
                  <a:pos x="T12" y="T13"/>
                </a:cxn>
              </a:cxnLst>
              <a:rect l="0" t="0" r="r" b="b"/>
              <a:pathLst>
                <a:path w="41" h="61">
                  <a:moveTo>
                    <a:pt x="41" y="7"/>
                  </a:moveTo>
                  <a:lnTo>
                    <a:pt x="24" y="2"/>
                  </a:lnTo>
                  <a:lnTo>
                    <a:pt x="19" y="0"/>
                  </a:lnTo>
                  <a:lnTo>
                    <a:pt x="0" y="53"/>
                  </a:lnTo>
                  <a:lnTo>
                    <a:pt x="5" y="55"/>
                  </a:lnTo>
                  <a:lnTo>
                    <a:pt x="22" y="61"/>
                  </a:lnTo>
                  <a:lnTo>
                    <a:pt x="41"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274">
              <a:extLst>
                <a:ext uri="{FF2B5EF4-FFF2-40B4-BE49-F238E27FC236}">
                  <a16:creationId xmlns:a16="http://schemas.microsoft.com/office/drawing/2014/main" id="{A1E9C706-32A2-40C2-9249-F2595E263ECB}"/>
                </a:ext>
              </a:extLst>
            </p:cNvPr>
            <p:cNvSpPr>
              <a:spLocks/>
            </p:cNvSpPr>
            <p:nvPr/>
          </p:nvSpPr>
          <p:spPr bwMode="auto">
            <a:xfrm>
              <a:off x="5969000" y="7177088"/>
              <a:ext cx="38100" cy="87313"/>
            </a:xfrm>
            <a:custGeom>
              <a:avLst/>
              <a:gdLst>
                <a:gd name="T0" fmla="*/ 24 w 24"/>
                <a:gd name="T1" fmla="*/ 2 h 55"/>
                <a:gd name="T2" fmla="*/ 19 w 24"/>
                <a:gd name="T3" fmla="*/ 0 h 55"/>
                <a:gd name="T4" fmla="*/ 0 w 24"/>
                <a:gd name="T5" fmla="*/ 53 h 55"/>
                <a:gd name="T6" fmla="*/ 5 w 24"/>
                <a:gd name="T7" fmla="*/ 55 h 55"/>
                <a:gd name="T8" fmla="*/ 24 w 24"/>
                <a:gd name="T9" fmla="*/ 2 h 55"/>
              </a:gdLst>
              <a:ahLst/>
              <a:cxnLst>
                <a:cxn ang="0">
                  <a:pos x="T0" y="T1"/>
                </a:cxn>
                <a:cxn ang="0">
                  <a:pos x="T2" y="T3"/>
                </a:cxn>
                <a:cxn ang="0">
                  <a:pos x="T4" y="T5"/>
                </a:cxn>
                <a:cxn ang="0">
                  <a:pos x="T6" y="T7"/>
                </a:cxn>
                <a:cxn ang="0">
                  <a:pos x="T8" y="T9"/>
                </a:cxn>
              </a:cxnLst>
              <a:rect l="0" t="0" r="r" b="b"/>
              <a:pathLst>
                <a:path w="24" h="55">
                  <a:moveTo>
                    <a:pt x="24" y="2"/>
                  </a:moveTo>
                  <a:lnTo>
                    <a:pt x="19" y="0"/>
                  </a:lnTo>
                  <a:lnTo>
                    <a:pt x="0" y="53"/>
                  </a:lnTo>
                  <a:lnTo>
                    <a:pt x="5" y="55"/>
                  </a:lnTo>
                  <a:lnTo>
                    <a:pt x="24" y="2"/>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275">
              <a:extLst>
                <a:ext uri="{FF2B5EF4-FFF2-40B4-BE49-F238E27FC236}">
                  <a16:creationId xmlns:a16="http://schemas.microsoft.com/office/drawing/2014/main" id="{CC49DFF0-7A75-484D-B8D5-418E66E5D808}"/>
                </a:ext>
              </a:extLst>
            </p:cNvPr>
            <p:cNvSpPr>
              <a:spLocks/>
            </p:cNvSpPr>
            <p:nvPr/>
          </p:nvSpPr>
          <p:spPr bwMode="auto">
            <a:xfrm>
              <a:off x="5994400" y="7273925"/>
              <a:ext cx="39688" cy="95250"/>
            </a:xfrm>
            <a:custGeom>
              <a:avLst/>
              <a:gdLst>
                <a:gd name="T0" fmla="*/ 15 w 15"/>
                <a:gd name="T1" fmla="*/ 28 h 35"/>
                <a:gd name="T2" fmla="*/ 14 w 15"/>
                <a:gd name="T3" fmla="*/ 0 h 35"/>
                <a:gd name="T4" fmla="*/ 12 w 15"/>
                <a:gd name="T5" fmla="*/ 0 h 35"/>
                <a:gd name="T6" fmla="*/ 0 w 15"/>
                <a:gd name="T7" fmla="*/ 1 h 35"/>
                <a:gd name="T8" fmla="*/ 0 w 15"/>
                <a:gd name="T9" fmla="*/ 28 h 35"/>
                <a:gd name="T10" fmla="*/ 6 w 15"/>
                <a:gd name="T11" fmla="*/ 35 h 35"/>
                <a:gd name="T12" fmla="*/ 8 w 15"/>
                <a:gd name="T13" fmla="*/ 35 h 35"/>
                <a:gd name="T14" fmla="*/ 9 w 15"/>
                <a:gd name="T15" fmla="*/ 35 h 35"/>
                <a:gd name="T16" fmla="*/ 15 w 15"/>
                <a:gd name="T17"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8"/>
                  </a:moveTo>
                  <a:cubicBezTo>
                    <a:pt x="14" y="0"/>
                    <a:pt x="14" y="0"/>
                    <a:pt x="14" y="0"/>
                  </a:cubicBezTo>
                  <a:cubicBezTo>
                    <a:pt x="12" y="0"/>
                    <a:pt x="12" y="0"/>
                    <a:pt x="12" y="0"/>
                  </a:cubicBezTo>
                  <a:cubicBezTo>
                    <a:pt x="0" y="1"/>
                    <a:pt x="0" y="1"/>
                    <a:pt x="0" y="1"/>
                  </a:cubicBezTo>
                  <a:cubicBezTo>
                    <a:pt x="0" y="28"/>
                    <a:pt x="0" y="28"/>
                    <a:pt x="0" y="28"/>
                  </a:cubicBezTo>
                  <a:cubicBezTo>
                    <a:pt x="0" y="31"/>
                    <a:pt x="3" y="34"/>
                    <a:pt x="6" y="35"/>
                  </a:cubicBezTo>
                  <a:cubicBezTo>
                    <a:pt x="7" y="35"/>
                    <a:pt x="7" y="35"/>
                    <a:pt x="8" y="35"/>
                  </a:cubicBezTo>
                  <a:cubicBezTo>
                    <a:pt x="8" y="35"/>
                    <a:pt x="8" y="35"/>
                    <a:pt x="9" y="35"/>
                  </a:cubicBezTo>
                  <a:cubicBezTo>
                    <a:pt x="12" y="34"/>
                    <a:pt x="15" y="31"/>
                    <a:pt x="15"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276">
              <a:extLst>
                <a:ext uri="{FF2B5EF4-FFF2-40B4-BE49-F238E27FC236}">
                  <a16:creationId xmlns:a16="http://schemas.microsoft.com/office/drawing/2014/main" id="{690ECCF5-35DF-46DD-B33C-BD1CA8D03E32}"/>
                </a:ext>
              </a:extLst>
            </p:cNvPr>
            <p:cNvSpPr>
              <a:spLocks/>
            </p:cNvSpPr>
            <p:nvPr/>
          </p:nvSpPr>
          <p:spPr bwMode="auto">
            <a:xfrm>
              <a:off x="6018213" y="7273925"/>
              <a:ext cx="15875" cy="95250"/>
            </a:xfrm>
            <a:custGeom>
              <a:avLst/>
              <a:gdLst>
                <a:gd name="T0" fmla="*/ 6 w 6"/>
                <a:gd name="T1" fmla="*/ 28 h 35"/>
                <a:gd name="T2" fmla="*/ 5 w 6"/>
                <a:gd name="T3" fmla="*/ 0 h 35"/>
                <a:gd name="T4" fmla="*/ 3 w 6"/>
                <a:gd name="T5" fmla="*/ 0 h 35"/>
                <a:gd name="T6" fmla="*/ 0 w 6"/>
                <a:gd name="T7" fmla="*/ 35 h 35"/>
                <a:gd name="T8" fmla="*/ 6 w 6"/>
                <a:gd name="T9" fmla="*/ 28 h 35"/>
              </a:gdLst>
              <a:ahLst/>
              <a:cxnLst>
                <a:cxn ang="0">
                  <a:pos x="T0" y="T1"/>
                </a:cxn>
                <a:cxn ang="0">
                  <a:pos x="T2" y="T3"/>
                </a:cxn>
                <a:cxn ang="0">
                  <a:pos x="T4" y="T5"/>
                </a:cxn>
                <a:cxn ang="0">
                  <a:pos x="T6" y="T7"/>
                </a:cxn>
                <a:cxn ang="0">
                  <a:pos x="T8" y="T9"/>
                </a:cxn>
              </a:cxnLst>
              <a:rect l="0" t="0" r="r" b="b"/>
              <a:pathLst>
                <a:path w="6" h="35">
                  <a:moveTo>
                    <a:pt x="6" y="28"/>
                  </a:moveTo>
                  <a:cubicBezTo>
                    <a:pt x="5" y="0"/>
                    <a:pt x="5" y="0"/>
                    <a:pt x="5" y="0"/>
                  </a:cubicBezTo>
                  <a:cubicBezTo>
                    <a:pt x="3" y="0"/>
                    <a:pt x="3" y="0"/>
                    <a:pt x="3" y="0"/>
                  </a:cubicBezTo>
                  <a:cubicBezTo>
                    <a:pt x="3" y="31"/>
                    <a:pt x="0" y="35"/>
                    <a:pt x="0" y="35"/>
                  </a:cubicBezTo>
                  <a:cubicBezTo>
                    <a:pt x="3" y="34"/>
                    <a:pt x="6" y="31"/>
                    <a:pt x="6" y="28"/>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277">
              <a:extLst>
                <a:ext uri="{FF2B5EF4-FFF2-40B4-BE49-F238E27FC236}">
                  <a16:creationId xmlns:a16="http://schemas.microsoft.com/office/drawing/2014/main" id="{BDAB7204-9D08-42E1-8A7F-1CE1C8648AF8}"/>
                </a:ext>
              </a:extLst>
            </p:cNvPr>
            <p:cNvSpPr>
              <a:spLocks/>
            </p:cNvSpPr>
            <p:nvPr/>
          </p:nvSpPr>
          <p:spPr bwMode="auto">
            <a:xfrm>
              <a:off x="5911850" y="7223125"/>
              <a:ext cx="125413" cy="195263"/>
            </a:xfrm>
            <a:custGeom>
              <a:avLst/>
              <a:gdLst>
                <a:gd name="T0" fmla="*/ 37 w 46"/>
                <a:gd name="T1" fmla="*/ 5 h 72"/>
                <a:gd name="T2" fmla="*/ 27 w 46"/>
                <a:gd name="T3" fmla="*/ 2 h 72"/>
                <a:gd name="T4" fmla="*/ 25 w 46"/>
                <a:gd name="T5" fmla="*/ 1 h 72"/>
                <a:gd name="T6" fmla="*/ 18 w 46"/>
                <a:gd name="T7" fmla="*/ 6 h 72"/>
                <a:gd name="T8" fmla="*/ 1 w 46"/>
                <a:gd name="T9" fmla="*/ 60 h 72"/>
                <a:gd name="T10" fmla="*/ 5 w 46"/>
                <a:gd name="T11" fmla="*/ 68 h 72"/>
                <a:gd name="T12" fmla="*/ 38 w 46"/>
                <a:gd name="T13" fmla="*/ 41 h 72"/>
                <a:gd name="T14" fmla="*/ 44 w 46"/>
                <a:gd name="T15" fmla="*/ 21 h 72"/>
                <a:gd name="T16" fmla="*/ 37 w 46"/>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2">
                  <a:moveTo>
                    <a:pt x="37" y="5"/>
                  </a:moveTo>
                  <a:cubicBezTo>
                    <a:pt x="27" y="2"/>
                    <a:pt x="27" y="2"/>
                    <a:pt x="27" y="2"/>
                  </a:cubicBezTo>
                  <a:cubicBezTo>
                    <a:pt x="25" y="1"/>
                    <a:pt x="25" y="1"/>
                    <a:pt x="25" y="1"/>
                  </a:cubicBezTo>
                  <a:cubicBezTo>
                    <a:pt x="22" y="0"/>
                    <a:pt x="19" y="3"/>
                    <a:pt x="18" y="6"/>
                  </a:cubicBezTo>
                  <a:cubicBezTo>
                    <a:pt x="1" y="60"/>
                    <a:pt x="1" y="60"/>
                    <a:pt x="1" y="60"/>
                  </a:cubicBezTo>
                  <a:cubicBezTo>
                    <a:pt x="0" y="63"/>
                    <a:pt x="2" y="67"/>
                    <a:pt x="5" y="68"/>
                  </a:cubicBezTo>
                  <a:cubicBezTo>
                    <a:pt x="17" y="72"/>
                    <a:pt x="34" y="56"/>
                    <a:pt x="38" y="41"/>
                  </a:cubicBezTo>
                  <a:cubicBezTo>
                    <a:pt x="44" y="21"/>
                    <a:pt x="44" y="21"/>
                    <a:pt x="44" y="21"/>
                  </a:cubicBezTo>
                  <a:cubicBezTo>
                    <a:pt x="46" y="14"/>
                    <a:pt x="43" y="7"/>
                    <a:pt x="37"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278">
              <a:extLst>
                <a:ext uri="{FF2B5EF4-FFF2-40B4-BE49-F238E27FC236}">
                  <a16:creationId xmlns:a16="http://schemas.microsoft.com/office/drawing/2014/main" id="{23164CEA-2864-492E-8D94-989783D4FF66}"/>
                </a:ext>
              </a:extLst>
            </p:cNvPr>
            <p:cNvSpPr>
              <a:spLocks/>
            </p:cNvSpPr>
            <p:nvPr/>
          </p:nvSpPr>
          <p:spPr bwMode="auto">
            <a:xfrm>
              <a:off x="5911850" y="7223125"/>
              <a:ext cx="73025" cy="190500"/>
            </a:xfrm>
            <a:custGeom>
              <a:avLst/>
              <a:gdLst>
                <a:gd name="T0" fmla="*/ 27 w 27"/>
                <a:gd name="T1" fmla="*/ 2 h 70"/>
                <a:gd name="T2" fmla="*/ 25 w 27"/>
                <a:gd name="T3" fmla="*/ 1 h 70"/>
                <a:gd name="T4" fmla="*/ 18 w 27"/>
                <a:gd name="T5" fmla="*/ 6 h 70"/>
                <a:gd name="T6" fmla="*/ 1 w 27"/>
                <a:gd name="T7" fmla="*/ 60 h 70"/>
                <a:gd name="T8" fmla="*/ 5 w 27"/>
                <a:gd name="T9" fmla="*/ 68 h 70"/>
                <a:gd name="T10" fmla="*/ 27 w 27"/>
                <a:gd name="T11" fmla="*/ 2 h 70"/>
              </a:gdLst>
              <a:ahLst/>
              <a:cxnLst>
                <a:cxn ang="0">
                  <a:pos x="T0" y="T1"/>
                </a:cxn>
                <a:cxn ang="0">
                  <a:pos x="T2" y="T3"/>
                </a:cxn>
                <a:cxn ang="0">
                  <a:pos x="T4" y="T5"/>
                </a:cxn>
                <a:cxn ang="0">
                  <a:pos x="T6" y="T7"/>
                </a:cxn>
                <a:cxn ang="0">
                  <a:pos x="T8" y="T9"/>
                </a:cxn>
                <a:cxn ang="0">
                  <a:pos x="T10" y="T11"/>
                </a:cxn>
              </a:cxnLst>
              <a:rect l="0" t="0" r="r" b="b"/>
              <a:pathLst>
                <a:path w="27" h="70">
                  <a:moveTo>
                    <a:pt x="27" y="2"/>
                  </a:moveTo>
                  <a:cubicBezTo>
                    <a:pt x="25" y="1"/>
                    <a:pt x="25" y="1"/>
                    <a:pt x="25" y="1"/>
                  </a:cubicBezTo>
                  <a:cubicBezTo>
                    <a:pt x="22" y="0"/>
                    <a:pt x="19" y="3"/>
                    <a:pt x="18" y="6"/>
                  </a:cubicBezTo>
                  <a:cubicBezTo>
                    <a:pt x="1" y="60"/>
                    <a:pt x="1" y="60"/>
                    <a:pt x="1" y="60"/>
                  </a:cubicBezTo>
                  <a:cubicBezTo>
                    <a:pt x="0" y="63"/>
                    <a:pt x="2" y="67"/>
                    <a:pt x="5" y="68"/>
                  </a:cubicBezTo>
                  <a:cubicBezTo>
                    <a:pt x="10" y="70"/>
                    <a:pt x="13" y="25"/>
                    <a:pt x="27"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279">
              <a:extLst>
                <a:ext uri="{FF2B5EF4-FFF2-40B4-BE49-F238E27FC236}">
                  <a16:creationId xmlns:a16="http://schemas.microsoft.com/office/drawing/2014/main" id="{A1748A14-FF22-42C8-B74D-DE205CBA18D8}"/>
                </a:ext>
              </a:extLst>
            </p:cNvPr>
            <p:cNvSpPr>
              <a:spLocks/>
            </p:cNvSpPr>
            <p:nvPr/>
          </p:nvSpPr>
          <p:spPr bwMode="auto">
            <a:xfrm>
              <a:off x="5976938" y="6094413"/>
              <a:ext cx="312738" cy="1117600"/>
            </a:xfrm>
            <a:custGeom>
              <a:avLst/>
              <a:gdLst>
                <a:gd name="T0" fmla="*/ 37 w 115"/>
                <a:gd name="T1" fmla="*/ 39 h 412"/>
                <a:gd name="T2" fmla="*/ 27 w 115"/>
                <a:gd name="T3" fmla="*/ 231 h 412"/>
                <a:gd name="T4" fmla="*/ 0 w 115"/>
                <a:gd name="T5" fmla="*/ 403 h 412"/>
                <a:gd name="T6" fmla="*/ 27 w 115"/>
                <a:gd name="T7" fmla="*/ 412 h 412"/>
                <a:gd name="T8" fmla="*/ 70 w 115"/>
                <a:gd name="T9" fmla="*/ 239 h 412"/>
                <a:gd name="T10" fmla="*/ 114 w 115"/>
                <a:gd name="T11" fmla="*/ 40 h 412"/>
                <a:gd name="T12" fmla="*/ 111 w 115"/>
                <a:gd name="T13" fmla="*/ 26 h 412"/>
                <a:gd name="T14" fmla="*/ 66 w 115"/>
                <a:gd name="T15" fmla="*/ 4 h 412"/>
                <a:gd name="T16" fmla="*/ 37 w 115"/>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412">
                  <a:moveTo>
                    <a:pt x="37" y="39"/>
                  </a:moveTo>
                  <a:cubicBezTo>
                    <a:pt x="27" y="231"/>
                    <a:pt x="27" y="231"/>
                    <a:pt x="27" y="231"/>
                  </a:cubicBezTo>
                  <a:cubicBezTo>
                    <a:pt x="26" y="267"/>
                    <a:pt x="14" y="334"/>
                    <a:pt x="0" y="403"/>
                  </a:cubicBezTo>
                  <a:cubicBezTo>
                    <a:pt x="27" y="412"/>
                    <a:pt x="27" y="412"/>
                    <a:pt x="27" y="412"/>
                  </a:cubicBezTo>
                  <a:cubicBezTo>
                    <a:pt x="32" y="368"/>
                    <a:pt x="49" y="306"/>
                    <a:pt x="70" y="239"/>
                  </a:cubicBezTo>
                  <a:cubicBezTo>
                    <a:pt x="93" y="170"/>
                    <a:pt x="110" y="102"/>
                    <a:pt x="114" y="40"/>
                  </a:cubicBezTo>
                  <a:cubicBezTo>
                    <a:pt x="115" y="35"/>
                    <a:pt x="114" y="30"/>
                    <a:pt x="111" y="26"/>
                  </a:cubicBezTo>
                  <a:cubicBezTo>
                    <a:pt x="101" y="7"/>
                    <a:pt x="85" y="0"/>
                    <a:pt x="66" y="4"/>
                  </a:cubicBezTo>
                  <a:cubicBezTo>
                    <a:pt x="50" y="8"/>
                    <a:pt x="38" y="22"/>
                    <a:pt x="37" y="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6" name="Group 415">
            <a:extLst>
              <a:ext uri="{FF2B5EF4-FFF2-40B4-BE49-F238E27FC236}">
                <a16:creationId xmlns:a16="http://schemas.microsoft.com/office/drawing/2014/main" id="{F8340521-F061-4D59-AA77-4542DD702879}"/>
              </a:ext>
            </a:extLst>
          </p:cNvPr>
          <p:cNvGrpSpPr/>
          <p:nvPr/>
        </p:nvGrpSpPr>
        <p:grpSpPr>
          <a:xfrm>
            <a:off x="21359150" y="7839983"/>
            <a:ext cx="2201565" cy="2340015"/>
            <a:chOff x="22850475" y="7893050"/>
            <a:chExt cx="1539875" cy="1636713"/>
          </a:xfrm>
        </p:grpSpPr>
        <p:sp>
          <p:nvSpPr>
            <p:cNvPr id="366" name="Freeform 357">
              <a:extLst>
                <a:ext uri="{FF2B5EF4-FFF2-40B4-BE49-F238E27FC236}">
                  <a16:creationId xmlns:a16="http://schemas.microsoft.com/office/drawing/2014/main" id="{F5027F75-DFEA-49E4-A6D1-0E2247A84234}"/>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 name="T8" fmla="*/ 0 w 156"/>
                <a:gd name="T9" fmla="*/ 103 h 103"/>
              </a:gdLst>
              <a:ahLst/>
              <a:cxnLst>
                <a:cxn ang="0">
                  <a:pos x="T0" y="T1"/>
                </a:cxn>
                <a:cxn ang="0">
                  <a:pos x="T2" y="T3"/>
                </a:cxn>
                <a:cxn ang="0">
                  <a:pos x="T4" y="T5"/>
                </a:cxn>
                <a:cxn ang="0">
                  <a:pos x="T6" y="T7"/>
                </a:cxn>
                <a:cxn ang="0">
                  <a:pos x="T8" y="T9"/>
                </a:cxn>
              </a:cxnLst>
              <a:rect l="0" t="0" r="r" b="b"/>
              <a:pathLst>
                <a:path w="156" h="103">
                  <a:moveTo>
                    <a:pt x="0" y="103"/>
                  </a:moveTo>
                  <a:lnTo>
                    <a:pt x="4" y="82"/>
                  </a:lnTo>
                  <a:lnTo>
                    <a:pt x="140" y="0"/>
                  </a:lnTo>
                  <a:lnTo>
                    <a:pt x="156" y="22"/>
                  </a:lnTo>
                  <a:lnTo>
                    <a:pt x="0" y="103"/>
                  </a:ln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7" name="Freeform 358">
              <a:extLst>
                <a:ext uri="{FF2B5EF4-FFF2-40B4-BE49-F238E27FC236}">
                  <a16:creationId xmlns:a16="http://schemas.microsoft.com/office/drawing/2014/main" id="{866CC34F-C443-47F6-981D-B91AB8E95CAE}"/>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Lst>
              <a:ahLst/>
              <a:cxnLst>
                <a:cxn ang="0">
                  <a:pos x="T0" y="T1"/>
                </a:cxn>
                <a:cxn ang="0">
                  <a:pos x="T2" y="T3"/>
                </a:cxn>
                <a:cxn ang="0">
                  <a:pos x="T4" y="T5"/>
                </a:cxn>
                <a:cxn ang="0">
                  <a:pos x="T6" y="T7"/>
                </a:cxn>
              </a:cxnLst>
              <a:rect l="0" t="0" r="r" b="b"/>
              <a:pathLst>
                <a:path w="156" h="103">
                  <a:moveTo>
                    <a:pt x="0" y="103"/>
                  </a:moveTo>
                  <a:lnTo>
                    <a:pt x="4" y="82"/>
                  </a:lnTo>
                  <a:lnTo>
                    <a:pt x="140" y="0"/>
                  </a:lnTo>
                  <a:lnTo>
                    <a:pt x="156"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8" name="Freeform 359">
              <a:extLst>
                <a:ext uri="{FF2B5EF4-FFF2-40B4-BE49-F238E27FC236}">
                  <a16:creationId xmlns:a16="http://schemas.microsoft.com/office/drawing/2014/main" id="{C24E0F34-4210-46F0-9F46-02FBDA065F68}"/>
                </a:ext>
              </a:extLst>
            </p:cNvPr>
            <p:cNvSpPr>
              <a:spLocks/>
            </p:cNvSpPr>
            <p:nvPr/>
          </p:nvSpPr>
          <p:spPr bwMode="auto">
            <a:xfrm>
              <a:off x="22975888" y="7988300"/>
              <a:ext cx="1073150" cy="1093788"/>
            </a:xfrm>
            <a:custGeom>
              <a:avLst/>
              <a:gdLst>
                <a:gd name="T0" fmla="*/ 316 w 396"/>
                <a:gd name="T1" fmla="*/ 403 h 403"/>
                <a:gd name="T2" fmla="*/ 260 w 396"/>
                <a:gd name="T3" fmla="*/ 363 h 403"/>
                <a:gd name="T4" fmla="*/ 0 w 396"/>
                <a:gd name="T5" fmla="*/ 177 h 403"/>
                <a:gd name="T6" fmla="*/ 285 w 396"/>
                <a:gd name="T7" fmla="*/ 0 h 403"/>
                <a:gd name="T8" fmla="*/ 375 w 396"/>
                <a:gd name="T9" fmla="*/ 290 h 403"/>
                <a:gd name="T10" fmla="*/ 396 w 396"/>
                <a:gd name="T11" fmla="*/ 359 h 403"/>
                <a:gd name="T12" fmla="*/ 316 w 396"/>
                <a:gd name="T13" fmla="*/ 403 h 403"/>
              </a:gdLst>
              <a:ahLst/>
              <a:cxnLst>
                <a:cxn ang="0">
                  <a:pos x="T0" y="T1"/>
                </a:cxn>
                <a:cxn ang="0">
                  <a:pos x="T2" y="T3"/>
                </a:cxn>
                <a:cxn ang="0">
                  <a:pos x="T4" y="T5"/>
                </a:cxn>
                <a:cxn ang="0">
                  <a:pos x="T6" y="T7"/>
                </a:cxn>
                <a:cxn ang="0">
                  <a:pos x="T8" y="T9"/>
                </a:cxn>
                <a:cxn ang="0">
                  <a:pos x="T10" y="T11"/>
                </a:cxn>
                <a:cxn ang="0">
                  <a:pos x="T12" y="T13"/>
                </a:cxn>
              </a:cxnLst>
              <a:rect l="0" t="0" r="r" b="b"/>
              <a:pathLst>
                <a:path w="396" h="403">
                  <a:moveTo>
                    <a:pt x="316" y="403"/>
                  </a:moveTo>
                  <a:cubicBezTo>
                    <a:pt x="260" y="363"/>
                    <a:pt x="260" y="363"/>
                    <a:pt x="260" y="363"/>
                  </a:cubicBezTo>
                  <a:cubicBezTo>
                    <a:pt x="0" y="177"/>
                    <a:pt x="0" y="177"/>
                    <a:pt x="0" y="177"/>
                  </a:cubicBezTo>
                  <a:cubicBezTo>
                    <a:pt x="285" y="0"/>
                    <a:pt x="285" y="0"/>
                    <a:pt x="285" y="0"/>
                  </a:cubicBezTo>
                  <a:cubicBezTo>
                    <a:pt x="375" y="290"/>
                    <a:pt x="375" y="290"/>
                    <a:pt x="375" y="290"/>
                  </a:cubicBezTo>
                  <a:cubicBezTo>
                    <a:pt x="396" y="359"/>
                    <a:pt x="396" y="359"/>
                    <a:pt x="396" y="359"/>
                  </a:cubicBezTo>
                  <a:cubicBezTo>
                    <a:pt x="375" y="386"/>
                    <a:pt x="348" y="400"/>
                    <a:pt x="316" y="403"/>
                  </a:cubicBez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9" name="Freeform 360">
              <a:extLst>
                <a:ext uri="{FF2B5EF4-FFF2-40B4-BE49-F238E27FC236}">
                  <a16:creationId xmlns:a16="http://schemas.microsoft.com/office/drawing/2014/main" id="{9C0E2A4D-8A69-43CE-BB85-5D5882921B50}"/>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 name="T8" fmla="*/ 147 w 210"/>
                <a:gd name="T9" fmla="*/ 0 h 128"/>
              </a:gdLst>
              <a:ahLst/>
              <a:cxnLst>
                <a:cxn ang="0">
                  <a:pos x="T0" y="T1"/>
                </a:cxn>
                <a:cxn ang="0">
                  <a:pos x="T2" y="T3"/>
                </a:cxn>
                <a:cxn ang="0">
                  <a:pos x="T4" y="T5"/>
                </a:cxn>
                <a:cxn ang="0">
                  <a:pos x="T6" y="T7"/>
                </a:cxn>
                <a:cxn ang="0">
                  <a:pos x="T8" y="T9"/>
                </a:cxn>
              </a:cxnLst>
              <a:rect l="0" t="0" r="r" b="b"/>
              <a:pathLst>
                <a:path w="210" h="128">
                  <a:moveTo>
                    <a:pt x="147" y="0"/>
                  </a:moveTo>
                  <a:lnTo>
                    <a:pt x="0" y="82"/>
                  </a:lnTo>
                  <a:lnTo>
                    <a:pt x="29" y="128"/>
                  </a:lnTo>
                  <a:lnTo>
                    <a:pt x="210" y="46"/>
                  </a:lnTo>
                  <a:lnTo>
                    <a:pt x="147" y="0"/>
                  </a:ln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0" name="Freeform 361">
              <a:extLst>
                <a:ext uri="{FF2B5EF4-FFF2-40B4-BE49-F238E27FC236}">
                  <a16:creationId xmlns:a16="http://schemas.microsoft.com/office/drawing/2014/main" id="{01B32F96-5114-4F97-9428-D6C7C9FD71E1}"/>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Lst>
              <a:ahLst/>
              <a:cxnLst>
                <a:cxn ang="0">
                  <a:pos x="T0" y="T1"/>
                </a:cxn>
                <a:cxn ang="0">
                  <a:pos x="T2" y="T3"/>
                </a:cxn>
                <a:cxn ang="0">
                  <a:pos x="T4" y="T5"/>
                </a:cxn>
                <a:cxn ang="0">
                  <a:pos x="T6" y="T7"/>
                </a:cxn>
              </a:cxnLst>
              <a:rect l="0" t="0" r="r" b="b"/>
              <a:pathLst>
                <a:path w="210" h="128">
                  <a:moveTo>
                    <a:pt x="147" y="0"/>
                  </a:moveTo>
                  <a:lnTo>
                    <a:pt x="0" y="82"/>
                  </a:lnTo>
                  <a:lnTo>
                    <a:pt x="29" y="128"/>
                  </a:lnTo>
                  <a:lnTo>
                    <a:pt x="21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1" name="Freeform 362">
              <a:extLst>
                <a:ext uri="{FF2B5EF4-FFF2-40B4-BE49-F238E27FC236}">
                  <a16:creationId xmlns:a16="http://schemas.microsoft.com/office/drawing/2014/main" id="{754BB10E-93E4-431F-B58B-BD42716FCB83}"/>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2" name="Freeform 363">
              <a:extLst>
                <a:ext uri="{FF2B5EF4-FFF2-40B4-BE49-F238E27FC236}">
                  <a16:creationId xmlns:a16="http://schemas.microsoft.com/office/drawing/2014/main" id="{BA5E3BE0-6768-480A-92A1-2752962FF936}"/>
                </a:ext>
              </a:extLst>
            </p:cNvPr>
            <p:cNvSpPr>
              <a:spLocks/>
            </p:cNvSpPr>
            <p:nvPr/>
          </p:nvSpPr>
          <p:spPr bwMode="auto">
            <a:xfrm>
              <a:off x="23172738" y="8115300"/>
              <a:ext cx="447675" cy="350838"/>
            </a:xfrm>
            <a:custGeom>
              <a:avLst/>
              <a:gdLst>
                <a:gd name="T0" fmla="*/ 99 w 165"/>
                <a:gd name="T1" fmla="*/ 98 h 129"/>
                <a:gd name="T2" fmla="*/ 29 w 165"/>
                <a:gd name="T3" fmla="*/ 129 h 129"/>
                <a:gd name="T4" fmla="*/ 0 w 165"/>
                <a:gd name="T5" fmla="*/ 72 h 129"/>
                <a:gd name="T6" fmla="*/ 128 w 165"/>
                <a:gd name="T7" fmla="*/ 0 h 129"/>
                <a:gd name="T8" fmla="*/ 165 w 165"/>
                <a:gd name="T9" fmla="*/ 51 h 129"/>
                <a:gd name="T10" fmla="*/ 165 w 165"/>
                <a:gd name="T11" fmla="*/ 52 h 129"/>
                <a:gd name="T12" fmla="*/ 99 w 165"/>
                <a:gd name="T13" fmla="*/ 98 h 129"/>
              </a:gdLst>
              <a:ahLst/>
              <a:cxnLst>
                <a:cxn ang="0">
                  <a:pos x="T0" y="T1"/>
                </a:cxn>
                <a:cxn ang="0">
                  <a:pos x="T2" y="T3"/>
                </a:cxn>
                <a:cxn ang="0">
                  <a:pos x="T4" y="T5"/>
                </a:cxn>
                <a:cxn ang="0">
                  <a:pos x="T6" y="T7"/>
                </a:cxn>
                <a:cxn ang="0">
                  <a:pos x="T8" y="T9"/>
                </a:cxn>
                <a:cxn ang="0">
                  <a:pos x="T10" y="T11"/>
                </a:cxn>
                <a:cxn ang="0">
                  <a:pos x="T12" y="T13"/>
                </a:cxn>
              </a:cxnLst>
              <a:rect l="0" t="0" r="r" b="b"/>
              <a:pathLst>
                <a:path w="165" h="129">
                  <a:moveTo>
                    <a:pt x="99" y="98"/>
                  </a:moveTo>
                  <a:cubicBezTo>
                    <a:pt x="75" y="112"/>
                    <a:pt x="51" y="122"/>
                    <a:pt x="29" y="129"/>
                  </a:cubicBezTo>
                  <a:cubicBezTo>
                    <a:pt x="0" y="72"/>
                    <a:pt x="0" y="72"/>
                    <a:pt x="0" y="72"/>
                  </a:cubicBezTo>
                  <a:cubicBezTo>
                    <a:pt x="128" y="0"/>
                    <a:pt x="128" y="0"/>
                    <a:pt x="128" y="0"/>
                  </a:cubicBezTo>
                  <a:cubicBezTo>
                    <a:pt x="165" y="51"/>
                    <a:pt x="165" y="51"/>
                    <a:pt x="165" y="51"/>
                  </a:cubicBezTo>
                  <a:cubicBezTo>
                    <a:pt x="165" y="52"/>
                    <a:pt x="165" y="52"/>
                    <a:pt x="165" y="52"/>
                  </a:cubicBezTo>
                  <a:cubicBezTo>
                    <a:pt x="147" y="68"/>
                    <a:pt x="125" y="84"/>
                    <a:pt x="99" y="98"/>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3" name="Freeform 364">
              <a:extLst>
                <a:ext uri="{FF2B5EF4-FFF2-40B4-BE49-F238E27FC236}">
                  <a16:creationId xmlns:a16="http://schemas.microsoft.com/office/drawing/2014/main" id="{A920006D-B68A-4768-8CCC-DCBE77EBD98F}"/>
                </a:ext>
              </a:extLst>
            </p:cNvPr>
            <p:cNvSpPr>
              <a:spLocks/>
            </p:cNvSpPr>
            <p:nvPr/>
          </p:nvSpPr>
          <p:spPr bwMode="auto">
            <a:xfrm>
              <a:off x="23152100" y="8075613"/>
              <a:ext cx="388938" cy="276225"/>
            </a:xfrm>
            <a:custGeom>
              <a:avLst/>
              <a:gdLst>
                <a:gd name="T0" fmla="*/ 87 w 144"/>
                <a:gd name="T1" fmla="*/ 78 h 102"/>
                <a:gd name="T2" fmla="*/ 8 w 144"/>
                <a:gd name="T3" fmla="*/ 87 h 102"/>
                <a:gd name="T4" fmla="*/ 57 w 144"/>
                <a:gd name="T5" fmla="*/ 24 h 102"/>
                <a:gd name="T6" fmla="*/ 136 w 144"/>
                <a:gd name="T7" fmla="*/ 15 h 102"/>
                <a:gd name="T8" fmla="*/ 87 w 144"/>
                <a:gd name="T9" fmla="*/ 78 h 102"/>
              </a:gdLst>
              <a:ahLst/>
              <a:cxnLst>
                <a:cxn ang="0">
                  <a:pos x="T0" y="T1"/>
                </a:cxn>
                <a:cxn ang="0">
                  <a:pos x="T2" y="T3"/>
                </a:cxn>
                <a:cxn ang="0">
                  <a:pos x="T4" y="T5"/>
                </a:cxn>
                <a:cxn ang="0">
                  <a:pos x="T6" y="T7"/>
                </a:cxn>
                <a:cxn ang="0">
                  <a:pos x="T8" y="T9"/>
                </a:cxn>
              </a:cxnLst>
              <a:rect l="0" t="0" r="r" b="b"/>
              <a:pathLst>
                <a:path w="144" h="102">
                  <a:moveTo>
                    <a:pt x="87" y="78"/>
                  </a:moveTo>
                  <a:cubicBezTo>
                    <a:pt x="52" y="98"/>
                    <a:pt x="17" y="102"/>
                    <a:pt x="8" y="87"/>
                  </a:cubicBezTo>
                  <a:cubicBezTo>
                    <a:pt x="0" y="72"/>
                    <a:pt x="22" y="44"/>
                    <a:pt x="57" y="24"/>
                  </a:cubicBezTo>
                  <a:cubicBezTo>
                    <a:pt x="92" y="4"/>
                    <a:pt x="128" y="0"/>
                    <a:pt x="136" y="15"/>
                  </a:cubicBezTo>
                  <a:cubicBezTo>
                    <a:pt x="144" y="30"/>
                    <a:pt x="123" y="58"/>
                    <a:pt x="87" y="78"/>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4" name="Freeform 365">
              <a:extLst>
                <a:ext uri="{FF2B5EF4-FFF2-40B4-BE49-F238E27FC236}">
                  <a16:creationId xmlns:a16="http://schemas.microsoft.com/office/drawing/2014/main" id="{33F5EB0E-9FBB-4C1B-A26D-4A6AE18108B4}"/>
                </a:ext>
              </a:extLst>
            </p:cNvPr>
            <p:cNvSpPr>
              <a:spLocks/>
            </p:cNvSpPr>
            <p:nvPr/>
          </p:nvSpPr>
          <p:spPr bwMode="auto">
            <a:xfrm>
              <a:off x="23679150" y="8775700"/>
              <a:ext cx="369888" cy="306388"/>
            </a:xfrm>
            <a:custGeom>
              <a:avLst/>
              <a:gdLst>
                <a:gd name="T0" fmla="*/ 56 w 136"/>
                <a:gd name="T1" fmla="*/ 113 h 113"/>
                <a:gd name="T2" fmla="*/ 0 w 136"/>
                <a:gd name="T3" fmla="*/ 73 h 113"/>
                <a:gd name="T4" fmla="*/ 2 w 136"/>
                <a:gd name="T5" fmla="*/ 72 h 113"/>
                <a:gd name="T6" fmla="*/ 114 w 136"/>
                <a:gd name="T7" fmla="*/ 1 h 113"/>
                <a:gd name="T8" fmla="*/ 115 w 136"/>
                <a:gd name="T9" fmla="*/ 0 h 113"/>
                <a:gd name="T10" fmla="*/ 136 w 136"/>
                <a:gd name="T11" fmla="*/ 69 h 113"/>
                <a:gd name="T12" fmla="*/ 56 w 136"/>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136" h="113">
                  <a:moveTo>
                    <a:pt x="56" y="113"/>
                  </a:moveTo>
                  <a:cubicBezTo>
                    <a:pt x="0" y="73"/>
                    <a:pt x="0" y="73"/>
                    <a:pt x="0" y="73"/>
                  </a:cubicBezTo>
                  <a:cubicBezTo>
                    <a:pt x="2" y="72"/>
                    <a:pt x="2" y="72"/>
                    <a:pt x="2" y="72"/>
                  </a:cubicBezTo>
                  <a:cubicBezTo>
                    <a:pt x="86" y="55"/>
                    <a:pt x="114" y="1"/>
                    <a:pt x="114" y="1"/>
                  </a:cubicBezTo>
                  <a:cubicBezTo>
                    <a:pt x="115" y="0"/>
                    <a:pt x="115" y="0"/>
                    <a:pt x="115" y="0"/>
                  </a:cubicBezTo>
                  <a:cubicBezTo>
                    <a:pt x="136" y="69"/>
                    <a:pt x="136" y="69"/>
                    <a:pt x="136" y="69"/>
                  </a:cubicBezTo>
                  <a:cubicBezTo>
                    <a:pt x="115" y="96"/>
                    <a:pt x="88" y="110"/>
                    <a:pt x="56" y="113"/>
                  </a:cubicBez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5" name="Freeform 366">
              <a:extLst>
                <a:ext uri="{FF2B5EF4-FFF2-40B4-BE49-F238E27FC236}">
                  <a16:creationId xmlns:a16="http://schemas.microsoft.com/office/drawing/2014/main" id="{144B8FA8-0959-475A-B3B2-43AEADDDC751}"/>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noFill/>
            <a:ln w="31750"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6" name="Rectangle 367">
              <a:extLst>
                <a:ext uri="{FF2B5EF4-FFF2-40B4-BE49-F238E27FC236}">
                  <a16:creationId xmlns:a16="http://schemas.microsoft.com/office/drawing/2014/main" id="{888BD1D2-97B7-44AA-AD37-1EF64F8B8CD7}"/>
                </a:ext>
              </a:extLst>
            </p:cNvPr>
            <p:cNvSpPr>
              <a:spLocks noChangeArrowheads="1"/>
            </p:cNvSpPr>
            <p:nvPr/>
          </p:nvSpPr>
          <p:spPr bwMode="auto">
            <a:xfrm>
              <a:off x="23501350" y="8674100"/>
              <a:ext cx="704850" cy="8556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7" name="Freeform 368">
              <a:extLst>
                <a:ext uri="{FF2B5EF4-FFF2-40B4-BE49-F238E27FC236}">
                  <a16:creationId xmlns:a16="http://schemas.microsoft.com/office/drawing/2014/main" id="{B83F8B8D-D458-401B-98CB-5FCD5574F415}"/>
                </a:ext>
              </a:extLst>
            </p:cNvPr>
            <p:cNvSpPr>
              <a:spLocks/>
            </p:cNvSpPr>
            <p:nvPr/>
          </p:nvSpPr>
          <p:spPr bwMode="auto">
            <a:xfrm>
              <a:off x="23501350" y="8505825"/>
              <a:ext cx="889000" cy="171450"/>
            </a:xfrm>
            <a:custGeom>
              <a:avLst/>
              <a:gdLst>
                <a:gd name="T0" fmla="*/ 444 w 560"/>
                <a:gd name="T1" fmla="*/ 108 h 108"/>
                <a:gd name="T2" fmla="*/ 0 w 560"/>
                <a:gd name="T3" fmla="*/ 108 h 108"/>
                <a:gd name="T4" fmla="*/ 116 w 560"/>
                <a:gd name="T5" fmla="*/ 0 h 108"/>
                <a:gd name="T6" fmla="*/ 560 w 560"/>
                <a:gd name="T7" fmla="*/ 0 h 108"/>
                <a:gd name="T8" fmla="*/ 444 w 560"/>
                <a:gd name="T9" fmla="*/ 108 h 108"/>
              </a:gdLst>
              <a:ahLst/>
              <a:cxnLst>
                <a:cxn ang="0">
                  <a:pos x="T0" y="T1"/>
                </a:cxn>
                <a:cxn ang="0">
                  <a:pos x="T2" y="T3"/>
                </a:cxn>
                <a:cxn ang="0">
                  <a:pos x="T4" y="T5"/>
                </a:cxn>
                <a:cxn ang="0">
                  <a:pos x="T6" y="T7"/>
                </a:cxn>
                <a:cxn ang="0">
                  <a:pos x="T8" y="T9"/>
                </a:cxn>
              </a:cxnLst>
              <a:rect l="0" t="0" r="r" b="b"/>
              <a:pathLst>
                <a:path w="560" h="108">
                  <a:moveTo>
                    <a:pt x="444" y="108"/>
                  </a:moveTo>
                  <a:lnTo>
                    <a:pt x="0" y="108"/>
                  </a:lnTo>
                  <a:lnTo>
                    <a:pt x="116" y="0"/>
                  </a:lnTo>
                  <a:lnTo>
                    <a:pt x="560" y="0"/>
                  </a:lnTo>
                  <a:lnTo>
                    <a:pt x="444" y="108"/>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8" name="Rectangle 369">
              <a:extLst>
                <a:ext uri="{FF2B5EF4-FFF2-40B4-BE49-F238E27FC236}">
                  <a16:creationId xmlns:a16="http://schemas.microsoft.com/office/drawing/2014/main" id="{F0CB2E18-9DD9-47E2-8023-AB5BB0E4D10A}"/>
                </a:ext>
              </a:extLst>
            </p:cNvPr>
            <p:cNvSpPr>
              <a:spLocks noChangeArrowheads="1"/>
            </p:cNvSpPr>
            <p:nvPr/>
          </p:nvSpPr>
          <p:spPr bwMode="auto">
            <a:xfrm>
              <a:off x="22958425" y="8674100"/>
              <a:ext cx="542925" cy="8556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370">
              <a:extLst>
                <a:ext uri="{FF2B5EF4-FFF2-40B4-BE49-F238E27FC236}">
                  <a16:creationId xmlns:a16="http://schemas.microsoft.com/office/drawing/2014/main" id="{BF3EDAC9-1B4B-4951-A174-CFCD9977E455}"/>
                </a:ext>
              </a:extLst>
            </p:cNvPr>
            <p:cNvSpPr>
              <a:spLocks/>
            </p:cNvSpPr>
            <p:nvPr/>
          </p:nvSpPr>
          <p:spPr bwMode="auto">
            <a:xfrm>
              <a:off x="22850475" y="8505825"/>
              <a:ext cx="650875" cy="171450"/>
            </a:xfrm>
            <a:custGeom>
              <a:avLst/>
              <a:gdLst>
                <a:gd name="T0" fmla="*/ 410 w 410"/>
                <a:gd name="T1" fmla="*/ 108 h 108"/>
                <a:gd name="T2" fmla="*/ 68 w 410"/>
                <a:gd name="T3" fmla="*/ 108 h 108"/>
                <a:gd name="T4" fmla="*/ 0 w 410"/>
                <a:gd name="T5" fmla="*/ 0 h 108"/>
                <a:gd name="T6" fmla="*/ 342 w 410"/>
                <a:gd name="T7" fmla="*/ 0 h 108"/>
                <a:gd name="T8" fmla="*/ 410 w 410"/>
                <a:gd name="T9" fmla="*/ 108 h 108"/>
              </a:gdLst>
              <a:ahLst/>
              <a:cxnLst>
                <a:cxn ang="0">
                  <a:pos x="T0" y="T1"/>
                </a:cxn>
                <a:cxn ang="0">
                  <a:pos x="T2" y="T3"/>
                </a:cxn>
                <a:cxn ang="0">
                  <a:pos x="T4" y="T5"/>
                </a:cxn>
                <a:cxn ang="0">
                  <a:pos x="T6" y="T7"/>
                </a:cxn>
                <a:cxn ang="0">
                  <a:pos x="T8" y="T9"/>
                </a:cxn>
              </a:cxnLst>
              <a:rect l="0" t="0" r="r" b="b"/>
              <a:pathLst>
                <a:path w="410" h="108">
                  <a:moveTo>
                    <a:pt x="410" y="108"/>
                  </a:moveTo>
                  <a:lnTo>
                    <a:pt x="68" y="108"/>
                  </a:lnTo>
                  <a:lnTo>
                    <a:pt x="0" y="0"/>
                  </a:lnTo>
                  <a:lnTo>
                    <a:pt x="342" y="0"/>
                  </a:lnTo>
                  <a:lnTo>
                    <a:pt x="410" y="108"/>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3" name="Group 422">
            <a:extLst>
              <a:ext uri="{FF2B5EF4-FFF2-40B4-BE49-F238E27FC236}">
                <a16:creationId xmlns:a16="http://schemas.microsoft.com/office/drawing/2014/main" id="{E8340557-6467-431B-B689-B2E4CA2D9412}"/>
              </a:ext>
            </a:extLst>
          </p:cNvPr>
          <p:cNvGrpSpPr/>
          <p:nvPr/>
        </p:nvGrpSpPr>
        <p:grpSpPr>
          <a:xfrm>
            <a:off x="18446295" y="6130245"/>
            <a:ext cx="1246188" cy="1096962"/>
            <a:chOff x="18707100" y="6783388"/>
            <a:chExt cx="1246188" cy="1096962"/>
          </a:xfrm>
        </p:grpSpPr>
        <p:sp>
          <p:nvSpPr>
            <p:cNvPr id="380" name="Freeform 371">
              <a:extLst>
                <a:ext uri="{FF2B5EF4-FFF2-40B4-BE49-F238E27FC236}">
                  <a16:creationId xmlns:a16="http://schemas.microsoft.com/office/drawing/2014/main" id="{4594D156-2B26-465A-8717-6B3846E64994}"/>
                </a:ext>
              </a:extLst>
            </p:cNvPr>
            <p:cNvSpPr>
              <a:spLocks/>
            </p:cNvSpPr>
            <p:nvPr/>
          </p:nvSpPr>
          <p:spPr bwMode="auto">
            <a:xfrm>
              <a:off x="18707100" y="6783388"/>
              <a:ext cx="1246188" cy="841375"/>
            </a:xfrm>
            <a:custGeom>
              <a:avLst/>
              <a:gdLst>
                <a:gd name="T0" fmla="*/ 423 w 460"/>
                <a:gd name="T1" fmla="*/ 310 h 310"/>
                <a:gd name="T2" fmla="*/ 38 w 460"/>
                <a:gd name="T3" fmla="*/ 310 h 310"/>
                <a:gd name="T4" fmla="*/ 0 w 460"/>
                <a:gd name="T5" fmla="*/ 272 h 310"/>
                <a:gd name="T6" fmla="*/ 0 w 460"/>
                <a:gd name="T7" fmla="*/ 38 h 310"/>
                <a:gd name="T8" fmla="*/ 38 w 460"/>
                <a:gd name="T9" fmla="*/ 0 h 310"/>
                <a:gd name="T10" fmla="*/ 423 w 460"/>
                <a:gd name="T11" fmla="*/ 0 h 310"/>
                <a:gd name="T12" fmla="*/ 460 w 460"/>
                <a:gd name="T13" fmla="*/ 38 h 310"/>
                <a:gd name="T14" fmla="*/ 460 w 460"/>
                <a:gd name="T15" fmla="*/ 272 h 310"/>
                <a:gd name="T16" fmla="*/ 423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3" y="310"/>
                  </a:moveTo>
                  <a:cubicBezTo>
                    <a:pt x="38" y="310"/>
                    <a:pt x="38" y="310"/>
                    <a:pt x="38" y="310"/>
                  </a:cubicBezTo>
                  <a:cubicBezTo>
                    <a:pt x="17" y="310"/>
                    <a:pt x="0" y="293"/>
                    <a:pt x="0" y="272"/>
                  </a:cubicBezTo>
                  <a:cubicBezTo>
                    <a:pt x="0" y="38"/>
                    <a:pt x="0" y="38"/>
                    <a:pt x="0" y="38"/>
                  </a:cubicBezTo>
                  <a:cubicBezTo>
                    <a:pt x="0" y="17"/>
                    <a:pt x="17" y="0"/>
                    <a:pt x="38" y="0"/>
                  </a:cubicBezTo>
                  <a:cubicBezTo>
                    <a:pt x="423" y="0"/>
                    <a:pt x="423" y="0"/>
                    <a:pt x="423" y="0"/>
                  </a:cubicBezTo>
                  <a:cubicBezTo>
                    <a:pt x="443" y="0"/>
                    <a:pt x="460" y="17"/>
                    <a:pt x="460" y="38"/>
                  </a:cubicBezTo>
                  <a:cubicBezTo>
                    <a:pt x="460" y="272"/>
                    <a:pt x="460" y="272"/>
                    <a:pt x="460" y="272"/>
                  </a:cubicBezTo>
                  <a:cubicBezTo>
                    <a:pt x="460" y="293"/>
                    <a:pt x="443" y="310"/>
                    <a:pt x="423"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Oval 372">
              <a:extLst>
                <a:ext uri="{FF2B5EF4-FFF2-40B4-BE49-F238E27FC236}">
                  <a16:creationId xmlns:a16="http://schemas.microsoft.com/office/drawing/2014/main" id="{C43177F9-7FC2-49CF-95B3-504BA8429954}"/>
                </a:ext>
              </a:extLst>
            </p:cNvPr>
            <p:cNvSpPr>
              <a:spLocks noChangeArrowheads="1"/>
            </p:cNvSpPr>
            <p:nvPr/>
          </p:nvSpPr>
          <p:spPr bwMode="auto">
            <a:xfrm>
              <a:off x="18786475" y="6864350"/>
              <a:ext cx="122238" cy="122238"/>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Rectangle 373">
              <a:extLst>
                <a:ext uri="{FF2B5EF4-FFF2-40B4-BE49-F238E27FC236}">
                  <a16:creationId xmlns:a16="http://schemas.microsoft.com/office/drawing/2014/main" id="{000CC9D6-65C3-459A-B260-37D6DD3339BD}"/>
                </a:ext>
              </a:extLst>
            </p:cNvPr>
            <p:cNvSpPr>
              <a:spLocks noChangeArrowheads="1"/>
            </p:cNvSpPr>
            <p:nvPr/>
          </p:nvSpPr>
          <p:spPr bwMode="auto">
            <a:xfrm>
              <a:off x="18956338" y="6891338"/>
              <a:ext cx="428625" cy="36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Rectangle 374">
              <a:extLst>
                <a:ext uri="{FF2B5EF4-FFF2-40B4-BE49-F238E27FC236}">
                  <a16:creationId xmlns:a16="http://schemas.microsoft.com/office/drawing/2014/main" id="{44712ABD-B534-41B3-88A9-B30DA5D11E4D}"/>
                </a:ext>
              </a:extLst>
            </p:cNvPr>
            <p:cNvSpPr>
              <a:spLocks noChangeArrowheads="1"/>
            </p:cNvSpPr>
            <p:nvPr/>
          </p:nvSpPr>
          <p:spPr bwMode="auto">
            <a:xfrm>
              <a:off x="18956338" y="6948488"/>
              <a:ext cx="255588"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Rectangle 375">
              <a:extLst>
                <a:ext uri="{FF2B5EF4-FFF2-40B4-BE49-F238E27FC236}">
                  <a16:creationId xmlns:a16="http://schemas.microsoft.com/office/drawing/2014/main" id="{B18D290D-F0ED-4021-A230-5890BBCCF82E}"/>
                </a:ext>
              </a:extLst>
            </p:cNvPr>
            <p:cNvSpPr>
              <a:spLocks noChangeArrowheads="1"/>
            </p:cNvSpPr>
            <p:nvPr/>
          </p:nvSpPr>
          <p:spPr bwMode="auto">
            <a:xfrm>
              <a:off x="18799175" y="7032625"/>
              <a:ext cx="1060450" cy="5016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376">
              <a:extLst>
                <a:ext uri="{FF2B5EF4-FFF2-40B4-BE49-F238E27FC236}">
                  <a16:creationId xmlns:a16="http://schemas.microsoft.com/office/drawing/2014/main" id="{3C4005B4-F9BE-48E9-8D82-DED5708D19C5}"/>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377">
              <a:extLst>
                <a:ext uri="{FF2B5EF4-FFF2-40B4-BE49-F238E27FC236}">
                  <a16:creationId xmlns:a16="http://schemas.microsoft.com/office/drawing/2014/main" id="{5542D337-46C1-495C-8127-0CF009AD0971}"/>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378">
              <a:extLst>
                <a:ext uri="{FF2B5EF4-FFF2-40B4-BE49-F238E27FC236}">
                  <a16:creationId xmlns:a16="http://schemas.microsoft.com/office/drawing/2014/main" id="{29B1243B-862F-44DD-BB07-B391D09BAFAA}"/>
                </a:ext>
              </a:extLst>
            </p:cNvPr>
            <p:cNvSpPr>
              <a:spLocks/>
            </p:cNvSpPr>
            <p:nvPr/>
          </p:nvSpPr>
          <p:spPr bwMode="auto">
            <a:xfrm>
              <a:off x="18778538" y="7616825"/>
              <a:ext cx="115888" cy="263525"/>
            </a:xfrm>
            <a:custGeom>
              <a:avLst/>
              <a:gdLst>
                <a:gd name="T0" fmla="*/ 0 w 43"/>
                <a:gd name="T1" fmla="*/ 0 h 97"/>
                <a:gd name="T2" fmla="*/ 0 w 43"/>
                <a:gd name="T3" fmla="*/ 97 h 97"/>
                <a:gd name="T4" fmla="*/ 43 w 43"/>
                <a:gd name="T5" fmla="*/ 0 h 97"/>
                <a:gd name="T6" fmla="*/ 0 w 43"/>
                <a:gd name="T7" fmla="*/ 0 h 97"/>
              </a:gdLst>
              <a:ahLst/>
              <a:cxnLst>
                <a:cxn ang="0">
                  <a:pos x="T0" y="T1"/>
                </a:cxn>
                <a:cxn ang="0">
                  <a:pos x="T2" y="T3"/>
                </a:cxn>
                <a:cxn ang="0">
                  <a:pos x="T4" y="T5"/>
                </a:cxn>
                <a:cxn ang="0">
                  <a:pos x="T6" y="T7"/>
                </a:cxn>
              </a:cxnLst>
              <a:rect l="0" t="0" r="r" b="b"/>
              <a:pathLst>
                <a:path w="43" h="97">
                  <a:moveTo>
                    <a:pt x="0" y="0"/>
                  </a:moveTo>
                  <a:cubicBezTo>
                    <a:pt x="0" y="97"/>
                    <a:pt x="0" y="97"/>
                    <a:pt x="0" y="97"/>
                  </a:cubicBezTo>
                  <a:cubicBezTo>
                    <a:pt x="0" y="97"/>
                    <a:pt x="17" y="9"/>
                    <a:pt x="4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4" name="Group 423">
            <a:extLst>
              <a:ext uri="{FF2B5EF4-FFF2-40B4-BE49-F238E27FC236}">
                <a16:creationId xmlns:a16="http://schemas.microsoft.com/office/drawing/2014/main" id="{747F2067-AF3F-46FF-BFFD-BAFFA40D08CC}"/>
              </a:ext>
            </a:extLst>
          </p:cNvPr>
          <p:cNvGrpSpPr/>
          <p:nvPr/>
        </p:nvGrpSpPr>
        <p:grpSpPr>
          <a:xfrm>
            <a:off x="18465345" y="4496707"/>
            <a:ext cx="1387475" cy="1489075"/>
            <a:chOff x="18726150" y="5149850"/>
            <a:chExt cx="1387475" cy="1489075"/>
          </a:xfrm>
        </p:grpSpPr>
        <p:sp>
          <p:nvSpPr>
            <p:cNvPr id="388" name="Rectangle 379">
              <a:extLst>
                <a:ext uri="{FF2B5EF4-FFF2-40B4-BE49-F238E27FC236}">
                  <a16:creationId xmlns:a16="http://schemas.microsoft.com/office/drawing/2014/main" id="{25820612-2CA8-488E-803D-B285EAF6FBC6}"/>
                </a:ext>
              </a:extLst>
            </p:cNvPr>
            <p:cNvSpPr>
              <a:spLocks noChangeArrowheads="1"/>
            </p:cNvSpPr>
            <p:nvPr/>
          </p:nvSpPr>
          <p:spPr bwMode="auto">
            <a:xfrm>
              <a:off x="18726150" y="5149850"/>
              <a:ext cx="1387475" cy="14890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Rectangle 380">
              <a:extLst>
                <a:ext uri="{FF2B5EF4-FFF2-40B4-BE49-F238E27FC236}">
                  <a16:creationId xmlns:a16="http://schemas.microsoft.com/office/drawing/2014/main" id="{43B3959F-B24B-4C10-A864-D5157F0D356E}"/>
                </a:ext>
              </a:extLst>
            </p:cNvPr>
            <p:cNvSpPr>
              <a:spLocks noChangeArrowheads="1"/>
            </p:cNvSpPr>
            <p:nvPr/>
          </p:nvSpPr>
          <p:spPr bwMode="auto">
            <a:xfrm>
              <a:off x="18726150" y="5149850"/>
              <a:ext cx="1387475" cy="122238"/>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Oval 381">
              <a:extLst>
                <a:ext uri="{FF2B5EF4-FFF2-40B4-BE49-F238E27FC236}">
                  <a16:creationId xmlns:a16="http://schemas.microsoft.com/office/drawing/2014/main" id="{6E7B693A-2119-428F-9F23-910AAB131CF3}"/>
                </a:ext>
              </a:extLst>
            </p:cNvPr>
            <p:cNvSpPr>
              <a:spLocks noChangeArrowheads="1"/>
            </p:cNvSpPr>
            <p:nvPr/>
          </p:nvSpPr>
          <p:spPr bwMode="auto">
            <a:xfrm>
              <a:off x="18767425"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Oval 382">
              <a:extLst>
                <a:ext uri="{FF2B5EF4-FFF2-40B4-BE49-F238E27FC236}">
                  <a16:creationId xmlns:a16="http://schemas.microsoft.com/office/drawing/2014/main" id="{93612F06-AB98-4E99-A518-6F8480D02F57}"/>
                </a:ext>
              </a:extLst>
            </p:cNvPr>
            <p:cNvSpPr>
              <a:spLocks noChangeArrowheads="1"/>
            </p:cNvSpPr>
            <p:nvPr/>
          </p:nvSpPr>
          <p:spPr bwMode="auto">
            <a:xfrm>
              <a:off x="18851563"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Oval 383">
              <a:extLst>
                <a:ext uri="{FF2B5EF4-FFF2-40B4-BE49-F238E27FC236}">
                  <a16:creationId xmlns:a16="http://schemas.microsoft.com/office/drawing/2014/main" id="{6060BF8F-E493-4C45-A408-8ED7E669EF86}"/>
                </a:ext>
              </a:extLst>
            </p:cNvPr>
            <p:cNvSpPr>
              <a:spLocks noChangeArrowheads="1"/>
            </p:cNvSpPr>
            <p:nvPr/>
          </p:nvSpPr>
          <p:spPr bwMode="auto">
            <a:xfrm>
              <a:off x="18935700"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Rectangle 384">
              <a:extLst>
                <a:ext uri="{FF2B5EF4-FFF2-40B4-BE49-F238E27FC236}">
                  <a16:creationId xmlns:a16="http://schemas.microsoft.com/office/drawing/2014/main" id="{F9F7D49D-6418-4658-9012-255AFEAF81E0}"/>
                </a:ext>
              </a:extLst>
            </p:cNvPr>
            <p:cNvSpPr>
              <a:spLocks noChangeArrowheads="1"/>
            </p:cNvSpPr>
            <p:nvPr/>
          </p:nvSpPr>
          <p:spPr bwMode="auto">
            <a:xfrm>
              <a:off x="18840450" y="5372100"/>
              <a:ext cx="157163" cy="15716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Rectangle 385">
              <a:extLst>
                <a:ext uri="{FF2B5EF4-FFF2-40B4-BE49-F238E27FC236}">
                  <a16:creationId xmlns:a16="http://schemas.microsoft.com/office/drawing/2014/main" id="{14546433-88B0-4E3E-8CCB-7A5AB086A507}"/>
                </a:ext>
              </a:extLst>
            </p:cNvPr>
            <p:cNvSpPr>
              <a:spLocks noChangeArrowheads="1"/>
            </p:cNvSpPr>
            <p:nvPr/>
          </p:nvSpPr>
          <p:spPr bwMode="auto">
            <a:xfrm>
              <a:off x="18840450" y="5597525"/>
              <a:ext cx="1160463" cy="417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Rectangle 386">
              <a:extLst>
                <a:ext uri="{FF2B5EF4-FFF2-40B4-BE49-F238E27FC236}">
                  <a16:creationId xmlns:a16="http://schemas.microsoft.com/office/drawing/2014/main" id="{90688DA3-E607-4B76-A6C4-4EBCF6A6209E}"/>
                </a:ext>
              </a:extLst>
            </p:cNvPr>
            <p:cNvSpPr>
              <a:spLocks noChangeArrowheads="1"/>
            </p:cNvSpPr>
            <p:nvPr/>
          </p:nvSpPr>
          <p:spPr bwMode="auto">
            <a:xfrm>
              <a:off x="19048413" y="5414963"/>
              <a:ext cx="7620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Rectangle 387">
              <a:extLst>
                <a:ext uri="{FF2B5EF4-FFF2-40B4-BE49-F238E27FC236}">
                  <a16:creationId xmlns:a16="http://schemas.microsoft.com/office/drawing/2014/main" id="{EBB79448-12E7-4A2B-A1BA-BEF49AF53ADE}"/>
                </a:ext>
              </a:extLst>
            </p:cNvPr>
            <p:cNvSpPr>
              <a:spLocks noChangeArrowheads="1"/>
            </p:cNvSpPr>
            <p:nvPr/>
          </p:nvSpPr>
          <p:spPr bwMode="auto">
            <a:xfrm>
              <a:off x="19048413" y="5475288"/>
              <a:ext cx="45561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Rectangle 388">
              <a:extLst>
                <a:ext uri="{FF2B5EF4-FFF2-40B4-BE49-F238E27FC236}">
                  <a16:creationId xmlns:a16="http://schemas.microsoft.com/office/drawing/2014/main" id="{9014C817-8E93-41A3-B35B-BDBD0A23C81A}"/>
                </a:ext>
              </a:extLst>
            </p:cNvPr>
            <p:cNvSpPr>
              <a:spLocks noChangeArrowheads="1"/>
            </p:cNvSpPr>
            <p:nvPr/>
          </p:nvSpPr>
          <p:spPr bwMode="auto">
            <a:xfrm>
              <a:off x="18840450" y="6148388"/>
              <a:ext cx="474663" cy="349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Rectangle 389">
              <a:extLst>
                <a:ext uri="{FF2B5EF4-FFF2-40B4-BE49-F238E27FC236}">
                  <a16:creationId xmlns:a16="http://schemas.microsoft.com/office/drawing/2014/main" id="{98BD60B7-551D-4ED0-A37A-C4F7C4CED4A5}"/>
                </a:ext>
              </a:extLst>
            </p:cNvPr>
            <p:cNvSpPr>
              <a:spLocks noChangeArrowheads="1"/>
            </p:cNvSpPr>
            <p:nvPr/>
          </p:nvSpPr>
          <p:spPr bwMode="auto">
            <a:xfrm>
              <a:off x="18840450" y="6205538"/>
              <a:ext cx="6524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Rectangle 390">
              <a:extLst>
                <a:ext uri="{FF2B5EF4-FFF2-40B4-BE49-F238E27FC236}">
                  <a16:creationId xmlns:a16="http://schemas.microsoft.com/office/drawing/2014/main" id="{52F2464D-7369-45F5-82A5-AB66FD6BEC9F}"/>
                </a:ext>
              </a:extLst>
            </p:cNvPr>
            <p:cNvSpPr>
              <a:spLocks noChangeArrowheads="1"/>
            </p:cNvSpPr>
            <p:nvPr/>
          </p:nvSpPr>
          <p:spPr bwMode="auto">
            <a:xfrm>
              <a:off x="18840450" y="6289675"/>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Rectangle 391">
              <a:extLst>
                <a:ext uri="{FF2B5EF4-FFF2-40B4-BE49-F238E27FC236}">
                  <a16:creationId xmlns:a16="http://schemas.microsoft.com/office/drawing/2014/main" id="{5FA30D7A-6D80-4DB7-BB7A-45114246C799}"/>
                </a:ext>
              </a:extLst>
            </p:cNvPr>
            <p:cNvSpPr>
              <a:spLocks noChangeArrowheads="1"/>
            </p:cNvSpPr>
            <p:nvPr/>
          </p:nvSpPr>
          <p:spPr bwMode="auto">
            <a:xfrm>
              <a:off x="18840450" y="6313488"/>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Rectangle 392">
              <a:extLst>
                <a:ext uri="{FF2B5EF4-FFF2-40B4-BE49-F238E27FC236}">
                  <a16:creationId xmlns:a16="http://schemas.microsoft.com/office/drawing/2014/main" id="{A220F49E-D331-4DEF-B401-3A7700DD1124}"/>
                </a:ext>
              </a:extLst>
            </p:cNvPr>
            <p:cNvSpPr>
              <a:spLocks noChangeArrowheads="1"/>
            </p:cNvSpPr>
            <p:nvPr/>
          </p:nvSpPr>
          <p:spPr bwMode="auto">
            <a:xfrm>
              <a:off x="18840450" y="6338888"/>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Rectangle 393">
              <a:extLst>
                <a:ext uri="{FF2B5EF4-FFF2-40B4-BE49-F238E27FC236}">
                  <a16:creationId xmlns:a16="http://schemas.microsoft.com/office/drawing/2014/main" id="{BF4D2E39-9936-4098-B7F6-BAF897F47C37}"/>
                </a:ext>
              </a:extLst>
            </p:cNvPr>
            <p:cNvSpPr>
              <a:spLocks noChangeArrowheads="1"/>
            </p:cNvSpPr>
            <p:nvPr/>
          </p:nvSpPr>
          <p:spPr bwMode="auto">
            <a:xfrm>
              <a:off x="18840450" y="6362700"/>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Rectangle 394">
              <a:extLst>
                <a:ext uri="{FF2B5EF4-FFF2-40B4-BE49-F238E27FC236}">
                  <a16:creationId xmlns:a16="http://schemas.microsoft.com/office/drawing/2014/main" id="{8DBF3BE7-9692-42D9-8836-022206283CD0}"/>
                </a:ext>
              </a:extLst>
            </p:cNvPr>
            <p:cNvSpPr>
              <a:spLocks noChangeArrowheads="1"/>
            </p:cNvSpPr>
            <p:nvPr/>
          </p:nvSpPr>
          <p:spPr bwMode="auto">
            <a:xfrm>
              <a:off x="18840450" y="6386513"/>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Rectangle 395">
              <a:extLst>
                <a:ext uri="{FF2B5EF4-FFF2-40B4-BE49-F238E27FC236}">
                  <a16:creationId xmlns:a16="http://schemas.microsoft.com/office/drawing/2014/main" id="{B426D5FA-482D-40F2-AE63-A11CA3A425BE}"/>
                </a:ext>
              </a:extLst>
            </p:cNvPr>
            <p:cNvSpPr>
              <a:spLocks noChangeArrowheads="1"/>
            </p:cNvSpPr>
            <p:nvPr/>
          </p:nvSpPr>
          <p:spPr bwMode="auto">
            <a:xfrm>
              <a:off x="18840450" y="6411913"/>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5" name="Rectangle 396">
              <a:extLst>
                <a:ext uri="{FF2B5EF4-FFF2-40B4-BE49-F238E27FC236}">
                  <a16:creationId xmlns:a16="http://schemas.microsoft.com/office/drawing/2014/main" id="{20DB3228-69BF-4A1D-88AF-B50D390A1863}"/>
                </a:ext>
              </a:extLst>
            </p:cNvPr>
            <p:cNvSpPr>
              <a:spLocks noChangeArrowheads="1"/>
            </p:cNvSpPr>
            <p:nvPr/>
          </p:nvSpPr>
          <p:spPr bwMode="auto">
            <a:xfrm>
              <a:off x="18840450" y="6435725"/>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Rectangle 397">
              <a:extLst>
                <a:ext uri="{FF2B5EF4-FFF2-40B4-BE49-F238E27FC236}">
                  <a16:creationId xmlns:a16="http://schemas.microsoft.com/office/drawing/2014/main" id="{923A4BCF-A0F3-49A9-ADFC-6B4B3AF52C95}"/>
                </a:ext>
              </a:extLst>
            </p:cNvPr>
            <p:cNvSpPr>
              <a:spLocks noChangeArrowheads="1"/>
            </p:cNvSpPr>
            <p:nvPr/>
          </p:nvSpPr>
          <p:spPr bwMode="auto">
            <a:xfrm>
              <a:off x="18840450"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Rectangle 398">
              <a:extLst>
                <a:ext uri="{FF2B5EF4-FFF2-40B4-BE49-F238E27FC236}">
                  <a16:creationId xmlns:a16="http://schemas.microsoft.com/office/drawing/2014/main" id="{27432E29-3B6E-4EE8-AAF4-A98A24DF204D}"/>
                </a:ext>
              </a:extLst>
            </p:cNvPr>
            <p:cNvSpPr>
              <a:spLocks noChangeArrowheads="1"/>
            </p:cNvSpPr>
            <p:nvPr/>
          </p:nvSpPr>
          <p:spPr bwMode="auto">
            <a:xfrm>
              <a:off x="18900775" y="6056313"/>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Rectangle 399">
              <a:extLst>
                <a:ext uri="{FF2B5EF4-FFF2-40B4-BE49-F238E27FC236}">
                  <a16:creationId xmlns:a16="http://schemas.microsoft.com/office/drawing/2014/main" id="{53F72F46-3780-4664-9D09-641BC0C2E7F8}"/>
                </a:ext>
              </a:extLst>
            </p:cNvPr>
            <p:cNvSpPr>
              <a:spLocks noChangeArrowheads="1"/>
            </p:cNvSpPr>
            <p:nvPr/>
          </p:nvSpPr>
          <p:spPr bwMode="auto">
            <a:xfrm>
              <a:off x="19119850" y="6048375"/>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Rectangle 400">
              <a:extLst>
                <a:ext uri="{FF2B5EF4-FFF2-40B4-BE49-F238E27FC236}">
                  <a16:creationId xmlns:a16="http://schemas.microsoft.com/office/drawing/2014/main" id="{C05F8A41-A515-4B18-84EC-EF6DA404D3D3}"/>
                </a:ext>
              </a:extLst>
            </p:cNvPr>
            <p:cNvSpPr>
              <a:spLocks noChangeArrowheads="1"/>
            </p:cNvSpPr>
            <p:nvPr/>
          </p:nvSpPr>
          <p:spPr bwMode="auto">
            <a:xfrm>
              <a:off x="19178588"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Rectangle 401">
              <a:extLst>
                <a:ext uri="{FF2B5EF4-FFF2-40B4-BE49-F238E27FC236}">
                  <a16:creationId xmlns:a16="http://schemas.microsoft.com/office/drawing/2014/main" id="{9225B395-5EE9-47AB-B662-B74B47743DAC}"/>
                </a:ext>
              </a:extLst>
            </p:cNvPr>
            <p:cNvSpPr>
              <a:spLocks noChangeArrowheads="1"/>
            </p:cNvSpPr>
            <p:nvPr/>
          </p:nvSpPr>
          <p:spPr bwMode="auto">
            <a:xfrm>
              <a:off x="18840450" y="6488113"/>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Rectangle 402">
              <a:extLst>
                <a:ext uri="{FF2B5EF4-FFF2-40B4-BE49-F238E27FC236}">
                  <a16:creationId xmlns:a16="http://schemas.microsoft.com/office/drawing/2014/main" id="{A33B5D0F-6950-453B-ACC1-CB5C6A4988D4}"/>
                </a:ext>
              </a:extLst>
            </p:cNvPr>
            <p:cNvSpPr>
              <a:spLocks noChangeArrowheads="1"/>
            </p:cNvSpPr>
            <p:nvPr/>
          </p:nvSpPr>
          <p:spPr bwMode="auto">
            <a:xfrm>
              <a:off x="18900775" y="6496050"/>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Rectangle 403">
              <a:extLst>
                <a:ext uri="{FF2B5EF4-FFF2-40B4-BE49-F238E27FC236}">
                  <a16:creationId xmlns:a16="http://schemas.microsoft.com/office/drawing/2014/main" id="{458DE243-5164-4533-9CE4-CE3F8B593F3C}"/>
                </a:ext>
              </a:extLst>
            </p:cNvPr>
            <p:cNvSpPr>
              <a:spLocks noChangeArrowheads="1"/>
            </p:cNvSpPr>
            <p:nvPr/>
          </p:nvSpPr>
          <p:spPr bwMode="auto">
            <a:xfrm>
              <a:off x="19119850" y="6488113"/>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3" name="Rectangle 404">
              <a:extLst>
                <a:ext uri="{FF2B5EF4-FFF2-40B4-BE49-F238E27FC236}">
                  <a16:creationId xmlns:a16="http://schemas.microsoft.com/office/drawing/2014/main" id="{F27D5093-7BAE-49A5-A805-34C8886E6059}"/>
                </a:ext>
              </a:extLst>
            </p:cNvPr>
            <p:cNvSpPr>
              <a:spLocks noChangeArrowheads="1"/>
            </p:cNvSpPr>
            <p:nvPr/>
          </p:nvSpPr>
          <p:spPr bwMode="auto">
            <a:xfrm>
              <a:off x="19178588" y="6496050"/>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4" name="Rectangle 405">
              <a:extLst>
                <a:ext uri="{FF2B5EF4-FFF2-40B4-BE49-F238E27FC236}">
                  <a16:creationId xmlns:a16="http://schemas.microsoft.com/office/drawing/2014/main" id="{B76F9D1E-ED6C-43B7-813C-0C486D7020D1}"/>
                </a:ext>
              </a:extLst>
            </p:cNvPr>
            <p:cNvSpPr>
              <a:spLocks noChangeArrowheads="1"/>
            </p:cNvSpPr>
            <p:nvPr/>
          </p:nvSpPr>
          <p:spPr bwMode="auto">
            <a:xfrm>
              <a:off x="19396075"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5" name="Rectangle 406">
              <a:extLst>
                <a:ext uri="{FF2B5EF4-FFF2-40B4-BE49-F238E27FC236}">
                  <a16:creationId xmlns:a16="http://schemas.microsoft.com/office/drawing/2014/main" id="{15320562-9414-41F6-9A9F-8487A38460D6}"/>
                </a:ext>
              </a:extLst>
            </p:cNvPr>
            <p:cNvSpPr>
              <a:spLocks noChangeArrowheads="1"/>
            </p:cNvSpPr>
            <p:nvPr/>
          </p:nvSpPr>
          <p:spPr bwMode="auto">
            <a:xfrm>
              <a:off x="19454813"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7" name="Group 416">
            <a:extLst>
              <a:ext uri="{FF2B5EF4-FFF2-40B4-BE49-F238E27FC236}">
                <a16:creationId xmlns:a16="http://schemas.microsoft.com/office/drawing/2014/main" id="{24EEB30F-0E09-4548-983E-DB0C3A2473BA}"/>
              </a:ext>
            </a:extLst>
          </p:cNvPr>
          <p:cNvGrpSpPr/>
          <p:nvPr/>
        </p:nvGrpSpPr>
        <p:grpSpPr>
          <a:xfrm>
            <a:off x="17263608" y="6385832"/>
            <a:ext cx="1978026" cy="2506663"/>
            <a:chOff x="20224750" y="7038975"/>
            <a:chExt cx="1978026" cy="2506663"/>
          </a:xfrm>
        </p:grpSpPr>
        <p:sp>
          <p:nvSpPr>
            <p:cNvPr id="289" name="Rectangle 280">
              <a:extLst>
                <a:ext uri="{FF2B5EF4-FFF2-40B4-BE49-F238E27FC236}">
                  <a16:creationId xmlns:a16="http://schemas.microsoft.com/office/drawing/2014/main" id="{E6FA236C-2DBF-4251-8D86-35EA1A149ED2}"/>
                </a:ext>
              </a:extLst>
            </p:cNvPr>
            <p:cNvSpPr>
              <a:spLocks noChangeArrowheads="1"/>
            </p:cNvSpPr>
            <p:nvPr/>
          </p:nvSpPr>
          <p:spPr bwMode="auto">
            <a:xfrm>
              <a:off x="20829588" y="7599363"/>
              <a:ext cx="161925" cy="223838"/>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281">
              <a:extLst>
                <a:ext uri="{FF2B5EF4-FFF2-40B4-BE49-F238E27FC236}">
                  <a16:creationId xmlns:a16="http://schemas.microsoft.com/office/drawing/2014/main" id="{B6A9459C-8F03-44DE-80AF-922C75A19F7A}"/>
                </a:ext>
              </a:extLst>
            </p:cNvPr>
            <p:cNvSpPr>
              <a:spLocks/>
            </p:cNvSpPr>
            <p:nvPr/>
          </p:nvSpPr>
          <p:spPr bwMode="auto">
            <a:xfrm>
              <a:off x="20991513" y="7786688"/>
              <a:ext cx="681038" cy="798513"/>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4" y="5"/>
                    <a:pt x="49" y="0"/>
                    <a:pt x="66" y="10"/>
                  </a:cubicBezTo>
                  <a:cubicBezTo>
                    <a:pt x="79" y="17"/>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7" y="294"/>
                    <a:pt x="54" y="289"/>
                    <a:pt x="50" y="279"/>
                  </a:cubicBezTo>
                  <a:cubicBezTo>
                    <a:pt x="16" y="200"/>
                    <a:pt x="0" y="117"/>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282">
              <a:extLst>
                <a:ext uri="{FF2B5EF4-FFF2-40B4-BE49-F238E27FC236}">
                  <a16:creationId xmlns:a16="http://schemas.microsoft.com/office/drawing/2014/main" id="{7761D860-3662-4A32-82CC-A1B673EE119A}"/>
                </a:ext>
              </a:extLst>
            </p:cNvPr>
            <p:cNvSpPr>
              <a:spLocks/>
            </p:cNvSpPr>
            <p:nvPr/>
          </p:nvSpPr>
          <p:spPr bwMode="auto">
            <a:xfrm>
              <a:off x="20558125" y="7773988"/>
              <a:ext cx="708025" cy="1109663"/>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1" y="0"/>
                    <a:pt x="223" y="11"/>
                  </a:cubicBezTo>
                  <a:cubicBezTo>
                    <a:pt x="261" y="94"/>
                    <a:pt x="239" y="177"/>
                    <a:pt x="212" y="261"/>
                  </a:cubicBezTo>
                  <a:lnTo>
                    <a:pt x="0" y="409"/>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283">
              <a:extLst>
                <a:ext uri="{FF2B5EF4-FFF2-40B4-BE49-F238E27FC236}">
                  <a16:creationId xmlns:a16="http://schemas.microsoft.com/office/drawing/2014/main" id="{53A94A41-596C-43E8-8BD7-01FB3B1F0F5D}"/>
                </a:ext>
              </a:extLst>
            </p:cNvPr>
            <p:cNvSpPr>
              <a:spLocks/>
            </p:cNvSpPr>
            <p:nvPr/>
          </p:nvSpPr>
          <p:spPr bwMode="auto">
            <a:xfrm>
              <a:off x="20504150" y="7804150"/>
              <a:ext cx="682625" cy="803275"/>
            </a:xfrm>
            <a:custGeom>
              <a:avLst/>
              <a:gdLst>
                <a:gd name="T0" fmla="*/ 23 w 252"/>
                <a:gd name="T1" fmla="*/ 27 h 296"/>
                <a:gd name="T2" fmla="*/ 85 w 252"/>
                <a:gd name="T3" fmla="*/ 28 h 296"/>
                <a:gd name="T4" fmla="*/ 93 w 252"/>
                <a:gd name="T5" fmla="*/ 219 h 296"/>
                <a:gd name="T6" fmla="*/ 252 w 252"/>
                <a:gd name="T7" fmla="*/ 150 h 296"/>
                <a:gd name="T8" fmla="*/ 246 w 252"/>
                <a:gd name="T9" fmla="*/ 193 h 296"/>
                <a:gd name="T10" fmla="*/ 78 w 252"/>
                <a:gd name="T11" fmla="*/ 290 h 296"/>
                <a:gd name="T12" fmla="*/ 51 w 252"/>
                <a:gd name="T13" fmla="*/ 281 h 296"/>
                <a:gd name="T14" fmla="*/ 23 w 252"/>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296">
                  <a:moveTo>
                    <a:pt x="23" y="27"/>
                  </a:moveTo>
                  <a:cubicBezTo>
                    <a:pt x="39" y="1"/>
                    <a:pt x="60" y="0"/>
                    <a:pt x="85" y="28"/>
                  </a:cubicBezTo>
                  <a:cubicBezTo>
                    <a:pt x="98" y="60"/>
                    <a:pt x="99" y="130"/>
                    <a:pt x="93" y="219"/>
                  </a:cubicBezTo>
                  <a:cubicBezTo>
                    <a:pt x="252" y="150"/>
                    <a:pt x="252" y="150"/>
                    <a:pt x="252" y="150"/>
                  </a:cubicBezTo>
                  <a:cubicBezTo>
                    <a:pt x="246" y="193"/>
                    <a:pt x="246" y="193"/>
                    <a:pt x="246" y="193"/>
                  </a:cubicBezTo>
                  <a:cubicBezTo>
                    <a:pt x="78" y="290"/>
                    <a:pt x="78" y="290"/>
                    <a:pt x="78" y="290"/>
                  </a:cubicBezTo>
                  <a:cubicBezTo>
                    <a:pt x="68" y="296"/>
                    <a:pt x="55" y="292"/>
                    <a:pt x="51" y="281"/>
                  </a:cubicBezTo>
                  <a:cubicBezTo>
                    <a:pt x="16" y="203"/>
                    <a:pt x="0" y="120"/>
                    <a:pt x="23"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284">
              <a:extLst>
                <a:ext uri="{FF2B5EF4-FFF2-40B4-BE49-F238E27FC236}">
                  <a16:creationId xmlns:a16="http://schemas.microsoft.com/office/drawing/2014/main" id="{26196039-A361-4313-AD69-E2AEC23EFD5E}"/>
                </a:ext>
              </a:extLst>
            </p:cNvPr>
            <p:cNvSpPr>
              <a:spLocks/>
            </p:cNvSpPr>
            <p:nvPr/>
          </p:nvSpPr>
          <p:spPr bwMode="auto">
            <a:xfrm>
              <a:off x="21121688" y="7954963"/>
              <a:ext cx="742950" cy="396875"/>
            </a:xfrm>
            <a:custGeom>
              <a:avLst/>
              <a:gdLst>
                <a:gd name="T0" fmla="*/ 3 w 274"/>
                <a:gd name="T1" fmla="*/ 128 h 146"/>
                <a:gd name="T2" fmla="*/ 51 w 274"/>
                <a:gd name="T3" fmla="*/ 8 h 146"/>
                <a:gd name="T4" fmla="*/ 63 w 274"/>
                <a:gd name="T5" fmla="*/ 0 h 146"/>
                <a:gd name="T6" fmla="*/ 259 w 274"/>
                <a:gd name="T7" fmla="*/ 1 h 146"/>
                <a:gd name="T8" fmla="*/ 272 w 274"/>
                <a:gd name="T9" fmla="*/ 17 h 146"/>
                <a:gd name="T10" fmla="*/ 238 w 274"/>
                <a:gd name="T11" fmla="*/ 122 h 146"/>
                <a:gd name="T12" fmla="*/ 226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3"/>
                    <a:pt x="58" y="0"/>
                    <a:pt x="63" y="0"/>
                  </a:cubicBezTo>
                  <a:cubicBezTo>
                    <a:pt x="259" y="1"/>
                    <a:pt x="259" y="1"/>
                    <a:pt x="259" y="1"/>
                  </a:cubicBezTo>
                  <a:cubicBezTo>
                    <a:pt x="268" y="1"/>
                    <a:pt x="274" y="9"/>
                    <a:pt x="272" y="17"/>
                  </a:cubicBezTo>
                  <a:cubicBezTo>
                    <a:pt x="238" y="122"/>
                    <a:pt x="238" y="122"/>
                    <a:pt x="238" y="122"/>
                  </a:cubicBezTo>
                  <a:cubicBezTo>
                    <a:pt x="236" y="127"/>
                    <a:pt x="232" y="130"/>
                    <a:pt x="226" y="131"/>
                  </a:cubicBezTo>
                  <a:cubicBezTo>
                    <a:pt x="16" y="145"/>
                    <a:pt x="16" y="145"/>
                    <a:pt x="16" y="145"/>
                  </a:cubicBezTo>
                  <a:cubicBezTo>
                    <a:pt x="6"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285">
              <a:extLst>
                <a:ext uri="{FF2B5EF4-FFF2-40B4-BE49-F238E27FC236}">
                  <a16:creationId xmlns:a16="http://schemas.microsoft.com/office/drawing/2014/main" id="{353B886B-33CD-4E35-867F-678C11AEF1AE}"/>
                </a:ext>
              </a:extLst>
            </p:cNvPr>
            <p:cNvSpPr>
              <a:spLocks/>
            </p:cNvSpPr>
            <p:nvPr/>
          </p:nvSpPr>
          <p:spPr bwMode="auto">
            <a:xfrm>
              <a:off x="21151850" y="7974013"/>
              <a:ext cx="679450" cy="358775"/>
            </a:xfrm>
            <a:custGeom>
              <a:avLst/>
              <a:gdLst>
                <a:gd name="T0" fmla="*/ 4 w 251"/>
                <a:gd name="T1" fmla="*/ 116 h 132"/>
                <a:gd name="T2" fmla="*/ 47 w 251"/>
                <a:gd name="T3" fmla="*/ 7 h 132"/>
                <a:gd name="T4" fmla="*/ 58 w 251"/>
                <a:gd name="T5" fmla="*/ 0 h 132"/>
                <a:gd name="T6" fmla="*/ 238 w 251"/>
                <a:gd name="T7" fmla="*/ 0 h 132"/>
                <a:gd name="T8" fmla="*/ 249 w 251"/>
                <a:gd name="T9" fmla="*/ 15 h 132"/>
                <a:gd name="T10" fmla="*/ 218 w 251"/>
                <a:gd name="T11" fmla="*/ 111 h 132"/>
                <a:gd name="T12" fmla="*/ 208 w 251"/>
                <a:gd name="T13" fmla="*/ 119 h 132"/>
                <a:gd name="T14" fmla="*/ 15 w 251"/>
                <a:gd name="T15" fmla="*/ 132 h 132"/>
                <a:gd name="T16" fmla="*/ 4 w 251"/>
                <a:gd name="T17" fmla="*/ 11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2">
                  <a:moveTo>
                    <a:pt x="4" y="116"/>
                  </a:moveTo>
                  <a:cubicBezTo>
                    <a:pt x="47" y="7"/>
                    <a:pt x="47" y="7"/>
                    <a:pt x="47" y="7"/>
                  </a:cubicBezTo>
                  <a:cubicBezTo>
                    <a:pt x="49" y="2"/>
                    <a:pt x="53" y="0"/>
                    <a:pt x="58" y="0"/>
                  </a:cubicBezTo>
                  <a:cubicBezTo>
                    <a:pt x="238" y="0"/>
                    <a:pt x="238" y="0"/>
                    <a:pt x="238" y="0"/>
                  </a:cubicBezTo>
                  <a:cubicBezTo>
                    <a:pt x="246" y="0"/>
                    <a:pt x="251" y="8"/>
                    <a:pt x="249" y="15"/>
                  </a:cubicBezTo>
                  <a:cubicBezTo>
                    <a:pt x="218" y="111"/>
                    <a:pt x="218" y="111"/>
                    <a:pt x="218" y="111"/>
                  </a:cubicBezTo>
                  <a:cubicBezTo>
                    <a:pt x="217" y="115"/>
                    <a:pt x="213" y="118"/>
                    <a:pt x="208" y="119"/>
                  </a:cubicBezTo>
                  <a:cubicBezTo>
                    <a:pt x="15" y="132"/>
                    <a:pt x="15" y="132"/>
                    <a:pt x="15" y="132"/>
                  </a:cubicBezTo>
                  <a:cubicBezTo>
                    <a:pt x="7" y="132"/>
                    <a:pt x="0" y="124"/>
                    <a:pt x="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Oval 286">
              <a:extLst>
                <a:ext uri="{FF2B5EF4-FFF2-40B4-BE49-F238E27FC236}">
                  <a16:creationId xmlns:a16="http://schemas.microsoft.com/office/drawing/2014/main" id="{5F4B3712-0CA0-4FF2-85D5-A9556BE52AE2}"/>
                </a:ext>
              </a:extLst>
            </p:cNvPr>
            <p:cNvSpPr>
              <a:spLocks noChangeArrowheads="1"/>
            </p:cNvSpPr>
            <p:nvPr/>
          </p:nvSpPr>
          <p:spPr bwMode="auto">
            <a:xfrm>
              <a:off x="21489988" y="8080375"/>
              <a:ext cx="65088" cy="619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287">
              <a:extLst>
                <a:ext uri="{FF2B5EF4-FFF2-40B4-BE49-F238E27FC236}">
                  <a16:creationId xmlns:a16="http://schemas.microsoft.com/office/drawing/2014/main" id="{BE862730-2635-4B78-AC3F-E53240529859}"/>
                </a:ext>
              </a:extLst>
            </p:cNvPr>
            <p:cNvSpPr>
              <a:spLocks/>
            </p:cNvSpPr>
            <p:nvPr/>
          </p:nvSpPr>
          <p:spPr bwMode="auto">
            <a:xfrm>
              <a:off x="21972588" y="9250363"/>
              <a:ext cx="230188" cy="279400"/>
            </a:xfrm>
            <a:custGeom>
              <a:avLst/>
              <a:gdLst>
                <a:gd name="T0" fmla="*/ 0 w 145"/>
                <a:gd name="T1" fmla="*/ 20 h 176"/>
                <a:gd name="T2" fmla="*/ 24 w 145"/>
                <a:gd name="T3" fmla="*/ 133 h 176"/>
                <a:gd name="T4" fmla="*/ 43 w 145"/>
                <a:gd name="T5" fmla="*/ 176 h 176"/>
                <a:gd name="T6" fmla="*/ 145 w 145"/>
                <a:gd name="T7" fmla="*/ 162 h 176"/>
                <a:gd name="T8" fmla="*/ 87 w 145"/>
                <a:gd name="T9" fmla="*/ 126 h 176"/>
                <a:gd name="T10" fmla="*/ 77 w 145"/>
                <a:gd name="T11" fmla="*/ 0 h 176"/>
                <a:gd name="T12" fmla="*/ 0 w 145"/>
                <a:gd name="T13" fmla="*/ 20 h 176"/>
              </a:gdLst>
              <a:ahLst/>
              <a:cxnLst>
                <a:cxn ang="0">
                  <a:pos x="T0" y="T1"/>
                </a:cxn>
                <a:cxn ang="0">
                  <a:pos x="T2" y="T3"/>
                </a:cxn>
                <a:cxn ang="0">
                  <a:pos x="T4" y="T5"/>
                </a:cxn>
                <a:cxn ang="0">
                  <a:pos x="T6" y="T7"/>
                </a:cxn>
                <a:cxn ang="0">
                  <a:pos x="T8" y="T9"/>
                </a:cxn>
                <a:cxn ang="0">
                  <a:pos x="T10" y="T11"/>
                </a:cxn>
                <a:cxn ang="0">
                  <a:pos x="T12" y="T13"/>
                </a:cxn>
              </a:cxnLst>
              <a:rect l="0" t="0" r="r" b="b"/>
              <a:pathLst>
                <a:path w="145" h="176">
                  <a:moveTo>
                    <a:pt x="0" y="20"/>
                  </a:moveTo>
                  <a:lnTo>
                    <a:pt x="24" y="133"/>
                  </a:lnTo>
                  <a:lnTo>
                    <a:pt x="43" y="176"/>
                  </a:lnTo>
                  <a:lnTo>
                    <a:pt x="145" y="162"/>
                  </a:lnTo>
                  <a:lnTo>
                    <a:pt x="87" y="126"/>
                  </a:lnTo>
                  <a:lnTo>
                    <a:pt x="77" y="0"/>
                  </a:lnTo>
                  <a:lnTo>
                    <a:pt x="0" y="2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288">
              <a:extLst>
                <a:ext uri="{FF2B5EF4-FFF2-40B4-BE49-F238E27FC236}">
                  <a16:creationId xmlns:a16="http://schemas.microsoft.com/office/drawing/2014/main" id="{5AE57F6C-4899-487B-8128-2F46CBA98859}"/>
                </a:ext>
              </a:extLst>
            </p:cNvPr>
            <p:cNvSpPr>
              <a:spLocks/>
            </p:cNvSpPr>
            <p:nvPr/>
          </p:nvSpPr>
          <p:spPr bwMode="auto">
            <a:xfrm>
              <a:off x="20780375" y="8126413"/>
              <a:ext cx="1319213" cy="1158875"/>
            </a:xfrm>
            <a:custGeom>
              <a:avLst/>
              <a:gdLst>
                <a:gd name="T0" fmla="*/ 399 w 487"/>
                <a:gd name="T1" fmla="*/ 53 h 427"/>
                <a:gd name="T2" fmla="*/ 487 w 487"/>
                <a:gd name="T3" fmla="*/ 422 h 427"/>
                <a:gd name="T4" fmla="*/ 438 w 487"/>
                <a:gd name="T5" fmla="*/ 427 h 427"/>
                <a:gd name="T6" fmla="*/ 337 w 487"/>
                <a:gd name="T7" fmla="*/ 221 h 427"/>
                <a:gd name="T8" fmla="*/ 277 w 487"/>
                <a:gd name="T9" fmla="*/ 271 h 427"/>
                <a:gd name="T10" fmla="*/ 159 w 487"/>
                <a:gd name="T11" fmla="*/ 390 h 427"/>
                <a:gd name="T12" fmla="*/ 132 w 487"/>
                <a:gd name="T13" fmla="*/ 404 h 427"/>
                <a:gd name="T14" fmla="*/ 19 w 487"/>
                <a:gd name="T15" fmla="*/ 382 h 427"/>
                <a:gd name="T16" fmla="*/ 18 w 487"/>
                <a:gd name="T17" fmla="*/ 266 h 427"/>
                <a:gd name="T18" fmla="*/ 336 w 487"/>
                <a:gd name="T19" fmla="*/ 9 h 427"/>
                <a:gd name="T20" fmla="*/ 399 w 487"/>
                <a:gd name="T21"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7" h="427">
                  <a:moveTo>
                    <a:pt x="399" y="53"/>
                  </a:moveTo>
                  <a:cubicBezTo>
                    <a:pt x="425" y="136"/>
                    <a:pt x="436" y="228"/>
                    <a:pt x="487" y="422"/>
                  </a:cubicBezTo>
                  <a:cubicBezTo>
                    <a:pt x="438" y="427"/>
                    <a:pt x="438" y="427"/>
                    <a:pt x="438" y="427"/>
                  </a:cubicBezTo>
                  <a:cubicBezTo>
                    <a:pt x="361" y="289"/>
                    <a:pt x="337" y="224"/>
                    <a:pt x="337" y="221"/>
                  </a:cubicBezTo>
                  <a:cubicBezTo>
                    <a:pt x="330" y="216"/>
                    <a:pt x="290" y="260"/>
                    <a:pt x="277" y="271"/>
                  </a:cubicBezTo>
                  <a:cubicBezTo>
                    <a:pt x="159" y="390"/>
                    <a:pt x="159" y="390"/>
                    <a:pt x="159" y="390"/>
                  </a:cubicBezTo>
                  <a:cubicBezTo>
                    <a:pt x="152" y="398"/>
                    <a:pt x="142" y="403"/>
                    <a:pt x="132" y="404"/>
                  </a:cubicBezTo>
                  <a:cubicBezTo>
                    <a:pt x="76" y="413"/>
                    <a:pt x="37" y="406"/>
                    <a:pt x="19" y="382"/>
                  </a:cubicBezTo>
                  <a:cubicBezTo>
                    <a:pt x="1" y="359"/>
                    <a:pt x="0" y="320"/>
                    <a:pt x="18" y="266"/>
                  </a:cubicBezTo>
                  <a:cubicBezTo>
                    <a:pt x="144" y="116"/>
                    <a:pt x="219" y="34"/>
                    <a:pt x="336" y="9"/>
                  </a:cubicBezTo>
                  <a:cubicBezTo>
                    <a:pt x="371" y="0"/>
                    <a:pt x="378" y="10"/>
                    <a:pt x="399"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289">
              <a:extLst>
                <a:ext uri="{FF2B5EF4-FFF2-40B4-BE49-F238E27FC236}">
                  <a16:creationId xmlns:a16="http://schemas.microsoft.com/office/drawing/2014/main" id="{2EF46C49-3E76-4CAF-9F38-ABEB3B5DBFA8}"/>
                </a:ext>
              </a:extLst>
            </p:cNvPr>
            <p:cNvSpPr>
              <a:spLocks/>
            </p:cNvSpPr>
            <p:nvPr/>
          </p:nvSpPr>
          <p:spPr bwMode="auto">
            <a:xfrm>
              <a:off x="20832763" y="8501063"/>
              <a:ext cx="860425" cy="746125"/>
            </a:xfrm>
            <a:custGeom>
              <a:avLst/>
              <a:gdLst>
                <a:gd name="T0" fmla="*/ 318 w 318"/>
                <a:gd name="T1" fmla="*/ 82 h 275"/>
                <a:gd name="T2" fmla="*/ 258 w 318"/>
                <a:gd name="T3" fmla="*/ 133 h 275"/>
                <a:gd name="T4" fmla="*/ 140 w 318"/>
                <a:gd name="T5" fmla="*/ 252 h 275"/>
                <a:gd name="T6" fmla="*/ 113 w 318"/>
                <a:gd name="T7" fmla="*/ 266 h 275"/>
                <a:gd name="T8" fmla="*/ 0 w 318"/>
                <a:gd name="T9" fmla="*/ 244 h 275"/>
                <a:gd name="T10" fmla="*/ 121 w 318"/>
                <a:gd name="T11" fmla="*/ 198 h 275"/>
                <a:gd name="T12" fmla="*/ 306 w 318"/>
                <a:gd name="T13" fmla="*/ 0 h 275"/>
                <a:gd name="T14" fmla="*/ 318 w 318"/>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275">
                  <a:moveTo>
                    <a:pt x="318" y="82"/>
                  </a:moveTo>
                  <a:cubicBezTo>
                    <a:pt x="311" y="78"/>
                    <a:pt x="271" y="122"/>
                    <a:pt x="258" y="133"/>
                  </a:cubicBezTo>
                  <a:cubicBezTo>
                    <a:pt x="140" y="252"/>
                    <a:pt x="140" y="252"/>
                    <a:pt x="140" y="252"/>
                  </a:cubicBezTo>
                  <a:cubicBezTo>
                    <a:pt x="133" y="260"/>
                    <a:pt x="123" y="265"/>
                    <a:pt x="113" y="266"/>
                  </a:cubicBezTo>
                  <a:cubicBezTo>
                    <a:pt x="57" y="275"/>
                    <a:pt x="18" y="268"/>
                    <a:pt x="0" y="244"/>
                  </a:cubicBezTo>
                  <a:cubicBezTo>
                    <a:pt x="8" y="246"/>
                    <a:pt x="60" y="256"/>
                    <a:pt x="121" y="198"/>
                  </a:cubicBezTo>
                  <a:cubicBezTo>
                    <a:pt x="186" y="135"/>
                    <a:pt x="306" y="0"/>
                    <a:pt x="306" y="0"/>
                  </a:cubicBezTo>
                  <a:cubicBezTo>
                    <a:pt x="306" y="0"/>
                    <a:pt x="318"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290">
              <a:extLst>
                <a:ext uri="{FF2B5EF4-FFF2-40B4-BE49-F238E27FC236}">
                  <a16:creationId xmlns:a16="http://schemas.microsoft.com/office/drawing/2014/main" id="{4E82E78C-7610-4EFE-BD38-5FAB806E1E60}"/>
                </a:ext>
              </a:extLst>
            </p:cNvPr>
            <p:cNvSpPr>
              <a:spLocks/>
            </p:cNvSpPr>
            <p:nvPr/>
          </p:nvSpPr>
          <p:spPr bwMode="auto">
            <a:xfrm>
              <a:off x="21339175" y="9263063"/>
              <a:ext cx="196850" cy="269875"/>
            </a:xfrm>
            <a:custGeom>
              <a:avLst/>
              <a:gdLst>
                <a:gd name="T0" fmla="*/ 0 w 124"/>
                <a:gd name="T1" fmla="*/ 11 h 170"/>
                <a:gd name="T2" fmla="*/ 7 w 124"/>
                <a:gd name="T3" fmla="*/ 125 h 170"/>
                <a:gd name="T4" fmla="*/ 20 w 124"/>
                <a:gd name="T5" fmla="*/ 170 h 170"/>
                <a:gd name="T6" fmla="*/ 124 w 124"/>
                <a:gd name="T7" fmla="*/ 170 h 170"/>
                <a:gd name="T8" fmla="*/ 71 w 124"/>
                <a:gd name="T9" fmla="*/ 127 h 170"/>
                <a:gd name="T10" fmla="*/ 78 w 124"/>
                <a:gd name="T11" fmla="*/ 0 h 170"/>
                <a:gd name="T12" fmla="*/ 0 w 124"/>
                <a:gd name="T13" fmla="*/ 11 h 170"/>
              </a:gdLst>
              <a:ahLst/>
              <a:cxnLst>
                <a:cxn ang="0">
                  <a:pos x="T0" y="T1"/>
                </a:cxn>
                <a:cxn ang="0">
                  <a:pos x="T2" y="T3"/>
                </a:cxn>
                <a:cxn ang="0">
                  <a:pos x="T4" y="T5"/>
                </a:cxn>
                <a:cxn ang="0">
                  <a:pos x="T6" y="T7"/>
                </a:cxn>
                <a:cxn ang="0">
                  <a:pos x="T8" y="T9"/>
                </a:cxn>
                <a:cxn ang="0">
                  <a:pos x="T10" y="T11"/>
                </a:cxn>
                <a:cxn ang="0">
                  <a:pos x="T12" y="T13"/>
                </a:cxn>
              </a:cxnLst>
              <a:rect l="0" t="0" r="r" b="b"/>
              <a:pathLst>
                <a:path w="124" h="170">
                  <a:moveTo>
                    <a:pt x="0" y="11"/>
                  </a:moveTo>
                  <a:lnTo>
                    <a:pt x="7" y="125"/>
                  </a:lnTo>
                  <a:lnTo>
                    <a:pt x="20" y="170"/>
                  </a:lnTo>
                  <a:lnTo>
                    <a:pt x="124" y="170"/>
                  </a:lnTo>
                  <a:lnTo>
                    <a:pt x="71" y="127"/>
                  </a:lnTo>
                  <a:lnTo>
                    <a:pt x="78" y="0"/>
                  </a:lnTo>
                  <a:lnTo>
                    <a:pt x="0" y="11"/>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291">
              <a:extLst>
                <a:ext uri="{FF2B5EF4-FFF2-40B4-BE49-F238E27FC236}">
                  <a16:creationId xmlns:a16="http://schemas.microsoft.com/office/drawing/2014/main" id="{07C318D1-4192-40F4-AB04-E832815B52CF}"/>
                </a:ext>
              </a:extLst>
            </p:cNvPr>
            <p:cNvSpPr>
              <a:spLocks/>
            </p:cNvSpPr>
            <p:nvPr/>
          </p:nvSpPr>
          <p:spPr bwMode="auto">
            <a:xfrm>
              <a:off x="20508913" y="8121650"/>
              <a:ext cx="1176338" cy="1158875"/>
            </a:xfrm>
            <a:custGeom>
              <a:avLst/>
              <a:gdLst>
                <a:gd name="T0" fmla="*/ 434 w 434"/>
                <a:gd name="T1" fmla="*/ 54 h 427"/>
                <a:gd name="T2" fmla="*/ 352 w 434"/>
                <a:gd name="T3" fmla="*/ 421 h 427"/>
                <a:gd name="T4" fmla="*/ 303 w 434"/>
                <a:gd name="T5" fmla="*/ 427 h 427"/>
                <a:gd name="T6" fmla="*/ 306 w 434"/>
                <a:gd name="T7" fmla="*/ 274 h 427"/>
                <a:gd name="T8" fmla="*/ 305 w 434"/>
                <a:gd name="T9" fmla="*/ 262 h 427"/>
                <a:gd name="T10" fmla="*/ 274 w 434"/>
                <a:gd name="T11" fmla="*/ 273 h 427"/>
                <a:gd name="T12" fmla="*/ 157 w 434"/>
                <a:gd name="T13" fmla="*/ 391 h 427"/>
                <a:gd name="T14" fmla="*/ 130 w 434"/>
                <a:gd name="T15" fmla="*/ 406 h 427"/>
                <a:gd name="T16" fmla="*/ 16 w 434"/>
                <a:gd name="T17" fmla="*/ 383 h 427"/>
                <a:gd name="T18" fmla="*/ 5 w 434"/>
                <a:gd name="T19" fmla="*/ 310 h 427"/>
                <a:gd name="T20" fmla="*/ 37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1"/>
                  </a:cubicBezTo>
                  <a:cubicBezTo>
                    <a:pt x="303" y="427"/>
                    <a:pt x="303" y="427"/>
                    <a:pt x="303" y="427"/>
                  </a:cubicBezTo>
                  <a:cubicBezTo>
                    <a:pt x="307" y="368"/>
                    <a:pt x="310" y="313"/>
                    <a:pt x="306" y="274"/>
                  </a:cubicBezTo>
                  <a:cubicBezTo>
                    <a:pt x="306" y="270"/>
                    <a:pt x="305" y="266"/>
                    <a:pt x="305" y="262"/>
                  </a:cubicBezTo>
                  <a:cubicBezTo>
                    <a:pt x="299" y="258"/>
                    <a:pt x="288" y="262"/>
                    <a:pt x="274" y="273"/>
                  </a:cubicBezTo>
                  <a:cubicBezTo>
                    <a:pt x="157" y="391"/>
                    <a:pt x="157" y="391"/>
                    <a:pt x="157" y="391"/>
                  </a:cubicBezTo>
                  <a:cubicBezTo>
                    <a:pt x="149" y="399"/>
                    <a:pt x="140" y="404"/>
                    <a:pt x="130" y="406"/>
                  </a:cubicBezTo>
                  <a:cubicBezTo>
                    <a:pt x="73" y="415"/>
                    <a:pt x="35" y="407"/>
                    <a:pt x="16" y="383"/>
                  </a:cubicBezTo>
                  <a:cubicBezTo>
                    <a:pt x="4" y="367"/>
                    <a:pt x="0" y="343"/>
                    <a:pt x="5" y="310"/>
                  </a:cubicBezTo>
                  <a:cubicBezTo>
                    <a:pt x="9" y="285"/>
                    <a:pt x="20" y="261"/>
                    <a:pt x="37"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292">
              <a:extLst>
                <a:ext uri="{FF2B5EF4-FFF2-40B4-BE49-F238E27FC236}">
                  <a16:creationId xmlns:a16="http://schemas.microsoft.com/office/drawing/2014/main" id="{ACAF3E27-F8A6-41FB-9935-CDF4C78A06C3}"/>
                </a:ext>
              </a:extLst>
            </p:cNvPr>
            <p:cNvSpPr>
              <a:spLocks/>
            </p:cNvSpPr>
            <p:nvPr/>
          </p:nvSpPr>
          <p:spPr bwMode="auto">
            <a:xfrm>
              <a:off x="20553363" y="8582025"/>
              <a:ext cx="785813" cy="665163"/>
            </a:xfrm>
            <a:custGeom>
              <a:avLst/>
              <a:gdLst>
                <a:gd name="T0" fmla="*/ 290 w 290"/>
                <a:gd name="T1" fmla="*/ 104 h 245"/>
                <a:gd name="T2" fmla="*/ 289 w 290"/>
                <a:gd name="T3" fmla="*/ 92 h 245"/>
                <a:gd name="T4" fmla="*/ 258 w 290"/>
                <a:gd name="T5" fmla="*/ 103 h 245"/>
                <a:gd name="T6" fmla="*/ 141 w 290"/>
                <a:gd name="T7" fmla="*/ 221 h 245"/>
                <a:gd name="T8" fmla="*/ 114 w 290"/>
                <a:gd name="T9" fmla="*/ 236 h 245"/>
                <a:gd name="T10" fmla="*/ 0 w 290"/>
                <a:gd name="T11" fmla="*/ 213 h 245"/>
                <a:gd name="T12" fmla="*/ 121 w 290"/>
                <a:gd name="T13" fmla="*/ 167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89" y="96"/>
                    <a:pt x="289" y="92"/>
                  </a:cubicBezTo>
                  <a:cubicBezTo>
                    <a:pt x="283" y="88"/>
                    <a:pt x="272" y="92"/>
                    <a:pt x="258" y="103"/>
                  </a:cubicBezTo>
                  <a:cubicBezTo>
                    <a:pt x="141" y="221"/>
                    <a:pt x="141" y="221"/>
                    <a:pt x="141" y="221"/>
                  </a:cubicBezTo>
                  <a:cubicBezTo>
                    <a:pt x="133" y="229"/>
                    <a:pt x="124" y="234"/>
                    <a:pt x="114" y="236"/>
                  </a:cubicBezTo>
                  <a:cubicBezTo>
                    <a:pt x="57" y="245"/>
                    <a:pt x="19" y="237"/>
                    <a:pt x="0" y="213"/>
                  </a:cubicBezTo>
                  <a:cubicBezTo>
                    <a:pt x="8" y="215"/>
                    <a:pt x="61" y="225"/>
                    <a:pt x="121" y="167"/>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293">
              <a:extLst>
                <a:ext uri="{FF2B5EF4-FFF2-40B4-BE49-F238E27FC236}">
                  <a16:creationId xmlns:a16="http://schemas.microsoft.com/office/drawing/2014/main" id="{C823A42D-4317-4D9F-8207-CA810C043538}"/>
                </a:ext>
              </a:extLst>
            </p:cNvPr>
            <p:cNvSpPr>
              <a:spLocks/>
            </p:cNvSpPr>
            <p:nvPr/>
          </p:nvSpPr>
          <p:spPr bwMode="auto">
            <a:xfrm>
              <a:off x="20726400" y="7188200"/>
              <a:ext cx="401638" cy="493713"/>
            </a:xfrm>
            <a:custGeom>
              <a:avLst/>
              <a:gdLst>
                <a:gd name="T0" fmla="*/ 55 w 148"/>
                <a:gd name="T1" fmla="*/ 0 h 182"/>
                <a:gd name="T2" fmla="*/ 145 w 148"/>
                <a:gd name="T3" fmla="*/ 11 h 182"/>
                <a:gd name="T4" fmla="*/ 146 w 148"/>
                <a:gd name="T5" fmla="*/ 99 h 182"/>
                <a:gd name="T6" fmla="*/ 120 w 148"/>
                <a:gd name="T7" fmla="*/ 181 h 182"/>
                <a:gd name="T8" fmla="*/ 47 w 148"/>
                <a:gd name="T9" fmla="*/ 161 h 182"/>
                <a:gd name="T10" fmla="*/ 0 w 148"/>
                <a:gd name="T11" fmla="*/ 141 h 182"/>
                <a:gd name="T12" fmla="*/ 6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4" y="13"/>
                    <a:pt x="145" y="11"/>
                  </a:cubicBezTo>
                  <a:cubicBezTo>
                    <a:pt x="146" y="5"/>
                    <a:pt x="148" y="85"/>
                    <a:pt x="146" y="99"/>
                  </a:cubicBezTo>
                  <a:cubicBezTo>
                    <a:pt x="141" y="135"/>
                    <a:pt x="132" y="161"/>
                    <a:pt x="120" y="181"/>
                  </a:cubicBezTo>
                  <a:cubicBezTo>
                    <a:pt x="90" y="182"/>
                    <a:pt x="66" y="175"/>
                    <a:pt x="47" y="161"/>
                  </a:cubicBezTo>
                  <a:cubicBezTo>
                    <a:pt x="0" y="141"/>
                    <a:pt x="0" y="141"/>
                    <a:pt x="0" y="141"/>
                  </a:cubicBezTo>
                  <a:cubicBezTo>
                    <a:pt x="6" y="20"/>
                    <a:pt x="6" y="20"/>
                    <a:pt x="6"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294">
              <a:extLst>
                <a:ext uri="{FF2B5EF4-FFF2-40B4-BE49-F238E27FC236}">
                  <a16:creationId xmlns:a16="http://schemas.microsoft.com/office/drawing/2014/main" id="{589E76F8-6E61-449B-A2F5-E140ECB64AD4}"/>
                </a:ext>
              </a:extLst>
            </p:cNvPr>
            <p:cNvSpPr>
              <a:spLocks/>
            </p:cNvSpPr>
            <p:nvPr/>
          </p:nvSpPr>
          <p:spPr bwMode="auto">
            <a:xfrm>
              <a:off x="20224750" y="7038975"/>
              <a:ext cx="992188" cy="1014413"/>
            </a:xfrm>
            <a:custGeom>
              <a:avLst/>
              <a:gdLst>
                <a:gd name="T0" fmla="*/ 315 w 366"/>
                <a:gd name="T1" fmla="*/ 12 h 374"/>
                <a:gd name="T2" fmla="*/ 283 w 366"/>
                <a:gd name="T3" fmla="*/ 23 h 374"/>
                <a:gd name="T4" fmla="*/ 235 w 366"/>
                <a:gd name="T5" fmla="*/ 0 h 374"/>
                <a:gd name="T6" fmla="*/ 174 w 366"/>
                <a:gd name="T7" fmla="*/ 45 h 374"/>
                <a:gd name="T8" fmla="*/ 162 w 366"/>
                <a:gd name="T9" fmla="*/ 44 h 374"/>
                <a:gd name="T10" fmla="*/ 99 w 366"/>
                <a:gd name="T11" fmla="*/ 107 h 374"/>
                <a:gd name="T12" fmla="*/ 100 w 366"/>
                <a:gd name="T13" fmla="*/ 116 h 374"/>
                <a:gd name="T14" fmla="*/ 28 w 366"/>
                <a:gd name="T15" fmla="*/ 193 h 374"/>
                <a:gd name="T16" fmla="*/ 31 w 366"/>
                <a:gd name="T17" fmla="*/ 214 h 374"/>
                <a:gd name="T18" fmla="*/ 0 w 366"/>
                <a:gd name="T19" fmla="*/ 282 h 374"/>
                <a:gd name="T20" fmla="*/ 92 w 366"/>
                <a:gd name="T21" fmla="*/ 374 h 374"/>
                <a:gd name="T22" fmla="*/ 179 w 366"/>
                <a:gd name="T23" fmla="*/ 311 h 374"/>
                <a:gd name="T24" fmla="*/ 196 w 366"/>
                <a:gd name="T25" fmla="*/ 314 h 374"/>
                <a:gd name="T26" fmla="*/ 259 w 366"/>
                <a:gd name="T27" fmla="*/ 251 h 374"/>
                <a:gd name="T28" fmla="*/ 226 w 366"/>
                <a:gd name="T29" fmla="*/ 195 h 374"/>
                <a:gd name="T30" fmla="*/ 250 w 366"/>
                <a:gd name="T31" fmla="*/ 146 h 374"/>
                <a:gd name="T32" fmla="*/ 246 w 366"/>
                <a:gd name="T33" fmla="*/ 125 h 374"/>
                <a:gd name="T34" fmla="*/ 283 w 366"/>
                <a:gd name="T35" fmla="*/ 104 h 374"/>
                <a:gd name="T36" fmla="*/ 315 w 366"/>
                <a:gd name="T37" fmla="*/ 115 h 374"/>
                <a:gd name="T38" fmla="*/ 366 w 366"/>
                <a:gd name="T39" fmla="*/ 64 h 374"/>
                <a:gd name="T40" fmla="*/ 315 w 366"/>
                <a:gd name="T41" fmla="*/ 1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6" h="374">
                  <a:moveTo>
                    <a:pt x="315" y="12"/>
                  </a:moveTo>
                  <a:cubicBezTo>
                    <a:pt x="303" y="12"/>
                    <a:pt x="292" y="16"/>
                    <a:pt x="283" y="23"/>
                  </a:cubicBezTo>
                  <a:cubicBezTo>
                    <a:pt x="272" y="9"/>
                    <a:pt x="254" y="0"/>
                    <a:pt x="235" y="0"/>
                  </a:cubicBezTo>
                  <a:cubicBezTo>
                    <a:pt x="206" y="0"/>
                    <a:pt x="182" y="19"/>
                    <a:pt x="174" y="45"/>
                  </a:cubicBezTo>
                  <a:cubicBezTo>
                    <a:pt x="170" y="44"/>
                    <a:pt x="166" y="44"/>
                    <a:pt x="162" y="44"/>
                  </a:cubicBezTo>
                  <a:cubicBezTo>
                    <a:pt x="128" y="44"/>
                    <a:pt x="99" y="72"/>
                    <a:pt x="99" y="107"/>
                  </a:cubicBezTo>
                  <a:cubicBezTo>
                    <a:pt x="99" y="110"/>
                    <a:pt x="100" y="113"/>
                    <a:pt x="100" y="116"/>
                  </a:cubicBezTo>
                  <a:cubicBezTo>
                    <a:pt x="60" y="119"/>
                    <a:pt x="28" y="152"/>
                    <a:pt x="28" y="193"/>
                  </a:cubicBezTo>
                  <a:cubicBezTo>
                    <a:pt x="28" y="200"/>
                    <a:pt x="29" y="207"/>
                    <a:pt x="31" y="214"/>
                  </a:cubicBezTo>
                  <a:cubicBezTo>
                    <a:pt x="12" y="230"/>
                    <a:pt x="0" y="255"/>
                    <a:pt x="0" y="282"/>
                  </a:cubicBezTo>
                  <a:cubicBezTo>
                    <a:pt x="0" y="333"/>
                    <a:pt x="41" y="374"/>
                    <a:pt x="92" y="374"/>
                  </a:cubicBezTo>
                  <a:cubicBezTo>
                    <a:pt x="133" y="374"/>
                    <a:pt x="167" y="348"/>
                    <a:pt x="179" y="311"/>
                  </a:cubicBezTo>
                  <a:cubicBezTo>
                    <a:pt x="184" y="313"/>
                    <a:pt x="190" y="314"/>
                    <a:pt x="196" y="314"/>
                  </a:cubicBezTo>
                  <a:cubicBezTo>
                    <a:pt x="231" y="314"/>
                    <a:pt x="259" y="285"/>
                    <a:pt x="259" y="251"/>
                  </a:cubicBezTo>
                  <a:cubicBezTo>
                    <a:pt x="259" y="227"/>
                    <a:pt x="245" y="206"/>
                    <a:pt x="226" y="195"/>
                  </a:cubicBezTo>
                  <a:cubicBezTo>
                    <a:pt x="240" y="184"/>
                    <a:pt x="250" y="166"/>
                    <a:pt x="250" y="146"/>
                  </a:cubicBezTo>
                  <a:cubicBezTo>
                    <a:pt x="250" y="138"/>
                    <a:pt x="249" y="131"/>
                    <a:pt x="246" y="125"/>
                  </a:cubicBezTo>
                  <a:cubicBezTo>
                    <a:pt x="261" y="122"/>
                    <a:pt x="273" y="114"/>
                    <a:pt x="283" y="104"/>
                  </a:cubicBezTo>
                  <a:cubicBezTo>
                    <a:pt x="291" y="111"/>
                    <a:pt x="303" y="115"/>
                    <a:pt x="315" y="115"/>
                  </a:cubicBezTo>
                  <a:cubicBezTo>
                    <a:pt x="343" y="115"/>
                    <a:pt x="366" y="92"/>
                    <a:pt x="366" y="64"/>
                  </a:cubicBezTo>
                  <a:cubicBezTo>
                    <a:pt x="366" y="35"/>
                    <a:pt x="343" y="12"/>
                    <a:pt x="315" y="12"/>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Rectangle 295">
              <a:extLst>
                <a:ext uri="{FF2B5EF4-FFF2-40B4-BE49-F238E27FC236}">
                  <a16:creationId xmlns:a16="http://schemas.microsoft.com/office/drawing/2014/main" id="{FCA1C195-75DF-4692-90B7-E1B5D06CFEF7}"/>
                </a:ext>
              </a:extLst>
            </p:cNvPr>
            <p:cNvSpPr>
              <a:spLocks noChangeArrowheads="1"/>
            </p:cNvSpPr>
            <p:nvPr/>
          </p:nvSpPr>
          <p:spPr bwMode="auto">
            <a:xfrm>
              <a:off x="20412075" y="9193213"/>
              <a:ext cx="866775" cy="3524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Rectangle 296">
              <a:extLst>
                <a:ext uri="{FF2B5EF4-FFF2-40B4-BE49-F238E27FC236}">
                  <a16:creationId xmlns:a16="http://schemas.microsoft.com/office/drawing/2014/main" id="{83F38094-8BFD-4E74-8F0C-D9C1A5613183}"/>
                </a:ext>
              </a:extLst>
            </p:cNvPr>
            <p:cNvSpPr>
              <a:spLocks noChangeArrowheads="1"/>
            </p:cNvSpPr>
            <p:nvPr/>
          </p:nvSpPr>
          <p:spPr bwMode="auto">
            <a:xfrm>
              <a:off x="20932775" y="9193213"/>
              <a:ext cx="346075" cy="3524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7" name="Freeform: Shape 426">
            <a:extLst>
              <a:ext uri="{FF2B5EF4-FFF2-40B4-BE49-F238E27FC236}">
                <a16:creationId xmlns:a16="http://schemas.microsoft.com/office/drawing/2014/main" id="{092789C6-9CC1-4D72-977D-90A21138728B}"/>
              </a:ext>
            </a:extLst>
          </p:cNvPr>
          <p:cNvSpPr>
            <a:spLocks/>
          </p:cNvSpPr>
          <p:nvPr/>
        </p:nvSpPr>
        <p:spPr bwMode="auto">
          <a:xfrm>
            <a:off x="9005696" y="-24088"/>
            <a:ext cx="15388231" cy="13769116"/>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532137 w 18799088"/>
              <a:gd name="connsiteY0" fmla="*/ 1974298 h 13745028"/>
              <a:gd name="connsiteX1" fmla="*/ 8752798 w 18799088"/>
              <a:gd name="connsiteY1" fmla="*/ 2703779 h 13745028"/>
              <a:gd name="connsiteX2" fmla="*/ 8161485 w 18799088"/>
              <a:gd name="connsiteY2" fmla="*/ 2936133 h 13745028"/>
              <a:gd name="connsiteX3" fmla="*/ 8048083 w 18799088"/>
              <a:gd name="connsiteY3" fmla="*/ 2936133 h 13745028"/>
              <a:gd name="connsiteX4" fmla="*/ 6212043 w 18799088"/>
              <a:gd name="connsiteY4" fmla="*/ 4862503 h 13745028"/>
              <a:gd name="connsiteX5" fmla="*/ 6298445 w 18799088"/>
              <a:gd name="connsiteY5" fmla="*/ 5413666 h 13745028"/>
              <a:gd name="connsiteX6" fmla="*/ 6112141 w 18799088"/>
              <a:gd name="connsiteY6" fmla="*/ 6399817 h 13745028"/>
              <a:gd name="connsiteX7" fmla="*/ 5672031 w 18799088"/>
              <a:gd name="connsiteY7" fmla="*/ 7637233 h 13745028"/>
              <a:gd name="connsiteX8" fmla="*/ 7653875 w 18799088"/>
              <a:gd name="connsiteY8" fmla="*/ 8896262 h 13745028"/>
              <a:gd name="connsiteX9" fmla="*/ 7672775 w 18799088"/>
              <a:gd name="connsiteY9" fmla="*/ 8896262 h 13745028"/>
              <a:gd name="connsiteX10" fmla="*/ 8199287 w 18799088"/>
              <a:gd name="connsiteY10" fmla="*/ 9201564 h 13745028"/>
              <a:gd name="connsiteX11" fmla="*/ 9560116 w 18799088"/>
              <a:gd name="connsiteY11" fmla="*/ 10774001 h 13745028"/>
              <a:gd name="connsiteX12" fmla="*/ 11442058 w 18799088"/>
              <a:gd name="connsiteY12" fmla="*/ 10147188 h 13745028"/>
              <a:gd name="connsiteX13" fmla="*/ 13035091 w 18799088"/>
              <a:gd name="connsiteY13" fmla="*/ 10041818 h 13745028"/>
              <a:gd name="connsiteX14" fmla="*/ 14174516 w 18799088"/>
              <a:gd name="connsiteY14" fmla="*/ 10892879 h 13745028"/>
              <a:gd name="connsiteX15" fmla="*/ 17268784 w 18799088"/>
              <a:gd name="connsiteY15" fmla="*/ 9450128 h 13745028"/>
              <a:gd name="connsiteX16" fmla="*/ 17344385 w 18799088"/>
              <a:gd name="connsiteY16" fmla="*/ 8180291 h 13745028"/>
              <a:gd name="connsiteX17" fmla="*/ 16790873 w 18799088"/>
              <a:gd name="connsiteY17" fmla="*/ 6016164 h 13745028"/>
              <a:gd name="connsiteX18" fmla="*/ 15008834 w 18799088"/>
              <a:gd name="connsiteY18" fmla="*/ 3360312 h 13745028"/>
              <a:gd name="connsiteX19" fmla="*/ 14873831 w 18799088"/>
              <a:gd name="connsiteY19" fmla="*/ 3363014 h 13745028"/>
              <a:gd name="connsiteX20" fmla="*/ 14485023 w 18799088"/>
              <a:gd name="connsiteY20" fmla="*/ 3209012 h 13745028"/>
              <a:gd name="connsiteX21" fmla="*/ 13148494 w 18799088"/>
              <a:gd name="connsiteY21" fmla="*/ 2655147 h 13745028"/>
              <a:gd name="connsiteX22" fmla="*/ 12729985 w 18799088"/>
              <a:gd name="connsiteY22" fmla="*/ 2701078 h 13745028"/>
              <a:gd name="connsiteX23" fmla="*/ 12157573 w 18799088"/>
              <a:gd name="connsiteY23" fmla="*/ 2563287 h 13745028"/>
              <a:gd name="connsiteX24" fmla="*/ 10532137 w 18799088"/>
              <a:gd name="connsiteY24" fmla="*/ 1974298 h 13745028"/>
              <a:gd name="connsiteX25" fmla="*/ 0 w 18799088"/>
              <a:gd name="connsiteY25" fmla="*/ 19455 h 13745028"/>
              <a:gd name="connsiteX26" fmla="*/ 18799088 w 18799088"/>
              <a:gd name="connsiteY26" fmla="*/ 0 h 13745028"/>
              <a:gd name="connsiteX27" fmla="*/ 18799088 w 18799088"/>
              <a:gd name="connsiteY27" fmla="*/ 13716000 h 13745028"/>
              <a:gd name="connsiteX28" fmla="*/ 3521721 w 18799088"/>
              <a:gd name="connsiteY28" fmla="*/ 13745028 h 13745028"/>
              <a:gd name="connsiteX29" fmla="*/ 0 w 18799088"/>
              <a:gd name="connsiteY29" fmla="*/ 19455 h 13745028"/>
              <a:gd name="connsiteX0" fmla="*/ 7121280 w 15388231"/>
              <a:gd name="connsiteY0" fmla="*/ 1998386 h 13769116"/>
              <a:gd name="connsiteX1" fmla="*/ 5341941 w 15388231"/>
              <a:gd name="connsiteY1" fmla="*/ 2727867 h 13769116"/>
              <a:gd name="connsiteX2" fmla="*/ 4750628 w 15388231"/>
              <a:gd name="connsiteY2" fmla="*/ 2960221 h 13769116"/>
              <a:gd name="connsiteX3" fmla="*/ 4637226 w 15388231"/>
              <a:gd name="connsiteY3" fmla="*/ 2960221 h 13769116"/>
              <a:gd name="connsiteX4" fmla="*/ 2801186 w 15388231"/>
              <a:gd name="connsiteY4" fmla="*/ 4886591 h 13769116"/>
              <a:gd name="connsiteX5" fmla="*/ 2887588 w 15388231"/>
              <a:gd name="connsiteY5" fmla="*/ 5437754 h 13769116"/>
              <a:gd name="connsiteX6" fmla="*/ 2701284 w 15388231"/>
              <a:gd name="connsiteY6" fmla="*/ 6423905 h 13769116"/>
              <a:gd name="connsiteX7" fmla="*/ 2261174 w 15388231"/>
              <a:gd name="connsiteY7" fmla="*/ 7661321 h 13769116"/>
              <a:gd name="connsiteX8" fmla="*/ 4243018 w 15388231"/>
              <a:gd name="connsiteY8" fmla="*/ 8920350 h 13769116"/>
              <a:gd name="connsiteX9" fmla="*/ 4261918 w 15388231"/>
              <a:gd name="connsiteY9" fmla="*/ 8920350 h 13769116"/>
              <a:gd name="connsiteX10" fmla="*/ 4788430 w 15388231"/>
              <a:gd name="connsiteY10" fmla="*/ 9225652 h 13769116"/>
              <a:gd name="connsiteX11" fmla="*/ 6149259 w 15388231"/>
              <a:gd name="connsiteY11" fmla="*/ 10798089 h 13769116"/>
              <a:gd name="connsiteX12" fmla="*/ 8031201 w 15388231"/>
              <a:gd name="connsiteY12" fmla="*/ 10171276 h 13769116"/>
              <a:gd name="connsiteX13" fmla="*/ 9624234 w 15388231"/>
              <a:gd name="connsiteY13" fmla="*/ 10065906 h 13769116"/>
              <a:gd name="connsiteX14" fmla="*/ 10763659 w 15388231"/>
              <a:gd name="connsiteY14" fmla="*/ 10916967 h 13769116"/>
              <a:gd name="connsiteX15" fmla="*/ 13857927 w 15388231"/>
              <a:gd name="connsiteY15" fmla="*/ 9474216 h 13769116"/>
              <a:gd name="connsiteX16" fmla="*/ 13933528 w 15388231"/>
              <a:gd name="connsiteY16" fmla="*/ 8204379 h 13769116"/>
              <a:gd name="connsiteX17" fmla="*/ 13380016 w 15388231"/>
              <a:gd name="connsiteY17" fmla="*/ 6040252 h 13769116"/>
              <a:gd name="connsiteX18" fmla="*/ 11597977 w 15388231"/>
              <a:gd name="connsiteY18" fmla="*/ 3384400 h 13769116"/>
              <a:gd name="connsiteX19" fmla="*/ 11462974 w 15388231"/>
              <a:gd name="connsiteY19" fmla="*/ 3387102 h 13769116"/>
              <a:gd name="connsiteX20" fmla="*/ 11074166 w 15388231"/>
              <a:gd name="connsiteY20" fmla="*/ 3233100 h 13769116"/>
              <a:gd name="connsiteX21" fmla="*/ 9737637 w 15388231"/>
              <a:gd name="connsiteY21" fmla="*/ 2679235 h 13769116"/>
              <a:gd name="connsiteX22" fmla="*/ 9319128 w 15388231"/>
              <a:gd name="connsiteY22" fmla="*/ 2725166 h 13769116"/>
              <a:gd name="connsiteX23" fmla="*/ 8746716 w 15388231"/>
              <a:gd name="connsiteY23" fmla="*/ 2587375 h 13769116"/>
              <a:gd name="connsiteX24" fmla="*/ 7121280 w 15388231"/>
              <a:gd name="connsiteY24" fmla="*/ 1998386 h 13769116"/>
              <a:gd name="connsiteX25" fmla="*/ 0 w 15388231"/>
              <a:gd name="connsiteY25" fmla="*/ 0 h 13769116"/>
              <a:gd name="connsiteX26" fmla="*/ 15388231 w 15388231"/>
              <a:gd name="connsiteY26" fmla="*/ 24088 h 13769116"/>
              <a:gd name="connsiteX27" fmla="*/ 15388231 w 15388231"/>
              <a:gd name="connsiteY27" fmla="*/ 13740088 h 13769116"/>
              <a:gd name="connsiteX28" fmla="*/ 110864 w 15388231"/>
              <a:gd name="connsiteY28" fmla="*/ 13769116 h 13769116"/>
              <a:gd name="connsiteX29" fmla="*/ 0 w 15388231"/>
              <a:gd name="connsiteY29" fmla="*/ 0 h 1376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388231" h="13769116">
                <a:moveTo>
                  <a:pt x="7121280" y="1998386"/>
                </a:moveTo>
                <a:cubicBezTo>
                  <a:pt x="6430065" y="1998386"/>
                  <a:pt x="5800952" y="2276670"/>
                  <a:pt x="5341941" y="2727867"/>
                </a:cubicBezTo>
                <a:cubicBezTo>
                  <a:pt x="5185338" y="2881869"/>
                  <a:pt x="4972034" y="2965624"/>
                  <a:pt x="4750628" y="2960221"/>
                </a:cubicBezTo>
                <a:lnTo>
                  <a:pt x="4637226" y="2960221"/>
                </a:lnTo>
                <a:cubicBezTo>
                  <a:pt x="3600404" y="2995344"/>
                  <a:pt x="2787686" y="3849107"/>
                  <a:pt x="2801186" y="4886591"/>
                </a:cubicBezTo>
                <a:cubicBezTo>
                  <a:pt x="2801186" y="5078417"/>
                  <a:pt x="2833587" y="5262138"/>
                  <a:pt x="2887588" y="5437754"/>
                </a:cubicBezTo>
                <a:cubicBezTo>
                  <a:pt x="2992890" y="5778179"/>
                  <a:pt x="2930789" y="6151025"/>
                  <a:pt x="2701284" y="6423905"/>
                </a:cubicBezTo>
                <a:cubicBezTo>
                  <a:pt x="2423178" y="6758926"/>
                  <a:pt x="2255774" y="7191211"/>
                  <a:pt x="2261174" y="7661321"/>
                </a:cubicBezTo>
                <a:cubicBezTo>
                  <a:pt x="2271975" y="8709612"/>
                  <a:pt x="3195395" y="8920350"/>
                  <a:pt x="4243018" y="8920350"/>
                </a:cubicBezTo>
                <a:lnTo>
                  <a:pt x="4261918" y="8920350"/>
                </a:lnTo>
                <a:cubicBezTo>
                  <a:pt x="4480623" y="8917649"/>
                  <a:pt x="4680427" y="9036528"/>
                  <a:pt x="4788430" y="9225652"/>
                </a:cubicBezTo>
                <a:cubicBezTo>
                  <a:pt x="5223139" y="9998362"/>
                  <a:pt x="5252839" y="10487384"/>
                  <a:pt x="6149259" y="10798089"/>
                </a:cubicBezTo>
                <a:cubicBezTo>
                  <a:pt x="7210382" y="11168233"/>
                  <a:pt x="7755795" y="10476577"/>
                  <a:pt x="8031201" y="10171276"/>
                </a:cubicBezTo>
                <a:cubicBezTo>
                  <a:pt x="8479410" y="9674148"/>
                  <a:pt x="9078823" y="9733587"/>
                  <a:pt x="9624234" y="10065906"/>
                </a:cubicBezTo>
                <a:cubicBezTo>
                  <a:pt x="9918541" y="10244224"/>
                  <a:pt x="10180446" y="10690018"/>
                  <a:pt x="10763659" y="10916967"/>
                </a:cubicBezTo>
                <a:cubicBezTo>
                  <a:pt x="12008386" y="11403288"/>
                  <a:pt x="13482618" y="10687316"/>
                  <a:pt x="13857927" y="9474216"/>
                </a:cubicBezTo>
                <a:cubicBezTo>
                  <a:pt x="13928128" y="9249968"/>
                  <a:pt x="13787725" y="8388100"/>
                  <a:pt x="13933528" y="8204379"/>
                </a:cubicBezTo>
                <a:cubicBezTo>
                  <a:pt x="14333137" y="7696444"/>
                  <a:pt x="13380016" y="6737311"/>
                  <a:pt x="13380016" y="6040252"/>
                </a:cubicBezTo>
                <a:cubicBezTo>
                  <a:pt x="13380016" y="4397568"/>
                  <a:pt x="12975007" y="3895037"/>
                  <a:pt x="11597977" y="3384400"/>
                </a:cubicBezTo>
                <a:cubicBezTo>
                  <a:pt x="11554776" y="3368190"/>
                  <a:pt x="11508875" y="3384400"/>
                  <a:pt x="11462974" y="3387102"/>
                </a:cubicBezTo>
                <a:cubicBezTo>
                  <a:pt x="11317171" y="3392506"/>
                  <a:pt x="11176768" y="3338470"/>
                  <a:pt x="11074166" y="3233100"/>
                </a:cubicBezTo>
                <a:cubicBezTo>
                  <a:pt x="10733959" y="2889974"/>
                  <a:pt x="10261448" y="2679235"/>
                  <a:pt x="9737637" y="2679235"/>
                </a:cubicBezTo>
                <a:cubicBezTo>
                  <a:pt x="9594534" y="2679235"/>
                  <a:pt x="9454131" y="2695446"/>
                  <a:pt x="9319128" y="2725166"/>
                </a:cubicBezTo>
                <a:cubicBezTo>
                  <a:pt x="9116624" y="2771096"/>
                  <a:pt x="8906019" y="2719762"/>
                  <a:pt x="8746716" y="2587375"/>
                </a:cubicBezTo>
                <a:cubicBezTo>
                  <a:pt x="8306606" y="2219932"/>
                  <a:pt x="7739594" y="1998386"/>
                  <a:pt x="7121280" y="1998386"/>
                </a:cubicBezTo>
                <a:close/>
                <a:moveTo>
                  <a:pt x="0" y="0"/>
                </a:moveTo>
                <a:lnTo>
                  <a:pt x="15388231" y="24088"/>
                </a:lnTo>
                <a:lnTo>
                  <a:pt x="15388231" y="13740088"/>
                </a:lnTo>
                <a:lnTo>
                  <a:pt x="110864" y="13769116"/>
                </a:lnTo>
                <a:cubicBezTo>
                  <a:pt x="110864" y="9197116"/>
                  <a:pt x="0" y="4572000"/>
                  <a:pt x="0" y="0"/>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2" name="Group 421">
            <a:extLst>
              <a:ext uri="{FF2B5EF4-FFF2-40B4-BE49-F238E27FC236}">
                <a16:creationId xmlns:a16="http://schemas.microsoft.com/office/drawing/2014/main" id="{6839D08B-4A85-4427-9437-2FCDF24F689E}"/>
              </a:ext>
            </a:extLst>
          </p:cNvPr>
          <p:cNvGrpSpPr/>
          <p:nvPr/>
        </p:nvGrpSpPr>
        <p:grpSpPr>
          <a:xfrm>
            <a:off x="9722568" y="4204607"/>
            <a:ext cx="3690938" cy="4540250"/>
            <a:chOff x="-3175" y="4805363"/>
            <a:chExt cx="3690938" cy="4540250"/>
          </a:xfrm>
        </p:grpSpPr>
        <p:sp>
          <p:nvSpPr>
            <p:cNvPr id="342" name="Freeform 333">
              <a:extLst>
                <a:ext uri="{FF2B5EF4-FFF2-40B4-BE49-F238E27FC236}">
                  <a16:creationId xmlns:a16="http://schemas.microsoft.com/office/drawing/2014/main" id="{997CF1D9-8EA8-47A5-811B-7867E976BA6D}"/>
                </a:ext>
              </a:extLst>
            </p:cNvPr>
            <p:cNvSpPr>
              <a:spLocks/>
            </p:cNvSpPr>
            <p:nvPr/>
          </p:nvSpPr>
          <p:spPr bwMode="auto">
            <a:xfrm>
              <a:off x="1273175" y="8672513"/>
              <a:ext cx="265113" cy="295275"/>
            </a:xfrm>
            <a:custGeom>
              <a:avLst/>
              <a:gdLst>
                <a:gd name="T0" fmla="*/ 0 w 167"/>
                <a:gd name="T1" fmla="*/ 159 h 186"/>
                <a:gd name="T2" fmla="*/ 33 w 167"/>
                <a:gd name="T3" fmla="*/ 186 h 186"/>
                <a:gd name="T4" fmla="*/ 167 w 167"/>
                <a:gd name="T5" fmla="*/ 27 h 186"/>
                <a:gd name="T6" fmla="*/ 133 w 167"/>
                <a:gd name="T7" fmla="*/ 0 h 186"/>
                <a:gd name="T8" fmla="*/ 0 w 167"/>
                <a:gd name="T9" fmla="*/ 159 h 186"/>
              </a:gdLst>
              <a:ahLst/>
              <a:cxnLst>
                <a:cxn ang="0">
                  <a:pos x="T0" y="T1"/>
                </a:cxn>
                <a:cxn ang="0">
                  <a:pos x="T2" y="T3"/>
                </a:cxn>
                <a:cxn ang="0">
                  <a:pos x="T4" y="T5"/>
                </a:cxn>
                <a:cxn ang="0">
                  <a:pos x="T6" y="T7"/>
                </a:cxn>
                <a:cxn ang="0">
                  <a:pos x="T8" y="T9"/>
                </a:cxn>
              </a:cxnLst>
              <a:rect l="0" t="0" r="r" b="b"/>
              <a:pathLst>
                <a:path w="167" h="186">
                  <a:moveTo>
                    <a:pt x="0" y="159"/>
                  </a:moveTo>
                  <a:lnTo>
                    <a:pt x="33" y="186"/>
                  </a:lnTo>
                  <a:lnTo>
                    <a:pt x="167" y="27"/>
                  </a:lnTo>
                  <a:lnTo>
                    <a:pt x="133" y="0"/>
                  </a:lnTo>
                  <a:lnTo>
                    <a:pt x="0" y="15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34">
              <a:extLst>
                <a:ext uri="{FF2B5EF4-FFF2-40B4-BE49-F238E27FC236}">
                  <a16:creationId xmlns:a16="http://schemas.microsoft.com/office/drawing/2014/main" id="{4130EFD5-E7BB-439A-823B-58EE146EDF4B}"/>
                </a:ext>
              </a:extLst>
            </p:cNvPr>
            <p:cNvSpPr>
              <a:spLocks/>
            </p:cNvSpPr>
            <p:nvPr/>
          </p:nvSpPr>
          <p:spPr bwMode="auto">
            <a:xfrm>
              <a:off x="1184275" y="8869363"/>
              <a:ext cx="298450" cy="347663"/>
            </a:xfrm>
            <a:custGeom>
              <a:avLst/>
              <a:gdLst>
                <a:gd name="T0" fmla="*/ 87 w 110"/>
                <a:gd name="T1" fmla="*/ 119 h 128"/>
                <a:gd name="T2" fmla="*/ 16 w 110"/>
                <a:gd name="T3" fmla="*/ 55 h 128"/>
                <a:gd name="T4" fmla="*/ 14 w 110"/>
                <a:gd name="T5" fmla="*/ 54 h 128"/>
                <a:gd name="T6" fmla="*/ 10 w 110"/>
                <a:gd name="T7" fmla="*/ 50 h 128"/>
                <a:gd name="T8" fmla="*/ 9 w 110"/>
                <a:gd name="T9" fmla="*/ 15 h 128"/>
                <a:gd name="T10" fmla="*/ 18 w 110"/>
                <a:gd name="T11" fmla="*/ 6 h 128"/>
                <a:gd name="T12" fmla="*/ 37 w 110"/>
                <a:gd name="T13" fmla="*/ 8 h 128"/>
                <a:gd name="T14" fmla="*/ 69 w 110"/>
                <a:gd name="T15" fmla="*/ 32 h 128"/>
                <a:gd name="T16" fmla="*/ 76 w 110"/>
                <a:gd name="T17" fmla="*/ 45 h 128"/>
                <a:gd name="T18" fmla="*/ 106 w 110"/>
                <a:gd name="T19" fmla="*/ 103 h 128"/>
                <a:gd name="T20" fmla="*/ 109 w 110"/>
                <a:gd name="T21" fmla="*/ 113 h 128"/>
                <a:gd name="T22" fmla="*/ 107 w 110"/>
                <a:gd name="T23" fmla="*/ 118 h 128"/>
                <a:gd name="T24" fmla="*/ 87 w 110"/>
                <a:gd name="T25" fmla="*/ 11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28">
                  <a:moveTo>
                    <a:pt x="87" y="119"/>
                  </a:moveTo>
                  <a:cubicBezTo>
                    <a:pt x="71" y="93"/>
                    <a:pt x="46" y="72"/>
                    <a:pt x="16" y="55"/>
                  </a:cubicBezTo>
                  <a:cubicBezTo>
                    <a:pt x="15" y="55"/>
                    <a:pt x="14" y="54"/>
                    <a:pt x="14" y="54"/>
                  </a:cubicBezTo>
                  <a:cubicBezTo>
                    <a:pt x="10" y="50"/>
                    <a:pt x="10" y="50"/>
                    <a:pt x="10" y="50"/>
                  </a:cubicBezTo>
                  <a:cubicBezTo>
                    <a:pt x="0" y="41"/>
                    <a:pt x="0" y="25"/>
                    <a:pt x="9" y="15"/>
                  </a:cubicBezTo>
                  <a:cubicBezTo>
                    <a:pt x="18" y="6"/>
                    <a:pt x="18" y="6"/>
                    <a:pt x="18" y="6"/>
                  </a:cubicBezTo>
                  <a:cubicBezTo>
                    <a:pt x="24" y="0"/>
                    <a:pt x="33" y="1"/>
                    <a:pt x="37" y="8"/>
                  </a:cubicBezTo>
                  <a:cubicBezTo>
                    <a:pt x="43" y="18"/>
                    <a:pt x="54" y="26"/>
                    <a:pt x="69" y="32"/>
                  </a:cubicBezTo>
                  <a:cubicBezTo>
                    <a:pt x="74" y="34"/>
                    <a:pt x="77" y="39"/>
                    <a:pt x="76" y="45"/>
                  </a:cubicBezTo>
                  <a:cubicBezTo>
                    <a:pt x="73" y="64"/>
                    <a:pt x="88" y="84"/>
                    <a:pt x="106" y="103"/>
                  </a:cubicBezTo>
                  <a:cubicBezTo>
                    <a:pt x="108" y="106"/>
                    <a:pt x="110" y="109"/>
                    <a:pt x="109" y="113"/>
                  </a:cubicBezTo>
                  <a:cubicBezTo>
                    <a:pt x="109" y="115"/>
                    <a:pt x="108" y="117"/>
                    <a:pt x="107" y="118"/>
                  </a:cubicBezTo>
                  <a:cubicBezTo>
                    <a:pt x="104" y="127"/>
                    <a:pt x="92" y="128"/>
                    <a:pt x="87" y="119"/>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35">
              <a:extLst>
                <a:ext uri="{FF2B5EF4-FFF2-40B4-BE49-F238E27FC236}">
                  <a16:creationId xmlns:a16="http://schemas.microsoft.com/office/drawing/2014/main" id="{C63CBE74-D87D-44EF-A88F-D662097B1260}"/>
                </a:ext>
              </a:extLst>
            </p:cNvPr>
            <p:cNvSpPr>
              <a:spLocks/>
            </p:cNvSpPr>
            <p:nvPr/>
          </p:nvSpPr>
          <p:spPr bwMode="auto">
            <a:xfrm>
              <a:off x="2620963" y="8875713"/>
              <a:ext cx="85725" cy="333375"/>
            </a:xfrm>
            <a:custGeom>
              <a:avLst/>
              <a:gdLst>
                <a:gd name="T0" fmla="*/ 0 w 54"/>
                <a:gd name="T1" fmla="*/ 207 h 210"/>
                <a:gd name="T2" fmla="*/ 42 w 54"/>
                <a:gd name="T3" fmla="*/ 210 h 210"/>
                <a:gd name="T4" fmla="*/ 54 w 54"/>
                <a:gd name="T5" fmla="*/ 2 h 210"/>
                <a:gd name="T6" fmla="*/ 11 w 54"/>
                <a:gd name="T7" fmla="*/ 0 h 210"/>
                <a:gd name="T8" fmla="*/ 0 w 54"/>
                <a:gd name="T9" fmla="*/ 207 h 210"/>
              </a:gdLst>
              <a:ahLst/>
              <a:cxnLst>
                <a:cxn ang="0">
                  <a:pos x="T0" y="T1"/>
                </a:cxn>
                <a:cxn ang="0">
                  <a:pos x="T2" y="T3"/>
                </a:cxn>
                <a:cxn ang="0">
                  <a:pos x="T4" y="T5"/>
                </a:cxn>
                <a:cxn ang="0">
                  <a:pos x="T6" y="T7"/>
                </a:cxn>
                <a:cxn ang="0">
                  <a:pos x="T8" y="T9"/>
                </a:cxn>
              </a:cxnLst>
              <a:rect l="0" t="0" r="r" b="b"/>
              <a:pathLst>
                <a:path w="54" h="210">
                  <a:moveTo>
                    <a:pt x="0" y="207"/>
                  </a:moveTo>
                  <a:lnTo>
                    <a:pt x="42" y="210"/>
                  </a:lnTo>
                  <a:lnTo>
                    <a:pt x="54" y="2"/>
                  </a:lnTo>
                  <a:lnTo>
                    <a:pt x="11" y="0"/>
                  </a:lnTo>
                  <a:lnTo>
                    <a:pt x="0" y="20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336">
              <a:extLst>
                <a:ext uri="{FF2B5EF4-FFF2-40B4-BE49-F238E27FC236}">
                  <a16:creationId xmlns:a16="http://schemas.microsoft.com/office/drawing/2014/main" id="{C8E75A0A-BF78-44A1-AD58-ED9C463C4797}"/>
                </a:ext>
              </a:extLst>
            </p:cNvPr>
            <p:cNvSpPr>
              <a:spLocks/>
            </p:cNvSpPr>
            <p:nvPr/>
          </p:nvSpPr>
          <p:spPr bwMode="auto">
            <a:xfrm>
              <a:off x="2555875" y="9163050"/>
              <a:ext cx="388938" cy="182563"/>
            </a:xfrm>
            <a:custGeom>
              <a:avLst/>
              <a:gdLst>
                <a:gd name="T0" fmla="*/ 126 w 144"/>
                <a:gd name="T1" fmla="*/ 63 h 67"/>
                <a:gd name="T2" fmla="*/ 31 w 144"/>
                <a:gd name="T3" fmla="*/ 54 h 67"/>
                <a:gd name="T4" fmla="*/ 28 w 144"/>
                <a:gd name="T5" fmla="*/ 54 h 67"/>
                <a:gd name="T6" fmla="*/ 23 w 144"/>
                <a:gd name="T7" fmla="*/ 53 h 67"/>
                <a:gd name="T8" fmla="*/ 2 w 144"/>
                <a:gd name="T9" fmla="*/ 26 h 67"/>
                <a:gd name="T10" fmla="*/ 3 w 144"/>
                <a:gd name="T11" fmla="*/ 12 h 67"/>
                <a:gd name="T12" fmla="*/ 20 w 144"/>
                <a:gd name="T13" fmla="*/ 3 h 67"/>
                <a:gd name="T14" fmla="*/ 60 w 144"/>
                <a:gd name="T15" fmla="*/ 4 h 67"/>
                <a:gd name="T16" fmla="*/ 73 w 144"/>
                <a:gd name="T17" fmla="*/ 9 h 67"/>
                <a:gd name="T18" fmla="*/ 132 w 144"/>
                <a:gd name="T19" fmla="*/ 39 h 67"/>
                <a:gd name="T20" fmla="*/ 140 w 144"/>
                <a:gd name="T21" fmla="*/ 45 h 67"/>
                <a:gd name="T22" fmla="*/ 142 w 144"/>
                <a:gd name="T23" fmla="*/ 50 h 67"/>
                <a:gd name="T24" fmla="*/ 126 w 144"/>
                <a:gd name="T25"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67">
                  <a:moveTo>
                    <a:pt x="126" y="63"/>
                  </a:moveTo>
                  <a:cubicBezTo>
                    <a:pt x="97" y="52"/>
                    <a:pt x="65" y="50"/>
                    <a:pt x="31" y="54"/>
                  </a:cubicBezTo>
                  <a:cubicBezTo>
                    <a:pt x="30" y="54"/>
                    <a:pt x="29" y="54"/>
                    <a:pt x="28" y="54"/>
                  </a:cubicBezTo>
                  <a:cubicBezTo>
                    <a:pt x="23" y="53"/>
                    <a:pt x="23" y="53"/>
                    <a:pt x="23" y="53"/>
                  </a:cubicBezTo>
                  <a:cubicBezTo>
                    <a:pt x="10" y="51"/>
                    <a:pt x="0" y="39"/>
                    <a:pt x="2" y="26"/>
                  </a:cubicBezTo>
                  <a:cubicBezTo>
                    <a:pt x="3" y="12"/>
                    <a:pt x="3" y="12"/>
                    <a:pt x="3" y="12"/>
                  </a:cubicBezTo>
                  <a:cubicBezTo>
                    <a:pt x="4" y="4"/>
                    <a:pt x="12" y="0"/>
                    <a:pt x="20" y="3"/>
                  </a:cubicBezTo>
                  <a:cubicBezTo>
                    <a:pt x="31" y="8"/>
                    <a:pt x="44" y="8"/>
                    <a:pt x="60" y="4"/>
                  </a:cubicBezTo>
                  <a:cubicBezTo>
                    <a:pt x="65" y="2"/>
                    <a:pt x="70" y="5"/>
                    <a:pt x="73" y="9"/>
                  </a:cubicBezTo>
                  <a:cubicBezTo>
                    <a:pt x="82" y="27"/>
                    <a:pt x="105" y="34"/>
                    <a:pt x="132" y="39"/>
                  </a:cubicBezTo>
                  <a:cubicBezTo>
                    <a:pt x="135" y="39"/>
                    <a:pt x="138" y="42"/>
                    <a:pt x="140" y="45"/>
                  </a:cubicBezTo>
                  <a:cubicBezTo>
                    <a:pt x="141" y="47"/>
                    <a:pt x="141" y="48"/>
                    <a:pt x="142" y="50"/>
                  </a:cubicBezTo>
                  <a:cubicBezTo>
                    <a:pt x="144" y="59"/>
                    <a:pt x="135" y="67"/>
                    <a:pt x="126" y="6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337">
              <a:extLst>
                <a:ext uri="{FF2B5EF4-FFF2-40B4-BE49-F238E27FC236}">
                  <a16:creationId xmlns:a16="http://schemas.microsoft.com/office/drawing/2014/main" id="{12FC052A-E7C3-4F68-9768-02AE7AB13F5E}"/>
                </a:ext>
              </a:extLst>
            </p:cNvPr>
            <p:cNvSpPr>
              <a:spLocks/>
            </p:cNvSpPr>
            <p:nvPr/>
          </p:nvSpPr>
          <p:spPr bwMode="auto">
            <a:xfrm>
              <a:off x="1338263" y="6511925"/>
              <a:ext cx="1490663" cy="2363788"/>
            </a:xfrm>
            <a:custGeom>
              <a:avLst/>
              <a:gdLst>
                <a:gd name="T0" fmla="*/ 358 w 550"/>
                <a:gd name="T1" fmla="*/ 520 h 871"/>
                <a:gd name="T2" fmla="*/ 550 w 550"/>
                <a:gd name="T3" fmla="*/ 151 h 871"/>
                <a:gd name="T4" fmla="*/ 287 w 550"/>
                <a:gd name="T5" fmla="*/ 0 h 871"/>
                <a:gd name="T6" fmla="*/ 225 w 550"/>
                <a:gd name="T7" fmla="*/ 466 h 871"/>
                <a:gd name="T8" fmla="*/ 0 w 550"/>
                <a:gd name="T9" fmla="*/ 836 h 871"/>
                <a:gd name="T10" fmla="*/ 36 w 550"/>
                <a:gd name="T11" fmla="*/ 871 h 871"/>
                <a:gd name="T12" fmla="*/ 358 w 550"/>
                <a:gd name="T13" fmla="*/ 520 h 871"/>
                <a:gd name="T14" fmla="*/ 357 w 550"/>
                <a:gd name="T15" fmla="*/ 520 h 871"/>
                <a:gd name="T16" fmla="*/ 358 w 550"/>
                <a:gd name="T17" fmla="*/ 52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871">
                  <a:moveTo>
                    <a:pt x="358" y="520"/>
                  </a:moveTo>
                  <a:cubicBezTo>
                    <a:pt x="440" y="427"/>
                    <a:pt x="550" y="303"/>
                    <a:pt x="550" y="151"/>
                  </a:cubicBezTo>
                  <a:cubicBezTo>
                    <a:pt x="287" y="0"/>
                    <a:pt x="287" y="0"/>
                    <a:pt x="287" y="0"/>
                  </a:cubicBezTo>
                  <a:cubicBezTo>
                    <a:pt x="190" y="168"/>
                    <a:pt x="210" y="342"/>
                    <a:pt x="225" y="466"/>
                  </a:cubicBezTo>
                  <a:cubicBezTo>
                    <a:pt x="167" y="490"/>
                    <a:pt x="90" y="663"/>
                    <a:pt x="0" y="836"/>
                  </a:cubicBezTo>
                  <a:cubicBezTo>
                    <a:pt x="36" y="871"/>
                    <a:pt x="36" y="871"/>
                    <a:pt x="36" y="871"/>
                  </a:cubicBezTo>
                  <a:cubicBezTo>
                    <a:pt x="358" y="520"/>
                    <a:pt x="358" y="520"/>
                    <a:pt x="358" y="520"/>
                  </a:cubicBezTo>
                  <a:cubicBezTo>
                    <a:pt x="357" y="520"/>
                    <a:pt x="357" y="520"/>
                    <a:pt x="357" y="520"/>
                  </a:cubicBezTo>
                  <a:lnTo>
                    <a:pt x="358" y="52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338">
              <a:extLst>
                <a:ext uri="{FF2B5EF4-FFF2-40B4-BE49-F238E27FC236}">
                  <a16:creationId xmlns:a16="http://schemas.microsoft.com/office/drawing/2014/main" id="{E8CC962E-DEA7-4327-A12C-527B4BD88403}"/>
                </a:ext>
              </a:extLst>
            </p:cNvPr>
            <p:cNvSpPr>
              <a:spLocks/>
            </p:cNvSpPr>
            <p:nvPr/>
          </p:nvSpPr>
          <p:spPr bwMode="auto">
            <a:xfrm>
              <a:off x="1966913" y="6726238"/>
              <a:ext cx="1027113" cy="2328863"/>
            </a:xfrm>
            <a:custGeom>
              <a:avLst/>
              <a:gdLst>
                <a:gd name="T0" fmla="*/ 304 w 379"/>
                <a:gd name="T1" fmla="*/ 0 h 858"/>
                <a:gd name="T2" fmla="*/ 1 w 379"/>
                <a:gd name="T3" fmla="*/ 0 h 858"/>
                <a:gd name="T4" fmla="*/ 188 w 379"/>
                <a:gd name="T5" fmla="*/ 447 h 858"/>
                <a:gd name="T6" fmla="*/ 236 w 379"/>
                <a:gd name="T7" fmla="*/ 853 h 858"/>
                <a:gd name="T8" fmla="*/ 287 w 379"/>
                <a:gd name="T9" fmla="*/ 858 h 858"/>
                <a:gd name="T10" fmla="*/ 321 w 379"/>
                <a:gd name="T11" fmla="*/ 415 h 858"/>
                <a:gd name="T12" fmla="*/ 321 w 379"/>
                <a:gd name="T13" fmla="*/ 415 h 858"/>
                <a:gd name="T14" fmla="*/ 304 w 379"/>
                <a:gd name="T15" fmla="*/ 0 h 8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9" h="858">
                  <a:moveTo>
                    <a:pt x="304" y="0"/>
                  </a:moveTo>
                  <a:cubicBezTo>
                    <a:pt x="1" y="0"/>
                    <a:pt x="1" y="0"/>
                    <a:pt x="1" y="0"/>
                  </a:cubicBezTo>
                  <a:cubicBezTo>
                    <a:pt x="0" y="202"/>
                    <a:pt x="112" y="347"/>
                    <a:pt x="188" y="447"/>
                  </a:cubicBezTo>
                  <a:cubicBezTo>
                    <a:pt x="148" y="491"/>
                    <a:pt x="197" y="653"/>
                    <a:pt x="236" y="853"/>
                  </a:cubicBezTo>
                  <a:cubicBezTo>
                    <a:pt x="287" y="858"/>
                    <a:pt x="287" y="858"/>
                    <a:pt x="287" y="858"/>
                  </a:cubicBezTo>
                  <a:cubicBezTo>
                    <a:pt x="321" y="415"/>
                    <a:pt x="321" y="415"/>
                    <a:pt x="321" y="415"/>
                  </a:cubicBezTo>
                  <a:cubicBezTo>
                    <a:pt x="321" y="415"/>
                    <a:pt x="321" y="415"/>
                    <a:pt x="321" y="415"/>
                  </a:cubicBezTo>
                  <a:cubicBezTo>
                    <a:pt x="346" y="294"/>
                    <a:pt x="379" y="132"/>
                    <a:pt x="30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339">
              <a:extLst>
                <a:ext uri="{FF2B5EF4-FFF2-40B4-BE49-F238E27FC236}">
                  <a16:creationId xmlns:a16="http://schemas.microsoft.com/office/drawing/2014/main" id="{EC2AF1F2-2DC0-4954-9BDA-47C339171962}"/>
                </a:ext>
              </a:extLst>
            </p:cNvPr>
            <p:cNvSpPr>
              <a:spLocks/>
            </p:cNvSpPr>
            <p:nvPr/>
          </p:nvSpPr>
          <p:spPr bwMode="auto">
            <a:xfrm>
              <a:off x="3468688" y="4908550"/>
              <a:ext cx="84138" cy="290513"/>
            </a:xfrm>
            <a:custGeom>
              <a:avLst/>
              <a:gdLst>
                <a:gd name="T0" fmla="*/ 31 w 31"/>
                <a:gd name="T1" fmla="*/ 1 h 107"/>
                <a:gd name="T2" fmla="*/ 27 w 31"/>
                <a:gd name="T3" fmla="*/ 1 h 107"/>
                <a:gd name="T4" fmla="*/ 3 w 31"/>
                <a:gd name="T5" fmla="*/ 23 h 107"/>
                <a:gd name="T6" fmla="*/ 1 w 31"/>
                <a:gd name="T7" fmla="*/ 95 h 107"/>
                <a:gd name="T8" fmla="*/ 12 w 31"/>
                <a:gd name="T9" fmla="*/ 107 h 107"/>
                <a:gd name="T10" fmla="*/ 15 w 31"/>
                <a:gd name="T11" fmla="*/ 107 h 107"/>
                <a:gd name="T12" fmla="*/ 27 w 31"/>
                <a:gd name="T13" fmla="*/ 96 h 107"/>
                <a:gd name="T14" fmla="*/ 31 w 31"/>
                <a:gd name="T15" fmla="*/ 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07">
                  <a:moveTo>
                    <a:pt x="31" y="1"/>
                  </a:moveTo>
                  <a:cubicBezTo>
                    <a:pt x="27" y="1"/>
                    <a:pt x="27" y="1"/>
                    <a:pt x="27" y="1"/>
                  </a:cubicBezTo>
                  <a:cubicBezTo>
                    <a:pt x="14" y="0"/>
                    <a:pt x="3" y="10"/>
                    <a:pt x="3" y="23"/>
                  </a:cubicBezTo>
                  <a:cubicBezTo>
                    <a:pt x="1" y="95"/>
                    <a:pt x="1" y="95"/>
                    <a:pt x="1" y="95"/>
                  </a:cubicBezTo>
                  <a:cubicBezTo>
                    <a:pt x="0" y="101"/>
                    <a:pt x="5" y="107"/>
                    <a:pt x="12" y="107"/>
                  </a:cubicBezTo>
                  <a:cubicBezTo>
                    <a:pt x="15" y="107"/>
                    <a:pt x="15" y="107"/>
                    <a:pt x="15" y="107"/>
                  </a:cubicBezTo>
                  <a:cubicBezTo>
                    <a:pt x="22" y="107"/>
                    <a:pt x="27" y="102"/>
                    <a:pt x="27" y="96"/>
                  </a:cubicBezTo>
                  <a:lnTo>
                    <a:pt x="31"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340">
              <a:extLst>
                <a:ext uri="{FF2B5EF4-FFF2-40B4-BE49-F238E27FC236}">
                  <a16:creationId xmlns:a16="http://schemas.microsoft.com/office/drawing/2014/main" id="{F59F581B-875E-4F5A-936D-ED37E6081318}"/>
                </a:ext>
              </a:extLst>
            </p:cNvPr>
            <p:cNvSpPr>
              <a:spLocks/>
            </p:cNvSpPr>
            <p:nvPr/>
          </p:nvSpPr>
          <p:spPr bwMode="auto">
            <a:xfrm>
              <a:off x="3506788" y="4873625"/>
              <a:ext cx="84138" cy="363538"/>
            </a:xfrm>
            <a:custGeom>
              <a:avLst/>
              <a:gdLst>
                <a:gd name="T0" fmla="*/ 21 w 31"/>
                <a:gd name="T1" fmla="*/ 0 h 134"/>
                <a:gd name="T2" fmla="*/ 14 w 31"/>
                <a:gd name="T3" fmla="*/ 0 h 134"/>
                <a:gd name="T4" fmla="*/ 4 w 31"/>
                <a:gd name="T5" fmla="*/ 9 h 134"/>
                <a:gd name="T6" fmla="*/ 0 w 31"/>
                <a:gd name="T7" fmla="*/ 121 h 134"/>
                <a:gd name="T8" fmla="*/ 11 w 31"/>
                <a:gd name="T9" fmla="*/ 133 h 134"/>
                <a:gd name="T10" fmla="*/ 15 w 31"/>
                <a:gd name="T11" fmla="*/ 133 h 134"/>
                <a:gd name="T12" fmla="*/ 27 w 31"/>
                <a:gd name="T13" fmla="*/ 122 h 134"/>
                <a:gd name="T14" fmla="*/ 30 w 31"/>
                <a:gd name="T15" fmla="*/ 10 h 134"/>
                <a:gd name="T16" fmla="*/ 21 w 31"/>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4">
                  <a:moveTo>
                    <a:pt x="21" y="0"/>
                  </a:moveTo>
                  <a:cubicBezTo>
                    <a:pt x="14" y="0"/>
                    <a:pt x="14" y="0"/>
                    <a:pt x="14" y="0"/>
                  </a:cubicBezTo>
                  <a:cubicBezTo>
                    <a:pt x="8" y="0"/>
                    <a:pt x="4" y="4"/>
                    <a:pt x="4" y="9"/>
                  </a:cubicBezTo>
                  <a:cubicBezTo>
                    <a:pt x="0" y="121"/>
                    <a:pt x="0" y="121"/>
                    <a:pt x="0" y="121"/>
                  </a:cubicBezTo>
                  <a:cubicBezTo>
                    <a:pt x="0" y="128"/>
                    <a:pt x="5" y="133"/>
                    <a:pt x="11" y="133"/>
                  </a:cubicBezTo>
                  <a:cubicBezTo>
                    <a:pt x="15" y="133"/>
                    <a:pt x="15" y="133"/>
                    <a:pt x="15" y="133"/>
                  </a:cubicBezTo>
                  <a:cubicBezTo>
                    <a:pt x="21" y="134"/>
                    <a:pt x="26" y="129"/>
                    <a:pt x="27" y="122"/>
                  </a:cubicBezTo>
                  <a:cubicBezTo>
                    <a:pt x="30" y="10"/>
                    <a:pt x="30" y="10"/>
                    <a:pt x="30" y="10"/>
                  </a:cubicBezTo>
                  <a:cubicBezTo>
                    <a:pt x="31" y="5"/>
                    <a:pt x="27" y="0"/>
                    <a:pt x="2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341">
              <a:extLst>
                <a:ext uri="{FF2B5EF4-FFF2-40B4-BE49-F238E27FC236}">
                  <a16:creationId xmlns:a16="http://schemas.microsoft.com/office/drawing/2014/main" id="{238BD3C1-3DC3-4405-8D91-3436BB9BA416}"/>
                </a:ext>
              </a:extLst>
            </p:cNvPr>
            <p:cNvSpPr>
              <a:spLocks/>
            </p:cNvSpPr>
            <p:nvPr/>
          </p:nvSpPr>
          <p:spPr bwMode="auto">
            <a:xfrm>
              <a:off x="1184275" y="7100888"/>
              <a:ext cx="150813" cy="163513"/>
            </a:xfrm>
            <a:custGeom>
              <a:avLst/>
              <a:gdLst>
                <a:gd name="T0" fmla="*/ 49 w 95"/>
                <a:gd name="T1" fmla="*/ 103 h 103"/>
                <a:gd name="T2" fmla="*/ 0 w 95"/>
                <a:gd name="T3" fmla="*/ 70 h 103"/>
                <a:gd name="T4" fmla="*/ 46 w 95"/>
                <a:gd name="T5" fmla="*/ 0 h 103"/>
                <a:gd name="T6" fmla="*/ 95 w 95"/>
                <a:gd name="T7" fmla="*/ 31 h 103"/>
                <a:gd name="T8" fmla="*/ 49 w 95"/>
                <a:gd name="T9" fmla="*/ 103 h 103"/>
              </a:gdLst>
              <a:ahLst/>
              <a:cxnLst>
                <a:cxn ang="0">
                  <a:pos x="T0" y="T1"/>
                </a:cxn>
                <a:cxn ang="0">
                  <a:pos x="T2" y="T3"/>
                </a:cxn>
                <a:cxn ang="0">
                  <a:pos x="T4" y="T5"/>
                </a:cxn>
                <a:cxn ang="0">
                  <a:pos x="T6" y="T7"/>
                </a:cxn>
                <a:cxn ang="0">
                  <a:pos x="T8" y="T9"/>
                </a:cxn>
              </a:cxnLst>
              <a:rect l="0" t="0" r="r" b="b"/>
              <a:pathLst>
                <a:path w="95" h="103">
                  <a:moveTo>
                    <a:pt x="49" y="103"/>
                  </a:moveTo>
                  <a:lnTo>
                    <a:pt x="0" y="70"/>
                  </a:lnTo>
                  <a:lnTo>
                    <a:pt x="46" y="0"/>
                  </a:lnTo>
                  <a:lnTo>
                    <a:pt x="95" y="31"/>
                  </a:lnTo>
                  <a:lnTo>
                    <a:pt x="49" y="10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342">
              <a:extLst>
                <a:ext uri="{FF2B5EF4-FFF2-40B4-BE49-F238E27FC236}">
                  <a16:creationId xmlns:a16="http://schemas.microsoft.com/office/drawing/2014/main" id="{1A117F2F-5645-454F-B918-C7E3BD1DFDEC}"/>
                </a:ext>
              </a:extLst>
            </p:cNvPr>
            <p:cNvSpPr>
              <a:spLocks/>
            </p:cNvSpPr>
            <p:nvPr/>
          </p:nvSpPr>
          <p:spPr bwMode="auto">
            <a:xfrm>
              <a:off x="1751013" y="5491163"/>
              <a:ext cx="747713" cy="876300"/>
            </a:xfrm>
            <a:custGeom>
              <a:avLst/>
              <a:gdLst>
                <a:gd name="T0" fmla="*/ 0 w 276"/>
                <a:gd name="T1" fmla="*/ 262 h 323"/>
                <a:gd name="T2" fmla="*/ 39 w 276"/>
                <a:gd name="T3" fmla="*/ 305 h 323"/>
                <a:gd name="T4" fmla="*/ 80 w 276"/>
                <a:gd name="T5" fmla="*/ 323 h 323"/>
                <a:gd name="T6" fmla="*/ 111 w 276"/>
                <a:gd name="T7" fmla="*/ 316 h 323"/>
                <a:gd name="T8" fmla="*/ 273 w 276"/>
                <a:gd name="T9" fmla="*/ 83 h 323"/>
                <a:gd name="T10" fmla="*/ 272 w 276"/>
                <a:gd name="T11" fmla="*/ 51 h 323"/>
                <a:gd name="T12" fmla="*/ 265 w 276"/>
                <a:gd name="T13" fmla="*/ 37 h 323"/>
                <a:gd name="T14" fmla="*/ 180 w 276"/>
                <a:gd name="T15" fmla="*/ 26 h 323"/>
                <a:gd name="T16" fmla="*/ 46 w 276"/>
                <a:gd name="T17" fmla="*/ 182 h 323"/>
                <a:gd name="T18" fmla="*/ 8 w 276"/>
                <a:gd name="T19" fmla="*/ 245 h 323"/>
                <a:gd name="T20" fmla="*/ 0 w 276"/>
                <a:gd name="T21" fmla="*/ 262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0" y="262"/>
                  </a:moveTo>
                  <a:cubicBezTo>
                    <a:pt x="13" y="282"/>
                    <a:pt x="26" y="296"/>
                    <a:pt x="39" y="305"/>
                  </a:cubicBezTo>
                  <a:cubicBezTo>
                    <a:pt x="52" y="315"/>
                    <a:pt x="66" y="320"/>
                    <a:pt x="80" y="323"/>
                  </a:cubicBezTo>
                  <a:cubicBezTo>
                    <a:pt x="90" y="321"/>
                    <a:pt x="101" y="319"/>
                    <a:pt x="111" y="316"/>
                  </a:cubicBezTo>
                  <a:cubicBezTo>
                    <a:pt x="179" y="292"/>
                    <a:pt x="235" y="224"/>
                    <a:pt x="273" y="83"/>
                  </a:cubicBezTo>
                  <a:cubicBezTo>
                    <a:pt x="276" y="72"/>
                    <a:pt x="275" y="61"/>
                    <a:pt x="272" y="51"/>
                  </a:cubicBezTo>
                  <a:cubicBezTo>
                    <a:pt x="270" y="46"/>
                    <a:pt x="268" y="41"/>
                    <a:pt x="265" y="37"/>
                  </a:cubicBezTo>
                  <a:cubicBezTo>
                    <a:pt x="248" y="5"/>
                    <a:pt x="205" y="0"/>
                    <a:pt x="180" y="26"/>
                  </a:cubicBezTo>
                  <a:cubicBezTo>
                    <a:pt x="127" y="80"/>
                    <a:pt x="80" y="133"/>
                    <a:pt x="46" y="182"/>
                  </a:cubicBezTo>
                  <a:cubicBezTo>
                    <a:pt x="30" y="204"/>
                    <a:pt x="17" y="225"/>
                    <a:pt x="8" y="245"/>
                  </a:cubicBezTo>
                  <a:cubicBezTo>
                    <a:pt x="5" y="251"/>
                    <a:pt x="3" y="256"/>
                    <a:pt x="0" y="26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343">
              <a:extLst>
                <a:ext uri="{FF2B5EF4-FFF2-40B4-BE49-F238E27FC236}">
                  <a16:creationId xmlns:a16="http://schemas.microsoft.com/office/drawing/2014/main" id="{97F8FC86-47ED-46FD-A650-E106A062D5BF}"/>
                </a:ext>
              </a:extLst>
            </p:cNvPr>
            <p:cNvSpPr>
              <a:spLocks/>
            </p:cNvSpPr>
            <p:nvPr/>
          </p:nvSpPr>
          <p:spPr bwMode="auto">
            <a:xfrm>
              <a:off x="1216025" y="6064250"/>
              <a:ext cx="876300" cy="1136650"/>
            </a:xfrm>
            <a:custGeom>
              <a:avLst/>
              <a:gdLst>
                <a:gd name="T0" fmla="*/ 0 w 323"/>
                <a:gd name="T1" fmla="*/ 392 h 419"/>
                <a:gd name="T2" fmla="*/ 38 w 323"/>
                <a:gd name="T3" fmla="*/ 419 h 419"/>
                <a:gd name="T4" fmla="*/ 257 w 323"/>
                <a:gd name="T5" fmla="*/ 174 h 419"/>
                <a:gd name="T6" fmla="*/ 308 w 323"/>
                <a:gd name="T7" fmla="*/ 105 h 419"/>
                <a:gd name="T8" fmla="*/ 321 w 323"/>
                <a:gd name="T9" fmla="*/ 58 h 419"/>
                <a:gd name="T10" fmla="*/ 240 w 323"/>
                <a:gd name="T11" fmla="*/ 0 h 419"/>
                <a:gd name="T12" fmla="*/ 237 w 323"/>
                <a:gd name="T13" fmla="*/ 1 h 419"/>
                <a:gd name="T14" fmla="*/ 237 w 323"/>
                <a:gd name="T15" fmla="*/ 1 h 419"/>
                <a:gd name="T16" fmla="*/ 205 w 323"/>
                <a:gd name="T17" fmla="*/ 34 h 419"/>
                <a:gd name="T18" fmla="*/ 0 w 323"/>
                <a:gd name="T19" fmla="*/ 39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419">
                  <a:moveTo>
                    <a:pt x="0" y="392"/>
                  </a:moveTo>
                  <a:cubicBezTo>
                    <a:pt x="38" y="419"/>
                    <a:pt x="38" y="419"/>
                    <a:pt x="38" y="419"/>
                  </a:cubicBezTo>
                  <a:cubicBezTo>
                    <a:pt x="107" y="330"/>
                    <a:pt x="197" y="244"/>
                    <a:pt x="257" y="174"/>
                  </a:cubicBezTo>
                  <a:cubicBezTo>
                    <a:pt x="279" y="148"/>
                    <a:pt x="297" y="125"/>
                    <a:pt x="308" y="105"/>
                  </a:cubicBezTo>
                  <a:cubicBezTo>
                    <a:pt x="318" y="87"/>
                    <a:pt x="323" y="71"/>
                    <a:pt x="321" y="58"/>
                  </a:cubicBezTo>
                  <a:cubicBezTo>
                    <a:pt x="240" y="0"/>
                    <a:pt x="240" y="0"/>
                    <a:pt x="240" y="0"/>
                  </a:cubicBezTo>
                  <a:cubicBezTo>
                    <a:pt x="239" y="0"/>
                    <a:pt x="238" y="0"/>
                    <a:pt x="237" y="1"/>
                  </a:cubicBezTo>
                  <a:cubicBezTo>
                    <a:pt x="237" y="1"/>
                    <a:pt x="237" y="1"/>
                    <a:pt x="237" y="1"/>
                  </a:cubicBezTo>
                  <a:cubicBezTo>
                    <a:pt x="228" y="5"/>
                    <a:pt x="217" y="16"/>
                    <a:pt x="205" y="34"/>
                  </a:cubicBezTo>
                  <a:cubicBezTo>
                    <a:pt x="159" y="102"/>
                    <a:pt x="90" y="255"/>
                    <a:pt x="0" y="39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344">
              <a:extLst>
                <a:ext uri="{FF2B5EF4-FFF2-40B4-BE49-F238E27FC236}">
                  <a16:creationId xmlns:a16="http://schemas.microsoft.com/office/drawing/2014/main" id="{CC8D708F-EE8B-4040-8CBD-D2A561F83882}"/>
                </a:ext>
              </a:extLst>
            </p:cNvPr>
            <p:cNvSpPr>
              <a:spLocks/>
            </p:cNvSpPr>
            <p:nvPr/>
          </p:nvSpPr>
          <p:spPr bwMode="auto">
            <a:xfrm>
              <a:off x="1847850" y="5491163"/>
              <a:ext cx="650875" cy="1044575"/>
            </a:xfrm>
            <a:custGeom>
              <a:avLst/>
              <a:gdLst>
                <a:gd name="T0" fmla="*/ 0 w 240"/>
                <a:gd name="T1" fmla="*/ 261 h 385"/>
                <a:gd name="T2" fmla="*/ 3 w 240"/>
                <a:gd name="T3" fmla="*/ 305 h 385"/>
                <a:gd name="T4" fmla="*/ 24 w 240"/>
                <a:gd name="T5" fmla="*/ 385 h 385"/>
                <a:gd name="T6" fmla="*/ 75 w 240"/>
                <a:gd name="T7" fmla="*/ 316 h 385"/>
                <a:gd name="T8" fmla="*/ 237 w 240"/>
                <a:gd name="T9" fmla="*/ 83 h 385"/>
                <a:gd name="T10" fmla="*/ 236 w 240"/>
                <a:gd name="T11" fmla="*/ 51 h 385"/>
                <a:gd name="T12" fmla="*/ 229 w 240"/>
                <a:gd name="T13" fmla="*/ 37 h 385"/>
                <a:gd name="T14" fmla="*/ 144 w 240"/>
                <a:gd name="T15" fmla="*/ 26 h 385"/>
                <a:gd name="T16" fmla="*/ 10 w 240"/>
                <a:gd name="T17" fmla="*/ 182 h 385"/>
                <a:gd name="T18" fmla="*/ 4 w 240"/>
                <a:gd name="T19" fmla="*/ 212 h 385"/>
                <a:gd name="T20" fmla="*/ 4 w 240"/>
                <a:gd name="T21" fmla="*/ 212 h 385"/>
                <a:gd name="T22" fmla="*/ 0 w 240"/>
                <a:gd name="T23" fmla="*/ 26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385">
                  <a:moveTo>
                    <a:pt x="0" y="261"/>
                  </a:moveTo>
                  <a:cubicBezTo>
                    <a:pt x="0" y="276"/>
                    <a:pt x="1" y="291"/>
                    <a:pt x="3" y="305"/>
                  </a:cubicBezTo>
                  <a:cubicBezTo>
                    <a:pt x="7" y="333"/>
                    <a:pt x="14" y="360"/>
                    <a:pt x="24" y="385"/>
                  </a:cubicBezTo>
                  <a:cubicBezTo>
                    <a:pt x="46" y="359"/>
                    <a:pt x="64" y="336"/>
                    <a:pt x="75" y="316"/>
                  </a:cubicBezTo>
                  <a:cubicBezTo>
                    <a:pt x="143" y="292"/>
                    <a:pt x="199" y="224"/>
                    <a:pt x="237" y="83"/>
                  </a:cubicBezTo>
                  <a:cubicBezTo>
                    <a:pt x="240" y="72"/>
                    <a:pt x="239" y="61"/>
                    <a:pt x="236" y="51"/>
                  </a:cubicBezTo>
                  <a:cubicBezTo>
                    <a:pt x="234" y="46"/>
                    <a:pt x="232" y="41"/>
                    <a:pt x="229" y="37"/>
                  </a:cubicBezTo>
                  <a:cubicBezTo>
                    <a:pt x="212" y="5"/>
                    <a:pt x="169" y="0"/>
                    <a:pt x="144" y="26"/>
                  </a:cubicBezTo>
                  <a:cubicBezTo>
                    <a:pt x="91" y="80"/>
                    <a:pt x="44" y="133"/>
                    <a:pt x="10" y="182"/>
                  </a:cubicBezTo>
                  <a:cubicBezTo>
                    <a:pt x="7" y="192"/>
                    <a:pt x="5" y="202"/>
                    <a:pt x="4" y="212"/>
                  </a:cubicBezTo>
                  <a:cubicBezTo>
                    <a:pt x="4" y="212"/>
                    <a:pt x="4" y="212"/>
                    <a:pt x="4" y="212"/>
                  </a:cubicBezTo>
                  <a:cubicBezTo>
                    <a:pt x="2" y="228"/>
                    <a:pt x="0" y="244"/>
                    <a:pt x="0" y="261"/>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345">
              <a:extLst>
                <a:ext uri="{FF2B5EF4-FFF2-40B4-BE49-F238E27FC236}">
                  <a16:creationId xmlns:a16="http://schemas.microsoft.com/office/drawing/2014/main" id="{0B17C801-A328-411F-AC30-94468C545B0F}"/>
                </a:ext>
              </a:extLst>
            </p:cNvPr>
            <p:cNvSpPr>
              <a:spLocks/>
            </p:cNvSpPr>
            <p:nvPr/>
          </p:nvSpPr>
          <p:spPr bwMode="auto">
            <a:xfrm>
              <a:off x="1085850" y="7161213"/>
              <a:ext cx="209550" cy="280988"/>
            </a:xfrm>
            <a:custGeom>
              <a:avLst/>
              <a:gdLst>
                <a:gd name="T0" fmla="*/ 6 w 77"/>
                <a:gd name="T1" fmla="*/ 96 h 104"/>
                <a:gd name="T2" fmla="*/ 6 w 77"/>
                <a:gd name="T3" fmla="*/ 96 h 104"/>
                <a:gd name="T4" fmla="*/ 2 w 77"/>
                <a:gd name="T5" fmla="*/ 84 h 104"/>
                <a:gd name="T6" fmla="*/ 37 w 77"/>
                <a:gd name="T7" fmla="*/ 7 h 104"/>
                <a:gd name="T8" fmla="*/ 49 w 77"/>
                <a:gd name="T9" fmla="*/ 2 h 104"/>
                <a:gd name="T10" fmla="*/ 65 w 77"/>
                <a:gd name="T11" fmla="*/ 9 h 104"/>
                <a:gd name="T12" fmla="*/ 72 w 77"/>
                <a:gd name="T13" fmla="*/ 35 h 104"/>
                <a:gd name="T14" fmla="*/ 61 w 77"/>
                <a:gd name="T15" fmla="*/ 63 h 104"/>
                <a:gd name="T16" fmla="*/ 6 w 77"/>
                <a:gd name="T17"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04">
                  <a:moveTo>
                    <a:pt x="6" y="96"/>
                  </a:moveTo>
                  <a:cubicBezTo>
                    <a:pt x="6" y="96"/>
                    <a:pt x="6" y="96"/>
                    <a:pt x="6" y="96"/>
                  </a:cubicBezTo>
                  <a:cubicBezTo>
                    <a:pt x="2" y="94"/>
                    <a:pt x="0" y="89"/>
                    <a:pt x="2" y="84"/>
                  </a:cubicBezTo>
                  <a:cubicBezTo>
                    <a:pt x="37" y="7"/>
                    <a:pt x="37" y="7"/>
                    <a:pt x="37" y="7"/>
                  </a:cubicBezTo>
                  <a:cubicBezTo>
                    <a:pt x="39" y="2"/>
                    <a:pt x="45" y="0"/>
                    <a:pt x="49" y="2"/>
                  </a:cubicBezTo>
                  <a:cubicBezTo>
                    <a:pt x="65" y="9"/>
                    <a:pt x="65" y="9"/>
                    <a:pt x="65" y="9"/>
                  </a:cubicBezTo>
                  <a:cubicBezTo>
                    <a:pt x="74" y="13"/>
                    <a:pt x="77" y="24"/>
                    <a:pt x="72" y="35"/>
                  </a:cubicBezTo>
                  <a:cubicBezTo>
                    <a:pt x="61" y="63"/>
                    <a:pt x="61" y="63"/>
                    <a:pt x="61" y="63"/>
                  </a:cubicBezTo>
                  <a:cubicBezTo>
                    <a:pt x="51" y="84"/>
                    <a:pt x="24" y="104"/>
                    <a:pt x="6" y="9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5" name="Freeform 346">
              <a:extLst>
                <a:ext uri="{FF2B5EF4-FFF2-40B4-BE49-F238E27FC236}">
                  <a16:creationId xmlns:a16="http://schemas.microsoft.com/office/drawing/2014/main" id="{0EA631BF-34EC-410C-83AF-206EC82DDD63}"/>
                </a:ext>
              </a:extLst>
            </p:cNvPr>
            <p:cNvSpPr>
              <a:spLocks/>
            </p:cNvSpPr>
            <p:nvPr/>
          </p:nvSpPr>
          <p:spPr bwMode="auto">
            <a:xfrm>
              <a:off x="1962150" y="6208713"/>
              <a:ext cx="584200" cy="612775"/>
            </a:xfrm>
            <a:custGeom>
              <a:avLst/>
              <a:gdLst>
                <a:gd name="T0" fmla="*/ 216 w 216"/>
                <a:gd name="T1" fmla="*/ 215 h 226"/>
                <a:gd name="T2" fmla="*/ 3 w 216"/>
                <a:gd name="T3" fmla="*/ 191 h 226"/>
                <a:gd name="T4" fmla="*/ 4 w 216"/>
                <a:gd name="T5" fmla="*/ 0 h 226"/>
                <a:gd name="T6" fmla="*/ 216 w 216"/>
                <a:gd name="T7" fmla="*/ 215 h 226"/>
              </a:gdLst>
              <a:ahLst/>
              <a:cxnLst>
                <a:cxn ang="0">
                  <a:pos x="T0" y="T1"/>
                </a:cxn>
                <a:cxn ang="0">
                  <a:pos x="T2" y="T3"/>
                </a:cxn>
                <a:cxn ang="0">
                  <a:pos x="T4" y="T5"/>
                </a:cxn>
                <a:cxn ang="0">
                  <a:pos x="T6" y="T7"/>
                </a:cxn>
              </a:cxnLst>
              <a:rect l="0" t="0" r="r" b="b"/>
              <a:pathLst>
                <a:path w="216" h="226">
                  <a:moveTo>
                    <a:pt x="216" y="215"/>
                  </a:moveTo>
                  <a:cubicBezTo>
                    <a:pt x="146" y="226"/>
                    <a:pt x="75" y="217"/>
                    <a:pt x="3" y="191"/>
                  </a:cubicBezTo>
                  <a:cubicBezTo>
                    <a:pt x="0" y="125"/>
                    <a:pt x="0" y="61"/>
                    <a:pt x="4" y="0"/>
                  </a:cubicBezTo>
                  <a:cubicBezTo>
                    <a:pt x="29" y="105"/>
                    <a:pt x="111" y="189"/>
                    <a:pt x="216" y="215"/>
                  </a:cubicBezTo>
                  <a:close/>
                </a:path>
              </a:pathLst>
            </a:custGeom>
            <a:solidFill>
              <a:srgbClr val="444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6" name="Freeform 347">
              <a:extLst>
                <a:ext uri="{FF2B5EF4-FFF2-40B4-BE49-F238E27FC236}">
                  <a16:creationId xmlns:a16="http://schemas.microsoft.com/office/drawing/2014/main" id="{755D1A38-691A-4586-B893-ED30B0AD9DCE}"/>
                </a:ext>
              </a:extLst>
            </p:cNvPr>
            <p:cNvSpPr>
              <a:spLocks/>
            </p:cNvSpPr>
            <p:nvPr/>
          </p:nvSpPr>
          <p:spPr bwMode="auto">
            <a:xfrm>
              <a:off x="1973263" y="5421313"/>
              <a:ext cx="887413" cy="1370013"/>
            </a:xfrm>
            <a:custGeom>
              <a:avLst/>
              <a:gdLst>
                <a:gd name="T0" fmla="*/ 0 w 328"/>
                <a:gd name="T1" fmla="*/ 290 h 505"/>
                <a:gd name="T2" fmla="*/ 97 w 328"/>
                <a:gd name="T3" fmla="*/ 3 h 505"/>
                <a:gd name="T4" fmla="*/ 99 w 328"/>
                <a:gd name="T5" fmla="*/ 0 h 505"/>
                <a:gd name="T6" fmla="*/ 168 w 328"/>
                <a:gd name="T7" fmla="*/ 0 h 505"/>
                <a:gd name="T8" fmla="*/ 210 w 328"/>
                <a:gd name="T9" fmla="*/ 35 h 505"/>
                <a:gd name="T10" fmla="*/ 302 w 328"/>
                <a:gd name="T11" fmla="*/ 481 h 505"/>
                <a:gd name="T12" fmla="*/ 212 w 328"/>
                <a:gd name="T13" fmla="*/ 505 h 505"/>
                <a:gd name="T14" fmla="*/ 0 w 328"/>
                <a:gd name="T15" fmla="*/ 290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505">
                  <a:moveTo>
                    <a:pt x="0" y="290"/>
                  </a:moveTo>
                  <a:cubicBezTo>
                    <a:pt x="9" y="178"/>
                    <a:pt x="35" y="78"/>
                    <a:pt x="97" y="3"/>
                  </a:cubicBezTo>
                  <a:cubicBezTo>
                    <a:pt x="97" y="2"/>
                    <a:pt x="98" y="1"/>
                    <a:pt x="99" y="0"/>
                  </a:cubicBezTo>
                  <a:cubicBezTo>
                    <a:pt x="168" y="0"/>
                    <a:pt x="168" y="0"/>
                    <a:pt x="168" y="0"/>
                  </a:cubicBezTo>
                  <a:cubicBezTo>
                    <a:pt x="179" y="12"/>
                    <a:pt x="200" y="23"/>
                    <a:pt x="210" y="35"/>
                  </a:cubicBezTo>
                  <a:cubicBezTo>
                    <a:pt x="328" y="179"/>
                    <a:pt x="328" y="330"/>
                    <a:pt x="302" y="481"/>
                  </a:cubicBezTo>
                  <a:cubicBezTo>
                    <a:pt x="272" y="493"/>
                    <a:pt x="242" y="501"/>
                    <a:pt x="212" y="505"/>
                  </a:cubicBezTo>
                  <a:cubicBezTo>
                    <a:pt x="107" y="479"/>
                    <a:pt x="25" y="395"/>
                    <a:pt x="0" y="29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7" name="Freeform 348">
              <a:extLst>
                <a:ext uri="{FF2B5EF4-FFF2-40B4-BE49-F238E27FC236}">
                  <a16:creationId xmlns:a16="http://schemas.microsoft.com/office/drawing/2014/main" id="{B836BE8B-8040-406B-BF97-F97BA48C17B1}"/>
                </a:ext>
              </a:extLst>
            </p:cNvPr>
            <p:cNvSpPr>
              <a:spLocks/>
            </p:cNvSpPr>
            <p:nvPr/>
          </p:nvSpPr>
          <p:spPr bwMode="auto">
            <a:xfrm>
              <a:off x="2230438" y="4935538"/>
              <a:ext cx="384175" cy="588963"/>
            </a:xfrm>
            <a:custGeom>
              <a:avLst/>
              <a:gdLst>
                <a:gd name="T0" fmla="*/ 141 w 142"/>
                <a:gd name="T1" fmla="*/ 81 h 217"/>
                <a:gd name="T2" fmla="*/ 110 w 142"/>
                <a:gd name="T3" fmla="*/ 0 h 217"/>
                <a:gd name="T4" fmla="*/ 104 w 142"/>
                <a:gd name="T5" fmla="*/ 1 h 217"/>
                <a:gd name="T6" fmla="*/ 104 w 142"/>
                <a:gd name="T7" fmla="*/ 1 h 217"/>
                <a:gd name="T8" fmla="*/ 0 w 142"/>
                <a:gd name="T9" fmla="*/ 19 h 217"/>
                <a:gd name="T10" fmla="*/ 8 w 142"/>
                <a:gd name="T11" fmla="*/ 68 h 217"/>
                <a:gd name="T12" fmla="*/ 4 w 142"/>
                <a:gd name="T13" fmla="*/ 68 h 217"/>
                <a:gd name="T14" fmla="*/ 4 w 142"/>
                <a:gd name="T15" fmla="*/ 179 h 217"/>
                <a:gd name="T16" fmla="*/ 4 w 142"/>
                <a:gd name="T17" fmla="*/ 179 h 217"/>
                <a:gd name="T18" fmla="*/ 2 w 142"/>
                <a:gd name="T19" fmla="*/ 182 h 217"/>
                <a:gd name="T20" fmla="*/ 51 w 142"/>
                <a:gd name="T21" fmla="*/ 205 h 217"/>
                <a:gd name="T22" fmla="*/ 115 w 142"/>
                <a:gd name="T23" fmla="*/ 214 h 217"/>
                <a:gd name="T24" fmla="*/ 73 w 142"/>
                <a:gd name="T25" fmla="*/ 179 h 217"/>
                <a:gd name="T26" fmla="*/ 73 w 142"/>
                <a:gd name="T27" fmla="*/ 128 h 217"/>
                <a:gd name="T28" fmla="*/ 117 w 142"/>
                <a:gd name="T29" fmla="*/ 140 h 217"/>
                <a:gd name="T30" fmla="*/ 128 w 142"/>
                <a:gd name="T31" fmla="*/ 128 h 217"/>
                <a:gd name="T32" fmla="*/ 127 w 142"/>
                <a:gd name="T33" fmla="*/ 124 h 217"/>
                <a:gd name="T34" fmla="*/ 124 w 142"/>
                <a:gd name="T35" fmla="*/ 115 h 217"/>
                <a:gd name="T36" fmla="*/ 120 w 142"/>
                <a:gd name="T37" fmla="*/ 101 h 217"/>
                <a:gd name="T38" fmla="*/ 119 w 142"/>
                <a:gd name="T39" fmla="*/ 96 h 217"/>
                <a:gd name="T40" fmla="*/ 118 w 142"/>
                <a:gd name="T41" fmla="*/ 92 h 217"/>
                <a:gd name="T42" fmla="*/ 117 w 142"/>
                <a:gd name="T43" fmla="*/ 91 h 217"/>
                <a:gd name="T44" fmla="*/ 117 w 142"/>
                <a:gd name="T45" fmla="*/ 91 h 217"/>
                <a:gd name="T46" fmla="*/ 137 w 142"/>
                <a:gd name="T47" fmla="*/ 87 h 217"/>
                <a:gd name="T48" fmla="*/ 141 w 142"/>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2" h="217">
                  <a:moveTo>
                    <a:pt x="141" y="81"/>
                  </a:moveTo>
                  <a:cubicBezTo>
                    <a:pt x="110" y="0"/>
                    <a:pt x="110" y="0"/>
                    <a:pt x="110" y="0"/>
                  </a:cubicBezTo>
                  <a:cubicBezTo>
                    <a:pt x="104" y="1"/>
                    <a:pt x="104" y="1"/>
                    <a:pt x="104" y="1"/>
                  </a:cubicBezTo>
                  <a:cubicBezTo>
                    <a:pt x="104" y="1"/>
                    <a:pt x="104" y="1"/>
                    <a:pt x="104" y="1"/>
                  </a:cubicBezTo>
                  <a:cubicBezTo>
                    <a:pt x="0" y="19"/>
                    <a:pt x="0" y="19"/>
                    <a:pt x="0" y="19"/>
                  </a:cubicBezTo>
                  <a:cubicBezTo>
                    <a:pt x="8" y="68"/>
                    <a:pt x="8" y="68"/>
                    <a:pt x="8" y="68"/>
                  </a:cubicBezTo>
                  <a:cubicBezTo>
                    <a:pt x="4" y="68"/>
                    <a:pt x="4" y="68"/>
                    <a:pt x="4" y="68"/>
                  </a:cubicBezTo>
                  <a:cubicBezTo>
                    <a:pt x="4" y="179"/>
                    <a:pt x="4" y="179"/>
                    <a:pt x="4" y="179"/>
                  </a:cubicBezTo>
                  <a:cubicBezTo>
                    <a:pt x="4" y="179"/>
                    <a:pt x="4" y="179"/>
                    <a:pt x="4" y="179"/>
                  </a:cubicBezTo>
                  <a:cubicBezTo>
                    <a:pt x="3" y="180"/>
                    <a:pt x="2" y="181"/>
                    <a:pt x="2" y="182"/>
                  </a:cubicBezTo>
                  <a:cubicBezTo>
                    <a:pt x="13" y="190"/>
                    <a:pt x="30" y="199"/>
                    <a:pt x="51" y="205"/>
                  </a:cubicBezTo>
                  <a:cubicBezTo>
                    <a:pt x="78" y="214"/>
                    <a:pt x="102" y="217"/>
                    <a:pt x="115" y="214"/>
                  </a:cubicBezTo>
                  <a:cubicBezTo>
                    <a:pt x="105" y="202"/>
                    <a:pt x="84" y="191"/>
                    <a:pt x="73" y="179"/>
                  </a:cubicBezTo>
                  <a:cubicBezTo>
                    <a:pt x="73" y="128"/>
                    <a:pt x="73" y="128"/>
                    <a:pt x="73" y="128"/>
                  </a:cubicBezTo>
                  <a:cubicBezTo>
                    <a:pt x="117" y="140"/>
                    <a:pt x="117" y="140"/>
                    <a:pt x="117" y="140"/>
                  </a:cubicBezTo>
                  <a:cubicBezTo>
                    <a:pt x="125" y="143"/>
                    <a:pt x="131" y="135"/>
                    <a:pt x="128" y="128"/>
                  </a:cubicBezTo>
                  <a:cubicBezTo>
                    <a:pt x="128" y="127"/>
                    <a:pt x="127" y="126"/>
                    <a:pt x="127" y="124"/>
                  </a:cubicBezTo>
                  <a:cubicBezTo>
                    <a:pt x="126" y="121"/>
                    <a:pt x="125" y="118"/>
                    <a:pt x="124" y="115"/>
                  </a:cubicBezTo>
                  <a:cubicBezTo>
                    <a:pt x="122" y="110"/>
                    <a:pt x="121" y="106"/>
                    <a:pt x="120" y="101"/>
                  </a:cubicBezTo>
                  <a:cubicBezTo>
                    <a:pt x="119" y="99"/>
                    <a:pt x="119" y="98"/>
                    <a:pt x="119" y="96"/>
                  </a:cubicBezTo>
                  <a:cubicBezTo>
                    <a:pt x="118" y="95"/>
                    <a:pt x="118" y="94"/>
                    <a:pt x="118" y="92"/>
                  </a:cubicBezTo>
                  <a:cubicBezTo>
                    <a:pt x="118" y="92"/>
                    <a:pt x="117" y="91"/>
                    <a:pt x="117" y="91"/>
                  </a:cubicBezTo>
                  <a:cubicBezTo>
                    <a:pt x="117" y="91"/>
                    <a:pt x="117" y="91"/>
                    <a:pt x="117" y="91"/>
                  </a:cubicBezTo>
                  <a:cubicBezTo>
                    <a:pt x="137" y="87"/>
                    <a:pt x="137" y="87"/>
                    <a:pt x="137" y="87"/>
                  </a:cubicBezTo>
                  <a:cubicBezTo>
                    <a:pt x="140" y="87"/>
                    <a:pt x="142" y="84"/>
                    <a:pt x="141" y="81"/>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8" name="Freeform 349">
              <a:extLst>
                <a:ext uri="{FF2B5EF4-FFF2-40B4-BE49-F238E27FC236}">
                  <a16:creationId xmlns:a16="http://schemas.microsoft.com/office/drawing/2014/main" id="{157853C5-C2A6-4F06-B3B8-F9CDEF1007DA}"/>
                </a:ext>
              </a:extLst>
            </p:cNvPr>
            <p:cNvSpPr>
              <a:spLocks/>
            </p:cNvSpPr>
            <p:nvPr/>
          </p:nvSpPr>
          <p:spPr bwMode="auto">
            <a:xfrm>
              <a:off x="3465513" y="4957763"/>
              <a:ext cx="222250" cy="373063"/>
            </a:xfrm>
            <a:custGeom>
              <a:avLst/>
              <a:gdLst>
                <a:gd name="T0" fmla="*/ 81 w 82"/>
                <a:gd name="T1" fmla="*/ 92 h 138"/>
                <a:gd name="T2" fmla="*/ 66 w 82"/>
                <a:gd name="T3" fmla="*/ 9 h 138"/>
                <a:gd name="T4" fmla="*/ 56 w 82"/>
                <a:gd name="T5" fmla="*/ 1 h 138"/>
                <a:gd name="T6" fmla="*/ 30 w 82"/>
                <a:gd name="T7" fmla="*/ 59 h 138"/>
                <a:gd name="T8" fmla="*/ 30 w 82"/>
                <a:gd name="T9" fmla="*/ 63 h 138"/>
                <a:gd name="T10" fmla="*/ 18 w 82"/>
                <a:gd name="T11" fmla="*/ 55 h 138"/>
                <a:gd name="T12" fmla="*/ 4 w 82"/>
                <a:gd name="T13" fmla="*/ 58 h 138"/>
                <a:gd name="T14" fmla="*/ 3 w 82"/>
                <a:gd name="T15" fmla="*/ 60 h 138"/>
                <a:gd name="T16" fmla="*/ 6 w 82"/>
                <a:gd name="T17" fmla="*/ 73 h 138"/>
                <a:gd name="T18" fmla="*/ 37 w 82"/>
                <a:gd name="T19" fmla="*/ 94 h 138"/>
                <a:gd name="T20" fmla="*/ 27 w 82"/>
                <a:gd name="T21" fmla="*/ 127 h 138"/>
                <a:gd name="T22" fmla="*/ 60 w 82"/>
                <a:gd name="T23" fmla="*/ 138 h 138"/>
                <a:gd name="T24" fmla="*/ 70 w 82"/>
                <a:gd name="T25" fmla="*/ 104 h 138"/>
                <a:gd name="T26" fmla="*/ 74 w 82"/>
                <a:gd name="T27" fmla="*/ 103 h 138"/>
                <a:gd name="T28" fmla="*/ 81 w 82"/>
                <a:gd name="T29" fmla="*/ 9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138">
                  <a:moveTo>
                    <a:pt x="81" y="92"/>
                  </a:moveTo>
                  <a:cubicBezTo>
                    <a:pt x="66" y="9"/>
                    <a:pt x="66" y="9"/>
                    <a:pt x="66" y="9"/>
                  </a:cubicBezTo>
                  <a:cubicBezTo>
                    <a:pt x="65" y="4"/>
                    <a:pt x="60" y="0"/>
                    <a:pt x="56" y="1"/>
                  </a:cubicBezTo>
                  <a:cubicBezTo>
                    <a:pt x="37" y="5"/>
                    <a:pt x="26" y="37"/>
                    <a:pt x="30" y="59"/>
                  </a:cubicBezTo>
                  <a:cubicBezTo>
                    <a:pt x="30" y="63"/>
                    <a:pt x="30" y="63"/>
                    <a:pt x="30" y="63"/>
                  </a:cubicBezTo>
                  <a:cubicBezTo>
                    <a:pt x="18" y="55"/>
                    <a:pt x="18" y="55"/>
                    <a:pt x="18" y="55"/>
                  </a:cubicBezTo>
                  <a:cubicBezTo>
                    <a:pt x="13" y="52"/>
                    <a:pt x="7" y="53"/>
                    <a:pt x="4" y="58"/>
                  </a:cubicBezTo>
                  <a:cubicBezTo>
                    <a:pt x="3" y="60"/>
                    <a:pt x="3" y="60"/>
                    <a:pt x="3" y="60"/>
                  </a:cubicBezTo>
                  <a:cubicBezTo>
                    <a:pt x="0" y="64"/>
                    <a:pt x="1" y="70"/>
                    <a:pt x="6" y="73"/>
                  </a:cubicBezTo>
                  <a:cubicBezTo>
                    <a:pt x="37" y="94"/>
                    <a:pt x="37" y="94"/>
                    <a:pt x="37" y="94"/>
                  </a:cubicBezTo>
                  <a:cubicBezTo>
                    <a:pt x="27" y="127"/>
                    <a:pt x="27" y="127"/>
                    <a:pt x="27" y="127"/>
                  </a:cubicBezTo>
                  <a:cubicBezTo>
                    <a:pt x="60" y="138"/>
                    <a:pt x="60" y="138"/>
                    <a:pt x="60" y="138"/>
                  </a:cubicBezTo>
                  <a:cubicBezTo>
                    <a:pt x="70" y="104"/>
                    <a:pt x="70" y="104"/>
                    <a:pt x="70" y="104"/>
                  </a:cubicBezTo>
                  <a:cubicBezTo>
                    <a:pt x="74" y="103"/>
                    <a:pt x="74" y="103"/>
                    <a:pt x="74" y="103"/>
                  </a:cubicBezTo>
                  <a:cubicBezTo>
                    <a:pt x="79" y="102"/>
                    <a:pt x="82" y="97"/>
                    <a:pt x="81" y="9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9" name="Freeform 350">
              <a:extLst>
                <a:ext uri="{FF2B5EF4-FFF2-40B4-BE49-F238E27FC236}">
                  <a16:creationId xmlns:a16="http://schemas.microsoft.com/office/drawing/2014/main" id="{47362DCC-DB7C-4BFB-B707-482D45281555}"/>
                </a:ext>
              </a:extLst>
            </p:cNvPr>
            <p:cNvSpPr>
              <a:spLocks/>
            </p:cNvSpPr>
            <p:nvPr/>
          </p:nvSpPr>
          <p:spPr bwMode="auto">
            <a:xfrm>
              <a:off x="896938" y="7212013"/>
              <a:ext cx="466725" cy="287338"/>
            </a:xfrm>
            <a:custGeom>
              <a:avLst/>
              <a:gdLst>
                <a:gd name="T0" fmla="*/ 9 w 172"/>
                <a:gd name="T1" fmla="*/ 52 h 106"/>
                <a:gd name="T2" fmla="*/ 0 w 172"/>
                <a:gd name="T3" fmla="*/ 42 h 106"/>
                <a:gd name="T4" fmla="*/ 10 w 172"/>
                <a:gd name="T5" fmla="*/ 34 h 106"/>
                <a:gd name="T6" fmla="*/ 113 w 172"/>
                <a:gd name="T7" fmla="*/ 15 h 106"/>
                <a:gd name="T8" fmla="*/ 172 w 172"/>
                <a:gd name="T9" fmla="*/ 106 h 106"/>
                <a:gd name="T10" fmla="*/ 160 w 172"/>
                <a:gd name="T11" fmla="*/ 106 h 106"/>
                <a:gd name="T12" fmla="*/ 108 w 172"/>
                <a:gd name="T13" fmla="*/ 27 h 106"/>
                <a:gd name="T14" fmla="*/ 19 w 172"/>
                <a:gd name="T15" fmla="*/ 44 h 106"/>
                <a:gd name="T16" fmla="*/ 9 w 172"/>
                <a:gd name="T17"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06">
                  <a:moveTo>
                    <a:pt x="9" y="52"/>
                  </a:moveTo>
                  <a:cubicBezTo>
                    <a:pt x="0" y="42"/>
                    <a:pt x="0" y="42"/>
                    <a:pt x="0" y="42"/>
                  </a:cubicBezTo>
                  <a:cubicBezTo>
                    <a:pt x="10" y="34"/>
                    <a:pt x="10" y="34"/>
                    <a:pt x="10" y="34"/>
                  </a:cubicBezTo>
                  <a:cubicBezTo>
                    <a:pt x="41" y="7"/>
                    <a:pt x="80" y="0"/>
                    <a:pt x="113" y="15"/>
                  </a:cubicBezTo>
                  <a:cubicBezTo>
                    <a:pt x="148" y="30"/>
                    <a:pt x="170" y="64"/>
                    <a:pt x="172" y="106"/>
                  </a:cubicBezTo>
                  <a:cubicBezTo>
                    <a:pt x="160" y="106"/>
                    <a:pt x="160" y="106"/>
                    <a:pt x="160" y="106"/>
                  </a:cubicBezTo>
                  <a:cubicBezTo>
                    <a:pt x="158" y="69"/>
                    <a:pt x="139" y="40"/>
                    <a:pt x="108" y="27"/>
                  </a:cubicBezTo>
                  <a:cubicBezTo>
                    <a:pt x="79" y="14"/>
                    <a:pt x="45" y="20"/>
                    <a:pt x="19" y="44"/>
                  </a:cubicBezTo>
                  <a:lnTo>
                    <a:pt x="9" y="52"/>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0" name="Freeform 351">
              <a:extLst>
                <a:ext uri="{FF2B5EF4-FFF2-40B4-BE49-F238E27FC236}">
                  <a16:creationId xmlns:a16="http://schemas.microsoft.com/office/drawing/2014/main" id="{79865C7C-ECD5-42F8-96CD-A49CFB9B8DB9}"/>
                </a:ext>
              </a:extLst>
            </p:cNvPr>
            <p:cNvSpPr>
              <a:spLocks/>
            </p:cNvSpPr>
            <p:nvPr/>
          </p:nvSpPr>
          <p:spPr bwMode="auto">
            <a:xfrm>
              <a:off x="-3175" y="7235825"/>
              <a:ext cx="1590675" cy="1512888"/>
            </a:xfrm>
            <a:custGeom>
              <a:avLst/>
              <a:gdLst>
                <a:gd name="T0" fmla="*/ 881 w 1002"/>
                <a:gd name="T1" fmla="*/ 953 h 953"/>
                <a:gd name="T2" fmla="*/ 0 w 1002"/>
                <a:gd name="T3" fmla="*/ 629 h 953"/>
                <a:gd name="T4" fmla="*/ 26 w 1002"/>
                <a:gd name="T5" fmla="*/ 592 h 953"/>
                <a:gd name="T6" fmla="*/ 434 w 1002"/>
                <a:gd name="T7" fmla="*/ 0 h 953"/>
                <a:gd name="T8" fmla="*/ 1002 w 1002"/>
                <a:gd name="T9" fmla="*/ 207 h 953"/>
                <a:gd name="T10" fmla="*/ 881 w 1002"/>
                <a:gd name="T11" fmla="*/ 953 h 953"/>
              </a:gdLst>
              <a:ahLst/>
              <a:cxnLst>
                <a:cxn ang="0">
                  <a:pos x="T0" y="T1"/>
                </a:cxn>
                <a:cxn ang="0">
                  <a:pos x="T2" y="T3"/>
                </a:cxn>
                <a:cxn ang="0">
                  <a:pos x="T4" y="T5"/>
                </a:cxn>
                <a:cxn ang="0">
                  <a:pos x="T6" y="T7"/>
                </a:cxn>
                <a:cxn ang="0">
                  <a:pos x="T8" y="T9"/>
                </a:cxn>
                <a:cxn ang="0">
                  <a:pos x="T10" y="T11"/>
                </a:cxn>
              </a:cxnLst>
              <a:rect l="0" t="0" r="r" b="b"/>
              <a:pathLst>
                <a:path w="1002" h="953">
                  <a:moveTo>
                    <a:pt x="881" y="953"/>
                  </a:moveTo>
                  <a:lnTo>
                    <a:pt x="0" y="629"/>
                  </a:lnTo>
                  <a:lnTo>
                    <a:pt x="26" y="592"/>
                  </a:lnTo>
                  <a:lnTo>
                    <a:pt x="434" y="0"/>
                  </a:lnTo>
                  <a:lnTo>
                    <a:pt x="1002" y="207"/>
                  </a:lnTo>
                  <a:lnTo>
                    <a:pt x="881" y="953"/>
                  </a:ln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1" name="Freeform 352">
              <a:extLst>
                <a:ext uri="{FF2B5EF4-FFF2-40B4-BE49-F238E27FC236}">
                  <a16:creationId xmlns:a16="http://schemas.microsoft.com/office/drawing/2014/main" id="{37E16689-5137-4355-BA66-D409DC541457}"/>
                </a:ext>
              </a:extLst>
            </p:cNvPr>
            <p:cNvSpPr>
              <a:spLocks/>
            </p:cNvSpPr>
            <p:nvPr/>
          </p:nvSpPr>
          <p:spPr bwMode="auto">
            <a:xfrm>
              <a:off x="815975" y="7637463"/>
              <a:ext cx="280988" cy="282575"/>
            </a:xfrm>
            <a:custGeom>
              <a:avLst/>
              <a:gdLst>
                <a:gd name="T0" fmla="*/ 95 w 104"/>
                <a:gd name="T1" fmla="*/ 68 h 104"/>
                <a:gd name="T2" fmla="*/ 36 w 104"/>
                <a:gd name="T3" fmla="*/ 95 h 104"/>
                <a:gd name="T4" fmla="*/ 9 w 104"/>
                <a:gd name="T5" fmla="*/ 36 h 104"/>
                <a:gd name="T6" fmla="*/ 68 w 104"/>
                <a:gd name="T7" fmla="*/ 9 h 104"/>
                <a:gd name="T8" fmla="*/ 95 w 104"/>
                <a:gd name="T9" fmla="*/ 68 h 104"/>
              </a:gdLst>
              <a:ahLst/>
              <a:cxnLst>
                <a:cxn ang="0">
                  <a:pos x="T0" y="T1"/>
                </a:cxn>
                <a:cxn ang="0">
                  <a:pos x="T2" y="T3"/>
                </a:cxn>
                <a:cxn ang="0">
                  <a:pos x="T4" y="T5"/>
                </a:cxn>
                <a:cxn ang="0">
                  <a:pos x="T6" y="T7"/>
                </a:cxn>
                <a:cxn ang="0">
                  <a:pos x="T8" y="T9"/>
                </a:cxn>
              </a:cxnLst>
              <a:rect l="0" t="0" r="r" b="b"/>
              <a:pathLst>
                <a:path w="104" h="104">
                  <a:moveTo>
                    <a:pt x="95" y="68"/>
                  </a:moveTo>
                  <a:cubicBezTo>
                    <a:pt x="86" y="91"/>
                    <a:pt x="60" y="104"/>
                    <a:pt x="36" y="95"/>
                  </a:cubicBezTo>
                  <a:cubicBezTo>
                    <a:pt x="13" y="86"/>
                    <a:pt x="0" y="60"/>
                    <a:pt x="9" y="36"/>
                  </a:cubicBezTo>
                  <a:cubicBezTo>
                    <a:pt x="18" y="12"/>
                    <a:pt x="44" y="0"/>
                    <a:pt x="68" y="9"/>
                  </a:cubicBezTo>
                  <a:cubicBezTo>
                    <a:pt x="91" y="18"/>
                    <a:pt x="104" y="44"/>
                    <a:pt x="95" y="68"/>
                  </a:cubicBez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2" name="Freeform 353">
              <a:extLst>
                <a:ext uri="{FF2B5EF4-FFF2-40B4-BE49-F238E27FC236}">
                  <a16:creationId xmlns:a16="http://schemas.microsoft.com/office/drawing/2014/main" id="{29A623D9-29B5-4797-87CB-7D4240F6C327}"/>
                </a:ext>
              </a:extLst>
            </p:cNvPr>
            <p:cNvSpPr>
              <a:spLocks/>
            </p:cNvSpPr>
            <p:nvPr/>
          </p:nvSpPr>
          <p:spPr bwMode="auto">
            <a:xfrm>
              <a:off x="-3175" y="7537450"/>
              <a:ext cx="1590675" cy="1211263"/>
            </a:xfrm>
            <a:custGeom>
              <a:avLst/>
              <a:gdLst>
                <a:gd name="T0" fmla="*/ 516 w 587"/>
                <a:gd name="T1" fmla="*/ 446 h 446"/>
                <a:gd name="T2" fmla="*/ 0 w 587"/>
                <a:gd name="T3" fmla="*/ 257 h 446"/>
                <a:gd name="T4" fmla="*/ 15 w 587"/>
                <a:gd name="T5" fmla="*/ 235 h 446"/>
                <a:gd name="T6" fmla="*/ 559 w 587"/>
                <a:gd name="T7" fmla="*/ 0 h 446"/>
                <a:gd name="T8" fmla="*/ 587 w 587"/>
                <a:gd name="T9" fmla="*/ 10 h 446"/>
                <a:gd name="T10" fmla="*/ 516 w 587"/>
                <a:gd name="T11" fmla="*/ 446 h 446"/>
              </a:gdLst>
              <a:ahLst/>
              <a:cxnLst>
                <a:cxn ang="0">
                  <a:pos x="T0" y="T1"/>
                </a:cxn>
                <a:cxn ang="0">
                  <a:pos x="T2" y="T3"/>
                </a:cxn>
                <a:cxn ang="0">
                  <a:pos x="T4" y="T5"/>
                </a:cxn>
                <a:cxn ang="0">
                  <a:pos x="T6" y="T7"/>
                </a:cxn>
                <a:cxn ang="0">
                  <a:pos x="T8" y="T9"/>
                </a:cxn>
                <a:cxn ang="0">
                  <a:pos x="T10" y="T11"/>
                </a:cxn>
              </a:cxnLst>
              <a:rect l="0" t="0" r="r" b="b"/>
              <a:pathLst>
                <a:path w="587" h="446">
                  <a:moveTo>
                    <a:pt x="516" y="446"/>
                  </a:moveTo>
                  <a:cubicBezTo>
                    <a:pt x="0" y="257"/>
                    <a:pt x="0" y="257"/>
                    <a:pt x="0" y="257"/>
                  </a:cubicBezTo>
                  <a:cubicBezTo>
                    <a:pt x="15" y="235"/>
                    <a:pt x="15" y="235"/>
                    <a:pt x="15" y="235"/>
                  </a:cubicBezTo>
                  <a:cubicBezTo>
                    <a:pt x="579" y="441"/>
                    <a:pt x="559" y="0"/>
                    <a:pt x="559" y="0"/>
                  </a:cubicBezTo>
                  <a:cubicBezTo>
                    <a:pt x="587" y="10"/>
                    <a:pt x="587" y="10"/>
                    <a:pt x="587" y="10"/>
                  </a:cubicBezTo>
                  <a:lnTo>
                    <a:pt x="516" y="446"/>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3" name="Freeform 354">
              <a:extLst>
                <a:ext uri="{FF2B5EF4-FFF2-40B4-BE49-F238E27FC236}">
                  <a16:creationId xmlns:a16="http://schemas.microsoft.com/office/drawing/2014/main" id="{BA3F62F6-FE90-4881-8BF1-12DDCBAB2F54}"/>
                </a:ext>
              </a:extLst>
            </p:cNvPr>
            <p:cNvSpPr>
              <a:spLocks/>
            </p:cNvSpPr>
            <p:nvPr/>
          </p:nvSpPr>
          <p:spPr bwMode="auto">
            <a:xfrm>
              <a:off x="1227138" y="7234238"/>
              <a:ext cx="103188" cy="146050"/>
            </a:xfrm>
            <a:custGeom>
              <a:avLst/>
              <a:gdLst>
                <a:gd name="T0" fmla="*/ 0 w 38"/>
                <a:gd name="T1" fmla="*/ 8 h 54"/>
                <a:gd name="T2" fmla="*/ 20 w 38"/>
                <a:gd name="T3" fmla="*/ 0 h 54"/>
                <a:gd name="T4" fmla="*/ 36 w 38"/>
                <a:gd name="T5" fmla="*/ 39 h 54"/>
                <a:gd name="T6" fmla="*/ 31 w 38"/>
                <a:gd name="T7" fmla="*/ 51 h 54"/>
                <a:gd name="T8" fmla="*/ 28 w 38"/>
                <a:gd name="T9" fmla="*/ 52 h 54"/>
                <a:gd name="T10" fmla="*/ 16 w 38"/>
                <a:gd name="T11" fmla="*/ 47 h 54"/>
                <a:gd name="T12" fmla="*/ 0 w 38"/>
                <a:gd name="T13" fmla="*/ 8 h 54"/>
              </a:gdLst>
              <a:ahLst/>
              <a:cxnLst>
                <a:cxn ang="0">
                  <a:pos x="T0" y="T1"/>
                </a:cxn>
                <a:cxn ang="0">
                  <a:pos x="T2" y="T3"/>
                </a:cxn>
                <a:cxn ang="0">
                  <a:pos x="T4" y="T5"/>
                </a:cxn>
                <a:cxn ang="0">
                  <a:pos x="T6" y="T7"/>
                </a:cxn>
                <a:cxn ang="0">
                  <a:pos x="T8" y="T9"/>
                </a:cxn>
                <a:cxn ang="0">
                  <a:pos x="T10" y="T11"/>
                </a:cxn>
                <a:cxn ang="0">
                  <a:pos x="T12" y="T13"/>
                </a:cxn>
              </a:cxnLst>
              <a:rect l="0" t="0" r="r" b="b"/>
              <a:pathLst>
                <a:path w="38" h="54">
                  <a:moveTo>
                    <a:pt x="0" y="8"/>
                  </a:moveTo>
                  <a:cubicBezTo>
                    <a:pt x="20" y="0"/>
                    <a:pt x="20" y="0"/>
                    <a:pt x="20" y="0"/>
                  </a:cubicBezTo>
                  <a:cubicBezTo>
                    <a:pt x="36" y="39"/>
                    <a:pt x="36" y="39"/>
                    <a:pt x="36" y="39"/>
                  </a:cubicBezTo>
                  <a:cubicBezTo>
                    <a:pt x="38" y="43"/>
                    <a:pt x="36" y="49"/>
                    <a:pt x="31" y="51"/>
                  </a:cubicBezTo>
                  <a:cubicBezTo>
                    <a:pt x="28" y="52"/>
                    <a:pt x="28" y="52"/>
                    <a:pt x="28" y="52"/>
                  </a:cubicBezTo>
                  <a:cubicBezTo>
                    <a:pt x="24" y="54"/>
                    <a:pt x="18" y="52"/>
                    <a:pt x="16" y="47"/>
                  </a:cubicBezTo>
                  <a:lnTo>
                    <a:pt x="0" y="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4" name="Freeform 355">
              <a:extLst>
                <a:ext uri="{FF2B5EF4-FFF2-40B4-BE49-F238E27FC236}">
                  <a16:creationId xmlns:a16="http://schemas.microsoft.com/office/drawing/2014/main" id="{FA5512F3-319B-4176-9B8F-CB9BAF815490}"/>
                </a:ext>
              </a:extLst>
            </p:cNvPr>
            <p:cNvSpPr>
              <a:spLocks noEditPoints="1"/>
            </p:cNvSpPr>
            <p:nvPr/>
          </p:nvSpPr>
          <p:spPr bwMode="auto">
            <a:xfrm>
              <a:off x="2200275" y="4805363"/>
              <a:ext cx="411163" cy="517525"/>
            </a:xfrm>
            <a:custGeom>
              <a:avLst/>
              <a:gdLst>
                <a:gd name="T0" fmla="*/ 138 w 152"/>
                <a:gd name="T1" fmla="*/ 172 h 191"/>
                <a:gd name="T2" fmla="*/ 135 w 152"/>
                <a:gd name="T3" fmla="*/ 163 h 191"/>
                <a:gd name="T4" fmla="*/ 131 w 152"/>
                <a:gd name="T5" fmla="*/ 149 h 191"/>
                <a:gd name="T6" fmla="*/ 130 w 152"/>
                <a:gd name="T7" fmla="*/ 144 h 191"/>
                <a:gd name="T8" fmla="*/ 129 w 152"/>
                <a:gd name="T9" fmla="*/ 140 h 191"/>
                <a:gd name="T10" fmla="*/ 127 w 152"/>
                <a:gd name="T11" fmla="*/ 139 h 191"/>
                <a:gd name="T12" fmla="*/ 79 w 152"/>
                <a:gd name="T13" fmla="*/ 103 h 191"/>
                <a:gd name="T14" fmla="*/ 81 w 152"/>
                <a:gd name="T15" fmla="*/ 82 h 191"/>
                <a:gd name="T16" fmla="*/ 73 w 152"/>
                <a:gd name="T17" fmla="*/ 64 h 191"/>
                <a:gd name="T18" fmla="*/ 118 w 152"/>
                <a:gd name="T19" fmla="*/ 56 h 191"/>
                <a:gd name="T20" fmla="*/ 149 w 152"/>
                <a:gd name="T21" fmla="*/ 13 h 191"/>
                <a:gd name="T22" fmla="*/ 127 w 152"/>
                <a:gd name="T23" fmla="*/ 16 h 191"/>
                <a:gd name="T24" fmla="*/ 124 w 152"/>
                <a:gd name="T25" fmla="*/ 0 h 191"/>
                <a:gd name="T26" fmla="*/ 59 w 152"/>
                <a:gd name="T27" fmla="*/ 27 h 191"/>
                <a:gd name="T28" fmla="*/ 51 w 152"/>
                <a:gd name="T29" fmla="*/ 30 h 191"/>
                <a:gd name="T30" fmla="*/ 34 w 152"/>
                <a:gd name="T31" fmla="*/ 33 h 191"/>
                <a:gd name="T32" fmla="*/ 4 w 152"/>
                <a:gd name="T33" fmla="*/ 75 h 191"/>
                <a:gd name="T34" fmla="*/ 2 w 152"/>
                <a:gd name="T35" fmla="*/ 95 h 191"/>
                <a:gd name="T36" fmla="*/ 20 w 152"/>
                <a:gd name="T37" fmla="*/ 122 h 191"/>
                <a:gd name="T38" fmla="*/ 48 w 152"/>
                <a:gd name="T39" fmla="*/ 128 h 191"/>
                <a:gd name="T40" fmla="*/ 49 w 152"/>
                <a:gd name="T41" fmla="*/ 128 h 191"/>
                <a:gd name="T42" fmla="*/ 55 w 152"/>
                <a:gd name="T43" fmla="*/ 154 h 191"/>
                <a:gd name="T44" fmla="*/ 71 w 152"/>
                <a:gd name="T45" fmla="*/ 172 h 191"/>
                <a:gd name="T46" fmla="*/ 128 w 152"/>
                <a:gd name="T47" fmla="*/ 188 h 191"/>
                <a:gd name="T48" fmla="*/ 139 w 152"/>
                <a:gd name="T49" fmla="*/ 176 h 191"/>
                <a:gd name="T50" fmla="*/ 138 w 152"/>
                <a:gd name="T51" fmla="*/ 172 h 191"/>
                <a:gd name="T52" fmla="*/ 59 w 152"/>
                <a:gd name="T53" fmla="*/ 115 h 191"/>
                <a:gd name="T54" fmla="*/ 52 w 152"/>
                <a:gd name="T55" fmla="*/ 98 h 191"/>
                <a:gd name="T56" fmla="*/ 70 w 152"/>
                <a:gd name="T57" fmla="*/ 96 h 191"/>
                <a:gd name="T58" fmla="*/ 77 w 152"/>
                <a:gd name="T59" fmla="*/ 113 h 191"/>
                <a:gd name="T60" fmla="*/ 59 w 152"/>
                <a:gd name="T61" fmla="*/ 11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2" h="191">
                  <a:moveTo>
                    <a:pt x="138" y="172"/>
                  </a:moveTo>
                  <a:cubicBezTo>
                    <a:pt x="137" y="169"/>
                    <a:pt x="136" y="166"/>
                    <a:pt x="135" y="163"/>
                  </a:cubicBezTo>
                  <a:cubicBezTo>
                    <a:pt x="133" y="158"/>
                    <a:pt x="132" y="154"/>
                    <a:pt x="131" y="149"/>
                  </a:cubicBezTo>
                  <a:cubicBezTo>
                    <a:pt x="130" y="147"/>
                    <a:pt x="130" y="146"/>
                    <a:pt x="130" y="144"/>
                  </a:cubicBezTo>
                  <a:cubicBezTo>
                    <a:pt x="129" y="143"/>
                    <a:pt x="129" y="142"/>
                    <a:pt x="129" y="140"/>
                  </a:cubicBezTo>
                  <a:cubicBezTo>
                    <a:pt x="128" y="140"/>
                    <a:pt x="128" y="139"/>
                    <a:pt x="127" y="139"/>
                  </a:cubicBezTo>
                  <a:cubicBezTo>
                    <a:pt x="114" y="136"/>
                    <a:pt x="92" y="127"/>
                    <a:pt x="79" y="103"/>
                  </a:cubicBezTo>
                  <a:cubicBezTo>
                    <a:pt x="81" y="96"/>
                    <a:pt x="82" y="89"/>
                    <a:pt x="81" y="82"/>
                  </a:cubicBezTo>
                  <a:cubicBezTo>
                    <a:pt x="80" y="75"/>
                    <a:pt x="77" y="69"/>
                    <a:pt x="73" y="64"/>
                  </a:cubicBezTo>
                  <a:cubicBezTo>
                    <a:pt x="118" y="56"/>
                    <a:pt x="118" y="56"/>
                    <a:pt x="118" y="56"/>
                  </a:cubicBezTo>
                  <a:cubicBezTo>
                    <a:pt x="139" y="52"/>
                    <a:pt x="152" y="33"/>
                    <a:pt x="149" y="13"/>
                  </a:cubicBezTo>
                  <a:cubicBezTo>
                    <a:pt x="127" y="16"/>
                    <a:pt x="127" y="16"/>
                    <a:pt x="127" y="16"/>
                  </a:cubicBezTo>
                  <a:cubicBezTo>
                    <a:pt x="128" y="11"/>
                    <a:pt x="127" y="5"/>
                    <a:pt x="124" y="0"/>
                  </a:cubicBezTo>
                  <a:cubicBezTo>
                    <a:pt x="59" y="27"/>
                    <a:pt x="59" y="27"/>
                    <a:pt x="59" y="27"/>
                  </a:cubicBezTo>
                  <a:cubicBezTo>
                    <a:pt x="57" y="28"/>
                    <a:pt x="54" y="29"/>
                    <a:pt x="51" y="30"/>
                  </a:cubicBezTo>
                  <a:cubicBezTo>
                    <a:pt x="34" y="33"/>
                    <a:pt x="34" y="33"/>
                    <a:pt x="34" y="33"/>
                  </a:cubicBezTo>
                  <a:cubicBezTo>
                    <a:pt x="14" y="36"/>
                    <a:pt x="0" y="55"/>
                    <a:pt x="4" y="75"/>
                  </a:cubicBezTo>
                  <a:cubicBezTo>
                    <a:pt x="1" y="82"/>
                    <a:pt x="1" y="88"/>
                    <a:pt x="2" y="95"/>
                  </a:cubicBezTo>
                  <a:cubicBezTo>
                    <a:pt x="4" y="107"/>
                    <a:pt x="11" y="117"/>
                    <a:pt x="20" y="122"/>
                  </a:cubicBezTo>
                  <a:cubicBezTo>
                    <a:pt x="28" y="127"/>
                    <a:pt x="38" y="130"/>
                    <a:pt x="48" y="128"/>
                  </a:cubicBezTo>
                  <a:cubicBezTo>
                    <a:pt x="49" y="128"/>
                    <a:pt x="49" y="128"/>
                    <a:pt x="49" y="128"/>
                  </a:cubicBezTo>
                  <a:cubicBezTo>
                    <a:pt x="55" y="154"/>
                    <a:pt x="55" y="154"/>
                    <a:pt x="55" y="154"/>
                  </a:cubicBezTo>
                  <a:cubicBezTo>
                    <a:pt x="57" y="163"/>
                    <a:pt x="63" y="170"/>
                    <a:pt x="71" y="172"/>
                  </a:cubicBezTo>
                  <a:cubicBezTo>
                    <a:pt x="128" y="188"/>
                    <a:pt x="128" y="188"/>
                    <a:pt x="128" y="188"/>
                  </a:cubicBezTo>
                  <a:cubicBezTo>
                    <a:pt x="136" y="191"/>
                    <a:pt x="142" y="183"/>
                    <a:pt x="139" y="176"/>
                  </a:cubicBezTo>
                  <a:cubicBezTo>
                    <a:pt x="139" y="175"/>
                    <a:pt x="138" y="174"/>
                    <a:pt x="138" y="172"/>
                  </a:cubicBezTo>
                  <a:close/>
                  <a:moveTo>
                    <a:pt x="59" y="115"/>
                  </a:moveTo>
                  <a:cubicBezTo>
                    <a:pt x="52" y="110"/>
                    <a:pt x="50" y="103"/>
                    <a:pt x="52" y="98"/>
                  </a:cubicBezTo>
                  <a:cubicBezTo>
                    <a:pt x="55" y="89"/>
                    <a:pt x="65" y="86"/>
                    <a:pt x="70" y="96"/>
                  </a:cubicBezTo>
                  <a:cubicBezTo>
                    <a:pt x="74" y="102"/>
                    <a:pt x="77" y="108"/>
                    <a:pt x="77" y="113"/>
                  </a:cubicBezTo>
                  <a:cubicBezTo>
                    <a:pt x="78" y="119"/>
                    <a:pt x="66" y="119"/>
                    <a:pt x="59" y="115"/>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5" name="Freeform 356">
              <a:extLst>
                <a:ext uri="{FF2B5EF4-FFF2-40B4-BE49-F238E27FC236}">
                  <a16:creationId xmlns:a16="http://schemas.microsoft.com/office/drawing/2014/main" id="{96C2D3D9-3E4E-49BC-AB87-8A55504F0026}"/>
                </a:ext>
              </a:extLst>
            </p:cNvPr>
            <p:cNvSpPr>
              <a:spLocks/>
            </p:cNvSpPr>
            <p:nvPr/>
          </p:nvSpPr>
          <p:spPr bwMode="auto">
            <a:xfrm>
              <a:off x="2181225" y="5241925"/>
              <a:ext cx="1460500" cy="1090613"/>
            </a:xfrm>
            <a:custGeom>
              <a:avLst/>
              <a:gdLst>
                <a:gd name="T0" fmla="*/ 505 w 539"/>
                <a:gd name="T1" fmla="*/ 0 h 402"/>
                <a:gd name="T2" fmla="*/ 260 w 539"/>
                <a:gd name="T3" fmla="*/ 216 h 402"/>
                <a:gd name="T4" fmla="*/ 89 w 539"/>
                <a:gd name="T5" fmla="*/ 113 h 402"/>
                <a:gd name="T6" fmla="*/ 57 w 539"/>
                <a:gd name="T7" fmla="*/ 111 h 402"/>
                <a:gd name="T8" fmla="*/ 43 w 539"/>
                <a:gd name="T9" fmla="*/ 116 h 402"/>
                <a:gd name="T10" fmla="*/ 23 w 539"/>
                <a:gd name="T11" fmla="*/ 201 h 402"/>
                <a:gd name="T12" fmla="*/ 241 w 539"/>
                <a:gd name="T13" fmla="*/ 402 h 402"/>
                <a:gd name="T14" fmla="*/ 270 w 539"/>
                <a:gd name="T15" fmla="*/ 385 h 402"/>
                <a:gd name="T16" fmla="*/ 271 w 539"/>
                <a:gd name="T17" fmla="*/ 384 h 402"/>
                <a:gd name="T18" fmla="*/ 288 w 539"/>
                <a:gd name="T19" fmla="*/ 368 h 402"/>
                <a:gd name="T20" fmla="*/ 539 w 539"/>
                <a:gd name="T21" fmla="*/ 32 h 402"/>
                <a:gd name="T22" fmla="*/ 505 w 539"/>
                <a:gd name="T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402">
                  <a:moveTo>
                    <a:pt x="505" y="0"/>
                  </a:moveTo>
                  <a:cubicBezTo>
                    <a:pt x="426" y="80"/>
                    <a:pt x="328" y="154"/>
                    <a:pt x="260" y="216"/>
                  </a:cubicBezTo>
                  <a:cubicBezTo>
                    <a:pt x="225" y="178"/>
                    <a:pt x="170" y="144"/>
                    <a:pt x="89" y="113"/>
                  </a:cubicBezTo>
                  <a:cubicBezTo>
                    <a:pt x="79" y="109"/>
                    <a:pt x="68" y="109"/>
                    <a:pt x="57" y="111"/>
                  </a:cubicBezTo>
                  <a:cubicBezTo>
                    <a:pt x="52" y="113"/>
                    <a:pt x="47" y="114"/>
                    <a:pt x="43" y="116"/>
                  </a:cubicBezTo>
                  <a:cubicBezTo>
                    <a:pt x="9" y="130"/>
                    <a:pt x="0" y="173"/>
                    <a:pt x="23" y="201"/>
                  </a:cubicBezTo>
                  <a:cubicBezTo>
                    <a:pt x="101" y="291"/>
                    <a:pt x="175" y="368"/>
                    <a:pt x="241" y="402"/>
                  </a:cubicBezTo>
                  <a:cubicBezTo>
                    <a:pt x="252" y="397"/>
                    <a:pt x="262" y="391"/>
                    <a:pt x="270" y="385"/>
                  </a:cubicBezTo>
                  <a:cubicBezTo>
                    <a:pt x="270" y="384"/>
                    <a:pt x="270" y="384"/>
                    <a:pt x="271" y="384"/>
                  </a:cubicBezTo>
                  <a:cubicBezTo>
                    <a:pt x="277" y="379"/>
                    <a:pt x="283" y="373"/>
                    <a:pt x="288" y="368"/>
                  </a:cubicBezTo>
                  <a:cubicBezTo>
                    <a:pt x="341" y="310"/>
                    <a:pt x="430" y="161"/>
                    <a:pt x="539" y="32"/>
                  </a:cubicBezTo>
                  <a:lnTo>
                    <a:pt x="505"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47" name="TextBox 446">
            <a:extLst>
              <a:ext uri="{FF2B5EF4-FFF2-40B4-BE49-F238E27FC236}">
                <a16:creationId xmlns:a16="http://schemas.microsoft.com/office/drawing/2014/main" id="{B6F17440-5A24-43F9-95A4-30C3477140A6}"/>
              </a:ext>
            </a:extLst>
          </p:cNvPr>
          <p:cNvSpPr txBox="1"/>
          <p:nvPr/>
        </p:nvSpPr>
        <p:spPr>
          <a:xfrm>
            <a:off x="1530874" y="4289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Our new revolution is an online store</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448" name="TextBox 447">
            <a:extLst>
              <a:ext uri="{FF2B5EF4-FFF2-40B4-BE49-F238E27FC236}">
                <a16:creationId xmlns:a16="http://schemas.microsoft.com/office/drawing/2014/main" id="{34C0EA64-144B-4EED-B18A-83A72D34573E}"/>
              </a:ext>
            </a:extLst>
          </p:cNvPr>
          <p:cNvSpPr txBox="1"/>
          <p:nvPr/>
        </p:nvSpPr>
        <p:spPr>
          <a:xfrm>
            <a:off x="1435580"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449" name="TextBox 448">
            <a:extLst>
              <a:ext uri="{FF2B5EF4-FFF2-40B4-BE49-F238E27FC236}">
                <a16:creationId xmlns:a16="http://schemas.microsoft.com/office/drawing/2014/main" id="{2DFCDE61-B6F6-4C50-AB52-856966E2EFDE}"/>
              </a:ext>
            </a:extLst>
          </p:cNvPr>
          <p:cNvSpPr txBox="1"/>
          <p:nvPr/>
        </p:nvSpPr>
        <p:spPr>
          <a:xfrm>
            <a:off x="1923299" y="3654639"/>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chemeClr val="tx1">
                    <a:lumMod val="60000"/>
                    <a:lumOff val="40000"/>
                  </a:schemeClr>
                </a:solidFill>
                <a:effectLst/>
                <a:uLnTx/>
                <a:uFillTx/>
                <a:latin typeface="Calibri"/>
                <a:ea typeface="+mn-ea"/>
                <a:cs typeface="+mn-cs"/>
              </a:rPr>
              <a:t>Create your own advertising form on social network</a:t>
            </a:r>
          </a:p>
        </p:txBody>
      </p:sp>
      <p:sp>
        <p:nvSpPr>
          <p:cNvPr id="450" name="TextBox 449">
            <a:extLst>
              <a:ext uri="{FF2B5EF4-FFF2-40B4-BE49-F238E27FC236}">
                <a16:creationId xmlns:a16="http://schemas.microsoft.com/office/drawing/2014/main" id="{BAC55228-B223-408A-95EE-6D4114F49883}"/>
              </a:ext>
            </a:extLst>
          </p:cNvPr>
          <p:cNvSpPr txBox="1"/>
          <p:nvPr/>
        </p:nvSpPr>
        <p:spPr>
          <a:xfrm>
            <a:off x="4217430" y="8728511"/>
            <a:ext cx="2038237"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Go Shopping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12329370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27"/>
                                        </p:tgtEl>
                                        <p:attrNameLst>
                                          <p:attrName>style.visibility</p:attrName>
                                        </p:attrNameLst>
                                      </p:cBhvr>
                                      <p:to>
                                        <p:strVal val="visible"/>
                                      </p:to>
                                    </p:set>
                                    <p:anim calcmode="lin" valueType="num">
                                      <p:cBhvr additive="base">
                                        <p:cTn id="7" dur="1500" fill="hold"/>
                                        <p:tgtEl>
                                          <p:spTgt spid="427"/>
                                        </p:tgtEl>
                                        <p:attrNameLst>
                                          <p:attrName>ppt_x</p:attrName>
                                        </p:attrNameLst>
                                      </p:cBhvr>
                                      <p:tavLst>
                                        <p:tav tm="0">
                                          <p:val>
                                            <p:strVal val="1+#ppt_w/2"/>
                                          </p:val>
                                        </p:tav>
                                        <p:tav tm="100000">
                                          <p:val>
                                            <p:strVal val="#ppt_x"/>
                                          </p:val>
                                        </p:tav>
                                      </p:tavLst>
                                    </p:anim>
                                    <p:anim calcmode="lin" valueType="num">
                                      <p:cBhvr additive="base">
                                        <p:cTn id="8" dur="1500" fill="hold"/>
                                        <p:tgtEl>
                                          <p:spTgt spid="42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426"/>
                                        </p:tgtEl>
                                        <p:attrNameLst>
                                          <p:attrName>style.visibility</p:attrName>
                                        </p:attrNameLst>
                                      </p:cBhvr>
                                      <p:to>
                                        <p:strVal val="visible"/>
                                      </p:to>
                                    </p:set>
                                    <p:anim calcmode="lin" valueType="num">
                                      <p:cBhvr additive="base">
                                        <p:cTn id="11" dur="1500" fill="hold"/>
                                        <p:tgtEl>
                                          <p:spTgt spid="426"/>
                                        </p:tgtEl>
                                        <p:attrNameLst>
                                          <p:attrName>ppt_x</p:attrName>
                                        </p:attrNameLst>
                                      </p:cBhvr>
                                      <p:tavLst>
                                        <p:tav tm="0">
                                          <p:val>
                                            <p:strVal val="1+#ppt_w/2"/>
                                          </p:val>
                                        </p:tav>
                                        <p:tav tm="100000">
                                          <p:val>
                                            <p:strVal val="#ppt_x"/>
                                          </p:val>
                                        </p:tav>
                                      </p:tavLst>
                                    </p:anim>
                                    <p:anim calcmode="lin" valueType="num">
                                      <p:cBhvr additive="base">
                                        <p:cTn id="12" dur="1500" fill="hold"/>
                                        <p:tgtEl>
                                          <p:spTgt spid="4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425"/>
                                        </p:tgtEl>
                                        <p:attrNameLst>
                                          <p:attrName>style.visibility</p:attrName>
                                        </p:attrNameLst>
                                      </p:cBhvr>
                                      <p:to>
                                        <p:strVal val="visible"/>
                                      </p:to>
                                    </p:set>
                                    <p:anim calcmode="lin" valueType="num">
                                      <p:cBhvr additive="base">
                                        <p:cTn id="15" dur="1500" fill="hold"/>
                                        <p:tgtEl>
                                          <p:spTgt spid="425"/>
                                        </p:tgtEl>
                                        <p:attrNameLst>
                                          <p:attrName>ppt_x</p:attrName>
                                        </p:attrNameLst>
                                      </p:cBhvr>
                                      <p:tavLst>
                                        <p:tav tm="0">
                                          <p:val>
                                            <p:strVal val="1+#ppt_w/2"/>
                                          </p:val>
                                        </p:tav>
                                        <p:tav tm="100000">
                                          <p:val>
                                            <p:strVal val="#ppt_x"/>
                                          </p:val>
                                        </p:tav>
                                      </p:tavLst>
                                    </p:anim>
                                    <p:anim calcmode="lin" valueType="num">
                                      <p:cBhvr additive="base">
                                        <p:cTn id="16" dur="1500" fill="hold"/>
                                        <p:tgtEl>
                                          <p:spTgt spid="42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50"/>
                                  </p:stCondLst>
                                  <p:childTnLst>
                                    <p:set>
                                      <p:cBhvr>
                                        <p:cTn id="18" dur="1" fill="hold">
                                          <p:stCondLst>
                                            <p:cond delay="0"/>
                                          </p:stCondLst>
                                        </p:cTn>
                                        <p:tgtEl>
                                          <p:spTgt spid="422"/>
                                        </p:tgtEl>
                                        <p:attrNameLst>
                                          <p:attrName>style.visibility</p:attrName>
                                        </p:attrNameLst>
                                      </p:cBhvr>
                                      <p:to>
                                        <p:strVal val="visible"/>
                                      </p:to>
                                    </p:set>
                                    <p:anim calcmode="lin" valueType="num">
                                      <p:cBhvr additive="base">
                                        <p:cTn id="19" dur="1000" fill="hold"/>
                                        <p:tgtEl>
                                          <p:spTgt spid="422"/>
                                        </p:tgtEl>
                                        <p:attrNameLst>
                                          <p:attrName>ppt_x</p:attrName>
                                        </p:attrNameLst>
                                      </p:cBhvr>
                                      <p:tavLst>
                                        <p:tav tm="0">
                                          <p:val>
                                            <p:strVal val="1+#ppt_w/2"/>
                                          </p:val>
                                        </p:tav>
                                        <p:tav tm="100000">
                                          <p:val>
                                            <p:strVal val="#ppt_x"/>
                                          </p:val>
                                        </p:tav>
                                      </p:tavLst>
                                    </p:anim>
                                    <p:anim calcmode="lin" valueType="num">
                                      <p:cBhvr additive="base">
                                        <p:cTn id="20" dur="1000" fill="hold"/>
                                        <p:tgtEl>
                                          <p:spTgt spid="4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900"/>
                                  </p:stCondLst>
                                  <p:childTnLst>
                                    <p:set>
                                      <p:cBhvr>
                                        <p:cTn id="22" dur="1" fill="hold">
                                          <p:stCondLst>
                                            <p:cond delay="0"/>
                                          </p:stCondLst>
                                        </p:cTn>
                                        <p:tgtEl>
                                          <p:spTgt spid="421"/>
                                        </p:tgtEl>
                                        <p:attrNameLst>
                                          <p:attrName>style.visibility</p:attrName>
                                        </p:attrNameLst>
                                      </p:cBhvr>
                                      <p:to>
                                        <p:strVal val="visible"/>
                                      </p:to>
                                    </p:set>
                                    <p:anim calcmode="lin" valueType="num">
                                      <p:cBhvr additive="base">
                                        <p:cTn id="23" dur="1000" fill="hold"/>
                                        <p:tgtEl>
                                          <p:spTgt spid="421"/>
                                        </p:tgtEl>
                                        <p:attrNameLst>
                                          <p:attrName>ppt_x</p:attrName>
                                        </p:attrNameLst>
                                      </p:cBhvr>
                                      <p:tavLst>
                                        <p:tav tm="0">
                                          <p:val>
                                            <p:strVal val="1+#ppt_w/2"/>
                                          </p:val>
                                        </p:tav>
                                        <p:tav tm="100000">
                                          <p:val>
                                            <p:strVal val="#ppt_x"/>
                                          </p:val>
                                        </p:tav>
                                      </p:tavLst>
                                    </p:anim>
                                    <p:anim calcmode="lin" valueType="num">
                                      <p:cBhvr additive="base">
                                        <p:cTn id="24" dur="1000" fill="hold"/>
                                        <p:tgtEl>
                                          <p:spTgt spid="42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200"/>
                                  </p:stCondLst>
                                  <p:childTnLst>
                                    <p:set>
                                      <p:cBhvr>
                                        <p:cTn id="26" dur="1" fill="hold">
                                          <p:stCondLst>
                                            <p:cond delay="0"/>
                                          </p:stCondLst>
                                        </p:cTn>
                                        <p:tgtEl>
                                          <p:spTgt spid="420"/>
                                        </p:tgtEl>
                                        <p:attrNameLst>
                                          <p:attrName>style.visibility</p:attrName>
                                        </p:attrNameLst>
                                      </p:cBhvr>
                                      <p:to>
                                        <p:strVal val="visible"/>
                                      </p:to>
                                    </p:set>
                                    <p:anim calcmode="lin" valueType="num">
                                      <p:cBhvr additive="base">
                                        <p:cTn id="27" dur="1000" fill="hold"/>
                                        <p:tgtEl>
                                          <p:spTgt spid="420"/>
                                        </p:tgtEl>
                                        <p:attrNameLst>
                                          <p:attrName>ppt_x</p:attrName>
                                        </p:attrNameLst>
                                      </p:cBhvr>
                                      <p:tavLst>
                                        <p:tav tm="0">
                                          <p:val>
                                            <p:strVal val="1+#ppt_w/2"/>
                                          </p:val>
                                        </p:tav>
                                        <p:tav tm="100000">
                                          <p:val>
                                            <p:strVal val="#ppt_x"/>
                                          </p:val>
                                        </p:tav>
                                      </p:tavLst>
                                    </p:anim>
                                    <p:anim calcmode="lin" valueType="num">
                                      <p:cBhvr additive="base">
                                        <p:cTn id="28" dur="1000" fill="hold"/>
                                        <p:tgtEl>
                                          <p:spTgt spid="420"/>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500"/>
                                  </p:stCondLst>
                                  <p:childTnLst>
                                    <p:set>
                                      <p:cBhvr>
                                        <p:cTn id="30" dur="1" fill="hold">
                                          <p:stCondLst>
                                            <p:cond delay="0"/>
                                          </p:stCondLst>
                                        </p:cTn>
                                        <p:tgtEl>
                                          <p:spTgt spid="417"/>
                                        </p:tgtEl>
                                        <p:attrNameLst>
                                          <p:attrName>style.visibility</p:attrName>
                                        </p:attrNameLst>
                                      </p:cBhvr>
                                      <p:to>
                                        <p:strVal val="visible"/>
                                      </p:to>
                                    </p:set>
                                    <p:anim calcmode="lin" valueType="num">
                                      <p:cBhvr additive="base">
                                        <p:cTn id="31" dur="1000" fill="hold"/>
                                        <p:tgtEl>
                                          <p:spTgt spid="417"/>
                                        </p:tgtEl>
                                        <p:attrNameLst>
                                          <p:attrName>ppt_x</p:attrName>
                                        </p:attrNameLst>
                                      </p:cBhvr>
                                      <p:tavLst>
                                        <p:tav tm="0">
                                          <p:val>
                                            <p:strVal val="1+#ppt_w/2"/>
                                          </p:val>
                                        </p:tav>
                                        <p:tav tm="100000">
                                          <p:val>
                                            <p:strVal val="#ppt_x"/>
                                          </p:val>
                                        </p:tav>
                                      </p:tavLst>
                                    </p:anim>
                                    <p:anim calcmode="lin" valueType="num">
                                      <p:cBhvr additive="base">
                                        <p:cTn id="32" dur="1000" fill="hold"/>
                                        <p:tgtEl>
                                          <p:spTgt spid="41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1700"/>
                                  </p:stCondLst>
                                  <p:childTnLst>
                                    <p:set>
                                      <p:cBhvr>
                                        <p:cTn id="34" dur="1" fill="hold">
                                          <p:stCondLst>
                                            <p:cond delay="0"/>
                                          </p:stCondLst>
                                        </p:cTn>
                                        <p:tgtEl>
                                          <p:spTgt spid="424"/>
                                        </p:tgtEl>
                                        <p:attrNameLst>
                                          <p:attrName>style.visibility</p:attrName>
                                        </p:attrNameLst>
                                      </p:cBhvr>
                                      <p:to>
                                        <p:strVal val="visible"/>
                                      </p:to>
                                    </p:set>
                                    <p:anim calcmode="lin" valueType="num">
                                      <p:cBhvr additive="base">
                                        <p:cTn id="35" dur="1000" fill="hold"/>
                                        <p:tgtEl>
                                          <p:spTgt spid="424"/>
                                        </p:tgtEl>
                                        <p:attrNameLst>
                                          <p:attrName>ppt_x</p:attrName>
                                        </p:attrNameLst>
                                      </p:cBhvr>
                                      <p:tavLst>
                                        <p:tav tm="0">
                                          <p:val>
                                            <p:strVal val="1+#ppt_w/2"/>
                                          </p:val>
                                        </p:tav>
                                        <p:tav tm="100000">
                                          <p:val>
                                            <p:strVal val="#ppt_x"/>
                                          </p:val>
                                        </p:tav>
                                      </p:tavLst>
                                    </p:anim>
                                    <p:anim calcmode="lin" valueType="num">
                                      <p:cBhvr additive="base">
                                        <p:cTn id="36" dur="1000" fill="hold"/>
                                        <p:tgtEl>
                                          <p:spTgt spid="42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800"/>
                                  </p:stCondLst>
                                  <p:childTnLst>
                                    <p:set>
                                      <p:cBhvr>
                                        <p:cTn id="38" dur="1" fill="hold">
                                          <p:stCondLst>
                                            <p:cond delay="0"/>
                                          </p:stCondLst>
                                        </p:cTn>
                                        <p:tgtEl>
                                          <p:spTgt spid="423"/>
                                        </p:tgtEl>
                                        <p:attrNameLst>
                                          <p:attrName>style.visibility</p:attrName>
                                        </p:attrNameLst>
                                      </p:cBhvr>
                                      <p:to>
                                        <p:strVal val="visible"/>
                                      </p:to>
                                    </p:set>
                                    <p:anim calcmode="lin" valueType="num">
                                      <p:cBhvr additive="base">
                                        <p:cTn id="39" dur="1000" fill="hold"/>
                                        <p:tgtEl>
                                          <p:spTgt spid="423"/>
                                        </p:tgtEl>
                                        <p:attrNameLst>
                                          <p:attrName>ppt_x</p:attrName>
                                        </p:attrNameLst>
                                      </p:cBhvr>
                                      <p:tavLst>
                                        <p:tav tm="0">
                                          <p:val>
                                            <p:strVal val="1+#ppt_w/2"/>
                                          </p:val>
                                        </p:tav>
                                        <p:tav tm="100000">
                                          <p:val>
                                            <p:strVal val="#ppt_x"/>
                                          </p:val>
                                        </p:tav>
                                      </p:tavLst>
                                    </p:anim>
                                    <p:anim calcmode="lin" valueType="num">
                                      <p:cBhvr additive="base">
                                        <p:cTn id="40" dur="1000" fill="hold"/>
                                        <p:tgtEl>
                                          <p:spTgt spid="4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2000"/>
                                  </p:stCondLst>
                                  <p:childTnLst>
                                    <p:set>
                                      <p:cBhvr>
                                        <p:cTn id="42" dur="1" fill="hold">
                                          <p:stCondLst>
                                            <p:cond delay="0"/>
                                          </p:stCondLst>
                                        </p:cTn>
                                        <p:tgtEl>
                                          <p:spTgt spid="419"/>
                                        </p:tgtEl>
                                        <p:attrNameLst>
                                          <p:attrName>style.visibility</p:attrName>
                                        </p:attrNameLst>
                                      </p:cBhvr>
                                      <p:to>
                                        <p:strVal val="visible"/>
                                      </p:to>
                                    </p:set>
                                    <p:anim calcmode="lin" valueType="num">
                                      <p:cBhvr additive="base">
                                        <p:cTn id="43" dur="1000" fill="hold"/>
                                        <p:tgtEl>
                                          <p:spTgt spid="419"/>
                                        </p:tgtEl>
                                        <p:attrNameLst>
                                          <p:attrName>ppt_x</p:attrName>
                                        </p:attrNameLst>
                                      </p:cBhvr>
                                      <p:tavLst>
                                        <p:tav tm="0">
                                          <p:val>
                                            <p:strVal val="1+#ppt_w/2"/>
                                          </p:val>
                                        </p:tav>
                                        <p:tav tm="100000">
                                          <p:val>
                                            <p:strVal val="#ppt_x"/>
                                          </p:val>
                                        </p:tav>
                                      </p:tavLst>
                                    </p:anim>
                                    <p:anim calcmode="lin" valueType="num">
                                      <p:cBhvr additive="base">
                                        <p:cTn id="44" dur="1000" fill="hold"/>
                                        <p:tgtEl>
                                          <p:spTgt spid="419"/>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2200"/>
                                  </p:stCondLst>
                                  <p:childTnLst>
                                    <p:set>
                                      <p:cBhvr>
                                        <p:cTn id="46" dur="1" fill="hold">
                                          <p:stCondLst>
                                            <p:cond delay="0"/>
                                          </p:stCondLst>
                                        </p:cTn>
                                        <p:tgtEl>
                                          <p:spTgt spid="416"/>
                                        </p:tgtEl>
                                        <p:attrNameLst>
                                          <p:attrName>style.visibility</p:attrName>
                                        </p:attrNameLst>
                                      </p:cBhvr>
                                      <p:to>
                                        <p:strVal val="visible"/>
                                      </p:to>
                                    </p:set>
                                    <p:anim calcmode="lin" valueType="num">
                                      <p:cBhvr additive="base">
                                        <p:cTn id="47" dur="1000" fill="hold"/>
                                        <p:tgtEl>
                                          <p:spTgt spid="416"/>
                                        </p:tgtEl>
                                        <p:attrNameLst>
                                          <p:attrName>ppt_x</p:attrName>
                                        </p:attrNameLst>
                                      </p:cBhvr>
                                      <p:tavLst>
                                        <p:tav tm="0">
                                          <p:val>
                                            <p:strVal val="1+#ppt_w/2"/>
                                          </p:val>
                                        </p:tav>
                                        <p:tav tm="100000">
                                          <p:val>
                                            <p:strVal val="#ppt_x"/>
                                          </p:val>
                                        </p:tav>
                                      </p:tavLst>
                                    </p:anim>
                                    <p:anim calcmode="lin" valueType="num">
                                      <p:cBhvr additive="base">
                                        <p:cTn id="48" dur="1000" fill="hold"/>
                                        <p:tgtEl>
                                          <p:spTgt spid="416"/>
                                        </p:tgtEl>
                                        <p:attrNameLst>
                                          <p:attrName>ppt_y</p:attrName>
                                        </p:attrNameLst>
                                      </p:cBhvr>
                                      <p:tavLst>
                                        <p:tav tm="0">
                                          <p:val>
                                            <p:strVal val="#ppt_y"/>
                                          </p:val>
                                        </p:tav>
                                        <p:tav tm="100000">
                                          <p:val>
                                            <p:strVal val="#ppt_y"/>
                                          </p:val>
                                        </p:tav>
                                      </p:tavLst>
                                    </p:anim>
                                  </p:childTnLst>
                                </p:cTn>
                              </p:par>
                            </p:childTnLst>
                          </p:cTn>
                        </p:par>
                        <p:par>
                          <p:cTn id="49" fill="hold">
                            <p:stCondLst>
                              <p:cond delay="3200"/>
                            </p:stCondLst>
                            <p:childTnLst>
                              <p:par>
                                <p:cTn id="50" presetID="2" presetClass="entr" presetSubtype="4" decel="100000" fill="hold" grpId="0" nodeType="afterEffect">
                                  <p:stCondLst>
                                    <p:cond delay="0"/>
                                  </p:stCondLst>
                                  <p:childTnLst>
                                    <p:set>
                                      <p:cBhvr>
                                        <p:cTn id="51" dur="1" fill="hold">
                                          <p:stCondLst>
                                            <p:cond delay="0"/>
                                          </p:stCondLst>
                                        </p:cTn>
                                        <p:tgtEl>
                                          <p:spTgt spid="449"/>
                                        </p:tgtEl>
                                        <p:attrNameLst>
                                          <p:attrName>style.visibility</p:attrName>
                                        </p:attrNameLst>
                                      </p:cBhvr>
                                      <p:to>
                                        <p:strVal val="visible"/>
                                      </p:to>
                                    </p:set>
                                    <p:anim calcmode="lin" valueType="num">
                                      <p:cBhvr additive="base">
                                        <p:cTn id="52" dur="1000" fill="hold"/>
                                        <p:tgtEl>
                                          <p:spTgt spid="449"/>
                                        </p:tgtEl>
                                        <p:attrNameLst>
                                          <p:attrName>ppt_x</p:attrName>
                                        </p:attrNameLst>
                                      </p:cBhvr>
                                      <p:tavLst>
                                        <p:tav tm="0">
                                          <p:val>
                                            <p:strVal val="#ppt_x"/>
                                          </p:val>
                                        </p:tav>
                                        <p:tav tm="100000">
                                          <p:val>
                                            <p:strVal val="#ppt_x"/>
                                          </p:val>
                                        </p:tav>
                                      </p:tavLst>
                                    </p:anim>
                                    <p:anim calcmode="lin" valueType="num">
                                      <p:cBhvr additive="base">
                                        <p:cTn id="53" dur="1000" fill="hold"/>
                                        <p:tgtEl>
                                          <p:spTgt spid="449"/>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100"/>
                                  </p:stCondLst>
                                  <p:childTnLst>
                                    <p:set>
                                      <p:cBhvr>
                                        <p:cTn id="55" dur="1" fill="hold">
                                          <p:stCondLst>
                                            <p:cond delay="0"/>
                                          </p:stCondLst>
                                        </p:cTn>
                                        <p:tgtEl>
                                          <p:spTgt spid="447"/>
                                        </p:tgtEl>
                                        <p:attrNameLst>
                                          <p:attrName>style.visibility</p:attrName>
                                        </p:attrNameLst>
                                      </p:cBhvr>
                                      <p:to>
                                        <p:strVal val="visible"/>
                                      </p:to>
                                    </p:set>
                                    <p:anim calcmode="lin" valueType="num">
                                      <p:cBhvr additive="base">
                                        <p:cTn id="56" dur="1000" fill="hold"/>
                                        <p:tgtEl>
                                          <p:spTgt spid="447"/>
                                        </p:tgtEl>
                                        <p:attrNameLst>
                                          <p:attrName>ppt_x</p:attrName>
                                        </p:attrNameLst>
                                      </p:cBhvr>
                                      <p:tavLst>
                                        <p:tav tm="0">
                                          <p:val>
                                            <p:strVal val="#ppt_x"/>
                                          </p:val>
                                        </p:tav>
                                        <p:tav tm="100000">
                                          <p:val>
                                            <p:strVal val="#ppt_x"/>
                                          </p:val>
                                        </p:tav>
                                      </p:tavLst>
                                    </p:anim>
                                    <p:anim calcmode="lin" valueType="num">
                                      <p:cBhvr additive="base">
                                        <p:cTn id="57" dur="1000" fill="hold"/>
                                        <p:tgtEl>
                                          <p:spTgt spid="447"/>
                                        </p:tgtEl>
                                        <p:attrNameLst>
                                          <p:attrName>ppt_y</p:attrName>
                                        </p:attrNameLst>
                                      </p:cBhvr>
                                      <p:tavLst>
                                        <p:tav tm="0">
                                          <p:val>
                                            <p:strVal val="1+#ppt_h/2"/>
                                          </p:val>
                                        </p:tav>
                                        <p:tav tm="100000">
                                          <p:val>
                                            <p:strVal val="#ppt_y"/>
                                          </p:val>
                                        </p:tav>
                                      </p:tavLst>
                                    </p:anim>
                                  </p:childTnLst>
                                </p:cTn>
                              </p:par>
                              <p:par>
                                <p:cTn id="58" presetID="2" presetClass="entr" presetSubtype="4" decel="100000" fill="hold" grpId="0" nodeType="withEffect">
                                  <p:stCondLst>
                                    <p:cond delay="200"/>
                                  </p:stCondLst>
                                  <p:childTnLst>
                                    <p:set>
                                      <p:cBhvr>
                                        <p:cTn id="59" dur="1" fill="hold">
                                          <p:stCondLst>
                                            <p:cond delay="0"/>
                                          </p:stCondLst>
                                        </p:cTn>
                                        <p:tgtEl>
                                          <p:spTgt spid="448"/>
                                        </p:tgtEl>
                                        <p:attrNameLst>
                                          <p:attrName>style.visibility</p:attrName>
                                        </p:attrNameLst>
                                      </p:cBhvr>
                                      <p:to>
                                        <p:strVal val="visible"/>
                                      </p:to>
                                    </p:set>
                                    <p:anim calcmode="lin" valueType="num">
                                      <p:cBhvr additive="base">
                                        <p:cTn id="60" dur="1000" fill="hold"/>
                                        <p:tgtEl>
                                          <p:spTgt spid="448"/>
                                        </p:tgtEl>
                                        <p:attrNameLst>
                                          <p:attrName>ppt_x</p:attrName>
                                        </p:attrNameLst>
                                      </p:cBhvr>
                                      <p:tavLst>
                                        <p:tav tm="0">
                                          <p:val>
                                            <p:strVal val="#ppt_x"/>
                                          </p:val>
                                        </p:tav>
                                        <p:tav tm="100000">
                                          <p:val>
                                            <p:strVal val="#ppt_x"/>
                                          </p:val>
                                        </p:tav>
                                      </p:tavLst>
                                    </p:anim>
                                    <p:anim calcmode="lin" valueType="num">
                                      <p:cBhvr additive="base">
                                        <p:cTn id="61" dur="1000" fill="hold"/>
                                        <p:tgtEl>
                                          <p:spTgt spid="448"/>
                                        </p:tgtEl>
                                        <p:attrNameLst>
                                          <p:attrName>ppt_y</p:attrName>
                                        </p:attrNameLst>
                                      </p:cBhvr>
                                      <p:tavLst>
                                        <p:tav tm="0">
                                          <p:val>
                                            <p:strVal val="1+#ppt_h/2"/>
                                          </p:val>
                                        </p:tav>
                                        <p:tav tm="100000">
                                          <p:val>
                                            <p:strVal val="#ppt_y"/>
                                          </p:val>
                                        </p:tav>
                                      </p:tavLst>
                                    </p:anim>
                                  </p:childTnLst>
                                </p:cTn>
                              </p:par>
                              <p:par>
                                <p:cTn id="62" presetID="2" presetClass="entr" presetSubtype="4" decel="100000" fill="hold" grpId="0" nodeType="withEffect">
                                  <p:stCondLst>
                                    <p:cond delay="300"/>
                                  </p:stCondLst>
                                  <p:childTnLst>
                                    <p:set>
                                      <p:cBhvr>
                                        <p:cTn id="63" dur="1" fill="hold">
                                          <p:stCondLst>
                                            <p:cond delay="0"/>
                                          </p:stCondLst>
                                        </p:cTn>
                                        <p:tgtEl>
                                          <p:spTgt spid="450"/>
                                        </p:tgtEl>
                                        <p:attrNameLst>
                                          <p:attrName>style.visibility</p:attrName>
                                        </p:attrNameLst>
                                      </p:cBhvr>
                                      <p:to>
                                        <p:strVal val="visible"/>
                                      </p:to>
                                    </p:set>
                                    <p:anim calcmode="lin" valueType="num">
                                      <p:cBhvr additive="base">
                                        <p:cTn id="64" dur="1000" fill="hold"/>
                                        <p:tgtEl>
                                          <p:spTgt spid="450"/>
                                        </p:tgtEl>
                                        <p:attrNameLst>
                                          <p:attrName>ppt_x</p:attrName>
                                        </p:attrNameLst>
                                      </p:cBhvr>
                                      <p:tavLst>
                                        <p:tav tm="0">
                                          <p:val>
                                            <p:strVal val="#ppt_x"/>
                                          </p:val>
                                        </p:tav>
                                        <p:tav tm="100000">
                                          <p:val>
                                            <p:strVal val="#ppt_x"/>
                                          </p:val>
                                        </p:tav>
                                      </p:tavLst>
                                    </p:anim>
                                    <p:anim calcmode="lin" valueType="num">
                                      <p:cBhvr additive="base">
                                        <p:cTn id="65" dur="1000" fill="hold"/>
                                        <p:tgtEl>
                                          <p:spTgt spid="4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animBg="1"/>
      <p:bldP spid="426" grpId="0" animBg="1"/>
      <p:bldP spid="427" grpId="0" animBg="1"/>
      <p:bldP spid="447" grpId="0"/>
      <p:bldP spid="448" grpId="0"/>
      <p:bldP spid="449" grpId="0"/>
      <p:bldP spid="450"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2E899C59-F97D-449F-B1E2-2CE8E23830E0}"/>
              </a:ext>
            </a:extLst>
          </p:cNvPr>
          <p:cNvSpPr/>
          <p:nvPr/>
        </p:nvSpPr>
        <p:spPr>
          <a:xfrm>
            <a:off x="9836098"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0" name="Group 419">
            <a:extLst>
              <a:ext uri="{FF2B5EF4-FFF2-40B4-BE49-F238E27FC236}">
                <a16:creationId xmlns:a16="http://schemas.microsoft.com/office/drawing/2014/main" id="{4843D40D-CFA4-402F-8FD4-337DBB41E48B}"/>
              </a:ext>
            </a:extLst>
          </p:cNvPr>
          <p:cNvGrpSpPr/>
          <p:nvPr/>
        </p:nvGrpSpPr>
        <p:grpSpPr>
          <a:xfrm>
            <a:off x="13860518" y="2541869"/>
            <a:ext cx="4215891" cy="6856925"/>
            <a:chOff x="10426700" y="4210050"/>
            <a:chExt cx="3289301" cy="5349875"/>
          </a:xfrm>
        </p:grpSpPr>
        <p:sp>
          <p:nvSpPr>
            <p:cNvPr id="306" name="Freeform 297">
              <a:extLst>
                <a:ext uri="{FF2B5EF4-FFF2-40B4-BE49-F238E27FC236}">
                  <a16:creationId xmlns:a16="http://schemas.microsoft.com/office/drawing/2014/main" id="{753C59F9-7934-435E-A6CA-8610017674C8}"/>
                </a:ext>
              </a:extLst>
            </p:cNvPr>
            <p:cNvSpPr>
              <a:spLocks/>
            </p:cNvSpPr>
            <p:nvPr/>
          </p:nvSpPr>
          <p:spPr bwMode="auto">
            <a:xfrm>
              <a:off x="10763250" y="4210050"/>
              <a:ext cx="2627313" cy="5349875"/>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4"/>
                    <a:pt x="63" y="0"/>
                    <a:pt x="142" y="0"/>
                  </a:cubicBezTo>
                  <a:cubicBezTo>
                    <a:pt x="828" y="0"/>
                    <a:pt x="828" y="0"/>
                    <a:pt x="828" y="0"/>
                  </a:cubicBezTo>
                  <a:cubicBezTo>
                    <a:pt x="906" y="0"/>
                    <a:pt x="970" y="64"/>
                    <a:pt x="970" y="142"/>
                  </a:cubicBezTo>
                  <a:cubicBezTo>
                    <a:pt x="970" y="1829"/>
                    <a:pt x="970" y="1829"/>
                    <a:pt x="970" y="1829"/>
                  </a:cubicBezTo>
                  <a:cubicBezTo>
                    <a:pt x="970" y="1907"/>
                    <a:pt x="906" y="1971"/>
                    <a:pt x="828" y="197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298">
              <a:extLst>
                <a:ext uri="{FF2B5EF4-FFF2-40B4-BE49-F238E27FC236}">
                  <a16:creationId xmlns:a16="http://schemas.microsoft.com/office/drawing/2014/main" id="{0311E594-C2A4-4849-BF1F-E9454BB4E6F4}"/>
                </a:ext>
              </a:extLst>
            </p:cNvPr>
            <p:cNvSpPr>
              <a:spLocks/>
            </p:cNvSpPr>
            <p:nvPr/>
          </p:nvSpPr>
          <p:spPr bwMode="auto">
            <a:xfrm>
              <a:off x="10814050" y="4262438"/>
              <a:ext cx="2520950" cy="52419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320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299">
              <a:extLst>
                <a:ext uri="{FF2B5EF4-FFF2-40B4-BE49-F238E27FC236}">
                  <a16:creationId xmlns:a16="http://schemas.microsoft.com/office/drawing/2014/main" id="{6D36F9CA-F636-4B09-8004-B989F9775B36}"/>
                </a:ext>
              </a:extLst>
            </p:cNvPr>
            <p:cNvSpPr>
              <a:spLocks/>
            </p:cNvSpPr>
            <p:nvPr/>
          </p:nvSpPr>
          <p:spPr bwMode="auto">
            <a:xfrm>
              <a:off x="10901363" y="4354513"/>
              <a:ext cx="2338388" cy="50530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7" y="72"/>
                    <a:pt x="197" y="52"/>
                    <a:pt x="197" y="28"/>
                  </a:cubicBezTo>
                  <a:cubicBezTo>
                    <a:pt x="197" y="21"/>
                    <a:pt x="197" y="21"/>
                    <a:pt x="197" y="21"/>
                  </a:cubicBezTo>
                  <a:cubicBezTo>
                    <a:pt x="197" y="9"/>
                    <a:pt x="187" y="0"/>
                    <a:pt x="176" y="0"/>
                  </a:cubicBezTo>
                  <a:cubicBezTo>
                    <a:pt x="94" y="0"/>
                    <a:pt x="94" y="0"/>
                    <a:pt x="94" y="0"/>
                  </a:cubicBezTo>
                  <a:cubicBezTo>
                    <a:pt x="42" y="0"/>
                    <a:pt x="0" y="41"/>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6" y="9"/>
                    <a:pt x="666" y="2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300">
              <a:extLst>
                <a:ext uri="{FF2B5EF4-FFF2-40B4-BE49-F238E27FC236}">
                  <a16:creationId xmlns:a16="http://schemas.microsoft.com/office/drawing/2014/main" id="{A7E5E58D-031A-4149-A883-7A4BC1E98669}"/>
                </a:ext>
              </a:extLst>
            </p:cNvPr>
            <p:cNvSpPr>
              <a:spLocks/>
            </p:cNvSpPr>
            <p:nvPr/>
          </p:nvSpPr>
          <p:spPr bwMode="auto">
            <a:xfrm>
              <a:off x="11898313" y="4403725"/>
              <a:ext cx="344488" cy="53975"/>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6"/>
                    <a:pt x="0" y="10"/>
                  </a:cubicBezTo>
                  <a:cubicBezTo>
                    <a:pt x="0" y="10"/>
                    <a:pt x="0" y="10"/>
                    <a:pt x="0" y="10"/>
                  </a:cubicBezTo>
                  <a:cubicBezTo>
                    <a:pt x="0" y="5"/>
                    <a:pt x="5" y="0"/>
                    <a:pt x="10" y="0"/>
                  </a:cubicBezTo>
                  <a:cubicBezTo>
                    <a:pt x="117" y="0"/>
                    <a:pt x="117" y="0"/>
                    <a:pt x="117" y="0"/>
                  </a:cubicBezTo>
                  <a:cubicBezTo>
                    <a:pt x="122" y="0"/>
                    <a:pt x="127" y="5"/>
                    <a:pt x="127" y="10"/>
                  </a:cubicBezTo>
                  <a:cubicBezTo>
                    <a:pt x="127" y="10"/>
                    <a:pt x="127" y="10"/>
                    <a:pt x="127" y="10"/>
                  </a:cubicBezTo>
                  <a:cubicBezTo>
                    <a:pt x="127" y="16"/>
                    <a:pt x="122" y="20"/>
                    <a:pt x="117"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Oval 301">
              <a:extLst>
                <a:ext uri="{FF2B5EF4-FFF2-40B4-BE49-F238E27FC236}">
                  <a16:creationId xmlns:a16="http://schemas.microsoft.com/office/drawing/2014/main" id="{CF6F7BEC-289E-4CCE-884D-6CA04231A616}"/>
                </a:ext>
              </a:extLst>
            </p:cNvPr>
            <p:cNvSpPr>
              <a:spLocks noChangeArrowheads="1"/>
            </p:cNvSpPr>
            <p:nvPr/>
          </p:nvSpPr>
          <p:spPr bwMode="auto">
            <a:xfrm>
              <a:off x="12307888" y="4381500"/>
              <a:ext cx="96838" cy="98425"/>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302">
              <a:extLst>
                <a:ext uri="{FF2B5EF4-FFF2-40B4-BE49-F238E27FC236}">
                  <a16:creationId xmlns:a16="http://schemas.microsoft.com/office/drawing/2014/main" id="{60431DF5-F5B4-457A-BD27-B313AA03BA7A}"/>
                </a:ext>
              </a:extLst>
            </p:cNvPr>
            <p:cNvSpPr>
              <a:spLocks/>
            </p:cNvSpPr>
            <p:nvPr/>
          </p:nvSpPr>
          <p:spPr bwMode="auto">
            <a:xfrm>
              <a:off x="11855450" y="5792788"/>
              <a:ext cx="138113" cy="604838"/>
            </a:xfrm>
            <a:custGeom>
              <a:avLst/>
              <a:gdLst>
                <a:gd name="T0" fmla="*/ 0 w 51"/>
                <a:gd name="T1" fmla="*/ 223 h 223"/>
                <a:gd name="T2" fmla="*/ 48 w 51"/>
                <a:gd name="T3" fmla="*/ 122 h 223"/>
                <a:gd name="T4" fmla="*/ 19 w 51"/>
                <a:gd name="T5" fmla="*/ 0 h 223"/>
              </a:gdLst>
              <a:ahLst/>
              <a:cxnLst>
                <a:cxn ang="0">
                  <a:pos x="T0" y="T1"/>
                </a:cxn>
                <a:cxn ang="0">
                  <a:pos x="T2" y="T3"/>
                </a:cxn>
                <a:cxn ang="0">
                  <a:pos x="T4" y="T5"/>
                </a:cxn>
              </a:cxnLst>
              <a:rect l="0" t="0" r="r" b="b"/>
              <a:pathLst>
                <a:path w="51" h="223">
                  <a:moveTo>
                    <a:pt x="0" y="223"/>
                  </a:moveTo>
                  <a:cubicBezTo>
                    <a:pt x="0" y="223"/>
                    <a:pt x="46" y="164"/>
                    <a:pt x="48" y="122"/>
                  </a:cubicBezTo>
                  <a:cubicBezTo>
                    <a:pt x="51" y="80"/>
                    <a:pt x="17" y="19"/>
                    <a:pt x="19" y="0"/>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303">
              <a:extLst>
                <a:ext uri="{FF2B5EF4-FFF2-40B4-BE49-F238E27FC236}">
                  <a16:creationId xmlns:a16="http://schemas.microsoft.com/office/drawing/2014/main" id="{92A2EB4D-0C25-4D03-9507-4F315F70E182}"/>
                </a:ext>
              </a:extLst>
            </p:cNvPr>
            <p:cNvSpPr>
              <a:spLocks noEditPoints="1"/>
            </p:cNvSpPr>
            <p:nvPr/>
          </p:nvSpPr>
          <p:spPr bwMode="auto">
            <a:xfrm>
              <a:off x="11282363" y="6286500"/>
              <a:ext cx="1662113" cy="2535238"/>
            </a:xfrm>
            <a:custGeom>
              <a:avLst/>
              <a:gdLst>
                <a:gd name="T0" fmla="*/ 310 w 613"/>
                <a:gd name="T1" fmla="*/ 1 h 934"/>
                <a:gd name="T2" fmla="*/ 132 w 613"/>
                <a:gd name="T3" fmla="*/ 31 h 934"/>
                <a:gd name="T4" fmla="*/ 112 w 613"/>
                <a:gd name="T5" fmla="*/ 44 h 934"/>
                <a:gd name="T6" fmla="*/ 5 w 613"/>
                <a:gd name="T7" fmla="*/ 207 h 934"/>
                <a:gd name="T8" fmla="*/ 1 w 613"/>
                <a:gd name="T9" fmla="*/ 228 h 934"/>
                <a:gd name="T10" fmla="*/ 116 w 613"/>
                <a:gd name="T11" fmla="*/ 908 h 934"/>
                <a:gd name="T12" fmla="*/ 149 w 613"/>
                <a:gd name="T13" fmla="*/ 932 h 934"/>
                <a:gd name="T14" fmla="*/ 586 w 613"/>
                <a:gd name="T15" fmla="*/ 858 h 934"/>
                <a:gd name="T16" fmla="*/ 610 w 613"/>
                <a:gd name="T17" fmla="*/ 824 h 934"/>
                <a:gd name="T18" fmla="*/ 495 w 613"/>
                <a:gd name="T19" fmla="*/ 144 h 934"/>
                <a:gd name="T20" fmla="*/ 484 w 613"/>
                <a:gd name="T21" fmla="*/ 126 h 934"/>
                <a:gd name="T22" fmla="*/ 333 w 613"/>
                <a:gd name="T23" fmla="*/ 7 h 934"/>
                <a:gd name="T24" fmla="*/ 310 w 613"/>
                <a:gd name="T25" fmla="*/ 1 h 934"/>
                <a:gd name="T26" fmla="*/ 252 w 613"/>
                <a:gd name="T27" fmla="*/ 172 h 934"/>
                <a:gd name="T28" fmla="*/ 186 w 613"/>
                <a:gd name="T29" fmla="*/ 125 h 934"/>
                <a:gd name="T30" fmla="*/ 222 w 613"/>
                <a:gd name="T31" fmla="*/ 74 h 934"/>
                <a:gd name="T32" fmla="*/ 288 w 613"/>
                <a:gd name="T33" fmla="*/ 121 h 934"/>
                <a:gd name="T34" fmla="*/ 252 w 613"/>
                <a:gd name="T35" fmla="*/ 172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3" h="934">
                  <a:moveTo>
                    <a:pt x="310" y="1"/>
                  </a:moveTo>
                  <a:cubicBezTo>
                    <a:pt x="132" y="31"/>
                    <a:pt x="132" y="31"/>
                    <a:pt x="132" y="31"/>
                  </a:cubicBezTo>
                  <a:cubicBezTo>
                    <a:pt x="124" y="32"/>
                    <a:pt x="117" y="37"/>
                    <a:pt x="112" y="44"/>
                  </a:cubicBezTo>
                  <a:cubicBezTo>
                    <a:pt x="5" y="207"/>
                    <a:pt x="5" y="207"/>
                    <a:pt x="5" y="207"/>
                  </a:cubicBezTo>
                  <a:cubicBezTo>
                    <a:pt x="1" y="213"/>
                    <a:pt x="0" y="221"/>
                    <a:pt x="1" y="228"/>
                  </a:cubicBezTo>
                  <a:cubicBezTo>
                    <a:pt x="116" y="908"/>
                    <a:pt x="116" y="908"/>
                    <a:pt x="116" y="908"/>
                  </a:cubicBezTo>
                  <a:cubicBezTo>
                    <a:pt x="118" y="924"/>
                    <a:pt x="133" y="934"/>
                    <a:pt x="149" y="932"/>
                  </a:cubicBezTo>
                  <a:cubicBezTo>
                    <a:pt x="586" y="858"/>
                    <a:pt x="586" y="858"/>
                    <a:pt x="586" y="858"/>
                  </a:cubicBezTo>
                  <a:cubicBezTo>
                    <a:pt x="602" y="855"/>
                    <a:pt x="613" y="840"/>
                    <a:pt x="610" y="824"/>
                  </a:cubicBezTo>
                  <a:cubicBezTo>
                    <a:pt x="495" y="144"/>
                    <a:pt x="495" y="144"/>
                    <a:pt x="495" y="144"/>
                  </a:cubicBezTo>
                  <a:cubicBezTo>
                    <a:pt x="494" y="137"/>
                    <a:pt x="490" y="131"/>
                    <a:pt x="484" y="126"/>
                  </a:cubicBezTo>
                  <a:cubicBezTo>
                    <a:pt x="333" y="7"/>
                    <a:pt x="333" y="7"/>
                    <a:pt x="333" y="7"/>
                  </a:cubicBezTo>
                  <a:cubicBezTo>
                    <a:pt x="326" y="2"/>
                    <a:pt x="318" y="0"/>
                    <a:pt x="310" y="1"/>
                  </a:cubicBezTo>
                  <a:close/>
                  <a:moveTo>
                    <a:pt x="252" y="172"/>
                  </a:moveTo>
                  <a:cubicBezTo>
                    <a:pt x="220" y="182"/>
                    <a:pt x="188" y="159"/>
                    <a:pt x="186" y="125"/>
                  </a:cubicBezTo>
                  <a:cubicBezTo>
                    <a:pt x="185" y="102"/>
                    <a:pt x="200" y="81"/>
                    <a:pt x="222" y="74"/>
                  </a:cubicBezTo>
                  <a:cubicBezTo>
                    <a:pt x="255" y="65"/>
                    <a:pt x="287" y="88"/>
                    <a:pt x="288" y="121"/>
                  </a:cubicBezTo>
                  <a:cubicBezTo>
                    <a:pt x="289" y="144"/>
                    <a:pt x="274" y="165"/>
                    <a:pt x="252" y="172"/>
                  </a:cubicBezTo>
                  <a:close/>
                </a:path>
              </a:pathLst>
            </a:cu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304">
              <a:extLst>
                <a:ext uri="{FF2B5EF4-FFF2-40B4-BE49-F238E27FC236}">
                  <a16:creationId xmlns:a16="http://schemas.microsoft.com/office/drawing/2014/main" id="{E194DC84-0BCB-4925-87BE-65093664D5DC}"/>
                </a:ext>
              </a:extLst>
            </p:cNvPr>
            <p:cNvSpPr>
              <a:spLocks noEditPoints="1"/>
            </p:cNvSpPr>
            <p:nvPr/>
          </p:nvSpPr>
          <p:spPr bwMode="auto">
            <a:xfrm>
              <a:off x="11199813" y="6332538"/>
              <a:ext cx="1357313" cy="2417763"/>
            </a:xfrm>
            <a:custGeom>
              <a:avLst/>
              <a:gdLst>
                <a:gd name="T0" fmla="*/ 342 w 501"/>
                <a:gd name="T1" fmla="*/ 0 h 891"/>
                <a:gd name="T2" fmla="*/ 162 w 501"/>
                <a:gd name="T3" fmla="*/ 0 h 891"/>
                <a:gd name="T4" fmla="*/ 140 w 501"/>
                <a:gd name="T5" fmla="*/ 9 h 891"/>
                <a:gd name="T6" fmla="*/ 7 w 501"/>
                <a:gd name="T7" fmla="*/ 152 h 891"/>
                <a:gd name="T8" fmla="*/ 0 w 501"/>
                <a:gd name="T9" fmla="*/ 172 h 891"/>
                <a:gd name="T10" fmla="*/ 0 w 501"/>
                <a:gd name="T11" fmla="*/ 861 h 891"/>
                <a:gd name="T12" fmla="*/ 29 w 501"/>
                <a:gd name="T13" fmla="*/ 891 h 891"/>
                <a:gd name="T14" fmla="*/ 472 w 501"/>
                <a:gd name="T15" fmla="*/ 891 h 891"/>
                <a:gd name="T16" fmla="*/ 501 w 501"/>
                <a:gd name="T17" fmla="*/ 861 h 891"/>
                <a:gd name="T18" fmla="*/ 501 w 501"/>
                <a:gd name="T19" fmla="*/ 172 h 891"/>
                <a:gd name="T20" fmla="*/ 493 w 501"/>
                <a:gd name="T21" fmla="*/ 152 h 891"/>
                <a:gd name="T22" fmla="*/ 364 w 501"/>
                <a:gd name="T23" fmla="*/ 9 h 891"/>
                <a:gd name="T24" fmla="*/ 342 w 501"/>
                <a:gd name="T25" fmla="*/ 0 h 891"/>
                <a:gd name="T26" fmla="*/ 257 w 501"/>
                <a:gd name="T27" fmla="*/ 159 h 891"/>
                <a:gd name="T28" fmla="*/ 200 w 501"/>
                <a:gd name="T29" fmla="*/ 102 h 891"/>
                <a:gd name="T30" fmla="*/ 244 w 501"/>
                <a:gd name="T31" fmla="*/ 58 h 891"/>
                <a:gd name="T32" fmla="*/ 301 w 501"/>
                <a:gd name="T33" fmla="*/ 115 h 891"/>
                <a:gd name="T34" fmla="*/ 257 w 501"/>
                <a:gd name="T35" fmla="*/ 1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1" h="891">
                  <a:moveTo>
                    <a:pt x="342" y="0"/>
                  </a:moveTo>
                  <a:cubicBezTo>
                    <a:pt x="162" y="0"/>
                    <a:pt x="162" y="0"/>
                    <a:pt x="162" y="0"/>
                  </a:cubicBezTo>
                  <a:cubicBezTo>
                    <a:pt x="153" y="0"/>
                    <a:pt x="146" y="3"/>
                    <a:pt x="140" y="9"/>
                  </a:cubicBezTo>
                  <a:cubicBezTo>
                    <a:pt x="7" y="152"/>
                    <a:pt x="7" y="152"/>
                    <a:pt x="7" y="152"/>
                  </a:cubicBezTo>
                  <a:cubicBezTo>
                    <a:pt x="2" y="158"/>
                    <a:pt x="0" y="165"/>
                    <a:pt x="0" y="172"/>
                  </a:cubicBezTo>
                  <a:cubicBezTo>
                    <a:pt x="0" y="861"/>
                    <a:pt x="0" y="861"/>
                    <a:pt x="0" y="861"/>
                  </a:cubicBezTo>
                  <a:cubicBezTo>
                    <a:pt x="0" y="878"/>
                    <a:pt x="13" y="891"/>
                    <a:pt x="29" y="891"/>
                  </a:cubicBezTo>
                  <a:cubicBezTo>
                    <a:pt x="472" y="891"/>
                    <a:pt x="472" y="891"/>
                    <a:pt x="472" y="891"/>
                  </a:cubicBezTo>
                  <a:cubicBezTo>
                    <a:pt x="488" y="891"/>
                    <a:pt x="501" y="878"/>
                    <a:pt x="501" y="861"/>
                  </a:cubicBezTo>
                  <a:cubicBezTo>
                    <a:pt x="501" y="172"/>
                    <a:pt x="501" y="172"/>
                    <a:pt x="501" y="172"/>
                  </a:cubicBezTo>
                  <a:cubicBezTo>
                    <a:pt x="501" y="165"/>
                    <a:pt x="498" y="158"/>
                    <a:pt x="493" y="152"/>
                  </a:cubicBezTo>
                  <a:cubicBezTo>
                    <a:pt x="364" y="9"/>
                    <a:pt x="364" y="9"/>
                    <a:pt x="364" y="9"/>
                  </a:cubicBezTo>
                  <a:cubicBezTo>
                    <a:pt x="358" y="3"/>
                    <a:pt x="350" y="0"/>
                    <a:pt x="342" y="0"/>
                  </a:cubicBezTo>
                  <a:close/>
                  <a:moveTo>
                    <a:pt x="257" y="159"/>
                  </a:moveTo>
                  <a:cubicBezTo>
                    <a:pt x="224" y="163"/>
                    <a:pt x="195" y="135"/>
                    <a:pt x="200" y="102"/>
                  </a:cubicBezTo>
                  <a:cubicBezTo>
                    <a:pt x="203" y="79"/>
                    <a:pt x="221" y="60"/>
                    <a:pt x="244" y="58"/>
                  </a:cubicBezTo>
                  <a:cubicBezTo>
                    <a:pt x="277" y="53"/>
                    <a:pt x="305" y="81"/>
                    <a:pt x="301" y="115"/>
                  </a:cubicBezTo>
                  <a:cubicBezTo>
                    <a:pt x="298" y="138"/>
                    <a:pt x="280" y="156"/>
                    <a:pt x="257" y="159"/>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Oval 305">
              <a:extLst>
                <a:ext uri="{FF2B5EF4-FFF2-40B4-BE49-F238E27FC236}">
                  <a16:creationId xmlns:a16="http://schemas.microsoft.com/office/drawing/2014/main" id="{9F25EF9D-13E8-4A6F-9345-1D12CFA03240}"/>
                </a:ext>
              </a:extLst>
            </p:cNvPr>
            <p:cNvSpPr>
              <a:spLocks noChangeArrowheads="1"/>
            </p:cNvSpPr>
            <p:nvPr/>
          </p:nvSpPr>
          <p:spPr bwMode="auto">
            <a:xfrm>
              <a:off x="11453813" y="7348538"/>
              <a:ext cx="846138" cy="846138"/>
            </a:xfrm>
            <a:prstGeom prst="ellipse">
              <a:avLst/>
            </a:pr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Rectangle 306">
              <a:extLst>
                <a:ext uri="{FF2B5EF4-FFF2-40B4-BE49-F238E27FC236}">
                  <a16:creationId xmlns:a16="http://schemas.microsoft.com/office/drawing/2014/main" id="{BB3293F9-5BFF-4F3B-97E8-4FC81F5E562A}"/>
                </a:ext>
              </a:extLst>
            </p:cNvPr>
            <p:cNvSpPr>
              <a:spLocks noChangeArrowheads="1"/>
            </p:cNvSpPr>
            <p:nvPr/>
          </p:nvSpPr>
          <p:spPr bwMode="auto">
            <a:xfrm>
              <a:off x="11550650" y="7777163"/>
              <a:ext cx="71438" cy="349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307">
              <a:extLst>
                <a:ext uri="{FF2B5EF4-FFF2-40B4-BE49-F238E27FC236}">
                  <a16:creationId xmlns:a16="http://schemas.microsoft.com/office/drawing/2014/main" id="{9E0EAFF0-13DE-4F23-A478-859CA7D41EB9}"/>
                </a:ext>
              </a:extLst>
            </p:cNvPr>
            <p:cNvSpPr>
              <a:spLocks/>
            </p:cNvSpPr>
            <p:nvPr/>
          </p:nvSpPr>
          <p:spPr bwMode="auto">
            <a:xfrm>
              <a:off x="11652250" y="7667625"/>
              <a:ext cx="138113" cy="206375"/>
            </a:xfrm>
            <a:custGeom>
              <a:avLst/>
              <a:gdLst>
                <a:gd name="T0" fmla="*/ 15 w 51"/>
                <a:gd name="T1" fmla="*/ 0 h 76"/>
                <a:gd name="T2" fmla="*/ 50 w 51"/>
                <a:gd name="T3" fmla="*/ 0 h 76"/>
                <a:gd name="T4" fmla="*/ 50 w 51"/>
                <a:gd name="T5" fmla="*/ 13 h 76"/>
                <a:gd name="T6" fmla="*/ 26 w 51"/>
                <a:gd name="T7" fmla="*/ 13 h 76"/>
                <a:gd name="T8" fmla="*/ 23 w 51"/>
                <a:gd name="T9" fmla="*/ 26 h 76"/>
                <a:gd name="T10" fmla="*/ 25 w 51"/>
                <a:gd name="T11" fmla="*/ 26 h 76"/>
                <a:gd name="T12" fmla="*/ 27 w 51"/>
                <a:gd name="T13" fmla="*/ 26 h 76"/>
                <a:gd name="T14" fmla="*/ 44 w 51"/>
                <a:gd name="T15" fmla="*/ 33 h 76"/>
                <a:gd name="T16" fmla="*/ 51 w 51"/>
                <a:gd name="T17" fmla="*/ 50 h 76"/>
                <a:gd name="T18" fmla="*/ 43 w 51"/>
                <a:gd name="T19" fmla="*/ 69 h 76"/>
                <a:gd name="T20" fmla="*/ 25 w 51"/>
                <a:gd name="T21" fmla="*/ 76 h 76"/>
                <a:gd name="T22" fmla="*/ 9 w 51"/>
                <a:gd name="T23" fmla="*/ 71 h 76"/>
                <a:gd name="T24" fmla="*/ 0 w 51"/>
                <a:gd name="T25" fmla="*/ 56 h 76"/>
                <a:gd name="T26" fmla="*/ 15 w 51"/>
                <a:gd name="T27" fmla="*/ 56 h 76"/>
                <a:gd name="T28" fmla="*/ 20 w 51"/>
                <a:gd name="T29" fmla="*/ 61 h 76"/>
                <a:gd name="T30" fmla="*/ 26 w 51"/>
                <a:gd name="T31" fmla="*/ 63 h 76"/>
                <a:gd name="T32" fmla="*/ 34 w 51"/>
                <a:gd name="T33" fmla="*/ 60 h 76"/>
                <a:gd name="T34" fmla="*/ 37 w 51"/>
                <a:gd name="T35" fmla="*/ 51 h 76"/>
                <a:gd name="T36" fmla="*/ 34 w 51"/>
                <a:gd name="T37" fmla="*/ 42 h 76"/>
                <a:gd name="T38" fmla="*/ 27 w 51"/>
                <a:gd name="T39" fmla="*/ 39 h 76"/>
                <a:gd name="T40" fmla="*/ 22 w 51"/>
                <a:gd name="T41" fmla="*/ 40 h 76"/>
                <a:gd name="T42" fmla="*/ 18 w 51"/>
                <a:gd name="T43" fmla="*/ 44 h 76"/>
                <a:gd name="T44" fmla="*/ 6 w 51"/>
                <a:gd name="T45" fmla="*/ 41 h 76"/>
                <a:gd name="T46" fmla="*/ 15 w 51"/>
                <a:gd name="T4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76">
                  <a:moveTo>
                    <a:pt x="15" y="0"/>
                  </a:moveTo>
                  <a:cubicBezTo>
                    <a:pt x="50" y="0"/>
                    <a:pt x="50" y="0"/>
                    <a:pt x="50" y="0"/>
                  </a:cubicBezTo>
                  <a:cubicBezTo>
                    <a:pt x="50" y="13"/>
                    <a:pt x="50" y="13"/>
                    <a:pt x="50" y="13"/>
                  </a:cubicBezTo>
                  <a:cubicBezTo>
                    <a:pt x="26" y="13"/>
                    <a:pt x="26" y="13"/>
                    <a:pt x="26" y="13"/>
                  </a:cubicBezTo>
                  <a:cubicBezTo>
                    <a:pt x="23" y="26"/>
                    <a:pt x="23" y="26"/>
                    <a:pt x="23" y="26"/>
                  </a:cubicBezTo>
                  <a:cubicBezTo>
                    <a:pt x="23" y="26"/>
                    <a:pt x="24" y="26"/>
                    <a:pt x="25" y="26"/>
                  </a:cubicBezTo>
                  <a:cubicBezTo>
                    <a:pt x="26" y="26"/>
                    <a:pt x="27" y="26"/>
                    <a:pt x="27" y="26"/>
                  </a:cubicBezTo>
                  <a:cubicBezTo>
                    <a:pt x="34" y="26"/>
                    <a:pt x="40" y="28"/>
                    <a:pt x="44" y="33"/>
                  </a:cubicBezTo>
                  <a:cubicBezTo>
                    <a:pt x="49" y="37"/>
                    <a:pt x="51" y="43"/>
                    <a:pt x="51" y="50"/>
                  </a:cubicBezTo>
                  <a:cubicBezTo>
                    <a:pt x="51" y="58"/>
                    <a:pt x="48" y="64"/>
                    <a:pt x="43" y="69"/>
                  </a:cubicBezTo>
                  <a:cubicBezTo>
                    <a:pt x="39" y="74"/>
                    <a:pt x="33" y="76"/>
                    <a:pt x="25" y="76"/>
                  </a:cubicBezTo>
                  <a:cubicBezTo>
                    <a:pt x="19" y="76"/>
                    <a:pt x="14" y="74"/>
                    <a:pt x="9" y="71"/>
                  </a:cubicBezTo>
                  <a:cubicBezTo>
                    <a:pt x="5" y="67"/>
                    <a:pt x="2" y="62"/>
                    <a:pt x="0" y="56"/>
                  </a:cubicBezTo>
                  <a:cubicBezTo>
                    <a:pt x="15" y="56"/>
                    <a:pt x="15" y="56"/>
                    <a:pt x="15" y="56"/>
                  </a:cubicBezTo>
                  <a:cubicBezTo>
                    <a:pt x="16" y="58"/>
                    <a:pt x="18" y="60"/>
                    <a:pt x="20" y="61"/>
                  </a:cubicBezTo>
                  <a:cubicBezTo>
                    <a:pt x="21" y="62"/>
                    <a:pt x="23" y="63"/>
                    <a:pt x="26" y="63"/>
                  </a:cubicBezTo>
                  <a:cubicBezTo>
                    <a:pt x="29" y="63"/>
                    <a:pt x="32" y="62"/>
                    <a:pt x="34" y="60"/>
                  </a:cubicBezTo>
                  <a:cubicBezTo>
                    <a:pt x="36" y="57"/>
                    <a:pt x="37" y="54"/>
                    <a:pt x="37" y="51"/>
                  </a:cubicBezTo>
                  <a:cubicBezTo>
                    <a:pt x="37" y="47"/>
                    <a:pt x="36" y="45"/>
                    <a:pt x="34" y="42"/>
                  </a:cubicBezTo>
                  <a:cubicBezTo>
                    <a:pt x="32" y="40"/>
                    <a:pt x="29" y="39"/>
                    <a:pt x="27" y="39"/>
                  </a:cubicBezTo>
                  <a:cubicBezTo>
                    <a:pt x="25" y="39"/>
                    <a:pt x="23" y="39"/>
                    <a:pt x="22" y="40"/>
                  </a:cubicBezTo>
                  <a:cubicBezTo>
                    <a:pt x="20" y="41"/>
                    <a:pt x="19" y="42"/>
                    <a:pt x="18" y="44"/>
                  </a:cubicBezTo>
                  <a:cubicBezTo>
                    <a:pt x="6" y="41"/>
                    <a:pt x="6" y="41"/>
                    <a:pt x="6" y="41"/>
                  </a:cubicBez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308">
              <a:extLst>
                <a:ext uri="{FF2B5EF4-FFF2-40B4-BE49-F238E27FC236}">
                  <a16:creationId xmlns:a16="http://schemas.microsoft.com/office/drawing/2014/main" id="{4CD690ED-69AD-472C-A0A3-CAC908B2E395}"/>
                </a:ext>
              </a:extLst>
            </p:cNvPr>
            <p:cNvSpPr>
              <a:spLocks noEditPoints="1"/>
            </p:cNvSpPr>
            <p:nvPr/>
          </p:nvSpPr>
          <p:spPr bwMode="auto">
            <a:xfrm>
              <a:off x="11811000" y="7662863"/>
              <a:ext cx="141288" cy="211138"/>
            </a:xfrm>
            <a:custGeom>
              <a:avLst/>
              <a:gdLst>
                <a:gd name="T0" fmla="*/ 26 w 52"/>
                <a:gd name="T1" fmla="*/ 0 h 78"/>
                <a:gd name="T2" fmla="*/ 40 w 52"/>
                <a:gd name="T3" fmla="*/ 4 h 78"/>
                <a:gd name="T4" fmla="*/ 49 w 52"/>
                <a:gd name="T5" fmla="*/ 16 h 78"/>
                <a:gd name="T6" fmla="*/ 52 w 52"/>
                <a:gd name="T7" fmla="*/ 39 h 78"/>
                <a:gd name="T8" fmla="*/ 49 w 52"/>
                <a:gd name="T9" fmla="*/ 62 h 78"/>
                <a:gd name="T10" fmla="*/ 40 w 52"/>
                <a:gd name="T11" fmla="*/ 74 h 78"/>
                <a:gd name="T12" fmla="*/ 26 w 52"/>
                <a:gd name="T13" fmla="*/ 78 h 78"/>
                <a:gd name="T14" fmla="*/ 12 w 52"/>
                <a:gd name="T15" fmla="*/ 74 h 78"/>
                <a:gd name="T16" fmla="*/ 3 w 52"/>
                <a:gd name="T17" fmla="*/ 62 h 78"/>
                <a:gd name="T18" fmla="*/ 0 w 52"/>
                <a:gd name="T19" fmla="*/ 40 h 78"/>
                <a:gd name="T20" fmla="*/ 6 w 52"/>
                <a:gd name="T21" fmla="*/ 10 h 78"/>
                <a:gd name="T22" fmla="*/ 26 w 52"/>
                <a:gd name="T23" fmla="*/ 0 h 78"/>
                <a:gd name="T24" fmla="*/ 26 w 52"/>
                <a:gd name="T25" fmla="*/ 13 h 78"/>
                <a:gd name="T26" fmla="*/ 20 w 52"/>
                <a:gd name="T27" fmla="*/ 16 h 78"/>
                <a:gd name="T28" fmla="*/ 15 w 52"/>
                <a:gd name="T29" fmla="*/ 24 h 78"/>
                <a:gd name="T30" fmla="*/ 14 w 52"/>
                <a:gd name="T31" fmla="*/ 40 h 78"/>
                <a:gd name="T32" fmla="*/ 17 w 52"/>
                <a:gd name="T33" fmla="*/ 60 h 78"/>
                <a:gd name="T34" fmla="*/ 26 w 52"/>
                <a:gd name="T35" fmla="*/ 65 h 78"/>
                <a:gd name="T36" fmla="*/ 34 w 52"/>
                <a:gd name="T37" fmla="*/ 60 h 78"/>
                <a:gd name="T38" fmla="*/ 38 w 52"/>
                <a:gd name="T39" fmla="*/ 39 h 78"/>
                <a:gd name="T40" fmla="*/ 34 w 52"/>
                <a:gd name="T41" fmla="*/ 19 h 78"/>
                <a:gd name="T42" fmla="*/ 26 w 52"/>
                <a:gd name="T43"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78">
                  <a:moveTo>
                    <a:pt x="26" y="0"/>
                  </a:moveTo>
                  <a:cubicBezTo>
                    <a:pt x="31" y="0"/>
                    <a:pt x="36" y="1"/>
                    <a:pt x="40" y="4"/>
                  </a:cubicBezTo>
                  <a:cubicBezTo>
                    <a:pt x="44" y="7"/>
                    <a:pt x="47" y="11"/>
                    <a:pt x="49" y="16"/>
                  </a:cubicBezTo>
                  <a:cubicBezTo>
                    <a:pt x="51" y="22"/>
                    <a:pt x="52" y="29"/>
                    <a:pt x="52" y="39"/>
                  </a:cubicBezTo>
                  <a:cubicBezTo>
                    <a:pt x="52" y="49"/>
                    <a:pt x="51" y="57"/>
                    <a:pt x="49" y="62"/>
                  </a:cubicBezTo>
                  <a:cubicBezTo>
                    <a:pt x="46" y="68"/>
                    <a:pt x="44" y="72"/>
                    <a:pt x="40" y="74"/>
                  </a:cubicBezTo>
                  <a:cubicBezTo>
                    <a:pt x="36" y="77"/>
                    <a:pt x="32" y="78"/>
                    <a:pt x="26" y="78"/>
                  </a:cubicBezTo>
                  <a:cubicBezTo>
                    <a:pt x="20" y="78"/>
                    <a:pt x="16" y="77"/>
                    <a:pt x="12" y="74"/>
                  </a:cubicBezTo>
                  <a:cubicBezTo>
                    <a:pt x="8" y="72"/>
                    <a:pt x="5" y="68"/>
                    <a:pt x="3" y="62"/>
                  </a:cubicBezTo>
                  <a:cubicBezTo>
                    <a:pt x="1" y="57"/>
                    <a:pt x="0" y="50"/>
                    <a:pt x="0" y="40"/>
                  </a:cubicBezTo>
                  <a:cubicBezTo>
                    <a:pt x="0" y="26"/>
                    <a:pt x="2" y="16"/>
                    <a:pt x="6" y="10"/>
                  </a:cubicBezTo>
                  <a:cubicBezTo>
                    <a:pt x="11" y="3"/>
                    <a:pt x="17" y="0"/>
                    <a:pt x="26" y="0"/>
                  </a:cubicBezTo>
                  <a:close/>
                  <a:moveTo>
                    <a:pt x="26" y="13"/>
                  </a:moveTo>
                  <a:cubicBezTo>
                    <a:pt x="23" y="13"/>
                    <a:pt x="21" y="14"/>
                    <a:pt x="20" y="16"/>
                  </a:cubicBezTo>
                  <a:cubicBezTo>
                    <a:pt x="18" y="17"/>
                    <a:pt x="16" y="20"/>
                    <a:pt x="15" y="24"/>
                  </a:cubicBezTo>
                  <a:cubicBezTo>
                    <a:pt x="14" y="27"/>
                    <a:pt x="14" y="33"/>
                    <a:pt x="14" y="40"/>
                  </a:cubicBezTo>
                  <a:cubicBezTo>
                    <a:pt x="14" y="49"/>
                    <a:pt x="15" y="56"/>
                    <a:pt x="17" y="60"/>
                  </a:cubicBezTo>
                  <a:cubicBezTo>
                    <a:pt x="19" y="63"/>
                    <a:pt x="22" y="65"/>
                    <a:pt x="26" y="65"/>
                  </a:cubicBezTo>
                  <a:cubicBezTo>
                    <a:pt x="29" y="65"/>
                    <a:pt x="32" y="63"/>
                    <a:pt x="34" y="60"/>
                  </a:cubicBezTo>
                  <a:cubicBezTo>
                    <a:pt x="37" y="56"/>
                    <a:pt x="38" y="49"/>
                    <a:pt x="38" y="39"/>
                  </a:cubicBezTo>
                  <a:cubicBezTo>
                    <a:pt x="38" y="29"/>
                    <a:pt x="37" y="23"/>
                    <a:pt x="34" y="19"/>
                  </a:cubicBezTo>
                  <a:cubicBezTo>
                    <a:pt x="32" y="15"/>
                    <a:pt x="29" y="13"/>
                    <a:pt x="26"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309">
              <a:extLst>
                <a:ext uri="{FF2B5EF4-FFF2-40B4-BE49-F238E27FC236}">
                  <a16:creationId xmlns:a16="http://schemas.microsoft.com/office/drawing/2014/main" id="{97F4A9E4-1953-41A0-A075-FD96C11A09BF}"/>
                </a:ext>
              </a:extLst>
            </p:cNvPr>
            <p:cNvSpPr>
              <a:spLocks noEditPoints="1"/>
            </p:cNvSpPr>
            <p:nvPr/>
          </p:nvSpPr>
          <p:spPr bwMode="auto">
            <a:xfrm>
              <a:off x="11966575" y="7659688"/>
              <a:ext cx="230188" cy="222250"/>
            </a:xfrm>
            <a:custGeom>
              <a:avLst/>
              <a:gdLst>
                <a:gd name="T0" fmla="*/ 66 w 85"/>
                <a:gd name="T1" fmla="*/ 0 h 82"/>
                <a:gd name="T2" fmla="*/ 77 w 85"/>
                <a:gd name="T3" fmla="*/ 0 h 82"/>
                <a:gd name="T4" fmla="*/ 17 w 85"/>
                <a:gd name="T5" fmla="*/ 82 h 82"/>
                <a:gd name="T6" fmla="*/ 7 w 85"/>
                <a:gd name="T7" fmla="*/ 82 h 82"/>
                <a:gd name="T8" fmla="*/ 58 w 85"/>
                <a:gd name="T9" fmla="*/ 11 h 82"/>
                <a:gd name="T10" fmla="*/ 49 w 85"/>
                <a:gd name="T11" fmla="*/ 12 h 82"/>
                <a:gd name="T12" fmla="*/ 42 w 85"/>
                <a:gd name="T13" fmla="*/ 13 h 82"/>
                <a:gd name="T14" fmla="*/ 34 w 85"/>
                <a:gd name="T15" fmla="*/ 12 h 82"/>
                <a:gd name="T16" fmla="*/ 35 w 85"/>
                <a:gd name="T17" fmla="*/ 19 h 82"/>
                <a:gd name="T18" fmla="*/ 30 w 85"/>
                <a:gd name="T19" fmla="*/ 31 h 82"/>
                <a:gd name="T20" fmla="*/ 18 w 85"/>
                <a:gd name="T21" fmla="*/ 37 h 82"/>
                <a:gd name="T22" fmla="*/ 5 w 85"/>
                <a:gd name="T23" fmla="*/ 31 h 82"/>
                <a:gd name="T24" fmla="*/ 0 w 85"/>
                <a:gd name="T25" fmla="*/ 19 h 82"/>
                <a:gd name="T26" fmla="*/ 2 w 85"/>
                <a:gd name="T27" fmla="*/ 10 h 82"/>
                <a:gd name="T28" fmla="*/ 9 w 85"/>
                <a:gd name="T29" fmla="*/ 3 h 82"/>
                <a:gd name="T30" fmla="*/ 17 w 85"/>
                <a:gd name="T31" fmla="*/ 1 h 82"/>
                <a:gd name="T32" fmla="*/ 26 w 85"/>
                <a:gd name="T33" fmla="*/ 2 h 82"/>
                <a:gd name="T34" fmla="*/ 43 w 85"/>
                <a:gd name="T35" fmla="*/ 4 h 82"/>
                <a:gd name="T36" fmla="*/ 56 w 85"/>
                <a:gd name="T37" fmla="*/ 3 h 82"/>
                <a:gd name="T38" fmla="*/ 66 w 85"/>
                <a:gd name="T39" fmla="*/ 0 h 82"/>
                <a:gd name="T40" fmla="*/ 18 w 85"/>
                <a:gd name="T41" fmla="*/ 10 h 82"/>
                <a:gd name="T42" fmla="*/ 12 w 85"/>
                <a:gd name="T43" fmla="*/ 13 h 82"/>
                <a:gd name="T44" fmla="*/ 9 w 85"/>
                <a:gd name="T45" fmla="*/ 19 h 82"/>
                <a:gd name="T46" fmla="*/ 12 w 85"/>
                <a:gd name="T47" fmla="*/ 25 h 82"/>
                <a:gd name="T48" fmla="*/ 18 w 85"/>
                <a:gd name="T49" fmla="*/ 27 h 82"/>
                <a:gd name="T50" fmla="*/ 24 w 85"/>
                <a:gd name="T51" fmla="*/ 25 h 82"/>
                <a:gd name="T52" fmla="*/ 26 w 85"/>
                <a:gd name="T53" fmla="*/ 19 h 82"/>
                <a:gd name="T54" fmla="*/ 24 w 85"/>
                <a:gd name="T55" fmla="*/ 13 h 82"/>
                <a:gd name="T56" fmla="*/ 18 w 85"/>
                <a:gd name="T57" fmla="*/ 10 h 82"/>
                <a:gd name="T58" fmla="*/ 67 w 85"/>
                <a:gd name="T59" fmla="*/ 44 h 82"/>
                <a:gd name="T60" fmla="*/ 80 w 85"/>
                <a:gd name="T61" fmla="*/ 49 h 82"/>
                <a:gd name="T62" fmla="*/ 85 w 85"/>
                <a:gd name="T63" fmla="*/ 62 h 82"/>
                <a:gd name="T64" fmla="*/ 80 w 85"/>
                <a:gd name="T65" fmla="*/ 74 h 82"/>
                <a:gd name="T66" fmla="*/ 67 w 85"/>
                <a:gd name="T67" fmla="*/ 79 h 82"/>
                <a:gd name="T68" fmla="*/ 54 w 85"/>
                <a:gd name="T69" fmla="*/ 74 h 82"/>
                <a:gd name="T70" fmla="*/ 49 w 85"/>
                <a:gd name="T71" fmla="*/ 62 h 82"/>
                <a:gd name="T72" fmla="*/ 54 w 85"/>
                <a:gd name="T73" fmla="*/ 49 h 82"/>
                <a:gd name="T74" fmla="*/ 67 w 85"/>
                <a:gd name="T75" fmla="*/ 44 h 82"/>
                <a:gd name="T76" fmla="*/ 67 w 85"/>
                <a:gd name="T77" fmla="*/ 53 h 82"/>
                <a:gd name="T78" fmla="*/ 61 w 85"/>
                <a:gd name="T79" fmla="*/ 55 h 82"/>
                <a:gd name="T80" fmla="*/ 58 w 85"/>
                <a:gd name="T81" fmla="*/ 62 h 82"/>
                <a:gd name="T82" fmla="*/ 61 w 85"/>
                <a:gd name="T83" fmla="*/ 68 h 82"/>
                <a:gd name="T84" fmla="*/ 67 w 85"/>
                <a:gd name="T85" fmla="*/ 70 h 82"/>
                <a:gd name="T86" fmla="*/ 73 w 85"/>
                <a:gd name="T87" fmla="*/ 68 h 82"/>
                <a:gd name="T88" fmla="*/ 76 w 85"/>
                <a:gd name="T89" fmla="*/ 62 h 82"/>
                <a:gd name="T90" fmla="*/ 73 w 85"/>
                <a:gd name="T91" fmla="*/ 55 h 82"/>
                <a:gd name="T92" fmla="*/ 67 w 85"/>
                <a:gd name="T93" fmla="*/ 5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 h="82">
                  <a:moveTo>
                    <a:pt x="66" y="0"/>
                  </a:moveTo>
                  <a:cubicBezTo>
                    <a:pt x="77" y="0"/>
                    <a:pt x="77" y="0"/>
                    <a:pt x="77" y="0"/>
                  </a:cubicBezTo>
                  <a:cubicBezTo>
                    <a:pt x="17" y="82"/>
                    <a:pt x="17" y="82"/>
                    <a:pt x="17" y="82"/>
                  </a:cubicBezTo>
                  <a:cubicBezTo>
                    <a:pt x="7" y="82"/>
                    <a:pt x="7" y="82"/>
                    <a:pt x="7" y="82"/>
                  </a:cubicBezTo>
                  <a:cubicBezTo>
                    <a:pt x="58" y="11"/>
                    <a:pt x="58" y="11"/>
                    <a:pt x="58" y="11"/>
                  </a:cubicBezTo>
                  <a:cubicBezTo>
                    <a:pt x="55" y="12"/>
                    <a:pt x="52" y="12"/>
                    <a:pt x="49" y="12"/>
                  </a:cubicBezTo>
                  <a:cubicBezTo>
                    <a:pt x="46" y="13"/>
                    <a:pt x="44" y="13"/>
                    <a:pt x="42" y="13"/>
                  </a:cubicBezTo>
                  <a:cubicBezTo>
                    <a:pt x="39" y="13"/>
                    <a:pt x="37" y="13"/>
                    <a:pt x="34" y="12"/>
                  </a:cubicBezTo>
                  <a:cubicBezTo>
                    <a:pt x="35" y="15"/>
                    <a:pt x="35" y="17"/>
                    <a:pt x="35" y="19"/>
                  </a:cubicBezTo>
                  <a:cubicBezTo>
                    <a:pt x="35" y="24"/>
                    <a:pt x="34" y="28"/>
                    <a:pt x="30" y="31"/>
                  </a:cubicBezTo>
                  <a:cubicBezTo>
                    <a:pt x="27" y="35"/>
                    <a:pt x="23" y="37"/>
                    <a:pt x="18" y="37"/>
                  </a:cubicBezTo>
                  <a:cubicBezTo>
                    <a:pt x="13" y="37"/>
                    <a:pt x="9" y="35"/>
                    <a:pt x="5" y="31"/>
                  </a:cubicBezTo>
                  <a:cubicBezTo>
                    <a:pt x="2" y="28"/>
                    <a:pt x="0" y="24"/>
                    <a:pt x="0" y="19"/>
                  </a:cubicBezTo>
                  <a:cubicBezTo>
                    <a:pt x="0" y="16"/>
                    <a:pt x="1" y="13"/>
                    <a:pt x="2" y="10"/>
                  </a:cubicBezTo>
                  <a:cubicBezTo>
                    <a:pt x="4" y="7"/>
                    <a:pt x="6" y="5"/>
                    <a:pt x="9" y="3"/>
                  </a:cubicBezTo>
                  <a:cubicBezTo>
                    <a:pt x="12" y="2"/>
                    <a:pt x="14" y="1"/>
                    <a:pt x="17" y="1"/>
                  </a:cubicBezTo>
                  <a:cubicBezTo>
                    <a:pt x="19" y="1"/>
                    <a:pt x="22" y="1"/>
                    <a:pt x="26" y="2"/>
                  </a:cubicBezTo>
                  <a:cubicBezTo>
                    <a:pt x="32" y="4"/>
                    <a:pt x="38" y="4"/>
                    <a:pt x="43" y="4"/>
                  </a:cubicBezTo>
                  <a:cubicBezTo>
                    <a:pt x="48" y="4"/>
                    <a:pt x="52" y="4"/>
                    <a:pt x="56" y="3"/>
                  </a:cubicBezTo>
                  <a:cubicBezTo>
                    <a:pt x="59" y="2"/>
                    <a:pt x="63" y="1"/>
                    <a:pt x="66" y="0"/>
                  </a:cubicBezTo>
                  <a:close/>
                  <a:moveTo>
                    <a:pt x="18" y="10"/>
                  </a:moveTo>
                  <a:cubicBezTo>
                    <a:pt x="15" y="10"/>
                    <a:pt x="13" y="11"/>
                    <a:pt x="12" y="13"/>
                  </a:cubicBezTo>
                  <a:cubicBezTo>
                    <a:pt x="10" y="14"/>
                    <a:pt x="9" y="16"/>
                    <a:pt x="9" y="19"/>
                  </a:cubicBezTo>
                  <a:cubicBezTo>
                    <a:pt x="9" y="21"/>
                    <a:pt x="10" y="23"/>
                    <a:pt x="12" y="25"/>
                  </a:cubicBezTo>
                  <a:cubicBezTo>
                    <a:pt x="13" y="26"/>
                    <a:pt x="15" y="27"/>
                    <a:pt x="18" y="27"/>
                  </a:cubicBezTo>
                  <a:cubicBezTo>
                    <a:pt x="20" y="27"/>
                    <a:pt x="22" y="26"/>
                    <a:pt x="24" y="25"/>
                  </a:cubicBezTo>
                  <a:cubicBezTo>
                    <a:pt x="25" y="23"/>
                    <a:pt x="26" y="21"/>
                    <a:pt x="26" y="19"/>
                  </a:cubicBezTo>
                  <a:cubicBezTo>
                    <a:pt x="26" y="16"/>
                    <a:pt x="25" y="14"/>
                    <a:pt x="24" y="13"/>
                  </a:cubicBezTo>
                  <a:cubicBezTo>
                    <a:pt x="22" y="11"/>
                    <a:pt x="20" y="10"/>
                    <a:pt x="18" y="10"/>
                  </a:cubicBezTo>
                  <a:close/>
                  <a:moveTo>
                    <a:pt x="67" y="44"/>
                  </a:moveTo>
                  <a:cubicBezTo>
                    <a:pt x="72" y="44"/>
                    <a:pt x="76" y="45"/>
                    <a:pt x="80" y="49"/>
                  </a:cubicBezTo>
                  <a:cubicBezTo>
                    <a:pt x="83" y="52"/>
                    <a:pt x="85" y="57"/>
                    <a:pt x="85" y="62"/>
                  </a:cubicBezTo>
                  <a:cubicBezTo>
                    <a:pt x="85" y="66"/>
                    <a:pt x="83" y="71"/>
                    <a:pt x="80" y="74"/>
                  </a:cubicBezTo>
                  <a:cubicBezTo>
                    <a:pt x="76" y="78"/>
                    <a:pt x="72" y="79"/>
                    <a:pt x="67" y="79"/>
                  </a:cubicBezTo>
                  <a:cubicBezTo>
                    <a:pt x="62" y="79"/>
                    <a:pt x="58" y="78"/>
                    <a:pt x="54" y="74"/>
                  </a:cubicBezTo>
                  <a:cubicBezTo>
                    <a:pt x="51" y="71"/>
                    <a:pt x="49" y="66"/>
                    <a:pt x="49" y="62"/>
                  </a:cubicBezTo>
                  <a:cubicBezTo>
                    <a:pt x="49" y="57"/>
                    <a:pt x="51" y="52"/>
                    <a:pt x="54" y="49"/>
                  </a:cubicBezTo>
                  <a:cubicBezTo>
                    <a:pt x="58" y="45"/>
                    <a:pt x="62" y="44"/>
                    <a:pt x="67" y="44"/>
                  </a:cubicBezTo>
                  <a:close/>
                  <a:moveTo>
                    <a:pt x="67" y="53"/>
                  </a:moveTo>
                  <a:cubicBezTo>
                    <a:pt x="65" y="53"/>
                    <a:pt x="63" y="54"/>
                    <a:pt x="61" y="55"/>
                  </a:cubicBezTo>
                  <a:cubicBezTo>
                    <a:pt x="59" y="57"/>
                    <a:pt x="58" y="59"/>
                    <a:pt x="58" y="62"/>
                  </a:cubicBezTo>
                  <a:cubicBezTo>
                    <a:pt x="58" y="64"/>
                    <a:pt x="59" y="66"/>
                    <a:pt x="61" y="68"/>
                  </a:cubicBezTo>
                  <a:cubicBezTo>
                    <a:pt x="63" y="69"/>
                    <a:pt x="65" y="70"/>
                    <a:pt x="67" y="70"/>
                  </a:cubicBezTo>
                  <a:cubicBezTo>
                    <a:pt x="69" y="70"/>
                    <a:pt x="71" y="69"/>
                    <a:pt x="73" y="68"/>
                  </a:cubicBezTo>
                  <a:cubicBezTo>
                    <a:pt x="75" y="66"/>
                    <a:pt x="76" y="64"/>
                    <a:pt x="76" y="62"/>
                  </a:cubicBezTo>
                  <a:cubicBezTo>
                    <a:pt x="76" y="59"/>
                    <a:pt x="75" y="57"/>
                    <a:pt x="73" y="55"/>
                  </a:cubicBezTo>
                  <a:cubicBezTo>
                    <a:pt x="71" y="54"/>
                    <a:pt x="69" y="53"/>
                    <a:pt x="67"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310">
              <a:extLst>
                <a:ext uri="{FF2B5EF4-FFF2-40B4-BE49-F238E27FC236}">
                  <a16:creationId xmlns:a16="http://schemas.microsoft.com/office/drawing/2014/main" id="{898BBCB4-0A0B-417B-BF4D-4127458EB230}"/>
                </a:ext>
              </a:extLst>
            </p:cNvPr>
            <p:cNvSpPr>
              <a:spLocks/>
            </p:cNvSpPr>
            <p:nvPr/>
          </p:nvSpPr>
          <p:spPr bwMode="auto">
            <a:xfrm>
              <a:off x="11733213" y="7529513"/>
              <a:ext cx="39688" cy="61913"/>
            </a:xfrm>
            <a:custGeom>
              <a:avLst/>
              <a:gdLst>
                <a:gd name="T0" fmla="*/ 15 w 15"/>
                <a:gd name="T1" fmla="*/ 4 h 23"/>
                <a:gd name="T2" fmla="*/ 11 w 15"/>
                <a:gd name="T3" fmla="*/ 7 h 23"/>
                <a:gd name="T4" fmla="*/ 8 w 15"/>
                <a:gd name="T5" fmla="*/ 5 h 23"/>
                <a:gd name="T6" fmla="*/ 6 w 15"/>
                <a:gd name="T7" fmla="*/ 6 h 23"/>
                <a:gd name="T8" fmla="*/ 6 w 15"/>
                <a:gd name="T9" fmla="*/ 7 h 23"/>
                <a:gd name="T10" fmla="*/ 6 w 15"/>
                <a:gd name="T11" fmla="*/ 7 h 23"/>
                <a:gd name="T12" fmla="*/ 8 w 15"/>
                <a:gd name="T13" fmla="*/ 8 h 23"/>
                <a:gd name="T14" fmla="*/ 10 w 15"/>
                <a:gd name="T15" fmla="*/ 9 h 23"/>
                <a:gd name="T16" fmla="*/ 14 w 15"/>
                <a:gd name="T17" fmla="*/ 13 h 23"/>
                <a:gd name="T18" fmla="*/ 15 w 15"/>
                <a:gd name="T19" fmla="*/ 16 h 23"/>
                <a:gd name="T20" fmla="*/ 13 w 15"/>
                <a:gd name="T21" fmla="*/ 21 h 23"/>
                <a:gd name="T22" fmla="*/ 7 w 15"/>
                <a:gd name="T23" fmla="*/ 23 h 23"/>
                <a:gd name="T24" fmla="*/ 0 w 15"/>
                <a:gd name="T25" fmla="*/ 20 h 23"/>
                <a:gd name="T26" fmla="*/ 3 w 15"/>
                <a:gd name="T27" fmla="*/ 16 h 23"/>
                <a:gd name="T28" fmla="*/ 5 w 15"/>
                <a:gd name="T29" fmla="*/ 18 h 23"/>
                <a:gd name="T30" fmla="*/ 8 w 15"/>
                <a:gd name="T31" fmla="*/ 18 h 23"/>
                <a:gd name="T32" fmla="*/ 9 w 15"/>
                <a:gd name="T33" fmla="*/ 18 h 23"/>
                <a:gd name="T34" fmla="*/ 10 w 15"/>
                <a:gd name="T35" fmla="*/ 17 h 23"/>
                <a:gd name="T36" fmla="*/ 8 w 15"/>
                <a:gd name="T37" fmla="*/ 14 h 23"/>
                <a:gd name="T38" fmla="*/ 6 w 15"/>
                <a:gd name="T39" fmla="*/ 13 h 23"/>
                <a:gd name="T40" fmla="*/ 0 w 15"/>
                <a:gd name="T41" fmla="*/ 7 h 23"/>
                <a:gd name="T42" fmla="*/ 2 w 15"/>
                <a:gd name="T43" fmla="*/ 2 h 23"/>
                <a:gd name="T44" fmla="*/ 8 w 15"/>
                <a:gd name="T45" fmla="*/ 0 h 23"/>
                <a:gd name="T46" fmla="*/ 12 w 15"/>
                <a:gd name="T47" fmla="*/ 1 h 23"/>
                <a:gd name="T48" fmla="*/ 15 w 15"/>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23">
                  <a:moveTo>
                    <a:pt x="15" y="4"/>
                  </a:moveTo>
                  <a:cubicBezTo>
                    <a:pt x="11" y="7"/>
                    <a:pt x="11" y="7"/>
                    <a:pt x="11" y="7"/>
                  </a:cubicBezTo>
                  <a:cubicBezTo>
                    <a:pt x="10" y="6"/>
                    <a:pt x="9" y="5"/>
                    <a:pt x="8" y="5"/>
                  </a:cubicBezTo>
                  <a:cubicBezTo>
                    <a:pt x="7" y="5"/>
                    <a:pt x="7" y="5"/>
                    <a:pt x="6" y="6"/>
                  </a:cubicBezTo>
                  <a:cubicBezTo>
                    <a:pt x="6" y="6"/>
                    <a:pt x="6" y="6"/>
                    <a:pt x="6" y="7"/>
                  </a:cubicBezTo>
                  <a:cubicBezTo>
                    <a:pt x="6" y="7"/>
                    <a:pt x="6" y="7"/>
                    <a:pt x="6" y="7"/>
                  </a:cubicBezTo>
                  <a:cubicBezTo>
                    <a:pt x="6" y="8"/>
                    <a:pt x="7" y="8"/>
                    <a:pt x="8" y="8"/>
                  </a:cubicBezTo>
                  <a:cubicBezTo>
                    <a:pt x="10" y="9"/>
                    <a:pt x="10" y="9"/>
                    <a:pt x="10" y="9"/>
                  </a:cubicBezTo>
                  <a:cubicBezTo>
                    <a:pt x="12" y="10"/>
                    <a:pt x="13" y="12"/>
                    <a:pt x="14" y="13"/>
                  </a:cubicBezTo>
                  <a:cubicBezTo>
                    <a:pt x="15" y="14"/>
                    <a:pt x="15" y="15"/>
                    <a:pt x="15" y="16"/>
                  </a:cubicBezTo>
                  <a:cubicBezTo>
                    <a:pt x="15" y="18"/>
                    <a:pt x="14" y="20"/>
                    <a:pt x="13" y="21"/>
                  </a:cubicBezTo>
                  <a:cubicBezTo>
                    <a:pt x="12" y="23"/>
                    <a:pt x="10" y="23"/>
                    <a:pt x="7" y="23"/>
                  </a:cubicBezTo>
                  <a:cubicBezTo>
                    <a:pt x="4" y="23"/>
                    <a:pt x="2" y="22"/>
                    <a:pt x="0" y="20"/>
                  </a:cubicBezTo>
                  <a:cubicBezTo>
                    <a:pt x="3" y="16"/>
                    <a:pt x="3" y="16"/>
                    <a:pt x="3" y="16"/>
                  </a:cubicBezTo>
                  <a:cubicBezTo>
                    <a:pt x="4" y="17"/>
                    <a:pt x="4" y="17"/>
                    <a:pt x="5" y="18"/>
                  </a:cubicBezTo>
                  <a:cubicBezTo>
                    <a:pt x="6" y="18"/>
                    <a:pt x="7" y="18"/>
                    <a:pt x="8" y="18"/>
                  </a:cubicBezTo>
                  <a:cubicBezTo>
                    <a:pt x="8" y="18"/>
                    <a:pt x="9" y="18"/>
                    <a:pt x="9" y="18"/>
                  </a:cubicBezTo>
                  <a:cubicBezTo>
                    <a:pt x="10" y="18"/>
                    <a:pt x="10" y="17"/>
                    <a:pt x="10" y="17"/>
                  </a:cubicBezTo>
                  <a:cubicBezTo>
                    <a:pt x="10" y="16"/>
                    <a:pt x="9" y="15"/>
                    <a:pt x="8" y="14"/>
                  </a:cubicBezTo>
                  <a:cubicBezTo>
                    <a:pt x="6" y="13"/>
                    <a:pt x="6" y="13"/>
                    <a:pt x="6" y="13"/>
                  </a:cubicBezTo>
                  <a:cubicBezTo>
                    <a:pt x="2" y="11"/>
                    <a:pt x="0" y="9"/>
                    <a:pt x="0" y="7"/>
                  </a:cubicBezTo>
                  <a:cubicBezTo>
                    <a:pt x="0" y="5"/>
                    <a:pt x="1" y="3"/>
                    <a:pt x="2" y="2"/>
                  </a:cubicBezTo>
                  <a:cubicBezTo>
                    <a:pt x="4" y="1"/>
                    <a:pt x="5" y="0"/>
                    <a:pt x="8" y="0"/>
                  </a:cubicBezTo>
                  <a:cubicBezTo>
                    <a:pt x="9" y="0"/>
                    <a:pt x="10" y="1"/>
                    <a:pt x="12" y="1"/>
                  </a:cubicBezTo>
                  <a:cubicBezTo>
                    <a:pt x="13" y="2"/>
                    <a:pt x="14" y="3"/>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311">
              <a:extLst>
                <a:ext uri="{FF2B5EF4-FFF2-40B4-BE49-F238E27FC236}">
                  <a16:creationId xmlns:a16="http://schemas.microsoft.com/office/drawing/2014/main" id="{A9811C7A-3268-4D15-B9AE-A042B8E897A7}"/>
                </a:ext>
              </a:extLst>
            </p:cNvPr>
            <p:cNvSpPr>
              <a:spLocks noEditPoints="1"/>
            </p:cNvSpPr>
            <p:nvPr/>
          </p:nvSpPr>
          <p:spPr bwMode="auto">
            <a:xfrm>
              <a:off x="11784013" y="7529513"/>
              <a:ext cx="60325" cy="61913"/>
            </a:xfrm>
            <a:custGeom>
              <a:avLst/>
              <a:gdLst>
                <a:gd name="T0" fmla="*/ 17 w 22"/>
                <a:gd name="T1" fmla="*/ 1 h 23"/>
                <a:gd name="T2" fmla="*/ 22 w 22"/>
                <a:gd name="T3" fmla="*/ 1 h 23"/>
                <a:gd name="T4" fmla="*/ 22 w 22"/>
                <a:gd name="T5" fmla="*/ 23 h 23"/>
                <a:gd name="T6" fmla="*/ 17 w 22"/>
                <a:gd name="T7" fmla="*/ 23 h 23"/>
                <a:gd name="T8" fmla="*/ 17 w 22"/>
                <a:gd name="T9" fmla="*/ 20 h 23"/>
                <a:gd name="T10" fmla="*/ 13 w 22"/>
                <a:gd name="T11" fmla="*/ 23 h 23"/>
                <a:gd name="T12" fmla="*/ 10 w 22"/>
                <a:gd name="T13" fmla="*/ 23 h 23"/>
                <a:gd name="T14" fmla="*/ 3 w 22"/>
                <a:gd name="T15" fmla="*/ 20 h 23"/>
                <a:gd name="T16" fmla="*/ 0 w 22"/>
                <a:gd name="T17" fmla="*/ 12 h 23"/>
                <a:gd name="T18" fmla="*/ 3 w 22"/>
                <a:gd name="T19" fmla="*/ 4 h 23"/>
                <a:gd name="T20" fmla="*/ 10 w 22"/>
                <a:gd name="T21" fmla="*/ 0 h 23"/>
                <a:gd name="T22" fmla="*/ 14 w 22"/>
                <a:gd name="T23" fmla="*/ 1 h 23"/>
                <a:gd name="T24" fmla="*/ 17 w 22"/>
                <a:gd name="T25" fmla="*/ 3 h 23"/>
                <a:gd name="T26" fmla="*/ 17 w 22"/>
                <a:gd name="T27" fmla="*/ 1 h 23"/>
                <a:gd name="T28" fmla="*/ 11 w 22"/>
                <a:gd name="T29" fmla="*/ 5 h 23"/>
                <a:gd name="T30" fmla="*/ 7 w 22"/>
                <a:gd name="T31" fmla="*/ 7 h 23"/>
                <a:gd name="T32" fmla="*/ 5 w 22"/>
                <a:gd name="T33" fmla="*/ 12 h 23"/>
                <a:gd name="T34" fmla="*/ 7 w 22"/>
                <a:gd name="T35" fmla="*/ 16 h 23"/>
                <a:gd name="T36" fmla="*/ 11 w 22"/>
                <a:gd name="T37" fmla="*/ 18 h 23"/>
                <a:gd name="T38" fmla="*/ 15 w 22"/>
                <a:gd name="T39" fmla="*/ 16 h 23"/>
                <a:gd name="T40" fmla="*/ 17 w 22"/>
                <a:gd name="T41" fmla="*/ 12 h 23"/>
                <a:gd name="T42" fmla="*/ 15 w 22"/>
                <a:gd name="T43" fmla="*/ 7 h 23"/>
                <a:gd name="T44" fmla="*/ 11 w 22"/>
                <a:gd name="T45"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3">
                  <a:moveTo>
                    <a:pt x="17" y="1"/>
                  </a:moveTo>
                  <a:cubicBezTo>
                    <a:pt x="22" y="1"/>
                    <a:pt x="22" y="1"/>
                    <a:pt x="22" y="1"/>
                  </a:cubicBezTo>
                  <a:cubicBezTo>
                    <a:pt x="22" y="23"/>
                    <a:pt x="22" y="23"/>
                    <a:pt x="22" y="23"/>
                  </a:cubicBezTo>
                  <a:cubicBezTo>
                    <a:pt x="17" y="23"/>
                    <a:pt x="17" y="23"/>
                    <a:pt x="17" y="23"/>
                  </a:cubicBezTo>
                  <a:cubicBezTo>
                    <a:pt x="17" y="20"/>
                    <a:pt x="17" y="20"/>
                    <a:pt x="17" y="20"/>
                  </a:cubicBezTo>
                  <a:cubicBezTo>
                    <a:pt x="16" y="21"/>
                    <a:pt x="15" y="22"/>
                    <a:pt x="13" y="23"/>
                  </a:cubicBezTo>
                  <a:cubicBezTo>
                    <a:pt x="12" y="23"/>
                    <a:pt x="11" y="23"/>
                    <a:pt x="10" y="23"/>
                  </a:cubicBezTo>
                  <a:cubicBezTo>
                    <a:pt x="7" y="23"/>
                    <a:pt x="5" y="22"/>
                    <a:pt x="3" y="20"/>
                  </a:cubicBezTo>
                  <a:cubicBezTo>
                    <a:pt x="1" y="18"/>
                    <a:pt x="0" y="15"/>
                    <a:pt x="0" y="12"/>
                  </a:cubicBezTo>
                  <a:cubicBezTo>
                    <a:pt x="0" y="8"/>
                    <a:pt x="1" y="6"/>
                    <a:pt x="3" y="4"/>
                  </a:cubicBezTo>
                  <a:cubicBezTo>
                    <a:pt x="5" y="1"/>
                    <a:pt x="7" y="0"/>
                    <a:pt x="10" y="0"/>
                  </a:cubicBezTo>
                  <a:cubicBezTo>
                    <a:pt x="11" y="0"/>
                    <a:pt x="12" y="1"/>
                    <a:pt x="14" y="1"/>
                  </a:cubicBezTo>
                  <a:cubicBezTo>
                    <a:pt x="15" y="1"/>
                    <a:pt x="16" y="2"/>
                    <a:pt x="17" y="3"/>
                  </a:cubicBezTo>
                  <a:lnTo>
                    <a:pt x="17" y="1"/>
                  </a:lnTo>
                  <a:close/>
                  <a:moveTo>
                    <a:pt x="11" y="5"/>
                  </a:moveTo>
                  <a:cubicBezTo>
                    <a:pt x="9" y="5"/>
                    <a:pt x="8" y="6"/>
                    <a:pt x="7" y="7"/>
                  </a:cubicBezTo>
                  <a:cubicBezTo>
                    <a:pt x="6" y="8"/>
                    <a:pt x="5" y="10"/>
                    <a:pt x="5" y="12"/>
                  </a:cubicBezTo>
                  <a:cubicBezTo>
                    <a:pt x="5" y="14"/>
                    <a:pt x="6" y="15"/>
                    <a:pt x="7" y="16"/>
                  </a:cubicBezTo>
                  <a:cubicBezTo>
                    <a:pt x="8" y="18"/>
                    <a:pt x="9" y="18"/>
                    <a:pt x="11" y="18"/>
                  </a:cubicBezTo>
                  <a:cubicBezTo>
                    <a:pt x="13" y="18"/>
                    <a:pt x="14" y="18"/>
                    <a:pt x="15" y="16"/>
                  </a:cubicBezTo>
                  <a:cubicBezTo>
                    <a:pt x="16" y="15"/>
                    <a:pt x="17" y="14"/>
                    <a:pt x="17" y="12"/>
                  </a:cubicBezTo>
                  <a:cubicBezTo>
                    <a:pt x="17" y="10"/>
                    <a:pt x="16" y="8"/>
                    <a:pt x="15" y="7"/>
                  </a:cubicBezTo>
                  <a:cubicBezTo>
                    <a:pt x="14" y="6"/>
                    <a:pt x="13" y="5"/>
                    <a:pt x="1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Rectangle 312">
              <a:extLst>
                <a:ext uri="{FF2B5EF4-FFF2-40B4-BE49-F238E27FC236}">
                  <a16:creationId xmlns:a16="http://schemas.microsoft.com/office/drawing/2014/main" id="{F99138AF-A84B-4B6B-B08C-5931A060C422}"/>
                </a:ext>
              </a:extLst>
            </p:cNvPr>
            <p:cNvSpPr>
              <a:spLocks noChangeArrowheads="1"/>
            </p:cNvSpPr>
            <p:nvPr/>
          </p:nvSpPr>
          <p:spPr bwMode="auto">
            <a:xfrm>
              <a:off x="11857038" y="7507288"/>
              <a:ext cx="17463" cy="84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313">
              <a:extLst>
                <a:ext uri="{FF2B5EF4-FFF2-40B4-BE49-F238E27FC236}">
                  <a16:creationId xmlns:a16="http://schemas.microsoft.com/office/drawing/2014/main" id="{E06815BD-A4DC-4FE7-90DC-08D29C36C8D6}"/>
                </a:ext>
              </a:extLst>
            </p:cNvPr>
            <p:cNvSpPr>
              <a:spLocks noEditPoints="1"/>
            </p:cNvSpPr>
            <p:nvPr/>
          </p:nvSpPr>
          <p:spPr bwMode="auto">
            <a:xfrm>
              <a:off x="11884025" y="7529513"/>
              <a:ext cx="63500" cy="61913"/>
            </a:xfrm>
            <a:custGeom>
              <a:avLst/>
              <a:gdLst>
                <a:gd name="T0" fmla="*/ 23 w 23"/>
                <a:gd name="T1" fmla="*/ 13 h 23"/>
                <a:gd name="T2" fmla="*/ 5 w 23"/>
                <a:gd name="T3" fmla="*/ 13 h 23"/>
                <a:gd name="T4" fmla="*/ 7 w 23"/>
                <a:gd name="T5" fmla="*/ 17 h 23"/>
                <a:gd name="T6" fmla="*/ 11 w 23"/>
                <a:gd name="T7" fmla="*/ 18 h 23"/>
                <a:gd name="T8" fmla="*/ 17 w 23"/>
                <a:gd name="T9" fmla="*/ 16 h 23"/>
                <a:gd name="T10" fmla="*/ 21 w 23"/>
                <a:gd name="T11" fmla="*/ 19 h 23"/>
                <a:gd name="T12" fmla="*/ 17 w 23"/>
                <a:gd name="T13" fmla="*/ 22 h 23"/>
                <a:gd name="T14" fmla="*/ 11 w 23"/>
                <a:gd name="T15" fmla="*/ 23 h 23"/>
                <a:gd name="T16" fmla="*/ 3 w 23"/>
                <a:gd name="T17" fmla="*/ 20 h 23"/>
                <a:gd name="T18" fmla="*/ 0 w 23"/>
                <a:gd name="T19" fmla="*/ 12 h 23"/>
                <a:gd name="T20" fmla="*/ 3 w 23"/>
                <a:gd name="T21" fmla="*/ 4 h 23"/>
                <a:gd name="T22" fmla="*/ 11 w 23"/>
                <a:gd name="T23" fmla="*/ 0 h 23"/>
                <a:gd name="T24" fmla="*/ 19 w 23"/>
                <a:gd name="T25" fmla="*/ 4 h 23"/>
                <a:gd name="T26" fmla="*/ 23 w 23"/>
                <a:gd name="T27" fmla="*/ 12 h 23"/>
                <a:gd name="T28" fmla="*/ 23 w 23"/>
                <a:gd name="T29" fmla="*/ 13 h 23"/>
                <a:gd name="T30" fmla="*/ 17 w 23"/>
                <a:gd name="T31" fmla="*/ 9 h 23"/>
                <a:gd name="T32" fmla="*/ 15 w 23"/>
                <a:gd name="T33" fmla="*/ 6 h 23"/>
                <a:gd name="T34" fmla="*/ 11 w 23"/>
                <a:gd name="T35" fmla="*/ 5 h 23"/>
                <a:gd name="T36" fmla="*/ 7 w 23"/>
                <a:gd name="T37" fmla="*/ 6 h 23"/>
                <a:gd name="T38" fmla="*/ 5 w 23"/>
                <a:gd name="T39" fmla="*/ 9 h 23"/>
                <a:gd name="T40" fmla="*/ 17 w 23"/>
                <a:gd name="T4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3"/>
                  </a:moveTo>
                  <a:cubicBezTo>
                    <a:pt x="5" y="13"/>
                    <a:pt x="5" y="13"/>
                    <a:pt x="5" y="13"/>
                  </a:cubicBezTo>
                  <a:cubicBezTo>
                    <a:pt x="5" y="15"/>
                    <a:pt x="6" y="16"/>
                    <a:pt x="7" y="17"/>
                  </a:cubicBezTo>
                  <a:cubicBezTo>
                    <a:pt x="8" y="18"/>
                    <a:pt x="10" y="18"/>
                    <a:pt x="11" y="18"/>
                  </a:cubicBezTo>
                  <a:cubicBezTo>
                    <a:pt x="13" y="18"/>
                    <a:pt x="15" y="18"/>
                    <a:pt x="17" y="16"/>
                  </a:cubicBezTo>
                  <a:cubicBezTo>
                    <a:pt x="21" y="19"/>
                    <a:pt x="21" y="19"/>
                    <a:pt x="21" y="19"/>
                  </a:cubicBezTo>
                  <a:cubicBezTo>
                    <a:pt x="20" y="20"/>
                    <a:pt x="19" y="21"/>
                    <a:pt x="17" y="22"/>
                  </a:cubicBezTo>
                  <a:cubicBezTo>
                    <a:pt x="15" y="23"/>
                    <a:pt x="14" y="23"/>
                    <a:pt x="11" y="23"/>
                  </a:cubicBezTo>
                  <a:cubicBezTo>
                    <a:pt x="8" y="23"/>
                    <a:pt x="5" y="22"/>
                    <a:pt x="3" y="20"/>
                  </a:cubicBezTo>
                  <a:cubicBezTo>
                    <a:pt x="1" y="18"/>
                    <a:pt x="0" y="15"/>
                    <a:pt x="0" y="12"/>
                  </a:cubicBezTo>
                  <a:cubicBezTo>
                    <a:pt x="0" y="9"/>
                    <a:pt x="1" y="6"/>
                    <a:pt x="3" y="4"/>
                  </a:cubicBezTo>
                  <a:cubicBezTo>
                    <a:pt x="5" y="1"/>
                    <a:pt x="8" y="0"/>
                    <a:pt x="11" y="0"/>
                  </a:cubicBezTo>
                  <a:cubicBezTo>
                    <a:pt x="14" y="0"/>
                    <a:pt x="17" y="1"/>
                    <a:pt x="19" y="4"/>
                  </a:cubicBezTo>
                  <a:cubicBezTo>
                    <a:pt x="22" y="6"/>
                    <a:pt x="23" y="9"/>
                    <a:pt x="23" y="12"/>
                  </a:cubicBezTo>
                  <a:lnTo>
                    <a:pt x="23" y="13"/>
                  </a:lnTo>
                  <a:close/>
                  <a:moveTo>
                    <a:pt x="17" y="9"/>
                  </a:moveTo>
                  <a:cubicBezTo>
                    <a:pt x="17" y="8"/>
                    <a:pt x="16" y="7"/>
                    <a:pt x="15" y="6"/>
                  </a:cubicBezTo>
                  <a:cubicBezTo>
                    <a:pt x="14" y="5"/>
                    <a:pt x="13" y="5"/>
                    <a:pt x="11" y="5"/>
                  </a:cubicBezTo>
                  <a:cubicBezTo>
                    <a:pt x="10" y="5"/>
                    <a:pt x="8" y="5"/>
                    <a:pt x="7" y="6"/>
                  </a:cubicBezTo>
                  <a:cubicBezTo>
                    <a:pt x="7" y="7"/>
                    <a:pt x="6" y="8"/>
                    <a:pt x="5" y="9"/>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314">
              <a:extLst>
                <a:ext uri="{FF2B5EF4-FFF2-40B4-BE49-F238E27FC236}">
                  <a16:creationId xmlns:a16="http://schemas.microsoft.com/office/drawing/2014/main" id="{E25DEE12-D840-4253-BF68-B2212924E9CF}"/>
                </a:ext>
              </a:extLst>
            </p:cNvPr>
            <p:cNvSpPr>
              <a:spLocks/>
            </p:cNvSpPr>
            <p:nvPr/>
          </p:nvSpPr>
          <p:spPr bwMode="auto">
            <a:xfrm>
              <a:off x="11952288" y="7529513"/>
              <a:ext cx="42863" cy="61913"/>
            </a:xfrm>
            <a:custGeom>
              <a:avLst/>
              <a:gdLst>
                <a:gd name="T0" fmla="*/ 16 w 16"/>
                <a:gd name="T1" fmla="*/ 4 h 23"/>
                <a:gd name="T2" fmla="*/ 12 w 16"/>
                <a:gd name="T3" fmla="*/ 7 h 23"/>
                <a:gd name="T4" fmla="*/ 8 w 16"/>
                <a:gd name="T5" fmla="*/ 5 h 23"/>
                <a:gd name="T6" fmla="*/ 7 w 16"/>
                <a:gd name="T7" fmla="*/ 6 h 23"/>
                <a:gd name="T8" fmla="*/ 6 w 16"/>
                <a:gd name="T9" fmla="*/ 7 h 23"/>
                <a:gd name="T10" fmla="*/ 7 w 16"/>
                <a:gd name="T11" fmla="*/ 7 h 23"/>
                <a:gd name="T12" fmla="*/ 8 w 16"/>
                <a:gd name="T13" fmla="*/ 8 h 23"/>
                <a:gd name="T14" fmla="*/ 10 w 16"/>
                <a:gd name="T15" fmla="*/ 9 h 23"/>
                <a:gd name="T16" fmla="*/ 15 w 16"/>
                <a:gd name="T17" fmla="*/ 13 h 23"/>
                <a:gd name="T18" fmla="*/ 16 w 16"/>
                <a:gd name="T19" fmla="*/ 16 h 23"/>
                <a:gd name="T20" fmla="*/ 14 w 16"/>
                <a:gd name="T21" fmla="*/ 21 h 23"/>
                <a:gd name="T22" fmla="*/ 8 w 16"/>
                <a:gd name="T23" fmla="*/ 23 h 23"/>
                <a:gd name="T24" fmla="*/ 0 w 16"/>
                <a:gd name="T25" fmla="*/ 20 h 23"/>
                <a:gd name="T26" fmla="*/ 4 w 16"/>
                <a:gd name="T27" fmla="*/ 16 h 23"/>
                <a:gd name="T28" fmla="*/ 6 w 16"/>
                <a:gd name="T29" fmla="*/ 18 h 23"/>
                <a:gd name="T30" fmla="*/ 8 w 16"/>
                <a:gd name="T31" fmla="*/ 18 h 23"/>
                <a:gd name="T32" fmla="*/ 10 w 16"/>
                <a:gd name="T33" fmla="*/ 18 h 23"/>
                <a:gd name="T34" fmla="*/ 11 w 16"/>
                <a:gd name="T35" fmla="*/ 17 h 23"/>
                <a:gd name="T36" fmla="*/ 8 w 16"/>
                <a:gd name="T37" fmla="*/ 14 h 23"/>
                <a:gd name="T38" fmla="*/ 7 w 16"/>
                <a:gd name="T39" fmla="*/ 13 h 23"/>
                <a:gd name="T40" fmla="*/ 1 w 16"/>
                <a:gd name="T41" fmla="*/ 7 h 23"/>
                <a:gd name="T42" fmla="*/ 3 w 16"/>
                <a:gd name="T43" fmla="*/ 2 h 23"/>
                <a:gd name="T44" fmla="*/ 8 w 16"/>
                <a:gd name="T45" fmla="*/ 0 h 23"/>
                <a:gd name="T46" fmla="*/ 12 w 16"/>
                <a:gd name="T47" fmla="*/ 1 h 23"/>
                <a:gd name="T48" fmla="*/ 16 w 16"/>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23">
                  <a:moveTo>
                    <a:pt x="16" y="4"/>
                  </a:moveTo>
                  <a:cubicBezTo>
                    <a:pt x="12" y="7"/>
                    <a:pt x="12" y="7"/>
                    <a:pt x="12" y="7"/>
                  </a:cubicBezTo>
                  <a:cubicBezTo>
                    <a:pt x="11" y="6"/>
                    <a:pt x="10" y="5"/>
                    <a:pt x="8" y="5"/>
                  </a:cubicBezTo>
                  <a:cubicBezTo>
                    <a:pt x="8" y="5"/>
                    <a:pt x="7" y="5"/>
                    <a:pt x="7" y="6"/>
                  </a:cubicBezTo>
                  <a:cubicBezTo>
                    <a:pt x="7" y="6"/>
                    <a:pt x="6" y="6"/>
                    <a:pt x="6" y="7"/>
                  </a:cubicBezTo>
                  <a:cubicBezTo>
                    <a:pt x="6" y="7"/>
                    <a:pt x="7" y="7"/>
                    <a:pt x="7" y="7"/>
                  </a:cubicBezTo>
                  <a:cubicBezTo>
                    <a:pt x="7" y="8"/>
                    <a:pt x="8" y="8"/>
                    <a:pt x="8" y="8"/>
                  </a:cubicBezTo>
                  <a:cubicBezTo>
                    <a:pt x="10" y="9"/>
                    <a:pt x="10" y="9"/>
                    <a:pt x="10" y="9"/>
                  </a:cubicBezTo>
                  <a:cubicBezTo>
                    <a:pt x="13" y="10"/>
                    <a:pt x="14" y="12"/>
                    <a:pt x="15" y="13"/>
                  </a:cubicBezTo>
                  <a:cubicBezTo>
                    <a:pt x="16" y="14"/>
                    <a:pt x="16" y="15"/>
                    <a:pt x="16" y="16"/>
                  </a:cubicBezTo>
                  <a:cubicBezTo>
                    <a:pt x="16" y="18"/>
                    <a:pt x="15" y="20"/>
                    <a:pt x="14" y="21"/>
                  </a:cubicBezTo>
                  <a:cubicBezTo>
                    <a:pt x="12" y="23"/>
                    <a:pt x="10" y="23"/>
                    <a:pt x="8" y="23"/>
                  </a:cubicBezTo>
                  <a:cubicBezTo>
                    <a:pt x="5" y="23"/>
                    <a:pt x="2" y="22"/>
                    <a:pt x="0" y="20"/>
                  </a:cubicBezTo>
                  <a:cubicBezTo>
                    <a:pt x="4" y="16"/>
                    <a:pt x="4" y="16"/>
                    <a:pt x="4" y="16"/>
                  </a:cubicBezTo>
                  <a:cubicBezTo>
                    <a:pt x="4" y="17"/>
                    <a:pt x="5" y="17"/>
                    <a:pt x="6" y="18"/>
                  </a:cubicBezTo>
                  <a:cubicBezTo>
                    <a:pt x="7" y="18"/>
                    <a:pt x="8" y="18"/>
                    <a:pt x="8" y="18"/>
                  </a:cubicBezTo>
                  <a:cubicBezTo>
                    <a:pt x="9" y="18"/>
                    <a:pt x="10" y="18"/>
                    <a:pt x="10" y="18"/>
                  </a:cubicBezTo>
                  <a:cubicBezTo>
                    <a:pt x="11" y="18"/>
                    <a:pt x="11" y="17"/>
                    <a:pt x="11" y="17"/>
                  </a:cubicBezTo>
                  <a:cubicBezTo>
                    <a:pt x="11" y="16"/>
                    <a:pt x="10" y="15"/>
                    <a:pt x="8" y="14"/>
                  </a:cubicBezTo>
                  <a:cubicBezTo>
                    <a:pt x="7" y="13"/>
                    <a:pt x="7" y="13"/>
                    <a:pt x="7" y="13"/>
                  </a:cubicBezTo>
                  <a:cubicBezTo>
                    <a:pt x="3" y="11"/>
                    <a:pt x="1" y="9"/>
                    <a:pt x="1" y="7"/>
                  </a:cubicBezTo>
                  <a:cubicBezTo>
                    <a:pt x="1" y="5"/>
                    <a:pt x="2" y="3"/>
                    <a:pt x="3" y="2"/>
                  </a:cubicBezTo>
                  <a:cubicBezTo>
                    <a:pt x="5" y="1"/>
                    <a:pt x="6" y="0"/>
                    <a:pt x="8" y="0"/>
                  </a:cubicBezTo>
                  <a:cubicBezTo>
                    <a:pt x="10" y="0"/>
                    <a:pt x="11" y="1"/>
                    <a:pt x="12" y="1"/>
                  </a:cubicBezTo>
                  <a:cubicBezTo>
                    <a:pt x="14" y="2"/>
                    <a:pt x="15" y="3"/>
                    <a:pt x="16"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315">
              <a:extLst>
                <a:ext uri="{FF2B5EF4-FFF2-40B4-BE49-F238E27FC236}">
                  <a16:creationId xmlns:a16="http://schemas.microsoft.com/office/drawing/2014/main" id="{DD054503-6137-4062-912E-13B8984048BF}"/>
                </a:ext>
              </a:extLst>
            </p:cNvPr>
            <p:cNvSpPr>
              <a:spLocks noEditPoints="1"/>
            </p:cNvSpPr>
            <p:nvPr/>
          </p:nvSpPr>
          <p:spPr bwMode="auto">
            <a:xfrm>
              <a:off x="11799888" y="7953375"/>
              <a:ext cx="63500" cy="61913"/>
            </a:xfrm>
            <a:custGeom>
              <a:avLst/>
              <a:gdLst>
                <a:gd name="T0" fmla="*/ 12 w 23"/>
                <a:gd name="T1" fmla="*/ 0 h 23"/>
                <a:gd name="T2" fmla="*/ 18 w 23"/>
                <a:gd name="T3" fmla="*/ 1 h 23"/>
                <a:gd name="T4" fmla="*/ 22 w 23"/>
                <a:gd name="T5" fmla="*/ 5 h 23"/>
                <a:gd name="T6" fmla="*/ 23 w 23"/>
                <a:gd name="T7" fmla="*/ 11 h 23"/>
                <a:gd name="T8" fmla="*/ 22 w 23"/>
                <a:gd name="T9" fmla="*/ 17 h 23"/>
                <a:gd name="T10" fmla="*/ 18 w 23"/>
                <a:gd name="T11" fmla="*/ 21 h 23"/>
                <a:gd name="T12" fmla="*/ 12 w 23"/>
                <a:gd name="T13" fmla="*/ 23 h 23"/>
                <a:gd name="T14" fmla="*/ 4 w 23"/>
                <a:gd name="T15" fmla="*/ 19 h 23"/>
                <a:gd name="T16" fmla="*/ 0 w 23"/>
                <a:gd name="T17" fmla="*/ 11 h 23"/>
                <a:gd name="T18" fmla="*/ 4 w 23"/>
                <a:gd name="T19" fmla="*/ 3 h 23"/>
                <a:gd name="T20" fmla="*/ 12 w 23"/>
                <a:gd name="T21" fmla="*/ 0 h 23"/>
                <a:gd name="T22" fmla="*/ 12 w 23"/>
                <a:gd name="T23" fmla="*/ 5 h 23"/>
                <a:gd name="T24" fmla="*/ 8 w 23"/>
                <a:gd name="T25" fmla="*/ 7 h 23"/>
                <a:gd name="T26" fmla="*/ 6 w 23"/>
                <a:gd name="T27" fmla="*/ 11 h 23"/>
                <a:gd name="T28" fmla="*/ 8 w 23"/>
                <a:gd name="T29" fmla="*/ 16 h 23"/>
                <a:gd name="T30" fmla="*/ 12 w 23"/>
                <a:gd name="T31" fmla="*/ 18 h 23"/>
                <a:gd name="T32" fmla="*/ 16 w 23"/>
                <a:gd name="T33" fmla="*/ 16 h 23"/>
                <a:gd name="T34" fmla="*/ 18 w 23"/>
                <a:gd name="T35" fmla="*/ 11 h 23"/>
                <a:gd name="T36" fmla="*/ 16 w 23"/>
                <a:gd name="T37" fmla="*/ 7 h 23"/>
                <a:gd name="T38" fmla="*/ 12 w 23"/>
                <a:gd name="T3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3">
                  <a:moveTo>
                    <a:pt x="12" y="0"/>
                  </a:moveTo>
                  <a:cubicBezTo>
                    <a:pt x="14" y="0"/>
                    <a:pt x="16" y="0"/>
                    <a:pt x="18" y="1"/>
                  </a:cubicBezTo>
                  <a:cubicBezTo>
                    <a:pt x="20" y="2"/>
                    <a:pt x="21" y="4"/>
                    <a:pt x="22" y="5"/>
                  </a:cubicBezTo>
                  <a:cubicBezTo>
                    <a:pt x="23" y="7"/>
                    <a:pt x="23" y="9"/>
                    <a:pt x="23" y="11"/>
                  </a:cubicBezTo>
                  <a:cubicBezTo>
                    <a:pt x="23" y="13"/>
                    <a:pt x="23" y="15"/>
                    <a:pt x="22" y="17"/>
                  </a:cubicBezTo>
                  <a:cubicBezTo>
                    <a:pt x="21" y="19"/>
                    <a:pt x="20" y="20"/>
                    <a:pt x="18" y="21"/>
                  </a:cubicBezTo>
                  <a:cubicBezTo>
                    <a:pt x="16" y="22"/>
                    <a:pt x="14" y="23"/>
                    <a:pt x="12" y="23"/>
                  </a:cubicBezTo>
                  <a:cubicBezTo>
                    <a:pt x="9" y="23"/>
                    <a:pt x="6" y="22"/>
                    <a:pt x="4" y="19"/>
                  </a:cubicBezTo>
                  <a:cubicBezTo>
                    <a:pt x="2" y="17"/>
                    <a:pt x="0" y="14"/>
                    <a:pt x="0" y="11"/>
                  </a:cubicBezTo>
                  <a:cubicBezTo>
                    <a:pt x="0" y="8"/>
                    <a:pt x="2" y="5"/>
                    <a:pt x="4" y="3"/>
                  </a:cubicBezTo>
                  <a:cubicBezTo>
                    <a:pt x="6" y="1"/>
                    <a:pt x="9" y="0"/>
                    <a:pt x="12" y="0"/>
                  </a:cubicBezTo>
                  <a:close/>
                  <a:moveTo>
                    <a:pt x="12" y="5"/>
                  </a:moveTo>
                  <a:cubicBezTo>
                    <a:pt x="10" y="5"/>
                    <a:pt x="9" y="5"/>
                    <a:pt x="8" y="7"/>
                  </a:cubicBezTo>
                  <a:cubicBezTo>
                    <a:pt x="7" y="8"/>
                    <a:pt x="6" y="9"/>
                    <a:pt x="6" y="11"/>
                  </a:cubicBezTo>
                  <a:cubicBezTo>
                    <a:pt x="6" y="13"/>
                    <a:pt x="7" y="15"/>
                    <a:pt x="8" y="16"/>
                  </a:cubicBezTo>
                  <a:cubicBezTo>
                    <a:pt x="9" y="17"/>
                    <a:pt x="10" y="18"/>
                    <a:pt x="12" y="18"/>
                  </a:cubicBezTo>
                  <a:cubicBezTo>
                    <a:pt x="14" y="18"/>
                    <a:pt x="15" y="17"/>
                    <a:pt x="16" y="16"/>
                  </a:cubicBezTo>
                  <a:cubicBezTo>
                    <a:pt x="17" y="15"/>
                    <a:pt x="18" y="13"/>
                    <a:pt x="18" y="11"/>
                  </a:cubicBezTo>
                  <a:cubicBezTo>
                    <a:pt x="18" y="9"/>
                    <a:pt x="17" y="8"/>
                    <a:pt x="16" y="7"/>
                  </a:cubicBezTo>
                  <a:cubicBezTo>
                    <a:pt x="15" y="5"/>
                    <a:pt x="14" y="5"/>
                    <a:pt x="1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316">
              <a:extLst>
                <a:ext uri="{FF2B5EF4-FFF2-40B4-BE49-F238E27FC236}">
                  <a16:creationId xmlns:a16="http://schemas.microsoft.com/office/drawing/2014/main" id="{2E7B42F6-0ACB-4F0B-AF79-F9DB06646793}"/>
                </a:ext>
              </a:extLst>
            </p:cNvPr>
            <p:cNvSpPr>
              <a:spLocks/>
            </p:cNvSpPr>
            <p:nvPr/>
          </p:nvSpPr>
          <p:spPr bwMode="auto">
            <a:xfrm>
              <a:off x="11868150" y="7927975"/>
              <a:ext cx="33338" cy="84138"/>
            </a:xfrm>
            <a:custGeom>
              <a:avLst/>
              <a:gdLst>
                <a:gd name="T0" fmla="*/ 0 w 12"/>
                <a:gd name="T1" fmla="*/ 9 h 31"/>
                <a:gd name="T2" fmla="*/ 2 w 12"/>
                <a:gd name="T3" fmla="*/ 9 h 31"/>
                <a:gd name="T4" fmla="*/ 2 w 12"/>
                <a:gd name="T5" fmla="*/ 4 h 31"/>
                <a:gd name="T6" fmla="*/ 4 w 12"/>
                <a:gd name="T7" fmla="*/ 1 h 31"/>
                <a:gd name="T8" fmla="*/ 8 w 12"/>
                <a:gd name="T9" fmla="*/ 0 h 31"/>
                <a:gd name="T10" fmla="*/ 12 w 12"/>
                <a:gd name="T11" fmla="*/ 1 h 31"/>
                <a:gd name="T12" fmla="*/ 12 w 12"/>
                <a:gd name="T13" fmla="*/ 5 h 31"/>
                <a:gd name="T14" fmla="*/ 10 w 12"/>
                <a:gd name="T15" fmla="*/ 5 h 31"/>
                <a:gd name="T16" fmla="*/ 8 w 12"/>
                <a:gd name="T17" fmla="*/ 5 h 31"/>
                <a:gd name="T18" fmla="*/ 8 w 12"/>
                <a:gd name="T19" fmla="*/ 6 h 31"/>
                <a:gd name="T20" fmla="*/ 8 w 12"/>
                <a:gd name="T21" fmla="*/ 9 h 31"/>
                <a:gd name="T22" fmla="*/ 11 w 12"/>
                <a:gd name="T23" fmla="*/ 9 h 31"/>
                <a:gd name="T24" fmla="*/ 11 w 12"/>
                <a:gd name="T25" fmla="*/ 14 h 31"/>
                <a:gd name="T26" fmla="*/ 8 w 12"/>
                <a:gd name="T27" fmla="*/ 14 h 31"/>
                <a:gd name="T28" fmla="*/ 8 w 12"/>
                <a:gd name="T29" fmla="*/ 31 h 31"/>
                <a:gd name="T30" fmla="*/ 2 w 12"/>
                <a:gd name="T31" fmla="*/ 31 h 31"/>
                <a:gd name="T32" fmla="*/ 2 w 12"/>
                <a:gd name="T33" fmla="*/ 14 h 31"/>
                <a:gd name="T34" fmla="*/ 0 w 12"/>
                <a:gd name="T35" fmla="*/ 14 h 31"/>
                <a:gd name="T36" fmla="*/ 0 w 12"/>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31">
                  <a:moveTo>
                    <a:pt x="0" y="9"/>
                  </a:moveTo>
                  <a:cubicBezTo>
                    <a:pt x="2" y="9"/>
                    <a:pt x="2" y="9"/>
                    <a:pt x="2" y="9"/>
                  </a:cubicBezTo>
                  <a:cubicBezTo>
                    <a:pt x="2" y="6"/>
                    <a:pt x="2" y="5"/>
                    <a:pt x="2" y="4"/>
                  </a:cubicBezTo>
                  <a:cubicBezTo>
                    <a:pt x="3" y="3"/>
                    <a:pt x="3" y="2"/>
                    <a:pt x="4" y="1"/>
                  </a:cubicBezTo>
                  <a:cubicBezTo>
                    <a:pt x="5" y="0"/>
                    <a:pt x="6" y="0"/>
                    <a:pt x="8" y="0"/>
                  </a:cubicBezTo>
                  <a:cubicBezTo>
                    <a:pt x="9" y="0"/>
                    <a:pt x="10" y="0"/>
                    <a:pt x="12" y="1"/>
                  </a:cubicBezTo>
                  <a:cubicBezTo>
                    <a:pt x="12" y="5"/>
                    <a:pt x="12" y="5"/>
                    <a:pt x="12" y="5"/>
                  </a:cubicBezTo>
                  <a:cubicBezTo>
                    <a:pt x="11" y="5"/>
                    <a:pt x="10" y="5"/>
                    <a:pt x="10" y="5"/>
                  </a:cubicBezTo>
                  <a:cubicBezTo>
                    <a:pt x="9" y="5"/>
                    <a:pt x="8" y="5"/>
                    <a:pt x="8" y="5"/>
                  </a:cubicBezTo>
                  <a:cubicBezTo>
                    <a:pt x="8" y="5"/>
                    <a:pt x="8" y="6"/>
                    <a:pt x="8" y="6"/>
                  </a:cubicBezTo>
                  <a:cubicBezTo>
                    <a:pt x="8" y="9"/>
                    <a:pt x="8" y="9"/>
                    <a:pt x="8" y="9"/>
                  </a:cubicBezTo>
                  <a:cubicBezTo>
                    <a:pt x="11" y="9"/>
                    <a:pt x="11" y="9"/>
                    <a:pt x="11" y="9"/>
                  </a:cubicBezTo>
                  <a:cubicBezTo>
                    <a:pt x="11" y="14"/>
                    <a:pt x="11" y="14"/>
                    <a:pt x="11" y="14"/>
                  </a:cubicBezTo>
                  <a:cubicBezTo>
                    <a:pt x="8" y="14"/>
                    <a:pt x="8" y="14"/>
                    <a:pt x="8" y="14"/>
                  </a:cubicBezTo>
                  <a:cubicBezTo>
                    <a:pt x="8" y="31"/>
                    <a:pt x="8" y="31"/>
                    <a:pt x="8"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317">
              <a:extLst>
                <a:ext uri="{FF2B5EF4-FFF2-40B4-BE49-F238E27FC236}">
                  <a16:creationId xmlns:a16="http://schemas.microsoft.com/office/drawing/2014/main" id="{971B589A-0254-4DB3-ACE4-C48F73464E40}"/>
                </a:ext>
              </a:extLst>
            </p:cNvPr>
            <p:cNvSpPr>
              <a:spLocks/>
            </p:cNvSpPr>
            <p:nvPr/>
          </p:nvSpPr>
          <p:spPr bwMode="auto">
            <a:xfrm>
              <a:off x="11901488" y="7927975"/>
              <a:ext cx="28575" cy="84138"/>
            </a:xfrm>
            <a:custGeom>
              <a:avLst/>
              <a:gdLst>
                <a:gd name="T0" fmla="*/ 0 w 11"/>
                <a:gd name="T1" fmla="*/ 9 h 31"/>
                <a:gd name="T2" fmla="*/ 2 w 11"/>
                <a:gd name="T3" fmla="*/ 9 h 31"/>
                <a:gd name="T4" fmla="*/ 2 w 11"/>
                <a:gd name="T5" fmla="*/ 4 h 31"/>
                <a:gd name="T6" fmla="*/ 4 w 11"/>
                <a:gd name="T7" fmla="*/ 1 h 31"/>
                <a:gd name="T8" fmla="*/ 7 w 11"/>
                <a:gd name="T9" fmla="*/ 0 h 31"/>
                <a:gd name="T10" fmla="*/ 11 w 11"/>
                <a:gd name="T11" fmla="*/ 1 h 31"/>
                <a:gd name="T12" fmla="*/ 11 w 11"/>
                <a:gd name="T13" fmla="*/ 5 h 31"/>
                <a:gd name="T14" fmla="*/ 9 w 11"/>
                <a:gd name="T15" fmla="*/ 5 h 31"/>
                <a:gd name="T16" fmla="*/ 8 w 11"/>
                <a:gd name="T17" fmla="*/ 5 h 31"/>
                <a:gd name="T18" fmla="*/ 7 w 11"/>
                <a:gd name="T19" fmla="*/ 6 h 31"/>
                <a:gd name="T20" fmla="*/ 7 w 11"/>
                <a:gd name="T21" fmla="*/ 9 h 31"/>
                <a:gd name="T22" fmla="*/ 11 w 11"/>
                <a:gd name="T23" fmla="*/ 9 h 31"/>
                <a:gd name="T24" fmla="*/ 11 w 11"/>
                <a:gd name="T25" fmla="*/ 14 h 31"/>
                <a:gd name="T26" fmla="*/ 7 w 11"/>
                <a:gd name="T27" fmla="*/ 14 h 31"/>
                <a:gd name="T28" fmla="*/ 7 w 11"/>
                <a:gd name="T29" fmla="*/ 31 h 31"/>
                <a:gd name="T30" fmla="*/ 2 w 11"/>
                <a:gd name="T31" fmla="*/ 31 h 31"/>
                <a:gd name="T32" fmla="*/ 2 w 11"/>
                <a:gd name="T33" fmla="*/ 14 h 31"/>
                <a:gd name="T34" fmla="*/ 0 w 11"/>
                <a:gd name="T35" fmla="*/ 14 h 31"/>
                <a:gd name="T36" fmla="*/ 0 w 11"/>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31">
                  <a:moveTo>
                    <a:pt x="0" y="9"/>
                  </a:moveTo>
                  <a:cubicBezTo>
                    <a:pt x="2" y="9"/>
                    <a:pt x="2" y="9"/>
                    <a:pt x="2" y="9"/>
                  </a:cubicBezTo>
                  <a:cubicBezTo>
                    <a:pt x="2" y="6"/>
                    <a:pt x="2" y="5"/>
                    <a:pt x="2" y="4"/>
                  </a:cubicBezTo>
                  <a:cubicBezTo>
                    <a:pt x="2" y="3"/>
                    <a:pt x="3" y="2"/>
                    <a:pt x="4" y="1"/>
                  </a:cubicBezTo>
                  <a:cubicBezTo>
                    <a:pt x="4" y="0"/>
                    <a:pt x="6" y="0"/>
                    <a:pt x="7" y="0"/>
                  </a:cubicBezTo>
                  <a:cubicBezTo>
                    <a:pt x="8" y="0"/>
                    <a:pt x="10" y="0"/>
                    <a:pt x="11" y="1"/>
                  </a:cubicBezTo>
                  <a:cubicBezTo>
                    <a:pt x="11" y="5"/>
                    <a:pt x="11" y="5"/>
                    <a:pt x="11" y="5"/>
                  </a:cubicBezTo>
                  <a:cubicBezTo>
                    <a:pt x="10" y="5"/>
                    <a:pt x="10" y="5"/>
                    <a:pt x="9" y="5"/>
                  </a:cubicBezTo>
                  <a:cubicBezTo>
                    <a:pt x="8" y="5"/>
                    <a:pt x="8" y="5"/>
                    <a:pt x="8" y="5"/>
                  </a:cubicBezTo>
                  <a:cubicBezTo>
                    <a:pt x="8" y="5"/>
                    <a:pt x="7" y="6"/>
                    <a:pt x="7" y="6"/>
                  </a:cubicBezTo>
                  <a:cubicBezTo>
                    <a:pt x="7" y="9"/>
                    <a:pt x="7" y="9"/>
                    <a:pt x="7" y="9"/>
                  </a:cubicBezTo>
                  <a:cubicBezTo>
                    <a:pt x="11" y="9"/>
                    <a:pt x="11" y="9"/>
                    <a:pt x="11" y="9"/>
                  </a:cubicBezTo>
                  <a:cubicBezTo>
                    <a:pt x="11" y="14"/>
                    <a:pt x="11" y="14"/>
                    <a:pt x="11" y="14"/>
                  </a:cubicBezTo>
                  <a:cubicBezTo>
                    <a:pt x="7" y="14"/>
                    <a:pt x="7" y="14"/>
                    <a:pt x="7" y="14"/>
                  </a:cubicBezTo>
                  <a:cubicBezTo>
                    <a:pt x="7" y="31"/>
                    <a:pt x="7" y="31"/>
                    <a:pt x="7"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318">
              <a:extLst>
                <a:ext uri="{FF2B5EF4-FFF2-40B4-BE49-F238E27FC236}">
                  <a16:creationId xmlns:a16="http://schemas.microsoft.com/office/drawing/2014/main" id="{2ED5DDD5-CFC0-4602-9F96-59E35FB2DC1B}"/>
                </a:ext>
              </a:extLst>
            </p:cNvPr>
            <p:cNvSpPr>
              <a:spLocks/>
            </p:cNvSpPr>
            <p:nvPr/>
          </p:nvSpPr>
          <p:spPr bwMode="auto">
            <a:xfrm>
              <a:off x="11814175" y="5762625"/>
              <a:ext cx="157163" cy="792163"/>
            </a:xfrm>
            <a:custGeom>
              <a:avLst/>
              <a:gdLst>
                <a:gd name="T0" fmla="*/ 42 w 58"/>
                <a:gd name="T1" fmla="*/ 0 h 292"/>
                <a:gd name="T2" fmla="*/ 24 w 58"/>
                <a:gd name="T3" fmla="*/ 107 h 292"/>
                <a:gd name="T4" fmla="*/ 42 w 58"/>
                <a:gd name="T5" fmla="*/ 279 h 292"/>
                <a:gd name="T6" fmla="*/ 17 w 58"/>
                <a:gd name="T7" fmla="*/ 275 h 292"/>
              </a:gdLst>
              <a:ahLst/>
              <a:cxnLst>
                <a:cxn ang="0">
                  <a:pos x="T0" y="T1"/>
                </a:cxn>
                <a:cxn ang="0">
                  <a:pos x="T2" y="T3"/>
                </a:cxn>
                <a:cxn ang="0">
                  <a:pos x="T4" y="T5"/>
                </a:cxn>
                <a:cxn ang="0">
                  <a:pos x="T6" y="T7"/>
                </a:cxn>
              </a:cxnLst>
              <a:rect l="0" t="0" r="r" b="b"/>
              <a:pathLst>
                <a:path w="58" h="292">
                  <a:moveTo>
                    <a:pt x="42" y="0"/>
                  </a:moveTo>
                  <a:cubicBezTo>
                    <a:pt x="42" y="0"/>
                    <a:pt x="0" y="51"/>
                    <a:pt x="24" y="107"/>
                  </a:cubicBezTo>
                  <a:cubicBezTo>
                    <a:pt x="49" y="163"/>
                    <a:pt x="58" y="266"/>
                    <a:pt x="42" y="279"/>
                  </a:cubicBezTo>
                  <a:cubicBezTo>
                    <a:pt x="27" y="292"/>
                    <a:pt x="17" y="275"/>
                    <a:pt x="17" y="275"/>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319">
              <a:extLst>
                <a:ext uri="{FF2B5EF4-FFF2-40B4-BE49-F238E27FC236}">
                  <a16:creationId xmlns:a16="http://schemas.microsoft.com/office/drawing/2014/main" id="{F417D557-782D-4E4F-90F6-04289C260BD6}"/>
                </a:ext>
              </a:extLst>
            </p:cNvPr>
            <p:cNvSpPr>
              <a:spLocks/>
            </p:cNvSpPr>
            <p:nvPr/>
          </p:nvSpPr>
          <p:spPr bwMode="auto">
            <a:xfrm>
              <a:off x="10426700" y="5211763"/>
              <a:ext cx="468313" cy="627063"/>
            </a:xfrm>
            <a:custGeom>
              <a:avLst/>
              <a:gdLst>
                <a:gd name="T0" fmla="*/ 173 w 173"/>
                <a:gd name="T1" fmla="*/ 231 h 231"/>
                <a:gd name="T2" fmla="*/ 72 w 173"/>
                <a:gd name="T3" fmla="*/ 231 h 231"/>
                <a:gd name="T4" fmla="*/ 0 w 173"/>
                <a:gd name="T5" fmla="*/ 159 h 231"/>
                <a:gd name="T6" fmla="*/ 0 w 173"/>
                <a:gd name="T7" fmla="*/ 0 h 231"/>
                <a:gd name="T8" fmla="*/ 173 w 173"/>
                <a:gd name="T9" fmla="*/ 0 h 231"/>
                <a:gd name="T10" fmla="*/ 173 w 173"/>
                <a:gd name="T11" fmla="*/ 231 h 231"/>
              </a:gdLst>
              <a:ahLst/>
              <a:cxnLst>
                <a:cxn ang="0">
                  <a:pos x="T0" y="T1"/>
                </a:cxn>
                <a:cxn ang="0">
                  <a:pos x="T2" y="T3"/>
                </a:cxn>
                <a:cxn ang="0">
                  <a:pos x="T4" y="T5"/>
                </a:cxn>
                <a:cxn ang="0">
                  <a:pos x="T6" y="T7"/>
                </a:cxn>
                <a:cxn ang="0">
                  <a:pos x="T8" y="T9"/>
                </a:cxn>
                <a:cxn ang="0">
                  <a:pos x="T10" y="T11"/>
                </a:cxn>
              </a:cxnLst>
              <a:rect l="0" t="0" r="r" b="b"/>
              <a:pathLst>
                <a:path w="173" h="231">
                  <a:moveTo>
                    <a:pt x="173" y="231"/>
                  </a:moveTo>
                  <a:cubicBezTo>
                    <a:pt x="72" y="231"/>
                    <a:pt x="72" y="231"/>
                    <a:pt x="72" y="231"/>
                  </a:cubicBezTo>
                  <a:cubicBezTo>
                    <a:pt x="32" y="231"/>
                    <a:pt x="0" y="198"/>
                    <a:pt x="0" y="159"/>
                  </a:cubicBezTo>
                  <a:cubicBezTo>
                    <a:pt x="0" y="0"/>
                    <a:pt x="0" y="0"/>
                    <a:pt x="0" y="0"/>
                  </a:cubicBezTo>
                  <a:cubicBezTo>
                    <a:pt x="173" y="0"/>
                    <a:pt x="173" y="0"/>
                    <a:pt x="173" y="0"/>
                  </a:cubicBezTo>
                  <a:lnTo>
                    <a:pt x="173" y="231"/>
                  </a:ln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Rectangle 320">
              <a:extLst>
                <a:ext uri="{FF2B5EF4-FFF2-40B4-BE49-F238E27FC236}">
                  <a16:creationId xmlns:a16="http://schemas.microsoft.com/office/drawing/2014/main" id="{B719BB3F-BA2A-458F-9CA9-FCF10292E97F}"/>
                </a:ext>
              </a:extLst>
            </p:cNvPr>
            <p:cNvSpPr>
              <a:spLocks noChangeArrowheads="1"/>
            </p:cNvSpPr>
            <p:nvPr/>
          </p:nvSpPr>
          <p:spPr bwMode="auto">
            <a:xfrm>
              <a:off x="10895013" y="5211763"/>
              <a:ext cx="471488"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Rectangle 321">
              <a:extLst>
                <a:ext uri="{FF2B5EF4-FFF2-40B4-BE49-F238E27FC236}">
                  <a16:creationId xmlns:a16="http://schemas.microsoft.com/office/drawing/2014/main" id="{8A14136B-6D58-4D17-B21C-AAA9AAF6ECC6}"/>
                </a:ext>
              </a:extLst>
            </p:cNvPr>
            <p:cNvSpPr>
              <a:spLocks noChangeArrowheads="1"/>
            </p:cNvSpPr>
            <p:nvPr/>
          </p:nvSpPr>
          <p:spPr bwMode="auto">
            <a:xfrm>
              <a:off x="11366500" y="5211763"/>
              <a:ext cx="469900"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Rectangle 322">
              <a:extLst>
                <a:ext uri="{FF2B5EF4-FFF2-40B4-BE49-F238E27FC236}">
                  <a16:creationId xmlns:a16="http://schemas.microsoft.com/office/drawing/2014/main" id="{FF63982B-9F64-49F8-B4A0-203ADC89E59C}"/>
                </a:ext>
              </a:extLst>
            </p:cNvPr>
            <p:cNvSpPr>
              <a:spLocks noChangeArrowheads="1"/>
            </p:cNvSpPr>
            <p:nvPr/>
          </p:nvSpPr>
          <p:spPr bwMode="auto">
            <a:xfrm>
              <a:off x="118364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Rectangle 323">
              <a:extLst>
                <a:ext uri="{FF2B5EF4-FFF2-40B4-BE49-F238E27FC236}">
                  <a16:creationId xmlns:a16="http://schemas.microsoft.com/office/drawing/2014/main" id="{BEB98D2A-6526-413B-83E2-8F079DB97C9D}"/>
                </a:ext>
              </a:extLst>
            </p:cNvPr>
            <p:cNvSpPr>
              <a:spLocks noChangeArrowheads="1"/>
            </p:cNvSpPr>
            <p:nvPr/>
          </p:nvSpPr>
          <p:spPr bwMode="auto">
            <a:xfrm>
              <a:off x="12304713" y="5211763"/>
              <a:ext cx="471488"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Rectangle 324">
              <a:extLst>
                <a:ext uri="{FF2B5EF4-FFF2-40B4-BE49-F238E27FC236}">
                  <a16:creationId xmlns:a16="http://schemas.microsoft.com/office/drawing/2014/main" id="{66F57655-8E0F-4F27-B06F-954F1C96C106}"/>
                </a:ext>
              </a:extLst>
            </p:cNvPr>
            <p:cNvSpPr>
              <a:spLocks noChangeArrowheads="1"/>
            </p:cNvSpPr>
            <p:nvPr/>
          </p:nvSpPr>
          <p:spPr bwMode="auto">
            <a:xfrm>
              <a:off x="127762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325">
              <a:extLst>
                <a:ext uri="{FF2B5EF4-FFF2-40B4-BE49-F238E27FC236}">
                  <a16:creationId xmlns:a16="http://schemas.microsoft.com/office/drawing/2014/main" id="{B0A78D1F-39E5-4208-8E88-D665647109A0}"/>
                </a:ext>
              </a:extLst>
            </p:cNvPr>
            <p:cNvSpPr>
              <a:spLocks/>
            </p:cNvSpPr>
            <p:nvPr/>
          </p:nvSpPr>
          <p:spPr bwMode="auto">
            <a:xfrm>
              <a:off x="13244513" y="5211763"/>
              <a:ext cx="471488" cy="627063"/>
            </a:xfrm>
            <a:custGeom>
              <a:avLst/>
              <a:gdLst>
                <a:gd name="T0" fmla="*/ 102 w 174"/>
                <a:gd name="T1" fmla="*/ 231 h 231"/>
                <a:gd name="T2" fmla="*/ 0 w 174"/>
                <a:gd name="T3" fmla="*/ 231 h 231"/>
                <a:gd name="T4" fmla="*/ 0 w 174"/>
                <a:gd name="T5" fmla="*/ 0 h 231"/>
                <a:gd name="T6" fmla="*/ 174 w 174"/>
                <a:gd name="T7" fmla="*/ 0 h 231"/>
                <a:gd name="T8" fmla="*/ 174 w 174"/>
                <a:gd name="T9" fmla="*/ 159 h 231"/>
                <a:gd name="T10" fmla="*/ 102 w 174"/>
                <a:gd name="T11" fmla="*/ 231 h 231"/>
              </a:gdLst>
              <a:ahLst/>
              <a:cxnLst>
                <a:cxn ang="0">
                  <a:pos x="T0" y="T1"/>
                </a:cxn>
                <a:cxn ang="0">
                  <a:pos x="T2" y="T3"/>
                </a:cxn>
                <a:cxn ang="0">
                  <a:pos x="T4" y="T5"/>
                </a:cxn>
                <a:cxn ang="0">
                  <a:pos x="T6" y="T7"/>
                </a:cxn>
                <a:cxn ang="0">
                  <a:pos x="T8" y="T9"/>
                </a:cxn>
                <a:cxn ang="0">
                  <a:pos x="T10" y="T11"/>
                </a:cxn>
              </a:cxnLst>
              <a:rect l="0" t="0" r="r" b="b"/>
              <a:pathLst>
                <a:path w="174" h="231">
                  <a:moveTo>
                    <a:pt x="102" y="231"/>
                  </a:moveTo>
                  <a:cubicBezTo>
                    <a:pt x="0" y="231"/>
                    <a:pt x="0" y="231"/>
                    <a:pt x="0" y="231"/>
                  </a:cubicBezTo>
                  <a:cubicBezTo>
                    <a:pt x="0" y="0"/>
                    <a:pt x="0" y="0"/>
                    <a:pt x="0" y="0"/>
                  </a:cubicBezTo>
                  <a:cubicBezTo>
                    <a:pt x="174" y="0"/>
                    <a:pt x="174" y="0"/>
                    <a:pt x="174" y="0"/>
                  </a:cubicBezTo>
                  <a:cubicBezTo>
                    <a:pt x="174" y="159"/>
                    <a:pt x="174" y="159"/>
                    <a:pt x="174" y="159"/>
                  </a:cubicBezTo>
                  <a:cubicBezTo>
                    <a:pt x="174" y="198"/>
                    <a:pt x="141" y="231"/>
                    <a:pt x="102" y="231"/>
                  </a:cubicBez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26">
              <a:extLst>
                <a:ext uri="{FF2B5EF4-FFF2-40B4-BE49-F238E27FC236}">
                  <a16:creationId xmlns:a16="http://schemas.microsoft.com/office/drawing/2014/main" id="{A46622A0-6375-4EE8-BCB1-A4D65BF15612}"/>
                </a:ext>
              </a:extLst>
            </p:cNvPr>
            <p:cNvSpPr>
              <a:spLocks/>
            </p:cNvSpPr>
            <p:nvPr/>
          </p:nvSpPr>
          <p:spPr bwMode="auto">
            <a:xfrm>
              <a:off x="10426700" y="4916488"/>
              <a:ext cx="812800" cy="295275"/>
            </a:xfrm>
            <a:custGeom>
              <a:avLst/>
              <a:gdLst>
                <a:gd name="T0" fmla="*/ 295 w 512"/>
                <a:gd name="T1" fmla="*/ 186 h 186"/>
                <a:gd name="T2" fmla="*/ 0 w 512"/>
                <a:gd name="T3" fmla="*/ 186 h 186"/>
                <a:gd name="T4" fmla="*/ 302 w 512"/>
                <a:gd name="T5" fmla="*/ 0 h 186"/>
                <a:gd name="T6" fmla="*/ 512 w 512"/>
                <a:gd name="T7" fmla="*/ 0 h 186"/>
                <a:gd name="T8" fmla="*/ 295 w 512"/>
                <a:gd name="T9" fmla="*/ 186 h 186"/>
              </a:gdLst>
              <a:ahLst/>
              <a:cxnLst>
                <a:cxn ang="0">
                  <a:pos x="T0" y="T1"/>
                </a:cxn>
                <a:cxn ang="0">
                  <a:pos x="T2" y="T3"/>
                </a:cxn>
                <a:cxn ang="0">
                  <a:pos x="T4" y="T5"/>
                </a:cxn>
                <a:cxn ang="0">
                  <a:pos x="T6" y="T7"/>
                </a:cxn>
                <a:cxn ang="0">
                  <a:pos x="T8" y="T9"/>
                </a:cxn>
              </a:cxnLst>
              <a:rect l="0" t="0" r="r" b="b"/>
              <a:pathLst>
                <a:path w="512" h="186">
                  <a:moveTo>
                    <a:pt x="295" y="186"/>
                  </a:moveTo>
                  <a:lnTo>
                    <a:pt x="0" y="186"/>
                  </a:lnTo>
                  <a:lnTo>
                    <a:pt x="302" y="0"/>
                  </a:lnTo>
                  <a:lnTo>
                    <a:pt x="512" y="0"/>
                  </a:lnTo>
                  <a:lnTo>
                    <a:pt x="295"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27">
              <a:extLst>
                <a:ext uri="{FF2B5EF4-FFF2-40B4-BE49-F238E27FC236}">
                  <a16:creationId xmlns:a16="http://schemas.microsoft.com/office/drawing/2014/main" id="{305EAC7A-C94F-482D-9B53-83A84EA4BC4D}"/>
                </a:ext>
              </a:extLst>
            </p:cNvPr>
            <p:cNvSpPr>
              <a:spLocks/>
            </p:cNvSpPr>
            <p:nvPr/>
          </p:nvSpPr>
          <p:spPr bwMode="auto">
            <a:xfrm>
              <a:off x="10895013" y="4916488"/>
              <a:ext cx="674688" cy="295275"/>
            </a:xfrm>
            <a:custGeom>
              <a:avLst/>
              <a:gdLst>
                <a:gd name="T0" fmla="*/ 297 w 425"/>
                <a:gd name="T1" fmla="*/ 186 h 186"/>
                <a:gd name="T2" fmla="*/ 0 w 425"/>
                <a:gd name="T3" fmla="*/ 186 h 186"/>
                <a:gd name="T4" fmla="*/ 217 w 425"/>
                <a:gd name="T5" fmla="*/ 0 h 186"/>
                <a:gd name="T6" fmla="*/ 425 w 425"/>
                <a:gd name="T7" fmla="*/ 0 h 186"/>
                <a:gd name="T8" fmla="*/ 297 w 425"/>
                <a:gd name="T9" fmla="*/ 186 h 186"/>
              </a:gdLst>
              <a:ahLst/>
              <a:cxnLst>
                <a:cxn ang="0">
                  <a:pos x="T0" y="T1"/>
                </a:cxn>
                <a:cxn ang="0">
                  <a:pos x="T2" y="T3"/>
                </a:cxn>
                <a:cxn ang="0">
                  <a:pos x="T4" y="T5"/>
                </a:cxn>
                <a:cxn ang="0">
                  <a:pos x="T6" y="T7"/>
                </a:cxn>
                <a:cxn ang="0">
                  <a:pos x="T8" y="T9"/>
                </a:cxn>
              </a:cxnLst>
              <a:rect l="0" t="0" r="r" b="b"/>
              <a:pathLst>
                <a:path w="425" h="186">
                  <a:moveTo>
                    <a:pt x="297" y="186"/>
                  </a:moveTo>
                  <a:lnTo>
                    <a:pt x="0" y="186"/>
                  </a:lnTo>
                  <a:lnTo>
                    <a:pt x="217" y="0"/>
                  </a:lnTo>
                  <a:lnTo>
                    <a:pt x="425" y="0"/>
                  </a:lnTo>
                  <a:lnTo>
                    <a:pt x="297"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8">
              <a:extLst>
                <a:ext uri="{FF2B5EF4-FFF2-40B4-BE49-F238E27FC236}">
                  <a16:creationId xmlns:a16="http://schemas.microsoft.com/office/drawing/2014/main" id="{CB8EAAA6-AE17-43F5-A28F-803BC2C00D98}"/>
                </a:ext>
              </a:extLst>
            </p:cNvPr>
            <p:cNvSpPr>
              <a:spLocks/>
            </p:cNvSpPr>
            <p:nvPr/>
          </p:nvSpPr>
          <p:spPr bwMode="auto">
            <a:xfrm>
              <a:off x="11366500" y="4916488"/>
              <a:ext cx="536575" cy="295275"/>
            </a:xfrm>
            <a:custGeom>
              <a:avLst/>
              <a:gdLst>
                <a:gd name="T0" fmla="*/ 296 w 338"/>
                <a:gd name="T1" fmla="*/ 186 h 186"/>
                <a:gd name="T2" fmla="*/ 0 w 338"/>
                <a:gd name="T3" fmla="*/ 186 h 186"/>
                <a:gd name="T4" fmla="*/ 128 w 338"/>
                <a:gd name="T5" fmla="*/ 0 h 186"/>
                <a:gd name="T6" fmla="*/ 338 w 338"/>
                <a:gd name="T7" fmla="*/ 0 h 186"/>
                <a:gd name="T8" fmla="*/ 296 w 338"/>
                <a:gd name="T9" fmla="*/ 186 h 186"/>
              </a:gdLst>
              <a:ahLst/>
              <a:cxnLst>
                <a:cxn ang="0">
                  <a:pos x="T0" y="T1"/>
                </a:cxn>
                <a:cxn ang="0">
                  <a:pos x="T2" y="T3"/>
                </a:cxn>
                <a:cxn ang="0">
                  <a:pos x="T4" y="T5"/>
                </a:cxn>
                <a:cxn ang="0">
                  <a:pos x="T6" y="T7"/>
                </a:cxn>
                <a:cxn ang="0">
                  <a:pos x="T8" y="T9"/>
                </a:cxn>
              </a:cxnLst>
              <a:rect l="0" t="0" r="r" b="b"/>
              <a:pathLst>
                <a:path w="338" h="186">
                  <a:moveTo>
                    <a:pt x="296" y="186"/>
                  </a:moveTo>
                  <a:lnTo>
                    <a:pt x="0" y="186"/>
                  </a:lnTo>
                  <a:lnTo>
                    <a:pt x="128" y="0"/>
                  </a:lnTo>
                  <a:lnTo>
                    <a:pt x="338" y="0"/>
                  </a:lnTo>
                  <a:lnTo>
                    <a:pt x="296"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29">
              <a:extLst>
                <a:ext uri="{FF2B5EF4-FFF2-40B4-BE49-F238E27FC236}">
                  <a16:creationId xmlns:a16="http://schemas.microsoft.com/office/drawing/2014/main" id="{E7C06076-232B-400C-A52F-6968DB0EEBEC}"/>
                </a:ext>
              </a:extLst>
            </p:cNvPr>
            <p:cNvSpPr>
              <a:spLocks/>
            </p:cNvSpPr>
            <p:nvPr/>
          </p:nvSpPr>
          <p:spPr bwMode="auto">
            <a:xfrm>
              <a:off x="11836400" y="4916488"/>
              <a:ext cx="468313" cy="295275"/>
            </a:xfrm>
            <a:custGeom>
              <a:avLst/>
              <a:gdLst>
                <a:gd name="T0" fmla="*/ 295 w 295"/>
                <a:gd name="T1" fmla="*/ 186 h 186"/>
                <a:gd name="T2" fmla="*/ 0 w 295"/>
                <a:gd name="T3" fmla="*/ 186 h 186"/>
                <a:gd name="T4" fmla="*/ 42 w 295"/>
                <a:gd name="T5" fmla="*/ 0 h 186"/>
                <a:gd name="T6" fmla="*/ 252 w 295"/>
                <a:gd name="T7" fmla="*/ 0 h 186"/>
                <a:gd name="T8" fmla="*/ 295 w 295"/>
                <a:gd name="T9" fmla="*/ 186 h 186"/>
              </a:gdLst>
              <a:ahLst/>
              <a:cxnLst>
                <a:cxn ang="0">
                  <a:pos x="T0" y="T1"/>
                </a:cxn>
                <a:cxn ang="0">
                  <a:pos x="T2" y="T3"/>
                </a:cxn>
                <a:cxn ang="0">
                  <a:pos x="T4" y="T5"/>
                </a:cxn>
                <a:cxn ang="0">
                  <a:pos x="T6" y="T7"/>
                </a:cxn>
                <a:cxn ang="0">
                  <a:pos x="T8" y="T9"/>
                </a:cxn>
              </a:cxnLst>
              <a:rect l="0" t="0" r="r" b="b"/>
              <a:pathLst>
                <a:path w="295" h="186">
                  <a:moveTo>
                    <a:pt x="295" y="186"/>
                  </a:moveTo>
                  <a:lnTo>
                    <a:pt x="0" y="186"/>
                  </a:lnTo>
                  <a:lnTo>
                    <a:pt x="42" y="0"/>
                  </a:lnTo>
                  <a:lnTo>
                    <a:pt x="252" y="0"/>
                  </a:lnTo>
                  <a:lnTo>
                    <a:pt x="29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30">
              <a:extLst>
                <a:ext uri="{FF2B5EF4-FFF2-40B4-BE49-F238E27FC236}">
                  <a16:creationId xmlns:a16="http://schemas.microsoft.com/office/drawing/2014/main" id="{376C757F-44F9-401D-95B4-0FA5E1D5B4F1}"/>
                </a:ext>
              </a:extLst>
            </p:cNvPr>
            <p:cNvSpPr>
              <a:spLocks/>
            </p:cNvSpPr>
            <p:nvPr/>
          </p:nvSpPr>
          <p:spPr bwMode="auto">
            <a:xfrm>
              <a:off x="12236450" y="4916488"/>
              <a:ext cx="539750" cy="295275"/>
            </a:xfrm>
            <a:custGeom>
              <a:avLst/>
              <a:gdLst>
                <a:gd name="T0" fmla="*/ 340 w 340"/>
                <a:gd name="T1" fmla="*/ 186 h 186"/>
                <a:gd name="T2" fmla="*/ 43 w 340"/>
                <a:gd name="T3" fmla="*/ 186 h 186"/>
                <a:gd name="T4" fmla="*/ 0 w 340"/>
                <a:gd name="T5" fmla="*/ 0 h 186"/>
                <a:gd name="T6" fmla="*/ 210 w 340"/>
                <a:gd name="T7" fmla="*/ 0 h 186"/>
                <a:gd name="T8" fmla="*/ 340 w 340"/>
                <a:gd name="T9" fmla="*/ 186 h 186"/>
              </a:gdLst>
              <a:ahLst/>
              <a:cxnLst>
                <a:cxn ang="0">
                  <a:pos x="T0" y="T1"/>
                </a:cxn>
                <a:cxn ang="0">
                  <a:pos x="T2" y="T3"/>
                </a:cxn>
                <a:cxn ang="0">
                  <a:pos x="T4" y="T5"/>
                </a:cxn>
                <a:cxn ang="0">
                  <a:pos x="T6" y="T7"/>
                </a:cxn>
                <a:cxn ang="0">
                  <a:pos x="T8" y="T9"/>
                </a:cxn>
              </a:cxnLst>
              <a:rect l="0" t="0" r="r" b="b"/>
              <a:pathLst>
                <a:path w="340" h="186">
                  <a:moveTo>
                    <a:pt x="340" y="186"/>
                  </a:moveTo>
                  <a:lnTo>
                    <a:pt x="43" y="186"/>
                  </a:lnTo>
                  <a:lnTo>
                    <a:pt x="0" y="0"/>
                  </a:lnTo>
                  <a:lnTo>
                    <a:pt x="210" y="0"/>
                  </a:lnTo>
                  <a:lnTo>
                    <a:pt x="340"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31">
              <a:extLst>
                <a:ext uri="{FF2B5EF4-FFF2-40B4-BE49-F238E27FC236}">
                  <a16:creationId xmlns:a16="http://schemas.microsoft.com/office/drawing/2014/main" id="{02E06DDB-8738-4D93-AB24-D11920CB0ACD}"/>
                </a:ext>
              </a:extLst>
            </p:cNvPr>
            <p:cNvSpPr>
              <a:spLocks/>
            </p:cNvSpPr>
            <p:nvPr/>
          </p:nvSpPr>
          <p:spPr bwMode="auto">
            <a:xfrm>
              <a:off x="12569825" y="4916488"/>
              <a:ext cx="674688" cy="295275"/>
            </a:xfrm>
            <a:custGeom>
              <a:avLst/>
              <a:gdLst>
                <a:gd name="T0" fmla="*/ 425 w 425"/>
                <a:gd name="T1" fmla="*/ 186 h 186"/>
                <a:gd name="T2" fmla="*/ 130 w 425"/>
                <a:gd name="T3" fmla="*/ 186 h 186"/>
                <a:gd name="T4" fmla="*/ 0 w 425"/>
                <a:gd name="T5" fmla="*/ 0 h 186"/>
                <a:gd name="T6" fmla="*/ 210 w 425"/>
                <a:gd name="T7" fmla="*/ 0 h 186"/>
                <a:gd name="T8" fmla="*/ 425 w 425"/>
                <a:gd name="T9" fmla="*/ 186 h 186"/>
              </a:gdLst>
              <a:ahLst/>
              <a:cxnLst>
                <a:cxn ang="0">
                  <a:pos x="T0" y="T1"/>
                </a:cxn>
                <a:cxn ang="0">
                  <a:pos x="T2" y="T3"/>
                </a:cxn>
                <a:cxn ang="0">
                  <a:pos x="T4" y="T5"/>
                </a:cxn>
                <a:cxn ang="0">
                  <a:pos x="T6" y="T7"/>
                </a:cxn>
                <a:cxn ang="0">
                  <a:pos x="T8" y="T9"/>
                </a:cxn>
              </a:cxnLst>
              <a:rect l="0" t="0" r="r" b="b"/>
              <a:pathLst>
                <a:path w="425" h="186">
                  <a:moveTo>
                    <a:pt x="425" y="186"/>
                  </a:moveTo>
                  <a:lnTo>
                    <a:pt x="130" y="186"/>
                  </a:lnTo>
                  <a:lnTo>
                    <a:pt x="0" y="0"/>
                  </a:lnTo>
                  <a:lnTo>
                    <a:pt x="210" y="0"/>
                  </a:lnTo>
                  <a:lnTo>
                    <a:pt x="42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32">
              <a:extLst>
                <a:ext uri="{FF2B5EF4-FFF2-40B4-BE49-F238E27FC236}">
                  <a16:creationId xmlns:a16="http://schemas.microsoft.com/office/drawing/2014/main" id="{E5322C42-69F7-40BA-9465-72B4F904412D}"/>
                </a:ext>
              </a:extLst>
            </p:cNvPr>
            <p:cNvSpPr>
              <a:spLocks/>
            </p:cNvSpPr>
            <p:nvPr/>
          </p:nvSpPr>
          <p:spPr bwMode="auto">
            <a:xfrm>
              <a:off x="12903200" y="4916488"/>
              <a:ext cx="812800" cy="295275"/>
            </a:xfrm>
            <a:custGeom>
              <a:avLst/>
              <a:gdLst>
                <a:gd name="T0" fmla="*/ 512 w 512"/>
                <a:gd name="T1" fmla="*/ 186 h 186"/>
                <a:gd name="T2" fmla="*/ 215 w 512"/>
                <a:gd name="T3" fmla="*/ 186 h 186"/>
                <a:gd name="T4" fmla="*/ 0 w 512"/>
                <a:gd name="T5" fmla="*/ 0 h 186"/>
                <a:gd name="T6" fmla="*/ 210 w 512"/>
                <a:gd name="T7" fmla="*/ 0 h 186"/>
                <a:gd name="T8" fmla="*/ 512 w 512"/>
                <a:gd name="T9" fmla="*/ 186 h 186"/>
              </a:gdLst>
              <a:ahLst/>
              <a:cxnLst>
                <a:cxn ang="0">
                  <a:pos x="T0" y="T1"/>
                </a:cxn>
                <a:cxn ang="0">
                  <a:pos x="T2" y="T3"/>
                </a:cxn>
                <a:cxn ang="0">
                  <a:pos x="T4" y="T5"/>
                </a:cxn>
                <a:cxn ang="0">
                  <a:pos x="T6" y="T7"/>
                </a:cxn>
                <a:cxn ang="0">
                  <a:pos x="T8" y="T9"/>
                </a:cxn>
              </a:cxnLst>
              <a:rect l="0" t="0" r="r" b="b"/>
              <a:pathLst>
                <a:path w="512" h="186">
                  <a:moveTo>
                    <a:pt x="512" y="186"/>
                  </a:moveTo>
                  <a:lnTo>
                    <a:pt x="215" y="186"/>
                  </a:lnTo>
                  <a:lnTo>
                    <a:pt x="0" y="0"/>
                  </a:lnTo>
                  <a:lnTo>
                    <a:pt x="210" y="0"/>
                  </a:lnTo>
                  <a:lnTo>
                    <a:pt x="512"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6" name="Freeform: Shape 425">
            <a:extLst>
              <a:ext uri="{FF2B5EF4-FFF2-40B4-BE49-F238E27FC236}">
                <a16:creationId xmlns:a16="http://schemas.microsoft.com/office/drawing/2014/main" id="{768F0878-25AA-42FF-A7FB-3E156565CBC4}"/>
              </a:ext>
            </a:extLst>
          </p:cNvPr>
          <p:cNvSpPr>
            <a:spLocks/>
          </p:cNvSpPr>
          <p:nvPr/>
        </p:nvSpPr>
        <p:spPr bwMode="auto">
          <a:xfrm>
            <a:off x="9836098"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9" name="Group 418">
            <a:extLst>
              <a:ext uri="{FF2B5EF4-FFF2-40B4-BE49-F238E27FC236}">
                <a16:creationId xmlns:a16="http://schemas.microsoft.com/office/drawing/2014/main" id="{E9160A4C-0FA7-43F5-9B38-01B463FCF8C9}"/>
              </a:ext>
            </a:extLst>
          </p:cNvPr>
          <p:cNvGrpSpPr/>
          <p:nvPr/>
        </p:nvGrpSpPr>
        <p:grpSpPr>
          <a:xfrm>
            <a:off x="20003735" y="3487057"/>
            <a:ext cx="2435225" cy="5226050"/>
            <a:chOff x="15447963" y="4140200"/>
            <a:chExt cx="2435225" cy="5226050"/>
          </a:xfrm>
        </p:grpSpPr>
        <p:sp>
          <p:nvSpPr>
            <p:cNvPr id="228" name="Freeform 219">
              <a:extLst>
                <a:ext uri="{FF2B5EF4-FFF2-40B4-BE49-F238E27FC236}">
                  <a16:creationId xmlns:a16="http://schemas.microsoft.com/office/drawing/2014/main" id="{5C91B075-0629-4575-A018-EA960EECD046}"/>
                </a:ext>
              </a:extLst>
            </p:cNvPr>
            <p:cNvSpPr>
              <a:spLocks/>
            </p:cNvSpPr>
            <p:nvPr/>
          </p:nvSpPr>
          <p:spPr bwMode="auto">
            <a:xfrm>
              <a:off x="15447963" y="4140200"/>
              <a:ext cx="2327275" cy="4683125"/>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8 h 1726"/>
                <a:gd name="T10" fmla="*/ 199 w 859"/>
                <a:gd name="T11" fmla="*/ 178 h 1726"/>
                <a:gd name="T12" fmla="*/ 222 w 859"/>
                <a:gd name="T13" fmla="*/ 282 h 1726"/>
                <a:gd name="T14" fmla="*/ 32 w 859"/>
                <a:gd name="T15" fmla="*/ 551 h 1726"/>
                <a:gd name="T16" fmla="*/ 150 w 859"/>
                <a:gd name="T17" fmla="*/ 875 h 1726"/>
                <a:gd name="T18" fmla="*/ 1 w 859"/>
                <a:gd name="T19" fmla="*/ 1209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8"/>
                  </a:cubicBezTo>
                  <a:cubicBezTo>
                    <a:pt x="297" y="0"/>
                    <a:pt x="208" y="76"/>
                    <a:pt x="199" y="178"/>
                  </a:cubicBezTo>
                  <a:cubicBezTo>
                    <a:pt x="196" y="216"/>
                    <a:pt x="220" y="224"/>
                    <a:pt x="222" y="282"/>
                  </a:cubicBezTo>
                  <a:cubicBezTo>
                    <a:pt x="223" y="340"/>
                    <a:pt x="13" y="430"/>
                    <a:pt x="32" y="551"/>
                  </a:cubicBezTo>
                  <a:cubicBezTo>
                    <a:pt x="50" y="673"/>
                    <a:pt x="157" y="728"/>
                    <a:pt x="150" y="875"/>
                  </a:cubicBezTo>
                  <a:cubicBezTo>
                    <a:pt x="145" y="983"/>
                    <a:pt x="0" y="1030"/>
                    <a:pt x="1" y="1209"/>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220">
              <a:extLst>
                <a:ext uri="{FF2B5EF4-FFF2-40B4-BE49-F238E27FC236}">
                  <a16:creationId xmlns:a16="http://schemas.microsoft.com/office/drawing/2014/main" id="{4B440A97-68E7-4A27-A2D5-E682198B0C02}"/>
                </a:ext>
              </a:extLst>
            </p:cNvPr>
            <p:cNvSpPr>
              <a:spLocks/>
            </p:cNvSpPr>
            <p:nvPr/>
          </p:nvSpPr>
          <p:spPr bwMode="auto">
            <a:xfrm>
              <a:off x="16341725" y="4633913"/>
              <a:ext cx="344488" cy="364172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6 h 1342"/>
                <a:gd name="T10" fmla="*/ 23 w 127"/>
                <a:gd name="T11" fmla="*/ 845 h 1342"/>
                <a:gd name="T12" fmla="*/ 44 w 127"/>
                <a:gd name="T13" fmla="*/ 1013 h 1342"/>
                <a:gd name="T14" fmla="*/ 78 w 127"/>
                <a:gd name="T15" fmla="*/ 1179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6"/>
                  </a:cubicBezTo>
                  <a:cubicBezTo>
                    <a:pt x="14" y="733"/>
                    <a:pt x="17" y="789"/>
                    <a:pt x="23" y="845"/>
                  </a:cubicBezTo>
                  <a:cubicBezTo>
                    <a:pt x="28" y="902"/>
                    <a:pt x="36" y="958"/>
                    <a:pt x="44" y="1013"/>
                  </a:cubicBezTo>
                  <a:cubicBezTo>
                    <a:pt x="54" y="1069"/>
                    <a:pt x="65" y="1125"/>
                    <a:pt x="78" y="1179"/>
                  </a:cubicBezTo>
                  <a:cubicBezTo>
                    <a:pt x="92" y="1234"/>
                    <a:pt x="108" y="1288"/>
                    <a:pt x="127" y="1342"/>
                  </a:cubicBezTo>
                  <a:cubicBezTo>
                    <a:pt x="107" y="1289"/>
                    <a:pt x="90" y="1235"/>
                    <a:pt x="75" y="1180"/>
                  </a:cubicBezTo>
                  <a:cubicBezTo>
                    <a:pt x="60" y="1125"/>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221">
              <a:extLst>
                <a:ext uri="{FF2B5EF4-FFF2-40B4-BE49-F238E27FC236}">
                  <a16:creationId xmlns:a16="http://schemas.microsoft.com/office/drawing/2014/main" id="{A549A510-396B-48D4-AF0A-5E6ADC6C2F59}"/>
                </a:ext>
              </a:extLst>
            </p:cNvPr>
            <p:cNvSpPr>
              <a:spLocks/>
            </p:cNvSpPr>
            <p:nvPr/>
          </p:nvSpPr>
          <p:spPr bwMode="auto">
            <a:xfrm>
              <a:off x="16376650" y="4989513"/>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9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7"/>
                    <a:pt x="107" y="39"/>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222">
              <a:extLst>
                <a:ext uri="{FF2B5EF4-FFF2-40B4-BE49-F238E27FC236}">
                  <a16:creationId xmlns:a16="http://schemas.microsoft.com/office/drawing/2014/main" id="{ED402764-20D7-4300-9EAC-1CADEBECE2FF}"/>
                </a:ext>
              </a:extLst>
            </p:cNvPr>
            <p:cNvSpPr>
              <a:spLocks/>
            </p:cNvSpPr>
            <p:nvPr/>
          </p:nvSpPr>
          <p:spPr bwMode="auto">
            <a:xfrm>
              <a:off x="16367125" y="5153025"/>
              <a:ext cx="360363" cy="344488"/>
            </a:xfrm>
            <a:custGeom>
              <a:avLst/>
              <a:gdLst>
                <a:gd name="T0" fmla="*/ 0 w 133"/>
                <a:gd name="T1" fmla="*/ 127 h 127"/>
                <a:gd name="T2" fmla="*/ 69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69" y="67"/>
                  </a:cubicBezTo>
                  <a:cubicBezTo>
                    <a:pt x="78" y="59"/>
                    <a:pt x="78" y="59"/>
                    <a:pt x="78" y="59"/>
                  </a:cubicBezTo>
                  <a:cubicBezTo>
                    <a:pt x="86" y="51"/>
                    <a:pt x="86" y="51"/>
                    <a:pt x="86" y="51"/>
                  </a:cubicBezTo>
                  <a:cubicBezTo>
                    <a:pt x="92" y="46"/>
                    <a:pt x="97" y="40"/>
                    <a:pt x="102" y="35"/>
                  </a:cubicBezTo>
                  <a:cubicBezTo>
                    <a:pt x="113" y="23"/>
                    <a:pt x="123" y="12"/>
                    <a:pt x="133" y="0"/>
                  </a:cubicBezTo>
                  <a:cubicBezTo>
                    <a:pt x="125" y="13"/>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223">
              <a:extLst>
                <a:ext uri="{FF2B5EF4-FFF2-40B4-BE49-F238E27FC236}">
                  <a16:creationId xmlns:a16="http://schemas.microsoft.com/office/drawing/2014/main" id="{FEA18FA1-0F59-4982-BDE2-BF087AE4C50C}"/>
                </a:ext>
              </a:extLst>
            </p:cNvPr>
            <p:cNvSpPr>
              <a:spLocks/>
            </p:cNvSpPr>
            <p:nvPr/>
          </p:nvSpPr>
          <p:spPr bwMode="auto">
            <a:xfrm>
              <a:off x="16360775" y="6115050"/>
              <a:ext cx="363538" cy="346075"/>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40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6"/>
                    <a:pt x="107" y="38"/>
                  </a:cubicBezTo>
                  <a:cubicBezTo>
                    <a:pt x="97" y="50"/>
                    <a:pt x="87" y="62"/>
                    <a:pt x="75" y="72"/>
                  </a:cubicBezTo>
                  <a:cubicBezTo>
                    <a:pt x="64" y="83"/>
                    <a:pt x="52" y="93"/>
                    <a:pt x="40"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224">
              <a:extLst>
                <a:ext uri="{FF2B5EF4-FFF2-40B4-BE49-F238E27FC236}">
                  <a16:creationId xmlns:a16="http://schemas.microsoft.com/office/drawing/2014/main" id="{E718CAB4-8035-48BB-ACBF-9BD197972972}"/>
                </a:ext>
              </a:extLst>
            </p:cNvPr>
            <p:cNvSpPr>
              <a:spLocks/>
            </p:cNvSpPr>
            <p:nvPr/>
          </p:nvSpPr>
          <p:spPr bwMode="auto">
            <a:xfrm>
              <a:off x="16368713" y="6262688"/>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1"/>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225">
              <a:extLst>
                <a:ext uri="{FF2B5EF4-FFF2-40B4-BE49-F238E27FC236}">
                  <a16:creationId xmlns:a16="http://schemas.microsoft.com/office/drawing/2014/main" id="{A21475DB-396A-4BF1-B706-59BF71EF09FC}"/>
                </a:ext>
              </a:extLst>
            </p:cNvPr>
            <p:cNvSpPr>
              <a:spLocks/>
            </p:cNvSpPr>
            <p:nvPr/>
          </p:nvSpPr>
          <p:spPr bwMode="auto">
            <a:xfrm>
              <a:off x="15784513" y="5578475"/>
              <a:ext cx="571500" cy="349250"/>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4 w 211"/>
                <a:gd name="T27" fmla="*/ 106 h 129"/>
                <a:gd name="T28" fmla="*/ 137 w 211"/>
                <a:gd name="T29" fmla="*/ 103 h 129"/>
                <a:gd name="T30" fmla="*/ 123 w 211"/>
                <a:gd name="T31" fmla="*/ 96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2" y="63"/>
                    <a:pt x="100" y="74"/>
                  </a:cubicBezTo>
                  <a:cubicBezTo>
                    <a:pt x="109" y="79"/>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1" y="118"/>
                    <a:pt x="152" y="109"/>
                  </a:cubicBezTo>
                  <a:cubicBezTo>
                    <a:pt x="144" y="106"/>
                    <a:pt x="144" y="106"/>
                    <a:pt x="144" y="106"/>
                  </a:cubicBezTo>
                  <a:cubicBezTo>
                    <a:pt x="137" y="103"/>
                    <a:pt x="137" y="103"/>
                    <a:pt x="137" y="103"/>
                  </a:cubicBezTo>
                  <a:cubicBezTo>
                    <a:pt x="123" y="96"/>
                    <a:pt x="123" y="96"/>
                    <a:pt x="123" y="96"/>
                  </a:cubicBezTo>
                  <a:cubicBezTo>
                    <a:pt x="114" y="90"/>
                    <a:pt x="105" y="85"/>
                    <a:pt x="96" y="80"/>
                  </a:cubicBezTo>
                  <a:cubicBezTo>
                    <a:pt x="79" y="69"/>
                    <a:pt x="61" y="57"/>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26">
              <a:extLst>
                <a:ext uri="{FF2B5EF4-FFF2-40B4-BE49-F238E27FC236}">
                  <a16:creationId xmlns:a16="http://schemas.microsoft.com/office/drawing/2014/main" id="{8C49528D-5855-4D0D-BEB6-D27001520316}"/>
                </a:ext>
              </a:extLst>
            </p:cNvPr>
            <p:cNvSpPr>
              <a:spLocks/>
            </p:cNvSpPr>
            <p:nvPr/>
          </p:nvSpPr>
          <p:spPr bwMode="auto">
            <a:xfrm>
              <a:off x="15621000" y="5551488"/>
              <a:ext cx="735013" cy="47783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4 w 271"/>
                <a:gd name="T19" fmla="*/ 115 h 176"/>
                <a:gd name="T20" fmla="*/ 163 w 271"/>
                <a:gd name="T21" fmla="*/ 121 h 176"/>
                <a:gd name="T22" fmla="*/ 180 w 271"/>
                <a:gd name="T23" fmla="*/ 131 h 176"/>
                <a:gd name="T24" fmla="*/ 198 w 271"/>
                <a:gd name="T25" fmla="*/ 142 h 176"/>
                <a:gd name="T26" fmla="*/ 271 w 271"/>
                <a:gd name="T27" fmla="*/ 176 h 176"/>
                <a:gd name="T28" fmla="*/ 195 w 271"/>
                <a:gd name="T29" fmla="*/ 147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8"/>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2"/>
                    <a:pt x="140" y="106"/>
                    <a:pt x="146" y="110"/>
                  </a:cubicBezTo>
                  <a:cubicBezTo>
                    <a:pt x="154" y="115"/>
                    <a:pt x="154" y="115"/>
                    <a:pt x="154" y="115"/>
                  </a:cubicBezTo>
                  <a:cubicBezTo>
                    <a:pt x="163" y="121"/>
                    <a:pt x="163" y="121"/>
                    <a:pt x="163" y="121"/>
                  </a:cubicBezTo>
                  <a:cubicBezTo>
                    <a:pt x="169" y="124"/>
                    <a:pt x="174" y="128"/>
                    <a:pt x="180" y="131"/>
                  </a:cubicBezTo>
                  <a:cubicBezTo>
                    <a:pt x="198" y="142"/>
                    <a:pt x="198" y="142"/>
                    <a:pt x="198" y="142"/>
                  </a:cubicBezTo>
                  <a:cubicBezTo>
                    <a:pt x="221" y="155"/>
                    <a:pt x="245" y="167"/>
                    <a:pt x="271" y="176"/>
                  </a:cubicBezTo>
                  <a:cubicBezTo>
                    <a:pt x="245" y="169"/>
                    <a:pt x="219" y="159"/>
                    <a:pt x="195" y="147"/>
                  </a:cubicBezTo>
                  <a:cubicBezTo>
                    <a:pt x="171" y="134"/>
                    <a:pt x="148" y="120"/>
                    <a:pt x="125" y="104"/>
                  </a:cubicBezTo>
                  <a:cubicBezTo>
                    <a:pt x="103" y="89"/>
                    <a:pt x="81" y="73"/>
                    <a:pt x="60" y="55"/>
                  </a:cubicBezTo>
                  <a:cubicBezTo>
                    <a:pt x="39"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27">
              <a:extLst>
                <a:ext uri="{FF2B5EF4-FFF2-40B4-BE49-F238E27FC236}">
                  <a16:creationId xmlns:a16="http://schemas.microsoft.com/office/drawing/2014/main" id="{ECDFA460-15E5-4125-B52C-072437600F0C}"/>
                </a:ext>
              </a:extLst>
            </p:cNvPr>
            <p:cNvSpPr>
              <a:spLocks/>
            </p:cNvSpPr>
            <p:nvPr/>
          </p:nvSpPr>
          <p:spPr bwMode="auto">
            <a:xfrm>
              <a:off x="15781338" y="6967538"/>
              <a:ext cx="666750" cy="385763"/>
            </a:xfrm>
            <a:custGeom>
              <a:avLst/>
              <a:gdLst>
                <a:gd name="T0" fmla="*/ 0 w 246"/>
                <a:gd name="T1" fmla="*/ 0 h 142"/>
                <a:gd name="T2" fmla="*/ 50 w 246"/>
                <a:gd name="T3" fmla="*/ 53 h 142"/>
                <a:gd name="T4" fmla="*/ 57 w 246"/>
                <a:gd name="T5" fmla="*/ 58 h 142"/>
                <a:gd name="T6" fmla="*/ 64 w 246"/>
                <a:gd name="T7" fmla="*/ 64 h 142"/>
                <a:gd name="T8" fmla="*/ 79 w 246"/>
                <a:gd name="T9" fmla="*/ 74 h 142"/>
                <a:gd name="T10" fmla="*/ 94 w 246"/>
                <a:gd name="T11" fmla="*/ 84 h 142"/>
                <a:gd name="T12" fmla="*/ 110 w 246"/>
                <a:gd name="T13" fmla="*/ 93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4 w 246"/>
                <a:gd name="T25" fmla="*/ 126 h 142"/>
                <a:gd name="T26" fmla="*/ 193 w 246"/>
                <a:gd name="T27" fmla="*/ 128 h 142"/>
                <a:gd name="T28" fmla="*/ 211 w 246"/>
                <a:gd name="T29" fmla="*/ 133 h 142"/>
                <a:gd name="T30" fmla="*/ 246 w 246"/>
                <a:gd name="T31" fmla="*/ 142 h 142"/>
                <a:gd name="T32" fmla="*/ 228 w 246"/>
                <a:gd name="T33" fmla="*/ 139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8"/>
                    <a:pt x="57" y="58"/>
                    <a:pt x="57" y="58"/>
                  </a:cubicBezTo>
                  <a:cubicBezTo>
                    <a:pt x="60" y="60"/>
                    <a:pt x="62" y="62"/>
                    <a:pt x="64" y="64"/>
                  </a:cubicBezTo>
                  <a:cubicBezTo>
                    <a:pt x="69" y="68"/>
                    <a:pt x="74" y="71"/>
                    <a:pt x="79" y="74"/>
                  </a:cubicBezTo>
                  <a:cubicBezTo>
                    <a:pt x="84" y="78"/>
                    <a:pt x="89" y="81"/>
                    <a:pt x="94" y="84"/>
                  </a:cubicBezTo>
                  <a:cubicBezTo>
                    <a:pt x="110" y="93"/>
                    <a:pt x="110" y="93"/>
                    <a:pt x="110" y="93"/>
                  </a:cubicBezTo>
                  <a:cubicBezTo>
                    <a:pt x="115" y="96"/>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4" y="126"/>
                    <a:pt x="184" y="126"/>
                    <a:pt x="184" y="126"/>
                  </a:cubicBezTo>
                  <a:cubicBezTo>
                    <a:pt x="193" y="128"/>
                    <a:pt x="193" y="128"/>
                    <a:pt x="193" y="128"/>
                  </a:cubicBezTo>
                  <a:cubicBezTo>
                    <a:pt x="211" y="133"/>
                    <a:pt x="211" y="133"/>
                    <a:pt x="211" y="133"/>
                  </a:cubicBezTo>
                  <a:cubicBezTo>
                    <a:pt x="222" y="137"/>
                    <a:pt x="234" y="139"/>
                    <a:pt x="246" y="142"/>
                  </a:cubicBezTo>
                  <a:cubicBezTo>
                    <a:pt x="240" y="141"/>
                    <a:pt x="234" y="140"/>
                    <a:pt x="228" y="139"/>
                  </a:cubicBezTo>
                  <a:cubicBezTo>
                    <a:pt x="219" y="138"/>
                    <a:pt x="219" y="138"/>
                    <a:pt x="219" y="138"/>
                  </a:cubicBezTo>
                  <a:cubicBezTo>
                    <a:pt x="216" y="138"/>
                    <a:pt x="213" y="137"/>
                    <a:pt x="210" y="137"/>
                  </a:cubicBezTo>
                  <a:cubicBezTo>
                    <a:pt x="192" y="133"/>
                    <a:pt x="192" y="133"/>
                    <a:pt x="192" y="133"/>
                  </a:cubicBezTo>
                  <a:cubicBezTo>
                    <a:pt x="189" y="132"/>
                    <a:pt x="186" y="131"/>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28">
              <a:extLst>
                <a:ext uri="{FF2B5EF4-FFF2-40B4-BE49-F238E27FC236}">
                  <a16:creationId xmlns:a16="http://schemas.microsoft.com/office/drawing/2014/main" id="{69FE13FA-153C-483F-B656-CB6C593342A9}"/>
                </a:ext>
              </a:extLst>
            </p:cNvPr>
            <p:cNvSpPr>
              <a:spLocks/>
            </p:cNvSpPr>
            <p:nvPr/>
          </p:nvSpPr>
          <p:spPr bwMode="auto">
            <a:xfrm>
              <a:off x="15778163" y="7292975"/>
              <a:ext cx="717550" cy="309563"/>
            </a:xfrm>
            <a:custGeom>
              <a:avLst/>
              <a:gdLst>
                <a:gd name="T0" fmla="*/ 0 w 265"/>
                <a:gd name="T1" fmla="*/ 0 h 114"/>
                <a:gd name="T2" fmla="*/ 58 w 265"/>
                <a:gd name="T3" fmla="*/ 45 h 114"/>
                <a:gd name="T4" fmla="*/ 122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7 w 265"/>
                <a:gd name="T17" fmla="*/ 113 h 114"/>
                <a:gd name="T18" fmla="*/ 209 w 265"/>
                <a:gd name="T19" fmla="*/ 111 h 114"/>
                <a:gd name="T20" fmla="*/ 200 w 265"/>
                <a:gd name="T21" fmla="*/ 109 h 114"/>
                <a:gd name="T22" fmla="*/ 191 w 265"/>
                <a:gd name="T23" fmla="*/ 108 h 114"/>
                <a:gd name="T24" fmla="*/ 173 w 265"/>
                <a:gd name="T25" fmla="*/ 104 h 114"/>
                <a:gd name="T26" fmla="*/ 155 w 265"/>
                <a:gd name="T27" fmla="*/ 99 h 114"/>
                <a:gd name="T28" fmla="*/ 150 w 265"/>
                <a:gd name="T29" fmla="*/ 97 h 114"/>
                <a:gd name="T30" fmla="*/ 146 w 265"/>
                <a:gd name="T31" fmla="*/ 96 h 114"/>
                <a:gd name="T32" fmla="*/ 137 w 265"/>
                <a:gd name="T33" fmla="*/ 93 h 114"/>
                <a:gd name="T34" fmla="*/ 120 w 265"/>
                <a:gd name="T35" fmla="*/ 86 h 114"/>
                <a:gd name="T36" fmla="*/ 55 w 265"/>
                <a:gd name="T37" fmla="*/ 49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2" y="79"/>
                  </a:cubicBezTo>
                  <a:cubicBezTo>
                    <a:pt x="145" y="89"/>
                    <a:pt x="168" y="97"/>
                    <a:pt x="192" y="102"/>
                  </a:cubicBezTo>
                  <a:cubicBezTo>
                    <a:pt x="204" y="105"/>
                    <a:pt x="216" y="107"/>
                    <a:pt x="228" y="109"/>
                  </a:cubicBezTo>
                  <a:cubicBezTo>
                    <a:pt x="234" y="111"/>
                    <a:pt x="240" y="111"/>
                    <a:pt x="246" y="112"/>
                  </a:cubicBezTo>
                  <a:cubicBezTo>
                    <a:pt x="252" y="112"/>
                    <a:pt x="258" y="113"/>
                    <a:pt x="265" y="114"/>
                  </a:cubicBezTo>
                  <a:cubicBezTo>
                    <a:pt x="258" y="114"/>
                    <a:pt x="252" y="114"/>
                    <a:pt x="246" y="114"/>
                  </a:cubicBezTo>
                  <a:cubicBezTo>
                    <a:pt x="240" y="113"/>
                    <a:pt x="234" y="114"/>
                    <a:pt x="227" y="113"/>
                  </a:cubicBezTo>
                  <a:cubicBezTo>
                    <a:pt x="209" y="111"/>
                    <a:pt x="209" y="111"/>
                    <a:pt x="209" y="111"/>
                  </a:cubicBezTo>
                  <a:cubicBezTo>
                    <a:pt x="206" y="111"/>
                    <a:pt x="203" y="110"/>
                    <a:pt x="200" y="109"/>
                  </a:cubicBezTo>
                  <a:cubicBezTo>
                    <a:pt x="191" y="108"/>
                    <a:pt x="191" y="108"/>
                    <a:pt x="191" y="108"/>
                  </a:cubicBezTo>
                  <a:cubicBezTo>
                    <a:pt x="185" y="106"/>
                    <a:pt x="178" y="106"/>
                    <a:pt x="173" y="104"/>
                  </a:cubicBezTo>
                  <a:cubicBezTo>
                    <a:pt x="155" y="99"/>
                    <a:pt x="155" y="99"/>
                    <a:pt x="155" y="99"/>
                  </a:cubicBezTo>
                  <a:cubicBezTo>
                    <a:pt x="150" y="97"/>
                    <a:pt x="150" y="97"/>
                    <a:pt x="150" y="97"/>
                  </a:cubicBezTo>
                  <a:cubicBezTo>
                    <a:pt x="146" y="96"/>
                    <a:pt x="146" y="96"/>
                    <a:pt x="146" y="96"/>
                  </a:cubicBezTo>
                  <a:cubicBezTo>
                    <a:pt x="137" y="93"/>
                    <a:pt x="137" y="93"/>
                    <a:pt x="137" y="93"/>
                  </a:cubicBezTo>
                  <a:cubicBezTo>
                    <a:pt x="131" y="91"/>
                    <a:pt x="125" y="89"/>
                    <a:pt x="120" y="86"/>
                  </a:cubicBezTo>
                  <a:cubicBezTo>
                    <a:pt x="97" y="76"/>
                    <a:pt x="75" y="64"/>
                    <a:pt x="55" y="49"/>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29">
              <a:extLst>
                <a:ext uri="{FF2B5EF4-FFF2-40B4-BE49-F238E27FC236}">
                  <a16:creationId xmlns:a16="http://schemas.microsoft.com/office/drawing/2014/main" id="{D15479DC-C15C-41F4-B7C1-92A241EDA21E}"/>
                </a:ext>
              </a:extLst>
            </p:cNvPr>
            <p:cNvSpPr>
              <a:spLocks/>
            </p:cNvSpPr>
            <p:nvPr/>
          </p:nvSpPr>
          <p:spPr bwMode="auto">
            <a:xfrm>
              <a:off x="15792450" y="6446838"/>
              <a:ext cx="1341438" cy="2320925"/>
            </a:xfrm>
            <a:custGeom>
              <a:avLst/>
              <a:gdLst>
                <a:gd name="T0" fmla="*/ 396 w 495"/>
                <a:gd name="T1" fmla="*/ 365 h 855"/>
                <a:gd name="T2" fmla="*/ 413 w 495"/>
                <a:gd name="T3" fmla="*/ 821 h 855"/>
                <a:gd name="T4" fmla="*/ 98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7" y="582"/>
                    <a:pt x="495" y="786"/>
                    <a:pt x="413" y="821"/>
                  </a:cubicBezTo>
                  <a:cubicBezTo>
                    <a:pt x="331" y="855"/>
                    <a:pt x="190" y="707"/>
                    <a:pt x="98" y="490"/>
                  </a:cubicBezTo>
                  <a:cubicBezTo>
                    <a:pt x="7" y="273"/>
                    <a:pt x="0" y="69"/>
                    <a:pt x="82" y="34"/>
                  </a:cubicBezTo>
                  <a:cubicBezTo>
                    <a:pt x="164" y="0"/>
                    <a:pt x="304"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30">
              <a:extLst>
                <a:ext uri="{FF2B5EF4-FFF2-40B4-BE49-F238E27FC236}">
                  <a16:creationId xmlns:a16="http://schemas.microsoft.com/office/drawing/2014/main" id="{5D464AB5-C417-44D9-9300-AC65B321EDB8}"/>
                </a:ext>
              </a:extLst>
            </p:cNvPr>
            <p:cNvSpPr>
              <a:spLocks/>
            </p:cNvSpPr>
            <p:nvPr/>
          </p:nvSpPr>
          <p:spPr bwMode="auto">
            <a:xfrm>
              <a:off x="16367125" y="5730875"/>
              <a:ext cx="1516063" cy="3054350"/>
            </a:xfrm>
            <a:custGeom>
              <a:avLst/>
              <a:gdLst>
                <a:gd name="T0" fmla="*/ 481 w 560"/>
                <a:gd name="T1" fmla="*/ 616 h 1126"/>
                <a:gd name="T2" fmla="*/ 138 w 560"/>
                <a:gd name="T3" fmla="*/ 1096 h 1126"/>
                <a:gd name="T4" fmla="*/ 78 w 560"/>
                <a:gd name="T5" fmla="*/ 509 h 1126"/>
                <a:gd name="T6" fmla="*/ 422 w 560"/>
                <a:gd name="T7" fmla="*/ 29 h 1126"/>
                <a:gd name="T8" fmla="*/ 481 w 560"/>
                <a:gd name="T9" fmla="*/ 616 h 1126"/>
              </a:gdLst>
              <a:ahLst/>
              <a:cxnLst>
                <a:cxn ang="0">
                  <a:pos x="T0" y="T1"/>
                </a:cxn>
                <a:cxn ang="0">
                  <a:pos x="T2" y="T3"/>
                </a:cxn>
                <a:cxn ang="0">
                  <a:pos x="T4" y="T5"/>
                </a:cxn>
                <a:cxn ang="0">
                  <a:pos x="T6" y="T7"/>
                </a:cxn>
                <a:cxn ang="0">
                  <a:pos x="T8" y="T9"/>
                </a:cxn>
              </a:cxnLst>
              <a:rect l="0" t="0" r="r" b="b"/>
              <a:pathLst>
                <a:path w="560" h="1126">
                  <a:moveTo>
                    <a:pt x="481" y="616"/>
                  </a:moveTo>
                  <a:cubicBezTo>
                    <a:pt x="403" y="911"/>
                    <a:pt x="249" y="1126"/>
                    <a:pt x="138" y="1096"/>
                  </a:cubicBezTo>
                  <a:cubicBezTo>
                    <a:pt x="26" y="1067"/>
                    <a:pt x="0" y="804"/>
                    <a:pt x="78" y="509"/>
                  </a:cubicBezTo>
                  <a:cubicBezTo>
                    <a:pt x="156" y="214"/>
                    <a:pt x="310" y="0"/>
                    <a:pt x="422" y="29"/>
                  </a:cubicBezTo>
                  <a:cubicBezTo>
                    <a:pt x="533" y="59"/>
                    <a:pt x="560" y="322"/>
                    <a:pt x="481" y="6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31">
              <a:extLst>
                <a:ext uri="{FF2B5EF4-FFF2-40B4-BE49-F238E27FC236}">
                  <a16:creationId xmlns:a16="http://schemas.microsoft.com/office/drawing/2014/main" id="{0C7B0B49-BA18-408E-83BD-3886273E8E62}"/>
                </a:ext>
              </a:extLst>
            </p:cNvPr>
            <p:cNvSpPr>
              <a:spLocks/>
            </p:cNvSpPr>
            <p:nvPr/>
          </p:nvSpPr>
          <p:spPr bwMode="auto">
            <a:xfrm>
              <a:off x="16084550" y="5957888"/>
              <a:ext cx="1368425" cy="2535238"/>
            </a:xfrm>
            <a:custGeom>
              <a:avLst/>
              <a:gdLst>
                <a:gd name="T0" fmla="*/ 0 w 505"/>
                <a:gd name="T1" fmla="*/ 297 h 934"/>
                <a:gd name="T2" fmla="*/ 71 w 505"/>
                <a:gd name="T3" fmla="*/ 453 h 934"/>
                <a:gd name="T4" fmla="*/ 143 w 505"/>
                <a:gd name="T5" fmla="*/ 609 h 934"/>
                <a:gd name="T6" fmla="*/ 214 w 505"/>
                <a:gd name="T7" fmla="*/ 765 h 934"/>
                <a:gd name="T8" fmla="*/ 285 w 505"/>
                <a:gd name="T9" fmla="*/ 922 h 934"/>
                <a:gd name="T10" fmla="*/ 278 w 505"/>
                <a:gd name="T11" fmla="*/ 922 h 934"/>
                <a:gd name="T12" fmla="*/ 306 w 505"/>
                <a:gd name="T13" fmla="*/ 807 h 934"/>
                <a:gd name="T14" fmla="*/ 334 w 505"/>
                <a:gd name="T15" fmla="*/ 692 h 934"/>
                <a:gd name="T16" fmla="*/ 391 w 505"/>
                <a:gd name="T17" fmla="*/ 461 h 934"/>
                <a:gd name="T18" fmla="*/ 448 w 505"/>
                <a:gd name="T19" fmla="*/ 230 h 934"/>
                <a:gd name="T20" fmla="*/ 505 w 505"/>
                <a:gd name="T21" fmla="*/ 0 h 934"/>
                <a:gd name="T22" fmla="*/ 451 w 505"/>
                <a:gd name="T23" fmla="*/ 231 h 934"/>
                <a:gd name="T24" fmla="*/ 396 w 505"/>
                <a:gd name="T25" fmla="*/ 462 h 934"/>
                <a:gd name="T26" fmla="*/ 341 w 505"/>
                <a:gd name="T27" fmla="*/ 693 h 934"/>
                <a:gd name="T28" fmla="*/ 313 w 505"/>
                <a:gd name="T29" fmla="*/ 809 h 934"/>
                <a:gd name="T30" fmla="*/ 285 w 505"/>
                <a:gd name="T31" fmla="*/ 924 h 934"/>
                <a:gd name="T32" fmla="*/ 283 w 505"/>
                <a:gd name="T33" fmla="*/ 934 h 934"/>
                <a:gd name="T34" fmla="*/ 279 w 505"/>
                <a:gd name="T35" fmla="*/ 925 h 934"/>
                <a:gd name="T36" fmla="*/ 208 w 505"/>
                <a:gd name="T37" fmla="*/ 768 h 934"/>
                <a:gd name="T38" fmla="*/ 138 w 505"/>
                <a:gd name="T39" fmla="*/ 611 h 934"/>
                <a:gd name="T40" fmla="*/ 69 w 505"/>
                <a:gd name="T41" fmla="*/ 454 h 934"/>
                <a:gd name="T42" fmla="*/ 0 w 505"/>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4">
                  <a:moveTo>
                    <a:pt x="0" y="297"/>
                  </a:moveTo>
                  <a:cubicBezTo>
                    <a:pt x="71" y="453"/>
                    <a:pt x="71" y="453"/>
                    <a:pt x="71" y="453"/>
                  </a:cubicBezTo>
                  <a:cubicBezTo>
                    <a:pt x="95" y="505"/>
                    <a:pt x="119" y="557"/>
                    <a:pt x="143" y="609"/>
                  </a:cubicBezTo>
                  <a:cubicBezTo>
                    <a:pt x="214" y="765"/>
                    <a:pt x="214" y="765"/>
                    <a:pt x="214" y="765"/>
                  </a:cubicBezTo>
                  <a:cubicBezTo>
                    <a:pt x="285" y="922"/>
                    <a:pt x="285" y="922"/>
                    <a:pt x="285" y="922"/>
                  </a:cubicBezTo>
                  <a:cubicBezTo>
                    <a:pt x="278" y="922"/>
                    <a:pt x="278" y="922"/>
                    <a:pt x="278" y="922"/>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5" y="0"/>
                    <a:pt x="505" y="0"/>
                    <a:pt x="505" y="0"/>
                  </a:cubicBezTo>
                  <a:cubicBezTo>
                    <a:pt x="451" y="231"/>
                    <a:pt x="451" y="231"/>
                    <a:pt x="451" y="231"/>
                  </a:cubicBezTo>
                  <a:cubicBezTo>
                    <a:pt x="396" y="462"/>
                    <a:pt x="396" y="462"/>
                    <a:pt x="396"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32">
              <a:extLst>
                <a:ext uri="{FF2B5EF4-FFF2-40B4-BE49-F238E27FC236}">
                  <a16:creationId xmlns:a16="http://schemas.microsoft.com/office/drawing/2014/main" id="{7E1F11D8-FAAE-43F3-9A50-ECAFBE49522B}"/>
                </a:ext>
              </a:extLst>
            </p:cNvPr>
            <p:cNvSpPr>
              <a:spLocks/>
            </p:cNvSpPr>
            <p:nvPr/>
          </p:nvSpPr>
          <p:spPr bwMode="auto">
            <a:xfrm>
              <a:off x="16746538" y="7310438"/>
              <a:ext cx="238125" cy="588963"/>
            </a:xfrm>
            <a:custGeom>
              <a:avLst/>
              <a:gdLst>
                <a:gd name="T0" fmla="*/ 0 w 88"/>
                <a:gd name="T1" fmla="*/ 0 h 217"/>
                <a:gd name="T2" fmla="*/ 19 w 88"/>
                <a:gd name="T3" fmla="*/ 56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3" y="38"/>
                    <a:pt x="19" y="56"/>
                  </a:cubicBezTo>
                  <a:cubicBezTo>
                    <a:pt x="25" y="75"/>
                    <a:pt x="31" y="94"/>
                    <a:pt x="37" y="112"/>
                  </a:cubicBezTo>
                  <a:cubicBezTo>
                    <a:pt x="43"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33">
              <a:extLst>
                <a:ext uri="{FF2B5EF4-FFF2-40B4-BE49-F238E27FC236}">
                  <a16:creationId xmlns:a16="http://schemas.microsoft.com/office/drawing/2014/main" id="{77425DD8-5468-4B10-BEAF-B6A70CA84D42}"/>
                </a:ext>
              </a:extLst>
            </p:cNvPr>
            <p:cNvSpPr>
              <a:spLocks/>
            </p:cNvSpPr>
            <p:nvPr/>
          </p:nvSpPr>
          <p:spPr bwMode="auto">
            <a:xfrm>
              <a:off x="16840200" y="7046913"/>
              <a:ext cx="209550" cy="581025"/>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7"/>
                    <a:pt x="17" y="55"/>
                  </a:cubicBezTo>
                  <a:cubicBezTo>
                    <a:pt x="23" y="73"/>
                    <a:pt x="28" y="91"/>
                    <a:pt x="34" y="109"/>
                  </a:cubicBezTo>
                  <a:cubicBezTo>
                    <a:pt x="40" y="127"/>
                    <a:pt x="46" y="145"/>
                    <a:pt x="53" y="163"/>
                  </a:cubicBezTo>
                  <a:cubicBezTo>
                    <a:pt x="59" y="181"/>
                    <a:pt x="67" y="198"/>
                    <a:pt x="77" y="214"/>
                  </a:cubicBezTo>
                  <a:cubicBezTo>
                    <a:pt x="64" y="200"/>
                    <a:pt x="55" y="183"/>
                    <a:pt x="48" y="165"/>
                  </a:cubicBezTo>
                  <a:cubicBezTo>
                    <a:pt x="40" y="148"/>
                    <a:pt x="33" y="130"/>
                    <a:pt x="27" y="111"/>
                  </a:cubicBezTo>
                  <a:cubicBezTo>
                    <a:pt x="22" y="93"/>
                    <a:pt x="16" y="75"/>
                    <a:pt x="12" y="56"/>
                  </a:cubicBezTo>
                  <a:cubicBezTo>
                    <a:pt x="8"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34">
              <a:extLst>
                <a:ext uri="{FF2B5EF4-FFF2-40B4-BE49-F238E27FC236}">
                  <a16:creationId xmlns:a16="http://schemas.microsoft.com/office/drawing/2014/main" id="{E7FD1E46-B9EB-4352-BCDC-37C0CBAC6631}"/>
                </a:ext>
              </a:extLst>
            </p:cNvPr>
            <p:cNvSpPr>
              <a:spLocks/>
            </p:cNvSpPr>
            <p:nvPr/>
          </p:nvSpPr>
          <p:spPr bwMode="auto">
            <a:xfrm>
              <a:off x="16940213" y="6477000"/>
              <a:ext cx="239713" cy="619125"/>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19"/>
                    <a:pt x="13" y="39"/>
                    <a:pt x="19" y="59"/>
                  </a:cubicBezTo>
                  <a:cubicBezTo>
                    <a:pt x="25" y="78"/>
                    <a:pt x="31" y="98"/>
                    <a:pt x="37" y="117"/>
                  </a:cubicBezTo>
                  <a:cubicBezTo>
                    <a:pt x="44" y="137"/>
                    <a:pt x="51" y="156"/>
                    <a:pt x="58" y="175"/>
                  </a:cubicBezTo>
                  <a:cubicBezTo>
                    <a:pt x="60" y="179"/>
                    <a:pt x="63" y="184"/>
                    <a:pt x="65" y="189"/>
                  </a:cubicBezTo>
                  <a:cubicBezTo>
                    <a:pt x="67" y="193"/>
                    <a:pt x="69" y="198"/>
                    <a:pt x="71" y="202"/>
                  </a:cubicBezTo>
                  <a:cubicBezTo>
                    <a:pt x="76" y="211"/>
                    <a:pt x="82" y="220"/>
                    <a:pt x="88" y="228"/>
                  </a:cubicBezTo>
                  <a:cubicBezTo>
                    <a:pt x="73" y="214"/>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35">
              <a:extLst>
                <a:ext uri="{FF2B5EF4-FFF2-40B4-BE49-F238E27FC236}">
                  <a16:creationId xmlns:a16="http://schemas.microsoft.com/office/drawing/2014/main" id="{D76EA733-E1AA-4AB4-8A98-2AAF1BAD7BC3}"/>
                </a:ext>
              </a:extLst>
            </p:cNvPr>
            <p:cNvSpPr>
              <a:spLocks/>
            </p:cNvSpPr>
            <p:nvPr/>
          </p:nvSpPr>
          <p:spPr bwMode="auto">
            <a:xfrm>
              <a:off x="17246600" y="6396038"/>
              <a:ext cx="431800" cy="411163"/>
            </a:xfrm>
            <a:custGeom>
              <a:avLst/>
              <a:gdLst>
                <a:gd name="T0" fmla="*/ 0 w 159"/>
                <a:gd name="T1" fmla="*/ 152 h 152"/>
                <a:gd name="T2" fmla="*/ 43 w 159"/>
                <a:gd name="T3" fmla="*/ 118 h 152"/>
                <a:gd name="T4" fmla="*/ 82 w 159"/>
                <a:gd name="T5" fmla="*/ 79 h 152"/>
                <a:gd name="T6" fmla="*/ 120 w 159"/>
                <a:gd name="T7" fmla="*/ 40 h 152"/>
                <a:gd name="T8" fmla="*/ 159 w 159"/>
                <a:gd name="T9" fmla="*/ 0 h 152"/>
                <a:gd name="T10" fmla="*/ 125 w 159"/>
                <a:gd name="T11" fmla="*/ 43 h 152"/>
                <a:gd name="T12" fmla="*/ 87 w 159"/>
                <a:gd name="T13" fmla="*/ 84 h 152"/>
                <a:gd name="T14" fmla="*/ 47 w 159"/>
                <a:gd name="T15" fmla="*/ 122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6" y="142"/>
                    <a:pt x="29" y="130"/>
                    <a:pt x="43" y="118"/>
                  </a:cubicBezTo>
                  <a:cubicBezTo>
                    <a:pt x="56" y="105"/>
                    <a:pt x="69" y="92"/>
                    <a:pt x="82" y="79"/>
                  </a:cubicBezTo>
                  <a:cubicBezTo>
                    <a:pt x="95" y="66"/>
                    <a:pt x="108" y="53"/>
                    <a:pt x="120" y="40"/>
                  </a:cubicBezTo>
                  <a:cubicBezTo>
                    <a:pt x="133" y="26"/>
                    <a:pt x="146" y="13"/>
                    <a:pt x="159" y="0"/>
                  </a:cubicBezTo>
                  <a:cubicBezTo>
                    <a:pt x="148" y="15"/>
                    <a:pt x="137" y="29"/>
                    <a:pt x="125" y="43"/>
                  </a:cubicBezTo>
                  <a:cubicBezTo>
                    <a:pt x="113" y="57"/>
                    <a:pt x="100" y="71"/>
                    <a:pt x="87" y="84"/>
                  </a:cubicBezTo>
                  <a:cubicBezTo>
                    <a:pt x="74" y="97"/>
                    <a:pt x="61" y="110"/>
                    <a:pt x="47" y="122"/>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36">
              <a:extLst>
                <a:ext uri="{FF2B5EF4-FFF2-40B4-BE49-F238E27FC236}">
                  <a16:creationId xmlns:a16="http://schemas.microsoft.com/office/drawing/2014/main" id="{A9A5B932-F8AC-4CAE-A973-5A65A8AAB121}"/>
                </a:ext>
              </a:extLst>
            </p:cNvPr>
            <p:cNvSpPr>
              <a:spLocks/>
            </p:cNvSpPr>
            <p:nvPr/>
          </p:nvSpPr>
          <p:spPr bwMode="auto">
            <a:xfrm>
              <a:off x="17106900" y="7070725"/>
              <a:ext cx="519113" cy="323850"/>
            </a:xfrm>
            <a:custGeom>
              <a:avLst/>
              <a:gdLst>
                <a:gd name="T0" fmla="*/ 0 w 192"/>
                <a:gd name="T1" fmla="*/ 119 h 119"/>
                <a:gd name="T2" fmla="*/ 50 w 192"/>
                <a:gd name="T3" fmla="*/ 93 h 119"/>
                <a:gd name="T4" fmla="*/ 98 w 192"/>
                <a:gd name="T5" fmla="*/ 63 h 119"/>
                <a:gd name="T6" fmla="*/ 144 w 192"/>
                <a:gd name="T7" fmla="*/ 31 h 119"/>
                <a:gd name="T8" fmla="*/ 192 w 192"/>
                <a:gd name="T9" fmla="*/ 0 h 119"/>
                <a:gd name="T10" fmla="*/ 148 w 192"/>
                <a:gd name="T11" fmla="*/ 35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3"/>
                    <a:pt x="82" y="73"/>
                    <a:pt x="98" y="63"/>
                  </a:cubicBezTo>
                  <a:cubicBezTo>
                    <a:pt x="144" y="31"/>
                    <a:pt x="144" y="31"/>
                    <a:pt x="144" y="31"/>
                  </a:cubicBezTo>
                  <a:cubicBezTo>
                    <a:pt x="160" y="20"/>
                    <a:pt x="176" y="10"/>
                    <a:pt x="192" y="0"/>
                  </a:cubicBezTo>
                  <a:cubicBezTo>
                    <a:pt x="178" y="12"/>
                    <a:pt x="163" y="24"/>
                    <a:pt x="148" y="35"/>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37">
              <a:extLst>
                <a:ext uri="{FF2B5EF4-FFF2-40B4-BE49-F238E27FC236}">
                  <a16:creationId xmlns:a16="http://schemas.microsoft.com/office/drawing/2014/main" id="{FE915BB0-F987-4DDB-A89C-9FBC6C819E5D}"/>
                </a:ext>
              </a:extLst>
            </p:cNvPr>
            <p:cNvSpPr>
              <a:spLocks/>
            </p:cNvSpPr>
            <p:nvPr/>
          </p:nvSpPr>
          <p:spPr bwMode="auto">
            <a:xfrm>
              <a:off x="17019588" y="7445375"/>
              <a:ext cx="468313" cy="309563"/>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6 h 114"/>
                <a:gd name="T18" fmla="*/ 49 w 173"/>
                <a:gd name="T19" fmla="*/ 95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5"/>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5"/>
                    <a:pt x="106" y="56"/>
                    <a:pt x="92" y="66"/>
                  </a:cubicBezTo>
                  <a:cubicBezTo>
                    <a:pt x="78" y="77"/>
                    <a:pt x="64" y="87"/>
                    <a:pt x="49" y="95"/>
                  </a:cubicBezTo>
                  <a:cubicBezTo>
                    <a:pt x="45" y="98"/>
                    <a:pt x="41" y="100"/>
                    <a:pt x="37" y="102"/>
                  </a:cubicBezTo>
                  <a:cubicBezTo>
                    <a:pt x="33" y="104"/>
                    <a:pt x="29" y="106"/>
                    <a:pt x="25" y="107"/>
                  </a:cubicBezTo>
                  <a:cubicBezTo>
                    <a:pt x="17" y="110"/>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38">
              <a:extLst>
                <a:ext uri="{FF2B5EF4-FFF2-40B4-BE49-F238E27FC236}">
                  <a16:creationId xmlns:a16="http://schemas.microsoft.com/office/drawing/2014/main" id="{96D31B84-7C63-41E8-9B8B-C0ABEB9431C1}"/>
                </a:ext>
              </a:extLst>
            </p:cNvPr>
            <p:cNvSpPr>
              <a:spLocks/>
            </p:cNvSpPr>
            <p:nvPr/>
          </p:nvSpPr>
          <p:spPr bwMode="auto">
            <a:xfrm>
              <a:off x="16954500" y="7713663"/>
              <a:ext cx="495300" cy="312738"/>
            </a:xfrm>
            <a:custGeom>
              <a:avLst/>
              <a:gdLst>
                <a:gd name="T0" fmla="*/ 0 w 183"/>
                <a:gd name="T1" fmla="*/ 115 h 115"/>
                <a:gd name="T2" fmla="*/ 49 w 183"/>
                <a:gd name="T3" fmla="*/ 93 h 115"/>
                <a:gd name="T4" fmla="*/ 95 w 183"/>
                <a:gd name="T5" fmla="*/ 64 h 115"/>
                <a:gd name="T6" fmla="*/ 139 w 183"/>
                <a:gd name="T7" fmla="*/ 33 h 115"/>
                <a:gd name="T8" fmla="*/ 183 w 183"/>
                <a:gd name="T9" fmla="*/ 0 h 115"/>
                <a:gd name="T10" fmla="*/ 142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7" y="110"/>
                    <a:pt x="33" y="102"/>
                    <a:pt x="49" y="93"/>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39">
              <a:extLst>
                <a:ext uri="{FF2B5EF4-FFF2-40B4-BE49-F238E27FC236}">
                  <a16:creationId xmlns:a16="http://schemas.microsoft.com/office/drawing/2014/main" id="{F40FACEC-97CE-4600-B381-A668A135595D}"/>
                </a:ext>
              </a:extLst>
            </p:cNvPr>
            <p:cNvSpPr>
              <a:spLocks/>
            </p:cNvSpPr>
            <p:nvPr/>
          </p:nvSpPr>
          <p:spPr bwMode="auto">
            <a:xfrm>
              <a:off x="16046450" y="7085013"/>
              <a:ext cx="252413" cy="153988"/>
            </a:xfrm>
            <a:custGeom>
              <a:avLst/>
              <a:gdLst>
                <a:gd name="T0" fmla="*/ 0 w 93"/>
                <a:gd name="T1" fmla="*/ 0 h 57"/>
                <a:gd name="T2" fmla="*/ 20 w 93"/>
                <a:gd name="T3" fmla="*/ 19 h 57"/>
                <a:gd name="T4" fmla="*/ 42 w 93"/>
                <a:gd name="T5" fmla="*/ 35 h 57"/>
                <a:gd name="T6" fmla="*/ 67 w 93"/>
                <a:gd name="T7" fmla="*/ 47 h 57"/>
                <a:gd name="T8" fmla="*/ 93 w 93"/>
                <a:gd name="T9" fmla="*/ 57 h 57"/>
                <a:gd name="T10" fmla="*/ 65 w 93"/>
                <a:gd name="T11" fmla="*/ 52 h 57"/>
                <a:gd name="T12" fmla="*/ 39 w 93"/>
                <a:gd name="T13" fmla="*/ 41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5" y="30"/>
                    <a:pt x="42" y="35"/>
                  </a:cubicBezTo>
                  <a:cubicBezTo>
                    <a:pt x="50" y="39"/>
                    <a:pt x="59" y="43"/>
                    <a:pt x="67" y="47"/>
                  </a:cubicBezTo>
                  <a:cubicBezTo>
                    <a:pt x="75" y="50"/>
                    <a:pt x="84" y="54"/>
                    <a:pt x="93" y="57"/>
                  </a:cubicBezTo>
                  <a:cubicBezTo>
                    <a:pt x="83" y="57"/>
                    <a:pt x="74" y="55"/>
                    <a:pt x="65" y="52"/>
                  </a:cubicBezTo>
                  <a:cubicBezTo>
                    <a:pt x="56" y="49"/>
                    <a:pt x="47" y="45"/>
                    <a:pt x="39" y="41"/>
                  </a:cubicBezTo>
                  <a:cubicBezTo>
                    <a:pt x="31" y="36"/>
                    <a:pt x="23" y="30"/>
                    <a:pt x="16" y="23"/>
                  </a:cubicBezTo>
                  <a:cubicBezTo>
                    <a:pt x="10" y="16"/>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40">
              <a:extLst>
                <a:ext uri="{FF2B5EF4-FFF2-40B4-BE49-F238E27FC236}">
                  <a16:creationId xmlns:a16="http://schemas.microsoft.com/office/drawing/2014/main" id="{179CF131-95C8-4867-8ED8-EA68691B693D}"/>
                </a:ext>
              </a:extLst>
            </p:cNvPr>
            <p:cNvSpPr>
              <a:spLocks/>
            </p:cNvSpPr>
            <p:nvPr/>
          </p:nvSpPr>
          <p:spPr bwMode="auto">
            <a:xfrm>
              <a:off x="16336963" y="6924675"/>
              <a:ext cx="95250" cy="401638"/>
            </a:xfrm>
            <a:custGeom>
              <a:avLst/>
              <a:gdLst>
                <a:gd name="T0" fmla="*/ 0 w 35"/>
                <a:gd name="T1" fmla="*/ 148 h 148"/>
                <a:gd name="T2" fmla="*/ 12 w 35"/>
                <a:gd name="T3" fmla="*/ 112 h 148"/>
                <a:gd name="T4" fmla="*/ 22 w 35"/>
                <a:gd name="T5" fmla="*/ 75 h 148"/>
                <a:gd name="T6" fmla="*/ 29 w 35"/>
                <a:gd name="T7" fmla="*/ 38 h 148"/>
                <a:gd name="T8" fmla="*/ 33 w 35"/>
                <a:gd name="T9" fmla="*/ 0 h 148"/>
                <a:gd name="T10" fmla="*/ 35 w 35"/>
                <a:gd name="T11" fmla="*/ 38 h 148"/>
                <a:gd name="T12" fmla="*/ 29 w 35"/>
                <a:gd name="T13" fmla="*/ 77 h 148"/>
                <a:gd name="T14" fmla="*/ 17 w 35"/>
                <a:gd name="T15" fmla="*/ 113 h 148"/>
                <a:gd name="T16" fmla="*/ 0 w 35"/>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8">
                  <a:moveTo>
                    <a:pt x="0" y="148"/>
                  </a:moveTo>
                  <a:cubicBezTo>
                    <a:pt x="4" y="136"/>
                    <a:pt x="8" y="124"/>
                    <a:pt x="12" y="112"/>
                  </a:cubicBezTo>
                  <a:cubicBezTo>
                    <a:pt x="16" y="99"/>
                    <a:pt x="19" y="87"/>
                    <a:pt x="22" y="75"/>
                  </a:cubicBezTo>
                  <a:cubicBezTo>
                    <a:pt x="25" y="63"/>
                    <a:pt x="27" y="50"/>
                    <a:pt x="29" y="38"/>
                  </a:cubicBezTo>
                  <a:cubicBezTo>
                    <a:pt x="31" y="25"/>
                    <a:pt x="32" y="13"/>
                    <a:pt x="33" y="0"/>
                  </a:cubicBezTo>
                  <a:cubicBezTo>
                    <a:pt x="35" y="13"/>
                    <a:pt x="35" y="26"/>
                    <a:pt x="35" y="38"/>
                  </a:cubicBezTo>
                  <a:cubicBezTo>
                    <a:pt x="34" y="51"/>
                    <a:pt x="32" y="64"/>
                    <a:pt x="29" y="77"/>
                  </a:cubicBezTo>
                  <a:cubicBezTo>
                    <a:pt x="26" y="89"/>
                    <a:pt x="22" y="102"/>
                    <a:pt x="17" y="113"/>
                  </a:cubicBezTo>
                  <a:cubicBezTo>
                    <a:pt x="12"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41">
              <a:extLst>
                <a:ext uri="{FF2B5EF4-FFF2-40B4-BE49-F238E27FC236}">
                  <a16:creationId xmlns:a16="http://schemas.microsoft.com/office/drawing/2014/main" id="{83F7978C-70B5-434C-A14B-3807D531B586}"/>
                </a:ext>
              </a:extLst>
            </p:cNvPr>
            <p:cNvSpPr>
              <a:spLocks/>
            </p:cNvSpPr>
            <p:nvPr/>
          </p:nvSpPr>
          <p:spPr bwMode="auto">
            <a:xfrm>
              <a:off x="16035338" y="7497763"/>
              <a:ext cx="447675" cy="153988"/>
            </a:xfrm>
            <a:custGeom>
              <a:avLst/>
              <a:gdLst>
                <a:gd name="T0" fmla="*/ 165 w 165"/>
                <a:gd name="T1" fmla="*/ 56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6"/>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29"/>
                    <a:pt x="80" y="34"/>
                  </a:cubicBezTo>
                  <a:cubicBezTo>
                    <a:pt x="94" y="39"/>
                    <a:pt x="108" y="43"/>
                    <a:pt x="122" y="47"/>
                  </a:cubicBezTo>
                  <a:cubicBezTo>
                    <a:pt x="136" y="51"/>
                    <a:pt x="150" y="54"/>
                    <a:pt x="165"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42">
              <a:extLst>
                <a:ext uri="{FF2B5EF4-FFF2-40B4-BE49-F238E27FC236}">
                  <a16:creationId xmlns:a16="http://schemas.microsoft.com/office/drawing/2014/main" id="{19658CEC-A7DE-428C-8859-877F557D1661}"/>
                </a:ext>
              </a:extLst>
            </p:cNvPr>
            <p:cNvSpPr>
              <a:spLocks/>
            </p:cNvSpPr>
            <p:nvPr/>
          </p:nvSpPr>
          <p:spPr bwMode="auto">
            <a:xfrm>
              <a:off x="16551275" y="7273925"/>
              <a:ext cx="84138" cy="527050"/>
            </a:xfrm>
            <a:custGeom>
              <a:avLst/>
              <a:gdLst>
                <a:gd name="T0" fmla="*/ 0 w 31"/>
                <a:gd name="T1" fmla="*/ 194 h 194"/>
                <a:gd name="T2" fmla="*/ 12 w 31"/>
                <a:gd name="T3" fmla="*/ 147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8"/>
                    <a:pt x="9" y="163"/>
                    <a:pt x="12" y="147"/>
                  </a:cubicBezTo>
                  <a:cubicBezTo>
                    <a:pt x="15" y="131"/>
                    <a:pt x="18" y="114"/>
                    <a:pt x="20" y="98"/>
                  </a:cubicBezTo>
                  <a:cubicBezTo>
                    <a:pt x="23" y="82"/>
                    <a:pt x="24" y="66"/>
                    <a:pt x="25" y="49"/>
                  </a:cubicBezTo>
                  <a:cubicBezTo>
                    <a:pt x="27" y="33"/>
                    <a:pt x="27" y="16"/>
                    <a:pt x="28" y="0"/>
                  </a:cubicBezTo>
                  <a:cubicBezTo>
                    <a:pt x="30" y="16"/>
                    <a:pt x="31" y="33"/>
                    <a:pt x="31" y="49"/>
                  </a:cubicBezTo>
                  <a:cubicBezTo>
                    <a:pt x="31" y="66"/>
                    <a:pt x="30" y="83"/>
                    <a:pt x="27" y="99"/>
                  </a:cubicBezTo>
                  <a:cubicBezTo>
                    <a:pt x="25" y="116"/>
                    <a:pt x="22" y="132"/>
                    <a:pt x="17"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43">
              <a:extLst>
                <a:ext uri="{FF2B5EF4-FFF2-40B4-BE49-F238E27FC236}">
                  <a16:creationId xmlns:a16="http://schemas.microsoft.com/office/drawing/2014/main" id="{D4F8376B-F0B3-4BD3-9CD4-6B20DBE49799}"/>
                </a:ext>
              </a:extLst>
            </p:cNvPr>
            <p:cNvSpPr>
              <a:spLocks/>
            </p:cNvSpPr>
            <p:nvPr/>
          </p:nvSpPr>
          <p:spPr bwMode="auto">
            <a:xfrm>
              <a:off x="16256000" y="7881938"/>
              <a:ext cx="384175" cy="125413"/>
            </a:xfrm>
            <a:custGeom>
              <a:avLst/>
              <a:gdLst>
                <a:gd name="T0" fmla="*/ 142 w 142"/>
                <a:gd name="T1" fmla="*/ 44 h 46"/>
                <a:gd name="T2" fmla="*/ 104 w 142"/>
                <a:gd name="T3" fmla="*/ 44 h 46"/>
                <a:gd name="T4" fmla="*/ 67 w 142"/>
                <a:gd name="T5" fmla="*/ 35 h 46"/>
                <a:gd name="T6" fmla="*/ 32 w 142"/>
                <a:gd name="T7" fmla="*/ 20 h 46"/>
                <a:gd name="T8" fmla="*/ 0 w 142"/>
                <a:gd name="T9" fmla="*/ 0 h 46"/>
                <a:gd name="T10" fmla="*/ 35 w 142"/>
                <a:gd name="T11" fmla="*/ 15 h 46"/>
                <a:gd name="T12" fmla="*/ 69 w 142"/>
                <a:gd name="T13" fmla="*/ 29 h 46"/>
                <a:gd name="T14" fmla="*/ 105 w 142"/>
                <a:gd name="T15" fmla="*/ 39 h 46"/>
                <a:gd name="T16" fmla="*/ 142 w 142"/>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6">
                  <a:moveTo>
                    <a:pt x="142" y="44"/>
                  </a:moveTo>
                  <a:cubicBezTo>
                    <a:pt x="129" y="46"/>
                    <a:pt x="117" y="46"/>
                    <a:pt x="104" y="44"/>
                  </a:cubicBezTo>
                  <a:cubicBezTo>
                    <a:pt x="91" y="43"/>
                    <a:pt x="79" y="39"/>
                    <a:pt x="67" y="35"/>
                  </a:cubicBezTo>
                  <a:cubicBezTo>
                    <a:pt x="55" y="31"/>
                    <a:pt x="43" y="26"/>
                    <a:pt x="32" y="20"/>
                  </a:cubicBezTo>
                  <a:cubicBezTo>
                    <a:pt x="21" y="14"/>
                    <a:pt x="11" y="8"/>
                    <a:pt x="0" y="0"/>
                  </a:cubicBezTo>
                  <a:cubicBezTo>
                    <a:pt x="35" y="15"/>
                    <a:pt x="35" y="15"/>
                    <a:pt x="35" y="15"/>
                  </a:cubicBezTo>
                  <a:cubicBezTo>
                    <a:pt x="46" y="20"/>
                    <a:pt x="58" y="25"/>
                    <a:pt x="69" y="29"/>
                  </a:cubicBezTo>
                  <a:cubicBezTo>
                    <a:pt x="81" y="33"/>
                    <a:pt x="93" y="36"/>
                    <a:pt x="105" y="39"/>
                  </a:cubicBezTo>
                  <a:cubicBezTo>
                    <a:pt x="117" y="41"/>
                    <a:pt x="129" y="43"/>
                    <a:pt x="142"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44">
              <a:extLst>
                <a:ext uri="{FF2B5EF4-FFF2-40B4-BE49-F238E27FC236}">
                  <a16:creationId xmlns:a16="http://schemas.microsoft.com/office/drawing/2014/main" id="{B4A9E117-83DE-45AD-AB78-762DC8EB2E79}"/>
                </a:ext>
              </a:extLst>
            </p:cNvPr>
            <p:cNvSpPr>
              <a:spLocks/>
            </p:cNvSpPr>
            <p:nvPr/>
          </p:nvSpPr>
          <p:spPr bwMode="auto">
            <a:xfrm>
              <a:off x="15949613" y="8569325"/>
              <a:ext cx="1419225" cy="796925"/>
            </a:xfrm>
            <a:custGeom>
              <a:avLst/>
              <a:gdLst>
                <a:gd name="T0" fmla="*/ 894 w 894"/>
                <a:gd name="T1" fmla="*/ 0 h 502"/>
                <a:gd name="T2" fmla="*/ 790 w 894"/>
                <a:gd name="T3" fmla="*/ 502 h 502"/>
                <a:gd name="T4" fmla="*/ 138 w 894"/>
                <a:gd name="T5" fmla="*/ 502 h 502"/>
                <a:gd name="T6" fmla="*/ 0 w 894"/>
                <a:gd name="T7" fmla="*/ 0 h 502"/>
                <a:gd name="T8" fmla="*/ 894 w 894"/>
                <a:gd name="T9" fmla="*/ 0 h 502"/>
              </a:gdLst>
              <a:ahLst/>
              <a:cxnLst>
                <a:cxn ang="0">
                  <a:pos x="T0" y="T1"/>
                </a:cxn>
                <a:cxn ang="0">
                  <a:pos x="T2" y="T3"/>
                </a:cxn>
                <a:cxn ang="0">
                  <a:pos x="T4" y="T5"/>
                </a:cxn>
                <a:cxn ang="0">
                  <a:pos x="T6" y="T7"/>
                </a:cxn>
                <a:cxn ang="0">
                  <a:pos x="T8" y="T9"/>
                </a:cxn>
              </a:cxnLst>
              <a:rect l="0" t="0" r="r" b="b"/>
              <a:pathLst>
                <a:path w="894" h="502">
                  <a:moveTo>
                    <a:pt x="894" y="0"/>
                  </a:moveTo>
                  <a:lnTo>
                    <a:pt x="790" y="502"/>
                  </a:lnTo>
                  <a:lnTo>
                    <a:pt x="138" y="502"/>
                  </a:lnTo>
                  <a:lnTo>
                    <a:pt x="0" y="0"/>
                  </a:lnTo>
                  <a:lnTo>
                    <a:pt x="89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45">
              <a:extLst>
                <a:ext uri="{FF2B5EF4-FFF2-40B4-BE49-F238E27FC236}">
                  <a16:creationId xmlns:a16="http://schemas.microsoft.com/office/drawing/2014/main" id="{11C6F621-7E67-4ACC-B2F1-F7F7C883E87E}"/>
                </a:ext>
              </a:extLst>
            </p:cNvPr>
            <p:cNvSpPr>
              <a:spLocks/>
            </p:cNvSpPr>
            <p:nvPr/>
          </p:nvSpPr>
          <p:spPr bwMode="auto">
            <a:xfrm>
              <a:off x="17124363" y="8569325"/>
              <a:ext cx="244475" cy="796925"/>
            </a:xfrm>
            <a:custGeom>
              <a:avLst/>
              <a:gdLst>
                <a:gd name="T0" fmla="*/ 154 w 154"/>
                <a:gd name="T1" fmla="*/ 0 h 502"/>
                <a:gd name="T2" fmla="*/ 50 w 154"/>
                <a:gd name="T3" fmla="*/ 502 h 502"/>
                <a:gd name="T4" fmla="*/ 0 w 154"/>
                <a:gd name="T5" fmla="*/ 502 h 502"/>
                <a:gd name="T6" fmla="*/ 103 w 154"/>
                <a:gd name="T7" fmla="*/ 0 h 502"/>
                <a:gd name="T8" fmla="*/ 154 w 154"/>
                <a:gd name="T9" fmla="*/ 0 h 502"/>
              </a:gdLst>
              <a:ahLst/>
              <a:cxnLst>
                <a:cxn ang="0">
                  <a:pos x="T0" y="T1"/>
                </a:cxn>
                <a:cxn ang="0">
                  <a:pos x="T2" y="T3"/>
                </a:cxn>
                <a:cxn ang="0">
                  <a:pos x="T4" y="T5"/>
                </a:cxn>
                <a:cxn ang="0">
                  <a:pos x="T6" y="T7"/>
                </a:cxn>
                <a:cxn ang="0">
                  <a:pos x="T8" y="T9"/>
                </a:cxn>
              </a:cxnLst>
              <a:rect l="0" t="0" r="r" b="b"/>
              <a:pathLst>
                <a:path w="154" h="502">
                  <a:moveTo>
                    <a:pt x="154" y="0"/>
                  </a:moveTo>
                  <a:lnTo>
                    <a:pt x="50" y="502"/>
                  </a:lnTo>
                  <a:lnTo>
                    <a:pt x="0" y="502"/>
                  </a:lnTo>
                  <a:lnTo>
                    <a:pt x="103" y="0"/>
                  </a:lnTo>
                  <a:lnTo>
                    <a:pt x="154"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1" name="Group 420">
            <a:extLst>
              <a:ext uri="{FF2B5EF4-FFF2-40B4-BE49-F238E27FC236}">
                <a16:creationId xmlns:a16="http://schemas.microsoft.com/office/drawing/2014/main" id="{17C6C233-7F97-4982-9997-9898C4D0A1D5}"/>
              </a:ext>
            </a:extLst>
          </p:cNvPr>
          <p:cNvGrpSpPr/>
          <p:nvPr/>
        </p:nvGrpSpPr>
        <p:grpSpPr>
          <a:xfrm>
            <a:off x="13099975" y="4715782"/>
            <a:ext cx="1249362" cy="3943351"/>
            <a:chOff x="5205413" y="5368925"/>
            <a:chExt cx="1249362" cy="3943351"/>
          </a:xfrm>
        </p:grpSpPr>
        <p:sp>
          <p:nvSpPr>
            <p:cNvPr id="255" name="Freeform 246">
              <a:extLst>
                <a:ext uri="{FF2B5EF4-FFF2-40B4-BE49-F238E27FC236}">
                  <a16:creationId xmlns:a16="http://schemas.microsoft.com/office/drawing/2014/main" id="{739FFBD2-EAB7-424A-B9D7-4CEDFDC10E12}"/>
                </a:ext>
              </a:extLst>
            </p:cNvPr>
            <p:cNvSpPr>
              <a:spLocks/>
            </p:cNvSpPr>
            <p:nvPr/>
          </p:nvSpPr>
          <p:spPr bwMode="auto">
            <a:xfrm>
              <a:off x="5473700" y="6259513"/>
              <a:ext cx="88900" cy="106363"/>
            </a:xfrm>
            <a:custGeom>
              <a:avLst/>
              <a:gdLst>
                <a:gd name="T0" fmla="*/ 56 w 56"/>
                <a:gd name="T1" fmla="*/ 51 h 67"/>
                <a:gd name="T2" fmla="*/ 39 w 56"/>
                <a:gd name="T3" fmla="*/ 63 h 67"/>
                <a:gd name="T4" fmla="*/ 34 w 56"/>
                <a:gd name="T5" fmla="*/ 67 h 67"/>
                <a:gd name="T6" fmla="*/ 0 w 56"/>
                <a:gd name="T7" fmla="*/ 15 h 67"/>
                <a:gd name="T8" fmla="*/ 5 w 56"/>
                <a:gd name="T9" fmla="*/ 12 h 67"/>
                <a:gd name="T10" fmla="*/ 20 w 56"/>
                <a:gd name="T11" fmla="*/ 0 h 67"/>
                <a:gd name="T12" fmla="*/ 56 w 56"/>
                <a:gd name="T13" fmla="*/ 51 h 67"/>
              </a:gdLst>
              <a:ahLst/>
              <a:cxnLst>
                <a:cxn ang="0">
                  <a:pos x="T0" y="T1"/>
                </a:cxn>
                <a:cxn ang="0">
                  <a:pos x="T2" y="T3"/>
                </a:cxn>
                <a:cxn ang="0">
                  <a:pos x="T4" y="T5"/>
                </a:cxn>
                <a:cxn ang="0">
                  <a:pos x="T6" y="T7"/>
                </a:cxn>
                <a:cxn ang="0">
                  <a:pos x="T8" y="T9"/>
                </a:cxn>
                <a:cxn ang="0">
                  <a:pos x="T10" y="T11"/>
                </a:cxn>
                <a:cxn ang="0">
                  <a:pos x="T12" y="T13"/>
                </a:cxn>
              </a:cxnLst>
              <a:rect l="0" t="0" r="r" b="b"/>
              <a:pathLst>
                <a:path w="56" h="67">
                  <a:moveTo>
                    <a:pt x="56" y="51"/>
                  </a:moveTo>
                  <a:lnTo>
                    <a:pt x="39" y="63"/>
                  </a:lnTo>
                  <a:lnTo>
                    <a:pt x="34" y="67"/>
                  </a:lnTo>
                  <a:lnTo>
                    <a:pt x="0" y="15"/>
                  </a:lnTo>
                  <a:lnTo>
                    <a:pt x="5" y="12"/>
                  </a:lnTo>
                  <a:lnTo>
                    <a:pt x="20" y="0"/>
                  </a:lnTo>
                  <a:lnTo>
                    <a:pt x="56" y="5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47">
              <a:extLst>
                <a:ext uri="{FF2B5EF4-FFF2-40B4-BE49-F238E27FC236}">
                  <a16:creationId xmlns:a16="http://schemas.microsoft.com/office/drawing/2014/main" id="{365419C1-4AA0-41C5-A6F4-F54337F06370}"/>
                </a:ext>
              </a:extLst>
            </p:cNvPr>
            <p:cNvSpPr>
              <a:spLocks/>
            </p:cNvSpPr>
            <p:nvPr/>
          </p:nvSpPr>
          <p:spPr bwMode="auto">
            <a:xfrm>
              <a:off x="5473700" y="6278563"/>
              <a:ext cx="61913" cy="87313"/>
            </a:xfrm>
            <a:custGeom>
              <a:avLst/>
              <a:gdLst>
                <a:gd name="T0" fmla="*/ 39 w 39"/>
                <a:gd name="T1" fmla="*/ 51 h 55"/>
                <a:gd name="T2" fmla="*/ 34 w 39"/>
                <a:gd name="T3" fmla="*/ 55 h 55"/>
                <a:gd name="T4" fmla="*/ 0 w 39"/>
                <a:gd name="T5" fmla="*/ 3 h 55"/>
                <a:gd name="T6" fmla="*/ 5 w 39"/>
                <a:gd name="T7" fmla="*/ 0 h 55"/>
                <a:gd name="T8" fmla="*/ 39 w 39"/>
                <a:gd name="T9" fmla="*/ 51 h 55"/>
              </a:gdLst>
              <a:ahLst/>
              <a:cxnLst>
                <a:cxn ang="0">
                  <a:pos x="T0" y="T1"/>
                </a:cxn>
                <a:cxn ang="0">
                  <a:pos x="T2" y="T3"/>
                </a:cxn>
                <a:cxn ang="0">
                  <a:pos x="T4" y="T5"/>
                </a:cxn>
                <a:cxn ang="0">
                  <a:pos x="T6" y="T7"/>
                </a:cxn>
                <a:cxn ang="0">
                  <a:pos x="T8" y="T9"/>
                </a:cxn>
              </a:cxnLst>
              <a:rect l="0" t="0" r="r" b="b"/>
              <a:pathLst>
                <a:path w="39" h="55">
                  <a:moveTo>
                    <a:pt x="39" y="51"/>
                  </a:moveTo>
                  <a:lnTo>
                    <a:pt x="34" y="55"/>
                  </a:lnTo>
                  <a:lnTo>
                    <a:pt x="0" y="3"/>
                  </a:lnTo>
                  <a:lnTo>
                    <a:pt x="5" y="0"/>
                  </a:lnTo>
                  <a:lnTo>
                    <a:pt x="39" y="51"/>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48">
              <a:extLst>
                <a:ext uri="{FF2B5EF4-FFF2-40B4-BE49-F238E27FC236}">
                  <a16:creationId xmlns:a16="http://schemas.microsoft.com/office/drawing/2014/main" id="{7D8D9A07-9A43-4EBF-BE27-48575C19706E}"/>
                </a:ext>
              </a:extLst>
            </p:cNvPr>
            <p:cNvSpPr>
              <a:spLocks/>
            </p:cNvSpPr>
            <p:nvPr/>
          </p:nvSpPr>
          <p:spPr bwMode="auto">
            <a:xfrm>
              <a:off x="5489575" y="6156325"/>
              <a:ext cx="65088" cy="103188"/>
            </a:xfrm>
            <a:custGeom>
              <a:avLst/>
              <a:gdLst>
                <a:gd name="T0" fmla="*/ 23 w 24"/>
                <a:gd name="T1" fmla="*/ 10 h 38"/>
                <a:gd name="T2" fmla="*/ 16 w 24"/>
                <a:gd name="T3" fmla="*/ 38 h 38"/>
                <a:gd name="T4" fmla="*/ 13 w 24"/>
                <a:gd name="T5" fmla="*/ 38 h 38"/>
                <a:gd name="T6" fmla="*/ 0 w 24"/>
                <a:gd name="T7" fmla="*/ 35 h 38"/>
                <a:gd name="T8" fmla="*/ 8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8" y="6"/>
                    <a:pt x="8" y="6"/>
                    <a:pt x="8" y="6"/>
                  </a:cubicBezTo>
                  <a:cubicBezTo>
                    <a:pt x="8" y="2"/>
                    <a:pt x="12" y="0"/>
                    <a:pt x="15" y="0"/>
                  </a:cubicBezTo>
                  <a:cubicBezTo>
                    <a:pt x="16" y="0"/>
                    <a:pt x="17" y="0"/>
                    <a:pt x="17" y="0"/>
                  </a:cubicBezTo>
                  <a:cubicBezTo>
                    <a:pt x="18" y="0"/>
                    <a:pt x="18" y="0"/>
                    <a:pt x="18" y="0"/>
                  </a:cubicBezTo>
                  <a:cubicBezTo>
                    <a:pt x="22" y="1"/>
                    <a:pt x="24" y="6"/>
                    <a:pt x="23"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49">
              <a:extLst>
                <a:ext uri="{FF2B5EF4-FFF2-40B4-BE49-F238E27FC236}">
                  <a16:creationId xmlns:a16="http://schemas.microsoft.com/office/drawing/2014/main" id="{500DFB1E-ED0D-4E79-8504-D3BFA8AF5C12}"/>
                </a:ext>
              </a:extLst>
            </p:cNvPr>
            <p:cNvSpPr>
              <a:spLocks/>
            </p:cNvSpPr>
            <p:nvPr/>
          </p:nvSpPr>
          <p:spPr bwMode="auto">
            <a:xfrm>
              <a:off x="5524500" y="6156325"/>
              <a:ext cx="30163" cy="103188"/>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8" y="5"/>
                    <a:pt x="5" y="0"/>
                    <a:pt x="5" y="0"/>
                  </a:cubicBezTo>
                  <a:cubicBezTo>
                    <a:pt x="9" y="1"/>
                    <a:pt x="11" y="6"/>
                    <a:pt x="10" y="10"/>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50">
              <a:extLst>
                <a:ext uri="{FF2B5EF4-FFF2-40B4-BE49-F238E27FC236}">
                  <a16:creationId xmlns:a16="http://schemas.microsoft.com/office/drawing/2014/main" id="{3CAC7F7F-7B33-44E5-A435-670A74AEBDDB}"/>
                </a:ext>
              </a:extLst>
            </p:cNvPr>
            <p:cNvSpPr>
              <a:spLocks/>
            </p:cNvSpPr>
            <p:nvPr/>
          </p:nvSpPr>
          <p:spPr bwMode="auto">
            <a:xfrm>
              <a:off x="5402263" y="6064250"/>
              <a:ext cx="122238" cy="160338"/>
            </a:xfrm>
            <a:custGeom>
              <a:avLst/>
              <a:gdLst>
                <a:gd name="T0" fmla="*/ 39 w 45"/>
                <a:gd name="T1" fmla="*/ 59 h 59"/>
                <a:gd name="T2" fmla="*/ 40 w 45"/>
                <a:gd name="T3" fmla="*/ 58 h 59"/>
                <a:gd name="T4" fmla="*/ 42 w 45"/>
                <a:gd name="T5" fmla="*/ 46 h 59"/>
                <a:gd name="T6" fmla="*/ 10 w 45"/>
                <a:gd name="T7" fmla="*/ 2 h 59"/>
                <a:gd name="T8" fmla="*/ 4 w 45"/>
                <a:gd name="T9" fmla="*/ 1 h 59"/>
                <a:gd name="T10" fmla="*/ 3 w 45"/>
                <a:gd name="T11" fmla="*/ 2 h 59"/>
                <a:gd name="T12" fmla="*/ 2 w 45"/>
                <a:gd name="T13" fmla="*/ 8 h 59"/>
                <a:gd name="T14" fmla="*/ 39 w 45"/>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39" y="59"/>
                  </a:moveTo>
                  <a:cubicBezTo>
                    <a:pt x="40" y="58"/>
                    <a:pt x="40" y="58"/>
                    <a:pt x="40" y="58"/>
                  </a:cubicBezTo>
                  <a:cubicBezTo>
                    <a:pt x="44" y="55"/>
                    <a:pt x="45" y="50"/>
                    <a:pt x="42" y="46"/>
                  </a:cubicBezTo>
                  <a:cubicBezTo>
                    <a:pt x="10" y="2"/>
                    <a:pt x="10" y="2"/>
                    <a:pt x="10" y="2"/>
                  </a:cubicBezTo>
                  <a:cubicBezTo>
                    <a:pt x="9" y="0"/>
                    <a:pt x="6" y="0"/>
                    <a:pt x="4" y="1"/>
                  </a:cubicBezTo>
                  <a:cubicBezTo>
                    <a:pt x="3" y="2"/>
                    <a:pt x="3" y="2"/>
                    <a:pt x="3" y="2"/>
                  </a:cubicBezTo>
                  <a:cubicBezTo>
                    <a:pt x="1" y="3"/>
                    <a:pt x="0" y="6"/>
                    <a:pt x="2" y="8"/>
                  </a:cubicBezTo>
                  <a:lnTo>
                    <a:pt x="39" y="59"/>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51">
              <a:extLst>
                <a:ext uri="{FF2B5EF4-FFF2-40B4-BE49-F238E27FC236}">
                  <a16:creationId xmlns:a16="http://schemas.microsoft.com/office/drawing/2014/main" id="{C64FA723-655A-44BC-8AE3-8E1C94091667}"/>
                </a:ext>
              </a:extLst>
            </p:cNvPr>
            <p:cNvSpPr>
              <a:spLocks/>
            </p:cNvSpPr>
            <p:nvPr/>
          </p:nvSpPr>
          <p:spPr bwMode="auto">
            <a:xfrm>
              <a:off x="5381625" y="6053138"/>
              <a:ext cx="150813" cy="195263"/>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2 w 56"/>
                <a:gd name="T11" fmla="*/ 2 h 72"/>
                <a:gd name="T12" fmla="*/ 1 w 56"/>
                <a:gd name="T13" fmla="*/ 8 h 72"/>
                <a:gd name="T14" fmla="*/ 46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5" y="68"/>
                    <a:pt x="56" y="65"/>
                    <a:pt x="55" y="64"/>
                  </a:cubicBezTo>
                  <a:cubicBezTo>
                    <a:pt x="10" y="2"/>
                    <a:pt x="10" y="2"/>
                    <a:pt x="10" y="2"/>
                  </a:cubicBezTo>
                  <a:cubicBezTo>
                    <a:pt x="8" y="0"/>
                    <a:pt x="6" y="0"/>
                    <a:pt x="4" y="1"/>
                  </a:cubicBezTo>
                  <a:cubicBezTo>
                    <a:pt x="2" y="2"/>
                    <a:pt x="2" y="2"/>
                    <a:pt x="2" y="2"/>
                  </a:cubicBezTo>
                  <a:cubicBezTo>
                    <a:pt x="0" y="4"/>
                    <a:pt x="0" y="6"/>
                    <a:pt x="1" y="8"/>
                  </a:cubicBezTo>
                  <a:cubicBezTo>
                    <a:pt x="46" y="70"/>
                    <a:pt x="46" y="70"/>
                    <a:pt x="46"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252">
              <a:extLst>
                <a:ext uri="{FF2B5EF4-FFF2-40B4-BE49-F238E27FC236}">
                  <a16:creationId xmlns:a16="http://schemas.microsoft.com/office/drawing/2014/main" id="{091C4C8A-1F00-4B64-8656-8EF037101E77}"/>
                </a:ext>
              </a:extLst>
            </p:cNvPr>
            <p:cNvSpPr>
              <a:spLocks/>
            </p:cNvSpPr>
            <p:nvPr/>
          </p:nvSpPr>
          <p:spPr bwMode="auto">
            <a:xfrm>
              <a:off x="5373688" y="6124575"/>
              <a:ext cx="169863" cy="196850"/>
            </a:xfrm>
            <a:custGeom>
              <a:avLst/>
              <a:gdLst>
                <a:gd name="T0" fmla="*/ 56 w 63"/>
                <a:gd name="T1" fmla="*/ 64 h 73"/>
                <a:gd name="T2" fmla="*/ 46 w 63"/>
                <a:gd name="T3" fmla="*/ 70 h 73"/>
                <a:gd name="T4" fmla="*/ 45 w 63"/>
                <a:gd name="T5" fmla="*/ 71 h 73"/>
                <a:gd name="T6" fmla="*/ 36 w 63"/>
                <a:gd name="T7" fmla="*/ 68 h 73"/>
                <a:gd name="T8" fmla="*/ 2 w 63"/>
                <a:gd name="T9" fmla="*/ 17 h 73"/>
                <a:gd name="T10" fmla="*/ 4 w 63"/>
                <a:gd name="T11" fmla="*/ 7 h 73"/>
                <a:gd name="T12" fmla="*/ 47 w 63"/>
                <a:gd name="T13" fmla="*/ 25 h 73"/>
                <a:gd name="T14" fmla="*/ 58 w 63"/>
                <a:gd name="T15" fmla="*/ 45 h 73"/>
                <a:gd name="T16" fmla="*/ 56 w 63"/>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3">
                  <a:moveTo>
                    <a:pt x="56" y="64"/>
                  </a:moveTo>
                  <a:cubicBezTo>
                    <a:pt x="46" y="70"/>
                    <a:pt x="46" y="70"/>
                    <a:pt x="46" y="70"/>
                  </a:cubicBezTo>
                  <a:cubicBezTo>
                    <a:pt x="45" y="71"/>
                    <a:pt x="45" y="71"/>
                    <a:pt x="45" y="71"/>
                  </a:cubicBezTo>
                  <a:cubicBezTo>
                    <a:pt x="42" y="73"/>
                    <a:pt x="38" y="72"/>
                    <a:pt x="36" y="68"/>
                  </a:cubicBezTo>
                  <a:cubicBezTo>
                    <a:pt x="2" y="17"/>
                    <a:pt x="2" y="17"/>
                    <a:pt x="2" y="17"/>
                  </a:cubicBezTo>
                  <a:cubicBezTo>
                    <a:pt x="0" y="13"/>
                    <a:pt x="1" y="9"/>
                    <a:pt x="4" y="7"/>
                  </a:cubicBezTo>
                  <a:cubicBezTo>
                    <a:pt x="15" y="0"/>
                    <a:pt x="38" y="12"/>
                    <a:pt x="47" y="25"/>
                  </a:cubicBezTo>
                  <a:cubicBezTo>
                    <a:pt x="58" y="45"/>
                    <a:pt x="58" y="45"/>
                    <a:pt x="58" y="45"/>
                  </a:cubicBezTo>
                  <a:cubicBezTo>
                    <a:pt x="63" y="52"/>
                    <a:pt x="62" y="60"/>
                    <a:pt x="56" y="6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253">
              <a:extLst>
                <a:ext uri="{FF2B5EF4-FFF2-40B4-BE49-F238E27FC236}">
                  <a16:creationId xmlns:a16="http://schemas.microsoft.com/office/drawing/2014/main" id="{3233C663-3203-4481-92CD-2EBAFDC646A4}"/>
                </a:ext>
              </a:extLst>
            </p:cNvPr>
            <p:cNvSpPr>
              <a:spLocks/>
            </p:cNvSpPr>
            <p:nvPr/>
          </p:nvSpPr>
          <p:spPr bwMode="auto">
            <a:xfrm>
              <a:off x="5373688" y="6134100"/>
              <a:ext cx="123825" cy="187325"/>
            </a:xfrm>
            <a:custGeom>
              <a:avLst/>
              <a:gdLst>
                <a:gd name="T0" fmla="*/ 46 w 46"/>
                <a:gd name="T1" fmla="*/ 66 h 69"/>
                <a:gd name="T2" fmla="*/ 45 w 46"/>
                <a:gd name="T3" fmla="*/ 67 h 69"/>
                <a:gd name="T4" fmla="*/ 36 w 46"/>
                <a:gd name="T5" fmla="*/ 64 h 69"/>
                <a:gd name="T6" fmla="*/ 2 w 46"/>
                <a:gd name="T7" fmla="*/ 13 h 69"/>
                <a:gd name="T8" fmla="*/ 4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5" y="67"/>
                    <a:pt x="45" y="67"/>
                    <a:pt x="45" y="67"/>
                  </a:cubicBezTo>
                  <a:cubicBezTo>
                    <a:pt x="42" y="69"/>
                    <a:pt x="38" y="68"/>
                    <a:pt x="36" y="64"/>
                  </a:cubicBezTo>
                  <a:cubicBezTo>
                    <a:pt x="2" y="13"/>
                    <a:pt x="2" y="13"/>
                    <a:pt x="2" y="13"/>
                  </a:cubicBezTo>
                  <a:cubicBezTo>
                    <a:pt x="0" y="9"/>
                    <a:pt x="1" y="5"/>
                    <a:pt x="4" y="3"/>
                  </a:cubicBezTo>
                  <a:cubicBezTo>
                    <a:pt x="8" y="0"/>
                    <a:pt x="25" y="46"/>
                    <a:pt x="46"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254">
              <a:extLst>
                <a:ext uri="{FF2B5EF4-FFF2-40B4-BE49-F238E27FC236}">
                  <a16:creationId xmlns:a16="http://schemas.microsoft.com/office/drawing/2014/main" id="{A8A7BC8A-AA8A-45B1-8D87-04F17A971B8F}"/>
                </a:ext>
              </a:extLst>
            </p:cNvPr>
            <p:cNvSpPr>
              <a:spLocks/>
            </p:cNvSpPr>
            <p:nvPr/>
          </p:nvSpPr>
          <p:spPr bwMode="auto">
            <a:xfrm>
              <a:off x="5505450" y="6126163"/>
              <a:ext cx="623888" cy="584200"/>
            </a:xfrm>
            <a:custGeom>
              <a:avLst/>
              <a:gdLst>
                <a:gd name="T0" fmla="*/ 230 w 230"/>
                <a:gd name="T1" fmla="*/ 25 h 215"/>
                <a:gd name="T2" fmla="*/ 148 w 230"/>
                <a:gd name="T3" fmla="*/ 202 h 215"/>
                <a:gd name="T4" fmla="*/ 146 w 230"/>
                <a:gd name="T5" fmla="*/ 207 h 215"/>
                <a:gd name="T6" fmla="*/ 115 w 230"/>
                <a:gd name="T7" fmla="*/ 207 h 215"/>
                <a:gd name="T8" fmla="*/ 112 w 230"/>
                <a:gd name="T9" fmla="*/ 203 h 215"/>
                <a:gd name="T10" fmla="*/ 0 w 230"/>
                <a:gd name="T11" fmla="*/ 88 h 215"/>
                <a:gd name="T12" fmla="*/ 24 w 230"/>
                <a:gd name="T13" fmla="*/ 76 h 215"/>
                <a:gd name="T14" fmla="*/ 105 w 230"/>
                <a:gd name="T15" fmla="*/ 139 h 215"/>
                <a:gd name="T16" fmla="*/ 130 w 230"/>
                <a:gd name="T17" fmla="*/ 152 h 215"/>
                <a:gd name="T18" fmla="*/ 146 w 230"/>
                <a:gd name="T19" fmla="*/ 118 h 215"/>
                <a:gd name="T20" fmla="*/ 201 w 230"/>
                <a:gd name="T21" fmla="*/ 0 h 215"/>
                <a:gd name="T22" fmla="*/ 230 w 230"/>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15">
                  <a:moveTo>
                    <a:pt x="230" y="25"/>
                  </a:moveTo>
                  <a:cubicBezTo>
                    <a:pt x="148" y="202"/>
                    <a:pt x="148" y="202"/>
                    <a:pt x="148" y="202"/>
                  </a:cubicBezTo>
                  <a:cubicBezTo>
                    <a:pt x="146" y="207"/>
                    <a:pt x="146" y="207"/>
                    <a:pt x="146" y="207"/>
                  </a:cubicBezTo>
                  <a:cubicBezTo>
                    <a:pt x="134" y="215"/>
                    <a:pt x="124" y="213"/>
                    <a:pt x="115" y="207"/>
                  </a:cubicBezTo>
                  <a:cubicBezTo>
                    <a:pt x="114" y="205"/>
                    <a:pt x="113" y="204"/>
                    <a:pt x="112" y="203"/>
                  </a:cubicBezTo>
                  <a:cubicBezTo>
                    <a:pt x="80" y="175"/>
                    <a:pt x="42" y="135"/>
                    <a:pt x="0" y="88"/>
                  </a:cubicBezTo>
                  <a:cubicBezTo>
                    <a:pt x="24" y="76"/>
                    <a:pt x="24" y="76"/>
                    <a:pt x="24" y="76"/>
                  </a:cubicBezTo>
                  <a:cubicBezTo>
                    <a:pt x="52" y="101"/>
                    <a:pt x="80" y="124"/>
                    <a:pt x="105" y="139"/>
                  </a:cubicBezTo>
                  <a:cubicBezTo>
                    <a:pt x="114" y="144"/>
                    <a:pt x="122" y="148"/>
                    <a:pt x="130" y="152"/>
                  </a:cubicBezTo>
                  <a:cubicBezTo>
                    <a:pt x="146" y="118"/>
                    <a:pt x="146" y="118"/>
                    <a:pt x="146" y="118"/>
                  </a:cubicBezTo>
                  <a:cubicBezTo>
                    <a:pt x="201" y="0"/>
                    <a:pt x="201" y="0"/>
                    <a:pt x="201" y="0"/>
                  </a:cubicBezTo>
                  <a:lnTo>
                    <a:pt x="230" y="25"/>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255">
              <a:extLst>
                <a:ext uri="{FF2B5EF4-FFF2-40B4-BE49-F238E27FC236}">
                  <a16:creationId xmlns:a16="http://schemas.microsoft.com/office/drawing/2014/main" id="{FF64EBC0-6BBF-46CE-A009-734444535BF6}"/>
                </a:ext>
              </a:extLst>
            </p:cNvPr>
            <p:cNvSpPr>
              <a:spLocks/>
            </p:cNvSpPr>
            <p:nvPr/>
          </p:nvSpPr>
          <p:spPr bwMode="auto">
            <a:xfrm>
              <a:off x="5768975" y="6446838"/>
              <a:ext cx="138113" cy="263525"/>
            </a:xfrm>
            <a:custGeom>
              <a:avLst/>
              <a:gdLst>
                <a:gd name="T0" fmla="*/ 51 w 51"/>
                <a:gd name="T1" fmla="*/ 84 h 97"/>
                <a:gd name="T2" fmla="*/ 49 w 51"/>
                <a:gd name="T3" fmla="*/ 89 h 97"/>
                <a:gd name="T4" fmla="*/ 18 w 51"/>
                <a:gd name="T5" fmla="*/ 89 h 97"/>
                <a:gd name="T6" fmla="*/ 15 w 51"/>
                <a:gd name="T7" fmla="*/ 85 h 97"/>
                <a:gd name="T8" fmla="*/ 8 w 51"/>
                <a:gd name="T9" fmla="*/ 21 h 97"/>
                <a:gd name="T10" fmla="*/ 8 w 51"/>
                <a:gd name="T11" fmla="*/ 21 h 97"/>
                <a:gd name="T12" fmla="*/ 33 w 51"/>
                <a:gd name="T13" fmla="*/ 34 h 97"/>
                <a:gd name="T14" fmla="*/ 49 w 51"/>
                <a:gd name="T15" fmla="*/ 0 h 97"/>
                <a:gd name="T16" fmla="*/ 50 w 51"/>
                <a:gd name="T17" fmla="*/ 0 h 97"/>
                <a:gd name="T18" fmla="*/ 51 w 51"/>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7">
                  <a:moveTo>
                    <a:pt x="51" y="84"/>
                  </a:moveTo>
                  <a:cubicBezTo>
                    <a:pt x="49" y="89"/>
                    <a:pt x="49" y="89"/>
                    <a:pt x="49" y="89"/>
                  </a:cubicBezTo>
                  <a:cubicBezTo>
                    <a:pt x="37" y="97"/>
                    <a:pt x="27" y="95"/>
                    <a:pt x="18" y="89"/>
                  </a:cubicBezTo>
                  <a:cubicBezTo>
                    <a:pt x="17" y="87"/>
                    <a:pt x="16" y="86"/>
                    <a:pt x="15" y="85"/>
                  </a:cubicBezTo>
                  <a:cubicBezTo>
                    <a:pt x="2" y="64"/>
                    <a:pt x="0" y="43"/>
                    <a:pt x="8" y="21"/>
                  </a:cubicBezTo>
                  <a:cubicBezTo>
                    <a:pt x="8" y="21"/>
                    <a:pt x="8" y="21"/>
                    <a:pt x="8" y="21"/>
                  </a:cubicBezTo>
                  <a:cubicBezTo>
                    <a:pt x="17" y="26"/>
                    <a:pt x="25" y="30"/>
                    <a:pt x="33" y="34"/>
                  </a:cubicBezTo>
                  <a:cubicBezTo>
                    <a:pt x="49" y="0"/>
                    <a:pt x="49" y="0"/>
                    <a:pt x="49" y="0"/>
                  </a:cubicBezTo>
                  <a:cubicBezTo>
                    <a:pt x="50" y="0"/>
                    <a:pt x="50" y="0"/>
                    <a:pt x="50" y="0"/>
                  </a:cubicBezTo>
                  <a:lnTo>
                    <a:pt x="51" y="84"/>
                  </a:ln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256">
              <a:extLst>
                <a:ext uri="{FF2B5EF4-FFF2-40B4-BE49-F238E27FC236}">
                  <a16:creationId xmlns:a16="http://schemas.microsoft.com/office/drawing/2014/main" id="{4CFE42F1-EB87-4BD3-A027-9BF5B736BC92}"/>
                </a:ext>
              </a:extLst>
            </p:cNvPr>
            <p:cNvSpPr>
              <a:spLocks/>
            </p:cNvSpPr>
            <p:nvPr/>
          </p:nvSpPr>
          <p:spPr bwMode="auto">
            <a:xfrm>
              <a:off x="6088063" y="5915025"/>
              <a:ext cx="147638" cy="184150"/>
            </a:xfrm>
            <a:custGeom>
              <a:avLst/>
              <a:gdLst>
                <a:gd name="T0" fmla="*/ 93 w 93"/>
                <a:gd name="T1" fmla="*/ 0 h 116"/>
                <a:gd name="T2" fmla="*/ 93 w 93"/>
                <a:gd name="T3" fmla="*/ 116 h 116"/>
                <a:gd name="T4" fmla="*/ 16 w 93"/>
                <a:gd name="T5" fmla="*/ 116 h 116"/>
                <a:gd name="T6" fmla="*/ 12 w 93"/>
                <a:gd name="T7" fmla="*/ 79 h 116"/>
                <a:gd name="T8" fmla="*/ 11 w 93"/>
                <a:gd name="T9" fmla="*/ 56 h 116"/>
                <a:gd name="T10" fmla="*/ 11 w 93"/>
                <a:gd name="T11" fmla="*/ 38 h 116"/>
                <a:gd name="T12" fmla="*/ 0 w 93"/>
                <a:gd name="T13" fmla="*/ 15 h 116"/>
                <a:gd name="T14" fmla="*/ 93 w 9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16">
                  <a:moveTo>
                    <a:pt x="93" y="0"/>
                  </a:moveTo>
                  <a:lnTo>
                    <a:pt x="93" y="116"/>
                  </a:lnTo>
                  <a:lnTo>
                    <a:pt x="16" y="116"/>
                  </a:lnTo>
                  <a:lnTo>
                    <a:pt x="12" y="79"/>
                  </a:lnTo>
                  <a:lnTo>
                    <a:pt x="11" y="56"/>
                  </a:lnTo>
                  <a:lnTo>
                    <a:pt x="11" y="38"/>
                  </a:lnTo>
                  <a:lnTo>
                    <a:pt x="0" y="15"/>
                  </a:lnTo>
                  <a:lnTo>
                    <a:pt x="93"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257">
              <a:extLst>
                <a:ext uri="{FF2B5EF4-FFF2-40B4-BE49-F238E27FC236}">
                  <a16:creationId xmlns:a16="http://schemas.microsoft.com/office/drawing/2014/main" id="{FAD78EFC-C095-4C29-892E-61546401A460}"/>
                </a:ext>
              </a:extLst>
            </p:cNvPr>
            <p:cNvSpPr>
              <a:spLocks/>
            </p:cNvSpPr>
            <p:nvPr/>
          </p:nvSpPr>
          <p:spPr bwMode="auto">
            <a:xfrm>
              <a:off x="6088063" y="5915025"/>
              <a:ext cx="147638" cy="125413"/>
            </a:xfrm>
            <a:custGeom>
              <a:avLst/>
              <a:gdLst>
                <a:gd name="T0" fmla="*/ 54 w 54"/>
                <a:gd name="T1" fmla="*/ 0 h 46"/>
                <a:gd name="T2" fmla="*/ 54 w 54"/>
                <a:gd name="T3" fmla="*/ 17 h 46"/>
                <a:gd name="T4" fmla="*/ 7 w 54"/>
                <a:gd name="T5" fmla="*/ 46 h 46"/>
                <a:gd name="T6" fmla="*/ 6 w 54"/>
                <a:gd name="T7" fmla="*/ 33 h 46"/>
                <a:gd name="T8" fmla="*/ 6 w 54"/>
                <a:gd name="T9" fmla="*/ 22 h 46"/>
                <a:gd name="T10" fmla="*/ 0 w 54"/>
                <a:gd name="T11" fmla="*/ 9 h 46"/>
                <a:gd name="T12" fmla="*/ 54 w 5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4" h="46">
                  <a:moveTo>
                    <a:pt x="54" y="0"/>
                  </a:moveTo>
                  <a:cubicBezTo>
                    <a:pt x="54" y="17"/>
                    <a:pt x="54" y="17"/>
                    <a:pt x="54" y="17"/>
                  </a:cubicBezTo>
                  <a:cubicBezTo>
                    <a:pt x="39" y="17"/>
                    <a:pt x="7" y="46"/>
                    <a:pt x="7" y="46"/>
                  </a:cubicBezTo>
                  <a:cubicBezTo>
                    <a:pt x="6" y="33"/>
                    <a:pt x="6" y="33"/>
                    <a:pt x="6" y="33"/>
                  </a:cubicBezTo>
                  <a:cubicBezTo>
                    <a:pt x="6" y="22"/>
                    <a:pt x="6" y="22"/>
                    <a:pt x="6" y="22"/>
                  </a:cubicBezTo>
                  <a:cubicBezTo>
                    <a:pt x="0" y="9"/>
                    <a:pt x="0" y="9"/>
                    <a:pt x="0" y="9"/>
                  </a:cubicBezTo>
                  <a:lnTo>
                    <a:pt x="54"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258">
              <a:extLst>
                <a:ext uri="{FF2B5EF4-FFF2-40B4-BE49-F238E27FC236}">
                  <a16:creationId xmlns:a16="http://schemas.microsoft.com/office/drawing/2014/main" id="{D3CF917B-46E4-4B9F-80CE-23E879A1A439}"/>
                </a:ext>
              </a:extLst>
            </p:cNvPr>
            <p:cNvSpPr>
              <a:spLocks/>
            </p:cNvSpPr>
            <p:nvPr/>
          </p:nvSpPr>
          <p:spPr bwMode="auto">
            <a:xfrm>
              <a:off x="5918200" y="9029700"/>
              <a:ext cx="292100" cy="244475"/>
            </a:xfrm>
            <a:custGeom>
              <a:avLst/>
              <a:gdLst>
                <a:gd name="T0" fmla="*/ 77 w 108"/>
                <a:gd name="T1" fmla="*/ 0 h 90"/>
                <a:gd name="T2" fmla="*/ 77 w 108"/>
                <a:gd name="T3" fmla="*/ 17 h 90"/>
                <a:gd name="T4" fmla="*/ 0 w 108"/>
                <a:gd name="T5" fmla="*/ 68 h 90"/>
                <a:gd name="T6" fmla="*/ 12 w 108"/>
                <a:gd name="T7" fmla="*/ 79 h 90"/>
                <a:gd name="T8" fmla="*/ 108 w 108"/>
                <a:gd name="T9" fmla="*/ 31 h 90"/>
                <a:gd name="T10" fmla="*/ 105 w 108"/>
                <a:gd name="T11" fmla="*/ 0 h 90"/>
                <a:gd name="T12" fmla="*/ 77 w 10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8" h="90">
                  <a:moveTo>
                    <a:pt x="77" y="0"/>
                  </a:moveTo>
                  <a:cubicBezTo>
                    <a:pt x="77" y="17"/>
                    <a:pt x="77" y="17"/>
                    <a:pt x="77" y="17"/>
                  </a:cubicBezTo>
                  <a:cubicBezTo>
                    <a:pt x="0" y="68"/>
                    <a:pt x="0" y="68"/>
                    <a:pt x="0" y="68"/>
                  </a:cubicBezTo>
                  <a:cubicBezTo>
                    <a:pt x="12" y="79"/>
                    <a:pt x="12" y="79"/>
                    <a:pt x="12" y="79"/>
                  </a:cubicBezTo>
                  <a:cubicBezTo>
                    <a:pt x="12" y="79"/>
                    <a:pt x="51" y="90"/>
                    <a:pt x="108" y="31"/>
                  </a:cubicBezTo>
                  <a:cubicBezTo>
                    <a:pt x="105" y="0"/>
                    <a:pt x="105" y="0"/>
                    <a:pt x="105" y="0"/>
                  </a:cubicBez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259">
              <a:extLst>
                <a:ext uri="{FF2B5EF4-FFF2-40B4-BE49-F238E27FC236}">
                  <a16:creationId xmlns:a16="http://schemas.microsoft.com/office/drawing/2014/main" id="{359A58F7-781D-4BD9-BE7A-CBE4B3AFD4C1}"/>
                </a:ext>
              </a:extLst>
            </p:cNvPr>
            <p:cNvSpPr>
              <a:spLocks/>
            </p:cNvSpPr>
            <p:nvPr/>
          </p:nvSpPr>
          <p:spPr bwMode="auto">
            <a:xfrm>
              <a:off x="5811838" y="9097963"/>
              <a:ext cx="458788" cy="214313"/>
            </a:xfrm>
            <a:custGeom>
              <a:avLst/>
              <a:gdLst>
                <a:gd name="T0" fmla="*/ 0 w 169"/>
                <a:gd name="T1" fmla="*/ 59 h 79"/>
                <a:gd name="T2" fmla="*/ 39 w 169"/>
                <a:gd name="T3" fmla="*/ 40 h 79"/>
                <a:gd name="T4" fmla="*/ 85 w 169"/>
                <a:gd name="T5" fmla="*/ 45 h 79"/>
                <a:gd name="T6" fmla="*/ 150 w 169"/>
                <a:gd name="T7" fmla="*/ 0 h 79"/>
                <a:gd name="T8" fmla="*/ 150 w 169"/>
                <a:gd name="T9" fmla="*/ 40 h 79"/>
                <a:gd name="T10" fmla="*/ 65 w 169"/>
                <a:gd name="T11" fmla="*/ 74 h 79"/>
                <a:gd name="T12" fmla="*/ 0 w 169"/>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69" h="79">
                  <a:moveTo>
                    <a:pt x="0" y="59"/>
                  </a:moveTo>
                  <a:cubicBezTo>
                    <a:pt x="6" y="51"/>
                    <a:pt x="19" y="44"/>
                    <a:pt x="39" y="40"/>
                  </a:cubicBezTo>
                  <a:cubicBezTo>
                    <a:pt x="39" y="40"/>
                    <a:pt x="59" y="62"/>
                    <a:pt x="85" y="45"/>
                  </a:cubicBezTo>
                  <a:cubicBezTo>
                    <a:pt x="110" y="28"/>
                    <a:pt x="150" y="0"/>
                    <a:pt x="150" y="0"/>
                  </a:cubicBezTo>
                  <a:cubicBezTo>
                    <a:pt x="150" y="0"/>
                    <a:pt x="169" y="17"/>
                    <a:pt x="150" y="40"/>
                  </a:cubicBezTo>
                  <a:cubicBezTo>
                    <a:pt x="150" y="40"/>
                    <a:pt x="130" y="28"/>
                    <a:pt x="65" y="74"/>
                  </a:cubicBezTo>
                  <a:cubicBezTo>
                    <a:pt x="65" y="74"/>
                    <a:pt x="39"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260">
              <a:extLst>
                <a:ext uri="{FF2B5EF4-FFF2-40B4-BE49-F238E27FC236}">
                  <a16:creationId xmlns:a16="http://schemas.microsoft.com/office/drawing/2014/main" id="{07C5A7A2-9161-4865-BAA3-FB9E4A8AC8A5}"/>
                </a:ext>
              </a:extLst>
            </p:cNvPr>
            <p:cNvSpPr>
              <a:spLocks/>
            </p:cNvSpPr>
            <p:nvPr/>
          </p:nvSpPr>
          <p:spPr bwMode="auto">
            <a:xfrm>
              <a:off x="6183313" y="9196388"/>
              <a:ext cx="34925" cy="103188"/>
            </a:xfrm>
            <a:custGeom>
              <a:avLst/>
              <a:gdLst>
                <a:gd name="T0" fmla="*/ 0 w 13"/>
                <a:gd name="T1" fmla="*/ 3 h 38"/>
                <a:gd name="T2" fmla="*/ 1 w 13"/>
                <a:gd name="T3" fmla="*/ 38 h 38"/>
                <a:gd name="T4" fmla="*/ 7 w 13"/>
                <a:gd name="T5" fmla="*/ 38 h 38"/>
                <a:gd name="T6" fmla="*/ 13 w 13"/>
                <a:gd name="T7" fmla="*/ 4 h 38"/>
                <a:gd name="T8" fmla="*/ 0 w 13"/>
                <a:gd name="T9" fmla="*/ 3 h 38"/>
              </a:gdLst>
              <a:ahLst/>
              <a:cxnLst>
                <a:cxn ang="0">
                  <a:pos x="T0" y="T1"/>
                </a:cxn>
                <a:cxn ang="0">
                  <a:pos x="T2" y="T3"/>
                </a:cxn>
                <a:cxn ang="0">
                  <a:pos x="T4" y="T5"/>
                </a:cxn>
                <a:cxn ang="0">
                  <a:pos x="T6" y="T7"/>
                </a:cxn>
                <a:cxn ang="0">
                  <a:pos x="T8" y="T9"/>
                </a:cxn>
              </a:cxnLst>
              <a:rect l="0" t="0" r="r" b="b"/>
              <a:pathLst>
                <a:path w="13" h="38">
                  <a:moveTo>
                    <a:pt x="0" y="3"/>
                  </a:moveTo>
                  <a:cubicBezTo>
                    <a:pt x="1" y="38"/>
                    <a:pt x="1" y="38"/>
                    <a:pt x="1" y="38"/>
                  </a:cubicBezTo>
                  <a:cubicBezTo>
                    <a:pt x="7" y="38"/>
                    <a:pt x="7" y="38"/>
                    <a:pt x="7" y="38"/>
                  </a:cubicBezTo>
                  <a:cubicBezTo>
                    <a:pt x="13" y="4"/>
                    <a:pt x="13" y="4"/>
                    <a:pt x="13" y="4"/>
                  </a:cubicBezTo>
                  <a:cubicBezTo>
                    <a:pt x="8" y="1"/>
                    <a:pt x="4"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261">
              <a:extLst>
                <a:ext uri="{FF2B5EF4-FFF2-40B4-BE49-F238E27FC236}">
                  <a16:creationId xmlns:a16="http://schemas.microsoft.com/office/drawing/2014/main" id="{50E9859E-83B6-40C3-8841-802E0A980FF1}"/>
                </a:ext>
              </a:extLst>
            </p:cNvPr>
            <p:cNvSpPr>
              <a:spLocks/>
            </p:cNvSpPr>
            <p:nvPr/>
          </p:nvSpPr>
          <p:spPr bwMode="auto">
            <a:xfrm>
              <a:off x="6067425" y="8099425"/>
              <a:ext cx="176213" cy="336550"/>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262">
              <a:extLst>
                <a:ext uri="{FF2B5EF4-FFF2-40B4-BE49-F238E27FC236}">
                  <a16:creationId xmlns:a16="http://schemas.microsoft.com/office/drawing/2014/main" id="{868AD67B-5FC7-4A0B-A9A4-90712469FA0C}"/>
                </a:ext>
              </a:extLst>
            </p:cNvPr>
            <p:cNvSpPr>
              <a:spLocks/>
            </p:cNvSpPr>
            <p:nvPr/>
          </p:nvSpPr>
          <p:spPr bwMode="auto">
            <a:xfrm>
              <a:off x="6094413" y="8096250"/>
              <a:ext cx="169863" cy="455613"/>
            </a:xfrm>
            <a:custGeom>
              <a:avLst/>
              <a:gdLst>
                <a:gd name="T0" fmla="*/ 4 w 63"/>
                <a:gd name="T1" fmla="*/ 168 h 168"/>
                <a:gd name="T2" fmla="*/ 7 w 63"/>
                <a:gd name="T3" fmla="*/ 124 h 168"/>
                <a:gd name="T4" fmla="*/ 35 w 63"/>
                <a:gd name="T5" fmla="*/ 88 h 168"/>
                <a:gd name="T6" fmla="*/ 29 w 63"/>
                <a:gd name="T7" fmla="*/ 9 h 168"/>
                <a:gd name="T8" fmla="*/ 63 w 63"/>
                <a:gd name="T9" fmla="*/ 29 h 168"/>
                <a:gd name="T10" fmla="*/ 49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9"/>
                    <a:pt x="29" y="9"/>
                  </a:cubicBezTo>
                  <a:cubicBezTo>
                    <a:pt x="29" y="9"/>
                    <a:pt x="53" y="0"/>
                    <a:pt x="63" y="29"/>
                  </a:cubicBezTo>
                  <a:cubicBezTo>
                    <a:pt x="63" y="29"/>
                    <a:pt x="43" y="40"/>
                    <a:pt x="49" y="119"/>
                  </a:cubicBezTo>
                  <a:cubicBezTo>
                    <a:pt x="49" y="119"/>
                    <a:pt x="41"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263">
              <a:extLst>
                <a:ext uri="{FF2B5EF4-FFF2-40B4-BE49-F238E27FC236}">
                  <a16:creationId xmlns:a16="http://schemas.microsoft.com/office/drawing/2014/main" id="{4F3BDB1E-E8C1-424B-8CE5-9EE2F67BAD8F}"/>
                </a:ext>
              </a:extLst>
            </p:cNvPr>
            <p:cNvSpPr>
              <a:spLocks/>
            </p:cNvSpPr>
            <p:nvPr/>
          </p:nvSpPr>
          <p:spPr bwMode="auto">
            <a:xfrm>
              <a:off x="6245225" y="8175625"/>
              <a:ext cx="90488" cy="73025"/>
            </a:xfrm>
            <a:custGeom>
              <a:avLst/>
              <a:gdLst>
                <a:gd name="T0" fmla="*/ 0 w 33"/>
                <a:gd name="T1" fmla="*/ 10 h 27"/>
                <a:gd name="T2" fmla="*/ 30 w 33"/>
                <a:gd name="T3" fmla="*/ 27 h 27"/>
                <a:gd name="T4" fmla="*/ 33 w 33"/>
                <a:gd name="T5" fmla="*/ 22 h 27"/>
                <a:gd name="T6" fmla="*/ 7 w 33"/>
                <a:gd name="T7" fmla="*/ 0 h 27"/>
                <a:gd name="T8" fmla="*/ 0 w 33"/>
                <a:gd name="T9" fmla="*/ 10 h 27"/>
              </a:gdLst>
              <a:ahLst/>
              <a:cxnLst>
                <a:cxn ang="0">
                  <a:pos x="T0" y="T1"/>
                </a:cxn>
                <a:cxn ang="0">
                  <a:pos x="T2" y="T3"/>
                </a:cxn>
                <a:cxn ang="0">
                  <a:pos x="T4" y="T5"/>
                </a:cxn>
                <a:cxn ang="0">
                  <a:pos x="T6" y="T7"/>
                </a:cxn>
                <a:cxn ang="0">
                  <a:pos x="T8" y="T9"/>
                </a:cxn>
              </a:cxnLst>
              <a:rect l="0" t="0" r="r" b="b"/>
              <a:pathLst>
                <a:path w="33" h="27">
                  <a:moveTo>
                    <a:pt x="0" y="10"/>
                  </a:moveTo>
                  <a:cubicBezTo>
                    <a:pt x="30" y="27"/>
                    <a:pt x="30" y="27"/>
                    <a:pt x="30" y="27"/>
                  </a:cubicBezTo>
                  <a:cubicBezTo>
                    <a:pt x="33" y="22"/>
                    <a:pt x="33" y="22"/>
                    <a:pt x="33"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264">
              <a:extLst>
                <a:ext uri="{FF2B5EF4-FFF2-40B4-BE49-F238E27FC236}">
                  <a16:creationId xmlns:a16="http://schemas.microsoft.com/office/drawing/2014/main" id="{1B45BEE7-D1EF-4F41-893B-936D55D33EDC}"/>
                </a:ext>
              </a:extLst>
            </p:cNvPr>
            <p:cNvSpPr>
              <a:spLocks/>
            </p:cNvSpPr>
            <p:nvPr/>
          </p:nvSpPr>
          <p:spPr bwMode="auto">
            <a:xfrm>
              <a:off x="5776913" y="7180263"/>
              <a:ext cx="501650" cy="1860550"/>
            </a:xfrm>
            <a:custGeom>
              <a:avLst/>
              <a:gdLst>
                <a:gd name="T0" fmla="*/ 167 w 185"/>
                <a:gd name="T1" fmla="*/ 652 h 686"/>
                <a:gd name="T2" fmla="*/ 171 w 185"/>
                <a:gd name="T3" fmla="*/ 686 h 686"/>
                <a:gd name="T4" fmla="*/ 119 w 185"/>
                <a:gd name="T5" fmla="*/ 686 h 686"/>
                <a:gd name="T6" fmla="*/ 23 w 185"/>
                <a:gd name="T7" fmla="*/ 379 h 686"/>
                <a:gd name="T8" fmla="*/ 1 w 185"/>
                <a:gd name="T9" fmla="*/ 319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7 w 185"/>
                <a:gd name="T21" fmla="*/ 442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1" y="686"/>
                    <a:pt x="171" y="686"/>
                    <a:pt x="171" y="686"/>
                  </a:cubicBezTo>
                  <a:cubicBezTo>
                    <a:pt x="119" y="686"/>
                    <a:pt x="119" y="686"/>
                    <a:pt x="119" y="686"/>
                  </a:cubicBezTo>
                  <a:cubicBezTo>
                    <a:pt x="23" y="379"/>
                    <a:pt x="23" y="379"/>
                    <a:pt x="23" y="379"/>
                  </a:cubicBezTo>
                  <a:cubicBezTo>
                    <a:pt x="7" y="355"/>
                    <a:pt x="0" y="335"/>
                    <a:pt x="1" y="319"/>
                  </a:cubicBezTo>
                  <a:cubicBezTo>
                    <a:pt x="25" y="207"/>
                    <a:pt x="47" y="101"/>
                    <a:pt x="68" y="0"/>
                  </a:cubicBezTo>
                  <a:cubicBezTo>
                    <a:pt x="185" y="25"/>
                    <a:pt x="185" y="25"/>
                    <a:pt x="185" y="25"/>
                  </a:cubicBezTo>
                  <a:cubicBezTo>
                    <a:pt x="170" y="129"/>
                    <a:pt x="139" y="232"/>
                    <a:pt x="93" y="336"/>
                  </a:cubicBezTo>
                  <a:cubicBezTo>
                    <a:pt x="113" y="372"/>
                    <a:pt x="113" y="372"/>
                    <a:pt x="113" y="372"/>
                  </a:cubicBezTo>
                  <a:cubicBezTo>
                    <a:pt x="140" y="421"/>
                    <a:pt x="140" y="421"/>
                    <a:pt x="140" y="421"/>
                  </a:cubicBezTo>
                  <a:cubicBezTo>
                    <a:pt x="144" y="427"/>
                    <a:pt x="146" y="434"/>
                    <a:pt x="147" y="442"/>
                  </a:cubicBezTo>
                  <a:lnTo>
                    <a:pt x="167" y="65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265">
              <a:extLst>
                <a:ext uri="{FF2B5EF4-FFF2-40B4-BE49-F238E27FC236}">
                  <a16:creationId xmlns:a16="http://schemas.microsoft.com/office/drawing/2014/main" id="{F72C29D6-1CC1-43BA-B804-40E8826726C0}"/>
                </a:ext>
              </a:extLst>
            </p:cNvPr>
            <p:cNvSpPr>
              <a:spLocks/>
            </p:cNvSpPr>
            <p:nvPr/>
          </p:nvSpPr>
          <p:spPr bwMode="auto">
            <a:xfrm>
              <a:off x="5827713" y="5508625"/>
              <a:ext cx="490538" cy="582613"/>
            </a:xfrm>
            <a:custGeom>
              <a:avLst/>
              <a:gdLst>
                <a:gd name="T0" fmla="*/ 0 w 181"/>
                <a:gd name="T1" fmla="*/ 85 h 215"/>
                <a:gd name="T2" fmla="*/ 48 w 181"/>
                <a:gd name="T3" fmla="*/ 0 h 215"/>
                <a:gd name="T4" fmla="*/ 153 w 181"/>
                <a:gd name="T5" fmla="*/ 13 h 215"/>
                <a:gd name="T6" fmla="*/ 181 w 181"/>
                <a:gd name="T7" fmla="*/ 92 h 215"/>
                <a:gd name="T8" fmla="*/ 163 w 181"/>
                <a:gd name="T9" fmla="*/ 150 h 215"/>
                <a:gd name="T10" fmla="*/ 84 w 181"/>
                <a:gd name="T11" fmla="*/ 215 h 215"/>
                <a:gd name="T12" fmla="*/ 38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8" y="0"/>
                    <a:pt x="48" y="0"/>
                    <a:pt x="48" y="0"/>
                  </a:cubicBezTo>
                  <a:cubicBezTo>
                    <a:pt x="153" y="13"/>
                    <a:pt x="153" y="13"/>
                    <a:pt x="153" y="13"/>
                  </a:cubicBezTo>
                  <a:cubicBezTo>
                    <a:pt x="181" y="92"/>
                    <a:pt x="181" y="92"/>
                    <a:pt x="181" y="92"/>
                  </a:cubicBezTo>
                  <a:cubicBezTo>
                    <a:pt x="163" y="150"/>
                    <a:pt x="163" y="150"/>
                    <a:pt x="163" y="150"/>
                  </a:cubicBezTo>
                  <a:cubicBezTo>
                    <a:pt x="123" y="163"/>
                    <a:pt x="95" y="178"/>
                    <a:pt x="84" y="215"/>
                  </a:cubicBezTo>
                  <a:cubicBezTo>
                    <a:pt x="70" y="202"/>
                    <a:pt x="55" y="192"/>
                    <a:pt x="38" y="188"/>
                  </a:cubicBezTo>
                  <a:cubicBezTo>
                    <a:pt x="34" y="150"/>
                    <a:pt x="20" y="116"/>
                    <a:pt x="0"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266">
              <a:extLst>
                <a:ext uri="{FF2B5EF4-FFF2-40B4-BE49-F238E27FC236}">
                  <a16:creationId xmlns:a16="http://schemas.microsoft.com/office/drawing/2014/main" id="{FCCFC874-09DF-4A70-8F71-4C5F62078B78}"/>
                </a:ext>
              </a:extLst>
            </p:cNvPr>
            <p:cNvSpPr>
              <a:spLocks/>
            </p:cNvSpPr>
            <p:nvPr/>
          </p:nvSpPr>
          <p:spPr bwMode="auto">
            <a:xfrm>
              <a:off x="5205413" y="7096125"/>
              <a:ext cx="1076325" cy="1136650"/>
            </a:xfrm>
            <a:custGeom>
              <a:avLst/>
              <a:gdLst>
                <a:gd name="T0" fmla="*/ 255 w 397"/>
                <a:gd name="T1" fmla="*/ 0 h 419"/>
                <a:gd name="T2" fmla="*/ 69 w 397"/>
                <a:gd name="T3" fmla="*/ 115 h 419"/>
                <a:gd name="T4" fmla="*/ 20 w 397"/>
                <a:gd name="T5" fmla="*/ 162 h 419"/>
                <a:gd name="T6" fmla="*/ 57 w 397"/>
                <a:gd name="T7" fmla="*/ 241 h 419"/>
                <a:gd name="T8" fmla="*/ 320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69" y="115"/>
                  </a:cubicBezTo>
                  <a:cubicBezTo>
                    <a:pt x="47" y="128"/>
                    <a:pt x="31" y="143"/>
                    <a:pt x="20" y="162"/>
                  </a:cubicBezTo>
                  <a:cubicBezTo>
                    <a:pt x="0" y="196"/>
                    <a:pt x="15" y="221"/>
                    <a:pt x="57" y="241"/>
                  </a:cubicBezTo>
                  <a:cubicBezTo>
                    <a:pt x="320" y="402"/>
                    <a:pt x="320" y="402"/>
                    <a:pt x="320" y="402"/>
                  </a:cubicBezTo>
                  <a:cubicBezTo>
                    <a:pt x="337" y="419"/>
                    <a:pt x="337" y="419"/>
                    <a:pt x="337" y="419"/>
                  </a:cubicBezTo>
                  <a:cubicBezTo>
                    <a:pt x="343" y="373"/>
                    <a:pt x="343" y="373"/>
                    <a:pt x="343" y="373"/>
                  </a:cubicBezTo>
                  <a:cubicBezTo>
                    <a:pt x="214" y="232"/>
                    <a:pt x="214" y="232"/>
                    <a:pt x="214" y="232"/>
                  </a:cubicBezTo>
                  <a:cubicBezTo>
                    <a:pt x="207" y="225"/>
                    <a:pt x="199" y="219"/>
                    <a:pt x="191" y="215"/>
                  </a:cubicBezTo>
                  <a:cubicBezTo>
                    <a:pt x="148" y="194"/>
                    <a:pt x="148" y="194"/>
                    <a:pt x="148" y="194"/>
                  </a:cubicBezTo>
                  <a:cubicBezTo>
                    <a:pt x="219" y="168"/>
                    <a:pt x="306" y="122"/>
                    <a:pt x="397" y="71"/>
                  </a:cubicBezTo>
                  <a:lnTo>
                    <a:pt x="25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267">
              <a:extLst>
                <a:ext uri="{FF2B5EF4-FFF2-40B4-BE49-F238E27FC236}">
                  <a16:creationId xmlns:a16="http://schemas.microsoft.com/office/drawing/2014/main" id="{AFC6B2C4-F2B4-4CB3-A82B-F5E32ABBC4B3}"/>
                </a:ext>
              </a:extLst>
            </p:cNvPr>
            <p:cNvSpPr>
              <a:spLocks/>
            </p:cNvSpPr>
            <p:nvPr/>
          </p:nvSpPr>
          <p:spPr bwMode="auto">
            <a:xfrm>
              <a:off x="5807075" y="6086475"/>
              <a:ext cx="520700" cy="1201738"/>
            </a:xfrm>
            <a:custGeom>
              <a:avLst/>
              <a:gdLst>
                <a:gd name="T0" fmla="*/ 175 w 192"/>
                <a:gd name="T1" fmla="*/ 443 h 443"/>
                <a:gd name="T2" fmla="*/ 19 w 192"/>
                <a:gd name="T3" fmla="*/ 379 h 443"/>
                <a:gd name="T4" fmla="*/ 19 w 192"/>
                <a:gd name="T5" fmla="*/ 269 h 443"/>
                <a:gd name="T6" fmla="*/ 2 w 192"/>
                <a:gd name="T7" fmla="*/ 165 h 443"/>
                <a:gd name="T8" fmla="*/ 9 w 192"/>
                <a:gd name="T9" fmla="*/ 130 h 443"/>
                <a:gd name="T10" fmla="*/ 77 w 192"/>
                <a:gd name="T11" fmla="*/ 18 h 443"/>
                <a:gd name="T12" fmla="*/ 91 w 192"/>
                <a:gd name="T13" fmla="*/ 7 h 443"/>
                <a:gd name="T14" fmla="*/ 150 w 192"/>
                <a:gd name="T15" fmla="*/ 2 h 443"/>
                <a:gd name="T16" fmla="*/ 177 w 192"/>
                <a:gd name="T17" fmla="*/ 29 h 443"/>
                <a:gd name="T18" fmla="*/ 178 w 192"/>
                <a:gd name="T19" fmla="*/ 36 h 443"/>
                <a:gd name="T20" fmla="*/ 179 w 192"/>
                <a:gd name="T21" fmla="*/ 54 h 443"/>
                <a:gd name="T22" fmla="*/ 174 w 192"/>
                <a:gd name="T23" fmla="*/ 91 h 443"/>
                <a:gd name="T24" fmla="*/ 154 w 192"/>
                <a:gd name="T25" fmla="*/ 146 h 443"/>
                <a:gd name="T26" fmla="*/ 137 w 192"/>
                <a:gd name="T27" fmla="*/ 235 h 443"/>
                <a:gd name="T28" fmla="*/ 138 w 192"/>
                <a:gd name="T29" fmla="*/ 241 h 443"/>
                <a:gd name="T30" fmla="*/ 144 w 192"/>
                <a:gd name="T31" fmla="*/ 297 h 443"/>
                <a:gd name="T32" fmla="*/ 152 w 192"/>
                <a:gd name="T33" fmla="*/ 319 h 443"/>
                <a:gd name="T34" fmla="*/ 171 w 192"/>
                <a:gd name="T35" fmla="*/ 348 h 443"/>
                <a:gd name="T36" fmla="*/ 175 w 192"/>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2" h="443">
                  <a:moveTo>
                    <a:pt x="175" y="443"/>
                  </a:moveTo>
                  <a:cubicBezTo>
                    <a:pt x="103" y="440"/>
                    <a:pt x="50" y="408"/>
                    <a:pt x="19" y="379"/>
                  </a:cubicBezTo>
                  <a:cubicBezTo>
                    <a:pt x="19" y="269"/>
                    <a:pt x="19" y="269"/>
                    <a:pt x="19" y="269"/>
                  </a:cubicBezTo>
                  <a:cubicBezTo>
                    <a:pt x="2" y="165"/>
                    <a:pt x="2" y="165"/>
                    <a:pt x="2" y="165"/>
                  </a:cubicBezTo>
                  <a:cubicBezTo>
                    <a:pt x="0" y="153"/>
                    <a:pt x="3" y="140"/>
                    <a:pt x="9" y="130"/>
                  </a:cubicBezTo>
                  <a:cubicBezTo>
                    <a:pt x="77" y="18"/>
                    <a:pt x="77" y="18"/>
                    <a:pt x="77" y="18"/>
                  </a:cubicBezTo>
                  <a:cubicBezTo>
                    <a:pt x="80" y="13"/>
                    <a:pt x="85" y="9"/>
                    <a:pt x="91" y="7"/>
                  </a:cubicBezTo>
                  <a:cubicBezTo>
                    <a:pt x="108" y="1"/>
                    <a:pt x="129" y="0"/>
                    <a:pt x="150" y="2"/>
                  </a:cubicBezTo>
                  <a:cubicBezTo>
                    <a:pt x="165" y="3"/>
                    <a:pt x="176" y="15"/>
                    <a:pt x="177" y="29"/>
                  </a:cubicBezTo>
                  <a:cubicBezTo>
                    <a:pt x="178" y="36"/>
                    <a:pt x="178" y="36"/>
                    <a:pt x="178"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5"/>
                    <a:pt x="148" y="312"/>
                    <a:pt x="152" y="319"/>
                  </a:cubicBezTo>
                  <a:cubicBezTo>
                    <a:pt x="171" y="348"/>
                    <a:pt x="171" y="348"/>
                    <a:pt x="171" y="348"/>
                  </a:cubicBezTo>
                  <a:cubicBezTo>
                    <a:pt x="192" y="380"/>
                    <a:pt x="188" y="411"/>
                    <a:pt x="175" y="4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268">
              <a:extLst>
                <a:ext uri="{FF2B5EF4-FFF2-40B4-BE49-F238E27FC236}">
                  <a16:creationId xmlns:a16="http://schemas.microsoft.com/office/drawing/2014/main" id="{A59F76B2-FABF-45B7-AAA2-6F07D6DF00C1}"/>
                </a:ext>
              </a:extLst>
            </p:cNvPr>
            <p:cNvSpPr>
              <a:spLocks/>
            </p:cNvSpPr>
            <p:nvPr/>
          </p:nvSpPr>
          <p:spPr bwMode="auto">
            <a:xfrm>
              <a:off x="5734050" y="5368925"/>
              <a:ext cx="720725" cy="565150"/>
            </a:xfrm>
            <a:custGeom>
              <a:avLst/>
              <a:gdLst>
                <a:gd name="T0" fmla="*/ 266 w 266"/>
                <a:gd name="T1" fmla="*/ 103 h 208"/>
                <a:gd name="T2" fmla="*/ 202 w 266"/>
                <a:gd name="T3" fmla="*/ 39 h 208"/>
                <a:gd name="T4" fmla="*/ 201 w 266"/>
                <a:gd name="T5" fmla="*/ 39 h 208"/>
                <a:gd name="T6" fmla="*/ 136 w 266"/>
                <a:gd name="T7" fmla="*/ 0 h 208"/>
                <a:gd name="T8" fmla="*/ 69 w 266"/>
                <a:gd name="T9" fmla="*/ 45 h 208"/>
                <a:gd name="T10" fmla="*/ 59 w 266"/>
                <a:gd name="T11" fmla="*/ 45 h 208"/>
                <a:gd name="T12" fmla="*/ 0 w 266"/>
                <a:gd name="T13" fmla="*/ 103 h 208"/>
                <a:gd name="T14" fmla="*/ 59 w 266"/>
                <a:gd name="T15" fmla="*/ 162 h 208"/>
                <a:gd name="T16" fmla="*/ 104 w 266"/>
                <a:gd name="T17" fmla="*/ 142 h 208"/>
                <a:gd name="T18" fmla="*/ 104 w 266"/>
                <a:gd name="T19" fmla="*/ 144 h 208"/>
                <a:gd name="T20" fmla="*/ 168 w 266"/>
                <a:gd name="T21" fmla="*/ 208 h 208"/>
                <a:gd name="T22" fmla="*/ 198 w 266"/>
                <a:gd name="T23" fmla="*/ 200 h 208"/>
                <a:gd name="T24" fmla="*/ 202 w 266"/>
                <a:gd name="T25" fmla="*/ 200 h 208"/>
                <a:gd name="T26" fmla="*/ 266 w 266"/>
                <a:gd name="T27" fmla="*/ 136 h 208"/>
                <a:gd name="T28" fmla="*/ 264 w 266"/>
                <a:gd name="T29" fmla="*/ 120 h 208"/>
                <a:gd name="T30" fmla="*/ 266 w 266"/>
                <a:gd name="T31" fmla="*/ 1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08">
                  <a:moveTo>
                    <a:pt x="266" y="103"/>
                  </a:moveTo>
                  <a:cubicBezTo>
                    <a:pt x="266" y="68"/>
                    <a:pt x="237" y="39"/>
                    <a:pt x="202" y="39"/>
                  </a:cubicBezTo>
                  <a:cubicBezTo>
                    <a:pt x="201" y="39"/>
                    <a:pt x="201" y="39"/>
                    <a:pt x="201" y="39"/>
                  </a:cubicBezTo>
                  <a:cubicBezTo>
                    <a:pt x="189" y="16"/>
                    <a:pt x="164" y="0"/>
                    <a:pt x="136" y="0"/>
                  </a:cubicBezTo>
                  <a:cubicBezTo>
                    <a:pt x="106" y="0"/>
                    <a:pt x="80" y="19"/>
                    <a:pt x="69" y="45"/>
                  </a:cubicBezTo>
                  <a:cubicBezTo>
                    <a:pt x="66" y="45"/>
                    <a:pt x="63" y="45"/>
                    <a:pt x="59" y="45"/>
                  </a:cubicBezTo>
                  <a:cubicBezTo>
                    <a:pt x="27" y="45"/>
                    <a:pt x="0" y="71"/>
                    <a:pt x="0" y="103"/>
                  </a:cubicBezTo>
                  <a:cubicBezTo>
                    <a:pt x="0" y="136"/>
                    <a:pt x="27" y="162"/>
                    <a:pt x="59" y="162"/>
                  </a:cubicBezTo>
                  <a:cubicBezTo>
                    <a:pt x="77" y="162"/>
                    <a:pt x="93" y="154"/>
                    <a:pt x="104" y="142"/>
                  </a:cubicBezTo>
                  <a:cubicBezTo>
                    <a:pt x="104" y="142"/>
                    <a:pt x="104" y="143"/>
                    <a:pt x="104" y="144"/>
                  </a:cubicBezTo>
                  <a:cubicBezTo>
                    <a:pt x="104" y="179"/>
                    <a:pt x="132" y="208"/>
                    <a:pt x="168" y="208"/>
                  </a:cubicBezTo>
                  <a:cubicBezTo>
                    <a:pt x="179" y="208"/>
                    <a:pt x="189" y="205"/>
                    <a:pt x="198" y="200"/>
                  </a:cubicBezTo>
                  <a:cubicBezTo>
                    <a:pt x="200" y="200"/>
                    <a:pt x="201" y="200"/>
                    <a:pt x="202" y="200"/>
                  </a:cubicBezTo>
                  <a:cubicBezTo>
                    <a:pt x="237" y="200"/>
                    <a:pt x="266" y="172"/>
                    <a:pt x="266" y="136"/>
                  </a:cubicBezTo>
                  <a:cubicBezTo>
                    <a:pt x="266" y="131"/>
                    <a:pt x="265" y="125"/>
                    <a:pt x="264" y="120"/>
                  </a:cubicBezTo>
                  <a:cubicBezTo>
                    <a:pt x="265" y="115"/>
                    <a:pt x="266" y="109"/>
                    <a:pt x="266" y="103"/>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269">
              <a:extLst>
                <a:ext uri="{FF2B5EF4-FFF2-40B4-BE49-F238E27FC236}">
                  <a16:creationId xmlns:a16="http://schemas.microsoft.com/office/drawing/2014/main" id="{8F145A53-81BF-414C-BAAC-A7FED73B7C26}"/>
                </a:ext>
              </a:extLst>
            </p:cNvPr>
            <p:cNvSpPr>
              <a:spLocks/>
            </p:cNvSpPr>
            <p:nvPr/>
          </p:nvSpPr>
          <p:spPr bwMode="auto">
            <a:xfrm>
              <a:off x="5994400" y="6172200"/>
              <a:ext cx="300038" cy="952500"/>
            </a:xfrm>
            <a:custGeom>
              <a:avLst/>
              <a:gdLst>
                <a:gd name="T0" fmla="*/ 105 w 111"/>
                <a:gd name="T1" fmla="*/ 59 h 351"/>
                <a:gd name="T2" fmla="*/ 85 w 111"/>
                <a:gd name="T3" fmla="*/ 114 h 351"/>
                <a:gd name="T4" fmla="*/ 68 w 111"/>
                <a:gd name="T5" fmla="*/ 203 h 351"/>
                <a:gd name="T6" fmla="*/ 69 w 111"/>
                <a:gd name="T7" fmla="*/ 209 h 351"/>
                <a:gd name="T8" fmla="*/ 26 w 111"/>
                <a:gd name="T9" fmla="*/ 351 h 351"/>
                <a:gd name="T10" fmla="*/ 0 w 111"/>
                <a:gd name="T11" fmla="*/ 346 h 351"/>
                <a:gd name="T12" fmla="*/ 5 w 111"/>
                <a:gd name="T13" fmla="*/ 246 h 351"/>
                <a:gd name="T14" fmla="*/ 11 w 111"/>
                <a:gd name="T15" fmla="*/ 161 h 351"/>
                <a:gd name="T16" fmla="*/ 5 w 111"/>
                <a:gd name="T17" fmla="*/ 130 h 351"/>
                <a:gd name="T18" fmla="*/ 0 w 111"/>
                <a:gd name="T19" fmla="*/ 103 h 351"/>
                <a:gd name="T20" fmla="*/ 4 w 111"/>
                <a:gd name="T21" fmla="*/ 80 h 351"/>
                <a:gd name="T22" fmla="*/ 33 w 111"/>
                <a:gd name="T23" fmla="*/ 0 h 351"/>
                <a:gd name="T24" fmla="*/ 31 w 111"/>
                <a:gd name="T25" fmla="*/ 21 h 351"/>
                <a:gd name="T26" fmla="*/ 109 w 111"/>
                <a:gd name="T27" fmla="*/ 4 h 351"/>
                <a:gd name="T28" fmla="*/ 110 w 111"/>
                <a:gd name="T29" fmla="*/ 22 h 351"/>
                <a:gd name="T30" fmla="*/ 105 w 111"/>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351">
                  <a:moveTo>
                    <a:pt x="105" y="59"/>
                  </a:moveTo>
                  <a:cubicBezTo>
                    <a:pt x="85" y="114"/>
                    <a:pt x="85" y="114"/>
                    <a:pt x="85" y="114"/>
                  </a:cubicBezTo>
                  <a:cubicBezTo>
                    <a:pt x="68" y="203"/>
                    <a:pt x="68" y="203"/>
                    <a:pt x="68" y="203"/>
                  </a:cubicBezTo>
                  <a:cubicBezTo>
                    <a:pt x="69" y="209"/>
                    <a:pt x="69" y="209"/>
                    <a:pt x="69" y="209"/>
                  </a:cubicBezTo>
                  <a:cubicBezTo>
                    <a:pt x="26" y="351"/>
                    <a:pt x="26" y="351"/>
                    <a:pt x="26" y="351"/>
                  </a:cubicBezTo>
                  <a:cubicBezTo>
                    <a:pt x="0" y="346"/>
                    <a:pt x="0" y="346"/>
                    <a:pt x="0" y="346"/>
                  </a:cubicBezTo>
                  <a:cubicBezTo>
                    <a:pt x="5" y="246"/>
                    <a:pt x="5" y="246"/>
                    <a:pt x="5" y="246"/>
                  </a:cubicBezTo>
                  <a:cubicBezTo>
                    <a:pt x="11" y="161"/>
                    <a:pt x="11" y="161"/>
                    <a:pt x="11" y="161"/>
                  </a:cubicBezTo>
                  <a:cubicBezTo>
                    <a:pt x="12" y="151"/>
                    <a:pt x="10" y="140"/>
                    <a:pt x="5" y="130"/>
                  </a:cubicBezTo>
                  <a:cubicBezTo>
                    <a:pt x="2" y="122"/>
                    <a:pt x="0" y="112"/>
                    <a:pt x="0" y="103"/>
                  </a:cubicBezTo>
                  <a:cubicBezTo>
                    <a:pt x="0" y="95"/>
                    <a:pt x="1" y="87"/>
                    <a:pt x="4" y="80"/>
                  </a:cubicBezTo>
                  <a:cubicBezTo>
                    <a:pt x="33" y="0"/>
                    <a:pt x="33" y="0"/>
                    <a:pt x="33" y="0"/>
                  </a:cubicBezTo>
                  <a:cubicBezTo>
                    <a:pt x="31" y="21"/>
                    <a:pt x="31" y="21"/>
                    <a:pt x="31" y="21"/>
                  </a:cubicBezTo>
                  <a:cubicBezTo>
                    <a:pt x="109" y="4"/>
                    <a:pt x="109" y="4"/>
                    <a:pt x="109" y="4"/>
                  </a:cubicBezTo>
                  <a:cubicBezTo>
                    <a:pt x="110" y="22"/>
                    <a:pt x="110" y="22"/>
                    <a:pt x="110" y="22"/>
                  </a:cubicBezTo>
                  <a:cubicBezTo>
                    <a:pt x="111" y="34"/>
                    <a:pt x="109" y="47"/>
                    <a:pt x="105" y="59"/>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270">
              <a:extLst>
                <a:ext uri="{FF2B5EF4-FFF2-40B4-BE49-F238E27FC236}">
                  <a16:creationId xmlns:a16="http://schemas.microsoft.com/office/drawing/2014/main" id="{3EC82328-94D8-4F8D-9812-A99E66EF7346}"/>
                </a:ext>
              </a:extLst>
            </p:cNvPr>
            <p:cNvSpPr>
              <a:spLocks/>
            </p:cNvSpPr>
            <p:nvPr/>
          </p:nvSpPr>
          <p:spPr bwMode="auto">
            <a:xfrm>
              <a:off x="5492750" y="7621588"/>
              <a:ext cx="149225" cy="33338"/>
            </a:xfrm>
            <a:custGeom>
              <a:avLst/>
              <a:gdLst>
                <a:gd name="T0" fmla="*/ 72 w 94"/>
                <a:gd name="T1" fmla="*/ 0 h 21"/>
                <a:gd name="T2" fmla="*/ 0 w 94"/>
                <a:gd name="T3" fmla="*/ 21 h 21"/>
                <a:gd name="T4" fmla="*/ 94 w 94"/>
                <a:gd name="T5" fmla="*/ 10 h 21"/>
                <a:gd name="T6" fmla="*/ 72 w 94"/>
                <a:gd name="T7" fmla="*/ 0 h 21"/>
              </a:gdLst>
              <a:ahLst/>
              <a:cxnLst>
                <a:cxn ang="0">
                  <a:pos x="T0" y="T1"/>
                </a:cxn>
                <a:cxn ang="0">
                  <a:pos x="T2" y="T3"/>
                </a:cxn>
                <a:cxn ang="0">
                  <a:pos x="T4" y="T5"/>
                </a:cxn>
                <a:cxn ang="0">
                  <a:pos x="T6" y="T7"/>
                </a:cxn>
              </a:cxnLst>
              <a:rect l="0" t="0" r="r" b="b"/>
              <a:pathLst>
                <a:path w="94" h="21">
                  <a:moveTo>
                    <a:pt x="72" y="0"/>
                  </a:moveTo>
                  <a:lnTo>
                    <a:pt x="0" y="21"/>
                  </a:lnTo>
                  <a:lnTo>
                    <a:pt x="94" y="10"/>
                  </a:lnTo>
                  <a:lnTo>
                    <a:pt x="7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271">
              <a:extLst>
                <a:ext uri="{FF2B5EF4-FFF2-40B4-BE49-F238E27FC236}">
                  <a16:creationId xmlns:a16="http://schemas.microsoft.com/office/drawing/2014/main" id="{0634E332-40C4-4C50-878D-D77B95BDA26D}"/>
                </a:ext>
              </a:extLst>
            </p:cNvPr>
            <p:cNvSpPr>
              <a:spLocks/>
            </p:cNvSpPr>
            <p:nvPr/>
          </p:nvSpPr>
          <p:spPr bwMode="auto">
            <a:xfrm>
              <a:off x="5861050" y="7288213"/>
              <a:ext cx="411163" cy="366713"/>
            </a:xfrm>
            <a:custGeom>
              <a:avLst/>
              <a:gdLst>
                <a:gd name="T0" fmla="*/ 259 w 259"/>
                <a:gd name="T1" fmla="*/ 0 h 231"/>
                <a:gd name="T2" fmla="*/ 0 w 259"/>
                <a:gd name="T3" fmla="*/ 231 h 231"/>
                <a:gd name="T4" fmla="*/ 22 w 259"/>
                <a:gd name="T5" fmla="*/ 130 h 231"/>
                <a:gd name="T6" fmla="*/ 259 w 259"/>
                <a:gd name="T7" fmla="*/ 0 h 231"/>
              </a:gdLst>
              <a:ahLst/>
              <a:cxnLst>
                <a:cxn ang="0">
                  <a:pos x="T0" y="T1"/>
                </a:cxn>
                <a:cxn ang="0">
                  <a:pos x="T2" y="T3"/>
                </a:cxn>
                <a:cxn ang="0">
                  <a:pos x="T4" y="T5"/>
                </a:cxn>
                <a:cxn ang="0">
                  <a:pos x="T6" y="T7"/>
                </a:cxn>
              </a:cxnLst>
              <a:rect l="0" t="0" r="r" b="b"/>
              <a:pathLst>
                <a:path w="259" h="231">
                  <a:moveTo>
                    <a:pt x="259" y="0"/>
                  </a:moveTo>
                  <a:lnTo>
                    <a:pt x="0" y="231"/>
                  </a:lnTo>
                  <a:lnTo>
                    <a:pt x="22" y="130"/>
                  </a:lnTo>
                  <a:lnTo>
                    <a:pt x="25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272">
              <a:extLst>
                <a:ext uri="{FF2B5EF4-FFF2-40B4-BE49-F238E27FC236}">
                  <a16:creationId xmlns:a16="http://schemas.microsoft.com/office/drawing/2014/main" id="{C6A37A10-4D96-42C9-90AD-39029C797E46}"/>
                </a:ext>
              </a:extLst>
            </p:cNvPr>
            <p:cNvSpPr>
              <a:spLocks/>
            </p:cNvSpPr>
            <p:nvPr/>
          </p:nvSpPr>
          <p:spPr bwMode="auto">
            <a:xfrm>
              <a:off x="6072188" y="8186738"/>
              <a:ext cx="157163" cy="762000"/>
            </a:xfrm>
            <a:custGeom>
              <a:avLst/>
              <a:gdLst>
                <a:gd name="T0" fmla="*/ 58 w 58"/>
                <a:gd name="T1" fmla="*/ 281 h 281"/>
                <a:gd name="T2" fmla="*/ 0 w 58"/>
                <a:gd name="T3" fmla="*/ 0 h 281"/>
                <a:gd name="T4" fmla="*/ 4 w 58"/>
                <a:gd name="T5" fmla="*/ 1 h 281"/>
                <a:gd name="T6" fmla="*/ 31 w 58"/>
                <a:gd name="T7" fmla="*/ 50 h 281"/>
                <a:gd name="T8" fmla="*/ 38 w 58"/>
                <a:gd name="T9" fmla="*/ 71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2" y="1"/>
                    <a:pt x="4" y="1"/>
                  </a:cubicBezTo>
                  <a:cubicBezTo>
                    <a:pt x="31" y="50"/>
                    <a:pt x="31" y="50"/>
                    <a:pt x="31" y="50"/>
                  </a:cubicBezTo>
                  <a:cubicBezTo>
                    <a:pt x="35" y="56"/>
                    <a:pt x="37" y="63"/>
                    <a:pt x="38" y="71"/>
                  </a:cubicBezTo>
                  <a:lnTo>
                    <a:pt x="58" y="28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273">
              <a:extLst>
                <a:ext uri="{FF2B5EF4-FFF2-40B4-BE49-F238E27FC236}">
                  <a16:creationId xmlns:a16="http://schemas.microsoft.com/office/drawing/2014/main" id="{B429AB4A-8903-4716-A3D7-168558F0F692}"/>
                </a:ext>
              </a:extLst>
            </p:cNvPr>
            <p:cNvSpPr>
              <a:spLocks/>
            </p:cNvSpPr>
            <p:nvPr/>
          </p:nvSpPr>
          <p:spPr bwMode="auto">
            <a:xfrm>
              <a:off x="5969000" y="7177088"/>
              <a:ext cx="65088" cy="96838"/>
            </a:xfrm>
            <a:custGeom>
              <a:avLst/>
              <a:gdLst>
                <a:gd name="T0" fmla="*/ 41 w 41"/>
                <a:gd name="T1" fmla="*/ 7 h 61"/>
                <a:gd name="T2" fmla="*/ 24 w 41"/>
                <a:gd name="T3" fmla="*/ 2 h 61"/>
                <a:gd name="T4" fmla="*/ 19 w 41"/>
                <a:gd name="T5" fmla="*/ 0 h 61"/>
                <a:gd name="T6" fmla="*/ 0 w 41"/>
                <a:gd name="T7" fmla="*/ 53 h 61"/>
                <a:gd name="T8" fmla="*/ 5 w 41"/>
                <a:gd name="T9" fmla="*/ 55 h 61"/>
                <a:gd name="T10" fmla="*/ 22 w 41"/>
                <a:gd name="T11" fmla="*/ 61 h 61"/>
                <a:gd name="T12" fmla="*/ 41 w 41"/>
                <a:gd name="T13" fmla="*/ 7 h 61"/>
              </a:gdLst>
              <a:ahLst/>
              <a:cxnLst>
                <a:cxn ang="0">
                  <a:pos x="T0" y="T1"/>
                </a:cxn>
                <a:cxn ang="0">
                  <a:pos x="T2" y="T3"/>
                </a:cxn>
                <a:cxn ang="0">
                  <a:pos x="T4" y="T5"/>
                </a:cxn>
                <a:cxn ang="0">
                  <a:pos x="T6" y="T7"/>
                </a:cxn>
                <a:cxn ang="0">
                  <a:pos x="T8" y="T9"/>
                </a:cxn>
                <a:cxn ang="0">
                  <a:pos x="T10" y="T11"/>
                </a:cxn>
                <a:cxn ang="0">
                  <a:pos x="T12" y="T13"/>
                </a:cxn>
              </a:cxnLst>
              <a:rect l="0" t="0" r="r" b="b"/>
              <a:pathLst>
                <a:path w="41" h="61">
                  <a:moveTo>
                    <a:pt x="41" y="7"/>
                  </a:moveTo>
                  <a:lnTo>
                    <a:pt x="24" y="2"/>
                  </a:lnTo>
                  <a:lnTo>
                    <a:pt x="19" y="0"/>
                  </a:lnTo>
                  <a:lnTo>
                    <a:pt x="0" y="53"/>
                  </a:lnTo>
                  <a:lnTo>
                    <a:pt x="5" y="55"/>
                  </a:lnTo>
                  <a:lnTo>
                    <a:pt x="22" y="61"/>
                  </a:lnTo>
                  <a:lnTo>
                    <a:pt x="41"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274">
              <a:extLst>
                <a:ext uri="{FF2B5EF4-FFF2-40B4-BE49-F238E27FC236}">
                  <a16:creationId xmlns:a16="http://schemas.microsoft.com/office/drawing/2014/main" id="{A1E9C706-32A2-40C2-9249-F2595E263ECB}"/>
                </a:ext>
              </a:extLst>
            </p:cNvPr>
            <p:cNvSpPr>
              <a:spLocks/>
            </p:cNvSpPr>
            <p:nvPr/>
          </p:nvSpPr>
          <p:spPr bwMode="auto">
            <a:xfrm>
              <a:off x="5969000" y="7177088"/>
              <a:ext cx="38100" cy="87313"/>
            </a:xfrm>
            <a:custGeom>
              <a:avLst/>
              <a:gdLst>
                <a:gd name="T0" fmla="*/ 24 w 24"/>
                <a:gd name="T1" fmla="*/ 2 h 55"/>
                <a:gd name="T2" fmla="*/ 19 w 24"/>
                <a:gd name="T3" fmla="*/ 0 h 55"/>
                <a:gd name="T4" fmla="*/ 0 w 24"/>
                <a:gd name="T5" fmla="*/ 53 h 55"/>
                <a:gd name="T6" fmla="*/ 5 w 24"/>
                <a:gd name="T7" fmla="*/ 55 h 55"/>
                <a:gd name="T8" fmla="*/ 24 w 24"/>
                <a:gd name="T9" fmla="*/ 2 h 55"/>
              </a:gdLst>
              <a:ahLst/>
              <a:cxnLst>
                <a:cxn ang="0">
                  <a:pos x="T0" y="T1"/>
                </a:cxn>
                <a:cxn ang="0">
                  <a:pos x="T2" y="T3"/>
                </a:cxn>
                <a:cxn ang="0">
                  <a:pos x="T4" y="T5"/>
                </a:cxn>
                <a:cxn ang="0">
                  <a:pos x="T6" y="T7"/>
                </a:cxn>
                <a:cxn ang="0">
                  <a:pos x="T8" y="T9"/>
                </a:cxn>
              </a:cxnLst>
              <a:rect l="0" t="0" r="r" b="b"/>
              <a:pathLst>
                <a:path w="24" h="55">
                  <a:moveTo>
                    <a:pt x="24" y="2"/>
                  </a:moveTo>
                  <a:lnTo>
                    <a:pt x="19" y="0"/>
                  </a:lnTo>
                  <a:lnTo>
                    <a:pt x="0" y="53"/>
                  </a:lnTo>
                  <a:lnTo>
                    <a:pt x="5" y="55"/>
                  </a:lnTo>
                  <a:lnTo>
                    <a:pt x="24" y="2"/>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275">
              <a:extLst>
                <a:ext uri="{FF2B5EF4-FFF2-40B4-BE49-F238E27FC236}">
                  <a16:creationId xmlns:a16="http://schemas.microsoft.com/office/drawing/2014/main" id="{CC49DFF0-7A75-484D-B8D5-418E66E5D808}"/>
                </a:ext>
              </a:extLst>
            </p:cNvPr>
            <p:cNvSpPr>
              <a:spLocks/>
            </p:cNvSpPr>
            <p:nvPr/>
          </p:nvSpPr>
          <p:spPr bwMode="auto">
            <a:xfrm>
              <a:off x="5994400" y="7273925"/>
              <a:ext cx="39688" cy="95250"/>
            </a:xfrm>
            <a:custGeom>
              <a:avLst/>
              <a:gdLst>
                <a:gd name="T0" fmla="*/ 15 w 15"/>
                <a:gd name="T1" fmla="*/ 28 h 35"/>
                <a:gd name="T2" fmla="*/ 14 w 15"/>
                <a:gd name="T3" fmla="*/ 0 h 35"/>
                <a:gd name="T4" fmla="*/ 12 w 15"/>
                <a:gd name="T5" fmla="*/ 0 h 35"/>
                <a:gd name="T6" fmla="*/ 0 w 15"/>
                <a:gd name="T7" fmla="*/ 1 h 35"/>
                <a:gd name="T8" fmla="*/ 0 w 15"/>
                <a:gd name="T9" fmla="*/ 28 h 35"/>
                <a:gd name="T10" fmla="*/ 6 w 15"/>
                <a:gd name="T11" fmla="*/ 35 h 35"/>
                <a:gd name="T12" fmla="*/ 8 w 15"/>
                <a:gd name="T13" fmla="*/ 35 h 35"/>
                <a:gd name="T14" fmla="*/ 9 w 15"/>
                <a:gd name="T15" fmla="*/ 35 h 35"/>
                <a:gd name="T16" fmla="*/ 15 w 15"/>
                <a:gd name="T17"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8"/>
                  </a:moveTo>
                  <a:cubicBezTo>
                    <a:pt x="14" y="0"/>
                    <a:pt x="14" y="0"/>
                    <a:pt x="14" y="0"/>
                  </a:cubicBezTo>
                  <a:cubicBezTo>
                    <a:pt x="12" y="0"/>
                    <a:pt x="12" y="0"/>
                    <a:pt x="12" y="0"/>
                  </a:cubicBezTo>
                  <a:cubicBezTo>
                    <a:pt x="0" y="1"/>
                    <a:pt x="0" y="1"/>
                    <a:pt x="0" y="1"/>
                  </a:cubicBezTo>
                  <a:cubicBezTo>
                    <a:pt x="0" y="28"/>
                    <a:pt x="0" y="28"/>
                    <a:pt x="0" y="28"/>
                  </a:cubicBezTo>
                  <a:cubicBezTo>
                    <a:pt x="0" y="31"/>
                    <a:pt x="3" y="34"/>
                    <a:pt x="6" y="35"/>
                  </a:cubicBezTo>
                  <a:cubicBezTo>
                    <a:pt x="7" y="35"/>
                    <a:pt x="7" y="35"/>
                    <a:pt x="8" y="35"/>
                  </a:cubicBezTo>
                  <a:cubicBezTo>
                    <a:pt x="8" y="35"/>
                    <a:pt x="8" y="35"/>
                    <a:pt x="9" y="35"/>
                  </a:cubicBezTo>
                  <a:cubicBezTo>
                    <a:pt x="12" y="34"/>
                    <a:pt x="15" y="31"/>
                    <a:pt x="15"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276">
              <a:extLst>
                <a:ext uri="{FF2B5EF4-FFF2-40B4-BE49-F238E27FC236}">
                  <a16:creationId xmlns:a16="http://schemas.microsoft.com/office/drawing/2014/main" id="{690ECCF5-35DF-46DD-B33C-BD1CA8D03E32}"/>
                </a:ext>
              </a:extLst>
            </p:cNvPr>
            <p:cNvSpPr>
              <a:spLocks/>
            </p:cNvSpPr>
            <p:nvPr/>
          </p:nvSpPr>
          <p:spPr bwMode="auto">
            <a:xfrm>
              <a:off x="6018213" y="7273925"/>
              <a:ext cx="15875" cy="95250"/>
            </a:xfrm>
            <a:custGeom>
              <a:avLst/>
              <a:gdLst>
                <a:gd name="T0" fmla="*/ 6 w 6"/>
                <a:gd name="T1" fmla="*/ 28 h 35"/>
                <a:gd name="T2" fmla="*/ 5 w 6"/>
                <a:gd name="T3" fmla="*/ 0 h 35"/>
                <a:gd name="T4" fmla="*/ 3 w 6"/>
                <a:gd name="T5" fmla="*/ 0 h 35"/>
                <a:gd name="T6" fmla="*/ 0 w 6"/>
                <a:gd name="T7" fmla="*/ 35 h 35"/>
                <a:gd name="T8" fmla="*/ 6 w 6"/>
                <a:gd name="T9" fmla="*/ 28 h 35"/>
              </a:gdLst>
              <a:ahLst/>
              <a:cxnLst>
                <a:cxn ang="0">
                  <a:pos x="T0" y="T1"/>
                </a:cxn>
                <a:cxn ang="0">
                  <a:pos x="T2" y="T3"/>
                </a:cxn>
                <a:cxn ang="0">
                  <a:pos x="T4" y="T5"/>
                </a:cxn>
                <a:cxn ang="0">
                  <a:pos x="T6" y="T7"/>
                </a:cxn>
                <a:cxn ang="0">
                  <a:pos x="T8" y="T9"/>
                </a:cxn>
              </a:cxnLst>
              <a:rect l="0" t="0" r="r" b="b"/>
              <a:pathLst>
                <a:path w="6" h="35">
                  <a:moveTo>
                    <a:pt x="6" y="28"/>
                  </a:moveTo>
                  <a:cubicBezTo>
                    <a:pt x="5" y="0"/>
                    <a:pt x="5" y="0"/>
                    <a:pt x="5" y="0"/>
                  </a:cubicBezTo>
                  <a:cubicBezTo>
                    <a:pt x="3" y="0"/>
                    <a:pt x="3" y="0"/>
                    <a:pt x="3" y="0"/>
                  </a:cubicBezTo>
                  <a:cubicBezTo>
                    <a:pt x="3" y="31"/>
                    <a:pt x="0" y="35"/>
                    <a:pt x="0" y="35"/>
                  </a:cubicBezTo>
                  <a:cubicBezTo>
                    <a:pt x="3" y="34"/>
                    <a:pt x="6" y="31"/>
                    <a:pt x="6" y="28"/>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277">
              <a:extLst>
                <a:ext uri="{FF2B5EF4-FFF2-40B4-BE49-F238E27FC236}">
                  <a16:creationId xmlns:a16="http://schemas.microsoft.com/office/drawing/2014/main" id="{BDAB7204-9D08-42E1-8A7F-1CE1C8648AF8}"/>
                </a:ext>
              </a:extLst>
            </p:cNvPr>
            <p:cNvSpPr>
              <a:spLocks/>
            </p:cNvSpPr>
            <p:nvPr/>
          </p:nvSpPr>
          <p:spPr bwMode="auto">
            <a:xfrm>
              <a:off x="5911850" y="7223125"/>
              <a:ext cx="125413" cy="195263"/>
            </a:xfrm>
            <a:custGeom>
              <a:avLst/>
              <a:gdLst>
                <a:gd name="T0" fmla="*/ 37 w 46"/>
                <a:gd name="T1" fmla="*/ 5 h 72"/>
                <a:gd name="T2" fmla="*/ 27 w 46"/>
                <a:gd name="T3" fmla="*/ 2 h 72"/>
                <a:gd name="T4" fmla="*/ 25 w 46"/>
                <a:gd name="T5" fmla="*/ 1 h 72"/>
                <a:gd name="T6" fmla="*/ 18 w 46"/>
                <a:gd name="T7" fmla="*/ 6 h 72"/>
                <a:gd name="T8" fmla="*/ 1 w 46"/>
                <a:gd name="T9" fmla="*/ 60 h 72"/>
                <a:gd name="T10" fmla="*/ 5 w 46"/>
                <a:gd name="T11" fmla="*/ 68 h 72"/>
                <a:gd name="T12" fmla="*/ 38 w 46"/>
                <a:gd name="T13" fmla="*/ 41 h 72"/>
                <a:gd name="T14" fmla="*/ 44 w 46"/>
                <a:gd name="T15" fmla="*/ 21 h 72"/>
                <a:gd name="T16" fmla="*/ 37 w 46"/>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2">
                  <a:moveTo>
                    <a:pt x="37" y="5"/>
                  </a:moveTo>
                  <a:cubicBezTo>
                    <a:pt x="27" y="2"/>
                    <a:pt x="27" y="2"/>
                    <a:pt x="27" y="2"/>
                  </a:cubicBezTo>
                  <a:cubicBezTo>
                    <a:pt x="25" y="1"/>
                    <a:pt x="25" y="1"/>
                    <a:pt x="25" y="1"/>
                  </a:cubicBezTo>
                  <a:cubicBezTo>
                    <a:pt x="22" y="0"/>
                    <a:pt x="19" y="3"/>
                    <a:pt x="18" y="6"/>
                  </a:cubicBezTo>
                  <a:cubicBezTo>
                    <a:pt x="1" y="60"/>
                    <a:pt x="1" y="60"/>
                    <a:pt x="1" y="60"/>
                  </a:cubicBezTo>
                  <a:cubicBezTo>
                    <a:pt x="0" y="63"/>
                    <a:pt x="2" y="67"/>
                    <a:pt x="5" y="68"/>
                  </a:cubicBezTo>
                  <a:cubicBezTo>
                    <a:pt x="17" y="72"/>
                    <a:pt x="34" y="56"/>
                    <a:pt x="38" y="41"/>
                  </a:cubicBezTo>
                  <a:cubicBezTo>
                    <a:pt x="44" y="21"/>
                    <a:pt x="44" y="21"/>
                    <a:pt x="44" y="21"/>
                  </a:cubicBezTo>
                  <a:cubicBezTo>
                    <a:pt x="46" y="14"/>
                    <a:pt x="43" y="7"/>
                    <a:pt x="37"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278">
              <a:extLst>
                <a:ext uri="{FF2B5EF4-FFF2-40B4-BE49-F238E27FC236}">
                  <a16:creationId xmlns:a16="http://schemas.microsoft.com/office/drawing/2014/main" id="{23164CEA-2864-492E-8D94-989783D4FF66}"/>
                </a:ext>
              </a:extLst>
            </p:cNvPr>
            <p:cNvSpPr>
              <a:spLocks/>
            </p:cNvSpPr>
            <p:nvPr/>
          </p:nvSpPr>
          <p:spPr bwMode="auto">
            <a:xfrm>
              <a:off x="5911850" y="7223125"/>
              <a:ext cx="73025" cy="190500"/>
            </a:xfrm>
            <a:custGeom>
              <a:avLst/>
              <a:gdLst>
                <a:gd name="T0" fmla="*/ 27 w 27"/>
                <a:gd name="T1" fmla="*/ 2 h 70"/>
                <a:gd name="T2" fmla="*/ 25 w 27"/>
                <a:gd name="T3" fmla="*/ 1 h 70"/>
                <a:gd name="T4" fmla="*/ 18 w 27"/>
                <a:gd name="T5" fmla="*/ 6 h 70"/>
                <a:gd name="T6" fmla="*/ 1 w 27"/>
                <a:gd name="T7" fmla="*/ 60 h 70"/>
                <a:gd name="T8" fmla="*/ 5 w 27"/>
                <a:gd name="T9" fmla="*/ 68 h 70"/>
                <a:gd name="T10" fmla="*/ 27 w 27"/>
                <a:gd name="T11" fmla="*/ 2 h 70"/>
              </a:gdLst>
              <a:ahLst/>
              <a:cxnLst>
                <a:cxn ang="0">
                  <a:pos x="T0" y="T1"/>
                </a:cxn>
                <a:cxn ang="0">
                  <a:pos x="T2" y="T3"/>
                </a:cxn>
                <a:cxn ang="0">
                  <a:pos x="T4" y="T5"/>
                </a:cxn>
                <a:cxn ang="0">
                  <a:pos x="T6" y="T7"/>
                </a:cxn>
                <a:cxn ang="0">
                  <a:pos x="T8" y="T9"/>
                </a:cxn>
                <a:cxn ang="0">
                  <a:pos x="T10" y="T11"/>
                </a:cxn>
              </a:cxnLst>
              <a:rect l="0" t="0" r="r" b="b"/>
              <a:pathLst>
                <a:path w="27" h="70">
                  <a:moveTo>
                    <a:pt x="27" y="2"/>
                  </a:moveTo>
                  <a:cubicBezTo>
                    <a:pt x="25" y="1"/>
                    <a:pt x="25" y="1"/>
                    <a:pt x="25" y="1"/>
                  </a:cubicBezTo>
                  <a:cubicBezTo>
                    <a:pt x="22" y="0"/>
                    <a:pt x="19" y="3"/>
                    <a:pt x="18" y="6"/>
                  </a:cubicBezTo>
                  <a:cubicBezTo>
                    <a:pt x="1" y="60"/>
                    <a:pt x="1" y="60"/>
                    <a:pt x="1" y="60"/>
                  </a:cubicBezTo>
                  <a:cubicBezTo>
                    <a:pt x="0" y="63"/>
                    <a:pt x="2" y="67"/>
                    <a:pt x="5" y="68"/>
                  </a:cubicBezTo>
                  <a:cubicBezTo>
                    <a:pt x="10" y="70"/>
                    <a:pt x="13" y="25"/>
                    <a:pt x="27"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279">
              <a:extLst>
                <a:ext uri="{FF2B5EF4-FFF2-40B4-BE49-F238E27FC236}">
                  <a16:creationId xmlns:a16="http://schemas.microsoft.com/office/drawing/2014/main" id="{A1748A14-FF22-42C8-B74D-DE205CBA18D8}"/>
                </a:ext>
              </a:extLst>
            </p:cNvPr>
            <p:cNvSpPr>
              <a:spLocks/>
            </p:cNvSpPr>
            <p:nvPr/>
          </p:nvSpPr>
          <p:spPr bwMode="auto">
            <a:xfrm>
              <a:off x="5976938" y="6094413"/>
              <a:ext cx="312738" cy="1117600"/>
            </a:xfrm>
            <a:custGeom>
              <a:avLst/>
              <a:gdLst>
                <a:gd name="T0" fmla="*/ 37 w 115"/>
                <a:gd name="T1" fmla="*/ 39 h 412"/>
                <a:gd name="T2" fmla="*/ 27 w 115"/>
                <a:gd name="T3" fmla="*/ 231 h 412"/>
                <a:gd name="T4" fmla="*/ 0 w 115"/>
                <a:gd name="T5" fmla="*/ 403 h 412"/>
                <a:gd name="T6" fmla="*/ 27 w 115"/>
                <a:gd name="T7" fmla="*/ 412 h 412"/>
                <a:gd name="T8" fmla="*/ 70 w 115"/>
                <a:gd name="T9" fmla="*/ 239 h 412"/>
                <a:gd name="T10" fmla="*/ 114 w 115"/>
                <a:gd name="T11" fmla="*/ 40 h 412"/>
                <a:gd name="T12" fmla="*/ 111 w 115"/>
                <a:gd name="T13" fmla="*/ 26 h 412"/>
                <a:gd name="T14" fmla="*/ 66 w 115"/>
                <a:gd name="T15" fmla="*/ 4 h 412"/>
                <a:gd name="T16" fmla="*/ 37 w 115"/>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412">
                  <a:moveTo>
                    <a:pt x="37" y="39"/>
                  </a:moveTo>
                  <a:cubicBezTo>
                    <a:pt x="27" y="231"/>
                    <a:pt x="27" y="231"/>
                    <a:pt x="27" y="231"/>
                  </a:cubicBezTo>
                  <a:cubicBezTo>
                    <a:pt x="26" y="267"/>
                    <a:pt x="14" y="334"/>
                    <a:pt x="0" y="403"/>
                  </a:cubicBezTo>
                  <a:cubicBezTo>
                    <a:pt x="27" y="412"/>
                    <a:pt x="27" y="412"/>
                    <a:pt x="27" y="412"/>
                  </a:cubicBezTo>
                  <a:cubicBezTo>
                    <a:pt x="32" y="368"/>
                    <a:pt x="49" y="306"/>
                    <a:pt x="70" y="239"/>
                  </a:cubicBezTo>
                  <a:cubicBezTo>
                    <a:pt x="93" y="170"/>
                    <a:pt x="110" y="102"/>
                    <a:pt x="114" y="40"/>
                  </a:cubicBezTo>
                  <a:cubicBezTo>
                    <a:pt x="115" y="35"/>
                    <a:pt x="114" y="30"/>
                    <a:pt x="111" y="26"/>
                  </a:cubicBezTo>
                  <a:cubicBezTo>
                    <a:pt x="101" y="7"/>
                    <a:pt x="85" y="0"/>
                    <a:pt x="66" y="4"/>
                  </a:cubicBezTo>
                  <a:cubicBezTo>
                    <a:pt x="50" y="8"/>
                    <a:pt x="38" y="22"/>
                    <a:pt x="37" y="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6" name="Group 415">
            <a:extLst>
              <a:ext uri="{FF2B5EF4-FFF2-40B4-BE49-F238E27FC236}">
                <a16:creationId xmlns:a16="http://schemas.microsoft.com/office/drawing/2014/main" id="{F8340521-F061-4D59-AA77-4542DD702879}"/>
              </a:ext>
            </a:extLst>
          </p:cNvPr>
          <p:cNvGrpSpPr/>
          <p:nvPr/>
        </p:nvGrpSpPr>
        <p:grpSpPr>
          <a:xfrm>
            <a:off x="21359150" y="7839983"/>
            <a:ext cx="2201565" cy="2340015"/>
            <a:chOff x="22850475" y="7893050"/>
            <a:chExt cx="1539875" cy="1636713"/>
          </a:xfrm>
        </p:grpSpPr>
        <p:sp>
          <p:nvSpPr>
            <p:cNvPr id="366" name="Freeform 357">
              <a:extLst>
                <a:ext uri="{FF2B5EF4-FFF2-40B4-BE49-F238E27FC236}">
                  <a16:creationId xmlns:a16="http://schemas.microsoft.com/office/drawing/2014/main" id="{F5027F75-DFEA-49E4-A6D1-0E2247A84234}"/>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 name="T8" fmla="*/ 0 w 156"/>
                <a:gd name="T9" fmla="*/ 103 h 103"/>
              </a:gdLst>
              <a:ahLst/>
              <a:cxnLst>
                <a:cxn ang="0">
                  <a:pos x="T0" y="T1"/>
                </a:cxn>
                <a:cxn ang="0">
                  <a:pos x="T2" y="T3"/>
                </a:cxn>
                <a:cxn ang="0">
                  <a:pos x="T4" y="T5"/>
                </a:cxn>
                <a:cxn ang="0">
                  <a:pos x="T6" y="T7"/>
                </a:cxn>
                <a:cxn ang="0">
                  <a:pos x="T8" y="T9"/>
                </a:cxn>
              </a:cxnLst>
              <a:rect l="0" t="0" r="r" b="b"/>
              <a:pathLst>
                <a:path w="156" h="103">
                  <a:moveTo>
                    <a:pt x="0" y="103"/>
                  </a:moveTo>
                  <a:lnTo>
                    <a:pt x="4" y="82"/>
                  </a:lnTo>
                  <a:lnTo>
                    <a:pt x="140" y="0"/>
                  </a:lnTo>
                  <a:lnTo>
                    <a:pt x="156" y="22"/>
                  </a:lnTo>
                  <a:lnTo>
                    <a:pt x="0" y="103"/>
                  </a:ln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7" name="Freeform 358">
              <a:extLst>
                <a:ext uri="{FF2B5EF4-FFF2-40B4-BE49-F238E27FC236}">
                  <a16:creationId xmlns:a16="http://schemas.microsoft.com/office/drawing/2014/main" id="{866CC34F-C443-47F6-981D-B91AB8E95CAE}"/>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Lst>
              <a:ahLst/>
              <a:cxnLst>
                <a:cxn ang="0">
                  <a:pos x="T0" y="T1"/>
                </a:cxn>
                <a:cxn ang="0">
                  <a:pos x="T2" y="T3"/>
                </a:cxn>
                <a:cxn ang="0">
                  <a:pos x="T4" y="T5"/>
                </a:cxn>
                <a:cxn ang="0">
                  <a:pos x="T6" y="T7"/>
                </a:cxn>
              </a:cxnLst>
              <a:rect l="0" t="0" r="r" b="b"/>
              <a:pathLst>
                <a:path w="156" h="103">
                  <a:moveTo>
                    <a:pt x="0" y="103"/>
                  </a:moveTo>
                  <a:lnTo>
                    <a:pt x="4" y="82"/>
                  </a:lnTo>
                  <a:lnTo>
                    <a:pt x="140" y="0"/>
                  </a:lnTo>
                  <a:lnTo>
                    <a:pt x="156"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8" name="Freeform 359">
              <a:extLst>
                <a:ext uri="{FF2B5EF4-FFF2-40B4-BE49-F238E27FC236}">
                  <a16:creationId xmlns:a16="http://schemas.microsoft.com/office/drawing/2014/main" id="{C24E0F34-4210-46F0-9F46-02FBDA065F68}"/>
                </a:ext>
              </a:extLst>
            </p:cNvPr>
            <p:cNvSpPr>
              <a:spLocks/>
            </p:cNvSpPr>
            <p:nvPr/>
          </p:nvSpPr>
          <p:spPr bwMode="auto">
            <a:xfrm>
              <a:off x="22975888" y="7988300"/>
              <a:ext cx="1073150" cy="1093788"/>
            </a:xfrm>
            <a:custGeom>
              <a:avLst/>
              <a:gdLst>
                <a:gd name="T0" fmla="*/ 316 w 396"/>
                <a:gd name="T1" fmla="*/ 403 h 403"/>
                <a:gd name="T2" fmla="*/ 260 w 396"/>
                <a:gd name="T3" fmla="*/ 363 h 403"/>
                <a:gd name="T4" fmla="*/ 0 w 396"/>
                <a:gd name="T5" fmla="*/ 177 h 403"/>
                <a:gd name="T6" fmla="*/ 285 w 396"/>
                <a:gd name="T7" fmla="*/ 0 h 403"/>
                <a:gd name="T8" fmla="*/ 375 w 396"/>
                <a:gd name="T9" fmla="*/ 290 h 403"/>
                <a:gd name="T10" fmla="*/ 396 w 396"/>
                <a:gd name="T11" fmla="*/ 359 h 403"/>
                <a:gd name="T12" fmla="*/ 316 w 396"/>
                <a:gd name="T13" fmla="*/ 403 h 403"/>
              </a:gdLst>
              <a:ahLst/>
              <a:cxnLst>
                <a:cxn ang="0">
                  <a:pos x="T0" y="T1"/>
                </a:cxn>
                <a:cxn ang="0">
                  <a:pos x="T2" y="T3"/>
                </a:cxn>
                <a:cxn ang="0">
                  <a:pos x="T4" y="T5"/>
                </a:cxn>
                <a:cxn ang="0">
                  <a:pos x="T6" y="T7"/>
                </a:cxn>
                <a:cxn ang="0">
                  <a:pos x="T8" y="T9"/>
                </a:cxn>
                <a:cxn ang="0">
                  <a:pos x="T10" y="T11"/>
                </a:cxn>
                <a:cxn ang="0">
                  <a:pos x="T12" y="T13"/>
                </a:cxn>
              </a:cxnLst>
              <a:rect l="0" t="0" r="r" b="b"/>
              <a:pathLst>
                <a:path w="396" h="403">
                  <a:moveTo>
                    <a:pt x="316" y="403"/>
                  </a:moveTo>
                  <a:cubicBezTo>
                    <a:pt x="260" y="363"/>
                    <a:pt x="260" y="363"/>
                    <a:pt x="260" y="363"/>
                  </a:cubicBezTo>
                  <a:cubicBezTo>
                    <a:pt x="0" y="177"/>
                    <a:pt x="0" y="177"/>
                    <a:pt x="0" y="177"/>
                  </a:cubicBezTo>
                  <a:cubicBezTo>
                    <a:pt x="285" y="0"/>
                    <a:pt x="285" y="0"/>
                    <a:pt x="285" y="0"/>
                  </a:cubicBezTo>
                  <a:cubicBezTo>
                    <a:pt x="375" y="290"/>
                    <a:pt x="375" y="290"/>
                    <a:pt x="375" y="290"/>
                  </a:cubicBezTo>
                  <a:cubicBezTo>
                    <a:pt x="396" y="359"/>
                    <a:pt x="396" y="359"/>
                    <a:pt x="396" y="359"/>
                  </a:cubicBezTo>
                  <a:cubicBezTo>
                    <a:pt x="375" y="386"/>
                    <a:pt x="348" y="400"/>
                    <a:pt x="316" y="403"/>
                  </a:cubicBez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9" name="Freeform 360">
              <a:extLst>
                <a:ext uri="{FF2B5EF4-FFF2-40B4-BE49-F238E27FC236}">
                  <a16:creationId xmlns:a16="http://schemas.microsoft.com/office/drawing/2014/main" id="{9C0E2A4D-8A69-43CE-BB85-5D5882921B50}"/>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 name="T8" fmla="*/ 147 w 210"/>
                <a:gd name="T9" fmla="*/ 0 h 128"/>
              </a:gdLst>
              <a:ahLst/>
              <a:cxnLst>
                <a:cxn ang="0">
                  <a:pos x="T0" y="T1"/>
                </a:cxn>
                <a:cxn ang="0">
                  <a:pos x="T2" y="T3"/>
                </a:cxn>
                <a:cxn ang="0">
                  <a:pos x="T4" y="T5"/>
                </a:cxn>
                <a:cxn ang="0">
                  <a:pos x="T6" y="T7"/>
                </a:cxn>
                <a:cxn ang="0">
                  <a:pos x="T8" y="T9"/>
                </a:cxn>
              </a:cxnLst>
              <a:rect l="0" t="0" r="r" b="b"/>
              <a:pathLst>
                <a:path w="210" h="128">
                  <a:moveTo>
                    <a:pt x="147" y="0"/>
                  </a:moveTo>
                  <a:lnTo>
                    <a:pt x="0" y="82"/>
                  </a:lnTo>
                  <a:lnTo>
                    <a:pt x="29" y="128"/>
                  </a:lnTo>
                  <a:lnTo>
                    <a:pt x="210" y="46"/>
                  </a:lnTo>
                  <a:lnTo>
                    <a:pt x="147" y="0"/>
                  </a:ln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0" name="Freeform 361">
              <a:extLst>
                <a:ext uri="{FF2B5EF4-FFF2-40B4-BE49-F238E27FC236}">
                  <a16:creationId xmlns:a16="http://schemas.microsoft.com/office/drawing/2014/main" id="{01B32F96-5114-4F97-9428-D6C7C9FD71E1}"/>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Lst>
              <a:ahLst/>
              <a:cxnLst>
                <a:cxn ang="0">
                  <a:pos x="T0" y="T1"/>
                </a:cxn>
                <a:cxn ang="0">
                  <a:pos x="T2" y="T3"/>
                </a:cxn>
                <a:cxn ang="0">
                  <a:pos x="T4" y="T5"/>
                </a:cxn>
                <a:cxn ang="0">
                  <a:pos x="T6" y="T7"/>
                </a:cxn>
              </a:cxnLst>
              <a:rect l="0" t="0" r="r" b="b"/>
              <a:pathLst>
                <a:path w="210" h="128">
                  <a:moveTo>
                    <a:pt x="147" y="0"/>
                  </a:moveTo>
                  <a:lnTo>
                    <a:pt x="0" y="82"/>
                  </a:lnTo>
                  <a:lnTo>
                    <a:pt x="29" y="128"/>
                  </a:lnTo>
                  <a:lnTo>
                    <a:pt x="21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1" name="Freeform 362">
              <a:extLst>
                <a:ext uri="{FF2B5EF4-FFF2-40B4-BE49-F238E27FC236}">
                  <a16:creationId xmlns:a16="http://schemas.microsoft.com/office/drawing/2014/main" id="{754BB10E-93E4-431F-B58B-BD42716FCB83}"/>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2" name="Freeform 363">
              <a:extLst>
                <a:ext uri="{FF2B5EF4-FFF2-40B4-BE49-F238E27FC236}">
                  <a16:creationId xmlns:a16="http://schemas.microsoft.com/office/drawing/2014/main" id="{BA5E3BE0-6768-480A-92A1-2752962FF936}"/>
                </a:ext>
              </a:extLst>
            </p:cNvPr>
            <p:cNvSpPr>
              <a:spLocks/>
            </p:cNvSpPr>
            <p:nvPr/>
          </p:nvSpPr>
          <p:spPr bwMode="auto">
            <a:xfrm>
              <a:off x="23172738" y="8115300"/>
              <a:ext cx="447675" cy="350838"/>
            </a:xfrm>
            <a:custGeom>
              <a:avLst/>
              <a:gdLst>
                <a:gd name="T0" fmla="*/ 99 w 165"/>
                <a:gd name="T1" fmla="*/ 98 h 129"/>
                <a:gd name="T2" fmla="*/ 29 w 165"/>
                <a:gd name="T3" fmla="*/ 129 h 129"/>
                <a:gd name="T4" fmla="*/ 0 w 165"/>
                <a:gd name="T5" fmla="*/ 72 h 129"/>
                <a:gd name="T6" fmla="*/ 128 w 165"/>
                <a:gd name="T7" fmla="*/ 0 h 129"/>
                <a:gd name="T8" fmla="*/ 165 w 165"/>
                <a:gd name="T9" fmla="*/ 51 h 129"/>
                <a:gd name="T10" fmla="*/ 165 w 165"/>
                <a:gd name="T11" fmla="*/ 52 h 129"/>
                <a:gd name="T12" fmla="*/ 99 w 165"/>
                <a:gd name="T13" fmla="*/ 98 h 129"/>
              </a:gdLst>
              <a:ahLst/>
              <a:cxnLst>
                <a:cxn ang="0">
                  <a:pos x="T0" y="T1"/>
                </a:cxn>
                <a:cxn ang="0">
                  <a:pos x="T2" y="T3"/>
                </a:cxn>
                <a:cxn ang="0">
                  <a:pos x="T4" y="T5"/>
                </a:cxn>
                <a:cxn ang="0">
                  <a:pos x="T6" y="T7"/>
                </a:cxn>
                <a:cxn ang="0">
                  <a:pos x="T8" y="T9"/>
                </a:cxn>
                <a:cxn ang="0">
                  <a:pos x="T10" y="T11"/>
                </a:cxn>
                <a:cxn ang="0">
                  <a:pos x="T12" y="T13"/>
                </a:cxn>
              </a:cxnLst>
              <a:rect l="0" t="0" r="r" b="b"/>
              <a:pathLst>
                <a:path w="165" h="129">
                  <a:moveTo>
                    <a:pt x="99" y="98"/>
                  </a:moveTo>
                  <a:cubicBezTo>
                    <a:pt x="75" y="112"/>
                    <a:pt x="51" y="122"/>
                    <a:pt x="29" y="129"/>
                  </a:cubicBezTo>
                  <a:cubicBezTo>
                    <a:pt x="0" y="72"/>
                    <a:pt x="0" y="72"/>
                    <a:pt x="0" y="72"/>
                  </a:cubicBezTo>
                  <a:cubicBezTo>
                    <a:pt x="128" y="0"/>
                    <a:pt x="128" y="0"/>
                    <a:pt x="128" y="0"/>
                  </a:cubicBezTo>
                  <a:cubicBezTo>
                    <a:pt x="165" y="51"/>
                    <a:pt x="165" y="51"/>
                    <a:pt x="165" y="51"/>
                  </a:cubicBezTo>
                  <a:cubicBezTo>
                    <a:pt x="165" y="52"/>
                    <a:pt x="165" y="52"/>
                    <a:pt x="165" y="52"/>
                  </a:cubicBezTo>
                  <a:cubicBezTo>
                    <a:pt x="147" y="68"/>
                    <a:pt x="125" y="84"/>
                    <a:pt x="99" y="98"/>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3" name="Freeform 364">
              <a:extLst>
                <a:ext uri="{FF2B5EF4-FFF2-40B4-BE49-F238E27FC236}">
                  <a16:creationId xmlns:a16="http://schemas.microsoft.com/office/drawing/2014/main" id="{A920006D-B68A-4768-8CCC-DCBE77EBD98F}"/>
                </a:ext>
              </a:extLst>
            </p:cNvPr>
            <p:cNvSpPr>
              <a:spLocks/>
            </p:cNvSpPr>
            <p:nvPr/>
          </p:nvSpPr>
          <p:spPr bwMode="auto">
            <a:xfrm>
              <a:off x="23152100" y="8075613"/>
              <a:ext cx="388938" cy="276225"/>
            </a:xfrm>
            <a:custGeom>
              <a:avLst/>
              <a:gdLst>
                <a:gd name="T0" fmla="*/ 87 w 144"/>
                <a:gd name="T1" fmla="*/ 78 h 102"/>
                <a:gd name="T2" fmla="*/ 8 w 144"/>
                <a:gd name="T3" fmla="*/ 87 h 102"/>
                <a:gd name="T4" fmla="*/ 57 w 144"/>
                <a:gd name="T5" fmla="*/ 24 h 102"/>
                <a:gd name="T6" fmla="*/ 136 w 144"/>
                <a:gd name="T7" fmla="*/ 15 h 102"/>
                <a:gd name="T8" fmla="*/ 87 w 144"/>
                <a:gd name="T9" fmla="*/ 78 h 102"/>
              </a:gdLst>
              <a:ahLst/>
              <a:cxnLst>
                <a:cxn ang="0">
                  <a:pos x="T0" y="T1"/>
                </a:cxn>
                <a:cxn ang="0">
                  <a:pos x="T2" y="T3"/>
                </a:cxn>
                <a:cxn ang="0">
                  <a:pos x="T4" y="T5"/>
                </a:cxn>
                <a:cxn ang="0">
                  <a:pos x="T6" y="T7"/>
                </a:cxn>
                <a:cxn ang="0">
                  <a:pos x="T8" y="T9"/>
                </a:cxn>
              </a:cxnLst>
              <a:rect l="0" t="0" r="r" b="b"/>
              <a:pathLst>
                <a:path w="144" h="102">
                  <a:moveTo>
                    <a:pt x="87" y="78"/>
                  </a:moveTo>
                  <a:cubicBezTo>
                    <a:pt x="52" y="98"/>
                    <a:pt x="17" y="102"/>
                    <a:pt x="8" y="87"/>
                  </a:cubicBezTo>
                  <a:cubicBezTo>
                    <a:pt x="0" y="72"/>
                    <a:pt x="22" y="44"/>
                    <a:pt x="57" y="24"/>
                  </a:cubicBezTo>
                  <a:cubicBezTo>
                    <a:pt x="92" y="4"/>
                    <a:pt x="128" y="0"/>
                    <a:pt x="136" y="15"/>
                  </a:cubicBezTo>
                  <a:cubicBezTo>
                    <a:pt x="144" y="30"/>
                    <a:pt x="123" y="58"/>
                    <a:pt x="87" y="78"/>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4" name="Freeform 365">
              <a:extLst>
                <a:ext uri="{FF2B5EF4-FFF2-40B4-BE49-F238E27FC236}">
                  <a16:creationId xmlns:a16="http://schemas.microsoft.com/office/drawing/2014/main" id="{33F5EB0E-9FBB-4C1B-A26D-4A6AE18108B4}"/>
                </a:ext>
              </a:extLst>
            </p:cNvPr>
            <p:cNvSpPr>
              <a:spLocks/>
            </p:cNvSpPr>
            <p:nvPr/>
          </p:nvSpPr>
          <p:spPr bwMode="auto">
            <a:xfrm>
              <a:off x="23679150" y="8775700"/>
              <a:ext cx="369888" cy="306388"/>
            </a:xfrm>
            <a:custGeom>
              <a:avLst/>
              <a:gdLst>
                <a:gd name="T0" fmla="*/ 56 w 136"/>
                <a:gd name="T1" fmla="*/ 113 h 113"/>
                <a:gd name="T2" fmla="*/ 0 w 136"/>
                <a:gd name="T3" fmla="*/ 73 h 113"/>
                <a:gd name="T4" fmla="*/ 2 w 136"/>
                <a:gd name="T5" fmla="*/ 72 h 113"/>
                <a:gd name="T6" fmla="*/ 114 w 136"/>
                <a:gd name="T7" fmla="*/ 1 h 113"/>
                <a:gd name="T8" fmla="*/ 115 w 136"/>
                <a:gd name="T9" fmla="*/ 0 h 113"/>
                <a:gd name="T10" fmla="*/ 136 w 136"/>
                <a:gd name="T11" fmla="*/ 69 h 113"/>
                <a:gd name="T12" fmla="*/ 56 w 136"/>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136" h="113">
                  <a:moveTo>
                    <a:pt x="56" y="113"/>
                  </a:moveTo>
                  <a:cubicBezTo>
                    <a:pt x="0" y="73"/>
                    <a:pt x="0" y="73"/>
                    <a:pt x="0" y="73"/>
                  </a:cubicBezTo>
                  <a:cubicBezTo>
                    <a:pt x="2" y="72"/>
                    <a:pt x="2" y="72"/>
                    <a:pt x="2" y="72"/>
                  </a:cubicBezTo>
                  <a:cubicBezTo>
                    <a:pt x="86" y="55"/>
                    <a:pt x="114" y="1"/>
                    <a:pt x="114" y="1"/>
                  </a:cubicBezTo>
                  <a:cubicBezTo>
                    <a:pt x="115" y="0"/>
                    <a:pt x="115" y="0"/>
                    <a:pt x="115" y="0"/>
                  </a:cubicBezTo>
                  <a:cubicBezTo>
                    <a:pt x="136" y="69"/>
                    <a:pt x="136" y="69"/>
                    <a:pt x="136" y="69"/>
                  </a:cubicBezTo>
                  <a:cubicBezTo>
                    <a:pt x="115" y="96"/>
                    <a:pt x="88" y="110"/>
                    <a:pt x="56" y="113"/>
                  </a:cubicBez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5" name="Freeform 366">
              <a:extLst>
                <a:ext uri="{FF2B5EF4-FFF2-40B4-BE49-F238E27FC236}">
                  <a16:creationId xmlns:a16="http://schemas.microsoft.com/office/drawing/2014/main" id="{144B8FA8-0959-475A-B3B2-43AEADDDC751}"/>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noFill/>
            <a:ln w="31750"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6" name="Rectangle 367">
              <a:extLst>
                <a:ext uri="{FF2B5EF4-FFF2-40B4-BE49-F238E27FC236}">
                  <a16:creationId xmlns:a16="http://schemas.microsoft.com/office/drawing/2014/main" id="{888BD1D2-97B7-44AA-AD37-1EF64F8B8CD7}"/>
                </a:ext>
              </a:extLst>
            </p:cNvPr>
            <p:cNvSpPr>
              <a:spLocks noChangeArrowheads="1"/>
            </p:cNvSpPr>
            <p:nvPr/>
          </p:nvSpPr>
          <p:spPr bwMode="auto">
            <a:xfrm>
              <a:off x="23501350" y="8674100"/>
              <a:ext cx="704850" cy="8556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7" name="Freeform 368">
              <a:extLst>
                <a:ext uri="{FF2B5EF4-FFF2-40B4-BE49-F238E27FC236}">
                  <a16:creationId xmlns:a16="http://schemas.microsoft.com/office/drawing/2014/main" id="{B83F8B8D-D458-401B-98CB-5FCD5574F415}"/>
                </a:ext>
              </a:extLst>
            </p:cNvPr>
            <p:cNvSpPr>
              <a:spLocks/>
            </p:cNvSpPr>
            <p:nvPr/>
          </p:nvSpPr>
          <p:spPr bwMode="auto">
            <a:xfrm>
              <a:off x="23501350" y="8505825"/>
              <a:ext cx="889000" cy="171450"/>
            </a:xfrm>
            <a:custGeom>
              <a:avLst/>
              <a:gdLst>
                <a:gd name="T0" fmla="*/ 444 w 560"/>
                <a:gd name="T1" fmla="*/ 108 h 108"/>
                <a:gd name="T2" fmla="*/ 0 w 560"/>
                <a:gd name="T3" fmla="*/ 108 h 108"/>
                <a:gd name="T4" fmla="*/ 116 w 560"/>
                <a:gd name="T5" fmla="*/ 0 h 108"/>
                <a:gd name="T6" fmla="*/ 560 w 560"/>
                <a:gd name="T7" fmla="*/ 0 h 108"/>
                <a:gd name="T8" fmla="*/ 444 w 560"/>
                <a:gd name="T9" fmla="*/ 108 h 108"/>
              </a:gdLst>
              <a:ahLst/>
              <a:cxnLst>
                <a:cxn ang="0">
                  <a:pos x="T0" y="T1"/>
                </a:cxn>
                <a:cxn ang="0">
                  <a:pos x="T2" y="T3"/>
                </a:cxn>
                <a:cxn ang="0">
                  <a:pos x="T4" y="T5"/>
                </a:cxn>
                <a:cxn ang="0">
                  <a:pos x="T6" y="T7"/>
                </a:cxn>
                <a:cxn ang="0">
                  <a:pos x="T8" y="T9"/>
                </a:cxn>
              </a:cxnLst>
              <a:rect l="0" t="0" r="r" b="b"/>
              <a:pathLst>
                <a:path w="560" h="108">
                  <a:moveTo>
                    <a:pt x="444" y="108"/>
                  </a:moveTo>
                  <a:lnTo>
                    <a:pt x="0" y="108"/>
                  </a:lnTo>
                  <a:lnTo>
                    <a:pt x="116" y="0"/>
                  </a:lnTo>
                  <a:lnTo>
                    <a:pt x="560" y="0"/>
                  </a:lnTo>
                  <a:lnTo>
                    <a:pt x="444" y="108"/>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8" name="Rectangle 369">
              <a:extLst>
                <a:ext uri="{FF2B5EF4-FFF2-40B4-BE49-F238E27FC236}">
                  <a16:creationId xmlns:a16="http://schemas.microsoft.com/office/drawing/2014/main" id="{F0CB2E18-9DD9-47E2-8023-AB5BB0E4D10A}"/>
                </a:ext>
              </a:extLst>
            </p:cNvPr>
            <p:cNvSpPr>
              <a:spLocks noChangeArrowheads="1"/>
            </p:cNvSpPr>
            <p:nvPr/>
          </p:nvSpPr>
          <p:spPr bwMode="auto">
            <a:xfrm>
              <a:off x="22958425" y="8674100"/>
              <a:ext cx="542925" cy="8556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370">
              <a:extLst>
                <a:ext uri="{FF2B5EF4-FFF2-40B4-BE49-F238E27FC236}">
                  <a16:creationId xmlns:a16="http://schemas.microsoft.com/office/drawing/2014/main" id="{BF3EDAC9-1B4B-4951-A174-CFCD9977E455}"/>
                </a:ext>
              </a:extLst>
            </p:cNvPr>
            <p:cNvSpPr>
              <a:spLocks/>
            </p:cNvSpPr>
            <p:nvPr/>
          </p:nvSpPr>
          <p:spPr bwMode="auto">
            <a:xfrm>
              <a:off x="22850475" y="8505825"/>
              <a:ext cx="650875" cy="171450"/>
            </a:xfrm>
            <a:custGeom>
              <a:avLst/>
              <a:gdLst>
                <a:gd name="T0" fmla="*/ 410 w 410"/>
                <a:gd name="T1" fmla="*/ 108 h 108"/>
                <a:gd name="T2" fmla="*/ 68 w 410"/>
                <a:gd name="T3" fmla="*/ 108 h 108"/>
                <a:gd name="T4" fmla="*/ 0 w 410"/>
                <a:gd name="T5" fmla="*/ 0 h 108"/>
                <a:gd name="T6" fmla="*/ 342 w 410"/>
                <a:gd name="T7" fmla="*/ 0 h 108"/>
                <a:gd name="T8" fmla="*/ 410 w 410"/>
                <a:gd name="T9" fmla="*/ 108 h 108"/>
              </a:gdLst>
              <a:ahLst/>
              <a:cxnLst>
                <a:cxn ang="0">
                  <a:pos x="T0" y="T1"/>
                </a:cxn>
                <a:cxn ang="0">
                  <a:pos x="T2" y="T3"/>
                </a:cxn>
                <a:cxn ang="0">
                  <a:pos x="T4" y="T5"/>
                </a:cxn>
                <a:cxn ang="0">
                  <a:pos x="T6" y="T7"/>
                </a:cxn>
                <a:cxn ang="0">
                  <a:pos x="T8" y="T9"/>
                </a:cxn>
              </a:cxnLst>
              <a:rect l="0" t="0" r="r" b="b"/>
              <a:pathLst>
                <a:path w="410" h="108">
                  <a:moveTo>
                    <a:pt x="410" y="108"/>
                  </a:moveTo>
                  <a:lnTo>
                    <a:pt x="68" y="108"/>
                  </a:lnTo>
                  <a:lnTo>
                    <a:pt x="0" y="0"/>
                  </a:lnTo>
                  <a:lnTo>
                    <a:pt x="342" y="0"/>
                  </a:lnTo>
                  <a:lnTo>
                    <a:pt x="410" y="108"/>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3" name="Group 422">
            <a:extLst>
              <a:ext uri="{FF2B5EF4-FFF2-40B4-BE49-F238E27FC236}">
                <a16:creationId xmlns:a16="http://schemas.microsoft.com/office/drawing/2014/main" id="{E8340557-6467-431B-B689-B2E4CA2D9412}"/>
              </a:ext>
            </a:extLst>
          </p:cNvPr>
          <p:cNvGrpSpPr/>
          <p:nvPr/>
        </p:nvGrpSpPr>
        <p:grpSpPr>
          <a:xfrm>
            <a:off x="18446295" y="6130245"/>
            <a:ext cx="1246188" cy="1096962"/>
            <a:chOff x="18707100" y="6783388"/>
            <a:chExt cx="1246188" cy="1096962"/>
          </a:xfrm>
        </p:grpSpPr>
        <p:sp>
          <p:nvSpPr>
            <p:cNvPr id="380" name="Freeform 371">
              <a:extLst>
                <a:ext uri="{FF2B5EF4-FFF2-40B4-BE49-F238E27FC236}">
                  <a16:creationId xmlns:a16="http://schemas.microsoft.com/office/drawing/2014/main" id="{4594D156-2B26-465A-8717-6B3846E64994}"/>
                </a:ext>
              </a:extLst>
            </p:cNvPr>
            <p:cNvSpPr>
              <a:spLocks/>
            </p:cNvSpPr>
            <p:nvPr/>
          </p:nvSpPr>
          <p:spPr bwMode="auto">
            <a:xfrm>
              <a:off x="18707100" y="6783388"/>
              <a:ext cx="1246188" cy="841375"/>
            </a:xfrm>
            <a:custGeom>
              <a:avLst/>
              <a:gdLst>
                <a:gd name="T0" fmla="*/ 423 w 460"/>
                <a:gd name="T1" fmla="*/ 310 h 310"/>
                <a:gd name="T2" fmla="*/ 38 w 460"/>
                <a:gd name="T3" fmla="*/ 310 h 310"/>
                <a:gd name="T4" fmla="*/ 0 w 460"/>
                <a:gd name="T5" fmla="*/ 272 h 310"/>
                <a:gd name="T6" fmla="*/ 0 w 460"/>
                <a:gd name="T7" fmla="*/ 38 h 310"/>
                <a:gd name="T8" fmla="*/ 38 w 460"/>
                <a:gd name="T9" fmla="*/ 0 h 310"/>
                <a:gd name="T10" fmla="*/ 423 w 460"/>
                <a:gd name="T11" fmla="*/ 0 h 310"/>
                <a:gd name="T12" fmla="*/ 460 w 460"/>
                <a:gd name="T13" fmla="*/ 38 h 310"/>
                <a:gd name="T14" fmla="*/ 460 w 460"/>
                <a:gd name="T15" fmla="*/ 272 h 310"/>
                <a:gd name="T16" fmla="*/ 423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3" y="310"/>
                  </a:moveTo>
                  <a:cubicBezTo>
                    <a:pt x="38" y="310"/>
                    <a:pt x="38" y="310"/>
                    <a:pt x="38" y="310"/>
                  </a:cubicBezTo>
                  <a:cubicBezTo>
                    <a:pt x="17" y="310"/>
                    <a:pt x="0" y="293"/>
                    <a:pt x="0" y="272"/>
                  </a:cubicBezTo>
                  <a:cubicBezTo>
                    <a:pt x="0" y="38"/>
                    <a:pt x="0" y="38"/>
                    <a:pt x="0" y="38"/>
                  </a:cubicBezTo>
                  <a:cubicBezTo>
                    <a:pt x="0" y="17"/>
                    <a:pt x="17" y="0"/>
                    <a:pt x="38" y="0"/>
                  </a:cubicBezTo>
                  <a:cubicBezTo>
                    <a:pt x="423" y="0"/>
                    <a:pt x="423" y="0"/>
                    <a:pt x="423" y="0"/>
                  </a:cubicBezTo>
                  <a:cubicBezTo>
                    <a:pt x="443" y="0"/>
                    <a:pt x="460" y="17"/>
                    <a:pt x="460" y="38"/>
                  </a:cubicBezTo>
                  <a:cubicBezTo>
                    <a:pt x="460" y="272"/>
                    <a:pt x="460" y="272"/>
                    <a:pt x="460" y="272"/>
                  </a:cubicBezTo>
                  <a:cubicBezTo>
                    <a:pt x="460" y="293"/>
                    <a:pt x="443" y="310"/>
                    <a:pt x="423"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Oval 372">
              <a:extLst>
                <a:ext uri="{FF2B5EF4-FFF2-40B4-BE49-F238E27FC236}">
                  <a16:creationId xmlns:a16="http://schemas.microsoft.com/office/drawing/2014/main" id="{C43177F9-7FC2-49CF-95B3-504BA8429954}"/>
                </a:ext>
              </a:extLst>
            </p:cNvPr>
            <p:cNvSpPr>
              <a:spLocks noChangeArrowheads="1"/>
            </p:cNvSpPr>
            <p:nvPr/>
          </p:nvSpPr>
          <p:spPr bwMode="auto">
            <a:xfrm>
              <a:off x="18786475" y="6864350"/>
              <a:ext cx="122238" cy="122238"/>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Rectangle 373">
              <a:extLst>
                <a:ext uri="{FF2B5EF4-FFF2-40B4-BE49-F238E27FC236}">
                  <a16:creationId xmlns:a16="http://schemas.microsoft.com/office/drawing/2014/main" id="{000CC9D6-65C3-459A-B260-37D6DD3339BD}"/>
                </a:ext>
              </a:extLst>
            </p:cNvPr>
            <p:cNvSpPr>
              <a:spLocks noChangeArrowheads="1"/>
            </p:cNvSpPr>
            <p:nvPr/>
          </p:nvSpPr>
          <p:spPr bwMode="auto">
            <a:xfrm>
              <a:off x="18956338" y="6891338"/>
              <a:ext cx="428625" cy="36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Rectangle 374">
              <a:extLst>
                <a:ext uri="{FF2B5EF4-FFF2-40B4-BE49-F238E27FC236}">
                  <a16:creationId xmlns:a16="http://schemas.microsoft.com/office/drawing/2014/main" id="{44712ABD-B534-41B3-88A9-B30DA5D11E4D}"/>
                </a:ext>
              </a:extLst>
            </p:cNvPr>
            <p:cNvSpPr>
              <a:spLocks noChangeArrowheads="1"/>
            </p:cNvSpPr>
            <p:nvPr/>
          </p:nvSpPr>
          <p:spPr bwMode="auto">
            <a:xfrm>
              <a:off x="18956338" y="6948488"/>
              <a:ext cx="255588"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Rectangle 375">
              <a:extLst>
                <a:ext uri="{FF2B5EF4-FFF2-40B4-BE49-F238E27FC236}">
                  <a16:creationId xmlns:a16="http://schemas.microsoft.com/office/drawing/2014/main" id="{B18D290D-F0ED-4021-A230-5890BBCCF82E}"/>
                </a:ext>
              </a:extLst>
            </p:cNvPr>
            <p:cNvSpPr>
              <a:spLocks noChangeArrowheads="1"/>
            </p:cNvSpPr>
            <p:nvPr/>
          </p:nvSpPr>
          <p:spPr bwMode="auto">
            <a:xfrm>
              <a:off x="18799175" y="7032625"/>
              <a:ext cx="1060450" cy="5016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376">
              <a:extLst>
                <a:ext uri="{FF2B5EF4-FFF2-40B4-BE49-F238E27FC236}">
                  <a16:creationId xmlns:a16="http://schemas.microsoft.com/office/drawing/2014/main" id="{3C4005B4-F9BE-48E9-8D82-DED5708D19C5}"/>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377">
              <a:extLst>
                <a:ext uri="{FF2B5EF4-FFF2-40B4-BE49-F238E27FC236}">
                  <a16:creationId xmlns:a16="http://schemas.microsoft.com/office/drawing/2014/main" id="{5542D337-46C1-495C-8127-0CF009AD0971}"/>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378">
              <a:extLst>
                <a:ext uri="{FF2B5EF4-FFF2-40B4-BE49-F238E27FC236}">
                  <a16:creationId xmlns:a16="http://schemas.microsoft.com/office/drawing/2014/main" id="{29B1243B-862F-44DD-BB07-B391D09BAFAA}"/>
                </a:ext>
              </a:extLst>
            </p:cNvPr>
            <p:cNvSpPr>
              <a:spLocks/>
            </p:cNvSpPr>
            <p:nvPr/>
          </p:nvSpPr>
          <p:spPr bwMode="auto">
            <a:xfrm>
              <a:off x="18778538" y="7616825"/>
              <a:ext cx="115888" cy="263525"/>
            </a:xfrm>
            <a:custGeom>
              <a:avLst/>
              <a:gdLst>
                <a:gd name="T0" fmla="*/ 0 w 43"/>
                <a:gd name="T1" fmla="*/ 0 h 97"/>
                <a:gd name="T2" fmla="*/ 0 w 43"/>
                <a:gd name="T3" fmla="*/ 97 h 97"/>
                <a:gd name="T4" fmla="*/ 43 w 43"/>
                <a:gd name="T5" fmla="*/ 0 h 97"/>
                <a:gd name="T6" fmla="*/ 0 w 43"/>
                <a:gd name="T7" fmla="*/ 0 h 97"/>
              </a:gdLst>
              <a:ahLst/>
              <a:cxnLst>
                <a:cxn ang="0">
                  <a:pos x="T0" y="T1"/>
                </a:cxn>
                <a:cxn ang="0">
                  <a:pos x="T2" y="T3"/>
                </a:cxn>
                <a:cxn ang="0">
                  <a:pos x="T4" y="T5"/>
                </a:cxn>
                <a:cxn ang="0">
                  <a:pos x="T6" y="T7"/>
                </a:cxn>
              </a:cxnLst>
              <a:rect l="0" t="0" r="r" b="b"/>
              <a:pathLst>
                <a:path w="43" h="97">
                  <a:moveTo>
                    <a:pt x="0" y="0"/>
                  </a:moveTo>
                  <a:cubicBezTo>
                    <a:pt x="0" y="97"/>
                    <a:pt x="0" y="97"/>
                    <a:pt x="0" y="97"/>
                  </a:cubicBezTo>
                  <a:cubicBezTo>
                    <a:pt x="0" y="97"/>
                    <a:pt x="17" y="9"/>
                    <a:pt x="4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4" name="Group 423">
            <a:extLst>
              <a:ext uri="{FF2B5EF4-FFF2-40B4-BE49-F238E27FC236}">
                <a16:creationId xmlns:a16="http://schemas.microsoft.com/office/drawing/2014/main" id="{747F2067-AF3F-46FF-BFFD-BAFFA40D08CC}"/>
              </a:ext>
            </a:extLst>
          </p:cNvPr>
          <p:cNvGrpSpPr/>
          <p:nvPr/>
        </p:nvGrpSpPr>
        <p:grpSpPr>
          <a:xfrm>
            <a:off x="18465345" y="4496707"/>
            <a:ext cx="1387475" cy="1489075"/>
            <a:chOff x="18726150" y="5149850"/>
            <a:chExt cx="1387475" cy="1489075"/>
          </a:xfrm>
        </p:grpSpPr>
        <p:sp>
          <p:nvSpPr>
            <p:cNvPr id="388" name="Rectangle 379">
              <a:extLst>
                <a:ext uri="{FF2B5EF4-FFF2-40B4-BE49-F238E27FC236}">
                  <a16:creationId xmlns:a16="http://schemas.microsoft.com/office/drawing/2014/main" id="{25820612-2CA8-488E-803D-B285EAF6FBC6}"/>
                </a:ext>
              </a:extLst>
            </p:cNvPr>
            <p:cNvSpPr>
              <a:spLocks noChangeArrowheads="1"/>
            </p:cNvSpPr>
            <p:nvPr/>
          </p:nvSpPr>
          <p:spPr bwMode="auto">
            <a:xfrm>
              <a:off x="18726150" y="5149850"/>
              <a:ext cx="1387475" cy="14890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Rectangle 380">
              <a:extLst>
                <a:ext uri="{FF2B5EF4-FFF2-40B4-BE49-F238E27FC236}">
                  <a16:creationId xmlns:a16="http://schemas.microsoft.com/office/drawing/2014/main" id="{43B3959F-B24B-4C10-A864-D5157F0D356E}"/>
                </a:ext>
              </a:extLst>
            </p:cNvPr>
            <p:cNvSpPr>
              <a:spLocks noChangeArrowheads="1"/>
            </p:cNvSpPr>
            <p:nvPr/>
          </p:nvSpPr>
          <p:spPr bwMode="auto">
            <a:xfrm>
              <a:off x="18726150" y="5149850"/>
              <a:ext cx="1387475" cy="122238"/>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Oval 381">
              <a:extLst>
                <a:ext uri="{FF2B5EF4-FFF2-40B4-BE49-F238E27FC236}">
                  <a16:creationId xmlns:a16="http://schemas.microsoft.com/office/drawing/2014/main" id="{6E7B693A-2119-428F-9F23-910AAB131CF3}"/>
                </a:ext>
              </a:extLst>
            </p:cNvPr>
            <p:cNvSpPr>
              <a:spLocks noChangeArrowheads="1"/>
            </p:cNvSpPr>
            <p:nvPr/>
          </p:nvSpPr>
          <p:spPr bwMode="auto">
            <a:xfrm>
              <a:off x="18767425"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Oval 382">
              <a:extLst>
                <a:ext uri="{FF2B5EF4-FFF2-40B4-BE49-F238E27FC236}">
                  <a16:creationId xmlns:a16="http://schemas.microsoft.com/office/drawing/2014/main" id="{93612F06-AB98-4E99-A518-6F8480D02F57}"/>
                </a:ext>
              </a:extLst>
            </p:cNvPr>
            <p:cNvSpPr>
              <a:spLocks noChangeArrowheads="1"/>
            </p:cNvSpPr>
            <p:nvPr/>
          </p:nvSpPr>
          <p:spPr bwMode="auto">
            <a:xfrm>
              <a:off x="18851563"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Oval 383">
              <a:extLst>
                <a:ext uri="{FF2B5EF4-FFF2-40B4-BE49-F238E27FC236}">
                  <a16:creationId xmlns:a16="http://schemas.microsoft.com/office/drawing/2014/main" id="{6060BF8F-E493-4C45-A408-8ED7E669EF86}"/>
                </a:ext>
              </a:extLst>
            </p:cNvPr>
            <p:cNvSpPr>
              <a:spLocks noChangeArrowheads="1"/>
            </p:cNvSpPr>
            <p:nvPr/>
          </p:nvSpPr>
          <p:spPr bwMode="auto">
            <a:xfrm>
              <a:off x="18935700"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Rectangle 384">
              <a:extLst>
                <a:ext uri="{FF2B5EF4-FFF2-40B4-BE49-F238E27FC236}">
                  <a16:creationId xmlns:a16="http://schemas.microsoft.com/office/drawing/2014/main" id="{F9F7D49D-6418-4658-9012-255AFEAF81E0}"/>
                </a:ext>
              </a:extLst>
            </p:cNvPr>
            <p:cNvSpPr>
              <a:spLocks noChangeArrowheads="1"/>
            </p:cNvSpPr>
            <p:nvPr/>
          </p:nvSpPr>
          <p:spPr bwMode="auto">
            <a:xfrm>
              <a:off x="18840450" y="5372100"/>
              <a:ext cx="157163" cy="15716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Rectangle 385">
              <a:extLst>
                <a:ext uri="{FF2B5EF4-FFF2-40B4-BE49-F238E27FC236}">
                  <a16:creationId xmlns:a16="http://schemas.microsoft.com/office/drawing/2014/main" id="{14546433-88B0-4E3E-8CCB-7A5AB086A507}"/>
                </a:ext>
              </a:extLst>
            </p:cNvPr>
            <p:cNvSpPr>
              <a:spLocks noChangeArrowheads="1"/>
            </p:cNvSpPr>
            <p:nvPr/>
          </p:nvSpPr>
          <p:spPr bwMode="auto">
            <a:xfrm>
              <a:off x="18840450" y="5597525"/>
              <a:ext cx="1160463" cy="417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Rectangle 386">
              <a:extLst>
                <a:ext uri="{FF2B5EF4-FFF2-40B4-BE49-F238E27FC236}">
                  <a16:creationId xmlns:a16="http://schemas.microsoft.com/office/drawing/2014/main" id="{90688DA3-E607-4B76-A6C4-4EBCF6A6209E}"/>
                </a:ext>
              </a:extLst>
            </p:cNvPr>
            <p:cNvSpPr>
              <a:spLocks noChangeArrowheads="1"/>
            </p:cNvSpPr>
            <p:nvPr/>
          </p:nvSpPr>
          <p:spPr bwMode="auto">
            <a:xfrm>
              <a:off x="19048413" y="5414963"/>
              <a:ext cx="7620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Rectangle 387">
              <a:extLst>
                <a:ext uri="{FF2B5EF4-FFF2-40B4-BE49-F238E27FC236}">
                  <a16:creationId xmlns:a16="http://schemas.microsoft.com/office/drawing/2014/main" id="{EBB79448-12E7-4A2B-A1BA-BEF49AF53ADE}"/>
                </a:ext>
              </a:extLst>
            </p:cNvPr>
            <p:cNvSpPr>
              <a:spLocks noChangeArrowheads="1"/>
            </p:cNvSpPr>
            <p:nvPr/>
          </p:nvSpPr>
          <p:spPr bwMode="auto">
            <a:xfrm>
              <a:off x="19048413" y="5475288"/>
              <a:ext cx="45561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Rectangle 388">
              <a:extLst>
                <a:ext uri="{FF2B5EF4-FFF2-40B4-BE49-F238E27FC236}">
                  <a16:creationId xmlns:a16="http://schemas.microsoft.com/office/drawing/2014/main" id="{9014C817-8E93-41A3-B35B-BDBD0A23C81A}"/>
                </a:ext>
              </a:extLst>
            </p:cNvPr>
            <p:cNvSpPr>
              <a:spLocks noChangeArrowheads="1"/>
            </p:cNvSpPr>
            <p:nvPr/>
          </p:nvSpPr>
          <p:spPr bwMode="auto">
            <a:xfrm>
              <a:off x="18840450" y="6148388"/>
              <a:ext cx="474663" cy="349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Rectangle 389">
              <a:extLst>
                <a:ext uri="{FF2B5EF4-FFF2-40B4-BE49-F238E27FC236}">
                  <a16:creationId xmlns:a16="http://schemas.microsoft.com/office/drawing/2014/main" id="{98BD60B7-551D-4ED0-A37A-C4F7C4CED4A5}"/>
                </a:ext>
              </a:extLst>
            </p:cNvPr>
            <p:cNvSpPr>
              <a:spLocks noChangeArrowheads="1"/>
            </p:cNvSpPr>
            <p:nvPr/>
          </p:nvSpPr>
          <p:spPr bwMode="auto">
            <a:xfrm>
              <a:off x="18840450" y="6205538"/>
              <a:ext cx="6524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Rectangle 390">
              <a:extLst>
                <a:ext uri="{FF2B5EF4-FFF2-40B4-BE49-F238E27FC236}">
                  <a16:creationId xmlns:a16="http://schemas.microsoft.com/office/drawing/2014/main" id="{52F2464D-7369-45F5-82A5-AB66FD6BEC9F}"/>
                </a:ext>
              </a:extLst>
            </p:cNvPr>
            <p:cNvSpPr>
              <a:spLocks noChangeArrowheads="1"/>
            </p:cNvSpPr>
            <p:nvPr/>
          </p:nvSpPr>
          <p:spPr bwMode="auto">
            <a:xfrm>
              <a:off x="18840450" y="6289675"/>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Rectangle 391">
              <a:extLst>
                <a:ext uri="{FF2B5EF4-FFF2-40B4-BE49-F238E27FC236}">
                  <a16:creationId xmlns:a16="http://schemas.microsoft.com/office/drawing/2014/main" id="{5FA30D7A-6D80-4DB7-BB7A-45114246C799}"/>
                </a:ext>
              </a:extLst>
            </p:cNvPr>
            <p:cNvSpPr>
              <a:spLocks noChangeArrowheads="1"/>
            </p:cNvSpPr>
            <p:nvPr/>
          </p:nvSpPr>
          <p:spPr bwMode="auto">
            <a:xfrm>
              <a:off x="18840450" y="6313488"/>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Rectangle 392">
              <a:extLst>
                <a:ext uri="{FF2B5EF4-FFF2-40B4-BE49-F238E27FC236}">
                  <a16:creationId xmlns:a16="http://schemas.microsoft.com/office/drawing/2014/main" id="{A220F49E-D331-4DEF-B401-3A7700DD1124}"/>
                </a:ext>
              </a:extLst>
            </p:cNvPr>
            <p:cNvSpPr>
              <a:spLocks noChangeArrowheads="1"/>
            </p:cNvSpPr>
            <p:nvPr/>
          </p:nvSpPr>
          <p:spPr bwMode="auto">
            <a:xfrm>
              <a:off x="18840450" y="6338888"/>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Rectangle 393">
              <a:extLst>
                <a:ext uri="{FF2B5EF4-FFF2-40B4-BE49-F238E27FC236}">
                  <a16:creationId xmlns:a16="http://schemas.microsoft.com/office/drawing/2014/main" id="{BF4D2E39-9936-4098-B7F6-BAF897F47C37}"/>
                </a:ext>
              </a:extLst>
            </p:cNvPr>
            <p:cNvSpPr>
              <a:spLocks noChangeArrowheads="1"/>
            </p:cNvSpPr>
            <p:nvPr/>
          </p:nvSpPr>
          <p:spPr bwMode="auto">
            <a:xfrm>
              <a:off x="18840450" y="6362700"/>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Rectangle 394">
              <a:extLst>
                <a:ext uri="{FF2B5EF4-FFF2-40B4-BE49-F238E27FC236}">
                  <a16:creationId xmlns:a16="http://schemas.microsoft.com/office/drawing/2014/main" id="{8DBF3BE7-9692-42D9-8836-022206283CD0}"/>
                </a:ext>
              </a:extLst>
            </p:cNvPr>
            <p:cNvSpPr>
              <a:spLocks noChangeArrowheads="1"/>
            </p:cNvSpPr>
            <p:nvPr/>
          </p:nvSpPr>
          <p:spPr bwMode="auto">
            <a:xfrm>
              <a:off x="18840450" y="6386513"/>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Rectangle 395">
              <a:extLst>
                <a:ext uri="{FF2B5EF4-FFF2-40B4-BE49-F238E27FC236}">
                  <a16:creationId xmlns:a16="http://schemas.microsoft.com/office/drawing/2014/main" id="{B426D5FA-482D-40F2-AE63-A11CA3A425BE}"/>
                </a:ext>
              </a:extLst>
            </p:cNvPr>
            <p:cNvSpPr>
              <a:spLocks noChangeArrowheads="1"/>
            </p:cNvSpPr>
            <p:nvPr/>
          </p:nvSpPr>
          <p:spPr bwMode="auto">
            <a:xfrm>
              <a:off x="18840450" y="6411913"/>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5" name="Rectangle 396">
              <a:extLst>
                <a:ext uri="{FF2B5EF4-FFF2-40B4-BE49-F238E27FC236}">
                  <a16:creationId xmlns:a16="http://schemas.microsoft.com/office/drawing/2014/main" id="{20DB3228-69BF-4A1D-88AF-B50D390A1863}"/>
                </a:ext>
              </a:extLst>
            </p:cNvPr>
            <p:cNvSpPr>
              <a:spLocks noChangeArrowheads="1"/>
            </p:cNvSpPr>
            <p:nvPr/>
          </p:nvSpPr>
          <p:spPr bwMode="auto">
            <a:xfrm>
              <a:off x="18840450" y="6435725"/>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Rectangle 397">
              <a:extLst>
                <a:ext uri="{FF2B5EF4-FFF2-40B4-BE49-F238E27FC236}">
                  <a16:creationId xmlns:a16="http://schemas.microsoft.com/office/drawing/2014/main" id="{923A4BCF-A0F3-49A9-ADFC-6B4B3AF52C95}"/>
                </a:ext>
              </a:extLst>
            </p:cNvPr>
            <p:cNvSpPr>
              <a:spLocks noChangeArrowheads="1"/>
            </p:cNvSpPr>
            <p:nvPr/>
          </p:nvSpPr>
          <p:spPr bwMode="auto">
            <a:xfrm>
              <a:off x="18840450"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Rectangle 398">
              <a:extLst>
                <a:ext uri="{FF2B5EF4-FFF2-40B4-BE49-F238E27FC236}">
                  <a16:creationId xmlns:a16="http://schemas.microsoft.com/office/drawing/2014/main" id="{27432E29-3B6E-4EE8-AAF4-A98A24DF204D}"/>
                </a:ext>
              </a:extLst>
            </p:cNvPr>
            <p:cNvSpPr>
              <a:spLocks noChangeArrowheads="1"/>
            </p:cNvSpPr>
            <p:nvPr/>
          </p:nvSpPr>
          <p:spPr bwMode="auto">
            <a:xfrm>
              <a:off x="18900775" y="6056313"/>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Rectangle 399">
              <a:extLst>
                <a:ext uri="{FF2B5EF4-FFF2-40B4-BE49-F238E27FC236}">
                  <a16:creationId xmlns:a16="http://schemas.microsoft.com/office/drawing/2014/main" id="{53F72F46-3780-4664-9D09-641BC0C2E7F8}"/>
                </a:ext>
              </a:extLst>
            </p:cNvPr>
            <p:cNvSpPr>
              <a:spLocks noChangeArrowheads="1"/>
            </p:cNvSpPr>
            <p:nvPr/>
          </p:nvSpPr>
          <p:spPr bwMode="auto">
            <a:xfrm>
              <a:off x="19119850" y="6048375"/>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Rectangle 400">
              <a:extLst>
                <a:ext uri="{FF2B5EF4-FFF2-40B4-BE49-F238E27FC236}">
                  <a16:creationId xmlns:a16="http://schemas.microsoft.com/office/drawing/2014/main" id="{C05F8A41-A515-4B18-84EC-EF6DA404D3D3}"/>
                </a:ext>
              </a:extLst>
            </p:cNvPr>
            <p:cNvSpPr>
              <a:spLocks noChangeArrowheads="1"/>
            </p:cNvSpPr>
            <p:nvPr/>
          </p:nvSpPr>
          <p:spPr bwMode="auto">
            <a:xfrm>
              <a:off x="19178588"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Rectangle 401">
              <a:extLst>
                <a:ext uri="{FF2B5EF4-FFF2-40B4-BE49-F238E27FC236}">
                  <a16:creationId xmlns:a16="http://schemas.microsoft.com/office/drawing/2014/main" id="{9225B395-5EE9-47AB-B662-B74B47743DAC}"/>
                </a:ext>
              </a:extLst>
            </p:cNvPr>
            <p:cNvSpPr>
              <a:spLocks noChangeArrowheads="1"/>
            </p:cNvSpPr>
            <p:nvPr/>
          </p:nvSpPr>
          <p:spPr bwMode="auto">
            <a:xfrm>
              <a:off x="18840450" y="6488113"/>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Rectangle 402">
              <a:extLst>
                <a:ext uri="{FF2B5EF4-FFF2-40B4-BE49-F238E27FC236}">
                  <a16:creationId xmlns:a16="http://schemas.microsoft.com/office/drawing/2014/main" id="{A33B5D0F-6950-453B-ACC1-CB5C6A4988D4}"/>
                </a:ext>
              </a:extLst>
            </p:cNvPr>
            <p:cNvSpPr>
              <a:spLocks noChangeArrowheads="1"/>
            </p:cNvSpPr>
            <p:nvPr/>
          </p:nvSpPr>
          <p:spPr bwMode="auto">
            <a:xfrm>
              <a:off x="18900775" y="6496050"/>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Rectangle 403">
              <a:extLst>
                <a:ext uri="{FF2B5EF4-FFF2-40B4-BE49-F238E27FC236}">
                  <a16:creationId xmlns:a16="http://schemas.microsoft.com/office/drawing/2014/main" id="{458DE243-5164-4533-9CE4-CE3F8B593F3C}"/>
                </a:ext>
              </a:extLst>
            </p:cNvPr>
            <p:cNvSpPr>
              <a:spLocks noChangeArrowheads="1"/>
            </p:cNvSpPr>
            <p:nvPr/>
          </p:nvSpPr>
          <p:spPr bwMode="auto">
            <a:xfrm>
              <a:off x="19119850" y="6488113"/>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3" name="Rectangle 404">
              <a:extLst>
                <a:ext uri="{FF2B5EF4-FFF2-40B4-BE49-F238E27FC236}">
                  <a16:creationId xmlns:a16="http://schemas.microsoft.com/office/drawing/2014/main" id="{F27D5093-7BAE-49A5-A805-34C8886E6059}"/>
                </a:ext>
              </a:extLst>
            </p:cNvPr>
            <p:cNvSpPr>
              <a:spLocks noChangeArrowheads="1"/>
            </p:cNvSpPr>
            <p:nvPr/>
          </p:nvSpPr>
          <p:spPr bwMode="auto">
            <a:xfrm>
              <a:off x="19178588" y="6496050"/>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4" name="Rectangle 405">
              <a:extLst>
                <a:ext uri="{FF2B5EF4-FFF2-40B4-BE49-F238E27FC236}">
                  <a16:creationId xmlns:a16="http://schemas.microsoft.com/office/drawing/2014/main" id="{B76F9D1E-ED6C-43B7-813C-0C486D7020D1}"/>
                </a:ext>
              </a:extLst>
            </p:cNvPr>
            <p:cNvSpPr>
              <a:spLocks noChangeArrowheads="1"/>
            </p:cNvSpPr>
            <p:nvPr/>
          </p:nvSpPr>
          <p:spPr bwMode="auto">
            <a:xfrm>
              <a:off x="19396075"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5" name="Rectangle 406">
              <a:extLst>
                <a:ext uri="{FF2B5EF4-FFF2-40B4-BE49-F238E27FC236}">
                  <a16:creationId xmlns:a16="http://schemas.microsoft.com/office/drawing/2014/main" id="{15320562-9414-41F6-9A9F-8487A38460D6}"/>
                </a:ext>
              </a:extLst>
            </p:cNvPr>
            <p:cNvSpPr>
              <a:spLocks noChangeArrowheads="1"/>
            </p:cNvSpPr>
            <p:nvPr/>
          </p:nvSpPr>
          <p:spPr bwMode="auto">
            <a:xfrm>
              <a:off x="19454813"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7" name="Group 416">
            <a:extLst>
              <a:ext uri="{FF2B5EF4-FFF2-40B4-BE49-F238E27FC236}">
                <a16:creationId xmlns:a16="http://schemas.microsoft.com/office/drawing/2014/main" id="{24EEB30F-0E09-4548-983E-DB0C3A2473BA}"/>
              </a:ext>
            </a:extLst>
          </p:cNvPr>
          <p:cNvGrpSpPr/>
          <p:nvPr/>
        </p:nvGrpSpPr>
        <p:grpSpPr>
          <a:xfrm>
            <a:off x="17263608" y="6385832"/>
            <a:ext cx="1978026" cy="2506663"/>
            <a:chOff x="20224750" y="7038975"/>
            <a:chExt cx="1978026" cy="2506663"/>
          </a:xfrm>
        </p:grpSpPr>
        <p:sp>
          <p:nvSpPr>
            <p:cNvPr id="289" name="Rectangle 280">
              <a:extLst>
                <a:ext uri="{FF2B5EF4-FFF2-40B4-BE49-F238E27FC236}">
                  <a16:creationId xmlns:a16="http://schemas.microsoft.com/office/drawing/2014/main" id="{E6FA236C-2DBF-4251-8D86-35EA1A149ED2}"/>
                </a:ext>
              </a:extLst>
            </p:cNvPr>
            <p:cNvSpPr>
              <a:spLocks noChangeArrowheads="1"/>
            </p:cNvSpPr>
            <p:nvPr/>
          </p:nvSpPr>
          <p:spPr bwMode="auto">
            <a:xfrm>
              <a:off x="20829588" y="7599363"/>
              <a:ext cx="161925" cy="223838"/>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281">
              <a:extLst>
                <a:ext uri="{FF2B5EF4-FFF2-40B4-BE49-F238E27FC236}">
                  <a16:creationId xmlns:a16="http://schemas.microsoft.com/office/drawing/2014/main" id="{B6A9459C-8F03-44DE-80AF-922C75A19F7A}"/>
                </a:ext>
              </a:extLst>
            </p:cNvPr>
            <p:cNvSpPr>
              <a:spLocks/>
            </p:cNvSpPr>
            <p:nvPr/>
          </p:nvSpPr>
          <p:spPr bwMode="auto">
            <a:xfrm>
              <a:off x="20991513" y="7786688"/>
              <a:ext cx="681038" cy="798513"/>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4" y="5"/>
                    <a:pt x="49" y="0"/>
                    <a:pt x="66" y="10"/>
                  </a:cubicBezTo>
                  <a:cubicBezTo>
                    <a:pt x="79" y="17"/>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7" y="294"/>
                    <a:pt x="54" y="289"/>
                    <a:pt x="50" y="279"/>
                  </a:cubicBezTo>
                  <a:cubicBezTo>
                    <a:pt x="16" y="200"/>
                    <a:pt x="0" y="117"/>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282">
              <a:extLst>
                <a:ext uri="{FF2B5EF4-FFF2-40B4-BE49-F238E27FC236}">
                  <a16:creationId xmlns:a16="http://schemas.microsoft.com/office/drawing/2014/main" id="{7761D860-3662-4A32-82CC-A1B673EE119A}"/>
                </a:ext>
              </a:extLst>
            </p:cNvPr>
            <p:cNvSpPr>
              <a:spLocks/>
            </p:cNvSpPr>
            <p:nvPr/>
          </p:nvSpPr>
          <p:spPr bwMode="auto">
            <a:xfrm>
              <a:off x="20558125" y="7773988"/>
              <a:ext cx="708025" cy="1109663"/>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1" y="0"/>
                    <a:pt x="223" y="11"/>
                  </a:cubicBezTo>
                  <a:cubicBezTo>
                    <a:pt x="261" y="94"/>
                    <a:pt x="239" y="177"/>
                    <a:pt x="212" y="261"/>
                  </a:cubicBezTo>
                  <a:lnTo>
                    <a:pt x="0" y="409"/>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283">
              <a:extLst>
                <a:ext uri="{FF2B5EF4-FFF2-40B4-BE49-F238E27FC236}">
                  <a16:creationId xmlns:a16="http://schemas.microsoft.com/office/drawing/2014/main" id="{53A94A41-596C-43E8-8BD7-01FB3B1F0F5D}"/>
                </a:ext>
              </a:extLst>
            </p:cNvPr>
            <p:cNvSpPr>
              <a:spLocks/>
            </p:cNvSpPr>
            <p:nvPr/>
          </p:nvSpPr>
          <p:spPr bwMode="auto">
            <a:xfrm>
              <a:off x="20504150" y="7804150"/>
              <a:ext cx="682625" cy="803275"/>
            </a:xfrm>
            <a:custGeom>
              <a:avLst/>
              <a:gdLst>
                <a:gd name="T0" fmla="*/ 23 w 252"/>
                <a:gd name="T1" fmla="*/ 27 h 296"/>
                <a:gd name="T2" fmla="*/ 85 w 252"/>
                <a:gd name="T3" fmla="*/ 28 h 296"/>
                <a:gd name="T4" fmla="*/ 93 w 252"/>
                <a:gd name="T5" fmla="*/ 219 h 296"/>
                <a:gd name="T6" fmla="*/ 252 w 252"/>
                <a:gd name="T7" fmla="*/ 150 h 296"/>
                <a:gd name="T8" fmla="*/ 246 w 252"/>
                <a:gd name="T9" fmla="*/ 193 h 296"/>
                <a:gd name="T10" fmla="*/ 78 w 252"/>
                <a:gd name="T11" fmla="*/ 290 h 296"/>
                <a:gd name="T12" fmla="*/ 51 w 252"/>
                <a:gd name="T13" fmla="*/ 281 h 296"/>
                <a:gd name="T14" fmla="*/ 23 w 252"/>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296">
                  <a:moveTo>
                    <a:pt x="23" y="27"/>
                  </a:moveTo>
                  <a:cubicBezTo>
                    <a:pt x="39" y="1"/>
                    <a:pt x="60" y="0"/>
                    <a:pt x="85" y="28"/>
                  </a:cubicBezTo>
                  <a:cubicBezTo>
                    <a:pt x="98" y="60"/>
                    <a:pt x="99" y="130"/>
                    <a:pt x="93" y="219"/>
                  </a:cubicBezTo>
                  <a:cubicBezTo>
                    <a:pt x="252" y="150"/>
                    <a:pt x="252" y="150"/>
                    <a:pt x="252" y="150"/>
                  </a:cubicBezTo>
                  <a:cubicBezTo>
                    <a:pt x="246" y="193"/>
                    <a:pt x="246" y="193"/>
                    <a:pt x="246" y="193"/>
                  </a:cubicBezTo>
                  <a:cubicBezTo>
                    <a:pt x="78" y="290"/>
                    <a:pt x="78" y="290"/>
                    <a:pt x="78" y="290"/>
                  </a:cubicBezTo>
                  <a:cubicBezTo>
                    <a:pt x="68" y="296"/>
                    <a:pt x="55" y="292"/>
                    <a:pt x="51" y="281"/>
                  </a:cubicBezTo>
                  <a:cubicBezTo>
                    <a:pt x="16" y="203"/>
                    <a:pt x="0" y="120"/>
                    <a:pt x="23"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284">
              <a:extLst>
                <a:ext uri="{FF2B5EF4-FFF2-40B4-BE49-F238E27FC236}">
                  <a16:creationId xmlns:a16="http://schemas.microsoft.com/office/drawing/2014/main" id="{26196039-A361-4313-AD69-E2AEC23EFD5E}"/>
                </a:ext>
              </a:extLst>
            </p:cNvPr>
            <p:cNvSpPr>
              <a:spLocks/>
            </p:cNvSpPr>
            <p:nvPr/>
          </p:nvSpPr>
          <p:spPr bwMode="auto">
            <a:xfrm>
              <a:off x="21121688" y="7954963"/>
              <a:ext cx="742950" cy="396875"/>
            </a:xfrm>
            <a:custGeom>
              <a:avLst/>
              <a:gdLst>
                <a:gd name="T0" fmla="*/ 3 w 274"/>
                <a:gd name="T1" fmla="*/ 128 h 146"/>
                <a:gd name="T2" fmla="*/ 51 w 274"/>
                <a:gd name="T3" fmla="*/ 8 h 146"/>
                <a:gd name="T4" fmla="*/ 63 w 274"/>
                <a:gd name="T5" fmla="*/ 0 h 146"/>
                <a:gd name="T6" fmla="*/ 259 w 274"/>
                <a:gd name="T7" fmla="*/ 1 h 146"/>
                <a:gd name="T8" fmla="*/ 272 w 274"/>
                <a:gd name="T9" fmla="*/ 17 h 146"/>
                <a:gd name="T10" fmla="*/ 238 w 274"/>
                <a:gd name="T11" fmla="*/ 122 h 146"/>
                <a:gd name="T12" fmla="*/ 226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3"/>
                    <a:pt x="58" y="0"/>
                    <a:pt x="63" y="0"/>
                  </a:cubicBezTo>
                  <a:cubicBezTo>
                    <a:pt x="259" y="1"/>
                    <a:pt x="259" y="1"/>
                    <a:pt x="259" y="1"/>
                  </a:cubicBezTo>
                  <a:cubicBezTo>
                    <a:pt x="268" y="1"/>
                    <a:pt x="274" y="9"/>
                    <a:pt x="272" y="17"/>
                  </a:cubicBezTo>
                  <a:cubicBezTo>
                    <a:pt x="238" y="122"/>
                    <a:pt x="238" y="122"/>
                    <a:pt x="238" y="122"/>
                  </a:cubicBezTo>
                  <a:cubicBezTo>
                    <a:pt x="236" y="127"/>
                    <a:pt x="232" y="130"/>
                    <a:pt x="226" y="131"/>
                  </a:cubicBezTo>
                  <a:cubicBezTo>
                    <a:pt x="16" y="145"/>
                    <a:pt x="16" y="145"/>
                    <a:pt x="16" y="145"/>
                  </a:cubicBezTo>
                  <a:cubicBezTo>
                    <a:pt x="6"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285">
              <a:extLst>
                <a:ext uri="{FF2B5EF4-FFF2-40B4-BE49-F238E27FC236}">
                  <a16:creationId xmlns:a16="http://schemas.microsoft.com/office/drawing/2014/main" id="{353B886B-33CD-4E35-867F-678C11AEF1AE}"/>
                </a:ext>
              </a:extLst>
            </p:cNvPr>
            <p:cNvSpPr>
              <a:spLocks/>
            </p:cNvSpPr>
            <p:nvPr/>
          </p:nvSpPr>
          <p:spPr bwMode="auto">
            <a:xfrm>
              <a:off x="21151850" y="7974013"/>
              <a:ext cx="679450" cy="358775"/>
            </a:xfrm>
            <a:custGeom>
              <a:avLst/>
              <a:gdLst>
                <a:gd name="T0" fmla="*/ 4 w 251"/>
                <a:gd name="T1" fmla="*/ 116 h 132"/>
                <a:gd name="T2" fmla="*/ 47 w 251"/>
                <a:gd name="T3" fmla="*/ 7 h 132"/>
                <a:gd name="T4" fmla="*/ 58 w 251"/>
                <a:gd name="T5" fmla="*/ 0 h 132"/>
                <a:gd name="T6" fmla="*/ 238 w 251"/>
                <a:gd name="T7" fmla="*/ 0 h 132"/>
                <a:gd name="T8" fmla="*/ 249 w 251"/>
                <a:gd name="T9" fmla="*/ 15 h 132"/>
                <a:gd name="T10" fmla="*/ 218 w 251"/>
                <a:gd name="T11" fmla="*/ 111 h 132"/>
                <a:gd name="T12" fmla="*/ 208 w 251"/>
                <a:gd name="T13" fmla="*/ 119 h 132"/>
                <a:gd name="T14" fmla="*/ 15 w 251"/>
                <a:gd name="T15" fmla="*/ 132 h 132"/>
                <a:gd name="T16" fmla="*/ 4 w 251"/>
                <a:gd name="T17" fmla="*/ 11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2">
                  <a:moveTo>
                    <a:pt x="4" y="116"/>
                  </a:moveTo>
                  <a:cubicBezTo>
                    <a:pt x="47" y="7"/>
                    <a:pt x="47" y="7"/>
                    <a:pt x="47" y="7"/>
                  </a:cubicBezTo>
                  <a:cubicBezTo>
                    <a:pt x="49" y="2"/>
                    <a:pt x="53" y="0"/>
                    <a:pt x="58" y="0"/>
                  </a:cubicBezTo>
                  <a:cubicBezTo>
                    <a:pt x="238" y="0"/>
                    <a:pt x="238" y="0"/>
                    <a:pt x="238" y="0"/>
                  </a:cubicBezTo>
                  <a:cubicBezTo>
                    <a:pt x="246" y="0"/>
                    <a:pt x="251" y="8"/>
                    <a:pt x="249" y="15"/>
                  </a:cubicBezTo>
                  <a:cubicBezTo>
                    <a:pt x="218" y="111"/>
                    <a:pt x="218" y="111"/>
                    <a:pt x="218" y="111"/>
                  </a:cubicBezTo>
                  <a:cubicBezTo>
                    <a:pt x="217" y="115"/>
                    <a:pt x="213" y="118"/>
                    <a:pt x="208" y="119"/>
                  </a:cubicBezTo>
                  <a:cubicBezTo>
                    <a:pt x="15" y="132"/>
                    <a:pt x="15" y="132"/>
                    <a:pt x="15" y="132"/>
                  </a:cubicBezTo>
                  <a:cubicBezTo>
                    <a:pt x="7" y="132"/>
                    <a:pt x="0" y="124"/>
                    <a:pt x="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Oval 286">
              <a:extLst>
                <a:ext uri="{FF2B5EF4-FFF2-40B4-BE49-F238E27FC236}">
                  <a16:creationId xmlns:a16="http://schemas.microsoft.com/office/drawing/2014/main" id="{5F4B3712-0CA0-4FF2-85D5-A9556BE52AE2}"/>
                </a:ext>
              </a:extLst>
            </p:cNvPr>
            <p:cNvSpPr>
              <a:spLocks noChangeArrowheads="1"/>
            </p:cNvSpPr>
            <p:nvPr/>
          </p:nvSpPr>
          <p:spPr bwMode="auto">
            <a:xfrm>
              <a:off x="21489988" y="8080375"/>
              <a:ext cx="65088" cy="619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287">
              <a:extLst>
                <a:ext uri="{FF2B5EF4-FFF2-40B4-BE49-F238E27FC236}">
                  <a16:creationId xmlns:a16="http://schemas.microsoft.com/office/drawing/2014/main" id="{BE862730-2635-4B78-AC3F-E53240529859}"/>
                </a:ext>
              </a:extLst>
            </p:cNvPr>
            <p:cNvSpPr>
              <a:spLocks/>
            </p:cNvSpPr>
            <p:nvPr/>
          </p:nvSpPr>
          <p:spPr bwMode="auto">
            <a:xfrm>
              <a:off x="21972588" y="9250363"/>
              <a:ext cx="230188" cy="279400"/>
            </a:xfrm>
            <a:custGeom>
              <a:avLst/>
              <a:gdLst>
                <a:gd name="T0" fmla="*/ 0 w 145"/>
                <a:gd name="T1" fmla="*/ 20 h 176"/>
                <a:gd name="T2" fmla="*/ 24 w 145"/>
                <a:gd name="T3" fmla="*/ 133 h 176"/>
                <a:gd name="T4" fmla="*/ 43 w 145"/>
                <a:gd name="T5" fmla="*/ 176 h 176"/>
                <a:gd name="T6" fmla="*/ 145 w 145"/>
                <a:gd name="T7" fmla="*/ 162 h 176"/>
                <a:gd name="T8" fmla="*/ 87 w 145"/>
                <a:gd name="T9" fmla="*/ 126 h 176"/>
                <a:gd name="T10" fmla="*/ 77 w 145"/>
                <a:gd name="T11" fmla="*/ 0 h 176"/>
                <a:gd name="T12" fmla="*/ 0 w 145"/>
                <a:gd name="T13" fmla="*/ 20 h 176"/>
              </a:gdLst>
              <a:ahLst/>
              <a:cxnLst>
                <a:cxn ang="0">
                  <a:pos x="T0" y="T1"/>
                </a:cxn>
                <a:cxn ang="0">
                  <a:pos x="T2" y="T3"/>
                </a:cxn>
                <a:cxn ang="0">
                  <a:pos x="T4" y="T5"/>
                </a:cxn>
                <a:cxn ang="0">
                  <a:pos x="T6" y="T7"/>
                </a:cxn>
                <a:cxn ang="0">
                  <a:pos x="T8" y="T9"/>
                </a:cxn>
                <a:cxn ang="0">
                  <a:pos x="T10" y="T11"/>
                </a:cxn>
                <a:cxn ang="0">
                  <a:pos x="T12" y="T13"/>
                </a:cxn>
              </a:cxnLst>
              <a:rect l="0" t="0" r="r" b="b"/>
              <a:pathLst>
                <a:path w="145" h="176">
                  <a:moveTo>
                    <a:pt x="0" y="20"/>
                  </a:moveTo>
                  <a:lnTo>
                    <a:pt x="24" y="133"/>
                  </a:lnTo>
                  <a:lnTo>
                    <a:pt x="43" y="176"/>
                  </a:lnTo>
                  <a:lnTo>
                    <a:pt x="145" y="162"/>
                  </a:lnTo>
                  <a:lnTo>
                    <a:pt x="87" y="126"/>
                  </a:lnTo>
                  <a:lnTo>
                    <a:pt x="77" y="0"/>
                  </a:lnTo>
                  <a:lnTo>
                    <a:pt x="0" y="2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288">
              <a:extLst>
                <a:ext uri="{FF2B5EF4-FFF2-40B4-BE49-F238E27FC236}">
                  <a16:creationId xmlns:a16="http://schemas.microsoft.com/office/drawing/2014/main" id="{5AE57F6C-4899-487B-8128-2F46CBA98859}"/>
                </a:ext>
              </a:extLst>
            </p:cNvPr>
            <p:cNvSpPr>
              <a:spLocks/>
            </p:cNvSpPr>
            <p:nvPr/>
          </p:nvSpPr>
          <p:spPr bwMode="auto">
            <a:xfrm>
              <a:off x="20780375" y="8126413"/>
              <a:ext cx="1319213" cy="1158875"/>
            </a:xfrm>
            <a:custGeom>
              <a:avLst/>
              <a:gdLst>
                <a:gd name="T0" fmla="*/ 399 w 487"/>
                <a:gd name="T1" fmla="*/ 53 h 427"/>
                <a:gd name="T2" fmla="*/ 487 w 487"/>
                <a:gd name="T3" fmla="*/ 422 h 427"/>
                <a:gd name="T4" fmla="*/ 438 w 487"/>
                <a:gd name="T5" fmla="*/ 427 h 427"/>
                <a:gd name="T6" fmla="*/ 337 w 487"/>
                <a:gd name="T7" fmla="*/ 221 h 427"/>
                <a:gd name="T8" fmla="*/ 277 w 487"/>
                <a:gd name="T9" fmla="*/ 271 h 427"/>
                <a:gd name="T10" fmla="*/ 159 w 487"/>
                <a:gd name="T11" fmla="*/ 390 h 427"/>
                <a:gd name="T12" fmla="*/ 132 w 487"/>
                <a:gd name="T13" fmla="*/ 404 h 427"/>
                <a:gd name="T14" fmla="*/ 19 w 487"/>
                <a:gd name="T15" fmla="*/ 382 h 427"/>
                <a:gd name="T16" fmla="*/ 18 w 487"/>
                <a:gd name="T17" fmla="*/ 266 h 427"/>
                <a:gd name="T18" fmla="*/ 336 w 487"/>
                <a:gd name="T19" fmla="*/ 9 h 427"/>
                <a:gd name="T20" fmla="*/ 399 w 487"/>
                <a:gd name="T21"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7" h="427">
                  <a:moveTo>
                    <a:pt x="399" y="53"/>
                  </a:moveTo>
                  <a:cubicBezTo>
                    <a:pt x="425" y="136"/>
                    <a:pt x="436" y="228"/>
                    <a:pt x="487" y="422"/>
                  </a:cubicBezTo>
                  <a:cubicBezTo>
                    <a:pt x="438" y="427"/>
                    <a:pt x="438" y="427"/>
                    <a:pt x="438" y="427"/>
                  </a:cubicBezTo>
                  <a:cubicBezTo>
                    <a:pt x="361" y="289"/>
                    <a:pt x="337" y="224"/>
                    <a:pt x="337" y="221"/>
                  </a:cubicBezTo>
                  <a:cubicBezTo>
                    <a:pt x="330" y="216"/>
                    <a:pt x="290" y="260"/>
                    <a:pt x="277" y="271"/>
                  </a:cubicBezTo>
                  <a:cubicBezTo>
                    <a:pt x="159" y="390"/>
                    <a:pt x="159" y="390"/>
                    <a:pt x="159" y="390"/>
                  </a:cubicBezTo>
                  <a:cubicBezTo>
                    <a:pt x="152" y="398"/>
                    <a:pt x="142" y="403"/>
                    <a:pt x="132" y="404"/>
                  </a:cubicBezTo>
                  <a:cubicBezTo>
                    <a:pt x="76" y="413"/>
                    <a:pt x="37" y="406"/>
                    <a:pt x="19" y="382"/>
                  </a:cubicBezTo>
                  <a:cubicBezTo>
                    <a:pt x="1" y="359"/>
                    <a:pt x="0" y="320"/>
                    <a:pt x="18" y="266"/>
                  </a:cubicBezTo>
                  <a:cubicBezTo>
                    <a:pt x="144" y="116"/>
                    <a:pt x="219" y="34"/>
                    <a:pt x="336" y="9"/>
                  </a:cubicBezTo>
                  <a:cubicBezTo>
                    <a:pt x="371" y="0"/>
                    <a:pt x="378" y="10"/>
                    <a:pt x="399"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289">
              <a:extLst>
                <a:ext uri="{FF2B5EF4-FFF2-40B4-BE49-F238E27FC236}">
                  <a16:creationId xmlns:a16="http://schemas.microsoft.com/office/drawing/2014/main" id="{2EF46C49-3E76-4CAF-9F38-ABEB3B5DBFA8}"/>
                </a:ext>
              </a:extLst>
            </p:cNvPr>
            <p:cNvSpPr>
              <a:spLocks/>
            </p:cNvSpPr>
            <p:nvPr/>
          </p:nvSpPr>
          <p:spPr bwMode="auto">
            <a:xfrm>
              <a:off x="20832763" y="8501063"/>
              <a:ext cx="860425" cy="746125"/>
            </a:xfrm>
            <a:custGeom>
              <a:avLst/>
              <a:gdLst>
                <a:gd name="T0" fmla="*/ 318 w 318"/>
                <a:gd name="T1" fmla="*/ 82 h 275"/>
                <a:gd name="T2" fmla="*/ 258 w 318"/>
                <a:gd name="T3" fmla="*/ 133 h 275"/>
                <a:gd name="T4" fmla="*/ 140 w 318"/>
                <a:gd name="T5" fmla="*/ 252 h 275"/>
                <a:gd name="T6" fmla="*/ 113 w 318"/>
                <a:gd name="T7" fmla="*/ 266 h 275"/>
                <a:gd name="T8" fmla="*/ 0 w 318"/>
                <a:gd name="T9" fmla="*/ 244 h 275"/>
                <a:gd name="T10" fmla="*/ 121 w 318"/>
                <a:gd name="T11" fmla="*/ 198 h 275"/>
                <a:gd name="T12" fmla="*/ 306 w 318"/>
                <a:gd name="T13" fmla="*/ 0 h 275"/>
                <a:gd name="T14" fmla="*/ 318 w 318"/>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275">
                  <a:moveTo>
                    <a:pt x="318" y="82"/>
                  </a:moveTo>
                  <a:cubicBezTo>
                    <a:pt x="311" y="78"/>
                    <a:pt x="271" y="122"/>
                    <a:pt x="258" y="133"/>
                  </a:cubicBezTo>
                  <a:cubicBezTo>
                    <a:pt x="140" y="252"/>
                    <a:pt x="140" y="252"/>
                    <a:pt x="140" y="252"/>
                  </a:cubicBezTo>
                  <a:cubicBezTo>
                    <a:pt x="133" y="260"/>
                    <a:pt x="123" y="265"/>
                    <a:pt x="113" y="266"/>
                  </a:cubicBezTo>
                  <a:cubicBezTo>
                    <a:pt x="57" y="275"/>
                    <a:pt x="18" y="268"/>
                    <a:pt x="0" y="244"/>
                  </a:cubicBezTo>
                  <a:cubicBezTo>
                    <a:pt x="8" y="246"/>
                    <a:pt x="60" y="256"/>
                    <a:pt x="121" y="198"/>
                  </a:cubicBezTo>
                  <a:cubicBezTo>
                    <a:pt x="186" y="135"/>
                    <a:pt x="306" y="0"/>
                    <a:pt x="306" y="0"/>
                  </a:cubicBezTo>
                  <a:cubicBezTo>
                    <a:pt x="306" y="0"/>
                    <a:pt x="318"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290">
              <a:extLst>
                <a:ext uri="{FF2B5EF4-FFF2-40B4-BE49-F238E27FC236}">
                  <a16:creationId xmlns:a16="http://schemas.microsoft.com/office/drawing/2014/main" id="{4E82E78C-7610-4EFE-BD38-5FAB806E1E60}"/>
                </a:ext>
              </a:extLst>
            </p:cNvPr>
            <p:cNvSpPr>
              <a:spLocks/>
            </p:cNvSpPr>
            <p:nvPr/>
          </p:nvSpPr>
          <p:spPr bwMode="auto">
            <a:xfrm>
              <a:off x="21339175" y="9263063"/>
              <a:ext cx="196850" cy="269875"/>
            </a:xfrm>
            <a:custGeom>
              <a:avLst/>
              <a:gdLst>
                <a:gd name="T0" fmla="*/ 0 w 124"/>
                <a:gd name="T1" fmla="*/ 11 h 170"/>
                <a:gd name="T2" fmla="*/ 7 w 124"/>
                <a:gd name="T3" fmla="*/ 125 h 170"/>
                <a:gd name="T4" fmla="*/ 20 w 124"/>
                <a:gd name="T5" fmla="*/ 170 h 170"/>
                <a:gd name="T6" fmla="*/ 124 w 124"/>
                <a:gd name="T7" fmla="*/ 170 h 170"/>
                <a:gd name="T8" fmla="*/ 71 w 124"/>
                <a:gd name="T9" fmla="*/ 127 h 170"/>
                <a:gd name="T10" fmla="*/ 78 w 124"/>
                <a:gd name="T11" fmla="*/ 0 h 170"/>
                <a:gd name="T12" fmla="*/ 0 w 124"/>
                <a:gd name="T13" fmla="*/ 11 h 170"/>
              </a:gdLst>
              <a:ahLst/>
              <a:cxnLst>
                <a:cxn ang="0">
                  <a:pos x="T0" y="T1"/>
                </a:cxn>
                <a:cxn ang="0">
                  <a:pos x="T2" y="T3"/>
                </a:cxn>
                <a:cxn ang="0">
                  <a:pos x="T4" y="T5"/>
                </a:cxn>
                <a:cxn ang="0">
                  <a:pos x="T6" y="T7"/>
                </a:cxn>
                <a:cxn ang="0">
                  <a:pos x="T8" y="T9"/>
                </a:cxn>
                <a:cxn ang="0">
                  <a:pos x="T10" y="T11"/>
                </a:cxn>
                <a:cxn ang="0">
                  <a:pos x="T12" y="T13"/>
                </a:cxn>
              </a:cxnLst>
              <a:rect l="0" t="0" r="r" b="b"/>
              <a:pathLst>
                <a:path w="124" h="170">
                  <a:moveTo>
                    <a:pt x="0" y="11"/>
                  </a:moveTo>
                  <a:lnTo>
                    <a:pt x="7" y="125"/>
                  </a:lnTo>
                  <a:lnTo>
                    <a:pt x="20" y="170"/>
                  </a:lnTo>
                  <a:lnTo>
                    <a:pt x="124" y="170"/>
                  </a:lnTo>
                  <a:lnTo>
                    <a:pt x="71" y="127"/>
                  </a:lnTo>
                  <a:lnTo>
                    <a:pt x="78" y="0"/>
                  </a:lnTo>
                  <a:lnTo>
                    <a:pt x="0" y="11"/>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291">
              <a:extLst>
                <a:ext uri="{FF2B5EF4-FFF2-40B4-BE49-F238E27FC236}">
                  <a16:creationId xmlns:a16="http://schemas.microsoft.com/office/drawing/2014/main" id="{07C318D1-4192-40F4-AB04-E832815B52CF}"/>
                </a:ext>
              </a:extLst>
            </p:cNvPr>
            <p:cNvSpPr>
              <a:spLocks/>
            </p:cNvSpPr>
            <p:nvPr/>
          </p:nvSpPr>
          <p:spPr bwMode="auto">
            <a:xfrm>
              <a:off x="20508913" y="8121650"/>
              <a:ext cx="1176338" cy="1158875"/>
            </a:xfrm>
            <a:custGeom>
              <a:avLst/>
              <a:gdLst>
                <a:gd name="T0" fmla="*/ 434 w 434"/>
                <a:gd name="T1" fmla="*/ 54 h 427"/>
                <a:gd name="T2" fmla="*/ 352 w 434"/>
                <a:gd name="T3" fmla="*/ 421 h 427"/>
                <a:gd name="T4" fmla="*/ 303 w 434"/>
                <a:gd name="T5" fmla="*/ 427 h 427"/>
                <a:gd name="T6" fmla="*/ 306 w 434"/>
                <a:gd name="T7" fmla="*/ 274 h 427"/>
                <a:gd name="T8" fmla="*/ 305 w 434"/>
                <a:gd name="T9" fmla="*/ 262 h 427"/>
                <a:gd name="T10" fmla="*/ 274 w 434"/>
                <a:gd name="T11" fmla="*/ 273 h 427"/>
                <a:gd name="T12" fmla="*/ 157 w 434"/>
                <a:gd name="T13" fmla="*/ 391 h 427"/>
                <a:gd name="T14" fmla="*/ 130 w 434"/>
                <a:gd name="T15" fmla="*/ 406 h 427"/>
                <a:gd name="T16" fmla="*/ 16 w 434"/>
                <a:gd name="T17" fmla="*/ 383 h 427"/>
                <a:gd name="T18" fmla="*/ 5 w 434"/>
                <a:gd name="T19" fmla="*/ 310 h 427"/>
                <a:gd name="T20" fmla="*/ 37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1"/>
                  </a:cubicBezTo>
                  <a:cubicBezTo>
                    <a:pt x="303" y="427"/>
                    <a:pt x="303" y="427"/>
                    <a:pt x="303" y="427"/>
                  </a:cubicBezTo>
                  <a:cubicBezTo>
                    <a:pt x="307" y="368"/>
                    <a:pt x="310" y="313"/>
                    <a:pt x="306" y="274"/>
                  </a:cubicBezTo>
                  <a:cubicBezTo>
                    <a:pt x="306" y="270"/>
                    <a:pt x="305" y="266"/>
                    <a:pt x="305" y="262"/>
                  </a:cubicBezTo>
                  <a:cubicBezTo>
                    <a:pt x="299" y="258"/>
                    <a:pt x="288" y="262"/>
                    <a:pt x="274" y="273"/>
                  </a:cubicBezTo>
                  <a:cubicBezTo>
                    <a:pt x="157" y="391"/>
                    <a:pt x="157" y="391"/>
                    <a:pt x="157" y="391"/>
                  </a:cubicBezTo>
                  <a:cubicBezTo>
                    <a:pt x="149" y="399"/>
                    <a:pt x="140" y="404"/>
                    <a:pt x="130" y="406"/>
                  </a:cubicBezTo>
                  <a:cubicBezTo>
                    <a:pt x="73" y="415"/>
                    <a:pt x="35" y="407"/>
                    <a:pt x="16" y="383"/>
                  </a:cubicBezTo>
                  <a:cubicBezTo>
                    <a:pt x="4" y="367"/>
                    <a:pt x="0" y="343"/>
                    <a:pt x="5" y="310"/>
                  </a:cubicBezTo>
                  <a:cubicBezTo>
                    <a:pt x="9" y="285"/>
                    <a:pt x="20" y="261"/>
                    <a:pt x="37"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292">
              <a:extLst>
                <a:ext uri="{FF2B5EF4-FFF2-40B4-BE49-F238E27FC236}">
                  <a16:creationId xmlns:a16="http://schemas.microsoft.com/office/drawing/2014/main" id="{ACAF3E27-F8A6-41FB-9935-CDF4C78A06C3}"/>
                </a:ext>
              </a:extLst>
            </p:cNvPr>
            <p:cNvSpPr>
              <a:spLocks/>
            </p:cNvSpPr>
            <p:nvPr/>
          </p:nvSpPr>
          <p:spPr bwMode="auto">
            <a:xfrm>
              <a:off x="20553363" y="8582025"/>
              <a:ext cx="785813" cy="665163"/>
            </a:xfrm>
            <a:custGeom>
              <a:avLst/>
              <a:gdLst>
                <a:gd name="T0" fmla="*/ 290 w 290"/>
                <a:gd name="T1" fmla="*/ 104 h 245"/>
                <a:gd name="T2" fmla="*/ 289 w 290"/>
                <a:gd name="T3" fmla="*/ 92 h 245"/>
                <a:gd name="T4" fmla="*/ 258 w 290"/>
                <a:gd name="T5" fmla="*/ 103 h 245"/>
                <a:gd name="T6" fmla="*/ 141 w 290"/>
                <a:gd name="T7" fmla="*/ 221 h 245"/>
                <a:gd name="T8" fmla="*/ 114 w 290"/>
                <a:gd name="T9" fmla="*/ 236 h 245"/>
                <a:gd name="T10" fmla="*/ 0 w 290"/>
                <a:gd name="T11" fmla="*/ 213 h 245"/>
                <a:gd name="T12" fmla="*/ 121 w 290"/>
                <a:gd name="T13" fmla="*/ 167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89" y="96"/>
                    <a:pt x="289" y="92"/>
                  </a:cubicBezTo>
                  <a:cubicBezTo>
                    <a:pt x="283" y="88"/>
                    <a:pt x="272" y="92"/>
                    <a:pt x="258" y="103"/>
                  </a:cubicBezTo>
                  <a:cubicBezTo>
                    <a:pt x="141" y="221"/>
                    <a:pt x="141" y="221"/>
                    <a:pt x="141" y="221"/>
                  </a:cubicBezTo>
                  <a:cubicBezTo>
                    <a:pt x="133" y="229"/>
                    <a:pt x="124" y="234"/>
                    <a:pt x="114" y="236"/>
                  </a:cubicBezTo>
                  <a:cubicBezTo>
                    <a:pt x="57" y="245"/>
                    <a:pt x="19" y="237"/>
                    <a:pt x="0" y="213"/>
                  </a:cubicBezTo>
                  <a:cubicBezTo>
                    <a:pt x="8" y="215"/>
                    <a:pt x="61" y="225"/>
                    <a:pt x="121" y="167"/>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293">
              <a:extLst>
                <a:ext uri="{FF2B5EF4-FFF2-40B4-BE49-F238E27FC236}">
                  <a16:creationId xmlns:a16="http://schemas.microsoft.com/office/drawing/2014/main" id="{C823A42D-4317-4D9F-8207-CA810C043538}"/>
                </a:ext>
              </a:extLst>
            </p:cNvPr>
            <p:cNvSpPr>
              <a:spLocks/>
            </p:cNvSpPr>
            <p:nvPr/>
          </p:nvSpPr>
          <p:spPr bwMode="auto">
            <a:xfrm>
              <a:off x="20726400" y="7188200"/>
              <a:ext cx="401638" cy="493713"/>
            </a:xfrm>
            <a:custGeom>
              <a:avLst/>
              <a:gdLst>
                <a:gd name="T0" fmla="*/ 55 w 148"/>
                <a:gd name="T1" fmla="*/ 0 h 182"/>
                <a:gd name="T2" fmla="*/ 145 w 148"/>
                <a:gd name="T3" fmla="*/ 11 h 182"/>
                <a:gd name="T4" fmla="*/ 146 w 148"/>
                <a:gd name="T5" fmla="*/ 99 h 182"/>
                <a:gd name="T6" fmla="*/ 120 w 148"/>
                <a:gd name="T7" fmla="*/ 181 h 182"/>
                <a:gd name="T8" fmla="*/ 47 w 148"/>
                <a:gd name="T9" fmla="*/ 161 h 182"/>
                <a:gd name="T10" fmla="*/ 0 w 148"/>
                <a:gd name="T11" fmla="*/ 141 h 182"/>
                <a:gd name="T12" fmla="*/ 6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4" y="13"/>
                    <a:pt x="145" y="11"/>
                  </a:cubicBezTo>
                  <a:cubicBezTo>
                    <a:pt x="146" y="5"/>
                    <a:pt x="148" y="85"/>
                    <a:pt x="146" y="99"/>
                  </a:cubicBezTo>
                  <a:cubicBezTo>
                    <a:pt x="141" y="135"/>
                    <a:pt x="132" y="161"/>
                    <a:pt x="120" y="181"/>
                  </a:cubicBezTo>
                  <a:cubicBezTo>
                    <a:pt x="90" y="182"/>
                    <a:pt x="66" y="175"/>
                    <a:pt x="47" y="161"/>
                  </a:cubicBezTo>
                  <a:cubicBezTo>
                    <a:pt x="0" y="141"/>
                    <a:pt x="0" y="141"/>
                    <a:pt x="0" y="141"/>
                  </a:cubicBezTo>
                  <a:cubicBezTo>
                    <a:pt x="6" y="20"/>
                    <a:pt x="6" y="20"/>
                    <a:pt x="6"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294">
              <a:extLst>
                <a:ext uri="{FF2B5EF4-FFF2-40B4-BE49-F238E27FC236}">
                  <a16:creationId xmlns:a16="http://schemas.microsoft.com/office/drawing/2014/main" id="{589E76F8-6E61-449B-A2F5-E140ECB64AD4}"/>
                </a:ext>
              </a:extLst>
            </p:cNvPr>
            <p:cNvSpPr>
              <a:spLocks/>
            </p:cNvSpPr>
            <p:nvPr/>
          </p:nvSpPr>
          <p:spPr bwMode="auto">
            <a:xfrm>
              <a:off x="20224750" y="7038975"/>
              <a:ext cx="992188" cy="1014413"/>
            </a:xfrm>
            <a:custGeom>
              <a:avLst/>
              <a:gdLst>
                <a:gd name="T0" fmla="*/ 315 w 366"/>
                <a:gd name="T1" fmla="*/ 12 h 374"/>
                <a:gd name="T2" fmla="*/ 283 w 366"/>
                <a:gd name="T3" fmla="*/ 23 h 374"/>
                <a:gd name="T4" fmla="*/ 235 w 366"/>
                <a:gd name="T5" fmla="*/ 0 h 374"/>
                <a:gd name="T6" fmla="*/ 174 w 366"/>
                <a:gd name="T7" fmla="*/ 45 h 374"/>
                <a:gd name="T8" fmla="*/ 162 w 366"/>
                <a:gd name="T9" fmla="*/ 44 h 374"/>
                <a:gd name="T10" fmla="*/ 99 w 366"/>
                <a:gd name="T11" fmla="*/ 107 h 374"/>
                <a:gd name="T12" fmla="*/ 100 w 366"/>
                <a:gd name="T13" fmla="*/ 116 h 374"/>
                <a:gd name="T14" fmla="*/ 28 w 366"/>
                <a:gd name="T15" fmla="*/ 193 h 374"/>
                <a:gd name="T16" fmla="*/ 31 w 366"/>
                <a:gd name="T17" fmla="*/ 214 h 374"/>
                <a:gd name="T18" fmla="*/ 0 w 366"/>
                <a:gd name="T19" fmla="*/ 282 h 374"/>
                <a:gd name="T20" fmla="*/ 92 w 366"/>
                <a:gd name="T21" fmla="*/ 374 h 374"/>
                <a:gd name="T22" fmla="*/ 179 w 366"/>
                <a:gd name="T23" fmla="*/ 311 h 374"/>
                <a:gd name="T24" fmla="*/ 196 w 366"/>
                <a:gd name="T25" fmla="*/ 314 h 374"/>
                <a:gd name="T26" fmla="*/ 259 w 366"/>
                <a:gd name="T27" fmla="*/ 251 h 374"/>
                <a:gd name="T28" fmla="*/ 226 w 366"/>
                <a:gd name="T29" fmla="*/ 195 h 374"/>
                <a:gd name="T30" fmla="*/ 250 w 366"/>
                <a:gd name="T31" fmla="*/ 146 h 374"/>
                <a:gd name="T32" fmla="*/ 246 w 366"/>
                <a:gd name="T33" fmla="*/ 125 h 374"/>
                <a:gd name="T34" fmla="*/ 283 w 366"/>
                <a:gd name="T35" fmla="*/ 104 h 374"/>
                <a:gd name="T36" fmla="*/ 315 w 366"/>
                <a:gd name="T37" fmla="*/ 115 h 374"/>
                <a:gd name="T38" fmla="*/ 366 w 366"/>
                <a:gd name="T39" fmla="*/ 64 h 374"/>
                <a:gd name="T40" fmla="*/ 315 w 366"/>
                <a:gd name="T41" fmla="*/ 1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6" h="374">
                  <a:moveTo>
                    <a:pt x="315" y="12"/>
                  </a:moveTo>
                  <a:cubicBezTo>
                    <a:pt x="303" y="12"/>
                    <a:pt x="292" y="16"/>
                    <a:pt x="283" y="23"/>
                  </a:cubicBezTo>
                  <a:cubicBezTo>
                    <a:pt x="272" y="9"/>
                    <a:pt x="254" y="0"/>
                    <a:pt x="235" y="0"/>
                  </a:cubicBezTo>
                  <a:cubicBezTo>
                    <a:pt x="206" y="0"/>
                    <a:pt x="182" y="19"/>
                    <a:pt x="174" y="45"/>
                  </a:cubicBezTo>
                  <a:cubicBezTo>
                    <a:pt x="170" y="44"/>
                    <a:pt x="166" y="44"/>
                    <a:pt x="162" y="44"/>
                  </a:cubicBezTo>
                  <a:cubicBezTo>
                    <a:pt x="128" y="44"/>
                    <a:pt x="99" y="72"/>
                    <a:pt x="99" y="107"/>
                  </a:cubicBezTo>
                  <a:cubicBezTo>
                    <a:pt x="99" y="110"/>
                    <a:pt x="100" y="113"/>
                    <a:pt x="100" y="116"/>
                  </a:cubicBezTo>
                  <a:cubicBezTo>
                    <a:pt x="60" y="119"/>
                    <a:pt x="28" y="152"/>
                    <a:pt x="28" y="193"/>
                  </a:cubicBezTo>
                  <a:cubicBezTo>
                    <a:pt x="28" y="200"/>
                    <a:pt x="29" y="207"/>
                    <a:pt x="31" y="214"/>
                  </a:cubicBezTo>
                  <a:cubicBezTo>
                    <a:pt x="12" y="230"/>
                    <a:pt x="0" y="255"/>
                    <a:pt x="0" y="282"/>
                  </a:cubicBezTo>
                  <a:cubicBezTo>
                    <a:pt x="0" y="333"/>
                    <a:pt x="41" y="374"/>
                    <a:pt x="92" y="374"/>
                  </a:cubicBezTo>
                  <a:cubicBezTo>
                    <a:pt x="133" y="374"/>
                    <a:pt x="167" y="348"/>
                    <a:pt x="179" y="311"/>
                  </a:cubicBezTo>
                  <a:cubicBezTo>
                    <a:pt x="184" y="313"/>
                    <a:pt x="190" y="314"/>
                    <a:pt x="196" y="314"/>
                  </a:cubicBezTo>
                  <a:cubicBezTo>
                    <a:pt x="231" y="314"/>
                    <a:pt x="259" y="285"/>
                    <a:pt x="259" y="251"/>
                  </a:cubicBezTo>
                  <a:cubicBezTo>
                    <a:pt x="259" y="227"/>
                    <a:pt x="245" y="206"/>
                    <a:pt x="226" y="195"/>
                  </a:cubicBezTo>
                  <a:cubicBezTo>
                    <a:pt x="240" y="184"/>
                    <a:pt x="250" y="166"/>
                    <a:pt x="250" y="146"/>
                  </a:cubicBezTo>
                  <a:cubicBezTo>
                    <a:pt x="250" y="138"/>
                    <a:pt x="249" y="131"/>
                    <a:pt x="246" y="125"/>
                  </a:cubicBezTo>
                  <a:cubicBezTo>
                    <a:pt x="261" y="122"/>
                    <a:pt x="273" y="114"/>
                    <a:pt x="283" y="104"/>
                  </a:cubicBezTo>
                  <a:cubicBezTo>
                    <a:pt x="291" y="111"/>
                    <a:pt x="303" y="115"/>
                    <a:pt x="315" y="115"/>
                  </a:cubicBezTo>
                  <a:cubicBezTo>
                    <a:pt x="343" y="115"/>
                    <a:pt x="366" y="92"/>
                    <a:pt x="366" y="64"/>
                  </a:cubicBezTo>
                  <a:cubicBezTo>
                    <a:pt x="366" y="35"/>
                    <a:pt x="343" y="12"/>
                    <a:pt x="315" y="12"/>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Rectangle 295">
              <a:extLst>
                <a:ext uri="{FF2B5EF4-FFF2-40B4-BE49-F238E27FC236}">
                  <a16:creationId xmlns:a16="http://schemas.microsoft.com/office/drawing/2014/main" id="{FCA1C195-75DF-4692-90B7-E1B5D06CFEF7}"/>
                </a:ext>
              </a:extLst>
            </p:cNvPr>
            <p:cNvSpPr>
              <a:spLocks noChangeArrowheads="1"/>
            </p:cNvSpPr>
            <p:nvPr/>
          </p:nvSpPr>
          <p:spPr bwMode="auto">
            <a:xfrm>
              <a:off x="20412075" y="9193213"/>
              <a:ext cx="866775" cy="3524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Rectangle 296">
              <a:extLst>
                <a:ext uri="{FF2B5EF4-FFF2-40B4-BE49-F238E27FC236}">
                  <a16:creationId xmlns:a16="http://schemas.microsoft.com/office/drawing/2014/main" id="{83F38094-8BFD-4E74-8F0C-D9C1A5613183}"/>
                </a:ext>
              </a:extLst>
            </p:cNvPr>
            <p:cNvSpPr>
              <a:spLocks noChangeArrowheads="1"/>
            </p:cNvSpPr>
            <p:nvPr/>
          </p:nvSpPr>
          <p:spPr bwMode="auto">
            <a:xfrm>
              <a:off x="20932775" y="9193213"/>
              <a:ext cx="346075" cy="3524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7" name="Freeform: Shape 426">
            <a:extLst>
              <a:ext uri="{FF2B5EF4-FFF2-40B4-BE49-F238E27FC236}">
                <a16:creationId xmlns:a16="http://schemas.microsoft.com/office/drawing/2014/main" id="{092789C6-9CC1-4D72-977D-90A21138728B}"/>
              </a:ext>
            </a:extLst>
          </p:cNvPr>
          <p:cNvSpPr>
            <a:spLocks/>
          </p:cNvSpPr>
          <p:nvPr/>
        </p:nvSpPr>
        <p:spPr bwMode="auto">
          <a:xfrm>
            <a:off x="9005696" y="-24088"/>
            <a:ext cx="15388231" cy="13769116"/>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532137 w 18799088"/>
              <a:gd name="connsiteY0" fmla="*/ 1974298 h 13745028"/>
              <a:gd name="connsiteX1" fmla="*/ 8752798 w 18799088"/>
              <a:gd name="connsiteY1" fmla="*/ 2703779 h 13745028"/>
              <a:gd name="connsiteX2" fmla="*/ 8161485 w 18799088"/>
              <a:gd name="connsiteY2" fmla="*/ 2936133 h 13745028"/>
              <a:gd name="connsiteX3" fmla="*/ 8048083 w 18799088"/>
              <a:gd name="connsiteY3" fmla="*/ 2936133 h 13745028"/>
              <a:gd name="connsiteX4" fmla="*/ 6212043 w 18799088"/>
              <a:gd name="connsiteY4" fmla="*/ 4862503 h 13745028"/>
              <a:gd name="connsiteX5" fmla="*/ 6298445 w 18799088"/>
              <a:gd name="connsiteY5" fmla="*/ 5413666 h 13745028"/>
              <a:gd name="connsiteX6" fmla="*/ 6112141 w 18799088"/>
              <a:gd name="connsiteY6" fmla="*/ 6399817 h 13745028"/>
              <a:gd name="connsiteX7" fmla="*/ 5672031 w 18799088"/>
              <a:gd name="connsiteY7" fmla="*/ 7637233 h 13745028"/>
              <a:gd name="connsiteX8" fmla="*/ 7653875 w 18799088"/>
              <a:gd name="connsiteY8" fmla="*/ 8896262 h 13745028"/>
              <a:gd name="connsiteX9" fmla="*/ 7672775 w 18799088"/>
              <a:gd name="connsiteY9" fmla="*/ 8896262 h 13745028"/>
              <a:gd name="connsiteX10" fmla="*/ 8199287 w 18799088"/>
              <a:gd name="connsiteY10" fmla="*/ 9201564 h 13745028"/>
              <a:gd name="connsiteX11" fmla="*/ 9560116 w 18799088"/>
              <a:gd name="connsiteY11" fmla="*/ 10774001 h 13745028"/>
              <a:gd name="connsiteX12" fmla="*/ 11442058 w 18799088"/>
              <a:gd name="connsiteY12" fmla="*/ 10147188 h 13745028"/>
              <a:gd name="connsiteX13" fmla="*/ 13035091 w 18799088"/>
              <a:gd name="connsiteY13" fmla="*/ 10041818 h 13745028"/>
              <a:gd name="connsiteX14" fmla="*/ 14174516 w 18799088"/>
              <a:gd name="connsiteY14" fmla="*/ 10892879 h 13745028"/>
              <a:gd name="connsiteX15" fmla="*/ 17268784 w 18799088"/>
              <a:gd name="connsiteY15" fmla="*/ 9450128 h 13745028"/>
              <a:gd name="connsiteX16" fmla="*/ 17344385 w 18799088"/>
              <a:gd name="connsiteY16" fmla="*/ 8180291 h 13745028"/>
              <a:gd name="connsiteX17" fmla="*/ 16790873 w 18799088"/>
              <a:gd name="connsiteY17" fmla="*/ 6016164 h 13745028"/>
              <a:gd name="connsiteX18" fmla="*/ 15008834 w 18799088"/>
              <a:gd name="connsiteY18" fmla="*/ 3360312 h 13745028"/>
              <a:gd name="connsiteX19" fmla="*/ 14873831 w 18799088"/>
              <a:gd name="connsiteY19" fmla="*/ 3363014 h 13745028"/>
              <a:gd name="connsiteX20" fmla="*/ 14485023 w 18799088"/>
              <a:gd name="connsiteY20" fmla="*/ 3209012 h 13745028"/>
              <a:gd name="connsiteX21" fmla="*/ 13148494 w 18799088"/>
              <a:gd name="connsiteY21" fmla="*/ 2655147 h 13745028"/>
              <a:gd name="connsiteX22" fmla="*/ 12729985 w 18799088"/>
              <a:gd name="connsiteY22" fmla="*/ 2701078 h 13745028"/>
              <a:gd name="connsiteX23" fmla="*/ 12157573 w 18799088"/>
              <a:gd name="connsiteY23" fmla="*/ 2563287 h 13745028"/>
              <a:gd name="connsiteX24" fmla="*/ 10532137 w 18799088"/>
              <a:gd name="connsiteY24" fmla="*/ 1974298 h 13745028"/>
              <a:gd name="connsiteX25" fmla="*/ 0 w 18799088"/>
              <a:gd name="connsiteY25" fmla="*/ 19455 h 13745028"/>
              <a:gd name="connsiteX26" fmla="*/ 18799088 w 18799088"/>
              <a:gd name="connsiteY26" fmla="*/ 0 h 13745028"/>
              <a:gd name="connsiteX27" fmla="*/ 18799088 w 18799088"/>
              <a:gd name="connsiteY27" fmla="*/ 13716000 h 13745028"/>
              <a:gd name="connsiteX28" fmla="*/ 3521721 w 18799088"/>
              <a:gd name="connsiteY28" fmla="*/ 13745028 h 13745028"/>
              <a:gd name="connsiteX29" fmla="*/ 0 w 18799088"/>
              <a:gd name="connsiteY29" fmla="*/ 19455 h 13745028"/>
              <a:gd name="connsiteX0" fmla="*/ 7121280 w 15388231"/>
              <a:gd name="connsiteY0" fmla="*/ 1998386 h 13769116"/>
              <a:gd name="connsiteX1" fmla="*/ 5341941 w 15388231"/>
              <a:gd name="connsiteY1" fmla="*/ 2727867 h 13769116"/>
              <a:gd name="connsiteX2" fmla="*/ 4750628 w 15388231"/>
              <a:gd name="connsiteY2" fmla="*/ 2960221 h 13769116"/>
              <a:gd name="connsiteX3" fmla="*/ 4637226 w 15388231"/>
              <a:gd name="connsiteY3" fmla="*/ 2960221 h 13769116"/>
              <a:gd name="connsiteX4" fmla="*/ 2801186 w 15388231"/>
              <a:gd name="connsiteY4" fmla="*/ 4886591 h 13769116"/>
              <a:gd name="connsiteX5" fmla="*/ 2887588 w 15388231"/>
              <a:gd name="connsiteY5" fmla="*/ 5437754 h 13769116"/>
              <a:gd name="connsiteX6" fmla="*/ 2701284 w 15388231"/>
              <a:gd name="connsiteY6" fmla="*/ 6423905 h 13769116"/>
              <a:gd name="connsiteX7" fmla="*/ 2261174 w 15388231"/>
              <a:gd name="connsiteY7" fmla="*/ 7661321 h 13769116"/>
              <a:gd name="connsiteX8" fmla="*/ 4243018 w 15388231"/>
              <a:gd name="connsiteY8" fmla="*/ 8920350 h 13769116"/>
              <a:gd name="connsiteX9" fmla="*/ 4261918 w 15388231"/>
              <a:gd name="connsiteY9" fmla="*/ 8920350 h 13769116"/>
              <a:gd name="connsiteX10" fmla="*/ 4788430 w 15388231"/>
              <a:gd name="connsiteY10" fmla="*/ 9225652 h 13769116"/>
              <a:gd name="connsiteX11" fmla="*/ 6149259 w 15388231"/>
              <a:gd name="connsiteY11" fmla="*/ 10798089 h 13769116"/>
              <a:gd name="connsiteX12" fmla="*/ 8031201 w 15388231"/>
              <a:gd name="connsiteY12" fmla="*/ 10171276 h 13769116"/>
              <a:gd name="connsiteX13" fmla="*/ 9624234 w 15388231"/>
              <a:gd name="connsiteY13" fmla="*/ 10065906 h 13769116"/>
              <a:gd name="connsiteX14" fmla="*/ 10763659 w 15388231"/>
              <a:gd name="connsiteY14" fmla="*/ 10916967 h 13769116"/>
              <a:gd name="connsiteX15" fmla="*/ 13857927 w 15388231"/>
              <a:gd name="connsiteY15" fmla="*/ 9474216 h 13769116"/>
              <a:gd name="connsiteX16" fmla="*/ 13933528 w 15388231"/>
              <a:gd name="connsiteY16" fmla="*/ 8204379 h 13769116"/>
              <a:gd name="connsiteX17" fmla="*/ 13380016 w 15388231"/>
              <a:gd name="connsiteY17" fmla="*/ 6040252 h 13769116"/>
              <a:gd name="connsiteX18" fmla="*/ 11597977 w 15388231"/>
              <a:gd name="connsiteY18" fmla="*/ 3384400 h 13769116"/>
              <a:gd name="connsiteX19" fmla="*/ 11462974 w 15388231"/>
              <a:gd name="connsiteY19" fmla="*/ 3387102 h 13769116"/>
              <a:gd name="connsiteX20" fmla="*/ 11074166 w 15388231"/>
              <a:gd name="connsiteY20" fmla="*/ 3233100 h 13769116"/>
              <a:gd name="connsiteX21" fmla="*/ 9737637 w 15388231"/>
              <a:gd name="connsiteY21" fmla="*/ 2679235 h 13769116"/>
              <a:gd name="connsiteX22" fmla="*/ 9319128 w 15388231"/>
              <a:gd name="connsiteY22" fmla="*/ 2725166 h 13769116"/>
              <a:gd name="connsiteX23" fmla="*/ 8746716 w 15388231"/>
              <a:gd name="connsiteY23" fmla="*/ 2587375 h 13769116"/>
              <a:gd name="connsiteX24" fmla="*/ 7121280 w 15388231"/>
              <a:gd name="connsiteY24" fmla="*/ 1998386 h 13769116"/>
              <a:gd name="connsiteX25" fmla="*/ 0 w 15388231"/>
              <a:gd name="connsiteY25" fmla="*/ 0 h 13769116"/>
              <a:gd name="connsiteX26" fmla="*/ 15388231 w 15388231"/>
              <a:gd name="connsiteY26" fmla="*/ 24088 h 13769116"/>
              <a:gd name="connsiteX27" fmla="*/ 15388231 w 15388231"/>
              <a:gd name="connsiteY27" fmla="*/ 13740088 h 13769116"/>
              <a:gd name="connsiteX28" fmla="*/ 110864 w 15388231"/>
              <a:gd name="connsiteY28" fmla="*/ 13769116 h 13769116"/>
              <a:gd name="connsiteX29" fmla="*/ 0 w 15388231"/>
              <a:gd name="connsiteY29" fmla="*/ 0 h 1376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388231" h="13769116">
                <a:moveTo>
                  <a:pt x="7121280" y="1998386"/>
                </a:moveTo>
                <a:cubicBezTo>
                  <a:pt x="6430065" y="1998386"/>
                  <a:pt x="5800952" y="2276670"/>
                  <a:pt x="5341941" y="2727867"/>
                </a:cubicBezTo>
                <a:cubicBezTo>
                  <a:pt x="5185338" y="2881869"/>
                  <a:pt x="4972034" y="2965624"/>
                  <a:pt x="4750628" y="2960221"/>
                </a:cubicBezTo>
                <a:lnTo>
                  <a:pt x="4637226" y="2960221"/>
                </a:lnTo>
                <a:cubicBezTo>
                  <a:pt x="3600404" y="2995344"/>
                  <a:pt x="2787686" y="3849107"/>
                  <a:pt x="2801186" y="4886591"/>
                </a:cubicBezTo>
                <a:cubicBezTo>
                  <a:pt x="2801186" y="5078417"/>
                  <a:pt x="2833587" y="5262138"/>
                  <a:pt x="2887588" y="5437754"/>
                </a:cubicBezTo>
                <a:cubicBezTo>
                  <a:pt x="2992890" y="5778179"/>
                  <a:pt x="2930789" y="6151025"/>
                  <a:pt x="2701284" y="6423905"/>
                </a:cubicBezTo>
                <a:cubicBezTo>
                  <a:pt x="2423178" y="6758926"/>
                  <a:pt x="2255774" y="7191211"/>
                  <a:pt x="2261174" y="7661321"/>
                </a:cubicBezTo>
                <a:cubicBezTo>
                  <a:pt x="2271975" y="8709612"/>
                  <a:pt x="3195395" y="8920350"/>
                  <a:pt x="4243018" y="8920350"/>
                </a:cubicBezTo>
                <a:lnTo>
                  <a:pt x="4261918" y="8920350"/>
                </a:lnTo>
                <a:cubicBezTo>
                  <a:pt x="4480623" y="8917649"/>
                  <a:pt x="4680427" y="9036528"/>
                  <a:pt x="4788430" y="9225652"/>
                </a:cubicBezTo>
                <a:cubicBezTo>
                  <a:pt x="5223139" y="9998362"/>
                  <a:pt x="5252839" y="10487384"/>
                  <a:pt x="6149259" y="10798089"/>
                </a:cubicBezTo>
                <a:cubicBezTo>
                  <a:pt x="7210382" y="11168233"/>
                  <a:pt x="7755795" y="10476577"/>
                  <a:pt x="8031201" y="10171276"/>
                </a:cubicBezTo>
                <a:cubicBezTo>
                  <a:pt x="8479410" y="9674148"/>
                  <a:pt x="9078823" y="9733587"/>
                  <a:pt x="9624234" y="10065906"/>
                </a:cubicBezTo>
                <a:cubicBezTo>
                  <a:pt x="9918541" y="10244224"/>
                  <a:pt x="10180446" y="10690018"/>
                  <a:pt x="10763659" y="10916967"/>
                </a:cubicBezTo>
                <a:cubicBezTo>
                  <a:pt x="12008386" y="11403288"/>
                  <a:pt x="13482618" y="10687316"/>
                  <a:pt x="13857927" y="9474216"/>
                </a:cubicBezTo>
                <a:cubicBezTo>
                  <a:pt x="13928128" y="9249968"/>
                  <a:pt x="13787725" y="8388100"/>
                  <a:pt x="13933528" y="8204379"/>
                </a:cubicBezTo>
                <a:cubicBezTo>
                  <a:pt x="14333137" y="7696444"/>
                  <a:pt x="13380016" y="6737311"/>
                  <a:pt x="13380016" y="6040252"/>
                </a:cubicBezTo>
                <a:cubicBezTo>
                  <a:pt x="13380016" y="4397568"/>
                  <a:pt x="12975007" y="3895037"/>
                  <a:pt x="11597977" y="3384400"/>
                </a:cubicBezTo>
                <a:cubicBezTo>
                  <a:pt x="11554776" y="3368190"/>
                  <a:pt x="11508875" y="3384400"/>
                  <a:pt x="11462974" y="3387102"/>
                </a:cubicBezTo>
                <a:cubicBezTo>
                  <a:pt x="11317171" y="3392506"/>
                  <a:pt x="11176768" y="3338470"/>
                  <a:pt x="11074166" y="3233100"/>
                </a:cubicBezTo>
                <a:cubicBezTo>
                  <a:pt x="10733959" y="2889974"/>
                  <a:pt x="10261448" y="2679235"/>
                  <a:pt x="9737637" y="2679235"/>
                </a:cubicBezTo>
                <a:cubicBezTo>
                  <a:pt x="9594534" y="2679235"/>
                  <a:pt x="9454131" y="2695446"/>
                  <a:pt x="9319128" y="2725166"/>
                </a:cubicBezTo>
                <a:cubicBezTo>
                  <a:pt x="9116624" y="2771096"/>
                  <a:pt x="8906019" y="2719762"/>
                  <a:pt x="8746716" y="2587375"/>
                </a:cubicBezTo>
                <a:cubicBezTo>
                  <a:pt x="8306606" y="2219932"/>
                  <a:pt x="7739594" y="1998386"/>
                  <a:pt x="7121280" y="1998386"/>
                </a:cubicBezTo>
                <a:close/>
                <a:moveTo>
                  <a:pt x="0" y="0"/>
                </a:moveTo>
                <a:lnTo>
                  <a:pt x="15388231" y="24088"/>
                </a:lnTo>
                <a:lnTo>
                  <a:pt x="15388231" y="13740088"/>
                </a:lnTo>
                <a:lnTo>
                  <a:pt x="110864" y="13769116"/>
                </a:lnTo>
                <a:cubicBezTo>
                  <a:pt x="110864" y="9197116"/>
                  <a:pt x="0" y="4572000"/>
                  <a:pt x="0" y="0"/>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2" name="Group 421">
            <a:extLst>
              <a:ext uri="{FF2B5EF4-FFF2-40B4-BE49-F238E27FC236}">
                <a16:creationId xmlns:a16="http://schemas.microsoft.com/office/drawing/2014/main" id="{6839D08B-4A85-4427-9437-2FCDF24F689E}"/>
              </a:ext>
            </a:extLst>
          </p:cNvPr>
          <p:cNvGrpSpPr/>
          <p:nvPr/>
        </p:nvGrpSpPr>
        <p:grpSpPr>
          <a:xfrm>
            <a:off x="9722568" y="4204607"/>
            <a:ext cx="3690938" cy="4540250"/>
            <a:chOff x="-3175" y="4805363"/>
            <a:chExt cx="3690938" cy="4540250"/>
          </a:xfrm>
        </p:grpSpPr>
        <p:sp>
          <p:nvSpPr>
            <p:cNvPr id="342" name="Freeform 333">
              <a:extLst>
                <a:ext uri="{FF2B5EF4-FFF2-40B4-BE49-F238E27FC236}">
                  <a16:creationId xmlns:a16="http://schemas.microsoft.com/office/drawing/2014/main" id="{997CF1D9-8EA8-47A5-811B-7867E976BA6D}"/>
                </a:ext>
              </a:extLst>
            </p:cNvPr>
            <p:cNvSpPr>
              <a:spLocks/>
            </p:cNvSpPr>
            <p:nvPr/>
          </p:nvSpPr>
          <p:spPr bwMode="auto">
            <a:xfrm>
              <a:off x="1273175" y="8672513"/>
              <a:ext cx="265113" cy="295275"/>
            </a:xfrm>
            <a:custGeom>
              <a:avLst/>
              <a:gdLst>
                <a:gd name="T0" fmla="*/ 0 w 167"/>
                <a:gd name="T1" fmla="*/ 159 h 186"/>
                <a:gd name="T2" fmla="*/ 33 w 167"/>
                <a:gd name="T3" fmla="*/ 186 h 186"/>
                <a:gd name="T4" fmla="*/ 167 w 167"/>
                <a:gd name="T5" fmla="*/ 27 h 186"/>
                <a:gd name="T6" fmla="*/ 133 w 167"/>
                <a:gd name="T7" fmla="*/ 0 h 186"/>
                <a:gd name="T8" fmla="*/ 0 w 167"/>
                <a:gd name="T9" fmla="*/ 159 h 186"/>
              </a:gdLst>
              <a:ahLst/>
              <a:cxnLst>
                <a:cxn ang="0">
                  <a:pos x="T0" y="T1"/>
                </a:cxn>
                <a:cxn ang="0">
                  <a:pos x="T2" y="T3"/>
                </a:cxn>
                <a:cxn ang="0">
                  <a:pos x="T4" y="T5"/>
                </a:cxn>
                <a:cxn ang="0">
                  <a:pos x="T6" y="T7"/>
                </a:cxn>
                <a:cxn ang="0">
                  <a:pos x="T8" y="T9"/>
                </a:cxn>
              </a:cxnLst>
              <a:rect l="0" t="0" r="r" b="b"/>
              <a:pathLst>
                <a:path w="167" h="186">
                  <a:moveTo>
                    <a:pt x="0" y="159"/>
                  </a:moveTo>
                  <a:lnTo>
                    <a:pt x="33" y="186"/>
                  </a:lnTo>
                  <a:lnTo>
                    <a:pt x="167" y="27"/>
                  </a:lnTo>
                  <a:lnTo>
                    <a:pt x="133" y="0"/>
                  </a:lnTo>
                  <a:lnTo>
                    <a:pt x="0" y="15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34">
              <a:extLst>
                <a:ext uri="{FF2B5EF4-FFF2-40B4-BE49-F238E27FC236}">
                  <a16:creationId xmlns:a16="http://schemas.microsoft.com/office/drawing/2014/main" id="{4130EFD5-E7BB-439A-823B-58EE146EDF4B}"/>
                </a:ext>
              </a:extLst>
            </p:cNvPr>
            <p:cNvSpPr>
              <a:spLocks/>
            </p:cNvSpPr>
            <p:nvPr/>
          </p:nvSpPr>
          <p:spPr bwMode="auto">
            <a:xfrm>
              <a:off x="1184275" y="8869363"/>
              <a:ext cx="298450" cy="347663"/>
            </a:xfrm>
            <a:custGeom>
              <a:avLst/>
              <a:gdLst>
                <a:gd name="T0" fmla="*/ 87 w 110"/>
                <a:gd name="T1" fmla="*/ 119 h 128"/>
                <a:gd name="T2" fmla="*/ 16 w 110"/>
                <a:gd name="T3" fmla="*/ 55 h 128"/>
                <a:gd name="T4" fmla="*/ 14 w 110"/>
                <a:gd name="T5" fmla="*/ 54 h 128"/>
                <a:gd name="T6" fmla="*/ 10 w 110"/>
                <a:gd name="T7" fmla="*/ 50 h 128"/>
                <a:gd name="T8" fmla="*/ 9 w 110"/>
                <a:gd name="T9" fmla="*/ 15 h 128"/>
                <a:gd name="T10" fmla="*/ 18 w 110"/>
                <a:gd name="T11" fmla="*/ 6 h 128"/>
                <a:gd name="T12" fmla="*/ 37 w 110"/>
                <a:gd name="T13" fmla="*/ 8 h 128"/>
                <a:gd name="T14" fmla="*/ 69 w 110"/>
                <a:gd name="T15" fmla="*/ 32 h 128"/>
                <a:gd name="T16" fmla="*/ 76 w 110"/>
                <a:gd name="T17" fmla="*/ 45 h 128"/>
                <a:gd name="T18" fmla="*/ 106 w 110"/>
                <a:gd name="T19" fmla="*/ 103 h 128"/>
                <a:gd name="T20" fmla="*/ 109 w 110"/>
                <a:gd name="T21" fmla="*/ 113 h 128"/>
                <a:gd name="T22" fmla="*/ 107 w 110"/>
                <a:gd name="T23" fmla="*/ 118 h 128"/>
                <a:gd name="T24" fmla="*/ 87 w 110"/>
                <a:gd name="T25" fmla="*/ 11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28">
                  <a:moveTo>
                    <a:pt x="87" y="119"/>
                  </a:moveTo>
                  <a:cubicBezTo>
                    <a:pt x="71" y="93"/>
                    <a:pt x="46" y="72"/>
                    <a:pt x="16" y="55"/>
                  </a:cubicBezTo>
                  <a:cubicBezTo>
                    <a:pt x="15" y="55"/>
                    <a:pt x="14" y="54"/>
                    <a:pt x="14" y="54"/>
                  </a:cubicBezTo>
                  <a:cubicBezTo>
                    <a:pt x="10" y="50"/>
                    <a:pt x="10" y="50"/>
                    <a:pt x="10" y="50"/>
                  </a:cubicBezTo>
                  <a:cubicBezTo>
                    <a:pt x="0" y="41"/>
                    <a:pt x="0" y="25"/>
                    <a:pt x="9" y="15"/>
                  </a:cubicBezTo>
                  <a:cubicBezTo>
                    <a:pt x="18" y="6"/>
                    <a:pt x="18" y="6"/>
                    <a:pt x="18" y="6"/>
                  </a:cubicBezTo>
                  <a:cubicBezTo>
                    <a:pt x="24" y="0"/>
                    <a:pt x="33" y="1"/>
                    <a:pt x="37" y="8"/>
                  </a:cubicBezTo>
                  <a:cubicBezTo>
                    <a:pt x="43" y="18"/>
                    <a:pt x="54" y="26"/>
                    <a:pt x="69" y="32"/>
                  </a:cubicBezTo>
                  <a:cubicBezTo>
                    <a:pt x="74" y="34"/>
                    <a:pt x="77" y="39"/>
                    <a:pt x="76" y="45"/>
                  </a:cubicBezTo>
                  <a:cubicBezTo>
                    <a:pt x="73" y="64"/>
                    <a:pt x="88" y="84"/>
                    <a:pt x="106" y="103"/>
                  </a:cubicBezTo>
                  <a:cubicBezTo>
                    <a:pt x="108" y="106"/>
                    <a:pt x="110" y="109"/>
                    <a:pt x="109" y="113"/>
                  </a:cubicBezTo>
                  <a:cubicBezTo>
                    <a:pt x="109" y="115"/>
                    <a:pt x="108" y="117"/>
                    <a:pt x="107" y="118"/>
                  </a:cubicBezTo>
                  <a:cubicBezTo>
                    <a:pt x="104" y="127"/>
                    <a:pt x="92" y="128"/>
                    <a:pt x="87" y="119"/>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35">
              <a:extLst>
                <a:ext uri="{FF2B5EF4-FFF2-40B4-BE49-F238E27FC236}">
                  <a16:creationId xmlns:a16="http://schemas.microsoft.com/office/drawing/2014/main" id="{C63CBE74-D87D-44EF-A88F-D662097B1260}"/>
                </a:ext>
              </a:extLst>
            </p:cNvPr>
            <p:cNvSpPr>
              <a:spLocks/>
            </p:cNvSpPr>
            <p:nvPr/>
          </p:nvSpPr>
          <p:spPr bwMode="auto">
            <a:xfrm>
              <a:off x="2620963" y="8875713"/>
              <a:ext cx="85725" cy="333375"/>
            </a:xfrm>
            <a:custGeom>
              <a:avLst/>
              <a:gdLst>
                <a:gd name="T0" fmla="*/ 0 w 54"/>
                <a:gd name="T1" fmla="*/ 207 h 210"/>
                <a:gd name="T2" fmla="*/ 42 w 54"/>
                <a:gd name="T3" fmla="*/ 210 h 210"/>
                <a:gd name="T4" fmla="*/ 54 w 54"/>
                <a:gd name="T5" fmla="*/ 2 h 210"/>
                <a:gd name="T6" fmla="*/ 11 w 54"/>
                <a:gd name="T7" fmla="*/ 0 h 210"/>
                <a:gd name="T8" fmla="*/ 0 w 54"/>
                <a:gd name="T9" fmla="*/ 207 h 210"/>
              </a:gdLst>
              <a:ahLst/>
              <a:cxnLst>
                <a:cxn ang="0">
                  <a:pos x="T0" y="T1"/>
                </a:cxn>
                <a:cxn ang="0">
                  <a:pos x="T2" y="T3"/>
                </a:cxn>
                <a:cxn ang="0">
                  <a:pos x="T4" y="T5"/>
                </a:cxn>
                <a:cxn ang="0">
                  <a:pos x="T6" y="T7"/>
                </a:cxn>
                <a:cxn ang="0">
                  <a:pos x="T8" y="T9"/>
                </a:cxn>
              </a:cxnLst>
              <a:rect l="0" t="0" r="r" b="b"/>
              <a:pathLst>
                <a:path w="54" h="210">
                  <a:moveTo>
                    <a:pt x="0" y="207"/>
                  </a:moveTo>
                  <a:lnTo>
                    <a:pt x="42" y="210"/>
                  </a:lnTo>
                  <a:lnTo>
                    <a:pt x="54" y="2"/>
                  </a:lnTo>
                  <a:lnTo>
                    <a:pt x="11" y="0"/>
                  </a:lnTo>
                  <a:lnTo>
                    <a:pt x="0" y="20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336">
              <a:extLst>
                <a:ext uri="{FF2B5EF4-FFF2-40B4-BE49-F238E27FC236}">
                  <a16:creationId xmlns:a16="http://schemas.microsoft.com/office/drawing/2014/main" id="{C8E75A0A-BF78-44A1-AD58-ED9C463C4797}"/>
                </a:ext>
              </a:extLst>
            </p:cNvPr>
            <p:cNvSpPr>
              <a:spLocks/>
            </p:cNvSpPr>
            <p:nvPr/>
          </p:nvSpPr>
          <p:spPr bwMode="auto">
            <a:xfrm>
              <a:off x="2555875" y="9163050"/>
              <a:ext cx="388938" cy="182563"/>
            </a:xfrm>
            <a:custGeom>
              <a:avLst/>
              <a:gdLst>
                <a:gd name="T0" fmla="*/ 126 w 144"/>
                <a:gd name="T1" fmla="*/ 63 h 67"/>
                <a:gd name="T2" fmla="*/ 31 w 144"/>
                <a:gd name="T3" fmla="*/ 54 h 67"/>
                <a:gd name="T4" fmla="*/ 28 w 144"/>
                <a:gd name="T5" fmla="*/ 54 h 67"/>
                <a:gd name="T6" fmla="*/ 23 w 144"/>
                <a:gd name="T7" fmla="*/ 53 h 67"/>
                <a:gd name="T8" fmla="*/ 2 w 144"/>
                <a:gd name="T9" fmla="*/ 26 h 67"/>
                <a:gd name="T10" fmla="*/ 3 w 144"/>
                <a:gd name="T11" fmla="*/ 12 h 67"/>
                <a:gd name="T12" fmla="*/ 20 w 144"/>
                <a:gd name="T13" fmla="*/ 3 h 67"/>
                <a:gd name="T14" fmla="*/ 60 w 144"/>
                <a:gd name="T15" fmla="*/ 4 h 67"/>
                <a:gd name="T16" fmla="*/ 73 w 144"/>
                <a:gd name="T17" fmla="*/ 9 h 67"/>
                <a:gd name="T18" fmla="*/ 132 w 144"/>
                <a:gd name="T19" fmla="*/ 39 h 67"/>
                <a:gd name="T20" fmla="*/ 140 w 144"/>
                <a:gd name="T21" fmla="*/ 45 h 67"/>
                <a:gd name="T22" fmla="*/ 142 w 144"/>
                <a:gd name="T23" fmla="*/ 50 h 67"/>
                <a:gd name="T24" fmla="*/ 126 w 144"/>
                <a:gd name="T25"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67">
                  <a:moveTo>
                    <a:pt x="126" y="63"/>
                  </a:moveTo>
                  <a:cubicBezTo>
                    <a:pt x="97" y="52"/>
                    <a:pt x="65" y="50"/>
                    <a:pt x="31" y="54"/>
                  </a:cubicBezTo>
                  <a:cubicBezTo>
                    <a:pt x="30" y="54"/>
                    <a:pt x="29" y="54"/>
                    <a:pt x="28" y="54"/>
                  </a:cubicBezTo>
                  <a:cubicBezTo>
                    <a:pt x="23" y="53"/>
                    <a:pt x="23" y="53"/>
                    <a:pt x="23" y="53"/>
                  </a:cubicBezTo>
                  <a:cubicBezTo>
                    <a:pt x="10" y="51"/>
                    <a:pt x="0" y="39"/>
                    <a:pt x="2" y="26"/>
                  </a:cubicBezTo>
                  <a:cubicBezTo>
                    <a:pt x="3" y="12"/>
                    <a:pt x="3" y="12"/>
                    <a:pt x="3" y="12"/>
                  </a:cubicBezTo>
                  <a:cubicBezTo>
                    <a:pt x="4" y="4"/>
                    <a:pt x="12" y="0"/>
                    <a:pt x="20" y="3"/>
                  </a:cubicBezTo>
                  <a:cubicBezTo>
                    <a:pt x="31" y="8"/>
                    <a:pt x="44" y="8"/>
                    <a:pt x="60" y="4"/>
                  </a:cubicBezTo>
                  <a:cubicBezTo>
                    <a:pt x="65" y="2"/>
                    <a:pt x="70" y="5"/>
                    <a:pt x="73" y="9"/>
                  </a:cubicBezTo>
                  <a:cubicBezTo>
                    <a:pt x="82" y="27"/>
                    <a:pt x="105" y="34"/>
                    <a:pt x="132" y="39"/>
                  </a:cubicBezTo>
                  <a:cubicBezTo>
                    <a:pt x="135" y="39"/>
                    <a:pt x="138" y="42"/>
                    <a:pt x="140" y="45"/>
                  </a:cubicBezTo>
                  <a:cubicBezTo>
                    <a:pt x="141" y="47"/>
                    <a:pt x="141" y="48"/>
                    <a:pt x="142" y="50"/>
                  </a:cubicBezTo>
                  <a:cubicBezTo>
                    <a:pt x="144" y="59"/>
                    <a:pt x="135" y="67"/>
                    <a:pt x="126" y="6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337">
              <a:extLst>
                <a:ext uri="{FF2B5EF4-FFF2-40B4-BE49-F238E27FC236}">
                  <a16:creationId xmlns:a16="http://schemas.microsoft.com/office/drawing/2014/main" id="{12FC052A-E7C3-4F68-9768-02AE7AB13F5E}"/>
                </a:ext>
              </a:extLst>
            </p:cNvPr>
            <p:cNvSpPr>
              <a:spLocks/>
            </p:cNvSpPr>
            <p:nvPr/>
          </p:nvSpPr>
          <p:spPr bwMode="auto">
            <a:xfrm>
              <a:off x="1338263" y="6511925"/>
              <a:ext cx="1490663" cy="2363788"/>
            </a:xfrm>
            <a:custGeom>
              <a:avLst/>
              <a:gdLst>
                <a:gd name="T0" fmla="*/ 358 w 550"/>
                <a:gd name="T1" fmla="*/ 520 h 871"/>
                <a:gd name="T2" fmla="*/ 550 w 550"/>
                <a:gd name="T3" fmla="*/ 151 h 871"/>
                <a:gd name="T4" fmla="*/ 287 w 550"/>
                <a:gd name="T5" fmla="*/ 0 h 871"/>
                <a:gd name="T6" fmla="*/ 225 w 550"/>
                <a:gd name="T7" fmla="*/ 466 h 871"/>
                <a:gd name="T8" fmla="*/ 0 w 550"/>
                <a:gd name="T9" fmla="*/ 836 h 871"/>
                <a:gd name="T10" fmla="*/ 36 w 550"/>
                <a:gd name="T11" fmla="*/ 871 h 871"/>
                <a:gd name="T12" fmla="*/ 358 w 550"/>
                <a:gd name="T13" fmla="*/ 520 h 871"/>
                <a:gd name="T14" fmla="*/ 357 w 550"/>
                <a:gd name="T15" fmla="*/ 520 h 871"/>
                <a:gd name="T16" fmla="*/ 358 w 550"/>
                <a:gd name="T17" fmla="*/ 52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871">
                  <a:moveTo>
                    <a:pt x="358" y="520"/>
                  </a:moveTo>
                  <a:cubicBezTo>
                    <a:pt x="440" y="427"/>
                    <a:pt x="550" y="303"/>
                    <a:pt x="550" y="151"/>
                  </a:cubicBezTo>
                  <a:cubicBezTo>
                    <a:pt x="287" y="0"/>
                    <a:pt x="287" y="0"/>
                    <a:pt x="287" y="0"/>
                  </a:cubicBezTo>
                  <a:cubicBezTo>
                    <a:pt x="190" y="168"/>
                    <a:pt x="210" y="342"/>
                    <a:pt x="225" y="466"/>
                  </a:cubicBezTo>
                  <a:cubicBezTo>
                    <a:pt x="167" y="490"/>
                    <a:pt x="90" y="663"/>
                    <a:pt x="0" y="836"/>
                  </a:cubicBezTo>
                  <a:cubicBezTo>
                    <a:pt x="36" y="871"/>
                    <a:pt x="36" y="871"/>
                    <a:pt x="36" y="871"/>
                  </a:cubicBezTo>
                  <a:cubicBezTo>
                    <a:pt x="358" y="520"/>
                    <a:pt x="358" y="520"/>
                    <a:pt x="358" y="520"/>
                  </a:cubicBezTo>
                  <a:cubicBezTo>
                    <a:pt x="357" y="520"/>
                    <a:pt x="357" y="520"/>
                    <a:pt x="357" y="520"/>
                  </a:cubicBezTo>
                  <a:lnTo>
                    <a:pt x="358" y="52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338">
              <a:extLst>
                <a:ext uri="{FF2B5EF4-FFF2-40B4-BE49-F238E27FC236}">
                  <a16:creationId xmlns:a16="http://schemas.microsoft.com/office/drawing/2014/main" id="{E8CC962E-DEA7-4327-A12C-527B4BD88403}"/>
                </a:ext>
              </a:extLst>
            </p:cNvPr>
            <p:cNvSpPr>
              <a:spLocks/>
            </p:cNvSpPr>
            <p:nvPr/>
          </p:nvSpPr>
          <p:spPr bwMode="auto">
            <a:xfrm>
              <a:off x="1966913" y="6726238"/>
              <a:ext cx="1027113" cy="2328863"/>
            </a:xfrm>
            <a:custGeom>
              <a:avLst/>
              <a:gdLst>
                <a:gd name="T0" fmla="*/ 304 w 379"/>
                <a:gd name="T1" fmla="*/ 0 h 858"/>
                <a:gd name="T2" fmla="*/ 1 w 379"/>
                <a:gd name="T3" fmla="*/ 0 h 858"/>
                <a:gd name="T4" fmla="*/ 188 w 379"/>
                <a:gd name="T5" fmla="*/ 447 h 858"/>
                <a:gd name="T6" fmla="*/ 236 w 379"/>
                <a:gd name="T7" fmla="*/ 853 h 858"/>
                <a:gd name="T8" fmla="*/ 287 w 379"/>
                <a:gd name="T9" fmla="*/ 858 h 858"/>
                <a:gd name="T10" fmla="*/ 321 w 379"/>
                <a:gd name="T11" fmla="*/ 415 h 858"/>
                <a:gd name="T12" fmla="*/ 321 w 379"/>
                <a:gd name="T13" fmla="*/ 415 h 858"/>
                <a:gd name="T14" fmla="*/ 304 w 379"/>
                <a:gd name="T15" fmla="*/ 0 h 8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9" h="858">
                  <a:moveTo>
                    <a:pt x="304" y="0"/>
                  </a:moveTo>
                  <a:cubicBezTo>
                    <a:pt x="1" y="0"/>
                    <a:pt x="1" y="0"/>
                    <a:pt x="1" y="0"/>
                  </a:cubicBezTo>
                  <a:cubicBezTo>
                    <a:pt x="0" y="202"/>
                    <a:pt x="112" y="347"/>
                    <a:pt x="188" y="447"/>
                  </a:cubicBezTo>
                  <a:cubicBezTo>
                    <a:pt x="148" y="491"/>
                    <a:pt x="197" y="653"/>
                    <a:pt x="236" y="853"/>
                  </a:cubicBezTo>
                  <a:cubicBezTo>
                    <a:pt x="287" y="858"/>
                    <a:pt x="287" y="858"/>
                    <a:pt x="287" y="858"/>
                  </a:cubicBezTo>
                  <a:cubicBezTo>
                    <a:pt x="321" y="415"/>
                    <a:pt x="321" y="415"/>
                    <a:pt x="321" y="415"/>
                  </a:cubicBezTo>
                  <a:cubicBezTo>
                    <a:pt x="321" y="415"/>
                    <a:pt x="321" y="415"/>
                    <a:pt x="321" y="415"/>
                  </a:cubicBezTo>
                  <a:cubicBezTo>
                    <a:pt x="346" y="294"/>
                    <a:pt x="379" y="132"/>
                    <a:pt x="30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339">
              <a:extLst>
                <a:ext uri="{FF2B5EF4-FFF2-40B4-BE49-F238E27FC236}">
                  <a16:creationId xmlns:a16="http://schemas.microsoft.com/office/drawing/2014/main" id="{EC2AF1F2-2DC0-4954-9BDA-47C339171962}"/>
                </a:ext>
              </a:extLst>
            </p:cNvPr>
            <p:cNvSpPr>
              <a:spLocks/>
            </p:cNvSpPr>
            <p:nvPr/>
          </p:nvSpPr>
          <p:spPr bwMode="auto">
            <a:xfrm>
              <a:off x="3468688" y="4908550"/>
              <a:ext cx="84138" cy="290513"/>
            </a:xfrm>
            <a:custGeom>
              <a:avLst/>
              <a:gdLst>
                <a:gd name="T0" fmla="*/ 31 w 31"/>
                <a:gd name="T1" fmla="*/ 1 h 107"/>
                <a:gd name="T2" fmla="*/ 27 w 31"/>
                <a:gd name="T3" fmla="*/ 1 h 107"/>
                <a:gd name="T4" fmla="*/ 3 w 31"/>
                <a:gd name="T5" fmla="*/ 23 h 107"/>
                <a:gd name="T6" fmla="*/ 1 w 31"/>
                <a:gd name="T7" fmla="*/ 95 h 107"/>
                <a:gd name="T8" fmla="*/ 12 w 31"/>
                <a:gd name="T9" fmla="*/ 107 h 107"/>
                <a:gd name="T10" fmla="*/ 15 w 31"/>
                <a:gd name="T11" fmla="*/ 107 h 107"/>
                <a:gd name="T12" fmla="*/ 27 w 31"/>
                <a:gd name="T13" fmla="*/ 96 h 107"/>
                <a:gd name="T14" fmla="*/ 31 w 31"/>
                <a:gd name="T15" fmla="*/ 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07">
                  <a:moveTo>
                    <a:pt x="31" y="1"/>
                  </a:moveTo>
                  <a:cubicBezTo>
                    <a:pt x="27" y="1"/>
                    <a:pt x="27" y="1"/>
                    <a:pt x="27" y="1"/>
                  </a:cubicBezTo>
                  <a:cubicBezTo>
                    <a:pt x="14" y="0"/>
                    <a:pt x="3" y="10"/>
                    <a:pt x="3" y="23"/>
                  </a:cubicBezTo>
                  <a:cubicBezTo>
                    <a:pt x="1" y="95"/>
                    <a:pt x="1" y="95"/>
                    <a:pt x="1" y="95"/>
                  </a:cubicBezTo>
                  <a:cubicBezTo>
                    <a:pt x="0" y="101"/>
                    <a:pt x="5" y="107"/>
                    <a:pt x="12" y="107"/>
                  </a:cubicBezTo>
                  <a:cubicBezTo>
                    <a:pt x="15" y="107"/>
                    <a:pt x="15" y="107"/>
                    <a:pt x="15" y="107"/>
                  </a:cubicBezTo>
                  <a:cubicBezTo>
                    <a:pt x="22" y="107"/>
                    <a:pt x="27" y="102"/>
                    <a:pt x="27" y="96"/>
                  </a:cubicBezTo>
                  <a:lnTo>
                    <a:pt x="31"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340">
              <a:extLst>
                <a:ext uri="{FF2B5EF4-FFF2-40B4-BE49-F238E27FC236}">
                  <a16:creationId xmlns:a16="http://schemas.microsoft.com/office/drawing/2014/main" id="{F59F581B-875E-4F5A-936D-ED37E6081318}"/>
                </a:ext>
              </a:extLst>
            </p:cNvPr>
            <p:cNvSpPr>
              <a:spLocks/>
            </p:cNvSpPr>
            <p:nvPr/>
          </p:nvSpPr>
          <p:spPr bwMode="auto">
            <a:xfrm>
              <a:off x="3506788" y="4873625"/>
              <a:ext cx="84138" cy="363538"/>
            </a:xfrm>
            <a:custGeom>
              <a:avLst/>
              <a:gdLst>
                <a:gd name="T0" fmla="*/ 21 w 31"/>
                <a:gd name="T1" fmla="*/ 0 h 134"/>
                <a:gd name="T2" fmla="*/ 14 w 31"/>
                <a:gd name="T3" fmla="*/ 0 h 134"/>
                <a:gd name="T4" fmla="*/ 4 w 31"/>
                <a:gd name="T5" fmla="*/ 9 h 134"/>
                <a:gd name="T6" fmla="*/ 0 w 31"/>
                <a:gd name="T7" fmla="*/ 121 h 134"/>
                <a:gd name="T8" fmla="*/ 11 w 31"/>
                <a:gd name="T9" fmla="*/ 133 h 134"/>
                <a:gd name="T10" fmla="*/ 15 w 31"/>
                <a:gd name="T11" fmla="*/ 133 h 134"/>
                <a:gd name="T12" fmla="*/ 27 w 31"/>
                <a:gd name="T13" fmla="*/ 122 h 134"/>
                <a:gd name="T14" fmla="*/ 30 w 31"/>
                <a:gd name="T15" fmla="*/ 10 h 134"/>
                <a:gd name="T16" fmla="*/ 21 w 31"/>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4">
                  <a:moveTo>
                    <a:pt x="21" y="0"/>
                  </a:moveTo>
                  <a:cubicBezTo>
                    <a:pt x="14" y="0"/>
                    <a:pt x="14" y="0"/>
                    <a:pt x="14" y="0"/>
                  </a:cubicBezTo>
                  <a:cubicBezTo>
                    <a:pt x="8" y="0"/>
                    <a:pt x="4" y="4"/>
                    <a:pt x="4" y="9"/>
                  </a:cubicBezTo>
                  <a:cubicBezTo>
                    <a:pt x="0" y="121"/>
                    <a:pt x="0" y="121"/>
                    <a:pt x="0" y="121"/>
                  </a:cubicBezTo>
                  <a:cubicBezTo>
                    <a:pt x="0" y="128"/>
                    <a:pt x="5" y="133"/>
                    <a:pt x="11" y="133"/>
                  </a:cubicBezTo>
                  <a:cubicBezTo>
                    <a:pt x="15" y="133"/>
                    <a:pt x="15" y="133"/>
                    <a:pt x="15" y="133"/>
                  </a:cubicBezTo>
                  <a:cubicBezTo>
                    <a:pt x="21" y="134"/>
                    <a:pt x="26" y="129"/>
                    <a:pt x="27" y="122"/>
                  </a:cubicBezTo>
                  <a:cubicBezTo>
                    <a:pt x="30" y="10"/>
                    <a:pt x="30" y="10"/>
                    <a:pt x="30" y="10"/>
                  </a:cubicBezTo>
                  <a:cubicBezTo>
                    <a:pt x="31" y="5"/>
                    <a:pt x="27" y="0"/>
                    <a:pt x="2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341">
              <a:extLst>
                <a:ext uri="{FF2B5EF4-FFF2-40B4-BE49-F238E27FC236}">
                  <a16:creationId xmlns:a16="http://schemas.microsoft.com/office/drawing/2014/main" id="{238BD3C1-3DC3-4405-8D91-3436BB9BA416}"/>
                </a:ext>
              </a:extLst>
            </p:cNvPr>
            <p:cNvSpPr>
              <a:spLocks/>
            </p:cNvSpPr>
            <p:nvPr/>
          </p:nvSpPr>
          <p:spPr bwMode="auto">
            <a:xfrm>
              <a:off x="1184275" y="7100888"/>
              <a:ext cx="150813" cy="163513"/>
            </a:xfrm>
            <a:custGeom>
              <a:avLst/>
              <a:gdLst>
                <a:gd name="T0" fmla="*/ 49 w 95"/>
                <a:gd name="T1" fmla="*/ 103 h 103"/>
                <a:gd name="T2" fmla="*/ 0 w 95"/>
                <a:gd name="T3" fmla="*/ 70 h 103"/>
                <a:gd name="T4" fmla="*/ 46 w 95"/>
                <a:gd name="T5" fmla="*/ 0 h 103"/>
                <a:gd name="T6" fmla="*/ 95 w 95"/>
                <a:gd name="T7" fmla="*/ 31 h 103"/>
                <a:gd name="T8" fmla="*/ 49 w 95"/>
                <a:gd name="T9" fmla="*/ 103 h 103"/>
              </a:gdLst>
              <a:ahLst/>
              <a:cxnLst>
                <a:cxn ang="0">
                  <a:pos x="T0" y="T1"/>
                </a:cxn>
                <a:cxn ang="0">
                  <a:pos x="T2" y="T3"/>
                </a:cxn>
                <a:cxn ang="0">
                  <a:pos x="T4" y="T5"/>
                </a:cxn>
                <a:cxn ang="0">
                  <a:pos x="T6" y="T7"/>
                </a:cxn>
                <a:cxn ang="0">
                  <a:pos x="T8" y="T9"/>
                </a:cxn>
              </a:cxnLst>
              <a:rect l="0" t="0" r="r" b="b"/>
              <a:pathLst>
                <a:path w="95" h="103">
                  <a:moveTo>
                    <a:pt x="49" y="103"/>
                  </a:moveTo>
                  <a:lnTo>
                    <a:pt x="0" y="70"/>
                  </a:lnTo>
                  <a:lnTo>
                    <a:pt x="46" y="0"/>
                  </a:lnTo>
                  <a:lnTo>
                    <a:pt x="95" y="31"/>
                  </a:lnTo>
                  <a:lnTo>
                    <a:pt x="49" y="10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342">
              <a:extLst>
                <a:ext uri="{FF2B5EF4-FFF2-40B4-BE49-F238E27FC236}">
                  <a16:creationId xmlns:a16="http://schemas.microsoft.com/office/drawing/2014/main" id="{1A117F2F-5645-454F-B918-C7E3BD1DFDEC}"/>
                </a:ext>
              </a:extLst>
            </p:cNvPr>
            <p:cNvSpPr>
              <a:spLocks/>
            </p:cNvSpPr>
            <p:nvPr/>
          </p:nvSpPr>
          <p:spPr bwMode="auto">
            <a:xfrm>
              <a:off x="1751013" y="5491163"/>
              <a:ext cx="747713" cy="876300"/>
            </a:xfrm>
            <a:custGeom>
              <a:avLst/>
              <a:gdLst>
                <a:gd name="T0" fmla="*/ 0 w 276"/>
                <a:gd name="T1" fmla="*/ 262 h 323"/>
                <a:gd name="T2" fmla="*/ 39 w 276"/>
                <a:gd name="T3" fmla="*/ 305 h 323"/>
                <a:gd name="T4" fmla="*/ 80 w 276"/>
                <a:gd name="T5" fmla="*/ 323 h 323"/>
                <a:gd name="T6" fmla="*/ 111 w 276"/>
                <a:gd name="T7" fmla="*/ 316 h 323"/>
                <a:gd name="T8" fmla="*/ 273 w 276"/>
                <a:gd name="T9" fmla="*/ 83 h 323"/>
                <a:gd name="T10" fmla="*/ 272 w 276"/>
                <a:gd name="T11" fmla="*/ 51 h 323"/>
                <a:gd name="T12" fmla="*/ 265 w 276"/>
                <a:gd name="T13" fmla="*/ 37 h 323"/>
                <a:gd name="T14" fmla="*/ 180 w 276"/>
                <a:gd name="T15" fmla="*/ 26 h 323"/>
                <a:gd name="T16" fmla="*/ 46 w 276"/>
                <a:gd name="T17" fmla="*/ 182 h 323"/>
                <a:gd name="T18" fmla="*/ 8 w 276"/>
                <a:gd name="T19" fmla="*/ 245 h 323"/>
                <a:gd name="T20" fmla="*/ 0 w 276"/>
                <a:gd name="T21" fmla="*/ 262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0" y="262"/>
                  </a:moveTo>
                  <a:cubicBezTo>
                    <a:pt x="13" y="282"/>
                    <a:pt x="26" y="296"/>
                    <a:pt x="39" y="305"/>
                  </a:cubicBezTo>
                  <a:cubicBezTo>
                    <a:pt x="52" y="315"/>
                    <a:pt x="66" y="320"/>
                    <a:pt x="80" y="323"/>
                  </a:cubicBezTo>
                  <a:cubicBezTo>
                    <a:pt x="90" y="321"/>
                    <a:pt x="101" y="319"/>
                    <a:pt x="111" y="316"/>
                  </a:cubicBezTo>
                  <a:cubicBezTo>
                    <a:pt x="179" y="292"/>
                    <a:pt x="235" y="224"/>
                    <a:pt x="273" y="83"/>
                  </a:cubicBezTo>
                  <a:cubicBezTo>
                    <a:pt x="276" y="72"/>
                    <a:pt x="275" y="61"/>
                    <a:pt x="272" y="51"/>
                  </a:cubicBezTo>
                  <a:cubicBezTo>
                    <a:pt x="270" y="46"/>
                    <a:pt x="268" y="41"/>
                    <a:pt x="265" y="37"/>
                  </a:cubicBezTo>
                  <a:cubicBezTo>
                    <a:pt x="248" y="5"/>
                    <a:pt x="205" y="0"/>
                    <a:pt x="180" y="26"/>
                  </a:cubicBezTo>
                  <a:cubicBezTo>
                    <a:pt x="127" y="80"/>
                    <a:pt x="80" y="133"/>
                    <a:pt x="46" y="182"/>
                  </a:cubicBezTo>
                  <a:cubicBezTo>
                    <a:pt x="30" y="204"/>
                    <a:pt x="17" y="225"/>
                    <a:pt x="8" y="245"/>
                  </a:cubicBezTo>
                  <a:cubicBezTo>
                    <a:pt x="5" y="251"/>
                    <a:pt x="3" y="256"/>
                    <a:pt x="0" y="26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343">
              <a:extLst>
                <a:ext uri="{FF2B5EF4-FFF2-40B4-BE49-F238E27FC236}">
                  <a16:creationId xmlns:a16="http://schemas.microsoft.com/office/drawing/2014/main" id="{97F8FC86-47ED-46FD-A650-E106A062D5BF}"/>
                </a:ext>
              </a:extLst>
            </p:cNvPr>
            <p:cNvSpPr>
              <a:spLocks/>
            </p:cNvSpPr>
            <p:nvPr/>
          </p:nvSpPr>
          <p:spPr bwMode="auto">
            <a:xfrm>
              <a:off x="1216025" y="6064250"/>
              <a:ext cx="876300" cy="1136650"/>
            </a:xfrm>
            <a:custGeom>
              <a:avLst/>
              <a:gdLst>
                <a:gd name="T0" fmla="*/ 0 w 323"/>
                <a:gd name="T1" fmla="*/ 392 h 419"/>
                <a:gd name="T2" fmla="*/ 38 w 323"/>
                <a:gd name="T3" fmla="*/ 419 h 419"/>
                <a:gd name="T4" fmla="*/ 257 w 323"/>
                <a:gd name="T5" fmla="*/ 174 h 419"/>
                <a:gd name="T6" fmla="*/ 308 w 323"/>
                <a:gd name="T7" fmla="*/ 105 h 419"/>
                <a:gd name="T8" fmla="*/ 321 w 323"/>
                <a:gd name="T9" fmla="*/ 58 h 419"/>
                <a:gd name="T10" fmla="*/ 240 w 323"/>
                <a:gd name="T11" fmla="*/ 0 h 419"/>
                <a:gd name="T12" fmla="*/ 237 w 323"/>
                <a:gd name="T13" fmla="*/ 1 h 419"/>
                <a:gd name="T14" fmla="*/ 237 w 323"/>
                <a:gd name="T15" fmla="*/ 1 h 419"/>
                <a:gd name="T16" fmla="*/ 205 w 323"/>
                <a:gd name="T17" fmla="*/ 34 h 419"/>
                <a:gd name="T18" fmla="*/ 0 w 323"/>
                <a:gd name="T19" fmla="*/ 39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419">
                  <a:moveTo>
                    <a:pt x="0" y="392"/>
                  </a:moveTo>
                  <a:cubicBezTo>
                    <a:pt x="38" y="419"/>
                    <a:pt x="38" y="419"/>
                    <a:pt x="38" y="419"/>
                  </a:cubicBezTo>
                  <a:cubicBezTo>
                    <a:pt x="107" y="330"/>
                    <a:pt x="197" y="244"/>
                    <a:pt x="257" y="174"/>
                  </a:cubicBezTo>
                  <a:cubicBezTo>
                    <a:pt x="279" y="148"/>
                    <a:pt x="297" y="125"/>
                    <a:pt x="308" y="105"/>
                  </a:cubicBezTo>
                  <a:cubicBezTo>
                    <a:pt x="318" y="87"/>
                    <a:pt x="323" y="71"/>
                    <a:pt x="321" y="58"/>
                  </a:cubicBezTo>
                  <a:cubicBezTo>
                    <a:pt x="240" y="0"/>
                    <a:pt x="240" y="0"/>
                    <a:pt x="240" y="0"/>
                  </a:cubicBezTo>
                  <a:cubicBezTo>
                    <a:pt x="239" y="0"/>
                    <a:pt x="238" y="0"/>
                    <a:pt x="237" y="1"/>
                  </a:cubicBezTo>
                  <a:cubicBezTo>
                    <a:pt x="237" y="1"/>
                    <a:pt x="237" y="1"/>
                    <a:pt x="237" y="1"/>
                  </a:cubicBezTo>
                  <a:cubicBezTo>
                    <a:pt x="228" y="5"/>
                    <a:pt x="217" y="16"/>
                    <a:pt x="205" y="34"/>
                  </a:cubicBezTo>
                  <a:cubicBezTo>
                    <a:pt x="159" y="102"/>
                    <a:pt x="90" y="255"/>
                    <a:pt x="0" y="39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344">
              <a:extLst>
                <a:ext uri="{FF2B5EF4-FFF2-40B4-BE49-F238E27FC236}">
                  <a16:creationId xmlns:a16="http://schemas.microsoft.com/office/drawing/2014/main" id="{CC8D708F-EE8B-4040-8CBD-D2A561F83882}"/>
                </a:ext>
              </a:extLst>
            </p:cNvPr>
            <p:cNvSpPr>
              <a:spLocks/>
            </p:cNvSpPr>
            <p:nvPr/>
          </p:nvSpPr>
          <p:spPr bwMode="auto">
            <a:xfrm>
              <a:off x="1847850" y="5491163"/>
              <a:ext cx="650875" cy="1044575"/>
            </a:xfrm>
            <a:custGeom>
              <a:avLst/>
              <a:gdLst>
                <a:gd name="T0" fmla="*/ 0 w 240"/>
                <a:gd name="T1" fmla="*/ 261 h 385"/>
                <a:gd name="T2" fmla="*/ 3 w 240"/>
                <a:gd name="T3" fmla="*/ 305 h 385"/>
                <a:gd name="T4" fmla="*/ 24 w 240"/>
                <a:gd name="T5" fmla="*/ 385 h 385"/>
                <a:gd name="T6" fmla="*/ 75 w 240"/>
                <a:gd name="T7" fmla="*/ 316 h 385"/>
                <a:gd name="T8" fmla="*/ 237 w 240"/>
                <a:gd name="T9" fmla="*/ 83 h 385"/>
                <a:gd name="T10" fmla="*/ 236 w 240"/>
                <a:gd name="T11" fmla="*/ 51 h 385"/>
                <a:gd name="T12" fmla="*/ 229 w 240"/>
                <a:gd name="T13" fmla="*/ 37 h 385"/>
                <a:gd name="T14" fmla="*/ 144 w 240"/>
                <a:gd name="T15" fmla="*/ 26 h 385"/>
                <a:gd name="T16" fmla="*/ 10 w 240"/>
                <a:gd name="T17" fmla="*/ 182 h 385"/>
                <a:gd name="T18" fmla="*/ 4 w 240"/>
                <a:gd name="T19" fmla="*/ 212 h 385"/>
                <a:gd name="T20" fmla="*/ 4 w 240"/>
                <a:gd name="T21" fmla="*/ 212 h 385"/>
                <a:gd name="T22" fmla="*/ 0 w 240"/>
                <a:gd name="T23" fmla="*/ 26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385">
                  <a:moveTo>
                    <a:pt x="0" y="261"/>
                  </a:moveTo>
                  <a:cubicBezTo>
                    <a:pt x="0" y="276"/>
                    <a:pt x="1" y="291"/>
                    <a:pt x="3" y="305"/>
                  </a:cubicBezTo>
                  <a:cubicBezTo>
                    <a:pt x="7" y="333"/>
                    <a:pt x="14" y="360"/>
                    <a:pt x="24" y="385"/>
                  </a:cubicBezTo>
                  <a:cubicBezTo>
                    <a:pt x="46" y="359"/>
                    <a:pt x="64" y="336"/>
                    <a:pt x="75" y="316"/>
                  </a:cubicBezTo>
                  <a:cubicBezTo>
                    <a:pt x="143" y="292"/>
                    <a:pt x="199" y="224"/>
                    <a:pt x="237" y="83"/>
                  </a:cubicBezTo>
                  <a:cubicBezTo>
                    <a:pt x="240" y="72"/>
                    <a:pt x="239" y="61"/>
                    <a:pt x="236" y="51"/>
                  </a:cubicBezTo>
                  <a:cubicBezTo>
                    <a:pt x="234" y="46"/>
                    <a:pt x="232" y="41"/>
                    <a:pt x="229" y="37"/>
                  </a:cubicBezTo>
                  <a:cubicBezTo>
                    <a:pt x="212" y="5"/>
                    <a:pt x="169" y="0"/>
                    <a:pt x="144" y="26"/>
                  </a:cubicBezTo>
                  <a:cubicBezTo>
                    <a:pt x="91" y="80"/>
                    <a:pt x="44" y="133"/>
                    <a:pt x="10" y="182"/>
                  </a:cubicBezTo>
                  <a:cubicBezTo>
                    <a:pt x="7" y="192"/>
                    <a:pt x="5" y="202"/>
                    <a:pt x="4" y="212"/>
                  </a:cubicBezTo>
                  <a:cubicBezTo>
                    <a:pt x="4" y="212"/>
                    <a:pt x="4" y="212"/>
                    <a:pt x="4" y="212"/>
                  </a:cubicBezTo>
                  <a:cubicBezTo>
                    <a:pt x="2" y="228"/>
                    <a:pt x="0" y="244"/>
                    <a:pt x="0" y="261"/>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345">
              <a:extLst>
                <a:ext uri="{FF2B5EF4-FFF2-40B4-BE49-F238E27FC236}">
                  <a16:creationId xmlns:a16="http://schemas.microsoft.com/office/drawing/2014/main" id="{0B17C801-A328-411F-AC30-94468C545B0F}"/>
                </a:ext>
              </a:extLst>
            </p:cNvPr>
            <p:cNvSpPr>
              <a:spLocks/>
            </p:cNvSpPr>
            <p:nvPr/>
          </p:nvSpPr>
          <p:spPr bwMode="auto">
            <a:xfrm>
              <a:off x="1085850" y="7161213"/>
              <a:ext cx="209550" cy="280988"/>
            </a:xfrm>
            <a:custGeom>
              <a:avLst/>
              <a:gdLst>
                <a:gd name="T0" fmla="*/ 6 w 77"/>
                <a:gd name="T1" fmla="*/ 96 h 104"/>
                <a:gd name="T2" fmla="*/ 6 w 77"/>
                <a:gd name="T3" fmla="*/ 96 h 104"/>
                <a:gd name="T4" fmla="*/ 2 w 77"/>
                <a:gd name="T5" fmla="*/ 84 h 104"/>
                <a:gd name="T6" fmla="*/ 37 w 77"/>
                <a:gd name="T7" fmla="*/ 7 h 104"/>
                <a:gd name="T8" fmla="*/ 49 w 77"/>
                <a:gd name="T9" fmla="*/ 2 h 104"/>
                <a:gd name="T10" fmla="*/ 65 w 77"/>
                <a:gd name="T11" fmla="*/ 9 h 104"/>
                <a:gd name="T12" fmla="*/ 72 w 77"/>
                <a:gd name="T13" fmla="*/ 35 h 104"/>
                <a:gd name="T14" fmla="*/ 61 w 77"/>
                <a:gd name="T15" fmla="*/ 63 h 104"/>
                <a:gd name="T16" fmla="*/ 6 w 77"/>
                <a:gd name="T17"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04">
                  <a:moveTo>
                    <a:pt x="6" y="96"/>
                  </a:moveTo>
                  <a:cubicBezTo>
                    <a:pt x="6" y="96"/>
                    <a:pt x="6" y="96"/>
                    <a:pt x="6" y="96"/>
                  </a:cubicBezTo>
                  <a:cubicBezTo>
                    <a:pt x="2" y="94"/>
                    <a:pt x="0" y="89"/>
                    <a:pt x="2" y="84"/>
                  </a:cubicBezTo>
                  <a:cubicBezTo>
                    <a:pt x="37" y="7"/>
                    <a:pt x="37" y="7"/>
                    <a:pt x="37" y="7"/>
                  </a:cubicBezTo>
                  <a:cubicBezTo>
                    <a:pt x="39" y="2"/>
                    <a:pt x="45" y="0"/>
                    <a:pt x="49" y="2"/>
                  </a:cubicBezTo>
                  <a:cubicBezTo>
                    <a:pt x="65" y="9"/>
                    <a:pt x="65" y="9"/>
                    <a:pt x="65" y="9"/>
                  </a:cubicBezTo>
                  <a:cubicBezTo>
                    <a:pt x="74" y="13"/>
                    <a:pt x="77" y="24"/>
                    <a:pt x="72" y="35"/>
                  </a:cubicBezTo>
                  <a:cubicBezTo>
                    <a:pt x="61" y="63"/>
                    <a:pt x="61" y="63"/>
                    <a:pt x="61" y="63"/>
                  </a:cubicBezTo>
                  <a:cubicBezTo>
                    <a:pt x="51" y="84"/>
                    <a:pt x="24" y="104"/>
                    <a:pt x="6" y="9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5" name="Freeform 346">
              <a:extLst>
                <a:ext uri="{FF2B5EF4-FFF2-40B4-BE49-F238E27FC236}">
                  <a16:creationId xmlns:a16="http://schemas.microsoft.com/office/drawing/2014/main" id="{0EA631BF-34EC-410C-83AF-206EC82DDD63}"/>
                </a:ext>
              </a:extLst>
            </p:cNvPr>
            <p:cNvSpPr>
              <a:spLocks/>
            </p:cNvSpPr>
            <p:nvPr/>
          </p:nvSpPr>
          <p:spPr bwMode="auto">
            <a:xfrm>
              <a:off x="1962150" y="6208713"/>
              <a:ext cx="584200" cy="612775"/>
            </a:xfrm>
            <a:custGeom>
              <a:avLst/>
              <a:gdLst>
                <a:gd name="T0" fmla="*/ 216 w 216"/>
                <a:gd name="T1" fmla="*/ 215 h 226"/>
                <a:gd name="T2" fmla="*/ 3 w 216"/>
                <a:gd name="T3" fmla="*/ 191 h 226"/>
                <a:gd name="T4" fmla="*/ 4 w 216"/>
                <a:gd name="T5" fmla="*/ 0 h 226"/>
                <a:gd name="T6" fmla="*/ 216 w 216"/>
                <a:gd name="T7" fmla="*/ 215 h 226"/>
              </a:gdLst>
              <a:ahLst/>
              <a:cxnLst>
                <a:cxn ang="0">
                  <a:pos x="T0" y="T1"/>
                </a:cxn>
                <a:cxn ang="0">
                  <a:pos x="T2" y="T3"/>
                </a:cxn>
                <a:cxn ang="0">
                  <a:pos x="T4" y="T5"/>
                </a:cxn>
                <a:cxn ang="0">
                  <a:pos x="T6" y="T7"/>
                </a:cxn>
              </a:cxnLst>
              <a:rect l="0" t="0" r="r" b="b"/>
              <a:pathLst>
                <a:path w="216" h="226">
                  <a:moveTo>
                    <a:pt x="216" y="215"/>
                  </a:moveTo>
                  <a:cubicBezTo>
                    <a:pt x="146" y="226"/>
                    <a:pt x="75" y="217"/>
                    <a:pt x="3" y="191"/>
                  </a:cubicBezTo>
                  <a:cubicBezTo>
                    <a:pt x="0" y="125"/>
                    <a:pt x="0" y="61"/>
                    <a:pt x="4" y="0"/>
                  </a:cubicBezTo>
                  <a:cubicBezTo>
                    <a:pt x="29" y="105"/>
                    <a:pt x="111" y="189"/>
                    <a:pt x="216" y="215"/>
                  </a:cubicBezTo>
                  <a:close/>
                </a:path>
              </a:pathLst>
            </a:custGeom>
            <a:solidFill>
              <a:srgbClr val="444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6" name="Freeform 347">
              <a:extLst>
                <a:ext uri="{FF2B5EF4-FFF2-40B4-BE49-F238E27FC236}">
                  <a16:creationId xmlns:a16="http://schemas.microsoft.com/office/drawing/2014/main" id="{755D1A38-691A-4586-B893-ED30B0AD9DCE}"/>
                </a:ext>
              </a:extLst>
            </p:cNvPr>
            <p:cNvSpPr>
              <a:spLocks/>
            </p:cNvSpPr>
            <p:nvPr/>
          </p:nvSpPr>
          <p:spPr bwMode="auto">
            <a:xfrm>
              <a:off x="1973263" y="5421313"/>
              <a:ext cx="887413" cy="1370013"/>
            </a:xfrm>
            <a:custGeom>
              <a:avLst/>
              <a:gdLst>
                <a:gd name="T0" fmla="*/ 0 w 328"/>
                <a:gd name="T1" fmla="*/ 290 h 505"/>
                <a:gd name="T2" fmla="*/ 97 w 328"/>
                <a:gd name="T3" fmla="*/ 3 h 505"/>
                <a:gd name="T4" fmla="*/ 99 w 328"/>
                <a:gd name="T5" fmla="*/ 0 h 505"/>
                <a:gd name="T6" fmla="*/ 168 w 328"/>
                <a:gd name="T7" fmla="*/ 0 h 505"/>
                <a:gd name="T8" fmla="*/ 210 w 328"/>
                <a:gd name="T9" fmla="*/ 35 h 505"/>
                <a:gd name="T10" fmla="*/ 302 w 328"/>
                <a:gd name="T11" fmla="*/ 481 h 505"/>
                <a:gd name="T12" fmla="*/ 212 w 328"/>
                <a:gd name="T13" fmla="*/ 505 h 505"/>
                <a:gd name="T14" fmla="*/ 0 w 328"/>
                <a:gd name="T15" fmla="*/ 290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505">
                  <a:moveTo>
                    <a:pt x="0" y="290"/>
                  </a:moveTo>
                  <a:cubicBezTo>
                    <a:pt x="9" y="178"/>
                    <a:pt x="35" y="78"/>
                    <a:pt x="97" y="3"/>
                  </a:cubicBezTo>
                  <a:cubicBezTo>
                    <a:pt x="97" y="2"/>
                    <a:pt x="98" y="1"/>
                    <a:pt x="99" y="0"/>
                  </a:cubicBezTo>
                  <a:cubicBezTo>
                    <a:pt x="168" y="0"/>
                    <a:pt x="168" y="0"/>
                    <a:pt x="168" y="0"/>
                  </a:cubicBezTo>
                  <a:cubicBezTo>
                    <a:pt x="179" y="12"/>
                    <a:pt x="200" y="23"/>
                    <a:pt x="210" y="35"/>
                  </a:cubicBezTo>
                  <a:cubicBezTo>
                    <a:pt x="328" y="179"/>
                    <a:pt x="328" y="330"/>
                    <a:pt x="302" y="481"/>
                  </a:cubicBezTo>
                  <a:cubicBezTo>
                    <a:pt x="272" y="493"/>
                    <a:pt x="242" y="501"/>
                    <a:pt x="212" y="505"/>
                  </a:cubicBezTo>
                  <a:cubicBezTo>
                    <a:pt x="107" y="479"/>
                    <a:pt x="25" y="395"/>
                    <a:pt x="0" y="29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7" name="Freeform 348">
              <a:extLst>
                <a:ext uri="{FF2B5EF4-FFF2-40B4-BE49-F238E27FC236}">
                  <a16:creationId xmlns:a16="http://schemas.microsoft.com/office/drawing/2014/main" id="{B836BE8B-8040-406B-BF97-F97BA48C17B1}"/>
                </a:ext>
              </a:extLst>
            </p:cNvPr>
            <p:cNvSpPr>
              <a:spLocks/>
            </p:cNvSpPr>
            <p:nvPr/>
          </p:nvSpPr>
          <p:spPr bwMode="auto">
            <a:xfrm>
              <a:off x="2230438" y="4935538"/>
              <a:ext cx="384175" cy="588963"/>
            </a:xfrm>
            <a:custGeom>
              <a:avLst/>
              <a:gdLst>
                <a:gd name="T0" fmla="*/ 141 w 142"/>
                <a:gd name="T1" fmla="*/ 81 h 217"/>
                <a:gd name="T2" fmla="*/ 110 w 142"/>
                <a:gd name="T3" fmla="*/ 0 h 217"/>
                <a:gd name="T4" fmla="*/ 104 w 142"/>
                <a:gd name="T5" fmla="*/ 1 h 217"/>
                <a:gd name="T6" fmla="*/ 104 w 142"/>
                <a:gd name="T7" fmla="*/ 1 h 217"/>
                <a:gd name="T8" fmla="*/ 0 w 142"/>
                <a:gd name="T9" fmla="*/ 19 h 217"/>
                <a:gd name="T10" fmla="*/ 8 w 142"/>
                <a:gd name="T11" fmla="*/ 68 h 217"/>
                <a:gd name="T12" fmla="*/ 4 w 142"/>
                <a:gd name="T13" fmla="*/ 68 h 217"/>
                <a:gd name="T14" fmla="*/ 4 w 142"/>
                <a:gd name="T15" fmla="*/ 179 h 217"/>
                <a:gd name="T16" fmla="*/ 4 w 142"/>
                <a:gd name="T17" fmla="*/ 179 h 217"/>
                <a:gd name="T18" fmla="*/ 2 w 142"/>
                <a:gd name="T19" fmla="*/ 182 h 217"/>
                <a:gd name="T20" fmla="*/ 51 w 142"/>
                <a:gd name="T21" fmla="*/ 205 h 217"/>
                <a:gd name="T22" fmla="*/ 115 w 142"/>
                <a:gd name="T23" fmla="*/ 214 h 217"/>
                <a:gd name="T24" fmla="*/ 73 w 142"/>
                <a:gd name="T25" fmla="*/ 179 h 217"/>
                <a:gd name="T26" fmla="*/ 73 w 142"/>
                <a:gd name="T27" fmla="*/ 128 h 217"/>
                <a:gd name="T28" fmla="*/ 117 w 142"/>
                <a:gd name="T29" fmla="*/ 140 h 217"/>
                <a:gd name="T30" fmla="*/ 128 w 142"/>
                <a:gd name="T31" fmla="*/ 128 h 217"/>
                <a:gd name="T32" fmla="*/ 127 w 142"/>
                <a:gd name="T33" fmla="*/ 124 h 217"/>
                <a:gd name="T34" fmla="*/ 124 w 142"/>
                <a:gd name="T35" fmla="*/ 115 h 217"/>
                <a:gd name="T36" fmla="*/ 120 w 142"/>
                <a:gd name="T37" fmla="*/ 101 h 217"/>
                <a:gd name="T38" fmla="*/ 119 w 142"/>
                <a:gd name="T39" fmla="*/ 96 h 217"/>
                <a:gd name="T40" fmla="*/ 118 w 142"/>
                <a:gd name="T41" fmla="*/ 92 h 217"/>
                <a:gd name="T42" fmla="*/ 117 w 142"/>
                <a:gd name="T43" fmla="*/ 91 h 217"/>
                <a:gd name="T44" fmla="*/ 117 w 142"/>
                <a:gd name="T45" fmla="*/ 91 h 217"/>
                <a:gd name="T46" fmla="*/ 137 w 142"/>
                <a:gd name="T47" fmla="*/ 87 h 217"/>
                <a:gd name="T48" fmla="*/ 141 w 142"/>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2" h="217">
                  <a:moveTo>
                    <a:pt x="141" y="81"/>
                  </a:moveTo>
                  <a:cubicBezTo>
                    <a:pt x="110" y="0"/>
                    <a:pt x="110" y="0"/>
                    <a:pt x="110" y="0"/>
                  </a:cubicBezTo>
                  <a:cubicBezTo>
                    <a:pt x="104" y="1"/>
                    <a:pt x="104" y="1"/>
                    <a:pt x="104" y="1"/>
                  </a:cubicBezTo>
                  <a:cubicBezTo>
                    <a:pt x="104" y="1"/>
                    <a:pt x="104" y="1"/>
                    <a:pt x="104" y="1"/>
                  </a:cubicBezTo>
                  <a:cubicBezTo>
                    <a:pt x="0" y="19"/>
                    <a:pt x="0" y="19"/>
                    <a:pt x="0" y="19"/>
                  </a:cubicBezTo>
                  <a:cubicBezTo>
                    <a:pt x="8" y="68"/>
                    <a:pt x="8" y="68"/>
                    <a:pt x="8" y="68"/>
                  </a:cubicBezTo>
                  <a:cubicBezTo>
                    <a:pt x="4" y="68"/>
                    <a:pt x="4" y="68"/>
                    <a:pt x="4" y="68"/>
                  </a:cubicBezTo>
                  <a:cubicBezTo>
                    <a:pt x="4" y="179"/>
                    <a:pt x="4" y="179"/>
                    <a:pt x="4" y="179"/>
                  </a:cubicBezTo>
                  <a:cubicBezTo>
                    <a:pt x="4" y="179"/>
                    <a:pt x="4" y="179"/>
                    <a:pt x="4" y="179"/>
                  </a:cubicBezTo>
                  <a:cubicBezTo>
                    <a:pt x="3" y="180"/>
                    <a:pt x="2" y="181"/>
                    <a:pt x="2" y="182"/>
                  </a:cubicBezTo>
                  <a:cubicBezTo>
                    <a:pt x="13" y="190"/>
                    <a:pt x="30" y="199"/>
                    <a:pt x="51" y="205"/>
                  </a:cubicBezTo>
                  <a:cubicBezTo>
                    <a:pt x="78" y="214"/>
                    <a:pt x="102" y="217"/>
                    <a:pt x="115" y="214"/>
                  </a:cubicBezTo>
                  <a:cubicBezTo>
                    <a:pt x="105" y="202"/>
                    <a:pt x="84" y="191"/>
                    <a:pt x="73" y="179"/>
                  </a:cubicBezTo>
                  <a:cubicBezTo>
                    <a:pt x="73" y="128"/>
                    <a:pt x="73" y="128"/>
                    <a:pt x="73" y="128"/>
                  </a:cubicBezTo>
                  <a:cubicBezTo>
                    <a:pt x="117" y="140"/>
                    <a:pt x="117" y="140"/>
                    <a:pt x="117" y="140"/>
                  </a:cubicBezTo>
                  <a:cubicBezTo>
                    <a:pt x="125" y="143"/>
                    <a:pt x="131" y="135"/>
                    <a:pt x="128" y="128"/>
                  </a:cubicBezTo>
                  <a:cubicBezTo>
                    <a:pt x="128" y="127"/>
                    <a:pt x="127" y="126"/>
                    <a:pt x="127" y="124"/>
                  </a:cubicBezTo>
                  <a:cubicBezTo>
                    <a:pt x="126" y="121"/>
                    <a:pt x="125" y="118"/>
                    <a:pt x="124" y="115"/>
                  </a:cubicBezTo>
                  <a:cubicBezTo>
                    <a:pt x="122" y="110"/>
                    <a:pt x="121" y="106"/>
                    <a:pt x="120" y="101"/>
                  </a:cubicBezTo>
                  <a:cubicBezTo>
                    <a:pt x="119" y="99"/>
                    <a:pt x="119" y="98"/>
                    <a:pt x="119" y="96"/>
                  </a:cubicBezTo>
                  <a:cubicBezTo>
                    <a:pt x="118" y="95"/>
                    <a:pt x="118" y="94"/>
                    <a:pt x="118" y="92"/>
                  </a:cubicBezTo>
                  <a:cubicBezTo>
                    <a:pt x="118" y="92"/>
                    <a:pt x="117" y="91"/>
                    <a:pt x="117" y="91"/>
                  </a:cubicBezTo>
                  <a:cubicBezTo>
                    <a:pt x="117" y="91"/>
                    <a:pt x="117" y="91"/>
                    <a:pt x="117" y="91"/>
                  </a:cubicBezTo>
                  <a:cubicBezTo>
                    <a:pt x="137" y="87"/>
                    <a:pt x="137" y="87"/>
                    <a:pt x="137" y="87"/>
                  </a:cubicBezTo>
                  <a:cubicBezTo>
                    <a:pt x="140" y="87"/>
                    <a:pt x="142" y="84"/>
                    <a:pt x="141" y="81"/>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8" name="Freeform 349">
              <a:extLst>
                <a:ext uri="{FF2B5EF4-FFF2-40B4-BE49-F238E27FC236}">
                  <a16:creationId xmlns:a16="http://schemas.microsoft.com/office/drawing/2014/main" id="{157853C5-C2A6-4F06-B3B8-F9CDEF1007DA}"/>
                </a:ext>
              </a:extLst>
            </p:cNvPr>
            <p:cNvSpPr>
              <a:spLocks/>
            </p:cNvSpPr>
            <p:nvPr/>
          </p:nvSpPr>
          <p:spPr bwMode="auto">
            <a:xfrm>
              <a:off x="3465513" y="4957763"/>
              <a:ext cx="222250" cy="373063"/>
            </a:xfrm>
            <a:custGeom>
              <a:avLst/>
              <a:gdLst>
                <a:gd name="T0" fmla="*/ 81 w 82"/>
                <a:gd name="T1" fmla="*/ 92 h 138"/>
                <a:gd name="T2" fmla="*/ 66 w 82"/>
                <a:gd name="T3" fmla="*/ 9 h 138"/>
                <a:gd name="T4" fmla="*/ 56 w 82"/>
                <a:gd name="T5" fmla="*/ 1 h 138"/>
                <a:gd name="T6" fmla="*/ 30 w 82"/>
                <a:gd name="T7" fmla="*/ 59 h 138"/>
                <a:gd name="T8" fmla="*/ 30 w 82"/>
                <a:gd name="T9" fmla="*/ 63 h 138"/>
                <a:gd name="T10" fmla="*/ 18 w 82"/>
                <a:gd name="T11" fmla="*/ 55 h 138"/>
                <a:gd name="T12" fmla="*/ 4 w 82"/>
                <a:gd name="T13" fmla="*/ 58 h 138"/>
                <a:gd name="T14" fmla="*/ 3 w 82"/>
                <a:gd name="T15" fmla="*/ 60 h 138"/>
                <a:gd name="T16" fmla="*/ 6 w 82"/>
                <a:gd name="T17" fmla="*/ 73 h 138"/>
                <a:gd name="T18" fmla="*/ 37 w 82"/>
                <a:gd name="T19" fmla="*/ 94 h 138"/>
                <a:gd name="T20" fmla="*/ 27 w 82"/>
                <a:gd name="T21" fmla="*/ 127 h 138"/>
                <a:gd name="T22" fmla="*/ 60 w 82"/>
                <a:gd name="T23" fmla="*/ 138 h 138"/>
                <a:gd name="T24" fmla="*/ 70 w 82"/>
                <a:gd name="T25" fmla="*/ 104 h 138"/>
                <a:gd name="T26" fmla="*/ 74 w 82"/>
                <a:gd name="T27" fmla="*/ 103 h 138"/>
                <a:gd name="T28" fmla="*/ 81 w 82"/>
                <a:gd name="T29" fmla="*/ 9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138">
                  <a:moveTo>
                    <a:pt x="81" y="92"/>
                  </a:moveTo>
                  <a:cubicBezTo>
                    <a:pt x="66" y="9"/>
                    <a:pt x="66" y="9"/>
                    <a:pt x="66" y="9"/>
                  </a:cubicBezTo>
                  <a:cubicBezTo>
                    <a:pt x="65" y="4"/>
                    <a:pt x="60" y="0"/>
                    <a:pt x="56" y="1"/>
                  </a:cubicBezTo>
                  <a:cubicBezTo>
                    <a:pt x="37" y="5"/>
                    <a:pt x="26" y="37"/>
                    <a:pt x="30" y="59"/>
                  </a:cubicBezTo>
                  <a:cubicBezTo>
                    <a:pt x="30" y="63"/>
                    <a:pt x="30" y="63"/>
                    <a:pt x="30" y="63"/>
                  </a:cubicBezTo>
                  <a:cubicBezTo>
                    <a:pt x="18" y="55"/>
                    <a:pt x="18" y="55"/>
                    <a:pt x="18" y="55"/>
                  </a:cubicBezTo>
                  <a:cubicBezTo>
                    <a:pt x="13" y="52"/>
                    <a:pt x="7" y="53"/>
                    <a:pt x="4" y="58"/>
                  </a:cubicBezTo>
                  <a:cubicBezTo>
                    <a:pt x="3" y="60"/>
                    <a:pt x="3" y="60"/>
                    <a:pt x="3" y="60"/>
                  </a:cubicBezTo>
                  <a:cubicBezTo>
                    <a:pt x="0" y="64"/>
                    <a:pt x="1" y="70"/>
                    <a:pt x="6" y="73"/>
                  </a:cubicBezTo>
                  <a:cubicBezTo>
                    <a:pt x="37" y="94"/>
                    <a:pt x="37" y="94"/>
                    <a:pt x="37" y="94"/>
                  </a:cubicBezTo>
                  <a:cubicBezTo>
                    <a:pt x="27" y="127"/>
                    <a:pt x="27" y="127"/>
                    <a:pt x="27" y="127"/>
                  </a:cubicBezTo>
                  <a:cubicBezTo>
                    <a:pt x="60" y="138"/>
                    <a:pt x="60" y="138"/>
                    <a:pt x="60" y="138"/>
                  </a:cubicBezTo>
                  <a:cubicBezTo>
                    <a:pt x="70" y="104"/>
                    <a:pt x="70" y="104"/>
                    <a:pt x="70" y="104"/>
                  </a:cubicBezTo>
                  <a:cubicBezTo>
                    <a:pt x="74" y="103"/>
                    <a:pt x="74" y="103"/>
                    <a:pt x="74" y="103"/>
                  </a:cubicBezTo>
                  <a:cubicBezTo>
                    <a:pt x="79" y="102"/>
                    <a:pt x="82" y="97"/>
                    <a:pt x="81" y="9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9" name="Freeform 350">
              <a:extLst>
                <a:ext uri="{FF2B5EF4-FFF2-40B4-BE49-F238E27FC236}">
                  <a16:creationId xmlns:a16="http://schemas.microsoft.com/office/drawing/2014/main" id="{47362DCC-DB7C-4BFB-B707-482D45281555}"/>
                </a:ext>
              </a:extLst>
            </p:cNvPr>
            <p:cNvSpPr>
              <a:spLocks/>
            </p:cNvSpPr>
            <p:nvPr/>
          </p:nvSpPr>
          <p:spPr bwMode="auto">
            <a:xfrm>
              <a:off x="896938" y="7212013"/>
              <a:ext cx="466725" cy="287338"/>
            </a:xfrm>
            <a:custGeom>
              <a:avLst/>
              <a:gdLst>
                <a:gd name="T0" fmla="*/ 9 w 172"/>
                <a:gd name="T1" fmla="*/ 52 h 106"/>
                <a:gd name="T2" fmla="*/ 0 w 172"/>
                <a:gd name="T3" fmla="*/ 42 h 106"/>
                <a:gd name="T4" fmla="*/ 10 w 172"/>
                <a:gd name="T5" fmla="*/ 34 h 106"/>
                <a:gd name="T6" fmla="*/ 113 w 172"/>
                <a:gd name="T7" fmla="*/ 15 h 106"/>
                <a:gd name="T8" fmla="*/ 172 w 172"/>
                <a:gd name="T9" fmla="*/ 106 h 106"/>
                <a:gd name="T10" fmla="*/ 160 w 172"/>
                <a:gd name="T11" fmla="*/ 106 h 106"/>
                <a:gd name="T12" fmla="*/ 108 w 172"/>
                <a:gd name="T13" fmla="*/ 27 h 106"/>
                <a:gd name="T14" fmla="*/ 19 w 172"/>
                <a:gd name="T15" fmla="*/ 44 h 106"/>
                <a:gd name="T16" fmla="*/ 9 w 172"/>
                <a:gd name="T17"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06">
                  <a:moveTo>
                    <a:pt x="9" y="52"/>
                  </a:moveTo>
                  <a:cubicBezTo>
                    <a:pt x="0" y="42"/>
                    <a:pt x="0" y="42"/>
                    <a:pt x="0" y="42"/>
                  </a:cubicBezTo>
                  <a:cubicBezTo>
                    <a:pt x="10" y="34"/>
                    <a:pt x="10" y="34"/>
                    <a:pt x="10" y="34"/>
                  </a:cubicBezTo>
                  <a:cubicBezTo>
                    <a:pt x="41" y="7"/>
                    <a:pt x="80" y="0"/>
                    <a:pt x="113" y="15"/>
                  </a:cubicBezTo>
                  <a:cubicBezTo>
                    <a:pt x="148" y="30"/>
                    <a:pt x="170" y="64"/>
                    <a:pt x="172" y="106"/>
                  </a:cubicBezTo>
                  <a:cubicBezTo>
                    <a:pt x="160" y="106"/>
                    <a:pt x="160" y="106"/>
                    <a:pt x="160" y="106"/>
                  </a:cubicBezTo>
                  <a:cubicBezTo>
                    <a:pt x="158" y="69"/>
                    <a:pt x="139" y="40"/>
                    <a:pt x="108" y="27"/>
                  </a:cubicBezTo>
                  <a:cubicBezTo>
                    <a:pt x="79" y="14"/>
                    <a:pt x="45" y="20"/>
                    <a:pt x="19" y="44"/>
                  </a:cubicBezTo>
                  <a:lnTo>
                    <a:pt x="9" y="52"/>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0" name="Freeform 351">
              <a:extLst>
                <a:ext uri="{FF2B5EF4-FFF2-40B4-BE49-F238E27FC236}">
                  <a16:creationId xmlns:a16="http://schemas.microsoft.com/office/drawing/2014/main" id="{79865C7C-ECD5-42F8-96CD-A49CFB9B8DB9}"/>
                </a:ext>
              </a:extLst>
            </p:cNvPr>
            <p:cNvSpPr>
              <a:spLocks/>
            </p:cNvSpPr>
            <p:nvPr/>
          </p:nvSpPr>
          <p:spPr bwMode="auto">
            <a:xfrm>
              <a:off x="-3175" y="7235825"/>
              <a:ext cx="1590675" cy="1512888"/>
            </a:xfrm>
            <a:custGeom>
              <a:avLst/>
              <a:gdLst>
                <a:gd name="T0" fmla="*/ 881 w 1002"/>
                <a:gd name="T1" fmla="*/ 953 h 953"/>
                <a:gd name="T2" fmla="*/ 0 w 1002"/>
                <a:gd name="T3" fmla="*/ 629 h 953"/>
                <a:gd name="T4" fmla="*/ 26 w 1002"/>
                <a:gd name="T5" fmla="*/ 592 h 953"/>
                <a:gd name="T6" fmla="*/ 434 w 1002"/>
                <a:gd name="T7" fmla="*/ 0 h 953"/>
                <a:gd name="T8" fmla="*/ 1002 w 1002"/>
                <a:gd name="T9" fmla="*/ 207 h 953"/>
                <a:gd name="T10" fmla="*/ 881 w 1002"/>
                <a:gd name="T11" fmla="*/ 953 h 953"/>
              </a:gdLst>
              <a:ahLst/>
              <a:cxnLst>
                <a:cxn ang="0">
                  <a:pos x="T0" y="T1"/>
                </a:cxn>
                <a:cxn ang="0">
                  <a:pos x="T2" y="T3"/>
                </a:cxn>
                <a:cxn ang="0">
                  <a:pos x="T4" y="T5"/>
                </a:cxn>
                <a:cxn ang="0">
                  <a:pos x="T6" y="T7"/>
                </a:cxn>
                <a:cxn ang="0">
                  <a:pos x="T8" y="T9"/>
                </a:cxn>
                <a:cxn ang="0">
                  <a:pos x="T10" y="T11"/>
                </a:cxn>
              </a:cxnLst>
              <a:rect l="0" t="0" r="r" b="b"/>
              <a:pathLst>
                <a:path w="1002" h="953">
                  <a:moveTo>
                    <a:pt x="881" y="953"/>
                  </a:moveTo>
                  <a:lnTo>
                    <a:pt x="0" y="629"/>
                  </a:lnTo>
                  <a:lnTo>
                    <a:pt x="26" y="592"/>
                  </a:lnTo>
                  <a:lnTo>
                    <a:pt x="434" y="0"/>
                  </a:lnTo>
                  <a:lnTo>
                    <a:pt x="1002" y="207"/>
                  </a:lnTo>
                  <a:lnTo>
                    <a:pt x="881" y="953"/>
                  </a:ln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1" name="Freeform 352">
              <a:extLst>
                <a:ext uri="{FF2B5EF4-FFF2-40B4-BE49-F238E27FC236}">
                  <a16:creationId xmlns:a16="http://schemas.microsoft.com/office/drawing/2014/main" id="{37E16689-5137-4355-BA66-D409DC541457}"/>
                </a:ext>
              </a:extLst>
            </p:cNvPr>
            <p:cNvSpPr>
              <a:spLocks/>
            </p:cNvSpPr>
            <p:nvPr/>
          </p:nvSpPr>
          <p:spPr bwMode="auto">
            <a:xfrm>
              <a:off x="815975" y="7637463"/>
              <a:ext cx="280988" cy="282575"/>
            </a:xfrm>
            <a:custGeom>
              <a:avLst/>
              <a:gdLst>
                <a:gd name="T0" fmla="*/ 95 w 104"/>
                <a:gd name="T1" fmla="*/ 68 h 104"/>
                <a:gd name="T2" fmla="*/ 36 w 104"/>
                <a:gd name="T3" fmla="*/ 95 h 104"/>
                <a:gd name="T4" fmla="*/ 9 w 104"/>
                <a:gd name="T5" fmla="*/ 36 h 104"/>
                <a:gd name="T6" fmla="*/ 68 w 104"/>
                <a:gd name="T7" fmla="*/ 9 h 104"/>
                <a:gd name="T8" fmla="*/ 95 w 104"/>
                <a:gd name="T9" fmla="*/ 68 h 104"/>
              </a:gdLst>
              <a:ahLst/>
              <a:cxnLst>
                <a:cxn ang="0">
                  <a:pos x="T0" y="T1"/>
                </a:cxn>
                <a:cxn ang="0">
                  <a:pos x="T2" y="T3"/>
                </a:cxn>
                <a:cxn ang="0">
                  <a:pos x="T4" y="T5"/>
                </a:cxn>
                <a:cxn ang="0">
                  <a:pos x="T6" y="T7"/>
                </a:cxn>
                <a:cxn ang="0">
                  <a:pos x="T8" y="T9"/>
                </a:cxn>
              </a:cxnLst>
              <a:rect l="0" t="0" r="r" b="b"/>
              <a:pathLst>
                <a:path w="104" h="104">
                  <a:moveTo>
                    <a:pt x="95" y="68"/>
                  </a:moveTo>
                  <a:cubicBezTo>
                    <a:pt x="86" y="91"/>
                    <a:pt x="60" y="104"/>
                    <a:pt x="36" y="95"/>
                  </a:cubicBezTo>
                  <a:cubicBezTo>
                    <a:pt x="13" y="86"/>
                    <a:pt x="0" y="60"/>
                    <a:pt x="9" y="36"/>
                  </a:cubicBezTo>
                  <a:cubicBezTo>
                    <a:pt x="18" y="12"/>
                    <a:pt x="44" y="0"/>
                    <a:pt x="68" y="9"/>
                  </a:cubicBezTo>
                  <a:cubicBezTo>
                    <a:pt x="91" y="18"/>
                    <a:pt x="104" y="44"/>
                    <a:pt x="95" y="68"/>
                  </a:cubicBez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2" name="Freeform 353">
              <a:extLst>
                <a:ext uri="{FF2B5EF4-FFF2-40B4-BE49-F238E27FC236}">
                  <a16:creationId xmlns:a16="http://schemas.microsoft.com/office/drawing/2014/main" id="{29A623D9-29B5-4797-87CB-7D4240F6C327}"/>
                </a:ext>
              </a:extLst>
            </p:cNvPr>
            <p:cNvSpPr>
              <a:spLocks/>
            </p:cNvSpPr>
            <p:nvPr/>
          </p:nvSpPr>
          <p:spPr bwMode="auto">
            <a:xfrm>
              <a:off x="-3175" y="7537450"/>
              <a:ext cx="1590675" cy="1211263"/>
            </a:xfrm>
            <a:custGeom>
              <a:avLst/>
              <a:gdLst>
                <a:gd name="T0" fmla="*/ 516 w 587"/>
                <a:gd name="T1" fmla="*/ 446 h 446"/>
                <a:gd name="T2" fmla="*/ 0 w 587"/>
                <a:gd name="T3" fmla="*/ 257 h 446"/>
                <a:gd name="T4" fmla="*/ 15 w 587"/>
                <a:gd name="T5" fmla="*/ 235 h 446"/>
                <a:gd name="T6" fmla="*/ 559 w 587"/>
                <a:gd name="T7" fmla="*/ 0 h 446"/>
                <a:gd name="T8" fmla="*/ 587 w 587"/>
                <a:gd name="T9" fmla="*/ 10 h 446"/>
                <a:gd name="T10" fmla="*/ 516 w 587"/>
                <a:gd name="T11" fmla="*/ 446 h 446"/>
              </a:gdLst>
              <a:ahLst/>
              <a:cxnLst>
                <a:cxn ang="0">
                  <a:pos x="T0" y="T1"/>
                </a:cxn>
                <a:cxn ang="0">
                  <a:pos x="T2" y="T3"/>
                </a:cxn>
                <a:cxn ang="0">
                  <a:pos x="T4" y="T5"/>
                </a:cxn>
                <a:cxn ang="0">
                  <a:pos x="T6" y="T7"/>
                </a:cxn>
                <a:cxn ang="0">
                  <a:pos x="T8" y="T9"/>
                </a:cxn>
                <a:cxn ang="0">
                  <a:pos x="T10" y="T11"/>
                </a:cxn>
              </a:cxnLst>
              <a:rect l="0" t="0" r="r" b="b"/>
              <a:pathLst>
                <a:path w="587" h="446">
                  <a:moveTo>
                    <a:pt x="516" y="446"/>
                  </a:moveTo>
                  <a:cubicBezTo>
                    <a:pt x="0" y="257"/>
                    <a:pt x="0" y="257"/>
                    <a:pt x="0" y="257"/>
                  </a:cubicBezTo>
                  <a:cubicBezTo>
                    <a:pt x="15" y="235"/>
                    <a:pt x="15" y="235"/>
                    <a:pt x="15" y="235"/>
                  </a:cubicBezTo>
                  <a:cubicBezTo>
                    <a:pt x="579" y="441"/>
                    <a:pt x="559" y="0"/>
                    <a:pt x="559" y="0"/>
                  </a:cubicBezTo>
                  <a:cubicBezTo>
                    <a:pt x="587" y="10"/>
                    <a:pt x="587" y="10"/>
                    <a:pt x="587" y="10"/>
                  </a:cubicBezTo>
                  <a:lnTo>
                    <a:pt x="516" y="446"/>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3" name="Freeform 354">
              <a:extLst>
                <a:ext uri="{FF2B5EF4-FFF2-40B4-BE49-F238E27FC236}">
                  <a16:creationId xmlns:a16="http://schemas.microsoft.com/office/drawing/2014/main" id="{BA3F62F6-FE90-4881-8BF1-12DDCBAB2F54}"/>
                </a:ext>
              </a:extLst>
            </p:cNvPr>
            <p:cNvSpPr>
              <a:spLocks/>
            </p:cNvSpPr>
            <p:nvPr/>
          </p:nvSpPr>
          <p:spPr bwMode="auto">
            <a:xfrm>
              <a:off x="1227138" y="7234238"/>
              <a:ext cx="103188" cy="146050"/>
            </a:xfrm>
            <a:custGeom>
              <a:avLst/>
              <a:gdLst>
                <a:gd name="T0" fmla="*/ 0 w 38"/>
                <a:gd name="T1" fmla="*/ 8 h 54"/>
                <a:gd name="T2" fmla="*/ 20 w 38"/>
                <a:gd name="T3" fmla="*/ 0 h 54"/>
                <a:gd name="T4" fmla="*/ 36 w 38"/>
                <a:gd name="T5" fmla="*/ 39 h 54"/>
                <a:gd name="T6" fmla="*/ 31 w 38"/>
                <a:gd name="T7" fmla="*/ 51 h 54"/>
                <a:gd name="T8" fmla="*/ 28 w 38"/>
                <a:gd name="T9" fmla="*/ 52 h 54"/>
                <a:gd name="T10" fmla="*/ 16 w 38"/>
                <a:gd name="T11" fmla="*/ 47 h 54"/>
                <a:gd name="T12" fmla="*/ 0 w 38"/>
                <a:gd name="T13" fmla="*/ 8 h 54"/>
              </a:gdLst>
              <a:ahLst/>
              <a:cxnLst>
                <a:cxn ang="0">
                  <a:pos x="T0" y="T1"/>
                </a:cxn>
                <a:cxn ang="0">
                  <a:pos x="T2" y="T3"/>
                </a:cxn>
                <a:cxn ang="0">
                  <a:pos x="T4" y="T5"/>
                </a:cxn>
                <a:cxn ang="0">
                  <a:pos x="T6" y="T7"/>
                </a:cxn>
                <a:cxn ang="0">
                  <a:pos x="T8" y="T9"/>
                </a:cxn>
                <a:cxn ang="0">
                  <a:pos x="T10" y="T11"/>
                </a:cxn>
                <a:cxn ang="0">
                  <a:pos x="T12" y="T13"/>
                </a:cxn>
              </a:cxnLst>
              <a:rect l="0" t="0" r="r" b="b"/>
              <a:pathLst>
                <a:path w="38" h="54">
                  <a:moveTo>
                    <a:pt x="0" y="8"/>
                  </a:moveTo>
                  <a:cubicBezTo>
                    <a:pt x="20" y="0"/>
                    <a:pt x="20" y="0"/>
                    <a:pt x="20" y="0"/>
                  </a:cubicBezTo>
                  <a:cubicBezTo>
                    <a:pt x="36" y="39"/>
                    <a:pt x="36" y="39"/>
                    <a:pt x="36" y="39"/>
                  </a:cubicBezTo>
                  <a:cubicBezTo>
                    <a:pt x="38" y="43"/>
                    <a:pt x="36" y="49"/>
                    <a:pt x="31" y="51"/>
                  </a:cubicBezTo>
                  <a:cubicBezTo>
                    <a:pt x="28" y="52"/>
                    <a:pt x="28" y="52"/>
                    <a:pt x="28" y="52"/>
                  </a:cubicBezTo>
                  <a:cubicBezTo>
                    <a:pt x="24" y="54"/>
                    <a:pt x="18" y="52"/>
                    <a:pt x="16" y="47"/>
                  </a:cubicBezTo>
                  <a:lnTo>
                    <a:pt x="0" y="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4" name="Freeform 355">
              <a:extLst>
                <a:ext uri="{FF2B5EF4-FFF2-40B4-BE49-F238E27FC236}">
                  <a16:creationId xmlns:a16="http://schemas.microsoft.com/office/drawing/2014/main" id="{FA5512F3-319B-4176-9B8F-CB9BAF815490}"/>
                </a:ext>
              </a:extLst>
            </p:cNvPr>
            <p:cNvSpPr>
              <a:spLocks noEditPoints="1"/>
            </p:cNvSpPr>
            <p:nvPr/>
          </p:nvSpPr>
          <p:spPr bwMode="auto">
            <a:xfrm>
              <a:off x="2200275" y="4805363"/>
              <a:ext cx="411163" cy="517525"/>
            </a:xfrm>
            <a:custGeom>
              <a:avLst/>
              <a:gdLst>
                <a:gd name="T0" fmla="*/ 138 w 152"/>
                <a:gd name="T1" fmla="*/ 172 h 191"/>
                <a:gd name="T2" fmla="*/ 135 w 152"/>
                <a:gd name="T3" fmla="*/ 163 h 191"/>
                <a:gd name="T4" fmla="*/ 131 w 152"/>
                <a:gd name="T5" fmla="*/ 149 h 191"/>
                <a:gd name="T6" fmla="*/ 130 w 152"/>
                <a:gd name="T7" fmla="*/ 144 h 191"/>
                <a:gd name="T8" fmla="*/ 129 w 152"/>
                <a:gd name="T9" fmla="*/ 140 h 191"/>
                <a:gd name="T10" fmla="*/ 127 w 152"/>
                <a:gd name="T11" fmla="*/ 139 h 191"/>
                <a:gd name="T12" fmla="*/ 79 w 152"/>
                <a:gd name="T13" fmla="*/ 103 h 191"/>
                <a:gd name="T14" fmla="*/ 81 w 152"/>
                <a:gd name="T15" fmla="*/ 82 h 191"/>
                <a:gd name="T16" fmla="*/ 73 w 152"/>
                <a:gd name="T17" fmla="*/ 64 h 191"/>
                <a:gd name="T18" fmla="*/ 118 w 152"/>
                <a:gd name="T19" fmla="*/ 56 h 191"/>
                <a:gd name="T20" fmla="*/ 149 w 152"/>
                <a:gd name="T21" fmla="*/ 13 h 191"/>
                <a:gd name="T22" fmla="*/ 127 w 152"/>
                <a:gd name="T23" fmla="*/ 16 h 191"/>
                <a:gd name="T24" fmla="*/ 124 w 152"/>
                <a:gd name="T25" fmla="*/ 0 h 191"/>
                <a:gd name="T26" fmla="*/ 59 w 152"/>
                <a:gd name="T27" fmla="*/ 27 h 191"/>
                <a:gd name="T28" fmla="*/ 51 w 152"/>
                <a:gd name="T29" fmla="*/ 30 h 191"/>
                <a:gd name="T30" fmla="*/ 34 w 152"/>
                <a:gd name="T31" fmla="*/ 33 h 191"/>
                <a:gd name="T32" fmla="*/ 4 w 152"/>
                <a:gd name="T33" fmla="*/ 75 h 191"/>
                <a:gd name="T34" fmla="*/ 2 w 152"/>
                <a:gd name="T35" fmla="*/ 95 h 191"/>
                <a:gd name="T36" fmla="*/ 20 w 152"/>
                <a:gd name="T37" fmla="*/ 122 h 191"/>
                <a:gd name="T38" fmla="*/ 48 w 152"/>
                <a:gd name="T39" fmla="*/ 128 h 191"/>
                <a:gd name="T40" fmla="*/ 49 w 152"/>
                <a:gd name="T41" fmla="*/ 128 h 191"/>
                <a:gd name="T42" fmla="*/ 55 w 152"/>
                <a:gd name="T43" fmla="*/ 154 h 191"/>
                <a:gd name="T44" fmla="*/ 71 w 152"/>
                <a:gd name="T45" fmla="*/ 172 h 191"/>
                <a:gd name="T46" fmla="*/ 128 w 152"/>
                <a:gd name="T47" fmla="*/ 188 h 191"/>
                <a:gd name="T48" fmla="*/ 139 w 152"/>
                <a:gd name="T49" fmla="*/ 176 h 191"/>
                <a:gd name="T50" fmla="*/ 138 w 152"/>
                <a:gd name="T51" fmla="*/ 172 h 191"/>
                <a:gd name="T52" fmla="*/ 59 w 152"/>
                <a:gd name="T53" fmla="*/ 115 h 191"/>
                <a:gd name="T54" fmla="*/ 52 w 152"/>
                <a:gd name="T55" fmla="*/ 98 h 191"/>
                <a:gd name="T56" fmla="*/ 70 w 152"/>
                <a:gd name="T57" fmla="*/ 96 h 191"/>
                <a:gd name="T58" fmla="*/ 77 w 152"/>
                <a:gd name="T59" fmla="*/ 113 h 191"/>
                <a:gd name="T60" fmla="*/ 59 w 152"/>
                <a:gd name="T61" fmla="*/ 11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2" h="191">
                  <a:moveTo>
                    <a:pt x="138" y="172"/>
                  </a:moveTo>
                  <a:cubicBezTo>
                    <a:pt x="137" y="169"/>
                    <a:pt x="136" y="166"/>
                    <a:pt x="135" y="163"/>
                  </a:cubicBezTo>
                  <a:cubicBezTo>
                    <a:pt x="133" y="158"/>
                    <a:pt x="132" y="154"/>
                    <a:pt x="131" y="149"/>
                  </a:cubicBezTo>
                  <a:cubicBezTo>
                    <a:pt x="130" y="147"/>
                    <a:pt x="130" y="146"/>
                    <a:pt x="130" y="144"/>
                  </a:cubicBezTo>
                  <a:cubicBezTo>
                    <a:pt x="129" y="143"/>
                    <a:pt x="129" y="142"/>
                    <a:pt x="129" y="140"/>
                  </a:cubicBezTo>
                  <a:cubicBezTo>
                    <a:pt x="128" y="140"/>
                    <a:pt x="128" y="139"/>
                    <a:pt x="127" y="139"/>
                  </a:cubicBezTo>
                  <a:cubicBezTo>
                    <a:pt x="114" y="136"/>
                    <a:pt x="92" y="127"/>
                    <a:pt x="79" y="103"/>
                  </a:cubicBezTo>
                  <a:cubicBezTo>
                    <a:pt x="81" y="96"/>
                    <a:pt x="82" y="89"/>
                    <a:pt x="81" y="82"/>
                  </a:cubicBezTo>
                  <a:cubicBezTo>
                    <a:pt x="80" y="75"/>
                    <a:pt x="77" y="69"/>
                    <a:pt x="73" y="64"/>
                  </a:cubicBezTo>
                  <a:cubicBezTo>
                    <a:pt x="118" y="56"/>
                    <a:pt x="118" y="56"/>
                    <a:pt x="118" y="56"/>
                  </a:cubicBezTo>
                  <a:cubicBezTo>
                    <a:pt x="139" y="52"/>
                    <a:pt x="152" y="33"/>
                    <a:pt x="149" y="13"/>
                  </a:cubicBezTo>
                  <a:cubicBezTo>
                    <a:pt x="127" y="16"/>
                    <a:pt x="127" y="16"/>
                    <a:pt x="127" y="16"/>
                  </a:cubicBezTo>
                  <a:cubicBezTo>
                    <a:pt x="128" y="11"/>
                    <a:pt x="127" y="5"/>
                    <a:pt x="124" y="0"/>
                  </a:cubicBezTo>
                  <a:cubicBezTo>
                    <a:pt x="59" y="27"/>
                    <a:pt x="59" y="27"/>
                    <a:pt x="59" y="27"/>
                  </a:cubicBezTo>
                  <a:cubicBezTo>
                    <a:pt x="57" y="28"/>
                    <a:pt x="54" y="29"/>
                    <a:pt x="51" y="30"/>
                  </a:cubicBezTo>
                  <a:cubicBezTo>
                    <a:pt x="34" y="33"/>
                    <a:pt x="34" y="33"/>
                    <a:pt x="34" y="33"/>
                  </a:cubicBezTo>
                  <a:cubicBezTo>
                    <a:pt x="14" y="36"/>
                    <a:pt x="0" y="55"/>
                    <a:pt x="4" y="75"/>
                  </a:cubicBezTo>
                  <a:cubicBezTo>
                    <a:pt x="1" y="82"/>
                    <a:pt x="1" y="88"/>
                    <a:pt x="2" y="95"/>
                  </a:cubicBezTo>
                  <a:cubicBezTo>
                    <a:pt x="4" y="107"/>
                    <a:pt x="11" y="117"/>
                    <a:pt x="20" y="122"/>
                  </a:cubicBezTo>
                  <a:cubicBezTo>
                    <a:pt x="28" y="127"/>
                    <a:pt x="38" y="130"/>
                    <a:pt x="48" y="128"/>
                  </a:cubicBezTo>
                  <a:cubicBezTo>
                    <a:pt x="49" y="128"/>
                    <a:pt x="49" y="128"/>
                    <a:pt x="49" y="128"/>
                  </a:cubicBezTo>
                  <a:cubicBezTo>
                    <a:pt x="55" y="154"/>
                    <a:pt x="55" y="154"/>
                    <a:pt x="55" y="154"/>
                  </a:cubicBezTo>
                  <a:cubicBezTo>
                    <a:pt x="57" y="163"/>
                    <a:pt x="63" y="170"/>
                    <a:pt x="71" y="172"/>
                  </a:cubicBezTo>
                  <a:cubicBezTo>
                    <a:pt x="128" y="188"/>
                    <a:pt x="128" y="188"/>
                    <a:pt x="128" y="188"/>
                  </a:cubicBezTo>
                  <a:cubicBezTo>
                    <a:pt x="136" y="191"/>
                    <a:pt x="142" y="183"/>
                    <a:pt x="139" y="176"/>
                  </a:cubicBezTo>
                  <a:cubicBezTo>
                    <a:pt x="139" y="175"/>
                    <a:pt x="138" y="174"/>
                    <a:pt x="138" y="172"/>
                  </a:cubicBezTo>
                  <a:close/>
                  <a:moveTo>
                    <a:pt x="59" y="115"/>
                  </a:moveTo>
                  <a:cubicBezTo>
                    <a:pt x="52" y="110"/>
                    <a:pt x="50" y="103"/>
                    <a:pt x="52" y="98"/>
                  </a:cubicBezTo>
                  <a:cubicBezTo>
                    <a:pt x="55" y="89"/>
                    <a:pt x="65" y="86"/>
                    <a:pt x="70" y="96"/>
                  </a:cubicBezTo>
                  <a:cubicBezTo>
                    <a:pt x="74" y="102"/>
                    <a:pt x="77" y="108"/>
                    <a:pt x="77" y="113"/>
                  </a:cubicBezTo>
                  <a:cubicBezTo>
                    <a:pt x="78" y="119"/>
                    <a:pt x="66" y="119"/>
                    <a:pt x="59" y="115"/>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5" name="Freeform 356">
              <a:extLst>
                <a:ext uri="{FF2B5EF4-FFF2-40B4-BE49-F238E27FC236}">
                  <a16:creationId xmlns:a16="http://schemas.microsoft.com/office/drawing/2014/main" id="{96C2D3D9-3E4E-49BC-AB87-8A55504F0026}"/>
                </a:ext>
              </a:extLst>
            </p:cNvPr>
            <p:cNvSpPr>
              <a:spLocks/>
            </p:cNvSpPr>
            <p:nvPr/>
          </p:nvSpPr>
          <p:spPr bwMode="auto">
            <a:xfrm>
              <a:off x="2181225" y="5241925"/>
              <a:ext cx="1460500" cy="1090613"/>
            </a:xfrm>
            <a:custGeom>
              <a:avLst/>
              <a:gdLst>
                <a:gd name="T0" fmla="*/ 505 w 539"/>
                <a:gd name="T1" fmla="*/ 0 h 402"/>
                <a:gd name="T2" fmla="*/ 260 w 539"/>
                <a:gd name="T3" fmla="*/ 216 h 402"/>
                <a:gd name="T4" fmla="*/ 89 w 539"/>
                <a:gd name="T5" fmla="*/ 113 h 402"/>
                <a:gd name="T6" fmla="*/ 57 w 539"/>
                <a:gd name="T7" fmla="*/ 111 h 402"/>
                <a:gd name="T8" fmla="*/ 43 w 539"/>
                <a:gd name="T9" fmla="*/ 116 h 402"/>
                <a:gd name="T10" fmla="*/ 23 w 539"/>
                <a:gd name="T11" fmla="*/ 201 h 402"/>
                <a:gd name="T12" fmla="*/ 241 w 539"/>
                <a:gd name="T13" fmla="*/ 402 h 402"/>
                <a:gd name="T14" fmla="*/ 270 w 539"/>
                <a:gd name="T15" fmla="*/ 385 h 402"/>
                <a:gd name="T16" fmla="*/ 271 w 539"/>
                <a:gd name="T17" fmla="*/ 384 h 402"/>
                <a:gd name="T18" fmla="*/ 288 w 539"/>
                <a:gd name="T19" fmla="*/ 368 h 402"/>
                <a:gd name="T20" fmla="*/ 539 w 539"/>
                <a:gd name="T21" fmla="*/ 32 h 402"/>
                <a:gd name="T22" fmla="*/ 505 w 539"/>
                <a:gd name="T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402">
                  <a:moveTo>
                    <a:pt x="505" y="0"/>
                  </a:moveTo>
                  <a:cubicBezTo>
                    <a:pt x="426" y="80"/>
                    <a:pt x="328" y="154"/>
                    <a:pt x="260" y="216"/>
                  </a:cubicBezTo>
                  <a:cubicBezTo>
                    <a:pt x="225" y="178"/>
                    <a:pt x="170" y="144"/>
                    <a:pt x="89" y="113"/>
                  </a:cubicBezTo>
                  <a:cubicBezTo>
                    <a:pt x="79" y="109"/>
                    <a:pt x="68" y="109"/>
                    <a:pt x="57" y="111"/>
                  </a:cubicBezTo>
                  <a:cubicBezTo>
                    <a:pt x="52" y="113"/>
                    <a:pt x="47" y="114"/>
                    <a:pt x="43" y="116"/>
                  </a:cubicBezTo>
                  <a:cubicBezTo>
                    <a:pt x="9" y="130"/>
                    <a:pt x="0" y="173"/>
                    <a:pt x="23" y="201"/>
                  </a:cubicBezTo>
                  <a:cubicBezTo>
                    <a:pt x="101" y="291"/>
                    <a:pt x="175" y="368"/>
                    <a:pt x="241" y="402"/>
                  </a:cubicBezTo>
                  <a:cubicBezTo>
                    <a:pt x="252" y="397"/>
                    <a:pt x="262" y="391"/>
                    <a:pt x="270" y="385"/>
                  </a:cubicBezTo>
                  <a:cubicBezTo>
                    <a:pt x="270" y="384"/>
                    <a:pt x="270" y="384"/>
                    <a:pt x="271" y="384"/>
                  </a:cubicBezTo>
                  <a:cubicBezTo>
                    <a:pt x="277" y="379"/>
                    <a:pt x="283" y="373"/>
                    <a:pt x="288" y="368"/>
                  </a:cubicBezTo>
                  <a:cubicBezTo>
                    <a:pt x="341" y="310"/>
                    <a:pt x="430" y="161"/>
                    <a:pt x="539" y="32"/>
                  </a:cubicBezTo>
                  <a:lnTo>
                    <a:pt x="505"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47" name="TextBox 446">
            <a:extLst>
              <a:ext uri="{FF2B5EF4-FFF2-40B4-BE49-F238E27FC236}">
                <a16:creationId xmlns:a16="http://schemas.microsoft.com/office/drawing/2014/main" id="{B6F17440-5A24-43F9-95A4-30C3477140A6}"/>
              </a:ext>
            </a:extLst>
          </p:cNvPr>
          <p:cNvSpPr txBox="1"/>
          <p:nvPr/>
        </p:nvSpPr>
        <p:spPr>
          <a:xfrm>
            <a:off x="1530874" y="4289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Our new revolution is an online store</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448" name="TextBox 447">
            <a:extLst>
              <a:ext uri="{FF2B5EF4-FFF2-40B4-BE49-F238E27FC236}">
                <a16:creationId xmlns:a16="http://schemas.microsoft.com/office/drawing/2014/main" id="{34C0EA64-144B-4EED-B18A-83A72D34573E}"/>
              </a:ext>
            </a:extLst>
          </p:cNvPr>
          <p:cNvSpPr txBox="1"/>
          <p:nvPr/>
        </p:nvSpPr>
        <p:spPr>
          <a:xfrm>
            <a:off x="1435580"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449" name="TextBox 448">
            <a:extLst>
              <a:ext uri="{FF2B5EF4-FFF2-40B4-BE49-F238E27FC236}">
                <a16:creationId xmlns:a16="http://schemas.microsoft.com/office/drawing/2014/main" id="{2DFCDE61-B6F6-4C50-AB52-856966E2EFDE}"/>
              </a:ext>
            </a:extLst>
          </p:cNvPr>
          <p:cNvSpPr txBox="1"/>
          <p:nvPr/>
        </p:nvSpPr>
        <p:spPr>
          <a:xfrm>
            <a:off x="1923299" y="3654639"/>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chemeClr val="tx1">
                    <a:lumMod val="60000"/>
                    <a:lumOff val="40000"/>
                  </a:schemeClr>
                </a:solidFill>
                <a:effectLst/>
                <a:uLnTx/>
                <a:uFillTx/>
                <a:latin typeface="Calibri"/>
                <a:ea typeface="+mn-ea"/>
                <a:cs typeface="+mn-cs"/>
              </a:rPr>
              <a:t>Create your own advertising form on social network</a:t>
            </a:r>
          </a:p>
        </p:txBody>
      </p:sp>
      <p:sp>
        <p:nvSpPr>
          <p:cNvPr id="450" name="TextBox 449">
            <a:extLst>
              <a:ext uri="{FF2B5EF4-FFF2-40B4-BE49-F238E27FC236}">
                <a16:creationId xmlns:a16="http://schemas.microsoft.com/office/drawing/2014/main" id="{BAC55228-B223-408A-95EE-6D4114F49883}"/>
              </a:ext>
            </a:extLst>
          </p:cNvPr>
          <p:cNvSpPr txBox="1"/>
          <p:nvPr/>
        </p:nvSpPr>
        <p:spPr>
          <a:xfrm>
            <a:off x="4217430" y="8728511"/>
            <a:ext cx="2038237"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Go Shopping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97965448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27"/>
                                        </p:tgtEl>
                                        <p:attrNameLst>
                                          <p:attrName>style.visibility</p:attrName>
                                        </p:attrNameLst>
                                      </p:cBhvr>
                                      <p:to>
                                        <p:strVal val="visible"/>
                                      </p:to>
                                    </p:set>
                                    <p:anim calcmode="lin" valueType="num">
                                      <p:cBhvr additive="base">
                                        <p:cTn id="7" dur="1500" fill="hold"/>
                                        <p:tgtEl>
                                          <p:spTgt spid="427"/>
                                        </p:tgtEl>
                                        <p:attrNameLst>
                                          <p:attrName>ppt_x</p:attrName>
                                        </p:attrNameLst>
                                      </p:cBhvr>
                                      <p:tavLst>
                                        <p:tav tm="0">
                                          <p:val>
                                            <p:strVal val="1+#ppt_w/2"/>
                                          </p:val>
                                        </p:tav>
                                        <p:tav tm="100000">
                                          <p:val>
                                            <p:strVal val="#ppt_x"/>
                                          </p:val>
                                        </p:tav>
                                      </p:tavLst>
                                    </p:anim>
                                    <p:anim calcmode="lin" valueType="num">
                                      <p:cBhvr additive="base">
                                        <p:cTn id="8" dur="1500" fill="hold"/>
                                        <p:tgtEl>
                                          <p:spTgt spid="42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426"/>
                                        </p:tgtEl>
                                        <p:attrNameLst>
                                          <p:attrName>style.visibility</p:attrName>
                                        </p:attrNameLst>
                                      </p:cBhvr>
                                      <p:to>
                                        <p:strVal val="visible"/>
                                      </p:to>
                                    </p:set>
                                    <p:anim calcmode="lin" valueType="num">
                                      <p:cBhvr additive="base">
                                        <p:cTn id="11" dur="1500" fill="hold"/>
                                        <p:tgtEl>
                                          <p:spTgt spid="426"/>
                                        </p:tgtEl>
                                        <p:attrNameLst>
                                          <p:attrName>ppt_x</p:attrName>
                                        </p:attrNameLst>
                                      </p:cBhvr>
                                      <p:tavLst>
                                        <p:tav tm="0">
                                          <p:val>
                                            <p:strVal val="1+#ppt_w/2"/>
                                          </p:val>
                                        </p:tav>
                                        <p:tav tm="100000">
                                          <p:val>
                                            <p:strVal val="#ppt_x"/>
                                          </p:val>
                                        </p:tav>
                                      </p:tavLst>
                                    </p:anim>
                                    <p:anim calcmode="lin" valueType="num">
                                      <p:cBhvr additive="base">
                                        <p:cTn id="12" dur="1500" fill="hold"/>
                                        <p:tgtEl>
                                          <p:spTgt spid="4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425"/>
                                        </p:tgtEl>
                                        <p:attrNameLst>
                                          <p:attrName>style.visibility</p:attrName>
                                        </p:attrNameLst>
                                      </p:cBhvr>
                                      <p:to>
                                        <p:strVal val="visible"/>
                                      </p:to>
                                    </p:set>
                                    <p:anim calcmode="lin" valueType="num">
                                      <p:cBhvr additive="base">
                                        <p:cTn id="15" dur="1500" fill="hold"/>
                                        <p:tgtEl>
                                          <p:spTgt spid="425"/>
                                        </p:tgtEl>
                                        <p:attrNameLst>
                                          <p:attrName>ppt_x</p:attrName>
                                        </p:attrNameLst>
                                      </p:cBhvr>
                                      <p:tavLst>
                                        <p:tav tm="0">
                                          <p:val>
                                            <p:strVal val="1+#ppt_w/2"/>
                                          </p:val>
                                        </p:tav>
                                        <p:tav tm="100000">
                                          <p:val>
                                            <p:strVal val="#ppt_x"/>
                                          </p:val>
                                        </p:tav>
                                      </p:tavLst>
                                    </p:anim>
                                    <p:anim calcmode="lin" valueType="num">
                                      <p:cBhvr additive="base">
                                        <p:cTn id="16" dur="1500" fill="hold"/>
                                        <p:tgtEl>
                                          <p:spTgt spid="42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50"/>
                                  </p:stCondLst>
                                  <p:childTnLst>
                                    <p:set>
                                      <p:cBhvr>
                                        <p:cTn id="18" dur="1" fill="hold">
                                          <p:stCondLst>
                                            <p:cond delay="0"/>
                                          </p:stCondLst>
                                        </p:cTn>
                                        <p:tgtEl>
                                          <p:spTgt spid="422"/>
                                        </p:tgtEl>
                                        <p:attrNameLst>
                                          <p:attrName>style.visibility</p:attrName>
                                        </p:attrNameLst>
                                      </p:cBhvr>
                                      <p:to>
                                        <p:strVal val="visible"/>
                                      </p:to>
                                    </p:set>
                                    <p:anim calcmode="lin" valueType="num">
                                      <p:cBhvr additive="base">
                                        <p:cTn id="19" dur="1000" fill="hold"/>
                                        <p:tgtEl>
                                          <p:spTgt spid="422"/>
                                        </p:tgtEl>
                                        <p:attrNameLst>
                                          <p:attrName>ppt_x</p:attrName>
                                        </p:attrNameLst>
                                      </p:cBhvr>
                                      <p:tavLst>
                                        <p:tav tm="0">
                                          <p:val>
                                            <p:strVal val="1+#ppt_w/2"/>
                                          </p:val>
                                        </p:tav>
                                        <p:tav tm="100000">
                                          <p:val>
                                            <p:strVal val="#ppt_x"/>
                                          </p:val>
                                        </p:tav>
                                      </p:tavLst>
                                    </p:anim>
                                    <p:anim calcmode="lin" valueType="num">
                                      <p:cBhvr additive="base">
                                        <p:cTn id="20" dur="1000" fill="hold"/>
                                        <p:tgtEl>
                                          <p:spTgt spid="4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900"/>
                                  </p:stCondLst>
                                  <p:childTnLst>
                                    <p:set>
                                      <p:cBhvr>
                                        <p:cTn id="22" dur="1" fill="hold">
                                          <p:stCondLst>
                                            <p:cond delay="0"/>
                                          </p:stCondLst>
                                        </p:cTn>
                                        <p:tgtEl>
                                          <p:spTgt spid="421"/>
                                        </p:tgtEl>
                                        <p:attrNameLst>
                                          <p:attrName>style.visibility</p:attrName>
                                        </p:attrNameLst>
                                      </p:cBhvr>
                                      <p:to>
                                        <p:strVal val="visible"/>
                                      </p:to>
                                    </p:set>
                                    <p:anim calcmode="lin" valueType="num">
                                      <p:cBhvr additive="base">
                                        <p:cTn id="23" dur="1000" fill="hold"/>
                                        <p:tgtEl>
                                          <p:spTgt spid="421"/>
                                        </p:tgtEl>
                                        <p:attrNameLst>
                                          <p:attrName>ppt_x</p:attrName>
                                        </p:attrNameLst>
                                      </p:cBhvr>
                                      <p:tavLst>
                                        <p:tav tm="0">
                                          <p:val>
                                            <p:strVal val="1+#ppt_w/2"/>
                                          </p:val>
                                        </p:tav>
                                        <p:tav tm="100000">
                                          <p:val>
                                            <p:strVal val="#ppt_x"/>
                                          </p:val>
                                        </p:tav>
                                      </p:tavLst>
                                    </p:anim>
                                    <p:anim calcmode="lin" valueType="num">
                                      <p:cBhvr additive="base">
                                        <p:cTn id="24" dur="1000" fill="hold"/>
                                        <p:tgtEl>
                                          <p:spTgt spid="42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200"/>
                                  </p:stCondLst>
                                  <p:childTnLst>
                                    <p:set>
                                      <p:cBhvr>
                                        <p:cTn id="26" dur="1" fill="hold">
                                          <p:stCondLst>
                                            <p:cond delay="0"/>
                                          </p:stCondLst>
                                        </p:cTn>
                                        <p:tgtEl>
                                          <p:spTgt spid="420"/>
                                        </p:tgtEl>
                                        <p:attrNameLst>
                                          <p:attrName>style.visibility</p:attrName>
                                        </p:attrNameLst>
                                      </p:cBhvr>
                                      <p:to>
                                        <p:strVal val="visible"/>
                                      </p:to>
                                    </p:set>
                                    <p:anim calcmode="lin" valueType="num">
                                      <p:cBhvr additive="base">
                                        <p:cTn id="27" dur="1000" fill="hold"/>
                                        <p:tgtEl>
                                          <p:spTgt spid="420"/>
                                        </p:tgtEl>
                                        <p:attrNameLst>
                                          <p:attrName>ppt_x</p:attrName>
                                        </p:attrNameLst>
                                      </p:cBhvr>
                                      <p:tavLst>
                                        <p:tav tm="0">
                                          <p:val>
                                            <p:strVal val="1+#ppt_w/2"/>
                                          </p:val>
                                        </p:tav>
                                        <p:tav tm="100000">
                                          <p:val>
                                            <p:strVal val="#ppt_x"/>
                                          </p:val>
                                        </p:tav>
                                      </p:tavLst>
                                    </p:anim>
                                    <p:anim calcmode="lin" valueType="num">
                                      <p:cBhvr additive="base">
                                        <p:cTn id="28" dur="1000" fill="hold"/>
                                        <p:tgtEl>
                                          <p:spTgt spid="420"/>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500"/>
                                  </p:stCondLst>
                                  <p:childTnLst>
                                    <p:set>
                                      <p:cBhvr>
                                        <p:cTn id="30" dur="1" fill="hold">
                                          <p:stCondLst>
                                            <p:cond delay="0"/>
                                          </p:stCondLst>
                                        </p:cTn>
                                        <p:tgtEl>
                                          <p:spTgt spid="417"/>
                                        </p:tgtEl>
                                        <p:attrNameLst>
                                          <p:attrName>style.visibility</p:attrName>
                                        </p:attrNameLst>
                                      </p:cBhvr>
                                      <p:to>
                                        <p:strVal val="visible"/>
                                      </p:to>
                                    </p:set>
                                    <p:anim calcmode="lin" valueType="num">
                                      <p:cBhvr additive="base">
                                        <p:cTn id="31" dur="1000" fill="hold"/>
                                        <p:tgtEl>
                                          <p:spTgt spid="417"/>
                                        </p:tgtEl>
                                        <p:attrNameLst>
                                          <p:attrName>ppt_x</p:attrName>
                                        </p:attrNameLst>
                                      </p:cBhvr>
                                      <p:tavLst>
                                        <p:tav tm="0">
                                          <p:val>
                                            <p:strVal val="1+#ppt_w/2"/>
                                          </p:val>
                                        </p:tav>
                                        <p:tav tm="100000">
                                          <p:val>
                                            <p:strVal val="#ppt_x"/>
                                          </p:val>
                                        </p:tav>
                                      </p:tavLst>
                                    </p:anim>
                                    <p:anim calcmode="lin" valueType="num">
                                      <p:cBhvr additive="base">
                                        <p:cTn id="32" dur="1000" fill="hold"/>
                                        <p:tgtEl>
                                          <p:spTgt spid="41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1700"/>
                                  </p:stCondLst>
                                  <p:childTnLst>
                                    <p:set>
                                      <p:cBhvr>
                                        <p:cTn id="34" dur="1" fill="hold">
                                          <p:stCondLst>
                                            <p:cond delay="0"/>
                                          </p:stCondLst>
                                        </p:cTn>
                                        <p:tgtEl>
                                          <p:spTgt spid="424"/>
                                        </p:tgtEl>
                                        <p:attrNameLst>
                                          <p:attrName>style.visibility</p:attrName>
                                        </p:attrNameLst>
                                      </p:cBhvr>
                                      <p:to>
                                        <p:strVal val="visible"/>
                                      </p:to>
                                    </p:set>
                                    <p:anim calcmode="lin" valueType="num">
                                      <p:cBhvr additive="base">
                                        <p:cTn id="35" dur="1000" fill="hold"/>
                                        <p:tgtEl>
                                          <p:spTgt spid="424"/>
                                        </p:tgtEl>
                                        <p:attrNameLst>
                                          <p:attrName>ppt_x</p:attrName>
                                        </p:attrNameLst>
                                      </p:cBhvr>
                                      <p:tavLst>
                                        <p:tav tm="0">
                                          <p:val>
                                            <p:strVal val="1+#ppt_w/2"/>
                                          </p:val>
                                        </p:tav>
                                        <p:tav tm="100000">
                                          <p:val>
                                            <p:strVal val="#ppt_x"/>
                                          </p:val>
                                        </p:tav>
                                      </p:tavLst>
                                    </p:anim>
                                    <p:anim calcmode="lin" valueType="num">
                                      <p:cBhvr additive="base">
                                        <p:cTn id="36" dur="1000" fill="hold"/>
                                        <p:tgtEl>
                                          <p:spTgt spid="42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800"/>
                                  </p:stCondLst>
                                  <p:childTnLst>
                                    <p:set>
                                      <p:cBhvr>
                                        <p:cTn id="38" dur="1" fill="hold">
                                          <p:stCondLst>
                                            <p:cond delay="0"/>
                                          </p:stCondLst>
                                        </p:cTn>
                                        <p:tgtEl>
                                          <p:spTgt spid="423"/>
                                        </p:tgtEl>
                                        <p:attrNameLst>
                                          <p:attrName>style.visibility</p:attrName>
                                        </p:attrNameLst>
                                      </p:cBhvr>
                                      <p:to>
                                        <p:strVal val="visible"/>
                                      </p:to>
                                    </p:set>
                                    <p:anim calcmode="lin" valueType="num">
                                      <p:cBhvr additive="base">
                                        <p:cTn id="39" dur="1000" fill="hold"/>
                                        <p:tgtEl>
                                          <p:spTgt spid="423"/>
                                        </p:tgtEl>
                                        <p:attrNameLst>
                                          <p:attrName>ppt_x</p:attrName>
                                        </p:attrNameLst>
                                      </p:cBhvr>
                                      <p:tavLst>
                                        <p:tav tm="0">
                                          <p:val>
                                            <p:strVal val="1+#ppt_w/2"/>
                                          </p:val>
                                        </p:tav>
                                        <p:tav tm="100000">
                                          <p:val>
                                            <p:strVal val="#ppt_x"/>
                                          </p:val>
                                        </p:tav>
                                      </p:tavLst>
                                    </p:anim>
                                    <p:anim calcmode="lin" valueType="num">
                                      <p:cBhvr additive="base">
                                        <p:cTn id="40" dur="1000" fill="hold"/>
                                        <p:tgtEl>
                                          <p:spTgt spid="4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2000"/>
                                  </p:stCondLst>
                                  <p:childTnLst>
                                    <p:set>
                                      <p:cBhvr>
                                        <p:cTn id="42" dur="1" fill="hold">
                                          <p:stCondLst>
                                            <p:cond delay="0"/>
                                          </p:stCondLst>
                                        </p:cTn>
                                        <p:tgtEl>
                                          <p:spTgt spid="419"/>
                                        </p:tgtEl>
                                        <p:attrNameLst>
                                          <p:attrName>style.visibility</p:attrName>
                                        </p:attrNameLst>
                                      </p:cBhvr>
                                      <p:to>
                                        <p:strVal val="visible"/>
                                      </p:to>
                                    </p:set>
                                    <p:anim calcmode="lin" valueType="num">
                                      <p:cBhvr additive="base">
                                        <p:cTn id="43" dur="1000" fill="hold"/>
                                        <p:tgtEl>
                                          <p:spTgt spid="419"/>
                                        </p:tgtEl>
                                        <p:attrNameLst>
                                          <p:attrName>ppt_x</p:attrName>
                                        </p:attrNameLst>
                                      </p:cBhvr>
                                      <p:tavLst>
                                        <p:tav tm="0">
                                          <p:val>
                                            <p:strVal val="1+#ppt_w/2"/>
                                          </p:val>
                                        </p:tav>
                                        <p:tav tm="100000">
                                          <p:val>
                                            <p:strVal val="#ppt_x"/>
                                          </p:val>
                                        </p:tav>
                                      </p:tavLst>
                                    </p:anim>
                                    <p:anim calcmode="lin" valueType="num">
                                      <p:cBhvr additive="base">
                                        <p:cTn id="44" dur="1000" fill="hold"/>
                                        <p:tgtEl>
                                          <p:spTgt spid="419"/>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2200"/>
                                  </p:stCondLst>
                                  <p:childTnLst>
                                    <p:set>
                                      <p:cBhvr>
                                        <p:cTn id="46" dur="1" fill="hold">
                                          <p:stCondLst>
                                            <p:cond delay="0"/>
                                          </p:stCondLst>
                                        </p:cTn>
                                        <p:tgtEl>
                                          <p:spTgt spid="416"/>
                                        </p:tgtEl>
                                        <p:attrNameLst>
                                          <p:attrName>style.visibility</p:attrName>
                                        </p:attrNameLst>
                                      </p:cBhvr>
                                      <p:to>
                                        <p:strVal val="visible"/>
                                      </p:to>
                                    </p:set>
                                    <p:anim calcmode="lin" valueType="num">
                                      <p:cBhvr additive="base">
                                        <p:cTn id="47" dur="1000" fill="hold"/>
                                        <p:tgtEl>
                                          <p:spTgt spid="416"/>
                                        </p:tgtEl>
                                        <p:attrNameLst>
                                          <p:attrName>ppt_x</p:attrName>
                                        </p:attrNameLst>
                                      </p:cBhvr>
                                      <p:tavLst>
                                        <p:tav tm="0">
                                          <p:val>
                                            <p:strVal val="1+#ppt_w/2"/>
                                          </p:val>
                                        </p:tav>
                                        <p:tav tm="100000">
                                          <p:val>
                                            <p:strVal val="#ppt_x"/>
                                          </p:val>
                                        </p:tav>
                                      </p:tavLst>
                                    </p:anim>
                                    <p:anim calcmode="lin" valueType="num">
                                      <p:cBhvr additive="base">
                                        <p:cTn id="48" dur="1000" fill="hold"/>
                                        <p:tgtEl>
                                          <p:spTgt spid="416"/>
                                        </p:tgtEl>
                                        <p:attrNameLst>
                                          <p:attrName>ppt_y</p:attrName>
                                        </p:attrNameLst>
                                      </p:cBhvr>
                                      <p:tavLst>
                                        <p:tav tm="0">
                                          <p:val>
                                            <p:strVal val="#ppt_y"/>
                                          </p:val>
                                        </p:tav>
                                        <p:tav tm="100000">
                                          <p:val>
                                            <p:strVal val="#ppt_y"/>
                                          </p:val>
                                        </p:tav>
                                      </p:tavLst>
                                    </p:anim>
                                  </p:childTnLst>
                                </p:cTn>
                              </p:par>
                            </p:childTnLst>
                          </p:cTn>
                        </p:par>
                        <p:par>
                          <p:cTn id="49" fill="hold">
                            <p:stCondLst>
                              <p:cond delay="3200"/>
                            </p:stCondLst>
                            <p:childTnLst>
                              <p:par>
                                <p:cTn id="50" presetID="2" presetClass="entr" presetSubtype="4" decel="100000" fill="hold" grpId="0" nodeType="afterEffect">
                                  <p:stCondLst>
                                    <p:cond delay="0"/>
                                  </p:stCondLst>
                                  <p:childTnLst>
                                    <p:set>
                                      <p:cBhvr>
                                        <p:cTn id="51" dur="1" fill="hold">
                                          <p:stCondLst>
                                            <p:cond delay="0"/>
                                          </p:stCondLst>
                                        </p:cTn>
                                        <p:tgtEl>
                                          <p:spTgt spid="449"/>
                                        </p:tgtEl>
                                        <p:attrNameLst>
                                          <p:attrName>style.visibility</p:attrName>
                                        </p:attrNameLst>
                                      </p:cBhvr>
                                      <p:to>
                                        <p:strVal val="visible"/>
                                      </p:to>
                                    </p:set>
                                    <p:anim calcmode="lin" valueType="num">
                                      <p:cBhvr additive="base">
                                        <p:cTn id="52" dur="1000" fill="hold"/>
                                        <p:tgtEl>
                                          <p:spTgt spid="449"/>
                                        </p:tgtEl>
                                        <p:attrNameLst>
                                          <p:attrName>ppt_x</p:attrName>
                                        </p:attrNameLst>
                                      </p:cBhvr>
                                      <p:tavLst>
                                        <p:tav tm="0">
                                          <p:val>
                                            <p:strVal val="#ppt_x"/>
                                          </p:val>
                                        </p:tav>
                                        <p:tav tm="100000">
                                          <p:val>
                                            <p:strVal val="#ppt_x"/>
                                          </p:val>
                                        </p:tav>
                                      </p:tavLst>
                                    </p:anim>
                                    <p:anim calcmode="lin" valueType="num">
                                      <p:cBhvr additive="base">
                                        <p:cTn id="53" dur="1000" fill="hold"/>
                                        <p:tgtEl>
                                          <p:spTgt spid="449"/>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100"/>
                                  </p:stCondLst>
                                  <p:childTnLst>
                                    <p:set>
                                      <p:cBhvr>
                                        <p:cTn id="55" dur="1" fill="hold">
                                          <p:stCondLst>
                                            <p:cond delay="0"/>
                                          </p:stCondLst>
                                        </p:cTn>
                                        <p:tgtEl>
                                          <p:spTgt spid="447"/>
                                        </p:tgtEl>
                                        <p:attrNameLst>
                                          <p:attrName>style.visibility</p:attrName>
                                        </p:attrNameLst>
                                      </p:cBhvr>
                                      <p:to>
                                        <p:strVal val="visible"/>
                                      </p:to>
                                    </p:set>
                                    <p:anim calcmode="lin" valueType="num">
                                      <p:cBhvr additive="base">
                                        <p:cTn id="56" dur="1000" fill="hold"/>
                                        <p:tgtEl>
                                          <p:spTgt spid="447"/>
                                        </p:tgtEl>
                                        <p:attrNameLst>
                                          <p:attrName>ppt_x</p:attrName>
                                        </p:attrNameLst>
                                      </p:cBhvr>
                                      <p:tavLst>
                                        <p:tav tm="0">
                                          <p:val>
                                            <p:strVal val="#ppt_x"/>
                                          </p:val>
                                        </p:tav>
                                        <p:tav tm="100000">
                                          <p:val>
                                            <p:strVal val="#ppt_x"/>
                                          </p:val>
                                        </p:tav>
                                      </p:tavLst>
                                    </p:anim>
                                    <p:anim calcmode="lin" valueType="num">
                                      <p:cBhvr additive="base">
                                        <p:cTn id="57" dur="1000" fill="hold"/>
                                        <p:tgtEl>
                                          <p:spTgt spid="447"/>
                                        </p:tgtEl>
                                        <p:attrNameLst>
                                          <p:attrName>ppt_y</p:attrName>
                                        </p:attrNameLst>
                                      </p:cBhvr>
                                      <p:tavLst>
                                        <p:tav tm="0">
                                          <p:val>
                                            <p:strVal val="1+#ppt_h/2"/>
                                          </p:val>
                                        </p:tav>
                                        <p:tav tm="100000">
                                          <p:val>
                                            <p:strVal val="#ppt_y"/>
                                          </p:val>
                                        </p:tav>
                                      </p:tavLst>
                                    </p:anim>
                                  </p:childTnLst>
                                </p:cTn>
                              </p:par>
                              <p:par>
                                <p:cTn id="58" presetID="2" presetClass="entr" presetSubtype="4" decel="100000" fill="hold" grpId="0" nodeType="withEffect">
                                  <p:stCondLst>
                                    <p:cond delay="200"/>
                                  </p:stCondLst>
                                  <p:childTnLst>
                                    <p:set>
                                      <p:cBhvr>
                                        <p:cTn id="59" dur="1" fill="hold">
                                          <p:stCondLst>
                                            <p:cond delay="0"/>
                                          </p:stCondLst>
                                        </p:cTn>
                                        <p:tgtEl>
                                          <p:spTgt spid="448"/>
                                        </p:tgtEl>
                                        <p:attrNameLst>
                                          <p:attrName>style.visibility</p:attrName>
                                        </p:attrNameLst>
                                      </p:cBhvr>
                                      <p:to>
                                        <p:strVal val="visible"/>
                                      </p:to>
                                    </p:set>
                                    <p:anim calcmode="lin" valueType="num">
                                      <p:cBhvr additive="base">
                                        <p:cTn id="60" dur="1000" fill="hold"/>
                                        <p:tgtEl>
                                          <p:spTgt spid="448"/>
                                        </p:tgtEl>
                                        <p:attrNameLst>
                                          <p:attrName>ppt_x</p:attrName>
                                        </p:attrNameLst>
                                      </p:cBhvr>
                                      <p:tavLst>
                                        <p:tav tm="0">
                                          <p:val>
                                            <p:strVal val="#ppt_x"/>
                                          </p:val>
                                        </p:tav>
                                        <p:tav tm="100000">
                                          <p:val>
                                            <p:strVal val="#ppt_x"/>
                                          </p:val>
                                        </p:tav>
                                      </p:tavLst>
                                    </p:anim>
                                    <p:anim calcmode="lin" valueType="num">
                                      <p:cBhvr additive="base">
                                        <p:cTn id="61" dur="1000" fill="hold"/>
                                        <p:tgtEl>
                                          <p:spTgt spid="448"/>
                                        </p:tgtEl>
                                        <p:attrNameLst>
                                          <p:attrName>ppt_y</p:attrName>
                                        </p:attrNameLst>
                                      </p:cBhvr>
                                      <p:tavLst>
                                        <p:tav tm="0">
                                          <p:val>
                                            <p:strVal val="1+#ppt_h/2"/>
                                          </p:val>
                                        </p:tav>
                                        <p:tav tm="100000">
                                          <p:val>
                                            <p:strVal val="#ppt_y"/>
                                          </p:val>
                                        </p:tav>
                                      </p:tavLst>
                                    </p:anim>
                                  </p:childTnLst>
                                </p:cTn>
                              </p:par>
                              <p:par>
                                <p:cTn id="62" presetID="2" presetClass="entr" presetSubtype="4" decel="100000" fill="hold" grpId="0" nodeType="withEffect">
                                  <p:stCondLst>
                                    <p:cond delay="300"/>
                                  </p:stCondLst>
                                  <p:childTnLst>
                                    <p:set>
                                      <p:cBhvr>
                                        <p:cTn id="63" dur="1" fill="hold">
                                          <p:stCondLst>
                                            <p:cond delay="0"/>
                                          </p:stCondLst>
                                        </p:cTn>
                                        <p:tgtEl>
                                          <p:spTgt spid="450"/>
                                        </p:tgtEl>
                                        <p:attrNameLst>
                                          <p:attrName>style.visibility</p:attrName>
                                        </p:attrNameLst>
                                      </p:cBhvr>
                                      <p:to>
                                        <p:strVal val="visible"/>
                                      </p:to>
                                    </p:set>
                                    <p:anim calcmode="lin" valueType="num">
                                      <p:cBhvr additive="base">
                                        <p:cTn id="64" dur="1000" fill="hold"/>
                                        <p:tgtEl>
                                          <p:spTgt spid="450"/>
                                        </p:tgtEl>
                                        <p:attrNameLst>
                                          <p:attrName>ppt_x</p:attrName>
                                        </p:attrNameLst>
                                      </p:cBhvr>
                                      <p:tavLst>
                                        <p:tav tm="0">
                                          <p:val>
                                            <p:strVal val="#ppt_x"/>
                                          </p:val>
                                        </p:tav>
                                        <p:tav tm="100000">
                                          <p:val>
                                            <p:strVal val="#ppt_x"/>
                                          </p:val>
                                        </p:tav>
                                      </p:tavLst>
                                    </p:anim>
                                    <p:anim calcmode="lin" valueType="num">
                                      <p:cBhvr additive="base">
                                        <p:cTn id="65" dur="1000" fill="hold"/>
                                        <p:tgtEl>
                                          <p:spTgt spid="4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animBg="1"/>
      <p:bldP spid="426" grpId="0" animBg="1"/>
      <p:bldP spid="427" grpId="0" animBg="1"/>
      <p:bldP spid="447" grpId="0"/>
      <p:bldP spid="448" grpId="0"/>
      <p:bldP spid="449" grpId="0"/>
      <p:bldP spid="45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6" name="Rectangle 225">
            <a:extLst>
              <a:ext uri="{FF2B5EF4-FFF2-40B4-BE49-F238E27FC236}">
                <a16:creationId xmlns:a16="http://schemas.microsoft.com/office/drawing/2014/main" id="{21D9F8BE-B6C9-4904-BEFD-14E3A72E2C95}"/>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27" name="Freeform: Shape 226">
            <a:extLst>
              <a:ext uri="{FF2B5EF4-FFF2-40B4-BE49-F238E27FC236}">
                <a16:creationId xmlns:a16="http://schemas.microsoft.com/office/drawing/2014/main" id="{19AAF28B-A21C-4194-958D-BA2D6D1A5BCB}"/>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nvGrpSpPr>
          <p:cNvPr id="215" name="Group 214">
            <a:extLst>
              <a:ext uri="{FF2B5EF4-FFF2-40B4-BE49-F238E27FC236}">
                <a16:creationId xmlns:a16="http://schemas.microsoft.com/office/drawing/2014/main" id="{386460B1-A8F6-4ED0-8A67-908468C1069F}"/>
              </a:ext>
            </a:extLst>
          </p:cNvPr>
          <p:cNvGrpSpPr/>
          <p:nvPr/>
        </p:nvGrpSpPr>
        <p:grpSpPr>
          <a:xfrm>
            <a:off x="5608089" y="5060557"/>
            <a:ext cx="2297482" cy="4581124"/>
            <a:chOff x="10658584" y="5060557"/>
            <a:chExt cx="2297482" cy="4581124"/>
          </a:xfrm>
        </p:grpSpPr>
        <p:sp>
          <p:nvSpPr>
            <p:cNvPr id="4" name="Freeform: Shape 3">
              <a:extLst>
                <a:ext uri="{FF2B5EF4-FFF2-40B4-BE49-F238E27FC236}">
                  <a16:creationId xmlns:a16="http://schemas.microsoft.com/office/drawing/2014/main" id="{62FEBE3D-710E-410B-BD20-673D1D2B36E0}"/>
                </a:ext>
              </a:extLst>
            </p:cNvPr>
            <p:cNvSpPr/>
            <p:nvPr/>
          </p:nvSpPr>
          <p:spPr>
            <a:xfrm>
              <a:off x="10658584" y="5060557"/>
              <a:ext cx="1981200" cy="4019550"/>
            </a:xfrm>
            <a:custGeom>
              <a:avLst/>
              <a:gdLst>
                <a:gd name="connsiteX0" fmla="*/ 1339740 w 1981200"/>
                <a:gd name="connsiteY0" fmla="*/ 1952700 h 4019550"/>
                <a:gd name="connsiteX1" fmla="*/ 1494045 w 1981200"/>
                <a:gd name="connsiteY1" fmla="*/ 1421205 h 4019550"/>
                <a:gd name="connsiteX2" fmla="*/ 1206390 w 1981200"/>
                <a:gd name="connsiteY2" fmla="*/ 811605 h 4019550"/>
                <a:gd name="connsiteX3" fmla="*/ 1358790 w 1981200"/>
                <a:gd name="connsiteY3" fmla="*/ 483945 h 4019550"/>
                <a:gd name="connsiteX4" fmla="*/ 953978 w 1981200"/>
                <a:gd name="connsiteY4" fmla="*/ 8647 h 4019550"/>
                <a:gd name="connsiteX5" fmla="*/ 478680 w 1981200"/>
                <a:gd name="connsiteY5" fmla="*/ 413460 h 4019550"/>
                <a:gd name="connsiteX6" fmla="*/ 531067 w 1981200"/>
                <a:gd name="connsiteY6" fmla="*/ 660157 h 4019550"/>
                <a:gd name="connsiteX7" fmla="*/ 78630 w 1981200"/>
                <a:gd name="connsiteY7" fmla="*/ 1300237 h 4019550"/>
                <a:gd name="connsiteX8" fmla="*/ 361522 w 1981200"/>
                <a:gd name="connsiteY8" fmla="*/ 2070810 h 4019550"/>
                <a:gd name="connsiteX9" fmla="*/ 7192 w 1981200"/>
                <a:gd name="connsiteY9" fmla="*/ 2868052 h 4019550"/>
                <a:gd name="connsiteX10" fmla="*/ 1152098 w 1981200"/>
                <a:gd name="connsiteY10" fmla="*/ 4008195 h 4019550"/>
                <a:gd name="connsiteX11" fmla="*/ 1960770 w 1981200"/>
                <a:gd name="connsiteY11" fmla="*/ 2729940 h 4019550"/>
                <a:gd name="connsiteX12" fmla="*/ 1339740 w 1981200"/>
                <a:gd name="connsiteY12" fmla="*/ 1952700 h 401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1200" h="4019550">
                  <a:moveTo>
                    <a:pt x="1339740" y="1952700"/>
                  </a:moveTo>
                  <a:cubicBezTo>
                    <a:pt x="1314975" y="1673617"/>
                    <a:pt x="1495950" y="1753627"/>
                    <a:pt x="1494045" y="1421205"/>
                  </a:cubicBezTo>
                  <a:cubicBezTo>
                    <a:pt x="1492140" y="1130692"/>
                    <a:pt x="1211153" y="968767"/>
                    <a:pt x="1206390" y="811605"/>
                  </a:cubicBezTo>
                  <a:cubicBezTo>
                    <a:pt x="1202580" y="654442"/>
                    <a:pt x="1352123" y="572527"/>
                    <a:pt x="1358790" y="483945"/>
                  </a:cubicBezTo>
                  <a:cubicBezTo>
                    <a:pt x="1378792" y="241057"/>
                    <a:pt x="1196865" y="27697"/>
                    <a:pt x="953978" y="8647"/>
                  </a:cubicBezTo>
                  <a:cubicBezTo>
                    <a:pt x="711090" y="-11355"/>
                    <a:pt x="497730" y="170572"/>
                    <a:pt x="478680" y="413460"/>
                  </a:cubicBezTo>
                  <a:cubicBezTo>
                    <a:pt x="471060" y="502995"/>
                    <a:pt x="527258" y="522045"/>
                    <a:pt x="531067" y="660157"/>
                  </a:cubicBezTo>
                  <a:cubicBezTo>
                    <a:pt x="534878" y="798270"/>
                    <a:pt x="34815" y="1012582"/>
                    <a:pt x="78630" y="1300237"/>
                  </a:cubicBezTo>
                  <a:cubicBezTo>
                    <a:pt x="122445" y="1589798"/>
                    <a:pt x="378667" y="1722195"/>
                    <a:pt x="361522" y="2070810"/>
                  </a:cubicBezTo>
                  <a:cubicBezTo>
                    <a:pt x="349140" y="2328937"/>
                    <a:pt x="2430" y="2440380"/>
                    <a:pt x="7192" y="2868052"/>
                  </a:cubicBezTo>
                  <a:cubicBezTo>
                    <a:pt x="13860" y="3564330"/>
                    <a:pt x="514875" y="4097730"/>
                    <a:pt x="1152098" y="4008195"/>
                  </a:cubicBezTo>
                  <a:cubicBezTo>
                    <a:pt x="1789320" y="3918660"/>
                    <a:pt x="2050305" y="3367162"/>
                    <a:pt x="1960770" y="2729940"/>
                  </a:cubicBezTo>
                  <a:cubicBezTo>
                    <a:pt x="1900763" y="2307030"/>
                    <a:pt x="1363553" y="2231783"/>
                    <a:pt x="1339740" y="1952700"/>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 name="Freeform: Shape 4">
              <a:extLst>
                <a:ext uri="{FF2B5EF4-FFF2-40B4-BE49-F238E27FC236}">
                  <a16:creationId xmlns:a16="http://schemas.microsoft.com/office/drawing/2014/main" id="{E33ACF42-349E-4710-8808-1EE3E163AFC9}"/>
                </a:ext>
              </a:extLst>
            </p:cNvPr>
            <p:cNvSpPr/>
            <p:nvPr/>
          </p:nvSpPr>
          <p:spPr>
            <a:xfrm>
              <a:off x="11444083" y="5474493"/>
              <a:ext cx="304800" cy="3209925"/>
            </a:xfrm>
            <a:custGeom>
              <a:avLst/>
              <a:gdLst>
                <a:gd name="connsiteX0" fmla="*/ 97041 w 304800"/>
                <a:gd name="connsiteY0" fmla="*/ 7144 h 3209925"/>
                <a:gd name="connsiteX1" fmla="*/ 56084 w 304800"/>
                <a:gd name="connsiteY1" fmla="*/ 409099 h 3209925"/>
                <a:gd name="connsiteX2" fmla="*/ 31318 w 304800"/>
                <a:gd name="connsiteY2" fmla="*/ 812006 h 3209925"/>
                <a:gd name="connsiteX3" fmla="*/ 21793 w 304800"/>
                <a:gd name="connsiteY3" fmla="*/ 1215866 h 3209925"/>
                <a:gd name="connsiteX4" fmla="*/ 30366 w 304800"/>
                <a:gd name="connsiteY4" fmla="*/ 1618774 h 3209925"/>
                <a:gd name="connsiteX5" fmla="*/ 57989 w 304800"/>
                <a:gd name="connsiteY5" fmla="*/ 2021681 h 3209925"/>
                <a:gd name="connsiteX6" fmla="*/ 109423 w 304800"/>
                <a:gd name="connsiteY6" fmla="*/ 2421731 h 3209925"/>
                <a:gd name="connsiteX7" fmla="*/ 189434 w 304800"/>
                <a:gd name="connsiteY7" fmla="*/ 2817019 h 3209925"/>
                <a:gd name="connsiteX8" fmla="*/ 306591 w 304800"/>
                <a:gd name="connsiteY8" fmla="*/ 3202781 h 3209925"/>
                <a:gd name="connsiteX9" fmla="*/ 181814 w 304800"/>
                <a:gd name="connsiteY9" fmla="*/ 2818924 h 3209925"/>
                <a:gd name="connsiteX10" fmla="*/ 96089 w 304800"/>
                <a:gd name="connsiteY10" fmla="*/ 2423636 h 3209925"/>
                <a:gd name="connsiteX11" fmla="*/ 42748 w 304800"/>
                <a:gd name="connsiteY11" fmla="*/ 2022634 h 3209925"/>
                <a:gd name="connsiteX12" fmla="*/ 14173 w 304800"/>
                <a:gd name="connsiteY12" fmla="*/ 1619726 h 3209925"/>
                <a:gd name="connsiteX13" fmla="*/ 18936 w 304800"/>
                <a:gd name="connsiteY13" fmla="*/ 812006 h 3209925"/>
                <a:gd name="connsiteX14" fmla="*/ 97041 w 304800"/>
                <a:gd name="connsiteY14" fmla="*/ 7144 h 320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00" h="3209925">
                  <a:moveTo>
                    <a:pt x="97041" y="7144"/>
                  </a:moveTo>
                  <a:cubicBezTo>
                    <a:pt x="79896" y="140494"/>
                    <a:pt x="66561" y="274796"/>
                    <a:pt x="56084" y="409099"/>
                  </a:cubicBezTo>
                  <a:cubicBezTo>
                    <a:pt x="45606" y="543401"/>
                    <a:pt x="37034" y="677704"/>
                    <a:pt x="31318" y="812006"/>
                  </a:cubicBezTo>
                  <a:cubicBezTo>
                    <a:pt x="26556" y="946309"/>
                    <a:pt x="21793" y="1080611"/>
                    <a:pt x="21793" y="1215866"/>
                  </a:cubicBezTo>
                  <a:cubicBezTo>
                    <a:pt x="21793" y="1350169"/>
                    <a:pt x="24651" y="1484471"/>
                    <a:pt x="30366" y="1618774"/>
                  </a:cubicBezTo>
                  <a:cubicBezTo>
                    <a:pt x="36081" y="1753076"/>
                    <a:pt x="45606" y="1887379"/>
                    <a:pt x="57989" y="2021681"/>
                  </a:cubicBezTo>
                  <a:cubicBezTo>
                    <a:pt x="71323" y="2155984"/>
                    <a:pt x="88468" y="2288381"/>
                    <a:pt x="109423" y="2421731"/>
                  </a:cubicBezTo>
                  <a:cubicBezTo>
                    <a:pt x="131331" y="2554129"/>
                    <a:pt x="158001" y="2686526"/>
                    <a:pt x="189434" y="2817019"/>
                  </a:cubicBezTo>
                  <a:cubicBezTo>
                    <a:pt x="221818" y="2947511"/>
                    <a:pt x="260871" y="3076099"/>
                    <a:pt x="306591" y="3202781"/>
                  </a:cubicBezTo>
                  <a:cubicBezTo>
                    <a:pt x="258014" y="3077051"/>
                    <a:pt x="217056" y="2948464"/>
                    <a:pt x="181814" y="2818924"/>
                  </a:cubicBezTo>
                  <a:cubicBezTo>
                    <a:pt x="148476" y="2688431"/>
                    <a:pt x="119901" y="2556034"/>
                    <a:pt x="96089" y="2423636"/>
                  </a:cubicBezTo>
                  <a:cubicBezTo>
                    <a:pt x="73228" y="2290286"/>
                    <a:pt x="56084" y="2156936"/>
                    <a:pt x="42748" y="2022634"/>
                  </a:cubicBezTo>
                  <a:cubicBezTo>
                    <a:pt x="29414" y="1888331"/>
                    <a:pt x="19889" y="1754029"/>
                    <a:pt x="14173" y="1619726"/>
                  </a:cubicBezTo>
                  <a:cubicBezTo>
                    <a:pt x="3696" y="1350169"/>
                    <a:pt x="4648" y="1080611"/>
                    <a:pt x="18936" y="812006"/>
                  </a:cubicBezTo>
                  <a:cubicBezTo>
                    <a:pt x="33223" y="542449"/>
                    <a:pt x="57036" y="273844"/>
                    <a:pt x="97041"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A822D710-803A-42EC-9002-611595151F34}"/>
                </a:ext>
              </a:extLst>
            </p:cNvPr>
            <p:cNvSpPr/>
            <p:nvPr/>
          </p:nvSpPr>
          <p:spPr>
            <a:xfrm>
              <a:off x="11473020" y="5786913"/>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 name="Freeform: Shape 6">
              <a:extLst>
                <a:ext uri="{FF2B5EF4-FFF2-40B4-BE49-F238E27FC236}">
                  <a16:creationId xmlns:a16="http://schemas.microsoft.com/office/drawing/2014/main" id="{64F48FC2-BDF5-4E5A-823B-CB54690A4EB2}"/>
                </a:ext>
              </a:extLst>
            </p:cNvPr>
            <p:cNvSpPr/>
            <p:nvPr/>
          </p:nvSpPr>
          <p:spPr>
            <a:xfrm>
              <a:off x="11460638" y="592883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961"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 name="Freeform: Shape 7">
              <a:extLst>
                <a:ext uri="{FF2B5EF4-FFF2-40B4-BE49-F238E27FC236}">
                  <a16:creationId xmlns:a16="http://schemas.microsoft.com/office/drawing/2014/main" id="{4E999C7C-0F0F-4E04-A7B6-A5D5DCB73181}"/>
                </a:ext>
              </a:extLst>
            </p:cNvPr>
            <p:cNvSpPr/>
            <p:nvPr/>
          </p:nvSpPr>
          <p:spPr>
            <a:xfrm>
              <a:off x="11458733" y="677465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9B522767-DF27-4CB5-A6F9-A4F1CE6412BC}"/>
                </a:ext>
              </a:extLst>
            </p:cNvPr>
            <p:cNvSpPr/>
            <p:nvPr/>
          </p:nvSpPr>
          <p:spPr>
            <a:xfrm>
              <a:off x="11465400" y="6902291"/>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009"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00FF288B-323E-4FB8-9F6D-4B849274862E}"/>
                </a:ext>
              </a:extLst>
            </p:cNvPr>
            <p:cNvSpPr/>
            <p:nvPr/>
          </p:nvSpPr>
          <p:spPr>
            <a:xfrm>
              <a:off x="10950098" y="6304121"/>
              <a:ext cx="514350" cy="314325"/>
            </a:xfrm>
            <a:custGeom>
              <a:avLst/>
              <a:gdLst>
                <a:gd name="connsiteX0" fmla="*/ 7144 w 514350"/>
                <a:gd name="connsiteY0" fmla="*/ 7144 h 314325"/>
                <a:gd name="connsiteX1" fmla="*/ 122396 w 514350"/>
                <a:gd name="connsiteY1" fmla="*/ 99536 h 314325"/>
                <a:gd name="connsiteX2" fmla="*/ 244316 w 514350"/>
                <a:gd name="connsiteY2" fmla="*/ 182404 h 314325"/>
                <a:gd name="connsiteX3" fmla="*/ 308134 w 514350"/>
                <a:gd name="connsiteY3" fmla="*/ 219551 h 314325"/>
                <a:gd name="connsiteX4" fmla="*/ 340519 w 514350"/>
                <a:gd name="connsiteY4" fmla="*/ 236696 h 314325"/>
                <a:gd name="connsiteX5" fmla="*/ 356711 w 514350"/>
                <a:gd name="connsiteY5" fmla="*/ 245269 h 314325"/>
                <a:gd name="connsiteX6" fmla="*/ 372903 w 514350"/>
                <a:gd name="connsiteY6" fmla="*/ 253841 h 314325"/>
                <a:gd name="connsiteX7" fmla="*/ 406241 w 514350"/>
                <a:gd name="connsiteY7" fmla="*/ 270034 h 314325"/>
                <a:gd name="connsiteX8" fmla="*/ 439578 w 514350"/>
                <a:gd name="connsiteY8" fmla="*/ 285274 h 314325"/>
                <a:gd name="connsiteX9" fmla="*/ 456724 w 514350"/>
                <a:gd name="connsiteY9" fmla="*/ 292894 h 314325"/>
                <a:gd name="connsiteX10" fmla="*/ 473869 w 514350"/>
                <a:gd name="connsiteY10" fmla="*/ 299561 h 314325"/>
                <a:gd name="connsiteX11" fmla="*/ 508159 w 514350"/>
                <a:gd name="connsiteY11" fmla="*/ 313849 h 314325"/>
                <a:gd name="connsiteX12" fmla="*/ 367189 w 514350"/>
                <a:gd name="connsiteY12" fmla="*/ 266224 h 314325"/>
                <a:gd name="connsiteX13" fmla="*/ 350044 w 514350"/>
                <a:gd name="connsiteY13" fmla="*/ 258604 h 314325"/>
                <a:gd name="connsiteX14" fmla="*/ 332899 w 514350"/>
                <a:gd name="connsiteY14" fmla="*/ 250031 h 314325"/>
                <a:gd name="connsiteX15" fmla="*/ 299561 w 514350"/>
                <a:gd name="connsiteY15" fmla="*/ 233839 h 314325"/>
                <a:gd name="connsiteX16" fmla="*/ 234791 w 514350"/>
                <a:gd name="connsiteY16" fmla="*/ 196691 h 314325"/>
                <a:gd name="connsiteX17" fmla="*/ 113824 w 514350"/>
                <a:gd name="connsiteY17" fmla="*/ 110014 h 314325"/>
                <a:gd name="connsiteX18" fmla="*/ 7144 w 514350"/>
                <a:gd name="connsiteY18" fmla="*/ 714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314325">
                  <a:moveTo>
                    <a:pt x="7144" y="7144"/>
                  </a:moveTo>
                  <a:cubicBezTo>
                    <a:pt x="44291" y="39529"/>
                    <a:pt x="83344" y="70009"/>
                    <a:pt x="122396" y="99536"/>
                  </a:cubicBezTo>
                  <a:cubicBezTo>
                    <a:pt x="162401" y="129064"/>
                    <a:pt x="202406" y="156686"/>
                    <a:pt x="244316" y="182404"/>
                  </a:cubicBezTo>
                  <a:cubicBezTo>
                    <a:pt x="265271" y="195739"/>
                    <a:pt x="286226" y="207169"/>
                    <a:pt x="308134" y="219551"/>
                  </a:cubicBezTo>
                  <a:lnTo>
                    <a:pt x="340519" y="236696"/>
                  </a:lnTo>
                  <a:lnTo>
                    <a:pt x="356711" y="245269"/>
                  </a:lnTo>
                  <a:lnTo>
                    <a:pt x="372903" y="253841"/>
                  </a:lnTo>
                  <a:lnTo>
                    <a:pt x="406241" y="270034"/>
                  </a:lnTo>
                  <a:lnTo>
                    <a:pt x="439578" y="285274"/>
                  </a:lnTo>
                  <a:cubicBezTo>
                    <a:pt x="445294" y="288131"/>
                    <a:pt x="451009" y="290989"/>
                    <a:pt x="456724" y="292894"/>
                  </a:cubicBezTo>
                  <a:lnTo>
                    <a:pt x="473869" y="299561"/>
                  </a:lnTo>
                  <a:cubicBezTo>
                    <a:pt x="485299" y="304324"/>
                    <a:pt x="496728" y="309086"/>
                    <a:pt x="508159" y="313849"/>
                  </a:cubicBezTo>
                  <a:cubicBezTo>
                    <a:pt x="460534" y="301466"/>
                    <a:pt x="412909" y="287179"/>
                    <a:pt x="367189" y="266224"/>
                  </a:cubicBezTo>
                  <a:lnTo>
                    <a:pt x="350044" y="258604"/>
                  </a:lnTo>
                  <a:lnTo>
                    <a:pt x="332899" y="250031"/>
                  </a:lnTo>
                  <a:lnTo>
                    <a:pt x="299561" y="233839"/>
                  </a:lnTo>
                  <a:cubicBezTo>
                    <a:pt x="277653" y="221456"/>
                    <a:pt x="255746" y="210026"/>
                    <a:pt x="234791" y="196691"/>
                  </a:cubicBezTo>
                  <a:cubicBezTo>
                    <a:pt x="192881" y="170021"/>
                    <a:pt x="151924" y="141446"/>
                    <a:pt x="113824" y="110014"/>
                  </a:cubicBezTo>
                  <a:cubicBezTo>
                    <a:pt x="76676" y="78581"/>
                    <a:pt x="40481" y="4524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 name="Freeform: Shape 10">
              <a:extLst>
                <a:ext uri="{FF2B5EF4-FFF2-40B4-BE49-F238E27FC236}">
                  <a16:creationId xmlns:a16="http://schemas.microsoft.com/office/drawing/2014/main" id="{99B3FE14-02FB-48C2-A760-7389F39639F6}"/>
                </a:ext>
              </a:extLst>
            </p:cNvPr>
            <p:cNvSpPr/>
            <p:nvPr/>
          </p:nvSpPr>
          <p:spPr>
            <a:xfrm>
              <a:off x="10808175" y="6281261"/>
              <a:ext cx="657225" cy="428625"/>
            </a:xfrm>
            <a:custGeom>
              <a:avLst/>
              <a:gdLst>
                <a:gd name="connsiteX0" fmla="*/ 7144 w 657225"/>
                <a:gd name="connsiteY0" fmla="*/ 7144 h 428625"/>
                <a:gd name="connsiteX1" fmla="*/ 82391 w 657225"/>
                <a:gd name="connsiteY1" fmla="*/ 68104 h 428625"/>
                <a:gd name="connsiteX2" fmla="*/ 120491 w 657225"/>
                <a:gd name="connsiteY2" fmla="*/ 97631 h 428625"/>
                <a:gd name="connsiteX3" fmla="*/ 158591 w 657225"/>
                <a:gd name="connsiteY3" fmla="*/ 127159 h 428625"/>
                <a:gd name="connsiteX4" fmla="*/ 196691 w 657225"/>
                <a:gd name="connsiteY4" fmla="*/ 156686 h 428625"/>
                <a:gd name="connsiteX5" fmla="*/ 235744 w 657225"/>
                <a:gd name="connsiteY5" fmla="*/ 185261 h 428625"/>
                <a:gd name="connsiteX6" fmla="*/ 274797 w 657225"/>
                <a:gd name="connsiteY6" fmla="*/ 213836 h 428625"/>
                <a:gd name="connsiteX7" fmla="*/ 314801 w 657225"/>
                <a:gd name="connsiteY7" fmla="*/ 241459 h 428625"/>
                <a:gd name="connsiteX8" fmla="*/ 354806 w 657225"/>
                <a:gd name="connsiteY8" fmla="*/ 268129 h 428625"/>
                <a:gd name="connsiteX9" fmla="*/ 374809 w 657225"/>
                <a:gd name="connsiteY9" fmla="*/ 281464 h 428625"/>
                <a:gd name="connsiteX10" fmla="*/ 394811 w 657225"/>
                <a:gd name="connsiteY10" fmla="*/ 293846 h 428625"/>
                <a:gd name="connsiteX11" fmla="*/ 435769 w 657225"/>
                <a:gd name="connsiteY11" fmla="*/ 319564 h 428625"/>
                <a:gd name="connsiteX12" fmla="*/ 477679 w 657225"/>
                <a:gd name="connsiteY12" fmla="*/ 343376 h 428625"/>
                <a:gd name="connsiteX13" fmla="*/ 651986 w 657225"/>
                <a:gd name="connsiteY13" fmla="*/ 426244 h 428625"/>
                <a:gd name="connsiteX14" fmla="*/ 471964 w 657225"/>
                <a:gd name="connsiteY14" fmla="*/ 354806 h 428625"/>
                <a:gd name="connsiteX15" fmla="*/ 305276 w 657225"/>
                <a:gd name="connsiteY15" fmla="*/ 254794 h 428625"/>
                <a:gd name="connsiteX16" fmla="*/ 150972 w 657225"/>
                <a:gd name="connsiteY16" fmla="*/ 137636 h 428625"/>
                <a:gd name="connsiteX17" fmla="*/ 7144 w 657225"/>
                <a:gd name="connsiteY17" fmla="*/ 714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5" h="428625">
                  <a:moveTo>
                    <a:pt x="7144" y="7144"/>
                  </a:moveTo>
                  <a:cubicBezTo>
                    <a:pt x="31909" y="28099"/>
                    <a:pt x="56674" y="48101"/>
                    <a:pt x="82391" y="68104"/>
                  </a:cubicBezTo>
                  <a:cubicBezTo>
                    <a:pt x="94774" y="78581"/>
                    <a:pt x="107156" y="88106"/>
                    <a:pt x="120491" y="97631"/>
                  </a:cubicBezTo>
                  <a:cubicBezTo>
                    <a:pt x="132874" y="107156"/>
                    <a:pt x="146209" y="117634"/>
                    <a:pt x="158591" y="127159"/>
                  </a:cubicBezTo>
                  <a:cubicBezTo>
                    <a:pt x="170974" y="136684"/>
                    <a:pt x="184309" y="146209"/>
                    <a:pt x="196691" y="156686"/>
                  </a:cubicBezTo>
                  <a:cubicBezTo>
                    <a:pt x="210026" y="166211"/>
                    <a:pt x="222409" y="175736"/>
                    <a:pt x="235744" y="185261"/>
                  </a:cubicBezTo>
                  <a:lnTo>
                    <a:pt x="274797" y="213836"/>
                  </a:lnTo>
                  <a:lnTo>
                    <a:pt x="314801" y="241459"/>
                  </a:lnTo>
                  <a:cubicBezTo>
                    <a:pt x="328136" y="250984"/>
                    <a:pt x="341472" y="259556"/>
                    <a:pt x="354806" y="268129"/>
                  </a:cubicBezTo>
                  <a:lnTo>
                    <a:pt x="374809" y="281464"/>
                  </a:lnTo>
                  <a:lnTo>
                    <a:pt x="394811" y="293846"/>
                  </a:lnTo>
                  <a:cubicBezTo>
                    <a:pt x="408147" y="302419"/>
                    <a:pt x="421481" y="310991"/>
                    <a:pt x="435769" y="319564"/>
                  </a:cubicBezTo>
                  <a:lnTo>
                    <a:pt x="477679" y="343376"/>
                  </a:lnTo>
                  <a:cubicBezTo>
                    <a:pt x="533876" y="374809"/>
                    <a:pt x="591026" y="403384"/>
                    <a:pt x="651986" y="426244"/>
                  </a:cubicBezTo>
                  <a:cubicBezTo>
                    <a:pt x="589122" y="410051"/>
                    <a:pt x="529114" y="384334"/>
                    <a:pt x="471964" y="354806"/>
                  </a:cubicBezTo>
                  <a:cubicBezTo>
                    <a:pt x="413861" y="325279"/>
                    <a:pt x="359569" y="290989"/>
                    <a:pt x="305276" y="254794"/>
                  </a:cubicBezTo>
                  <a:cubicBezTo>
                    <a:pt x="251936" y="218599"/>
                    <a:pt x="200501" y="178594"/>
                    <a:pt x="150972" y="137636"/>
                  </a:cubicBezTo>
                  <a:cubicBezTo>
                    <a:pt x="100489" y="95726"/>
                    <a:pt x="51911"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 name="Freeform: Shape 11">
              <a:extLst>
                <a:ext uri="{FF2B5EF4-FFF2-40B4-BE49-F238E27FC236}">
                  <a16:creationId xmlns:a16="http://schemas.microsoft.com/office/drawing/2014/main" id="{8E47820D-049A-4DB6-A287-C5EE6A09A85C}"/>
                </a:ext>
              </a:extLst>
            </p:cNvPr>
            <p:cNvSpPr/>
            <p:nvPr/>
          </p:nvSpPr>
          <p:spPr>
            <a:xfrm>
              <a:off x="10948193" y="7523321"/>
              <a:ext cx="600075" cy="342900"/>
            </a:xfrm>
            <a:custGeom>
              <a:avLst/>
              <a:gdLst>
                <a:gd name="connsiteX0" fmla="*/ 7144 w 600075"/>
                <a:gd name="connsiteY0" fmla="*/ 7144 h 342900"/>
                <a:gd name="connsiteX1" fmla="*/ 126206 w 600075"/>
                <a:gd name="connsiteY1" fmla="*/ 131921 h 342900"/>
                <a:gd name="connsiteX2" fmla="*/ 142399 w 600075"/>
                <a:gd name="connsiteY2" fmla="*/ 145256 h 342900"/>
                <a:gd name="connsiteX3" fmla="*/ 159544 w 600075"/>
                <a:gd name="connsiteY3" fmla="*/ 158591 h 342900"/>
                <a:gd name="connsiteX4" fmla="*/ 194786 w 600075"/>
                <a:gd name="connsiteY4" fmla="*/ 183356 h 342900"/>
                <a:gd name="connsiteX5" fmla="*/ 230981 w 600075"/>
                <a:gd name="connsiteY5" fmla="*/ 207169 h 342900"/>
                <a:gd name="connsiteX6" fmla="*/ 268129 w 600075"/>
                <a:gd name="connsiteY6" fmla="*/ 229076 h 342900"/>
                <a:gd name="connsiteX7" fmla="*/ 306229 w 600075"/>
                <a:gd name="connsiteY7" fmla="*/ 249079 h 342900"/>
                <a:gd name="connsiteX8" fmla="*/ 325279 w 600075"/>
                <a:gd name="connsiteY8" fmla="*/ 258604 h 342900"/>
                <a:gd name="connsiteX9" fmla="*/ 345281 w 600075"/>
                <a:gd name="connsiteY9" fmla="*/ 267176 h 342900"/>
                <a:gd name="connsiteX10" fmla="*/ 385286 w 600075"/>
                <a:gd name="connsiteY10" fmla="*/ 284321 h 342900"/>
                <a:gd name="connsiteX11" fmla="*/ 426244 w 600075"/>
                <a:gd name="connsiteY11" fmla="*/ 298609 h 342900"/>
                <a:gd name="connsiteX12" fmla="*/ 446246 w 600075"/>
                <a:gd name="connsiteY12" fmla="*/ 306229 h 342900"/>
                <a:gd name="connsiteX13" fmla="*/ 467201 w 600075"/>
                <a:gd name="connsiteY13" fmla="*/ 311944 h 342900"/>
                <a:gd name="connsiteX14" fmla="*/ 509111 w 600075"/>
                <a:gd name="connsiteY14" fmla="*/ 324326 h 342900"/>
                <a:gd name="connsiteX15" fmla="*/ 593884 w 600075"/>
                <a:gd name="connsiteY15" fmla="*/ 344329 h 342900"/>
                <a:gd name="connsiteX16" fmla="*/ 551021 w 600075"/>
                <a:gd name="connsiteY16" fmla="*/ 338614 h 342900"/>
                <a:gd name="connsiteX17" fmla="*/ 529114 w 600075"/>
                <a:gd name="connsiteY17" fmla="*/ 335756 h 342900"/>
                <a:gd name="connsiteX18" fmla="*/ 507206 w 600075"/>
                <a:gd name="connsiteY18" fmla="*/ 331946 h 342900"/>
                <a:gd name="connsiteX19" fmla="*/ 464344 w 600075"/>
                <a:gd name="connsiteY19" fmla="*/ 322421 h 342900"/>
                <a:gd name="connsiteX20" fmla="*/ 443389 w 600075"/>
                <a:gd name="connsiteY20" fmla="*/ 317659 h 342900"/>
                <a:gd name="connsiteX21" fmla="*/ 422434 w 600075"/>
                <a:gd name="connsiteY21" fmla="*/ 310991 h 342900"/>
                <a:gd name="connsiteX22" fmla="*/ 380524 w 600075"/>
                <a:gd name="connsiteY22" fmla="*/ 297656 h 342900"/>
                <a:gd name="connsiteX23" fmla="*/ 339566 w 600075"/>
                <a:gd name="connsiteY23" fmla="*/ 281464 h 342900"/>
                <a:gd name="connsiteX24" fmla="*/ 319564 w 600075"/>
                <a:gd name="connsiteY24" fmla="*/ 272891 h 342900"/>
                <a:gd name="connsiteX25" fmla="*/ 299561 w 600075"/>
                <a:gd name="connsiteY25" fmla="*/ 263366 h 342900"/>
                <a:gd name="connsiteX26" fmla="*/ 260509 w 600075"/>
                <a:gd name="connsiteY26" fmla="*/ 243364 h 342900"/>
                <a:gd name="connsiteX27" fmla="*/ 118586 w 600075"/>
                <a:gd name="connsiteY27" fmla="*/ 141446 h 342900"/>
                <a:gd name="connsiteX28" fmla="*/ 7144 w 600075"/>
                <a:gd name="connsiteY28" fmla="*/ 714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00075" h="342900">
                  <a:moveTo>
                    <a:pt x="7144" y="7144"/>
                  </a:moveTo>
                  <a:cubicBezTo>
                    <a:pt x="40481" y="54769"/>
                    <a:pt x="82391" y="94774"/>
                    <a:pt x="126206" y="131921"/>
                  </a:cubicBezTo>
                  <a:lnTo>
                    <a:pt x="142399" y="145256"/>
                  </a:lnTo>
                  <a:cubicBezTo>
                    <a:pt x="148114" y="150019"/>
                    <a:pt x="153829" y="153829"/>
                    <a:pt x="159544" y="158591"/>
                  </a:cubicBezTo>
                  <a:cubicBezTo>
                    <a:pt x="170974" y="167164"/>
                    <a:pt x="182404" y="175736"/>
                    <a:pt x="194786" y="183356"/>
                  </a:cubicBezTo>
                  <a:cubicBezTo>
                    <a:pt x="207169" y="190976"/>
                    <a:pt x="218599" y="199549"/>
                    <a:pt x="230981" y="207169"/>
                  </a:cubicBezTo>
                  <a:lnTo>
                    <a:pt x="268129" y="229076"/>
                  </a:lnTo>
                  <a:cubicBezTo>
                    <a:pt x="280511" y="235744"/>
                    <a:pt x="293846" y="242411"/>
                    <a:pt x="306229" y="249079"/>
                  </a:cubicBezTo>
                  <a:lnTo>
                    <a:pt x="325279" y="258604"/>
                  </a:lnTo>
                  <a:lnTo>
                    <a:pt x="345281" y="267176"/>
                  </a:lnTo>
                  <a:cubicBezTo>
                    <a:pt x="358616" y="272891"/>
                    <a:pt x="371951" y="278606"/>
                    <a:pt x="385286" y="284321"/>
                  </a:cubicBezTo>
                  <a:lnTo>
                    <a:pt x="426244" y="298609"/>
                  </a:lnTo>
                  <a:lnTo>
                    <a:pt x="446246" y="306229"/>
                  </a:lnTo>
                  <a:lnTo>
                    <a:pt x="467201" y="311944"/>
                  </a:lnTo>
                  <a:lnTo>
                    <a:pt x="509111" y="324326"/>
                  </a:lnTo>
                  <a:cubicBezTo>
                    <a:pt x="536734" y="331946"/>
                    <a:pt x="565309" y="336709"/>
                    <a:pt x="593884" y="344329"/>
                  </a:cubicBezTo>
                  <a:cubicBezTo>
                    <a:pt x="579596" y="342424"/>
                    <a:pt x="565309" y="340519"/>
                    <a:pt x="551021" y="338614"/>
                  </a:cubicBezTo>
                  <a:lnTo>
                    <a:pt x="529114" y="335756"/>
                  </a:lnTo>
                  <a:cubicBezTo>
                    <a:pt x="521494" y="334804"/>
                    <a:pt x="514826" y="333851"/>
                    <a:pt x="507206" y="331946"/>
                  </a:cubicBezTo>
                  <a:lnTo>
                    <a:pt x="464344" y="322421"/>
                  </a:lnTo>
                  <a:cubicBezTo>
                    <a:pt x="457676" y="320516"/>
                    <a:pt x="450056" y="319564"/>
                    <a:pt x="443389" y="317659"/>
                  </a:cubicBezTo>
                  <a:lnTo>
                    <a:pt x="422434" y="310991"/>
                  </a:lnTo>
                  <a:lnTo>
                    <a:pt x="380524" y="297656"/>
                  </a:lnTo>
                  <a:cubicBezTo>
                    <a:pt x="367189" y="292894"/>
                    <a:pt x="353854" y="287179"/>
                    <a:pt x="339566" y="281464"/>
                  </a:cubicBezTo>
                  <a:lnTo>
                    <a:pt x="319564" y="272891"/>
                  </a:lnTo>
                  <a:lnTo>
                    <a:pt x="299561" y="263366"/>
                  </a:lnTo>
                  <a:cubicBezTo>
                    <a:pt x="286226" y="256699"/>
                    <a:pt x="272891" y="250984"/>
                    <a:pt x="260509" y="243364"/>
                  </a:cubicBezTo>
                  <a:cubicBezTo>
                    <a:pt x="209074" y="214789"/>
                    <a:pt x="161449" y="180499"/>
                    <a:pt x="118586" y="141446"/>
                  </a:cubicBezTo>
                  <a:cubicBezTo>
                    <a:pt x="74771" y="102394"/>
                    <a:pt x="35719" y="57626"/>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 name="Freeform: Shape 12">
              <a:extLst>
                <a:ext uri="{FF2B5EF4-FFF2-40B4-BE49-F238E27FC236}">
                  <a16:creationId xmlns:a16="http://schemas.microsoft.com/office/drawing/2014/main" id="{85917E8E-B174-4D01-A798-F6987EE92CB2}"/>
                </a:ext>
              </a:extLst>
            </p:cNvPr>
            <p:cNvSpPr/>
            <p:nvPr/>
          </p:nvSpPr>
          <p:spPr>
            <a:xfrm>
              <a:off x="10945335" y="7808118"/>
              <a:ext cx="638175" cy="285750"/>
            </a:xfrm>
            <a:custGeom>
              <a:avLst/>
              <a:gdLst>
                <a:gd name="connsiteX0" fmla="*/ 7144 w 638175"/>
                <a:gd name="connsiteY0" fmla="*/ 7144 h 285750"/>
                <a:gd name="connsiteX1" fmla="*/ 144303 w 638175"/>
                <a:gd name="connsiteY1" fmla="*/ 114776 h 285750"/>
                <a:gd name="connsiteX2" fmla="*/ 297656 w 638175"/>
                <a:gd name="connsiteY2" fmla="*/ 196691 h 285750"/>
                <a:gd name="connsiteX3" fmla="*/ 463391 w 638175"/>
                <a:gd name="connsiteY3" fmla="*/ 250984 h 285750"/>
                <a:gd name="connsiteX4" fmla="*/ 549116 w 638175"/>
                <a:gd name="connsiteY4" fmla="*/ 268129 h 285750"/>
                <a:gd name="connsiteX5" fmla="*/ 592931 w 638175"/>
                <a:gd name="connsiteY5" fmla="*/ 273844 h 285750"/>
                <a:gd name="connsiteX6" fmla="*/ 636746 w 638175"/>
                <a:gd name="connsiteY6" fmla="*/ 278606 h 285750"/>
                <a:gd name="connsiteX7" fmla="*/ 592931 w 638175"/>
                <a:gd name="connsiteY7" fmla="*/ 277654 h 285750"/>
                <a:gd name="connsiteX8" fmla="*/ 549116 w 638175"/>
                <a:gd name="connsiteY8" fmla="*/ 275749 h 285750"/>
                <a:gd name="connsiteX9" fmla="*/ 505301 w 638175"/>
                <a:gd name="connsiteY9" fmla="*/ 270986 h 285750"/>
                <a:gd name="connsiteX10" fmla="*/ 483394 w 638175"/>
                <a:gd name="connsiteY10" fmla="*/ 268129 h 285750"/>
                <a:gd name="connsiteX11" fmla="*/ 461486 w 638175"/>
                <a:gd name="connsiteY11" fmla="*/ 264319 h 285750"/>
                <a:gd name="connsiteX12" fmla="*/ 418624 w 638175"/>
                <a:gd name="connsiteY12" fmla="*/ 254794 h 285750"/>
                <a:gd name="connsiteX13" fmla="*/ 375761 w 638175"/>
                <a:gd name="connsiteY13" fmla="*/ 242411 h 285750"/>
                <a:gd name="connsiteX14" fmla="*/ 365284 w 638175"/>
                <a:gd name="connsiteY14" fmla="*/ 239554 h 285750"/>
                <a:gd name="connsiteX15" fmla="*/ 354806 w 638175"/>
                <a:gd name="connsiteY15" fmla="*/ 235744 h 285750"/>
                <a:gd name="connsiteX16" fmla="*/ 333851 w 638175"/>
                <a:gd name="connsiteY16" fmla="*/ 228124 h 285750"/>
                <a:gd name="connsiteX17" fmla="*/ 292894 w 638175"/>
                <a:gd name="connsiteY17" fmla="*/ 211931 h 285750"/>
                <a:gd name="connsiteX18" fmla="*/ 138589 w 638175"/>
                <a:gd name="connsiteY18" fmla="*/ 125254 h 285750"/>
                <a:gd name="connsiteX19" fmla="*/ 120491 w 638175"/>
                <a:gd name="connsiteY19" fmla="*/ 111919 h 285750"/>
                <a:gd name="connsiteX20" fmla="*/ 103346 w 638175"/>
                <a:gd name="connsiteY20" fmla="*/ 98584 h 285750"/>
                <a:gd name="connsiteX21" fmla="*/ 70009 w 638175"/>
                <a:gd name="connsiteY21" fmla="*/ 70009 h 285750"/>
                <a:gd name="connsiteX22" fmla="*/ 7144 w 638175"/>
                <a:gd name="connsiteY22" fmla="*/ 714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5" h="285750">
                  <a:moveTo>
                    <a:pt x="7144" y="7144"/>
                  </a:moveTo>
                  <a:cubicBezTo>
                    <a:pt x="49053" y="48101"/>
                    <a:pt x="95726" y="83344"/>
                    <a:pt x="144303" y="114776"/>
                  </a:cubicBezTo>
                  <a:cubicBezTo>
                    <a:pt x="192881" y="146209"/>
                    <a:pt x="244316" y="174784"/>
                    <a:pt x="297656" y="196691"/>
                  </a:cubicBezTo>
                  <a:cubicBezTo>
                    <a:pt x="350996" y="219551"/>
                    <a:pt x="406241" y="238601"/>
                    <a:pt x="463391" y="250984"/>
                  </a:cubicBezTo>
                  <a:cubicBezTo>
                    <a:pt x="491966" y="258604"/>
                    <a:pt x="520541" y="262414"/>
                    <a:pt x="549116" y="268129"/>
                  </a:cubicBezTo>
                  <a:cubicBezTo>
                    <a:pt x="563403" y="270986"/>
                    <a:pt x="577691" y="271939"/>
                    <a:pt x="592931" y="273844"/>
                  </a:cubicBezTo>
                  <a:cubicBezTo>
                    <a:pt x="607219" y="275749"/>
                    <a:pt x="622459" y="276701"/>
                    <a:pt x="636746" y="278606"/>
                  </a:cubicBezTo>
                  <a:cubicBezTo>
                    <a:pt x="622459" y="278606"/>
                    <a:pt x="607219" y="278606"/>
                    <a:pt x="592931" y="277654"/>
                  </a:cubicBezTo>
                  <a:cubicBezTo>
                    <a:pt x="578644" y="276701"/>
                    <a:pt x="563403" y="277654"/>
                    <a:pt x="549116" y="275749"/>
                  </a:cubicBezTo>
                  <a:lnTo>
                    <a:pt x="505301" y="270986"/>
                  </a:lnTo>
                  <a:cubicBezTo>
                    <a:pt x="497681" y="270034"/>
                    <a:pt x="491014" y="269081"/>
                    <a:pt x="483394" y="268129"/>
                  </a:cubicBezTo>
                  <a:lnTo>
                    <a:pt x="461486" y="264319"/>
                  </a:lnTo>
                  <a:cubicBezTo>
                    <a:pt x="447199" y="261461"/>
                    <a:pt x="431959" y="259556"/>
                    <a:pt x="418624" y="254794"/>
                  </a:cubicBezTo>
                  <a:lnTo>
                    <a:pt x="375761" y="242411"/>
                  </a:lnTo>
                  <a:lnTo>
                    <a:pt x="365284" y="239554"/>
                  </a:lnTo>
                  <a:lnTo>
                    <a:pt x="354806" y="235744"/>
                  </a:lnTo>
                  <a:lnTo>
                    <a:pt x="333851" y="228124"/>
                  </a:lnTo>
                  <a:cubicBezTo>
                    <a:pt x="319564" y="223361"/>
                    <a:pt x="306228" y="218599"/>
                    <a:pt x="292894" y="211931"/>
                  </a:cubicBezTo>
                  <a:cubicBezTo>
                    <a:pt x="238601" y="189071"/>
                    <a:pt x="186214" y="159544"/>
                    <a:pt x="138589" y="125254"/>
                  </a:cubicBezTo>
                  <a:cubicBezTo>
                    <a:pt x="132874" y="121444"/>
                    <a:pt x="126206" y="116681"/>
                    <a:pt x="120491" y="111919"/>
                  </a:cubicBezTo>
                  <a:lnTo>
                    <a:pt x="103346" y="98584"/>
                  </a:lnTo>
                  <a:cubicBezTo>
                    <a:pt x="91916" y="89059"/>
                    <a:pt x="80486" y="79534"/>
                    <a:pt x="70009" y="70009"/>
                  </a:cubicBezTo>
                  <a:cubicBezTo>
                    <a:pt x="47149" y="50006"/>
                    <a:pt x="26194" y="3000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 name="Freeform: Shape 13">
              <a:extLst>
                <a:ext uri="{FF2B5EF4-FFF2-40B4-BE49-F238E27FC236}">
                  <a16:creationId xmlns:a16="http://schemas.microsoft.com/office/drawing/2014/main" id="{3C073C90-5E55-44FA-B8A5-27DA545B3EFB}"/>
                </a:ext>
              </a:extLst>
            </p:cNvPr>
            <p:cNvSpPr/>
            <p:nvPr/>
          </p:nvSpPr>
          <p:spPr>
            <a:xfrm>
              <a:off x="10795255" y="6996548"/>
              <a:ext cx="1514475" cy="2181225"/>
            </a:xfrm>
            <a:custGeom>
              <a:avLst/>
              <a:gdLst>
                <a:gd name="connsiteX0" fmla="*/ 1111188 w 1514475"/>
                <a:gd name="connsiteY0" fmla="*/ 946095 h 2181225"/>
                <a:gd name="connsiteX1" fmla="*/ 1151616 w 1514475"/>
                <a:gd name="connsiteY1" fmla="*/ 2031734 h 2181225"/>
                <a:gd name="connsiteX2" fmla="*/ 403585 w 1514475"/>
                <a:gd name="connsiteY2" fmla="*/ 1243892 h 2181225"/>
                <a:gd name="connsiteX3" fmla="*/ 363157 w 1514475"/>
                <a:gd name="connsiteY3" fmla="*/ 158254 h 2181225"/>
                <a:gd name="connsiteX4" fmla="*/ 1111188 w 1514475"/>
                <a:gd name="connsiteY4" fmla="*/ 946095 h 218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475" h="2181225">
                  <a:moveTo>
                    <a:pt x="1111188" y="946095"/>
                  </a:moveTo>
                  <a:cubicBezTo>
                    <a:pt x="1328915" y="1463442"/>
                    <a:pt x="1347015" y="1949499"/>
                    <a:pt x="1151616" y="2031734"/>
                  </a:cubicBezTo>
                  <a:cubicBezTo>
                    <a:pt x="956217" y="2113968"/>
                    <a:pt x="621312" y="1761239"/>
                    <a:pt x="403585" y="1243892"/>
                  </a:cubicBezTo>
                  <a:cubicBezTo>
                    <a:pt x="185858" y="726545"/>
                    <a:pt x="167758" y="240488"/>
                    <a:pt x="363157" y="158254"/>
                  </a:cubicBezTo>
                  <a:cubicBezTo>
                    <a:pt x="558556" y="76019"/>
                    <a:pt x="893461" y="428748"/>
                    <a:pt x="1111188" y="946095"/>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 name="Freeform: Shape 14">
              <a:extLst>
                <a:ext uri="{FF2B5EF4-FFF2-40B4-BE49-F238E27FC236}">
                  <a16:creationId xmlns:a16="http://schemas.microsoft.com/office/drawing/2014/main" id="{5F01D7D2-B130-4E4D-858E-5E60E3312E7D}"/>
                </a:ext>
              </a:extLst>
            </p:cNvPr>
            <p:cNvSpPr/>
            <p:nvPr/>
          </p:nvSpPr>
          <p:spPr>
            <a:xfrm>
              <a:off x="11308241" y="6376985"/>
              <a:ext cx="1647825" cy="2809875"/>
            </a:xfrm>
            <a:custGeom>
              <a:avLst/>
              <a:gdLst>
                <a:gd name="connsiteX0" fmla="*/ 1165129 w 1647825"/>
                <a:gd name="connsiteY0" fmla="*/ 136572 h 2809875"/>
                <a:gd name="connsiteX1" fmla="*/ 1307683 w 1647825"/>
                <a:gd name="connsiteY1" fmla="*/ 1534688 h 2809875"/>
                <a:gd name="connsiteX2" fmla="*/ 489239 w 1647825"/>
                <a:gd name="connsiteY2" fmla="*/ 2677141 h 2809875"/>
                <a:gd name="connsiteX3" fmla="*/ 346685 w 1647825"/>
                <a:gd name="connsiteY3" fmla="*/ 1279025 h 2809875"/>
                <a:gd name="connsiteX4" fmla="*/ 1165129 w 1647825"/>
                <a:gd name="connsiteY4" fmla="*/ 136572 h 280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7825" h="2809875">
                  <a:moveTo>
                    <a:pt x="1165129" y="136572"/>
                  </a:moveTo>
                  <a:cubicBezTo>
                    <a:pt x="1430502" y="207171"/>
                    <a:pt x="1494325" y="833129"/>
                    <a:pt x="1307683" y="1534688"/>
                  </a:cubicBezTo>
                  <a:cubicBezTo>
                    <a:pt x="1121042" y="2236246"/>
                    <a:pt x="754612" y="2747740"/>
                    <a:pt x="489239" y="2677141"/>
                  </a:cubicBezTo>
                  <a:cubicBezTo>
                    <a:pt x="223867" y="2606541"/>
                    <a:pt x="160043" y="1980583"/>
                    <a:pt x="346685" y="1279025"/>
                  </a:cubicBezTo>
                  <a:cubicBezTo>
                    <a:pt x="533327" y="577466"/>
                    <a:pt x="899757" y="65972"/>
                    <a:pt x="1165129" y="136572"/>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 name="Freeform: Shape 15">
              <a:extLst>
                <a:ext uri="{FF2B5EF4-FFF2-40B4-BE49-F238E27FC236}">
                  <a16:creationId xmlns:a16="http://schemas.microsoft.com/office/drawing/2014/main" id="{6A6CFAA8-716C-4C77-8716-452F8323E65B}"/>
                </a:ext>
              </a:extLst>
            </p:cNvPr>
            <p:cNvSpPr/>
            <p:nvPr/>
          </p:nvSpPr>
          <p:spPr>
            <a:xfrm>
              <a:off x="11212988" y="6636543"/>
              <a:ext cx="1219200" cy="2228850"/>
            </a:xfrm>
            <a:custGeom>
              <a:avLst/>
              <a:gdLst>
                <a:gd name="connsiteX0" fmla="*/ 7144 w 1219200"/>
                <a:gd name="connsiteY0" fmla="*/ 713899 h 2228850"/>
                <a:gd name="connsiteX1" fmla="*/ 178594 w 1219200"/>
                <a:gd name="connsiteY1" fmla="*/ 1085374 h 2228850"/>
                <a:gd name="connsiteX2" fmla="*/ 348139 w 1219200"/>
                <a:gd name="connsiteY2" fmla="*/ 1457801 h 2228850"/>
                <a:gd name="connsiteX3" fmla="*/ 517684 w 1219200"/>
                <a:gd name="connsiteY3" fmla="*/ 1830229 h 2228850"/>
                <a:gd name="connsiteX4" fmla="*/ 686276 w 1219200"/>
                <a:gd name="connsiteY4" fmla="*/ 2202656 h 2228850"/>
                <a:gd name="connsiteX5" fmla="*/ 671036 w 1219200"/>
                <a:gd name="connsiteY5" fmla="*/ 2203609 h 2228850"/>
                <a:gd name="connsiteX6" fmla="*/ 736759 w 1219200"/>
                <a:gd name="connsiteY6" fmla="*/ 1928336 h 2228850"/>
                <a:gd name="connsiteX7" fmla="*/ 803434 w 1219200"/>
                <a:gd name="connsiteY7" fmla="*/ 1654017 h 2228850"/>
                <a:gd name="connsiteX8" fmla="*/ 937736 w 1219200"/>
                <a:gd name="connsiteY8" fmla="*/ 1104424 h 2228850"/>
                <a:gd name="connsiteX9" fmla="*/ 1073944 w 1219200"/>
                <a:gd name="connsiteY9" fmla="*/ 555784 h 2228850"/>
                <a:gd name="connsiteX10" fmla="*/ 1212056 w 1219200"/>
                <a:gd name="connsiteY10" fmla="*/ 7144 h 2228850"/>
                <a:gd name="connsiteX11" fmla="*/ 1083469 w 1219200"/>
                <a:gd name="connsiteY11" fmla="*/ 557689 h 2228850"/>
                <a:gd name="connsiteX12" fmla="*/ 952976 w 1219200"/>
                <a:gd name="connsiteY12" fmla="*/ 1108234 h 2228850"/>
                <a:gd name="connsiteX13" fmla="*/ 820579 w 1219200"/>
                <a:gd name="connsiteY13" fmla="*/ 1657826 h 2228850"/>
                <a:gd name="connsiteX14" fmla="*/ 753904 w 1219200"/>
                <a:gd name="connsiteY14" fmla="*/ 1933099 h 2228850"/>
                <a:gd name="connsiteX15" fmla="*/ 687229 w 1219200"/>
                <a:gd name="connsiteY15" fmla="*/ 2207419 h 2228850"/>
                <a:gd name="connsiteX16" fmla="*/ 681514 w 1219200"/>
                <a:gd name="connsiteY16" fmla="*/ 2230279 h 2228850"/>
                <a:gd name="connsiteX17" fmla="*/ 671989 w 1219200"/>
                <a:gd name="connsiteY17" fmla="*/ 2209324 h 2228850"/>
                <a:gd name="connsiteX18" fmla="*/ 504349 w 1219200"/>
                <a:gd name="connsiteY18" fmla="*/ 1835944 h 2228850"/>
                <a:gd name="connsiteX19" fmla="*/ 337661 w 1219200"/>
                <a:gd name="connsiteY19" fmla="*/ 1462564 h 2228850"/>
                <a:gd name="connsiteX20" fmla="*/ 171926 w 1219200"/>
                <a:gd name="connsiteY20" fmla="*/ 1088231 h 2228850"/>
                <a:gd name="connsiteX21" fmla="*/ 7144 w 1219200"/>
                <a:gd name="connsiteY21" fmla="*/ 713899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 h="2228850">
                  <a:moveTo>
                    <a:pt x="7144" y="713899"/>
                  </a:moveTo>
                  <a:lnTo>
                    <a:pt x="178594" y="1085374"/>
                  </a:lnTo>
                  <a:cubicBezTo>
                    <a:pt x="235744" y="1209199"/>
                    <a:pt x="291941" y="1333024"/>
                    <a:pt x="348139" y="1457801"/>
                  </a:cubicBezTo>
                  <a:lnTo>
                    <a:pt x="517684" y="1830229"/>
                  </a:lnTo>
                  <a:lnTo>
                    <a:pt x="686276" y="2202656"/>
                  </a:lnTo>
                  <a:lnTo>
                    <a:pt x="671036" y="2203609"/>
                  </a:lnTo>
                  <a:lnTo>
                    <a:pt x="736759" y="1928336"/>
                  </a:lnTo>
                  <a:lnTo>
                    <a:pt x="803434" y="1654017"/>
                  </a:lnTo>
                  <a:lnTo>
                    <a:pt x="937736" y="1104424"/>
                  </a:lnTo>
                  <a:lnTo>
                    <a:pt x="1073944" y="555784"/>
                  </a:lnTo>
                  <a:lnTo>
                    <a:pt x="1212056" y="7144"/>
                  </a:lnTo>
                  <a:lnTo>
                    <a:pt x="1083469" y="557689"/>
                  </a:lnTo>
                  <a:lnTo>
                    <a:pt x="952976" y="1108234"/>
                  </a:lnTo>
                  <a:lnTo>
                    <a:pt x="820579" y="1657826"/>
                  </a:lnTo>
                  <a:lnTo>
                    <a:pt x="753904" y="1933099"/>
                  </a:lnTo>
                  <a:lnTo>
                    <a:pt x="687229" y="2207419"/>
                  </a:lnTo>
                  <a:lnTo>
                    <a:pt x="681514" y="2230279"/>
                  </a:lnTo>
                  <a:lnTo>
                    <a:pt x="671989" y="2209324"/>
                  </a:lnTo>
                  <a:lnTo>
                    <a:pt x="504349" y="1835944"/>
                  </a:lnTo>
                  <a:lnTo>
                    <a:pt x="337661" y="1462564"/>
                  </a:lnTo>
                  <a:cubicBezTo>
                    <a:pt x="282416" y="1337786"/>
                    <a:pt x="226219" y="1213009"/>
                    <a:pt x="171926" y="1088231"/>
                  </a:cubicBezTo>
                  <a:lnTo>
                    <a:pt x="7144" y="713899"/>
                  </a:ln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 name="Freeform: Shape 16">
              <a:extLst>
                <a:ext uri="{FF2B5EF4-FFF2-40B4-BE49-F238E27FC236}">
                  <a16:creationId xmlns:a16="http://schemas.microsoft.com/office/drawing/2014/main" id="{8FF6A163-BEEE-4385-82ED-881E04A41137}"/>
                </a:ext>
              </a:extLst>
            </p:cNvPr>
            <p:cNvSpPr/>
            <p:nvPr/>
          </p:nvSpPr>
          <p:spPr>
            <a:xfrm>
              <a:off x="11794965" y="7824311"/>
              <a:ext cx="219075" cy="523875"/>
            </a:xfrm>
            <a:custGeom>
              <a:avLst/>
              <a:gdLst>
                <a:gd name="connsiteX0" fmla="*/ 7144 w 219075"/>
                <a:gd name="connsiteY0" fmla="*/ 7144 h 523875"/>
                <a:gd name="connsiteX1" fmla="*/ 50959 w 219075"/>
                <a:gd name="connsiteY1" fmla="*/ 140494 h 523875"/>
                <a:gd name="connsiteX2" fmla="*/ 94773 w 219075"/>
                <a:gd name="connsiteY2" fmla="*/ 273844 h 523875"/>
                <a:gd name="connsiteX3" fmla="*/ 145256 w 219075"/>
                <a:gd name="connsiteY3" fmla="*/ 404336 h 523875"/>
                <a:gd name="connsiteX4" fmla="*/ 216694 w 219075"/>
                <a:gd name="connsiteY4" fmla="*/ 524351 h 523875"/>
                <a:gd name="connsiteX5" fmla="*/ 133826 w 219075"/>
                <a:gd name="connsiteY5" fmla="*/ 411004 h 523875"/>
                <a:gd name="connsiteX6" fmla="*/ 79534 w 219075"/>
                <a:gd name="connsiteY6" fmla="*/ 280511 h 523875"/>
                <a:gd name="connsiteX7" fmla="*/ 38576 w 219075"/>
                <a:gd name="connsiteY7" fmla="*/ 145256 h 523875"/>
                <a:gd name="connsiteX8" fmla="*/ 7144 w 219075"/>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523875">
                  <a:moveTo>
                    <a:pt x="7144" y="7144"/>
                  </a:moveTo>
                  <a:cubicBezTo>
                    <a:pt x="22384" y="51911"/>
                    <a:pt x="36671" y="95726"/>
                    <a:pt x="50959" y="140494"/>
                  </a:cubicBezTo>
                  <a:cubicBezTo>
                    <a:pt x="65246" y="185261"/>
                    <a:pt x="79534" y="229076"/>
                    <a:pt x="94773" y="273844"/>
                  </a:cubicBezTo>
                  <a:cubicBezTo>
                    <a:pt x="110014" y="317659"/>
                    <a:pt x="126206" y="361474"/>
                    <a:pt x="145256" y="404336"/>
                  </a:cubicBezTo>
                  <a:cubicBezTo>
                    <a:pt x="164306" y="446246"/>
                    <a:pt x="185261" y="488156"/>
                    <a:pt x="216694" y="524351"/>
                  </a:cubicBezTo>
                  <a:cubicBezTo>
                    <a:pt x="181451" y="492919"/>
                    <a:pt x="154781" y="452914"/>
                    <a:pt x="133826" y="411004"/>
                  </a:cubicBezTo>
                  <a:cubicBezTo>
                    <a:pt x="111919" y="369094"/>
                    <a:pt x="94773" y="325279"/>
                    <a:pt x="79534" y="280511"/>
                  </a:cubicBezTo>
                  <a:cubicBezTo>
                    <a:pt x="64294" y="235744"/>
                    <a:pt x="50959" y="190976"/>
                    <a:pt x="38576" y="145256"/>
                  </a:cubicBezTo>
                  <a:cubicBezTo>
                    <a:pt x="27146" y="98584"/>
                    <a:pt x="16669"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 name="Freeform: Shape 17">
              <a:extLst>
                <a:ext uri="{FF2B5EF4-FFF2-40B4-BE49-F238E27FC236}">
                  <a16:creationId xmlns:a16="http://schemas.microsoft.com/office/drawing/2014/main" id="{AB43FACC-6D85-46DD-86E5-6CDC139195DD}"/>
                </a:ext>
              </a:extLst>
            </p:cNvPr>
            <p:cNvSpPr/>
            <p:nvPr/>
          </p:nvSpPr>
          <p:spPr>
            <a:xfrm>
              <a:off x="11879738" y="7592853"/>
              <a:ext cx="190500" cy="514350"/>
            </a:xfrm>
            <a:custGeom>
              <a:avLst/>
              <a:gdLst>
                <a:gd name="connsiteX0" fmla="*/ 7144 w 190500"/>
                <a:gd name="connsiteY0" fmla="*/ 7144 h 514350"/>
                <a:gd name="connsiteX1" fmla="*/ 48101 w 190500"/>
                <a:gd name="connsiteY1" fmla="*/ 136684 h 514350"/>
                <a:gd name="connsiteX2" fmla="*/ 88106 w 190500"/>
                <a:gd name="connsiteY2" fmla="*/ 266224 h 514350"/>
                <a:gd name="connsiteX3" fmla="*/ 131922 w 190500"/>
                <a:gd name="connsiteY3" fmla="*/ 393859 h 514350"/>
                <a:gd name="connsiteX4" fmla="*/ 190976 w 190500"/>
                <a:gd name="connsiteY4" fmla="*/ 515779 h 514350"/>
                <a:gd name="connsiteX5" fmla="*/ 119539 w 190500"/>
                <a:gd name="connsiteY5" fmla="*/ 399574 h 514350"/>
                <a:gd name="connsiteX6" fmla="*/ 71914 w 190500"/>
                <a:gd name="connsiteY6" fmla="*/ 271939 h 514350"/>
                <a:gd name="connsiteX7" fmla="*/ 35719 w 190500"/>
                <a:gd name="connsiteY7" fmla="*/ 140494 h 514350"/>
                <a:gd name="connsiteX8" fmla="*/ 7144 w 190500"/>
                <a:gd name="connsiteY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0" h="514350">
                  <a:moveTo>
                    <a:pt x="7144" y="7144"/>
                  </a:moveTo>
                  <a:cubicBezTo>
                    <a:pt x="21431" y="50006"/>
                    <a:pt x="34766" y="93821"/>
                    <a:pt x="48101" y="136684"/>
                  </a:cubicBezTo>
                  <a:cubicBezTo>
                    <a:pt x="61436" y="179546"/>
                    <a:pt x="73819" y="223361"/>
                    <a:pt x="88106" y="266224"/>
                  </a:cubicBezTo>
                  <a:cubicBezTo>
                    <a:pt x="101441" y="309086"/>
                    <a:pt x="115729" y="351949"/>
                    <a:pt x="131922" y="393859"/>
                  </a:cubicBezTo>
                  <a:cubicBezTo>
                    <a:pt x="148114" y="435769"/>
                    <a:pt x="166211" y="477679"/>
                    <a:pt x="190976" y="515779"/>
                  </a:cubicBezTo>
                  <a:cubicBezTo>
                    <a:pt x="160497" y="481489"/>
                    <a:pt x="138589" y="440531"/>
                    <a:pt x="119539" y="399574"/>
                  </a:cubicBezTo>
                  <a:cubicBezTo>
                    <a:pt x="100489" y="357664"/>
                    <a:pt x="85249" y="314801"/>
                    <a:pt x="71914" y="271939"/>
                  </a:cubicBezTo>
                  <a:cubicBezTo>
                    <a:pt x="58579" y="228124"/>
                    <a:pt x="46197" y="185261"/>
                    <a:pt x="35719" y="140494"/>
                  </a:cubicBezTo>
                  <a:cubicBezTo>
                    <a:pt x="24289" y="96679"/>
                    <a:pt x="14764" y="5191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 name="Freeform: Shape 18">
              <a:extLst>
                <a:ext uri="{FF2B5EF4-FFF2-40B4-BE49-F238E27FC236}">
                  <a16:creationId xmlns:a16="http://schemas.microsoft.com/office/drawing/2014/main" id="{11D3CBDA-1C03-4AC6-A92C-17DC6A88179E}"/>
                </a:ext>
              </a:extLst>
            </p:cNvPr>
            <p:cNvSpPr/>
            <p:nvPr/>
          </p:nvSpPr>
          <p:spPr>
            <a:xfrm>
              <a:off x="11967368" y="7091838"/>
              <a:ext cx="219075" cy="552450"/>
            </a:xfrm>
            <a:custGeom>
              <a:avLst/>
              <a:gdLst>
                <a:gd name="connsiteX0" fmla="*/ 7144 w 219075"/>
                <a:gd name="connsiteY0" fmla="*/ 7144 h 552450"/>
                <a:gd name="connsiteX1" fmla="*/ 50959 w 219075"/>
                <a:gd name="connsiteY1" fmla="*/ 147161 h 552450"/>
                <a:gd name="connsiteX2" fmla="*/ 94774 w 219075"/>
                <a:gd name="connsiteY2" fmla="*/ 286226 h 552450"/>
                <a:gd name="connsiteX3" fmla="*/ 145256 w 219075"/>
                <a:gd name="connsiteY3" fmla="*/ 423386 h 552450"/>
                <a:gd name="connsiteX4" fmla="*/ 159544 w 219075"/>
                <a:gd name="connsiteY4" fmla="*/ 456724 h 552450"/>
                <a:gd name="connsiteX5" fmla="*/ 175736 w 219075"/>
                <a:gd name="connsiteY5" fmla="*/ 489109 h 552450"/>
                <a:gd name="connsiteX6" fmla="*/ 214789 w 219075"/>
                <a:gd name="connsiteY6" fmla="*/ 551021 h 552450"/>
                <a:gd name="connsiteX7" fmla="*/ 132874 w 219075"/>
                <a:gd name="connsiteY7" fmla="*/ 429101 h 552450"/>
                <a:gd name="connsiteX8" fmla="*/ 78581 w 219075"/>
                <a:gd name="connsiteY8" fmla="*/ 291941 h 552450"/>
                <a:gd name="connsiteX9" fmla="*/ 37624 w 219075"/>
                <a:gd name="connsiteY9" fmla="*/ 150971 h 552450"/>
                <a:gd name="connsiteX10" fmla="*/ 7144 w 219075"/>
                <a:gd name="connsiteY10" fmla="*/ 7144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9075" h="552450">
                  <a:moveTo>
                    <a:pt x="7144" y="7144"/>
                  </a:moveTo>
                  <a:cubicBezTo>
                    <a:pt x="22384" y="53816"/>
                    <a:pt x="36671" y="100489"/>
                    <a:pt x="50959" y="147161"/>
                  </a:cubicBezTo>
                  <a:cubicBezTo>
                    <a:pt x="65246" y="193834"/>
                    <a:pt x="79534" y="240506"/>
                    <a:pt x="94774" y="286226"/>
                  </a:cubicBezTo>
                  <a:cubicBezTo>
                    <a:pt x="110014" y="332899"/>
                    <a:pt x="126206" y="378619"/>
                    <a:pt x="145256" y="423386"/>
                  </a:cubicBezTo>
                  <a:cubicBezTo>
                    <a:pt x="150019" y="434816"/>
                    <a:pt x="154781" y="445294"/>
                    <a:pt x="159544" y="456724"/>
                  </a:cubicBezTo>
                  <a:cubicBezTo>
                    <a:pt x="165259" y="467201"/>
                    <a:pt x="170021" y="478631"/>
                    <a:pt x="175736" y="489109"/>
                  </a:cubicBezTo>
                  <a:cubicBezTo>
                    <a:pt x="187166" y="511016"/>
                    <a:pt x="200501" y="531019"/>
                    <a:pt x="214789" y="551021"/>
                  </a:cubicBezTo>
                  <a:cubicBezTo>
                    <a:pt x="180499" y="516731"/>
                    <a:pt x="153829" y="472916"/>
                    <a:pt x="132874" y="429101"/>
                  </a:cubicBezTo>
                  <a:cubicBezTo>
                    <a:pt x="110966" y="384334"/>
                    <a:pt x="93821" y="338614"/>
                    <a:pt x="78581" y="291941"/>
                  </a:cubicBezTo>
                  <a:cubicBezTo>
                    <a:pt x="63341" y="245269"/>
                    <a:pt x="50006" y="198596"/>
                    <a:pt x="37624" y="150971"/>
                  </a:cubicBezTo>
                  <a:cubicBezTo>
                    <a:pt x="26194" y="103346"/>
                    <a:pt x="15716" y="5572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 name="Freeform: Shape 19">
              <a:extLst>
                <a:ext uri="{FF2B5EF4-FFF2-40B4-BE49-F238E27FC236}">
                  <a16:creationId xmlns:a16="http://schemas.microsoft.com/office/drawing/2014/main" id="{F7FD1FBE-5B71-4243-875B-975D633AA308}"/>
                </a:ext>
              </a:extLst>
            </p:cNvPr>
            <p:cNvSpPr/>
            <p:nvPr/>
          </p:nvSpPr>
          <p:spPr>
            <a:xfrm>
              <a:off x="12236925" y="7020401"/>
              <a:ext cx="390525" cy="371475"/>
            </a:xfrm>
            <a:custGeom>
              <a:avLst/>
              <a:gdLst>
                <a:gd name="connsiteX0" fmla="*/ 7144 w 390525"/>
                <a:gd name="connsiteY0" fmla="*/ 370046 h 371475"/>
                <a:gd name="connsiteX1" fmla="*/ 108109 w 390525"/>
                <a:gd name="connsiteY1" fmla="*/ 287179 h 371475"/>
                <a:gd name="connsiteX2" fmla="*/ 201454 w 390525"/>
                <a:gd name="connsiteY2" fmla="*/ 195739 h 371475"/>
                <a:gd name="connsiteX3" fmla="*/ 292894 w 390525"/>
                <a:gd name="connsiteY3" fmla="*/ 101441 h 371475"/>
                <a:gd name="connsiteX4" fmla="*/ 385286 w 390525"/>
                <a:gd name="connsiteY4" fmla="*/ 7144 h 371475"/>
                <a:gd name="connsiteX5" fmla="*/ 303372 w 390525"/>
                <a:gd name="connsiteY5" fmla="*/ 110014 h 371475"/>
                <a:gd name="connsiteX6" fmla="*/ 214789 w 390525"/>
                <a:gd name="connsiteY6" fmla="*/ 207169 h 371475"/>
                <a:gd name="connsiteX7" fmla="*/ 117634 w 390525"/>
                <a:gd name="connsiteY7" fmla="*/ 296704 h 371475"/>
                <a:gd name="connsiteX8" fmla="*/ 7144 w 390525"/>
                <a:gd name="connsiteY8" fmla="*/ 370046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371475">
                  <a:moveTo>
                    <a:pt x="7144" y="370046"/>
                  </a:moveTo>
                  <a:cubicBezTo>
                    <a:pt x="43339" y="344329"/>
                    <a:pt x="75724" y="316706"/>
                    <a:pt x="108109" y="287179"/>
                  </a:cubicBezTo>
                  <a:cubicBezTo>
                    <a:pt x="140494" y="257651"/>
                    <a:pt x="170974" y="227171"/>
                    <a:pt x="201454" y="195739"/>
                  </a:cubicBezTo>
                  <a:cubicBezTo>
                    <a:pt x="231934" y="164306"/>
                    <a:pt x="262414" y="132874"/>
                    <a:pt x="292894" y="101441"/>
                  </a:cubicBezTo>
                  <a:cubicBezTo>
                    <a:pt x="323374" y="70009"/>
                    <a:pt x="353854" y="38576"/>
                    <a:pt x="385286" y="7144"/>
                  </a:cubicBezTo>
                  <a:cubicBezTo>
                    <a:pt x="359569" y="42386"/>
                    <a:pt x="331947" y="76676"/>
                    <a:pt x="303372" y="110014"/>
                  </a:cubicBezTo>
                  <a:cubicBezTo>
                    <a:pt x="274797" y="143351"/>
                    <a:pt x="245269" y="175736"/>
                    <a:pt x="214789" y="207169"/>
                  </a:cubicBezTo>
                  <a:cubicBezTo>
                    <a:pt x="184309" y="238601"/>
                    <a:pt x="151924" y="269081"/>
                    <a:pt x="117634" y="296704"/>
                  </a:cubicBezTo>
                  <a:cubicBezTo>
                    <a:pt x="83344" y="325279"/>
                    <a:pt x="47149" y="350996"/>
                    <a:pt x="7144" y="3700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 name="Freeform: Shape 20">
              <a:extLst>
                <a:ext uri="{FF2B5EF4-FFF2-40B4-BE49-F238E27FC236}">
                  <a16:creationId xmlns:a16="http://schemas.microsoft.com/office/drawing/2014/main" id="{6CCEF72C-5370-4BBE-A380-305ACEA716A3}"/>
                </a:ext>
              </a:extLst>
            </p:cNvPr>
            <p:cNvSpPr/>
            <p:nvPr/>
          </p:nvSpPr>
          <p:spPr>
            <a:xfrm>
              <a:off x="12112148" y="7613808"/>
              <a:ext cx="466725" cy="295275"/>
            </a:xfrm>
            <a:custGeom>
              <a:avLst/>
              <a:gdLst>
                <a:gd name="connsiteX0" fmla="*/ 7144 w 466725"/>
                <a:gd name="connsiteY0" fmla="*/ 290989 h 295275"/>
                <a:gd name="connsiteX1" fmla="*/ 126206 w 466725"/>
                <a:gd name="connsiteY1" fmla="*/ 229076 h 295275"/>
                <a:gd name="connsiteX2" fmla="*/ 238601 w 466725"/>
                <a:gd name="connsiteY2" fmla="*/ 155734 h 295275"/>
                <a:gd name="connsiteX3" fmla="*/ 350044 w 466725"/>
                <a:gd name="connsiteY3" fmla="*/ 80486 h 295275"/>
                <a:gd name="connsiteX4" fmla="*/ 463391 w 466725"/>
                <a:gd name="connsiteY4" fmla="*/ 7144 h 295275"/>
                <a:gd name="connsiteX5" fmla="*/ 357664 w 466725"/>
                <a:gd name="connsiteY5" fmla="*/ 91916 h 295275"/>
                <a:gd name="connsiteX6" fmla="*/ 248126 w 466725"/>
                <a:gd name="connsiteY6" fmla="*/ 170974 h 295275"/>
                <a:gd name="connsiteX7" fmla="*/ 132874 w 466725"/>
                <a:gd name="connsiteY7" fmla="*/ 241459 h 295275"/>
                <a:gd name="connsiteX8" fmla="*/ 7144 w 466725"/>
                <a:gd name="connsiteY8" fmla="*/ 290989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295275">
                  <a:moveTo>
                    <a:pt x="7144" y="290989"/>
                  </a:moveTo>
                  <a:cubicBezTo>
                    <a:pt x="49053" y="274796"/>
                    <a:pt x="88106" y="252889"/>
                    <a:pt x="126206" y="229076"/>
                  </a:cubicBezTo>
                  <a:cubicBezTo>
                    <a:pt x="164306" y="205264"/>
                    <a:pt x="201453" y="181451"/>
                    <a:pt x="238601" y="155734"/>
                  </a:cubicBezTo>
                  <a:lnTo>
                    <a:pt x="350044" y="80486"/>
                  </a:lnTo>
                  <a:cubicBezTo>
                    <a:pt x="387191" y="55721"/>
                    <a:pt x="424339" y="30004"/>
                    <a:pt x="463391" y="7144"/>
                  </a:cubicBezTo>
                  <a:cubicBezTo>
                    <a:pt x="429101" y="36671"/>
                    <a:pt x="393859" y="64294"/>
                    <a:pt x="357664" y="91916"/>
                  </a:cubicBezTo>
                  <a:cubicBezTo>
                    <a:pt x="321469" y="119539"/>
                    <a:pt x="285274" y="145256"/>
                    <a:pt x="248126" y="170974"/>
                  </a:cubicBezTo>
                  <a:cubicBezTo>
                    <a:pt x="210978" y="195739"/>
                    <a:pt x="171926" y="220504"/>
                    <a:pt x="132874" y="241459"/>
                  </a:cubicBezTo>
                  <a:cubicBezTo>
                    <a:pt x="93821" y="261461"/>
                    <a:pt x="51911" y="281464"/>
                    <a:pt x="7144" y="29098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2" name="Freeform: Shape 21">
              <a:extLst>
                <a:ext uri="{FF2B5EF4-FFF2-40B4-BE49-F238E27FC236}">
                  <a16:creationId xmlns:a16="http://schemas.microsoft.com/office/drawing/2014/main" id="{94BDEF32-35A7-4AEB-BA56-FC7D19F7B0EF}"/>
                </a:ext>
              </a:extLst>
            </p:cNvPr>
            <p:cNvSpPr/>
            <p:nvPr/>
          </p:nvSpPr>
          <p:spPr>
            <a:xfrm>
              <a:off x="12035948" y="7942421"/>
              <a:ext cx="419100" cy="276225"/>
            </a:xfrm>
            <a:custGeom>
              <a:avLst/>
              <a:gdLst>
                <a:gd name="connsiteX0" fmla="*/ 7144 w 419100"/>
                <a:gd name="connsiteY0" fmla="*/ 277654 h 276225"/>
                <a:gd name="connsiteX1" fmla="*/ 64294 w 419100"/>
                <a:gd name="connsiteY1" fmla="*/ 254794 h 276225"/>
                <a:gd name="connsiteX2" fmla="*/ 90964 w 419100"/>
                <a:gd name="connsiteY2" fmla="*/ 239554 h 276225"/>
                <a:gd name="connsiteX3" fmla="*/ 116681 w 419100"/>
                <a:gd name="connsiteY3" fmla="*/ 223361 h 276225"/>
                <a:gd name="connsiteX4" fmla="*/ 217646 w 419100"/>
                <a:gd name="connsiteY4" fmla="*/ 151924 h 276225"/>
                <a:gd name="connsiteX5" fmla="*/ 317659 w 419100"/>
                <a:gd name="connsiteY5" fmla="*/ 78581 h 276225"/>
                <a:gd name="connsiteX6" fmla="*/ 419576 w 419100"/>
                <a:gd name="connsiteY6" fmla="*/ 7144 h 276225"/>
                <a:gd name="connsiteX7" fmla="*/ 326231 w 419100"/>
                <a:gd name="connsiteY7" fmla="*/ 89059 h 276225"/>
                <a:gd name="connsiteX8" fmla="*/ 228124 w 419100"/>
                <a:gd name="connsiteY8" fmla="*/ 165259 h 276225"/>
                <a:gd name="connsiteX9" fmla="*/ 124301 w 419100"/>
                <a:gd name="connsiteY9" fmla="*/ 233839 h 276225"/>
                <a:gd name="connsiteX10" fmla="*/ 96678 w 419100"/>
                <a:gd name="connsiteY10" fmla="*/ 249079 h 276225"/>
                <a:gd name="connsiteX11" fmla="*/ 68103 w 419100"/>
                <a:gd name="connsiteY11" fmla="*/ 262414 h 276225"/>
                <a:gd name="connsiteX12" fmla="*/ 7144 w 419100"/>
                <a:gd name="connsiteY12" fmla="*/ 27765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100" h="276225">
                  <a:moveTo>
                    <a:pt x="7144" y="277654"/>
                  </a:moveTo>
                  <a:cubicBezTo>
                    <a:pt x="27146" y="273844"/>
                    <a:pt x="46196" y="264319"/>
                    <a:pt x="64294" y="254794"/>
                  </a:cubicBezTo>
                  <a:cubicBezTo>
                    <a:pt x="72866" y="250031"/>
                    <a:pt x="82391" y="245269"/>
                    <a:pt x="90964" y="239554"/>
                  </a:cubicBezTo>
                  <a:cubicBezTo>
                    <a:pt x="99536" y="233839"/>
                    <a:pt x="108109" y="229076"/>
                    <a:pt x="116681" y="223361"/>
                  </a:cubicBezTo>
                  <a:cubicBezTo>
                    <a:pt x="150971" y="200501"/>
                    <a:pt x="184309" y="176689"/>
                    <a:pt x="217646" y="151924"/>
                  </a:cubicBezTo>
                  <a:lnTo>
                    <a:pt x="317659" y="78581"/>
                  </a:lnTo>
                  <a:cubicBezTo>
                    <a:pt x="350996" y="53816"/>
                    <a:pt x="384334" y="30004"/>
                    <a:pt x="419576" y="7144"/>
                  </a:cubicBezTo>
                  <a:cubicBezTo>
                    <a:pt x="389096" y="35719"/>
                    <a:pt x="357664" y="62389"/>
                    <a:pt x="326231" y="89059"/>
                  </a:cubicBezTo>
                  <a:cubicBezTo>
                    <a:pt x="294799" y="115729"/>
                    <a:pt x="261461" y="141446"/>
                    <a:pt x="228124" y="165259"/>
                  </a:cubicBezTo>
                  <a:cubicBezTo>
                    <a:pt x="194786" y="190024"/>
                    <a:pt x="160496" y="212884"/>
                    <a:pt x="124301" y="233839"/>
                  </a:cubicBezTo>
                  <a:cubicBezTo>
                    <a:pt x="115728" y="238601"/>
                    <a:pt x="106203" y="244316"/>
                    <a:pt x="96678" y="249079"/>
                  </a:cubicBezTo>
                  <a:cubicBezTo>
                    <a:pt x="87153" y="253841"/>
                    <a:pt x="77628" y="258604"/>
                    <a:pt x="68103" y="262414"/>
                  </a:cubicBezTo>
                  <a:cubicBezTo>
                    <a:pt x="48101" y="270034"/>
                    <a:pt x="28099" y="277654"/>
                    <a:pt x="7144" y="27765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BCA2C895-66D3-4D4D-8D86-E51534A5D66A}"/>
                </a:ext>
              </a:extLst>
            </p:cNvPr>
            <p:cNvSpPr/>
            <p:nvPr/>
          </p:nvSpPr>
          <p:spPr>
            <a:xfrm>
              <a:off x="11977845" y="8177688"/>
              <a:ext cx="447675" cy="285750"/>
            </a:xfrm>
            <a:custGeom>
              <a:avLst/>
              <a:gdLst>
                <a:gd name="connsiteX0" fmla="*/ 7144 w 447675"/>
                <a:gd name="connsiteY0" fmla="*/ 282416 h 285750"/>
                <a:gd name="connsiteX1" fmla="*/ 125254 w 447675"/>
                <a:gd name="connsiteY1" fmla="*/ 230029 h 285750"/>
                <a:gd name="connsiteX2" fmla="*/ 233839 w 447675"/>
                <a:gd name="connsiteY2" fmla="*/ 160497 h 285750"/>
                <a:gd name="connsiteX3" fmla="*/ 338614 w 447675"/>
                <a:gd name="connsiteY3" fmla="*/ 84296 h 285750"/>
                <a:gd name="connsiteX4" fmla="*/ 443389 w 447675"/>
                <a:gd name="connsiteY4" fmla="*/ 7144 h 285750"/>
                <a:gd name="connsiteX5" fmla="*/ 347186 w 447675"/>
                <a:gd name="connsiteY5" fmla="*/ 94774 h 285750"/>
                <a:gd name="connsiteX6" fmla="*/ 243364 w 447675"/>
                <a:gd name="connsiteY6" fmla="*/ 173831 h 285750"/>
                <a:gd name="connsiteX7" fmla="*/ 130969 w 447675"/>
                <a:gd name="connsiteY7" fmla="*/ 240506 h 285750"/>
                <a:gd name="connsiteX8" fmla="*/ 7144 w 447675"/>
                <a:gd name="connsiteY8" fmla="*/ 28241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85750">
                  <a:moveTo>
                    <a:pt x="7144" y="282416"/>
                  </a:moveTo>
                  <a:cubicBezTo>
                    <a:pt x="49054" y="269081"/>
                    <a:pt x="87154" y="250984"/>
                    <a:pt x="125254" y="230029"/>
                  </a:cubicBezTo>
                  <a:cubicBezTo>
                    <a:pt x="162402" y="209074"/>
                    <a:pt x="198597" y="185261"/>
                    <a:pt x="233839" y="160497"/>
                  </a:cubicBezTo>
                  <a:cubicBezTo>
                    <a:pt x="269081" y="135731"/>
                    <a:pt x="304324" y="110014"/>
                    <a:pt x="338614" y="84296"/>
                  </a:cubicBezTo>
                  <a:cubicBezTo>
                    <a:pt x="372904" y="58579"/>
                    <a:pt x="408147" y="32861"/>
                    <a:pt x="443389" y="7144"/>
                  </a:cubicBezTo>
                  <a:cubicBezTo>
                    <a:pt x="412909" y="37624"/>
                    <a:pt x="380524" y="66199"/>
                    <a:pt x="347186" y="94774"/>
                  </a:cubicBezTo>
                  <a:cubicBezTo>
                    <a:pt x="313849" y="122397"/>
                    <a:pt x="279559" y="149066"/>
                    <a:pt x="243364" y="173831"/>
                  </a:cubicBezTo>
                  <a:cubicBezTo>
                    <a:pt x="207169" y="198597"/>
                    <a:pt x="170022" y="221456"/>
                    <a:pt x="130969" y="240506"/>
                  </a:cubicBezTo>
                  <a:cubicBezTo>
                    <a:pt x="91916" y="260509"/>
                    <a:pt x="50006" y="275749"/>
                    <a:pt x="7144" y="28241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4" name="Freeform: Shape 23">
              <a:extLst>
                <a:ext uri="{FF2B5EF4-FFF2-40B4-BE49-F238E27FC236}">
                  <a16:creationId xmlns:a16="http://schemas.microsoft.com/office/drawing/2014/main" id="{C2D9DF7E-6EBA-44AD-94BD-D71B04419E4B}"/>
                </a:ext>
              </a:extLst>
            </p:cNvPr>
            <p:cNvSpPr/>
            <p:nvPr/>
          </p:nvSpPr>
          <p:spPr>
            <a:xfrm>
              <a:off x="11181555" y="7625238"/>
              <a:ext cx="228600" cy="142875"/>
            </a:xfrm>
            <a:custGeom>
              <a:avLst/>
              <a:gdLst>
                <a:gd name="connsiteX0" fmla="*/ 7144 w 228600"/>
                <a:gd name="connsiteY0" fmla="*/ 7144 h 142875"/>
                <a:gd name="connsiteX1" fmla="*/ 54769 w 228600"/>
                <a:gd name="connsiteY1" fmla="*/ 52864 h 142875"/>
                <a:gd name="connsiteX2" fmla="*/ 108109 w 228600"/>
                <a:gd name="connsiteY2" fmla="*/ 89059 h 142875"/>
                <a:gd name="connsiteX3" fmla="*/ 166211 w 228600"/>
                <a:gd name="connsiteY3" fmla="*/ 118586 h 142875"/>
                <a:gd name="connsiteX4" fmla="*/ 227171 w 228600"/>
                <a:gd name="connsiteY4" fmla="*/ 144304 h 142875"/>
                <a:gd name="connsiteX5" fmla="*/ 161449 w 228600"/>
                <a:gd name="connsiteY5" fmla="*/ 130969 h 142875"/>
                <a:gd name="connsiteX6" fmla="*/ 99536 w 228600"/>
                <a:gd name="connsiteY6" fmla="*/ 104299 h 142875"/>
                <a:gd name="connsiteX7" fmla="*/ 45244 w 228600"/>
                <a:gd name="connsiteY7" fmla="*/ 62389 h 142875"/>
                <a:gd name="connsiteX8" fmla="*/ 7144 w 228600"/>
                <a:gd name="connsiteY8"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7144" y="7144"/>
                  </a:moveTo>
                  <a:cubicBezTo>
                    <a:pt x="22384" y="24289"/>
                    <a:pt x="37624" y="39529"/>
                    <a:pt x="54769" y="52864"/>
                  </a:cubicBezTo>
                  <a:cubicBezTo>
                    <a:pt x="71914" y="66199"/>
                    <a:pt x="89059" y="78581"/>
                    <a:pt x="108109" y="89059"/>
                  </a:cubicBezTo>
                  <a:cubicBezTo>
                    <a:pt x="127159" y="99536"/>
                    <a:pt x="146209" y="109061"/>
                    <a:pt x="166211" y="118586"/>
                  </a:cubicBezTo>
                  <a:cubicBezTo>
                    <a:pt x="186214" y="127159"/>
                    <a:pt x="207169" y="135731"/>
                    <a:pt x="227171" y="144304"/>
                  </a:cubicBezTo>
                  <a:cubicBezTo>
                    <a:pt x="204311" y="142399"/>
                    <a:pt x="182404" y="137636"/>
                    <a:pt x="161449" y="130969"/>
                  </a:cubicBezTo>
                  <a:cubicBezTo>
                    <a:pt x="139541" y="124301"/>
                    <a:pt x="118586" y="115729"/>
                    <a:pt x="99536" y="104299"/>
                  </a:cubicBezTo>
                  <a:cubicBezTo>
                    <a:pt x="79534" y="92869"/>
                    <a:pt x="61436" y="79534"/>
                    <a:pt x="45244" y="62389"/>
                  </a:cubicBezTo>
                  <a:cubicBezTo>
                    <a:pt x="29051" y="46196"/>
                    <a:pt x="15716" y="28099"/>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5" name="Freeform: Shape 24">
              <a:extLst>
                <a:ext uri="{FF2B5EF4-FFF2-40B4-BE49-F238E27FC236}">
                  <a16:creationId xmlns:a16="http://schemas.microsoft.com/office/drawing/2014/main" id="{D61F43B8-0655-4FE1-AE4F-3B7EC32B599D}"/>
                </a:ext>
              </a:extLst>
            </p:cNvPr>
            <p:cNvSpPr/>
            <p:nvPr/>
          </p:nvSpPr>
          <p:spPr>
            <a:xfrm>
              <a:off x="11435873" y="7484268"/>
              <a:ext cx="95250" cy="361950"/>
            </a:xfrm>
            <a:custGeom>
              <a:avLst/>
              <a:gdLst>
                <a:gd name="connsiteX0" fmla="*/ 7144 w 95250"/>
                <a:gd name="connsiteY0" fmla="*/ 359569 h 361950"/>
                <a:gd name="connsiteX1" fmla="*/ 36671 w 95250"/>
                <a:gd name="connsiteY1" fmla="*/ 272891 h 361950"/>
                <a:gd name="connsiteX2" fmla="*/ 60484 w 95250"/>
                <a:gd name="connsiteY2" fmla="*/ 186214 h 361950"/>
                <a:gd name="connsiteX3" fmla="*/ 77628 w 95250"/>
                <a:gd name="connsiteY3" fmla="*/ 97631 h 361950"/>
                <a:gd name="connsiteX4" fmla="*/ 88106 w 95250"/>
                <a:gd name="connsiteY4" fmla="*/ 7144 h 361950"/>
                <a:gd name="connsiteX5" fmla="*/ 90964 w 95250"/>
                <a:gd name="connsiteY5" fmla="*/ 98584 h 361950"/>
                <a:gd name="connsiteX6" fmla="*/ 77628 w 95250"/>
                <a:gd name="connsiteY6" fmla="*/ 190024 h 361950"/>
                <a:gd name="connsiteX7" fmla="*/ 50006 w 95250"/>
                <a:gd name="connsiteY7" fmla="*/ 277654 h 361950"/>
                <a:gd name="connsiteX8" fmla="*/ 7144 w 95250"/>
                <a:gd name="connsiteY8" fmla="*/ 35956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361950">
                  <a:moveTo>
                    <a:pt x="7144" y="359569"/>
                  </a:moveTo>
                  <a:cubicBezTo>
                    <a:pt x="17621" y="330994"/>
                    <a:pt x="27146" y="302419"/>
                    <a:pt x="36671" y="272891"/>
                  </a:cubicBezTo>
                  <a:cubicBezTo>
                    <a:pt x="45244" y="244316"/>
                    <a:pt x="53816" y="214789"/>
                    <a:pt x="60484" y="186214"/>
                  </a:cubicBezTo>
                  <a:cubicBezTo>
                    <a:pt x="67151" y="156686"/>
                    <a:pt x="72866" y="127159"/>
                    <a:pt x="77628" y="97631"/>
                  </a:cubicBezTo>
                  <a:cubicBezTo>
                    <a:pt x="82391" y="68104"/>
                    <a:pt x="85249" y="37624"/>
                    <a:pt x="88106" y="7144"/>
                  </a:cubicBezTo>
                  <a:cubicBezTo>
                    <a:pt x="91916" y="37624"/>
                    <a:pt x="92869" y="68104"/>
                    <a:pt x="90964" y="98584"/>
                  </a:cubicBezTo>
                  <a:cubicBezTo>
                    <a:pt x="89059" y="129064"/>
                    <a:pt x="84296" y="159544"/>
                    <a:pt x="77628" y="190024"/>
                  </a:cubicBezTo>
                  <a:cubicBezTo>
                    <a:pt x="70009" y="219551"/>
                    <a:pt x="61436" y="249079"/>
                    <a:pt x="50006" y="277654"/>
                  </a:cubicBezTo>
                  <a:cubicBezTo>
                    <a:pt x="36671" y="306229"/>
                    <a:pt x="23336" y="333851"/>
                    <a:pt x="7144" y="35956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6" name="Freeform: Shape 25">
              <a:extLst>
                <a:ext uri="{FF2B5EF4-FFF2-40B4-BE49-F238E27FC236}">
                  <a16:creationId xmlns:a16="http://schemas.microsoft.com/office/drawing/2014/main" id="{A1F7842F-75C4-4C1A-80ED-51B6785C02E5}"/>
                </a:ext>
              </a:extLst>
            </p:cNvPr>
            <p:cNvSpPr/>
            <p:nvPr/>
          </p:nvSpPr>
          <p:spPr>
            <a:xfrm>
              <a:off x="11172030" y="7987188"/>
              <a:ext cx="400050" cy="142875"/>
            </a:xfrm>
            <a:custGeom>
              <a:avLst/>
              <a:gdLst>
                <a:gd name="connsiteX0" fmla="*/ 398621 w 400050"/>
                <a:gd name="connsiteY0" fmla="*/ 141446 h 142875"/>
                <a:gd name="connsiteX1" fmla="*/ 293846 w 400050"/>
                <a:gd name="connsiteY1" fmla="*/ 131921 h 142875"/>
                <a:gd name="connsiteX2" fmla="*/ 191929 w 400050"/>
                <a:gd name="connsiteY2" fmla="*/ 105251 h 142875"/>
                <a:gd name="connsiteX3" fmla="*/ 95726 w 400050"/>
                <a:gd name="connsiteY3" fmla="*/ 63341 h 142875"/>
                <a:gd name="connsiteX4" fmla="*/ 7144 w 400050"/>
                <a:gd name="connsiteY4" fmla="*/ 7144 h 142875"/>
                <a:gd name="connsiteX5" fmla="*/ 101441 w 400050"/>
                <a:gd name="connsiteY5" fmla="*/ 50959 h 142875"/>
                <a:gd name="connsiteX6" fmla="*/ 197644 w 400050"/>
                <a:gd name="connsiteY6" fmla="*/ 89059 h 142875"/>
                <a:gd name="connsiteX7" fmla="*/ 296704 w 400050"/>
                <a:gd name="connsiteY7" fmla="*/ 119539 h 142875"/>
                <a:gd name="connsiteX8" fmla="*/ 398621 w 400050"/>
                <a:gd name="connsiteY8" fmla="*/ 14144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142875">
                  <a:moveTo>
                    <a:pt x="398621" y="141446"/>
                  </a:moveTo>
                  <a:cubicBezTo>
                    <a:pt x="363379" y="141446"/>
                    <a:pt x="328136" y="137636"/>
                    <a:pt x="293846" y="131921"/>
                  </a:cubicBezTo>
                  <a:cubicBezTo>
                    <a:pt x="259556" y="125254"/>
                    <a:pt x="225266" y="116681"/>
                    <a:pt x="191929" y="105251"/>
                  </a:cubicBezTo>
                  <a:cubicBezTo>
                    <a:pt x="158591" y="93821"/>
                    <a:pt x="126206" y="79534"/>
                    <a:pt x="95726" y="63341"/>
                  </a:cubicBezTo>
                  <a:cubicBezTo>
                    <a:pt x="64294" y="47149"/>
                    <a:pt x="34766" y="28099"/>
                    <a:pt x="7144" y="7144"/>
                  </a:cubicBezTo>
                  <a:cubicBezTo>
                    <a:pt x="38576" y="22384"/>
                    <a:pt x="70009" y="37624"/>
                    <a:pt x="101441" y="50959"/>
                  </a:cubicBezTo>
                  <a:cubicBezTo>
                    <a:pt x="132874" y="64294"/>
                    <a:pt x="165259" y="77629"/>
                    <a:pt x="197644" y="89059"/>
                  </a:cubicBezTo>
                  <a:cubicBezTo>
                    <a:pt x="230029" y="100489"/>
                    <a:pt x="263366" y="110014"/>
                    <a:pt x="296704" y="119539"/>
                  </a:cubicBezTo>
                  <a:cubicBezTo>
                    <a:pt x="330041" y="128111"/>
                    <a:pt x="364331" y="134779"/>
                    <a:pt x="398621" y="1414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7" name="Freeform: Shape 26">
              <a:extLst>
                <a:ext uri="{FF2B5EF4-FFF2-40B4-BE49-F238E27FC236}">
                  <a16:creationId xmlns:a16="http://schemas.microsoft.com/office/drawing/2014/main" id="{1C3D06BE-5362-41E1-9797-29A971DCCFC0}"/>
                </a:ext>
              </a:extLst>
            </p:cNvPr>
            <p:cNvSpPr/>
            <p:nvPr/>
          </p:nvSpPr>
          <p:spPr>
            <a:xfrm>
              <a:off x="11623515" y="7792878"/>
              <a:ext cx="85725" cy="476250"/>
            </a:xfrm>
            <a:custGeom>
              <a:avLst/>
              <a:gdLst>
                <a:gd name="connsiteX0" fmla="*/ 7144 w 85725"/>
                <a:gd name="connsiteY0" fmla="*/ 469106 h 476250"/>
                <a:gd name="connsiteX1" fmla="*/ 36671 w 85725"/>
                <a:gd name="connsiteY1" fmla="*/ 355759 h 476250"/>
                <a:gd name="connsiteX2" fmla="*/ 56673 w 85725"/>
                <a:gd name="connsiteY2" fmla="*/ 240506 h 476250"/>
                <a:gd name="connsiteX3" fmla="*/ 68103 w 85725"/>
                <a:gd name="connsiteY3" fmla="*/ 124301 h 476250"/>
                <a:gd name="connsiteX4" fmla="*/ 75723 w 85725"/>
                <a:gd name="connsiteY4" fmla="*/ 7144 h 476250"/>
                <a:gd name="connsiteX5" fmla="*/ 81439 w 85725"/>
                <a:gd name="connsiteY5" fmla="*/ 125254 h 476250"/>
                <a:gd name="connsiteX6" fmla="*/ 72866 w 85725"/>
                <a:gd name="connsiteY6" fmla="*/ 243364 h 476250"/>
                <a:gd name="connsiteX7" fmla="*/ 49053 w 85725"/>
                <a:gd name="connsiteY7" fmla="*/ 359569 h 476250"/>
                <a:gd name="connsiteX8" fmla="*/ 7144 w 85725"/>
                <a:gd name="connsiteY8" fmla="*/ 469106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476250">
                  <a:moveTo>
                    <a:pt x="7144" y="469106"/>
                  </a:moveTo>
                  <a:cubicBezTo>
                    <a:pt x="18573" y="431006"/>
                    <a:pt x="28098" y="393859"/>
                    <a:pt x="36671" y="355759"/>
                  </a:cubicBezTo>
                  <a:cubicBezTo>
                    <a:pt x="44291" y="317659"/>
                    <a:pt x="50959" y="279559"/>
                    <a:pt x="56673" y="240506"/>
                  </a:cubicBezTo>
                  <a:cubicBezTo>
                    <a:pt x="62389" y="201454"/>
                    <a:pt x="65246" y="163354"/>
                    <a:pt x="68103" y="124301"/>
                  </a:cubicBezTo>
                  <a:cubicBezTo>
                    <a:pt x="70961" y="85249"/>
                    <a:pt x="72866" y="46196"/>
                    <a:pt x="75723" y="7144"/>
                  </a:cubicBezTo>
                  <a:cubicBezTo>
                    <a:pt x="80486" y="46196"/>
                    <a:pt x="82391" y="86201"/>
                    <a:pt x="81439" y="125254"/>
                  </a:cubicBezTo>
                  <a:cubicBezTo>
                    <a:pt x="81439" y="164306"/>
                    <a:pt x="78581" y="204311"/>
                    <a:pt x="72866" y="243364"/>
                  </a:cubicBezTo>
                  <a:cubicBezTo>
                    <a:pt x="67151" y="282416"/>
                    <a:pt x="60484" y="321469"/>
                    <a:pt x="49053" y="359569"/>
                  </a:cubicBezTo>
                  <a:cubicBezTo>
                    <a:pt x="38576" y="396716"/>
                    <a:pt x="25241" y="433864"/>
                    <a:pt x="7144" y="46910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8" name="Freeform: Shape 27">
              <a:extLst>
                <a:ext uri="{FF2B5EF4-FFF2-40B4-BE49-F238E27FC236}">
                  <a16:creationId xmlns:a16="http://schemas.microsoft.com/office/drawing/2014/main" id="{BD44C518-2270-4DA3-A859-852E922EAD3C}"/>
                </a:ext>
              </a:extLst>
            </p:cNvPr>
            <p:cNvSpPr/>
            <p:nvPr/>
          </p:nvSpPr>
          <p:spPr>
            <a:xfrm>
              <a:off x="11365388" y="8324373"/>
              <a:ext cx="342900" cy="114300"/>
            </a:xfrm>
            <a:custGeom>
              <a:avLst/>
              <a:gdLst>
                <a:gd name="connsiteX0" fmla="*/ 344329 w 342900"/>
                <a:gd name="connsiteY0" fmla="*/ 111919 h 114300"/>
                <a:gd name="connsiteX1" fmla="*/ 253841 w 342900"/>
                <a:gd name="connsiteY1" fmla="*/ 112871 h 114300"/>
                <a:gd name="connsiteX2" fmla="*/ 166211 w 342900"/>
                <a:gd name="connsiteY2" fmla="*/ 91916 h 114300"/>
                <a:gd name="connsiteX3" fmla="*/ 83344 w 342900"/>
                <a:gd name="connsiteY3" fmla="*/ 55721 h 114300"/>
                <a:gd name="connsiteX4" fmla="*/ 7144 w 342900"/>
                <a:gd name="connsiteY4" fmla="*/ 7144 h 114300"/>
                <a:gd name="connsiteX5" fmla="*/ 89059 w 342900"/>
                <a:gd name="connsiteY5" fmla="*/ 43339 h 114300"/>
                <a:gd name="connsiteX6" fmla="*/ 170974 w 342900"/>
                <a:gd name="connsiteY6" fmla="*/ 75724 h 114300"/>
                <a:gd name="connsiteX7" fmla="*/ 255747 w 342900"/>
                <a:gd name="connsiteY7" fmla="*/ 99536 h 114300"/>
                <a:gd name="connsiteX8" fmla="*/ 344329 w 342900"/>
                <a:gd name="connsiteY8" fmla="*/ 11191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14300">
                  <a:moveTo>
                    <a:pt x="344329" y="111919"/>
                  </a:moveTo>
                  <a:cubicBezTo>
                    <a:pt x="314801" y="116681"/>
                    <a:pt x="284322" y="116681"/>
                    <a:pt x="253841" y="112871"/>
                  </a:cubicBezTo>
                  <a:cubicBezTo>
                    <a:pt x="223361" y="109061"/>
                    <a:pt x="194786" y="101441"/>
                    <a:pt x="166211" y="91916"/>
                  </a:cubicBezTo>
                  <a:cubicBezTo>
                    <a:pt x="137636" y="81439"/>
                    <a:pt x="110014" y="70009"/>
                    <a:pt x="83344" y="55721"/>
                  </a:cubicBezTo>
                  <a:cubicBezTo>
                    <a:pt x="56674" y="41434"/>
                    <a:pt x="30956" y="25241"/>
                    <a:pt x="7144" y="7144"/>
                  </a:cubicBezTo>
                  <a:lnTo>
                    <a:pt x="89059" y="43339"/>
                  </a:lnTo>
                  <a:cubicBezTo>
                    <a:pt x="116681" y="54769"/>
                    <a:pt x="143351" y="66199"/>
                    <a:pt x="170974" y="75724"/>
                  </a:cubicBezTo>
                  <a:cubicBezTo>
                    <a:pt x="198597" y="85249"/>
                    <a:pt x="227172" y="93821"/>
                    <a:pt x="255747" y="99536"/>
                  </a:cubicBezTo>
                  <a:cubicBezTo>
                    <a:pt x="284322" y="106203"/>
                    <a:pt x="313849" y="110014"/>
                    <a:pt x="344329" y="11191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9" name="Freeform: Shape 28">
              <a:extLst>
                <a:ext uri="{FF2B5EF4-FFF2-40B4-BE49-F238E27FC236}">
                  <a16:creationId xmlns:a16="http://schemas.microsoft.com/office/drawing/2014/main" id="{602C2563-32B2-4FDD-892F-56345B27A1E6}"/>
                </a:ext>
              </a:extLst>
            </p:cNvPr>
            <p:cNvSpPr/>
            <p:nvPr/>
          </p:nvSpPr>
          <p:spPr>
            <a:xfrm>
              <a:off x="11095830" y="8927306"/>
              <a:ext cx="1257300" cy="714375"/>
            </a:xfrm>
            <a:custGeom>
              <a:avLst/>
              <a:gdLst>
                <a:gd name="connsiteX0" fmla="*/ 1253967 w 1257300"/>
                <a:gd name="connsiteY0" fmla="*/ 7144 h 714375"/>
                <a:gd name="connsiteX1" fmla="*/ 1109186 w 1257300"/>
                <a:gd name="connsiteY1" fmla="*/ 709136 h 714375"/>
                <a:gd name="connsiteX2" fmla="*/ 200501 w 1257300"/>
                <a:gd name="connsiteY2" fmla="*/ 709136 h 714375"/>
                <a:gd name="connsiteX3" fmla="*/ 7144 w 12573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1257300" h="714375">
                  <a:moveTo>
                    <a:pt x="1253967" y="7144"/>
                  </a:moveTo>
                  <a:lnTo>
                    <a:pt x="1109186" y="709136"/>
                  </a:lnTo>
                  <a:lnTo>
                    <a:pt x="200501" y="709136"/>
                  </a:lnTo>
                  <a:lnTo>
                    <a:pt x="7144" y="7144"/>
                  </a:lnTo>
                  <a:close/>
                </a:path>
              </a:pathLst>
            </a:custGeom>
            <a:solidFill>
              <a:srgbClr val="0727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0" name="Freeform: Shape 29">
              <a:extLst>
                <a:ext uri="{FF2B5EF4-FFF2-40B4-BE49-F238E27FC236}">
                  <a16:creationId xmlns:a16="http://schemas.microsoft.com/office/drawing/2014/main" id="{74F0D7DD-F52A-4192-B088-F302260994CB}"/>
                </a:ext>
              </a:extLst>
            </p:cNvPr>
            <p:cNvSpPr/>
            <p:nvPr/>
          </p:nvSpPr>
          <p:spPr>
            <a:xfrm>
              <a:off x="12128340" y="8927306"/>
              <a:ext cx="228600" cy="714375"/>
            </a:xfrm>
            <a:custGeom>
              <a:avLst/>
              <a:gdLst>
                <a:gd name="connsiteX0" fmla="*/ 221456 w 228600"/>
                <a:gd name="connsiteY0" fmla="*/ 7144 h 714375"/>
                <a:gd name="connsiteX1" fmla="*/ 76676 w 228600"/>
                <a:gd name="connsiteY1" fmla="*/ 709136 h 714375"/>
                <a:gd name="connsiteX2" fmla="*/ 7144 w 228600"/>
                <a:gd name="connsiteY2" fmla="*/ 709136 h 714375"/>
                <a:gd name="connsiteX3" fmla="*/ 150019 w 2286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228600" h="714375">
                  <a:moveTo>
                    <a:pt x="221456" y="7144"/>
                  </a:moveTo>
                  <a:lnTo>
                    <a:pt x="76676" y="709136"/>
                  </a:lnTo>
                  <a:lnTo>
                    <a:pt x="7144" y="709136"/>
                  </a:lnTo>
                  <a:lnTo>
                    <a:pt x="150019" y="7144"/>
                  </a:lnTo>
                  <a:close/>
                </a:path>
              </a:pathLst>
            </a:custGeom>
            <a:solidFill>
              <a:srgbClr val="031C3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FC4584D9-031C-4809-963F-26056898CB41}"/>
              </a:ext>
            </a:extLst>
          </p:cNvPr>
          <p:cNvGrpSpPr/>
          <p:nvPr/>
        </p:nvGrpSpPr>
        <p:grpSpPr>
          <a:xfrm>
            <a:off x="6918294" y="3636168"/>
            <a:ext cx="1493520" cy="5534978"/>
            <a:chOff x="13852365" y="3636168"/>
            <a:chExt cx="1493520" cy="5534978"/>
          </a:xfrm>
        </p:grpSpPr>
        <p:sp>
          <p:nvSpPr>
            <p:cNvPr id="31" name="Freeform: Shape 30">
              <a:extLst>
                <a:ext uri="{FF2B5EF4-FFF2-40B4-BE49-F238E27FC236}">
                  <a16:creationId xmlns:a16="http://schemas.microsoft.com/office/drawing/2014/main" id="{6504E3A6-811B-4662-B75E-A33B01EA42E0}"/>
                </a:ext>
              </a:extLst>
            </p:cNvPr>
            <p:cNvSpPr/>
            <p:nvPr/>
          </p:nvSpPr>
          <p:spPr>
            <a:xfrm>
              <a:off x="14783910" y="3679983"/>
              <a:ext cx="561975" cy="5486400"/>
            </a:xfrm>
            <a:custGeom>
              <a:avLst/>
              <a:gdLst>
                <a:gd name="connsiteX0" fmla="*/ 561499 w 561975"/>
                <a:gd name="connsiteY0" fmla="*/ 1052989 h 5486400"/>
                <a:gd name="connsiteX1" fmla="*/ 561499 w 561975"/>
                <a:gd name="connsiteY1" fmla="*/ 5487829 h 5486400"/>
                <a:gd name="connsiteX2" fmla="*/ 393859 w 561975"/>
                <a:gd name="connsiteY2" fmla="*/ 5487829 h 5486400"/>
                <a:gd name="connsiteX3" fmla="*/ 393859 w 561975"/>
                <a:gd name="connsiteY3" fmla="*/ 959644 h 5486400"/>
                <a:gd name="connsiteX4" fmla="*/ 265271 w 561975"/>
                <a:gd name="connsiteY4" fmla="*/ 391954 h 5486400"/>
                <a:gd name="connsiteX5" fmla="*/ 7144 w 561975"/>
                <a:gd name="connsiteY5" fmla="*/ 7144 h 5486400"/>
                <a:gd name="connsiteX6" fmla="*/ 102394 w 561975"/>
                <a:gd name="connsiteY6" fmla="*/ 71914 h 5486400"/>
                <a:gd name="connsiteX7" fmla="*/ 443389 w 561975"/>
                <a:gd name="connsiteY7" fmla="*/ 531019 h 5486400"/>
                <a:gd name="connsiteX8" fmla="*/ 561499 w 561975"/>
                <a:gd name="connsiteY8" fmla="*/ 1052989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486400">
                  <a:moveTo>
                    <a:pt x="561499" y="1052989"/>
                  </a:moveTo>
                  <a:lnTo>
                    <a:pt x="561499" y="5487829"/>
                  </a:lnTo>
                  <a:lnTo>
                    <a:pt x="393859" y="5487829"/>
                  </a:lnTo>
                  <a:lnTo>
                    <a:pt x="393859" y="959644"/>
                  </a:lnTo>
                  <a:cubicBezTo>
                    <a:pt x="393859" y="764381"/>
                    <a:pt x="350044" y="571976"/>
                    <a:pt x="265271" y="391954"/>
                  </a:cubicBezTo>
                  <a:cubicBezTo>
                    <a:pt x="201453" y="255746"/>
                    <a:pt x="114776" y="126206"/>
                    <a:pt x="7144" y="7144"/>
                  </a:cubicBezTo>
                  <a:cubicBezTo>
                    <a:pt x="41434" y="24289"/>
                    <a:pt x="73819" y="45244"/>
                    <a:pt x="102394" y="71914"/>
                  </a:cubicBezTo>
                  <a:cubicBezTo>
                    <a:pt x="250984" y="209074"/>
                    <a:pt x="365284" y="364331"/>
                    <a:pt x="443389" y="531019"/>
                  </a:cubicBezTo>
                  <a:cubicBezTo>
                    <a:pt x="521493" y="697706"/>
                    <a:pt x="561499" y="873919"/>
                    <a:pt x="561499" y="1052989"/>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2" name="Freeform: Shape 31">
              <a:extLst>
                <a:ext uri="{FF2B5EF4-FFF2-40B4-BE49-F238E27FC236}">
                  <a16:creationId xmlns:a16="http://schemas.microsoft.com/office/drawing/2014/main" id="{BEB1811E-0F2B-4ED5-9F06-DD47B972972B}"/>
                </a:ext>
              </a:extLst>
            </p:cNvPr>
            <p:cNvSpPr/>
            <p:nvPr/>
          </p:nvSpPr>
          <p:spPr>
            <a:xfrm>
              <a:off x="13852365" y="3636168"/>
              <a:ext cx="1323975" cy="5534025"/>
            </a:xfrm>
            <a:custGeom>
              <a:avLst/>
              <a:gdLst>
                <a:gd name="connsiteX0" fmla="*/ 1325404 w 1323975"/>
                <a:gd name="connsiteY0" fmla="*/ 1003459 h 5534025"/>
                <a:gd name="connsiteX1" fmla="*/ 1325404 w 1323975"/>
                <a:gd name="connsiteY1" fmla="*/ 5531644 h 5534025"/>
                <a:gd name="connsiteX2" fmla="*/ 7144 w 1323975"/>
                <a:gd name="connsiteY2" fmla="*/ 5531644 h 5534025"/>
                <a:gd name="connsiteX3" fmla="*/ 7144 w 1323975"/>
                <a:gd name="connsiteY3" fmla="*/ 1096804 h 5534025"/>
                <a:gd name="connsiteX4" fmla="*/ 466248 w 1323975"/>
                <a:gd name="connsiteY4" fmla="*/ 115729 h 5534025"/>
                <a:gd name="connsiteX5" fmla="*/ 750094 w 1323975"/>
                <a:gd name="connsiteY5" fmla="*/ 7144 h 5534025"/>
                <a:gd name="connsiteX6" fmla="*/ 938689 w 1323975"/>
                <a:gd name="connsiteY6" fmla="*/ 50006 h 5534025"/>
                <a:gd name="connsiteX7" fmla="*/ 1196816 w 1323975"/>
                <a:gd name="connsiteY7" fmla="*/ 434816 h 5534025"/>
                <a:gd name="connsiteX8" fmla="*/ 1325404 w 1323975"/>
                <a:gd name="connsiteY8" fmla="*/ 100345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3975" h="5534025">
                  <a:moveTo>
                    <a:pt x="1325404" y="1003459"/>
                  </a:moveTo>
                  <a:lnTo>
                    <a:pt x="1325404" y="5531644"/>
                  </a:lnTo>
                  <a:lnTo>
                    <a:pt x="7144" y="5531644"/>
                  </a:lnTo>
                  <a:lnTo>
                    <a:pt x="7144" y="1096804"/>
                  </a:lnTo>
                  <a:cubicBezTo>
                    <a:pt x="7144" y="737711"/>
                    <a:pt x="170021" y="390049"/>
                    <a:pt x="466248" y="115729"/>
                  </a:cubicBezTo>
                  <a:cubicBezTo>
                    <a:pt x="544353" y="43339"/>
                    <a:pt x="647223" y="7144"/>
                    <a:pt x="750094" y="7144"/>
                  </a:cubicBezTo>
                  <a:cubicBezTo>
                    <a:pt x="814864" y="7144"/>
                    <a:pt x="879634" y="21431"/>
                    <a:pt x="938689" y="50006"/>
                  </a:cubicBezTo>
                  <a:cubicBezTo>
                    <a:pt x="1046321" y="169069"/>
                    <a:pt x="1132998" y="298609"/>
                    <a:pt x="1196816" y="434816"/>
                  </a:cubicBezTo>
                  <a:cubicBezTo>
                    <a:pt x="1280636" y="616744"/>
                    <a:pt x="1325404" y="808196"/>
                    <a:pt x="1325404" y="1003459"/>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3" name="Freeform: Shape 32">
              <a:extLst>
                <a:ext uri="{FF2B5EF4-FFF2-40B4-BE49-F238E27FC236}">
                  <a16:creationId xmlns:a16="http://schemas.microsoft.com/office/drawing/2014/main" id="{F8DECE12-97DF-4096-B0A6-6DF78E2167AD}"/>
                </a:ext>
              </a:extLst>
            </p:cNvPr>
            <p:cNvSpPr/>
            <p:nvPr/>
          </p:nvSpPr>
          <p:spPr>
            <a:xfrm>
              <a:off x="14035245" y="3637121"/>
              <a:ext cx="561975" cy="5534025"/>
            </a:xfrm>
            <a:custGeom>
              <a:avLst/>
              <a:gdLst>
                <a:gd name="connsiteX0" fmla="*/ 7144 w 561975"/>
                <a:gd name="connsiteY0" fmla="*/ 1052989 h 5534025"/>
                <a:gd name="connsiteX1" fmla="*/ 7144 w 561975"/>
                <a:gd name="connsiteY1" fmla="*/ 5530691 h 5534025"/>
                <a:gd name="connsiteX2" fmla="*/ 174784 w 561975"/>
                <a:gd name="connsiteY2" fmla="*/ 5530691 h 5534025"/>
                <a:gd name="connsiteX3" fmla="*/ 174784 w 561975"/>
                <a:gd name="connsiteY3" fmla="*/ 959644 h 5534025"/>
                <a:gd name="connsiteX4" fmla="*/ 303372 w 561975"/>
                <a:gd name="connsiteY4" fmla="*/ 391954 h 5534025"/>
                <a:gd name="connsiteX5" fmla="*/ 561499 w 561975"/>
                <a:gd name="connsiteY5" fmla="*/ 7144 h 5534025"/>
                <a:gd name="connsiteX6" fmla="*/ 466249 w 561975"/>
                <a:gd name="connsiteY6" fmla="*/ 71914 h 5534025"/>
                <a:gd name="connsiteX7" fmla="*/ 125254 w 561975"/>
                <a:gd name="connsiteY7" fmla="*/ 530066 h 5534025"/>
                <a:gd name="connsiteX8" fmla="*/ 7144 w 561975"/>
                <a:gd name="connsiteY8" fmla="*/ 105298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534025">
                  <a:moveTo>
                    <a:pt x="7144" y="1052989"/>
                  </a:moveTo>
                  <a:lnTo>
                    <a:pt x="7144" y="5530691"/>
                  </a:lnTo>
                  <a:lnTo>
                    <a:pt x="174784" y="5530691"/>
                  </a:lnTo>
                  <a:lnTo>
                    <a:pt x="174784" y="959644"/>
                  </a:lnTo>
                  <a:cubicBezTo>
                    <a:pt x="174784" y="764381"/>
                    <a:pt x="218599" y="571976"/>
                    <a:pt x="303372" y="391954"/>
                  </a:cubicBezTo>
                  <a:cubicBezTo>
                    <a:pt x="367189" y="255746"/>
                    <a:pt x="453866" y="126206"/>
                    <a:pt x="561499" y="7144"/>
                  </a:cubicBezTo>
                  <a:cubicBezTo>
                    <a:pt x="527209" y="24289"/>
                    <a:pt x="494824" y="45244"/>
                    <a:pt x="466249" y="71914"/>
                  </a:cubicBezTo>
                  <a:cubicBezTo>
                    <a:pt x="318611" y="209074"/>
                    <a:pt x="203359" y="364331"/>
                    <a:pt x="125254" y="530066"/>
                  </a:cubicBezTo>
                  <a:cubicBezTo>
                    <a:pt x="48102" y="696754"/>
                    <a:pt x="7144" y="872966"/>
                    <a:pt x="7144" y="105298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C54485DF-4D11-45F0-AFCF-D5F601C037F7}"/>
              </a:ext>
            </a:extLst>
          </p:cNvPr>
          <p:cNvGrpSpPr/>
          <p:nvPr/>
        </p:nvGrpSpPr>
        <p:grpSpPr>
          <a:xfrm>
            <a:off x="6254958" y="6111716"/>
            <a:ext cx="981075" cy="3554730"/>
            <a:chOff x="13189029" y="6111716"/>
            <a:chExt cx="981075" cy="3554730"/>
          </a:xfrm>
        </p:grpSpPr>
        <p:sp>
          <p:nvSpPr>
            <p:cNvPr id="34" name="Freeform: Shape 33">
              <a:extLst>
                <a:ext uri="{FF2B5EF4-FFF2-40B4-BE49-F238E27FC236}">
                  <a16:creationId xmlns:a16="http://schemas.microsoft.com/office/drawing/2014/main" id="{354654BA-4690-4722-A9CD-2A22105E8C8C}"/>
                </a:ext>
              </a:extLst>
            </p:cNvPr>
            <p:cNvSpPr/>
            <p:nvPr/>
          </p:nvSpPr>
          <p:spPr>
            <a:xfrm>
              <a:off x="13346588" y="6111716"/>
              <a:ext cx="666750" cy="3400425"/>
            </a:xfrm>
            <a:custGeom>
              <a:avLst/>
              <a:gdLst>
                <a:gd name="connsiteX0" fmla="*/ 662464 w 666750"/>
                <a:gd name="connsiteY0" fmla="*/ 488156 h 3400425"/>
                <a:gd name="connsiteX1" fmla="*/ 662464 w 666750"/>
                <a:gd name="connsiteY1" fmla="*/ 3374232 h 3400425"/>
                <a:gd name="connsiteX2" fmla="*/ 642461 w 666750"/>
                <a:gd name="connsiteY2" fmla="*/ 3394234 h 3400425"/>
                <a:gd name="connsiteX3" fmla="*/ 27147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1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1" y="3394234"/>
                  </a:cubicBezTo>
                  <a:lnTo>
                    <a:pt x="27147"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1" y="7144"/>
                  </a:cubicBezTo>
                  <a:cubicBezTo>
                    <a:pt x="362426" y="7144"/>
                    <a:pt x="391001" y="13811"/>
                    <a:pt x="416719" y="26194"/>
                  </a:cubicBezTo>
                  <a:cubicBezTo>
                    <a:pt x="431959" y="33814"/>
                    <a:pt x="446247" y="43339"/>
                    <a:pt x="458629" y="54769"/>
                  </a:cubicBezTo>
                  <a:cubicBezTo>
                    <a:pt x="524351" y="115729"/>
                    <a:pt x="574834" y="184309"/>
                    <a:pt x="609124" y="256699"/>
                  </a:cubicBezTo>
                  <a:cubicBezTo>
                    <a:pt x="610076"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5" name="Freeform: Shape 34">
              <a:extLst>
                <a:ext uri="{FF2B5EF4-FFF2-40B4-BE49-F238E27FC236}">
                  <a16:creationId xmlns:a16="http://schemas.microsoft.com/office/drawing/2014/main" id="{FC6B6499-74E8-47C7-B004-C42F469DFB4B}"/>
                </a:ext>
              </a:extLst>
            </p:cNvPr>
            <p:cNvSpPr/>
            <p:nvPr/>
          </p:nvSpPr>
          <p:spPr>
            <a:xfrm>
              <a:off x="13397070" y="6112668"/>
              <a:ext cx="561975" cy="266700"/>
            </a:xfrm>
            <a:custGeom>
              <a:avLst/>
              <a:gdLst>
                <a:gd name="connsiteX0" fmla="*/ 562452 w 561975"/>
                <a:gd name="connsiteY0" fmla="*/ 262414 h 266700"/>
                <a:gd name="connsiteX1" fmla="*/ 7144 w 561975"/>
                <a:gd name="connsiteY1" fmla="*/ 262414 h 266700"/>
                <a:gd name="connsiteX2" fmla="*/ 159544 w 561975"/>
                <a:gd name="connsiteY2" fmla="*/ 54769 h 266700"/>
                <a:gd name="connsiteX3" fmla="*/ 284322 w 561975"/>
                <a:gd name="connsiteY3" fmla="*/ 7144 h 266700"/>
                <a:gd name="connsiteX4" fmla="*/ 367189 w 561975"/>
                <a:gd name="connsiteY4" fmla="*/ 26194 h 266700"/>
                <a:gd name="connsiteX5" fmla="*/ 409099 w 561975"/>
                <a:gd name="connsiteY5" fmla="*/ 54769 h 266700"/>
                <a:gd name="connsiteX6" fmla="*/ 562452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2" y="262414"/>
                  </a:moveTo>
                  <a:lnTo>
                    <a:pt x="7144" y="262414"/>
                  </a:lnTo>
                  <a:cubicBezTo>
                    <a:pt x="41434" y="187166"/>
                    <a:pt x="92869" y="116681"/>
                    <a:pt x="159544" y="54769"/>
                  </a:cubicBezTo>
                  <a:cubicBezTo>
                    <a:pt x="193834" y="23336"/>
                    <a:pt x="239554" y="7144"/>
                    <a:pt x="284322" y="7144"/>
                  </a:cubicBezTo>
                  <a:cubicBezTo>
                    <a:pt x="312897" y="7144"/>
                    <a:pt x="341472" y="13811"/>
                    <a:pt x="367189" y="26194"/>
                  </a:cubicBezTo>
                  <a:cubicBezTo>
                    <a:pt x="382429" y="33814"/>
                    <a:pt x="396716" y="43339"/>
                    <a:pt x="409099" y="54769"/>
                  </a:cubicBezTo>
                  <a:cubicBezTo>
                    <a:pt x="476727" y="116681"/>
                    <a:pt x="528161" y="187166"/>
                    <a:pt x="562452"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6" name="Freeform: Shape 35">
              <a:extLst>
                <a:ext uri="{FF2B5EF4-FFF2-40B4-BE49-F238E27FC236}">
                  <a16:creationId xmlns:a16="http://schemas.microsoft.com/office/drawing/2014/main" id="{3142B725-B12D-4C7F-854A-F109ED02A196}"/>
                </a:ext>
              </a:extLst>
            </p:cNvPr>
            <p:cNvSpPr/>
            <p:nvPr/>
          </p:nvSpPr>
          <p:spPr>
            <a:xfrm>
              <a:off x="13189029"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2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5" y="29052"/>
                    <a:pt x="900033" y="62389"/>
                  </a:cubicBezTo>
                  <a:lnTo>
                    <a:pt x="927655" y="126206"/>
                  </a:lnTo>
                  <a:lnTo>
                    <a:pt x="972422" y="229077"/>
                  </a:lnTo>
                  <a:cubicBezTo>
                    <a:pt x="988615" y="261461"/>
                    <a:pt x="963850"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7" name="Freeform: Shape 36">
              <a:extLst>
                <a:ext uri="{FF2B5EF4-FFF2-40B4-BE49-F238E27FC236}">
                  <a16:creationId xmlns:a16="http://schemas.microsoft.com/office/drawing/2014/main" id="{85280B5B-EE68-4ECE-9969-0FE6AE41A8AC}"/>
                </a:ext>
              </a:extLst>
            </p:cNvPr>
            <p:cNvSpPr/>
            <p:nvPr/>
          </p:nvSpPr>
          <p:spPr>
            <a:xfrm>
              <a:off x="13238003"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1"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8" name="Freeform: Shape 37">
              <a:extLst>
                <a:ext uri="{FF2B5EF4-FFF2-40B4-BE49-F238E27FC236}">
                  <a16:creationId xmlns:a16="http://schemas.microsoft.com/office/drawing/2014/main" id="{6B4A1C42-1490-40EC-A8BE-4E517453477E}"/>
                </a:ext>
              </a:extLst>
            </p:cNvPr>
            <p:cNvSpPr/>
            <p:nvPr/>
          </p:nvSpPr>
          <p:spPr>
            <a:xfrm>
              <a:off x="13478033" y="7018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9 w 104775"/>
                <a:gd name="connsiteY6" fmla="*/ 53816 h 1609725"/>
                <a:gd name="connsiteX7" fmla="*/ 100489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9" y="1609249"/>
                    <a:pt x="7144" y="1588294"/>
                    <a:pt x="7144" y="1562576"/>
                  </a:cubicBezTo>
                  <a:lnTo>
                    <a:pt x="7144" y="53816"/>
                  </a:lnTo>
                  <a:cubicBezTo>
                    <a:pt x="7144" y="28099"/>
                    <a:pt x="28099" y="7144"/>
                    <a:pt x="53816" y="7144"/>
                  </a:cubicBezTo>
                  <a:lnTo>
                    <a:pt x="53816" y="7144"/>
                  </a:lnTo>
                  <a:cubicBezTo>
                    <a:pt x="79534" y="7144"/>
                    <a:pt x="100489" y="28099"/>
                    <a:pt x="100489" y="53816"/>
                  </a:cubicBezTo>
                  <a:lnTo>
                    <a:pt x="100489" y="1562576"/>
                  </a:lnTo>
                  <a:cubicBezTo>
                    <a:pt x="100489"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0E5C3B65-08F8-490F-AC9B-006EE349A17B}"/>
              </a:ext>
            </a:extLst>
          </p:cNvPr>
          <p:cNvGrpSpPr/>
          <p:nvPr/>
        </p:nvGrpSpPr>
        <p:grpSpPr>
          <a:xfrm>
            <a:off x="8096140" y="6111716"/>
            <a:ext cx="981075" cy="3554730"/>
            <a:chOff x="15030211" y="6111716"/>
            <a:chExt cx="981075" cy="3554730"/>
          </a:xfrm>
        </p:grpSpPr>
        <p:sp>
          <p:nvSpPr>
            <p:cNvPr id="39" name="Freeform: Shape 38">
              <a:extLst>
                <a:ext uri="{FF2B5EF4-FFF2-40B4-BE49-F238E27FC236}">
                  <a16:creationId xmlns:a16="http://schemas.microsoft.com/office/drawing/2014/main" id="{C3A68280-F343-4233-9F65-F91BD351B657}"/>
                </a:ext>
              </a:extLst>
            </p:cNvPr>
            <p:cNvSpPr/>
            <p:nvPr/>
          </p:nvSpPr>
          <p:spPr>
            <a:xfrm>
              <a:off x="15187770" y="6111716"/>
              <a:ext cx="666750" cy="3400425"/>
            </a:xfrm>
            <a:custGeom>
              <a:avLst/>
              <a:gdLst>
                <a:gd name="connsiteX0" fmla="*/ 662464 w 666750"/>
                <a:gd name="connsiteY0" fmla="*/ 488156 h 3400425"/>
                <a:gd name="connsiteX1" fmla="*/ 662464 w 666750"/>
                <a:gd name="connsiteY1" fmla="*/ 3374232 h 3400425"/>
                <a:gd name="connsiteX2" fmla="*/ 642462 w 666750"/>
                <a:gd name="connsiteY2" fmla="*/ 3394234 h 3400425"/>
                <a:gd name="connsiteX3" fmla="*/ 27146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2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2" y="3394234"/>
                  </a:cubicBezTo>
                  <a:lnTo>
                    <a:pt x="27146"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2" y="7144"/>
                  </a:cubicBezTo>
                  <a:cubicBezTo>
                    <a:pt x="362427" y="7144"/>
                    <a:pt x="391002" y="13811"/>
                    <a:pt x="416719" y="26194"/>
                  </a:cubicBezTo>
                  <a:cubicBezTo>
                    <a:pt x="431959" y="33814"/>
                    <a:pt x="446246" y="43339"/>
                    <a:pt x="458629" y="54769"/>
                  </a:cubicBezTo>
                  <a:cubicBezTo>
                    <a:pt x="524352" y="115729"/>
                    <a:pt x="574834" y="184309"/>
                    <a:pt x="609124" y="256699"/>
                  </a:cubicBezTo>
                  <a:cubicBezTo>
                    <a:pt x="610077"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0" name="Freeform: Shape 39">
              <a:extLst>
                <a:ext uri="{FF2B5EF4-FFF2-40B4-BE49-F238E27FC236}">
                  <a16:creationId xmlns:a16="http://schemas.microsoft.com/office/drawing/2014/main" id="{51B38E5A-B921-497A-8079-8DF9E6DBC7C1}"/>
                </a:ext>
              </a:extLst>
            </p:cNvPr>
            <p:cNvSpPr/>
            <p:nvPr/>
          </p:nvSpPr>
          <p:spPr>
            <a:xfrm>
              <a:off x="15238253" y="6112668"/>
              <a:ext cx="561975" cy="266700"/>
            </a:xfrm>
            <a:custGeom>
              <a:avLst/>
              <a:gdLst>
                <a:gd name="connsiteX0" fmla="*/ 562451 w 561975"/>
                <a:gd name="connsiteY0" fmla="*/ 262414 h 266700"/>
                <a:gd name="connsiteX1" fmla="*/ 7144 w 561975"/>
                <a:gd name="connsiteY1" fmla="*/ 262414 h 266700"/>
                <a:gd name="connsiteX2" fmla="*/ 159544 w 561975"/>
                <a:gd name="connsiteY2" fmla="*/ 54769 h 266700"/>
                <a:gd name="connsiteX3" fmla="*/ 284321 w 561975"/>
                <a:gd name="connsiteY3" fmla="*/ 7144 h 266700"/>
                <a:gd name="connsiteX4" fmla="*/ 367188 w 561975"/>
                <a:gd name="connsiteY4" fmla="*/ 26194 h 266700"/>
                <a:gd name="connsiteX5" fmla="*/ 409098 w 561975"/>
                <a:gd name="connsiteY5" fmla="*/ 54769 h 266700"/>
                <a:gd name="connsiteX6" fmla="*/ 562451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1" y="262414"/>
                  </a:moveTo>
                  <a:lnTo>
                    <a:pt x="7144" y="262414"/>
                  </a:lnTo>
                  <a:cubicBezTo>
                    <a:pt x="41434" y="187166"/>
                    <a:pt x="92869" y="116681"/>
                    <a:pt x="159544" y="54769"/>
                  </a:cubicBezTo>
                  <a:cubicBezTo>
                    <a:pt x="193834" y="23336"/>
                    <a:pt x="239554" y="7144"/>
                    <a:pt x="284321" y="7144"/>
                  </a:cubicBezTo>
                  <a:cubicBezTo>
                    <a:pt x="312896" y="7144"/>
                    <a:pt x="341471" y="13811"/>
                    <a:pt x="367188" y="26194"/>
                  </a:cubicBezTo>
                  <a:cubicBezTo>
                    <a:pt x="382429" y="33814"/>
                    <a:pt x="396716" y="43339"/>
                    <a:pt x="409098" y="54769"/>
                  </a:cubicBezTo>
                  <a:cubicBezTo>
                    <a:pt x="476726" y="116681"/>
                    <a:pt x="528161" y="187166"/>
                    <a:pt x="562451"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1" name="Freeform: Shape 40">
              <a:extLst>
                <a:ext uri="{FF2B5EF4-FFF2-40B4-BE49-F238E27FC236}">
                  <a16:creationId xmlns:a16="http://schemas.microsoft.com/office/drawing/2014/main" id="{5B418F80-F388-4F3B-9CEE-2A1512DBBC6C}"/>
                </a:ext>
              </a:extLst>
            </p:cNvPr>
            <p:cNvSpPr/>
            <p:nvPr/>
          </p:nvSpPr>
          <p:spPr>
            <a:xfrm>
              <a:off x="15030211"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3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6" y="29052"/>
                    <a:pt x="900033" y="62389"/>
                  </a:cubicBezTo>
                  <a:lnTo>
                    <a:pt x="927655" y="126206"/>
                  </a:lnTo>
                  <a:lnTo>
                    <a:pt x="972423" y="229077"/>
                  </a:lnTo>
                  <a:cubicBezTo>
                    <a:pt x="988615" y="261461"/>
                    <a:pt x="964802"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2" name="Freeform: Shape 41">
              <a:extLst>
                <a:ext uri="{FF2B5EF4-FFF2-40B4-BE49-F238E27FC236}">
                  <a16:creationId xmlns:a16="http://schemas.microsoft.com/office/drawing/2014/main" id="{A13482B4-745A-4A93-B22A-CFA290508F39}"/>
                </a:ext>
              </a:extLst>
            </p:cNvPr>
            <p:cNvSpPr/>
            <p:nvPr/>
          </p:nvSpPr>
          <p:spPr>
            <a:xfrm>
              <a:off x="15079185"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2"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3" name="Freeform: Shape 42">
              <a:extLst>
                <a:ext uri="{FF2B5EF4-FFF2-40B4-BE49-F238E27FC236}">
                  <a16:creationId xmlns:a16="http://schemas.microsoft.com/office/drawing/2014/main" id="{F59EE4D0-02D3-4846-80BF-CE84C89E9054}"/>
                </a:ext>
              </a:extLst>
            </p:cNvPr>
            <p:cNvSpPr/>
            <p:nvPr/>
          </p:nvSpPr>
          <p:spPr>
            <a:xfrm>
              <a:off x="15319215" y="6637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8 w 104775"/>
                <a:gd name="connsiteY6" fmla="*/ 53816 h 1609725"/>
                <a:gd name="connsiteX7" fmla="*/ 100488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8" y="1609249"/>
                    <a:pt x="7144" y="1588294"/>
                    <a:pt x="7144" y="1562576"/>
                  </a:cubicBezTo>
                  <a:lnTo>
                    <a:pt x="7144" y="53816"/>
                  </a:lnTo>
                  <a:cubicBezTo>
                    <a:pt x="7144" y="28099"/>
                    <a:pt x="28098" y="7144"/>
                    <a:pt x="53816" y="7144"/>
                  </a:cubicBezTo>
                  <a:lnTo>
                    <a:pt x="53816" y="7144"/>
                  </a:lnTo>
                  <a:cubicBezTo>
                    <a:pt x="79534" y="7144"/>
                    <a:pt x="100488" y="28099"/>
                    <a:pt x="100488" y="53816"/>
                  </a:cubicBezTo>
                  <a:lnTo>
                    <a:pt x="100488" y="1562576"/>
                  </a:lnTo>
                  <a:cubicBezTo>
                    <a:pt x="100488"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CF541F55-6600-4E81-8582-C8CC55BC4A25}"/>
              </a:ext>
            </a:extLst>
          </p:cNvPr>
          <p:cNvGrpSpPr/>
          <p:nvPr/>
        </p:nvGrpSpPr>
        <p:grpSpPr>
          <a:xfrm>
            <a:off x="6514434" y="5238273"/>
            <a:ext cx="2305050" cy="4010978"/>
            <a:chOff x="13448505" y="5238273"/>
            <a:chExt cx="2305050" cy="4010978"/>
          </a:xfrm>
        </p:grpSpPr>
        <p:sp>
          <p:nvSpPr>
            <p:cNvPr id="44" name="Freeform: Shape 43">
              <a:extLst>
                <a:ext uri="{FF2B5EF4-FFF2-40B4-BE49-F238E27FC236}">
                  <a16:creationId xmlns:a16="http://schemas.microsoft.com/office/drawing/2014/main" id="{A351F620-8B96-4AEC-B485-B635F1651BFA}"/>
                </a:ext>
              </a:extLst>
            </p:cNvPr>
            <p:cNvSpPr/>
            <p:nvPr/>
          </p:nvSpPr>
          <p:spPr>
            <a:xfrm>
              <a:off x="14074298" y="5239226"/>
              <a:ext cx="1047750" cy="3829050"/>
            </a:xfrm>
            <a:custGeom>
              <a:avLst/>
              <a:gdLst>
                <a:gd name="connsiteX0" fmla="*/ 1048226 w 1047750"/>
                <a:gd name="connsiteY0" fmla="*/ 550069 h 3829050"/>
                <a:gd name="connsiteX1" fmla="*/ 1048226 w 1047750"/>
                <a:gd name="connsiteY1" fmla="*/ 3807619 h 3829050"/>
                <a:gd name="connsiteX2" fmla="*/ 1016794 w 1047750"/>
                <a:gd name="connsiteY2" fmla="*/ 3829526 h 3829050"/>
                <a:gd name="connsiteX3" fmla="*/ 38576 w 1047750"/>
                <a:gd name="connsiteY3" fmla="*/ 3829526 h 3829050"/>
                <a:gd name="connsiteX4" fmla="*/ 7144 w 1047750"/>
                <a:gd name="connsiteY4" fmla="*/ 3807619 h 3829050"/>
                <a:gd name="connsiteX5" fmla="*/ 7144 w 1047750"/>
                <a:gd name="connsiteY5" fmla="*/ 550069 h 3829050"/>
                <a:gd name="connsiteX6" fmla="*/ 86201 w 1047750"/>
                <a:gd name="connsiteY6" fmla="*/ 295751 h 3829050"/>
                <a:gd name="connsiteX7" fmla="*/ 328136 w 1047750"/>
                <a:gd name="connsiteY7" fmla="*/ 61436 h 3829050"/>
                <a:gd name="connsiteX8" fmla="*/ 527209 w 1047750"/>
                <a:gd name="connsiteY8" fmla="*/ 7144 h 3829050"/>
                <a:gd name="connsiteX9" fmla="*/ 565309 w 1047750"/>
                <a:gd name="connsiteY9" fmla="*/ 9049 h 3829050"/>
                <a:gd name="connsiteX10" fmla="*/ 659606 w 1047750"/>
                <a:gd name="connsiteY10" fmla="*/ 29051 h 3829050"/>
                <a:gd name="connsiteX11" fmla="*/ 726281 w 1047750"/>
                <a:gd name="connsiteY11" fmla="*/ 61436 h 3829050"/>
                <a:gd name="connsiteX12" fmla="*/ 965359 w 1047750"/>
                <a:gd name="connsiteY12" fmla="*/ 290036 h 3829050"/>
                <a:gd name="connsiteX13" fmla="*/ 969169 w 1047750"/>
                <a:gd name="connsiteY13" fmla="*/ 295751 h 3829050"/>
                <a:gd name="connsiteX14" fmla="*/ 1048226 w 1047750"/>
                <a:gd name="connsiteY14" fmla="*/ 550069 h 38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7750" h="3829050">
                  <a:moveTo>
                    <a:pt x="1048226" y="550069"/>
                  </a:moveTo>
                  <a:lnTo>
                    <a:pt x="1048226" y="3807619"/>
                  </a:lnTo>
                  <a:cubicBezTo>
                    <a:pt x="1048226" y="3820001"/>
                    <a:pt x="1033939" y="3829526"/>
                    <a:pt x="1016794" y="3829526"/>
                  </a:cubicBezTo>
                  <a:lnTo>
                    <a:pt x="38576" y="3829526"/>
                  </a:lnTo>
                  <a:cubicBezTo>
                    <a:pt x="21431" y="3829526"/>
                    <a:pt x="7144" y="3820001"/>
                    <a:pt x="7144" y="3807619"/>
                  </a:cubicBezTo>
                  <a:lnTo>
                    <a:pt x="7144" y="550069"/>
                  </a:lnTo>
                  <a:cubicBezTo>
                    <a:pt x="7144" y="462439"/>
                    <a:pt x="34766" y="376714"/>
                    <a:pt x="86201" y="295751"/>
                  </a:cubicBezTo>
                  <a:cubicBezTo>
                    <a:pt x="140494" y="210979"/>
                    <a:pt x="222409" y="131921"/>
                    <a:pt x="328136" y="61436"/>
                  </a:cubicBezTo>
                  <a:cubicBezTo>
                    <a:pt x="382428" y="25241"/>
                    <a:pt x="454819" y="7144"/>
                    <a:pt x="527209" y="7144"/>
                  </a:cubicBezTo>
                  <a:cubicBezTo>
                    <a:pt x="539591" y="7144"/>
                    <a:pt x="551974" y="8096"/>
                    <a:pt x="565309" y="9049"/>
                  </a:cubicBezTo>
                  <a:cubicBezTo>
                    <a:pt x="597694" y="11906"/>
                    <a:pt x="630078" y="18574"/>
                    <a:pt x="659606" y="29051"/>
                  </a:cubicBezTo>
                  <a:cubicBezTo>
                    <a:pt x="683419" y="37624"/>
                    <a:pt x="706278" y="48101"/>
                    <a:pt x="726281" y="61436"/>
                  </a:cubicBezTo>
                  <a:cubicBezTo>
                    <a:pt x="830103" y="130016"/>
                    <a:pt x="910114" y="207169"/>
                    <a:pt x="965359" y="290036"/>
                  </a:cubicBezTo>
                  <a:cubicBezTo>
                    <a:pt x="966311" y="291941"/>
                    <a:pt x="968216" y="293846"/>
                    <a:pt x="969169" y="295751"/>
                  </a:cubicBezTo>
                  <a:cubicBezTo>
                    <a:pt x="1021556" y="376714"/>
                    <a:pt x="1048226" y="462439"/>
                    <a:pt x="1048226" y="550069"/>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5" name="Freeform: Shape 44">
              <a:extLst>
                <a:ext uri="{FF2B5EF4-FFF2-40B4-BE49-F238E27FC236}">
                  <a16:creationId xmlns:a16="http://schemas.microsoft.com/office/drawing/2014/main" id="{85C78ABF-DEE5-4625-A1C3-1DA22EBB5226}"/>
                </a:ext>
              </a:extLst>
            </p:cNvPr>
            <p:cNvSpPr/>
            <p:nvPr/>
          </p:nvSpPr>
          <p:spPr>
            <a:xfrm>
              <a:off x="15115380" y="7085171"/>
              <a:ext cx="638175" cy="1657350"/>
            </a:xfrm>
            <a:custGeom>
              <a:avLst/>
              <a:gdLst>
                <a:gd name="connsiteX0" fmla="*/ 7144 w 638175"/>
                <a:gd name="connsiteY0" fmla="*/ 7144 h 1657350"/>
                <a:gd name="connsiteX1" fmla="*/ 464344 w 638175"/>
                <a:gd name="connsiteY1" fmla="*/ 505301 h 1657350"/>
                <a:gd name="connsiteX2" fmla="*/ 633889 w 638175"/>
                <a:gd name="connsiteY2" fmla="*/ 940594 h 1657350"/>
                <a:gd name="connsiteX3" fmla="*/ 633889 w 638175"/>
                <a:gd name="connsiteY3" fmla="*/ 1653064 h 1657350"/>
                <a:gd name="connsiteX4" fmla="*/ 7144 w 638175"/>
                <a:gd name="connsiteY4" fmla="*/ 1653064 h 1657350"/>
                <a:gd name="connsiteX5" fmla="*/ 7144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7144" y="7144"/>
                  </a:moveTo>
                  <a:lnTo>
                    <a:pt x="464344" y="505301"/>
                  </a:lnTo>
                  <a:cubicBezTo>
                    <a:pt x="572929" y="624364"/>
                    <a:pt x="633889" y="779621"/>
                    <a:pt x="633889" y="940594"/>
                  </a:cubicBezTo>
                  <a:lnTo>
                    <a:pt x="633889" y="1653064"/>
                  </a:lnTo>
                  <a:lnTo>
                    <a:pt x="7144" y="1653064"/>
                  </a:lnTo>
                  <a:lnTo>
                    <a:pt x="714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6" name="Freeform: Shape 45">
              <a:extLst>
                <a:ext uri="{FF2B5EF4-FFF2-40B4-BE49-F238E27FC236}">
                  <a16:creationId xmlns:a16="http://schemas.microsoft.com/office/drawing/2014/main" id="{3A5D8513-FE0B-4354-AF48-17D59724543D}"/>
                </a:ext>
              </a:extLst>
            </p:cNvPr>
            <p:cNvSpPr/>
            <p:nvPr/>
          </p:nvSpPr>
          <p:spPr>
            <a:xfrm>
              <a:off x="13448505" y="7085171"/>
              <a:ext cx="638175" cy="1657350"/>
            </a:xfrm>
            <a:custGeom>
              <a:avLst/>
              <a:gdLst>
                <a:gd name="connsiteX0" fmla="*/ 633889 w 638175"/>
                <a:gd name="connsiteY0" fmla="*/ 7144 h 1657350"/>
                <a:gd name="connsiteX1" fmla="*/ 176689 w 638175"/>
                <a:gd name="connsiteY1" fmla="*/ 505301 h 1657350"/>
                <a:gd name="connsiteX2" fmla="*/ 7144 w 638175"/>
                <a:gd name="connsiteY2" fmla="*/ 940594 h 1657350"/>
                <a:gd name="connsiteX3" fmla="*/ 7144 w 638175"/>
                <a:gd name="connsiteY3" fmla="*/ 1653064 h 1657350"/>
                <a:gd name="connsiteX4" fmla="*/ 633889 w 638175"/>
                <a:gd name="connsiteY4" fmla="*/ 1653064 h 1657350"/>
                <a:gd name="connsiteX5" fmla="*/ 633889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633889" y="7144"/>
                  </a:moveTo>
                  <a:lnTo>
                    <a:pt x="176689" y="505301"/>
                  </a:lnTo>
                  <a:cubicBezTo>
                    <a:pt x="68104" y="624364"/>
                    <a:pt x="7144" y="779621"/>
                    <a:pt x="7144" y="940594"/>
                  </a:cubicBezTo>
                  <a:lnTo>
                    <a:pt x="7144" y="1653064"/>
                  </a:lnTo>
                  <a:lnTo>
                    <a:pt x="633889" y="1653064"/>
                  </a:lnTo>
                  <a:lnTo>
                    <a:pt x="633889"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7" name="Freeform: Shape 46">
              <a:extLst>
                <a:ext uri="{FF2B5EF4-FFF2-40B4-BE49-F238E27FC236}">
                  <a16:creationId xmlns:a16="http://schemas.microsoft.com/office/drawing/2014/main" id="{65BFDFD6-F56B-4AFE-8421-55C234CB0273}"/>
                </a:ext>
              </a:extLst>
            </p:cNvPr>
            <p:cNvSpPr/>
            <p:nvPr/>
          </p:nvSpPr>
          <p:spPr>
            <a:xfrm>
              <a:off x="15115380" y="7085171"/>
              <a:ext cx="95250" cy="1657350"/>
            </a:xfrm>
            <a:custGeom>
              <a:avLst/>
              <a:gdLst>
                <a:gd name="connsiteX0" fmla="*/ 90964 w 95250"/>
                <a:gd name="connsiteY0" fmla="*/ 98584 h 1657350"/>
                <a:gd name="connsiteX1" fmla="*/ 90964 w 95250"/>
                <a:gd name="connsiteY1" fmla="*/ 1653064 h 1657350"/>
                <a:gd name="connsiteX2" fmla="*/ 7144 w 95250"/>
                <a:gd name="connsiteY2" fmla="*/ 1653064 h 1657350"/>
                <a:gd name="connsiteX3" fmla="*/ 7144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90964" y="98584"/>
                  </a:moveTo>
                  <a:lnTo>
                    <a:pt x="90964" y="1653064"/>
                  </a:lnTo>
                  <a:lnTo>
                    <a:pt x="7144" y="1653064"/>
                  </a:lnTo>
                  <a:lnTo>
                    <a:pt x="71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8" name="Freeform: Shape 47">
              <a:extLst>
                <a:ext uri="{FF2B5EF4-FFF2-40B4-BE49-F238E27FC236}">
                  <a16:creationId xmlns:a16="http://schemas.microsoft.com/office/drawing/2014/main" id="{9F242E26-DD27-43C2-97E9-4545BC897980}"/>
                </a:ext>
              </a:extLst>
            </p:cNvPr>
            <p:cNvSpPr/>
            <p:nvPr/>
          </p:nvSpPr>
          <p:spPr>
            <a:xfrm>
              <a:off x="13990478" y="7085171"/>
              <a:ext cx="95250" cy="1657350"/>
            </a:xfrm>
            <a:custGeom>
              <a:avLst/>
              <a:gdLst>
                <a:gd name="connsiteX0" fmla="*/ 7144 w 95250"/>
                <a:gd name="connsiteY0" fmla="*/ 98584 h 1657350"/>
                <a:gd name="connsiteX1" fmla="*/ 7144 w 95250"/>
                <a:gd name="connsiteY1" fmla="*/ 1653064 h 1657350"/>
                <a:gd name="connsiteX2" fmla="*/ 91916 w 95250"/>
                <a:gd name="connsiteY2" fmla="*/ 1653064 h 1657350"/>
                <a:gd name="connsiteX3" fmla="*/ 91916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7144" y="98584"/>
                  </a:moveTo>
                  <a:lnTo>
                    <a:pt x="7144" y="1653064"/>
                  </a:lnTo>
                  <a:lnTo>
                    <a:pt x="91916" y="1653064"/>
                  </a:lnTo>
                  <a:lnTo>
                    <a:pt x="91916"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9" name="Freeform: Shape 48">
              <a:extLst>
                <a:ext uri="{FF2B5EF4-FFF2-40B4-BE49-F238E27FC236}">
                  <a16:creationId xmlns:a16="http://schemas.microsoft.com/office/drawing/2014/main" id="{6ED94FD7-BA5B-4659-B3D5-CC61402D9E96}"/>
                </a:ext>
              </a:extLst>
            </p:cNvPr>
            <p:cNvSpPr/>
            <p:nvPr/>
          </p:nvSpPr>
          <p:spPr>
            <a:xfrm>
              <a:off x="15027750" y="5515451"/>
              <a:ext cx="19050" cy="19050"/>
            </a:xfrm>
            <a:custGeom>
              <a:avLst/>
              <a:gdLst>
                <a:gd name="connsiteX0" fmla="*/ 11906 w 19050"/>
                <a:gd name="connsiteY0" fmla="*/ 13811 h 19050"/>
                <a:gd name="connsiteX1" fmla="*/ 15716 w 19050"/>
                <a:gd name="connsiteY1" fmla="*/ 19526 h 19050"/>
                <a:gd name="connsiteX2" fmla="*/ 7144 w 19050"/>
                <a:gd name="connsiteY2" fmla="*/ 7144 h 19050"/>
                <a:gd name="connsiteX3" fmla="*/ 11906 w 19050"/>
                <a:gd name="connsiteY3" fmla="*/ 13811 h 19050"/>
              </a:gdLst>
              <a:ahLst/>
              <a:cxnLst>
                <a:cxn ang="0">
                  <a:pos x="connsiteX0" y="connsiteY0"/>
                </a:cxn>
                <a:cxn ang="0">
                  <a:pos x="connsiteX1" y="connsiteY1"/>
                </a:cxn>
                <a:cxn ang="0">
                  <a:pos x="connsiteX2" y="connsiteY2"/>
                </a:cxn>
                <a:cxn ang="0">
                  <a:pos x="connsiteX3" y="connsiteY3"/>
                </a:cxn>
              </a:cxnLst>
              <a:rect l="l" t="t" r="r" b="b"/>
              <a:pathLst>
                <a:path w="19050" h="19050">
                  <a:moveTo>
                    <a:pt x="11906" y="13811"/>
                  </a:moveTo>
                  <a:cubicBezTo>
                    <a:pt x="12859" y="15716"/>
                    <a:pt x="14764" y="17621"/>
                    <a:pt x="15716" y="19526"/>
                  </a:cubicBezTo>
                  <a:cubicBezTo>
                    <a:pt x="12859" y="15716"/>
                    <a:pt x="10001" y="10954"/>
                    <a:pt x="7144" y="7144"/>
                  </a:cubicBezTo>
                  <a:cubicBezTo>
                    <a:pt x="9049" y="9049"/>
                    <a:pt x="10954" y="10954"/>
                    <a:pt x="11906" y="13811"/>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0" name="Freeform: Shape 49">
              <a:extLst>
                <a:ext uri="{FF2B5EF4-FFF2-40B4-BE49-F238E27FC236}">
                  <a16:creationId xmlns:a16="http://schemas.microsoft.com/office/drawing/2014/main" id="{6DC813CB-4936-4D6F-9A6A-6367333A41DA}"/>
                </a:ext>
              </a:extLst>
            </p:cNvPr>
            <p:cNvSpPr/>
            <p:nvPr/>
          </p:nvSpPr>
          <p:spPr>
            <a:xfrm>
              <a:off x="14742000" y="5526881"/>
              <a:ext cx="381000" cy="3543300"/>
            </a:xfrm>
            <a:custGeom>
              <a:avLst/>
              <a:gdLst>
                <a:gd name="connsiteX0" fmla="*/ 380524 w 381000"/>
                <a:gd name="connsiteY0" fmla="*/ 262414 h 3543300"/>
                <a:gd name="connsiteX1" fmla="*/ 380524 w 381000"/>
                <a:gd name="connsiteY1" fmla="*/ 3519964 h 3543300"/>
                <a:gd name="connsiteX2" fmla="*/ 349091 w 381000"/>
                <a:gd name="connsiteY2" fmla="*/ 3541871 h 3543300"/>
                <a:gd name="connsiteX3" fmla="*/ 226219 w 381000"/>
                <a:gd name="connsiteY3" fmla="*/ 3541871 h 3543300"/>
                <a:gd name="connsiteX4" fmla="*/ 225266 w 381000"/>
                <a:gd name="connsiteY4" fmla="*/ 3386614 h 3543300"/>
                <a:gd name="connsiteX5" fmla="*/ 7144 w 381000"/>
                <a:gd name="connsiteY5" fmla="*/ 7144 h 3543300"/>
                <a:gd name="connsiteX6" fmla="*/ 300514 w 381000"/>
                <a:gd name="connsiteY6" fmla="*/ 7144 h 3543300"/>
                <a:gd name="connsiteX7" fmla="*/ 38052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380524" y="262414"/>
                  </a:moveTo>
                  <a:lnTo>
                    <a:pt x="380524" y="3519964"/>
                  </a:lnTo>
                  <a:cubicBezTo>
                    <a:pt x="380524" y="3532346"/>
                    <a:pt x="366236" y="3541871"/>
                    <a:pt x="349091" y="3541871"/>
                  </a:cubicBezTo>
                  <a:lnTo>
                    <a:pt x="226219" y="3541871"/>
                  </a:lnTo>
                  <a:cubicBezTo>
                    <a:pt x="225266" y="3491389"/>
                    <a:pt x="225266" y="3439954"/>
                    <a:pt x="225266" y="3386614"/>
                  </a:cubicBezTo>
                  <a:cubicBezTo>
                    <a:pt x="225266" y="1302544"/>
                    <a:pt x="103347" y="397669"/>
                    <a:pt x="7144" y="7144"/>
                  </a:cubicBezTo>
                  <a:lnTo>
                    <a:pt x="300514" y="7144"/>
                  </a:lnTo>
                  <a:cubicBezTo>
                    <a:pt x="353854" y="89059"/>
                    <a:pt x="380524" y="174784"/>
                    <a:pt x="380524" y="262414"/>
                  </a:cubicBezTo>
                  <a:close/>
                </a:path>
              </a:pathLst>
            </a:custGeom>
            <a:solidFill>
              <a:srgbClr val="BDCA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1" name="Freeform: Shape 50">
              <a:extLst>
                <a:ext uri="{FF2B5EF4-FFF2-40B4-BE49-F238E27FC236}">
                  <a16:creationId xmlns:a16="http://schemas.microsoft.com/office/drawing/2014/main" id="{B758160E-506D-49F9-85A4-25B60278E3DD}"/>
                </a:ext>
              </a:extLst>
            </p:cNvPr>
            <p:cNvSpPr/>
            <p:nvPr/>
          </p:nvSpPr>
          <p:spPr>
            <a:xfrm>
              <a:off x="14633415" y="5241131"/>
              <a:ext cx="409575" cy="295275"/>
            </a:xfrm>
            <a:custGeom>
              <a:avLst/>
              <a:gdLst>
                <a:gd name="connsiteX0" fmla="*/ 410051 w 409575"/>
                <a:gd name="connsiteY0" fmla="*/ 292894 h 295275"/>
                <a:gd name="connsiteX1" fmla="*/ 116681 w 409575"/>
                <a:gd name="connsiteY1" fmla="*/ 292894 h 295275"/>
                <a:gd name="connsiteX2" fmla="*/ 7144 w 409575"/>
                <a:gd name="connsiteY2" fmla="*/ 7144 h 295275"/>
                <a:gd name="connsiteX3" fmla="*/ 24289 w 409575"/>
                <a:gd name="connsiteY3" fmla="*/ 9049 h 295275"/>
                <a:gd name="connsiteX4" fmla="*/ 35719 w 409575"/>
                <a:gd name="connsiteY4" fmla="*/ 10954 h 295275"/>
                <a:gd name="connsiteX5" fmla="*/ 39528 w 409575"/>
                <a:gd name="connsiteY5" fmla="*/ 11906 h 295275"/>
                <a:gd name="connsiteX6" fmla="*/ 51911 w 409575"/>
                <a:gd name="connsiteY6" fmla="*/ 13811 h 295275"/>
                <a:gd name="connsiteX7" fmla="*/ 55721 w 409575"/>
                <a:gd name="connsiteY7" fmla="*/ 14764 h 295275"/>
                <a:gd name="connsiteX8" fmla="*/ 70009 w 409575"/>
                <a:gd name="connsiteY8" fmla="*/ 17621 h 295275"/>
                <a:gd name="connsiteX9" fmla="*/ 70961 w 409575"/>
                <a:gd name="connsiteY9" fmla="*/ 17621 h 295275"/>
                <a:gd name="connsiteX10" fmla="*/ 86201 w 409575"/>
                <a:gd name="connsiteY10" fmla="*/ 21431 h 295275"/>
                <a:gd name="connsiteX11" fmla="*/ 101441 w 409575"/>
                <a:gd name="connsiteY11" fmla="*/ 26194 h 295275"/>
                <a:gd name="connsiteX12" fmla="*/ 168116 w 409575"/>
                <a:gd name="connsiteY12" fmla="*/ 58579 h 295275"/>
                <a:gd name="connsiteX13" fmla="*/ 265271 w 409575"/>
                <a:gd name="connsiteY13" fmla="*/ 130969 h 295275"/>
                <a:gd name="connsiteX14" fmla="*/ 277653 w 409575"/>
                <a:gd name="connsiteY14" fmla="*/ 141446 h 295275"/>
                <a:gd name="connsiteX15" fmla="*/ 312896 w 409575"/>
                <a:gd name="connsiteY15" fmla="*/ 173831 h 295275"/>
                <a:gd name="connsiteX16" fmla="*/ 324326 w 409575"/>
                <a:gd name="connsiteY16" fmla="*/ 185261 h 295275"/>
                <a:gd name="connsiteX17" fmla="*/ 336709 w 409575"/>
                <a:gd name="connsiteY17" fmla="*/ 198596 h 295275"/>
                <a:gd name="connsiteX18" fmla="*/ 348139 w 409575"/>
                <a:gd name="connsiteY18" fmla="*/ 210979 h 295275"/>
                <a:gd name="connsiteX19" fmla="*/ 349091 w 409575"/>
                <a:gd name="connsiteY19" fmla="*/ 212884 h 295275"/>
                <a:gd name="connsiteX20" fmla="*/ 356711 w 409575"/>
                <a:gd name="connsiteY20" fmla="*/ 221456 h 295275"/>
                <a:gd name="connsiteX21" fmla="*/ 364331 w 409575"/>
                <a:gd name="connsiteY21" fmla="*/ 230029 h 295275"/>
                <a:gd name="connsiteX22" fmla="*/ 368141 w 409575"/>
                <a:gd name="connsiteY22" fmla="*/ 234791 h 295275"/>
                <a:gd name="connsiteX23" fmla="*/ 376714 w 409575"/>
                <a:gd name="connsiteY23" fmla="*/ 245269 h 295275"/>
                <a:gd name="connsiteX24" fmla="*/ 380523 w 409575"/>
                <a:gd name="connsiteY24" fmla="*/ 250031 h 295275"/>
                <a:gd name="connsiteX25" fmla="*/ 388144 w 409575"/>
                <a:gd name="connsiteY25" fmla="*/ 260509 h 295275"/>
                <a:gd name="connsiteX26" fmla="*/ 391001 w 409575"/>
                <a:gd name="connsiteY26" fmla="*/ 265271 h 295275"/>
                <a:gd name="connsiteX27" fmla="*/ 399573 w 409575"/>
                <a:gd name="connsiteY27" fmla="*/ 276701 h 295275"/>
                <a:gd name="connsiteX28" fmla="*/ 403384 w 409575"/>
                <a:gd name="connsiteY28" fmla="*/ 281464 h 295275"/>
                <a:gd name="connsiteX29" fmla="*/ 410051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410051" y="292894"/>
                  </a:moveTo>
                  <a:lnTo>
                    <a:pt x="116681" y="292894"/>
                  </a:lnTo>
                  <a:cubicBezTo>
                    <a:pt x="62389" y="70961"/>
                    <a:pt x="16669" y="16669"/>
                    <a:pt x="7144" y="7144"/>
                  </a:cubicBezTo>
                  <a:cubicBezTo>
                    <a:pt x="12859" y="7144"/>
                    <a:pt x="18573" y="8096"/>
                    <a:pt x="24289" y="9049"/>
                  </a:cubicBezTo>
                  <a:cubicBezTo>
                    <a:pt x="28098" y="9049"/>
                    <a:pt x="31909" y="10001"/>
                    <a:pt x="35719" y="10954"/>
                  </a:cubicBezTo>
                  <a:cubicBezTo>
                    <a:pt x="36671" y="10954"/>
                    <a:pt x="37623" y="10954"/>
                    <a:pt x="39528" y="11906"/>
                  </a:cubicBezTo>
                  <a:cubicBezTo>
                    <a:pt x="43339" y="12859"/>
                    <a:pt x="48101" y="13811"/>
                    <a:pt x="51911" y="13811"/>
                  </a:cubicBezTo>
                  <a:cubicBezTo>
                    <a:pt x="52864" y="13811"/>
                    <a:pt x="54769" y="13811"/>
                    <a:pt x="55721" y="14764"/>
                  </a:cubicBezTo>
                  <a:cubicBezTo>
                    <a:pt x="60484" y="15716"/>
                    <a:pt x="65246" y="16669"/>
                    <a:pt x="70009" y="17621"/>
                  </a:cubicBezTo>
                  <a:cubicBezTo>
                    <a:pt x="70009" y="17621"/>
                    <a:pt x="70961" y="17621"/>
                    <a:pt x="70961" y="17621"/>
                  </a:cubicBezTo>
                  <a:cubicBezTo>
                    <a:pt x="75723" y="18574"/>
                    <a:pt x="81439" y="20479"/>
                    <a:pt x="86201" y="21431"/>
                  </a:cubicBezTo>
                  <a:cubicBezTo>
                    <a:pt x="91916" y="23336"/>
                    <a:pt x="96678" y="24289"/>
                    <a:pt x="101441" y="26194"/>
                  </a:cubicBezTo>
                  <a:cubicBezTo>
                    <a:pt x="125253" y="34766"/>
                    <a:pt x="148114" y="45244"/>
                    <a:pt x="168116" y="58579"/>
                  </a:cubicBezTo>
                  <a:cubicBezTo>
                    <a:pt x="203359" y="81439"/>
                    <a:pt x="235744" y="105251"/>
                    <a:pt x="265271" y="130969"/>
                  </a:cubicBezTo>
                  <a:cubicBezTo>
                    <a:pt x="269081" y="133826"/>
                    <a:pt x="273844" y="137636"/>
                    <a:pt x="277653" y="141446"/>
                  </a:cubicBezTo>
                  <a:cubicBezTo>
                    <a:pt x="290036" y="151924"/>
                    <a:pt x="301466" y="162401"/>
                    <a:pt x="312896" y="173831"/>
                  </a:cubicBezTo>
                  <a:cubicBezTo>
                    <a:pt x="316706" y="177641"/>
                    <a:pt x="320516" y="181451"/>
                    <a:pt x="324326" y="185261"/>
                  </a:cubicBezTo>
                  <a:cubicBezTo>
                    <a:pt x="329089" y="190024"/>
                    <a:pt x="332898" y="193834"/>
                    <a:pt x="336709" y="198596"/>
                  </a:cubicBezTo>
                  <a:cubicBezTo>
                    <a:pt x="340519" y="202406"/>
                    <a:pt x="344328" y="207169"/>
                    <a:pt x="348139" y="210979"/>
                  </a:cubicBezTo>
                  <a:cubicBezTo>
                    <a:pt x="349091" y="210979"/>
                    <a:pt x="349091" y="211931"/>
                    <a:pt x="349091" y="212884"/>
                  </a:cubicBezTo>
                  <a:cubicBezTo>
                    <a:pt x="351948" y="215741"/>
                    <a:pt x="353853" y="218599"/>
                    <a:pt x="356711" y="221456"/>
                  </a:cubicBezTo>
                  <a:cubicBezTo>
                    <a:pt x="359569" y="224314"/>
                    <a:pt x="361473" y="227171"/>
                    <a:pt x="364331" y="230029"/>
                  </a:cubicBezTo>
                  <a:cubicBezTo>
                    <a:pt x="365284" y="231934"/>
                    <a:pt x="367189" y="232886"/>
                    <a:pt x="368141" y="234791"/>
                  </a:cubicBezTo>
                  <a:cubicBezTo>
                    <a:pt x="370998" y="238601"/>
                    <a:pt x="373856" y="242411"/>
                    <a:pt x="376714" y="245269"/>
                  </a:cubicBezTo>
                  <a:cubicBezTo>
                    <a:pt x="377666" y="247174"/>
                    <a:pt x="379571" y="248126"/>
                    <a:pt x="380523" y="250031"/>
                  </a:cubicBezTo>
                  <a:cubicBezTo>
                    <a:pt x="383381" y="253841"/>
                    <a:pt x="386239" y="256699"/>
                    <a:pt x="388144" y="260509"/>
                  </a:cubicBezTo>
                  <a:cubicBezTo>
                    <a:pt x="389096" y="262414"/>
                    <a:pt x="390048" y="263366"/>
                    <a:pt x="391001" y="265271"/>
                  </a:cubicBezTo>
                  <a:cubicBezTo>
                    <a:pt x="393859" y="269081"/>
                    <a:pt x="396716" y="272891"/>
                    <a:pt x="399573" y="276701"/>
                  </a:cubicBezTo>
                  <a:cubicBezTo>
                    <a:pt x="400526" y="278606"/>
                    <a:pt x="401478" y="279559"/>
                    <a:pt x="403384" y="281464"/>
                  </a:cubicBezTo>
                  <a:cubicBezTo>
                    <a:pt x="404336" y="285274"/>
                    <a:pt x="407194" y="289084"/>
                    <a:pt x="410051" y="292894"/>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2" name="Freeform: Shape 51">
              <a:extLst>
                <a:ext uri="{FF2B5EF4-FFF2-40B4-BE49-F238E27FC236}">
                  <a16:creationId xmlns:a16="http://schemas.microsoft.com/office/drawing/2014/main" id="{9E21D09C-B42E-470D-BAB0-CB4E45957ECC}"/>
                </a:ext>
              </a:extLst>
            </p:cNvPr>
            <p:cNvSpPr/>
            <p:nvPr/>
          </p:nvSpPr>
          <p:spPr>
            <a:xfrm>
              <a:off x="14153355" y="5238273"/>
              <a:ext cx="600075" cy="295275"/>
            </a:xfrm>
            <a:custGeom>
              <a:avLst/>
              <a:gdLst>
                <a:gd name="connsiteX0" fmla="*/ 486251 w 600075"/>
                <a:gd name="connsiteY0" fmla="*/ 10001 h 295275"/>
                <a:gd name="connsiteX1" fmla="*/ 595789 w 600075"/>
                <a:gd name="connsiteY1" fmla="*/ 295751 h 295275"/>
                <a:gd name="connsiteX2" fmla="*/ 7144 w 600075"/>
                <a:gd name="connsiteY2" fmla="*/ 295751 h 295275"/>
                <a:gd name="connsiteX3" fmla="*/ 249079 w 600075"/>
                <a:gd name="connsiteY3" fmla="*/ 61436 h 295275"/>
                <a:gd name="connsiteX4" fmla="*/ 448151 w 600075"/>
                <a:gd name="connsiteY4" fmla="*/ 7144 h 295275"/>
                <a:gd name="connsiteX5" fmla="*/ 486251 w 600075"/>
                <a:gd name="connsiteY5" fmla="*/ 100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295275">
                  <a:moveTo>
                    <a:pt x="486251" y="10001"/>
                  </a:moveTo>
                  <a:cubicBezTo>
                    <a:pt x="495776" y="19526"/>
                    <a:pt x="541496" y="74771"/>
                    <a:pt x="595789" y="295751"/>
                  </a:cubicBezTo>
                  <a:lnTo>
                    <a:pt x="7144" y="295751"/>
                  </a:lnTo>
                  <a:cubicBezTo>
                    <a:pt x="61436" y="210979"/>
                    <a:pt x="143351" y="131921"/>
                    <a:pt x="249079" y="61436"/>
                  </a:cubicBezTo>
                  <a:cubicBezTo>
                    <a:pt x="303371" y="25241"/>
                    <a:pt x="375761" y="7144"/>
                    <a:pt x="448151" y="7144"/>
                  </a:cubicBezTo>
                  <a:cubicBezTo>
                    <a:pt x="461486" y="8096"/>
                    <a:pt x="473869" y="9049"/>
                    <a:pt x="486251" y="100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3" name="Freeform: Shape 52">
              <a:extLst>
                <a:ext uri="{FF2B5EF4-FFF2-40B4-BE49-F238E27FC236}">
                  <a16:creationId xmlns:a16="http://schemas.microsoft.com/office/drawing/2014/main" id="{DCD9D0DD-A8B8-4677-B3F7-5368AB994F7E}"/>
                </a:ext>
              </a:extLst>
            </p:cNvPr>
            <p:cNvSpPr/>
            <p:nvPr/>
          </p:nvSpPr>
          <p:spPr>
            <a:xfrm>
              <a:off x="14075250" y="5526881"/>
              <a:ext cx="381000" cy="3543300"/>
            </a:xfrm>
            <a:custGeom>
              <a:avLst/>
              <a:gdLst>
                <a:gd name="connsiteX0" fmla="*/ 7144 w 381000"/>
                <a:gd name="connsiteY0" fmla="*/ 262414 h 3543300"/>
                <a:gd name="connsiteX1" fmla="*/ 7144 w 381000"/>
                <a:gd name="connsiteY1" fmla="*/ 3519964 h 3543300"/>
                <a:gd name="connsiteX2" fmla="*/ 38576 w 381000"/>
                <a:gd name="connsiteY2" fmla="*/ 3541871 h 3543300"/>
                <a:gd name="connsiteX3" fmla="*/ 161449 w 381000"/>
                <a:gd name="connsiteY3" fmla="*/ 3541871 h 3543300"/>
                <a:gd name="connsiteX4" fmla="*/ 162401 w 381000"/>
                <a:gd name="connsiteY4" fmla="*/ 3386614 h 3543300"/>
                <a:gd name="connsiteX5" fmla="*/ 380524 w 381000"/>
                <a:gd name="connsiteY5" fmla="*/ 7144 h 3543300"/>
                <a:gd name="connsiteX6" fmla="*/ 87154 w 381000"/>
                <a:gd name="connsiteY6" fmla="*/ 7144 h 3543300"/>
                <a:gd name="connsiteX7" fmla="*/ 714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7144" y="262414"/>
                  </a:moveTo>
                  <a:lnTo>
                    <a:pt x="7144" y="3519964"/>
                  </a:lnTo>
                  <a:cubicBezTo>
                    <a:pt x="7144" y="3532346"/>
                    <a:pt x="21431" y="3541871"/>
                    <a:pt x="38576" y="3541871"/>
                  </a:cubicBezTo>
                  <a:lnTo>
                    <a:pt x="161449" y="3541871"/>
                  </a:lnTo>
                  <a:cubicBezTo>
                    <a:pt x="162401" y="3491389"/>
                    <a:pt x="162401" y="3439954"/>
                    <a:pt x="162401" y="3386614"/>
                  </a:cubicBezTo>
                  <a:cubicBezTo>
                    <a:pt x="162401" y="1302544"/>
                    <a:pt x="284322" y="397669"/>
                    <a:pt x="380524" y="7144"/>
                  </a:cubicBezTo>
                  <a:lnTo>
                    <a:pt x="87154" y="7144"/>
                  </a:lnTo>
                  <a:cubicBezTo>
                    <a:pt x="33814" y="89059"/>
                    <a:pt x="7144" y="174784"/>
                    <a:pt x="7144" y="262414"/>
                  </a:cubicBezTo>
                  <a:close/>
                </a:path>
              </a:pathLst>
            </a:custGeom>
            <a:solidFill>
              <a:srgbClr val="E8ED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4" name="Freeform: Shape 53">
              <a:extLst>
                <a:ext uri="{FF2B5EF4-FFF2-40B4-BE49-F238E27FC236}">
                  <a16:creationId xmlns:a16="http://schemas.microsoft.com/office/drawing/2014/main" id="{496EB588-C7CA-4D6A-AB9A-0D4C3167901F}"/>
                </a:ext>
              </a:extLst>
            </p:cNvPr>
            <p:cNvSpPr/>
            <p:nvPr/>
          </p:nvSpPr>
          <p:spPr>
            <a:xfrm>
              <a:off x="14154308" y="5241131"/>
              <a:ext cx="409575" cy="295275"/>
            </a:xfrm>
            <a:custGeom>
              <a:avLst/>
              <a:gdLst>
                <a:gd name="connsiteX0" fmla="*/ 7144 w 409575"/>
                <a:gd name="connsiteY0" fmla="*/ 292894 h 295275"/>
                <a:gd name="connsiteX1" fmla="*/ 300514 w 409575"/>
                <a:gd name="connsiteY1" fmla="*/ 292894 h 295275"/>
                <a:gd name="connsiteX2" fmla="*/ 410052 w 409575"/>
                <a:gd name="connsiteY2" fmla="*/ 7144 h 295275"/>
                <a:gd name="connsiteX3" fmla="*/ 392906 w 409575"/>
                <a:gd name="connsiteY3" fmla="*/ 9049 h 295275"/>
                <a:gd name="connsiteX4" fmla="*/ 381477 w 409575"/>
                <a:gd name="connsiteY4" fmla="*/ 10954 h 295275"/>
                <a:gd name="connsiteX5" fmla="*/ 377666 w 409575"/>
                <a:gd name="connsiteY5" fmla="*/ 11906 h 295275"/>
                <a:gd name="connsiteX6" fmla="*/ 365284 w 409575"/>
                <a:gd name="connsiteY6" fmla="*/ 13811 h 295275"/>
                <a:gd name="connsiteX7" fmla="*/ 361474 w 409575"/>
                <a:gd name="connsiteY7" fmla="*/ 14764 h 295275"/>
                <a:gd name="connsiteX8" fmla="*/ 347186 w 409575"/>
                <a:gd name="connsiteY8" fmla="*/ 17621 h 295275"/>
                <a:gd name="connsiteX9" fmla="*/ 346234 w 409575"/>
                <a:gd name="connsiteY9" fmla="*/ 17621 h 295275"/>
                <a:gd name="connsiteX10" fmla="*/ 330994 w 409575"/>
                <a:gd name="connsiteY10" fmla="*/ 21431 h 295275"/>
                <a:gd name="connsiteX11" fmla="*/ 315754 w 409575"/>
                <a:gd name="connsiteY11" fmla="*/ 26194 h 295275"/>
                <a:gd name="connsiteX12" fmla="*/ 249079 w 409575"/>
                <a:gd name="connsiteY12" fmla="*/ 58579 h 295275"/>
                <a:gd name="connsiteX13" fmla="*/ 151924 w 409575"/>
                <a:gd name="connsiteY13" fmla="*/ 130969 h 295275"/>
                <a:gd name="connsiteX14" fmla="*/ 139541 w 409575"/>
                <a:gd name="connsiteY14" fmla="*/ 141446 h 295275"/>
                <a:gd name="connsiteX15" fmla="*/ 104299 w 409575"/>
                <a:gd name="connsiteY15" fmla="*/ 173831 h 295275"/>
                <a:gd name="connsiteX16" fmla="*/ 92869 w 409575"/>
                <a:gd name="connsiteY16" fmla="*/ 185261 h 295275"/>
                <a:gd name="connsiteX17" fmla="*/ 80486 w 409575"/>
                <a:gd name="connsiteY17" fmla="*/ 198596 h 295275"/>
                <a:gd name="connsiteX18" fmla="*/ 69056 w 409575"/>
                <a:gd name="connsiteY18" fmla="*/ 210979 h 295275"/>
                <a:gd name="connsiteX19" fmla="*/ 68104 w 409575"/>
                <a:gd name="connsiteY19" fmla="*/ 212884 h 295275"/>
                <a:gd name="connsiteX20" fmla="*/ 60484 w 409575"/>
                <a:gd name="connsiteY20" fmla="*/ 221456 h 295275"/>
                <a:gd name="connsiteX21" fmla="*/ 52864 w 409575"/>
                <a:gd name="connsiteY21" fmla="*/ 230029 h 295275"/>
                <a:gd name="connsiteX22" fmla="*/ 49054 w 409575"/>
                <a:gd name="connsiteY22" fmla="*/ 234791 h 295275"/>
                <a:gd name="connsiteX23" fmla="*/ 40481 w 409575"/>
                <a:gd name="connsiteY23" fmla="*/ 245269 h 295275"/>
                <a:gd name="connsiteX24" fmla="*/ 36672 w 409575"/>
                <a:gd name="connsiteY24" fmla="*/ 250031 h 295275"/>
                <a:gd name="connsiteX25" fmla="*/ 29052 w 409575"/>
                <a:gd name="connsiteY25" fmla="*/ 260509 h 295275"/>
                <a:gd name="connsiteX26" fmla="*/ 26194 w 409575"/>
                <a:gd name="connsiteY26" fmla="*/ 265271 h 295275"/>
                <a:gd name="connsiteX27" fmla="*/ 17622 w 409575"/>
                <a:gd name="connsiteY27" fmla="*/ 276701 h 295275"/>
                <a:gd name="connsiteX28" fmla="*/ 13811 w 409575"/>
                <a:gd name="connsiteY28" fmla="*/ 281464 h 295275"/>
                <a:gd name="connsiteX29" fmla="*/ 7144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7144" y="292894"/>
                  </a:moveTo>
                  <a:lnTo>
                    <a:pt x="300514" y="292894"/>
                  </a:lnTo>
                  <a:cubicBezTo>
                    <a:pt x="354806" y="70961"/>
                    <a:pt x="400527" y="16669"/>
                    <a:pt x="410052" y="7144"/>
                  </a:cubicBezTo>
                  <a:cubicBezTo>
                    <a:pt x="404336" y="7144"/>
                    <a:pt x="398622" y="8096"/>
                    <a:pt x="392906" y="9049"/>
                  </a:cubicBezTo>
                  <a:cubicBezTo>
                    <a:pt x="389097" y="9049"/>
                    <a:pt x="385286" y="10001"/>
                    <a:pt x="381477" y="10954"/>
                  </a:cubicBezTo>
                  <a:cubicBezTo>
                    <a:pt x="380524" y="10954"/>
                    <a:pt x="379572" y="10954"/>
                    <a:pt x="377666" y="11906"/>
                  </a:cubicBezTo>
                  <a:cubicBezTo>
                    <a:pt x="373856" y="12859"/>
                    <a:pt x="369094" y="13811"/>
                    <a:pt x="365284" y="13811"/>
                  </a:cubicBezTo>
                  <a:cubicBezTo>
                    <a:pt x="364331" y="13811"/>
                    <a:pt x="362427" y="13811"/>
                    <a:pt x="361474" y="14764"/>
                  </a:cubicBezTo>
                  <a:cubicBezTo>
                    <a:pt x="356711" y="15716"/>
                    <a:pt x="351949" y="16669"/>
                    <a:pt x="347186" y="17621"/>
                  </a:cubicBezTo>
                  <a:cubicBezTo>
                    <a:pt x="347186" y="17621"/>
                    <a:pt x="346234" y="17621"/>
                    <a:pt x="346234" y="17621"/>
                  </a:cubicBezTo>
                  <a:cubicBezTo>
                    <a:pt x="341472" y="18574"/>
                    <a:pt x="335756" y="20479"/>
                    <a:pt x="330994" y="21431"/>
                  </a:cubicBezTo>
                  <a:cubicBezTo>
                    <a:pt x="325279" y="23336"/>
                    <a:pt x="320516" y="24289"/>
                    <a:pt x="315754" y="26194"/>
                  </a:cubicBezTo>
                  <a:cubicBezTo>
                    <a:pt x="291941" y="34766"/>
                    <a:pt x="269081" y="45244"/>
                    <a:pt x="249079" y="58579"/>
                  </a:cubicBezTo>
                  <a:cubicBezTo>
                    <a:pt x="213836" y="81439"/>
                    <a:pt x="181452" y="105251"/>
                    <a:pt x="151924" y="130969"/>
                  </a:cubicBezTo>
                  <a:cubicBezTo>
                    <a:pt x="148114" y="133826"/>
                    <a:pt x="143352" y="137636"/>
                    <a:pt x="139541" y="141446"/>
                  </a:cubicBezTo>
                  <a:cubicBezTo>
                    <a:pt x="127159" y="151924"/>
                    <a:pt x="115729" y="162401"/>
                    <a:pt x="104299" y="173831"/>
                  </a:cubicBezTo>
                  <a:cubicBezTo>
                    <a:pt x="100489" y="177641"/>
                    <a:pt x="96679" y="181451"/>
                    <a:pt x="92869" y="185261"/>
                  </a:cubicBezTo>
                  <a:cubicBezTo>
                    <a:pt x="88106" y="190024"/>
                    <a:pt x="84297" y="193834"/>
                    <a:pt x="80486" y="198596"/>
                  </a:cubicBezTo>
                  <a:cubicBezTo>
                    <a:pt x="76677" y="202406"/>
                    <a:pt x="72866" y="207169"/>
                    <a:pt x="69056" y="210979"/>
                  </a:cubicBezTo>
                  <a:cubicBezTo>
                    <a:pt x="68104" y="210979"/>
                    <a:pt x="68104" y="211931"/>
                    <a:pt x="68104" y="212884"/>
                  </a:cubicBezTo>
                  <a:cubicBezTo>
                    <a:pt x="65247" y="215741"/>
                    <a:pt x="63341" y="218599"/>
                    <a:pt x="60484" y="221456"/>
                  </a:cubicBezTo>
                  <a:cubicBezTo>
                    <a:pt x="57627" y="224314"/>
                    <a:pt x="55722" y="227171"/>
                    <a:pt x="52864" y="230029"/>
                  </a:cubicBezTo>
                  <a:cubicBezTo>
                    <a:pt x="51911" y="231934"/>
                    <a:pt x="50006" y="232886"/>
                    <a:pt x="49054" y="234791"/>
                  </a:cubicBezTo>
                  <a:cubicBezTo>
                    <a:pt x="46197" y="238601"/>
                    <a:pt x="43339" y="242411"/>
                    <a:pt x="40481" y="245269"/>
                  </a:cubicBezTo>
                  <a:cubicBezTo>
                    <a:pt x="39529" y="247174"/>
                    <a:pt x="37624" y="248126"/>
                    <a:pt x="36672" y="250031"/>
                  </a:cubicBezTo>
                  <a:cubicBezTo>
                    <a:pt x="33814" y="253841"/>
                    <a:pt x="30956" y="256699"/>
                    <a:pt x="29052" y="260509"/>
                  </a:cubicBezTo>
                  <a:cubicBezTo>
                    <a:pt x="28099" y="262414"/>
                    <a:pt x="27147" y="263366"/>
                    <a:pt x="26194" y="265271"/>
                  </a:cubicBezTo>
                  <a:cubicBezTo>
                    <a:pt x="23336" y="269081"/>
                    <a:pt x="20479" y="272891"/>
                    <a:pt x="17622" y="276701"/>
                  </a:cubicBezTo>
                  <a:cubicBezTo>
                    <a:pt x="16669" y="278606"/>
                    <a:pt x="15716" y="279559"/>
                    <a:pt x="13811" y="281464"/>
                  </a:cubicBezTo>
                  <a:cubicBezTo>
                    <a:pt x="12859" y="285274"/>
                    <a:pt x="10002" y="289084"/>
                    <a:pt x="7144" y="292894"/>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5" name="Freeform: Shape 54">
              <a:extLst>
                <a:ext uri="{FF2B5EF4-FFF2-40B4-BE49-F238E27FC236}">
                  <a16:creationId xmlns:a16="http://schemas.microsoft.com/office/drawing/2014/main" id="{7C9AA58B-DB93-487A-B032-4C4756175091}"/>
                </a:ext>
              </a:extLst>
            </p:cNvPr>
            <p:cNvSpPr/>
            <p:nvPr/>
          </p:nvSpPr>
          <p:spPr>
            <a:xfrm>
              <a:off x="14329568" y="6207918"/>
              <a:ext cx="276225" cy="123825"/>
            </a:xfrm>
            <a:custGeom>
              <a:avLst/>
              <a:gdLst>
                <a:gd name="connsiteX0" fmla="*/ 53816 w 276225"/>
                <a:gd name="connsiteY0" fmla="*/ 92869 h 123825"/>
                <a:gd name="connsiteX1" fmla="*/ 7144 w 276225"/>
                <a:gd name="connsiteY1" fmla="*/ 123349 h 123825"/>
                <a:gd name="connsiteX2" fmla="*/ 272891 w 276225"/>
                <a:gd name="connsiteY2" fmla="*/ 44291 h 123825"/>
                <a:gd name="connsiteX3" fmla="*/ 272891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53816" y="92869"/>
                  </a:moveTo>
                  <a:lnTo>
                    <a:pt x="7144" y="123349"/>
                  </a:lnTo>
                  <a:lnTo>
                    <a:pt x="272891" y="44291"/>
                  </a:lnTo>
                  <a:lnTo>
                    <a:pt x="272891" y="7144"/>
                  </a:lnTo>
                  <a:close/>
                </a:path>
              </a:pathLst>
            </a:custGeom>
            <a:solidFill>
              <a:srgbClr val="F4866C"/>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6" name="Freeform: Shape 55">
              <a:extLst>
                <a:ext uri="{FF2B5EF4-FFF2-40B4-BE49-F238E27FC236}">
                  <a16:creationId xmlns:a16="http://schemas.microsoft.com/office/drawing/2014/main" id="{B4F8C6E1-9D54-4196-9535-BCFA377A578F}"/>
                </a:ext>
              </a:extLst>
            </p:cNvPr>
            <p:cNvSpPr/>
            <p:nvPr/>
          </p:nvSpPr>
          <p:spPr>
            <a:xfrm>
              <a:off x="14595315" y="6207918"/>
              <a:ext cx="276225" cy="123825"/>
            </a:xfrm>
            <a:custGeom>
              <a:avLst/>
              <a:gdLst>
                <a:gd name="connsiteX0" fmla="*/ 226219 w 276225"/>
                <a:gd name="connsiteY0" fmla="*/ 92869 h 123825"/>
                <a:gd name="connsiteX1" fmla="*/ 272891 w 276225"/>
                <a:gd name="connsiteY1" fmla="*/ 123349 h 123825"/>
                <a:gd name="connsiteX2" fmla="*/ 7144 w 276225"/>
                <a:gd name="connsiteY2" fmla="*/ 44291 h 123825"/>
                <a:gd name="connsiteX3" fmla="*/ 7144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226219" y="92869"/>
                  </a:moveTo>
                  <a:lnTo>
                    <a:pt x="272891" y="123349"/>
                  </a:lnTo>
                  <a:lnTo>
                    <a:pt x="7144" y="44291"/>
                  </a:ln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7" name="Freeform: Shape 56">
              <a:extLst>
                <a:ext uri="{FF2B5EF4-FFF2-40B4-BE49-F238E27FC236}">
                  <a16:creationId xmlns:a16="http://schemas.microsoft.com/office/drawing/2014/main" id="{BF016F94-0945-4867-9BA9-8597AD2D0B98}"/>
                </a:ext>
              </a:extLst>
            </p:cNvPr>
            <p:cNvSpPr/>
            <p:nvPr/>
          </p:nvSpPr>
          <p:spPr>
            <a:xfrm>
              <a:off x="14329568" y="6244113"/>
              <a:ext cx="542925" cy="914400"/>
            </a:xfrm>
            <a:custGeom>
              <a:avLst/>
              <a:gdLst>
                <a:gd name="connsiteX0" fmla="*/ 7144 w 542925"/>
                <a:gd name="connsiteY0" fmla="*/ 87154 h 914400"/>
                <a:gd name="connsiteX1" fmla="*/ 118586 w 542925"/>
                <a:gd name="connsiteY1" fmla="*/ 782479 h 914400"/>
                <a:gd name="connsiteX2" fmla="*/ 271939 w 542925"/>
                <a:gd name="connsiteY2" fmla="*/ 913924 h 914400"/>
                <a:gd name="connsiteX3" fmla="*/ 271939 w 542925"/>
                <a:gd name="connsiteY3" fmla="*/ 913924 h 914400"/>
                <a:gd name="connsiteX4" fmla="*/ 425291 w 542925"/>
                <a:gd name="connsiteY4" fmla="*/ 782479 h 914400"/>
                <a:gd name="connsiteX5" fmla="*/ 536734 w 542925"/>
                <a:gd name="connsiteY5" fmla="*/ 87154 h 914400"/>
                <a:gd name="connsiteX6" fmla="*/ 270986 w 542925"/>
                <a:gd name="connsiteY6" fmla="*/ 7144 h 914400"/>
                <a:gd name="connsiteX7" fmla="*/ 7144 w 542925"/>
                <a:gd name="connsiteY7" fmla="*/ 87154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925" h="914400">
                  <a:moveTo>
                    <a:pt x="7144" y="87154"/>
                  </a:moveTo>
                  <a:lnTo>
                    <a:pt x="118586" y="782479"/>
                  </a:lnTo>
                  <a:cubicBezTo>
                    <a:pt x="130969" y="857726"/>
                    <a:pt x="195739" y="913924"/>
                    <a:pt x="271939" y="913924"/>
                  </a:cubicBezTo>
                  <a:lnTo>
                    <a:pt x="271939" y="913924"/>
                  </a:lnTo>
                  <a:cubicBezTo>
                    <a:pt x="348139" y="913924"/>
                    <a:pt x="413861" y="858679"/>
                    <a:pt x="425291" y="782479"/>
                  </a:cubicBezTo>
                  <a:lnTo>
                    <a:pt x="536734" y="87154"/>
                  </a:lnTo>
                  <a:lnTo>
                    <a:pt x="270986" y="7144"/>
                  </a:lnTo>
                  <a:lnTo>
                    <a:pt x="7144" y="87154"/>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8" name="Freeform: Shape 57">
              <a:extLst>
                <a:ext uri="{FF2B5EF4-FFF2-40B4-BE49-F238E27FC236}">
                  <a16:creationId xmlns:a16="http://schemas.microsoft.com/office/drawing/2014/main" id="{7B49879C-CE4F-4BAA-84CA-5F014CAA4B01}"/>
                </a:ext>
              </a:extLst>
            </p:cNvPr>
            <p:cNvSpPr/>
            <p:nvPr/>
          </p:nvSpPr>
          <p:spPr>
            <a:xfrm>
              <a:off x="13823721" y="8906351"/>
              <a:ext cx="1552575" cy="342900"/>
            </a:xfrm>
            <a:custGeom>
              <a:avLst/>
              <a:gdLst>
                <a:gd name="connsiteX0" fmla="*/ 1471205 w 1552575"/>
                <a:gd name="connsiteY0" fmla="*/ 335756 h 342900"/>
                <a:gd name="connsiteX1" fmla="*/ 86270 w 1552575"/>
                <a:gd name="connsiteY1" fmla="*/ 335756 h 342900"/>
                <a:gd name="connsiteX2" fmla="*/ 13880 w 1552575"/>
                <a:gd name="connsiteY2" fmla="*/ 257651 h 342900"/>
                <a:gd name="connsiteX3" fmla="*/ 85317 w 1552575"/>
                <a:gd name="connsiteY3" fmla="*/ 141447 h 342900"/>
                <a:gd name="connsiteX4" fmla="*/ 129133 w 1552575"/>
                <a:gd name="connsiteY4" fmla="*/ 69056 h 342900"/>
                <a:gd name="connsiteX5" fmla="*/ 262483 w 1552575"/>
                <a:gd name="connsiteY5" fmla="*/ 7144 h 342900"/>
                <a:gd name="connsiteX6" fmla="*/ 1293088 w 1552575"/>
                <a:gd name="connsiteY6" fmla="*/ 7144 h 342900"/>
                <a:gd name="connsiteX7" fmla="*/ 1426438 w 1552575"/>
                <a:gd name="connsiteY7" fmla="*/ 69056 h 342900"/>
                <a:gd name="connsiteX8" fmla="*/ 1470253 w 1552575"/>
                <a:gd name="connsiteY8" fmla="*/ 141447 h 342900"/>
                <a:gd name="connsiteX9" fmla="*/ 1541690 w 1552575"/>
                <a:gd name="connsiteY9" fmla="*/ 257651 h 342900"/>
                <a:gd name="connsiteX10" fmla="*/ 1471205 w 1552575"/>
                <a:gd name="connsiteY10" fmla="*/ 33575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575" h="342900">
                  <a:moveTo>
                    <a:pt x="1471205" y="335756"/>
                  </a:moveTo>
                  <a:lnTo>
                    <a:pt x="86270" y="335756"/>
                  </a:lnTo>
                  <a:cubicBezTo>
                    <a:pt x="29120" y="335756"/>
                    <a:pt x="-8980" y="294799"/>
                    <a:pt x="13880" y="257651"/>
                  </a:cubicBezTo>
                  <a:lnTo>
                    <a:pt x="85317" y="141447"/>
                  </a:lnTo>
                  <a:lnTo>
                    <a:pt x="129133" y="69056"/>
                  </a:lnTo>
                  <a:cubicBezTo>
                    <a:pt x="151992" y="30956"/>
                    <a:pt x="204380" y="7144"/>
                    <a:pt x="262483" y="7144"/>
                  </a:cubicBezTo>
                  <a:lnTo>
                    <a:pt x="1293088" y="7144"/>
                  </a:lnTo>
                  <a:cubicBezTo>
                    <a:pt x="1351190" y="7144"/>
                    <a:pt x="1403578" y="31909"/>
                    <a:pt x="1426438" y="69056"/>
                  </a:cubicBezTo>
                  <a:lnTo>
                    <a:pt x="1470253" y="141447"/>
                  </a:lnTo>
                  <a:lnTo>
                    <a:pt x="1541690" y="257651"/>
                  </a:lnTo>
                  <a:cubicBezTo>
                    <a:pt x="1566455" y="294799"/>
                    <a:pt x="1528355" y="335756"/>
                    <a:pt x="1471205" y="335756"/>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9" name="Freeform: Shape 58">
              <a:extLst>
                <a:ext uri="{FF2B5EF4-FFF2-40B4-BE49-F238E27FC236}">
                  <a16:creationId xmlns:a16="http://schemas.microsoft.com/office/drawing/2014/main" id="{9CD01B22-F40C-4950-9BC9-AEEA65FDCD56}"/>
                </a:ext>
              </a:extLst>
            </p:cNvPr>
            <p:cNvSpPr/>
            <p:nvPr/>
          </p:nvSpPr>
          <p:spPr>
            <a:xfrm>
              <a:off x="13901895" y="8906351"/>
              <a:ext cx="1400175" cy="142875"/>
            </a:xfrm>
            <a:custGeom>
              <a:avLst/>
              <a:gdLst>
                <a:gd name="connsiteX0" fmla="*/ 1393984 w 1400175"/>
                <a:gd name="connsiteY0" fmla="*/ 141447 h 142875"/>
                <a:gd name="connsiteX1" fmla="*/ 7144 w 1400175"/>
                <a:gd name="connsiteY1" fmla="*/ 141447 h 142875"/>
                <a:gd name="connsiteX2" fmla="*/ 50959 w 1400175"/>
                <a:gd name="connsiteY2" fmla="*/ 69056 h 142875"/>
                <a:gd name="connsiteX3" fmla="*/ 184309 w 1400175"/>
                <a:gd name="connsiteY3" fmla="*/ 7144 h 142875"/>
                <a:gd name="connsiteX4" fmla="*/ 1214914 w 1400175"/>
                <a:gd name="connsiteY4" fmla="*/ 7144 h 142875"/>
                <a:gd name="connsiteX5" fmla="*/ 1348264 w 1400175"/>
                <a:gd name="connsiteY5" fmla="*/ 69056 h 142875"/>
                <a:gd name="connsiteX6" fmla="*/ 1393984 w 1400175"/>
                <a:gd name="connsiteY6" fmla="*/ 14144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142875">
                  <a:moveTo>
                    <a:pt x="1393984" y="141447"/>
                  </a:moveTo>
                  <a:lnTo>
                    <a:pt x="7144" y="141447"/>
                  </a:lnTo>
                  <a:lnTo>
                    <a:pt x="50959" y="69056"/>
                  </a:lnTo>
                  <a:cubicBezTo>
                    <a:pt x="73819" y="30956"/>
                    <a:pt x="126206" y="7144"/>
                    <a:pt x="184309" y="7144"/>
                  </a:cubicBezTo>
                  <a:lnTo>
                    <a:pt x="1214914" y="7144"/>
                  </a:lnTo>
                  <a:cubicBezTo>
                    <a:pt x="1273017" y="7144"/>
                    <a:pt x="1325404" y="31909"/>
                    <a:pt x="1348264" y="69056"/>
                  </a:cubicBezTo>
                  <a:lnTo>
                    <a:pt x="1393984" y="141447"/>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EC7FF6B7-C3CC-4411-885E-77191C233DDE}"/>
              </a:ext>
            </a:extLst>
          </p:cNvPr>
          <p:cNvGrpSpPr/>
          <p:nvPr/>
        </p:nvGrpSpPr>
        <p:grpSpPr>
          <a:xfrm>
            <a:off x="9370849" y="3388518"/>
            <a:ext cx="1424594" cy="3718560"/>
            <a:chOff x="17200749" y="3388518"/>
            <a:chExt cx="1424594" cy="3718560"/>
          </a:xfrm>
        </p:grpSpPr>
        <p:sp>
          <p:nvSpPr>
            <p:cNvPr id="60" name="Freeform: Shape 59">
              <a:extLst>
                <a:ext uri="{FF2B5EF4-FFF2-40B4-BE49-F238E27FC236}">
                  <a16:creationId xmlns:a16="http://schemas.microsoft.com/office/drawing/2014/main" id="{10BF391B-1798-4296-8F48-3F6247ABD347}"/>
                </a:ext>
              </a:extLst>
            </p:cNvPr>
            <p:cNvSpPr/>
            <p:nvPr/>
          </p:nvSpPr>
          <p:spPr>
            <a:xfrm>
              <a:off x="18184335" y="6855618"/>
              <a:ext cx="266700" cy="200025"/>
            </a:xfrm>
            <a:custGeom>
              <a:avLst/>
              <a:gdLst>
                <a:gd name="connsiteX0" fmla="*/ 189072 w 266700"/>
                <a:gd name="connsiteY0" fmla="*/ 8096 h 200025"/>
                <a:gd name="connsiteX1" fmla="*/ 189072 w 266700"/>
                <a:gd name="connsiteY1" fmla="*/ 48101 h 200025"/>
                <a:gd name="connsiteX2" fmla="*/ 7144 w 266700"/>
                <a:gd name="connsiteY2" fmla="*/ 169069 h 200025"/>
                <a:gd name="connsiteX3" fmla="*/ 33814 w 266700"/>
                <a:gd name="connsiteY3" fmla="*/ 195739 h 200025"/>
                <a:gd name="connsiteX4" fmla="*/ 263366 w 266700"/>
                <a:gd name="connsiteY4" fmla="*/ 81439 h 200025"/>
                <a:gd name="connsiteX5" fmla="*/ 256699 w 266700"/>
                <a:gd name="connsiteY5" fmla="*/ 7144 h 200025"/>
                <a:gd name="connsiteX6" fmla="*/ 189072 w 266700"/>
                <a:gd name="connsiteY6" fmla="*/ 714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00025">
                  <a:moveTo>
                    <a:pt x="189072" y="8096"/>
                  </a:moveTo>
                  <a:lnTo>
                    <a:pt x="189072" y="48101"/>
                  </a:lnTo>
                  <a:lnTo>
                    <a:pt x="7144" y="169069"/>
                  </a:lnTo>
                  <a:lnTo>
                    <a:pt x="33814" y="195739"/>
                  </a:lnTo>
                  <a:cubicBezTo>
                    <a:pt x="33814" y="195739"/>
                    <a:pt x="128112" y="222409"/>
                    <a:pt x="263366" y="81439"/>
                  </a:cubicBezTo>
                  <a:lnTo>
                    <a:pt x="256699" y="7144"/>
                  </a:lnTo>
                  <a:lnTo>
                    <a:pt x="189072"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1" name="Freeform: Shape 60">
              <a:extLst>
                <a:ext uri="{FF2B5EF4-FFF2-40B4-BE49-F238E27FC236}">
                  <a16:creationId xmlns:a16="http://schemas.microsoft.com/office/drawing/2014/main" id="{7CACF06A-467D-4FA4-AE72-5B3270F10A94}"/>
                </a:ext>
              </a:extLst>
            </p:cNvPr>
            <p:cNvSpPr/>
            <p:nvPr/>
          </p:nvSpPr>
          <p:spPr>
            <a:xfrm>
              <a:off x="18090038" y="6916578"/>
              <a:ext cx="390525" cy="190500"/>
            </a:xfrm>
            <a:custGeom>
              <a:avLst/>
              <a:gdLst>
                <a:gd name="connsiteX0" fmla="*/ 7144 w 390525"/>
                <a:gd name="connsiteY0" fmla="*/ 149066 h 190500"/>
                <a:gd name="connsiteX1" fmla="*/ 101440 w 390525"/>
                <a:gd name="connsiteY1" fmla="*/ 101441 h 190500"/>
                <a:gd name="connsiteX2" fmla="*/ 209073 w 390525"/>
                <a:gd name="connsiteY2" fmla="*/ 114776 h 190500"/>
                <a:gd name="connsiteX3" fmla="*/ 364331 w 390525"/>
                <a:gd name="connsiteY3" fmla="*/ 7144 h 190500"/>
                <a:gd name="connsiteX4" fmla="*/ 364331 w 390525"/>
                <a:gd name="connsiteY4" fmla="*/ 101441 h 190500"/>
                <a:gd name="connsiteX5" fmla="*/ 162401 w 390525"/>
                <a:gd name="connsiteY5" fmla="*/ 182404 h 190500"/>
                <a:gd name="connsiteX6" fmla="*/ 7144 w 390525"/>
                <a:gd name="connsiteY6" fmla="*/ 14906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90500">
                  <a:moveTo>
                    <a:pt x="7144" y="149066"/>
                  </a:moveTo>
                  <a:cubicBezTo>
                    <a:pt x="22384" y="128111"/>
                    <a:pt x="53815" y="111919"/>
                    <a:pt x="101440" y="101441"/>
                  </a:cubicBezTo>
                  <a:cubicBezTo>
                    <a:pt x="101440" y="101441"/>
                    <a:pt x="149065" y="155734"/>
                    <a:pt x="209073" y="114776"/>
                  </a:cubicBezTo>
                  <a:cubicBezTo>
                    <a:pt x="270034" y="74771"/>
                    <a:pt x="364331" y="7144"/>
                    <a:pt x="364331" y="7144"/>
                  </a:cubicBezTo>
                  <a:cubicBezTo>
                    <a:pt x="364331" y="7144"/>
                    <a:pt x="411956" y="47149"/>
                    <a:pt x="364331" y="101441"/>
                  </a:cubicBezTo>
                  <a:cubicBezTo>
                    <a:pt x="364331" y="101441"/>
                    <a:pt x="316706" y="74771"/>
                    <a:pt x="162401" y="182404"/>
                  </a:cubicBezTo>
                  <a:cubicBezTo>
                    <a:pt x="162401" y="182404"/>
                    <a:pt x="101440" y="196691"/>
                    <a:pt x="7144" y="14906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2" name="Freeform: Shape 61">
              <a:extLst>
                <a:ext uri="{FF2B5EF4-FFF2-40B4-BE49-F238E27FC236}">
                  <a16:creationId xmlns:a16="http://schemas.microsoft.com/office/drawing/2014/main" id="{ED980697-65C1-4989-8564-5D19F0FB5743}"/>
                </a:ext>
              </a:extLst>
            </p:cNvPr>
            <p:cNvSpPr/>
            <p:nvPr/>
          </p:nvSpPr>
          <p:spPr>
            <a:xfrm>
              <a:off x="18417697" y="7005218"/>
              <a:ext cx="38100" cy="95250"/>
            </a:xfrm>
            <a:custGeom>
              <a:avLst/>
              <a:gdLst>
                <a:gd name="connsiteX0" fmla="*/ 7144 w 38100"/>
                <a:gd name="connsiteY0" fmla="*/ 10896 h 95250"/>
                <a:gd name="connsiteX1" fmla="*/ 10002 w 38100"/>
                <a:gd name="connsiteY1" fmla="*/ 93764 h 95250"/>
                <a:gd name="connsiteX2" fmla="*/ 23337 w 38100"/>
                <a:gd name="connsiteY2" fmla="*/ 93764 h 95250"/>
                <a:gd name="connsiteX3" fmla="*/ 36672 w 38100"/>
                <a:gd name="connsiteY3" fmla="*/ 12801 h 95250"/>
                <a:gd name="connsiteX4" fmla="*/ 7144 w 38100"/>
                <a:gd name="connsiteY4" fmla="*/ 1089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0">
                  <a:moveTo>
                    <a:pt x="7144" y="10896"/>
                  </a:moveTo>
                  <a:lnTo>
                    <a:pt x="10002" y="93764"/>
                  </a:lnTo>
                  <a:lnTo>
                    <a:pt x="23337" y="93764"/>
                  </a:lnTo>
                  <a:lnTo>
                    <a:pt x="36672" y="12801"/>
                  </a:lnTo>
                  <a:cubicBezTo>
                    <a:pt x="26194" y="6134"/>
                    <a:pt x="16669" y="5181"/>
                    <a:pt x="7144" y="10896"/>
                  </a:cubicBezTo>
                  <a:close/>
                </a:path>
              </a:pathLst>
            </a:custGeom>
            <a:solidFill>
              <a:srgbClr val="7264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3" name="Freeform: Shape 62">
              <a:extLst>
                <a:ext uri="{FF2B5EF4-FFF2-40B4-BE49-F238E27FC236}">
                  <a16:creationId xmlns:a16="http://schemas.microsoft.com/office/drawing/2014/main" id="{6B9B66B2-CA43-4285-95FF-90772FEAD245}"/>
                </a:ext>
              </a:extLst>
            </p:cNvPr>
            <p:cNvSpPr/>
            <p:nvPr/>
          </p:nvSpPr>
          <p:spPr>
            <a:xfrm>
              <a:off x="17941447" y="4824888"/>
              <a:ext cx="542925" cy="2057400"/>
            </a:xfrm>
            <a:custGeom>
              <a:avLst/>
              <a:gdLst>
                <a:gd name="connsiteX0" fmla="*/ 539592 w 542925"/>
                <a:gd name="connsiteY0" fmla="*/ 2055971 h 2057400"/>
                <a:gd name="connsiteX1" fmla="*/ 394812 w 542925"/>
                <a:gd name="connsiteY1" fmla="*/ 2055971 h 2057400"/>
                <a:gd name="connsiteX2" fmla="*/ 216694 w 542925"/>
                <a:gd name="connsiteY2" fmla="*/ 1311116 h 2057400"/>
                <a:gd name="connsiteX3" fmla="*/ 149066 w 542925"/>
                <a:gd name="connsiteY3" fmla="*/ 1200626 h 2057400"/>
                <a:gd name="connsiteX4" fmla="*/ 7144 w 542925"/>
                <a:gd name="connsiteY4" fmla="*/ 366236 h 2057400"/>
                <a:gd name="connsiteX5" fmla="*/ 9049 w 542925"/>
                <a:gd name="connsiteY5" fmla="*/ 275749 h 2057400"/>
                <a:gd name="connsiteX6" fmla="*/ 10954 w 542925"/>
                <a:gd name="connsiteY6" fmla="*/ 108109 h 2057400"/>
                <a:gd name="connsiteX7" fmla="*/ 10954 w 542925"/>
                <a:gd name="connsiteY7" fmla="*/ 78581 h 2057400"/>
                <a:gd name="connsiteX8" fmla="*/ 10954 w 542925"/>
                <a:gd name="connsiteY8" fmla="*/ 70009 h 2057400"/>
                <a:gd name="connsiteX9" fmla="*/ 326231 w 542925"/>
                <a:gd name="connsiteY9" fmla="*/ 7144 h 2057400"/>
                <a:gd name="connsiteX10" fmla="*/ 334804 w 542925"/>
                <a:gd name="connsiteY10" fmla="*/ 79534 h 2057400"/>
                <a:gd name="connsiteX11" fmla="*/ 342424 w 542925"/>
                <a:gd name="connsiteY11" fmla="*/ 90964 h 2057400"/>
                <a:gd name="connsiteX12" fmla="*/ 355760 w 542925"/>
                <a:gd name="connsiteY12" fmla="*/ 381476 h 2057400"/>
                <a:gd name="connsiteX13" fmla="*/ 374810 w 542925"/>
                <a:gd name="connsiteY13" fmla="*/ 1165384 h 2057400"/>
                <a:gd name="connsiteX14" fmla="*/ 514827 w 542925"/>
                <a:gd name="connsiteY14" fmla="*/ 1466374 h 2057400"/>
                <a:gd name="connsiteX15" fmla="*/ 539592 w 542925"/>
                <a:gd name="connsiteY15" fmla="*/ 2055971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057400">
                  <a:moveTo>
                    <a:pt x="539592" y="2055971"/>
                  </a:moveTo>
                  <a:lnTo>
                    <a:pt x="394812" y="2055971"/>
                  </a:lnTo>
                  <a:cubicBezTo>
                    <a:pt x="370047" y="1807369"/>
                    <a:pt x="311944" y="1559719"/>
                    <a:pt x="216694" y="1311116"/>
                  </a:cubicBezTo>
                  <a:cubicBezTo>
                    <a:pt x="188119" y="1273016"/>
                    <a:pt x="166212" y="1236821"/>
                    <a:pt x="149066" y="1200626"/>
                  </a:cubicBezTo>
                  <a:cubicBezTo>
                    <a:pt x="56674" y="924401"/>
                    <a:pt x="7144" y="647224"/>
                    <a:pt x="7144" y="366236"/>
                  </a:cubicBezTo>
                  <a:cubicBezTo>
                    <a:pt x="7144" y="336709"/>
                    <a:pt x="8097" y="306229"/>
                    <a:pt x="9049" y="275749"/>
                  </a:cubicBezTo>
                  <a:cubicBezTo>
                    <a:pt x="10954" y="218599"/>
                    <a:pt x="11906" y="162401"/>
                    <a:pt x="10954" y="108109"/>
                  </a:cubicBezTo>
                  <a:cubicBezTo>
                    <a:pt x="10954" y="97631"/>
                    <a:pt x="10954" y="88106"/>
                    <a:pt x="10954" y="78581"/>
                  </a:cubicBezTo>
                  <a:cubicBezTo>
                    <a:pt x="10954" y="75724"/>
                    <a:pt x="10954" y="72866"/>
                    <a:pt x="10954" y="70009"/>
                  </a:cubicBezTo>
                  <a:lnTo>
                    <a:pt x="326231" y="7144"/>
                  </a:lnTo>
                  <a:cubicBezTo>
                    <a:pt x="328137" y="30956"/>
                    <a:pt x="330994" y="55721"/>
                    <a:pt x="334804" y="79534"/>
                  </a:cubicBezTo>
                  <a:cubicBezTo>
                    <a:pt x="337662" y="83344"/>
                    <a:pt x="340519" y="87154"/>
                    <a:pt x="342424" y="90964"/>
                  </a:cubicBezTo>
                  <a:cubicBezTo>
                    <a:pt x="413862" y="195739"/>
                    <a:pt x="405289" y="290989"/>
                    <a:pt x="355760" y="381476"/>
                  </a:cubicBezTo>
                  <a:cubicBezTo>
                    <a:pt x="376714" y="611029"/>
                    <a:pt x="380524" y="877729"/>
                    <a:pt x="374810" y="1165384"/>
                  </a:cubicBezTo>
                  <a:cubicBezTo>
                    <a:pt x="440531" y="1238726"/>
                    <a:pt x="484347" y="1342549"/>
                    <a:pt x="514827" y="1466374"/>
                  </a:cubicBezTo>
                  <a:lnTo>
                    <a:pt x="539592" y="2055971"/>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4" name="Freeform: Shape 63">
              <a:extLst>
                <a:ext uri="{FF2B5EF4-FFF2-40B4-BE49-F238E27FC236}">
                  <a16:creationId xmlns:a16="http://schemas.microsoft.com/office/drawing/2014/main" id="{4C6BE5F2-226C-4F63-9B14-1DED98F55F33}"/>
                </a:ext>
              </a:extLst>
            </p:cNvPr>
            <p:cNvSpPr/>
            <p:nvPr/>
          </p:nvSpPr>
          <p:spPr>
            <a:xfrm>
              <a:off x="17941447" y="4896326"/>
              <a:ext cx="438150" cy="1990725"/>
            </a:xfrm>
            <a:custGeom>
              <a:avLst/>
              <a:gdLst>
                <a:gd name="connsiteX0" fmla="*/ 432912 w 438150"/>
                <a:gd name="connsiteY0" fmla="*/ 1984534 h 1990725"/>
                <a:gd name="connsiteX1" fmla="*/ 394812 w 438150"/>
                <a:gd name="connsiteY1" fmla="*/ 1984534 h 1990725"/>
                <a:gd name="connsiteX2" fmla="*/ 216694 w 438150"/>
                <a:gd name="connsiteY2" fmla="*/ 1239679 h 1990725"/>
                <a:gd name="connsiteX3" fmla="*/ 149066 w 438150"/>
                <a:gd name="connsiteY3" fmla="*/ 1129189 h 1990725"/>
                <a:gd name="connsiteX4" fmla="*/ 7144 w 438150"/>
                <a:gd name="connsiteY4" fmla="*/ 294799 h 1990725"/>
                <a:gd name="connsiteX5" fmla="*/ 9049 w 438150"/>
                <a:gd name="connsiteY5" fmla="*/ 204311 h 1990725"/>
                <a:gd name="connsiteX6" fmla="*/ 10954 w 438150"/>
                <a:gd name="connsiteY6" fmla="*/ 36671 h 1990725"/>
                <a:gd name="connsiteX7" fmla="*/ 10954 w 438150"/>
                <a:gd name="connsiteY7" fmla="*/ 7144 h 1990725"/>
                <a:gd name="connsiteX8" fmla="*/ 64294 w 438150"/>
                <a:gd name="connsiteY8" fmla="*/ 13811 h 1990725"/>
                <a:gd name="connsiteX9" fmla="*/ 197644 w 438150"/>
                <a:gd name="connsiteY9" fmla="*/ 1101566 h 1990725"/>
                <a:gd name="connsiteX10" fmla="*/ 432912 w 438150"/>
                <a:gd name="connsiteY10" fmla="*/ 1984534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1990725">
                  <a:moveTo>
                    <a:pt x="432912" y="1984534"/>
                  </a:moveTo>
                  <a:lnTo>
                    <a:pt x="394812" y="1984534"/>
                  </a:lnTo>
                  <a:cubicBezTo>
                    <a:pt x="370047" y="1735931"/>
                    <a:pt x="311944" y="1488281"/>
                    <a:pt x="216694" y="1239679"/>
                  </a:cubicBezTo>
                  <a:cubicBezTo>
                    <a:pt x="188119" y="1201579"/>
                    <a:pt x="166212" y="1165384"/>
                    <a:pt x="149066" y="1129189"/>
                  </a:cubicBezTo>
                  <a:cubicBezTo>
                    <a:pt x="56674" y="852964"/>
                    <a:pt x="7144" y="575786"/>
                    <a:pt x="7144" y="294799"/>
                  </a:cubicBezTo>
                  <a:cubicBezTo>
                    <a:pt x="7144" y="265271"/>
                    <a:pt x="8097" y="234791"/>
                    <a:pt x="9049" y="204311"/>
                  </a:cubicBezTo>
                  <a:cubicBezTo>
                    <a:pt x="10954" y="147161"/>
                    <a:pt x="11906" y="90964"/>
                    <a:pt x="10954" y="36671"/>
                  </a:cubicBezTo>
                  <a:cubicBezTo>
                    <a:pt x="10954" y="26194"/>
                    <a:pt x="10954" y="16669"/>
                    <a:pt x="10954" y="7144"/>
                  </a:cubicBezTo>
                  <a:lnTo>
                    <a:pt x="64294" y="13811"/>
                  </a:lnTo>
                  <a:cubicBezTo>
                    <a:pt x="64294" y="13811"/>
                    <a:pt x="2381" y="740569"/>
                    <a:pt x="197644" y="1101566"/>
                  </a:cubicBezTo>
                  <a:cubicBezTo>
                    <a:pt x="392906" y="1462564"/>
                    <a:pt x="432912" y="1984534"/>
                    <a:pt x="432912" y="198453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5" name="Freeform: Shape 64">
              <a:extLst>
                <a:ext uri="{FF2B5EF4-FFF2-40B4-BE49-F238E27FC236}">
                  <a16:creationId xmlns:a16="http://schemas.microsoft.com/office/drawing/2014/main" id="{708CB9AC-F366-468B-9200-4C77F53AE960}"/>
                </a:ext>
              </a:extLst>
            </p:cNvPr>
            <p:cNvSpPr/>
            <p:nvPr/>
          </p:nvSpPr>
          <p:spPr>
            <a:xfrm>
              <a:off x="17611883" y="4438173"/>
              <a:ext cx="114300" cy="114300"/>
            </a:xfrm>
            <a:custGeom>
              <a:avLst/>
              <a:gdLst>
                <a:gd name="connsiteX0" fmla="*/ 83344 w 114300"/>
                <a:gd name="connsiteY0" fmla="*/ 109061 h 114300"/>
                <a:gd name="connsiteX1" fmla="*/ 106204 w 114300"/>
                <a:gd name="connsiteY1" fmla="*/ 83344 h 114300"/>
                <a:gd name="connsiteX2" fmla="*/ 112871 w 114300"/>
                <a:gd name="connsiteY2" fmla="*/ 75724 h 114300"/>
                <a:gd name="connsiteX3" fmla="*/ 36671 w 114300"/>
                <a:gd name="connsiteY3" fmla="*/ 7144 h 114300"/>
                <a:gd name="connsiteX4" fmla="*/ 30004 w 114300"/>
                <a:gd name="connsiteY4" fmla="*/ 15716 h 114300"/>
                <a:gd name="connsiteX5" fmla="*/ 7144 w 114300"/>
                <a:gd name="connsiteY5" fmla="*/ 4048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14300">
                  <a:moveTo>
                    <a:pt x="83344" y="109061"/>
                  </a:moveTo>
                  <a:lnTo>
                    <a:pt x="106204" y="83344"/>
                  </a:lnTo>
                  <a:lnTo>
                    <a:pt x="112871" y="75724"/>
                  </a:lnTo>
                  <a:lnTo>
                    <a:pt x="36671" y="7144"/>
                  </a:lnTo>
                  <a:lnTo>
                    <a:pt x="30004" y="15716"/>
                  </a:lnTo>
                  <a:lnTo>
                    <a:pt x="7144" y="404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6" name="Freeform: Shape 65">
              <a:extLst>
                <a:ext uri="{FF2B5EF4-FFF2-40B4-BE49-F238E27FC236}">
                  <a16:creationId xmlns:a16="http://schemas.microsoft.com/office/drawing/2014/main" id="{4AEA58C7-EA25-46E4-9980-ACA10AC6B571}"/>
                </a:ext>
              </a:extLst>
            </p:cNvPr>
            <p:cNvSpPr/>
            <p:nvPr/>
          </p:nvSpPr>
          <p:spPr>
            <a:xfrm>
              <a:off x="17634743" y="4438173"/>
              <a:ext cx="95250" cy="85725"/>
            </a:xfrm>
            <a:custGeom>
              <a:avLst/>
              <a:gdLst>
                <a:gd name="connsiteX0" fmla="*/ 83344 w 95250"/>
                <a:gd name="connsiteY0" fmla="*/ 83344 h 85725"/>
                <a:gd name="connsiteX1" fmla="*/ 90011 w 95250"/>
                <a:gd name="connsiteY1" fmla="*/ 75724 h 85725"/>
                <a:gd name="connsiteX2" fmla="*/ 13811 w 95250"/>
                <a:gd name="connsiteY2" fmla="*/ 7144 h 85725"/>
                <a:gd name="connsiteX3" fmla="*/ 7144 w 95250"/>
                <a:gd name="connsiteY3" fmla="*/ 15716 h 85725"/>
              </a:gdLst>
              <a:ahLst/>
              <a:cxnLst>
                <a:cxn ang="0">
                  <a:pos x="connsiteX0" y="connsiteY0"/>
                </a:cxn>
                <a:cxn ang="0">
                  <a:pos x="connsiteX1" y="connsiteY1"/>
                </a:cxn>
                <a:cxn ang="0">
                  <a:pos x="connsiteX2" y="connsiteY2"/>
                </a:cxn>
                <a:cxn ang="0">
                  <a:pos x="connsiteX3" y="connsiteY3"/>
                </a:cxn>
              </a:cxnLst>
              <a:rect l="l" t="t" r="r" b="b"/>
              <a:pathLst>
                <a:path w="95250" h="85725">
                  <a:moveTo>
                    <a:pt x="83344" y="83344"/>
                  </a:moveTo>
                  <a:lnTo>
                    <a:pt x="90011" y="75724"/>
                  </a:lnTo>
                  <a:lnTo>
                    <a:pt x="13811" y="7144"/>
                  </a:lnTo>
                  <a:lnTo>
                    <a:pt x="7144" y="15716"/>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7" name="Freeform: Shape 66">
              <a:extLst>
                <a:ext uri="{FF2B5EF4-FFF2-40B4-BE49-F238E27FC236}">
                  <a16:creationId xmlns:a16="http://schemas.microsoft.com/office/drawing/2014/main" id="{75384610-EE2D-49B7-9B70-3E197DD5036D}"/>
                </a:ext>
              </a:extLst>
            </p:cNvPr>
            <p:cNvSpPr/>
            <p:nvPr/>
          </p:nvSpPr>
          <p:spPr>
            <a:xfrm>
              <a:off x="17531897" y="4459128"/>
              <a:ext cx="114300" cy="95250"/>
            </a:xfrm>
            <a:custGeom>
              <a:avLst/>
              <a:gdLst>
                <a:gd name="connsiteX0" fmla="*/ 41410 w 114300"/>
                <a:gd name="connsiteY0" fmla="*/ 89059 h 95250"/>
                <a:gd name="connsiteX1" fmla="*/ 113799 w 114300"/>
                <a:gd name="connsiteY1" fmla="*/ 46196 h 95250"/>
                <a:gd name="connsiteX2" fmla="*/ 109989 w 114300"/>
                <a:gd name="connsiteY2" fmla="*/ 39529 h 95250"/>
                <a:gd name="connsiteX3" fmla="*/ 90939 w 114300"/>
                <a:gd name="connsiteY3" fmla="*/ 7144 h 95250"/>
                <a:gd name="connsiteX4" fmla="*/ 18549 w 114300"/>
                <a:gd name="connsiteY4" fmla="*/ 50006 h 95250"/>
                <a:gd name="connsiteX5" fmla="*/ 8072 w 114300"/>
                <a:gd name="connsiteY5" fmla="*/ 75724 h 95250"/>
                <a:gd name="connsiteX6" fmla="*/ 9977 w 114300"/>
                <a:gd name="connsiteY6" fmla="*/ 80486 h 95250"/>
                <a:gd name="connsiteX7" fmla="*/ 11881 w 114300"/>
                <a:gd name="connsiteY7" fmla="*/ 82391 h 95250"/>
                <a:gd name="connsiteX8" fmla="*/ 41410 w 114300"/>
                <a:gd name="connsiteY8" fmla="*/ 890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95250">
                  <a:moveTo>
                    <a:pt x="41410" y="89059"/>
                  </a:moveTo>
                  <a:lnTo>
                    <a:pt x="113799" y="46196"/>
                  </a:lnTo>
                  <a:lnTo>
                    <a:pt x="109989" y="39529"/>
                  </a:lnTo>
                  <a:lnTo>
                    <a:pt x="90939" y="7144"/>
                  </a:lnTo>
                  <a:lnTo>
                    <a:pt x="18549" y="50006"/>
                  </a:lnTo>
                  <a:cubicBezTo>
                    <a:pt x="9024" y="55721"/>
                    <a:pt x="5214" y="66199"/>
                    <a:pt x="8072" y="75724"/>
                  </a:cubicBezTo>
                  <a:cubicBezTo>
                    <a:pt x="9024" y="77629"/>
                    <a:pt x="9024" y="79534"/>
                    <a:pt x="9977" y="80486"/>
                  </a:cubicBezTo>
                  <a:cubicBezTo>
                    <a:pt x="10929" y="81439"/>
                    <a:pt x="10929" y="82391"/>
                    <a:pt x="11881" y="82391"/>
                  </a:cubicBezTo>
                  <a:cubicBezTo>
                    <a:pt x="18549" y="91916"/>
                    <a:pt x="31885" y="94774"/>
                    <a:pt x="41410" y="890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8" name="Freeform: Shape 67">
              <a:extLst>
                <a:ext uri="{FF2B5EF4-FFF2-40B4-BE49-F238E27FC236}">
                  <a16:creationId xmlns:a16="http://schemas.microsoft.com/office/drawing/2014/main" id="{48471DFB-E60D-42F7-8124-3CB3F46EDE7E}"/>
                </a:ext>
              </a:extLst>
            </p:cNvPr>
            <p:cNvSpPr/>
            <p:nvPr/>
          </p:nvSpPr>
          <p:spPr>
            <a:xfrm>
              <a:off x="17536635" y="4491513"/>
              <a:ext cx="114300" cy="66675"/>
            </a:xfrm>
            <a:custGeom>
              <a:avLst/>
              <a:gdLst>
                <a:gd name="connsiteX0" fmla="*/ 36672 w 114300"/>
                <a:gd name="connsiteY0" fmla="*/ 56674 h 66675"/>
                <a:gd name="connsiteX1" fmla="*/ 109062 w 114300"/>
                <a:gd name="connsiteY1" fmla="*/ 13811 h 66675"/>
                <a:gd name="connsiteX2" fmla="*/ 105252 w 114300"/>
                <a:gd name="connsiteY2" fmla="*/ 7144 h 66675"/>
                <a:gd name="connsiteX3" fmla="*/ 7144 w 114300"/>
                <a:gd name="connsiteY3" fmla="*/ 50959 h 66675"/>
                <a:gd name="connsiteX4" fmla="*/ 36672 w 114300"/>
                <a:gd name="connsiteY4" fmla="*/ 5667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36672" y="56674"/>
                  </a:moveTo>
                  <a:lnTo>
                    <a:pt x="109062" y="13811"/>
                  </a:lnTo>
                  <a:lnTo>
                    <a:pt x="105252" y="7144"/>
                  </a:lnTo>
                  <a:cubicBezTo>
                    <a:pt x="22385" y="54769"/>
                    <a:pt x="9049" y="50959"/>
                    <a:pt x="7144" y="50959"/>
                  </a:cubicBezTo>
                  <a:cubicBezTo>
                    <a:pt x="13812" y="59531"/>
                    <a:pt x="27147" y="62389"/>
                    <a:pt x="36672" y="5667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9" name="Freeform: Shape 68">
              <a:extLst>
                <a:ext uri="{FF2B5EF4-FFF2-40B4-BE49-F238E27FC236}">
                  <a16:creationId xmlns:a16="http://schemas.microsoft.com/office/drawing/2014/main" id="{8C5E406E-6DBD-448A-B119-8C74500830BF}"/>
                </a:ext>
              </a:extLst>
            </p:cNvPr>
            <p:cNvSpPr/>
            <p:nvPr/>
          </p:nvSpPr>
          <p:spPr>
            <a:xfrm>
              <a:off x="17464057" y="4374210"/>
              <a:ext cx="209550" cy="161925"/>
            </a:xfrm>
            <a:custGeom>
              <a:avLst/>
              <a:gdLst>
                <a:gd name="connsiteX0" fmla="*/ 194975 w 209550"/>
                <a:gd name="connsiteY0" fmla="*/ 133972 h 161925"/>
                <a:gd name="connsiteX1" fmla="*/ 207357 w 209550"/>
                <a:gd name="connsiteY1" fmla="*/ 104444 h 161925"/>
                <a:gd name="connsiteX2" fmla="*/ 209263 w 209550"/>
                <a:gd name="connsiteY2" fmla="*/ 99682 h 161925"/>
                <a:gd name="connsiteX3" fmla="*/ 196880 w 209550"/>
                <a:gd name="connsiteY3" fmla="*/ 75869 h 161925"/>
                <a:gd name="connsiteX4" fmla="*/ 35907 w 209550"/>
                <a:gd name="connsiteY4" fmla="*/ 9194 h 161925"/>
                <a:gd name="connsiteX5" fmla="*/ 10190 w 209550"/>
                <a:gd name="connsiteY5" fmla="*/ 17767 h 161925"/>
                <a:gd name="connsiteX6" fmla="*/ 81628 w 209550"/>
                <a:gd name="connsiteY6" fmla="*/ 129209 h 161925"/>
                <a:gd name="connsiteX7" fmla="*/ 141634 w 209550"/>
                <a:gd name="connsiteY7" fmla="*/ 152069 h 161925"/>
                <a:gd name="connsiteX8" fmla="*/ 194975 w 209550"/>
                <a:gd name="connsiteY8" fmla="*/ 13397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161925">
                  <a:moveTo>
                    <a:pt x="194975" y="133972"/>
                  </a:moveTo>
                  <a:lnTo>
                    <a:pt x="207357" y="104444"/>
                  </a:lnTo>
                  <a:lnTo>
                    <a:pt x="209263" y="99682"/>
                  </a:lnTo>
                  <a:cubicBezTo>
                    <a:pt x="213072" y="91109"/>
                    <a:pt x="207357" y="79679"/>
                    <a:pt x="196880" y="75869"/>
                  </a:cubicBezTo>
                  <a:lnTo>
                    <a:pt x="35907" y="9194"/>
                  </a:lnTo>
                  <a:cubicBezTo>
                    <a:pt x="25430" y="4432"/>
                    <a:pt x="14000" y="8242"/>
                    <a:pt x="10190" y="17767"/>
                  </a:cubicBezTo>
                  <a:cubicBezTo>
                    <a:pt x="-5050" y="54914"/>
                    <a:pt x="39717" y="111112"/>
                    <a:pt x="81628" y="129209"/>
                  </a:cubicBezTo>
                  <a:lnTo>
                    <a:pt x="141634" y="152069"/>
                  </a:lnTo>
                  <a:cubicBezTo>
                    <a:pt x="163542" y="159689"/>
                    <a:pt x="187355" y="152069"/>
                    <a:pt x="194975" y="133972"/>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0" name="Freeform: Shape 69">
              <a:extLst>
                <a:ext uri="{FF2B5EF4-FFF2-40B4-BE49-F238E27FC236}">
                  <a16:creationId xmlns:a16="http://schemas.microsoft.com/office/drawing/2014/main" id="{64C79BD0-7AFD-48EE-A427-E621CF3E9D2A}"/>
                </a:ext>
              </a:extLst>
            </p:cNvPr>
            <p:cNvSpPr/>
            <p:nvPr/>
          </p:nvSpPr>
          <p:spPr>
            <a:xfrm>
              <a:off x="17466802" y="4374210"/>
              <a:ext cx="209550" cy="104775"/>
            </a:xfrm>
            <a:custGeom>
              <a:avLst/>
              <a:gdLst>
                <a:gd name="connsiteX0" fmla="*/ 204612 w 209550"/>
                <a:gd name="connsiteY0" fmla="*/ 104444 h 104775"/>
                <a:gd name="connsiteX1" fmla="*/ 206517 w 209550"/>
                <a:gd name="connsiteY1" fmla="*/ 99682 h 104775"/>
                <a:gd name="connsiteX2" fmla="*/ 194134 w 209550"/>
                <a:gd name="connsiteY2" fmla="*/ 75869 h 104775"/>
                <a:gd name="connsiteX3" fmla="*/ 33162 w 209550"/>
                <a:gd name="connsiteY3" fmla="*/ 9194 h 104775"/>
                <a:gd name="connsiteX4" fmla="*/ 7445 w 209550"/>
                <a:gd name="connsiteY4" fmla="*/ 17767 h 104775"/>
                <a:gd name="connsiteX5" fmla="*/ 204612 w 209550"/>
                <a:gd name="connsiteY5" fmla="*/ 1044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4612" y="104444"/>
                  </a:moveTo>
                  <a:lnTo>
                    <a:pt x="206517" y="99682"/>
                  </a:lnTo>
                  <a:cubicBezTo>
                    <a:pt x="210326" y="91109"/>
                    <a:pt x="204612" y="79679"/>
                    <a:pt x="194134" y="75869"/>
                  </a:cubicBezTo>
                  <a:lnTo>
                    <a:pt x="33162" y="9194"/>
                  </a:lnTo>
                  <a:cubicBezTo>
                    <a:pt x="22684" y="4432"/>
                    <a:pt x="11255" y="8242"/>
                    <a:pt x="7445" y="17767"/>
                  </a:cubicBezTo>
                  <a:cubicBezTo>
                    <a:pt x="-176" y="31102"/>
                    <a:pt x="138889" y="54914"/>
                    <a:pt x="204612" y="10444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1" name="Freeform: Shape 70">
              <a:extLst>
                <a:ext uri="{FF2B5EF4-FFF2-40B4-BE49-F238E27FC236}">
                  <a16:creationId xmlns:a16="http://schemas.microsoft.com/office/drawing/2014/main" id="{5AF9FC40-890B-41F2-86BB-067FD02CD71D}"/>
                </a:ext>
              </a:extLst>
            </p:cNvPr>
            <p:cNvSpPr/>
            <p:nvPr/>
          </p:nvSpPr>
          <p:spPr>
            <a:xfrm>
              <a:off x="17392808" y="4597241"/>
              <a:ext cx="114300" cy="66675"/>
            </a:xfrm>
            <a:custGeom>
              <a:avLst/>
              <a:gdLst>
                <a:gd name="connsiteX0" fmla="*/ 113824 w 114300"/>
                <a:gd name="connsiteY0" fmla="*/ 17621 h 66675"/>
                <a:gd name="connsiteX1" fmla="*/ 110014 w 114300"/>
                <a:gd name="connsiteY1" fmla="*/ 51911 h 66675"/>
                <a:gd name="connsiteX2" fmla="*/ 109062 w 114300"/>
                <a:gd name="connsiteY2" fmla="*/ 61436 h 66675"/>
                <a:gd name="connsiteX3" fmla="*/ 7144 w 114300"/>
                <a:gd name="connsiteY3" fmla="*/ 51911 h 66675"/>
                <a:gd name="connsiteX4" fmla="*/ 8096 w 114300"/>
                <a:gd name="connsiteY4" fmla="*/ 40481 h 66675"/>
                <a:gd name="connsiteX5" fmla="*/ 11906 w 114300"/>
                <a:gd name="connsiteY5"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66675">
                  <a:moveTo>
                    <a:pt x="113824" y="17621"/>
                  </a:moveTo>
                  <a:lnTo>
                    <a:pt x="110014" y="51911"/>
                  </a:lnTo>
                  <a:lnTo>
                    <a:pt x="109062" y="61436"/>
                  </a:lnTo>
                  <a:lnTo>
                    <a:pt x="7144" y="51911"/>
                  </a:lnTo>
                  <a:lnTo>
                    <a:pt x="8096" y="40481"/>
                  </a:lnTo>
                  <a:lnTo>
                    <a:pt x="11906"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10954991-35AF-4607-B57A-524DE3C3BA56}"/>
                </a:ext>
              </a:extLst>
            </p:cNvPr>
            <p:cNvSpPr/>
            <p:nvPr/>
          </p:nvSpPr>
          <p:spPr>
            <a:xfrm>
              <a:off x="17392808" y="4630578"/>
              <a:ext cx="114300" cy="28575"/>
            </a:xfrm>
            <a:custGeom>
              <a:avLst/>
              <a:gdLst>
                <a:gd name="connsiteX0" fmla="*/ 110014 w 114300"/>
                <a:gd name="connsiteY0" fmla="*/ 18574 h 28575"/>
                <a:gd name="connsiteX1" fmla="*/ 109062 w 114300"/>
                <a:gd name="connsiteY1" fmla="*/ 28099 h 28575"/>
                <a:gd name="connsiteX2" fmla="*/ 7144 w 114300"/>
                <a:gd name="connsiteY2" fmla="*/ 18574 h 28575"/>
                <a:gd name="connsiteX3" fmla="*/ 8096 w 1143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114300" h="28575">
                  <a:moveTo>
                    <a:pt x="110014" y="18574"/>
                  </a:moveTo>
                  <a:lnTo>
                    <a:pt x="109062" y="28099"/>
                  </a:lnTo>
                  <a:lnTo>
                    <a:pt x="7144" y="18574"/>
                  </a:lnTo>
                  <a:lnTo>
                    <a:pt x="8096" y="7144"/>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3" name="Freeform: Shape 72">
              <a:extLst>
                <a:ext uri="{FF2B5EF4-FFF2-40B4-BE49-F238E27FC236}">
                  <a16:creationId xmlns:a16="http://schemas.microsoft.com/office/drawing/2014/main" id="{7EB473BA-19D0-430F-80A5-633FDE7D2220}"/>
                </a:ext>
              </a:extLst>
            </p:cNvPr>
            <p:cNvSpPr/>
            <p:nvPr/>
          </p:nvSpPr>
          <p:spPr>
            <a:xfrm>
              <a:off x="17373344" y="4499053"/>
              <a:ext cx="76200" cy="123825"/>
            </a:xfrm>
            <a:custGeom>
              <a:avLst/>
              <a:gdLst>
                <a:gd name="connsiteX0" fmla="*/ 51372 w 76200"/>
                <a:gd name="connsiteY0" fmla="*/ 25321 h 123825"/>
                <a:gd name="connsiteX1" fmla="*/ 69470 w 76200"/>
                <a:gd name="connsiteY1" fmla="*/ 107236 h 123825"/>
                <a:gd name="connsiteX2" fmla="*/ 61851 w 76200"/>
                <a:gd name="connsiteY2" fmla="*/ 109142 h 123825"/>
                <a:gd name="connsiteX3" fmla="*/ 24703 w 76200"/>
                <a:gd name="connsiteY3" fmla="*/ 116762 h 123825"/>
                <a:gd name="connsiteX4" fmla="*/ 7558 w 76200"/>
                <a:gd name="connsiteY4" fmla="*/ 34846 h 123825"/>
                <a:gd name="connsiteX5" fmla="*/ 19940 w 76200"/>
                <a:gd name="connsiteY5" fmla="*/ 9129 h 123825"/>
                <a:gd name="connsiteX6" fmla="*/ 24703 w 76200"/>
                <a:gd name="connsiteY6" fmla="*/ 7224 h 123825"/>
                <a:gd name="connsiteX7" fmla="*/ 27560 w 76200"/>
                <a:gd name="connsiteY7" fmla="*/ 7224 h 123825"/>
                <a:gd name="connsiteX8" fmla="*/ 51372 w 76200"/>
                <a:gd name="connsiteY8" fmla="*/ 253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23825">
                  <a:moveTo>
                    <a:pt x="51372" y="25321"/>
                  </a:moveTo>
                  <a:lnTo>
                    <a:pt x="69470" y="107236"/>
                  </a:lnTo>
                  <a:lnTo>
                    <a:pt x="61851" y="109142"/>
                  </a:lnTo>
                  <a:lnTo>
                    <a:pt x="24703" y="116762"/>
                  </a:lnTo>
                  <a:lnTo>
                    <a:pt x="7558" y="34846"/>
                  </a:lnTo>
                  <a:cubicBezTo>
                    <a:pt x="5653" y="24369"/>
                    <a:pt x="10415" y="13892"/>
                    <a:pt x="19940" y="9129"/>
                  </a:cubicBezTo>
                  <a:cubicBezTo>
                    <a:pt x="21845" y="8176"/>
                    <a:pt x="23751" y="8176"/>
                    <a:pt x="24703" y="7224"/>
                  </a:cubicBezTo>
                  <a:cubicBezTo>
                    <a:pt x="25655" y="7224"/>
                    <a:pt x="26608" y="7224"/>
                    <a:pt x="27560" y="7224"/>
                  </a:cubicBezTo>
                  <a:cubicBezTo>
                    <a:pt x="38038" y="6271"/>
                    <a:pt x="48515" y="13892"/>
                    <a:pt x="51372" y="2532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4" name="Freeform: Shape 73">
              <a:extLst>
                <a:ext uri="{FF2B5EF4-FFF2-40B4-BE49-F238E27FC236}">
                  <a16:creationId xmlns:a16="http://schemas.microsoft.com/office/drawing/2014/main" id="{DFD61269-09F0-4428-A285-8727919C465E}"/>
                </a:ext>
              </a:extLst>
            </p:cNvPr>
            <p:cNvSpPr/>
            <p:nvPr/>
          </p:nvSpPr>
          <p:spPr>
            <a:xfrm>
              <a:off x="17393760" y="4499794"/>
              <a:ext cx="47625" cy="114300"/>
            </a:xfrm>
            <a:custGeom>
              <a:avLst/>
              <a:gdLst>
                <a:gd name="connsiteX0" fmla="*/ 30956 w 47625"/>
                <a:gd name="connsiteY0" fmla="*/ 24581 h 114300"/>
                <a:gd name="connsiteX1" fmla="*/ 49054 w 47625"/>
                <a:gd name="connsiteY1" fmla="*/ 106495 h 114300"/>
                <a:gd name="connsiteX2" fmla="*/ 41435 w 47625"/>
                <a:gd name="connsiteY2" fmla="*/ 108401 h 114300"/>
                <a:gd name="connsiteX3" fmla="*/ 7144 w 47625"/>
                <a:gd name="connsiteY3" fmla="*/ 7435 h 114300"/>
                <a:gd name="connsiteX4" fmla="*/ 30956 w 47625"/>
                <a:gd name="connsiteY4" fmla="*/ 24581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114300">
                  <a:moveTo>
                    <a:pt x="30956" y="24581"/>
                  </a:moveTo>
                  <a:lnTo>
                    <a:pt x="49054" y="106495"/>
                  </a:lnTo>
                  <a:lnTo>
                    <a:pt x="41435" y="108401"/>
                  </a:lnTo>
                  <a:cubicBezTo>
                    <a:pt x="20479" y="15056"/>
                    <a:pt x="8097" y="7435"/>
                    <a:pt x="7144" y="7435"/>
                  </a:cubicBezTo>
                  <a:cubicBezTo>
                    <a:pt x="17622" y="5531"/>
                    <a:pt x="28099" y="13151"/>
                    <a:pt x="30956" y="24581"/>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5" name="Freeform: Shape 74">
              <a:extLst>
                <a:ext uri="{FF2B5EF4-FFF2-40B4-BE49-F238E27FC236}">
                  <a16:creationId xmlns:a16="http://schemas.microsoft.com/office/drawing/2014/main" id="{8CCF1D61-5DE5-4671-9915-F1FCECD4F2A6}"/>
                </a:ext>
              </a:extLst>
            </p:cNvPr>
            <p:cNvSpPr/>
            <p:nvPr/>
          </p:nvSpPr>
          <p:spPr>
            <a:xfrm>
              <a:off x="17234342" y="4517023"/>
              <a:ext cx="228600" cy="142875"/>
            </a:xfrm>
            <a:custGeom>
              <a:avLst/>
              <a:gdLst>
                <a:gd name="connsiteX0" fmla="*/ 218949 w 228600"/>
                <a:gd name="connsiteY0" fmla="*/ 96886 h 142875"/>
                <a:gd name="connsiteX1" fmla="*/ 205615 w 228600"/>
                <a:gd name="connsiteY1" fmla="*/ 125461 h 142875"/>
                <a:gd name="connsiteX2" fmla="*/ 203710 w 228600"/>
                <a:gd name="connsiteY2" fmla="*/ 130224 h 142875"/>
                <a:gd name="connsiteX3" fmla="*/ 177993 w 228600"/>
                <a:gd name="connsiteY3" fmla="*/ 137844 h 142875"/>
                <a:gd name="connsiteX4" fmla="*/ 19878 w 228600"/>
                <a:gd name="connsiteY4" fmla="*/ 65454 h 142875"/>
                <a:gd name="connsiteX5" fmla="*/ 8447 w 228600"/>
                <a:gd name="connsiteY5" fmla="*/ 40689 h 142875"/>
                <a:gd name="connsiteX6" fmla="*/ 138940 w 228600"/>
                <a:gd name="connsiteY6" fmla="*/ 17829 h 142875"/>
                <a:gd name="connsiteX7" fmla="*/ 196090 w 228600"/>
                <a:gd name="connsiteY7" fmla="*/ 46404 h 142875"/>
                <a:gd name="connsiteX8" fmla="*/ 218949 w 228600"/>
                <a:gd name="connsiteY8" fmla="*/ 9688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218949" y="96886"/>
                  </a:moveTo>
                  <a:lnTo>
                    <a:pt x="205615" y="125461"/>
                  </a:lnTo>
                  <a:lnTo>
                    <a:pt x="203710" y="130224"/>
                  </a:lnTo>
                  <a:cubicBezTo>
                    <a:pt x="199899" y="138796"/>
                    <a:pt x="188470" y="142606"/>
                    <a:pt x="177993" y="137844"/>
                  </a:cubicBezTo>
                  <a:lnTo>
                    <a:pt x="19878" y="65454"/>
                  </a:lnTo>
                  <a:cubicBezTo>
                    <a:pt x="9399" y="60691"/>
                    <a:pt x="4637" y="50214"/>
                    <a:pt x="8447" y="40689"/>
                  </a:cubicBezTo>
                  <a:cubicBezTo>
                    <a:pt x="24640" y="4494"/>
                    <a:pt x="97030" y="-1221"/>
                    <a:pt x="138940" y="17829"/>
                  </a:cubicBezTo>
                  <a:lnTo>
                    <a:pt x="196090" y="46404"/>
                  </a:lnTo>
                  <a:cubicBezTo>
                    <a:pt x="217045" y="56881"/>
                    <a:pt x="226570" y="78789"/>
                    <a:pt x="218949" y="96886"/>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6" name="Freeform: Shape 75">
              <a:extLst>
                <a:ext uri="{FF2B5EF4-FFF2-40B4-BE49-F238E27FC236}">
                  <a16:creationId xmlns:a16="http://schemas.microsoft.com/office/drawing/2014/main" id="{6D239F12-D71C-4CED-B5FD-41F1CD46F65D}"/>
                </a:ext>
              </a:extLst>
            </p:cNvPr>
            <p:cNvSpPr/>
            <p:nvPr/>
          </p:nvSpPr>
          <p:spPr>
            <a:xfrm>
              <a:off x="17234342" y="4548761"/>
              <a:ext cx="209550" cy="114300"/>
            </a:xfrm>
            <a:custGeom>
              <a:avLst/>
              <a:gdLst>
                <a:gd name="connsiteX0" fmla="*/ 205615 w 209550"/>
                <a:gd name="connsiteY0" fmla="*/ 93724 h 114300"/>
                <a:gd name="connsiteX1" fmla="*/ 203710 w 209550"/>
                <a:gd name="connsiteY1" fmla="*/ 98486 h 114300"/>
                <a:gd name="connsiteX2" fmla="*/ 177993 w 209550"/>
                <a:gd name="connsiteY2" fmla="*/ 106106 h 114300"/>
                <a:gd name="connsiteX3" fmla="*/ 19878 w 209550"/>
                <a:gd name="connsiteY3" fmla="*/ 33716 h 114300"/>
                <a:gd name="connsiteX4" fmla="*/ 8447 w 209550"/>
                <a:gd name="connsiteY4" fmla="*/ 8951 h 114300"/>
                <a:gd name="connsiteX5" fmla="*/ 205615 w 209550"/>
                <a:gd name="connsiteY5" fmla="*/ 9372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14300">
                  <a:moveTo>
                    <a:pt x="205615" y="93724"/>
                  </a:moveTo>
                  <a:lnTo>
                    <a:pt x="203710" y="98486"/>
                  </a:lnTo>
                  <a:cubicBezTo>
                    <a:pt x="199899" y="107059"/>
                    <a:pt x="188470" y="110869"/>
                    <a:pt x="177993" y="106106"/>
                  </a:cubicBezTo>
                  <a:lnTo>
                    <a:pt x="19878" y="33716"/>
                  </a:lnTo>
                  <a:cubicBezTo>
                    <a:pt x="9399" y="28954"/>
                    <a:pt x="4637" y="18476"/>
                    <a:pt x="8447" y="8951"/>
                  </a:cubicBezTo>
                  <a:cubicBezTo>
                    <a:pt x="13210" y="-6289"/>
                    <a:pt x="124653" y="79436"/>
                    <a:pt x="205615" y="9372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7" name="Freeform: Shape 76">
              <a:extLst>
                <a:ext uri="{FF2B5EF4-FFF2-40B4-BE49-F238E27FC236}">
                  <a16:creationId xmlns:a16="http://schemas.microsoft.com/office/drawing/2014/main" id="{71FB4F98-C88C-4BF2-9E63-F39F51C2CD88}"/>
                </a:ext>
              </a:extLst>
            </p:cNvPr>
            <p:cNvSpPr/>
            <p:nvPr/>
          </p:nvSpPr>
          <p:spPr>
            <a:xfrm>
              <a:off x="17945258" y="4825841"/>
              <a:ext cx="342900" cy="123825"/>
            </a:xfrm>
            <a:custGeom>
              <a:avLst/>
              <a:gdLst>
                <a:gd name="connsiteX0" fmla="*/ 338614 w 342900"/>
                <a:gd name="connsiteY0" fmla="*/ 90964 h 123825"/>
                <a:gd name="connsiteX1" fmla="*/ 7144 w 342900"/>
                <a:gd name="connsiteY1" fmla="*/ 108109 h 123825"/>
                <a:gd name="connsiteX2" fmla="*/ 7144 w 342900"/>
                <a:gd name="connsiteY2" fmla="*/ 108109 h 123825"/>
                <a:gd name="connsiteX3" fmla="*/ 7144 w 342900"/>
                <a:gd name="connsiteY3" fmla="*/ 70009 h 123825"/>
                <a:gd name="connsiteX4" fmla="*/ 322421 w 342900"/>
                <a:gd name="connsiteY4" fmla="*/ 7144 h 123825"/>
                <a:gd name="connsiteX5" fmla="*/ 330994 w 342900"/>
                <a:gd name="connsiteY5" fmla="*/ 79534 h 123825"/>
                <a:gd name="connsiteX6" fmla="*/ 338614 w 342900"/>
                <a:gd name="connsiteY6" fmla="*/ 9096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123825">
                  <a:moveTo>
                    <a:pt x="338614" y="90964"/>
                  </a:moveTo>
                  <a:cubicBezTo>
                    <a:pt x="168116" y="139541"/>
                    <a:pt x="7144" y="108109"/>
                    <a:pt x="7144" y="108109"/>
                  </a:cubicBezTo>
                  <a:lnTo>
                    <a:pt x="7144" y="108109"/>
                  </a:lnTo>
                  <a:cubicBezTo>
                    <a:pt x="7144" y="94774"/>
                    <a:pt x="7144" y="82391"/>
                    <a:pt x="7144" y="70009"/>
                  </a:cubicBezTo>
                  <a:lnTo>
                    <a:pt x="322421" y="7144"/>
                  </a:lnTo>
                  <a:cubicBezTo>
                    <a:pt x="324327" y="30956"/>
                    <a:pt x="327184" y="55721"/>
                    <a:pt x="330994" y="79534"/>
                  </a:cubicBezTo>
                  <a:cubicBezTo>
                    <a:pt x="333852" y="83344"/>
                    <a:pt x="335756" y="87154"/>
                    <a:pt x="338614" y="9096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8" name="Freeform: Shape 77">
              <a:extLst>
                <a:ext uri="{FF2B5EF4-FFF2-40B4-BE49-F238E27FC236}">
                  <a16:creationId xmlns:a16="http://schemas.microsoft.com/office/drawing/2014/main" id="{FACFA993-259C-4364-B48A-F3D7E0B6093C}"/>
                </a:ext>
              </a:extLst>
            </p:cNvPr>
            <p:cNvSpPr/>
            <p:nvPr/>
          </p:nvSpPr>
          <p:spPr>
            <a:xfrm>
              <a:off x="17653793" y="4431506"/>
              <a:ext cx="523875" cy="276225"/>
            </a:xfrm>
            <a:custGeom>
              <a:avLst/>
              <a:gdLst>
                <a:gd name="connsiteX0" fmla="*/ 519589 w 523875"/>
                <a:gd name="connsiteY0" fmla="*/ 7144 h 276225"/>
                <a:gd name="connsiteX1" fmla="*/ 319564 w 523875"/>
                <a:gd name="connsiteY1" fmla="*/ 255746 h 276225"/>
                <a:gd name="connsiteX2" fmla="*/ 270986 w 523875"/>
                <a:gd name="connsiteY2" fmla="*/ 269081 h 276225"/>
                <a:gd name="connsiteX3" fmla="*/ 259556 w 523875"/>
                <a:gd name="connsiteY3" fmla="*/ 264319 h 276225"/>
                <a:gd name="connsiteX4" fmla="*/ 7144 w 523875"/>
                <a:gd name="connsiteY4" fmla="*/ 113824 h 276225"/>
                <a:gd name="connsiteX5" fmla="*/ 27146 w 523875"/>
                <a:gd name="connsiteY5" fmla="*/ 92869 h 276225"/>
                <a:gd name="connsiteX6" fmla="*/ 69056 w 523875"/>
                <a:gd name="connsiteY6" fmla="*/ 47149 h 276225"/>
                <a:gd name="connsiteX7" fmla="*/ 295752 w 523875"/>
                <a:gd name="connsiteY7" fmla="*/ 152876 h 276225"/>
                <a:gd name="connsiteX8" fmla="*/ 373856 w 523875"/>
                <a:gd name="connsiteY8" fmla="*/ 8096 h 276225"/>
                <a:gd name="connsiteX9" fmla="*/ 519589 w 523875"/>
                <a:gd name="connsiteY9" fmla="*/ 809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875" h="276225">
                  <a:moveTo>
                    <a:pt x="519589" y="7144"/>
                  </a:moveTo>
                  <a:lnTo>
                    <a:pt x="319564" y="255746"/>
                  </a:lnTo>
                  <a:cubicBezTo>
                    <a:pt x="308134" y="270034"/>
                    <a:pt x="288131" y="275749"/>
                    <a:pt x="270986" y="269081"/>
                  </a:cubicBezTo>
                  <a:cubicBezTo>
                    <a:pt x="267177" y="267176"/>
                    <a:pt x="263366" y="266224"/>
                    <a:pt x="259556" y="264319"/>
                  </a:cubicBezTo>
                  <a:cubicBezTo>
                    <a:pt x="166211" y="227171"/>
                    <a:pt x="83344" y="176689"/>
                    <a:pt x="7144" y="113824"/>
                  </a:cubicBezTo>
                  <a:lnTo>
                    <a:pt x="27146" y="92869"/>
                  </a:lnTo>
                  <a:lnTo>
                    <a:pt x="69056" y="47149"/>
                  </a:lnTo>
                  <a:cubicBezTo>
                    <a:pt x="130969" y="92869"/>
                    <a:pt x="208121" y="127159"/>
                    <a:pt x="295752" y="152876"/>
                  </a:cubicBezTo>
                  <a:lnTo>
                    <a:pt x="373856" y="8096"/>
                  </a:lnTo>
                  <a:lnTo>
                    <a:pt x="519589" y="809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9" name="Freeform: Shape 78">
              <a:extLst>
                <a:ext uri="{FF2B5EF4-FFF2-40B4-BE49-F238E27FC236}">
                  <a16:creationId xmlns:a16="http://schemas.microsoft.com/office/drawing/2014/main" id="{00ED2A5C-8EC6-4C57-9F4E-BCF71DA64725}"/>
                </a:ext>
              </a:extLst>
            </p:cNvPr>
            <p:cNvSpPr/>
            <p:nvPr/>
          </p:nvSpPr>
          <p:spPr>
            <a:xfrm>
              <a:off x="17653793" y="4518177"/>
              <a:ext cx="266700" cy="180975"/>
            </a:xfrm>
            <a:custGeom>
              <a:avLst/>
              <a:gdLst>
                <a:gd name="connsiteX0" fmla="*/ 263366 w 266700"/>
                <a:gd name="connsiteY0" fmla="*/ 132880 h 180975"/>
                <a:gd name="connsiteX1" fmla="*/ 259556 w 266700"/>
                <a:gd name="connsiteY1" fmla="*/ 178600 h 180975"/>
                <a:gd name="connsiteX2" fmla="*/ 7144 w 266700"/>
                <a:gd name="connsiteY2" fmla="*/ 28105 h 180975"/>
                <a:gd name="connsiteX3" fmla="*/ 27146 w 266700"/>
                <a:gd name="connsiteY3" fmla="*/ 7150 h 180975"/>
                <a:gd name="connsiteX4" fmla="*/ 263366 w 266700"/>
                <a:gd name="connsiteY4" fmla="*/ 13288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80975">
                  <a:moveTo>
                    <a:pt x="263366" y="132880"/>
                  </a:moveTo>
                  <a:cubicBezTo>
                    <a:pt x="263366" y="132880"/>
                    <a:pt x="261461" y="154788"/>
                    <a:pt x="259556" y="178600"/>
                  </a:cubicBezTo>
                  <a:cubicBezTo>
                    <a:pt x="166211" y="141452"/>
                    <a:pt x="83344" y="90970"/>
                    <a:pt x="7144" y="28105"/>
                  </a:cubicBezTo>
                  <a:lnTo>
                    <a:pt x="27146" y="7150"/>
                  </a:lnTo>
                  <a:cubicBezTo>
                    <a:pt x="25241" y="6197"/>
                    <a:pt x="187166" y="115735"/>
                    <a:pt x="263366" y="13288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0" name="Freeform: Shape 79">
              <a:extLst>
                <a:ext uri="{FF2B5EF4-FFF2-40B4-BE49-F238E27FC236}">
                  <a16:creationId xmlns:a16="http://schemas.microsoft.com/office/drawing/2014/main" id="{B47427A0-91EB-467B-91A6-16E06A4B4330}"/>
                </a:ext>
              </a:extLst>
            </p:cNvPr>
            <p:cNvSpPr/>
            <p:nvPr/>
          </p:nvSpPr>
          <p:spPr>
            <a:xfrm>
              <a:off x="17882481" y="4063841"/>
              <a:ext cx="428625" cy="847725"/>
            </a:xfrm>
            <a:custGeom>
              <a:avLst/>
              <a:gdLst>
                <a:gd name="connsiteX0" fmla="*/ 424251 w 428625"/>
                <a:gd name="connsiteY0" fmla="*/ 815816 h 847725"/>
                <a:gd name="connsiteX1" fmla="*/ 41345 w 428625"/>
                <a:gd name="connsiteY1" fmla="*/ 846296 h 847725"/>
                <a:gd name="connsiteX2" fmla="*/ 41345 w 428625"/>
                <a:gd name="connsiteY2" fmla="*/ 789146 h 847725"/>
                <a:gd name="connsiteX3" fmla="*/ 41345 w 428625"/>
                <a:gd name="connsiteY3" fmla="*/ 697706 h 847725"/>
                <a:gd name="connsiteX4" fmla="*/ 40393 w 428625"/>
                <a:gd name="connsiteY4" fmla="*/ 631984 h 847725"/>
                <a:gd name="connsiteX5" fmla="*/ 13722 w 428625"/>
                <a:gd name="connsiteY5" fmla="*/ 443389 h 847725"/>
                <a:gd name="connsiteX6" fmla="*/ 20390 w 428625"/>
                <a:gd name="connsiteY6" fmla="*/ 356711 h 847725"/>
                <a:gd name="connsiteX7" fmla="*/ 123260 w 428625"/>
                <a:gd name="connsiteY7" fmla="*/ 118586 h 847725"/>
                <a:gd name="connsiteX8" fmla="*/ 139453 w 428625"/>
                <a:gd name="connsiteY8" fmla="*/ 95726 h 847725"/>
                <a:gd name="connsiteX9" fmla="*/ 191840 w 428625"/>
                <a:gd name="connsiteY9" fmla="*/ 63341 h 847725"/>
                <a:gd name="connsiteX10" fmla="*/ 351860 w 428625"/>
                <a:gd name="connsiteY10" fmla="*/ 7144 h 847725"/>
                <a:gd name="connsiteX11" fmla="*/ 424251 w 428625"/>
                <a:gd name="connsiteY11" fmla="*/ 57626 h 847725"/>
                <a:gd name="connsiteX12" fmla="*/ 408057 w 428625"/>
                <a:gd name="connsiteY12" fmla="*/ 199549 h 847725"/>
                <a:gd name="connsiteX13" fmla="*/ 424251 w 428625"/>
                <a:gd name="connsiteY13" fmla="*/ 81581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847725">
                  <a:moveTo>
                    <a:pt x="424251" y="815816"/>
                  </a:moveTo>
                  <a:cubicBezTo>
                    <a:pt x="295663" y="844391"/>
                    <a:pt x="148026" y="851059"/>
                    <a:pt x="41345" y="846296"/>
                  </a:cubicBezTo>
                  <a:cubicBezTo>
                    <a:pt x="41345" y="827246"/>
                    <a:pt x="41345" y="808196"/>
                    <a:pt x="41345" y="789146"/>
                  </a:cubicBezTo>
                  <a:cubicBezTo>
                    <a:pt x="41345" y="758666"/>
                    <a:pt x="41345" y="727234"/>
                    <a:pt x="41345" y="697706"/>
                  </a:cubicBezTo>
                  <a:cubicBezTo>
                    <a:pt x="41345" y="674846"/>
                    <a:pt x="41345" y="653891"/>
                    <a:pt x="40393" y="631984"/>
                  </a:cubicBezTo>
                  <a:cubicBezTo>
                    <a:pt x="38488" y="561499"/>
                    <a:pt x="32772" y="496729"/>
                    <a:pt x="13722" y="443389"/>
                  </a:cubicBezTo>
                  <a:cubicBezTo>
                    <a:pt x="3245" y="414814"/>
                    <a:pt x="5151" y="383381"/>
                    <a:pt x="20390" y="356711"/>
                  </a:cubicBezTo>
                  <a:cubicBezTo>
                    <a:pt x="73730" y="262414"/>
                    <a:pt x="109926" y="181451"/>
                    <a:pt x="123260" y="118586"/>
                  </a:cubicBezTo>
                  <a:cubicBezTo>
                    <a:pt x="125165" y="109061"/>
                    <a:pt x="130880" y="100489"/>
                    <a:pt x="139453" y="95726"/>
                  </a:cubicBezTo>
                  <a:lnTo>
                    <a:pt x="191840" y="63341"/>
                  </a:lnTo>
                  <a:lnTo>
                    <a:pt x="351860" y="7144"/>
                  </a:lnTo>
                  <a:cubicBezTo>
                    <a:pt x="379482" y="16669"/>
                    <a:pt x="403295" y="32861"/>
                    <a:pt x="424251" y="57626"/>
                  </a:cubicBezTo>
                  <a:cubicBezTo>
                    <a:pt x="416630" y="103346"/>
                    <a:pt x="411868" y="150971"/>
                    <a:pt x="408057" y="199549"/>
                  </a:cubicBezTo>
                  <a:cubicBezTo>
                    <a:pt x="392818" y="402431"/>
                    <a:pt x="405201" y="624364"/>
                    <a:pt x="424251" y="81581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1" name="Freeform: Shape 80">
              <a:extLst>
                <a:ext uri="{FF2B5EF4-FFF2-40B4-BE49-F238E27FC236}">
                  <a16:creationId xmlns:a16="http://schemas.microsoft.com/office/drawing/2014/main" id="{E2981A3F-8A76-4986-8294-15F19D74EC24}"/>
                </a:ext>
              </a:extLst>
            </p:cNvPr>
            <p:cNvSpPr/>
            <p:nvPr/>
          </p:nvSpPr>
          <p:spPr>
            <a:xfrm>
              <a:off x="17971928" y="4214336"/>
              <a:ext cx="142875" cy="219075"/>
            </a:xfrm>
            <a:custGeom>
              <a:avLst/>
              <a:gdLst>
                <a:gd name="connsiteX0" fmla="*/ 109061 w 142875"/>
                <a:gd name="connsiteY0" fmla="*/ 7144 h 219075"/>
                <a:gd name="connsiteX1" fmla="*/ 76676 w 142875"/>
                <a:gd name="connsiteY1" fmla="*/ 30004 h 219075"/>
                <a:gd name="connsiteX2" fmla="*/ 7144 w 142875"/>
                <a:gd name="connsiteY2" fmla="*/ 199549 h 219075"/>
                <a:gd name="connsiteX3" fmla="*/ 13811 w 142875"/>
                <a:gd name="connsiteY3" fmla="*/ 219551 h 219075"/>
                <a:gd name="connsiteX4" fmla="*/ 136684 w 142875"/>
                <a:gd name="connsiteY4" fmla="*/ 13811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19075">
                  <a:moveTo>
                    <a:pt x="109061" y="7144"/>
                  </a:moveTo>
                  <a:lnTo>
                    <a:pt x="76676" y="30004"/>
                  </a:lnTo>
                  <a:lnTo>
                    <a:pt x="7144" y="199549"/>
                  </a:lnTo>
                  <a:lnTo>
                    <a:pt x="13811" y="219551"/>
                  </a:lnTo>
                  <a:lnTo>
                    <a:pt x="136684" y="13811"/>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2" name="Freeform: Shape 81">
              <a:extLst>
                <a:ext uri="{FF2B5EF4-FFF2-40B4-BE49-F238E27FC236}">
                  <a16:creationId xmlns:a16="http://schemas.microsoft.com/office/drawing/2014/main" id="{FC4ABA07-7EC6-4E84-A5D9-808ACCCD1203}"/>
                </a:ext>
              </a:extLst>
            </p:cNvPr>
            <p:cNvSpPr/>
            <p:nvPr/>
          </p:nvSpPr>
          <p:spPr>
            <a:xfrm>
              <a:off x="18010028" y="3850481"/>
              <a:ext cx="228600" cy="276225"/>
            </a:xfrm>
            <a:custGeom>
              <a:avLst/>
              <a:gdLst>
                <a:gd name="connsiteX0" fmla="*/ 42386 w 228600"/>
                <a:gd name="connsiteY0" fmla="*/ 189071 h 276225"/>
                <a:gd name="connsiteX1" fmla="*/ 64294 w 228600"/>
                <a:gd name="connsiteY1" fmla="*/ 275749 h 276225"/>
                <a:gd name="connsiteX2" fmla="*/ 224313 w 228600"/>
                <a:gd name="connsiteY2" fmla="*/ 219551 h 276225"/>
                <a:gd name="connsiteX3" fmla="*/ 173831 w 228600"/>
                <a:gd name="connsiteY3" fmla="*/ 22384 h 276225"/>
                <a:gd name="connsiteX4" fmla="*/ 94773 w 228600"/>
                <a:gd name="connsiteY4" fmla="*/ 7144 h 276225"/>
                <a:gd name="connsiteX5" fmla="*/ 7144 w 228600"/>
                <a:gd name="connsiteY5" fmla="*/ 14144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42386" y="189071"/>
                  </a:moveTo>
                  <a:lnTo>
                    <a:pt x="64294" y="275749"/>
                  </a:lnTo>
                  <a:lnTo>
                    <a:pt x="224313" y="219551"/>
                  </a:lnTo>
                  <a:lnTo>
                    <a:pt x="173831" y="22384"/>
                  </a:lnTo>
                  <a:lnTo>
                    <a:pt x="94773" y="7144"/>
                  </a:lnTo>
                  <a:lnTo>
                    <a:pt x="7144" y="1414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3" name="Freeform: Shape 82">
              <a:extLst>
                <a:ext uri="{FF2B5EF4-FFF2-40B4-BE49-F238E27FC236}">
                  <a16:creationId xmlns:a16="http://schemas.microsoft.com/office/drawing/2014/main" id="{CA5180D9-F113-462B-ADDD-2D0BE95C137A}"/>
                </a:ext>
              </a:extLst>
            </p:cNvPr>
            <p:cNvSpPr/>
            <p:nvPr/>
          </p:nvSpPr>
          <p:spPr>
            <a:xfrm>
              <a:off x="17734755" y="3489947"/>
              <a:ext cx="495300" cy="600075"/>
            </a:xfrm>
            <a:custGeom>
              <a:avLst/>
              <a:gdLst>
                <a:gd name="connsiteX0" fmla="*/ 225266 w 495300"/>
                <a:gd name="connsiteY0" fmla="*/ 598183 h 600075"/>
                <a:gd name="connsiteX1" fmla="*/ 128111 w 495300"/>
                <a:gd name="connsiteY1" fmla="*/ 552463 h 600075"/>
                <a:gd name="connsiteX2" fmla="*/ 110966 w 495300"/>
                <a:gd name="connsiteY2" fmla="*/ 531508 h 600075"/>
                <a:gd name="connsiteX3" fmla="*/ 7144 w 495300"/>
                <a:gd name="connsiteY3" fmla="*/ 246710 h 600075"/>
                <a:gd name="connsiteX4" fmla="*/ 209073 w 495300"/>
                <a:gd name="connsiteY4" fmla="*/ 15253 h 600075"/>
                <a:gd name="connsiteX5" fmla="*/ 294798 w 495300"/>
                <a:gd name="connsiteY5" fmla="*/ 11443 h 600075"/>
                <a:gd name="connsiteX6" fmla="*/ 464344 w 495300"/>
                <a:gd name="connsiteY6" fmla="*/ 150508 h 600075"/>
                <a:gd name="connsiteX7" fmla="*/ 464344 w 495300"/>
                <a:gd name="connsiteY7" fmla="*/ 367678 h 600075"/>
                <a:gd name="connsiteX8" fmla="*/ 388144 w 495300"/>
                <a:gd name="connsiteY8" fmla="*/ 435305 h 600075"/>
                <a:gd name="connsiteX9" fmla="*/ 305277 w 495300"/>
                <a:gd name="connsiteY9" fmla="*/ 564845 h 600075"/>
                <a:gd name="connsiteX10" fmla="*/ 269081 w 495300"/>
                <a:gd name="connsiteY10" fmla="*/ 591515 h 600075"/>
                <a:gd name="connsiteX11" fmla="*/ 225266 w 495300"/>
                <a:gd name="connsiteY11" fmla="*/ 59818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0" h="600075">
                  <a:moveTo>
                    <a:pt x="225266" y="598183"/>
                  </a:moveTo>
                  <a:lnTo>
                    <a:pt x="128111" y="552463"/>
                  </a:lnTo>
                  <a:cubicBezTo>
                    <a:pt x="119539" y="548653"/>
                    <a:pt x="113823" y="541033"/>
                    <a:pt x="110966" y="531508"/>
                  </a:cubicBezTo>
                  <a:cubicBezTo>
                    <a:pt x="101441" y="491503"/>
                    <a:pt x="70961" y="375298"/>
                    <a:pt x="7144" y="246710"/>
                  </a:cubicBezTo>
                  <a:cubicBezTo>
                    <a:pt x="22384" y="135268"/>
                    <a:pt x="88106" y="57163"/>
                    <a:pt x="209073" y="15253"/>
                  </a:cubicBezTo>
                  <a:cubicBezTo>
                    <a:pt x="236696" y="5728"/>
                    <a:pt x="266223" y="4775"/>
                    <a:pt x="294798" y="11443"/>
                  </a:cubicBezTo>
                  <a:cubicBezTo>
                    <a:pt x="379571" y="31445"/>
                    <a:pt x="434816" y="79070"/>
                    <a:pt x="464344" y="150508"/>
                  </a:cubicBezTo>
                  <a:cubicBezTo>
                    <a:pt x="501491" y="220993"/>
                    <a:pt x="491966" y="294335"/>
                    <a:pt x="464344" y="367678"/>
                  </a:cubicBezTo>
                  <a:lnTo>
                    <a:pt x="388144" y="435305"/>
                  </a:lnTo>
                  <a:cubicBezTo>
                    <a:pt x="388144" y="435305"/>
                    <a:pt x="309086" y="563893"/>
                    <a:pt x="305277" y="564845"/>
                  </a:cubicBezTo>
                  <a:cubicBezTo>
                    <a:pt x="303371" y="565798"/>
                    <a:pt x="284321" y="580085"/>
                    <a:pt x="269081" y="591515"/>
                  </a:cubicBezTo>
                  <a:cubicBezTo>
                    <a:pt x="256698" y="602945"/>
                    <a:pt x="239554" y="604850"/>
                    <a:pt x="225266" y="598183"/>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4" name="Freeform: Shape 83">
              <a:extLst>
                <a:ext uri="{FF2B5EF4-FFF2-40B4-BE49-F238E27FC236}">
                  <a16:creationId xmlns:a16="http://schemas.microsoft.com/office/drawing/2014/main" id="{C20B5919-9E2F-459C-848D-07E2353EFF61}"/>
                </a:ext>
              </a:extLst>
            </p:cNvPr>
            <p:cNvSpPr/>
            <p:nvPr/>
          </p:nvSpPr>
          <p:spPr>
            <a:xfrm>
              <a:off x="17915730" y="4193381"/>
              <a:ext cx="371475" cy="619125"/>
            </a:xfrm>
            <a:custGeom>
              <a:avLst/>
              <a:gdLst>
                <a:gd name="connsiteX0" fmla="*/ 370046 w 371475"/>
                <a:gd name="connsiteY0" fmla="*/ 22384 h 619125"/>
                <a:gd name="connsiteX1" fmla="*/ 77629 w 371475"/>
                <a:gd name="connsiteY1" fmla="*/ 567214 h 619125"/>
                <a:gd name="connsiteX2" fmla="*/ 8096 w 371475"/>
                <a:gd name="connsiteY2" fmla="*/ 613886 h 619125"/>
                <a:gd name="connsiteX3" fmla="*/ 7144 w 371475"/>
                <a:gd name="connsiteY3" fmla="*/ 502444 h 619125"/>
                <a:gd name="connsiteX4" fmla="*/ 347186 w 371475"/>
                <a:gd name="connsiteY4" fmla="*/ 28099 h 619125"/>
                <a:gd name="connsiteX5" fmla="*/ 356711 w 371475"/>
                <a:gd name="connsiteY5" fmla="*/ 7144 h 619125"/>
                <a:gd name="connsiteX6" fmla="*/ 370046 w 371475"/>
                <a:gd name="connsiteY6" fmla="*/ 2238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619125">
                  <a:moveTo>
                    <a:pt x="370046" y="22384"/>
                  </a:moveTo>
                  <a:cubicBezTo>
                    <a:pt x="370046" y="22384"/>
                    <a:pt x="315754" y="379571"/>
                    <a:pt x="77629" y="567214"/>
                  </a:cubicBezTo>
                  <a:cubicBezTo>
                    <a:pt x="70961" y="572929"/>
                    <a:pt x="8096" y="613886"/>
                    <a:pt x="8096" y="613886"/>
                  </a:cubicBezTo>
                  <a:cubicBezTo>
                    <a:pt x="8096" y="591026"/>
                    <a:pt x="8096" y="523399"/>
                    <a:pt x="7144" y="502444"/>
                  </a:cubicBezTo>
                  <a:lnTo>
                    <a:pt x="347186" y="28099"/>
                  </a:lnTo>
                  <a:lnTo>
                    <a:pt x="356711" y="7144"/>
                  </a:lnTo>
                  <a:lnTo>
                    <a:pt x="370046" y="2238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5" name="Freeform: Shape 84">
              <a:extLst>
                <a:ext uri="{FF2B5EF4-FFF2-40B4-BE49-F238E27FC236}">
                  <a16:creationId xmlns:a16="http://schemas.microsoft.com/office/drawing/2014/main" id="{83EBA0DF-F5EE-448E-9CCD-284793F014B8}"/>
                </a:ext>
              </a:extLst>
            </p:cNvPr>
            <p:cNvSpPr/>
            <p:nvPr/>
          </p:nvSpPr>
          <p:spPr>
            <a:xfrm>
              <a:off x="17462340" y="4098131"/>
              <a:ext cx="828675" cy="638175"/>
            </a:xfrm>
            <a:custGeom>
              <a:avLst/>
              <a:gdLst>
                <a:gd name="connsiteX0" fmla="*/ 830104 w 828675"/>
                <a:gd name="connsiteY0" fmla="*/ 7144 h 638175"/>
                <a:gd name="connsiteX1" fmla="*/ 792956 w 828675"/>
                <a:gd name="connsiteY1" fmla="*/ 151924 h 638175"/>
                <a:gd name="connsiteX2" fmla="*/ 542448 w 828675"/>
                <a:gd name="connsiteY2" fmla="*/ 605314 h 638175"/>
                <a:gd name="connsiteX3" fmla="*/ 518636 w 828675"/>
                <a:gd name="connsiteY3" fmla="*/ 635794 h 638175"/>
                <a:gd name="connsiteX4" fmla="*/ 7144 w 828675"/>
                <a:gd name="connsiteY4" fmla="*/ 572929 h 638175"/>
                <a:gd name="connsiteX5" fmla="*/ 11906 w 828675"/>
                <a:gd name="connsiteY5" fmla="*/ 552926 h 638175"/>
                <a:gd name="connsiteX6" fmla="*/ 25241 w 828675"/>
                <a:gd name="connsiteY6" fmla="*/ 497681 h 638175"/>
                <a:gd name="connsiteX7" fmla="*/ 462438 w 828675"/>
                <a:gd name="connsiteY7" fmla="*/ 515779 h 638175"/>
                <a:gd name="connsiteX8" fmla="*/ 617696 w 828675"/>
                <a:gd name="connsiteY8" fmla="*/ 125254 h 638175"/>
                <a:gd name="connsiteX9" fmla="*/ 611029 w 828675"/>
                <a:gd name="connsiteY9" fmla="*/ 29051 h 638175"/>
                <a:gd name="connsiteX10" fmla="*/ 830104 w 828675"/>
                <a:gd name="connsiteY10" fmla="*/ 714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8675" h="638175">
                  <a:moveTo>
                    <a:pt x="830104" y="7144"/>
                  </a:moveTo>
                  <a:lnTo>
                    <a:pt x="792956" y="151924"/>
                  </a:lnTo>
                  <a:cubicBezTo>
                    <a:pt x="740569" y="318611"/>
                    <a:pt x="649129" y="466249"/>
                    <a:pt x="542448" y="605314"/>
                  </a:cubicBezTo>
                  <a:cubicBezTo>
                    <a:pt x="534829" y="615791"/>
                    <a:pt x="527209" y="625316"/>
                    <a:pt x="518636" y="635794"/>
                  </a:cubicBezTo>
                  <a:cubicBezTo>
                    <a:pt x="320516" y="636746"/>
                    <a:pt x="143351" y="620554"/>
                    <a:pt x="7144" y="572929"/>
                  </a:cubicBezTo>
                  <a:lnTo>
                    <a:pt x="11906" y="552926"/>
                  </a:lnTo>
                  <a:lnTo>
                    <a:pt x="25241" y="497681"/>
                  </a:lnTo>
                  <a:cubicBezTo>
                    <a:pt x="158591" y="521494"/>
                    <a:pt x="305276" y="525304"/>
                    <a:pt x="462438" y="515779"/>
                  </a:cubicBezTo>
                  <a:cubicBezTo>
                    <a:pt x="494823" y="376714"/>
                    <a:pt x="546259" y="246221"/>
                    <a:pt x="617696" y="125254"/>
                  </a:cubicBezTo>
                  <a:lnTo>
                    <a:pt x="611029" y="29051"/>
                  </a:lnTo>
                  <a:lnTo>
                    <a:pt x="83010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6" name="Freeform: Shape 85">
              <a:extLst>
                <a:ext uri="{FF2B5EF4-FFF2-40B4-BE49-F238E27FC236}">
                  <a16:creationId xmlns:a16="http://schemas.microsoft.com/office/drawing/2014/main" id="{A2E989C6-AB39-473C-8968-B990D3AAEC9D}"/>
                </a:ext>
              </a:extLst>
            </p:cNvPr>
            <p:cNvSpPr/>
            <p:nvPr/>
          </p:nvSpPr>
          <p:spPr>
            <a:xfrm>
              <a:off x="17658555" y="3559968"/>
              <a:ext cx="285750" cy="285750"/>
            </a:xfrm>
            <a:custGeom>
              <a:avLst/>
              <a:gdLst>
                <a:gd name="connsiteX0" fmla="*/ 287179 w 285750"/>
                <a:gd name="connsiteY0" fmla="*/ 147161 h 285750"/>
                <a:gd name="connsiteX1" fmla="*/ 147162 w 285750"/>
                <a:gd name="connsiteY1" fmla="*/ 287179 h 285750"/>
                <a:gd name="connsiteX2" fmla="*/ 7145 w 285750"/>
                <a:gd name="connsiteY2" fmla="*/ 147161 h 285750"/>
                <a:gd name="connsiteX3" fmla="*/ 147162 w 285750"/>
                <a:gd name="connsiteY3" fmla="*/ 7144 h 285750"/>
                <a:gd name="connsiteX4" fmla="*/ 287179 w 285750"/>
                <a:gd name="connsiteY4" fmla="*/ 147161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7179" y="147161"/>
                  </a:moveTo>
                  <a:cubicBezTo>
                    <a:pt x="287179" y="224491"/>
                    <a:pt x="224491" y="287179"/>
                    <a:pt x="147162" y="287179"/>
                  </a:cubicBezTo>
                  <a:cubicBezTo>
                    <a:pt x="69833" y="287179"/>
                    <a:pt x="7145" y="224491"/>
                    <a:pt x="7145" y="147161"/>
                  </a:cubicBezTo>
                  <a:cubicBezTo>
                    <a:pt x="7145" y="69832"/>
                    <a:pt x="69833" y="7144"/>
                    <a:pt x="147162" y="7144"/>
                  </a:cubicBezTo>
                  <a:cubicBezTo>
                    <a:pt x="224491" y="7144"/>
                    <a:pt x="287179" y="69832"/>
                    <a:pt x="287179" y="14716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7" name="Freeform: Shape 86">
              <a:extLst>
                <a:ext uri="{FF2B5EF4-FFF2-40B4-BE49-F238E27FC236}">
                  <a16:creationId xmlns:a16="http://schemas.microsoft.com/office/drawing/2014/main" id="{27097402-10EE-4610-9113-2FFF36C7D684}"/>
                </a:ext>
              </a:extLst>
            </p:cNvPr>
            <p:cNvSpPr/>
            <p:nvPr/>
          </p:nvSpPr>
          <p:spPr>
            <a:xfrm>
              <a:off x="17768093" y="3388518"/>
              <a:ext cx="352425" cy="352425"/>
            </a:xfrm>
            <a:custGeom>
              <a:avLst/>
              <a:gdLst>
                <a:gd name="connsiteX0" fmla="*/ 351948 w 352425"/>
                <a:gd name="connsiteY0" fmla="*/ 179546 h 352425"/>
                <a:gd name="connsiteX1" fmla="*/ 179546 w 352425"/>
                <a:gd name="connsiteY1" fmla="*/ 351949 h 352425"/>
                <a:gd name="connsiteX2" fmla="*/ 7144 w 352425"/>
                <a:gd name="connsiteY2" fmla="*/ 179546 h 352425"/>
                <a:gd name="connsiteX3" fmla="*/ 179546 w 352425"/>
                <a:gd name="connsiteY3" fmla="*/ 7144 h 352425"/>
                <a:gd name="connsiteX4" fmla="*/ 351948 w 352425"/>
                <a:gd name="connsiteY4" fmla="*/ 179546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51948" y="179546"/>
                  </a:moveTo>
                  <a:cubicBezTo>
                    <a:pt x="351948" y="274762"/>
                    <a:pt x="274761" y="351949"/>
                    <a:pt x="179546" y="351949"/>
                  </a:cubicBezTo>
                  <a:cubicBezTo>
                    <a:pt x="84331" y="351949"/>
                    <a:pt x="7144" y="274762"/>
                    <a:pt x="7144" y="179546"/>
                  </a:cubicBezTo>
                  <a:cubicBezTo>
                    <a:pt x="7144" y="84331"/>
                    <a:pt x="84331" y="7144"/>
                    <a:pt x="179546" y="7144"/>
                  </a:cubicBezTo>
                  <a:cubicBezTo>
                    <a:pt x="274761" y="7144"/>
                    <a:pt x="351948" y="84331"/>
                    <a:pt x="351948" y="17954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8" name="Freeform: Shape 87">
              <a:extLst>
                <a:ext uri="{FF2B5EF4-FFF2-40B4-BE49-F238E27FC236}">
                  <a16:creationId xmlns:a16="http://schemas.microsoft.com/office/drawing/2014/main" id="{E1B9B3F3-BEF8-47A1-9039-C90D665D5D4B}"/>
                </a:ext>
              </a:extLst>
            </p:cNvPr>
            <p:cNvSpPr/>
            <p:nvPr/>
          </p:nvSpPr>
          <p:spPr>
            <a:xfrm>
              <a:off x="17961450" y="341899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9" name="Freeform: Shape 88">
              <a:extLst>
                <a:ext uri="{FF2B5EF4-FFF2-40B4-BE49-F238E27FC236}">
                  <a16:creationId xmlns:a16="http://schemas.microsoft.com/office/drawing/2014/main" id="{4E698C86-E52D-4916-92D7-C5BE6F2FB85C}"/>
                </a:ext>
              </a:extLst>
            </p:cNvPr>
            <p:cNvSpPr/>
            <p:nvPr/>
          </p:nvSpPr>
          <p:spPr>
            <a:xfrm>
              <a:off x="17990978" y="349138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0" name="Freeform: Shape 89">
              <a:extLst>
                <a:ext uri="{FF2B5EF4-FFF2-40B4-BE49-F238E27FC236}">
                  <a16:creationId xmlns:a16="http://schemas.microsoft.com/office/drawing/2014/main" id="{5F3FA726-7D25-40BA-A4D2-A6879BC9275B}"/>
                </a:ext>
              </a:extLst>
            </p:cNvPr>
            <p:cNvSpPr/>
            <p:nvPr/>
          </p:nvSpPr>
          <p:spPr>
            <a:xfrm>
              <a:off x="18156713" y="3547586"/>
              <a:ext cx="352425" cy="352425"/>
            </a:xfrm>
            <a:custGeom>
              <a:avLst/>
              <a:gdLst>
                <a:gd name="connsiteX0" fmla="*/ 348139 w 352425"/>
                <a:gd name="connsiteY0" fmla="*/ 177641 h 352425"/>
                <a:gd name="connsiteX1" fmla="*/ 177641 w 352425"/>
                <a:gd name="connsiteY1" fmla="*/ 348139 h 352425"/>
                <a:gd name="connsiteX2" fmla="*/ 7143 w 352425"/>
                <a:gd name="connsiteY2" fmla="*/ 177641 h 352425"/>
                <a:gd name="connsiteX3" fmla="*/ 177641 w 352425"/>
                <a:gd name="connsiteY3" fmla="*/ 7144 h 352425"/>
                <a:gd name="connsiteX4" fmla="*/ 348139 w 352425"/>
                <a:gd name="connsiteY4" fmla="*/ 177641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48139" y="177641"/>
                  </a:moveTo>
                  <a:cubicBezTo>
                    <a:pt x="348139" y="271804"/>
                    <a:pt x="271804" y="348139"/>
                    <a:pt x="177641" y="348139"/>
                  </a:cubicBezTo>
                  <a:cubicBezTo>
                    <a:pt x="83478" y="348139"/>
                    <a:pt x="7143" y="271804"/>
                    <a:pt x="7143" y="177641"/>
                  </a:cubicBezTo>
                  <a:cubicBezTo>
                    <a:pt x="7143" y="83478"/>
                    <a:pt x="83478" y="7144"/>
                    <a:pt x="177641" y="7144"/>
                  </a:cubicBezTo>
                  <a:cubicBezTo>
                    <a:pt x="271804" y="7144"/>
                    <a:pt x="348139" y="83478"/>
                    <a:pt x="348139" y="17764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1" name="Freeform: Shape 90">
              <a:extLst>
                <a:ext uri="{FF2B5EF4-FFF2-40B4-BE49-F238E27FC236}">
                  <a16:creationId xmlns:a16="http://schemas.microsoft.com/office/drawing/2014/main" id="{26D13DC7-4A0B-4708-84B3-A0F51C72178E}"/>
                </a:ext>
              </a:extLst>
            </p:cNvPr>
            <p:cNvSpPr/>
            <p:nvPr/>
          </p:nvSpPr>
          <p:spPr>
            <a:xfrm>
              <a:off x="18174810" y="3758088"/>
              <a:ext cx="390525" cy="390525"/>
            </a:xfrm>
            <a:custGeom>
              <a:avLst/>
              <a:gdLst>
                <a:gd name="connsiteX0" fmla="*/ 391954 w 390525"/>
                <a:gd name="connsiteY0" fmla="*/ 199549 h 390525"/>
                <a:gd name="connsiteX1" fmla="*/ 199549 w 390525"/>
                <a:gd name="connsiteY1" fmla="*/ 391954 h 390525"/>
                <a:gd name="connsiteX2" fmla="*/ 7144 w 390525"/>
                <a:gd name="connsiteY2" fmla="*/ 199549 h 390525"/>
                <a:gd name="connsiteX3" fmla="*/ 199549 w 390525"/>
                <a:gd name="connsiteY3" fmla="*/ 7144 h 390525"/>
                <a:gd name="connsiteX4" fmla="*/ 391954 w 390525"/>
                <a:gd name="connsiteY4" fmla="*/ 199549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390525">
                  <a:moveTo>
                    <a:pt x="391954" y="199549"/>
                  </a:moveTo>
                  <a:cubicBezTo>
                    <a:pt x="391954" y="305811"/>
                    <a:pt x="305811" y="391954"/>
                    <a:pt x="199549" y="391954"/>
                  </a:cubicBezTo>
                  <a:cubicBezTo>
                    <a:pt x="93287" y="391954"/>
                    <a:pt x="7144" y="305811"/>
                    <a:pt x="7144" y="199549"/>
                  </a:cubicBezTo>
                  <a:cubicBezTo>
                    <a:pt x="7144" y="93286"/>
                    <a:pt x="93287" y="7144"/>
                    <a:pt x="199549" y="7144"/>
                  </a:cubicBezTo>
                  <a:cubicBezTo>
                    <a:pt x="305811" y="7144"/>
                    <a:pt x="391954" y="93286"/>
                    <a:pt x="391954" y="199549"/>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2" name="Freeform: Shape 91">
              <a:extLst>
                <a:ext uri="{FF2B5EF4-FFF2-40B4-BE49-F238E27FC236}">
                  <a16:creationId xmlns:a16="http://schemas.microsoft.com/office/drawing/2014/main" id="{4D0E2FFF-4561-4ACC-83E4-E2BA5CD00291}"/>
                </a:ext>
              </a:extLst>
            </p:cNvPr>
            <p:cNvSpPr/>
            <p:nvPr/>
          </p:nvSpPr>
          <p:spPr>
            <a:xfrm>
              <a:off x="18023363" y="3803808"/>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3" name="Freeform: Shape 92">
              <a:extLst>
                <a:ext uri="{FF2B5EF4-FFF2-40B4-BE49-F238E27FC236}">
                  <a16:creationId xmlns:a16="http://schemas.microsoft.com/office/drawing/2014/main" id="{490A956C-3A10-40AD-843C-62ABF26AFE1D}"/>
                </a:ext>
              </a:extLst>
            </p:cNvPr>
            <p:cNvSpPr/>
            <p:nvPr/>
          </p:nvSpPr>
          <p:spPr>
            <a:xfrm>
              <a:off x="17891918" y="359902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4" name="Freeform: Shape 93">
              <a:extLst>
                <a:ext uri="{FF2B5EF4-FFF2-40B4-BE49-F238E27FC236}">
                  <a16:creationId xmlns:a16="http://schemas.microsoft.com/office/drawing/2014/main" id="{FD059A9A-6B82-4952-BF06-33B7DE741A99}"/>
                </a:ext>
              </a:extLst>
            </p:cNvPr>
            <p:cNvSpPr/>
            <p:nvPr/>
          </p:nvSpPr>
          <p:spPr>
            <a:xfrm>
              <a:off x="18043365" y="3614261"/>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5" name="Freeform: Shape 94">
              <a:extLst>
                <a:ext uri="{FF2B5EF4-FFF2-40B4-BE49-F238E27FC236}">
                  <a16:creationId xmlns:a16="http://schemas.microsoft.com/office/drawing/2014/main" id="{87340FC9-FB77-465E-B8F2-B3519D240690}"/>
                </a:ext>
              </a:extLst>
            </p:cNvPr>
            <p:cNvSpPr/>
            <p:nvPr/>
          </p:nvSpPr>
          <p:spPr>
            <a:xfrm>
              <a:off x="18206243" y="3857148"/>
              <a:ext cx="419100" cy="419100"/>
            </a:xfrm>
            <a:custGeom>
              <a:avLst/>
              <a:gdLst>
                <a:gd name="connsiteX0" fmla="*/ 418623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3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3" y="212884"/>
                  </a:moveTo>
                  <a:cubicBezTo>
                    <a:pt x="418623" y="326511"/>
                    <a:pt x="326510" y="418624"/>
                    <a:pt x="212884" y="418624"/>
                  </a:cubicBezTo>
                  <a:cubicBezTo>
                    <a:pt x="99257" y="418624"/>
                    <a:pt x="7144" y="326511"/>
                    <a:pt x="7144" y="212884"/>
                  </a:cubicBezTo>
                  <a:cubicBezTo>
                    <a:pt x="7144" y="99257"/>
                    <a:pt x="99257" y="7144"/>
                    <a:pt x="212884" y="7144"/>
                  </a:cubicBezTo>
                  <a:cubicBezTo>
                    <a:pt x="326510" y="7144"/>
                    <a:pt x="418623" y="99257"/>
                    <a:pt x="418623" y="21288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6" name="Freeform: Shape 95">
              <a:extLst>
                <a:ext uri="{FF2B5EF4-FFF2-40B4-BE49-F238E27FC236}">
                  <a16:creationId xmlns:a16="http://schemas.microsoft.com/office/drawing/2014/main" id="{C5212DBB-E9B3-4E3D-B8A1-580746D1A016}"/>
                </a:ext>
              </a:extLst>
            </p:cNvPr>
            <p:cNvSpPr/>
            <p:nvPr/>
          </p:nvSpPr>
          <p:spPr>
            <a:xfrm>
              <a:off x="17870963" y="361426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7" name="Freeform: Shape 96">
              <a:extLst>
                <a:ext uri="{FF2B5EF4-FFF2-40B4-BE49-F238E27FC236}">
                  <a16:creationId xmlns:a16="http://schemas.microsoft.com/office/drawing/2014/main" id="{61E4E5D5-338A-4891-8F83-1FD602B616D6}"/>
                </a:ext>
              </a:extLst>
            </p:cNvPr>
            <p:cNvSpPr/>
            <p:nvPr/>
          </p:nvSpPr>
          <p:spPr>
            <a:xfrm>
              <a:off x="18190050" y="3875246"/>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8" name="Freeform: Shape 97">
              <a:extLst>
                <a:ext uri="{FF2B5EF4-FFF2-40B4-BE49-F238E27FC236}">
                  <a16:creationId xmlns:a16="http://schemas.microsoft.com/office/drawing/2014/main" id="{0CC699BD-BA05-411C-928C-6AA61B498D6E}"/>
                </a:ext>
              </a:extLst>
            </p:cNvPr>
            <p:cNvSpPr/>
            <p:nvPr/>
          </p:nvSpPr>
          <p:spPr>
            <a:xfrm>
              <a:off x="18030030" y="3632358"/>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9" name="Freeform: Shape 98">
              <a:extLst>
                <a:ext uri="{FF2B5EF4-FFF2-40B4-BE49-F238E27FC236}">
                  <a16:creationId xmlns:a16="http://schemas.microsoft.com/office/drawing/2014/main" id="{8D8C9E15-E6F4-421D-84D9-1BD8ADF68672}"/>
                </a:ext>
              </a:extLst>
            </p:cNvPr>
            <p:cNvSpPr/>
            <p:nvPr/>
          </p:nvSpPr>
          <p:spPr>
            <a:xfrm>
              <a:off x="17918588" y="4605779"/>
              <a:ext cx="47625" cy="28575"/>
            </a:xfrm>
            <a:custGeom>
              <a:avLst/>
              <a:gdLst>
                <a:gd name="connsiteX0" fmla="*/ 7144 w 47625"/>
                <a:gd name="connsiteY0" fmla="*/ 7178 h 28575"/>
                <a:gd name="connsiteX1" fmla="*/ 46196 w 47625"/>
                <a:gd name="connsiteY1" fmla="*/ 30038 h 28575"/>
                <a:gd name="connsiteX2" fmla="*/ 7144 w 47625"/>
                <a:gd name="connsiteY2" fmla="*/ 7178 h 28575"/>
              </a:gdLst>
              <a:ahLst/>
              <a:cxnLst>
                <a:cxn ang="0">
                  <a:pos x="connsiteX0" y="connsiteY0"/>
                </a:cxn>
                <a:cxn ang="0">
                  <a:pos x="connsiteX1" y="connsiteY1"/>
                </a:cxn>
                <a:cxn ang="0">
                  <a:pos x="connsiteX2" y="connsiteY2"/>
                </a:cxn>
              </a:cxnLst>
              <a:rect l="l" t="t" r="r" b="b"/>
              <a:pathLst>
                <a:path w="47625" h="28575">
                  <a:moveTo>
                    <a:pt x="7144" y="7178"/>
                  </a:moveTo>
                  <a:cubicBezTo>
                    <a:pt x="7144" y="7178"/>
                    <a:pt x="45244" y="5273"/>
                    <a:pt x="46196" y="30038"/>
                  </a:cubicBezTo>
                  <a:lnTo>
                    <a:pt x="7144" y="7178"/>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1" name="Freeform: Shape 100">
              <a:extLst>
                <a:ext uri="{FF2B5EF4-FFF2-40B4-BE49-F238E27FC236}">
                  <a16:creationId xmlns:a16="http://schemas.microsoft.com/office/drawing/2014/main" id="{69782314-103F-4D04-A4AD-E19B3D76DC79}"/>
                </a:ext>
              </a:extLst>
            </p:cNvPr>
            <p:cNvSpPr/>
            <p:nvPr/>
          </p:nvSpPr>
          <p:spPr>
            <a:xfrm>
              <a:off x="17462340" y="4643913"/>
              <a:ext cx="542925" cy="95250"/>
            </a:xfrm>
            <a:custGeom>
              <a:avLst/>
              <a:gdLst>
                <a:gd name="connsiteX0" fmla="*/ 542448 w 542925"/>
                <a:gd name="connsiteY0" fmla="*/ 59531 h 95250"/>
                <a:gd name="connsiteX1" fmla="*/ 518636 w 542925"/>
                <a:gd name="connsiteY1" fmla="*/ 90011 h 95250"/>
                <a:gd name="connsiteX2" fmla="*/ 7144 w 542925"/>
                <a:gd name="connsiteY2" fmla="*/ 27146 h 95250"/>
                <a:gd name="connsiteX3" fmla="*/ 11906 w 542925"/>
                <a:gd name="connsiteY3" fmla="*/ 7144 h 95250"/>
                <a:gd name="connsiteX4" fmla="*/ 542448 w 542925"/>
                <a:gd name="connsiteY4" fmla="*/ 5953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95250">
                  <a:moveTo>
                    <a:pt x="542448" y="59531"/>
                  </a:moveTo>
                  <a:cubicBezTo>
                    <a:pt x="534829" y="70009"/>
                    <a:pt x="527209" y="79534"/>
                    <a:pt x="518636" y="90011"/>
                  </a:cubicBezTo>
                  <a:cubicBezTo>
                    <a:pt x="320516" y="90964"/>
                    <a:pt x="143351" y="74771"/>
                    <a:pt x="7144" y="27146"/>
                  </a:cubicBezTo>
                  <a:lnTo>
                    <a:pt x="11906" y="7144"/>
                  </a:lnTo>
                  <a:cubicBezTo>
                    <a:pt x="20479" y="7144"/>
                    <a:pt x="504348" y="35719"/>
                    <a:pt x="542448" y="59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2" name="Freeform: Shape 101">
              <a:extLst>
                <a:ext uri="{FF2B5EF4-FFF2-40B4-BE49-F238E27FC236}">
                  <a16:creationId xmlns:a16="http://schemas.microsoft.com/office/drawing/2014/main" id="{94C7C8B4-2F98-4F50-AC8F-B71A2A8B898E}"/>
                </a:ext>
              </a:extLst>
            </p:cNvPr>
            <p:cNvSpPr/>
            <p:nvPr/>
          </p:nvSpPr>
          <p:spPr>
            <a:xfrm>
              <a:off x="17392727" y="4544773"/>
              <a:ext cx="542925" cy="95250"/>
            </a:xfrm>
            <a:custGeom>
              <a:avLst/>
              <a:gdLst>
                <a:gd name="connsiteX0" fmla="*/ 517764 w 542925"/>
                <a:gd name="connsiteY0" fmla="*/ 96759 h 95250"/>
                <a:gd name="connsiteX1" fmla="*/ 25322 w 542925"/>
                <a:gd name="connsiteY1" fmla="*/ 47229 h 95250"/>
                <a:gd name="connsiteX2" fmla="*/ 7224 w 542925"/>
                <a:gd name="connsiteY2" fmla="*/ 25321 h 95250"/>
                <a:gd name="connsiteX3" fmla="*/ 7224 w 542925"/>
                <a:gd name="connsiteY3" fmla="*/ 25321 h 95250"/>
                <a:gd name="connsiteX4" fmla="*/ 29132 w 542925"/>
                <a:gd name="connsiteY4" fmla="*/ 7224 h 95250"/>
                <a:gd name="connsiteX5" fmla="*/ 521574 w 542925"/>
                <a:gd name="connsiteY5" fmla="*/ 56754 h 95250"/>
                <a:gd name="connsiteX6" fmla="*/ 539672 w 542925"/>
                <a:gd name="connsiteY6" fmla="*/ 78661 h 95250"/>
                <a:gd name="connsiteX7" fmla="*/ 539672 w 542925"/>
                <a:gd name="connsiteY7" fmla="*/ 78661 h 95250"/>
                <a:gd name="connsiteX8" fmla="*/ 517764 w 542925"/>
                <a:gd name="connsiteY8" fmla="*/ 967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95250">
                  <a:moveTo>
                    <a:pt x="517764" y="96759"/>
                  </a:moveTo>
                  <a:lnTo>
                    <a:pt x="25322" y="47229"/>
                  </a:lnTo>
                  <a:cubicBezTo>
                    <a:pt x="13892" y="46276"/>
                    <a:pt x="6272" y="35799"/>
                    <a:pt x="7224" y="25321"/>
                  </a:cubicBezTo>
                  <a:lnTo>
                    <a:pt x="7224" y="25321"/>
                  </a:lnTo>
                  <a:cubicBezTo>
                    <a:pt x="8176" y="13891"/>
                    <a:pt x="18655" y="6271"/>
                    <a:pt x="29132" y="7224"/>
                  </a:cubicBezTo>
                  <a:lnTo>
                    <a:pt x="521574" y="56754"/>
                  </a:lnTo>
                  <a:cubicBezTo>
                    <a:pt x="533005" y="57706"/>
                    <a:pt x="540624" y="68184"/>
                    <a:pt x="539672" y="78661"/>
                  </a:cubicBezTo>
                  <a:lnTo>
                    <a:pt x="539672" y="78661"/>
                  </a:lnTo>
                  <a:cubicBezTo>
                    <a:pt x="538719" y="90092"/>
                    <a:pt x="529194" y="97711"/>
                    <a:pt x="517764" y="96759"/>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3" name="Freeform: Shape 102">
              <a:extLst>
                <a:ext uri="{FF2B5EF4-FFF2-40B4-BE49-F238E27FC236}">
                  <a16:creationId xmlns:a16="http://schemas.microsoft.com/office/drawing/2014/main" id="{0E9E4A4B-75A5-499C-A20D-95BF8A614044}"/>
                </a:ext>
              </a:extLst>
            </p:cNvPr>
            <p:cNvSpPr/>
            <p:nvPr/>
          </p:nvSpPr>
          <p:spPr>
            <a:xfrm>
              <a:off x="17200749" y="4037393"/>
              <a:ext cx="209550" cy="514350"/>
            </a:xfrm>
            <a:custGeom>
              <a:avLst/>
              <a:gdLst>
                <a:gd name="connsiteX0" fmla="*/ 23942 w 209550"/>
                <a:gd name="connsiteY0" fmla="*/ 12636 h 514350"/>
                <a:gd name="connsiteX1" fmla="*/ 210633 w 209550"/>
                <a:gd name="connsiteY1" fmla="*/ 495554 h 514350"/>
                <a:gd name="connsiteX2" fmla="*/ 205870 w 209550"/>
                <a:gd name="connsiteY2" fmla="*/ 506984 h 514350"/>
                <a:gd name="connsiteX3" fmla="*/ 205870 w 209550"/>
                <a:gd name="connsiteY3" fmla="*/ 506984 h 514350"/>
                <a:gd name="connsiteX4" fmla="*/ 194440 w 209550"/>
                <a:gd name="connsiteY4" fmla="*/ 502221 h 514350"/>
                <a:gd name="connsiteX5" fmla="*/ 7750 w 209550"/>
                <a:gd name="connsiteY5" fmla="*/ 19304 h 514350"/>
                <a:gd name="connsiteX6" fmla="*/ 12512 w 209550"/>
                <a:gd name="connsiteY6" fmla="*/ 7874 h 514350"/>
                <a:gd name="connsiteX7" fmla="*/ 12512 w 209550"/>
                <a:gd name="connsiteY7" fmla="*/ 7874 h 514350"/>
                <a:gd name="connsiteX8" fmla="*/ 23942 w 209550"/>
                <a:gd name="connsiteY8" fmla="*/ 12636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514350">
                  <a:moveTo>
                    <a:pt x="23942" y="12636"/>
                  </a:moveTo>
                  <a:lnTo>
                    <a:pt x="210633" y="495554"/>
                  </a:lnTo>
                  <a:cubicBezTo>
                    <a:pt x="212537" y="500316"/>
                    <a:pt x="209679" y="505079"/>
                    <a:pt x="205870" y="506984"/>
                  </a:cubicBezTo>
                  <a:lnTo>
                    <a:pt x="205870" y="506984"/>
                  </a:lnTo>
                  <a:cubicBezTo>
                    <a:pt x="201108" y="508889"/>
                    <a:pt x="196345" y="506031"/>
                    <a:pt x="194440" y="502221"/>
                  </a:cubicBezTo>
                  <a:lnTo>
                    <a:pt x="7750" y="19304"/>
                  </a:lnTo>
                  <a:cubicBezTo>
                    <a:pt x="5845" y="14541"/>
                    <a:pt x="8702" y="9779"/>
                    <a:pt x="12512" y="7874"/>
                  </a:cubicBezTo>
                  <a:lnTo>
                    <a:pt x="12512" y="7874"/>
                  </a:lnTo>
                  <a:cubicBezTo>
                    <a:pt x="17275" y="5969"/>
                    <a:pt x="22037" y="7874"/>
                    <a:pt x="23942" y="12636"/>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4" name="Freeform: Shape 103">
              <a:extLst>
                <a:ext uri="{FF2B5EF4-FFF2-40B4-BE49-F238E27FC236}">
                  <a16:creationId xmlns:a16="http://schemas.microsoft.com/office/drawing/2014/main" id="{25B4D47C-D807-40D5-807C-BAE25F3348A5}"/>
                </a:ext>
              </a:extLst>
            </p:cNvPr>
            <p:cNvSpPr/>
            <p:nvPr/>
          </p:nvSpPr>
          <p:spPr>
            <a:xfrm>
              <a:off x="17420094" y="4561487"/>
              <a:ext cx="171450" cy="28575"/>
            </a:xfrm>
            <a:custGeom>
              <a:avLst/>
              <a:gdLst>
                <a:gd name="connsiteX0" fmla="*/ 8213 w 171450"/>
                <a:gd name="connsiteY0" fmla="*/ 7828 h 28575"/>
                <a:gd name="connsiteX1" fmla="*/ 172155 w 171450"/>
                <a:gd name="connsiteY1" fmla="*/ 24455 h 28575"/>
                <a:gd name="connsiteX2" fmla="*/ 171771 w 171450"/>
                <a:gd name="connsiteY2" fmla="*/ 28245 h 28575"/>
                <a:gd name="connsiteX3" fmla="*/ 7828 w 171450"/>
                <a:gd name="connsiteY3" fmla="*/ 11619 h 28575"/>
              </a:gdLst>
              <a:ahLst/>
              <a:cxnLst>
                <a:cxn ang="0">
                  <a:pos x="connsiteX0" y="connsiteY0"/>
                </a:cxn>
                <a:cxn ang="0">
                  <a:pos x="connsiteX1" y="connsiteY1"/>
                </a:cxn>
                <a:cxn ang="0">
                  <a:pos x="connsiteX2" y="connsiteY2"/>
                </a:cxn>
                <a:cxn ang="0">
                  <a:pos x="connsiteX3" y="connsiteY3"/>
                </a:cxn>
              </a:cxnLst>
              <a:rect l="l" t="t" r="r" b="b"/>
              <a:pathLst>
                <a:path w="171450" h="28575">
                  <a:moveTo>
                    <a:pt x="8213" y="7828"/>
                  </a:moveTo>
                  <a:lnTo>
                    <a:pt x="172155" y="24455"/>
                  </a:lnTo>
                  <a:lnTo>
                    <a:pt x="171771" y="28245"/>
                  </a:lnTo>
                  <a:lnTo>
                    <a:pt x="7828" y="11619"/>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5" name="Freeform: Shape 104">
              <a:extLst>
                <a:ext uri="{FF2B5EF4-FFF2-40B4-BE49-F238E27FC236}">
                  <a16:creationId xmlns:a16="http://schemas.microsoft.com/office/drawing/2014/main" id="{87DC0590-D6FE-4923-A4A7-210116A893B0}"/>
                </a:ext>
              </a:extLst>
            </p:cNvPr>
            <p:cNvSpPr/>
            <p:nvPr/>
          </p:nvSpPr>
          <p:spPr>
            <a:xfrm>
              <a:off x="17885001" y="460600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6" name="Freeform: Shape 105">
              <a:extLst>
                <a:ext uri="{FF2B5EF4-FFF2-40B4-BE49-F238E27FC236}">
                  <a16:creationId xmlns:a16="http://schemas.microsoft.com/office/drawing/2014/main" id="{CA4BBAC1-EE78-46B3-8F15-5FECF6FCB149}"/>
                </a:ext>
              </a:extLst>
            </p:cNvPr>
            <p:cNvSpPr/>
            <p:nvPr/>
          </p:nvSpPr>
          <p:spPr>
            <a:xfrm>
              <a:off x="17856518" y="460219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7" name="Freeform: Shape 106">
              <a:extLst>
                <a:ext uri="{FF2B5EF4-FFF2-40B4-BE49-F238E27FC236}">
                  <a16:creationId xmlns:a16="http://schemas.microsoft.com/office/drawing/2014/main" id="{B6E67DB5-5B5C-40F8-8D12-B72E7B7679E4}"/>
                </a:ext>
              </a:extLst>
            </p:cNvPr>
            <p:cNvSpPr/>
            <p:nvPr/>
          </p:nvSpPr>
          <p:spPr>
            <a:xfrm>
              <a:off x="17827939" y="4599329"/>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F5683D32-95A8-4B87-8F8B-158916FFE69E}"/>
              </a:ext>
            </a:extLst>
          </p:cNvPr>
          <p:cNvGrpSpPr/>
          <p:nvPr/>
        </p:nvGrpSpPr>
        <p:grpSpPr>
          <a:xfrm>
            <a:off x="8224874" y="6475680"/>
            <a:ext cx="1331143" cy="3841323"/>
            <a:chOff x="16148342" y="6475680"/>
            <a:chExt cx="1331143" cy="3841323"/>
          </a:xfrm>
        </p:grpSpPr>
        <p:sp>
          <p:nvSpPr>
            <p:cNvPr id="108" name="Freeform: Shape 107">
              <a:extLst>
                <a:ext uri="{FF2B5EF4-FFF2-40B4-BE49-F238E27FC236}">
                  <a16:creationId xmlns:a16="http://schemas.microsoft.com/office/drawing/2014/main" id="{687E75D5-BD9C-4B47-968C-A4E767112A74}"/>
                </a:ext>
              </a:extLst>
            </p:cNvPr>
            <p:cNvSpPr/>
            <p:nvPr/>
          </p:nvSpPr>
          <p:spPr>
            <a:xfrm>
              <a:off x="16243140" y="6616541"/>
              <a:ext cx="66675" cy="123825"/>
            </a:xfrm>
            <a:custGeom>
              <a:avLst/>
              <a:gdLst>
                <a:gd name="connsiteX0" fmla="*/ 7144 w 66675"/>
                <a:gd name="connsiteY0" fmla="*/ 101441 h 123825"/>
                <a:gd name="connsiteX1" fmla="*/ 54769 w 66675"/>
                <a:gd name="connsiteY1" fmla="*/ 117634 h 123825"/>
                <a:gd name="connsiteX2" fmla="*/ 63341 w 66675"/>
                <a:gd name="connsiteY2" fmla="*/ 64294 h 123825"/>
                <a:gd name="connsiteX3" fmla="*/ 67151 w 66675"/>
                <a:gd name="connsiteY3" fmla="*/ 37624 h 123825"/>
                <a:gd name="connsiteX4" fmla="*/ 68104 w 66675"/>
                <a:gd name="connsiteY4" fmla="*/ 32861 h 123825"/>
                <a:gd name="connsiteX5" fmla="*/ 21431 w 66675"/>
                <a:gd name="connsiteY5" fmla="*/ 7144 h 123825"/>
                <a:gd name="connsiteX6" fmla="*/ 18573 w 66675"/>
                <a:gd name="connsiteY6" fmla="*/ 30004 h 123825"/>
                <a:gd name="connsiteX7" fmla="*/ 15716 w 66675"/>
                <a:gd name="connsiteY7" fmla="*/ 51911 h 123825"/>
                <a:gd name="connsiteX8" fmla="*/ 15716 w 66675"/>
                <a:gd name="connsiteY8" fmla="*/ 51911 h 123825"/>
                <a:gd name="connsiteX9" fmla="*/ 7144 w 66675"/>
                <a:gd name="connsiteY9" fmla="*/ 10144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5" h="123825">
                  <a:moveTo>
                    <a:pt x="7144" y="101441"/>
                  </a:moveTo>
                  <a:cubicBezTo>
                    <a:pt x="7144" y="104299"/>
                    <a:pt x="54769" y="117634"/>
                    <a:pt x="54769" y="117634"/>
                  </a:cubicBezTo>
                  <a:lnTo>
                    <a:pt x="63341" y="64294"/>
                  </a:lnTo>
                  <a:lnTo>
                    <a:pt x="67151" y="37624"/>
                  </a:lnTo>
                  <a:lnTo>
                    <a:pt x="68104" y="32861"/>
                  </a:lnTo>
                  <a:lnTo>
                    <a:pt x="21431" y="7144"/>
                  </a:lnTo>
                  <a:cubicBezTo>
                    <a:pt x="21431" y="7144"/>
                    <a:pt x="19526" y="16669"/>
                    <a:pt x="18573" y="30004"/>
                  </a:cubicBezTo>
                  <a:cubicBezTo>
                    <a:pt x="17621" y="36671"/>
                    <a:pt x="16669" y="44291"/>
                    <a:pt x="15716" y="51911"/>
                  </a:cubicBezTo>
                  <a:lnTo>
                    <a:pt x="15716" y="51911"/>
                  </a:lnTo>
                  <a:cubicBezTo>
                    <a:pt x="10954" y="74771"/>
                    <a:pt x="7144" y="99536"/>
                    <a:pt x="7144" y="10144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9" name="Freeform: Shape 108">
              <a:extLst>
                <a:ext uri="{FF2B5EF4-FFF2-40B4-BE49-F238E27FC236}">
                  <a16:creationId xmlns:a16="http://schemas.microsoft.com/office/drawing/2014/main" id="{75B685FA-7F0F-4399-A269-B3889BB3B135}"/>
                </a:ext>
              </a:extLst>
            </p:cNvPr>
            <p:cNvSpPr/>
            <p:nvPr/>
          </p:nvSpPr>
          <p:spPr>
            <a:xfrm>
              <a:off x="16332676" y="6486048"/>
              <a:ext cx="38100" cy="123825"/>
            </a:xfrm>
            <a:custGeom>
              <a:avLst/>
              <a:gdLst>
                <a:gd name="connsiteX0" fmla="*/ 31909 w 38100"/>
                <a:gd name="connsiteY0" fmla="*/ 7144 h 123825"/>
                <a:gd name="connsiteX1" fmla="*/ 23336 w 38100"/>
                <a:gd name="connsiteY1" fmla="*/ 92869 h 123825"/>
                <a:gd name="connsiteX2" fmla="*/ 7144 w 38100"/>
                <a:gd name="connsiteY2" fmla="*/ 91916 h 123825"/>
                <a:gd name="connsiteX3" fmla="*/ 31909 w 38100"/>
                <a:gd name="connsiteY3" fmla="*/ 7144 h 123825"/>
              </a:gdLst>
              <a:ahLst/>
              <a:cxnLst>
                <a:cxn ang="0">
                  <a:pos x="connsiteX0" y="connsiteY0"/>
                </a:cxn>
                <a:cxn ang="0">
                  <a:pos x="connsiteX1" y="connsiteY1"/>
                </a:cxn>
                <a:cxn ang="0">
                  <a:pos x="connsiteX2" y="connsiteY2"/>
                </a:cxn>
                <a:cxn ang="0">
                  <a:pos x="connsiteX3" y="connsiteY3"/>
                </a:cxn>
              </a:cxnLst>
              <a:rect l="l" t="t" r="r" b="b"/>
              <a:pathLst>
                <a:path w="38100" h="123825">
                  <a:moveTo>
                    <a:pt x="31909" y="7144"/>
                  </a:moveTo>
                  <a:cubicBezTo>
                    <a:pt x="31909" y="7144"/>
                    <a:pt x="35719" y="35719"/>
                    <a:pt x="23336" y="92869"/>
                  </a:cubicBezTo>
                  <a:cubicBezTo>
                    <a:pt x="10953" y="150971"/>
                    <a:pt x="7144" y="91916"/>
                    <a:pt x="7144" y="91916"/>
                  </a:cubicBezTo>
                  <a:lnTo>
                    <a:pt x="31909" y="7144"/>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0" name="Freeform: Shape 109">
              <a:extLst>
                <a:ext uri="{FF2B5EF4-FFF2-40B4-BE49-F238E27FC236}">
                  <a16:creationId xmlns:a16="http://schemas.microsoft.com/office/drawing/2014/main" id="{F9B45F51-0721-453B-BB5B-AEE87FD874DC}"/>
                </a:ext>
              </a:extLst>
            </p:cNvPr>
            <p:cNvSpPr/>
            <p:nvPr/>
          </p:nvSpPr>
          <p:spPr>
            <a:xfrm>
              <a:off x="17208022" y="8215686"/>
              <a:ext cx="114300" cy="228600"/>
            </a:xfrm>
            <a:custGeom>
              <a:avLst/>
              <a:gdLst>
                <a:gd name="connsiteX0" fmla="*/ 110014 w 114300"/>
                <a:gd name="connsiteY0" fmla="*/ 72969 h 228600"/>
                <a:gd name="connsiteX1" fmla="*/ 70962 w 114300"/>
                <a:gd name="connsiteY1" fmla="*/ 210129 h 228600"/>
                <a:gd name="connsiteX2" fmla="*/ 42387 w 114300"/>
                <a:gd name="connsiteY2" fmla="*/ 228226 h 228600"/>
                <a:gd name="connsiteX3" fmla="*/ 7144 w 114300"/>
                <a:gd name="connsiteY3" fmla="*/ 13914 h 228600"/>
                <a:gd name="connsiteX4" fmla="*/ 63341 w 114300"/>
                <a:gd name="connsiteY4" fmla="*/ 11057 h 228600"/>
                <a:gd name="connsiteX5" fmla="*/ 110014 w 114300"/>
                <a:gd name="connsiteY5" fmla="*/ 7296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110014" y="72969"/>
                  </a:moveTo>
                  <a:cubicBezTo>
                    <a:pt x="110014" y="72969"/>
                    <a:pt x="124302" y="120594"/>
                    <a:pt x="70962" y="210129"/>
                  </a:cubicBezTo>
                  <a:lnTo>
                    <a:pt x="42387" y="228226"/>
                  </a:lnTo>
                  <a:lnTo>
                    <a:pt x="7144" y="13914"/>
                  </a:lnTo>
                  <a:cubicBezTo>
                    <a:pt x="7144" y="13914"/>
                    <a:pt x="25241" y="33916"/>
                    <a:pt x="63341" y="11057"/>
                  </a:cubicBezTo>
                  <a:cubicBezTo>
                    <a:pt x="102394" y="-11804"/>
                    <a:pt x="110014" y="72969"/>
                    <a:pt x="110014" y="7296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1" name="Freeform: Shape 110">
              <a:extLst>
                <a:ext uri="{FF2B5EF4-FFF2-40B4-BE49-F238E27FC236}">
                  <a16:creationId xmlns:a16="http://schemas.microsoft.com/office/drawing/2014/main" id="{6DC9CF64-B558-479A-B148-E8A1E1E0BB30}"/>
                </a:ext>
              </a:extLst>
            </p:cNvPr>
            <p:cNvSpPr/>
            <p:nvPr/>
          </p:nvSpPr>
          <p:spPr>
            <a:xfrm>
              <a:off x="16293276" y="10050303"/>
              <a:ext cx="228600" cy="266700"/>
            </a:xfrm>
            <a:custGeom>
              <a:avLst/>
              <a:gdLst>
                <a:gd name="connsiteX0" fmla="*/ 201800 w 228600"/>
                <a:gd name="connsiteY0" fmla="*/ 36671 h 266700"/>
                <a:gd name="connsiteX1" fmla="*/ 224660 w 228600"/>
                <a:gd name="connsiteY1" fmla="*/ 176689 h 266700"/>
                <a:gd name="connsiteX2" fmla="*/ 221802 w 228600"/>
                <a:gd name="connsiteY2" fmla="*/ 218598 h 266700"/>
                <a:gd name="connsiteX3" fmla="*/ 219898 w 228600"/>
                <a:gd name="connsiteY3" fmla="*/ 221456 h 266700"/>
                <a:gd name="connsiteX4" fmla="*/ 87500 w 228600"/>
                <a:gd name="connsiteY4" fmla="*/ 259556 h 266700"/>
                <a:gd name="connsiteX5" fmla="*/ 11300 w 228600"/>
                <a:gd name="connsiteY5" fmla="*/ 213836 h 266700"/>
                <a:gd name="connsiteX6" fmla="*/ 19873 w 228600"/>
                <a:gd name="connsiteY6" fmla="*/ 182403 h 266700"/>
                <a:gd name="connsiteX7" fmla="*/ 85595 w 228600"/>
                <a:gd name="connsiteY7" fmla="*/ 90964 h 266700"/>
                <a:gd name="connsiteX8" fmla="*/ 91310 w 228600"/>
                <a:gd name="connsiteY8" fmla="*/ 7144 h 266700"/>
                <a:gd name="connsiteX9" fmla="*/ 201800 w 228600"/>
                <a:gd name="connsiteY9" fmla="*/ 36671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66700">
                  <a:moveTo>
                    <a:pt x="201800" y="36671"/>
                  </a:moveTo>
                  <a:cubicBezTo>
                    <a:pt x="195133" y="82391"/>
                    <a:pt x="203705" y="129064"/>
                    <a:pt x="224660" y="176689"/>
                  </a:cubicBezTo>
                  <a:cubicBezTo>
                    <a:pt x="230375" y="190023"/>
                    <a:pt x="229423" y="206216"/>
                    <a:pt x="221802" y="218598"/>
                  </a:cubicBezTo>
                  <a:cubicBezTo>
                    <a:pt x="220850" y="219551"/>
                    <a:pt x="220850" y="220503"/>
                    <a:pt x="219898" y="221456"/>
                  </a:cubicBezTo>
                  <a:cubicBezTo>
                    <a:pt x="191323" y="264319"/>
                    <a:pt x="135125" y="279559"/>
                    <a:pt x="87500" y="259556"/>
                  </a:cubicBezTo>
                  <a:cubicBezTo>
                    <a:pt x="59877" y="247173"/>
                    <a:pt x="35112" y="232886"/>
                    <a:pt x="11300" y="213836"/>
                  </a:cubicBezTo>
                  <a:cubicBezTo>
                    <a:pt x="3680" y="197644"/>
                    <a:pt x="6537" y="187166"/>
                    <a:pt x="19873" y="182403"/>
                  </a:cubicBezTo>
                  <a:cubicBezTo>
                    <a:pt x="52258" y="156686"/>
                    <a:pt x="76070" y="127159"/>
                    <a:pt x="85595" y="90964"/>
                  </a:cubicBezTo>
                  <a:lnTo>
                    <a:pt x="91310" y="7144"/>
                  </a:lnTo>
                  <a:lnTo>
                    <a:pt x="201800" y="3667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2" name="Freeform: Shape 111">
              <a:extLst>
                <a:ext uri="{FF2B5EF4-FFF2-40B4-BE49-F238E27FC236}">
                  <a16:creationId xmlns:a16="http://schemas.microsoft.com/office/drawing/2014/main" id="{BF05B41E-B9CF-4384-B7E2-35843EC82AE2}"/>
                </a:ext>
              </a:extLst>
            </p:cNvPr>
            <p:cNvSpPr/>
            <p:nvPr/>
          </p:nvSpPr>
          <p:spPr>
            <a:xfrm>
              <a:off x="17184357" y="9986714"/>
              <a:ext cx="266700" cy="304800"/>
            </a:xfrm>
            <a:custGeom>
              <a:avLst/>
              <a:gdLst>
                <a:gd name="connsiteX0" fmla="*/ 234645 w 266700"/>
                <a:gd name="connsiteY0" fmla="*/ 27870 h 304800"/>
                <a:gd name="connsiteX1" fmla="*/ 260363 w 266700"/>
                <a:gd name="connsiteY1" fmla="*/ 170745 h 304800"/>
                <a:gd name="connsiteX2" fmla="*/ 260363 w 266700"/>
                <a:gd name="connsiteY2" fmla="*/ 179317 h 304800"/>
                <a:gd name="connsiteX3" fmla="*/ 247980 w 266700"/>
                <a:gd name="connsiteY3" fmla="*/ 264090 h 304800"/>
                <a:gd name="connsiteX4" fmla="*/ 225120 w 266700"/>
                <a:gd name="connsiteY4" fmla="*/ 285998 h 304800"/>
                <a:gd name="connsiteX5" fmla="*/ 35572 w 266700"/>
                <a:gd name="connsiteY5" fmla="*/ 304095 h 304800"/>
                <a:gd name="connsiteX6" fmla="*/ 28905 w 266700"/>
                <a:gd name="connsiteY6" fmla="*/ 304095 h 304800"/>
                <a:gd name="connsiteX7" fmla="*/ 28905 w 266700"/>
                <a:gd name="connsiteY7" fmla="*/ 304095 h 304800"/>
                <a:gd name="connsiteX8" fmla="*/ 12713 w 266700"/>
                <a:gd name="connsiteY8" fmla="*/ 263137 h 304800"/>
                <a:gd name="connsiteX9" fmla="*/ 45097 w 266700"/>
                <a:gd name="connsiteY9" fmla="*/ 224085 h 304800"/>
                <a:gd name="connsiteX10" fmla="*/ 86055 w 266700"/>
                <a:gd name="connsiteY10" fmla="*/ 168840 h 304800"/>
                <a:gd name="connsiteX11" fmla="*/ 88913 w 266700"/>
                <a:gd name="connsiteY11" fmla="*/ 163125 h 304800"/>
                <a:gd name="connsiteX12" fmla="*/ 133680 w 266700"/>
                <a:gd name="connsiteY12" fmla="*/ 38348 h 304800"/>
                <a:gd name="connsiteX13" fmla="*/ 150825 w 266700"/>
                <a:gd name="connsiteY13" fmla="*/ 22155 h 304800"/>
                <a:gd name="connsiteX14" fmla="*/ 201307 w 266700"/>
                <a:gd name="connsiteY14" fmla="*/ 8820 h 304800"/>
                <a:gd name="connsiteX15" fmla="*/ 234645 w 266700"/>
                <a:gd name="connsiteY15" fmla="*/ 2787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304800">
                  <a:moveTo>
                    <a:pt x="234645" y="27870"/>
                  </a:moveTo>
                  <a:lnTo>
                    <a:pt x="260363" y="170745"/>
                  </a:lnTo>
                  <a:cubicBezTo>
                    <a:pt x="261315" y="173603"/>
                    <a:pt x="261315" y="176460"/>
                    <a:pt x="260363" y="179317"/>
                  </a:cubicBezTo>
                  <a:lnTo>
                    <a:pt x="247980" y="264090"/>
                  </a:lnTo>
                  <a:cubicBezTo>
                    <a:pt x="246075" y="275520"/>
                    <a:pt x="236550" y="285045"/>
                    <a:pt x="225120" y="285998"/>
                  </a:cubicBezTo>
                  <a:lnTo>
                    <a:pt x="35572" y="304095"/>
                  </a:lnTo>
                  <a:cubicBezTo>
                    <a:pt x="33667" y="304095"/>
                    <a:pt x="31763" y="304095"/>
                    <a:pt x="28905" y="304095"/>
                  </a:cubicBezTo>
                  <a:lnTo>
                    <a:pt x="28905" y="304095"/>
                  </a:lnTo>
                  <a:cubicBezTo>
                    <a:pt x="9855" y="301237"/>
                    <a:pt x="330" y="278378"/>
                    <a:pt x="12713" y="263137"/>
                  </a:cubicBezTo>
                  <a:cubicBezTo>
                    <a:pt x="27000" y="245040"/>
                    <a:pt x="42240" y="225037"/>
                    <a:pt x="45097" y="224085"/>
                  </a:cubicBezTo>
                  <a:cubicBezTo>
                    <a:pt x="49859" y="221228"/>
                    <a:pt x="78434" y="180270"/>
                    <a:pt x="86055" y="168840"/>
                  </a:cubicBezTo>
                  <a:cubicBezTo>
                    <a:pt x="87007" y="166935"/>
                    <a:pt x="87959" y="165030"/>
                    <a:pt x="88913" y="163125"/>
                  </a:cubicBezTo>
                  <a:lnTo>
                    <a:pt x="133680" y="38348"/>
                  </a:lnTo>
                  <a:cubicBezTo>
                    <a:pt x="136538" y="30728"/>
                    <a:pt x="143205" y="24060"/>
                    <a:pt x="150825" y="22155"/>
                  </a:cubicBezTo>
                  <a:lnTo>
                    <a:pt x="201307" y="8820"/>
                  </a:lnTo>
                  <a:cubicBezTo>
                    <a:pt x="217500" y="3105"/>
                    <a:pt x="231788" y="12630"/>
                    <a:pt x="234645" y="2787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3" name="Freeform: Shape 112">
              <a:extLst>
                <a:ext uri="{FF2B5EF4-FFF2-40B4-BE49-F238E27FC236}">
                  <a16:creationId xmlns:a16="http://schemas.microsoft.com/office/drawing/2014/main" id="{2F27D1C3-11F1-412C-BB37-C34B0917E124}"/>
                </a:ext>
              </a:extLst>
            </p:cNvPr>
            <p:cNvSpPr/>
            <p:nvPr/>
          </p:nvSpPr>
          <p:spPr>
            <a:xfrm>
              <a:off x="16376490" y="8152923"/>
              <a:ext cx="600075" cy="1943100"/>
            </a:xfrm>
            <a:custGeom>
              <a:avLst/>
              <a:gdLst>
                <a:gd name="connsiteX0" fmla="*/ 7144 w 600075"/>
                <a:gd name="connsiteY0" fmla="*/ 1913096 h 1943100"/>
                <a:gd name="connsiteX1" fmla="*/ 89059 w 600075"/>
                <a:gd name="connsiteY1" fmla="*/ 1931194 h 1943100"/>
                <a:gd name="connsiteX2" fmla="*/ 117634 w 600075"/>
                <a:gd name="connsiteY2" fmla="*/ 1937861 h 1943100"/>
                <a:gd name="connsiteX3" fmla="*/ 250031 w 600075"/>
                <a:gd name="connsiteY3" fmla="*/ 1350169 h 1943100"/>
                <a:gd name="connsiteX4" fmla="*/ 306229 w 600075"/>
                <a:gd name="connsiteY4" fmla="*/ 1104424 h 1943100"/>
                <a:gd name="connsiteX5" fmla="*/ 329088 w 600075"/>
                <a:gd name="connsiteY5" fmla="*/ 1022509 h 1943100"/>
                <a:gd name="connsiteX6" fmla="*/ 329088 w 600075"/>
                <a:gd name="connsiteY6" fmla="*/ 1022509 h 1943100"/>
                <a:gd name="connsiteX7" fmla="*/ 508159 w 600075"/>
                <a:gd name="connsiteY7" fmla="*/ 384334 h 1943100"/>
                <a:gd name="connsiteX8" fmla="*/ 544354 w 600075"/>
                <a:gd name="connsiteY8" fmla="*/ 352901 h 1943100"/>
                <a:gd name="connsiteX9" fmla="*/ 595788 w 600075"/>
                <a:gd name="connsiteY9" fmla="*/ 74771 h 1943100"/>
                <a:gd name="connsiteX10" fmla="*/ 284321 w 600075"/>
                <a:gd name="connsiteY10" fmla="*/ 7144 h 1943100"/>
                <a:gd name="connsiteX11" fmla="*/ 281463 w 600075"/>
                <a:gd name="connsiteY11" fmla="*/ 12859 h 1943100"/>
                <a:gd name="connsiteX12" fmla="*/ 103346 w 600075"/>
                <a:gd name="connsiteY12" fmla="*/ 909161 h 1943100"/>
                <a:gd name="connsiteX13" fmla="*/ 103346 w 600075"/>
                <a:gd name="connsiteY13" fmla="*/ 909161 h 1943100"/>
                <a:gd name="connsiteX14" fmla="*/ 98584 w 600075"/>
                <a:gd name="connsiteY14" fmla="*/ 1076801 h 1943100"/>
                <a:gd name="connsiteX15" fmla="*/ 24288 w 600075"/>
                <a:gd name="connsiteY15" fmla="*/ 1498759 h 1943100"/>
                <a:gd name="connsiteX16" fmla="*/ 7144 w 600075"/>
                <a:gd name="connsiteY16" fmla="*/ 1913096 h 194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0075" h="1943100">
                  <a:moveTo>
                    <a:pt x="7144" y="1913096"/>
                  </a:moveTo>
                  <a:lnTo>
                    <a:pt x="89059" y="1931194"/>
                  </a:lnTo>
                  <a:lnTo>
                    <a:pt x="117634" y="1937861"/>
                  </a:lnTo>
                  <a:cubicBezTo>
                    <a:pt x="121444" y="1777841"/>
                    <a:pt x="173831" y="1574006"/>
                    <a:pt x="250031" y="1350169"/>
                  </a:cubicBezTo>
                  <a:cubicBezTo>
                    <a:pt x="262413" y="1252061"/>
                    <a:pt x="279559" y="1167289"/>
                    <a:pt x="306229" y="1104424"/>
                  </a:cubicBezTo>
                  <a:lnTo>
                    <a:pt x="329088" y="1022509"/>
                  </a:lnTo>
                  <a:cubicBezTo>
                    <a:pt x="329088" y="1022509"/>
                    <a:pt x="329088" y="1022509"/>
                    <a:pt x="329088" y="1022509"/>
                  </a:cubicBezTo>
                  <a:lnTo>
                    <a:pt x="508159" y="384334"/>
                  </a:lnTo>
                  <a:lnTo>
                    <a:pt x="544354" y="352901"/>
                  </a:lnTo>
                  <a:lnTo>
                    <a:pt x="595788" y="74771"/>
                  </a:lnTo>
                  <a:lnTo>
                    <a:pt x="284321" y="7144"/>
                  </a:lnTo>
                  <a:cubicBezTo>
                    <a:pt x="283369" y="9049"/>
                    <a:pt x="282416" y="10954"/>
                    <a:pt x="281463" y="12859"/>
                  </a:cubicBezTo>
                  <a:cubicBezTo>
                    <a:pt x="197644" y="191928"/>
                    <a:pt x="122396" y="570071"/>
                    <a:pt x="103346" y="909161"/>
                  </a:cubicBezTo>
                  <a:cubicBezTo>
                    <a:pt x="103346" y="909161"/>
                    <a:pt x="103346" y="909161"/>
                    <a:pt x="103346" y="909161"/>
                  </a:cubicBezTo>
                  <a:cubicBezTo>
                    <a:pt x="100488" y="966311"/>
                    <a:pt x="98584" y="1022509"/>
                    <a:pt x="98584" y="1076801"/>
                  </a:cubicBezTo>
                  <a:cubicBezTo>
                    <a:pt x="40481" y="1213009"/>
                    <a:pt x="13811" y="1353026"/>
                    <a:pt x="24288" y="1498759"/>
                  </a:cubicBezTo>
                  <a:lnTo>
                    <a:pt x="7144" y="1913096"/>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4" name="Freeform: Shape 113">
              <a:extLst>
                <a:ext uri="{FF2B5EF4-FFF2-40B4-BE49-F238E27FC236}">
                  <a16:creationId xmlns:a16="http://schemas.microsoft.com/office/drawing/2014/main" id="{91D720A0-361E-4321-82B1-F4CD54002AF5}"/>
                </a:ext>
              </a:extLst>
            </p:cNvPr>
            <p:cNvSpPr/>
            <p:nvPr/>
          </p:nvSpPr>
          <p:spPr>
            <a:xfrm>
              <a:off x="16912675" y="8194833"/>
              <a:ext cx="514350" cy="1828800"/>
            </a:xfrm>
            <a:custGeom>
              <a:avLst/>
              <a:gdLst>
                <a:gd name="connsiteX0" fmla="*/ 7217 w 514350"/>
                <a:gd name="connsiteY0" fmla="*/ 277654 h 1828800"/>
                <a:gd name="connsiteX1" fmla="*/ 7217 w 514350"/>
                <a:gd name="connsiteY1" fmla="*/ 287179 h 1828800"/>
                <a:gd name="connsiteX2" fmla="*/ 8170 w 514350"/>
                <a:gd name="connsiteY2" fmla="*/ 310991 h 1828800"/>
                <a:gd name="connsiteX3" fmla="*/ 43412 w 514350"/>
                <a:gd name="connsiteY3" fmla="*/ 350043 h 1828800"/>
                <a:gd name="connsiteX4" fmla="*/ 103420 w 514350"/>
                <a:gd name="connsiteY4" fmla="*/ 999649 h 1828800"/>
                <a:gd name="connsiteX5" fmla="*/ 114849 w 514350"/>
                <a:gd name="connsiteY5" fmla="*/ 1035843 h 1828800"/>
                <a:gd name="connsiteX6" fmla="*/ 173904 w 514350"/>
                <a:gd name="connsiteY6" fmla="*/ 1147286 h 1828800"/>
                <a:gd name="connsiteX7" fmla="*/ 178667 w 514350"/>
                <a:gd name="connsiteY7" fmla="*/ 1156811 h 1828800"/>
                <a:gd name="connsiteX8" fmla="*/ 409172 w 514350"/>
                <a:gd name="connsiteY8" fmla="*/ 1826419 h 1828800"/>
                <a:gd name="connsiteX9" fmla="*/ 429174 w 514350"/>
                <a:gd name="connsiteY9" fmla="*/ 1822609 h 1828800"/>
                <a:gd name="connsiteX10" fmla="*/ 507279 w 514350"/>
                <a:gd name="connsiteY10" fmla="*/ 1809274 h 1828800"/>
                <a:gd name="connsiteX11" fmla="*/ 442510 w 514350"/>
                <a:gd name="connsiteY11" fmla="*/ 1243489 h 1828800"/>
                <a:gd name="connsiteX12" fmla="*/ 440604 w 514350"/>
                <a:gd name="connsiteY12" fmla="*/ 1226344 h 1828800"/>
                <a:gd name="connsiteX13" fmla="*/ 328210 w 514350"/>
                <a:gd name="connsiteY13" fmla="*/ 1004411 h 1828800"/>
                <a:gd name="connsiteX14" fmla="*/ 314874 w 514350"/>
                <a:gd name="connsiteY14" fmla="*/ 7144 h 1828800"/>
                <a:gd name="connsiteX15" fmla="*/ 31982 w 514350"/>
                <a:gd name="connsiteY15" fmla="*/ 47149 h 1828800"/>
                <a:gd name="connsiteX16" fmla="*/ 22457 w 514350"/>
                <a:gd name="connsiteY16" fmla="*/ 109061 h 1828800"/>
                <a:gd name="connsiteX17" fmla="*/ 7217 w 514350"/>
                <a:gd name="connsiteY17" fmla="*/ 277654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4350" h="1828800">
                  <a:moveTo>
                    <a:pt x="7217" y="277654"/>
                  </a:moveTo>
                  <a:lnTo>
                    <a:pt x="7217" y="287179"/>
                  </a:lnTo>
                  <a:cubicBezTo>
                    <a:pt x="7217" y="294799"/>
                    <a:pt x="8170" y="303371"/>
                    <a:pt x="8170" y="310991"/>
                  </a:cubicBezTo>
                  <a:cubicBezTo>
                    <a:pt x="9122" y="318611"/>
                    <a:pt x="43412" y="342424"/>
                    <a:pt x="43412" y="350043"/>
                  </a:cubicBezTo>
                  <a:cubicBezTo>
                    <a:pt x="56747" y="553879"/>
                    <a:pt x="78654" y="812959"/>
                    <a:pt x="103420" y="999649"/>
                  </a:cubicBezTo>
                  <a:cubicBezTo>
                    <a:pt x="104372" y="1012031"/>
                    <a:pt x="108182" y="1025366"/>
                    <a:pt x="114849" y="1035843"/>
                  </a:cubicBezTo>
                  <a:lnTo>
                    <a:pt x="173904" y="1147286"/>
                  </a:lnTo>
                  <a:cubicBezTo>
                    <a:pt x="175810" y="1150144"/>
                    <a:pt x="176762" y="1153954"/>
                    <a:pt x="178667" y="1156811"/>
                  </a:cubicBezTo>
                  <a:lnTo>
                    <a:pt x="409172" y="1826419"/>
                  </a:lnTo>
                  <a:lnTo>
                    <a:pt x="429174" y="1822609"/>
                  </a:lnTo>
                  <a:lnTo>
                    <a:pt x="507279" y="1809274"/>
                  </a:lnTo>
                  <a:cubicBezTo>
                    <a:pt x="468227" y="1687354"/>
                    <a:pt x="450129" y="1486376"/>
                    <a:pt x="442510" y="1243489"/>
                  </a:cubicBezTo>
                  <a:cubicBezTo>
                    <a:pt x="442510" y="1237774"/>
                    <a:pt x="441557" y="1232059"/>
                    <a:pt x="440604" y="1226344"/>
                  </a:cubicBezTo>
                  <a:cubicBezTo>
                    <a:pt x="422507" y="1145381"/>
                    <a:pt x="379645" y="1073944"/>
                    <a:pt x="328210" y="1004411"/>
                  </a:cubicBezTo>
                  <a:cubicBezTo>
                    <a:pt x="378692" y="671036"/>
                    <a:pt x="409172" y="220504"/>
                    <a:pt x="314874" y="7144"/>
                  </a:cubicBezTo>
                  <a:lnTo>
                    <a:pt x="31982" y="47149"/>
                  </a:lnTo>
                  <a:cubicBezTo>
                    <a:pt x="31029" y="61436"/>
                    <a:pt x="27220" y="82391"/>
                    <a:pt x="22457" y="109061"/>
                  </a:cubicBezTo>
                  <a:cubicBezTo>
                    <a:pt x="14837" y="150971"/>
                    <a:pt x="6264" y="207168"/>
                    <a:pt x="7217" y="277654"/>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5" name="Freeform: Shape 114">
              <a:extLst>
                <a:ext uri="{FF2B5EF4-FFF2-40B4-BE49-F238E27FC236}">
                  <a16:creationId xmlns:a16="http://schemas.microsoft.com/office/drawing/2014/main" id="{66FBF12E-90C1-468C-A1A4-2E314466772F}"/>
                </a:ext>
              </a:extLst>
            </p:cNvPr>
            <p:cNvSpPr/>
            <p:nvPr/>
          </p:nvSpPr>
          <p:spPr>
            <a:xfrm>
              <a:off x="16652715" y="7243518"/>
              <a:ext cx="581025" cy="1000125"/>
            </a:xfrm>
            <a:custGeom>
              <a:avLst/>
              <a:gdLst>
                <a:gd name="connsiteX0" fmla="*/ 7144 w 581025"/>
                <a:gd name="connsiteY0" fmla="*/ 193601 h 1000125"/>
                <a:gd name="connsiteX1" fmla="*/ 7144 w 581025"/>
                <a:gd name="connsiteY1" fmla="*/ 916549 h 1000125"/>
                <a:gd name="connsiteX2" fmla="*/ 32861 w 581025"/>
                <a:gd name="connsiteY2" fmla="*/ 936552 h 1000125"/>
                <a:gd name="connsiteX3" fmla="*/ 446246 w 581025"/>
                <a:gd name="connsiteY3" fmla="*/ 998464 h 1000125"/>
                <a:gd name="connsiteX4" fmla="*/ 573881 w 581025"/>
                <a:gd name="connsiteY4" fmla="*/ 958459 h 1000125"/>
                <a:gd name="connsiteX5" fmla="*/ 515779 w 581025"/>
                <a:gd name="connsiteY5" fmla="*/ 286947 h 1000125"/>
                <a:gd name="connsiteX6" fmla="*/ 543401 w 581025"/>
                <a:gd name="connsiteY6" fmla="*/ 184076 h 1000125"/>
                <a:gd name="connsiteX7" fmla="*/ 543401 w 581025"/>
                <a:gd name="connsiteY7" fmla="*/ 184076 h 1000125"/>
                <a:gd name="connsiteX8" fmla="*/ 574834 w 581025"/>
                <a:gd name="connsiteY8" fmla="*/ 65967 h 1000125"/>
                <a:gd name="connsiteX9" fmla="*/ 60484 w 581025"/>
                <a:gd name="connsiteY9" fmla="*/ 9769 h 1000125"/>
                <a:gd name="connsiteX10" fmla="*/ 7144 w 581025"/>
                <a:gd name="connsiteY10" fmla="*/ 193601 h 1000125"/>
                <a:gd name="connsiteX11" fmla="*/ 7144 w 581025"/>
                <a:gd name="connsiteY11" fmla="*/ 193601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1000125">
                  <a:moveTo>
                    <a:pt x="7144" y="193601"/>
                  </a:moveTo>
                  <a:cubicBezTo>
                    <a:pt x="120491" y="518404"/>
                    <a:pt x="87154" y="619369"/>
                    <a:pt x="7144" y="916549"/>
                  </a:cubicBezTo>
                  <a:cubicBezTo>
                    <a:pt x="13811" y="924169"/>
                    <a:pt x="22384" y="930837"/>
                    <a:pt x="32861" y="936552"/>
                  </a:cubicBezTo>
                  <a:cubicBezTo>
                    <a:pt x="114776" y="986082"/>
                    <a:pt x="311944" y="1010847"/>
                    <a:pt x="446246" y="998464"/>
                  </a:cubicBezTo>
                  <a:cubicBezTo>
                    <a:pt x="507206" y="992749"/>
                    <a:pt x="554831" y="980367"/>
                    <a:pt x="573881" y="958459"/>
                  </a:cubicBezTo>
                  <a:cubicBezTo>
                    <a:pt x="515779" y="698427"/>
                    <a:pt x="500538" y="592699"/>
                    <a:pt x="515779" y="286947"/>
                  </a:cubicBezTo>
                  <a:lnTo>
                    <a:pt x="543401" y="184076"/>
                  </a:lnTo>
                  <a:lnTo>
                    <a:pt x="543401" y="184076"/>
                  </a:lnTo>
                  <a:lnTo>
                    <a:pt x="574834" y="65967"/>
                  </a:lnTo>
                  <a:cubicBezTo>
                    <a:pt x="584359" y="43107"/>
                    <a:pt x="69056" y="-4518"/>
                    <a:pt x="60484" y="9769"/>
                  </a:cubicBezTo>
                  <a:lnTo>
                    <a:pt x="7144" y="193601"/>
                  </a:lnTo>
                  <a:cubicBezTo>
                    <a:pt x="7144" y="193601"/>
                    <a:pt x="7144" y="193601"/>
                    <a:pt x="7144" y="1936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6" name="Freeform: Shape 115">
              <a:extLst>
                <a:ext uri="{FF2B5EF4-FFF2-40B4-BE49-F238E27FC236}">
                  <a16:creationId xmlns:a16="http://schemas.microsoft.com/office/drawing/2014/main" id="{B323ED90-9D23-4CC9-8C4D-B16BB08EA93A}"/>
                </a:ext>
              </a:extLst>
            </p:cNvPr>
            <p:cNvSpPr/>
            <p:nvPr/>
          </p:nvSpPr>
          <p:spPr>
            <a:xfrm>
              <a:off x="17060154" y="7420451"/>
              <a:ext cx="171450" cy="828675"/>
            </a:xfrm>
            <a:custGeom>
              <a:avLst/>
              <a:gdLst>
                <a:gd name="connsiteX0" fmla="*/ 38808 w 171450"/>
                <a:gd name="connsiteY0" fmla="*/ 821531 h 828675"/>
                <a:gd name="connsiteX1" fmla="*/ 166443 w 171450"/>
                <a:gd name="connsiteY1" fmla="*/ 781526 h 828675"/>
                <a:gd name="connsiteX2" fmla="*/ 108341 w 171450"/>
                <a:gd name="connsiteY2" fmla="*/ 110014 h 828675"/>
                <a:gd name="connsiteX3" fmla="*/ 135962 w 171450"/>
                <a:gd name="connsiteY3" fmla="*/ 7144 h 828675"/>
                <a:gd name="connsiteX4" fmla="*/ 38808 w 171450"/>
                <a:gd name="connsiteY4" fmla="*/ 821531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828675">
                  <a:moveTo>
                    <a:pt x="38808" y="821531"/>
                  </a:moveTo>
                  <a:cubicBezTo>
                    <a:pt x="99768" y="815817"/>
                    <a:pt x="147393" y="803434"/>
                    <a:pt x="166443" y="781526"/>
                  </a:cubicBezTo>
                  <a:cubicBezTo>
                    <a:pt x="108341" y="521494"/>
                    <a:pt x="93100" y="415766"/>
                    <a:pt x="108341" y="110014"/>
                  </a:cubicBezTo>
                  <a:lnTo>
                    <a:pt x="135962" y="7144"/>
                  </a:lnTo>
                  <a:cubicBezTo>
                    <a:pt x="132153" y="16669"/>
                    <a:pt x="-68825" y="519589"/>
                    <a:pt x="38808" y="821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7" name="Freeform: Shape 116">
              <a:extLst>
                <a:ext uri="{FF2B5EF4-FFF2-40B4-BE49-F238E27FC236}">
                  <a16:creationId xmlns:a16="http://schemas.microsoft.com/office/drawing/2014/main" id="{82A038EF-2A38-47FF-82AC-4B15FEF0B37C}"/>
                </a:ext>
              </a:extLst>
            </p:cNvPr>
            <p:cNvSpPr/>
            <p:nvPr/>
          </p:nvSpPr>
          <p:spPr>
            <a:xfrm>
              <a:off x="16148342" y="6693693"/>
              <a:ext cx="571500" cy="742950"/>
            </a:xfrm>
            <a:custGeom>
              <a:avLst/>
              <a:gdLst>
                <a:gd name="connsiteX0" fmla="*/ 564857 w 571500"/>
                <a:gd name="connsiteY0" fmla="*/ 558641 h 742950"/>
                <a:gd name="connsiteX1" fmla="*/ 137185 w 571500"/>
                <a:gd name="connsiteY1" fmla="*/ 416719 h 742950"/>
                <a:gd name="connsiteX2" fmla="*/ 166712 w 571500"/>
                <a:gd name="connsiteY2" fmla="*/ 36671 h 742950"/>
                <a:gd name="connsiteX3" fmla="*/ 81940 w 571500"/>
                <a:gd name="connsiteY3" fmla="*/ 7144 h 742950"/>
                <a:gd name="connsiteX4" fmla="*/ 7645 w 571500"/>
                <a:gd name="connsiteY4" fmla="*/ 447199 h 742950"/>
                <a:gd name="connsiteX5" fmla="*/ 24790 w 571500"/>
                <a:gd name="connsiteY5" fmla="*/ 480536 h 742950"/>
                <a:gd name="connsiteX6" fmla="*/ 512470 w 571500"/>
                <a:gd name="connsiteY6" fmla="*/ 743426 h 742950"/>
                <a:gd name="connsiteX7" fmla="*/ 564857 w 571500"/>
                <a:gd name="connsiteY7" fmla="*/ 558641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742950">
                  <a:moveTo>
                    <a:pt x="564857" y="558641"/>
                  </a:moveTo>
                  <a:cubicBezTo>
                    <a:pt x="385787" y="484346"/>
                    <a:pt x="228624" y="426244"/>
                    <a:pt x="137185" y="416719"/>
                  </a:cubicBezTo>
                  <a:cubicBezTo>
                    <a:pt x="135280" y="266224"/>
                    <a:pt x="135280" y="119539"/>
                    <a:pt x="166712" y="36671"/>
                  </a:cubicBezTo>
                  <a:lnTo>
                    <a:pt x="81940" y="7144"/>
                  </a:lnTo>
                  <a:cubicBezTo>
                    <a:pt x="32410" y="184309"/>
                    <a:pt x="2882" y="335756"/>
                    <a:pt x="7645" y="447199"/>
                  </a:cubicBezTo>
                  <a:cubicBezTo>
                    <a:pt x="8597" y="460534"/>
                    <a:pt x="14312" y="472916"/>
                    <a:pt x="24790" y="480536"/>
                  </a:cubicBezTo>
                  <a:cubicBezTo>
                    <a:pt x="150520" y="572929"/>
                    <a:pt x="325780" y="658654"/>
                    <a:pt x="512470" y="743426"/>
                  </a:cubicBezTo>
                  <a:lnTo>
                    <a:pt x="564857" y="55864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8" name="Freeform: Shape 117">
              <a:extLst>
                <a:ext uri="{FF2B5EF4-FFF2-40B4-BE49-F238E27FC236}">
                  <a16:creationId xmlns:a16="http://schemas.microsoft.com/office/drawing/2014/main" id="{778E46ED-BEE6-4D8B-9BFB-1D7EC25E3A20}"/>
                </a:ext>
              </a:extLst>
            </p:cNvPr>
            <p:cNvSpPr/>
            <p:nvPr/>
          </p:nvSpPr>
          <p:spPr>
            <a:xfrm>
              <a:off x="17155635" y="7301388"/>
              <a:ext cx="323850" cy="990600"/>
            </a:xfrm>
            <a:custGeom>
              <a:avLst/>
              <a:gdLst>
                <a:gd name="connsiteX0" fmla="*/ 185262 w 323850"/>
                <a:gd name="connsiteY0" fmla="*/ 590074 h 990600"/>
                <a:gd name="connsiteX1" fmla="*/ 183356 w 323850"/>
                <a:gd name="connsiteY1" fmla="*/ 628174 h 990600"/>
                <a:gd name="connsiteX2" fmla="*/ 145256 w 323850"/>
                <a:gd name="connsiteY2" fmla="*/ 811054 h 990600"/>
                <a:gd name="connsiteX3" fmla="*/ 114777 w 323850"/>
                <a:gd name="connsiteY3" fmla="*/ 925354 h 990600"/>
                <a:gd name="connsiteX4" fmla="*/ 121444 w 323850"/>
                <a:gd name="connsiteY4" fmla="*/ 933926 h 990600"/>
                <a:gd name="connsiteX5" fmla="*/ 121444 w 323850"/>
                <a:gd name="connsiteY5" fmla="*/ 933926 h 990600"/>
                <a:gd name="connsiteX6" fmla="*/ 161449 w 323850"/>
                <a:gd name="connsiteY6" fmla="*/ 987267 h 990600"/>
                <a:gd name="connsiteX7" fmla="*/ 323374 w 323850"/>
                <a:gd name="connsiteY7" fmla="*/ 622459 h 990600"/>
                <a:gd name="connsiteX8" fmla="*/ 321469 w 323850"/>
                <a:gd name="connsiteY8" fmla="*/ 598646 h 990600"/>
                <a:gd name="connsiteX9" fmla="*/ 184310 w 323850"/>
                <a:gd name="connsiteY9" fmla="*/ 246221 h 990600"/>
                <a:gd name="connsiteX10" fmla="*/ 71914 w 323850"/>
                <a:gd name="connsiteY10" fmla="*/ 7144 h 990600"/>
                <a:gd name="connsiteX11" fmla="*/ 13812 w 323850"/>
                <a:gd name="connsiteY11" fmla="*/ 191929 h 990600"/>
                <a:gd name="connsiteX12" fmla="*/ 7144 w 323850"/>
                <a:gd name="connsiteY12" fmla="*/ 213836 h 990600"/>
                <a:gd name="connsiteX13" fmla="*/ 20479 w 323850"/>
                <a:gd name="connsiteY13" fmla="*/ 249079 h 990600"/>
                <a:gd name="connsiteX14" fmla="*/ 185262 w 323850"/>
                <a:gd name="connsiteY14" fmla="*/ 590074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850" h="990600">
                  <a:moveTo>
                    <a:pt x="185262" y="590074"/>
                  </a:moveTo>
                  <a:cubicBezTo>
                    <a:pt x="192881" y="602456"/>
                    <a:pt x="191929" y="616744"/>
                    <a:pt x="183356" y="628174"/>
                  </a:cubicBezTo>
                  <a:cubicBezTo>
                    <a:pt x="156687" y="665321"/>
                    <a:pt x="146210" y="731044"/>
                    <a:pt x="145256" y="811054"/>
                  </a:cubicBezTo>
                  <a:lnTo>
                    <a:pt x="114777" y="925354"/>
                  </a:lnTo>
                  <a:lnTo>
                    <a:pt x="121444" y="933926"/>
                  </a:lnTo>
                  <a:lnTo>
                    <a:pt x="121444" y="933926"/>
                  </a:lnTo>
                  <a:lnTo>
                    <a:pt x="161449" y="987267"/>
                  </a:lnTo>
                  <a:cubicBezTo>
                    <a:pt x="239554" y="849154"/>
                    <a:pt x="299562" y="724376"/>
                    <a:pt x="323374" y="622459"/>
                  </a:cubicBezTo>
                  <a:cubicBezTo>
                    <a:pt x="325279" y="614839"/>
                    <a:pt x="324327" y="606267"/>
                    <a:pt x="321469" y="598646"/>
                  </a:cubicBezTo>
                  <a:lnTo>
                    <a:pt x="184310" y="246221"/>
                  </a:lnTo>
                  <a:cubicBezTo>
                    <a:pt x="187166" y="150971"/>
                    <a:pt x="143352" y="73819"/>
                    <a:pt x="71914" y="7144"/>
                  </a:cubicBezTo>
                  <a:lnTo>
                    <a:pt x="13812" y="191929"/>
                  </a:lnTo>
                  <a:lnTo>
                    <a:pt x="7144" y="213836"/>
                  </a:lnTo>
                  <a:cubicBezTo>
                    <a:pt x="11906" y="226219"/>
                    <a:pt x="15716" y="237649"/>
                    <a:pt x="20479" y="249079"/>
                  </a:cubicBezTo>
                  <a:cubicBezTo>
                    <a:pt x="68104" y="371951"/>
                    <a:pt x="122397" y="486251"/>
                    <a:pt x="185262" y="59007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9" name="Freeform: Shape 118">
              <a:extLst>
                <a:ext uri="{FF2B5EF4-FFF2-40B4-BE49-F238E27FC236}">
                  <a16:creationId xmlns:a16="http://schemas.microsoft.com/office/drawing/2014/main" id="{ECBD2B98-F1E6-4F58-957A-5FA6F5A3FB24}"/>
                </a:ext>
              </a:extLst>
            </p:cNvPr>
            <p:cNvSpPr/>
            <p:nvPr/>
          </p:nvSpPr>
          <p:spPr>
            <a:xfrm>
              <a:off x="17161351" y="7485221"/>
              <a:ext cx="209550" cy="752475"/>
            </a:xfrm>
            <a:custGeom>
              <a:avLst/>
              <a:gdLst>
                <a:gd name="connsiteX0" fmla="*/ 179546 w 209550"/>
                <a:gd name="connsiteY0" fmla="*/ 406241 h 752475"/>
                <a:gd name="connsiteX1" fmla="*/ 177640 w 209550"/>
                <a:gd name="connsiteY1" fmla="*/ 444341 h 752475"/>
                <a:gd name="connsiteX2" fmla="*/ 139540 w 209550"/>
                <a:gd name="connsiteY2" fmla="*/ 627221 h 752475"/>
                <a:gd name="connsiteX3" fmla="*/ 109061 w 209550"/>
                <a:gd name="connsiteY3" fmla="*/ 741521 h 752475"/>
                <a:gd name="connsiteX4" fmla="*/ 115728 w 209550"/>
                <a:gd name="connsiteY4" fmla="*/ 750094 h 752475"/>
                <a:gd name="connsiteX5" fmla="*/ 115728 w 209550"/>
                <a:gd name="connsiteY5" fmla="*/ 750094 h 752475"/>
                <a:gd name="connsiteX6" fmla="*/ 158590 w 209550"/>
                <a:gd name="connsiteY6" fmla="*/ 625316 h 752475"/>
                <a:gd name="connsiteX7" fmla="*/ 209073 w 209550"/>
                <a:gd name="connsiteY7" fmla="*/ 415766 h 752475"/>
                <a:gd name="connsiteX8" fmla="*/ 207169 w 209550"/>
                <a:gd name="connsiteY8" fmla="*/ 395764 h 752475"/>
                <a:gd name="connsiteX9" fmla="*/ 7144 w 209550"/>
                <a:gd name="connsiteY9" fmla="*/ 7144 h 752475"/>
                <a:gd name="connsiteX10" fmla="*/ 13811 w 209550"/>
                <a:gd name="connsiteY10" fmla="*/ 65246 h 752475"/>
                <a:gd name="connsiteX11" fmla="*/ 179546 w 209550"/>
                <a:gd name="connsiteY11" fmla="*/ 4062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550" h="752475">
                  <a:moveTo>
                    <a:pt x="179546" y="406241"/>
                  </a:moveTo>
                  <a:cubicBezTo>
                    <a:pt x="187165" y="418624"/>
                    <a:pt x="186213" y="432911"/>
                    <a:pt x="177640" y="444341"/>
                  </a:cubicBezTo>
                  <a:cubicBezTo>
                    <a:pt x="150971" y="481489"/>
                    <a:pt x="140494" y="547211"/>
                    <a:pt x="139540" y="627221"/>
                  </a:cubicBezTo>
                  <a:lnTo>
                    <a:pt x="109061" y="741521"/>
                  </a:lnTo>
                  <a:lnTo>
                    <a:pt x="115728" y="750094"/>
                  </a:lnTo>
                  <a:lnTo>
                    <a:pt x="115728" y="750094"/>
                  </a:lnTo>
                  <a:lnTo>
                    <a:pt x="158590" y="625316"/>
                  </a:lnTo>
                  <a:lnTo>
                    <a:pt x="209073" y="415766"/>
                  </a:lnTo>
                  <a:cubicBezTo>
                    <a:pt x="210978" y="409099"/>
                    <a:pt x="210026" y="402431"/>
                    <a:pt x="207169" y="395764"/>
                  </a:cubicBezTo>
                  <a:lnTo>
                    <a:pt x="7144" y="7144"/>
                  </a:lnTo>
                  <a:lnTo>
                    <a:pt x="13811" y="65246"/>
                  </a:lnTo>
                  <a:cubicBezTo>
                    <a:pt x="62388" y="188119"/>
                    <a:pt x="116681" y="302419"/>
                    <a:pt x="179546" y="40624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0" name="Freeform: Shape 119">
              <a:extLst>
                <a:ext uri="{FF2B5EF4-FFF2-40B4-BE49-F238E27FC236}">
                  <a16:creationId xmlns:a16="http://schemas.microsoft.com/office/drawing/2014/main" id="{5F4D1D01-2DB9-489B-9BCC-727A99BC2BCA}"/>
                </a:ext>
              </a:extLst>
            </p:cNvPr>
            <p:cNvSpPr/>
            <p:nvPr/>
          </p:nvSpPr>
          <p:spPr>
            <a:xfrm>
              <a:off x="16667955" y="6699476"/>
              <a:ext cx="447675" cy="495300"/>
            </a:xfrm>
            <a:custGeom>
              <a:avLst/>
              <a:gdLst>
                <a:gd name="connsiteX0" fmla="*/ 10954 w 447675"/>
                <a:gd name="connsiteY0" fmla="*/ 389029 h 495300"/>
                <a:gd name="connsiteX1" fmla="*/ 50958 w 447675"/>
                <a:gd name="connsiteY1" fmla="*/ 473801 h 495300"/>
                <a:gd name="connsiteX2" fmla="*/ 60483 w 447675"/>
                <a:gd name="connsiteY2" fmla="*/ 484279 h 495300"/>
                <a:gd name="connsiteX3" fmla="*/ 88106 w 447675"/>
                <a:gd name="connsiteY3" fmla="*/ 489993 h 495300"/>
                <a:gd name="connsiteX4" fmla="*/ 161448 w 447675"/>
                <a:gd name="connsiteY4" fmla="*/ 450941 h 495300"/>
                <a:gd name="connsiteX5" fmla="*/ 194786 w 447675"/>
                <a:gd name="connsiteY5" fmla="*/ 449988 h 495300"/>
                <a:gd name="connsiteX6" fmla="*/ 307181 w 447675"/>
                <a:gd name="connsiteY6" fmla="*/ 446179 h 495300"/>
                <a:gd name="connsiteX7" fmla="*/ 435769 w 447675"/>
                <a:gd name="connsiteY7" fmla="*/ 295683 h 495300"/>
                <a:gd name="connsiteX8" fmla="*/ 436721 w 447675"/>
                <a:gd name="connsiteY8" fmla="*/ 157571 h 495300"/>
                <a:gd name="connsiteX9" fmla="*/ 429102 w 447675"/>
                <a:gd name="connsiteY9" fmla="*/ 128996 h 495300"/>
                <a:gd name="connsiteX10" fmla="*/ 395764 w 447675"/>
                <a:gd name="connsiteY10" fmla="*/ 77561 h 495300"/>
                <a:gd name="connsiteX11" fmla="*/ 330041 w 447675"/>
                <a:gd name="connsiteY11" fmla="*/ 24221 h 495300"/>
                <a:gd name="connsiteX12" fmla="*/ 176689 w 447675"/>
                <a:gd name="connsiteY12" fmla="*/ 10886 h 495300"/>
                <a:gd name="connsiteX13" fmla="*/ 67152 w 447675"/>
                <a:gd name="connsiteY13" fmla="*/ 66131 h 495300"/>
                <a:gd name="connsiteX14" fmla="*/ 15716 w 447675"/>
                <a:gd name="connsiteY14" fmla="*/ 177573 h 495300"/>
                <a:gd name="connsiteX15" fmla="*/ 16669 w 447675"/>
                <a:gd name="connsiteY15" fmla="*/ 209958 h 495300"/>
                <a:gd name="connsiteX16" fmla="*/ 8096 w 447675"/>
                <a:gd name="connsiteY16" fmla="*/ 363311 h 495300"/>
                <a:gd name="connsiteX17" fmla="*/ 10954 w 447675"/>
                <a:gd name="connsiteY17" fmla="*/ 389029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7675" h="495300">
                  <a:moveTo>
                    <a:pt x="10954" y="389029"/>
                  </a:moveTo>
                  <a:lnTo>
                    <a:pt x="50958" y="473801"/>
                  </a:lnTo>
                  <a:cubicBezTo>
                    <a:pt x="53816" y="477611"/>
                    <a:pt x="56673" y="481421"/>
                    <a:pt x="60483" y="484279"/>
                  </a:cubicBezTo>
                  <a:cubicBezTo>
                    <a:pt x="69056" y="491898"/>
                    <a:pt x="78581" y="493804"/>
                    <a:pt x="88106" y="489993"/>
                  </a:cubicBezTo>
                  <a:cubicBezTo>
                    <a:pt x="115729" y="471896"/>
                    <a:pt x="140494" y="458561"/>
                    <a:pt x="161448" y="450941"/>
                  </a:cubicBezTo>
                  <a:cubicBezTo>
                    <a:pt x="171927" y="447131"/>
                    <a:pt x="184308" y="447131"/>
                    <a:pt x="194786" y="449988"/>
                  </a:cubicBezTo>
                  <a:cubicBezTo>
                    <a:pt x="229077" y="459513"/>
                    <a:pt x="265271" y="459513"/>
                    <a:pt x="307181" y="446179"/>
                  </a:cubicBezTo>
                  <a:cubicBezTo>
                    <a:pt x="371952" y="409031"/>
                    <a:pt x="416719" y="359501"/>
                    <a:pt x="435769" y="295683"/>
                  </a:cubicBezTo>
                  <a:cubicBezTo>
                    <a:pt x="443389" y="245201"/>
                    <a:pt x="444341" y="198529"/>
                    <a:pt x="436721" y="157571"/>
                  </a:cubicBezTo>
                  <a:cubicBezTo>
                    <a:pt x="434816" y="147093"/>
                    <a:pt x="432911" y="137568"/>
                    <a:pt x="429102" y="128996"/>
                  </a:cubicBezTo>
                  <a:cubicBezTo>
                    <a:pt x="419577" y="109946"/>
                    <a:pt x="408146" y="92801"/>
                    <a:pt x="395764" y="77561"/>
                  </a:cubicBezTo>
                  <a:cubicBezTo>
                    <a:pt x="377666" y="55654"/>
                    <a:pt x="355758" y="37556"/>
                    <a:pt x="330041" y="24221"/>
                  </a:cubicBezTo>
                  <a:cubicBezTo>
                    <a:pt x="280511" y="7076"/>
                    <a:pt x="229077" y="3266"/>
                    <a:pt x="176689" y="10886"/>
                  </a:cubicBezTo>
                  <a:cubicBezTo>
                    <a:pt x="130969" y="21363"/>
                    <a:pt x="94773" y="40413"/>
                    <a:pt x="67152" y="66131"/>
                  </a:cubicBezTo>
                  <a:cubicBezTo>
                    <a:pt x="39529" y="93754"/>
                    <a:pt x="22383" y="130901"/>
                    <a:pt x="15716" y="177573"/>
                  </a:cubicBezTo>
                  <a:cubicBezTo>
                    <a:pt x="16669" y="188051"/>
                    <a:pt x="16669" y="199481"/>
                    <a:pt x="16669" y="209958"/>
                  </a:cubicBezTo>
                  <a:cubicBezTo>
                    <a:pt x="16669" y="256631"/>
                    <a:pt x="12858" y="308066"/>
                    <a:pt x="8096" y="363311"/>
                  </a:cubicBezTo>
                  <a:cubicBezTo>
                    <a:pt x="6191" y="372836"/>
                    <a:pt x="7144" y="381408"/>
                    <a:pt x="10954" y="38902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1" name="Freeform: Shape 120">
              <a:extLst>
                <a:ext uri="{FF2B5EF4-FFF2-40B4-BE49-F238E27FC236}">
                  <a16:creationId xmlns:a16="http://schemas.microsoft.com/office/drawing/2014/main" id="{5D256399-C024-4DBC-B0CB-71DA1258C152}"/>
                </a:ext>
              </a:extLst>
            </p:cNvPr>
            <p:cNvSpPr/>
            <p:nvPr/>
          </p:nvSpPr>
          <p:spPr>
            <a:xfrm>
              <a:off x="16677480" y="6698524"/>
              <a:ext cx="438150" cy="495300"/>
            </a:xfrm>
            <a:custGeom>
              <a:avLst/>
              <a:gdLst>
                <a:gd name="connsiteX0" fmla="*/ 47148 w 438150"/>
                <a:gd name="connsiteY0" fmla="*/ 278538 h 495300"/>
                <a:gd name="connsiteX1" fmla="*/ 47148 w 438150"/>
                <a:gd name="connsiteY1" fmla="*/ 336641 h 495300"/>
                <a:gd name="connsiteX2" fmla="*/ 33814 w 438150"/>
                <a:gd name="connsiteY2" fmla="*/ 405221 h 495300"/>
                <a:gd name="connsiteX3" fmla="*/ 47148 w 438150"/>
                <a:gd name="connsiteY3" fmla="*/ 471896 h 495300"/>
                <a:gd name="connsiteX4" fmla="*/ 51911 w 438150"/>
                <a:gd name="connsiteY4" fmla="*/ 485231 h 495300"/>
                <a:gd name="connsiteX5" fmla="*/ 79534 w 438150"/>
                <a:gd name="connsiteY5" fmla="*/ 490946 h 495300"/>
                <a:gd name="connsiteX6" fmla="*/ 152877 w 438150"/>
                <a:gd name="connsiteY6" fmla="*/ 451894 h 495300"/>
                <a:gd name="connsiteX7" fmla="*/ 186214 w 438150"/>
                <a:gd name="connsiteY7" fmla="*/ 450941 h 495300"/>
                <a:gd name="connsiteX8" fmla="*/ 298609 w 438150"/>
                <a:gd name="connsiteY8" fmla="*/ 447131 h 495300"/>
                <a:gd name="connsiteX9" fmla="*/ 427196 w 438150"/>
                <a:gd name="connsiteY9" fmla="*/ 296636 h 495300"/>
                <a:gd name="connsiteX10" fmla="*/ 428148 w 438150"/>
                <a:gd name="connsiteY10" fmla="*/ 158523 h 495300"/>
                <a:gd name="connsiteX11" fmla="*/ 388144 w 438150"/>
                <a:gd name="connsiteY11" fmla="*/ 86133 h 495300"/>
                <a:gd name="connsiteX12" fmla="*/ 387191 w 438150"/>
                <a:gd name="connsiteY12" fmla="*/ 77561 h 495300"/>
                <a:gd name="connsiteX13" fmla="*/ 321469 w 438150"/>
                <a:gd name="connsiteY13" fmla="*/ 24221 h 495300"/>
                <a:gd name="connsiteX14" fmla="*/ 168116 w 438150"/>
                <a:gd name="connsiteY14" fmla="*/ 10886 h 495300"/>
                <a:gd name="connsiteX15" fmla="*/ 58579 w 438150"/>
                <a:gd name="connsiteY15" fmla="*/ 66131 h 495300"/>
                <a:gd name="connsiteX16" fmla="*/ 7144 w 438150"/>
                <a:gd name="connsiteY16" fmla="*/ 177573 h 495300"/>
                <a:gd name="connsiteX17" fmla="*/ 8096 w 438150"/>
                <a:gd name="connsiteY17" fmla="*/ 209958 h 495300"/>
                <a:gd name="connsiteX18" fmla="*/ 36671 w 438150"/>
                <a:gd name="connsiteY18" fmla="*/ 220436 h 495300"/>
                <a:gd name="connsiteX19" fmla="*/ 47148 w 438150"/>
                <a:gd name="connsiteY19" fmla="*/ 2785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150" h="495300">
                  <a:moveTo>
                    <a:pt x="47148" y="278538"/>
                  </a:moveTo>
                  <a:cubicBezTo>
                    <a:pt x="54769" y="297588"/>
                    <a:pt x="54769" y="317591"/>
                    <a:pt x="47148" y="336641"/>
                  </a:cubicBezTo>
                  <a:cubicBezTo>
                    <a:pt x="38577" y="357596"/>
                    <a:pt x="33814" y="380456"/>
                    <a:pt x="33814" y="405221"/>
                  </a:cubicBezTo>
                  <a:cubicBezTo>
                    <a:pt x="33814" y="429033"/>
                    <a:pt x="38577" y="451894"/>
                    <a:pt x="47148" y="471896"/>
                  </a:cubicBezTo>
                  <a:cubicBezTo>
                    <a:pt x="49054" y="476658"/>
                    <a:pt x="50959" y="480469"/>
                    <a:pt x="51911" y="485231"/>
                  </a:cubicBezTo>
                  <a:cubicBezTo>
                    <a:pt x="60484" y="492851"/>
                    <a:pt x="70009" y="494756"/>
                    <a:pt x="79534" y="490946"/>
                  </a:cubicBezTo>
                  <a:cubicBezTo>
                    <a:pt x="107156" y="472848"/>
                    <a:pt x="131921" y="459513"/>
                    <a:pt x="152877" y="451894"/>
                  </a:cubicBezTo>
                  <a:cubicBezTo>
                    <a:pt x="163354" y="448083"/>
                    <a:pt x="175736" y="448083"/>
                    <a:pt x="186214" y="450941"/>
                  </a:cubicBezTo>
                  <a:cubicBezTo>
                    <a:pt x="220504" y="460466"/>
                    <a:pt x="256698" y="460466"/>
                    <a:pt x="298609" y="447131"/>
                  </a:cubicBezTo>
                  <a:cubicBezTo>
                    <a:pt x="363379" y="409983"/>
                    <a:pt x="408146" y="360454"/>
                    <a:pt x="427196" y="296636"/>
                  </a:cubicBezTo>
                  <a:cubicBezTo>
                    <a:pt x="434816" y="246154"/>
                    <a:pt x="435769" y="199481"/>
                    <a:pt x="428148" y="158523"/>
                  </a:cubicBezTo>
                  <a:cubicBezTo>
                    <a:pt x="405289" y="141379"/>
                    <a:pt x="391002" y="114708"/>
                    <a:pt x="388144" y="86133"/>
                  </a:cubicBezTo>
                  <a:cubicBezTo>
                    <a:pt x="388144" y="83276"/>
                    <a:pt x="387191" y="80419"/>
                    <a:pt x="387191" y="77561"/>
                  </a:cubicBezTo>
                  <a:cubicBezTo>
                    <a:pt x="369094" y="55654"/>
                    <a:pt x="347186" y="37556"/>
                    <a:pt x="321469" y="24221"/>
                  </a:cubicBezTo>
                  <a:cubicBezTo>
                    <a:pt x="271939" y="7076"/>
                    <a:pt x="220504" y="3266"/>
                    <a:pt x="168116" y="10886"/>
                  </a:cubicBezTo>
                  <a:cubicBezTo>
                    <a:pt x="122396" y="21363"/>
                    <a:pt x="86202" y="40413"/>
                    <a:pt x="58579" y="66131"/>
                  </a:cubicBezTo>
                  <a:cubicBezTo>
                    <a:pt x="30956" y="93754"/>
                    <a:pt x="13811" y="130901"/>
                    <a:pt x="7144" y="177573"/>
                  </a:cubicBezTo>
                  <a:cubicBezTo>
                    <a:pt x="8096" y="188051"/>
                    <a:pt x="8096" y="199481"/>
                    <a:pt x="8096" y="209958"/>
                  </a:cubicBezTo>
                  <a:cubicBezTo>
                    <a:pt x="16669" y="214721"/>
                    <a:pt x="26194" y="218531"/>
                    <a:pt x="36671" y="220436"/>
                  </a:cubicBezTo>
                  <a:cubicBezTo>
                    <a:pt x="34766" y="241391"/>
                    <a:pt x="39529" y="261394"/>
                    <a:pt x="47148" y="278538"/>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2" name="Freeform: Shape 121">
              <a:extLst>
                <a:ext uri="{FF2B5EF4-FFF2-40B4-BE49-F238E27FC236}">
                  <a16:creationId xmlns:a16="http://schemas.microsoft.com/office/drawing/2014/main" id="{7EA310E0-8854-4A11-911F-CF261B509591}"/>
                </a:ext>
              </a:extLst>
            </p:cNvPr>
            <p:cNvSpPr/>
            <p:nvPr/>
          </p:nvSpPr>
          <p:spPr>
            <a:xfrm>
              <a:off x="16799401" y="7128033"/>
              <a:ext cx="171450" cy="171450"/>
            </a:xfrm>
            <a:custGeom>
              <a:avLst/>
              <a:gdLst>
                <a:gd name="connsiteX0" fmla="*/ 163353 w 171450"/>
                <a:gd name="connsiteY0" fmla="*/ 14764 h 171450"/>
                <a:gd name="connsiteX1" fmla="*/ 172878 w 171450"/>
                <a:gd name="connsiteY1" fmla="*/ 167164 h 171450"/>
                <a:gd name="connsiteX2" fmla="*/ 7144 w 171450"/>
                <a:gd name="connsiteY2" fmla="*/ 157639 h 171450"/>
                <a:gd name="connsiteX3" fmla="*/ 10953 w 1714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171450" h="171450">
                  <a:moveTo>
                    <a:pt x="163353" y="14764"/>
                  </a:moveTo>
                  <a:lnTo>
                    <a:pt x="172878" y="167164"/>
                  </a:lnTo>
                  <a:lnTo>
                    <a:pt x="7144" y="157639"/>
                  </a:lnTo>
                  <a:lnTo>
                    <a:pt x="10953"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3" name="Freeform: Shape 122">
              <a:extLst>
                <a:ext uri="{FF2B5EF4-FFF2-40B4-BE49-F238E27FC236}">
                  <a16:creationId xmlns:a16="http://schemas.microsoft.com/office/drawing/2014/main" id="{806D74CA-2C12-4C38-B5FE-FB7BB1D00D73}"/>
                </a:ext>
              </a:extLst>
            </p:cNvPr>
            <p:cNvSpPr/>
            <p:nvPr/>
          </p:nvSpPr>
          <p:spPr>
            <a:xfrm>
              <a:off x="16654845" y="6665695"/>
              <a:ext cx="704850" cy="990600"/>
            </a:xfrm>
            <a:custGeom>
              <a:avLst/>
              <a:gdLst>
                <a:gd name="connsiteX0" fmla="*/ 16444 w 704850"/>
                <a:gd name="connsiteY0" fmla="*/ 133249 h 990600"/>
                <a:gd name="connsiteX1" fmla="*/ 86929 w 704850"/>
                <a:gd name="connsiteY1" fmla="*/ 92292 h 990600"/>
                <a:gd name="connsiteX2" fmla="*/ 86929 w 704850"/>
                <a:gd name="connsiteY2" fmla="*/ 92292 h 990600"/>
                <a:gd name="connsiteX3" fmla="*/ 177417 w 704850"/>
                <a:gd name="connsiteY3" fmla="*/ 7519 h 990600"/>
                <a:gd name="connsiteX4" fmla="*/ 220279 w 704850"/>
                <a:gd name="connsiteY4" fmla="*/ 17997 h 990600"/>
                <a:gd name="connsiteX5" fmla="*/ 262189 w 704850"/>
                <a:gd name="connsiteY5" fmla="*/ 17997 h 990600"/>
                <a:gd name="connsiteX6" fmla="*/ 326006 w 704850"/>
                <a:gd name="connsiteY6" fmla="*/ 8472 h 990600"/>
                <a:gd name="connsiteX7" fmla="*/ 422209 w 704850"/>
                <a:gd name="connsiteY7" fmla="*/ 94197 h 990600"/>
                <a:gd name="connsiteX8" fmla="*/ 425067 w 704850"/>
                <a:gd name="connsiteY8" fmla="*/ 114199 h 990600"/>
                <a:gd name="connsiteX9" fmla="*/ 466977 w 704850"/>
                <a:gd name="connsiteY9" fmla="*/ 188494 h 990600"/>
                <a:gd name="connsiteX10" fmla="*/ 540319 w 704850"/>
                <a:gd name="connsiteY10" fmla="*/ 331369 h 990600"/>
                <a:gd name="connsiteX11" fmla="*/ 540319 w 704850"/>
                <a:gd name="connsiteY11" fmla="*/ 343752 h 990600"/>
                <a:gd name="connsiteX12" fmla="*/ 572704 w 704850"/>
                <a:gd name="connsiteY12" fmla="*/ 408522 h 990600"/>
                <a:gd name="connsiteX13" fmla="*/ 668907 w 704850"/>
                <a:gd name="connsiteY13" fmla="*/ 579972 h 990600"/>
                <a:gd name="connsiteX14" fmla="*/ 664144 w 704850"/>
                <a:gd name="connsiteY14" fmla="*/ 622834 h 990600"/>
                <a:gd name="connsiteX15" fmla="*/ 700339 w 704850"/>
                <a:gd name="connsiteY15" fmla="*/ 749517 h 990600"/>
                <a:gd name="connsiteX16" fmla="*/ 470787 w 704850"/>
                <a:gd name="connsiteY16" fmla="*/ 984784 h 990600"/>
                <a:gd name="connsiteX17" fmla="*/ 387919 w 704850"/>
                <a:gd name="connsiteY17" fmla="*/ 972402 h 990600"/>
                <a:gd name="connsiteX18" fmla="*/ 307909 w 704850"/>
                <a:gd name="connsiteY18" fmla="*/ 966686 h 990600"/>
                <a:gd name="connsiteX19" fmla="*/ 213612 w 704850"/>
                <a:gd name="connsiteY19" fmla="*/ 961924 h 990600"/>
                <a:gd name="connsiteX20" fmla="*/ 37400 w 704850"/>
                <a:gd name="connsiteY20" fmla="*/ 756184 h 990600"/>
                <a:gd name="connsiteX21" fmla="*/ 78356 w 704850"/>
                <a:gd name="connsiteY21" fmla="*/ 599022 h 990600"/>
                <a:gd name="connsiteX22" fmla="*/ 86929 w 704850"/>
                <a:gd name="connsiteY22" fmla="*/ 500914 h 990600"/>
                <a:gd name="connsiteX23" fmla="*/ 73594 w 704850"/>
                <a:gd name="connsiteY23" fmla="*/ 434239 h 990600"/>
                <a:gd name="connsiteX24" fmla="*/ 86929 w 704850"/>
                <a:gd name="connsiteY24" fmla="*/ 365659 h 990600"/>
                <a:gd name="connsiteX25" fmla="*/ 86929 w 704850"/>
                <a:gd name="connsiteY25" fmla="*/ 307557 h 990600"/>
                <a:gd name="connsiteX26" fmla="*/ 73594 w 704850"/>
                <a:gd name="connsiteY26" fmla="*/ 250407 h 990600"/>
                <a:gd name="connsiteX27" fmla="*/ 16444 w 704850"/>
                <a:gd name="connsiteY27" fmla="*/ 133249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4850" h="990600">
                  <a:moveTo>
                    <a:pt x="16444" y="133249"/>
                  </a:moveTo>
                  <a:cubicBezTo>
                    <a:pt x="28827" y="106579"/>
                    <a:pt x="57402" y="91339"/>
                    <a:pt x="86929" y="92292"/>
                  </a:cubicBezTo>
                  <a:lnTo>
                    <a:pt x="86929" y="92292"/>
                  </a:lnTo>
                  <a:cubicBezTo>
                    <a:pt x="90739" y="44667"/>
                    <a:pt x="129792" y="7519"/>
                    <a:pt x="177417" y="7519"/>
                  </a:cubicBezTo>
                  <a:cubicBezTo>
                    <a:pt x="192656" y="7519"/>
                    <a:pt x="207896" y="11329"/>
                    <a:pt x="220279" y="17997"/>
                  </a:cubicBezTo>
                  <a:cubicBezTo>
                    <a:pt x="233614" y="24664"/>
                    <a:pt x="248854" y="24664"/>
                    <a:pt x="262189" y="17997"/>
                  </a:cubicBezTo>
                  <a:cubicBezTo>
                    <a:pt x="281239" y="9424"/>
                    <a:pt x="303146" y="4661"/>
                    <a:pt x="326006" y="8472"/>
                  </a:cubicBezTo>
                  <a:cubicBezTo>
                    <a:pt x="371727" y="14186"/>
                    <a:pt x="410779" y="49429"/>
                    <a:pt x="422209" y="94197"/>
                  </a:cubicBezTo>
                  <a:cubicBezTo>
                    <a:pt x="424114" y="100864"/>
                    <a:pt x="425067" y="107532"/>
                    <a:pt x="425067" y="114199"/>
                  </a:cubicBezTo>
                  <a:cubicBezTo>
                    <a:pt x="427925" y="143727"/>
                    <a:pt x="443164" y="170397"/>
                    <a:pt x="466977" y="188494"/>
                  </a:cubicBezTo>
                  <a:cubicBezTo>
                    <a:pt x="511744" y="220879"/>
                    <a:pt x="540319" y="272314"/>
                    <a:pt x="540319" y="331369"/>
                  </a:cubicBezTo>
                  <a:cubicBezTo>
                    <a:pt x="540319" y="335179"/>
                    <a:pt x="540319" y="338989"/>
                    <a:pt x="540319" y="343752"/>
                  </a:cubicBezTo>
                  <a:cubicBezTo>
                    <a:pt x="538414" y="369469"/>
                    <a:pt x="550796" y="395186"/>
                    <a:pt x="572704" y="408522"/>
                  </a:cubicBezTo>
                  <a:cubicBezTo>
                    <a:pt x="630807" y="443764"/>
                    <a:pt x="668907" y="506629"/>
                    <a:pt x="668907" y="579972"/>
                  </a:cubicBezTo>
                  <a:cubicBezTo>
                    <a:pt x="668907" y="594259"/>
                    <a:pt x="667002" y="608547"/>
                    <a:pt x="664144" y="622834"/>
                  </a:cubicBezTo>
                  <a:cubicBezTo>
                    <a:pt x="687004" y="659982"/>
                    <a:pt x="700339" y="702844"/>
                    <a:pt x="700339" y="749517"/>
                  </a:cubicBezTo>
                  <a:cubicBezTo>
                    <a:pt x="699387" y="875247"/>
                    <a:pt x="596517" y="980974"/>
                    <a:pt x="470787" y="984784"/>
                  </a:cubicBezTo>
                  <a:cubicBezTo>
                    <a:pt x="441259" y="985736"/>
                    <a:pt x="413637" y="980974"/>
                    <a:pt x="387919" y="972402"/>
                  </a:cubicBezTo>
                  <a:cubicBezTo>
                    <a:pt x="362202" y="963829"/>
                    <a:pt x="334579" y="962877"/>
                    <a:pt x="307909" y="966686"/>
                  </a:cubicBezTo>
                  <a:cubicBezTo>
                    <a:pt x="278381" y="971449"/>
                    <a:pt x="245996" y="970497"/>
                    <a:pt x="213612" y="961924"/>
                  </a:cubicBezTo>
                  <a:cubicBezTo>
                    <a:pt x="118362" y="937159"/>
                    <a:pt x="46925" y="854292"/>
                    <a:pt x="37400" y="756184"/>
                  </a:cubicBezTo>
                  <a:cubicBezTo>
                    <a:pt x="31684" y="697129"/>
                    <a:pt x="47877" y="642836"/>
                    <a:pt x="78356" y="599022"/>
                  </a:cubicBezTo>
                  <a:cubicBezTo>
                    <a:pt x="98359" y="570447"/>
                    <a:pt x="100264" y="533299"/>
                    <a:pt x="86929" y="500914"/>
                  </a:cubicBezTo>
                  <a:cubicBezTo>
                    <a:pt x="78356" y="479959"/>
                    <a:pt x="73594" y="458052"/>
                    <a:pt x="73594" y="434239"/>
                  </a:cubicBezTo>
                  <a:cubicBezTo>
                    <a:pt x="73594" y="410427"/>
                    <a:pt x="78356" y="386614"/>
                    <a:pt x="86929" y="365659"/>
                  </a:cubicBezTo>
                  <a:cubicBezTo>
                    <a:pt x="94550" y="347561"/>
                    <a:pt x="94550" y="326607"/>
                    <a:pt x="86929" y="307557"/>
                  </a:cubicBezTo>
                  <a:cubicBezTo>
                    <a:pt x="79309" y="289459"/>
                    <a:pt x="74546" y="270409"/>
                    <a:pt x="73594" y="250407"/>
                  </a:cubicBezTo>
                  <a:cubicBezTo>
                    <a:pt x="24064" y="241834"/>
                    <a:pt x="-10225" y="188494"/>
                    <a:pt x="16444" y="133249"/>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4" name="Freeform: Shape 123">
              <a:extLst>
                <a:ext uri="{FF2B5EF4-FFF2-40B4-BE49-F238E27FC236}">
                  <a16:creationId xmlns:a16="http://schemas.microsoft.com/office/drawing/2014/main" id="{04DACCD3-BE55-4095-ADCD-2CFD208FEEA5}"/>
                </a:ext>
              </a:extLst>
            </p:cNvPr>
            <p:cNvSpPr/>
            <p:nvPr/>
          </p:nvSpPr>
          <p:spPr>
            <a:xfrm>
              <a:off x="16965135" y="6913721"/>
              <a:ext cx="190500" cy="514350"/>
            </a:xfrm>
            <a:custGeom>
              <a:avLst/>
              <a:gdLst>
                <a:gd name="connsiteX0" fmla="*/ 7144 w 190500"/>
                <a:gd name="connsiteY0" fmla="*/ 7144 h 514350"/>
                <a:gd name="connsiteX1" fmla="*/ 20479 w 190500"/>
                <a:gd name="connsiteY1" fmla="*/ 17621 h 514350"/>
                <a:gd name="connsiteX2" fmla="*/ 31910 w 190500"/>
                <a:gd name="connsiteY2" fmla="*/ 30004 h 514350"/>
                <a:gd name="connsiteX3" fmla="*/ 51912 w 190500"/>
                <a:gd name="connsiteY3" fmla="*/ 57626 h 514350"/>
                <a:gd name="connsiteX4" fmla="*/ 79535 w 190500"/>
                <a:gd name="connsiteY4" fmla="*/ 118586 h 514350"/>
                <a:gd name="connsiteX5" fmla="*/ 89060 w 190500"/>
                <a:gd name="connsiteY5" fmla="*/ 185261 h 514350"/>
                <a:gd name="connsiteX6" fmla="*/ 90964 w 190500"/>
                <a:gd name="connsiteY6" fmla="*/ 253841 h 514350"/>
                <a:gd name="connsiteX7" fmla="*/ 99537 w 190500"/>
                <a:gd name="connsiteY7" fmla="*/ 322421 h 514350"/>
                <a:gd name="connsiteX8" fmla="*/ 115729 w 190500"/>
                <a:gd name="connsiteY8" fmla="*/ 390049 h 514350"/>
                <a:gd name="connsiteX9" fmla="*/ 141447 w 190500"/>
                <a:gd name="connsiteY9" fmla="*/ 454819 h 514350"/>
                <a:gd name="connsiteX10" fmla="*/ 184310 w 190500"/>
                <a:gd name="connsiteY10" fmla="*/ 508159 h 514350"/>
                <a:gd name="connsiteX11" fmla="*/ 146210 w 190500"/>
                <a:gd name="connsiteY11" fmla="*/ 451961 h 514350"/>
                <a:gd name="connsiteX12" fmla="*/ 124302 w 190500"/>
                <a:gd name="connsiteY12" fmla="*/ 387191 h 514350"/>
                <a:gd name="connsiteX13" fmla="*/ 102394 w 190500"/>
                <a:gd name="connsiteY13" fmla="*/ 252889 h 514350"/>
                <a:gd name="connsiteX14" fmla="*/ 99537 w 190500"/>
                <a:gd name="connsiteY14" fmla="*/ 184309 h 514350"/>
                <a:gd name="connsiteX15" fmla="*/ 88106 w 190500"/>
                <a:gd name="connsiteY15" fmla="*/ 115729 h 514350"/>
                <a:gd name="connsiteX16" fmla="*/ 56674 w 190500"/>
                <a:gd name="connsiteY16" fmla="*/ 53816 h 514350"/>
                <a:gd name="connsiteX17" fmla="*/ 33814 w 190500"/>
                <a:gd name="connsiteY17" fmla="*/ 28099 h 514350"/>
                <a:gd name="connsiteX18" fmla="*/ 7144 w 190500"/>
                <a:gd name="connsiteY1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514350">
                  <a:moveTo>
                    <a:pt x="7144" y="7144"/>
                  </a:moveTo>
                  <a:cubicBezTo>
                    <a:pt x="11906" y="10001"/>
                    <a:pt x="16669" y="13811"/>
                    <a:pt x="20479" y="17621"/>
                  </a:cubicBezTo>
                  <a:cubicBezTo>
                    <a:pt x="24289" y="21431"/>
                    <a:pt x="29052" y="25241"/>
                    <a:pt x="31910" y="30004"/>
                  </a:cubicBezTo>
                  <a:cubicBezTo>
                    <a:pt x="39529" y="38576"/>
                    <a:pt x="46197" y="48101"/>
                    <a:pt x="51912" y="57626"/>
                  </a:cubicBezTo>
                  <a:cubicBezTo>
                    <a:pt x="64294" y="76676"/>
                    <a:pt x="73819" y="97631"/>
                    <a:pt x="79535" y="118586"/>
                  </a:cubicBezTo>
                  <a:cubicBezTo>
                    <a:pt x="85249" y="140494"/>
                    <a:pt x="89060" y="162401"/>
                    <a:pt x="89060" y="185261"/>
                  </a:cubicBezTo>
                  <a:cubicBezTo>
                    <a:pt x="89060" y="208121"/>
                    <a:pt x="89060" y="230981"/>
                    <a:pt x="90964" y="253841"/>
                  </a:cubicBezTo>
                  <a:cubicBezTo>
                    <a:pt x="92869" y="276701"/>
                    <a:pt x="95727" y="299561"/>
                    <a:pt x="99537" y="322421"/>
                  </a:cubicBezTo>
                  <a:cubicBezTo>
                    <a:pt x="103347" y="345281"/>
                    <a:pt x="108110" y="368141"/>
                    <a:pt x="115729" y="390049"/>
                  </a:cubicBezTo>
                  <a:cubicBezTo>
                    <a:pt x="122397" y="411956"/>
                    <a:pt x="130969" y="433864"/>
                    <a:pt x="141447" y="454819"/>
                  </a:cubicBezTo>
                  <a:cubicBezTo>
                    <a:pt x="152877" y="474821"/>
                    <a:pt x="165260" y="494824"/>
                    <a:pt x="184310" y="508159"/>
                  </a:cubicBezTo>
                  <a:cubicBezTo>
                    <a:pt x="167164" y="492919"/>
                    <a:pt x="155735" y="472916"/>
                    <a:pt x="146210" y="451961"/>
                  </a:cubicBezTo>
                  <a:cubicBezTo>
                    <a:pt x="136685" y="431006"/>
                    <a:pt x="130016" y="410051"/>
                    <a:pt x="124302" y="387191"/>
                  </a:cubicBezTo>
                  <a:cubicBezTo>
                    <a:pt x="112872" y="343376"/>
                    <a:pt x="105252" y="298609"/>
                    <a:pt x="102394" y="252889"/>
                  </a:cubicBezTo>
                  <a:cubicBezTo>
                    <a:pt x="100489" y="230029"/>
                    <a:pt x="99537" y="208121"/>
                    <a:pt x="99537" y="184309"/>
                  </a:cubicBezTo>
                  <a:cubicBezTo>
                    <a:pt x="99537" y="160496"/>
                    <a:pt x="95727" y="137636"/>
                    <a:pt x="88106" y="115729"/>
                  </a:cubicBezTo>
                  <a:cubicBezTo>
                    <a:pt x="80487" y="93821"/>
                    <a:pt x="70010" y="72866"/>
                    <a:pt x="56674" y="53816"/>
                  </a:cubicBezTo>
                  <a:cubicBezTo>
                    <a:pt x="50006" y="44291"/>
                    <a:pt x="42387" y="35719"/>
                    <a:pt x="33814" y="28099"/>
                  </a:cubicBezTo>
                  <a:cubicBezTo>
                    <a:pt x="26194" y="19526"/>
                    <a:pt x="17622" y="11906"/>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5" name="Freeform: Shape 124">
              <a:extLst>
                <a:ext uri="{FF2B5EF4-FFF2-40B4-BE49-F238E27FC236}">
                  <a16:creationId xmlns:a16="http://schemas.microsoft.com/office/drawing/2014/main" id="{D879D1DA-8B89-4658-8149-C71D467AA3D5}"/>
                </a:ext>
              </a:extLst>
            </p:cNvPr>
            <p:cNvSpPr/>
            <p:nvPr/>
          </p:nvSpPr>
          <p:spPr>
            <a:xfrm>
              <a:off x="16821308" y="6859428"/>
              <a:ext cx="228600" cy="609600"/>
            </a:xfrm>
            <a:custGeom>
              <a:avLst/>
              <a:gdLst>
                <a:gd name="connsiteX0" fmla="*/ 7144 w 228600"/>
                <a:gd name="connsiteY0" fmla="*/ 7144 h 609600"/>
                <a:gd name="connsiteX1" fmla="*/ 23337 w 228600"/>
                <a:gd name="connsiteY1" fmla="*/ 19526 h 609600"/>
                <a:gd name="connsiteX2" fmla="*/ 37624 w 228600"/>
                <a:gd name="connsiteY2" fmla="*/ 33814 h 609600"/>
                <a:gd name="connsiteX3" fmla="*/ 62389 w 228600"/>
                <a:gd name="connsiteY3" fmla="*/ 66199 h 609600"/>
                <a:gd name="connsiteX4" fmla="*/ 95727 w 228600"/>
                <a:gd name="connsiteY4" fmla="*/ 139541 h 609600"/>
                <a:gd name="connsiteX5" fmla="*/ 107156 w 228600"/>
                <a:gd name="connsiteY5" fmla="*/ 219551 h 609600"/>
                <a:gd name="connsiteX6" fmla="*/ 110014 w 228600"/>
                <a:gd name="connsiteY6" fmla="*/ 302419 h 609600"/>
                <a:gd name="connsiteX7" fmla="*/ 120491 w 228600"/>
                <a:gd name="connsiteY7" fmla="*/ 384334 h 609600"/>
                <a:gd name="connsiteX8" fmla="*/ 139541 w 228600"/>
                <a:gd name="connsiteY8" fmla="*/ 465296 h 609600"/>
                <a:gd name="connsiteX9" fmla="*/ 170021 w 228600"/>
                <a:gd name="connsiteY9" fmla="*/ 542449 h 609600"/>
                <a:gd name="connsiteX10" fmla="*/ 221456 w 228600"/>
                <a:gd name="connsiteY10" fmla="*/ 606266 h 609600"/>
                <a:gd name="connsiteX11" fmla="*/ 175737 w 228600"/>
                <a:gd name="connsiteY11" fmla="*/ 539591 h 609600"/>
                <a:gd name="connsiteX12" fmla="*/ 149066 w 228600"/>
                <a:gd name="connsiteY12" fmla="*/ 462439 h 609600"/>
                <a:gd name="connsiteX13" fmla="*/ 122396 w 228600"/>
                <a:gd name="connsiteY13" fmla="*/ 301466 h 609600"/>
                <a:gd name="connsiteX14" fmla="*/ 118587 w 228600"/>
                <a:gd name="connsiteY14" fmla="*/ 219551 h 609600"/>
                <a:gd name="connsiteX15" fmla="*/ 105252 w 228600"/>
                <a:gd name="connsiteY15" fmla="*/ 137636 h 609600"/>
                <a:gd name="connsiteX16" fmla="*/ 68104 w 228600"/>
                <a:gd name="connsiteY16" fmla="*/ 63341 h 609600"/>
                <a:gd name="connsiteX17" fmla="*/ 41434 w 228600"/>
                <a:gd name="connsiteY17" fmla="*/ 31909 h 609600"/>
                <a:gd name="connsiteX18" fmla="*/ 7144 w 228600"/>
                <a:gd name="connsiteY18" fmla="*/ 7144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609600">
                  <a:moveTo>
                    <a:pt x="7144" y="7144"/>
                  </a:moveTo>
                  <a:cubicBezTo>
                    <a:pt x="12859" y="10001"/>
                    <a:pt x="18574" y="14764"/>
                    <a:pt x="23337" y="19526"/>
                  </a:cubicBezTo>
                  <a:cubicBezTo>
                    <a:pt x="28099" y="24289"/>
                    <a:pt x="32862" y="29051"/>
                    <a:pt x="37624" y="33814"/>
                  </a:cubicBezTo>
                  <a:cubicBezTo>
                    <a:pt x="47149" y="44291"/>
                    <a:pt x="54769" y="54769"/>
                    <a:pt x="62389" y="66199"/>
                  </a:cubicBezTo>
                  <a:cubicBezTo>
                    <a:pt x="76677" y="89059"/>
                    <a:pt x="88106" y="113824"/>
                    <a:pt x="95727" y="139541"/>
                  </a:cubicBezTo>
                  <a:cubicBezTo>
                    <a:pt x="102394" y="165259"/>
                    <a:pt x="107156" y="191929"/>
                    <a:pt x="107156" y="219551"/>
                  </a:cubicBezTo>
                  <a:cubicBezTo>
                    <a:pt x="107156" y="247174"/>
                    <a:pt x="107156" y="274796"/>
                    <a:pt x="110014" y="302419"/>
                  </a:cubicBezTo>
                  <a:cubicBezTo>
                    <a:pt x="111919" y="330041"/>
                    <a:pt x="115729" y="357664"/>
                    <a:pt x="120491" y="384334"/>
                  </a:cubicBezTo>
                  <a:cubicBezTo>
                    <a:pt x="125254" y="411004"/>
                    <a:pt x="130969" y="438626"/>
                    <a:pt x="139541" y="465296"/>
                  </a:cubicBezTo>
                  <a:cubicBezTo>
                    <a:pt x="147162" y="491966"/>
                    <a:pt x="156687" y="517684"/>
                    <a:pt x="170021" y="542449"/>
                  </a:cubicBezTo>
                  <a:cubicBezTo>
                    <a:pt x="183356" y="566261"/>
                    <a:pt x="198596" y="591026"/>
                    <a:pt x="221456" y="606266"/>
                  </a:cubicBezTo>
                  <a:cubicBezTo>
                    <a:pt x="200502" y="588169"/>
                    <a:pt x="187166" y="564356"/>
                    <a:pt x="175737" y="539591"/>
                  </a:cubicBezTo>
                  <a:cubicBezTo>
                    <a:pt x="164306" y="514826"/>
                    <a:pt x="155734" y="489109"/>
                    <a:pt x="149066" y="462439"/>
                  </a:cubicBezTo>
                  <a:cubicBezTo>
                    <a:pt x="134779" y="410051"/>
                    <a:pt x="126206" y="355759"/>
                    <a:pt x="122396" y="301466"/>
                  </a:cubicBezTo>
                  <a:cubicBezTo>
                    <a:pt x="119539" y="273844"/>
                    <a:pt x="119539" y="247174"/>
                    <a:pt x="118587" y="219551"/>
                  </a:cubicBezTo>
                  <a:cubicBezTo>
                    <a:pt x="118587" y="191929"/>
                    <a:pt x="113824" y="163354"/>
                    <a:pt x="105252" y="137636"/>
                  </a:cubicBezTo>
                  <a:cubicBezTo>
                    <a:pt x="96679" y="110966"/>
                    <a:pt x="84296" y="86201"/>
                    <a:pt x="68104" y="63341"/>
                  </a:cubicBezTo>
                  <a:cubicBezTo>
                    <a:pt x="59531" y="51911"/>
                    <a:pt x="50959" y="41434"/>
                    <a:pt x="41434" y="31909"/>
                  </a:cubicBezTo>
                  <a:cubicBezTo>
                    <a:pt x="30004" y="22384"/>
                    <a:pt x="20479" y="12859"/>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6" name="Freeform: Shape 125">
              <a:extLst>
                <a:ext uri="{FF2B5EF4-FFF2-40B4-BE49-F238E27FC236}">
                  <a16:creationId xmlns:a16="http://schemas.microsoft.com/office/drawing/2014/main" id="{394C934C-139F-49D0-85FB-7609030F701D}"/>
                </a:ext>
              </a:extLst>
            </p:cNvPr>
            <p:cNvSpPr/>
            <p:nvPr/>
          </p:nvSpPr>
          <p:spPr>
            <a:xfrm>
              <a:off x="17002283" y="8405336"/>
              <a:ext cx="228600" cy="133350"/>
            </a:xfrm>
            <a:custGeom>
              <a:avLst/>
              <a:gdLst>
                <a:gd name="connsiteX0" fmla="*/ 229077 w 228600"/>
                <a:gd name="connsiteY0" fmla="*/ 7144 h 133350"/>
                <a:gd name="connsiteX1" fmla="*/ 214789 w 228600"/>
                <a:gd name="connsiteY1" fmla="*/ 37624 h 133350"/>
                <a:gd name="connsiteX2" fmla="*/ 193834 w 228600"/>
                <a:gd name="connsiteY2" fmla="*/ 64294 h 133350"/>
                <a:gd name="connsiteX3" fmla="*/ 139541 w 228600"/>
                <a:gd name="connsiteY3" fmla="*/ 105251 h 133350"/>
                <a:gd name="connsiteX4" fmla="*/ 124302 w 228600"/>
                <a:gd name="connsiteY4" fmla="*/ 111919 h 133350"/>
                <a:gd name="connsiteX5" fmla="*/ 116681 w 228600"/>
                <a:gd name="connsiteY5" fmla="*/ 114776 h 133350"/>
                <a:gd name="connsiteX6" fmla="*/ 108109 w 228600"/>
                <a:gd name="connsiteY6" fmla="*/ 117634 h 133350"/>
                <a:gd name="connsiteX7" fmla="*/ 91916 w 228600"/>
                <a:gd name="connsiteY7" fmla="*/ 122396 h 133350"/>
                <a:gd name="connsiteX8" fmla="*/ 74771 w 228600"/>
                <a:gd name="connsiteY8" fmla="*/ 125253 h 133350"/>
                <a:gd name="connsiteX9" fmla="*/ 66199 w 228600"/>
                <a:gd name="connsiteY9" fmla="*/ 126206 h 133350"/>
                <a:gd name="connsiteX10" fmla="*/ 57627 w 228600"/>
                <a:gd name="connsiteY10" fmla="*/ 127159 h 133350"/>
                <a:gd name="connsiteX11" fmla="*/ 40481 w 228600"/>
                <a:gd name="connsiteY11" fmla="*/ 128111 h 133350"/>
                <a:gd name="connsiteX12" fmla="*/ 7144 w 228600"/>
                <a:gd name="connsiteY12" fmla="*/ 126206 h 133350"/>
                <a:gd name="connsiteX13" fmla="*/ 40481 w 228600"/>
                <a:gd name="connsiteY13" fmla="*/ 123349 h 133350"/>
                <a:gd name="connsiteX14" fmla="*/ 56674 w 228600"/>
                <a:gd name="connsiteY14" fmla="*/ 121444 h 133350"/>
                <a:gd name="connsiteX15" fmla="*/ 65246 w 228600"/>
                <a:gd name="connsiteY15" fmla="*/ 120491 h 133350"/>
                <a:gd name="connsiteX16" fmla="*/ 72866 w 228600"/>
                <a:gd name="connsiteY16" fmla="*/ 118586 h 133350"/>
                <a:gd name="connsiteX17" fmla="*/ 89059 w 228600"/>
                <a:gd name="connsiteY17" fmla="*/ 114776 h 133350"/>
                <a:gd name="connsiteX18" fmla="*/ 104299 w 228600"/>
                <a:gd name="connsiteY18" fmla="*/ 110014 h 133350"/>
                <a:gd name="connsiteX19" fmla="*/ 111919 w 228600"/>
                <a:gd name="connsiteY19" fmla="*/ 107156 h 133350"/>
                <a:gd name="connsiteX20" fmla="*/ 119539 w 228600"/>
                <a:gd name="connsiteY20" fmla="*/ 104299 h 133350"/>
                <a:gd name="connsiteX21" fmla="*/ 134779 w 228600"/>
                <a:gd name="connsiteY21" fmla="*/ 97631 h 133350"/>
                <a:gd name="connsiteX22" fmla="*/ 188119 w 228600"/>
                <a:gd name="connsiteY22" fmla="*/ 60484 h 133350"/>
                <a:gd name="connsiteX23" fmla="*/ 229077 w 228600"/>
                <a:gd name="connsiteY23" fmla="*/ 714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7" y="7144"/>
                  </a:moveTo>
                  <a:cubicBezTo>
                    <a:pt x="225266" y="17621"/>
                    <a:pt x="220504" y="28099"/>
                    <a:pt x="214789" y="37624"/>
                  </a:cubicBezTo>
                  <a:cubicBezTo>
                    <a:pt x="208121" y="47149"/>
                    <a:pt x="201454" y="55721"/>
                    <a:pt x="193834" y="64294"/>
                  </a:cubicBezTo>
                  <a:cubicBezTo>
                    <a:pt x="178594" y="81439"/>
                    <a:pt x="159544" y="94774"/>
                    <a:pt x="139541" y="105251"/>
                  </a:cubicBezTo>
                  <a:cubicBezTo>
                    <a:pt x="134779" y="108109"/>
                    <a:pt x="129064" y="110014"/>
                    <a:pt x="124302" y="111919"/>
                  </a:cubicBezTo>
                  <a:cubicBezTo>
                    <a:pt x="121444" y="112871"/>
                    <a:pt x="119539" y="113824"/>
                    <a:pt x="116681" y="114776"/>
                  </a:cubicBezTo>
                  <a:lnTo>
                    <a:pt x="108109" y="117634"/>
                  </a:lnTo>
                  <a:cubicBezTo>
                    <a:pt x="102394" y="119539"/>
                    <a:pt x="97631" y="121444"/>
                    <a:pt x="91916" y="122396"/>
                  </a:cubicBezTo>
                  <a:cubicBezTo>
                    <a:pt x="86202" y="123349"/>
                    <a:pt x="80487" y="124301"/>
                    <a:pt x="74771" y="125253"/>
                  </a:cubicBezTo>
                  <a:cubicBezTo>
                    <a:pt x="71914" y="125253"/>
                    <a:pt x="69056" y="126206"/>
                    <a:pt x="66199" y="126206"/>
                  </a:cubicBezTo>
                  <a:lnTo>
                    <a:pt x="57627" y="127159"/>
                  </a:lnTo>
                  <a:lnTo>
                    <a:pt x="40481" y="128111"/>
                  </a:lnTo>
                  <a:cubicBezTo>
                    <a:pt x="29052" y="128111"/>
                    <a:pt x="17621" y="127159"/>
                    <a:pt x="7144" y="126206"/>
                  </a:cubicBezTo>
                  <a:cubicBezTo>
                    <a:pt x="18574" y="125253"/>
                    <a:pt x="29052" y="125253"/>
                    <a:pt x="40481" y="123349"/>
                  </a:cubicBezTo>
                  <a:lnTo>
                    <a:pt x="56674" y="121444"/>
                  </a:lnTo>
                  <a:lnTo>
                    <a:pt x="65246" y="120491"/>
                  </a:lnTo>
                  <a:cubicBezTo>
                    <a:pt x="68104" y="119539"/>
                    <a:pt x="70962" y="119539"/>
                    <a:pt x="72866" y="118586"/>
                  </a:cubicBezTo>
                  <a:cubicBezTo>
                    <a:pt x="78581" y="117634"/>
                    <a:pt x="83344" y="115728"/>
                    <a:pt x="89059" y="114776"/>
                  </a:cubicBezTo>
                  <a:cubicBezTo>
                    <a:pt x="94774" y="112871"/>
                    <a:pt x="99537" y="110966"/>
                    <a:pt x="104299" y="110014"/>
                  </a:cubicBezTo>
                  <a:lnTo>
                    <a:pt x="111919" y="107156"/>
                  </a:lnTo>
                  <a:cubicBezTo>
                    <a:pt x="114777" y="106203"/>
                    <a:pt x="116681" y="105251"/>
                    <a:pt x="119539" y="104299"/>
                  </a:cubicBezTo>
                  <a:cubicBezTo>
                    <a:pt x="124302" y="102394"/>
                    <a:pt x="130016" y="100489"/>
                    <a:pt x="134779" y="97631"/>
                  </a:cubicBezTo>
                  <a:cubicBezTo>
                    <a:pt x="154781" y="88106"/>
                    <a:pt x="171927" y="74771"/>
                    <a:pt x="188119" y="60484"/>
                  </a:cubicBezTo>
                  <a:cubicBezTo>
                    <a:pt x="204312" y="44291"/>
                    <a:pt x="218599" y="26194"/>
                    <a:pt x="229077"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7" name="Freeform: Shape 126">
              <a:extLst>
                <a:ext uri="{FF2B5EF4-FFF2-40B4-BE49-F238E27FC236}">
                  <a16:creationId xmlns:a16="http://schemas.microsoft.com/office/drawing/2014/main" id="{ACCFBF23-90B9-4ED0-BCD8-B6AC168582F0}"/>
                </a:ext>
              </a:extLst>
            </p:cNvPr>
            <p:cNvSpPr/>
            <p:nvPr/>
          </p:nvSpPr>
          <p:spPr>
            <a:xfrm>
              <a:off x="16633665" y="8371046"/>
              <a:ext cx="228600" cy="133350"/>
            </a:xfrm>
            <a:custGeom>
              <a:avLst/>
              <a:gdLst>
                <a:gd name="connsiteX0" fmla="*/ 229076 w 228600"/>
                <a:gd name="connsiteY0" fmla="*/ 127159 h 133350"/>
                <a:gd name="connsiteX1" fmla="*/ 195738 w 228600"/>
                <a:gd name="connsiteY1" fmla="*/ 131922 h 133350"/>
                <a:gd name="connsiteX2" fmla="*/ 161448 w 228600"/>
                <a:gd name="connsiteY2" fmla="*/ 129064 h 133350"/>
                <a:gd name="connsiteX3" fmla="*/ 97631 w 228600"/>
                <a:gd name="connsiteY3" fmla="*/ 106204 h 133350"/>
                <a:gd name="connsiteX4" fmla="*/ 83344 w 228600"/>
                <a:gd name="connsiteY4" fmla="*/ 96679 h 133350"/>
                <a:gd name="connsiteX5" fmla="*/ 76676 w 228600"/>
                <a:gd name="connsiteY5" fmla="*/ 91916 h 133350"/>
                <a:gd name="connsiteX6" fmla="*/ 70009 w 228600"/>
                <a:gd name="connsiteY6" fmla="*/ 86202 h 133350"/>
                <a:gd name="connsiteX7" fmla="*/ 56673 w 228600"/>
                <a:gd name="connsiteY7" fmla="*/ 74772 h 133350"/>
                <a:gd name="connsiteX8" fmla="*/ 45244 w 228600"/>
                <a:gd name="connsiteY8" fmla="*/ 62389 h 133350"/>
                <a:gd name="connsiteX9" fmla="*/ 39529 w 228600"/>
                <a:gd name="connsiteY9" fmla="*/ 55722 h 133350"/>
                <a:gd name="connsiteX10" fmla="*/ 34766 w 228600"/>
                <a:gd name="connsiteY10" fmla="*/ 49054 h 133350"/>
                <a:gd name="connsiteX11" fmla="*/ 24288 w 228600"/>
                <a:gd name="connsiteY11" fmla="*/ 35719 h 133350"/>
                <a:gd name="connsiteX12" fmla="*/ 7144 w 228600"/>
                <a:gd name="connsiteY12" fmla="*/ 7144 h 133350"/>
                <a:gd name="connsiteX13" fmla="*/ 28098 w 228600"/>
                <a:gd name="connsiteY13" fmla="*/ 33814 h 133350"/>
                <a:gd name="connsiteX14" fmla="*/ 39529 w 228600"/>
                <a:gd name="connsiteY14" fmla="*/ 46197 h 133350"/>
                <a:gd name="connsiteX15" fmla="*/ 45244 w 228600"/>
                <a:gd name="connsiteY15" fmla="*/ 51911 h 133350"/>
                <a:gd name="connsiteX16" fmla="*/ 50959 w 228600"/>
                <a:gd name="connsiteY16" fmla="*/ 57627 h 133350"/>
                <a:gd name="connsiteX17" fmla="*/ 63341 w 228600"/>
                <a:gd name="connsiteY17" fmla="*/ 69056 h 133350"/>
                <a:gd name="connsiteX18" fmla="*/ 76676 w 228600"/>
                <a:gd name="connsiteY18" fmla="*/ 79534 h 133350"/>
                <a:gd name="connsiteX19" fmla="*/ 83344 w 228600"/>
                <a:gd name="connsiteY19" fmla="*/ 84297 h 133350"/>
                <a:gd name="connsiteX20" fmla="*/ 90011 w 228600"/>
                <a:gd name="connsiteY20" fmla="*/ 89059 h 133350"/>
                <a:gd name="connsiteX21" fmla="*/ 104298 w 228600"/>
                <a:gd name="connsiteY21" fmla="*/ 97631 h 133350"/>
                <a:gd name="connsiteX22" fmla="*/ 165259 w 228600"/>
                <a:gd name="connsiteY22" fmla="*/ 121444 h 133350"/>
                <a:gd name="connsiteX23" fmla="*/ 229076 w 228600"/>
                <a:gd name="connsiteY23" fmla="*/ 1271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6" y="127159"/>
                  </a:moveTo>
                  <a:cubicBezTo>
                    <a:pt x="218598" y="130016"/>
                    <a:pt x="207169" y="130969"/>
                    <a:pt x="195738" y="131922"/>
                  </a:cubicBezTo>
                  <a:cubicBezTo>
                    <a:pt x="184309" y="131922"/>
                    <a:pt x="172879" y="130969"/>
                    <a:pt x="161448" y="129064"/>
                  </a:cubicBezTo>
                  <a:cubicBezTo>
                    <a:pt x="138588" y="125254"/>
                    <a:pt x="116681" y="117634"/>
                    <a:pt x="97631" y="106204"/>
                  </a:cubicBezTo>
                  <a:cubicBezTo>
                    <a:pt x="92869" y="103347"/>
                    <a:pt x="88106" y="100489"/>
                    <a:pt x="83344" y="96679"/>
                  </a:cubicBezTo>
                  <a:cubicBezTo>
                    <a:pt x="81438" y="94774"/>
                    <a:pt x="78581" y="93822"/>
                    <a:pt x="76676" y="91916"/>
                  </a:cubicBezTo>
                  <a:lnTo>
                    <a:pt x="70009" y="86202"/>
                  </a:lnTo>
                  <a:cubicBezTo>
                    <a:pt x="65246" y="82391"/>
                    <a:pt x="61436" y="78581"/>
                    <a:pt x="56673" y="74772"/>
                  </a:cubicBezTo>
                  <a:cubicBezTo>
                    <a:pt x="52863" y="70961"/>
                    <a:pt x="49054" y="66199"/>
                    <a:pt x="45244" y="62389"/>
                  </a:cubicBezTo>
                  <a:cubicBezTo>
                    <a:pt x="43338" y="60484"/>
                    <a:pt x="41434" y="58579"/>
                    <a:pt x="39529" y="55722"/>
                  </a:cubicBezTo>
                  <a:lnTo>
                    <a:pt x="34766" y="49054"/>
                  </a:lnTo>
                  <a:lnTo>
                    <a:pt x="24288" y="35719"/>
                  </a:lnTo>
                  <a:cubicBezTo>
                    <a:pt x="18573" y="26194"/>
                    <a:pt x="12859" y="16669"/>
                    <a:pt x="7144" y="7144"/>
                  </a:cubicBezTo>
                  <a:cubicBezTo>
                    <a:pt x="14763" y="15716"/>
                    <a:pt x="20479" y="25241"/>
                    <a:pt x="28098" y="33814"/>
                  </a:cubicBezTo>
                  <a:lnTo>
                    <a:pt x="39529" y="46197"/>
                  </a:lnTo>
                  <a:lnTo>
                    <a:pt x="45244" y="51911"/>
                  </a:lnTo>
                  <a:cubicBezTo>
                    <a:pt x="47148" y="53816"/>
                    <a:pt x="49054" y="55722"/>
                    <a:pt x="50959" y="57627"/>
                  </a:cubicBezTo>
                  <a:cubicBezTo>
                    <a:pt x="54769" y="61436"/>
                    <a:pt x="59531" y="65247"/>
                    <a:pt x="63341" y="69056"/>
                  </a:cubicBezTo>
                  <a:cubicBezTo>
                    <a:pt x="67151" y="72866"/>
                    <a:pt x="71913" y="75724"/>
                    <a:pt x="76676" y="79534"/>
                  </a:cubicBezTo>
                  <a:lnTo>
                    <a:pt x="83344" y="84297"/>
                  </a:lnTo>
                  <a:cubicBezTo>
                    <a:pt x="85248" y="86202"/>
                    <a:pt x="88106" y="87154"/>
                    <a:pt x="90011" y="89059"/>
                  </a:cubicBezTo>
                  <a:cubicBezTo>
                    <a:pt x="94773" y="91916"/>
                    <a:pt x="99536" y="94774"/>
                    <a:pt x="104298" y="97631"/>
                  </a:cubicBezTo>
                  <a:cubicBezTo>
                    <a:pt x="123348" y="108109"/>
                    <a:pt x="144304" y="115729"/>
                    <a:pt x="165259" y="121444"/>
                  </a:cubicBezTo>
                  <a:cubicBezTo>
                    <a:pt x="184309" y="127159"/>
                    <a:pt x="206216" y="129064"/>
                    <a:pt x="229076" y="12715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8" name="Freeform: Shape 127">
              <a:extLst>
                <a:ext uri="{FF2B5EF4-FFF2-40B4-BE49-F238E27FC236}">
                  <a16:creationId xmlns:a16="http://schemas.microsoft.com/office/drawing/2014/main" id="{754F4EE4-22D1-4C13-AB9A-397B0FE421B5}"/>
                </a:ext>
              </a:extLst>
            </p:cNvPr>
            <p:cNvSpPr/>
            <p:nvPr/>
          </p:nvSpPr>
          <p:spPr>
            <a:xfrm>
              <a:off x="16912747" y="8465343"/>
              <a:ext cx="428625" cy="1562100"/>
            </a:xfrm>
            <a:custGeom>
              <a:avLst/>
              <a:gdLst>
                <a:gd name="connsiteX0" fmla="*/ 7144 w 428625"/>
                <a:gd name="connsiteY0" fmla="*/ 7144 h 1562100"/>
                <a:gd name="connsiteX1" fmla="*/ 7144 w 428625"/>
                <a:gd name="connsiteY1" fmla="*/ 16669 h 1562100"/>
                <a:gd name="connsiteX2" fmla="*/ 8097 w 428625"/>
                <a:gd name="connsiteY2" fmla="*/ 40481 h 1562100"/>
                <a:gd name="connsiteX3" fmla="*/ 43339 w 428625"/>
                <a:gd name="connsiteY3" fmla="*/ 79534 h 1562100"/>
                <a:gd name="connsiteX4" fmla="*/ 103347 w 428625"/>
                <a:gd name="connsiteY4" fmla="*/ 729139 h 1562100"/>
                <a:gd name="connsiteX5" fmla="*/ 114777 w 428625"/>
                <a:gd name="connsiteY5" fmla="*/ 765334 h 1562100"/>
                <a:gd name="connsiteX6" fmla="*/ 173831 w 428625"/>
                <a:gd name="connsiteY6" fmla="*/ 876776 h 1562100"/>
                <a:gd name="connsiteX7" fmla="*/ 178594 w 428625"/>
                <a:gd name="connsiteY7" fmla="*/ 886301 h 1562100"/>
                <a:gd name="connsiteX8" fmla="*/ 409099 w 428625"/>
                <a:gd name="connsiteY8" fmla="*/ 1555909 h 1562100"/>
                <a:gd name="connsiteX9" fmla="*/ 429102 w 428625"/>
                <a:gd name="connsiteY9" fmla="*/ 1552099 h 1562100"/>
                <a:gd name="connsiteX10" fmla="*/ 208122 w 428625"/>
                <a:gd name="connsiteY10" fmla="*/ 871061 h 1562100"/>
                <a:gd name="connsiteX11" fmla="*/ 127160 w 428625"/>
                <a:gd name="connsiteY11" fmla="*/ 718661 h 1562100"/>
                <a:gd name="connsiteX12" fmla="*/ 74772 w 428625"/>
                <a:gd name="connsiteY12" fmla="*/ 65246 h 1562100"/>
                <a:gd name="connsiteX13" fmla="*/ 7144 w 428625"/>
                <a:gd name="connsiteY13" fmla="*/ 7144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1562100">
                  <a:moveTo>
                    <a:pt x="7144" y="7144"/>
                  </a:moveTo>
                  <a:lnTo>
                    <a:pt x="7144" y="16669"/>
                  </a:lnTo>
                  <a:cubicBezTo>
                    <a:pt x="7144" y="24289"/>
                    <a:pt x="8097" y="32861"/>
                    <a:pt x="8097" y="40481"/>
                  </a:cubicBezTo>
                  <a:cubicBezTo>
                    <a:pt x="9049" y="48101"/>
                    <a:pt x="43339" y="71914"/>
                    <a:pt x="43339" y="79534"/>
                  </a:cubicBezTo>
                  <a:cubicBezTo>
                    <a:pt x="56674" y="283369"/>
                    <a:pt x="78581" y="542449"/>
                    <a:pt x="103347" y="729139"/>
                  </a:cubicBezTo>
                  <a:cubicBezTo>
                    <a:pt x="104299" y="741521"/>
                    <a:pt x="108110" y="754856"/>
                    <a:pt x="114777" y="765334"/>
                  </a:cubicBezTo>
                  <a:lnTo>
                    <a:pt x="173831" y="876776"/>
                  </a:lnTo>
                  <a:cubicBezTo>
                    <a:pt x="175737" y="879634"/>
                    <a:pt x="176689" y="883444"/>
                    <a:pt x="178594" y="886301"/>
                  </a:cubicBezTo>
                  <a:lnTo>
                    <a:pt x="409099" y="1555909"/>
                  </a:lnTo>
                  <a:lnTo>
                    <a:pt x="429102" y="1552099"/>
                  </a:lnTo>
                  <a:lnTo>
                    <a:pt x="208122" y="871061"/>
                  </a:lnTo>
                  <a:cubicBezTo>
                    <a:pt x="208122" y="871061"/>
                    <a:pt x="158591" y="797719"/>
                    <a:pt x="127160" y="718661"/>
                  </a:cubicBezTo>
                  <a:cubicBezTo>
                    <a:pt x="96679" y="639604"/>
                    <a:pt x="74772" y="65246"/>
                    <a:pt x="74772" y="65246"/>
                  </a:cubicBez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9" name="Freeform: Shape 128">
              <a:extLst>
                <a:ext uri="{FF2B5EF4-FFF2-40B4-BE49-F238E27FC236}">
                  <a16:creationId xmlns:a16="http://schemas.microsoft.com/office/drawing/2014/main" id="{2765ADCF-2017-40F5-AC30-61FA531D563C}"/>
                </a:ext>
              </a:extLst>
            </p:cNvPr>
            <p:cNvSpPr/>
            <p:nvPr/>
          </p:nvSpPr>
          <p:spPr>
            <a:xfrm>
              <a:off x="16458405" y="9168288"/>
              <a:ext cx="247650" cy="923925"/>
            </a:xfrm>
            <a:custGeom>
              <a:avLst/>
              <a:gdLst>
                <a:gd name="connsiteX0" fmla="*/ 7144 w 247650"/>
                <a:gd name="connsiteY0" fmla="*/ 915829 h 923925"/>
                <a:gd name="connsiteX1" fmla="*/ 35719 w 247650"/>
                <a:gd name="connsiteY1" fmla="*/ 922497 h 923925"/>
                <a:gd name="connsiteX2" fmla="*/ 168116 w 247650"/>
                <a:gd name="connsiteY2" fmla="*/ 334804 h 923925"/>
                <a:gd name="connsiteX3" fmla="*/ 224314 w 247650"/>
                <a:gd name="connsiteY3" fmla="*/ 89059 h 923925"/>
                <a:gd name="connsiteX4" fmla="*/ 247173 w 247650"/>
                <a:gd name="connsiteY4" fmla="*/ 7144 h 923925"/>
                <a:gd name="connsiteX5" fmla="*/ 145256 w 247650"/>
                <a:gd name="connsiteY5" fmla="*/ 325279 h 923925"/>
                <a:gd name="connsiteX6" fmla="*/ 7144 w 247650"/>
                <a:gd name="connsiteY6" fmla="*/ 910114 h 923925"/>
                <a:gd name="connsiteX7" fmla="*/ 7144 w 247650"/>
                <a:gd name="connsiteY7" fmla="*/ 915829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923925">
                  <a:moveTo>
                    <a:pt x="7144" y="915829"/>
                  </a:moveTo>
                  <a:lnTo>
                    <a:pt x="35719" y="922497"/>
                  </a:lnTo>
                  <a:cubicBezTo>
                    <a:pt x="39529" y="762476"/>
                    <a:pt x="91916" y="558642"/>
                    <a:pt x="168116" y="334804"/>
                  </a:cubicBezTo>
                  <a:cubicBezTo>
                    <a:pt x="180498" y="236697"/>
                    <a:pt x="197644" y="151924"/>
                    <a:pt x="224314" y="89059"/>
                  </a:cubicBezTo>
                  <a:lnTo>
                    <a:pt x="247173" y="7144"/>
                  </a:lnTo>
                  <a:cubicBezTo>
                    <a:pt x="205264" y="82391"/>
                    <a:pt x="171927" y="190976"/>
                    <a:pt x="145256" y="325279"/>
                  </a:cubicBezTo>
                  <a:cubicBezTo>
                    <a:pt x="145256" y="325279"/>
                    <a:pt x="39529" y="538639"/>
                    <a:pt x="7144" y="910114"/>
                  </a:cubicBezTo>
                  <a:cubicBezTo>
                    <a:pt x="7144" y="912019"/>
                    <a:pt x="7144" y="913924"/>
                    <a:pt x="7144" y="91582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0" name="Freeform: Shape 129">
              <a:extLst>
                <a:ext uri="{FF2B5EF4-FFF2-40B4-BE49-F238E27FC236}">
                  <a16:creationId xmlns:a16="http://schemas.microsoft.com/office/drawing/2014/main" id="{62EAC802-F7EF-4359-8BE4-07D378DC87B6}"/>
                </a:ext>
              </a:extLst>
            </p:cNvPr>
            <p:cNvSpPr/>
            <p:nvPr/>
          </p:nvSpPr>
          <p:spPr>
            <a:xfrm>
              <a:off x="16472693" y="8157686"/>
              <a:ext cx="219075" cy="904875"/>
            </a:xfrm>
            <a:custGeom>
              <a:avLst/>
              <a:gdLst>
                <a:gd name="connsiteX0" fmla="*/ 7144 w 219075"/>
                <a:gd name="connsiteY0" fmla="*/ 904399 h 904875"/>
                <a:gd name="connsiteX1" fmla="*/ 212884 w 219075"/>
                <a:gd name="connsiteY1" fmla="*/ 22384 h 904875"/>
                <a:gd name="connsiteX2" fmla="*/ 185261 w 219075"/>
                <a:gd name="connsiteY2" fmla="*/ 7144 h 904875"/>
                <a:gd name="connsiteX3" fmla="*/ 7144 w 219075"/>
                <a:gd name="connsiteY3" fmla="*/ 904399 h 904875"/>
              </a:gdLst>
              <a:ahLst/>
              <a:cxnLst>
                <a:cxn ang="0">
                  <a:pos x="connsiteX0" y="connsiteY0"/>
                </a:cxn>
                <a:cxn ang="0">
                  <a:pos x="connsiteX1" y="connsiteY1"/>
                </a:cxn>
                <a:cxn ang="0">
                  <a:pos x="connsiteX2" y="connsiteY2"/>
                </a:cxn>
                <a:cxn ang="0">
                  <a:pos x="connsiteX3" y="connsiteY3"/>
                </a:cxn>
              </a:cxnLst>
              <a:rect l="l" t="t" r="r" b="b"/>
              <a:pathLst>
                <a:path w="219075" h="904875">
                  <a:moveTo>
                    <a:pt x="7144" y="904399"/>
                  </a:moveTo>
                  <a:cubicBezTo>
                    <a:pt x="47148" y="399574"/>
                    <a:pt x="212884" y="22384"/>
                    <a:pt x="212884" y="22384"/>
                  </a:cubicBezTo>
                  <a:lnTo>
                    <a:pt x="185261" y="7144"/>
                  </a:lnTo>
                  <a:cubicBezTo>
                    <a:pt x="101441" y="187166"/>
                    <a:pt x="27146" y="565309"/>
                    <a:pt x="7144" y="90439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1" name="Freeform: Shape 130">
              <a:extLst>
                <a:ext uri="{FF2B5EF4-FFF2-40B4-BE49-F238E27FC236}">
                  <a16:creationId xmlns:a16="http://schemas.microsoft.com/office/drawing/2014/main" id="{9C212AF3-077C-4B8C-B130-C850751BE015}"/>
                </a:ext>
              </a:extLst>
            </p:cNvPr>
            <p:cNvSpPr/>
            <p:nvPr/>
          </p:nvSpPr>
          <p:spPr>
            <a:xfrm>
              <a:off x="16546013" y="7244162"/>
              <a:ext cx="171450" cy="57150"/>
            </a:xfrm>
            <a:custGeom>
              <a:avLst/>
              <a:gdLst>
                <a:gd name="connsiteX0" fmla="*/ 167186 w 171450"/>
                <a:gd name="connsiteY0" fmla="*/ 8172 h 57150"/>
                <a:gd name="connsiteX1" fmla="*/ 7165 w 171450"/>
                <a:gd name="connsiteY1" fmla="*/ 50082 h 57150"/>
                <a:gd name="connsiteX2" fmla="*/ 167186 w 171450"/>
                <a:gd name="connsiteY2" fmla="*/ 8172 h 57150"/>
              </a:gdLst>
              <a:ahLst/>
              <a:cxnLst>
                <a:cxn ang="0">
                  <a:pos x="connsiteX0" y="connsiteY0"/>
                </a:cxn>
                <a:cxn ang="0">
                  <a:pos x="connsiteX1" y="connsiteY1"/>
                </a:cxn>
                <a:cxn ang="0">
                  <a:pos x="connsiteX2" y="connsiteY2"/>
                </a:cxn>
              </a:cxnLst>
              <a:rect l="l" t="t" r="r" b="b"/>
              <a:pathLst>
                <a:path w="171450" h="57150">
                  <a:moveTo>
                    <a:pt x="167186" y="8172"/>
                  </a:moveTo>
                  <a:cubicBezTo>
                    <a:pt x="167186" y="8172"/>
                    <a:pt x="51933" y="-3257"/>
                    <a:pt x="7165" y="50082"/>
                  </a:cubicBezTo>
                  <a:cubicBezTo>
                    <a:pt x="6213" y="50082"/>
                    <a:pt x="36694" y="21507"/>
                    <a:pt x="167186" y="817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2" name="Freeform: Shape 131">
              <a:extLst>
                <a:ext uri="{FF2B5EF4-FFF2-40B4-BE49-F238E27FC236}">
                  <a16:creationId xmlns:a16="http://schemas.microsoft.com/office/drawing/2014/main" id="{1F29CFD9-F8C5-43D3-A52B-E23BC0E6B7D8}"/>
                </a:ext>
              </a:extLst>
            </p:cNvPr>
            <p:cNvSpPr/>
            <p:nvPr/>
          </p:nvSpPr>
          <p:spPr>
            <a:xfrm>
              <a:off x="16215450" y="7099479"/>
              <a:ext cx="76200" cy="19050"/>
            </a:xfrm>
            <a:custGeom>
              <a:avLst/>
              <a:gdLst>
                <a:gd name="connsiteX0" fmla="*/ 70076 w 76200"/>
                <a:gd name="connsiteY0" fmla="*/ 10933 h 19050"/>
                <a:gd name="connsiteX1" fmla="*/ 7211 w 76200"/>
                <a:gd name="connsiteY1" fmla="*/ 18553 h 19050"/>
                <a:gd name="connsiteX2" fmla="*/ 70076 w 76200"/>
                <a:gd name="connsiteY2" fmla="*/ 10933 h 19050"/>
              </a:gdLst>
              <a:ahLst/>
              <a:cxnLst>
                <a:cxn ang="0">
                  <a:pos x="connsiteX0" y="connsiteY0"/>
                </a:cxn>
                <a:cxn ang="0">
                  <a:pos x="connsiteX1" y="connsiteY1"/>
                </a:cxn>
                <a:cxn ang="0">
                  <a:pos x="connsiteX2" y="connsiteY2"/>
                </a:cxn>
              </a:cxnLst>
              <a:rect l="l" t="t" r="r" b="b"/>
              <a:pathLst>
                <a:path w="76200" h="19050">
                  <a:moveTo>
                    <a:pt x="70076" y="10933"/>
                  </a:moveTo>
                  <a:cubicBezTo>
                    <a:pt x="70076" y="10933"/>
                    <a:pt x="37691" y="-1449"/>
                    <a:pt x="7211" y="18553"/>
                  </a:cubicBezTo>
                  <a:cubicBezTo>
                    <a:pt x="6259" y="18553"/>
                    <a:pt x="14832" y="11886"/>
                    <a:pt x="70076" y="1093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3" name="Freeform: Shape 132">
              <a:extLst>
                <a:ext uri="{FF2B5EF4-FFF2-40B4-BE49-F238E27FC236}">
                  <a16:creationId xmlns:a16="http://schemas.microsoft.com/office/drawing/2014/main" id="{FA1EB889-CE01-4604-9DEE-BA66BF0615FA}"/>
                </a:ext>
              </a:extLst>
            </p:cNvPr>
            <p:cNvSpPr/>
            <p:nvPr/>
          </p:nvSpPr>
          <p:spPr>
            <a:xfrm>
              <a:off x="16653668" y="7429976"/>
              <a:ext cx="133350" cy="752475"/>
            </a:xfrm>
            <a:custGeom>
              <a:avLst/>
              <a:gdLst>
                <a:gd name="connsiteX0" fmla="*/ 7144 w 133350"/>
                <a:gd name="connsiteY0" fmla="*/ 730092 h 752475"/>
                <a:gd name="connsiteX1" fmla="*/ 32861 w 133350"/>
                <a:gd name="connsiteY1" fmla="*/ 750094 h 752475"/>
                <a:gd name="connsiteX2" fmla="*/ 7144 w 133350"/>
                <a:gd name="connsiteY2" fmla="*/ 7144 h 752475"/>
                <a:gd name="connsiteX3" fmla="*/ 7144 w 133350"/>
                <a:gd name="connsiteY3" fmla="*/ 730092 h 752475"/>
              </a:gdLst>
              <a:ahLst/>
              <a:cxnLst>
                <a:cxn ang="0">
                  <a:pos x="connsiteX0" y="connsiteY0"/>
                </a:cxn>
                <a:cxn ang="0">
                  <a:pos x="connsiteX1" y="connsiteY1"/>
                </a:cxn>
                <a:cxn ang="0">
                  <a:pos x="connsiteX2" y="connsiteY2"/>
                </a:cxn>
                <a:cxn ang="0">
                  <a:pos x="connsiteX3" y="connsiteY3"/>
                </a:cxn>
              </a:cxnLst>
              <a:rect l="l" t="t" r="r" b="b"/>
              <a:pathLst>
                <a:path w="133350" h="752475">
                  <a:moveTo>
                    <a:pt x="7144" y="730092"/>
                  </a:moveTo>
                  <a:cubicBezTo>
                    <a:pt x="13811" y="737711"/>
                    <a:pt x="22384" y="744379"/>
                    <a:pt x="32861" y="750094"/>
                  </a:cubicBezTo>
                  <a:cubicBezTo>
                    <a:pt x="274796" y="545306"/>
                    <a:pt x="12859" y="18574"/>
                    <a:pt x="7144" y="7144"/>
                  </a:cubicBezTo>
                  <a:cubicBezTo>
                    <a:pt x="120491" y="331946"/>
                    <a:pt x="86202" y="432911"/>
                    <a:pt x="7144" y="73009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4" name="Freeform: Shape 133">
              <a:extLst>
                <a:ext uri="{FF2B5EF4-FFF2-40B4-BE49-F238E27FC236}">
                  <a16:creationId xmlns:a16="http://schemas.microsoft.com/office/drawing/2014/main" id="{3330BA9A-CA57-454E-9851-6E351061FB6D}"/>
                </a:ext>
              </a:extLst>
            </p:cNvPr>
            <p:cNvSpPr/>
            <p:nvPr/>
          </p:nvSpPr>
          <p:spPr>
            <a:xfrm>
              <a:off x="16907653" y="8372951"/>
              <a:ext cx="19050" cy="104775"/>
            </a:xfrm>
            <a:custGeom>
              <a:avLst/>
              <a:gdLst>
                <a:gd name="connsiteX0" fmla="*/ 20810 w 19050"/>
                <a:gd name="connsiteY0" fmla="*/ 7144 h 104775"/>
                <a:gd name="connsiteX1" fmla="*/ 12238 w 19050"/>
                <a:gd name="connsiteY1" fmla="*/ 99536 h 104775"/>
                <a:gd name="connsiteX2" fmla="*/ 20810 w 19050"/>
                <a:gd name="connsiteY2" fmla="*/ 7144 h 104775"/>
              </a:gdLst>
              <a:ahLst/>
              <a:cxnLst>
                <a:cxn ang="0">
                  <a:pos x="connsiteX0" y="connsiteY0"/>
                </a:cxn>
                <a:cxn ang="0">
                  <a:pos x="connsiteX1" y="connsiteY1"/>
                </a:cxn>
                <a:cxn ang="0">
                  <a:pos x="connsiteX2" y="connsiteY2"/>
                </a:cxn>
              </a:cxnLst>
              <a:rect l="l" t="t" r="r" b="b"/>
              <a:pathLst>
                <a:path w="19050" h="104775">
                  <a:moveTo>
                    <a:pt x="20810" y="7144"/>
                  </a:moveTo>
                  <a:cubicBezTo>
                    <a:pt x="20810" y="7144"/>
                    <a:pt x="-3002" y="50959"/>
                    <a:pt x="12238" y="99536"/>
                  </a:cubicBezTo>
                  <a:cubicBezTo>
                    <a:pt x="12238" y="99536"/>
                    <a:pt x="6523" y="51911"/>
                    <a:pt x="20810"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5" name="Freeform: Shape 134">
              <a:extLst>
                <a:ext uri="{FF2B5EF4-FFF2-40B4-BE49-F238E27FC236}">
                  <a16:creationId xmlns:a16="http://schemas.microsoft.com/office/drawing/2014/main" id="{4858B534-255F-4E0D-85B4-8FFA72225776}"/>
                </a:ext>
              </a:extLst>
            </p:cNvPr>
            <p:cNvSpPr/>
            <p:nvPr/>
          </p:nvSpPr>
          <p:spPr>
            <a:xfrm>
              <a:off x="16260285" y="6534626"/>
              <a:ext cx="19050" cy="38100"/>
            </a:xfrm>
            <a:custGeom>
              <a:avLst/>
              <a:gdLst>
                <a:gd name="connsiteX0" fmla="*/ 7144 w 19050"/>
                <a:gd name="connsiteY0" fmla="*/ 7144 h 38100"/>
                <a:gd name="connsiteX1" fmla="*/ 14764 w 19050"/>
                <a:gd name="connsiteY1" fmla="*/ 12859 h 38100"/>
                <a:gd name="connsiteX2" fmla="*/ 14764 w 19050"/>
                <a:gd name="connsiteY2" fmla="*/ 34766 h 38100"/>
                <a:gd name="connsiteX3" fmla="*/ 9049 w 19050"/>
                <a:gd name="connsiteY3" fmla="*/ 32861 h 38100"/>
                <a:gd name="connsiteX4" fmla="*/ 7144 w 19050"/>
                <a:gd name="connsiteY4" fmla="*/ 714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7144" y="7144"/>
                  </a:moveTo>
                  <a:lnTo>
                    <a:pt x="14764" y="12859"/>
                  </a:lnTo>
                  <a:lnTo>
                    <a:pt x="14764" y="34766"/>
                  </a:lnTo>
                  <a:cubicBezTo>
                    <a:pt x="14764" y="34766"/>
                    <a:pt x="9049" y="33814"/>
                    <a:pt x="9049" y="32861"/>
                  </a:cubicBezTo>
                  <a:cubicBezTo>
                    <a:pt x="9049" y="31909"/>
                    <a:pt x="7144" y="7144"/>
                    <a:pt x="7144"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6" name="Freeform: Shape 135">
              <a:extLst>
                <a:ext uri="{FF2B5EF4-FFF2-40B4-BE49-F238E27FC236}">
                  <a16:creationId xmlns:a16="http://schemas.microsoft.com/office/drawing/2014/main" id="{39438F0D-C7D1-4689-B808-ED29520F1A34}"/>
                </a:ext>
              </a:extLst>
            </p:cNvPr>
            <p:cNvSpPr/>
            <p:nvPr/>
          </p:nvSpPr>
          <p:spPr>
            <a:xfrm>
              <a:off x="16285051" y="6516528"/>
              <a:ext cx="19050" cy="47625"/>
            </a:xfrm>
            <a:custGeom>
              <a:avLst/>
              <a:gdLst>
                <a:gd name="connsiteX0" fmla="*/ 10001 w 19050"/>
                <a:gd name="connsiteY0" fmla="*/ 7144 h 47625"/>
                <a:gd name="connsiteX1" fmla="*/ 15715 w 19050"/>
                <a:gd name="connsiteY1" fmla="*/ 10954 h 47625"/>
                <a:gd name="connsiteX2" fmla="*/ 17621 w 19050"/>
                <a:gd name="connsiteY2" fmla="*/ 41434 h 47625"/>
                <a:gd name="connsiteX3" fmla="*/ 7144 w 19050"/>
                <a:gd name="connsiteY3" fmla="*/ 43339 h 47625"/>
                <a:gd name="connsiteX4" fmla="*/ 10001 w 19050"/>
                <a:gd name="connsiteY4" fmla="*/ 7144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47625">
                  <a:moveTo>
                    <a:pt x="10001" y="7144"/>
                  </a:moveTo>
                  <a:lnTo>
                    <a:pt x="15715" y="10954"/>
                  </a:lnTo>
                  <a:lnTo>
                    <a:pt x="17621" y="41434"/>
                  </a:lnTo>
                  <a:cubicBezTo>
                    <a:pt x="17621" y="41434"/>
                    <a:pt x="8096" y="44291"/>
                    <a:pt x="7144" y="43339"/>
                  </a:cubicBezTo>
                  <a:cubicBezTo>
                    <a:pt x="7144" y="42386"/>
                    <a:pt x="10001" y="7144"/>
                    <a:pt x="10001"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7" name="Freeform: Shape 136">
              <a:extLst>
                <a:ext uri="{FF2B5EF4-FFF2-40B4-BE49-F238E27FC236}">
                  <a16:creationId xmlns:a16="http://schemas.microsoft.com/office/drawing/2014/main" id="{BF77EC95-9B07-4AB2-9D0A-15FD790777A0}"/>
                </a:ext>
              </a:extLst>
            </p:cNvPr>
            <p:cNvSpPr/>
            <p:nvPr/>
          </p:nvSpPr>
          <p:spPr>
            <a:xfrm>
              <a:off x="16314578" y="6503193"/>
              <a:ext cx="19050" cy="57150"/>
            </a:xfrm>
            <a:custGeom>
              <a:avLst/>
              <a:gdLst>
                <a:gd name="connsiteX0" fmla="*/ 9048 w 19050"/>
                <a:gd name="connsiteY0" fmla="*/ 7144 h 57150"/>
                <a:gd name="connsiteX1" fmla="*/ 15716 w 19050"/>
                <a:gd name="connsiteY1" fmla="*/ 19526 h 57150"/>
                <a:gd name="connsiteX2" fmla="*/ 11906 w 19050"/>
                <a:gd name="connsiteY2" fmla="*/ 58579 h 57150"/>
                <a:gd name="connsiteX3" fmla="*/ 7144 w 19050"/>
                <a:gd name="connsiteY3" fmla="*/ 58579 h 57150"/>
              </a:gdLst>
              <a:ahLst/>
              <a:cxnLst>
                <a:cxn ang="0">
                  <a:pos x="connsiteX0" y="connsiteY0"/>
                </a:cxn>
                <a:cxn ang="0">
                  <a:pos x="connsiteX1" y="connsiteY1"/>
                </a:cxn>
                <a:cxn ang="0">
                  <a:pos x="connsiteX2" y="connsiteY2"/>
                </a:cxn>
                <a:cxn ang="0">
                  <a:pos x="connsiteX3" y="connsiteY3"/>
                </a:cxn>
              </a:cxnLst>
              <a:rect l="l" t="t" r="r" b="b"/>
              <a:pathLst>
                <a:path w="19050" h="57150">
                  <a:moveTo>
                    <a:pt x="9048" y="7144"/>
                  </a:moveTo>
                  <a:lnTo>
                    <a:pt x="15716" y="19526"/>
                  </a:lnTo>
                  <a:lnTo>
                    <a:pt x="11906" y="58579"/>
                  </a:lnTo>
                  <a:lnTo>
                    <a:pt x="7144" y="58579"/>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8" name="Freeform: Shape 137">
              <a:extLst>
                <a:ext uri="{FF2B5EF4-FFF2-40B4-BE49-F238E27FC236}">
                  <a16:creationId xmlns:a16="http://schemas.microsoft.com/office/drawing/2014/main" id="{F592EF17-DCB4-46B7-8414-5EF5658ECAA6}"/>
                </a:ext>
              </a:extLst>
            </p:cNvPr>
            <p:cNvSpPr/>
            <p:nvPr/>
          </p:nvSpPr>
          <p:spPr>
            <a:xfrm>
              <a:off x="16239568" y="6475680"/>
              <a:ext cx="133350" cy="200025"/>
            </a:xfrm>
            <a:custGeom>
              <a:avLst/>
              <a:gdLst>
                <a:gd name="connsiteX0" fmla="*/ 122158 w 133350"/>
                <a:gd name="connsiteY0" fmla="*/ 10845 h 200025"/>
                <a:gd name="connsiteX1" fmla="*/ 122158 w 133350"/>
                <a:gd name="connsiteY1" fmla="*/ 10845 h 200025"/>
                <a:gd name="connsiteX2" fmla="*/ 102156 w 133350"/>
                <a:gd name="connsiteY2" fmla="*/ 9892 h 200025"/>
                <a:gd name="connsiteX3" fmla="*/ 100251 w 133350"/>
                <a:gd name="connsiteY3" fmla="*/ 11797 h 200025"/>
                <a:gd name="connsiteX4" fmla="*/ 96441 w 133350"/>
                <a:gd name="connsiteY4" fmla="*/ 17512 h 200025"/>
                <a:gd name="connsiteX5" fmla="*/ 85964 w 133350"/>
                <a:gd name="connsiteY5" fmla="*/ 84187 h 200025"/>
                <a:gd name="connsiteX6" fmla="*/ 85964 w 133350"/>
                <a:gd name="connsiteY6" fmla="*/ 39420 h 200025"/>
                <a:gd name="connsiteX7" fmla="*/ 80248 w 133350"/>
                <a:gd name="connsiteY7" fmla="*/ 30847 h 200025"/>
                <a:gd name="connsiteX8" fmla="*/ 80248 w 133350"/>
                <a:gd name="connsiteY8" fmla="*/ 30847 h 200025"/>
                <a:gd name="connsiteX9" fmla="*/ 65008 w 133350"/>
                <a:gd name="connsiteY9" fmla="*/ 31800 h 200025"/>
                <a:gd name="connsiteX10" fmla="*/ 65008 w 133350"/>
                <a:gd name="connsiteY10" fmla="*/ 31800 h 200025"/>
                <a:gd name="connsiteX11" fmla="*/ 60245 w 133350"/>
                <a:gd name="connsiteY11" fmla="*/ 40372 h 200025"/>
                <a:gd name="connsiteX12" fmla="*/ 62151 w 133350"/>
                <a:gd name="connsiteY12" fmla="*/ 80377 h 200025"/>
                <a:gd name="connsiteX13" fmla="*/ 57389 w 133350"/>
                <a:gd name="connsiteY13" fmla="*/ 49897 h 200025"/>
                <a:gd name="connsiteX14" fmla="*/ 53578 w 133350"/>
                <a:gd name="connsiteY14" fmla="*/ 46087 h 200025"/>
                <a:gd name="connsiteX15" fmla="*/ 53578 w 133350"/>
                <a:gd name="connsiteY15" fmla="*/ 46087 h 200025"/>
                <a:gd name="connsiteX16" fmla="*/ 38339 w 133350"/>
                <a:gd name="connsiteY16" fmla="*/ 48945 h 200025"/>
                <a:gd name="connsiteX17" fmla="*/ 34528 w 133350"/>
                <a:gd name="connsiteY17" fmla="*/ 51802 h 200025"/>
                <a:gd name="connsiteX18" fmla="*/ 32623 w 133350"/>
                <a:gd name="connsiteY18" fmla="*/ 55612 h 200025"/>
                <a:gd name="connsiteX19" fmla="*/ 36433 w 133350"/>
                <a:gd name="connsiteY19" fmla="*/ 91807 h 200025"/>
                <a:gd name="connsiteX20" fmla="*/ 31670 w 133350"/>
                <a:gd name="connsiteY20" fmla="*/ 69900 h 200025"/>
                <a:gd name="connsiteX21" fmla="*/ 25956 w 133350"/>
                <a:gd name="connsiteY21" fmla="*/ 62280 h 200025"/>
                <a:gd name="connsiteX22" fmla="*/ 20241 w 133350"/>
                <a:gd name="connsiteY22" fmla="*/ 62280 h 200025"/>
                <a:gd name="connsiteX23" fmla="*/ 13573 w 133350"/>
                <a:gd name="connsiteY23" fmla="*/ 71805 h 200025"/>
                <a:gd name="connsiteX24" fmla="*/ 7858 w 133350"/>
                <a:gd name="connsiteY24" fmla="*/ 154672 h 200025"/>
                <a:gd name="connsiteX25" fmla="*/ 30718 w 133350"/>
                <a:gd name="connsiteY25" fmla="*/ 184200 h 200025"/>
                <a:gd name="connsiteX26" fmla="*/ 60245 w 133350"/>
                <a:gd name="connsiteY26" fmla="*/ 194677 h 200025"/>
                <a:gd name="connsiteX27" fmla="*/ 87868 w 133350"/>
                <a:gd name="connsiteY27" fmla="*/ 192772 h 200025"/>
                <a:gd name="connsiteX28" fmla="*/ 112633 w 133350"/>
                <a:gd name="connsiteY28" fmla="*/ 180390 h 200025"/>
                <a:gd name="connsiteX29" fmla="*/ 121206 w 133350"/>
                <a:gd name="connsiteY29" fmla="*/ 170865 h 200025"/>
                <a:gd name="connsiteX30" fmla="*/ 129778 w 133350"/>
                <a:gd name="connsiteY30" fmla="*/ 145147 h 200025"/>
                <a:gd name="connsiteX31" fmla="*/ 129778 w 133350"/>
                <a:gd name="connsiteY31" fmla="*/ 133717 h 200025"/>
                <a:gd name="connsiteX32" fmla="*/ 115491 w 133350"/>
                <a:gd name="connsiteY32" fmla="*/ 93712 h 200025"/>
                <a:gd name="connsiteX33" fmla="*/ 126920 w 133350"/>
                <a:gd name="connsiteY33" fmla="*/ 18465 h 200025"/>
                <a:gd name="connsiteX34" fmla="*/ 122158 w 133350"/>
                <a:gd name="connsiteY34" fmla="*/ 1084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350" h="200025">
                  <a:moveTo>
                    <a:pt x="122158" y="10845"/>
                  </a:moveTo>
                  <a:lnTo>
                    <a:pt x="122158" y="10845"/>
                  </a:lnTo>
                  <a:cubicBezTo>
                    <a:pt x="116443" y="6082"/>
                    <a:pt x="107870" y="6082"/>
                    <a:pt x="102156" y="9892"/>
                  </a:cubicBezTo>
                  <a:lnTo>
                    <a:pt x="100251" y="11797"/>
                  </a:lnTo>
                  <a:cubicBezTo>
                    <a:pt x="98345" y="12750"/>
                    <a:pt x="97393" y="15607"/>
                    <a:pt x="96441" y="17512"/>
                  </a:cubicBezTo>
                  <a:lnTo>
                    <a:pt x="85964" y="84187"/>
                  </a:lnTo>
                  <a:lnTo>
                    <a:pt x="85964" y="39420"/>
                  </a:lnTo>
                  <a:cubicBezTo>
                    <a:pt x="85964" y="35610"/>
                    <a:pt x="84058" y="31800"/>
                    <a:pt x="80248" y="30847"/>
                  </a:cubicBezTo>
                  <a:lnTo>
                    <a:pt x="80248" y="30847"/>
                  </a:lnTo>
                  <a:cubicBezTo>
                    <a:pt x="75485" y="28942"/>
                    <a:pt x="68818" y="28942"/>
                    <a:pt x="65008" y="31800"/>
                  </a:cubicBezTo>
                  <a:lnTo>
                    <a:pt x="65008" y="31800"/>
                  </a:lnTo>
                  <a:cubicBezTo>
                    <a:pt x="62151" y="33705"/>
                    <a:pt x="60245" y="36562"/>
                    <a:pt x="60245" y="40372"/>
                  </a:cubicBezTo>
                  <a:lnTo>
                    <a:pt x="62151" y="80377"/>
                  </a:lnTo>
                  <a:lnTo>
                    <a:pt x="57389" y="49897"/>
                  </a:lnTo>
                  <a:cubicBezTo>
                    <a:pt x="57389" y="47992"/>
                    <a:pt x="55483" y="46087"/>
                    <a:pt x="53578" y="46087"/>
                  </a:cubicBezTo>
                  <a:lnTo>
                    <a:pt x="53578" y="46087"/>
                  </a:lnTo>
                  <a:cubicBezTo>
                    <a:pt x="47864" y="44182"/>
                    <a:pt x="42148" y="46087"/>
                    <a:pt x="38339" y="48945"/>
                  </a:cubicBezTo>
                  <a:lnTo>
                    <a:pt x="34528" y="51802"/>
                  </a:lnTo>
                  <a:cubicBezTo>
                    <a:pt x="33576" y="52755"/>
                    <a:pt x="32623" y="54660"/>
                    <a:pt x="32623" y="55612"/>
                  </a:cubicBezTo>
                  <a:lnTo>
                    <a:pt x="36433" y="91807"/>
                  </a:lnTo>
                  <a:lnTo>
                    <a:pt x="31670" y="69900"/>
                  </a:lnTo>
                  <a:cubicBezTo>
                    <a:pt x="30718" y="67042"/>
                    <a:pt x="28814" y="63232"/>
                    <a:pt x="25956" y="62280"/>
                  </a:cubicBezTo>
                  <a:cubicBezTo>
                    <a:pt x="24051" y="61327"/>
                    <a:pt x="22145" y="61327"/>
                    <a:pt x="20241" y="62280"/>
                  </a:cubicBezTo>
                  <a:cubicBezTo>
                    <a:pt x="16431" y="63232"/>
                    <a:pt x="13573" y="67042"/>
                    <a:pt x="13573" y="71805"/>
                  </a:cubicBezTo>
                  <a:cubicBezTo>
                    <a:pt x="7858" y="100380"/>
                    <a:pt x="5953" y="128002"/>
                    <a:pt x="7858" y="154672"/>
                  </a:cubicBezTo>
                  <a:cubicBezTo>
                    <a:pt x="8810" y="168007"/>
                    <a:pt x="18335" y="180390"/>
                    <a:pt x="30718" y="184200"/>
                  </a:cubicBezTo>
                  <a:lnTo>
                    <a:pt x="60245" y="194677"/>
                  </a:lnTo>
                  <a:cubicBezTo>
                    <a:pt x="69770" y="197535"/>
                    <a:pt x="79295" y="197535"/>
                    <a:pt x="87868" y="192772"/>
                  </a:cubicBezTo>
                  <a:lnTo>
                    <a:pt x="112633" y="180390"/>
                  </a:lnTo>
                  <a:cubicBezTo>
                    <a:pt x="116443" y="178485"/>
                    <a:pt x="119301" y="174675"/>
                    <a:pt x="121206" y="170865"/>
                  </a:cubicBezTo>
                  <a:lnTo>
                    <a:pt x="129778" y="145147"/>
                  </a:lnTo>
                  <a:cubicBezTo>
                    <a:pt x="130731" y="141337"/>
                    <a:pt x="130731" y="137527"/>
                    <a:pt x="129778" y="133717"/>
                  </a:cubicBezTo>
                  <a:lnTo>
                    <a:pt x="115491" y="93712"/>
                  </a:lnTo>
                  <a:lnTo>
                    <a:pt x="126920" y="18465"/>
                  </a:lnTo>
                  <a:cubicBezTo>
                    <a:pt x="125968" y="16560"/>
                    <a:pt x="124064" y="12750"/>
                    <a:pt x="122158" y="1084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6674BB60-7074-4738-9E2D-7DFB26D602B8}"/>
              </a:ext>
            </a:extLst>
          </p:cNvPr>
          <p:cNvGrpSpPr/>
          <p:nvPr/>
        </p:nvGrpSpPr>
        <p:grpSpPr>
          <a:xfrm>
            <a:off x="9821988" y="7082313"/>
            <a:ext cx="1333500" cy="2262188"/>
            <a:chOff x="17651888" y="7082313"/>
            <a:chExt cx="1333500" cy="2262188"/>
          </a:xfrm>
          <a:solidFill>
            <a:srgbClr val="F3F8FF"/>
          </a:solidFill>
        </p:grpSpPr>
        <p:sp>
          <p:nvSpPr>
            <p:cNvPr id="139" name="Freeform: Shape 138">
              <a:extLst>
                <a:ext uri="{FF2B5EF4-FFF2-40B4-BE49-F238E27FC236}">
                  <a16:creationId xmlns:a16="http://schemas.microsoft.com/office/drawing/2014/main" id="{DA645FD6-9826-4425-8B94-25719090E593}"/>
                </a:ext>
              </a:extLst>
            </p:cNvPr>
            <p:cNvSpPr/>
            <p:nvPr/>
          </p:nvSpPr>
          <p:spPr>
            <a:xfrm>
              <a:off x="17765235" y="7082313"/>
              <a:ext cx="1104900" cy="85725"/>
            </a:xfrm>
            <a:custGeom>
              <a:avLst/>
              <a:gdLst>
                <a:gd name="connsiteX0" fmla="*/ 1060610 w 1104900"/>
                <a:gd name="connsiteY0" fmla="*/ 87154 h 85725"/>
                <a:gd name="connsiteX1" fmla="*/ 47149 w 1104900"/>
                <a:gd name="connsiteY1" fmla="*/ 87154 h 85725"/>
                <a:gd name="connsiteX2" fmla="*/ 7144 w 1104900"/>
                <a:gd name="connsiteY2" fmla="*/ 47149 h 85725"/>
                <a:gd name="connsiteX3" fmla="*/ 7144 w 1104900"/>
                <a:gd name="connsiteY3" fmla="*/ 47149 h 85725"/>
                <a:gd name="connsiteX4" fmla="*/ 47149 w 1104900"/>
                <a:gd name="connsiteY4" fmla="*/ 7144 h 85725"/>
                <a:gd name="connsiteX5" fmla="*/ 1060610 w 1104900"/>
                <a:gd name="connsiteY5" fmla="*/ 7144 h 85725"/>
                <a:gd name="connsiteX6" fmla="*/ 1100614 w 1104900"/>
                <a:gd name="connsiteY6" fmla="*/ 47149 h 85725"/>
                <a:gd name="connsiteX7" fmla="*/ 1100614 w 1104900"/>
                <a:gd name="connsiteY7" fmla="*/ 47149 h 85725"/>
                <a:gd name="connsiteX8" fmla="*/ 1060610 w 1104900"/>
                <a:gd name="connsiteY8" fmla="*/ 87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900" h="85725">
                  <a:moveTo>
                    <a:pt x="1060610" y="87154"/>
                  </a:moveTo>
                  <a:lnTo>
                    <a:pt x="47149" y="87154"/>
                  </a:lnTo>
                  <a:cubicBezTo>
                    <a:pt x="25241" y="87154"/>
                    <a:pt x="7144" y="69056"/>
                    <a:pt x="7144" y="47149"/>
                  </a:cubicBezTo>
                  <a:lnTo>
                    <a:pt x="7144" y="47149"/>
                  </a:lnTo>
                  <a:cubicBezTo>
                    <a:pt x="7144" y="25241"/>
                    <a:pt x="25241" y="7144"/>
                    <a:pt x="47149" y="7144"/>
                  </a:cubicBezTo>
                  <a:lnTo>
                    <a:pt x="1060610" y="7144"/>
                  </a:lnTo>
                  <a:cubicBezTo>
                    <a:pt x="1082517" y="7144"/>
                    <a:pt x="1100614" y="25241"/>
                    <a:pt x="1100614" y="47149"/>
                  </a:cubicBezTo>
                  <a:lnTo>
                    <a:pt x="1100614" y="47149"/>
                  </a:lnTo>
                  <a:cubicBezTo>
                    <a:pt x="1100614" y="69056"/>
                    <a:pt x="1082517" y="87154"/>
                    <a:pt x="1060610" y="87154"/>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0" name="Freeform: Shape 139">
              <a:extLst>
                <a:ext uri="{FF2B5EF4-FFF2-40B4-BE49-F238E27FC236}">
                  <a16:creationId xmlns:a16="http://schemas.microsoft.com/office/drawing/2014/main" id="{ABF40104-BECA-4BCB-9DE4-1DC0D827B3B5}"/>
                </a:ext>
              </a:extLst>
            </p:cNvPr>
            <p:cNvSpPr/>
            <p:nvPr/>
          </p:nvSpPr>
          <p:spPr>
            <a:xfrm>
              <a:off x="17802824" y="7109275"/>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1" name="Freeform: Shape 140">
              <a:extLst>
                <a:ext uri="{FF2B5EF4-FFF2-40B4-BE49-F238E27FC236}">
                  <a16:creationId xmlns:a16="http://schemas.microsoft.com/office/drawing/2014/main" id="{4F019623-49D0-448D-8C7A-9C2DF8456D84}"/>
                </a:ext>
              </a:extLst>
            </p:cNvPr>
            <p:cNvSpPr/>
            <p:nvPr/>
          </p:nvSpPr>
          <p:spPr>
            <a:xfrm>
              <a:off x="17802515" y="7109340"/>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2" name="Freeform: Shape 141">
              <a:extLst>
                <a:ext uri="{FF2B5EF4-FFF2-40B4-BE49-F238E27FC236}">
                  <a16:creationId xmlns:a16="http://schemas.microsoft.com/office/drawing/2014/main" id="{3A5C5AC4-D988-4063-A000-67795A6468D5}"/>
                </a:ext>
              </a:extLst>
            </p:cNvPr>
            <p:cNvSpPr/>
            <p:nvPr/>
          </p:nvSpPr>
          <p:spPr>
            <a:xfrm>
              <a:off x="17802854" y="7536961"/>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3" name="Freeform: Shape 142">
              <a:extLst>
                <a:ext uri="{FF2B5EF4-FFF2-40B4-BE49-F238E27FC236}">
                  <a16:creationId xmlns:a16="http://schemas.microsoft.com/office/drawing/2014/main" id="{C1EFA399-B6C6-439F-82E1-D2627CFF7626}"/>
                </a:ext>
              </a:extLst>
            </p:cNvPr>
            <p:cNvSpPr/>
            <p:nvPr/>
          </p:nvSpPr>
          <p:spPr>
            <a:xfrm>
              <a:off x="17802542" y="7537166"/>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4" name="Freeform: Shape 143">
              <a:extLst>
                <a:ext uri="{FF2B5EF4-FFF2-40B4-BE49-F238E27FC236}">
                  <a16:creationId xmlns:a16="http://schemas.microsoft.com/office/drawing/2014/main" id="{CD3CC376-3F20-41F7-9402-8A1C7A04F9DC}"/>
                </a:ext>
              </a:extLst>
            </p:cNvPr>
            <p:cNvSpPr/>
            <p:nvPr/>
          </p:nvSpPr>
          <p:spPr>
            <a:xfrm>
              <a:off x="17802883" y="796464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5" name="Freeform: Shape 144">
              <a:extLst>
                <a:ext uri="{FF2B5EF4-FFF2-40B4-BE49-F238E27FC236}">
                  <a16:creationId xmlns:a16="http://schemas.microsoft.com/office/drawing/2014/main" id="{3718DC8E-68E0-4635-B5DB-49712170C4D6}"/>
                </a:ext>
              </a:extLst>
            </p:cNvPr>
            <p:cNvSpPr/>
            <p:nvPr/>
          </p:nvSpPr>
          <p:spPr>
            <a:xfrm>
              <a:off x="17802571" y="7964992"/>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6" name="Freeform: Shape 145">
              <a:extLst>
                <a:ext uri="{FF2B5EF4-FFF2-40B4-BE49-F238E27FC236}">
                  <a16:creationId xmlns:a16="http://schemas.microsoft.com/office/drawing/2014/main" id="{D93C1892-AA40-47CD-94F8-AABEA941858D}"/>
                </a:ext>
              </a:extLst>
            </p:cNvPr>
            <p:cNvSpPr/>
            <p:nvPr/>
          </p:nvSpPr>
          <p:spPr>
            <a:xfrm>
              <a:off x="17802912" y="8392331"/>
              <a:ext cx="1009650" cy="476250"/>
            </a:xfrm>
            <a:custGeom>
              <a:avLst/>
              <a:gdLst>
                <a:gd name="connsiteX0" fmla="*/ 23675 w 1009650"/>
                <a:gd name="connsiteY0" fmla="*/ 9423 h 476250"/>
                <a:gd name="connsiteX1" fmla="*/ 1006340 w 1009650"/>
                <a:gd name="connsiteY1" fmla="*/ 443919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9"/>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7" name="Freeform: Shape 146">
              <a:extLst>
                <a:ext uri="{FF2B5EF4-FFF2-40B4-BE49-F238E27FC236}">
                  <a16:creationId xmlns:a16="http://schemas.microsoft.com/office/drawing/2014/main" id="{95535A4A-EEFF-4332-B9E7-7DD55F5B131E}"/>
                </a:ext>
              </a:extLst>
            </p:cNvPr>
            <p:cNvSpPr/>
            <p:nvPr/>
          </p:nvSpPr>
          <p:spPr>
            <a:xfrm>
              <a:off x="17802601" y="8392818"/>
              <a:ext cx="1009650" cy="476250"/>
            </a:xfrm>
            <a:custGeom>
              <a:avLst/>
              <a:gdLst>
                <a:gd name="connsiteX0" fmla="*/ 1006339 w 1009650"/>
                <a:gd name="connsiteY0" fmla="*/ 41655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5"/>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8" name="Freeform: Shape 147">
              <a:extLst>
                <a:ext uri="{FF2B5EF4-FFF2-40B4-BE49-F238E27FC236}">
                  <a16:creationId xmlns:a16="http://schemas.microsoft.com/office/drawing/2014/main" id="{A90DBF66-F54A-429C-94F4-D95A869BEE9E}"/>
                </a:ext>
              </a:extLst>
            </p:cNvPr>
            <p:cNvSpPr/>
            <p:nvPr/>
          </p:nvSpPr>
          <p:spPr>
            <a:xfrm>
              <a:off x="17802941" y="882001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5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5"/>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9" name="Freeform: Shape 148">
              <a:extLst>
                <a:ext uri="{FF2B5EF4-FFF2-40B4-BE49-F238E27FC236}">
                  <a16:creationId xmlns:a16="http://schemas.microsoft.com/office/drawing/2014/main" id="{818282FA-9EBA-485A-94C8-DC72A6E8F077}"/>
                </a:ext>
              </a:extLst>
            </p:cNvPr>
            <p:cNvSpPr/>
            <p:nvPr/>
          </p:nvSpPr>
          <p:spPr>
            <a:xfrm>
              <a:off x="17802630" y="8820644"/>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9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9"/>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0" name="Freeform: Shape 149">
              <a:extLst>
                <a:ext uri="{FF2B5EF4-FFF2-40B4-BE49-F238E27FC236}">
                  <a16:creationId xmlns:a16="http://schemas.microsoft.com/office/drawing/2014/main" id="{BF528EA5-6EAE-4F81-BA74-EB6687B3F746}"/>
                </a:ext>
              </a:extLst>
            </p:cNvPr>
            <p:cNvSpPr/>
            <p:nvPr/>
          </p:nvSpPr>
          <p:spPr>
            <a:xfrm>
              <a:off x="18729165" y="7501413"/>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1" name="Freeform: Shape 150">
              <a:extLst>
                <a:ext uri="{FF2B5EF4-FFF2-40B4-BE49-F238E27FC236}">
                  <a16:creationId xmlns:a16="http://schemas.microsoft.com/office/drawing/2014/main" id="{97943A48-76CE-4B6D-B2DC-FAA0D312D927}"/>
                </a:ext>
              </a:extLst>
            </p:cNvPr>
            <p:cNvSpPr/>
            <p:nvPr/>
          </p:nvSpPr>
          <p:spPr>
            <a:xfrm>
              <a:off x="17765235" y="7501413"/>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2" name="Freeform: Shape 151">
              <a:extLst>
                <a:ext uri="{FF2B5EF4-FFF2-40B4-BE49-F238E27FC236}">
                  <a16:creationId xmlns:a16="http://schemas.microsoft.com/office/drawing/2014/main" id="{DF323D4A-F164-4A23-840A-A0345AA95B02}"/>
                </a:ext>
              </a:extLst>
            </p:cNvPr>
            <p:cNvSpPr/>
            <p:nvPr/>
          </p:nvSpPr>
          <p:spPr>
            <a:xfrm>
              <a:off x="18729165" y="7933848"/>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3" name="Freeform: Shape 152">
              <a:extLst>
                <a:ext uri="{FF2B5EF4-FFF2-40B4-BE49-F238E27FC236}">
                  <a16:creationId xmlns:a16="http://schemas.microsoft.com/office/drawing/2014/main" id="{30959BD7-308B-4F65-9B6E-3C6FE1009504}"/>
                </a:ext>
              </a:extLst>
            </p:cNvPr>
            <p:cNvSpPr/>
            <p:nvPr/>
          </p:nvSpPr>
          <p:spPr>
            <a:xfrm>
              <a:off x="17765235" y="7933848"/>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4" name="Freeform: Shape 153">
              <a:extLst>
                <a:ext uri="{FF2B5EF4-FFF2-40B4-BE49-F238E27FC236}">
                  <a16:creationId xmlns:a16="http://schemas.microsoft.com/office/drawing/2014/main" id="{9D0E77E4-F5CA-4D58-BC32-C5299304FFAD}"/>
                </a:ext>
              </a:extLst>
            </p:cNvPr>
            <p:cNvSpPr/>
            <p:nvPr/>
          </p:nvSpPr>
          <p:spPr>
            <a:xfrm>
              <a:off x="18729165" y="836533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2"/>
                    <a:pt x="31453" y="7144"/>
                    <a:pt x="61437" y="7144"/>
                  </a:cubicBezTo>
                  <a:cubicBezTo>
                    <a:pt x="91423"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5" name="Freeform: Shape 154">
              <a:extLst>
                <a:ext uri="{FF2B5EF4-FFF2-40B4-BE49-F238E27FC236}">
                  <a16:creationId xmlns:a16="http://schemas.microsoft.com/office/drawing/2014/main" id="{B47AB49B-99E2-4BE4-A38F-A32E12546F96}"/>
                </a:ext>
              </a:extLst>
            </p:cNvPr>
            <p:cNvSpPr/>
            <p:nvPr/>
          </p:nvSpPr>
          <p:spPr>
            <a:xfrm>
              <a:off x="17765235" y="836533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2"/>
                    <a:pt x="31452" y="7144"/>
                    <a:pt x="61436" y="7144"/>
                  </a:cubicBezTo>
                  <a:cubicBezTo>
                    <a:pt x="91422"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6" name="Freeform: Shape 155">
              <a:extLst>
                <a:ext uri="{FF2B5EF4-FFF2-40B4-BE49-F238E27FC236}">
                  <a16:creationId xmlns:a16="http://schemas.microsoft.com/office/drawing/2014/main" id="{F64A8934-BF7B-45AD-8DE5-E8C74FD67960}"/>
                </a:ext>
              </a:extLst>
            </p:cNvPr>
            <p:cNvSpPr/>
            <p:nvPr/>
          </p:nvSpPr>
          <p:spPr>
            <a:xfrm>
              <a:off x="18729165" y="8797766"/>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3"/>
                    <a:pt x="61437" y="7143"/>
                  </a:cubicBezTo>
                  <a:cubicBezTo>
                    <a:pt x="91423"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7" name="Freeform: Shape 156">
              <a:extLst>
                <a:ext uri="{FF2B5EF4-FFF2-40B4-BE49-F238E27FC236}">
                  <a16:creationId xmlns:a16="http://schemas.microsoft.com/office/drawing/2014/main" id="{71DB0F81-44B0-4A6C-9F48-BE81AA950422}"/>
                </a:ext>
              </a:extLst>
            </p:cNvPr>
            <p:cNvSpPr/>
            <p:nvPr/>
          </p:nvSpPr>
          <p:spPr>
            <a:xfrm>
              <a:off x="17765235" y="8797766"/>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3"/>
                    <a:pt x="61436" y="7143"/>
                  </a:cubicBezTo>
                  <a:cubicBezTo>
                    <a:pt x="91422"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8" name="Freeform: Shape 157">
              <a:extLst>
                <a:ext uri="{FF2B5EF4-FFF2-40B4-BE49-F238E27FC236}">
                  <a16:creationId xmlns:a16="http://schemas.microsoft.com/office/drawing/2014/main" id="{6B74B902-B844-4740-8566-639368FE3DBA}"/>
                </a:ext>
              </a:extLst>
            </p:cNvPr>
            <p:cNvSpPr/>
            <p:nvPr/>
          </p:nvSpPr>
          <p:spPr>
            <a:xfrm>
              <a:off x="18729165" y="923020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9" name="Freeform: Shape 158">
              <a:extLst>
                <a:ext uri="{FF2B5EF4-FFF2-40B4-BE49-F238E27FC236}">
                  <a16:creationId xmlns:a16="http://schemas.microsoft.com/office/drawing/2014/main" id="{9969E2AC-15E4-4017-9331-731C52357E5A}"/>
                </a:ext>
              </a:extLst>
            </p:cNvPr>
            <p:cNvSpPr/>
            <p:nvPr/>
          </p:nvSpPr>
          <p:spPr>
            <a:xfrm>
              <a:off x="17765235" y="923020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0" name="Freeform: Shape 159">
              <a:extLst>
                <a:ext uri="{FF2B5EF4-FFF2-40B4-BE49-F238E27FC236}">
                  <a16:creationId xmlns:a16="http://schemas.microsoft.com/office/drawing/2014/main" id="{7238273A-E952-49FB-9FF8-77D8BB555C1B}"/>
                </a:ext>
              </a:extLst>
            </p:cNvPr>
            <p:cNvSpPr/>
            <p:nvPr/>
          </p:nvSpPr>
          <p:spPr>
            <a:xfrm>
              <a:off x="17651888" y="9230201"/>
              <a:ext cx="1333500" cy="114300"/>
            </a:xfrm>
            <a:custGeom>
              <a:avLst/>
              <a:gdLst>
                <a:gd name="connsiteX0" fmla="*/ 1287303 w 1333500"/>
                <a:gd name="connsiteY0" fmla="*/ 114776 h 114300"/>
                <a:gd name="connsiteX1" fmla="*/ 47148 w 1333500"/>
                <a:gd name="connsiteY1" fmla="*/ 114776 h 114300"/>
                <a:gd name="connsiteX2" fmla="*/ 7144 w 1333500"/>
                <a:gd name="connsiteY2" fmla="*/ 74772 h 114300"/>
                <a:gd name="connsiteX3" fmla="*/ 7144 w 1333500"/>
                <a:gd name="connsiteY3" fmla="*/ 47149 h 114300"/>
                <a:gd name="connsiteX4" fmla="*/ 47148 w 1333500"/>
                <a:gd name="connsiteY4" fmla="*/ 7144 h 114300"/>
                <a:gd name="connsiteX5" fmla="*/ 1287303 w 1333500"/>
                <a:gd name="connsiteY5" fmla="*/ 7144 h 114300"/>
                <a:gd name="connsiteX6" fmla="*/ 1327309 w 1333500"/>
                <a:gd name="connsiteY6" fmla="*/ 47149 h 114300"/>
                <a:gd name="connsiteX7" fmla="*/ 1327309 w 1333500"/>
                <a:gd name="connsiteY7" fmla="*/ 74772 h 114300"/>
                <a:gd name="connsiteX8" fmla="*/ 1287303 w 1333500"/>
                <a:gd name="connsiteY8" fmla="*/ 11477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0" h="114300">
                  <a:moveTo>
                    <a:pt x="1287303" y="114776"/>
                  </a:moveTo>
                  <a:lnTo>
                    <a:pt x="47148" y="114776"/>
                  </a:lnTo>
                  <a:cubicBezTo>
                    <a:pt x="25240" y="114776"/>
                    <a:pt x="7144" y="96679"/>
                    <a:pt x="7144" y="74772"/>
                  </a:cubicBezTo>
                  <a:lnTo>
                    <a:pt x="7144" y="47149"/>
                  </a:lnTo>
                  <a:cubicBezTo>
                    <a:pt x="7144" y="25241"/>
                    <a:pt x="25240" y="7144"/>
                    <a:pt x="47148" y="7144"/>
                  </a:cubicBezTo>
                  <a:lnTo>
                    <a:pt x="1287303" y="7144"/>
                  </a:lnTo>
                  <a:cubicBezTo>
                    <a:pt x="1309211" y="7144"/>
                    <a:pt x="1327309" y="25241"/>
                    <a:pt x="1327309" y="47149"/>
                  </a:cubicBezTo>
                  <a:lnTo>
                    <a:pt x="1327309" y="74772"/>
                  </a:lnTo>
                  <a:cubicBezTo>
                    <a:pt x="1327309" y="97631"/>
                    <a:pt x="1309211" y="114776"/>
                    <a:pt x="1287303" y="11477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9ED746B3-4929-43BD-BCB3-3B1B957D7786}"/>
              </a:ext>
            </a:extLst>
          </p:cNvPr>
          <p:cNvGrpSpPr/>
          <p:nvPr/>
        </p:nvGrpSpPr>
        <p:grpSpPr>
          <a:xfrm>
            <a:off x="4165825" y="6190314"/>
            <a:ext cx="1922808" cy="3782721"/>
            <a:chOff x="8129082" y="6190314"/>
            <a:chExt cx="1922808" cy="3782721"/>
          </a:xfrm>
        </p:grpSpPr>
        <p:sp>
          <p:nvSpPr>
            <p:cNvPr id="161" name="Freeform: Shape 160">
              <a:extLst>
                <a:ext uri="{FF2B5EF4-FFF2-40B4-BE49-F238E27FC236}">
                  <a16:creationId xmlns:a16="http://schemas.microsoft.com/office/drawing/2014/main" id="{95386F23-07A5-4A17-836A-AA1EF1DF8FC5}"/>
                </a:ext>
              </a:extLst>
            </p:cNvPr>
            <p:cNvSpPr/>
            <p:nvPr/>
          </p:nvSpPr>
          <p:spPr>
            <a:xfrm>
              <a:off x="8307078" y="7432631"/>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4 w 123825"/>
                <a:gd name="connsiteY3" fmla="*/ 98046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4" y="980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2" name="Freeform: Shape 161">
              <a:extLst>
                <a:ext uri="{FF2B5EF4-FFF2-40B4-BE49-F238E27FC236}">
                  <a16:creationId xmlns:a16="http://schemas.microsoft.com/office/drawing/2014/main" id="{512C987E-C127-4B40-9D96-13043A6CAC1F}"/>
                </a:ext>
              </a:extLst>
            </p:cNvPr>
            <p:cNvSpPr/>
            <p:nvPr/>
          </p:nvSpPr>
          <p:spPr>
            <a:xfrm>
              <a:off x="8129082" y="7392322"/>
              <a:ext cx="228600" cy="133350"/>
            </a:xfrm>
            <a:custGeom>
              <a:avLst/>
              <a:gdLst>
                <a:gd name="connsiteX0" fmla="*/ 7807 w 228600"/>
                <a:gd name="connsiteY0" fmla="*/ 52418 h 133350"/>
                <a:gd name="connsiteX1" fmla="*/ 7807 w 228600"/>
                <a:gd name="connsiteY1" fmla="*/ 52418 h 133350"/>
                <a:gd name="connsiteX2" fmla="*/ 22095 w 228600"/>
                <a:gd name="connsiteY2" fmla="*/ 75278 h 133350"/>
                <a:gd name="connsiteX3" fmla="*/ 190687 w 228600"/>
                <a:gd name="connsiteY3" fmla="*/ 126713 h 133350"/>
                <a:gd name="connsiteX4" fmla="*/ 215452 w 228600"/>
                <a:gd name="connsiteY4" fmla="*/ 115283 h 133350"/>
                <a:gd name="connsiteX5" fmla="*/ 225930 w 228600"/>
                <a:gd name="connsiteY5" fmla="*/ 80040 h 133350"/>
                <a:gd name="connsiteX6" fmla="*/ 196402 w 228600"/>
                <a:gd name="connsiteY6" fmla="*/ 33368 h 133350"/>
                <a:gd name="connsiteX7" fmla="*/ 134490 w 228600"/>
                <a:gd name="connsiteY7" fmla="*/ 12413 h 133350"/>
                <a:gd name="connsiteX8" fmla="*/ 7807 w 228600"/>
                <a:gd name="connsiteY8" fmla="*/ 5241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33350">
                  <a:moveTo>
                    <a:pt x="7807" y="52418"/>
                  </a:moveTo>
                  <a:lnTo>
                    <a:pt x="7807" y="52418"/>
                  </a:lnTo>
                  <a:cubicBezTo>
                    <a:pt x="4950" y="61943"/>
                    <a:pt x="11617" y="72420"/>
                    <a:pt x="22095" y="75278"/>
                  </a:cubicBezTo>
                  <a:lnTo>
                    <a:pt x="190687" y="126713"/>
                  </a:lnTo>
                  <a:cubicBezTo>
                    <a:pt x="201165" y="129570"/>
                    <a:pt x="212595" y="124808"/>
                    <a:pt x="215452" y="115283"/>
                  </a:cubicBezTo>
                  <a:lnTo>
                    <a:pt x="225930" y="80040"/>
                  </a:lnTo>
                  <a:cubicBezTo>
                    <a:pt x="231645" y="60990"/>
                    <a:pt x="218310" y="40035"/>
                    <a:pt x="196402" y="33368"/>
                  </a:cubicBezTo>
                  <a:lnTo>
                    <a:pt x="134490" y="12413"/>
                  </a:lnTo>
                  <a:cubicBezTo>
                    <a:pt x="90675" y="-1875"/>
                    <a:pt x="19237" y="13365"/>
                    <a:pt x="7807" y="5241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3" name="Freeform: Shape 162">
              <a:extLst>
                <a:ext uri="{FF2B5EF4-FFF2-40B4-BE49-F238E27FC236}">
                  <a16:creationId xmlns:a16="http://schemas.microsoft.com/office/drawing/2014/main" id="{D345B146-50C2-42DF-A1D0-17C7ADDF57EC}"/>
                </a:ext>
              </a:extLst>
            </p:cNvPr>
            <p:cNvSpPr/>
            <p:nvPr/>
          </p:nvSpPr>
          <p:spPr>
            <a:xfrm>
              <a:off x="8274311" y="7373564"/>
              <a:ext cx="85725" cy="123825"/>
            </a:xfrm>
            <a:custGeom>
              <a:avLst/>
              <a:gdLst>
                <a:gd name="connsiteX0" fmla="*/ 36886 w 85725"/>
                <a:gd name="connsiteY0" fmla="*/ 117848 h 123825"/>
                <a:gd name="connsiteX1" fmla="*/ 80701 w 85725"/>
                <a:gd name="connsiteY1" fmla="*/ 102608 h 123825"/>
                <a:gd name="connsiteX2" fmla="*/ 52126 w 85725"/>
                <a:gd name="connsiteY2" fmla="*/ 22598 h 123825"/>
                <a:gd name="connsiteX3" fmla="*/ 22598 w 85725"/>
                <a:gd name="connsiteY3" fmla="*/ 8311 h 123825"/>
                <a:gd name="connsiteX4" fmla="*/ 22598 w 85725"/>
                <a:gd name="connsiteY4" fmla="*/ 8311 h 123825"/>
                <a:gd name="connsiteX5" fmla="*/ 8311 w 85725"/>
                <a:gd name="connsiteY5" fmla="*/ 37838 h 123825"/>
                <a:gd name="connsiteX6" fmla="*/ 36886 w 85725"/>
                <a:gd name="connsiteY6" fmla="*/ 11784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23825">
                  <a:moveTo>
                    <a:pt x="36886" y="117848"/>
                  </a:moveTo>
                  <a:lnTo>
                    <a:pt x="80701" y="102608"/>
                  </a:lnTo>
                  <a:lnTo>
                    <a:pt x="52126" y="22598"/>
                  </a:lnTo>
                  <a:cubicBezTo>
                    <a:pt x="47363" y="10216"/>
                    <a:pt x="34981" y="4501"/>
                    <a:pt x="22598" y="8311"/>
                  </a:cubicBezTo>
                  <a:lnTo>
                    <a:pt x="22598" y="8311"/>
                  </a:lnTo>
                  <a:cubicBezTo>
                    <a:pt x="10216" y="13073"/>
                    <a:pt x="4501" y="25456"/>
                    <a:pt x="8311" y="37838"/>
                  </a:cubicBezTo>
                  <a:lnTo>
                    <a:pt x="36886" y="117848"/>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4" name="Freeform: Shape 163">
              <a:extLst>
                <a:ext uri="{FF2B5EF4-FFF2-40B4-BE49-F238E27FC236}">
                  <a16:creationId xmlns:a16="http://schemas.microsoft.com/office/drawing/2014/main" id="{F9FA9829-33AE-4CC1-8660-ADE8B5C7CD59}"/>
                </a:ext>
              </a:extLst>
            </p:cNvPr>
            <p:cNvSpPr/>
            <p:nvPr/>
          </p:nvSpPr>
          <p:spPr>
            <a:xfrm>
              <a:off x="9105105" y="8301513"/>
              <a:ext cx="295275" cy="1476375"/>
            </a:xfrm>
            <a:custGeom>
              <a:avLst/>
              <a:gdLst>
                <a:gd name="connsiteX0" fmla="*/ 284321 w 295275"/>
                <a:gd name="connsiteY0" fmla="*/ 7144 h 1476375"/>
                <a:gd name="connsiteX1" fmla="*/ 143351 w 295275"/>
                <a:gd name="connsiteY1" fmla="*/ 665322 h 1476375"/>
                <a:gd name="connsiteX2" fmla="*/ 37624 w 295275"/>
                <a:gd name="connsiteY2" fmla="*/ 1469231 h 1476375"/>
                <a:gd name="connsiteX3" fmla="*/ 7144 w 295275"/>
                <a:gd name="connsiteY3" fmla="*/ 1444467 h 1476375"/>
                <a:gd name="connsiteX4" fmla="*/ 92869 w 295275"/>
                <a:gd name="connsiteY4" fmla="*/ 229076 h 1476375"/>
                <a:gd name="connsiteX5" fmla="*/ 284321 w 295275"/>
                <a:gd name="connsiteY5" fmla="*/ 7144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275" h="1476375">
                  <a:moveTo>
                    <a:pt x="284321" y="7144"/>
                  </a:moveTo>
                  <a:cubicBezTo>
                    <a:pt x="319564" y="208122"/>
                    <a:pt x="198596" y="449104"/>
                    <a:pt x="143351" y="665322"/>
                  </a:cubicBezTo>
                  <a:cubicBezTo>
                    <a:pt x="123349" y="861536"/>
                    <a:pt x="53816" y="1438751"/>
                    <a:pt x="37624" y="1469231"/>
                  </a:cubicBezTo>
                  <a:lnTo>
                    <a:pt x="7144" y="1444467"/>
                  </a:lnTo>
                  <a:lnTo>
                    <a:pt x="92869" y="229076"/>
                  </a:lnTo>
                  <a:lnTo>
                    <a:pt x="284321"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5" name="Freeform: Shape 164">
              <a:extLst>
                <a:ext uri="{FF2B5EF4-FFF2-40B4-BE49-F238E27FC236}">
                  <a16:creationId xmlns:a16="http://schemas.microsoft.com/office/drawing/2014/main" id="{0101832A-3765-42EE-9820-99F76E062CBD}"/>
                </a:ext>
              </a:extLst>
            </p:cNvPr>
            <p:cNvSpPr/>
            <p:nvPr/>
          </p:nvSpPr>
          <p:spPr>
            <a:xfrm>
              <a:off x="8377395" y="6895623"/>
              <a:ext cx="904875" cy="647700"/>
            </a:xfrm>
            <a:custGeom>
              <a:avLst/>
              <a:gdLst>
                <a:gd name="connsiteX0" fmla="*/ 692944 w 904875"/>
                <a:gd name="connsiteY0" fmla="*/ 7144 h 647700"/>
                <a:gd name="connsiteX1" fmla="*/ 534829 w 904875"/>
                <a:gd name="connsiteY1" fmla="*/ 443389 h 647700"/>
                <a:gd name="connsiteX2" fmla="*/ 7144 w 904875"/>
                <a:gd name="connsiteY2" fmla="*/ 549116 h 647700"/>
                <a:gd name="connsiteX3" fmla="*/ 7144 w 904875"/>
                <a:gd name="connsiteY3" fmla="*/ 639604 h 647700"/>
                <a:gd name="connsiteX4" fmla="*/ 735806 w 904875"/>
                <a:gd name="connsiteY4" fmla="*/ 609124 h 647700"/>
                <a:gd name="connsiteX5" fmla="*/ 901541 w 904875"/>
                <a:gd name="connsiteY5" fmla="*/ 41434 h 647700"/>
                <a:gd name="connsiteX6" fmla="*/ 692944 w 904875"/>
                <a:gd name="connsiteY6" fmla="*/ 714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875" h="647700">
                  <a:moveTo>
                    <a:pt x="692944" y="7144"/>
                  </a:moveTo>
                  <a:cubicBezTo>
                    <a:pt x="607219" y="139541"/>
                    <a:pt x="552926" y="284321"/>
                    <a:pt x="534829" y="443389"/>
                  </a:cubicBezTo>
                  <a:cubicBezTo>
                    <a:pt x="330041" y="496729"/>
                    <a:pt x="157639" y="529114"/>
                    <a:pt x="7144" y="549116"/>
                  </a:cubicBezTo>
                  <a:cubicBezTo>
                    <a:pt x="14764" y="575786"/>
                    <a:pt x="14764" y="606266"/>
                    <a:pt x="7144" y="639604"/>
                  </a:cubicBezTo>
                  <a:cubicBezTo>
                    <a:pt x="290036" y="656749"/>
                    <a:pt x="541496" y="652939"/>
                    <a:pt x="735806" y="609124"/>
                  </a:cubicBezTo>
                  <a:lnTo>
                    <a:pt x="901541" y="41434"/>
                  </a:lnTo>
                  <a:lnTo>
                    <a:pt x="6929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6" name="Freeform: Shape 165">
              <a:extLst>
                <a:ext uri="{FF2B5EF4-FFF2-40B4-BE49-F238E27FC236}">
                  <a16:creationId xmlns:a16="http://schemas.microsoft.com/office/drawing/2014/main" id="{5251AA01-3351-4649-9702-6997FED2DF88}"/>
                </a:ext>
              </a:extLst>
            </p:cNvPr>
            <p:cNvSpPr/>
            <p:nvPr/>
          </p:nvSpPr>
          <p:spPr>
            <a:xfrm>
              <a:off x="9565337" y="9509972"/>
              <a:ext cx="85725" cy="295275"/>
            </a:xfrm>
            <a:custGeom>
              <a:avLst/>
              <a:gdLst>
                <a:gd name="connsiteX0" fmla="*/ 85082 w 85725"/>
                <a:gd name="connsiteY0" fmla="*/ 291828 h 295275"/>
                <a:gd name="connsiteX1" fmla="*/ 25189 w 85725"/>
                <a:gd name="connsiteY1" fmla="*/ 295540 h 295275"/>
                <a:gd name="connsiteX2" fmla="*/ 7572 w 85725"/>
                <a:gd name="connsiteY2" fmla="*/ 11283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3"/>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7" name="Freeform: Shape 166">
              <a:extLst>
                <a:ext uri="{FF2B5EF4-FFF2-40B4-BE49-F238E27FC236}">
                  <a16:creationId xmlns:a16="http://schemas.microsoft.com/office/drawing/2014/main" id="{6C2A146C-CD1A-4DCE-906C-460EF28E59BE}"/>
                </a:ext>
              </a:extLst>
            </p:cNvPr>
            <p:cNvSpPr/>
            <p:nvPr/>
          </p:nvSpPr>
          <p:spPr>
            <a:xfrm>
              <a:off x="9043380" y="9565213"/>
              <a:ext cx="85725" cy="295275"/>
            </a:xfrm>
            <a:custGeom>
              <a:avLst/>
              <a:gdLst>
                <a:gd name="connsiteX0" fmla="*/ 85082 w 85725"/>
                <a:gd name="connsiteY0" fmla="*/ 291828 h 295275"/>
                <a:gd name="connsiteX1" fmla="*/ 25189 w 85725"/>
                <a:gd name="connsiteY1" fmla="*/ 295540 h 295275"/>
                <a:gd name="connsiteX2" fmla="*/ 7572 w 85725"/>
                <a:gd name="connsiteY2" fmla="*/ 11284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4"/>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8" name="Freeform: Shape 167">
              <a:extLst>
                <a:ext uri="{FF2B5EF4-FFF2-40B4-BE49-F238E27FC236}">
                  <a16:creationId xmlns:a16="http://schemas.microsoft.com/office/drawing/2014/main" id="{1D5450BC-4787-4AA2-BA50-CC990FFC501B}"/>
                </a:ext>
              </a:extLst>
            </p:cNvPr>
            <p:cNvSpPr/>
            <p:nvPr/>
          </p:nvSpPr>
          <p:spPr>
            <a:xfrm>
              <a:off x="8843854" y="9820635"/>
              <a:ext cx="342900" cy="152400"/>
            </a:xfrm>
            <a:custGeom>
              <a:avLst/>
              <a:gdLst>
                <a:gd name="connsiteX0" fmla="*/ 44557 w 342900"/>
                <a:gd name="connsiteY0" fmla="*/ 149182 h 152400"/>
                <a:gd name="connsiteX1" fmla="*/ 267442 w 342900"/>
                <a:gd name="connsiteY1" fmla="*/ 127275 h 152400"/>
                <a:gd name="connsiteX2" fmla="*/ 274110 w 342900"/>
                <a:gd name="connsiteY2" fmla="*/ 127275 h 152400"/>
                <a:gd name="connsiteX3" fmla="*/ 285540 w 342900"/>
                <a:gd name="connsiteY3" fmla="*/ 126322 h 152400"/>
                <a:gd name="connsiteX4" fmla="*/ 336022 w 342900"/>
                <a:gd name="connsiteY4" fmla="*/ 62505 h 152400"/>
                <a:gd name="connsiteX5" fmla="*/ 332212 w 342900"/>
                <a:gd name="connsiteY5" fmla="*/ 31072 h 152400"/>
                <a:gd name="connsiteX6" fmla="*/ 294112 w 342900"/>
                <a:gd name="connsiteY6" fmla="*/ 9165 h 152400"/>
                <a:gd name="connsiteX7" fmla="*/ 199815 w 342900"/>
                <a:gd name="connsiteY7" fmla="*/ 11070 h 152400"/>
                <a:gd name="connsiteX8" fmla="*/ 169335 w 342900"/>
                <a:gd name="connsiteY8" fmla="*/ 24405 h 152400"/>
                <a:gd name="connsiteX9" fmla="*/ 31222 w 342900"/>
                <a:gd name="connsiteY9" fmla="*/ 92985 h 152400"/>
                <a:gd name="connsiteX10" fmla="*/ 12172 w 342900"/>
                <a:gd name="connsiteY10" fmla="*/ 107272 h 152400"/>
                <a:gd name="connsiteX11" fmla="*/ 8362 w 342900"/>
                <a:gd name="connsiteY11" fmla="*/ 118702 h 152400"/>
                <a:gd name="connsiteX12" fmla="*/ 44557 w 342900"/>
                <a:gd name="connsiteY12" fmla="*/ 14918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52400">
                  <a:moveTo>
                    <a:pt x="44557" y="149182"/>
                  </a:moveTo>
                  <a:cubicBezTo>
                    <a:pt x="111232" y="121560"/>
                    <a:pt x="187432" y="116797"/>
                    <a:pt x="267442" y="127275"/>
                  </a:cubicBezTo>
                  <a:cubicBezTo>
                    <a:pt x="269347" y="127275"/>
                    <a:pt x="272205" y="127275"/>
                    <a:pt x="274110" y="127275"/>
                  </a:cubicBezTo>
                  <a:lnTo>
                    <a:pt x="285540" y="126322"/>
                  </a:lnTo>
                  <a:cubicBezTo>
                    <a:pt x="316972" y="122513"/>
                    <a:pt x="339832" y="93938"/>
                    <a:pt x="336022" y="62505"/>
                  </a:cubicBezTo>
                  <a:lnTo>
                    <a:pt x="332212" y="31072"/>
                  </a:lnTo>
                  <a:cubicBezTo>
                    <a:pt x="330307" y="12975"/>
                    <a:pt x="311257" y="2497"/>
                    <a:pt x="294112" y="9165"/>
                  </a:cubicBezTo>
                  <a:cubicBezTo>
                    <a:pt x="268395" y="20595"/>
                    <a:pt x="236010" y="19642"/>
                    <a:pt x="199815" y="11070"/>
                  </a:cubicBezTo>
                  <a:cubicBezTo>
                    <a:pt x="187432" y="8213"/>
                    <a:pt x="175050" y="13927"/>
                    <a:pt x="169335" y="24405"/>
                  </a:cubicBezTo>
                  <a:cubicBezTo>
                    <a:pt x="146475" y="65363"/>
                    <a:pt x="92182" y="81555"/>
                    <a:pt x="31222" y="92985"/>
                  </a:cubicBezTo>
                  <a:cubicBezTo>
                    <a:pt x="22650" y="94890"/>
                    <a:pt x="15030" y="99652"/>
                    <a:pt x="12172" y="107272"/>
                  </a:cubicBezTo>
                  <a:cubicBezTo>
                    <a:pt x="10267" y="111082"/>
                    <a:pt x="9315" y="114892"/>
                    <a:pt x="8362" y="118702"/>
                  </a:cubicBezTo>
                  <a:cubicBezTo>
                    <a:pt x="1695" y="139657"/>
                    <a:pt x="23602" y="157755"/>
                    <a:pt x="44557" y="149182"/>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9" name="Freeform: Shape 168">
              <a:extLst>
                <a:ext uri="{FF2B5EF4-FFF2-40B4-BE49-F238E27FC236}">
                  <a16:creationId xmlns:a16="http://schemas.microsoft.com/office/drawing/2014/main" id="{F15E5095-D0EA-4822-A225-EE3EE11721EB}"/>
                </a:ext>
              </a:extLst>
            </p:cNvPr>
            <p:cNvSpPr/>
            <p:nvPr/>
          </p:nvSpPr>
          <p:spPr>
            <a:xfrm>
              <a:off x="8995568" y="7954803"/>
              <a:ext cx="762000" cy="1819275"/>
            </a:xfrm>
            <a:custGeom>
              <a:avLst/>
              <a:gdLst>
                <a:gd name="connsiteX0" fmla="*/ 750094 w 762000"/>
                <a:gd name="connsiteY0" fmla="*/ 31909 h 1819275"/>
                <a:gd name="connsiteX1" fmla="*/ 393859 w 762000"/>
                <a:gd name="connsiteY1" fmla="*/ 82391 h 1819275"/>
                <a:gd name="connsiteX2" fmla="*/ 393859 w 762000"/>
                <a:gd name="connsiteY2" fmla="*/ 82391 h 1819275"/>
                <a:gd name="connsiteX3" fmla="*/ 71914 w 762000"/>
                <a:gd name="connsiteY3" fmla="*/ 7144 h 1819275"/>
                <a:gd name="connsiteX4" fmla="*/ 7144 w 762000"/>
                <a:gd name="connsiteY4" fmla="*/ 1032034 h 1819275"/>
                <a:gd name="connsiteX5" fmla="*/ 37624 w 762000"/>
                <a:gd name="connsiteY5" fmla="*/ 1815941 h 1819275"/>
                <a:gd name="connsiteX6" fmla="*/ 148114 w 762000"/>
                <a:gd name="connsiteY6" fmla="*/ 1815941 h 1819275"/>
                <a:gd name="connsiteX7" fmla="*/ 208121 w 762000"/>
                <a:gd name="connsiteY7" fmla="*/ 1007269 h 1819275"/>
                <a:gd name="connsiteX8" fmla="*/ 393859 w 762000"/>
                <a:gd name="connsiteY8" fmla="*/ 353854 h 1819275"/>
                <a:gd name="connsiteX9" fmla="*/ 413861 w 762000"/>
                <a:gd name="connsiteY9" fmla="*/ 941546 h 1819275"/>
                <a:gd name="connsiteX10" fmla="*/ 549116 w 762000"/>
                <a:gd name="connsiteY10" fmla="*/ 1745457 h 1819275"/>
                <a:gd name="connsiteX11" fmla="*/ 690086 w 762000"/>
                <a:gd name="connsiteY11" fmla="*/ 1745457 h 1819275"/>
                <a:gd name="connsiteX12" fmla="*/ 665321 w 762000"/>
                <a:gd name="connsiteY12" fmla="*/ 866299 h 1819275"/>
                <a:gd name="connsiteX13" fmla="*/ 750094 w 762000"/>
                <a:gd name="connsiteY13" fmla="*/ 31909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1819275">
                  <a:moveTo>
                    <a:pt x="750094" y="31909"/>
                  </a:moveTo>
                  <a:lnTo>
                    <a:pt x="393859" y="82391"/>
                  </a:lnTo>
                  <a:lnTo>
                    <a:pt x="393859" y="82391"/>
                  </a:lnTo>
                  <a:lnTo>
                    <a:pt x="71914" y="7144"/>
                  </a:lnTo>
                  <a:lnTo>
                    <a:pt x="7144" y="1032034"/>
                  </a:lnTo>
                  <a:lnTo>
                    <a:pt x="37624" y="1815941"/>
                  </a:lnTo>
                  <a:lnTo>
                    <a:pt x="148114" y="1815941"/>
                  </a:lnTo>
                  <a:cubicBezTo>
                    <a:pt x="184309" y="1500664"/>
                    <a:pt x="213836" y="1203484"/>
                    <a:pt x="208121" y="1007269"/>
                  </a:cubicBezTo>
                  <a:cubicBezTo>
                    <a:pt x="272891" y="736759"/>
                    <a:pt x="358616" y="501491"/>
                    <a:pt x="393859" y="353854"/>
                  </a:cubicBezTo>
                  <a:lnTo>
                    <a:pt x="413861" y="941546"/>
                  </a:lnTo>
                  <a:lnTo>
                    <a:pt x="549116" y="1745457"/>
                  </a:lnTo>
                  <a:lnTo>
                    <a:pt x="690086" y="1745457"/>
                  </a:lnTo>
                  <a:cubicBezTo>
                    <a:pt x="697706" y="1370171"/>
                    <a:pt x="704374" y="1041559"/>
                    <a:pt x="665321" y="866299"/>
                  </a:cubicBezTo>
                  <a:cubicBezTo>
                    <a:pt x="746284" y="501491"/>
                    <a:pt x="781526" y="201454"/>
                    <a:pt x="750094" y="31909"/>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0" name="Freeform: Shape 169">
              <a:extLst>
                <a:ext uri="{FF2B5EF4-FFF2-40B4-BE49-F238E27FC236}">
                  <a16:creationId xmlns:a16="http://schemas.microsoft.com/office/drawing/2014/main" id="{6A6E8B45-416E-478C-B73C-567E709D82F6}"/>
                </a:ext>
              </a:extLst>
            </p:cNvPr>
            <p:cNvSpPr/>
            <p:nvPr/>
          </p:nvSpPr>
          <p:spPr>
            <a:xfrm>
              <a:off x="8965687" y="6716315"/>
              <a:ext cx="942975" cy="1323975"/>
            </a:xfrm>
            <a:custGeom>
              <a:avLst/>
              <a:gdLst>
                <a:gd name="connsiteX0" fmla="*/ 920944 w 942975"/>
                <a:gd name="connsiteY0" fmla="*/ 728424 h 1323975"/>
                <a:gd name="connsiteX1" fmla="*/ 815217 w 942975"/>
                <a:gd name="connsiteY1" fmla="*/ 1112282 h 1323975"/>
                <a:gd name="connsiteX2" fmla="*/ 815217 w 942975"/>
                <a:gd name="connsiteY2" fmla="*/ 1112282 h 1323975"/>
                <a:gd name="connsiteX3" fmla="*/ 779974 w 942975"/>
                <a:gd name="connsiteY3" fmla="*/ 1271349 h 1323975"/>
                <a:gd name="connsiteX4" fmla="*/ 104652 w 942975"/>
                <a:gd name="connsiteY4" fmla="*/ 1248489 h 1323975"/>
                <a:gd name="connsiteX5" fmla="*/ 93222 w 942975"/>
                <a:gd name="connsiteY5" fmla="*/ 221694 h 1323975"/>
                <a:gd name="connsiteX6" fmla="*/ 150372 w 942975"/>
                <a:gd name="connsiteY6" fmla="*/ 128349 h 1323975"/>
                <a:gd name="connsiteX7" fmla="*/ 315155 w 942975"/>
                <a:gd name="connsiteY7" fmla="*/ 33099 h 1323975"/>
                <a:gd name="connsiteX8" fmla="*/ 379924 w 942975"/>
                <a:gd name="connsiteY8" fmla="*/ 15002 h 1323975"/>
                <a:gd name="connsiteX9" fmla="*/ 551374 w 942975"/>
                <a:gd name="connsiteY9" fmla="*/ 15002 h 1323975"/>
                <a:gd name="connsiteX10" fmla="*/ 623764 w 942975"/>
                <a:gd name="connsiteY10" fmla="*/ 33099 h 1323975"/>
                <a:gd name="connsiteX11" fmla="*/ 800930 w 942975"/>
                <a:gd name="connsiteY11" fmla="*/ 115014 h 1323975"/>
                <a:gd name="connsiteX12" fmla="*/ 909514 w 942975"/>
                <a:gd name="connsiteY12" fmla="*/ 247412 h 1323975"/>
                <a:gd name="connsiteX13" fmla="*/ 916182 w 942975"/>
                <a:gd name="connsiteY13" fmla="*/ 268367 h 1323975"/>
                <a:gd name="connsiteX14" fmla="*/ 920944 w 942975"/>
                <a:gd name="connsiteY14" fmla="*/ 728424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975" h="1323975">
                  <a:moveTo>
                    <a:pt x="920944" y="728424"/>
                  </a:moveTo>
                  <a:cubicBezTo>
                    <a:pt x="905705" y="861774"/>
                    <a:pt x="852364" y="1002744"/>
                    <a:pt x="815217" y="1112282"/>
                  </a:cubicBezTo>
                  <a:cubicBezTo>
                    <a:pt x="815217" y="1112282"/>
                    <a:pt x="815217" y="1112282"/>
                    <a:pt x="815217" y="1112282"/>
                  </a:cubicBezTo>
                  <a:cubicBezTo>
                    <a:pt x="792357" y="1180862"/>
                    <a:pt x="776164" y="1237059"/>
                    <a:pt x="779974" y="1271349"/>
                  </a:cubicBezTo>
                  <a:cubicBezTo>
                    <a:pt x="524705" y="1334214"/>
                    <a:pt x="290389" y="1349454"/>
                    <a:pt x="104652" y="1248489"/>
                  </a:cubicBezTo>
                  <a:cubicBezTo>
                    <a:pt x="-43938" y="1001792"/>
                    <a:pt x="-2028" y="671274"/>
                    <a:pt x="93222" y="221694"/>
                  </a:cubicBezTo>
                  <a:cubicBezTo>
                    <a:pt x="100842" y="184547"/>
                    <a:pt x="120844" y="152162"/>
                    <a:pt x="150372" y="128349"/>
                  </a:cubicBezTo>
                  <a:cubicBezTo>
                    <a:pt x="204664" y="83582"/>
                    <a:pt x="259909" y="53102"/>
                    <a:pt x="315155" y="33099"/>
                  </a:cubicBezTo>
                  <a:cubicBezTo>
                    <a:pt x="337062" y="25479"/>
                    <a:pt x="358017" y="19764"/>
                    <a:pt x="379924" y="15002"/>
                  </a:cubicBezTo>
                  <a:cubicBezTo>
                    <a:pt x="436122" y="4524"/>
                    <a:pt x="493272" y="4524"/>
                    <a:pt x="551374" y="15002"/>
                  </a:cubicBezTo>
                  <a:cubicBezTo>
                    <a:pt x="575187" y="18812"/>
                    <a:pt x="599952" y="25479"/>
                    <a:pt x="623764" y="33099"/>
                  </a:cubicBezTo>
                  <a:cubicBezTo>
                    <a:pt x="681867" y="51197"/>
                    <a:pt x="740922" y="79772"/>
                    <a:pt x="800930" y="115014"/>
                  </a:cubicBezTo>
                  <a:cubicBezTo>
                    <a:pt x="851412" y="145494"/>
                    <a:pt x="889512" y="192167"/>
                    <a:pt x="909514" y="247412"/>
                  </a:cubicBezTo>
                  <a:cubicBezTo>
                    <a:pt x="912372" y="254079"/>
                    <a:pt x="914277" y="261699"/>
                    <a:pt x="916182" y="268367"/>
                  </a:cubicBezTo>
                  <a:cubicBezTo>
                    <a:pt x="952377" y="403622"/>
                    <a:pt x="943805" y="526494"/>
                    <a:pt x="920944" y="72842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1" name="Freeform: Shape 170">
              <a:extLst>
                <a:ext uri="{FF2B5EF4-FFF2-40B4-BE49-F238E27FC236}">
                  <a16:creationId xmlns:a16="http://schemas.microsoft.com/office/drawing/2014/main" id="{AFBAD91F-F361-4081-ABA8-9E8555B90D4A}"/>
                </a:ext>
              </a:extLst>
            </p:cNvPr>
            <p:cNvSpPr/>
            <p:nvPr/>
          </p:nvSpPr>
          <p:spPr>
            <a:xfrm>
              <a:off x="9457474" y="9764437"/>
              <a:ext cx="238125" cy="190500"/>
            </a:xfrm>
            <a:custGeom>
              <a:avLst/>
              <a:gdLst>
                <a:gd name="connsiteX0" fmla="*/ 44347 w 238125"/>
                <a:gd name="connsiteY0" fmla="*/ 190140 h 190500"/>
                <a:gd name="connsiteX1" fmla="*/ 182460 w 238125"/>
                <a:gd name="connsiteY1" fmla="*/ 132990 h 190500"/>
                <a:gd name="connsiteX2" fmla="*/ 189127 w 238125"/>
                <a:gd name="connsiteY2" fmla="*/ 132990 h 190500"/>
                <a:gd name="connsiteX3" fmla="*/ 200557 w 238125"/>
                <a:gd name="connsiteY3" fmla="*/ 132037 h 190500"/>
                <a:gd name="connsiteX4" fmla="*/ 235800 w 238125"/>
                <a:gd name="connsiteY4" fmla="*/ 62505 h 190500"/>
                <a:gd name="connsiteX5" fmla="*/ 231990 w 238125"/>
                <a:gd name="connsiteY5" fmla="*/ 31073 h 190500"/>
                <a:gd name="connsiteX6" fmla="*/ 193890 w 238125"/>
                <a:gd name="connsiteY6" fmla="*/ 9165 h 190500"/>
                <a:gd name="connsiteX7" fmla="*/ 134835 w 238125"/>
                <a:gd name="connsiteY7" fmla="*/ 31073 h 190500"/>
                <a:gd name="connsiteX8" fmla="*/ 104355 w 238125"/>
                <a:gd name="connsiteY8" fmla="*/ 44407 h 190500"/>
                <a:gd name="connsiteX9" fmla="*/ 31965 w 238125"/>
                <a:gd name="connsiteY9" fmla="*/ 132990 h 190500"/>
                <a:gd name="connsiteX10" fmla="*/ 12915 w 238125"/>
                <a:gd name="connsiteY10" fmla="*/ 147277 h 190500"/>
                <a:gd name="connsiteX11" fmla="*/ 9105 w 238125"/>
                <a:gd name="connsiteY11" fmla="*/ 158707 h 190500"/>
                <a:gd name="connsiteX12" fmla="*/ 44347 w 238125"/>
                <a:gd name="connsiteY12" fmla="*/ 19014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125" h="190500">
                  <a:moveTo>
                    <a:pt x="44347" y="190140"/>
                  </a:moveTo>
                  <a:cubicBezTo>
                    <a:pt x="128167" y="175852"/>
                    <a:pt x="108165" y="141562"/>
                    <a:pt x="182460" y="132990"/>
                  </a:cubicBezTo>
                  <a:cubicBezTo>
                    <a:pt x="184365" y="132990"/>
                    <a:pt x="187222" y="132990"/>
                    <a:pt x="189127" y="132990"/>
                  </a:cubicBezTo>
                  <a:lnTo>
                    <a:pt x="200557" y="132037"/>
                  </a:lnTo>
                  <a:cubicBezTo>
                    <a:pt x="231990" y="128227"/>
                    <a:pt x="239610" y="94890"/>
                    <a:pt x="235800" y="62505"/>
                  </a:cubicBezTo>
                  <a:lnTo>
                    <a:pt x="231990" y="31073"/>
                  </a:lnTo>
                  <a:cubicBezTo>
                    <a:pt x="230085" y="12975"/>
                    <a:pt x="211035" y="2498"/>
                    <a:pt x="193890" y="9165"/>
                  </a:cubicBezTo>
                  <a:cubicBezTo>
                    <a:pt x="168172" y="20595"/>
                    <a:pt x="171030" y="39645"/>
                    <a:pt x="134835" y="31073"/>
                  </a:cubicBezTo>
                  <a:cubicBezTo>
                    <a:pt x="122452" y="28215"/>
                    <a:pt x="110070" y="33930"/>
                    <a:pt x="104355" y="44407"/>
                  </a:cubicBezTo>
                  <a:cubicBezTo>
                    <a:pt x="81495" y="85365"/>
                    <a:pt x="78637" y="101557"/>
                    <a:pt x="31965" y="132990"/>
                  </a:cubicBezTo>
                  <a:cubicBezTo>
                    <a:pt x="25297" y="137752"/>
                    <a:pt x="15772" y="139657"/>
                    <a:pt x="12915" y="147277"/>
                  </a:cubicBezTo>
                  <a:cubicBezTo>
                    <a:pt x="11010" y="151087"/>
                    <a:pt x="10057" y="154898"/>
                    <a:pt x="9105" y="158707"/>
                  </a:cubicBezTo>
                  <a:cubicBezTo>
                    <a:pt x="532" y="180615"/>
                    <a:pt x="21487" y="193950"/>
                    <a:pt x="44347" y="19014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2" name="Freeform: Shape 171">
              <a:extLst>
                <a:ext uri="{FF2B5EF4-FFF2-40B4-BE49-F238E27FC236}">
                  <a16:creationId xmlns:a16="http://schemas.microsoft.com/office/drawing/2014/main" id="{08A7F837-D48C-4B30-8DD2-D026BD4AB270}"/>
                </a:ext>
              </a:extLst>
            </p:cNvPr>
            <p:cNvSpPr/>
            <p:nvPr/>
          </p:nvSpPr>
          <p:spPr>
            <a:xfrm>
              <a:off x="9326085" y="6716315"/>
              <a:ext cx="209550" cy="104775"/>
            </a:xfrm>
            <a:custGeom>
              <a:avLst/>
              <a:gdLst>
                <a:gd name="connsiteX0" fmla="*/ 203359 w 209550"/>
                <a:gd name="connsiteY0" fmla="*/ 42624 h 104775"/>
                <a:gd name="connsiteX1" fmla="*/ 105251 w 209550"/>
                <a:gd name="connsiteY1" fmla="*/ 100727 h 104775"/>
                <a:gd name="connsiteX2" fmla="*/ 7144 w 209550"/>
                <a:gd name="connsiteY2" fmla="*/ 42624 h 104775"/>
                <a:gd name="connsiteX3" fmla="*/ 19526 w 209550"/>
                <a:gd name="connsiteY3" fmla="*/ 15002 h 104775"/>
                <a:gd name="connsiteX4" fmla="*/ 190976 w 209550"/>
                <a:gd name="connsiteY4" fmla="*/ 15002 h 104775"/>
                <a:gd name="connsiteX5" fmla="*/ 203359 w 209550"/>
                <a:gd name="connsiteY5" fmla="*/ 4262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3359" y="42624"/>
                  </a:moveTo>
                  <a:cubicBezTo>
                    <a:pt x="203359" y="74057"/>
                    <a:pt x="159544" y="100727"/>
                    <a:pt x="105251" y="100727"/>
                  </a:cubicBezTo>
                  <a:cubicBezTo>
                    <a:pt x="50959" y="100727"/>
                    <a:pt x="7144" y="75009"/>
                    <a:pt x="7144" y="42624"/>
                  </a:cubicBezTo>
                  <a:cubicBezTo>
                    <a:pt x="7144" y="32147"/>
                    <a:pt x="11906" y="22622"/>
                    <a:pt x="19526" y="15002"/>
                  </a:cubicBezTo>
                  <a:cubicBezTo>
                    <a:pt x="75724" y="4524"/>
                    <a:pt x="132874" y="4524"/>
                    <a:pt x="190976" y="15002"/>
                  </a:cubicBezTo>
                  <a:cubicBezTo>
                    <a:pt x="199549" y="22622"/>
                    <a:pt x="203359" y="32147"/>
                    <a:pt x="203359" y="42624"/>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3" name="Freeform: Shape 172">
              <a:extLst>
                <a:ext uri="{FF2B5EF4-FFF2-40B4-BE49-F238E27FC236}">
                  <a16:creationId xmlns:a16="http://schemas.microsoft.com/office/drawing/2014/main" id="{9B23E88B-E13B-4170-A6DC-0DB465ED4B73}"/>
                </a:ext>
              </a:extLst>
            </p:cNvPr>
            <p:cNvSpPr/>
            <p:nvPr/>
          </p:nvSpPr>
          <p:spPr>
            <a:xfrm>
              <a:off x="9362650" y="6554511"/>
              <a:ext cx="123825" cy="200025"/>
            </a:xfrm>
            <a:custGeom>
              <a:avLst/>
              <a:gdLst>
                <a:gd name="connsiteX0" fmla="*/ 7144 w 123825"/>
                <a:gd name="connsiteY0" fmla="*/ 192881 h 200025"/>
                <a:gd name="connsiteX1" fmla="*/ 7144 w 123825"/>
                <a:gd name="connsiteY1" fmla="*/ 7144 h 200025"/>
                <a:gd name="connsiteX2" fmla="*/ 123349 w 123825"/>
                <a:gd name="connsiteY2" fmla="*/ 7144 h 200025"/>
                <a:gd name="connsiteX3" fmla="*/ 123349 w 123825"/>
                <a:gd name="connsiteY3" fmla="*/ 192881 h 200025"/>
              </a:gdLst>
              <a:ahLst/>
              <a:cxnLst>
                <a:cxn ang="0">
                  <a:pos x="connsiteX0" y="connsiteY0"/>
                </a:cxn>
                <a:cxn ang="0">
                  <a:pos x="connsiteX1" y="connsiteY1"/>
                </a:cxn>
                <a:cxn ang="0">
                  <a:pos x="connsiteX2" y="connsiteY2"/>
                </a:cxn>
                <a:cxn ang="0">
                  <a:pos x="connsiteX3" y="connsiteY3"/>
                </a:cxn>
              </a:cxnLst>
              <a:rect l="l" t="t" r="r" b="b"/>
              <a:pathLst>
                <a:path w="123825" h="200025">
                  <a:moveTo>
                    <a:pt x="7144" y="192881"/>
                  </a:moveTo>
                  <a:lnTo>
                    <a:pt x="7144" y="7144"/>
                  </a:lnTo>
                  <a:lnTo>
                    <a:pt x="123349" y="7144"/>
                  </a:lnTo>
                  <a:lnTo>
                    <a:pt x="123349" y="1928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4" name="Freeform: Shape 173">
              <a:extLst>
                <a:ext uri="{FF2B5EF4-FFF2-40B4-BE49-F238E27FC236}">
                  <a16:creationId xmlns:a16="http://schemas.microsoft.com/office/drawing/2014/main" id="{BB09995A-E53E-4A13-9A0F-E5F9FBD4EF3F}"/>
                </a:ext>
              </a:extLst>
            </p:cNvPr>
            <p:cNvSpPr/>
            <p:nvPr/>
          </p:nvSpPr>
          <p:spPr>
            <a:xfrm>
              <a:off x="9362280" y="6605111"/>
              <a:ext cx="104775" cy="57150"/>
            </a:xfrm>
            <a:custGeom>
              <a:avLst/>
              <a:gdLst>
                <a:gd name="connsiteX0" fmla="*/ 7144 w 104775"/>
                <a:gd name="connsiteY0" fmla="*/ 22384 h 57150"/>
                <a:gd name="connsiteX1" fmla="*/ 7144 w 104775"/>
                <a:gd name="connsiteY1" fmla="*/ 57626 h 57150"/>
                <a:gd name="connsiteX2" fmla="*/ 100489 w 104775"/>
                <a:gd name="connsiteY2" fmla="*/ 17621 h 57150"/>
                <a:gd name="connsiteX3" fmla="*/ 18574 w 104775"/>
                <a:gd name="connsiteY3" fmla="*/ 7144 h 57150"/>
                <a:gd name="connsiteX4" fmla="*/ 7144 w 104775"/>
                <a:gd name="connsiteY4" fmla="*/ 2238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7150">
                  <a:moveTo>
                    <a:pt x="7144" y="22384"/>
                  </a:moveTo>
                  <a:lnTo>
                    <a:pt x="7144" y="57626"/>
                  </a:lnTo>
                  <a:cubicBezTo>
                    <a:pt x="7144" y="57626"/>
                    <a:pt x="74771" y="47149"/>
                    <a:pt x="100489" y="17621"/>
                  </a:cubicBezTo>
                  <a:lnTo>
                    <a:pt x="18574" y="7144"/>
                  </a:lnTo>
                  <a:lnTo>
                    <a:pt x="7144" y="22384"/>
                  </a:lnTo>
                  <a:close/>
                </a:path>
              </a:pathLst>
            </a:custGeom>
            <a:solidFill>
              <a:srgbClr val="CEA297"/>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5" name="Freeform: Shape 174">
              <a:extLst>
                <a:ext uri="{FF2B5EF4-FFF2-40B4-BE49-F238E27FC236}">
                  <a16:creationId xmlns:a16="http://schemas.microsoft.com/office/drawing/2014/main" id="{145572FF-A4F5-4DA7-A25D-A5375B4B7C34}"/>
                </a:ext>
              </a:extLst>
            </p:cNvPr>
            <p:cNvSpPr/>
            <p:nvPr/>
          </p:nvSpPr>
          <p:spPr>
            <a:xfrm>
              <a:off x="9285128" y="6255139"/>
              <a:ext cx="276225" cy="371475"/>
            </a:xfrm>
            <a:custGeom>
              <a:avLst/>
              <a:gdLst>
                <a:gd name="connsiteX0" fmla="*/ 143351 w 276225"/>
                <a:gd name="connsiteY0" fmla="*/ 372355 h 371475"/>
                <a:gd name="connsiteX1" fmla="*/ 92869 w 276225"/>
                <a:gd name="connsiteY1" fmla="*/ 372355 h 371475"/>
                <a:gd name="connsiteX2" fmla="*/ 13811 w 276225"/>
                <a:gd name="connsiteY2" fmla="*/ 307585 h 371475"/>
                <a:gd name="connsiteX3" fmla="*/ 7144 w 276225"/>
                <a:gd name="connsiteY3" fmla="*/ 112323 h 371475"/>
                <a:gd name="connsiteX4" fmla="*/ 71914 w 276225"/>
                <a:gd name="connsiteY4" fmla="*/ 19930 h 371475"/>
                <a:gd name="connsiteX5" fmla="*/ 235744 w 276225"/>
                <a:gd name="connsiteY5" fmla="*/ 32313 h 371475"/>
                <a:gd name="connsiteX6" fmla="*/ 270986 w 276225"/>
                <a:gd name="connsiteY6" fmla="*/ 84700 h 371475"/>
                <a:gd name="connsiteX7" fmla="*/ 265271 w 276225"/>
                <a:gd name="connsiteY7" fmla="*/ 249483 h 371475"/>
                <a:gd name="connsiteX8" fmla="*/ 143351 w 276225"/>
                <a:gd name="connsiteY8" fmla="*/ 37235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25" h="371475">
                  <a:moveTo>
                    <a:pt x="143351" y="372355"/>
                  </a:moveTo>
                  <a:lnTo>
                    <a:pt x="92869" y="372355"/>
                  </a:lnTo>
                  <a:cubicBezTo>
                    <a:pt x="45244" y="372355"/>
                    <a:pt x="13811" y="354258"/>
                    <a:pt x="13811" y="307585"/>
                  </a:cubicBezTo>
                  <a:lnTo>
                    <a:pt x="7144" y="112323"/>
                  </a:lnTo>
                  <a:cubicBezTo>
                    <a:pt x="7144" y="71365"/>
                    <a:pt x="32861" y="33265"/>
                    <a:pt x="71914" y="19930"/>
                  </a:cubicBezTo>
                  <a:cubicBezTo>
                    <a:pt x="133826" y="-1977"/>
                    <a:pt x="187166" y="5643"/>
                    <a:pt x="235744" y="32313"/>
                  </a:cubicBezTo>
                  <a:cubicBezTo>
                    <a:pt x="254794" y="42790"/>
                    <a:pt x="268129" y="62793"/>
                    <a:pt x="270986" y="84700"/>
                  </a:cubicBezTo>
                  <a:cubicBezTo>
                    <a:pt x="277654" y="132325"/>
                    <a:pt x="277654" y="185665"/>
                    <a:pt x="265271" y="249483"/>
                  </a:cubicBezTo>
                  <a:cubicBezTo>
                    <a:pt x="266224" y="318063"/>
                    <a:pt x="210979" y="372355"/>
                    <a:pt x="143351" y="37235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6" name="Freeform: Shape 175">
              <a:extLst>
                <a:ext uri="{FF2B5EF4-FFF2-40B4-BE49-F238E27FC236}">
                  <a16:creationId xmlns:a16="http://schemas.microsoft.com/office/drawing/2014/main" id="{F6A7F406-D30A-4C13-89F4-7DB90B3226E1}"/>
                </a:ext>
              </a:extLst>
            </p:cNvPr>
            <p:cNvSpPr/>
            <p:nvPr/>
          </p:nvSpPr>
          <p:spPr>
            <a:xfrm>
              <a:off x="9230835" y="6361271"/>
              <a:ext cx="133350" cy="180975"/>
            </a:xfrm>
            <a:custGeom>
              <a:avLst/>
              <a:gdLst>
                <a:gd name="connsiteX0" fmla="*/ 103346 w 133350"/>
                <a:gd name="connsiteY0" fmla="*/ 180499 h 180975"/>
                <a:gd name="connsiteX1" fmla="*/ 7144 w 133350"/>
                <a:gd name="connsiteY1" fmla="*/ 157639 h 180975"/>
                <a:gd name="connsiteX2" fmla="*/ 62389 w 133350"/>
                <a:gd name="connsiteY2" fmla="*/ 7144 h 180975"/>
                <a:gd name="connsiteX3" fmla="*/ 130016 w 133350"/>
                <a:gd name="connsiteY3" fmla="*/ 66199 h 180975"/>
              </a:gdLst>
              <a:ahLst/>
              <a:cxnLst>
                <a:cxn ang="0">
                  <a:pos x="connsiteX0" y="connsiteY0"/>
                </a:cxn>
                <a:cxn ang="0">
                  <a:pos x="connsiteX1" y="connsiteY1"/>
                </a:cxn>
                <a:cxn ang="0">
                  <a:pos x="connsiteX2" y="connsiteY2"/>
                </a:cxn>
                <a:cxn ang="0">
                  <a:pos x="connsiteX3" y="connsiteY3"/>
                </a:cxn>
              </a:cxnLst>
              <a:rect l="l" t="t" r="r" b="b"/>
              <a:pathLst>
                <a:path w="133350" h="180975">
                  <a:moveTo>
                    <a:pt x="103346" y="180499"/>
                  </a:moveTo>
                  <a:lnTo>
                    <a:pt x="7144" y="157639"/>
                  </a:lnTo>
                  <a:lnTo>
                    <a:pt x="62389" y="7144"/>
                  </a:lnTo>
                  <a:lnTo>
                    <a:pt x="130016" y="66199"/>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7" name="Freeform: Shape 176">
              <a:extLst>
                <a:ext uri="{FF2B5EF4-FFF2-40B4-BE49-F238E27FC236}">
                  <a16:creationId xmlns:a16="http://schemas.microsoft.com/office/drawing/2014/main" id="{278DAD70-A0A4-4BD3-A8B2-E2CC2396BB76}"/>
                </a:ext>
              </a:extLst>
            </p:cNvPr>
            <p:cNvSpPr/>
            <p:nvPr/>
          </p:nvSpPr>
          <p:spPr>
            <a:xfrm>
              <a:off x="9211702" y="6190314"/>
              <a:ext cx="419100" cy="295275"/>
            </a:xfrm>
            <a:custGeom>
              <a:avLst/>
              <a:gdLst>
                <a:gd name="connsiteX0" fmla="*/ 80569 w 419100"/>
                <a:gd name="connsiteY0" fmla="*/ 178101 h 295275"/>
                <a:gd name="connsiteX1" fmla="*/ 30087 w 419100"/>
                <a:gd name="connsiteY1" fmla="*/ 100948 h 295275"/>
                <a:gd name="connsiteX2" fmla="*/ 7227 w 419100"/>
                <a:gd name="connsiteY2" fmla="*/ 50466 h 295275"/>
                <a:gd name="connsiteX3" fmla="*/ 72950 w 419100"/>
                <a:gd name="connsiteY3" fmla="*/ 54276 h 295275"/>
                <a:gd name="connsiteX4" fmla="*/ 46279 w 419100"/>
                <a:gd name="connsiteY4" fmla="*/ 23796 h 295275"/>
                <a:gd name="connsiteX5" fmla="*/ 119622 w 419100"/>
                <a:gd name="connsiteY5" fmla="*/ 16176 h 295275"/>
                <a:gd name="connsiteX6" fmla="*/ 301550 w 419100"/>
                <a:gd name="connsiteY6" fmla="*/ 46656 h 295275"/>
                <a:gd name="connsiteX7" fmla="*/ 316790 w 419100"/>
                <a:gd name="connsiteY7" fmla="*/ 23796 h 295275"/>
                <a:gd name="connsiteX8" fmla="*/ 320600 w 419100"/>
                <a:gd name="connsiteY8" fmla="*/ 42846 h 295275"/>
                <a:gd name="connsiteX9" fmla="*/ 359652 w 419100"/>
                <a:gd name="connsiteY9" fmla="*/ 16176 h 295275"/>
                <a:gd name="connsiteX10" fmla="*/ 348222 w 419100"/>
                <a:gd name="connsiteY10" fmla="*/ 59039 h 295275"/>
                <a:gd name="connsiteX11" fmla="*/ 363462 w 419100"/>
                <a:gd name="connsiteY11" fmla="*/ 59039 h 295275"/>
                <a:gd name="connsiteX12" fmla="*/ 340602 w 419100"/>
                <a:gd name="connsiteY12" fmla="*/ 81898 h 295275"/>
                <a:gd name="connsiteX13" fmla="*/ 410135 w 419100"/>
                <a:gd name="connsiteY13" fmla="*/ 159051 h 295275"/>
                <a:gd name="connsiteX14" fmla="*/ 343460 w 419100"/>
                <a:gd name="connsiteY14" fmla="*/ 295258 h 295275"/>
                <a:gd name="connsiteX15" fmla="*/ 286310 w 419100"/>
                <a:gd name="connsiteY15" fmla="*/ 279066 h 295275"/>
                <a:gd name="connsiteX16" fmla="*/ 274879 w 419100"/>
                <a:gd name="connsiteY16" fmla="*/ 194293 h 295275"/>
                <a:gd name="connsiteX17" fmla="*/ 224397 w 419100"/>
                <a:gd name="connsiteY17" fmla="*/ 190483 h 295275"/>
                <a:gd name="connsiteX18" fmla="*/ 224397 w 419100"/>
                <a:gd name="connsiteY18" fmla="*/ 237156 h 295275"/>
                <a:gd name="connsiteX19" fmla="*/ 201537 w 419100"/>
                <a:gd name="connsiteY19" fmla="*/ 233346 h 295275"/>
                <a:gd name="connsiteX20" fmla="*/ 201537 w 419100"/>
                <a:gd name="connsiteY20" fmla="*/ 179054 h 295275"/>
                <a:gd name="connsiteX21" fmla="*/ 80569 w 419100"/>
                <a:gd name="connsiteY21" fmla="*/ 1781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295275">
                  <a:moveTo>
                    <a:pt x="80569" y="178101"/>
                  </a:moveTo>
                  <a:cubicBezTo>
                    <a:pt x="59615" y="160004"/>
                    <a:pt x="39612" y="125714"/>
                    <a:pt x="30087" y="100948"/>
                  </a:cubicBezTo>
                  <a:cubicBezTo>
                    <a:pt x="36754" y="96186"/>
                    <a:pt x="5322" y="53323"/>
                    <a:pt x="7227" y="50466"/>
                  </a:cubicBezTo>
                  <a:cubicBezTo>
                    <a:pt x="10085" y="46656"/>
                    <a:pt x="73902" y="58086"/>
                    <a:pt x="72950" y="54276"/>
                  </a:cubicBezTo>
                  <a:cubicBezTo>
                    <a:pt x="67235" y="36179"/>
                    <a:pt x="40565" y="27606"/>
                    <a:pt x="46279" y="23796"/>
                  </a:cubicBezTo>
                  <a:cubicBezTo>
                    <a:pt x="54852" y="18081"/>
                    <a:pt x="112954" y="22843"/>
                    <a:pt x="119622" y="16176"/>
                  </a:cubicBezTo>
                  <a:cubicBezTo>
                    <a:pt x="200585" y="-1921"/>
                    <a:pt x="263450" y="6651"/>
                    <a:pt x="301550" y="46656"/>
                  </a:cubicBezTo>
                  <a:lnTo>
                    <a:pt x="316790" y="23796"/>
                  </a:lnTo>
                  <a:lnTo>
                    <a:pt x="320600" y="42846"/>
                  </a:lnTo>
                  <a:lnTo>
                    <a:pt x="359652" y="16176"/>
                  </a:lnTo>
                  <a:lnTo>
                    <a:pt x="348222" y="59039"/>
                  </a:lnTo>
                  <a:lnTo>
                    <a:pt x="363462" y="59039"/>
                  </a:lnTo>
                  <a:lnTo>
                    <a:pt x="340602" y="81898"/>
                  </a:lnTo>
                  <a:cubicBezTo>
                    <a:pt x="373940" y="99043"/>
                    <a:pt x="396800" y="125714"/>
                    <a:pt x="410135" y="159051"/>
                  </a:cubicBezTo>
                  <a:cubicBezTo>
                    <a:pt x="429185" y="202866"/>
                    <a:pt x="389179" y="248586"/>
                    <a:pt x="343460" y="295258"/>
                  </a:cubicBezTo>
                  <a:lnTo>
                    <a:pt x="286310" y="279066"/>
                  </a:lnTo>
                  <a:cubicBezTo>
                    <a:pt x="287262" y="242871"/>
                    <a:pt x="289167" y="207629"/>
                    <a:pt x="274879" y="194293"/>
                  </a:cubicBezTo>
                  <a:cubicBezTo>
                    <a:pt x="259640" y="181911"/>
                    <a:pt x="242494" y="181911"/>
                    <a:pt x="224397" y="190483"/>
                  </a:cubicBezTo>
                  <a:lnTo>
                    <a:pt x="224397" y="237156"/>
                  </a:lnTo>
                  <a:cubicBezTo>
                    <a:pt x="219635" y="259064"/>
                    <a:pt x="210110" y="245729"/>
                    <a:pt x="201537" y="233346"/>
                  </a:cubicBezTo>
                  <a:cubicBezTo>
                    <a:pt x="198679" y="217154"/>
                    <a:pt x="195822" y="200008"/>
                    <a:pt x="201537" y="179054"/>
                  </a:cubicBezTo>
                  <a:cubicBezTo>
                    <a:pt x="156769" y="171433"/>
                    <a:pt x="115812" y="170481"/>
                    <a:pt x="80569" y="178101"/>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8" name="Freeform: Shape 177">
              <a:extLst>
                <a:ext uri="{FF2B5EF4-FFF2-40B4-BE49-F238E27FC236}">
                  <a16:creationId xmlns:a16="http://schemas.microsoft.com/office/drawing/2014/main" id="{6CA69E98-D3D8-4BE0-81A1-D65668761F2A}"/>
                </a:ext>
              </a:extLst>
            </p:cNvPr>
            <p:cNvSpPr/>
            <p:nvPr/>
          </p:nvSpPr>
          <p:spPr>
            <a:xfrm>
              <a:off x="9196195" y="7361788"/>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5 w 123825"/>
                <a:gd name="connsiteY3" fmla="*/ 98047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5" y="980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9" name="Freeform: Shape 178">
              <a:extLst>
                <a:ext uri="{FF2B5EF4-FFF2-40B4-BE49-F238E27FC236}">
                  <a16:creationId xmlns:a16="http://schemas.microsoft.com/office/drawing/2014/main" id="{61F69CEE-EAA6-406E-BDBF-E82899A2A091}"/>
                </a:ext>
              </a:extLst>
            </p:cNvPr>
            <p:cNvSpPr/>
            <p:nvPr/>
          </p:nvSpPr>
          <p:spPr>
            <a:xfrm>
              <a:off x="8974613" y="6788943"/>
              <a:ext cx="361950" cy="600075"/>
            </a:xfrm>
            <a:custGeom>
              <a:avLst/>
              <a:gdLst>
                <a:gd name="connsiteX0" fmla="*/ 359569 w 361950"/>
                <a:gd name="connsiteY0" fmla="*/ 594836 h 600075"/>
                <a:gd name="connsiteX1" fmla="*/ 7144 w 361950"/>
                <a:gd name="connsiteY1" fmla="*/ 534829 h 600075"/>
                <a:gd name="connsiteX2" fmla="*/ 7144 w 361950"/>
                <a:gd name="connsiteY2" fmla="*/ 7144 h 600075"/>
                <a:gd name="connsiteX3" fmla="*/ 359569 w 361950"/>
                <a:gd name="connsiteY3" fmla="*/ 68104 h 600075"/>
              </a:gdLst>
              <a:ahLst/>
              <a:cxnLst>
                <a:cxn ang="0">
                  <a:pos x="connsiteX0" y="connsiteY0"/>
                </a:cxn>
                <a:cxn ang="0">
                  <a:pos x="connsiteX1" y="connsiteY1"/>
                </a:cxn>
                <a:cxn ang="0">
                  <a:pos x="connsiteX2" y="connsiteY2"/>
                </a:cxn>
                <a:cxn ang="0">
                  <a:pos x="connsiteX3" y="connsiteY3"/>
                </a:cxn>
              </a:cxnLst>
              <a:rect l="l" t="t" r="r" b="b"/>
              <a:pathLst>
                <a:path w="361950" h="600075">
                  <a:moveTo>
                    <a:pt x="359569" y="594836"/>
                  </a:moveTo>
                  <a:lnTo>
                    <a:pt x="7144" y="534829"/>
                  </a:lnTo>
                  <a:lnTo>
                    <a:pt x="7144" y="7144"/>
                  </a:lnTo>
                  <a:lnTo>
                    <a:pt x="359569" y="68104"/>
                  </a:lnTo>
                  <a:close/>
                </a:path>
              </a:pathLst>
            </a:custGeom>
            <a:solidFill>
              <a:srgbClr val="E1EB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0" name="Freeform: Shape 179">
              <a:extLst>
                <a:ext uri="{FF2B5EF4-FFF2-40B4-BE49-F238E27FC236}">
                  <a16:creationId xmlns:a16="http://schemas.microsoft.com/office/drawing/2014/main" id="{8421F67B-4CA1-42E0-B287-097C16C534ED}"/>
                </a:ext>
              </a:extLst>
            </p:cNvPr>
            <p:cNvSpPr/>
            <p:nvPr/>
          </p:nvSpPr>
          <p:spPr>
            <a:xfrm>
              <a:off x="9045693" y="7293294"/>
              <a:ext cx="219075" cy="171450"/>
            </a:xfrm>
            <a:custGeom>
              <a:avLst/>
              <a:gdLst>
                <a:gd name="connsiteX0" fmla="*/ 10358 w 219075"/>
                <a:gd name="connsiteY0" fmla="*/ 26668 h 171450"/>
                <a:gd name="connsiteX1" fmla="*/ 10358 w 219075"/>
                <a:gd name="connsiteY1" fmla="*/ 26668 h 171450"/>
                <a:gd name="connsiteX2" fmla="*/ 16074 w 219075"/>
                <a:gd name="connsiteY2" fmla="*/ 53338 h 171450"/>
                <a:gd name="connsiteX3" fmla="*/ 155138 w 219075"/>
                <a:gd name="connsiteY3" fmla="*/ 161923 h 171450"/>
                <a:gd name="connsiteX4" fmla="*/ 182761 w 219075"/>
                <a:gd name="connsiteY4" fmla="*/ 160970 h 171450"/>
                <a:gd name="connsiteX5" fmla="*/ 205621 w 219075"/>
                <a:gd name="connsiteY5" fmla="*/ 131443 h 171450"/>
                <a:gd name="connsiteX6" fmla="*/ 195143 w 219075"/>
                <a:gd name="connsiteY6" fmla="*/ 77150 h 171450"/>
                <a:gd name="connsiteX7" fmla="*/ 145613 w 219075"/>
                <a:gd name="connsiteY7" fmla="*/ 35240 h 171450"/>
                <a:gd name="connsiteX8" fmla="*/ 10358 w 219075"/>
                <a:gd name="connsiteY8" fmla="*/ 2666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71450">
                  <a:moveTo>
                    <a:pt x="10358" y="26668"/>
                  </a:moveTo>
                  <a:lnTo>
                    <a:pt x="10358" y="26668"/>
                  </a:lnTo>
                  <a:cubicBezTo>
                    <a:pt x="4643" y="34288"/>
                    <a:pt x="6549" y="46670"/>
                    <a:pt x="16074" y="53338"/>
                  </a:cubicBezTo>
                  <a:lnTo>
                    <a:pt x="155138" y="161923"/>
                  </a:lnTo>
                  <a:cubicBezTo>
                    <a:pt x="163711" y="168590"/>
                    <a:pt x="176093" y="168590"/>
                    <a:pt x="182761" y="160970"/>
                  </a:cubicBezTo>
                  <a:lnTo>
                    <a:pt x="205621" y="131443"/>
                  </a:lnTo>
                  <a:cubicBezTo>
                    <a:pt x="218003" y="115250"/>
                    <a:pt x="213241" y="91438"/>
                    <a:pt x="195143" y="77150"/>
                  </a:cubicBezTo>
                  <a:lnTo>
                    <a:pt x="145613" y="35240"/>
                  </a:lnTo>
                  <a:cubicBezTo>
                    <a:pt x="106561" y="5713"/>
                    <a:pt x="35124" y="-5717"/>
                    <a:pt x="10358" y="2666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1" name="Freeform: Shape 180">
              <a:extLst>
                <a:ext uri="{FF2B5EF4-FFF2-40B4-BE49-F238E27FC236}">
                  <a16:creationId xmlns:a16="http://schemas.microsoft.com/office/drawing/2014/main" id="{3903B376-225D-4EDA-B14A-718DEDE73959}"/>
                </a:ext>
              </a:extLst>
            </p:cNvPr>
            <p:cNvSpPr/>
            <p:nvPr/>
          </p:nvSpPr>
          <p:spPr>
            <a:xfrm>
              <a:off x="9186002" y="7271795"/>
              <a:ext cx="66675" cy="123825"/>
            </a:xfrm>
            <a:custGeom>
              <a:avLst/>
              <a:gdLst>
                <a:gd name="connsiteX0" fmla="*/ 14829 w 66675"/>
                <a:gd name="connsiteY0" fmla="*/ 116747 h 123825"/>
                <a:gd name="connsiteX1" fmla="*/ 60549 w 66675"/>
                <a:gd name="connsiteY1" fmla="*/ 112937 h 123825"/>
                <a:gd name="connsiteX2" fmla="*/ 52929 w 66675"/>
                <a:gd name="connsiteY2" fmla="*/ 28164 h 123825"/>
                <a:gd name="connsiteX3" fmla="*/ 28165 w 66675"/>
                <a:gd name="connsiteY3" fmla="*/ 7209 h 123825"/>
                <a:gd name="connsiteX4" fmla="*/ 28165 w 66675"/>
                <a:gd name="connsiteY4" fmla="*/ 7209 h 123825"/>
                <a:gd name="connsiteX5" fmla="*/ 7209 w 66675"/>
                <a:gd name="connsiteY5" fmla="*/ 31974 h 123825"/>
                <a:gd name="connsiteX6" fmla="*/ 14829 w 66675"/>
                <a:gd name="connsiteY6" fmla="*/ 116747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14829" y="116747"/>
                  </a:moveTo>
                  <a:lnTo>
                    <a:pt x="60549" y="112937"/>
                  </a:lnTo>
                  <a:lnTo>
                    <a:pt x="52929" y="28164"/>
                  </a:lnTo>
                  <a:cubicBezTo>
                    <a:pt x="51977" y="15782"/>
                    <a:pt x="40547" y="6257"/>
                    <a:pt x="28165" y="7209"/>
                  </a:cubicBezTo>
                  <a:lnTo>
                    <a:pt x="28165" y="7209"/>
                  </a:lnTo>
                  <a:cubicBezTo>
                    <a:pt x="15782" y="8162"/>
                    <a:pt x="6257" y="19592"/>
                    <a:pt x="7209" y="31974"/>
                  </a:cubicBezTo>
                  <a:lnTo>
                    <a:pt x="14829" y="1167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2" name="Freeform: Shape 181">
              <a:extLst>
                <a:ext uri="{FF2B5EF4-FFF2-40B4-BE49-F238E27FC236}">
                  <a16:creationId xmlns:a16="http://schemas.microsoft.com/office/drawing/2014/main" id="{A62D5DD8-A708-4A2D-8578-1E0549B21185}"/>
                </a:ext>
              </a:extLst>
            </p:cNvPr>
            <p:cNvSpPr/>
            <p:nvPr/>
          </p:nvSpPr>
          <p:spPr>
            <a:xfrm>
              <a:off x="9030810" y="6994683"/>
              <a:ext cx="257175" cy="276225"/>
            </a:xfrm>
            <a:custGeom>
              <a:avLst/>
              <a:gdLst>
                <a:gd name="connsiteX0" fmla="*/ 252889 w 257175"/>
                <a:gd name="connsiteY0" fmla="*/ 7144 h 276225"/>
                <a:gd name="connsiteX1" fmla="*/ 240506 w 257175"/>
                <a:gd name="connsiteY1" fmla="*/ 110966 h 276225"/>
                <a:gd name="connsiteX2" fmla="*/ 198596 w 257175"/>
                <a:gd name="connsiteY2" fmla="*/ 208121 h 276225"/>
                <a:gd name="connsiteX3" fmla="*/ 160496 w 257175"/>
                <a:gd name="connsiteY3" fmla="*/ 246221 h 276225"/>
                <a:gd name="connsiteX4" fmla="*/ 110966 w 257175"/>
                <a:gd name="connsiteY4" fmla="*/ 267176 h 276225"/>
                <a:gd name="connsiteX5" fmla="*/ 7144 w 257175"/>
                <a:gd name="connsiteY5" fmla="*/ 259556 h 276225"/>
                <a:gd name="connsiteX6" fmla="*/ 108109 w 257175"/>
                <a:gd name="connsiteY6" fmla="*/ 255746 h 276225"/>
                <a:gd name="connsiteX7" fmla="*/ 187166 w 257175"/>
                <a:gd name="connsiteY7" fmla="*/ 199549 h 276225"/>
                <a:gd name="connsiteX8" fmla="*/ 211931 w 257175"/>
                <a:gd name="connsiteY8" fmla="*/ 155734 h 276225"/>
                <a:gd name="connsiteX9" fmla="*/ 230029 w 257175"/>
                <a:gd name="connsiteY9" fmla="*/ 108109 h 276225"/>
                <a:gd name="connsiteX10" fmla="*/ 252889 w 257175"/>
                <a:gd name="connsiteY10" fmla="*/ 7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52889" y="7144"/>
                  </a:moveTo>
                  <a:cubicBezTo>
                    <a:pt x="251936" y="41434"/>
                    <a:pt x="249079" y="76676"/>
                    <a:pt x="240506" y="110966"/>
                  </a:cubicBezTo>
                  <a:cubicBezTo>
                    <a:pt x="232886" y="145256"/>
                    <a:pt x="219551" y="178594"/>
                    <a:pt x="198596" y="208121"/>
                  </a:cubicBezTo>
                  <a:cubicBezTo>
                    <a:pt x="188119" y="222409"/>
                    <a:pt x="174784" y="235744"/>
                    <a:pt x="160496" y="246221"/>
                  </a:cubicBezTo>
                  <a:cubicBezTo>
                    <a:pt x="145256" y="256699"/>
                    <a:pt x="129064" y="264319"/>
                    <a:pt x="110966" y="267176"/>
                  </a:cubicBezTo>
                  <a:cubicBezTo>
                    <a:pt x="75724" y="274796"/>
                    <a:pt x="39529" y="270034"/>
                    <a:pt x="7144" y="259556"/>
                  </a:cubicBezTo>
                  <a:cubicBezTo>
                    <a:pt x="41434" y="264319"/>
                    <a:pt x="75724" y="265271"/>
                    <a:pt x="108109" y="255746"/>
                  </a:cubicBezTo>
                  <a:cubicBezTo>
                    <a:pt x="140494" y="246221"/>
                    <a:pt x="168116" y="226219"/>
                    <a:pt x="187166" y="199549"/>
                  </a:cubicBezTo>
                  <a:cubicBezTo>
                    <a:pt x="196691" y="186214"/>
                    <a:pt x="205264" y="171926"/>
                    <a:pt x="211931" y="155734"/>
                  </a:cubicBezTo>
                  <a:cubicBezTo>
                    <a:pt x="218599" y="140494"/>
                    <a:pt x="224314" y="124301"/>
                    <a:pt x="230029" y="108109"/>
                  </a:cubicBezTo>
                  <a:cubicBezTo>
                    <a:pt x="239554" y="75724"/>
                    <a:pt x="246221" y="41434"/>
                    <a:pt x="252889" y="7144"/>
                  </a:cubicBezTo>
                  <a:close/>
                </a:path>
              </a:pathLst>
            </a:custGeom>
            <a:solidFill>
              <a:srgbClr val="CCD9E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3" name="Freeform: Shape 182">
              <a:extLst>
                <a:ext uri="{FF2B5EF4-FFF2-40B4-BE49-F238E27FC236}">
                  <a16:creationId xmlns:a16="http://schemas.microsoft.com/office/drawing/2014/main" id="{9FDF51E1-1B88-4AF1-941C-5627558DC532}"/>
                </a:ext>
              </a:extLst>
            </p:cNvPr>
            <p:cNvSpPr/>
            <p:nvPr/>
          </p:nvSpPr>
          <p:spPr>
            <a:xfrm>
              <a:off x="9568020" y="6956583"/>
              <a:ext cx="342900" cy="876300"/>
            </a:xfrm>
            <a:custGeom>
              <a:avLst/>
              <a:gdLst>
                <a:gd name="connsiteX0" fmla="*/ 318611 w 342900"/>
                <a:gd name="connsiteY0" fmla="*/ 488156 h 876300"/>
                <a:gd name="connsiteX1" fmla="*/ 212884 w 342900"/>
                <a:gd name="connsiteY1" fmla="*/ 872014 h 876300"/>
                <a:gd name="connsiteX2" fmla="*/ 212884 w 342900"/>
                <a:gd name="connsiteY2" fmla="*/ 872014 h 876300"/>
                <a:gd name="connsiteX3" fmla="*/ 7144 w 342900"/>
                <a:gd name="connsiteY3" fmla="*/ 36671 h 876300"/>
                <a:gd name="connsiteX4" fmla="*/ 307181 w 342900"/>
                <a:gd name="connsiteY4" fmla="*/ 7144 h 876300"/>
                <a:gd name="connsiteX5" fmla="*/ 313849 w 342900"/>
                <a:gd name="connsiteY5" fmla="*/ 28099 h 876300"/>
                <a:gd name="connsiteX6" fmla="*/ 318611 w 342900"/>
                <a:gd name="connsiteY6" fmla="*/ 488156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876300">
                  <a:moveTo>
                    <a:pt x="318611" y="488156"/>
                  </a:moveTo>
                  <a:cubicBezTo>
                    <a:pt x="303371" y="621506"/>
                    <a:pt x="250031" y="762476"/>
                    <a:pt x="212884" y="872014"/>
                  </a:cubicBezTo>
                  <a:cubicBezTo>
                    <a:pt x="212884" y="872014"/>
                    <a:pt x="212884" y="872014"/>
                    <a:pt x="212884" y="872014"/>
                  </a:cubicBezTo>
                  <a:cubicBezTo>
                    <a:pt x="57626" y="421481"/>
                    <a:pt x="7144" y="36671"/>
                    <a:pt x="7144" y="36671"/>
                  </a:cubicBezTo>
                  <a:lnTo>
                    <a:pt x="307181" y="7144"/>
                  </a:lnTo>
                  <a:cubicBezTo>
                    <a:pt x="310039" y="13811"/>
                    <a:pt x="311944" y="21431"/>
                    <a:pt x="313849" y="28099"/>
                  </a:cubicBezTo>
                  <a:cubicBezTo>
                    <a:pt x="350044" y="163354"/>
                    <a:pt x="341471" y="286226"/>
                    <a:pt x="318611" y="488156"/>
                  </a:cubicBezTo>
                  <a:close/>
                </a:path>
              </a:pathLst>
            </a:custGeom>
            <a:solidFill>
              <a:schemeClr val="accent1">
                <a:lumMod val="5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4" name="Freeform: Shape 183">
              <a:extLst>
                <a:ext uri="{FF2B5EF4-FFF2-40B4-BE49-F238E27FC236}">
                  <a16:creationId xmlns:a16="http://schemas.microsoft.com/office/drawing/2014/main" id="{E5B961C6-C4BB-4587-8591-B3029A765F78}"/>
                </a:ext>
              </a:extLst>
            </p:cNvPr>
            <p:cNvSpPr/>
            <p:nvPr/>
          </p:nvSpPr>
          <p:spPr>
            <a:xfrm>
              <a:off x="9270840" y="6839080"/>
              <a:ext cx="781050" cy="819150"/>
            </a:xfrm>
            <a:custGeom>
              <a:avLst/>
              <a:gdLst>
                <a:gd name="connsiteX0" fmla="*/ 300514 w 781050"/>
                <a:gd name="connsiteY0" fmla="*/ 162747 h 819150"/>
                <a:gd name="connsiteX1" fmla="*/ 484346 w 781050"/>
                <a:gd name="connsiteY1" fmla="*/ 590419 h 819150"/>
                <a:gd name="connsiteX2" fmla="*/ 7144 w 781050"/>
                <a:gd name="connsiteY2" fmla="*/ 539937 h 819150"/>
                <a:gd name="connsiteX3" fmla="*/ 7144 w 781050"/>
                <a:gd name="connsiteY3" fmla="*/ 619947 h 819150"/>
                <a:gd name="connsiteX4" fmla="*/ 733901 w 781050"/>
                <a:gd name="connsiteY4" fmla="*/ 814257 h 819150"/>
                <a:gd name="connsiteX5" fmla="*/ 779621 w 781050"/>
                <a:gd name="connsiteY5" fmla="*/ 765679 h 819150"/>
                <a:gd name="connsiteX6" fmla="*/ 559594 w 781050"/>
                <a:gd name="connsiteY6" fmla="*/ 47494 h 819150"/>
                <a:gd name="connsiteX7" fmla="*/ 532924 w 781050"/>
                <a:gd name="connsiteY7" fmla="*/ 28444 h 819150"/>
                <a:gd name="connsiteX8" fmla="*/ 300514 w 781050"/>
                <a:gd name="connsiteY8" fmla="*/ 142744 h 819150"/>
                <a:gd name="connsiteX9" fmla="*/ 300514 w 781050"/>
                <a:gd name="connsiteY9" fmla="*/ 162747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1050" h="819150">
                  <a:moveTo>
                    <a:pt x="300514" y="162747"/>
                  </a:moveTo>
                  <a:cubicBezTo>
                    <a:pt x="334804" y="338959"/>
                    <a:pt x="393859" y="484692"/>
                    <a:pt x="484346" y="590419"/>
                  </a:cubicBezTo>
                  <a:lnTo>
                    <a:pt x="7144" y="539937"/>
                  </a:lnTo>
                  <a:cubicBezTo>
                    <a:pt x="20479" y="568512"/>
                    <a:pt x="20479" y="595182"/>
                    <a:pt x="7144" y="619947"/>
                  </a:cubicBezTo>
                  <a:cubicBezTo>
                    <a:pt x="284321" y="733294"/>
                    <a:pt x="541496" y="819019"/>
                    <a:pt x="733901" y="814257"/>
                  </a:cubicBezTo>
                  <a:cubicBezTo>
                    <a:pt x="759619" y="813304"/>
                    <a:pt x="780574" y="792349"/>
                    <a:pt x="779621" y="765679"/>
                  </a:cubicBezTo>
                  <a:cubicBezTo>
                    <a:pt x="770096" y="491359"/>
                    <a:pt x="709136" y="244662"/>
                    <a:pt x="559594" y="47494"/>
                  </a:cubicBezTo>
                  <a:cubicBezTo>
                    <a:pt x="552926" y="38922"/>
                    <a:pt x="543401" y="32254"/>
                    <a:pt x="532924" y="28444"/>
                  </a:cubicBezTo>
                  <a:cubicBezTo>
                    <a:pt x="411004" y="-15371"/>
                    <a:pt x="322421" y="1774"/>
                    <a:pt x="300514" y="142744"/>
                  </a:cubicBezTo>
                  <a:cubicBezTo>
                    <a:pt x="299561" y="149412"/>
                    <a:pt x="299561" y="156079"/>
                    <a:pt x="300514" y="162747"/>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sp>
        <p:nvSpPr>
          <p:cNvPr id="228" name="Freeform: Shape 227">
            <a:extLst>
              <a:ext uri="{FF2B5EF4-FFF2-40B4-BE49-F238E27FC236}">
                <a16:creationId xmlns:a16="http://schemas.microsoft.com/office/drawing/2014/main" id="{65565897-5CB4-4157-951B-CFCA053B2F1F}"/>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74DB8AAA-3B5B-43BB-9A20-78368B3D985B}"/>
              </a:ext>
            </a:extLst>
          </p:cNvPr>
          <p:cNvGrpSpPr/>
          <p:nvPr/>
        </p:nvGrpSpPr>
        <p:grpSpPr>
          <a:xfrm>
            <a:off x="2352258" y="6066948"/>
            <a:ext cx="2395198" cy="3876066"/>
            <a:chOff x="5400220" y="6066948"/>
            <a:chExt cx="2395198" cy="3876066"/>
          </a:xfrm>
        </p:grpSpPr>
        <p:sp>
          <p:nvSpPr>
            <p:cNvPr id="185" name="Freeform: Shape 184">
              <a:extLst>
                <a:ext uri="{FF2B5EF4-FFF2-40B4-BE49-F238E27FC236}">
                  <a16:creationId xmlns:a16="http://schemas.microsoft.com/office/drawing/2014/main" id="{891D7E18-F14B-4843-8D57-D8F425FC7D6C}"/>
                </a:ext>
              </a:extLst>
            </p:cNvPr>
            <p:cNvSpPr/>
            <p:nvPr/>
          </p:nvSpPr>
          <p:spPr>
            <a:xfrm>
              <a:off x="7378270" y="7163078"/>
              <a:ext cx="152400" cy="123825"/>
            </a:xfrm>
            <a:custGeom>
              <a:avLst/>
              <a:gdLst>
                <a:gd name="connsiteX0" fmla="*/ 36004 w 152400"/>
                <a:gd name="connsiteY0" fmla="*/ 122883 h 123825"/>
                <a:gd name="connsiteX1" fmla="*/ 9128 w 152400"/>
                <a:gd name="connsiteY1" fmla="*/ 47522 h 123825"/>
                <a:gd name="connsiteX2" fmla="*/ 116787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7"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6" name="Freeform: Shape 185">
              <a:extLst>
                <a:ext uri="{FF2B5EF4-FFF2-40B4-BE49-F238E27FC236}">
                  <a16:creationId xmlns:a16="http://schemas.microsoft.com/office/drawing/2014/main" id="{A4CB0C35-4DD2-4F4F-AD0D-1D1D1BE7129B}"/>
                </a:ext>
              </a:extLst>
            </p:cNvPr>
            <p:cNvSpPr/>
            <p:nvPr/>
          </p:nvSpPr>
          <p:spPr>
            <a:xfrm>
              <a:off x="6357448" y="6697741"/>
              <a:ext cx="561975" cy="781050"/>
            </a:xfrm>
            <a:custGeom>
              <a:avLst/>
              <a:gdLst>
                <a:gd name="connsiteX0" fmla="*/ 547859 w 561975"/>
                <a:gd name="connsiteY0" fmla="*/ 672703 h 781050"/>
                <a:gd name="connsiteX1" fmla="*/ 343072 w 561975"/>
                <a:gd name="connsiteY1" fmla="*/ 781288 h 781050"/>
                <a:gd name="connsiteX2" fmla="*/ 16364 w 561975"/>
                <a:gd name="connsiteY2" fmla="*/ 178356 h 781050"/>
                <a:gd name="connsiteX3" fmla="*/ 121139 w 561975"/>
                <a:gd name="connsiteY3" fmla="*/ 7858 h 781050"/>
                <a:gd name="connsiteX4" fmla="*/ 157334 w 561975"/>
                <a:gd name="connsiteY4" fmla="*/ 7858 h 781050"/>
                <a:gd name="connsiteX5" fmla="*/ 225914 w 561975"/>
                <a:gd name="connsiteY5" fmla="*/ 35481 h 781050"/>
                <a:gd name="connsiteX6" fmla="*/ 547859 w 561975"/>
                <a:gd name="connsiteY6" fmla="*/ 672703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781050">
                  <a:moveTo>
                    <a:pt x="547859" y="672703"/>
                  </a:moveTo>
                  <a:cubicBezTo>
                    <a:pt x="505949" y="726043"/>
                    <a:pt x="450704" y="769858"/>
                    <a:pt x="343072" y="781288"/>
                  </a:cubicBezTo>
                  <a:cubicBezTo>
                    <a:pt x="224961" y="658416"/>
                    <a:pt x="119234" y="433626"/>
                    <a:pt x="16364" y="178356"/>
                  </a:cubicBezTo>
                  <a:cubicBezTo>
                    <a:pt x="-15069" y="101203"/>
                    <a:pt x="37319" y="13573"/>
                    <a:pt x="121139" y="7858"/>
                  </a:cubicBezTo>
                  <a:cubicBezTo>
                    <a:pt x="132569" y="6906"/>
                    <a:pt x="143999" y="6906"/>
                    <a:pt x="157334" y="7858"/>
                  </a:cubicBezTo>
                  <a:cubicBezTo>
                    <a:pt x="182099" y="9763"/>
                    <a:pt x="206864" y="19288"/>
                    <a:pt x="225914" y="35481"/>
                  </a:cubicBezTo>
                  <a:cubicBezTo>
                    <a:pt x="525951" y="282178"/>
                    <a:pt x="601199" y="488871"/>
                    <a:pt x="547859" y="67270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7" name="Freeform: Shape 186">
              <a:extLst>
                <a:ext uri="{FF2B5EF4-FFF2-40B4-BE49-F238E27FC236}">
                  <a16:creationId xmlns:a16="http://schemas.microsoft.com/office/drawing/2014/main" id="{4E2D04FA-0AA6-4D0A-9477-50BD93E114BF}"/>
                </a:ext>
              </a:extLst>
            </p:cNvPr>
            <p:cNvSpPr/>
            <p:nvPr/>
          </p:nvSpPr>
          <p:spPr>
            <a:xfrm>
              <a:off x="6612413" y="7112175"/>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1009"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8" name="Freeform: Shape 187">
              <a:extLst>
                <a:ext uri="{FF2B5EF4-FFF2-40B4-BE49-F238E27FC236}">
                  <a16:creationId xmlns:a16="http://schemas.microsoft.com/office/drawing/2014/main" id="{9916F99F-8B24-449C-B0DE-A3168D949C1A}"/>
                </a:ext>
              </a:extLst>
            </p:cNvPr>
            <p:cNvSpPr/>
            <p:nvPr/>
          </p:nvSpPr>
          <p:spPr>
            <a:xfrm>
              <a:off x="7472271" y="7074672"/>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3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3" y="30025"/>
                  </a:lnTo>
                  <a:cubicBezTo>
                    <a:pt x="130265"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9" name="Freeform: Shape 188">
              <a:extLst>
                <a:ext uri="{FF2B5EF4-FFF2-40B4-BE49-F238E27FC236}">
                  <a16:creationId xmlns:a16="http://schemas.microsoft.com/office/drawing/2014/main" id="{8043D088-ACE5-4985-B615-45F2D75B3DB0}"/>
                </a:ext>
              </a:extLst>
            </p:cNvPr>
            <p:cNvSpPr/>
            <p:nvPr/>
          </p:nvSpPr>
          <p:spPr>
            <a:xfrm>
              <a:off x="7484903" y="7042045"/>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0" name="Freeform: Shape 189">
              <a:extLst>
                <a:ext uri="{FF2B5EF4-FFF2-40B4-BE49-F238E27FC236}">
                  <a16:creationId xmlns:a16="http://schemas.microsoft.com/office/drawing/2014/main" id="{3F47ABBC-870F-4880-9C77-713D26191E9F}"/>
                </a:ext>
              </a:extLst>
            </p:cNvPr>
            <p:cNvSpPr/>
            <p:nvPr/>
          </p:nvSpPr>
          <p:spPr>
            <a:xfrm>
              <a:off x="5467268" y="9363302"/>
              <a:ext cx="238125" cy="266700"/>
            </a:xfrm>
            <a:custGeom>
              <a:avLst/>
              <a:gdLst>
                <a:gd name="connsiteX0" fmla="*/ 191296 w 238125"/>
                <a:gd name="connsiteY0" fmla="*/ 10065 h 266700"/>
                <a:gd name="connsiteX1" fmla="*/ 236538 w 238125"/>
                <a:gd name="connsiteY1" fmla="*/ 48025 h 266700"/>
                <a:gd name="connsiteX2" fmla="*/ 55307 w 238125"/>
                <a:gd name="connsiteY2" fmla="*/ 264019 h 266700"/>
                <a:gd name="connsiteX3" fmla="*/ 10065 w 238125"/>
                <a:gd name="connsiteY3" fmla="*/ 226059 h 266700"/>
              </a:gdLst>
              <a:ahLst/>
              <a:cxnLst>
                <a:cxn ang="0">
                  <a:pos x="connsiteX0" y="connsiteY0"/>
                </a:cxn>
                <a:cxn ang="0">
                  <a:pos x="connsiteX1" y="connsiteY1"/>
                </a:cxn>
                <a:cxn ang="0">
                  <a:pos x="connsiteX2" y="connsiteY2"/>
                </a:cxn>
                <a:cxn ang="0">
                  <a:pos x="connsiteX3" y="connsiteY3"/>
                </a:cxn>
              </a:cxnLst>
              <a:rect l="l" t="t" r="r" b="b"/>
              <a:pathLst>
                <a:path w="238125" h="266700">
                  <a:moveTo>
                    <a:pt x="191296" y="10065"/>
                  </a:moveTo>
                  <a:lnTo>
                    <a:pt x="236538" y="48025"/>
                  </a:lnTo>
                  <a:lnTo>
                    <a:pt x="55307" y="264019"/>
                  </a:lnTo>
                  <a:lnTo>
                    <a:pt x="10065" y="226059"/>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1" name="Freeform: Shape 190">
              <a:extLst>
                <a:ext uri="{FF2B5EF4-FFF2-40B4-BE49-F238E27FC236}">
                  <a16:creationId xmlns:a16="http://schemas.microsoft.com/office/drawing/2014/main" id="{2ECA95F3-5EDF-49E8-96E4-D59F3942A4C3}"/>
                </a:ext>
              </a:extLst>
            </p:cNvPr>
            <p:cNvSpPr/>
            <p:nvPr/>
          </p:nvSpPr>
          <p:spPr>
            <a:xfrm>
              <a:off x="5400220" y="9540765"/>
              <a:ext cx="257175" cy="295275"/>
            </a:xfrm>
            <a:custGeom>
              <a:avLst/>
              <a:gdLst>
                <a:gd name="connsiteX0" fmla="*/ 202066 w 257175"/>
                <a:gd name="connsiteY0" fmla="*/ 278558 h 295275"/>
                <a:gd name="connsiteX1" fmla="*/ 38236 w 257175"/>
                <a:gd name="connsiteY1" fmla="*/ 129967 h 295275"/>
                <a:gd name="connsiteX2" fmla="*/ 33474 w 257175"/>
                <a:gd name="connsiteY2" fmla="*/ 126158 h 295275"/>
                <a:gd name="connsiteX3" fmla="*/ 24901 w 257175"/>
                <a:gd name="connsiteY3" fmla="*/ 118537 h 295275"/>
                <a:gd name="connsiteX4" fmla="*/ 22996 w 257175"/>
                <a:gd name="connsiteY4" fmla="*/ 38528 h 295275"/>
                <a:gd name="connsiteX5" fmla="*/ 44904 w 257175"/>
                <a:gd name="connsiteY5" fmla="*/ 15667 h 295275"/>
                <a:gd name="connsiteX6" fmla="*/ 87766 w 257175"/>
                <a:gd name="connsiteY6" fmla="*/ 20430 h 295275"/>
                <a:gd name="connsiteX7" fmla="*/ 162061 w 257175"/>
                <a:gd name="connsiteY7" fmla="*/ 76628 h 295275"/>
                <a:gd name="connsiteX8" fmla="*/ 178254 w 257175"/>
                <a:gd name="connsiteY8" fmla="*/ 105203 h 295275"/>
                <a:gd name="connsiteX9" fmla="*/ 247786 w 257175"/>
                <a:gd name="connsiteY9" fmla="*/ 240458 h 295275"/>
                <a:gd name="connsiteX10" fmla="*/ 254454 w 257175"/>
                <a:gd name="connsiteY10" fmla="*/ 263317 h 295275"/>
                <a:gd name="connsiteX11" fmla="*/ 251596 w 257175"/>
                <a:gd name="connsiteY11" fmla="*/ 274747 h 295275"/>
                <a:gd name="connsiteX12" fmla="*/ 202066 w 257175"/>
                <a:gd name="connsiteY12" fmla="*/ 27855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175" h="295275">
                  <a:moveTo>
                    <a:pt x="202066" y="278558"/>
                  </a:moveTo>
                  <a:cubicBezTo>
                    <a:pt x="164919" y="217597"/>
                    <a:pt x="107769" y="169020"/>
                    <a:pt x="38236" y="129967"/>
                  </a:cubicBezTo>
                  <a:cubicBezTo>
                    <a:pt x="36331" y="129015"/>
                    <a:pt x="34426" y="128062"/>
                    <a:pt x="33474" y="126158"/>
                  </a:cubicBezTo>
                  <a:lnTo>
                    <a:pt x="24901" y="118537"/>
                  </a:lnTo>
                  <a:cubicBezTo>
                    <a:pt x="2041" y="96630"/>
                    <a:pt x="1089" y="61387"/>
                    <a:pt x="22996" y="38528"/>
                  </a:cubicBezTo>
                  <a:lnTo>
                    <a:pt x="44904" y="15667"/>
                  </a:lnTo>
                  <a:cubicBezTo>
                    <a:pt x="57286" y="2333"/>
                    <a:pt x="79194" y="5190"/>
                    <a:pt x="87766" y="20430"/>
                  </a:cubicBezTo>
                  <a:cubicBezTo>
                    <a:pt x="102054" y="44242"/>
                    <a:pt x="127771" y="63292"/>
                    <a:pt x="162061" y="76628"/>
                  </a:cubicBezTo>
                  <a:cubicBezTo>
                    <a:pt x="173491" y="81390"/>
                    <a:pt x="180159" y="92820"/>
                    <a:pt x="178254" y="105203"/>
                  </a:cubicBezTo>
                  <a:cubicBezTo>
                    <a:pt x="172539" y="150922"/>
                    <a:pt x="205876" y="195690"/>
                    <a:pt x="247786" y="240458"/>
                  </a:cubicBezTo>
                  <a:cubicBezTo>
                    <a:pt x="253501" y="246172"/>
                    <a:pt x="256359" y="255697"/>
                    <a:pt x="254454" y="263317"/>
                  </a:cubicBezTo>
                  <a:cubicBezTo>
                    <a:pt x="253501" y="268080"/>
                    <a:pt x="252549" y="271890"/>
                    <a:pt x="251596" y="274747"/>
                  </a:cubicBezTo>
                  <a:cubicBezTo>
                    <a:pt x="242071" y="295703"/>
                    <a:pt x="213496" y="297608"/>
                    <a:pt x="202066" y="278558"/>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2" name="Freeform: Shape 191">
              <a:extLst>
                <a:ext uri="{FF2B5EF4-FFF2-40B4-BE49-F238E27FC236}">
                  <a16:creationId xmlns:a16="http://schemas.microsoft.com/office/drawing/2014/main" id="{BFE83D86-5EBD-41E1-8568-033911BB0296}"/>
                </a:ext>
              </a:extLst>
            </p:cNvPr>
            <p:cNvSpPr/>
            <p:nvPr/>
          </p:nvSpPr>
          <p:spPr>
            <a:xfrm>
              <a:off x="6620505" y="9538846"/>
              <a:ext cx="85725" cy="295275"/>
            </a:xfrm>
            <a:custGeom>
              <a:avLst/>
              <a:gdLst>
                <a:gd name="connsiteX0" fmla="*/ 25012 w 85725"/>
                <a:gd name="connsiteY0" fmla="*/ 7572 h 295275"/>
                <a:gd name="connsiteX1" fmla="*/ 83955 w 85725"/>
                <a:gd name="connsiteY1" fmla="*/ 11225 h 295275"/>
                <a:gd name="connsiteX2" fmla="*/ 66515 w 85725"/>
                <a:gd name="connsiteY2" fmla="*/ 292629 h 295275"/>
                <a:gd name="connsiteX3" fmla="*/ 7572 w 85725"/>
                <a:gd name="connsiteY3" fmla="*/ 288976 h 295275"/>
              </a:gdLst>
              <a:ahLst/>
              <a:cxnLst>
                <a:cxn ang="0">
                  <a:pos x="connsiteX0" y="connsiteY0"/>
                </a:cxn>
                <a:cxn ang="0">
                  <a:pos x="connsiteX1" y="connsiteY1"/>
                </a:cxn>
                <a:cxn ang="0">
                  <a:pos x="connsiteX2" y="connsiteY2"/>
                </a:cxn>
                <a:cxn ang="0">
                  <a:pos x="connsiteX3" y="connsiteY3"/>
                </a:cxn>
              </a:cxnLst>
              <a:rect l="l" t="t" r="r" b="b"/>
              <a:pathLst>
                <a:path w="85725" h="295275">
                  <a:moveTo>
                    <a:pt x="25012" y="7572"/>
                  </a:moveTo>
                  <a:lnTo>
                    <a:pt x="83955" y="11225"/>
                  </a:lnTo>
                  <a:lnTo>
                    <a:pt x="66515" y="292629"/>
                  </a:lnTo>
                  <a:lnTo>
                    <a:pt x="7572" y="288976"/>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3" name="Freeform: Shape 192">
              <a:extLst>
                <a:ext uri="{FF2B5EF4-FFF2-40B4-BE49-F238E27FC236}">
                  <a16:creationId xmlns:a16="http://schemas.microsoft.com/office/drawing/2014/main" id="{BB66444B-37A5-4F27-A966-0A385EE1ED24}"/>
                </a:ext>
              </a:extLst>
            </p:cNvPr>
            <p:cNvSpPr/>
            <p:nvPr/>
          </p:nvSpPr>
          <p:spPr>
            <a:xfrm>
              <a:off x="6569120" y="9790614"/>
              <a:ext cx="333375" cy="152400"/>
            </a:xfrm>
            <a:custGeom>
              <a:avLst/>
              <a:gdLst>
                <a:gd name="connsiteX0" fmla="*/ 295229 w 333375"/>
                <a:gd name="connsiteY0" fmla="*/ 148723 h 152400"/>
                <a:gd name="connsiteX1" fmla="*/ 75201 w 333375"/>
                <a:gd name="connsiteY1" fmla="*/ 126816 h 152400"/>
                <a:gd name="connsiteX2" fmla="*/ 68534 w 333375"/>
                <a:gd name="connsiteY2" fmla="*/ 126816 h 152400"/>
                <a:gd name="connsiteX3" fmla="*/ 57104 w 333375"/>
                <a:gd name="connsiteY3" fmla="*/ 125863 h 152400"/>
                <a:gd name="connsiteX4" fmla="*/ 7574 w 333375"/>
                <a:gd name="connsiteY4" fmla="*/ 62046 h 152400"/>
                <a:gd name="connsiteX5" fmla="*/ 11384 w 333375"/>
                <a:gd name="connsiteY5" fmla="*/ 30613 h 152400"/>
                <a:gd name="connsiteX6" fmla="*/ 49484 w 333375"/>
                <a:gd name="connsiteY6" fmla="*/ 9658 h 152400"/>
                <a:gd name="connsiteX7" fmla="*/ 142829 w 333375"/>
                <a:gd name="connsiteY7" fmla="*/ 11563 h 152400"/>
                <a:gd name="connsiteX8" fmla="*/ 172356 w 333375"/>
                <a:gd name="connsiteY8" fmla="*/ 24898 h 152400"/>
                <a:gd name="connsiteX9" fmla="*/ 308564 w 333375"/>
                <a:gd name="connsiteY9" fmla="*/ 92525 h 152400"/>
                <a:gd name="connsiteX10" fmla="*/ 327614 w 333375"/>
                <a:gd name="connsiteY10" fmla="*/ 106813 h 152400"/>
                <a:gd name="connsiteX11" fmla="*/ 331424 w 333375"/>
                <a:gd name="connsiteY11" fmla="*/ 118243 h 152400"/>
                <a:gd name="connsiteX12" fmla="*/ 295229 w 333375"/>
                <a:gd name="connsiteY12" fmla="*/ 148723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375" h="152400">
                  <a:moveTo>
                    <a:pt x="295229" y="148723"/>
                  </a:moveTo>
                  <a:cubicBezTo>
                    <a:pt x="228554" y="122053"/>
                    <a:pt x="154259" y="117291"/>
                    <a:pt x="75201" y="126816"/>
                  </a:cubicBezTo>
                  <a:cubicBezTo>
                    <a:pt x="73296" y="126816"/>
                    <a:pt x="71391" y="126816"/>
                    <a:pt x="68534" y="126816"/>
                  </a:cubicBezTo>
                  <a:lnTo>
                    <a:pt x="57104" y="125863"/>
                  </a:lnTo>
                  <a:cubicBezTo>
                    <a:pt x="25671" y="122053"/>
                    <a:pt x="3764" y="93478"/>
                    <a:pt x="7574" y="62046"/>
                  </a:cubicBezTo>
                  <a:lnTo>
                    <a:pt x="11384" y="30613"/>
                  </a:lnTo>
                  <a:cubicBezTo>
                    <a:pt x="13289" y="12516"/>
                    <a:pt x="32339" y="2038"/>
                    <a:pt x="49484" y="9658"/>
                  </a:cubicBezTo>
                  <a:cubicBezTo>
                    <a:pt x="75201" y="20136"/>
                    <a:pt x="106634" y="20136"/>
                    <a:pt x="142829" y="11563"/>
                  </a:cubicBezTo>
                  <a:cubicBezTo>
                    <a:pt x="155211" y="8705"/>
                    <a:pt x="166641" y="14421"/>
                    <a:pt x="172356" y="24898"/>
                  </a:cubicBezTo>
                  <a:cubicBezTo>
                    <a:pt x="194264" y="64903"/>
                    <a:pt x="248556" y="81096"/>
                    <a:pt x="308564" y="92525"/>
                  </a:cubicBezTo>
                  <a:cubicBezTo>
                    <a:pt x="317136" y="94430"/>
                    <a:pt x="323804" y="99193"/>
                    <a:pt x="327614" y="106813"/>
                  </a:cubicBezTo>
                  <a:cubicBezTo>
                    <a:pt x="329519" y="110623"/>
                    <a:pt x="330471" y="114433"/>
                    <a:pt x="331424" y="118243"/>
                  </a:cubicBezTo>
                  <a:cubicBezTo>
                    <a:pt x="338091" y="139198"/>
                    <a:pt x="316184" y="157296"/>
                    <a:pt x="295229" y="148723"/>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4" name="Freeform: Shape 193">
              <a:extLst>
                <a:ext uri="{FF2B5EF4-FFF2-40B4-BE49-F238E27FC236}">
                  <a16:creationId xmlns:a16="http://schemas.microsoft.com/office/drawing/2014/main" id="{3D98C5EA-B194-4FAE-8ACF-9CBEFADD5E5F}"/>
                </a:ext>
              </a:extLst>
            </p:cNvPr>
            <p:cNvSpPr/>
            <p:nvPr/>
          </p:nvSpPr>
          <p:spPr>
            <a:xfrm>
              <a:off x="6017962" y="7523321"/>
              <a:ext cx="790575" cy="1209675"/>
            </a:xfrm>
            <a:custGeom>
              <a:avLst/>
              <a:gdLst>
                <a:gd name="connsiteX0" fmla="*/ 42477 w 790575"/>
                <a:gd name="connsiteY0" fmla="*/ 1123474 h 1209675"/>
                <a:gd name="connsiteX1" fmla="*/ 345373 w 790575"/>
                <a:gd name="connsiteY1" fmla="*/ 1211104 h 1209675"/>
                <a:gd name="connsiteX2" fmla="*/ 788285 w 790575"/>
                <a:gd name="connsiteY2" fmla="*/ 356711 h 1209675"/>
                <a:gd name="connsiteX3" fmla="*/ 180590 w 790575"/>
                <a:gd name="connsiteY3" fmla="*/ 7144 h 1209675"/>
                <a:gd name="connsiteX4" fmla="*/ 42477 w 790575"/>
                <a:gd name="connsiteY4" fmla="*/ 1123474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75" h="1209675">
                  <a:moveTo>
                    <a:pt x="42477" y="1123474"/>
                  </a:moveTo>
                  <a:lnTo>
                    <a:pt x="345373" y="1211104"/>
                  </a:lnTo>
                  <a:cubicBezTo>
                    <a:pt x="534920" y="994886"/>
                    <a:pt x="788285" y="708184"/>
                    <a:pt x="788285" y="356711"/>
                  </a:cubicBezTo>
                  <a:lnTo>
                    <a:pt x="180590" y="7144"/>
                  </a:lnTo>
                  <a:cubicBezTo>
                    <a:pt x="-54677" y="414814"/>
                    <a:pt x="5330" y="835818"/>
                    <a:pt x="42477" y="112347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5" name="Freeform: Shape 194">
              <a:extLst>
                <a:ext uri="{FF2B5EF4-FFF2-40B4-BE49-F238E27FC236}">
                  <a16:creationId xmlns:a16="http://schemas.microsoft.com/office/drawing/2014/main" id="{2D2335DA-08B2-471D-A56F-D8ADE340EB23}"/>
                </a:ext>
              </a:extLst>
            </p:cNvPr>
            <p:cNvSpPr/>
            <p:nvPr/>
          </p:nvSpPr>
          <p:spPr>
            <a:xfrm>
              <a:off x="5526563" y="8595836"/>
              <a:ext cx="838200" cy="952500"/>
            </a:xfrm>
            <a:custGeom>
              <a:avLst/>
              <a:gdLst>
                <a:gd name="connsiteX0" fmla="*/ 7144 w 838200"/>
                <a:gd name="connsiteY0" fmla="*/ 871061 h 952500"/>
                <a:gd name="connsiteX1" fmla="*/ 91916 w 838200"/>
                <a:gd name="connsiteY1" fmla="*/ 951071 h 952500"/>
                <a:gd name="connsiteX2" fmla="*/ 837724 w 838200"/>
                <a:gd name="connsiteY2" fmla="*/ 139541 h 952500"/>
                <a:gd name="connsiteX3" fmla="*/ 551021 w 838200"/>
                <a:gd name="connsiteY3" fmla="*/ 7144 h 952500"/>
                <a:gd name="connsiteX4" fmla="*/ 7144 w 838200"/>
                <a:gd name="connsiteY4" fmla="*/ 871061 h 95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00" h="952500">
                  <a:moveTo>
                    <a:pt x="7144" y="871061"/>
                  </a:moveTo>
                  <a:lnTo>
                    <a:pt x="91916" y="951071"/>
                  </a:lnTo>
                  <a:lnTo>
                    <a:pt x="837724" y="139541"/>
                  </a:lnTo>
                  <a:lnTo>
                    <a:pt x="551021" y="7144"/>
                  </a:lnTo>
                  <a:cubicBezTo>
                    <a:pt x="411956" y="26194"/>
                    <a:pt x="226219" y="448151"/>
                    <a:pt x="7144" y="871061"/>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6" name="Freeform: Shape 195">
              <a:extLst>
                <a:ext uri="{FF2B5EF4-FFF2-40B4-BE49-F238E27FC236}">
                  <a16:creationId xmlns:a16="http://schemas.microsoft.com/office/drawing/2014/main" id="{14A62881-0A7B-421C-8211-72E7D57F9FDD}"/>
                </a:ext>
              </a:extLst>
            </p:cNvPr>
            <p:cNvSpPr/>
            <p:nvPr/>
          </p:nvSpPr>
          <p:spPr>
            <a:xfrm>
              <a:off x="6065667" y="7707153"/>
              <a:ext cx="819150" cy="1047750"/>
            </a:xfrm>
            <a:custGeom>
              <a:avLst/>
              <a:gdLst>
                <a:gd name="connsiteX0" fmla="*/ 442447 w 819150"/>
                <a:gd name="connsiteY0" fmla="*/ 1042511 h 1047750"/>
                <a:gd name="connsiteX1" fmla="*/ 749152 w 819150"/>
                <a:gd name="connsiteY1" fmla="*/ 968216 h 1047750"/>
                <a:gd name="connsiteX2" fmla="*/ 707242 w 819150"/>
                <a:gd name="connsiteY2" fmla="*/ 7144 h 1047750"/>
                <a:gd name="connsiteX3" fmla="*/ 7154 w 819150"/>
                <a:gd name="connsiteY3" fmla="*/ 7144 h 1047750"/>
                <a:gd name="connsiteX4" fmla="*/ 442447 w 819150"/>
                <a:gd name="connsiteY4" fmla="*/ 1042511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1047750">
                  <a:moveTo>
                    <a:pt x="442447" y="1042511"/>
                  </a:moveTo>
                  <a:lnTo>
                    <a:pt x="749152" y="968216"/>
                  </a:lnTo>
                  <a:cubicBezTo>
                    <a:pt x="806302" y="686276"/>
                    <a:pt x="882502" y="310991"/>
                    <a:pt x="707242" y="7144"/>
                  </a:cubicBezTo>
                  <a:lnTo>
                    <a:pt x="7154" y="7144"/>
                  </a:lnTo>
                  <a:cubicBezTo>
                    <a:pt x="5249" y="476726"/>
                    <a:pt x="267187" y="812007"/>
                    <a:pt x="442447" y="1042511"/>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7" name="Freeform: Shape 196">
              <a:extLst>
                <a:ext uri="{FF2B5EF4-FFF2-40B4-BE49-F238E27FC236}">
                  <a16:creationId xmlns:a16="http://schemas.microsoft.com/office/drawing/2014/main" id="{0B0AC6AC-B43A-4A54-889D-7E6349EAF27D}"/>
                </a:ext>
              </a:extLst>
            </p:cNvPr>
            <p:cNvSpPr/>
            <p:nvPr/>
          </p:nvSpPr>
          <p:spPr>
            <a:xfrm>
              <a:off x="6464229" y="8664416"/>
              <a:ext cx="352425" cy="1038225"/>
            </a:xfrm>
            <a:custGeom>
              <a:avLst/>
              <a:gdLst>
                <a:gd name="connsiteX0" fmla="*/ 153423 w 352425"/>
                <a:gd name="connsiteY0" fmla="*/ 1025366 h 1038225"/>
                <a:gd name="connsiteX1" fmla="*/ 269628 w 352425"/>
                <a:gd name="connsiteY1" fmla="*/ 1035844 h 1038225"/>
                <a:gd name="connsiteX2" fmla="*/ 350590 w 352425"/>
                <a:gd name="connsiteY2" fmla="*/ 7144 h 1038225"/>
                <a:gd name="connsiteX3" fmla="*/ 43885 w 352425"/>
                <a:gd name="connsiteY3" fmla="*/ 81439 h 1038225"/>
                <a:gd name="connsiteX4" fmla="*/ 153423 w 352425"/>
                <a:gd name="connsiteY4" fmla="*/ 1025366 h 103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038225">
                  <a:moveTo>
                    <a:pt x="153423" y="1025366"/>
                  </a:moveTo>
                  <a:lnTo>
                    <a:pt x="269628" y="1035844"/>
                  </a:lnTo>
                  <a:lnTo>
                    <a:pt x="350590" y="7144"/>
                  </a:lnTo>
                  <a:lnTo>
                    <a:pt x="43885" y="81439"/>
                  </a:lnTo>
                  <a:cubicBezTo>
                    <a:pt x="-53270" y="181451"/>
                    <a:pt x="62935" y="556736"/>
                    <a:pt x="153423" y="102536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8" name="Freeform: Shape 197">
              <a:extLst>
                <a:ext uri="{FF2B5EF4-FFF2-40B4-BE49-F238E27FC236}">
                  <a16:creationId xmlns:a16="http://schemas.microsoft.com/office/drawing/2014/main" id="{3962082A-CA07-4CB4-AEEF-25FE9B46423B}"/>
                </a:ext>
              </a:extLst>
            </p:cNvPr>
            <p:cNvSpPr/>
            <p:nvPr/>
          </p:nvSpPr>
          <p:spPr>
            <a:xfrm>
              <a:off x="6060753" y="7264241"/>
              <a:ext cx="504825" cy="514350"/>
            </a:xfrm>
            <a:custGeom>
              <a:avLst/>
              <a:gdLst>
                <a:gd name="connsiteX0" fmla="*/ 505463 w 504825"/>
                <a:gd name="connsiteY0" fmla="*/ 505301 h 514350"/>
                <a:gd name="connsiteX1" fmla="*/ 12068 w 504825"/>
                <a:gd name="connsiteY1" fmla="*/ 450056 h 514350"/>
                <a:gd name="connsiteX2" fmla="*/ 15878 w 504825"/>
                <a:gd name="connsiteY2" fmla="*/ 7144 h 514350"/>
                <a:gd name="connsiteX3" fmla="*/ 505463 w 504825"/>
                <a:gd name="connsiteY3" fmla="*/ 505301 h 514350"/>
              </a:gdLst>
              <a:ahLst/>
              <a:cxnLst>
                <a:cxn ang="0">
                  <a:pos x="connsiteX0" y="connsiteY0"/>
                </a:cxn>
                <a:cxn ang="0">
                  <a:pos x="connsiteX1" y="connsiteY1"/>
                </a:cxn>
                <a:cxn ang="0">
                  <a:pos x="connsiteX2" y="connsiteY2"/>
                </a:cxn>
                <a:cxn ang="0">
                  <a:pos x="connsiteX3" y="connsiteY3"/>
                </a:cxn>
              </a:cxnLst>
              <a:rect l="l" t="t" r="r" b="b"/>
              <a:pathLst>
                <a:path w="504825" h="514350">
                  <a:moveTo>
                    <a:pt x="505463" y="505301"/>
                  </a:moveTo>
                  <a:cubicBezTo>
                    <a:pt x="343538" y="529114"/>
                    <a:pt x="179708" y="509111"/>
                    <a:pt x="12068" y="450056"/>
                  </a:cubicBezTo>
                  <a:cubicBezTo>
                    <a:pt x="5401" y="297656"/>
                    <a:pt x="4448" y="148114"/>
                    <a:pt x="15878" y="7144"/>
                  </a:cubicBezTo>
                  <a:cubicBezTo>
                    <a:pt x="73028" y="250984"/>
                    <a:pt x="262576" y="444341"/>
                    <a:pt x="505463" y="50530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9" name="Freeform: Shape 198">
              <a:extLst>
                <a:ext uri="{FF2B5EF4-FFF2-40B4-BE49-F238E27FC236}">
                  <a16:creationId xmlns:a16="http://schemas.microsoft.com/office/drawing/2014/main" id="{1F309199-8B97-4B34-BBA3-1459D6DF3BA0}"/>
                </a:ext>
              </a:extLst>
            </p:cNvPr>
            <p:cNvSpPr/>
            <p:nvPr/>
          </p:nvSpPr>
          <p:spPr>
            <a:xfrm>
              <a:off x="6069488" y="6592728"/>
              <a:ext cx="742950" cy="1181100"/>
            </a:xfrm>
            <a:custGeom>
              <a:avLst/>
              <a:gdLst>
                <a:gd name="connsiteX0" fmla="*/ 7144 w 742950"/>
                <a:gd name="connsiteY0" fmla="*/ 678656 h 1181100"/>
                <a:gd name="connsiteX1" fmla="*/ 230029 w 742950"/>
                <a:gd name="connsiteY1" fmla="*/ 12859 h 1181100"/>
                <a:gd name="connsiteX2" fmla="*/ 234791 w 742950"/>
                <a:gd name="connsiteY2" fmla="*/ 7144 h 1181100"/>
                <a:gd name="connsiteX3" fmla="*/ 393859 w 742950"/>
                <a:gd name="connsiteY3" fmla="*/ 7144 h 1181100"/>
                <a:gd name="connsiteX4" fmla="*/ 491966 w 742950"/>
                <a:gd name="connsiteY4" fmla="*/ 88106 h 1181100"/>
                <a:gd name="connsiteX5" fmla="*/ 704374 w 742950"/>
                <a:gd name="connsiteY5" fmla="*/ 1121569 h 1181100"/>
                <a:gd name="connsiteX6" fmla="*/ 496729 w 742950"/>
                <a:gd name="connsiteY6" fmla="*/ 1176814 h 1181100"/>
                <a:gd name="connsiteX7" fmla="*/ 7144 w 742950"/>
                <a:gd name="connsiteY7" fmla="*/ 678656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950" h="1181100">
                  <a:moveTo>
                    <a:pt x="7144" y="678656"/>
                  </a:moveTo>
                  <a:cubicBezTo>
                    <a:pt x="27146" y="419576"/>
                    <a:pt x="88106" y="188119"/>
                    <a:pt x="230029" y="12859"/>
                  </a:cubicBezTo>
                  <a:cubicBezTo>
                    <a:pt x="231934" y="10954"/>
                    <a:pt x="232886" y="9049"/>
                    <a:pt x="234791" y="7144"/>
                  </a:cubicBezTo>
                  <a:lnTo>
                    <a:pt x="393859" y="7144"/>
                  </a:lnTo>
                  <a:cubicBezTo>
                    <a:pt x="419576" y="33814"/>
                    <a:pt x="470059" y="60484"/>
                    <a:pt x="491966" y="88106"/>
                  </a:cubicBezTo>
                  <a:cubicBezTo>
                    <a:pt x="765334" y="422434"/>
                    <a:pt x="765334" y="771049"/>
                    <a:pt x="704374" y="1121569"/>
                  </a:cubicBezTo>
                  <a:cubicBezTo>
                    <a:pt x="635794" y="1148239"/>
                    <a:pt x="566261" y="1167289"/>
                    <a:pt x="496729" y="1176814"/>
                  </a:cubicBezTo>
                  <a:cubicBezTo>
                    <a:pt x="253841" y="1115854"/>
                    <a:pt x="64294" y="922496"/>
                    <a:pt x="7144" y="67865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0" name="Freeform: Shape 199">
              <a:extLst>
                <a:ext uri="{FF2B5EF4-FFF2-40B4-BE49-F238E27FC236}">
                  <a16:creationId xmlns:a16="http://schemas.microsoft.com/office/drawing/2014/main" id="{F1629BA3-5C1F-43E8-BFCA-77BFFB507971}"/>
                </a:ext>
              </a:extLst>
            </p:cNvPr>
            <p:cNvSpPr/>
            <p:nvPr/>
          </p:nvSpPr>
          <p:spPr>
            <a:xfrm>
              <a:off x="6297527" y="6335527"/>
              <a:ext cx="171450" cy="266700"/>
            </a:xfrm>
            <a:custGeom>
              <a:avLst/>
              <a:gdLst>
                <a:gd name="connsiteX0" fmla="*/ 166211 w 171450"/>
                <a:gd name="connsiteY0" fmla="*/ 264319 h 266700"/>
                <a:gd name="connsiteX1" fmla="*/ 7144 w 171450"/>
                <a:gd name="connsiteY1" fmla="*/ 264319 h 266700"/>
                <a:gd name="connsiteX2" fmla="*/ 7144 w 171450"/>
                <a:gd name="connsiteY2" fmla="*/ 7144 h 266700"/>
                <a:gd name="connsiteX3" fmla="*/ 166211 w 171450"/>
                <a:gd name="connsiteY3" fmla="*/ 7144 h 266700"/>
              </a:gdLst>
              <a:ahLst/>
              <a:cxnLst>
                <a:cxn ang="0">
                  <a:pos x="connsiteX0" y="connsiteY0"/>
                </a:cxn>
                <a:cxn ang="0">
                  <a:pos x="connsiteX1" y="connsiteY1"/>
                </a:cxn>
                <a:cxn ang="0">
                  <a:pos x="connsiteX2" y="connsiteY2"/>
                </a:cxn>
                <a:cxn ang="0">
                  <a:pos x="connsiteX3" y="connsiteY3"/>
                </a:cxn>
              </a:cxnLst>
              <a:rect l="l" t="t" r="r" b="b"/>
              <a:pathLst>
                <a:path w="171450" h="266700">
                  <a:moveTo>
                    <a:pt x="166211" y="264319"/>
                  </a:moveTo>
                  <a:lnTo>
                    <a:pt x="7144" y="264319"/>
                  </a:lnTo>
                  <a:lnTo>
                    <a:pt x="7144" y="7144"/>
                  </a:lnTo>
                  <a:lnTo>
                    <a:pt x="166211"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1" name="Freeform: Shape 200">
              <a:extLst>
                <a:ext uri="{FF2B5EF4-FFF2-40B4-BE49-F238E27FC236}">
                  <a16:creationId xmlns:a16="http://schemas.microsoft.com/office/drawing/2014/main" id="{C3571074-1E77-4DE1-BA8C-C54B46F335AE}"/>
                </a:ext>
              </a:extLst>
            </p:cNvPr>
            <p:cNvSpPr/>
            <p:nvPr/>
          </p:nvSpPr>
          <p:spPr>
            <a:xfrm>
              <a:off x="6287610" y="6180296"/>
              <a:ext cx="304800" cy="333375"/>
            </a:xfrm>
            <a:custGeom>
              <a:avLst/>
              <a:gdLst>
                <a:gd name="connsiteX0" fmla="*/ 7144 w 304800"/>
                <a:gd name="connsiteY0" fmla="*/ 49054 h 333375"/>
                <a:gd name="connsiteX1" fmla="*/ 29051 w 304800"/>
                <a:gd name="connsiteY1" fmla="*/ 177641 h 333375"/>
                <a:gd name="connsiteX2" fmla="*/ 93821 w 304800"/>
                <a:gd name="connsiteY2" fmla="*/ 190024 h 333375"/>
                <a:gd name="connsiteX3" fmla="*/ 95726 w 304800"/>
                <a:gd name="connsiteY3" fmla="*/ 190024 h 333375"/>
                <a:gd name="connsiteX4" fmla="*/ 108109 w 304800"/>
                <a:gd name="connsiteY4" fmla="*/ 251936 h 333375"/>
                <a:gd name="connsiteX5" fmla="*/ 146209 w 304800"/>
                <a:gd name="connsiteY5" fmla="*/ 292894 h 333375"/>
                <a:gd name="connsiteX6" fmla="*/ 277654 w 304800"/>
                <a:gd name="connsiteY6" fmla="*/ 330994 h 333375"/>
                <a:gd name="connsiteX7" fmla="*/ 303371 w 304800"/>
                <a:gd name="connsiteY7" fmla="*/ 303371 h 333375"/>
                <a:gd name="connsiteX8" fmla="*/ 299561 w 304800"/>
                <a:gd name="connsiteY8" fmla="*/ 292894 h 333375"/>
                <a:gd name="connsiteX9" fmla="*/ 292894 w 304800"/>
                <a:gd name="connsiteY9" fmla="*/ 271939 h 333375"/>
                <a:gd name="connsiteX10" fmla="*/ 283369 w 304800"/>
                <a:gd name="connsiteY10" fmla="*/ 238601 h 333375"/>
                <a:gd name="connsiteX11" fmla="*/ 280511 w 304800"/>
                <a:gd name="connsiteY11" fmla="*/ 227171 h 333375"/>
                <a:gd name="connsiteX12" fmla="*/ 278606 w 304800"/>
                <a:gd name="connsiteY12" fmla="*/ 219551 h 333375"/>
                <a:gd name="connsiteX13" fmla="*/ 277654 w 304800"/>
                <a:gd name="connsiteY13" fmla="*/ 215741 h 333375"/>
                <a:gd name="connsiteX14" fmla="*/ 246221 w 304800"/>
                <a:gd name="connsiteY14" fmla="*/ 7144 h 333375"/>
                <a:gd name="connsiteX15" fmla="*/ 7144 w 304800"/>
                <a:gd name="connsiteY15" fmla="*/ 4905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333375">
                  <a:moveTo>
                    <a:pt x="7144" y="49054"/>
                  </a:moveTo>
                  <a:lnTo>
                    <a:pt x="29051" y="177641"/>
                  </a:lnTo>
                  <a:cubicBezTo>
                    <a:pt x="48101" y="189071"/>
                    <a:pt x="70961" y="194786"/>
                    <a:pt x="93821" y="190024"/>
                  </a:cubicBezTo>
                  <a:cubicBezTo>
                    <a:pt x="94774" y="190024"/>
                    <a:pt x="95726" y="190024"/>
                    <a:pt x="95726" y="190024"/>
                  </a:cubicBezTo>
                  <a:lnTo>
                    <a:pt x="108109" y="251936"/>
                  </a:lnTo>
                  <a:cubicBezTo>
                    <a:pt x="111919" y="271939"/>
                    <a:pt x="127159" y="287179"/>
                    <a:pt x="146209" y="292894"/>
                  </a:cubicBezTo>
                  <a:lnTo>
                    <a:pt x="277654" y="330994"/>
                  </a:lnTo>
                  <a:cubicBezTo>
                    <a:pt x="294799" y="335756"/>
                    <a:pt x="310039" y="319564"/>
                    <a:pt x="303371" y="303371"/>
                  </a:cubicBezTo>
                  <a:cubicBezTo>
                    <a:pt x="302419" y="299561"/>
                    <a:pt x="300514" y="296704"/>
                    <a:pt x="299561" y="292894"/>
                  </a:cubicBezTo>
                  <a:cubicBezTo>
                    <a:pt x="296704" y="286226"/>
                    <a:pt x="294799" y="279559"/>
                    <a:pt x="292894" y="271939"/>
                  </a:cubicBezTo>
                  <a:cubicBezTo>
                    <a:pt x="289084" y="261461"/>
                    <a:pt x="286226" y="250031"/>
                    <a:pt x="283369" y="238601"/>
                  </a:cubicBezTo>
                  <a:cubicBezTo>
                    <a:pt x="282416" y="234791"/>
                    <a:pt x="281464" y="230981"/>
                    <a:pt x="280511" y="227171"/>
                  </a:cubicBezTo>
                  <a:cubicBezTo>
                    <a:pt x="279559" y="224314"/>
                    <a:pt x="279559" y="221456"/>
                    <a:pt x="278606" y="219551"/>
                  </a:cubicBezTo>
                  <a:cubicBezTo>
                    <a:pt x="278606" y="218599"/>
                    <a:pt x="277654" y="216694"/>
                    <a:pt x="277654" y="215741"/>
                  </a:cubicBezTo>
                  <a:cubicBezTo>
                    <a:pt x="263366" y="151924"/>
                    <a:pt x="253841" y="80486"/>
                    <a:pt x="246221" y="7144"/>
                  </a:cubicBezTo>
                  <a:lnTo>
                    <a:pt x="7144" y="4905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2" name="Freeform: Shape 201">
              <a:extLst>
                <a:ext uri="{FF2B5EF4-FFF2-40B4-BE49-F238E27FC236}">
                  <a16:creationId xmlns:a16="http://schemas.microsoft.com/office/drawing/2014/main" id="{AB0A4EA8-6360-42B6-A107-6762F18C8DF7}"/>
                </a:ext>
              </a:extLst>
            </p:cNvPr>
            <p:cNvSpPr/>
            <p:nvPr/>
          </p:nvSpPr>
          <p:spPr>
            <a:xfrm>
              <a:off x="6480968" y="6177438"/>
              <a:ext cx="142875" cy="228600"/>
            </a:xfrm>
            <a:custGeom>
              <a:avLst/>
              <a:gdLst>
                <a:gd name="connsiteX0" fmla="*/ 43339 w 142875"/>
                <a:gd name="connsiteY0" fmla="*/ 225266 h 228600"/>
                <a:gd name="connsiteX1" fmla="*/ 131921 w 142875"/>
                <a:gd name="connsiteY1" fmla="*/ 210026 h 228600"/>
                <a:gd name="connsiteX2" fmla="*/ 140494 w 142875"/>
                <a:gd name="connsiteY2" fmla="*/ 194786 h 228600"/>
                <a:gd name="connsiteX3" fmla="*/ 69056 w 142875"/>
                <a:gd name="connsiteY3" fmla="*/ 7144 h 228600"/>
                <a:gd name="connsiteX4" fmla="*/ 7144 w 142875"/>
                <a:gd name="connsiteY4" fmla="*/ 17621 h 228600"/>
                <a:gd name="connsiteX5" fmla="*/ 43339 w 142875"/>
                <a:gd name="connsiteY5" fmla="*/ 22526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28600">
                  <a:moveTo>
                    <a:pt x="43339" y="225266"/>
                  </a:moveTo>
                  <a:lnTo>
                    <a:pt x="131921" y="210026"/>
                  </a:lnTo>
                  <a:cubicBezTo>
                    <a:pt x="138589" y="209074"/>
                    <a:pt x="143351" y="201454"/>
                    <a:pt x="140494" y="194786"/>
                  </a:cubicBezTo>
                  <a:lnTo>
                    <a:pt x="69056" y="7144"/>
                  </a:lnTo>
                  <a:lnTo>
                    <a:pt x="7144" y="17621"/>
                  </a:lnTo>
                  <a:lnTo>
                    <a:pt x="43339" y="22526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3" name="Freeform: Shape 202">
              <a:extLst>
                <a:ext uri="{FF2B5EF4-FFF2-40B4-BE49-F238E27FC236}">
                  <a16:creationId xmlns:a16="http://schemas.microsoft.com/office/drawing/2014/main" id="{C2820910-FC82-4B7F-8F8E-3546E570F66A}"/>
                </a:ext>
              </a:extLst>
            </p:cNvPr>
            <p:cNvSpPr/>
            <p:nvPr/>
          </p:nvSpPr>
          <p:spPr>
            <a:xfrm>
              <a:off x="6270040" y="6066948"/>
              <a:ext cx="342900" cy="190500"/>
            </a:xfrm>
            <a:custGeom>
              <a:avLst/>
              <a:gdLst>
                <a:gd name="connsiteX0" fmla="*/ 144729 w 342900"/>
                <a:gd name="connsiteY0" fmla="*/ 159544 h 190500"/>
                <a:gd name="connsiteX1" fmla="*/ 8522 w 342900"/>
                <a:gd name="connsiteY1" fmla="*/ 183356 h 190500"/>
                <a:gd name="connsiteX2" fmla="*/ 79007 w 342900"/>
                <a:gd name="connsiteY2" fmla="*/ 83344 h 190500"/>
                <a:gd name="connsiteX3" fmla="*/ 119012 w 342900"/>
                <a:gd name="connsiteY3" fmla="*/ 76676 h 190500"/>
                <a:gd name="connsiteX4" fmla="*/ 137109 w 342900"/>
                <a:gd name="connsiteY4" fmla="*/ 70961 h 190500"/>
                <a:gd name="connsiteX5" fmla="*/ 287604 w 342900"/>
                <a:gd name="connsiteY5" fmla="*/ 7144 h 190500"/>
                <a:gd name="connsiteX6" fmla="*/ 294272 w 342900"/>
                <a:gd name="connsiteY6" fmla="*/ 45244 h 190500"/>
                <a:gd name="connsiteX7" fmla="*/ 343802 w 342900"/>
                <a:gd name="connsiteY7" fmla="*/ 36671 h 190500"/>
                <a:gd name="connsiteX8" fmla="*/ 273317 w 342900"/>
                <a:gd name="connsiteY8" fmla="*/ 136684 h 190500"/>
                <a:gd name="connsiteX9" fmla="*/ 152349 w 342900"/>
                <a:gd name="connsiteY9" fmla="*/ 157639 h 190500"/>
                <a:gd name="connsiteX10" fmla="*/ 144729 w 342900"/>
                <a:gd name="connsiteY10" fmla="*/ 160496 h 190500"/>
                <a:gd name="connsiteX11" fmla="*/ 144729 w 342900"/>
                <a:gd name="connsiteY11" fmla="*/ 15954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190500">
                  <a:moveTo>
                    <a:pt x="144729" y="159544"/>
                  </a:moveTo>
                  <a:lnTo>
                    <a:pt x="8522" y="183356"/>
                  </a:lnTo>
                  <a:cubicBezTo>
                    <a:pt x="-51" y="136684"/>
                    <a:pt x="32334" y="90964"/>
                    <a:pt x="79007" y="83344"/>
                  </a:cubicBezTo>
                  <a:lnTo>
                    <a:pt x="119012" y="76676"/>
                  </a:lnTo>
                  <a:cubicBezTo>
                    <a:pt x="125679" y="75724"/>
                    <a:pt x="131394" y="73819"/>
                    <a:pt x="137109" y="70961"/>
                  </a:cubicBezTo>
                  <a:lnTo>
                    <a:pt x="287604" y="7144"/>
                  </a:lnTo>
                  <a:cubicBezTo>
                    <a:pt x="293319" y="19526"/>
                    <a:pt x="295224" y="32861"/>
                    <a:pt x="294272" y="45244"/>
                  </a:cubicBezTo>
                  <a:lnTo>
                    <a:pt x="343802" y="36671"/>
                  </a:lnTo>
                  <a:cubicBezTo>
                    <a:pt x="352374" y="83344"/>
                    <a:pt x="319989" y="129064"/>
                    <a:pt x="273317" y="136684"/>
                  </a:cubicBezTo>
                  <a:lnTo>
                    <a:pt x="152349" y="157639"/>
                  </a:lnTo>
                  <a:lnTo>
                    <a:pt x="144729" y="160496"/>
                  </a:lnTo>
                  <a:lnTo>
                    <a:pt x="144729" y="159544"/>
                  </a:ln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4" name="Freeform: Shape 203">
              <a:extLst>
                <a:ext uri="{FF2B5EF4-FFF2-40B4-BE49-F238E27FC236}">
                  <a16:creationId xmlns:a16="http://schemas.microsoft.com/office/drawing/2014/main" id="{DB64609A-EE8A-458B-914F-513F826BC91B}"/>
                </a:ext>
              </a:extLst>
            </p:cNvPr>
            <p:cNvSpPr/>
            <p:nvPr/>
          </p:nvSpPr>
          <p:spPr>
            <a:xfrm>
              <a:off x="6266063" y="6179846"/>
              <a:ext cx="190500" cy="190500"/>
            </a:xfrm>
            <a:custGeom>
              <a:avLst/>
              <a:gdLst>
                <a:gd name="connsiteX0" fmla="*/ 8688 w 190500"/>
                <a:gd name="connsiteY0" fmla="*/ 115226 h 190500"/>
                <a:gd name="connsiteX1" fmla="*/ 50598 w 190500"/>
                <a:gd name="connsiteY1" fmla="*/ 178091 h 190500"/>
                <a:gd name="connsiteX2" fmla="*/ 115368 w 190500"/>
                <a:gd name="connsiteY2" fmla="*/ 190473 h 190500"/>
                <a:gd name="connsiteX3" fmla="*/ 117273 w 190500"/>
                <a:gd name="connsiteY3" fmla="*/ 190473 h 190500"/>
                <a:gd name="connsiteX4" fmla="*/ 184901 w 190500"/>
                <a:gd name="connsiteY4" fmla="*/ 133323 h 190500"/>
                <a:gd name="connsiteX5" fmla="*/ 189663 w 190500"/>
                <a:gd name="connsiteY5" fmla="*/ 83793 h 190500"/>
                <a:gd name="connsiteX6" fmla="*/ 156326 w 190500"/>
                <a:gd name="connsiteY6" fmla="*/ 27596 h 190500"/>
                <a:gd name="connsiteX7" fmla="*/ 82983 w 190500"/>
                <a:gd name="connsiteY7" fmla="*/ 8546 h 190500"/>
                <a:gd name="connsiteX8" fmla="*/ 22976 w 190500"/>
                <a:gd name="connsiteY8" fmla="*/ 46646 h 190500"/>
                <a:gd name="connsiteX9" fmla="*/ 8688 w 190500"/>
                <a:gd name="connsiteY9" fmla="*/ 11522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8688" y="115226"/>
                  </a:moveTo>
                  <a:cubicBezTo>
                    <a:pt x="13451" y="141896"/>
                    <a:pt x="29643" y="164756"/>
                    <a:pt x="50598" y="178091"/>
                  </a:cubicBezTo>
                  <a:cubicBezTo>
                    <a:pt x="69648" y="189521"/>
                    <a:pt x="92508" y="195236"/>
                    <a:pt x="115368" y="190473"/>
                  </a:cubicBezTo>
                  <a:cubicBezTo>
                    <a:pt x="116321" y="190473"/>
                    <a:pt x="117273" y="190473"/>
                    <a:pt x="117273" y="190473"/>
                  </a:cubicBezTo>
                  <a:cubicBezTo>
                    <a:pt x="149658" y="183806"/>
                    <a:pt x="174423" y="161898"/>
                    <a:pt x="184901" y="133323"/>
                  </a:cubicBezTo>
                  <a:cubicBezTo>
                    <a:pt x="190616" y="118083"/>
                    <a:pt x="192521" y="100938"/>
                    <a:pt x="189663" y="83793"/>
                  </a:cubicBezTo>
                  <a:cubicBezTo>
                    <a:pt x="185853" y="60933"/>
                    <a:pt x="173471" y="40931"/>
                    <a:pt x="156326" y="27596"/>
                  </a:cubicBezTo>
                  <a:cubicBezTo>
                    <a:pt x="136323" y="11403"/>
                    <a:pt x="109653" y="3783"/>
                    <a:pt x="82983" y="8546"/>
                  </a:cubicBezTo>
                  <a:cubicBezTo>
                    <a:pt x="58218" y="13308"/>
                    <a:pt x="36311" y="26643"/>
                    <a:pt x="22976" y="46646"/>
                  </a:cubicBezTo>
                  <a:cubicBezTo>
                    <a:pt x="10593" y="65696"/>
                    <a:pt x="3926" y="90461"/>
                    <a:pt x="8688" y="1152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5" name="Freeform: Shape 204">
              <a:extLst>
                <a:ext uri="{FF2B5EF4-FFF2-40B4-BE49-F238E27FC236}">
                  <a16:creationId xmlns:a16="http://schemas.microsoft.com/office/drawing/2014/main" id="{5E95DFE4-7C2B-4541-9FF3-029C85D38838}"/>
                </a:ext>
              </a:extLst>
            </p:cNvPr>
            <p:cNvSpPr/>
            <p:nvPr/>
          </p:nvSpPr>
          <p:spPr>
            <a:xfrm>
              <a:off x="6363416" y="6268624"/>
              <a:ext cx="228600" cy="247650"/>
            </a:xfrm>
            <a:custGeom>
              <a:avLst/>
              <a:gdLst>
                <a:gd name="connsiteX0" fmla="*/ 7538 w 228600"/>
                <a:gd name="connsiteY0" fmla="*/ 36926 h 247650"/>
                <a:gd name="connsiteX1" fmla="*/ 20873 w 228600"/>
                <a:gd name="connsiteY1" fmla="*/ 101696 h 247650"/>
                <a:gd name="connsiteX2" fmla="*/ 33256 w 228600"/>
                <a:gd name="connsiteY2" fmla="*/ 163608 h 247650"/>
                <a:gd name="connsiteX3" fmla="*/ 71356 w 228600"/>
                <a:gd name="connsiteY3" fmla="*/ 204566 h 247650"/>
                <a:gd name="connsiteX4" fmla="*/ 202801 w 228600"/>
                <a:gd name="connsiteY4" fmla="*/ 242666 h 247650"/>
                <a:gd name="connsiteX5" fmla="*/ 228518 w 228600"/>
                <a:gd name="connsiteY5" fmla="*/ 215044 h 247650"/>
                <a:gd name="connsiteX6" fmla="*/ 224708 w 228600"/>
                <a:gd name="connsiteY6" fmla="*/ 204566 h 247650"/>
                <a:gd name="connsiteX7" fmla="*/ 218041 w 228600"/>
                <a:gd name="connsiteY7" fmla="*/ 183611 h 247650"/>
                <a:gd name="connsiteX8" fmla="*/ 208516 w 228600"/>
                <a:gd name="connsiteY8" fmla="*/ 150273 h 247650"/>
                <a:gd name="connsiteX9" fmla="*/ 205658 w 228600"/>
                <a:gd name="connsiteY9" fmla="*/ 138844 h 247650"/>
                <a:gd name="connsiteX10" fmla="*/ 203753 w 228600"/>
                <a:gd name="connsiteY10" fmla="*/ 131223 h 247650"/>
                <a:gd name="connsiteX11" fmla="*/ 198991 w 228600"/>
                <a:gd name="connsiteY11" fmla="*/ 126461 h 247650"/>
                <a:gd name="connsiteX12" fmla="*/ 87548 w 228600"/>
                <a:gd name="connsiteY12" fmla="*/ 44546 h 247650"/>
                <a:gd name="connsiteX13" fmla="*/ 8491 w 228600"/>
                <a:gd name="connsiteY13" fmla="*/ 31211 h 247650"/>
                <a:gd name="connsiteX14" fmla="*/ 7538 w 228600"/>
                <a:gd name="connsiteY14" fmla="*/ 3692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8600" h="247650">
                  <a:moveTo>
                    <a:pt x="7538" y="36926"/>
                  </a:moveTo>
                  <a:lnTo>
                    <a:pt x="20873" y="101696"/>
                  </a:lnTo>
                  <a:lnTo>
                    <a:pt x="33256" y="163608"/>
                  </a:lnTo>
                  <a:cubicBezTo>
                    <a:pt x="37066" y="183611"/>
                    <a:pt x="52306" y="198851"/>
                    <a:pt x="71356" y="204566"/>
                  </a:cubicBezTo>
                  <a:lnTo>
                    <a:pt x="202801" y="242666"/>
                  </a:lnTo>
                  <a:cubicBezTo>
                    <a:pt x="219946" y="247428"/>
                    <a:pt x="235186" y="231236"/>
                    <a:pt x="228518" y="215044"/>
                  </a:cubicBezTo>
                  <a:cubicBezTo>
                    <a:pt x="227566" y="211233"/>
                    <a:pt x="225661" y="208376"/>
                    <a:pt x="224708" y="204566"/>
                  </a:cubicBezTo>
                  <a:cubicBezTo>
                    <a:pt x="221851" y="197898"/>
                    <a:pt x="219946" y="191231"/>
                    <a:pt x="218041" y="183611"/>
                  </a:cubicBezTo>
                  <a:cubicBezTo>
                    <a:pt x="214231" y="173133"/>
                    <a:pt x="211373" y="161703"/>
                    <a:pt x="208516" y="150273"/>
                  </a:cubicBezTo>
                  <a:cubicBezTo>
                    <a:pt x="207563" y="146463"/>
                    <a:pt x="206611" y="142653"/>
                    <a:pt x="205658" y="138844"/>
                  </a:cubicBezTo>
                  <a:cubicBezTo>
                    <a:pt x="204706" y="135986"/>
                    <a:pt x="204706" y="133128"/>
                    <a:pt x="203753" y="131223"/>
                  </a:cubicBezTo>
                  <a:cubicBezTo>
                    <a:pt x="203753" y="129319"/>
                    <a:pt x="201848" y="127413"/>
                    <a:pt x="198991" y="126461"/>
                  </a:cubicBezTo>
                  <a:cubicBezTo>
                    <a:pt x="170416" y="119794"/>
                    <a:pt x="118028" y="99791"/>
                    <a:pt x="87548" y="44546"/>
                  </a:cubicBezTo>
                  <a:cubicBezTo>
                    <a:pt x="57068" y="-11652"/>
                    <a:pt x="43733" y="5494"/>
                    <a:pt x="8491" y="31211"/>
                  </a:cubicBezTo>
                  <a:cubicBezTo>
                    <a:pt x="7538" y="32163"/>
                    <a:pt x="6586" y="34069"/>
                    <a:pt x="7538" y="369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6" name="Freeform: Shape 205">
              <a:extLst>
                <a:ext uri="{FF2B5EF4-FFF2-40B4-BE49-F238E27FC236}">
                  <a16:creationId xmlns:a16="http://schemas.microsoft.com/office/drawing/2014/main" id="{BA9A46F1-22A2-4335-AF3A-808D96E95964}"/>
                </a:ext>
              </a:extLst>
            </p:cNvPr>
            <p:cNvSpPr/>
            <p:nvPr/>
          </p:nvSpPr>
          <p:spPr>
            <a:xfrm>
              <a:off x="6381903" y="6274783"/>
              <a:ext cx="66675" cy="76200"/>
            </a:xfrm>
            <a:custGeom>
              <a:avLst/>
              <a:gdLst>
                <a:gd name="connsiteX0" fmla="*/ 24293 w 66675"/>
                <a:gd name="connsiteY0" fmla="*/ 65057 h 76200"/>
                <a:gd name="connsiteX1" fmla="*/ 67156 w 66675"/>
                <a:gd name="connsiteY1" fmla="*/ 61247 h 76200"/>
                <a:gd name="connsiteX2" fmla="*/ 51916 w 66675"/>
                <a:gd name="connsiteY2" fmla="*/ 21241 h 76200"/>
                <a:gd name="connsiteX3" fmla="*/ 9053 w 66675"/>
                <a:gd name="connsiteY3" fmla="*/ 25051 h 76200"/>
                <a:gd name="connsiteX4" fmla="*/ 24293 w 66675"/>
                <a:gd name="connsiteY4" fmla="*/ 650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76200">
                  <a:moveTo>
                    <a:pt x="24293" y="65057"/>
                  </a:moveTo>
                  <a:cubicBezTo>
                    <a:pt x="40486" y="74582"/>
                    <a:pt x="68108" y="75534"/>
                    <a:pt x="67156" y="61247"/>
                  </a:cubicBezTo>
                  <a:cubicBezTo>
                    <a:pt x="66203" y="50769"/>
                    <a:pt x="60488" y="36482"/>
                    <a:pt x="51916" y="21241"/>
                  </a:cubicBezTo>
                  <a:cubicBezTo>
                    <a:pt x="38581" y="-1618"/>
                    <a:pt x="15721" y="6001"/>
                    <a:pt x="9053" y="25051"/>
                  </a:cubicBezTo>
                  <a:cubicBezTo>
                    <a:pt x="4291" y="39339"/>
                    <a:pt x="8101" y="55532"/>
                    <a:pt x="24293" y="65057"/>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7" name="Freeform: Shape 206">
              <a:extLst>
                <a:ext uri="{FF2B5EF4-FFF2-40B4-BE49-F238E27FC236}">
                  <a16:creationId xmlns:a16="http://schemas.microsoft.com/office/drawing/2014/main" id="{5B494067-7348-40E4-8E30-C423D8C78DD6}"/>
                </a:ext>
              </a:extLst>
            </p:cNvPr>
            <p:cNvSpPr/>
            <p:nvPr/>
          </p:nvSpPr>
          <p:spPr>
            <a:xfrm>
              <a:off x="6292373" y="6592728"/>
              <a:ext cx="276225" cy="95250"/>
            </a:xfrm>
            <a:custGeom>
              <a:avLst/>
              <a:gdLst>
                <a:gd name="connsiteX0" fmla="*/ 7144 w 276225"/>
                <a:gd name="connsiteY0" fmla="*/ 12859 h 95250"/>
                <a:gd name="connsiteX1" fmla="*/ 121444 w 276225"/>
                <a:gd name="connsiteY1" fmla="*/ 68104 h 95250"/>
                <a:gd name="connsiteX2" fmla="*/ 269081 w 276225"/>
                <a:gd name="connsiteY2" fmla="*/ 88106 h 95250"/>
                <a:gd name="connsiteX3" fmla="*/ 170974 w 276225"/>
                <a:gd name="connsiteY3" fmla="*/ 7144 h 95250"/>
                <a:gd name="connsiteX4" fmla="*/ 11906 w 276225"/>
                <a:gd name="connsiteY4" fmla="*/ 7144 h 95250"/>
                <a:gd name="connsiteX5" fmla="*/ 7144 w 276225"/>
                <a:gd name="connsiteY5" fmla="*/ 128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
                  <a:moveTo>
                    <a:pt x="7144" y="12859"/>
                  </a:moveTo>
                  <a:cubicBezTo>
                    <a:pt x="32861" y="31909"/>
                    <a:pt x="73819" y="52864"/>
                    <a:pt x="121444" y="68104"/>
                  </a:cubicBezTo>
                  <a:cubicBezTo>
                    <a:pt x="182404" y="88106"/>
                    <a:pt x="238601" y="94774"/>
                    <a:pt x="269081" y="88106"/>
                  </a:cubicBezTo>
                  <a:cubicBezTo>
                    <a:pt x="247174" y="61436"/>
                    <a:pt x="196691" y="34766"/>
                    <a:pt x="170974" y="7144"/>
                  </a:cubicBezTo>
                  <a:lnTo>
                    <a:pt x="11906" y="7144"/>
                  </a:lnTo>
                  <a:cubicBezTo>
                    <a:pt x="10001" y="9049"/>
                    <a:pt x="9049" y="10954"/>
                    <a:pt x="7144" y="128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8" name="Freeform: Shape 207">
              <a:extLst>
                <a:ext uri="{FF2B5EF4-FFF2-40B4-BE49-F238E27FC236}">
                  <a16:creationId xmlns:a16="http://schemas.microsoft.com/office/drawing/2014/main" id="{49D7D866-4E2C-470A-B628-3CAC0D914BFF}"/>
                </a:ext>
              </a:extLst>
            </p:cNvPr>
            <p:cNvSpPr/>
            <p:nvPr/>
          </p:nvSpPr>
          <p:spPr>
            <a:xfrm>
              <a:off x="6947693" y="6496526"/>
              <a:ext cx="847725" cy="847725"/>
            </a:xfrm>
            <a:custGeom>
              <a:avLst/>
              <a:gdLst>
                <a:gd name="connsiteX0" fmla="*/ 759619 w 847725"/>
                <a:gd name="connsiteY0" fmla="*/ 366236 h 847725"/>
                <a:gd name="connsiteX1" fmla="*/ 843439 w 847725"/>
                <a:gd name="connsiteY1" fmla="*/ 336709 h 847725"/>
                <a:gd name="connsiteX2" fmla="*/ 804386 w 847725"/>
                <a:gd name="connsiteY2" fmla="*/ 228124 h 847725"/>
                <a:gd name="connsiteX3" fmla="*/ 716756 w 847725"/>
                <a:gd name="connsiteY3" fmla="*/ 259556 h 847725"/>
                <a:gd name="connsiteX4" fmla="*/ 617696 w 847725"/>
                <a:gd name="connsiteY4" fmla="*/ 153829 h 847725"/>
                <a:gd name="connsiteX5" fmla="*/ 658654 w 847725"/>
                <a:gd name="connsiteY5" fmla="*/ 67151 h 847725"/>
                <a:gd name="connsiteX6" fmla="*/ 553879 w 847725"/>
                <a:gd name="connsiteY6" fmla="*/ 17621 h 847725"/>
                <a:gd name="connsiteX7" fmla="*/ 512921 w 847725"/>
                <a:gd name="connsiteY7" fmla="*/ 104299 h 847725"/>
                <a:gd name="connsiteX8" fmla="*/ 368141 w 847725"/>
                <a:gd name="connsiteY8" fmla="*/ 94774 h 847725"/>
                <a:gd name="connsiteX9" fmla="*/ 336709 w 847725"/>
                <a:gd name="connsiteY9" fmla="*/ 7144 h 847725"/>
                <a:gd name="connsiteX10" fmla="*/ 228124 w 847725"/>
                <a:gd name="connsiteY10" fmla="*/ 46196 h 847725"/>
                <a:gd name="connsiteX11" fmla="*/ 257651 w 847725"/>
                <a:gd name="connsiteY11" fmla="*/ 130016 h 847725"/>
                <a:gd name="connsiteX12" fmla="*/ 141446 w 847725"/>
                <a:gd name="connsiteY12" fmla="*/ 227171 h 847725"/>
                <a:gd name="connsiteX13" fmla="*/ 67151 w 847725"/>
                <a:gd name="connsiteY13" fmla="*/ 191929 h 847725"/>
                <a:gd name="connsiteX14" fmla="*/ 17621 w 847725"/>
                <a:gd name="connsiteY14" fmla="*/ 296704 h 847725"/>
                <a:gd name="connsiteX15" fmla="*/ 87154 w 847725"/>
                <a:gd name="connsiteY15" fmla="*/ 330041 h 847725"/>
                <a:gd name="connsiteX16" fmla="*/ 72866 w 847725"/>
                <a:gd name="connsiteY16" fmla="*/ 490061 h 847725"/>
                <a:gd name="connsiteX17" fmla="*/ 7144 w 847725"/>
                <a:gd name="connsiteY17" fmla="*/ 513874 h 847725"/>
                <a:gd name="connsiteX18" fmla="*/ 46196 w 847725"/>
                <a:gd name="connsiteY18" fmla="*/ 622459 h 847725"/>
                <a:gd name="connsiteX19" fmla="*/ 108109 w 847725"/>
                <a:gd name="connsiteY19" fmla="*/ 600551 h 847725"/>
                <a:gd name="connsiteX20" fmla="*/ 118586 w 847725"/>
                <a:gd name="connsiteY20" fmla="*/ 619601 h 847725"/>
                <a:gd name="connsiteX21" fmla="*/ 118586 w 847725"/>
                <a:gd name="connsiteY21" fmla="*/ 619601 h 847725"/>
                <a:gd name="connsiteX22" fmla="*/ 218599 w 847725"/>
                <a:gd name="connsiteY22" fmla="*/ 726281 h 847725"/>
                <a:gd name="connsiteX23" fmla="*/ 191929 w 847725"/>
                <a:gd name="connsiteY23" fmla="*/ 783431 h 847725"/>
                <a:gd name="connsiteX24" fmla="*/ 296704 w 847725"/>
                <a:gd name="connsiteY24" fmla="*/ 832961 h 847725"/>
                <a:gd name="connsiteX25" fmla="*/ 323374 w 847725"/>
                <a:gd name="connsiteY25" fmla="*/ 775811 h 847725"/>
                <a:gd name="connsiteX26" fmla="*/ 491014 w 847725"/>
                <a:gd name="connsiteY26" fmla="*/ 781526 h 847725"/>
                <a:gd name="connsiteX27" fmla="*/ 512921 w 847725"/>
                <a:gd name="connsiteY27" fmla="*/ 843439 h 847725"/>
                <a:gd name="connsiteX28" fmla="*/ 622459 w 847725"/>
                <a:gd name="connsiteY28" fmla="*/ 804386 h 847725"/>
                <a:gd name="connsiteX29" fmla="*/ 598646 w 847725"/>
                <a:gd name="connsiteY29" fmla="*/ 738664 h 847725"/>
                <a:gd name="connsiteX30" fmla="*/ 712946 w 847725"/>
                <a:gd name="connsiteY30" fmla="*/ 626269 h 847725"/>
                <a:gd name="connsiteX31" fmla="*/ 782479 w 847725"/>
                <a:gd name="connsiteY31" fmla="*/ 659606 h 847725"/>
                <a:gd name="connsiteX32" fmla="*/ 832009 w 847725"/>
                <a:gd name="connsiteY32" fmla="*/ 554831 h 847725"/>
                <a:gd name="connsiteX33" fmla="*/ 757714 w 847725"/>
                <a:gd name="connsiteY33" fmla="*/ 519589 h 847725"/>
                <a:gd name="connsiteX34" fmla="*/ 759619 w 847725"/>
                <a:gd name="connsiteY34" fmla="*/ 366236 h 847725"/>
                <a:gd name="connsiteX35" fmla="*/ 265271 w 847725"/>
                <a:gd name="connsiteY35" fmla="*/ 366236 h 847725"/>
                <a:gd name="connsiteX36" fmla="*/ 491966 w 847725"/>
                <a:gd name="connsiteY36" fmla="*/ 285274 h 847725"/>
                <a:gd name="connsiteX37" fmla="*/ 572929 w 847725"/>
                <a:gd name="connsiteY37" fmla="*/ 511969 h 847725"/>
                <a:gd name="connsiteX38" fmla="*/ 346234 w 847725"/>
                <a:gd name="connsiteY38" fmla="*/ 592931 h 847725"/>
                <a:gd name="connsiteX39" fmla="*/ 265271 w 847725"/>
                <a:gd name="connsiteY39" fmla="*/ 36623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47725" h="847725">
                  <a:moveTo>
                    <a:pt x="759619" y="366236"/>
                  </a:moveTo>
                  <a:lnTo>
                    <a:pt x="843439" y="336709"/>
                  </a:lnTo>
                  <a:lnTo>
                    <a:pt x="804386" y="228124"/>
                  </a:lnTo>
                  <a:lnTo>
                    <a:pt x="716756" y="259556"/>
                  </a:lnTo>
                  <a:cubicBezTo>
                    <a:pt x="691991" y="218599"/>
                    <a:pt x="658654" y="182404"/>
                    <a:pt x="617696" y="153829"/>
                  </a:cubicBezTo>
                  <a:lnTo>
                    <a:pt x="658654" y="67151"/>
                  </a:lnTo>
                  <a:lnTo>
                    <a:pt x="553879" y="17621"/>
                  </a:lnTo>
                  <a:lnTo>
                    <a:pt x="512921" y="104299"/>
                  </a:lnTo>
                  <a:cubicBezTo>
                    <a:pt x="465296" y="90964"/>
                    <a:pt x="415766" y="88106"/>
                    <a:pt x="368141" y="94774"/>
                  </a:cubicBezTo>
                  <a:lnTo>
                    <a:pt x="336709" y="7144"/>
                  </a:lnTo>
                  <a:lnTo>
                    <a:pt x="228124" y="46196"/>
                  </a:lnTo>
                  <a:lnTo>
                    <a:pt x="257651" y="130016"/>
                  </a:lnTo>
                  <a:cubicBezTo>
                    <a:pt x="212884" y="152876"/>
                    <a:pt x="172879" y="186214"/>
                    <a:pt x="141446" y="227171"/>
                  </a:cubicBezTo>
                  <a:lnTo>
                    <a:pt x="67151" y="191929"/>
                  </a:lnTo>
                  <a:lnTo>
                    <a:pt x="17621" y="296704"/>
                  </a:lnTo>
                  <a:lnTo>
                    <a:pt x="87154" y="330041"/>
                  </a:lnTo>
                  <a:cubicBezTo>
                    <a:pt x="69056" y="382429"/>
                    <a:pt x="65246" y="437674"/>
                    <a:pt x="72866" y="490061"/>
                  </a:cubicBezTo>
                  <a:lnTo>
                    <a:pt x="7144" y="513874"/>
                  </a:lnTo>
                  <a:lnTo>
                    <a:pt x="46196" y="622459"/>
                  </a:lnTo>
                  <a:lnTo>
                    <a:pt x="108109" y="600551"/>
                  </a:lnTo>
                  <a:cubicBezTo>
                    <a:pt x="110966" y="607219"/>
                    <a:pt x="114776" y="612934"/>
                    <a:pt x="118586" y="619601"/>
                  </a:cubicBezTo>
                  <a:cubicBezTo>
                    <a:pt x="118586" y="619601"/>
                    <a:pt x="118586" y="619601"/>
                    <a:pt x="118586" y="619601"/>
                  </a:cubicBezTo>
                  <a:cubicBezTo>
                    <a:pt x="143351" y="661511"/>
                    <a:pt x="176689" y="697706"/>
                    <a:pt x="218599" y="726281"/>
                  </a:cubicBezTo>
                  <a:lnTo>
                    <a:pt x="191929" y="783431"/>
                  </a:lnTo>
                  <a:lnTo>
                    <a:pt x="296704" y="832961"/>
                  </a:lnTo>
                  <a:lnTo>
                    <a:pt x="323374" y="775811"/>
                  </a:lnTo>
                  <a:cubicBezTo>
                    <a:pt x="378619" y="792004"/>
                    <a:pt x="436721" y="792956"/>
                    <a:pt x="491014" y="781526"/>
                  </a:cubicBezTo>
                  <a:lnTo>
                    <a:pt x="512921" y="843439"/>
                  </a:lnTo>
                  <a:lnTo>
                    <a:pt x="622459" y="804386"/>
                  </a:lnTo>
                  <a:lnTo>
                    <a:pt x="598646" y="738664"/>
                  </a:lnTo>
                  <a:cubicBezTo>
                    <a:pt x="644366" y="711042"/>
                    <a:pt x="683419" y="672942"/>
                    <a:pt x="712946" y="626269"/>
                  </a:cubicBezTo>
                  <a:lnTo>
                    <a:pt x="782479" y="659606"/>
                  </a:lnTo>
                  <a:lnTo>
                    <a:pt x="832009" y="554831"/>
                  </a:lnTo>
                  <a:lnTo>
                    <a:pt x="757714" y="519589"/>
                  </a:lnTo>
                  <a:cubicBezTo>
                    <a:pt x="770096" y="467201"/>
                    <a:pt x="770096" y="415766"/>
                    <a:pt x="759619" y="366236"/>
                  </a:cubicBezTo>
                  <a:close/>
                  <a:moveTo>
                    <a:pt x="265271" y="366236"/>
                  </a:moveTo>
                  <a:cubicBezTo>
                    <a:pt x="305276" y="281464"/>
                    <a:pt x="407194" y="245269"/>
                    <a:pt x="491966" y="285274"/>
                  </a:cubicBezTo>
                  <a:cubicBezTo>
                    <a:pt x="576739" y="325279"/>
                    <a:pt x="612934" y="427196"/>
                    <a:pt x="572929" y="511969"/>
                  </a:cubicBezTo>
                  <a:cubicBezTo>
                    <a:pt x="532924" y="596742"/>
                    <a:pt x="431006" y="632936"/>
                    <a:pt x="346234" y="592931"/>
                  </a:cubicBezTo>
                  <a:cubicBezTo>
                    <a:pt x="261461" y="552926"/>
                    <a:pt x="225266" y="451009"/>
                    <a:pt x="265271" y="36623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9" name="Freeform: Shape 208">
              <a:extLst>
                <a:ext uri="{FF2B5EF4-FFF2-40B4-BE49-F238E27FC236}">
                  <a16:creationId xmlns:a16="http://schemas.microsoft.com/office/drawing/2014/main" id="{AED25AA7-09BB-4A90-B085-DB811AC81F83}"/>
                </a:ext>
              </a:extLst>
            </p:cNvPr>
            <p:cNvSpPr/>
            <p:nvPr/>
          </p:nvSpPr>
          <p:spPr>
            <a:xfrm>
              <a:off x="7060088" y="7108031"/>
              <a:ext cx="600075" cy="238125"/>
            </a:xfrm>
            <a:custGeom>
              <a:avLst/>
              <a:gdLst>
                <a:gd name="connsiteX0" fmla="*/ 487204 w 600075"/>
                <a:gd name="connsiteY0" fmla="*/ 126206 h 238125"/>
                <a:gd name="connsiteX1" fmla="*/ 511016 w 600075"/>
                <a:gd name="connsiteY1" fmla="*/ 191929 h 238125"/>
                <a:gd name="connsiteX2" fmla="*/ 401479 w 600075"/>
                <a:gd name="connsiteY2" fmla="*/ 230981 h 238125"/>
                <a:gd name="connsiteX3" fmla="*/ 379571 w 600075"/>
                <a:gd name="connsiteY3" fmla="*/ 169069 h 238125"/>
                <a:gd name="connsiteX4" fmla="*/ 211931 w 600075"/>
                <a:gd name="connsiteY4" fmla="*/ 163354 h 238125"/>
                <a:gd name="connsiteX5" fmla="*/ 185261 w 600075"/>
                <a:gd name="connsiteY5" fmla="*/ 220504 h 238125"/>
                <a:gd name="connsiteX6" fmla="*/ 80486 w 600075"/>
                <a:gd name="connsiteY6" fmla="*/ 170974 h 238125"/>
                <a:gd name="connsiteX7" fmla="*/ 107156 w 600075"/>
                <a:gd name="connsiteY7" fmla="*/ 113824 h 238125"/>
                <a:gd name="connsiteX8" fmla="*/ 7144 w 600075"/>
                <a:gd name="connsiteY8" fmla="*/ 7144 h 238125"/>
                <a:gd name="connsiteX9" fmla="*/ 600551 w 600075"/>
                <a:gd name="connsiteY9" fmla="*/ 13811 h 238125"/>
                <a:gd name="connsiteX10" fmla="*/ 487204 w 600075"/>
                <a:gd name="connsiteY10" fmla="*/ 12620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075" h="238125">
                  <a:moveTo>
                    <a:pt x="487204" y="126206"/>
                  </a:moveTo>
                  <a:lnTo>
                    <a:pt x="511016" y="191929"/>
                  </a:lnTo>
                  <a:lnTo>
                    <a:pt x="401479" y="230981"/>
                  </a:lnTo>
                  <a:lnTo>
                    <a:pt x="379571" y="169069"/>
                  </a:lnTo>
                  <a:cubicBezTo>
                    <a:pt x="325279" y="180499"/>
                    <a:pt x="268129" y="179546"/>
                    <a:pt x="211931" y="163354"/>
                  </a:cubicBezTo>
                  <a:lnTo>
                    <a:pt x="185261" y="220504"/>
                  </a:lnTo>
                  <a:lnTo>
                    <a:pt x="80486" y="170974"/>
                  </a:lnTo>
                  <a:lnTo>
                    <a:pt x="107156" y="113824"/>
                  </a:lnTo>
                  <a:cubicBezTo>
                    <a:pt x="66199" y="85249"/>
                    <a:pt x="31909" y="48101"/>
                    <a:pt x="7144" y="7144"/>
                  </a:cubicBezTo>
                  <a:cubicBezTo>
                    <a:pt x="15716" y="14764"/>
                    <a:pt x="218599" y="196691"/>
                    <a:pt x="600551" y="13811"/>
                  </a:cubicBezTo>
                  <a:cubicBezTo>
                    <a:pt x="571976" y="60484"/>
                    <a:pt x="531971" y="98584"/>
                    <a:pt x="487204" y="126206"/>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0" name="Freeform: Shape 209">
              <a:extLst>
                <a:ext uri="{FF2B5EF4-FFF2-40B4-BE49-F238E27FC236}">
                  <a16:creationId xmlns:a16="http://schemas.microsoft.com/office/drawing/2014/main" id="{A836E065-9DE4-4F6C-9EBF-4CD2F0910749}"/>
                </a:ext>
              </a:extLst>
            </p:cNvPr>
            <p:cNvSpPr/>
            <p:nvPr/>
          </p:nvSpPr>
          <p:spPr>
            <a:xfrm>
              <a:off x="7125708" y="7268967"/>
              <a:ext cx="152400" cy="123825"/>
            </a:xfrm>
            <a:custGeom>
              <a:avLst/>
              <a:gdLst>
                <a:gd name="connsiteX0" fmla="*/ 36004 w 152400"/>
                <a:gd name="connsiteY0" fmla="*/ 122883 h 123825"/>
                <a:gd name="connsiteX1" fmla="*/ 9128 w 152400"/>
                <a:gd name="connsiteY1" fmla="*/ 47522 h 123825"/>
                <a:gd name="connsiteX2" fmla="*/ 116788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8"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1" name="Freeform: Shape 210">
              <a:extLst>
                <a:ext uri="{FF2B5EF4-FFF2-40B4-BE49-F238E27FC236}">
                  <a16:creationId xmlns:a16="http://schemas.microsoft.com/office/drawing/2014/main" id="{4FAAA65E-3485-48D3-8F1A-7F48FAE4E552}"/>
                </a:ext>
              </a:extLst>
            </p:cNvPr>
            <p:cNvSpPr/>
            <p:nvPr/>
          </p:nvSpPr>
          <p:spPr>
            <a:xfrm>
              <a:off x="6222807" y="6705147"/>
              <a:ext cx="409575" cy="828675"/>
            </a:xfrm>
            <a:custGeom>
              <a:avLst/>
              <a:gdLst>
                <a:gd name="connsiteX0" fmla="*/ 332932 w 409575"/>
                <a:gd name="connsiteY0" fmla="*/ 784360 h 828675"/>
                <a:gd name="connsiteX1" fmla="*/ 103380 w 409575"/>
                <a:gd name="connsiteY1" fmla="*/ 814840 h 828675"/>
                <a:gd name="connsiteX2" fmla="*/ 7177 w 409575"/>
                <a:gd name="connsiteY2" fmla="*/ 135707 h 828675"/>
                <a:gd name="connsiteX3" fmla="*/ 165292 w 409575"/>
                <a:gd name="connsiteY3" fmla="*/ 11882 h 828675"/>
                <a:gd name="connsiteX4" fmla="*/ 198630 w 409575"/>
                <a:gd name="connsiteY4" fmla="*/ 24265 h 828675"/>
                <a:gd name="connsiteX5" fmla="*/ 253875 w 409575"/>
                <a:gd name="connsiteY5" fmla="*/ 73795 h 828675"/>
                <a:gd name="connsiteX6" fmla="*/ 332932 w 409575"/>
                <a:gd name="connsiteY6" fmla="*/ 78436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828675">
                  <a:moveTo>
                    <a:pt x="332932" y="784360"/>
                  </a:moveTo>
                  <a:cubicBezTo>
                    <a:pt x="275782" y="819602"/>
                    <a:pt x="208155" y="841510"/>
                    <a:pt x="103380" y="814840"/>
                  </a:cubicBezTo>
                  <a:cubicBezTo>
                    <a:pt x="35753" y="658630"/>
                    <a:pt x="14797" y="410980"/>
                    <a:pt x="7177" y="135707"/>
                  </a:cubicBezTo>
                  <a:cubicBezTo>
                    <a:pt x="5272" y="51887"/>
                    <a:pt x="84330" y="-10978"/>
                    <a:pt x="165292" y="11882"/>
                  </a:cubicBezTo>
                  <a:cubicBezTo>
                    <a:pt x="175770" y="14740"/>
                    <a:pt x="187200" y="19502"/>
                    <a:pt x="198630" y="24265"/>
                  </a:cubicBezTo>
                  <a:cubicBezTo>
                    <a:pt x="221490" y="34742"/>
                    <a:pt x="240540" y="52840"/>
                    <a:pt x="253875" y="73795"/>
                  </a:cubicBezTo>
                  <a:cubicBezTo>
                    <a:pt x="449138" y="410027"/>
                    <a:pt x="447233" y="630055"/>
                    <a:pt x="332932" y="78436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2" name="Freeform: Shape 211">
              <a:extLst>
                <a:ext uri="{FF2B5EF4-FFF2-40B4-BE49-F238E27FC236}">
                  <a16:creationId xmlns:a16="http://schemas.microsoft.com/office/drawing/2014/main" id="{0B137ED6-8956-4BA8-9B8D-CA14A1C1485F}"/>
                </a:ext>
              </a:extLst>
            </p:cNvPr>
            <p:cNvSpPr/>
            <p:nvPr/>
          </p:nvSpPr>
          <p:spPr>
            <a:xfrm>
              <a:off x="6318090" y="7224570"/>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0056"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3" name="Freeform: Shape 212">
              <a:extLst>
                <a:ext uri="{FF2B5EF4-FFF2-40B4-BE49-F238E27FC236}">
                  <a16:creationId xmlns:a16="http://schemas.microsoft.com/office/drawing/2014/main" id="{C619567C-7F04-4334-A14E-5C9C93A9295C}"/>
                </a:ext>
              </a:extLst>
            </p:cNvPr>
            <p:cNvSpPr/>
            <p:nvPr/>
          </p:nvSpPr>
          <p:spPr>
            <a:xfrm>
              <a:off x="7218906" y="7180400"/>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2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2" y="30025"/>
                  </a:lnTo>
                  <a:cubicBezTo>
                    <a:pt x="131218"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4" name="Freeform: Shape 213">
              <a:extLst>
                <a:ext uri="{FF2B5EF4-FFF2-40B4-BE49-F238E27FC236}">
                  <a16:creationId xmlns:a16="http://schemas.microsoft.com/office/drawing/2014/main" id="{7F076C93-623F-4996-B08F-EA2FB76475C2}"/>
                </a:ext>
              </a:extLst>
            </p:cNvPr>
            <p:cNvSpPr/>
            <p:nvPr/>
          </p:nvSpPr>
          <p:spPr>
            <a:xfrm>
              <a:off x="7231538" y="7147772"/>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F3EF1AC1-DC32-44D3-9A96-A6C093E06D5F}"/>
              </a:ext>
            </a:extLst>
          </p:cNvPr>
          <p:cNvSpPr txBox="1"/>
          <p:nvPr/>
        </p:nvSpPr>
        <p:spPr>
          <a:xfrm>
            <a:off x="14464611" y="4289756"/>
            <a:ext cx="772962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7264F4"/>
                </a:solidFill>
                <a:effectLst/>
                <a:uLnTx/>
                <a:uFillTx/>
                <a:latin typeface="Century Gothic"/>
                <a:ea typeface="+mn-ea"/>
                <a:cs typeface="+mn-cs"/>
              </a:rPr>
              <a:t>Creating and developing a business</a:t>
            </a:r>
            <a:endParaRPr kumimoji="0" lang="en-US" sz="5400" b="1" i="0" u="none" strike="noStrike" kern="1200" cap="none" spc="0" normalizeH="0" baseline="0" noProof="0" dirty="0">
              <a:ln>
                <a:noFill/>
              </a:ln>
              <a:solidFill>
                <a:srgbClr val="7264F4"/>
              </a:solidFill>
              <a:effectLst/>
              <a:uLnTx/>
              <a:uFillTx/>
              <a:latin typeface="Century Gothic"/>
              <a:ea typeface="+mn-ea"/>
              <a:cs typeface="+mn-cs"/>
            </a:endParaRPr>
          </a:p>
        </p:txBody>
      </p:sp>
      <p:sp>
        <p:nvSpPr>
          <p:cNvPr id="230" name="TextBox 229">
            <a:extLst>
              <a:ext uri="{FF2B5EF4-FFF2-40B4-BE49-F238E27FC236}">
                <a16:creationId xmlns:a16="http://schemas.microsoft.com/office/drawing/2014/main" id="{5A8AB280-4616-49F5-AF30-AE39542A7364}"/>
              </a:ext>
            </a:extLst>
          </p:cNvPr>
          <p:cNvSpPr txBox="1"/>
          <p:nvPr/>
        </p:nvSpPr>
        <p:spPr>
          <a:xfrm>
            <a:off x="14528457"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31" name="TextBox 230">
            <a:extLst>
              <a:ext uri="{FF2B5EF4-FFF2-40B4-BE49-F238E27FC236}">
                <a16:creationId xmlns:a16="http://schemas.microsoft.com/office/drawing/2014/main" id="{9116B368-F56B-4235-97E5-D5DE03190CFA}"/>
              </a:ext>
            </a:extLst>
          </p:cNvPr>
          <p:cNvSpPr txBox="1"/>
          <p:nvPr/>
        </p:nvSpPr>
        <p:spPr>
          <a:xfrm>
            <a:off x="14805829" y="3654639"/>
            <a:ext cx="7047187"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72E3A">
                    <a:lumMod val="40000"/>
                    <a:lumOff val="60000"/>
                  </a:srgbClr>
                </a:solidFill>
                <a:effectLst/>
                <a:uLnTx/>
                <a:uFillTx/>
                <a:latin typeface="Calibri"/>
                <a:ea typeface="+mn-ea"/>
                <a:cs typeface="+mn-cs"/>
              </a:rPr>
              <a:t>Create your own advertising form on social network</a:t>
            </a:r>
          </a:p>
        </p:txBody>
      </p:sp>
      <p:sp>
        <p:nvSpPr>
          <p:cNvPr id="232" name="TextBox 231">
            <a:extLst>
              <a:ext uri="{FF2B5EF4-FFF2-40B4-BE49-F238E27FC236}">
                <a16:creationId xmlns:a16="http://schemas.microsoft.com/office/drawing/2014/main" id="{7C71B81C-B4A8-4A37-9296-54F59732C422}"/>
              </a:ext>
            </a:extLst>
          </p:cNvPr>
          <p:cNvSpPr txBox="1"/>
          <p:nvPr/>
        </p:nvSpPr>
        <p:spPr>
          <a:xfrm>
            <a:off x="16947373" y="8728511"/>
            <a:ext cx="2764116"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Boost your business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9483902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additive="base">
                                        <p:cTn id="7" dur="1500" fill="hold"/>
                                        <p:tgtEl>
                                          <p:spTgt spid="228"/>
                                        </p:tgtEl>
                                        <p:attrNameLst>
                                          <p:attrName>ppt_x</p:attrName>
                                        </p:attrNameLst>
                                      </p:cBhvr>
                                      <p:tavLst>
                                        <p:tav tm="0">
                                          <p:val>
                                            <p:strVal val="0-#ppt_w/2"/>
                                          </p:val>
                                        </p:tav>
                                        <p:tav tm="100000">
                                          <p:val>
                                            <p:strVal val="#ppt_x"/>
                                          </p:val>
                                        </p:tav>
                                      </p:tavLst>
                                    </p:anim>
                                    <p:anim calcmode="lin" valueType="num">
                                      <p:cBhvr additive="base">
                                        <p:cTn id="8" dur="1500" fill="hold"/>
                                        <p:tgtEl>
                                          <p:spTgt spid="228"/>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27"/>
                                        </p:tgtEl>
                                        <p:attrNameLst>
                                          <p:attrName>style.visibility</p:attrName>
                                        </p:attrNameLst>
                                      </p:cBhvr>
                                      <p:to>
                                        <p:strVal val="visible"/>
                                      </p:to>
                                    </p:set>
                                    <p:anim calcmode="lin" valueType="num">
                                      <p:cBhvr additive="base">
                                        <p:cTn id="11" dur="1500" fill="hold"/>
                                        <p:tgtEl>
                                          <p:spTgt spid="227"/>
                                        </p:tgtEl>
                                        <p:attrNameLst>
                                          <p:attrName>ppt_x</p:attrName>
                                        </p:attrNameLst>
                                      </p:cBhvr>
                                      <p:tavLst>
                                        <p:tav tm="0">
                                          <p:val>
                                            <p:strVal val="0-#ppt_w/2"/>
                                          </p:val>
                                        </p:tav>
                                        <p:tav tm="100000">
                                          <p:val>
                                            <p:strVal val="#ppt_x"/>
                                          </p:val>
                                        </p:tav>
                                      </p:tavLst>
                                    </p:anim>
                                    <p:anim calcmode="lin" valueType="num">
                                      <p:cBhvr additive="base">
                                        <p:cTn id="12" dur="1500" fill="hold"/>
                                        <p:tgtEl>
                                          <p:spTgt spid="22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26"/>
                                        </p:tgtEl>
                                        <p:attrNameLst>
                                          <p:attrName>style.visibility</p:attrName>
                                        </p:attrNameLst>
                                      </p:cBhvr>
                                      <p:to>
                                        <p:strVal val="visible"/>
                                      </p:to>
                                    </p:set>
                                    <p:anim calcmode="lin" valueType="num">
                                      <p:cBhvr additive="base">
                                        <p:cTn id="15" dur="1500" fill="hold"/>
                                        <p:tgtEl>
                                          <p:spTgt spid="226"/>
                                        </p:tgtEl>
                                        <p:attrNameLst>
                                          <p:attrName>ppt_x</p:attrName>
                                        </p:attrNameLst>
                                      </p:cBhvr>
                                      <p:tavLst>
                                        <p:tav tm="0">
                                          <p:val>
                                            <p:strVal val="0-#ppt_w/2"/>
                                          </p:val>
                                        </p:tav>
                                        <p:tav tm="100000">
                                          <p:val>
                                            <p:strVal val="#ppt_x"/>
                                          </p:val>
                                        </p:tav>
                                      </p:tavLst>
                                    </p:anim>
                                    <p:anim calcmode="lin" valueType="num">
                                      <p:cBhvr additive="base">
                                        <p:cTn id="16" dur="1500" fill="hold"/>
                                        <p:tgtEl>
                                          <p:spTgt spid="22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000" fill="hold"/>
                                        <p:tgtEl>
                                          <p:spTgt spid="224"/>
                                        </p:tgtEl>
                                        <p:attrNameLst>
                                          <p:attrName>ppt_x</p:attrName>
                                        </p:attrNameLst>
                                      </p:cBhvr>
                                      <p:tavLst>
                                        <p:tav tm="0">
                                          <p:val>
                                            <p:strVal val="#ppt_x"/>
                                          </p:val>
                                        </p:tav>
                                        <p:tav tm="100000">
                                          <p:val>
                                            <p:strVal val="#ppt_x"/>
                                          </p:val>
                                        </p:tav>
                                      </p:tavLst>
                                    </p:anim>
                                    <p:anim calcmode="lin" valueType="num">
                                      <p:cBhvr additive="base">
                                        <p:cTn id="20" dur="1000" fill="hold"/>
                                        <p:tgtEl>
                                          <p:spTgt spid="22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223"/>
                                        </p:tgtEl>
                                        <p:attrNameLst>
                                          <p:attrName>style.visibility</p:attrName>
                                        </p:attrNameLst>
                                      </p:cBhvr>
                                      <p:to>
                                        <p:strVal val="visible"/>
                                      </p:to>
                                    </p:set>
                                    <p:anim calcmode="lin" valueType="num">
                                      <p:cBhvr additive="base">
                                        <p:cTn id="23" dur="1000" fill="hold"/>
                                        <p:tgtEl>
                                          <p:spTgt spid="223"/>
                                        </p:tgtEl>
                                        <p:attrNameLst>
                                          <p:attrName>ppt_x</p:attrName>
                                        </p:attrNameLst>
                                      </p:cBhvr>
                                      <p:tavLst>
                                        <p:tav tm="0">
                                          <p:val>
                                            <p:strVal val="#ppt_x"/>
                                          </p:val>
                                        </p:tav>
                                        <p:tav tm="100000">
                                          <p:val>
                                            <p:strVal val="#ppt_x"/>
                                          </p:val>
                                        </p:tav>
                                      </p:tavLst>
                                    </p:anim>
                                    <p:anim calcmode="lin" valueType="num">
                                      <p:cBhvr additive="base">
                                        <p:cTn id="24" dur="1000" fill="hold"/>
                                        <p:tgtEl>
                                          <p:spTgt spid="2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800"/>
                                  </p:stCondLst>
                                  <p:childTnLst>
                                    <p:set>
                                      <p:cBhvr>
                                        <p:cTn id="26" dur="1" fill="hold">
                                          <p:stCondLst>
                                            <p:cond delay="0"/>
                                          </p:stCondLst>
                                        </p:cTn>
                                        <p:tgtEl>
                                          <p:spTgt spid="222"/>
                                        </p:tgtEl>
                                        <p:attrNameLst>
                                          <p:attrName>style.visibility</p:attrName>
                                        </p:attrNameLst>
                                      </p:cBhvr>
                                      <p:to>
                                        <p:strVal val="visible"/>
                                      </p:to>
                                    </p:set>
                                    <p:anim calcmode="lin" valueType="num">
                                      <p:cBhvr additive="base">
                                        <p:cTn id="27" dur="1000" fill="hold"/>
                                        <p:tgtEl>
                                          <p:spTgt spid="222"/>
                                        </p:tgtEl>
                                        <p:attrNameLst>
                                          <p:attrName>ppt_x</p:attrName>
                                        </p:attrNameLst>
                                      </p:cBhvr>
                                      <p:tavLst>
                                        <p:tav tm="0">
                                          <p:val>
                                            <p:strVal val="#ppt_x"/>
                                          </p:val>
                                        </p:tav>
                                        <p:tav tm="100000">
                                          <p:val>
                                            <p:strVal val="#ppt_x"/>
                                          </p:val>
                                        </p:tav>
                                      </p:tavLst>
                                    </p:anim>
                                    <p:anim calcmode="lin" valueType="num">
                                      <p:cBhvr additive="base">
                                        <p:cTn id="28" dur="1000" fill="hold"/>
                                        <p:tgtEl>
                                          <p:spTgt spid="22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9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000" fill="hold"/>
                                        <p:tgtEl>
                                          <p:spTgt spid="221"/>
                                        </p:tgtEl>
                                        <p:attrNameLst>
                                          <p:attrName>ppt_x</p:attrName>
                                        </p:attrNameLst>
                                      </p:cBhvr>
                                      <p:tavLst>
                                        <p:tav tm="0">
                                          <p:val>
                                            <p:strVal val="#ppt_x"/>
                                          </p:val>
                                        </p:tav>
                                        <p:tav tm="100000">
                                          <p:val>
                                            <p:strVal val="#ppt_x"/>
                                          </p:val>
                                        </p:tav>
                                      </p:tavLst>
                                    </p:anim>
                                    <p:anim calcmode="lin" valueType="num">
                                      <p:cBhvr additive="base">
                                        <p:cTn id="32" dur="10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000"/>
                                  </p:stCondLst>
                                  <p:childTnLst>
                                    <p:set>
                                      <p:cBhvr>
                                        <p:cTn id="34" dur="1" fill="hold">
                                          <p:stCondLst>
                                            <p:cond delay="0"/>
                                          </p:stCondLst>
                                        </p:cTn>
                                        <p:tgtEl>
                                          <p:spTgt spid="215"/>
                                        </p:tgtEl>
                                        <p:attrNameLst>
                                          <p:attrName>style.visibility</p:attrName>
                                        </p:attrNameLst>
                                      </p:cBhvr>
                                      <p:to>
                                        <p:strVal val="visible"/>
                                      </p:to>
                                    </p:set>
                                    <p:anim calcmode="lin" valueType="num">
                                      <p:cBhvr additive="base">
                                        <p:cTn id="35" dur="1000" fill="hold"/>
                                        <p:tgtEl>
                                          <p:spTgt spid="215"/>
                                        </p:tgtEl>
                                        <p:attrNameLst>
                                          <p:attrName>ppt_x</p:attrName>
                                        </p:attrNameLst>
                                      </p:cBhvr>
                                      <p:tavLst>
                                        <p:tav tm="0">
                                          <p:val>
                                            <p:strVal val="#ppt_x"/>
                                          </p:val>
                                        </p:tav>
                                        <p:tav tm="100000">
                                          <p:val>
                                            <p:strVal val="#ppt_x"/>
                                          </p:val>
                                        </p:tav>
                                      </p:tavLst>
                                    </p:anim>
                                    <p:anim calcmode="lin" valueType="num">
                                      <p:cBhvr additive="base">
                                        <p:cTn id="36" dur="1000" fill="hold"/>
                                        <p:tgtEl>
                                          <p:spTgt spid="215"/>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1100"/>
                                  </p:stCondLst>
                                  <p:childTnLst>
                                    <p:set>
                                      <p:cBhvr>
                                        <p:cTn id="38" dur="1" fill="hold">
                                          <p:stCondLst>
                                            <p:cond delay="0"/>
                                          </p:stCondLst>
                                        </p:cTn>
                                        <p:tgtEl>
                                          <p:spTgt spid="219"/>
                                        </p:tgtEl>
                                        <p:attrNameLst>
                                          <p:attrName>style.visibility</p:attrName>
                                        </p:attrNameLst>
                                      </p:cBhvr>
                                      <p:to>
                                        <p:strVal val="visible"/>
                                      </p:to>
                                    </p:set>
                                    <p:animEffect transition="in" filter="fade">
                                      <p:cBhvr>
                                        <p:cTn id="39" dur="500"/>
                                        <p:tgtEl>
                                          <p:spTgt spid="219"/>
                                        </p:tgtEl>
                                      </p:cBhvr>
                                    </p:animEffect>
                                  </p:childTnLst>
                                </p:cTn>
                              </p:par>
                              <p:par>
                                <p:cTn id="40" presetID="10" presetClass="entr" presetSubtype="0" fill="hold" nodeType="withEffect">
                                  <p:stCondLst>
                                    <p:cond delay="1200"/>
                                  </p:stCondLst>
                                  <p:childTnLst>
                                    <p:set>
                                      <p:cBhvr>
                                        <p:cTn id="41" dur="1" fill="hold">
                                          <p:stCondLst>
                                            <p:cond delay="0"/>
                                          </p:stCondLst>
                                        </p:cTn>
                                        <p:tgtEl>
                                          <p:spTgt spid="220"/>
                                        </p:tgtEl>
                                        <p:attrNameLst>
                                          <p:attrName>style.visibility</p:attrName>
                                        </p:attrNameLst>
                                      </p:cBhvr>
                                      <p:to>
                                        <p:strVal val="visible"/>
                                      </p:to>
                                    </p:set>
                                    <p:animEffect transition="in" filter="fade">
                                      <p:cBhvr>
                                        <p:cTn id="42" dur="500"/>
                                        <p:tgtEl>
                                          <p:spTgt spid="220"/>
                                        </p:tgtEl>
                                      </p:cBhvr>
                                    </p:animEffect>
                                  </p:childTnLst>
                                </p:cTn>
                              </p:par>
                              <p:par>
                                <p:cTn id="43" presetID="10" presetClass="entr" presetSubtype="0" fill="hold" nodeType="withEffect">
                                  <p:stCondLst>
                                    <p:cond delay="1300"/>
                                  </p:stCondLst>
                                  <p:childTnLst>
                                    <p:set>
                                      <p:cBhvr>
                                        <p:cTn id="44" dur="1" fill="hold">
                                          <p:stCondLst>
                                            <p:cond delay="0"/>
                                          </p:stCondLst>
                                        </p:cTn>
                                        <p:tgtEl>
                                          <p:spTgt spid="218"/>
                                        </p:tgtEl>
                                        <p:attrNameLst>
                                          <p:attrName>style.visibility</p:attrName>
                                        </p:attrNameLst>
                                      </p:cBhvr>
                                      <p:to>
                                        <p:strVal val="visible"/>
                                      </p:to>
                                    </p:set>
                                    <p:animEffect transition="in" filter="fade">
                                      <p:cBhvr>
                                        <p:cTn id="45" dur="500"/>
                                        <p:tgtEl>
                                          <p:spTgt spid="218"/>
                                        </p:tgtEl>
                                      </p:cBhvr>
                                    </p:animEffect>
                                  </p:childTnLst>
                                </p:cTn>
                              </p:par>
                              <p:par>
                                <p:cTn id="46" presetID="10" presetClass="entr" presetSubtype="0" fill="hold" nodeType="withEffect">
                                  <p:stCondLst>
                                    <p:cond delay="1400"/>
                                  </p:stCondLst>
                                  <p:childTnLst>
                                    <p:set>
                                      <p:cBhvr>
                                        <p:cTn id="47" dur="1" fill="hold">
                                          <p:stCondLst>
                                            <p:cond delay="0"/>
                                          </p:stCondLst>
                                        </p:cTn>
                                        <p:tgtEl>
                                          <p:spTgt spid="216"/>
                                        </p:tgtEl>
                                        <p:attrNameLst>
                                          <p:attrName>style.visibility</p:attrName>
                                        </p:attrNameLst>
                                      </p:cBhvr>
                                      <p:to>
                                        <p:strVal val="visible"/>
                                      </p:to>
                                    </p:set>
                                    <p:animEffect transition="in" filter="fade">
                                      <p:cBhvr>
                                        <p:cTn id="48" dur="500"/>
                                        <p:tgtEl>
                                          <p:spTgt spid="216"/>
                                        </p:tgtEl>
                                      </p:cBhvr>
                                    </p:animEffect>
                                  </p:childTnLst>
                                </p:cTn>
                              </p:par>
                              <p:par>
                                <p:cTn id="49" presetID="10" presetClass="entr" presetSubtype="0" fill="hold" nodeType="withEffect">
                                  <p:stCondLst>
                                    <p:cond delay="1500"/>
                                  </p:stCondLst>
                                  <p:childTnLst>
                                    <p:set>
                                      <p:cBhvr>
                                        <p:cTn id="50" dur="1" fill="hold">
                                          <p:stCondLst>
                                            <p:cond delay="0"/>
                                          </p:stCondLst>
                                        </p:cTn>
                                        <p:tgtEl>
                                          <p:spTgt spid="217"/>
                                        </p:tgtEl>
                                        <p:attrNameLst>
                                          <p:attrName>style.visibility</p:attrName>
                                        </p:attrNameLst>
                                      </p:cBhvr>
                                      <p:to>
                                        <p:strVal val="visible"/>
                                      </p:to>
                                    </p:set>
                                    <p:animEffect transition="in" filter="fade">
                                      <p:cBhvr>
                                        <p:cTn id="51" dur="500"/>
                                        <p:tgtEl>
                                          <p:spTgt spid="217"/>
                                        </p:tgtEl>
                                      </p:cBhvr>
                                    </p:animEffect>
                                  </p:childTnLst>
                                </p:cTn>
                              </p:par>
                            </p:childTnLst>
                          </p:cTn>
                        </p:par>
                        <p:par>
                          <p:cTn id="52" fill="hold">
                            <p:stCondLst>
                              <p:cond delay="2000"/>
                            </p:stCondLst>
                            <p:childTnLst>
                              <p:par>
                                <p:cTn id="53" presetID="2" presetClass="entr" presetSubtype="4" decel="100000" fill="hold" grpId="0" nodeType="afterEffect">
                                  <p:stCondLst>
                                    <p:cond delay="0"/>
                                  </p:stCondLst>
                                  <p:childTnLst>
                                    <p:set>
                                      <p:cBhvr>
                                        <p:cTn id="54" dur="1" fill="hold">
                                          <p:stCondLst>
                                            <p:cond delay="0"/>
                                          </p:stCondLst>
                                        </p:cTn>
                                        <p:tgtEl>
                                          <p:spTgt spid="231"/>
                                        </p:tgtEl>
                                        <p:attrNameLst>
                                          <p:attrName>style.visibility</p:attrName>
                                        </p:attrNameLst>
                                      </p:cBhvr>
                                      <p:to>
                                        <p:strVal val="visible"/>
                                      </p:to>
                                    </p:set>
                                    <p:anim calcmode="lin" valueType="num">
                                      <p:cBhvr additive="base">
                                        <p:cTn id="55" dur="1000" fill="hold"/>
                                        <p:tgtEl>
                                          <p:spTgt spid="231"/>
                                        </p:tgtEl>
                                        <p:attrNameLst>
                                          <p:attrName>ppt_x</p:attrName>
                                        </p:attrNameLst>
                                      </p:cBhvr>
                                      <p:tavLst>
                                        <p:tav tm="0">
                                          <p:val>
                                            <p:strVal val="#ppt_x"/>
                                          </p:val>
                                        </p:tav>
                                        <p:tav tm="100000">
                                          <p:val>
                                            <p:strVal val="#ppt_x"/>
                                          </p:val>
                                        </p:tav>
                                      </p:tavLst>
                                    </p:anim>
                                    <p:anim calcmode="lin" valueType="num">
                                      <p:cBhvr additive="base">
                                        <p:cTn id="56" dur="1000" fill="hold"/>
                                        <p:tgtEl>
                                          <p:spTgt spid="2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00"/>
                                  </p:stCondLst>
                                  <p:childTnLst>
                                    <p:set>
                                      <p:cBhvr>
                                        <p:cTn id="58" dur="1" fill="hold">
                                          <p:stCondLst>
                                            <p:cond delay="0"/>
                                          </p:stCondLst>
                                        </p:cTn>
                                        <p:tgtEl>
                                          <p:spTgt spid="229"/>
                                        </p:tgtEl>
                                        <p:attrNameLst>
                                          <p:attrName>style.visibility</p:attrName>
                                        </p:attrNameLst>
                                      </p:cBhvr>
                                      <p:to>
                                        <p:strVal val="visible"/>
                                      </p:to>
                                    </p:set>
                                    <p:anim calcmode="lin" valueType="num">
                                      <p:cBhvr additive="base">
                                        <p:cTn id="59" dur="1000" fill="hold"/>
                                        <p:tgtEl>
                                          <p:spTgt spid="229"/>
                                        </p:tgtEl>
                                        <p:attrNameLst>
                                          <p:attrName>ppt_x</p:attrName>
                                        </p:attrNameLst>
                                      </p:cBhvr>
                                      <p:tavLst>
                                        <p:tav tm="0">
                                          <p:val>
                                            <p:strVal val="#ppt_x"/>
                                          </p:val>
                                        </p:tav>
                                        <p:tav tm="100000">
                                          <p:val>
                                            <p:strVal val="#ppt_x"/>
                                          </p:val>
                                        </p:tav>
                                      </p:tavLst>
                                    </p:anim>
                                    <p:anim calcmode="lin" valueType="num">
                                      <p:cBhvr additive="base">
                                        <p:cTn id="60" dur="1000" fill="hold"/>
                                        <p:tgtEl>
                                          <p:spTgt spid="229"/>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00"/>
                                  </p:stCondLst>
                                  <p:childTnLst>
                                    <p:set>
                                      <p:cBhvr>
                                        <p:cTn id="62" dur="1" fill="hold">
                                          <p:stCondLst>
                                            <p:cond delay="0"/>
                                          </p:stCondLst>
                                        </p:cTn>
                                        <p:tgtEl>
                                          <p:spTgt spid="230"/>
                                        </p:tgtEl>
                                        <p:attrNameLst>
                                          <p:attrName>style.visibility</p:attrName>
                                        </p:attrNameLst>
                                      </p:cBhvr>
                                      <p:to>
                                        <p:strVal val="visible"/>
                                      </p:to>
                                    </p:set>
                                    <p:anim calcmode="lin" valueType="num">
                                      <p:cBhvr additive="base">
                                        <p:cTn id="63" dur="1000" fill="hold"/>
                                        <p:tgtEl>
                                          <p:spTgt spid="230"/>
                                        </p:tgtEl>
                                        <p:attrNameLst>
                                          <p:attrName>ppt_x</p:attrName>
                                        </p:attrNameLst>
                                      </p:cBhvr>
                                      <p:tavLst>
                                        <p:tav tm="0">
                                          <p:val>
                                            <p:strVal val="#ppt_x"/>
                                          </p:val>
                                        </p:tav>
                                        <p:tav tm="100000">
                                          <p:val>
                                            <p:strVal val="#ppt_x"/>
                                          </p:val>
                                        </p:tav>
                                      </p:tavLst>
                                    </p:anim>
                                    <p:anim calcmode="lin" valueType="num">
                                      <p:cBhvr additive="base">
                                        <p:cTn id="64" dur="1000" fill="hold"/>
                                        <p:tgtEl>
                                          <p:spTgt spid="23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3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000" fill="hold"/>
                                        <p:tgtEl>
                                          <p:spTgt spid="232"/>
                                        </p:tgtEl>
                                        <p:attrNameLst>
                                          <p:attrName>ppt_x</p:attrName>
                                        </p:attrNameLst>
                                      </p:cBhvr>
                                      <p:tavLst>
                                        <p:tav tm="0">
                                          <p:val>
                                            <p:strVal val="#ppt_x"/>
                                          </p:val>
                                        </p:tav>
                                        <p:tav tm="100000">
                                          <p:val>
                                            <p:strVal val="#ppt_x"/>
                                          </p:val>
                                        </p:tav>
                                      </p:tavLst>
                                    </p:anim>
                                    <p:anim calcmode="lin" valueType="num">
                                      <p:cBhvr additive="base">
                                        <p:cTn id="68" dur="1000" fill="hold"/>
                                        <p:tgtEl>
                                          <p:spTgt spid="2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P spid="227" grpId="0" animBg="1"/>
      <p:bldP spid="228" grpId="0" animBg="1"/>
      <p:bldP spid="229" grpId="0"/>
      <p:bldP spid="230" grpId="0"/>
      <p:bldP spid="231" grpId="0"/>
      <p:bldP spid="232"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6" name="Rectangle 225">
            <a:extLst>
              <a:ext uri="{FF2B5EF4-FFF2-40B4-BE49-F238E27FC236}">
                <a16:creationId xmlns:a16="http://schemas.microsoft.com/office/drawing/2014/main" id="{21D9F8BE-B6C9-4904-BEFD-14E3A72E2C95}"/>
              </a:ext>
            </a:extLst>
          </p:cNvPr>
          <p:cNvSpPr/>
          <p:nvPr/>
        </p:nvSpPr>
        <p:spPr>
          <a:xfrm>
            <a:off x="0" y="0"/>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27" name="Freeform: Shape 226">
            <a:extLst>
              <a:ext uri="{FF2B5EF4-FFF2-40B4-BE49-F238E27FC236}">
                <a16:creationId xmlns:a16="http://schemas.microsoft.com/office/drawing/2014/main" id="{19AAF28B-A21C-4194-958D-BA2D6D1A5BCB}"/>
              </a:ext>
            </a:extLst>
          </p:cNvPr>
          <p:cNvSpPr>
            <a:spLocks/>
          </p:cNvSpPr>
          <p:nvPr/>
        </p:nvSpPr>
        <p:spPr bwMode="auto">
          <a:xfrm>
            <a:off x="0" y="-1"/>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nvGrpSpPr>
          <p:cNvPr id="215" name="Group 214">
            <a:extLst>
              <a:ext uri="{FF2B5EF4-FFF2-40B4-BE49-F238E27FC236}">
                <a16:creationId xmlns:a16="http://schemas.microsoft.com/office/drawing/2014/main" id="{386460B1-A8F6-4ED0-8A67-908468C1069F}"/>
              </a:ext>
            </a:extLst>
          </p:cNvPr>
          <p:cNvGrpSpPr/>
          <p:nvPr/>
        </p:nvGrpSpPr>
        <p:grpSpPr>
          <a:xfrm>
            <a:off x="5608089" y="5060557"/>
            <a:ext cx="2297482" cy="4581124"/>
            <a:chOff x="10658584" y="5060557"/>
            <a:chExt cx="2297482" cy="4581124"/>
          </a:xfrm>
        </p:grpSpPr>
        <p:sp>
          <p:nvSpPr>
            <p:cNvPr id="4" name="Freeform: Shape 3">
              <a:extLst>
                <a:ext uri="{FF2B5EF4-FFF2-40B4-BE49-F238E27FC236}">
                  <a16:creationId xmlns:a16="http://schemas.microsoft.com/office/drawing/2014/main" id="{62FEBE3D-710E-410B-BD20-673D1D2B36E0}"/>
                </a:ext>
              </a:extLst>
            </p:cNvPr>
            <p:cNvSpPr/>
            <p:nvPr/>
          </p:nvSpPr>
          <p:spPr>
            <a:xfrm>
              <a:off x="10658584" y="5060557"/>
              <a:ext cx="1981200" cy="4019550"/>
            </a:xfrm>
            <a:custGeom>
              <a:avLst/>
              <a:gdLst>
                <a:gd name="connsiteX0" fmla="*/ 1339740 w 1981200"/>
                <a:gd name="connsiteY0" fmla="*/ 1952700 h 4019550"/>
                <a:gd name="connsiteX1" fmla="*/ 1494045 w 1981200"/>
                <a:gd name="connsiteY1" fmla="*/ 1421205 h 4019550"/>
                <a:gd name="connsiteX2" fmla="*/ 1206390 w 1981200"/>
                <a:gd name="connsiteY2" fmla="*/ 811605 h 4019550"/>
                <a:gd name="connsiteX3" fmla="*/ 1358790 w 1981200"/>
                <a:gd name="connsiteY3" fmla="*/ 483945 h 4019550"/>
                <a:gd name="connsiteX4" fmla="*/ 953978 w 1981200"/>
                <a:gd name="connsiteY4" fmla="*/ 8647 h 4019550"/>
                <a:gd name="connsiteX5" fmla="*/ 478680 w 1981200"/>
                <a:gd name="connsiteY5" fmla="*/ 413460 h 4019550"/>
                <a:gd name="connsiteX6" fmla="*/ 531067 w 1981200"/>
                <a:gd name="connsiteY6" fmla="*/ 660157 h 4019550"/>
                <a:gd name="connsiteX7" fmla="*/ 78630 w 1981200"/>
                <a:gd name="connsiteY7" fmla="*/ 1300237 h 4019550"/>
                <a:gd name="connsiteX8" fmla="*/ 361522 w 1981200"/>
                <a:gd name="connsiteY8" fmla="*/ 2070810 h 4019550"/>
                <a:gd name="connsiteX9" fmla="*/ 7192 w 1981200"/>
                <a:gd name="connsiteY9" fmla="*/ 2868052 h 4019550"/>
                <a:gd name="connsiteX10" fmla="*/ 1152098 w 1981200"/>
                <a:gd name="connsiteY10" fmla="*/ 4008195 h 4019550"/>
                <a:gd name="connsiteX11" fmla="*/ 1960770 w 1981200"/>
                <a:gd name="connsiteY11" fmla="*/ 2729940 h 4019550"/>
                <a:gd name="connsiteX12" fmla="*/ 1339740 w 1981200"/>
                <a:gd name="connsiteY12" fmla="*/ 1952700 h 401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1200" h="4019550">
                  <a:moveTo>
                    <a:pt x="1339740" y="1952700"/>
                  </a:moveTo>
                  <a:cubicBezTo>
                    <a:pt x="1314975" y="1673617"/>
                    <a:pt x="1495950" y="1753627"/>
                    <a:pt x="1494045" y="1421205"/>
                  </a:cubicBezTo>
                  <a:cubicBezTo>
                    <a:pt x="1492140" y="1130692"/>
                    <a:pt x="1211153" y="968767"/>
                    <a:pt x="1206390" y="811605"/>
                  </a:cubicBezTo>
                  <a:cubicBezTo>
                    <a:pt x="1202580" y="654442"/>
                    <a:pt x="1352123" y="572527"/>
                    <a:pt x="1358790" y="483945"/>
                  </a:cubicBezTo>
                  <a:cubicBezTo>
                    <a:pt x="1378792" y="241057"/>
                    <a:pt x="1196865" y="27697"/>
                    <a:pt x="953978" y="8647"/>
                  </a:cubicBezTo>
                  <a:cubicBezTo>
                    <a:pt x="711090" y="-11355"/>
                    <a:pt x="497730" y="170572"/>
                    <a:pt x="478680" y="413460"/>
                  </a:cubicBezTo>
                  <a:cubicBezTo>
                    <a:pt x="471060" y="502995"/>
                    <a:pt x="527258" y="522045"/>
                    <a:pt x="531067" y="660157"/>
                  </a:cubicBezTo>
                  <a:cubicBezTo>
                    <a:pt x="534878" y="798270"/>
                    <a:pt x="34815" y="1012582"/>
                    <a:pt x="78630" y="1300237"/>
                  </a:cubicBezTo>
                  <a:cubicBezTo>
                    <a:pt x="122445" y="1589798"/>
                    <a:pt x="378667" y="1722195"/>
                    <a:pt x="361522" y="2070810"/>
                  </a:cubicBezTo>
                  <a:cubicBezTo>
                    <a:pt x="349140" y="2328937"/>
                    <a:pt x="2430" y="2440380"/>
                    <a:pt x="7192" y="2868052"/>
                  </a:cubicBezTo>
                  <a:cubicBezTo>
                    <a:pt x="13860" y="3564330"/>
                    <a:pt x="514875" y="4097730"/>
                    <a:pt x="1152098" y="4008195"/>
                  </a:cubicBezTo>
                  <a:cubicBezTo>
                    <a:pt x="1789320" y="3918660"/>
                    <a:pt x="2050305" y="3367162"/>
                    <a:pt x="1960770" y="2729940"/>
                  </a:cubicBezTo>
                  <a:cubicBezTo>
                    <a:pt x="1900763" y="2307030"/>
                    <a:pt x="1363553" y="2231783"/>
                    <a:pt x="1339740" y="1952700"/>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 name="Freeform: Shape 4">
              <a:extLst>
                <a:ext uri="{FF2B5EF4-FFF2-40B4-BE49-F238E27FC236}">
                  <a16:creationId xmlns:a16="http://schemas.microsoft.com/office/drawing/2014/main" id="{E33ACF42-349E-4710-8808-1EE3E163AFC9}"/>
                </a:ext>
              </a:extLst>
            </p:cNvPr>
            <p:cNvSpPr/>
            <p:nvPr/>
          </p:nvSpPr>
          <p:spPr>
            <a:xfrm>
              <a:off x="11444083" y="5474493"/>
              <a:ext cx="304800" cy="3209925"/>
            </a:xfrm>
            <a:custGeom>
              <a:avLst/>
              <a:gdLst>
                <a:gd name="connsiteX0" fmla="*/ 97041 w 304800"/>
                <a:gd name="connsiteY0" fmla="*/ 7144 h 3209925"/>
                <a:gd name="connsiteX1" fmla="*/ 56084 w 304800"/>
                <a:gd name="connsiteY1" fmla="*/ 409099 h 3209925"/>
                <a:gd name="connsiteX2" fmla="*/ 31318 w 304800"/>
                <a:gd name="connsiteY2" fmla="*/ 812006 h 3209925"/>
                <a:gd name="connsiteX3" fmla="*/ 21793 w 304800"/>
                <a:gd name="connsiteY3" fmla="*/ 1215866 h 3209925"/>
                <a:gd name="connsiteX4" fmla="*/ 30366 w 304800"/>
                <a:gd name="connsiteY4" fmla="*/ 1618774 h 3209925"/>
                <a:gd name="connsiteX5" fmla="*/ 57989 w 304800"/>
                <a:gd name="connsiteY5" fmla="*/ 2021681 h 3209925"/>
                <a:gd name="connsiteX6" fmla="*/ 109423 w 304800"/>
                <a:gd name="connsiteY6" fmla="*/ 2421731 h 3209925"/>
                <a:gd name="connsiteX7" fmla="*/ 189434 w 304800"/>
                <a:gd name="connsiteY7" fmla="*/ 2817019 h 3209925"/>
                <a:gd name="connsiteX8" fmla="*/ 306591 w 304800"/>
                <a:gd name="connsiteY8" fmla="*/ 3202781 h 3209925"/>
                <a:gd name="connsiteX9" fmla="*/ 181814 w 304800"/>
                <a:gd name="connsiteY9" fmla="*/ 2818924 h 3209925"/>
                <a:gd name="connsiteX10" fmla="*/ 96089 w 304800"/>
                <a:gd name="connsiteY10" fmla="*/ 2423636 h 3209925"/>
                <a:gd name="connsiteX11" fmla="*/ 42748 w 304800"/>
                <a:gd name="connsiteY11" fmla="*/ 2022634 h 3209925"/>
                <a:gd name="connsiteX12" fmla="*/ 14173 w 304800"/>
                <a:gd name="connsiteY12" fmla="*/ 1619726 h 3209925"/>
                <a:gd name="connsiteX13" fmla="*/ 18936 w 304800"/>
                <a:gd name="connsiteY13" fmla="*/ 812006 h 3209925"/>
                <a:gd name="connsiteX14" fmla="*/ 97041 w 304800"/>
                <a:gd name="connsiteY14" fmla="*/ 7144 h 320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00" h="3209925">
                  <a:moveTo>
                    <a:pt x="97041" y="7144"/>
                  </a:moveTo>
                  <a:cubicBezTo>
                    <a:pt x="79896" y="140494"/>
                    <a:pt x="66561" y="274796"/>
                    <a:pt x="56084" y="409099"/>
                  </a:cubicBezTo>
                  <a:cubicBezTo>
                    <a:pt x="45606" y="543401"/>
                    <a:pt x="37034" y="677704"/>
                    <a:pt x="31318" y="812006"/>
                  </a:cubicBezTo>
                  <a:cubicBezTo>
                    <a:pt x="26556" y="946309"/>
                    <a:pt x="21793" y="1080611"/>
                    <a:pt x="21793" y="1215866"/>
                  </a:cubicBezTo>
                  <a:cubicBezTo>
                    <a:pt x="21793" y="1350169"/>
                    <a:pt x="24651" y="1484471"/>
                    <a:pt x="30366" y="1618774"/>
                  </a:cubicBezTo>
                  <a:cubicBezTo>
                    <a:pt x="36081" y="1753076"/>
                    <a:pt x="45606" y="1887379"/>
                    <a:pt x="57989" y="2021681"/>
                  </a:cubicBezTo>
                  <a:cubicBezTo>
                    <a:pt x="71323" y="2155984"/>
                    <a:pt x="88468" y="2288381"/>
                    <a:pt x="109423" y="2421731"/>
                  </a:cubicBezTo>
                  <a:cubicBezTo>
                    <a:pt x="131331" y="2554129"/>
                    <a:pt x="158001" y="2686526"/>
                    <a:pt x="189434" y="2817019"/>
                  </a:cubicBezTo>
                  <a:cubicBezTo>
                    <a:pt x="221818" y="2947511"/>
                    <a:pt x="260871" y="3076099"/>
                    <a:pt x="306591" y="3202781"/>
                  </a:cubicBezTo>
                  <a:cubicBezTo>
                    <a:pt x="258014" y="3077051"/>
                    <a:pt x="217056" y="2948464"/>
                    <a:pt x="181814" y="2818924"/>
                  </a:cubicBezTo>
                  <a:cubicBezTo>
                    <a:pt x="148476" y="2688431"/>
                    <a:pt x="119901" y="2556034"/>
                    <a:pt x="96089" y="2423636"/>
                  </a:cubicBezTo>
                  <a:cubicBezTo>
                    <a:pt x="73228" y="2290286"/>
                    <a:pt x="56084" y="2156936"/>
                    <a:pt x="42748" y="2022634"/>
                  </a:cubicBezTo>
                  <a:cubicBezTo>
                    <a:pt x="29414" y="1888331"/>
                    <a:pt x="19889" y="1754029"/>
                    <a:pt x="14173" y="1619726"/>
                  </a:cubicBezTo>
                  <a:cubicBezTo>
                    <a:pt x="3696" y="1350169"/>
                    <a:pt x="4648" y="1080611"/>
                    <a:pt x="18936" y="812006"/>
                  </a:cubicBezTo>
                  <a:cubicBezTo>
                    <a:pt x="33223" y="542449"/>
                    <a:pt x="57036" y="273844"/>
                    <a:pt x="97041"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A822D710-803A-42EC-9002-611595151F34}"/>
                </a:ext>
              </a:extLst>
            </p:cNvPr>
            <p:cNvSpPr/>
            <p:nvPr/>
          </p:nvSpPr>
          <p:spPr>
            <a:xfrm>
              <a:off x="11473020" y="5786913"/>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 name="Freeform: Shape 6">
              <a:extLst>
                <a:ext uri="{FF2B5EF4-FFF2-40B4-BE49-F238E27FC236}">
                  <a16:creationId xmlns:a16="http://schemas.microsoft.com/office/drawing/2014/main" id="{64F48FC2-BDF5-4E5A-823B-CB54690A4EB2}"/>
                </a:ext>
              </a:extLst>
            </p:cNvPr>
            <p:cNvSpPr/>
            <p:nvPr/>
          </p:nvSpPr>
          <p:spPr>
            <a:xfrm>
              <a:off x="11460638" y="592883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961"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 name="Freeform: Shape 7">
              <a:extLst>
                <a:ext uri="{FF2B5EF4-FFF2-40B4-BE49-F238E27FC236}">
                  <a16:creationId xmlns:a16="http://schemas.microsoft.com/office/drawing/2014/main" id="{4E999C7C-0F0F-4E04-A7B6-A5D5DCB73181}"/>
                </a:ext>
              </a:extLst>
            </p:cNvPr>
            <p:cNvSpPr/>
            <p:nvPr/>
          </p:nvSpPr>
          <p:spPr>
            <a:xfrm>
              <a:off x="11458733" y="677465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9B522767-DF27-4CB5-A6F9-A4F1CE6412BC}"/>
                </a:ext>
              </a:extLst>
            </p:cNvPr>
            <p:cNvSpPr/>
            <p:nvPr/>
          </p:nvSpPr>
          <p:spPr>
            <a:xfrm>
              <a:off x="11465400" y="6902291"/>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009"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00FF288B-323E-4FB8-9F6D-4B849274862E}"/>
                </a:ext>
              </a:extLst>
            </p:cNvPr>
            <p:cNvSpPr/>
            <p:nvPr/>
          </p:nvSpPr>
          <p:spPr>
            <a:xfrm>
              <a:off x="10950098" y="6304121"/>
              <a:ext cx="514350" cy="314325"/>
            </a:xfrm>
            <a:custGeom>
              <a:avLst/>
              <a:gdLst>
                <a:gd name="connsiteX0" fmla="*/ 7144 w 514350"/>
                <a:gd name="connsiteY0" fmla="*/ 7144 h 314325"/>
                <a:gd name="connsiteX1" fmla="*/ 122396 w 514350"/>
                <a:gd name="connsiteY1" fmla="*/ 99536 h 314325"/>
                <a:gd name="connsiteX2" fmla="*/ 244316 w 514350"/>
                <a:gd name="connsiteY2" fmla="*/ 182404 h 314325"/>
                <a:gd name="connsiteX3" fmla="*/ 308134 w 514350"/>
                <a:gd name="connsiteY3" fmla="*/ 219551 h 314325"/>
                <a:gd name="connsiteX4" fmla="*/ 340519 w 514350"/>
                <a:gd name="connsiteY4" fmla="*/ 236696 h 314325"/>
                <a:gd name="connsiteX5" fmla="*/ 356711 w 514350"/>
                <a:gd name="connsiteY5" fmla="*/ 245269 h 314325"/>
                <a:gd name="connsiteX6" fmla="*/ 372903 w 514350"/>
                <a:gd name="connsiteY6" fmla="*/ 253841 h 314325"/>
                <a:gd name="connsiteX7" fmla="*/ 406241 w 514350"/>
                <a:gd name="connsiteY7" fmla="*/ 270034 h 314325"/>
                <a:gd name="connsiteX8" fmla="*/ 439578 w 514350"/>
                <a:gd name="connsiteY8" fmla="*/ 285274 h 314325"/>
                <a:gd name="connsiteX9" fmla="*/ 456724 w 514350"/>
                <a:gd name="connsiteY9" fmla="*/ 292894 h 314325"/>
                <a:gd name="connsiteX10" fmla="*/ 473869 w 514350"/>
                <a:gd name="connsiteY10" fmla="*/ 299561 h 314325"/>
                <a:gd name="connsiteX11" fmla="*/ 508159 w 514350"/>
                <a:gd name="connsiteY11" fmla="*/ 313849 h 314325"/>
                <a:gd name="connsiteX12" fmla="*/ 367189 w 514350"/>
                <a:gd name="connsiteY12" fmla="*/ 266224 h 314325"/>
                <a:gd name="connsiteX13" fmla="*/ 350044 w 514350"/>
                <a:gd name="connsiteY13" fmla="*/ 258604 h 314325"/>
                <a:gd name="connsiteX14" fmla="*/ 332899 w 514350"/>
                <a:gd name="connsiteY14" fmla="*/ 250031 h 314325"/>
                <a:gd name="connsiteX15" fmla="*/ 299561 w 514350"/>
                <a:gd name="connsiteY15" fmla="*/ 233839 h 314325"/>
                <a:gd name="connsiteX16" fmla="*/ 234791 w 514350"/>
                <a:gd name="connsiteY16" fmla="*/ 196691 h 314325"/>
                <a:gd name="connsiteX17" fmla="*/ 113824 w 514350"/>
                <a:gd name="connsiteY17" fmla="*/ 110014 h 314325"/>
                <a:gd name="connsiteX18" fmla="*/ 7144 w 514350"/>
                <a:gd name="connsiteY18" fmla="*/ 714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314325">
                  <a:moveTo>
                    <a:pt x="7144" y="7144"/>
                  </a:moveTo>
                  <a:cubicBezTo>
                    <a:pt x="44291" y="39529"/>
                    <a:pt x="83344" y="70009"/>
                    <a:pt x="122396" y="99536"/>
                  </a:cubicBezTo>
                  <a:cubicBezTo>
                    <a:pt x="162401" y="129064"/>
                    <a:pt x="202406" y="156686"/>
                    <a:pt x="244316" y="182404"/>
                  </a:cubicBezTo>
                  <a:cubicBezTo>
                    <a:pt x="265271" y="195739"/>
                    <a:pt x="286226" y="207169"/>
                    <a:pt x="308134" y="219551"/>
                  </a:cubicBezTo>
                  <a:lnTo>
                    <a:pt x="340519" y="236696"/>
                  </a:lnTo>
                  <a:lnTo>
                    <a:pt x="356711" y="245269"/>
                  </a:lnTo>
                  <a:lnTo>
                    <a:pt x="372903" y="253841"/>
                  </a:lnTo>
                  <a:lnTo>
                    <a:pt x="406241" y="270034"/>
                  </a:lnTo>
                  <a:lnTo>
                    <a:pt x="439578" y="285274"/>
                  </a:lnTo>
                  <a:cubicBezTo>
                    <a:pt x="445294" y="288131"/>
                    <a:pt x="451009" y="290989"/>
                    <a:pt x="456724" y="292894"/>
                  </a:cubicBezTo>
                  <a:lnTo>
                    <a:pt x="473869" y="299561"/>
                  </a:lnTo>
                  <a:cubicBezTo>
                    <a:pt x="485299" y="304324"/>
                    <a:pt x="496728" y="309086"/>
                    <a:pt x="508159" y="313849"/>
                  </a:cubicBezTo>
                  <a:cubicBezTo>
                    <a:pt x="460534" y="301466"/>
                    <a:pt x="412909" y="287179"/>
                    <a:pt x="367189" y="266224"/>
                  </a:cubicBezTo>
                  <a:lnTo>
                    <a:pt x="350044" y="258604"/>
                  </a:lnTo>
                  <a:lnTo>
                    <a:pt x="332899" y="250031"/>
                  </a:lnTo>
                  <a:lnTo>
                    <a:pt x="299561" y="233839"/>
                  </a:lnTo>
                  <a:cubicBezTo>
                    <a:pt x="277653" y="221456"/>
                    <a:pt x="255746" y="210026"/>
                    <a:pt x="234791" y="196691"/>
                  </a:cubicBezTo>
                  <a:cubicBezTo>
                    <a:pt x="192881" y="170021"/>
                    <a:pt x="151924" y="141446"/>
                    <a:pt x="113824" y="110014"/>
                  </a:cubicBezTo>
                  <a:cubicBezTo>
                    <a:pt x="76676" y="78581"/>
                    <a:pt x="40481" y="4524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 name="Freeform: Shape 10">
              <a:extLst>
                <a:ext uri="{FF2B5EF4-FFF2-40B4-BE49-F238E27FC236}">
                  <a16:creationId xmlns:a16="http://schemas.microsoft.com/office/drawing/2014/main" id="{99B3FE14-02FB-48C2-A760-7389F39639F6}"/>
                </a:ext>
              </a:extLst>
            </p:cNvPr>
            <p:cNvSpPr/>
            <p:nvPr/>
          </p:nvSpPr>
          <p:spPr>
            <a:xfrm>
              <a:off x="10808175" y="6281261"/>
              <a:ext cx="657225" cy="428625"/>
            </a:xfrm>
            <a:custGeom>
              <a:avLst/>
              <a:gdLst>
                <a:gd name="connsiteX0" fmla="*/ 7144 w 657225"/>
                <a:gd name="connsiteY0" fmla="*/ 7144 h 428625"/>
                <a:gd name="connsiteX1" fmla="*/ 82391 w 657225"/>
                <a:gd name="connsiteY1" fmla="*/ 68104 h 428625"/>
                <a:gd name="connsiteX2" fmla="*/ 120491 w 657225"/>
                <a:gd name="connsiteY2" fmla="*/ 97631 h 428625"/>
                <a:gd name="connsiteX3" fmla="*/ 158591 w 657225"/>
                <a:gd name="connsiteY3" fmla="*/ 127159 h 428625"/>
                <a:gd name="connsiteX4" fmla="*/ 196691 w 657225"/>
                <a:gd name="connsiteY4" fmla="*/ 156686 h 428625"/>
                <a:gd name="connsiteX5" fmla="*/ 235744 w 657225"/>
                <a:gd name="connsiteY5" fmla="*/ 185261 h 428625"/>
                <a:gd name="connsiteX6" fmla="*/ 274797 w 657225"/>
                <a:gd name="connsiteY6" fmla="*/ 213836 h 428625"/>
                <a:gd name="connsiteX7" fmla="*/ 314801 w 657225"/>
                <a:gd name="connsiteY7" fmla="*/ 241459 h 428625"/>
                <a:gd name="connsiteX8" fmla="*/ 354806 w 657225"/>
                <a:gd name="connsiteY8" fmla="*/ 268129 h 428625"/>
                <a:gd name="connsiteX9" fmla="*/ 374809 w 657225"/>
                <a:gd name="connsiteY9" fmla="*/ 281464 h 428625"/>
                <a:gd name="connsiteX10" fmla="*/ 394811 w 657225"/>
                <a:gd name="connsiteY10" fmla="*/ 293846 h 428625"/>
                <a:gd name="connsiteX11" fmla="*/ 435769 w 657225"/>
                <a:gd name="connsiteY11" fmla="*/ 319564 h 428625"/>
                <a:gd name="connsiteX12" fmla="*/ 477679 w 657225"/>
                <a:gd name="connsiteY12" fmla="*/ 343376 h 428625"/>
                <a:gd name="connsiteX13" fmla="*/ 651986 w 657225"/>
                <a:gd name="connsiteY13" fmla="*/ 426244 h 428625"/>
                <a:gd name="connsiteX14" fmla="*/ 471964 w 657225"/>
                <a:gd name="connsiteY14" fmla="*/ 354806 h 428625"/>
                <a:gd name="connsiteX15" fmla="*/ 305276 w 657225"/>
                <a:gd name="connsiteY15" fmla="*/ 254794 h 428625"/>
                <a:gd name="connsiteX16" fmla="*/ 150972 w 657225"/>
                <a:gd name="connsiteY16" fmla="*/ 137636 h 428625"/>
                <a:gd name="connsiteX17" fmla="*/ 7144 w 657225"/>
                <a:gd name="connsiteY17" fmla="*/ 714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5" h="428625">
                  <a:moveTo>
                    <a:pt x="7144" y="7144"/>
                  </a:moveTo>
                  <a:cubicBezTo>
                    <a:pt x="31909" y="28099"/>
                    <a:pt x="56674" y="48101"/>
                    <a:pt x="82391" y="68104"/>
                  </a:cubicBezTo>
                  <a:cubicBezTo>
                    <a:pt x="94774" y="78581"/>
                    <a:pt x="107156" y="88106"/>
                    <a:pt x="120491" y="97631"/>
                  </a:cubicBezTo>
                  <a:cubicBezTo>
                    <a:pt x="132874" y="107156"/>
                    <a:pt x="146209" y="117634"/>
                    <a:pt x="158591" y="127159"/>
                  </a:cubicBezTo>
                  <a:cubicBezTo>
                    <a:pt x="170974" y="136684"/>
                    <a:pt x="184309" y="146209"/>
                    <a:pt x="196691" y="156686"/>
                  </a:cubicBezTo>
                  <a:cubicBezTo>
                    <a:pt x="210026" y="166211"/>
                    <a:pt x="222409" y="175736"/>
                    <a:pt x="235744" y="185261"/>
                  </a:cubicBezTo>
                  <a:lnTo>
                    <a:pt x="274797" y="213836"/>
                  </a:lnTo>
                  <a:lnTo>
                    <a:pt x="314801" y="241459"/>
                  </a:lnTo>
                  <a:cubicBezTo>
                    <a:pt x="328136" y="250984"/>
                    <a:pt x="341472" y="259556"/>
                    <a:pt x="354806" y="268129"/>
                  </a:cubicBezTo>
                  <a:lnTo>
                    <a:pt x="374809" y="281464"/>
                  </a:lnTo>
                  <a:lnTo>
                    <a:pt x="394811" y="293846"/>
                  </a:lnTo>
                  <a:cubicBezTo>
                    <a:pt x="408147" y="302419"/>
                    <a:pt x="421481" y="310991"/>
                    <a:pt x="435769" y="319564"/>
                  </a:cubicBezTo>
                  <a:lnTo>
                    <a:pt x="477679" y="343376"/>
                  </a:lnTo>
                  <a:cubicBezTo>
                    <a:pt x="533876" y="374809"/>
                    <a:pt x="591026" y="403384"/>
                    <a:pt x="651986" y="426244"/>
                  </a:cubicBezTo>
                  <a:cubicBezTo>
                    <a:pt x="589122" y="410051"/>
                    <a:pt x="529114" y="384334"/>
                    <a:pt x="471964" y="354806"/>
                  </a:cubicBezTo>
                  <a:cubicBezTo>
                    <a:pt x="413861" y="325279"/>
                    <a:pt x="359569" y="290989"/>
                    <a:pt x="305276" y="254794"/>
                  </a:cubicBezTo>
                  <a:cubicBezTo>
                    <a:pt x="251936" y="218599"/>
                    <a:pt x="200501" y="178594"/>
                    <a:pt x="150972" y="137636"/>
                  </a:cubicBezTo>
                  <a:cubicBezTo>
                    <a:pt x="100489" y="95726"/>
                    <a:pt x="51911"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 name="Freeform: Shape 11">
              <a:extLst>
                <a:ext uri="{FF2B5EF4-FFF2-40B4-BE49-F238E27FC236}">
                  <a16:creationId xmlns:a16="http://schemas.microsoft.com/office/drawing/2014/main" id="{8E47820D-049A-4DB6-A287-C5EE6A09A85C}"/>
                </a:ext>
              </a:extLst>
            </p:cNvPr>
            <p:cNvSpPr/>
            <p:nvPr/>
          </p:nvSpPr>
          <p:spPr>
            <a:xfrm>
              <a:off x="10948193" y="7523321"/>
              <a:ext cx="600075" cy="342900"/>
            </a:xfrm>
            <a:custGeom>
              <a:avLst/>
              <a:gdLst>
                <a:gd name="connsiteX0" fmla="*/ 7144 w 600075"/>
                <a:gd name="connsiteY0" fmla="*/ 7144 h 342900"/>
                <a:gd name="connsiteX1" fmla="*/ 126206 w 600075"/>
                <a:gd name="connsiteY1" fmla="*/ 131921 h 342900"/>
                <a:gd name="connsiteX2" fmla="*/ 142399 w 600075"/>
                <a:gd name="connsiteY2" fmla="*/ 145256 h 342900"/>
                <a:gd name="connsiteX3" fmla="*/ 159544 w 600075"/>
                <a:gd name="connsiteY3" fmla="*/ 158591 h 342900"/>
                <a:gd name="connsiteX4" fmla="*/ 194786 w 600075"/>
                <a:gd name="connsiteY4" fmla="*/ 183356 h 342900"/>
                <a:gd name="connsiteX5" fmla="*/ 230981 w 600075"/>
                <a:gd name="connsiteY5" fmla="*/ 207169 h 342900"/>
                <a:gd name="connsiteX6" fmla="*/ 268129 w 600075"/>
                <a:gd name="connsiteY6" fmla="*/ 229076 h 342900"/>
                <a:gd name="connsiteX7" fmla="*/ 306229 w 600075"/>
                <a:gd name="connsiteY7" fmla="*/ 249079 h 342900"/>
                <a:gd name="connsiteX8" fmla="*/ 325279 w 600075"/>
                <a:gd name="connsiteY8" fmla="*/ 258604 h 342900"/>
                <a:gd name="connsiteX9" fmla="*/ 345281 w 600075"/>
                <a:gd name="connsiteY9" fmla="*/ 267176 h 342900"/>
                <a:gd name="connsiteX10" fmla="*/ 385286 w 600075"/>
                <a:gd name="connsiteY10" fmla="*/ 284321 h 342900"/>
                <a:gd name="connsiteX11" fmla="*/ 426244 w 600075"/>
                <a:gd name="connsiteY11" fmla="*/ 298609 h 342900"/>
                <a:gd name="connsiteX12" fmla="*/ 446246 w 600075"/>
                <a:gd name="connsiteY12" fmla="*/ 306229 h 342900"/>
                <a:gd name="connsiteX13" fmla="*/ 467201 w 600075"/>
                <a:gd name="connsiteY13" fmla="*/ 311944 h 342900"/>
                <a:gd name="connsiteX14" fmla="*/ 509111 w 600075"/>
                <a:gd name="connsiteY14" fmla="*/ 324326 h 342900"/>
                <a:gd name="connsiteX15" fmla="*/ 593884 w 600075"/>
                <a:gd name="connsiteY15" fmla="*/ 344329 h 342900"/>
                <a:gd name="connsiteX16" fmla="*/ 551021 w 600075"/>
                <a:gd name="connsiteY16" fmla="*/ 338614 h 342900"/>
                <a:gd name="connsiteX17" fmla="*/ 529114 w 600075"/>
                <a:gd name="connsiteY17" fmla="*/ 335756 h 342900"/>
                <a:gd name="connsiteX18" fmla="*/ 507206 w 600075"/>
                <a:gd name="connsiteY18" fmla="*/ 331946 h 342900"/>
                <a:gd name="connsiteX19" fmla="*/ 464344 w 600075"/>
                <a:gd name="connsiteY19" fmla="*/ 322421 h 342900"/>
                <a:gd name="connsiteX20" fmla="*/ 443389 w 600075"/>
                <a:gd name="connsiteY20" fmla="*/ 317659 h 342900"/>
                <a:gd name="connsiteX21" fmla="*/ 422434 w 600075"/>
                <a:gd name="connsiteY21" fmla="*/ 310991 h 342900"/>
                <a:gd name="connsiteX22" fmla="*/ 380524 w 600075"/>
                <a:gd name="connsiteY22" fmla="*/ 297656 h 342900"/>
                <a:gd name="connsiteX23" fmla="*/ 339566 w 600075"/>
                <a:gd name="connsiteY23" fmla="*/ 281464 h 342900"/>
                <a:gd name="connsiteX24" fmla="*/ 319564 w 600075"/>
                <a:gd name="connsiteY24" fmla="*/ 272891 h 342900"/>
                <a:gd name="connsiteX25" fmla="*/ 299561 w 600075"/>
                <a:gd name="connsiteY25" fmla="*/ 263366 h 342900"/>
                <a:gd name="connsiteX26" fmla="*/ 260509 w 600075"/>
                <a:gd name="connsiteY26" fmla="*/ 243364 h 342900"/>
                <a:gd name="connsiteX27" fmla="*/ 118586 w 600075"/>
                <a:gd name="connsiteY27" fmla="*/ 141446 h 342900"/>
                <a:gd name="connsiteX28" fmla="*/ 7144 w 600075"/>
                <a:gd name="connsiteY28" fmla="*/ 714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00075" h="342900">
                  <a:moveTo>
                    <a:pt x="7144" y="7144"/>
                  </a:moveTo>
                  <a:cubicBezTo>
                    <a:pt x="40481" y="54769"/>
                    <a:pt x="82391" y="94774"/>
                    <a:pt x="126206" y="131921"/>
                  </a:cubicBezTo>
                  <a:lnTo>
                    <a:pt x="142399" y="145256"/>
                  </a:lnTo>
                  <a:cubicBezTo>
                    <a:pt x="148114" y="150019"/>
                    <a:pt x="153829" y="153829"/>
                    <a:pt x="159544" y="158591"/>
                  </a:cubicBezTo>
                  <a:cubicBezTo>
                    <a:pt x="170974" y="167164"/>
                    <a:pt x="182404" y="175736"/>
                    <a:pt x="194786" y="183356"/>
                  </a:cubicBezTo>
                  <a:cubicBezTo>
                    <a:pt x="207169" y="190976"/>
                    <a:pt x="218599" y="199549"/>
                    <a:pt x="230981" y="207169"/>
                  </a:cubicBezTo>
                  <a:lnTo>
                    <a:pt x="268129" y="229076"/>
                  </a:lnTo>
                  <a:cubicBezTo>
                    <a:pt x="280511" y="235744"/>
                    <a:pt x="293846" y="242411"/>
                    <a:pt x="306229" y="249079"/>
                  </a:cubicBezTo>
                  <a:lnTo>
                    <a:pt x="325279" y="258604"/>
                  </a:lnTo>
                  <a:lnTo>
                    <a:pt x="345281" y="267176"/>
                  </a:lnTo>
                  <a:cubicBezTo>
                    <a:pt x="358616" y="272891"/>
                    <a:pt x="371951" y="278606"/>
                    <a:pt x="385286" y="284321"/>
                  </a:cubicBezTo>
                  <a:lnTo>
                    <a:pt x="426244" y="298609"/>
                  </a:lnTo>
                  <a:lnTo>
                    <a:pt x="446246" y="306229"/>
                  </a:lnTo>
                  <a:lnTo>
                    <a:pt x="467201" y="311944"/>
                  </a:lnTo>
                  <a:lnTo>
                    <a:pt x="509111" y="324326"/>
                  </a:lnTo>
                  <a:cubicBezTo>
                    <a:pt x="536734" y="331946"/>
                    <a:pt x="565309" y="336709"/>
                    <a:pt x="593884" y="344329"/>
                  </a:cubicBezTo>
                  <a:cubicBezTo>
                    <a:pt x="579596" y="342424"/>
                    <a:pt x="565309" y="340519"/>
                    <a:pt x="551021" y="338614"/>
                  </a:cubicBezTo>
                  <a:lnTo>
                    <a:pt x="529114" y="335756"/>
                  </a:lnTo>
                  <a:cubicBezTo>
                    <a:pt x="521494" y="334804"/>
                    <a:pt x="514826" y="333851"/>
                    <a:pt x="507206" y="331946"/>
                  </a:cubicBezTo>
                  <a:lnTo>
                    <a:pt x="464344" y="322421"/>
                  </a:lnTo>
                  <a:cubicBezTo>
                    <a:pt x="457676" y="320516"/>
                    <a:pt x="450056" y="319564"/>
                    <a:pt x="443389" y="317659"/>
                  </a:cubicBezTo>
                  <a:lnTo>
                    <a:pt x="422434" y="310991"/>
                  </a:lnTo>
                  <a:lnTo>
                    <a:pt x="380524" y="297656"/>
                  </a:lnTo>
                  <a:cubicBezTo>
                    <a:pt x="367189" y="292894"/>
                    <a:pt x="353854" y="287179"/>
                    <a:pt x="339566" y="281464"/>
                  </a:cubicBezTo>
                  <a:lnTo>
                    <a:pt x="319564" y="272891"/>
                  </a:lnTo>
                  <a:lnTo>
                    <a:pt x="299561" y="263366"/>
                  </a:lnTo>
                  <a:cubicBezTo>
                    <a:pt x="286226" y="256699"/>
                    <a:pt x="272891" y="250984"/>
                    <a:pt x="260509" y="243364"/>
                  </a:cubicBezTo>
                  <a:cubicBezTo>
                    <a:pt x="209074" y="214789"/>
                    <a:pt x="161449" y="180499"/>
                    <a:pt x="118586" y="141446"/>
                  </a:cubicBezTo>
                  <a:cubicBezTo>
                    <a:pt x="74771" y="102394"/>
                    <a:pt x="35719" y="57626"/>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 name="Freeform: Shape 12">
              <a:extLst>
                <a:ext uri="{FF2B5EF4-FFF2-40B4-BE49-F238E27FC236}">
                  <a16:creationId xmlns:a16="http://schemas.microsoft.com/office/drawing/2014/main" id="{85917E8E-B174-4D01-A798-F6987EE92CB2}"/>
                </a:ext>
              </a:extLst>
            </p:cNvPr>
            <p:cNvSpPr/>
            <p:nvPr/>
          </p:nvSpPr>
          <p:spPr>
            <a:xfrm>
              <a:off x="10945335" y="7808118"/>
              <a:ext cx="638175" cy="285750"/>
            </a:xfrm>
            <a:custGeom>
              <a:avLst/>
              <a:gdLst>
                <a:gd name="connsiteX0" fmla="*/ 7144 w 638175"/>
                <a:gd name="connsiteY0" fmla="*/ 7144 h 285750"/>
                <a:gd name="connsiteX1" fmla="*/ 144303 w 638175"/>
                <a:gd name="connsiteY1" fmla="*/ 114776 h 285750"/>
                <a:gd name="connsiteX2" fmla="*/ 297656 w 638175"/>
                <a:gd name="connsiteY2" fmla="*/ 196691 h 285750"/>
                <a:gd name="connsiteX3" fmla="*/ 463391 w 638175"/>
                <a:gd name="connsiteY3" fmla="*/ 250984 h 285750"/>
                <a:gd name="connsiteX4" fmla="*/ 549116 w 638175"/>
                <a:gd name="connsiteY4" fmla="*/ 268129 h 285750"/>
                <a:gd name="connsiteX5" fmla="*/ 592931 w 638175"/>
                <a:gd name="connsiteY5" fmla="*/ 273844 h 285750"/>
                <a:gd name="connsiteX6" fmla="*/ 636746 w 638175"/>
                <a:gd name="connsiteY6" fmla="*/ 278606 h 285750"/>
                <a:gd name="connsiteX7" fmla="*/ 592931 w 638175"/>
                <a:gd name="connsiteY7" fmla="*/ 277654 h 285750"/>
                <a:gd name="connsiteX8" fmla="*/ 549116 w 638175"/>
                <a:gd name="connsiteY8" fmla="*/ 275749 h 285750"/>
                <a:gd name="connsiteX9" fmla="*/ 505301 w 638175"/>
                <a:gd name="connsiteY9" fmla="*/ 270986 h 285750"/>
                <a:gd name="connsiteX10" fmla="*/ 483394 w 638175"/>
                <a:gd name="connsiteY10" fmla="*/ 268129 h 285750"/>
                <a:gd name="connsiteX11" fmla="*/ 461486 w 638175"/>
                <a:gd name="connsiteY11" fmla="*/ 264319 h 285750"/>
                <a:gd name="connsiteX12" fmla="*/ 418624 w 638175"/>
                <a:gd name="connsiteY12" fmla="*/ 254794 h 285750"/>
                <a:gd name="connsiteX13" fmla="*/ 375761 w 638175"/>
                <a:gd name="connsiteY13" fmla="*/ 242411 h 285750"/>
                <a:gd name="connsiteX14" fmla="*/ 365284 w 638175"/>
                <a:gd name="connsiteY14" fmla="*/ 239554 h 285750"/>
                <a:gd name="connsiteX15" fmla="*/ 354806 w 638175"/>
                <a:gd name="connsiteY15" fmla="*/ 235744 h 285750"/>
                <a:gd name="connsiteX16" fmla="*/ 333851 w 638175"/>
                <a:gd name="connsiteY16" fmla="*/ 228124 h 285750"/>
                <a:gd name="connsiteX17" fmla="*/ 292894 w 638175"/>
                <a:gd name="connsiteY17" fmla="*/ 211931 h 285750"/>
                <a:gd name="connsiteX18" fmla="*/ 138589 w 638175"/>
                <a:gd name="connsiteY18" fmla="*/ 125254 h 285750"/>
                <a:gd name="connsiteX19" fmla="*/ 120491 w 638175"/>
                <a:gd name="connsiteY19" fmla="*/ 111919 h 285750"/>
                <a:gd name="connsiteX20" fmla="*/ 103346 w 638175"/>
                <a:gd name="connsiteY20" fmla="*/ 98584 h 285750"/>
                <a:gd name="connsiteX21" fmla="*/ 70009 w 638175"/>
                <a:gd name="connsiteY21" fmla="*/ 70009 h 285750"/>
                <a:gd name="connsiteX22" fmla="*/ 7144 w 638175"/>
                <a:gd name="connsiteY22" fmla="*/ 714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5" h="285750">
                  <a:moveTo>
                    <a:pt x="7144" y="7144"/>
                  </a:moveTo>
                  <a:cubicBezTo>
                    <a:pt x="49053" y="48101"/>
                    <a:pt x="95726" y="83344"/>
                    <a:pt x="144303" y="114776"/>
                  </a:cubicBezTo>
                  <a:cubicBezTo>
                    <a:pt x="192881" y="146209"/>
                    <a:pt x="244316" y="174784"/>
                    <a:pt x="297656" y="196691"/>
                  </a:cubicBezTo>
                  <a:cubicBezTo>
                    <a:pt x="350996" y="219551"/>
                    <a:pt x="406241" y="238601"/>
                    <a:pt x="463391" y="250984"/>
                  </a:cubicBezTo>
                  <a:cubicBezTo>
                    <a:pt x="491966" y="258604"/>
                    <a:pt x="520541" y="262414"/>
                    <a:pt x="549116" y="268129"/>
                  </a:cubicBezTo>
                  <a:cubicBezTo>
                    <a:pt x="563403" y="270986"/>
                    <a:pt x="577691" y="271939"/>
                    <a:pt x="592931" y="273844"/>
                  </a:cubicBezTo>
                  <a:cubicBezTo>
                    <a:pt x="607219" y="275749"/>
                    <a:pt x="622459" y="276701"/>
                    <a:pt x="636746" y="278606"/>
                  </a:cubicBezTo>
                  <a:cubicBezTo>
                    <a:pt x="622459" y="278606"/>
                    <a:pt x="607219" y="278606"/>
                    <a:pt x="592931" y="277654"/>
                  </a:cubicBezTo>
                  <a:cubicBezTo>
                    <a:pt x="578644" y="276701"/>
                    <a:pt x="563403" y="277654"/>
                    <a:pt x="549116" y="275749"/>
                  </a:cubicBezTo>
                  <a:lnTo>
                    <a:pt x="505301" y="270986"/>
                  </a:lnTo>
                  <a:cubicBezTo>
                    <a:pt x="497681" y="270034"/>
                    <a:pt x="491014" y="269081"/>
                    <a:pt x="483394" y="268129"/>
                  </a:cubicBezTo>
                  <a:lnTo>
                    <a:pt x="461486" y="264319"/>
                  </a:lnTo>
                  <a:cubicBezTo>
                    <a:pt x="447199" y="261461"/>
                    <a:pt x="431959" y="259556"/>
                    <a:pt x="418624" y="254794"/>
                  </a:cubicBezTo>
                  <a:lnTo>
                    <a:pt x="375761" y="242411"/>
                  </a:lnTo>
                  <a:lnTo>
                    <a:pt x="365284" y="239554"/>
                  </a:lnTo>
                  <a:lnTo>
                    <a:pt x="354806" y="235744"/>
                  </a:lnTo>
                  <a:lnTo>
                    <a:pt x="333851" y="228124"/>
                  </a:lnTo>
                  <a:cubicBezTo>
                    <a:pt x="319564" y="223361"/>
                    <a:pt x="306228" y="218599"/>
                    <a:pt x="292894" y="211931"/>
                  </a:cubicBezTo>
                  <a:cubicBezTo>
                    <a:pt x="238601" y="189071"/>
                    <a:pt x="186214" y="159544"/>
                    <a:pt x="138589" y="125254"/>
                  </a:cubicBezTo>
                  <a:cubicBezTo>
                    <a:pt x="132874" y="121444"/>
                    <a:pt x="126206" y="116681"/>
                    <a:pt x="120491" y="111919"/>
                  </a:cubicBezTo>
                  <a:lnTo>
                    <a:pt x="103346" y="98584"/>
                  </a:lnTo>
                  <a:cubicBezTo>
                    <a:pt x="91916" y="89059"/>
                    <a:pt x="80486" y="79534"/>
                    <a:pt x="70009" y="70009"/>
                  </a:cubicBezTo>
                  <a:cubicBezTo>
                    <a:pt x="47149" y="50006"/>
                    <a:pt x="26194" y="3000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 name="Freeform: Shape 13">
              <a:extLst>
                <a:ext uri="{FF2B5EF4-FFF2-40B4-BE49-F238E27FC236}">
                  <a16:creationId xmlns:a16="http://schemas.microsoft.com/office/drawing/2014/main" id="{3C073C90-5E55-44FA-B8A5-27DA545B3EFB}"/>
                </a:ext>
              </a:extLst>
            </p:cNvPr>
            <p:cNvSpPr/>
            <p:nvPr/>
          </p:nvSpPr>
          <p:spPr>
            <a:xfrm>
              <a:off x="10795255" y="6996548"/>
              <a:ext cx="1514475" cy="2181225"/>
            </a:xfrm>
            <a:custGeom>
              <a:avLst/>
              <a:gdLst>
                <a:gd name="connsiteX0" fmla="*/ 1111188 w 1514475"/>
                <a:gd name="connsiteY0" fmla="*/ 946095 h 2181225"/>
                <a:gd name="connsiteX1" fmla="*/ 1151616 w 1514475"/>
                <a:gd name="connsiteY1" fmla="*/ 2031734 h 2181225"/>
                <a:gd name="connsiteX2" fmla="*/ 403585 w 1514475"/>
                <a:gd name="connsiteY2" fmla="*/ 1243892 h 2181225"/>
                <a:gd name="connsiteX3" fmla="*/ 363157 w 1514475"/>
                <a:gd name="connsiteY3" fmla="*/ 158254 h 2181225"/>
                <a:gd name="connsiteX4" fmla="*/ 1111188 w 1514475"/>
                <a:gd name="connsiteY4" fmla="*/ 946095 h 218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475" h="2181225">
                  <a:moveTo>
                    <a:pt x="1111188" y="946095"/>
                  </a:moveTo>
                  <a:cubicBezTo>
                    <a:pt x="1328915" y="1463442"/>
                    <a:pt x="1347015" y="1949499"/>
                    <a:pt x="1151616" y="2031734"/>
                  </a:cubicBezTo>
                  <a:cubicBezTo>
                    <a:pt x="956217" y="2113968"/>
                    <a:pt x="621312" y="1761239"/>
                    <a:pt x="403585" y="1243892"/>
                  </a:cubicBezTo>
                  <a:cubicBezTo>
                    <a:pt x="185858" y="726545"/>
                    <a:pt x="167758" y="240488"/>
                    <a:pt x="363157" y="158254"/>
                  </a:cubicBezTo>
                  <a:cubicBezTo>
                    <a:pt x="558556" y="76019"/>
                    <a:pt x="893461" y="428748"/>
                    <a:pt x="1111188" y="946095"/>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 name="Freeform: Shape 14">
              <a:extLst>
                <a:ext uri="{FF2B5EF4-FFF2-40B4-BE49-F238E27FC236}">
                  <a16:creationId xmlns:a16="http://schemas.microsoft.com/office/drawing/2014/main" id="{5F01D7D2-B130-4E4D-858E-5E60E3312E7D}"/>
                </a:ext>
              </a:extLst>
            </p:cNvPr>
            <p:cNvSpPr/>
            <p:nvPr/>
          </p:nvSpPr>
          <p:spPr>
            <a:xfrm>
              <a:off x="11308241" y="6376985"/>
              <a:ext cx="1647825" cy="2809875"/>
            </a:xfrm>
            <a:custGeom>
              <a:avLst/>
              <a:gdLst>
                <a:gd name="connsiteX0" fmla="*/ 1165129 w 1647825"/>
                <a:gd name="connsiteY0" fmla="*/ 136572 h 2809875"/>
                <a:gd name="connsiteX1" fmla="*/ 1307683 w 1647825"/>
                <a:gd name="connsiteY1" fmla="*/ 1534688 h 2809875"/>
                <a:gd name="connsiteX2" fmla="*/ 489239 w 1647825"/>
                <a:gd name="connsiteY2" fmla="*/ 2677141 h 2809875"/>
                <a:gd name="connsiteX3" fmla="*/ 346685 w 1647825"/>
                <a:gd name="connsiteY3" fmla="*/ 1279025 h 2809875"/>
                <a:gd name="connsiteX4" fmla="*/ 1165129 w 1647825"/>
                <a:gd name="connsiteY4" fmla="*/ 136572 h 280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7825" h="2809875">
                  <a:moveTo>
                    <a:pt x="1165129" y="136572"/>
                  </a:moveTo>
                  <a:cubicBezTo>
                    <a:pt x="1430502" y="207171"/>
                    <a:pt x="1494325" y="833129"/>
                    <a:pt x="1307683" y="1534688"/>
                  </a:cubicBezTo>
                  <a:cubicBezTo>
                    <a:pt x="1121042" y="2236246"/>
                    <a:pt x="754612" y="2747740"/>
                    <a:pt x="489239" y="2677141"/>
                  </a:cubicBezTo>
                  <a:cubicBezTo>
                    <a:pt x="223867" y="2606541"/>
                    <a:pt x="160043" y="1980583"/>
                    <a:pt x="346685" y="1279025"/>
                  </a:cubicBezTo>
                  <a:cubicBezTo>
                    <a:pt x="533327" y="577466"/>
                    <a:pt x="899757" y="65972"/>
                    <a:pt x="1165129" y="136572"/>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 name="Freeform: Shape 15">
              <a:extLst>
                <a:ext uri="{FF2B5EF4-FFF2-40B4-BE49-F238E27FC236}">
                  <a16:creationId xmlns:a16="http://schemas.microsoft.com/office/drawing/2014/main" id="{6A6CFAA8-716C-4C77-8716-452F8323E65B}"/>
                </a:ext>
              </a:extLst>
            </p:cNvPr>
            <p:cNvSpPr/>
            <p:nvPr/>
          </p:nvSpPr>
          <p:spPr>
            <a:xfrm>
              <a:off x="11212988" y="6636543"/>
              <a:ext cx="1219200" cy="2228850"/>
            </a:xfrm>
            <a:custGeom>
              <a:avLst/>
              <a:gdLst>
                <a:gd name="connsiteX0" fmla="*/ 7144 w 1219200"/>
                <a:gd name="connsiteY0" fmla="*/ 713899 h 2228850"/>
                <a:gd name="connsiteX1" fmla="*/ 178594 w 1219200"/>
                <a:gd name="connsiteY1" fmla="*/ 1085374 h 2228850"/>
                <a:gd name="connsiteX2" fmla="*/ 348139 w 1219200"/>
                <a:gd name="connsiteY2" fmla="*/ 1457801 h 2228850"/>
                <a:gd name="connsiteX3" fmla="*/ 517684 w 1219200"/>
                <a:gd name="connsiteY3" fmla="*/ 1830229 h 2228850"/>
                <a:gd name="connsiteX4" fmla="*/ 686276 w 1219200"/>
                <a:gd name="connsiteY4" fmla="*/ 2202656 h 2228850"/>
                <a:gd name="connsiteX5" fmla="*/ 671036 w 1219200"/>
                <a:gd name="connsiteY5" fmla="*/ 2203609 h 2228850"/>
                <a:gd name="connsiteX6" fmla="*/ 736759 w 1219200"/>
                <a:gd name="connsiteY6" fmla="*/ 1928336 h 2228850"/>
                <a:gd name="connsiteX7" fmla="*/ 803434 w 1219200"/>
                <a:gd name="connsiteY7" fmla="*/ 1654017 h 2228850"/>
                <a:gd name="connsiteX8" fmla="*/ 937736 w 1219200"/>
                <a:gd name="connsiteY8" fmla="*/ 1104424 h 2228850"/>
                <a:gd name="connsiteX9" fmla="*/ 1073944 w 1219200"/>
                <a:gd name="connsiteY9" fmla="*/ 555784 h 2228850"/>
                <a:gd name="connsiteX10" fmla="*/ 1212056 w 1219200"/>
                <a:gd name="connsiteY10" fmla="*/ 7144 h 2228850"/>
                <a:gd name="connsiteX11" fmla="*/ 1083469 w 1219200"/>
                <a:gd name="connsiteY11" fmla="*/ 557689 h 2228850"/>
                <a:gd name="connsiteX12" fmla="*/ 952976 w 1219200"/>
                <a:gd name="connsiteY12" fmla="*/ 1108234 h 2228850"/>
                <a:gd name="connsiteX13" fmla="*/ 820579 w 1219200"/>
                <a:gd name="connsiteY13" fmla="*/ 1657826 h 2228850"/>
                <a:gd name="connsiteX14" fmla="*/ 753904 w 1219200"/>
                <a:gd name="connsiteY14" fmla="*/ 1933099 h 2228850"/>
                <a:gd name="connsiteX15" fmla="*/ 687229 w 1219200"/>
                <a:gd name="connsiteY15" fmla="*/ 2207419 h 2228850"/>
                <a:gd name="connsiteX16" fmla="*/ 681514 w 1219200"/>
                <a:gd name="connsiteY16" fmla="*/ 2230279 h 2228850"/>
                <a:gd name="connsiteX17" fmla="*/ 671989 w 1219200"/>
                <a:gd name="connsiteY17" fmla="*/ 2209324 h 2228850"/>
                <a:gd name="connsiteX18" fmla="*/ 504349 w 1219200"/>
                <a:gd name="connsiteY18" fmla="*/ 1835944 h 2228850"/>
                <a:gd name="connsiteX19" fmla="*/ 337661 w 1219200"/>
                <a:gd name="connsiteY19" fmla="*/ 1462564 h 2228850"/>
                <a:gd name="connsiteX20" fmla="*/ 171926 w 1219200"/>
                <a:gd name="connsiteY20" fmla="*/ 1088231 h 2228850"/>
                <a:gd name="connsiteX21" fmla="*/ 7144 w 1219200"/>
                <a:gd name="connsiteY21" fmla="*/ 713899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 h="2228850">
                  <a:moveTo>
                    <a:pt x="7144" y="713899"/>
                  </a:moveTo>
                  <a:lnTo>
                    <a:pt x="178594" y="1085374"/>
                  </a:lnTo>
                  <a:cubicBezTo>
                    <a:pt x="235744" y="1209199"/>
                    <a:pt x="291941" y="1333024"/>
                    <a:pt x="348139" y="1457801"/>
                  </a:cubicBezTo>
                  <a:lnTo>
                    <a:pt x="517684" y="1830229"/>
                  </a:lnTo>
                  <a:lnTo>
                    <a:pt x="686276" y="2202656"/>
                  </a:lnTo>
                  <a:lnTo>
                    <a:pt x="671036" y="2203609"/>
                  </a:lnTo>
                  <a:lnTo>
                    <a:pt x="736759" y="1928336"/>
                  </a:lnTo>
                  <a:lnTo>
                    <a:pt x="803434" y="1654017"/>
                  </a:lnTo>
                  <a:lnTo>
                    <a:pt x="937736" y="1104424"/>
                  </a:lnTo>
                  <a:lnTo>
                    <a:pt x="1073944" y="555784"/>
                  </a:lnTo>
                  <a:lnTo>
                    <a:pt x="1212056" y="7144"/>
                  </a:lnTo>
                  <a:lnTo>
                    <a:pt x="1083469" y="557689"/>
                  </a:lnTo>
                  <a:lnTo>
                    <a:pt x="952976" y="1108234"/>
                  </a:lnTo>
                  <a:lnTo>
                    <a:pt x="820579" y="1657826"/>
                  </a:lnTo>
                  <a:lnTo>
                    <a:pt x="753904" y="1933099"/>
                  </a:lnTo>
                  <a:lnTo>
                    <a:pt x="687229" y="2207419"/>
                  </a:lnTo>
                  <a:lnTo>
                    <a:pt x="681514" y="2230279"/>
                  </a:lnTo>
                  <a:lnTo>
                    <a:pt x="671989" y="2209324"/>
                  </a:lnTo>
                  <a:lnTo>
                    <a:pt x="504349" y="1835944"/>
                  </a:lnTo>
                  <a:lnTo>
                    <a:pt x="337661" y="1462564"/>
                  </a:lnTo>
                  <a:cubicBezTo>
                    <a:pt x="282416" y="1337786"/>
                    <a:pt x="226219" y="1213009"/>
                    <a:pt x="171926" y="1088231"/>
                  </a:cubicBezTo>
                  <a:lnTo>
                    <a:pt x="7144" y="713899"/>
                  </a:ln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 name="Freeform: Shape 16">
              <a:extLst>
                <a:ext uri="{FF2B5EF4-FFF2-40B4-BE49-F238E27FC236}">
                  <a16:creationId xmlns:a16="http://schemas.microsoft.com/office/drawing/2014/main" id="{8FF6A163-BEEE-4385-82ED-881E04A41137}"/>
                </a:ext>
              </a:extLst>
            </p:cNvPr>
            <p:cNvSpPr/>
            <p:nvPr/>
          </p:nvSpPr>
          <p:spPr>
            <a:xfrm>
              <a:off x="11794965" y="7824311"/>
              <a:ext cx="219075" cy="523875"/>
            </a:xfrm>
            <a:custGeom>
              <a:avLst/>
              <a:gdLst>
                <a:gd name="connsiteX0" fmla="*/ 7144 w 219075"/>
                <a:gd name="connsiteY0" fmla="*/ 7144 h 523875"/>
                <a:gd name="connsiteX1" fmla="*/ 50959 w 219075"/>
                <a:gd name="connsiteY1" fmla="*/ 140494 h 523875"/>
                <a:gd name="connsiteX2" fmla="*/ 94773 w 219075"/>
                <a:gd name="connsiteY2" fmla="*/ 273844 h 523875"/>
                <a:gd name="connsiteX3" fmla="*/ 145256 w 219075"/>
                <a:gd name="connsiteY3" fmla="*/ 404336 h 523875"/>
                <a:gd name="connsiteX4" fmla="*/ 216694 w 219075"/>
                <a:gd name="connsiteY4" fmla="*/ 524351 h 523875"/>
                <a:gd name="connsiteX5" fmla="*/ 133826 w 219075"/>
                <a:gd name="connsiteY5" fmla="*/ 411004 h 523875"/>
                <a:gd name="connsiteX6" fmla="*/ 79534 w 219075"/>
                <a:gd name="connsiteY6" fmla="*/ 280511 h 523875"/>
                <a:gd name="connsiteX7" fmla="*/ 38576 w 219075"/>
                <a:gd name="connsiteY7" fmla="*/ 145256 h 523875"/>
                <a:gd name="connsiteX8" fmla="*/ 7144 w 219075"/>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523875">
                  <a:moveTo>
                    <a:pt x="7144" y="7144"/>
                  </a:moveTo>
                  <a:cubicBezTo>
                    <a:pt x="22384" y="51911"/>
                    <a:pt x="36671" y="95726"/>
                    <a:pt x="50959" y="140494"/>
                  </a:cubicBezTo>
                  <a:cubicBezTo>
                    <a:pt x="65246" y="185261"/>
                    <a:pt x="79534" y="229076"/>
                    <a:pt x="94773" y="273844"/>
                  </a:cubicBezTo>
                  <a:cubicBezTo>
                    <a:pt x="110014" y="317659"/>
                    <a:pt x="126206" y="361474"/>
                    <a:pt x="145256" y="404336"/>
                  </a:cubicBezTo>
                  <a:cubicBezTo>
                    <a:pt x="164306" y="446246"/>
                    <a:pt x="185261" y="488156"/>
                    <a:pt x="216694" y="524351"/>
                  </a:cubicBezTo>
                  <a:cubicBezTo>
                    <a:pt x="181451" y="492919"/>
                    <a:pt x="154781" y="452914"/>
                    <a:pt x="133826" y="411004"/>
                  </a:cubicBezTo>
                  <a:cubicBezTo>
                    <a:pt x="111919" y="369094"/>
                    <a:pt x="94773" y="325279"/>
                    <a:pt x="79534" y="280511"/>
                  </a:cubicBezTo>
                  <a:cubicBezTo>
                    <a:pt x="64294" y="235744"/>
                    <a:pt x="50959" y="190976"/>
                    <a:pt x="38576" y="145256"/>
                  </a:cubicBezTo>
                  <a:cubicBezTo>
                    <a:pt x="27146" y="98584"/>
                    <a:pt x="16669"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 name="Freeform: Shape 17">
              <a:extLst>
                <a:ext uri="{FF2B5EF4-FFF2-40B4-BE49-F238E27FC236}">
                  <a16:creationId xmlns:a16="http://schemas.microsoft.com/office/drawing/2014/main" id="{AB43FACC-6D85-46DD-86E5-6CDC139195DD}"/>
                </a:ext>
              </a:extLst>
            </p:cNvPr>
            <p:cNvSpPr/>
            <p:nvPr/>
          </p:nvSpPr>
          <p:spPr>
            <a:xfrm>
              <a:off x="11879738" y="7592853"/>
              <a:ext cx="190500" cy="514350"/>
            </a:xfrm>
            <a:custGeom>
              <a:avLst/>
              <a:gdLst>
                <a:gd name="connsiteX0" fmla="*/ 7144 w 190500"/>
                <a:gd name="connsiteY0" fmla="*/ 7144 h 514350"/>
                <a:gd name="connsiteX1" fmla="*/ 48101 w 190500"/>
                <a:gd name="connsiteY1" fmla="*/ 136684 h 514350"/>
                <a:gd name="connsiteX2" fmla="*/ 88106 w 190500"/>
                <a:gd name="connsiteY2" fmla="*/ 266224 h 514350"/>
                <a:gd name="connsiteX3" fmla="*/ 131922 w 190500"/>
                <a:gd name="connsiteY3" fmla="*/ 393859 h 514350"/>
                <a:gd name="connsiteX4" fmla="*/ 190976 w 190500"/>
                <a:gd name="connsiteY4" fmla="*/ 515779 h 514350"/>
                <a:gd name="connsiteX5" fmla="*/ 119539 w 190500"/>
                <a:gd name="connsiteY5" fmla="*/ 399574 h 514350"/>
                <a:gd name="connsiteX6" fmla="*/ 71914 w 190500"/>
                <a:gd name="connsiteY6" fmla="*/ 271939 h 514350"/>
                <a:gd name="connsiteX7" fmla="*/ 35719 w 190500"/>
                <a:gd name="connsiteY7" fmla="*/ 140494 h 514350"/>
                <a:gd name="connsiteX8" fmla="*/ 7144 w 190500"/>
                <a:gd name="connsiteY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0" h="514350">
                  <a:moveTo>
                    <a:pt x="7144" y="7144"/>
                  </a:moveTo>
                  <a:cubicBezTo>
                    <a:pt x="21431" y="50006"/>
                    <a:pt x="34766" y="93821"/>
                    <a:pt x="48101" y="136684"/>
                  </a:cubicBezTo>
                  <a:cubicBezTo>
                    <a:pt x="61436" y="179546"/>
                    <a:pt x="73819" y="223361"/>
                    <a:pt x="88106" y="266224"/>
                  </a:cubicBezTo>
                  <a:cubicBezTo>
                    <a:pt x="101441" y="309086"/>
                    <a:pt x="115729" y="351949"/>
                    <a:pt x="131922" y="393859"/>
                  </a:cubicBezTo>
                  <a:cubicBezTo>
                    <a:pt x="148114" y="435769"/>
                    <a:pt x="166211" y="477679"/>
                    <a:pt x="190976" y="515779"/>
                  </a:cubicBezTo>
                  <a:cubicBezTo>
                    <a:pt x="160497" y="481489"/>
                    <a:pt x="138589" y="440531"/>
                    <a:pt x="119539" y="399574"/>
                  </a:cubicBezTo>
                  <a:cubicBezTo>
                    <a:pt x="100489" y="357664"/>
                    <a:pt x="85249" y="314801"/>
                    <a:pt x="71914" y="271939"/>
                  </a:cubicBezTo>
                  <a:cubicBezTo>
                    <a:pt x="58579" y="228124"/>
                    <a:pt x="46197" y="185261"/>
                    <a:pt x="35719" y="140494"/>
                  </a:cubicBezTo>
                  <a:cubicBezTo>
                    <a:pt x="24289" y="96679"/>
                    <a:pt x="14764" y="5191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 name="Freeform: Shape 18">
              <a:extLst>
                <a:ext uri="{FF2B5EF4-FFF2-40B4-BE49-F238E27FC236}">
                  <a16:creationId xmlns:a16="http://schemas.microsoft.com/office/drawing/2014/main" id="{11D3CBDA-1C03-4AC6-A92C-17DC6A88179E}"/>
                </a:ext>
              </a:extLst>
            </p:cNvPr>
            <p:cNvSpPr/>
            <p:nvPr/>
          </p:nvSpPr>
          <p:spPr>
            <a:xfrm>
              <a:off x="11967368" y="7091838"/>
              <a:ext cx="219075" cy="552450"/>
            </a:xfrm>
            <a:custGeom>
              <a:avLst/>
              <a:gdLst>
                <a:gd name="connsiteX0" fmla="*/ 7144 w 219075"/>
                <a:gd name="connsiteY0" fmla="*/ 7144 h 552450"/>
                <a:gd name="connsiteX1" fmla="*/ 50959 w 219075"/>
                <a:gd name="connsiteY1" fmla="*/ 147161 h 552450"/>
                <a:gd name="connsiteX2" fmla="*/ 94774 w 219075"/>
                <a:gd name="connsiteY2" fmla="*/ 286226 h 552450"/>
                <a:gd name="connsiteX3" fmla="*/ 145256 w 219075"/>
                <a:gd name="connsiteY3" fmla="*/ 423386 h 552450"/>
                <a:gd name="connsiteX4" fmla="*/ 159544 w 219075"/>
                <a:gd name="connsiteY4" fmla="*/ 456724 h 552450"/>
                <a:gd name="connsiteX5" fmla="*/ 175736 w 219075"/>
                <a:gd name="connsiteY5" fmla="*/ 489109 h 552450"/>
                <a:gd name="connsiteX6" fmla="*/ 214789 w 219075"/>
                <a:gd name="connsiteY6" fmla="*/ 551021 h 552450"/>
                <a:gd name="connsiteX7" fmla="*/ 132874 w 219075"/>
                <a:gd name="connsiteY7" fmla="*/ 429101 h 552450"/>
                <a:gd name="connsiteX8" fmla="*/ 78581 w 219075"/>
                <a:gd name="connsiteY8" fmla="*/ 291941 h 552450"/>
                <a:gd name="connsiteX9" fmla="*/ 37624 w 219075"/>
                <a:gd name="connsiteY9" fmla="*/ 150971 h 552450"/>
                <a:gd name="connsiteX10" fmla="*/ 7144 w 219075"/>
                <a:gd name="connsiteY10" fmla="*/ 7144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9075" h="552450">
                  <a:moveTo>
                    <a:pt x="7144" y="7144"/>
                  </a:moveTo>
                  <a:cubicBezTo>
                    <a:pt x="22384" y="53816"/>
                    <a:pt x="36671" y="100489"/>
                    <a:pt x="50959" y="147161"/>
                  </a:cubicBezTo>
                  <a:cubicBezTo>
                    <a:pt x="65246" y="193834"/>
                    <a:pt x="79534" y="240506"/>
                    <a:pt x="94774" y="286226"/>
                  </a:cubicBezTo>
                  <a:cubicBezTo>
                    <a:pt x="110014" y="332899"/>
                    <a:pt x="126206" y="378619"/>
                    <a:pt x="145256" y="423386"/>
                  </a:cubicBezTo>
                  <a:cubicBezTo>
                    <a:pt x="150019" y="434816"/>
                    <a:pt x="154781" y="445294"/>
                    <a:pt x="159544" y="456724"/>
                  </a:cubicBezTo>
                  <a:cubicBezTo>
                    <a:pt x="165259" y="467201"/>
                    <a:pt x="170021" y="478631"/>
                    <a:pt x="175736" y="489109"/>
                  </a:cubicBezTo>
                  <a:cubicBezTo>
                    <a:pt x="187166" y="511016"/>
                    <a:pt x="200501" y="531019"/>
                    <a:pt x="214789" y="551021"/>
                  </a:cubicBezTo>
                  <a:cubicBezTo>
                    <a:pt x="180499" y="516731"/>
                    <a:pt x="153829" y="472916"/>
                    <a:pt x="132874" y="429101"/>
                  </a:cubicBezTo>
                  <a:cubicBezTo>
                    <a:pt x="110966" y="384334"/>
                    <a:pt x="93821" y="338614"/>
                    <a:pt x="78581" y="291941"/>
                  </a:cubicBezTo>
                  <a:cubicBezTo>
                    <a:pt x="63341" y="245269"/>
                    <a:pt x="50006" y="198596"/>
                    <a:pt x="37624" y="150971"/>
                  </a:cubicBezTo>
                  <a:cubicBezTo>
                    <a:pt x="26194" y="103346"/>
                    <a:pt x="15716" y="5572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 name="Freeform: Shape 19">
              <a:extLst>
                <a:ext uri="{FF2B5EF4-FFF2-40B4-BE49-F238E27FC236}">
                  <a16:creationId xmlns:a16="http://schemas.microsoft.com/office/drawing/2014/main" id="{F7FD1FBE-5B71-4243-875B-975D633AA308}"/>
                </a:ext>
              </a:extLst>
            </p:cNvPr>
            <p:cNvSpPr/>
            <p:nvPr/>
          </p:nvSpPr>
          <p:spPr>
            <a:xfrm>
              <a:off x="12236925" y="7020401"/>
              <a:ext cx="390525" cy="371475"/>
            </a:xfrm>
            <a:custGeom>
              <a:avLst/>
              <a:gdLst>
                <a:gd name="connsiteX0" fmla="*/ 7144 w 390525"/>
                <a:gd name="connsiteY0" fmla="*/ 370046 h 371475"/>
                <a:gd name="connsiteX1" fmla="*/ 108109 w 390525"/>
                <a:gd name="connsiteY1" fmla="*/ 287179 h 371475"/>
                <a:gd name="connsiteX2" fmla="*/ 201454 w 390525"/>
                <a:gd name="connsiteY2" fmla="*/ 195739 h 371475"/>
                <a:gd name="connsiteX3" fmla="*/ 292894 w 390525"/>
                <a:gd name="connsiteY3" fmla="*/ 101441 h 371475"/>
                <a:gd name="connsiteX4" fmla="*/ 385286 w 390525"/>
                <a:gd name="connsiteY4" fmla="*/ 7144 h 371475"/>
                <a:gd name="connsiteX5" fmla="*/ 303372 w 390525"/>
                <a:gd name="connsiteY5" fmla="*/ 110014 h 371475"/>
                <a:gd name="connsiteX6" fmla="*/ 214789 w 390525"/>
                <a:gd name="connsiteY6" fmla="*/ 207169 h 371475"/>
                <a:gd name="connsiteX7" fmla="*/ 117634 w 390525"/>
                <a:gd name="connsiteY7" fmla="*/ 296704 h 371475"/>
                <a:gd name="connsiteX8" fmla="*/ 7144 w 390525"/>
                <a:gd name="connsiteY8" fmla="*/ 370046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371475">
                  <a:moveTo>
                    <a:pt x="7144" y="370046"/>
                  </a:moveTo>
                  <a:cubicBezTo>
                    <a:pt x="43339" y="344329"/>
                    <a:pt x="75724" y="316706"/>
                    <a:pt x="108109" y="287179"/>
                  </a:cubicBezTo>
                  <a:cubicBezTo>
                    <a:pt x="140494" y="257651"/>
                    <a:pt x="170974" y="227171"/>
                    <a:pt x="201454" y="195739"/>
                  </a:cubicBezTo>
                  <a:cubicBezTo>
                    <a:pt x="231934" y="164306"/>
                    <a:pt x="262414" y="132874"/>
                    <a:pt x="292894" y="101441"/>
                  </a:cubicBezTo>
                  <a:cubicBezTo>
                    <a:pt x="323374" y="70009"/>
                    <a:pt x="353854" y="38576"/>
                    <a:pt x="385286" y="7144"/>
                  </a:cubicBezTo>
                  <a:cubicBezTo>
                    <a:pt x="359569" y="42386"/>
                    <a:pt x="331947" y="76676"/>
                    <a:pt x="303372" y="110014"/>
                  </a:cubicBezTo>
                  <a:cubicBezTo>
                    <a:pt x="274797" y="143351"/>
                    <a:pt x="245269" y="175736"/>
                    <a:pt x="214789" y="207169"/>
                  </a:cubicBezTo>
                  <a:cubicBezTo>
                    <a:pt x="184309" y="238601"/>
                    <a:pt x="151924" y="269081"/>
                    <a:pt x="117634" y="296704"/>
                  </a:cubicBezTo>
                  <a:cubicBezTo>
                    <a:pt x="83344" y="325279"/>
                    <a:pt x="47149" y="350996"/>
                    <a:pt x="7144" y="3700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 name="Freeform: Shape 20">
              <a:extLst>
                <a:ext uri="{FF2B5EF4-FFF2-40B4-BE49-F238E27FC236}">
                  <a16:creationId xmlns:a16="http://schemas.microsoft.com/office/drawing/2014/main" id="{6CCEF72C-5370-4BBE-A380-305ACEA716A3}"/>
                </a:ext>
              </a:extLst>
            </p:cNvPr>
            <p:cNvSpPr/>
            <p:nvPr/>
          </p:nvSpPr>
          <p:spPr>
            <a:xfrm>
              <a:off x="12112148" y="7613808"/>
              <a:ext cx="466725" cy="295275"/>
            </a:xfrm>
            <a:custGeom>
              <a:avLst/>
              <a:gdLst>
                <a:gd name="connsiteX0" fmla="*/ 7144 w 466725"/>
                <a:gd name="connsiteY0" fmla="*/ 290989 h 295275"/>
                <a:gd name="connsiteX1" fmla="*/ 126206 w 466725"/>
                <a:gd name="connsiteY1" fmla="*/ 229076 h 295275"/>
                <a:gd name="connsiteX2" fmla="*/ 238601 w 466725"/>
                <a:gd name="connsiteY2" fmla="*/ 155734 h 295275"/>
                <a:gd name="connsiteX3" fmla="*/ 350044 w 466725"/>
                <a:gd name="connsiteY3" fmla="*/ 80486 h 295275"/>
                <a:gd name="connsiteX4" fmla="*/ 463391 w 466725"/>
                <a:gd name="connsiteY4" fmla="*/ 7144 h 295275"/>
                <a:gd name="connsiteX5" fmla="*/ 357664 w 466725"/>
                <a:gd name="connsiteY5" fmla="*/ 91916 h 295275"/>
                <a:gd name="connsiteX6" fmla="*/ 248126 w 466725"/>
                <a:gd name="connsiteY6" fmla="*/ 170974 h 295275"/>
                <a:gd name="connsiteX7" fmla="*/ 132874 w 466725"/>
                <a:gd name="connsiteY7" fmla="*/ 241459 h 295275"/>
                <a:gd name="connsiteX8" fmla="*/ 7144 w 466725"/>
                <a:gd name="connsiteY8" fmla="*/ 290989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295275">
                  <a:moveTo>
                    <a:pt x="7144" y="290989"/>
                  </a:moveTo>
                  <a:cubicBezTo>
                    <a:pt x="49053" y="274796"/>
                    <a:pt x="88106" y="252889"/>
                    <a:pt x="126206" y="229076"/>
                  </a:cubicBezTo>
                  <a:cubicBezTo>
                    <a:pt x="164306" y="205264"/>
                    <a:pt x="201453" y="181451"/>
                    <a:pt x="238601" y="155734"/>
                  </a:cubicBezTo>
                  <a:lnTo>
                    <a:pt x="350044" y="80486"/>
                  </a:lnTo>
                  <a:cubicBezTo>
                    <a:pt x="387191" y="55721"/>
                    <a:pt x="424339" y="30004"/>
                    <a:pt x="463391" y="7144"/>
                  </a:cubicBezTo>
                  <a:cubicBezTo>
                    <a:pt x="429101" y="36671"/>
                    <a:pt x="393859" y="64294"/>
                    <a:pt x="357664" y="91916"/>
                  </a:cubicBezTo>
                  <a:cubicBezTo>
                    <a:pt x="321469" y="119539"/>
                    <a:pt x="285274" y="145256"/>
                    <a:pt x="248126" y="170974"/>
                  </a:cubicBezTo>
                  <a:cubicBezTo>
                    <a:pt x="210978" y="195739"/>
                    <a:pt x="171926" y="220504"/>
                    <a:pt x="132874" y="241459"/>
                  </a:cubicBezTo>
                  <a:cubicBezTo>
                    <a:pt x="93821" y="261461"/>
                    <a:pt x="51911" y="281464"/>
                    <a:pt x="7144" y="29098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2" name="Freeform: Shape 21">
              <a:extLst>
                <a:ext uri="{FF2B5EF4-FFF2-40B4-BE49-F238E27FC236}">
                  <a16:creationId xmlns:a16="http://schemas.microsoft.com/office/drawing/2014/main" id="{94BDEF32-35A7-4AEB-BA56-FC7D19F7B0EF}"/>
                </a:ext>
              </a:extLst>
            </p:cNvPr>
            <p:cNvSpPr/>
            <p:nvPr/>
          </p:nvSpPr>
          <p:spPr>
            <a:xfrm>
              <a:off x="12035948" y="7942421"/>
              <a:ext cx="419100" cy="276225"/>
            </a:xfrm>
            <a:custGeom>
              <a:avLst/>
              <a:gdLst>
                <a:gd name="connsiteX0" fmla="*/ 7144 w 419100"/>
                <a:gd name="connsiteY0" fmla="*/ 277654 h 276225"/>
                <a:gd name="connsiteX1" fmla="*/ 64294 w 419100"/>
                <a:gd name="connsiteY1" fmla="*/ 254794 h 276225"/>
                <a:gd name="connsiteX2" fmla="*/ 90964 w 419100"/>
                <a:gd name="connsiteY2" fmla="*/ 239554 h 276225"/>
                <a:gd name="connsiteX3" fmla="*/ 116681 w 419100"/>
                <a:gd name="connsiteY3" fmla="*/ 223361 h 276225"/>
                <a:gd name="connsiteX4" fmla="*/ 217646 w 419100"/>
                <a:gd name="connsiteY4" fmla="*/ 151924 h 276225"/>
                <a:gd name="connsiteX5" fmla="*/ 317659 w 419100"/>
                <a:gd name="connsiteY5" fmla="*/ 78581 h 276225"/>
                <a:gd name="connsiteX6" fmla="*/ 419576 w 419100"/>
                <a:gd name="connsiteY6" fmla="*/ 7144 h 276225"/>
                <a:gd name="connsiteX7" fmla="*/ 326231 w 419100"/>
                <a:gd name="connsiteY7" fmla="*/ 89059 h 276225"/>
                <a:gd name="connsiteX8" fmla="*/ 228124 w 419100"/>
                <a:gd name="connsiteY8" fmla="*/ 165259 h 276225"/>
                <a:gd name="connsiteX9" fmla="*/ 124301 w 419100"/>
                <a:gd name="connsiteY9" fmla="*/ 233839 h 276225"/>
                <a:gd name="connsiteX10" fmla="*/ 96678 w 419100"/>
                <a:gd name="connsiteY10" fmla="*/ 249079 h 276225"/>
                <a:gd name="connsiteX11" fmla="*/ 68103 w 419100"/>
                <a:gd name="connsiteY11" fmla="*/ 262414 h 276225"/>
                <a:gd name="connsiteX12" fmla="*/ 7144 w 419100"/>
                <a:gd name="connsiteY12" fmla="*/ 27765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100" h="276225">
                  <a:moveTo>
                    <a:pt x="7144" y="277654"/>
                  </a:moveTo>
                  <a:cubicBezTo>
                    <a:pt x="27146" y="273844"/>
                    <a:pt x="46196" y="264319"/>
                    <a:pt x="64294" y="254794"/>
                  </a:cubicBezTo>
                  <a:cubicBezTo>
                    <a:pt x="72866" y="250031"/>
                    <a:pt x="82391" y="245269"/>
                    <a:pt x="90964" y="239554"/>
                  </a:cubicBezTo>
                  <a:cubicBezTo>
                    <a:pt x="99536" y="233839"/>
                    <a:pt x="108109" y="229076"/>
                    <a:pt x="116681" y="223361"/>
                  </a:cubicBezTo>
                  <a:cubicBezTo>
                    <a:pt x="150971" y="200501"/>
                    <a:pt x="184309" y="176689"/>
                    <a:pt x="217646" y="151924"/>
                  </a:cubicBezTo>
                  <a:lnTo>
                    <a:pt x="317659" y="78581"/>
                  </a:lnTo>
                  <a:cubicBezTo>
                    <a:pt x="350996" y="53816"/>
                    <a:pt x="384334" y="30004"/>
                    <a:pt x="419576" y="7144"/>
                  </a:cubicBezTo>
                  <a:cubicBezTo>
                    <a:pt x="389096" y="35719"/>
                    <a:pt x="357664" y="62389"/>
                    <a:pt x="326231" y="89059"/>
                  </a:cubicBezTo>
                  <a:cubicBezTo>
                    <a:pt x="294799" y="115729"/>
                    <a:pt x="261461" y="141446"/>
                    <a:pt x="228124" y="165259"/>
                  </a:cubicBezTo>
                  <a:cubicBezTo>
                    <a:pt x="194786" y="190024"/>
                    <a:pt x="160496" y="212884"/>
                    <a:pt x="124301" y="233839"/>
                  </a:cubicBezTo>
                  <a:cubicBezTo>
                    <a:pt x="115728" y="238601"/>
                    <a:pt x="106203" y="244316"/>
                    <a:pt x="96678" y="249079"/>
                  </a:cubicBezTo>
                  <a:cubicBezTo>
                    <a:pt x="87153" y="253841"/>
                    <a:pt x="77628" y="258604"/>
                    <a:pt x="68103" y="262414"/>
                  </a:cubicBezTo>
                  <a:cubicBezTo>
                    <a:pt x="48101" y="270034"/>
                    <a:pt x="28099" y="277654"/>
                    <a:pt x="7144" y="27765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BCA2C895-66D3-4D4D-8D86-E51534A5D66A}"/>
                </a:ext>
              </a:extLst>
            </p:cNvPr>
            <p:cNvSpPr/>
            <p:nvPr/>
          </p:nvSpPr>
          <p:spPr>
            <a:xfrm>
              <a:off x="11977845" y="8177688"/>
              <a:ext cx="447675" cy="285750"/>
            </a:xfrm>
            <a:custGeom>
              <a:avLst/>
              <a:gdLst>
                <a:gd name="connsiteX0" fmla="*/ 7144 w 447675"/>
                <a:gd name="connsiteY0" fmla="*/ 282416 h 285750"/>
                <a:gd name="connsiteX1" fmla="*/ 125254 w 447675"/>
                <a:gd name="connsiteY1" fmla="*/ 230029 h 285750"/>
                <a:gd name="connsiteX2" fmla="*/ 233839 w 447675"/>
                <a:gd name="connsiteY2" fmla="*/ 160497 h 285750"/>
                <a:gd name="connsiteX3" fmla="*/ 338614 w 447675"/>
                <a:gd name="connsiteY3" fmla="*/ 84296 h 285750"/>
                <a:gd name="connsiteX4" fmla="*/ 443389 w 447675"/>
                <a:gd name="connsiteY4" fmla="*/ 7144 h 285750"/>
                <a:gd name="connsiteX5" fmla="*/ 347186 w 447675"/>
                <a:gd name="connsiteY5" fmla="*/ 94774 h 285750"/>
                <a:gd name="connsiteX6" fmla="*/ 243364 w 447675"/>
                <a:gd name="connsiteY6" fmla="*/ 173831 h 285750"/>
                <a:gd name="connsiteX7" fmla="*/ 130969 w 447675"/>
                <a:gd name="connsiteY7" fmla="*/ 240506 h 285750"/>
                <a:gd name="connsiteX8" fmla="*/ 7144 w 447675"/>
                <a:gd name="connsiteY8" fmla="*/ 28241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85750">
                  <a:moveTo>
                    <a:pt x="7144" y="282416"/>
                  </a:moveTo>
                  <a:cubicBezTo>
                    <a:pt x="49054" y="269081"/>
                    <a:pt x="87154" y="250984"/>
                    <a:pt x="125254" y="230029"/>
                  </a:cubicBezTo>
                  <a:cubicBezTo>
                    <a:pt x="162402" y="209074"/>
                    <a:pt x="198597" y="185261"/>
                    <a:pt x="233839" y="160497"/>
                  </a:cubicBezTo>
                  <a:cubicBezTo>
                    <a:pt x="269081" y="135731"/>
                    <a:pt x="304324" y="110014"/>
                    <a:pt x="338614" y="84296"/>
                  </a:cubicBezTo>
                  <a:cubicBezTo>
                    <a:pt x="372904" y="58579"/>
                    <a:pt x="408147" y="32861"/>
                    <a:pt x="443389" y="7144"/>
                  </a:cubicBezTo>
                  <a:cubicBezTo>
                    <a:pt x="412909" y="37624"/>
                    <a:pt x="380524" y="66199"/>
                    <a:pt x="347186" y="94774"/>
                  </a:cubicBezTo>
                  <a:cubicBezTo>
                    <a:pt x="313849" y="122397"/>
                    <a:pt x="279559" y="149066"/>
                    <a:pt x="243364" y="173831"/>
                  </a:cubicBezTo>
                  <a:cubicBezTo>
                    <a:pt x="207169" y="198597"/>
                    <a:pt x="170022" y="221456"/>
                    <a:pt x="130969" y="240506"/>
                  </a:cubicBezTo>
                  <a:cubicBezTo>
                    <a:pt x="91916" y="260509"/>
                    <a:pt x="50006" y="275749"/>
                    <a:pt x="7144" y="28241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4" name="Freeform: Shape 23">
              <a:extLst>
                <a:ext uri="{FF2B5EF4-FFF2-40B4-BE49-F238E27FC236}">
                  <a16:creationId xmlns:a16="http://schemas.microsoft.com/office/drawing/2014/main" id="{C2D9DF7E-6EBA-44AD-94BD-D71B04419E4B}"/>
                </a:ext>
              </a:extLst>
            </p:cNvPr>
            <p:cNvSpPr/>
            <p:nvPr/>
          </p:nvSpPr>
          <p:spPr>
            <a:xfrm>
              <a:off x="11181555" y="7625238"/>
              <a:ext cx="228600" cy="142875"/>
            </a:xfrm>
            <a:custGeom>
              <a:avLst/>
              <a:gdLst>
                <a:gd name="connsiteX0" fmla="*/ 7144 w 228600"/>
                <a:gd name="connsiteY0" fmla="*/ 7144 h 142875"/>
                <a:gd name="connsiteX1" fmla="*/ 54769 w 228600"/>
                <a:gd name="connsiteY1" fmla="*/ 52864 h 142875"/>
                <a:gd name="connsiteX2" fmla="*/ 108109 w 228600"/>
                <a:gd name="connsiteY2" fmla="*/ 89059 h 142875"/>
                <a:gd name="connsiteX3" fmla="*/ 166211 w 228600"/>
                <a:gd name="connsiteY3" fmla="*/ 118586 h 142875"/>
                <a:gd name="connsiteX4" fmla="*/ 227171 w 228600"/>
                <a:gd name="connsiteY4" fmla="*/ 144304 h 142875"/>
                <a:gd name="connsiteX5" fmla="*/ 161449 w 228600"/>
                <a:gd name="connsiteY5" fmla="*/ 130969 h 142875"/>
                <a:gd name="connsiteX6" fmla="*/ 99536 w 228600"/>
                <a:gd name="connsiteY6" fmla="*/ 104299 h 142875"/>
                <a:gd name="connsiteX7" fmla="*/ 45244 w 228600"/>
                <a:gd name="connsiteY7" fmla="*/ 62389 h 142875"/>
                <a:gd name="connsiteX8" fmla="*/ 7144 w 228600"/>
                <a:gd name="connsiteY8"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7144" y="7144"/>
                  </a:moveTo>
                  <a:cubicBezTo>
                    <a:pt x="22384" y="24289"/>
                    <a:pt x="37624" y="39529"/>
                    <a:pt x="54769" y="52864"/>
                  </a:cubicBezTo>
                  <a:cubicBezTo>
                    <a:pt x="71914" y="66199"/>
                    <a:pt x="89059" y="78581"/>
                    <a:pt x="108109" y="89059"/>
                  </a:cubicBezTo>
                  <a:cubicBezTo>
                    <a:pt x="127159" y="99536"/>
                    <a:pt x="146209" y="109061"/>
                    <a:pt x="166211" y="118586"/>
                  </a:cubicBezTo>
                  <a:cubicBezTo>
                    <a:pt x="186214" y="127159"/>
                    <a:pt x="207169" y="135731"/>
                    <a:pt x="227171" y="144304"/>
                  </a:cubicBezTo>
                  <a:cubicBezTo>
                    <a:pt x="204311" y="142399"/>
                    <a:pt x="182404" y="137636"/>
                    <a:pt x="161449" y="130969"/>
                  </a:cubicBezTo>
                  <a:cubicBezTo>
                    <a:pt x="139541" y="124301"/>
                    <a:pt x="118586" y="115729"/>
                    <a:pt x="99536" y="104299"/>
                  </a:cubicBezTo>
                  <a:cubicBezTo>
                    <a:pt x="79534" y="92869"/>
                    <a:pt x="61436" y="79534"/>
                    <a:pt x="45244" y="62389"/>
                  </a:cubicBezTo>
                  <a:cubicBezTo>
                    <a:pt x="29051" y="46196"/>
                    <a:pt x="15716" y="28099"/>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5" name="Freeform: Shape 24">
              <a:extLst>
                <a:ext uri="{FF2B5EF4-FFF2-40B4-BE49-F238E27FC236}">
                  <a16:creationId xmlns:a16="http://schemas.microsoft.com/office/drawing/2014/main" id="{D61F43B8-0655-4FE1-AE4F-3B7EC32B599D}"/>
                </a:ext>
              </a:extLst>
            </p:cNvPr>
            <p:cNvSpPr/>
            <p:nvPr/>
          </p:nvSpPr>
          <p:spPr>
            <a:xfrm>
              <a:off x="11435873" y="7484268"/>
              <a:ext cx="95250" cy="361950"/>
            </a:xfrm>
            <a:custGeom>
              <a:avLst/>
              <a:gdLst>
                <a:gd name="connsiteX0" fmla="*/ 7144 w 95250"/>
                <a:gd name="connsiteY0" fmla="*/ 359569 h 361950"/>
                <a:gd name="connsiteX1" fmla="*/ 36671 w 95250"/>
                <a:gd name="connsiteY1" fmla="*/ 272891 h 361950"/>
                <a:gd name="connsiteX2" fmla="*/ 60484 w 95250"/>
                <a:gd name="connsiteY2" fmla="*/ 186214 h 361950"/>
                <a:gd name="connsiteX3" fmla="*/ 77628 w 95250"/>
                <a:gd name="connsiteY3" fmla="*/ 97631 h 361950"/>
                <a:gd name="connsiteX4" fmla="*/ 88106 w 95250"/>
                <a:gd name="connsiteY4" fmla="*/ 7144 h 361950"/>
                <a:gd name="connsiteX5" fmla="*/ 90964 w 95250"/>
                <a:gd name="connsiteY5" fmla="*/ 98584 h 361950"/>
                <a:gd name="connsiteX6" fmla="*/ 77628 w 95250"/>
                <a:gd name="connsiteY6" fmla="*/ 190024 h 361950"/>
                <a:gd name="connsiteX7" fmla="*/ 50006 w 95250"/>
                <a:gd name="connsiteY7" fmla="*/ 277654 h 361950"/>
                <a:gd name="connsiteX8" fmla="*/ 7144 w 95250"/>
                <a:gd name="connsiteY8" fmla="*/ 35956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361950">
                  <a:moveTo>
                    <a:pt x="7144" y="359569"/>
                  </a:moveTo>
                  <a:cubicBezTo>
                    <a:pt x="17621" y="330994"/>
                    <a:pt x="27146" y="302419"/>
                    <a:pt x="36671" y="272891"/>
                  </a:cubicBezTo>
                  <a:cubicBezTo>
                    <a:pt x="45244" y="244316"/>
                    <a:pt x="53816" y="214789"/>
                    <a:pt x="60484" y="186214"/>
                  </a:cubicBezTo>
                  <a:cubicBezTo>
                    <a:pt x="67151" y="156686"/>
                    <a:pt x="72866" y="127159"/>
                    <a:pt x="77628" y="97631"/>
                  </a:cubicBezTo>
                  <a:cubicBezTo>
                    <a:pt x="82391" y="68104"/>
                    <a:pt x="85249" y="37624"/>
                    <a:pt x="88106" y="7144"/>
                  </a:cubicBezTo>
                  <a:cubicBezTo>
                    <a:pt x="91916" y="37624"/>
                    <a:pt x="92869" y="68104"/>
                    <a:pt x="90964" y="98584"/>
                  </a:cubicBezTo>
                  <a:cubicBezTo>
                    <a:pt x="89059" y="129064"/>
                    <a:pt x="84296" y="159544"/>
                    <a:pt x="77628" y="190024"/>
                  </a:cubicBezTo>
                  <a:cubicBezTo>
                    <a:pt x="70009" y="219551"/>
                    <a:pt x="61436" y="249079"/>
                    <a:pt x="50006" y="277654"/>
                  </a:cubicBezTo>
                  <a:cubicBezTo>
                    <a:pt x="36671" y="306229"/>
                    <a:pt x="23336" y="333851"/>
                    <a:pt x="7144" y="35956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6" name="Freeform: Shape 25">
              <a:extLst>
                <a:ext uri="{FF2B5EF4-FFF2-40B4-BE49-F238E27FC236}">
                  <a16:creationId xmlns:a16="http://schemas.microsoft.com/office/drawing/2014/main" id="{A1F7842F-75C4-4C1A-80ED-51B6785C02E5}"/>
                </a:ext>
              </a:extLst>
            </p:cNvPr>
            <p:cNvSpPr/>
            <p:nvPr/>
          </p:nvSpPr>
          <p:spPr>
            <a:xfrm>
              <a:off x="11172030" y="7987188"/>
              <a:ext cx="400050" cy="142875"/>
            </a:xfrm>
            <a:custGeom>
              <a:avLst/>
              <a:gdLst>
                <a:gd name="connsiteX0" fmla="*/ 398621 w 400050"/>
                <a:gd name="connsiteY0" fmla="*/ 141446 h 142875"/>
                <a:gd name="connsiteX1" fmla="*/ 293846 w 400050"/>
                <a:gd name="connsiteY1" fmla="*/ 131921 h 142875"/>
                <a:gd name="connsiteX2" fmla="*/ 191929 w 400050"/>
                <a:gd name="connsiteY2" fmla="*/ 105251 h 142875"/>
                <a:gd name="connsiteX3" fmla="*/ 95726 w 400050"/>
                <a:gd name="connsiteY3" fmla="*/ 63341 h 142875"/>
                <a:gd name="connsiteX4" fmla="*/ 7144 w 400050"/>
                <a:gd name="connsiteY4" fmla="*/ 7144 h 142875"/>
                <a:gd name="connsiteX5" fmla="*/ 101441 w 400050"/>
                <a:gd name="connsiteY5" fmla="*/ 50959 h 142875"/>
                <a:gd name="connsiteX6" fmla="*/ 197644 w 400050"/>
                <a:gd name="connsiteY6" fmla="*/ 89059 h 142875"/>
                <a:gd name="connsiteX7" fmla="*/ 296704 w 400050"/>
                <a:gd name="connsiteY7" fmla="*/ 119539 h 142875"/>
                <a:gd name="connsiteX8" fmla="*/ 398621 w 400050"/>
                <a:gd name="connsiteY8" fmla="*/ 14144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142875">
                  <a:moveTo>
                    <a:pt x="398621" y="141446"/>
                  </a:moveTo>
                  <a:cubicBezTo>
                    <a:pt x="363379" y="141446"/>
                    <a:pt x="328136" y="137636"/>
                    <a:pt x="293846" y="131921"/>
                  </a:cubicBezTo>
                  <a:cubicBezTo>
                    <a:pt x="259556" y="125254"/>
                    <a:pt x="225266" y="116681"/>
                    <a:pt x="191929" y="105251"/>
                  </a:cubicBezTo>
                  <a:cubicBezTo>
                    <a:pt x="158591" y="93821"/>
                    <a:pt x="126206" y="79534"/>
                    <a:pt x="95726" y="63341"/>
                  </a:cubicBezTo>
                  <a:cubicBezTo>
                    <a:pt x="64294" y="47149"/>
                    <a:pt x="34766" y="28099"/>
                    <a:pt x="7144" y="7144"/>
                  </a:cubicBezTo>
                  <a:cubicBezTo>
                    <a:pt x="38576" y="22384"/>
                    <a:pt x="70009" y="37624"/>
                    <a:pt x="101441" y="50959"/>
                  </a:cubicBezTo>
                  <a:cubicBezTo>
                    <a:pt x="132874" y="64294"/>
                    <a:pt x="165259" y="77629"/>
                    <a:pt x="197644" y="89059"/>
                  </a:cubicBezTo>
                  <a:cubicBezTo>
                    <a:pt x="230029" y="100489"/>
                    <a:pt x="263366" y="110014"/>
                    <a:pt x="296704" y="119539"/>
                  </a:cubicBezTo>
                  <a:cubicBezTo>
                    <a:pt x="330041" y="128111"/>
                    <a:pt x="364331" y="134779"/>
                    <a:pt x="398621" y="1414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7" name="Freeform: Shape 26">
              <a:extLst>
                <a:ext uri="{FF2B5EF4-FFF2-40B4-BE49-F238E27FC236}">
                  <a16:creationId xmlns:a16="http://schemas.microsoft.com/office/drawing/2014/main" id="{1C3D06BE-5362-41E1-9797-29A971DCCFC0}"/>
                </a:ext>
              </a:extLst>
            </p:cNvPr>
            <p:cNvSpPr/>
            <p:nvPr/>
          </p:nvSpPr>
          <p:spPr>
            <a:xfrm>
              <a:off x="11623515" y="7792878"/>
              <a:ext cx="85725" cy="476250"/>
            </a:xfrm>
            <a:custGeom>
              <a:avLst/>
              <a:gdLst>
                <a:gd name="connsiteX0" fmla="*/ 7144 w 85725"/>
                <a:gd name="connsiteY0" fmla="*/ 469106 h 476250"/>
                <a:gd name="connsiteX1" fmla="*/ 36671 w 85725"/>
                <a:gd name="connsiteY1" fmla="*/ 355759 h 476250"/>
                <a:gd name="connsiteX2" fmla="*/ 56673 w 85725"/>
                <a:gd name="connsiteY2" fmla="*/ 240506 h 476250"/>
                <a:gd name="connsiteX3" fmla="*/ 68103 w 85725"/>
                <a:gd name="connsiteY3" fmla="*/ 124301 h 476250"/>
                <a:gd name="connsiteX4" fmla="*/ 75723 w 85725"/>
                <a:gd name="connsiteY4" fmla="*/ 7144 h 476250"/>
                <a:gd name="connsiteX5" fmla="*/ 81439 w 85725"/>
                <a:gd name="connsiteY5" fmla="*/ 125254 h 476250"/>
                <a:gd name="connsiteX6" fmla="*/ 72866 w 85725"/>
                <a:gd name="connsiteY6" fmla="*/ 243364 h 476250"/>
                <a:gd name="connsiteX7" fmla="*/ 49053 w 85725"/>
                <a:gd name="connsiteY7" fmla="*/ 359569 h 476250"/>
                <a:gd name="connsiteX8" fmla="*/ 7144 w 85725"/>
                <a:gd name="connsiteY8" fmla="*/ 469106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476250">
                  <a:moveTo>
                    <a:pt x="7144" y="469106"/>
                  </a:moveTo>
                  <a:cubicBezTo>
                    <a:pt x="18573" y="431006"/>
                    <a:pt x="28098" y="393859"/>
                    <a:pt x="36671" y="355759"/>
                  </a:cubicBezTo>
                  <a:cubicBezTo>
                    <a:pt x="44291" y="317659"/>
                    <a:pt x="50959" y="279559"/>
                    <a:pt x="56673" y="240506"/>
                  </a:cubicBezTo>
                  <a:cubicBezTo>
                    <a:pt x="62389" y="201454"/>
                    <a:pt x="65246" y="163354"/>
                    <a:pt x="68103" y="124301"/>
                  </a:cubicBezTo>
                  <a:cubicBezTo>
                    <a:pt x="70961" y="85249"/>
                    <a:pt x="72866" y="46196"/>
                    <a:pt x="75723" y="7144"/>
                  </a:cubicBezTo>
                  <a:cubicBezTo>
                    <a:pt x="80486" y="46196"/>
                    <a:pt x="82391" y="86201"/>
                    <a:pt x="81439" y="125254"/>
                  </a:cubicBezTo>
                  <a:cubicBezTo>
                    <a:pt x="81439" y="164306"/>
                    <a:pt x="78581" y="204311"/>
                    <a:pt x="72866" y="243364"/>
                  </a:cubicBezTo>
                  <a:cubicBezTo>
                    <a:pt x="67151" y="282416"/>
                    <a:pt x="60484" y="321469"/>
                    <a:pt x="49053" y="359569"/>
                  </a:cubicBezTo>
                  <a:cubicBezTo>
                    <a:pt x="38576" y="396716"/>
                    <a:pt x="25241" y="433864"/>
                    <a:pt x="7144" y="46910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8" name="Freeform: Shape 27">
              <a:extLst>
                <a:ext uri="{FF2B5EF4-FFF2-40B4-BE49-F238E27FC236}">
                  <a16:creationId xmlns:a16="http://schemas.microsoft.com/office/drawing/2014/main" id="{BD44C518-2270-4DA3-A859-852E922EAD3C}"/>
                </a:ext>
              </a:extLst>
            </p:cNvPr>
            <p:cNvSpPr/>
            <p:nvPr/>
          </p:nvSpPr>
          <p:spPr>
            <a:xfrm>
              <a:off x="11365388" y="8324373"/>
              <a:ext cx="342900" cy="114300"/>
            </a:xfrm>
            <a:custGeom>
              <a:avLst/>
              <a:gdLst>
                <a:gd name="connsiteX0" fmla="*/ 344329 w 342900"/>
                <a:gd name="connsiteY0" fmla="*/ 111919 h 114300"/>
                <a:gd name="connsiteX1" fmla="*/ 253841 w 342900"/>
                <a:gd name="connsiteY1" fmla="*/ 112871 h 114300"/>
                <a:gd name="connsiteX2" fmla="*/ 166211 w 342900"/>
                <a:gd name="connsiteY2" fmla="*/ 91916 h 114300"/>
                <a:gd name="connsiteX3" fmla="*/ 83344 w 342900"/>
                <a:gd name="connsiteY3" fmla="*/ 55721 h 114300"/>
                <a:gd name="connsiteX4" fmla="*/ 7144 w 342900"/>
                <a:gd name="connsiteY4" fmla="*/ 7144 h 114300"/>
                <a:gd name="connsiteX5" fmla="*/ 89059 w 342900"/>
                <a:gd name="connsiteY5" fmla="*/ 43339 h 114300"/>
                <a:gd name="connsiteX6" fmla="*/ 170974 w 342900"/>
                <a:gd name="connsiteY6" fmla="*/ 75724 h 114300"/>
                <a:gd name="connsiteX7" fmla="*/ 255747 w 342900"/>
                <a:gd name="connsiteY7" fmla="*/ 99536 h 114300"/>
                <a:gd name="connsiteX8" fmla="*/ 344329 w 342900"/>
                <a:gd name="connsiteY8" fmla="*/ 11191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14300">
                  <a:moveTo>
                    <a:pt x="344329" y="111919"/>
                  </a:moveTo>
                  <a:cubicBezTo>
                    <a:pt x="314801" y="116681"/>
                    <a:pt x="284322" y="116681"/>
                    <a:pt x="253841" y="112871"/>
                  </a:cubicBezTo>
                  <a:cubicBezTo>
                    <a:pt x="223361" y="109061"/>
                    <a:pt x="194786" y="101441"/>
                    <a:pt x="166211" y="91916"/>
                  </a:cubicBezTo>
                  <a:cubicBezTo>
                    <a:pt x="137636" y="81439"/>
                    <a:pt x="110014" y="70009"/>
                    <a:pt x="83344" y="55721"/>
                  </a:cubicBezTo>
                  <a:cubicBezTo>
                    <a:pt x="56674" y="41434"/>
                    <a:pt x="30956" y="25241"/>
                    <a:pt x="7144" y="7144"/>
                  </a:cubicBezTo>
                  <a:lnTo>
                    <a:pt x="89059" y="43339"/>
                  </a:lnTo>
                  <a:cubicBezTo>
                    <a:pt x="116681" y="54769"/>
                    <a:pt x="143351" y="66199"/>
                    <a:pt x="170974" y="75724"/>
                  </a:cubicBezTo>
                  <a:cubicBezTo>
                    <a:pt x="198597" y="85249"/>
                    <a:pt x="227172" y="93821"/>
                    <a:pt x="255747" y="99536"/>
                  </a:cubicBezTo>
                  <a:cubicBezTo>
                    <a:pt x="284322" y="106203"/>
                    <a:pt x="313849" y="110014"/>
                    <a:pt x="344329" y="11191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9" name="Freeform: Shape 28">
              <a:extLst>
                <a:ext uri="{FF2B5EF4-FFF2-40B4-BE49-F238E27FC236}">
                  <a16:creationId xmlns:a16="http://schemas.microsoft.com/office/drawing/2014/main" id="{602C2563-32B2-4FDD-892F-56345B27A1E6}"/>
                </a:ext>
              </a:extLst>
            </p:cNvPr>
            <p:cNvSpPr/>
            <p:nvPr/>
          </p:nvSpPr>
          <p:spPr>
            <a:xfrm>
              <a:off x="11095830" y="8927306"/>
              <a:ext cx="1257300" cy="714375"/>
            </a:xfrm>
            <a:custGeom>
              <a:avLst/>
              <a:gdLst>
                <a:gd name="connsiteX0" fmla="*/ 1253967 w 1257300"/>
                <a:gd name="connsiteY0" fmla="*/ 7144 h 714375"/>
                <a:gd name="connsiteX1" fmla="*/ 1109186 w 1257300"/>
                <a:gd name="connsiteY1" fmla="*/ 709136 h 714375"/>
                <a:gd name="connsiteX2" fmla="*/ 200501 w 1257300"/>
                <a:gd name="connsiteY2" fmla="*/ 709136 h 714375"/>
                <a:gd name="connsiteX3" fmla="*/ 7144 w 12573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1257300" h="714375">
                  <a:moveTo>
                    <a:pt x="1253967" y="7144"/>
                  </a:moveTo>
                  <a:lnTo>
                    <a:pt x="1109186" y="709136"/>
                  </a:lnTo>
                  <a:lnTo>
                    <a:pt x="200501" y="709136"/>
                  </a:lnTo>
                  <a:lnTo>
                    <a:pt x="7144" y="7144"/>
                  </a:lnTo>
                  <a:close/>
                </a:path>
              </a:pathLst>
            </a:custGeom>
            <a:solidFill>
              <a:srgbClr val="0727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0" name="Freeform: Shape 29">
              <a:extLst>
                <a:ext uri="{FF2B5EF4-FFF2-40B4-BE49-F238E27FC236}">
                  <a16:creationId xmlns:a16="http://schemas.microsoft.com/office/drawing/2014/main" id="{74F0D7DD-F52A-4192-B088-F302260994CB}"/>
                </a:ext>
              </a:extLst>
            </p:cNvPr>
            <p:cNvSpPr/>
            <p:nvPr/>
          </p:nvSpPr>
          <p:spPr>
            <a:xfrm>
              <a:off x="12128340" y="8927306"/>
              <a:ext cx="228600" cy="714375"/>
            </a:xfrm>
            <a:custGeom>
              <a:avLst/>
              <a:gdLst>
                <a:gd name="connsiteX0" fmla="*/ 221456 w 228600"/>
                <a:gd name="connsiteY0" fmla="*/ 7144 h 714375"/>
                <a:gd name="connsiteX1" fmla="*/ 76676 w 228600"/>
                <a:gd name="connsiteY1" fmla="*/ 709136 h 714375"/>
                <a:gd name="connsiteX2" fmla="*/ 7144 w 228600"/>
                <a:gd name="connsiteY2" fmla="*/ 709136 h 714375"/>
                <a:gd name="connsiteX3" fmla="*/ 150019 w 2286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228600" h="714375">
                  <a:moveTo>
                    <a:pt x="221456" y="7144"/>
                  </a:moveTo>
                  <a:lnTo>
                    <a:pt x="76676" y="709136"/>
                  </a:lnTo>
                  <a:lnTo>
                    <a:pt x="7144" y="709136"/>
                  </a:lnTo>
                  <a:lnTo>
                    <a:pt x="150019" y="7144"/>
                  </a:lnTo>
                  <a:close/>
                </a:path>
              </a:pathLst>
            </a:custGeom>
            <a:solidFill>
              <a:srgbClr val="031C3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FC4584D9-031C-4809-963F-26056898CB41}"/>
              </a:ext>
            </a:extLst>
          </p:cNvPr>
          <p:cNvGrpSpPr/>
          <p:nvPr/>
        </p:nvGrpSpPr>
        <p:grpSpPr>
          <a:xfrm>
            <a:off x="6918294" y="3636168"/>
            <a:ext cx="1493520" cy="5534978"/>
            <a:chOff x="13852365" y="3636168"/>
            <a:chExt cx="1493520" cy="5534978"/>
          </a:xfrm>
        </p:grpSpPr>
        <p:sp>
          <p:nvSpPr>
            <p:cNvPr id="31" name="Freeform: Shape 30">
              <a:extLst>
                <a:ext uri="{FF2B5EF4-FFF2-40B4-BE49-F238E27FC236}">
                  <a16:creationId xmlns:a16="http://schemas.microsoft.com/office/drawing/2014/main" id="{6504E3A6-811B-4662-B75E-A33B01EA42E0}"/>
                </a:ext>
              </a:extLst>
            </p:cNvPr>
            <p:cNvSpPr/>
            <p:nvPr/>
          </p:nvSpPr>
          <p:spPr>
            <a:xfrm>
              <a:off x="14783910" y="3679983"/>
              <a:ext cx="561975" cy="5486400"/>
            </a:xfrm>
            <a:custGeom>
              <a:avLst/>
              <a:gdLst>
                <a:gd name="connsiteX0" fmla="*/ 561499 w 561975"/>
                <a:gd name="connsiteY0" fmla="*/ 1052989 h 5486400"/>
                <a:gd name="connsiteX1" fmla="*/ 561499 w 561975"/>
                <a:gd name="connsiteY1" fmla="*/ 5487829 h 5486400"/>
                <a:gd name="connsiteX2" fmla="*/ 393859 w 561975"/>
                <a:gd name="connsiteY2" fmla="*/ 5487829 h 5486400"/>
                <a:gd name="connsiteX3" fmla="*/ 393859 w 561975"/>
                <a:gd name="connsiteY3" fmla="*/ 959644 h 5486400"/>
                <a:gd name="connsiteX4" fmla="*/ 265271 w 561975"/>
                <a:gd name="connsiteY4" fmla="*/ 391954 h 5486400"/>
                <a:gd name="connsiteX5" fmla="*/ 7144 w 561975"/>
                <a:gd name="connsiteY5" fmla="*/ 7144 h 5486400"/>
                <a:gd name="connsiteX6" fmla="*/ 102394 w 561975"/>
                <a:gd name="connsiteY6" fmla="*/ 71914 h 5486400"/>
                <a:gd name="connsiteX7" fmla="*/ 443389 w 561975"/>
                <a:gd name="connsiteY7" fmla="*/ 531019 h 5486400"/>
                <a:gd name="connsiteX8" fmla="*/ 561499 w 561975"/>
                <a:gd name="connsiteY8" fmla="*/ 1052989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486400">
                  <a:moveTo>
                    <a:pt x="561499" y="1052989"/>
                  </a:moveTo>
                  <a:lnTo>
                    <a:pt x="561499" y="5487829"/>
                  </a:lnTo>
                  <a:lnTo>
                    <a:pt x="393859" y="5487829"/>
                  </a:lnTo>
                  <a:lnTo>
                    <a:pt x="393859" y="959644"/>
                  </a:lnTo>
                  <a:cubicBezTo>
                    <a:pt x="393859" y="764381"/>
                    <a:pt x="350044" y="571976"/>
                    <a:pt x="265271" y="391954"/>
                  </a:cubicBezTo>
                  <a:cubicBezTo>
                    <a:pt x="201453" y="255746"/>
                    <a:pt x="114776" y="126206"/>
                    <a:pt x="7144" y="7144"/>
                  </a:cubicBezTo>
                  <a:cubicBezTo>
                    <a:pt x="41434" y="24289"/>
                    <a:pt x="73819" y="45244"/>
                    <a:pt x="102394" y="71914"/>
                  </a:cubicBezTo>
                  <a:cubicBezTo>
                    <a:pt x="250984" y="209074"/>
                    <a:pt x="365284" y="364331"/>
                    <a:pt x="443389" y="531019"/>
                  </a:cubicBezTo>
                  <a:cubicBezTo>
                    <a:pt x="521493" y="697706"/>
                    <a:pt x="561499" y="873919"/>
                    <a:pt x="561499" y="1052989"/>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2" name="Freeform: Shape 31">
              <a:extLst>
                <a:ext uri="{FF2B5EF4-FFF2-40B4-BE49-F238E27FC236}">
                  <a16:creationId xmlns:a16="http://schemas.microsoft.com/office/drawing/2014/main" id="{BEB1811E-0F2B-4ED5-9F06-DD47B972972B}"/>
                </a:ext>
              </a:extLst>
            </p:cNvPr>
            <p:cNvSpPr/>
            <p:nvPr/>
          </p:nvSpPr>
          <p:spPr>
            <a:xfrm>
              <a:off x="13852365" y="3636168"/>
              <a:ext cx="1323975" cy="5534025"/>
            </a:xfrm>
            <a:custGeom>
              <a:avLst/>
              <a:gdLst>
                <a:gd name="connsiteX0" fmla="*/ 1325404 w 1323975"/>
                <a:gd name="connsiteY0" fmla="*/ 1003459 h 5534025"/>
                <a:gd name="connsiteX1" fmla="*/ 1325404 w 1323975"/>
                <a:gd name="connsiteY1" fmla="*/ 5531644 h 5534025"/>
                <a:gd name="connsiteX2" fmla="*/ 7144 w 1323975"/>
                <a:gd name="connsiteY2" fmla="*/ 5531644 h 5534025"/>
                <a:gd name="connsiteX3" fmla="*/ 7144 w 1323975"/>
                <a:gd name="connsiteY3" fmla="*/ 1096804 h 5534025"/>
                <a:gd name="connsiteX4" fmla="*/ 466248 w 1323975"/>
                <a:gd name="connsiteY4" fmla="*/ 115729 h 5534025"/>
                <a:gd name="connsiteX5" fmla="*/ 750094 w 1323975"/>
                <a:gd name="connsiteY5" fmla="*/ 7144 h 5534025"/>
                <a:gd name="connsiteX6" fmla="*/ 938689 w 1323975"/>
                <a:gd name="connsiteY6" fmla="*/ 50006 h 5534025"/>
                <a:gd name="connsiteX7" fmla="*/ 1196816 w 1323975"/>
                <a:gd name="connsiteY7" fmla="*/ 434816 h 5534025"/>
                <a:gd name="connsiteX8" fmla="*/ 1325404 w 1323975"/>
                <a:gd name="connsiteY8" fmla="*/ 100345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3975" h="5534025">
                  <a:moveTo>
                    <a:pt x="1325404" y="1003459"/>
                  </a:moveTo>
                  <a:lnTo>
                    <a:pt x="1325404" y="5531644"/>
                  </a:lnTo>
                  <a:lnTo>
                    <a:pt x="7144" y="5531644"/>
                  </a:lnTo>
                  <a:lnTo>
                    <a:pt x="7144" y="1096804"/>
                  </a:lnTo>
                  <a:cubicBezTo>
                    <a:pt x="7144" y="737711"/>
                    <a:pt x="170021" y="390049"/>
                    <a:pt x="466248" y="115729"/>
                  </a:cubicBezTo>
                  <a:cubicBezTo>
                    <a:pt x="544353" y="43339"/>
                    <a:pt x="647223" y="7144"/>
                    <a:pt x="750094" y="7144"/>
                  </a:cubicBezTo>
                  <a:cubicBezTo>
                    <a:pt x="814864" y="7144"/>
                    <a:pt x="879634" y="21431"/>
                    <a:pt x="938689" y="50006"/>
                  </a:cubicBezTo>
                  <a:cubicBezTo>
                    <a:pt x="1046321" y="169069"/>
                    <a:pt x="1132998" y="298609"/>
                    <a:pt x="1196816" y="434816"/>
                  </a:cubicBezTo>
                  <a:cubicBezTo>
                    <a:pt x="1280636" y="616744"/>
                    <a:pt x="1325404" y="808196"/>
                    <a:pt x="1325404" y="1003459"/>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3" name="Freeform: Shape 32">
              <a:extLst>
                <a:ext uri="{FF2B5EF4-FFF2-40B4-BE49-F238E27FC236}">
                  <a16:creationId xmlns:a16="http://schemas.microsoft.com/office/drawing/2014/main" id="{F8DECE12-97DF-4096-B0A6-6DF78E2167AD}"/>
                </a:ext>
              </a:extLst>
            </p:cNvPr>
            <p:cNvSpPr/>
            <p:nvPr/>
          </p:nvSpPr>
          <p:spPr>
            <a:xfrm>
              <a:off x="14035245" y="3637121"/>
              <a:ext cx="561975" cy="5534025"/>
            </a:xfrm>
            <a:custGeom>
              <a:avLst/>
              <a:gdLst>
                <a:gd name="connsiteX0" fmla="*/ 7144 w 561975"/>
                <a:gd name="connsiteY0" fmla="*/ 1052989 h 5534025"/>
                <a:gd name="connsiteX1" fmla="*/ 7144 w 561975"/>
                <a:gd name="connsiteY1" fmla="*/ 5530691 h 5534025"/>
                <a:gd name="connsiteX2" fmla="*/ 174784 w 561975"/>
                <a:gd name="connsiteY2" fmla="*/ 5530691 h 5534025"/>
                <a:gd name="connsiteX3" fmla="*/ 174784 w 561975"/>
                <a:gd name="connsiteY3" fmla="*/ 959644 h 5534025"/>
                <a:gd name="connsiteX4" fmla="*/ 303372 w 561975"/>
                <a:gd name="connsiteY4" fmla="*/ 391954 h 5534025"/>
                <a:gd name="connsiteX5" fmla="*/ 561499 w 561975"/>
                <a:gd name="connsiteY5" fmla="*/ 7144 h 5534025"/>
                <a:gd name="connsiteX6" fmla="*/ 466249 w 561975"/>
                <a:gd name="connsiteY6" fmla="*/ 71914 h 5534025"/>
                <a:gd name="connsiteX7" fmla="*/ 125254 w 561975"/>
                <a:gd name="connsiteY7" fmla="*/ 530066 h 5534025"/>
                <a:gd name="connsiteX8" fmla="*/ 7144 w 561975"/>
                <a:gd name="connsiteY8" fmla="*/ 105298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534025">
                  <a:moveTo>
                    <a:pt x="7144" y="1052989"/>
                  </a:moveTo>
                  <a:lnTo>
                    <a:pt x="7144" y="5530691"/>
                  </a:lnTo>
                  <a:lnTo>
                    <a:pt x="174784" y="5530691"/>
                  </a:lnTo>
                  <a:lnTo>
                    <a:pt x="174784" y="959644"/>
                  </a:lnTo>
                  <a:cubicBezTo>
                    <a:pt x="174784" y="764381"/>
                    <a:pt x="218599" y="571976"/>
                    <a:pt x="303372" y="391954"/>
                  </a:cubicBezTo>
                  <a:cubicBezTo>
                    <a:pt x="367189" y="255746"/>
                    <a:pt x="453866" y="126206"/>
                    <a:pt x="561499" y="7144"/>
                  </a:cubicBezTo>
                  <a:cubicBezTo>
                    <a:pt x="527209" y="24289"/>
                    <a:pt x="494824" y="45244"/>
                    <a:pt x="466249" y="71914"/>
                  </a:cubicBezTo>
                  <a:cubicBezTo>
                    <a:pt x="318611" y="209074"/>
                    <a:pt x="203359" y="364331"/>
                    <a:pt x="125254" y="530066"/>
                  </a:cubicBezTo>
                  <a:cubicBezTo>
                    <a:pt x="48102" y="696754"/>
                    <a:pt x="7144" y="872966"/>
                    <a:pt x="7144" y="105298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C54485DF-4D11-45F0-AFCF-D5F601C037F7}"/>
              </a:ext>
            </a:extLst>
          </p:cNvPr>
          <p:cNvGrpSpPr/>
          <p:nvPr/>
        </p:nvGrpSpPr>
        <p:grpSpPr>
          <a:xfrm>
            <a:off x="6254958" y="6111716"/>
            <a:ext cx="981075" cy="3554730"/>
            <a:chOff x="13189029" y="6111716"/>
            <a:chExt cx="981075" cy="3554730"/>
          </a:xfrm>
        </p:grpSpPr>
        <p:sp>
          <p:nvSpPr>
            <p:cNvPr id="34" name="Freeform: Shape 33">
              <a:extLst>
                <a:ext uri="{FF2B5EF4-FFF2-40B4-BE49-F238E27FC236}">
                  <a16:creationId xmlns:a16="http://schemas.microsoft.com/office/drawing/2014/main" id="{354654BA-4690-4722-A9CD-2A22105E8C8C}"/>
                </a:ext>
              </a:extLst>
            </p:cNvPr>
            <p:cNvSpPr/>
            <p:nvPr/>
          </p:nvSpPr>
          <p:spPr>
            <a:xfrm>
              <a:off x="13346588" y="6111716"/>
              <a:ext cx="666750" cy="3400425"/>
            </a:xfrm>
            <a:custGeom>
              <a:avLst/>
              <a:gdLst>
                <a:gd name="connsiteX0" fmla="*/ 662464 w 666750"/>
                <a:gd name="connsiteY0" fmla="*/ 488156 h 3400425"/>
                <a:gd name="connsiteX1" fmla="*/ 662464 w 666750"/>
                <a:gd name="connsiteY1" fmla="*/ 3374232 h 3400425"/>
                <a:gd name="connsiteX2" fmla="*/ 642461 w 666750"/>
                <a:gd name="connsiteY2" fmla="*/ 3394234 h 3400425"/>
                <a:gd name="connsiteX3" fmla="*/ 27147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1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1" y="3394234"/>
                  </a:cubicBezTo>
                  <a:lnTo>
                    <a:pt x="27147"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1" y="7144"/>
                  </a:cubicBezTo>
                  <a:cubicBezTo>
                    <a:pt x="362426" y="7144"/>
                    <a:pt x="391001" y="13811"/>
                    <a:pt x="416719" y="26194"/>
                  </a:cubicBezTo>
                  <a:cubicBezTo>
                    <a:pt x="431959" y="33814"/>
                    <a:pt x="446247" y="43339"/>
                    <a:pt x="458629" y="54769"/>
                  </a:cubicBezTo>
                  <a:cubicBezTo>
                    <a:pt x="524351" y="115729"/>
                    <a:pt x="574834" y="184309"/>
                    <a:pt x="609124" y="256699"/>
                  </a:cubicBezTo>
                  <a:cubicBezTo>
                    <a:pt x="610076"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5" name="Freeform: Shape 34">
              <a:extLst>
                <a:ext uri="{FF2B5EF4-FFF2-40B4-BE49-F238E27FC236}">
                  <a16:creationId xmlns:a16="http://schemas.microsoft.com/office/drawing/2014/main" id="{FC6B6499-74E8-47C7-B004-C42F469DFB4B}"/>
                </a:ext>
              </a:extLst>
            </p:cNvPr>
            <p:cNvSpPr/>
            <p:nvPr/>
          </p:nvSpPr>
          <p:spPr>
            <a:xfrm>
              <a:off x="13397070" y="6112668"/>
              <a:ext cx="561975" cy="266700"/>
            </a:xfrm>
            <a:custGeom>
              <a:avLst/>
              <a:gdLst>
                <a:gd name="connsiteX0" fmla="*/ 562452 w 561975"/>
                <a:gd name="connsiteY0" fmla="*/ 262414 h 266700"/>
                <a:gd name="connsiteX1" fmla="*/ 7144 w 561975"/>
                <a:gd name="connsiteY1" fmla="*/ 262414 h 266700"/>
                <a:gd name="connsiteX2" fmla="*/ 159544 w 561975"/>
                <a:gd name="connsiteY2" fmla="*/ 54769 h 266700"/>
                <a:gd name="connsiteX3" fmla="*/ 284322 w 561975"/>
                <a:gd name="connsiteY3" fmla="*/ 7144 h 266700"/>
                <a:gd name="connsiteX4" fmla="*/ 367189 w 561975"/>
                <a:gd name="connsiteY4" fmla="*/ 26194 h 266700"/>
                <a:gd name="connsiteX5" fmla="*/ 409099 w 561975"/>
                <a:gd name="connsiteY5" fmla="*/ 54769 h 266700"/>
                <a:gd name="connsiteX6" fmla="*/ 562452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2" y="262414"/>
                  </a:moveTo>
                  <a:lnTo>
                    <a:pt x="7144" y="262414"/>
                  </a:lnTo>
                  <a:cubicBezTo>
                    <a:pt x="41434" y="187166"/>
                    <a:pt x="92869" y="116681"/>
                    <a:pt x="159544" y="54769"/>
                  </a:cubicBezTo>
                  <a:cubicBezTo>
                    <a:pt x="193834" y="23336"/>
                    <a:pt x="239554" y="7144"/>
                    <a:pt x="284322" y="7144"/>
                  </a:cubicBezTo>
                  <a:cubicBezTo>
                    <a:pt x="312897" y="7144"/>
                    <a:pt x="341472" y="13811"/>
                    <a:pt x="367189" y="26194"/>
                  </a:cubicBezTo>
                  <a:cubicBezTo>
                    <a:pt x="382429" y="33814"/>
                    <a:pt x="396716" y="43339"/>
                    <a:pt x="409099" y="54769"/>
                  </a:cubicBezTo>
                  <a:cubicBezTo>
                    <a:pt x="476727" y="116681"/>
                    <a:pt x="528161" y="187166"/>
                    <a:pt x="562452"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6" name="Freeform: Shape 35">
              <a:extLst>
                <a:ext uri="{FF2B5EF4-FFF2-40B4-BE49-F238E27FC236}">
                  <a16:creationId xmlns:a16="http://schemas.microsoft.com/office/drawing/2014/main" id="{3142B725-B12D-4C7F-854A-F109ED02A196}"/>
                </a:ext>
              </a:extLst>
            </p:cNvPr>
            <p:cNvSpPr/>
            <p:nvPr/>
          </p:nvSpPr>
          <p:spPr>
            <a:xfrm>
              <a:off x="13189029"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2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5" y="29052"/>
                    <a:pt x="900033" y="62389"/>
                  </a:cubicBezTo>
                  <a:lnTo>
                    <a:pt x="927655" y="126206"/>
                  </a:lnTo>
                  <a:lnTo>
                    <a:pt x="972422" y="229077"/>
                  </a:lnTo>
                  <a:cubicBezTo>
                    <a:pt x="988615" y="261461"/>
                    <a:pt x="963850"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7" name="Freeform: Shape 36">
              <a:extLst>
                <a:ext uri="{FF2B5EF4-FFF2-40B4-BE49-F238E27FC236}">
                  <a16:creationId xmlns:a16="http://schemas.microsoft.com/office/drawing/2014/main" id="{85280B5B-EE68-4ECE-9969-0FE6AE41A8AC}"/>
                </a:ext>
              </a:extLst>
            </p:cNvPr>
            <p:cNvSpPr/>
            <p:nvPr/>
          </p:nvSpPr>
          <p:spPr>
            <a:xfrm>
              <a:off x="13238003"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1"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38" name="Freeform: Shape 37">
              <a:extLst>
                <a:ext uri="{FF2B5EF4-FFF2-40B4-BE49-F238E27FC236}">
                  <a16:creationId xmlns:a16="http://schemas.microsoft.com/office/drawing/2014/main" id="{6B4A1C42-1490-40EC-A8BE-4E517453477E}"/>
                </a:ext>
              </a:extLst>
            </p:cNvPr>
            <p:cNvSpPr/>
            <p:nvPr/>
          </p:nvSpPr>
          <p:spPr>
            <a:xfrm>
              <a:off x="13478033" y="7018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9 w 104775"/>
                <a:gd name="connsiteY6" fmla="*/ 53816 h 1609725"/>
                <a:gd name="connsiteX7" fmla="*/ 100489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9" y="1609249"/>
                    <a:pt x="7144" y="1588294"/>
                    <a:pt x="7144" y="1562576"/>
                  </a:cubicBezTo>
                  <a:lnTo>
                    <a:pt x="7144" y="53816"/>
                  </a:lnTo>
                  <a:cubicBezTo>
                    <a:pt x="7144" y="28099"/>
                    <a:pt x="28099" y="7144"/>
                    <a:pt x="53816" y="7144"/>
                  </a:cubicBezTo>
                  <a:lnTo>
                    <a:pt x="53816" y="7144"/>
                  </a:lnTo>
                  <a:cubicBezTo>
                    <a:pt x="79534" y="7144"/>
                    <a:pt x="100489" y="28099"/>
                    <a:pt x="100489" y="53816"/>
                  </a:cubicBezTo>
                  <a:lnTo>
                    <a:pt x="100489" y="1562576"/>
                  </a:lnTo>
                  <a:cubicBezTo>
                    <a:pt x="100489"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0E5C3B65-08F8-490F-AC9B-006EE349A17B}"/>
              </a:ext>
            </a:extLst>
          </p:cNvPr>
          <p:cNvGrpSpPr/>
          <p:nvPr/>
        </p:nvGrpSpPr>
        <p:grpSpPr>
          <a:xfrm>
            <a:off x="8096140" y="6111716"/>
            <a:ext cx="981075" cy="3554730"/>
            <a:chOff x="15030211" y="6111716"/>
            <a:chExt cx="981075" cy="3554730"/>
          </a:xfrm>
        </p:grpSpPr>
        <p:sp>
          <p:nvSpPr>
            <p:cNvPr id="39" name="Freeform: Shape 38">
              <a:extLst>
                <a:ext uri="{FF2B5EF4-FFF2-40B4-BE49-F238E27FC236}">
                  <a16:creationId xmlns:a16="http://schemas.microsoft.com/office/drawing/2014/main" id="{C3A68280-F343-4233-9F65-F91BD351B657}"/>
                </a:ext>
              </a:extLst>
            </p:cNvPr>
            <p:cNvSpPr/>
            <p:nvPr/>
          </p:nvSpPr>
          <p:spPr>
            <a:xfrm>
              <a:off x="15187770" y="6111716"/>
              <a:ext cx="666750" cy="3400425"/>
            </a:xfrm>
            <a:custGeom>
              <a:avLst/>
              <a:gdLst>
                <a:gd name="connsiteX0" fmla="*/ 662464 w 666750"/>
                <a:gd name="connsiteY0" fmla="*/ 488156 h 3400425"/>
                <a:gd name="connsiteX1" fmla="*/ 662464 w 666750"/>
                <a:gd name="connsiteY1" fmla="*/ 3374232 h 3400425"/>
                <a:gd name="connsiteX2" fmla="*/ 642462 w 666750"/>
                <a:gd name="connsiteY2" fmla="*/ 3394234 h 3400425"/>
                <a:gd name="connsiteX3" fmla="*/ 27146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2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2" y="3394234"/>
                  </a:cubicBezTo>
                  <a:lnTo>
                    <a:pt x="27146"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2" y="7144"/>
                  </a:cubicBezTo>
                  <a:cubicBezTo>
                    <a:pt x="362427" y="7144"/>
                    <a:pt x="391002" y="13811"/>
                    <a:pt x="416719" y="26194"/>
                  </a:cubicBezTo>
                  <a:cubicBezTo>
                    <a:pt x="431959" y="33814"/>
                    <a:pt x="446246" y="43339"/>
                    <a:pt x="458629" y="54769"/>
                  </a:cubicBezTo>
                  <a:cubicBezTo>
                    <a:pt x="524352" y="115729"/>
                    <a:pt x="574834" y="184309"/>
                    <a:pt x="609124" y="256699"/>
                  </a:cubicBezTo>
                  <a:cubicBezTo>
                    <a:pt x="610077"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0" name="Freeform: Shape 39">
              <a:extLst>
                <a:ext uri="{FF2B5EF4-FFF2-40B4-BE49-F238E27FC236}">
                  <a16:creationId xmlns:a16="http://schemas.microsoft.com/office/drawing/2014/main" id="{51B38E5A-B921-497A-8079-8DF9E6DBC7C1}"/>
                </a:ext>
              </a:extLst>
            </p:cNvPr>
            <p:cNvSpPr/>
            <p:nvPr/>
          </p:nvSpPr>
          <p:spPr>
            <a:xfrm>
              <a:off x="15238253" y="6112668"/>
              <a:ext cx="561975" cy="266700"/>
            </a:xfrm>
            <a:custGeom>
              <a:avLst/>
              <a:gdLst>
                <a:gd name="connsiteX0" fmla="*/ 562451 w 561975"/>
                <a:gd name="connsiteY0" fmla="*/ 262414 h 266700"/>
                <a:gd name="connsiteX1" fmla="*/ 7144 w 561975"/>
                <a:gd name="connsiteY1" fmla="*/ 262414 h 266700"/>
                <a:gd name="connsiteX2" fmla="*/ 159544 w 561975"/>
                <a:gd name="connsiteY2" fmla="*/ 54769 h 266700"/>
                <a:gd name="connsiteX3" fmla="*/ 284321 w 561975"/>
                <a:gd name="connsiteY3" fmla="*/ 7144 h 266700"/>
                <a:gd name="connsiteX4" fmla="*/ 367188 w 561975"/>
                <a:gd name="connsiteY4" fmla="*/ 26194 h 266700"/>
                <a:gd name="connsiteX5" fmla="*/ 409098 w 561975"/>
                <a:gd name="connsiteY5" fmla="*/ 54769 h 266700"/>
                <a:gd name="connsiteX6" fmla="*/ 562451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1" y="262414"/>
                  </a:moveTo>
                  <a:lnTo>
                    <a:pt x="7144" y="262414"/>
                  </a:lnTo>
                  <a:cubicBezTo>
                    <a:pt x="41434" y="187166"/>
                    <a:pt x="92869" y="116681"/>
                    <a:pt x="159544" y="54769"/>
                  </a:cubicBezTo>
                  <a:cubicBezTo>
                    <a:pt x="193834" y="23336"/>
                    <a:pt x="239554" y="7144"/>
                    <a:pt x="284321" y="7144"/>
                  </a:cubicBezTo>
                  <a:cubicBezTo>
                    <a:pt x="312896" y="7144"/>
                    <a:pt x="341471" y="13811"/>
                    <a:pt x="367188" y="26194"/>
                  </a:cubicBezTo>
                  <a:cubicBezTo>
                    <a:pt x="382429" y="33814"/>
                    <a:pt x="396716" y="43339"/>
                    <a:pt x="409098" y="54769"/>
                  </a:cubicBezTo>
                  <a:cubicBezTo>
                    <a:pt x="476726" y="116681"/>
                    <a:pt x="528161" y="187166"/>
                    <a:pt x="562451"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1" name="Freeform: Shape 40">
              <a:extLst>
                <a:ext uri="{FF2B5EF4-FFF2-40B4-BE49-F238E27FC236}">
                  <a16:creationId xmlns:a16="http://schemas.microsoft.com/office/drawing/2014/main" id="{5B418F80-F388-4F3B-9CEE-2A1512DBBC6C}"/>
                </a:ext>
              </a:extLst>
            </p:cNvPr>
            <p:cNvSpPr/>
            <p:nvPr/>
          </p:nvSpPr>
          <p:spPr>
            <a:xfrm>
              <a:off x="15030211"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3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6" y="29052"/>
                    <a:pt x="900033" y="62389"/>
                  </a:cubicBezTo>
                  <a:lnTo>
                    <a:pt x="927655" y="126206"/>
                  </a:lnTo>
                  <a:lnTo>
                    <a:pt x="972423" y="229077"/>
                  </a:lnTo>
                  <a:cubicBezTo>
                    <a:pt x="988615" y="261461"/>
                    <a:pt x="964802"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2" name="Freeform: Shape 41">
              <a:extLst>
                <a:ext uri="{FF2B5EF4-FFF2-40B4-BE49-F238E27FC236}">
                  <a16:creationId xmlns:a16="http://schemas.microsoft.com/office/drawing/2014/main" id="{A13482B4-745A-4A93-B22A-CFA290508F39}"/>
                </a:ext>
              </a:extLst>
            </p:cNvPr>
            <p:cNvSpPr/>
            <p:nvPr/>
          </p:nvSpPr>
          <p:spPr>
            <a:xfrm>
              <a:off x="15079185"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2"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3" name="Freeform: Shape 42">
              <a:extLst>
                <a:ext uri="{FF2B5EF4-FFF2-40B4-BE49-F238E27FC236}">
                  <a16:creationId xmlns:a16="http://schemas.microsoft.com/office/drawing/2014/main" id="{F59EE4D0-02D3-4846-80BF-CE84C89E9054}"/>
                </a:ext>
              </a:extLst>
            </p:cNvPr>
            <p:cNvSpPr/>
            <p:nvPr/>
          </p:nvSpPr>
          <p:spPr>
            <a:xfrm>
              <a:off x="15319215" y="6637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8 w 104775"/>
                <a:gd name="connsiteY6" fmla="*/ 53816 h 1609725"/>
                <a:gd name="connsiteX7" fmla="*/ 100488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8" y="1609249"/>
                    <a:pt x="7144" y="1588294"/>
                    <a:pt x="7144" y="1562576"/>
                  </a:cubicBezTo>
                  <a:lnTo>
                    <a:pt x="7144" y="53816"/>
                  </a:lnTo>
                  <a:cubicBezTo>
                    <a:pt x="7144" y="28099"/>
                    <a:pt x="28098" y="7144"/>
                    <a:pt x="53816" y="7144"/>
                  </a:cubicBezTo>
                  <a:lnTo>
                    <a:pt x="53816" y="7144"/>
                  </a:lnTo>
                  <a:cubicBezTo>
                    <a:pt x="79534" y="7144"/>
                    <a:pt x="100488" y="28099"/>
                    <a:pt x="100488" y="53816"/>
                  </a:cubicBezTo>
                  <a:lnTo>
                    <a:pt x="100488" y="1562576"/>
                  </a:lnTo>
                  <a:cubicBezTo>
                    <a:pt x="100488"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CF541F55-6600-4E81-8582-C8CC55BC4A25}"/>
              </a:ext>
            </a:extLst>
          </p:cNvPr>
          <p:cNvGrpSpPr/>
          <p:nvPr/>
        </p:nvGrpSpPr>
        <p:grpSpPr>
          <a:xfrm>
            <a:off x="6514434" y="5238273"/>
            <a:ext cx="2305050" cy="4010978"/>
            <a:chOff x="13448505" y="5238273"/>
            <a:chExt cx="2305050" cy="4010978"/>
          </a:xfrm>
        </p:grpSpPr>
        <p:sp>
          <p:nvSpPr>
            <p:cNvPr id="44" name="Freeform: Shape 43">
              <a:extLst>
                <a:ext uri="{FF2B5EF4-FFF2-40B4-BE49-F238E27FC236}">
                  <a16:creationId xmlns:a16="http://schemas.microsoft.com/office/drawing/2014/main" id="{A351F620-8B96-4AEC-B485-B635F1651BFA}"/>
                </a:ext>
              </a:extLst>
            </p:cNvPr>
            <p:cNvSpPr/>
            <p:nvPr/>
          </p:nvSpPr>
          <p:spPr>
            <a:xfrm>
              <a:off x="14074298" y="5239226"/>
              <a:ext cx="1047750" cy="3829050"/>
            </a:xfrm>
            <a:custGeom>
              <a:avLst/>
              <a:gdLst>
                <a:gd name="connsiteX0" fmla="*/ 1048226 w 1047750"/>
                <a:gd name="connsiteY0" fmla="*/ 550069 h 3829050"/>
                <a:gd name="connsiteX1" fmla="*/ 1048226 w 1047750"/>
                <a:gd name="connsiteY1" fmla="*/ 3807619 h 3829050"/>
                <a:gd name="connsiteX2" fmla="*/ 1016794 w 1047750"/>
                <a:gd name="connsiteY2" fmla="*/ 3829526 h 3829050"/>
                <a:gd name="connsiteX3" fmla="*/ 38576 w 1047750"/>
                <a:gd name="connsiteY3" fmla="*/ 3829526 h 3829050"/>
                <a:gd name="connsiteX4" fmla="*/ 7144 w 1047750"/>
                <a:gd name="connsiteY4" fmla="*/ 3807619 h 3829050"/>
                <a:gd name="connsiteX5" fmla="*/ 7144 w 1047750"/>
                <a:gd name="connsiteY5" fmla="*/ 550069 h 3829050"/>
                <a:gd name="connsiteX6" fmla="*/ 86201 w 1047750"/>
                <a:gd name="connsiteY6" fmla="*/ 295751 h 3829050"/>
                <a:gd name="connsiteX7" fmla="*/ 328136 w 1047750"/>
                <a:gd name="connsiteY7" fmla="*/ 61436 h 3829050"/>
                <a:gd name="connsiteX8" fmla="*/ 527209 w 1047750"/>
                <a:gd name="connsiteY8" fmla="*/ 7144 h 3829050"/>
                <a:gd name="connsiteX9" fmla="*/ 565309 w 1047750"/>
                <a:gd name="connsiteY9" fmla="*/ 9049 h 3829050"/>
                <a:gd name="connsiteX10" fmla="*/ 659606 w 1047750"/>
                <a:gd name="connsiteY10" fmla="*/ 29051 h 3829050"/>
                <a:gd name="connsiteX11" fmla="*/ 726281 w 1047750"/>
                <a:gd name="connsiteY11" fmla="*/ 61436 h 3829050"/>
                <a:gd name="connsiteX12" fmla="*/ 965359 w 1047750"/>
                <a:gd name="connsiteY12" fmla="*/ 290036 h 3829050"/>
                <a:gd name="connsiteX13" fmla="*/ 969169 w 1047750"/>
                <a:gd name="connsiteY13" fmla="*/ 295751 h 3829050"/>
                <a:gd name="connsiteX14" fmla="*/ 1048226 w 1047750"/>
                <a:gd name="connsiteY14" fmla="*/ 550069 h 38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7750" h="3829050">
                  <a:moveTo>
                    <a:pt x="1048226" y="550069"/>
                  </a:moveTo>
                  <a:lnTo>
                    <a:pt x="1048226" y="3807619"/>
                  </a:lnTo>
                  <a:cubicBezTo>
                    <a:pt x="1048226" y="3820001"/>
                    <a:pt x="1033939" y="3829526"/>
                    <a:pt x="1016794" y="3829526"/>
                  </a:cubicBezTo>
                  <a:lnTo>
                    <a:pt x="38576" y="3829526"/>
                  </a:lnTo>
                  <a:cubicBezTo>
                    <a:pt x="21431" y="3829526"/>
                    <a:pt x="7144" y="3820001"/>
                    <a:pt x="7144" y="3807619"/>
                  </a:cubicBezTo>
                  <a:lnTo>
                    <a:pt x="7144" y="550069"/>
                  </a:lnTo>
                  <a:cubicBezTo>
                    <a:pt x="7144" y="462439"/>
                    <a:pt x="34766" y="376714"/>
                    <a:pt x="86201" y="295751"/>
                  </a:cubicBezTo>
                  <a:cubicBezTo>
                    <a:pt x="140494" y="210979"/>
                    <a:pt x="222409" y="131921"/>
                    <a:pt x="328136" y="61436"/>
                  </a:cubicBezTo>
                  <a:cubicBezTo>
                    <a:pt x="382428" y="25241"/>
                    <a:pt x="454819" y="7144"/>
                    <a:pt x="527209" y="7144"/>
                  </a:cubicBezTo>
                  <a:cubicBezTo>
                    <a:pt x="539591" y="7144"/>
                    <a:pt x="551974" y="8096"/>
                    <a:pt x="565309" y="9049"/>
                  </a:cubicBezTo>
                  <a:cubicBezTo>
                    <a:pt x="597694" y="11906"/>
                    <a:pt x="630078" y="18574"/>
                    <a:pt x="659606" y="29051"/>
                  </a:cubicBezTo>
                  <a:cubicBezTo>
                    <a:pt x="683419" y="37624"/>
                    <a:pt x="706278" y="48101"/>
                    <a:pt x="726281" y="61436"/>
                  </a:cubicBezTo>
                  <a:cubicBezTo>
                    <a:pt x="830103" y="130016"/>
                    <a:pt x="910114" y="207169"/>
                    <a:pt x="965359" y="290036"/>
                  </a:cubicBezTo>
                  <a:cubicBezTo>
                    <a:pt x="966311" y="291941"/>
                    <a:pt x="968216" y="293846"/>
                    <a:pt x="969169" y="295751"/>
                  </a:cubicBezTo>
                  <a:cubicBezTo>
                    <a:pt x="1021556" y="376714"/>
                    <a:pt x="1048226" y="462439"/>
                    <a:pt x="1048226" y="550069"/>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5" name="Freeform: Shape 44">
              <a:extLst>
                <a:ext uri="{FF2B5EF4-FFF2-40B4-BE49-F238E27FC236}">
                  <a16:creationId xmlns:a16="http://schemas.microsoft.com/office/drawing/2014/main" id="{85C78ABF-DEE5-4625-A1C3-1DA22EBB5226}"/>
                </a:ext>
              </a:extLst>
            </p:cNvPr>
            <p:cNvSpPr/>
            <p:nvPr/>
          </p:nvSpPr>
          <p:spPr>
            <a:xfrm>
              <a:off x="15115380" y="7085171"/>
              <a:ext cx="638175" cy="1657350"/>
            </a:xfrm>
            <a:custGeom>
              <a:avLst/>
              <a:gdLst>
                <a:gd name="connsiteX0" fmla="*/ 7144 w 638175"/>
                <a:gd name="connsiteY0" fmla="*/ 7144 h 1657350"/>
                <a:gd name="connsiteX1" fmla="*/ 464344 w 638175"/>
                <a:gd name="connsiteY1" fmla="*/ 505301 h 1657350"/>
                <a:gd name="connsiteX2" fmla="*/ 633889 w 638175"/>
                <a:gd name="connsiteY2" fmla="*/ 940594 h 1657350"/>
                <a:gd name="connsiteX3" fmla="*/ 633889 w 638175"/>
                <a:gd name="connsiteY3" fmla="*/ 1653064 h 1657350"/>
                <a:gd name="connsiteX4" fmla="*/ 7144 w 638175"/>
                <a:gd name="connsiteY4" fmla="*/ 1653064 h 1657350"/>
                <a:gd name="connsiteX5" fmla="*/ 7144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7144" y="7144"/>
                  </a:moveTo>
                  <a:lnTo>
                    <a:pt x="464344" y="505301"/>
                  </a:lnTo>
                  <a:cubicBezTo>
                    <a:pt x="572929" y="624364"/>
                    <a:pt x="633889" y="779621"/>
                    <a:pt x="633889" y="940594"/>
                  </a:cubicBezTo>
                  <a:lnTo>
                    <a:pt x="633889" y="1653064"/>
                  </a:lnTo>
                  <a:lnTo>
                    <a:pt x="7144" y="1653064"/>
                  </a:lnTo>
                  <a:lnTo>
                    <a:pt x="714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6" name="Freeform: Shape 45">
              <a:extLst>
                <a:ext uri="{FF2B5EF4-FFF2-40B4-BE49-F238E27FC236}">
                  <a16:creationId xmlns:a16="http://schemas.microsoft.com/office/drawing/2014/main" id="{3A5D8513-FE0B-4354-AF48-17D59724543D}"/>
                </a:ext>
              </a:extLst>
            </p:cNvPr>
            <p:cNvSpPr/>
            <p:nvPr/>
          </p:nvSpPr>
          <p:spPr>
            <a:xfrm>
              <a:off x="13448505" y="7085171"/>
              <a:ext cx="638175" cy="1657350"/>
            </a:xfrm>
            <a:custGeom>
              <a:avLst/>
              <a:gdLst>
                <a:gd name="connsiteX0" fmla="*/ 633889 w 638175"/>
                <a:gd name="connsiteY0" fmla="*/ 7144 h 1657350"/>
                <a:gd name="connsiteX1" fmla="*/ 176689 w 638175"/>
                <a:gd name="connsiteY1" fmla="*/ 505301 h 1657350"/>
                <a:gd name="connsiteX2" fmla="*/ 7144 w 638175"/>
                <a:gd name="connsiteY2" fmla="*/ 940594 h 1657350"/>
                <a:gd name="connsiteX3" fmla="*/ 7144 w 638175"/>
                <a:gd name="connsiteY3" fmla="*/ 1653064 h 1657350"/>
                <a:gd name="connsiteX4" fmla="*/ 633889 w 638175"/>
                <a:gd name="connsiteY4" fmla="*/ 1653064 h 1657350"/>
                <a:gd name="connsiteX5" fmla="*/ 633889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633889" y="7144"/>
                  </a:moveTo>
                  <a:lnTo>
                    <a:pt x="176689" y="505301"/>
                  </a:lnTo>
                  <a:cubicBezTo>
                    <a:pt x="68104" y="624364"/>
                    <a:pt x="7144" y="779621"/>
                    <a:pt x="7144" y="940594"/>
                  </a:cubicBezTo>
                  <a:lnTo>
                    <a:pt x="7144" y="1653064"/>
                  </a:lnTo>
                  <a:lnTo>
                    <a:pt x="633889" y="1653064"/>
                  </a:lnTo>
                  <a:lnTo>
                    <a:pt x="633889"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7" name="Freeform: Shape 46">
              <a:extLst>
                <a:ext uri="{FF2B5EF4-FFF2-40B4-BE49-F238E27FC236}">
                  <a16:creationId xmlns:a16="http://schemas.microsoft.com/office/drawing/2014/main" id="{65BFDFD6-F56B-4AFE-8421-55C234CB0273}"/>
                </a:ext>
              </a:extLst>
            </p:cNvPr>
            <p:cNvSpPr/>
            <p:nvPr/>
          </p:nvSpPr>
          <p:spPr>
            <a:xfrm>
              <a:off x="15115380" y="7085171"/>
              <a:ext cx="95250" cy="1657350"/>
            </a:xfrm>
            <a:custGeom>
              <a:avLst/>
              <a:gdLst>
                <a:gd name="connsiteX0" fmla="*/ 90964 w 95250"/>
                <a:gd name="connsiteY0" fmla="*/ 98584 h 1657350"/>
                <a:gd name="connsiteX1" fmla="*/ 90964 w 95250"/>
                <a:gd name="connsiteY1" fmla="*/ 1653064 h 1657350"/>
                <a:gd name="connsiteX2" fmla="*/ 7144 w 95250"/>
                <a:gd name="connsiteY2" fmla="*/ 1653064 h 1657350"/>
                <a:gd name="connsiteX3" fmla="*/ 7144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90964" y="98584"/>
                  </a:moveTo>
                  <a:lnTo>
                    <a:pt x="90964" y="1653064"/>
                  </a:lnTo>
                  <a:lnTo>
                    <a:pt x="7144" y="1653064"/>
                  </a:lnTo>
                  <a:lnTo>
                    <a:pt x="71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8" name="Freeform: Shape 47">
              <a:extLst>
                <a:ext uri="{FF2B5EF4-FFF2-40B4-BE49-F238E27FC236}">
                  <a16:creationId xmlns:a16="http://schemas.microsoft.com/office/drawing/2014/main" id="{9F242E26-DD27-43C2-97E9-4545BC897980}"/>
                </a:ext>
              </a:extLst>
            </p:cNvPr>
            <p:cNvSpPr/>
            <p:nvPr/>
          </p:nvSpPr>
          <p:spPr>
            <a:xfrm>
              <a:off x="13990478" y="7085171"/>
              <a:ext cx="95250" cy="1657350"/>
            </a:xfrm>
            <a:custGeom>
              <a:avLst/>
              <a:gdLst>
                <a:gd name="connsiteX0" fmla="*/ 7144 w 95250"/>
                <a:gd name="connsiteY0" fmla="*/ 98584 h 1657350"/>
                <a:gd name="connsiteX1" fmla="*/ 7144 w 95250"/>
                <a:gd name="connsiteY1" fmla="*/ 1653064 h 1657350"/>
                <a:gd name="connsiteX2" fmla="*/ 91916 w 95250"/>
                <a:gd name="connsiteY2" fmla="*/ 1653064 h 1657350"/>
                <a:gd name="connsiteX3" fmla="*/ 91916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7144" y="98584"/>
                  </a:moveTo>
                  <a:lnTo>
                    <a:pt x="7144" y="1653064"/>
                  </a:lnTo>
                  <a:lnTo>
                    <a:pt x="91916" y="1653064"/>
                  </a:lnTo>
                  <a:lnTo>
                    <a:pt x="91916"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49" name="Freeform: Shape 48">
              <a:extLst>
                <a:ext uri="{FF2B5EF4-FFF2-40B4-BE49-F238E27FC236}">
                  <a16:creationId xmlns:a16="http://schemas.microsoft.com/office/drawing/2014/main" id="{6ED94FD7-BA5B-4659-B3D5-CC61402D9E96}"/>
                </a:ext>
              </a:extLst>
            </p:cNvPr>
            <p:cNvSpPr/>
            <p:nvPr/>
          </p:nvSpPr>
          <p:spPr>
            <a:xfrm>
              <a:off x="15027750" y="5515451"/>
              <a:ext cx="19050" cy="19050"/>
            </a:xfrm>
            <a:custGeom>
              <a:avLst/>
              <a:gdLst>
                <a:gd name="connsiteX0" fmla="*/ 11906 w 19050"/>
                <a:gd name="connsiteY0" fmla="*/ 13811 h 19050"/>
                <a:gd name="connsiteX1" fmla="*/ 15716 w 19050"/>
                <a:gd name="connsiteY1" fmla="*/ 19526 h 19050"/>
                <a:gd name="connsiteX2" fmla="*/ 7144 w 19050"/>
                <a:gd name="connsiteY2" fmla="*/ 7144 h 19050"/>
                <a:gd name="connsiteX3" fmla="*/ 11906 w 19050"/>
                <a:gd name="connsiteY3" fmla="*/ 13811 h 19050"/>
              </a:gdLst>
              <a:ahLst/>
              <a:cxnLst>
                <a:cxn ang="0">
                  <a:pos x="connsiteX0" y="connsiteY0"/>
                </a:cxn>
                <a:cxn ang="0">
                  <a:pos x="connsiteX1" y="connsiteY1"/>
                </a:cxn>
                <a:cxn ang="0">
                  <a:pos x="connsiteX2" y="connsiteY2"/>
                </a:cxn>
                <a:cxn ang="0">
                  <a:pos x="connsiteX3" y="connsiteY3"/>
                </a:cxn>
              </a:cxnLst>
              <a:rect l="l" t="t" r="r" b="b"/>
              <a:pathLst>
                <a:path w="19050" h="19050">
                  <a:moveTo>
                    <a:pt x="11906" y="13811"/>
                  </a:moveTo>
                  <a:cubicBezTo>
                    <a:pt x="12859" y="15716"/>
                    <a:pt x="14764" y="17621"/>
                    <a:pt x="15716" y="19526"/>
                  </a:cubicBezTo>
                  <a:cubicBezTo>
                    <a:pt x="12859" y="15716"/>
                    <a:pt x="10001" y="10954"/>
                    <a:pt x="7144" y="7144"/>
                  </a:cubicBezTo>
                  <a:cubicBezTo>
                    <a:pt x="9049" y="9049"/>
                    <a:pt x="10954" y="10954"/>
                    <a:pt x="11906" y="13811"/>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0" name="Freeform: Shape 49">
              <a:extLst>
                <a:ext uri="{FF2B5EF4-FFF2-40B4-BE49-F238E27FC236}">
                  <a16:creationId xmlns:a16="http://schemas.microsoft.com/office/drawing/2014/main" id="{6DC813CB-4936-4D6F-9A6A-6367333A41DA}"/>
                </a:ext>
              </a:extLst>
            </p:cNvPr>
            <p:cNvSpPr/>
            <p:nvPr/>
          </p:nvSpPr>
          <p:spPr>
            <a:xfrm>
              <a:off x="14742000" y="5526881"/>
              <a:ext cx="381000" cy="3543300"/>
            </a:xfrm>
            <a:custGeom>
              <a:avLst/>
              <a:gdLst>
                <a:gd name="connsiteX0" fmla="*/ 380524 w 381000"/>
                <a:gd name="connsiteY0" fmla="*/ 262414 h 3543300"/>
                <a:gd name="connsiteX1" fmla="*/ 380524 w 381000"/>
                <a:gd name="connsiteY1" fmla="*/ 3519964 h 3543300"/>
                <a:gd name="connsiteX2" fmla="*/ 349091 w 381000"/>
                <a:gd name="connsiteY2" fmla="*/ 3541871 h 3543300"/>
                <a:gd name="connsiteX3" fmla="*/ 226219 w 381000"/>
                <a:gd name="connsiteY3" fmla="*/ 3541871 h 3543300"/>
                <a:gd name="connsiteX4" fmla="*/ 225266 w 381000"/>
                <a:gd name="connsiteY4" fmla="*/ 3386614 h 3543300"/>
                <a:gd name="connsiteX5" fmla="*/ 7144 w 381000"/>
                <a:gd name="connsiteY5" fmla="*/ 7144 h 3543300"/>
                <a:gd name="connsiteX6" fmla="*/ 300514 w 381000"/>
                <a:gd name="connsiteY6" fmla="*/ 7144 h 3543300"/>
                <a:gd name="connsiteX7" fmla="*/ 38052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380524" y="262414"/>
                  </a:moveTo>
                  <a:lnTo>
                    <a:pt x="380524" y="3519964"/>
                  </a:lnTo>
                  <a:cubicBezTo>
                    <a:pt x="380524" y="3532346"/>
                    <a:pt x="366236" y="3541871"/>
                    <a:pt x="349091" y="3541871"/>
                  </a:cubicBezTo>
                  <a:lnTo>
                    <a:pt x="226219" y="3541871"/>
                  </a:lnTo>
                  <a:cubicBezTo>
                    <a:pt x="225266" y="3491389"/>
                    <a:pt x="225266" y="3439954"/>
                    <a:pt x="225266" y="3386614"/>
                  </a:cubicBezTo>
                  <a:cubicBezTo>
                    <a:pt x="225266" y="1302544"/>
                    <a:pt x="103347" y="397669"/>
                    <a:pt x="7144" y="7144"/>
                  </a:cubicBezTo>
                  <a:lnTo>
                    <a:pt x="300514" y="7144"/>
                  </a:lnTo>
                  <a:cubicBezTo>
                    <a:pt x="353854" y="89059"/>
                    <a:pt x="380524" y="174784"/>
                    <a:pt x="380524" y="262414"/>
                  </a:cubicBezTo>
                  <a:close/>
                </a:path>
              </a:pathLst>
            </a:custGeom>
            <a:solidFill>
              <a:srgbClr val="BDCA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1" name="Freeform: Shape 50">
              <a:extLst>
                <a:ext uri="{FF2B5EF4-FFF2-40B4-BE49-F238E27FC236}">
                  <a16:creationId xmlns:a16="http://schemas.microsoft.com/office/drawing/2014/main" id="{B758160E-506D-49F9-85A4-25B60278E3DD}"/>
                </a:ext>
              </a:extLst>
            </p:cNvPr>
            <p:cNvSpPr/>
            <p:nvPr/>
          </p:nvSpPr>
          <p:spPr>
            <a:xfrm>
              <a:off x="14633415" y="5241131"/>
              <a:ext cx="409575" cy="295275"/>
            </a:xfrm>
            <a:custGeom>
              <a:avLst/>
              <a:gdLst>
                <a:gd name="connsiteX0" fmla="*/ 410051 w 409575"/>
                <a:gd name="connsiteY0" fmla="*/ 292894 h 295275"/>
                <a:gd name="connsiteX1" fmla="*/ 116681 w 409575"/>
                <a:gd name="connsiteY1" fmla="*/ 292894 h 295275"/>
                <a:gd name="connsiteX2" fmla="*/ 7144 w 409575"/>
                <a:gd name="connsiteY2" fmla="*/ 7144 h 295275"/>
                <a:gd name="connsiteX3" fmla="*/ 24289 w 409575"/>
                <a:gd name="connsiteY3" fmla="*/ 9049 h 295275"/>
                <a:gd name="connsiteX4" fmla="*/ 35719 w 409575"/>
                <a:gd name="connsiteY4" fmla="*/ 10954 h 295275"/>
                <a:gd name="connsiteX5" fmla="*/ 39528 w 409575"/>
                <a:gd name="connsiteY5" fmla="*/ 11906 h 295275"/>
                <a:gd name="connsiteX6" fmla="*/ 51911 w 409575"/>
                <a:gd name="connsiteY6" fmla="*/ 13811 h 295275"/>
                <a:gd name="connsiteX7" fmla="*/ 55721 w 409575"/>
                <a:gd name="connsiteY7" fmla="*/ 14764 h 295275"/>
                <a:gd name="connsiteX8" fmla="*/ 70009 w 409575"/>
                <a:gd name="connsiteY8" fmla="*/ 17621 h 295275"/>
                <a:gd name="connsiteX9" fmla="*/ 70961 w 409575"/>
                <a:gd name="connsiteY9" fmla="*/ 17621 h 295275"/>
                <a:gd name="connsiteX10" fmla="*/ 86201 w 409575"/>
                <a:gd name="connsiteY10" fmla="*/ 21431 h 295275"/>
                <a:gd name="connsiteX11" fmla="*/ 101441 w 409575"/>
                <a:gd name="connsiteY11" fmla="*/ 26194 h 295275"/>
                <a:gd name="connsiteX12" fmla="*/ 168116 w 409575"/>
                <a:gd name="connsiteY12" fmla="*/ 58579 h 295275"/>
                <a:gd name="connsiteX13" fmla="*/ 265271 w 409575"/>
                <a:gd name="connsiteY13" fmla="*/ 130969 h 295275"/>
                <a:gd name="connsiteX14" fmla="*/ 277653 w 409575"/>
                <a:gd name="connsiteY14" fmla="*/ 141446 h 295275"/>
                <a:gd name="connsiteX15" fmla="*/ 312896 w 409575"/>
                <a:gd name="connsiteY15" fmla="*/ 173831 h 295275"/>
                <a:gd name="connsiteX16" fmla="*/ 324326 w 409575"/>
                <a:gd name="connsiteY16" fmla="*/ 185261 h 295275"/>
                <a:gd name="connsiteX17" fmla="*/ 336709 w 409575"/>
                <a:gd name="connsiteY17" fmla="*/ 198596 h 295275"/>
                <a:gd name="connsiteX18" fmla="*/ 348139 w 409575"/>
                <a:gd name="connsiteY18" fmla="*/ 210979 h 295275"/>
                <a:gd name="connsiteX19" fmla="*/ 349091 w 409575"/>
                <a:gd name="connsiteY19" fmla="*/ 212884 h 295275"/>
                <a:gd name="connsiteX20" fmla="*/ 356711 w 409575"/>
                <a:gd name="connsiteY20" fmla="*/ 221456 h 295275"/>
                <a:gd name="connsiteX21" fmla="*/ 364331 w 409575"/>
                <a:gd name="connsiteY21" fmla="*/ 230029 h 295275"/>
                <a:gd name="connsiteX22" fmla="*/ 368141 w 409575"/>
                <a:gd name="connsiteY22" fmla="*/ 234791 h 295275"/>
                <a:gd name="connsiteX23" fmla="*/ 376714 w 409575"/>
                <a:gd name="connsiteY23" fmla="*/ 245269 h 295275"/>
                <a:gd name="connsiteX24" fmla="*/ 380523 w 409575"/>
                <a:gd name="connsiteY24" fmla="*/ 250031 h 295275"/>
                <a:gd name="connsiteX25" fmla="*/ 388144 w 409575"/>
                <a:gd name="connsiteY25" fmla="*/ 260509 h 295275"/>
                <a:gd name="connsiteX26" fmla="*/ 391001 w 409575"/>
                <a:gd name="connsiteY26" fmla="*/ 265271 h 295275"/>
                <a:gd name="connsiteX27" fmla="*/ 399573 w 409575"/>
                <a:gd name="connsiteY27" fmla="*/ 276701 h 295275"/>
                <a:gd name="connsiteX28" fmla="*/ 403384 w 409575"/>
                <a:gd name="connsiteY28" fmla="*/ 281464 h 295275"/>
                <a:gd name="connsiteX29" fmla="*/ 410051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410051" y="292894"/>
                  </a:moveTo>
                  <a:lnTo>
                    <a:pt x="116681" y="292894"/>
                  </a:lnTo>
                  <a:cubicBezTo>
                    <a:pt x="62389" y="70961"/>
                    <a:pt x="16669" y="16669"/>
                    <a:pt x="7144" y="7144"/>
                  </a:cubicBezTo>
                  <a:cubicBezTo>
                    <a:pt x="12859" y="7144"/>
                    <a:pt x="18573" y="8096"/>
                    <a:pt x="24289" y="9049"/>
                  </a:cubicBezTo>
                  <a:cubicBezTo>
                    <a:pt x="28098" y="9049"/>
                    <a:pt x="31909" y="10001"/>
                    <a:pt x="35719" y="10954"/>
                  </a:cubicBezTo>
                  <a:cubicBezTo>
                    <a:pt x="36671" y="10954"/>
                    <a:pt x="37623" y="10954"/>
                    <a:pt x="39528" y="11906"/>
                  </a:cubicBezTo>
                  <a:cubicBezTo>
                    <a:pt x="43339" y="12859"/>
                    <a:pt x="48101" y="13811"/>
                    <a:pt x="51911" y="13811"/>
                  </a:cubicBezTo>
                  <a:cubicBezTo>
                    <a:pt x="52864" y="13811"/>
                    <a:pt x="54769" y="13811"/>
                    <a:pt x="55721" y="14764"/>
                  </a:cubicBezTo>
                  <a:cubicBezTo>
                    <a:pt x="60484" y="15716"/>
                    <a:pt x="65246" y="16669"/>
                    <a:pt x="70009" y="17621"/>
                  </a:cubicBezTo>
                  <a:cubicBezTo>
                    <a:pt x="70009" y="17621"/>
                    <a:pt x="70961" y="17621"/>
                    <a:pt x="70961" y="17621"/>
                  </a:cubicBezTo>
                  <a:cubicBezTo>
                    <a:pt x="75723" y="18574"/>
                    <a:pt x="81439" y="20479"/>
                    <a:pt x="86201" y="21431"/>
                  </a:cubicBezTo>
                  <a:cubicBezTo>
                    <a:pt x="91916" y="23336"/>
                    <a:pt x="96678" y="24289"/>
                    <a:pt x="101441" y="26194"/>
                  </a:cubicBezTo>
                  <a:cubicBezTo>
                    <a:pt x="125253" y="34766"/>
                    <a:pt x="148114" y="45244"/>
                    <a:pt x="168116" y="58579"/>
                  </a:cubicBezTo>
                  <a:cubicBezTo>
                    <a:pt x="203359" y="81439"/>
                    <a:pt x="235744" y="105251"/>
                    <a:pt x="265271" y="130969"/>
                  </a:cubicBezTo>
                  <a:cubicBezTo>
                    <a:pt x="269081" y="133826"/>
                    <a:pt x="273844" y="137636"/>
                    <a:pt x="277653" y="141446"/>
                  </a:cubicBezTo>
                  <a:cubicBezTo>
                    <a:pt x="290036" y="151924"/>
                    <a:pt x="301466" y="162401"/>
                    <a:pt x="312896" y="173831"/>
                  </a:cubicBezTo>
                  <a:cubicBezTo>
                    <a:pt x="316706" y="177641"/>
                    <a:pt x="320516" y="181451"/>
                    <a:pt x="324326" y="185261"/>
                  </a:cubicBezTo>
                  <a:cubicBezTo>
                    <a:pt x="329089" y="190024"/>
                    <a:pt x="332898" y="193834"/>
                    <a:pt x="336709" y="198596"/>
                  </a:cubicBezTo>
                  <a:cubicBezTo>
                    <a:pt x="340519" y="202406"/>
                    <a:pt x="344328" y="207169"/>
                    <a:pt x="348139" y="210979"/>
                  </a:cubicBezTo>
                  <a:cubicBezTo>
                    <a:pt x="349091" y="210979"/>
                    <a:pt x="349091" y="211931"/>
                    <a:pt x="349091" y="212884"/>
                  </a:cubicBezTo>
                  <a:cubicBezTo>
                    <a:pt x="351948" y="215741"/>
                    <a:pt x="353853" y="218599"/>
                    <a:pt x="356711" y="221456"/>
                  </a:cubicBezTo>
                  <a:cubicBezTo>
                    <a:pt x="359569" y="224314"/>
                    <a:pt x="361473" y="227171"/>
                    <a:pt x="364331" y="230029"/>
                  </a:cubicBezTo>
                  <a:cubicBezTo>
                    <a:pt x="365284" y="231934"/>
                    <a:pt x="367189" y="232886"/>
                    <a:pt x="368141" y="234791"/>
                  </a:cubicBezTo>
                  <a:cubicBezTo>
                    <a:pt x="370998" y="238601"/>
                    <a:pt x="373856" y="242411"/>
                    <a:pt x="376714" y="245269"/>
                  </a:cubicBezTo>
                  <a:cubicBezTo>
                    <a:pt x="377666" y="247174"/>
                    <a:pt x="379571" y="248126"/>
                    <a:pt x="380523" y="250031"/>
                  </a:cubicBezTo>
                  <a:cubicBezTo>
                    <a:pt x="383381" y="253841"/>
                    <a:pt x="386239" y="256699"/>
                    <a:pt x="388144" y="260509"/>
                  </a:cubicBezTo>
                  <a:cubicBezTo>
                    <a:pt x="389096" y="262414"/>
                    <a:pt x="390048" y="263366"/>
                    <a:pt x="391001" y="265271"/>
                  </a:cubicBezTo>
                  <a:cubicBezTo>
                    <a:pt x="393859" y="269081"/>
                    <a:pt x="396716" y="272891"/>
                    <a:pt x="399573" y="276701"/>
                  </a:cubicBezTo>
                  <a:cubicBezTo>
                    <a:pt x="400526" y="278606"/>
                    <a:pt x="401478" y="279559"/>
                    <a:pt x="403384" y="281464"/>
                  </a:cubicBezTo>
                  <a:cubicBezTo>
                    <a:pt x="404336" y="285274"/>
                    <a:pt x="407194" y="289084"/>
                    <a:pt x="410051" y="292894"/>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2" name="Freeform: Shape 51">
              <a:extLst>
                <a:ext uri="{FF2B5EF4-FFF2-40B4-BE49-F238E27FC236}">
                  <a16:creationId xmlns:a16="http://schemas.microsoft.com/office/drawing/2014/main" id="{9E21D09C-B42E-470D-BAB0-CB4E45957ECC}"/>
                </a:ext>
              </a:extLst>
            </p:cNvPr>
            <p:cNvSpPr/>
            <p:nvPr/>
          </p:nvSpPr>
          <p:spPr>
            <a:xfrm>
              <a:off x="14153355" y="5238273"/>
              <a:ext cx="600075" cy="295275"/>
            </a:xfrm>
            <a:custGeom>
              <a:avLst/>
              <a:gdLst>
                <a:gd name="connsiteX0" fmla="*/ 486251 w 600075"/>
                <a:gd name="connsiteY0" fmla="*/ 10001 h 295275"/>
                <a:gd name="connsiteX1" fmla="*/ 595789 w 600075"/>
                <a:gd name="connsiteY1" fmla="*/ 295751 h 295275"/>
                <a:gd name="connsiteX2" fmla="*/ 7144 w 600075"/>
                <a:gd name="connsiteY2" fmla="*/ 295751 h 295275"/>
                <a:gd name="connsiteX3" fmla="*/ 249079 w 600075"/>
                <a:gd name="connsiteY3" fmla="*/ 61436 h 295275"/>
                <a:gd name="connsiteX4" fmla="*/ 448151 w 600075"/>
                <a:gd name="connsiteY4" fmla="*/ 7144 h 295275"/>
                <a:gd name="connsiteX5" fmla="*/ 486251 w 600075"/>
                <a:gd name="connsiteY5" fmla="*/ 100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295275">
                  <a:moveTo>
                    <a:pt x="486251" y="10001"/>
                  </a:moveTo>
                  <a:cubicBezTo>
                    <a:pt x="495776" y="19526"/>
                    <a:pt x="541496" y="74771"/>
                    <a:pt x="595789" y="295751"/>
                  </a:cubicBezTo>
                  <a:lnTo>
                    <a:pt x="7144" y="295751"/>
                  </a:lnTo>
                  <a:cubicBezTo>
                    <a:pt x="61436" y="210979"/>
                    <a:pt x="143351" y="131921"/>
                    <a:pt x="249079" y="61436"/>
                  </a:cubicBezTo>
                  <a:cubicBezTo>
                    <a:pt x="303371" y="25241"/>
                    <a:pt x="375761" y="7144"/>
                    <a:pt x="448151" y="7144"/>
                  </a:cubicBezTo>
                  <a:cubicBezTo>
                    <a:pt x="461486" y="8096"/>
                    <a:pt x="473869" y="9049"/>
                    <a:pt x="486251" y="100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3" name="Freeform: Shape 52">
              <a:extLst>
                <a:ext uri="{FF2B5EF4-FFF2-40B4-BE49-F238E27FC236}">
                  <a16:creationId xmlns:a16="http://schemas.microsoft.com/office/drawing/2014/main" id="{DCD9D0DD-A8B8-4677-B3F7-5368AB994F7E}"/>
                </a:ext>
              </a:extLst>
            </p:cNvPr>
            <p:cNvSpPr/>
            <p:nvPr/>
          </p:nvSpPr>
          <p:spPr>
            <a:xfrm>
              <a:off x="14075250" y="5526881"/>
              <a:ext cx="381000" cy="3543300"/>
            </a:xfrm>
            <a:custGeom>
              <a:avLst/>
              <a:gdLst>
                <a:gd name="connsiteX0" fmla="*/ 7144 w 381000"/>
                <a:gd name="connsiteY0" fmla="*/ 262414 h 3543300"/>
                <a:gd name="connsiteX1" fmla="*/ 7144 w 381000"/>
                <a:gd name="connsiteY1" fmla="*/ 3519964 h 3543300"/>
                <a:gd name="connsiteX2" fmla="*/ 38576 w 381000"/>
                <a:gd name="connsiteY2" fmla="*/ 3541871 h 3543300"/>
                <a:gd name="connsiteX3" fmla="*/ 161449 w 381000"/>
                <a:gd name="connsiteY3" fmla="*/ 3541871 h 3543300"/>
                <a:gd name="connsiteX4" fmla="*/ 162401 w 381000"/>
                <a:gd name="connsiteY4" fmla="*/ 3386614 h 3543300"/>
                <a:gd name="connsiteX5" fmla="*/ 380524 w 381000"/>
                <a:gd name="connsiteY5" fmla="*/ 7144 h 3543300"/>
                <a:gd name="connsiteX6" fmla="*/ 87154 w 381000"/>
                <a:gd name="connsiteY6" fmla="*/ 7144 h 3543300"/>
                <a:gd name="connsiteX7" fmla="*/ 714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7144" y="262414"/>
                  </a:moveTo>
                  <a:lnTo>
                    <a:pt x="7144" y="3519964"/>
                  </a:lnTo>
                  <a:cubicBezTo>
                    <a:pt x="7144" y="3532346"/>
                    <a:pt x="21431" y="3541871"/>
                    <a:pt x="38576" y="3541871"/>
                  </a:cubicBezTo>
                  <a:lnTo>
                    <a:pt x="161449" y="3541871"/>
                  </a:lnTo>
                  <a:cubicBezTo>
                    <a:pt x="162401" y="3491389"/>
                    <a:pt x="162401" y="3439954"/>
                    <a:pt x="162401" y="3386614"/>
                  </a:cubicBezTo>
                  <a:cubicBezTo>
                    <a:pt x="162401" y="1302544"/>
                    <a:pt x="284322" y="397669"/>
                    <a:pt x="380524" y="7144"/>
                  </a:cubicBezTo>
                  <a:lnTo>
                    <a:pt x="87154" y="7144"/>
                  </a:lnTo>
                  <a:cubicBezTo>
                    <a:pt x="33814" y="89059"/>
                    <a:pt x="7144" y="174784"/>
                    <a:pt x="7144" y="262414"/>
                  </a:cubicBezTo>
                  <a:close/>
                </a:path>
              </a:pathLst>
            </a:custGeom>
            <a:solidFill>
              <a:srgbClr val="E8ED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4" name="Freeform: Shape 53">
              <a:extLst>
                <a:ext uri="{FF2B5EF4-FFF2-40B4-BE49-F238E27FC236}">
                  <a16:creationId xmlns:a16="http://schemas.microsoft.com/office/drawing/2014/main" id="{496EB588-C7CA-4D6A-AB9A-0D4C3167901F}"/>
                </a:ext>
              </a:extLst>
            </p:cNvPr>
            <p:cNvSpPr/>
            <p:nvPr/>
          </p:nvSpPr>
          <p:spPr>
            <a:xfrm>
              <a:off x="14154308" y="5241131"/>
              <a:ext cx="409575" cy="295275"/>
            </a:xfrm>
            <a:custGeom>
              <a:avLst/>
              <a:gdLst>
                <a:gd name="connsiteX0" fmla="*/ 7144 w 409575"/>
                <a:gd name="connsiteY0" fmla="*/ 292894 h 295275"/>
                <a:gd name="connsiteX1" fmla="*/ 300514 w 409575"/>
                <a:gd name="connsiteY1" fmla="*/ 292894 h 295275"/>
                <a:gd name="connsiteX2" fmla="*/ 410052 w 409575"/>
                <a:gd name="connsiteY2" fmla="*/ 7144 h 295275"/>
                <a:gd name="connsiteX3" fmla="*/ 392906 w 409575"/>
                <a:gd name="connsiteY3" fmla="*/ 9049 h 295275"/>
                <a:gd name="connsiteX4" fmla="*/ 381477 w 409575"/>
                <a:gd name="connsiteY4" fmla="*/ 10954 h 295275"/>
                <a:gd name="connsiteX5" fmla="*/ 377666 w 409575"/>
                <a:gd name="connsiteY5" fmla="*/ 11906 h 295275"/>
                <a:gd name="connsiteX6" fmla="*/ 365284 w 409575"/>
                <a:gd name="connsiteY6" fmla="*/ 13811 h 295275"/>
                <a:gd name="connsiteX7" fmla="*/ 361474 w 409575"/>
                <a:gd name="connsiteY7" fmla="*/ 14764 h 295275"/>
                <a:gd name="connsiteX8" fmla="*/ 347186 w 409575"/>
                <a:gd name="connsiteY8" fmla="*/ 17621 h 295275"/>
                <a:gd name="connsiteX9" fmla="*/ 346234 w 409575"/>
                <a:gd name="connsiteY9" fmla="*/ 17621 h 295275"/>
                <a:gd name="connsiteX10" fmla="*/ 330994 w 409575"/>
                <a:gd name="connsiteY10" fmla="*/ 21431 h 295275"/>
                <a:gd name="connsiteX11" fmla="*/ 315754 w 409575"/>
                <a:gd name="connsiteY11" fmla="*/ 26194 h 295275"/>
                <a:gd name="connsiteX12" fmla="*/ 249079 w 409575"/>
                <a:gd name="connsiteY12" fmla="*/ 58579 h 295275"/>
                <a:gd name="connsiteX13" fmla="*/ 151924 w 409575"/>
                <a:gd name="connsiteY13" fmla="*/ 130969 h 295275"/>
                <a:gd name="connsiteX14" fmla="*/ 139541 w 409575"/>
                <a:gd name="connsiteY14" fmla="*/ 141446 h 295275"/>
                <a:gd name="connsiteX15" fmla="*/ 104299 w 409575"/>
                <a:gd name="connsiteY15" fmla="*/ 173831 h 295275"/>
                <a:gd name="connsiteX16" fmla="*/ 92869 w 409575"/>
                <a:gd name="connsiteY16" fmla="*/ 185261 h 295275"/>
                <a:gd name="connsiteX17" fmla="*/ 80486 w 409575"/>
                <a:gd name="connsiteY17" fmla="*/ 198596 h 295275"/>
                <a:gd name="connsiteX18" fmla="*/ 69056 w 409575"/>
                <a:gd name="connsiteY18" fmla="*/ 210979 h 295275"/>
                <a:gd name="connsiteX19" fmla="*/ 68104 w 409575"/>
                <a:gd name="connsiteY19" fmla="*/ 212884 h 295275"/>
                <a:gd name="connsiteX20" fmla="*/ 60484 w 409575"/>
                <a:gd name="connsiteY20" fmla="*/ 221456 h 295275"/>
                <a:gd name="connsiteX21" fmla="*/ 52864 w 409575"/>
                <a:gd name="connsiteY21" fmla="*/ 230029 h 295275"/>
                <a:gd name="connsiteX22" fmla="*/ 49054 w 409575"/>
                <a:gd name="connsiteY22" fmla="*/ 234791 h 295275"/>
                <a:gd name="connsiteX23" fmla="*/ 40481 w 409575"/>
                <a:gd name="connsiteY23" fmla="*/ 245269 h 295275"/>
                <a:gd name="connsiteX24" fmla="*/ 36672 w 409575"/>
                <a:gd name="connsiteY24" fmla="*/ 250031 h 295275"/>
                <a:gd name="connsiteX25" fmla="*/ 29052 w 409575"/>
                <a:gd name="connsiteY25" fmla="*/ 260509 h 295275"/>
                <a:gd name="connsiteX26" fmla="*/ 26194 w 409575"/>
                <a:gd name="connsiteY26" fmla="*/ 265271 h 295275"/>
                <a:gd name="connsiteX27" fmla="*/ 17622 w 409575"/>
                <a:gd name="connsiteY27" fmla="*/ 276701 h 295275"/>
                <a:gd name="connsiteX28" fmla="*/ 13811 w 409575"/>
                <a:gd name="connsiteY28" fmla="*/ 281464 h 295275"/>
                <a:gd name="connsiteX29" fmla="*/ 7144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7144" y="292894"/>
                  </a:moveTo>
                  <a:lnTo>
                    <a:pt x="300514" y="292894"/>
                  </a:lnTo>
                  <a:cubicBezTo>
                    <a:pt x="354806" y="70961"/>
                    <a:pt x="400527" y="16669"/>
                    <a:pt x="410052" y="7144"/>
                  </a:cubicBezTo>
                  <a:cubicBezTo>
                    <a:pt x="404336" y="7144"/>
                    <a:pt x="398622" y="8096"/>
                    <a:pt x="392906" y="9049"/>
                  </a:cubicBezTo>
                  <a:cubicBezTo>
                    <a:pt x="389097" y="9049"/>
                    <a:pt x="385286" y="10001"/>
                    <a:pt x="381477" y="10954"/>
                  </a:cubicBezTo>
                  <a:cubicBezTo>
                    <a:pt x="380524" y="10954"/>
                    <a:pt x="379572" y="10954"/>
                    <a:pt x="377666" y="11906"/>
                  </a:cubicBezTo>
                  <a:cubicBezTo>
                    <a:pt x="373856" y="12859"/>
                    <a:pt x="369094" y="13811"/>
                    <a:pt x="365284" y="13811"/>
                  </a:cubicBezTo>
                  <a:cubicBezTo>
                    <a:pt x="364331" y="13811"/>
                    <a:pt x="362427" y="13811"/>
                    <a:pt x="361474" y="14764"/>
                  </a:cubicBezTo>
                  <a:cubicBezTo>
                    <a:pt x="356711" y="15716"/>
                    <a:pt x="351949" y="16669"/>
                    <a:pt x="347186" y="17621"/>
                  </a:cubicBezTo>
                  <a:cubicBezTo>
                    <a:pt x="347186" y="17621"/>
                    <a:pt x="346234" y="17621"/>
                    <a:pt x="346234" y="17621"/>
                  </a:cubicBezTo>
                  <a:cubicBezTo>
                    <a:pt x="341472" y="18574"/>
                    <a:pt x="335756" y="20479"/>
                    <a:pt x="330994" y="21431"/>
                  </a:cubicBezTo>
                  <a:cubicBezTo>
                    <a:pt x="325279" y="23336"/>
                    <a:pt x="320516" y="24289"/>
                    <a:pt x="315754" y="26194"/>
                  </a:cubicBezTo>
                  <a:cubicBezTo>
                    <a:pt x="291941" y="34766"/>
                    <a:pt x="269081" y="45244"/>
                    <a:pt x="249079" y="58579"/>
                  </a:cubicBezTo>
                  <a:cubicBezTo>
                    <a:pt x="213836" y="81439"/>
                    <a:pt x="181452" y="105251"/>
                    <a:pt x="151924" y="130969"/>
                  </a:cubicBezTo>
                  <a:cubicBezTo>
                    <a:pt x="148114" y="133826"/>
                    <a:pt x="143352" y="137636"/>
                    <a:pt x="139541" y="141446"/>
                  </a:cubicBezTo>
                  <a:cubicBezTo>
                    <a:pt x="127159" y="151924"/>
                    <a:pt x="115729" y="162401"/>
                    <a:pt x="104299" y="173831"/>
                  </a:cubicBezTo>
                  <a:cubicBezTo>
                    <a:pt x="100489" y="177641"/>
                    <a:pt x="96679" y="181451"/>
                    <a:pt x="92869" y="185261"/>
                  </a:cubicBezTo>
                  <a:cubicBezTo>
                    <a:pt x="88106" y="190024"/>
                    <a:pt x="84297" y="193834"/>
                    <a:pt x="80486" y="198596"/>
                  </a:cubicBezTo>
                  <a:cubicBezTo>
                    <a:pt x="76677" y="202406"/>
                    <a:pt x="72866" y="207169"/>
                    <a:pt x="69056" y="210979"/>
                  </a:cubicBezTo>
                  <a:cubicBezTo>
                    <a:pt x="68104" y="210979"/>
                    <a:pt x="68104" y="211931"/>
                    <a:pt x="68104" y="212884"/>
                  </a:cubicBezTo>
                  <a:cubicBezTo>
                    <a:pt x="65247" y="215741"/>
                    <a:pt x="63341" y="218599"/>
                    <a:pt x="60484" y="221456"/>
                  </a:cubicBezTo>
                  <a:cubicBezTo>
                    <a:pt x="57627" y="224314"/>
                    <a:pt x="55722" y="227171"/>
                    <a:pt x="52864" y="230029"/>
                  </a:cubicBezTo>
                  <a:cubicBezTo>
                    <a:pt x="51911" y="231934"/>
                    <a:pt x="50006" y="232886"/>
                    <a:pt x="49054" y="234791"/>
                  </a:cubicBezTo>
                  <a:cubicBezTo>
                    <a:pt x="46197" y="238601"/>
                    <a:pt x="43339" y="242411"/>
                    <a:pt x="40481" y="245269"/>
                  </a:cubicBezTo>
                  <a:cubicBezTo>
                    <a:pt x="39529" y="247174"/>
                    <a:pt x="37624" y="248126"/>
                    <a:pt x="36672" y="250031"/>
                  </a:cubicBezTo>
                  <a:cubicBezTo>
                    <a:pt x="33814" y="253841"/>
                    <a:pt x="30956" y="256699"/>
                    <a:pt x="29052" y="260509"/>
                  </a:cubicBezTo>
                  <a:cubicBezTo>
                    <a:pt x="28099" y="262414"/>
                    <a:pt x="27147" y="263366"/>
                    <a:pt x="26194" y="265271"/>
                  </a:cubicBezTo>
                  <a:cubicBezTo>
                    <a:pt x="23336" y="269081"/>
                    <a:pt x="20479" y="272891"/>
                    <a:pt x="17622" y="276701"/>
                  </a:cubicBezTo>
                  <a:cubicBezTo>
                    <a:pt x="16669" y="278606"/>
                    <a:pt x="15716" y="279559"/>
                    <a:pt x="13811" y="281464"/>
                  </a:cubicBezTo>
                  <a:cubicBezTo>
                    <a:pt x="12859" y="285274"/>
                    <a:pt x="10002" y="289084"/>
                    <a:pt x="7144" y="292894"/>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5" name="Freeform: Shape 54">
              <a:extLst>
                <a:ext uri="{FF2B5EF4-FFF2-40B4-BE49-F238E27FC236}">
                  <a16:creationId xmlns:a16="http://schemas.microsoft.com/office/drawing/2014/main" id="{7C9AA58B-DB93-487A-B032-4C4756175091}"/>
                </a:ext>
              </a:extLst>
            </p:cNvPr>
            <p:cNvSpPr/>
            <p:nvPr/>
          </p:nvSpPr>
          <p:spPr>
            <a:xfrm>
              <a:off x="14329568" y="6207918"/>
              <a:ext cx="276225" cy="123825"/>
            </a:xfrm>
            <a:custGeom>
              <a:avLst/>
              <a:gdLst>
                <a:gd name="connsiteX0" fmla="*/ 53816 w 276225"/>
                <a:gd name="connsiteY0" fmla="*/ 92869 h 123825"/>
                <a:gd name="connsiteX1" fmla="*/ 7144 w 276225"/>
                <a:gd name="connsiteY1" fmla="*/ 123349 h 123825"/>
                <a:gd name="connsiteX2" fmla="*/ 272891 w 276225"/>
                <a:gd name="connsiteY2" fmla="*/ 44291 h 123825"/>
                <a:gd name="connsiteX3" fmla="*/ 272891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53816" y="92869"/>
                  </a:moveTo>
                  <a:lnTo>
                    <a:pt x="7144" y="123349"/>
                  </a:lnTo>
                  <a:lnTo>
                    <a:pt x="272891" y="44291"/>
                  </a:lnTo>
                  <a:lnTo>
                    <a:pt x="272891" y="7144"/>
                  </a:lnTo>
                  <a:close/>
                </a:path>
              </a:pathLst>
            </a:custGeom>
            <a:solidFill>
              <a:srgbClr val="F4866C"/>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6" name="Freeform: Shape 55">
              <a:extLst>
                <a:ext uri="{FF2B5EF4-FFF2-40B4-BE49-F238E27FC236}">
                  <a16:creationId xmlns:a16="http://schemas.microsoft.com/office/drawing/2014/main" id="{B4F8C6E1-9D54-4196-9535-BCFA377A578F}"/>
                </a:ext>
              </a:extLst>
            </p:cNvPr>
            <p:cNvSpPr/>
            <p:nvPr/>
          </p:nvSpPr>
          <p:spPr>
            <a:xfrm>
              <a:off x="14595315" y="6207918"/>
              <a:ext cx="276225" cy="123825"/>
            </a:xfrm>
            <a:custGeom>
              <a:avLst/>
              <a:gdLst>
                <a:gd name="connsiteX0" fmla="*/ 226219 w 276225"/>
                <a:gd name="connsiteY0" fmla="*/ 92869 h 123825"/>
                <a:gd name="connsiteX1" fmla="*/ 272891 w 276225"/>
                <a:gd name="connsiteY1" fmla="*/ 123349 h 123825"/>
                <a:gd name="connsiteX2" fmla="*/ 7144 w 276225"/>
                <a:gd name="connsiteY2" fmla="*/ 44291 h 123825"/>
                <a:gd name="connsiteX3" fmla="*/ 7144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226219" y="92869"/>
                  </a:moveTo>
                  <a:lnTo>
                    <a:pt x="272891" y="123349"/>
                  </a:lnTo>
                  <a:lnTo>
                    <a:pt x="7144" y="44291"/>
                  </a:ln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7" name="Freeform: Shape 56">
              <a:extLst>
                <a:ext uri="{FF2B5EF4-FFF2-40B4-BE49-F238E27FC236}">
                  <a16:creationId xmlns:a16="http://schemas.microsoft.com/office/drawing/2014/main" id="{BF016F94-0945-4867-9BA9-8597AD2D0B98}"/>
                </a:ext>
              </a:extLst>
            </p:cNvPr>
            <p:cNvSpPr/>
            <p:nvPr/>
          </p:nvSpPr>
          <p:spPr>
            <a:xfrm>
              <a:off x="14329568" y="6244113"/>
              <a:ext cx="542925" cy="914400"/>
            </a:xfrm>
            <a:custGeom>
              <a:avLst/>
              <a:gdLst>
                <a:gd name="connsiteX0" fmla="*/ 7144 w 542925"/>
                <a:gd name="connsiteY0" fmla="*/ 87154 h 914400"/>
                <a:gd name="connsiteX1" fmla="*/ 118586 w 542925"/>
                <a:gd name="connsiteY1" fmla="*/ 782479 h 914400"/>
                <a:gd name="connsiteX2" fmla="*/ 271939 w 542925"/>
                <a:gd name="connsiteY2" fmla="*/ 913924 h 914400"/>
                <a:gd name="connsiteX3" fmla="*/ 271939 w 542925"/>
                <a:gd name="connsiteY3" fmla="*/ 913924 h 914400"/>
                <a:gd name="connsiteX4" fmla="*/ 425291 w 542925"/>
                <a:gd name="connsiteY4" fmla="*/ 782479 h 914400"/>
                <a:gd name="connsiteX5" fmla="*/ 536734 w 542925"/>
                <a:gd name="connsiteY5" fmla="*/ 87154 h 914400"/>
                <a:gd name="connsiteX6" fmla="*/ 270986 w 542925"/>
                <a:gd name="connsiteY6" fmla="*/ 7144 h 914400"/>
                <a:gd name="connsiteX7" fmla="*/ 7144 w 542925"/>
                <a:gd name="connsiteY7" fmla="*/ 87154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925" h="914400">
                  <a:moveTo>
                    <a:pt x="7144" y="87154"/>
                  </a:moveTo>
                  <a:lnTo>
                    <a:pt x="118586" y="782479"/>
                  </a:lnTo>
                  <a:cubicBezTo>
                    <a:pt x="130969" y="857726"/>
                    <a:pt x="195739" y="913924"/>
                    <a:pt x="271939" y="913924"/>
                  </a:cubicBezTo>
                  <a:lnTo>
                    <a:pt x="271939" y="913924"/>
                  </a:lnTo>
                  <a:cubicBezTo>
                    <a:pt x="348139" y="913924"/>
                    <a:pt x="413861" y="858679"/>
                    <a:pt x="425291" y="782479"/>
                  </a:cubicBezTo>
                  <a:lnTo>
                    <a:pt x="536734" y="87154"/>
                  </a:lnTo>
                  <a:lnTo>
                    <a:pt x="270986" y="7144"/>
                  </a:lnTo>
                  <a:lnTo>
                    <a:pt x="7144" y="87154"/>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8" name="Freeform: Shape 57">
              <a:extLst>
                <a:ext uri="{FF2B5EF4-FFF2-40B4-BE49-F238E27FC236}">
                  <a16:creationId xmlns:a16="http://schemas.microsoft.com/office/drawing/2014/main" id="{7B49879C-CE4F-4BAA-84CA-5F014CAA4B01}"/>
                </a:ext>
              </a:extLst>
            </p:cNvPr>
            <p:cNvSpPr/>
            <p:nvPr/>
          </p:nvSpPr>
          <p:spPr>
            <a:xfrm>
              <a:off x="13823721" y="8906351"/>
              <a:ext cx="1552575" cy="342900"/>
            </a:xfrm>
            <a:custGeom>
              <a:avLst/>
              <a:gdLst>
                <a:gd name="connsiteX0" fmla="*/ 1471205 w 1552575"/>
                <a:gd name="connsiteY0" fmla="*/ 335756 h 342900"/>
                <a:gd name="connsiteX1" fmla="*/ 86270 w 1552575"/>
                <a:gd name="connsiteY1" fmla="*/ 335756 h 342900"/>
                <a:gd name="connsiteX2" fmla="*/ 13880 w 1552575"/>
                <a:gd name="connsiteY2" fmla="*/ 257651 h 342900"/>
                <a:gd name="connsiteX3" fmla="*/ 85317 w 1552575"/>
                <a:gd name="connsiteY3" fmla="*/ 141447 h 342900"/>
                <a:gd name="connsiteX4" fmla="*/ 129133 w 1552575"/>
                <a:gd name="connsiteY4" fmla="*/ 69056 h 342900"/>
                <a:gd name="connsiteX5" fmla="*/ 262483 w 1552575"/>
                <a:gd name="connsiteY5" fmla="*/ 7144 h 342900"/>
                <a:gd name="connsiteX6" fmla="*/ 1293088 w 1552575"/>
                <a:gd name="connsiteY6" fmla="*/ 7144 h 342900"/>
                <a:gd name="connsiteX7" fmla="*/ 1426438 w 1552575"/>
                <a:gd name="connsiteY7" fmla="*/ 69056 h 342900"/>
                <a:gd name="connsiteX8" fmla="*/ 1470253 w 1552575"/>
                <a:gd name="connsiteY8" fmla="*/ 141447 h 342900"/>
                <a:gd name="connsiteX9" fmla="*/ 1541690 w 1552575"/>
                <a:gd name="connsiteY9" fmla="*/ 257651 h 342900"/>
                <a:gd name="connsiteX10" fmla="*/ 1471205 w 1552575"/>
                <a:gd name="connsiteY10" fmla="*/ 33575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575" h="342900">
                  <a:moveTo>
                    <a:pt x="1471205" y="335756"/>
                  </a:moveTo>
                  <a:lnTo>
                    <a:pt x="86270" y="335756"/>
                  </a:lnTo>
                  <a:cubicBezTo>
                    <a:pt x="29120" y="335756"/>
                    <a:pt x="-8980" y="294799"/>
                    <a:pt x="13880" y="257651"/>
                  </a:cubicBezTo>
                  <a:lnTo>
                    <a:pt x="85317" y="141447"/>
                  </a:lnTo>
                  <a:lnTo>
                    <a:pt x="129133" y="69056"/>
                  </a:lnTo>
                  <a:cubicBezTo>
                    <a:pt x="151992" y="30956"/>
                    <a:pt x="204380" y="7144"/>
                    <a:pt x="262483" y="7144"/>
                  </a:cubicBezTo>
                  <a:lnTo>
                    <a:pt x="1293088" y="7144"/>
                  </a:lnTo>
                  <a:cubicBezTo>
                    <a:pt x="1351190" y="7144"/>
                    <a:pt x="1403578" y="31909"/>
                    <a:pt x="1426438" y="69056"/>
                  </a:cubicBezTo>
                  <a:lnTo>
                    <a:pt x="1470253" y="141447"/>
                  </a:lnTo>
                  <a:lnTo>
                    <a:pt x="1541690" y="257651"/>
                  </a:lnTo>
                  <a:cubicBezTo>
                    <a:pt x="1566455" y="294799"/>
                    <a:pt x="1528355" y="335756"/>
                    <a:pt x="1471205" y="335756"/>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59" name="Freeform: Shape 58">
              <a:extLst>
                <a:ext uri="{FF2B5EF4-FFF2-40B4-BE49-F238E27FC236}">
                  <a16:creationId xmlns:a16="http://schemas.microsoft.com/office/drawing/2014/main" id="{9CD01B22-F40C-4950-9BC9-AEEA65FDCD56}"/>
                </a:ext>
              </a:extLst>
            </p:cNvPr>
            <p:cNvSpPr/>
            <p:nvPr/>
          </p:nvSpPr>
          <p:spPr>
            <a:xfrm>
              <a:off x="13901895" y="8906351"/>
              <a:ext cx="1400175" cy="142875"/>
            </a:xfrm>
            <a:custGeom>
              <a:avLst/>
              <a:gdLst>
                <a:gd name="connsiteX0" fmla="*/ 1393984 w 1400175"/>
                <a:gd name="connsiteY0" fmla="*/ 141447 h 142875"/>
                <a:gd name="connsiteX1" fmla="*/ 7144 w 1400175"/>
                <a:gd name="connsiteY1" fmla="*/ 141447 h 142875"/>
                <a:gd name="connsiteX2" fmla="*/ 50959 w 1400175"/>
                <a:gd name="connsiteY2" fmla="*/ 69056 h 142875"/>
                <a:gd name="connsiteX3" fmla="*/ 184309 w 1400175"/>
                <a:gd name="connsiteY3" fmla="*/ 7144 h 142875"/>
                <a:gd name="connsiteX4" fmla="*/ 1214914 w 1400175"/>
                <a:gd name="connsiteY4" fmla="*/ 7144 h 142875"/>
                <a:gd name="connsiteX5" fmla="*/ 1348264 w 1400175"/>
                <a:gd name="connsiteY5" fmla="*/ 69056 h 142875"/>
                <a:gd name="connsiteX6" fmla="*/ 1393984 w 1400175"/>
                <a:gd name="connsiteY6" fmla="*/ 14144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142875">
                  <a:moveTo>
                    <a:pt x="1393984" y="141447"/>
                  </a:moveTo>
                  <a:lnTo>
                    <a:pt x="7144" y="141447"/>
                  </a:lnTo>
                  <a:lnTo>
                    <a:pt x="50959" y="69056"/>
                  </a:lnTo>
                  <a:cubicBezTo>
                    <a:pt x="73819" y="30956"/>
                    <a:pt x="126206" y="7144"/>
                    <a:pt x="184309" y="7144"/>
                  </a:cubicBezTo>
                  <a:lnTo>
                    <a:pt x="1214914" y="7144"/>
                  </a:lnTo>
                  <a:cubicBezTo>
                    <a:pt x="1273017" y="7144"/>
                    <a:pt x="1325404" y="31909"/>
                    <a:pt x="1348264" y="69056"/>
                  </a:cubicBezTo>
                  <a:lnTo>
                    <a:pt x="1393984" y="141447"/>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EC7FF6B7-C3CC-4411-885E-77191C233DDE}"/>
              </a:ext>
            </a:extLst>
          </p:cNvPr>
          <p:cNvGrpSpPr/>
          <p:nvPr/>
        </p:nvGrpSpPr>
        <p:grpSpPr>
          <a:xfrm>
            <a:off x="9370849" y="3388518"/>
            <a:ext cx="1424594" cy="3718560"/>
            <a:chOff x="17200749" y="3388518"/>
            <a:chExt cx="1424594" cy="3718560"/>
          </a:xfrm>
        </p:grpSpPr>
        <p:sp>
          <p:nvSpPr>
            <p:cNvPr id="60" name="Freeform: Shape 59">
              <a:extLst>
                <a:ext uri="{FF2B5EF4-FFF2-40B4-BE49-F238E27FC236}">
                  <a16:creationId xmlns:a16="http://schemas.microsoft.com/office/drawing/2014/main" id="{10BF391B-1798-4296-8F48-3F6247ABD347}"/>
                </a:ext>
              </a:extLst>
            </p:cNvPr>
            <p:cNvSpPr/>
            <p:nvPr/>
          </p:nvSpPr>
          <p:spPr>
            <a:xfrm>
              <a:off x="18184335" y="6855618"/>
              <a:ext cx="266700" cy="200025"/>
            </a:xfrm>
            <a:custGeom>
              <a:avLst/>
              <a:gdLst>
                <a:gd name="connsiteX0" fmla="*/ 189072 w 266700"/>
                <a:gd name="connsiteY0" fmla="*/ 8096 h 200025"/>
                <a:gd name="connsiteX1" fmla="*/ 189072 w 266700"/>
                <a:gd name="connsiteY1" fmla="*/ 48101 h 200025"/>
                <a:gd name="connsiteX2" fmla="*/ 7144 w 266700"/>
                <a:gd name="connsiteY2" fmla="*/ 169069 h 200025"/>
                <a:gd name="connsiteX3" fmla="*/ 33814 w 266700"/>
                <a:gd name="connsiteY3" fmla="*/ 195739 h 200025"/>
                <a:gd name="connsiteX4" fmla="*/ 263366 w 266700"/>
                <a:gd name="connsiteY4" fmla="*/ 81439 h 200025"/>
                <a:gd name="connsiteX5" fmla="*/ 256699 w 266700"/>
                <a:gd name="connsiteY5" fmla="*/ 7144 h 200025"/>
                <a:gd name="connsiteX6" fmla="*/ 189072 w 266700"/>
                <a:gd name="connsiteY6" fmla="*/ 714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00025">
                  <a:moveTo>
                    <a:pt x="189072" y="8096"/>
                  </a:moveTo>
                  <a:lnTo>
                    <a:pt x="189072" y="48101"/>
                  </a:lnTo>
                  <a:lnTo>
                    <a:pt x="7144" y="169069"/>
                  </a:lnTo>
                  <a:lnTo>
                    <a:pt x="33814" y="195739"/>
                  </a:lnTo>
                  <a:cubicBezTo>
                    <a:pt x="33814" y="195739"/>
                    <a:pt x="128112" y="222409"/>
                    <a:pt x="263366" y="81439"/>
                  </a:cubicBezTo>
                  <a:lnTo>
                    <a:pt x="256699" y="7144"/>
                  </a:lnTo>
                  <a:lnTo>
                    <a:pt x="189072"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1" name="Freeform: Shape 60">
              <a:extLst>
                <a:ext uri="{FF2B5EF4-FFF2-40B4-BE49-F238E27FC236}">
                  <a16:creationId xmlns:a16="http://schemas.microsoft.com/office/drawing/2014/main" id="{7CACF06A-467D-4FA4-AE72-5B3270F10A94}"/>
                </a:ext>
              </a:extLst>
            </p:cNvPr>
            <p:cNvSpPr/>
            <p:nvPr/>
          </p:nvSpPr>
          <p:spPr>
            <a:xfrm>
              <a:off x="18090038" y="6916578"/>
              <a:ext cx="390525" cy="190500"/>
            </a:xfrm>
            <a:custGeom>
              <a:avLst/>
              <a:gdLst>
                <a:gd name="connsiteX0" fmla="*/ 7144 w 390525"/>
                <a:gd name="connsiteY0" fmla="*/ 149066 h 190500"/>
                <a:gd name="connsiteX1" fmla="*/ 101440 w 390525"/>
                <a:gd name="connsiteY1" fmla="*/ 101441 h 190500"/>
                <a:gd name="connsiteX2" fmla="*/ 209073 w 390525"/>
                <a:gd name="connsiteY2" fmla="*/ 114776 h 190500"/>
                <a:gd name="connsiteX3" fmla="*/ 364331 w 390525"/>
                <a:gd name="connsiteY3" fmla="*/ 7144 h 190500"/>
                <a:gd name="connsiteX4" fmla="*/ 364331 w 390525"/>
                <a:gd name="connsiteY4" fmla="*/ 101441 h 190500"/>
                <a:gd name="connsiteX5" fmla="*/ 162401 w 390525"/>
                <a:gd name="connsiteY5" fmla="*/ 182404 h 190500"/>
                <a:gd name="connsiteX6" fmla="*/ 7144 w 390525"/>
                <a:gd name="connsiteY6" fmla="*/ 14906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90500">
                  <a:moveTo>
                    <a:pt x="7144" y="149066"/>
                  </a:moveTo>
                  <a:cubicBezTo>
                    <a:pt x="22384" y="128111"/>
                    <a:pt x="53815" y="111919"/>
                    <a:pt x="101440" y="101441"/>
                  </a:cubicBezTo>
                  <a:cubicBezTo>
                    <a:pt x="101440" y="101441"/>
                    <a:pt x="149065" y="155734"/>
                    <a:pt x="209073" y="114776"/>
                  </a:cubicBezTo>
                  <a:cubicBezTo>
                    <a:pt x="270034" y="74771"/>
                    <a:pt x="364331" y="7144"/>
                    <a:pt x="364331" y="7144"/>
                  </a:cubicBezTo>
                  <a:cubicBezTo>
                    <a:pt x="364331" y="7144"/>
                    <a:pt x="411956" y="47149"/>
                    <a:pt x="364331" y="101441"/>
                  </a:cubicBezTo>
                  <a:cubicBezTo>
                    <a:pt x="364331" y="101441"/>
                    <a:pt x="316706" y="74771"/>
                    <a:pt x="162401" y="182404"/>
                  </a:cubicBezTo>
                  <a:cubicBezTo>
                    <a:pt x="162401" y="182404"/>
                    <a:pt x="101440" y="196691"/>
                    <a:pt x="7144" y="14906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2" name="Freeform: Shape 61">
              <a:extLst>
                <a:ext uri="{FF2B5EF4-FFF2-40B4-BE49-F238E27FC236}">
                  <a16:creationId xmlns:a16="http://schemas.microsoft.com/office/drawing/2014/main" id="{ED980697-65C1-4989-8564-5D19F0FB5743}"/>
                </a:ext>
              </a:extLst>
            </p:cNvPr>
            <p:cNvSpPr/>
            <p:nvPr/>
          </p:nvSpPr>
          <p:spPr>
            <a:xfrm>
              <a:off x="18417697" y="7005218"/>
              <a:ext cx="38100" cy="95250"/>
            </a:xfrm>
            <a:custGeom>
              <a:avLst/>
              <a:gdLst>
                <a:gd name="connsiteX0" fmla="*/ 7144 w 38100"/>
                <a:gd name="connsiteY0" fmla="*/ 10896 h 95250"/>
                <a:gd name="connsiteX1" fmla="*/ 10002 w 38100"/>
                <a:gd name="connsiteY1" fmla="*/ 93764 h 95250"/>
                <a:gd name="connsiteX2" fmla="*/ 23337 w 38100"/>
                <a:gd name="connsiteY2" fmla="*/ 93764 h 95250"/>
                <a:gd name="connsiteX3" fmla="*/ 36672 w 38100"/>
                <a:gd name="connsiteY3" fmla="*/ 12801 h 95250"/>
                <a:gd name="connsiteX4" fmla="*/ 7144 w 38100"/>
                <a:gd name="connsiteY4" fmla="*/ 1089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0">
                  <a:moveTo>
                    <a:pt x="7144" y="10896"/>
                  </a:moveTo>
                  <a:lnTo>
                    <a:pt x="10002" y="93764"/>
                  </a:lnTo>
                  <a:lnTo>
                    <a:pt x="23337" y="93764"/>
                  </a:lnTo>
                  <a:lnTo>
                    <a:pt x="36672" y="12801"/>
                  </a:lnTo>
                  <a:cubicBezTo>
                    <a:pt x="26194" y="6134"/>
                    <a:pt x="16669" y="5181"/>
                    <a:pt x="7144" y="10896"/>
                  </a:cubicBezTo>
                  <a:close/>
                </a:path>
              </a:pathLst>
            </a:custGeom>
            <a:solidFill>
              <a:srgbClr val="7264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3" name="Freeform: Shape 62">
              <a:extLst>
                <a:ext uri="{FF2B5EF4-FFF2-40B4-BE49-F238E27FC236}">
                  <a16:creationId xmlns:a16="http://schemas.microsoft.com/office/drawing/2014/main" id="{6B9B66B2-CA43-4285-95FF-90772FEAD245}"/>
                </a:ext>
              </a:extLst>
            </p:cNvPr>
            <p:cNvSpPr/>
            <p:nvPr/>
          </p:nvSpPr>
          <p:spPr>
            <a:xfrm>
              <a:off x="17941447" y="4824888"/>
              <a:ext cx="542925" cy="2057400"/>
            </a:xfrm>
            <a:custGeom>
              <a:avLst/>
              <a:gdLst>
                <a:gd name="connsiteX0" fmla="*/ 539592 w 542925"/>
                <a:gd name="connsiteY0" fmla="*/ 2055971 h 2057400"/>
                <a:gd name="connsiteX1" fmla="*/ 394812 w 542925"/>
                <a:gd name="connsiteY1" fmla="*/ 2055971 h 2057400"/>
                <a:gd name="connsiteX2" fmla="*/ 216694 w 542925"/>
                <a:gd name="connsiteY2" fmla="*/ 1311116 h 2057400"/>
                <a:gd name="connsiteX3" fmla="*/ 149066 w 542925"/>
                <a:gd name="connsiteY3" fmla="*/ 1200626 h 2057400"/>
                <a:gd name="connsiteX4" fmla="*/ 7144 w 542925"/>
                <a:gd name="connsiteY4" fmla="*/ 366236 h 2057400"/>
                <a:gd name="connsiteX5" fmla="*/ 9049 w 542925"/>
                <a:gd name="connsiteY5" fmla="*/ 275749 h 2057400"/>
                <a:gd name="connsiteX6" fmla="*/ 10954 w 542925"/>
                <a:gd name="connsiteY6" fmla="*/ 108109 h 2057400"/>
                <a:gd name="connsiteX7" fmla="*/ 10954 w 542925"/>
                <a:gd name="connsiteY7" fmla="*/ 78581 h 2057400"/>
                <a:gd name="connsiteX8" fmla="*/ 10954 w 542925"/>
                <a:gd name="connsiteY8" fmla="*/ 70009 h 2057400"/>
                <a:gd name="connsiteX9" fmla="*/ 326231 w 542925"/>
                <a:gd name="connsiteY9" fmla="*/ 7144 h 2057400"/>
                <a:gd name="connsiteX10" fmla="*/ 334804 w 542925"/>
                <a:gd name="connsiteY10" fmla="*/ 79534 h 2057400"/>
                <a:gd name="connsiteX11" fmla="*/ 342424 w 542925"/>
                <a:gd name="connsiteY11" fmla="*/ 90964 h 2057400"/>
                <a:gd name="connsiteX12" fmla="*/ 355760 w 542925"/>
                <a:gd name="connsiteY12" fmla="*/ 381476 h 2057400"/>
                <a:gd name="connsiteX13" fmla="*/ 374810 w 542925"/>
                <a:gd name="connsiteY13" fmla="*/ 1165384 h 2057400"/>
                <a:gd name="connsiteX14" fmla="*/ 514827 w 542925"/>
                <a:gd name="connsiteY14" fmla="*/ 1466374 h 2057400"/>
                <a:gd name="connsiteX15" fmla="*/ 539592 w 542925"/>
                <a:gd name="connsiteY15" fmla="*/ 2055971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057400">
                  <a:moveTo>
                    <a:pt x="539592" y="2055971"/>
                  </a:moveTo>
                  <a:lnTo>
                    <a:pt x="394812" y="2055971"/>
                  </a:lnTo>
                  <a:cubicBezTo>
                    <a:pt x="370047" y="1807369"/>
                    <a:pt x="311944" y="1559719"/>
                    <a:pt x="216694" y="1311116"/>
                  </a:cubicBezTo>
                  <a:cubicBezTo>
                    <a:pt x="188119" y="1273016"/>
                    <a:pt x="166212" y="1236821"/>
                    <a:pt x="149066" y="1200626"/>
                  </a:cubicBezTo>
                  <a:cubicBezTo>
                    <a:pt x="56674" y="924401"/>
                    <a:pt x="7144" y="647224"/>
                    <a:pt x="7144" y="366236"/>
                  </a:cubicBezTo>
                  <a:cubicBezTo>
                    <a:pt x="7144" y="336709"/>
                    <a:pt x="8097" y="306229"/>
                    <a:pt x="9049" y="275749"/>
                  </a:cubicBezTo>
                  <a:cubicBezTo>
                    <a:pt x="10954" y="218599"/>
                    <a:pt x="11906" y="162401"/>
                    <a:pt x="10954" y="108109"/>
                  </a:cubicBezTo>
                  <a:cubicBezTo>
                    <a:pt x="10954" y="97631"/>
                    <a:pt x="10954" y="88106"/>
                    <a:pt x="10954" y="78581"/>
                  </a:cubicBezTo>
                  <a:cubicBezTo>
                    <a:pt x="10954" y="75724"/>
                    <a:pt x="10954" y="72866"/>
                    <a:pt x="10954" y="70009"/>
                  </a:cubicBezTo>
                  <a:lnTo>
                    <a:pt x="326231" y="7144"/>
                  </a:lnTo>
                  <a:cubicBezTo>
                    <a:pt x="328137" y="30956"/>
                    <a:pt x="330994" y="55721"/>
                    <a:pt x="334804" y="79534"/>
                  </a:cubicBezTo>
                  <a:cubicBezTo>
                    <a:pt x="337662" y="83344"/>
                    <a:pt x="340519" y="87154"/>
                    <a:pt x="342424" y="90964"/>
                  </a:cubicBezTo>
                  <a:cubicBezTo>
                    <a:pt x="413862" y="195739"/>
                    <a:pt x="405289" y="290989"/>
                    <a:pt x="355760" y="381476"/>
                  </a:cubicBezTo>
                  <a:cubicBezTo>
                    <a:pt x="376714" y="611029"/>
                    <a:pt x="380524" y="877729"/>
                    <a:pt x="374810" y="1165384"/>
                  </a:cubicBezTo>
                  <a:cubicBezTo>
                    <a:pt x="440531" y="1238726"/>
                    <a:pt x="484347" y="1342549"/>
                    <a:pt x="514827" y="1466374"/>
                  </a:cubicBezTo>
                  <a:lnTo>
                    <a:pt x="539592" y="2055971"/>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4" name="Freeform: Shape 63">
              <a:extLst>
                <a:ext uri="{FF2B5EF4-FFF2-40B4-BE49-F238E27FC236}">
                  <a16:creationId xmlns:a16="http://schemas.microsoft.com/office/drawing/2014/main" id="{4C6BE5F2-226C-4F63-9B14-1DED98F55F33}"/>
                </a:ext>
              </a:extLst>
            </p:cNvPr>
            <p:cNvSpPr/>
            <p:nvPr/>
          </p:nvSpPr>
          <p:spPr>
            <a:xfrm>
              <a:off x="17941447" y="4896326"/>
              <a:ext cx="438150" cy="1990725"/>
            </a:xfrm>
            <a:custGeom>
              <a:avLst/>
              <a:gdLst>
                <a:gd name="connsiteX0" fmla="*/ 432912 w 438150"/>
                <a:gd name="connsiteY0" fmla="*/ 1984534 h 1990725"/>
                <a:gd name="connsiteX1" fmla="*/ 394812 w 438150"/>
                <a:gd name="connsiteY1" fmla="*/ 1984534 h 1990725"/>
                <a:gd name="connsiteX2" fmla="*/ 216694 w 438150"/>
                <a:gd name="connsiteY2" fmla="*/ 1239679 h 1990725"/>
                <a:gd name="connsiteX3" fmla="*/ 149066 w 438150"/>
                <a:gd name="connsiteY3" fmla="*/ 1129189 h 1990725"/>
                <a:gd name="connsiteX4" fmla="*/ 7144 w 438150"/>
                <a:gd name="connsiteY4" fmla="*/ 294799 h 1990725"/>
                <a:gd name="connsiteX5" fmla="*/ 9049 w 438150"/>
                <a:gd name="connsiteY5" fmla="*/ 204311 h 1990725"/>
                <a:gd name="connsiteX6" fmla="*/ 10954 w 438150"/>
                <a:gd name="connsiteY6" fmla="*/ 36671 h 1990725"/>
                <a:gd name="connsiteX7" fmla="*/ 10954 w 438150"/>
                <a:gd name="connsiteY7" fmla="*/ 7144 h 1990725"/>
                <a:gd name="connsiteX8" fmla="*/ 64294 w 438150"/>
                <a:gd name="connsiteY8" fmla="*/ 13811 h 1990725"/>
                <a:gd name="connsiteX9" fmla="*/ 197644 w 438150"/>
                <a:gd name="connsiteY9" fmla="*/ 1101566 h 1990725"/>
                <a:gd name="connsiteX10" fmla="*/ 432912 w 438150"/>
                <a:gd name="connsiteY10" fmla="*/ 1984534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1990725">
                  <a:moveTo>
                    <a:pt x="432912" y="1984534"/>
                  </a:moveTo>
                  <a:lnTo>
                    <a:pt x="394812" y="1984534"/>
                  </a:lnTo>
                  <a:cubicBezTo>
                    <a:pt x="370047" y="1735931"/>
                    <a:pt x="311944" y="1488281"/>
                    <a:pt x="216694" y="1239679"/>
                  </a:cubicBezTo>
                  <a:cubicBezTo>
                    <a:pt x="188119" y="1201579"/>
                    <a:pt x="166212" y="1165384"/>
                    <a:pt x="149066" y="1129189"/>
                  </a:cubicBezTo>
                  <a:cubicBezTo>
                    <a:pt x="56674" y="852964"/>
                    <a:pt x="7144" y="575786"/>
                    <a:pt x="7144" y="294799"/>
                  </a:cubicBezTo>
                  <a:cubicBezTo>
                    <a:pt x="7144" y="265271"/>
                    <a:pt x="8097" y="234791"/>
                    <a:pt x="9049" y="204311"/>
                  </a:cubicBezTo>
                  <a:cubicBezTo>
                    <a:pt x="10954" y="147161"/>
                    <a:pt x="11906" y="90964"/>
                    <a:pt x="10954" y="36671"/>
                  </a:cubicBezTo>
                  <a:cubicBezTo>
                    <a:pt x="10954" y="26194"/>
                    <a:pt x="10954" y="16669"/>
                    <a:pt x="10954" y="7144"/>
                  </a:cubicBezTo>
                  <a:lnTo>
                    <a:pt x="64294" y="13811"/>
                  </a:lnTo>
                  <a:cubicBezTo>
                    <a:pt x="64294" y="13811"/>
                    <a:pt x="2381" y="740569"/>
                    <a:pt x="197644" y="1101566"/>
                  </a:cubicBezTo>
                  <a:cubicBezTo>
                    <a:pt x="392906" y="1462564"/>
                    <a:pt x="432912" y="1984534"/>
                    <a:pt x="432912" y="198453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5" name="Freeform: Shape 64">
              <a:extLst>
                <a:ext uri="{FF2B5EF4-FFF2-40B4-BE49-F238E27FC236}">
                  <a16:creationId xmlns:a16="http://schemas.microsoft.com/office/drawing/2014/main" id="{708CB9AC-F366-468B-9200-4C77F53AE960}"/>
                </a:ext>
              </a:extLst>
            </p:cNvPr>
            <p:cNvSpPr/>
            <p:nvPr/>
          </p:nvSpPr>
          <p:spPr>
            <a:xfrm>
              <a:off x="17611883" y="4438173"/>
              <a:ext cx="114300" cy="114300"/>
            </a:xfrm>
            <a:custGeom>
              <a:avLst/>
              <a:gdLst>
                <a:gd name="connsiteX0" fmla="*/ 83344 w 114300"/>
                <a:gd name="connsiteY0" fmla="*/ 109061 h 114300"/>
                <a:gd name="connsiteX1" fmla="*/ 106204 w 114300"/>
                <a:gd name="connsiteY1" fmla="*/ 83344 h 114300"/>
                <a:gd name="connsiteX2" fmla="*/ 112871 w 114300"/>
                <a:gd name="connsiteY2" fmla="*/ 75724 h 114300"/>
                <a:gd name="connsiteX3" fmla="*/ 36671 w 114300"/>
                <a:gd name="connsiteY3" fmla="*/ 7144 h 114300"/>
                <a:gd name="connsiteX4" fmla="*/ 30004 w 114300"/>
                <a:gd name="connsiteY4" fmla="*/ 15716 h 114300"/>
                <a:gd name="connsiteX5" fmla="*/ 7144 w 114300"/>
                <a:gd name="connsiteY5" fmla="*/ 4048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14300">
                  <a:moveTo>
                    <a:pt x="83344" y="109061"/>
                  </a:moveTo>
                  <a:lnTo>
                    <a:pt x="106204" y="83344"/>
                  </a:lnTo>
                  <a:lnTo>
                    <a:pt x="112871" y="75724"/>
                  </a:lnTo>
                  <a:lnTo>
                    <a:pt x="36671" y="7144"/>
                  </a:lnTo>
                  <a:lnTo>
                    <a:pt x="30004" y="15716"/>
                  </a:lnTo>
                  <a:lnTo>
                    <a:pt x="7144" y="404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6" name="Freeform: Shape 65">
              <a:extLst>
                <a:ext uri="{FF2B5EF4-FFF2-40B4-BE49-F238E27FC236}">
                  <a16:creationId xmlns:a16="http://schemas.microsoft.com/office/drawing/2014/main" id="{4AEA58C7-EA25-46E4-9980-ACA10AC6B571}"/>
                </a:ext>
              </a:extLst>
            </p:cNvPr>
            <p:cNvSpPr/>
            <p:nvPr/>
          </p:nvSpPr>
          <p:spPr>
            <a:xfrm>
              <a:off x="17634743" y="4438173"/>
              <a:ext cx="95250" cy="85725"/>
            </a:xfrm>
            <a:custGeom>
              <a:avLst/>
              <a:gdLst>
                <a:gd name="connsiteX0" fmla="*/ 83344 w 95250"/>
                <a:gd name="connsiteY0" fmla="*/ 83344 h 85725"/>
                <a:gd name="connsiteX1" fmla="*/ 90011 w 95250"/>
                <a:gd name="connsiteY1" fmla="*/ 75724 h 85725"/>
                <a:gd name="connsiteX2" fmla="*/ 13811 w 95250"/>
                <a:gd name="connsiteY2" fmla="*/ 7144 h 85725"/>
                <a:gd name="connsiteX3" fmla="*/ 7144 w 95250"/>
                <a:gd name="connsiteY3" fmla="*/ 15716 h 85725"/>
              </a:gdLst>
              <a:ahLst/>
              <a:cxnLst>
                <a:cxn ang="0">
                  <a:pos x="connsiteX0" y="connsiteY0"/>
                </a:cxn>
                <a:cxn ang="0">
                  <a:pos x="connsiteX1" y="connsiteY1"/>
                </a:cxn>
                <a:cxn ang="0">
                  <a:pos x="connsiteX2" y="connsiteY2"/>
                </a:cxn>
                <a:cxn ang="0">
                  <a:pos x="connsiteX3" y="connsiteY3"/>
                </a:cxn>
              </a:cxnLst>
              <a:rect l="l" t="t" r="r" b="b"/>
              <a:pathLst>
                <a:path w="95250" h="85725">
                  <a:moveTo>
                    <a:pt x="83344" y="83344"/>
                  </a:moveTo>
                  <a:lnTo>
                    <a:pt x="90011" y="75724"/>
                  </a:lnTo>
                  <a:lnTo>
                    <a:pt x="13811" y="7144"/>
                  </a:lnTo>
                  <a:lnTo>
                    <a:pt x="7144" y="15716"/>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7" name="Freeform: Shape 66">
              <a:extLst>
                <a:ext uri="{FF2B5EF4-FFF2-40B4-BE49-F238E27FC236}">
                  <a16:creationId xmlns:a16="http://schemas.microsoft.com/office/drawing/2014/main" id="{75384610-EE2D-49B7-9B70-3E197DD5036D}"/>
                </a:ext>
              </a:extLst>
            </p:cNvPr>
            <p:cNvSpPr/>
            <p:nvPr/>
          </p:nvSpPr>
          <p:spPr>
            <a:xfrm>
              <a:off x="17531897" y="4459128"/>
              <a:ext cx="114300" cy="95250"/>
            </a:xfrm>
            <a:custGeom>
              <a:avLst/>
              <a:gdLst>
                <a:gd name="connsiteX0" fmla="*/ 41410 w 114300"/>
                <a:gd name="connsiteY0" fmla="*/ 89059 h 95250"/>
                <a:gd name="connsiteX1" fmla="*/ 113799 w 114300"/>
                <a:gd name="connsiteY1" fmla="*/ 46196 h 95250"/>
                <a:gd name="connsiteX2" fmla="*/ 109989 w 114300"/>
                <a:gd name="connsiteY2" fmla="*/ 39529 h 95250"/>
                <a:gd name="connsiteX3" fmla="*/ 90939 w 114300"/>
                <a:gd name="connsiteY3" fmla="*/ 7144 h 95250"/>
                <a:gd name="connsiteX4" fmla="*/ 18549 w 114300"/>
                <a:gd name="connsiteY4" fmla="*/ 50006 h 95250"/>
                <a:gd name="connsiteX5" fmla="*/ 8072 w 114300"/>
                <a:gd name="connsiteY5" fmla="*/ 75724 h 95250"/>
                <a:gd name="connsiteX6" fmla="*/ 9977 w 114300"/>
                <a:gd name="connsiteY6" fmla="*/ 80486 h 95250"/>
                <a:gd name="connsiteX7" fmla="*/ 11881 w 114300"/>
                <a:gd name="connsiteY7" fmla="*/ 82391 h 95250"/>
                <a:gd name="connsiteX8" fmla="*/ 41410 w 114300"/>
                <a:gd name="connsiteY8" fmla="*/ 890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95250">
                  <a:moveTo>
                    <a:pt x="41410" y="89059"/>
                  </a:moveTo>
                  <a:lnTo>
                    <a:pt x="113799" y="46196"/>
                  </a:lnTo>
                  <a:lnTo>
                    <a:pt x="109989" y="39529"/>
                  </a:lnTo>
                  <a:lnTo>
                    <a:pt x="90939" y="7144"/>
                  </a:lnTo>
                  <a:lnTo>
                    <a:pt x="18549" y="50006"/>
                  </a:lnTo>
                  <a:cubicBezTo>
                    <a:pt x="9024" y="55721"/>
                    <a:pt x="5214" y="66199"/>
                    <a:pt x="8072" y="75724"/>
                  </a:cubicBezTo>
                  <a:cubicBezTo>
                    <a:pt x="9024" y="77629"/>
                    <a:pt x="9024" y="79534"/>
                    <a:pt x="9977" y="80486"/>
                  </a:cubicBezTo>
                  <a:cubicBezTo>
                    <a:pt x="10929" y="81439"/>
                    <a:pt x="10929" y="82391"/>
                    <a:pt x="11881" y="82391"/>
                  </a:cubicBezTo>
                  <a:cubicBezTo>
                    <a:pt x="18549" y="91916"/>
                    <a:pt x="31885" y="94774"/>
                    <a:pt x="41410" y="890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8" name="Freeform: Shape 67">
              <a:extLst>
                <a:ext uri="{FF2B5EF4-FFF2-40B4-BE49-F238E27FC236}">
                  <a16:creationId xmlns:a16="http://schemas.microsoft.com/office/drawing/2014/main" id="{48471DFB-E60D-42F7-8124-3CB3F46EDE7E}"/>
                </a:ext>
              </a:extLst>
            </p:cNvPr>
            <p:cNvSpPr/>
            <p:nvPr/>
          </p:nvSpPr>
          <p:spPr>
            <a:xfrm>
              <a:off x="17536635" y="4491513"/>
              <a:ext cx="114300" cy="66675"/>
            </a:xfrm>
            <a:custGeom>
              <a:avLst/>
              <a:gdLst>
                <a:gd name="connsiteX0" fmla="*/ 36672 w 114300"/>
                <a:gd name="connsiteY0" fmla="*/ 56674 h 66675"/>
                <a:gd name="connsiteX1" fmla="*/ 109062 w 114300"/>
                <a:gd name="connsiteY1" fmla="*/ 13811 h 66675"/>
                <a:gd name="connsiteX2" fmla="*/ 105252 w 114300"/>
                <a:gd name="connsiteY2" fmla="*/ 7144 h 66675"/>
                <a:gd name="connsiteX3" fmla="*/ 7144 w 114300"/>
                <a:gd name="connsiteY3" fmla="*/ 50959 h 66675"/>
                <a:gd name="connsiteX4" fmla="*/ 36672 w 114300"/>
                <a:gd name="connsiteY4" fmla="*/ 5667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36672" y="56674"/>
                  </a:moveTo>
                  <a:lnTo>
                    <a:pt x="109062" y="13811"/>
                  </a:lnTo>
                  <a:lnTo>
                    <a:pt x="105252" y="7144"/>
                  </a:lnTo>
                  <a:cubicBezTo>
                    <a:pt x="22385" y="54769"/>
                    <a:pt x="9049" y="50959"/>
                    <a:pt x="7144" y="50959"/>
                  </a:cubicBezTo>
                  <a:cubicBezTo>
                    <a:pt x="13812" y="59531"/>
                    <a:pt x="27147" y="62389"/>
                    <a:pt x="36672" y="5667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69" name="Freeform: Shape 68">
              <a:extLst>
                <a:ext uri="{FF2B5EF4-FFF2-40B4-BE49-F238E27FC236}">
                  <a16:creationId xmlns:a16="http://schemas.microsoft.com/office/drawing/2014/main" id="{8C5E406E-6DBD-448A-B119-8C74500830BF}"/>
                </a:ext>
              </a:extLst>
            </p:cNvPr>
            <p:cNvSpPr/>
            <p:nvPr/>
          </p:nvSpPr>
          <p:spPr>
            <a:xfrm>
              <a:off x="17464057" y="4374210"/>
              <a:ext cx="209550" cy="161925"/>
            </a:xfrm>
            <a:custGeom>
              <a:avLst/>
              <a:gdLst>
                <a:gd name="connsiteX0" fmla="*/ 194975 w 209550"/>
                <a:gd name="connsiteY0" fmla="*/ 133972 h 161925"/>
                <a:gd name="connsiteX1" fmla="*/ 207357 w 209550"/>
                <a:gd name="connsiteY1" fmla="*/ 104444 h 161925"/>
                <a:gd name="connsiteX2" fmla="*/ 209263 w 209550"/>
                <a:gd name="connsiteY2" fmla="*/ 99682 h 161925"/>
                <a:gd name="connsiteX3" fmla="*/ 196880 w 209550"/>
                <a:gd name="connsiteY3" fmla="*/ 75869 h 161925"/>
                <a:gd name="connsiteX4" fmla="*/ 35907 w 209550"/>
                <a:gd name="connsiteY4" fmla="*/ 9194 h 161925"/>
                <a:gd name="connsiteX5" fmla="*/ 10190 w 209550"/>
                <a:gd name="connsiteY5" fmla="*/ 17767 h 161925"/>
                <a:gd name="connsiteX6" fmla="*/ 81628 w 209550"/>
                <a:gd name="connsiteY6" fmla="*/ 129209 h 161925"/>
                <a:gd name="connsiteX7" fmla="*/ 141634 w 209550"/>
                <a:gd name="connsiteY7" fmla="*/ 152069 h 161925"/>
                <a:gd name="connsiteX8" fmla="*/ 194975 w 209550"/>
                <a:gd name="connsiteY8" fmla="*/ 13397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161925">
                  <a:moveTo>
                    <a:pt x="194975" y="133972"/>
                  </a:moveTo>
                  <a:lnTo>
                    <a:pt x="207357" y="104444"/>
                  </a:lnTo>
                  <a:lnTo>
                    <a:pt x="209263" y="99682"/>
                  </a:lnTo>
                  <a:cubicBezTo>
                    <a:pt x="213072" y="91109"/>
                    <a:pt x="207357" y="79679"/>
                    <a:pt x="196880" y="75869"/>
                  </a:cubicBezTo>
                  <a:lnTo>
                    <a:pt x="35907" y="9194"/>
                  </a:lnTo>
                  <a:cubicBezTo>
                    <a:pt x="25430" y="4432"/>
                    <a:pt x="14000" y="8242"/>
                    <a:pt x="10190" y="17767"/>
                  </a:cubicBezTo>
                  <a:cubicBezTo>
                    <a:pt x="-5050" y="54914"/>
                    <a:pt x="39717" y="111112"/>
                    <a:pt x="81628" y="129209"/>
                  </a:cubicBezTo>
                  <a:lnTo>
                    <a:pt x="141634" y="152069"/>
                  </a:lnTo>
                  <a:cubicBezTo>
                    <a:pt x="163542" y="159689"/>
                    <a:pt x="187355" y="152069"/>
                    <a:pt x="194975" y="133972"/>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0" name="Freeform: Shape 69">
              <a:extLst>
                <a:ext uri="{FF2B5EF4-FFF2-40B4-BE49-F238E27FC236}">
                  <a16:creationId xmlns:a16="http://schemas.microsoft.com/office/drawing/2014/main" id="{64C79BD0-7AFD-48EE-A427-E621CF3E9D2A}"/>
                </a:ext>
              </a:extLst>
            </p:cNvPr>
            <p:cNvSpPr/>
            <p:nvPr/>
          </p:nvSpPr>
          <p:spPr>
            <a:xfrm>
              <a:off x="17466802" y="4374210"/>
              <a:ext cx="209550" cy="104775"/>
            </a:xfrm>
            <a:custGeom>
              <a:avLst/>
              <a:gdLst>
                <a:gd name="connsiteX0" fmla="*/ 204612 w 209550"/>
                <a:gd name="connsiteY0" fmla="*/ 104444 h 104775"/>
                <a:gd name="connsiteX1" fmla="*/ 206517 w 209550"/>
                <a:gd name="connsiteY1" fmla="*/ 99682 h 104775"/>
                <a:gd name="connsiteX2" fmla="*/ 194134 w 209550"/>
                <a:gd name="connsiteY2" fmla="*/ 75869 h 104775"/>
                <a:gd name="connsiteX3" fmla="*/ 33162 w 209550"/>
                <a:gd name="connsiteY3" fmla="*/ 9194 h 104775"/>
                <a:gd name="connsiteX4" fmla="*/ 7445 w 209550"/>
                <a:gd name="connsiteY4" fmla="*/ 17767 h 104775"/>
                <a:gd name="connsiteX5" fmla="*/ 204612 w 209550"/>
                <a:gd name="connsiteY5" fmla="*/ 1044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4612" y="104444"/>
                  </a:moveTo>
                  <a:lnTo>
                    <a:pt x="206517" y="99682"/>
                  </a:lnTo>
                  <a:cubicBezTo>
                    <a:pt x="210326" y="91109"/>
                    <a:pt x="204612" y="79679"/>
                    <a:pt x="194134" y="75869"/>
                  </a:cubicBezTo>
                  <a:lnTo>
                    <a:pt x="33162" y="9194"/>
                  </a:lnTo>
                  <a:cubicBezTo>
                    <a:pt x="22684" y="4432"/>
                    <a:pt x="11255" y="8242"/>
                    <a:pt x="7445" y="17767"/>
                  </a:cubicBezTo>
                  <a:cubicBezTo>
                    <a:pt x="-176" y="31102"/>
                    <a:pt x="138889" y="54914"/>
                    <a:pt x="204612" y="10444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1" name="Freeform: Shape 70">
              <a:extLst>
                <a:ext uri="{FF2B5EF4-FFF2-40B4-BE49-F238E27FC236}">
                  <a16:creationId xmlns:a16="http://schemas.microsoft.com/office/drawing/2014/main" id="{5AF9FC40-890B-41F2-86BB-067FD02CD71D}"/>
                </a:ext>
              </a:extLst>
            </p:cNvPr>
            <p:cNvSpPr/>
            <p:nvPr/>
          </p:nvSpPr>
          <p:spPr>
            <a:xfrm>
              <a:off x="17392808" y="4597241"/>
              <a:ext cx="114300" cy="66675"/>
            </a:xfrm>
            <a:custGeom>
              <a:avLst/>
              <a:gdLst>
                <a:gd name="connsiteX0" fmla="*/ 113824 w 114300"/>
                <a:gd name="connsiteY0" fmla="*/ 17621 h 66675"/>
                <a:gd name="connsiteX1" fmla="*/ 110014 w 114300"/>
                <a:gd name="connsiteY1" fmla="*/ 51911 h 66675"/>
                <a:gd name="connsiteX2" fmla="*/ 109062 w 114300"/>
                <a:gd name="connsiteY2" fmla="*/ 61436 h 66675"/>
                <a:gd name="connsiteX3" fmla="*/ 7144 w 114300"/>
                <a:gd name="connsiteY3" fmla="*/ 51911 h 66675"/>
                <a:gd name="connsiteX4" fmla="*/ 8096 w 114300"/>
                <a:gd name="connsiteY4" fmla="*/ 40481 h 66675"/>
                <a:gd name="connsiteX5" fmla="*/ 11906 w 114300"/>
                <a:gd name="connsiteY5"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66675">
                  <a:moveTo>
                    <a:pt x="113824" y="17621"/>
                  </a:moveTo>
                  <a:lnTo>
                    <a:pt x="110014" y="51911"/>
                  </a:lnTo>
                  <a:lnTo>
                    <a:pt x="109062" y="61436"/>
                  </a:lnTo>
                  <a:lnTo>
                    <a:pt x="7144" y="51911"/>
                  </a:lnTo>
                  <a:lnTo>
                    <a:pt x="8096" y="40481"/>
                  </a:lnTo>
                  <a:lnTo>
                    <a:pt x="11906"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10954991-35AF-4607-B57A-524DE3C3BA56}"/>
                </a:ext>
              </a:extLst>
            </p:cNvPr>
            <p:cNvSpPr/>
            <p:nvPr/>
          </p:nvSpPr>
          <p:spPr>
            <a:xfrm>
              <a:off x="17392808" y="4630578"/>
              <a:ext cx="114300" cy="28575"/>
            </a:xfrm>
            <a:custGeom>
              <a:avLst/>
              <a:gdLst>
                <a:gd name="connsiteX0" fmla="*/ 110014 w 114300"/>
                <a:gd name="connsiteY0" fmla="*/ 18574 h 28575"/>
                <a:gd name="connsiteX1" fmla="*/ 109062 w 114300"/>
                <a:gd name="connsiteY1" fmla="*/ 28099 h 28575"/>
                <a:gd name="connsiteX2" fmla="*/ 7144 w 114300"/>
                <a:gd name="connsiteY2" fmla="*/ 18574 h 28575"/>
                <a:gd name="connsiteX3" fmla="*/ 8096 w 1143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114300" h="28575">
                  <a:moveTo>
                    <a:pt x="110014" y="18574"/>
                  </a:moveTo>
                  <a:lnTo>
                    <a:pt x="109062" y="28099"/>
                  </a:lnTo>
                  <a:lnTo>
                    <a:pt x="7144" y="18574"/>
                  </a:lnTo>
                  <a:lnTo>
                    <a:pt x="8096" y="7144"/>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3" name="Freeform: Shape 72">
              <a:extLst>
                <a:ext uri="{FF2B5EF4-FFF2-40B4-BE49-F238E27FC236}">
                  <a16:creationId xmlns:a16="http://schemas.microsoft.com/office/drawing/2014/main" id="{7EB473BA-19D0-430F-80A5-633FDE7D2220}"/>
                </a:ext>
              </a:extLst>
            </p:cNvPr>
            <p:cNvSpPr/>
            <p:nvPr/>
          </p:nvSpPr>
          <p:spPr>
            <a:xfrm>
              <a:off x="17373344" y="4499053"/>
              <a:ext cx="76200" cy="123825"/>
            </a:xfrm>
            <a:custGeom>
              <a:avLst/>
              <a:gdLst>
                <a:gd name="connsiteX0" fmla="*/ 51372 w 76200"/>
                <a:gd name="connsiteY0" fmla="*/ 25321 h 123825"/>
                <a:gd name="connsiteX1" fmla="*/ 69470 w 76200"/>
                <a:gd name="connsiteY1" fmla="*/ 107236 h 123825"/>
                <a:gd name="connsiteX2" fmla="*/ 61851 w 76200"/>
                <a:gd name="connsiteY2" fmla="*/ 109142 h 123825"/>
                <a:gd name="connsiteX3" fmla="*/ 24703 w 76200"/>
                <a:gd name="connsiteY3" fmla="*/ 116762 h 123825"/>
                <a:gd name="connsiteX4" fmla="*/ 7558 w 76200"/>
                <a:gd name="connsiteY4" fmla="*/ 34846 h 123825"/>
                <a:gd name="connsiteX5" fmla="*/ 19940 w 76200"/>
                <a:gd name="connsiteY5" fmla="*/ 9129 h 123825"/>
                <a:gd name="connsiteX6" fmla="*/ 24703 w 76200"/>
                <a:gd name="connsiteY6" fmla="*/ 7224 h 123825"/>
                <a:gd name="connsiteX7" fmla="*/ 27560 w 76200"/>
                <a:gd name="connsiteY7" fmla="*/ 7224 h 123825"/>
                <a:gd name="connsiteX8" fmla="*/ 51372 w 76200"/>
                <a:gd name="connsiteY8" fmla="*/ 253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23825">
                  <a:moveTo>
                    <a:pt x="51372" y="25321"/>
                  </a:moveTo>
                  <a:lnTo>
                    <a:pt x="69470" y="107236"/>
                  </a:lnTo>
                  <a:lnTo>
                    <a:pt x="61851" y="109142"/>
                  </a:lnTo>
                  <a:lnTo>
                    <a:pt x="24703" y="116762"/>
                  </a:lnTo>
                  <a:lnTo>
                    <a:pt x="7558" y="34846"/>
                  </a:lnTo>
                  <a:cubicBezTo>
                    <a:pt x="5653" y="24369"/>
                    <a:pt x="10415" y="13892"/>
                    <a:pt x="19940" y="9129"/>
                  </a:cubicBezTo>
                  <a:cubicBezTo>
                    <a:pt x="21845" y="8176"/>
                    <a:pt x="23751" y="8176"/>
                    <a:pt x="24703" y="7224"/>
                  </a:cubicBezTo>
                  <a:cubicBezTo>
                    <a:pt x="25655" y="7224"/>
                    <a:pt x="26608" y="7224"/>
                    <a:pt x="27560" y="7224"/>
                  </a:cubicBezTo>
                  <a:cubicBezTo>
                    <a:pt x="38038" y="6271"/>
                    <a:pt x="48515" y="13892"/>
                    <a:pt x="51372" y="2532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4" name="Freeform: Shape 73">
              <a:extLst>
                <a:ext uri="{FF2B5EF4-FFF2-40B4-BE49-F238E27FC236}">
                  <a16:creationId xmlns:a16="http://schemas.microsoft.com/office/drawing/2014/main" id="{DFD61269-09F0-4428-A285-8727919C465E}"/>
                </a:ext>
              </a:extLst>
            </p:cNvPr>
            <p:cNvSpPr/>
            <p:nvPr/>
          </p:nvSpPr>
          <p:spPr>
            <a:xfrm>
              <a:off x="17393760" y="4499794"/>
              <a:ext cx="47625" cy="114300"/>
            </a:xfrm>
            <a:custGeom>
              <a:avLst/>
              <a:gdLst>
                <a:gd name="connsiteX0" fmla="*/ 30956 w 47625"/>
                <a:gd name="connsiteY0" fmla="*/ 24581 h 114300"/>
                <a:gd name="connsiteX1" fmla="*/ 49054 w 47625"/>
                <a:gd name="connsiteY1" fmla="*/ 106495 h 114300"/>
                <a:gd name="connsiteX2" fmla="*/ 41435 w 47625"/>
                <a:gd name="connsiteY2" fmla="*/ 108401 h 114300"/>
                <a:gd name="connsiteX3" fmla="*/ 7144 w 47625"/>
                <a:gd name="connsiteY3" fmla="*/ 7435 h 114300"/>
                <a:gd name="connsiteX4" fmla="*/ 30956 w 47625"/>
                <a:gd name="connsiteY4" fmla="*/ 24581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114300">
                  <a:moveTo>
                    <a:pt x="30956" y="24581"/>
                  </a:moveTo>
                  <a:lnTo>
                    <a:pt x="49054" y="106495"/>
                  </a:lnTo>
                  <a:lnTo>
                    <a:pt x="41435" y="108401"/>
                  </a:lnTo>
                  <a:cubicBezTo>
                    <a:pt x="20479" y="15056"/>
                    <a:pt x="8097" y="7435"/>
                    <a:pt x="7144" y="7435"/>
                  </a:cubicBezTo>
                  <a:cubicBezTo>
                    <a:pt x="17622" y="5531"/>
                    <a:pt x="28099" y="13151"/>
                    <a:pt x="30956" y="24581"/>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5" name="Freeform: Shape 74">
              <a:extLst>
                <a:ext uri="{FF2B5EF4-FFF2-40B4-BE49-F238E27FC236}">
                  <a16:creationId xmlns:a16="http://schemas.microsoft.com/office/drawing/2014/main" id="{8CCF1D61-5DE5-4671-9915-F1FCECD4F2A6}"/>
                </a:ext>
              </a:extLst>
            </p:cNvPr>
            <p:cNvSpPr/>
            <p:nvPr/>
          </p:nvSpPr>
          <p:spPr>
            <a:xfrm>
              <a:off x="17234342" y="4517023"/>
              <a:ext cx="228600" cy="142875"/>
            </a:xfrm>
            <a:custGeom>
              <a:avLst/>
              <a:gdLst>
                <a:gd name="connsiteX0" fmla="*/ 218949 w 228600"/>
                <a:gd name="connsiteY0" fmla="*/ 96886 h 142875"/>
                <a:gd name="connsiteX1" fmla="*/ 205615 w 228600"/>
                <a:gd name="connsiteY1" fmla="*/ 125461 h 142875"/>
                <a:gd name="connsiteX2" fmla="*/ 203710 w 228600"/>
                <a:gd name="connsiteY2" fmla="*/ 130224 h 142875"/>
                <a:gd name="connsiteX3" fmla="*/ 177993 w 228600"/>
                <a:gd name="connsiteY3" fmla="*/ 137844 h 142875"/>
                <a:gd name="connsiteX4" fmla="*/ 19878 w 228600"/>
                <a:gd name="connsiteY4" fmla="*/ 65454 h 142875"/>
                <a:gd name="connsiteX5" fmla="*/ 8447 w 228600"/>
                <a:gd name="connsiteY5" fmla="*/ 40689 h 142875"/>
                <a:gd name="connsiteX6" fmla="*/ 138940 w 228600"/>
                <a:gd name="connsiteY6" fmla="*/ 17829 h 142875"/>
                <a:gd name="connsiteX7" fmla="*/ 196090 w 228600"/>
                <a:gd name="connsiteY7" fmla="*/ 46404 h 142875"/>
                <a:gd name="connsiteX8" fmla="*/ 218949 w 228600"/>
                <a:gd name="connsiteY8" fmla="*/ 9688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218949" y="96886"/>
                  </a:moveTo>
                  <a:lnTo>
                    <a:pt x="205615" y="125461"/>
                  </a:lnTo>
                  <a:lnTo>
                    <a:pt x="203710" y="130224"/>
                  </a:lnTo>
                  <a:cubicBezTo>
                    <a:pt x="199899" y="138796"/>
                    <a:pt x="188470" y="142606"/>
                    <a:pt x="177993" y="137844"/>
                  </a:cubicBezTo>
                  <a:lnTo>
                    <a:pt x="19878" y="65454"/>
                  </a:lnTo>
                  <a:cubicBezTo>
                    <a:pt x="9399" y="60691"/>
                    <a:pt x="4637" y="50214"/>
                    <a:pt x="8447" y="40689"/>
                  </a:cubicBezTo>
                  <a:cubicBezTo>
                    <a:pt x="24640" y="4494"/>
                    <a:pt x="97030" y="-1221"/>
                    <a:pt x="138940" y="17829"/>
                  </a:cubicBezTo>
                  <a:lnTo>
                    <a:pt x="196090" y="46404"/>
                  </a:lnTo>
                  <a:cubicBezTo>
                    <a:pt x="217045" y="56881"/>
                    <a:pt x="226570" y="78789"/>
                    <a:pt x="218949" y="96886"/>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6" name="Freeform: Shape 75">
              <a:extLst>
                <a:ext uri="{FF2B5EF4-FFF2-40B4-BE49-F238E27FC236}">
                  <a16:creationId xmlns:a16="http://schemas.microsoft.com/office/drawing/2014/main" id="{6D239F12-D71C-4CED-B5FD-41F1CD46F65D}"/>
                </a:ext>
              </a:extLst>
            </p:cNvPr>
            <p:cNvSpPr/>
            <p:nvPr/>
          </p:nvSpPr>
          <p:spPr>
            <a:xfrm>
              <a:off x="17234342" y="4548761"/>
              <a:ext cx="209550" cy="114300"/>
            </a:xfrm>
            <a:custGeom>
              <a:avLst/>
              <a:gdLst>
                <a:gd name="connsiteX0" fmla="*/ 205615 w 209550"/>
                <a:gd name="connsiteY0" fmla="*/ 93724 h 114300"/>
                <a:gd name="connsiteX1" fmla="*/ 203710 w 209550"/>
                <a:gd name="connsiteY1" fmla="*/ 98486 h 114300"/>
                <a:gd name="connsiteX2" fmla="*/ 177993 w 209550"/>
                <a:gd name="connsiteY2" fmla="*/ 106106 h 114300"/>
                <a:gd name="connsiteX3" fmla="*/ 19878 w 209550"/>
                <a:gd name="connsiteY3" fmla="*/ 33716 h 114300"/>
                <a:gd name="connsiteX4" fmla="*/ 8447 w 209550"/>
                <a:gd name="connsiteY4" fmla="*/ 8951 h 114300"/>
                <a:gd name="connsiteX5" fmla="*/ 205615 w 209550"/>
                <a:gd name="connsiteY5" fmla="*/ 9372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14300">
                  <a:moveTo>
                    <a:pt x="205615" y="93724"/>
                  </a:moveTo>
                  <a:lnTo>
                    <a:pt x="203710" y="98486"/>
                  </a:lnTo>
                  <a:cubicBezTo>
                    <a:pt x="199899" y="107059"/>
                    <a:pt x="188470" y="110869"/>
                    <a:pt x="177993" y="106106"/>
                  </a:cubicBezTo>
                  <a:lnTo>
                    <a:pt x="19878" y="33716"/>
                  </a:lnTo>
                  <a:cubicBezTo>
                    <a:pt x="9399" y="28954"/>
                    <a:pt x="4637" y="18476"/>
                    <a:pt x="8447" y="8951"/>
                  </a:cubicBezTo>
                  <a:cubicBezTo>
                    <a:pt x="13210" y="-6289"/>
                    <a:pt x="124653" y="79436"/>
                    <a:pt x="205615" y="9372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7" name="Freeform: Shape 76">
              <a:extLst>
                <a:ext uri="{FF2B5EF4-FFF2-40B4-BE49-F238E27FC236}">
                  <a16:creationId xmlns:a16="http://schemas.microsoft.com/office/drawing/2014/main" id="{71FB4F98-C88C-4BF2-9E63-F39F51C2CD88}"/>
                </a:ext>
              </a:extLst>
            </p:cNvPr>
            <p:cNvSpPr/>
            <p:nvPr/>
          </p:nvSpPr>
          <p:spPr>
            <a:xfrm>
              <a:off x="17945258" y="4825841"/>
              <a:ext cx="342900" cy="123825"/>
            </a:xfrm>
            <a:custGeom>
              <a:avLst/>
              <a:gdLst>
                <a:gd name="connsiteX0" fmla="*/ 338614 w 342900"/>
                <a:gd name="connsiteY0" fmla="*/ 90964 h 123825"/>
                <a:gd name="connsiteX1" fmla="*/ 7144 w 342900"/>
                <a:gd name="connsiteY1" fmla="*/ 108109 h 123825"/>
                <a:gd name="connsiteX2" fmla="*/ 7144 w 342900"/>
                <a:gd name="connsiteY2" fmla="*/ 108109 h 123825"/>
                <a:gd name="connsiteX3" fmla="*/ 7144 w 342900"/>
                <a:gd name="connsiteY3" fmla="*/ 70009 h 123825"/>
                <a:gd name="connsiteX4" fmla="*/ 322421 w 342900"/>
                <a:gd name="connsiteY4" fmla="*/ 7144 h 123825"/>
                <a:gd name="connsiteX5" fmla="*/ 330994 w 342900"/>
                <a:gd name="connsiteY5" fmla="*/ 79534 h 123825"/>
                <a:gd name="connsiteX6" fmla="*/ 338614 w 342900"/>
                <a:gd name="connsiteY6" fmla="*/ 9096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123825">
                  <a:moveTo>
                    <a:pt x="338614" y="90964"/>
                  </a:moveTo>
                  <a:cubicBezTo>
                    <a:pt x="168116" y="139541"/>
                    <a:pt x="7144" y="108109"/>
                    <a:pt x="7144" y="108109"/>
                  </a:cubicBezTo>
                  <a:lnTo>
                    <a:pt x="7144" y="108109"/>
                  </a:lnTo>
                  <a:cubicBezTo>
                    <a:pt x="7144" y="94774"/>
                    <a:pt x="7144" y="82391"/>
                    <a:pt x="7144" y="70009"/>
                  </a:cubicBezTo>
                  <a:lnTo>
                    <a:pt x="322421" y="7144"/>
                  </a:lnTo>
                  <a:cubicBezTo>
                    <a:pt x="324327" y="30956"/>
                    <a:pt x="327184" y="55721"/>
                    <a:pt x="330994" y="79534"/>
                  </a:cubicBezTo>
                  <a:cubicBezTo>
                    <a:pt x="333852" y="83344"/>
                    <a:pt x="335756" y="87154"/>
                    <a:pt x="338614" y="9096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8" name="Freeform: Shape 77">
              <a:extLst>
                <a:ext uri="{FF2B5EF4-FFF2-40B4-BE49-F238E27FC236}">
                  <a16:creationId xmlns:a16="http://schemas.microsoft.com/office/drawing/2014/main" id="{FACFA993-259C-4364-B48A-F3D7E0B6093C}"/>
                </a:ext>
              </a:extLst>
            </p:cNvPr>
            <p:cNvSpPr/>
            <p:nvPr/>
          </p:nvSpPr>
          <p:spPr>
            <a:xfrm>
              <a:off x="17653793" y="4431506"/>
              <a:ext cx="523875" cy="276225"/>
            </a:xfrm>
            <a:custGeom>
              <a:avLst/>
              <a:gdLst>
                <a:gd name="connsiteX0" fmla="*/ 519589 w 523875"/>
                <a:gd name="connsiteY0" fmla="*/ 7144 h 276225"/>
                <a:gd name="connsiteX1" fmla="*/ 319564 w 523875"/>
                <a:gd name="connsiteY1" fmla="*/ 255746 h 276225"/>
                <a:gd name="connsiteX2" fmla="*/ 270986 w 523875"/>
                <a:gd name="connsiteY2" fmla="*/ 269081 h 276225"/>
                <a:gd name="connsiteX3" fmla="*/ 259556 w 523875"/>
                <a:gd name="connsiteY3" fmla="*/ 264319 h 276225"/>
                <a:gd name="connsiteX4" fmla="*/ 7144 w 523875"/>
                <a:gd name="connsiteY4" fmla="*/ 113824 h 276225"/>
                <a:gd name="connsiteX5" fmla="*/ 27146 w 523875"/>
                <a:gd name="connsiteY5" fmla="*/ 92869 h 276225"/>
                <a:gd name="connsiteX6" fmla="*/ 69056 w 523875"/>
                <a:gd name="connsiteY6" fmla="*/ 47149 h 276225"/>
                <a:gd name="connsiteX7" fmla="*/ 295752 w 523875"/>
                <a:gd name="connsiteY7" fmla="*/ 152876 h 276225"/>
                <a:gd name="connsiteX8" fmla="*/ 373856 w 523875"/>
                <a:gd name="connsiteY8" fmla="*/ 8096 h 276225"/>
                <a:gd name="connsiteX9" fmla="*/ 519589 w 523875"/>
                <a:gd name="connsiteY9" fmla="*/ 809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875" h="276225">
                  <a:moveTo>
                    <a:pt x="519589" y="7144"/>
                  </a:moveTo>
                  <a:lnTo>
                    <a:pt x="319564" y="255746"/>
                  </a:lnTo>
                  <a:cubicBezTo>
                    <a:pt x="308134" y="270034"/>
                    <a:pt x="288131" y="275749"/>
                    <a:pt x="270986" y="269081"/>
                  </a:cubicBezTo>
                  <a:cubicBezTo>
                    <a:pt x="267177" y="267176"/>
                    <a:pt x="263366" y="266224"/>
                    <a:pt x="259556" y="264319"/>
                  </a:cubicBezTo>
                  <a:cubicBezTo>
                    <a:pt x="166211" y="227171"/>
                    <a:pt x="83344" y="176689"/>
                    <a:pt x="7144" y="113824"/>
                  </a:cubicBezTo>
                  <a:lnTo>
                    <a:pt x="27146" y="92869"/>
                  </a:lnTo>
                  <a:lnTo>
                    <a:pt x="69056" y="47149"/>
                  </a:lnTo>
                  <a:cubicBezTo>
                    <a:pt x="130969" y="92869"/>
                    <a:pt x="208121" y="127159"/>
                    <a:pt x="295752" y="152876"/>
                  </a:cubicBezTo>
                  <a:lnTo>
                    <a:pt x="373856" y="8096"/>
                  </a:lnTo>
                  <a:lnTo>
                    <a:pt x="519589" y="809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79" name="Freeform: Shape 78">
              <a:extLst>
                <a:ext uri="{FF2B5EF4-FFF2-40B4-BE49-F238E27FC236}">
                  <a16:creationId xmlns:a16="http://schemas.microsoft.com/office/drawing/2014/main" id="{00ED2A5C-8EC6-4C57-9F4E-BCF71DA64725}"/>
                </a:ext>
              </a:extLst>
            </p:cNvPr>
            <p:cNvSpPr/>
            <p:nvPr/>
          </p:nvSpPr>
          <p:spPr>
            <a:xfrm>
              <a:off x="17653793" y="4518177"/>
              <a:ext cx="266700" cy="180975"/>
            </a:xfrm>
            <a:custGeom>
              <a:avLst/>
              <a:gdLst>
                <a:gd name="connsiteX0" fmla="*/ 263366 w 266700"/>
                <a:gd name="connsiteY0" fmla="*/ 132880 h 180975"/>
                <a:gd name="connsiteX1" fmla="*/ 259556 w 266700"/>
                <a:gd name="connsiteY1" fmla="*/ 178600 h 180975"/>
                <a:gd name="connsiteX2" fmla="*/ 7144 w 266700"/>
                <a:gd name="connsiteY2" fmla="*/ 28105 h 180975"/>
                <a:gd name="connsiteX3" fmla="*/ 27146 w 266700"/>
                <a:gd name="connsiteY3" fmla="*/ 7150 h 180975"/>
                <a:gd name="connsiteX4" fmla="*/ 263366 w 266700"/>
                <a:gd name="connsiteY4" fmla="*/ 13288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80975">
                  <a:moveTo>
                    <a:pt x="263366" y="132880"/>
                  </a:moveTo>
                  <a:cubicBezTo>
                    <a:pt x="263366" y="132880"/>
                    <a:pt x="261461" y="154788"/>
                    <a:pt x="259556" y="178600"/>
                  </a:cubicBezTo>
                  <a:cubicBezTo>
                    <a:pt x="166211" y="141452"/>
                    <a:pt x="83344" y="90970"/>
                    <a:pt x="7144" y="28105"/>
                  </a:cubicBezTo>
                  <a:lnTo>
                    <a:pt x="27146" y="7150"/>
                  </a:lnTo>
                  <a:cubicBezTo>
                    <a:pt x="25241" y="6197"/>
                    <a:pt x="187166" y="115735"/>
                    <a:pt x="263366" y="13288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0" name="Freeform: Shape 79">
              <a:extLst>
                <a:ext uri="{FF2B5EF4-FFF2-40B4-BE49-F238E27FC236}">
                  <a16:creationId xmlns:a16="http://schemas.microsoft.com/office/drawing/2014/main" id="{B47427A0-91EB-467B-91A6-16E06A4B4330}"/>
                </a:ext>
              </a:extLst>
            </p:cNvPr>
            <p:cNvSpPr/>
            <p:nvPr/>
          </p:nvSpPr>
          <p:spPr>
            <a:xfrm>
              <a:off x="17882481" y="4063841"/>
              <a:ext cx="428625" cy="847725"/>
            </a:xfrm>
            <a:custGeom>
              <a:avLst/>
              <a:gdLst>
                <a:gd name="connsiteX0" fmla="*/ 424251 w 428625"/>
                <a:gd name="connsiteY0" fmla="*/ 815816 h 847725"/>
                <a:gd name="connsiteX1" fmla="*/ 41345 w 428625"/>
                <a:gd name="connsiteY1" fmla="*/ 846296 h 847725"/>
                <a:gd name="connsiteX2" fmla="*/ 41345 w 428625"/>
                <a:gd name="connsiteY2" fmla="*/ 789146 h 847725"/>
                <a:gd name="connsiteX3" fmla="*/ 41345 w 428625"/>
                <a:gd name="connsiteY3" fmla="*/ 697706 h 847725"/>
                <a:gd name="connsiteX4" fmla="*/ 40393 w 428625"/>
                <a:gd name="connsiteY4" fmla="*/ 631984 h 847725"/>
                <a:gd name="connsiteX5" fmla="*/ 13722 w 428625"/>
                <a:gd name="connsiteY5" fmla="*/ 443389 h 847725"/>
                <a:gd name="connsiteX6" fmla="*/ 20390 w 428625"/>
                <a:gd name="connsiteY6" fmla="*/ 356711 h 847725"/>
                <a:gd name="connsiteX7" fmla="*/ 123260 w 428625"/>
                <a:gd name="connsiteY7" fmla="*/ 118586 h 847725"/>
                <a:gd name="connsiteX8" fmla="*/ 139453 w 428625"/>
                <a:gd name="connsiteY8" fmla="*/ 95726 h 847725"/>
                <a:gd name="connsiteX9" fmla="*/ 191840 w 428625"/>
                <a:gd name="connsiteY9" fmla="*/ 63341 h 847725"/>
                <a:gd name="connsiteX10" fmla="*/ 351860 w 428625"/>
                <a:gd name="connsiteY10" fmla="*/ 7144 h 847725"/>
                <a:gd name="connsiteX11" fmla="*/ 424251 w 428625"/>
                <a:gd name="connsiteY11" fmla="*/ 57626 h 847725"/>
                <a:gd name="connsiteX12" fmla="*/ 408057 w 428625"/>
                <a:gd name="connsiteY12" fmla="*/ 199549 h 847725"/>
                <a:gd name="connsiteX13" fmla="*/ 424251 w 428625"/>
                <a:gd name="connsiteY13" fmla="*/ 81581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847725">
                  <a:moveTo>
                    <a:pt x="424251" y="815816"/>
                  </a:moveTo>
                  <a:cubicBezTo>
                    <a:pt x="295663" y="844391"/>
                    <a:pt x="148026" y="851059"/>
                    <a:pt x="41345" y="846296"/>
                  </a:cubicBezTo>
                  <a:cubicBezTo>
                    <a:pt x="41345" y="827246"/>
                    <a:pt x="41345" y="808196"/>
                    <a:pt x="41345" y="789146"/>
                  </a:cubicBezTo>
                  <a:cubicBezTo>
                    <a:pt x="41345" y="758666"/>
                    <a:pt x="41345" y="727234"/>
                    <a:pt x="41345" y="697706"/>
                  </a:cubicBezTo>
                  <a:cubicBezTo>
                    <a:pt x="41345" y="674846"/>
                    <a:pt x="41345" y="653891"/>
                    <a:pt x="40393" y="631984"/>
                  </a:cubicBezTo>
                  <a:cubicBezTo>
                    <a:pt x="38488" y="561499"/>
                    <a:pt x="32772" y="496729"/>
                    <a:pt x="13722" y="443389"/>
                  </a:cubicBezTo>
                  <a:cubicBezTo>
                    <a:pt x="3245" y="414814"/>
                    <a:pt x="5151" y="383381"/>
                    <a:pt x="20390" y="356711"/>
                  </a:cubicBezTo>
                  <a:cubicBezTo>
                    <a:pt x="73730" y="262414"/>
                    <a:pt x="109926" y="181451"/>
                    <a:pt x="123260" y="118586"/>
                  </a:cubicBezTo>
                  <a:cubicBezTo>
                    <a:pt x="125165" y="109061"/>
                    <a:pt x="130880" y="100489"/>
                    <a:pt x="139453" y="95726"/>
                  </a:cubicBezTo>
                  <a:lnTo>
                    <a:pt x="191840" y="63341"/>
                  </a:lnTo>
                  <a:lnTo>
                    <a:pt x="351860" y="7144"/>
                  </a:lnTo>
                  <a:cubicBezTo>
                    <a:pt x="379482" y="16669"/>
                    <a:pt x="403295" y="32861"/>
                    <a:pt x="424251" y="57626"/>
                  </a:cubicBezTo>
                  <a:cubicBezTo>
                    <a:pt x="416630" y="103346"/>
                    <a:pt x="411868" y="150971"/>
                    <a:pt x="408057" y="199549"/>
                  </a:cubicBezTo>
                  <a:cubicBezTo>
                    <a:pt x="392818" y="402431"/>
                    <a:pt x="405201" y="624364"/>
                    <a:pt x="424251" y="81581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1" name="Freeform: Shape 80">
              <a:extLst>
                <a:ext uri="{FF2B5EF4-FFF2-40B4-BE49-F238E27FC236}">
                  <a16:creationId xmlns:a16="http://schemas.microsoft.com/office/drawing/2014/main" id="{E2981A3F-8A76-4986-8294-15F19D74EC24}"/>
                </a:ext>
              </a:extLst>
            </p:cNvPr>
            <p:cNvSpPr/>
            <p:nvPr/>
          </p:nvSpPr>
          <p:spPr>
            <a:xfrm>
              <a:off x="17971928" y="4214336"/>
              <a:ext cx="142875" cy="219075"/>
            </a:xfrm>
            <a:custGeom>
              <a:avLst/>
              <a:gdLst>
                <a:gd name="connsiteX0" fmla="*/ 109061 w 142875"/>
                <a:gd name="connsiteY0" fmla="*/ 7144 h 219075"/>
                <a:gd name="connsiteX1" fmla="*/ 76676 w 142875"/>
                <a:gd name="connsiteY1" fmla="*/ 30004 h 219075"/>
                <a:gd name="connsiteX2" fmla="*/ 7144 w 142875"/>
                <a:gd name="connsiteY2" fmla="*/ 199549 h 219075"/>
                <a:gd name="connsiteX3" fmla="*/ 13811 w 142875"/>
                <a:gd name="connsiteY3" fmla="*/ 219551 h 219075"/>
                <a:gd name="connsiteX4" fmla="*/ 136684 w 142875"/>
                <a:gd name="connsiteY4" fmla="*/ 13811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19075">
                  <a:moveTo>
                    <a:pt x="109061" y="7144"/>
                  </a:moveTo>
                  <a:lnTo>
                    <a:pt x="76676" y="30004"/>
                  </a:lnTo>
                  <a:lnTo>
                    <a:pt x="7144" y="199549"/>
                  </a:lnTo>
                  <a:lnTo>
                    <a:pt x="13811" y="219551"/>
                  </a:lnTo>
                  <a:lnTo>
                    <a:pt x="136684" y="13811"/>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2" name="Freeform: Shape 81">
              <a:extLst>
                <a:ext uri="{FF2B5EF4-FFF2-40B4-BE49-F238E27FC236}">
                  <a16:creationId xmlns:a16="http://schemas.microsoft.com/office/drawing/2014/main" id="{FC4ABA07-7EC6-4E84-A5D9-808ACCCD1203}"/>
                </a:ext>
              </a:extLst>
            </p:cNvPr>
            <p:cNvSpPr/>
            <p:nvPr/>
          </p:nvSpPr>
          <p:spPr>
            <a:xfrm>
              <a:off x="18010028" y="3850481"/>
              <a:ext cx="228600" cy="276225"/>
            </a:xfrm>
            <a:custGeom>
              <a:avLst/>
              <a:gdLst>
                <a:gd name="connsiteX0" fmla="*/ 42386 w 228600"/>
                <a:gd name="connsiteY0" fmla="*/ 189071 h 276225"/>
                <a:gd name="connsiteX1" fmla="*/ 64294 w 228600"/>
                <a:gd name="connsiteY1" fmla="*/ 275749 h 276225"/>
                <a:gd name="connsiteX2" fmla="*/ 224313 w 228600"/>
                <a:gd name="connsiteY2" fmla="*/ 219551 h 276225"/>
                <a:gd name="connsiteX3" fmla="*/ 173831 w 228600"/>
                <a:gd name="connsiteY3" fmla="*/ 22384 h 276225"/>
                <a:gd name="connsiteX4" fmla="*/ 94773 w 228600"/>
                <a:gd name="connsiteY4" fmla="*/ 7144 h 276225"/>
                <a:gd name="connsiteX5" fmla="*/ 7144 w 228600"/>
                <a:gd name="connsiteY5" fmla="*/ 14144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42386" y="189071"/>
                  </a:moveTo>
                  <a:lnTo>
                    <a:pt x="64294" y="275749"/>
                  </a:lnTo>
                  <a:lnTo>
                    <a:pt x="224313" y="219551"/>
                  </a:lnTo>
                  <a:lnTo>
                    <a:pt x="173831" y="22384"/>
                  </a:lnTo>
                  <a:lnTo>
                    <a:pt x="94773" y="7144"/>
                  </a:lnTo>
                  <a:lnTo>
                    <a:pt x="7144" y="1414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3" name="Freeform: Shape 82">
              <a:extLst>
                <a:ext uri="{FF2B5EF4-FFF2-40B4-BE49-F238E27FC236}">
                  <a16:creationId xmlns:a16="http://schemas.microsoft.com/office/drawing/2014/main" id="{CA5180D9-F113-462B-ADDD-2D0BE95C137A}"/>
                </a:ext>
              </a:extLst>
            </p:cNvPr>
            <p:cNvSpPr/>
            <p:nvPr/>
          </p:nvSpPr>
          <p:spPr>
            <a:xfrm>
              <a:off x="17734755" y="3489947"/>
              <a:ext cx="495300" cy="600075"/>
            </a:xfrm>
            <a:custGeom>
              <a:avLst/>
              <a:gdLst>
                <a:gd name="connsiteX0" fmla="*/ 225266 w 495300"/>
                <a:gd name="connsiteY0" fmla="*/ 598183 h 600075"/>
                <a:gd name="connsiteX1" fmla="*/ 128111 w 495300"/>
                <a:gd name="connsiteY1" fmla="*/ 552463 h 600075"/>
                <a:gd name="connsiteX2" fmla="*/ 110966 w 495300"/>
                <a:gd name="connsiteY2" fmla="*/ 531508 h 600075"/>
                <a:gd name="connsiteX3" fmla="*/ 7144 w 495300"/>
                <a:gd name="connsiteY3" fmla="*/ 246710 h 600075"/>
                <a:gd name="connsiteX4" fmla="*/ 209073 w 495300"/>
                <a:gd name="connsiteY4" fmla="*/ 15253 h 600075"/>
                <a:gd name="connsiteX5" fmla="*/ 294798 w 495300"/>
                <a:gd name="connsiteY5" fmla="*/ 11443 h 600075"/>
                <a:gd name="connsiteX6" fmla="*/ 464344 w 495300"/>
                <a:gd name="connsiteY6" fmla="*/ 150508 h 600075"/>
                <a:gd name="connsiteX7" fmla="*/ 464344 w 495300"/>
                <a:gd name="connsiteY7" fmla="*/ 367678 h 600075"/>
                <a:gd name="connsiteX8" fmla="*/ 388144 w 495300"/>
                <a:gd name="connsiteY8" fmla="*/ 435305 h 600075"/>
                <a:gd name="connsiteX9" fmla="*/ 305277 w 495300"/>
                <a:gd name="connsiteY9" fmla="*/ 564845 h 600075"/>
                <a:gd name="connsiteX10" fmla="*/ 269081 w 495300"/>
                <a:gd name="connsiteY10" fmla="*/ 591515 h 600075"/>
                <a:gd name="connsiteX11" fmla="*/ 225266 w 495300"/>
                <a:gd name="connsiteY11" fmla="*/ 59818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0" h="600075">
                  <a:moveTo>
                    <a:pt x="225266" y="598183"/>
                  </a:moveTo>
                  <a:lnTo>
                    <a:pt x="128111" y="552463"/>
                  </a:lnTo>
                  <a:cubicBezTo>
                    <a:pt x="119539" y="548653"/>
                    <a:pt x="113823" y="541033"/>
                    <a:pt x="110966" y="531508"/>
                  </a:cubicBezTo>
                  <a:cubicBezTo>
                    <a:pt x="101441" y="491503"/>
                    <a:pt x="70961" y="375298"/>
                    <a:pt x="7144" y="246710"/>
                  </a:cubicBezTo>
                  <a:cubicBezTo>
                    <a:pt x="22384" y="135268"/>
                    <a:pt x="88106" y="57163"/>
                    <a:pt x="209073" y="15253"/>
                  </a:cubicBezTo>
                  <a:cubicBezTo>
                    <a:pt x="236696" y="5728"/>
                    <a:pt x="266223" y="4775"/>
                    <a:pt x="294798" y="11443"/>
                  </a:cubicBezTo>
                  <a:cubicBezTo>
                    <a:pt x="379571" y="31445"/>
                    <a:pt x="434816" y="79070"/>
                    <a:pt x="464344" y="150508"/>
                  </a:cubicBezTo>
                  <a:cubicBezTo>
                    <a:pt x="501491" y="220993"/>
                    <a:pt x="491966" y="294335"/>
                    <a:pt x="464344" y="367678"/>
                  </a:cubicBezTo>
                  <a:lnTo>
                    <a:pt x="388144" y="435305"/>
                  </a:lnTo>
                  <a:cubicBezTo>
                    <a:pt x="388144" y="435305"/>
                    <a:pt x="309086" y="563893"/>
                    <a:pt x="305277" y="564845"/>
                  </a:cubicBezTo>
                  <a:cubicBezTo>
                    <a:pt x="303371" y="565798"/>
                    <a:pt x="284321" y="580085"/>
                    <a:pt x="269081" y="591515"/>
                  </a:cubicBezTo>
                  <a:cubicBezTo>
                    <a:pt x="256698" y="602945"/>
                    <a:pt x="239554" y="604850"/>
                    <a:pt x="225266" y="598183"/>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4" name="Freeform: Shape 83">
              <a:extLst>
                <a:ext uri="{FF2B5EF4-FFF2-40B4-BE49-F238E27FC236}">
                  <a16:creationId xmlns:a16="http://schemas.microsoft.com/office/drawing/2014/main" id="{C20B5919-9E2F-459C-848D-07E2353EFF61}"/>
                </a:ext>
              </a:extLst>
            </p:cNvPr>
            <p:cNvSpPr/>
            <p:nvPr/>
          </p:nvSpPr>
          <p:spPr>
            <a:xfrm>
              <a:off x="17915730" y="4193381"/>
              <a:ext cx="371475" cy="619125"/>
            </a:xfrm>
            <a:custGeom>
              <a:avLst/>
              <a:gdLst>
                <a:gd name="connsiteX0" fmla="*/ 370046 w 371475"/>
                <a:gd name="connsiteY0" fmla="*/ 22384 h 619125"/>
                <a:gd name="connsiteX1" fmla="*/ 77629 w 371475"/>
                <a:gd name="connsiteY1" fmla="*/ 567214 h 619125"/>
                <a:gd name="connsiteX2" fmla="*/ 8096 w 371475"/>
                <a:gd name="connsiteY2" fmla="*/ 613886 h 619125"/>
                <a:gd name="connsiteX3" fmla="*/ 7144 w 371475"/>
                <a:gd name="connsiteY3" fmla="*/ 502444 h 619125"/>
                <a:gd name="connsiteX4" fmla="*/ 347186 w 371475"/>
                <a:gd name="connsiteY4" fmla="*/ 28099 h 619125"/>
                <a:gd name="connsiteX5" fmla="*/ 356711 w 371475"/>
                <a:gd name="connsiteY5" fmla="*/ 7144 h 619125"/>
                <a:gd name="connsiteX6" fmla="*/ 370046 w 371475"/>
                <a:gd name="connsiteY6" fmla="*/ 2238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619125">
                  <a:moveTo>
                    <a:pt x="370046" y="22384"/>
                  </a:moveTo>
                  <a:cubicBezTo>
                    <a:pt x="370046" y="22384"/>
                    <a:pt x="315754" y="379571"/>
                    <a:pt x="77629" y="567214"/>
                  </a:cubicBezTo>
                  <a:cubicBezTo>
                    <a:pt x="70961" y="572929"/>
                    <a:pt x="8096" y="613886"/>
                    <a:pt x="8096" y="613886"/>
                  </a:cubicBezTo>
                  <a:cubicBezTo>
                    <a:pt x="8096" y="591026"/>
                    <a:pt x="8096" y="523399"/>
                    <a:pt x="7144" y="502444"/>
                  </a:cubicBezTo>
                  <a:lnTo>
                    <a:pt x="347186" y="28099"/>
                  </a:lnTo>
                  <a:lnTo>
                    <a:pt x="356711" y="7144"/>
                  </a:lnTo>
                  <a:lnTo>
                    <a:pt x="370046" y="2238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5" name="Freeform: Shape 84">
              <a:extLst>
                <a:ext uri="{FF2B5EF4-FFF2-40B4-BE49-F238E27FC236}">
                  <a16:creationId xmlns:a16="http://schemas.microsoft.com/office/drawing/2014/main" id="{83EBA0DF-F5EE-448E-9CCD-284793F014B8}"/>
                </a:ext>
              </a:extLst>
            </p:cNvPr>
            <p:cNvSpPr/>
            <p:nvPr/>
          </p:nvSpPr>
          <p:spPr>
            <a:xfrm>
              <a:off x="17462340" y="4098131"/>
              <a:ext cx="828675" cy="638175"/>
            </a:xfrm>
            <a:custGeom>
              <a:avLst/>
              <a:gdLst>
                <a:gd name="connsiteX0" fmla="*/ 830104 w 828675"/>
                <a:gd name="connsiteY0" fmla="*/ 7144 h 638175"/>
                <a:gd name="connsiteX1" fmla="*/ 792956 w 828675"/>
                <a:gd name="connsiteY1" fmla="*/ 151924 h 638175"/>
                <a:gd name="connsiteX2" fmla="*/ 542448 w 828675"/>
                <a:gd name="connsiteY2" fmla="*/ 605314 h 638175"/>
                <a:gd name="connsiteX3" fmla="*/ 518636 w 828675"/>
                <a:gd name="connsiteY3" fmla="*/ 635794 h 638175"/>
                <a:gd name="connsiteX4" fmla="*/ 7144 w 828675"/>
                <a:gd name="connsiteY4" fmla="*/ 572929 h 638175"/>
                <a:gd name="connsiteX5" fmla="*/ 11906 w 828675"/>
                <a:gd name="connsiteY5" fmla="*/ 552926 h 638175"/>
                <a:gd name="connsiteX6" fmla="*/ 25241 w 828675"/>
                <a:gd name="connsiteY6" fmla="*/ 497681 h 638175"/>
                <a:gd name="connsiteX7" fmla="*/ 462438 w 828675"/>
                <a:gd name="connsiteY7" fmla="*/ 515779 h 638175"/>
                <a:gd name="connsiteX8" fmla="*/ 617696 w 828675"/>
                <a:gd name="connsiteY8" fmla="*/ 125254 h 638175"/>
                <a:gd name="connsiteX9" fmla="*/ 611029 w 828675"/>
                <a:gd name="connsiteY9" fmla="*/ 29051 h 638175"/>
                <a:gd name="connsiteX10" fmla="*/ 830104 w 828675"/>
                <a:gd name="connsiteY10" fmla="*/ 714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8675" h="638175">
                  <a:moveTo>
                    <a:pt x="830104" y="7144"/>
                  </a:moveTo>
                  <a:lnTo>
                    <a:pt x="792956" y="151924"/>
                  </a:lnTo>
                  <a:cubicBezTo>
                    <a:pt x="740569" y="318611"/>
                    <a:pt x="649129" y="466249"/>
                    <a:pt x="542448" y="605314"/>
                  </a:cubicBezTo>
                  <a:cubicBezTo>
                    <a:pt x="534829" y="615791"/>
                    <a:pt x="527209" y="625316"/>
                    <a:pt x="518636" y="635794"/>
                  </a:cubicBezTo>
                  <a:cubicBezTo>
                    <a:pt x="320516" y="636746"/>
                    <a:pt x="143351" y="620554"/>
                    <a:pt x="7144" y="572929"/>
                  </a:cubicBezTo>
                  <a:lnTo>
                    <a:pt x="11906" y="552926"/>
                  </a:lnTo>
                  <a:lnTo>
                    <a:pt x="25241" y="497681"/>
                  </a:lnTo>
                  <a:cubicBezTo>
                    <a:pt x="158591" y="521494"/>
                    <a:pt x="305276" y="525304"/>
                    <a:pt x="462438" y="515779"/>
                  </a:cubicBezTo>
                  <a:cubicBezTo>
                    <a:pt x="494823" y="376714"/>
                    <a:pt x="546259" y="246221"/>
                    <a:pt x="617696" y="125254"/>
                  </a:cubicBezTo>
                  <a:lnTo>
                    <a:pt x="611029" y="29051"/>
                  </a:lnTo>
                  <a:lnTo>
                    <a:pt x="83010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6" name="Freeform: Shape 85">
              <a:extLst>
                <a:ext uri="{FF2B5EF4-FFF2-40B4-BE49-F238E27FC236}">
                  <a16:creationId xmlns:a16="http://schemas.microsoft.com/office/drawing/2014/main" id="{A2E989C6-AB39-473C-8968-B990D3AAEC9D}"/>
                </a:ext>
              </a:extLst>
            </p:cNvPr>
            <p:cNvSpPr/>
            <p:nvPr/>
          </p:nvSpPr>
          <p:spPr>
            <a:xfrm>
              <a:off x="17658555" y="3559968"/>
              <a:ext cx="285750" cy="285750"/>
            </a:xfrm>
            <a:custGeom>
              <a:avLst/>
              <a:gdLst>
                <a:gd name="connsiteX0" fmla="*/ 287179 w 285750"/>
                <a:gd name="connsiteY0" fmla="*/ 147161 h 285750"/>
                <a:gd name="connsiteX1" fmla="*/ 147162 w 285750"/>
                <a:gd name="connsiteY1" fmla="*/ 287179 h 285750"/>
                <a:gd name="connsiteX2" fmla="*/ 7145 w 285750"/>
                <a:gd name="connsiteY2" fmla="*/ 147161 h 285750"/>
                <a:gd name="connsiteX3" fmla="*/ 147162 w 285750"/>
                <a:gd name="connsiteY3" fmla="*/ 7144 h 285750"/>
                <a:gd name="connsiteX4" fmla="*/ 287179 w 285750"/>
                <a:gd name="connsiteY4" fmla="*/ 147161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7179" y="147161"/>
                  </a:moveTo>
                  <a:cubicBezTo>
                    <a:pt x="287179" y="224491"/>
                    <a:pt x="224491" y="287179"/>
                    <a:pt x="147162" y="287179"/>
                  </a:cubicBezTo>
                  <a:cubicBezTo>
                    <a:pt x="69833" y="287179"/>
                    <a:pt x="7145" y="224491"/>
                    <a:pt x="7145" y="147161"/>
                  </a:cubicBezTo>
                  <a:cubicBezTo>
                    <a:pt x="7145" y="69832"/>
                    <a:pt x="69833" y="7144"/>
                    <a:pt x="147162" y="7144"/>
                  </a:cubicBezTo>
                  <a:cubicBezTo>
                    <a:pt x="224491" y="7144"/>
                    <a:pt x="287179" y="69832"/>
                    <a:pt x="287179" y="14716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7" name="Freeform: Shape 86">
              <a:extLst>
                <a:ext uri="{FF2B5EF4-FFF2-40B4-BE49-F238E27FC236}">
                  <a16:creationId xmlns:a16="http://schemas.microsoft.com/office/drawing/2014/main" id="{27097402-10EE-4610-9113-2FFF36C7D684}"/>
                </a:ext>
              </a:extLst>
            </p:cNvPr>
            <p:cNvSpPr/>
            <p:nvPr/>
          </p:nvSpPr>
          <p:spPr>
            <a:xfrm>
              <a:off x="17768093" y="3388518"/>
              <a:ext cx="352425" cy="352425"/>
            </a:xfrm>
            <a:custGeom>
              <a:avLst/>
              <a:gdLst>
                <a:gd name="connsiteX0" fmla="*/ 351948 w 352425"/>
                <a:gd name="connsiteY0" fmla="*/ 179546 h 352425"/>
                <a:gd name="connsiteX1" fmla="*/ 179546 w 352425"/>
                <a:gd name="connsiteY1" fmla="*/ 351949 h 352425"/>
                <a:gd name="connsiteX2" fmla="*/ 7144 w 352425"/>
                <a:gd name="connsiteY2" fmla="*/ 179546 h 352425"/>
                <a:gd name="connsiteX3" fmla="*/ 179546 w 352425"/>
                <a:gd name="connsiteY3" fmla="*/ 7144 h 352425"/>
                <a:gd name="connsiteX4" fmla="*/ 351948 w 352425"/>
                <a:gd name="connsiteY4" fmla="*/ 179546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51948" y="179546"/>
                  </a:moveTo>
                  <a:cubicBezTo>
                    <a:pt x="351948" y="274762"/>
                    <a:pt x="274761" y="351949"/>
                    <a:pt x="179546" y="351949"/>
                  </a:cubicBezTo>
                  <a:cubicBezTo>
                    <a:pt x="84331" y="351949"/>
                    <a:pt x="7144" y="274762"/>
                    <a:pt x="7144" y="179546"/>
                  </a:cubicBezTo>
                  <a:cubicBezTo>
                    <a:pt x="7144" y="84331"/>
                    <a:pt x="84331" y="7144"/>
                    <a:pt x="179546" y="7144"/>
                  </a:cubicBezTo>
                  <a:cubicBezTo>
                    <a:pt x="274761" y="7144"/>
                    <a:pt x="351948" y="84331"/>
                    <a:pt x="351948" y="17954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8" name="Freeform: Shape 87">
              <a:extLst>
                <a:ext uri="{FF2B5EF4-FFF2-40B4-BE49-F238E27FC236}">
                  <a16:creationId xmlns:a16="http://schemas.microsoft.com/office/drawing/2014/main" id="{E1B9B3F3-BEF8-47A1-9039-C90D665D5D4B}"/>
                </a:ext>
              </a:extLst>
            </p:cNvPr>
            <p:cNvSpPr/>
            <p:nvPr/>
          </p:nvSpPr>
          <p:spPr>
            <a:xfrm>
              <a:off x="17961450" y="341899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89" name="Freeform: Shape 88">
              <a:extLst>
                <a:ext uri="{FF2B5EF4-FFF2-40B4-BE49-F238E27FC236}">
                  <a16:creationId xmlns:a16="http://schemas.microsoft.com/office/drawing/2014/main" id="{4E698C86-E52D-4916-92D7-C5BE6F2FB85C}"/>
                </a:ext>
              </a:extLst>
            </p:cNvPr>
            <p:cNvSpPr/>
            <p:nvPr/>
          </p:nvSpPr>
          <p:spPr>
            <a:xfrm>
              <a:off x="17990978" y="349138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0" name="Freeform: Shape 89">
              <a:extLst>
                <a:ext uri="{FF2B5EF4-FFF2-40B4-BE49-F238E27FC236}">
                  <a16:creationId xmlns:a16="http://schemas.microsoft.com/office/drawing/2014/main" id="{5F3FA726-7D25-40BA-A4D2-A6879BC9275B}"/>
                </a:ext>
              </a:extLst>
            </p:cNvPr>
            <p:cNvSpPr/>
            <p:nvPr/>
          </p:nvSpPr>
          <p:spPr>
            <a:xfrm>
              <a:off x="18156713" y="3547586"/>
              <a:ext cx="352425" cy="352425"/>
            </a:xfrm>
            <a:custGeom>
              <a:avLst/>
              <a:gdLst>
                <a:gd name="connsiteX0" fmla="*/ 348139 w 352425"/>
                <a:gd name="connsiteY0" fmla="*/ 177641 h 352425"/>
                <a:gd name="connsiteX1" fmla="*/ 177641 w 352425"/>
                <a:gd name="connsiteY1" fmla="*/ 348139 h 352425"/>
                <a:gd name="connsiteX2" fmla="*/ 7143 w 352425"/>
                <a:gd name="connsiteY2" fmla="*/ 177641 h 352425"/>
                <a:gd name="connsiteX3" fmla="*/ 177641 w 352425"/>
                <a:gd name="connsiteY3" fmla="*/ 7144 h 352425"/>
                <a:gd name="connsiteX4" fmla="*/ 348139 w 352425"/>
                <a:gd name="connsiteY4" fmla="*/ 177641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48139" y="177641"/>
                  </a:moveTo>
                  <a:cubicBezTo>
                    <a:pt x="348139" y="271804"/>
                    <a:pt x="271804" y="348139"/>
                    <a:pt x="177641" y="348139"/>
                  </a:cubicBezTo>
                  <a:cubicBezTo>
                    <a:pt x="83478" y="348139"/>
                    <a:pt x="7143" y="271804"/>
                    <a:pt x="7143" y="177641"/>
                  </a:cubicBezTo>
                  <a:cubicBezTo>
                    <a:pt x="7143" y="83478"/>
                    <a:pt x="83478" y="7144"/>
                    <a:pt x="177641" y="7144"/>
                  </a:cubicBezTo>
                  <a:cubicBezTo>
                    <a:pt x="271804" y="7144"/>
                    <a:pt x="348139" y="83478"/>
                    <a:pt x="348139" y="17764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1" name="Freeform: Shape 90">
              <a:extLst>
                <a:ext uri="{FF2B5EF4-FFF2-40B4-BE49-F238E27FC236}">
                  <a16:creationId xmlns:a16="http://schemas.microsoft.com/office/drawing/2014/main" id="{26D13DC7-4A0B-4708-84B3-A0F51C72178E}"/>
                </a:ext>
              </a:extLst>
            </p:cNvPr>
            <p:cNvSpPr/>
            <p:nvPr/>
          </p:nvSpPr>
          <p:spPr>
            <a:xfrm>
              <a:off x="18174810" y="3758088"/>
              <a:ext cx="390525" cy="390525"/>
            </a:xfrm>
            <a:custGeom>
              <a:avLst/>
              <a:gdLst>
                <a:gd name="connsiteX0" fmla="*/ 391954 w 390525"/>
                <a:gd name="connsiteY0" fmla="*/ 199549 h 390525"/>
                <a:gd name="connsiteX1" fmla="*/ 199549 w 390525"/>
                <a:gd name="connsiteY1" fmla="*/ 391954 h 390525"/>
                <a:gd name="connsiteX2" fmla="*/ 7144 w 390525"/>
                <a:gd name="connsiteY2" fmla="*/ 199549 h 390525"/>
                <a:gd name="connsiteX3" fmla="*/ 199549 w 390525"/>
                <a:gd name="connsiteY3" fmla="*/ 7144 h 390525"/>
                <a:gd name="connsiteX4" fmla="*/ 391954 w 390525"/>
                <a:gd name="connsiteY4" fmla="*/ 199549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390525">
                  <a:moveTo>
                    <a:pt x="391954" y="199549"/>
                  </a:moveTo>
                  <a:cubicBezTo>
                    <a:pt x="391954" y="305811"/>
                    <a:pt x="305811" y="391954"/>
                    <a:pt x="199549" y="391954"/>
                  </a:cubicBezTo>
                  <a:cubicBezTo>
                    <a:pt x="93287" y="391954"/>
                    <a:pt x="7144" y="305811"/>
                    <a:pt x="7144" y="199549"/>
                  </a:cubicBezTo>
                  <a:cubicBezTo>
                    <a:pt x="7144" y="93286"/>
                    <a:pt x="93287" y="7144"/>
                    <a:pt x="199549" y="7144"/>
                  </a:cubicBezTo>
                  <a:cubicBezTo>
                    <a:pt x="305811" y="7144"/>
                    <a:pt x="391954" y="93286"/>
                    <a:pt x="391954" y="199549"/>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2" name="Freeform: Shape 91">
              <a:extLst>
                <a:ext uri="{FF2B5EF4-FFF2-40B4-BE49-F238E27FC236}">
                  <a16:creationId xmlns:a16="http://schemas.microsoft.com/office/drawing/2014/main" id="{4D0E2FFF-4561-4ACC-83E4-E2BA5CD00291}"/>
                </a:ext>
              </a:extLst>
            </p:cNvPr>
            <p:cNvSpPr/>
            <p:nvPr/>
          </p:nvSpPr>
          <p:spPr>
            <a:xfrm>
              <a:off x="18023363" y="3803808"/>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3" name="Freeform: Shape 92">
              <a:extLst>
                <a:ext uri="{FF2B5EF4-FFF2-40B4-BE49-F238E27FC236}">
                  <a16:creationId xmlns:a16="http://schemas.microsoft.com/office/drawing/2014/main" id="{490A956C-3A10-40AD-843C-62ABF26AFE1D}"/>
                </a:ext>
              </a:extLst>
            </p:cNvPr>
            <p:cNvSpPr/>
            <p:nvPr/>
          </p:nvSpPr>
          <p:spPr>
            <a:xfrm>
              <a:off x="17891918" y="359902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4" name="Freeform: Shape 93">
              <a:extLst>
                <a:ext uri="{FF2B5EF4-FFF2-40B4-BE49-F238E27FC236}">
                  <a16:creationId xmlns:a16="http://schemas.microsoft.com/office/drawing/2014/main" id="{FD059A9A-6B82-4952-BF06-33B7DE741A99}"/>
                </a:ext>
              </a:extLst>
            </p:cNvPr>
            <p:cNvSpPr/>
            <p:nvPr/>
          </p:nvSpPr>
          <p:spPr>
            <a:xfrm>
              <a:off x="18043365" y="3614261"/>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5" name="Freeform: Shape 94">
              <a:extLst>
                <a:ext uri="{FF2B5EF4-FFF2-40B4-BE49-F238E27FC236}">
                  <a16:creationId xmlns:a16="http://schemas.microsoft.com/office/drawing/2014/main" id="{87340FC9-FB77-465E-B8F2-B3519D240690}"/>
                </a:ext>
              </a:extLst>
            </p:cNvPr>
            <p:cNvSpPr/>
            <p:nvPr/>
          </p:nvSpPr>
          <p:spPr>
            <a:xfrm>
              <a:off x="18206243" y="3857148"/>
              <a:ext cx="419100" cy="419100"/>
            </a:xfrm>
            <a:custGeom>
              <a:avLst/>
              <a:gdLst>
                <a:gd name="connsiteX0" fmla="*/ 418623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3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3" y="212884"/>
                  </a:moveTo>
                  <a:cubicBezTo>
                    <a:pt x="418623" y="326511"/>
                    <a:pt x="326510" y="418624"/>
                    <a:pt x="212884" y="418624"/>
                  </a:cubicBezTo>
                  <a:cubicBezTo>
                    <a:pt x="99257" y="418624"/>
                    <a:pt x="7144" y="326511"/>
                    <a:pt x="7144" y="212884"/>
                  </a:cubicBezTo>
                  <a:cubicBezTo>
                    <a:pt x="7144" y="99257"/>
                    <a:pt x="99257" y="7144"/>
                    <a:pt x="212884" y="7144"/>
                  </a:cubicBezTo>
                  <a:cubicBezTo>
                    <a:pt x="326510" y="7144"/>
                    <a:pt x="418623" y="99257"/>
                    <a:pt x="418623" y="21288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6" name="Freeform: Shape 95">
              <a:extLst>
                <a:ext uri="{FF2B5EF4-FFF2-40B4-BE49-F238E27FC236}">
                  <a16:creationId xmlns:a16="http://schemas.microsoft.com/office/drawing/2014/main" id="{C5212DBB-E9B3-4E3D-B8A1-580746D1A016}"/>
                </a:ext>
              </a:extLst>
            </p:cNvPr>
            <p:cNvSpPr/>
            <p:nvPr/>
          </p:nvSpPr>
          <p:spPr>
            <a:xfrm>
              <a:off x="17870963" y="361426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7" name="Freeform: Shape 96">
              <a:extLst>
                <a:ext uri="{FF2B5EF4-FFF2-40B4-BE49-F238E27FC236}">
                  <a16:creationId xmlns:a16="http://schemas.microsoft.com/office/drawing/2014/main" id="{61E4E5D5-338A-4891-8F83-1FD602B616D6}"/>
                </a:ext>
              </a:extLst>
            </p:cNvPr>
            <p:cNvSpPr/>
            <p:nvPr/>
          </p:nvSpPr>
          <p:spPr>
            <a:xfrm>
              <a:off x="18190050" y="3875246"/>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8" name="Freeform: Shape 97">
              <a:extLst>
                <a:ext uri="{FF2B5EF4-FFF2-40B4-BE49-F238E27FC236}">
                  <a16:creationId xmlns:a16="http://schemas.microsoft.com/office/drawing/2014/main" id="{0CC699BD-BA05-411C-928C-6AA61B498D6E}"/>
                </a:ext>
              </a:extLst>
            </p:cNvPr>
            <p:cNvSpPr/>
            <p:nvPr/>
          </p:nvSpPr>
          <p:spPr>
            <a:xfrm>
              <a:off x="18030030" y="3632358"/>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99" name="Freeform: Shape 98">
              <a:extLst>
                <a:ext uri="{FF2B5EF4-FFF2-40B4-BE49-F238E27FC236}">
                  <a16:creationId xmlns:a16="http://schemas.microsoft.com/office/drawing/2014/main" id="{8D8C9E15-E6F4-421D-84D9-1BD8ADF68672}"/>
                </a:ext>
              </a:extLst>
            </p:cNvPr>
            <p:cNvSpPr/>
            <p:nvPr/>
          </p:nvSpPr>
          <p:spPr>
            <a:xfrm>
              <a:off x="17918588" y="4605779"/>
              <a:ext cx="47625" cy="28575"/>
            </a:xfrm>
            <a:custGeom>
              <a:avLst/>
              <a:gdLst>
                <a:gd name="connsiteX0" fmla="*/ 7144 w 47625"/>
                <a:gd name="connsiteY0" fmla="*/ 7178 h 28575"/>
                <a:gd name="connsiteX1" fmla="*/ 46196 w 47625"/>
                <a:gd name="connsiteY1" fmla="*/ 30038 h 28575"/>
                <a:gd name="connsiteX2" fmla="*/ 7144 w 47625"/>
                <a:gd name="connsiteY2" fmla="*/ 7178 h 28575"/>
              </a:gdLst>
              <a:ahLst/>
              <a:cxnLst>
                <a:cxn ang="0">
                  <a:pos x="connsiteX0" y="connsiteY0"/>
                </a:cxn>
                <a:cxn ang="0">
                  <a:pos x="connsiteX1" y="connsiteY1"/>
                </a:cxn>
                <a:cxn ang="0">
                  <a:pos x="connsiteX2" y="connsiteY2"/>
                </a:cxn>
              </a:cxnLst>
              <a:rect l="l" t="t" r="r" b="b"/>
              <a:pathLst>
                <a:path w="47625" h="28575">
                  <a:moveTo>
                    <a:pt x="7144" y="7178"/>
                  </a:moveTo>
                  <a:cubicBezTo>
                    <a:pt x="7144" y="7178"/>
                    <a:pt x="45244" y="5273"/>
                    <a:pt x="46196" y="30038"/>
                  </a:cubicBezTo>
                  <a:lnTo>
                    <a:pt x="7144" y="7178"/>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1" name="Freeform: Shape 100">
              <a:extLst>
                <a:ext uri="{FF2B5EF4-FFF2-40B4-BE49-F238E27FC236}">
                  <a16:creationId xmlns:a16="http://schemas.microsoft.com/office/drawing/2014/main" id="{69782314-103F-4D04-A4AD-E19B3D76DC79}"/>
                </a:ext>
              </a:extLst>
            </p:cNvPr>
            <p:cNvSpPr/>
            <p:nvPr/>
          </p:nvSpPr>
          <p:spPr>
            <a:xfrm>
              <a:off x="17462340" y="4643913"/>
              <a:ext cx="542925" cy="95250"/>
            </a:xfrm>
            <a:custGeom>
              <a:avLst/>
              <a:gdLst>
                <a:gd name="connsiteX0" fmla="*/ 542448 w 542925"/>
                <a:gd name="connsiteY0" fmla="*/ 59531 h 95250"/>
                <a:gd name="connsiteX1" fmla="*/ 518636 w 542925"/>
                <a:gd name="connsiteY1" fmla="*/ 90011 h 95250"/>
                <a:gd name="connsiteX2" fmla="*/ 7144 w 542925"/>
                <a:gd name="connsiteY2" fmla="*/ 27146 h 95250"/>
                <a:gd name="connsiteX3" fmla="*/ 11906 w 542925"/>
                <a:gd name="connsiteY3" fmla="*/ 7144 h 95250"/>
                <a:gd name="connsiteX4" fmla="*/ 542448 w 542925"/>
                <a:gd name="connsiteY4" fmla="*/ 5953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95250">
                  <a:moveTo>
                    <a:pt x="542448" y="59531"/>
                  </a:moveTo>
                  <a:cubicBezTo>
                    <a:pt x="534829" y="70009"/>
                    <a:pt x="527209" y="79534"/>
                    <a:pt x="518636" y="90011"/>
                  </a:cubicBezTo>
                  <a:cubicBezTo>
                    <a:pt x="320516" y="90964"/>
                    <a:pt x="143351" y="74771"/>
                    <a:pt x="7144" y="27146"/>
                  </a:cubicBezTo>
                  <a:lnTo>
                    <a:pt x="11906" y="7144"/>
                  </a:lnTo>
                  <a:cubicBezTo>
                    <a:pt x="20479" y="7144"/>
                    <a:pt x="504348" y="35719"/>
                    <a:pt x="542448" y="59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2" name="Freeform: Shape 101">
              <a:extLst>
                <a:ext uri="{FF2B5EF4-FFF2-40B4-BE49-F238E27FC236}">
                  <a16:creationId xmlns:a16="http://schemas.microsoft.com/office/drawing/2014/main" id="{94C7C8B4-2F98-4F50-AC8F-B71A2A8B898E}"/>
                </a:ext>
              </a:extLst>
            </p:cNvPr>
            <p:cNvSpPr/>
            <p:nvPr/>
          </p:nvSpPr>
          <p:spPr>
            <a:xfrm>
              <a:off x="17392727" y="4544773"/>
              <a:ext cx="542925" cy="95250"/>
            </a:xfrm>
            <a:custGeom>
              <a:avLst/>
              <a:gdLst>
                <a:gd name="connsiteX0" fmla="*/ 517764 w 542925"/>
                <a:gd name="connsiteY0" fmla="*/ 96759 h 95250"/>
                <a:gd name="connsiteX1" fmla="*/ 25322 w 542925"/>
                <a:gd name="connsiteY1" fmla="*/ 47229 h 95250"/>
                <a:gd name="connsiteX2" fmla="*/ 7224 w 542925"/>
                <a:gd name="connsiteY2" fmla="*/ 25321 h 95250"/>
                <a:gd name="connsiteX3" fmla="*/ 7224 w 542925"/>
                <a:gd name="connsiteY3" fmla="*/ 25321 h 95250"/>
                <a:gd name="connsiteX4" fmla="*/ 29132 w 542925"/>
                <a:gd name="connsiteY4" fmla="*/ 7224 h 95250"/>
                <a:gd name="connsiteX5" fmla="*/ 521574 w 542925"/>
                <a:gd name="connsiteY5" fmla="*/ 56754 h 95250"/>
                <a:gd name="connsiteX6" fmla="*/ 539672 w 542925"/>
                <a:gd name="connsiteY6" fmla="*/ 78661 h 95250"/>
                <a:gd name="connsiteX7" fmla="*/ 539672 w 542925"/>
                <a:gd name="connsiteY7" fmla="*/ 78661 h 95250"/>
                <a:gd name="connsiteX8" fmla="*/ 517764 w 542925"/>
                <a:gd name="connsiteY8" fmla="*/ 967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95250">
                  <a:moveTo>
                    <a:pt x="517764" y="96759"/>
                  </a:moveTo>
                  <a:lnTo>
                    <a:pt x="25322" y="47229"/>
                  </a:lnTo>
                  <a:cubicBezTo>
                    <a:pt x="13892" y="46276"/>
                    <a:pt x="6272" y="35799"/>
                    <a:pt x="7224" y="25321"/>
                  </a:cubicBezTo>
                  <a:lnTo>
                    <a:pt x="7224" y="25321"/>
                  </a:lnTo>
                  <a:cubicBezTo>
                    <a:pt x="8176" y="13891"/>
                    <a:pt x="18655" y="6271"/>
                    <a:pt x="29132" y="7224"/>
                  </a:cubicBezTo>
                  <a:lnTo>
                    <a:pt x="521574" y="56754"/>
                  </a:lnTo>
                  <a:cubicBezTo>
                    <a:pt x="533005" y="57706"/>
                    <a:pt x="540624" y="68184"/>
                    <a:pt x="539672" y="78661"/>
                  </a:cubicBezTo>
                  <a:lnTo>
                    <a:pt x="539672" y="78661"/>
                  </a:lnTo>
                  <a:cubicBezTo>
                    <a:pt x="538719" y="90092"/>
                    <a:pt x="529194" y="97711"/>
                    <a:pt x="517764" y="96759"/>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3" name="Freeform: Shape 102">
              <a:extLst>
                <a:ext uri="{FF2B5EF4-FFF2-40B4-BE49-F238E27FC236}">
                  <a16:creationId xmlns:a16="http://schemas.microsoft.com/office/drawing/2014/main" id="{0E9E4A4B-75A5-499C-A20D-95BF8A614044}"/>
                </a:ext>
              </a:extLst>
            </p:cNvPr>
            <p:cNvSpPr/>
            <p:nvPr/>
          </p:nvSpPr>
          <p:spPr>
            <a:xfrm>
              <a:off x="17200749" y="4037393"/>
              <a:ext cx="209550" cy="514350"/>
            </a:xfrm>
            <a:custGeom>
              <a:avLst/>
              <a:gdLst>
                <a:gd name="connsiteX0" fmla="*/ 23942 w 209550"/>
                <a:gd name="connsiteY0" fmla="*/ 12636 h 514350"/>
                <a:gd name="connsiteX1" fmla="*/ 210633 w 209550"/>
                <a:gd name="connsiteY1" fmla="*/ 495554 h 514350"/>
                <a:gd name="connsiteX2" fmla="*/ 205870 w 209550"/>
                <a:gd name="connsiteY2" fmla="*/ 506984 h 514350"/>
                <a:gd name="connsiteX3" fmla="*/ 205870 w 209550"/>
                <a:gd name="connsiteY3" fmla="*/ 506984 h 514350"/>
                <a:gd name="connsiteX4" fmla="*/ 194440 w 209550"/>
                <a:gd name="connsiteY4" fmla="*/ 502221 h 514350"/>
                <a:gd name="connsiteX5" fmla="*/ 7750 w 209550"/>
                <a:gd name="connsiteY5" fmla="*/ 19304 h 514350"/>
                <a:gd name="connsiteX6" fmla="*/ 12512 w 209550"/>
                <a:gd name="connsiteY6" fmla="*/ 7874 h 514350"/>
                <a:gd name="connsiteX7" fmla="*/ 12512 w 209550"/>
                <a:gd name="connsiteY7" fmla="*/ 7874 h 514350"/>
                <a:gd name="connsiteX8" fmla="*/ 23942 w 209550"/>
                <a:gd name="connsiteY8" fmla="*/ 12636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514350">
                  <a:moveTo>
                    <a:pt x="23942" y="12636"/>
                  </a:moveTo>
                  <a:lnTo>
                    <a:pt x="210633" y="495554"/>
                  </a:lnTo>
                  <a:cubicBezTo>
                    <a:pt x="212537" y="500316"/>
                    <a:pt x="209679" y="505079"/>
                    <a:pt x="205870" y="506984"/>
                  </a:cubicBezTo>
                  <a:lnTo>
                    <a:pt x="205870" y="506984"/>
                  </a:lnTo>
                  <a:cubicBezTo>
                    <a:pt x="201108" y="508889"/>
                    <a:pt x="196345" y="506031"/>
                    <a:pt x="194440" y="502221"/>
                  </a:cubicBezTo>
                  <a:lnTo>
                    <a:pt x="7750" y="19304"/>
                  </a:lnTo>
                  <a:cubicBezTo>
                    <a:pt x="5845" y="14541"/>
                    <a:pt x="8702" y="9779"/>
                    <a:pt x="12512" y="7874"/>
                  </a:cubicBezTo>
                  <a:lnTo>
                    <a:pt x="12512" y="7874"/>
                  </a:lnTo>
                  <a:cubicBezTo>
                    <a:pt x="17275" y="5969"/>
                    <a:pt x="22037" y="7874"/>
                    <a:pt x="23942" y="12636"/>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4" name="Freeform: Shape 103">
              <a:extLst>
                <a:ext uri="{FF2B5EF4-FFF2-40B4-BE49-F238E27FC236}">
                  <a16:creationId xmlns:a16="http://schemas.microsoft.com/office/drawing/2014/main" id="{25B4D47C-D807-40D5-807C-BAE25F3348A5}"/>
                </a:ext>
              </a:extLst>
            </p:cNvPr>
            <p:cNvSpPr/>
            <p:nvPr/>
          </p:nvSpPr>
          <p:spPr>
            <a:xfrm>
              <a:off x="17420094" y="4561487"/>
              <a:ext cx="171450" cy="28575"/>
            </a:xfrm>
            <a:custGeom>
              <a:avLst/>
              <a:gdLst>
                <a:gd name="connsiteX0" fmla="*/ 8213 w 171450"/>
                <a:gd name="connsiteY0" fmla="*/ 7828 h 28575"/>
                <a:gd name="connsiteX1" fmla="*/ 172155 w 171450"/>
                <a:gd name="connsiteY1" fmla="*/ 24455 h 28575"/>
                <a:gd name="connsiteX2" fmla="*/ 171771 w 171450"/>
                <a:gd name="connsiteY2" fmla="*/ 28245 h 28575"/>
                <a:gd name="connsiteX3" fmla="*/ 7828 w 171450"/>
                <a:gd name="connsiteY3" fmla="*/ 11619 h 28575"/>
              </a:gdLst>
              <a:ahLst/>
              <a:cxnLst>
                <a:cxn ang="0">
                  <a:pos x="connsiteX0" y="connsiteY0"/>
                </a:cxn>
                <a:cxn ang="0">
                  <a:pos x="connsiteX1" y="connsiteY1"/>
                </a:cxn>
                <a:cxn ang="0">
                  <a:pos x="connsiteX2" y="connsiteY2"/>
                </a:cxn>
                <a:cxn ang="0">
                  <a:pos x="connsiteX3" y="connsiteY3"/>
                </a:cxn>
              </a:cxnLst>
              <a:rect l="l" t="t" r="r" b="b"/>
              <a:pathLst>
                <a:path w="171450" h="28575">
                  <a:moveTo>
                    <a:pt x="8213" y="7828"/>
                  </a:moveTo>
                  <a:lnTo>
                    <a:pt x="172155" y="24455"/>
                  </a:lnTo>
                  <a:lnTo>
                    <a:pt x="171771" y="28245"/>
                  </a:lnTo>
                  <a:lnTo>
                    <a:pt x="7828" y="11619"/>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5" name="Freeform: Shape 104">
              <a:extLst>
                <a:ext uri="{FF2B5EF4-FFF2-40B4-BE49-F238E27FC236}">
                  <a16:creationId xmlns:a16="http://schemas.microsoft.com/office/drawing/2014/main" id="{87DC0590-D6FE-4923-A4A7-210116A893B0}"/>
                </a:ext>
              </a:extLst>
            </p:cNvPr>
            <p:cNvSpPr/>
            <p:nvPr/>
          </p:nvSpPr>
          <p:spPr>
            <a:xfrm>
              <a:off x="17885001" y="460600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6" name="Freeform: Shape 105">
              <a:extLst>
                <a:ext uri="{FF2B5EF4-FFF2-40B4-BE49-F238E27FC236}">
                  <a16:creationId xmlns:a16="http://schemas.microsoft.com/office/drawing/2014/main" id="{CA4BBAC1-EE78-46B3-8F15-5FECF6FCB149}"/>
                </a:ext>
              </a:extLst>
            </p:cNvPr>
            <p:cNvSpPr/>
            <p:nvPr/>
          </p:nvSpPr>
          <p:spPr>
            <a:xfrm>
              <a:off x="17856518" y="460219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7" name="Freeform: Shape 106">
              <a:extLst>
                <a:ext uri="{FF2B5EF4-FFF2-40B4-BE49-F238E27FC236}">
                  <a16:creationId xmlns:a16="http://schemas.microsoft.com/office/drawing/2014/main" id="{B6E67DB5-5B5C-40F8-8D12-B72E7B7679E4}"/>
                </a:ext>
              </a:extLst>
            </p:cNvPr>
            <p:cNvSpPr/>
            <p:nvPr/>
          </p:nvSpPr>
          <p:spPr>
            <a:xfrm>
              <a:off x="17827939" y="4599329"/>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F5683D32-95A8-4B87-8F8B-158916FFE69E}"/>
              </a:ext>
            </a:extLst>
          </p:cNvPr>
          <p:cNvGrpSpPr/>
          <p:nvPr/>
        </p:nvGrpSpPr>
        <p:grpSpPr>
          <a:xfrm>
            <a:off x="8224874" y="6475680"/>
            <a:ext cx="1331143" cy="3841323"/>
            <a:chOff x="16148342" y="6475680"/>
            <a:chExt cx="1331143" cy="3841323"/>
          </a:xfrm>
        </p:grpSpPr>
        <p:sp>
          <p:nvSpPr>
            <p:cNvPr id="108" name="Freeform: Shape 107">
              <a:extLst>
                <a:ext uri="{FF2B5EF4-FFF2-40B4-BE49-F238E27FC236}">
                  <a16:creationId xmlns:a16="http://schemas.microsoft.com/office/drawing/2014/main" id="{687E75D5-BD9C-4B47-968C-A4E767112A74}"/>
                </a:ext>
              </a:extLst>
            </p:cNvPr>
            <p:cNvSpPr/>
            <p:nvPr/>
          </p:nvSpPr>
          <p:spPr>
            <a:xfrm>
              <a:off x="16243140" y="6616541"/>
              <a:ext cx="66675" cy="123825"/>
            </a:xfrm>
            <a:custGeom>
              <a:avLst/>
              <a:gdLst>
                <a:gd name="connsiteX0" fmla="*/ 7144 w 66675"/>
                <a:gd name="connsiteY0" fmla="*/ 101441 h 123825"/>
                <a:gd name="connsiteX1" fmla="*/ 54769 w 66675"/>
                <a:gd name="connsiteY1" fmla="*/ 117634 h 123825"/>
                <a:gd name="connsiteX2" fmla="*/ 63341 w 66675"/>
                <a:gd name="connsiteY2" fmla="*/ 64294 h 123825"/>
                <a:gd name="connsiteX3" fmla="*/ 67151 w 66675"/>
                <a:gd name="connsiteY3" fmla="*/ 37624 h 123825"/>
                <a:gd name="connsiteX4" fmla="*/ 68104 w 66675"/>
                <a:gd name="connsiteY4" fmla="*/ 32861 h 123825"/>
                <a:gd name="connsiteX5" fmla="*/ 21431 w 66675"/>
                <a:gd name="connsiteY5" fmla="*/ 7144 h 123825"/>
                <a:gd name="connsiteX6" fmla="*/ 18573 w 66675"/>
                <a:gd name="connsiteY6" fmla="*/ 30004 h 123825"/>
                <a:gd name="connsiteX7" fmla="*/ 15716 w 66675"/>
                <a:gd name="connsiteY7" fmla="*/ 51911 h 123825"/>
                <a:gd name="connsiteX8" fmla="*/ 15716 w 66675"/>
                <a:gd name="connsiteY8" fmla="*/ 51911 h 123825"/>
                <a:gd name="connsiteX9" fmla="*/ 7144 w 66675"/>
                <a:gd name="connsiteY9" fmla="*/ 10144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5" h="123825">
                  <a:moveTo>
                    <a:pt x="7144" y="101441"/>
                  </a:moveTo>
                  <a:cubicBezTo>
                    <a:pt x="7144" y="104299"/>
                    <a:pt x="54769" y="117634"/>
                    <a:pt x="54769" y="117634"/>
                  </a:cubicBezTo>
                  <a:lnTo>
                    <a:pt x="63341" y="64294"/>
                  </a:lnTo>
                  <a:lnTo>
                    <a:pt x="67151" y="37624"/>
                  </a:lnTo>
                  <a:lnTo>
                    <a:pt x="68104" y="32861"/>
                  </a:lnTo>
                  <a:lnTo>
                    <a:pt x="21431" y="7144"/>
                  </a:lnTo>
                  <a:cubicBezTo>
                    <a:pt x="21431" y="7144"/>
                    <a:pt x="19526" y="16669"/>
                    <a:pt x="18573" y="30004"/>
                  </a:cubicBezTo>
                  <a:cubicBezTo>
                    <a:pt x="17621" y="36671"/>
                    <a:pt x="16669" y="44291"/>
                    <a:pt x="15716" y="51911"/>
                  </a:cubicBezTo>
                  <a:lnTo>
                    <a:pt x="15716" y="51911"/>
                  </a:lnTo>
                  <a:cubicBezTo>
                    <a:pt x="10954" y="74771"/>
                    <a:pt x="7144" y="99536"/>
                    <a:pt x="7144" y="10144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09" name="Freeform: Shape 108">
              <a:extLst>
                <a:ext uri="{FF2B5EF4-FFF2-40B4-BE49-F238E27FC236}">
                  <a16:creationId xmlns:a16="http://schemas.microsoft.com/office/drawing/2014/main" id="{75B685FA-7F0F-4399-A269-B3889BB3B135}"/>
                </a:ext>
              </a:extLst>
            </p:cNvPr>
            <p:cNvSpPr/>
            <p:nvPr/>
          </p:nvSpPr>
          <p:spPr>
            <a:xfrm>
              <a:off x="16332676" y="6486048"/>
              <a:ext cx="38100" cy="123825"/>
            </a:xfrm>
            <a:custGeom>
              <a:avLst/>
              <a:gdLst>
                <a:gd name="connsiteX0" fmla="*/ 31909 w 38100"/>
                <a:gd name="connsiteY0" fmla="*/ 7144 h 123825"/>
                <a:gd name="connsiteX1" fmla="*/ 23336 w 38100"/>
                <a:gd name="connsiteY1" fmla="*/ 92869 h 123825"/>
                <a:gd name="connsiteX2" fmla="*/ 7144 w 38100"/>
                <a:gd name="connsiteY2" fmla="*/ 91916 h 123825"/>
                <a:gd name="connsiteX3" fmla="*/ 31909 w 38100"/>
                <a:gd name="connsiteY3" fmla="*/ 7144 h 123825"/>
              </a:gdLst>
              <a:ahLst/>
              <a:cxnLst>
                <a:cxn ang="0">
                  <a:pos x="connsiteX0" y="connsiteY0"/>
                </a:cxn>
                <a:cxn ang="0">
                  <a:pos x="connsiteX1" y="connsiteY1"/>
                </a:cxn>
                <a:cxn ang="0">
                  <a:pos x="connsiteX2" y="connsiteY2"/>
                </a:cxn>
                <a:cxn ang="0">
                  <a:pos x="connsiteX3" y="connsiteY3"/>
                </a:cxn>
              </a:cxnLst>
              <a:rect l="l" t="t" r="r" b="b"/>
              <a:pathLst>
                <a:path w="38100" h="123825">
                  <a:moveTo>
                    <a:pt x="31909" y="7144"/>
                  </a:moveTo>
                  <a:cubicBezTo>
                    <a:pt x="31909" y="7144"/>
                    <a:pt x="35719" y="35719"/>
                    <a:pt x="23336" y="92869"/>
                  </a:cubicBezTo>
                  <a:cubicBezTo>
                    <a:pt x="10953" y="150971"/>
                    <a:pt x="7144" y="91916"/>
                    <a:pt x="7144" y="91916"/>
                  </a:cubicBezTo>
                  <a:lnTo>
                    <a:pt x="31909" y="7144"/>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0" name="Freeform: Shape 109">
              <a:extLst>
                <a:ext uri="{FF2B5EF4-FFF2-40B4-BE49-F238E27FC236}">
                  <a16:creationId xmlns:a16="http://schemas.microsoft.com/office/drawing/2014/main" id="{F9B45F51-0721-453B-BB5B-AEE87FD874DC}"/>
                </a:ext>
              </a:extLst>
            </p:cNvPr>
            <p:cNvSpPr/>
            <p:nvPr/>
          </p:nvSpPr>
          <p:spPr>
            <a:xfrm>
              <a:off x="17208022" y="8215686"/>
              <a:ext cx="114300" cy="228600"/>
            </a:xfrm>
            <a:custGeom>
              <a:avLst/>
              <a:gdLst>
                <a:gd name="connsiteX0" fmla="*/ 110014 w 114300"/>
                <a:gd name="connsiteY0" fmla="*/ 72969 h 228600"/>
                <a:gd name="connsiteX1" fmla="*/ 70962 w 114300"/>
                <a:gd name="connsiteY1" fmla="*/ 210129 h 228600"/>
                <a:gd name="connsiteX2" fmla="*/ 42387 w 114300"/>
                <a:gd name="connsiteY2" fmla="*/ 228226 h 228600"/>
                <a:gd name="connsiteX3" fmla="*/ 7144 w 114300"/>
                <a:gd name="connsiteY3" fmla="*/ 13914 h 228600"/>
                <a:gd name="connsiteX4" fmla="*/ 63341 w 114300"/>
                <a:gd name="connsiteY4" fmla="*/ 11057 h 228600"/>
                <a:gd name="connsiteX5" fmla="*/ 110014 w 114300"/>
                <a:gd name="connsiteY5" fmla="*/ 7296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110014" y="72969"/>
                  </a:moveTo>
                  <a:cubicBezTo>
                    <a:pt x="110014" y="72969"/>
                    <a:pt x="124302" y="120594"/>
                    <a:pt x="70962" y="210129"/>
                  </a:cubicBezTo>
                  <a:lnTo>
                    <a:pt x="42387" y="228226"/>
                  </a:lnTo>
                  <a:lnTo>
                    <a:pt x="7144" y="13914"/>
                  </a:lnTo>
                  <a:cubicBezTo>
                    <a:pt x="7144" y="13914"/>
                    <a:pt x="25241" y="33916"/>
                    <a:pt x="63341" y="11057"/>
                  </a:cubicBezTo>
                  <a:cubicBezTo>
                    <a:pt x="102394" y="-11804"/>
                    <a:pt x="110014" y="72969"/>
                    <a:pt x="110014" y="7296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1" name="Freeform: Shape 110">
              <a:extLst>
                <a:ext uri="{FF2B5EF4-FFF2-40B4-BE49-F238E27FC236}">
                  <a16:creationId xmlns:a16="http://schemas.microsoft.com/office/drawing/2014/main" id="{6DC9CF64-B558-479A-B148-E8A1E1E0BB30}"/>
                </a:ext>
              </a:extLst>
            </p:cNvPr>
            <p:cNvSpPr/>
            <p:nvPr/>
          </p:nvSpPr>
          <p:spPr>
            <a:xfrm>
              <a:off x="16293276" y="10050303"/>
              <a:ext cx="228600" cy="266700"/>
            </a:xfrm>
            <a:custGeom>
              <a:avLst/>
              <a:gdLst>
                <a:gd name="connsiteX0" fmla="*/ 201800 w 228600"/>
                <a:gd name="connsiteY0" fmla="*/ 36671 h 266700"/>
                <a:gd name="connsiteX1" fmla="*/ 224660 w 228600"/>
                <a:gd name="connsiteY1" fmla="*/ 176689 h 266700"/>
                <a:gd name="connsiteX2" fmla="*/ 221802 w 228600"/>
                <a:gd name="connsiteY2" fmla="*/ 218598 h 266700"/>
                <a:gd name="connsiteX3" fmla="*/ 219898 w 228600"/>
                <a:gd name="connsiteY3" fmla="*/ 221456 h 266700"/>
                <a:gd name="connsiteX4" fmla="*/ 87500 w 228600"/>
                <a:gd name="connsiteY4" fmla="*/ 259556 h 266700"/>
                <a:gd name="connsiteX5" fmla="*/ 11300 w 228600"/>
                <a:gd name="connsiteY5" fmla="*/ 213836 h 266700"/>
                <a:gd name="connsiteX6" fmla="*/ 19873 w 228600"/>
                <a:gd name="connsiteY6" fmla="*/ 182403 h 266700"/>
                <a:gd name="connsiteX7" fmla="*/ 85595 w 228600"/>
                <a:gd name="connsiteY7" fmla="*/ 90964 h 266700"/>
                <a:gd name="connsiteX8" fmla="*/ 91310 w 228600"/>
                <a:gd name="connsiteY8" fmla="*/ 7144 h 266700"/>
                <a:gd name="connsiteX9" fmla="*/ 201800 w 228600"/>
                <a:gd name="connsiteY9" fmla="*/ 36671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66700">
                  <a:moveTo>
                    <a:pt x="201800" y="36671"/>
                  </a:moveTo>
                  <a:cubicBezTo>
                    <a:pt x="195133" y="82391"/>
                    <a:pt x="203705" y="129064"/>
                    <a:pt x="224660" y="176689"/>
                  </a:cubicBezTo>
                  <a:cubicBezTo>
                    <a:pt x="230375" y="190023"/>
                    <a:pt x="229423" y="206216"/>
                    <a:pt x="221802" y="218598"/>
                  </a:cubicBezTo>
                  <a:cubicBezTo>
                    <a:pt x="220850" y="219551"/>
                    <a:pt x="220850" y="220503"/>
                    <a:pt x="219898" y="221456"/>
                  </a:cubicBezTo>
                  <a:cubicBezTo>
                    <a:pt x="191323" y="264319"/>
                    <a:pt x="135125" y="279559"/>
                    <a:pt x="87500" y="259556"/>
                  </a:cubicBezTo>
                  <a:cubicBezTo>
                    <a:pt x="59877" y="247173"/>
                    <a:pt x="35112" y="232886"/>
                    <a:pt x="11300" y="213836"/>
                  </a:cubicBezTo>
                  <a:cubicBezTo>
                    <a:pt x="3680" y="197644"/>
                    <a:pt x="6537" y="187166"/>
                    <a:pt x="19873" y="182403"/>
                  </a:cubicBezTo>
                  <a:cubicBezTo>
                    <a:pt x="52258" y="156686"/>
                    <a:pt x="76070" y="127159"/>
                    <a:pt x="85595" y="90964"/>
                  </a:cubicBezTo>
                  <a:lnTo>
                    <a:pt x="91310" y="7144"/>
                  </a:lnTo>
                  <a:lnTo>
                    <a:pt x="201800" y="3667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2" name="Freeform: Shape 111">
              <a:extLst>
                <a:ext uri="{FF2B5EF4-FFF2-40B4-BE49-F238E27FC236}">
                  <a16:creationId xmlns:a16="http://schemas.microsoft.com/office/drawing/2014/main" id="{BF05B41E-B9CF-4384-B7E2-35843EC82AE2}"/>
                </a:ext>
              </a:extLst>
            </p:cNvPr>
            <p:cNvSpPr/>
            <p:nvPr/>
          </p:nvSpPr>
          <p:spPr>
            <a:xfrm>
              <a:off x="17184357" y="9986714"/>
              <a:ext cx="266700" cy="304800"/>
            </a:xfrm>
            <a:custGeom>
              <a:avLst/>
              <a:gdLst>
                <a:gd name="connsiteX0" fmla="*/ 234645 w 266700"/>
                <a:gd name="connsiteY0" fmla="*/ 27870 h 304800"/>
                <a:gd name="connsiteX1" fmla="*/ 260363 w 266700"/>
                <a:gd name="connsiteY1" fmla="*/ 170745 h 304800"/>
                <a:gd name="connsiteX2" fmla="*/ 260363 w 266700"/>
                <a:gd name="connsiteY2" fmla="*/ 179317 h 304800"/>
                <a:gd name="connsiteX3" fmla="*/ 247980 w 266700"/>
                <a:gd name="connsiteY3" fmla="*/ 264090 h 304800"/>
                <a:gd name="connsiteX4" fmla="*/ 225120 w 266700"/>
                <a:gd name="connsiteY4" fmla="*/ 285998 h 304800"/>
                <a:gd name="connsiteX5" fmla="*/ 35572 w 266700"/>
                <a:gd name="connsiteY5" fmla="*/ 304095 h 304800"/>
                <a:gd name="connsiteX6" fmla="*/ 28905 w 266700"/>
                <a:gd name="connsiteY6" fmla="*/ 304095 h 304800"/>
                <a:gd name="connsiteX7" fmla="*/ 28905 w 266700"/>
                <a:gd name="connsiteY7" fmla="*/ 304095 h 304800"/>
                <a:gd name="connsiteX8" fmla="*/ 12713 w 266700"/>
                <a:gd name="connsiteY8" fmla="*/ 263137 h 304800"/>
                <a:gd name="connsiteX9" fmla="*/ 45097 w 266700"/>
                <a:gd name="connsiteY9" fmla="*/ 224085 h 304800"/>
                <a:gd name="connsiteX10" fmla="*/ 86055 w 266700"/>
                <a:gd name="connsiteY10" fmla="*/ 168840 h 304800"/>
                <a:gd name="connsiteX11" fmla="*/ 88913 w 266700"/>
                <a:gd name="connsiteY11" fmla="*/ 163125 h 304800"/>
                <a:gd name="connsiteX12" fmla="*/ 133680 w 266700"/>
                <a:gd name="connsiteY12" fmla="*/ 38348 h 304800"/>
                <a:gd name="connsiteX13" fmla="*/ 150825 w 266700"/>
                <a:gd name="connsiteY13" fmla="*/ 22155 h 304800"/>
                <a:gd name="connsiteX14" fmla="*/ 201307 w 266700"/>
                <a:gd name="connsiteY14" fmla="*/ 8820 h 304800"/>
                <a:gd name="connsiteX15" fmla="*/ 234645 w 266700"/>
                <a:gd name="connsiteY15" fmla="*/ 2787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304800">
                  <a:moveTo>
                    <a:pt x="234645" y="27870"/>
                  </a:moveTo>
                  <a:lnTo>
                    <a:pt x="260363" y="170745"/>
                  </a:lnTo>
                  <a:cubicBezTo>
                    <a:pt x="261315" y="173603"/>
                    <a:pt x="261315" y="176460"/>
                    <a:pt x="260363" y="179317"/>
                  </a:cubicBezTo>
                  <a:lnTo>
                    <a:pt x="247980" y="264090"/>
                  </a:lnTo>
                  <a:cubicBezTo>
                    <a:pt x="246075" y="275520"/>
                    <a:pt x="236550" y="285045"/>
                    <a:pt x="225120" y="285998"/>
                  </a:cubicBezTo>
                  <a:lnTo>
                    <a:pt x="35572" y="304095"/>
                  </a:lnTo>
                  <a:cubicBezTo>
                    <a:pt x="33667" y="304095"/>
                    <a:pt x="31763" y="304095"/>
                    <a:pt x="28905" y="304095"/>
                  </a:cubicBezTo>
                  <a:lnTo>
                    <a:pt x="28905" y="304095"/>
                  </a:lnTo>
                  <a:cubicBezTo>
                    <a:pt x="9855" y="301237"/>
                    <a:pt x="330" y="278378"/>
                    <a:pt x="12713" y="263137"/>
                  </a:cubicBezTo>
                  <a:cubicBezTo>
                    <a:pt x="27000" y="245040"/>
                    <a:pt x="42240" y="225037"/>
                    <a:pt x="45097" y="224085"/>
                  </a:cubicBezTo>
                  <a:cubicBezTo>
                    <a:pt x="49859" y="221228"/>
                    <a:pt x="78434" y="180270"/>
                    <a:pt x="86055" y="168840"/>
                  </a:cubicBezTo>
                  <a:cubicBezTo>
                    <a:pt x="87007" y="166935"/>
                    <a:pt x="87959" y="165030"/>
                    <a:pt x="88913" y="163125"/>
                  </a:cubicBezTo>
                  <a:lnTo>
                    <a:pt x="133680" y="38348"/>
                  </a:lnTo>
                  <a:cubicBezTo>
                    <a:pt x="136538" y="30728"/>
                    <a:pt x="143205" y="24060"/>
                    <a:pt x="150825" y="22155"/>
                  </a:cubicBezTo>
                  <a:lnTo>
                    <a:pt x="201307" y="8820"/>
                  </a:lnTo>
                  <a:cubicBezTo>
                    <a:pt x="217500" y="3105"/>
                    <a:pt x="231788" y="12630"/>
                    <a:pt x="234645" y="2787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3" name="Freeform: Shape 112">
              <a:extLst>
                <a:ext uri="{FF2B5EF4-FFF2-40B4-BE49-F238E27FC236}">
                  <a16:creationId xmlns:a16="http://schemas.microsoft.com/office/drawing/2014/main" id="{2F27D1C3-11F1-412C-BB37-C34B0917E124}"/>
                </a:ext>
              </a:extLst>
            </p:cNvPr>
            <p:cNvSpPr/>
            <p:nvPr/>
          </p:nvSpPr>
          <p:spPr>
            <a:xfrm>
              <a:off x="16376490" y="8152923"/>
              <a:ext cx="600075" cy="1943100"/>
            </a:xfrm>
            <a:custGeom>
              <a:avLst/>
              <a:gdLst>
                <a:gd name="connsiteX0" fmla="*/ 7144 w 600075"/>
                <a:gd name="connsiteY0" fmla="*/ 1913096 h 1943100"/>
                <a:gd name="connsiteX1" fmla="*/ 89059 w 600075"/>
                <a:gd name="connsiteY1" fmla="*/ 1931194 h 1943100"/>
                <a:gd name="connsiteX2" fmla="*/ 117634 w 600075"/>
                <a:gd name="connsiteY2" fmla="*/ 1937861 h 1943100"/>
                <a:gd name="connsiteX3" fmla="*/ 250031 w 600075"/>
                <a:gd name="connsiteY3" fmla="*/ 1350169 h 1943100"/>
                <a:gd name="connsiteX4" fmla="*/ 306229 w 600075"/>
                <a:gd name="connsiteY4" fmla="*/ 1104424 h 1943100"/>
                <a:gd name="connsiteX5" fmla="*/ 329088 w 600075"/>
                <a:gd name="connsiteY5" fmla="*/ 1022509 h 1943100"/>
                <a:gd name="connsiteX6" fmla="*/ 329088 w 600075"/>
                <a:gd name="connsiteY6" fmla="*/ 1022509 h 1943100"/>
                <a:gd name="connsiteX7" fmla="*/ 508159 w 600075"/>
                <a:gd name="connsiteY7" fmla="*/ 384334 h 1943100"/>
                <a:gd name="connsiteX8" fmla="*/ 544354 w 600075"/>
                <a:gd name="connsiteY8" fmla="*/ 352901 h 1943100"/>
                <a:gd name="connsiteX9" fmla="*/ 595788 w 600075"/>
                <a:gd name="connsiteY9" fmla="*/ 74771 h 1943100"/>
                <a:gd name="connsiteX10" fmla="*/ 284321 w 600075"/>
                <a:gd name="connsiteY10" fmla="*/ 7144 h 1943100"/>
                <a:gd name="connsiteX11" fmla="*/ 281463 w 600075"/>
                <a:gd name="connsiteY11" fmla="*/ 12859 h 1943100"/>
                <a:gd name="connsiteX12" fmla="*/ 103346 w 600075"/>
                <a:gd name="connsiteY12" fmla="*/ 909161 h 1943100"/>
                <a:gd name="connsiteX13" fmla="*/ 103346 w 600075"/>
                <a:gd name="connsiteY13" fmla="*/ 909161 h 1943100"/>
                <a:gd name="connsiteX14" fmla="*/ 98584 w 600075"/>
                <a:gd name="connsiteY14" fmla="*/ 1076801 h 1943100"/>
                <a:gd name="connsiteX15" fmla="*/ 24288 w 600075"/>
                <a:gd name="connsiteY15" fmla="*/ 1498759 h 1943100"/>
                <a:gd name="connsiteX16" fmla="*/ 7144 w 600075"/>
                <a:gd name="connsiteY16" fmla="*/ 1913096 h 194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0075" h="1943100">
                  <a:moveTo>
                    <a:pt x="7144" y="1913096"/>
                  </a:moveTo>
                  <a:lnTo>
                    <a:pt x="89059" y="1931194"/>
                  </a:lnTo>
                  <a:lnTo>
                    <a:pt x="117634" y="1937861"/>
                  </a:lnTo>
                  <a:cubicBezTo>
                    <a:pt x="121444" y="1777841"/>
                    <a:pt x="173831" y="1574006"/>
                    <a:pt x="250031" y="1350169"/>
                  </a:cubicBezTo>
                  <a:cubicBezTo>
                    <a:pt x="262413" y="1252061"/>
                    <a:pt x="279559" y="1167289"/>
                    <a:pt x="306229" y="1104424"/>
                  </a:cubicBezTo>
                  <a:lnTo>
                    <a:pt x="329088" y="1022509"/>
                  </a:lnTo>
                  <a:cubicBezTo>
                    <a:pt x="329088" y="1022509"/>
                    <a:pt x="329088" y="1022509"/>
                    <a:pt x="329088" y="1022509"/>
                  </a:cubicBezTo>
                  <a:lnTo>
                    <a:pt x="508159" y="384334"/>
                  </a:lnTo>
                  <a:lnTo>
                    <a:pt x="544354" y="352901"/>
                  </a:lnTo>
                  <a:lnTo>
                    <a:pt x="595788" y="74771"/>
                  </a:lnTo>
                  <a:lnTo>
                    <a:pt x="284321" y="7144"/>
                  </a:lnTo>
                  <a:cubicBezTo>
                    <a:pt x="283369" y="9049"/>
                    <a:pt x="282416" y="10954"/>
                    <a:pt x="281463" y="12859"/>
                  </a:cubicBezTo>
                  <a:cubicBezTo>
                    <a:pt x="197644" y="191928"/>
                    <a:pt x="122396" y="570071"/>
                    <a:pt x="103346" y="909161"/>
                  </a:cubicBezTo>
                  <a:cubicBezTo>
                    <a:pt x="103346" y="909161"/>
                    <a:pt x="103346" y="909161"/>
                    <a:pt x="103346" y="909161"/>
                  </a:cubicBezTo>
                  <a:cubicBezTo>
                    <a:pt x="100488" y="966311"/>
                    <a:pt x="98584" y="1022509"/>
                    <a:pt x="98584" y="1076801"/>
                  </a:cubicBezTo>
                  <a:cubicBezTo>
                    <a:pt x="40481" y="1213009"/>
                    <a:pt x="13811" y="1353026"/>
                    <a:pt x="24288" y="1498759"/>
                  </a:cubicBezTo>
                  <a:lnTo>
                    <a:pt x="7144" y="1913096"/>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4" name="Freeform: Shape 113">
              <a:extLst>
                <a:ext uri="{FF2B5EF4-FFF2-40B4-BE49-F238E27FC236}">
                  <a16:creationId xmlns:a16="http://schemas.microsoft.com/office/drawing/2014/main" id="{91D720A0-361E-4321-82B1-F4CD54002AF5}"/>
                </a:ext>
              </a:extLst>
            </p:cNvPr>
            <p:cNvSpPr/>
            <p:nvPr/>
          </p:nvSpPr>
          <p:spPr>
            <a:xfrm>
              <a:off x="16912675" y="8194833"/>
              <a:ext cx="514350" cy="1828800"/>
            </a:xfrm>
            <a:custGeom>
              <a:avLst/>
              <a:gdLst>
                <a:gd name="connsiteX0" fmla="*/ 7217 w 514350"/>
                <a:gd name="connsiteY0" fmla="*/ 277654 h 1828800"/>
                <a:gd name="connsiteX1" fmla="*/ 7217 w 514350"/>
                <a:gd name="connsiteY1" fmla="*/ 287179 h 1828800"/>
                <a:gd name="connsiteX2" fmla="*/ 8170 w 514350"/>
                <a:gd name="connsiteY2" fmla="*/ 310991 h 1828800"/>
                <a:gd name="connsiteX3" fmla="*/ 43412 w 514350"/>
                <a:gd name="connsiteY3" fmla="*/ 350043 h 1828800"/>
                <a:gd name="connsiteX4" fmla="*/ 103420 w 514350"/>
                <a:gd name="connsiteY4" fmla="*/ 999649 h 1828800"/>
                <a:gd name="connsiteX5" fmla="*/ 114849 w 514350"/>
                <a:gd name="connsiteY5" fmla="*/ 1035843 h 1828800"/>
                <a:gd name="connsiteX6" fmla="*/ 173904 w 514350"/>
                <a:gd name="connsiteY6" fmla="*/ 1147286 h 1828800"/>
                <a:gd name="connsiteX7" fmla="*/ 178667 w 514350"/>
                <a:gd name="connsiteY7" fmla="*/ 1156811 h 1828800"/>
                <a:gd name="connsiteX8" fmla="*/ 409172 w 514350"/>
                <a:gd name="connsiteY8" fmla="*/ 1826419 h 1828800"/>
                <a:gd name="connsiteX9" fmla="*/ 429174 w 514350"/>
                <a:gd name="connsiteY9" fmla="*/ 1822609 h 1828800"/>
                <a:gd name="connsiteX10" fmla="*/ 507279 w 514350"/>
                <a:gd name="connsiteY10" fmla="*/ 1809274 h 1828800"/>
                <a:gd name="connsiteX11" fmla="*/ 442510 w 514350"/>
                <a:gd name="connsiteY11" fmla="*/ 1243489 h 1828800"/>
                <a:gd name="connsiteX12" fmla="*/ 440604 w 514350"/>
                <a:gd name="connsiteY12" fmla="*/ 1226344 h 1828800"/>
                <a:gd name="connsiteX13" fmla="*/ 328210 w 514350"/>
                <a:gd name="connsiteY13" fmla="*/ 1004411 h 1828800"/>
                <a:gd name="connsiteX14" fmla="*/ 314874 w 514350"/>
                <a:gd name="connsiteY14" fmla="*/ 7144 h 1828800"/>
                <a:gd name="connsiteX15" fmla="*/ 31982 w 514350"/>
                <a:gd name="connsiteY15" fmla="*/ 47149 h 1828800"/>
                <a:gd name="connsiteX16" fmla="*/ 22457 w 514350"/>
                <a:gd name="connsiteY16" fmla="*/ 109061 h 1828800"/>
                <a:gd name="connsiteX17" fmla="*/ 7217 w 514350"/>
                <a:gd name="connsiteY17" fmla="*/ 277654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4350" h="1828800">
                  <a:moveTo>
                    <a:pt x="7217" y="277654"/>
                  </a:moveTo>
                  <a:lnTo>
                    <a:pt x="7217" y="287179"/>
                  </a:lnTo>
                  <a:cubicBezTo>
                    <a:pt x="7217" y="294799"/>
                    <a:pt x="8170" y="303371"/>
                    <a:pt x="8170" y="310991"/>
                  </a:cubicBezTo>
                  <a:cubicBezTo>
                    <a:pt x="9122" y="318611"/>
                    <a:pt x="43412" y="342424"/>
                    <a:pt x="43412" y="350043"/>
                  </a:cubicBezTo>
                  <a:cubicBezTo>
                    <a:pt x="56747" y="553879"/>
                    <a:pt x="78654" y="812959"/>
                    <a:pt x="103420" y="999649"/>
                  </a:cubicBezTo>
                  <a:cubicBezTo>
                    <a:pt x="104372" y="1012031"/>
                    <a:pt x="108182" y="1025366"/>
                    <a:pt x="114849" y="1035843"/>
                  </a:cubicBezTo>
                  <a:lnTo>
                    <a:pt x="173904" y="1147286"/>
                  </a:lnTo>
                  <a:cubicBezTo>
                    <a:pt x="175810" y="1150144"/>
                    <a:pt x="176762" y="1153954"/>
                    <a:pt x="178667" y="1156811"/>
                  </a:cubicBezTo>
                  <a:lnTo>
                    <a:pt x="409172" y="1826419"/>
                  </a:lnTo>
                  <a:lnTo>
                    <a:pt x="429174" y="1822609"/>
                  </a:lnTo>
                  <a:lnTo>
                    <a:pt x="507279" y="1809274"/>
                  </a:lnTo>
                  <a:cubicBezTo>
                    <a:pt x="468227" y="1687354"/>
                    <a:pt x="450129" y="1486376"/>
                    <a:pt x="442510" y="1243489"/>
                  </a:cubicBezTo>
                  <a:cubicBezTo>
                    <a:pt x="442510" y="1237774"/>
                    <a:pt x="441557" y="1232059"/>
                    <a:pt x="440604" y="1226344"/>
                  </a:cubicBezTo>
                  <a:cubicBezTo>
                    <a:pt x="422507" y="1145381"/>
                    <a:pt x="379645" y="1073944"/>
                    <a:pt x="328210" y="1004411"/>
                  </a:cubicBezTo>
                  <a:cubicBezTo>
                    <a:pt x="378692" y="671036"/>
                    <a:pt x="409172" y="220504"/>
                    <a:pt x="314874" y="7144"/>
                  </a:cubicBezTo>
                  <a:lnTo>
                    <a:pt x="31982" y="47149"/>
                  </a:lnTo>
                  <a:cubicBezTo>
                    <a:pt x="31029" y="61436"/>
                    <a:pt x="27220" y="82391"/>
                    <a:pt x="22457" y="109061"/>
                  </a:cubicBezTo>
                  <a:cubicBezTo>
                    <a:pt x="14837" y="150971"/>
                    <a:pt x="6264" y="207168"/>
                    <a:pt x="7217" y="277654"/>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5" name="Freeform: Shape 114">
              <a:extLst>
                <a:ext uri="{FF2B5EF4-FFF2-40B4-BE49-F238E27FC236}">
                  <a16:creationId xmlns:a16="http://schemas.microsoft.com/office/drawing/2014/main" id="{66FBF12E-90C1-468C-A1A4-2E314466772F}"/>
                </a:ext>
              </a:extLst>
            </p:cNvPr>
            <p:cNvSpPr/>
            <p:nvPr/>
          </p:nvSpPr>
          <p:spPr>
            <a:xfrm>
              <a:off x="16652715" y="7243518"/>
              <a:ext cx="581025" cy="1000125"/>
            </a:xfrm>
            <a:custGeom>
              <a:avLst/>
              <a:gdLst>
                <a:gd name="connsiteX0" fmla="*/ 7144 w 581025"/>
                <a:gd name="connsiteY0" fmla="*/ 193601 h 1000125"/>
                <a:gd name="connsiteX1" fmla="*/ 7144 w 581025"/>
                <a:gd name="connsiteY1" fmla="*/ 916549 h 1000125"/>
                <a:gd name="connsiteX2" fmla="*/ 32861 w 581025"/>
                <a:gd name="connsiteY2" fmla="*/ 936552 h 1000125"/>
                <a:gd name="connsiteX3" fmla="*/ 446246 w 581025"/>
                <a:gd name="connsiteY3" fmla="*/ 998464 h 1000125"/>
                <a:gd name="connsiteX4" fmla="*/ 573881 w 581025"/>
                <a:gd name="connsiteY4" fmla="*/ 958459 h 1000125"/>
                <a:gd name="connsiteX5" fmla="*/ 515779 w 581025"/>
                <a:gd name="connsiteY5" fmla="*/ 286947 h 1000125"/>
                <a:gd name="connsiteX6" fmla="*/ 543401 w 581025"/>
                <a:gd name="connsiteY6" fmla="*/ 184076 h 1000125"/>
                <a:gd name="connsiteX7" fmla="*/ 543401 w 581025"/>
                <a:gd name="connsiteY7" fmla="*/ 184076 h 1000125"/>
                <a:gd name="connsiteX8" fmla="*/ 574834 w 581025"/>
                <a:gd name="connsiteY8" fmla="*/ 65967 h 1000125"/>
                <a:gd name="connsiteX9" fmla="*/ 60484 w 581025"/>
                <a:gd name="connsiteY9" fmla="*/ 9769 h 1000125"/>
                <a:gd name="connsiteX10" fmla="*/ 7144 w 581025"/>
                <a:gd name="connsiteY10" fmla="*/ 193601 h 1000125"/>
                <a:gd name="connsiteX11" fmla="*/ 7144 w 581025"/>
                <a:gd name="connsiteY11" fmla="*/ 193601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1000125">
                  <a:moveTo>
                    <a:pt x="7144" y="193601"/>
                  </a:moveTo>
                  <a:cubicBezTo>
                    <a:pt x="120491" y="518404"/>
                    <a:pt x="87154" y="619369"/>
                    <a:pt x="7144" y="916549"/>
                  </a:cubicBezTo>
                  <a:cubicBezTo>
                    <a:pt x="13811" y="924169"/>
                    <a:pt x="22384" y="930837"/>
                    <a:pt x="32861" y="936552"/>
                  </a:cubicBezTo>
                  <a:cubicBezTo>
                    <a:pt x="114776" y="986082"/>
                    <a:pt x="311944" y="1010847"/>
                    <a:pt x="446246" y="998464"/>
                  </a:cubicBezTo>
                  <a:cubicBezTo>
                    <a:pt x="507206" y="992749"/>
                    <a:pt x="554831" y="980367"/>
                    <a:pt x="573881" y="958459"/>
                  </a:cubicBezTo>
                  <a:cubicBezTo>
                    <a:pt x="515779" y="698427"/>
                    <a:pt x="500538" y="592699"/>
                    <a:pt x="515779" y="286947"/>
                  </a:cubicBezTo>
                  <a:lnTo>
                    <a:pt x="543401" y="184076"/>
                  </a:lnTo>
                  <a:lnTo>
                    <a:pt x="543401" y="184076"/>
                  </a:lnTo>
                  <a:lnTo>
                    <a:pt x="574834" y="65967"/>
                  </a:lnTo>
                  <a:cubicBezTo>
                    <a:pt x="584359" y="43107"/>
                    <a:pt x="69056" y="-4518"/>
                    <a:pt x="60484" y="9769"/>
                  </a:cubicBezTo>
                  <a:lnTo>
                    <a:pt x="7144" y="193601"/>
                  </a:lnTo>
                  <a:cubicBezTo>
                    <a:pt x="7144" y="193601"/>
                    <a:pt x="7144" y="193601"/>
                    <a:pt x="7144" y="1936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6" name="Freeform: Shape 115">
              <a:extLst>
                <a:ext uri="{FF2B5EF4-FFF2-40B4-BE49-F238E27FC236}">
                  <a16:creationId xmlns:a16="http://schemas.microsoft.com/office/drawing/2014/main" id="{B323ED90-9D23-4CC9-8C4D-B16BB08EA93A}"/>
                </a:ext>
              </a:extLst>
            </p:cNvPr>
            <p:cNvSpPr/>
            <p:nvPr/>
          </p:nvSpPr>
          <p:spPr>
            <a:xfrm>
              <a:off x="17060154" y="7420451"/>
              <a:ext cx="171450" cy="828675"/>
            </a:xfrm>
            <a:custGeom>
              <a:avLst/>
              <a:gdLst>
                <a:gd name="connsiteX0" fmla="*/ 38808 w 171450"/>
                <a:gd name="connsiteY0" fmla="*/ 821531 h 828675"/>
                <a:gd name="connsiteX1" fmla="*/ 166443 w 171450"/>
                <a:gd name="connsiteY1" fmla="*/ 781526 h 828675"/>
                <a:gd name="connsiteX2" fmla="*/ 108341 w 171450"/>
                <a:gd name="connsiteY2" fmla="*/ 110014 h 828675"/>
                <a:gd name="connsiteX3" fmla="*/ 135962 w 171450"/>
                <a:gd name="connsiteY3" fmla="*/ 7144 h 828675"/>
                <a:gd name="connsiteX4" fmla="*/ 38808 w 171450"/>
                <a:gd name="connsiteY4" fmla="*/ 821531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828675">
                  <a:moveTo>
                    <a:pt x="38808" y="821531"/>
                  </a:moveTo>
                  <a:cubicBezTo>
                    <a:pt x="99768" y="815817"/>
                    <a:pt x="147393" y="803434"/>
                    <a:pt x="166443" y="781526"/>
                  </a:cubicBezTo>
                  <a:cubicBezTo>
                    <a:pt x="108341" y="521494"/>
                    <a:pt x="93100" y="415766"/>
                    <a:pt x="108341" y="110014"/>
                  </a:cubicBezTo>
                  <a:lnTo>
                    <a:pt x="135962" y="7144"/>
                  </a:lnTo>
                  <a:cubicBezTo>
                    <a:pt x="132153" y="16669"/>
                    <a:pt x="-68825" y="519589"/>
                    <a:pt x="38808" y="821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7" name="Freeform: Shape 116">
              <a:extLst>
                <a:ext uri="{FF2B5EF4-FFF2-40B4-BE49-F238E27FC236}">
                  <a16:creationId xmlns:a16="http://schemas.microsoft.com/office/drawing/2014/main" id="{82A038EF-2A38-47FF-82AC-4B15FEF0B37C}"/>
                </a:ext>
              </a:extLst>
            </p:cNvPr>
            <p:cNvSpPr/>
            <p:nvPr/>
          </p:nvSpPr>
          <p:spPr>
            <a:xfrm>
              <a:off x="16148342" y="6693693"/>
              <a:ext cx="571500" cy="742950"/>
            </a:xfrm>
            <a:custGeom>
              <a:avLst/>
              <a:gdLst>
                <a:gd name="connsiteX0" fmla="*/ 564857 w 571500"/>
                <a:gd name="connsiteY0" fmla="*/ 558641 h 742950"/>
                <a:gd name="connsiteX1" fmla="*/ 137185 w 571500"/>
                <a:gd name="connsiteY1" fmla="*/ 416719 h 742950"/>
                <a:gd name="connsiteX2" fmla="*/ 166712 w 571500"/>
                <a:gd name="connsiteY2" fmla="*/ 36671 h 742950"/>
                <a:gd name="connsiteX3" fmla="*/ 81940 w 571500"/>
                <a:gd name="connsiteY3" fmla="*/ 7144 h 742950"/>
                <a:gd name="connsiteX4" fmla="*/ 7645 w 571500"/>
                <a:gd name="connsiteY4" fmla="*/ 447199 h 742950"/>
                <a:gd name="connsiteX5" fmla="*/ 24790 w 571500"/>
                <a:gd name="connsiteY5" fmla="*/ 480536 h 742950"/>
                <a:gd name="connsiteX6" fmla="*/ 512470 w 571500"/>
                <a:gd name="connsiteY6" fmla="*/ 743426 h 742950"/>
                <a:gd name="connsiteX7" fmla="*/ 564857 w 571500"/>
                <a:gd name="connsiteY7" fmla="*/ 558641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742950">
                  <a:moveTo>
                    <a:pt x="564857" y="558641"/>
                  </a:moveTo>
                  <a:cubicBezTo>
                    <a:pt x="385787" y="484346"/>
                    <a:pt x="228624" y="426244"/>
                    <a:pt x="137185" y="416719"/>
                  </a:cubicBezTo>
                  <a:cubicBezTo>
                    <a:pt x="135280" y="266224"/>
                    <a:pt x="135280" y="119539"/>
                    <a:pt x="166712" y="36671"/>
                  </a:cubicBezTo>
                  <a:lnTo>
                    <a:pt x="81940" y="7144"/>
                  </a:lnTo>
                  <a:cubicBezTo>
                    <a:pt x="32410" y="184309"/>
                    <a:pt x="2882" y="335756"/>
                    <a:pt x="7645" y="447199"/>
                  </a:cubicBezTo>
                  <a:cubicBezTo>
                    <a:pt x="8597" y="460534"/>
                    <a:pt x="14312" y="472916"/>
                    <a:pt x="24790" y="480536"/>
                  </a:cubicBezTo>
                  <a:cubicBezTo>
                    <a:pt x="150520" y="572929"/>
                    <a:pt x="325780" y="658654"/>
                    <a:pt x="512470" y="743426"/>
                  </a:cubicBezTo>
                  <a:lnTo>
                    <a:pt x="564857" y="55864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8" name="Freeform: Shape 117">
              <a:extLst>
                <a:ext uri="{FF2B5EF4-FFF2-40B4-BE49-F238E27FC236}">
                  <a16:creationId xmlns:a16="http://schemas.microsoft.com/office/drawing/2014/main" id="{778E46ED-BEE6-4D8B-9BFB-1D7EC25E3A20}"/>
                </a:ext>
              </a:extLst>
            </p:cNvPr>
            <p:cNvSpPr/>
            <p:nvPr/>
          </p:nvSpPr>
          <p:spPr>
            <a:xfrm>
              <a:off x="17155635" y="7301388"/>
              <a:ext cx="323850" cy="990600"/>
            </a:xfrm>
            <a:custGeom>
              <a:avLst/>
              <a:gdLst>
                <a:gd name="connsiteX0" fmla="*/ 185262 w 323850"/>
                <a:gd name="connsiteY0" fmla="*/ 590074 h 990600"/>
                <a:gd name="connsiteX1" fmla="*/ 183356 w 323850"/>
                <a:gd name="connsiteY1" fmla="*/ 628174 h 990600"/>
                <a:gd name="connsiteX2" fmla="*/ 145256 w 323850"/>
                <a:gd name="connsiteY2" fmla="*/ 811054 h 990600"/>
                <a:gd name="connsiteX3" fmla="*/ 114777 w 323850"/>
                <a:gd name="connsiteY3" fmla="*/ 925354 h 990600"/>
                <a:gd name="connsiteX4" fmla="*/ 121444 w 323850"/>
                <a:gd name="connsiteY4" fmla="*/ 933926 h 990600"/>
                <a:gd name="connsiteX5" fmla="*/ 121444 w 323850"/>
                <a:gd name="connsiteY5" fmla="*/ 933926 h 990600"/>
                <a:gd name="connsiteX6" fmla="*/ 161449 w 323850"/>
                <a:gd name="connsiteY6" fmla="*/ 987267 h 990600"/>
                <a:gd name="connsiteX7" fmla="*/ 323374 w 323850"/>
                <a:gd name="connsiteY7" fmla="*/ 622459 h 990600"/>
                <a:gd name="connsiteX8" fmla="*/ 321469 w 323850"/>
                <a:gd name="connsiteY8" fmla="*/ 598646 h 990600"/>
                <a:gd name="connsiteX9" fmla="*/ 184310 w 323850"/>
                <a:gd name="connsiteY9" fmla="*/ 246221 h 990600"/>
                <a:gd name="connsiteX10" fmla="*/ 71914 w 323850"/>
                <a:gd name="connsiteY10" fmla="*/ 7144 h 990600"/>
                <a:gd name="connsiteX11" fmla="*/ 13812 w 323850"/>
                <a:gd name="connsiteY11" fmla="*/ 191929 h 990600"/>
                <a:gd name="connsiteX12" fmla="*/ 7144 w 323850"/>
                <a:gd name="connsiteY12" fmla="*/ 213836 h 990600"/>
                <a:gd name="connsiteX13" fmla="*/ 20479 w 323850"/>
                <a:gd name="connsiteY13" fmla="*/ 249079 h 990600"/>
                <a:gd name="connsiteX14" fmla="*/ 185262 w 323850"/>
                <a:gd name="connsiteY14" fmla="*/ 590074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850" h="990600">
                  <a:moveTo>
                    <a:pt x="185262" y="590074"/>
                  </a:moveTo>
                  <a:cubicBezTo>
                    <a:pt x="192881" y="602456"/>
                    <a:pt x="191929" y="616744"/>
                    <a:pt x="183356" y="628174"/>
                  </a:cubicBezTo>
                  <a:cubicBezTo>
                    <a:pt x="156687" y="665321"/>
                    <a:pt x="146210" y="731044"/>
                    <a:pt x="145256" y="811054"/>
                  </a:cubicBezTo>
                  <a:lnTo>
                    <a:pt x="114777" y="925354"/>
                  </a:lnTo>
                  <a:lnTo>
                    <a:pt x="121444" y="933926"/>
                  </a:lnTo>
                  <a:lnTo>
                    <a:pt x="121444" y="933926"/>
                  </a:lnTo>
                  <a:lnTo>
                    <a:pt x="161449" y="987267"/>
                  </a:lnTo>
                  <a:cubicBezTo>
                    <a:pt x="239554" y="849154"/>
                    <a:pt x="299562" y="724376"/>
                    <a:pt x="323374" y="622459"/>
                  </a:cubicBezTo>
                  <a:cubicBezTo>
                    <a:pt x="325279" y="614839"/>
                    <a:pt x="324327" y="606267"/>
                    <a:pt x="321469" y="598646"/>
                  </a:cubicBezTo>
                  <a:lnTo>
                    <a:pt x="184310" y="246221"/>
                  </a:lnTo>
                  <a:cubicBezTo>
                    <a:pt x="187166" y="150971"/>
                    <a:pt x="143352" y="73819"/>
                    <a:pt x="71914" y="7144"/>
                  </a:cubicBezTo>
                  <a:lnTo>
                    <a:pt x="13812" y="191929"/>
                  </a:lnTo>
                  <a:lnTo>
                    <a:pt x="7144" y="213836"/>
                  </a:lnTo>
                  <a:cubicBezTo>
                    <a:pt x="11906" y="226219"/>
                    <a:pt x="15716" y="237649"/>
                    <a:pt x="20479" y="249079"/>
                  </a:cubicBezTo>
                  <a:cubicBezTo>
                    <a:pt x="68104" y="371951"/>
                    <a:pt x="122397" y="486251"/>
                    <a:pt x="185262" y="59007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19" name="Freeform: Shape 118">
              <a:extLst>
                <a:ext uri="{FF2B5EF4-FFF2-40B4-BE49-F238E27FC236}">
                  <a16:creationId xmlns:a16="http://schemas.microsoft.com/office/drawing/2014/main" id="{ECBD2B98-F1E6-4F58-957A-5FA6F5A3FB24}"/>
                </a:ext>
              </a:extLst>
            </p:cNvPr>
            <p:cNvSpPr/>
            <p:nvPr/>
          </p:nvSpPr>
          <p:spPr>
            <a:xfrm>
              <a:off x="17161351" y="7485221"/>
              <a:ext cx="209550" cy="752475"/>
            </a:xfrm>
            <a:custGeom>
              <a:avLst/>
              <a:gdLst>
                <a:gd name="connsiteX0" fmla="*/ 179546 w 209550"/>
                <a:gd name="connsiteY0" fmla="*/ 406241 h 752475"/>
                <a:gd name="connsiteX1" fmla="*/ 177640 w 209550"/>
                <a:gd name="connsiteY1" fmla="*/ 444341 h 752475"/>
                <a:gd name="connsiteX2" fmla="*/ 139540 w 209550"/>
                <a:gd name="connsiteY2" fmla="*/ 627221 h 752475"/>
                <a:gd name="connsiteX3" fmla="*/ 109061 w 209550"/>
                <a:gd name="connsiteY3" fmla="*/ 741521 h 752475"/>
                <a:gd name="connsiteX4" fmla="*/ 115728 w 209550"/>
                <a:gd name="connsiteY4" fmla="*/ 750094 h 752475"/>
                <a:gd name="connsiteX5" fmla="*/ 115728 w 209550"/>
                <a:gd name="connsiteY5" fmla="*/ 750094 h 752475"/>
                <a:gd name="connsiteX6" fmla="*/ 158590 w 209550"/>
                <a:gd name="connsiteY6" fmla="*/ 625316 h 752475"/>
                <a:gd name="connsiteX7" fmla="*/ 209073 w 209550"/>
                <a:gd name="connsiteY7" fmla="*/ 415766 h 752475"/>
                <a:gd name="connsiteX8" fmla="*/ 207169 w 209550"/>
                <a:gd name="connsiteY8" fmla="*/ 395764 h 752475"/>
                <a:gd name="connsiteX9" fmla="*/ 7144 w 209550"/>
                <a:gd name="connsiteY9" fmla="*/ 7144 h 752475"/>
                <a:gd name="connsiteX10" fmla="*/ 13811 w 209550"/>
                <a:gd name="connsiteY10" fmla="*/ 65246 h 752475"/>
                <a:gd name="connsiteX11" fmla="*/ 179546 w 209550"/>
                <a:gd name="connsiteY11" fmla="*/ 4062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550" h="752475">
                  <a:moveTo>
                    <a:pt x="179546" y="406241"/>
                  </a:moveTo>
                  <a:cubicBezTo>
                    <a:pt x="187165" y="418624"/>
                    <a:pt x="186213" y="432911"/>
                    <a:pt x="177640" y="444341"/>
                  </a:cubicBezTo>
                  <a:cubicBezTo>
                    <a:pt x="150971" y="481489"/>
                    <a:pt x="140494" y="547211"/>
                    <a:pt x="139540" y="627221"/>
                  </a:cubicBezTo>
                  <a:lnTo>
                    <a:pt x="109061" y="741521"/>
                  </a:lnTo>
                  <a:lnTo>
                    <a:pt x="115728" y="750094"/>
                  </a:lnTo>
                  <a:lnTo>
                    <a:pt x="115728" y="750094"/>
                  </a:lnTo>
                  <a:lnTo>
                    <a:pt x="158590" y="625316"/>
                  </a:lnTo>
                  <a:lnTo>
                    <a:pt x="209073" y="415766"/>
                  </a:lnTo>
                  <a:cubicBezTo>
                    <a:pt x="210978" y="409099"/>
                    <a:pt x="210026" y="402431"/>
                    <a:pt x="207169" y="395764"/>
                  </a:cubicBezTo>
                  <a:lnTo>
                    <a:pt x="7144" y="7144"/>
                  </a:lnTo>
                  <a:lnTo>
                    <a:pt x="13811" y="65246"/>
                  </a:lnTo>
                  <a:cubicBezTo>
                    <a:pt x="62388" y="188119"/>
                    <a:pt x="116681" y="302419"/>
                    <a:pt x="179546" y="40624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0" name="Freeform: Shape 119">
              <a:extLst>
                <a:ext uri="{FF2B5EF4-FFF2-40B4-BE49-F238E27FC236}">
                  <a16:creationId xmlns:a16="http://schemas.microsoft.com/office/drawing/2014/main" id="{5F4D1D01-2DB9-489B-9BCC-727A99BC2BCA}"/>
                </a:ext>
              </a:extLst>
            </p:cNvPr>
            <p:cNvSpPr/>
            <p:nvPr/>
          </p:nvSpPr>
          <p:spPr>
            <a:xfrm>
              <a:off x="16667955" y="6699476"/>
              <a:ext cx="447675" cy="495300"/>
            </a:xfrm>
            <a:custGeom>
              <a:avLst/>
              <a:gdLst>
                <a:gd name="connsiteX0" fmla="*/ 10954 w 447675"/>
                <a:gd name="connsiteY0" fmla="*/ 389029 h 495300"/>
                <a:gd name="connsiteX1" fmla="*/ 50958 w 447675"/>
                <a:gd name="connsiteY1" fmla="*/ 473801 h 495300"/>
                <a:gd name="connsiteX2" fmla="*/ 60483 w 447675"/>
                <a:gd name="connsiteY2" fmla="*/ 484279 h 495300"/>
                <a:gd name="connsiteX3" fmla="*/ 88106 w 447675"/>
                <a:gd name="connsiteY3" fmla="*/ 489993 h 495300"/>
                <a:gd name="connsiteX4" fmla="*/ 161448 w 447675"/>
                <a:gd name="connsiteY4" fmla="*/ 450941 h 495300"/>
                <a:gd name="connsiteX5" fmla="*/ 194786 w 447675"/>
                <a:gd name="connsiteY5" fmla="*/ 449988 h 495300"/>
                <a:gd name="connsiteX6" fmla="*/ 307181 w 447675"/>
                <a:gd name="connsiteY6" fmla="*/ 446179 h 495300"/>
                <a:gd name="connsiteX7" fmla="*/ 435769 w 447675"/>
                <a:gd name="connsiteY7" fmla="*/ 295683 h 495300"/>
                <a:gd name="connsiteX8" fmla="*/ 436721 w 447675"/>
                <a:gd name="connsiteY8" fmla="*/ 157571 h 495300"/>
                <a:gd name="connsiteX9" fmla="*/ 429102 w 447675"/>
                <a:gd name="connsiteY9" fmla="*/ 128996 h 495300"/>
                <a:gd name="connsiteX10" fmla="*/ 395764 w 447675"/>
                <a:gd name="connsiteY10" fmla="*/ 77561 h 495300"/>
                <a:gd name="connsiteX11" fmla="*/ 330041 w 447675"/>
                <a:gd name="connsiteY11" fmla="*/ 24221 h 495300"/>
                <a:gd name="connsiteX12" fmla="*/ 176689 w 447675"/>
                <a:gd name="connsiteY12" fmla="*/ 10886 h 495300"/>
                <a:gd name="connsiteX13" fmla="*/ 67152 w 447675"/>
                <a:gd name="connsiteY13" fmla="*/ 66131 h 495300"/>
                <a:gd name="connsiteX14" fmla="*/ 15716 w 447675"/>
                <a:gd name="connsiteY14" fmla="*/ 177573 h 495300"/>
                <a:gd name="connsiteX15" fmla="*/ 16669 w 447675"/>
                <a:gd name="connsiteY15" fmla="*/ 209958 h 495300"/>
                <a:gd name="connsiteX16" fmla="*/ 8096 w 447675"/>
                <a:gd name="connsiteY16" fmla="*/ 363311 h 495300"/>
                <a:gd name="connsiteX17" fmla="*/ 10954 w 447675"/>
                <a:gd name="connsiteY17" fmla="*/ 389029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7675" h="495300">
                  <a:moveTo>
                    <a:pt x="10954" y="389029"/>
                  </a:moveTo>
                  <a:lnTo>
                    <a:pt x="50958" y="473801"/>
                  </a:lnTo>
                  <a:cubicBezTo>
                    <a:pt x="53816" y="477611"/>
                    <a:pt x="56673" y="481421"/>
                    <a:pt x="60483" y="484279"/>
                  </a:cubicBezTo>
                  <a:cubicBezTo>
                    <a:pt x="69056" y="491898"/>
                    <a:pt x="78581" y="493804"/>
                    <a:pt x="88106" y="489993"/>
                  </a:cubicBezTo>
                  <a:cubicBezTo>
                    <a:pt x="115729" y="471896"/>
                    <a:pt x="140494" y="458561"/>
                    <a:pt x="161448" y="450941"/>
                  </a:cubicBezTo>
                  <a:cubicBezTo>
                    <a:pt x="171927" y="447131"/>
                    <a:pt x="184308" y="447131"/>
                    <a:pt x="194786" y="449988"/>
                  </a:cubicBezTo>
                  <a:cubicBezTo>
                    <a:pt x="229077" y="459513"/>
                    <a:pt x="265271" y="459513"/>
                    <a:pt x="307181" y="446179"/>
                  </a:cubicBezTo>
                  <a:cubicBezTo>
                    <a:pt x="371952" y="409031"/>
                    <a:pt x="416719" y="359501"/>
                    <a:pt x="435769" y="295683"/>
                  </a:cubicBezTo>
                  <a:cubicBezTo>
                    <a:pt x="443389" y="245201"/>
                    <a:pt x="444341" y="198529"/>
                    <a:pt x="436721" y="157571"/>
                  </a:cubicBezTo>
                  <a:cubicBezTo>
                    <a:pt x="434816" y="147093"/>
                    <a:pt x="432911" y="137568"/>
                    <a:pt x="429102" y="128996"/>
                  </a:cubicBezTo>
                  <a:cubicBezTo>
                    <a:pt x="419577" y="109946"/>
                    <a:pt x="408146" y="92801"/>
                    <a:pt x="395764" y="77561"/>
                  </a:cubicBezTo>
                  <a:cubicBezTo>
                    <a:pt x="377666" y="55654"/>
                    <a:pt x="355758" y="37556"/>
                    <a:pt x="330041" y="24221"/>
                  </a:cubicBezTo>
                  <a:cubicBezTo>
                    <a:pt x="280511" y="7076"/>
                    <a:pt x="229077" y="3266"/>
                    <a:pt x="176689" y="10886"/>
                  </a:cubicBezTo>
                  <a:cubicBezTo>
                    <a:pt x="130969" y="21363"/>
                    <a:pt x="94773" y="40413"/>
                    <a:pt x="67152" y="66131"/>
                  </a:cubicBezTo>
                  <a:cubicBezTo>
                    <a:pt x="39529" y="93754"/>
                    <a:pt x="22383" y="130901"/>
                    <a:pt x="15716" y="177573"/>
                  </a:cubicBezTo>
                  <a:cubicBezTo>
                    <a:pt x="16669" y="188051"/>
                    <a:pt x="16669" y="199481"/>
                    <a:pt x="16669" y="209958"/>
                  </a:cubicBezTo>
                  <a:cubicBezTo>
                    <a:pt x="16669" y="256631"/>
                    <a:pt x="12858" y="308066"/>
                    <a:pt x="8096" y="363311"/>
                  </a:cubicBezTo>
                  <a:cubicBezTo>
                    <a:pt x="6191" y="372836"/>
                    <a:pt x="7144" y="381408"/>
                    <a:pt x="10954" y="38902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1" name="Freeform: Shape 120">
              <a:extLst>
                <a:ext uri="{FF2B5EF4-FFF2-40B4-BE49-F238E27FC236}">
                  <a16:creationId xmlns:a16="http://schemas.microsoft.com/office/drawing/2014/main" id="{5D256399-C024-4DBC-B0CB-71DA1258C152}"/>
                </a:ext>
              </a:extLst>
            </p:cNvPr>
            <p:cNvSpPr/>
            <p:nvPr/>
          </p:nvSpPr>
          <p:spPr>
            <a:xfrm>
              <a:off x="16677480" y="6698524"/>
              <a:ext cx="438150" cy="495300"/>
            </a:xfrm>
            <a:custGeom>
              <a:avLst/>
              <a:gdLst>
                <a:gd name="connsiteX0" fmla="*/ 47148 w 438150"/>
                <a:gd name="connsiteY0" fmla="*/ 278538 h 495300"/>
                <a:gd name="connsiteX1" fmla="*/ 47148 w 438150"/>
                <a:gd name="connsiteY1" fmla="*/ 336641 h 495300"/>
                <a:gd name="connsiteX2" fmla="*/ 33814 w 438150"/>
                <a:gd name="connsiteY2" fmla="*/ 405221 h 495300"/>
                <a:gd name="connsiteX3" fmla="*/ 47148 w 438150"/>
                <a:gd name="connsiteY3" fmla="*/ 471896 h 495300"/>
                <a:gd name="connsiteX4" fmla="*/ 51911 w 438150"/>
                <a:gd name="connsiteY4" fmla="*/ 485231 h 495300"/>
                <a:gd name="connsiteX5" fmla="*/ 79534 w 438150"/>
                <a:gd name="connsiteY5" fmla="*/ 490946 h 495300"/>
                <a:gd name="connsiteX6" fmla="*/ 152877 w 438150"/>
                <a:gd name="connsiteY6" fmla="*/ 451894 h 495300"/>
                <a:gd name="connsiteX7" fmla="*/ 186214 w 438150"/>
                <a:gd name="connsiteY7" fmla="*/ 450941 h 495300"/>
                <a:gd name="connsiteX8" fmla="*/ 298609 w 438150"/>
                <a:gd name="connsiteY8" fmla="*/ 447131 h 495300"/>
                <a:gd name="connsiteX9" fmla="*/ 427196 w 438150"/>
                <a:gd name="connsiteY9" fmla="*/ 296636 h 495300"/>
                <a:gd name="connsiteX10" fmla="*/ 428148 w 438150"/>
                <a:gd name="connsiteY10" fmla="*/ 158523 h 495300"/>
                <a:gd name="connsiteX11" fmla="*/ 388144 w 438150"/>
                <a:gd name="connsiteY11" fmla="*/ 86133 h 495300"/>
                <a:gd name="connsiteX12" fmla="*/ 387191 w 438150"/>
                <a:gd name="connsiteY12" fmla="*/ 77561 h 495300"/>
                <a:gd name="connsiteX13" fmla="*/ 321469 w 438150"/>
                <a:gd name="connsiteY13" fmla="*/ 24221 h 495300"/>
                <a:gd name="connsiteX14" fmla="*/ 168116 w 438150"/>
                <a:gd name="connsiteY14" fmla="*/ 10886 h 495300"/>
                <a:gd name="connsiteX15" fmla="*/ 58579 w 438150"/>
                <a:gd name="connsiteY15" fmla="*/ 66131 h 495300"/>
                <a:gd name="connsiteX16" fmla="*/ 7144 w 438150"/>
                <a:gd name="connsiteY16" fmla="*/ 177573 h 495300"/>
                <a:gd name="connsiteX17" fmla="*/ 8096 w 438150"/>
                <a:gd name="connsiteY17" fmla="*/ 209958 h 495300"/>
                <a:gd name="connsiteX18" fmla="*/ 36671 w 438150"/>
                <a:gd name="connsiteY18" fmla="*/ 220436 h 495300"/>
                <a:gd name="connsiteX19" fmla="*/ 47148 w 438150"/>
                <a:gd name="connsiteY19" fmla="*/ 2785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150" h="495300">
                  <a:moveTo>
                    <a:pt x="47148" y="278538"/>
                  </a:moveTo>
                  <a:cubicBezTo>
                    <a:pt x="54769" y="297588"/>
                    <a:pt x="54769" y="317591"/>
                    <a:pt x="47148" y="336641"/>
                  </a:cubicBezTo>
                  <a:cubicBezTo>
                    <a:pt x="38577" y="357596"/>
                    <a:pt x="33814" y="380456"/>
                    <a:pt x="33814" y="405221"/>
                  </a:cubicBezTo>
                  <a:cubicBezTo>
                    <a:pt x="33814" y="429033"/>
                    <a:pt x="38577" y="451894"/>
                    <a:pt x="47148" y="471896"/>
                  </a:cubicBezTo>
                  <a:cubicBezTo>
                    <a:pt x="49054" y="476658"/>
                    <a:pt x="50959" y="480469"/>
                    <a:pt x="51911" y="485231"/>
                  </a:cubicBezTo>
                  <a:cubicBezTo>
                    <a:pt x="60484" y="492851"/>
                    <a:pt x="70009" y="494756"/>
                    <a:pt x="79534" y="490946"/>
                  </a:cubicBezTo>
                  <a:cubicBezTo>
                    <a:pt x="107156" y="472848"/>
                    <a:pt x="131921" y="459513"/>
                    <a:pt x="152877" y="451894"/>
                  </a:cubicBezTo>
                  <a:cubicBezTo>
                    <a:pt x="163354" y="448083"/>
                    <a:pt x="175736" y="448083"/>
                    <a:pt x="186214" y="450941"/>
                  </a:cubicBezTo>
                  <a:cubicBezTo>
                    <a:pt x="220504" y="460466"/>
                    <a:pt x="256698" y="460466"/>
                    <a:pt x="298609" y="447131"/>
                  </a:cubicBezTo>
                  <a:cubicBezTo>
                    <a:pt x="363379" y="409983"/>
                    <a:pt x="408146" y="360454"/>
                    <a:pt x="427196" y="296636"/>
                  </a:cubicBezTo>
                  <a:cubicBezTo>
                    <a:pt x="434816" y="246154"/>
                    <a:pt x="435769" y="199481"/>
                    <a:pt x="428148" y="158523"/>
                  </a:cubicBezTo>
                  <a:cubicBezTo>
                    <a:pt x="405289" y="141379"/>
                    <a:pt x="391002" y="114708"/>
                    <a:pt x="388144" y="86133"/>
                  </a:cubicBezTo>
                  <a:cubicBezTo>
                    <a:pt x="388144" y="83276"/>
                    <a:pt x="387191" y="80419"/>
                    <a:pt x="387191" y="77561"/>
                  </a:cubicBezTo>
                  <a:cubicBezTo>
                    <a:pt x="369094" y="55654"/>
                    <a:pt x="347186" y="37556"/>
                    <a:pt x="321469" y="24221"/>
                  </a:cubicBezTo>
                  <a:cubicBezTo>
                    <a:pt x="271939" y="7076"/>
                    <a:pt x="220504" y="3266"/>
                    <a:pt x="168116" y="10886"/>
                  </a:cubicBezTo>
                  <a:cubicBezTo>
                    <a:pt x="122396" y="21363"/>
                    <a:pt x="86202" y="40413"/>
                    <a:pt x="58579" y="66131"/>
                  </a:cubicBezTo>
                  <a:cubicBezTo>
                    <a:pt x="30956" y="93754"/>
                    <a:pt x="13811" y="130901"/>
                    <a:pt x="7144" y="177573"/>
                  </a:cubicBezTo>
                  <a:cubicBezTo>
                    <a:pt x="8096" y="188051"/>
                    <a:pt x="8096" y="199481"/>
                    <a:pt x="8096" y="209958"/>
                  </a:cubicBezTo>
                  <a:cubicBezTo>
                    <a:pt x="16669" y="214721"/>
                    <a:pt x="26194" y="218531"/>
                    <a:pt x="36671" y="220436"/>
                  </a:cubicBezTo>
                  <a:cubicBezTo>
                    <a:pt x="34766" y="241391"/>
                    <a:pt x="39529" y="261394"/>
                    <a:pt x="47148" y="278538"/>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2" name="Freeform: Shape 121">
              <a:extLst>
                <a:ext uri="{FF2B5EF4-FFF2-40B4-BE49-F238E27FC236}">
                  <a16:creationId xmlns:a16="http://schemas.microsoft.com/office/drawing/2014/main" id="{7EA310E0-8854-4A11-911F-CF261B509591}"/>
                </a:ext>
              </a:extLst>
            </p:cNvPr>
            <p:cNvSpPr/>
            <p:nvPr/>
          </p:nvSpPr>
          <p:spPr>
            <a:xfrm>
              <a:off x="16799401" y="7128033"/>
              <a:ext cx="171450" cy="171450"/>
            </a:xfrm>
            <a:custGeom>
              <a:avLst/>
              <a:gdLst>
                <a:gd name="connsiteX0" fmla="*/ 163353 w 171450"/>
                <a:gd name="connsiteY0" fmla="*/ 14764 h 171450"/>
                <a:gd name="connsiteX1" fmla="*/ 172878 w 171450"/>
                <a:gd name="connsiteY1" fmla="*/ 167164 h 171450"/>
                <a:gd name="connsiteX2" fmla="*/ 7144 w 171450"/>
                <a:gd name="connsiteY2" fmla="*/ 157639 h 171450"/>
                <a:gd name="connsiteX3" fmla="*/ 10953 w 1714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171450" h="171450">
                  <a:moveTo>
                    <a:pt x="163353" y="14764"/>
                  </a:moveTo>
                  <a:lnTo>
                    <a:pt x="172878" y="167164"/>
                  </a:lnTo>
                  <a:lnTo>
                    <a:pt x="7144" y="157639"/>
                  </a:lnTo>
                  <a:lnTo>
                    <a:pt x="10953"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3" name="Freeform: Shape 122">
              <a:extLst>
                <a:ext uri="{FF2B5EF4-FFF2-40B4-BE49-F238E27FC236}">
                  <a16:creationId xmlns:a16="http://schemas.microsoft.com/office/drawing/2014/main" id="{806D74CA-2C12-4C38-B5FE-FB7BB1D00D73}"/>
                </a:ext>
              </a:extLst>
            </p:cNvPr>
            <p:cNvSpPr/>
            <p:nvPr/>
          </p:nvSpPr>
          <p:spPr>
            <a:xfrm>
              <a:off x="16654845" y="6665695"/>
              <a:ext cx="704850" cy="990600"/>
            </a:xfrm>
            <a:custGeom>
              <a:avLst/>
              <a:gdLst>
                <a:gd name="connsiteX0" fmla="*/ 16444 w 704850"/>
                <a:gd name="connsiteY0" fmla="*/ 133249 h 990600"/>
                <a:gd name="connsiteX1" fmla="*/ 86929 w 704850"/>
                <a:gd name="connsiteY1" fmla="*/ 92292 h 990600"/>
                <a:gd name="connsiteX2" fmla="*/ 86929 w 704850"/>
                <a:gd name="connsiteY2" fmla="*/ 92292 h 990600"/>
                <a:gd name="connsiteX3" fmla="*/ 177417 w 704850"/>
                <a:gd name="connsiteY3" fmla="*/ 7519 h 990600"/>
                <a:gd name="connsiteX4" fmla="*/ 220279 w 704850"/>
                <a:gd name="connsiteY4" fmla="*/ 17997 h 990600"/>
                <a:gd name="connsiteX5" fmla="*/ 262189 w 704850"/>
                <a:gd name="connsiteY5" fmla="*/ 17997 h 990600"/>
                <a:gd name="connsiteX6" fmla="*/ 326006 w 704850"/>
                <a:gd name="connsiteY6" fmla="*/ 8472 h 990600"/>
                <a:gd name="connsiteX7" fmla="*/ 422209 w 704850"/>
                <a:gd name="connsiteY7" fmla="*/ 94197 h 990600"/>
                <a:gd name="connsiteX8" fmla="*/ 425067 w 704850"/>
                <a:gd name="connsiteY8" fmla="*/ 114199 h 990600"/>
                <a:gd name="connsiteX9" fmla="*/ 466977 w 704850"/>
                <a:gd name="connsiteY9" fmla="*/ 188494 h 990600"/>
                <a:gd name="connsiteX10" fmla="*/ 540319 w 704850"/>
                <a:gd name="connsiteY10" fmla="*/ 331369 h 990600"/>
                <a:gd name="connsiteX11" fmla="*/ 540319 w 704850"/>
                <a:gd name="connsiteY11" fmla="*/ 343752 h 990600"/>
                <a:gd name="connsiteX12" fmla="*/ 572704 w 704850"/>
                <a:gd name="connsiteY12" fmla="*/ 408522 h 990600"/>
                <a:gd name="connsiteX13" fmla="*/ 668907 w 704850"/>
                <a:gd name="connsiteY13" fmla="*/ 579972 h 990600"/>
                <a:gd name="connsiteX14" fmla="*/ 664144 w 704850"/>
                <a:gd name="connsiteY14" fmla="*/ 622834 h 990600"/>
                <a:gd name="connsiteX15" fmla="*/ 700339 w 704850"/>
                <a:gd name="connsiteY15" fmla="*/ 749517 h 990600"/>
                <a:gd name="connsiteX16" fmla="*/ 470787 w 704850"/>
                <a:gd name="connsiteY16" fmla="*/ 984784 h 990600"/>
                <a:gd name="connsiteX17" fmla="*/ 387919 w 704850"/>
                <a:gd name="connsiteY17" fmla="*/ 972402 h 990600"/>
                <a:gd name="connsiteX18" fmla="*/ 307909 w 704850"/>
                <a:gd name="connsiteY18" fmla="*/ 966686 h 990600"/>
                <a:gd name="connsiteX19" fmla="*/ 213612 w 704850"/>
                <a:gd name="connsiteY19" fmla="*/ 961924 h 990600"/>
                <a:gd name="connsiteX20" fmla="*/ 37400 w 704850"/>
                <a:gd name="connsiteY20" fmla="*/ 756184 h 990600"/>
                <a:gd name="connsiteX21" fmla="*/ 78356 w 704850"/>
                <a:gd name="connsiteY21" fmla="*/ 599022 h 990600"/>
                <a:gd name="connsiteX22" fmla="*/ 86929 w 704850"/>
                <a:gd name="connsiteY22" fmla="*/ 500914 h 990600"/>
                <a:gd name="connsiteX23" fmla="*/ 73594 w 704850"/>
                <a:gd name="connsiteY23" fmla="*/ 434239 h 990600"/>
                <a:gd name="connsiteX24" fmla="*/ 86929 w 704850"/>
                <a:gd name="connsiteY24" fmla="*/ 365659 h 990600"/>
                <a:gd name="connsiteX25" fmla="*/ 86929 w 704850"/>
                <a:gd name="connsiteY25" fmla="*/ 307557 h 990600"/>
                <a:gd name="connsiteX26" fmla="*/ 73594 w 704850"/>
                <a:gd name="connsiteY26" fmla="*/ 250407 h 990600"/>
                <a:gd name="connsiteX27" fmla="*/ 16444 w 704850"/>
                <a:gd name="connsiteY27" fmla="*/ 133249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4850" h="990600">
                  <a:moveTo>
                    <a:pt x="16444" y="133249"/>
                  </a:moveTo>
                  <a:cubicBezTo>
                    <a:pt x="28827" y="106579"/>
                    <a:pt x="57402" y="91339"/>
                    <a:pt x="86929" y="92292"/>
                  </a:cubicBezTo>
                  <a:lnTo>
                    <a:pt x="86929" y="92292"/>
                  </a:lnTo>
                  <a:cubicBezTo>
                    <a:pt x="90739" y="44667"/>
                    <a:pt x="129792" y="7519"/>
                    <a:pt x="177417" y="7519"/>
                  </a:cubicBezTo>
                  <a:cubicBezTo>
                    <a:pt x="192656" y="7519"/>
                    <a:pt x="207896" y="11329"/>
                    <a:pt x="220279" y="17997"/>
                  </a:cubicBezTo>
                  <a:cubicBezTo>
                    <a:pt x="233614" y="24664"/>
                    <a:pt x="248854" y="24664"/>
                    <a:pt x="262189" y="17997"/>
                  </a:cubicBezTo>
                  <a:cubicBezTo>
                    <a:pt x="281239" y="9424"/>
                    <a:pt x="303146" y="4661"/>
                    <a:pt x="326006" y="8472"/>
                  </a:cubicBezTo>
                  <a:cubicBezTo>
                    <a:pt x="371727" y="14186"/>
                    <a:pt x="410779" y="49429"/>
                    <a:pt x="422209" y="94197"/>
                  </a:cubicBezTo>
                  <a:cubicBezTo>
                    <a:pt x="424114" y="100864"/>
                    <a:pt x="425067" y="107532"/>
                    <a:pt x="425067" y="114199"/>
                  </a:cubicBezTo>
                  <a:cubicBezTo>
                    <a:pt x="427925" y="143727"/>
                    <a:pt x="443164" y="170397"/>
                    <a:pt x="466977" y="188494"/>
                  </a:cubicBezTo>
                  <a:cubicBezTo>
                    <a:pt x="511744" y="220879"/>
                    <a:pt x="540319" y="272314"/>
                    <a:pt x="540319" y="331369"/>
                  </a:cubicBezTo>
                  <a:cubicBezTo>
                    <a:pt x="540319" y="335179"/>
                    <a:pt x="540319" y="338989"/>
                    <a:pt x="540319" y="343752"/>
                  </a:cubicBezTo>
                  <a:cubicBezTo>
                    <a:pt x="538414" y="369469"/>
                    <a:pt x="550796" y="395186"/>
                    <a:pt x="572704" y="408522"/>
                  </a:cubicBezTo>
                  <a:cubicBezTo>
                    <a:pt x="630807" y="443764"/>
                    <a:pt x="668907" y="506629"/>
                    <a:pt x="668907" y="579972"/>
                  </a:cubicBezTo>
                  <a:cubicBezTo>
                    <a:pt x="668907" y="594259"/>
                    <a:pt x="667002" y="608547"/>
                    <a:pt x="664144" y="622834"/>
                  </a:cubicBezTo>
                  <a:cubicBezTo>
                    <a:pt x="687004" y="659982"/>
                    <a:pt x="700339" y="702844"/>
                    <a:pt x="700339" y="749517"/>
                  </a:cubicBezTo>
                  <a:cubicBezTo>
                    <a:pt x="699387" y="875247"/>
                    <a:pt x="596517" y="980974"/>
                    <a:pt x="470787" y="984784"/>
                  </a:cubicBezTo>
                  <a:cubicBezTo>
                    <a:pt x="441259" y="985736"/>
                    <a:pt x="413637" y="980974"/>
                    <a:pt x="387919" y="972402"/>
                  </a:cubicBezTo>
                  <a:cubicBezTo>
                    <a:pt x="362202" y="963829"/>
                    <a:pt x="334579" y="962877"/>
                    <a:pt x="307909" y="966686"/>
                  </a:cubicBezTo>
                  <a:cubicBezTo>
                    <a:pt x="278381" y="971449"/>
                    <a:pt x="245996" y="970497"/>
                    <a:pt x="213612" y="961924"/>
                  </a:cubicBezTo>
                  <a:cubicBezTo>
                    <a:pt x="118362" y="937159"/>
                    <a:pt x="46925" y="854292"/>
                    <a:pt x="37400" y="756184"/>
                  </a:cubicBezTo>
                  <a:cubicBezTo>
                    <a:pt x="31684" y="697129"/>
                    <a:pt x="47877" y="642836"/>
                    <a:pt x="78356" y="599022"/>
                  </a:cubicBezTo>
                  <a:cubicBezTo>
                    <a:pt x="98359" y="570447"/>
                    <a:pt x="100264" y="533299"/>
                    <a:pt x="86929" y="500914"/>
                  </a:cubicBezTo>
                  <a:cubicBezTo>
                    <a:pt x="78356" y="479959"/>
                    <a:pt x="73594" y="458052"/>
                    <a:pt x="73594" y="434239"/>
                  </a:cubicBezTo>
                  <a:cubicBezTo>
                    <a:pt x="73594" y="410427"/>
                    <a:pt x="78356" y="386614"/>
                    <a:pt x="86929" y="365659"/>
                  </a:cubicBezTo>
                  <a:cubicBezTo>
                    <a:pt x="94550" y="347561"/>
                    <a:pt x="94550" y="326607"/>
                    <a:pt x="86929" y="307557"/>
                  </a:cubicBezTo>
                  <a:cubicBezTo>
                    <a:pt x="79309" y="289459"/>
                    <a:pt x="74546" y="270409"/>
                    <a:pt x="73594" y="250407"/>
                  </a:cubicBezTo>
                  <a:cubicBezTo>
                    <a:pt x="24064" y="241834"/>
                    <a:pt x="-10225" y="188494"/>
                    <a:pt x="16444" y="133249"/>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4" name="Freeform: Shape 123">
              <a:extLst>
                <a:ext uri="{FF2B5EF4-FFF2-40B4-BE49-F238E27FC236}">
                  <a16:creationId xmlns:a16="http://schemas.microsoft.com/office/drawing/2014/main" id="{04DACCD3-BE55-4095-ADCD-2CFD208FEEA5}"/>
                </a:ext>
              </a:extLst>
            </p:cNvPr>
            <p:cNvSpPr/>
            <p:nvPr/>
          </p:nvSpPr>
          <p:spPr>
            <a:xfrm>
              <a:off x="16965135" y="6913721"/>
              <a:ext cx="190500" cy="514350"/>
            </a:xfrm>
            <a:custGeom>
              <a:avLst/>
              <a:gdLst>
                <a:gd name="connsiteX0" fmla="*/ 7144 w 190500"/>
                <a:gd name="connsiteY0" fmla="*/ 7144 h 514350"/>
                <a:gd name="connsiteX1" fmla="*/ 20479 w 190500"/>
                <a:gd name="connsiteY1" fmla="*/ 17621 h 514350"/>
                <a:gd name="connsiteX2" fmla="*/ 31910 w 190500"/>
                <a:gd name="connsiteY2" fmla="*/ 30004 h 514350"/>
                <a:gd name="connsiteX3" fmla="*/ 51912 w 190500"/>
                <a:gd name="connsiteY3" fmla="*/ 57626 h 514350"/>
                <a:gd name="connsiteX4" fmla="*/ 79535 w 190500"/>
                <a:gd name="connsiteY4" fmla="*/ 118586 h 514350"/>
                <a:gd name="connsiteX5" fmla="*/ 89060 w 190500"/>
                <a:gd name="connsiteY5" fmla="*/ 185261 h 514350"/>
                <a:gd name="connsiteX6" fmla="*/ 90964 w 190500"/>
                <a:gd name="connsiteY6" fmla="*/ 253841 h 514350"/>
                <a:gd name="connsiteX7" fmla="*/ 99537 w 190500"/>
                <a:gd name="connsiteY7" fmla="*/ 322421 h 514350"/>
                <a:gd name="connsiteX8" fmla="*/ 115729 w 190500"/>
                <a:gd name="connsiteY8" fmla="*/ 390049 h 514350"/>
                <a:gd name="connsiteX9" fmla="*/ 141447 w 190500"/>
                <a:gd name="connsiteY9" fmla="*/ 454819 h 514350"/>
                <a:gd name="connsiteX10" fmla="*/ 184310 w 190500"/>
                <a:gd name="connsiteY10" fmla="*/ 508159 h 514350"/>
                <a:gd name="connsiteX11" fmla="*/ 146210 w 190500"/>
                <a:gd name="connsiteY11" fmla="*/ 451961 h 514350"/>
                <a:gd name="connsiteX12" fmla="*/ 124302 w 190500"/>
                <a:gd name="connsiteY12" fmla="*/ 387191 h 514350"/>
                <a:gd name="connsiteX13" fmla="*/ 102394 w 190500"/>
                <a:gd name="connsiteY13" fmla="*/ 252889 h 514350"/>
                <a:gd name="connsiteX14" fmla="*/ 99537 w 190500"/>
                <a:gd name="connsiteY14" fmla="*/ 184309 h 514350"/>
                <a:gd name="connsiteX15" fmla="*/ 88106 w 190500"/>
                <a:gd name="connsiteY15" fmla="*/ 115729 h 514350"/>
                <a:gd name="connsiteX16" fmla="*/ 56674 w 190500"/>
                <a:gd name="connsiteY16" fmla="*/ 53816 h 514350"/>
                <a:gd name="connsiteX17" fmla="*/ 33814 w 190500"/>
                <a:gd name="connsiteY17" fmla="*/ 28099 h 514350"/>
                <a:gd name="connsiteX18" fmla="*/ 7144 w 190500"/>
                <a:gd name="connsiteY1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514350">
                  <a:moveTo>
                    <a:pt x="7144" y="7144"/>
                  </a:moveTo>
                  <a:cubicBezTo>
                    <a:pt x="11906" y="10001"/>
                    <a:pt x="16669" y="13811"/>
                    <a:pt x="20479" y="17621"/>
                  </a:cubicBezTo>
                  <a:cubicBezTo>
                    <a:pt x="24289" y="21431"/>
                    <a:pt x="29052" y="25241"/>
                    <a:pt x="31910" y="30004"/>
                  </a:cubicBezTo>
                  <a:cubicBezTo>
                    <a:pt x="39529" y="38576"/>
                    <a:pt x="46197" y="48101"/>
                    <a:pt x="51912" y="57626"/>
                  </a:cubicBezTo>
                  <a:cubicBezTo>
                    <a:pt x="64294" y="76676"/>
                    <a:pt x="73819" y="97631"/>
                    <a:pt x="79535" y="118586"/>
                  </a:cubicBezTo>
                  <a:cubicBezTo>
                    <a:pt x="85249" y="140494"/>
                    <a:pt x="89060" y="162401"/>
                    <a:pt x="89060" y="185261"/>
                  </a:cubicBezTo>
                  <a:cubicBezTo>
                    <a:pt x="89060" y="208121"/>
                    <a:pt x="89060" y="230981"/>
                    <a:pt x="90964" y="253841"/>
                  </a:cubicBezTo>
                  <a:cubicBezTo>
                    <a:pt x="92869" y="276701"/>
                    <a:pt x="95727" y="299561"/>
                    <a:pt x="99537" y="322421"/>
                  </a:cubicBezTo>
                  <a:cubicBezTo>
                    <a:pt x="103347" y="345281"/>
                    <a:pt x="108110" y="368141"/>
                    <a:pt x="115729" y="390049"/>
                  </a:cubicBezTo>
                  <a:cubicBezTo>
                    <a:pt x="122397" y="411956"/>
                    <a:pt x="130969" y="433864"/>
                    <a:pt x="141447" y="454819"/>
                  </a:cubicBezTo>
                  <a:cubicBezTo>
                    <a:pt x="152877" y="474821"/>
                    <a:pt x="165260" y="494824"/>
                    <a:pt x="184310" y="508159"/>
                  </a:cubicBezTo>
                  <a:cubicBezTo>
                    <a:pt x="167164" y="492919"/>
                    <a:pt x="155735" y="472916"/>
                    <a:pt x="146210" y="451961"/>
                  </a:cubicBezTo>
                  <a:cubicBezTo>
                    <a:pt x="136685" y="431006"/>
                    <a:pt x="130016" y="410051"/>
                    <a:pt x="124302" y="387191"/>
                  </a:cubicBezTo>
                  <a:cubicBezTo>
                    <a:pt x="112872" y="343376"/>
                    <a:pt x="105252" y="298609"/>
                    <a:pt x="102394" y="252889"/>
                  </a:cubicBezTo>
                  <a:cubicBezTo>
                    <a:pt x="100489" y="230029"/>
                    <a:pt x="99537" y="208121"/>
                    <a:pt x="99537" y="184309"/>
                  </a:cubicBezTo>
                  <a:cubicBezTo>
                    <a:pt x="99537" y="160496"/>
                    <a:pt x="95727" y="137636"/>
                    <a:pt x="88106" y="115729"/>
                  </a:cubicBezTo>
                  <a:cubicBezTo>
                    <a:pt x="80487" y="93821"/>
                    <a:pt x="70010" y="72866"/>
                    <a:pt x="56674" y="53816"/>
                  </a:cubicBezTo>
                  <a:cubicBezTo>
                    <a:pt x="50006" y="44291"/>
                    <a:pt x="42387" y="35719"/>
                    <a:pt x="33814" y="28099"/>
                  </a:cubicBezTo>
                  <a:cubicBezTo>
                    <a:pt x="26194" y="19526"/>
                    <a:pt x="17622" y="11906"/>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5" name="Freeform: Shape 124">
              <a:extLst>
                <a:ext uri="{FF2B5EF4-FFF2-40B4-BE49-F238E27FC236}">
                  <a16:creationId xmlns:a16="http://schemas.microsoft.com/office/drawing/2014/main" id="{D879D1DA-8B89-4658-8149-C71D467AA3D5}"/>
                </a:ext>
              </a:extLst>
            </p:cNvPr>
            <p:cNvSpPr/>
            <p:nvPr/>
          </p:nvSpPr>
          <p:spPr>
            <a:xfrm>
              <a:off x="16821308" y="6859428"/>
              <a:ext cx="228600" cy="609600"/>
            </a:xfrm>
            <a:custGeom>
              <a:avLst/>
              <a:gdLst>
                <a:gd name="connsiteX0" fmla="*/ 7144 w 228600"/>
                <a:gd name="connsiteY0" fmla="*/ 7144 h 609600"/>
                <a:gd name="connsiteX1" fmla="*/ 23337 w 228600"/>
                <a:gd name="connsiteY1" fmla="*/ 19526 h 609600"/>
                <a:gd name="connsiteX2" fmla="*/ 37624 w 228600"/>
                <a:gd name="connsiteY2" fmla="*/ 33814 h 609600"/>
                <a:gd name="connsiteX3" fmla="*/ 62389 w 228600"/>
                <a:gd name="connsiteY3" fmla="*/ 66199 h 609600"/>
                <a:gd name="connsiteX4" fmla="*/ 95727 w 228600"/>
                <a:gd name="connsiteY4" fmla="*/ 139541 h 609600"/>
                <a:gd name="connsiteX5" fmla="*/ 107156 w 228600"/>
                <a:gd name="connsiteY5" fmla="*/ 219551 h 609600"/>
                <a:gd name="connsiteX6" fmla="*/ 110014 w 228600"/>
                <a:gd name="connsiteY6" fmla="*/ 302419 h 609600"/>
                <a:gd name="connsiteX7" fmla="*/ 120491 w 228600"/>
                <a:gd name="connsiteY7" fmla="*/ 384334 h 609600"/>
                <a:gd name="connsiteX8" fmla="*/ 139541 w 228600"/>
                <a:gd name="connsiteY8" fmla="*/ 465296 h 609600"/>
                <a:gd name="connsiteX9" fmla="*/ 170021 w 228600"/>
                <a:gd name="connsiteY9" fmla="*/ 542449 h 609600"/>
                <a:gd name="connsiteX10" fmla="*/ 221456 w 228600"/>
                <a:gd name="connsiteY10" fmla="*/ 606266 h 609600"/>
                <a:gd name="connsiteX11" fmla="*/ 175737 w 228600"/>
                <a:gd name="connsiteY11" fmla="*/ 539591 h 609600"/>
                <a:gd name="connsiteX12" fmla="*/ 149066 w 228600"/>
                <a:gd name="connsiteY12" fmla="*/ 462439 h 609600"/>
                <a:gd name="connsiteX13" fmla="*/ 122396 w 228600"/>
                <a:gd name="connsiteY13" fmla="*/ 301466 h 609600"/>
                <a:gd name="connsiteX14" fmla="*/ 118587 w 228600"/>
                <a:gd name="connsiteY14" fmla="*/ 219551 h 609600"/>
                <a:gd name="connsiteX15" fmla="*/ 105252 w 228600"/>
                <a:gd name="connsiteY15" fmla="*/ 137636 h 609600"/>
                <a:gd name="connsiteX16" fmla="*/ 68104 w 228600"/>
                <a:gd name="connsiteY16" fmla="*/ 63341 h 609600"/>
                <a:gd name="connsiteX17" fmla="*/ 41434 w 228600"/>
                <a:gd name="connsiteY17" fmla="*/ 31909 h 609600"/>
                <a:gd name="connsiteX18" fmla="*/ 7144 w 228600"/>
                <a:gd name="connsiteY18" fmla="*/ 7144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609600">
                  <a:moveTo>
                    <a:pt x="7144" y="7144"/>
                  </a:moveTo>
                  <a:cubicBezTo>
                    <a:pt x="12859" y="10001"/>
                    <a:pt x="18574" y="14764"/>
                    <a:pt x="23337" y="19526"/>
                  </a:cubicBezTo>
                  <a:cubicBezTo>
                    <a:pt x="28099" y="24289"/>
                    <a:pt x="32862" y="29051"/>
                    <a:pt x="37624" y="33814"/>
                  </a:cubicBezTo>
                  <a:cubicBezTo>
                    <a:pt x="47149" y="44291"/>
                    <a:pt x="54769" y="54769"/>
                    <a:pt x="62389" y="66199"/>
                  </a:cubicBezTo>
                  <a:cubicBezTo>
                    <a:pt x="76677" y="89059"/>
                    <a:pt x="88106" y="113824"/>
                    <a:pt x="95727" y="139541"/>
                  </a:cubicBezTo>
                  <a:cubicBezTo>
                    <a:pt x="102394" y="165259"/>
                    <a:pt x="107156" y="191929"/>
                    <a:pt x="107156" y="219551"/>
                  </a:cubicBezTo>
                  <a:cubicBezTo>
                    <a:pt x="107156" y="247174"/>
                    <a:pt x="107156" y="274796"/>
                    <a:pt x="110014" y="302419"/>
                  </a:cubicBezTo>
                  <a:cubicBezTo>
                    <a:pt x="111919" y="330041"/>
                    <a:pt x="115729" y="357664"/>
                    <a:pt x="120491" y="384334"/>
                  </a:cubicBezTo>
                  <a:cubicBezTo>
                    <a:pt x="125254" y="411004"/>
                    <a:pt x="130969" y="438626"/>
                    <a:pt x="139541" y="465296"/>
                  </a:cubicBezTo>
                  <a:cubicBezTo>
                    <a:pt x="147162" y="491966"/>
                    <a:pt x="156687" y="517684"/>
                    <a:pt x="170021" y="542449"/>
                  </a:cubicBezTo>
                  <a:cubicBezTo>
                    <a:pt x="183356" y="566261"/>
                    <a:pt x="198596" y="591026"/>
                    <a:pt x="221456" y="606266"/>
                  </a:cubicBezTo>
                  <a:cubicBezTo>
                    <a:pt x="200502" y="588169"/>
                    <a:pt x="187166" y="564356"/>
                    <a:pt x="175737" y="539591"/>
                  </a:cubicBezTo>
                  <a:cubicBezTo>
                    <a:pt x="164306" y="514826"/>
                    <a:pt x="155734" y="489109"/>
                    <a:pt x="149066" y="462439"/>
                  </a:cubicBezTo>
                  <a:cubicBezTo>
                    <a:pt x="134779" y="410051"/>
                    <a:pt x="126206" y="355759"/>
                    <a:pt x="122396" y="301466"/>
                  </a:cubicBezTo>
                  <a:cubicBezTo>
                    <a:pt x="119539" y="273844"/>
                    <a:pt x="119539" y="247174"/>
                    <a:pt x="118587" y="219551"/>
                  </a:cubicBezTo>
                  <a:cubicBezTo>
                    <a:pt x="118587" y="191929"/>
                    <a:pt x="113824" y="163354"/>
                    <a:pt x="105252" y="137636"/>
                  </a:cubicBezTo>
                  <a:cubicBezTo>
                    <a:pt x="96679" y="110966"/>
                    <a:pt x="84296" y="86201"/>
                    <a:pt x="68104" y="63341"/>
                  </a:cubicBezTo>
                  <a:cubicBezTo>
                    <a:pt x="59531" y="51911"/>
                    <a:pt x="50959" y="41434"/>
                    <a:pt x="41434" y="31909"/>
                  </a:cubicBezTo>
                  <a:cubicBezTo>
                    <a:pt x="30004" y="22384"/>
                    <a:pt x="20479" y="12859"/>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6" name="Freeform: Shape 125">
              <a:extLst>
                <a:ext uri="{FF2B5EF4-FFF2-40B4-BE49-F238E27FC236}">
                  <a16:creationId xmlns:a16="http://schemas.microsoft.com/office/drawing/2014/main" id="{394C934C-139F-49D0-85FB-7609030F701D}"/>
                </a:ext>
              </a:extLst>
            </p:cNvPr>
            <p:cNvSpPr/>
            <p:nvPr/>
          </p:nvSpPr>
          <p:spPr>
            <a:xfrm>
              <a:off x="17002283" y="8405336"/>
              <a:ext cx="228600" cy="133350"/>
            </a:xfrm>
            <a:custGeom>
              <a:avLst/>
              <a:gdLst>
                <a:gd name="connsiteX0" fmla="*/ 229077 w 228600"/>
                <a:gd name="connsiteY0" fmla="*/ 7144 h 133350"/>
                <a:gd name="connsiteX1" fmla="*/ 214789 w 228600"/>
                <a:gd name="connsiteY1" fmla="*/ 37624 h 133350"/>
                <a:gd name="connsiteX2" fmla="*/ 193834 w 228600"/>
                <a:gd name="connsiteY2" fmla="*/ 64294 h 133350"/>
                <a:gd name="connsiteX3" fmla="*/ 139541 w 228600"/>
                <a:gd name="connsiteY3" fmla="*/ 105251 h 133350"/>
                <a:gd name="connsiteX4" fmla="*/ 124302 w 228600"/>
                <a:gd name="connsiteY4" fmla="*/ 111919 h 133350"/>
                <a:gd name="connsiteX5" fmla="*/ 116681 w 228600"/>
                <a:gd name="connsiteY5" fmla="*/ 114776 h 133350"/>
                <a:gd name="connsiteX6" fmla="*/ 108109 w 228600"/>
                <a:gd name="connsiteY6" fmla="*/ 117634 h 133350"/>
                <a:gd name="connsiteX7" fmla="*/ 91916 w 228600"/>
                <a:gd name="connsiteY7" fmla="*/ 122396 h 133350"/>
                <a:gd name="connsiteX8" fmla="*/ 74771 w 228600"/>
                <a:gd name="connsiteY8" fmla="*/ 125253 h 133350"/>
                <a:gd name="connsiteX9" fmla="*/ 66199 w 228600"/>
                <a:gd name="connsiteY9" fmla="*/ 126206 h 133350"/>
                <a:gd name="connsiteX10" fmla="*/ 57627 w 228600"/>
                <a:gd name="connsiteY10" fmla="*/ 127159 h 133350"/>
                <a:gd name="connsiteX11" fmla="*/ 40481 w 228600"/>
                <a:gd name="connsiteY11" fmla="*/ 128111 h 133350"/>
                <a:gd name="connsiteX12" fmla="*/ 7144 w 228600"/>
                <a:gd name="connsiteY12" fmla="*/ 126206 h 133350"/>
                <a:gd name="connsiteX13" fmla="*/ 40481 w 228600"/>
                <a:gd name="connsiteY13" fmla="*/ 123349 h 133350"/>
                <a:gd name="connsiteX14" fmla="*/ 56674 w 228600"/>
                <a:gd name="connsiteY14" fmla="*/ 121444 h 133350"/>
                <a:gd name="connsiteX15" fmla="*/ 65246 w 228600"/>
                <a:gd name="connsiteY15" fmla="*/ 120491 h 133350"/>
                <a:gd name="connsiteX16" fmla="*/ 72866 w 228600"/>
                <a:gd name="connsiteY16" fmla="*/ 118586 h 133350"/>
                <a:gd name="connsiteX17" fmla="*/ 89059 w 228600"/>
                <a:gd name="connsiteY17" fmla="*/ 114776 h 133350"/>
                <a:gd name="connsiteX18" fmla="*/ 104299 w 228600"/>
                <a:gd name="connsiteY18" fmla="*/ 110014 h 133350"/>
                <a:gd name="connsiteX19" fmla="*/ 111919 w 228600"/>
                <a:gd name="connsiteY19" fmla="*/ 107156 h 133350"/>
                <a:gd name="connsiteX20" fmla="*/ 119539 w 228600"/>
                <a:gd name="connsiteY20" fmla="*/ 104299 h 133350"/>
                <a:gd name="connsiteX21" fmla="*/ 134779 w 228600"/>
                <a:gd name="connsiteY21" fmla="*/ 97631 h 133350"/>
                <a:gd name="connsiteX22" fmla="*/ 188119 w 228600"/>
                <a:gd name="connsiteY22" fmla="*/ 60484 h 133350"/>
                <a:gd name="connsiteX23" fmla="*/ 229077 w 228600"/>
                <a:gd name="connsiteY23" fmla="*/ 714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7" y="7144"/>
                  </a:moveTo>
                  <a:cubicBezTo>
                    <a:pt x="225266" y="17621"/>
                    <a:pt x="220504" y="28099"/>
                    <a:pt x="214789" y="37624"/>
                  </a:cubicBezTo>
                  <a:cubicBezTo>
                    <a:pt x="208121" y="47149"/>
                    <a:pt x="201454" y="55721"/>
                    <a:pt x="193834" y="64294"/>
                  </a:cubicBezTo>
                  <a:cubicBezTo>
                    <a:pt x="178594" y="81439"/>
                    <a:pt x="159544" y="94774"/>
                    <a:pt x="139541" y="105251"/>
                  </a:cubicBezTo>
                  <a:cubicBezTo>
                    <a:pt x="134779" y="108109"/>
                    <a:pt x="129064" y="110014"/>
                    <a:pt x="124302" y="111919"/>
                  </a:cubicBezTo>
                  <a:cubicBezTo>
                    <a:pt x="121444" y="112871"/>
                    <a:pt x="119539" y="113824"/>
                    <a:pt x="116681" y="114776"/>
                  </a:cubicBezTo>
                  <a:lnTo>
                    <a:pt x="108109" y="117634"/>
                  </a:lnTo>
                  <a:cubicBezTo>
                    <a:pt x="102394" y="119539"/>
                    <a:pt x="97631" y="121444"/>
                    <a:pt x="91916" y="122396"/>
                  </a:cubicBezTo>
                  <a:cubicBezTo>
                    <a:pt x="86202" y="123349"/>
                    <a:pt x="80487" y="124301"/>
                    <a:pt x="74771" y="125253"/>
                  </a:cubicBezTo>
                  <a:cubicBezTo>
                    <a:pt x="71914" y="125253"/>
                    <a:pt x="69056" y="126206"/>
                    <a:pt x="66199" y="126206"/>
                  </a:cubicBezTo>
                  <a:lnTo>
                    <a:pt x="57627" y="127159"/>
                  </a:lnTo>
                  <a:lnTo>
                    <a:pt x="40481" y="128111"/>
                  </a:lnTo>
                  <a:cubicBezTo>
                    <a:pt x="29052" y="128111"/>
                    <a:pt x="17621" y="127159"/>
                    <a:pt x="7144" y="126206"/>
                  </a:cubicBezTo>
                  <a:cubicBezTo>
                    <a:pt x="18574" y="125253"/>
                    <a:pt x="29052" y="125253"/>
                    <a:pt x="40481" y="123349"/>
                  </a:cubicBezTo>
                  <a:lnTo>
                    <a:pt x="56674" y="121444"/>
                  </a:lnTo>
                  <a:lnTo>
                    <a:pt x="65246" y="120491"/>
                  </a:lnTo>
                  <a:cubicBezTo>
                    <a:pt x="68104" y="119539"/>
                    <a:pt x="70962" y="119539"/>
                    <a:pt x="72866" y="118586"/>
                  </a:cubicBezTo>
                  <a:cubicBezTo>
                    <a:pt x="78581" y="117634"/>
                    <a:pt x="83344" y="115728"/>
                    <a:pt x="89059" y="114776"/>
                  </a:cubicBezTo>
                  <a:cubicBezTo>
                    <a:pt x="94774" y="112871"/>
                    <a:pt x="99537" y="110966"/>
                    <a:pt x="104299" y="110014"/>
                  </a:cubicBezTo>
                  <a:lnTo>
                    <a:pt x="111919" y="107156"/>
                  </a:lnTo>
                  <a:cubicBezTo>
                    <a:pt x="114777" y="106203"/>
                    <a:pt x="116681" y="105251"/>
                    <a:pt x="119539" y="104299"/>
                  </a:cubicBezTo>
                  <a:cubicBezTo>
                    <a:pt x="124302" y="102394"/>
                    <a:pt x="130016" y="100489"/>
                    <a:pt x="134779" y="97631"/>
                  </a:cubicBezTo>
                  <a:cubicBezTo>
                    <a:pt x="154781" y="88106"/>
                    <a:pt x="171927" y="74771"/>
                    <a:pt x="188119" y="60484"/>
                  </a:cubicBezTo>
                  <a:cubicBezTo>
                    <a:pt x="204312" y="44291"/>
                    <a:pt x="218599" y="26194"/>
                    <a:pt x="229077"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7" name="Freeform: Shape 126">
              <a:extLst>
                <a:ext uri="{FF2B5EF4-FFF2-40B4-BE49-F238E27FC236}">
                  <a16:creationId xmlns:a16="http://schemas.microsoft.com/office/drawing/2014/main" id="{ACCFBF23-90B9-4ED0-BCD8-B6AC168582F0}"/>
                </a:ext>
              </a:extLst>
            </p:cNvPr>
            <p:cNvSpPr/>
            <p:nvPr/>
          </p:nvSpPr>
          <p:spPr>
            <a:xfrm>
              <a:off x="16633665" y="8371046"/>
              <a:ext cx="228600" cy="133350"/>
            </a:xfrm>
            <a:custGeom>
              <a:avLst/>
              <a:gdLst>
                <a:gd name="connsiteX0" fmla="*/ 229076 w 228600"/>
                <a:gd name="connsiteY0" fmla="*/ 127159 h 133350"/>
                <a:gd name="connsiteX1" fmla="*/ 195738 w 228600"/>
                <a:gd name="connsiteY1" fmla="*/ 131922 h 133350"/>
                <a:gd name="connsiteX2" fmla="*/ 161448 w 228600"/>
                <a:gd name="connsiteY2" fmla="*/ 129064 h 133350"/>
                <a:gd name="connsiteX3" fmla="*/ 97631 w 228600"/>
                <a:gd name="connsiteY3" fmla="*/ 106204 h 133350"/>
                <a:gd name="connsiteX4" fmla="*/ 83344 w 228600"/>
                <a:gd name="connsiteY4" fmla="*/ 96679 h 133350"/>
                <a:gd name="connsiteX5" fmla="*/ 76676 w 228600"/>
                <a:gd name="connsiteY5" fmla="*/ 91916 h 133350"/>
                <a:gd name="connsiteX6" fmla="*/ 70009 w 228600"/>
                <a:gd name="connsiteY6" fmla="*/ 86202 h 133350"/>
                <a:gd name="connsiteX7" fmla="*/ 56673 w 228600"/>
                <a:gd name="connsiteY7" fmla="*/ 74772 h 133350"/>
                <a:gd name="connsiteX8" fmla="*/ 45244 w 228600"/>
                <a:gd name="connsiteY8" fmla="*/ 62389 h 133350"/>
                <a:gd name="connsiteX9" fmla="*/ 39529 w 228600"/>
                <a:gd name="connsiteY9" fmla="*/ 55722 h 133350"/>
                <a:gd name="connsiteX10" fmla="*/ 34766 w 228600"/>
                <a:gd name="connsiteY10" fmla="*/ 49054 h 133350"/>
                <a:gd name="connsiteX11" fmla="*/ 24288 w 228600"/>
                <a:gd name="connsiteY11" fmla="*/ 35719 h 133350"/>
                <a:gd name="connsiteX12" fmla="*/ 7144 w 228600"/>
                <a:gd name="connsiteY12" fmla="*/ 7144 h 133350"/>
                <a:gd name="connsiteX13" fmla="*/ 28098 w 228600"/>
                <a:gd name="connsiteY13" fmla="*/ 33814 h 133350"/>
                <a:gd name="connsiteX14" fmla="*/ 39529 w 228600"/>
                <a:gd name="connsiteY14" fmla="*/ 46197 h 133350"/>
                <a:gd name="connsiteX15" fmla="*/ 45244 w 228600"/>
                <a:gd name="connsiteY15" fmla="*/ 51911 h 133350"/>
                <a:gd name="connsiteX16" fmla="*/ 50959 w 228600"/>
                <a:gd name="connsiteY16" fmla="*/ 57627 h 133350"/>
                <a:gd name="connsiteX17" fmla="*/ 63341 w 228600"/>
                <a:gd name="connsiteY17" fmla="*/ 69056 h 133350"/>
                <a:gd name="connsiteX18" fmla="*/ 76676 w 228600"/>
                <a:gd name="connsiteY18" fmla="*/ 79534 h 133350"/>
                <a:gd name="connsiteX19" fmla="*/ 83344 w 228600"/>
                <a:gd name="connsiteY19" fmla="*/ 84297 h 133350"/>
                <a:gd name="connsiteX20" fmla="*/ 90011 w 228600"/>
                <a:gd name="connsiteY20" fmla="*/ 89059 h 133350"/>
                <a:gd name="connsiteX21" fmla="*/ 104298 w 228600"/>
                <a:gd name="connsiteY21" fmla="*/ 97631 h 133350"/>
                <a:gd name="connsiteX22" fmla="*/ 165259 w 228600"/>
                <a:gd name="connsiteY22" fmla="*/ 121444 h 133350"/>
                <a:gd name="connsiteX23" fmla="*/ 229076 w 228600"/>
                <a:gd name="connsiteY23" fmla="*/ 1271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6" y="127159"/>
                  </a:moveTo>
                  <a:cubicBezTo>
                    <a:pt x="218598" y="130016"/>
                    <a:pt x="207169" y="130969"/>
                    <a:pt x="195738" y="131922"/>
                  </a:cubicBezTo>
                  <a:cubicBezTo>
                    <a:pt x="184309" y="131922"/>
                    <a:pt x="172879" y="130969"/>
                    <a:pt x="161448" y="129064"/>
                  </a:cubicBezTo>
                  <a:cubicBezTo>
                    <a:pt x="138588" y="125254"/>
                    <a:pt x="116681" y="117634"/>
                    <a:pt x="97631" y="106204"/>
                  </a:cubicBezTo>
                  <a:cubicBezTo>
                    <a:pt x="92869" y="103347"/>
                    <a:pt x="88106" y="100489"/>
                    <a:pt x="83344" y="96679"/>
                  </a:cubicBezTo>
                  <a:cubicBezTo>
                    <a:pt x="81438" y="94774"/>
                    <a:pt x="78581" y="93822"/>
                    <a:pt x="76676" y="91916"/>
                  </a:cubicBezTo>
                  <a:lnTo>
                    <a:pt x="70009" y="86202"/>
                  </a:lnTo>
                  <a:cubicBezTo>
                    <a:pt x="65246" y="82391"/>
                    <a:pt x="61436" y="78581"/>
                    <a:pt x="56673" y="74772"/>
                  </a:cubicBezTo>
                  <a:cubicBezTo>
                    <a:pt x="52863" y="70961"/>
                    <a:pt x="49054" y="66199"/>
                    <a:pt x="45244" y="62389"/>
                  </a:cubicBezTo>
                  <a:cubicBezTo>
                    <a:pt x="43338" y="60484"/>
                    <a:pt x="41434" y="58579"/>
                    <a:pt x="39529" y="55722"/>
                  </a:cubicBezTo>
                  <a:lnTo>
                    <a:pt x="34766" y="49054"/>
                  </a:lnTo>
                  <a:lnTo>
                    <a:pt x="24288" y="35719"/>
                  </a:lnTo>
                  <a:cubicBezTo>
                    <a:pt x="18573" y="26194"/>
                    <a:pt x="12859" y="16669"/>
                    <a:pt x="7144" y="7144"/>
                  </a:cubicBezTo>
                  <a:cubicBezTo>
                    <a:pt x="14763" y="15716"/>
                    <a:pt x="20479" y="25241"/>
                    <a:pt x="28098" y="33814"/>
                  </a:cubicBezTo>
                  <a:lnTo>
                    <a:pt x="39529" y="46197"/>
                  </a:lnTo>
                  <a:lnTo>
                    <a:pt x="45244" y="51911"/>
                  </a:lnTo>
                  <a:cubicBezTo>
                    <a:pt x="47148" y="53816"/>
                    <a:pt x="49054" y="55722"/>
                    <a:pt x="50959" y="57627"/>
                  </a:cubicBezTo>
                  <a:cubicBezTo>
                    <a:pt x="54769" y="61436"/>
                    <a:pt x="59531" y="65247"/>
                    <a:pt x="63341" y="69056"/>
                  </a:cubicBezTo>
                  <a:cubicBezTo>
                    <a:pt x="67151" y="72866"/>
                    <a:pt x="71913" y="75724"/>
                    <a:pt x="76676" y="79534"/>
                  </a:cubicBezTo>
                  <a:lnTo>
                    <a:pt x="83344" y="84297"/>
                  </a:lnTo>
                  <a:cubicBezTo>
                    <a:pt x="85248" y="86202"/>
                    <a:pt x="88106" y="87154"/>
                    <a:pt x="90011" y="89059"/>
                  </a:cubicBezTo>
                  <a:cubicBezTo>
                    <a:pt x="94773" y="91916"/>
                    <a:pt x="99536" y="94774"/>
                    <a:pt x="104298" y="97631"/>
                  </a:cubicBezTo>
                  <a:cubicBezTo>
                    <a:pt x="123348" y="108109"/>
                    <a:pt x="144304" y="115729"/>
                    <a:pt x="165259" y="121444"/>
                  </a:cubicBezTo>
                  <a:cubicBezTo>
                    <a:pt x="184309" y="127159"/>
                    <a:pt x="206216" y="129064"/>
                    <a:pt x="229076" y="12715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8" name="Freeform: Shape 127">
              <a:extLst>
                <a:ext uri="{FF2B5EF4-FFF2-40B4-BE49-F238E27FC236}">
                  <a16:creationId xmlns:a16="http://schemas.microsoft.com/office/drawing/2014/main" id="{754F4EE4-22D1-4C13-AB9A-397B0FE421B5}"/>
                </a:ext>
              </a:extLst>
            </p:cNvPr>
            <p:cNvSpPr/>
            <p:nvPr/>
          </p:nvSpPr>
          <p:spPr>
            <a:xfrm>
              <a:off x="16912747" y="8465343"/>
              <a:ext cx="428625" cy="1562100"/>
            </a:xfrm>
            <a:custGeom>
              <a:avLst/>
              <a:gdLst>
                <a:gd name="connsiteX0" fmla="*/ 7144 w 428625"/>
                <a:gd name="connsiteY0" fmla="*/ 7144 h 1562100"/>
                <a:gd name="connsiteX1" fmla="*/ 7144 w 428625"/>
                <a:gd name="connsiteY1" fmla="*/ 16669 h 1562100"/>
                <a:gd name="connsiteX2" fmla="*/ 8097 w 428625"/>
                <a:gd name="connsiteY2" fmla="*/ 40481 h 1562100"/>
                <a:gd name="connsiteX3" fmla="*/ 43339 w 428625"/>
                <a:gd name="connsiteY3" fmla="*/ 79534 h 1562100"/>
                <a:gd name="connsiteX4" fmla="*/ 103347 w 428625"/>
                <a:gd name="connsiteY4" fmla="*/ 729139 h 1562100"/>
                <a:gd name="connsiteX5" fmla="*/ 114777 w 428625"/>
                <a:gd name="connsiteY5" fmla="*/ 765334 h 1562100"/>
                <a:gd name="connsiteX6" fmla="*/ 173831 w 428625"/>
                <a:gd name="connsiteY6" fmla="*/ 876776 h 1562100"/>
                <a:gd name="connsiteX7" fmla="*/ 178594 w 428625"/>
                <a:gd name="connsiteY7" fmla="*/ 886301 h 1562100"/>
                <a:gd name="connsiteX8" fmla="*/ 409099 w 428625"/>
                <a:gd name="connsiteY8" fmla="*/ 1555909 h 1562100"/>
                <a:gd name="connsiteX9" fmla="*/ 429102 w 428625"/>
                <a:gd name="connsiteY9" fmla="*/ 1552099 h 1562100"/>
                <a:gd name="connsiteX10" fmla="*/ 208122 w 428625"/>
                <a:gd name="connsiteY10" fmla="*/ 871061 h 1562100"/>
                <a:gd name="connsiteX11" fmla="*/ 127160 w 428625"/>
                <a:gd name="connsiteY11" fmla="*/ 718661 h 1562100"/>
                <a:gd name="connsiteX12" fmla="*/ 74772 w 428625"/>
                <a:gd name="connsiteY12" fmla="*/ 65246 h 1562100"/>
                <a:gd name="connsiteX13" fmla="*/ 7144 w 428625"/>
                <a:gd name="connsiteY13" fmla="*/ 7144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1562100">
                  <a:moveTo>
                    <a:pt x="7144" y="7144"/>
                  </a:moveTo>
                  <a:lnTo>
                    <a:pt x="7144" y="16669"/>
                  </a:lnTo>
                  <a:cubicBezTo>
                    <a:pt x="7144" y="24289"/>
                    <a:pt x="8097" y="32861"/>
                    <a:pt x="8097" y="40481"/>
                  </a:cubicBezTo>
                  <a:cubicBezTo>
                    <a:pt x="9049" y="48101"/>
                    <a:pt x="43339" y="71914"/>
                    <a:pt x="43339" y="79534"/>
                  </a:cubicBezTo>
                  <a:cubicBezTo>
                    <a:pt x="56674" y="283369"/>
                    <a:pt x="78581" y="542449"/>
                    <a:pt x="103347" y="729139"/>
                  </a:cubicBezTo>
                  <a:cubicBezTo>
                    <a:pt x="104299" y="741521"/>
                    <a:pt x="108110" y="754856"/>
                    <a:pt x="114777" y="765334"/>
                  </a:cubicBezTo>
                  <a:lnTo>
                    <a:pt x="173831" y="876776"/>
                  </a:lnTo>
                  <a:cubicBezTo>
                    <a:pt x="175737" y="879634"/>
                    <a:pt x="176689" y="883444"/>
                    <a:pt x="178594" y="886301"/>
                  </a:cubicBezTo>
                  <a:lnTo>
                    <a:pt x="409099" y="1555909"/>
                  </a:lnTo>
                  <a:lnTo>
                    <a:pt x="429102" y="1552099"/>
                  </a:lnTo>
                  <a:lnTo>
                    <a:pt x="208122" y="871061"/>
                  </a:lnTo>
                  <a:cubicBezTo>
                    <a:pt x="208122" y="871061"/>
                    <a:pt x="158591" y="797719"/>
                    <a:pt x="127160" y="718661"/>
                  </a:cubicBezTo>
                  <a:cubicBezTo>
                    <a:pt x="96679" y="639604"/>
                    <a:pt x="74772" y="65246"/>
                    <a:pt x="74772" y="65246"/>
                  </a:cubicBez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29" name="Freeform: Shape 128">
              <a:extLst>
                <a:ext uri="{FF2B5EF4-FFF2-40B4-BE49-F238E27FC236}">
                  <a16:creationId xmlns:a16="http://schemas.microsoft.com/office/drawing/2014/main" id="{2765ADCF-2017-40F5-AC30-61FA531D563C}"/>
                </a:ext>
              </a:extLst>
            </p:cNvPr>
            <p:cNvSpPr/>
            <p:nvPr/>
          </p:nvSpPr>
          <p:spPr>
            <a:xfrm>
              <a:off x="16458405" y="9168288"/>
              <a:ext cx="247650" cy="923925"/>
            </a:xfrm>
            <a:custGeom>
              <a:avLst/>
              <a:gdLst>
                <a:gd name="connsiteX0" fmla="*/ 7144 w 247650"/>
                <a:gd name="connsiteY0" fmla="*/ 915829 h 923925"/>
                <a:gd name="connsiteX1" fmla="*/ 35719 w 247650"/>
                <a:gd name="connsiteY1" fmla="*/ 922497 h 923925"/>
                <a:gd name="connsiteX2" fmla="*/ 168116 w 247650"/>
                <a:gd name="connsiteY2" fmla="*/ 334804 h 923925"/>
                <a:gd name="connsiteX3" fmla="*/ 224314 w 247650"/>
                <a:gd name="connsiteY3" fmla="*/ 89059 h 923925"/>
                <a:gd name="connsiteX4" fmla="*/ 247173 w 247650"/>
                <a:gd name="connsiteY4" fmla="*/ 7144 h 923925"/>
                <a:gd name="connsiteX5" fmla="*/ 145256 w 247650"/>
                <a:gd name="connsiteY5" fmla="*/ 325279 h 923925"/>
                <a:gd name="connsiteX6" fmla="*/ 7144 w 247650"/>
                <a:gd name="connsiteY6" fmla="*/ 910114 h 923925"/>
                <a:gd name="connsiteX7" fmla="*/ 7144 w 247650"/>
                <a:gd name="connsiteY7" fmla="*/ 915829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923925">
                  <a:moveTo>
                    <a:pt x="7144" y="915829"/>
                  </a:moveTo>
                  <a:lnTo>
                    <a:pt x="35719" y="922497"/>
                  </a:lnTo>
                  <a:cubicBezTo>
                    <a:pt x="39529" y="762476"/>
                    <a:pt x="91916" y="558642"/>
                    <a:pt x="168116" y="334804"/>
                  </a:cubicBezTo>
                  <a:cubicBezTo>
                    <a:pt x="180498" y="236697"/>
                    <a:pt x="197644" y="151924"/>
                    <a:pt x="224314" y="89059"/>
                  </a:cubicBezTo>
                  <a:lnTo>
                    <a:pt x="247173" y="7144"/>
                  </a:lnTo>
                  <a:cubicBezTo>
                    <a:pt x="205264" y="82391"/>
                    <a:pt x="171927" y="190976"/>
                    <a:pt x="145256" y="325279"/>
                  </a:cubicBezTo>
                  <a:cubicBezTo>
                    <a:pt x="145256" y="325279"/>
                    <a:pt x="39529" y="538639"/>
                    <a:pt x="7144" y="910114"/>
                  </a:cubicBezTo>
                  <a:cubicBezTo>
                    <a:pt x="7144" y="912019"/>
                    <a:pt x="7144" y="913924"/>
                    <a:pt x="7144" y="91582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0" name="Freeform: Shape 129">
              <a:extLst>
                <a:ext uri="{FF2B5EF4-FFF2-40B4-BE49-F238E27FC236}">
                  <a16:creationId xmlns:a16="http://schemas.microsoft.com/office/drawing/2014/main" id="{62EAC802-F7EF-4359-8BE4-07D378DC87B6}"/>
                </a:ext>
              </a:extLst>
            </p:cNvPr>
            <p:cNvSpPr/>
            <p:nvPr/>
          </p:nvSpPr>
          <p:spPr>
            <a:xfrm>
              <a:off x="16472693" y="8157686"/>
              <a:ext cx="219075" cy="904875"/>
            </a:xfrm>
            <a:custGeom>
              <a:avLst/>
              <a:gdLst>
                <a:gd name="connsiteX0" fmla="*/ 7144 w 219075"/>
                <a:gd name="connsiteY0" fmla="*/ 904399 h 904875"/>
                <a:gd name="connsiteX1" fmla="*/ 212884 w 219075"/>
                <a:gd name="connsiteY1" fmla="*/ 22384 h 904875"/>
                <a:gd name="connsiteX2" fmla="*/ 185261 w 219075"/>
                <a:gd name="connsiteY2" fmla="*/ 7144 h 904875"/>
                <a:gd name="connsiteX3" fmla="*/ 7144 w 219075"/>
                <a:gd name="connsiteY3" fmla="*/ 904399 h 904875"/>
              </a:gdLst>
              <a:ahLst/>
              <a:cxnLst>
                <a:cxn ang="0">
                  <a:pos x="connsiteX0" y="connsiteY0"/>
                </a:cxn>
                <a:cxn ang="0">
                  <a:pos x="connsiteX1" y="connsiteY1"/>
                </a:cxn>
                <a:cxn ang="0">
                  <a:pos x="connsiteX2" y="connsiteY2"/>
                </a:cxn>
                <a:cxn ang="0">
                  <a:pos x="connsiteX3" y="connsiteY3"/>
                </a:cxn>
              </a:cxnLst>
              <a:rect l="l" t="t" r="r" b="b"/>
              <a:pathLst>
                <a:path w="219075" h="904875">
                  <a:moveTo>
                    <a:pt x="7144" y="904399"/>
                  </a:moveTo>
                  <a:cubicBezTo>
                    <a:pt x="47148" y="399574"/>
                    <a:pt x="212884" y="22384"/>
                    <a:pt x="212884" y="22384"/>
                  </a:cubicBezTo>
                  <a:lnTo>
                    <a:pt x="185261" y="7144"/>
                  </a:lnTo>
                  <a:cubicBezTo>
                    <a:pt x="101441" y="187166"/>
                    <a:pt x="27146" y="565309"/>
                    <a:pt x="7144" y="90439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1" name="Freeform: Shape 130">
              <a:extLst>
                <a:ext uri="{FF2B5EF4-FFF2-40B4-BE49-F238E27FC236}">
                  <a16:creationId xmlns:a16="http://schemas.microsoft.com/office/drawing/2014/main" id="{9C212AF3-077C-4B8C-B130-C850751BE015}"/>
                </a:ext>
              </a:extLst>
            </p:cNvPr>
            <p:cNvSpPr/>
            <p:nvPr/>
          </p:nvSpPr>
          <p:spPr>
            <a:xfrm>
              <a:off x="16546013" y="7244162"/>
              <a:ext cx="171450" cy="57150"/>
            </a:xfrm>
            <a:custGeom>
              <a:avLst/>
              <a:gdLst>
                <a:gd name="connsiteX0" fmla="*/ 167186 w 171450"/>
                <a:gd name="connsiteY0" fmla="*/ 8172 h 57150"/>
                <a:gd name="connsiteX1" fmla="*/ 7165 w 171450"/>
                <a:gd name="connsiteY1" fmla="*/ 50082 h 57150"/>
                <a:gd name="connsiteX2" fmla="*/ 167186 w 171450"/>
                <a:gd name="connsiteY2" fmla="*/ 8172 h 57150"/>
              </a:gdLst>
              <a:ahLst/>
              <a:cxnLst>
                <a:cxn ang="0">
                  <a:pos x="connsiteX0" y="connsiteY0"/>
                </a:cxn>
                <a:cxn ang="0">
                  <a:pos x="connsiteX1" y="connsiteY1"/>
                </a:cxn>
                <a:cxn ang="0">
                  <a:pos x="connsiteX2" y="connsiteY2"/>
                </a:cxn>
              </a:cxnLst>
              <a:rect l="l" t="t" r="r" b="b"/>
              <a:pathLst>
                <a:path w="171450" h="57150">
                  <a:moveTo>
                    <a:pt x="167186" y="8172"/>
                  </a:moveTo>
                  <a:cubicBezTo>
                    <a:pt x="167186" y="8172"/>
                    <a:pt x="51933" y="-3257"/>
                    <a:pt x="7165" y="50082"/>
                  </a:cubicBezTo>
                  <a:cubicBezTo>
                    <a:pt x="6213" y="50082"/>
                    <a:pt x="36694" y="21507"/>
                    <a:pt x="167186" y="817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2" name="Freeform: Shape 131">
              <a:extLst>
                <a:ext uri="{FF2B5EF4-FFF2-40B4-BE49-F238E27FC236}">
                  <a16:creationId xmlns:a16="http://schemas.microsoft.com/office/drawing/2014/main" id="{1F29CFD9-F8C5-43D3-A52B-E23BC0E6B7D8}"/>
                </a:ext>
              </a:extLst>
            </p:cNvPr>
            <p:cNvSpPr/>
            <p:nvPr/>
          </p:nvSpPr>
          <p:spPr>
            <a:xfrm>
              <a:off x="16215450" y="7099479"/>
              <a:ext cx="76200" cy="19050"/>
            </a:xfrm>
            <a:custGeom>
              <a:avLst/>
              <a:gdLst>
                <a:gd name="connsiteX0" fmla="*/ 70076 w 76200"/>
                <a:gd name="connsiteY0" fmla="*/ 10933 h 19050"/>
                <a:gd name="connsiteX1" fmla="*/ 7211 w 76200"/>
                <a:gd name="connsiteY1" fmla="*/ 18553 h 19050"/>
                <a:gd name="connsiteX2" fmla="*/ 70076 w 76200"/>
                <a:gd name="connsiteY2" fmla="*/ 10933 h 19050"/>
              </a:gdLst>
              <a:ahLst/>
              <a:cxnLst>
                <a:cxn ang="0">
                  <a:pos x="connsiteX0" y="connsiteY0"/>
                </a:cxn>
                <a:cxn ang="0">
                  <a:pos x="connsiteX1" y="connsiteY1"/>
                </a:cxn>
                <a:cxn ang="0">
                  <a:pos x="connsiteX2" y="connsiteY2"/>
                </a:cxn>
              </a:cxnLst>
              <a:rect l="l" t="t" r="r" b="b"/>
              <a:pathLst>
                <a:path w="76200" h="19050">
                  <a:moveTo>
                    <a:pt x="70076" y="10933"/>
                  </a:moveTo>
                  <a:cubicBezTo>
                    <a:pt x="70076" y="10933"/>
                    <a:pt x="37691" y="-1449"/>
                    <a:pt x="7211" y="18553"/>
                  </a:cubicBezTo>
                  <a:cubicBezTo>
                    <a:pt x="6259" y="18553"/>
                    <a:pt x="14832" y="11886"/>
                    <a:pt x="70076" y="1093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3" name="Freeform: Shape 132">
              <a:extLst>
                <a:ext uri="{FF2B5EF4-FFF2-40B4-BE49-F238E27FC236}">
                  <a16:creationId xmlns:a16="http://schemas.microsoft.com/office/drawing/2014/main" id="{FA1EB889-CE01-4604-9DEE-BA66BF0615FA}"/>
                </a:ext>
              </a:extLst>
            </p:cNvPr>
            <p:cNvSpPr/>
            <p:nvPr/>
          </p:nvSpPr>
          <p:spPr>
            <a:xfrm>
              <a:off x="16653668" y="7429976"/>
              <a:ext cx="133350" cy="752475"/>
            </a:xfrm>
            <a:custGeom>
              <a:avLst/>
              <a:gdLst>
                <a:gd name="connsiteX0" fmla="*/ 7144 w 133350"/>
                <a:gd name="connsiteY0" fmla="*/ 730092 h 752475"/>
                <a:gd name="connsiteX1" fmla="*/ 32861 w 133350"/>
                <a:gd name="connsiteY1" fmla="*/ 750094 h 752475"/>
                <a:gd name="connsiteX2" fmla="*/ 7144 w 133350"/>
                <a:gd name="connsiteY2" fmla="*/ 7144 h 752475"/>
                <a:gd name="connsiteX3" fmla="*/ 7144 w 133350"/>
                <a:gd name="connsiteY3" fmla="*/ 730092 h 752475"/>
              </a:gdLst>
              <a:ahLst/>
              <a:cxnLst>
                <a:cxn ang="0">
                  <a:pos x="connsiteX0" y="connsiteY0"/>
                </a:cxn>
                <a:cxn ang="0">
                  <a:pos x="connsiteX1" y="connsiteY1"/>
                </a:cxn>
                <a:cxn ang="0">
                  <a:pos x="connsiteX2" y="connsiteY2"/>
                </a:cxn>
                <a:cxn ang="0">
                  <a:pos x="connsiteX3" y="connsiteY3"/>
                </a:cxn>
              </a:cxnLst>
              <a:rect l="l" t="t" r="r" b="b"/>
              <a:pathLst>
                <a:path w="133350" h="752475">
                  <a:moveTo>
                    <a:pt x="7144" y="730092"/>
                  </a:moveTo>
                  <a:cubicBezTo>
                    <a:pt x="13811" y="737711"/>
                    <a:pt x="22384" y="744379"/>
                    <a:pt x="32861" y="750094"/>
                  </a:cubicBezTo>
                  <a:cubicBezTo>
                    <a:pt x="274796" y="545306"/>
                    <a:pt x="12859" y="18574"/>
                    <a:pt x="7144" y="7144"/>
                  </a:cubicBezTo>
                  <a:cubicBezTo>
                    <a:pt x="120491" y="331946"/>
                    <a:pt x="86202" y="432911"/>
                    <a:pt x="7144" y="73009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4" name="Freeform: Shape 133">
              <a:extLst>
                <a:ext uri="{FF2B5EF4-FFF2-40B4-BE49-F238E27FC236}">
                  <a16:creationId xmlns:a16="http://schemas.microsoft.com/office/drawing/2014/main" id="{3330BA9A-CA57-454E-9851-6E351061FB6D}"/>
                </a:ext>
              </a:extLst>
            </p:cNvPr>
            <p:cNvSpPr/>
            <p:nvPr/>
          </p:nvSpPr>
          <p:spPr>
            <a:xfrm>
              <a:off x="16907653" y="8372951"/>
              <a:ext cx="19050" cy="104775"/>
            </a:xfrm>
            <a:custGeom>
              <a:avLst/>
              <a:gdLst>
                <a:gd name="connsiteX0" fmla="*/ 20810 w 19050"/>
                <a:gd name="connsiteY0" fmla="*/ 7144 h 104775"/>
                <a:gd name="connsiteX1" fmla="*/ 12238 w 19050"/>
                <a:gd name="connsiteY1" fmla="*/ 99536 h 104775"/>
                <a:gd name="connsiteX2" fmla="*/ 20810 w 19050"/>
                <a:gd name="connsiteY2" fmla="*/ 7144 h 104775"/>
              </a:gdLst>
              <a:ahLst/>
              <a:cxnLst>
                <a:cxn ang="0">
                  <a:pos x="connsiteX0" y="connsiteY0"/>
                </a:cxn>
                <a:cxn ang="0">
                  <a:pos x="connsiteX1" y="connsiteY1"/>
                </a:cxn>
                <a:cxn ang="0">
                  <a:pos x="connsiteX2" y="connsiteY2"/>
                </a:cxn>
              </a:cxnLst>
              <a:rect l="l" t="t" r="r" b="b"/>
              <a:pathLst>
                <a:path w="19050" h="104775">
                  <a:moveTo>
                    <a:pt x="20810" y="7144"/>
                  </a:moveTo>
                  <a:cubicBezTo>
                    <a:pt x="20810" y="7144"/>
                    <a:pt x="-3002" y="50959"/>
                    <a:pt x="12238" y="99536"/>
                  </a:cubicBezTo>
                  <a:cubicBezTo>
                    <a:pt x="12238" y="99536"/>
                    <a:pt x="6523" y="51911"/>
                    <a:pt x="20810"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5" name="Freeform: Shape 134">
              <a:extLst>
                <a:ext uri="{FF2B5EF4-FFF2-40B4-BE49-F238E27FC236}">
                  <a16:creationId xmlns:a16="http://schemas.microsoft.com/office/drawing/2014/main" id="{4858B534-255F-4E0D-85B4-8FFA72225776}"/>
                </a:ext>
              </a:extLst>
            </p:cNvPr>
            <p:cNvSpPr/>
            <p:nvPr/>
          </p:nvSpPr>
          <p:spPr>
            <a:xfrm>
              <a:off x="16260285" y="6534626"/>
              <a:ext cx="19050" cy="38100"/>
            </a:xfrm>
            <a:custGeom>
              <a:avLst/>
              <a:gdLst>
                <a:gd name="connsiteX0" fmla="*/ 7144 w 19050"/>
                <a:gd name="connsiteY0" fmla="*/ 7144 h 38100"/>
                <a:gd name="connsiteX1" fmla="*/ 14764 w 19050"/>
                <a:gd name="connsiteY1" fmla="*/ 12859 h 38100"/>
                <a:gd name="connsiteX2" fmla="*/ 14764 w 19050"/>
                <a:gd name="connsiteY2" fmla="*/ 34766 h 38100"/>
                <a:gd name="connsiteX3" fmla="*/ 9049 w 19050"/>
                <a:gd name="connsiteY3" fmla="*/ 32861 h 38100"/>
                <a:gd name="connsiteX4" fmla="*/ 7144 w 19050"/>
                <a:gd name="connsiteY4" fmla="*/ 714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7144" y="7144"/>
                  </a:moveTo>
                  <a:lnTo>
                    <a:pt x="14764" y="12859"/>
                  </a:lnTo>
                  <a:lnTo>
                    <a:pt x="14764" y="34766"/>
                  </a:lnTo>
                  <a:cubicBezTo>
                    <a:pt x="14764" y="34766"/>
                    <a:pt x="9049" y="33814"/>
                    <a:pt x="9049" y="32861"/>
                  </a:cubicBezTo>
                  <a:cubicBezTo>
                    <a:pt x="9049" y="31909"/>
                    <a:pt x="7144" y="7144"/>
                    <a:pt x="7144"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6" name="Freeform: Shape 135">
              <a:extLst>
                <a:ext uri="{FF2B5EF4-FFF2-40B4-BE49-F238E27FC236}">
                  <a16:creationId xmlns:a16="http://schemas.microsoft.com/office/drawing/2014/main" id="{39438F0D-C7D1-4689-B808-ED29520F1A34}"/>
                </a:ext>
              </a:extLst>
            </p:cNvPr>
            <p:cNvSpPr/>
            <p:nvPr/>
          </p:nvSpPr>
          <p:spPr>
            <a:xfrm>
              <a:off x="16285051" y="6516528"/>
              <a:ext cx="19050" cy="47625"/>
            </a:xfrm>
            <a:custGeom>
              <a:avLst/>
              <a:gdLst>
                <a:gd name="connsiteX0" fmla="*/ 10001 w 19050"/>
                <a:gd name="connsiteY0" fmla="*/ 7144 h 47625"/>
                <a:gd name="connsiteX1" fmla="*/ 15715 w 19050"/>
                <a:gd name="connsiteY1" fmla="*/ 10954 h 47625"/>
                <a:gd name="connsiteX2" fmla="*/ 17621 w 19050"/>
                <a:gd name="connsiteY2" fmla="*/ 41434 h 47625"/>
                <a:gd name="connsiteX3" fmla="*/ 7144 w 19050"/>
                <a:gd name="connsiteY3" fmla="*/ 43339 h 47625"/>
                <a:gd name="connsiteX4" fmla="*/ 10001 w 19050"/>
                <a:gd name="connsiteY4" fmla="*/ 7144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47625">
                  <a:moveTo>
                    <a:pt x="10001" y="7144"/>
                  </a:moveTo>
                  <a:lnTo>
                    <a:pt x="15715" y="10954"/>
                  </a:lnTo>
                  <a:lnTo>
                    <a:pt x="17621" y="41434"/>
                  </a:lnTo>
                  <a:cubicBezTo>
                    <a:pt x="17621" y="41434"/>
                    <a:pt x="8096" y="44291"/>
                    <a:pt x="7144" y="43339"/>
                  </a:cubicBezTo>
                  <a:cubicBezTo>
                    <a:pt x="7144" y="42386"/>
                    <a:pt x="10001" y="7144"/>
                    <a:pt x="10001"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7" name="Freeform: Shape 136">
              <a:extLst>
                <a:ext uri="{FF2B5EF4-FFF2-40B4-BE49-F238E27FC236}">
                  <a16:creationId xmlns:a16="http://schemas.microsoft.com/office/drawing/2014/main" id="{BF77EC95-9B07-4AB2-9D0A-15FD790777A0}"/>
                </a:ext>
              </a:extLst>
            </p:cNvPr>
            <p:cNvSpPr/>
            <p:nvPr/>
          </p:nvSpPr>
          <p:spPr>
            <a:xfrm>
              <a:off x="16314578" y="6503193"/>
              <a:ext cx="19050" cy="57150"/>
            </a:xfrm>
            <a:custGeom>
              <a:avLst/>
              <a:gdLst>
                <a:gd name="connsiteX0" fmla="*/ 9048 w 19050"/>
                <a:gd name="connsiteY0" fmla="*/ 7144 h 57150"/>
                <a:gd name="connsiteX1" fmla="*/ 15716 w 19050"/>
                <a:gd name="connsiteY1" fmla="*/ 19526 h 57150"/>
                <a:gd name="connsiteX2" fmla="*/ 11906 w 19050"/>
                <a:gd name="connsiteY2" fmla="*/ 58579 h 57150"/>
                <a:gd name="connsiteX3" fmla="*/ 7144 w 19050"/>
                <a:gd name="connsiteY3" fmla="*/ 58579 h 57150"/>
              </a:gdLst>
              <a:ahLst/>
              <a:cxnLst>
                <a:cxn ang="0">
                  <a:pos x="connsiteX0" y="connsiteY0"/>
                </a:cxn>
                <a:cxn ang="0">
                  <a:pos x="connsiteX1" y="connsiteY1"/>
                </a:cxn>
                <a:cxn ang="0">
                  <a:pos x="connsiteX2" y="connsiteY2"/>
                </a:cxn>
                <a:cxn ang="0">
                  <a:pos x="connsiteX3" y="connsiteY3"/>
                </a:cxn>
              </a:cxnLst>
              <a:rect l="l" t="t" r="r" b="b"/>
              <a:pathLst>
                <a:path w="19050" h="57150">
                  <a:moveTo>
                    <a:pt x="9048" y="7144"/>
                  </a:moveTo>
                  <a:lnTo>
                    <a:pt x="15716" y="19526"/>
                  </a:lnTo>
                  <a:lnTo>
                    <a:pt x="11906" y="58579"/>
                  </a:lnTo>
                  <a:lnTo>
                    <a:pt x="7144" y="58579"/>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38" name="Freeform: Shape 137">
              <a:extLst>
                <a:ext uri="{FF2B5EF4-FFF2-40B4-BE49-F238E27FC236}">
                  <a16:creationId xmlns:a16="http://schemas.microsoft.com/office/drawing/2014/main" id="{F592EF17-DCB4-46B7-8414-5EF5658ECAA6}"/>
                </a:ext>
              </a:extLst>
            </p:cNvPr>
            <p:cNvSpPr/>
            <p:nvPr/>
          </p:nvSpPr>
          <p:spPr>
            <a:xfrm>
              <a:off x="16239568" y="6475680"/>
              <a:ext cx="133350" cy="200025"/>
            </a:xfrm>
            <a:custGeom>
              <a:avLst/>
              <a:gdLst>
                <a:gd name="connsiteX0" fmla="*/ 122158 w 133350"/>
                <a:gd name="connsiteY0" fmla="*/ 10845 h 200025"/>
                <a:gd name="connsiteX1" fmla="*/ 122158 w 133350"/>
                <a:gd name="connsiteY1" fmla="*/ 10845 h 200025"/>
                <a:gd name="connsiteX2" fmla="*/ 102156 w 133350"/>
                <a:gd name="connsiteY2" fmla="*/ 9892 h 200025"/>
                <a:gd name="connsiteX3" fmla="*/ 100251 w 133350"/>
                <a:gd name="connsiteY3" fmla="*/ 11797 h 200025"/>
                <a:gd name="connsiteX4" fmla="*/ 96441 w 133350"/>
                <a:gd name="connsiteY4" fmla="*/ 17512 h 200025"/>
                <a:gd name="connsiteX5" fmla="*/ 85964 w 133350"/>
                <a:gd name="connsiteY5" fmla="*/ 84187 h 200025"/>
                <a:gd name="connsiteX6" fmla="*/ 85964 w 133350"/>
                <a:gd name="connsiteY6" fmla="*/ 39420 h 200025"/>
                <a:gd name="connsiteX7" fmla="*/ 80248 w 133350"/>
                <a:gd name="connsiteY7" fmla="*/ 30847 h 200025"/>
                <a:gd name="connsiteX8" fmla="*/ 80248 w 133350"/>
                <a:gd name="connsiteY8" fmla="*/ 30847 h 200025"/>
                <a:gd name="connsiteX9" fmla="*/ 65008 w 133350"/>
                <a:gd name="connsiteY9" fmla="*/ 31800 h 200025"/>
                <a:gd name="connsiteX10" fmla="*/ 65008 w 133350"/>
                <a:gd name="connsiteY10" fmla="*/ 31800 h 200025"/>
                <a:gd name="connsiteX11" fmla="*/ 60245 w 133350"/>
                <a:gd name="connsiteY11" fmla="*/ 40372 h 200025"/>
                <a:gd name="connsiteX12" fmla="*/ 62151 w 133350"/>
                <a:gd name="connsiteY12" fmla="*/ 80377 h 200025"/>
                <a:gd name="connsiteX13" fmla="*/ 57389 w 133350"/>
                <a:gd name="connsiteY13" fmla="*/ 49897 h 200025"/>
                <a:gd name="connsiteX14" fmla="*/ 53578 w 133350"/>
                <a:gd name="connsiteY14" fmla="*/ 46087 h 200025"/>
                <a:gd name="connsiteX15" fmla="*/ 53578 w 133350"/>
                <a:gd name="connsiteY15" fmla="*/ 46087 h 200025"/>
                <a:gd name="connsiteX16" fmla="*/ 38339 w 133350"/>
                <a:gd name="connsiteY16" fmla="*/ 48945 h 200025"/>
                <a:gd name="connsiteX17" fmla="*/ 34528 w 133350"/>
                <a:gd name="connsiteY17" fmla="*/ 51802 h 200025"/>
                <a:gd name="connsiteX18" fmla="*/ 32623 w 133350"/>
                <a:gd name="connsiteY18" fmla="*/ 55612 h 200025"/>
                <a:gd name="connsiteX19" fmla="*/ 36433 w 133350"/>
                <a:gd name="connsiteY19" fmla="*/ 91807 h 200025"/>
                <a:gd name="connsiteX20" fmla="*/ 31670 w 133350"/>
                <a:gd name="connsiteY20" fmla="*/ 69900 h 200025"/>
                <a:gd name="connsiteX21" fmla="*/ 25956 w 133350"/>
                <a:gd name="connsiteY21" fmla="*/ 62280 h 200025"/>
                <a:gd name="connsiteX22" fmla="*/ 20241 w 133350"/>
                <a:gd name="connsiteY22" fmla="*/ 62280 h 200025"/>
                <a:gd name="connsiteX23" fmla="*/ 13573 w 133350"/>
                <a:gd name="connsiteY23" fmla="*/ 71805 h 200025"/>
                <a:gd name="connsiteX24" fmla="*/ 7858 w 133350"/>
                <a:gd name="connsiteY24" fmla="*/ 154672 h 200025"/>
                <a:gd name="connsiteX25" fmla="*/ 30718 w 133350"/>
                <a:gd name="connsiteY25" fmla="*/ 184200 h 200025"/>
                <a:gd name="connsiteX26" fmla="*/ 60245 w 133350"/>
                <a:gd name="connsiteY26" fmla="*/ 194677 h 200025"/>
                <a:gd name="connsiteX27" fmla="*/ 87868 w 133350"/>
                <a:gd name="connsiteY27" fmla="*/ 192772 h 200025"/>
                <a:gd name="connsiteX28" fmla="*/ 112633 w 133350"/>
                <a:gd name="connsiteY28" fmla="*/ 180390 h 200025"/>
                <a:gd name="connsiteX29" fmla="*/ 121206 w 133350"/>
                <a:gd name="connsiteY29" fmla="*/ 170865 h 200025"/>
                <a:gd name="connsiteX30" fmla="*/ 129778 w 133350"/>
                <a:gd name="connsiteY30" fmla="*/ 145147 h 200025"/>
                <a:gd name="connsiteX31" fmla="*/ 129778 w 133350"/>
                <a:gd name="connsiteY31" fmla="*/ 133717 h 200025"/>
                <a:gd name="connsiteX32" fmla="*/ 115491 w 133350"/>
                <a:gd name="connsiteY32" fmla="*/ 93712 h 200025"/>
                <a:gd name="connsiteX33" fmla="*/ 126920 w 133350"/>
                <a:gd name="connsiteY33" fmla="*/ 18465 h 200025"/>
                <a:gd name="connsiteX34" fmla="*/ 122158 w 133350"/>
                <a:gd name="connsiteY34" fmla="*/ 1084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350" h="200025">
                  <a:moveTo>
                    <a:pt x="122158" y="10845"/>
                  </a:moveTo>
                  <a:lnTo>
                    <a:pt x="122158" y="10845"/>
                  </a:lnTo>
                  <a:cubicBezTo>
                    <a:pt x="116443" y="6082"/>
                    <a:pt x="107870" y="6082"/>
                    <a:pt x="102156" y="9892"/>
                  </a:cubicBezTo>
                  <a:lnTo>
                    <a:pt x="100251" y="11797"/>
                  </a:lnTo>
                  <a:cubicBezTo>
                    <a:pt x="98345" y="12750"/>
                    <a:pt x="97393" y="15607"/>
                    <a:pt x="96441" y="17512"/>
                  </a:cubicBezTo>
                  <a:lnTo>
                    <a:pt x="85964" y="84187"/>
                  </a:lnTo>
                  <a:lnTo>
                    <a:pt x="85964" y="39420"/>
                  </a:lnTo>
                  <a:cubicBezTo>
                    <a:pt x="85964" y="35610"/>
                    <a:pt x="84058" y="31800"/>
                    <a:pt x="80248" y="30847"/>
                  </a:cubicBezTo>
                  <a:lnTo>
                    <a:pt x="80248" y="30847"/>
                  </a:lnTo>
                  <a:cubicBezTo>
                    <a:pt x="75485" y="28942"/>
                    <a:pt x="68818" y="28942"/>
                    <a:pt x="65008" y="31800"/>
                  </a:cubicBezTo>
                  <a:lnTo>
                    <a:pt x="65008" y="31800"/>
                  </a:lnTo>
                  <a:cubicBezTo>
                    <a:pt x="62151" y="33705"/>
                    <a:pt x="60245" y="36562"/>
                    <a:pt x="60245" y="40372"/>
                  </a:cubicBezTo>
                  <a:lnTo>
                    <a:pt x="62151" y="80377"/>
                  </a:lnTo>
                  <a:lnTo>
                    <a:pt x="57389" y="49897"/>
                  </a:lnTo>
                  <a:cubicBezTo>
                    <a:pt x="57389" y="47992"/>
                    <a:pt x="55483" y="46087"/>
                    <a:pt x="53578" y="46087"/>
                  </a:cubicBezTo>
                  <a:lnTo>
                    <a:pt x="53578" y="46087"/>
                  </a:lnTo>
                  <a:cubicBezTo>
                    <a:pt x="47864" y="44182"/>
                    <a:pt x="42148" y="46087"/>
                    <a:pt x="38339" y="48945"/>
                  </a:cubicBezTo>
                  <a:lnTo>
                    <a:pt x="34528" y="51802"/>
                  </a:lnTo>
                  <a:cubicBezTo>
                    <a:pt x="33576" y="52755"/>
                    <a:pt x="32623" y="54660"/>
                    <a:pt x="32623" y="55612"/>
                  </a:cubicBezTo>
                  <a:lnTo>
                    <a:pt x="36433" y="91807"/>
                  </a:lnTo>
                  <a:lnTo>
                    <a:pt x="31670" y="69900"/>
                  </a:lnTo>
                  <a:cubicBezTo>
                    <a:pt x="30718" y="67042"/>
                    <a:pt x="28814" y="63232"/>
                    <a:pt x="25956" y="62280"/>
                  </a:cubicBezTo>
                  <a:cubicBezTo>
                    <a:pt x="24051" y="61327"/>
                    <a:pt x="22145" y="61327"/>
                    <a:pt x="20241" y="62280"/>
                  </a:cubicBezTo>
                  <a:cubicBezTo>
                    <a:pt x="16431" y="63232"/>
                    <a:pt x="13573" y="67042"/>
                    <a:pt x="13573" y="71805"/>
                  </a:cubicBezTo>
                  <a:cubicBezTo>
                    <a:pt x="7858" y="100380"/>
                    <a:pt x="5953" y="128002"/>
                    <a:pt x="7858" y="154672"/>
                  </a:cubicBezTo>
                  <a:cubicBezTo>
                    <a:pt x="8810" y="168007"/>
                    <a:pt x="18335" y="180390"/>
                    <a:pt x="30718" y="184200"/>
                  </a:cubicBezTo>
                  <a:lnTo>
                    <a:pt x="60245" y="194677"/>
                  </a:lnTo>
                  <a:cubicBezTo>
                    <a:pt x="69770" y="197535"/>
                    <a:pt x="79295" y="197535"/>
                    <a:pt x="87868" y="192772"/>
                  </a:cubicBezTo>
                  <a:lnTo>
                    <a:pt x="112633" y="180390"/>
                  </a:lnTo>
                  <a:cubicBezTo>
                    <a:pt x="116443" y="178485"/>
                    <a:pt x="119301" y="174675"/>
                    <a:pt x="121206" y="170865"/>
                  </a:cubicBezTo>
                  <a:lnTo>
                    <a:pt x="129778" y="145147"/>
                  </a:lnTo>
                  <a:cubicBezTo>
                    <a:pt x="130731" y="141337"/>
                    <a:pt x="130731" y="137527"/>
                    <a:pt x="129778" y="133717"/>
                  </a:cubicBezTo>
                  <a:lnTo>
                    <a:pt x="115491" y="93712"/>
                  </a:lnTo>
                  <a:lnTo>
                    <a:pt x="126920" y="18465"/>
                  </a:lnTo>
                  <a:cubicBezTo>
                    <a:pt x="125968" y="16560"/>
                    <a:pt x="124064" y="12750"/>
                    <a:pt x="122158" y="1084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6674BB60-7074-4738-9E2D-7DFB26D602B8}"/>
              </a:ext>
            </a:extLst>
          </p:cNvPr>
          <p:cNvGrpSpPr/>
          <p:nvPr/>
        </p:nvGrpSpPr>
        <p:grpSpPr>
          <a:xfrm>
            <a:off x="9821988" y="7082313"/>
            <a:ext cx="1333500" cy="2262188"/>
            <a:chOff x="17651888" y="7082313"/>
            <a:chExt cx="1333500" cy="2262188"/>
          </a:xfrm>
          <a:solidFill>
            <a:srgbClr val="F3F8FF"/>
          </a:solidFill>
        </p:grpSpPr>
        <p:sp>
          <p:nvSpPr>
            <p:cNvPr id="139" name="Freeform: Shape 138">
              <a:extLst>
                <a:ext uri="{FF2B5EF4-FFF2-40B4-BE49-F238E27FC236}">
                  <a16:creationId xmlns:a16="http://schemas.microsoft.com/office/drawing/2014/main" id="{DA645FD6-9826-4425-8B94-25719090E593}"/>
                </a:ext>
              </a:extLst>
            </p:cNvPr>
            <p:cNvSpPr/>
            <p:nvPr/>
          </p:nvSpPr>
          <p:spPr>
            <a:xfrm>
              <a:off x="17765235" y="7082313"/>
              <a:ext cx="1104900" cy="85725"/>
            </a:xfrm>
            <a:custGeom>
              <a:avLst/>
              <a:gdLst>
                <a:gd name="connsiteX0" fmla="*/ 1060610 w 1104900"/>
                <a:gd name="connsiteY0" fmla="*/ 87154 h 85725"/>
                <a:gd name="connsiteX1" fmla="*/ 47149 w 1104900"/>
                <a:gd name="connsiteY1" fmla="*/ 87154 h 85725"/>
                <a:gd name="connsiteX2" fmla="*/ 7144 w 1104900"/>
                <a:gd name="connsiteY2" fmla="*/ 47149 h 85725"/>
                <a:gd name="connsiteX3" fmla="*/ 7144 w 1104900"/>
                <a:gd name="connsiteY3" fmla="*/ 47149 h 85725"/>
                <a:gd name="connsiteX4" fmla="*/ 47149 w 1104900"/>
                <a:gd name="connsiteY4" fmla="*/ 7144 h 85725"/>
                <a:gd name="connsiteX5" fmla="*/ 1060610 w 1104900"/>
                <a:gd name="connsiteY5" fmla="*/ 7144 h 85725"/>
                <a:gd name="connsiteX6" fmla="*/ 1100614 w 1104900"/>
                <a:gd name="connsiteY6" fmla="*/ 47149 h 85725"/>
                <a:gd name="connsiteX7" fmla="*/ 1100614 w 1104900"/>
                <a:gd name="connsiteY7" fmla="*/ 47149 h 85725"/>
                <a:gd name="connsiteX8" fmla="*/ 1060610 w 1104900"/>
                <a:gd name="connsiteY8" fmla="*/ 87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900" h="85725">
                  <a:moveTo>
                    <a:pt x="1060610" y="87154"/>
                  </a:moveTo>
                  <a:lnTo>
                    <a:pt x="47149" y="87154"/>
                  </a:lnTo>
                  <a:cubicBezTo>
                    <a:pt x="25241" y="87154"/>
                    <a:pt x="7144" y="69056"/>
                    <a:pt x="7144" y="47149"/>
                  </a:cubicBezTo>
                  <a:lnTo>
                    <a:pt x="7144" y="47149"/>
                  </a:lnTo>
                  <a:cubicBezTo>
                    <a:pt x="7144" y="25241"/>
                    <a:pt x="25241" y="7144"/>
                    <a:pt x="47149" y="7144"/>
                  </a:cubicBezTo>
                  <a:lnTo>
                    <a:pt x="1060610" y="7144"/>
                  </a:lnTo>
                  <a:cubicBezTo>
                    <a:pt x="1082517" y="7144"/>
                    <a:pt x="1100614" y="25241"/>
                    <a:pt x="1100614" y="47149"/>
                  </a:cubicBezTo>
                  <a:lnTo>
                    <a:pt x="1100614" y="47149"/>
                  </a:lnTo>
                  <a:cubicBezTo>
                    <a:pt x="1100614" y="69056"/>
                    <a:pt x="1082517" y="87154"/>
                    <a:pt x="1060610" y="87154"/>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0" name="Freeform: Shape 139">
              <a:extLst>
                <a:ext uri="{FF2B5EF4-FFF2-40B4-BE49-F238E27FC236}">
                  <a16:creationId xmlns:a16="http://schemas.microsoft.com/office/drawing/2014/main" id="{ABF40104-BECA-4BCB-9DE4-1DC0D827B3B5}"/>
                </a:ext>
              </a:extLst>
            </p:cNvPr>
            <p:cNvSpPr/>
            <p:nvPr/>
          </p:nvSpPr>
          <p:spPr>
            <a:xfrm>
              <a:off x="17802824" y="7109275"/>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1" name="Freeform: Shape 140">
              <a:extLst>
                <a:ext uri="{FF2B5EF4-FFF2-40B4-BE49-F238E27FC236}">
                  <a16:creationId xmlns:a16="http://schemas.microsoft.com/office/drawing/2014/main" id="{4F019623-49D0-448D-8C7A-9C2DF8456D84}"/>
                </a:ext>
              </a:extLst>
            </p:cNvPr>
            <p:cNvSpPr/>
            <p:nvPr/>
          </p:nvSpPr>
          <p:spPr>
            <a:xfrm>
              <a:off x="17802515" y="7109340"/>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2" name="Freeform: Shape 141">
              <a:extLst>
                <a:ext uri="{FF2B5EF4-FFF2-40B4-BE49-F238E27FC236}">
                  <a16:creationId xmlns:a16="http://schemas.microsoft.com/office/drawing/2014/main" id="{3A5C5AC4-D988-4063-A000-67795A6468D5}"/>
                </a:ext>
              </a:extLst>
            </p:cNvPr>
            <p:cNvSpPr/>
            <p:nvPr/>
          </p:nvSpPr>
          <p:spPr>
            <a:xfrm>
              <a:off x="17802854" y="7536961"/>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3" name="Freeform: Shape 142">
              <a:extLst>
                <a:ext uri="{FF2B5EF4-FFF2-40B4-BE49-F238E27FC236}">
                  <a16:creationId xmlns:a16="http://schemas.microsoft.com/office/drawing/2014/main" id="{C1EFA399-B6C6-439F-82E1-D2627CFF7626}"/>
                </a:ext>
              </a:extLst>
            </p:cNvPr>
            <p:cNvSpPr/>
            <p:nvPr/>
          </p:nvSpPr>
          <p:spPr>
            <a:xfrm>
              <a:off x="17802542" y="7537166"/>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4" name="Freeform: Shape 143">
              <a:extLst>
                <a:ext uri="{FF2B5EF4-FFF2-40B4-BE49-F238E27FC236}">
                  <a16:creationId xmlns:a16="http://schemas.microsoft.com/office/drawing/2014/main" id="{CD3CC376-3F20-41F7-9402-8A1C7A04F9DC}"/>
                </a:ext>
              </a:extLst>
            </p:cNvPr>
            <p:cNvSpPr/>
            <p:nvPr/>
          </p:nvSpPr>
          <p:spPr>
            <a:xfrm>
              <a:off x="17802883" y="796464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5" name="Freeform: Shape 144">
              <a:extLst>
                <a:ext uri="{FF2B5EF4-FFF2-40B4-BE49-F238E27FC236}">
                  <a16:creationId xmlns:a16="http://schemas.microsoft.com/office/drawing/2014/main" id="{3718DC8E-68E0-4635-B5DB-49712170C4D6}"/>
                </a:ext>
              </a:extLst>
            </p:cNvPr>
            <p:cNvSpPr/>
            <p:nvPr/>
          </p:nvSpPr>
          <p:spPr>
            <a:xfrm>
              <a:off x="17802571" y="7964992"/>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6" name="Freeform: Shape 145">
              <a:extLst>
                <a:ext uri="{FF2B5EF4-FFF2-40B4-BE49-F238E27FC236}">
                  <a16:creationId xmlns:a16="http://schemas.microsoft.com/office/drawing/2014/main" id="{D93C1892-AA40-47CD-94F8-AABEA941858D}"/>
                </a:ext>
              </a:extLst>
            </p:cNvPr>
            <p:cNvSpPr/>
            <p:nvPr/>
          </p:nvSpPr>
          <p:spPr>
            <a:xfrm>
              <a:off x="17802912" y="8392331"/>
              <a:ext cx="1009650" cy="476250"/>
            </a:xfrm>
            <a:custGeom>
              <a:avLst/>
              <a:gdLst>
                <a:gd name="connsiteX0" fmla="*/ 23675 w 1009650"/>
                <a:gd name="connsiteY0" fmla="*/ 9423 h 476250"/>
                <a:gd name="connsiteX1" fmla="*/ 1006340 w 1009650"/>
                <a:gd name="connsiteY1" fmla="*/ 443919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9"/>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7" name="Freeform: Shape 146">
              <a:extLst>
                <a:ext uri="{FF2B5EF4-FFF2-40B4-BE49-F238E27FC236}">
                  <a16:creationId xmlns:a16="http://schemas.microsoft.com/office/drawing/2014/main" id="{95535A4A-EEFF-4332-B9E7-7DD55F5B131E}"/>
                </a:ext>
              </a:extLst>
            </p:cNvPr>
            <p:cNvSpPr/>
            <p:nvPr/>
          </p:nvSpPr>
          <p:spPr>
            <a:xfrm>
              <a:off x="17802601" y="8392818"/>
              <a:ext cx="1009650" cy="476250"/>
            </a:xfrm>
            <a:custGeom>
              <a:avLst/>
              <a:gdLst>
                <a:gd name="connsiteX0" fmla="*/ 1006339 w 1009650"/>
                <a:gd name="connsiteY0" fmla="*/ 41655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5"/>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8" name="Freeform: Shape 147">
              <a:extLst>
                <a:ext uri="{FF2B5EF4-FFF2-40B4-BE49-F238E27FC236}">
                  <a16:creationId xmlns:a16="http://schemas.microsoft.com/office/drawing/2014/main" id="{A90DBF66-F54A-429C-94F4-D95A869BEE9E}"/>
                </a:ext>
              </a:extLst>
            </p:cNvPr>
            <p:cNvSpPr/>
            <p:nvPr/>
          </p:nvSpPr>
          <p:spPr>
            <a:xfrm>
              <a:off x="17802941" y="882001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5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5"/>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49" name="Freeform: Shape 148">
              <a:extLst>
                <a:ext uri="{FF2B5EF4-FFF2-40B4-BE49-F238E27FC236}">
                  <a16:creationId xmlns:a16="http://schemas.microsoft.com/office/drawing/2014/main" id="{818282FA-9EBA-485A-94C8-DC72A6E8F077}"/>
                </a:ext>
              </a:extLst>
            </p:cNvPr>
            <p:cNvSpPr/>
            <p:nvPr/>
          </p:nvSpPr>
          <p:spPr>
            <a:xfrm>
              <a:off x="17802630" y="8820644"/>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9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9"/>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0" name="Freeform: Shape 149">
              <a:extLst>
                <a:ext uri="{FF2B5EF4-FFF2-40B4-BE49-F238E27FC236}">
                  <a16:creationId xmlns:a16="http://schemas.microsoft.com/office/drawing/2014/main" id="{BF528EA5-6EAE-4F81-BA74-EB6687B3F746}"/>
                </a:ext>
              </a:extLst>
            </p:cNvPr>
            <p:cNvSpPr/>
            <p:nvPr/>
          </p:nvSpPr>
          <p:spPr>
            <a:xfrm>
              <a:off x="18729165" y="7501413"/>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1" name="Freeform: Shape 150">
              <a:extLst>
                <a:ext uri="{FF2B5EF4-FFF2-40B4-BE49-F238E27FC236}">
                  <a16:creationId xmlns:a16="http://schemas.microsoft.com/office/drawing/2014/main" id="{97943A48-76CE-4B6D-B2DC-FAA0D312D927}"/>
                </a:ext>
              </a:extLst>
            </p:cNvPr>
            <p:cNvSpPr/>
            <p:nvPr/>
          </p:nvSpPr>
          <p:spPr>
            <a:xfrm>
              <a:off x="17765235" y="7501413"/>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2" name="Freeform: Shape 151">
              <a:extLst>
                <a:ext uri="{FF2B5EF4-FFF2-40B4-BE49-F238E27FC236}">
                  <a16:creationId xmlns:a16="http://schemas.microsoft.com/office/drawing/2014/main" id="{DF323D4A-F164-4A23-840A-A0345AA95B02}"/>
                </a:ext>
              </a:extLst>
            </p:cNvPr>
            <p:cNvSpPr/>
            <p:nvPr/>
          </p:nvSpPr>
          <p:spPr>
            <a:xfrm>
              <a:off x="18729165" y="7933848"/>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3" name="Freeform: Shape 152">
              <a:extLst>
                <a:ext uri="{FF2B5EF4-FFF2-40B4-BE49-F238E27FC236}">
                  <a16:creationId xmlns:a16="http://schemas.microsoft.com/office/drawing/2014/main" id="{30959BD7-308B-4F65-9B6E-3C6FE1009504}"/>
                </a:ext>
              </a:extLst>
            </p:cNvPr>
            <p:cNvSpPr/>
            <p:nvPr/>
          </p:nvSpPr>
          <p:spPr>
            <a:xfrm>
              <a:off x="17765235" y="7933848"/>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4" name="Freeform: Shape 153">
              <a:extLst>
                <a:ext uri="{FF2B5EF4-FFF2-40B4-BE49-F238E27FC236}">
                  <a16:creationId xmlns:a16="http://schemas.microsoft.com/office/drawing/2014/main" id="{9D0E77E4-F5CA-4D58-BC32-C5299304FFAD}"/>
                </a:ext>
              </a:extLst>
            </p:cNvPr>
            <p:cNvSpPr/>
            <p:nvPr/>
          </p:nvSpPr>
          <p:spPr>
            <a:xfrm>
              <a:off x="18729165" y="836533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2"/>
                    <a:pt x="31453" y="7144"/>
                    <a:pt x="61437" y="7144"/>
                  </a:cubicBezTo>
                  <a:cubicBezTo>
                    <a:pt x="91423"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5" name="Freeform: Shape 154">
              <a:extLst>
                <a:ext uri="{FF2B5EF4-FFF2-40B4-BE49-F238E27FC236}">
                  <a16:creationId xmlns:a16="http://schemas.microsoft.com/office/drawing/2014/main" id="{B47AB49B-99E2-4BE4-A38F-A32E12546F96}"/>
                </a:ext>
              </a:extLst>
            </p:cNvPr>
            <p:cNvSpPr/>
            <p:nvPr/>
          </p:nvSpPr>
          <p:spPr>
            <a:xfrm>
              <a:off x="17765235" y="836533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2"/>
                    <a:pt x="31452" y="7144"/>
                    <a:pt x="61436" y="7144"/>
                  </a:cubicBezTo>
                  <a:cubicBezTo>
                    <a:pt x="91422"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6" name="Freeform: Shape 155">
              <a:extLst>
                <a:ext uri="{FF2B5EF4-FFF2-40B4-BE49-F238E27FC236}">
                  <a16:creationId xmlns:a16="http://schemas.microsoft.com/office/drawing/2014/main" id="{F64A8934-BF7B-45AD-8DE5-E8C74FD67960}"/>
                </a:ext>
              </a:extLst>
            </p:cNvPr>
            <p:cNvSpPr/>
            <p:nvPr/>
          </p:nvSpPr>
          <p:spPr>
            <a:xfrm>
              <a:off x="18729165" y="8797766"/>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3"/>
                    <a:pt x="61437" y="7143"/>
                  </a:cubicBezTo>
                  <a:cubicBezTo>
                    <a:pt x="91423"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7" name="Freeform: Shape 156">
              <a:extLst>
                <a:ext uri="{FF2B5EF4-FFF2-40B4-BE49-F238E27FC236}">
                  <a16:creationId xmlns:a16="http://schemas.microsoft.com/office/drawing/2014/main" id="{71DB0F81-44B0-4A6C-9F48-BE81AA950422}"/>
                </a:ext>
              </a:extLst>
            </p:cNvPr>
            <p:cNvSpPr/>
            <p:nvPr/>
          </p:nvSpPr>
          <p:spPr>
            <a:xfrm>
              <a:off x="17765235" y="8797766"/>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3"/>
                    <a:pt x="61436" y="7143"/>
                  </a:cubicBezTo>
                  <a:cubicBezTo>
                    <a:pt x="91422"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8" name="Freeform: Shape 157">
              <a:extLst>
                <a:ext uri="{FF2B5EF4-FFF2-40B4-BE49-F238E27FC236}">
                  <a16:creationId xmlns:a16="http://schemas.microsoft.com/office/drawing/2014/main" id="{6B74B902-B844-4740-8566-639368FE3DBA}"/>
                </a:ext>
              </a:extLst>
            </p:cNvPr>
            <p:cNvSpPr/>
            <p:nvPr/>
          </p:nvSpPr>
          <p:spPr>
            <a:xfrm>
              <a:off x="18729165" y="923020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59" name="Freeform: Shape 158">
              <a:extLst>
                <a:ext uri="{FF2B5EF4-FFF2-40B4-BE49-F238E27FC236}">
                  <a16:creationId xmlns:a16="http://schemas.microsoft.com/office/drawing/2014/main" id="{9969E2AC-15E4-4017-9331-731C52357E5A}"/>
                </a:ext>
              </a:extLst>
            </p:cNvPr>
            <p:cNvSpPr/>
            <p:nvPr/>
          </p:nvSpPr>
          <p:spPr>
            <a:xfrm>
              <a:off x="17765235" y="923020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0" name="Freeform: Shape 159">
              <a:extLst>
                <a:ext uri="{FF2B5EF4-FFF2-40B4-BE49-F238E27FC236}">
                  <a16:creationId xmlns:a16="http://schemas.microsoft.com/office/drawing/2014/main" id="{7238273A-E952-49FB-9FF8-77D8BB555C1B}"/>
                </a:ext>
              </a:extLst>
            </p:cNvPr>
            <p:cNvSpPr/>
            <p:nvPr/>
          </p:nvSpPr>
          <p:spPr>
            <a:xfrm>
              <a:off x="17651888" y="9230201"/>
              <a:ext cx="1333500" cy="114300"/>
            </a:xfrm>
            <a:custGeom>
              <a:avLst/>
              <a:gdLst>
                <a:gd name="connsiteX0" fmla="*/ 1287303 w 1333500"/>
                <a:gd name="connsiteY0" fmla="*/ 114776 h 114300"/>
                <a:gd name="connsiteX1" fmla="*/ 47148 w 1333500"/>
                <a:gd name="connsiteY1" fmla="*/ 114776 h 114300"/>
                <a:gd name="connsiteX2" fmla="*/ 7144 w 1333500"/>
                <a:gd name="connsiteY2" fmla="*/ 74772 h 114300"/>
                <a:gd name="connsiteX3" fmla="*/ 7144 w 1333500"/>
                <a:gd name="connsiteY3" fmla="*/ 47149 h 114300"/>
                <a:gd name="connsiteX4" fmla="*/ 47148 w 1333500"/>
                <a:gd name="connsiteY4" fmla="*/ 7144 h 114300"/>
                <a:gd name="connsiteX5" fmla="*/ 1287303 w 1333500"/>
                <a:gd name="connsiteY5" fmla="*/ 7144 h 114300"/>
                <a:gd name="connsiteX6" fmla="*/ 1327309 w 1333500"/>
                <a:gd name="connsiteY6" fmla="*/ 47149 h 114300"/>
                <a:gd name="connsiteX7" fmla="*/ 1327309 w 1333500"/>
                <a:gd name="connsiteY7" fmla="*/ 74772 h 114300"/>
                <a:gd name="connsiteX8" fmla="*/ 1287303 w 1333500"/>
                <a:gd name="connsiteY8" fmla="*/ 11477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0" h="114300">
                  <a:moveTo>
                    <a:pt x="1287303" y="114776"/>
                  </a:moveTo>
                  <a:lnTo>
                    <a:pt x="47148" y="114776"/>
                  </a:lnTo>
                  <a:cubicBezTo>
                    <a:pt x="25240" y="114776"/>
                    <a:pt x="7144" y="96679"/>
                    <a:pt x="7144" y="74772"/>
                  </a:cubicBezTo>
                  <a:lnTo>
                    <a:pt x="7144" y="47149"/>
                  </a:lnTo>
                  <a:cubicBezTo>
                    <a:pt x="7144" y="25241"/>
                    <a:pt x="25240" y="7144"/>
                    <a:pt x="47148" y="7144"/>
                  </a:cubicBezTo>
                  <a:lnTo>
                    <a:pt x="1287303" y="7144"/>
                  </a:lnTo>
                  <a:cubicBezTo>
                    <a:pt x="1309211" y="7144"/>
                    <a:pt x="1327309" y="25241"/>
                    <a:pt x="1327309" y="47149"/>
                  </a:cubicBezTo>
                  <a:lnTo>
                    <a:pt x="1327309" y="74772"/>
                  </a:lnTo>
                  <a:cubicBezTo>
                    <a:pt x="1327309" y="97631"/>
                    <a:pt x="1309211" y="114776"/>
                    <a:pt x="1287303" y="11477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9ED746B3-4929-43BD-BCB3-3B1B957D7786}"/>
              </a:ext>
            </a:extLst>
          </p:cNvPr>
          <p:cNvGrpSpPr/>
          <p:nvPr/>
        </p:nvGrpSpPr>
        <p:grpSpPr>
          <a:xfrm>
            <a:off x="4165825" y="6190314"/>
            <a:ext cx="1922808" cy="3782721"/>
            <a:chOff x="8129082" y="6190314"/>
            <a:chExt cx="1922808" cy="3782721"/>
          </a:xfrm>
        </p:grpSpPr>
        <p:sp>
          <p:nvSpPr>
            <p:cNvPr id="161" name="Freeform: Shape 160">
              <a:extLst>
                <a:ext uri="{FF2B5EF4-FFF2-40B4-BE49-F238E27FC236}">
                  <a16:creationId xmlns:a16="http://schemas.microsoft.com/office/drawing/2014/main" id="{95386F23-07A5-4A17-836A-AA1EF1DF8FC5}"/>
                </a:ext>
              </a:extLst>
            </p:cNvPr>
            <p:cNvSpPr/>
            <p:nvPr/>
          </p:nvSpPr>
          <p:spPr>
            <a:xfrm>
              <a:off x="8307078" y="7432631"/>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4 w 123825"/>
                <a:gd name="connsiteY3" fmla="*/ 98046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4" y="980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2" name="Freeform: Shape 161">
              <a:extLst>
                <a:ext uri="{FF2B5EF4-FFF2-40B4-BE49-F238E27FC236}">
                  <a16:creationId xmlns:a16="http://schemas.microsoft.com/office/drawing/2014/main" id="{512C987E-C127-4B40-9D96-13043A6CAC1F}"/>
                </a:ext>
              </a:extLst>
            </p:cNvPr>
            <p:cNvSpPr/>
            <p:nvPr/>
          </p:nvSpPr>
          <p:spPr>
            <a:xfrm>
              <a:off x="8129082" y="7392322"/>
              <a:ext cx="228600" cy="133350"/>
            </a:xfrm>
            <a:custGeom>
              <a:avLst/>
              <a:gdLst>
                <a:gd name="connsiteX0" fmla="*/ 7807 w 228600"/>
                <a:gd name="connsiteY0" fmla="*/ 52418 h 133350"/>
                <a:gd name="connsiteX1" fmla="*/ 7807 w 228600"/>
                <a:gd name="connsiteY1" fmla="*/ 52418 h 133350"/>
                <a:gd name="connsiteX2" fmla="*/ 22095 w 228600"/>
                <a:gd name="connsiteY2" fmla="*/ 75278 h 133350"/>
                <a:gd name="connsiteX3" fmla="*/ 190687 w 228600"/>
                <a:gd name="connsiteY3" fmla="*/ 126713 h 133350"/>
                <a:gd name="connsiteX4" fmla="*/ 215452 w 228600"/>
                <a:gd name="connsiteY4" fmla="*/ 115283 h 133350"/>
                <a:gd name="connsiteX5" fmla="*/ 225930 w 228600"/>
                <a:gd name="connsiteY5" fmla="*/ 80040 h 133350"/>
                <a:gd name="connsiteX6" fmla="*/ 196402 w 228600"/>
                <a:gd name="connsiteY6" fmla="*/ 33368 h 133350"/>
                <a:gd name="connsiteX7" fmla="*/ 134490 w 228600"/>
                <a:gd name="connsiteY7" fmla="*/ 12413 h 133350"/>
                <a:gd name="connsiteX8" fmla="*/ 7807 w 228600"/>
                <a:gd name="connsiteY8" fmla="*/ 5241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33350">
                  <a:moveTo>
                    <a:pt x="7807" y="52418"/>
                  </a:moveTo>
                  <a:lnTo>
                    <a:pt x="7807" y="52418"/>
                  </a:lnTo>
                  <a:cubicBezTo>
                    <a:pt x="4950" y="61943"/>
                    <a:pt x="11617" y="72420"/>
                    <a:pt x="22095" y="75278"/>
                  </a:cubicBezTo>
                  <a:lnTo>
                    <a:pt x="190687" y="126713"/>
                  </a:lnTo>
                  <a:cubicBezTo>
                    <a:pt x="201165" y="129570"/>
                    <a:pt x="212595" y="124808"/>
                    <a:pt x="215452" y="115283"/>
                  </a:cubicBezTo>
                  <a:lnTo>
                    <a:pt x="225930" y="80040"/>
                  </a:lnTo>
                  <a:cubicBezTo>
                    <a:pt x="231645" y="60990"/>
                    <a:pt x="218310" y="40035"/>
                    <a:pt x="196402" y="33368"/>
                  </a:cubicBezTo>
                  <a:lnTo>
                    <a:pt x="134490" y="12413"/>
                  </a:lnTo>
                  <a:cubicBezTo>
                    <a:pt x="90675" y="-1875"/>
                    <a:pt x="19237" y="13365"/>
                    <a:pt x="7807" y="5241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3" name="Freeform: Shape 162">
              <a:extLst>
                <a:ext uri="{FF2B5EF4-FFF2-40B4-BE49-F238E27FC236}">
                  <a16:creationId xmlns:a16="http://schemas.microsoft.com/office/drawing/2014/main" id="{D345B146-50C2-42DF-A1D0-17C7ADDF57EC}"/>
                </a:ext>
              </a:extLst>
            </p:cNvPr>
            <p:cNvSpPr/>
            <p:nvPr/>
          </p:nvSpPr>
          <p:spPr>
            <a:xfrm>
              <a:off x="8274311" y="7373564"/>
              <a:ext cx="85725" cy="123825"/>
            </a:xfrm>
            <a:custGeom>
              <a:avLst/>
              <a:gdLst>
                <a:gd name="connsiteX0" fmla="*/ 36886 w 85725"/>
                <a:gd name="connsiteY0" fmla="*/ 117848 h 123825"/>
                <a:gd name="connsiteX1" fmla="*/ 80701 w 85725"/>
                <a:gd name="connsiteY1" fmla="*/ 102608 h 123825"/>
                <a:gd name="connsiteX2" fmla="*/ 52126 w 85725"/>
                <a:gd name="connsiteY2" fmla="*/ 22598 h 123825"/>
                <a:gd name="connsiteX3" fmla="*/ 22598 w 85725"/>
                <a:gd name="connsiteY3" fmla="*/ 8311 h 123825"/>
                <a:gd name="connsiteX4" fmla="*/ 22598 w 85725"/>
                <a:gd name="connsiteY4" fmla="*/ 8311 h 123825"/>
                <a:gd name="connsiteX5" fmla="*/ 8311 w 85725"/>
                <a:gd name="connsiteY5" fmla="*/ 37838 h 123825"/>
                <a:gd name="connsiteX6" fmla="*/ 36886 w 85725"/>
                <a:gd name="connsiteY6" fmla="*/ 11784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23825">
                  <a:moveTo>
                    <a:pt x="36886" y="117848"/>
                  </a:moveTo>
                  <a:lnTo>
                    <a:pt x="80701" y="102608"/>
                  </a:lnTo>
                  <a:lnTo>
                    <a:pt x="52126" y="22598"/>
                  </a:lnTo>
                  <a:cubicBezTo>
                    <a:pt x="47363" y="10216"/>
                    <a:pt x="34981" y="4501"/>
                    <a:pt x="22598" y="8311"/>
                  </a:cubicBezTo>
                  <a:lnTo>
                    <a:pt x="22598" y="8311"/>
                  </a:lnTo>
                  <a:cubicBezTo>
                    <a:pt x="10216" y="13073"/>
                    <a:pt x="4501" y="25456"/>
                    <a:pt x="8311" y="37838"/>
                  </a:cubicBezTo>
                  <a:lnTo>
                    <a:pt x="36886" y="117848"/>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4" name="Freeform: Shape 163">
              <a:extLst>
                <a:ext uri="{FF2B5EF4-FFF2-40B4-BE49-F238E27FC236}">
                  <a16:creationId xmlns:a16="http://schemas.microsoft.com/office/drawing/2014/main" id="{F9FA9829-33AE-4CC1-8660-ADE8B5C7CD59}"/>
                </a:ext>
              </a:extLst>
            </p:cNvPr>
            <p:cNvSpPr/>
            <p:nvPr/>
          </p:nvSpPr>
          <p:spPr>
            <a:xfrm>
              <a:off x="9105105" y="8301513"/>
              <a:ext cx="295275" cy="1476375"/>
            </a:xfrm>
            <a:custGeom>
              <a:avLst/>
              <a:gdLst>
                <a:gd name="connsiteX0" fmla="*/ 284321 w 295275"/>
                <a:gd name="connsiteY0" fmla="*/ 7144 h 1476375"/>
                <a:gd name="connsiteX1" fmla="*/ 143351 w 295275"/>
                <a:gd name="connsiteY1" fmla="*/ 665322 h 1476375"/>
                <a:gd name="connsiteX2" fmla="*/ 37624 w 295275"/>
                <a:gd name="connsiteY2" fmla="*/ 1469231 h 1476375"/>
                <a:gd name="connsiteX3" fmla="*/ 7144 w 295275"/>
                <a:gd name="connsiteY3" fmla="*/ 1444467 h 1476375"/>
                <a:gd name="connsiteX4" fmla="*/ 92869 w 295275"/>
                <a:gd name="connsiteY4" fmla="*/ 229076 h 1476375"/>
                <a:gd name="connsiteX5" fmla="*/ 284321 w 295275"/>
                <a:gd name="connsiteY5" fmla="*/ 7144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275" h="1476375">
                  <a:moveTo>
                    <a:pt x="284321" y="7144"/>
                  </a:moveTo>
                  <a:cubicBezTo>
                    <a:pt x="319564" y="208122"/>
                    <a:pt x="198596" y="449104"/>
                    <a:pt x="143351" y="665322"/>
                  </a:cubicBezTo>
                  <a:cubicBezTo>
                    <a:pt x="123349" y="861536"/>
                    <a:pt x="53816" y="1438751"/>
                    <a:pt x="37624" y="1469231"/>
                  </a:cubicBezTo>
                  <a:lnTo>
                    <a:pt x="7144" y="1444467"/>
                  </a:lnTo>
                  <a:lnTo>
                    <a:pt x="92869" y="229076"/>
                  </a:lnTo>
                  <a:lnTo>
                    <a:pt x="284321"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5" name="Freeform: Shape 164">
              <a:extLst>
                <a:ext uri="{FF2B5EF4-FFF2-40B4-BE49-F238E27FC236}">
                  <a16:creationId xmlns:a16="http://schemas.microsoft.com/office/drawing/2014/main" id="{0101832A-3765-42EE-9820-99F76E062CBD}"/>
                </a:ext>
              </a:extLst>
            </p:cNvPr>
            <p:cNvSpPr/>
            <p:nvPr/>
          </p:nvSpPr>
          <p:spPr>
            <a:xfrm>
              <a:off x="8377395" y="6895623"/>
              <a:ext cx="904875" cy="647700"/>
            </a:xfrm>
            <a:custGeom>
              <a:avLst/>
              <a:gdLst>
                <a:gd name="connsiteX0" fmla="*/ 692944 w 904875"/>
                <a:gd name="connsiteY0" fmla="*/ 7144 h 647700"/>
                <a:gd name="connsiteX1" fmla="*/ 534829 w 904875"/>
                <a:gd name="connsiteY1" fmla="*/ 443389 h 647700"/>
                <a:gd name="connsiteX2" fmla="*/ 7144 w 904875"/>
                <a:gd name="connsiteY2" fmla="*/ 549116 h 647700"/>
                <a:gd name="connsiteX3" fmla="*/ 7144 w 904875"/>
                <a:gd name="connsiteY3" fmla="*/ 639604 h 647700"/>
                <a:gd name="connsiteX4" fmla="*/ 735806 w 904875"/>
                <a:gd name="connsiteY4" fmla="*/ 609124 h 647700"/>
                <a:gd name="connsiteX5" fmla="*/ 901541 w 904875"/>
                <a:gd name="connsiteY5" fmla="*/ 41434 h 647700"/>
                <a:gd name="connsiteX6" fmla="*/ 692944 w 904875"/>
                <a:gd name="connsiteY6" fmla="*/ 714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875" h="647700">
                  <a:moveTo>
                    <a:pt x="692944" y="7144"/>
                  </a:moveTo>
                  <a:cubicBezTo>
                    <a:pt x="607219" y="139541"/>
                    <a:pt x="552926" y="284321"/>
                    <a:pt x="534829" y="443389"/>
                  </a:cubicBezTo>
                  <a:cubicBezTo>
                    <a:pt x="330041" y="496729"/>
                    <a:pt x="157639" y="529114"/>
                    <a:pt x="7144" y="549116"/>
                  </a:cubicBezTo>
                  <a:cubicBezTo>
                    <a:pt x="14764" y="575786"/>
                    <a:pt x="14764" y="606266"/>
                    <a:pt x="7144" y="639604"/>
                  </a:cubicBezTo>
                  <a:cubicBezTo>
                    <a:pt x="290036" y="656749"/>
                    <a:pt x="541496" y="652939"/>
                    <a:pt x="735806" y="609124"/>
                  </a:cubicBezTo>
                  <a:lnTo>
                    <a:pt x="901541" y="41434"/>
                  </a:lnTo>
                  <a:lnTo>
                    <a:pt x="6929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6" name="Freeform: Shape 165">
              <a:extLst>
                <a:ext uri="{FF2B5EF4-FFF2-40B4-BE49-F238E27FC236}">
                  <a16:creationId xmlns:a16="http://schemas.microsoft.com/office/drawing/2014/main" id="{5251AA01-3351-4649-9702-6997FED2DF88}"/>
                </a:ext>
              </a:extLst>
            </p:cNvPr>
            <p:cNvSpPr/>
            <p:nvPr/>
          </p:nvSpPr>
          <p:spPr>
            <a:xfrm>
              <a:off x="9565337" y="9509972"/>
              <a:ext cx="85725" cy="295275"/>
            </a:xfrm>
            <a:custGeom>
              <a:avLst/>
              <a:gdLst>
                <a:gd name="connsiteX0" fmla="*/ 85082 w 85725"/>
                <a:gd name="connsiteY0" fmla="*/ 291828 h 295275"/>
                <a:gd name="connsiteX1" fmla="*/ 25189 w 85725"/>
                <a:gd name="connsiteY1" fmla="*/ 295540 h 295275"/>
                <a:gd name="connsiteX2" fmla="*/ 7572 w 85725"/>
                <a:gd name="connsiteY2" fmla="*/ 11283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3"/>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7" name="Freeform: Shape 166">
              <a:extLst>
                <a:ext uri="{FF2B5EF4-FFF2-40B4-BE49-F238E27FC236}">
                  <a16:creationId xmlns:a16="http://schemas.microsoft.com/office/drawing/2014/main" id="{6C2A146C-CD1A-4DCE-906C-460EF28E59BE}"/>
                </a:ext>
              </a:extLst>
            </p:cNvPr>
            <p:cNvSpPr/>
            <p:nvPr/>
          </p:nvSpPr>
          <p:spPr>
            <a:xfrm>
              <a:off x="9043380" y="9565213"/>
              <a:ext cx="85725" cy="295275"/>
            </a:xfrm>
            <a:custGeom>
              <a:avLst/>
              <a:gdLst>
                <a:gd name="connsiteX0" fmla="*/ 85082 w 85725"/>
                <a:gd name="connsiteY0" fmla="*/ 291828 h 295275"/>
                <a:gd name="connsiteX1" fmla="*/ 25189 w 85725"/>
                <a:gd name="connsiteY1" fmla="*/ 295540 h 295275"/>
                <a:gd name="connsiteX2" fmla="*/ 7572 w 85725"/>
                <a:gd name="connsiteY2" fmla="*/ 11284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4"/>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8" name="Freeform: Shape 167">
              <a:extLst>
                <a:ext uri="{FF2B5EF4-FFF2-40B4-BE49-F238E27FC236}">
                  <a16:creationId xmlns:a16="http://schemas.microsoft.com/office/drawing/2014/main" id="{1D5450BC-4787-4AA2-BA50-CC990FFC501B}"/>
                </a:ext>
              </a:extLst>
            </p:cNvPr>
            <p:cNvSpPr/>
            <p:nvPr/>
          </p:nvSpPr>
          <p:spPr>
            <a:xfrm>
              <a:off x="8843854" y="9820635"/>
              <a:ext cx="342900" cy="152400"/>
            </a:xfrm>
            <a:custGeom>
              <a:avLst/>
              <a:gdLst>
                <a:gd name="connsiteX0" fmla="*/ 44557 w 342900"/>
                <a:gd name="connsiteY0" fmla="*/ 149182 h 152400"/>
                <a:gd name="connsiteX1" fmla="*/ 267442 w 342900"/>
                <a:gd name="connsiteY1" fmla="*/ 127275 h 152400"/>
                <a:gd name="connsiteX2" fmla="*/ 274110 w 342900"/>
                <a:gd name="connsiteY2" fmla="*/ 127275 h 152400"/>
                <a:gd name="connsiteX3" fmla="*/ 285540 w 342900"/>
                <a:gd name="connsiteY3" fmla="*/ 126322 h 152400"/>
                <a:gd name="connsiteX4" fmla="*/ 336022 w 342900"/>
                <a:gd name="connsiteY4" fmla="*/ 62505 h 152400"/>
                <a:gd name="connsiteX5" fmla="*/ 332212 w 342900"/>
                <a:gd name="connsiteY5" fmla="*/ 31072 h 152400"/>
                <a:gd name="connsiteX6" fmla="*/ 294112 w 342900"/>
                <a:gd name="connsiteY6" fmla="*/ 9165 h 152400"/>
                <a:gd name="connsiteX7" fmla="*/ 199815 w 342900"/>
                <a:gd name="connsiteY7" fmla="*/ 11070 h 152400"/>
                <a:gd name="connsiteX8" fmla="*/ 169335 w 342900"/>
                <a:gd name="connsiteY8" fmla="*/ 24405 h 152400"/>
                <a:gd name="connsiteX9" fmla="*/ 31222 w 342900"/>
                <a:gd name="connsiteY9" fmla="*/ 92985 h 152400"/>
                <a:gd name="connsiteX10" fmla="*/ 12172 w 342900"/>
                <a:gd name="connsiteY10" fmla="*/ 107272 h 152400"/>
                <a:gd name="connsiteX11" fmla="*/ 8362 w 342900"/>
                <a:gd name="connsiteY11" fmla="*/ 118702 h 152400"/>
                <a:gd name="connsiteX12" fmla="*/ 44557 w 342900"/>
                <a:gd name="connsiteY12" fmla="*/ 14918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52400">
                  <a:moveTo>
                    <a:pt x="44557" y="149182"/>
                  </a:moveTo>
                  <a:cubicBezTo>
                    <a:pt x="111232" y="121560"/>
                    <a:pt x="187432" y="116797"/>
                    <a:pt x="267442" y="127275"/>
                  </a:cubicBezTo>
                  <a:cubicBezTo>
                    <a:pt x="269347" y="127275"/>
                    <a:pt x="272205" y="127275"/>
                    <a:pt x="274110" y="127275"/>
                  </a:cubicBezTo>
                  <a:lnTo>
                    <a:pt x="285540" y="126322"/>
                  </a:lnTo>
                  <a:cubicBezTo>
                    <a:pt x="316972" y="122513"/>
                    <a:pt x="339832" y="93938"/>
                    <a:pt x="336022" y="62505"/>
                  </a:cubicBezTo>
                  <a:lnTo>
                    <a:pt x="332212" y="31072"/>
                  </a:lnTo>
                  <a:cubicBezTo>
                    <a:pt x="330307" y="12975"/>
                    <a:pt x="311257" y="2497"/>
                    <a:pt x="294112" y="9165"/>
                  </a:cubicBezTo>
                  <a:cubicBezTo>
                    <a:pt x="268395" y="20595"/>
                    <a:pt x="236010" y="19642"/>
                    <a:pt x="199815" y="11070"/>
                  </a:cubicBezTo>
                  <a:cubicBezTo>
                    <a:pt x="187432" y="8213"/>
                    <a:pt x="175050" y="13927"/>
                    <a:pt x="169335" y="24405"/>
                  </a:cubicBezTo>
                  <a:cubicBezTo>
                    <a:pt x="146475" y="65363"/>
                    <a:pt x="92182" y="81555"/>
                    <a:pt x="31222" y="92985"/>
                  </a:cubicBezTo>
                  <a:cubicBezTo>
                    <a:pt x="22650" y="94890"/>
                    <a:pt x="15030" y="99652"/>
                    <a:pt x="12172" y="107272"/>
                  </a:cubicBezTo>
                  <a:cubicBezTo>
                    <a:pt x="10267" y="111082"/>
                    <a:pt x="9315" y="114892"/>
                    <a:pt x="8362" y="118702"/>
                  </a:cubicBezTo>
                  <a:cubicBezTo>
                    <a:pt x="1695" y="139657"/>
                    <a:pt x="23602" y="157755"/>
                    <a:pt x="44557" y="149182"/>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69" name="Freeform: Shape 168">
              <a:extLst>
                <a:ext uri="{FF2B5EF4-FFF2-40B4-BE49-F238E27FC236}">
                  <a16:creationId xmlns:a16="http://schemas.microsoft.com/office/drawing/2014/main" id="{F15E5095-D0EA-4822-A225-EE3EE11721EB}"/>
                </a:ext>
              </a:extLst>
            </p:cNvPr>
            <p:cNvSpPr/>
            <p:nvPr/>
          </p:nvSpPr>
          <p:spPr>
            <a:xfrm>
              <a:off x="8995568" y="7954803"/>
              <a:ext cx="762000" cy="1819275"/>
            </a:xfrm>
            <a:custGeom>
              <a:avLst/>
              <a:gdLst>
                <a:gd name="connsiteX0" fmla="*/ 750094 w 762000"/>
                <a:gd name="connsiteY0" fmla="*/ 31909 h 1819275"/>
                <a:gd name="connsiteX1" fmla="*/ 393859 w 762000"/>
                <a:gd name="connsiteY1" fmla="*/ 82391 h 1819275"/>
                <a:gd name="connsiteX2" fmla="*/ 393859 w 762000"/>
                <a:gd name="connsiteY2" fmla="*/ 82391 h 1819275"/>
                <a:gd name="connsiteX3" fmla="*/ 71914 w 762000"/>
                <a:gd name="connsiteY3" fmla="*/ 7144 h 1819275"/>
                <a:gd name="connsiteX4" fmla="*/ 7144 w 762000"/>
                <a:gd name="connsiteY4" fmla="*/ 1032034 h 1819275"/>
                <a:gd name="connsiteX5" fmla="*/ 37624 w 762000"/>
                <a:gd name="connsiteY5" fmla="*/ 1815941 h 1819275"/>
                <a:gd name="connsiteX6" fmla="*/ 148114 w 762000"/>
                <a:gd name="connsiteY6" fmla="*/ 1815941 h 1819275"/>
                <a:gd name="connsiteX7" fmla="*/ 208121 w 762000"/>
                <a:gd name="connsiteY7" fmla="*/ 1007269 h 1819275"/>
                <a:gd name="connsiteX8" fmla="*/ 393859 w 762000"/>
                <a:gd name="connsiteY8" fmla="*/ 353854 h 1819275"/>
                <a:gd name="connsiteX9" fmla="*/ 413861 w 762000"/>
                <a:gd name="connsiteY9" fmla="*/ 941546 h 1819275"/>
                <a:gd name="connsiteX10" fmla="*/ 549116 w 762000"/>
                <a:gd name="connsiteY10" fmla="*/ 1745457 h 1819275"/>
                <a:gd name="connsiteX11" fmla="*/ 690086 w 762000"/>
                <a:gd name="connsiteY11" fmla="*/ 1745457 h 1819275"/>
                <a:gd name="connsiteX12" fmla="*/ 665321 w 762000"/>
                <a:gd name="connsiteY12" fmla="*/ 866299 h 1819275"/>
                <a:gd name="connsiteX13" fmla="*/ 750094 w 762000"/>
                <a:gd name="connsiteY13" fmla="*/ 31909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1819275">
                  <a:moveTo>
                    <a:pt x="750094" y="31909"/>
                  </a:moveTo>
                  <a:lnTo>
                    <a:pt x="393859" y="82391"/>
                  </a:lnTo>
                  <a:lnTo>
                    <a:pt x="393859" y="82391"/>
                  </a:lnTo>
                  <a:lnTo>
                    <a:pt x="71914" y="7144"/>
                  </a:lnTo>
                  <a:lnTo>
                    <a:pt x="7144" y="1032034"/>
                  </a:lnTo>
                  <a:lnTo>
                    <a:pt x="37624" y="1815941"/>
                  </a:lnTo>
                  <a:lnTo>
                    <a:pt x="148114" y="1815941"/>
                  </a:lnTo>
                  <a:cubicBezTo>
                    <a:pt x="184309" y="1500664"/>
                    <a:pt x="213836" y="1203484"/>
                    <a:pt x="208121" y="1007269"/>
                  </a:cubicBezTo>
                  <a:cubicBezTo>
                    <a:pt x="272891" y="736759"/>
                    <a:pt x="358616" y="501491"/>
                    <a:pt x="393859" y="353854"/>
                  </a:cubicBezTo>
                  <a:lnTo>
                    <a:pt x="413861" y="941546"/>
                  </a:lnTo>
                  <a:lnTo>
                    <a:pt x="549116" y="1745457"/>
                  </a:lnTo>
                  <a:lnTo>
                    <a:pt x="690086" y="1745457"/>
                  </a:lnTo>
                  <a:cubicBezTo>
                    <a:pt x="697706" y="1370171"/>
                    <a:pt x="704374" y="1041559"/>
                    <a:pt x="665321" y="866299"/>
                  </a:cubicBezTo>
                  <a:cubicBezTo>
                    <a:pt x="746284" y="501491"/>
                    <a:pt x="781526" y="201454"/>
                    <a:pt x="750094" y="31909"/>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0" name="Freeform: Shape 169">
              <a:extLst>
                <a:ext uri="{FF2B5EF4-FFF2-40B4-BE49-F238E27FC236}">
                  <a16:creationId xmlns:a16="http://schemas.microsoft.com/office/drawing/2014/main" id="{6A6E8B45-416E-478C-B73C-567E709D82F6}"/>
                </a:ext>
              </a:extLst>
            </p:cNvPr>
            <p:cNvSpPr/>
            <p:nvPr/>
          </p:nvSpPr>
          <p:spPr>
            <a:xfrm>
              <a:off x="8965687" y="6716315"/>
              <a:ext cx="942975" cy="1323975"/>
            </a:xfrm>
            <a:custGeom>
              <a:avLst/>
              <a:gdLst>
                <a:gd name="connsiteX0" fmla="*/ 920944 w 942975"/>
                <a:gd name="connsiteY0" fmla="*/ 728424 h 1323975"/>
                <a:gd name="connsiteX1" fmla="*/ 815217 w 942975"/>
                <a:gd name="connsiteY1" fmla="*/ 1112282 h 1323975"/>
                <a:gd name="connsiteX2" fmla="*/ 815217 w 942975"/>
                <a:gd name="connsiteY2" fmla="*/ 1112282 h 1323975"/>
                <a:gd name="connsiteX3" fmla="*/ 779974 w 942975"/>
                <a:gd name="connsiteY3" fmla="*/ 1271349 h 1323975"/>
                <a:gd name="connsiteX4" fmla="*/ 104652 w 942975"/>
                <a:gd name="connsiteY4" fmla="*/ 1248489 h 1323975"/>
                <a:gd name="connsiteX5" fmla="*/ 93222 w 942975"/>
                <a:gd name="connsiteY5" fmla="*/ 221694 h 1323975"/>
                <a:gd name="connsiteX6" fmla="*/ 150372 w 942975"/>
                <a:gd name="connsiteY6" fmla="*/ 128349 h 1323975"/>
                <a:gd name="connsiteX7" fmla="*/ 315155 w 942975"/>
                <a:gd name="connsiteY7" fmla="*/ 33099 h 1323975"/>
                <a:gd name="connsiteX8" fmla="*/ 379924 w 942975"/>
                <a:gd name="connsiteY8" fmla="*/ 15002 h 1323975"/>
                <a:gd name="connsiteX9" fmla="*/ 551374 w 942975"/>
                <a:gd name="connsiteY9" fmla="*/ 15002 h 1323975"/>
                <a:gd name="connsiteX10" fmla="*/ 623764 w 942975"/>
                <a:gd name="connsiteY10" fmla="*/ 33099 h 1323975"/>
                <a:gd name="connsiteX11" fmla="*/ 800930 w 942975"/>
                <a:gd name="connsiteY11" fmla="*/ 115014 h 1323975"/>
                <a:gd name="connsiteX12" fmla="*/ 909514 w 942975"/>
                <a:gd name="connsiteY12" fmla="*/ 247412 h 1323975"/>
                <a:gd name="connsiteX13" fmla="*/ 916182 w 942975"/>
                <a:gd name="connsiteY13" fmla="*/ 268367 h 1323975"/>
                <a:gd name="connsiteX14" fmla="*/ 920944 w 942975"/>
                <a:gd name="connsiteY14" fmla="*/ 728424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975" h="1323975">
                  <a:moveTo>
                    <a:pt x="920944" y="728424"/>
                  </a:moveTo>
                  <a:cubicBezTo>
                    <a:pt x="905705" y="861774"/>
                    <a:pt x="852364" y="1002744"/>
                    <a:pt x="815217" y="1112282"/>
                  </a:cubicBezTo>
                  <a:cubicBezTo>
                    <a:pt x="815217" y="1112282"/>
                    <a:pt x="815217" y="1112282"/>
                    <a:pt x="815217" y="1112282"/>
                  </a:cubicBezTo>
                  <a:cubicBezTo>
                    <a:pt x="792357" y="1180862"/>
                    <a:pt x="776164" y="1237059"/>
                    <a:pt x="779974" y="1271349"/>
                  </a:cubicBezTo>
                  <a:cubicBezTo>
                    <a:pt x="524705" y="1334214"/>
                    <a:pt x="290389" y="1349454"/>
                    <a:pt x="104652" y="1248489"/>
                  </a:cubicBezTo>
                  <a:cubicBezTo>
                    <a:pt x="-43938" y="1001792"/>
                    <a:pt x="-2028" y="671274"/>
                    <a:pt x="93222" y="221694"/>
                  </a:cubicBezTo>
                  <a:cubicBezTo>
                    <a:pt x="100842" y="184547"/>
                    <a:pt x="120844" y="152162"/>
                    <a:pt x="150372" y="128349"/>
                  </a:cubicBezTo>
                  <a:cubicBezTo>
                    <a:pt x="204664" y="83582"/>
                    <a:pt x="259909" y="53102"/>
                    <a:pt x="315155" y="33099"/>
                  </a:cubicBezTo>
                  <a:cubicBezTo>
                    <a:pt x="337062" y="25479"/>
                    <a:pt x="358017" y="19764"/>
                    <a:pt x="379924" y="15002"/>
                  </a:cubicBezTo>
                  <a:cubicBezTo>
                    <a:pt x="436122" y="4524"/>
                    <a:pt x="493272" y="4524"/>
                    <a:pt x="551374" y="15002"/>
                  </a:cubicBezTo>
                  <a:cubicBezTo>
                    <a:pt x="575187" y="18812"/>
                    <a:pt x="599952" y="25479"/>
                    <a:pt x="623764" y="33099"/>
                  </a:cubicBezTo>
                  <a:cubicBezTo>
                    <a:pt x="681867" y="51197"/>
                    <a:pt x="740922" y="79772"/>
                    <a:pt x="800930" y="115014"/>
                  </a:cubicBezTo>
                  <a:cubicBezTo>
                    <a:pt x="851412" y="145494"/>
                    <a:pt x="889512" y="192167"/>
                    <a:pt x="909514" y="247412"/>
                  </a:cubicBezTo>
                  <a:cubicBezTo>
                    <a:pt x="912372" y="254079"/>
                    <a:pt x="914277" y="261699"/>
                    <a:pt x="916182" y="268367"/>
                  </a:cubicBezTo>
                  <a:cubicBezTo>
                    <a:pt x="952377" y="403622"/>
                    <a:pt x="943805" y="526494"/>
                    <a:pt x="920944" y="72842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1" name="Freeform: Shape 170">
              <a:extLst>
                <a:ext uri="{FF2B5EF4-FFF2-40B4-BE49-F238E27FC236}">
                  <a16:creationId xmlns:a16="http://schemas.microsoft.com/office/drawing/2014/main" id="{AFBAD91F-F361-4081-ABA8-9E8555B90D4A}"/>
                </a:ext>
              </a:extLst>
            </p:cNvPr>
            <p:cNvSpPr/>
            <p:nvPr/>
          </p:nvSpPr>
          <p:spPr>
            <a:xfrm>
              <a:off x="9457474" y="9764437"/>
              <a:ext cx="238125" cy="190500"/>
            </a:xfrm>
            <a:custGeom>
              <a:avLst/>
              <a:gdLst>
                <a:gd name="connsiteX0" fmla="*/ 44347 w 238125"/>
                <a:gd name="connsiteY0" fmla="*/ 190140 h 190500"/>
                <a:gd name="connsiteX1" fmla="*/ 182460 w 238125"/>
                <a:gd name="connsiteY1" fmla="*/ 132990 h 190500"/>
                <a:gd name="connsiteX2" fmla="*/ 189127 w 238125"/>
                <a:gd name="connsiteY2" fmla="*/ 132990 h 190500"/>
                <a:gd name="connsiteX3" fmla="*/ 200557 w 238125"/>
                <a:gd name="connsiteY3" fmla="*/ 132037 h 190500"/>
                <a:gd name="connsiteX4" fmla="*/ 235800 w 238125"/>
                <a:gd name="connsiteY4" fmla="*/ 62505 h 190500"/>
                <a:gd name="connsiteX5" fmla="*/ 231990 w 238125"/>
                <a:gd name="connsiteY5" fmla="*/ 31073 h 190500"/>
                <a:gd name="connsiteX6" fmla="*/ 193890 w 238125"/>
                <a:gd name="connsiteY6" fmla="*/ 9165 h 190500"/>
                <a:gd name="connsiteX7" fmla="*/ 134835 w 238125"/>
                <a:gd name="connsiteY7" fmla="*/ 31073 h 190500"/>
                <a:gd name="connsiteX8" fmla="*/ 104355 w 238125"/>
                <a:gd name="connsiteY8" fmla="*/ 44407 h 190500"/>
                <a:gd name="connsiteX9" fmla="*/ 31965 w 238125"/>
                <a:gd name="connsiteY9" fmla="*/ 132990 h 190500"/>
                <a:gd name="connsiteX10" fmla="*/ 12915 w 238125"/>
                <a:gd name="connsiteY10" fmla="*/ 147277 h 190500"/>
                <a:gd name="connsiteX11" fmla="*/ 9105 w 238125"/>
                <a:gd name="connsiteY11" fmla="*/ 158707 h 190500"/>
                <a:gd name="connsiteX12" fmla="*/ 44347 w 238125"/>
                <a:gd name="connsiteY12" fmla="*/ 19014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125" h="190500">
                  <a:moveTo>
                    <a:pt x="44347" y="190140"/>
                  </a:moveTo>
                  <a:cubicBezTo>
                    <a:pt x="128167" y="175852"/>
                    <a:pt x="108165" y="141562"/>
                    <a:pt x="182460" y="132990"/>
                  </a:cubicBezTo>
                  <a:cubicBezTo>
                    <a:pt x="184365" y="132990"/>
                    <a:pt x="187222" y="132990"/>
                    <a:pt x="189127" y="132990"/>
                  </a:cubicBezTo>
                  <a:lnTo>
                    <a:pt x="200557" y="132037"/>
                  </a:lnTo>
                  <a:cubicBezTo>
                    <a:pt x="231990" y="128227"/>
                    <a:pt x="239610" y="94890"/>
                    <a:pt x="235800" y="62505"/>
                  </a:cubicBezTo>
                  <a:lnTo>
                    <a:pt x="231990" y="31073"/>
                  </a:lnTo>
                  <a:cubicBezTo>
                    <a:pt x="230085" y="12975"/>
                    <a:pt x="211035" y="2498"/>
                    <a:pt x="193890" y="9165"/>
                  </a:cubicBezTo>
                  <a:cubicBezTo>
                    <a:pt x="168172" y="20595"/>
                    <a:pt x="171030" y="39645"/>
                    <a:pt x="134835" y="31073"/>
                  </a:cubicBezTo>
                  <a:cubicBezTo>
                    <a:pt x="122452" y="28215"/>
                    <a:pt x="110070" y="33930"/>
                    <a:pt x="104355" y="44407"/>
                  </a:cubicBezTo>
                  <a:cubicBezTo>
                    <a:pt x="81495" y="85365"/>
                    <a:pt x="78637" y="101557"/>
                    <a:pt x="31965" y="132990"/>
                  </a:cubicBezTo>
                  <a:cubicBezTo>
                    <a:pt x="25297" y="137752"/>
                    <a:pt x="15772" y="139657"/>
                    <a:pt x="12915" y="147277"/>
                  </a:cubicBezTo>
                  <a:cubicBezTo>
                    <a:pt x="11010" y="151087"/>
                    <a:pt x="10057" y="154898"/>
                    <a:pt x="9105" y="158707"/>
                  </a:cubicBezTo>
                  <a:cubicBezTo>
                    <a:pt x="532" y="180615"/>
                    <a:pt x="21487" y="193950"/>
                    <a:pt x="44347" y="19014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2" name="Freeform: Shape 171">
              <a:extLst>
                <a:ext uri="{FF2B5EF4-FFF2-40B4-BE49-F238E27FC236}">
                  <a16:creationId xmlns:a16="http://schemas.microsoft.com/office/drawing/2014/main" id="{08A7F837-D48C-4B30-8DD2-D026BD4AB270}"/>
                </a:ext>
              </a:extLst>
            </p:cNvPr>
            <p:cNvSpPr/>
            <p:nvPr/>
          </p:nvSpPr>
          <p:spPr>
            <a:xfrm>
              <a:off x="9326085" y="6716315"/>
              <a:ext cx="209550" cy="104775"/>
            </a:xfrm>
            <a:custGeom>
              <a:avLst/>
              <a:gdLst>
                <a:gd name="connsiteX0" fmla="*/ 203359 w 209550"/>
                <a:gd name="connsiteY0" fmla="*/ 42624 h 104775"/>
                <a:gd name="connsiteX1" fmla="*/ 105251 w 209550"/>
                <a:gd name="connsiteY1" fmla="*/ 100727 h 104775"/>
                <a:gd name="connsiteX2" fmla="*/ 7144 w 209550"/>
                <a:gd name="connsiteY2" fmla="*/ 42624 h 104775"/>
                <a:gd name="connsiteX3" fmla="*/ 19526 w 209550"/>
                <a:gd name="connsiteY3" fmla="*/ 15002 h 104775"/>
                <a:gd name="connsiteX4" fmla="*/ 190976 w 209550"/>
                <a:gd name="connsiteY4" fmla="*/ 15002 h 104775"/>
                <a:gd name="connsiteX5" fmla="*/ 203359 w 209550"/>
                <a:gd name="connsiteY5" fmla="*/ 4262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3359" y="42624"/>
                  </a:moveTo>
                  <a:cubicBezTo>
                    <a:pt x="203359" y="74057"/>
                    <a:pt x="159544" y="100727"/>
                    <a:pt x="105251" y="100727"/>
                  </a:cubicBezTo>
                  <a:cubicBezTo>
                    <a:pt x="50959" y="100727"/>
                    <a:pt x="7144" y="75009"/>
                    <a:pt x="7144" y="42624"/>
                  </a:cubicBezTo>
                  <a:cubicBezTo>
                    <a:pt x="7144" y="32147"/>
                    <a:pt x="11906" y="22622"/>
                    <a:pt x="19526" y="15002"/>
                  </a:cubicBezTo>
                  <a:cubicBezTo>
                    <a:pt x="75724" y="4524"/>
                    <a:pt x="132874" y="4524"/>
                    <a:pt x="190976" y="15002"/>
                  </a:cubicBezTo>
                  <a:cubicBezTo>
                    <a:pt x="199549" y="22622"/>
                    <a:pt x="203359" y="32147"/>
                    <a:pt x="203359" y="42624"/>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3" name="Freeform: Shape 172">
              <a:extLst>
                <a:ext uri="{FF2B5EF4-FFF2-40B4-BE49-F238E27FC236}">
                  <a16:creationId xmlns:a16="http://schemas.microsoft.com/office/drawing/2014/main" id="{9B23E88B-E13B-4170-A6DC-0DB465ED4B73}"/>
                </a:ext>
              </a:extLst>
            </p:cNvPr>
            <p:cNvSpPr/>
            <p:nvPr/>
          </p:nvSpPr>
          <p:spPr>
            <a:xfrm>
              <a:off x="9362650" y="6554511"/>
              <a:ext cx="123825" cy="200025"/>
            </a:xfrm>
            <a:custGeom>
              <a:avLst/>
              <a:gdLst>
                <a:gd name="connsiteX0" fmla="*/ 7144 w 123825"/>
                <a:gd name="connsiteY0" fmla="*/ 192881 h 200025"/>
                <a:gd name="connsiteX1" fmla="*/ 7144 w 123825"/>
                <a:gd name="connsiteY1" fmla="*/ 7144 h 200025"/>
                <a:gd name="connsiteX2" fmla="*/ 123349 w 123825"/>
                <a:gd name="connsiteY2" fmla="*/ 7144 h 200025"/>
                <a:gd name="connsiteX3" fmla="*/ 123349 w 123825"/>
                <a:gd name="connsiteY3" fmla="*/ 192881 h 200025"/>
              </a:gdLst>
              <a:ahLst/>
              <a:cxnLst>
                <a:cxn ang="0">
                  <a:pos x="connsiteX0" y="connsiteY0"/>
                </a:cxn>
                <a:cxn ang="0">
                  <a:pos x="connsiteX1" y="connsiteY1"/>
                </a:cxn>
                <a:cxn ang="0">
                  <a:pos x="connsiteX2" y="connsiteY2"/>
                </a:cxn>
                <a:cxn ang="0">
                  <a:pos x="connsiteX3" y="connsiteY3"/>
                </a:cxn>
              </a:cxnLst>
              <a:rect l="l" t="t" r="r" b="b"/>
              <a:pathLst>
                <a:path w="123825" h="200025">
                  <a:moveTo>
                    <a:pt x="7144" y="192881"/>
                  </a:moveTo>
                  <a:lnTo>
                    <a:pt x="7144" y="7144"/>
                  </a:lnTo>
                  <a:lnTo>
                    <a:pt x="123349" y="7144"/>
                  </a:lnTo>
                  <a:lnTo>
                    <a:pt x="123349" y="1928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4" name="Freeform: Shape 173">
              <a:extLst>
                <a:ext uri="{FF2B5EF4-FFF2-40B4-BE49-F238E27FC236}">
                  <a16:creationId xmlns:a16="http://schemas.microsoft.com/office/drawing/2014/main" id="{BB09995A-E53E-4A13-9A0F-E5F9FBD4EF3F}"/>
                </a:ext>
              </a:extLst>
            </p:cNvPr>
            <p:cNvSpPr/>
            <p:nvPr/>
          </p:nvSpPr>
          <p:spPr>
            <a:xfrm>
              <a:off x="9362280" y="6605111"/>
              <a:ext cx="104775" cy="57150"/>
            </a:xfrm>
            <a:custGeom>
              <a:avLst/>
              <a:gdLst>
                <a:gd name="connsiteX0" fmla="*/ 7144 w 104775"/>
                <a:gd name="connsiteY0" fmla="*/ 22384 h 57150"/>
                <a:gd name="connsiteX1" fmla="*/ 7144 w 104775"/>
                <a:gd name="connsiteY1" fmla="*/ 57626 h 57150"/>
                <a:gd name="connsiteX2" fmla="*/ 100489 w 104775"/>
                <a:gd name="connsiteY2" fmla="*/ 17621 h 57150"/>
                <a:gd name="connsiteX3" fmla="*/ 18574 w 104775"/>
                <a:gd name="connsiteY3" fmla="*/ 7144 h 57150"/>
                <a:gd name="connsiteX4" fmla="*/ 7144 w 104775"/>
                <a:gd name="connsiteY4" fmla="*/ 2238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7150">
                  <a:moveTo>
                    <a:pt x="7144" y="22384"/>
                  </a:moveTo>
                  <a:lnTo>
                    <a:pt x="7144" y="57626"/>
                  </a:lnTo>
                  <a:cubicBezTo>
                    <a:pt x="7144" y="57626"/>
                    <a:pt x="74771" y="47149"/>
                    <a:pt x="100489" y="17621"/>
                  </a:cubicBezTo>
                  <a:lnTo>
                    <a:pt x="18574" y="7144"/>
                  </a:lnTo>
                  <a:lnTo>
                    <a:pt x="7144" y="22384"/>
                  </a:lnTo>
                  <a:close/>
                </a:path>
              </a:pathLst>
            </a:custGeom>
            <a:solidFill>
              <a:srgbClr val="CEA297"/>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5" name="Freeform: Shape 174">
              <a:extLst>
                <a:ext uri="{FF2B5EF4-FFF2-40B4-BE49-F238E27FC236}">
                  <a16:creationId xmlns:a16="http://schemas.microsoft.com/office/drawing/2014/main" id="{145572FF-A4F5-4DA7-A25D-A5375B4B7C34}"/>
                </a:ext>
              </a:extLst>
            </p:cNvPr>
            <p:cNvSpPr/>
            <p:nvPr/>
          </p:nvSpPr>
          <p:spPr>
            <a:xfrm>
              <a:off x="9285128" y="6255139"/>
              <a:ext cx="276225" cy="371475"/>
            </a:xfrm>
            <a:custGeom>
              <a:avLst/>
              <a:gdLst>
                <a:gd name="connsiteX0" fmla="*/ 143351 w 276225"/>
                <a:gd name="connsiteY0" fmla="*/ 372355 h 371475"/>
                <a:gd name="connsiteX1" fmla="*/ 92869 w 276225"/>
                <a:gd name="connsiteY1" fmla="*/ 372355 h 371475"/>
                <a:gd name="connsiteX2" fmla="*/ 13811 w 276225"/>
                <a:gd name="connsiteY2" fmla="*/ 307585 h 371475"/>
                <a:gd name="connsiteX3" fmla="*/ 7144 w 276225"/>
                <a:gd name="connsiteY3" fmla="*/ 112323 h 371475"/>
                <a:gd name="connsiteX4" fmla="*/ 71914 w 276225"/>
                <a:gd name="connsiteY4" fmla="*/ 19930 h 371475"/>
                <a:gd name="connsiteX5" fmla="*/ 235744 w 276225"/>
                <a:gd name="connsiteY5" fmla="*/ 32313 h 371475"/>
                <a:gd name="connsiteX6" fmla="*/ 270986 w 276225"/>
                <a:gd name="connsiteY6" fmla="*/ 84700 h 371475"/>
                <a:gd name="connsiteX7" fmla="*/ 265271 w 276225"/>
                <a:gd name="connsiteY7" fmla="*/ 249483 h 371475"/>
                <a:gd name="connsiteX8" fmla="*/ 143351 w 276225"/>
                <a:gd name="connsiteY8" fmla="*/ 37235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25" h="371475">
                  <a:moveTo>
                    <a:pt x="143351" y="372355"/>
                  </a:moveTo>
                  <a:lnTo>
                    <a:pt x="92869" y="372355"/>
                  </a:lnTo>
                  <a:cubicBezTo>
                    <a:pt x="45244" y="372355"/>
                    <a:pt x="13811" y="354258"/>
                    <a:pt x="13811" y="307585"/>
                  </a:cubicBezTo>
                  <a:lnTo>
                    <a:pt x="7144" y="112323"/>
                  </a:lnTo>
                  <a:cubicBezTo>
                    <a:pt x="7144" y="71365"/>
                    <a:pt x="32861" y="33265"/>
                    <a:pt x="71914" y="19930"/>
                  </a:cubicBezTo>
                  <a:cubicBezTo>
                    <a:pt x="133826" y="-1977"/>
                    <a:pt x="187166" y="5643"/>
                    <a:pt x="235744" y="32313"/>
                  </a:cubicBezTo>
                  <a:cubicBezTo>
                    <a:pt x="254794" y="42790"/>
                    <a:pt x="268129" y="62793"/>
                    <a:pt x="270986" y="84700"/>
                  </a:cubicBezTo>
                  <a:cubicBezTo>
                    <a:pt x="277654" y="132325"/>
                    <a:pt x="277654" y="185665"/>
                    <a:pt x="265271" y="249483"/>
                  </a:cubicBezTo>
                  <a:cubicBezTo>
                    <a:pt x="266224" y="318063"/>
                    <a:pt x="210979" y="372355"/>
                    <a:pt x="143351" y="37235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6" name="Freeform: Shape 175">
              <a:extLst>
                <a:ext uri="{FF2B5EF4-FFF2-40B4-BE49-F238E27FC236}">
                  <a16:creationId xmlns:a16="http://schemas.microsoft.com/office/drawing/2014/main" id="{F6A7F406-D30A-4C13-89F4-7DB90B3226E1}"/>
                </a:ext>
              </a:extLst>
            </p:cNvPr>
            <p:cNvSpPr/>
            <p:nvPr/>
          </p:nvSpPr>
          <p:spPr>
            <a:xfrm>
              <a:off x="9230835" y="6361271"/>
              <a:ext cx="133350" cy="180975"/>
            </a:xfrm>
            <a:custGeom>
              <a:avLst/>
              <a:gdLst>
                <a:gd name="connsiteX0" fmla="*/ 103346 w 133350"/>
                <a:gd name="connsiteY0" fmla="*/ 180499 h 180975"/>
                <a:gd name="connsiteX1" fmla="*/ 7144 w 133350"/>
                <a:gd name="connsiteY1" fmla="*/ 157639 h 180975"/>
                <a:gd name="connsiteX2" fmla="*/ 62389 w 133350"/>
                <a:gd name="connsiteY2" fmla="*/ 7144 h 180975"/>
                <a:gd name="connsiteX3" fmla="*/ 130016 w 133350"/>
                <a:gd name="connsiteY3" fmla="*/ 66199 h 180975"/>
              </a:gdLst>
              <a:ahLst/>
              <a:cxnLst>
                <a:cxn ang="0">
                  <a:pos x="connsiteX0" y="connsiteY0"/>
                </a:cxn>
                <a:cxn ang="0">
                  <a:pos x="connsiteX1" y="connsiteY1"/>
                </a:cxn>
                <a:cxn ang="0">
                  <a:pos x="connsiteX2" y="connsiteY2"/>
                </a:cxn>
                <a:cxn ang="0">
                  <a:pos x="connsiteX3" y="connsiteY3"/>
                </a:cxn>
              </a:cxnLst>
              <a:rect l="l" t="t" r="r" b="b"/>
              <a:pathLst>
                <a:path w="133350" h="180975">
                  <a:moveTo>
                    <a:pt x="103346" y="180499"/>
                  </a:moveTo>
                  <a:lnTo>
                    <a:pt x="7144" y="157639"/>
                  </a:lnTo>
                  <a:lnTo>
                    <a:pt x="62389" y="7144"/>
                  </a:lnTo>
                  <a:lnTo>
                    <a:pt x="130016" y="66199"/>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7" name="Freeform: Shape 176">
              <a:extLst>
                <a:ext uri="{FF2B5EF4-FFF2-40B4-BE49-F238E27FC236}">
                  <a16:creationId xmlns:a16="http://schemas.microsoft.com/office/drawing/2014/main" id="{278DAD70-A0A4-4BD3-A8B2-E2CC2396BB76}"/>
                </a:ext>
              </a:extLst>
            </p:cNvPr>
            <p:cNvSpPr/>
            <p:nvPr/>
          </p:nvSpPr>
          <p:spPr>
            <a:xfrm>
              <a:off x="9211702" y="6190314"/>
              <a:ext cx="419100" cy="295275"/>
            </a:xfrm>
            <a:custGeom>
              <a:avLst/>
              <a:gdLst>
                <a:gd name="connsiteX0" fmla="*/ 80569 w 419100"/>
                <a:gd name="connsiteY0" fmla="*/ 178101 h 295275"/>
                <a:gd name="connsiteX1" fmla="*/ 30087 w 419100"/>
                <a:gd name="connsiteY1" fmla="*/ 100948 h 295275"/>
                <a:gd name="connsiteX2" fmla="*/ 7227 w 419100"/>
                <a:gd name="connsiteY2" fmla="*/ 50466 h 295275"/>
                <a:gd name="connsiteX3" fmla="*/ 72950 w 419100"/>
                <a:gd name="connsiteY3" fmla="*/ 54276 h 295275"/>
                <a:gd name="connsiteX4" fmla="*/ 46279 w 419100"/>
                <a:gd name="connsiteY4" fmla="*/ 23796 h 295275"/>
                <a:gd name="connsiteX5" fmla="*/ 119622 w 419100"/>
                <a:gd name="connsiteY5" fmla="*/ 16176 h 295275"/>
                <a:gd name="connsiteX6" fmla="*/ 301550 w 419100"/>
                <a:gd name="connsiteY6" fmla="*/ 46656 h 295275"/>
                <a:gd name="connsiteX7" fmla="*/ 316790 w 419100"/>
                <a:gd name="connsiteY7" fmla="*/ 23796 h 295275"/>
                <a:gd name="connsiteX8" fmla="*/ 320600 w 419100"/>
                <a:gd name="connsiteY8" fmla="*/ 42846 h 295275"/>
                <a:gd name="connsiteX9" fmla="*/ 359652 w 419100"/>
                <a:gd name="connsiteY9" fmla="*/ 16176 h 295275"/>
                <a:gd name="connsiteX10" fmla="*/ 348222 w 419100"/>
                <a:gd name="connsiteY10" fmla="*/ 59039 h 295275"/>
                <a:gd name="connsiteX11" fmla="*/ 363462 w 419100"/>
                <a:gd name="connsiteY11" fmla="*/ 59039 h 295275"/>
                <a:gd name="connsiteX12" fmla="*/ 340602 w 419100"/>
                <a:gd name="connsiteY12" fmla="*/ 81898 h 295275"/>
                <a:gd name="connsiteX13" fmla="*/ 410135 w 419100"/>
                <a:gd name="connsiteY13" fmla="*/ 159051 h 295275"/>
                <a:gd name="connsiteX14" fmla="*/ 343460 w 419100"/>
                <a:gd name="connsiteY14" fmla="*/ 295258 h 295275"/>
                <a:gd name="connsiteX15" fmla="*/ 286310 w 419100"/>
                <a:gd name="connsiteY15" fmla="*/ 279066 h 295275"/>
                <a:gd name="connsiteX16" fmla="*/ 274879 w 419100"/>
                <a:gd name="connsiteY16" fmla="*/ 194293 h 295275"/>
                <a:gd name="connsiteX17" fmla="*/ 224397 w 419100"/>
                <a:gd name="connsiteY17" fmla="*/ 190483 h 295275"/>
                <a:gd name="connsiteX18" fmla="*/ 224397 w 419100"/>
                <a:gd name="connsiteY18" fmla="*/ 237156 h 295275"/>
                <a:gd name="connsiteX19" fmla="*/ 201537 w 419100"/>
                <a:gd name="connsiteY19" fmla="*/ 233346 h 295275"/>
                <a:gd name="connsiteX20" fmla="*/ 201537 w 419100"/>
                <a:gd name="connsiteY20" fmla="*/ 179054 h 295275"/>
                <a:gd name="connsiteX21" fmla="*/ 80569 w 419100"/>
                <a:gd name="connsiteY21" fmla="*/ 1781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295275">
                  <a:moveTo>
                    <a:pt x="80569" y="178101"/>
                  </a:moveTo>
                  <a:cubicBezTo>
                    <a:pt x="59615" y="160004"/>
                    <a:pt x="39612" y="125714"/>
                    <a:pt x="30087" y="100948"/>
                  </a:cubicBezTo>
                  <a:cubicBezTo>
                    <a:pt x="36754" y="96186"/>
                    <a:pt x="5322" y="53323"/>
                    <a:pt x="7227" y="50466"/>
                  </a:cubicBezTo>
                  <a:cubicBezTo>
                    <a:pt x="10085" y="46656"/>
                    <a:pt x="73902" y="58086"/>
                    <a:pt x="72950" y="54276"/>
                  </a:cubicBezTo>
                  <a:cubicBezTo>
                    <a:pt x="67235" y="36179"/>
                    <a:pt x="40565" y="27606"/>
                    <a:pt x="46279" y="23796"/>
                  </a:cubicBezTo>
                  <a:cubicBezTo>
                    <a:pt x="54852" y="18081"/>
                    <a:pt x="112954" y="22843"/>
                    <a:pt x="119622" y="16176"/>
                  </a:cubicBezTo>
                  <a:cubicBezTo>
                    <a:pt x="200585" y="-1921"/>
                    <a:pt x="263450" y="6651"/>
                    <a:pt x="301550" y="46656"/>
                  </a:cubicBezTo>
                  <a:lnTo>
                    <a:pt x="316790" y="23796"/>
                  </a:lnTo>
                  <a:lnTo>
                    <a:pt x="320600" y="42846"/>
                  </a:lnTo>
                  <a:lnTo>
                    <a:pt x="359652" y="16176"/>
                  </a:lnTo>
                  <a:lnTo>
                    <a:pt x="348222" y="59039"/>
                  </a:lnTo>
                  <a:lnTo>
                    <a:pt x="363462" y="59039"/>
                  </a:lnTo>
                  <a:lnTo>
                    <a:pt x="340602" y="81898"/>
                  </a:lnTo>
                  <a:cubicBezTo>
                    <a:pt x="373940" y="99043"/>
                    <a:pt x="396800" y="125714"/>
                    <a:pt x="410135" y="159051"/>
                  </a:cubicBezTo>
                  <a:cubicBezTo>
                    <a:pt x="429185" y="202866"/>
                    <a:pt x="389179" y="248586"/>
                    <a:pt x="343460" y="295258"/>
                  </a:cubicBezTo>
                  <a:lnTo>
                    <a:pt x="286310" y="279066"/>
                  </a:lnTo>
                  <a:cubicBezTo>
                    <a:pt x="287262" y="242871"/>
                    <a:pt x="289167" y="207629"/>
                    <a:pt x="274879" y="194293"/>
                  </a:cubicBezTo>
                  <a:cubicBezTo>
                    <a:pt x="259640" y="181911"/>
                    <a:pt x="242494" y="181911"/>
                    <a:pt x="224397" y="190483"/>
                  </a:cubicBezTo>
                  <a:lnTo>
                    <a:pt x="224397" y="237156"/>
                  </a:lnTo>
                  <a:cubicBezTo>
                    <a:pt x="219635" y="259064"/>
                    <a:pt x="210110" y="245729"/>
                    <a:pt x="201537" y="233346"/>
                  </a:cubicBezTo>
                  <a:cubicBezTo>
                    <a:pt x="198679" y="217154"/>
                    <a:pt x="195822" y="200008"/>
                    <a:pt x="201537" y="179054"/>
                  </a:cubicBezTo>
                  <a:cubicBezTo>
                    <a:pt x="156769" y="171433"/>
                    <a:pt x="115812" y="170481"/>
                    <a:pt x="80569" y="178101"/>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8" name="Freeform: Shape 177">
              <a:extLst>
                <a:ext uri="{FF2B5EF4-FFF2-40B4-BE49-F238E27FC236}">
                  <a16:creationId xmlns:a16="http://schemas.microsoft.com/office/drawing/2014/main" id="{6CA69E98-D3D8-4BE0-81A1-D65668761F2A}"/>
                </a:ext>
              </a:extLst>
            </p:cNvPr>
            <p:cNvSpPr/>
            <p:nvPr/>
          </p:nvSpPr>
          <p:spPr>
            <a:xfrm>
              <a:off x="9196195" y="7361788"/>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5 w 123825"/>
                <a:gd name="connsiteY3" fmla="*/ 98047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5" y="980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79" name="Freeform: Shape 178">
              <a:extLst>
                <a:ext uri="{FF2B5EF4-FFF2-40B4-BE49-F238E27FC236}">
                  <a16:creationId xmlns:a16="http://schemas.microsoft.com/office/drawing/2014/main" id="{61F69CEE-EAA6-406E-BDBF-E82899A2A091}"/>
                </a:ext>
              </a:extLst>
            </p:cNvPr>
            <p:cNvSpPr/>
            <p:nvPr/>
          </p:nvSpPr>
          <p:spPr>
            <a:xfrm>
              <a:off x="8974613" y="6788943"/>
              <a:ext cx="361950" cy="600075"/>
            </a:xfrm>
            <a:custGeom>
              <a:avLst/>
              <a:gdLst>
                <a:gd name="connsiteX0" fmla="*/ 359569 w 361950"/>
                <a:gd name="connsiteY0" fmla="*/ 594836 h 600075"/>
                <a:gd name="connsiteX1" fmla="*/ 7144 w 361950"/>
                <a:gd name="connsiteY1" fmla="*/ 534829 h 600075"/>
                <a:gd name="connsiteX2" fmla="*/ 7144 w 361950"/>
                <a:gd name="connsiteY2" fmla="*/ 7144 h 600075"/>
                <a:gd name="connsiteX3" fmla="*/ 359569 w 361950"/>
                <a:gd name="connsiteY3" fmla="*/ 68104 h 600075"/>
              </a:gdLst>
              <a:ahLst/>
              <a:cxnLst>
                <a:cxn ang="0">
                  <a:pos x="connsiteX0" y="connsiteY0"/>
                </a:cxn>
                <a:cxn ang="0">
                  <a:pos x="connsiteX1" y="connsiteY1"/>
                </a:cxn>
                <a:cxn ang="0">
                  <a:pos x="connsiteX2" y="connsiteY2"/>
                </a:cxn>
                <a:cxn ang="0">
                  <a:pos x="connsiteX3" y="connsiteY3"/>
                </a:cxn>
              </a:cxnLst>
              <a:rect l="l" t="t" r="r" b="b"/>
              <a:pathLst>
                <a:path w="361950" h="600075">
                  <a:moveTo>
                    <a:pt x="359569" y="594836"/>
                  </a:moveTo>
                  <a:lnTo>
                    <a:pt x="7144" y="534829"/>
                  </a:lnTo>
                  <a:lnTo>
                    <a:pt x="7144" y="7144"/>
                  </a:lnTo>
                  <a:lnTo>
                    <a:pt x="359569" y="68104"/>
                  </a:lnTo>
                  <a:close/>
                </a:path>
              </a:pathLst>
            </a:custGeom>
            <a:solidFill>
              <a:srgbClr val="E1EB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0" name="Freeform: Shape 179">
              <a:extLst>
                <a:ext uri="{FF2B5EF4-FFF2-40B4-BE49-F238E27FC236}">
                  <a16:creationId xmlns:a16="http://schemas.microsoft.com/office/drawing/2014/main" id="{8421F67B-4CA1-42E0-B287-097C16C534ED}"/>
                </a:ext>
              </a:extLst>
            </p:cNvPr>
            <p:cNvSpPr/>
            <p:nvPr/>
          </p:nvSpPr>
          <p:spPr>
            <a:xfrm>
              <a:off x="9045693" y="7293294"/>
              <a:ext cx="219075" cy="171450"/>
            </a:xfrm>
            <a:custGeom>
              <a:avLst/>
              <a:gdLst>
                <a:gd name="connsiteX0" fmla="*/ 10358 w 219075"/>
                <a:gd name="connsiteY0" fmla="*/ 26668 h 171450"/>
                <a:gd name="connsiteX1" fmla="*/ 10358 w 219075"/>
                <a:gd name="connsiteY1" fmla="*/ 26668 h 171450"/>
                <a:gd name="connsiteX2" fmla="*/ 16074 w 219075"/>
                <a:gd name="connsiteY2" fmla="*/ 53338 h 171450"/>
                <a:gd name="connsiteX3" fmla="*/ 155138 w 219075"/>
                <a:gd name="connsiteY3" fmla="*/ 161923 h 171450"/>
                <a:gd name="connsiteX4" fmla="*/ 182761 w 219075"/>
                <a:gd name="connsiteY4" fmla="*/ 160970 h 171450"/>
                <a:gd name="connsiteX5" fmla="*/ 205621 w 219075"/>
                <a:gd name="connsiteY5" fmla="*/ 131443 h 171450"/>
                <a:gd name="connsiteX6" fmla="*/ 195143 w 219075"/>
                <a:gd name="connsiteY6" fmla="*/ 77150 h 171450"/>
                <a:gd name="connsiteX7" fmla="*/ 145613 w 219075"/>
                <a:gd name="connsiteY7" fmla="*/ 35240 h 171450"/>
                <a:gd name="connsiteX8" fmla="*/ 10358 w 219075"/>
                <a:gd name="connsiteY8" fmla="*/ 2666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71450">
                  <a:moveTo>
                    <a:pt x="10358" y="26668"/>
                  </a:moveTo>
                  <a:lnTo>
                    <a:pt x="10358" y="26668"/>
                  </a:lnTo>
                  <a:cubicBezTo>
                    <a:pt x="4643" y="34288"/>
                    <a:pt x="6549" y="46670"/>
                    <a:pt x="16074" y="53338"/>
                  </a:cubicBezTo>
                  <a:lnTo>
                    <a:pt x="155138" y="161923"/>
                  </a:lnTo>
                  <a:cubicBezTo>
                    <a:pt x="163711" y="168590"/>
                    <a:pt x="176093" y="168590"/>
                    <a:pt x="182761" y="160970"/>
                  </a:cubicBezTo>
                  <a:lnTo>
                    <a:pt x="205621" y="131443"/>
                  </a:lnTo>
                  <a:cubicBezTo>
                    <a:pt x="218003" y="115250"/>
                    <a:pt x="213241" y="91438"/>
                    <a:pt x="195143" y="77150"/>
                  </a:cubicBezTo>
                  <a:lnTo>
                    <a:pt x="145613" y="35240"/>
                  </a:lnTo>
                  <a:cubicBezTo>
                    <a:pt x="106561" y="5713"/>
                    <a:pt x="35124" y="-5717"/>
                    <a:pt x="10358" y="2666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1" name="Freeform: Shape 180">
              <a:extLst>
                <a:ext uri="{FF2B5EF4-FFF2-40B4-BE49-F238E27FC236}">
                  <a16:creationId xmlns:a16="http://schemas.microsoft.com/office/drawing/2014/main" id="{3903B376-225D-4EDA-B14A-718DEDE73959}"/>
                </a:ext>
              </a:extLst>
            </p:cNvPr>
            <p:cNvSpPr/>
            <p:nvPr/>
          </p:nvSpPr>
          <p:spPr>
            <a:xfrm>
              <a:off x="9186002" y="7271795"/>
              <a:ext cx="66675" cy="123825"/>
            </a:xfrm>
            <a:custGeom>
              <a:avLst/>
              <a:gdLst>
                <a:gd name="connsiteX0" fmla="*/ 14829 w 66675"/>
                <a:gd name="connsiteY0" fmla="*/ 116747 h 123825"/>
                <a:gd name="connsiteX1" fmla="*/ 60549 w 66675"/>
                <a:gd name="connsiteY1" fmla="*/ 112937 h 123825"/>
                <a:gd name="connsiteX2" fmla="*/ 52929 w 66675"/>
                <a:gd name="connsiteY2" fmla="*/ 28164 h 123825"/>
                <a:gd name="connsiteX3" fmla="*/ 28165 w 66675"/>
                <a:gd name="connsiteY3" fmla="*/ 7209 h 123825"/>
                <a:gd name="connsiteX4" fmla="*/ 28165 w 66675"/>
                <a:gd name="connsiteY4" fmla="*/ 7209 h 123825"/>
                <a:gd name="connsiteX5" fmla="*/ 7209 w 66675"/>
                <a:gd name="connsiteY5" fmla="*/ 31974 h 123825"/>
                <a:gd name="connsiteX6" fmla="*/ 14829 w 66675"/>
                <a:gd name="connsiteY6" fmla="*/ 116747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14829" y="116747"/>
                  </a:moveTo>
                  <a:lnTo>
                    <a:pt x="60549" y="112937"/>
                  </a:lnTo>
                  <a:lnTo>
                    <a:pt x="52929" y="28164"/>
                  </a:lnTo>
                  <a:cubicBezTo>
                    <a:pt x="51977" y="15782"/>
                    <a:pt x="40547" y="6257"/>
                    <a:pt x="28165" y="7209"/>
                  </a:cubicBezTo>
                  <a:lnTo>
                    <a:pt x="28165" y="7209"/>
                  </a:lnTo>
                  <a:cubicBezTo>
                    <a:pt x="15782" y="8162"/>
                    <a:pt x="6257" y="19592"/>
                    <a:pt x="7209" y="31974"/>
                  </a:cubicBezTo>
                  <a:lnTo>
                    <a:pt x="14829" y="1167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2" name="Freeform: Shape 181">
              <a:extLst>
                <a:ext uri="{FF2B5EF4-FFF2-40B4-BE49-F238E27FC236}">
                  <a16:creationId xmlns:a16="http://schemas.microsoft.com/office/drawing/2014/main" id="{A62D5DD8-A708-4A2D-8578-1E0549B21185}"/>
                </a:ext>
              </a:extLst>
            </p:cNvPr>
            <p:cNvSpPr/>
            <p:nvPr/>
          </p:nvSpPr>
          <p:spPr>
            <a:xfrm>
              <a:off x="9030810" y="6994683"/>
              <a:ext cx="257175" cy="276225"/>
            </a:xfrm>
            <a:custGeom>
              <a:avLst/>
              <a:gdLst>
                <a:gd name="connsiteX0" fmla="*/ 252889 w 257175"/>
                <a:gd name="connsiteY0" fmla="*/ 7144 h 276225"/>
                <a:gd name="connsiteX1" fmla="*/ 240506 w 257175"/>
                <a:gd name="connsiteY1" fmla="*/ 110966 h 276225"/>
                <a:gd name="connsiteX2" fmla="*/ 198596 w 257175"/>
                <a:gd name="connsiteY2" fmla="*/ 208121 h 276225"/>
                <a:gd name="connsiteX3" fmla="*/ 160496 w 257175"/>
                <a:gd name="connsiteY3" fmla="*/ 246221 h 276225"/>
                <a:gd name="connsiteX4" fmla="*/ 110966 w 257175"/>
                <a:gd name="connsiteY4" fmla="*/ 267176 h 276225"/>
                <a:gd name="connsiteX5" fmla="*/ 7144 w 257175"/>
                <a:gd name="connsiteY5" fmla="*/ 259556 h 276225"/>
                <a:gd name="connsiteX6" fmla="*/ 108109 w 257175"/>
                <a:gd name="connsiteY6" fmla="*/ 255746 h 276225"/>
                <a:gd name="connsiteX7" fmla="*/ 187166 w 257175"/>
                <a:gd name="connsiteY7" fmla="*/ 199549 h 276225"/>
                <a:gd name="connsiteX8" fmla="*/ 211931 w 257175"/>
                <a:gd name="connsiteY8" fmla="*/ 155734 h 276225"/>
                <a:gd name="connsiteX9" fmla="*/ 230029 w 257175"/>
                <a:gd name="connsiteY9" fmla="*/ 108109 h 276225"/>
                <a:gd name="connsiteX10" fmla="*/ 252889 w 257175"/>
                <a:gd name="connsiteY10" fmla="*/ 7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52889" y="7144"/>
                  </a:moveTo>
                  <a:cubicBezTo>
                    <a:pt x="251936" y="41434"/>
                    <a:pt x="249079" y="76676"/>
                    <a:pt x="240506" y="110966"/>
                  </a:cubicBezTo>
                  <a:cubicBezTo>
                    <a:pt x="232886" y="145256"/>
                    <a:pt x="219551" y="178594"/>
                    <a:pt x="198596" y="208121"/>
                  </a:cubicBezTo>
                  <a:cubicBezTo>
                    <a:pt x="188119" y="222409"/>
                    <a:pt x="174784" y="235744"/>
                    <a:pt x="160496" y="246221"/>
                  </a:cubicBezTo>
                  <a:cubicBezTo>
                    <a:pt x="145256" y="256699"/>
                    <a:pt x="129064" y="264319"/>
                    <a:pt x="110966" y="267176"/>
                  </a:cubicBezTo>
                  <a:cubicBezTo>
                    <a:pt x="75724" y="274796"/>
                    <a:pt x="39529" y="270034"/>
                    <a:pt x="7144" y="259556"/>
                  </a:cubicBezTo>
                  <a:cubicBezTo>
                    <a:pt x="41434" y="264319"/>
                    <a:pt x="75724" y="265271"/>
                    <a:pt x="108109" y="255746"/>
                  </a:cubicBezTo>
                  <a:cubicBezTo>
                    <a:pt x="140494" y="246221"/>
                    <a:pt x="168116" y="226219"/>
                    <a:pt x="187166" y="199549"/>
                  </a:cubicBezTo>
                  <a:cubicBezTo>
                    <a:pt x="196691" y="186214"/>
                    <a:pt x="205264" y="171926"/>
                    <a:pt x="211931" y="155734"/>
                  </a:cubicBezTo>
                  <a:cubicBezTo>
                    <a:pt x="218599" y="140494"/>
                    <a:pt x="224314" y="124301"/>
                    <a:pt x="230029" y="108109"/>
                  </a:cubicBezTo>
                  <a:cubicBezTo>
                    <a:pt x="239554" y="75724"/>
                    <a:pt x="246221" y="41434"/>
                    <a:pt x="252889" y="7144"/>
                  </a:cubicBezTo>
                  <a:close/>
                </a:path>
              </a:pathLst>
            </a:custGeom>
            <a:solidFill>
              <a:srgbClr val="CCD9E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3" name="Freeform: Shape 182">
              <a:extLst>
                <a:ext uri="{FF2B5EF4-FFF2-40B4-BE49-F238E27FC236}">
                  <a16:creationId xmlns:a16="http://schemas.microsoft.com/office/drawing/2014/main" id="{9FDF51E1-1B88-4AF1-941C-5627558DC532}"/>
                </a:ext>
              </a:extLst>
            </p:cNvPr>
            <p:cNvSpPr/>
            <p:nvPr/>
          </p:nvSpPr>
          <p:spPr>
            <a:xfrm>
              <a:off x="9568020" y="6956583"/>
              <a:ext cx="342900" cy="876300"/>
            </a:xfrm>
            <a:custGeom>
              <a:avLst/>
              <a:gdLst>
                <a:gd name="connsiteX0" fmla="*/ 318611 w 342900"/>
                <a:gd name="connsiteY0" fmla="*/ 488156 h 876300"/>
                <a:gd name="connsiteX1" fmla="*/ 212884 w 342900"/>
                <a:gd name="connsiteY1" fmla="*/ 872014 h 876300"/>
                <a:gd name="connsiteX2" fmla="*/ 212884 w 342900"/>
                <a:gd name="connsiteY2" fmla="*/ 872014 h 876300"/>
                <a:gd name="connsiteX3" fmla="*/ 7144 w 342900"/>
                <a:gd name="connsiteY3" fmla="*/ 36671 h 876300"/>
                <a:gd name="connsiteX4" fmla="*/ 307181 w 342900"/>
                <a:gd name="connsiteY4" fmla="*/ 7144 h 876300"/>
                <a:gd name="connsiteX5" fmla="*/ 313849 w 342900"/>
                <a:gd name="connsiteY5" fmla="*/ 28099 h 876300"/>
                <a:gd name="connsiteX6" fmla="*/ 318611 w 342900"/>
                <a:gd name="connsiteY6" fmla="*/ 488156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876300">
                  <a:moveTo>
                    <a:pt x="318611" y="488156"/>
                  </a:moveTo>
                  <a:cubicBezTo>
                    <a:pt x="303371" y="621506"/>
                    <a:pt x="250031" y="762476"/>
                    <a:pt x="212884" y="872014"/>
                  </a:cubicBezTo>
                  <a:cubicBezTo>
                    <a:pt x="212884" y="872014"/>
                    <a:pt x="212884" y="872014"/>
                    <a:pt x="212884" y="872014"/>
                  </a:cubicBezTo>
                  <a:cubicBezTo>
                    <a:pt x="57626" y="421481"/>
                    <a:pt x="7144" y="36671"/>
                    <a:pt x="7144" y="36671"/>
                  </a:cubicBezTo>
                  <a:lnTo>
                    <a:pt x="307181" y="7144"/>
                  </a:lnTo>
                  <a:cubicBezTo>
                    <a:pt x="310039" y="13811"/>
                    <a:pt x="311944" y="21431"/>
                    <a:pt x="313849" y="28099"/>
                  </a:cubicBezTo>
                  <a:cubicBezTo>
                    <a:pt x="350044" y="163354"/>
                    <a:pt x="341471" y="286226"/>
                    <a:pt x="318611" y="488156"/>
                  </a:cubicBezTo>
                  <a:close/>
                </a:path>
              </a:pathLst>
            </a:custGeom>
            <a:solidFill>
              <a:schemeClr val="accent1">
                <a:lumMod val="5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4" name="Freeform: Shape 183">
              <a:extLst>
                <a:ext uri="{FF2B5EF4-FFF2-40B4-BE49-F238E27FC236}">
                  <a16:creationId xmlns:a16="http://schemas.microsoft.com/office/drawing/2014/main" id="{E5B961C6-C4BB-4587-8591-B3029A765F78}"/>
                </a:ext>
              </a:extLst>
            </p:cNvPr>
            <p:cNvSpPr/>
            <p:nvPr/>
          </p:nvSpPr>
          <p:spPr>
            <a:xfrm>
              <a:off x="9270840" y="6839080"/>
              <a:ext cx="781050" cy="819150"/>
            </a:xfrm>
            <a:custGeom>
              <a:avLst/>
              <a:gdLst>
                <a:gd name="connsiteX0" fmla="*/ 300514 w 781050"/>
                <a:gd name="connsiteY0" fmla="*/ 162747 h 819150"/>
                <a:gd name="connsiteX1" fmla="*/ 484346 w 781050"/>
                <a:gd name="connsiteY1" fmla="*/ 590419 h 819150"/>
                <a:gd name="connsiteX2" fmla="*/ 7144 w 781050"/>
                <a:gd name="connsiteY2" fmla="*/ 539937 h 819150"/>
                <a:gd name="connsiteX3" fmla="*/ 7144 w 781050"/>
                <a:gd name="connsiteY3" fmla="*/ 619947 h 819150"/>
                <a:gd name="connsiteX4" fmla="*/ 733901 w 781050"/>
                <a:gd name="connsiteY4" fmla="*/ 814257 h 819150"/>
                <a:gd name="connsiteX5" fmla="*/ 779621 w 781050"/>
                <a:gd name="connsiteY5" fmla="*/ 765679 h 819150"/>
                <a:gd name="connsiteX6" fmla="*/ 559594 w 781050"/>
                <a:gd name="connsiteY6" fmla="*/ 47494 h 819150"/>
                <a:gd name="connsiteX7" fmla="*/ 532924 w 781050"/>
                <a:gd name="connsiteY7" fmla="*/ 28444 h 819150"/>
                <a:gd name="connsiteX8" fmla="*/ 300514 w 781050"/>
                <a:gd name="connsiteY8" fmla="*/ 142744 h 819150"/>
                <a:gd name="connsiteX9" fmla="*/ 300514 w 781050"/>
                <a:gd name="connsiteY9" fmla="*/ 162747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1050" h="819150">
                  <a:moveTo>
                    <a:pt x="300514" y="162747"/>
                  </a:moveTo>
                  <a:cubicBezTo>
                    <a:pt x="334804" y="338959"/>
                    <a:pt x="393859" y="484692"/>
                    <a:pt x="484346" y="590419"/>
                  </a:cubicBezTo>
                  <a:lnTo>
                    <a:pt x="7144" y="539937"/>
                  </a:lnTo>
                  <a:cubicBezTo>
                    <a:pt x="20479" y="568512"/>
                    <a:pt x="20479" y="595182"/>
                    <a:pt x="7144" y="619947"/>
                  </a:cubicBezTo>
                  <a:cubicBezTo>
                    <a:pt x="284321" y="733294"/>
                    <a:pt x="541496" y="819019"/>
                    <a:pt x="733901" y="814257"/>
                  </a:cubicBezTo>
                  <a:cubicBezTo>
                    <a:pt x="759619" y="813304"/>
                    <a:pt x="780574" y="792349"/>
                    <a:pt x="779621" y="765679"/>
                  </a:cubicBezTo>
                  <a:cubicBezTo>
                    <a:pt x="770096" y="491359"/>
                    <a:pt x="709136" y="244662"/>
                    <a:pt x="559594" y="47494"/>
                  </a:cubicBezTo>
                  <a:cubicBezTo>
                    <a:pt x="552926" y="38922"/>
                    <a:pt x="543401" y="32254"/>
                    <a:pt x="532924" y="28444"/>
                  </a:cubicBezTo>
                  <a:cubicBezTo>
                    <a:pt x="411004" y="-15371"/>
                    <a:pt x="322421" y="1774"/>
                    <a:pt x="300514" y="142744"/>
                  </a:cubicBezTo>
                  <a:cubicBezTo>
                    <a:pt x="299561" y="149412"/>
                    <a:pt x="299561" y="156079"/>
                    <a:pt x="300514" y="162747"/>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sp>
        <p:nvSpPr>
          <p:cNvPr id="228" name="Freeform: Shape 227">
            <a:extLst>
              <a:ext uri="{FF2B5EF4-FFF2-40B4-BE49-F238E27FC236}">
                <a16:creationId xmlns:a16="http://schemas.microsoft.com/office/drawing/2014/main" id="{65565897-5CB4-4157-951B-CFCA053B2F1F}"/>
              </a:ext>
            </a:extLst>
          </p:cNvPr>
          <p:cNvSpPr>
            <a:spLocks/>
          </p:cNvSpPr>
          <p:nvPr/>
        </p:nvSpPr>
        <p:spPr bwMode="auto">
          <a:xfrm>
            <a:off x="0" y="0"/>
            <a:ext cx="14557829" cy="1371600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557829" h="13716000">
                <a:moveTo>
                  <a:pt x="6290878" y="1974298"/>
                </a:moveTo>
                <a:cubicBezTo>
                  <a:pt x="5599663" y="1974298"/>
                  <a:pt x="4970550" y="2252582"/>
                  <a:pt x="4511539" y="2703779"/>
                </a:cubicBezTo>
                <a:cubicBezTo>
                  <a:pt x="4354936" y="2857781"/>
                  <a:pt x="4141632" y="2941536"/>
                  <a:pt x="3920226" y="2936133"/>
                </a:cubicBezTo>
                <a:cubicBezTo>
                  <a:pt x="3882426" y="2936133"/>
                  <a:pt x="3844625" y="2936133"/>
                  <a:pt x="3806824" y="2936133"/>
                </a:cubicBezTo>
                <a:cubicBezTo>
                  <a:pt x="2770002" y="2971256"/>
                  <a:pt x="1957284" y="3825019"/>
                  <a:pt x="1970784" y="4862503"/>
                </a:cubicBezTo>
                <a:cubicBezTo>
                  <a:pt x="1970784" y="5054329"/>
                  <a:pt x="2003185" y="5238050"/>
                  <a:pt x="2057186" y="5413666"/>
                </a:cubicBezTo>
                <a:cubicBezTo>
                  <a:pt x="2162488" y="5754091"/>
                  <a:pt x="2100387" y="6126937"/>
                  <a:pt x="1870882" y="6399817"/>
                </a:cubicBezTo>
                <a:cubicBezTo>
                  <a:pt x="1592776" y="6734838"/>
                  <a:pt x="1425372" y="7167123"/>
                  <a:pt x="1430772" y="7637233"/>
                </a:cubicBezTo>
                <a:cubicBezTo>
                  <a:pt x="1441573" y="8685524"/>
                  <a:pt x="2364993" y="8896262"/>
                  <a:pt x="3412616" y="8896262"/>
                </a:cubicBezTo>
                <a:cubicBezTo>
                  <a:pt x="3418016" y="8896262"/>
                  <a:pt x="3426116" y="8896262"/>
                  <a:pt x="3431516" y="8896262"/>
                </a:cubicBezTo>
                <a:cubicBezTo>
                  <a:pt x="3650221" y="8893561"/>
                  <a:pt x="3850025" y="9012440"/>
                  <a:pt x="3958028" y="9201564"/>
                </a:cubicBezTo>
                <a:cubicBezTo>
                  <a:pt x="4392737" y="9974274"/>
                  <a:pt x="4422437" y="10463296"/>
                  <a:pt x="5318857" y="10774001"/>
                </a:cubicBezTo>
                <a:cubicBezTo>
                  <a:pt x="6379980" y="11144145"/>
                  <a:pt x="6925393" y="10452489"/>
                  <a:pt x="7200799" y="10147188"/>
                </a:cubicBezTo>
                <a:cubicBezTo>
                  <a:pt x="7649008" y="9650060"/>
                  <a:pt x="8248421" y="9709499"/>
                  <a:pt x="8793832" y="10041818"/>
                </a:cubicBezTo>
                <a:cubicBezTo>
                  <a:pt x="9088139" y="10220136"/>
                  <a:pt x="9350044" y="10665930"/>
                  <a:pt x="9933257" y="10892879"/>
                </a:cubicBezTo>
                <a:cubicBezTo>
                  <a:pt x="11177984" y="11379200"/>
                  <a:pt x="12652216" y="10663228"/>
                  <a:pt x="13027525" y="9450128"/>
                </a:cubicBezTo>
                <a:cubicBezTo>
                  <a:pt x="13097726" y="9225880"/>
                  <a:pt x="12957323" y="8364012"/>
                  <a:pt x="13103126" y="8180291"/>
                </a:cubicBezTo>
                <a:cubicBezTo>
                  <a:pt x="13502735" y="7672356"/>
                  <a:pt x="12549614" y="6713223"/>
                  <a:pt x="12549614" y="6016164"/>
                </a:cubicBezTo>
                <a:cubicBezTo>
                  <a:pt x="12549614" y="4373480"/>
                  <a:pt x="12144605" y="3870949"/>
                  <a:pt x="10767575" y="3360312"/>
                </a:cubicBezTo>
                <a:cubicBezTo>
                  <a:pt x="10724374" y="3344102"/>
                  <a:pt x="10678473" y="3360312"/>
                  <a:pt x="10632572" y="3363014"/>
                </a:cubicBezTo>
                <a:cubicBezTo>
                  <a:pt x="10486769" y="3368418"/>
                  <a:pt x="10346366" y="3314382"/>
                  <a:pt x="10243764" y="3209012"/>
                </a:cubicBezTo>
                <a:cubicBezTo>
                  <a:pt x="9903557" y="2865886"/>
                  <a:pt x="9431046" y="2655147"/>
                  <a:pt x="8907235" y="2655147"/>
                </a:cubicBezTo>
                <a:cubicBezTo>
                  <a:pt x="8764132" y="2655147"/>
                  <a:pt x="8623729" y="2671358"/>
                  <a:pt x="8488726" y="2701078"/>
                </a:cubicBezTo>
                <a:cubicBezTo>
                  <a:pt x="8286222" y="2747008"/>
                  <a:pt x="8075617" y="2695674"/>
                  <a:pt x="7916314" y="2563287"/>
                </a:cubicBezTo>
                <a:cubicBezTo>
                  <a:pt x="7476204" y="2195844"/>
                  <a:pt x="6909192" y="1974298"/>
                  <a:pt x="6290878" y="1974298"/>
                </a:cubicBezTo>
                <a:close/>
                <a:moveTo>
                  <a:pt x="0" y="0"/>
                </a:moveTo>
                <a:lnTo>
                  <a:pt x="14557829" y="0"/>
                </a:lnTo>
                <a:lnTo>
                  <a:pt x="14557829" y="13716000"/>
                </a:lnTo>
                <a:lnTo>
                  <a:pt x="0" y="1371600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74DB8AAA-3B5B-43BB-9A20-78368B3D985B}"/>
              </a:ext>
            </a:extLst>
          </p:cNvPr>
          <p:cNvGrpSpPr/>
          <p:nvPr/>
        </p:nvGrpSpPr>
        <p:grpSpPr>
          <a:xfrm>
            <a:off x="2352258" y="6066948"/>
            <a:ext cx="2395198" cy="3876066"/>
            <a:chOff x="5400220" y="6066948"/>
            <a:chExt cx="2395198" cy="3876066"/>
          </a:xfrm>
        </p:grpSpPr>
        <p:sp>
          <p:nvSpPr>
            <p:cNvPr id="185" name="Freeform: Shape 184">
              <a:extLst>
                <a:ext uri="{FF2B5EF4-FFF2-40B4-BE49-F238E27FC236}">
                  <a16:creationId xmlns:a16="http://schemas.microsoft.com/office/drawing/2014/main" id="{891D7E18-F14B-4843-8D57-D8F425FC7D6C}"/>
                </a:ext>
              </a:extLst>
            </p:cNvPr>
            <p:cNvSpPr/>
            <p:nvPr/>
          </p:nvSpPr>
          <p:spPr>
            <a:xfrm>
              <a:off x="7378270" y="7163078"/>
              <a:ext cx="152400" cy="123825"/>
            </a:xfrm>
            <a:custGeom>
              <a:avLst/>
              <a:gdLst>
                <a:gd name="connsiteX0" fmla="*/ 36004 w 152400"/>
                <a:gd name="connsiteY0" fmla="*/ 122883 h 123825"/>
                <a:gd name="connsiteX1" fmla="*/ 9128 w 152400"/>
                <a:gd name="connsiteY1" fmla="*/ 47522 h 123825"/>
                <a:gd name="connsiteX2" fmla="*/ 116787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7"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6" name="Freeform: Shape 185">
              <a:extLst>
                <a:ext uri="{FF2B5EF4-FFF2-40B4-BE49-F238E27FC236}">
                  <a16:creationId xmlns:a16="http://schemas.microsoft.com/office/drawing/2014/main" id="{A4CB0C35-4DD2-4F4F-AD0D-1D1D1BE7129B}"/>
                </a:ext>
              </a:extLst>
            </p:cNvPr>
            <p:cNvSpPr/>
            <p:nvPr/>
          </p:nvSpPr>
          <p:spPr>
            <a:xfrm>
              <a:off x="6357448" y="6697741"/>
              <a:ext cx="561975" cy="781050"/>
            </a:xfrm>
            <a:custGeom>
              <a:avLst/>
              <a:gdLst>
                <a:gd name="connsiteX0" fmla="*/ 547859 w 561975"/>
                <a:gd name="connsiteY0" fmla="*/ 672703 h 781050"/>
                <a:gd name="connsiteX1" fmla="*/ 343072 w 561975"/>
                <a:gd name="connsiteY1" fmla="*/ 781288 h 781050"/>
                <a:gd name="connsiteX2" fmla="*/ 16364 w 561975"/>
                <a:gd name="connsiteY2" fmla="*/ 178356 h 781050"/>
                <a:gd name="connsiteX3" fmla="*/ 121139 w 561975"/>
                <a:gd name="connsiteY3" fmla="*/ 7858 h 781050"/>
                <a:gd name="connsiteX4" fmla="*/ 157334 w 561975"/>
                <a:gd name="connsiteY4" fmla="*/ 7858 h 781050"/>
                <a:gd name="connsiteX5" fmla="*/ 225914 w 561975"/>
                <a:gd name="connsiteY5" fmla="*/ 35481 h 781050"/>
                <a:gd name="connsiteX6" fmla="*/ 547859 w 561975"/>
                <a:gd name="connsiteY6" fmla="*/ 672703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781050">
                  <a:moveTo>
                    <a:pt x="547859" y="672703"/>
                  </a:moveTo>
                  <a:cubicBezTo>
                    <a:pt x="505949" y="726043"/>
                    <a:pt x="450704" y="769858"/>
                    <a:pt x="343072" y="781288"/>
                  </a:cubicBezTo>
                  <a:cubicBezTo>
                    <a:pt x="224961" y="658416"/>
                    <a:pt x="119234" y="433626"/>
                    <a:pt x="16364" y="178356"/>
                  </a:cubicBezTo>
                  <a:cubicBezTo>
                    <a:pt x="-15069" y="101203"/>
                    <a:pt x="37319" y="13573"/>
                    <a:pt x="121139" y="7858"/>
                  </a:cubicBezTo>
                  <a:cubicBezTo>
                    <a:pt x="132569" y="6906"/>
                    <a:pt x="143999" y="6906"/>
                    <a:pt x="157334" y="7858"/>
                  </a:cubicBezTo>
                  <a:cubicBezTo>
                    <a:pt x="182099" y="9763"/>
                    <a:pt x="206864" y="19288"/>
                    <a:pt x="225914" y="35481"/>
                  </a:cubicBezTo>
                  <a:cubicBezTo>
                    <a:pt x="525951" y="282178"/>
                    <a:pt x="601199" y="488871"/>
                    <a:pt x="547859" y="67270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7" name="Freeform: Shape 186">
              <a:extLst>
                <a:ext uri="{FF2B5EF4-FFF2-40B4-BE49-F238E27FC236}">
                  <a16:creationId xmlns:a16="http://schemas.microsoft.com/office/drawing/2014/main" id="{4E2D04FA-0AA6-4D0A-9477-50BD93E114BF}"/>
                </a:ext>
              </a:extLst>
            </p:cNvPr>
            <p:cNvSpPr/>
            <p:nvPr/>
          </p:nvSpPr>
          <p:spPr>
            <a:xfrm>
              <a:off x="6612413" y="7112175"/>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1009"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8" name="Freeform: Shape 187">
              <a:extLst>
                <a:ext uri="{FF2B5EF4-FFF2-40B4-BE49-F238E27FC236}">
                  <a16:creationId xmlns:a16="http://schemas.microsoft.com/office/drawing/2014/main" id="{9916F99F-8B24-449C-B0DE-A3168D949C1A}"/>
                </a:ext>
              </a:extLst>
            </p:cNvPr>
            <p:cNvSpPr/>
            <p:nvPr/>
          </p:nvSpPr>
          <p:spPr>
            <a:xfrm>
              <a:off x="7472271" y="7074672"/>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3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3" y="30025"/>
                  </a:lnTo>
                  <a:cubicBezTo>
                    <a:pt x="130265"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89" name="Freeform: Shape 188">
              <a:extLst>
                <a:ext uri="{FF2B5EF4-FFF2-40B4-BE49-F238E27FC236}">
                  <a16:creationId xmlns:a16="http://schemas.microsoft.com/office/drawing/2014/main" id="{8043D088-ACE5-4985-B615-45F2D75B3DB0}"/>
                </a:ext>
              </a:extLst>
            </p:cNvPr>
            <p:cNvSpPr/>
            <p:nvPr/>
          </p:nvSpPr>
          <p:spPr>
            <a:xfrm>
              <a:off x="7484903" y="7042045"/>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0" name="Freeform: Shape 189">
              <a:extLst>
                <a:ext uri="{FF2B5EF4-FFF2-40B4-BE49-F238E27FC236}">
                  <a16:creationId xmlns:a16="http://schemas.microsoft.com/office/drawing/2014/main" id="{3F47ABBC-870F-4880-9C77-713D26191E9F}"/>
                </a:ext>
              </a:extLst>
            </p:cNvPr>
            <p:cNvSpPr/>
            <p:nvPr/>
          </p:nvSpPr>
          <p:spPr>
            <a:xfrm>
              <a:off x="5467268" y="9363302"/>
              <a:ext cx="238125" cy="266700"/>
            </a:xfrm>
            <a:custGeom>
              <a:avLst/>
              <a:gdLst>
                <a:gd name="connsiteX0" fmla="*/ 191296 w 238125"/>
                <a:gd name="connsiteY0" fmla="*/ 10065 h 266700"/>
                <a:gd name="connsiteX1" fmla="*/ 236538 w 238125"/>
                <a:gd name="connsiteY1" fmla="*/ 48025 h 266700"/>
                <a:gd name="connsiteX2" fmla="*/ 55307 w 238125"/>
                <a:gd name="connsiteY2" fmla="*/ 264019 h 266700"/>
                <a:gd name="connsiteX3" fmla="*/ 10065 w 238125"/>
                <a:gd name="connsiteY3" fmla="*/ 226059 h 266700"/>
              </a:gdLst>
              <a:ahLst/>
              <a:cxnLst>
                <a:cxn ang="0">
                  <a:pos x="connsiteX0" y="connsiteY0"/>
                </a:cxn>
                <a:cxn ang="0">
                  <a:pos x="connsiteX1" y="connsiteY1"/>
                </a:cxn>
                <a:cxn ang="0">
                  <a:pos x="connsiteX2" y="connsiteY2"/>
                </a:cxn>
                <a:cxn ang="0">
                  <a:pos x="connsiteX3" y="connsiteY3"/>
                </a:cxn>
              </a:cxnLst>
              <a:rect l="l" t="t" r="r" b="b"/>
              <a:pathLst>
                <a:path w="238125" h="266700">
                  <a:moveTo>
                    <a:pt x="191296" y="10065"/>
                  </a:moveTo>
                  <a:lnTo>
                    <a:pt x="236538" y="48025"/>
                  </a:lnTo>
                  <a:lnTo>
                    <a:pt x="55307" y="264019"/>
                  </a:lnTo>
                  <a:lnTo>
                    <a:pt x="10065" y="226059"/>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1" name="Freeform: Shape 190">
              <a:extLst>
                <a:ext uri="{FF2B5EF4-FFF2-40B4-BE49-F238E27FC236}">
                  <a16:creationId xmlns:a16="http://schemas.microsoft.com/office/drawing/2014/main" id="{2ECA95F3-5EDF-49E8-96E4-D59F3942A4C3}"/>
                </a:ext>
              </a:extLst>
            </p:cNvPr>
            <p:cNvSpPr/>
            <p:nvPr/>
          </p:nvSpPr>
          <p:spPr>
            <a:xfrm>
              <a:off x="5400220" y="9540765"/>
              <a:ext cx="257175" cy="295275"/>
            </a:xfrm>
            <a:custGeom>
              <a:avLst/>
              <a:gdLst>
                <a:gd name="connsiteX0" fmla="*/ 202066 w 257175"/>
                <a:gd name="connsiteY0" fmla="*/ 278558 h 295275"/>
                <a:gd name="connsiteX1" fmla="*/ 38236 w 257175"/>
                <a:gd name="connsiteY1" fmla="*/ 129967 h 295275"/>
                <a:gd name="connsiteX2" fmla="*/ 33474 w 257175"/>
                <a:gd name="connsiteY2" fmla="*/ 126158 h 295275"/>
                <a:gd name="connsiteX3" fmla="*/ 24901 w 257175"/>
                <a:gd name="connsiteY3" fmla="*/ 118537 h 295275"/>
                <a:gd name="connsiteX4" fmla="*/ 22996 w 257175"/>
                <a:gd name="connsiteY4" fmla="*/ 38528 h 295275"/>
                <a:gd name="connsiteX5" fmla="*/ 44904 w 257175"/>
                <a:gd name="connsiteY5" fmla="*/ 15667 h 295275"/>
                <a:gd name="connsiteX6" fmla="*/ 87766 w 257175"/>
                <a:gd name="connsiteY6" fmla="*/ 20430 h 295275"/>
                <a:gd name="connsiteX7" fmla="*/ 162061 w 257175"/>
                <a:gd name="connsiteY7" fmla="*/ 76628 h 295275"/>
                <a:gd name="connsiteX8" fmla="*/ 178254 w 257175"/>
                <a:gd name="connsiteY8" fmla="*/ 105203 h 295275"/>
                <a:gd name="connsiteX9" fmla="*/ 247786 w 257175"/>
                <a:gd name="connsiteY9" fmla="*/ 240458 h 295275"/>
                <a:gd name="connsiteX10" fmla="*/ 254454 w 257175"/>
                <a:gd name="connsiteY10" fmla="*/ 263317 h 295275"/>
                <a:gd name="connsiteX11" fmla="*/ 251596 w 257175"/>
                <a:gd name="connsiteY11" fmla="*/ 274747 h 295275"/>
                <a:gd name="connsiteX12" fmla="*/ 202066 w 257175"/>
                <a:gd name="connsiteY12" fmla="*/ 27855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175" h="295275">
                  <a:moveTo>
                    <a:pt x="202066" y="278558"/>
                  </a:moveTo>
                  <a:cubicBezTo>
                    <a:pt x="164919" y="217597"/>
                    <a:pt x="107769" y="169020"/>
                    <a:pt x="38236" y="129967"/>
                  </a:cubicBezTo>
                  <a:cubicBezTo>
                    <a:pt x="36331" y="129015"/>
                    <a:pt x="34426" y="128062"/>
                    <a:pt x="33474" y="126158"/>
                  </a:cubicBezTo>
                  <a:lnTo>
                    <a:pt x="24901" y="118537"/>
                  </a:lnTo>
                  <a:cubicBezTo>
                    <a:pt x="2041" y="96630"/>
                    <a:pt x="1089" y="61387"/>
                    <a:pt x="22996" y="38528"/>
                  </a:cubicBezTo>
                  <a:lnTo>
                    <a:pt x="44904" y="15667"/>
                  </a:lnTo>
                  <a:cubicBezTo>
                    <a:pt x="57286" y="2333"/>
                    <a:pt x="79194" y="5190"/>
                    <a:pt x="87766" y="20430"/>
                  </a:cubicBezTo>
                  <a:cubicBezTo>
                    <a:pt x="102054" y="44242"/>
                    <a:pt x="127771" y="63292"/>
                    <a:pt x="162061" y="76628"/>
                  </a:cubicBezTo>
                  <a:cubicBezTo>
                    <a:pt x="173491" y="81390"/>
                    <a:pt x="180159" y="92820"/>
                    <a:pt x="178254" y="105203"/>
                  </a:cubicBezTo>
                  <a:cubicBezTo>
                    <a:pt x="172539" y="150922"/>
                    <a:pt x="205876" y="195690"/>
                    <a:pt x="247786" y="240458"/>
                  </a:cubicBezTo>
                  <a:cubicBezTo>
                    <a:pt x="253501" y="246172"/>
                    <a:pt x="256359" y="255697"/>
                    <a:pt x="254454" y="263317"/>
                  </a:cubicBezTo>
                  <a:cubicBezTo>
                    <a:pt x="253501" y="268080"/>
                    <a:pt x="252549" y="271890"/>
                    <a:pt x="251596" y="274747"/>
                  </a:cubicBezTo>
                  <a:cubicBezTo>
                    <a:pt x="242071" y="295703"/>
                    <a:pt x="213496" y="297608"/>
                    <a:pt x="202066" y="278558"/>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2" name="Freeform: Shape 191">
              <a:extLst>
                <a:ext uri="{FF2B5EF4-FFF2-40B4-BE49-F238E27FC236}">
                  <a16:creationId xmlns:a16="http://schemas.microsoft.com/office/drawing/2014/main" id="{BFE83D86-5EBD-41E1-8568-033911BB0296}"/>
                </a:ext>
              </a:extLst>
            </p:cNvPr>
            <p:cNvSpPr/>
            <p:nvPr/>
          </p:nvSpPr>
          <p:spPr>
            <a:xfrm>
              <a:off x="6620505" y="9538846"/>
              <a:ext cx="85725" cy="295275"/>
            </a:xfrm>
            <a:custGeom>
              <a:avLst/>
              <a:gdLst>
                <a:gd name="connsiteX0" fmla="*/ 25012 w 85725"/>
                <a:gd name="connsiteY0" fmla="*/ 7572 h 295275"/>
                <a:gd name="connsiteX1" fmla="*/ 83955 w 85725"/>
                <a:gd name="connsiteY1" fmla="*/ 11225 h 295275"/>
                <a:gd name="connsiteX2" fmla="*/ 66515 w 85725"/>
                <a:gd name="connsiteY2" fmla="*/ 292629 h 295275"/>
                <a:gd name="connsiteX3" fmla="*/ 7572 w 85725"/>
                <a:gd name="connsiteY3" fmla="*/ 288976 h 295275"/>
              </a:gdLst>
              <a:ahLst/>
              <a:cxnLst>
                <a:cxn ang="0">
                  <a:pos x="connsiteX0" y="connsiteY0"/>
                </a:cxn>
                <a:cxn ang="0">
                  <a:pos x="connsiteX1" y="connsiteY1"/>
                </a:cxn>
                <a:cxn ang="0">
                  <a:pos x="connsiteX2" y="connsiteY2"/>
                </a:cxn>
                <a:cxn ang="0">
                  <a:pos x="connsiteX3" y="connsiteY3"/>
                </a:cxn>
              </a:cxnLst>
              <a:rect l="l" t="t" r="r" b="b"/>
              <a:pathLst>
                <a:path w="85725" h="295275">
                  <a:moveTo>
                    <a:pt x="25012" y="7572"/>
                  </a:moveTo>
                  <a:lnTo>
                    <a:pt x="83955" y="11225"/>
                  </a:lnTo>
                  <a:lnTo>
                    <a:pt x="66515" y="292629"/>
                  </a:lnTo>
                  <a:lnTo>
                    <a:pt x="7572" y="288976"/>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3" name="Freeform: Shape 192">
              <a:extLst>
                <a:ext uri="{FF2B5EF4-FFF2-40B4-BE49-F238E27FC236}">
                  <a16:creationId xmlns:a16="http://schemas.microsoft.com/office/drawing/2014/main" id="{BB66444B-37A5-4F27-A966-0A385EE1ED24}"/>
                </a:ext>
              </a:extLst>
            </p:cNvPr>
            <p:cNvSpPr/>
            <p:nvPr/>
          </p:nvSpPr>
          <p:spPr>
            <a:xfrm>
              <a:off x="6569120" y="9790614"/>
              <a:ext cx="333375" cy="152400"/>
            </a:xfrm>
            <a:custGeom>
              <a:avLst/>
              <a:gdLst>
                <a:gd name="connsiteX0" fmla="*/ 295229 w 333375"/>
                <a:gd name="connsiteY0" fmla="*/ 148723 h 152400"/>
                <a:gd name="connsiteX1" fmla="*/ 75201 w 333375"/>
                <a:gd name="connsiteY1" fmla="*/ 126816 h 152400"/>
                <a:gd name="connsiteX2" fmla="*/ 68534 w 333375"/>
                <a:gd name="connsiteY2" fmla="*/ 126816 h 152400"/>
                <a:gd name="connsiteX3" fmla="*/ 57104 w 333375"/>
                <a:gd name="connsiteY3" fmla="*/ 125863 h 152400"/>
                <a:gd name="connsiteX4" fmla="*/ 7574 w 333375"/>
                <a:gd name="connsiteY4" fmla="*/ 62046 h 152400"/>
                <a:gd name="connsiteX5" fmla="*/ 11384 w 333375"/>
                <a:gd name="connsiteY5" fmla="*/ 30613 h 152400"/>
                <a:gd name="connsiteX6" fmla="*/ 49484 w 333375"/>
                <a:gd name="connsiteY6" fmla="*/ 9658 h 152400"/>
                <a:gd name="connsiteX7" fmla="*/ 142829 w 333375"/>
                <a:gd name="connsiteY7" fmla="*/ 11563 h 152400"/>
                <a:gd name="connsiteX8" fmla="*/ 172356 w 333375"/>
                <a:gd name="connsiteY8" fmla="*/ 24898 h 152400"/>
                <a:gd name="connsiteX9" fmla="*/ 308564 w 333375"/>
                <a:gd name="connsiteY9" fmla="*/ 92525 h 152400"/>
                <a:gd name="connsiteX10" fmla="*/ 327614 w 333375"/>
                <a:gd name="connsiteY10" fmla="*/ 106813 h 152400"/>
                <a:gd name="connsiteX11" fmla="*/ 331424 w 333375"/>
                <a:gd name="connsiteY11" fmla="*/ 118243 h 152400"/>
                <a:gd name="connsiteX12" fmla="*/ 295229 w 333375"/>
                <a:gd name="connsiteY12" fmla="*/ 148723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375" h="152400">
                  <a:moveTo>
                    <a:pt x="295229" y="148723"/>
                  </a:moveTo>
                  <a:cubicBezTo>
                    <a:pt x="228554" y="122053"/>
                    <a:pt x="154259" y="117291"/>
                    <a:pt x="75201" y="126816"/>
                  </a:cubicBezTo>
                  <a:cubicBezTo>
                    <a:pt x="73296" y="126816"/>
                    <a:pt x="71391" y="126816"/>
                    <a:pt x="68534" y="126816"/>
                  </a:cubicBezTo>
                  <a:lnTo>
                    <a:pt x="57104" y="125863"/>
                  </a:lnTo>
                  <a:cubicBezTo>
                    <a:pt x="25671" y="122053"/>
                    <a:pt x="3764" y="93478"/>
                    <a:pt x="7574" y="62046"/>
                  </a:cubicBezTo>
                  <a:lnTo>
                    <a:pt x="11384" y="30613"/>
                  </a:lnTo>
                  <a:cubicBezTo>
                    <a:pt x="13289" y="12516"/>
                    <a:pt x="32339" y="2038"/>
                    <a:pt x="49484" y="9658"/>
                  </a:cubicBezTo>
                  <a:cubicBezTo>
                    <a:pt x="75201" y="20136"/>
                    <a:pt x="106634" y="20136"/>
                    <a:pt x="142829" y="11563"/>
                  </a:cubicBezTo>
                  <a:cubicBezTo>
                    <a:pt x="155211" y="8705"/>
                    <a:pt x="166641" y="14421"/>
                    <a:pt x="172356" y="24898"/>
                  </a:cubicBezTo>
                  <a:cubicBezTo>
                    <a:pt x="194264" y="64903"/>
                    <a:pt x="248556" y="81096"/>
                    <a:pt x="308564" y="92525"/>
                  </a:cubicBezTo>
                  <a:cubicBezTo>
                    <a:pt x="317136" y="94430"/>
                    <a:pt x="323804" y="99193"/>
                    <a:pt x="327614" y="106813"/>
                  </a:cubicBezTo>
                  <a:cubicBezTo>
                    <a:pt x="329519" y="110623"/>
                    <a:pt x="330471" y="114433"/>
                    <a:pt x="331424" y="118243"/>
                  </a:cubicBezTo>
                  <a:cubicBezTo>
                    <a:pt x="338091" y="139198"/>
                    <a:pt x="316184" y="157296"/>
                    <a:pt x="295229" y="148723"/>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4" name="Freeform: Shape 193">
              <a:extLst>
                <a:ext uri="{FF2B5EF4-FFF2-40B4-BE49-F238E27FC236}">
                  <a16:creationId xmlns:a16="http://schemas.microsoft.com/office/drawing/2014/main" id="{3D98C5EA-B194-4FAE-8ACF-9CBEFADD5E5F}"/>
                </a:ext>
              </a:extLst>
            </p:cNvPr>
            <p:cNvSpPr/>
            <p:nvPr/>
          </p:nvSpPr>
          <p:spPr>
            <a:xfrm>
              <a:off x="6017962" y="7523321"/>
              <a:ext cx="790575" cy="1209675"/>
            </a:xfrm>
            <a:custGeom>
              <a:avLst/>
              <a:gdLst>
                <a:gd name="connsiteX0" fmla="*/ 42477 w 790575"/>
                <a:gd name="connsiteY0" fmla="*/ 1123474 h 1209675"/>
                <a:gd name="connsiteX1" fmla="*/ 345373 w 790575"/>
                <a:gd name="connsiteY1" fmla="*/ 1211104 h 1209675"/>
                <a:gd name="connsiteX2" fmla="*/ 788285 w 790575"/>
                <a:gd name="connsiteY2" fmla="*/ 356711 h 1209675"/>
                <a:gd name="connsiteX3" fmla="*/ 180590 w 790575"/>
                <a:gd name="connsiteY3" fmla="*/ 7144 h 1209675"/>
                <a:gd name="connsiteX4" fmla="*/ 42477 w 790575"/>
                <a:gd name="connsiteY4" fmla="*/ 1123474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75" h="1209675">
                  <a:moveTo>
                    <a:pt x="42477" y="1123474"/>
                  </a:moveTo>
                  <a:lnTo>
                    <a:pt x="345373" y="1211104"/>
                  </a:lnTo>
                  <a:cubicBezTo>
                    <a:pt x="534920" y="994886"/>
                    <a:pt x="788285" y="708184"/>
                    <a:pt x="788285" y="356711"/>
                  </a:cubicBezTo>
                  <a:lnTo>
                    <a:pt x="180590" y="7144"/>
                  </a:lnTo>
                  <a:cubicBezTo>
                    <a:pt x="-54677" y="414814"/>
                    <a:pt x="5330" y="835818"/>
                    <a:pt x="42477" y="112347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5" name="Freeform: Shape 194">
              <a:extLst>
                <a:ext uri="{FF2B5EF4-FFF2-40B4-BE49-F238E27FC236}">
                  <a16:creationId xmlns:a16="http://schemas.microsoft.com/office/drawing/2014/main" id="{2D2335DA-08B2-471D-A56F-D8ADE340EB23}"/>
                </a:ext>
              </a:extLst>
            </p:cNvPr>
            <p:cNvSpPr/>
            <p:nvPr/>
          </p:nvSpPr>
          <p:spPr>
            <a:xfrm>
              <a:off x="5526563" y="8595836"/>
              <a:ext cx="838200" cy="952500"/>
            </a:xfrm>
            <a:custGeom>
              <a:avLst/>
              <a:gdLst>
                <a:gd name="connsiteX0" fmla="*/ 7144 w 838200"/>
                <a:gd name="connsiteY0" fmla="*/ 871061 h 952500"/>
                <a:gd name="connsiteX1" fmla="*/ 91916 w 838200"/>
                <a:gd name="connsiteY1" fmla="*/ 951071 h 952500"/>
                <a:gd name="connsiteX2" fmla="*/ 837724 w 838200"/>
                <a:gd name="connsiteY2" fmla="*/ 139541 h 952500"/>
                <a:gd name="connsiteX3" fmla="*/ 551021 w 838200"/>
                <a:gd name="connsiteY3" fmla="*/ 7144 h 952500"/>
                <a:gd name="connsiteX4" fmla="*/ 7144 w 838200"/>
                <a:gd name="connsiteY4" fmla="*/ 871061 h 95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00" h="952500">
                  <a:moveTo>
                    <a:pt x="7144" y="871061"/>
                  </a:moveTo>
                  <a:lnTo>
                    <a:pt x="91916" y="951071"/>
                  </a:lnTo>
                  <a:lnTo>
                    <a:pt x="837724" y="139541"/>
                  </a:lnTo>
                  <a:lnTo>
                    <a:pt x="551021" y="7144"/>
                  </a:lnTo>
                  <a:cubicBezTo>
                    <a:pt x="411956" y="26194"/>
                    <a:pt x="226219" y="448151"/>
                    <a:pt x="7144" y="871061"/>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6" name="Freeform: Shape 195">
              <a:extLst>
                <a:ext uri="{FF2B5EF4-FFF2-40B4-BE49-F238E27FC236}">
                  <a16:creationId xmlns:a16="http://schemas.microsoft.com/office/drawing/2014/main" id="{14A62881-0A7B-421C-8211-72E7D57F9FDD}"/>
                </a:ext>
              </a:extLst>
            </p:cNvPr>
            <p:cNvSpPr/>
            <p:nvPr/>
          </p:nvSpPr>
          <p:spPr>
            <a:xfrm>
              <a:off x="6065667" y="7707153"/>
              <a:ext cx="819150" cy="1047750"/>
            </a:xfrm>
            <a:custGeom>
              <a:avLst/>
              <a:gdLst>
                <a:gd name="connsiteX0" fmla="*/ 442447 w 819150"/>
                <a:gd name="connsiteY0" fmla="*/ 1042511 h 1047750"/>
                <a:gd name="connsiteX1" fmla="*/ 749152 w 819150"/>
                <a:gd name="connsiteY1" fmla="*/ 968216 h 1047750"/>
                <a:gd name="connsiteX2" fmla="*/ 707242 w 819150"/>
                <a:gd name="connsiteY2" fmla="*/ 7144 h 1047750"/>
                <a:gd name="connsiteX3" fmla="*/ 7154 w 819150"/>
                <a:gd name="connsiteY3" fmla="*/ 7144 h 1047750"/>
                <a:gd name="connsiteX4" fmla="*/ 442447 w 819150"/>
                <a:gd name="connsiteY4" fmla="*/ 1042511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1047750">
                  <a:moveTo>
                    <a:pt x="442447" y="1042511"/>
                  </a:moveTo>
                  <a:lnTo>
                    <a:pt x="749152" y="968216"/>
                  </a:lnTo>
                  <a:cubicBezTo>
                    <a:pt x="806302" y="686276"/>
                    <a:pt x="882502" y="310991"/>
                    <a:pt x="707242" y="7144"/>
                  </a:cubicBezTo>
                  <a:lnTo>
                    <a:pt x="7154" y="7144"/>
                  </a:lnTo>
                  <a:cubicBezTo>
                    <a:pt x="5249" y="476726"/>
                    <a:pt x="267187" y="812007"/>
                    <a:pt x="442447" y="1042511"/>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7" name="Freeform: Shape 196">
              <a:extLst>
                <a:ext uri="{FF2B5EF4-FFF2-40B4-BE49-F238E27FC236}">
                  <a16:creationId xmlns:a16="http://schemas.microsoft.com/office/drawing/2014/main" id="{0B0AC6AC-B43A-4A54-889D-7E6349EAF27D}"/>
                </a:ext>
              </a:extLst>
            </p:cNvPr>
            <p:cNvSpPr/>
            <p:nvPr/>
          </p:nvSpPr>
          <p:spPr>
            <a:xfrm>
              <a:off x="6464229" y="8664416"/>
              <a:ext cx="352425" cy="1038225"/>
            </a:xfrm>
            <a:custGeom>
              <a:avLst/>
              <a:gdLst>
                <a:gd name="connsiteX0" fmla="*/ 153423 w 352425"/>
                <a:gd name="connsiteY0" fmla="*/ 1025366 h 1038225"/>
                <a:gd name="connsiteX1" fmla="*/ 269628 w 352425"/>
                <a:gd name="connsiteY1" fmla="*/ 1035844 h 1038225"/>
                <a:gd name="connsiteX2" fmla="*/ 350590 w 352425"/>
                <a:gd name="connsiteY2" fmla="*/ 7144 h 1038225"/>
                <a:gd name="connsiteX3" fmla="*/ 43885 w 352425"/>
                <a:gd name="connsiteY3" fmla="*/ 81439 h 1038225"/>
                <a:gd name="connsiteX4" fmla="*/ 153423 w 352425"/>
                <a:gd name="connsiteY4" fmla="*/ 1025366 h 103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038225">
                  <a:moveTo>
                    <a:pt x="153423" y="1025366"/>
                  </a:moveTo>
                  <a:lnTo>
                    <a:pt x="269628" y="1035844"/>
                  </a:lnTo>
                  <a:lnTo>
                    <a:pt x="350590" y="7144"/>
                  </a:lnTo>
                  <a:lnTo>
                    <a:pt x="43885" y="81439"/>
                  </a:lnTo>
                  <a:cubicBezTo>
                    <a:pt x="-53270" y="181451"/>
                    <a:pt x="62935" y="556736"/>
                    <a:pt x="153423" y="102536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8" name="Freeform: Shape 197">
              <a:extLst>
                <a:ext uri="{FF2B5EF4-FFF2-40B4-BE49-F238E27FC236}">
                  <a16:creationId xmlns:a16="http://schemas.microsoft.com/office/drawing/2014/main" id="{3962082A-CA07-4CB4-AEEF-25FE9B46423B}"/>
                </a:ext>
              </a:extLst>
            </p:cNvPr>
            <p:cNvSpPr/>
            <p:nvPr/>
          </p:nvSpPr>
          <p:spPr>
            <a:xfrm>
              <a:off x="6060753" y="7264241"/>
              <a:ext cx="504825" cy="514350"/>
            </a:xfrm>
            <a:custGeom>
              <a:avLst/>
              <a:gdLst>
                <a:gd name="connsiteX0" fmla="*/ 505463 w 504825"/>
                <a:gd name="connsiteY0" fmla="*/ 505301 h 514350"/>
                <a:gd name="connsiteX1" fmla="*/ 12068 w 504825"/>
                <a:gd name="connsiteY1" fmla="*/ 450056 h 514350"/>
                <a:gd name="connsiteX2" fmla="*/ 15878 w 504825"/>
                <a:gd name="connsiteY2" fmla="*/ 7144 h 514350"/>
                <a:gd name="connsiteX3" fmla="*/ 505463 w 504825"/>
                <a:gd name="connsiteY3" fmla="*/ 505301 h 514350"/>
              </a:gdLst>
              <a:ahLst/>
              <a:cxnLst>
                <a:cxn ang="0">
                  <a:pos x="connsiteX0" y="connsiteY0"/>
                </a:cxn>
                <a:cxn ang="0">
                  <a:pos x="connsiteX1" y="connsiteY1"/>
                </a:cxn>
                <a:cxn ang="0">
                  <a:pos x="connsiteX2" y="connsiteY2"/>
                </a:cxn>
                <a:cxn ang="0">
                  <a:pos x="connsiteX3" y="connsiteY3"/>
                </a:cxn>
              </a:cxnLst>
              <a:rect l="l" t="t" r="r" b="b"/>
              <a:pathLst>
                <a:path w="504825" h="514350">
                  <a:moveTo>
                    <a:pt x="505463" y="505301"/>
                  </a:moveTo>
                  <a:cubicBezTo>
                    <a:pt x="343538" y="529114"/>
                    <a:pt x="179708" y="509111"/>
                    <a:pt x="12068" y="450056"/>
                  </a:cubicBezTo>
                  <a:cubicBezTo>
                    <a:pt x="5401" y="297656"/>
                    <a:pt x="4448" y="148114"/>
                    <a:pt x="15878" y="7144"/>
                  </a:cubicBezTo>
                  <a:cubicBezTo>
                    <a:pt x="73028" y="250984"/>
                    <a:pt x="262576" y="444341"/>
                    <a:pt x="505463" y="50530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199" name="Freeform: Shape 198">
              <a:extLst>
                <a:ext uri="{FF2B5EF4-FFF2-40B4-BE49-F238E27FC236}">
                  <a16:creationId xmlns:a16="http://schemas.microsoft.com/office/drawing/2014/main" id="{1F309199-8B97-4B34-BBA3-1459D6DF3BA0}"/>
                </a:ext>
              </a:extLst>
            </p:cNvPr>
            <p:cNvSpPr/>
            <p:nvPr/>
          </p:nvSpPr>
          <p:spPr>
            <a:xfrm>
              <a:off x="6069488" y="6592728"/>
              <a:ext cx="742950" cy="1181100"/>
            </a:xfrm>
            <a:custGeom>
              <a:avLst/>
              <a:gdLst>
                <a:gd name="connsiteX0" fmla="*/ 7144 w 742950"/>
                <a:gd name="connsiteY0" fmla="*/ 678656 h 1181100"/>
                <a:gd name="connsiteX1" fmla="*/ 230029 w 742950"/>
                <a:gd name="connsiteY1" fmla="*/ 12859 h 1181100"/>
                <a:gd name="connsiteX2" fmla="*/ 234791 w 742950"/>
                <a:gd name="connsiteY2" fmla="*/ 7144 h 1181100"/>
                <a:gd name="connsiteX3" fmla="*/ 393859 w 742950"/>
                <a:gd name="connsiteY3" fmla="*/ 7144 h 1181100"/>
                <a:gd name="connsiteX4" fmla="*/ 491966 w 742950"/>
                <a:gd name="connsiteY4" fmla="*/ 88106 h 1181100"/>
                <a:gd name="connsiteX5" fmla="*/ 704374 w 742950"/>
                <a:gd name="connsiteY5" fmla="*/ 1121569 h 1181100"/>
                <a:gd name="connsiteX6" fmla="*/ 496729 w 742950"/>
                <a:gd name="connsiteY6" fmla="*/ 1176814 h 1181100"/>
                <a:gd name="connsiteX7" fmla="*/ 7144 w 742950"/>
                <a:gd name="connsiteY7" fmla="*/ 678656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950" h="1181100">
                  <a:moveTo>
                    <a:pt x="7144" y="678656"/>
                  </a:moveTo>
                  <a:cubicBezTo>
                    <a:pt x="27146" y="419576"/>
                    <a:pt x="88106" y="188119"/>
                    <a:pt x="230029" y="12859"/>
                  </a:cubicBezTo>
                  <a:cubicBezTo>
                    <a:pt x="231934" y="10954"/>
                    <a:pt x="232886" y="9049"/>
                    <a:pt x="234791" y="7144"/>
                  </a:cubicBezTo>
                  <a:lnTo>
                    <a:pt x="393859" y="7144"/>
                  </a:lnTo>
                  <a:cubicBezTo>
                    <a:pt x="419576" y="33814"/>
                    <a:pt x="470059" y="60484"/>
                    <a:pt x="491966" y="88106"/>
                  </a:cubicBezTo>
                  <a:cubicBezTo>
                    <a:pt x="765334" y="422434"/>
                    <a:pt x="765334" y="771049"/>
                    <a:pt x="704374" y="1121569"/>
                  </a:cubicBezTo>
                  <a:cubicBezTo>
                    <a:pt x="635794" y="1148239"/>
                    <a:pt x="566261" y="1167289"/>
                    <a:pt x="496729" y="1176814"/>
                  </a:cubicBezTo>
                  <a:cubicBezTo>
                    <a:pt x="253841" y="1115854"/>
                    <a:pt x="64294" y="922496"/>
                    <a:pt x="7144" y="67865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0" name="Freeform: Shape 199">
              <a:extLst>
                <a:ext uri="{FF2B5EF4-FFF2-40B4-BE49-F238E27FC236}">
                  <a16:creationId xmlns:a16="http://schemas.microsoft.com/office/drawing/2014/main" id="{F1629BA3-5C1F-43E8-BFCA-77BFFB507971}"/>
                </a:ext>
              </a:extLst>
            </p:cNvPr>
            <p:cNvSpPr/>
            <p:nvPr/>
          </p:nvSpPr>
          <p:spPr>
            <a:xfrm>
              <a:off x="6297527" y="6335527"/>
              <a:ext cx="171450" cy="266700"/>
            </a:xfrm>
            <a:custGeom>
              <a:avLst/>
              <a:gdLst>
                <a:gd name="connsiteX0" fmla="*/ 166211 w 171450"/>
                <a:gd name="connsiteY0" fmla="*/ 264319 h 266700"/>
                <a:gd name="connsiteX1" fmla="*/ 7144 w 171450"/>
                <a:gd name="connsiteY1" fmla="*/ 264319 h 266700"/>
                <a:gd name="connsiteX2" fmla="*/ 7144 w 171450"/>
                <a:gd name="connsiteY2" fmla="*/ 7144 h 266700"/>
                <a:gd name="connsiteX3" fmla="*/ 166211 w 171450"/>
                <a:gd name="connsiteY3" fmla="*/ 7144 h 266700"/>
              </a:gdLst>
              <a:ahLst/>
              <a:cxnLst>
                <a:cxn ang="0">
                  <a:pos x="connsiteX0" y="connsiteY0"/>
                </a:cxn>
                <a:cxn ang="0">
                  <a:pos x="connsiteX1" y="connsiteY1"/>
                </a:cxn>
                <a:cxn ang="0">
                  <a:pos x="connsiteX2" y="connsiteY2"/>
                </a:cxn>
                <a:cxn ang="0">
                  <a:pos x="connsiteX3" y="connsiteY3"/>
                </a:cxn>
              </a:cxnLst>
              <a:rect l="l" t="t" r="r" b="b"/>
              <a:pathLst>
                <a:path w="171450" h="266700">
                  <a:moveTo>
                    <a:pt x="166211" y="264319"/>
                  </a:moveTo>
                  <a:lnTo>
                    <a:pt x="7144" y="264319"/>
                  </a:lnTo>
                  <a:lnTo>
                    <a:pt x="7144" y="7144"/>
                  </a:lnTo>
                  <a:lnTo>
                    <a:pt x="166211"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1" name="Freeform: Shape 200">
              <a:extLst>
                <a:ext uri="{FF2B5EF4-FFF2-40B4-BE49-F238E27FC236}">
                  <a16:creationId xmlns:a16="http://schemas.microsoft.com/office/drawing/2014/main" id="{C3571074-1E77-4DE1-BA8C-C54B46F335AE}"/>
                </a:ext>
              </a:extLst>
            </p:cNvPr>
            <p:cNvSpPr/>
            <p:nvPr/>
          </p:nvSpPr>
          <p:spPr>
            <a:xfrm>
              <a:off x="6287610" y="6180296"/>
              <a:ext cx="304800" cy="333375"/>
            </a:xfrm>
            <a:custGeom>
              <a:avLst/>
              <a:gdLst>
                <a:gd name="connsiteX0" fmla="*/ 7144 w 304800"/>
                <a:gd name="connsiteY0" fmla="*/ 49054 h 333375"/>
                <a:gd name="connsiteX1" fmla="*/ 29051 w 304800"/>
                <a:gd name="connsiteY1" fmla="*/ 177641 h 333375"/>
                <a:gd name="connsiteX2" fmla="*/ 93821 w 304800"/>
                <a:gd name="connsiteY2" fmla="*/ 190024 h 333375"/>
                <a:gd name="connsiteX3" fmla="*/ 95726 w 304800"/>
                <a:gd name="connsiteY3" fmla="*/ 190024 h 333375"/>
                <a:gd name="connsiteX4" fmla="*/ 108109 w 304800"/>
                <a:gd name="connsiteY4" fmla="*/ 251936 h 333375"/>
                <a:gd name="connsiteX5" fmla="*/ 146209 w 304800"/>
                <a:gd name="connsiteY5" fmla="*/ 292894 h 333375"/>
                <a:gd name="connsiteX6" fmla="*/ 277654 w 304800"/>
                <a:gd name="connsiteY6" fmla="*/ 330994 h 333375"/>
                <a:gd name="connsiteX7" fmla="*/ 303371 w 304800"/>
                <a:gd name="connsiteY7" fmla="*/ 303371 h 333375"/>
                <a:gd name="connsiteX8" fmla="*/ 299561 w 304800"/>
                <a:gd name="connsiteY8" fmla="*/ 292894 h 333375"/>
                <a:gd name="connsiteX9" fmla="*/ 292894 w 304800"/>
                <a:gd name="connsiteY9" fmla="*/ 271939 h 333375"/>
                <a:gd name="connsiteX10" fmla="*/ 283369 w 304800"/>
                <a:gd name="connsiteY10" fmla="*/ 238601 h 333375"/>
                <a:gd name="connsiteX11" fmla="*/ 280511 w 304800"/>
                <a:gd name="connsiteY11" fmla="*/ 227171 h 333375"/>
                <a:gd name="connsiteX12" fmla="*/ 278606 w 304800"/>
                <a:gd name="connsiteY12" fmla="*/ 219551 h 333375"/>
                <a:gd name="connsiteX13" fmla="*/ 277654 w 304800"/>
                <a:gd name="connsiteY13" fmla="*/ 215741 h 333375"/>
                <a:gd name="connsiteX14" fmla="*/ 246221 w 304800"/>
                <a:gd name="connsiteY14" fmla="*/ 7144 h 333375"/>
                <a:gd name="connsiteX15" fmla="*/ 7144 w 304800"/>
                <a:gd name="connsiteY15" fmla="*/ 4905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333375">
                  <a:moveTo>
                    <a:pt x="7144" y="49054"/>
                  </a:moveTo>
                  <a:lnTo>
                    <a:pt x="29051" y="177641"/>
                  </a:lnTo>
                  <a:cubicBezTo>
                    <a:pt x="48101" y="189071"/>
                    <a:pt x="70961" y="194786"/>
                    <a:pt x="93821" y="190024"/>
                  </a:cubicBezTo>
                  <a:cubicBezTo>
                    <a:pt x="94774" y="190024"/>
                    <a:pt x="95726" y="190024"/>
                    <a:pt x="95726" y="190024"/>
                  </a:cubicBezTo>
                  <a:lnTo>
                    <a:pt x="108109" y="251936"/>
                  </a:lnTo>
                  <a:cubicBezTo>
                    <a:pt x="111919" y="271939"/>
                    <a:pt x="127159" y="287179"/>
                    <a:pt x="146209" y="292894"/>
                  </a:cubicBezTo>
                  <a:lnTo>
                    <a:pt x="277654" y="330994"/>
                  </a:lnTo>
                  <a:cubicBezTo>
                    <a:pt x="294799" y="335756"/>
                    <a:pt x="310039" y="319564"/>
                    <a:pt x="303371" y="303371"/>
                  </a:cubicBezTo>
                  <a:cubicBezTo>
                    <a:pt x="302419" y="299561"/>
                    <a:pt x="300514" y="296704"/>
                    <a:pt x="299561" y="292894"/>
                  </a:cubicBezTo>
                  <a:cubicBezTo>
                    <a:pt x="296704" y="286226"/>
                    <a:pt x="294799" y="279559"/>
                    <a:pt x="292894" y="271939"/>
                  </a:cubicBezTo>
                  <a:cubicBezTo>
                    <a:pt x="289084" y="261461"/>
                    <a:pt x="286226" y="250031"/>
                    <a:pt x="283369" y="238601"/>
                  </a:cubicBezTo>
                  <a:cubicBezTo>
                    <a:pt x="282416" y="234791"/>
                    <a:pt x="281464" y="230981"/>
                    <a:pt x="280511" y="227171"/>
                  </a:cubicBezTo>
                  <a:cubicBezTo>
                    <a:pt x="279559" y="224314"/>
                    <a:pt x="279559" y="221456"/>
                    <a:pt x="278606" y="219551"/>
                  </a:cubicBezTo>
                  <a:cubicBezTo>
                    <a:pt x="278606" y="218599"/>
                    <a:pt x="277654" y="216694"/>
                    <a:pt x="277654" y="215741"/>
                  </a:cubicBezTo>
                  <a:cubicBezTo>
                    <a:pt x="263366" y="151924"/>
                    <a:pt x="253841" y="80486"/>
                    <a:pt x="246221" y="7144"/>
                  </a:cubicBezTo>
                  <a:lnTo>
                    <a:pt x="7144" y="4905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2" name="Freeform: Shape 201">
              <a:extLst>
                <a:ext uri="{FF2B5EF4-FFF2-40B4-BE49-F238E27FC236}">
                  <a16:creationId xmlns:a16="http://schemas.microsoft.com/office/drawing/2014/main" id="{AB0A4EA8-6360-42B6-A107-6762F18C8DF7}"/>
                </a:ext>
              </a:extLst>
            </p:cNvPr>
            <p:cNvSpPr/>
            <p:nvPr/>
          </p:nvSpPr>
          <p:spPr>
            <a:xfrm>
              <a:off x="6480968" y="6177438"/>
              <a:ext cx="142875" cy="228600"/>
            </a:xfrm>
            <a:custGeom>
              <a:avLst/>
              <a:gdLst>
                <a:gd name="connsiteX0" fmla="*/ 43339 w 142875"/>
                <a:gd name="connsiteY0" fmla="*/ 225266 h 228600"/>
                <a:gd name="connsiteX1" fmla="*/ 131921 w 142875"/>
                <a:gd name="connsiteY1" fmla="*/ 210026 h 228600"/>
                <a:gd name="connsiteX2" fmla="*/ 140494 w 142875"/>
                <a:gd name="connsiteY2" fmla="*/ 194786 h 228600"/>
                <a:gd name="connsiteX3" fmla="*/ 69056 w 142875"/>
                <a:gd name="connsiteY3" fmla="*/ 7144 h 228600"/>
                <a:gd name="connsiteX4" fmla="*/ 7144 w 142875"/>
                <a:gd name="connsiteY4" fmla="*/ 17621 h 228600"/>
                <a:gd name="connsiteX5" fmla="*/ 43339 w 142875"/>
                <a:gd name="connsiteY5" fmla="*/ 22526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28600">
                  <a:moveTo>
                    <a:pt x="43339" y="225266"/>
                  </a:moveTo>
                  <a:lnTo>
                    <a:pt x="131921" y="210026"/>
                  </a:lnTo>
                  <a:cubicBezTo>
                    <a:pt x="138589" y="209074"/>
                    <a:pt x="143351" y="201454"/>
                    <a:pt x="140494" y="194786"/>
                  </a:cubicBezTo>
                  <a:lnTo>
                    <a:pt x="69056" y="7144"/>
                  </a:lnTo>
                  <a:lnTo>
                    <a:pt x="7144" y="17621"/>
                  </a:lnTo>
                  <a:lnTo>
                    <a:pt x="43339" y="22526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3" name="Freeform: Shape 202">
              <a:extLst>
                <a:ext uri="{FF2B5EF4-FFF2-40B4-BE49-F238E27FC236}">
                  <a16:creationId xmlns:a16="http://schemas.microsoft.com/office/drawing/2014/main" id="{C2820910-FC82-4B7F-8F8E-3546E570F66A}"/>
                </a:ext>
              </a:extLst>
            </p:cNvPr>
            <p:cNvSpPr/>
            <p:nvPr/>
          </p:nvSpPr>
          <p:spPr>
            <a:xfrm>
              <a:off x="6270040" y="6066948"/>
              <a:ext cx="342900" cy="190500"/>
            </a:xfrm>
            <a:custGeom>
              <a:avLst/>
              <a:gdLst>
                <a:gd name="connsiteX0" fmla="*/ 144729 w 342900"/>
                <a:gd name="connsiteY0" fmla="*/ 159544 h 190500"/>
                <a:gd name="connsiteX1" fmla="*/ 8522 w 342900"/>
                <a:gd name="connsiteY1" fmla="*/ 183356 h 190500"/>
                <a:gd name="connsiteX2" fmla="*/ 79007 w 342900"/>
                <a:gd name="connsiteY2" fmla="*/ 83344 h 190500"/>
                <a:gd name="connsiteX3" fmla="*/ 119012 w 342900"/>
                <a:gd name="connsiteY3" fmla="*/ 76676 h 190500"/>
                <a:gd name="connsiteX4" fmla="*/ 137109 w 342900"/>
                <a:gd name="connsiteY4" fmla="*/ 70961 h 190500"/>
                <a:gd name="connsiteX5" fmla="*/ 287604 w 342900"/>
                <a:gd name="connsiteY5" fmla="*/ 7144 h 190500"/>
                <a:gd name="connsiteX6" fmla="*/ 294272 w 342900"/>
                <a:gd name="connsiteY6" fmla="*/ 45244 h 190500"/>
                <a:gd name="connsiteX7" fmla="*/ 343802 w 342900"/>
                <a:gd name="connsiteY7" fmla="*/ 36671 h 190500"/>
                <a:gd name="connsiteX8" fmla="*/ 273317 w 342900"/>
                <a:gd name="connsiteY8" fmla="*/ 136684 h 190500"/>
                <a:gd name="connsiteX9" fmla="*/ 152349 w 342900"/>
                <a:gd name="connsiteY9" fmla="*/ 157639 h 190500"/>
                <a:gd name="connsiteX10" fmla="*/ 144729 w 342900"/>
                <a:gd name="connsiteY10" fmla="*/ 160496 h 190500"/>
                <a:gd name="connsiteX11" fmla="*/ 144729 w 342900"/>
                <a:gd name="connsiteY11" fmla="*/ 15954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190500">
                  <a:moveTo>
                    <a:pt x="144729" y="159544"/>
                  </a:moveTo>
                  <a:lnTo>
                    <a:pt x="8522" y="183356"/>
                  </a:lnTo>
                  <a:cubicBezTo>
                    <a:pt x="-51" y="136684"/>
                    <a:pt x="32334" y="90964"/>
                    <a:pt x="79007" y="83344"/>
                  </a:cubicBezTo>
                  <a:lnTo>
                    <a:pt x="119012" y="76676"/>
                  </a:lnTo>
                  <a:cubicBezTo>
                    <a:pt x="125679" y="75724"/>
                    <a:pt x="131394" y="73819"/>
                    <a:pt x="137109" y="70961"/>
                  </a:cubicBezTo>
                  <a:lnTo>
                    <a:pt x="287604" y="7144"/>
                  </a:lnTo>
                  <a:cubicBezTo>
                    <a:pt x="293319" y="19526"/>
                    <a:pt x="295224" y="32861"/>
                    <a:pt x="294272" y="45244"/>
                  </a:cubicBezTo>
                  <a:lnTo>
                    <a:pt x="343802" y="36671"/>
                  </a:lnTo>
                  <a:cubicBezTo>
                    <a:pt x="352374" y="83344"/>
                    <a:pt x="319989" y="129064"/>
                    <a:pt x="273317" y="136684"/>
                  </a:cubicBezTo>
                  <a:lnTo>
                    <a:pt x="152349" y="157639"/>
                  </a:lnTo>
                  <a:lnTo>
                    <a:pt x="144729" y="160496"/>
                  </a:lnTo>
                  <a:lnTo>
                    <a:pt x="144729" y="159544"/>
                  </a:ln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4" name="Freeform: Shape 203">
              <a:extLst>
                <a:ext uri="{FF2B5EF4-FFF2-40B4-BE49-F238E27FC236}">
                  <a16:creationId xmlns:a16="http://schemas.microsoft.com/office/drawing/2014/main" id="{DB64609A-EE8A-458B-914F-513F826BC91B}"/>
                </a:ext>
              </a:extLst>
            </p:cNvPr>
            <p:cNvSpPr/>
            <p:nvPr/>
          </p:nvSpPr>
          <p:spPr>
            <a:xfrm>
              <a:off x="6266063" y="6179846"/>
              <a:ext cx="190500" cy="190500"/>
            </a:xfrm>
            <a:custGeom>
              <a:avLst/>
              <a:gdLst>
                <a:gd name="connsiteX0" fmla="*/ 8688 w 190500"/>
                <a:gd name="connsiteY0" fmla="*/ 115226 h 190500"/>
                <a:gd name="connsiteX1" fmla="*/ 50598 w 190500"/>
                <a:gd name="connsiteY1" fmla="*/ 178091 h 190500"/>
                <a:gd name="connsiteX2" fmla="*/ 115368 w 190500"/>
                <a:gd name="connsiteY2" fmla="*/ 190473 h 190500"/>
                <a:gd name="connsiteX3" fmla="*/ 117273 w 190500"/>
                <a:gd name="connsiteY3" fmla="*/ 190473 h 190500"/>
                <a:gd name="connsiteX4" fmla="*/ 184901 w 190500"/>
                <a:gd name="connsiteY4" fmla="*/ 133323 h 190500"/>
                <a:gd name="connsiteX5" fmla="*/ 189663 w 190500"/>
                <a:gd name="connsiteY5" fmla="*/ 83793 h 190500"/>
                <a:gd name="connsiteX6" fmla="*/ 156326 w 190500"/>
                <a:gd name="connsiteY6" fmla="*/ 27596 h 190500"/>
                <a:gd name="connsiteX7" fmla="*/ 82983 w 190500"/>
                <a:gd name="connsiteY7" fmla="*/ 8546 h 190500"/>
                <a:gd name="connsiteX8" fmla="*/ 22976 w 190500"/>
                <a:gd name="connsiteY8" fmla="*/ 46646 h 190500"/>
                <a:gd name="connsiteX9" fmla="*/ 8688 w 190500"/>
                <a:gd name="connsiteY9" fmla="*/ 11522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8688" y="115226"/>
                  </a:moveTo>
                  <a:cubicBezTo>
                    <a:pt x="13451" y="141896"/>
                    <a:pt x="29643" y="164756"/>
                    <a:pt x="50598" y="178091"/>
                  </a:cubicBezTo>
                  <a:cubicBezTo>
                    <a:pt x="69648" y="189521"/>
                    <a:pt x="92508" y="195236"/>
                    <a:pt x="115368" y="190473"/>
                  </a:cubicBezTo>
                  <a:cubicBezTo>
                    <a:pt x="116321" y="190473"/>
                    <a:pt x="117273" y="190473"/>
                    <a:pt x="117273" y="190473"/>
                  </a:cubicBezTo>
                  <a:cubicBezTo>
                    <a:pt x="149658" y="183806"/>
                    <a:pt x="174423" y="161898"/>
                    <a:pt x="184901" y="133323"/>
                  </a:cubicBezTo>
                  <a:cubicBezTo>
                    <a:pt x="190616" y="118083"/>
                    <a:pt x="192521" y="100938"/>
                    <a:pt x="189663" y="83793"/>
                  </a:cubicBezTo>
                  <a:cubicBezTo>
                    <a:pt x="185853" y="60933"/>
                    <a:pt x="173471" y="40931"/>
                    <a:pt x="156326" y="27596"/>
                  </a:cubicBezTo>
                  <a:cubicBezTo>
                    <a:pt x="136323" y="11403"/>
                    <a:pt x="109653" y="3783"/>
                    <a:pt x="82983" y="8546"/>
                  </a:cubicBezTo>
                  <a:cubicBezTo>
                    <a:pt x="58218" y="13308"/>
                    <a:pt x="36311" y="26643"/>
                    <a:pt x="22976" y="46646"/>
                  </a:cubicBezTo>
                  <a:cubicBezTo>
                    <a:pt x="10593" y="65696"/>
                    <a:pt x="3926" y="90461"/>
                    <a:pt x="8688" y="1152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5" name="Freeform: Shape 204">
              <a:extLst>
                <a:ext uri="{FF2B5EF4-FFF2-40B4-BE49-F238E27FC236}">
                  <a16:creationId xmlns:a16="http://schemas.microsoft.com/office/drawing/2014/main" id="{5E95DFE4-7C2B-4541-9FF3-029C85D38838}"/>
                </a:ext>
              </a:extLst>
            </p:cNvPr>
            <p:cNvSpPr/>
            <p:nvPr/>
          </p:nvSpPr>
          <p:spPr>
            <a:xfrm>
              <a:off x="6363416" y="6268624"/>
              <a:ext cx="228600" cy="247650"/>
            </a:xfrm>
            <a:custGeom>
              <a:avLst/>
              <a:gdLst>
                <a:gd name="connsiteX0" fmla="*/ 7538 w 228600"/>
                <a:gd name="connsiteY0" fmla="*/ 36926 h 247650"/>
                <a:gd name="connsiteX1" fmla="*/ 20873 w 228600"/>
                <a:gd name="connsiteY1" fmla="*/ 101696 h 247650"/>
                <a:gd name="connsiteX2" fmla="*/ 33256 w 228600"/>
                <a:gd name="connsiteY2" fmla="*/ 163608 h 247650"/>
                <a:gd name="connsiteX3" fmla="*/ 71356 w 228600"/>
                <a:gd name="connsiteY3" fmla="*/ 204566 h 247650"/>
                <a:gd name="connsiteX4" fmla="*/ 202801 w 228600"/>
                <a:gd name="connsiteY4" fmla="*/ 242666 h 247650"/>
                <a:gd name="connsiteX5" fmla="*/ 228518 w 228600"/>
                <a:gd name="connsiteY5" fmla="*/ 215044 h 247650"/>
                <a:gd name="connsiteX6" fmla="*/ 224708 w 228600"/>
                <a:gd name="connsiteY6" fmla="*/ 204566 h 247650"/>
                <a:gd name="connsiteX7" fmla="*/ 218041 w 228600"/>
                <a:gd name="connsiteY7" fmla="*/ 183611 h 247650"/>
                <a:gd name="connsiteX8" fmla="*/ 208516 w 228600"/>
                <a:gd name="connsiteY8" fmla="*/ 150273 h 247650"/>
                <a:gd name="connsiteX9" fmla="*/ 205658 w 228600"/>
                <a:gd name="connsiteY9" fmla="*/ 138844 h 247650"/>
                <a:gd name="connsiteX10" fmla="*/ 203753 w 228600"/>
                <a:gd name="connsiteY10" fmla="*/ 131223 h 247650"/>
                <a:gd name="connsiteX11" fmla="*/ 198991 w 228600"/>
                <a:gd name="connsiteY11" fmla="*/ 126461 h 247650"/>
                <a:gd name="connsiteX12" fmla="*/ 87548 w 228600"/>
                <a:gd name="connsiteY12" fmla="*/ 44546 h 247650"/>
                <a:gd name="connsiteX13" fmla="*/ 8491 w 228600"/>
                <a:gd name="connsiteY13" fmla="*/ 31211 h 247650"/>
                <a:gd name="connsiteX14" fmla="*/ 7538 w 228600"/>
                <a:gd name="connsiteY14" fmla="*/ 3692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8600" h="247650">
                  <a:moveTo>
                    <a:pt x="7538" y="36926"/>
                  </a:moveTo>
                  <a:lnTo>
                    <a:pt x="20873" y="101696"/>
                  </a:lnTo>
                  <a:lnTo>
                    <a:pt x="33256" y="163608"/>
                  </a:lnTo>
                  <a:cubicBezTo>
                    <a:pt x="37066" y="183611"/>
                    <a:pt x="52306" y="198851"/>
                    <a:pt x="71356" y="204566"/>
                  </a:cubicBezTo>
                  <a:lnTo>
                    <a:pt x="202801" y="242666"/>
                  </a:lnTo>
                  <a:cubicBezTo>
                    <a:pt x="219946" y="247428"/>
                    <a:pt x="235186" y="231236"/>
                    <a:pt x="228518" y="215044"/>
                  </a:cubicBezTo>
                  <a:cubicBezTo>
                    <a:pt x="227566" y="211233"/>
                    <a:pt x="225661" y="208376"/>
                    <a:pt x="224708" y="204566"/>
                  </a:cubicBezTo>
                  <a:cubicBezTo>
                    <a:pt x="221851" y="197898"/>
                    <a:pt x="219946" y="191231"/>
                    <a:pt x="218041" y="183611"/>
                  </a:cubicBezTo>
                  <a:cubicBezTo>
                    <a:pt x="214231" y="173133"/>
                    <a:pt x="211373" y="161703"/>
                    <a:pt x="208516" y="150273"/>
                  </a:cubicBezTo>
                  <a:cubicBezTo>
                    <a:pt x="207563" y="146463"/>
                    <a:pt x="206611" y="142653"/>
                    <a:pt x="205658" y="138844"/>
                  </a:cubicBezTo>
                  <a:cubicBezTo>
                    <a:pt x="204706" y="135986"/>
                    <a:pt x="204706" y="133128"/>
                    <a:pt x="203753" y="131223"/>
                  </a:cubicBezTo>
                  <a:cubicBezTo>
                    <a:pt x="203753" y="129319"/>
                    <a:pt x="201848" y="127413"/>
                    <a:pt x="198991" y="126461"/>
                  </a:cubicBezTo>
                  <a:cubicBezTo>
                    <a:pt x="170416" y="119794"/>
                    <a:pt x="118028" y="99791"/>
                    <a:pt x="87548" y="44546"/>
                  </a:cubicBezTo>
                  <a:cubicBezTo>
                    <a:pt x="57068" y="-11652"/>
                    <a:pt x="43733" y="5494"/>
                    <a:pt x="8491" y="31211"/>
                  </a:cubicBezTo>
                  <a:cubicBezTo>
                    <a:pt x="7538" y="32163"/>
                    <a:pt x="6586" y="34069"/>
                    <a:pt x="7538" y="369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6" name="Freeform: Shape 205">
              <a:extLst>
                <a:ext uri="{FF2B5EF4-FFF2-40B4-BE49-F238E27FC236}">
                  <a16:creationId xmlns:a16="http://schemas.microsoft.com/office/drawing/2014/main" id="{BA9A46F1-22A2-4335-AF3A-808D96E95964}"/>
                </a:ext>
              </a:extLst>
            </p:cNvPr>
            <p:cNvSpPr/>
            <p:nvPr/>
          </p:nvSpPr>
          <p:spPr>
            <a:xfrm>
              <a:off x="6381903" y="6274783"/>
              <a:ext cx="66675" cy="76200"/>
            </a:xfrm>
            <a:custGeom>
              <a:avLst/>
              <a:gdLst>
                <a:gd name="connsiteX0" fmla="*/ 24293 w 66675"/>
                <a:gd name="connsiteY0" fmla="*/ 65057 h 76200"/>
                <a:gd name="connsiteX1" fmla="*/ 67156 w 66675"/>
                <a:gd name="connsiteY1" fmla="*/ 61247 h 76200"/>
                <a:gd name="connsiteX2" fmla="*/ 51916 w 66675"/>
                <a:gd name="connsiteY2" fmla="*/ 21241 h 76200"/>
                <a:gd name="connsiteX3" fmla="*/ 9053 w 66675"/>
                <a:gd name="connsiteY3" fmla="*/ 25051 h 76200"/>
                <a:gd name="connsiteX4" fmla="*/ 24293 w 66675"/>
                <a:gd name="connsiteY4" fmla="*/ 650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76200">
                  <a:moveTo>
                    <a:pt x="24293" y="65057"/>
                  </a:moveTo>
                  <a:cubicBezTo>
                    <a:pt x="40486" y="74582"/>
                    <a:pt x="68108" y="75534"/>
                    <a:pt x="67156" y="61247"/>
                  </a:cubicBezTo>
                  <a:cubicBezTo>
                    <a:pt x="66203" y="50769"/>
                    <a:pt x="60488" y="36482"/>
                    <a:pt x="51916" y="21241"/>
                  </a:cubicBezTo>
                  <a:cubicBezTo>
                    <a:pt x="38581" y="-1618"/>
                    <a:pt x="15721" y="6001"/>
                    <a:pt x="9053" y="25051"/>
                  </a:cubicBezTo>
                  <a:cubicBezTo>
                    <a:pt x="4291" y="39339"/>
                    <a:pt x="8101" y="55532"/>
                    <a:pt x="24293" y="65057"/>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7" name="Freeform: Shape 206">
              <a:extLst>
                <a:ext uri="{FF2B5EF4-FFF2-40B4-BE49-F238E27FC236}">
                  <a16:creationId xmlns:a16="http://schemas.microsoft.com/office/drawing/2014/main" id="{5B494067-7348-40E4-8E30-C423D8C78DD6}"/>
                </a:ext>
              </a:extLst>
            </p:cNvPr>
            <p:cNvSpPr/>
            <p:nvPr/>
          </p:nvSpPr>
          <p:spPr>
            <a:xfrm>
              <a:off x="6292373" y="6592728"/>
              <a:ext cx="276225" cy="95250"/>
            </a:xfrm>
            <a:custGeom>
              <a:avLst/>
              <a:gdLst>
                <a:gd name="connsiteX0" fmla="*/ 7144 w 276225"/>
                <a:gd name="connsiteY0" fmla="*/ 12859 h 95250"/>
                <a:gd name="connsiteX1" fmla="*/ 121444 w 276225"/>
                <a:gd name="connsiteY1" fmla="*/ 68104 h 95250"/>
                <a:gd name="connsiteX2" fmla="*/ 269081 w 276225"/>
                <a:gd name="connsiteY2" fmla="*/ 88106 h 95250"/>
                <a:gd name="connsiteX3" fmla="*/ 170974 w 276225"/>
                <a:gd name="connsiteY3" fmla="*/ 7144 h 95250"/>
                <a:gd name="connsiteX4" fmla="*/ 11906 w 276225"/>
                <a:gd name="connsiteY4" fmla="*/ 7144 h 95250"/>
                <a:gd name="connsiteX5" fmla="*/ 7144 w 276225"/>
                <a:gd name="connsiteY5" fmla="*/ 128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
                  <a:moveTo>
                    <a:pt x="7144" y="12859"/>
                  </a:moveTo>
                  <a:cubicBezTo>
                    <a:pt x="32861" y="31909"/>
                    <a:pt x="73819" y="52864"/>
                    <a:pt x="121444" y="68104"/>
                  </a:cubicBezTo>
                  <a:cubicBezTo>
                    <a:pt x="182404" y="88106"/>
                    <a:pt x="238601" y="94774"/>
                    <a:pt x="269081" y="88106"/>
                  </a:cubicBezTo>
                  <a:cubicBezTo>
                    <a:pt x="247174" y="61436"/>
                    <a:pt x="196691" y="34766"/>
                    <a:pt x="170974" y="7144"/>
                  </a:cubicBezTo>
                  <a:lnTo>
                    <a:pt x="11906" y="7144"/>
                  </a:lnTo>
                  <a:cubicBezTo>
                    <a:pt x="10001" y="9049"/>
                    <a:pt x="9049" y="10954"/>
                    <a:pt x="7144" y="128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8" name="Freeform: Shape 207">
              <a:extLst>
                <a:ext uri="{FF2B5EF4-FFF2-40B4-BE49-F238E27FC236}">
                  <a16:creationId xmlns:a16="http://schemas.microsoft.com/office/drawing/2014/main" id="{49D7D866-4E2C-470A-B628-3CAC0D914BFF}"/>
                </a:ext>
              </a:extLst>
            </p:cNvPr>
            <p:cNvSpPr/>
            <p:nvPr/>
          </p:nvSpPr>
          <p:spPr>
            <a:xfrm>
              <a:off x="6947693" y="6496526"/>
              <a:ext cx="847725" cy="847725"/>
            </a:xfrm>
            <a:custGeom>
              <a:avLst/>
              <a:gdLst>
                <a:gd name="connsiteX0" fmla="*/ 759619 w 847725"/>
                <a:gd name="connsiteY0" fmla="*/ 366236 h 847725"/>
                <a:gd name="connsiteX1" fmla="*/ 843439 w 847725"/>
                <a:gd name="connsiteY1" fmla="*/ 336709 h 847725"/>
                <a:gd name="connsiteX2" fmla="*/ 804386 w 847725"/>
                <a:gd name="connsiteY2" fmla="*/ 228124 h 847725"/>
                <a:gd name="connsiteX3" fmla="*/ 716756 w 847725"/>
                <a:gd name="connsiteY3" fmla="*/ 259556 h 847725"/>
                <a:gd name="connsiteX4" fmla="*/ 617696 w 847725"/>
                <a:gd name="connsiteY4" fmla="*/ 153829 h 847725"/>
                <a:gd name="connsiteX5" fmla="*/ 658654 w 847725"/>
                <a:gd name="connsiteY5" fmla="*/ 67151 h 847725"/>
                <a:gd name="connsiteX6" fmla="*/ 553879 w 847725"/>
                <a:gd name="connsiteY6" fmla="*/ 17621 h 847725"/>
                <a:gd name="connsiteX7" fmla="*/ 512921 w 847725"/>
                <a:gd name="connsiteY7" fmla="*/ 104299 h 847725"/>
                <a:gd name="connsiteX8" fmla="*/ 368141 w 847725"/>
                <a:gd name="connsiteY8" fmla="*/ 94774 h 847725"/>
                <a:gd name="connsiteX9" fmla="*/ 336709 w 847725"/>
                <a:gd name="connsiteY9" fmla="*/ 7144 h 847725"/>
                <a:gd name="connsiteX10" fmla="*/ 228124 w 847725"/>
                <a:gd name="connsiteY10" fmla="*/ 46196 h 847725"/>
                <a:gd name="connsiteX11" fmla="*/ 257651 w 847725"/>
                <a:gd name="connsiteY11" fmla="*/ 130016 h 847725"/>
                <a:gd name="connsiteX12" fmla="*/ 141446 w 847725"/>
                <a:gd name="connsiteY12" fmla="*/ 227171 h 847725"/>
                <a:gd name="connsiteX13" fmla="*/ 67151 w 847725"/>
                <a:gd name="connsiteY13" fmla="*/ 191929 h 847725"/>
                <a:gd name="connsiteX14" fmla="*/ 17621 w 847725"/>
                <a:gd name="connsiteY14" fmla="*/ 296704 h 847725"/>
                <a:gd name="connsiteX15" fmla="*/ 87154 w 847725"/>
                <a:gd name="connsiteY15" fmla="*/ 330041 h 847725"/>
                <a:gd name="connsiteX16" fmla="*/ 72866 w 847725"/>
                <a:gd name="connsiteY16" fmla="*/ 490061 h 847725"/>
                <a:gd name="connsiteX17" fmla="*/ 7144 w 847725"/>
                <a:gd name="connsiteY17" fmla="*/ 513874 h 847725"/>
                <a:gd name="connsiteX18" fmla="*/ 46196 w 847725"/>
                <a:gd name="connsiteY18" fmla="*/ 622459 h 847725"/>
                <a:gd name="connsiteX19" fmla="*/ 108109 w 847725"/>
                <a:gd name="connsiteY19" fmla="*/ 600551 h 847725"/>
                <a:gd name="connsiteX20" fmla="*/ 118586 w 847725"/>
                <a:gd name="connsiteY20" fmla="*/ 619601 h 847725"/>
                <a:gd name="connsiteX21" fmla="*/ 118586 w 847725"/>
                <a:gd name="connsiteY21" fmla="*/ 619601 h 847725"/>
                <a:gd name="connsiteX22" fmla="*/ 218599 w 847725"/>
                <a:gd name="connsiteY22" fmla="*/ 726281 h 847725"/>
                <a:gd name="connsiteX23" fmla="*/ 191929 w 847725"/>
                <a:gd name="connsiteY23" fmla="*/ 783431 h 847725"/>
                <a:gd name="connsiteX24" fmla="*/ 296704 w 847725"/>
                <a:gd name="connsiteY24" fmla="*/ 832961 h 847725"/>
                <a:gd name="connsiteX25" fmla="*/ 323374 w 847725"/>
                <a:gd name="connsiteY25" fmla="*/ 775811 h 847725"/>
                <a:gd name="connsiteX26" fmla="*/ 491014 w 847725"/>
                <a:gd name="connsiteY26" fmla="*/ 781526 h 847725"/>
                <a:gd name="connsiteX27" fmla="*/ 512921 w 847725"/>
                <a:gd name="connsiteY27" fmla="*/ 843439 h 847725"/>
                <a:gd name="connsiteX28" fmla="*/ 622459 w 847725"/>
                <a:gd name="connsiteY28" fmla="*/ 804386 h 847725"/>
                <a:gd name="connsiteX29" fmla="*/ 598646 w 847725"/>
                <a:gd name="connsiteY29" fmla="*/ 738664 h 847725"/>
                <a:gd name="connsiteX30" fmla="*/ 712946 w 847725"/>
                <a:gd name="connsiteY30" fmla="*/ 626269 h 847725"/>
                <a:gd name="connsiteX31" fmla="*/ 782479 w 847725"/>
                <a:gd name="connsiteY31" fmla="*/ 659606 h 847725"/>
                <a:gd name="connsiteX32" fmla="*/ 832009 w 847725"/>
                <a:gd name="connsiteY32" fmla="*/ 554831 h 847725"/>
                <a:gd name="connsiteX33" fmla="*/ 757714 w 847725"/>
                <a:gd name="connsiteY33" fmla="*/ 519589 h 847725"/>
                <a:gd name="connsiteX34" fmla="*/ 759619 w 847725"/>
                <a:gd name="connsiteY34" fmla="*/ 366236 h 847725"/>
                <a:gd name="connsiteX35" fmla="*/ 265271 w 847725"/>
                <a:gd name="connsiteY35" fmla="*/ 366236 h 847725"/>
                <a:gd name="connsiteX36" fmla="*/ 491966 w 847725"/>
                <a:gd name="connsiteY36" fmla="*/ 285274 h 847725"/>
                <a:gd name="connsiteX37" fmla="*/ 572929 w 847725"/>
                <a:gd name="connsiteY37" fmla="*/ 511969 h 847725"/>
                <a:gd name="connsiteX38" fmla="*/ 346234 w 847725"/>
                <a:gd name="connsiteY38" fmla="*/ 592931 h 847725"/>
                <a:gd name="connsiteX39" fmla="*/ 265271 w 847725"/>
                <a:gd name="connsiteY39" fmla="*/ 36623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47725" h="847725">
                  <a:moveTo>
                    <a:pt x="759619" y="366236"/>
                  </a:moveTo>
                  <a:lnTo>
                    <a:pt x="843439" y="336709"/>
                  </a:lnTo>
                  <a:lnTo>
                    <a:pt x="804386" y="228124"/>
                  </a:lnTo>
                  <a:lnTo>
                    <a:pt x="716756" y="259556"/>
                  </a:lnTo>
                  <a:cubicBezTo>
                    <a:pt x="691991" y="218599"/>
                    <a:pt x="658654" y="182404"/>
                    <a:pt x="617696" y="153829"/>
                  </a:cubicBezTo>
                  <a:lnTo>
                    <a:pt x="658654" y="67151"/>
                  </a:lnTo>
                  <a:lnTo>
                    <a:pt x="553879" y="17621"/>
                  </a:lnTo>
                  <a:lnTo>
                    <a:pt x="512921" y="104299"/>
                  </a:lnTo>
                  <a:cubicBezTo>
                    <a:pt x="465296" y="90964"/>
                    <a:pt x="415766" y="88106"/>
                    <a:pt x="368141" y="94774"/>
                  </a:cubicBezTo>
                  <a:lnTo>
                    <a:pt x="336709" y="7144"/>
                  </a:lnTo>
                  <a:lnTo>
                    <a:pt x="228124" y="46196"/>
                  </a:lnTo>
                  <a:lnTo>
                    <a:pt x="257651" y="130016"/>
                  </a:lnTo>
                  <a:cubicBezTo>
                    <a:pt x="212884" y="152876"/>
                    <a:pt x="172879" y="186214"/>
                    <a:pt x="141446" y="227171"/>
                  </a:cubicBezTo>
                  <a:lnTo>
                    <a:pt x="67151" y="191929"/>
                  </a:lnTo>
                  <a:lnTo>
                    <a:pt x="17621" y="296704"/>
                  </a:lnTo>
                  <a:lnTo>
                    <a:pt x="87154" y="330041"/>
                  </a:lnTo>
                  <a:cubicBezTo>
                    <a:pt x="69056" y="382429"/>
                    <a:pt x="65246" y="437674"/>
                    <a:pt x="72866" y="490061"/>
                  </a:cubicBezTo>
                  <a:lnTo>
                    <a:pt x="7144" y="513874"/>
                  </a:lnTo>
                  <a:lnTo>
                    <a:pt x="46196" y="622459"/>
                  </a:lnTo>
                  <a:lnTo>
                    <a:pt x="108109" y="600551"/>
                  </a:lnTo>
                  <a:cubicBezTo>
                    <a:pt x="110966" y="607219"/>
                    <a:pt x="114776" y="612934"/>
                    <a:pt x="118586" y="619601"/>
                  </a:cubicBezTo>
                  <a:cubicBezTo>
                    <a:pt x="118586" y="619601"/>
                    <a:pt x="118586" y="619601"/>
                    <a:pt x="118586" y="619601"/>
                  </a:cubicBezTo>
                  <a:cubicBezTo>
                    <a:pt x="143351" y="661511"/>
                    <a:pt x="176689" y="697706"/>
                    <a:pt x="218599" y="726281"/>
                  </a:cubicBezTo>
                  <a:lnTo>
                    <a:pt x="191929" y="783431"/>
                  </a:lnTo>
                  <a:lnTo>
                    <a:pt x="296704" y="832961"/>
                  </a:lnTo>
                  <a:lnTo>
                    <a:pt x="323374" y="775811"/>
                  </a:lnTo>
                  <a:cubicBezTo>
                    <a:pt x="378619" y="792004"/>
                    <a:pt x="436721" y="792956"/>
                    <a:pt x="491014" y="781526"/>
                  </a:cubicBezTo>
                  <a:lnTo>
                    <a:pt x="512921" y="843439"/>
                  </a:lnTo>
                  <a:lnTo>
                    <a:pt x="622459" y="804386"/>
                  </a:lnTo>
                  <a:lnTo>
                    <a:pt x="598646" y="738664"/>
                  </a:lnTo>
                  <a:cubicBezTo>
                    <a:pt x="644366" y="711042"/>
                    <a:pt x="683419" y="672942"/>
                    <a:pt x="712946" y="626269"/>
                  </a:cubicBezTo>
                  <a:lnTo>
                    <a:pt x="782479" y="659606"/>
                  </a:lnTo>
                  <a:lnTo>
                    <a:pt x="832009" y="554831"/>
                  </a:lnTo>
                  <a:lnTo>
                    <a:pt x="757714" y="519589"/>
                  </a:lnTo>
                  <a:cubicBezTo>
                    <a:pt x="770096" y="467201"/>
                    <a:pt x="770096" y="415766"/>
                    <a:pt x="759619" y="366236"/>
                  </a:cubicBezTo>
                  <a:close/>
                  <a:moveTo>
                    <a:pt x="265271" y="366236"/>
                  </a:moveTo>
                  <a:cubicBezTo>
                    <a:pt x="305276" y="281464"/>
                    <a:pt x="407194" y="245269"/>
                    <a:pt x="491966" y="285274"/>
                  </a:cubicBezTo>
                  <a:cubicBezTo>
                    <a:pt x="576739" y="325279"/>
                    <a:pt x="612934" y="427196"/>
                    <a:pt x="572929" y="511969"/>
                  </a:cubicBezTo>
                  <a:cubicBezTo>
                    <a:pt x="532924" y="596742"/>
                    <a:pt x="431006" y="632936"/>
                    <a:pt x="346234" y="592931"/>
                  </a:cubicBezTo>
                  <a:cubicBezTo>
                    <a:pt x="261461" y="552926"/>
                    <a:pt x="225266" y="451009"/>
                    <a:pt x="265271" y="36623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09" name="Freeform: Shape 208">
              <a:extLst>
                <a:ext uri="{FF2B5EF4-FFF2-40B4-BE49-F238E27FC236}">
                  <a16:creationId xmlns:a16="http://schemas.microsoft.com/office/drawing/2014/main" id="{AED25AA7-09BB-4A90-B085-DB811AC81F83}"/>
                </a:ext>
              </a:extLst>
            </p:cNvPr>
            <p:cNvSpPr/>
            <p:nvPr/>
          </p:nvSpPr>
          <p:spPr>
            <a:xfrm>
              <a:off x="7060088" y="7108031"/>
              <a:ext cx="600075" cy="238125"/>
            </a:xfrm>
            <a:custGeom>
              <a:avLst/>
              <a:gdLst>
                <a:gd name="connsiteX0" fmla="*/ 487204 w 600075"/>
                <a:gd name="connsiteY0" fmla="*/ 126206 h 238125"/>
                <a:gd name="connsiteX1" fmla="*/ 511016 w 600075"/>
                <a:gd name="connsiteY1" fmla="*/ 191929 h 238125"/>
                <a:gd name="connsiteX2" fmla="*/ 401479 w 600075"/>
                <a:gd name="connsiteY2" fmla="*/ 230981 h 238125"/>
                <a:gd name="connsiteX3" fmla="*/ 379571 w 600075"/>
                <a:gd name="connsiteY3" fmla="*/ 169069 h 238125"/>
                <a:gd name="connsiteX4" fmla="*/ 211931 w 600075"/>
                <a:gd name="connsiteY4" fmla="*/ 163354 h 238125"/>
                <a:gd name="connsiteX5" fmla="*/ 185261 w 600075"/>
                <a:gd name="connsiteY5" fmla="*/ 220504 h 238125"/>
                <a:gd name="connsiteX6" fmla="*/ 80486 w 600075"/>
                <a:gd name="connsiteY6" fmla="*/ 170974 h 238125"/>
                <a:gd name="connsiteX7" fmla="*/ 107156 w 600075"/>
                <a:gd name="connsiteY7" fmla="*/ 113824 h 238125"/>
                <a:gd name="connsiteX8" fmla="*/ 7144 w 600075"/>
                <a:gd name="connsiteY8" fmla="*/ 7144 h 238125"/>
                <a:gd name="connsiteX9" fmla="*/ 600551 w 600075"/>
                <a:gd name="connsiteY9" fmla="*/ 13811 h 238125"/>
                <a:gd name="connsiteX10" fmla="*/ 487204 w 600075"/>
                <a:gd name="connsiteY10" fmla="*/ 12620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075" h="238125">
                  <a:moveTo>
                    <a:pt x="487204" y="126206"/>
                  </a:moveTo>
                  <a:lnTo>
                    <a:pt x="511016" y="191929"/>
                  </a:lnTo>
                  <a:lnTo>
                    <a:pt x="401479" y="230981"/>
                  </a:lnTo>
                  <a:lnTo>
                    <a:pt x="379571" y="169069"/>
                  </a:lnTo>
                  <a:cubicBezTo>
                    <a:pt x="325279" y="180499"/>
                    <a:pt x="268129" y="179546"/>
                    <a:pt x="211931" y="163354"/>
                  </a:cubicBezTo>
                  <a:lnTo>
                    <a:pt x="185261" y="220504"/>
                  </a:lnTo>
                  <a:lnTo>
                    <a:pt x="80486" y="170974"/>
                  </a:lnTo>
                  <a:lnTo>
                    <a:pt x="107156" y="113824"/>
                  </a:lnTo>
                  <a:cubicBezTo>
                    <a:pt x="66199" y="85249"/>
                    <a:pt x="31909" y="48101"/>
                    <a:pt x="7144" y="7144"/>
                  </a:cubicBezTo>
                  <a:cubicBezTo>
                    <a:pt x="15716" y="14764"/>
                    <a:pt x="218599" y="196691"/>
                    <a:pt x="600551" y="13811"/>
                  </a:cubicBezTo>
                  <a:cubicBezTo>
                    <a:pt x="571976" y="60484"/>
                    <a:pt x="531971" y="98584"/>
                    <a:pt x="487204" y="126206"/>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0" name="Freeform: Shape 209">
              <a:extLst>
                <a:ext uri="{FF2B5EF4-FFF2-40B4-BE49-F238E27FC236}">
                  <a16:creationId xmlns:a16="http://schemas.microsoft.com/office/drawing/2014/main" id="{A836E065-9DE4-4F6C-9EBF-4CD2F0910749}"/>
                </a:ext>
              </a:extLst>
            </p:cNvPr>
            <p:cNvSpPr/>
            <p:nvPr/>
          </p:nvSpPr>
          <p:spPr>
            <a:xfrm>
              <a:off x="7125708" y="7268967"/>
              <a:ext cx="152400" cy="123825"/>
            </a:xfrm>
            <a:custGeom>
              <a:avLst/>
              <a:gdLst>
                <a:gd name="connsiteX0" fmla="*/ 36004 w 152400"/>
                <a:gd name="connsiteY0" fmla="*/ 122883 h 123825"/>
                <a:gd name="connsiteX1" fmla="*/ 9128 w 152400"/>
                <a:gd name="connsiteY1" fmla="*/ 47522 h 123825"/>
                <a:gd name="connsiteX2" fmla="*/ 116788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8"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1" name="Freeform: Shape 210">
              <a:extLst>
                <a:ext uri="{FF2B5EF4-FFF2-40B4-BE49-F238E27FC236}">
                  <a16:creationId xmlns:a16="http://schemas.microsoft.com/office/drawing/2014/main" id="{4FAAA65E-3485-48D3-8F1A-7F48FAE4E552}"/>
                </a:ext>
              </a:extLst>
            </p:cNvPr>
            <p:cNvSpPr/>
            <p:nvPr/>
          </p:nvSpPr>
          <p:spPr>
            <a:xfrm>
              <a:off x="6222807" y="6705147"/>
              <a:ext cx="409575" cy="828675"/>
            </a:xfrm>
            <a:custGeom>
              <a:avLst/>
              <a:gdLst>
                <a:gd name="connsiteX0" fmla="*/ 332932 w 409575"/>
                <a:gd name="connsiteY0" fmla="*/ 784360 h 828675"/>
                <a:gd name="connsiteX1" fmla="*/ 103380 w 409575"/>
                <a:gd name="connsiteY1" fmla="*/ 814840 h 828675"/>
                <a:gd name="connsiteX2" fmla="*/ 7177 w 409575"/>
                <a:gd name="connsiteY2" fmla="*/ 135707 h 828675"/>
                <a:gd name="connsiteX3" fmla="*/ 165292 w 409575"/>
                <a:gd name="connsiteY3" fmla="*/ 11882 h 828675"/>
                <a:gd name="connsiteX4" fmla="*/ 198630 w 409575"/>
                <a:gd name="connsiteY4" fmla="*/ 24265 h 828675"/>
                <a:gd name="connsiteX5" fmla="*/ 253875 w 409575"/>
                <a:gd name="connsiteY5" fmla="*/ 73795 h 828675"/>
                <a:gd name="connsiteX6" fmla="*/ 332932 w 409575"/>
                <a:gd name="connsiteY6" fmla="*/ 78436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828675">
                  <a:moveTo>
                    <a:pt x="332932" y="784360"/>
                  </a:moveTo>
                  <a:cubicBezTo>
                    <a:pt x="275782" y="819602"/>
                    <a:pt x="208155" y="841510"/>
                    <a:pt x="103380" y="814840"/>
                  </a:cubicBezTo>
                  <a:cubicBezTo>
                    <a:pt x="35753" y="658630"/>
                    <a:pt x="14797" y="410980"/>
                    <a:pt x="7177" y="135707"/>
                  </a:cubicBezTo>
                  <a:cubicBezTo>
                    <a:pt x="5272" y="51887"/>
                    <a:pt x="84330" y="-10978"/>
                    <a:pt x="165292" y="11882"/>
                  </a:cubicBezTo>
                  <a:cubicBezTo>
                    <a:pt x="175770" y="14740"/>
                    <a:pt x="187200" y="19502"/>
                    <a:pt x="198630" y="24265"/>
                  </a:cubicBezTo>
                  <a:cubicBezTo>
                    <a:pt x="221490" y="34742"/>
                    <a:pt x="240540" y="52840"/>
                    <a:pt x="253875" y="73795"/>
                  </a:cubicBezTo>
                  <a:cubicBezTo>
                    <a:pt x="449138" y="410027"/>
                    <a:pt x="447233" y="630055"/>
                    <a:pt x="332932" y="78436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2" name="Freeform: Shape 211">
              <a:extLst>
                <a:ext uri="{FF2B5EF4-FFF2-40B4-BE49-F238E27FC236}">
                  <a16:creationId xmlns:a16="http://schemas.microsoft.com/office/drawing/2014/main" id="{0B137ED6-8956-4BA8-9B8D-CA14A1C1485F}"/>
                </a:ext>
              </a:extLst>
            </p:cNvPr>
            <p:cNvSpPr/>
            <p:nvPr/>
          </p:nvSpPr>
          <p:spPr>
            <a:xfrm>
              <a:off x="6318090" y="7224570"/>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0056"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3" name="Freeform: Shape 212">
              <a:extLst>
                <a:ext uri="{FF2B5EF4-FFF2-40B4-BE49-F238E27FC236}">
                  <a16:creationId xmlns:a16="http://schemas.microsoft.com/office/drawing/2014/main" id="{C619567C-7F04-4334-A14E-5C9C93A9295C}"/>
                </a:ext>
              </a:extLst>
            </p:cNvPr>
            <p:cNvSpPr/>
            <p:nvPr/>
          </p:nvSpPr>
          <p:spPr>
            <a:xfrm>
              <a:off x="7218906" y="7180400"/>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2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2" y="30025"/>
                  </a:lnTo>
                  <a:cubicBezTo>
                    <a:pt x="131218"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sp>
          <p:nvSpPr>
            <p:cNvPr id="214" name="Freeform: Shape 213">
              <a:extLst>
                <a:ext uri="{FF2B5EF4-FFF2-40B4-BE49-F238E27FC236}">
                  <a16:creationId xmlns:a16="http://schemas.microsoft.com/office/drawing/2014/main" id="{7F076C93-623F-4996-B08F-EA2FB76475C2}"/>
                </a:ext>
              </a:extLst>
            </p:cNvPr>
            <p:cNvSpPr/>
            <p:nvPr/>
          </p:nvSpPr>
          <p:spPr>
            <a:xfrm>
              <a:off x="7231538" y="7147772"/>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72E3A"/>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F3EF1AC1-DC32-44D3-9A96-A6C093E06D5F}"/>
              </a:ext>
            </a:extLst>
          </p:cNvPr>
          <p:cNvSpPr txBox="1"/>
          <p:nvPr/>
        </p:nvSpPr>
        <p:spPr>
          <a:xfrm>
            <a:off x="14464611" y="4289756"/>
            <a:ext cx="772962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7264F4"/>
                </a:solidFill>
                <a:effectLst/>
                <a:uLnTx/>
                <a:uFillTx/>
                <a:latin typeface="Century Gothic"/>
                <a:ea typeface="+mn-ea"/>
                <a:cs typeface="+mn-cs"/>
              </a:rPr>
              <a:t>Creating and developing a business</a:t>
            </a:r>
            <a:endParaRPr kumimoji="0" lang="en-US" sz="5400" b="1" i="0" u="none" strike="noStrike" kern="1200" cap="none" spc="0" normalizeH="0" baseline="0" noProof="0" dirty="0">
              <a:ln>
                <a:noFill/>
              </a:ln>
              <a:solidFill>
                <a:srgbClr val="7264F4"/>
              </a:solidFill>
              <a:effectLst/>
              <a:uLnTx/>
              <a:uFillTx/>
              <a:latin typeface="Century Gothic"/>
              <a:ea typeface="+mn-ea"/>
              <a:cs typeface="+mn-cs"/>
            </a:endParaRPr>
          </a:p>
        </p:txBody>
      </p:sp>
      <p:sp>
        <p:nvSpPr>
          <p:cNvPr id="230" name="TextBox 229">
            <a:extLst>
              <a:ext uri="{FF2B5EF4-FFF2-40B4-BE49-F238E27FC236}">
                <a16:creationId xmlns:a16="http://schemas.microsoft.com/office/drawing/2014/main" id="{5A8AB280-4616-49F5-AF30-AE39542A7364}"/>
              </a:ext>
            </a:extLst>
          </p:cNvPr>
          <p:cNvSpPr txBox="1"/>
          <p:nvPr/>
        </p:nvSpPr>
        <p:spPr>
          <a:xfrm>
            <a:off x="14528457" y="6605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31" name="TextBox 230">
            <a:extLst>
              <a:ext uri="{FF2B5EF4-FFF2-40B4-BE49-F238E27FC236}">
                <a16:creationId xmlns:a16="http://schemas.microsoft.com/office/drawing/2014/main" id="{9116B368-F56B-4235-97E5-D5DE03190CFA}"/>
              </a:ext>
            </a:extLst>
          </p:cNvPr>
          <p:cNvSpPr txBox="1"/>
          <p:nvPr/>
        </p:nvSpPr>
        <p:spPr>
          <a:xfrm>
            <a:off x="14805829" y="3654639"/>
            <a:ext cx="7047187"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72E3A">
                    <a:lumMod val="40000"/>
                    <a:lumOff val="60000"/>
                  </a:srgbClr>
                </a:solidFill>
                <a:effectLst/>
                <a:uLnTx/>
                <a:uFillTx/>
                <a:latin typeface="Calibri"/>
                <a:ea typeface="+mn-ea"/>
                <a:cs typeface="+mn-cs"/>
              </a:rPr>
              <a:t>Create your own advertising form on social network</a:t>
            </a:r>
          </a:p>
        </p:txBody>
      </p:sp>
      <p:sp>
        <p:nvSpPr>
          <p:cNvPr id="232" name="TextBox 231">
            <a:extLst>
              <a:ext uri="{FF2B5EF4-FFF2-40B4-BE49-F238E27FC236}">
                <a16:creationId xmlns:a16="http://schemas.microsoft.com/office/drawing/2014/main" id="{7C71B81C-B4A8-4A37-9296-54F59732C422}"/>
              </a:ext>
            </a:extLst>
          </p:cNvPr>
          <p:cNvSpPr txBox="1"/>
          <p:nvPr/>
        </p:nvSpPr>
        <p:spPr>
          <a:xfrm>
            <a:off x="16947373" y="8728511"/>
            <a:ext cx="2764116"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Boost your business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87969154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additive="base">
                                        <p:cTn id="7" dur="1500" fill="hold"/>
                                        <p:tgtEl>
                                          <p:spTgt spid="228"/>
                                        </p:tgtEl>
                                        <p:attrNameLst>
                                          <p:attrName>ppt_x</p:attrName>
                                        </p:attrNameLst>
                                      </p:cBhvr>
                                      <p:tavLst>
                                        <p:tav tm="0">
                                          <p:val>
                                            <p:strVal val="0-#ppt_w/2"/>
                                          </p:val>
                                        </p:tav>
                                        <p:tav tm="100000">
                                          <p:val>
                                            <p:strVal val="#ppt_x"/>
                                          </p:val>
                                        </p:tav>
                                      </p:tavLst>
                                    </p:anim>
                                    <p:anim calcmode="lin" valueType="num">
                                      <p:cBhvr additive="base">
                                        <p:cTn id="8" dur="1500" fill="hold"/>
                                        <p:tgtEl>
                                          <p:spTgt spid="228"/>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27"/>
                                        </p:tgtEl>
                                        <p:attrNameLst>
                                          <p:attrName>style.visibility</p:attrName>
                                        </p:attrNameLst>
                                      </p:cBhvr>
                                      <p:to>
                                        <p:strVal val="visible"/>
                                      </p:to>
                                    </p:set>
                                    <p:anim calcmode="lin" valueType="num">
                                      <p:cBhvr additive="base">
                                        <p:cTn id="11" dur="1500" fill="hold"/>
                                        <p:tgtEl>
                                          <p:spTgt spid="227"/>
                                        </p:tgtEl>
                                        <p:attrNameLst>
                                          <p:attrName>ppt_x</p:attrName>
                                        </p:attrNameLst>
                                      </p:cBhvr>
                                      <p:tavLst>
                                        <p:tav tm="0">
                                          <p:val>
                                            <p:strVal val="0-#ppt_w/2"/>
                                          </p:val>
                                        </p:tav>
                                        <p:tav tm="100000">
                                          <p:val>
                                            <p:strVal val="#ppt_x"/>
                                          </p:val>
                                        </p:tav>
                                      </p:tavLst>
                                    </p:anim>
                                    <p:anim calcmode="lin" valueType="num">
                                      <p:cBhvr additive="base">
                                        <p:cTn id="12" dur="1500" fill="hold"/>
                                        <p:tgtEl>
                                          <p:spTgt spid="22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26"/>
                                        </p:tgtEl>
                                        <p:attrNameLst>
                                          <p:attrName>style.visibility</p:attrName>
                                        </p:attrNameLst>
                                      </p:cBhvr>
                                      <p:to>
                                        <p:strVal val="visible"/>
                                      </p:to>
                                    </p:set>
                                    <p:anim calcmode="lin" valueType="num">
                                      <p:cBhvr additive="base">
                                        <p:cTn id="15" dur="1500" fill="hold"/>
                                        <p:tgtEl>
                                          <p:spTgt spid="226"/>
                                        </p:tgtEl>
                                        <p:attrNameLst>
                                          <p:attrName>ppt_x</p:attrName>
                                        </p:attrNameLst>
                                      </p:cBhvr>
                                      <p:tavLst>
                                        <p:tav tm="0">
                                          <p:val>
                                            <p:strVal val="0-#ppt_w/2"/>
                                          </p:val>
                                        </p:tav>
                                        <p:tav tm="100000">
                                          <p:val>
                                            <p:strVal val="#ppt_x"/>
                                          </p:val>
                                        </p:tav>
                                      </p:tavLst>
                                    </p:anim>
                                    <p:anim calcmode="lin" valueType="num">
                                      <p:cBhvr additive="base">
                                        <p:cTn id="16" dur="1500" fill="hold"/>
                                        <p:tgtEl>
                                          <p:spTgt spid="22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000" fill="hold"/>
                                        <p:tgtEl>
                                          <p:spTgt spid="224"/>
                                        </p:tgtEl>
                                        <p:attrNameLst>
                                          <p:attrName>ppt_x</p:attrName>
                                        </p:attrNameLst>
                                      </p:cBhvr>
                                      <p:tavLst>
                                        <p:tav tm="0">
                                          <p:val>
                                            <p:strVal val="#ppt_x"/>
                                          </p:val>
                                        </p:tav>
                                        <p:tav tm="100000">
                                          <p:val>
                                            <p:strVal val="#ppt_x"/>
                                          </p:val>
                                        </p:tav>
                                      </p:tavLst>
                                    </p:anim>
                                    <p:anim calcmode="lin" valueType="num">
                                      <p:cBhvr additive="base">
                                        <p:cTn id="20" dur="1000" fill="hold"/>
                                        <p:tgtEl>
                                          <p:spTgt spid="22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223"/>
                                        </p:tgtEl>
                                        <p:attrNameLst>
                                          <p:attrName>style.visibility</p:attrName>
                                        </p:attrNameLst>
                                      </p:cBhvr>
                                      <p:to>
                                        <p:strVal val="visible"/>
                                      </p:to>
                                    </p:set>
                                    <p:anim calcmode="lin" valueType="num">
                                      <p:cBhvr additive="base">
                                        <p:cTn id="23" dur="1000" fill="hold"/>
                                        <p:tgtEl>
                                          <p:spTgt spid="223"/>
                                        </p:tgtEl>
                                        <p:attrNameLst>
                                          <p:attrName>ppt_x</p:attrName>
                                        </p:attrNameLst>
                                      </p:cBhvr>
                                      <p:tavLst>
                                        <p:tav tm="0">
                                          <p:val>
                                            <p:strVal val="#ppt_x"/>
                                          </p:val>
                                        </p:tav>
                                        <p:tav tm="100000">
                                          <p:val>
                                            <p:strVal val="#ppt_x"/>
                                          </p:val>
                                        </p:tav>
                                      </p:tavLst>
                                    </p:anim>
                                    <p:anim calcmode="lin" valueType="num">
                                      <p:cBhvr additive="base">
                                        <p:cTn id="24" dur="1000" fill="hold"/>
                                        <p:tgtEl>
                                          <p:spTgt spid="2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800"/>
                                  </p:stCondLst>
                                  <p:childTnLst>
                                    <p:set>
                                      <p:cBhvr>
                                        <p:cTn id="26" dur="1" fill="hold">
                                          <p:stCondLst>
                                            <p:cond delay="0"/>
                                          </p:stCondLst>
                                        </p:cTn>
                                        <p:tgtEl>
                                          <p:spTgt spid="222"/>
                                        </p:tgtEl>
                                        <p:attrNameLst>
                                          <p:attrName>style.visibility</p:attrName>
                                        </p:attrNameLst>
                                      </p:cBhvr>
                                      <p:to>
                                        <p:strVal val="visible"/>
                                      </p:to>
                                    </p:set>
                                    <p:anim calcmode="lin" valueType="num">
                                      <p:cBhvr additive="base">
                                        <p:cTn id="27" dur="1000" fill="hold"/>
                                        <p:tgtEl>
                                          <p:spTgt spid="222"/>
                                        </p:tgtEl>
                                        <p:attrNameLst>
                                          <p:attrName>ppt_x</p:attrName>
                                        </p:attrNameLst>
                                      </p:cBhvr>
                                      <p:tavLst>
                                        <p:tav tm="0">
                                          <p:val>
                                            <p:strVal val="#ppt_x"/>
                                          </p:val>
                                        </p:tav>
                                        <p:tav tm="100000">
                                          <p:val>
                                            <p:strVal val="#ppt_x"/>
                                          </p:val>
                                        </p:tav>
                                      </p:tavLst>
                                    </p:anim>
                                    <p:anim calcmode="lin" valueType="num">
                                      <p:cBhvr additive="base">
                                        <p:cTn id="28" dur="1000" fill="hold"/>
                                        <p:tgtEl>
                                          <p:spTgt spid="22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9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000" fill="hold"/>
                                        <p:tgtEl>
                                          <p:spTgt spid="221"/>
                                        </p:tgtEl>
                                        <p:attrNameLst>
                                          <p:attrName>ppt_x</p:attrName>
                                        </p:attrNameLst>
                                      </p:cBhvr>
                                      <p:tavLst>
                                        <p:tav tm="0">
                                          <p:val>
                                            <p:strVal val="#ppt_x"/>
                                          </p:val>
                                        </p:tav>
                                        <p:tav tm="100000">
                                          <p:val>
                                            <p:strVal val="#ppt_x"/>
                                          </p:val>
                                        </p:tav>
                                      </p:tavLst>
                                    </p:anim>
                                    <p:anim calcmode="lin" valueType="num">
                                      <p:cBhvr additive="base">
                                        <p:cTn id="32" dur="10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000"/>
                                  </p:stCondLst>
                                  <p:childTnLst>
                                    <p:set>
                                      <p:cBhvr>
                                        <p:cTn id="34" dur="1" fill="hold">
                                          <p:stCondLst>
                                            <p:cond delay="0"/>
                                          </p:stCondLst>
                                        </p:cTn>
                                        <p:tgtEl>
                                          <p:spTgt spid="215"/>
                                        </p:tgtEl>
                                        <p:attrNameLst>
                                          <p:attrName>style.visibility</p:attrName>
                                        </p:attrNameLst>
                                      </p:cBhvr>
                                      <p:to>
                                        <p:strVal val="visible"/>
                                      </p:to>
                                    </p:set>
                                    <p:anim calcmode="lin" valueType="num">
                                      <p:cBhvr additive="base">
                                        <p:cTn id="35" dur="1000" fill="hold"/>
                                        <p:tgtEl>
                                          <p:spTgt spid="215"/>
                                        </p:tgtEl>
                                        <p:attrNameLst>
                                          <p:attrName>ppt_x</p:attrName>
                                        </p:attrNameLst>
                                      </p:cBhvr>
                                      <p:tavLst>
                                        <p:tav tm="0">
                                          <p:val>
                                            <p:strVal val="#ppt_x"/>
                                          </p:val>
                                        </p:tav>
                                        <p:tav tm="100000">
                                          <p:val>
                                            <p:strVal val="#ppt_x"/>
                                          </p:val>
                                        </p:tav>
                                      </p:tavLst>
                                    </p:anim>
                                    <p:anim calcmode="lin" valueType="num">
                                      <p:cBhvr additive="base">
                                        <p:cTn id="36" dur="1000" fill="hold"/>
                                        <p:tgtEl>
                                          <p:spTgt spid="215"/>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1100"/>
                                  </p:stCondLst>
                                  <p:childTnLst>
                                    <p:set>
                                      <p:cBhvr>
                                        <p:cTn id="38" dur="1" fill="hold">
                                          <p:stCondLst>
                                            <p:cond delay="0"/>
                                          </p:stCondLst>
                                        </p:cTn>
                                        <p:tgtEl>
                                          <p:spTgt spid="219"/>
                                        </p:tgtEl>
                                        <p:attrNameLst>
                                          <p:attrName>style.visibility</p:attrName>
                                        </p:attrNameLst>
                                      </p:cBhvr>
                                      <p:to>
                                        <p:strVal val="visible"/>
                                      </p:to>
                                    </p:set>
                                    <p:animEffect transition="in" filter="fade">
                                      <p:cBhvr>
                                        <p:cTn id="39" dur="500"/>
                                        <p:tgtEl>
                                          <p:spTgt spid="219"/>
                                        </p:tgtEl>
                                      </p:cBhvr>
                                    </p:animEffect>
                                  </p:childTnLst>
                                </p:cTn>
                              </p:par>
                              <p:par>
                                <p:cTn id="40" presetID="10" presetClass="entr" presetSubtype="0" fill="hold" nodeType="withEffect">
                                  <p:stCondLst>
                                    <p:cond delay="1200"/>
                                  </p:stCondLst>
                                  <p:childTnLst>
                                    <p:set>
                                      <p:cBhvr>
                                        <p:cTn id="41" dur="1" fill="hold">
                                          <p:stCondLst>
                                            <p:cond delay="0"/>
                                          </p:stCondLst>
                                        </p:cTn>
                                        <p:tgtEl>
                                          <p:spTgt spid="220"/>
                                        </p:tgtEl>
                                        <p:attrNameLst>
                                          <p:attrName>style.visibility</p:attrName>
                                        </p:attrNameLst>
                                      </p:cBhvr>
                                      <p:to>
                                        <p:strVal val="visible"/>
                                      </p:to>
                                    </p:set>
                                    <p:animEffect transition="in" filter="fade">
                                      <p:cBhvr>
                                        <p:cTn id="42" dur="500"/>
                                        <p:tgtEl>
                                          <p:spTgt spid="220"/>
                                        </p:tgtEl>
                                      </p:cBhvr>
                                    </p:animEffect>
                                  </p:childTnLst>
                                </p:cTn>
                              </p:par>
                              <p:par>
                                <p:cTn id="43" presetID="10" presetClass="entr" presetSubtype="0" fill="hold" nodeType="withEffect">
                                  <p:stCondLst>
                                    <p:cond delay="1300"/>
                                  </p:stCondLst>
                                  <p:childTnLst>
                                    <p:set>
                                      <p:cBhvr>
                                        <p:cTn id="44" dur="1" fill="hold">
                                          <p:stCondLst>
                                            <p:cond delay="0"/>
                                          </p:stCondLst>
                                        </p:cTn>
                                        <p:tgtEl>
                                          <p:spTgt spid="218"/>
                                        </p:tgtEl>
                                        <p:attrNameLst>
                                          <p:attrName>style.visibility</p:attrName>
                                        </p:attrNameLst>
                                      </p:cBhvr>
                                      <p:to>
                                        <p:strVal val="visible"/>
                                      </p:to>
                                    </p:set>
                                    <p:animEffect transition="in" filter="fade">
                                      <p:cBhvr>
                                        <p:cTn id="45" dur="500"/>
                                        <p:tgtEl>
                                          <p:spTgt spid="218"/>
                                        </p:tgtEl>
                                      </p:cBhvr>
                                    </p:animEffect>
                                  </p:childTnLst>
                                </p:cTn>
                              </p:par>
                              <p:par>
                                <p:cTn id="46" presetID="10" presetClass="entr" presetSubtype="0" fill="hold" nodeType="withEffect">
                                  <p:stCondLst>
                                    <p:cond delay="1400"/>
                                  </p:stCondLst>
                                  <p:childTnLst>
                                    <p:set>
                                      <p:cBhvr>
                                        <p:cTn id="47" dur="1" fill="hold">
                                          <p:stCondLst>
                                            <p:cond delay="0"/>
                                          </p:stCondLst>
                                        </p:cTn>
                                        <p:tgtEl>
                                          <p:spTgt spid="216"/>
                                        </p:tgtEl>
                                        <p:attrNameLst>
                                          <p:attrName>style.visibility</p:attrName>
                                        </p:attrNameLst>
                                      </p:cBhvr>
                                      <p:to>
                                        <p:strVal val="visible"/>
                                      </p:to>
                                    </p:set>
                                    <p:animEffect transition="in" filter="fade">
                                      <p:cBhvr>
                                        <p:cTn id="48" dur="500"/>
                                        <p:tgtEl>
                                          <p:spTgt spid="216"/>
                                        </p:tgtEl>
                                      </p:cBhvr>
                                    </p:animEffect>
                                  </p:childTnLst>
                                </p:cTn>
                              </p:par>
                              <p:par>
                                <p:cTn id="49" presetID="10" presetClass="entr" presetSubtype="0" fill="hold" nodeType="withEffect">
                                  <p:stCondLst>
                                    <p:cond delay="1500"/>
                                  </p:stCondLst>
                                  <p:childTnLst>
                                    <p:set>
                                      <p:cBhvr>
                                        <p:cTn id="50" dur="1" fill="hold">
                                          <p:stCondLst>
                                            <p:cond delay="0"/>
                                          </p:stCondLst>
                                        </p:cTn>
                                        <p:tgtEl>
                                          <p:spTgt spid="217"/>
                                        </p:tgtEl>
                                        <p:attrNameLst>
                                          <p:attrName>style.visibility</p:attrName>
                                        </p:attrNameLst>
                                      </p:cBhvr>
                                      <p:to>
                                        <p:strVal val="visible"/>
                                      </p:to>
                                    </p:set>
                                    <p:animEffect transition="in" filter="fade">
                                      <p:cBhvr>
                                        <p:cTn id="51" dur="500"/>
                                        <p:tgtEl>
                                          <p:spTgt spid="217"/>
                                        </p:tgtEl>
                                      </p:cBhvr>
                                    </p:animEffect>
                                  </p:childTnLst>
                                </p:cTn>
                              </p:par>
                            </p:childTnLst>
                          </p:cTn>
                        </p:par>
                        <p:par>
                          <p:cTn id="52" fill="hold">
                            <p:stCondLst>
                              <p:cond delay="2000"/>
                            </p:stCondLst>
                            <p:childTnLst>
                              <p:par>
                                <p:cTn id="53" presetID="2" presetClass="entr" presetSubtype="4" decel="100000" fill="hold" grpId="0" nodeType="afterEffect">
                                  <p:stCondLst>
                                    <p:cond delay="0"/>
                                  </p:stCondLst>
                                  <p:childTnLst>
                                    <p:set>
                                      <p:cBhvr>
                                        <p:cTn id="54" dur="1" fill="hold">
                                          <p:stCondLst>
                                            <p:cond delay="0"/>
                                          </p:stCondLst>
                                        </p:cTn>
                                        <p:tgtEl>
                                          <p:spTgt spid="231"/>
                                        </p:tgtEl>
                                        <p:attrNameLst>
                                          <p:attrName>style.visibility</p:attrName>
                                        </p:attrNameLst>
                                      </p:cBhvr>
                                      <p:to>
                                        <p:strVal val="visible"/>
                                      </p:to>
                                    </p:set>
                                    <p:anim calcmode="lin" valueType="num">
                                      <p:cBhvr additive="base">
                                        <p:cTn id="55" dur="1000" fill="hold"/>
                                        <p:tgtEl>
                                          <p:spTgt spid="231"/>
                                        </p:tgtEl>
                                        <p:attrNameLst>
                                          <p:attrName>ppt_x</p:attrName>
                                        </p:attrNameLst>
                                      </p:cBhvr>
                                      <p:tavLst>
                                        <p:tav tm="0">
                                          <p:val>
                                            <p:strVal val="#ppt_x"/>
                                          </p:val>
                                        </p:tav>
                                        <p:tav tm="100000">
                                          <p:val>
                                            <p:strVal val="#ppt_x"/>
                                          </p:val>
                                        </p:tav>
                                      </p:tavLst>
                                    </p:anim>
                                    <p:anim calcmode="lin" valueType="num">
                                      <p:cBhvr additive="base">
                                        <p:cTn id="56" dur="1000" fill="hold"/>
                                        <p:tgtEl>
                                          <p:spTgt spid="2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00"/>
                                  </p:stCondLst>
                                  <p:childTnLst>
                                    <p:set>
                                      <p:cBhvr>
                                        <p:cTn id="58" dur="1" fill="hold">
                                          <p:stCondLst>
                                            <p:cond delay="0"/>
                                          </p:stCondLst>
                                        </p:cTn>
                                        <p:tgtEl>
                                          <p:spTgt spid="229"/>
                                        </p:tgtEl>
                                        <p:attrNameLst>
                                          <p:attrName>style.visibility</p:attrName>
                                        </p:attrNameLst>
                                      </p:cBhvr>
                                      <p:to>
                                        <p:strVal val="visible"/>
                                      </p:to>
                                    </p:set>
                                    <p:anim calcmode="lin" valueType="num">
                                      <p:cBhvr additive="base">
                                        <p:cTn id="59" dur="1000" fill="hold"/>
                                        <p:tgtEl>
                                          <p:spTgt spid="229"/>
                                        </p:tgtEl>
                                        <p:attrNameLst>
                                          <p:attrName>ppt_x</p:attrName>
                                        </p:attrNameLst>
                                      </p:cBhvr>
                                      <p:tavLst>
                                        <p:tav tm="0">
                                          <p:val>
                                            <p:strVal val="#ppt_x"/>
                                          </p:val>
                                        </p:tav>
                                        <p:tav tm="100000">
                                          <p:val>
                                            <p:strVal val="#ppt_x"/>
                                          </p:val>
                                        </p:tav>
                                      </p:tavLst>
                                    </p:anim>
                                    <p:anim calcmode="lin" valueType="num">
                                      <p:cBhvr additive="base">
                                        <p:cTn id="60" dur="1000" fill="hold"/>
                                        <p:tgtEl>
                                          <p:spTgt spid="229"/>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00"/>
                                  </p:stCondLst>
                                  <p:childTnLst>
                                    <p:set>
                                      <p:cBhvr>
                                        <p:cTn id="62" dur="1" fill="hold">
                                          <p:stCondLst>
                                            <p:cond delay="0"/>
                                          </p:stCondLst>
                                        </p:cTn>
                                        <p:tgtEl>
                                          <p:spTgt spid="230"/>
                                        </p:tgtEl>
                                        <p:attrNameLst>
                                          <p:attrName>style.visibility</p:attrName>
                                        </p:attrNameLst>
                                      </p:cBhvr>
                                      <p:to>
                                        <p:strVal val="visible"/>
                                      </p:to>
                                    </p:set>
                                    <p:anim calcmode="lin" valueType="num">
                                      <p:cBhvr additive="base">
                                        <p:cTn id="63" dur="1000" fill="hold"/>
                                        <p:tgtEl>
                                          <p:spTgt spid="230"/>
                                        </p:tgtEl>
                                        <p:attrNameLst>
                                          <p:attrName>ppt_x</p:attrName>
                                        </p:attrNameLst>
                                      </p:cBhvr>
                                      <p:tavLst>
                                        <p:tav tm="0">
                                          <p:val>
                                            <p:strVal val="#ppt_x"/>
                                          </p:val>
                                        </p:tav>
                                        <p:tav tm="100000">
                                          <p:val>
                                            <p:strVal val="#ppt_x"/>
                                          </p:val>
                                        </p:tav>
                                      </p:tavLst>
                                    </p:anim>
                                    <p:anim calcmode="lin" valueType="num">
                                      <p:cBhvr additive="base">
                                        <p:cTn id="64" dur="1000" fill="hold"/>
                                        <p:tgtEl>
                                          <p:spTgt spid="23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3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000" fill="hold"/>
                                        <p:tgtEl>
                                          <p:spTgt spid="232"/>
                                        </p:tgtEl>
                                        <p:attrNameLst>
                                          <p:attrName>ppt_x</p:attrName>
                                        </p:attrNameLst>
                                      </p:cBhvr>
                                      <p:tavLst>
                                        <p:tav tm="0">
                                          <p:val>
                                            <p:strVal val="#ppt_x"/>
                                          </p:val>
                                        </p:tav>
                                        <p:tav tm="100000">
                                          <p:val>
                                            <p:strVal val="#ppt_x"/>
                                          </p:val>
                                        </p:tav>
                                      </p:tavLst>
                                    </p:anim>
                                    <p:anim calcmode="lin" valueType="num">
                                      <p:cBhvr additive="base">
                                        <p:cTn id="68" dur="1000" fill="hold"/>
                                        <p:tgtEl>
                                          <p:spTgt spid="2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P spid="227" grpId="0" animBg="1"/>
      <p:bldP spid="228" grpId="0" animBg="1"/>
      <p:bldP spid="229" grpId="0"/>
      <p:bldP spid="230" grpId="0"/>
      <p:bldP spid="231" grpId="0"/>
      <p:bldP spid="232"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V.2.3</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8" y="8202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03,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96904123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72A9A8D0-C8B2-4945-A954-6B3FACBEE70E}"/>
              </a:ext>
            </a:extLst>
          </p:cNvPr>
          <p:cNvGrpSpPr/>
          <p:nvPr/>
        </p:nvGrpSpPr>
        <p:grpSpPr>
          <a:xfrm>
            <a:off x="9641793" y="9383934"/>
            <a:ext cx="5097652" cy="1948892"/>
            <a:chOff x="8799513" y="9564688"/>
            <a:chExt cx="6784975" cy="2593975"/>
          </a:xfrm>
        </p:grpSpPr>
        <p:sp>
          <p:nvSpPr>
            <p:cNvPr id="7" name="Freeform 5">
              <a:extLst>
                <a:ext uri="{FF2B5EF4-FFF2-40B4-BE49-F238E27FC236}">
                  <a16:creationId xmlns:a16="http://schemas.microsoft.com/office/drawing/2014/main" id="{16E07965-DF74-46DA-B97B-32048D808DB2}"/>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solidFill>
              <a:schemeClr val="tx2">
                <a:lumMod val="75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
              <a:extLst>
                <a:ext uri="{FF2B5EF4-FFF2-40B4-BE49-F238E27FC236}">
                  <a16:creationId xmlns:a16="http://schemas.microsoft.com/office/drawing/2014/main" id="{A81E3155-5915-409B-90E4-B31EA160088C}"/>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Oval 7">
              <a:extLst>
                <a:ext uri="{FF2B5EF4-FFF2-40B4-BE49-F238E27FC236}">
                  <a16:creationId xmlns:a16="http://schemas.microsoft.com/office/drawing/2014/main" id="{C0E4C83E-CCB9-4430-B843-7D0C3241C3EF}"/>
                </a:ext>
              </a:extLst>
            </p:cNvPr>
            <p:cNvSpPr>
              <a:spLocks noChangeArrowheads="1"/>
            </p:cNvSpPr>
            <p:nvPr/>
          </p:nvSpPr>
          <p:spPr bwMode="auto">
            <a:xfrm>
              <a:off x="8799513" y="9564688"/>
              <a:ext cx="6784975" cy="1019175"/>
            </a:xfrm>
            <a:prstGeom prst="ellipse">
              <a:avLst/>
            </a:pr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 name="Freeform 8">
            <a:extLst>
              <a:ext uri="{FF2B5EF4-FFF2-40B4-BE49-F238E27FC236}">
                <a16:creationId xmlns:a16="http://schemas.microsoft.com/office/drawing/2014/main" id="{BDDDCEBF-85BA-4C09-BF22-C4A230FBE30D}"/>
              </a:ext>
            </a:extLst>
          </p:cNvPr>
          <p:cNvSpPr>
            <a:spLocks/>
          </p:cNvSpPr>
          <p:nvPr/>
        </p:nvSpPr>
        <p:spPr bwMode="auto">
          <a:xfrm>
            <a:off x="8631566" y="6484450"/>
            <a:ext cx="7109758" cy="1455109"/>
          </a:xfrm>
          <a:custGeom>
            <a:avLst/>
            <a:gdLst>
              <a:gd name="T0" fmla="*/ 3389 w 3428"/>
              <a:gd name="T1" fmla="*/ 89 h 701"/>
              <a:gd name="T2" fmla="*/ 3386 w 3428"/>
              <a:gd name="T3" fmla="*/ 85 h 701"/>
              <a:gd name="T4" fmla="*/ 49 w 3428"/>
              <a:gd name="T5" fmla="*/ 83 h 701"/>
              <a:gd name="T6" fmla="*/ 44 w 3428"/>
              <a:gd name="T7" fmla="*/ 88 h 701"/>
              <a:gd name="T8" fmla="*/ 26 w 3428"/>
              <a:gd name="T9" fmla="*/ 635 h 701"/>
              <a:gd name="T10" fmla="*/ 31 w 3428"/>
              <a:gd name="T11" fmla="*/ 638 h 701"/>
              <a:gd name="T12" fmla="*/ 3404 w 3428"/>
              <a:gd name="T13" fmla="*/ 637 h 701"/>
              <a:gd name="T14" fmla="*/ 3407 w 3428"/>
              <a:gd name="T15" fmla="*/ 634 h 701"/>
              <a:gd name="T16" fmla="*/ 3389 w 3428"/>
              <a:gd name="T17" fmla="*/ 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8" h="701">
                <a:moveTo>
                  <a:pt x="3389" y="89"/>
                </a:moveTo>
                <a:cubicBezTo>
                  <a:pt x="3386" y="85"/>
                  <a:pt x="3386" y="85"/>
                  <a:pt x="3386" y="85"/>
                </a:cubicBezTo>
                <a:cubicBezTo>
                  <a:pt x="3205" y="6"/>
                  <a:pt x="290" y="0"/>
                  <a:pt x="49" y="83"/>
                </a:cubicBezTo>
                <a:cubicBezTo>
                  <a:pt x="44" y="88"/>
                  <a:pt x="44" y="88"/>
                  <a:pt x="44" y="88"/>
                </a:cubicBezTo>
                <a:cubicBezTo>
                  <a:pt x="0" y="360"/>
                  <a:pt x="10" y="469"/>
                  <a:pt x="26" y="635"/>
                </a:cubicBezTo>
                <a:cubicBezTo>
                  <a:pt x="31" y="638"/>
                  <a:pt x="31" y="638"/>
                  <a:pt x="31" y="638"/>
                </a:cubicBezTo>
                <a:cubicBezTo>
                  <a:pt x="243" y="693"/>
                  <a:pt x="3207" y="701"/>
                  <a:pt x="3404" y="637"/>
                </a:cubicBezTo>
                <a:cubicBezTo>
                  <a:pt x="3407" y="634"/>
                  <a:pt x="3407" y="634"/>
                  <a:pt x="3407" y="634"/>
                </a:cubicBezTo>
                <a:cubicBezTo>
                  <a:pt x="3427" y="424"/>
                  <a:pt x="3428" y="329"/>
                  <a:pt x="3389" y="89"/>
                </a:cubicBezTo>
                <a:close/>
              </a:path>
            </a:pathLst>
          </a:custGeom>
          <a:solidFill>
            <a:schemeClr val="accent5"/>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 name="Group 19">
            <a:extLst>
              <a:ext uri="{FF2B5EF4-FFF2-40B4-BE49-F238E27FC236}">
                <a16:creationId xmlns:a16="http://schemas.microsoft.com/office/drawing/2014/main" id="{01F16514-C31A-45A8-BE61-7B62762AF174}"/>
              </a:ext>
            </a:extLst>
          </p:cNvPr>
          <p:cNvGrpSpPr/>
          <p:nvPr/>
        </p:nvGrpSpPr>
        <p:grpSpPr>
          <a:xfrm>
            <a:off x="8774691" y="7987268"/>
            <a:ext cx="6836627" cy="1973939"/>
            <a:chOff x="7645401" y="7705725"/>
            <a:chExt cx="9099550" cy="2627313"/>
          </a:xfrm>
        </p:grpSpPr>
        <p:sp>
          <p:nvSpPr>
            <p:cNvPr id="11" name="Freeform 9">
              <a:extLst>
                <a:ext uri="{FF2B5EF4-FFF2-40B4-BE49-F238E27FC236}">
                  <a16:creationId xmlns:a16="http://schemas.microsoft.com/office/drawing/2014/main" id="{9C6A1268-06E1-4D21-B722-652073F18A3E}"/>
                </a:ext>
              </a:extLst>
            </p:cNvPr>
            <p:cNvSpPr>
              <a:spLocks/>
            </p:cNvSpPr>
            <p:nvPr/>
          </p:nvSpPr>
          <p:spPr bwMode="auto">
            <a:xfrm>
              <a:off x="7645401" y="8042275"/>
              <a:ext cx="9099550" cy="2290763"/>
            </a:xfrm>
            <a:custGeom>
              <a:avLst/>
              <a:gdLst>
                <a:gd name="T0" fmla="*/ 0 w 3296"/>
                <a:gd name="T1" fmla="*/ 0 h 829"/>
                <a:gd name="T2" fmla="*/ 289 w 3296"/>
                <a:gd name="T3" fmla="*/ 600 h 829"/>
                <a:gd name="T4" fmla="*/ 2997 w 3296"/>
                <a:gd name="T5" fmla="*/ 608 h 829"/>
                <a:gd name="T6" fmla="*/ 3296 w 3296"/>
                <a:gd name="T7" fmla="*/ 0 h 829"/>
                <a:gd name="T8" fmla="*/ 0 w 3296"/>
                <a:gd name="T9" fmla="*/ 0 h 829"/>
              </a:gdLst>
              <a:ahLst/>
              <a:cxnLst>
                <a:cxn ang="0">
                  <a:pos x="T0" y="T1"/>
                </a:cxn>
                <a:cxn ang="0">
                  <a:pos x="T2" y="T3"/>
                </a:cxn>
                <a:cxn ang="0">
                  <a:pos x="T4" y="T5"/>
                </a:cxn>
                <a:cxn ang="0">
                  <a:pos x="T6" y="T7"/>
                </a:cxn>
                <a:cxn ang="0">
                  <a:pos x="T8" y="T9"/>
                </a:cxn>
              </a:cxnLst>
              <a:rect l="0" t="0" r="r" b="b"/>
              <a:pathLst>
                <a:path w="3296" h="829">
                  <a:moveTo>
                    <a:pt x="0" y="0"/>
                  </a:moveTo>
                  <a:cubicBezTo>
                    <a:pt x="55" y="220"/>
                    <a:pt x="153" y="422"/>
                    <a:pt x="289" y="600"/>
                  </a:cubicBezTo>
                  <a:cubicBezTo>
                    <a:pt x="555" y="799"/>
                    <a:pt x="2564" y="829"/>
                    <a:pt x="2997" y="608"/>
                  </a:cubicBezTo>
                  <a:cubicBezTo>
                    <a:pt x="3136" y="446"/>
                    <a:pt x="3234" y="241"/>
                    <a:pt x="3296" y="0"/>
                  </a:cubicBezTo>
                  <a:lnTo>
                    <a:pt x="0" y="0"/>
                  </a:lnTo>
                  <a:close/>
                </a:path>
              </a:pathLst>
            </a:custGeom>
            <a:solidFill>
              <a:schemeClr val="bg2"/>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537EBD3-BA5F-44E9-9C10-C69822E140AB}"/>
                </a:ext>
              </a:extLst>
            </p:cNvPr>
            <p:cNvSpPr>
              <a:spLocks/>
            </p:cNvSpPr>
            <p:nvPr/>
          </p:nvSpPr>
          <p:spPr bwMode="auto">
            <a:xfrm>
              <a:off x="7645401" y="7705725"/>
              <a:ext cx="9099550" cy="674688"/>
            </a:xfrm>
            <a:custGeom>
              <a:avLst/>
              <a:gdLst>
                <a:gd name="T0" fmla="*/ 3296 w 3296"/>
                <a:gd name="T1" fmla="*/ 122 h 244"/>
                <a:gd name="T2" fmla="*/ 0 w 3296"/>
                <a:gd name="T3" fmla="*/ 122 h 244"/>
                <a:gd name="T4" fmla="*/ 3296 w 3296"/>
                <a:gd name="T5" fmla="*/ 122 h 244"/>
              </a:gdLst>
              <a:ahLst/>
              <a:cxnLst>
                <a:cxn ang="0">
                  <a:pos x="T0" y="T1"/>
                </a:cxn>
                <a:cxn ang="0">
                  <a:pos x="T2" y="T3"/>
                </a:cxn>
                <a:cxn ang="0">
                  <a:pos x="T4" y="T5"/>
                </a:cxn>
              </a:cxnLst>
              <a:rect l="0" t="0" r="r" b="b"/>
              <a:pathLst>
                <a:path w="3296" h="244">
                  <a:moveTo>
                    <a:pt x="3296" y="122"/>
                  </a:moveTo>
                  <a:cubicBezTo>
                    <a:pt x="3296" y="244"/>
                    <a:pt x="0" y="244"/>
                    <a:pt x="0" y="122"/>
                  </a:cubicBezTo>
                  <a:cubicBezTo>
                    <a:pt x="0" y="0"/>
                    <a:pt x="3296" y="0"/>
                    <a:pt x="3296" y="122"/>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B952CD31-27FB-4FCA-B6E9-4ECDEF4E4AF8}"/>
              </a:ext>
            </a:extLst>
          </p:cNvPr>
          <p:cNvGrpSpPr/>
          <p:nvPr/>
        </p:nvGrpSpPr>
        <p:grpSpPr>
          <a:xfrm>
            <a:off x="9802809" y="3499092"/>
            <a:ext cx="4775620" cy="1806959"/>
            <a:chOff x="9013826" y="1731963"/>
            <a:chExt cx="6356350" cy="2405062"/>
          </a:xfrm>
        </p:grpSpPr>
        <p:sp>
          <p:nvSpPr>
            <p:cNvPr id="13" name="Freeform 11">
              <a:extLst>
                <a:ext uri="{FF2B5EF4-FFF2-40B4-BE49-F238E27FC236}">
                  <a16:creationId xmlns:a16="http://schemas.microsoft.com/office/drawing/2014/main" id="{58E832E6-5DBD-4125-A175-3BDC495FE295}"/>
                </a:ext>
              </a:extLst>
            </p:cNvPr>
            <p:cNvSpPr>
              <a:spLocks/>
            </p:cNvSpPr>
            <p:nvPr/>
          </p:nvSpPr>
          <p:spPr bwMode="auto">
            <a:xfrm>
              <a:off x="9013826" y="2762250"/>
              <a:ext cx="6356350" cy="1374775"/>
            </a:xfrm>
            <a:custGeom>
              <a:avLst/>
              <a:gdLst>
                <a:gd name="T0" fmla="*/ 4 w 2302"/>
                <a:gd name="T1" fmla="*/ 227 h 498"/>
                <a:gd name="T2" fmla="*/ 0 w 2302"/>
                <a:gd name="T3" fmla="*/ 238 h 498"/>
                <a:gd name="T4" fmla="*/ 1 w 2302"/>
                <a:gd name="T5" fmla="*/ 250 h 498"/>
                <a:gd name="T6" fmla="*/ 7 w 2302"/>
                <a:gd name="T7" fmla="*/ 261 h 498"/>
                <a:gd name="T8" fmla="*/ 2300 w 2302"/>
                <a:gd name="T9" fmla="*/ 253 h 498"/>
                <a:gd name="T10" fmla="*/ 2302 w 2302"/>
                <a:gd name="T11" fmla="*/ 242 h 498"/>
                <a:gd name="T12" fmla="*/ 2300 w 2302"/>
                <a:gd name="T13" fmla="*/ 230 h 498"/>
                <a:gd name="T14" fmla="*/ 4 w 2302"/>
                <a:gd name="T15" fmla="*/ 227 h 4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2" h="498">
                  <a:moveTo>
                    <a:pt x="4" y="227"/>
                  </a:moveTo>
                  <a:cubicBezTo>
                    <a:pt x="0" y="238"/>
                    <a:pt x="0" y="238"/>
                    <a:pt x="0" y="238"/>
                  </a:cubicBezTo>
                  <a:cubicBezTo>
                    <a:pt x="1" y="250"/>
                    <a:pt x="1" y="250"/>
                    <a:pt x="1" y="250"/>
                  </a:cubicBezTo>
                  <a:cubicBezTo>
                    <a:pt x="7" y="261"/>
                    <a:pt x="7" y="261"/>
                    <a:pt x="7" y="261"/>
                  </a:cubicBezTo>
                  <a:cubicBezTo>
                    <a:pt x="215" y="498"/>
                    <a:pt x="2182" y="444"/>
                    <a:pt x="2300" y="253"/>
                  </a:cubicBezTo>
                  <a:cubicBezTo>
                    <a:pt x="2302" y="242"/>
                    <a:pt x="2302" y="242"/>
                    <a:pt x="2302" y="242"/>
                  </a:cubicBezTo>
                  <a:cubicBezTo>
                    <a:pt x="2300" y="230"/>
                    <a:pt x="2300" y="230"/>
                    <a:pt x="2300" y="230"/>
                  </a:cubicBezTo>
                  <a:cubicBezTo>
                    <a:pt x="2169" y="8"/>
                    <a:pt x="171" y="0"/>
                    <a:pt x="4" y="227"/>
                  </a:cubicBezTo>
                  <a:close/>
                </a:path>
              </a:pathLst>
            </a:custGeom>
            <a:solidFill>
              <a:schemeClr val="accent6">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2">
              <a:extLst>
                <a:ext uri="{FF2B5EF4-FFF2-40B4-BE49-F238E27FC236}">
                  <a16:creationId xmlns:a16="http://schemas.microsoft.com/office/drawing/2014/main" id="{D1E0684D-E707-465D-A2A5-6BEB00D5A4F0}"/>
                </a:ext>
              </a:extLst>
            </p:cNvPr>
            <p:cNvSpPr>
              <a:spLocks/>
            </p:cNvSpPr>
            <p:nvPr/>
          </p:nvSpPr>
          <p:spPr bwMode="auto">
            <a:xfrm>
              <a:off x="9086851" y="1731963"/>
              <a:ext cx="6180138" cy="1590675"/>
            </a:xfrm>
            <a:custGeom>
              <a:avLst/>
              <a:gdLst>
                <a:gd name="T0" fmla="*/ 2053 w 2239"/>
                <a:gd name="T1" fmla="*/ 428 h 576"/>
                <a:gd name="T2" fmla="*/ 1967 w 2239"/>
                <a:gd name="T3" fmla="*/ 374 h 576"/>
                <a:gd name="T4" fmla="*/ 0 w 2239"/>
                <a:gd name="T5" fmla="*/ 576 h 576"/>
                <a:gd name="T6" fmla="*/ 2239 w 2239"/>
                <a:gd name="T7" fmla="*/ 568 h 576"/>
                <a:gd name="T8" fmla="*/ 2053 w 2239"/>
                <a:gd name="T9" fmla="*/ 428 h 576"/>
              </a:gdLst>
              <a:ahLst/>
              <a:cxnLst>
                <a:cxn ang="0">
                  <a:pos x="T0" y="T1"/>
                </a:cxn>
                <a:cxn ang="0">
                  <a:pos x="T2" y="T3"/>
                </a:cxn>
                <a:cxn ang="0">
                  <a:pos x="T4" y="T5"/>
                </a:cxn>
                <a:cxn ang="0">
                  <a:pos x="T6" y="T7"/>
                </a:cxn>
                <a:cxn ang="0">
                  <a:pos x="T8" y="T9"/>
                </a:cxn>
              </a:cxnLst>
              <a:rect l="0" t="0" r="r" b="b"/>
              <a:pathLst>
                <a:path w="2239" h="576">
                  <a:moveTo>
                    <a:pt x="2053" y="428"/>
                  </a:moveTo>
                  <a:cubicBezTo>
                    <a:pt x="1998" y="390"/>
                    <a:pt x="1967" y="374"/>
                    <a:pt x="1967" y="374"/>
                  </a:cubicBezTo>
                  <a:cubicBezTo>
                    <a:pt x="1269" y="0"/>
                    <a:pt x="561" y="109"/>
                    <a:pt x="0" y="576"/>
                  </a:cubicBezTo>
                  <a:cubicBezTo>
                    <a:pt x="292" y="393"/>
                    <a:pt x="1888" y="382"/>
                    <a:pt x="2239" y="568"/>
                  </a:cubicBezTo>
                  <a:cubicBezTo>
                    <a:pt x="2151" y="492"/>
                    <a:pt x="2148" y="493"/>
                    <a:pt x="2053" y="428"/>
                  </a:cubicBezTo>
                  <a:close/>
                </a:path>
              </a:pathLst>
            </a:custGeom>
            <a:solidFill>
              <a:schemeClr val="accent1"/>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C59E449F-58FB-45EC-A340-96728F8EFE10}"/>
              </a:ext>
            </a:extLst>
          </p:cNvPr>
          <p:cNvGrpSpPr/>
          <p:nvPr/>
        </p:nvGrpSpPr>
        <p:grpSpPr>
          <a:xfrm>
            <a:off x="8839098" y="4590423"/>
            <a:ext cx="6707814" cy="1932194"/>
            <a:chOff x="7731126" y="3184525"/>
            <a:chExt cx="8928100" cy="2571750"/>
          </a:xfrm>
        </p:grpSpPr>
        <p:sp>
          <p:nvSpPr>
            <p:cNvPr id="15" name="Freeform 13">
              <a:extLst>
                <a:ext uri="{FF2B5EF4-FFF2-40B4-BE49-F238E27FC236}">
                  <a16:creationId xmlns:a16="http://schemas.microsoft.com/office/drawing/2014/main" id="{CE336DF9-27D6-406A-AD33-ACF92B675735}"/>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solidFill>
              <a:schemeClr val="accent3"/>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4">
              <a:extLst>
                <a:ext uri="{FF2B5EF4-FFF2-40B4-BE49-F238E27FC236}">
                  <a16:creationId xmlns:a16="http://schemas.microsoft.com/office/drawing/2014/main" id="{B563E405-9722-4A70-9E8E-8E4ED666903F}"/>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Freeform 15">
              <a:extLst>
                <a:ext uri="{FF2B5EF4-FFF2-40B4-BE49-F238E27FC236}">
                  <a16:creationId xmlns:a16="http://schemas.microsoft.com/office/drawing/2014/main" id="{A0F57FEC-0F1B-49C8-8CBA-DC88A99CA780}"/>
                </a:ext>
              </a:extLst>
            </p:cNvPr>
            <p:cNvSpPr>
              <a:spLocks/>
            </p:cNvSpPr>
            <p:nvPr/>
          </p:nvSpPr>
          <p:spPr bwMode="auto">
            <a:xfrm>
              <a:off x="7731126" y="5076825"/>
              <a:ext cx="8928100" cy="679450"/>
            </a:xfrm>
            <a:custGeom>
              <a:avLst/>
              <a:gdLst>
                <a:gd name="T0" fmla="*/ 3234 w 3234"/>
                <a:gd name="T1" fmla="*/ 106 h 246"/>
                <a:gd name="T2" fmla="*/ 0 w 3234"/>
                <a:gd name="T3" fmla="*/ 106 h 246"/>
                <a:gd name="T4" fmla="*/ 1617 w 3234"/>
                <a:gd name="T5" fmla="*/ 0 h 246"/>
                <a:gd name="T6" fmla="*/ 3234 w 3234"/>
                <a:gd name="T7" fmla="*/ 106 h 246"/>
              </a:gdLst>
              <a:ahLst/>
              <a:cxnLst>
                <a:cxn ang="0">
                  <a:pos x="T0" y="T1"/>
                </a:cxn>
                <a:cxn ang="0">
                  <a:pos x="T2" y="T3"/>
                </a:cxn>
                <a:cxn ang="0">
                  <a:pos x="T4" y="T5"/>
                </a:cxn>
                <a:cxn ang="0">
                  <a:pos x="T6" y="T7"/>
                </a:cxn>
              </a:cxnLst>
              <a:rect l="0" t="0" r="r" b="b"/>
              <a:pathLst>
                <a:path w="3234" h="246">
                  <a:moveTo>
                    <a:pt x="3234" y="106"/>
                  </a:moveTo>
                  <a:cubicBezTo>
                    <a:pt x="3234" y="246"/>
                    <a:pt x="0" y="246"/>
                    <a:pt x="0" y="106"/>
                  </a:cubicBezTo>
                  <a:cubicBezTo>
                    <a:pt x="0" y="48"/>
                    <a:pt x="724" y="0"/>
                    <a:pt x="1617" y="0"/>
                  </a:cubicBezTo>
                  <a:cubicBezTo>
                    <a:pt x="2510" y="0"/>
                    <a:pt x="3234" y="48"/>
                    <a:pt x="3234" y="106"/>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 name="Oval 21">
            <a:extLst>
              <a:ext uri="{FF2B5EF4-FFF2-40B4-BE49-F238E27FC236}">
                <a16:creationId xmlns:a16="http://schemas.microsoft.com/office/drawing/2014/main" id="{4CC077BD-4A81-404B-9693-F5853552401B}"/>
              </a:ext>
            </a:extLst>
          </p:cNvPr>
          <p:cNvSpPr/>
          <p:nvPr/>
        </p:nvSpPr>
        <p:spPr>
          <a:xfrm>
            <a:off x="16938512" y="2554154"/>
            <a:ext cx="1169550" cy="11695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d</a:t>
            </a:r>
          </a:p>
        </p:txBody>
      </p:sp>
      <p:sp>
        <p:nvSpPr>
          <p:cNvPr id="23" name="Rectangle 22">
            <a:extLst>
              <a:ext uri="{FF2B5EF4-FFF2-40B4-BE49-F238E27FC236}">
                <a16:creationId xmlns:a16="http://schemas.microsoft.com/office/drawing/2014/main" id="{312FB761-2C17-4C2B-8138-21EF9C90369F}"/>
              </a:ext>
            </a:extLst>
          </p:cNvPr>
          <p:cNvSpPr/>
          <p:nvPr/>
        </p:nvSpPr>
        <p:spPr>
          <a:xfrm flipH="1">
            <a:off x="18897260" y="2236164"/>
            <a:ext cx="5195913" cy="1681101"/>
          </a:xfrm>
          <a:prstGeom prst="rect">
            <a:avLst/>
          </a:prstGeom>
        </p:spPr>
        <p:txBody>
          <a:bodyPr wrap="square">
            <a:spAutoFit/>
          </a:bodyPr>
          <a:lstStyle/>
          <a:p>
            <a:pPr>
              <a:lnSpc>
                <a:spcPct val="89000"/>
              </a:lnSpc>
            </a:pPr>
            <a:r>
              <a:rPr lang="en-US" sz="3600">
                <a:solidFill>
                  <a:schemeClr val="tx1">
                    <a:lumMod val="90000"/>
                    <a:lumOff val="10000"/>
                  </a:schemeClr>
                </a:solidFill>
              </a:rPr>
              <a:t>Option One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24" name="Oval 23">
            <a:extLst>
              <a:ext uri="{FF2B5EF4-FFF2-40B4-BE49-F238E27FC236}">
                <a16:creationId xmlns:a16="http://schemas.microsoft.com/office/drawing/2014/main" id="{247D9ED4-9051-4A97-AE8A-083B4F3CD82B}"/>
              </a:ext>
            </a:extLst>
          </p:cNvPr>
          <p:cNvSpPr/>
          <p:nvPr/>
        </p:nvSpPr>
        <p:spPr>
          <a:xfrm>
            <a:off x="17506071" y="6544911"/>
            <a:ext cx="1169550" cy="11695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b</a:t>
            </a:r>
          </a:p>
        </p:txBody>
      </p:sp>
      <p:sp>
        <p:nvSpPr>
          <p:cNvPr id="25" name="Rectangle 24">
            <a:extLst>
              <a:ext uri="{FF2B5EF4-FFF2-40B4-BE49-F238E27FC236}">
                <a16:creationId xmlns:a16="http://schemas.microsoft.com/office/drawing/2014/main" id="{170C3A17-AF15-49E7-BC57-9E5DF10EFABE}"/>
              </a:ext>
            </a:extLst>
          </p:cNvPr>
          <p:cNvSpPr/>
          <p:nvPr/>
        </p:nvSpPr>
        <p:spPr>
          <a:xfrm flipH="1">
            <a:off x="19464818" y="6226921"/>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Three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26" name="Oval 25">
            <a:extLst>
              <a:ext uri="{FF2B5EF4-FFF2-40B4-BE49-F238E27FC236}">
                <a16:creationId xmlns:a16="http://schemas.microsoft.com/office/drawing/2014/main" id="{B339F145-5B22-4779-9E3B-7E4AB93B85F8}"/>
              </a:ext>
            </a:extLst>
          </p:cNvPr>
          <p:cNvSpPr/>
          <p:nvPr/>
        </p:nvSpPr>
        <p:spPr>
          <a:xfrm>
            <a:off x="15940316" y="10773298"/>
            <a:ext cx="1169550" cy="1169550"/>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A</a:t>
            </a:r>
          </a:p>
        </p:txBody>
      </p:sp>
      <p:sp>
        <p:nvSpPr>
          <p:cNvPr id="27" name="Rectangle 26">
            <a:extLst>
              <a:ext uri="{FF2B5EF4-FFF2-40B4-BE49-F238E27FC236}">
                <a16:creationId xmlns:a16="http://schemas.microsoft.com/office/drawing/2014/main" id="{5A97CA5D-5CE6-41AC-98AE-F019F717FCE4}"/>
              </a:ext>
            </a:extLst>
          </p:cNvPr>
          <p:cNvSpPr/>
          <p:nvPr/>
        </p:nvSpPr>
        <p:spPr>
          <a:xfrm flipH="1">
            <a:off x="17899063" y="10455308"/>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Five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46" name="Oval 45">
            <a:extLst>
              <a:ext uri="{FF2B5EF4-FFF2-40B4-BE49-F238E27FC236}">
                <a16:creationId xmlns:a16="http://schemas.microsoft.com/office/drawing/2014/main" id="{5F8C7E39-F4F4-454B-8014-9FECFC856B39}"/>
              </a:ext>
            </a:extLst>
          </p:cNvPr>
          <p:cNvSpPr/>
          <p:nvPr/>
        </p:nvSpPr>
        <p:spPr>
          <a:xfrm flipH="1">
            <a:off x="6422675" y="4123752"/>
            <a:ext cx="1169550" cy="11695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m</a:t>
            </a:r>
          </a:p>
        </p:txBody>
      </p:sp>
      <p:sp>
        <p:nvSpPr>
          <p:cNvPr id="47" name="Rectangle 46">
            <a:extLst>
              <a:ext uri="{FF2B5EF4-FFF2-40B4-BE49-F238E27FC236}">
                <a16:creationId xmlns:a16="http://schemas.microsoft.com/office/drawing/2014/main" id="{4C883BAE-E835-4DC9-A44E-0FE03882E29B}"/>
              </a:ext>
            </a:extLst>
          </p:cNvPr>
          <p:cNvSpPr/>
          <p:nvPr/>
        </p:nvSpPr>
        <p:spPr>
          <a:xfrm>
            <a:off x="437564" y="3805762"/>
            <a:ext cx="5195913" cy="1681101"/>
          </a:xfrm>
          <a:prstGeom prst="rect">
            <a:avLst/>
          </a:prstGeom>
        </p:spPr>
        <p:txBody>
          <a:bodyPr wrap="square">
            <a:spAutoFit/>
          </a:bodyPr>
          <a:lstStyle/>
          <a:p>
            <a:pPr algn="r">
              <a:lnSpc>
                <a:spcPct val="89000"/>
              </a:lnSpc>
            </a:pPr>
            <a:r>
              <a:rPr lang="en-US" sz="3600">
                <a:solidFill>
                  <a:schemeClr val="tx1">
                    <a:lumMod val="90000"/>
                    <a:lumOff val="10000"/>
                  </a:schemeClr>
                </a:solidFill>
              </a:rPr>
              <a:t>Option Two</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48" name="Oval 47">
            <a:extLst>
              <a:ext uri="{FF2B5EF4-FFF2-40B4-BE49-F238E27FC236}">
                <a16:creationId xmlns:a16="http://schemas.microsoft.com/office/drawing/2014/main" id="{3D8C60A6-759C-4E88-AAA1-B505252CD17C}"/>
              </a:ext>
            </a:extLst>
          </p:cNvPr>
          <p:cNvSpPr/>
          <p:nvPr/>
        </p:nvSpPr>
        <p:spPr>
          <a:xfrm flipH="1">
            <a:off x="5855116" y="8114509"/>
            <a:ext cx="1169550" cy="116955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l</a:t>
            </a:r>
          </a:p>
        </p:txBody>
      </p:sp>
      <p:sp>
        <p:nvSpPr>
          <p:cNvPr id="49" name="Rectangle 48">
            <a:extLst>
              <a:ext uri="{FF2B5EF4-FFF2-40B4-BE49-F238E27FC236}">
                <a16:creationId xmlns:a16="http://schemas.microsoft.com/office/drawing/2014/main" id="{95461273-F9E1-4830-8CEC-AE0A52D2E8EF}"/>
              </a:ext>
            </a:extLst>
          </p:cNvPr>
          <p:cNvSpPr/>
          <p:nvPr/>
        </p:nvSpPr>
        <p:spPr>
          <a:xfrm>
            <a:off x="896038" y="7796519"/>
            <a:ext cx="4169881" cy="1407180"/>
          </a:xfrm>
          <a:prstGeom prst="rect">
            <a:avLst/>
          </a:prstGeom>
        </p:spPr>
        <p:txBody>
          <a:bodyPr wrap="square">
            <a:spAutoFit/>
          </a:bodyPr>
          <a:lstStyle/>
          <a:p>
            <a:pPr algn="r">
              <a:lnSpc>
                <a:spcPct val="89000"/>
              </a:lnSpc>
            </a:pPr>
            <a:r>
              <a:rPr lang="en-US" sz="3600">
                <a:solidFill>
                  <a:schemeClr val="tx1">
                    <a:lumMod val="90000"/>
                    <a:lumOff val="10000"/>
                  </a:schemeClr>
                </a:solidFill>
              </a:rPr>
              <a:t>Option Four</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1" name="Title 1">
            <a:extLst>
              <a:ext uri="{FF2B5EF4-FFF2-40B4-BE49-F238E27FC236}">
                <a16:creationId xmlns:a16="http://schemas.microsoft.com/office/drawing/2014/main" id="{B3FDFC74-50C4-457B-849E-DE3FEC434AD8}"/>
              </a:ext>
            </a:extLst>
          </p:cNvPr>
          <p:cNvSpPr txBox="1">
            <a:spLocks/>
          </p:cNvSpPr>
          <p:nvPr/>
        </p:nvSpPr>
        <p:spPr>
          <a:xfrm>
            <a:off x="2133358" y="96521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Sliced Sphere</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57641750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14:bounceEnd="60000">
                                          <p:cBhvr additive="base">
                                            <p:cTn id="7"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14:bounceEnd="60000">
                                          <p:cBhvr additive="base">
                                            <p:cTn id="11" dur="1500" fill="hold"/>
                                            <p:tgtEl>
                                              <p:spTgt spid="1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14:bounceEnd="60000">
                                          <p:cBhvr additive="base">
                                            <p:cTn id="15"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14:presetBounceEnd="60000">
                                      <p:stCondLst>
                                        <p:cond delay="400"/>
                                      </p:stCondLst>
                                      <p:childTnLst>
                                        <p:set>
                                          <p:cBhvr>
                                            <p:cTn id="22" dur="1" fill="hold">
                                              <p:stCondLst>
                                                <p:cond delay="0"/>
                                              </p:stCondLst>
                                            </p:cTn>
                                            <p:tgtEl>
                                              <p:spTgt spid="21"/>
                                            </p:tgtEl>
                                            <p:attrNameLst>
                                              <p:attrName>style.visibility</p:attrName>
                                            </p:attrNameLst>
                                          </p:cBhvr>
                                          <p:to>
                                            <p:strVal val="visible"/>
                                          </p:to>
                                        </p:set>
                                        <p:anim calcmode="lin" valueType="num" p14:bounceEnd="60000">
                                          <p:cBhvr additive="base">
                                            <p:cTn id="23" dur="1500" fill="hold"/>
                                            <p:tgtEl>
                                              <p:spTgt spid="21"/>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2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300" fill="hold"/>
                                            <p:tgtEl>
                                              <p:spTgt spid="22"/>
                                            </p:tgtEl>
                                            <p:attrNameLst>
                                              <p:attrName>ppt_w</p:attrName>
                                            </p:attrNameLst>
                                          </p:cBhvr>
                                          <p:tavLst>
                                            <p:tav tm="0">
                                              <p:val>
                                                <p:fltVal val="0"/>
                                              </p:val>
                                            </p:tav>
                                            <p:tav tm="100000">
                                              <p:val>
                                                <p:strVal val="#ppt_w"/>
                                              </p:val>
                                            </p:tav>
                                          </p:tavLst>
                                        </p:anim>
                                        <p:anim calcmode="lin" valueType="num">
                                          <p:cBhvr>
                                            <p:cTn id="28" dur="300" fill="hold"/>
                                            <p:tgtEl>
                                              <p:spTgt spid="22"/>
                                            </p:tgtEl>
                                            <p:attrNameLst>
                                              <p:attrName>ppt_h</p:attrName>
                                            </p:attrNameLst>
                                          </p:cBhvr>
                                          <p:tavLst>
                                            <p:tav tm="0">
                                              <p:val>
                                                <p:fltVal val="0"/>
                                              </p:val>
                                            </p:tav>
                                            <p:tav tm="100000">
                                              <p:val>
                                                <p:strVal val="#ppt_h"/>
                                              </p:val>
                                            </p:tav>
                                          </p:tavLst>
                                        </p:anim>
                                        <p:anim calcmode="lin" valueType="num">
                                          <p:cBhvr>
                                            <p:cTn id="29" dur="300" fill="hold"/>
                                            <p:tgtEl>
                                              <p:spTgt spid="22"/>
                                            </p:tgtEl>
                                            <p:attrNameLst>
                                              <p:attrName>style.rotation</p:attrName>
                                            </p:attrNameLst>
                                          </p:cBhvr>
                                          <p:tavLst>
                                            <p:tav tm="0">
                                              <p:val>
                                                <p:fltVal val="360"/>
                                              </p:val>
                                            </p:tav>
                                            <p:tav tm="100000">
                                              <p:val>
                                                <p:fltVal val="0"/>
                                              </p:val>
                                            </p:tav>
                                          </p:tavLst>
                                        </p:anim>
                                        <p:animEffect transition="in" filter="fade">
                                          <p:cBhvr>
                                            <p:cTn id="30" dur="300"/>
                                            <p:tgtEl>
                                              <p:spTgt spid="22"/>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46"/>
                                            </p:tgtEl>
                                            <p:attrNameLst>
                                              <p:attrName>style.visibility</p:attrName>
                                            </p:attrNameLst>
                                          </p:cBhvr>
                                          <p:to>
                                            <p:strVal val="visible"/>
                                          </p:to>
                                        </p:set>
                                        <p:anim calcmode="lin" valueType="num">
                                          <p:cBhvr>
                                            <p:cTn id="33" dur="300" fill="hold"/>
                                            <p:tgtEl>
                                              <p:spTgt spid="46"/>
                                            </p:tgtEl>
                                            <p:attrNameLst>
                                              <p:attrName>ppt_w</p:attrName>
                                            </p:attrNameLst>
                                          </p:cBhvr>
                                          <p:tavLst>
                                            <p:tav tm="0">
                                              <p:val>
                                                <p:fltVal val="0"/>
                                              </p:val>
                                            </p:tav>
                                            <p:tav tm="100000">
                                              <p:val>
                                                <p:strVal val="#ppt_w"/>
                                              </p:val>
                                            </p:tav>
                                          </p:tavLst>
                                        </p:anim>
                                        <p:anim calcmode="lin" valueType="num">
                                          <p:cBhvr>
                                            <p:cTn id="34" dur="300" fill="hold"/>
                                            <p:tgtEl>
                                              <p:spTgt spid="46"/>
                                            </p:tgtEl>
                                            <p:attrNameLst>
                                              <p:attrName>ppt_h</p:attrName>
                                            </p:attrNameLst>
                                          </p:cBhvr>
                                          <p:tavLst>
                                            <p:tav tm="0">
                                              <p:val>
                                                <p:fltVal val="0"/>
                                              </p:val>
                                            </p:tav>
                                            <p:tav tm="100000">
                                              <p:val>
                                                <p:strVal val="#ppt_h"/>
                                              </p:val>
                                            </p:tav>
                                          </p:tavLst>
                                        </p:anim>
                                        <p:anim calcmode="lin" valueType="num">
                                          <p:cBhvr>
                                            <p:cTn id="35" dur="300" fill="hold"/>
                                            <p:tgtEl>
                                              <p:spTgt spid="46"/>
                                            </p:tgtEl>
                                            <p:attrNameLst>
                                              <p:attrName>style.rotation</p:attrName>
                                            </p:attrNameLst>
                                          </p:cBhvr>
                                          <p:tavLst>
                                            <p:tav tm="0">
                                              <p:val>
                                                <p:fltVal val="360"/>
                                              </p:val>
                                            </p:tav>
                                            <p:tav tm="100000">
                                              <p:val>
                                                <p:fltVal val="0"/>
                                              </p:val>
                                            </p:tav>
                                          </p:tavLst>
                                        </p:anim>
                                        <p:animEffect transition="in" filter="fade">
                                          <p:cBhvr>
                                            <p:cTn id="36" dur="300"/>
                                            <p:tgtEl>
                                              <p:spTgt spid="46"/>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24"/>
                                            </p:tgtEl>
                                            <p:attrNameLst>
                                              <p:attrName>style.visibility</p:attrName>
                                            </p:attrNameLst>
                                          </p:cBhvr>
                                          <p:to>
                                            <p:strVal val="visible"/>
                                          </p:to>
                                        </p:set>
                                        <p:anim calcmode="lin" valueType="num">
                                          <p:cBhvr>
                                            <p:cTn id="39" dur="300" fill="hold"/>
                                            <p:tgtEl>
                                              <p:spTgt spid="24"/>
                                            </p:tgtEl>
                                            <p:attrNameLst>
                                              <p:attrName>ppt_w</p:attrName>
                                            </p:attrNameLst>
                                          </p:cBhvr>
                                          <p:tavLst>
                                            <p:tav tm="0">
                                              <p:val>
                                                <p:fltVal val="0"/>
                                              </p:val>
                                            </p:tav>
                                            <p:tav tm="100000">
                                              <p:val>
                                                <p:strVal val="#ppt_w"/>
                                              </p:val>
                                            </p:tav>
                                          </p:tavLst>
                                        </p:anim>
                                        <p:anim calcmode="lin" valueType="num">
                                          <p:cBhvr>
                                            <p:cTn id="40" dur="300" fill="hold"/>
                                            <p:tgtEl>
                                              <p:spTgt spid="24"/>
                                            </p:tgtEl>
                                            <p:attrNameLst>
                                              <p:attrName>ppt_h</p:attrName>
                                            </p:attrNameLst>
                                          </p:cBhvr>
                                          <p:tavLst>
                                            <p:tav tm="0">
                                              <p:val>
                                                <p:fltVal val="0"/>
                                              </p:val>
                                            </p:tav>
                                            <p:tav tm="100000">
                                              <p:val>
                                                <p:strVal val="#ppt_h"/>
                                              </p:val>
                                            </p:tav>
                                          </p:tavLst>
                                        </p:anim>
                                        <p:anim calcmode="lin" valueType="num">
                                          <p:cBhvr>
                                            <p:cTn id="41" dur="300" fill="hold"/>
                                            <p:tgtEl>
                                              <p:spTgt spid="24"/>
                                            </p:tgtEl>
                                            <p:attrNameLst>
                                              <p:attrName>style.rotation</p:attrName>
                                            </p:attrNameLst>
                                          </p:cBhvr>
                                          <p:tavLst>
                                            <p:tav tm="0">
                                              <p:val>
                                                <p:fltVal val="360"/>
                                              </p:val>
                                            </p:tav>
                                            <p:tav tm="100000">
                                              <p:val>
                                                <p:fltVal val="0"/>
                                              </p:val>
                                            </p:tav>
                                          </p:tavLst>
                                        </p:anim>
                                        <p:animEffect transition="in" filter="fade">
                                          <p:cBhvr>
                                            <p:cTn id="42" dur="300"/>
                                            <p:tgtEl>
                                              <p:spTgt spid="24"/>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48"/>
                                            </p:tgtEl>
                                            <p:attrNameLst>
                                              <p:attrName>style.visibility</p:attrName>
                                            </p:attrNameLst>
                                          </p:cBhvr>
                                          <p:to>
                                            <p:strVal val="visible"/>
                                          </p:to>
                                        </p:set>
                                        <p:anim calcmode="lin" valueType="num">
                                          <p:cBhvr>
                                            <p:cTn id="45" dur="300" fill="hold"/>
                                            <p:tgtEl>
                                              <p:spTgt spid="48"/>
                                            </p:tgtEl>
                                            <p:attrNameLst>
                                              <p:attrName>ppt_w</p:attrName>
                                            </p:attrNameLst>
                                          </p:cBhvr>
                                          <p:tavLst>
                                            <p:tav tm="0">
                                              <p:val>
                                                <p:fltVal val="0"/>
                                              </p:val>
                                            </p:tav>
                                            <p:tav tm="100000">
                                              <p:val>
                                                <p:strVal val="#ppt_w"/>
                                              </p:val>
                                            </p:tav>
                                          </p:tavLst>
                                        </p:anim>
                                        <p:anim calcmode="lin" valueType="num">
                                          <p:cBhvr>
                                            <p:cTn id="46" dur="300" fill="hold"/>
                                            <p:tgtEl>
                                              <p:spTgt spid="48"/>
                                            </p:tgtEl>
                                            <p:attrNameLst>
                                              <p:attrName>ppt_h</p:attrName>
                                            </p:attrNameLst>
                                          </p:cBhvr>
                                          <p:tavLst>
                                            <p:tav tm="0">
                                              <p:val>
                                                <p:fltVal val="0"/>
                                              </p:val>
                                            </p:tav>
                                            <p:tav tm="100000">
                                              <p:val>
                                                <p:strVal val="#ppt_h"/>
                                              </p:val>
                                            </p:tav>
                                          </p:tavLst>
                                        </p:anim>
                                        <p:anim calcmode="lin" valueType="num">
                                          <p:cBhvr>
                                            <p:cTn id="47" dur="300" fill="hold"/>
                                            <p:tgtEl>
                                              <p:spTgt spid="48"/>
                                            </p:tgtEl>
                                            <p:attrNameLst>
                                              <p:attrName>style.rotation</p:attrName>
                                            </p:attrNameLst>
                                          </p:cBhvr>
                                          <p:tavLst>
                                            <p:tav tm="0">
                                              <p:val>
                                                <p:fltVal val="360"/>
                                              </p:val>
                                            </p:tav>
                                            <p:tav tm="100000">
                                              <p:val>
                                                <p:fltVal val="0"/>
                                              </p:val>
                                            </p:tav>
                                          </p:tavLst>
                                        </p:anim>
                                        <p:animEffect transition="in" filter="fade">
                                          <p:cBhvr>
                                            <p:cTn id="48" dur="300"/>
                                            <p:tgtEl>
                                              <p:spTgt spid="48"/>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26"/>
                                            </p:tgtEl>
                                            <p:attrNameLst>
                                              <p:attrName>style.visibility</p:attrName>
                                            </p:attrNameLst>
                                          </p:cBhvr>
                                          <p:to>
                                            <p:strVal val="visible"/>
                                          </p:to>
                                        </p:set>
                                        <p:anim calcmode="lin" valueType="num">
                                          <p:cBhvr>
                                            <p:cTn id="51" dur="300" fill="hold"/>
                                            <p:tgtEl>
                                              <p:spTgt spid="26"/>
                                            </p:tgtEl>
                                            <p:attrNameLst>
                                              <p:attrName>ppt_w</p:attrName>
                                            </p:attrNameLst>
                                          </p:cBhvr>
                                          <p:tavLst>
                                            <p:tav tm="0">
                                              <p:val>
                                                <p:fltVal val="0"/>
                                              </p:val>
                                            </p:tav>
                                            <p:tav tm="100000">
                                              <p:val>
                                                <p:strVal val="#ppt_w"/>
                                              </p:val>
                                            </p:tav>
                                          </p:tavLst>
                                        </p:anim>
                                        <p:anim calcmode="lin" valueType="num">
                                          <p:cBhvr>
                                            <p:cTn id="52" dur="300" fill="hold"/>
                                            <p:tgtEl>
                                              <p:spTgt spid="26"/>
                                            </p:tgtEl>
                                            <p:attrNameLst>
                                              <p:attrName>ppt_h</p:attrName>
                                            </p:attrNameLst>
                                          </p:cBhvr>
                                          <p:tavLst>
                                            <p:tav tm="0">
                                              <p:val>
                                                <p:fltVal val="0"/>
                                              </p:val>
                                            </p:tav>
                                            <p:tav tm="100000">
                                              <p:val>
                                                <p:strVal val="#ppt_h"/>
                                              </p:val>
                                            </p:tav>
                                          </p:tavLst>
                                        </p:anim>
                                        <p:anim calcmode="lin" valueType="num">
                                          <p:cBhvr>
                                            <p:cTn id="53" dur="300" fill="hold"/>
                                            <p:tgtEl>
                                              <p:spTgt spid="26"/>
                                            </p:tgtEl>
                                            <p:attrNameLst>
                                              <p:attrName>style.rotation</p:attrName>
                                            </p:attrNameLst>
                                          </p:cBhvr>
                                          <p:tavLst>
                                            <p:tav tm="0">
                                              <p:val>
                                                <p:fltVal val="360"/>
                                              </p:val>
                                            </p:tav>
                                            <p:tav tm="100000">
                                              <p:val>
                                                <p:fltVal val="0"/>
                                              </p:val>
                                            </p:tav>
                                          </p:tavLst>
                                        </p:anim>
                                        <p:animEffect transition="in" filter="fade">
                                          <p:cBhvr>
                                            <p:cTn id="54" dur="300"/>
                                            <p:tgtEl>
                                              <p:spTgt spid="26"/>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300"/>
                                            <p:tgtEl>
                                              <p:spTgt spid="23"/>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47"/>
                                            </p:tgtEl>
                                            <p:attrNameLst>
                                              <p:attrName>style.visibility</p:attrName>
                                            </p:attrNameLst>
                                          </p:cBhvr>
                                          <p:to>
                                            <p:strVal val="visible"/>
                                          </p:to>
                                        </p:set>
                                        <p:animEffect transition="in" filter="fade">
                                          <p:cBhvr>
                                            <p:cTn id="60" dur="300"/>
                                            <p:tgtEl>
                                              <p:spTgt spid="47"/>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300"/>
                                            <p:tgtEl>
                                              <p:spTgt spid="25"/>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49"/>
                                            </p:tgtEl>
                                            <p:attrNameLst>
                                              <p:attrName>style.visibility</p:attrName>
                                            </p:attrNameLst>
                                          </p:cBhvr>
                                          <p:to>
                                            <p:strVal val="visible"/>
                                          </p:to>
                                        </p:set>
                                        <p:animEffect transition="in" filter="fade">
                                          <p:cBhvr>
                                            <p:cTn id="66" dur="300"/>
                                            <p:tgtEl>
                                              <p:spTgt spid="49"/>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27"/>
                                            </p:tgtEl>
                                            <p:attrNameLst>
                                              <p:attrName>style.visibility</p:attrName>
                                            </p:attrNameLst>
                                          </p:cBhvr>
                                          <p:to>
                                            <p:strVal val="visible"/>
                                          </p:to>
                                        </p:set>
                                        <p:animEffect transition="in" filter="fade">
                                          <p:cBhvr>
                                            <p:cTn id="69"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2" grpId="0" animBg="1"/>
          <p:bldP spid="23" grpId="0"/>
          <p:bldP spid="24" grpId="0" animBg="1"/>
          <p:bldP spid="25" grpId="0"/>
          <p:bldP spid="26" grpId="0" animBg="1"/>
          <p:bldP spid="27" grpId="0"/>
          <p:bldP spid="46" grpId="0" animBg="1"/>
          <p:bldP spid="47" grpId="0"/>
          <p:bldP spid="48" grpId="0" animBg="1"/>
          <p:bldP spid="4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500" fill="hold"/>
                                            <p:tgtEl>
                                              <p:spTgt spid="19"/>
                                            </p:tgtEl>
                                            <p:attrNameLst>
                                              <p:attrName>ppt_x</p:attrName>
                                            </p:attrNameLst>
                                          </p:cBhvr>
                                          <p:tavLst>
                                            <p:tav tm="0">
                                              <p:val>
                                                <p:strVal val="#ppt_x"/>
                                              </p:val>
                                            </p:tav>
                                            <p:tav tm="100000">
                                              <p:val>
                                                <p:strVal val="#ppt_x"/>
                                              </p:val>
                                            </p:tav>
                                          </p:tavLst>
                                        </p:anim>
                                        <p:anim calcmode="lin" valueType="num">
                                          <p:cBhvr additive="base">
                                            <p:cTn id="12" dur="15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stCondLst>
                                        <p:cond delay="4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500" fill="hold"/>
                                            <p:tgtEl>
                                              <p:spTgt spid="21"/>
                                            </p:tgtEl>
                                            <p:attrNameLst>
                                              <p:attrName>ppt_x</p:attrName>
                                            </p:attrNameLst>
                                          </p:cBhvr>
                                          <p:tavLst>
                                            <p:tav tm="0">
                                              <p:val>
                                                <p:strVal val="#ppt_x"/>
                                              </p:val>
                                            </p:tav>
                                            <p:tav tm="100000">
                                              <p:val>
                                                <p:strVal val="#ppt_x"/>
                                              </p:val>
                                            </p:tav>
                                          </p:tavLst>
                                        </p:anim>
                                        <p:anim calcmode="lin" valueType="num">
                                          <p:cBhvr additive="base">
                                            <p:cTn id="24" dur="1500" fill="hold"/>
                                            <p:tgtEl>
                                              <p:spTgt spid="2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300" fill="hold"/>
                                            <p:tgtEl>
                                              <p:spTgt spid="22"/>
                                            </p:tgtEl>
                                            <p:attrNameLst>
                                              <p:attrName>ppt_w</p:attrName>
                                            </p:attrNameLst>
                                          </p:cBhvr>
                                          <p:tavLst>
                                            <p:tav tm="0">
                                              <p:val>
                                                <p:fltVal val="0"/>
                                              </p:val>
                                            </p:tav>
                                            <p:tav tm="100000">
                                              <p:val>
                                                <p:strVal val="#ppt_w"/>
                                              </p:val>
                                            </p:tav>
                                          </p:tavLst>
                                        </p:anim>
                                        <p:anim calcmode="lin" valueType="num">
                                          <p:cBhvr>
                                            <p:cTn id="28" dur="300" fill="hold"/>
                                            <p:tgtEl>
                                              <p:spTgt spid="22"/>
                                            </p:tgtEl>
                                            <p:attrNameLst>
                                              <p:attrName>ppt_h</p:attrName>
                                            </p:attrNameLst>
                                          </p:cBhvr>
                                          <p:tavLst>
                                            <p:tav tm="0">
                                              <p:val>
                                                <p:fltVal val="0"/>
                                              </p:val>
                                            </p:tav>
                                            <p:tav tm="100000">
                                              <p:val>
                                                <p:strVal val="#ppt_h"/>
                                              </p:val>
                                            </p:tav>
                                          </p:tavLst>
                                        </p:anim>
                                        <p:anim calcmode="lin" valueType="num">
                                          <p:cBhvr>
                                            <p:cTn id="29" dur="300" fill="hold"/>
                                            <p:tgtEl>
                                              <p:spTgt spid="22"/>
                                            </p:tgtEl>
                                            <p:attrNameLst>
                                              <p:attrName>style.rotation</p:attrName>
                                            </p:attrNameLst>
                                          </p:cBhvr>
                                          <p:tavLst>
                                            <p:tav tm="0">
                                              <p:val>
                                                <p:fltVal val="360"/>
                                              </p:val>
                                            </p:tav>
                                            <p:tav tm="100000">
                                              <p:val>
                                                <p:fltVal val="0"/>
                                              </p:val>
                                            </p:tav>
                                          </p:tavLst>
                                        </p:anim>
                                        <p:animEffect transition="in" filter="fade">
                                          <p:cBhvr>
                                            <p:cTn id="30" dur="300"/>
                                            <p:tgtEl>
                                              <p:spTgt spid="22"/>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46"/>
                                            </p:tgtEl>
                                            <p:attrNameLst>
                                              <p:attrName>style.visibility</p:attrName>
                                            </p:attrNameLst>
                                          </p:cBhvr>
                                          <p:to>
                                            <p:strVal val="visible"/>
                                          </p:to>
                                        </p:set>
                                        <p:anim calcmode="lin" valueType="num">
                                          <p:cBhvr>
                                            <p:cTn id="33" dur="300" fill="hold"/>
                                            <p:tgtEl>
                                              <p:spTgt spid="46"/>
                                            </p:tgtEl>
                                            <p:attrNameLst>
                                              <p:attrName>ppt_w</p:attrName>
                                            </p:attrNameLst>
                                          </p:cBhvr>
                                          <p:tavLst>
                                            <p:tav tm="0">
                                              <p:val>
                                                <p:fltVal val="0"/>
                                              </p:val>
                                            </p:tav>
                                            <p:tav tm="100000">
                                              <p:val>
                                                <p:strVal val="#ppt_w"/>
                                              </p:val>
                                            </p:tav>
                                          </p:tavLst>
                                        </p:anim>
                                        <p:anim calcmode="lin" valueType="num">
                                          <p:cBhvr>
                                            <p:cTn id="34" dur="300" fill="hold"/>
                                            <p:tgtEl>
                                              <p:spTgt spid="46"/>
                                            </p:tgtEl>
                                            <p:attrNameLst>
                                              <p:attrName>ppt_h</p:attrName>
                                            </p:attrNameLst>
                                          </p:cBhvr>
                                          <p:tavLst>
                                            <p:tav tm="0">
                                              <p:val>
                                                <p:fltVal val="0"/>
                                              </p:val>
                                            </p:tav>
                                            <p:tav tm="100000">
                                              <p:val>
                                                <p:strVal val="#ppt_h"/>
                                              </p:val>
                                            </p:tav>
                                          </p:tavLst>
                                        </p:anim>
                                        <p:anim calcmode="lin" valueType="num">
                                          <p:cBhvr>
                                            <p:cTn id="35" dur="300" fill="hold"/>
                                            <p:tgtEl>
                                              <p:spTgt spid="46"/>
                                            </p:tgtEl>
                                            <p:attrNameLst>
                                              <p:attrName>style.rotation</p:attrName>
                                            </p:attrNameLst>
                                          </p:cBhvr>
                                          <p:tavLst>
                                            <p:tav tm="0">
                                              <p:val>
                                                <p:fltVal val="360"/>
                                              </p:val>
                                            </p:tav>
                                            <p:tav tm="100000">
                                              <p:val>
                                                <p:fltVal val="0"/>
                                              </p:val>
                                            </p:tav>
                                          </p:tavLst>
                                        </p:anim>
                                        <p:animEffect transition="in" filter="fade">
                                          <p:cBhvr>
                                            <p:cTn id="36" dur="300"/>
                                            <p:tgtEl>
                                              <p:spTgt spid="46"/>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24"/>
                                            </p:tgtEl>
                                            <p:attrNameLst>
                                              <p:attrName>style.visibility</p:attrName>
                                            </p:attrNameLst>
                                          </p:cBhvr>
                                          <p:to>
                                            <p:strVal val="visible"/>
                                          </p:to>
                                        </p:set>
                                        <p:anim calcmode="lin" valueType="num">
                                          <p:cBhvr>
                                            <p:cTn id="39" dur="300" fill="hold"/>
                                            <p:tgtEl>
                                              <p:spTgt spid="24"/>
                                            </p:tgtEl>
                                            <p:attrNameLst>
                                              <p:attrName>ppt_w</p:attrName>
                                            </p:attrNameLst>
                                          </p:cBhvr>
                                          <p:tavLst>
                                            <p:tav tm="0">
                                              <p:val>
                                                <p:fltVal val="0"/>
                                              </p:val>
                                            </p:tav>
                                            <p:tav tm="100000">
                                              <p:val>
                                                <p:strVal val="#ppt_w"/>
                                              </p:val>
                                            </p:tav>
                                          </p:tavLst>
                                        </p:anim>
                                        <p:anim calcmode="lin" valueType="num">
                                          <p:cBhvr>
                                            <p:cTn id="40" dur="300" fill="hold"/>
                                            <p:tgtEl>
                                              <p:spTgt spid="24"/>
                                            </p:tgtEl>
                                            <p:attrNameLst>
                                              <p:attrName>ppt_h</p:attrName>
                                            </p:attrNameLst>
                                          </p:cBhvr>
                                          <p:tavLst>
                                            <p:tav tm="0">
                                              <p:val>
                                                <p:fltVal val="0"/>
                                              </p:val>
                                            </p:tav>
                                            <p:tav tm="100000">
                                              <p:val>
                                                <p:strVal val="#ppt_h"/>
                                              </p:val>
                                            </p:tav>
                                          </p:tavLst>
                                        </p:anim>
                                        <p:anim calcmode="lin" valueType="num">
                                          <p:cBhvr>
                                            <p:cTn id="41" dur="300" fill="hold"/>
                                            <p:tgtEl>
                                              <p:spTgt spid="24"/>
                                            </p:tgtEl>
                                            <p:attrNameLst>
                                              <p:attrName>style.rotation</p:attrName>
                                            </p:attrNameLst>
                                          </p:cBhvr>
                                          <p:tavLst>
                                            <p:tav tm="0">
                                              <p:val>
                                                <p:fltVal val="360"/>
                                              </p:val>
                                            </p:tav>
                                            <p:tav tm="100000">
                                              <p:val>
                                                <p:fltVal val="0"/>
                                              </p:val>
                                            </p:tav>
                                          </p:tavLst>
                                        </p:anim>
                                        <p:animEffect transition="in" filter="fade">
                                          <p:cBhvr>
                                            <p:cTn id="42" dur="300"/>
                                            <p:tgtEl>
                                              <p:spTgt spid="24"/>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48"/>
                                            </p:tgtEl>
                                            <p:attrNameLst>
                                              <p:attrName>style.visibility</p:attrName>
                                            </p:attrNameLst>
                                          </p:cBhvr>
                                          <p:to>
                                            <p:strVal val="visible"/>
                                          </p:to>
                                        </p:set>
                                        <p:anim calcmode="lin" valueType="num">
                                          <p:cBhvr>
                                            <p:cTn id="45" dur="300" fill="hold"/>
                                            <p:tgtEl>
                                              <p:spTgt spid="48"/>
                                            </p:tgtEl>
                                            <p:attrNameLst>
                                              <p:attrName>ppt_w</p:attrName>
                                            </p:attrNameLst>
                                          </p:cBhvr>
                                          <p:tavLst>
                                            <p:tav tm="0">
                                              <p:val>
                                                <p:fltVal val="0"/>
                                              </p:val>
                                            </p:tav>
                                            <p:tav tm="100000">
                                              <p:val>
                                                <p:strVal val="#ppt_w"/>
                                              </p:val>
                                            </p:tav>
                                          </p:tavLst>
                                        </p:anim>
                                        <p:anim calcmode="lin" valueType="num">
                                          <p:cBhvr>
                                            <p:cTn id="46" dur="300" fill="hold"/>
                                            <p:tgtEl>
                                              <p:spTgt spid="48"/>
                                            </p:tgtEl>
                                            <p:attrNameLst>
                                              <p:attrName>ppt_h</p:attrName>
                                            </p:attrNameLst>
                                          </p:cBhvr>
                                          <p:tavLst>
                                            <p:tav tm="0">
                                              <p:val>
                                                <p:fltVal val="0"/>
                                              </p:val>
                                            </p:tav>
                                            <p:tav tm="100000">
                                              <p:val>
                                                <p:strVal val="#ppt_h"/>
                                              </p:val>
                                            </p:tav>
                                          </p:tavLst>
                                        </p:anim>
                                        <p:anim calcmode="lin" valueType="num">
                                          <p:cBhvr>
                                            <p:cTn id="47" dur="300" fill="hold"/>
                                            <p:tgtEl>
                                              <p:spTgt spid="48"/>
                                            </p:tgtEl>
                                            <p:attrNameLst>
                                              <p:attrName>style.rotation</p:attrName>
                                            </p:attrNameLst>
                                          </p:cBhvr>
                                          <p:tavLst>
                                            <p:tav tm="0">
                                              <p:val>
                                                <p:fltVal val="360"/>
                                              </p:val>
                                            </p:tav>
                                            <p:tav tm="100000">
                                              <p:val>
                                                <p:fltVal val="0"/>
                                              </p:val>
                                            </p:tav>
                                          </p:tavLst>
                                        </p:anim>
                                        <p:animEffect transition="in" filter="fade">
                                          <p:cBhvr>
                                            <p:cTn id="48" dur="300"/>
                                            <p:tgtEl>
                                              <p:spTgt spid="48"/>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26"/>
                                            </p:tgtEl>
                                            <p:attrNameLst>
                                              <p:attrName>style.visibility</p:attrName>
                                            </p:attrNameLst>
                                          </p:cBhvr>
                                          <p:to>
                                            <p:strVal val="visible"/>
                                          </p:to>
                                        </p:set>
                                        <p:anim calcmode="lin" valueType="num">
                                          <p:cBhvr>
                                            <p:cTn id="51" dur="300" fill="hold"/>
                                            <p:tgtEl>
                                              <p:spTgt spid="26"/>
                                            </p:tgtEl>
                                            <p:attrNameLst>
                                              <p:attrName>ppt_w</p:attrName>
                                            </p:attrNameLst>
                                          </p:cBhvr>
                                          <p:tavLst>
                                            <p:tav tm="0">
                                              <p:val>
                                                <p:fltVal val="0"/>
                                              </p:val>
                                            </p:tav>
                                            <p:tav tm="100000">
                                              <p:val>
                                                <p:strVal val="#ppt_w"/>
                                              </p:val>
                                            </p:tav>
                                          </p:tavLst>
                                        </p:anim>
                                        <p:anim calcmode="lin" valueType="num">
                                          <p:cBhvr>
                                            <p:cTn id="52" dur="300" fill="hold"/>
                                            <p:tgtEl>
                                              <p:spTgt spid="26"/>
                                            </p:tgtEl>
                                            <p:attrNameLst>
                                              <p:attrName>ppt_h</p:attrName>
                                            </p:attrNameLst>
                                          </p:cBhvr>
                                          <p:tavLst>
                                            <p:tav tm="0">
                                              <p:val>
                                                <p:fltVal val="0"/>
                                              </p:val>
                                            </p:tav>
                                            <p:tav tm="100000">
                                              <p:val>
                                                <p:strVal val="#ppt_h"/>
                                              </p:val>
                                            </p:tav>
                                          </p:tavLst>
                                        </p:anim>
                                        <p:anim calcmode="lin" valueType="num">
                                          <p:cBhvr>
                                            <p:cTn id="53" dur="300" fill="hold"/>
                                            <p:tgtEl>
                                              <p:spTgt spid="26"/>
                                            </p:tgtEl>
                                            <p:attrNameLst>
                                              <p:attrName>style.rotation</p:attrName>
                                            </p:attrNameLst>
                                          </p:cBhvr>
                                          <p:tavLst>
                                            <p:tav tm="0">
                                              <p:val>
                                                <p:fltVal val="360"/>
                                              </p:val>
                                            </p:tav>
                                            <p:tav tm="100000">
                                              <p:val>
                                                <p:fltVal val="0"/>
                                              </p:val>
                                            </p:tav>
                                          </p:tavLst>
                                        </p:anim>
                                        <p:animEffect transition="in" filter="fade">
                                          <p:cBhvr>
                                            <p:cTn id="54" dur="300"/>
                                            <p:tgtEl>
                                              <p:spTgt spid="26"/>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300"/>
                                            <p:tgtEl>
                                              <p:spTgt spid="23"/>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47"/>
                                            </p:tgtEl>
                                            <p:attrNameLst>
                                              <p:attrName>style.visibility</p:attrName>
                                            </p:attrNameLst>
                                          </p:cBhvr>
                                          <p:to>
                                            <p:strVal val="visible"/>
                                          </p:to>
                                        </p:set>
                                        <p:animEffect transition="in" filter="fade">
                                          <p:cBhvr>
                                            <p:cTn id="60" dur="300"/>
                                            <p:tgtEl>
                                              <p:spTgt spid="47"/>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300"/>
                                            <p:tgtEl>
                                              <p:spTgt spid="25"/>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49"/>
                                            </p:tgtEl>
                                            <p:attrNameLst>
                                              <p:attrName>style.visibility</p:attrName>
                                            </p:attrNameLst>
                                          </p:cBhvr>
                                          <p:to>
                                            <p:strVal val="visible"/>
                                          </p:to>
                                        </p:set>
                                        <p:animEffect transition="in" filter="fade">
                                          <p:cBhvr>
                                            <p:cTn id="66" dur="300"/>
                                            <p:tgtEl>
                                              <p:spTgt spid="49"/>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27"/>
                                            </p:tgtEl>
                                            <p:attrNameLst>
                                              <p:attrName>style.visibility</p:attrName>
                                            </p:attrNameLst>
                                          </p:cBhvr>
                                          <p:to>
                                            <p:strVal val="visible"/>
                                          </p:to>
                                        </p:set>
                                        <p:animEffect transition="in" filter="fade">
                                          <p:cBhvr>
                                            <p:cTn id="69"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2" grpId="0" animBg="1"/>
          <p:bldP spid="23" grpId="0"/>
          <p:bldP spid="24" grpId="0" animBg="1"/>
          <p:bldP spid="25" grpId="0"/>
          <p:bldP spid="26" grpId="0" animBg="1"/>
          <p:bldP spid="27" grpId="0"/>
          <p:bldP spid="46" grpId="0" animBg="1"/>
          <p:bldP spid="47" grpId="0"/>
          <p:bldP spid="48" grpId="0" animBg="1"/>
          <p:bldP spid="49" grpId="0"/>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68" name="Partial Circle 167">
            <a:extLst>
              <a:ext uri="{FF2B5EF4-FFF2-40B4-BE49-F238E27FC236}">
                <a16:creationId xmlns:a16="http://schemas.microsoft.com/office/drawing/2014/main" id="{A9AD2E37-EA55-4675-9F6D-375558D8F537}"/>
              </a:ext>
            </a:extLst>
          </p:cNvPr>
          <p:cNvSpPr/>
          <p:nvPr/>
        </p:nvSpPr>
        <p:spPr>
          <a:xfrm rot="5400000">
            <a:off x="4945432" y="-2628901"/>
            <a:ext cx="18209843" cy="18209843"/>
          </a:xfrm>
          <a:prstGeom prst="pie">
            <a:avLst>
              <a:gd name="adj1" fmla="val 2510286"/>
              <a:gd name="adj2" fmla="val 4035369"/>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Partial Circle 164">
            <a:extLst>
              <a:ext uri="{FF2B5EF4-FFF2-40B4-BE49-F238E27FC236}">
                <a16:creationId xmlns:a16="http://schemas.microsoft.com/office/drawing/2014/main" id="{883127E9-4B08-4FD1-B253-0E33550164A3}"/>
              </a:ext>
            </a:extLst>
          </p:cNvPr>
          <p:cNvSpPr/>
          <p:nvPr/>
        </p:nvSpPr>
        <p:spPr>
          <a:xfrm rot="5400000">
            <a:off x="4945432" y="-2628901"/>
            <a:ext cx="18209843" cy="18209843"/>
          </a:xfrm>
          <a:prstGeom prst="pie">
            <a:avLst>
              <a:gd name="adj1" fmla="val 3953769"/>
              <a:gd name="adj2" fmla="val 534778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Partial Circle 165">
            <a:extLst>
              <a:ext uri="{FF2B5EF4-FFF2-40B4-BE49-F238E27FC236}">
                <a16:creationId xmlns:a16="http://schemas.microsoft.com/office/drawing/2014/main" id="{70B05F92-99C1-487E-A2D3-F1DC442652A1}"/>
              </a:ext>
            </a:extLst>
          </p:cNvPr>
          <p:cNvSpPr/>
          <p:nvPr/>
        </p:nvSpPr>
        <p:spPr>
          <a:xfrm rot="5400000">
            <a:off x="4945432" y="-2628901"/>
            <a:ext cx="18209843" cy="18209843"/>
          </a:xfrm>
          <a:prstGeom prst="pie">
            <a:avLst>
              <a:gd name="adj1" fmla="val 5328047"/>
              <a:gd name="adj2" fmla="val 6727213"/>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Partial Circle 166">
            <a:extLst>
              <a:ext uri="{FF2B5EF4-FFF2-40B4-BE49-F238E27FC236}">
                <a16:creationId xmlns:a16="http://schemas.microsoft.com/office/drawing/2014/main" id="{5B8C0FFF-F158-4B71-B297-87C3AF73217C}"/>
              </a:ext>
            </a:extLst>
          </p:cNvPr>
          <p:cNvSpPr/>
          <p:nvPr/>
        </p:nvSpPr>
        <p:spPr>
          <a:xfrm rot="5400000">
            <a:off x="4945432" y="-2628901"/>
            <a:ext cx="18209843" cy="18209843"/>
          </a:xfrm>
          <a:prstGeom prst="pie">
            <a:avLst>
              <a:gd name="adj1" fmla="val 6721232"/>
              <a:gd name="adj2" fmla="val 8047634"/>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Partial Circle 155">
            <a:extLst>
              <a:ext uri="{FF2B5EF4-FFF2-40B4-BE49-F238E27FC236}">
                <a16:creationId xmlns:a16="http://schemas.microsoft.com/office/drawing/2014/main" id="{2ED6D041-7163-4F65-A88B-F9232D7A10D2}"/>
              </a:ext>
            </a:extLst>
          </p:cNvPr>
          <p:cNvSpPr/>
          <p:nvPr/>
        </p:nvSpPr>
        <p:spPr>
          <a:xfrm rot="5400000">
            <a:off x="9030910" y="-1048709"/>
            <a:ext cx="15049457" cy="15049458"/>
          </a:xfrm>
          <a:prstGeom prst="pie">
            <a:avLst>
              <a:gd name="adj1" fmla="val 6196685"/>
              <a:gd name="adj2" fmla="val 8047634"/>
            </a:avLst>
          </a:prstGeom>
          <a:solidFill>
            <a:schemeClr val="bg2"/>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Partial Circle 162">
            <a:extLst>
              <a:ext uri="{FF2B5EF4-FFF2-40B4-BE49-F238E27FC236}">
                <a16:creationId xmlns:a16="http://schemas.microsoft.com/office/drawing/2014/main" id="{E03B1D26-234E-468A-8E55-B90F8BFD1D59}"/>
              </a:ext>
            </a:extLst>
          </p:cNvPr>
          <p:cNvSpPr/>
          <p:nvPr/>
        </p:nvSpPr>
        <p:spPr>
          <a:xfrm rot="5400000">
            <a:off x="9030910" y="-1048709"/>
            <a:ext cx="15049457" cy="15049458"/>
          </a:xfrm>
          <a:prstGeom prst="pie">
            <a:avLst>
              <a:gd name="adj1" fmla="val 2366769"/>
              <a:gd name="adj2" fmla="val 4425783"/>
            </a:avLst>
          </a:prstGeom>
          <a:solidFill>
            <a:schemeClr val="accent4"/>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Partial Circle 158">
            <a:extLst>
              <a:ext uri="{FF2B5EF4-FFF2-40B4-BE49-F238E27FC236}">
                <a16:creationId xmlns:a16="http://schemas.microsoft.com/office/drawing/2014/main" id="{49152A11-8E80-4259-B483-8B646C8F8A0E}"/>
              </a:ext>
            </a:extLst>
          </p:cNvPr>
          <p:cNvSpPr/>
          <p:nvPr/>
        </p:nvSpPr>
        <p:spPr>
          <a:xfrm rot="5400000">
            <a:off x="9030910" y="-1048709"/>
            <a:ext cx="15049457" cy="15049458"/>
          </a:xfrm>
          <a:prstGeom prst="pie">
            <a:avLst>
              <a:gd name="adj1" fmla="val 4401755"/>
              <a:gd name="adj2" fmla="val 6202635"/>
            </a:avLst>
          </a:prstGeom>
          <a:solidFill>
            <a:schemeClr val="accent6"/>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 name="Partial Circle 2">
            <a:extLst>
              <a:ext uri="{FF2B5EF4-FFF2-40B4-BE49-F238E27FC236}">
                <a16:creationId xmlns:a16="http://schemas.microsoft.com/office/drawing/2014/main" id="{9E5018E5-E946-47D9-9CDB-8CF07AC05F24}"/>
              </a:ext>
            </a:extLst>
          </p:cNvPr>
          <p:cNvSpPr/>
          <p:nvPr/>
        </p:nvSpPr>
        <p:spPr>
          <a:xfrm rot="5400000">
            <a:off x="13529182" y="1803756"/>
            <a:ext cx="9344528" cy="9344528"/>
          </a:xfrm>
          <a:prstGeom prst="pie">
            <a:avLst>
              <a:gd name="adj1" fmla="val 2425354"/>
              <a:gd name="adj2" fmla="val 8047634"/>
            </a:avLst>
          </a:prstGeom>
          <a:solidFill>
            <a:schemeClr val="accent1"/>
          </a:solidFill>
          <a:ln>
            <a:noFill/>
          </a:ln>
          <a:effectLst>
            <a:outerShdw blurRad="685800" dist="2286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629D6609-E8C3-4DD2-92EE-CB746A226168}"/>
              </a:ext>
            </a:extLst>
          </p:cNvPr>
          <p:cNvGrpSpPr/>
          <p:nvPr/>
        </p:nvGrpSpPr>
        <p:grpSpPr>
          <a:xfrm>
            <a:off x="13803482" y="4863913"/>
            <a:ext cx="3062265" cy="3259933"/>
            <a:chOff x="13803482" y="4863913"/>
            <a:chExt cx="3062265" cy="3259933"/>
          </a:xfrm>
        </p:grpSpPr>
        <p:sp>
          <p:nvSpPr>
            <p:cNvPr id="38" name="TextBox 37">
              <a:extLst>
                <a:ext uri="{FF2B5EF4-FFF2-40B4-BE49-F238E27FC236}">
                  <a16:creationId xmlns:a16="http://schemas.microsoft.com/office/drawing/2014/main" id="{D7CE0FAE-760C-4989-BC05-227921921A2D}"/>
                </a:ext>
              </a:extLst>
            </p:cNvPr>
            <p:cNvSpPr txBox="1"/>
            <p:nvPr/>
          </p:nvSpPr>
          <p:spPr>
            <a:xfrm>
              <a:off x="14042290" y="4863913"/>
              <a:ext cx="242245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Research Analysis</a:t>
              </a:r>
            </a:p>
          </p:txBody>
        </p:sp>
        <p:sp>
          <p:nvSpPr>
            <p:cNvPr id="39" name="TextBox 38">
              <a:extLst>
                <a:ext uri="{FF2B5EF4-FFF2-40B4-BE49-F238E27FC236}">
                  <a16:creationId xmlns:a16="http://schemas.microsoft.com/office/drawing/2014/main" id="{0BF96365-B22C-4816-81C5-5728FEB8642F}"/>
                </a:ext>
              </a:extLst>
            </p:cNvPr>
            <p:cNvSpPr txBox="1"/>
            <p:nvPr/>
          </p:nvSpPr>
          <p:spPr>
            <a:xfrm>
              <a:off x="13803482" y="5366887"/>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a:t>
              </a:r>
            </a:p>
          </p:txBody>
        </p:sp>
        <p:sp>
          <p:nvSpPr>
            <p:cNvPr id="169" name="TextBox 168">
              <a:extLst>
                <a:ext uri="{FF2B5EF4-FFF2-40B4-BE49-F238E27FC236}">
                  <a16:creationId xmlns:a16="http://schemas.microsoft.com/office/drawing/2014/main" id="{542D3E5D-A417-43BC-8AAC-809E7020BF09}"/>
                </a:ext>
              </a:extLst>
            </p:cNvPr>
            <p:cNvSpPr txBox="1"/>
            <p:nvPr/>
          </p:nvSpPr>
          <p:spPr>
            <a:xfrm>
              <a:off x="14042290" y="6947079"/>
              <a:ext cx="22862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Research</a:t>
              </a:r>
            </a:p>
          </p:txBody>
        </p:sp>
        <p:sp>
          <p:nvSpPr>
            <p:cNvPr id="170" name="TextBox 169">
              <a:extLst>
                <a:ext uri="{FF2B5EF4-FFF2-40B4-BE49-F238E27FC236}">
                  <a16:creationId xmlns:a16="http://schemas.microsoft.com/office/drawing/2014/main" id="{B7F4F577-0C8A-408C-97E7-A5A6998B4779}"/>
                </a:ext>
              </a:extLst>
            </p:cNvPr>
            <p:cNvSpPr txBox="1"/>
            <p:nvPr/>
          </p:nvSpPr>
          <p:spPr>
            <a:xfrm>
              <a:off x="14263369" y="7477515"/>
              <a:ext cx="260237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a:t>
              </a:r>
            </a:p>
          </p:txBody>
        </p:sp>
      </p:grpSp>
      <p:grpSp>
        <p:nvGrpSpPr>
          <p:cNvPr id="40" name="Group 39">
            <a:extLst>
              <a:ext uri="{FF2B5EF4-FFF2-40B4-BE49-F238E27FC236}">
                <a16:creationId xmlns:a16="http://schemas.microsoft.com/office/drawing/2014/main" id="{FAD3A307-37F5-494A-B850-38B208F19AA1}"/>
              </a:ext>
            </a:extLst>
          </p:cNvPr>
          <p:cNvGrpSpPr/>
          <p:nvPr/>
        </p:nvGrpSpPr>
        <p:grpSpPr>
          <a:xfrm rot="2180399">
            <a:off x="10164817" y="3139064"/>
            <a:ext cx="3669468" cy="2007763"/>
            <a:chOff x="10424160" y="2822553"/>
            <a:chExt cx="2602378" cy="2007763"/>
          </a:xfrm>
        </p:grpSpPr>
        <p:sp>
          <p:nvSpPr>
            <p:cNvPr id="171" name="TextBox 170">
              <a:extLst>
                <a:ext uri="{FF2B5EF4-FFF2-40B4-BE49-F238E27FC236}">
                  <a16:creationId xmlns:a16="http://schemas.microsoft.com/office/drawing/2014/main" id="{0BDBA280-1338-47DF-B0E9-33352B65BFAD}"/>
                </a:ext>
              </a:extLst>
            </p:cNvPr>
            <p:cNvSpPr txBox="1"/>
            <p:nvPr/>
          </p:nvSpPr>
          <p:spPr>
            <a:xfrm>
              <a:off x="10424160" y="2822553"/>
              <a:ext cx="241123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Retail Plan</a:t>
              </a:r>
            </a:p>
          </p:txBody>
        </p:sp>
        <p:sp>
          <p:nvSpPr>
            <p:cNvPr id="172" name="TextBox 171">
              <a:extLst>
                <a:ext uri="{FF2B5EF4-FFF2-40B4-BE49-F238E27FC236}">
                  <a16:creationId xmlns:a16="http://schemas.microsoft.com/office/drawing/2014/main" id="{35F09CDD-DCED-4F02-9F7C-5B78F70070FD}"/>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3" name="Group 172">
            <a:extLst>
              <a:ext uri="{FF2B5EF4-FFF2-40B4-BE49-F238E27FC236}">
                <a16:creationId xmlns:a16="http://schemas.microsoft.com/office/drawing/2014/main" id="{75D6C11F-ABB2-4593-B4B1-A014739B8C30}"/>
              </a:ext>
            </a:extLst>
          </p:cNvPr>
          <p:cNvGrpSpPr/>
          <p:nvPr/>
        </p:nvGrpSpPr>
        <p:grpSpPr>
          <a:xfrm>
            <a:off x="9575434" y="5789498"/>
            <a:ext cx="3669468" cy="2007763"/>
            <a:chOff x="10424160" y="2822553"/>
            <a:chExt cx="2602378" cy="2007763"/>
          </a:xfrm>
        </p:grpSpPr>
        <p:sp>
          <p:nvSpPr>
            <p:cNvPr id="174" name="TextBox 173">
              <a:extLst>
                <a:ext uri="{FF2B5EF4-FFF2-40B4-BE49-F238E27FC236}">
                  <a16:creationId xmlns:a16="http://schemas.microsoft.com/office/drawing/2014/main" id="{1DA3F97E-7144-4C64-A9F6-82D4C2E80D3B}"/>
                </a:ext>
              </a:extLst>
            </p:cNvPr>
            <p:cNvSpPr txBox="1"/>
            <p:nvPr/>
          </p:nvSpPr>
          <p:spPr>
            <a:xfrm>
              <a:off x="10424160" y="2822553"/>
              <a:ext cx="20351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Unemployment rating</a:t>
              </a:r>
            </a:p>
          </p:txBody>
        </p:sp>
        <p:sp>
          <p:nvSpPr>
            <p:cNvPr id="175" name="TextBox 174">
              <a:extLst>
                <a:ext uri="{FF2B5EF4-FFF2-40B4-BE49-F238E27FC236}">
                  <a16:creationId xmlns:a16="http://schemas.microsoft.com/office/drawing/2014/main" id="{3634BB24-C3DC-4946-B23E-AABBE2F8A39E}"/>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6" name="Group 175">
            <a:extLst>
              <a:ext uri="{FF2B5EF4-FFF2-40B4-BE49-F238E27FC236}">
                <a16:creationId xmlns:a16="http://schemas.microsoft.com/office/drawing/2014/main" id="{0BDDEE96-4249-48C5-B0F3-96FA816CF987}"/>
              </a:ext>
            </a:extLst>
          </p:cNvPr>
          <p:cNvGrpSpPr/>
          <p:nvPr/>
        </p:nvGrpSpPr>
        <p:grpSpPr>
          <a:xfrm rot="19533939">
            <a:off x="10238791" y="8421568"/>
            <a:ext cx="3919530" cy="2007756"/>
            <a:chOff x="10246816" y="2822560"/>
            <a:chExt cx="2779722" cy="2007756"/>
          </a:xfrm>
        </p:grpSpPr>
        <p:sp>
          <p:nvSpPr>
            <p:cNvPr id="177" name="TextBox 176">
              <a:extLst>
                <a:ext uri="{FF2B5EF4-FFF2-40B4-BE49-F238E27FC236}">
                  <a16:creationId xmlns:a16="http://schemas.microsoft.com/office/drawing/2014/main" id="{7B9FC882-6BD8-43D2-9F87-CF872A9F2D2A}"/>
                </a:ext>
              </a:extLst>
            </p:cNvPr>
            <p:cNvSpPr txBox="1"/>
            <p:nvPr/>
          </p:nvSpPr>
          <p:spPr>
            <a:xfrm>
              <a:off x="10246816" y="2822560"/>
              <a:ext cx="238987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 Mortgage approval</a:t>
              </a:r>
            </a:p>
          </p:txBody>
        </p:sp>
        <p:sp>
          <p:nvSpPr>
            <p:cNvPr id="178" name="TextBox 177">
              <a:extLst>
                <a:ext uri="{FF2B5EF4-FFF2-40B4-BE49-F238E27FC236}">
                  <a16:creationId xmlns:a16="http://schemas.microsoft.com/office/drawing/2014/main" id="{DBF889D6-7A61-4A05-8D07-BDDB98D67C3E}"/>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sp>
        <p:nvSpPr>
          <p:cNvPr id="180" name="TextBox 179">
            <a:extLst>
              <a:ext uri="{FF2B5EF4-FFF2-40B4-BE49-F238E27FC236}">
                <a16:creationId xmlns:a16="http://schemas.microsoft.com/office/drawing/2014/main" id="{90EA18AC-C94E-4E9F-8E44-C31CCAADEAE3}"/>
              </a:ext>
            </a:extLst>
          </p:cNvPr>
          <p:cNvSpPr txBox="1"/>
          <p:nvPr/>
        </p:nvSpPr>
        <p:spPr>
          <a:xfrm rot="2174696">
            <a:off x="6726425" y="2218935"/>
            <a:ext cx="235994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Agriculture</a:t>
            </a:r>
          </a:p>
        </p:txBody>
      </p:sp>
      <p:sp>
        <p:nvSpPr>
          <p:cNvPr id="182" name="TextBox 181">
            <a:extLst>
              <a:ext uri="{FF2B5EF4-FFF2-40B4-BE49-F238E27FC236}">
                <a16:creationId xmlns:a16="http://schemas.microsoft.com/office/drawing/2014/main" id="{C3C7CC0F-A0B7-4E90-A648-2CF3C7AFEB55}"/>
              </a:ext>
            </a:extLst>
          </p:cNvPr>
          <p:cNvSpPr txBox="1"/>
          <p:nvPr/>
        </p:nvSpPr>
        <p:spPr>
          <a:xfrm rot="1083027">
            <a:off x="6393963" y="4812955"/>
            <a:ext cx="15135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Mining</a:t>
            </a:r>
          </a:p>
        </p:txBody>
      </p:sp>
      <p:sp>
        <p:nvSpPr>
          <p:cNvPr id="183" name="TextBox 182">
            <a:extLst>
              <a:ext uri="{FF2B5EF4-FFF2-40B4-BE49-F238E27FC236}">
                <a16:creationId xmlns:a16="http://schemas.microsoft.com/office/drawing/2014/main" id="{33FB3021-C226-4E42-9BB6-66C005B945E9}"/>
              </a:ext>
            </a:extLst>
          </p:cNvPr>
          <p:cNvSpPr txBox="1"/>
          <p:nvPr/>
        </p:nvSpPr>
        <p:spPr>
          <a:xfrm rot="20987343">
            <a:off x="5945926" y="7619877"/>
            <a:ext cx="2409634"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Powerplant</a:t>
            </a:r>
          </a:p>
        </p:txBody>
      </p:sp>
      <p:sp>
        <p:nvSpPr>
          <p:cNvPr id="184" name="TextBox 183">
            <a:extLst>
              <a:ext uri="{FF2B5EF4-FFF2-40B4-BE49-F238E27FC236}">
                <a16:creationId xmlns:a16="http://schemas.microsoft.com/office/drawing/2014/main" id="{DB7C7A6A-3289-45FC-912C-17116A318CBF}"/>
              </a:ext>
            </a:extLst>
          </p:cNvPr>
          <p:cNvSpPr txBox="1"/>
          <p:nvPr/>
        </p:nvSpPr>
        <p:spPr>
          <a:xfrm rot="19387753">
            <a:off x="7113025" y="10279972"/>
            <a:ext cx="228780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Innovation</a:t>
            </a:r>
          </a:p>
        </p:txBody>
      </p:sp>
      <p:sp>
        <p:nvSpPr>
          <p:cNvPr id="42" name="TextBox 41">
            <a:extLst>
              <a:ext uri="{FF2B5EF4-FFF2-40B4-BE49-F238E27FC236}">
                <a16:creationId xmlns:a16="http://schemas.microsoft.com/office/drawing/2014/main" id="{27A6186A-5697-494B-8901-CB53C5CD5C3E}"/>
              </a:ext>
            </a:extLst>
          </p:cNvPr>
          <p:cNvSpPr txBox="1"/>
          <p:nvPr/>
        </p:nvSpPr>
        <p:spPr>
          <a:xfrm>
            <a:off x="2018494" y="815924"/>
            <a:ext cx="3438509"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a:t>
            </a:r>
          </a:p>
        </p:txBody>
      </p:sp>
      <p:sp>
        <p:nvSpPr>
          <p:cNvPr id="185" name="TextBox 184">
            <a:extLst>
              <a:ext uri="{FF2B5EF4-FFF2-40B4-BE49-F238E27FC236}">
                <a16:creationId xmlns:a16="http://schemas.microsoft.com/office/drawing/2014/main" id="{41F5B2A7-7D3E-4A31-B28A-8AD006184A65}"/>
              </a:ext>
            </a:extLst>
          </p:cNvPr>
          <p:cNvSpPr txBox="1"/>
          <p:nvPr/>
        </p:nvSpPr>
        <p:spPr>
          <a:xfrm>
            <a:off x="908293" y="3967640"/>
            <a:ext cx="3438509" cy="1477328"/>
          </a:xfrm>
          <a:prstGeom prst="rect">
            <a:avLst/>
          </a:prstGeom>
          <a:noFill/>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kumimoji="0" b="0" i="0" u="none" strike="noStrike" cap="none" spc="0" normalizeH="0" baseline="0">
                <a:ln>
                  <a:noFill/>
                </a:ln>
                <a:effectLst/>
                <a:uLnTx/>
                <a:uFillTx/>
                <a:latin typeface="Calibri"/>
              </a:defRPr>
            </a:lvl1pPr>
          </a:lstStyle>
          <a:p>
            <a:r>
              <a:rPr lang="en-US"/>
              <a:t>Donec vitae dolor sed urna laoreet consectetur et a odio. Cras vestibulum diam id risus convallis maximus. Lorem ipsum dolor sit amet, consectetur adipiscing elit. </a:t>
            </a:r>
          </a:p>
        </p:txBody>
      </p:sp>
      <p:sp>
        <p:nvSpPr>
          <p:cNvPr id="186" name="TextBox 185">
            <a:extLst>
              <a:ext uri="{FF2B5EF4-FFF2-40B4-BE49-F238E27FC236}">
                <a16:creationId xmlns:a16="http://schemas.microsoft.com/office/drawing/2014/main" id="{495887BB-18C9-4D2D-BFE7-EC2697223ADC}"/>
              </a:ext>
            </a:extLst>
          </p:cNvPr>
          <p:cNvSpPr txBox="1"/>
          <p:nvPr/>
        </p:nvSpPr>
        <p:spPr>
          <a:xfrm>
            <a:off x="2033222" y="7507071"/>
            <a:ext cx="2539757" cy="2031325"/>
          </a:xfrm>
          <a:prstGeom prst="rect">
            <a:avLst/>
          </a:prstGeom>
        </p:spPr>
        <p:txBody>
          <a:bodyPr wrap="square" rtlCol="0">
            <a:spAutoFit/>
          </a:bodyPr>
          <a:lstStyle/>
          <a:p>
            <a:pPr>
              <a:defRPr/>
            </a:pPr>
            <a:r>
              <a:rPr lang="en-US">
                <a:latin typeface="Calibri"/>
              </a:rPr>
              <a:t>Fusce tincidunt eget ligula vitae hendrerit. Phasellus id ligula ut enim elementum bibendum eget eget magna. Fusce in magna diam. </a:t>
            </a:r>
          </a:p>
        </p:txBody>
      </p:sp>
      <p:sp>
        <p:nvSpPr>
          <p:cNvPr id="187" name="TextBox 186">
            <a:extLst>
              <a:ext uri="{FF2B5EF4-FFF2-40B4-BE49-F238E27FC236}">
                <a16:creationId xmlns:a16="http://schemas.microsoft.com/office/drawing/2014/main" id="{46B2660C-6E1F-46A6-A011-A74DA8ADD96F}"/>
              </a:ext>
            </a:extLst>
          </p:cNvPr>
          <p:cNvSpPr txBox="1"/>
          <p:nvPr/>
        </p:nvSpPr>
        <p:spPr>
          <a:xfrm>
            <a:off x="2918929" y="10861835"/>
            <a:ext cx="2855745" cy="1477328"/>
          </a:xfrm>
          <a:prstGeom prst="rect">
            <a:avLst/>
          </a:prstGeom>
        </p:spPr>
        <p:txBody>
          <a:bodyPr wrap="square" rtlCol="0">
            <a:spAutoFit/>
          </a:bodyPr>
          <a:lstStyle/>
          <a:p>
            <a:pPr>
              <a:defRPr/>
            </a:pPr>
            <a:r>
              <a:rPr lang="en-US">
                <a:latin typeface="Calibri"/>
              </a:rPr>
              <a:t>Aliquam et ante nunc fusce tincidunt eget ligula vitae hendrerit. Phasellus id ligula ut enim elementum bibendum eget eget magna.</a:t>
            </a:r>
          </a:p>
        </p:txBody>
      </p:sp>
      <p:sp>
        <p:nvSpPr>
          <p:cNvPr id="188" name="Oval 187">
            <a:extLst>
              <a:ext uri="{FF2B5EF4-FFF2-40B4-BE49-F238E27FC236}">
                <a16:creationId xmlns:a16="http://schemas.microsoft.com/office/drawing/2014/main" id="{3D8D69EE-E5A5-4E6C-BCC9-55B476E2015E}"/>
              </a:ext>
            </a:extLst>
          </p:cNvPr>
          <p:cNvSpPr/>
          <p:nvPr/>
        </p:nvSpPr>
        <p:spPr>
          <a:xfrm>
            <a:off x="16918968" y="-1046725"/>
            <a:ext cx="15049458" cy="1504945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Oval 1">
            <a:extLst>
              <a:ext uri="{FF2B5EF4-FFF2-40B4-BE49-F238E27FC236}">
                <a16:creationId xmlns:a16="http://schemas.microsoft.com/office/drawing/2014/main" id="{8F944EE3-94E6-4AC1-BAC9-B6BEBF9B08C2}"/>
              </a:ext>
            </a:extLst>
          </p:cNvPr>
          <p:cNvSpPr/>
          <p:nvPr/>
        </p:nvSpPr>
        <p:spPr>
          <a:xfrm>
            <a:off x="16546495" y="4105569"/>
            <a:ext cx="4608260" cy="460826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C1D0F460-998B-40D2-8AAD-4095784BF2E1}"/>
              </a:ext>
            </a:extLst>
          </p:cNvPr>
          <p:cNvSpPr txBox="1"/>
          <p:nvPr/>
        </p:nvSpPr>
        <p:spPr>
          <a:xfrm>
            <a:off x="16974748" y="5444968"/>
            <a:ext cx="3751754"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your own presentation with endless possibilities.</a:t>
            </a:r>
          </a:p>
        </p:txBody>
      </p:sp>
    </p:spTree>
    <p:extLst>
      <p:ext uri="{BB962C8B-B14F-4D97-AF65-F5344CB8AC3E}">
        <p14:creationId xmlns:p14="http://schemas.microsoft.com/office/powerpoint/2010/main" val="3524182423"/>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 calcmode="lin" valueType="num">
                                      <p:cBhvr>
                                        <p:cTn id="9" dur="500" fill="hold"/>
                                        <p:tgtEl>
                                          <p:spTgt spid="2"/>
                                        </p:tgtEl>
                                        <p:attrNameLst>
                                          <p:attrName>style.rotation</p:attrName>
                                        </p:attrNameLst>
                                      </p:cBhvr>
                                      <p:tavLst>
                                        <p:tav tm="0">
                                          <p:val>
                                            <p:fltVal val="360"/>
                                          </p:val>
                                        </p:tav>
                                        <p:tav tm="100000">
                                          <p:val>
                                            <p:fltVal val="0"/>
                                          </p:val>
                                        </p:tav>
                                      </p:tavLst>
                                    </p:anim>
                                    <p:animEffect transition="in" filter="fade">
                                      <p:cBhvr>
                                        <p:cTn id="10" dur="500"/>
                                        <p:tgtEl>
                                          <p:spTgt spid="2"/>
                                        </p:tgtEl>
                                      </p:cBhvr>
                                    </p:animEffect>
                                  </p:childTnLst>
                                </p:cTn>
                              </p:par>
                              <p:par>
                                <p:cTn id="11" presetID="2" presetClass="entr" presetSubtype="2" decel="100000" fill="hold" grpId="0" nodeType="withEffect">
                                  <p:stCondLst>
                                    <p:cond delay="2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000" fill="hold"/>
                                        <p:tgtEl>
                                          <p:spTgt spid="3"/>
                                        </p:tgtEl>
                                        <p:attrNameLst>
                                          <p:attrName>ppt_x</p:attrName>
                                        </p:attrNameLst>
                                      </p:cBhvr>
                                      <p:tavLst>
                                        <p:tav tm="0">
                                          <p:val>
                                            <p:strVal val="1+#ppt_w/2"/>
                                          </p:val>
                                        </p:tav>
                                        <p:tav tm="100000">
                                          <p:val>
                                            <p:strVal val="#ppt_x"/>
                                          </p:val>
                                        </p:tav>
                                      </p:tavLst>
                                    </p:anim>
                                    <p:anim calcmode="lin" valueType="num">
                                      <p:cBhvr additive="base">
                                        <p:cTn id="14" dur="1000" fill="hold"/>
                                        <p:tgtEl>
                                          <p:spTgt spid="3"/>
                                        </p:tgtEl>
                                        <p:attrNameLst>
                                          <p:attrName>ppt_y</p:attrName>
                                        </p:attrNameLst>
                                      </p:cBhvr>
                                      <p:tavLst>
                                        <p:tav tm="0">
                                          <p:val>
                                            <p:strVal val="#ppt_y"/>
                                          </p:val>
                                        </p:tav>
                                        <p:tav tm="100000">
                                          <p:val>
                                            <p:strVal val="#ppt_y"/>
                                          </p:val>
                                        </p:tav>
                                      </p:tavLst>
                                    </p:anim>
                                  </p:childTnLst>
                                </p:cTn>
                              </p:par>
                              <p:par>
                                <p:cTn id="15" presetID="10" presetClass="entr" presetSubtype="0" fill="hold" nodeType="withEffect">
                                  <p:stCondLst>
                                    <p:cond delay="20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decel="100000" fill="hold" grpId="0" nodeType="clickEffect">
                                  <p:stCondLst>
                                    <p:cond delay="0"/>
                                  </p:stCondLst>
                                  <p:childTnLst>
                                    <p:set>
                                      <p:cBhvr>
                                        <p:cTn id="21" dur="1" fill="hold">
                                          <p:stCondLst>
                                            <p:cond delay="0"/>
                                          </p:stCondLst>
                                        </p:cTn>
                                        <p:tgtEl>
                                          <p:spTgt spid="156"/>
                                        </p:tgtEl>
                                        <p:attrNameLst>
                                          <p:attrName>style.visibility</p:attrName>
                                        </p:attrNameLst>
                                      </p:cBhvr>
                                      <p:to>
                                        <p:strVal val="visible"/>
                                      </p:to>
                                    </p:set>
                                    <p:anim calcmode="lin" valueType="num">
                                      <p:cBhvr additive="base">
                                        <p:cTn id="22" dur="1000" fill="hold"/>
                                        <p:tgtEl>
                                          <p:spTgt spid="156"/>
                                        </p:tgtEl>
                                        <p:attrNameLst>
                                          <p:attrName>ppt_x</p:attrName>
                                        </p:attrNameLst>
                                      </p:cBhvr>
                                      <p:tavLst>
                                        <p:tav tm="0">
                                          <p:val>
                                            <p:strVal val="1+#ppt_w/2"/>
                                          </p:val>
                                        </p:tav>
                                        <p:tav tm="100000">
                                          <p:val>
                                            <p:strVal val="#ppt_x"/>
                                          </p:val>
                                        </p:tav>
                                      </p:tavLst>
                                    </p:anim>
                                    <p:anim calcmode="lin" valueType="num">
                                      <p:cBhvr additive="base">
                                        <p:cTn id="23" dur="1000" fill="hold"/>
                                        <p:tgtEl>
                                          <p:spTgt spid="156"/>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100"/>
                                  </p:stCondLst>
                                  <p:childTnLst>
                                    <p:set>
                                      <p:cBhvr>
                                        <p:cTn id="25" dur="1" fill="hold">
                                          <p:stCondLst>
                                            <p:cond delay="0"/>
                                          </p:stCondLst>
                                        </p:cTn>
                                        <p:tgtEl>
                                          <p:spTgt spid="159"/>
                                        </p:tgtEl>
                                        <p:attrNameLst>
                                          <p:attrName>style.visibility</p:attrName>
                                        </p:attrNameLst>
                                      </p:cBhvr>
                                      <p:to>
                                        <p:strVal val="visible"/>
                                      </p:to>
                                    </p:set>
                                    <p:anim calcmode="lin" valueType="num">
                                      <p:cBhvr additive="base">
                                        <p:cTn id="26" dur="1000" fill="hold"/>
                                        <p:tgtEl>
                                          <p:spTgt spid="159"/>
                                        </p:tgtEl>
                                        <p:attrNameLst>
                                          <p:attrName>ppt_x</p:attrName>
                                        </p:attrNameLst>
                                      </p:cBhvr>
                                      <p:tavLst>
                                        <p:tav tm="0">
                                          <p:val>
                                            <p:strVal val="1+#ppt_w/2"/>
                                          </p:val>
                                        </p:tav>
                                        <p:tav tm="100000">
                                          <p:val>
                                            <p:strVal val="#ppt_x"/>
                                          </p:val>
                                        </p:tav>
                                      </p:tavLst>
                                    </p:anim>
                                    <p:anim calcmode="lin" valueType="num">
                                      <p:cBhvr additive="base">
                                        <p:cTn id="27" dur="1000" fill="hold"/>
                                        <p:tgtEl>
                                          <p:spTgt spid="15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00"/>
                                  </p:stCondLst>
                                  <p:childTnLst>
                                    <p:set>
                                      <p:cBhvr>
                                        <p:cTn id="29" dur="1" fill="hold">
                                          <p:stCondLst>
                                            <p:cond delay="0"/>
                                          </p:stCondLst>
                                        </p:cTn>
                                        <p:tgtEl>
                                          <p:spTgt spid="163"/>
                                        </p:tgtEl>
                                        <p:attrNameLst>
                                          <p:attrName>style.visibility</p:attrName>
                                        </p:attrNameLst>
                                      </p:cBhvr>
                                      <p:to>
                                        <p:strVal val="visible"/>
                                      </p:to>
                                    </p:set>
                                    <p:anim calcmode="lin" valueType="num">
                                      <p:cBhvr additive="base">
                                        <p:cTn id="30" dur="1000" fill="hold"/>
                                        <p:tgtEl>
                                          <p:spTgt spid="163"/>
                                        </p:tgtEl>
                                        <p:attrNameLst>
                                          <p:attrName>ppt_x</p:attrName>
                                        </p:attrNameLst>
                                      </p:cBhvr>
                                      <p:tavLst>
                                        <p:tav tm="0">
                                          <p:val>
                                            <p:strVal val="1+#ppt_w/2"/>
                                          </p:val>
                                        </p:tav>
                                        <p:tav tm="100000">
                                          <p:val>
                                            <p:strVal val="#ppt_x"/>
                                          </p:val>
                                        </p:tav>
                                      </p:tavLst>
                                    </p:anim>
                                    <p:anim calcmode="lin" valueType="num">
                                      <p:cBhvr additive="base">
                                        <p:cTn id="31" dur="1000" fill="hold"/>
                                        <p:tgtEl>
                                          <p:spTgt spid="163"/>
                                        </p:tgtEl>
                                        <p:attrNameLst>
                                          <p:attrName>ppt_y</p:attrName>
                                        </p:attrNameLst>
                                      </p:cBhvr>
                                      <p:tavLst>
                                        <p:tav tm="0">
                                          <p:val>
                                            <p:strVal val="#ppt_y"/>
                                          </p:val>
                                        </p:tav>
                                        <p:tav tm="100000">
                                          <p:val>
                                            <p:strVal val="#ppt_y"/>
                                          </p:val>
                                        </p:tav>
                                      </p:tavLst>
                                    </p:anim>
                                  </p:childTnLst>
                                </p:cTn>
                              </p:par>
                              <p:par>
                                <p:cTn id="32" presetID="10" presetClass="entr" presetSubtype="0" fill="hold" nodeType="withEffect">
                                  <p:stCondLst>
                                    <p:cond delay="20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10" presetClass="entr" presetSubtype="0" fill="hold" nodeType="withEffect">
                                  <p:stCondLst>
                                    <p:cond delay="200"/>
                                  </p:stCondLst>
                                  <p:childTnLst>
                                    <p:set>
                                      <p:cBhvr>
                                        <p:cTn id="36" dur="1" fill="hold">
                                          <p:stCondLst>
                                            <p:cond delay="0"/>
                                          </p:stCondLst>
                                        </p:cTn>
                                        <p:tgtEl>
                                          <p:spTgt spid="173"/>
                                        </p:tgtEl>
                                        <p:attrNameLst>
                                          <p:attrName>style.visibility</p:attrName>
                                        </p:attrNameLst>
                                      </p:cBhvr>
                                      <p:to>
                                        <p:strVal val="visible"/>
                                      </p:to>
                                    </p:set>
                                    <p:animEffect transition="in" filter="fade">
                                      <p:cBhvr>
                                        <p:cTn id="37" dur="500"/>
                                        <p:tgtEl>
                                          <p:spTgt spid="173"/>
                                        </p:tgtEl>
                                      </p:cBhvr>
                                    </p:animEffect>
                                  </p:childTnLst>
                                </p:cTn>
                              </p:par>
                              <p:par>
                                <p:cTn id="38" presetID="10" presetClass="entr" presetSubtype="0" fill="hold" nodeType="withEffect">
                                  <p:stCondLst>
                                    <p:cond delay="200"/>
                                  </p:stCondLst>
                                  <p:childTnLst>
                                    <p:set>
                                      <p:cBhvr>
                                        <p:cTn id="39" dur="1" fill="hold">
                                          <p:stCondLst>
                                            <p:cond delay="0"/>
                                          </p:stCondLst>
                                        </p:cTn>
                                        <p:tgtEl>
                                          <p:spTgt spid="176"/>
                                        </p:tgtEl>
                                        <p:attrNameLst>
                                          <p:attrName>style.visibility</p:attrName>
                                        </p:attrNameLst>
                                      </p:cBhvr>
                                      <p:to>
                                        <p:strVal val="visible"/>
                                      </p:to>
                                    </p:set>
                                    <p:animEffect transition="in" filter="fade">
                                      <p:cBhvr>
                                        <p:cTn id="40" dur="500"/>
                                        <p:tgtEl>
                                          <p:spTgt spid="176"/>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decel="100000" fill="hold" grpId="0" nodeType="clickEffect">
                                  <p:stCondLst>
                                    <p:cond delay="0"/>
                                  </p:stCondLst>
                                  <p:childTnLst>
                                    <p:set>
                                      <p:cBhvr>
                                        <p:cTn id="44" dur="1" fill="hold">
                                          <p:stCondLst>
                                            <p:cond delay="0"/>
                                          </p:stCondLst>
                                        </p:cTn>
                                        <p:tgtEl>
                                          <p:spTgt spid="167"/>
                                        </p:tgtEl>
                                        <p:attrNameLst>
                                          <p:attrName>style.visibility</p:attrName>
                                        </p:attrNameLst>
                                      </p:cBhvr>
                                      <p:to>
                                        <p:strVal val="visible"/>
                                      </p:to>
                                    </p:set>
                                    <p:anim calcmode="lin" valueType="num">
                                      <p:cBhvr additive="base">
                                        <p:cTn id="45" dur="1000" fill="hold"/>
                                        <p:tgtEl>
                                          <p:spTgt spid="167"/>
                                        </p:tgtEl>
                                        <p:attrNameLst>
                                          <p:attrName>ppt_x</p:attrName>
                                        </p:attrNameLst>
                                      </p:cBhvr>
                                      <p:tavLst>
                                        <p:tav tm="0">
                                          <p:val>
                                            <p:strVal val="1+#ppt_w/2"/>
                                          </p:val>
                                        </p:tav>
                                        <p:tav tm="100000">
                                          <p:val>
                                            <p:strVal val="#ppt_x"/>
                                          </p:val>
                                        </p:tav>
                                      </p:tavLst>
                                    </p:anim>
                                    <p:anim calcmode="lin" valueType="num">
                                      <p:cBhvr additive="base">
                                        <p:cTn id="46" dur="1000" fill="hold"/>
                                        <p:tgtEl>
                                          <p:spTgt spid="167"/>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100"/>
                                  </p:stCondLst>
                                  <p:childTnLst>
                                    <p:set>
                                      <p:cBhvr>
                                        <p:cTn id="48" dur="1" fill="hold">
                                          <p:stCondLst>
                                            <p:cond delay="0"/>
                                          </p:stCondLst>
                                        </p:cTn>
                                        <p:tgtEl>
                                          <p:spTgt spid="166"/>
                                        </p:tgtEl>
                                        <p:attrNameLst>
                                          <p:attrName>style.visibility</p:attrName>
                                        </p:attrNameLst>
                                      </p:cBhvr>
                                      <p:to>
                                        <p:strVal val="visible"/>
                                      </p:to>
                                    </p:set>
                                    <p:anim calcmode="lin" valueType="num">
                                      <p:cBhvr additive="base">
                                        <p:cTn id="49" dur="1000" fill="hold"/>
                                        <p:tgtEl>
                                          <p:spTgt spid="166"/>
                                        </p:tgtEl>
                                        <p:attrNameLst>
                                          <p:attrName>ppt_x</p:attrName>
                                        </p:attrNameLst>
                                      </p:cBhvr>
                                      <p:tavLst>
                                        <p:tav tm="0">
                                          <p:val>
                                            <p:strVal val="1+#ppt_w/2"/>
                                          </p:val>
                                        </p:tav>
                                        <p:tav tm="100000">
                                          <p:val>
                                            <p:strVal val="#ppt_x"/>
                                          </p:val>
                                        </p:tav>
                                      </p:tavLst>
                                    </p:anim>
                                    <p:anim calcmode="lin" valueType="num">
                                      <p:cBhvr additive="base">
                                        <p:cTn id="50" dur="1000" fill="hold"/>
                                        <p:tgtEl>
                                          <p:spTgt spid="166"/>
                                        </p:tgtEl>
                                        <p:attrNameLst>
                                          <p:attrName>ppt_y</p:attrName>
                                        </p:attrNameLst>
                                      </p:cBhvr>
                                      <p:tavLst>
                                        <p:tav tm="0">
                                          <p:val>
                                            <p:strVal val="#ppt_y"/>
                                          </p:val>
                                        </p:tav>
                                        <p:tav tm="100000">
                                          <p:val>
                                            <p:strVal val="#ppt_y"/>
                                          </p:val>
                                        </p:tav>
                                      </p:tavLst>
                                    </p:anim>
                                  </p:childTnLst>
                                </p:cTn>
                              </p:par>
                              <p:par>
                                <p:cTn id="51" presetID="2" presetClass="entr" presetSubtype="2" decel="100000" fill="hold" grpId="0" nodeType="withEffect">
                                  <p:stCondLst>
                                    <p:cond delay="200"/>
                                  </p:stCondLst>
                                  <p:childTnLst>
                                    <p:set>
                                      <p:cBhvr>
                                        <p:cTn id="52" dur="1" fill="hold">
                                          <p:stCondLst>
                                            <p:cond delay="0"/>
                                          </p:stCondLst>
                                        </p:cTn>
                                        <p:tgtEl>
                                          <p:spTgt spid="165"/>
                                        </p:tgtEl>
                                        <p:attrNameLst>
                                          <p:attrName>style.visibility</p:attrName>
                                        </p:attrNameLst>
                                      </p:cBhvr>
                                      <p:to>
                                        <p:strVal val="visible"/>
                                      </p:to>
                                    </p:set>
                                    <p:anim calcmode="lin" valueType="num">
                                      <p:cBhvr additive="base">
                                        <p:cTn id="53" dur="1000" fill="hold"/>
                                        <p:tgtEl>
                                          <p:spTgt spid="165"/>
                                        </p:tgtEl>
                                        <p:attrNameLst>
                                          <p:attrName>ppt_x</p:attrName>
                                        </p:attrNameLst>
                                      </p:cBhvr>
                                      <p:tavLst>
                                        <p:tav tm="0">
                                          <p:val>
                                            <p:strVal val="1+#ppt_w/2"/>
                                          </p:val>
                                        </p:tav>
                                        <p:tav tm="100000">
                                          <p:val>
                                            <p:strVal val="#ppt_x"/>
                                          </p:val>
                                        </p:tav>
                                      </p:tavLst>
                                    </p:anim>
                                    <p:anim calcmode="lin" valueType="num">
                                      <p:cBhvr additive="base">
                                        <p:cTn id="54" dur="1000" fill="hold"/>
                                        <p:tgtEl>
                                          <p:spTgt spid="165"/>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300"/>
                                  </p:stCondLst>
                                  <p:childTnLst>
                                    <p:set>
                                      <p:cBhvr>
                                        <p:cTn id="56" dur="1" fill="hold">
                                          <p:stCondLst>
                                            <p:cond delay="0"/>
                                          </p:stCondLst>
                                        </p:cTn>
                                        <p:tgtEl>
                                          <p:spTgt spid="168"/>
                                        </p:tgtEl>
                                        <p:attrNameLst>
                                          <p:attrName>style.visibility</p:attrName>
                                        </p:attrNameLst>
                                      </p:cBhvr>
                                      <p:to>
                                        <p:strVal val="visible"/>
                                      </p:to>
                                    </p:set>
                                    <p:anim calcmode="lin" valueType="num">
                                      <p:cBhvr additive="base">
                                        <p:cTn id="57" dur="1000" fill="hold"/>
                                        <p:tgtEl>
                                          <p:spTgt spid="168"/>
                                        </p:tgtEl>
                                        <p:attrNameLst>
                                          <p:attrName>ppt_x</p:attrName>
                                        </p:attrNameLst>
                                      </p:cBhvr>
                                      <p:tavLst>
                                        <p:tav tm="0">
                                          <p:val>
                                            <p:strVal val="1+#ppt_w/2"/>
                                          </p:val>
                                        </p:tav>
                                        <p:tav tm="100000">
                                          <p:val>
                                            <p:strVal val="#ppt_x"/>
                                          </p:val>
                                        </p:tav>
                                      </p:tavLst>
                                    </p:anim>
                                    <p:anim calcmode="lin" valueType="num">
                                      <p:cBhvr additive="base">
                                        <p:cTn id="58" dur="1000" fill="hold"/>
                                        <p:tgtEl>
                                          <p:spTgt spid="168"/>
                                        </p:tgtEl>
                                        <p:attrNameLst>
                                          <p:attrName>ppt_y</p:attrName>
                                        </p:attrNameLst>
                                      </p:cBhvr>
                                      <p:tavLst>
                                        <p:tav tm="0">
                                          <p:val>
                                            <p:strVal val="#ppt_y"/>
                                          </p:val>
                                        </p:tav>
                                        <p:tav tm="100000">
                                          <p:val>
                                            <p:strVal val="#ppt_y"/>
                                          </p:val>
                                        </p:tav>
                                      </p:tavLst>
                                    </p:anim>
                                  </p:childTnLst>
                                </p:cTn>
                              </p:par>
                              <p:par>
                                <p:cTn id="59" presetID="10" presetClass="entr" presetSubtype="0" fill="hold" grpId="0" nodeType="withEffect">
                                  <p:stCondLst>
                                    <p:cond delay="30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par>
                                <p:cTn id="62" presetID="10" presetClass="entr" presetSubtype="0" fill="hold" grpId="0" nodeType="withEffect">
                                  <p:stCondLst>
                                    <p:cond delay="300"/>
                                  </p:stCondLst>
                                  <p:childTnLst>
                                    <p:set>
                                      <p:cBhvr>
                                        <p:cTn id="63" dur="1" fill="hold">
                                          <p:stCondLst>
                                            <p:cond delay="0"/>
                                          </p:stCondLst>
                                        </p:cTn>
                                        <p:tgtEl>
                                          <p:spTgt spid="185"/>
                                        </p:tgtEl>
                                        <p:attrNameLst>
                                          <p:attrName>style.visibility</p:attrName>
                                        </p:attrNameLst>
                                      </p:cBhvr>
                                      <p:to>
                                        <p:strVal val="visible"/>
                                      </p:to>
                                    </p:set>
                                    <p:animEffect transition="in" filter="fade">
                                      <p:cBhvr>
                                        <p:cTn id="64" dur="500"/>
                                        <p:tgtEl>
                                          <p:spTgt spid="185"/>
                                        </p:tgtEl>
                                      </p:cBhvr>
                                    </p:animEffect>
                                  </p:childTnLst>
                                </p:cTn>
                              </p:par>
                              <p:par>
                                <p:cTn id="65" presetID="10" presetClass="entr" presetSubtype="0" fill="hold" grpId="0" nodeType="withEffect">
                                  <p:stCondLst>
                                    <p:cond delay="300"/>
                                  </p:stCondLst>
                                  <p:childTnLst>
                                    <p:set>
                                      <p:cBhvr>
                                        <p:cTn id="66" dur="1" fill="hold">
                                          <p:stCondLst>
                                            <p:cond delay="0"/>
                                          </p:stCondLst>
                                        </p:cTn>
                                        <p:tgtEl>
                                          <p:spTgt spid="186"/>
                                        </p:tgtEl>
                                        <p:attrNameLst>
                                          <p:attrName>style.visibility</p:attrName>
                                        </p:attrNameLst>
                                      </p:cBhvr>
                                      <p:to>
                                        <p:strVal val="visible"/>
                                      </p:to>
                                    </p:set>
                                    <p:animEffect transition="in" filter="fade">
                                      <p:cBhvr>
                                        <p:cTn id="67" dur="500"/>
                                        <p:tgtEl>
                                          <p:spTgt spid="186"/>
                                        </p:tgtEl>
                                      </p:cBhvr>
                                    </p:animEffect>
                                  </p:childTnLst>
                                </p:cTn>
                              </p:par>
                              <p:par>
                                <p:cTn id="68" presetID="10" presetClass="entr" presetSubtype="0" fill="hold" grpId="0" nodeType="withEffect">
                                  <p:stCondLst>
                                    <p:cond delay="300"/>
                                  </p:stCondLst>
                                  <p:childTnLst>
                                    <p:set>
                                      <p:cBhvr>
                                        <p:cTn id="69" dur="1" fill="hold">
                                          <p:stCondLst>
                                            <p:cond delay="0"/>
                                          </p:stCondLst>
                                        </p:cTn>
                                        <p:tgtEl>
                                          <p:spTgt spid="187"/>
                                        </p:tgtEl>
                                        <p:attrNameLst>
                                          <p:attrName>style.visibility</p:attrName>
                                        </p:attrNameLst>
                                      </p:cBhvr>
                                      <p:to>
                                        <p:strVal val="visible"/>
                                      </p:to>
                                    </p:set>
                                    <p:animEffect transition="in" filter="fade">
                                      <p:cBhvr>
                                        <p:cTn id="70"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5" grpId="0" animBg="1"/>
      <p:bldP spid="166" grpId="0" animBg="1"/>
      <p:bldP spid="167" grpId="0" animBg="1"/>
      <p:bldP spid="156" grpId="0" animBg="1"/>
      <p:bldP spid="163" grpId="0" animBg="1"/>
      <p:bldP spid="159" grpId="0" animBg="1"/>
      <p:bldP spid="3" grpId="0" animBg="1"/>
      <p:bldP spid="42" grpId="0"/>
      <p:bldP spid="185" grpId="0"/>
      <p:bldP spid="186" grpId="0"/>
      <p:bldP spid="187" grpId="0"/>
      <p:bldP spid="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68" name="Partial Circle 167">
            <a:extLst>
              <a:ext uri="{FF2B5EF4-FFF2-40B4-BE49-F238E27FC236}">
                <a16:creationId xmlns:a16="http://schemas.microsoft.com/office/drawing/2014/main" id="{A9AD2E37-EA55-4675-9F6D-375558D8F537}"/>
              </a:ext>
            </a:extLst>
          </p:cNvPr>
          <p:cNvSpPr/>
          <p:nvPr/>
        </p:nvSpPr>
        <p:spPr>
          <a:xfrm rot="5400000">
            <a:off x="4945432" y="-2628901"/>
            <a:ext cx="18209843" cy="18209843"/>
          </a:xfrm>
          <a:prstGeom prst="pie">
            <a:avLst>
              <a:gd name="adj1" fmla="val 2510286"/>
              <a:gd name="adj2" fmla="val 4035369"/>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Partial Circle 164">
            <a:extLst>
              <a:ext uri="{FF2B5EF4-FFF2-40B4-BE49-F238E27FC236}">
                <a16:creationId xmlns:a16="http://schemas.microsoft.com/office/drawing/2014/main" id="{883127E9-4B08-4FD1-B253-0E33550164A3}"/>
              </a:ext>
            </a:extLst>
          </p:cNvPr>
          <p:cNvSpPr/>
          <p:nvPr/>
        </p:nvSpPr>
        <p:spPr>
          <a:xfrm rot="5400000">
            <a:off x="4945432" y="-2628901"/>
            <a:ext cx="18209843" cy="18209843"/>
          </a:xfrm>
          <a:prstGeom prst="pie">
            <a:avLst>
              <a:gd name="adj1" fmla="val 3953769"/>
              <a:gd name="adj2" fmla="val 534778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Partial Circle 165">
            <a:extLst>
              <a:ext uri="{FF2B5EF4-FFF2-40B4-BE49-F238E27FC236}">
                <a16:creationId xmlns:a16="http://schemas.microsoft.com/office/drawing/2014/main" id="{70B05F92-99C1-487E-A2D3-F1DC442652A1}"/>
              </a:ext>
            </a:extLst>
          </p:cNvPr>
          <p:cNvSpPr/>
          <p:nvPr/>
        </p:nvSpPr>
        <p:spPr>
          <a:xfrm rot="5400000">
            <a:off x="4945432" y="-2628901"/>
            <a:ext cx="18209843" cy="18209843"/>
          </a:xfrm>
          <a:prstGeom prst="pie">
            <a:avLst>
              <a:gd name="adj1" fmla="val 5328047"/>
              <a:gd name="adj2" fmla="val 6727213"/>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Partial Circle 166">
            <a:extLst>
              <a:ext uri="{FF2B5EF4-FFF2-40B4-BE49-F238E27FC236}">
                <a16:creationId xmlns:a16="http://schemas.microsoft.com/office/drawing/2014/main" id="{5B8C0FFF-F158-4B71-B297-87C3AF73217C}"/>
              </a:ext>
            </a:extLst>
          </p:cNvPr>
          <p:cNvSpPr/>
          <p:nvPr/>
        </p:nvSpPr>
        <p:spPr>
          <a:xfrm rot="5400000">
            <a:off x="4945432" y="-2628901"/>
            <a:ext cx="18209843" cy="18209843"/>
          </a:xfrm>
          <a:prstGeom prst="pie">
            <a:avLst>
              <a:gd name="adj1" fmla="val 6721232"/>
              <a:gd name="adj2" fmla="val 8047634"/>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Partial Circle 155">
            <a:extLst>
              <a:ext uri="{FF2B5EF4-FFF2-40B4-BE49-F238E27FC236}">
                <a16:creationId xmlns:a16="http://schemas.microsoft.com/office/drawing/2014/main" id="{2ED6D041-7163-4F65-A88B-F9232D7A10D2}"/>
              </a:ext>
            </a:extLst>
          </p:cNvPr>
          <p:cNvSpPr/>
          <p:nvPr/>
        </p:nvSpPr>
        <p:spPr>
          <a:xfrm rot="5400000">
            <a:off x="9030910" y="-1048709"/>
            <a:ext cx="15049457" cy="15049458"/>
          </a:xfrm>
          <a:prstGeom prst="pie">
            <a:avLst>
              <a:gd name="adj1" fmla="val 6196685"/>
              <a:gd name="adj2" fmla="val 8047634"/>
            </a:avLst>
          </a:prstGeom>
          <a:solidFill>
            <a:schemeClr val="bg2"/>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Partial Circle 162">
            <a:extLst>
              <a:ext uri="{FF2B5EF4-FFF2-40B4-BE49-F238E27FC236}">
                <a16:creationId xmlns:a16="http://schemas.microsoft.com/office/drawing/2014/main" id="{E03B1D26-234E-468A-8E55-B90F8BFD1D59}"/>
              </a:ext>
            </a:extLst>
          </p:cNvPr>
          <p:cNvSpPr/>
          <p:nvPr/>
        </p:nvSpPr>
        <p:spPr>
          <a:xfrm rot="5400000">
            <a:off x="9030910" y="-1048709"/>
            <a:ext cx="15049457" cy="15049458"/>
          </a:xfrm>
          <a:prstGeom prst="pie">
            <a:avLst>
              <a:gd name="adj1" fmla="val 2366769"/>
              <a:gd name="adj2" fmla="val 4425783"/>
            </a:avLst>
          </a:prstGeom>
          <a:solidFill>
            <a:schemeClr val="accent4"/>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Partial Circle 158">
            <a:extLst>
              <a:ext uri="{FF2B5EF4-FFF2-40B4-BE49-F238E27FC236}">
                <a16:creationId xmlns:a16="http://schemas.microsoft.com/office/drawing/2014/main" id="{49152A11-8E80-4259-B483-8B646C8F8A0E}"/>
              </a:ext>
            </a:extLst>
          </p:cNvPr>
          <p:cNvSpPr/>
          <p:nvPr/>
        </p:nvSpPr>
        <p:spPr>
          <a:xfrm rot="5400000">
            <a:off x="9030910" y="-1048709"/>
            <a:ext cx="15049457" cy="15049458"/>
          </a:xfrm>
          <a:prstGeom prst="pie">
            <a:avLst>
              <a:gd name="adj1" fmla="val 4401755"/>
              <a:gd name="adj2" fmla="val 6202635"/>
            </a:avLst>
          </a:prstGeom>
          <a:solidFill>
            <a:schemeClr val="accent6"/>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 name="Partial Circle 2">
            <a:extLst>
              <a:ext uri="{FF2B5EF4-FFF2-40B4-BE49-F238E27FC236}">
                <a16:creationId xmlns:a16="http://schemas.microsoft.com/office/drawing/2014/main" id="{9E5018E5-E946-47D9-9CDB-8CF07AC05F24}"/>
              </a:ext>
            </a:extLst>
          </p:cNvPr>
          <p:cNvSpPr/>
          <p:nvPr/>
        </p:nvSpPr>
        <p:spPr>
          <a:xfrm rot="5400000">
            <a:off x="13529182" y="1803756"/>
            <a:ext cx="9344528" cy="9344528"/>
          </a:xfrm>
          <a:prstGeom prst="pie">
            <a:avLst>
              <a:gd name="adj1" fmla="val 2425354"/>
              <a:gd name="adj2" fmla="val 8047634"/>
            </a:avLst>
          </a:prstGeom>
          <a:solidFill>
            <a:schemeClr val="accent1"/>
          </a:solidFill>
          <a:ln>
            <a:noFill/>
          </a:ln>
          <a:effectLst>
            <a:outerShdw blurRad="685800" dist="2286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629D6609-E8C3-4DD2-92EE-CB746A226168}"/>
              </a:ext>
            </a:extLst>
          </p:cNvPr>
          <p:cNvGrpSpPr/>
          <p:nvPr/>
        </p:nvGrpSpPr>
        <p:grpSpPr>
          <a:xfrm>
            <a:off x="13803482" y="4863913"/>
            <a:ext cx="3062265" cy="3259933"/>
            <a:chOff x="13803482" y="4863913"/>
            <a:chExt cx="3062265" cy="3259933"/>
          </a:xfrm>
        </p:grpSpPr>
        <p:sp>
          <p:nvSpPr>
            <p:cNvPr id="38" name="TextBox 37">
              <a:extLst>
                <a:ext uri="{FF2B5EF4-FFF2-40B4-BE49-F238E27FC236}">
                  <a16:creationId xmlns:a16="http://schemas.microsoft.com/office/drawing/2014/main" id="{D7CE0FAE-760C-4989-BC05-227921921A2D}"/>
                </a:ext>
              </a:extLst>
            </p:cNvPr>
            <p:cNvSpPr txBox="1"/>
            <p:nvPr/>
          </p:nvSpPr>
          <p:spPr>
            <a:xfrm>
              <a:off x="14042290" y="4863913"/>
              <a:ext cx="242245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Research Analysis</a:t>
              </a:r>
            </a:p>
          </p:txBody>
        </p:sp>
        <p:sp>
          <p:nvSpPr>
            <p:cNvPr id="39" name="TextBox 38">
              <a:extLst>
                <a:ext uri="{FF2B5EF4-FFF2-40B4-BE49-F238E27FC236}">
                  <a16:creationId xmlns:a16="http://schemas.microsoft.com/office/drawing/2014/main" id="{0BF96365-B22C-4816-81C5-5728FEB8642F}"/>
                </a:ext>
              </a:extLst>
            </p:cNvPr>
            <p:cNvSpPr txBox="1"/>
            <p:nvPr/>
          </p:nvSpPr>
          <p:spPr>
            <a:xfrm>
              <a:off x="13803482" y="5366887"/>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a:t>
              </a:r>
            </a:p>
          </p:txBody>
        </p:sp>
        <p:sp>
          <p:nvSpPr>
            <p:cNvPr id="169" name="TextBox 168">
              <a:extLst>
                <a:ext uri="{FF2B5EF4-FFF2-40B4-BE49-F238E27FC236}">
                  <a16:creationId xmlns:a16="http://schemas.microsoft.com/office/drawing/2014/main" id="{542D3E5D-A417-43BC-8AAC-809E7020BF09}"/>
                </a:ext>
              </a:extLst>
            </p:cNvPr>
            <p:cNvSpPr txBox="1"/>
            <p:nvPr/>
          </p:nvSpPr>
          <p:spPr>
            <a:xfrm>
              <a:off x="14042290" y="6947079"/>
              <a:ext cx="22862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Research</a:t>
              </a:r>
            </a:p>
          </p:txBody>
        </p:sp>
        <p:sp>
          <p:nvSpPr>
            <p:cNvPr id="170" name="TextBox 169">
              <a:extLst>
                <a:ext uri="{FF2B5EF4-FFF2-40B4-BE49-F238E27FC236}">
                  <a16:creationId xmlns:a16="http://schemas.microsoft.com/office/drawing/2014/main" id="{B7F4F577-0C8A-408C-97E7-A5A6998B4779}"/>
                </a:ext>
              </a:extLst>
            </p:cNvPr>
            <p:cNvSpPr txBox="1"/>
            <p:nvPr/>
          </p:nvSpPr>
          <p:spPr>
            <a:xfrm>
              <a:off x="14263369" y="7477515"/>
              <a:ext cx="260237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a:t>
              </a:r>
            </a:p>
          </p:txBody>
        </p:sp>
      </p:grpSp>
      <p:grpSp>
        <p:nvGrpSpPr>
          <p:cNvPr id="40" name="Group 39">
            <a:extLst>
              <a:ext uri="{FF2B5EF4-FFF2-40B4-BE49-F238E27FC236}">
                <a16:creationId xmlns:a16="http://schemas.microsoft.com/office/drawing/2014/main" id="{FAD3A307-37F5-494A-B850-38B208F19AA1}"/>
              </a:ext>
            </a:extLst>
          </p:cNvPr>
          <p:cNvGrpSpPr/>
          <p:nvPr/>
        </p:nvGrpSpPr>
        <p:grpSpPr>
          <a:xfrm rot="2180399">
            <a:off x="10164817" y="3139064"/>
            <a:ext cx="3669468" cy="2007763"/>
            <a:chOff x="10424160" y="2822553"/>
            <a:chExt cx="2602378" cy="2007763"/>
          </a:xfrm>
        </p:grpSpPr>
        <p:sp>
          <p:nvSpPr>
            <p:cNvPr id="171" name="TextBox 170">
              <a:extLst>
                <a:ext uri="{FF2B5EF4-FFF2-40B4-BE49-F238E27FC236}">
                  <a16:creationId xmlns:a16="http://schemas.microsoft.com/office/drawing/2014/main" id="{0BDBA280-1338-47DF-B0E9-33352B65BFAD}"/>
                </a:ext>
              </a:extLst>
            </p:cNvPr>
            <p:cNvSpPr txBox="1"/>
            <p:nvPr/>
          </p:nvSpPr>
          <p:spPr>
            <a:xfrm>
              <a:off x="10424160" y="2822553"/>
              <a:ext cx="241123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Retail Plan</a:t>
              </a:r>
            </a:p>
          </p:txBody>
        </p:sp>
        <p:sp>
          <p:nvSpPr>
            <p:cNvPr id="172" name="TextBox 171">
              <a:extLst>
                <a:ext uri="{FF2B5EF4-FFF2-40B4-BE49-F238E27FC236}">
                  <a16:creationId xmlns:a16="http://schemas.microsoft.com/office/drawing/2014/main" id="{35F09CDD-DCED-4F02-9F7C-5B78F70070FD}"/>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3" name="Group 172">
            <a:extLst>
              <a:ext uri="{FF2B5EF4-FFF2-40B4-BE49-F238E27FC236}">
                <a16:creationId xmlns:a16="http://schemas.microsoft.com/office/drawing/2014/main" id="{75D6C11F-ABB2-4593-B4B1-A014739B8C30}"/>
              </a:ext>
            </a:extLst>
          </p:cNvPr>
          <p:cNvGrpSpPr/>
          <p:nvPr/>
        </p:nvGrpSpPr>
        <p:grpSpPr>
          <a:xfrm>
            <a:off x="9575434" y="5789498"/>
            <a:ext cx="3669468" cy="2007763"/>
            <a:chOff x="10424160" y="2822553"/>
            <a:chExt cx="2602378" cy="2007763"/>
          </a:xfrm>
        </p:grpSpPr>
        <p:sp>
          <p:nvSpPr>
            <p:cNvPr id="174" name="TextBox 173">
              <a:extLst>
                <a:ext uri="{FF2B5EF4-FFF2-40B4-BE49-F238E27FC236}">
                  <a16:creationId xmlns:a16="http://schemas.microsoft.com/office/drawing/2014/main" id="{1DA3F97E-7144-4C64-A9F6-82D4C2E80D3B}"/>
                </a:ext>
              </a:extLst>
            </p:cNvPr>
            <p:cNvSpPr txBox="1"/>
            <p:nvPr/>
          </p:nvSpPr>
          <p:spPr>
            <a:xfrm>
              <a:off x="10424160" y="2822553"/>
              <a:ext cx="20351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Unemployment rating</a:t>
              </a:r>
            </a:p>
          </p:txBody>
        </p:sp>
        <p:sp>
          <p:nvSpPr>
            <p:cNvPr id="175" name="TextBox 174">
              <a:extLst>
                <a:ext uri="{FF2B5EF4-FFF2-40B4-BE49-F238E27FC236}">
                  <a16:creationId xmlns:a16="http://schemas.microsoft.com/office/drawing/2014/main" id="{3634BB24-C3DC-4946-B23E-AABBE2F8A39E}"/>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6" name="Group 175">
            <a:extLst>
              <a:ext uri="{FF2B5EF4-FFF2-40B4-BE49-F238E27FC236}">
                <a16:creationId xmlns:a16="http://schemas.microsoft.com/office/drawing/2014/main" id="{0BDDEE96-4249-48C5-B0F3-96FA816CF987}"/>
              </a:ext>
            </a:extLst>
          </p:cNvPr>
          <p:cNvGrpSpPr/>
          <p:nvPr/>
        </p:nvGrpSpPr>
        <p:grpSpPr>
          <a:xfrm rot="19533939">
            <a:off x="10238791" y="8421568"/>
            <a:ext cx="3919530" cy="2007756"/>
            <a:chOff x="10246816" y="2822560"/>
            <a:chExt cx="2779722" cy="2007756"/>
          </a:xfrm>
        </p:grpSpPr>
        <p:sp>
          <p:nvSpPr>
            <p:cNvPr id="177" name="TextBox 176">
              <a:extLst>
                <a:ext uri="{FF2B5EF4-FFF2-40B4-BE49-F238E27FC236}">
                  <a16:creationId xmlns:a16="http://schemas.microsoft.com/office/drawing/2014/main" id="{7B9FC882-6BD8-43D2-9F87-CF872A9F2D2A}"/>
                </a:ext>
              </a:extLst>
            </p:cNvPr>
            <p:cNvSpPr txBox="1"/>
            <p:nvPr/>
          </p:nvSpPr>
          <p:spPr>
            <a:xfrm>
              <a:off x="10246816" y="2822560"/>
              <a:ext cx="238987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 Mortgage approval</a:t>
              </a:r>
            </a:p>
          </p:txBody>
        </p:sp>
        <p:sp>
          <p:nvSpPr>
            <p:cNvPr id="178" name="TextBox 177">
              <a:extLst>
                <a:ext uri="{FF2B5EF4-FFF2-40B4-BE49-F238E27FC236}">
                  <a16:creationId xmlns:a16="http://schemas.microsoft.com/office/drawing/2014/main" id="{DBF889D6-7A61-4A05-8D07-BDDB98D67C3E}"/>
                </a:ext>
              </a:extLst>
            </p:cNvPr>
            <p:cNvSpPr txBox="1"/>
            <p:nvPr/>
          </p:nvSpPr>
          <p:spPr>
            <a:xfrm>
              <a:off x="10424160" y="3352988"/>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sp>
        <p:nvSpPr>
          <p:cNvPr id="180" name="TextBox 179">
            <a:extLst>
              <a:ext uri="{FF2B5EF4-FFF2-40B4-BE49-F238E27FC236}">
                <a16:creationId xmlns:a16="http://schemas.microsoft.com/office/drawing/2014/main" id="{90EA18AC-C94E-4E9F-8E44-C31CCAADEAE3}"/>
              </a:ext>
            </a:extLst>
          </p:cNvPr>
          <p:cNvSpPr txBox="1"/>
          <p:nvPr/>
        </p:nvSpPr>
        <p:spPr>
          <a:xfrm rot="2174696">
            <a:off x="6726425" y="2218935"/>
            <a:ext cx="235994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Agriculture</a:t>
            </a:r>
          </a:p>
        </p:txBody>
      </p:sp>
      <p:sp>
        <p:nvSpPr>
          <p:cNvPr id="182" name="TextBox 181">
            <a:extLst>
              <a:ext uri="{FF2B5EF4-FFF2-40B4-BE49-F238E27FC236}">
                <a16:creationId xmlns:a16="http://schemas.microsoft.com/office/drawing/2014/main" id="{C3C7CC0F-A0B7-4E90-A648-2CF3C7AFEB55}"/>
              </a:ext>
            </a:extLst>
          </p:cNvPr>
          <p:cNvSpPr txBox="1"/>
          <p:nvPr/>
        </p:nvSpPr>
        <p:spPr>
          <a:xfrm rot="1083027">
            <a:off x="6393963" y="4812955"/>
            <a:ext cx="15135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Mining</a:t>
            </a:r>
          </a:p>
        </p:txBody>
      </p:sp>
      <p:sp>
        <p:nvSpPr>
          <p:cNvPr id="183" name="TextBox 182">
            <a:extLst>
              <a:ext uri="{FF2B5EF4-FFF2-40B4-BE49-F238E27FC236}">
                <a16:creationId xmlns:a16="http://schemas.microsoft.com/office/drawing/2014/main" id="{33FB3021-C226-4E42-9BB6-66C005B945E9}"/>
              </a:ext>
            </a:extLst>
          </p:cNvPr>
          <p:cNvSpPr txBox="1"/>
          <p:nvPr/>
        </p:nvSpPr>
        <p:spPr>
          <a:xfrm rot="20987343">
            <a:off x="5945926" y="7619877"/>
            <a:ext cx="2409634"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Powerplant</a:t>
            </a:r>
          </a:p>
        </p:txBody>
      </p:sp>
      <p:sp>
        <p:nvSpPr>
          <p:cNvPr id="184" name="TextBox 183">
            <a:extLst>
              <a:ext uri="{FF2B5EF4-FFF2-40B4-BE49-F238E27FC236}">
                <a16:creationId xmlns:a16="http://schemas.microsoft.com/office/drawing/2014/main" id="{DB7C7A6A-3289-45FC-912C-17116A318CBF}"/>
              </a:ext>
            </a:extLst>
          </p:cNvPr>
          <p:cNvSpPr txBox="1"/>
          <p:nvPr/>
        </p:nvSpPr>
        <p:spPr>
          <a:xfrm rot="19387753">
            <a:off x="7113025" y="10279972"/>
            <a:ext cx="228780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Innovation</a:t>
            </a:r>
          </a:p>
        </p:txBody>
      </p:sp>
      <p:sp>
        <p:nvSpPr>
          <p:cNvPr id="42" name="TextBox 41">
            <a:extLst>
              <a:ext uri="{FF2B5EF4-FFF2-40B4-BE49-F238E27FC236}">
                <a16:creationId xmlns:a16="http://schemas.microsoft.com/office/drawing/2014/main" id="{27A6186A-5697-494B-8901-CB53C5CD5C3E}"/>
              </a:ext>
            </a:extLst>
          </p:cNvPr>
          <p:cNvSpPr txBox="1"/>
          <p:nvPr/>
        </p:nvSpPr>
        <p:spPr>
          <a:xfrm>
            <a:off x="2018494" y="815924"/>
            <a:ext cx="3438509"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a:t>
            </a:r>
          </a:p>
        </p:txBody>
      </p:sp>
      <p:sp>
        <p:nvSpPr>
          <p:cNvPr id="185" name="TextBox 184">
            <a:extLst>
              <a:ext uri="{FF2B5EF4-FFF2-40B4-BE49-F238E27FC236}">
                <a16:creationId xmlns:a16="http://schemas.microsoft.com/office/drawing/2014/main" id="{41F5B2A7-7D3E-4A31-B28A-8AD006184A65}"/>
              </a:ext>
            </a:extLst>
          </p:cNvPr>
          <p:cNvSpPr txBox="1"/>
          <p:nvPr/>
        </p:nvSpPr>
        <p:spPr>
          <a:xfrm>
            <a:off x="908293" y="3967640"/>
            <a:ext cx="3438509" cy="1477328"/>
          </a:xfrm>
          <a:prstGeom prst="rect">
            <a:avLst/>
          </a:prstGeom>
          <a:noFill/>
        </p:spPr>
        <p:txBody>
          <a:bodyPr wrap="square" rtlCol="0">
            <a:spAutoFit/>
          </a:bodyPr>
          <a:lstStyle>
            <a:defPPr>
              <a:defRPr lang="en-US"/>
            </a:defPPr>
            <a:lvl1pPr marR="0" lvl="0" indent="0" fontAlgn="auto">
              <a:lnSpc>
                <a:spcPct val="100000"/>
              </a:lnSpc>
              <a:spcBef>
                <a:spcPts val="0"/>
              </a:spcBef>
              <a:spcAft>
                <a:spcPts val="0"/>
              </a:spcAft>
              <a:buClrTx/>
              <a:buSzTx/>
              <a:buFontTx/>
              <a:buNone/>
              <a:tabLst/>
              <a:defRPr kumimoji="0" b="0" i="0" u="none" strike="noStrike" cap="none" spc="0" normalizeH="0" baseline="0">
                <a:ln>
                  <a:noFill/>
                </a:ln>
                <a:effectLst/>
                <a:uLnTx/>
                <a:uFillTx/>
                <a:latin typeface="Calibri"/>
              </a:defRPr>
            </a:lvl1pPr>
          </a:lstStyle>
          <a:p>
            <a:r>
              <a:rPr lang="en-US"/>
              <a:t>Donec vitae dolor sed urna laoreet consectetur et a odio. Cras vestibulum diam id risus convallis maximus. Lorem ipsum dolor sit amet, consectetur adipiscing elit. </a:t>
            </a:r>
          </a:p>
        </p:txBody>
      </p:sp>
      <p:sp>
        <p:nvSpPr>
          <p:cNvPr id="186" name="TextBox 185">
            <a:extLst>
              <a:ext uri="{FF2B5EF4-FFF2-40B4-BE49-F238E27FC236}">
                <a16:creationId xmlns:a16="http://schemas.microsoft.com/office/drawing/2014/main" id="{495887BB-18C9-4D2D-BFE7-EC2697223ADC}"/>
              </a:ext>
            </a:extLst>
          </p:cNvPr>
          <p:cNvSpPr txBox="1"/>
          <p:nvPr/>
        </p:nvSpPr>
        <p:spPr>
          <a:xfrm>
            <a:off x="2033222" y="7507071"/>
            <a:ext cx="2539757" cy="2031325"/>
          </a:xfrm>
          <a:prstGeom prst="rect">
            <a:avLst/>
          </a:prstGeom>
        </p:spPr>
        <p:txBody>
          <a:bodyPr wrap="square" rtlCol="0">
            <a:spAutoFit/>
          </a:bodyPr>
          <a:lstStyle/>
          <a:p>
            <a:pPr>
              <a:defRPr/>
            </a:pPr>
            <a:r>
              <a:rPr lang="en-US">
                <a:latin typeface="Calibri"/>
              </a:rPr>
              <a:t>Fusce tincidunt eget ligula vitae hendrerit. Phasellus id ligula ut enim elementum bibendum eget eget magna. Fusce in magna diam. </a:t>
            </a:r>
          </a:p>
        </p:txBody>
      </p:sp>
      <p:sp>
        <p:nvSpPr>
          <p:cNvPr id="187" name="TextBox 186">
            <a:extLst>
              <a:ext uri="{FF2B5EF4-FFF2-40B4-BE49-F238E27FC236}">
                <a16:creationId xmlns:a16="http://schemas.microsoft.com/office/drawing/2014/main" id="{46B2660C-6E1F-46A6-A011-A74DA8ADD96F}"/>
              </a:ext>
            </a:extLst>
          </p:cNvPr>
          <p:cNvSpPr txBox="1"/>
          <p:nvPr/>
        </p:nvSpPr>
        <p:spPr>
          <a:xfrm>
            <a:off x="2918929" y="10861835"/>
            <a:ext cx="2855745" cy="1477328"/>
          </a:xfrm>
          <a:prstGeom prst="rect">
            <a:avLst/>
          </a:prstGeom>
        </p:spPr>
        <p:txBody>
          <a:bodyPr wrap="square" rtlCol="0">
            <a:spAutoFit/>
          </a:bodyPr>
          <a:lstStyle/>
          <a:p>
            <a:pPr>
              <a:defRPr/>
            </a:pPr>
            <a:r>
              <a:rPr lang="en-US">
                <a:latin typeface="Calibri"/>
              </a:rPr>
              <a:t>Aliquam et ante nunc fusce tincidunt eget ligula vitae hendrerit. Phasellus id ligula ut enim elementum bibendum eget eget magna.</a:t>
            </a:r>
          </a:p>
        </p:txBody>
      </p:sp>
      <p:sp>
        <p:nvSpPr>
          <p:cNvPr id="188" name="Oval 187">
            <a:extLst>
              <a:ext uri="{FF2B5EF4-FFF2-40B4-BE49-F238E27FC236}">
                <a16:creationId xmlns:a16="http://schemas.microsoft.com/office/drawing/2014/main" id="{3D8D69EE-E5A5-4E6C-BCC9-55B476E2015E}"/>
              </a:ext>
            </a:extLst>
          </p:cNvPr>
          <p:cNvSpPr/>
          <p:nvPr/>
        </p:nvSpPr>
        <p:spPr>
          <a:xfrm>
            <a:off x="16918968" y="-1046725"/>
            <a:ext cx="15049458" cy="1504945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Oval 1">
            <a:extLst>
              <a:ext uri="{FF2B5EF4-FFF2-40B4-BE49-F238E27FC236}">
                <a16:creationId xmlns:a16="http://schemas.microsoft.com/office/drawing/2014/main" id="{8F944EE3-94E6-4AC1-BAC9-B6BEBF9B08C2}"/>
              </a:ext>
            </a:extLst>
          </p:cNvPr>
          <p:cNvSpPr/>
          <p:nvPr/>
        </p:nvSpPr>
        <p:spPr>
          <a:xfrm>
            <a:off x="16546495" y="4105569"/>
            <a:ext cx="4608260" cy="460826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C1D0F460-998B-40D2-8AAD-4095784BF2E1}"/>
              </a:ext>
            </a:extLst>
          </p:cNvPr>
          <p:cNvSpPr txBox="1"/>
          <p:nvPr/>
        </p:nvSpPr>
        <p:spPr>
          <a:xfrm>
            <a:off x="16974748" y="5444968"/>
            <a:ext cx="3751754"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your own presentation with endless possibilities.</a:t>
            </a:r>
          </a:p>
        </p:txBody>
      </p:sp>
    </p:spTree>
    <p:extLst>
      <p:ext uri="{BB962C8B-B14F-4D97-AF65-F5344CB8AC3E}">
        <p14:creationId xmlns:p14="http://schemas.microsoft.com/office/powerpoint/2010/main" val="400426627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 calcmode="lin" valueType="num">
                                      <p:cBhvr>
                                        <p:cTn id="9" dur="500" fill="hold"/>
                                        <p:tgtEl>
                                          <p:spTgt spid="2"/>
                                        </p:tgtEl>
                                        <p:attrNameLst>
                                          <p:attrName>style.rotation</p:attrName>
                                        </p:attrNameLst>
                                      </p:cBhvr>
                                      <p:tavLst>
                                        <p:tav tm="0">
                                          <p:val>
                                            <p:fltVal val="360"/>
                                          </p:val>
                                        </p:tav>
                                        <p:tav tm="100000">
                                          <p:val>
                                            <p:fltVal val="0"/>
                                          </p:val>
                                        </p:tav>
                                      </p:tavLst>
                                    </p:anim>
                                    <p:animEffect transition="in" filter="fade">
                                      <p:cBhvr>
                                        <p:cTn id="10" dur="500"/>
                                        <p:tgtEl>
                                          <p:spTgt spid="2"/>
                                        </p:tgtEl>
                                      </p:cBhvr>
                                    </p:animEffect>
                                  </p:childTnLst>
                                </p:cTn>
                              </p:par>
                              <p:par>
                                <p:cTn id="11" presetID="2" presetClass="entr" presetSubtype="2" decel="100000" fill="hold" grpId="0" nodeType="withEffect">
                                  <p:stCondLst>
                                    <p:cond delay="2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000" fill="hold"/>
                                        <p:tgtEl>
                                          <p:spTgt spid="3"/>
                                        </p:tgtEl>
                                        <p:attrNameLst>
                                          <p:attrName>ppt_x</p:attrName>
                                        </p:attrNameLst>
                                      </p:cBhvr>
                                      <p:tavLst>
                                        <p:tav tm="0">
                                          <p:val>
                                            <p:strVal val="1+#ppt_w/2"/>
                                          </p:val>
                                        </p:tav>
                                        <p:tav tm="100000">
                                          <p:val>
                                            <p:strVal val="#ppt_x"/>
                                          </p:val>
                                        </p:tav>
                                      </p:tavLst>
                                    </p:anim>
                                    <p:anim calcmode="lin" valueType="num">
                                      <p:cBhvr additive="base">
                                        <p:cTn id="14" dur="1000" fill="hold"/>
                                        <p:tgtEl>
                                          <p:spTgt spid="3"/>
                                        </p:tgtEl>
                                        <p:attrNameLst>
                                          <p:attrName>ppt_y</p:attrName>
                                        </p:attrNameLst>
                                      </p:cBhvr>
                                      <p:tavLst>
                                        <p:tav tm="0">
                                          <p:val>
                                            <p:strVal val="#ppt_y"/>
                                          </p:val>
                                        </p:tav>
                                        <p:tav tm="100000">
                                          <p:val>
                                            <p:strVal val="#ppt_y"/>
                                          </p:val>
                                        </p:tav>
                                      </p:tavLst>
                                    </p:anim>
                                  </p:childTnLst>
                                </p:cTn>
                              </p:par>
                              <p:par>
                                <p:cTn id="15" presetID="10" presetClass="entr" presetSubtype="0" fill="hold" nodeType="withEffect">
                                  <p:stCondLst>
                                    <p:cond delay="20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decel="100000" fill="hold" grpId="0" nodeType="clickEffect">
                                  <p:stCondLst>
                                    <p:cond delay="0"/>
                                  </p:stCondLst>
                                  <p:childTnLst>
                                    <p:set>
                                      <p:cBhvr>
                                        <p:cTn id="21" dur="1" fill="hold">
                                          <p:stCondLst>
                                            <p:cond delay="0"/>
                                          </p:stCondLst>
                                        </p:cTn>
                                        <p:tgtEl>
                                          <p:spTgt spid="156"/>
                                        </p:tgtEl>
                                        <p:attrNameLst>
                                          <p:attrName>style.visibility</p:attrName>
                                        </p:attrNameLst>
                                      </p:cBhvr>
                                      <p:to>
                                        <p:strVal val="visible"/>
                                      </p:to>
                                    </p:set>
                                    <p:anim calcmode="lin" valueType="num">
                                      <p:cBhvr additive="base">
                                        <p:cTn id="22" dur="1000" fill="hold"/>
                                        <p:tgtEl>
                                          <p:spTgt spid="156"/>
                                        </p:tgtEl>
                                        <p:attrNameLst>
                                          <p:attrName>ppt_x</p:attrName>
                                        </p:attrNameLst>
                                      </p:cBhvr>
                                      <p:tavLst>
                                        <p:tav tm="0">
                                          <p:val>
                                            <p:strVal val="1+#ppt_w/2"/>
                                          </p:val>
                                        </p:tav>
                                        <p:tav tm="100000">
                                          <p:val>
                                            <p:strVal val="#ppt_x"/>
                                          </p:val>
                                        </p:tav>
                                      </p:tavLst>
                                    </p:anim>
                                    <p:anim calcmode="lin" valueType="num">
                                      <p:cBhvr additive="base">
                                        <p:cTn id="23" dur="1000" fill="hold"/>
                                        <p:tgtEl>
                                          <p:spTgt spid="156"/>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100"/>
                                  </p:stCondLst>
                                  <p:childTnLst>
                                    <p:set>
                                      <p:cBhvr>
                                        <p:cTn id="25" dur="1" fill="hold">
                                          <p:stCondLst>
                                            <p:cond delay="0"/>
                                          </p:stCondLst>
                                        </p:cTn>
                                        <p:tgtEl>
                                          <p:spTgt spid="159"/>
                                        </p:tgtEl>
                                        <p:attrNameLst>
                                          <p:attrName>style.visibility</p:attrName>
                                        </p:attrNameLst>
                                      </p:cBhvr>
                                      <p:to>
                                        <p:strVal val="visible"/>
                                      </p:to>
                                    </p:set>
                                    <p:anim calcmode="lin" valueType="num">
                                      <p:cBhvr additive="base">
                                        <p:cTn id="26" dur="1000" fill="hold"/>
                                        <p:tgtEl>
                                          <p:spTgt spid="159"/>
                                        </p:tgtEl>
                                        <p:attrNameLst>
                                          <p:attrName>ppt_x</p:attrName>
                                        </p:attrNameLst>
                                      </p:cBhvr>
                                      <p:tavLst>
                                        <p:tav tm="0">
                                          <p:val>
                                            <p:strVal val="1+#ppt_w/2"/>
                                          </p:val>
                                        </p:tav>
                                        <p:tav tm="100000">
                                          <p:val>
                                            <p:strVal val="#ppt_x"/>
                                          </p:val>
                                        </p:tav>
                                      </p:tavLst>
                                    </p:anim>
                                    <p:anim calcmode="lin" valueType="num">
                                      <p:cBhvr additive="base">
                                        <p:cTn id="27" dur="1000" fill="hold"/>
                                        <p:tgtEl>
                                          <p:spTgt spid="15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00"/>
                                  </p:stCondLst>
                                  <p:childTnLst>
                                    <p:set>
                                      <p:cBhvr>
                                        <p:cTn id="29" dur="1" fill="hold">
                                          <p:stCondLst>
                                            <p:cond delay="0"/>
                                          </p:stCondLst>
                                        </p:cTn>
                                        <p:tgtEl>
                                          <p:spTgt spid="163"/>
                                        </p:tgtEl>
                                        <p:attrNameLst>
                                          <p:attrName>style.visibility</p:attrName>
                                        </p:attrNameLst>
                                      </p:cBhvr>
                                      <p:to>
                                        <p:strVal val="visible"/>
                                      </p:to>
                                    </p:set>
                                    <p:anim calcmode="lin" valueType="num">
                                      <p:cBhvr additive="base">
                                        <p:cTn id="30" dur="1000" fill="hold"/>
                                        <p:tgtEl>
                                          <p:spTgt spid="163"/>
                                        </p:tgtEl>
                                        <p:attrNameLst>
                                          <p:attrName>ppt_x</p:attrName>
                                        </p:attrNameLst>
                                      </p:cBhvr>
                                      <p:tavLst>
                                        <p:tav tm="0">
                                          <p:val>
                                            <p:strVal val="1+#ppt_w/2"/>
                                          </p:val>
                                        </p:tav>
                                        <p:tav tm="100000">
                                          <p:val>
                                            <p:strVal val="#ppt_x"/>
                                          </p:val>
                                        </p:tav>
                                      </p:tavLst>
                                    </p:anim>
                                    <p:anim calcmode="lin" valueType="num">
                                      <p:cBhvr additive="base">
                                        <p:cTn id="31" dur="1000" fill="hold"/>
                                        <p:tgtEl>
                                          <p:spTgt spid="163"/>
                                        </p:tgtEl>
                                        <p:attrNameLst>
                                          <p:attrName>ppt_y</p:attrName>
                                        </p:attrNameLst>
                                      </p:cBhvr>
                                      <p:tavLst>
                                        <p:tav tm="0">
                                          <p:val>
                                            <p:strVal val="#ppt_y"/>
                                          </p:val>
                                        </p:tav>
                                        <p:tav tm="100000">
                                          <p:val>
                                            <p:strVal val="#ppt_y"/>
                                          </p:val>
                                        </p:tav>
                                      </p:tavLst>
                                    </p:anim>
                                  </p:childTnLst>
                                </p:cTn>
                              </p:par>
                              <p:par>
                                <p:cTn id="32" presetID="10" presetClass="entr" presetSubtype="0" fill="hold" nodeType="withEffect">
                                  <p:stCondLst>
                                    <p:cond delay="20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10" presetClass="entr" presetSubtype="0" fill="hold" nodeType="withEffect">
                                  <p:stCondLst>
                                    <p:cond delay="200"/>
                                  </p:stCondLst>
                                  <p:childTnLst>
                                    <p:set>
                                      <p:cBhvr>
                                        <p:cTn id="36" dur="1" fill="hold">
                                          <p:stCondLst>
                                            <p:cond delay="0"/>
                                          </p:stCondLst>
                                        </p:cTn>
                                        <p:tgtEl>
                                          <p:spTgt spid="173"/>
                                        </p:tgtEl>
                                        <p:attrNameLst>
                                          <p:attrName>style.visibility</p:attrName>
                                        </p:attrNameLst>
                                      </p:cBhvr>
                                      <p:to>
                                        <p:strVal val="visible"/>
                                      </p:to>
                                    </p:set>
                                    <p:animEffect transition="in" filter="fade">
                                      <p:cBhvr>
                                        <p:cTn id="37" dur="500"/>
                                        <p:tgtEl>
                                          <p:spTgt spid="173"/>
                                        </p:tgtEl>
                                      </p:cBhvr>
                                    </p:animEffect>
                                  </p:childTnLst>
                                </p:cTn>
                              </p:par>
                              <p:par>
                                <p:cTn id="38" presetID="10" presetClass="entr" presetSubtype="0" fill="hold" nodeType="withEffect">
                                  <p:stCondLst>
                                    <p:cond delay="200"/>
                                  </p:stCondLst>
                                  <p:childTnLst>
                                    <p:set>
                                      <p:cBhvr>
                                        <p:cTn id="39" dur="1" fill="hold">
                                          <p:stCondLst>
                                            <p:cond delay="0"/>
                                          </p:stCondLst>
                                        </p:cTn>
                                        <p:tgtEl>
                                          <p:spTgt spid="176"/>
                                        </p:tgtEl>
                                        <p:attrNameLst>
                                          <p:attrName>style.visibility</p:attrName>
                                        </p:attrNameLst>
                                      </p:cBhvr>
                                      <p:to>
                                        <p:strVal val="visible"/>
                                      </p:to>
                                    </p:set>
                                    <p:animEffect transition="in" filter="fade">
                                      <p:cBhvr>
                                        <p:cTn id="40" dur="500"/>
                                        <p:tgtEl>
                                          <p:spTgt spid="176"/>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decel="100000" fill="hold" grpId="0" nodeType="clickEffect">
                                  <p:stCondLst>
                                    <p:cond delay="0"/>
                                  </p:stCondLst>
                                  <p:childTnLst>
                                    <p:set>
                                      <p:cBhvr>
                                        <p:cTn id="44" dur="1" fill="hold">
                                          <p:stCondLst>
                                            <p:cond delay="0"/>
                                          </p:stCondLst>
                                        </p:cTn>
                                        <p:tgtEl>
                                          <p:spTgt spid="167"/>
                                        </p:tgtEl>
                                        <p:attrNameLst>
                                          <p:attrName>style.visibility</p:attrName>
                                        </p:attrNameLst>
                                      </p:cBhvr>
                                      <p:to>
                                        <p:strVal val="visible"/>
                                      </p:to>
                                    </p:set>
                                    <p:anim calcmode="lin" valueType="num">
                                      <p:cBhvr additive="base">
                                        <p:cTn id="45" dur="1000" fill="hold"/>
                                        <p:tgtEl>
                                          <p:spTgt spid="167"/>
                                        </p:tgtEl>
                                        <p:attrNameLst>
                                          <p:attrName>ppt_x</p:attrName>
                                        </p:attrNameLst>
                                      </p:cBhvr>
                                      <p:tavLst>
                                        <p:tav tm="0">
                                          <p:val>
                                            <p:strVal val="1+#ppt_w/2"/>
                                          </p:val>
                                        </p:tav>
                                        <p:tav tm="100000">
                                          <p:val>
                                            <p:strVal val="#ppt_x"/>
                                          </p:val>
                                        </p:tav>
                                      </p:tavLst>
                                    </p:anim>
                                    <p:anim calcmode="lin" valueType="num">
                                      <p:cBhvr additive="base">
                                        <p:cTn id="46" dur="1000" fill="hold"/>
                                        <p:tgtEl>
                                          <p:spTgt spid="167"/>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100"/>
                                  </p:stCondLst>
                                  <p:childTnLst>
                                    <p:set>
                                      <p:cBhvr>
                                        <p:cTn id="48" dur="1" fill="hold">
                                          <p:stCondLst>
                                            <p:cond delay="0"/>
                                          </p:stCondLst>
                                        </p:cTn>
                                        <p:tgtEl>
                                          <p:spTgt spid="166"/>
                                        </p:tgtEl>
                                        <p:attrNameLst>
                                          <p:attrName>style.visibility</p:attrName>
                                        </p:attrNameLst>
                                      </p:cBhvr>
                                      <p:to>
                                        <p:strVal val="visible"/>
                                      </p:to>
                                    </p:set>
                                    <p:anim calcmode="lin" valueType="num">
                                      <p:cBhvr additive="base">
                                        <p:cTn id="49" dur="1000" fill="hold"/>
                                        <p:tgtEl>
                                          <p:spTgt spid="166"/>
                                        </p:tgtEl>
                                        <p:attrNameLst>
                                          <p:attrName>ppt_x</p:attrName>
                                        </p:attrNameLst>
                                      </p:cBhvr>
                                      <p:tavLst>
                                        <p:tav tm="0">
                                          <p:val>
                                            <p:strVal val="1+#ppt_w/2"/>
                                          </p:val>
                                        </p:tav>
                                        <p:tav tm="100000">
                                          <p:val>
                                            <p:strVal val="#ppt_x"/>
                                          </p:val>
                                        </p:tav>
                                      </p:tavLst>
                                    </p:anim>
                                    <p:anim calcmode="lin" valueType="num">
                                      <p:cBhvr additive="base">
                                        <p:cTn id="50" dur="1000" fill="hold"/>
                                        <p:tgtEl>
                                          <p:spTgt spid="166"/>
                                        </p:tgtEl>
                                        <p:attrNameLst>
                                          <p:attrName>ppt_y</p:attrName>
                                        </p:attrNameLst>
                                      </p:cBhvr>
                                      <p:tavLst>
                                        <p:tav tm="0">
                                          <p:val>
                                            <p:strVal val="#ppt_y"/>
                                          </p:val>
                                        </p:tav>
                                        <p:tav tm="100000">
                                          <p:val>
                                            <p:strVal val="#ppt_y"/>
                                          </p:val>
                                        </p:tav>
                                      </p:tavLst>
                                    </p:anim>
                                  </p:childTnLst>
                                </p:cTn>
                              </p:par>
                              <p:par>
                                <p:cTn id="51" presetID="2" presetClass="entr" presetSubtype="2" decel="100000" fill="hold" grpId="0" nodeType="withEffect">
                                  <p:stCondLst>
                                    <p:cond delay="200"/>
                                  </p:stCondLst>
                                  <p:childTnLst>
                                    <p:set>
                                      <p:cBhvr>
                                        <p:cTn id="52" dur="1" fill="hold">
                                          <p:stCondLst>
                                            <p:cond delay="0"/>
                                          </p:stCondLst>
                                        </p:cTn>
                                        <p:tgtEl>
                                          <p:spTgt spid="165"/>
                                        </p:tgtEl>
                                        <p:attrNameLst>
                                          <p:attrName>style.visibility</p:attrName>
                                        </p:attrNameLst>
                                      </p:cBhvr>
                                      <p:to>
                                        <p:strVal val="visible"/>
                                      </p:to>
                                    </p:set>
                                    <p:anim calcmode="lin" valueType="num">
                                      <p:cBhvr additive="base">
                                        <p:cTn id="53" dur="1000" fill="hold"/>
                                        <p:tgtEl>
                                          <p:spTgt spid="165"/>
                                        </p:tgtEl>
                                        <p:attrNameLst>
                                          <p:attrName>ppt_x</p:attrName>
                                        </p:attrNameLst>
                                      </p:cBhvr>
                                      <p:tavLst>
                                        <p:tav tm="0">
                                          <p:val>
                                            <p:strVal val="1+#ppt_w/2"/>
                                          </p:val>
                                        </p:tav>
                                        <p:tav tm="100000">
                                          <p:val>
                                            <p:strVal val="#ppt_x"/>
                                          </p:val>
                                        </p:tav>
                                      </p:tavLst>
                                    </p:anim>
                                    <p:anim calcmode="lin" valueType="num">
                                      <p:cBhvr additive="base">
                                        <p:cTn id="54" dur="1000" fill="hold"/>
                                        <p:tgtEl>
                                          <p:spTgt spid="165"/>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300"/>
                                  </p:stCondLst>
                                  <p:childTnLst>
                                    <p:set>
                                      <p:cBhvr>
                                        <p:cTn id="56" dur="1" fill="hold">
                                          <p:stCondLst>
                                            <p:cond delay="0"/>
                                          </p:stCondLst>
                                        </p:cTn>
                                        <p:tgtEl>
                                          <p:spTgt spid="168"/>
                                        </p:tgtEl>
                                        <p:attrNameLst>
                                          <p:attrName>style.visibility</p:attrName>
                                        </p:attrNameLst>
                                      </p:cBhvr>
                                      <p:to>
                                        <p:strVal val="visible"/>
                                      </p:to>
                                    </p:set>
                                    <p:anim calcmode="lin" valueType="num">
                                      <p:cBhvr additive="base">
                                        <p:cTn id="57" dur="1000" fill="hold"/>
                                        <p:tgtEl>
                                          <p:spTgt spid="168"/>
                                        </p:tgtEl>
                                        <p:attrNameLst>
                                          <p:attrName>ppt_x</p:attrName>
                                        </p:attrNameLst>
                                      </p:cBhvr>
                                      <p:tavLst>
                                        <p:tav tm="0">
                                          <p:val>
                                            <p:strVal val="1+#ppt_w/2"/>
                                          </p:val>
                                        </p:tav>
                                        <p:tav tm="100000">
                                          <p:val>
                                            <p:strVal val="#ppt_x"/>
                                          </p:val>
                                        </p:tav>
                                      </p:tavLst>
                                    </p:anim>
                                    <p:anim calcmode="lin" valueType="num">
                                      <p:cBhvr additive="base">
                                        <p:cTn id="58" dur="1000" fill="hold"/>
                                        <p:tgtEl>
                                          <p:spTgt spid="168"/>
                                        </p:tgtEl>
                                        <p:attrNameLst>
                                          <p:attrName>ppt_y</p:attrName>
                                        </p:attrNameLst>
                                      </p:cBhvr>
                                      <p:tavLst>
                                        <p:tav tm="0">
                                          <p:val>
                                            <p:strVal val="#ppt_y"/>
                                          </p:val>
                                        </p:tav>
                                        <p:tav tm="100000">
                                          <p:val>
                                            <p:strVal val="#ppt_y"/>
                                          </p:val>
                                        </p:tav>
                                      </p:tavLst>
                                    </p:anim>
                                  </p:childTnLst>
                                </p:cTn>
                              </p:par>
                              <p:par>
                                <p:cTn id="59" presetID="10" presetClass="entr" presetSubtype="0" fill="hold" grpId="0" nodeType="withEffect">
                                  <p:stCondLst>
                                    <p:cond delay="30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par>
                                <p:cTn id="62" presetID="10" presetClass="entr" presetSubtype="0" fill="hold" grpId="0" nodeType="withEffect">
                                  <p:stCondLst>
                                    <p:cond delay="300"/>
                                  </p:stCondLst>
                                  <p:childTnLst>
                                    <p:set>
                                      <p:cBhvr>
                                        <p:cTn id="63" dur="1" fill="hold">
                                          <p:stCondLst>
                                            <p:cond delay="0"/>
                                          </p:stCondLst>
                                        </p:cTn>
                                        <p:tgtEl>
                                          <p:spTgt spid="185"/>
                                        </p:tgtEl>
                                        <p:attrNameLst>
                                          <p:attrName>style.visibility</p:attrName>
                                        </p:attrNameLst>
                                      </p:cBhvr>
                                      <p:to>
                                        <p:strVal val="visible"/>
                                      </p:to>
                                    </p:set>
                                    <p:animEffect transition="in" filter="fade">
                                      <p:cBhvr>
                                        <p:cTn id="64" dur="500"/>
                                        <p:tgtEl>
                                          <p:spTgt spid="185"/>
                                        </p:tgtEl>
                                      </p:cBhvr>
                                    </p:animEffect>
                                  </p:childTnLst>
                                </p:cTn>
                              </p:par>
                              <p:par>
                                <p:cTn id="65" presetID="10" presetClass="entr" presetSubtype="0" fill="hold" grpId="0" nodeType="withEffect">
                                  <p:stCondLst>
                                    <p:cond delay="300"/>
                                  </p:stCondLst>
                                  <p:childTnLst>
                                    <p:set>
                                      <p:cBhvr>
                                        <p:cTn id="66" dur="1" fill="hold">
                                          <p:stCondLst>
                                            <p:cond delay="0"/>
                                          </p:stCondLst>
                                        </p:cTn>
                                        <p:tgtEl>
                                          <p:spTgt spid="186"/>
                                        </p:tgtEl>
                                        <p:attrNameLst>
                                          <p:attrName>style.visibility</p:attrName>
                                        </p:attrNameLst>
                                      </p:cBhvr>
                                      <p:to>
                                        <p:strVal val="visible"/>
                                      </p:to>
                                    </p:set>
                                    <p:animEffect transition="in" filter="fade">
                                      <p:cBhvr>
                                        <p:cTn id="67" dur="500"/>
                                        <p:tgtEl>
                                          <p:spTgt spid="186"/>
                                        </p:tgtEl>
                                      </p:cBhvr>
                                    </p:animEffect>
                                  </p:childTnLst>
                                </p:cTn>
                              </p:par>
                              <p:par>
                                <p:cTn id="68" presetID="10" presetClass="entr" presetSubtype="0" fill="hold" grpId="0" nodeType="withEffect">
                                  <p:stCondLst>
                                    <p:cond delay="300"/>
                                  </p:stCondLst>
                                  <p:childTnLst>
                                    <p:set>
                                      <p:cBhvr>
                                        <p:cTn id="69" dur="1" fill="hold">
                                          <p:stCondLst>
                                            <p:cond delay="0"/>
                                          </p:stCondLst>
                                        </p:cTn>
                                        <p:tgtEl>
                                          <p:spTgt spid="187"/>
                                        </p:tgtEl>
                                        <p:attrNameLst>
                                          <p:attrName>style.visibility</p:attrName>
                                        </p:attrNameLst>
                                      </p:cBhvr>
                                      <p:to>
                                        <p:strVal val="visible"/>
                                      </p:to>
                                    </p:set>
                                    <p:animEffect transition="in" filter="fade">
                                      <p:cBhvr>
                                        <p:cTn id="70"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5" grpId="0" animBg="1"/>
      <p:bldP spid="166" grpId="0" animBg="1"/>
      <p:bldP spid="167" grpId="0" animBg="1"/>
      <p:bldP spid="156" grpId="0" animBg="1"/>
      <p:bldP spid="163" grpId="0" animBg="1"/>
      <p:bldP spid="159" grpId="0" animBg="1"/>
      <p:bldP spid="3" grpId="0" animBg="1"/>
      <p:bldP spid="42" grpId="0"/>
      <p:bldP spid="185" grpId="0"/>
      <p:bldP spid="186" grpId="0"/>
      <p:bldP spid="187" grpId="0"/>
      <p:bldP spid="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 name="Oval 19">
            <a:extLst>
              <a:ext uri="{FF2B5EF4-FFF2-40B4-BE49-F238E27FC236}">
                <a16:creationId xmlns:a16="http://schemas.microsoft.com/office/drawing/2014/main" id="{C7FE2796-1BDC-4698-9CF6-8CD645AD144D}"/>
              </a:ext>
            </a:extLst>
          </p:cNvPr>
          <p:cNvSpPr/>
          <p:nvPr/>
        </p:nvSpPr>
        <p:spPr>
          <a:xfrm>
            <a:off x="3026046" y="-2309541"/>
            <a:ext cx="18335082" cy="18335082"/>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05CE1A2-DD88-4C65-B071-043B6EDF1D83}"/>
              </a:ext>
            </a:extLst>
          </p:cNvPr>
          <p:cNvSpPr/>
          <p:nvPr/>
        </p:nvSpPr>
        <p:spPr>
          <a:xfrm>
            <a:off x="5305878" y="-29709"/>
            <a:ext cx="13775418" cy="13775418"/>
          </a:xfrm>
          <a:prstGeom prst="ellipse">
            <a:avLst/>
          </a:prstGeom>
          <a:solidFill>
            <a:schemeClr val="accent1">
              <a:lumMod val="20000"/>
              <a:lumOff val="80000"/>
            </a:schemeClr>
          </a:solidFill>
          <a:ln>
            <a:noFill/>
          </a:ln>
          <a:effectLst>
            <a:outerShdw blurRad="1016000" sx="102000" sy="102000" algn="ctr" rotWithShape="0">
              <a:schemeClr val="accent1">
                <a:lumMod val="50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B492351-8911-442D-B95E-AEDE5324B82F}"/>
              </a:ext>
            </a:extLst>
          </p:cNvPr>
          <p:cNvSpPr>
            <a:spLocks/>
          </p:cNvSpPr>
          <p:nvPr/>
        </p:nvSpPr>
        <p:spPr bwMode="auto">
          <a:xfrm>
            <a:off x="10556594" y="8415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50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C6361104-C383-46DF-B645-3213BA2DF560}"/>
              </a:ext>
            </a:extLst>
          </p:cNvPr>
          <p:cNvGrpSpPr/>
          <p:nvPr/>
        </p:nvGrpSpPr>
        <p:grpSpPr>
          <a:xfrm>
            <a:off x="8647524" y="7768865"/>
            <a:ext cx="3319332" cy="3314799"/>
            <a:chOff x="8647524" y="7768865"/>
            <a:chExt cx="3319332" cy="3314799"/>
          </a:xfrm>
        </p:grpSpPr>
        <p:sp>
          <p:nvSpPr>
            <p:cNvPr id="5" name="Freeform 5">
              <a:extLst>
                <a:ext uri="{FF2B5EF4-FFF2-40B4-BE49-F238E27FC236}">
                  <a16:creationId xmlns:a16="http://schemas.microsoft.com/office/drawing/2014/main" id="{736893C8-D937-404C-8F06-63084BEA9663}"/>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TextBox 20">
              <a:extLst>
                <a:ext uri="{FF2B5EF4-FFF2-40B4-BE49-F238E27FC236}">
                  <a16:creationId xmlns:a16="http://schemas.microsoft.com/office/drawing/2014/main" id="{A20BE8AE-D956-449A-B9D8-370C9871505E}"/>
                </a:ext>
              </a:extLst>
            </p:cNvPr>
            <p:cNvSpPr txBox="1"/>
            <p:nvPr/>
          </p:nvSpPr>
          <p:spPr>
            <a:xfrm>
              <a:off x="9229532" y="8961796"/>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 </a:t>
              </a:r>
              <a:r>
                <a:rPr kumimoji="0" lang="en-US" sz="2400" b="1" i="0" u="none" strike="noStrike" kern="1200" cap="none" spc="0" normalizeH="0" baseline="0" noProof="0">
                  <a:ln>
                    <a:noFill/>
                  </a:ln>
                  <a:solidFill>
                    <a:srgbClr val="FFFFFF"/>
                  </a:solidFill>
                  <a:effectLst/>
                  <a:uLnTx/>
                  <a:uFillTx/>
                  <a:latin typeface="Century Gothic"/>
                  <a:ea typeface="+mn-ea"/>
                  <a:cs typeface="+mn-cs"/>
                </a:rPr>
                <a:t>and analysis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1" name="Group 50">
            <a:extLst>
              <a:ext uri="{FF2B5EF4-FFF2-40B4-BE49-F238E27FC236}">
                <a16:creationId xmlns:a16="http://schemas.microsoft.com/office/drawing/2014/main" id="{375A1690-01B6-41C3-86F6-78B0CF47323C}"/>
              </a:ext>
            </a:extLst>
          </p:cNvPr>
          <p:cNvGrpSpPr/>
          <p:nvPr/>
        </p:nvGrpSpPr>
        <p:grpSpPr>
          <a:xfrm>
            <a:off x="6396631" y="9930120"/>
            <a:ext cx="2357203" cy="1548241"/>
            <a:chOff x="6396631" y="9930120"/>
            <a:chExt cx="2357203" cy="1548241"/>
          </a:xfrm>
        </p:grpSpPr>
        <p:sp>
          <p:nvSpPr>
            <p:cNvPr id="27" name="TextBox 26">
              <a:extLst>
                <a:ext uri="{FF2B5EF4-FFF2-40B4-BE49-F238E27FC236}">
                  <a16:creationId xmlns:a16="http://schemas.microsoft.com/office/drawing/2014/main" id="{B82A486D-0E2B-4348-97D4-5F055A85819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28" name="TextBox 27">
              <a:extLst>
                <a:ext uri="{FF2B5EF4-FFF2-40B4-BE49-F238E27FC236}">
                  <a16:creationId xmlns:a16="http://schemas.microsoft.com/office/drawing/2014/main" id="{94A6EEA7-7942-489B-9CA3-D4D59F5241F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32" name="Group 31">
            <a:extLst>
              <a:ext uri="{FF2B5EF4-FFF2-40B4-BE49-F238E27FC236}">
                <a16:creationId xmlns:a16="http://schemas.microsoft.com/office/drawing/2014/main" id="{166432EB-E11C-4A35-A8B6-D5BC92EC907A}"/>
              </a:ext>
            </a:extLst>
          </p:cNvPr>
          <p:cNvGrpSpPr/>
          <p:nvPr/>
        </p:nvGrpSpPr>
        <p:grpSpPr>
          <a:xfrm>
            <a:off x="7454921" y="6208960"/>
            <a:ext cx="3296661" cy="3292125"/>
            <a:chOff x="7454921" y="6208960"/>
            <a:chExt cx="3296661" cy="3292125"/>
          </a:xfrm>
        </p:grpSpPr>
        <p:sp>
          <p:nvSpPr>
            <p:cNvPr id="6" name="Freeform 6">
              <a:extLst>
                <a:ext uri="{FF2B5EF4-FFF2-40B4-BE49-F238E27FC236}">
                  <a16:creationId xmlns:a16="http://schemas.microsoft.com/office/drawing/2014/main" id="{8E22AEC5-191A-4F35-B91C-B28BB4FBE8F6}"/>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B3F33537-50B9-4BBA-BED8-DEC509807227}"/>
                </a:ext>
              </a:extLst>
            </p:cNvPr>
            <p:cNvSpPr txBox="1"/>
            <p:nvPr/>
          </p:nvSpPr>
          <p:spPr>
            <a:xfrm>
              <a:off x="8025593" y="7285636"/>
              <a:ext cx="2155316" cy="113877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Integration of </a:t>
              </a:r>
              <a:r>
                <a:rPr kumimoji="0" lang="en-US" sz="4400" b="1" i="0" u="none" strike="noStrike" kern="1200" cap="none" spc="0" normalizeH="0" baseline="0" noProof="0">
                  <a:ln>
                    <a:noFill/>
                  </a:ln>
                  <a:solidFill>
                    <a:srgbClr val="FFFFFF"/>
                  </a:solidFill>
                  <a:effectLst/>
                  <a:uLnTx/>
                  <a:uFillTx/>
                  <a:latin typeface="Century Gothic"/>
                  <a:ea typeface="+mn-ea"/>
                  <a:cs typeface="+mn-cs"/>
                </a:rPr>
                <a:t>Market</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5" name="Group 34">
            <a:extLst>
              <a:ext uri="{FF2B5EF4-FFF2-40B4-BE49-F238E27FC236}">
                <a16:creationId xmlns:a16="http://schemas.microsoft.com/office/drawing/2014/main" id="{D3E6B20A-63CA-4789-8C9C-F7891414F5AD}"/>
              </a:ext>
            </a:extLst>
          </p:cNvPr>
          <p:cNvGrpSpPr/>
          <p:nvPr/>
        </p:nvGrpSpPr>
        <p:grpSpPr>
          <a:xfrm>
            <a:off x="7400506" y="4263613"/>
            <a:ext cx="3237709" cy="3233176"/>
            <a:chOff x="7400506" y="4263613"/>
            <a:chExt cx="3237709" cy="3233176"/>
          </a:xfrm>
        </p:grpSpPr>
        <p:sp>
          <p:nvSpPr>
            <p:cNvPr id="7" name="Freeform 7">
              <a:extLst>
                <a:ext uri="{FF2B5EF4-FFF2-40B4-BE49-F238E27FC236}">
                  <a16:creationId xmlns:a16="http://schemas.microsoft.com/office/drawing/2014/main" id="{84649EC5-4EE1-4226-B25F-601E35F57E49}"/>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16D79407-0C90-43E9-B6CE-9E9481ADAAFD}"/>
                </a:ext>
              </a:extLst>
            </p:cNvPr>
            <p:cNvSpPr txBox="1"/>
            <p:nvPr/>
          </p:nvSpPr>
          <p:spPr>
            <a:xfrm>
              <a:off x="7941702" y="5249259"/>
              <a:ext cx="2155316"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3200" b="1" i="0" u="none" strike="noStrike" kern="1200" cap="none" spc="0" normalizeH="0" baseline="0" noProof="0">
                  <a:ln>
                    <a:noFill/>
                  </a:ln>
                  <a:solidFill>
                    <a:srgbClr val="FFFFFF"/>
                  </a:solidFill>
                  <a:effectLst/>
                  <a:uLnTx/>
                  <a:uFillTx/>
                  <a:latin typeface="Century Gothic"/>
                  <a:ea typeface="+mn-ea"/>
                  <a:cs typeface="+mn-cs"/>
                </a:rPr>
                <a:t>Mortgage</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2000" b="1" i="0" u="none" strike="noStrike" kern="1200" cap="none" spc="0" normalizeH="0" baseline="0" noProof="0">
                  <a:ln>
                    <a:noFill/>
                  </a:ln>
                  <a:solidFill>
                    <a:srgbClr val="FFFFFF"/>
                  </a:solidFill>
                  <a:effectLst/>
                  <a:uLnTx/>
                  <a:uFillTx/>
                  <a:latin typeface="Century Gothic"/>
                  <a:ea typeface="+mn-ea"/>
                  <a:cs typeface="+mn-cs"/>
                </a:rPr>
                <a:t>Approvals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7" name="Group 36">
            <a:extLst>
              <a:ext uri="{FF2B5EF4-FFF2-40B4-BE49-F238E27FC236}">
                <a16:creationId xmlns:a16="http://schemas.microsoft.com/office/drawing/2014/main" id="{72F57B8E-E631-4BED-9E88-F51822A9B47F}"/>
              </a:ext>
            </a:extLst>
          </p:cNvPr>
          <p:cNvGrpSpPr/>
          <p:nvPr/>
        </p:nvGrpSpPr>
        <p:grpSpPr>
          <a:xfrm>
            <a:off x="8443466" y="2581275"/>
            <a:ext cx="3273986" cy="3269453"/>
            <a:chOff x="8443466" y="2581275"/>
            <a:chExt cx="3273986" cy="3269453"/>
          </a:xfrm>
        </p:grpSpPr>
        <p:sp>
          <p:nvSpPr>
            <p:cNvPr id="8" name="Freeform 8">
              <a:extLst>
                <a:ext uri="{FF2B5EF4-FFF2-40B4-BE49-F238E27FC236}">
                  <a16:creationId xmlns:a16="http://schemas.microsoft.com/office/drawing/2014/main" id="{EED25033-7569-42C7-8196-81C806639A28}"/>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7DB1CD2C-0D97-4BB3-A2E1-382342F79B05}"/>
                </a:ext>
              </a:extLst>
            </p:cNvPr>
            <p:cNvSpPr txBox="1"/>
            <p:nvPr/>
          </p:nvSpPr>
          <p:spPr>
            <a:xfrm>
              <a:off x="9002801" y="3738948"/>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Private</a:t>
              </a:r>
              <a:r>
                <a:rPr kumimoji="0" lang="en-US" sz="2000" b="1" i="0" u="none" strike="noStrike" kern="1200" cap="none" spc="0" normalizeH="0" baseline="0" noProof="0">
                  <a:ln>
                    <a:noFill/>
                  </a:ln>
                  <a:solidFill>
                    <a:srgbClr val="FFFFFF"/>
                  </a:solidFill>
                  <a:effectLst/>
                  <a:uLnTx/>
                  <a:uFillTx/>
                  <a:latin typeface="Century Gothic"/>
                  <a:ea typeface="+mn-ea"/>
                  <a:cs typeface="+mn-cs"/>
                </a:rPr>
                <a:t> Sector Loans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FD89E90D-899E-4D7B-9B89-C948EE24E10F}"/>
              </a:ext>
            </a:extLst>
          </p:cNvPr>
          <p:cNvGrpSpPr/>
          <p:nvPr/>
        </p:nvGrpSpPr>
        <p:grpSpPr>
          <a:xfrm>
            <a:off x="10733444" y="1987240"/>
            <a:ext cx="2920287" cy="2920287"/>
            <a:chOff x="10733444" y="1987240"/>
            <a:chExt cx="2920287" cy="2920287"/>
          </a:xfrm>
        </p:grpSpPr>
        <p:sp>
          <p:nvSpPr>
            <p:cNvPr id="9" name="Oval 9">
              <a:extLst>
                <a:ext uri="{FF2B5EF4-FFF2-40B4-BE49-F238E27FC236}">
                  <a16:creationId xmlns:a16="http://schemas.microsoft.com/office/drawing/2014/main" id="{92E8349B-286D-41AB-988F-2EA92D83985C}"/>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66DCC9-249D-4606-978D-EDFA4111D53B}"/>
                </a:ext>
              </a:extLst>
            </p:cNvPr>
            <p:cNvSpPr txBox="1"/>
            <p:nvPr/>
          </p:nvSpPr>
          <p:spPr>
            <a:xfrm>
              <a:off x="10889621" y="2754886"/>
              <a:ext cx="2607933" cy="138499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Mortgage </a:t>
              </a:r>
              <a:r>
                <a:rPr kumimoji="0" lang="en-US" sz="3600" b="1" i="0" u="none" strike="noStrike" kern="1200" cap="none" spc="0" normalizeH="0" baseline="0" noProof="0">
                  <a:ln>
                    <a:noFill/>
                  </a:ln>
                  <a:solidFill>
                    <a:srgbClr val="FFFFFF"/>
                  </a:solidFill>
                  <a:effectLst/>
                  <a:uLnTx/>
                  <a:uFillTx/>
                  <a:latin typeface="Century Gothic"/>
                  <a:ea typeface="+mn-ea"/>
                  <a:cs typeface="+mn-cs"/>
                </a:rPr>
                <a:t>refinance</a:t>
              </a:r>
              <a:r>
                <a:rPr kumimoji="0" lang="en-US" sz="2400" b="1" i="0" u="none" strike="noStrike" kern="1200" cap="none" spc="0" normalizeH="0" baseline="0" noProof="0">
                  <a:ln>
                    <a:noFill/>
                  </a:ln>
                  <a:solidFill>
                    <a:srgbClr val="FFFFFF"/>
                  </a:solidFill>
                  <a:effectLst/>
                  <a:uLnTx/>
                  <a:uFillTx/>
                  <a:latin typeface="Century Gothic"/>
                  <a:ea typeface="+mn-ea"/>
                  <a:cs typeface="+mn-cs"/>
                </a:rPr>
                <a:t> index</a:t>
              </a:r>
              <a:endParaRPr kumimoji="0" lang="en-US" sz="20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1" name="Group 40">
            <a:extLst>
              <a:ext uri="{FF2B5EF4-FFF2-40B4-BE49-F238E27FC236}">
                <a16:creationId xmlns:a16="http://schemas.microsoft.com/office/drawing/2014/main" id="{D548D285-9393-4F99-8242-D07C64B207FA}"/>
              </a:ext>
            </a:extLst>
          </p:cNvPr>
          <p:cNvGrpSpPr/>
          <p:nvPr/>
        </p:nvGrpSpPr>
        <p:grpSpPr>
          <a:xfrm>
            <a:off x="12420317" y="2381752"/>
            <a:ext cx="3319332" cy="3314799"/>
            <a:chOff x="12420317" y="2381752"/>
            <a:chExt cx="3319332" cy="3314799"/>
          </a:xfrm>
        </p:grpSpPr>
        <p:sp>
          <p:nvSpPr>
            <p:cNvPr id="10" name="Freeform 10">
              <a:extLst>
                <a:ext uri="{FF2B5EF4-FFF2-40B4-BE49-F238E27FC236}">
                  <a16:creationId xmlns:a16="http://schemas.microsoft.com/office/drawing/2014/main" id="{97E1CE81-159B-4790-B19B-2CB559892BE0}"/>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2A634770-0E7F-4302-A069-FC582DE350ED}"/>
                </a:ext>
              </a:extLst>
            </p:cNvPr>
            <p:cNvSpPr txBox="1"/>
            <p:nvPr/>
          </p:nvSpPr>
          <p:spPr>
            <a:xfrm>
              <a:off x="12776017" y="343579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House Price </a:t>
              </a:r>
              <a:r>
                <a:rPr kumimoji="0" lang="en-US" sz="4000" b="1" i="0" u="none" strike="noStrike" kern="1200" cap="none" spc="0" normalizeH="0" baseline="0" noProof="0">
                  <a:ln>
                    <a:noFill/>
                  </a:ln>
                  <a:solidFill>
                    <a:srgbClr val="FFFFFF"/>
                  </a:solidFill>
                  <a:effectLst/>
                  <a:uLnTx/>
                  <a:uFillTx/>
                  <a:latin typeface="Century Gothic"/>
                  <a:ea typeface="+mn-ea"/>
                  <a:cs typeface="+mn-cs"/>
                </a:rPr>
                <a:t>Index</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3" name="Group 42">
            <a:extLst>
              <a:ext uri="{FF2B5EF4-FFF2-40B4-BE49-F238E27FC236}">
                <a16:creationId xmlns:a16="http://schemas.microsoft.com/office/drawing/2014/main" id="{296BC9D5-377A-4841-B516-5B61C40C05FF}"/>
              </a:ext>
            </a:extLst>
          </p:cNvPr>
          <p:cNvGrpSpPr/>
          <p:nvPr/>
        </p:nvGrpSpPr>
        <p:grpSpPr>
          <a:xfrm>
            <a:off x="13635592" y="3959795"/>
            <a:ext cx="3296661" cy="3292125"/>
            <a:chOff x="13635592" y="3959795"/>
            <a:chExt cx="3296661" cy="3292125"/>
          </a:xfrm>
        </p:grpSpPr>
        <p:sp>
          <p:nvSpPr>
            <p:cNvPr id="11" name="Freeform 11">
              <a:extLst>
                <a:ext uri="{FF2B5EF4-FFF2-40B4-BE49-F238E27FC236}">
                  <a16:creationId xmlns:a16="http://schemas.microsoft.com/office/drawing/2014/main" id="{2678C568-647D-4020-96E6-BA12E4240A99}"/>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9673148B-FB4D-4744-8E68-A6DA56BEC305}"/>
                </a:ext>
              </a:extLst>
            </p:cNvPr>
            <p:cNvSpPr txBox="1"/>
            <p:nvPr/>
          </p:nvSpPr>
          <p:spPr>
            <a:xfrm>
              <a:off x="13979956" y="5128804"/>
              <a:ext cx="2607933"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Crude Oil </a:t>
              </a:r>
              <a:r>
                <a:rPr kumimoji="0" lang="en-US" sz="2400" b="1" i="0" u="none" strike="noStrike" kern="1200" cap="none" spc="0" normalizeH="0" baseline="0" noProof="0">
                  <a:ln>
                    <a:noFill/>
                  </a:ln>
                  <a:solidFill>
                    <a:srgbClr val="FFFFFF"/>
                  </a:solidFill>
                  <a:effectLst/>
                  <a:uLnTx/>
                  <a:uFillTx/>
                  <a:latin typeface="Century Gothic"/>
                  <a:ea typeface="+mn-ea"/>
                  <a:cs typeface="+mn-cs"/>
                </a:rPr>
                <a:t>Inventories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6" name="Group 45">
            <a:extLst>
              <a:ext uri="{FF2B5EF4-FFF2-40B4-BE49-F238E27FC236}">
                <a16:creationId xmlns:a16="http://schemas.microsoft.com/office/drawing/2014/main" id="{77FE5270-412D-4261-8CB0-090A4BAF85EC}"/>
              </a:ext>
            </a:extLst>
          </p:cNvPr>
          <p:cNvGrpSpPr/>
          <p:nvPr/>
        </p:nvGrpSpPr>
        <p:grpSpPr>
          <a:xfrm>
            <a:off x="13753492" y="5964092"/>
            <a:ext cx="3233176" cy="3237709"/>
            <a:chOff x="13753492" y="5964092"/>
            <a:chExt cx="3233176" cy="3237709"/>
          </a:xfrm>
        </p:grpSpPr>
        <p:sp>
          <p:nvSpPr>
            <p:cNvPr id="12" name="Freeform 12">
              <a:extLst>
                <a:ext uri="{FF2B5EF4-FFF2-40B4-BE49-F238E27FC236}">
                  <a16:creationId xmlns:a16="http://schemas.microsoft.com/office/drawing/2014/main" id="{3AB93ECD-15AA-41D5-9199-515E60C1834A}"/>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TextBox 43">
              <a:extLst>
                <a:ext uri="{FF2B5EF4-FFF2-40B4-BE49-F238E27FC236}">
                  <a16:creationId xmlns:a16="http://schemas.microsoft.com/office/drawing/2014/main" id="{44227DEF-5092-426E-AD0A-61CBD857B5D6}"/>
                </a:ext>
              </a:extLst>
            </p:cNvPr>
            <p:cNvSpPr txBox="1"/>
            <p:nvPr/>
          </p:nvSpPr>
          <p:spPr>
            <a:xfrm>
              <a:off x="14066114" y="704433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Gasoline Production</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0377B81F-A5DC-4D29-8FA3-47B36BE5CC95}"/>
              </a:ext>
            </a:extLst>
          </p:cNvPr>
          <p:cNvGrpSpPr/>
          <p:nvPr/>
        </p:nvGrpSpPr>
        <p:grpSpPr>
          <a:xfrm>
            <a:off x="12669719" y="7614688"/>
            <a:ext cx="3273986" cy="3269453"/>
            <a:chOff x="12669719" y="7614688"/>
            <a:chExt cx="3273986" cy="3269453"/>
          </a:xfrm>
        </p:grpSpPr>
        <p:sp>
          <p:nvSpPr>
            <p:cNvPr id="13" name="Freeform 13">
              <a:extLst>
                <a:ext uri="{FF2B5EF4-FFF2-40B4-BE49-F238E27FC236}">
                  <a16:creationId xmlns:a16="http://schemas.microsoft.com/office/drawing/2014/main" id="{4F02B0E4-95DA-47F0-9AFF-337C86D670C8}"/>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75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52169FB8-84AB-47AC-8B34-A9B422D5E4F3}"/>
                </a:ext>
              </a:extLst>
            </p:cNvPr>
            <p:cNvSpPr txBox="1"/>
            <p:nvPr/>
          </p:nvSpPr>
          <p:spPr>
            <a:xfrm>
              <a:off x="13002746" y="8710805"/>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Home Sales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2" name="Group 51">
            <a:extLst>
              <a:ext uri="{FF2B5EF4-FFF2-40B4-BE49-F238E27FC236}">
                <a16:creationId xmlns:a16="http://schemas.microsoft.com/office/drawing/2014/main" id="{BA914D5E-42C9-44EE-9D5E-E52A21083F33}"/>
              </a:ext>
            </a:extLst>
          </p:cNvPr>
          <p:cNvGrpSpPr/>
          <p:nvPr/>
        </p:nvGrpSpPr>
        <p:grpSpPr>
          <a:xfrm>
            <a:off x="4667930" y="7347434"/>
            <a:ext cx="2357203" cy="1548241"/>
            <a:chOff x="6396631" y="9930120"/>
            <a:chExt cx="2357203" cy="1548241"/>
          </a:xfrm>
        </p:grpSpPr>
        <p:sp>
          <p:nvSpPr>
            <p:cNvPr id="53" name="TextBox 52">
              <a:extLst>
                <a:ext uri="{FF2B5EF4-FFF2-40B4-BE49-F238E27FC236}">
                  <a16:creationId xmlns:a16="http://schemas.microsoft.com/office/drawing/2014/main" id="{E0E257B6-C9DC-43E4-A99F-25DDBC1070C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E3A5A9F2-8C4F-4DAD-8874-23A62F3B2C8A}"/>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5" name="Group 54">
            <a:extLst>
              <a:ext uri="{FF2B5EF4-FFF2-40B4-BE49-F238E27FC236}">
                <a16:creationId xmlns:a16="http://schemas.microsoft.com/office/drawing/2014/main" id="{CDF3B631-2AD3-4353-B401-D19C01193F08}"/>
              </a:ext>
            </a:extLst>
          </p:cNvPr>
          <p:cNvGrpSpPr/>
          <p:nvPr/>
        </p:nvGrpSpPr>
        <p:grpSpPr>
          <a:xfrm>
            <a:off x="4759731" y="4349302"/>
            <a:ext cx="2357203" cy="1548241"/>
            <a:chOff x="6396631" y="9930120"/>
            <a:chExt cx="2357203" cy="1548241"/>
          </a:xfrm>
        </p:grpSpPr>
        <p:sp>
          <p:nvSpPr>
            <p:cNvPr id="56" name="TextBox 55">
              <a:extLst>
                <a:ext uri="{FF2B5EF4-FFF2-40B4-BE49-F238E27FC236}">
                  <a16:creationId xmlns:a16="http://schemas.microsoft.com/office/drawing/2014/main" id="{DBF626F8-FD0A-45B6-8ACC-1581B4257A4E}"/>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B522A070-BB2A-476C-8D5B-A36FE276B9C0}"/>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8" name="Group 57">
            <a:extLst>
              <a:ext uri="{FF2B5EF4-FFF2-40B4-BE49-F238E27FC236}">
                <a16:creationId xmlns:a16="http://schemas.microsoft.com/office/drawing/2014/main" id="{C539097B-B928-405E-8BF3-937FA73DFFA7}"/>
              </a:ext>
            </a:extLst>
          </p:cNvPr>
          <p:cNvGrpSpPr/>
          <p:nvPr/>
        </p:nvGrpSpPr>
        <p:grpSpPr>
          <a:xfrm>
            <a:off x="6743385" y="1437973"/>
            <a:ext cx="2357203" cy="1548241"/>
            <a:chOff x="6396631" y="9930120"/>
            <a:chExt cx="2357203" cy="1548241"/>
          </a:xfrm>
        </p:grpSpPr>
        <p:sp>
          <p:nvSpPr>
            <p:cNvPr id="59" name="TextBox 58">
              <a:extLst>
                <a:ext uri="{FF2B5EF4-FFF2-40B4-BE49-F238E27FC236}">
                  <a16:creationId xmlns:a16="http://schemas.microsoft.com/office/drawing/2014/main" id="{095A8947-AE4B-4EAF-94D7-AC77CCFFE6E6}"/>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0" name="TextBox 59">
              <a:extLst>
                <a:ext uri="{FF2B5EF4-FFF2-40B4-BE49-F238E27FC236}">
                  <a16:creationId xmlns:a16="http://schemas.microsoft.com/office/drawing/2014/main" id="{BF3428C3-7EBD-4664-9851-CC509B6E796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1" name="Group 60">
            <a:extLst>
              <a:ext uri="{FF2B5EF4-FFF2-40B4-BE49-F238E27FC236}">
                <a16:creationId xmlns:a16="http://schemas.microsoft.com/office/drawing/2014/main" id="{C40F7E3A-F672-4DE3-8E3E-63EC826C37CB}"/>
              </a:ext>
            </a:extLst>
          </p:cNvPr>
          <p:cNvGrpSpPr/>
          <p:nvPr/>
        </p:nvGrpSpPr>
        <p:grpSpPr>
          <a:xfrm>
            <a:off x="11014985" y="214709"/>
            <a:ext cx="2357203" cy="1548241"/>
            <a:chOff x="6396631" y="9930120"/>
            <a:chExt cx="2357203" cy="1548241"/>
          </a:xfrm>
        </p:grpSpPr>
        <p:sp>
          <p:nvSpPr>
            <p:cNvPr id="62" name="TextBox 61">
              <a:extLst>
                <a:ext uri="{FF2B5EF4-FFF2-40B4-BE49-F238E27FC236}">
                  <a16:creationId xmlns:a16="http://schemas.microsoft.com/office/drawing/2014/main" id="{C81D3026-EEB4-4447-8DB8-E67AFDBE8F0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3" name="TextBox 62">
              <a:extLst>
                <a:ext uri="{FF2B5EF4-FFF2-40B4-BE49-F238E27FC236}">
                  <a16:creationId xmlns:a16="http://schemas.microsoft.com/office/drawing/2014/main" id="{12D3E03C-EC13-40D8-8669-9056F4F779C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4" name="Group 63">
            <a:extLst>
              <a:ext uri="{FF2B5EF4-FFF2-40B4-BE49-F238E27FC236}">
                <a16:creationId xmlns:a16="http://schemas.microsoft.com/office/drawing/2014/main" id="{06D2E3A8-8DC2-48F8-8C02-947BB0F98DEF}"/>
              </a:ext>
            </a:extLst>
          </p:cNvPr>
          <p:cNvGrpSpPr/>
          <p:nvPr/>
        </p:nvGrpSpPr>
        <p:grpSpPr>
          <a:xfrm>
            <a:off x="15739649" y="1437973"/>
            <a:ext cx="2357203" cy="1548241"/>
            <a:chOff x="6396631" y="9930120"/>
            <a:chExt cx="2357203" cy="1548241"/>
          </a:xfrm>
        </p:grpSpPr>
        <p:sp>
          <p:nvSpPr>
            <p:cNvPr id="65" name="TextBox 64">
              <a:extLst>
                <a:ext uri="{FF2B5EF4-FFF2-40B4-BE49-F238E27FC236}">
                  <a16:creationId xmlns:a16="http://schemas.microsoft.com/office/drawing/2014/main" id="{234EAA7A-7ACE-4B09-88A6-8263463C07A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1233557E-C27E-4284-9916-245343D77972}"/>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7" name="Group 66">
            <a:extLst>
              <a:ext uri="{FF2B5EF4-FFF2-40B4-BE49-F238E27FC236}">
                <a16:creationId xmlns:a16="http://schemas.microsoft.com/office/drawing/2014/main" id="{18AF9801-B0A7-43A8-90DC-8FABDDDAE0C7}"/>
              </a:ext>
            </a:extLst>
          </p:cNvPr>
          <p:cNvGrpSpPr/>
          <p:nvPr/>
        </p:nvGrpSpPr>
        <p:grpSpPr>
          <a:xfrm>
            <a:off x="17225857" y="4645232"/>
            <a:ext cx="2357203" cy="1548241"/>
            <a:chOff x="6396631" y="9930120"/>
            <a:chExt cx="2357203" cy="1548241"/>
          </a:xfrm>
        </p:grpSpPr>
        <p:sp>
          <p:nvSpPr>
            <p:cNvPr id="68" name="TextBox 67">
              <a:extLst>
                <a:ext uri="{FF2B5EF4-FFF2-40B4-BE49-F238E27FC236}">
                  <a16:creationId xmlns:a16="http://schemas.microsoft.com/office/drawing/2014/main" id="{12B03FF9-D232-42FC-BE3C-D280553AAE4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9" name="TextBox 68">
              <a:extLst>
                <a:ext uri="{FF2B5EF4-FFF2-40B4-BE49-F238E27FC236}">
                  <a16:creationId xmlns:a16="http://schemas.microsoft.com/office/drawing/2014/main" id="{6E95D9CC-359D-405A-BEEE-4CA6E083FE5B}"/>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0" name="Group 69">
            <a:extLst>
              <a:ext uri="{FF2B5EF4-FFF2-40B4-BE49-F238E27FC236}">
                <a16:creationId xmlns:a16="http://schemas.microsoft.com/office/drawing/2014/main" id="{FD946DB6-D8C7-460E-851F-3611459C25C1}"/>
              </a:ext>
            </a:extLst>
          </p:cNvPr>
          <p:cNvGrpSpPr/>
          <p:nvPr/>
        </p:nvGrpSpPr>
        <p:grpSpPr>
          <a:xfrm>
            <a:off x="17056789" y="7459364"/>
            <a:ext cx="2357203" cy="1548241"/>
            <a:chOff x="6396631" y="9930120"/>
            <a:chExt cx="2357203" cy="1548241"/>
          </a:xfrm>
        </p:grpSpPr>
        <p:sp>
          <p:nvSpPr>
            <p:cNvPr id="71" name="TextBox 70">
              <a:extLst>
                <a:ext uri="{FF2B5EF4-FFF2-40B4-BE49-F238E27FC236}">
                  <a16:creationId xmlns:a16="http://schemas.microsoft.com/office/drawing/2014/main" id="{B62DCD52-A38D-4829-9FF8-47DFC449FC8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2" name="TextBox 71">
              <a:extLst>
                <a:ext uri="{FF2B5EF4-FFF2-40B4-BE49-F238E27FC236}">
                  <a16:creationId xmlns:a16="http://schemas.microsoft.com/office/drawing/2014/main" id="{B610F6E7-E989-4009-A1D9-551EC505EE9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3" name="Group 72">
            <a:extLst>
              <a:ext uri="{FF2B5EF4-FFF2-40B4-BE49-F238E27FC236}">
                <a16:creationId xmlns:a16="http://schemas.microsoft.com/office/drawing/2014/main" id="{11E7F90D-6BB7-4E1F-8A71-7D76591BCADC}"/>
              </a:ext>
            </a:extLst>
          </p:cNvPr>
          <p:cNvGrpSpPr/>
          <p:nvPr/>
        </p:nvGrpSpPr>
        <p:grpSpPr>
          <a:xfrm>
            <a:off x="16118060" y="10019555"/>
            <a:ext cx="2357203" cy="1548241"/>
            <a:chOff x="6396631" y="9930120"/>
            <a:chExt cx="2357203" cy="1548241"/>
          </a:xfrm>
        </p:grpSpPr>
        <p:sp>
          <p:nvSpPr>
            <p:cNvPr id="74" name="TextBox 73">
              <a:extLst>
                <a:ext uri="{FF2B5EF4-FFF2-40B4-BE49-F238E27FC236}">
                  <a16:creationId xmlns:a16="http://schemas.microsoft.com/office/drawing/2014/main" id="{3AC97157-6801-4F81-A3E5-752B5347241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F8C8C437-75BA-4EBA-87B1-B0D9AB3EEE8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spTree>
    <p:extLst>
      <p:ext uri="{BB962C8B-B14F-4D97-AF65-F5344CB8AC3E}">
        <p14:creationId xmlns:p14="http://schemas.microsoft.com/office/powerpoint/2010/main" val="3983636095"/>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 calcmode="lin" valueType="num">
                                      <p:cBhvr>
                                        <p:cTn id="15" dur="500" fill="hold"/>
                                        <p:tgtEl>
                                          <p:spTgt spid="17"/>
                                        </p:tgtEl>
                                        <p:attrNameLst>
                                          <p:attrName>style.rotation</p:attrName>
                                        </p:attrNameLst>
                                      </p:cBhvr>
                                      <p:tavLst>
                                        <p:tav tm="0">
                                          <p:val>
                                            <p:fltVal val="360"/>
                                          </p:val>
                                        </p:tav>
                                        <p:tav tm="100000">
                                          <p:val>
                                            <p:fltVal val="0"/>
                                          </p:val>
                                        </p:tav>
                                      </p:tavLst>
                                    </p:anim>
                                    <p:animEffect transition="in" filter="fade">
                                      <p:cBhvr>
                                        <p:cTn id="16" dur="500"/>
                                        <p:tgtEl>
                                          <p:spTgt spid="17"/>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16"/>
                                        </p:tgtEl>
                                        <p:attrNameLst>
                                          <p:attrName>style.visibility</p:attrName>
                                        </p:attrNameLst>
                                      </p:cBhvr>
                                      <p:to>
                                        <p:strVal val="visible"/>
                                      </p:to>
                                    </p:set>
                                    <p:anim calcmode="lin" valueType="num">
                                      <p:cBhvr>
                                        <p:cTn id="19" dur="500" fill="hold"/>
                                        <p:tgtEl>
                                          <p:spTgt spid="16"/>
                                        </p:tgtEl>
                                        <p:attrNameLst>
                                          <p:attrName>ppt_w</p:attrName>
                                        </p:attrNameLst>
                                      </p:cBhvr>
                                      <p:tavLst>
                                        <p:tav tm="0">
                                          <p:val>
                                            <p:fltVal val="0"/>
                                          </p:val>
                                        </p:tav>
                                        <p:tav tm="100000">
                                          <p:val>
                                            <p:strVal val="#ppt_w"/>
                                          </p:val>
                                        </p:tav>
                                      </p:tavLst>
                                    </p:anim>
                                    <p:anim calcmode="lin" valueType="num">
                                      <p:cBhvr>
                                        <p:cTn id="20" dur="500" fill="hold"/>
                                        <p:tgtEl>
                                          <p:spTgt spid="16"/>
                                        </p:tgtEl>
                                        <p:attrNameLst>
                                          <p:attrName>ppt_h</p:attrName>
                                        </p:attrNameLst>
                                      </p:cBhvr>
                                      <p:tavLst>
                                        <p:tav tm="0">
                                          <p:val>
                                            <p:fltVal val="0"/>
                                          </p:val>
                                        </p:tav>
                                        <p:tav tm="100000">
                                          <p:val>
                                            <p:strVal val="#ppt_h"/>
                                          </p:val>
                                        </p:tav>
                                      </p:tavLst>
                                    </p:anim>
                                    <p:anim calcmode="lin" valueType="num">
                                      <p:cBhvr>
                                        <p:cTn id="21" dur="500" fill="hold"/>
                                        <p:tgtEl>
                                          <p:spTgt spid="16"/>
                                        </p:tgtEl>
                                        <p:attrNameLst>
                                          <p:attrName>style.rotation</p:attrName>
                                        </p:attrNameLst>
                                      </p:cBhvr>
                                      <p:tavLst>
                                        <p:tav tm="0">
                                          <p:val>
                                            <p:fltVal val="360"/>
                                          </p:val>
                                        </p:tav>
                                        <p:tav tm="100000">
                                          <p:val>
                                            <p:fltVal val="0"/>
                                          </p:val>
                                        </p:tav>
                                      </p:tavLst>
                                    </p:anim>
                                    <p:animEffect transition="in" filter="fade">
                                      <p:cBhvr>
                                        <p:cTn id="22" dur="500"/>
                                        <p:tgtEl>
                                          <p:spTgt spid="16"/>
                                        </p:tgtEl>
                                      </p:cBhvr>
                                    </p:animEffect>
                                  </p:childTnLst>
                                </p:cTn>
                              </p:par>
                              <p:par>
                                <p:cTn id="23" presetID="49" presetClass="entr" presetSubtype="0" decel="100000" fill="hold" nodeType="withEffect">
                                  <p:stCondLst>
                                    <p:cond delay="600"/>
                                  </p:stCondLst>
                                  <p:childTnLst>
                                    <p:set>
                                      <p:cBhvr>
                                        <p:cTn id="24" dur="1" fill="hold">
                                          <p:stCondLst>
                                            <p:cond delay="0"/>
                                          </p:stCondLst>
                                        </p:cTn>
                                        <p:tgtEl>
                                          <p:spTgt spid="30"/>
                                        </p:tgtEl>
                                        <p:attrNameLst>
                                          <p:attrName>style.visibility</p:attrName>
                                        </p:attrNameLst>
                                      </p:cBhvr>
                                      <p:to>
                                        <p:strVal val="visible"/>
                                      </p:to>
                                    </p:set>
                                    <p:anim calcmode="lin" valueType="num">
                                      <p:cBhvr>
                                        <p:cTn id="25" dur="500" fill="hold"/>
                                        <p:tgtEl>
                                          <p:spTgt spid="30"/>
                                        </p:tgtEl>
                                        <p:attrNameLst>
                                          <p:attrName>ppt_w</p:attrName>
                                        </p:attrNameLst>
                                      </p:cBhvr>
                                      <p:tavLst>
                                        <p:tav tm="0">
                                          <p:val>
                                            <p:fltVal val="0"/>
                                          </p:val>
                                        </p:tav>
                                        <p:tav tm="100000">
                                          <p:val>
                                            <p:strVal val="#ppt_w"/>
                                          </p:val>
                                        </p:tav>
                                      </p:tavLst>
                                    </p:anim>
                                    <p:anim calcmode="lin" valueType="num">
                                      <p:cBhvr>
                                        <p:cTn id="26" dur="500" fill="hold"/>
                                        <p:tgtEl>
                                          <p:spTgt spid="30"/>
                                        </p:tgtEl>
                                        <p:attrNameLst>
                                          <p:attrName>ppt_h</p:attrName>
                                        </p:attrNameLst>
                                      </p:cBhvr>
                                      <p:tavLst>
                                        <p:tav tm="0">
                                          <p:val>
                                            <p:fltVal val="0"/>
                                          </p:val>
                                        </p:tav>
                                        <p:tav tm="100000">
                                          <p:val>
                                            <p:strVal val="#ppt_h"/>
                                          </p:val>
                                        </p:tav>
                                      </p:tavLst>
                                    </p:anim>
                                    <p:anim calcmode="lin" valueType="num">
                                      <p:cBhvr>
                                        <p:cTn id="27" dur="500" fill="hold"/>
                                        <p:tgtEl>
                                          <p:spTgt spid="30"/>
                                        </p:tgtEl>
                                        <p:attrNameLst>
                                          <p:attrName>style.rotation</p:attrName>
                                        </p:attrNameLst>
                                      </p:cBhvr>
                                      <p:tavLst>
                                        <p:tav tm="0">
                                          <p:val>
                                            <p:fltVal val="360"/>
                                          </p:val>
                                        </p:tav>
                                        <p:tav tm="100000">
                                          <p:val>
                                            <p:fltVal val="0"/>
                                          </p:val>
                                        </p:tav>
                                      </p:tavLst>
                                    </p:anim>
                                    <p:animEffect transition="in" filter="fade">
                                      <p:cBhvr>
                                        <p:cTn id="28" dur="500"/>
                                        <p:tgtEl>
                                          <p:spTgt spid="30"/>
                                        </p:tgtEl>
                                      </p:cBhvr>
                                    </p:animEffect>
                                  </p:childTnLst>
                                </p:cTn>
                              </p:par>
                              <p:par>
                                <p:cTn id="29" presetID="49" presetClass="entr" presetSubtype="0" decel="100000" fill="hold" nodeType="withEffect">
                                  <p:stCondLst>
                                    <p:cond delay="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nodeType="withEffect">
                                  <p:stCondLst>
                                    <p:cond delay="800"/>
                                  </p:stCondLst>
                                  <p:childTnLst>
                                    <p:set>
                                      <p:cBhvr>
                                        <p:cTn id="36" dur="1" fill="hold">
                                          <p:stCondLst>
                                            <p:cond delay="0"/>
                                          </p:stCondLst>
                                        </p:cTn>
                                        <p:tgtEl>
                                          <p:spTgt spid="35"/>
                                        </p:tgtEl>
                                        <p:attrNameLst>
                                          <p:attrName>style.visibility</p:attrName>
                                        </p:attrNameLst>
                                      </p:cBhvr>
                                      <p:to>
                                        <p:strVal val="visible"/>
                                      </p:to>
                                    </p:set>
                                    <p:anim calcmode="lin" valueType="num">
                                      <p:cBhvr>
                                        <p:cTn id="37" dur="500" fill="hold"/>
                                        <p:tgtEl>
                                          <p:spTgt spid="35"/>
                                        </p:tgtEl>
                                        <p:attrNameLst>
                                          <p:attrName>ppt_w</p:attrName>
                                        </p:attrNameLst>
                                      </p:cBhvr>
                                      <p:tavLst>
                                        <p:tav tm="0">
                                          <p:val>
                                            <p:fltVal val="0"/>
                                          </p:val>
                                        </p:tav>
                                        <p:tav tm="100000">
                                          <p:val>
                                            <p:strVal val="#ppt_w"/>
                                          </p:val>
                                        </p:tav>
                                      </p:tavLst>
                                    </p:anim>
                                    <p:anim calcmode="lin" valueType="num">
                                      <p:cBhvr>
                                        <p:cTn id="38" dur="500" fill="hold"/>
                                        <p:tgtEl>
                                          <p:spTgt spid="35"/>
                                        </p:tgtEl>
                                        <p:attrNameLst>
                                          <p:attrName>ppt_h</p:attrName>
                                        </p:attrNameLst>
                                      </p:cBhvr>
                                      <p:tavLst>
                                        <p:tav tm="0">
                                          <p:val>
                                            <p:fltVal val="0"/>
                                          </p:val>
                                        </p:tav>
                                        <p:tav tm="100000">
                                          <p:val>
                                            <p:strVal val="#ppt_h"/>
                                          </p:val>
                                        </p:tav>
                                      </p:tavLst>
                                    </p:anim>
                                    <p:anim calcmode="lin" valueType="num">
                                      <p:cBhvr>
                                        <p:cTn id="39" dur="500" fill="hold"/>
                                        <p:tgtEl>
                                          <p:spTgt spid="35"/>
                                        </p:tgtEl>
                                        <p:attrNameLst>
                                          <p:attrName>style.rotation</p:attrName>
                                        </p:attrNameLst>
                                      </p:cBhvr>
                                      <p:tavLst>
                                        <p:tav tm="0">
                                          <p:val>
                                            <p:fltVal val="360"/>
                                          </p:val>
                                        </p:tav>
                                        <p:tav tm="100000">
                                          <p:val>
                                            <p:fltVal val="0"/>
                                          </p:val>
                                        </p:tav>
                                      </p:tavLst>
                                    </p:anim>
                                    <p:animEffect transition="in" filter="fade">
                                      <p:cBhvr>
                                        <p:cTn id="40" dur="500"/>
                                        <p:tgtEl>
                                          <p:spTgt spid="35"/>
                                        </p:tgtEl>
                                      </p:cBhvr>
                                    </p:animEffect>
                                  </p:childTnLst>
                                </p:cTn>
                              </p:par>
                              <p:par>
                                <p:cTn id="41" presetID="49" presetClass="entr" presetSubtype="0" decel="100000" fill="hold" nodeType="withEffect">
                                  <p:stCondLst>
                                    <p:cond delay="900"/>
                                  </p:stCondLst>
                                  <p:childTnLst>
                                    <p:set>
                                      <p:cBhvr>
                                        <p:cTn id="42" dur="1" fill="hold">
                                          <p:stCondLst>
                                            <p:cond delay="0"/>
                                          </p:stCondLst>
                                        </p:cTn>
                                        <p:tgtEl>
                                          <p:spTgt spid="37"/>
                                        </p:tgtEl>
                                        <p:attrNameLst>
                                          <p:attrName>style.visibility</p:attrName>
                                        </p:attrNameLst>
                                      </p:cBhvr>
                                      <p:to>
                                        <p:strVal val="visible"/>
                                      </p:to>
                                    </p:set>
                                    <p:anim calcmode="lin" valueType="num">
                                      <p:cBhvr>
                                        <p:cTn id="43" dur="500" fill="hold"/>
                                        <p:tgtEl>
                                          <p:spTgt spid="37"/>
                                        </p:tgtEl>
                                        <p:attrNameLst>
                                          <p:attrName>ppt_w</p:attrName>
                                        </p:attrNameLst>
                                      </p:cBhvr>
                                      <p:tavLst>
                                        <p:tav tm="0">
                                          <p:val>
                                            <p:fltVal val="0"/>
                                          </p:val>
                                        </p:tav>
                                        <p:tav tm="100000">
                                          <p:val>
                                            <p:strVal val="#ppt_w"/>
                                          </p:val>
                                        </p:tav>
                                      </p:tavLst>
                                    </p:anim>
                                    <p:anim calcmode="lin" valueType="num">
                                      <p:cBhvr>
                                        <p:cTn id="44" dur="500" fill="hold"/>
                                        <p:tgtEl>
                                          <p:spTgt spid="37"/>
                                        </p:tgtEl>
                                        <p:attrNameLst>
                                          <p:attrName>ppt_h</p:attrName>
                                        </p:attrNameLst>
                                      </p:cBhvr>
                                      <p:tavLst>
                                        <p:tav tm="0">
                                          <p:val>
                                            <p:fltVal val="0"/>
                                          </p:val>
                                        </p:tav>
                                        <p:tav tm="100000">
                                          <p:val>
                                            <p:strVal val="#ppt_h"/>
                                          </p:val>
                                        </p:tav>
                                      </p:tavLst>
                                    </p:anim>
                                    <p:anim calcmode="lin" valueType="num">
                                      <p:cBhvr>
                                        <p:cTn id="45" dur="500" fill="hold"/>
                                        <p:tgtEl>
                                          <p:spTgt spid="37"/>
                                        </p:tgtEl>
                                        <p:attrNameLst>
                                          <p:attrName>style.rotation</p:attrName>
                                        </p:attrNameLst>
                                      </p:cBhvr>
                                      <p:tavLst>
                                        <p:tav tm="0">
                                          <p:val>
                                            <p:fltVal val="360"/>
                                          </p:val>
                                        </p:tav>
                                        <p:tav tm="100000">
                                          <p:val>
                                            <p:fltVal val="0"/>
                                          </p:val>
                                        </p:tav>
                                      </p:tavLst>
                                    </p:anim>
                                    <p:animEffect transition="in" filter="fade">
                                      <p:cBhvr>
                                        <p:cTn id="46" dur="500"/>
                                        <p:tgtEl>
                                          <p:spTgt spid="37"/>
                                        </p:tgtEl>
                                      </p:cBhvr>
                                    </p:animEffect>
                                  </p:childTnLst>
                                </p:cTn>
                              </p:par>
                              <p:par>
                                <p:cTn id="47" presetID="49" presetClass="entr" presetSubtype="0" decel="100000" fill="hold" nodeType="withEffect">
                                  <p:stCondLst>
                                    <p:cond delay="1000"/>
                                  </p:stCondLst>
                                  <p:childTnLst>
                                    <p:set>
                                      <p:cBhvr>
                                        <p:cTn id="48" dur="1" fill="hold">
                                          <p:stCondLst>
                                            <p:cond delay="0"/>
                                          </p:stCondLst>
                                        </p:cTn>
                                        <p:tgtEl>
                                          <p:spTgt spid="39"/>
                                        </p:tgtEl>
                                        <p:attrNameLst>
                                          <p:attrName>style.visibility</p:attrName>
                                        </p:attrNameLst>
                                      </p:cBhvr>
                                      <p:to>
                                        <p:strVal val="visible"/>
                                      </p:to>
                                    </p:set>
                                    <p:anim calcmode="lin" valueType="num">
                                      <p:cBhvr>
                                        <p:cTn id="49" dur="500" fill="hold"/>
                                        <p:tgtEl>
                                          <p:spTgt spid="39"/>
                                        </p:tgtEl>
                                        <p:attrNameLst>
                                          <p:attrName>ppt_w</p:attrName>
                                        </p:attrNameLst>
                                      </p:cBhvr>
                                      <p:tavLst>
                                        <p:tav tm="0">
                                          <p:val>
                                            <p:fltVal val="0"/>
                                          </p:val>
                                        </p:tav>
                                        <p:tav tm="100000">
                                          <p:val>
                                            <p:strVal val="#ppt_w"/>
                                          </p:val>
                                        </p:tav>
                                      </p:tavLst>
                                    </p:anim>
                                    <p:anim calcmode="lin" valueType="num">
                                      <p:cBhvr>
                                        <p:cTn id="50" dur="500" fill="hold"/>
                                        <p:tgtEl>
                                          <p:spTgt spid="39"/>
                                        </p:tgtEl>
                                        <p:attrNameLst>
                                          <p:attrName>ppt_h</p:attrName>
                                        </p:attrNameLst>
                                      </p:cBhvr>
                                      <p:tavLst>
                                        <p:tav tm="0">
                                          <p:val>
                                            <p:fltVal val="0"/>
                                          </p:val>
                                        </p:tav>
                                        <p:tav tm="100000">
                                          <p:val>
                                            <p:strVal val="#ppt_h"/>
                                          </p:val>
                                        </p:tav>
                                      </p:tavLst>
                                    </p:anim>
                                    <p:anim calcmode="lin" valueType="num">
                                      <p:cBhvr>
                                        <p:cTn id="51" dur="500" fill="hold"/>
                                        <p:tgtEl>
                                          <p:spTgt spid="39"/>
                                        </p:tgtEl>
                                        <p:attrNameLst>
                                          <p:attrName>style.rotation</p:attrName>
                                        </p:attrNameLst>
                                      </p:cBhvr>
                                      <p:tavLst>
                                        <p:tav tm="0">
                                          <p:val>
                                            <p:fltVal val="360"/>
                                          </p:val>
                                        </p:tav>
                                        <p:tav tm="100000">
                                          <p:val>
                                            <p:fltVal val="0"/>
                                          </p:val>
                                        </p:tav>
                                      </p:tavLst>
                                    </p:anim>
                                    <p:animEffect transition="in" filter="fade">
                                      <p:cBhvr>
                                        <p:cTn id="52" dur="500"/>
                                        <p:tgtEl>
                                          <p:spTgt spid="39"/>
                                        </p:tgtEl>
                                      </p:cBhvr>
                                    </p:animEffect>
                                  </p:childTnLst>
                                </p:cTn>
                              </p:par>
                              <p:par>
                                <p:cTn id="53" presetID="49" presetClass="entr" presetSubtype="0" decel="100000" fill="hold" nodeType="withEffect">
                                  <p:stCondLst>
                                    <p:cond delay="1100"/>
                                  </p:stCondLst>
                                  <p:childTnLst>
                                    <p:set>
                                      <p:cBhvr>
                                        <p:cTn id="54" dur="1" fill="hold">
                                          <p:stCondLst>
                                            <p:cond delay="0"/>
                                          </p:stCondLst>
                                        </p:cTn>
                                        <p:tgtEl>
                                          <p:spTgt spid="41"/>
                                        </p:tgtEl>
                                        <p:attrNameLst>
                                          <p:attrName>style.visibility</p:attrName>
                                        </p:attrNameLst>
                                      </p:cBhvr>
                                      <p:to>
                                        <p:strVal val="visible"/>
                                      </p:to>
                                    </p:set>
                                    <p:anim calcmode="lin" valueType="num">
                                      <p:cBhvr>
                                        <p:cTn id="55" dur="500" fill="hold"/>
                                        <p:tgtEl>
                                          <p:spTgt spid="41"/>
                                        </p:tgtEl>
                                        <p:attrNameLst>
                                          <p:attrName>ppt_w</p:attrName>
                                        </p:attrNameLst>
                                      </p:cBhvr>
                                      <p:tavLst>
                                        <p:tav tm="0">
                                          <p:val>
                                            <p:fltVal val="0"/>
                                          </p:val>
                                        </p:tav>
                                        <p:tav tm="100000">
                                          <p:val>
                                            <p:strVal val="#ppt_w"/>
                                          </p:val>
                                        </p:tav>
                                      </p:tavLst>
                                    </p:anim>
                                    <p:anim calcmode="lin" valueType="num">
                                      <p:cBhvr>
                                        <p:cTn id="56" dur="500" fill="hold"/>
                                        <p:tgtEl>
                                          <p:spTgt spid="41"/>
                                        </p:tgtEl>
                                        <p:attrNameLst>
                                          <p:attrName>ppt_h</p:attrName>
                                        </p:attrNameLst>
                                      </p:cBhvr>
                                      <p:tavLst>
                                        <p:tav tm="0">
                                          <p:val>
                                            <p:fltVal val="0"/>
                                          </p:val>
                                        </p:tav>
                                        <p:tav tm="100000">
                                          <p:val>
                                            <p:strVal val="#ppt_h"/>
                                          </p:val>
                                        </p:tav>
                                      </p:tavLst>
                                    </p:anim>
                                    <p:anim calcmode="lin" valueType="num">
                                      <p:cBhvr>
                                        <p:cTn id="57" dur="500" fill="hold"/>
                                        <p:tgtEl>
                                          <p:spTgt spid="41"/>
                                        </p:tgtEl>
                                        <p:attrNameLst>
                                          <p:attrName>style.rotation</p:attrName>
                                        </p:attrNameLst>
                                      </p:cBhvr>
                                      <p:tavLst>
                                        <p:tav tm="0">
                                          <p:val>
                                            <p:fltVal val="360"/>
                                          </p:val>
                                        </p:tav>
                                        <p:tav tm="100000">
                                          <p:val>
                                            <p:fltVal val="0"/>
                                          </p:val>
                                        </p:tav>
                                      </p:tavLst>
                                    </p:anim>
                                    <p:animEffect transition="in" filter="fade">
                                      <p:cBhvr>
                                        <p:cTn id="58" dur="500"/>
                                        <p:tgtEl>
                                          <p:spTgt spid="41"/>
                                        </p:tgtEl>
                                      </p:cBhvr>
                                    </p:animEffect>
                                  </p:childTnLst>
                                </p:cTn>
                              </p:par>
                              <p:par>
                                <p:cTn id="59" presetID="49" presetClass="entr" presetSubtype="0" decel="100000" fill="hold" nodeType="withEffect">
                                  <p:stCondLst>
                                    <p:cond delay="1200"/>
                                  </p:stCondLst>
                                  <p:childTnLst>
                                    <p:set>
                                      <p:cBhvr>
                                        <p:cTn id="60" dur="1" fill="hold">
                                          <p:stCondLst>
                                            <p:cond delay="0"/>
                                          </p:stCondLst>
                                        </p:cTn>
                                        <p:tgtEl>
                                          <p:spTgt spid="43"/>
                                        </p:tgtEl>
                                        <p:attrNameLst>
                                          <p:attrName>style.visibility</p:attrName>
                                        </p:attrNameLst>
                                      </p:cBhvr>
                                      <p:to>
                                        <p:strVal val="visible"/>
                                      </p:to>
                                    </p:set>
                                    <p:anim calcmode="lin" valueType="num">
                                      <p:cBhvr>
                                        <p:cTn id="61" dur="500" fill="hold"/>
                                        <p:tgtEl>
                                          <p:spTgt spid="43"/>
                                        </p:tgtEl>
                                        <p:attrNameLst>
                                          <p:attrName>ppt_w</p:attrName>
                                        </p:attrNameLst>
                                      </p:cBhvr>
                                      <p:tavLst>
                                        <p:tav tm="0">
                                          <p:val>
                                            <p:fltVal val="0"/>
                                          </p:val>
                                        </p:tav>
                                        <p:tav tm="100000">
                                          <p:val>
                                            <p:strVal val="#ppt_w"/>
                                          </p:val>
                                        </p:tav>
                                      </p:tavLst>
                                    </p:anim>
                                    <p:anim calcmode="lin" valueType="num">
                                      <p:cBhvr>
                                        <p:cTn id="62" dur="500" fill="hold"/>
                                        <p:tgtEl>
                                          <p:spTgt spid="43"/>
                                        </p:tgtEl>
                                        <p:attrNameLst>
                                          <p:attrName>ppt_h</p:attrName>
                                        </p:attrNameLst>
                                      </p:cBhvr>
                                      <p:tavLst>
                                        <p:tav tm="0">
                                          <p:val>
                                            <p:fltVal val="0"/>
                                          </p:val>
                                        </p:tav>
                                        <p:tav tm="100000">
                                          <p:val>
                                            <p:strVal val="#ppt_h"/>
                                          </p:val>
                                        </p:tav>
                                      </p:tavLst>
                                    </p:anim>
                                    <p:anim calcmode="lin" valueType="num">
                                      <p:cBhvr>
                                        <p:cTn id="63" dur="500" fill="hold"/>
                                        <p:tgtEl>
                                          <p:spTgt spid="43"/>
                                        </p:tgtEl>
                                        <p:attrNameLst>
                                          <p:attrName>style.rotation</p:attrName>
                                        </p:attrNameLst>
                                      </p:cBhvr>
                                      <p:tavLst>
                                        <p:tav tm="0">
                                          <p:val>
                                            <p:fltVal val="360"/>
                                          </p:val>
                                        </p:tav>
                                        <p:tav tm="100000">
                                          <p:val>
                                            <p:fltVal val="0"/>
                                          </p:val>
                                        </p:tav>
                                      </p:tavLst>
                                    </p:anim>
                                    <p:animEffect transition="in" filter="fade">
                                      <p:cBhvr>
                                        <p:cTn id="64" dur="500"/>
                                        <p:tgtEl>
                                          <p:spTgt spid="43"/>
                                        </p:tgtEl>
                                      </p:cBhvr>
                                    </p:animEffect>
                                  </p:childTnLst>
                                </p:cTn>
                              </p:par>
                              <p:par>
                                <p:cTn id="65" presetID="49" presetClass="entr" presetSubtype="0" decel="100000" fill="hold" nodeType="withEffect">
                                  <p:stCondLst>
                                    <p:cond delay="1300"/>
                                  </p:stCondLst>
                                  <p:childTnLst>
                                    <p:set>
                                      <p:cBhvr>
                                        <p:cTn id="66" dur="1" fill="hold">
                                          <p:stCondLst>
                                            <p:cond delay="0"/>
                                          </p:stCondLst>
                                        </p:cTn>
                                        <p:tgtEl>
                                          <p:spTgt spid="46"/>
                                        </p:tgtEl>
                                        <p:attrNameLst>
                                          <p:attrName>style.visibility</p:attrName>
                                        </p:attrNameLst>
                                      </p:cBhvr>
                                      <p:to>
                                        <p:strVal val="visible"/>
                                      </p:to>
                                    </p:set>
                                    <p:anim calcmode="lin" valueType="num">
                                      <p:cBhvr>
                                        <p:cTn id="67" dur="500" fill="hold"/>
                                        <p:tgtEl>
                                          <p:spTgt spid="46"/>
                                        </p:tgtEl>
                                        <p:attrNameLst>
                                          <p:attrName>ppt_w</p:attrName>
                                        </p:attrNameLst>
                                      </p:cBhvr>
                                      <p:tavLst>
                                        <p:tav tm="0">
                                          <p:val>
                                            <p:fltVal val="0"/>
                                          </p:val>
                                        </p:tav>
                                        <p:tav tm="100000">
                                          <p:val>
                                            <p:strVal val="#ppt_w"/>
                                          </p:val>
                                        </p:tav>
                                      </p:tavLst>
                                    </p:anim>
                                    <p:anim calcmode="lin" valueType="num">
                                      <p:cBhvr>
                                        <p:cTn id="68" dur="500" fill="hold"/>
                                        <p:tgtEl>
                                          <p:spTgt spid="46"/>
                                        </p:tgtEl>
                                        <p:attrNameLst>
                                          <p:attrName>ppt_h</p:attrName>
                                        </p:attrNameLst>
                                      </p:cBhvr>
                                      <p:tavLst>
                                        <p:tav tm="0">
                                          <p:val>
                                            <p:fltVal val="0"/>
                                          </p:val>
                                        </p:tav>
                                        <p:tav tm="100000">
                                          <p:val>
                                            <p:strVal val="#ppt_h"/>
                                          </p:val>
                                        </p:tav>
                                      </p:tavLst>
                                    </p:anim>
                                    <p:anim calcmode="lin" valueType="num">
                                      <p:cBhvr>
                                        <p:cTn id="69" dur="500" fill="hold"/>
                                        <p:tgtEl>
                                          <p:spTgt spid="46"/>
                                        </p:tgtEl>
                                        <p:attrNameLst>
                                          <p:attrName>style.rotation</p:attrName>
                                        </p:attrNameLst>
                                      </p:cBhvr>
                                      <p:tavLst>
                                        <p:tav tm="0">
                                          <p:val>
                                            <p:fltVal val="360"/>
                                          </p:val>
                                        </p:tav>
                                        <p:tav tm="100000">
                                          <p:val>
                                            <p:fltVal val="0"/>
                                          </p:val>
                                        </p:tav>
                                      </p:tavLst>
                                    </p:anim>
                                    <p:animEffect transition="in" filter="fade">
                                      <p:cBhvr>
                                        <p:cTn id="70" dur="500"/>
                                        <p:tgtEl>
                                          <p:spTgt spid="46"/>
                                        </p:tgtEl>
                                      </p:cBhvr>
                                    </p:animEffect>
                                  </p:childTnLst>
                                </p:cTn>
                              </p:par>
                              <p:par>
                                <p:cTn id="71" presetID="49" presetClass="entr" presetSubtype="0" decel="100000" fill="hold" nodeType="withEffect">
                                  <p:stCondLst>
                                    <p:cond delay="1400"/>
                                  </p:stCondLst>
                                  <p:childTnLst>
                                    <p:set>
                                      <p:cBhvr>
                                        <p:cTn id="72" dur="1" fill="hold">
                                          <p:stCondLst>
                                            <p:cond delay="0"/>
                                          </p:stCondLst>
                                        </p:cTn>
                                        <p:tgtEl>
                                          <p:spTgt spid="48"/>
                                        </p:tgtEl>
                                        <p:attrNameLst>
                                          <p:attrName>style.visibility</p:attrName>
                                        </p:attrNameLst>
                                      </p:cBhvr>
                                      <p:to>
                                        <p:strVal val="visible"/>
                                      </p:to>
                                    </p:set>
                                    <p:anim calcmode="lin" valueType="num">
                                      <p:cBhvr>
                                        <p:cTn id="73" dur="500" fill="hold"/>
                                        <p:tgtEl>
                                          <p:spTgt spid="48"/>
                                        </p:tgtEl>
                                        <p:attrNameLst>
                                          <p:attrName>ppt_w</p:attrName>
                                        </p:attrNameLst>
                                      </p:cBhvr>
                                      <p:tavLst>
                                        <p:tav tm="0">
                                          <p:val>
                                            <p:fltVal val="0"/>
                                          </p:val>
                                        </p:tav>
                                        <p:tav tm="100000">
                                          <p:val>
                                            <p:strVal val="#ppt_w"/>
                                          </p:val>
                                        </p:tav>
                                      </p:tavLst>
                                    </p:anim>
                                    <p:anim calcmode="lin" valueType="num">
                                      <p:cBhvr>
                                        <p:cTn id="74" dur="500" fill="hold"/>
                                        <p:tgtEl>
                                          <p:spTgt spid="48"/>
                                        </p:tgtEl>
                                        <p:attrNameLst>
                                          <p:attrName>ppt_h</p:attrName>
                                        </p:attrNameLst>
                                      </p:cBhvr>
                                      <p:tavLst>
                                        <p:tav tm="0">
                                          <p:val>
                                            <p:fltVal val="0"/>
                                          </p:val>
                                        </p:tav>
                                        <p:tav tm="100000">
                                          <p:val>
                                            <p:strVal val="#ppt_h"/>
                                          </p:val>
                                        </p:tav>
                                      </p:tavLst>
                                    </p:anim>
                                    <p:anim calcmode="lin" valueType="num">
                                      <p:cBhvr>
                                        <p:cTn id="75" dur="500" fill="hold"/>
                                        <p:tgtEl>
                                          <p:spTgt spid="48"/>
                                        </p:tgtEl>
                                        <p:attrNameLst>
                                          <p:attrName>style.rotation</p:attrName>
                                        </p:attrNameLst>
                                      </p:cBhvr>
                                      <p:tavLst>
                                        <p:tav tm="0">
                                          <p:val>
                                            <p:fltVal val="360"/>
                                          </p:val>
                                        </p:tav>
                                        <p:tav tm="100000">
                                          <p:val>
                                            <p:fltVal val="0"/>
                                          </p:val>
                                        </p:tav>
                                      </p:tavLst>
                                    </p:anim>
                                    <p:animEffect transition="in" filter="fade">
                                      <p:cBhvr>
                                        <p:cTn id="76" dur="500"/>
                                        <p:tgtEl>
                                          <p:spTgt spid="48"/>
                                        </p:tgtEl>
                                      </p:cBhvr>
                                    </p:animEffect>
                                  </p:childTnLst>
                                </p:cTn>
                              </p:par>
                              <p:par>
                                <p:cTn id="77" presetID="10" presetClass="entr" presetSubtype="0" fill="hold" nodeType="withEffect">
                                  <p:stCondLst>
                                    <p:cond delay="150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par>
                                <p:cTn id="80" presetID="10" presetClass="entr" presetSubtype="0" fill="hold" nodeType="withEffect">
                                  <p:stCondLst>
                                    <p:cond delay="1600"/>
                                  </p:stCondLst>
                                  <p:childTnLst>
                                    <p:set>
                                      <p:cBhvr>
                                        <p:cTn id="81" dur="1" fill="hold">
                                          <p:stCondLst>
                                            <p:cond delay="0"/>
                                          </p:stCondLst>
                                        </p:cTn>
                                        <p:tgtEl>
                                          <p:spTgt spid="52"/>
                                        </p:tgtEl>
                                        <p:attrNameLst>
                                          <p:attrName>style.visibility</p:attrName>
                                        </p:attrNameLst>
                                      </p:cBhvr>
                                      <p:to>
                                        <p:strVal val="visible"/>
                                      </p:to>
                                    </p:set>
                                    <p:animEffect transition="in" filter="fade">
                                      <p:cBhvr>
                                        <p:cTn id="82" dur="500"/>
                                        <p:tgtEl>
                                          <p:spTgt spid="52"/>
                                        </p:tgtEl>
                                      </p:cBhvr>
                                    </p:animEffect>
                                  </p:childTnLst>
                                </p:cTn>
                              </p:par>
                              <p:par>
                                <p:cTn id="83" presetID="10" presetClass="entr" presetSubtype="0" fill="hold" nodeType="withEffect">
                                  <p:stCondLst>
                                    <p:cond delay="17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500"/>
                                        <p:tgtEl>
                                          <p:spTgt spid="55"/>
                                        </p:tgtEl>
                                      </p:cBhvr>
                                    </p:animEffect>
                                  </p:childTnLst>
                                </p:cTn>
                              </p:par>
                              <p:par>
                                <p:cTn id="86" presetID="10" presetClass="entr" presetSubtype="0" fill="hold" nodeType="withEffect">
                                  <p:stCondLst>
                                    <p:cond delay="1800"/>
                                  </p:stCondLst>
                                  <p:childTnLst>
                                    <p:set>
                                      <p:cBhvr>
                                        <p:cTn id="87" dur="1" fill="hold">
                                          <p:stCondLst>
                                            <p:cond delay="0"/>
                                          </p:stCondLst>
                                        </p:cTn>
                                        <p:tgtEl>
                                          <p:spTgt spid="58"/>
                                        </p:tgtEl>
                                        <p:attrNameLst>
                                          <p:attrName>style.visibility</p:attrName>
                                        </p:attrNameLst>
                                      </p:cBhvr>
                                      <p:to>
                                        <p:strVal val="visible"/>
                                      </p:to>
                                    </p:set>
                                    <p:animEffect transition="in" filter="fade">
                                      <p:cBhvr>
                                        <p:cTn id="88" dur="500"/>
                                        <p:tgtEl>
                                          <p:spTgt spid="58"/>
                                        </p:tgtEl>
                                      </p:cBhvr>
                                    </p:animEffect>
                                  </p:childTnLst>
                                </p:cTn>
                              </p:par>
                              <p:par>
                                <p:cTn id="89" presetID="10" presetClass="entr" presetSubtype="0" fill="hold" nodeType="withEffect">
                                  <p:stCondLst>
                                    <p:cond delay="1900"/>
                                  </p:stCondLst>
                                  <p:childTnLst>
                                    <p:set>
                                      <p:cBhvr>
                                        <p:cTn id="90" dur="1" fill="hold">
                                          <p:stCondLst>
                                            <p:cond delay="0"/>
                                          </p:stCondLst>
                                        </p:cTn>
                                        <p:tgtEl>
                                          <p:spTgt spid="61"/>
                                        </p:tgtEl>
                                        <p:attrNameLst>
                                          <p:attrName>style.visibility</p:attrName>
                                        </p:attrNameLst>
                                      </p:cBhvr>
                                      <p:to>
                                        <p:strVal val="visible"/>
                                      </p:to>
                                    </p:set>
                                    <p:animEffect transition="in" filter="fade">
                                      <p:cBhvr>
                                        <p:cTn id="91" dur="500"/>
                                        <p:tgtEl>
                                          <p:spTgt spid="6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4"/>
                                        </p:tgtEl>
                                        <p:attrNameLst>
                                          <p:attrName>style.visibility</p:attrName>
                                        </p:attrNameLst>
                                      </p:cBhvr>
                                      <p:to>
                                        <p:strVal val="visible"/>
                                      </p:to>
                                    </p:set>
                                    <p:animEffect transition="in" filter="fade">
                                      <p:cBhvr>
                                        <p:cTn id="94" dur="500"/>
                                        <p:tgtEl>
                                          <p:spTgt spid="64"/>
                                        </p:tgtEl>
                                      </p:cBhvr>
                                    </p:animEffect>
                                  </p:childTnLst>
                                </p:cTn>
                              </p:par>
                              <p:par>
                                <p:cTn id="95" presetID="10" presetClass="entr" presetSubtype="0" fill="hold" nodeType="withEffect">
                                  <p:stCondLst>
                                    <p:cond delay="2100"/>
                                  </p:stCondLst>
                                  <p:childTnLst>
                                    <p:set>
                                      <p:cBhvr>
                                        <p:cTn id="96" dur="1" fill="hold">
                                          <p:stCondLst>
                                            <p:cond delay="0"/>
                                          </p:stCondLst>
                                        </p:cTn>
                                        <p:tgtEl>
                                          <p:spTgt spid="67"/>
                                        </p:tgtEl>
                                        <p:attrNameLst>
                                          <p:attrName>style.visibility</p:attrName>
                                        </p:attrNameLst>
                                      </p:cBhvr>
                                      <p:to>
                                        <p:strVal val="visible"/>
                                      </p:to>
                                    </p:set>
                                    <p:animEffect transition="in" filter="fade">
                                      <p:cBhvr>
                                        <p:cTn id="97" dur="500"/>
                                        <p:tgtEl>
                                          <p:spTgt spid="67"/>
                                        </p:tgtEl>
                                      </p:cBhvr>
                                    </p:animEffect>
                                  </p:childTnLst>
                                </p:cTn>
                              </p:par>
                              <p:par>
                                <p:cTn id="98" presetID="10" presetClass="entr" presetSubtype="0" fill="hold" nodeType="withEffect">
                                  <p:stCondLst>
                                    <p:cond delay="220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nodeType="withEffect">
                                  <p:stCondLst>
                                    <p:cond delay="2300"/>
                                  </p:stCondLst>
                                  <p:childTnLst>
                                    <p:set>
                                      <p:cBhvr>
                                        <p:cTn id="102" dur="1" fill="hold">
                                          <p:stCondLst>
                                            <p:cond delay="0"/>
                                          </p:stCondLst>
                                        </p:cTn>
                                        <p:tgtEl>
                                          <p:spTgt spid="73"/>
                                        </p:tgtEl>
                                        <p:attrNameLst>
                                          <p:attrName>style.visibility</p:attrName>
                                        </p:attrNameLst>
                                      </p:cBhvr>
                                      <p:to>
                                        <p:strVal val="visible"/>
                                      </p:to>
                                    </p:set>
                                    <p:animEffect transition="in" filter="fade">
                                      <p:cBhvr>
                                        <p:cTn id="103"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16"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 name="Oval 19">
            <a:extLst>
              <a:ext uri="{FF2B5EF4-FFF2-40B4-BE49-F238E27FC236}">
                <a16:creationId xmlns:a16="http://schemas.microsoft.com/office/drawing/2014/main" id="{C7FE2796-1BDC-4698-9CF6-8CD645AD144D}"/>
              </a:ext>
            </a:extLst>
          </p:cNvPr>
          <p:cNvSpPr/>
          <p:nvPr/>
        </p:nvSpPr>
        <p:spPr>
          <a:xfrm>
            <a:off x="3026046" y="-2309541"/>
            <a:ext cx="18335082" cy="18335082"/>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05CE1A2-DD88-4C65-B071-043B6EDF1D83}"/>
              </a:ext>
            </a:extLst>
          </p:cNvPr>
          <p:cNvSpPr/>
          <p:nvPr/>
        </p:nvSpPr>
        <p:spPr>
          <a:xfrm>
            <a:off x="5305878" y="-29709"/>
            <a:ext cx="13775418" cy="13775418"/>
          </a:xfrm>
          <a:prstGeom prst="ellipse">
            <a:avLst/>
          </a:prstGeom>
          <a:solidFill>
            <a:schemeClr val="accent1">
              <a:lumMod val="20000"/>
              <a:lumOff val="80000"/>
            </a:schemeClr>
          </a:solidFill>
          <a:ln>
            <a:noFill/>
          </a:ln>
          <a:effectLst>
            <a:outerShdw blurRad="1016000" sx="102000" sy="102000" algn="ctr" rotWithShape="0">
              <a:schemeClr val="accent1">
                <a:lumMod val="50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B492351-8911-442D-B95E-AEDE5324B82F}"/>
              </a:ext>
            </a:extLst>
          </p:cNvPr>
          <p:cNvSpPr>
            <a:spLocks/>
          </p:cNvSpPr>
          <p:nvPr/>
        </p:nvSpPr>
        <p:spPr bwMode="auto">
          <a:xfrm>
            <a:off x="10556594" y="8415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50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C6361104-C383-46DF-B645-3213BA2DF560}"/>
              </a:ext>
            </a:extLst>
          </p:cNvPr>
          <p:cNvGrpSpPr/>
          <p:nvPr/>
        </p:nvGrpSpPr>
        <p:grpSpPr>
          <a:xfrm>
            <a:off x="8647524" y="7768865"/>
            <a:ext cx="3319332" cy="3314799"/>
            <a:chOff x="8647524" y="7768865"/>
            <a:chExt cx="3319332" cy="3314799"/>
          </a:xfrm>
        </p:grpSpPr>
        <p:sp>
          <p:nvSpPr>
            <p:cNvPr id="5" name="Freeform 5">
              <a:extLst>
                <a:ext uri="{FF2B5EF4-FFF2-40B4-BE49-F238E27FC236}">
                  <a16:creationId xmlns:a16="http://schemas.microsoft.com/office/drawing/2014/main" id="{736893C8-D937-404C-8F06-63084BEA9663}"/>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TextBox 20">
              <a:extLst>
                <a:ext uri="{FF2B5EF4-FFF2-40B4-BE49-F238E27FC236}">
                  <a16:creationId xmlns:a16="http://schemas.microsoft.com/office/drawing/2014/main" id="{A20BE8AE-D956-449A-B9D8-370C9871505E}"/>
                </a:ext>
              </a:extLst>
            </p:cNvPr>
            <p:cNvSpPr txBox="1"/>
            <p:nvPr/>
          </p:nvSpPr>
          <p:spPr>
            <a:xfrm>
              <a:off x="9229532" y="8961796"/>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 </a:t>
              </a:r>
              <a:r>
                <a:rPr kumimoji="0" lang="en-US" sz="2400" b="1" i="0" u="none" strike="noStrike" kern="1200" cap="none" spc="0" normalizeH="0" baseline="0" noProof="0">
                  <a:ln>
                    <a:noFill/>
                  </a:ln>
                  <a:solidFill>
                    <a:srgbClr val="FFFFFF"/>
                  </a:solidFill>
                  <a:effectLst/>
                  <a:uLnTx/>
                  <a:uFillTx/>
                  <a:latin typeface="Century Gothic"/>
                  <a:ea typeface="+mn-ea"/>
                  <a:cs typeface="+mn-cs"/>
                </a:rPr>
                <a:t>and analysis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1" name="Group 50">
            <a:extLst>
              <a:ext uri="{FF2B5EF4-FFF2-40B4-BE49-F238E27FC236}">
                <a16:creationId xmlns:a16="http://schemas.microsoft.com/office/drawing/2014/main" id="{375A1690-01B6-41C3-86F6-78B0CF47323C}"/>
              </a:ext>
            </a:extLst>
          </p:cNvPr>
          <p:cNvGrpSpPr/>
          <p:nvPr/>
        </p:nvGrpSpPr>
        <p:grpSpPr>
          <a:xfrm>
            <a:off x="6396631" y="9930120"/>
            <a:ext cx="2357203" cy="1548241"/>
            <a:chOff x="6396631" y="9930120"/>
            <a:chExt cx="2357203" cy="1548241"/>
          </a:xfrm>
        </p:grpSpPr>
        <p:sp>
          <p:nvSpPr>
            <p:cNvPr id="27" name="TextBox 26">
              <a:extLst>
                <a:ext uri="{FF2B5EF4-FFF2-40B4-BE49-F238E27FC236}">
                  <a16:creationId xmlns:a16="http://schemas.microsoft.com/office/drawing/2014/main" id="{B82A486D-0E2B-4348-97D4-5F055A85819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28" name="TextBox 27">
              <a:extLst>
                <a:ext uri="{FF2B5EF4-FFF2-40B4-BE49-F238E27FC236}">
                  <a16:creationId xmlns:a16="http://schemas.microsoft.com/office/drawing/2014/main" id="{94A6EEA7-7942-489B-9CA3-D4D59F5241F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32" name="Group 31">
            <a:extLst>
              <a:ext uri="{FF2B5EF4-FFF2-40B4-BE49-F238E27FC236}">
                <a16:creationId xmlns:a16="http://schemas.microsoft.com/office/drawing/2014/main" id="{166432EB-E11C-4A35-A8B6-D5BC92EC907A}"/>
              </a:ext>
            </a:extLst>
          </p:cNvPr>
          <p:cNvGrpSpPr/>
          <p:nvPr/>
        </p:nvGrpSpPr>
        <p:grpSpPr>
          <a:xfrm>
            <a:off x="7454921" y="6208960"/>
            <a:ext cx="3296661" cy="3292125"/>
            <a:chOff x="7454921" y="6208960"/>
            <a:chExt cx="3296661" cy="3292125"/>
          </a:xfrm>
        </p:grpSpPr>
        <p:sp>
          <p:nvSpPr>
            <p:cNvPr id="6" name="Freeform 6">
              <a:extLst>
                <a:ext uri="{FF2B5EF4-FFF2-40B4-BE49-F238E27FC236}">
                  <a16:creationId xmlns:a16="http://schemas.microsoft.com/office/drawing/2014/main" id="{8E22AEC5-191A-4F35-B91C-B28BB4FBE8F6}"/>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B3F33537-50B9-4BBA-BED8-DEC509807227}"/>
                </a:ext>
              </a:extLst>
            </p:cNvPr>
            <p:cNvSpPr txBox="1"/>
            <p:nvPr/>
          </p:nvSpPr>
          <p:spPr>
            <a:xfrm>
              <a:off x="8025593" y="7285636"/>
              <a:ext cx="2155316" cy="113877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Integration of </a:t>
              </a:r>
              <a:r>
                <a:rPr kumimoji="0" lang="en-US" sz="4400" b="1" i="0" u="none" strike="noStrike" kern="1200" cap="none" spc="0" normalizeH="0" baseline="0" noProof="0">
                  <a:ln>
                    <a:noFill/>
                  </a:ln>
                  <a:solidFill>
                    <a:srgbClr val="FFFFFF"/>
                  </a:solidFill>
                  <a:effectLst/>
                  <a:uLnTx/>
                  <a:uFillTx/>
                  <a:latin typeface="Century Gothic"/>
                  <a:ea typeface="+mn-ea"/>
                  <a:cs typeface="+mn-cs"/>
                </a:rPr>
                <a:t>Market</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5" name="Group 34">
            <a:extLst>
              <a:ext uri="{FF2B5EF4-FFF2-40B4-BE49-F238E27FC236}">
                <a16:creationId xmlns:a16="http://schemas.microsoft.com/office/drawing/2014/main" id="{D3E6B20A-63CA-4789-8C9C-F7891414F5AD}"/>
              </a:ext>
            </a:extLst>
          </p:cNvPr>
          <p:cNvGrpSpPr/>
          <p:nvPr/>
        </p:nvGrpSpPr>
        <p:grpSpPr>
          <a:xfrm>
            <a:off x="7400506" y="4263613"/>
            <a:ext cx="3237709" cy="3233176"/>
            <a:chOff x="7400506" y="4263613"/>
            <a:chExt cx="3237709" cy="3233176"/>
          </a:xfrm>
        </p:grpSpPr>
        <p:sp>
          <p:nvSpPr>
            <p:cNvPr id="7" name="Freeform 7">
              <a:extLst>
                <a:ext uri="{FF2B5EF4-FFF2-40B4-BE49-F238E27FC236}">
                  <a16:creationId xmlns:a16="http://schemas.microsoft.com/office/drawing/2014/main" id="{84649EC5-4EE1-4226-B25F-601E35F57E49}"/>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16D79407-0C90-43E9-B6CE-9E9481ADAAFD}"/>
                </a:ext>
              </a:extLst>
            </p:cNvPr>
            <p:cNvSpPr txBox="1"/>
            <p:nvPr/>
          </p:nvSpPr>
          <p:spPr>
            <a:xfrm>
              <a:off x="7941702" y="5249259"/>
              <a:ext cx="2155316"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3200" b="1" i="0" u="none" strike="noStrike" kern="1200" cap="none" spc="0" normalizeH="0" baseline="0" noProof="0">
                  <a:ln>
                    <a:noFill/>
                  </a:ln>
                  <a:solidFill>
                    <a:srgbClr val="FFFFFF"/>
                  </a:solidFill>
                  <a:effectLst/>
                  <a:uLnTx/>
                  <a:uFillTx/>
                  <a:latin typeface="Century Gothic"/>
                  <a:ea typeface="+mn-ea"/>
                  <a:cs typeface="+mn-cs"/>
                </a:rPr>
                <a:t>Mortgage</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2000" b="1" i="0" u="none" strike="noStrike" kern="1200" cap="none" spc="0" normalizeH="0" baseline="0" noProof="0">
                  <a:ln>
                    <a:noFill/>
                  </a:ln>
                  <a:solidFill>
                    <a:srgbClr val="FFFFFF"/>
                  </a:solidFill>
                  <a:effectLst/>
                  <a:uLnTx/>
                  <a:uFillTx/>
                  <a:latin typeface="Century Gothic"/>
                  <a:ea typeface="+mn-ea"/>
                  <a:cs typeface="+mn-cs"/>
                </a:rPr>
                <a:t>Approvals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7" name="Group 36">
            <a:extLst>
              <a:ext uri="{FF2B5EF4-FFF2-40B4-BE49-F238E27FC236}">
                <a16:creationId xmlns:a16="http://schemas.microsoft.com/office/drawing/2014/main" id="{72F57B8E-E631-4BED-9E88-F51822A9B47F}"/>
              </a:ext>
            </a:extLst>
          </p:cNvPr>
          <p:cNvGrpSpPr/>
          <p:nvPr/>
        </p:nvGrpSpPr>
        <p:grpSpPr>
          <a:xfrm>
            <a:off x="8443466" y="2581275"/>
            <a:ext cx="3273986" cy="3269453"/>
            <a:chOff x="8443466" y="2581275"/>
            <a:chExt cx="3273986" cy="3269453"/>
          </a:xfrm>
        </p:grpSpPr>
        <p:sp>
          <p:nvSpPr>
            <p:cNvPr id="8" name="Freeform 8">
              <a:extLst>
                <a:ext uri="{FF2B5EF4-FFF2-40B4-BE49-F238E27FC236}">
                  <a16:creationId xmlns:a16="http://schemas.microsoft.com/office/drawing/2014/main" id="{EED25033-7569-42C7-8196-81C806639A28}"/>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7DB1CD2C-0D97-4BB3-A2E1-382342F79B05}"/>
                </a:ext>
              </a:extLst>
            </p:cNvPr>
            <p:cNvSpPr txBox="1"/>
            <p:nvPr/>
          </p:nvSpPr>
          <p:spPr>
            <a:xfrm>
              <a:off x="9002801" y="3738948"/>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Private</a:t>
              </a:r>
              <a:r>
                <a:rPr kumimoji="0" lang="en-US" sz="2000" b="1" i="0" u="none" strike="noStrike" kern="1200" cap="none" spc="0" normalizeH="0" baseline="0" noProof="0">
                  <a:ln>
                    <a:noFill/>
                  </a:ln>
                  <a:solidFill>
                    <a:srgbClr val="FFFFFF"/>
                  </a:solidFill>
                  <a:effectLst/>
                  <a:uLnTx/>
                  <a:uFillTx/>
                  <a:latin typeface="Century Gothic"/>
                  <a:ea typeface="+mn-ea"/>
                  <a:cs typeface="+mn-cs"/>
                </a:rPr>
                <a:t> Sector Loans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FD89E90D-899E-4D7B-9B89-C948EE24E10F}"/>
              </a:ext>
            </a:extLst>
          </p:cNvPr>
          <p:cNvGrpSpPr/>
          <p:nvPr/>
        </p:nvGrpSpPr>
        <p:grpSpPr>
          <a:xfrm>
            <a:off x="10733444" y="1987240"/>
            <a:ext cx="2920287" cy="2920287"/>
            <a:chOff x="10733444" y="1987240"/>
            <a:chExt cx="2920287" cy="2920287"/>
          </a:xfrm>
        </p:grpSpPr>
        <p:sp>
          <p:nvSpPr>
            <p:cNvPr id="9" name="Oval 9">
              <a:extLst>
                <a:ext uri="{FF2B5EF4-FFF2-40B4-BE49-F238E27FC236}">
                  <a16:creationId xmlns:a16="http://schemas.microsoft.com/office/drawing/2014/main" id="{92E8349B-286D-41AB-988F-2EA92D83985C}"/>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66DCC9-249D-4606-978D-EDFA4111D53B}"/>
                </a:ext>
              </a:extLst>
            </p:cNvPr>
            <p:cNvSpPr txBox="1"/>
            <p:nvPr/>
          </p:nvSpPr>
          <p:spPr>
            <a:xfrm>
              <a:off x="10889621" y="2754886"/>
              <a:ext cx="2607933" cy="138499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Mortgage </a:t>
              </a:r>
              <a:r>
                <a:rPr kumimoji="0" lang="en-US" sz="3600" b="1" i="0" u="none" strike="noStrike" kern="1200" cap="none" spc="0" normalizeH="0" baseline="0" noProof="0">
                  <a:ln>
                    <a:noFill/>
                  </a:ln>
                  <a:solidFill>
                    <a:srgbClr val="FFFFFF"/>
                  </a:solidFill>
                  <a:effectLst/>
                  <a:uLnTx/>
                  <a:uFillTx/>
                  <a:latin typeface="Century Gothic"/>
                  <a:ea typeface="+mn-ea"/>
                  <a:cs typeface="+mn-cs"/>
                </a:rPr>
                <a:t>refinance</a:t>
              </a:r>
              <a:r>
                <a:rPr kumimoji="0" lang="en-US" sz="2400" b="1" i="0" u="none" strike="noStrike" kern="1200" cap="none" spc="0" normalizeH="0" baseline="0" noProof="0">
                  <a:ln>
                    <a:noFill/>
                  </a:ln>
                  <a:solidFill>
                    <a:srgbClr val="FFFFFF"/>
                  </a:solidFill>
                  <a:effectLst/>
                  <a:uLnTx/>
                  <a:uFillTx/>
                  <a:latin typeface="Century Gothic"/>
                  <a:ea typeface="+mn-ea"/>
                  <a:cs typeface="+mn-cs"/>
                </a:rPr>
                <a:t> index</a:t>
              </a:r>
              <a:endParaRPr kumimoji="0" lang="en-US" sz="20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1" name="Group 40">
            <a:extLst>
              <a:ext uri="{FF2B5EF4-FFF2-40B4-BE49-F238E27FC236}">
                <a16:creationId xmlns:a16="http://schemas.microsoft.com/office/drawing/2014/main" id="{D548D285-9393-4F99-8242-D07C64B207FA}"/>
              </a:ext>
            </a:extLst>
          </p:cNvPr>
          <p:cNvGrpSpPr/>
          <p:nvPr/>
        </p:nvGrpSpPr>
        <p:grpSpPr>
          <a:xfrm>
            <a:off x="12420317" y="2381752"/>
            <a:ext cx="3319332" cy="3314799"/>
            <a:chOff x="12420317" y="2381752"/>
            <a:chExt cx="3319332" cy="3314799"/>
          </a:xfrm>
        </p:grpSpPr>
        <p:sp>
          <p:nvSpPr>
            <p:cNvPr id="10" name="Freeform 10">
              <a:extLst>
                <a:ext uri="{FF2B5EF4-FFF2-40B4-BE49-F238E27FC236}">
                  <a16:creationId xmlns:a16="http://schemas.microsoft.com/office/drawing/2014/main" id="{97E1CE81-159B-4790-B19B-2CB559892BE0}"/>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2A634770-0E7F-4302-A069-FC582DE350ED}"/>
                </a:ext>
              </a:extLst>
            </p:cNvPr>
            <p:cNvSpPr txBox="1"/>
            <p:nvPr/>
          </p:nvSpPr>
          <p:spPr>
            <a:xfrm>
              <a:off x="12776017" y="343579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House Price </a:t>
              </a:r>
              <a:r>
                <a:rPr kumimoji="0" lang="en-US" sz="4000" b="1" i="0" u="none" strike="noStrike" kern="1200" cap="none" spc="0" normalizeH="0" baseline="0" noProof="0">
                  <a:ln>
                    <a:noFill/>
                  </a:ln>
                  <a:solidFill>
                    <a:srgbClr val="FFFFFF"/>
                  </a:solidFill>
                  <a:effectLst/>
                  <a:uLnTx/>
                  <a:uFillTx/>
                  <a:latin typeface="Century Gothic"/>
                  <a:ea typeface="+mn-ea"/>
                  <a:cs typeface="+mn-cs"/>
                </a:rPr>
                <a:t>Index</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3" name="Group 42">
            <a:extLst>
              <a:ext uri="{FF2B5EF4-FFF2-40B4-BE49-F238E27FC236}">
                <a16:creationId xmlns:a16="http://schemas.microsoft.com/office/drawing/2014/main" id="{296BC9D5-377A-4841-B516-5B61C40C05FF}"/>
              </a:ext>
            </a:extLst>
          </p:cNvPr>
          <p:cNvGrpSpPr/>
          <p:nvPr/>
        </p:nvGrpSpPr>
        <p:grpSpPr>
          <a:xfrm>
            <a:off x="13635592" y="3959795"/>
            <a:ext cx="3296661" cy="3292125"/>
            <a:chOff x="13635592" y="3959795"/>
            <a:chExt cx="3296661" cy="3292125"/>
          </a:xfrm>
        </p:grpSpPr>
        <p:sp>
          <p:nvSpPr>
            <p:cNvPr id="11" name="Freeform 11">
              <a:extLst>
                <a:ext uri="{FF2B5EF4-FFF2-40B4-BE49-F238E27FC236}">
                  <a16:creationId xmlns:a16="http://schemas.microsoft.com/office/drawing/2014/main" id="{2678C568-647D-4020-96E6-BA12E4240A99}"/>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9673148B-FB4D-4744-8E68-A6DA56BEC305}"/>
                </a:ext>
              </a:extLst>
            </p:cNvPr>
            <p:cNvSpPr txBox="1"/>
            <p:nvPr/>
          </p:nvSpPr>
          <p:spPr>
            <a:xfrm>
              <a:off x="13979956" y="5128804"/>
              <a:ext cx="2607933"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Crude Oil </a:t>
              </a:r>
              <a:r>
                <a:rPr kumimoji="0" lang="en-US" sz="2400" b="1" i="0" u="none" strike="noStrike" kern="1200" cap="none" spc="0" normalizeH="0" baseline="0" noProof="0">
                  <a:ln>
                    <a:noFill/>
                  </a:ln>
                  <a:solidFill>
                    <a:srgbClr val="FFFFFF"/>
                  </a:solidFill>
                  <a:effectLst/>
                  <a:uLnTx/>
                  <a:uFillTx/>
                  <a:latin typeface="Century Gothic"/>
                  <a:ea typeface="+mn-ea"/>
                  <a:cs typeface="+mn-cs"/>
                </a:rPr>
                <a:t>Inventories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6" name="Group 45">
            <a:extLst>
              <a:ext uri="{FF2B5EF4-FFF2-40B4-BE49-F238E27FC236}">
                <a16:creationId xmlns:a16="http://schemas.microsoft.com/office/drawing/2014/main" id="{77FE5270-412D-4261-8CB0-090A4BAF85EC}"/>
              </a:ext>
            </a:extLst>
          </p:cNvPr>
          <p:cNvGrpSpPr/>
          <p:nvPr/>
        </p:nvGrpSpPr>
        <p:grpSpPr>
          <a:xfrm>
            <a:off x="13753492" y="5964092"/>
            <a:ext cx="3233176" cy="3237709"/>
            <a:chOff x="13753492" y="5964092"/>
            <a:chExt cx="3233176" cy="3237709"/>
          </a:xfrm>
        </p:grpSpPr>
        <p:sp>
          <p:nvSpPr>
            <p:cNvPr id="12" name="Freeform 12">
              <a:extLst>
                <a:ext uri="{FF2B5EF4-FFF2-40B4-BE49-F238E27FC236}">
                  <a16:creationId xmlns:a16="http://schemas.microsoft.com/office/drawing/2014/main" id="{3AB93ECD-15AA-41D5-9199-515E60C1834A}"/>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TextBox 43">
              <a:extLst>
                <a:ext uri="{FF2B5EF4-FFF2-40B4-BE49-F238E27FC236}">
                  <a16:creationId xmlns:a16="http://schemas.microsoft.com/office/drawing/2014/main" id="{44227DEF-5092-426E-AD0A-61CBD857B5D6}"/>
                </a:ext>
              </a:extLst>
            </p:cNvPr>
            <p:cNvSpPr txBox="1"/>
            <p:nvPr/>
          </p:nvSpPr>
          <p:spPr>
            <a:xfrm>
              <a:off x="14066114" y="704433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Gasoline Production</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0377B81F-A5DC-4D29-8FA3-47B36BE5CC95}"/>
              </a:ext>
            </a:extLst>
          </p:cNvPr>
          <p:cNvGrpSpPr/>
          <p:nvPr/>
        </p:nvGrpSpPr>
        <p:grpSpPr>
          <a:xfrm>
            <a:off x="12669719" y="7614688"/>
            <a:ext cx="3273986" cy="3269453"/>
            <a:chOff x="12669719" y="7614688"/>
            <a:chExt cx="3273986" cy="3269453"/>
          </a:xfrm>
        </p:grpSpPr>
        <p:sp>
          <p:nvSpPr>
            <p:cNvPr id="13" name="Freeform 13">
              <a:extLst>
                <a:ext uri="{FF2B5EF4-FFF2-40B4-BE49-F238E27FC236}">
                  <a16:creationId xmlns:a16="http://schemas.microsoft.com/office/drawing/2014/main" id="{4F02B0E4-95DA-47F0-9AFF-337C86D670C8}"/>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75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52169FB8-84AB-47AC-8B34-A9B422D5E4F3}"/>
                </a:ext>
              </a:extLst>
            </p:cNvPr>
            <p:cNvSpPr txBox="1"/>
            <p:nvPr/>
          </p:nvSpPr>
          <p:spPr>
            <a:xfrm>
              <a:off x="13002746" y="8710805"/>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Home Sales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2" name="Group 51">
            <a:extLst>
              <a:ext uri="{FF2B5EF4-FFF2-40B4-BE49-F238E27FC236}">
                <a16:creationId xmlns:a16="http://schemas.microsoft.com/office/drawing/2014/main" id="{BA914D5E-42C9-44EE-9D5E-E52A21083F33}"/>
              </a:ext>
            </a:extLst>
          </p:cNvPr>
          <p:cNvGrpSpPr/>
          <p:nvPr/>
        </p:nvGrpSpPr>
        <p:grpSpPr>
          <a:xfrm>
            <a:off x="4667930" y="7347434"/>
            <a:ext cx="2357203" cy="1548241"/>
            <a:chOff x="6396631" y="9930120"/>
            <a:chExt cx="2357203" cy="1548241"/>
          </a:xfrm>
        </p:grpSpPr>
        <p:sp>
          <p:nvSpPr>
            <p:cNvPr id="53" name="TextBox 52">
              <a:extLst>
                <a:ext uri="{FF2B5EF4-FFF2-40B4-BE49-F238E27FC236}">
                  <a16:creationId xmlns:a16="http://schemas.microsoft.com/office/drawing/2014/main" id="{E0E257B6-C9DC-43E4-A99F-25DDBC1070C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E3A5A9F2-8C4F-4DAD-8874-23A62F3B2C8A}"/>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5" name="Group 54">
            <a:extLst>
              <a:ext uri="{FF2B5EF4-FFF2-40B4-BE49-F238E27FC236}">
                <a16:creationId xmlns:a16="http://schemas.microsoft.com/office/drawing/2014/main" id="{CDF3B631-2AD3-4353-B401-D19C01193F08}"/>
              </a:ext>
            </a:extLst>
          </p:cNvPr>
          <p:cNvGrpSpPr/>
          <p:nvPr/>
        </p:nvGrpSpPr>
        <p:grpSpPr>
          <a:xfrm>
            <a:off x="4759731" y="4349302"/>
            <a:ext cx="2357203" cy="1548241"/>
            <a:chOff x="6396631" y="9930120"/>
            <a:chExt cx="2357203" cy="1548241"/>
          </a:xfrm>
        </p:grpSpPr>
        <p:sp>
          <p:nvSpPr>
            <p:cNvPr id="56" name="TextBox 55">
              <a:extLst>
                <a:ext uri="{FF2B5EF4-FFF2-40B4-BE49-F238E27FC236}">
                  <a16:creationId xmlns:a16="http://schemas.microsoft.com/office/drawing/2014/main" id="{DBF626F8-FD0A-45B6-8ACC-1581B4257A4E}"/>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B522A070-BB2A-476C-8D5B-A36FE276B9C0}"/>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8" name="Group 57">
            <a:extLst>
              <a:ext uri="{FF2B5EF4-FFF2-40B4-BE49-F238E27FC236}">
                <a16:creationId xmlns:a16="http://schemas.microsoft.com/office/drawing/2014/main" id="{C539097B-B928-405E-8BF3-937FA73DFFA7}"/>
              </a:ext>
            </a:extLst>
          </p:cNvPr>
          <p:cNvGrpSpPr/>
          <p:nvPr/>
        </p:nvGrpSpPr>
        <p:grpSpPr>
          <a:xfrm>
            <a:off x="6743385" y="1437973"/>
            <a:ext cx="2357203" cy="1548241"/>
            <a:chOff x="6396631" y="9930120"/>
            <a:chExt cx="2357203" cy="1548241"/>
          </a:xfrm>
        </p:grpSpPr>
        <p:sp>
          <p:nvSpPr>
            <p:cNvPr id="59" name="TextBox 58">
              <a:extLst>
                <a:ext uri="{FF2B5EF4-FFF2-40B4-BE49-F238E27FC236}">
                  <a16:creationId xmlns:a16="http://schemas.microsoft.com/office/drawing/2014/main" id="{095A8947-AE4B-4EAF-94D7-AC77CCFFE6E6}"/>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0" name="TextBox 59">
              <a:extLst>
                <a:ext uri="{FF2B5EF4-FFF2-40B4-BE49-F238E27FC236}">
                  <a16:creationId xmlns:a16="http://schemas.microsoft.com/office/drawing/2014/main" id="{BF3428C3-7EBD-4664-9851-CC509B6E796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1" name="Group 60">
            <a:extLst>
              <a:ext uri="{FF2B5EF4-FFF2-40B4-BE49-F238E27FC236}">
                <a16:creationId xmlns:a16="http://schemas.microsoft.com/office/drawing/2014/main" id="{C40F7E3A-F672-4DE3-8E3E-63EC826C37CB}"/>
              </a:ext>
            </a:extLst>
          </p:cNvPr>
          <p:cNvGrpSpPr/>
          <p:nvPr/>
        </p:nvGrpSpPr>
        <p:grpSpPr>
          <a:xfrm>
            <a:off x="11014985" y="214709"/>
            <a:ext cx="2357203" cy="1548241"/>
            <a:chOff x="6396631" y="9930120"/>
            <a:chExt cx="2357203" cy="1548241"/>
          </a:xfrm>
        </p:grpSpPr>
        <p:sp>
          <p:nvSpPr>
            <p:cNvPr id="62" name="TextBox 61">
              <a:extLst>
                <a:ext uri="{FF2B5EF4-FFF2-40B4-BE49-F238E27FC236}">
                  <a16:creationId xmlns:a16="http://schemas.microsoft.com/office/drawing/2014/main" id="{C81D3026-EEB4-4447-8DB8-E67AFDBE8F0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3" name="TextBox 62">
              <a:extLst>
                <a:ext uri="{FF2B5EF4-FFF2-40B4-BE49-F238E27FC236}">
                  <a16:creationId xmlns:a16="http://schemas.microsoft.com/office/drawing/2014/main" id="{12D3E03C-EC13-40D8-8669-9056F4F779C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4" name="Group 63">
            <a:extLst>
              <a:ext uri="{FF2B5EF4-FFF2-40B4-BE49-F238E27FC236}">
                <a16:creationId xmlns:a16="http://schemas.microsoft.com/office/drawing/2014/main" id="{06D2E3A8-8DC2-48F8-8C02-947BB0F98DEF}"/>
              </a:ext>
            </a:extLst>
          </p:cNvPr>
          <p:cNvGrpSpPr/>
          <p:nvPr/>
        </p:nvGrpSpPr>
        <p:grpSpPr>
          <a:xfrm>
            <a:off x="15739649" y="1437973"/>
            <a:ext cx="2357203" cy="1548241"/>
            <a:chOff x="6396631" y="9930120"/>
            <a:chExt cx="2357203" cy="1548241"/>
          </a:xfrm>
        </p:grpSpPr>
        <p:sp>
          <p:nvSpPr>
            <p:cNvPr id="65" name="TextBox 64">
              <a:extLst>
                <a:ext uri="{FF2B5EF4-FFF2-40B4-BE49-F238E27FC236}">
                  <a16:creationId xmlns:a16="http://schemas.microsoft.com/office/drawing/2014/main" id="{234EAA7A-7ACE-4B09-88A6-8263463C07A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1233557E-C27E-4284-9916-245343D77972}"/>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7" name="Group 66">
            <a:extLst>
              <a:ext uri="{FF2B5EF4-FFF2-40B4-BE49-F238E27FC236}">
                <a16:creationId xmlns:a16="http://schemas.microsoft.com/office/drawing/2014/main" id="{18AF9801-B0A7-43A8-90DC-8FABDDDAE0C7}"/>
              </a:ext>
            </a:extLst>
          </p:cNvPr>
          <p:cNvGrpSpPr/>
          <p:nvPr/>
        </p:nvGrpSpPr>
        <p:grpSpPr>
          <a:xfrm>
            <a:off x="17225857" y="4645232"/>
            <a:ext cx="2357203" cy="1548241"/>
            <a:chOff x="6396631" y="9930120"/>
            <a:chExt cx="2357203" cy="1548241"/>
          </a:xfrm>
        </p:grpSpPr>
        <p:sp>
          <p:nvSpPr>
            <p:cNvPr id="68" name="TextBox 67">
              <a:extLst>
                <a:ext uri="{FF2B5EF4-FFF2-40B4-BE49-F238E27FC236}">
                  <a16:creationId xmlns:a16="http://schemas.microsoft.com/office/drawing/2014/main" id="{12B03FF9-D232-42FC-BE3C-D280553AAE4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9" name="TextBox 68">
              <a:extLst>
                <a:ext uri="{FF2B5EF4-FFF2-40B4-BE49-F238E27FC236}">
                  <a16:creationId xmlns:a16="http://schemas.microsoft.com/office/drawing/2014/main" id="{6E95D9CC-359D-405A-BEEE-4CA6E083FE5B}"/>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0" name="Group 69">
            <a:extLst>
              <a:ext uri="{FF2B5EF4-FFF2-40B4-BE49-F238E27FC236}">
                <a16:creationId xmlns:a16="http://schemas.microsoft.com/office/drawing/2014/main" id="{FD946DB6-D8C7-460E-851F-3611459C25C1}"/>
              </a:ext>
            </a:extLst>
          </p:cNvPr>
          <p:cNvGrpSpPr/>
          <p:nvPr/>
        </p:nvGrpSpPr>
        <p:grpSpPr>
          <a:xfrm>
            <a:off x="17056789" y="7459364"/>
            <a:ext cx="2357203" cy="1548241"/>
            <a:chOff x="6396631" y="9930120"/>
            <a:chExt cx="2357203" cy="1548241"/>
          </a:xfrm>
        </p:grpSpPr>
        <p:sp>
          <p:nvSpPr>
            <p:cNvPr id="71" name="TextBox 70">
              <a:extLst>
                <a:ext uri="{FF2B5EF4-FFF2-40B4-BE49-F238E27FC236}">
                  <a16:creationId xmlns:a16="http://schemas.microsoft.com/office/drawing/2014/main" id="{B62DCD52-A38D-4829-9FF8-47DFC449FC8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2" name="TextBox 71">
              <a:extLst>
                <a:ext uri="{FF2B5EF4-FFF2-40B4-BE49-F238E27FC236}">
                  <a16:creationId xmlns:a16="http://schemas.microsoft.com/office/drawing/2014/main" id="{B610F6E7-E989-4009-A1D9-551EC505EE9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3" name="Group 72">
            <a:extLst>
              <a:ext uri="{FF2B5EF4-FFF2-40B4-BE49-F238E27FC236}">
                <a16:creationId xmlns:a16="http://schemas.microsoft.com/office/drawing/2014/main" id="{11E7F90D-6BB7-4E1F-8A71-7D76591BCADC}"/>
              </a:ext>
            </a:extLst>
          </p:cNvPr>
          <p:cNvGrpSpPr/>
          <p:nvPr/>
        </p:nvGrpSpPr>
        <p:grpSpPr>
          <a:xfrm>
            <a:off x="16118060" y="10019555"/>
            <a:ext cx="2357203" cy="1548241"/>
            <a:chOff x="6396631" y="9930120"/>
            <a:chExt cx="2357203" cy="1548241"/>
          </a:xfrm>
        </p:grpSpPr>
        <p:sp>
          <p:nvSpPr>
            <p:cNvPr id="74" name="TextBox 73">
              <a:extLst>
                <a:ext uri="{FF2B5EF4-FFF2-40B4-BE49-F238E27FC236}">
                  <a16:creationId xmlns:a16="http://schemas.microsoft.com/office/drawing/2014/main" id="{3AC97157-6801-4F81-A3E5-752B5347241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F8C8C437-75BA-4EBA-87B1-B0D9AB3EEE8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spTree>
    <p:extLst>
      <p:ext uri="{BB962C8B-B14F-4D97-AF65-F5344CB8AC3E}">
        <p14:creationId xmlns:p14="http://schemas.microsoft.com/office/powerpoint/2010/main" val="284252840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 calcmode="lin" valueType="num">
                                      <p:cBhvr>
                                        <p:cTn id="15" dur="500" fill="hold"/>
                                        <p:tgtEl>
                                          <p:spTgt spid="17"/>
                                        </p:tgtEl>
                                        <p:attrNameLst>
                                          <p:attrName>style.rotation</p:attrName>
                                        </p:attrNameLst>
                                      </p:cBhvr>
                                      <p:tavLst>
                                        <p:tav tm="0">
                                          <p:val>
                                            <p:fltVal val="360"/>
                                          </p:val>
                                        </p:tav>
                                        <p:tav tm="100000">
                                          <p:val>
                                            <p:fltVal val="0"/>
                                          </p:val>
                                        </p:tav>
                                      </p:tavLst>
                                    </p:anim>
                                    <p:animEffect transition="in" filter="fade">
                                      <p:cBhvr>
                                        <p:cTn id="16" dur="500"/>
                                        <p:tgtEl>
                                          <p:spTgt spid="17"/>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16"/>
                                        </p:tgtEl>
                                        <p:attrNameLst>
                                          <p:attrName>style.visibility</p:attrName>
                                        </p:attrNameLst>
                                      </p:cBhvr>
                                      <p:to>
                                        <p:strVal val="visible"/>
                                      </p:to>
                                    </p:set>
                                    <p:anim calcmode="lin" valueType="num">
                                      <p:cBhvr>
                                        <p:cTn id="19" dur="500" fill="hold"/>
                                        <p:tgtEl>
                                          <p:spTgt spid="16"/>
                                        </p:tgtEl>
                                        <p:attrNameLst>
                                          <p:attrName>ppt_w</p:attrName>
                                        </p:attrNameLst>
                                      </p:cBhvr>
                                      <p:tavLst>
                                        <p:tav tm="0">
                                          <p:val>
                                            <p:fltVal val="0"/>
                                          </p:val>
                                        </p:tav>
                                        <p:tav tm="100000">
                                          <p:val>
                                            <p:strVal val="#ppt_w"/>
                                          </p:val>
                                        </p:tav>
                                      </p:tavLst>
                                    </p:anim>
                                    <p:anim calcmode="lin" valueType="num">
                                      <p:cBhvr>
                                        <p:cTn id="20" dur="500" fill="hold"/>
                                        <p:tgtEl>
                                          <p:spTgt spid="16"/>
                                        </p:tgtEl>
                                        <p:attrNameLst>
                                          <p:attrName>ppt_h</p:attrName>
                                        </p:attrNameLst>
                                      </p:cBhvr>
                                      <p:tavLst>
                                        <p:tav tm="0">
                                          <p:val>
                                            <p:fltVal val="0"/>
                                          </p:val>
                                        </p:tav>
                                        <p:tav tm="100000">
                                          <p:val>
                                            <p:strVal val="#ppt_h"/>
                                          </p:val>
                                        </p:tav>
                                      </p:tavLst>
                                    </p:anim>
                                    <p:anim calcmode="lin" valueType="num">
                                      <p:cBhvr>
                                        <p:cTn id="21" dur="500" fill="hold"/>
                                        <p:tgtEl>
                                          <p:spTgt spid="16"/>
                                        </p:tgtEl>
                                        <p:attrNameLst>
                                          <p:attrName>style.rotation</p:attrName>
                                        </p:attrNameLst>
                                      </p:cBhvr>
                                      <p:tavLst>
                                        <p:tav tm="0">
                                          <p:val>
                                            <p:fltVal val="360"/>
                                          </p:val>
                                        </p:tav>
                                        <p:tav tm="100000">
                                          <p:val>
                                            <p:fltVal val="0"/>
                                          </p:val>
                                        </p:tav>
                                      </p:tavLst>
                                    </p:anim>
                                    <p:animEffect transition="in" filter="fade">
                                      <p:cBhvr>
                                        <p:cTn id="22" dur="500"/>
                                        <p:tgtEl>
                                          <p:spTgt spid="16"/>
                                        </p:tgtEl>
                                      </p:cBhvr>
                                    </p:animEffect>
                                  </p:childTnLst>
                                </p:cTn>
                              </p:par>
                              <p:par>
                                <p:cTn id="23" presetID="49" presetClass="entr" presetSubtype="0" decel="100000" fill="hold" nodeType="withEffect">
                                  <p:stCondLst>
                                    <p:cond delay="600"/>
                                  </p:stCondLst>
                                  <p:childTnLst>
                                    <p:set>
                                      <p:cBhvr>
                                        <p:cTn id="24" dur="1" fill="hold">
                                          <p:stCondLst>
                                            <p:cond delay="0"/>
                                          </p:stCondLst>
                                        </p:cTn>
                                        <p:tgtEl>
                                          <p:spTgt spid="30"/>
                                        </p:tgtEl>
                                        <p:attrNameLst>
                                          <p:attrName>style.visibility</p:attrName>
                                        </p:attrNameLst>
                                      </p:cBhvr>
                                      <p:to>
                                        <p:strVal val="visible"/>
                                      </p:to>
                                    </p:set>
                                    <p:anim calcmode="lin" valueType="num">
                                      <p:cBhvr>
                                        <p:cTn id="25" dur="500" fill="hold"/>
                                        <p:tgtEl>
                                          <p:spTgt spid="30"/>
                                        </p:tgtEl>
                                        <p:attrNameLst>
                                          <p:attrName>ppt_w</p:attrName>
                                        </p:attrNameLst>
                                      </p:cBhvr>
                                      <p:tavLst>
                                        <p:tav tm="0">
                                          <p:val>
                                            <p:fltVal val="0"/>
                                          </p:val>
                                        </p:tav>
                                        <p:tav tm="100000">
                                          <p:val>
                                            <p:strVal val="#ppt_w"/>
                                          </p:val>
                                        </p:tav>
                                      </p:tavLst>
                                    </p:anim>
                                    <p:anim calcmode="lin" valueType="num">
                                      <p:cBhvr>
                                        <p:cTn id="26" dur="500" fill="hold"/>
                                        <p:tgtEl>
                                          <p:spTgt spid="30"/>
                                        </p:tgtEl>
                                        <p:attrNameLst>
                                          <p:attrName>ppt_h</p:attrName>
                                        </p:attrNameLst>
                                      </p:cBhvr>
                                      <p:tavLst>
                                        <p:tav tm="0">
                                          <p:val>
                                            <p:fltVal val="0"/>
                                          </p:val>
                                        </p:tav>
                                        <p:tav tm="100000">
                                          <p:val>
                                            <p:strVal val="#ppt_h"/>
                                          </p:val>
                                        </p:tav>
                                      </p:tavLst>
                                    </p:anim>
                                    <p:anim calcmode="lin" valueType="num">
                                      <p:cBhvr>
                                        <p:cTn id="27" dur="500" fill="hold"/>
                                        <p:tgtEl>
                                          <p:spTgt spid="30"/>
                                        </p:tgtEl>
                                        <p:attrNameLst>
                                          <p:attrName>style.rotation</p:attrName>
                                        </p:attrNameLst>
                                      </p:cBhvr>
                                      <p:tavLst>
                                        <p:tav tm="0">
                                          <p:val>
                                            <p:fltVal val="360"/>
                                          </p:val>
                                        </p:tav>
                                        <p:tav tm="100000">
                                          <p:val>
                                            <p:fltVal val="0"/>
                                          </p:val>
                                        </p:tav>
                                      </p:tavLst>
                                    </p:anim>
                                    <p:animEffect transition="in" filter="fade">
                                      <p:cBhvr>
                                        <p:cTn id="28" dur="500"/>
                                        <p:tgtEl>
                                          <p:spTgt spid="30"/>
                                        </p:tgtEl>
                                      </p:cBhvr>
                                    </p:animEffect>
                                  </p:childTnLst>
                                </p:cTn>
                              </p:par>
                              <p:par>
                                <p:cTn id="29" presetID="49" presetClass="entr" presetSubtype="0" decel="100000" fill="hold" nodeType="withEffect">
                                  <p:stCondLst>
                                    <p:cond delay="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nodeType="withEffect">
                                  <p:stCondLst>
                                    <p:cond delay="800"/>
                                  </p:stCondLst>
                                  <p:childTnLst>
                                    <p:set>
                                      <p:cBhvr>
                                        <p:cTn id="36" dur="1" fill="hold">
                                          <p:stCondLst>
                                            <p:cond delay="0"/>
                                          </p:stCondLst>
                                        </p:cTn>
                                        <p:tgtEl>
                                          <p:spTgt spid="35"/>
                                        </p:tgtEl>
                                        <p:attrNameLst>
                                          <p:attrName>style.visibility</p:attrName>
                                        </p:attrNameLst>
                                      </p:cBhvr>
                                      <p:to>
                                        <p:strVal val="visible"/>
                                      </p:to>
                                    </p:set>
                                    <p:anim calcmode="lin" valueType="num">
                                      <p:cBhvr>
                                        <p:cTn id="37" dur="500" fill="hold"/>
                                        <p:tgtEl>
                                          <p:spTgt spid="35"/>
                                        </p:tgtEl>
                                        <p:attrNameLst>
                                          <p:attrName>ppt_w</p:attrName>
                                        </p:attrNameLst>
                                      </p:cBhvr>
                                      <p:tavLst>
                                        <p:tav tm="0">
                                          <p:val>
                                            <p:fltVal val="0"/>
                                          </p:val>
                                        </p:tav>
                                        <p:tav tm="100000">
                                          <p:val>
                                            <p:strVal val="#ppt_w"/>
                                          </p:val>
                                        </p:tav>
                                      </p:tavLst>
                                    </p:anim>
                                    <p:anim calcmode="lin" valueType="num">
                                      <p:cBhvr>
                                        <p:cTn id="38" dur="500" fill="hold"/>
                                        <p:tgtEl>
                                          <p:spTgt spid="35"/>
                                        </p:tgtEl>
                                        <p:attrNameLst>
                                          <p:attrName>ppt_h</p:attrName>
                                        </p:attrNameLst>
                                      </p:cBhvr>
                                      <p:tavLst>
                                        <p:tav tm="0">
                                          <p:val>
                                            <p:fltVal val="0"/>
                                          </p:val>
                                        </p:tav>
                                        <p:tav tm="100000">
                                          <p:val>
                                            <p:strVal val="#ppt_h"/>
                                          </p:val>
                                        </p:tav>
                                      </p:tavLst>
                                    </p:anim>
                                    <p:anim calcmode="lin" valueType="num">
                                      <p:cBhvr>
                                        <p:cTn id="39" dur="500" fill="hold"/>
                                        <p:tgtEl>
                                          <p:spTgt spid="35"/>
                                        </p:tgtEl>
                                        <p:attrNameLst>
                                          <p:attrName>style.rotation</p:attrName>
                                        </p:attrNameLst>
                                      </p:cBhvr>
                                      <p:tavLst>
                                        <p:tav tm="0">
                                          <p:val>
                                            <p:fltVal val="360"/>
                                          </p:val>
                                        </p:tav>
                                        <p:tav tm="100000">
                                          <p:val>
                                            <p:fltVal val="0"/>
                                          </p:val>
                                        </p:tav>
                                      </p:tavLst>
                                    </p:anim>
                                    <p:animEffect transition="in" filter="fade">
                                      <p:cBhvr>
                                        <p:cTn id="40" dur="500"/>
                                        <p:tgtEl>
                                          <p:spTgt spid="35"/>
                                        </p:tgtEl>
                                      </p:cBhvr>
                                    </p:animEffect>
                                  </p:childTnLst>
                                </p:cTn>
                              </p:par>
                              <p:par>
                                <p:cTn id="41" presetID="49" presetClass="entr" presetSubtype="0" decel="100000" fill="hold" nodeType="withEffect">
                                  <p:stCondLst>
                                    <p:cond delay="900"/>
                                  </p:stCondLst>
                                  <p:childTnLst>
                                    <p:set>
                                      <p:cBhvr>
                                        <p:cTn id="42" dur="1" fill="hold">
                                          <p:stCondLst>
                                            <p:cond delay="0"/>
                                          </p:stCondLst>
                                        </p:cTn>
                                        <p:tgtEl>
                                          <p:spTgt spid="37"/>
                                        </p:tgtEl>
                                        <p:attrNameLst>
                                          <p:attrName>style.visibility</p:attrName>
                                        </p:attrNameLst>
                                      </p:cBhvr>
                                      <p:to>
                                        <p:strVal val="visible"/>
                                      </p:to>
                                    </p:set>
                                    <p:anim calcmode="lin" valueType="num">
                                      <p:cBhvr>
                                        <p:cTn id="43" dur="500" fill="hold"/>
                                        <p:tgtEl>
                                          <p:spTgt spid="37"/>
                                        </p:tgtEl>
                                        <p:attrNameLst>
                                          <p:attrName>ppt_w</p:attrName>
                                        </p:attrNameLst>
                                      </p:cBhvr>
                                      <p:tavLst>
                                        <p:tav tm="0">
                                          <p:val>
                                            <p:fltVal val="0"/>
                                          </p:val>
                                        </p:tav>
                                        <p:tav tm="100000">
                                          <p:val>
                                            <p:strVal val="#ppt_w"/>
                                          </p:val>
                                        </p:tav>
                                      </p:tavLst>
                                    </p:anim>
                                    <p:anim calcmode="lin" valueType="num">
                                      <p:cBhvr>
                                        <p:cTn id="44" dur="500" fill="hold"/>
                                        <p:tgtEl>
                                          <p:spTgt spid="37"/>
                                        </p:tgtEl>
                                        <p:attrNameLst>
                                          <p:attrName>ppt_h</p:attrName>
                                        </p:attrNameLst>
                                      </p:cBhvr>
                                      <p:tavLst>
                                        <p:tav tm="0">
                                          <p:val>
                                            <p:fltVal val="0"/>
                                          </p:val>
                                        </p:tav>
                                        <p:tav tm="100000">
                                          <p:val>
                                            <p:strVal val="#ppt_h"/>
                                          </p:val>
                                        </p:tav>
                                      </p:tavLst>
                                    </p:anim>
                                    <p:anim calcmode="lin" valueType="num">
                                      <p:cBhvr>
                                        <p:cTn id="45" dur="500" fill="hold"/>
                                        <p:tgtEl>
                                          <p:spTgt spid="37"/>
                                        </p:tgtEl>
                                        <p:attrNameLst>
                                          <p:attrName>style.rotation</p:attrName>
                                        </p:attrNameLst>
                                      </p:cBhvr>
                                      <p:tavLst>
                                        <p:tav tm="0">
                                          <p:val>
                                            <p:fltVal val="360"/>
                                          </p:val>
                                        </p:tav>
                                        <p:tav tm="100000">
                                          <p:val>
                                            <p:fltVal val="0"/>
                                          </p:val>
                                        </p:tav>
                                      </p:tavLst>
                                    </p:anim>
                                    <p:animEffect transition="in" filter="fade">
                                      <p:cBhvr>
                                        <p:cTn id="46" dur="500"/>
                                        <p:tgtEl>
                                          <p:spTgt spid="37"/>
                                        </p:tgtEl>
                                      </p:cBhvr>
                                    </p:animEffect>
                                  </p:childTnLst>
                                </p:cTn>
                              </p:par>
                              <p:par>
                                <p:cTn id="47" presetID="49" presetClass="entr" presetSubtype="0" decel="100000" fill="hold" nodeType="withEffect">
                                  <p:stCondLst>
                                    <p:cond delay="1000"/>
                                  </p:stCondLst>
                                  <p:childTnLst>
                                    <p:set>
                                      <p:cBhvr>
                                        <p:cTn id="48" dur="1" fill="hold">
                                          <p:stCondLst>
                                            <p:cond delay="0"/>
                                          </p:stCondLst>
                                        </p:cTn>
                                        <p:tgtEl>
                                          <p:spTgt spid="39"/>
                                        </p:tgtEl>
                                        <p:attrNameLst>
                                          <p:attrName>style.visibility</p:attrName>
                                        </p:attrNameLst>
                                      </p:cBhvr>
                                      <p:to>
                                        <p:strVal val="visible"/>
                                      </p:to>
                                    </p:set>
                                    <p:anim calcmode="lin" valueType="num">
                                      <p:cBhvr>
                                        <p:cTn id="49" dur="500" fill="hold"/>
                                        <p:tgtEl>
                                          <p:spTgt spid="39"/>
                                        </p:tgtEl>
                                        <p:attrNameLst>
                                          <p:attrName>ppt_w</p:attrName>
                                        </p:attrNameLst>
                                      </p:cBhvr>
                                      <p:tavLst>
                                        <p:tav tm="0">
                                          <p:val>
                                            <p:fltVal val="0"/>
                                          </p:val>
                                        </p:tav>
                                        <p:tav tm="100000">
                                          <p:val>
                                            <p:strVal val="#ppt_w"/>
                                          </p:val>
                                        </p:tav>
                                      </p:tavLst>
                                    </p:anim>
                                    <p:anim calcmode="lin" valueType="num">
                                      <p:cBhvr>
                                        <p:cTn id="50" dur="500" fill="hold"/>
                                        <p:tgtEl>
                                          <p:spTgt spid="39"/>
                                        </p:tgtEl>
                                        <p:attrNameLst>
                                          <p:attrName>ppt_h</p:attrName>
                                        </p:attrNameLst>
                                      </p:cBhvr>
                                      <p:tavLst>
                                        <p:tav tm="0">
                                          <p:val>
                                            <p:fltVal val="0"/>
                                          </p:val>
                                        </p:tav>
                                        <p:tav tm="100000">
                                          <p:val>
                                            <p:strVal val="#ppt_h"/>
                                          </p:val>
                                        </p:tav>
                                      </p:tavLst>
                                    </p:anim>
                                    <p:anim calcmode="lin" valueType="num">
                                      <p:cBhvr>
                                        <p:cTn id="51" dur="500" fill="hold"/>
                                        <p:tgtEl>
                                          <p:spTgt spid="39"/>
                                        </p:tgtEl>
                                        <p:attrNameLst>
                                          <p:attrName>style.rotation</p:attrName>
                                        </p:attrNameLst>
                                      </p:cBhvr>
                                      <p:tavLst>
                                        <p:tav tm="0">
                                          <p:val>
                                            <p:fltVal val="360"/>
                                          </p:val>
                                        </p:tav>
                                        <p:tav tm="100000">
                                          <p:val>
                                            <p:fltVal val="0"/>
                                          </p:val>
                                        </p:tav>
                                      </p:tavLst>
                                    </p:anim>
                                    <p:animEffect transition="in" filter="fade">
                                      <p:cBhvr>
                                        <p:cTn id="52" dur="500"/>
                                        <p:tgtEl>
                                          <p:spTgt spid="39"/>
                                        </p:tgtEl>
                                      </p:cBhvr>
                                    </p:animEffect>
                                  </p:childTnLst>
                                </p:cTn>
                              </p:par>
                              <p:par>
                                <p:cTn id="53" presetID="49" presetClass="entr" presetSubtype="0" decel="100000" fill="hold" nodeType="withEffect">
                                  <p:stCondLst>
                                    <p:cond delay="1100"/>
                                  </p:stCondLst>
                                  <p:childTnLst>
                                    <p:set>
                                      <p:cBhvr>
                                        <p:cTn id="54" dur="1" fill="hold">
                                          <p:stCondLst>
                                            <p:cond delay="0"/>
                                          </p:stCondLst>
                                        </p:cTn>
                                        <p:tgtEl>
                                          <p:spTgt spid="41"/>
                                        </p:tgtEl>
                                        <p:attrNameLst>
                                          <p:attrName>style.visibility</p:attrName>
                                        </p:attrNameLst>
                                      </p:cBhvr>
                                      <p:to>
                                        <p:strVal val="visible"/>
                                      </p:to>
                                    </p:set>
                                    <p:anim calcmode="lin" valueType="num">
                                      <p:cBhvr>
                                        <p:cTn id="55" dur="500" fill="hold"/>
                                        <p:tgtEl>
                                          <p:spTgt spid="41"/>
                                        </p:tgtEl>
                                        <p:attrNameLst>
                                          <p:attrName>ppt_w</p:attrName>
                                        </p:attrNameLst>
                                      </p:cBhvr>
                                      <p:tavLst>
                                        <p:tav tm="0">
                                          <p:val>
                                            <p:fltVal val="0"/>
                                          </p:val>
                                        </p:tav>
                                        <p:tav tm="100000">
                                          <p:val>
                                            <p:strVal val="#ppt_w"/>
                                          </p:val>
                                        </p:tav>
                                      </p:tavLst>
                                    </p:anim>
                                    <p:anim calcmode="lin" valueType="num">
                                      <p:cBhvr>
                                        <p:cTn id="56" dur="500" fill="hold"/>
                                        <p:tgtEl>
                                          <p:spTgt spid="41"/>
                                        </p:tgtEl>
                                        <p:attrNameLst>
                                          <p:attrName>ppt_h</p:attrName>
                                        </p:attrNameLst>
                                      </p:cBhvr>
                                      <p:tavLst>
                                        <p:tav tm="0">
                                          <p:val>
                                            <p:fltVal val="0"/>
                                          </p:val>
                                        </p:tav>
                                        <p:tav tm="100000">
                                          <p:val>
                                            <p:strVal val="#ppt_h"/>
                                          </p:val>
                                        </p:tav>
                                      </p:tavLst>
                                    </p:anim>
                                    <p:anim calcmode="lin" valueType="num">
                                      <p:cBhvr>
                                        <p:cTn id="57" dur="500" fill="hold"/>
                                        <p:tgtEl>
                                          <p:spTgt spid="41"/>
                                        </p:tgtEl>
                                        <p:attrNameLst>
                                          <p:attrName>style.rotation</p:attrName>
                                        </p:attrNameLst>
                                      </p:cBhvr>
                                      <p:tavLst>
                                        <p:tav tm="0">
                                          <p:val>
                                            <p:fltVal val="360"/>
                                          </p:val>
                                        </p:tav>
                                        <p:tav tm="100000">
                                          <p:val>
                                            <p:fltVal val="0"/>
                                          </p:val>
                                        </p:tav>
                                      </p:tavLst>
                                    </p:anim>
                                    <p:animEffect transition="in" filter="fade">
                                      <p:cBhvr>
                                        <p:cTn id="58" dur="500"/>
                                        <p:tgtEl>
                                          <p:spTgt spid="41"/>
                                        </p:tgtEl>
                                      </p:cBhvr>
                                    </p:animEffect>
                                  </p:childTnLst>
                                </p:cTn>
                              </p:par>
                              <p:par>
                                <p:cTn id="59" presetID="49" presetClass="entr" presetSubtype="0" decel="100000" fill="hold" nodeType="withEffect">
                                  <p:stCondLst>
                                    <p:cond delay="1200"/>
                                  </p:stCondLst>
                                  <p:childTnLst>
                                    <p:set>
                                      <p:cBhvr>
                                        <p:cTn id="60" dur="1" fill="hold">
                                          <p:stCondLst>
                                            <p:cond delay="0"/>
                                          </p:stCondLst>
                                        </p:cTn>
                                        <p:tgtEl>
                                          <p:spTgt spid="43"/>
                                        </p:tgtEl>
                                        <p:attrNameLst>
                                          <p:attrName>style.visibility</p:attrName>
                                        </p:attrNameLst>
                                      </p:cBhvr>
                                      <p:to>
                                        <p:strVal val="visible"/>
                                      </p:to>
                                    </p:set>
                                    <p:anim calcmode="lin" valueType="num">
                                      <p:cBhvr>
                                        <p:cTn id="61" dur="500" fill="hold"/>
                                        <p:tgtEl>
                                          <p:spTgt spid="43"/>
                                        </p:tgtEl>
                                        <p:attrNameLst>
                                          <p:attrName>ppt_w</p:attrName>
                                        </p:attrNameLst>
                                      </p:cBhvr>
                                      <p:tavLst>
                                        <p:tav tm="0">
                                          <p:val>
                                            <p:fltVal val="0"/>
                                          </p:val>
                                        </p:tav>
                                        <p:tav tm="100000">
                                          <p:val>
                                            <p:strVal val="#ppt_w"/>
                                          </p:val>
                                        </p:tav>
                                      </p:tavLst>
                                    </p:anim>
                                    <p:anim calcmode="lin" valueType="num">
                                      <p:cBhvr>
                                        <p:cTn id="62" dur="500" fill="hold"/>
                                        <p:tgtEl>
                                          <p:spTgt spid="43"/>
                                        </p:tgtEl>
                                        <p:attrNameLst>
                                          <p:attrName>ppt_h</p:attrName>
                                        </p:attrNameLst>
                                      </p:cBhvr>
                                      <p:tavLst>
                                        <p:tav tm="0">
                                          <p:val>
                                            <p:fltVal val="0"/>
                                          </p:val>
                                        </p:tav>
                                        <p:tav tm="100000">
                                          <p:val>
                                            <p:strVal val="#ppt_h"/>
                                          </p:val>
                                        </p:tav>
                                      </p:tavLst>
                                    </p:anim>
                                    <p:anim calcmode="lin" valueType="num">
                                      <p:cBhvr>
                                        <p:cTn id="63" dur="500" fill="hold"/>
                                        <p:tgtEl>
                                          <p:spTgt spid="43"/>
                                        </p:tgtEl>
                                        <p:attrNameLst>
                                          <p:attrName>style.rotation</p:attrName>
                                        </p:attrNameLst>
                                      </p:cBhvr>
                                      <p:tavLst>
                                        <p:tav tm="0">
                                          <p:val>
                                            <p:fltVal val="360"/>
                                          </p:val>
                                        </p:tav>
                                        <p:tav tm="100000">
                                          <p:val>
                                            <p:fltVal val="0"/>
                                          </p:val>
                                        </p:tav>
                                      </p:tavLst>
                                    </p:anim>
                                    <p:animEffect transition="in" filter="fade">
                                      <p:cBhvr>
                                        <p:cTn id="64" dur="500"/>
                                        <p:tgtEl>
                                          <p:spTgt spid="43"/>
                                        </p:tgtEl>
                                      </p:cBhvr>
                                    </p:animEffect>
                                  </p:childTnLst>
                                </p:cTn>
                              </p:par>
                              <p:par>
                                <p:cTn id="65" presetID="49" presetClass="entr" presetSubtype="0" decel="100000" fill="hold" nodeType="withEffect">
                                  <p:stCondLst>
                                    <p:cond delay="1300"/>
                                  </p:stCondLst>
                                  <p:childTnLst>
                                    <p:set>
                                      <p:cBhvr>
                                        <p:cTn id="66" dur="1" fill="hold">
                                          <p:stCondLst>
                                            <p:cond delay="0"/>
                                          </p:stCondLst>
                                        </p:cTn>
                                        <p:tgtEl>
                                          <p:spTgt spid="46"/>
                                        </p:tgtEl>
                                        <p:attrNameLst>
                                          <p:attrName>style.visibility</p:attrName>
                                        </p:attrNameLst>
                                      </p:cBhvr>
                                      <p:to>
                                        <p:strVal val="visible"/>
                                      </p:to>
                                    </p:set>
                                    <p:anim calcmode="lin" valueType="num">
                                      <p:cBhvr>
                                        <p:cTn id="67" dur="500" fill="hold"/>
                                        <p:tgtEl>
                                          <p:spTgt spid="46"/>
                                        </p:tgtEl>
                                        <p:attrNameLst>
                                          <p:attrName>ppt_w</p:attrName>
                                        </p:attrNameLst>
                                      </p:cBhvr>
                                      <p:tavLst>
                                        <p:tav tm="0">
                                          <p:val>
                                            <p:fltVal val="0"/>
                                          </p:val>
                                        </p:tav>
                                        <p:tav tm="100000">
                                          <p:val>
                                            <p:strVal val="#ppt_w"/>
                                          </p:val>
                                        </p:tav>
                                      </p:tavLst>
                                    </p:anim>
                                    <p:anim calcmode="lin" valueType="num">
                                      <p:cBhvr>
                                        <p:cTn id="68" dur="500" fill="hold"/>
                                        <p:tgtEl>
                                          <p:spTgt spid="46"/>
                                        </p:tgtEl>
                                        <p:attrNameLst>
                                          <p:attrName>ppt_h</p:attrName>
                                        </p:attrNameLst>
                                      </p:cBhvr>
                                      <p:tavLst>
                                        <p:tav tm="0">
                                          <p:val>
                                            <p:fltVal val="0"/>
                                          </p:val>
                                        </p:tav>
                                        <p:tav tm="100000">
                                          <p:val>
                                            <p:strVal val="#ppt_h"/>
                                          </p:val>
                                        </p:tav>
                                      </p:tavLst>
                                    </p:anim>
                                    <p:anim calcmode="lin" valueType="num">
                                      <p:cBhvr>
                                        <p:cTn id="69" dur="500" fill="hold"/>
                                        <p:tgtEl>
                                          <p:spTgt spid="46"/>
                                        </p:tgtEl>
                                        <p:attrNameLst>
                                          <p:attrName>style.rotation</p:attrName>
                                        </p:attrNameLst>
                                      </p:cBhvr>
                                      <p:tavLst>
                                        <p:tav tm="0">
                                          <p:val>
                                            <p:fltVal val="360"/>
                                          </p:val>
                                        </p:tav>
                                        <p:tav tm="100000">
                                          <p:val>
                                            <p:fltVal val="0"/>
                                          </p:val>
                                        </p:tav>
                                      </p:tavLst>
                                    </p:anim>
                                    <p:animEffect transition="in" filter="fade">
                                      <p:cBhvr>
                                        <p:cTn id="70" dur="500"/>
                                        <p:tgtEl>
                                          <p:spTgt spid="46"/>
                                        </p:tgtEl>
                                      </p:cBhvr>
                                    </p:animEffect>
                                  </p:childTnLst>
                                </p:cTn>
                              </p:par>
                              <p:par>
                                <p:cTn id="71" presetID="49" presetClass="entr" presetSubtype="0" decel="100000" fill="hold" nodeType="withEffect">
                                  <p:stCondLst>
                                    <p:cond delay="1400"/>
                                  </p:stCondLst>
                                  <p:childTnLst>
                                    <p:set>
                                      <p:cBhvr>
                                        <p:cTn id="72" dur="1" fill="hold">
                                          <p:stCondLst>
                                            <p:cond delay="0"/>
                                          </p:stCondLst>
                                        </p:cTn>
                                        <p:tgtEl>
                                          <p:spTgt spid="48"/>
                                        </p:tgtEl>
                                        <p:attrNameLst>
                                          <p:attrName>style.visibility</p:attrName>
                                        </p:attrNameLst>
                                      </p:cBhvr>
                                      <p:to>
                                        <p:strVal val="visible"/>
                                      </p:to>
                                    </p:set>
                                    <p:anim calcmode="lin" valueType="num">
                                      <p:cBhvr>
                                        <p:cTn id="73" dur="500" fill="hold"/>
                                        <p:tgtEl>
                                          <p:spTgt spid="48"/>
                                        </p:tgtEl>
                                        <p:attrNameLst>
                                          <p:attrName>ppt_w</p:attrName>
                                        </p:attrNameLst>
                                      </p:cBhvr>
                                      <p:tavLst>
                                        <p:tav tm="0">
                                          <p:val>
                                            <p:fltVal val="0"/>
                                          </p:val>
                                        </p:tav>
                                        <p:tav tm="100000">
                                          <p:val>
                                            <p:strVal val="#ppt_w"/>
                                          </p:val>
                                        </p:tav>
                                      </p:tavLst>
                                    </p:anim>
                                    <p:anim calcmode="lin" valueType="num">
                                      <p:cBhvr>
                                        <p:cTn id="74" dur="500" fill="hold"/>
                                        <p:tgtEl>
                                          <p:spTgt spid="48"/>
                                        </p:tgtEl>
                                        <p:attrNameLst>
                                          <p:attrName>ppt_h</p:attrName>
                                        </p:attrNameLst>
                                      </p:cBhvr>
                                      <p:tavLst>
                                        <p:tav tm="0">
                                          <p:val>
                                            <p:fltVal val="0"/>
                                          </p:val>
                                        </p:tav>
                                        <p:tav tm="100000">
                                          <p:val>
                                            <p:strVal val="#ppt_h"/>
                                          </p:val>
                                        </p:tav>
                                      </p:tavLst>
                                    </p:anim>
                                    <p:anim calcmode="lin" valueType="num">
                                      <p:cBhvr>
                                        <p:cTn id="75" dur="500" fill="hold"/>
                                        <p:tgtEl>
                                          <p:spTgt spid="48"/>
                                        </p:tgtEl>
                                        <p:attrNameLst>
                                          <p:attrName>style.rotation</p:attrName>
                                        </p:attrNameLst>
                                      </p:cBhvr>
                                      <p:tavLst>
                                        <p:tav tm="0">
                                          <p:val>
                                            <p:fltVal val="360"/>
                                          </p:val>
                                        </p:tav>
                                        <p:tav tm="100000">
                                          <p:val>
                                            <p:fltVal val="0"/>
                                          </p:val>
                                        </p:tav>
                                      </p:tavLst>
                                    </p:anim>
                                    <p:animEffect transition="in" filter="fade">
                                      <p:cBhvr>
                                        <p:cTn id="76" dur="500"/>
                                        <p:tgtEl>
                                          <p:spTgt spid="48"/>
                                        </p:tgtEl>
                                      </p:cBhvr>
                                    </p:animEffect>
                                  </p:childTnLst>
                                </p:cTn>
                              </p:par>
                              <p:par>
                                <p:cTn id="77" presetID="10" presetClass="entr" presetSubtype="0" fill="hold" nodeType="withEffect">
                                  <p:stCondLst>
                                    <p:cond delay="150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par>
                                <p:cTn id="80" presetID="10" presetClass="entr" presetSubtype="0" fill="hold" nodeType="withEffect">
                                  <p:stCondLst>
                                    <p:cond delay="1600"/>
                                  </p:stCondLst>
                                  <p:childTnLst>
                                    <p:set>
                                      <p:cBhvr>
                                        <p:cTn id="81" dur="1" fill="hold">
                                          <p:stCondLst>
                                            <p:cond delay="0"/>
                                          </p:stCondLst>
                                        </p:cTn>
                                        <p:tgtEl>
                                          <p:spTgt spid="52"/>
                                        </p:tgtEl>
                                        <p:attrNameLst>
                                          <p:attrName>style.visibility</p:attrName>
                                        </p:attrNameLst>
                                      </p:cBhvr>
                                      <p:to>
                                        <p:strVal val="visible"/>
                                      </p:to>
                                    </p:set>
                                    <p:animEffect transition="in" filter="fade">
                                      <p:cBhvr>
                                        <p:cTn id="82" dur="500"/>
                                        <p:tgtEl>
                                          <p:spTgt spid="52"/>
                                        </p:tgtEl>
                                      </p:cBhvr>
                                    </p:animEffect>
                                  </p:childTnLst>
                                </p:cTn>
                              </p:par>
                              <p:par>
                                <p:cTn id="83" presetID="10" presetClass="entr" presetSubtype="0" fill="hold" nodeType="withEffect">
                                  <p:stCondLst>
                                    <p:cond delay="17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500"/>
                                        <p:tgtEl>
                                          <p:spTgt spid="55"/>
                                        </p:tgtEl>
                                      </p:cBhvr>
                                    </p:animEffect>
                                  </p:childTnLst>
                                </p:cTn>
                              </p:par>
                              <p:par>
                                <p:cTn id="86" presetID="10" presetClass="entr" presetSubtype="0" fill="hold" nodeType="withEffect">
                                  <p:stCondLst>
                                    <p:cond delay="1800"/>
                                  </p:stCondLst>
                                  <p:childTnLst>
                                    <p:set>
                                      <p:cBhvr>
                                        <p:cTn id="87" dur="1" fill="hold">
                                          <p:stCondLst>
                                            <p:cond delay="0"/>
                                          </p:stCondLst>
                                        </p:cTn>
                                        <p:tgtEl>
                                          <p:spTgt spid="58"/>
                                        </p:tgtEl>
                                        <p:attrNameLst>
                                          <p:attrName>style.visibility</p:attrName>
                                        </p:attrNameLst>
                                      </p:cBhvr>
                                      <p:to>
                                        <p:strVal val="visible"/>
                                      </p:to>
                                    </p:set>
                                    <p:animEffect transition="in" filter="fade">
                                      <p:cBhvr>
                                        <p:cTn id="88" dur="500"/>
                                        <p:tgtEl>
                                          <p:spTgt spid="58"/>
                                        </p:tgtEl>
                                      </p:cBhvr>
                                    </p:animEffect>
                                  </p:childTnLst>
                                </p:cTn>
                              </p:par>
                              <p:par>
                                <p:cTn id="89" presetID="10" presetClass="entr" presetSubtype="0" fill="hold" nodeType="withEffect">
                                  <p:stCondLst>
                                    <p:cond delay="1900"/>
                                  </p:stCondLst>
                                  <p:childTnLst>
                                    <p:set>
                                      <p:cBhvr>
                                        <p:cTn id="90" dur="1" fill="hold">
                                          <p:stCondLst>
                                            <p:cond delay="0"/>
                                          </p:stCondLst>
                                        </p:cTn>
                                        <p:tgtEl>
                                          <p:spTgt spid="61"/>
                                        </p:tgtEl>
                                        <p:attrNameLst>
                                          <p:attrName>style.visibility</p:attrName>
                                        </p:attrNameLst>
                                      </p:cBhvr>
                                      <p:to>
                                        <p:strVal val="visible"/>
                                      </p:to>
                                    </p:set>
                                    <p:animEffect transition="in" filter="fade">
                                      <p:cBhvr>
                                        <p:cTn id="91" dur="500"/>
                                        <p:tgtEl>
                                          <p:spTgt spid="6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4"/>
                                        </p:tgtEl>
                                        <p:attrNameLst>
                                          <p:attrName>style.visibility</p:attrName>
                                        </p:attrNameLst>
                                      </p:cBhvr>
                                      <p:to>
                                        <p:strVal val="visible"/>
                                      </p:to>
                                    </p:set>
                                    <p:animEffect transition="in" filter="fade">
                                      <p:cBhvr>
                                        <p:cTn id="94" dur="500"/>
                                        <p:tgtEl>
                                          <p:spTgt spid="64"/>
                                        </p:tgtEl>
                                      </p:cBhvr>
                                    </p:animEffect>
                                  </p:childTnLst>
                                </p:cTn>
                              </p:par>
                              <p:par>
                                <p:cTn id="95" presetID="10" presetClass="entr" presetSubtype="0" fill="hold" nodeType="withEffect">
                                  <p:stCondLst>
                                    <p:cond delay="2100"/>
                                  </p:stCondLst>
                                  <p:childTnLst>
                                    <p:set>
                                      <p:cBhvr>
                                        <p:cTn id="96" dur="1" fill="hold">
                                          <p:stCondLst>
                                            <p:cond delay="0"/>
                                          </p:stCondLst>
                                        </p:cTn>
                                        <p:tgtEl>
                                          <p:spTgt spid="67"/>
                                        </p:tgtEl>
                                        <p:attrNameLst>
                                          <p:attrName>style.visibility</p:attrName>
                                        </p:attrNameLst>
                                      </p:cBhvr>
                                      <p:to>
                                        <p:strVal val="visible"/>
                                      </p:to>
                                    </p:set>
                                    <p:animEffect transition="in" filter="fade">
                                      <p:cBhvr>
                                        <p:cTn id="97" dur="500"/>
                                        <p:tgtEl>
                                          <p:spTgt spid="67"/>
                                        </p:tgtEl>
                                      </p:cBhvr>
                                    </p:animEffect>
                                  </p:childTnLst>
                                </p:cTn>
                              </p:par>
                              <p:par>
                                <p:cTn id="98" presetID="10" presetClass="entr" presetSubtype="0" fill="hold" nodeType="withEffect">
                                  <p:stCondLst>
                                    <p:cond delay="220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nodeType="withEffect">
                                  <p:stCondLst>
                                    <p:cond delay="2300"/>
                                  </p:stCondLst>
                                  <p:childTnLst>
                                    <p:set>
                                      <p:cBhvr>
                                        <p:cTn id="102" dur="1" fill="hold">
                                          <p:stCondLst>
                                            <p:cond delay="0"/>
                                          </p:stCondLst>
                                        </p:cTn>
                                        <p:tgtEl>
                                          <p:spTgt spid="73"/>
                                        </p:tgtEl>
                                        <p:attrNameLst>
                                          <p:attrName>style.visibility</p:attrName>
                                        </p:attrNameLst>
                                      </p:cBhvr>
                                      <p:to>
                                        <p:strVal val="visible"/>
                                      </p:to>
                                    </p:set>
                                    <p:animEffect transition="in" filter="fade">
                                      <p:cBhvr>
                                        <p:cTn id="103"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1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07F5601C-491A-41B2-8756-B9170514AF1C}"/>
              </a:ext>
            </a:extLst>
          </p:cNvPr>
          <p:cNvGrpSpPr/>
          <p:nvPr/>
        </p:nvGrpSpPr>
        <p:grpSpPr>
          <a:xfrm>
            <a:off x="11942200" y="5803939"/>
            <a:ext cx="1487728" cy="1547856"/>
            <a:chOff x="9877419" y="6327776"/>
            <a:chExt cx="746132" cy="776288"/>
          </a:xfrm>
          <a:solidFill>
            <a:schemeClr val="tx2"/>
          </a:solidFill>
        </p:grpSpPr>
        <p:sp>
          <p:nvSpPr>
            <p:cNvPr id="6" name="Freeform 5">
              <a:extLst>
                <a:ext uri="{FF2B5EF4-FFF2-40B4-BE49-F238E27FC236}">
                  <a16:creationId xmlns:a16="http://schemas.microsoft.com/office/drawing/2014/main" id="{BED930BC-D5A8-4F6A-B1B5-32CFA0F7C195}"/>
                </a:ext>
              </a:extLst>
            </p:cNvPr>
            <p:cNvSpPr>
              <a:spLocks/>
            </p:cNvSpPr>
            <p:nvPr/>
          </p:nvSpPr>
          <p:spPr bwMode="auto">
            <a:xfrm>
              <a:off x="9877419" y="6327776"/>
              <a:ext cx="706437" cy="327025"/>
            </a:xfrm>
            <a:custGeom>
              <a:avLst/>
              <a:gdLst>
                <a:gd name="T0" fmla="*/ 0 w 445"/>
                <a:gd name="T1" fmla="*/ 98 h 206"/>
                <a:gd name="T2" fmla="*/ 269 w 445"/>
                <a:gd name="T3" fmla="*/ 0 h 206"/>
                <a:gd name="T4" fmla="*/ 445 w 445"/>
                <a:gd name="T5" fmla="*/ 102 h 206"/>
                <a:gd name="T6" fmla="*/ 177 w 445"/>
                <a:gd name="T7" fmla="*/ 206 h 206"/>
                <a:gd name="T8" fmla="*/ 0 w 445"/>
                <a:gd name="T9" fmla="*/ 98 h 206"/>
              </a:gdLst>
              <a:ahLst/>
              <a:cxnLst>
                <a:cxn ang="0">
                  <a:pos x="T0" y="T1"/>
                </a:cxn>
                <a:cxn ang="0">
                  <a:pos x="T2" y="T3"/>
                </a:cxn>
                <a:cxn ang="0">
                  <a:pos x="T4" y="T5"/>
                </a:cxn>
                <a:cxn ang="0">
                  <a:pos x="T6" y="T7"/>
                </a:cxn>
                <a:cxn ang="0">
                  <a:pos x="T8" y="T9"/>
                </a:cxn>
              </a:cxnLst>
              <a:rect l="0" t="0" r="r" b="b"/>
              <a:pathLst>
                <a:path w="445" h="206">
                  <a:moveTo>
                    <a:pt x="0" y="98"/>
                  </a:moveTo>
                  <a:lnTo>
                    <a:pt x="269" y="0"/>
                  </a:lnTo>
                  <a:lnTo>
                    <a:pt x="445" y="102"/>
                  </a:lnTo>
                  <a:lnTo>
                    <a:pt x="177" y="206"/>
                  </a:lnTo>
                  <a:lnTo>
                    <a:pt x="0" y="98"/>
                  </a:lnTo>
                  <a:close/>
                </a:path>
              </a:pathLst>
            </a:custGeom>
            <a:solidFill>
              <a:schemeClr val="tx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1FD12C69-F948-4DFE-A615-78C0DC438B7D}"/>
                </a:ext>
              </a:extLst>
            </p:cNvPr>
            <p:cNvSpPr>
              <a:spLocks/>
            </p:cNvSpPr>
            <p:nvPr/>
          </p:nvSpPr>
          <p:spPr bwMode="auto">
            <a:xfrm>
              <a:off x="9877422" y="6483349"/>
              <a:ext cx="331788" cy="620713"/>
            </a:xfrm>
            <a:custGeom>
              <a:avLst/>
              <a:gdLst>
                <a:gd name="T0" fmla="*/ 0 w 209"/>
                <a:gd name="T1" fmla="*/ 0 h 391"/>
                <a:gd name="T2" fmla="*/ 38 w 209"/>
                <a:gd name="T3" fmla="*/ 273 h 391"/>
                <a:gd name="T4" fmla="*/ 209 w 209"/>
                <a:gd name="T5" fmla="*/ 391 h 391"/>
                <a:gd name="T6" fmla="*/ 177 w 209"/>
                <a:gd name="T7" fmla="*/ 108 h 391"/>
                <a:gd name="T8" fmla="*/ 0 w 209"/>
                <a:gd name="T9" fmla="*/ 0 h 391"/>
              </a:gdLst>
              <a:ahLst/>
              <a:cxnLst>
                <a:cxn ang="0">
                  <a:pos x="T0" y="T1"/>
                </a:cxn>
                <a:cxn ang="0">
                  <a:pos x="T2" y="T3"/>
                </a:cxn>
                <a:cxn ang="0">
                  <a:pos x="T4" y="T5"/>
                </a:cxn>
                <a:cxn ang="0">
                  <a:pos x="T6" y="T7"/>
                </a:cxn>
                <a:cxn ang="0">
                  <a:pos x="T8" y="T9"/>
                </a:cxn>
              </a:cxnLst>
              <a:rect l="0" t="0" r="r" b="b"/>
              <a:pathLst>
                <a:path w="209" h="391">
                  <a:moveTo>
                    <a:pt x="0" y="0"/>
                  </a:moveTo>
                  <a:lnTo>
                    <a:pt x="38" y="273"/>
                  </a:lnTo>
                  <a:lnTo>
                    <a:pt x="209" y="391"/>
                  </a:lnTo>
                  <a:lnTo>
                    <a:pt x="177" y="10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9AA4A8A2-CFCA-48FF-AFD4-21A5A6141B98}"/>
                </a:ext>
              </a:extLst>
            </p:cNvPr>
            <p:cNvSpPr>
              <a:spLocks/>
            </p:cNvSpPr>
            <p:nvPr/>
          </p:nvSpPr>
          <p:spPr bwMode="auto">
            <a:xfrm>
              <a:off x="10158413" y="6489701"/>
              <a:ext cx="465138" cy="614363"/>
            </a:xfrm>
            <a:custGeom>
              <a:avLst/>
              <a:gdLst>
                <a:gd name="T0" fmla="*/ 0 w 293"/>
                <a:gd name="T1" fmla="*/ 104 h 387"/>
                <a:gd name="T2" fmla="*/ 268 w 293"/>
                <a:gd name="T3" fmla="*/ 0 h 387"/>
                <a:gd name="T4" fmla="*/ 293 w 293"/>
                <a:gd name="T5" fmla="*/ 273 h 387"/>
                <a:gd name="T6" fmla="*/ 32 w 293"/>
                <a:gd name="T7" fmla="*/ 387 h 387"/>
                <a:gd name="T8" fmla="*/ 0 w 293"/>
                <a:gd name="T9" fmla="*/ 104 h 387"/>
              </a:gdLst>
              <a:ahLst/>
              <a:cxnLst>
                <a:cxn ang="0">
                  <a:pos x="T0" y="T1"/>
                </a:cxn>
                <a:cxn ang="0">
                  <a:pos x="T2" y="T3"/>
                </a:cxn>
                <a:cxn ang="0">
                  <a:pos x="T4" y="T5"/>
                </a:cxn>
                <a:cxn ang="0">
                  <a:pos x="T6" y="T7"/>
                </a:cxn>
                <a:cxn ang="0">
                  <a:pos x="T8" y="T9"/>
                </a:cxn>
              </a:cxnLst>
              <a:rect l="0" t="0" r="r" b="b"/>
              <a:pathLst>
                <a:path w="293" h="387">
                  <a:moveTo>
                    <a:pt x="0" y="104"/>
                  </a:moveTo>
                  <a:lnTo>
                    <a:pt x="268" y="0"/>
                  </a:lnTo>
                  <a:lnTo>
                    <a:pt x="293" y="273"/>
                  </a:lnTo>
                  <a:lnTo>
                    <a:pt x="32" y="387"/>
                  </a:lnTo>
                  <a:lnTo>
                    <a:pt x="0" y="104"/>
                  </a:lnTo>
                  <a:close/>
                </a:path>
              </a:pathLst>
            </a:custGeom>
            <a:solidFill>
              <a:schemeClr val="tx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92F2E715-6796-400A-8853-A120FA6D3975}"/>
              </a:ext>
            </a:extLst>
          </p:cNvPr>
          <p:cNvGrpSpPr/>
          <p:nvPr/>
        </p:nvGrpSpPr>
        <p:grpSpPr>
          <a:xfrm>
            <a:off x="12689222" y="5363955"/>
            <a:ext cx="1687131" cy="2624074"/>
            <a:chOff x="10252076" y="6107113"/>
            <a:chExt cx="846138" cy="1316038"/>
          </a:xfrm>
          <a:solidFill>
            <a:schemeClr val="bg2"/>
          </a:solidFill>
        </p:grpSpPr>
        <p:sp>
          <p:nvSpPr>
            <p:cNvPr id="9" name="Freeform 8">
              <a:extLst>
                <a:ext uri="{FF2B5EF4-FFF2-40B4-BE49-F238E27FC236}">
                  <a16:creationId xmlns:a16="http://schemas.microsoft.com/office/drawing/2014/main" id="{EBD47EBF-FB79-464A-8C0F-19B2C3C2EAF7}"/>
                </a:ext>
              </a:extLst>
            </p:cNvPr>
            <p:cNvSpPr>
              <a:spLocks/>
            </p:cNvSpPr>
            <p:nvPr/>
          </p:nvSpPr>
          <p:spPr bwMode="auto">
            <a:xfrm>
              <a:off x="10252076" y="6107113"/>
              <a:ext cx="774700" cy="347663"/>
            </a:xfrm>
            <a:custGeom>
              <a:avLst/>
              <a:gdLst>
                <a:gd name="T0" fmla="*/ 0 w 488"/>
                <a:gd name="T1" fmla="*/ 101 h 219"/>
                <a:gd name="T2" fmla="*/ 293 w 488"/>
                <a:gd name="T3" fmla="*/ 0 h 219"/>
                <a:gd name="T4" fmla="*/ 488 w 488"/>
                <a:gd name="T5" fmla="*/ 101 h 219"/>
                <a:gd name="T6" fmla="*/ 208 w 488"/>
                <a:gd name="T7" fmla="*/ 219 h 219"/>
                <a:gd name="T8" fmla="*/ 0 w 488"/>
                <a:gd name="T9" fmla="*/ 101 h 219"/>
              </a:gdLst>
              <a:ahLst/>
              <a:cxnLst>
                <a:cxn ang="0">
                  <a:pos x="T0" y="T1"/>
                </a:cxn>
                <a:cxn ang="0">
                  <a:pos x="T2" y="T3"/>
                </a:cxn>
                <a:cxn ang="0">
                  <a:pos x="T4" y="T5"/>
                </a:cxn>
                <a:cxn ang="0">
                  <a:pos x="T6" y="T7"/>
                </a:cxn>
                <a:cxn ang="0">
                  <a:pos x="T8" y="T9"/>
                </a:cxn>
              </a:cxnLst>
              <a:rect l="0" t="0" r="r" b="b"/>
              <a:pathLst>
                <a:path w="488" h="219">
                  <a:moveTo>
                    <a:pt x="0" y="101"/>
                  </a:moveTo>
                  <a:lnTo>
                    <a:pt x="293" y="0"/>
                  </a:lnTo>
                  <a:lnTo>
                    <a:pt x="488" y="101"/>
                  </a:lnTo>
                  <a:lnTo>
                    <a:pt x="208" y="219"/>
                  </a:lnTo>
                  <a:lnTo>
                    <a:pt x="0" y="101"/>
                  </a:lnTo>
                  <a:close/>
                </a:path>
              </a:pathLst>
            </a:custGeom>
            <a:solidFill>
              <a:schemeClr val="bg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DF97AEC-C1E9-42DE-A02B-730733B0305B}"/>
                </a:ext>
              </a:extLst>
            </p:cNvPr>
            <p:cNvSpPr>
              <a:spLocks/>
            </p:cNvSpPr>
            <p:nvPr/>
          </p:nvSpPr>
          <p:spPr bwMode="auto">
            <a:xfrm>
              <a:off x="10582276" y="6267451"/>
              <a:ext cx="515938" cy="1155700"/>
            </a:xfrm>
            <a:custGeom>
              <a:avLst/>
              <a:gdLst>
                <a:gd name="T0" fmla="*/ 0 w 325"/>
                <a:gd name="T1" fmla="*/ 118 h 728"/>
                <a:gd name="T2" fmla="*/ 53 w 325"/>
                <a:gd name="T3" fmla="*/ 728 h 728"/>
                <a:gd name="T4" fmla="*/ 325 w 325"/>
                <a:gd name="T5" fmla="*/ 600 h 728"/>
                <a:gd name="T6" fmla="*/ 280 w 325"/>
                <a:gd name="T7" fmla="*/ 0 h 728"/>
                <a:gd name="T8" fmla="*/ 0 w 325"/>
                <a:gd name="T9" fmla="*/ 118 h 728"/>
              </a:gdLst>
              <a:ahLst/>
              <a:cxnLst>
                <a:cxn ang="0">
                  <a:pos x="T0" y="T1"/>
                </a:cxn>
                <a:cxn ang="0">
                  <a:pos x="T2" y="T3"/>
                </a:cxn>
                <a:cxn ang="0">
                  <a:pos x="T4" y="T5"/>
                </a:cxn>
                <a:cxn ang="0">
                  <a:pos x="T6" y="T7"/>
                </a:cxn>
                <a:cxn ang="0">
                  <a:pos x="T8" y="T9"/>
                </a:cxn>
              </a:cxnLst>
              <a:rect l="0" t="0" r="r" b="b"/>
              <a:pathLst>
                <a:path w="325" h="728">
                  <a:moveTo>
                    <a:pt x="0" y="118"/>
                  </a:moveTo>
                  <a:lnTo>
                    <a:pt x="53" y="728"/>
                  </a:lnTo>
                  <a:lnTo>
                    <a:pt x="325" y="600"/>
                  </a:lnTo>
                  <a:lnTo>
                    <a:pt x="280" y="0"/>
                  </a:lnTo>
                  <a:lnTo>
                    <a:pt x="0" y="118"/>
                  </a:lnTo>
                  <a:close/>
                </a:path>
              </a:pathLst>
            </a:custGeom>
            <a:solidFill>
              <a:schemeClr val="bg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0507DB9F-C766-4C91-A0F4-EC0C9A4EB843}"/>
                </a:ext>
              </a:extLst>
            </p:cNvPr>
            <p:cNvSpPr>
              <a:spLocks/>
            </p:cNvSpPr>
            <p:nvPr/>
          </p:nvSpPr>
          <p:spPr bwMode="auto">
            <a:xfrm>
              <a:off x="10252076" y="6267451"/>
              <a:ext cx="414338" cy="1155700"/>
            </a:xfrm>
            <a:custGeom>
              <a:avLst/>
              <a:gdLst>
                <a:gd name="T0" fmla="*/ 0 w 261"/>
                <a:gd name="T1" fmla="*/ 0 h 728"/>
                <a:gd name="T2" fmla="*/ 70 w 261"/>
                <a:gd name="T3" fmla="*/ 598 h 728"/>
                <a:gd name="T4" fmla="*/ 261 w 261"/>
                <a:gd name="T5" fmla="*/ 728 h 728"/>
                <a:gd name="T6" fmla="*/ 208 w 261"/>
                <a:gd name="T7" fmla="*/ 118 h 728"/>
                <a:gd name="T8" fmla="*/ 0 w 261"/>
                <a:gd name="T9" fmla="*/ 0 h 728"/>
              </a:gdLst>
              <a:ahLst/>
              <a:cxnLst>
                <a:cxn ang="0">
                  <a:pos x="T0" y="T1"/>
                </a:cxn>
                <a:cxn ang="0">
                  <a:pos x="T2" y="T3"/>
                </a:cxn>
                <a:cxn ang="0">
                  <a:pos x="T4" y="T5"/>
                </a:cxn>
                <a:cxn ang="0">
                  <a:pos x="T6" y="T7"/>
                </a:cxn>
                <a:cxn ang="0">
                  <a:pos x="T8" y="T9"/>
                </a:cxn>
              </a:cxnLst>
              <a:rect l="0" t="0" r="r" b="b"/>
              <a:pathLst>
                <a:path w="261" h="728">
                  <a:moveTo>
                    <a:pt x="0" y="0"/>
                  </a:moveTo>
                  <a:lnTo>
                    <a:pt x="70" y="598"/>
                  </a:lnTo>
                  <a:lnTo>
                    <a:pt x="261" y="728"/>
                  </a:lnTo>
                  <a:lnTo>
                    <a:pt x="208" y="11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9" name="Group 28">
            <a:extLst>
              <a:ext uri="{FF2B5EF4-FFF2-40B4-BE49-F238E27FC236}">
                <a16:creationId xmlns:a16="http://schemas.microsoft.com/office/drawing/2014/main" id="{4977235F-37F8-4366-9E26-4754A3BD33F6}"/>
              </a:ext>
            </a:extLst>
          </p:cNvPr>
          <p:cNvGrpSpPr/>
          <p:nvPr/>
        </p:nvGrpSpPr>
        <p:grpSpPr>
          <a:xfrm>
            <a:off x="13616668" y="4800523"/>
            <a:ext cx="1813745" cy="3902874"/>
            <a:chOff x="10717213" y="5824538"/>
            <a:chExt cx="909638" cy="1957388"/>
          </a:xfrm>
          <a:solidFill>
            <a:schemeClr val="accent6"/>
          </a:solidFill>
        </p:grpSpPr>
        <p:sp>
          <p:nvSpPr>
            <p:cNvPr id="12" name="Freeform 11">
              <a:extLst>
                <a:ext uri="{FF2B5EF4-FFF2-40B4-BE49-F238E27FC236}">
                  <a16:creationId xmlns:a16="http://schemas.microsoft.com/office/drawing/2014/main" id="{97D1FC07-F95F-4FFA-B56D-8E28F17101DB}"/>
                </a:ext>
              </a:extLst>
            </p:cNvPr>
            <p:cNvSpPr>
              <a:spLocks/>
            </p:cNvSpPr>
            <p:nvPr/>
          </p:nvSpPr>
          <p:spPr bwMode="auto">
            <a:xfrm>
              <a:off x="10717213" y="5824538"/>
              <a:ext cx="879475" cy="363538"/>
            </a:xfrm>
            <a:custGeom>
              <a:avLst/>
              <a:gdLst>
                <a:gd name="T0" fmla="*/ 0 w 554"/>
                <a:gd name="T1" fmla="*/ 108 h 229"/>
                <a:gd name="T2" fmla="*/ 302 w 554"/>
                <a:gd name="T3" fmla="*/ 0 h 229"/>
                <a:gd name="T4" fmla="*/ 554 w 554"/>
                <a:gd name="T5" fmla="*/ 108 h 229"/>
                <a:gd name="T6" fmla="*/ 249 w 554"/>
                <a:gd name="T7" fmla="*/ 229 h 229"/>
                <a:gd name="T8" fmla="*/ 0 w 554"/>
                <a:gd name="T9" fmla="*/ 108 h 229"/>
              </a:gdLst>
              <a:ahLst/>
              <a:cxnLst>
                <a:cxn ang="0">
                  <a:pos x="T0" y="T1"/>
                </a:cxn>
                <a:cxn ang="0">
                  <a:pos x="T2" y="T3"/>
                </a:cxn>
                <a:cxn ang="0">
                  <a:pos x="T4" y="T5"/>
                </a:cxn>
                <a:cxn ang="0">
                  <a:pos x="T6" y="T7"/>
                </a:cxn>
                <a:cxn ang="0">
                  <a:pos x="T8" y="T9"/>
                </a:cxn>
              </a:cxnLst>
              <a:rect l="0" t="0" r="r" b="b"/>
              <a:pathLst>
                <a:path w="554" h="229">
                  <a:moveTo>
                    <a:pt x="0" y="108"/>
                  </a:moveTo>
                  <a:lnTo>
                    <a:pt x="302" y="0"/>
                  </a:lnTo>
                  <a:lnTo>
                    <a:pt x="554" y="108"/>
                  </a:lnTo>
                  <a:lnTo>
                    <a:pt x="249" y="229"/>
                  </a:lnTo>
                  <a:lnTo>
                    <a:pt x="0" y="108"/>
                  </a:lnTo>
                  <a:close/>
                </a:path>
              </a:pathLst>
            </a:custGeom>
            <a:solidFill>
              <a:schemeClr val="accent6">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CEDD837C-A48A-407F-92C7-73BA8A10C7F7}"/>
                </a:ext>
              </a:extLst>
            </p:cNvPr>
            <p:cNvSpPr>
              <a:spLocks/>
            </p:cNvSpPr>
            <p:nvPr/>
          </p:nvSpPr>
          <p:spPr bwMode="auto">
            <a:xfrm>
              <a:off x="10717213" y="5995988"/>
              <a:ext cx="474663" cy="1785938"/>
            </a:xfrm>
            <a:custGeom>
              <a:avLst/>
              <a:gdLst>
                <a:gd name="T0" fmla="*/ 0 w 299"/>
                <a:gd name="T1" fmla="*/ 0 h 1125"/>
                <a:gd name="T2" fmla="*/ 249 w 299"/>
                <a:gd name="T3" fmla="*/ 121 h 1125"/>
                <a:gd name="T4" fmla="*/ 299 w 299"/>
                <a:gd name="T5" fmla="*/ 1125 h 1125"/>
                <a:gd name="T6" fmla="*/ 73 w 299"/>
                <a:gd name="T7" fmla="*/ 972 h 1125"/>
                <a:gd name="T8" fmla="*/ 0 w 299"/>
                <a:gd name="T9" fmla="*/ 0 h 1125"/>
              </a:gdLst>
              <a:ahLst/>
              <a:cxnLst>
                <a:cxn ang="0">
                  <a:pos x="T0" y="T1"/>
                </a:cxn>
                <a:cxn ang="0">
                  <a:pos x="T2" y="T3"/>
                </a:cxn>
                <a:cxn ang="0">
                  <a:pos x="T4" y="T5"/>
                </a:cxn>
                <a:cxn ang="0">
                  <a:pos x="T6" y="T7"/>
                </a:cxn>
                <a:cxn ang="0">
                  <a:pos x="T8" y="T9"/>
                </a:cxn>
              </a:cxnLst>
              <a:rect l="0" t="0" r="r" b="b"/>
              <a:pathLst>
                <a:path w="299" h="1125">
                  <a:moveTo>
                    <a:pt x="0" y="0"/>
                  </a:moveTo>
                  <a:lnTo>
                    <a:pt x="249" y="121"/>
                  </a:lnTo>
                  <a:lnTo>
                    <a:pt x="299" y="1125"/>
                  </a:lnTo>
                  <a:lnTo>
                    <a:pt x="73" y="972"/>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0398537F-524B-41F2-8F75-78F0EDE03842}"/>
                </a:ext>
              </a:extLst>
            </p:cNvPr>
            <p:cNvSpPr>
              <a:spLocks/>
            </p:cNvSpPr>
            <p:nvPr/>
          </p:nvSpPr>
          <p:spPr bwMode="auto">
            <a:xfrm>
              <a:off x="11112501" y="5995988"/>
              <a:ext cx="514350" cy="1785938"/>
            </a:xfrm>
            <a:custGeom>
              <a:avLst/>
              <a:gdLst>
                <a:gd name="T0" fmla="*/ 0 w 324"/>
                <a:gd name="T1" fmla="*/ 121 h 1125"/>
                <a:gd name="T2" fmla="*/ 50 w 324"/>
                <a:gd name="T3" fmla="*/ 1125 h 1125"/>
                <a:gd name="T4" fmla="*/ 324 w 324"/>
                <a:gd name="T5" fmla="*/ 979 h 1125"/>
                <a:gd name="T6" fmla="*/ 305 w 324"/>
                <a:gd name="T7" fmla="*/ 0 h 1125"/>
                <a:gd name="T8" fmla="*/ 0 w 324"/>
                <a:gd name="T9" fmla="*/ 121 h 1125"/>
              </a:gdLst>
              <a:ahLst/>
              <a:cxnLst>
                <a:cxn ang="0">
                  <a:pos x="T0" y="T1"/>
                </a:cxn>
                <a:cxn ang="0">
                  <a:pos x="T2" y="T3"/>
                </a:cxn>
                <a:cxn ang="0">
                  <a:pos x="T4" y="T5"/>
                </a:cxn>
                <a:cxn ang="0">
                  <a:pos x="T6" y="T7"/>
                </a:cxn>
                <a:cxn ang="0">
                  <a:pos x="T8" y="T9"/>
                </a:cxn>
              </a:cxnLst>
              <a:rect l="0" t="0" r="r" b="b"/>
              <a:pathLst>
                <a:path w="324" h="1125">
                  <a:moveTo>
                    <a:pt x="0" y="121"/>
                  </a:moveTo>
                  <a:lnTo>
                    <a:pt x="50" y="1125"/>
                  </a:lnTo>
                  <a:lnTo>
                    <a:pt x="324" y="979"/>
                  </a:lnTo>
                  <a:lnTo>
                    <a:pt x="305" y="0"/>
                  </a:lnTo>
                  <a:lnTo>
                    <a:pt x="0" y="121"/>
                  </a:lnTo>
                  <a:close/>
                </a:path>
              </a:pathLst>
            </a:custGeom>
            <a:solidFill>
              <a:schemeClr val="accent6">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8" name="Group 27">
            <a:extLst>
              <a:ext uri="{FF2B5EF4-FFF2-40B4-BE49-F238E27FC236}">
                <a16:creationId xmlns:a16="http://schemas.microsoft.com/office/drawing/2014/main" id="{9D48662B-46E3-4FA6-8B61-1DF462BCF9F4}"/>
              </a:ext>
            </a:extLst>
          </p:cNvPr>
          <p:cNvGrpSpPr/>
          <p:nvPr/>
        </p:nvGrpSpPr>
        <p:grpSpPr>
          <a:xfrm>
            <a:off x="14791013" y="4142131"/>
            <a:ext cx="1987838" cy="5406415"/>
            <a:chOff x="11306176" y="5494338"/>
            <a:chExt cx="996950" cy="2711451"/>
          </a:xfrm>
          <a:solidFill>
            <a:schemeClr val="accent5"/>
          </a:solidFill>
        </p:grpSpPr>
        <p:sp>
          <p:nvSpPr>
            <p:cNvPr id="15" name="Freeform 14">
              <a:extLst>
                <a:ext uri="{FF2B5EF4-FFF2-40B4-BE49-F238E27FC236}">
                  <a16:creationId xmlns:a16="http://schemas.microsoft.com/office/drawing/2014/main" id="{F784ADCC-E781-4DFE-BC3A-B57A2D41C191}"/>
                </a:ext>
              </a:extLst>
            </p:cNvPr>
            <p:cNvSpPr>
              <a:spLocks/>
            </p:cNvSpPr>
            <p:nvPr/>
          </p:nvSpPr>
          <p:spPr bwMode="auto">
            <a:xfrm>
              <a:off x="11306176" y="5494338"/>
              <a:ext cx="996950" cy="369888"/>
            </a:xfrm>
            <a:custGeom>
              <a:avLst/>
              <a:gdLst>
                <a:gd name="T0" fmla="*/ 0 w 628"/>
                <a:gd name="T1" fmla="*/ 107 h 233"/>
                <a:gd name="T2" fmla="*/ 322 w 628"/>
                <a:gd name="T3" fmla="*/ 0 h 233"/>
                <a:gd name="T4" fmla="*/ 628 w 628"/>
                <a:gd name="T5" fmla="*/ 114 h 233"/>
                <a:gd name="T6" fmla="*/ 307 w 628"/>
                <a:gd name="T7" fmla="*/ 233 h 233"/>
                <a:gd name="T8" fmla="*/ 0 w 628"/>
                <a:gd name="T9" fmla="*/ 107 h 233"/>
              </a:gdLst>
              <a:ahLst/>
              <a:cxnLst>
                <a:cxn ang="0">
                  <a:pos x="T0" y="T1"/>
                </a:cxn>
                <a:cxn ang="0">
                  <a:pos x="T2" y="T3"/>
                </a:cxn>
                <a:cxn ang="0">
                  <a:pos x="T4" y="T5"/>
                </a:cxn>
                <a:cxn ang="0">
                  <a:pos x="T6" y="T7"/>
                </a:cxn>
                <a:cxn ang="0">
                  <a:pos x="T8" y="T9"/>
                </a:cxn>
              </a:cxnLst>
              <a:rect l="0" t="0" r="r" b="b"/>
              <a:pathLst>
                <a:path w="628" h="233">
                  <a:moveTo>
                    <a:pt x="0" y="107"/>
                  </a:moveTo>
                  <a:lnTo>
                    <a:pt x="322" y="0"/>
                  </a:lnTo>
                  <a:lnTo>
                    <a:pt x="628" y="114"/>
                  </a:lnTo>
                  <a:lnTo>
                    <a:pt x="307" y="233"/>
                  </a:lnTo>
                  <a:lnTo>
                    <a:pt x="0" y="107"/>
                  </a:lnTo>
                  <a:close/>
                </a:path>
              </a:pathLst>
            </a:custGeom>
            <a:solidFill>
              <a:schemeClr val="accent5">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D56BB78A-D9D3-43A1-9325-B5A6DF26CD31}"/>
                </a:ext>
              </a:extLst>
            </p:cNvPr>
            <p:cNvSpPr>
              <a:spLocks/>
            </p:cNvSpPr>
            <p:nvPr/>
          </p:nvSpPr>
          <p:spPr bwMode="auto">
            <a:xfrm>
              <a:off x="11306176" y="5664201"/>
              <a:ext cx="498475" cy="2541588"/>
            </a:xfrm>
            <a:custGeom>
              <a:avLst/>
              <a:gdLst>
                <a:gd name="T0" fmla="*/ 0 w 314"/>
                <a:gd name="T1" fmla="*/ 0 h 1601"/>
                <a:gd name="T2" fmla="*/ 48 w 314"/>
                <a:gd name="T3" fmla="*/ 1418 h 1601"/>
                <a:gd name="T4" fmla="*/ 314 w 314"/>
                <a:gd name="T5" fmla="*/ 1601 h 1601"/>
                <a:gd name="T6" fmla="*/ 307 w 314"/>
                <a:gd name="T7" fmla="*/ 126 h 1601"/>
                <a:gd name="T8" fmla="*/ 0 w 314"/>
                <a:gd name="T9" fmla="*/ 0 h 1601"/>
              </a:gdLst>
              <a:ahLst/>
              <a:cxnLst>
                <a:cxn ang="0">
                  <a:pos x="T0" y="T1"/>
                </a:cxn>
                <a:cxn ang="0">
                  <a:pos x="T2" y="T3"/>
                </a:cxn>
                <a:cxn ang="0">
                  <a:pos x="T4" y="T5"/>
                </a:cxn>
                <a:cxn ang="0">
                  <a:pos x="T6" y="T7"/>
                </a:cxn>
                <a:cxn ang="0">
                  <a:pos x="T8" y="T9"/>
                </a:cxn>
              </a:cxnLst>
              <a:rect l="0" t="0" r="r" b="b"/>
              <a:pathLst>
                <a:path w="314" h="1601">
                  <a:moveTo>
                    <a:pt x="0" y="0"/>
                  </a:moveTo>
                  <a:lnTo>
                    <a:pt x="48" y="1418"/>
                  </a:lnTo>
                  <a:lnTo>
                    <a:pt x="314" y="1601"/>
                  </a:lnTo>
                  <a:lnTo>
                    <a:pt x="307" y="126"/>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99731D6-83A8-4D0C-B2F5-73A2B66AC473}"/>
                </a:ext>
              </a:extLst>
            </p:cNvPr>
            <p:cNvSpPr>
              <a:spLocks/>
            </p:cNvSpPr>
            <p:nvPr/>
          </p:nvSpPr>
          <p:spPr bwMode="auto">
            <a:xfrm>
              <a:off x="11793538" y="5675313"/>
              <a:ext cx="509588" cy="2530475"/>
            </a:xfrm>
            <a:custGeom>
              <a:avLst/>
              <a:gdLst>
                <a:gd name="T0" fmla="*/ 0 w 321"/>
                <a:gd name="T1" fmla="*/ 119 h 1594"/>
                <a:gd name="T2" fmla="*/ 321 w 321"/>
                <a:gd name="T3" fmla="*/ 0 h 1594"/>
                <a:gd name="T4" fmla="*/ 283 w 321"/>
                <a:gd name="T5" fmla="*/ 1422 h 1594"/>
                <a:gd name="T6" fmla="*/ 7 w 321"/>
                <a:gd name="T7" fmla="*/ 1594 h 1594"/>
                <a:gd name="T8" fmla="*/ 0 w 321"/>
                <a:gd name="T9" fmla="*/ 119 h 1594"/>
              </a:gdLst>
              <a:ahLst/>
              <a:cxnLst>
                <a:cxn ang="0">
                  <a:pos x="T0" y="T1"/>
                </a:cxn>
                <a:cxn ang="0">
                  <a:pos x="T2" y="T3"/>
                </a:cxn>
                <a:cxn ang="0">
                  <a:pos x="T4" y="T5"/>
                </a:cxn>
                <a:cxn ang="0">
                  <a:pos x="T6" y="T7"/>
                </a:cxn>
                <a:cxn ang="0">
                  <a:pos x="T8" y="T9"/>
                </a:cxn>
              </a:cxnLst>
              <a:rect l="0" t="0" r="r" b="b"/>
              <a:pathLst>
                <a:path w="321" h="1594">
                  <a:moveTo>
                    <a:pt x="0" y="119"/>
                  </a:moveTo>
                  <a:lnTo>
                    <a:pt x="321" y="0"/>
                  </a:lnTo>
                  <a:lnTo>
                    <a:pt x="283" y="1422"/>
                  </a:lnTo>
                  <a:lnTo>
                    <a:pt x="7" y="1594"/>
                  </a:lnTo>
                  <a:lnTo>
                    <a:pt x="0" y="119"/>
                  </a:lnTo>
                  <a:close/>
                </a:path>
              </a:pathLst>
            </a:custGeom>
            <a:solidFill>
              <a:schemeClr val="accent5">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87D53BBC-689B-424B-91C4-B3C213034AA6}"/>
              </a:ext>
            </a:extLst>
          </p:cNvPr>
          <p:cNvGrpSpPr/>
          <p:nvPr/>
        </p:nvGrpSpPr>
        <p:grpSpPr>
          <a:xfrm>
            <a:off x="16215419" y="3230511"/>
            <a:ext cx="2418325" cy="7277135"/>
            <a:chOff x="12020551" y="5037138"/>
            <a:chExt cx="1212850" cy="3649663"/>
          </a:xfrm>
          <a:solidFill>
            <a:schemeClr val="accent4"/>
          </a:solidFill>
        </p:grpSpPr>
        <p:sp>
          <p:nvSpPr>
            <p:cNvPr id="18" name="Freeform 17">
              <a:extLst>
                <a:ext uri="{FF2B5EF4-FFF2-40B4-BE49-F238E27FC236}">
                  <a16:creationId xmlns:a16="http://schemas.microsoft.com/office/drawing/2014/main" id="{5CA6EA7C-5D3C-40D2-A362-4ACA8579B4FE}"/>
                </a:ext>
              </a:extLst>
            </p:cNvPr>
            <p:cNvSpPr>
              <a:spLocks/>
            </p:cNvSpPr>
            <p:nvPr/>
          </p:nvSpPr>
          <p:spPr bwMode="auto">
            <a:xfrm>
              <a:off x="12071351" y="5037138"/>
              <a:ext cx="1162050" cy="369888"/>
            </a:xfrm>
            <a:custGeom>
              <a:avLst/>
              <a:gdLst>
                <a:gd name="T0" fmla="*/ 0 w 732"/>
                <a:gd name="T1" fmla="*/ 105 h 233"/>
                <a:gd name="T2" fmla="*/ 343 w 732"/>
                <a:gd name="T3" fmla="*/ 0 h 233"/>
                <a:gd name="T4" fmla="*/ 732 w 732"/>
                <a:gd name="T5" fmla="*/ 110 h 233"/>
                <a:gd name="T6" fmla="*/ 393 w 732"/>
                <a:gd name="T7" fmla="*/ 233 h 233"/>
                <a:gd name="T8" fmla="*/ 0 w 732"/>
                <a:gd name="T9" fmla="*/ 105 h 233"/>
              </a:gdLst>
              <a:ahLst/>
              <a:cxnLst>
                <a:cxn ang="0">
                  <a:pos x="T0" y="T1"/>
                </a:cxn>
                <a:cxn ang="0">
                  <a:pos x="T2" y="T3"/>
                </a:cxn>
                <a:cxn ang="0">
                  <a:pos x="T4" y="T5"/>
                </a:cxn>
                <a:cxn ang="0">
                  <a:pos x="T6" y="T7"/>
                </a:cxn>
                <a:cxn ang="0">
                  <a:pos x="T8" y="T9"/>
                </a:cxn>
              </a:cxnLst>
              <a:rect l="0" t="0" r="r" b="b"/>
              <a:pathLst>
                <a:path w="732" h="233">
                  <a:moveTo>
                    <a:pt x="0" y="105"/>
                  </a:moveTo>
                  <a:lnTo>
                    <a:pt x="343" y="0"/>
                  </a:lnTo>
                  <a:lnTo>
                    <a:pt x="732" y="110"/>
                  </a:lnTo>
                  <a:lnTo>
                    <a:pt x="393" y="233"/>
                  </a:lnTo>
                  <a:lnTo>
                    <a:pt x="0" y="105"/>
                  </a:lnTo>
                  <a:close/>
                </a:path>
              </a:pathLst>
            </a:custGeom>
            <a:solidFill>
              <a:schemeClr val="accent4">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11D49BB5-E858-4785-81CA-450656005DAC}"/>
                </a:ext>
              </a:extLst>
            </p:cNvPr>
            <p:cNvSpPr>
              <a:spLocks/>
            </p:cNvSpPr>
            <p:nvPr/>
          </p:nvSpPr>
          <p:spPr bwMode="auto">
            <a:xfrm>
              <a:off x="12503151" y="5211763"/>
              <a:ext cx="730250" cy="3475038"/>
            </a:xfrm>
            <a:custGeom>
              <a:avLst/>
              <a:gdLst>
                <a:gd name="T0" fmla="*/ 121 w 460"/>
                <a:gd name="T1" fmla="*/ 123 h 2189"/>
                <a:gd name="T2" fmla="*/ 0 w 460"/>
                <a:gd name="T3" fmla="*/ 2189 h 2189"/>
                <a:gd name="T4" fmla="*/ 276 w 460"/>
                <a:gd name="T5" fmla="*/ 1990 h 2189"/>
                <a:gd name="T6" fmla="*/ 460 w 460"/>
                <a:gd name="T7" fmla="*/ 0 h 2189"/>
                <a:gd name="T8" fmla="*/ 121 w 460"/>
                <a:gd name="T9" fmla="*/ 123 h 2189"/>
              </a:gdLst>
              <a:ahLst/>
              <a:cxnLst>
                <a:cxn ang="0">
                  <a:pos x="T0" y="T1"/>
                </a:cxn>
                <a:cxn ang="0">
                  <a:pos x="T2" y="T3"/>
                </a:cxn>
                <a:cxn ang="0">
                  <a:pos x="T4" y="T5"/>
                </a:cxn>
                <a:cxn ang="0">
                  <a:pos x="T6" y="T7"/>
                </a:cxn>
                <a:cxn ang="0">
                  <a:pos x="T8" y="T9"/>
                </a:cxn>
              </a:cxnLst>
              <a:rect l="0" t="0" r="r" b="b"/>
              <a:pathLst>
                <a:path w="460" h="2189">
                  <a:moveTo>
                    <a:pt x="121" y="123"/>
                  </a:moveTo>
                  <a:lnTo>
                    <a:pt x="0" y="2189"/>
                  </a:lnTo>
                  <a:lnTo>
                    <a:pt x="276" y="1990"/>
                  </a:lnTo>
                  <a:lnTo>
                    <a:pt x="460" y="0"/>
                  </a:lnTo>
                  <a:lnTo>
                    <a:pt x="121" y="123"/>
                  </a:lnTo>
                  <a:close/>
                </a:path>
              </a:pathLst>
            </a:custGeom>
            <a:solidFill>
              <a:schemeClr val="accent4">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7A9C385F-CB2E-484B-9381-02D3A18CF558}"/>
                </a:ext>
              </a:extLst>
            </p:cNvPr>
            <p:cNvSpPr>
              <a:spLocks/>
            </p:cNvSpPr>
            <p:nvPr/>
          </p:nvSpPr>
          <p:spPr bwMode="auto">
            <a:xfrm>
              <a:off x="12020551" y="5203826"/>
              <a:ext cx="674688" cy="3482975"/>
            </a:xfrm>
            <a:custGeom>
              <a:avLst/>
              <a:gdLst>
                <a:gd name="T0" fmla="*/ 32 w 425"/>
                <a:gd name="T1" fmla="*/ 0 h 2194"/>
                <a:gd name="T2" fmla="*/ 425 w 425"/>
                <a:gd name="T3" fmla="*/ 128 h 2194"/>
                <a:gd name="T4" fmla="*/ 304 w 425"/>
                <a:gd name="T5" fmla="*/ 2194 h 2194"/>
                <a:gd name="T6" fmla="*/ 0 w 425"/>
                <a:gd name="T7" fmla="*/ 1987 h 2194"/>
                <a:gd name="T8" fmla="*/ 32 w 425"/>
                <a:gd name="T9" fmla="*/ 0 h 2194"/>
              </a:gdLst>
              <a:ahLst/>
              <a:cxnLst>
                <a:cxn ang="0">
                  <a:pos x="T0" y="T1"/>
                </a:cxn>
                <a:cxn ang="0">
                  <a:pos x="T2" y="T3"/>
                </a:cxn>
                <a:cxn ang="0">
                  <a:pos x="T4" y="T5"/>
                </a:cxn>
                <a:cxn ang="0">
                  <a:pos x="T6" y="T7"/>
                </a:cxn>
                <a:cxn ang="0">
                  <a:pos x="T8" y="T9"/>
                </a:cxn>
              </a:cxnLst>
              <a:rect l="0" t="0" r="r" b="b"/>
              <a:pathLst>
                <a:path w="425" h="2194">
                  <a:moveTo>
                    <a:pt x="32" y="0"/>
                  </a:moveTo>
                  <a:lnTo>
                    <a:pt x="425" y="128"/>
                  </a:lnTo>
                  <a:lnTo>
                    <a:pt x="304" y="2194"/>
                  </a:lnTo>
                  <a:lnTo>
                    <a:pt x="0" y="1987"/>
                  </a:lnTo>
                  <a:lnTo>
                    <a:pt x="32"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 name="Group 23">
            <a:extLst>
              <a:ext uri="{FF2B5EF4-FFF2-40B4-BE49-F238E27FC236}">
                <a16:creationId xmlns:a16="http://schemas.microsoft.com/office/drawing/2014/main" id="{3A8BD1FB-E23C-414C-AADC-9AC7CEDB0A86}"/>
              </a:ext>
            </a:extLst>
          </p:cNvPr>
          <p:cNvGrpSpPr/>
          <p:nvPr/>
        </p:nvGrpSpPr>
        <p:grpSpPr>
          <a:xfrm>
            <a:off x="17703132" y="2046671"/>
            <a:ext cx="3475552" cy="9622658"/>
            <a:chOff x="12766676" y="4443413"/>
            <a:chExt cx="1743075" cy="4826001"/>
          </a:xfrm>
          <a:solidFill>
            <a:schemeClr val="accent3"/>
          </a:solidFill>
        </p:grpSpPr>
        <p:sp>
          <p:nvSpPr>
            <p:cNvPr id="21" name="Freeform 20">
              <a:extLst>
                <a:ext uri="{FF2B5EF4-FFF2-40B4-BE49-F238E27FC236}">
                  <a16:creationId xmlns:a16="http://schemas.microsoft.com/office/drawing/2014/main" id="{6F88F6E4-2618-41A1-B12E-CCBAC1067CE6}"/>
                </a:ext>
              </a:extLst>
            </p:cNvPr>
            <p:cNvSpPr>
              <a:spLocks/>
            </p:cNvSpPr>
            <p:nvPr/>
          </p:nvSpPr>
          <p:spPr bwMode="auto">
            <a:xfrm>
              <a:off x="13344526" y="4606926"/>
              <a:ext cx="1165225" cy="4662488"/>
            </a:xfrm>
            <a:custGeom>
              <a:avLst/>
              <a:gdLst>
                <a:gd name="T0" fmla="*/ 394 w 734"/>
                <a:gd name="T1" fmla="*/ 114 h 2937"/>
                <a:gd name="T2" fmla="*/ 0 w 734"/>
                <a:gd name="T3" fmla="*/ 2937 h 2937"/>
                <a:gd name="T4" fmla="*/ 269 w 734"/>
                <a:gd name="T5" fmla="*/ 2699 h 2937"/>
                <a:gd name="T6" fmla="*/ 734 w 734"/>
                <a:gd name="T7" fmla="*/ 0 h 2937"/>
                <a:gd name="T8" fmla="*/ 394 w 734"/>
                <a:gd name="T9" fmla="*/ 114 h 2937"/>
              </a:gdLst>
              <a:ahLst/>
              <a:cxnLst>
                <a:cxn ang="0">
                  <a:pos x="T0" y="T1"/>
                </a:cxn>
                <a:cxn ang="0">
                  <a:pos x="T2" y="T3"/>
                </a:cxn>
                <a:cxn ang="0">
                  <a:pos x="T4" y="T5"/>
                </a:cxn>
                <a:cxn ang="0">
                  <a:pos x="T6" y="T7"/>
                </a:cxn>
                <a:cxn ang="0">
                  <a:pos x="T8" y="T9"/>
                </a:cxn>
              </a:cxnLst>
              <a:rect l="0" t="0" r="r" b="b"/>
              <a:pathLst>
                <a:path w="734" h="2937">
                  <a:moveTo>
                    <a:pt x="394" y="114"/>
                  </a:moveTo>
                  <a:lnTo>
                    <a:pt x="0" y="2937"/>
                  </a:lnTo>
                  <a:lnTo>
                    <a:pt x="269" y="2699"/>
                  </a:lnTo>
                  <a:lnTo>
                    <a:pt x="734" y="0"/>
                  </a:lnTo>
                  <a:lnTo>
                    <a:pt x="394" y="114"/>
                  </a:lnTo>
                  <a:close/>
                </a:path>
              </a:pathLst>
            </a:custGeom>
            <a:solidFill>
              <a:schemeClr val="accent3">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FF080767-C4D7-4E0C-BE37-CA927FA6AA83}"/>
                </a:ext>
              </a:extLst>
            </p:cNvPr>
            <p:cNvSpPr>
              <a:spLocks/>
            </p:cNvSpPr>
            <p:nvPr/>
          </p:nvSpPr>
          <p:spPr bwMode="auto">
            <a:xfrm>
              <a:off x="12766676" y="4592638"/>
              <a:ext cx="1203325" cy="4676775"/>
            </a:xfrm>
            <a:custGeom>
              <a:avLst/>
              <a:gdLst>
                <a:gd name="T0" fmla="*/ 758 w 758"/>
                <a:gd name="T1" fmla="*/ 123 h 2946"/>
                <a:gd name="T2" fmla="*/ 226 w 758"/>
                <a:gd name="T3" fmla="*/ 0 h 2946"/>
                <a:gd name="T4" fmla="*/ 0 w 758"/>
                <a:gd name="T5" fmla="*/ 2698 h 2946"/>
                <a:gd name="T6" fmla="*/ 364 w 758"/>
                <a:gd name="T7" fmla="*/ 2946 h 2946"/>
                <a:gd name="T8" fmla="*/ 758 w 758"/>
                <a:gd name="T9" fmla="*/ 123 h 2946"/>
              </a:gdLst>
              <a:ahLst/>
              <a:cxnLst>
                <a:cxn ang="0">
                  <a:pos x="T0" y="T1"/>
                </a:cxn>
                <a:cxn ang="0">
                  <a:pos x="T2" y="T3"/>
                </a:cxn>
                <a:cxn ang="0">
                  <a:pos x="T4" y="T5"/>
                </a:cxn>
                <a:cxn ang="0">
                  <a:pos x="T6" y="T7"/>
                </a:cxn>
                <a:cxn ang="0">
                  <a:pos x="T8" y="T9"/>
                </a:cxn>
              </a:cxnLst>
              <a:rect l="0" t="0" r="r" b="b"/>
              <a:pathLst>
                <a:path w="758" h="2946">
                  <a:moveTo>
                    <a:pt x="758" y="123"/>
                  </a:moveTo>
                  <a:lnTo>
                    <a:pt x="226" y="0"/>
                  </a:lnTo>
                  <a:lnTo>
                    <a:pt x="0" y="2698"/>
                  </a:lnTo>
                  <a:lnTo>
                    <a:pt x="364" y="2946"/>
                  </a:lnTo>
                  <a:lnTo>
                    <a:pt x="758" y="123"/>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E75C9946-37DC-4763-A96E-76F019DCB848}"/>
                </a:ext>
              </a:extLst>
            </p:cNvPr>
            <p:cNvSpPr>
              <a:spLocks/>
            </p:cNvSpPr>
            <p:nvPr/>
          </p:nvSpPr>
          <p:spPr bwMode="auto">
            <a:xfrm>
              <a:off x="13125451" y="4443413"/>
              <a:ext cx="1384300" cy="344488"/>
            </a:xfrm>
            <a:custGeom>
              <a:avLst/>
              <a:gdLst>
                <a:gd name="T0" fmla="*/ 0 w 872"/>
                <a:gd name="T1" fmla="*/ 94 h 217"/>
                <a:gd name="T2" fmla="*/ 358 w 872"/>
                <a:gd name="T3" fmla="*/ 0 h 217"/>
                <a:gd name="T4" fmla="*/ 872 w 872"/>
                <a:gd name="T5" fmla="*/ 103 h 217"/>
                <a:gd name="T6" fmla="*/ 532 w 872"/>
                <a:gd name="T7" fmla="*/ 217 h 217"/>
                <a:gd name="T8" fmla="*/ 0 w 872"/>
                <a:gd name="T9" fmla="*/ 94 h 217"/>
              </a:gdLst>
              <a:ahLst/>
              <a:cxnLst>
                <a:cxn ang="0">
                  <a:pos x="T0" y="T1"/>
                </a:cxn>
                <a:cxn ang="0">
                  <a:pos x="T2" y="T3"/>
                </a:cxn>
                <a:cxn ang="0">
                  <a:pos x="T4" y="T5"/>
                </a:cxn>
                <a:cxn ang="0">
                  <a:pos x="T6" y="T7"/>
                </a:cxn>
                <a:cxn ang="0">
                  <a:pos x="T8" y="T9"/>
                </a:cxn>
              </a:cxnLst>
              <a:rect l="0" t="0" r="r" b="b"/>
              <a:pathLst>
                <a:path w="872" h="217">
                  <a:moveTo>
                    <a:pt x="0" y="94"/>
                  </a:moveTo>
                  <a:lnTo>
                    <a:pt x="358" y="0"/>
                  </a:lnTo>
                  <a:lnTo>
                    <a:pt x="872" y="103"/>
                  </a:lnTo>
                  <a:lnTo>
                    <a:pt x="532" y="217"/>
                  </a:lnTo>
                  <a:lnTo>
                    <a:pt x="0" y="94"/>
                  </a:lnTo>
                  <a:close/>
                </a:path>
              </a:pathLst>
            </a:custGeom>
            <a:solidFill>
              <a:schemeClr val="accent3">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cxnSp>
        <p:nvCxnSpPr>
          <p:cNvPr id="34" name="Straight Connector 33">
            <a:extLst>
              <a:ext uri="{FF2B5EF4-FFF2-40B4-BE49-F238E27FC236}">
                <a16:creationId xmlns:a16="http://schemas.microsoft.com/office/drawing/2014/main" id="{32E0D97C-120C-4C1C-AC08-A819D8E6C5ED}"/>
              </a:ext>
            </a:extLst>
          </p:cNvPr>
          <p:cNvCxnSpPr>
            <a:cxnSpLocks/>
          </p:cNvCxnSpPr>
          <p:nvPr/>
        </p:nvCxnSpPr>
        <p:spPr>
          <a:xfrm flipH="1">
            <a:off x="10112609" y="6126804"/>
            <a:ext cx="2389871"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180865C9-3259-475A-9C75-03997DB778FF}"/>
              </a:ext>
            </a:extLst>
          </p:cNvPr>
          <p:cNvGrpSpPr/>
          <p:nvPr/>
        </p:nvGrpSpPr>
        <p:grpSpPr>
          <a:xfrm>
            <a:off x="7447880" y="5363955"/>
            <a:ext cx="2357203" cy="1548241"/>
            <a:chOff x="6396631" y="9930120"/>
            <a:chExt cx="2357203" cy="1548241"/>
          </a:xfrm>
        </p:grpSpPr>
        <p:sp>
          <p:nvSpPr>
            <p:cNvPr id="36" name="TextBox 35">
              <a:extLst>
                <a:ext uri="{FF2B5EF4-FFF2-40B4-BE49-F238E27FC236}">
                  <a16:creationId xmlns:a16="http://schemas.microsoft.com/office/drawing/2014/main" id="{AF3123D5-8543-4B6A-ACEB-48517C8E8C2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7" name="TextBox 36">
              <a:extLst>
                <a:ext uri="{FF2B5EF4-FFF2-40B4-BE49-F238E27FC236}">
                  <a16:creationId xmlns:a16="http://schemas.microsoft.com/office/drawing/2014/main" id="{95B2F49C-7E54-4123-9B41-5981F89EE88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38" name="Straight Connector 37">
            <a:extLst>
              <a:ext uri="{FF2B5EF4-FFF2-40B4-BE49-F238E27FC236}">
                <a16:creationId xmlns:a16="http://schemas.microsoft.com/office/drawing/2014/main" id="{510D47C8-7DB5-4D81-884A-BF666B9AEACC}"/>
              </a:ext>
            </a:extLst>
          </p:cNvPr>
          <p:cNvCxnSpPr>
            <a:cxnSpLocks/>
          </p:cNvCxnSpPr>
          <p:nvPr/>
        </p:nvCxnSpPr>
        <p:spPr>
          <a:xfrm flipH="1">
            <a:off x="3390900" y="7650804"/>
            <a:ext cx="9956714"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7992FD4E-38CA-44B0-800D-309DB7706543}"/>
              </a:ext>
            </a:extLst>
          </p:cNvPr>
          <p:cNvGrpSpPr/>
          <p:nvPr/>
        </p:nvGrpSpPr>
        <p:grpSpPr>
          <a:xfrm>
            <a:off x="660186" y="6835842"/>
            <a:ext cx="2357203" cy="1548241"/>
            <a:chOff x="6396631" y="9930120"/>
            <a:chExt cx="2357203" cy="1548241"/>
          </a:xfrm>
        </p:grpSpPr>
        <p:sp>
          <p:nvSpPr>
            <p:cNvPr id="41" name="TextBox 40">
              <a:extLst>
                <a:ext uri="{FF2B5EF4-FFF2-40B4-BE49-F238E27FC236}">
                  <a16:creationId xmlns:a16="http://schemas.microsoft.com/office/drawing/2014/main" id="{42D3FC4D-20A0-4283-BFC2-FB1CDF5C00A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ABF69FA8-E655-4358-8151-231B033D403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3" name="Straight Connector 42">
            <a:extLst>
              <a:ext uri="{FF2B5EF4-FFF2-40B4-BE49-F238E27FC236}">
                <a16:creationId xmlns:a16="http://schemas.microsoft.com/office/drawing/2014/main" id="{6EEC9579-5290-45A6-9519-88D58C2F06BB}"/>
              </a:ext>
            </a:extLst>
          </p:cNvPr>
          <p:cNvCxnSpPr>
            <a:cxnSpLocks/>
          </p:cNvCxnSpPr>
          <p:nvPr/>
        </p:nvCxnSpPr>
        <p:spPr>
          <a:xfrm flipH="1">
            <a:off x="5981183" y="4800523"/>
            <a:ext cx="858192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21DFBC08-DDB5-41B9-A8D5-C2853FF1D6CE}"/>
              </a:ext>
            </a:extLst>
          </p:cNvPr>
          <p:cNvGrpSpPr/>
          <p:nvPr/>
        </p:nvGrpSpPr>
        <p:grpSpPr>
          <a:xfrm>
            <a:off x="3325109" y="3968038"/>
            <a:ext cx="2357203" cy="1548241"/>
            <a:chOff x="6396631" y="9930120"/>
            <a:chExt cx="2357203" cy="1548241"/>
          </a:xfrm>
        </p:grpSpPr>
        <p:sp>
          <p:nvSpPr>
            <p:cNvPr id="45" name="TextBox 44">
              <a:extLst>
                <a:ext uri="{FF2B5EF4-FFF2-40B4-BE49-F238E27FC236}">
                  <a16:creationId xmlns:a16="http://schemas.microsoft.com/office/drawing/2014/main" id="{F424980C-8163-46FE-B9C7-5DF57515AFF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87CC0CA4-D298-461F-A080-43AB32EEFFE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7" name="Straight Connector 46">
            <a:extLst>
              <a:ext uri="{FF2B5EF4-FFF2-40B4-BE49-F238E27FC236}">
                <a16:creationId xmlns:a16="http://schemas.microsoft.com/office/drawing/2014/main" id="{882B633A-4C83-45CF-A7E9-1795DC4CFA34}"/>
              </a:ext>
            </a:extLst>
          </p:cNvPr>
          <p:cNvCxnSpPr/>
          <p:nvPr/>
        </p:nvCxnSpPr>
        <p:spPr>
          <a:xfrm flipH="1">
            <a:off x="11387768" y="9120586"/>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2056AC18-F34B-4E1D-8CAF-A0A2BBA4CD5B}"/>
              </a:ext>
            </a:extLst>
          </p:cNvPr>
          <p:cNvGrpSpPr/>
          <p:nvPr/>
        </p:nvGrpSpPr>
        <p:grpSpPr>
          <a:xfrm>
            <a:off x="8723039" y="8357737"/>
            <a:ext cx="2357203" cy="1548241"/>
            <a:chOff x="6396631" y="9930120"/>
            <a:chExt cx="2357203" cy="1548241"/>
          </a:xfrm>
        </p:grpSpPr>
        <p:sp>
          <p:nvSpPr>
            <p:cNvPr id="49" name="TextBox 48">
              <a:extLst>
                <a:ext uri="{FF2B5EF4-FFF2-40B4-BE49-F238E27FC236}">
                  <a16:creationId xmlns:a16="http://schemas.microsoft.com/office/drawing/2014/main" id="{B66F8024-D065-4DE0-949F-E46EF61E5A5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DFDD6166-F13E-485E-A18F-E8DEF66A643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1" name="Straight Connector 50">
            <a:extLst>
              <a:ext uri="{FF2B5EF4-FFF2-40B4-BE49-F238E27FC236}">
                <a16:creationId xmlns:a16="http://schemas.microsoft.com/office/drawing/2014/main" id="{4AC730A3-7812-4BC8-8F1C-F4C6D5B8305E}"/>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7928D10E-2845-497B-976F-623370EC3CE1}"/>
              </a:ext>
            </a:extLst>
          </p:cNvPr>
          <p:cNvGrpSpPr/>
          <p:nvPr/>
        </p:nvGrpSpPr>
        <p:grpSpPr>
          <a:xfrm>
            <a:off x="10428635" y="2564382"/>
            <a:ext cx="2357203" cy="1548241"/>
            <a:chOff x="6396631" y="9930120"/>
            <a:chExt cx="2357203" cy="1548241"/>
          </a:xfrm>
        </p:grpSpPr>
        <p:sp>
          <p:nvSpPr>
            <p:cNvPr id="53" name="TextBox 52">
              <a:extLst>
                <a:ext uri="{FF2B5EF4-FFF2-40B4-BE49-F238E27FC236}">
                  <a16:creationId xmlns:a16="http://schemas.microsoft.com/office/drawing/2014/main" id="{6FFF8E99-634F-4D49-AD7C-43D6C412D49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2329FF28-25B6-4C89-9B6B-365B9676E7E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5" name="Straight Connector 54">
            <a:extLst>
              <a:ext uri="{FF2B5EF4-FFF2-40B4-BE49-F238E27FC236}">
                <a16:creationId xmlns:a16="http://schemas.microsoft.com/office/drawing/2014/main" id="{F8C99D26-49BF-4DF7-B5DD-0AE90E835DBB}"/>
              </a:ext>
            </a:extLst>
          </p:cNvPr>
          <p:cNvCxnSpPr>
            <a:cxnSpLocks/>
          </p:cNvCxnSpPr>
          <p:nvPr/>
        </p:nvCxnSpPr>
        <p:spPr>
          <a:xfrm flipH="1">
            <a:off x="7447880" y="10992579"/>
            <a:ext cx="1097684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E50AD888-1AB5-4A0D-80AA-BC44C11ADB5F}"/>
              </a:ext>
            </a:extLst>
          </p:cNvPr>
          <p:cNvGrpSpPr/>
          <p:nvPr/>
        </p:nvGrpSpPr>
        <p:grpSpPr>
          <a:xfrm>
            <a:off x="4802581" y="10229730"/>
            <a:ext cx="2357203" cy="1548241"/>
            <a:chOff x="6396631" y="9930120"/>
            <a:chExt cx="2357203" cy="1548241"/>
          </a:xfrm>
        </p:grpSpPr>
        <p:sp>
          <p:nvSpPr>
            <p:cNvPr id="57" name="TextBox 56">
              <a:extLst>
                <a:ext uri="{FF2B5EF4-FFF2-40B4-BE49-F238E27FC236}">
                  <a16:creationId xmlns:a16="http://schemas.microsoft.com/office/drawing/2014/main" id="{29495974-6732-4B82-BAEE-CBF7C0B7262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2021ACBA-BD99-4710-B186-99900CE64696}"/>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sp>
        <p:nvSpPr>
          <p:cNvPr id="63" name="TextBox 62">
            <a:extLst>
              <a:ext uri="{FF2B5EF4-FFF2-40B4-BE49-F238E27FC236}">
                <a16:creationId xmlns:a16="http://schemas.microsoft.com/office/drawing/2014/main" id="{F7813785-1900-4A27-A4E3-BC3BD2FCB28B}"/>
              </a:ext>
            </a:extLst>
          </p:cNvPr>
          <p:cNvSpPr txBox="1"/>
          <p:nvPr/>
        </p:nvSpPr>
        <p:spPr>
          <a:xfrm>
            <a:off x="1237845" y="1074929"/>
            <a:ext cx="6791034"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8858120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1+#ppt_w/2"/>
                                          </p:val>
                                        </p:tav>
                                        <p:tav tm="100000">
                                          <p:val>
                                            <p:strVal val="#ppt_x"/>
                                          </p:val>
                                        </p:tav>
                                      </p:tavLst>
                                    </p:anim>
                                    <p:anim calcmode="lin" valueType="num">
                                      <p:cBhvr additive="base">
                                        <p:cTn id="8" dur="10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000" fill="hold"/>
                                        <p:tgtEl>
                                          <p:spTgt spid="30"/>
                                        </p:tgtEl>
                                        <p:attrNameLst>
                                          <p:attrName>ppt_x</p:attrName>
                                        </p:attrNameLst>
                                      </p:cBhvr>
                                      <p:tavLst>
                                        <p:tav tm="0">
                                          <p:val>
                                            <p:strVal val="1+#ppt_w/2"/>
                                          </p:val>
                                        </p:tav>
                                        <p:tav tm="100000">
                                          <p:val>
                                            <p:strVal val="#ppt_x"/>
                                          </p:val>
                                        </p:tav>
                                      </p:tavLst>
                                    </p:anim>
                                    <p:anim calcmode="lin" valueType="num">
                                      <p:cBhvr additive="base">
                                        <p:cTn id="12" dur="1000" fill="hold"/>
                                        <p:tgtEl>
                                          <p:spTgt spid="30"/>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1+#ppt_w/2"/>
                                          </p:val>
                                        </p:tav>
                                        <p:tav tm="100000">
                                          <p:val>
                                            <p:strVal val="#ppt_x"/>
                                          </p:val>
                                        </p:tav>
                                      </p:tavLst>
                                    </p:anim>
                                    <p:anim calcmode="lin" valueType="num">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8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1000" fill="hold"/>
                                        <p:tgtEl>
                                          <p:spTgt spid="25"/>
                                        </p:tgtEl>
                                        <p:attrNameLst>
                                          <p:attrName>ppt_x</p:attrName>
                                        </p:attrNameLst>
                                      </p:cBhvr>
                                      <p:tavLst>
                                        <p:tav tm="0">
                                          <p:val>
                                            <p:strVal val="1+#ppt_w/2"/>
                                          </p:val>
                                        </p:tav>
                                        <p:tav tm="100000">
                                          <p:val>
                                            <p:strVal val="#ppt_x"/>
                                          </p:val>
                                        </p:tav>
                                      </p:tavLst>
                                    </p:anim>
                                    <p:anim calcmode="lin" valueType="num">
                                      <p:cBhvr additive="base">
                                        <p:cTn id="24" dur="1000" fill="hold"/>
                                        <p:tgtEl>
                                          <p:spTgt spid="2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1+#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2" presetClass="entr" presetSubtype="2"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wipe(right)">
                                      <p:cBhvr>
                                        <p:cTn id="31" dur="500"/>
                                        <p:tgtEl>
                                          <p:spTgt spid="34"/>
                                        </p:tgtEl>
                                      </p:cBhvr>
                                    </p:animEffect>
                                  </p:childTnLst>
                                </p:cTn>
                              </p:par>
                              <p:par>
                                <p:cTn id="32" presetID="22" presetClass="entr" presetSubtype="2" fill="hold" nodeType="withEffect">
                                  <p:stCondLst>
                                    <p:cond delay="1200"/>
                                  </p:stCondLst>
                                  <p:childTnLst>
                                    <p:set>
                                      <p:cBhvr>
                                        <p:cTn id="33" dur="1" fill="hold">
                                          <p:stCondLst>
                                            <p:cond delay="0"/>
                                          </p:stCondLst>
                                        </p:cTn>
                                        <p:tgtEl>
                                          <p:spTgt spid="38"/>
                                        </p:tgtEl>
                                        <p:attrNameLst>
                                          <p:attrName>style.visibility</p:attrName>
                                        </p:attrNameLst>
                                      </p:cBhvr>
                                      <p:to>
                                        <p:strVal val="visible"/>
                                      </p:to>
                                    </p:set>
                                    <p:animEffect transition="in" filter="wipe(right)">
                                      <p:cBhvr>
                                        <p:cTn id="34" dur="500"/>
                                        <p:tgtEl>
                                          <p:spTgt spid="38"/>
                                        </p:tgtEl>
                                      </p:cBhvr>
                                    </p:animEffect>
                                  </p:childTnLst>
                                </p:cTn>
                              </p:par>
                              <p:par>
                                <p:cTn id="35" presetID="22" presetClass="entr" presetSubtype="2" fill="hold" nodeType="withEffect">
                                  <p:stCondLst>
                                    <p:cond delay="1400"/>
                                  </p:stCondLst>
                                  <p:childTnLst>
                                    <p:set>
                                      <p:cBhvr>
                                        <p:cTn id="36" dur="1" fill="hold">
                                          <p:stCondLst>
                                            <p:cond delay="0"/>
                                          </p:stCondLst>
                                        </p:cTn>
                                        <p:tgtEl>
                                          <p:spTgt spid="43"/>
                                        </p:tgtEl>
                                        <p:attrNameLst>
                                          <p:attrName>style.visibility</p:attrName>
                                        </p:attrNameLst>
                                      </p:cBhvr>
                                      <p:to>
                                        <p:strVal val="visible"/>
                                      </p:to>
                                    </p:set>
                                    <p:animEffect transition="in" filter="wipe(right)">
                                      <p:cBhvr>
                                        <p:cTn id="37" dur="500"/>
                                        <p:tgtEl>
                                          <p:spTgt spid="43"/>
                                        </p:tgtEl>
                                      </p:cBhvr>
                                    </p:animEffect>
                                  </p:childTnLst>
                                </p:cTn>
                              </p:par>
                              <p:par>
                                <p:cTn id="38" presetID="22" presetClass="entr" presetSubtype="2" fill="hold" nodeType="withEffect">
                                  <p:stCondLst>
                                    <p:cond delay="1600"/>
                                  </p:stCondLst>
                                  <p:childTnLst>
                                    <p:set>
                                      <p:cBhvr>
                                        <p:cTn id="39" dur="1" fill="hold">
                                          <p:stCondLst>
                                            <p:cond delay="0"/>
                                          </p:stCondLst>
                                        </p:cTn>
                                        <p:tgtEl>
                                          <p:spTgt spid="47"/>
                                        </p:tgtEl>
                                        <p:attrNameLst>
                                          <p:attrName>style.visibility</p:attrName>
                                        </p:attrNameLst>
                                      </p:cBhvr>
                                      <p:to>
                                        <p:strVal val="visible"/>
                                      </p:to>
                                    </p:set>
                                    <p:animEffect transition="in" filter="wipe(right)">
                                      <p:cBhvr>
                                        <p:cTn id="40" dur="500"/>
                                        <p:tgtEl>
                                          <p:spTgt spid="47"/>
                                        </p:tgtEl>
                                      </p:cBhvr>
                                    </p:animEffect>
                                  </p:childTnLst>
                                </p:cTn>
                              </p:par>
                              <p:par>
                                <p:cTn id="41" presetID="22" presetClass="entr" presetSubtype="2" fill="hold" nodeType="withEffect">
                                  <p:stCondLst>
                                    <p:cond delay="1800"/>
                                  </p:stCondLst>
                                  <p:childTnLst>
                                    <p:set>
                                      <p:cBhvr>
                                        <p:cTn id="42" dur="1" fill="hold">
                                          <p:stCondLst>
                                            <p:cond delay="0"/>
                                          </p:stCondLst>
                                        </p:cTn>
                                        <p:tgtEl>
                                          <p:spTgt spid="51"/>
                                        </p:tgtEl>
                                        <p:attrNameLst>
                                          <p:attrName>style.visibility</p:attrName>
                                        </p:attrNameLst>
                                      </p:cBhvr>
                                      <p:to>
                                        <p:strVal val="visible"/>
                                      </p:to>
                                    </p:set>
                                    <p:animEffect transition="in" filter="wipe(right)">
                                      <p:cBhvr>
                                        <p:cTn id="43" dur="500"/>
                                        <p:tgtEl>
                                          <p:spTgt spid="51"/>
                                        </p:tgtEl>
                                      </p:cBhvr>
                                    </p:animEffect>
                                  </p:childTnLst>
                                </p:cTn>
                              </p:par>
                              <p:par>
                                <p:cTn id="44" presetID="22" presetClass="entr" presetSubtype="2" fill="hold" nodeType="withEffect">
                                  <p:stCondLst>
                                    <p:cond delay="2000"/>
                                  </p:stCondLst>
                                  <p:childTnLst>
                                    <p:set>
                                      <p:cBhvr>
                                        <p:cTn id="45" dur="1" fill="hold">
                                          <p:stCondLst>
                                            <p:cond delay="0"/>
                                          </p:stCondLst>
                                        </p:cTn>
                                        <p:tgtEl>
                                          <p:spTgt spid="55"/>
                                        </p:tgtEl>
                                        <p:attrNameLst>
                                          <p:attrName>style.visibility</p:attrName>
                                        </p:attrNameLst>
                                      </p:cBhvr>
                                      <p:to>
                                        <p:strVal val="visible"/>
                                      </p:to>
                                    </p:set>
                                    <p:animEffect transition="in" filter="wipe(right)">
                                      <p:cBhvr>
                                        <p:cTn id="46" dur="500"/>
                                        <p:tgtEl>
                                          <p:spTgt spid="55"/>
                                        </p:tgtEl>
                                      </p:cBhvr>
                                    </p:animEffect>
                                  </p:childTnLst>
                                </p:cTn>
                              </p:par>
                              <p:par>
                                <p:cTn id="47" presetID="10" presetClass="entr" presetSubtype="0" fill="hold" nodeType="withEffect">
                                  <p:stCondLst>
                                    <p:cond delay="140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1600"/>
                                  </p:stCondLst>
                                  <p:childTnLst>
                                    <p:set>
                                      <p:cBhvr>
                                        <p:cTn id="51" dur="1" fill="hold">
                                          <p:stCondLst>
                                            <p:cond delay="0"/>
                                          </p:stCondLst>
                                        </p:cTn>
                                        <p:tgtEl>
                                          <p:spTgt spid="40"/>
                                        </p:tgtEl>
                                        <p:attrNameLst>
                                          <p:attrName>style.visibility</p:attrName>
                                        </p:attrNameLst>
                                      </p:cBhvr>
                                      <p:to>
                                        <p:strVal val="visible"/>
                                      </p:to>
                                    </p:set>
                                    <p:animEffect transition="in" filter="fade">
                                      <p:cBhvr>
                                        <p:cTn id="52" dur="500"/>
                                        <p:tgtEl>
                                          <p:spTgt spid="40"/>
                                        </p:tgtEl>
                                      </p:cBhvr>
                                    </p:animEffect>
                                  </p:childTnLst>
                                </p:cTn>
                              </p:par>
                              <p:par>
                                <p:cTn id="53" presetID="10" presetClass="entr" presetSubtype="0" fill="hold" nodeType="withEffect">
                                  <p:stCondLst>
                                    <p:cond delay="180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nodeType="withEffect">
                                  <p:stCondLst>
                                    <p:cond delay="2000"/>
                                  </p:stCondLst>
                                  <p:childTnLst>
                                    <p:set>
                                      <p:cBhvr>
                                        <p:cTn id="57" dur="1" fill="hold">
                                          <p:stCondLst>
                                            <p:cond delay="0"/>
                                          </p:stCondLst>
                                        </p:cTn>
                                        <p:tgtEl>
                                          <p:spTgt spid="48"/>
                                        </p:tgtEl>
                                        <p:attrNameLst>
                                          <p:attrName>style.visibility</p:attrName>
                                        </p:attrNameLst>
                                      </p:cBhvr>
                                      <p:to>
                                        <p:strVal val="visible"/>
                                      </p:to>
                                    </p:set>
                                    <p:animEffect transition="in" filter="fade">
                                      <p:cBhvr>
                                        <p:cTn id="58" dur="500"/>
                                        <p:tgtEl>
                                          <p:spTgt spid="48"/>
                                        </p:tgtEl>
                                      </p:cBhvr>
                                    </p:animEffect>
                                  </p:childTnLst>
                                </p:cTn>
                              </p:par>
                              <p:par>
                                <p:cTn id="59" presetID="10" presetClass="entr" presetSubtype="0" fill="hold" nodeType="withEffect">
                                  <p:stCondLst>
                                    <p:cond delay="220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500"/>
                                        <p:tgtEl>
                                          <p:spTgt spid="52"/>
                                        </p:tgtEl>
                                      </p:cBhvr>
                                    </p:animEffect>
                                  </p:childTnLst>
                                </p:cTn>
                              </p:par>
                              <p:par>
                                <p:cTn id="62" presetID="10" presetClass="entr" presetSubtype="0" fill="hold" nodeType="withEffect">
                                  <p:stCondLst>
                                    <p:cond delay="240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07F5601C-491A-41B2-8756-B9170514AF1C}"/>
              </a:ext>
            </a:extLst>
          </p:cNvPr>
          <p:cNvGrpSpPr/>
          <p:nvPr/>
        </p:nvGrpSpPr>
        <p:grpSpPr>
          <a:xfrm>
            <a:off x="11942200" y="5803939"/>
            <a:ext cx="1487728" cy="1547856"/>
            <a:chOff x="9877419" y="6327776"/>
            <a:chExt cx="746132" cy="776288"/>
          </a:xfrm>
          <a:solidFill>
            <a:schemeClr val="tx2"/>
          </a:solidFill>
        </p:grpSpPr>
        <p:sp>
          <p:nvSpPr>
            <p:cNvPr id="6" name="Freeform 5">
              <a:extLst>
                <a:ext uri="{FF2B5EF4-FFF2-40B4-BE49-F238E27FC236}">
                  <a16:creationId xmlns:a16="http://schemas.microsoft.com/office/drawing/2014/main" id="{BED930BC-D5A8-4F6A-B1B5-32CFA0F7C195}"/>
                </a:ext>
              </a:extLst>
            </p:cNvPr>
            <p:cNvSpPr>
              <a:spLocks/>
            </p:cNvSpPr>
            <p:nvPr/>
          </p:nvSpPr>
          <p:spPr bwMode="auto">
            <a:xfrm>
              <a:off x="9877419" y="6327776"/>
              <a:ext cx="706437" cy="327025"/>
            </a:xfrm>
            <a:custGeom>
              <a:avLst/>
              <a:gdLst>
                <a:gd name="T0" fmla="*/ 0 w 445"/>
                <a:gd name="T1" fmla="*/ 98 h 206"/>
                <a:gd name="T2" fmla="*/ 269 w 445"/>
                <a:gd name="T3" fmla="*/ 0 h 206"/>
                <a:gd name="T4" fmla="*/ 445 w 445"/>
                <a:gd name="T5" fmla="*/ 102 h 206"/>
                <a:gd name="T6" fmla="*/ 177 w 445"/>
                <a:gd name="T7" fmla="*/ 206 h 206"/>
                <a:gd name="T8" fmla="*/ 0 w 445"/>
                <a:gd name="T9" fmla="*/ 98 h 206"/>
              </a:gdLst>
              <a:ahLst/>
              <a:cxnLst>
                <a:cxn ang="0">
                  <a:pos x="T0" y="T1"/>
                </a:cxn>
                <a:cxn ang="0">
                  <a:pos x="T2" y="T3"/>
                </a:cxn>
                <a:cxn ang="0">
                  <a:pos x="T4" y="T5"/>
                </a:cxn>
                <a:cxn ang="0">
                  <a:pos x="T6" y="T7"/>
                </a:cxn>
                <a:cxn ang="0">
                  <a:pos x="T8" y="T9"/>
                </a:cxn>
              </a:cxnLst>
              <a:rect l="0" t="0" r="r" b="b"/>
              <a:pathLst>
                <a:path w="445" h="206">
                  <a:moveTo>
                    <a:pt x="0" y="98"/>
                  </a:moveTo>
                  <a:lnTo>
                    <a:pt x="269" y="0"/>
                  </a:lnTo>
                  <a:lnTo>
                    <a:pt x="445" y="102"/>
                  </a:lnTo>
                  <a:lnTo>
                    <a:pt x="177" y="206"/>
                  </a:lnTo>
                  <a:lnTo>
                    <a:pt x="0" y="98"/>
                  </a:lnTo>
                  <a:close/>
                </a:path>
              </a:pathLst>
            </a:custGeom>
            <a:solidFill>
              <a:schemeClr val="tx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1FD12C69-F948-4DFE-A615-78C0DC438B7D}"/>
                </a:ext>
              </a:extLst>
            </p:cNvPr>
            <p:cNvSpPr>
              <a:spLocks/>
            </p:cNvSpPr>
            <p:nvPr/>
          </p:nvSpPr>
          <p:spPr bwMode="auto">
            <a:xfrm>
              <a:off x="9877422" y="6483349"/>
              <a:ext cx="331788" cy="620713"/>
            </a:xfrm>
            <a:custGeom>
              <a:avLst/>
              <a:gdLst>
                <a:gd name="T0" fmla="*/ 0 w 209"/>
                <a:gd name="T1" fmla="*/ 0 h 391"/>
                <a:gd name="T2" fmla="*/ 38 w 209"/>
                <a:gd name="T3" fmla="*/ 273 h 391"/>
                <a:gd name="T4" fmla="*/ 209 w 209"/>
                <a:gd name="T5" fmla="*/ 391 h 391"/>
                <a:gd name="T6" fmla="*/ 177 w 209"/>
                <a:gd name="T7" fmla="*/ 108 h 391"/>
                <a:gd name="T8" fmla="*/ 0 w 209"/>
                <a:gd name="T9" fmla="*/ 0 h 391"/>
              </a:gdLst>
              <a:ahLst/>
              <a:cxnLst>
                <a:cxn ang="0">
                  <a:pos x="T0" y="T1"/>
                </a:cxn>
                <a:cxn ang="0">
                  <a:pos x="T2" y="T3"/>
                </a:cxn>
                <a:cxn ang="0">
                  <a:pos x="T4" y="T5"/>
                </a:cxn>
                <a:cxn ang="0">
                  <a:pos x="T6" y="T7"/>
                </a:cxn>
                <a:cxn ang="0">
                  <a:pos x="T8" y="T9"/>
                </a:cxn>
              </a:cxnLst>
              <a:rect l="0" t="0" r="r" b="b"/>
              <a:pathLst>
                <a:path w="209" h="391">
                  <a:moveTo>
                    <a:pt x="0" y="0"/>
                  </a:moveTo>
                  <a:lnTo>
                    <a:pt x="38" y="273"/>
                  </a:lnTo>
                  <a:lnTo>
                    <a:pt x="209" y="391"/>
                  </a:lnTo>
                  <a:lnTo>
                    <a:pt x="177" y="10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9AA4A8A2-CFCA-48FF-AFD4-21A5A6141B98}"/>
                </a:ext>
              </a:extLst>
            </p:cNvPr>
            <p:cNvSpPr>
              <a:spLocks/>
            </p:cNvSpPr>
            <p:nvPr/>
          </p:nvSpPr>
          <p:spPr bwMode="auto">
            <a:xfrm>
              <a:off x="10158413" y="6489701"/>
              <a:ext cx="465138" cy="614363"/>
            </a:xfrm>
            <a:custGeom>
              <a:avLst/>
              <a:gdLst>
                <a:gd name="T0" fmla="*/ 0 w 293"/>
                <a:gd name="T1" fmla="*/ 104 h 387"/>
                <a:gd name="T2" fmla="*/ 268 w 293"/>
                <a:gd name="T3" fmla="*/ 0 h 387"/>
                <a:gd name="T4" fmla="*/ 293 w 293"/>
                <a:gd name="T5" fmla="*/ 273 h 387"/>
                <a:gd name="T6" fmla="*/ 32 w 293"/>
                <a:gd name="T7" fmla="*/ 387 h 387"/>
                <a:gd name="T8" fmla="*/ 0 w 293"/>
                <a:gd name="T9" fmla="*/ 104 h 387"/>
              </a:gdLst>
              <a:ahLst/>
              <a:cxnLst>
                <a:cxn ang="0">
                  <a:pos x="T0" y="T1"/>
                </a:cxn>
                <a:cxn ang="0">
                  <a:pos x="T2" y="T3"/>
                </a:cxn>
                <a:cxn ang="0">
                  <a:pos x="T4" y="T5"/>
                </a:cxn>
                <a:cxn ang="0">
                  <a:pos x="T6" y="T7"/>
                </a:cxn>
                <a:cxn ang="0">
                  <a:pos x="T8" y="T9"/>
                </a:cxn>
              </a:cxnLst>
              <a:rect l="0" t="0" r="r" b="b"/>
              <a:pathLst>
                <a:path w="293" h="387">
                  <a:moveTo>
                    <a:pt x="0" y="104"/>
                  </a:moveTo>
                  <a:lnTo>
                    <a:pt x="268" y="0"/>
                  </a:lnTo>
                  <a:lnTo>
                    <a:pt x="293" y="273"/>
                  </a:lnTo>
                  <a:lnTo>
                    <a:pt x="32" y="387"/>
                  </a:lnTo>
                  <a:lnTo>
                    <a:pt x="0" y="104"/>
                  </a:lnTo>
                  <a:close/>
                </a:path>
              </a:pathLst>
            </a:custGeom>
            <a:solidFill>
              <a:schemeClr val="tx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92F2E715-6796-400A-8853-A120FA6D3975}"/>
              </a:ext>
            </a:extLst>
          </p:cNvPr>
          <p:cNvGrpSpPr/>
          <p:nvPr/>
        </p:nvGrpSpPr>
        <p:grpSpPr>
          <a:xfrm>
            <a:off x="12689222" y="5363955"/>
            <a:ext cx="1687131" cy="2624074"/>
            <a:chOff x="10252076" y="6107113"/>
            <a:chExt cx="846138" cy="1316038"/>
          </a:xfrm>
          <a:solidFill>
            <a:schemeClr val="bg2"/>
          </a:solidFill>
        </p:grpSpPr>
        <p:sp>
          <p:nvSpPr>
            <p:cNvPr id="9" name="Freeform 8">
              <a:extLst>
                <a:ext uri="{FF2B5EF4-FFF2-40B4-BE49-F238E27FC236}">
                  <a16:creationId xmlns:a16="http://schemas.microsoft.com/office/drawing/2014/main" id="{EBD47EBF-FB79-464A-8C0F-19B2C3C2EAF7}"/>
                </a:ext>
              </a:extLst>
            </p:cNvPr>
            <p:cNvSpPr>
              <a:spLocks/>
            </p:cNvSpPr>
            <p:nvPr/>
          </p:nvSpPr>
          <p:spPr bwMode="auto">
            <a:xfrm>
              <a:off x="10252076" y="6107113"/>
              <a:ext cx="774700" cy="347663"/>
            </a:xfrm>
            <a:custGeom>
              <a:avLst/>
              <a:gdLst>
                <a:gd name="T0" fmla="*/ 0 w 488"/>
                <a:gd name="T1" fmla="*/ 101 h 219"/>
                <a:gd name="T2" fmla="*/ 293 w 488"/>
                <a:gd name="T3" fmla="*/ 0 h 219"/>
                <a:gd name="T4" fmla="*/ 488 w 488"/>
                <a:gd name="T5" fmla="*/ 101 h 219"/>
                <a:gd name="T6" fmla="*/ 208 w 488"/>
                <a:gd name="T7" fmla="*/ 219 h 219"/>
                <a:gd name="T8" fmla="*/ 0 w 488"/>
                <a:gd name="T9" fmla="*/ 101 h 219"/>
              </a:gdLst>
              <a:ahLst/>
              <a:cxnLst>
                <a:cxn ang="0">
                  <a:pos x="T0" y="T1"/>
                </a:cxn>
                <a:cxn ang="0">
                  <a:pos x="T2" y="T3"/>
                </a:cxn>
                <a:cxn ang="0">
                  <a:pos x="T4" y="T5"/>
                </a:cxn>
                <a:cxn ang="0">
                  <a:pos x="T6" y="T7"/>
                </a:cxn>
                <a:cxn ang="0">
                  <a:pos x="T8" y="T9"/>
                </a:cxn>
              </a:cxnLst>
              <a:rect l="0" t="0" r="r" b="b"/>
              <a:pathLst>
                <a:path w="488" h="219">
                  <a:moveTo>
                    <a:pt x="0" y="101"/>
                  </a:moveTo>
                  <a:lnTo>
                    <a:pt x="293" y="0"/>
                  </a:lnTo>
                  <a:lnTo>
                    <a:pt x="488" y="101"/>
                  </a:lnTo>
                  <a:lnTo>
                    <a:pt x="208" y="219"/>
                  </a:lnTo>
                  <a:lnTo>
                    <a:pt x="0" y="101"/>
                  </a:lnTo>
                  <a:close/>
                </a:path>
              </a:pathLst>
            </a:custGeom>
            <a:solidFill>
              <a:schemeClr val="bg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DF97AEC-C1E9-42DE-A02B-730733B0305B}"/>
                </a:ext>
              </a:extLst>
            </p:cNvPr>
            <p:cNvSpPr>
              <a:spLocks/>
            </p:cNvSpPr>
            <p:nvPr/>
          </p:nvSpPr>
          <p:spPr bwMode="auto">
            <a:xfrm>
              <a:off x="10582276" y="6267451"/>
              <a:ext cx="515938" cy="1155700"/>
            </a:xfrm>
            <a:custGeom>
              <a:avLst/>
              <a:gdLst>
                <a:gd name="T0" fmla="*/ 0 w 325"/>
                <a:gd name="T1" fmla="*/ 118 h 728"/>
                <a:gd name="T2" fmla="*/ 53 w 325"/>
                <a:gd name="T3" fmla="*/ 728 h 728"/>
                <a:gd name="T4" fmla="*/ 325 w 325"/>
                <a:gd name="T5" fmla="*/ 600 h 728"/>
                <a:gd name="T6" fmla="*/ 280 w 325"/>
                <a:gd name="T7" fmla="*/ 0 h 728"/>
                <a:gd name="T8" fmla="*/ 0 w 325"/>
                <a:gd name="T9" fmla="*/ 118 h 728"/>
              </a:gdLst>
              <a:ahLst/>
              <a:cxnLst>
                <a:cxn ang="0">
                  <a:pos x="T0" y="T1"/>
                </a:cxn>
                <a:cxn ang="0">
                  <a:pos x="T2" y="T3"/>
                </a:cxn>
                <a:cxn ang="0">
                  <a:pos x="T4" y="T5"/>
                </a:cxn>
                <a:cxn ang="0">
                  <a:pos x="T6" y="T7"/>
                </a:cxn>
                <a:cxn ang="0">
                  <a:pos x="T8" y="T9"/>
                </a:cxn>
              </a:cxnLst>
              <a:rect l="0" t="0" r="r" b="b"/>
              <a:pathLst>
                <a:path w="325" h="728">
                  <a:moveTo>
                    <a:pt x="0" y="118"/>
                  </a:moveTo>
                  <a:lnTo>
                    <a:pt x="53" y="728"/>
                  </a:lnTo>
                  <a:lnTo>
                    <a:pt x="325" y="600"/>
                  </a:lnTo>
                  <a:lnTo>
                    <a:pt x="280" y="0"/>
                  </a:lnTo>
                  <a:lnTo>
                    <a:pt x="0" y="118"/>
                  </a:lnTo>
                  <a:close/>
                </a:path>
              </a:pathLst>
            </a:custGeom>
            <a:solidFill>
              <a:schemeClr val="bg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0507DB9F-C766-4C91-A0F4-EC0C9A4EB843}"/>
                </a:ext>
              </a:extLst>
            </p:cNvPr>
            <p:cNvSpPr>
              <a:spLocks/>
            </p:cNvSpPr>
            <p:nvPr/>
          </p:nvSpPr>
          <p:spPr bwMode="auto">
            <a:xfrm>
              <a:off x="10252076" y="6267451"/>
              <a:ext cx="414338" cy="1155700"/>
            </a:xfrm>
            <a:custGeom>
              <a:avLst/>
              <a:gdLst>
                <a:gd name="T0" fmla="*/ 0 w 261"/>
                <a:gd name="T1" fmla="*/ 0 h 728"/>
                <a:gd name="T2" fmla="*/ 70 w 261"/>
                <a:gd name="T3" fmla="*/ 598 h 728"/>
                <a:gd name="T4" fmla="*/ 261 w 261"/>
                <a:gd name="T5" fmla="*/ 728 h 728"/>
                <a:gd name="T6" fmla="*/ 208 w 261"/>
                <a:gd name="T7" fmla="*/ 118 h 728"/>
                <a:gd name="T8" fmla="*/ 0 w 261"/>
                <a:gd name="T9" fmla="*/ 0 h 728"/>
              </a:gdLst>
              <a:ahLst/>
              <a:cxnLst>
                <a:cxn ang="0">
                  <a:pos x="T0" y="T1"/>
                </a:cxn>
                <a:cxn ang="0">
                  <a:pos x="T2" y="T3"/>
                </a:cxn>
                <a:cxn ang="0">
                  <a:pos x="T4" y="T5"/>
                </a:cxn>
                <a:cxn ang="0">
                  <a:pos x="T6" y="T7"/>
                </a:cxn>
                <a:cxn ang="0">
                  <a:pos x="T8" y="T9"/>
                </a:cxn>
              </a:cxnLst>
              <a:rect l="0" t="0" r="r" b="b"/>
              <a:pathLst>
                <a:path w="261" h="728">
                  <a:moveTo>
                    <a:pt x="0" y="0"/>
                  </a:moveTo>
                  <a:lnTo>
                    <a:pt x="70" y="598"/>
                  </a:lnTo>
                  <a:lnTo>
                    <a:pt x="261" y="728"/>
                  </a:lnTo>
                  <a:lnTo>
                    <a:pt x="208" y="11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9" name="Group 28">
            <a:extLst>
              <a:ext uri="{FF2B5EF4-FFF2-40B4-BE49-F238E27FC236}">
                <a16:creationId xmlns:a16="http://schemas.microsoft.com/office/drawing/2014/main" id="{4977235F-37F8-4366-9E26-4754A3BD33F6}"/>
              </a:ext>
            </a:extLst>
          </p:cNvPr>
          <p:cNvGrpSpPr/>
          <p:nvPr/>
        </p:nvGrpSpPr>
        <p:grpSpPr>
          <a:xfrm>
            <a:off x="13616668" y="4800523"/>
            <a:ext cx="1813745" cy="3902874"/>
            <a:chOff x="10717213" y="5824538"/>
            <a:chExt cx="909638" cy="1957388"/>
          </a:xfrm>
          <a:solidFill>
            <a:schemeClr val="accent6"/>
          </a:solidFill>
        </p:grpSpPr>
        <p:sp>
          <p:nvSpPr>
            <p:cNvPr id="12" name="Freeform 11">
              <a:extLst>
                <a:ext uri="{FF2B5EF4-FFF2-40B4-BE49-F238E27FC236}">
                  <a16:creationId xmlns:a16="http://schemas.microsoft.com/office/drawing/2014/main" id="{97D1FC07-F95F-4FFA-B56D-8E28F17101DB}"/>
                </a:ext>
              </a:extLst>
            </p:cNvPr>
            <p:cNvSpPr>
              <a:spLocks/>
            </p:cNvSpPr>
            <p:nvPr/>
          </p:nvSpPr>
          <p:spPr bwMode="auto">
            <a:xfrm>
              <a:off x="10717213" y="5824538"/>
              <a:ext cx="879475" cy="363538"/>
            </a:xfrm>
            <a:custGeom>
              <a:avLst/>
              <a:gdLst>
                <a:gd name="T0" fmla="*/ 0 w 554"/>
                <a:gd name="T1" fmla="*/ 108 h 229"/>
                <a:gd name="T2" fmla="*/ 302 w 554"/>
                <a:gd name="T3" fmla="*/ 0 h 229"/>
                <a:gd name="T4" fmla="*/ 554 w 554"/>
                <a:gd name="T5" fmla="*/ 108 h 229"/>
                <a:gd name="T6" fmla="*/ 249 w 554"/>
                <a:gd name="T7" fmla="*/ 229 h 229"/>
                <a:gd name="T8" fmla="*/ 0 w 554"/>
                <a:gd name="T9" fmla="*/ 108 h 229"/>
              </a:gdLst>
              <a:ahLst/>
              <a:cxnLst>
                <a:cxn ang="0">
                  <a:pos x="T0" y="T1"/>
                </a:cxn>
                <a:cxn ang="0">
                  <a:pos x="T2" y="T3"/>
                </a:cxn>
                <a:cxn ang="0">
                  <a:pos x="T4" y="T5"/>
                </a:cxn>
                <a:cxn ang="0">
                  <a:pos x="T6" y="T7"/>
                </a:cxn>
                <a:cxn ang="0">
                  <a:pos x="T8" y="T9"/>
                </a:cxn>
              </a:cxnLst>
              <a:rect l="0" t="0" r="r" b="b"/>
              <a:pathLst>
                <a:path w="554" h="229">
                  <a:moveTo>
                    <a:pt x="0" y="108"/>
                  </a:moveTo>
                  <a:lnTo>
                    <a:pt x="302" y="0"/>
                  </a:lnTo>
                  <a:lnTo>
                    <a:pt x="554" y="108"/>
                  </a:lnTo>
                  <a:lnTo>
                    <a:pt x="249" y="229"/>
                  </a:lnTo>
                  <a:lnTo>
                    <a:pt x="0" y="108"/>
                  </a:lnTo>
                  <a:close/>
                </a:path>
              </a:pathLst>
            </a:custGeom>
            <a:solidFill>
              <a:schemeClr val="accent6">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CEDD837C-A48A-407F-92C7-73BA8A10C7F7}"/>
                </a:ext>
              </a:extLst>
            </p:cNvPr>
            <p:cNvSpPr>
              <a:spLocks/>
            </p:cNvSpPr>
            <p:nvPr/>
          </p:nvSpPr>
          <p:spPr bwMode="auto">
            <a:xfrm>
              <a:off x="10717213" y="5995988"/>
              <a:ext cx="474663" cy="1785938"/>
            </a:xfrm>
            <a:custGeom>
              <a:avLst/>
              <a:gdLst>
                <a:gd name="T0" fmla="*/ 0 w 299"/>
                <a:gd name="T1" fmla="*/ 0 h 1125"/>
                <a:gd name="T2" fmla="*/ 249 w 299"/>
                <a:gd name="T3" fmla="*/ 121 h 1125"/>
                <a:gd name="T4" fmla="*/ 299 w 299"/>
                <a:gd name="T5" fmla="*/ 1125 h 1125"/>
                <a:gd name="T6" fmla="*/ 73 w 299"/>
                <a:gd name="T7" fmla="*/ 972 h 1125"/>
                <a:gd name="T8" fmla="*/ 0 w 299"/>
                <a:gd name="T9" fmla="*/ 0 h 1125"/>
              </a:gdLst>
              <a:ahLst/>
              <a:cxnLst>
                <a:cxn ang="0">
                  <a:pos x="T0" y="T1"/>
                </a:cxn>
                <a:cxn ang="0">
                  <a:pos x="T2" y="T3"/>
                </a:cxn>
                <a:cxn ang="0">
                  <a:pos x="T4" y="T5"/>
                </a:cxn>
                <a:cxn ang="0">
                  <a:pos x="T6" y="T7"/>
                </a:cxn>
                <a:cxn ang="0">
                  <a:pos x="T8" y="T9"/>
                </a:cxn>
              </a:cxnLst>
              <a:rect l="0" t="0" r="r" b="b"/>
              <a:pathLst>
                <a:path w="299" h="1125">
                  <a:moveTo>
                    <a:pt x="0" y="0"/>
                  </a:moveTo>
                  <a:lnTo>
                    <a:pt x="249" y="121"/>
                  </a:lnTo>
                  <a:lnTo>
                    <a:pt x="299" y="1125"/>
                  </a:lnTo>
                  <a:lnTo>
                    <a:pt x="73" y="972"/>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0398537F-524B-41F2-8F75-78F0EDE03842}"/>
                </a:ext>
              </a:extLst>
            </p:cNvPr>
            <p:cNvSpPr>
              <a:spLocks/>
            </p:cNvSpPr>
            <p:nvPr/>
          </p:nvSpPr>
          <p:spPr bwMode="auto">
            <a:xfrm>
              <a:off x="11112501" y="5995988"/>
              <a:ext cx="514350" cy="1785938"/>
            </a:xfrm>
            <a:custGeom>
              <a:avLst/>
              <a:gdLst>
                <a:gd name="T0" fmla="*/ 0 w 324"/>
                <a:gd name="T1" fmla="*/ 121 h 1125"/>
                <a:gd name="T2" fmla="*/ 50 w 324"/>
                <a:gd name="T3" fmla="*/ 1125 h 1125"/>
                <a:gd name="T4" fmla="*/ 324 w 324"/>
                <a:gd name="T5" fmla="*/ 979 h 1125"/>
                <a:gd name="T6" fmla="*/ 305 w 324"/>
                <a:gd name="T7" fmla="*/ 0 h 1125"/>
                <a:gd name="T8" fmla="*/ 0 w 324"/>
                <a:gd name="T9" fmla="*/ 121 h 1125"/>
              </a:gdLst>
              <a:ahLst/>
              <a:cxnLst>
                <a:cxn ang="0">
                  <a:pos x="T0" y="T1"/>
                </a:cxn>
                <a:cxn ang="0">
                  <a:pos x="T2" y="T3"/>
                </a:cxn>
                <a:cxn ang="0">
                  <a:pos x="T4" y="T5"/>
                </a:cxn>
                <a:cxn ang="0">
                  <a:pos x="T6" y="T7"/>
                </a:cxn>
                <a:cxn ang="0">
                  <a:pos x="T8" y="T9"/>
                </a:cxn>
              </a:cxnLst>
              <a:rect l="0" t="0" r="r" b="b"/>
              <a:pathLst>
                <a:path w="324" h="1125">
                  <a:moveTo>
                    <a:pt x="0" y="121"/>
                  </a:moveTo>
                  <a:lnTo>
                    <a:pt x="50" y="1125"/>
                  </a:lnTo>
                  <a:lnTo>
                    <a:pt x="324" y="979"/>
                  </a:lnTo>
                  <a:lnTo>
                    <a:pt x="305" y="0"/>
                  </a:lnTo>
                  <a:lnTo>
                    <a:pt x="0" y="121"/>
                  </a:lnTo>
                  <a:close/>
                </a:path>
              </a:pathLst>
            </a:custGeom>
            <a:solidFill>
              <a:schemeClr val="accent6">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8" name="Group 27">
            <a:extLst>
              <a:ext uri="{FF2B5EF4-FFF2-40B4-BE49-F238E27FC236}">
                <a16:creationId xmlns:a16="http://schemas.microsoft.com/office/drawing/2014/main" id="{9D48662B-46E3-4FA6-8B61-1DF462BCF9F4}"/>
              </a:ext>
            </a:extLst>
          </p:cNvPr>
          <p:cNvGrpSpPr/>
          <p:nvPr/>
        </p:nvGrpSpPr>
        <p:grpSpPr>
          <a:xfrm>
            <a:off x="14791013" y="4142131"/>
            <a:ext cx="1987838" cy="5406415"/>
            <a:chOff x="11306176" y="5494338"/>
            <a:chExt cx="996950" cy="2711451"/>
          </a:xfrm>
          <a:solidFill>
            <a:schemeClr val="accent5"/>
          </a:solidFill>
        </p:grpSpPr>
        <p:sp>
          <p:nvSpPr>
            <p:cNvPr id="15" name="Freeform 14">
              <a:extLst>
                <a:ext uri="{FF2B5EF4-FFF2-40B4-BE49-F238E27FC236}">
                  <a16:creationId xmlns:a16="http://schemas.microsoft.com/office/drawing/2014/main" id="{F784ADCC-E781-4DFE-BC3A-B57A2D41C191}"/>
                </a:ext>
              </a:extLst>
            </p:cNvPr>
            <p:cNvSpPr>
              <a:spLocks/>
            </p:cNvSpPr>
            <p:nvPr/>
          </p:nvSpPr>
          <p:spPr bwMode="auto">
            <a:xfrm>
              <a:off x="11306176" y="5494338"/>
              <a:ext cx="996950" cy="369888"/>
            </a:xfrm>
            <a:custGeom>
              <a:avLst/>
              <a:gdLst>
                <a:gd name="T0" fmla="*/ 0 w 628"/>
                <a:gd name="T1" fmla="*/ 107 h 233"/>
                <a:gd name="T2" fmla="*/ 322 w 628"/>
                <a:gd name="T3" fmla="*/ 0 h 233"/>
                <a:gd name="T4" fmla="*/ 628 w 628"/>
                <a:gd name="T5" fmla="*/ 114 h 233"/>
                <a:gd name="T6" fmla="*/ 307 w 628"/>
                <a:gd name="T7" fmla="*/ 233 h 233"/>
                <a:gd name="T8" fmla="*/ 0 w 628"/>
                <a:gd name="T9" fmla="*/ 107 h 233"/>
              </a:gdLst>
              <a:ahLst/>
              <a:cxnLst>
                <a:cxn ang="0">
                  <a:pos x="T0" y="T1"/>
                </a:cxn>
                <a:cxn ang="0">
                  <a:pos x="T2" y="T3"/>
                </a:cxn>
                <a:cxn ang="0">
                  <a:pos x="T4" y="T5"/>
                </a:cxn>
                <a:cxn ang="0">
                  <a:pos x="T6" y="T7"/>
                </a:cxn>
                <a:cxn ang="0">
                  <a:pos x="T8" y="T9"/>
                </a:cxn>
              </a:cxnLst>
              <a:rect l="0" t="0" r="r" b="b"/>
              <a:pathLst>
                <a:path w="628" h="233">
                  <a:moveTo>
                    <a:pt x="0" y="107"/>
                  </a:moveTo>
                  <a:lnTo>
                    <a:pt x="322" y="0"/>
                  </a:lnTo>
                  <a:lnTo>
                    <a:pt x="628" y="114"/>
                  </a:lnTo>
                  <a:lnTo>
                    <a:pt x="307" y="233"/>
                  </a:lnTo>
                  <a:lnTo>
                    <a:pt x="0" y="107"/>
                  </a:lnTo>
                  <a:close/>
                </a:path>
              </a:pathLst>
            </a:custGeom>
            <a:solidFill>
              <a:schemeClr val="accent5">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D56BB78A-D9D3-43A1-9325-B5A6DF26CD31}"/>
                </a:ext>
              </a:extLst>
            </p:cNvPr>
            <p:cNvSpPr>
              <a:spLocks/>
            </p:cNvSpPr>
            <p:nvPr/>
          </p:nvSpPr>
          <p:spPr bwMode="auto">
            <a:xfrm>
              <a:off x="11306176" y="5664201"/>
              <a:ext cx="498475" cy="2541588"/>
            </a:xfrm>
            <a:custGeom>
              <a:avLst/>
              <a:gdLst>
                <a:gd name="T0" fmla="*/ 0 w 314"/>
                <a:gd name="T1" fmla="*/ 0 h 1601"/>
                <a:gd name="T2" fmla="*/ 48 w 314"/>
                <a:gd name="T3" fmla="*/ 1418 h 1601"/>
                <a:gd name="T4" fmla="*/ 314 w 314"/>
                <a:gd name="T5" fmla="*/ 1601 h 1601"/>
                <a:gd name="T6" fmla="*/ 307 w 314"/>
                <a:gd name="T7" fmla="*/ 126 h 1601"/>
                <a:gd name="T8" fmla="*/ 0 w 314"/>
                <a:gd name="T9" fmla="*/ 0 h 1601"/>
              </a:gdLst>
              <a:ahLst/>
              <a:cxnLst>
                <a:cxn ang="0">
                  <a:pos x="T0" y="T1"/>
                </a:cxn>
                <a:cxn ang="0">
                  <a:pos x="T2" y="T3"/>
                </a:cxn>
                <a:cxn ang="0">
                  <a:pos x="T4" y="T5"/>
                </a:cxn>
                <a:cxn ang="0">
                  <a:pos x="T6" y="T7"/>
                </a:cxn>
                <a:cxn ang="0">
                  <a:pos x="T8" y="T9"/>
                </a:cxn>
              </a:cxnLst>
              <a:rect l="0" t="0" r="r" b="b"/>
              <a:pathLst>
                <a:path w="314" h="1601">
                  <a:moveTo>
                    <a:pt x="0" y="0"/>
                  </a:moveTo>
                  <a:lnTo>
                    <a:pt x="48" y="1418"/>
                  </a:lnTo>
                  <a:lnTo>
                    <a:pt x="314" y="1601"/>
                  </a:lnTo>
                  <a:lnTo>
                    <a:pt x="307" y="126"/>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99731D6-83A8-4D0C-B2F5-73A2B66AC473}"/>
                </a:ext>
              </a:extLst>
            </p:cNvPr>
            <p:cNvSpPr>
              <a:spLocks/>
            </p:cNvSpPr>
            <p:nvPr/>
          </p:nvSpPr>
          <p:spPr bwMode="auto">
            <a:xfrm>
              <a:off x="11793538" y="5675313"/>
              <a:ext cx="509588" cy="2530475"/>
            </a:xfrm>
            <a:custGeom>
              <a:avLst/>
              <a:gdLst>
                <a:gd name="T0" fmla="*/ 0 w 321"/>
                <a:gd name="T1" fmla="*/ 119 h 1594"/>
                <a:gd name="T2" fmla="*/ 321 w 321"/>
                <a:gd name="T3" fmla="*/ 0 h 1594"/>
                <a:gd name="T4" fmla="*/ 283 w 321"/>
                <a:gd name="T5" fmla="*/ 1422 h 1594"/>
                <a:gd name="T6" fmla="*/ 7 w 321"/>
                <a:gd name="T7" fmla="*/ 1594 h 1594"/>
                <a:gd name="T8" fmla="*/ 0 w 321"/>
                <a:gd name="T9" fmla="*/ 119 h 1594"/>
              </a:gdLst>
              <a:ahLst/>
              <a:cxnLst>
                <a:cxn ang="0">
                  <a:pos x="T0" y="T1"/>
                </a:cxn>
                <a:cxn ang="0">
                  <a:pos x="T2" y="T3"/>
                </a:cxn>
                <a:cxn ang="0">
                  <a:pos x="T4" y="T5"/>
                </a:cxn>
                <a:cxn ang="0">
                  <a:pos x="T6" y="T7"/>
                </a:cxn>
                <a:cxn ang="0">
                  <a:pos x="T8" y="T9"/>
                </a:cxn>
              </a:cxnLst>
              <a:rect l="0" t="0" r="r" b="b"/>
              <a:pathLst>
                <a:path w="321" h="1594">
                  <a:moveTo>
                    <a:pt x="0" y="119"/>
                  </a:moveTo>
                  <a:lnTo>
                    <a:pt x="321" y="0"/>
                  </a:lnTo>
                  <a:lnTo>
                    <a:pt x="283" y="1422"/>
                  </a:lnTo>
                  <a:lnTo>
                    <a:pt x="7" y="1594"/>
                  </a:lnTo>
                  <a:lnTo>
                    <a:pt x="0" y="119"/>
                  </a:lnTo>
                  <a:close/>
                </a:path>
              </a:pathLst>
            </a:custGeom>
            <a:solidFill>
              <a:schemeClr val="accent5">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87D53BBC-689B-424B-91C4-B3C213034AA6}"/>
              </a:ext>
            </a:extLst>
          </p:cNvPr>
          <p:cNvGrpSpPr/>
          <p:nvPr/>
        </p:nvGrpSpPr>
        <p:grpSpPr>
          <a:xfrm>
            <a:off x="16215419" y="3230511"/>
            <a:ext cx="2418325" cy="7277135"/>
            <a:chOff x="12020551" y="5037138"/>
            <a:chExt cx="1212850" cy="3649663"/>
          </a:xfrm>
          <a:solidFill>
            <a:schemeClr val="accent4"/>
          </a:solidFill>
        </p:grpSpPr>
        <p:sp>
          <p:nvSpPr>
            <p:cNvPr id="18" name="Freeform 17">
              <a:extLst>
                <a:ext uri="{FF2B5EF4-FFF2-40B4-BE49-F238E27FC236}">
                  <a16:creationId xmlns:a16="http://schemas.microsoft.com/office/drawing/2014/main" id="{5CA6EA7C-5D3C-40D2-A362-4ACA8579B4FE}"/>
                </a:ext>
              </a:extLst>
            </p:cNvPr>
            <p:cNvSpPr>
              <a:spLocks/>
            </p:cNvSpPr>
            <p:nvPr/>
          </p:nvSpPr>
          <p:spPr bwMode="auto">
            <a:xfrm>
              <a:off x="12071351" y="5037138"/>
              <a:ext cx="1162050" cy="369888"/>
            </a:xfrm>
            <a:custGeom>
              <a:avLst/>
              <a:gdLst>
                <a:gd name="T0" fmla="*/ 0 w 732"/>
                <a:gd name="T1" fmla="*/ 105 h 233"/>
                <a:gd name="T2" fmla="*/ 343 w 732"/>
                <a:gd name="T3" fmla="*/ 0 h 233"/>
                <a:gd name="T4" fmla="*/ 732 w 732"/>
                <a:gd name="T5" fmla="*/ 110 h 233"/>
                <a:gd name="T6" fmla="*/ 393 w 732"/>
                <a:gd name="T7" fmla="*/ 233 h 233"/>
                <a:gd name="T8" fmla="*/ 0 w 732"/>
                <a:gd name="T9" fmla="*/ 105 h 233"/>
              </a:gdLst>
              <a:ahLst/>
              <a:cxnLst>
                <a:cxn ang="0">
                  <a:pos x="T0" y="T1"/>
                </a:cxn>
                <a:cxn ang="0">
                  <a:pos x="T2" y="T3"/>
                </a:cxn>
                <a:cxn ang="0">
                  <a:pos x="T4" y="T5"/>
                </a:cxn>
                <a:cxn ang="0">
                  <a:pos x="T6" y="T7"/>
                </a:cxn>
                <a:cxn ang="0">
                  <a:pos x="T8" y="T9"/>
                </a:cxn>
              </a:cxnLst>
              <a:rect l="0" t="0" r="r" b="b"/>
              <a:pathLst>
                <a:path w="732" h="233">
                  <a:moveTo>
                    <a:pt x="0" y="105"/>
                  </a:moveTo>
                  <a:lnTo>
                    <a:pt x="343" y="0"/>
                  </a:lnTo>
                  <a:lnTo>
                    <a:pt x="732" y="110"/>
                  </a:lnTo>
                  <a:lnTo>
                    <a:pt x="393" y="233"/>
                  </a:lnTo>
                  <a:lnTo>
                    <a:pt x="0" y="105"/>
                  </a:lnTo>
                  <a:close/>
                </a:path>
              </a:pathLst>
            </a:custGeom>
            <a:solidFill>
              <a:schemeClr val="accent4">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11D49BB5-E858-4785-81CA-450656005DAC}"/>
                </a:ext>
              </a:extLst>
            </p:cNvPr>
            <p:cNvSpPr>
              <a:spLocks/>
            </p:cNvSpPr>
            <p:nvPr/>
          </p:nvSpPr>
          <p:spPr bwMode="auto">
            <a:xfrm>
              <a:off x="12503151" y="5211763"/>
              <a:ext cx="730250" cy="3475038"/>
            </a:xfrm>
            <a:custGeom>
              <a:avLst/>
              <a:gdLst>
                <a:gd name="T0" fmla="*/ 121 w 460"/>
                <a:gd name="T1" fmla="*/ 123 h 2189"/>
                <a:gd name="T2" fmla="*/ 0 w 460"/>
                <a:gd name="T3" fmla="*/ 2189 h 2189"/>
                <a:gd name="T4" fmla="*/ 276 w 460"/>
                <a:gd name="T5" fmla="*/ 1990 h 2189"/>
                <a:gd name="T6" fmla="*/ 460 w 460"/>
                <a:gd name="T7" fmla="*/ 0 h 2189"/>
                <a:gd name="T8" fmla="*/ 121 w 460"/>
                <a:gd name="T9" fmla="*/ 123 h 2189"/>
              </a:gdLst>
              <a:ahLst/>
              <a:cxnLst>
                <a:cxn ang="0">
                  <a:pos x="T0" y="T1"/>
                </a:cxn>
                <a:cxn ang="0">
                  <a:pos x="T2" y="T3"/>
                </a:cxn>
                <a:cxn ang="0">
                  <a:pos x="T4" y="T5"/>
                </a:cxn>
                <a:cxn ang="0">
                  <a:pos x="T6" y="T7"/>
                </a:cxn>
                <a:cxn ang="0">
                  <a:pos x="T8" y="T9"/>
                </a:cxn>
              </a:cxnLst>
              <a:rect l="0" t="0" r="r" b="b"/>
              <a:pathLst>
                <a:path w="460" h="2189">
                  <a:moveTo>
                    <a:pt x="121" y="123"/>
                  </a:moveTo>
                  <a:lnTo>
                    <a:pt x="0" y="2189"/>
                  </a:lnTo>
                  <a:lnTo>
                    <a:pt x="276" y="1990"/>
                  </a:lnTo>
                  <a:lnTo>
                    <a:pt x="460" y="0"/>
                  </a:lnTo>
                  <a:lnTo>
                    <a:pt x="121" y="123"/>
                  </a:lnTo>
                  <a:close/>
                </a:path>
              </a:pathLst>
            </a:custGeom>
            <a:solidFill>
              <a:schemeClr val="accent4">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7A9C385F-CB2E-484B-9381-02D3A18CF558}"/>
                </a:ext>
              </a:extLst>
            </p:cNvPr>
            <p:cNvSpPr>
              <a:spLocks/>
            </p:cNvSpPr>
            <p:nvPr/>
          </p:nvSpPr>
          <p:spPr bwMode="auto">
            <a:xfrm>
              <a:off x="12020551" y="5203826"/>
              <a:ext cx="674688" cy="3482975"/>
            </a:xfrm>
            <a:custGeom>
              <a:avLst/>
              <a:gdLst>
                <a:gd name="T0" fmla="*/ 32 w 425"/>
                <a:gd name="T1" fmla="*/ 0 h 2194"/>
                <a:gd name="T2" fmla="*/ 425 w 425"/>
                <a:gd name="T3" fmla="*/ 128 h 2194"/>
                <a:gd name="T4" fmla="*/ 304 w 425"/>
                <a:gd name="T5" fmla="*/ 2194 h 2194"/>
                <a:gd name="T6" fmla="*/ 0 w 425"/>
                <a:gd name="T7" fmla="*/ 1987 h 2194"/>
                <a:gd name="T8" fmla="*/ 32 w 425"/>
                <a:gd name="T9" fmla="*/ 0 h 2194"/>
              </a:gdLst>
              <a:ahLst/>
              <a:cxnLst>
                <a:cxn ang="0">
                  <a:pos x="T0" y="T1"/>
                </a:cxn>
                <a:cxn ang="0">
                  <a:pos x="T2" y="T3"/>
                </a:cxn>
                <a:cxn ang="0">
                  <a:pos x="T4" y="T5"/>
                </a:cxn>
                <a:cxn ang="0">
                  <a:pos x="T6" y="T7"/>
                </a:cxn>
                <a:cxn ang="0">
                  <a:pos x="T8" y="T9"/>
                </a:cxn>
              </a:cxnLst>
              <a:rect l="0" t="0" r="r" b="b"/>
              <a:pathLst>
                <a:path w="425" h="2194">
                  <a:moveTo>
                    <a:pt x="32" y="0"/>
                  </a:moveTo>
                  <a:lnTo>
                    <a:pt x="425" y="128"/>
                  </a:lnTo>
                  <a:lnTo>
                    <a:pt x="304" y="2194"/>
                  </a:lnTo>
                  <a:lnTo>
                    <a:pt x="0" y="1987"/>
                  </a:lnTo>
                  <a:lnTo>
                    <a:pt x="32"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 name="Group 23">
            <a:extLst>
              <a:ext uri="{FF2B5EF4-FFF2-40B4-BE49-F238E27FC236}">
                <a16:creationId xmlns:a16="http://schemas.microsoft.com/office/drawing/2014/main" id="{3A8BD1FB-E23C-414C-AADC-9AC7CEDB0A86}"/>
              </a:ext>
            </a:extLst>
          </p:cNvPr>
          <p:cNvGrpSpPr/>
          <p:nvPr/>
        </p:nvGrpSpPr>
        <p:grpSpPr>
          <a:xfrm>
            <a:off x="17703132" y="2046671"/>
            <a:ext cx="3475552" cy="9622658"/>
            <a:chOff x="12766676" y="4443413"/>
            <a:chExt cx="1743075" cy="4826001"/>
          </a:xfrm>
          <a:solidFill>
            <a:schemeClr val="accent3"/>
          </a:solidFill>
        </p:grpSpPr>
        <p:sp>
          <p:nvSpPr>
            <p:cNvPr id="21" name="Freeform 20">
              <a:extLst>
                <a:ext uri="{FF2B5EF4-FFF2-40B4-BE49-F238E27FC236}">
                  <a16:creationId xmlns:a16="http://schemas.microsoft.com/office/drawing/2014/main" id="{6F88F6E4-2618-41A1-B12E-CCBAC1067CE6}"/>
                </a:ext>
              </a:extLst>
            </p:cNvPr>
            <p:cNvSpPr>
              <a:spLocks/>
            </p:cNvSpPr>
            <p:nvPr/>
          </p:nvSpPr>
          <p:spPr bwMode="auto">
            <a:xfrm>
              <a:off x="13344526" y="4606926"/>
              <a:ext cx="1165225" cy="4662488"/>
            </a:xfrm>
            <a:custGeom>
              <a:avLst/>
              <a:gdLst>
                <a:gd name="T0" fmla="*/ 394 w 734"/>
                <a:gd name="T1" fmla="*/ 114 h 2937"/>
                <a:gd name="T2" fmla="*/ 0 w 734"/>
                <a:gd name="T3" fmla="*/ 2937 h 2937"/>
                <a:gd name="T4" fmla="*/ 269 w 734"/>
                <a:gd name="T5" fmla="*/ 2699 h 2937"/>
                <a:gd name="T6" fmla="*/ 734 w 734"/>
                <a:gd name="T7" fmla="*/ 0 h 2937"/>
                <a:gd name="T8" fmla="*/ 394 w 734"/>
                <a:gd name="T9" fmla="*/ 114 h 2937"/>
              </a:gdLst>
              <a:ahLst/>
              <a:cxnLst>
                <a:cxn ang="0">
                  <a:pos x="T0" y="T1"/>
                </a:cxn>
                <a:cxn ang="0">
                  <a:pos x="T2" y="T3"/>
                </a:cxn>
                <a:cxn ang="0">
                  <a:pos x="T4" y="T5"/>
                </a:cxn>
                <a:cxn ang="0">
                  <a:pos x="T6" y="T7"/>
                </a:cxn>
                <a:cxn ang="0">
                  <a:pos x="T8" y="T9"/>
                </a:cxn>
              </a:cxnLst>
              <a:rect l="0" t="0" r="r" b="b"/>
              <a:pathLst>
                <a:path w="734" h="2937">
                  <a:moveTo>
                    <a:pt x="394" y="114"/>
                  </a:moveTo>
                  <a:lnTo>
                    <a:pt x="0" y="2937"/>
                  </a:lnTo>
                  <a:lnTo>
                    <a:pt x="269" y="2699"/>
                  </a:lnTo>
                  <a:lnTo>
                    <a:pt x="734" y="0"/>
                  </a:lnTo>
                  <a:lnTo>
                    <a:pt x="394" y="114"/>
                  </a:lnTo>
                  <a:close/>
                </a:path>
              </a:pathLst>
            </a:custGeom>
            <a:solidFill>
              <a:schemeClr val="accent3">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FF080767-C4D7-4E0C-BE37-CA927FA6AA83}"/>
                </a:ext>
              </a:extLst>
            </p:cNvPr>
            <p:cNvSpPr>
              <a:spLocks/>
            </p:cNvSpPr>
            <p:nvPr/>
          </p:nvSpPr>
          <p:spPr bwMode="auto">
            <a:xfrm>
              <a:off x="12766676" y="4592638"/>
              <a:ext cx="1203325" cy="4676775"/>
            </a:xfrm>
            <a:custGeom>
              <a:avLst/>
              <a:gdLst>
                <a:gd name="T0" fmla="*/ 758 w 758"/>
                <a:gd name="T1" fmla="*/ 123 h 2946"/>
                <a:gd name="T2" fmla="*/ 226 w 758"/>
                <a:gd name="T3" fmla="*/ 0 h 2946"/>
                <a:gd name="T4" fmla="*/ 0 w 758"/>
                <a:gd name="T5" fmla="*/ 2698 h 2946"/>
                <a:gd name="T6" fmla="*/ 364 w 758"/>
                <a:gd name="T7" fmla="*/ 2946 h 2946"/>
                <a:gd name="T8" fmla="*/ 758 w 758"/>
                <a:gd name="T9" fmla="*/ 123 h 2946"/>
              </a:gdLst>
              <a:ahLst/>
              <a:cxnLst>
                <a:cxn ang="0">
                  <a:pos x="T0" y="T1"/>
                </a:cxn>
                <a:cxn ang="0">
                  <a:pos x="T2" y="T3"/>
                </a:cxn>
                <a:cxn ang="0">
                  <a:pos x="T4" y="T5"/>
                </a:cxn>
                <a:cxn ang="0">
                  <a:pos x="T6" y="T7"/>
                </a:cxn>
                <a:cxn ang="0">
                  <a:pos x="T8" y="T9"/>
                </a:cxn>
              </a:cxnLst>
              <a:rect l="0" t="0" r="r" b="b"/>
              <a:pathLst>
                <a:path w="758" h="2946">
                  <a:moveTo>
                    <a:pt x="758" y="123"/>
                  </a:moveTo>
                  <a:lnTo>
                    <a:pt x="226" y="0"/>
                  </a:lnTo>
                  <a:lnTo>
                    <a:pt x="0" y="2698"/>
                  </a:lnTo>
                  <a:lnTo>
                    <a:pt x="364" y="2946"/>
                  </a:lnTo>
                  <a:lnTo>
                    <a:pt x="758" y="123"/>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E75C9946-37DC-4763-A96E-76F019DCB848}"/>
                </a:ext>
              </a:extLst>
            </p:cNvPr>
            <p:cNvSpPr>
              <a:spLocks/>
            </p:cNvSpPr>
            <p:nvPr/>
          </p:nvSpPr>
          <p:spPr bwMode="auto">
            <a:xfrm>
              <a:off x="13125451" y="4443413"/>
              <a:ext cx="1384300" cy="344488"/>
            </a:xfrm>
            <a:custGeom>
              <a:avLst/>
              <a:gdLst>
                <a:gd name="T0" fmla="*/ 0 w 872"/>
                <a:gd name="T1" fmla="*/ 94 h 217"/>
                <a:gd name="T2" fmla="*/ 358 w 872"/>
                <a:gd name="T3" fmla="*/ 0 h 217"/>
                <a:gd name="T4" fmla="*/ 872 w 872"/>
                <a:gd name="T5" fmla="*/ 103 h 217"/>
                <a:gd name="T6" fmla="*/ 532 w 872"/>
                <a:gd name="T7" fmla="*/ 217 h 217"/>
                <a:gd name="T8" fmla="*/ 0 w 872"/>
                <a:gd name="T9" fmla="*/ 94 h 217"/>
              </a:gdLst>
              <a:ahLst/>
              <a:cxnLst>
                <a:cxn ang="0">
                  <a:pos x="T0" y="T1"/>
                </a:cxn>
                <a:cxn ang="0">
                  <a:pos x="T2" y="T3"/>
                </a:cxn>
                <a:cxn ang="0">
                  <a:pos x="T4" y="T5"/>
                </a:cxn>
                <a:cxn ang="0">
                  <a:pos x="T6" y="T7"/>
                </a:cxn>
                <a:cxn ang="0">
                  <a:pos x="T8" y="T9"/>
                </a:cxn>
              </a:cxnLst>
              <a:rect l="0" t="0" r="r" b="b"/>
              <a:pathLst>
                <a:path w="872" h="217">
                  <a:moveTo>
                    <a:pt x="0" y="94"/>
                  </a:moveTo>
                  <a:lnTo>
                    <a:pt x="358" y="0"/>
                  </a:lnTo>
                  <a:lnTo>
                    <a:pt x="872" y="103"/>
                  </a:lnTo>
                  <a:lnTo>
                    <a:pt x="532" y="217"/>
                  </a:lnTo>
                  <a:lnTo>
                    <a:pt x="0" y="94"/>
                  </a:lnTo>
                  <a:close/>
                </a:path>
              </a:pathLst>
            </a:custGeom>
            <a:solidFill>
              <a:schemeClr val="accent3">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cxnSp>
        <p:nvCxnSpPr>
          <p:cNvPr id="34" name="Straight Connector 33">
            <a:extLst>
              <a:ext uri="{FF2B5EF4-FFF2-40B4-BE49-F238E27FC236}">
                <a16:creationId xmlns:a16="http://schemas.microsoft.com/office/drawing/2014/main" id="{32E0D97C-120C-4C1C-AC08-A819D8E6C5ED}"/>
              </a:ext>
            </a:extLst>
          </p:cNvPr>
          <p:cNvCxnSpPr>
            <a:cxnSpLocks/>
          </p:cNvCxnSpPr>
          <p:nvPr/>
        </p:nvCxnSpPr>
        <p:spPr>
          <a:xfrm flipH="1">
            <a:off x="10112609" y="6126804"/>
            <a:ext cx="2389871"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180865C9-3259-475A-9C75-03997DB778FF}"/>
              </a:ext>
            </a:extLst>
          </p:cNvPr>
          <p:cNvGrpSpPr/>
          <p:nvPr/>
        </p:nvGrpSpPr>
        <p:grpSpPr>
          <a:xfrm>
            <a:off x="7447880" y="5363955"/>
            <a:ext cx="2357203" cy="1548241"/>
            <a:chOff x="6396631" y="9930120"/>
            <a:chExt cx="2357203" cy="1548241"/>
          </a:xfrm>
        </p:grpSpPr>
        <p:sp>
          <p:nvSpPr>
            <p:cNvPr id="36" name="TextBox 35">
              <a:extLst>
                <a:ext uri="{FF2B5EF4-FFF2-40B4-BE49-F238E27FC236}">
                  <a16:creationId xmlns:a16="http://schemas.microsoft.com/office/drawing/2014/main" id="{AF3123D5-8543-4B6A-ACEB-48517C8E8C2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7" name="TextBox 36">
              <a:extLst>
                <a:ext uri="{FF2B5EF4-FFF2-40B4-BE49-F238E27FC236}">
                  <a16:creationId xmlns:a16="http://schemas.microsoft.com/office/drawing/2014/main" id="{95B2F49C-7E54-4123-9B41-5981F89EE88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38" name="Straight Connector 37">
            <a:extLst>
              <a:ext uri="{FF2B5EF4-FFF2-40B4-BE49-F238E27FC236}">
                <a16:creationId xmlns:a16="http://schemas.microsoft.com/office/drawing/2014/main" id="{510D47C8-7DB5-4D81-884A-BF666B9AEACC}"/>
              </a:ext>
            </a:extLst>
          </p:cNvPr>
          <p:cNvCxnSpPr>
            <a:cxnSpLocks/>
          </p:cNvCxnSpPr>
          <p:nvPr/>
        </p:nvCxnSpPr>
        <p:spPr>
          <a:xfrm flipH="1">
            <a:off x="3390900" y="7650804"/>
            <a:ext cx="9956714"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7992FD4E-38CA-44B0-800D-309DB7706543}"/>
              </a:ext>
            </a:extLst>
          </p:cNvPr>
          <p:cNvGrpSpPr/>
          <p:nvPr/>
        </p:nvGrpSpPr>
        <p:grpSpPr>
          <a:xfrm>
            <a:off x="660186" y="6835842"/>
            <a:ext cx="2357203" cy="1548241"/>
            <a:chOff x="6396631" y="9930120"/>
            <a:chExt cx="2357203" cy="1548241"/>
          </a:xfrm>
        </p:grpSpPr>
        <p:sp>
          <p:nvSpPr>
            <p:cNvPr id="41" name="TextBox 40">
              <a:extLst>
                <a:ext uri="{FF2B5EF4-FFF2-40B4-BE49-F238E27FC236}">
                  <a16:creationId xmlns:a16="http://schemas.microsoft.com/office/drawing/2014/main" id="{42D3FC4D-20A0-4283-BFC2-FB1CDF5C00A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ABF69FA8-E655-4358-8151-231B033D403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3" name="Straight Connector 42">
            <a:extLst>
              <a:ext uri="{FF2B5EF4-FFF2-40B4-BE49-F238E27FC236}">
                <a16:creationId xmlns:a16="http://schemas.microsoft.com/office/drawing/2014/main" id="{6EEC9579-5290-45A6-9519-88D58C2F06BB}"/>
              </a:ext>
            </a:extLst>
          </p:cNvPr>
          <p:cNvCxnSpPr>
            <a:cxnSpLocks/>
          </p:cNvCxnSpPr>
          <p:nvPr/>
        </p:nvCxnSpPr>
        <p:spPr>
          <a:xfrm flipH="1">
            <a:off x="5981183" y="4800523"/>
            <a:ext cx="858192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21DFBC08-DDB5-41B9-A8D5-C2853FF1D6CE}"/>
              </a:ext>
            </a:extLst>
          </p:cNvPr>
          <p:cNvGrpSpPr/>
          <p:nvPr/>
        </p:nvGrpSpPr>
        <p:grpSpPr>
          <a:xfrm>
            <a:off x="3325109" y="3968038"/>
            <a:ext cx="2357203" cy="1548241"/>
            <a:chOff x="6396631" y="9930120"/>
            <a:chExt cx="2357203" cy="1548241"/>
          </a:xfrm>
        </p:grpSpPr>
        <p:sp>
          <p:nvSpPr>
            <p:cNvPr id="45" name="TextBox 44">
              <a:extLst>
                <a:ext uri="{FF2B5EF4-FFF2-40B4-BE49-F238E27FC236}">
                  <a16:creationId xmlns:a16="http://schemas.microsoft.com/office/drawing/2014/main" id="{F424980C-8163-46FE-B9C7-5DF57515AFF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87CC0CA4-D298-461F-A080-43AB32EEFFE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7" name="Straight Connector 46">
            <a:extLst>
              <a:ext uri="{FF2B5EF4-FFF2-40B4-BE49-F238E27FC236}">
                <a16:creationId xmlns:a16="http://schemas.microsoft.com/office/drawing/2014/main" id="{882B633A-4C83-45CF-A7E9-1795DC4CFA34}"/>
              </a:ext>
            </a:extLst>
          </p:cNvPr>
          <p:cNvCxnSpPr/>
          <p:nvPr/>
        </p:nvCxnSpPr>
        <p:spPr>
          <a:xfrm flipH="1">
            <a:off x="11387768" y="9120586"/>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2056AC18-F34B-4E1D-8CAF-A0A2BBA4CD5B}"/>
              </a:ext>
            </a:extLst>
          </p:cNvPr>
          <p:cNvGrpSpPr/>
          <p:nvPr/>
        </p:nvGrpSpPr>
        <p:grpSpPr>
          <a:xfrm>
            <a:off x="8723039" y="8357737"/>
            <a:ext cx="2357203" cy="1548241"/>
            <a:chOff x="6396631" y="9930120"/>
            <a:chExt cx="2357203" cy="1548241"/>
          </a:xfrm>
        </p:grpSpPr>
        <p:sp>
          <p:nvSpPr>
            <p:cNvPr id="49" name="TextBox 48">
              <a:extLst>
                <a:ext uri="{FF2B5EF4-FFF2-40B4-BE49-F238E27FC236}">
                  <a16:creationId xmlns:a16="http://schemas.microsoft.com/office/drawing/2014/main" id="{B66F8024-D065-4DE0-949F-E46EF61E5A5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DFDD6166-F13E-485E-A18F-E8DEF66A643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1" name="Straight Connector 50">
            <a:extLst>
              <a:ext uri="{FF2B5EF4-FFF2-40B4-BE49-F238E27FC236}">
                <a16:creationId xmlns:a16="http://schemas.microsoft.com/office/drawing/2014/main" id="{4AC730A3-7812-4BC8-8F1C-F4C6D5B8305E}"/>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7928D10E-2845-497B-976F-623370EC3CE1}"/>
              </a:ext>
            </a:extLst>
          </p:cNvPr>
          <p:cNvGrpSpPr/>
          <p:nvPr/>
        </p:nvGrpSpPr>
        <p:grpSpPr>
          <a:xfrm>
            <a:off x="10428635" y="2564382"/>
            <a:ext cx="2357203" cy="1548241"/>
            <a:chOff x="6396631" y="9930120"/>
            <a:chExt cx="2357203" cy="1548241"/>
          </a:xfrm>
        </p:grpSpPr>
        <p:sp>
          <p:nvSpPr>
            <p:cNvPr id="53" name="TextBox 52">
              <a:extLst>
                <a:ext uri="{FF2B5EF4-FFF2-40B4-BE49-F238E27FC236}">
                  <a16:creationId xmlns:a16="http://schemas.microsoft.com/office/drawing/2014/main" id="{6FFF8E99-634F-4D49-AD7C-43D6C412D49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2329FF28-25B6-4C89-9B6B-365B9676E7E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5" name="Straight Connector 54">
            <a:extLst>
              <a:ext uri="{FF2B5EF4-FFF2-40B4-BE49-F238E27FC236}">
                <a16:creationId xmlns:a16="http://schemas.microsoft.com/office/drawing/2014/main" id="{F8C99D26-49BF-4DF7-B5DD-0AE90E835DBB}"/>
              </a:ext>
            </a:extLst>
          </p:cNvPr>
          <p:cNvCxnSpPr>
            <a:cxnSpLocks/>
          </p:cNvCxnSpPr>
          <p:nvPr/>
        </p:nvCxnSpPr>
        <p:spPr>
          <a:xfrm flipH="1">
            <a:off x="7447880" y="10992579"/>
            <a:ext cx="1097684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E50AD888-1AB5-4A0D-80AA-BC44C11ADB5F}"/>
              </a:ext>
            </a:extLst>
          </p:cNvPr>
          <p:cNvGrpSpPr/>
          <p:nvPr/>
        </p:nvGrpSpPr>
        <p:grpSpPr>
          <a:xfrm>
            <a:off x="4802581" y="10229730"/>
            <a:ext cx="2357203" cy="1548241"/>
            <a:chOff x="6396631" y="9930120"/>
            <a:chExt cx="2357203" cy="1548241"/>
          </a:xfrm>
        </p:grpSpPr>
        <p:sp>
          <p:nvSpPr>
            <p:cNvPr id="57" name="TextBox 56">
              <a:extLst>
                <a:ext uri="{FF2B5EF4-FFF2-40B4-BE49-F238E27FC236}">
                  <a16:creationId xmlns:a16="http://schemas.microsoft.com/office/drawing/2014/main" id="{29495974-6732-4B82-BAEE-CBF7C0B7262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2021ACBA-BD99-4710-B186-99900CE64696}"/>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sp>
        <p:nvSpPr>
          <p:cNvPr id="63" name="TextBox 62">
            <a:extLst>
              <a:ext uri="{FF2B5EF4-FFF2-40B4-BE49-F238E27FC236}">
                <a16:creationId xmlns:a16="http://schemas.microsoft.com/office/drawing/2014/main" id="{F7813785-1900-4A27-A4E3-BC3BD2FCB28B}"/>
              </a:ext>
            </a:extLst>
          </p:cNvPr>
          <p:cNvSpPr txBox="1"/>
          <p:nvPr/>
        </p:nvSpPr>
        <p:spPr>
          <a:xfrm>
            <a:off x="1237845" y="1074929"/>
            <a:ext cx="6791034"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244252119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1+#ppt_w/2"/>
                                          </p:val>
                                        </p:tav>
                                        <p:tav tm="100000">
                                          <p:val>
                                            <p:strVal val="#ppt_x"/>
                                          </p:val>
                                        </p:tav>
                                      </p:tavLst>
                                    </p:anim>
                                    <p:anim calcmode="lin" valueType="num">
                                      <p:cBhvr additive="base">
                                        <p:cTn id="8" dur="10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000" fill="hold"/>
                                        <p:tgtEl>
                                          <p:spTgt spid="30"/>
                                        </p:tgtEl>
                                        <p:attrNameLst>
                                          <p:attrName>ppt_x</p:attrName>
                                        </p:attrNameLst>
                                      </p:cBhvr>
                                      <p:tavLst>
                                        <p:tav tm="0">
                                          <p:val>
                                            <p:strVal val="1+#ppt_w/2"/>
                                          </p:val>
                                        </p:tav>
                                        <p:tav tm="100000">
                                          <p:val>
                                            <p:strVal val="#ppt_x"/>
                                          </p:val>
                                        </p:tav>
                                      </p:tavLst>
                                    </p:anim>
                                    <p:anim calcmode="lin" valueType="num">
                                      <p:cBhvr additive="base">
                                        <p:cTn id="12" dur="1000" fill="hold"/>
                                        <p:tgtEl>
                                          <p:spTgt spid="30"/>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1+#ppt_w/2"/>
                                          </p:val>
                                        </p:tav>
                                        <p:tav tm="100000">
                                          <p:val>
                                            <p:strVal val="#ppt_x"/>
                                          </p:val>
                                        </p:tav>
                                      </p:tavLst>
                                    </p:anim>
                                    <p:anim calcmode="lin" valueType="num">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8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1000" fill="hold"/>
                                        <p:tgtEl>
                                          <p:spTgt spid="25"/>
                                        </p:tgtEl>
                                        <p:attrNameLst>
                                          <p:attrName>ppt_x</p:attrName>
                                        </p:attrNameLst>
                                      </p:cBhvr>
                                      <p:tavLst>
                                        <p:tav tm="0">
                                          <p:val>
                                            <p:strVal val="1+#ppt_w/2"/>
                                          </p:val>
                                        </p:tav>
                                        <p:tav tm="100000">
                                          <p:val>
                                            <p:strVal val="#ppt_x"/>
                                          </p:val>
                                        </p:tav>
                                      </p:tavLst>
                                    </p:anim>
                                    <p:anim calcmode="lin" valueType="num">
                                      <p:cBhvr additive="base">
                                        <p:cTn id="24" dur="1000" fill="hold"/>
                                        <p:tgtEl>
                                          <p:spTgt spid="2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1+#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2" presetClass="entr" presetSubtype="2"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wipe(right)">
                                      <p:cBhvr>
                                        <p:cTn id="31" dur="500"/>
                                        <p:tgtEl>
                                          <p:spTgt spid="34"/>
                                        </p:tgtEl>
                                      </p:cBhvr>
                                    </p:animEffect>
                                  </p:childTnLst>
                                </p:cTn>
                              </p:par>
                              <p:par>
                                <p:cTn id="32" presetID="22" presetClass="entr" presetSubtype="2" fill="hold" nodeType="withEffect">
                                  <p:stCondLst>
                                    <p:cond delay="1200"/>
                                  </p:stCondLst>
                                  <p:childTnLst>
                                    <p:set>
                                      <p:cBhvr>
                                        <p:cTn id="33" dur="1" fill="hold">
                                          <p:stCondLst>
                                            <p:cond delay="0"/>
                                          </p:stCondLst>
                                        </p:cTn>
                                        <p:tgtEl>
                                          <p:spTgt spid="38"/>
                                        </p:tgtEl>
                                        <p:attrNameLst>
                                          <p:attrName>style.visibility</p:attrName>
                                        </p:attrNameLst>
                                      </p:cBhvr>
                                      <p:to>
                                        <p:strVal val="visible"/>
                                      </p:to>
                                    </p:set>
                                    <p:animEffect transition="in" filter="wipe(right)">
                                      <p:cBhvr>
                                        <p:cTn id="34" dur="500"/>
                                        <p:tgtEl>
                                          <p:spTgt spid="38"/>
                                        </p:tgtEl>
                                      </p:cBhvr>
                                    </p:animEffect>
                                  </p:childTnLst>
                                </p:cTn>
                              </p:par>
                              <p:par>
                                <p:cTn id="35" presetID="22" presetClass="entr" presetSubtype="2" fill="hold" nodeType="withEffect">
                                  <p:stCondLst>
                                    <p:cond delay="1400"/>
                                  </p:stCondLst>
                                  <p:childTnLst>
                                    <p:set>
                                      <p:cBhvr>
                                        <p:cTn id="36" dur="1" fill="hold">
                                          <p:stCondLst>
                                            <p:cond delay="0"/>
                                          </p:stCondLst>
                                        </p:cTn>
                                        <p:tgtEl>
                                          <p:spTgt spid="43"/>
                                        </p:tgtEl>
                                        <p:attrNameLst>
                                          <p:attrName>style.visibility</p:attrName>
                                        </p:attrNameLst>
                                      </p:cBhvr>
                                      <p:to>
                                        <p:strVal val="visible"/>
                                      </p:to>
                                    </p:set>
                                    <p:animEffect transition="in" filter="wipe(right)">
                                      <p:cBhvr>
                                        <p:cTn id="37" dur="500"/>
                                        <p:tgtEl>
                                          <p:spTgt spid="43"/>
                                        </p:tgtEl>
                                      </p:cBhvr>
                                    </p:animEffect>
                                  </p:childTnLst>
                                </p:cTn>
                              </p:par>
                              <p:par>
                                <p:cTn id="38" presetID="22" presetClass="entr" presetSubtype="2" fill="hold" nodeType="withEffect">
                                  <p:stCondLst>
                                    <p:cond delay="1600"/>
                                  </p:stCondLst>
                                  <p:childTnLst>
                                    <p:set>
                                      <p:cBhvr>
                                        <p:cTn id="39" dur="1" fill="hold">
                                          <p:stCondLst>
                                            <p:cond delay="0"/>
                                          </p:stCondLst>
                                        </p:cTn>
                                        <p:tgtEl>
                                          <p:spTgt spid="47"/>
                                        </p:tgtEl>
                                        <p:attrNameLst>
                                          <p:attrName>style.visibility</p:attrName>
                                        </p:attrNameLst>
                                      </p:cBhvr>
                                      <p:to>
                                        <p:strVal val="visible"/>
                                      </p:to>
                                    </p:set>
                                    <p:animEffect transition="in" filter="wipe(right)">
                                      <p:cBhvr>
                                        <p:cTn id="40" dur="500"/>
                                        <p:tgtEl>
                                          <p:spTgt spid="47"/>
                                        </p:tgtEl>
                                      </p:cBhvr>
                                    </p:animEffect>
                                  </p:childTnLst>
                                </p:cTn>
                              </p:par>
                              <p:par>
                                <p:cTn id="41" presetID="22" presetClass="entr" presetSubtype="2" fill="hold" nodeType="withEffect">
                                  <p:stCondLst>
                                    <p:cond delay="1800"/>
                                  </p:stCondLst>
                                  <p:childTnLst>
                                    <p:set>
                                      <p:cBhvr>
                                        <p:cTn id="42" dur="1" fill="hold">
                                          <p:stCondLst>
                                            <p:cond delay="0"/>
                                          </p:stCondLst>
                                        </p:cTn>
                                        <p:tgtEl>
                                          <p:spTgt spid="51"/>
                                        </p:tgtEl>
                                        <p:attrNameLst>
                                          <p:attrName>style.visibility</p:attrName>
                                        </p:attrNameLst>
                                      </p:cBhvr>
                                      <p:to>
                                        <p:strVal val="visible"/>
                                      </p:to>
                                    </p:set>
                                    <p:animEffect transition="in" filter="wipe(right)">
                                      <p:cBhvr>
                                        <p:cTn id="43" dur="500"/>
                                        <p:tgtEl>
                                          <p:spTgt spid="51"/>
                                        </p:tgtEl>
                                      </p:cBhvr>
                                    </p:animEffect>
                                  </p:childTnLst>
                                </p:cTn>
                              </p:par>
                              <p:par>
                                <p:cTn id="44" presetID="22" presetClass="entr" presetSubtype="2" fill="hold" nodeType="withEffect">
                                  <p:stCondLst>
                                    <p:cond delay="2000"/>
                                  </p:stCondLst>
                                  <p:childTnLst>
                                    <p:set>
                                      <p:cBhvr>
                                        <p:cTn id="45" dur="1" fill="hold">
                                          <p:stCondLst>
                                            <p:cond delay="0"/>
                                          </p:stCondLst>
                                        </p:cTn>
                                        <p:tgtEl>
                                          <p:spTgt spid="55"/>
                                        </p:tgtEl>
                                        <p:attrNameLst>
                                          <p:attrName>style.visibility</p:attrName>
                                        </p:attrNameLst>
                                      </p:cBhvr>
                                      <p:to>
                                        <p:strVal val="visible"/>
                                      </p:to>
                                    </p:set>
                                    <p:animEffect transition="in" filter="wipe(right)">
                                      <p:cBhvr>
                                        <p:cTn id="46" dur="500"/>
                                        <p:tgtEl>
                                          <p:spTgt spid="55"/>
                                        </p:tgtEl>
                                      </p:cBhvr>
                                    </p:animEffect>
                                  </p:childTnLst>
                                </p:cTn>
                              </p:par>
                              <p:par>
                                <p:cTn id="47" presetID="10" presetClass="entr" presetSubtype="0" fill="hold" nodeType="withEffect">
                                  <p:stCondLst>
                                    <p:cond delay="140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1600"/>
                                  </p:stCondLst>
                                  <p:childTnLst>
                                    <p:set>
                                      <p:cBhvr>
                                        <p:cTn id="51" dur="1" fill="hold">
                                          <p:stCondLst>
                                            <p:cond delay="0"/>
                                          </p:stCondLst>
                                        </p:cTn>
                                        <p:tgtEl>
                                          <p:spTgt spid="40"/>
                                        </p:tgtEl>
                                        <p:attrNameLst>
                                          <p:attrName>style.visibility</p:attrName>
                                        </p:attrNameLst>
                                      </p:cBhvr>
                                      <p:to>
                                        <p:strVal val="visible"/>
                                      </p:to>
                                    </p:set>
                                    <p:animEffect transition="in" filter="fade">
                                      <p:cBhvr>
                                        <p:cTn id="52" dur="500"/>
                                        <p:tgtEl>
                                          <p:spTgt spid="40"/>
                                        </p:tgtEl>
                                      </p:cBhvr>
                                    </p:animEffect>
                                  </p:childTnLst>
                                </p:cTn>
                              </p:par>
                              <p:par>
                                <p:cTn id="53" presetID="10" presetClass="entr" presetSubtype="0" fill="hold" nodeType="withEffect">
                                  <p:stCondLst>
                                    <p:cond delay="180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nodeType="withEffect">
                                  <p:stCondLst>
                                    <p:cond delay="2000"/>
                                  </p:stCondLst>
                                  <p:childTnLst>
                                    <p:set>
                                      <p:cBhvr>
                                        <p:cTn id="57" dur="1" fill="hold">
                                          <p:stCondLst>
                                            <p:cond delay="0"/>
                                          </p:stCondLst>
                                        </p:cTn>
                                        <p:tgtEl>
                                          <p:spTgt spid="48"/>
                                        </p:tgtEl>
                                        <p:attrNameLst>
                                          <p:attrName>style.visibility</p:attrName>
                                        </p:attrNameLst>
                                      </p:cBhvr>
                                      <p:to>
                                        <p:strVal val="visible"/>
                                      </p:to>
                                    </p:set>
                                    <p:animEffect transition="in" filter="fade">
                                      <p:cBhvr>
                                        <p:cTn id="58" dur="500"/>
                                        <p:tgtEl>
                                          <p:spTgt spid="48"/>
                                        </p:tgtEl>
                                      </p:cBhvr>
                                    </p:animEffect>
                                  </p:childTnLst>
                                </p:cTn>
                              </p:par>
                              <p:par>
                                <p:cTn id="59" presetID="10" presetClass="entr" presetSubtype="0" fill="hold" nodeType="withEffect">
                                  <p:stCondLst>
                                    <p:cond delay="220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500"/>
                                        <p:tgtEl>
                                          <p:spTgt spid="52"/>
                                        </p:tgtEl>
                                      </p:cBhvr>
                                    </p:animEffect>
                                  </p:childTnLst>
                                </p:cTn>
                              </p:par>
                              <p:par>
                                <p:cTn id="62" presetID="10" presetClass="entr" presetSubtype="0" fill="hold" nodeType="withEffect">
                                  <p:stCondLst>
                                    <p:cond delay="240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28081DBA-6129-45BD-8E84-A7B9C695CA4C}"/>
              </a:ext>
            </a:extLst>
          </p:cNvPr>
          <p:cNvSpPr txBox="1"/>
          <p:nvPr/>
        </p:nvSpPr>
        <p:spPr>
          <a:xfrm>
            <a:off x="16268295" y="1074929"/>
            <a:ext cx="6791034" cy="193899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grpSp>
        <p:nvGrpSpPr>
          <p:cNvPr id="40" name="Group 39">
            <a:extLst>
              <a:ext uri="{FF2B5EF4-FFF2-40B4-BE49-F238E27FC236}">
                <a16:creationId xmlns:a16="http://schemas.microsoft.com/office/drawing/2014/main" id="{39765956-B2E1-414D-A6CA-24363C9284D4}"/>
              </a:ext>
            </a:extLst>
          </p:cNvPr>
          <p:cNvGrpSpPr/>
          <p:nvPr/>
        </p:nvGrpSpPr>
        <p:grpSpPr>
          <a:xfrm flipH="1">
            <a:off x="7690909" y="2610379"/>
            <a:ext cx="6749049" cy="1548241"/>
            <a:chOff x="10428635" y="2564382"/>
            <a:chExt cx="6749049" cy="1548241"/>
          </a:xfrm>
        </p:grpSpPr>
        <p:cxnSp>
          <p:nvCxnSpPr>
            <p:cNvPr id="36" name="Straight Connector 35">
              <a:extLst>
                <a:ext uri="{FF2B5EF4-FFF2-40B4-BE49-F238E27FC236}">
                  <a16:creationId xmlns:a16="http://schemas.microsoft.com/office/drawing/2014/main" id="{7674C9B4-A96C-4011-A687-5AA7C210A850}"/>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AF02852-9CE1-4EB1-BB03-0164290D1C60}"/>
                </a:ext>
              </a:extLst>
            </p:cNvPr>
            <p:cNvGrpSpPr/>
            <p:nvPr/>
          </p:nvGrpSpPr>
          <p:grpSpPr>
            <a:xfrm>
              <a:off x="10428635" y="2564382"/>
              <a:ext cx="2357203" cy="1548241"/>
              <a:chOff x="6396631" y="9930120"/>
              <a:chExt cx="2357203" cy="1548241"/>
            </a:xfrm>
          </p:grpSpPr>
          <p:sp>
            <p:nvSpPr>
              <p:cNvPr id="38" name="TextBox 37">
                <a:extLst>
                  <a:ext uri="{FF2B5EF4-FFF2-40B4-BE49-F238E27FC236}">
                    <a16:creationId xmlns:a16="http://schemas.microsoft.com/office/drawing/2014/main" id="{8CC99A36-5725-4B82-979C-C137C9241A05}"/>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9" name="TextBox 38">
                <a:extLst>
                  <a:ext uri="{FF2B5EF4-FFF2-40B4-BE49-F238E27FC236}">
                    <a16:creationId xmlns:a16="http://schemas.microsoft.com/office/drawing/2014/main" id="{27EF24B4-68C0-46F7-AA12-35B93ED804DE}"/>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7" name="Group 46">
            <a:extLst>
              <a:ext uri="{FF2B5EF4-FFF2-40B4-BE49-F238E27FC236}">
                <a16:creationId xmlns:a16="http://schemas.microsoft.com/office/drawing/2014/main" id="{DCA1976F-A03A-485E-A5C1-2AF30DCC5C11}"/>
              </a:ext>
            </a:extLst>
          </p:cNvPr>
          <p:cNvGrpSpPr/>
          <p:nvPr/>
        </p:nvGrpSpPr>
        <p:grpSpPr>
          <a:xfrm>
            <a:off x="8456399" y="4183334"/>
            <a:ext cx="10918204" cy="1548241"/>
            <a:chOff x="8456399" y="3600747"/>
            <a:chExt cx="10918204" cy="1548241"/>
          </a:xfrm>
        </p:grpSpPr>
        <p:cxnSp>
          <p:nvCxnSpPr>
            <p:cNvPr id="42" name="Straight Connector 41">
              <a:extLst>
                <a:ext uri="{FF2B5EF4-FFF2-40B4-BE49-F238E27FC236}">
                  <a16:creationId xmlns:a16="http://schemas.microsoft.com/office/drawing/2014/main" id="{A43A25AB-92A7-42F6-8B61-28912CE60365}"/>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CCC62AF-6B23-4110-A247-3E8D0991F994}"/>
                </a:ext>
              </a:extLst>
            </p:cNvPr>
            <p:cNvGrpSpPr/>
            <p:nvPr/>
          </p:nvGrpSpPr>
          <p:grpSpPr>
            <a:xfrm flipH="1">
              <a:off x="17017400" y="3600747"/>
              <a:ext cx="2357203" cy="1548241"/>
              <a:chOff x="6396631" y="9930120"/>
              <a:chExt cx="2357203" cy="1548241"/>
            </a:xfrm>
          </p:grpSpPr>
          <p:sp>
            <p:nvSpPr>
              <p:cNvPr id="44" name="TextBox 43">
                <a:extLst>
                  <a:ext uri="{FF2B5EF4-FFF2-40B4-BE49-F238E27FC236}">
                    <a16:creationId xmlns:a16="http://schemas.microsoft.com/office/drawing/2014/main" id="{DDC49816-EB7D-4F7F-B1A2-20FFD8145B6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12FFD7B9-1262-439B-9557-E79A861C79E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8" name="Group 47">
            <a:extLst>
              <a:ext uri="{FF2B5EF4-FFF2-40B4-BE49-F238E27FC236}">
                <a16:creationId xmlns:a16="http://schemas.microsoft.com/office/drawing/2014/main" id="{790B3303-20E9-4264-91EB-F3FC9355DAAC}"/>
              </a:ext>
            </a:extLst>
          </p:cNvPr>
          <p:cNvGrpSpPr/>
          <p:nvPr/>
        </p:nvGrpSpPr>
        <p:grpSpPr>
          <a:xfrm flipH="1">
            <a:off x="9104525" y="5756289"/>
            <a:ext cx="6749049" cy="1548241"/>
            <a:chOff x="10428635" y="2564382"/>
            <a:chExt cx="6749049" cy="1548241"/>
          </a:xfrm>
        </p:grpSpPr>
        <p:cxnSp>
          <p:nvCxnSpPr>
            <p:cNvPr id="49" name="Straight Connector 48">
              <a:extLst>
                <a:ext uri="{FF2B5EF4-FFF2-40B4-BE49-F238E27FC236}">
                  <a16:creationId xmlns:a16="http://schemas.microsoft.com/office/drawing/2014/main" id="{8D3DCBA4-1FE5-4E2F-A82A-09539BB3AC5B}"/>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FFAD01C5-8D99-4C76-9799-7A51DEE8F8C1}"/>
                </a:ext>
              </a:extLst>
            </p:cNvPr>
            <p:cNvGrpSpPr/>
            <p:nvPr/>
          </p:nvGrpSpPr>
          <p:grpSpPr>
            <a:xfrm>
              <a:off x="10428635" y="2564382"/>
              <a:ext cx="2357203" cy="1548241"/>
              <a:chOff x="6396631" y="9930120"/>
              <a:chExt cx="2357203" cy="1548241"/>
            </a:xfrm>
          </p:grpSpPr>
          <p:sp>
            <p:nvSpPr>
              <p:cNvPr id="51" name="TextBox 50">
                <a:extLst>
                  <a:ext uri="{FF2B5EF4-FFF2-40B4-BE49-F238E27FC236}">
                    <a16:creationId xmlns:a16="http://schemas.microsoft.com/office/drawing/2014/main" id="{78802705-CB77-43C6-B8CC-66C1BE6052A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8310B8F7-FC6F-4F64-A954-138F573D26C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3" name="Group 52">
            <a:extLst>
              <a:ext uri="{FF2B5EF4-FFF2-40B4-BE49-F238E27FC236}">
                <a16:creationId xmlns:a16="http://schemas.microsoft.com/office/drawing/2014/main" id="{C5E1E399-2CA1-4FE0-AC7F-E7F93B1CE9BC}"/>
              </a:ext>
            </a:extLst>
          </p:cNvPr>
          <p:cNvGrpSpPr/>
          <p:nvPr/>
        </p:nvGrpSpPr>
        <p:grpSpPr>
          <a:xfrm>
            <a:off x="9654557" y="7329244"/>
            <a:ext cx="10918204" cy="1548241"/>
            <a:chOff x="8456399" y="3600747"/>
            <a:chExt cx="10918204" cy="1548241"/>
          </a:xfrm>
        </p:grpSpPr>
        <p:cxnSp>
          <p:nvCxnSpPr>
            <p:cNvPr id="54" name="Straight Connector 53">
              <a:extLst>
                <a:ext uri="{FF2B5EF4-FFF2-40B4-BE49-F238E27FC236}">
                  <a16:creationId xmlns:a16="http://schemas.microsoft.com/office/drawing/2014/main" id="{6C0EFA65-EE66-4953-9D7D-49BDF4075FB8}"/>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916F99DA-FF18-41CA-8B3D-54CF4F853F29}"/>
                </a:ext>
              </a:extLst>
            </p:cNvPr>
            <p:cNvGrpSpPr/>
            <p:nvPr/>
          </p:nvGrpSpPr>
          <p:grpSpPr>
            <a:xfrm flipH="1">
              <a:off x="17017400" y="3600747"/>
              <a:ext cx="2357203" cy="1548241"/>
              <a:chOff x="6396631" y="9930120"/>
              <a:chExt cx="2357203" cy="1548241"/>
            </a:xfrm>
          </p:grpSpPr>
          <p:sp>
            <p:nvSpPr>
              <p:cNvPr id="56" name="TextBox 55">
                <a:extLst>
                  <a:ext uri="{FF2B5EF4-FFF2-40B4-BE49-F238E27FC236}">
                    <a16:creationId xmlns:a16="http://schemas.microsoft.com/office/drawing/2014/main" id="{DC075658-A358-4D2F-9AE5-B622DBB1C867}"/>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1CB97BCE-3B54-4CCE-B9D6-93961F71E4A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8" name="Group 57">
            <a:extLst>
              <a:ext uri="{FF2B5EF4-FFF2-40B4-BE49-F238E27FC236}">
                <a16:creationId xmlns:a16="http://schemas.microsoft.com/office/drawing/2014/main" id="{27916CF2-0490-4624-BCDF-CA3F01EE7049}"/>
              </a:ext>
            </a:extLst>
          </p:cNvPr>
          <p:cNvGrpSpPr/>
          <p:nvPr/>
        </p:nvGrpSpPr>
        <p:grpSpPr>
          <a:xfrm flipH="1">
            <a:off x="10488362" y="8902199"/>
            <a:ext cx="6749049" cy="1548241"/>
            <a:chOff x="10428635" y="2564382"/>
            <a:chExt cx="6749049" cy="1548241"/>
          </a:xfrm>
        </p:grpSpPr>
        <p:cxnSp>
          <p:nvCxnSpPr>
            <p:cNvPr id="59" name="Straight Connector 58">
              <a:extLst>
                <a:ext uri="{FF2B5EF4-FFF2-40B4-BE49-F238E27FC236}">
                  <a16:creationId xmlns:a16="http://schemas.microsoft.com/office/drawing/2014/main" id="{6746D7EB-E21F-450B-A2C9-0B4E94596475}"/>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F92F383F-0800-4776-AE1E-3114C182AD3F}"/>
                </a:ext>
              </a:extLst>
            </p:cNvPr>
            <p:cNvGrpSpPr/>
            <p:nvPr/>
          </p:nvGrpSpPr>
          <p:grpSpPr>
            <a:xfrm>
              <a:off x="10428635" y="2564382"/>
              <a:ext cx="2357203" cy="1548241"/>
              <a:chOff x="6396631" y="9930120"/>
              <a:chExt cx="2357203" cy="1548241"/>
            </a:xfrm>
          </p:grpSpPr>
          <p:sp>
            <p:nvSpPr>
              <p:cNvPr id="61" name="TextBox 60">
                <a:extLst>
                  <a:ext uri="{FF2B5EF4-FFF2-40B4-BE49-F238E27FC236}">
                    <a16:creationId xmlns:a16="http://schemas.microsoft.com/office/drawing/2014/main" id="{868BA1A6-41B0-4C76-AF90-F41B184CF0E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3F90B46C-F3D8-47E4-BF32-17E71BB9CCB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70" name="Group 69">
            <a:extLst>
              <a:ext uri="{FF2B5EF4-FFF2-40B4-BE49-F238E27FC236}">
                <a16:creationId xmlns:a16="http://schemas.microsoft.com/office/drawing/2014/main" id="{6D57A787-3868-42CC-A8A0-C74C3BD4173C}"/>
              </a:ext>
            </a:extLst>
          </p:cNvPr>
          <p:cNvGrpSpPr/>
          <p:nvPr/>
        </p:nvGrpSpPr>
        <p:grpSpPr>
          <a:xfrm>
            <a:off x="2672311" y="8856656"/>
            <a:ext cx="7469215" cy="2841244"/>
            <a:chOff x="2672311" y="8856656"/>
            <a:chExt cx="7469215" cy="2841244"/>
          </a:xfrm>
        </p:grpSpPr>
        <p:grpSp>
          <p:nvGrpSpPr>
            <p:cNvPr id="31" name="Group 30">
              <a:extLst>
                <a:ext uri="{FF2B5EF4-FFF2-40B4-BE49-F238E27FC236}">
                  <a16:creationId xmlns:a16="http://schemas.microsoft.com/office/drawing/2014/main" id="{4071FA94-540F-4BF1-8F7D-B8F9ADE622F3}"/>
                </a:ext>
              </a:extLst>
            </p:cNvPr>
            <p:cNvGrpSpPr/>
            <p:nvPr/>
          </p:nvGrpSpPr>
          <p:grpSpPr>
            <a:xfrm>
              <a:off x="2672311" y="8856656"/>
              <a:ext cx="7469215" cy="2841244"/>
              <a:chOff x="2672311" y="8039533"/>
              <a:chExt cx="7469215" cy="2841244"/>
            </a:xfrm>
            <a:effectLst>
              <a:outerShdw blurRad="1104900" dist="1955800" dir="5400000" sx="110000" sy="110000" rotWithShape="0">
                <a:schemeClr val="tx1">
                  <a:lumMod val="90000"/>
                  <a:lumOff val="10000"/>
                  <a:alpha val="15000"/>
                </a:schemeClr>
              </a:outerShdw>
            </a:effectLst>
          </p:grpSpPr>
          <p:sp>
            <p:nvSpPr>
              <p:cNvPr id="17" name="Freeform 16">
                <a:extLst>
                  <a:ext uri="{FF2B5EF4-FFF2-40B4-BE49-F238E27FC236}">
                    <a16:creationId xmlns:a16="http://schemas.microsoft.com/office/drawing/2014/main" id="{5E4876D8-AB90-4368-8240-924EF6E39800}"/>
                  </a:ext>
                </a:extLst>
              </p:cNvPr>
              <p:cNvSpPr>
                <a:spLocks/>
              </p:cNvSpPr>
              <p:nvPr/>
            </p:nvSpPr>
            <p:spPr bwMode="auto">
              <a:xfrm>
                <a:off x="4094685" y="8039533"/>
                <a:ext cx="5559872" cy="1072036"/>
              </a:xfrm>
              <a:custGeom>
                <a:avLst/>
                <a:gdLst>
                  <a:gd name="T0" fmla="*/ 1500 w 1677"/>
                  <a:gd name="T1" fmla="*/ 0 h 323"/>
                  <a:gd name="T2" fmla="*/ 1421 w 1677"/>
                  <a:gd name="T3" fmla="*/ 36 h 323"/>
                  <a:gd name="T4" fmla="*/ 0 w 1677"/>
                  <a:gd name="T5" fmla="*/ 208 h 323"/>
                  <a:gd name="T6" fmla="*/ 156 w 1677"/>
                  <a:gd name="T7" fmla="*/ 234 h 323"/>
                  <a:gd name="T8" fmla="*/ 1597 w 1677"/>
                  <a:gd name="T9" fmla="*/ 52 h 323"/>
                  <a:gd name="T10" fmla="*/ 1677 w 1677"/>
                  <a:gd name="T11" fmla="*/ 14 h 323"/>
                  <a:gd name="T12" fmla="*/ 1500 w 1677"/>
                  <a:gd name="T13" fmla="*/ 0 h 323"/>
                </a:gdLst>
                <a:ahLst/>
                <a:cxnLst>
                  <a:cxn ang="0">
                    <a:pos x="T0" y="T1"/>
                  </a:cxn>
                  <a:cxn ang="0">
                    <a:pos x="T2" y="T3"/>
                  </a:cxn>
                  <a:cxn ang="0">
                    <a:pos x="T4" y="T5"/>
                  </a:cxn>
                  <a:cxn ang="0">
                    <a:pos x="T6" y="T7"/>
                  </a:cxn>
                  <a:cxn ang="0">
                    <a:pos x="T8" y="T9"/>
                  </a:cxn>
                  <a:cxn ang="0">
                    <a:pos x="T10" y="T11"/>
                  </a:cxn>
                  <a:cxn ang="0">
                    <a:pos x="T12" y="T13"/>
                  </a:cxn>
                </a:cxnLst>
                <a:rect l="0" t="0" r="r" b="b"/>
                <a:pathLst>
                  <a:path w="1677" h="323">
                    <a:moveTo>
                      <a:pt x="1500" y="0"/>
                    </a:moveTo>
                    <a:cubicBezTo>
                      <a:pt x="1474" y="12"/>
                      <a:pt x="1447" y="25"/>
                      <a:pt x="1421" y="36"/>
                    </a:cubicBezTo>
                    <a:cubicBezTo>
                      <a:pt x="961" y="242"/>
                      <a:pt x="488" y="289"/>
                      <a:pt x="0" y="208"/>
                    </a:cubicBezTo>
                    <a:cubicBezTo>
                      <a:pt x="156" y="234"/>
                      <a:pt x="156" y="234"/>
                      <a:pt x="156" y="234"/>
                    </a:cubicBezTo>
                    <a:cubicBezTo>
                      <a:pt x="696" y="323"/>
                      <a:pt x="1170" y="249"/>
                      <a:pt x="1597" y="52"/>
                    </a:cubicBezTo>
                    <a:cubicBezTo>
                      <a:pt x="1624" y="40"/>
                      <a:pt x="1650" y="27"/>
                      <a:pt x="1677" y="14"/>
                    </a:cubicBezTo>
                    <a:lnTo>
                      <a:pt x="1500" y="0"/>
                    </a:lnTo>
                    <a:close/>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nvGrpSpPr>
              <p:cNvPr id="29" name="Group 28">
                <a:extLst>
                  <a:ext uri="{FF2B5EF4-FFF2-40B4-BE49-F238E27FC236}">
                    <a16:creationId xmlns:a16="http://schemas.microsoft.com/office/drawing/2014/main" id="{0C1912B2-FF78-4CD6-86E6-F5F59EC11192}"/>
                  </a:ext>
                </a:extLst>
              </p:cNvPr>
              <p:cNvGrpSpPr/>
              <p:nvPr/>
            </p:nvGrpSpPr>
            <p:grpSpPr>
              <a:xfrm>
                <a:off x="2672311" y="8085076"/>
                <a:ext cx="7469215" cy="2795701"/>
                <a:chOff x="2672311" y="8085076"/>
                <a:chExt cx="7469215" cy="2795701"/>
              </a:xfrm>
            </p:grpSpPr>
            <p:sp>
              <p:nvSpPr>
                <p:cNvPr id="21" name="Freeform 20">
                  <a:extLst>
                    <a:ext uri="{FF2B5EF4-FFF2-40B4-BE49-F238E27FC236}">
                      <a16:creationId xmlns:a16="http://schemas.microsoft.com/office/drawing/2014/main" id="{5A6663DD-B252-47F0-96D6-91B5D25D567F}"/>
                    </a:ext>
                  </a:extLst>
                </p:cNvPr>
                <p:cNvSpPr>
                  <a:spLocks/>
                </p:cNvSpPr>
                <p:nvPr/>
              </p:nvSpPr>
              <p:spPr bwMode="auto">
                <a:xfrm>
                  <a:off x="2672311" y="8586061"/>
                  <a:ext cx="1215675" cy="1646591"/>
                </a:xfrm>
                <a:custGeom>
                  <a:avLst/>
                  <a:gdLst>
                    <a:gd name="T0" fmla="*/ 139 w 347"/>
                    <a:gd name="T1" fmla="*/ 470 h 470"/>
                    <a:gd name="T2" fmla="*/ 0 w 347"/>
                    <a:gd name="T3" fmla="*/ 430 h 470"/>
                    <a:gd name="T4" fmla="*/ 203 w 347"/>
                    <a:gd name="T5" fmla="*/ 0 h 470"/>
                    <a:gd name="T6" fmla="*/ 347 w 347"/>
                    <a:gd name="T7" fmla="*/ 24 h 470"/>
                    <a:gd name="T8" fmla="*/ 139 w 347"/>
                    <a:gd name="T9" fmla="*/ 470 h 470"/>
                  </a:gdLst>
                  <a:ahLst/>
                  <a:cxnLst>
                    <a:cxn ang="0">
                      <a:pos x="T0" y="T1"/>
                    </a:cxn>
                    <a:cxn ang="0">
                      <a:pos x="T2" y="T3"/>
                    </a:cxn>
                    <a:cxn ang="0">
                      <a:pos x="T4" y="T5"/>
                    </a:cxn>
                    <a:cxn ang="0">
                      <a:pos x="T6" y="T7"/>
                    </a:cxn>
                    <a:cxn ang="0">
                      <a:pos x="T8" y="T9"/>
                    </a:cxn>
                  </a:cxnLst>
                  <a:rect l="0" t="0" r="r" b="b"/>
                  <a:pathLst>
                    <a:path w="347" h="470">
                      <a:moveTo>
                        <a:pt x="139" y="470"/>
                      </a:moveTo>
                      <a:lnTo>
                        <a:pt x="0" y="430"/>
                      </a:lnTo>
                      <a:lnTo>
                        <a:pt x="203" y="0"/>
                      </a:lnTo>
                      <a:lnTo>
                        <a:pt x="347" y="24"/>
                      </a:lnTo>
                      <a:lnTo>
                        <a:pt x="139" y="470"/>
                      </a:lnTo>
                      <a:close/>
                    </a:path>
                  </a:pathLst>
                </a:custGeom>
                <a:solidFill>
                  <a:schemeClr val="tx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22" name="Freeform 21">
                  <a:extLst>
                    <a:ext uri="{FF2B5EF4-FFF2-40B4-BE49-F238E27FC236}">
                      <a16:creationId xmlns:a16="http://schemas.microsoft.com/office/drawing/2014/main" id="{8E8B8248-AEFA-4B36-B365-BBB9B547C4BA}"/>
                    </a:ext>
                  </a:extLst>
                </p:cNvPr>
                <p:cNvSpPr>
                  <a:spLocks/>
                </p:cNvSpPr>
                <p:nvPr/>
              </p:nvSpPr>
              <p:spPr bwMode="auto">
                <a:xfrm>
                  <a:off x="3159280" y="8085076"/>
                  <a:ext cx="6982246" cy="2795701"/>
                </a:xfrm>
                <a:custGeom>
                  <a:avLst/>
                  <a:gdLst>
                    <a:gd name="T0" fmla="*/ 1959 w 2106"/>
                    <a:gd name="T1" fmla="*/ 0 h 843"/>
                    <a:gd name="T2" fmla="*/ 2106 w 2106"/>
                    <a:gd name="T3" fmla="*/ 336 h 843"/>
                    <a:gd name="T4" fmla="*/ 0 w 2106"/>
                    <a:gd name="T5" fmla="*/ 648 h 843"/>
                    <a:gd name="T6" fmla="*/ 220 w 2106"/>
                    <a:gd name="T7" fmla="*/ 176 h 843"/>
                    <a:gd name="T8" fmla="*/ 1959 w 2106"/>
                    <a:gd name="T9" fmla="*/ 0 h 843"/>
                  </a:gdLst>
                  <a:ahLst/>
                  <a:cxnLst>
                    <a:cxn ang="0">
                      <a:pos x="T0" y="T1"/>
                    </a:cxn>
                    <a:cxn ang="0">
                      <a:pos x="T2" y="T3"/>
                    </a:cxn>
                    <a:cxn ang="0">
                      <a:pos x="T4" y="T5"/>
                    </a:cxn>
                    <a:cxn ang="0">
                      <a:pos x="T6" y="T7"/>
                    </a:cxn>
                    <a:cxn ang="0">
                      <a:pos x="T8" y="T9"/>
                    </a:cxn>
                  </a:cxnLst>
                  <a:rect l="0" t="0" r="r" b="b"/>
                  <a:pathLst>
                    <a:path w="2106" h="843">
                      <a:moveTo>
                        <a:pt x="1959" y="0"/>
                      </a:moveTo>
                      <a:cubicBezTo>
                        <a:pt x="2106" y="336"/>
                        <a:pt x="2106" y="336"/>
                        <a:pt x="2106" y="336"/>
                      </a:cubicBezTo>
                      <a:cubicBezTo>
                        <a:pt x="1457" y="757"/>
                        <a:pt x="753" y="843"/>
                        <a:pt x="0" y="648"/>
                      </a:cubicBezTo>
                      <a:cubicBezTo>
                        <a:pt x="220" y="176"/>
                        <a:pt x="220" y="176"/>
                        <a:pt x="220" y="176"/>
                      </a:cubicBezTo>
                      <a:cubicBezTo>
                        <a:pt x="814" y="318"/>
                        <a:pt x="1396" y="283"/>
                        <a:pt x="1959" y="0"/>
                      </a:cubicBezTo>
                      <a:close/>
                    </a:path>
                  </a:pathLst>
                </a:custGeom>
                <a:solidFill>
                  <a:schemeClr val="tx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grpSp>
        <p:sp>
          <p:nvSpPr>
            <p:cNvPr id="65" name="TextBox 64">
              <a:extLst>
                <a:ext uri="{FF2B5EF4-FFF2-40B4-BE49-F238E27FC236}">
                  <a16:creationId xmlns:a16="http://schemas.microsoft.com/office/drawing/2014/main" id="{497D7EDE-35AF-4BB2-8A46-CFCECE031A46}"/>
                </a:ext>
              </a:extLst>
            </p:cNvPr>
            <p:cNvSpPr txBox="1"/>
            <p:nvPr/>
          </p:nvSpPr>
          <p:spPr>
            <a:xfrm>
              <a:off x="6441953" y="10117556"/>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01</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1" name="Group 70">
            <a:extLst>
              <a:ext uri="{FF2B5EF4-FFF2-40B4-BE49-F238E27FC236}">
                <a16:creationId xmlns:a16="http://schemas.microsoft.com/office/drawing/2014/main" id="{7699D473-67FD-4C8B-AE56-AD5FE6085498}"/>
              </a:ext>
            </a:extLst>
          </p:cNvPr>
          <p:cNvGrpSpPr/>
          <p:nvPr/>
        </p:nvGrpSpPr>
        <p:grpSpPr>
          <a:xfrm>
            <a:off x="3506116" y="7591934"/>
            <a:ext cx="6053848" cy="2077508"/>
            <a:chOff x="3506116" y="7591934"/>
            <a:chExt cx="6053848" cy="2077508"/>
          </a:xfrm>
        </p:grpSpPr>
        <p:grpSp>
          <p:nvGrpSpPr>
            <p:cNvPr id="64" name="Group 63">
              <a:extLst>
                <a:ext uri="{FF2B5EF4-FFF2-40B4-BE49-F238E27FC236}">
                  <a16:creationId xmlns:a16="http://schemas.microsoft.com/office/drawing/2014/main" id="{06A07F98-1372-4AAB-81A9-992997181942}"/>
                </a:ext>
              </a:extLst>
            </p:cNvPr>
            <p:cNvGrpSpPr/>
            <p:nvPr/>
          </p:nvGrpSpPr>
          <p:grpSpPr>
            <a:xfrm>
              <a:off x="3506116" y="7591934"/>
              <a:ext cx="6053848" cy="2077508"/>
              <a:chOff x="3506116" y="7591934"/>
              <a:chExt cx="6053848" cy="2077508"/>
            </a:xfrm>
          </p:grpSpPr>
          <p:sp>
            <p:nvSpPr>
              <p:cNvPr id="18" name="Freeform 17">
                <a:extLst>
                  <a:ext uri="{FF2B5EF4-FFF2-40B4-BE49-F238E27FC236}">
                    <a16:creationId xmlns:a16="http://schemas.microsoft.com/office/drawing/2014/main" id="{92DC734A-9CEC-4E40-818C-3DB9D59379C5}"/>
                  </a:ext>
                </a:extLst>
              </p:cNvPr>
              <p:cNvSpPr>
                <a:spLocks/>
              </p:cNvSpPr>
              <p:nvPr/>
            </p:nvSpPr>
            <p:spPr bwMode="auto">
              <a:xfrm>
                <a:off x="3506116" y="9140429"/>
                <a:ext cx="1429381" cy="248741"/>
              </a:xfrm>
              <a:custGeom>
                <a:avLst/>
                <a:gdLst>
                  <a:gd name="T0" fmla="*/ 431 w 431"/>
                  <a:gd name="T1" fmla="*/ 75 h 75"/>
                  <a:gd name="T2" fmla="*/ 0 w 431"/>
                  <a:gd name="T3" fmla="*/ 0 h 75"/>
                  <a:gd name="T4" fmla="*/ 431 w 431"/>
                  <a:gd name="T5" fmla="*/ 75 h 75"/>
                </a:gdLst>
                <a:ahLst/>
                <a:cxnLst>
                  <a:cxn ang="0">
                    <a:pos x="T0" y="T1"/>
                  </a:cxn>
                  <a:cxn ang="0">
                    <a:pos x="T2" y="T3"/>
                  </a:cxn>
                  <a:cxn ang="0">
                    <a:pos x="T4" y="T5"/>
                  </a:cxn>
                </a:cxnLst>
                <a:rect l="0" t="0" r="r" b="b"/>
                <a:pathLst>
                  <a:path w="431" h="75">
                    <a:moveTo>
                      <a:pt x="431" y="75"/>
                    </a:moveTo>
                    <a:cubicBezTo>
                      <a:pt x="270" y="52"/>
                      <a:pt x="166" y="40"/>
                      <a:pt x="0" y="0"/>
                    </a:cubicBezTo>
                    <a:cubicBezTo>
                      <a:pt x="240" y="34"/>
                      <a:pt x="246" y="49"/>
                      <a:pt x="431" y="75"/>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nvGrpSpPr>
              <p:cNvPr id="32" name="Group 31">
                <a:extLst>
                  <a:ext uri="{FF2B5EF4-FFF2-40B4-BE49-F238E27FC236}">
                    <a16:creationId xmlns:a16="http://schemas.microsoft.com/office/drawing/2014/main" id="{EA175473-1E5B-4610-9598-5225CFC35946}"/>
                  </a:ext>
                </a:extLst>
              </p:cNvPr>
              <p:cNvGrpSpPr/>
              <p:nvPr/>
            </p:nvGrpSpPr>
            <p:grpSpPr>
              <a:xfrm>
                <a:off x="3506116" y="7591934"/>
                <a:ext cx="6053848" cy="2077508"/>
                <a:chOff x="3506116" y="6774811"/>
                <a:chExt cx="6053848" cy="2077508"/>
              </a:xfrm>
            </p:grpSpPr>
            <p:sp>
              <p:nvSpPr>
                <p:cNvPr id="13" name="Freeform 12">
                  <a:extLst>
                    <a:ext uri="{FF2B5EF4-FFF2-40B4-BE49-F238E27FC236}">
                      <a16:creationId xmlns:a16="http://schemas.microsoft.com/office/drawing/2014/main" id="{06AAF4DB-C3AC-4215-9E4A-D0880DAF79B6}"/>
                    </a:ext>
                  </a:extLst>
                </p:cNvPr>
                <p:cNvSpPr>
                  <a:spLocks/>
                </p:cNvSpPr>
                <p:nvPr/>
              </p:nvSpPr>
              <p:spPr bwMode="auto">
                <a:xfrm>
                  <a:off x="5671208" y="6774811"/>
                  <a:ext cx="3405289" cy="469453"/>
                </a:xfrm>
                <a:custGeom>
                  <a:avLst/>
                  <a:gdLst>
                    <a:gd name="T0" fmla="*/ 165 w 1027"/>
                    <a:gd name="T1" fmla="*/ 128 h 142"/>
                    <a:gd name="T2" fmla="*/ 0 w 1027"/>
                    <a:gd name="T3" fmla="*/ 121 h 142"/>
                    <a:gd name="T4" fmla="*/ 852 w 1027"/>
                    <a:gd name="T5" fmla="*/ 0 h 142"/>
                    <a:gd name="T6" fmla="*/ 1027 w 1027"/>
                    <a:gd name="T7" fmla="*/ 3 h 142"/>
                    <a:gd name="T8" fmla="*/ 165 w 1027"/>
                    <a:gd name="T9" fmla="*/ 128 h 142"/>
                  </a:gdLst>
                  <a:ahLst/>
                  <a:cxnLst>
                    <a:cxn ang="0">
                      <a:pos x="T0" y="T1"/>
                    </a:cxn>
                    <a:cxn ang="0">
                      <a:pos x="T2" y="T3"/>
                    </a:cxn>
                    <a:cxn ang="0">
                      <a:pos x="T4" y="T5"/>
                    </a:cxn>
                    <a:cxn ang="0">
                      <a:pos x="T6" y="T7"/>
                    </a:cxn>
                    <a:cxn ang="0">
                      <a:pos x="T8" y="T9"/>
                    </a:cxn>
                  </a:cxnLst>
                  <a:rect l="0" t="0" r="r" b="b"/>
                  <a:pathLst>
                    <a:path w="1027" h="142">
                      <a:moveTo>
                        <a:pt x="165" y="128"/>
                      </a:moveTo>
                      <a:cubicBezTo>
                        <a:pt x="0" y="121"/>
                        <a:pt x="0" y="121"/>
                        <a:pt x="0" y="121"/>
                      </a:cubicBezTo>
                      <a:cubicBezTo>
                        <a:pt x="283" y="134"/>
                        <a:pt x="568" y="98"/>
                        <a:pt x="852" y="0"/>
                      </a:cubicBezTo>
                      <a:cubicBezTo>
                        <a:pt x="1027" y="3"/>
                        <a:pt x="1027" y="3"/>
                        <a:pt x="1027" y="3"/>
                      </a:cubicBezTo>
                      <a:cubicBezTo>
                        <a:pt x="750" y="100"/>
                        <a:pt x="463" y="142"/>
                        <a:pt x="165" y="12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9" name="Freeform 18">
                  <a:extLst>
                    <a:ext uri="{FF2B5EF4-FFF2-40B4-BE49-F238E27FC236}">
                      <a16:creationId xmlns:a16="http://schemas.microsoft.com/office/drawing/2014/main" id="{F297FF8B-5B9B-4D0A-9466-C4C68CEE79C3}"/>
                    </a:ext>
                  </a:extLst>
                </p:cNvPr>
                <p:cNvSpPr>
                  <a:spLocks/>
                </p:cNvSpPr>
                <p:nvPr/>
              </p:nvSpPr>
              <p:spPr bwMode="auto">
                <a:xfrm>
                  <a:off x="4014106" y="6785322"/>
                  <a:ext cx="5545858" cy="2066997"/>
                </a:xfrm>
                <a:custGeom>
                  <a:avLst/>
                  <a:gdLst>
                    <a:gd name="T0" fmla="*/ 1527 w 1673"/>
                    <a:gd name="T1" fmla="*/ 0 h 624"/>
                    <a:gd name="T2" fmla="*/ 1673 w 1673"/>
                    <a:gd name="T3" fmla="*/ 331 h 624"/>
                    <a:gd name="T4" fmla="*/ 0 w 1673"/>
                    <a:gd name="T5" fmla="*/ 486 h 624"/>
                    <a:gd name="T6" fmla="*/ 196 w 1673"/>
                    <a:gd name="T7" fmla="*/ 63 h 624"/>
                    <a:gd name="T8" fmla="*/ 1527 w 1673"/>
                    <a:gd name="T9" fmla="*/ 0 h 624"/>
                  </a:gdLst>
                  <a:ahLst/>
                  <a:cxnLst>
                    <a:cxn ang="0">
                      <a:pos x="T0" y="T1"/>
                    </a:cxn>
                    <a:cxn ang="0">
                      <a:pos x="T2" y="T3"/>
                    </a:cxn>
                    <a:cxn ang="0">
                      <a:pos x="T4" y="T5"/>
                    </a:cxn>
                    <a:cxn ang="0">
                      <a:pos x="T6" y="T7"/>
                    </a:cxn>
                    <a:cxn ang="0">
                      <a:pos x="T8" y="T9"/>
                    </a:cxn>
                  </a:cxnLst>
                  <a:rect l="0" t="0" r="r" b="b"/>
                  <a:pathLst>
                    <a:path w="1673" h="624">
                      <a:moveTo>
                        <a:pt x="1527" y="0"/>
                      </a:moveTo>
                      <a:cubicBezTo>
                        <a:pt x="1673" y="331"/>
                        <a:pt x="1673" y="331"/>
                        <a:pt x="1673" y="331"/>
                      </a:cubicBezTo>
                      <a:cubicBezTo>
                        <a:pt x="1137" y="592"/>
                        <a:pt x="572" y="624"/>
                        <a:pt x="0" y="486"/>
                      </a:cubicBezTo>
                      <a:cubicBezTo>
                        <a:pt x="196" y="63"/>
                        <a:pt x="196" y="63"/>
                        <a:pt x="196" y="63"/>
                      </a:cubicBezTo>
                      <a:cubicBezTo>
                        <a:pt x="651" y="163"/>
                        <a:pt x="1094" y="152"/>
                        <a:pt x="1527" y="0"/>
                      </a:cubicBezTo>
                      <a:close/>
                    </a:path>
                  </a:pathLst>
                </a:custGeom>
                <a:solidFill>
                  <a:schemeClr val="bg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20" name="Freeform 19">
                  <a:extLst>
                    <a:ext uri="{FF2B5EF4-FFF2-40B4-BE49-F238E27FC236}">
                      <a16:creationId xmlns:a16="http://schemas.microsoft.com/office/drawing/2014/main" id="{6EBFDDB7-A118-445F-8FCD-C80AA8137615}"/>
                    </a:ext>
                  </a:extLst>
                </p:cNvPr>
                <p:cNvSpPr>
                  <a:spLocks/>
                </p:cNvSpPr>
                <p:nvPr/>
              </p:nvSpPr>
              <p:spPr bwMode="auto">
                <a:xfrm>
                  <a:off x="3506116" y="6971000"/>
                  <a:ext cx="1159621" cy="1422374"/>
                </a:xfrm>
                <a:custGeom>
                  <a:avLst/>
                  <a:gdLst>
                    <a:gd name="T0" fmla="*/ 145 w 331"/>
                    <a:gd name="T1" fmla="*/ 406 h 406"/>
                    <a:gd name="T2" fmla="*/ 0 w 331"/>
                    <a:gd name="T3" fmla="*/ 386 h 406"/>
                    <a:gd name="T4" fmla="*/ 182 w 331"/>
                    <a:gd name="T5" fmla="*/ 0 h 406"/>
                    <a:gd name="T6" fmla="*/ 331 w 331"/>
                    <a:gd name="T7" fmla="*/ 6 h 406"/>
                    <a:gd name="T8" fmla="*/ 145 w 331"/>
                    <a:gd name="T9" fmla="*/ 406 h 406"/>
                  </a:gdLst>
                  <a:ahLst/>
                  <a:cxnLst>
                    <a:cxn ang="0">
                      <a:pos x="T0" y="T1"/>
                    </a:cxn>
                    <a:cxn ang="0">
                      <a:pos x="T2" y="T3"/>
                    </a:cxn>
                    <a:cxn ang="0">
                      <a:pos x="T4" y="T5"/>
                    </a:cxn>
                    <a:cxn ang="0">
                      <a:pos x="T6" y="T7"/>
                    </a:cxn>
                    <a:cxn ang="0">
                      <a:pos x="T8" y="T9"/>
                    </a:cxn>
                  </a:cxnLst>
                  <a:rect l="0" t="0" r="r" b="b"/>
                  <a:pathLst>
                    <a:path w="331" h="406">
                      <a:moveTo>
                        <a:pt x="145" y="406"/>
                      </a:moveTo>
                      <a:lnTo>
                        <a:pt x="0" y="386"/>
                      </a:lnTo>
                      <a:lnTo>
                        <a:pt x="182" y="0"/>
                      </a:lnTo>
                      <a:lnTo>
                        <a:pt x="331" y="6"/>
                      </a:lnTo>
                      <a:lnTo>
                        <a:pt x="145" y="406"/>
                      </a:lnTo>
                      <a:close/>
                    </a:path>
                  </a:pathLst>
                </a:custGeom>
                <a:solidFill>
                  <a:schemeClr val="bg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grpSp>
        <p:sp>
          <p:nvSpPr>
            <p:cNvPr id="66" name="TextBox 65">
              <a:extLst>
                <a:ext uri="{FF2B5EF4-FFF2-40B4-BE49-F238E27FC236}">
                  <a16:creationId xmlns:a16="http://schemas.microsoft.com/office/drawing/2014/main" id="{103818BE-3494-4EA9-8841-CD8DA88FAD0B}"/>
                </a:ext>
              </a:extLst>
            </p:cNvPr>
            <p:cNvSpPr txBox="1"/>
            <p:nvPr/>
          </p:nvSpPr>
          <p:spPr>
            <a:xfrm>
              <a:off x="6468219" y="8348201"/>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02</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2" name="Group 71">
            <a:extLst>
              <a:ext uri="{FF2B5EF4-FFF2-40B4-BE49-F238E27FC236}">
                <a16:creationId xmlns:a16="http://schemas.microsoft.com/office/drawing/2014/main" id="{BE142136-9073-44C0-A824-95640FF898EB}"/>
              </a:ext>
            </a:extLst>
          </p:cNvPr>
          <p:cNvGrpSpPr/>
          <p:nvPr/>
        </p:nvGrpSpPr>
        <p:grpSpPr>
          <a:xfrm>
            <a:off x="4266350" y="6162553"/>
            <a:ext cx="4715557" cy="1716658"/>
            <a:chOff x="4266350" y="6162553"/>
            <a:chExt cx="4715557" cy="1716658"/>
          </a:xfrm>
        </p:grpSpPr>
        <p:grpSp>
          <p:nvGrpSpPr>
            <p:cNvPr id="33" name="Group 32">
              <a:extLst>
                <a:ext uri="{FF2B5EF4-FFF2-40B4-BE49-F238E27FC236}">
                  <a16:creationId xmlns:a16="http://schemas.microsoft.com/office/drawing/2014/main" id="{10F35DCF-37CA-4318-9DD2-53F258ABA55F}"/>
                </a:ext>
              </a:extLst>
            </p:cNvPr>
            <p:cNvGrpSpPr/>
            <p:nvPr/>
          </p:nvGrpSpPr>
          <p:grpSpPr>
            <a:xfrm>
              <a:off x="4266350" y="6162553"/>
              <a:ext cx="4715557" cy="1716658"/>
              <a:chOff x="4266350" y="5345430"/>
              <a:chExt cx="4715557" cy="1716658"/>
            </a:xfrm>
          </p:grpSpPr>
          <p:sp>
            <p:nvSpPr>
              <p:cNvPr id="12" name="Freeform 11">
                <a:extLst>
                  <a:ext uri="{FF2B5EF4-FFF2-40B4-BE49-F238E27FC236}">
                    <a16:creationId xmlns:a16="http://schemas.microsoft.com/office/drawing/2014/main" id="{96A60CC5-722D-4506-8EF4-2CDD9116DCDE}"/>
                  </a:ext>
                </a:extLst>
              </p:cNvPr>
              <p:cNvSpPr>
                <a:spLocks/>
              </p:cNvSpPr>
              <p:nvPr/>
            </p:nvSpPr>
            <p:spPr bwMode="auto">
              <a:xfrm>
                <a:off x="6925419" y="5369955"/>
                <a:ext cx="1530980" cy="161156"/>
              </a:xfrm>
              <a:custGeom>
                <a:avLst/>
                <a:gdLst>
                  <a:gd name="T0" fmla="*/ 170 w 462"/>
                  <a:gd name="T1" fmla="*/ 37 h 48"/>
                  <a:gd name="T2" fmla="*/ 0 w 462"/>
                  <a:gd name="T3" fmla="*/ 48 h 48"/>
                  <a:gd name="T4" fmla="*/ 288 w 462"/>
                  <a:gd name="T5" fmla="*/ 11 h 48"/>
                  <a:gd name="T6" fmla="*/ 462 w 462"/>
                  <a:gd name="T7" fmla="*/ 0 h 48"/>
                  <a:gd name="T8" fmla="*/ 170 w 462"/>
                  <a:gd name="T9" fmla="*/ 37 h 48"/>
                </a:gdLst>
                <a:ahLst/>
                <a:cxnLst>
                  <a:cxn ang="0">
                    <a:pos x="T0" y="T1"/>
                  </a:cxn>
                  <a:cxn ang="0">
                    <a:pos x="T2" y="T3"/>
                  </a:cxn>
                  <a:cxn ang="0">
                    <a:pos x="T4" y="T5"/>
                  </a:cxn>
                  <a:cxn ang="0">
                    <a:pos x="T6" y="T7"/>
                  </a:cxn>
                  <a:cxn ang="0">
                    <a:pos x="T8" y="T9"/>
                  </a:cxn>
                </a:cxnLst>
                <a:rect l="0" t="0" r="r" b="b"/>
                <a:pathLst>
                  <a:path w="462" h="48">
                    <a:moveTo>
                      <a:pt x="170" y="37"/>
                    </a:moveTo>
                    <a:cubicBezTo>
                      <a:pt x="0" y="48"/>
                      <a:pt x="0" y="48"/>
                      <a:pt x="0" y="48"/>
                    </a:cubicBezTo>
                    <a:cubicBezTo>
                      <a:pt x="95" y="42"/>
                      <a:pt x="191" y="30"/>
                      <a:pt x="288" y="11"/>
                    </a:cubicBezTo>
                    <a:cubicBezTo>
                      <a:pt x="462" y="0"/>
                      <a:pt x="462" y="0"/>
                      <a:pt x="462" y="0"/>
                    </a:cubicBezTo>
                    <a:cubicBezTo>
                      <a:pt x="366" y="19"/>
                      <a:pt x="269" y="31"/>
                      <a:pt x="170" y="37"/>
                    </a:cubicBezTo>
                  </a:path>
                </a:pathLst>
              </a:custGeom>
              <a:solidFill>
                <a:schemeClr val="tx2">
                  <a:lumMod val="50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4" name="Freeform 13">
                <a:extLst>
                  <a:ext uri="{FF2B5EF4-FFF2-40B4-BE49-F238E27FC236}">
                    <a16:creationId xmlns:a16="http://schemas.microsoft.com/office/drawing/2014/main" id="{EAA326B7-109A-4F70-B3EE-04C38C51EEAB}"/>
                  </a:ext>
                </a:extLst>
              </p:cNvPr>
              <p:cNvSpPr>
                <a:spLocks/>
              </p:cNvSpPr>
              <p:nvPr/>
            </p:nvSpPr>
            <p:spPr bwMode="auto">
              <a:xfrm>
                <a:off x="4266350" y="5345430"/>
                <a:ext cx="1159621" cy="1376831"/>
              </a:xfrm>
              <a:custGeom>
                <a:avLst/>
                <a:gdLst>
                  <a:gd name="T0" fmla="*/ 149 w 331"/>
                  <a:gd name="T1" fmla="*/ 393 h 393"/>
                  <a:gd name="T2" fmla="*/ 0 w 331"/>
                  <a:gd name="T3" fmla="*/ 392 h 393"/>
                  <a:gd name="T4" fmla="*/ 179 w 331"/>
                  <a:gd name="T5" fmla="*/ 12 h 393"/>
                  <a:gd name="T6" fmla="*/ 331 w 331"/>
                  <a:gd name="T7" fmla="*/ 0 h 393"/>
                  <a:gd name="T8" fmla="*/ 149 w 331"/>
                  <a:gd name="T9" fmla="*/ 393 h 393"/>
                </a:gdLst>
                <a:ahLst/>
                <a:cxnLst>
                  <a:cxn ang="0">
                    <a:pos x="T0" y="T1"/>
                  </a:cxn>
                  <a:cxn ang="0">
                    <a:pos x="T2" y="T3"/>
                  </a:cxn>
                  <a:cxn ang="0">
                    <a:pos x="T4" y="T5"/>
                  </a:cxn>
                  <a:cxn ang="0">
                    <a:pos x="T6" y="T7"/>
                  </a:cxn>
                  <a:cxn ang="0">
                    <a:pos x="T8" y="T9"/>
                  </a:cxn>
                </a:cxnLst>
                <a:rect l="0" t="0" r="r" b="b"/>
                <a:pathLst>
                  <a:path w="331" h="393">
                    <a:moveTo>
                      <a:pt x="149" y="393"/>
                    </a:moveTo>
                    <a:lnTo>
                      <a:pt x="0" y="392"/>
                    </a:lnTo>
                    <a:lnTo>
                      <a:pt x="179" y="12"/>
                    </a:lnTo>
                    <a:lnTo>
                      <a:pt x="331" y="0"/>
                    </a:lnTo>
                    <a:lnTo>
                      <a:pt x="149" y="393"/>
                    </a:lnTo>
                    <a:close/>
                  </a:path>
                </a:pathLst>
              </a:custGeom>
              <a:solidFill>
                <a:schemeClr val="accent5">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5" name="Freeform 14">
                <a:extLst>
                  <a:ext uri="{FF2B5EF4-FFF2-40B4-BE49-F238E27FC236}">
                    <a16:creationId xmlns:a16="http://schemas.microsoft.com/office/drawing/2014/main" id="{EAF068A2-42AF-4EEE-99D8-7F8CCA7A58F5}"/>
                  </a:ext>
                </a:extLst>
              </p:cNvPr>
              <p:cNvSpPr>
                <a:spLocks/>
              </p:cNvSpPr>
              <p:nvPr/>
            </p:nvSpPr>
            <p:spPr bwMode="auto">
              <a:xfrm>
                <a:off x="4266350" y="6708247"/>
                <a:ext cx="2175603" cy="224217"/>
              </a:xfrm>
              <a:custGeom>
                <a:avLst/>
                <a:gdLst>
                  <a:gd name="T0" fmla="*/ 656 w 656"/>
                  <a:gd name="T1" fmla="*/ 68 h 68"/>
                  <a:gd name="T2" fmla="*/ 0 w 656"/>
                  <a:gd name="T3" fmla="*/ 3 h 68"/>
                  <a:gd name="T4" fmla="*/ 287 w 656"/>
                  <a:gd name="T5" fmla="*/ 31 h 68"/>
                  <a:gd name="T6" fmla="*/ 656 w 656"/>
                  <a:gd name="T7" fmla="*/ 68 h 68"/>
                </a:gdLst>
                <a:ahLst/>
                <a:cxnLst>
                  <a:cxn ang="0">
                    <a:pos x="T0" y="T1"/>
                  </a:cxn>
                  <a:cxn ang="0">
                    <a:pos x="T2" y="T3"/>
                  </a:cxn>
                  <a:cxn ang="0">
                    <a:pos x="T4" y="T5"/>
                  </a:cxn>
                  <a:cxn ang="0">
                    <a:pos x="T6" y="T7"/>
                  </a:cxn>
                </a:cxnLst>
                <a:rect l="0" t="0" r="r" b="b"/>
                <a:pathLst>
                  <a:path w="656" h="68">
                    <a:moveTo>
                      <a:pt x="656" y="68"/>
                    </a:moveTo>
                    <a:cubicBezTo>
                      <a:pt x="478" y="63"/>
                      <a:pt x="290" y="66"/>
                      <a:pt x="0" y="3"/>
                    </a:cubicBezTo>
                    <a:cubicBezTo>
                      <a:pt x="224" y="6"/>
                      <a:pt x="107" y="0"/>
                      <a:pt x="287" y="31"/>
                    </a:cubicBezTo>
                    <a:cubicBezTo>
                      <a:pt x="412" y="52"/>
                      <a:pt x="535" y="65"/>
                      <a:pt x="656" y="6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6" name="Freeform 15">
                <a:extLst>
                  <a:ext uri="{FF2B5EF4-FFF2-40B4-BE49-F238E27FC236}">
                    <a16:creationId xmlns:a16="http://schemas.microsoft.com/office/drawing/2014/main" id="{C04024A7-7DDC-4936-B4E7-386E28EACD33}"/>
                  </a:ext>
                </a:extLst>
              </p:cNvPr>
              <p:cNvSpPr>
                <a:spLocks/>
              </p:cNvSpPr>
              <p:nvPr/>
            </p:nvSpPr>
            <p:spPr bwMode="auto">
              <a:xfrm>
                <a:off x="4788355" y="5345430"/>
                <a:ext cx="4193552" cy="1716658"/>
              </a:xfrm>
              <a:custGeom>
                <a:avLst/>
                <a:gdLst>
                  <a:gd name="T0" fmla="*/ 1107 w 1265"/>
                  <a:gd name="T1" fmla="*/ 8 h 518"/>
                  <a:gd name="T2" fmla="*/ 1265 w 1265"/>
                  <a:gd name="T3" fmla="*/ 368 h 518"/>
                  <a:gd name="T4" fmla="*/ 0 w 1265"/>
                  <a:gd name="T5" fmla="*/ 416 h 518"/>
                  <a:gd name="T6" fmla="*/ 193 w 1265"/>
                  <a:gd name="T7" fmla="*/ 0 h 518"/>
                  <a:gd name="T8" fmla="*/ 1107 w 1265"/>
                  <a:gd name="T9" fmla="*/ 8 h 518"/>
                </a:gdLst>
                <a:ahLst/>
                <a:cxnLst>
                  <a:cxn ang="0">
                    <a:pos x="T0" y="T1"/>
                  </a:cxn>
                  <a:cxn ang="0">
                    <a:pos x="T2" y="T3"/>
                  </a:cxn>
                  <a:cxn ang="0">
                    <a:pos x="T4" y="T5"/>
                  </a:cxn>
                  <a:cxn ang="0">
                    <a:pos x="T6" y="T7"/>
                  </a:cxn>
                  <a:cxn ang="0">
                    <a:pos x="T8" y="T9"/>
                  </a:cxn>
                </a:cxnLst>
                <a:rect l="0" t="0" r="r" b="b"/>
                <a:pathLst>
                  <a:path w="1265" h="518">
                    <a:moveTo>
                      <a:pt x="1107" y="8"/>
                    </a:moveTo>
                    <a:cubicBezTo>
                      <a:pt x="1265" y="368"/>
                      <a:pt x="1265" y="368"/>
                      <a:pt x="1265" y="368"/>
                    </a:cubicBezTo>
                    <a:cubicBezTo>
                      <a:pt x="883" y="494"/>
                      <a:pt x="462" y="518"/>
                      <a:pt x="0" y="416"/>
                    </a:cubicBezTo>
                    <a:cubicBezTo>
                      <a:pt x="193" y="0"/>
                      <a:pt x="193" y="0"/>
                      <a:pt x="193" y="0"/>
                    </a:cubicBezTo>
                    <a:cubicBezTo>
                      <a:pt x="497" y="60"/>
                      <a:pt x="801" y="68"/>
                      <a:pt x="1107" y="8"/>
                    </a:cubicBezTo>
                    <a:close/>
                  </a:path>
                </a:pathLst>
              </a:custGeom>
              <a:solidFill>
                <a:schemeClr val="accent5"/>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7" name="TextBox 66">
              <a:extLst>
                <a:ext uri="{FF2B5EF4-FFF2-40B4-BE49-F238E27FC236}">
                  <a16:creationId xmlns:a16="http://schemas.microsoft.com/office/drawing/2014/main" id="{E2D4F43A-D442-4AF5-8A07-1B154C3ACD05}"/>
                </a:ext>
              </a:extLst>
            </p:cNvPr>
            <p:cNvSpPr txBox="1"/>
            <p:nvPr/>
          </p:nvSpPr>
          <p:spPr>
            <a:xfrm>
              <a:off x="6517266" y="6723644"/>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03</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3" name="Group 72">
            <a:extLst>
              <a:ext uri="{FF2B5EF4-FFF2-40B4-BE49-F238E27FC236}">
                <a16:creationId xmlns:a16="http://schemas.microsoft.com/office/drawing/2014/main" id="{DEF43430-E6D7-4C96-ADC7-3F2C0AB79DA6}"/>
              </a:ext>
            </a:extLst>
          </p:cNvPr>
          <p:cNvGrpSpPr/>
          <p:nvPr/>
        </p:nvGrpSpPr>
        <p:grpSpPr>
          <a:xfrm>
            <a:off x="5012572" y="4543989"/>
            <a:ext cx="3342228" cy="1639584"/>
            <a:chOff x="5012572" y="4543989"/>
            <a:chExt cx="3342228" cy="1639584"/>
          </a:xfrm>
        </p:grpSpPr>
        <p:grpSp>
          <p:nvGrpSpPr>
            <p:cNvPr id="34" name="Group 33">
              <a:extLst>
                <a:ext uri="{FF2B5EF4-FFF2-40B4-BE49-F238E27FC236}">
                  <a16:creationId xmlns:a16="http://schemas.microsoft.com/office/drawing/2014/main" id="{CC0D072E-F51E-4895-BC24-F670C896ED5B}"/>
                </a:ext>
              </a:extLst>
            </p:cNvPr>
            <p:cNvGrpSpPr/>
            <p:nvPr/>
          </p:nvGrpSpPr>
          <p:grpSpPr>
            <a:xfrm>
              <a:off x="5012572" y="4543989"/>
              <a:ext cx="3342228" cy="1639584"/>
              <a:chOff x="5012572" y="3726866"/>
              <a:chExt cx="3342228" cy="1639584"/>
            </a:xfrm>
          </p:grpSpPr>
          <p:sp>
            <p:nvSpPr>
              <p:cNvPr id="9" name="Freeform 8">
                <a:extLst>
                  <a:ext uri="{FF2B5EF4-FFF2-40B4-BE49-F238E27FC236}">
                    <a16:creationId xmlns:a16="http://schemas.microsoft.com/office/drawing/2014/main" id="{DFA8A947-8C23-400D-8298-C9B6D2312DD0}"/>
                  </a:ext>
                </a:extLst>
              </p:cNvPr>
              <p:cNvSpPr>
                <a:spLocks/>
              </p:cNvSpPr>
              <p:nvPr/>
            </p:nvSpPr>
            <p:spPr bwMode="auto">
              <a:xfrm>
                <a:off x="5012572" y="5086179"/>
                <a:ext cx="2659070" cy="280271"/>
              </a:xfrm>
              <a:custGeom>
                <a:avLst/>
                <a:gdLst>
                  <a:gd name="T0" fmla="*/ 802 w 802"/>
                  <a:gd name="T1" fmla="*/ 40 h 85"/>
                  <a:gd name="T2" fmla="*/ 0 w 802"/>
                  <a:gd name="T3" fmla="*/ 15 h 85"/>
                  <a:gd name="T4" fmla="*/ 162 w 802"/>
                  <a:gd name="T5" fmla="*/ 0 h 85"/>
                  <a:gd name="T6" fmla="*/ 802 w 802"/>
                  <a:gd name="T7" fmla="*/ 40 h 85"/>
                </a:gdLst>
                <a:ahLst/>
                <a:cxnLst>
                  <a:cxn ang="0">
                    <a:pos x="T0" y="T1"/>
                  </a:cxn>
                  <a:cxn ang="0">
                    <a:pos x="T2" y="T3"/>
                  </a:cxn>
                  <a:cxn ang="0">
                    <a:pos x="T4" y="T5"/>
                  </a:cxn>
                  <a:cxn ang="0">
                    <a:pos x="T6" y="T7"/>
                  </a:cxn>
                </a:cxnLst>
                <a:rect l="0" t="0" r="r" b="b"/>
                <a:pathLst>
                  <a:path w="802" h="85">
                    <a:moveTo>
                      <a:pt x="802" y="40"/>
                    </a:moveTo>
                    <a:cubicBezTo>
                      <a:pt x="610" y="55"/>
                      <a:pt x="372" y="85"/>
                      <a:pt x="0" y="15"/>
                    </a:cubicBezTo>
                    <a:cubicBezTo>
                      <a:pt x="162" y="0"/>
                      <a:pt x="162" y="0"/>
                      <a:pt x="162" y="0"/>
                    </a:cubicBezTo>
                    <a:cubicBezTo>
                      <a:pt x="392" y="44"/>
                      <a:pt x="605" y="55"/>
                      <a:pt x="802" y="40"/>
                    </a:cubicBezTo>
                  </a:path>
                </a:pathLst>
              </a:custGeom>
              <a:solidFill>
                <a:schemeClr val="accent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0" name="Freeform 9">
                <a:extLst>
                  <a:ext uri="{FF2B5EF4-FFF2-40B4-BE49-F238E27FC236}">
                    <a16:creationId xmlns:a16="http://schemas.microsoft.com/office/drawing/2014/main" id="{24F3555D-B120-463A-BA1E-1864657B7D00}"/>
                  </a:ext>
                </a:extLst>
              </p:cNvPr>
              <p:cNvSpPr>
                <a:spLocks/>
              </p:cNvSpPr>
              <p:nvPr/>
            </p:nvSpPr>
            <p:spPr bwMode="auto">
              <a:xfrm>
                <a:off x="5012572" y="3726866"/>
                <a:ext cx="1166628" cy="1408360"/>
              </a:xfrm>
              <a:custGeom>
                <a:avLst/>
                <a:gdLst>
                  <a:gd name="T0" fmla="*/ 153 w 333"/>
                  <a:gd name="T1" fmla="*/ 388 h 402"/>
                  <a:gd name="T2" fmla="*/ 0 w 333"/>
                  <a:gd name="T3" fmla="*/ 402 h 402"/>
                  <a:gd name="T4" fmla="*/ 177 w 333"/>
                  <a:gd name="T5" fmla="*/ 28 h 402"/>
                  <a:gd name="T6" fmla="*/ 333 w 333"/>
                  <a:gd name="T7" fmla="*/ 0 h 402"/>
                  <a:gd name="T8" fmla="*/ 153 w 333"/>
                  <a:gd name="T9" fmla="*/ 388 h 402"/>
                </a:gdLst>
                <a:ahLst/>
                <a:cxnLst>
                  <a:cxn ang="0">
                    <a:pos x="T0" y="T1"/>
                  </a:cxn>
                  <a:cxn ang="0">
                    <a:pos x="T2" y="T3"/>
                  </a:cxn>
                  <a:cxn ang="0">
                    <a:pos x="T4" y="T5"/>
                  </a:cxn>
                  <a:cxn ang="0">
                    <a:pos x="T6" y="T7"/>
                  </a:cxn>
                  <a:cxn ang="0">
                    <a:pos x="T8" y="T9"/>
                  </a:cxn>
                </a:cxnLst>
                <a:rect l="0" t="0" r="r" b="b"/>
                <a:pathLst>
                  <a:path w="333" h="402">
                    <a:moveTo>
                      <a:pt x="153" y="388"/>
                    </a:moveTo>
                    <a:lnTo>
                      <a:pt x="0" y="402"/>
                    </a:lnTo>
                    <a:lnTo>
                      <a:pt x="177" y="28"/>
                    </a:lnTo>
                    <a:lnTo>
                      <a:pt x="333" y="0"/>
                    </a:lnTo>
                    <a:lnTo>
                      <a:pt x="153" y="388"/>
                    </a:lnTo>
                    <a:close/>
                  </a:path>
                </a:pathLst>
              </a:custGeom>
              <a:solidFill>
                <a:schemeClr val="accent3">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1" name="Freeform 10">
                <a:extLst>
                  <a:ext uri="{FF2B5EF4-FFF2-40B4-BE49-F238E27FC236}">
                    <a16:creationId xmlns:a16="http://schemas.microsoft.com/office/drawing/2014/main" id="{26728E11-5ADE-49DD-B857-1E3B476C8082}"/>
                  </a:ext>
                </a:extLst>
              </p:cNvPr>
              <p:cNvSpPr>
                <a:spLocks/>
              </p:cNvSpPr>
              <p:nvPr/>
            </p:nvSpPr>
            <p:spPr bwMode="auto">
              <a:xfrm>
                <a:off x="5548588" y="3726866"/>
                <a:ext cx="2806212" cy="1573021"/>
              </a:xfrm>
              <a:custGeom>
                <a:avLst/>
                <a:gdLst>
                  <a:gd name="T0" fmla="*/ 673 w 846"/>
                  <a:gd name="T1" fmla="*/ 33 h 474"/>
                  <a:gd name="T2" fmla="*/ 846 w 846"/>
                  <a:gd name="T3" fmla="*/ 425 h 474"/>
                  <a:gd name="T4" fmla="*/ 0 w 846"/>
                  <a:gd name="T5" fmla="*/ 410 h 474"/>
                  <a:gd name="T6" fmla="*/ 190 w 846"/>
                  <a:gd name="T7" fmla="*/ 0 h 474"/>
                  <a:gd name="T8" fmla="*/ 673 w 846"/>
                  <a:gd name="T9" fmla="*/ 33 h 474"/>
                </a:gdLst>
                <a:ahLst/>
                <a:cxnLst>
                  <a:cxn ang="0">
                    <a:pos x="T0" y="T1"/>
                  </a:cxn>
                  <a:cxn ang="0">
                    <a:pos x="T2" y="T3"/>
                  </a:cxn>
                  <a:cxn ang="0">
                    <a:pos x="T4" y="T5"/>
                  </a:cxn>
                  <a:cxn ang="0">
                    <a:pos x="T6" y="T7"/>
                  </a:cxn>
                  <a:cxn ang="0">
                    <a:pos x="T8" y="T9"/>
                  </a:cxn>
                </a:cxnLst>
                <a:rect l="0" t="0" r="r" b="b"/>
                <a:pathLst>
                  <a:path w="846" h="474">
                    <a:moveTo>
                      <a:pt x="673" y="33"/>
                    </a:moveTo>
                    <a:cubicBezTo>
                      <a:pt x="846" y="425"/>
                      <a:pt x="846" y="425"/>
                      <a:pt x="846" y="425"/>
                    </a:cubicBezTo>
                    <a:cubicBezTo>
                      <a:pt x="564" y="474"/>
                      <a:pt x="280" y="464"/>
                      <a:pt x="0" y="410"/>
                    </a:cubicBezTo>
                    <a:cubicBezTo>
                      <a:pt x="190" y="0"/>
                      <a:pt x="190" y="0"/>
                      <a:pt x="190" y="0"/>
                    </a:cubicBezTo>
                    <a:cubicBezTo>
                      <a:pt x="362" y="29"/>
                      <a:pt x="523" y="38"/>
                      <a:pt x="673" y="33"/>
                    </a:cubicBezTo>
                    <a:close/>
                  </a:path>
                </a:pathLst>
              </a:custGeom>
              <a:solidFill>
                <a:schemeClr val="accent3"/>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8" name="TextBox 67">
              <a:extLst>
                <a:ext uri="{FF2B5EF4-FFF2-40B4-BE49-F238E27FC236}">
                  <a16:creationId xmlns:a16="http://schemas.microsoft.com/office/drawing/2014/main" id="{676AB4D1-71ED-46F5-9BBC-F92A14E6760A}"/>
                </a:ext>
              </a:extLst>
            </p:cNvPr>
            <p:cNvSpPr txBox="1"/>
            <p:nvPr/>
          </p:nvSpPr>
          <p:spPr>
            <a:xfrm>
              <a:off x="6486369" y="4982462"/>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04</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4" name="Group 73">
            <a:extLst>
              <a:ext uri="{FF2B5EF4-FFF2-40B4-BE49-F238E27FC236}">
                <a16:creationId xmlns:a16="http://schemas.microsoft.com/office/drawing/2014/main" id="{CEAC5EC2-47DE-4DDA-86E0-1A8B4F241B7C}"/>
              </a:ext>
            </a:extLst>
          </p:cNvPr>
          <p:cNvGrpSpPr/>
          <p:nvPr/>
        </p:nvGrpSpPr>
        <p:grpSpPr>
          <a:xfrm>
            <a:off x="5748282" y="2827331"/>
            <a:ext cx="1916352" cy="1755196"/>
            <a:chOff x="5748282" y="2827331"/>
            <a:chExt cx="1916352" cy="1755196"/>
          </a:xfrm>
        </p:grpSpPr>
        <p:grpSp>
          <p:nvGrpSpPr>
            <p:cNvPr id="24" name="Group 23">
              <a:extLst>
                <a:ext uri="{FF2B5EF4-FFF2-40B4-BE49-F238E27FC236}">
                  <a16:creationId xmlns:a16="http://schemas.microsoft.com/office/drawing/2014/main" id="{CF1DC6E3-57E3-4A46-8A6A-C7677C2AB9A3}"/>
                </a:ext>
              </a:extLst>
            </p:cNvPr>
            <p:cNvGrpSpPr/>
            <p:nvPr/>
          </p:nvGrpSpPr>
          <p:grpSpPr>
            <a:xfrm>
              <a:off x="5748282" y="2827331"/>
              <a:ext cx="1916352" cy="1755196"/>
              <a:chOff x="5748282" y="2010208"/>
              <a:chExt cx="1916352" cy="1755196"/>
            </a:xfrm>
          </p:grpSpPr>
          <p:sp>
            <p:nvSpPr>
              <p:cNvPr id="6" name="Freeform 5">
                <a:extLst>
                  <a:ext uri="{FF2B5EF4-FFF2-40B4-BE49-F238E27FC236}">
                    <a16:creationId xmlns:a16="http://schemas.microsoft.com/office/drawing/2014/main" id="{74C796FB-38DA-47AC-8501-1A3249D8A8F3}"/>
                  </a:ext>
                </a:extLst>
              </p:cNvPr>
              <p:cNvSpPr>
                <a:spLocks/>
              </p:cNvSpPr>
              <p:nvPr/>
            </p:nvSpPr>
            <p:spPr bwMode="auto">
              <a:xfrm>
                <a:off x="5748282" y="3471120"/>
                <a:ext cx="1916352" cy="294284"/>
              </a:xfrm>
              <a:custGeom>
                <a:avLst/>
                <a:gdLst>
                  <a:gd name="T0" fmla="*/ 578 w 578"/>
                  <a:gd name="T1" fmla="*/ 32 h 88"/>
                  <a:gd name="T2" fmla="*/ 0 w 578"/>
                  <a:gd name="T3" fmla="*/ 32 h 88"/>
                  <a:gd name="T4" fmla="*/ 165 w 578"/>
                  <a:gd name="T5" fmla="*/ 0 h 88"/>
                  <a:gd name="T6" fmla="*/ 578 w 578"/>
                  <a:gd name="T7" fmla="*/ 32 h 88"/>
                </a:gdLst>
                <a:ahLst/>
                <a:cxnLst>
                  <a:cxn ang="0">
                    <a:pos x="T0" y="T1"/>
                  </a:cxn>
                  <a:cxn ang="0">
                    <a:pos x="T2" y="T3"/>
                  </a:cxn>
                  <a:cxn ang="0">
                    <a:pos x="T4" y="T5"/>
                  </a:cxn>
                  <a:cxn ang="0">
                    <a:pos x="T6" y="T7"/>
                  </a:cxn>
                </a:cxnLst>
                <a:rect l="0" t="0" r="r" b="b"/>
                <a:pathLst>
                  <a:path w="578" h="88">
                    <a:moveTo>
                      <a:pt x="578" y="32"/>
                    </a:moveTo>
                    <a:cubicBezTo>
                      <a:pt x="467" y="51"/>
                      <a:pt x="356" y="88"/>
                      <a:pt x="0" y="32"/>
                    </a:cubicBezTo>
                    <a:cubicBezTo>
                      <a:pt x="165" y="0"/>
                      <a:pt x="165" y="0"/>
                      <a:pt x="165" y="0"/>
                    </a:cubicBezTo>
                    <a:cubicBezTo>
                      <a:pt x="306" y="23"/>
                      <a:pt x="443" y="34"/>
                      <a:pt x="578" y="32"/>
                    </a:cubicBezTo>
                  </a:path>
                </a:pathLst>
              </a:custGeom>
              <a:solidFill>
                <a:schemeClr val="accent1">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7" name="Freeform 6">
                <a:extLst>
                  <a:ext uri="{FF2B5EF4-FFF2-40B4-BE49-F238E27FC236}">
                    <a16:creationId xmlns:a16="http://schemas.microsoft.com/office/drawing/2014/main" id="{28F6EF61-587A-47E0-843C-AB4FDEDD3EDC}"/>
                  </a:ext>
                </a:extLst>
              </p:cNvPr>
              <p:cNvSpPr>
                <a:spLocks/>
              </p:cNvSpPr>
              <p:nvPr/>
            </p:nvSpPr>
            <p:spPr bwMode="auto">
              <a:xfrm>
                <a:off x="5748282" y="2010208"/>
                <a:ext cx="1226184" cy="1569516"/>
              </a:xfrm>
              <a:custGeom>
                <a:avLst/>
                <a:gdLst>
                  <a:gd name="T0" fmla="*/ 156 w 350"/>
                  <a:gd name="T1" fmla="*/ 417 h 448"/>
                  <a:gd name="T2" fmla="*/ 0 w 350"/>
                  <a:gd name="T3" fmla="*/ 448 h 448"/>
                  <a:gd name="T4" fmla="*/ 191 w 350"/>
                  <a:gd name="T5" fmla="*/ 44 h 448"/>
                  <a:gd name="T6" fmla="*/ 350 w 350"/>
                  <a:gd name="T7" fmla="*/ 0 h 448"/>
                  <a:gd name="T8" fmla="*/ 156 w 350"/>
                  <a:gd name="T9" fmla="*/ 417 h 448"/>
                </a:gdLst>
                <a:ahLst/>
                <a:cxnLst>
                  <a:cxn ang="0">
                    <a:pos x="T0" y="T1"/>
                  </a:cxn>
                  <a:cxn ang="0">
                    <a:pos x="T2" y="T3"/>
                  </a:cxn>
                  <a:cxn ang="0">
                    <a:pos x="T4" y="T5"/>
                  </a:cxn>
                  <a:cxn ang="0">
                    <a:pos x="T6" y="T7"/>
                  </a:cxn>
                  <a:cxn ang="0">
                    <a:pos x="T8" y="T9"/>
                  </a:cxn>
                </a:cxnLst>
                <a:rect l="0" t="0" r="r" b="b"/>
                <a:pathLst>
                  <a:path w="350" h="448">
                    <a:moveTo>
                      <a:pt x="156" y="417"/>
                    </a:moveTo>
                    <a:lnTo>
                      <a:pt x="0" y="448"/>
                    </a:lnTo>
                    <a:lnTo>
                      <a:pt x="191" y="44"/>
                    </a:lnTo>
                    <a:lnTo>
                      <a:pt x="350" y="0"/>
                    </a:lnTo>
                    <a:lnTo>
                      <a:pt x="156" y="417"/>
                    </a:lnTo>
                    <a:close/>
                  </a:path>
                </a:pathLst>
              </a:custGeom>
              <a:solidFill>
                <a:schemeClr val="accent1">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8" name="Freeform 7">
                <a:extLst>
                  <a:ext uri="{FF2B5EF4-FFF2-40B4-BE49-F238E27FC236}">
                    <a16:creationId xmlns:a16="http://schemas.microsoft.com/office/drawing/2014/main" id="{694EC983-4E0D-43B6-8DE8-3F3E460883C3}"/>
                  </a:ext>
                </a:extLst>
              </p:cNvPr>
              <p:cNvSpPr>
                <a:spLocks/>
              </p:cNvSpPr>
              <p:nvPr/>
            </p:nvSpPr>
            <p:spPr bwMode="auto">
              <a:xfrm>
                <a:off x="6294810" y="2010208"/>
                <a:ext cx="1369824" cy="1573021"/>
              </a:xfrm>
              <a:custGeom>
                <a:avLst/>
                <a:gdLst>
                  <a:gd name="T0" fmla="*/ 205 w 413"/>
                  <a:gd name="T1" fmla="*/ 0 h 475"/>
                  <a:gd name="T2" fmla="*/ 413 w 413"/>
                  <a:gd name="T3" fmla="*/ 473 h 475"/>
                  <a:gd name="T4" fmla="*/ 0 w 413"/>
                  <a:gd name="T5" fmla="*/ 441 h 475"/>
                  <a:gd name="T6" fmla="*/ 205 w 413"/>
                  <a:gd name="T7" fmla="*/ 0 h 475"/>
                </a:gdLst>
                <a:ahLst/>
                <a:cxnLst>
                  <a:cxn ang="0">
                    <a:pos x="T0" y="T1"/>
                  </a:cxn>
                  <a:cxn ang="0">
                    <a:pos x="T2" y="T3"/>
                  </a:cxn>
                  <a:cxn ang="0">
                    <a:pos x="T4" y="T5"/>
                  </a:cxn>
                  <a:cxn ang="0">
                    <a:pos x="T6" y="T7"/>
                  </a:cxn>
                </a:cxnLst>
                <a:rect l="0" t="0" r="r" b="b"/>
                <a:pathLst>
                  <a:path w="413" h="475">
                    <a:moveTo>
                      <a:pt x="205" y="0"/>
                    </a:moveTo>
                    <a:cubicBezTo>
                      <a:pt x="413" y="473"/>
                      <a:pt x="413" y="473"/>
                      <a:pt x="413" y="473"/>
                    </a:cubicBezTo>
                    <a:cubicBezTo>
                      <a:pt x="278" y="475"/>
                      <a:pt x="141" y="464"/>
                      <a:pt x="0" y="441"/>
                    </a:cubicBezTo>
                    <a:lnTo>
                      <a:pt x="205" y="0"/>
                    </a:lnTo>
                    <a:close/>
                  </a:path>
                </a:pathLst>
              </a:custGeom>
              <a:solidFill>
                <a:schemeClr val="accent1"/>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9" name="TextBox 68">
              <a:extLst>
                <a:ext uri="{FF2B5EF4-FFF2-40B4-BE49-F238E27FC236}">
                  <a16:creationId xmlns:a16="http://schemas.microsoft.com/office/drawing/2014/main" id="{7AD99F25-D6EE-4506-B031-AECB1D0EE02B}"/>
                </a:ext>
              </a:extLst>
            </p:cNvPr>
            <p:cNvSpPr txBox="1"/>
            <p:nvPr/>
          </p:nvSpPr>
          <p:spPr>
            <a:xfrm>
              <a:off x="6486369" y="3516297"/>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05</a:t>
              </a:r>
              <a:endParaRPr kumimoji="0" lang="en-US" sz="4000" b="1" i="0" u="none" strike="noStrike" kern="1200" cap="none" spc="0" normalizeH="0" baseline="0" noProof="0">
                <a:ln>
                  <a:noFill/>
                </a:ln>
                <a:effectLst/>
                <a:uLnTx/>
                <a:uFillTx/>
                <a:latin typeface="Century Gothic"/>
                <a:ea typeface="+mn-ea"/>
                <a:cs typeface="+mn-cs"/>
              </a:endParaRPr>
            </a:p>
          </p:txBody>
        </p:sp>
      </p:grpSp>
    </p:spTree>
    <p:extLst>
      <p:ext uri="{BB962C8B-B14F-4D97-AF65-F5344CB8AC3E}">
        <p14:creationId xmlns:p14="http://schemas.microsoft.com/office/powerpoint/2010/main" val="3526006895"/>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80000">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14:bounceEnd="80000">
                                          <p:cBhvr additive="base">
                                            <p:cTn id="7"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80000">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14:bounceEnd="80000">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80000">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14:bounceEnd="80000">
                                          <p:cBhvr additive="base">
                                            <p:cTn id="15" dur="1500" fill="hold"/>
                                            <p:tgtEl>
                                              <p:spTgt spid="72"/>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80000">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14:bounceEnd="80000">
                                          <p:cBhvr additive="base">
                                            <p:cTn id="19" dur="1500" fill="hold"/>
                                            <p:tgtEl>
                                              <p:spTgt spid="73"/>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80000">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14:bounceEnd="80000">
                                          <p:cBhvr additive="base">
                                            <p:cTn id="23" dur="1500" fill="hold"/>
                                            <p:tgtEl>
                                              <p:spTgt spid="74"/>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500" fill="hold"/>
                                            <p:tgtEl>
                                              <p:spTgt spid="70"/>
                                            </p:tgtEl>
                                            <p:attrNameLst>
                                              <p:attrName>ppt_x</p:attrName>
                                            </p:attrNameLst>
                                          </p:cBhvr>
                                          <p:tavLst>
                                            <p:tav tm="0">
                                              <p:val>
                                                <p:strVal val="#ppt_x"/>
                                              </p:val>
                                            </p:tav>
                                            <p:tav tm="100000">
                                              <p:val>
                                                <p:strVal val="#ppt_x"/>
                                              </p:val>
                                            </p:tav>
                                          </p:tavLst>
                                        </p:anim>
                                        <p:anim calcmode="lin" valueType="num">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500" fill="hold"/>
                                            <p:tgtEl>
                                              <p:spTgt spid="72"/>
                                            </p:tgtEl>
                                            <p:attrNameLst>
                                              <p:attrName>ppt_x</p:attrName>
                                            </p:attrNameLst>
                                          </p:cBhvr>
                                          <p:tavLst>
                                            <p:tav tm="0">
                                              <p:val>
                                                <p:strVal val="#ppt_x"/>
                                              </p:val>
                                            </p:tav>
                                            <p:tav tm="100000">
                                              <p:val>
                                                <p:strVal val="#ppt_x"/>
                                              </p:val>
                                            </p:tav>
                                          </p:tavLst>
                                        </p:anim>
                                        <p:anim calcmode="lin" valueType="num">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cBhvr additive="base">
                                            <p:cTn id="19" dur="1500" fill="hold"/>
                                            <p:tgtEl>
                                              <p:spTgt spid="73"/>
                                            </p:tgtEl>
                                            <p:attrNameLst>
                                              <p:attrName>ppt_x</p:attrName>
                                            </p:attrNameLst>
                                          </p:cBhvr>
                                          <p:tavLst>
                                            <p:tav tm="0">
                                              <p:val>
                                                <p:strVal val="#ppt_x"/>
                                              </p:val>
                                            </p:tav>
                                            <p:tav tm="100000">
                                              <p:val>
                                                <p:strVal val="#ppt_x"/>
                                              </p:val>
                                            </p:tav>
                                          </p:tavLst>
                                        </p:anim>
                                        <p:anim calcmode="lin" valueType="num">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cBhvr additive="base">
                                            <p:cTn id="23" dur="1500" fill="hold"/>
                                            <p:tgtEl>
                                              <p:spTgt spid="74"/>
                                            </p:tgtEl>
                                            <p:attrNameLst>
                                              <p:attrName>ppt_x</p:attrName>
                                            </p:attrNameLst>
                                          </p:cBhvr>
                                          <p:tavLst>
                                            <p:tav tm="0">
                                              <p:val>
                                                <p:strVal val="#ppt_x"/>
                                              </p:val>
                                            </p:tav>
                                            <p:tav tm="100000">
                                              <p:val>
                                                <p:strVal val="#ppt_x"/>
                                              </p:val>
                                            </p:tav>
                                          </p:tavLst>
                                        </p:anim>
                                        <p:anim calcmode="lin" valueType="num">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28081DBA-6129-45BD-8E84-A7B9C695CA4C}"/>
              </a:ext>
            </a:extLst>
          </p:cNvPr>
          <p:cNvSpPr txBox="1"/>
          <p:nvPr/>
        </p:nvSpPr>
        <p:spPr>
          <a:xfrm>
            <a:off x="16268295" y="1074929"/>
            <a:ext cx="6791034" cy="193899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grpSp>
        <p:nvGrpSpPr>
          <p:cNvPr id="40" name="Group 39">
            <a:extLst>
              <a:ext uri="{FF2B5EF4-FFF2-40B4-BE49-F238E27FC236}">
                <a16:creationId xmlns:a16="http://schemas.microsoft.com/office/drawing/2014/main" id="{39765956-B2E1-414D-A6CA-24363C9284D4}"/>
              </a:ext>
            </a:extLst>
          </p:cNvPr>
          <p:cNvGrpSpPr/>
          <p:nvPr/>
        </p:nvGrpSpPr>
        <p:grpSpPr>
          <a:xfrm flipH="1">
            <a:off x="7690909" y="2610379"/>
            <a:ext cx="6749049" cy="1548241"/>
            <a:chOff x="10428635" y="2564382"/>
            <a:chExt cx="6749049" cy="1548241"/>
          </a:xfrm>
        </p:grpSpPr>
        <p:cxnSp>
          <p:nvCxnSpPr>
            <p:cNvPr id="36" name="Straight Connector 35">
              <a:extLst>
                <a:ext uri="{FF2B5EF4-FFF2-40B4-BE49-F238E27FC236}">
                  <a16:creationId xmlns:a16="http://schemas.microsoft.com/office/drawing/2014/main" id="{7674C9B4-A96C-4011-A687-5AA7C210A850}"/>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AF02852-9CE1-4EB1-BB03-0164290D1C60}"/>
                </a:ext>
              </a:extLst>
            </p:cNvPr>
            <p:cNvGrpSpPr/>
            <p:nvPr/>
          </p:nvGrpSpPr>
          <p:grpSpPr>
            <a:xfrm>
              <a:off x="10428635" y="2564382"/>
              <a:ext cx="2357203" cy="1548241"/>
              <a:chOff x="6396631" y="9930120"/>
              <a:chExt cx="2357203" cy="1548241"/>
            </a:xfrm>
          </p:grpSpPr>
          <p:sp>
            <p:nvSpPr>
              <p:cNvPr id="38" name="TextBox 37">
                <a:extLst>
                  <a:ext uri="{FF2B5EF4-FFF2-40B4-BE49-F238E27FC236}">
                    <a16:creationId xmlns:a16="http://schemas.microsoft.com/office/drawing/2014/main" id="{8CC99A36-5725-4B82-979C-C137C9241A05}"/>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9" name="TextBox 38">
                <a:extLst>
                  <a:ext uri="{FF2B5EF4-FFF2-40B4-BE49-F238E27FC236}">
                    <a16:creationId xmlns:a16="http://schemas.microsoft.com/office/drawing/2014/main" id="{27EF24B4-68C0-46F7-AA12-35B93ED804DE}"/>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7" name="Group 46">
            <a:extLst>
              <a:ext uri="{FF2B5EF4-FFF2-40B4-BE49-F238E27FC236}">
                <a16:creationId xmlns:a16="http://schemas.microsoft.com/office/drawing/2014/main" id="{DCA1976F-A03A-485E-A5C1-2AF30DCC5C11}"/>
              </a:ext>
            </a:extLst>
          </p:cNvPr>
          <p:cNvGrpSpPr/>
          <p:nvPr/>
        </p:nvGrpSpPr>
        <p:grpSpPr>
          <a:xfrm>
            <a:off x="8456399" y="4183334"/>
            <a:ext cx="10918204" cy="1548241"/>
            <a:chOff x="8456399" y="3600747"/>
            <a:chExt cx="10918204" cy="1548241"/>
          </a:xfrm>
        </p:grpSpPr>
        <p:cxnSp>
          <p:nvCxnSpPr>
            <p:cNvPr id="42" name="Straight Connector 41">
              <a:extLst>
                <a:ext uri="{FF2B5EF4-FFF2-40B4-BE49-F238E27FC236}">
                  <a16:creationId xmlns:a16="http://schemas.microsoft.com/office/drawing/2014/main" id="{A43A25AB-92A7-42F6-8B61-28912CE60365}"/>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CCC62AF-6B23-4110-A247-3E8D0991F994}"/>
                </a:ext>
              </a:extLst>
            </p:cNvPr>
            <p:cNvGrpSpPr/>
            <p:nvPr/>
          </p:nvGrpSpPr>
          <p:grpSpPr>
            <a:xfrm flipH="1">
              <a:off x="17017400" y="3600747"/>
              <a:ext cx="2357203" cy="1548241"/>
              <a:chOff x="6396631" y="9930120"/>
              <a:chExt cx="2357203" cy="1548241"/>
            </a:xfrm>
          </p:grpSpPr>
          <p:sp>
            <p:nvSpPr>
              <p:cNvPr id="44" name="TextBox 43">
                <a:extLst>
                  <a:ext uri="{FF2B5EF4-FFF2-40B4-BE49-F238E27FC236}">
                    <a16:creationId xmlns:a16="http://schemas.microsoft.com/office/drawing/2014/main" id="{DDC49816-EB7D-4F7F-B1A2-20FFD8145B6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12FFD7B9-1262-439B-9557-E79A861C79E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8" name="Group 47">
            <a:extLst>
              <a:ext uri="{FF2B5EF4-FFF2-40B4-BE49-F238E27FC236}">
                <a16:creationId xmlns:a16="http://schemas.microsoft.com/office/drawing/2014/main" id="{790B3303-20E9-4264-91EB-F3FC9355DAAC}"/>
              </a:ext>
            </a:extLst>
          </p:cNvPr>
          <p:cNvGrpSpPr/>
          <p:nvPr/>
        </p:nvGrpSpPr>
        <p:grpSpPr>
          <a:xfrm flipH="1">
            <a:off x="9104525" y="5756289"/>
            <a:ext cx="6749049" cy="1548241"/>
            <a:chOff x="10428635" y="2564382"/>
            <a:chExt cx="6749049" cy="1548241"/>
          </a:xfrm>
        </p:grpSpPr>
        <p:cxnSp>
          <p:nvCxnSpPr>
            <p:cNvPr id="49" name="Straight Connector 48">
              <a:extLst>
                <a:ext uri="{FF2B5EF4-FFF2-40B4-BE49-F238E27FC236}">
                  <a16:creationId xmlns:a16="http://schemas.microsoft.com/office/drawing/2014/main" id="{8D3DCBA4-1FE5-4E2F-A82A-09539BB3AC5B}"/>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FFAD01C5-8D99-4C76-9799-7A51DEE8F8C1}"/>
                </a:ext>
              </a:extLst>
            </p:cNvPr>
            <p:cNvGrpSpPr/>
            <p:nvPr/>
          </p:nvGrpSpPr>
          <p:grpSpPr>
            <a:xfrm>
              <a:off x="10428635" y="2564382"/>
              <a:ext cx="2357203" cy="1548241"/>
              <a:chOff x="6396631" y="9930120"/>
              <a:chExt cx="2357203" cy="1548241"/>
            </a:xfrm>
          </p:grpSpPr>
          <p:sp>
            <p:nvSpPr>
              <p:cNvPr id="51" name="TextBox 50">
                <a:extLst>
                  <a:ext uri="{FF2B5EF4-FFF2-40B4-BE49-F238E27FC236}">
                    <a16:creationId xmlns:a16="http://schemas.microsoft.com/office/drawing/2014/main" id="{78802705-CB77-43C6-B8CC-66C1BE6052A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8310B8F7-FC6F-4F64-A954-138F573D26C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3" name="Group 52">
            <a:extLst>
              <a:ext uri="{FF2B5EF4-FFF2-40B4-BE49-F238E27FC236}">
                <a16:creationId xmlns:a16="http://schemas.microsoft.com/office/drawing/2014/main" id="{C5E1E399-2CA1-4FE0-AC7F-E7F93B1CE9BC}"/>
              </a:ext>
            </a:extLst>
          </p:cNvPr>
          <p:cNvGrpSpPr/>
          <p:nvPr/>
        </p:nvGrpSpPr>
        <p:grpSpPr>
          <a:xfrm>
            <a:off x="9654557" y="7329244"/>
            <a:ext cx="10918204" cy="1548241"/>
            <a:chOff x="8456399" y="3600747"/>
            <a:chExt cx="10918204" cy="1548241"/>
          </a:xfrm>
        </p:grpSpPr>
        <p:cxnSp>
          <p:nvCxnSpPr>
            <p:cNvPr id="54" name="Straight Connector 53">
              <a:extLst>
                <a:ext uri="{FF2B5EF4-FFF2-40B4-BE49-F238E27FC236}">
                  <a16:creationId xmlns:a16="http://schemas.microsoft.com/office/drawing/2014/main" id="{6C0EFA65-EE66-4953-9D7D-49BDF4075FB8}"/>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916F99DA-FF18-41CA-8B3D-54CF4F853F29}"/>
                </a:ext>
              </a:extLst>
            </p:cNvPr>
            <p:cNvGrpSpPr/>
            <p:nvPr/>
          </p:nvGrpSpPr>
          <p:grpSpPr>
            <a:xfrm flipH="1">
              <a:off x="17017400" y="3600747"/>
              <a:ext cx="2357203" cy="1548241"/>
              <a:chOff x="6396631" y="9930120"/>
              <a:chExt cx="2357203" cy="1548241"/>
            </a:xfrm>
          </p:grpSpPr>
          <p:sp>
            <p:nvSpPr>
              <p:cNvPr id="56" name="TextBox 55">
                <a:extLst>
                  <a:ext uri="{FF2B5EF4-FFF2-40B4-BE49-F238E27FC236}">
                    <a16:creationId xmlns:a16="http://schemas.microsoft.com/office/drawing/2014/main" id="{DC075658-A358-4D2F-9AE5-B622DBB1C867}"/>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1CB97BCE-3B54-4CCE-B9D6-93961F71E4A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8" name="Group 57">
            <a:extLst>
              <a:ext uri="{FF2B5EF4-FFF2-40B4-BE49-F238E27FC236}">
                <a16:creationId xmlns:a16="http://schemas.microsoft.com/office/drawing/2014/main" id="{27916CF2-0490-4624-BCDF-CA3F01EE7049}"/>
              </a:ext>
            </a:extLst>
          </p:cNvPr>
          <p:cNvGrpSpPr/>
          <p:nvPr/>
        </p:nvGrpSpPr>
        <p:grpSpPr>
          <a:xfrm flipH="1">
            <a:off x="10488362" y="8902199"/>
            <a:ext cx="6749049" cy="1548241"/>
            <a:chOff x="10428635" y="2564382"/>
            <a:chExt cx="6749049" cy="1548241"/>
          </a:xfrm>
        </p:grpSpPr>
        <p:cxnSp>
          <p:nvCxnSpPr>
            <p:cNvPr id="59" name="Straight Connector 58">
              <a:extLst>
                <a:ext uri="{FF2B5EF4-FFF2-40B4-BE49-F238E27FC236}">
                  <a16:creationId xmlns:a16="http://schemas.microsoft.com/office/drawing/2014/main" id="{6746D7EB-E21F-450B-A2C9-0B4E94596475}"/>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F92F383F-0800-4776-AE1E-3114C182AD3F}"/>
                </a:ext>
              </a:extLst>
            </p:cNvPr>
            <p:cNvGrpSpPr/>
            <p:nvPr/>
          </p:nvGrpSpPr>
          <p:grpSpPr>
            <a:xfrm>
              <a:off x="10428635" y="2564382"/>
              <a:ext cx="2357203" cy="1548241"/>
              <a:chOff x="6396631" y="9930120"/>
              <a:chExt cx="2357203" cy="1548241"/>
            </a:xfrm>
          </p:grpSpPr>
          <p:sp>
            <p:nvSpPr>
              <p:cNvPr id="61" name="TextBox 60">
                <a:extLst>
                  <a:ext uri="{FF2B5EF4-FFF2-40B4-BE49-F238E27FC236}">
                    <a16:creationId xmlns:a16="http://schemas.microsoft.com/office/drawing/2014/main" id="{868BA1A6-41B0-4C76-AF90-F41B184CF0E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3F90B46C-F3D8-47E4-BF32-17E71BB9CCB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70" name="Group 69">
            <a:extLst>
              <a:ext uri="{FF2B5EF4-FFF2-40B4-BE49-F238E27FC236}">
                <a16:creationId xmlns:a16="http://schemas.microsoft.com/office/drawing/2014/main" id="{6D57A787-3868-42CC-A8A0-C74C3BD4173C}"/>
              </a:ext>
            </a:extLst>
          </p:cNvPr>
          <p:cNvGrpSpPr/>
          <p:nvPr/>
        </p:nvGrpSpPr>
        <p:grpSpPr>
          <a:xfrm>
            <a:off x="2672311" y="8856656"/>
            <a:ext cx="7469215" cy="2841244"/>
            <a:chOff x="2672311" y="8856656"/>
            <a:chExt cx="7469215" cy="2841244"/>
          </a:xfrm>
        </p:grpSpPr>
        <p:grpSp>
          <p:nvGrpSpPr>
            <p:cNvPr id="31" name="Group 30">
              <a:extLst>
                <a:ext uri="{FF2B5EF4-FFF2-40B4-BE49-F238E27FC236}">
                  <a16:creationId xmlns:a16="http://schemas.microsoft.com/office/drawing/2014/main" id="{4071FA94-540F-4BF1-8F7D-B8F9ADE622F3}"/>
                </a:ext>
              </a:extLst>
            </p:cNvPr>
            <p:cNvGrpSpPr/>
            <p:nvPr/>
          </p:nvGrpSpPr>
          <p:grpSpPr>
            <a:xfrm>
              <a:off x="2672311" y="8856656"/>
              <a:ext cx="7469215" cy="2841244"/>
              <a:chOff x="2672311" y="8039533"/>
              <a:chExt cx="7469215" cy="2841244"/>
            </a:xfrm>
            <a:effectLst>
              <a:outerShdw blurRad="1104900" dist="1955800" dir="5400000" sx="110000" sy="110000" rotWithShape="0">
                <a:schemeClr val="tx1">
                  <a:lumMod val="90000"/>
                  <a:lumOff val="10000"/>
                  <a:alpha val="15000"/>
                </a:schemeClr>
              </a:outerShdw>
            </a:effectLst>
          </p:grpSpPr>
          <p:sp>
            <p:nvSpPr>
              <p:cNvPr id="17" name="Freeform 16">
                <a:extLst>
                  <a:ext uri="{FF2B5EF4-FFF2-40B4-BE49-F238E27FC236}">
                    <a16:creationId xmlns:a16="http://schemas.microsoft.com/office/drawing/2014/main" id="{5E4876D8-AB90-4368-8240-924EF6E39800}"/>
                  </a:ext>
                </a:extLst>
              </p:cNvPr>
              <p:cNvSpPr>
                <a:spLocks/>
              </p:cNvSpPr>
              <p:nvPr/>
            </p:nvSpPr>
            <p:spPr bwMode="auto">
              <a:xfrm>
                <a:off x="4094685" y="8039533"/>
                <a:ext cx="5559872" cy="1072036"/>
              </a:xfrm>
              <a:custGeom>
                <a:avLst/>
                <a:gdLst>
                  <a:gd name="T0" fmla="*/ 1500 w 1677"/>
                  <a:gd name="T1" fmla="*/ 0 h 323"/>
                  <a:gd name="T2" fmla="*/ 1421 w 1677"/>
                  <a:gd name="T3" fmla="*/ 36 h 323"/>
                  <a:gd name="T4" fmla="*/ 0 w 1677"/>
                  <a:gd name="T5" fmla="*/ 208 h 323"/>
                  <a:gd name="T6" fmla="*/ 156 w 1677"/>
                  <a:gd name="T7" fmla="*/ 234 h 323"/>
                  <a:gd name="T8" fmla="*/ 1597 w 1677"/>
                  <a:gd name="T9" fmla="*/ 52 h 323"/>
                  <a:gd name="T10" fmla="*/ 1677 w 1677"/>
                  <a:gd name="T11" fmla="*/ 14 h 323"/>
                  <a:gd name="T12" fmla="*/ 1500 w 1677"/>
                  <a:gd name="T13" fmla="*/ 0 h 323"/>
                </a:gdLst>
                <a:ahLst/>
                <a:cxnLst>
                  <a:cxn ang="0">
                    <a:pos x="T0" y="T1"/>
                  </a:cxn>
                  <a:cxn ang="0">
                    <a:pos x="T2" y="T3"/>
                  </a:cxn>
                  <a:cxn ang="0">
                    <a:pos x="T4" y="T5"/>
                  </a:cxn>
                  <a:cxn ang="0">
                    <a:pos x="T6" y="T7"/>
                  </a:cxn>
                  <a:cxn ang="0">
                    <a:pos x="T8" y="T9"/>
                  </a:cxn>
                  <a:cxn ang="0">
                    <a:pos x="T10" y="T11"/>
                  </a:cxn>
                  <a:cxn ang="0">
                    <a:pos x="T12" y="T13"/>
                  </a:cxn>
                </a:cxnLst>
                <a:rect l="0" t="0" r="r" b="b"/>
                <a:pathLst>
                  <a:path w="1677" h="323">
                    <a:moveTo>
                      <a:pt x="1500" y="0"/>
                    </a:moveTo>
                    <a:cubicBezTo>
                      <a:pt x="1474" y="12"/>
                      <a:pt x="1447" y="25"/>
                      <a:pt x="1421" y="36"/>
                    </a:cubicBezTo>
                    <a:cubicBezTo>
                      <a:pt x="961" y="242"/>
                      <a:pt x="488" y="289"/>
                      <a:pt x="0" y="208"/>
                    </a:cubicBezTo>
                    <a:cubicBezTo>
                      <a:pt x="156" y="234"/>
                      <a:pt x="156" y="234"/>
                      <a:pt x="156" y="234"/>
                    </a:cubicBezTo>
                    <a:cubicBezTo>
                      <a:pt x="696" y="323"/>
                      <a:pt x="1170" y="249"/>
                      <a:pt x="1597" y="52"/>
                    </a:cubicBezTo>
                    <a:cubicBezTo>
                      <a:pt x="1624" y="40"/>
                      <a:pt x="1650" y="27"/>
                      <a:pt x="1677" y="14"/>
                    </a:cubicBezTo>
                    <a:lnTo>
                      <a:pt x="1500" y="0"/>
                    </a:lnTo>
                    <a:close/>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nvGrpSpPr>
              <p:cNvPr id="29" name="Group 28">
                <a:extLst>
                  <a:ext uri="{FF2B5EF4-FFF2-40B4-BE49-F238E27FC236}">
                    <a16:creationId xmlns:a16="http://schemas.microsoft.com/office/drawing/2014/main" id="{0C1912B2-FF78-4CD6-86E6-F5F59EC11192}"/>
                  </a:ext>
                </a:extLst>
              </p:cNvPr>
              <p:cNvGrpSpPr/>
              <p:nvPr/>
            </p:nvGrpSpPr>
            <p:grpSpPr>
              <a:xfrm>
                <a:off x="2672311" y="8085076"/>
                <a:ext cx="7469215" cy="2795701"/>
                <a:chOff x="2672311" y="8085076"/>
                <a:chExt cx="7469215" cy="2795701"/>
              </a:xfrm>
            </p:grpSpPr>
            <p:sp>
              <p:nvSpPr>
                <p:cNvPr id="21" name="Freeform 20">
                  <a:extLst>
                    <a:ext uri="{FF2B5EF4-FFF2-40B4-BE49-F238E27FC236}">
                      <a16:creationId xmlns:a16="http://schemas.microsoft.com/office/drawing/2014/main" id="{5A6663DD-B252-47F0-96D6-91B5D25D567F}"/>
                    </a:ext>
                  </a:extLst>
                </p:cNvPr>
                <p:cNvSpPr>
                  <a:spLocks/>
                </p:cNvSpPr>
                <p:nvPr/>
              </p:nvSpPr>
              <p:spPr bwMode="auto">
                <a:xfrm>
                  <a:off x="2672311" y="8586061"/>
                  <a:ext cx="1215675" cy="1646591"/>
                </a:xfrm>
                <a:custGeom>
                  <a:avLst/>
                  <a:gdLst>
                    <a:gd name="T0" fmla="*/ 139 w 347"/>
                    <a:gd name="T1" fmla="*/ 470 h 470"/>
                    <a:gd name="T2" fmla="*/ 0 w 347"/>
                    <a:gd name="T3" fmla="*/ 430 h 470"/>
                    <a:gd name="T4" fmla="*/ 203 w 347"/>
                    <a:gd name="T5" fmla="*/ 0 h 470"/>
                    <a:gd name="T6" fmla="*/ 347 w 347"/>
                    <a:gd name="T7" fmla="*/ 24 h 470"/>
                    <a:gd name="T8" fmla="*/ 139 w 347"/>
                    <a:gd name="T9" fmla="*/ 470 h 470"/>
                  </a:gdLst>
                  <a:ahLst/>
                  <a:cxnLst>
                    <a:cxn ang="0">
                      <a:pos x="T0" y="T1"/>
                    </a:cxn>
                    <a:cxn ang="0">
                      <a:pos x="T2" y="T3"/>
                    </a:cxn>
                    <a:cxn ang="0">
                      <a:pos x="T4" y="T5"/>
                    </a:cxn>
                    <a:cxn ang="0">
                      <a:pos x="T6" y="T7"/>
                    </a:cxn>
                    <a:cxn ang="0">
                      <a:pos x="T8" y="T9"/>
                    </a:cxn>
                  </a:cxnLst>
                  <a:rect l="0" t="0" r="r" b="b"/>
                  <a:pathLst>
                    <a:path w="347" h="470">
                      <a:moveTo>
                        <a:pt x="139" y="470"/>
                      </a:moveTo>
                      <a:lnTo>
                        <a:pt x="0" y="430"/>
                      </a:lnTo>
                      <a:lnTo>
                        <a:pt x="203" y="0"/>
                      </a:lnTo>
                      <a:lnTo>
                        <a:pt x="347" y="24"/>
                      </a:lnTo>
                      <a:lnTo>
                        <a:pt x="139" y="470"/>
                      </a:lnTo>
                      <a:close/>
                    </a:path>
                  </a:pathLst>
                </a:custGeom>
                <a:solidFill>
                  <a:schemeClr val="tx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22" name="Freeform 21">
                  <a:extLst>
                    <a:ext uri="{FF2B5EF4-FFF2-40B4-BE49-F238E27FC236}">
                      <a16:creationId xmlns:a16="http://schemas.microsoft.com/office/drawing/2014/main" id="{8E8B8248-AEFA-4B36-B365-BBB9B547C4BA}"/>
                    </a:ext>
                  </a:extLst>
                </p:cNvPr>
                <p:cNvSpPr>
                  <a:spLocks/>
                </p:cNvSpPr>
                <p:nvPr/>
              </p:nvSpPr>
              <p:spPr bwMode="auto">
                <a:xfrm>
                  <a:off x="3159280" y="8085076"/>
                  <a:ext cx="6982246" cy="2795701"/>
                </a:xfrm>
                <a:custGeom>
                  <a:avLst/>
                  <a:gdLst>
                    <a:gd name="T0" fmla="*/ 1959 w 2106"/>
                    <a:gd name="T1" fmla="*/ 0 h 843"/>
                    <a:gd name="T2" fmla="*/ 2106 w 2106"/>
                    <a:gd name="T3" fmla="*/ 336 h 843"/>
                    <a:gd name="T4" fmla="*/ 0 w 2106"/>
                    <a:gd name="T5" fmla="*/ 648 h 843"/>
                    <a:gd name="T6" fmla="*/ 220 w 2106"/>
                    <a:gd name="T7" fmla="*/ 176 h 843"/>
                    <a:gd name="T8" fmla="*/ 1959 w 2106"/>
                    <a:gd name="T9" fmla="*/ 0 h 843"/>
                  </a:gdLst>
                  <a:ahLst/>
                  <a:cxnLst>
                    <a:cxn ang="0">
                      <a:pos x="T0" y="T1"/>
                    </a:cxn>
                    <a:cxn ang="0">
                      <a:pos x="T2" y="T3"/>
                    </a:cxn>
                    <a:cxn ang="0">
                      <a:pos x="T4" y="T5"/>
                    </a:cxn>
                    <a:cxn ang="0">
                      <a:pos x="T6" y="T7"/>
                    </a:cxn>
                    <a:cxn ang="0">
                      <a:pos x="T8" y="T9"/>
                    </a:cxn>
                  </a:cxnLst>
                  <a:rect l="0" t="0" r="r" b="b"/>
                  <a:pathLst>
                    <a:path w="2106" h="843">
                      <a:moveTo>
                        <a:pt x="1959" y="0"/>
                      </a:moveTo>
                      <a:cubicBezTo>
                        <a:pt x="2106" y="336"/>
                        <a:pt x="2106" y="336"/>
                        <a:pt x="2106" y="336"/>
                      </a:cubicBezTo>
                      <a:cubicBezTo>
                        <a:pt x="1457" y="757"/>
                        <a:pt x="753" y="843"/>
                        <a:pt x="0" y="648"/>
                      </a:cubicBezTo>
                      <a:cubicBezTo>
                        <a:pt x="220" y="176"/>
                        <a:pt x="220" y="176"/>
                        <a:pt x="220" y="176"/>
                      </a:cubicBezTo>
                      <a:cubicBezTo>
                        <a:pt x="814" y="318"/>
                        <a:pt x="1396" y="283"/>
                        <a:pt x="1959" y="0"/>
                      </a:cubicBezTo>
                      <a:close/>
                    </a:path>
                  </a:pathLst>
                </a:custGeom>
                <a:solidFill>
                  <a:schemeClr val="tx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grpSp>
        <p:sp>
          <p:nvSpPr>
            <p:cNvPr id="65" name="TextBox 64">
              <a:extLst>
                <a:ext uri="{FF2B5EF4-FFF2-40B4-BE49-F238E27FC236}">
                  <a16:creationId xmlns:a16="http://schemas.microsoft.com/office/drawing/2014/main" id="{497D7EDE-35AF-4BB2-8A46-CFCECE031A46}"/>
                </a:ext>
              </a:extLst>
            </p:cNvPr>
            <p:cNvSpPr txBox="1"/>
            <p:nvPr/>
          </p:nvSpPr>
          <p:spPr>
            <a:xfrm>
              <a:off x="6441953" y="10117556"/>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01</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1" name="Group 70">
            <a:extLst>
              <a:ext uri="{FF2B5EF4-FFF2-40B4-BE49-F238E27FC236}">
                <a16:creationId xmlns:a16="http://schemas.microsoft.com/office/drawing/2014/main" id="{7699D473-67FD-4C8B-AE56-AD5FE6085498}"/>
              </a:ext>
            </a:extLst>
          </p:cNvPr>
          <p:cNvGrpSpPr/>
          <p:nvPr/>
        </p:nvGrpSpPr>
        <p:grpSpPr>
          <a:xfrm>
            <a:off x="3506116" y="7591934"/>
            <a:ext cx="6053848" cy="2077508"/>
            <a:chOff x="3506116" y="7591934"/>
            <a:chExt cx="6053848" cy="2077508"/>
          </a:xfrm>
        </p:grpSpPr>
        <p:grpSp>
          <p:nvGrpSpPr>
            <p:cNvPr id="64" name="Group 63">
              <a:extLst>
                <a:ext uri="{FF2B5EF4-FFF2-40B4-BE49-F238E27FC236}">
                  <a16:creationId xmlns:a16="http://schemas.microsoft.com/office/drawing/2014/main" id="{06A07F98-1372-4AAB-81A9-992997181942}"/>
                </a:ext>
              </a:extLst>
            </p:cNvPr>
            <p:cNvGrpSpPr/>
            <p:nvPr/>
          </p:nvGrpSpPr>
          <p:grpSpPr>
            <a:xfrm>
              <a:off x="3506116" y="7591934"/>
              <a:ext cx="6053848" cy="2077508"/>
              <a:chOff x="3506116" y="7591934"/>
              <a:chExt cx="6053848" cy="2077508"/>
            </a:xfrm>
          </p:grpSpPr>
          <p:sp>
            <p:nvSpPr>
              <p:cNvPr id="18" name="Freeform 17">
                <a:extLst>
                  <a:ext uri="{FF2B5EF4-FFF2-40B4-BE49-F238E27FC236}">
                    <a16:creationId xmlns:a16="http://schemas.microsoft.com/office/drawing/2014/main" id="{92DC734A-9CEC-4E40-818C-3DB9D59379C5}"/>
                  </a:ext>
                </a:extLst>
              </p:cNvPr>
              <p:cNvSpPr>
                <a:spLocks/>
              </p:cNvSpPr>
              <p:nvPr/>
            </p:nvSpPr>
            <p:spPr bwMode="auto">
              <a:xfrm>
                <a:off x="3506116" y="9140429"/>
                <a:ext cx="1429381" cy="248741"/>
              </a:xfrm>
              <a:custGeom>
                <a:avLst/>
                <a:gdLst>
                  <a:gd name="T0" fmla="*/ 431 w 431"/>
                  <a:gd name="T1" fmla="*/ 75 h 75"/>
                  <a:gd name="T2" fmla="*/ 0 w 431"/>
                  <a:gd name="T3" fmla="*/ 0 h 75"/>
                  <a:gd name="T4" fmla="*/ 431 w 431"/>
                  <a:gd name="T5" fmla="*/ 75 h 75"/>
                </a:gdLst>
                <a:ahLst/>
                <a:cxnLst>
                  <a:cxn ang="0">
                    <a:pos x="T0" y="T1"/>
                  </a:cxn>
                  <a:cxn ang="0">
                    <a:pos x="T2" y="T3"/>
                  </a:cxn>
                  <a:cxn ang="0">
                    <a:pos x="T4" y="T5"/>
                  </a:cxn>
                </a:cxnLst>
                <a:rect l="0" t="0" r="r" b="b"/>
                <a:pathLst>
                  <a:path w="431" h="75">
                    <a:moveTo>
                      <a:pt x="431" y="75"/>
                    </a:moveTo>
                    <a:cubicBezTo>
                      <a:pt x="270" y="52"/>
                      <a:pt x="166" y="40"/>
                      <a:pt x="0" y="0"/>
                    </a:cubicBezTo>
                    <a:cubicBezTo>
                      <a:pt x="240" y="34"/>
                      <a:pt x="246" y="49"/>
                      <a:pt x="431" y="75"/>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nvGrpSpPr>
              <p:cNvPr id="32" name="Group 31">
                <a:extLst>
                  <a:ext uri="{FF2B5EF4-FFF2-40B4-BE49-F238E27FC236}">
                    <a16:creationId xmlns:a16="http://schemas.microsoft.com/office/drawing/2014/main" id="{EA175473-1E5B-4610-9598-5225CFC35946}"/>
                  </a:ext>
                </a:extLst>
              </p:cNvPr>
              <p:cNvGrpSpPr/>
              <p:nvPr/>
            </p:nvGrpSpPr>
            <p:grpSpPr>
              <a:xfrm>
                <a:off x="3506116" y="7591934"/>
                <a:ext cx="6053848" cy="2077508"/>
                <a:chOff x="3506116" y="6774811"/>
                <a:chExt cx="6053848" cy="2077508"/>
              </a:xfrm>
            </p:grpSpPr>
            <p:sp>
              <p:nvSpPr>
                <p:cNvPr id="13" name="Freeform 12">
                  <a:extLst>
                    <a:ext uri="{FF2B5EF4-FFF2-40B4-BE49-F238E27FC236}">
                      <a16:creationId xmlns:a16="http://schemas.microsoft.com/office/drawing/2014/main" id="{06AAF4DB-C3AC-4215-9E4A-D0880DAF79B6}"/>
                    </a:ext>
                  </a:extLst>
                </p:cNvPr>
                <p:cNvSpPr>
                  <a:spLocks/>
                </p:cNvSpPr>
                <p:nvPr/>
              </p:nvSpPr>
              <p:spPr bwMode="auto">
                <a:xfrm>
                  <a:off x="5671208" y="6774811"/>
                  <a:ext cx="3405289" cy="469453"/>
                </a:xfrm>
                <a:custGeom>
                  <a:avLst/>
                  <a:gdLst>
                    <a:gd name="T0" fmla="*/ 165 w 1027"/>
                    <a:gd name="T1" fmla="*/ 128 h 142"/>
                    <a:gd name="T2" fmla="*/ 0 w 1027"/>
                    <a:gd name="T3" fmla="*/ 121 h 142"/>
                    <a:gd name="T4" fmla="*/ 852 w 1027"/>
                    <a:gd name="T5" fmla="*/ 0 h 142"/>
                    <a:gd name="T6" fmla="*/ 1027 w 1027"/>
                    <a:gd name="T7" fmla="*/ 3 h 142"/>
                    <a:gd name="T8" fmla="*/ 165 w 1027"/>
                    <a:gd name="T9" fmla="*/ 128 h 142"/>
                  </a:gdLst>
                  <a:ahLst/>
                  <a:cxnLst>
                    <a:cxn ang="0">
                      <a:pos x="T0" y="T1"/>
                    </a:cxn>
                    <a:cxn ang="0">
                      <a:pos x="T2" y="T3"/>
                    </a:cxn>
                    <a:cxn ang="0">
                      <a:pos x="T4" y="T5"/>
                    </a:cxn>
                    <a:cxn ang="0">
                      <a:pos x="T6" y="T7"/>
                    </a:cxn>
                    <a:cxn ang="0">
                      <a:pos x="T8" y="T9"/>
                    </a:cxn>
                  </a:cxnLst>
                  <a:rect l="0" t="0" r="r" b="b"/>
                  <a:pathLst>
                    <a:path w="1027" h="142">
                      <a:moveTo>
                        <a:pt x="165" y="128"/>
                      </a:moveTo>
                      <a:cubicBezTo>
                        <a:pt x="0" y="121"/>
                        <a:pt x="0" y="121"/>
                        <a:pt x="0" y="121"/>
                      </a:cubicBezTo>
                      <a:cubicBezTo>
                        <a:pt x="283" y="134"/>
                        <a:pt x="568" y="98"/>
                        <a:pt x="852" y="0"/>
                      </a:cubicBezTo>
                      <a:cubicBezTo>
                        <a:pt x="1027" y="3"/>
                        <a:pt x="1027" y="3"/>
                        <a:pt x="1027" y="3"/>
                      </a:cubicBezTo>
                      <a:cubicBezTo>
                        <a:pt x="750" y="100"/>
                        <a:pt x="463" y="142"/>
                        <a:pt x="165" y="12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9" name="Freeform 18">
                  <a:extLst>
                    <a:ext uri="{FF2B5EF4-FFF2-40B4-BE49-F238E27FC236}">
                      <a16:creationId xmlns:a16="http://schemas.microsoft.com/office/drawing/2014/main" id="{F297FF8B-5B9B-4D0A-9466-C4C68CEE79C3}"/>
                    </a:ext>
                  </a:extLst>
                </p:cNvPr>
                <p:cNvSpPr>
                  <a:spLocks/>
                </p:cNvSpPr>
                <p:nvPr/>
              </p:nvSpPr>
              <p:spPr bwMode="auto">
                <a:xfrm>
                  <a:off x="4014106" y="6785322"/>
                  <a:ext cx="5545858" cy="2066997"/>
                </a:xfrm>
                <a:custGeom>
                  <a:avLst/>
                  <a:gdLst>
                    <a:gd name="T0" fmla="*/ 1527 w 1673"/>
                    <a:gd name="T1" fmla="*/ 0 h 624"/>
                    <a:gd name="T2" fmla="*/ 1673 w 1673"/>
                    <a:gd name="T3" fmla="*/ 331 h 624"/>
                    <a:gd name="T4" fmla="*/ 0 w 1673"/>
                    <a:gd name="T5" fmla="*/ 486 h 624"/>
                    <a:gd name="T6" fmla="*/ 196 w 1673"/>
                    <a:gd name="T7" fmla="*/ 63 h 624"/>
                    <a:gd name="T8" fmla="*/ 1527 w 1673"/>
                    <a:gd name="T9" fmla="*/ 0 h 624"/>
                  </a:gdLst>
                  <a:ahLst/>
                  <a:cxnLst>
                    <a:cxn ang="0">
                      <a:pos x="T0" y="T1"/>
                    </a:cxn>
                    <a:cxn ang="0">
                      <a:pos x="T2" y="T3"/>
                    </a:cxn>
                    <a:cxn ang="0">
                      <a:pos x="T4" y="T5"/>
                    </a:cxn>
                    <a:cxn ang="0">
                      <a:pos x="T6" y="T7"/>
                    </a:cxn>
                    <a:cxn ang="0">
                      <a:pos x="T8" y="T9"/>
                    </a:cxn>
                  </a:cxnLst>
                  <a:rect l="0" t="0" r="r" b="b"/>
                  <a:pathLst>
                    <a:path w="1673" h="624">
                      <a:moveTo>
                        <a:pt x="1527" y="0"/>
                      </a:moveTo>
                      <a:cubicBezTo>
                        <a:pt x="1673" y="331"/>
                        <a:pt x="1673" y="331"/>
                        <a:pt x="1673" y="331"/>
                      </a:cubicBezTo>
                      <a:cubicBezTo>
                        <a:pt x="1137" y="592"/>
                        <a:pt x="572" y="624"/>
                        <a:pt x="0" y="486"/>
                      </a:cubicBezTo>
                      <a:cubicBezTo>
                        <a:pt x="196" y="63"/>
                        <a:pt x="196" y="63"/>
                        <a:pt x="196" y="63"/>
                      </a:cubicBezTo>
                      <a:cubicBezTo>
                        <a:pt x="651" y="163"/>
                        <a:pt x="1094" y="152"/>
                        <a:pt x="1527" y="0"/>
                      </a:cubicBezTo>
                      <a:close/>
                    </a:path>
                  </a:pathLst>
                </a:custGeom>
                <a:solidFill>
                  <a:schemeClr val="bg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20" name="Freeform 19">
                  <a:extLst>
                    <a:ext uri="{FF2B5EF4-FFF2-40B4-BE49-F238E27FC236}">
                      <a16:creationId xmlns:a16="http://schemas.microsoft.com/office/drawing/2014/main" id="{6EBFDDB7-A118-445F-8FCD-C80AA8137615}"/>
                    </a:ext>
                  </a:extLst>
                </p:cNvPr>
                <p:cNvSpPr>
                  <a:spLocks/>
                </p:cNvSpPr>
                <p:nvPr/>
              </p:nvSpPr>
              <p:spPr bwMode="auto">
                <a:xfrm>
                  <a:off x="3506116" y="6971000"/>
                  <a:ext cx="1159621" cy="1422374"/>
                </a:xfrm>
                <a:custGeom>
                  <a:avLst/>
                  <a:gdLst>
                    <a:gd name="T0" fmla="*/ 145 w 331"/>
                    <a:gd name="T1" fmla="*/ 406 h 406"/>
                    <a:gd name="T2" fmla="*/ 0 w 331"/>
                    <a:gd name="T3" fmla="*/ 386 h 406"/>
                    <a:gd name="T4" fmla="*/ 182 w 331"/>
                    <a:gd name="T5" fmla="*/ 0 h 406"/>
                    <a:gd name="T6" fmla="*/ 331 w 331"/>
                    <a:gd name="T7" fmla="*/ 6 h 406"/>
                    <a:gd name="T8" fmla="*/ 145 w 331"/>
                    <a:gd name="T9" fmla="*/ 406 h 406"/>
                  </a:gdLst>
                  <a:ahLst/>
                  <a:cxnLst>
                    <a:cxn ang="0">
                      <a:pos x="T0" y="T1"/>
                    </a:cxn>
                    <a:cxn ang="0">
                      <a:pos x="T2" y="T3"/>
                    </a:cxn>
                    <a:cxn ang="0">
                      <a:pos x="T4" y="T5"/>
                    </a:cxn>
                    <a:cxn ang="0">
                      <a:pos x="T6" y="T7"/>
                    </a:cxn>
                    <a:cxn ang="0">
                      <a:pos x="T8" y="T9"/>
                    </a:cxn>
                  </a:cxnLst>
                  <a:rect l="0" t="0" r="r" b="b"/>
                  <a:pathLst>
                    <a:path w="331" h="406">
                      <a:moveTo>
                        <a:pt x="145" y="406"/>
                      </a:moveTo>
                      <a:lnTo>
                        <a:pt x="0" y="386"/>
                      </a:lnTo>
                      <a:lnTo>
                        <a:pt x="182" y="0"/>
                      </a:lnTo>
                      <a:lnTo>
                        <a:pt x="331" y="6"/>
                      </a:lnTo>
                      <a:lnTo>
                        <a:pt x="145" y="406"/>
                      </a:lnTo>
                      <a:close/>
                    </a:path>
                  </a:pathLst>
                </a:custGeom>
                <a:solidFill>
                  <a:schemeClr val="bg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grpSp>
        <p:sp>
          <p:nvSpPr>
            <p:cNvPr id="66" name="TextBox 65">
              <a:extLst>
                <a:ext uri="{FF2B5EF4-FFF2-40B4-BE49-F238E27FC236}">
                  <a16:creationId xmlns:a16="http://schemas.microsoft.com/office/drawing/2014/main" id="{103818BE-3494-4EA9-8841-CD8DA88FAD0B}"/>
                </a:ext>
              </a:extLst>
            </p:cNvPr>
            <p:cNvSpPr txBox="1"/>
            <p:nvPr/>
          </p:nvSpPr>
          <p:spPr>
            <a:xfrm>
              <a:off x="6468219" y="8348201"/>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02</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2" name="Group 71">
            <a:extLst>
              <a:ext uri="{FF2B5EF4-FFF2-40B4-BE49-F238E27FC236}">
                <a16:creationId xmlns:a16="http://schemas.microsoft.com/office/drawing/2014/main" id="{BE142136-9073-44C0-A824-95640FF898EB}"/>
              </a:ext>
            </a:extLst>
          </p:cNvPr>
          <p:cNvGrpSpPr/>
          <p:nvPr/>
        </p:nvGrpSpPr>
        <p:grpSpPr>
          <a:xfrm>
            <a:off x="4266350" y="6162553"/>
            <a:ext cx="4715557" cy="1716658"/>
            <a:chOff x="4266350" y="6162553"/>
            <a:chExt cx="4715557" cy="1716658"/>
          </a:xfrm>
        </p:grpSpPr>
        <p:grpSp>
          <p:nvGrpSpPr>
            <p:cNvPr id="33" name="Group 32">
              <a:extLst>
                <a:ext uri="{FF2B5EF4-FFF2-40B4-BE49-F238E27FC236}">
                  <a16:creationId xmlns:a16="http://schemas.microsoft.com/office/drawing/2014/main" id="{10F35DCF-37CA-4318-9DD2-53F258ABA55F}"/>
                </a:ext>
              </a:extLst>
            </p:cNvPr>
            <p:cNvGrpSpPr/>
            <p:nvPr/>
          </p:nvGrpSpPr>
          <p:grpSpPr>
            <a:xfrm>
              <a:off x="4266350" y="6162553"/>
              <a:ext cx="4715557" cy="1716658"/>
              <a:chOff x="4266350" y="5345430"/>
              <a:chExt cx="4715557" cy="1716658"/>
            </a:xfrm>
          </p:grpSpPr>
          <p:sp>
            <p:nvSpPr>
              <p:cNvPr id="12" name="Freeform 11">
                <a:extLst>
                  <a:ext uri="{FF2B5EF4-FFF2-40B4-BE49-F238E27FC236}">
                    <a16:creationId xmlns:a16="http://schemas.microsoft.com/office/drawing/2014/main" id="{96A60CC5-722D-4506-8EF4-2CDD9116DCDE}"/>
                  </a:ext>
                </a:extLst>
              </p:cNvPr>
              <p:cNvSpPr>
                <a:spLocks/>
              </p:cNvSpPr>
              <p:nvPr/>
            </p:nvSpPr>
            <p:spPr bwMode="auto">
              <a:xfrm>
                <a:off x="6925419" y="5369955"/>
                <a:ext cx="1530980" cy="161156"/>
              </a:xfrm>
              <a:custGeom>
                <a:avLst/>
                <a:gdLst>
                  <a:gd name="T0" fmla="*/ 170 w 462"/>
                  <a:gd name="T1" fmla="*/ 37 h 48"/>
                  <a:gd name="T2" fmla="*/ 0 w 462"/>
                  <a:gd name="T3" fmla="*/ 48 h 48"/>
                  <a:gd name="T4" fmla="*/ 288 w 462"/>
                  <a:gd name="T5" fmla="*/ 11 h 48"/>
                  <a:gd name="T6" fmla="*/ 462 w 462"/>
                  <a:gd name="T7" fmla="*/ 0 h 48"/>
                  <a:gd name="T8" fmla="*/ 170 w 462"/>
                  <a:gd name="T9" fmla="*/ 37 h 48"/>
                </a:gdLst>
                <a:ahLst/>
                <a:cxnLst>
                  <a:cxn ang="0">
                    <a:pos x="T0" y="T1"/>
                  </a:cxn>
                  <a:cxn ang="0">
                    <a:pos x="T2" y="T3"/>
                  </a:cxn>
                  <a:cxn ang="0">
                    <a:pos x="T4" y="T5"/>
                  </a:cxn>
                  <a:cxn ang="0">
                    <a:pos x="T6" y="T7"/>
                  </a:cxn>
                  <a:cxn ang="0">
                    <a:pos x="T8" y="T9"/>
                  </a:cxn>
                </a:cxnLst>
                <a:rect l="0" t="0" r="r" b="b"/>
                <a:pathLst>
                  <a:path w="462" h="48">
                    <a:moveTo>
                      <a:pt x="170" y="37"/>
                    </a:moveTo>
                    <a:cubicBezTo>
                      <a:pt x="0" y="48"/>
                      <a:pt x="0" y="48"/>
                      <a:pt x="0" y="48"/>
                    </a:cubicBezTo>
                    <a:cubicBezTo>
                      <a:pt x="95" y="42"/>
                      <a:pt x="191" y="30"/>
                      <a:pt x="288" y="11"/>
                    </a:cubicBezTo>
                    <a:cubicBezTo>
                      <a:pt x="462" y="0"/>
                      <a:pt x="462" y="0"/>
                      <a:pt x="462" y="0"/>
                    </a:cubicBezTo>
                    <a:cubicBezTo>
                      <a:pt x="366" y="19"/>
                      <a:pt x="269" y="31"/>
                      <a:pt x="170" y="37"/>
                    </a:cubicBezTo>
                  </a:path>
                </a:pathLst>
              </a:custGeom>
              <a:solidFill>
                <a:schemeClr val="tx2">
                  <a:lumMod val="50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4" name="Freeform 13">
                <a:extLst>
                  <a:ext uri="{FF2B5EF4-FFF2-40B4-BE49-F238E27FC236}">
                    <a16:creationId xmlns:a16="http://schemas.microsoft.com/office/drawing/2014/main" id="{EAA326B7-109A-4F70-B3EE-04C38C51EEAB}"/>
                  </a:ext>
                </a:extLst>
              </p:cNvPr>
              <p:cNvSpPr>
                <a:spLocks/>
              </p:cNvSpPr>
              <p:nvPr/>
            </p:nvSpPr>
            <p:spPr bwMode="auto">
              <a:xfrm>
                <a:off x="4266350" y="5345430"/>
                <a:ext cx="1159621" cy="1376831"/>
              </a:xfrm>
              <a:custGeom>
                <a:avLst/>
                <a:gdLst>
                  <a:gd name="T0" fmla="*/ 149 w 331"/>
                  <a:gd name="T1" fmla="*/ 393 h 393"/>
                  <a:gd name="T2" fmla="*/ 0 w 331"/>
                  <a:gd name="T3" fmla="*/ 392 h 393"/>
                  <a:gd name="T4" fmla="*/ 179 w 331"/>
                  <a:gd name="T5" fmla="*/ 12 h 393"/>
                  <a:gd name="T6" fmla="*/ 331 w 331"/>
                  <a:gd name="T7" fmla="*/ 0 h 393"/>
                  <a:gd name="T8" fmla="*/ 149 w 331"/>
                  <a:gd name="T9" fmla="*/ 393 h 393"/>
                </a:gdLst>
                <a:ahLst/>
                <a:cxnLst>
                  <a:cxn ang="0">
                    <a:pos x="T0" y="T1"/>
                  </a:cxn>
                  <a:cxn ang="0">
                    <a:pos x="T2" y="T3"/>
                  </a:cxn>
                  <a:cxn ang="0">
                    <a:pos x="T4" y="T5"/>
                  </a:cxn>
                  <a:cxn ang="0">
                    <a:pos x="T6" y="T7"/>
                  </a:cxn>
                  <a:cxn ang="0">
                    <a:pos x="T8" y="T9"/>
                  </a:cxn>
                </a:cxnLst>
                <a:rect l="0" t="0" r="r" b="b"/>
                <a:pathLst>
                  <a:path w="331" h="393">
                    <a:moveTo>
                      <a:pt x="149" y="393"/>
                    </a:moveTo>
                    <a:lnTo>
                      <a:pt x="0" y="392"/>
                    </a:lnTo>
                    <a:lnTo>
                      <a:pt x="179" y="12"/>
                    </a:lnTo>
                    <a:lnTo>
                      <a:pt x="331" y="0"/>
                    </a:lnTo>
                    <a:lnTo>
                      <a:pt x="149" y="393"/>
                    </a:lnTo>
                    <a:close/>
                  </a:path>
                </a:pathLst>
              </a:custGeom>
              <a:solidFill>
                <a:schemeClr val="accent5">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5" name="Freeform 14">
                <a:extLst>
                  <a:ext uri="{FF2B5EF4-FFF2-40B4-BE49-F238E27FC236}">
                    <a16:creationId xmlns:a16="http://schemas.microsoft.com/office/drawing/2014/main" id="{EAF068A2-42AF-4EEE-99D8-7F8CCA7A58F5}"/>
                  </a:ext>
                </a:extLst>
              </p:cNvPr>
              <p:cNvSpPr>
                <a:spLocks/>
              </p:cNvSpPr>
              <p:nvPr/>
            </p:nvSpPr>
            <p:spPr bwMode="auto">
              <a:xfrm>
                <a:off x="4266350" y="6708247"/>
                <a:ext cx="2175603" cy="224217"/>
              </a:xfrm>
              <a:custGeom>
                <a:avLst/>
                <a:gdLst>
                  <a:gd name="T0" fmla="*/ 656 w 656"/>
                  <a:gd name="T1" fmla="*/ 68 h 68"/>
                  <a:gd name="T2" fmla="*/ 0 w 656"/>
                  <a:gd name="T3" fmla="*/ 3 h 68"/>
                  <a:gd name="T4" fmla="*/ 287 w 656"/>
                  <a:gd name="T5" fmla="*/ 31 h 68"/>
                  <a:gd name="T6" fmla="*/ 656 w 656"/>
                  <a:gd name="T7" fmla="*/ 68 h 68"/>
                </a:gdLst>
                <a:ahLst/>
                <a:cxnLst>
                  <a:cxn ang="0">
                    <a:pos x="T0" y="T1"/>
                  </a:cxn>
                  <a:cxn ang="0">
                    <a:pos x="T2" y="T3"/>
                  </a:cxn>
                  <a:cxn ang="0">
                    <a:pos x="T4" y="T5"/>
                  </a:cxn>
                  <a:cxn ang="0">
                    <a:pos x="T6" y="T7"/>
                  </a:cxn>
                </a:cxnLst>
                <a:rect l="0" t="0" r="r" b="b"/>
                <a:pathLst>
                  <a:path w="656" h="68">
                    <a:moveTo>
                      <a:pt x="656" y="68"/>
                    </a:moveTo>
                    <a:cubicBezTo>
                      <a:pt x="478" y="63"/>
                      <a:pt x="290" y="66"/>
                      <a:pt x="0" y="3"/>
                    </a:cubicBezTo>
                    <a:cubicBezTo>
                      <a:pt x="224" y="6"/>
                      <a:pt x="107" y="0"/>
                      <a:pt x="287" y="31"/>
                    </a:cubicBezTo>
                    <a:cubicBezTo>
                      <a:pt x="412" y="52"/>
                      <a:pt x="535" y="65"/>
                      <a:pt x="656" y="6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6" name="Freeform 15">
                <a:extLst>
                  <a:ext uri="{FF2B5EF4-FFF2-40B4-BE49-F238E27FC236}">
                    <a16:creationId xmlns:a16="http://schemas.microsoft.com/office/drawing/2014/main" id="{C04024A7-7DDC-4936-B4E7-386E28EACD33}"/>
                  </a:ext>
                </a:extLst>
              </p:cNvPr>
              <p:cNvSpPr>
                <a:spLocks/>
              </p:cNvSpPr>
              <p:nvPr/>
            </p:nvSpPr>
            <p:spPr bwMode="auto">
              <a:xfrm>
                <a:off x="4788355" y="5345430"/>
                <a:ext cx="4193552" cy="1716658"/>
              </a:xfrm>
              <a:custGeom>
                <a:avLst/>
                <a:gdLst>
                  <a:gd name="T0" fmla="*/ 1107 w 1265"/>
                  <a:gd name="T1" fmla="*/ 8 h 518"/>
                  <a:gd name="T2" fmla="*/ 1265 w 1265"/>
                  <a:gd name="T3" fmla="*/ 368 h 518"/>
                  <a:gd name="T4" fmla="*/ 0 w 1265"/>
                  <a:gd name="T5" fmla="*/ 416 h 518"/>
                  <a:gd name="T6" fmla="*/ 193 w 1265"/>
                  <a:gd name="T7" fmla="*/ 0 h 518"/>
                  <a:gd name="T8" fmla="*/ 1107 w 1265"/>
                  <a:gd name="T9" fmla="*/ 8 h 518"/>
                </a:gdLst>
                <a:ahLst/>
                <a:cxnLst>
                  <a:cxn ang="0">
                    <a:pos x="T0" y="T1"/>
                  </a:cxn>
                  <a:cxn ang="0">
                    <a:pos x="T2" y="T3"/>
                  </a:cxn>
                  <a:cxn ang="0">
                    <a:pos x="T4" y="T5"/>
                  </a:cxn>
                  <a:cxn ang="0">
                    <a:pos x="T6" y="T7"/>
                  </a:cxn>
                  <a:cxn ang="0">
                    <a:pos x="T8" y="T9"/>
                  </a:cxn>
                </a:cxnLst>
                <a:rect l="0" t="0" r="r" b="b"/>
                <a:pathLst>
                  <a:path w="1265" h="518">
                    <a:moveTo>
                      <a:pt x="1107" y="8"/>
                    </a:moveTo>
                    <a:cubicBezTo>
                      <a:pt x="1265" y="368"/>
                      <a:pt x="1265" y="368"/>
                      <a:pt x="1265" y="368"/>
                    </a:cubicBezTo>
                    <a:cubicBezTo>
                      <a:pt x="883" y="494"/>
                      <a:pt x="462" y="518"/>
                      <a:pt x="0" y="416"/>
                    </a:cubicBezTo>
                    <a:cubicBezTo>
                      <a:pt x="193" y="0"/>
                      <a:pt x="193" y="0"/>
                      <a:pt x="193" y="0"/>
                    </a:cubicBezTo>
                    <a:cubicBezTo>
                      <a:pt x="497" y="60"/>
                      <a:pt x="801" y="68"/>
                      <a:pt x="1107" y="8"/>
                    </a:cubicBezTo>
                    <a:close/>
                  </a:path>
                </a:pathLst>
              </a:custGeom>
              <a:solidFill>
                <a:schemeClr val="accent5"/>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7" name="TextBox 66">
              <a:extLst>
                <a:ext uri="{FF2B5EF4-FFF2-40B4-BE49-F238E27FC236}">
                  <a16:creationId xmlns:a16="http://schemas.microsoft.com/office/drawing/2014/main" id="{E2D4F43A-D442-4AF5-8A07-1B154C3ACD05}"/>
                </a:ext>
              </a:extLst>
            </p:cNvPr>
            <p:cNvSpPr txBox="1"/>
            <p:nvPr/>
          </p:nvSpPr>
          <p:spPr>
            <a:xfrm>
              <a:off x="6517266" y="6723644"/>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03</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3" name="Group 72">
            <a:extLst>
              <a:ext uri="{FF2B5EF4-FFF2-40B4-BE49-F238E27FC236}">
                <a16:creationId xmlns:a16="http://schemas.microsoft.com/office/drawing/2014/main" id="{DEF43430-E6D7-4C96-ADC7-3F2C0AB79DA6}"/>
              </a:ext>
            </a:extLst>
          </p:cNvPr>
          <p:cNvGrpSpPr/>
          <p:nvPr/>
        </p:nvGrpSpPr>
        <p:grpSpPr>
          <a:xfrm>
            <a:off x="5012572" y="4543989"/>
            <a:ext cx="3342228" cy="1639584"/>
            <a:chOff x="5012572" y="4543989"/>
            <a:chExt cx="3342228" cy="1639584"/>
          </a:xfrm>
        </p:grpSpPr>
        <p:grpSp>
          <p:nvGrpSpPr>
            <p:cNvPr id="34" name="Group 33">
              <a:extLst>
                <a:ext uri="{FF2B5EF4-FFF2-40B4-BE49-F238E27FC236}">
                  <a16:creationId xmlns:a16="http://schemas.microsoft.com/office/drawing/2014/main" id="{CC0D072E-F51E-4895-BC24-F670C896ED5B}"/>
                </a:ext>
              </a:extLst>
            </p:cNvPr>
            <p:cNvGrpSpPr/>
            <p:nvPr/>
          </p:nvGrpSpPr>
          <p:grpSpPr>
            <a:xfrm>
              <a:off x="5012572" y="4543989"/>
              <a:ext cx="3342228" cy="1639584"/>
              <a:chOff x="5012572" y="3726866"/>
              <a:chExt cx="3342228" cy="1639584"/>
            </a:xfrm>
          </p:grpSpPr>
          <p:sp>
            <p:nvSpPr>
              <p:cNvPr id="9" name="Freeform 8">
                <a:extLst>
                  <a:ext uri="{FF2B5EF4-FFF2-40B4-BE49-F238E27FC236}">
                    <a16:creationId xmlns:a16="http://schemas.microsoft.com/office/drawing/2014/main" id="{DFA8A947-8C23-400D-8298-C9B6D2312DD0}"/>
                  </a:ext>
                </a:extLst>
              </p:cNvPr>
              <p:cNvSpPr>
                <a:spLocks/>
              </p:cNvSpPr>
              <p:nvPr/>
            </p:nvSpPr>
            <p:spPr bwMode="auto">
              <a:xfrm>
                <a:off x="5012572" y="5086179"/>
                <a:ext cx="2659070" cy="280271"/>
              </a:xfrm>
              <a:custGeom>
                <a:avLst/>
                <a:gdLst>
                  <a:gd name="T0" fmla="*/ 802 w 802"/>
                  <a:gd name="T1" fmla="*/ 40 h 85"/>
                  <a:gd name="T2" fmla="*/ 0 w 802"/>
                  <a:gd name="T3" fmla="*/ 15 h 85"/>
                  <a:gd name="T4" fmla="*/ 162 w 802"/>
                  <a:gd name="T5" fmla="*/ 0 h 85"/>
                  <a:gd name="T6" fmla="*/ 802 w 802"/>
                  <a:gd name="T7" fmla="*/ 40 h 85"/>
                </a:gdLst>
                <a:ahLst/>
                <a:cxnLst>
                  <a:cxn ang="0">
                    <a:pos x="T0" y="T1"/>
                  </a:cxn>
                  <a:cxn ang="0">
                    <a:pos x="T2" y="T3"/>
                  </a:cxn>
                  <a:cxn ang="0">
                    <a:pos x="T4" y="T5"/>
                  </a:cxn>
                  <a:cxn ang="0">
                    <a:pos x="T6" y="T7"/>
                  </a:cxn>
                </a:cxnLst>
                <a:rect l="0" t="0" r="r" b="b"/>
                <a:pathLst>
                  <a:path w="802" h="85">
                    <a:moveTo>
                      <a:pt x="802" y="40"/>
                    </a:moveTo>
                    <a:cubicBezTo>
                      <a:pt x="610" y="55"/>
                      <a:pt x="372" y="85"/>
                      <a:pt x="0" y="15"/>
                    </a:cubicBezTo>
                    <a:cubicBezTo>
                      <a:pt x="162" y="0"/>
                      <a:pt x="162" y="0"/>
                      <a:pt x="162" y="0"/>
                    </a:cubicBezTo>
                    <a:cubicBezTo>
                      <a:pt x="392" y="44"/>
                      <a:pt x="605" y="55"/>
                      <a:pt x="802" y="40"/>
                    </a:cubicBezTo>
                  </a:path>
                </a:pathLst>
              </a:custGeom>
              <a:solidFill>
                <a:schemeClr val="accent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0" name="Freeform 9">
                <a:extLst>
                  <a:ext uri="{FF2B5EF4-FFF2-40B4-BE49-F238E27FC236}">
                    <a16:creationId xmlns:a16="http://schemas.microsoft.com/office/drawing/2014/main" id="{24F3555D-B120-463A-BA1E-1864657B7D00}"/>
                  </a:ext>
                </a:extLst>
              </p:cNvPr>
              <p:cNvSpPr>
                <a:spLocks/>
              </p:cNvSpPr>
              <p:nvPr/>
            </p:nvSpPr>
            <p:spPr bwMode="auto">
              <a:xfrm>
                <a:off x="5012572" y="3726866"/>
                <a:ext cx="1166628" cy="1408360"/>
              </a:xfrm>
              <a:custGeom>
                <a:avLst/>
                <a:gdLst>
                  <a:gd name="T0" fmla="*/ 153 w 333"/>
                  <a:gd name="T1" fmla="*/ 388 h 402"/>
                  <a:gd name="T2" fmla="*/ 0 w 333"/>
                  <a:gd name="T3" fmla="*/ 402 h 402"/>
                  <a:gd name="T4" fmla="*/ 177 w 333"/>
                  <a:gd name="T5" fmla="*/ 28 h 402"/>
                  <a:gd name="T6" fmla="*/ 333 w 333"/>
                  <a:gd name="T7" fmla="*/ 0 h 402"/>
                  <a:gd name="T8" fmla="*/ 153 w 333"/>
                  <a:gd name="T9" fmla="*/ 388 h 402"/>
                </a:gdLst>
                <a:ahLst/>
                <a:cxnLst>
                  <a:cxn ang="0">
                    <a:pos x="T0" y="T1"/>
                  </a:cxn>
                  <a:cxn ang="0">
                    <a:pos x="T2" y="T3"/>
                  </a:cxn>
                  <a:cxn ang="0">
                    <a:pos x="T4" y="T5"/>
                  </a:cxn>
                  <a:cxn ang="0">
                    <a:pos x="T6" y="T7"/>
                  </a:cxn>
                  <a:cxn ang="0">
                    <a:pos x="T8" y="T9"/>
                  </a:cxn>
                </a:cxnLst>
                <a:rect l="0" t="0" r="r" b="b"/>
                <a:pathLst>
                  <a:path w="333" h="402">
                    <a:moveTo>
                      <a:pt x="153" y="388"/>
                    </a:moveTo>
                    <a:lnTo>
                      <a:pt x="0" y="402"/>
                    </a:lnTo>
                    <a:lnTo>
                      <a:pt x="177" y="28"/>
                    </a:lnTo>
                    <a:lnTo>
                      <a:pt x="333" y="0"/>
                    </a:lnTo>
                    <a:lnTo>
                      <a:pt x="153" y="388"/>
                    </a:lnTo>
                    <a:close/>
                  </a:path>
                </a:pathLst>
              </a:custGeom>
              <a:solidFill>
                <a:schemeClr val="accent3">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11" name="Freeform 10">
                <a:extLst>
                  <a:ext uri="{FF2B5EF4-FFF2-40B4-BE49-F238E27FC236}">
                    <a16:creationId xmlns:a16="http://schemas.microsoft.com/office/drawing/2014/main" id="{26728E11-5ADE-49DD-B857-1E3B476C8082}"/>
                  </a:ext>
                </a:extLst>
              </p:cNvPr>
              <p:cNvSpPr>
                <a:spLocks/>
              </p:cNvSpPr>
              <p:nvPr/>
            </p:nvSpPr>
            <p:spPr bwMode="auto">
              <a:xfrm>
                <a:off x="5548588" y="3726866"/>
                <a:ext cx="2806212" cy="1573021"/>
              </a:xfrm>
              <a:custGeom>
                <a:avLst/>
                <a:gdLst>
                  <a:gd name="T0" fmla="*/ 673 w 846"/>
                  <a:gd name="T1" fmla="*/ 33 h 474"/>
                  <a:gd name="T2" fmla="*/ 846 w 846"/>
                  <a:gd name="T3" fmla="*/ 425 h 474"/>
                  <a:gd name="T4" fmla="*/ 0 w 846"/>
                  <a:gd name="T5" fmla="*/ 410 h 474"/>
                  <a:gd name="T6" fmla="*/ 190 w 846"/>
                  <a:gd name="T7" fmla="*/ 0 h 474"/>
                  <a:gd name="T8" fmla="*/ 673 w 846"/>
                  <a:gd name="T9" fmla="*/ 33 h 474"/>
                </a:gdLst>
                <a:ahLst/>
                <a:cxnLst>
                  <a:cxn ang="0">
                    <a:pos x="T0" y="T1"/>
                  </a:cxn>
                  <a:cxn ang="0">
                    <a:pos x="T2" y="T3"/>
                  </a:cxn>
                  <a:cxn ang="0">
                    <a:pos x="T4" y="T5"/>
                  </a:cxn>
                  <a:cxn ang="0">
                    <a:pos x="T6" y="T7"/>
                  </a:cxn>
                  <a:cxn ang="0">
                    <a:pos x="T8" y="T9"/>
                  </a:cxn>
                </a:cxnLst>
                <a:rect l="0" t="0" r="r" b="b"/>
                <a:pathLst>
                  <a:path w="846" h="474">
                    <a:moveTo>
                      <a:pt x="673" y="33"/>
                    </a:moveTo>
                    <a:cubicBezTo>
                      <a:pt x="846" y="425"/>
                      <a:pt x="846" y="425"/>
                      <a:pt x="846" y="425"/>
                    </a:cubicBezTo>
                    <a:cubicBezTo>
                      <a:pt x="564" y="474"/>
                      <a:pt x="280" y="464"/>
                      <a:pt x="0" y="410"/>
                    </a:cubicBezTo>
                    <a:cubicBezTo>
                      <a:pt x="190" y="0"/>
                      <a:pt x="190" y="0"/>
                      <a:pt x="190" y="0"/>
                    </a:cubicBezTo>
                    <a:cubicBezTo>
                      <a:pt x="362" y="29"/>
                      <a:pt x="523" y="38"/>
                      <a:pt x="673" y="33"/>
                    </a:cubicBezTo>
                    <a:close/>
                  </a:path>
                </a:pathLst>
              </a:custGeom>
              <a:solidFill>
                <a:schemeClr val="accent3"/>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8" name="TextBox 67">
              <a:extLst>
                <a:ext uri="{FF2B5EF4-FFF2-40B4-BE49-F238E27FC236}">
                  <a16:creationId xmlns:a16="http://schemas.microsoft.com/office/drawing/2014/main" id="{676AB4D1-71ED-46F5-9BBC-F92A14E6760A}"/>
                </a:ext>
              </a:extLst>
            </p:cNvPr>
            <p:cNvSpPr txBox="1"/>
            <p:nvPr/>
          </p:nvSpPr>
          <p:spPr>
            <a:xfrm>
              <a:off x="6486369" y="4982462"/>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04</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4" name="Group 73">
            <a:extLst>
              <a:ext uri="{FF2B5EF4-FFF2-40B4-BE49-F238E27FC236}">
                <a16:creationId xmlns:a16="http://schemas.microsoft.com/office/drawing/2014/main" id="{CEAC5EC2-47DE-4DDA-86E0-1A8B4F241B7C}"/>
              </a:ext>
            </a:extLst>
          </p:cNvPr>
          <p:cNvGrpSpPr/>
          <p:nvPr/>
        </p:nvGrpSpPr>
        <p:grpSpPr>
          <a:xfrm>
            <a:off x="5748282" y="2827331"/>
            <a:ext cx="1916352" cy="1755196"/>
            <a:chOff x="5748282" y="2827331"/>
            <a:chExt cx="1916352" cy="1755196"/>
          </a:xfrm>
        </p:grpSpPr>
        <p:grpSp>
          <p:nvGrpSpPr>
            <p:cNvPr id="24" name="Group 23">
              <a:extLst>
                <a:ext uri="{FF2B5EF4-FFF2-40B4-BE49-F238E27FC236}">
                  <a16:creationId xmlns:a16="http://schemas.microsoft.com/office/drawing/2014/main" id="{CF1DC6E3-57E3-4A46-8A6A-C7677C2AB9A3}"/>
                </a:ext>
              </a:extLst>
            </p:cNvPr>
            <p:cNvGrpSpPr/>
            <p:nvPr/>
          </p:nvGrpSpPr>
          <p:grpSpPr>
            <a:xfrm>
              <a:off x="5748282" y="2827331"/>
              <a:ext cx="1916352" cy="1755196"/>
              <a:chOff x="5748282" y="2010208"/>
              <a:chExt cx="1916352" cy="1755196"/>
            </a:xfrm>
          </p:grpSpPr>
          <p:sp>
            <p:nvSpPr>
              <p:cNvPr id="6" name="Freeform 5">
                <a:extLst>
                  <a:ext uri="{FF2B5EF4-FFF2-40B4-BE49-F238E27FC236}">
                    <a16:creationId xmlns:a16="http://schemas.microsoft.com/office/drawing/2014/main" id="{74C796FB-38DA-47AC-8501-1A3249D8A8F3}"/>
                  </a:ext>
                </a:extLst>
              </p:cNvPr>
              <p:cNvSpPr>
                <a:spLocks/>
              </p:cNvSpPr>
              <p:nvPr/>
            </p:nvSpPr>
            <p:spPr bwMode="auto">
              <a:xfrm>
                <a:off x="5748282" y="3471120"/>
                <a:ext cx="1916352" cy="294284"/>
              </a:xfrm>
              <a:custGeom>
                <a:avLst/>
                <a:gdLst>
                  <a:gd name="T0" fmla="*/ 578 w 578"/>
                  <a:gd name="T1" fmla="*/ 32 h 88"/>
                  <a:gd name="T2" fmla="*/ 0 w 578"/>
                  <a:gd name="T3" fmla="*/ 32 h 88"/>
                  <a:gd name="T4" fmla="*/ 165 w 578"/>
                  <a:gd name="T5" fmla="*/ 0 h 88"/>
                  <a:gd name="T6" fmla="*/ 578 w 578"/>
                  <a:gd name="T7" fmla="*/ 32 h 88"/>
                </a:gdLst>
                <a:ahLst/>
                <a:cxnLst>
                  <a:cxn ang="0">
                    <a:pos x="T0" y="T1"/>
                  </a:cxn>
                  <a:cxn ang="0">
                    <a:pos x="T2" y="T3"/>
                  </a:cxn>
                  <a:cxn ang="0">
                    <a:pos x="T4" y="T5"/>
                  </a:cxn>
                  <a:cxn ang="0">
                    <a:pos x="T6" y="T7"/>
                  </a:cxn>
                </a:cxnLst>
                <a:rect l="0" t="0" r="r" b="b"/>
                <a:pathLst>
                  <a:path w="578" h="88">
                    <a:moveTo>
                      <a:pt x="578" y="32"/>
                    </a:moveTo>
                    <a:cubicBezTo>
                      <a:pt x="467" y="51"/>
                      <a:pt x="356" y="88"/>
                      <a:pt x="0" y="32"/>
                    </a:cubicBezTo>
                    <a:cubicBezTo>
                      <a:pt x="165" y="0"/>
                      <a:pt x="165" y="0"/>
                      <a:pt x="165" y="0"/>
                    </a:cubicBezTo>
                    <a:cubicBezTo>
                      <a:pt x="306" y="23"/>
                      <a:pt x="443" y="34"/>
                      <a:pt x="578" y="32"/>
                    </a:cubicBezTo>
                  </a:path>
                </a:pathLst>
              </a:custGeom>
              <a:solidFill>
                <a:schemeClr val="accent1">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7" name="Freeform 6">
                <a:extLst>
                  <a:ext uri="{FF2B5EF4-FFF2-40B4-BE49-F238E27FC236}">
                    <a16:creationId xmlns:a16="http://schemas.microsoft.com/office/drawing/2014/main" id="{28F6EF61-587A-47E0-843C-AB4FDEDD3EDC}"/>
                  </a:ext>
                </a:extLst>
              </p:cNvPr>
              <p:cNvSpPr>
                <a:spLocks/>
              </p:cNvSpPr>
              <p:nvPr/>
            </p:nvSpPr>
            <p:spPr bwMode="auto">
              <a:xfrm>
                <a:off x="5748282" y="2010208"/>
                <a:ext cx="1226184" cy="1569516"/>
              </a:xfrm>
              <a:custGeom>
                <a:avLst/>
                <a:gdLst>
                  <a:gd name="T0" fmla="*/ 156 w 350"/>
                  <a:gd name="T1" fmla="*/ 417 h 448"/>
                  <a:gd name="T2" fmla="*/ 0 w 350"/>
                  <a:gd name="T3" fmla="*/ 448 h 448"/>
                  <a:gd name="T4" fmla="*/ 191 w 350"/>
                  <a:gd name="T5" fmla="*/ 44 h 448"/>
                  <a:gd name="T6" fmla="*/ 350 w 350"/>
                  <a:gd name="T7" fmla="*/ 0 h 448"/>
                  <a:gd name="T8" fmla="*/ 156 w 350"/>
                  <a:gd name="T9" fmla="*/ 417 h 448"/>
                </a:gdLst>
                <a:ahLst/>
                <a:cxnLst>
                  <a:cxn ang="0">
                    <a:pos x="T0" y="T1"/>
                  </a:cxn>
                  <a:cxn ang="0">
                    <a:pos x="T2" y="T3"/>
                  </a:cxn>
                  <a:cxn ang="0">
                    <a:pos x="T4" y="T5"/>
                  </a:cxn>
                  <a:cxn ang="0">
                    <a:pos x="T6" y="T7"/>
                  </a:cxn>
                  <a:cxn ang="0">
                    <a:pos x="T8" y="T9"/>
                  </a:cxn>
                </a:cxnLst>
                <a:rect l="0" t="0" r="r" b="b"/>
                <a:pathLst>
                  <a:path w="350" h="448">
                    <a:moveTo>
                      <a:pt x="156" y="417"/>
                    </a:moveTo>
                    <a:lnTo>
                      <a:pt x="0" y="448"/>
                    </a:lnTo>
                    <a:lnTo>
                      <a:pt x="191" y="44"/>
                    </a:lnTo>
                    <a:lnTo>
                      <a:pt x="350" y="0"/>
                    </a:lnTo>
                    <a:lnTo>
                      <a:pt x="156" y="417"/>
                    </a:lnTo>
                    <a:close/>
                  </a:path>
                </a:pathLst>
              </a:custGeom>
              <a:solidFill>
                <a:schemeClr val="accent1">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sp>
            <p:nvSpPr>
              <p:cNvPr id="8" name="Freeform 7">
                <a:extLst>
                  <a:ext uri="{FF2B5EF4-FFF2-40B4-BE49-F238E27FC236}">
                    <a16:creationId xmlns:a16="http://schemas.microsoft.com/office/drawing/2014/main" id="{694EC983-4E0D-43B6-8DE8-3F3E460883C3}"/>
                  </a:ext>
                </a:extLst>
              </p:cNvPr>
              <p:cNvSpPr>
                <a:spLocks/>
              </p:cNvSpPr>
              <p:nvPr/>
            </p:nvSpPr>
            <p:spPr bwMode="auto">
              <a:xfrm>
                <a:off x="6294810" y="2010208"/>
                <a:ext cx="1369824" cy="1573021"/>
              </a:xfrm>
              <a:custGeom>
                <a:avLst/>
                <a:gdLst>
                  <a:gd name="T0" fmla="*/ 205 w 413"/>
                  <a:gd name="T1" fmla="*/ 0 h 475"/>
                  <a:gd name="T2" fmla="*/ 413 w 413"/>
                  <a:gd name="T3" fmla="*/ 473 h 475"/>
                  <a:gd name="T4" fmla="*/ 0 w 413"/>
                  <a:gd name="T5" fmla="*/ 441 h 475"/>
                  <a:gd name="T6" fmla="*/ 205 w 413"/>
                  <a:gd name="T7" fmla="*/ 0 h 475"/>
                </a:gdLst>
                <a:ahLst/>
                <a:cxnLst>
                  <a:cxn ang="0">
                    <a:pos x="T0" y="T1"/>
                  </a:cxn>
                  <a:cxn ang="0">
                    <a:pos x="T2" y="T3"/>
                  </a:cxn>
                  <a:cxn ang="0">
                    <a:pos x="T4" y="T5"/>
                  </a:cxn>
                  <a:cxn ang="0">
                    <a:pos x="T6" y="T7"/>
                  </a:cxn>
                </a:cxnLst>
                <a:rect l="0" t="0" r="r" b="b"/>
                <a:pathLst>
                  <a:path w="413" h="475">
                    <a:moveTo>
                      <a:pt x="205" y="0"/>
                    </a:moveTo>
                    <a:cubicBezTo>
                      <a:pt x="413" y="473"/>
                      <a:pt x="413" y="473"/>
                      <a:pt x="413" y="473"/>
                    </a:cubicBezTo>
                    <a:cubicBezTo>
                      <a:pt x="278" y="475"/>
                      <a:pt x="141" y="464"/>
                      <a:pt x="0" y="441"/>
                    </a:cubicBezTo>
                    <a:lnTo>
                      <a:pt x="205" y="0"/>
                    </a:lnTo>
                    <a:close/>
                  </a:path>
                </a:pathLst>
              </a:custGeom>
              <a:solidFill>
                <a:schemeClr val="accent1"/>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effectLst/>
                  <a:uLnTx/>
                  <a:uFillTx/>
                  <a:latin typeface="Calibri"/>
                  <a:ea typeface="+mn-ea"/>
                  <a:cs typeface="+mn-cs"/>
                </a:endParaRPr>
              </a:p>
            </p:txBody>
          </p:sp>
        </p:grpSp>
        <p:sp>
          <p:nvSpPr>
            <p:cNvPr id="69" name="TextBox 68">
              <a:extLst>
                <a:ext uri="{FF2B5EF4-FFF2-40B4-BE49-F238E27FC236}">
                  <a16:creationId xmlns:a16="http://schemas.microsoft.com/office/drawing/2014/main" id="{7AD99F25-D6EE-4506-B031-AECB1D0EE02B}"/>
                </a:ext>
              </a:extLst>
            </p:cNvPr>
            <p:cNvSpPr txBox="1"/>
            <p:nvPr/>
          </p:nvSpPr>
          <p:spPr>
            <a:xfrm>
              <a:off x="6486369" y="3516297"/>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05</a:t>
              </a:r>
              <a:endParaRPr kumimoji="0" lang="en-US" sz="4000" b="1" i="0" u="none" strike="noStrike" kern="1200" cap="none" spc="0" normalizeH="0" baseline="0" noProof="0">
                <a:ln>
                  <a:noFill/>
                </a:ln>
                <a:effectLst/>
                <a:uLnTx/>
                <a:uFillTx/>
                <a:latin typeface="Century Gothic"/>
                <a:ea typeface="+mn-ea"/>
                <a:cs typeface="+mn-cs"/>
              </a:endParaRPr>
            </a:p>
          </p:txBody>
        </p:sp>
      </p:grpSp>
    </p:spTree>
    <p:extLst>
      <p:ext uri="{BB962C8B-B14F-4D97-AF65-F5344CB8AC3E}">
        <p14:creationId xmlns:p14="http://schemas.microsoft.com/office/powerpoint/2010/main" val="525278050"/>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80000">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14:bounceEnd="80000">
                                          <p:cBhvr additive="base">
                                            <p:cTn id="7"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80000">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14:bounceEnd="80000">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80000">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14:bounceEnd="80000">
                                          <p:cBhvr additive="base">
                                            <p:cTn id="15" dur="1500" fill="hold"/>
                                            <p:tgtEl>
                                              <p:spTgt spid="72"/>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80000">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14:bounceEnd="80000">
                                          <p:cBhvr additive="base">
                                            <p:cTn id="19" dur="1500" fill="hold"/>
                                            <p:tgtEl>
                                              <p:spTgt spid="73"/>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80000">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14:bounceEnd="80000">
                                          <p:cBhvr additive="base">
                                            <p:cTn id="23" dur="1500" fill="hold"/>
                                            <p:tgtEl>
                                              <p:spTgt spid="74"/>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500" fill="hold"/>
                                            <p:tgtEl>
                                              <p:spTgt spid="70"/>
                                            </p:tgtEl>
                                            <p:attrNameLst>
                                              <p:attrName>ppt_x</p:attrName>
                                            </p:attrNameLst>
                                          </p:cBhvr>
                                          <p:tavLst>
                                            <p:tav tm="0">
                                              <p:val>
                                                <p:strVal val="#ppt_x"/>
                                              </p:val>
                                            </p:tav>
                                            <p:tav tm="100000">
                                              <p:val>
                                                <p:strVal val="#ppt_x"/>
                                              </p:val>
                                            </p:tav>
                                          </p:tavLst>
                                        </p:anim>
                                        <p:anim calcmode="lin" valueType="num">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500" fill="hold"/>
                                            <p:tgtEl>
                                              <p:spTgt spid="72"/>
                                            </p:tgtEl>
                                            <p:attrNameLst>
                                              <p:attrName>ppt_x</p:attrName>
                                            </p:attrNameLst>
                                          </p:cBhvr>
                                          <p:tavLst>
                                            <p:tav tm="0">
                                              <p:val>
                                                <p:strVal val="#ppt_x"/>
                                              </p:val>
                                            </p:tav>
                                            <p:tav tm="100000">
                                              <p:val>
                                                <p:strVal val="#ppt_x"/>
                                              </p:val>
                                            </p:tav>
                                          </p:tavLst>
                                        </p:anim>
                                        <p:anim calcmode="lin" valueType="num">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cBhvr additive="base">
                                            <p:cTn id="19" dur="1500" fill="hold"/>
                                            <p:tgtEl>
                                              <p:spTgt spid="73"/>
                                            </p:tgtEl>
                                            <p:attrNameLst>
                                              <p:attrName>ppt_x</p:attrName>
                                            </p:attrNameLst>
                                          </p:cBhvr>
                                          <p:tavLst>
                                            <p:tav tm="0">
                                              <p:val>
                                                <p:strVal val="#ppt_x"/>
                                              </p:val>
                                            </p:tav>
                                            <p:tav tm="100000">
                                              <p:val>
                                                <p:strVal val="#ppt_x"/>
                                              </p:val>
                                            </p:tav>
                                          </p:tavLst>
                                        </p:anim>
                                        <p:anim calcmode="lin" valueType="num">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cBhvr additive="base">
                                            <p:cTn id="23" dur="1500" fill="hold"/>
                                            <p:tgtEl>
                                              <p:spTgt spid="74"/>
                                            </p:tgtEl>
                                            <p:attrNameLst>
                                              <p:attrName>ppt_x</p:attrName>
                                            </p:attrNameLst>
                                          </p:cBhvr>
                                          <p:tavLst>
                                            <p:tav tm="0">
                                              <p:val>
                                                <p:strVal val="#ppt_x"/>
                                              </p:val>
                                            </p:tav>
                                            <p:tav tm="100000">
                                              <p:val>
                                                <p:strVal val="#ppt_x"/>
                                              </p:val>
                                            </p:tav>
                                          </p:tavLst>
                                        </p:anim>
                                        <p:anim calcmode="lin" valueType="num">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5" y="4469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3" y="5166800"/>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6215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8" y="5754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5301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2" y="5785517"/>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5397413"/>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7548863"/>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3" y="5965508"/>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7115761"/>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5147114"/>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6" y="5726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8" y="7236691"/>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5116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29" y="6260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0" y="6752967"/>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0" y="5276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4896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5" y="4739322"/>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5779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6" y="5647713"/>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6" y="5470534"/>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4598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6" y="4477774"/>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5568967"/>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2" y="5090867"/>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4778695"/>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7" y="5178049"/>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7" y="4910877"/>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5791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5318667"/>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6" y="4261222"/>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4" y="5279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8" y="5816454"/>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7" y="5748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8" y="3963113"/>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7070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4151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4151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0" y="4851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4511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5113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5273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3932178"/>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5301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7" y="5175238"/>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5408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7" y="5554905"/>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7225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7" y="4238724"/>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6" y="6803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4289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1" y="5104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8" y="5296168"/>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6648911"/>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3" y="4964311"/>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4" y="4219038"/>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3940614"/>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5670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7" y="1458435"/>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3220570249"/>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5" y="4469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3" y="5166800"/>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6215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8" y="5754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5301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2" y="5785517"/>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5397413"/>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7548863"/>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3" y="5965508"/>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7115761"/>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5147114"/>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6" y="5726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8" y="7236691"/>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5116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29" y="6260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0" y="6752967"/>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0" y="5276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4896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5" y="4739322"/>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5779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6" y="5647713"/>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6" y="5470534"/>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4598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6" y="4477774"/>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5568967"/>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2" y="5090867"/>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4778695"/>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7" y="5178049"/>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7" y="4910877"/>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5791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5318667"/>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6" y="4261222"/>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4" y="5279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8" y="5816454"/>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7" y="5748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8" y="3963113"/>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7070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4151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4151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0" y="4851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4511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5113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5273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3932178"/>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5301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7" y="5175238"/>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5408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7" y="5554905"/>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7225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7" y="4238724"/>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6" y="6803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4289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1" y="5104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8" y="5296168"/>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6648911"/>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3" y="4964311"/>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4" y="4219038"/>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3940614"/>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5670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7" y="1458435"/>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266468607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72A9A8D0-C8B2-4945-A954-6B3FACBEE70E}"/>
              </a:ext>
            </a:extLst>
          </p:cNvPr>
          <p:cNvGrpSpPr/>
          <p:nvPr/>
        </p:nvGrpSpPr>
        <p:grpSpPr>
          <a:xfrm>
            <a:off x="9641793" y="9383934"/>
            <a:ext cx="5097652" cy="1948892"/>
            <a:chOff x="8799513" y="9564688"/>
            <a:chExt cx="6784975" cy="2593975"/>
          </a:xfrm>
        </p:grpSpPr>
        <p:sp>
          <p:nvSpPr>
            <p:cNvPr id="7" name="Freeform 5">
              <a:extLst>
                <a:ext uri="{FF2B5EF4-FFF2-40B4-BE49-F238E27FC236}">
                  <a16:creationId xmlns:a16="http://schemas.microsoft.com/office/drawing/2014/main" id="{16E07965-DF74-46DA-B97B-32048D808DB2}"/>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solidFill>
              <a:schemeClr val="tx2">
                <a:lumMod val="75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
              <a:extLst>
                <a:ext uri="{FF2B5EF4-FFF2-40B4-BE49-F238E27FC236}">
                  <a16:creationId xmlns:a16="http://schemas.microsoft.com/office/drawing/2014/main" id="{A81E3155-5915-409B-90E4-B31EA160088C}"/>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Oval 7">
              <a:extLst>
                <a:ext uri="{FF2B5EF4-FFF2-40B4-BE49-F238E27FC236}">
                  <a16:creationId xmlns:a16="http://schemas.microsoft.com/office/drawing/2014/main" id="{C0E4C83E-CCB9-4430-B843-7D0C3241C3EF}"/>
                </a:ext>
              </a:extLst>
            </p:cNvPr>
            <p:cNvSpPr>
              <a:spLocks noChangeArrowheads="1"/>
            </p:cNvSpPr>
            <p:nvPr/>
          </p:nvSpPr>
          <p:spPr bwMode="auto">
            <a:xfrm>
              <a:off x="8799513" y="9564688"/>
              <a:ext cx="6784975" cy="1019175"/>
            </a:xfrm>
            <a:prstGeom prst="ellipse">
              <a:avLst/>
            </a:pr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 name="Freeform 8">
            <a:extLst>
              <a:ext uri="{FF2B5EF4-FFF2-40B4-BE49-F238E27FC236}">
                <a16:creationId xmlns:a16="http://schemas.microsoft.com/office/drawing/2014/main" id="{BDDDCEBF-85BA-4C09-BF22-C4A230FBE30D}"/>
              </a:ext>
            </a:extLst>
          </p:cNvPr>
          <p:cNvSpPr>
            <a:spLocks/>
          </p:cNvSpPr>
          <p:nvPr/>
        </p:nvSpPr>
        <p:spPr bwMode="auto">
          <a:xfrm>
            <a:off x="8631566" y="6484450"/>
            <a:ext cx="7109758" cy="1455109"/>
          </a:xfrm>
          <a:custGeom>
            <a:avLst/>
            <a:gdLst>
              <a:gd name="T0" fmla="*/ 3389 w 3428"/>
              <a:gd name="T1" fmla="*/ 89 h 701"/>
              <a:gd name="T2" fmla="*/ 3386 w 3428"/>
              <a:gd name="T3" fmla="*/ 85 h 701"/>
              <a:gd name="T4" fmla="*/ 49 w 3428"/>
              <a:gd name="T5" fmla="*/ 83 h 701"/>
              <a:gd name="T6" fmla="*/ 44 w 3428"/>
              <a:gd name="T7" fmla="*/ 88 h 701"/>
              <a:gd name="T8" fmla="*/ 26 w 3428"/>
              <a:gd name="T9" fmla="*/ 635 h 701"/>
              <a:gd name="T10" fmla="*/ 31 w 3428"/>
              <a:gd name="T11" fmla="*/ 638 h 701"/>
              <a:gd name="T12" fmla="*/ 3404 w 3428"/>
              <a:gd name="T13" fmla="*/ 637 h 701"/>
              <a:gd name="T14" fmla="*/ 3407 w 3428"/>
              <a:gd name="T15" fmla="*/ 634 h 701"/>
              <a:gd name="T16" fmla="*/ 3389 w 3428"/>
              <a:gd name="T17" fmla="*/ 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8" h="701">
                <a:moveTo>
                  <a:pt x="3389" y="89"/>
                </a:moveTo>
                <a:cubicBezTo>
                  <a:pt x="3386" y="85"/>
                  <a:pt x="3386" y="85"/>
                  <a:pt x="3386" y="85"/>
                </a:cubicBezTo>
                <a:cubicBezTo>
                  <a:pt x="3205" y="6"/>
                  <a:pt x="290" y="0"/>
                  <a:pt x="49" y="83"/>
                </a:cubicBezTo>
                <a:cubicBezTo>
                  <a:pt x="44" y="88"/>
                  <a:pt x="44" y="88"/>
                  <a:pt x="44" y="88"/>
                </a:cubicBezTo>
                <a:cubicBezTo>
                  <a:pt x="0" y="360"/>
                  <a:pt x="10" y="469"/>
                  <a:pt x="26" y="635"/>
                </a:cubicBezTo>
                <a:cubicBezTo>
                  <a:pt x="31" y="638"/>
                  <a:pt x="31" y="638"/>
                  <a:pt x="31" y="638"/>
                </a:cubicBezTo>
                <a:cubicBezTo>
                  <a:pt x="243" y="693"/>
                  <a:pt x="3207" y="701"/>
                  <a:pt x="3404" y="637"/>
                </a:cubicBezTo>
                <a:cubicBezTo>
                  <a:pt x="3407" y="634"/>
                  <a:pt x="3407" y="634"/>
                  <a:pt x="3407" y="634"/>
                </a:cubicBezTo>
                <a:cubicBezTo>
                  <a:pt x="3427" y="424"/>
                  <a:pt x="3428" y="329"/>
                  <a:pt x="3389" y="89"/>
                </a:cubicBezTo>
                <a:close/>
              </a:path>
            </a:pathLst>
          </a:custGeom>
          <a:solidFill>
            <a:schemeClr val="accent5"/>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 name="Group 19">
            <a:extLst>
              <a:ext uri="{FF2B5EF4-FFF2-40B4-BE49-F238E27FC236}">
                <a16:creationId xmlns:a16="http://schemas.microsoft.com/office/drawing/2014/main" id="{01F16514-C31A-45A8-BE61-7B62762AF174}"/>
              </a:ext>
            </a:extLst>
          </p:cNvPr>
          <p:cNvGrpSpPr/>
          <p:nvPr/>
        </p:nvGrpSpPr>
        <p:grpSpPr>
          <a:xfrm>
            <a:off x="8774691" y="7987268"/>
            <a:ext cx="6836627" cy="1973939"/>
            <a:chOff x="7645401" y="7705725"/>
            <a:chExt cx="9099550" cy="2627313"/>
          </a:xfrm>
        </p:grpSpPr>
        <p:sp>
          <p:nvSpPr>
            <p:cNvPr id="11" name="Freeform 9">
              <a:extLst>
                <a:ext uri="{FF2B5EF4-FFF2-40B4-BE49-F238E27FC236}">
                  <a16:creationId xmlns:a16="http://schemas.microsoft.com/office/drawing/2014/main" id="{9C6A1268-06E1-4D21-B722-652073F18A3E}"/>
                </a:ext>
              </a:extLst>
            </p:cNvPr>
            <p:cNvSpPr>
              <a:spLocks/>
            </p:cNvSpPr>
            <p:nvPr/>
          </p:nvSpPr>
          <p:spPr bwMode="auto">
            <a:xfrm>
              <a:off x="7645401" y="8042275"/>
              <a:ext cx="9099550" cy="2290763"/>
            </a:xfrm>
            <a:custGeom>
              <a:avLst/>
              <a:gdLst>
                <a:gd name="T0" fmla="*/ 0 w 3296"/>
                <a:gd name="T1" fmla="*/ 0 h 829"/>
                <a:gd name="T2" fmla="*/ 289 w 3296"/>
                <a:gd name="T3" fmla="*/ 600 h 829"/>
                <a:gd name="T4" fmla="*/ 2997 w 3296"/>
                <a:gd name="T5" fmla="*/ 608 h 829"/>
                <a:gd name="T6" fmla="*/ 3296 w 3296"/>
                <a:gd name="T7" fmla="*/ 0 h 829"/>
                <a:gd name="T8" fmla="*/ 0 w 3296"/>
                <a:gd name="T9" fmla="*/ 0 h 829"/>
              </a:gdLst>
              <a:ahLst/>
              <a:cxnLst>
                <a:cxn ang="0">
                  <a:pos x="T0" y="T1"/>
                </a:cxn>
                <a:cxn ang="0">
                  <a:pos x="T2" y="T3"/>
                </a:cxn>
                <a:cxn ang="0">
                  <a:pos x="T4" y="T5"/>
                </a:cxn>
                <a:cxn ang="0">
                  <a:pos x="T6" y="T7"/>
                </a:cxn>
                <a:cxn ang="0">
                  <a:pos x="T8" y="T9"/>
                </a:cxn>
              </a:cxnLst>
              <a:rect l="0" t="0" r="r" b="b"/>
              <a:pathLst>
                <a:path w="3296" h="829">
                  <a:moveTo>
                    <a:pt x="0" y="0"/>
                  </a:moveTo>
                  <a:cubicBezTo>
                    <a:pt x="55" y="220"/>
                    <a:pt x="153" y="422"/>
                    <a:pt x="289" y="600"/>
                  </a:cubicBezTo>
                  <a:cubicBezTo>
                    <a:pt x="555" y="799"/>
                    <a:pt x="2564" y="829"/>
                    <a:pt x="2997" y="608"/>
                  </a:cubicBezTo>
                  <a:cubicBezTo>
                    <a:pt x="3136" y="446"/>
                    <a:pt x="3234" y="241"/>
                    <a:pt x="3296" y="0"/>
                  </a:cubicBezTo>
                  <a:lnTo>
                    <a:pt x="0" y="0"/>
                  </a:lnTo>
                  <a:close/>
                </a:path>
              </a:pathLst>
            </a:custGeom>
            <a:solidFill>
              <a:schemeClr val="bg2"/>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537EBD3-BA5F-44E9-9C10-C69822E140AB}"/>
                </a:ext>
              </a:extLst>
            </p:cNvPr>
            <p:cNvSpPr>
              <a:spLocks/>
            </p:cNvSpPr>
            <p:nvPr/>
          </p:nvSpPr>
          <p:spPr bwMode="auto">
            <a:xfrm>
              <a:off x="7645401" y="7705725"/>
              <a:ext cx="9099550" cy="674688"/>
            </a:xfrm>
            <a:custGeom>
              <a:avLst/>
              <a:gdLst>
                <a:gd name="T0" fmla="*/ 3296 w 3296"/>
                <a:gd name="T1" fmla="*/ 122 h 244"/>
                <a:gd name="T2" fmla="*/ 0 w 3296"/>
                <a:gd name="T3" fmla="*/ 122 h 244"/>
                <a:gd name="T4" fmla="*/ 3296 w 3296"/>
                <a:gd name="T5" fmla="*/ 122 h 244"/>
              </a:gdLst>
              <a:ahLst/>
              <a:cxnLst>
                <a:cxn ang="0">
                  <a:pos x="T0" y="T1"/>
                </a:cxn>
                <a:cxn ang="0">
                  <a:pos x="T2" y="T3"/>
                </a:cxn>
                <a:cxn ang="0">
                  <a:pos x="T4" y="T5"/>
                </a:cxn>
              </a:cxnLst>
              <a:rect l="0" t="0" r="r" b="b"/>
              <a:pathLst>
                <a:path w="3296" h="244">
                  <a:moveTo>
                    <a:pt x="3296" y="122"/>
                  </a:moveTo>
                  <a:cubicBezTo>
                    <a:pt x="3296" y="244"/>
                    <a:pt x="0" y="244"/>
                    <a:pt x="0" y="122"/>
                  </a:cubicBezTo>
                  <a:cubicBezTo>
                    <a:pt x="0" y="0"/>
                    <a:pt x="3296" y="0"/>
                    <a:pt x="3296" y="122"/>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B952CD31-27FB-4FCA-B6E9-4ECDEF4E4AF8}"/>
              </a:ext>
            </a:extLst>
          </p:cNvPr>
          <p:cNvGrpSpPr/>
          <p:nvPr/>
        </p:nvGrpSpPr>
        <p:grpSpPr>
          <a:xfrm>
            <a:off x="9802809" y="3499092"/>
            <a:ext cx="4775620" cy="1806959"/>
            <a:chOff x="9013826" y="1731963"/>
            <a:chExt cx="6356350" cy="2405062"/>
          </a:xfrm>
        </p:grpSpPr>
        <p:sp>
          <p:nvSpPr>
            <p:cNvPr id="13" name="Freeform 11">
              <a:extLst>
                <a:ext uri="{FF2B5EF4-FFF2-40B4-BE49-F238E27FC236}">
                  <a16:creationId xmlns:a16="http://schemas.microsoft.com/office/drawing/2014/main" id="{58E832E6-5DBD-4125-A175-3BDC495FE295}"/>
                </a:ext>
              </a:extLst>
            </p:cNvPr>
            <p:cNvSpPr>
              <a:spLocks/>
            </p:cNvSpPr>
            <p:nvPr/>
          </p:nvSpPr>
          <p:spPr bwMode="auto">
            <a:xfrm>
              <a:off x="9013826" y="2762250"/>
              <a:ext cx="6356350" cy="1374775"/>
            </a:xfrm>
            <a:custGeom>
              <a:avLst/>
              <a:gdLst>
                <a:gd name="T0" fmla="*/ 4 w 2302"/>
                <a:gd name="T1" fmla="*/ 227 h 498"/>
                <a:gd name="T2" fmla="*/ 0 w 2302"/>
                <a:gd name="T3" fmla="*/ 238 h 498"/>
                <a:gd name="T4" fmla="*/ 1 w 2302"/>
                <a:gd name="T5" fmla="*/ 250 h 498"/>
                <a:gd name="T6" fmla="*/ 7 w 2302"/>
                <a:gd name="T7" fmla="*/ 261 h 498"/>
                <a:gd name="T8" fmla="*/ 2300 w 2302"/>
                <a:gd name="T9" fmla="*/ 253 h 498"/>
                <a:gd name="T10" fmla="*/ 2302 w 2302"/>
                <a:gd name="T11" fmla="*/ 242 h 498"/>
                <a:gd name="T12" fmla="*/ 2300 w 2302"/>
                <a:gd name="T13" fmla="*/ 230 h 498"/>
                <a:gd name="T14" fmla="*/ 4 w 2302"/>
                <a:gd name="T15" fmla="*/ 227 h 4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2" h="498">
                  <a:moveTo>
                    <a:pt x="4" y="227"/>
                  </a:moveTo>
                  <a:cubicBezTo>
                    <a:pt x="0" y="238"/>
                    <a:pt x="0" y="238"/>
                    <a:pt x="0" y="238"/>
                  </a:cubicBezTo>
                  <a:cubicBezTo>
                    <a:pt x="1" y="250"/>
                    <a:pt x="1" y="250"/>
                    <a:pt x="1" y="250"/>
                  </a:cubicBezTo>
                  <a:cubicBezTo>
                    <a:pt x="7" y="261"/>
                    <a:pt x="7" y="261"/>
                    <a:pt x="7" y="261"/>
                  </a:cubicBezTo>
                  <a:cubicBezTo>
                    <a:pt x="215" y="498"/>
                    <a:pt x="2182" y="444"/>
                    <a:pt x="2300" y="253"/>
                  </a:cubicBezTo>
                  <a:cubicBezTo>
                    <a:pt x="2302" y="242"/>
                    <a:pt x="2302" y="242"/>
                    <a:pt x="2302" y="242"/>
                  </a:cubicBezTo>
                  <a:cubicBezTo>
                    <a:pt x="2300" y="230"/>
                    <a:pt x="2300" y="230"/>
                    <a:pt x="2300" y="230"/>
                  </a:cubicBezTo>
                  <a:cubicBezTo>
                    <a:pt x="2169" y="8"/>
                    <a:pt x="171" y="0"/>
                    <a:pt x="4" y="227"/>
                  </a:cubicBezTo>
                  <a:close/>
                </a:path>
              </a:pathLst>
            </a:custGeom>
            <a:solidFill>
              <a:schemeClr val="accent6">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2">
              <a:extLst>
                <a:ext uri="{FF2B5EF4-FFF2-40B4-BE49-F238E27FC236}">
                  <a16:creationId xmlns:a16="http://schemas.microsoft.com/office/drawing/2014/main" id="{D1E0684D-E707-465D-A2A5-6BEB00D5A4F0}"/>
                </a:ext>
              </a:extLst>
            </p:cNvPr>
            <p:cNvSpPr>
              <a:spLocks/>
            </p:cNvSpPr>
            <p:nvPr/>
          </p:nvSpPr>
          <p:spPr bwMode="auto">
            <a:xfrm>
              <a:off x="9086851" y="1731963"/>
              <a:ext cx="6180138" cy="1590675"/>
            </a:xfrm>
            <a:custGeom>
              <a:avLst/>
              <a:gdLst>
                <a:gd name="T0" fmla="*/ 2053 w 2239"/>
                <a:gd name="T1" fmla="*/ 428 h 576"/>
                <a:gd name="T2" fmla="*/ 1967 w 2239"/>
                <a:gd name="T3" fmla="*/ 374 h 576"/>
                <a:gd name="T4" fmla="*/ 0 w 2239"/>
                <a:gd name="T5" fmla="*/ 576 h 576"/>
                <a:gd name="T6" fmla="*/ 2239 w 2239"/>
                <a:gd name="T7" fmla="*/ 568 h 576"/>
                <a:gd name="T8" fmla="*/ 2053 w 2239"/>
                <a:gd name="T9" fmla="*/ 428 h 576"/>
              </a:gdLst>
              <a:ahLst/>
              <a:cxnLst>
                <a:cxn ang="0">
                  <a:pos x="T0" y="T1"/>
                </a:cxn>
                <a:cxn ang="0">
                  <a:pos x="T2" y="T3"/>
                </a:cxn>
                <a:cxn ang="0">
                  <a:pos x="T4" y="T5"/>
                </a:cxn>
                <a:cxn ang="0">
                  <a:pos x="T6" y="T7"/>
                </a:cxn>
                <a:cxn ang="0">
                  <a:pos x="T8" y="T9"/>
                </a:cxn>
              </a:cxnLst>
              <a:rect l="0" t="0" r="r" b="b"/>
              <a:pathLst>
                <a:path w="2239" h="576">
                  <a:moveTo>
                    <a:pt x="2053" y="428"/>
                  </a:moveTo>
                  <a:cubicBezTo>
                    <a:pt x="1998" y="390"/>
                    <a:pt x="1967" y="374"/>
                    <a:pt x="1967" y="374"/>
                  </a:cubicBezTo>
                  <a:cubicBezTo>
                    <a:pt x="1269" y="0"/>
                    <a:pt x="561" y="109"/>
                    <a:pt x="0" y="576"/>
                  </a:cubicBezTo>
                  <a:cubicBezTo>
                    <a:pt x="292" y="393"/>
                    <a:pt x="1888" y="382"/>
                    <a:pt x="2239" y="568"/>
                  </a:cubicBezTo>
                  <a:cubicBezTo>
                    <a:pt x="2151" y="492"/>
                    <a:pt x="2148" y="493"/>
                    <a:pt x="2053" y="428"/>
                  </a:cubicBezTo>
                  <a:close/>
                </a:path>
              </a:pathLst>
            </a:custGeom>
            <a:solidFill>
              <a:schemeClr val="accent1"/>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C59E449F-58FB-45EC-A340-96728F8EFE10}"/>
              </a:ext>
            </a:extLst>
          </p:cNvPr>
          <p:cNvGrpSpPr/>
          <p:nvPr/>
        </p:nvGrpSpPr>
        <p:grpSpPr>
          <a:xfrm>
            <a:off x="8839098" y="4590423"/>
            <a:ext cx="6707814" cy="1932194"/>
            <a:chOff x="7731126" y="3184525"/>
            <a:chExt cx="8928100" cy="2571750"/>
          </a:xfrm>
        </p:grpSpPr>
        <p:sp>
          <p:nvSpPr>
            <p:cNvPr id="15" name="Freeform 13">
              <a:extLst>
                <a:ext uri="{FF2B5EF4-FFF2-40B4-BE49-F238E27FC236}">
                  <a16:creationId xmlns:a16="http://schemas.microsoft.com/office/drawing/2014/main" id="{CE336DF9-27D6-406A-AD33-ACF92B675735}"/>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solidFill>
              <a:schemeClr val="accent3"/>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4">
              <a:extLst>
                <a:ext uri="{FF2B5EF4-FFF2-40B4-BE49-F238E27FC236}">
                  <a16:creationId xmlns:a16="http://schemas.microsoft.com/office/drawing/2014/main" id="{B563E405-9722-4A70-9E8E-8E4ED666903F}"/>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Freeform 15">
              <a:extLst>
                <a:ext uri="{FF2B5EF4-FFF2-40B4-BE49-F238E27FC236}">
                  <a16:creationId xmlns:a16="http://schemas.microsoft.com/office/drawing/2014/main" id="{A0F57FEC-0F1B-49C8-8CBA-DC88A99CA780}"/>
                </a:ext>
              </a:extLst>
            </p:cNvPr>
            <p:cNvSpPr>
              <a:spLocks/>
            </p:cNvSpPr>
            <p:nvPr/>
          </p:nvSpPr>
          <p:spPr bwMode="auto">
            <a:xfrm>
              <a:off x="7731126" y="5076825"/>
              <a:ext cx="8928100" cy="679450"/>
            </a:xfrm>
            <a:custGeom>
              <a:avLst/>
              <a:gdLst>
                <a:gd name="T0" fmla="*/ 3234 w 3234"/>
                <a:gd name="T1" fmla="*/ 106 h 246"/>
                <a:gd name="T2" fmla="*/ 0 w 3234"/>
                <a:gd name="T3" fmla="*/ 106 h 246"/>
                <a:gd name="T4" fmla="*/ 1617 w 3234"/>
                <a:gd name="T5" fmla="*/ 0 h 246"/>
                <a:gd name="T6" fmla="*/ 3234 w 3234"/>
                <a:gd name="T7" fmla="*/ 106 h 246"/>
              </a:gdLst>
              <a:ahLst/>
              <a:cxnLst>
                <a:cxn ang="0">
                  <a:pos x="T0" y="T1"/>
                </a:cxn>
                <a:cxn ang="0">
                  <a:pos x="T2" y="T3"/>
                </a:cxn>
                <a:cxn ang="0">
                  <a:pos x="T4" y="T5"/>
                </a:cxn>
                <a:cxn ang="0">
                  <a:pos x="T6" y="T7"/>
                </a:cxn>
              </a:cxnLst>
              <a:rect l="0" t="0" r="r" b="b"/>
              <a:pathLst>
                <a:path w="3234" h="246">
                  <a:moveTo>
                    <a:pt x="3234" y="106"/>
                  </a:moveTo>
                  <a:cubicBezTo>
                    <a:pt x="3234" y="246"/>
                    <a:pt x="0" y="246"/>
                    <a:pt x="0" y="106"/>
                  </a:cubicBezTo>
                  <a:cubicBezTo>
                    <a:pt x="0" y="48"/>
                    <a:pt x="724" y="0"/>
                    <a:pt x="1617" y="0"/>
                  </a:cubicBezTo>
                  <a:cubicBezTo>
                    <a:pt x="2510" y="0"/>
                    <a:pt x="3234" y="48"/>
                    <a:pt x="3234" y="106"/>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 name="Oval 21">
            <a:extLst>
              <a:ext uri="{FF2B5EF4-FFF2-40B4-BE49-F238E27FC236}">
                <a16:creationId xmlns:a16="http://schemas.microsoft.com/office/drawing/2014/main" id="{4CC077BD-4A81-404B-9693-F5853552401B}"/>
              </a:ext>
            </a:extLst>
          </p:cNvPr>
          <p:cNvSpPr/>
          <p:nvPr/>
        </p:nvSpPr>
        <p:spPr>
          <a:xfrm>
            <a:off x="16938512" y="2554154"/>
            <a:ext cx="1169550" cy="11695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d</a:t>
            </a:r>
          </a:p>
        </p:txBody>
      </p:sp>
      <p:sp>
        <p:nvSpPr>
          <p:cNvPr id="23" name="Rectangle 22">
            <a:extLst>
              <a:ext uri="{FF2B5EF4-FFF2-40B4-BE49-F238E27FC236}">
                <a16:creationId xmlns:a16="http://schemas.microsoft.com/office/drawing/2014/main" id="{312FB761-2C17-4C2B-8138-21EF9C90369F}"/>
              </a:ext>
            </a:extLst>
          </p:cNvPr>
          <p:cNvSpPr/>
          <p:nvPr/>
        </p:nvSpPr>
        <p:spPr>
          <a:xfrm flipH="1">
            <a:off x="18897260" y="2236164"/>
            <a:ext cx="5195913" cy="1681101"/>
          </a:xfrm>
          <a:prstGeom prst="rect">
            <a:avLst/>
          </a:prstGeom>
        </p:spPr>
        <p:txBody>
          <a:bodyPr wrap="square">
            <a:spAutoFit/>
          </a:bodyPr>
          <a:lstStyle/>
          <a:p>
            <a:pPr>
              <a:lnSpc>
                <a:spcPct val="89000"/>
              </a:lnSpc>
            </a:pPr>
            <a:r>
              <a:rPr lang="en-US" sz="3600">
                <a:solidFill>
                  <a:schemeClr val="tx1">
                    <a:lumMod val="90000"/>
                    <a:lumOff val="10000"/>
                  </a:schemeClr>
                </a:solidFill>
              </a:rPr>
              <a:t>Option One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24" name="Oval 23">
            <a:extLst>
              <a:ext uri="{FF2B5EF4-FFF2-40B4-BE49-F238E27FC236}">
                <a16:creationId xmlns:a16="http://schemas.microsoft.com/office/drawing/2014/main" id="{247D9ED4-9051-4A97-AE8A-083B4F3CD82B}"/>
              </a:ext>
            </a:extLst>
          </p:cNvPr>
          <p:cNvSpPr/>
          <p:nvPr/>
        </p:nvSpPr>
        <p:spPr>
          <a:xfrm>
            <a:off x="17506071" y="6544911"/>
            <a:ext cx="1169550" cy="11695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b</a:t>
            </a:r>
          </a:p>
        </p:txBody>
      </p:sp>
      <p:sp>
        <p:nvSpPr>
          <p:cNvPr id="25" name="Rectangle 24">
            <a:extLst>
              <a:ext uri="{FF2B5EF4-FFF2-40B4-BE49-F238E27FC236}">
                <a16:creationId xmlns:a16="http://schemas.microsoft.com/office/drawing/2014/main" id="{170C3A17-AF15-49E7-BC57-9E5DF10EFABE}"/>
              </a:ext>
            </a:extLst>
          </p:cNvPr>
          <p:cNvSpPr/>
          <p:nvPr/>
        </p:nvSpPr>
        <p:spPr>
          <a:xfrm flipH="1">
            <a:off x="19464818" y="6226921"/>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Three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26" name="Oval 25">
            <a:extLst>
              <a:ext uri="{FF2B5EF4-FFF2-40B4-BE49-F238E27FC236}">
                <a16:creationId xmlns:a16="http://schemas.microsoft.com/office/drawing/2014/main" id="{B339F145-5B22-4779-9E3B-7E4AB93B85F8}"/>
              </a:ext>
            </a:extLst>
          </p:cNvPr>
          <p:cNvSpPr/>
          <p:nvPr/>
        </p:nvSpPr>
        <p:spPr>
          <a:xfrm>
            <a:off x="15940316" y="10773298"/>
            <a:ext cx="1169550" cy="1169550"/>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A</a:t>
            </a:r>
          </a:p>
        </p:txBody>
      </p:sp>
      <p:sp>
        <p:nvSpPr>
          <p:cNvPr id="27" name="Rectangle 26">
            <a:extLst>
              <a:ext uri="{FF2B5EF4-FFF2-40B4-BE49-F238E27FC236}">
                <a16:creationId xmlns:a16="http://schemas.microsoft.com/office/drawing/2014/main" id="{5A97CA5D-5CE6-41AC-98AE-F019F717FCE4}"/>
              </a:ext>
            </a:extLst>
          </p:cNvPr>
          <p:cNvSpPr/>
          <p:nvPr/>
        </p:nvSpPr>
        <p:spPr>
          <a:xfrm flipH="1">
            <a:off x="17899063" y="10455308"/>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Five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46" name="Oval 45">
            <a:extLst>
              <a:ext uri="{FF2B5EF4-FFF2-40B4-BE49-F238E27FC236}">
                <a16:creationId xmlns:a16="http://schemas.microsoft.com/office/drawing/2014/main" id="{5F8C7E39-F4F4-454B-8014-9FECFC856B39}"/>
              </a:ext>
            </a:extLst>
          </p:cNvPr>
          <p:cNvSpPr/>
          <p:nvPr/>
        </p:nvSpPr>
        <p:spPr>
          <a:xfrm flipH="1">
            <a:off x="6422675" y="4123752"/>
            <a:ext cx="1169550" cy="11695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m</a:t>
            </a:r>
          </a:p>
        </p:txBody>
      </p:sp>
      <p:sp>
        <p:nvSpPr>
          <p:cNvPr id="47" name="Rectangle 46">
            <a:extLst>
              <a:ext uri="{FF2B5EF4-FFF2-40B4-BE49-F238E27FC236}">
                <a16:creationId xmlns:a16="http://schemas.microsoft.com/office/drawing/2014/main" id="{4C883BAE-E835-4DC9-A44E-0FE03882E29B}"/>
              </a:ext>
            </a:extLst>
          </p:cNvPr>
          <p:cNvSpPr/>
          <p:nvPr/>
        </p:nvSpPr>
        <p:spPr>
          <a:xfrm>
            <a:off x="437564" y="3805762"/>
            <a:ext cx="5195913" cy="1681101"/>
          </a:xfrm>
          <a:prstGeom prst="rect">
            <a:avLst/>
          </a:prstGeom>
        </p:spPr>
        <p:txBody>
          <a:bodyPr wrap="square">
            <a:spAutoFit/>
          </a:bodyPr>
          <a:lstStyle/>
          <a:p>
            <a:pPr algn="r">
              <a:lnSpc>
                <a:spcPct val="89000"/>
              </a:lnSpc>
            </a:pPr>
            <a:r>
              <a:rPr lang="en-US" sz="3600">
                <a:solidFill>
                  <a:schemeClr val="tx1">
                    <a:lumMod val="90000"/>
                    <a:lumOff val="10000"/>
                  </a:schemeClr>
                </a:solidFill>
              </a:rPr>
              <a:t>Option Two</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48" name="Oval 47">
            <a:extLst>
              <a:ext uri="{FF2B5EF4-FFF2-40B4-BE49-F238E27FC236}">
                <a16:creationId xmlns:a16="http://schemas.microsoft.com/office/drawing/2014/main" id="{3D8C60A6-759C-4E88-AAA1-B505252CD17C}"/>
              </a:ext>
            </a:extLst>
          </p:cNvPr>
          <p:cNvSpPr/>
          <p:nvPr/>
        </p:nvSpPr>
        <p:spPr>
          <a:xfrm flipH="1">
            <a:off x="5855116" y="8114509"/>
            <a:ext cx="1169550" cy="116955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l</a:t>
            </a:r>
          </a:p>
        </p:txBody>
      </p:sp>
      <p:sp>
        <p:nvSpPr>
          <p:cNvPr id="49" name="Rectangle 48">
            <a:extLst>
              <a:ext uri="{FF2B5EF4-FFF2-40B4-BE49-F238E27FC236}">
                <a16:creationId xmlns:a16="http://schemas.microsoft.com/office/drawing/2014/main" id="{95461273-F9E1-4830-8CEC-AE0A52D2E8EF}"/>
              </a:ext>
            </a:extLst>
          </p:cNvPr>
          <p:cNvSpPr/>
          <p:nvPr/>
        </p:nvSpPr>
        <p:spPr>
          <a:xfrm>
            <a:off x="896038" y="7796519"/>
            <a:ext cx="4169881" cy="1407180"/>
          </a:xfrm>
          <a:prstGeom prst="rect">
            <a:avLst/>
          </a:prstGeom>
        </p:spPr>
        <p:txBody>
          <a:bodyPr wrap="square">
            <a:spAutoFit/>
          </a:bodyPr>
          <a:lstStyle/>
          <a:p>
            <a:pPr algn="r">
              <a:lnSpc>
                <a:spcPct val="89000"/>
              </a:lnSpc>
            </a:pPr>
            <a:r>
              <a:rPr lang="en-US" sz="3600">
                <a:solidFill>
                  <a:schemeClr val="tx1">
                    <a:lumMod val="90000"/>
                    <a:lumOff val="10000"/>
                  </a:schemeClr>
                </a:solidFill>
              </a:rPr>
              <a:t>Option Four</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1" name="Title 1">
            <a:extLst>
              <a:ext uri="{FF2B5EF4-FFF2-40B4-BE49-F238E27FC236}">
                <a16:creationId xmlns:a16="http://schemas.microsoft.com/office/drawing/2014/main" id="{B3FDFC74-50C4-457B-849E-DE3FEC434AD8}"/>
              </a:ext>
            </a:extLst>
          </p:cNvPr>
          <p:cNvSpPr txBox="1">
            <a:spLocks/>
          </p:cNvSpPr>
          <p:nvPr/>
        </p:nvSpPr>
        <p:spPr>
          <a:xfrm>
            <a:off x="2133358" y="96521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Sliced Sphere</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29848158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14:bounceEnd="60000">
                                          <p:cBhvr additive="base">
                                            <p:cTn id="7"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14:bounceEnd="60000">
                                          <p:cBhvr additive="base">
                                            <p:cTn id="11" dur="1500" fill="hold"/>
                                            <p:tgtEl>
                                              <p:spTgt spid="1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14:bounceEnd="60000">
                                          <p:cBhvr additive="base">
                                            <p:cTn id="15"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14:presetBounceEnd="60000">
                                      <p:stCondLst>
                                        <p:cond delay="400"/>
                                      </p:stCondLst>
                                      <p:childTnLst>
                                        <p:set>
                                          <p:cBhvr>
                                            <p:cTn id="22" dur="1" fill="hold">
                                              <p:stCondLst>
                                                <p:cond delay="0"/>
                                              </p:stCondLst>
                                            </p:cTn>
                                            <p:tgtEl>
                                              <p:spTgt spid="21"/>
                                            </p:tgtEl>
                                            <p:attrNameLst>
                                              <p:attrName>style.visibility</p:attrName>
                                            </p:attrNameLst>
                                          </p:cBhvr>
                                          <p:to>
                                            <p:strVal val="visible"/>
                                          </p:to>
                                        </p:set>
                                        <p:anim calcmode="lin" valueType="num" p14:bounceEnd="60000">
                                          <p:cBhvr additive="base">
                                            <p:cTn id="23" dur="1500" fill="hold"/>
                                            <p:tgtEl>
                                              <p:spTgt spid="21"/>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2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300" fill="hold"/>
                                            <p:tgtEl>
                                              <p:spTgt spid="22"/>
                                            </p:tgtEl>
                                            <p:attrNameLst>
                                              <p:attrName>ppt_w</p:attrName>
                                            </p:attrNameLst>
                                          </p:cBhvr>
                                          <p:tavLst>
                                            <p:tav tm="0">
                                              <p:val>
                                                <p:fltVal val="0"/>
                                              </p:val>
                                            </p:tav>
                                            <p:tav tm="100000">
                                              <p:val>
                                                <p:strVal val="#ppt_w"/>
                                              </p:val>
                                            </p:tav>
                                          </p:tavLst>
                                        </p:anim>
                                        <p:anim calcmode="lin" valueType="num">
                                          <p:cBhvr>
                                            <p:cTn id="28" dur="300" fill="hold"/>
                                            <p:tgtEl>
                                              <p:spTgt spid="22"/>
                                            </p:tgtEl>
                                            <p:attrNameLst>
                                              <p:attrName>ppt_h</p:attrName>
                                            </p:attrNameLst>
                                          </p:cBhvr>
                                          <p:tavLst>
                                            <p:tav tm="0">
                                              <p:val>
                                                <p:fltVal val="0"/>
                                              </p:val>
                                            </p:tav>
                                            <p:tav tm="100000">
                                              <p:val>
                                                <p:strVal val="#ppt_h"/>
                                              </p:val>
                                            </p:tav>
                                          </p:tavLst>
                                        </p:anim>
                                        <p:anim calcmode="lin" valueType="num">
                                          <p:cBhvr>
                                            <p:cTn id="29" dur="300" fill="hold"/>
                                            <p:tgtEl>
                                              <p:spTgt spid="22"/>
                                            </p:tgtEl>
                                            <p:attrNameLst>
                                              <p:attrName>style.rotation</p:attrName>
                                            </p:attrNameLst>
                                          </p:cBhvr>
                                          <p:tavLst>
                                            <p:tav tm="0">
                                              <p:val>
                                                <p:fltVal val="360"/>
                                              </p:val>
                                            </p:tav>
                                            <p:tav tm="100000">
                                              <p:val>
                                                <p:fltVal val="0"/>
                                              </p:val>
                                            </p:tav>
                                          </p:tavLst>
                                        </p:anim>
                                        <p:animEffect transition="in" filter="fade">
                                          <p:cBhvr>
                                            <p:cTn id="30" dur="300"/>
                                            <p:tgtEl>
                                              <p:spTgt spid="22"/>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46"/>
                                            </p:tgtEl>
                                            <p:attrNameLst>
                                              <p:attrName>style.visibility</p:attrName>
                                            </p:attrNameLst>
                                          </p:cBhvr>
                                          <p:to>
                                            <p:strVal val="visible"/>
                                          </p:to>
                                        </p:set>
                                        <p:anim calcmode="lin" valueType="num">
                                          <p:cBhvr>
                                            <p:cTn id="33" dur="300" fill="hold"/>
                                            <p:tgtEl>
                                              <p:spTgt spid="46"/>
                                            </p:tgtEl>
                                            <p:attrNameLst>
                                              <p:attrName>ppt_w</p:attrName>
                                            </p:attrNameLst>
                                          </p:cBhvr>
                                          <p:tavLst>
                                            <p:tav tm="0">
                                              <p:val>
                                                <p:fltVal val="0"/>
                                              </p:val>
                                            </p:tav>
                                            <p:tav tm="100000">
                                              <p:val>
                                                <p:strVal val="#ppt_w"/>
                                              </p:val>
                                            </p:tav>
                                          </p:tavLst>
                                        </p:anim>
                                        <p:anim calcmode="lin" valueType="num">
                                          <p:cBhvr>
                                            <p:cTn id="34" dur="300" fill="hold"/>
                                            <p:tgtEl>
                                              <p:spTgt spid="46"/>
                                            </p:tgtEl>
                                            <p:attrNameLst>
                                              <p:attrName>ppt_h</p:attrName>
                                            </p:attrNameLst>
                                          </p:cBhvr>
                                          <p:tavLst>
                                            <p:tav tm="0">
                                              <p:val>
                                                <p:fltVal val="0"/>
                                              </p:val>
                                            </p:tav>
                                            <p:tav tm="100000">
                                              <p:val>
                                                <p:strVal val="#ppt_h"/>
                                              </p:val>
                                            </p:tav>
                                          </p:tavLst>
                                        </p:anim>
                                        <p:anim calcmode="lin" valueType="num">
                                          <p:cBhvr>
                                            <p:cTn id="35" dur="300" fill="hold"/>
                                            <p:tgtEl>
                                              <p:spTgt spid="46"/>
                                            </p:tgtEl>
                                            <p:attrNameLst>
                                              <p:attrName>style.rotation</p:attrName>
                                            </p:attrNameLst>
                                          </p:cBhvr>
                                          <p:tavLst>
                                            <p:tav tm="0">
                                              <p:val>
                                                <p:fltVal val="360"/>
                                              </p:val>
                                            </p:tav>
                                            <p:tav tm="100000">
                                              <p:val>
                                                <p:fltVal val="0"/>
                                              </p:val>
                                            </p:tav>
                                          </p:tavLst>
                                        </p:anim>
                                        <p:animEffect transition="in" filter="fade">
                                          <p:cBhvr>
                                            <p:cTn id="36" dur="300"/>
                                            <p:tgtEl>
                                              <p:spTgt spid="46"/>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24"/>
                                            </p:tgtEl>
                                            <p:attrNameLst>
                                              <p:attrName>style.visibility</p:attrName>
                                            </p:attrNameLst>
                                          </p:cBhvr>
                                          <p:to>
                                            <p:strVal val="visible"/>
                                          </p:to>
                                        </p:set>
                                        <p:anim calcmode="lin" valueType="num">
                                          <p:cBhvr>
                                            <p:cTn id="39" dur="300" fill="hold"/>
                                            <p:tgtEl>
                                              <p:spTgt spid="24"/>
                                            </p:tgtEl>
                                            <p:attrNameLst>
                                              <p:attrName>ppt_w</p:attrName>
                                            </p:attrNameLst>
                                          </p:cBhvr>
                                          <p:tavLst>
                                            <p:tav tm="0">
                                              <p:val>
                                                <p:fltVal val="0"/>
                                              </p:val>
                                            </p:tav>
                                            <p:tav tm="100000">
                                              <p:val>
                                                <p:strVal val="#ppt_w"/>
                                              </p:val>
                                            </p:tav>
                                          </p:tavLst>
                                        </p:anim>
                                        <p:anim calcmode="lin" valueType="num">
                                          <p:cBhvr>
                                            <p:cTn id="40" dur="300" fill="hold"/>
                                            <p:tgtEl>
                                              <p:spTgt spid="24"/>
                                            </p:tgtEl>
                                            <p:attrNameLst>
                                              <p:attrName>ppt_h</p:attrName>
                                            </p:attrNameLst>
                                          </p:cBhvr>
                                          <p:tavLst>
                                            <p:tav tm="0">
                                              <p:val>
                                                <p:fltVal val="0"/>
                                              </p:val>
                                            </p:tav>
                                            <p:tav tm="100000">
                                              <p:val>
                                                <p:strVal val="#ppt_h"/>
                                              </p:val>
                                            </p:tav>
                                          </p:tavLst>
                                        </p:anim>
                                        <p:anim calcmode="lin" valueType="num">
                                          <p:cBhvr>
                                            <p:cTn id="41" dur="300" fill="hold"/>
                                            <p:tgtEl>
                                              <p:spTgt spid="24"/>
                                            </p:tgtEl>
                                            <p:attrNameLst>
                                              <p:attrName>style.rotation</p:attrName>
                                            </p:attrNameLst>
                                          </p:cBhvr>
                                          <p:tavLst>
                                            <p:tav tm="0">
                                              <p:val>
                                                <p:fltVal val="360"/>
                                              </p:val>
                                            </p:tav>
                                            <p:tav tm="100000">
                                              <p:val>
                                                <p:fltVal val="0"/>
                                              </p:val>
                                            </p:tav>
                                          </p:tavLst>
                                        </p:anim>
                                        <p:animEffect transition="in" filter="fade">
                                          <p:cBhvr>
                                            <p:cTn id="42" dur="300"/>
                                            <p:tgtEl>
                                              <p:spTgt spid="24"/>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48"/>
                                            </p:tgtEl>
                                            <p:attrNameLst>
                                              <p:attrName>style.visibility</p:attrName>
                                            </p:attrNameLst>
                                          </p:cBhvr>
                                          <p:to>
                                            <p:strVal val="visible"/>
                                          </p:to>
                                        </p:set>
                                        <p:anim calcmode="lin" valueType="num">
                                          <p:cBhvr>
                                            <p:cTn id="45" dur="300" fill="hold"/>
                                            <p:tgtEl>
                                              <p:spTgt spid="48"/>
                                            </p:tgtEl>
                                            <p:attrNameLst>
                                              <p:attrName>ppt_w</p:attrName>
                                            </p:attrNameLst>
                                          </p:cBhvr>
                                          <p:tavLst>
                                            <p:tav tm="0">
                                              <p:val>
                                                <p:fltVal val="0"/>
                                              </p:val>
                                            </p:tav>
                                            <p:tav tm="100000">
                                              <p:val>
                                                <p:strVal val="#ppt_w"/>
                                              </p:val>
                                            </p:tav>
                                          </p:tavLst>
                                        </p:anim>
                                        <p:anim calcmode="lin" valueType="num">
                                          <p:cBhvr>
                                            <p:cTn id="46" dur="300" fill="hold"/>
                                            <p:tgtEl>
                                              <p:spTgt spid="48"/>
                                            </p:tgtEl>
                                            <p:attrNameLst>
                                              <p:attrName>ppt_h</p:attrName>
                                            </p:attrNameLst>
                                          </p:cBhvr>
                                          <p:tavLst>
                                            <p:tav tm="0">
                                              <p:val>
                                                <p:fltVal val="0"/>
                                              </p:val>
                                            </p:tav>
                                            <p:tav tm="100000">
                                              <p:val>
                                                <p:strVal val="#ppt_h"/>
                                              </p:val>
                                            </p:tav>
                                          </p:tavLst>
                                        </p:anim>
                                        <p:anim calcmode="lin" valueType="num">
                                          <p:cBhvr>
                                            <p:cTn id="47" dur="300" fill="hold"/>
                                            <p:tgtEl>
                                              <p:spTgt spid="48"/>
                                            </p:tgtEl>
                                            <p:attrNameLst>
                                              <p:attrName>style.rotation</p:attrName>
                                            </p:attrNameLst>
                                          </p:cBhvr>
                                          <p:tavLst>
                                            <p:tav tm="0">
                                              <p:val>
                                                <p:fltVal val="360"/>
                                              </p:val>
                                            </p:tav>
                                            <p:tav tm="100000">
                                              <p:val>
                                                <p:fltVal val="0"/>
                                              </p:val>
                                            </p:tav>
                                          </p:tavLst>
                                        </p:anim>
                                        <p:animEffect transition="in" filter="fade">
                                          <p:cBhvr>
                                            <p:cTn id="48" dur="300"/>
                                            <p:tgtEl>
                                              <p:spTgt spid="48"/>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26"/>
                                            </p:tgtEl>
                                            <p:attrNameLst>
                                              <p:attrName>style.visibility</p:attrName>
                                            </p:attrNameLst>
                                          </p:cBhvr>
                                          <p:to>
                                            <p:strVal val="visible"/>
                                          </p:to>
                                        </p:set>
                                        <p:anim calcmode="lin" valueType="num">
                                          <p:cBhvr>
                                            <p:cTn id="51" dur="300" fill="hold"/>
                                            <p:tgtEl>
                                              <p:spTgt spid="26"/>
                                            </p:tgtEl>
                                            <p:attrNameLst>
                                              <p:attrName>ppt_w</p:attrName>
                                            </p:attrNameLst>
                                          </p:cBhvr>
                                          <p:tavLst>
                                            <p:tav tm="0">
                                              <p:val>
                                                <p:fltVal val="0"/>
                                              </p:val>
                                            </p:tav>
                                            <p:tav tm="100000">
                                              <p:val>
                                                <p:strVal val="#ppt_w"/>
                                              </p:val>
                                            </p:tav>
                                          </p:tavLst>
                                        </p:anim>
                                        <p:anim calcmode="lin" valueType="num">
                                          <p:cBhvr>
                                            <p:cTn id="52" dur="300" fill="hold"/>
                                            <p:tgtEl>
                                              <p:spTgt spid="26"/>
                                            </p:tgtEl>
                                            <p:attrNameLst>
                                              <p:attrName>ppt_h</p:attrName>
                                            </p:attrNameLst>
                                          </p:cBhvr>
                                          <p:tavLst>
                                            <p:tav tm="0">
                                              <p:val>
                                                <p:fltVal val="0"/>
                                              </p:val>
                                            </p:tav>
                                            <p:tav tm="100000">
                                              <p:val>
                                                <p:strVal val="#ppt_h"/>
                                              </p:val>
                                            </p:tav>
                                          </p:tavLst>
                                        </p:anim>
                                        <p:anim calcmode="lin" valueType="num">
                                          <p:cBhvr>
                                            <p:cTn id="53" dur="300" fill="hold"/>
                                            <p:tgtEl>
                                              <p:spTgt spid="26"/>
                                            </p:tgtEl>
                                            <p:attrNameLst>
                                              <p:attrName>style.rotation</p:attrName>
                                            </p:attrNameLst>
                                          </p:cBhvr>
                                          <p:tavLst>
                                            <p:tav tm="0">
                                              <p:val>
                                                <p:fltVal val="360"/>
                                              </p:val>
                                            </p:tav>
                                            <p:tav tm="100000">
                                              <p:val>
                                                <p:fltVal val="0"/>
                                              </p:val>
                                            </p:tav>
                                          </p:tavLst>
                                        </p:anim>
                                        <p:animEffect transition="in" filter="fade">
                                          <p:cBhvr>
                                            <p:cTn id="54" dur="300"/>
                                            <p:tgtEl>
                                              <p:spTgt spid="26"/>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300"/>
                                            <p:tgtEl>
                                              <p:spTgt spid="23"/>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47"/>
                                            </p:tgtEl>
                                            <p:attrNameLst>
                                              <p:attrName>style.visibility</p:attrName>
                                            </p:attrNameLst>
                                          </p:cBhvr>
                                          <p:to>
                                            <p:strVal val="visible"/>
                                          </p:to>
                                        </p:set>
                                        <p:animEffect transition="in" filter="fade">
                                          <p:cBhvr>
                                            <p:cTn id="60" dur="300"/>
                                            <p:tgtEl>
                                              <p:spTgt spid="47"/>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300"/>
                                            <p:tgtEl>
                                              <p:spTgt spid="25"/>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49"/>
                                            </p:tgtEl>
                                            <p:attrNameLst>
                                              <p:attrName>style.visibility</p:attrName>
                                            </p:attrNameLst>
                                          </p:cBhvr>
                                          <p:to>
                                            <p:strVal val="visible"/>
                                          </p:to>
                                        </p:set>
                                        <p:animEffect transition="in" filter="fade">
                                          <p:cBhvr>
                                            <p:cTn id="66" dur="300"/>
                                            <p:tgtEl>
                                              <p:spTgt spid="49"/>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27"/>
                                            </p:tgtEl>
                                            <p:attrNameLst>
                                              <p:attrName>style.visibility</p:attrName>
                                            </p:attrNameLst>
                                          </p:cBhvr>
                                          <p:to>
                                            <p:strVal val="visible"/>
                                          </p:to>
                                        </p:set>
                                        <p:animEffect transition="in" filter="fade">
                                          <p:cBhvr>
                                            <p:cTn id="69"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2" grpId="0" animBg="1"/>
          <p:bldP spid="23" grpId="0"/>
          <p:bldP spid="24" grpId="0" animBg="1"/>
          <p:bldP spid="25" grpId="0"/>
          <p:bldP spid="26" grpId="0" animBg="1"/>
          <p:bldP spid="27" grpId="0"/>
          <p:bldP spid="46" grpId="0" animBg="1"/>
          <p:bldP spid="47" grpId="0"/>
          <p:bldP spid="48" grpId="0" animBg="1"/>
          <p:bldP spid="4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500" fill="hold"/>
                                            <p:tgtEl>
                                              <p:spTgt spid="19"/>
                                            </p:tgtEl>
                                            <p:attrNameLst>
                                              <p:attrName>ppt_x</p:attrName>
                                            </p:attrNameLst>
                                          </p:cBhvr>
                                          <p:tavLst>
                                            <p:tav tm="0">
                                              <p:val>
                                                <p:strVal val="#ppt_x"/>
                                              </p:val>
                                            </p:tav>
                                            <p:tav tm="100000">
                                              <p:val>
                                                <p:strVal val="#ppt_x"/>
                                              </p:val>
                                            </p:tav>
                                          </p:tavLst>
                                        </p:anim>
                                        <p:anim calcmode="lin" valueType="num">
                                          <p:cBhvr additive="base">
                                            <p:cTn id="12" dur="15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stCondLst>
                                        <p:cond delay="4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500" fill="hold"/>
                                            <p:tgtEl>
                                              <p:spTgt spid="21"/>
                                            </p:tgtEl>
                                            <p:attrNameLst>
                                              <p:attrName>ppt_x</p:attrName>
                                            </p:attrNameLst>
                                          </p:cBhvr>
                                          <p:tavLst>
                                            <p:tav tm="0">
                                              <p:val>
                                                <p:strVal val="#ppt_x"/>
                                              </p:val>
                                            </p:tav>
                                            <p:tav tm="100000">
                                              <p:val>
                                                <p:strVal val="#ppt_x"/>
                                              </p:val>
                                            </p:tav>
                                          </p:tavLst>
                                        </p:anim>
                                        <p:anim calcmode="lin" valueType="num">
                                          <p:cBhvr additive="base">
                                            <p:cTn id="24" dur="1500" fill="hold"/>
                                            <p:tgtEl>
                                              <p:spTgt spid="2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22"/>
                                            </p:tgtEl>
                                            <p:attrNameLst>
                                              <p:attrName>style.visibility</p:attrName>
                                            </p:attrNameLst>
                                          </p:cBhvr>
                                          <p:to>
                                            <p:strVal val="visible"/>
                                          </p:to>
                                        </p:set>
                                        <p:anim calcmode="lin" valueType="num">
                                          <p:cBhvr>
                                            <p:cTn id="27" dur="300" fill="hold"/>
                                            <p:tgtEl>
                                              <p:spTgt spid="22"/>
                                            </p:tgtEl>
                                            <p:attrNameLst>
                                              <p:attrName>ppt_w</p:attrName>
                                            </p:attrNameLst>
                                          </p:cBhvr>
                                          <p:tavLst>
                                            <p:tav tm="0">
                                              <p:val>
                                                <p:fltVal val="0"/>
                                              </p:val>
                                            </p:tav>
                                            <p:tav tm="100000">
                                              <p:val>
                                                <p:strVal val="#ppt_w"/>
                                              </p:val>
                                            </p:tav>
                                          </p:tavLst>
                                        </p:anim>
                                        <p:anim calcmode="lin" valueType="num">
                                          <p:cBhvr>
                                            <p:cTn id="28" dur="300" fill="hold"/>
                                            <p:tgtEl>
                                              <p:spTgt spid="22"/>
                                            </p:tgtEl>
                                            <p:attrNameLst>
                                              <p:attrName>ppt_h</p:attrName>
                                            </p:attrNameLst>
                                          </p:cBhvr>
                                          <p:tavLst>
                                            <p:tav tm="0">
                                              <p:val>
                                                <p:fltVal val="0"/>
                                              </p:val>
                                            </p:tav>
                                            <p:tav tm="100000">
                                              <p:val>
                                                <p:strVal val="#ppt_h"/>
                                              </p:val>
                                            </p:tav>
                                          </p:tavLst>
                                        </p:anim>
                                        <p:anim calcmode="lin" valueType="num">
                                          <p:cBhvr>
                                            <p:cTn id="29" dur="300" fill="hold"/>
                                            <p:tgtEl>
                                              <p:spTgt spid="22"/>
                                            </p:tgtEl>
                                            <p:attrNameLst>
                                              <p:attrName>style.rotation</p:attrName>
                                            </p:attrNameLst>
                                          </p:cBhvr>
                                          <p:tavLst>
                                            <p:tav tm="0">
                                              <p:val>
                                                <p:fltVal val="360"/>
                                              </p:val>
                                            </p:tav>
                                            <p:tav tm="100000">
                                              <p:val>
                                                <p:fltVal val="0"/>
                                              </p:val>
                                            </p:tav>
                                          </p:tavLst>
                                        </p:anim>
                                        <p:animEffect transition="in" filter="fade">
                                          <p:cBhvr>
                                            <p:cTn id="30" dur="300"/>
                                            <p:tgtEl>
                                              <p:spTgt spid="22"/>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46"/>
                                            </p:tgtEl>
                                            <p:attrNameLst>
                                              <p:attrName>style.visibility</p:attrName>
                                            </p:attrNameLst>
                                          </p:cBhvr>
                                          <p:to>
                                            <p:strVal val="visible"/>
                                          </p:to>
                                        </p:set>
                                        <p:anim calcmode="lin" valueType="num">
                                          <p:cBhvr>
                                            <p:cTn id="33" dur="300" fill="hold"/>
                                            <p:tgtEl>
                                              <p:spTgt spid="46"/>
                                            </p:tgtEl>
                                            <p:attrNameLst>
                                              <p:attrName>ppt_w</p:attrName>
                                            </p:attrNameLst>
                                          </p:cBhvr>
                                          <p:tavLst>
                                            <p:tav tm="0">
                                              <p:val>
                                                <p:fltVal val="0"/>
                                              </p:val>
                                            </p:tav>
                                            <p:tav tm="100000">
                                              <p:val>
                                                <p:strVal val="#ppt_w"/>
                                              </p:val>
                                            </p:tav>
                                          </p:tavLst>
                                        </p:anim>
                                        <p:anim calcmode="lin" valueType="num">
                                          <p:cBhvr>
                                            <p:cTn id="34" dur="300" fill="hold"/>
                                            <p:tgtEl>
                                              <p:spTgt spid="46"/>
                                            </p:tgtEl>
                                            <p:attrNameLst>
                                              <p:attrName>ppt_h</p:attrName>
                                            </p:attrNameLst>
                                          </p:cBhvr>
                                          <p:tavLst>
                                            <p:tav tm="0">
                                              <p:val>
                                                <p:fltVal val="0"/>
                                              </p:val>
                                            </p:tav>
                                            <p:tav tm="100000">
                                              <p:val>
                                                <p:strVal val="#ppt_h"/>
                                              </p:val>
                                            </p:tav>
                                          </p:tavLst>
                                        </p:anim>
                                        <p:anim calcmode="lin" valueType="num">
                                          <p:cBhvr>
                                            <p:cTn id="35" dur="300" fill="hold"/>
                                            <p:tgtEl>
                                              <p:spTgt spid="46"/>
                                            </p:tgtEl>
                                            <p:attrNameLst>
                                              <p:attrName>style.rotation</p:attrName>
                                            </p:attrNameLst>
                                          </p:cBhvr>
                                          <p:tavLst>
                                            <p:tav tm="0">
                                              <p:val>
                                                <p:fltVal val="360"/>
                                              </p:val>
                                            </p:tav>
                                            <p:tav tm="100000">
                                              <p:val>
                                                <p:fltVal val="0"/>
                                              </p:val>
                                            </p:tav>
                                          </p:tavLst>
                                        </p:anim>
                                        <p:animEffect transition="in" filter="fade">
                                          <p:cBhvr>
                                            <p:cTn id="36" dur="300"/>
                                            <p:tgtEl>
                                              <p:spTgt spid="46"/>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24"/>
                                            </p:tgtEl>
                                            <p:attrNameLst>
                                              <p:attrName>style.visibility</p:attrName>
                                            </p:attrNameLst>
                                          </p:cBhvr>
                                          <p:to>
                                            <p:strVal val="visible"/>
                                          </p:to>
                                        </p:set>
                                        <p:anim calcmode="lin" valueType="num">
                                          <p:cBhvr>
                                            <p:cTn id="39" dur="300" fill="hold"/>
                                            <p:tgtEl>
                                              <p:spTgt spid="24"/>
                                            </p:tgtEl>
                                            <p:attrNameLst>
                                              <p:attrName>ppt_w</p:attrName>
                                            </p:attrNameLst>
                                          </p:cBhvr>
                                          <p:tavLst>
                                            <p:tav tm="0">
                                              <p:val>
                                                <p:fltVal val="0"/>
                                              </p:val>
                                            </p:tav>
                                            <p:tav tm="100000">
                                              <p:val>
                                                <p:strVal val="#ppt_w"/>
                                              </p:val>
                                            </p:tav>
                                          </p:tavLst>
                                        </p:anim>
                                        <p:anim calcmode="lin" valueType="num">
                                          <p:cBhvr>
                                            <p:cTn id="40" dur="300" fill="hold"/>
                                            <p:tgtEl>
                                              <p:spTgt spid="24"/>
                                            </p:tgtEl>
                                            <p:attrNameLst>
                                              <p:attrName>ppt_h</p:attrName>
                                            </p:attrNameLst>
                                          </p:cBhvr>
                                          <p:tavLst>
                                            <p:tav tm="0">
                                              <p:val>
                                                <p:fltVal val="0"/>
                                              </p:val>
                                            </p:tav>
                                            <p:tav tm="100000">
                                              <p:val>
                                                <p:strVal val="#ppt_h"/>
                                              </p:val>
                                            </p:tav>
                                          </p:tavLst>
                                        </p:anim>
                                        <p:anim calcmode="lin" valueType="num">
                                          <p:cBhvr>
                                            <p:cTn id="41" dur="300" fill="hold"/>
                                            <p:tgtEl>
                                              <p:spTgt spid="24"/>
                                            </p:tgtEl>
                                            <p:attrNameLst>
                                              <p:attrName>style.rotation</p:attrName>
                                            </p:attrNameLst>
                                          </p:cBhvr>
                                          <p:tavLst>
                                            <p:tav tm="0">
                                              <p:val>
                                                <p:fltVal val="360"/>
                                              </p:val>
                                            </p:tav>
                                            <p:tav tm="100000">
                                              <p:val>
                                                <p:fltVal val="0"/>
                                              </p:val>
                                            </p:tav>
                                          </p:tavLst>
                                        </p:anim>
                                        <p:animEffect transition="in" filter="fade">
                                          <p:cBhvr>
                                            <p:cTn id="42" dur="300"/>
                                            <p:tgtEl>
                                              <p:spTgt spid="24"/>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48"/>
                                            </p:tgtEl>
                                            <p:attrNameLst>
                                              <p:attrName>style.visibility</p:attrName>
                                            </p:attrNameLst>
                                          </p:cBhvr>
                                          <p:to>
                                            <p:strVal val="visible"/>
                                          </p:to>
                                        </p:set>
                                        <p:anim calcmode="lin" valueType="num">
                                          <p:cBhvr>
                                            <p:cTn id="45" dur="300" fill="hold"/>
                                            <p:tgtEl>
                                              <p:spTgt spid="48"/>
                                            </p:tgtEl>
                                            <p:attrNameLst>
                                              <p:attrName>ppt_w</p:attrName>
                                            </p:attrNameLst>
                                          </p:cBhvr>
                                          <p:tavLst>
                                            <p:tav tm="0">
                                              <p:val>
                                                <p:fltVal val="0"/>
                                              </p:val>
                                            </p:tav>
                                            <p:tav tm="100000">
                                              <p:val>
                                                <p:strVal val="#ppt_w"/>
                                              </p:val>
                                            </p:tav>
                                          </p:tavLst>
                                        </p:anim>
                                        <p:anim calcmode="lin" valueType="num">
                                          <p:cBhvr>
                                            <p:cTn id="46" dur="300" fill="hold"/>
                                            <p:tgtEl>
                                              <p:spTgt spid="48"/>
                                            </p:tgtEl>
                                            <p:attrNameLst>
                                              <p:attrName>ppt_h</p:attrName>
                                            </p:attrNameLst>
                                          </p:cBhvr>
                                          <p:tavLst>
                                            <p:tav tm="0">
                                              <p:val>
                                                <p:fltVal val="0"/>
                                              </p:val>
                                            </p:tav>
                                            <p:tav tm="100000">
                                              <p:val>
                                                <p:strVal val="#ppt_h"/>
                                              </p:val>
                                            </p:tav>
                                          </p:tavLst>
                                        </p:anim>
                                        <p:anim calcmode="lin" valueType="num">
                                          <p:cBhvr>
                                            <p:cTn id="47" dur="300" fill="hold"/>
                                            <p:tgtEl>
                                              <p:spTgt spid="48"/>
                                            </p:tgtEl>
                                            <p:attrNameLst>
                                              <p:attrName>style.rotation</p:attrName>
                                            </p:attrNameLst>
                                          </p:cBhvr>
                                          <p:tavLst>
                                            <p:tav tm="0">
                                              <p:val>
                                                <p:fltVal val="360"/>
                                              </p:val>
                                            </p:tav>
                                            <p:tav tm="100000">
                                              <p:val>
                                                <p:fltVal val="0"/>
                                              </p:val>
                                            </p:tav>
                                          </p:tavLst>
                                        </p:anim>
                                        <p:animEffect transition="in" filter="fade">
                                          <p:cBhvr>
                                            <p:cTn id="48" dur="300"/>
                                            <p:tgtEl>
                                              <p:spTgt spid="48"/>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26"/>
                                            </p:tgtEl>
                                            <p:attrNameLst>
                                              <p:attrName>style.visibility</p:attrName>
                                            </p:attrNameLst>
                                          </p:cBhvr>
                                          <p:to>
                                            <p:strVal val="visible"/>
                                          </p:to>
                                        </p:set>
                                        <p:anim calcmode="lin" valueType="num">
                                          <p:cBhvr>
                                            <p:cTn id="51" dur="300" fill="hold"/>
                                            <p:tgtEl>
                                              <p:spTgt spid="26"/>
                                            </p:tgtEl>
                                            <p:attrNameLst>
                                              <p:attrName>ppt_w</p:attrName>
                                            </p:attrNameLst>
                                          </p:cBhvr>
                                          <p:tavLst>
                                            <p:tav tm="0">
                                              <p:val>
                                                <p:fltVal val="0"/>
                                              </p:val>
                                            </p:tav>
                                            <p:tav tm="100000">
                                              <p:val>
                                                <p:strVal val="#ppt_w"/>
                                              </p:val>
                                            </p:tav>
                                          </p:tavLst>
                                        </p:anim>
                                        <p:anim calcmode="lin" valueType="num">
                                          <p:cBhvr>
                                            <p:cTn id="52" dur="300" fill="hold"/>
                                            <p:tgtEl>
                                              <p:spTgt spid="26"/>
                                            </p:tgtEl>
                                            <p:attrNameLst>
                                              <p:attrName>ppt_h</p:attrName>
                                            </p:attrNameLst>
                                          </p:cBhvr>
                                          <p:tavLst>
                                            <p:tav tm="0">
                                              <p:val>
                                                <p:fltVal val="0"/>
                                              </p:val>
                                            </p:tav>
                                            <p:tav tm="100000">
                                              <p:val>
                                                <p:strVal val="#ppt_h"/>
                                              </p:val>
                                            </p:tav>
                                          </p:tavLst>
                                        </p:anim>
                                        <p:anim calcmode="lin" valueType="num">
                                          <p:cBhvr>
                                            <p:cTn id="53" dur="300" fill="hold"/>
                                            <p:tgtEl>
                                              <p:spTgt spid="26"/>
                                            </p:tgtEl>
                                            <p:attrNameLst>
                                              <p:attrName>style.rotation</p:attrName>
                                            </p:attrNameLst>
                                          </p:cBhvr>
                                          <p:tavLst>
                                            <p:tav tm="0">
                                              <p:val>
                                                <p:fltVal val="360"/>
                                              </p:val>
                                            </p:tav>
                                            <p:tav tm="100000">
                                              <p:val>
                                                <p:fltVal val="0"/>
                                              </p:val>
                                            </p:tav>
                                          </p:tavLst>
                                        </p:anim>
                                        <p:animEffect transition="in" filter="fade">
                                          <p:cBhvr>
                                            <p:cTn id="54" dur="300"/>
                                            <p:tgtEl>
                                              <p:spTgt spid="26"/>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300"/>
                                            <p:tgtEl>
                                              <p:spTgt spid="23"/>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47"/>
                                            </p:tgtEl>
                                            <p:attrNameLst>
                                              <p:attrName>style.visibility</p:attrName>
                                            </p:attrNameLst>
                                          </p:cBhvr>
                                          <p:to>
                                            <p:strVal val="visible"/>
                                          </p:to>
                                        </p:set>
                                        <p:animEffect transition="in" filter="fade">
                                          <p:cBhvr>
                                            <p:cTn id="60" dur="300"/>
                                            <p:tgtEl>
                                              <p:spTgt spid="47"/>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25"/>
                                            </p:tgtEl>
                                            <p:attrNameLst>
                                              <p:attrName>style.visibility</p:attrName>
                                            </p:attrNameLst>
                                          </p:cBhvr>
                                          <p:to>
                                            <p:strVal val="visible"/>
                                          </p:to>
                                        </p:set>
                                        <p:animEffect transition="in" filter="fade">
                                          <p:cBhvr>
                                            <p:cTn id="63" dur="300"/>
                                            <p:tgtEl>
                                              <p:spTgt spid="25"/>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49"/>
                                            </p:tgtEl>
                                            <p:attrNameLst>
                                              <p:attrName>style.visibility</p:attrName>
                                            </p:attrNameLst>
                                          </p:cBhvr>
                                          <p:to>
                                            <p:strVal val="visible"/>
                                          </p:to>
                                        </p:set>
                                        <p:animEffect transition="in" filter="fade">
                                          <p:cBhvr>
                                            <p:cTn id="66" dur="300"/>
                                            <p:tgtEl>
                                              <p:spTgt spid="49"/>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27"/>
                                            </p:tgtEl>
                                            <p:attrNameLst>
                                              <p:attrName>style.visibility</p:attrName>
                                            </p:attrNameLst>
                                          </p:cBhvr>
                                          <p:to>
                                            <p:strVal val="visible"/>
                                          </p:to>
                                        </p:set>
                                        <p:animEffect transition="in" filter="fade">
                                          <p:cBhvr>
                                            <p:cTn id="69"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2" grpId="0" animBg="1"/>
          <p:bldP spid="23" grpId="0"/>
          <p:bldP spid="24" grpId="0" animBg="1"/>
          <p:bldP spid="25" grpId="0"/>
          <p:bldP spid="26" grpId="0" animBg="1"/>
          <p:bldP spid="27" grpId="0"/>
          <p:bldP spid="46" grpId="0" animBg="1"/>
          <p:bldP spid="47" grpId="0"/>
          <p:bldP spid="48" grpId="0" animBg="1"/>
          <p:bldP spid="49" grpId="0"/>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5" y="4469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3" y="5166800"/>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6215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8" y="5754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5301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2" y="5785517"/>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5397413"/>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7548863"/>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3" y="5965508"/>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7115761"/>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5147114"/>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6" y="5726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8" y="7236691"/>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5116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29" y="6260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0" y="6752967"/>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0" y="5276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4896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5" y="4739322"/>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5779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6" y="5647713"/>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6" y="5470534"/>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4598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6" y="4477774"/>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5568967"/>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2" y="5090867"/>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4778695"/>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7" y="5178049"/>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7" y="4910877"/>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5791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5318667"/>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6" y="4261222"/>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4" y="5279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8" y="5816454"/>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7" y="5748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8" y="3963113"/>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7070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4151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4151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0" y="4851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4511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5113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5273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3932178"/>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5301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7" y="5175238"/>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5408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7" y="5554905"/>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7225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7" y="4238724"/>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6" y="6803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4289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1" y="5104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8" y="5296168"/>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6648911"/>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3" y="4964311"/>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4" y="4219038"/>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3940614"/>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5670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7" y="1458435"/>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lumMod val="90000"/>
                    <a:lumOff val="10000"/>
                  </a:srgbClr>
                </a:solidFill>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9720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366267511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4" name="Group 103">
            <a:extLst>
              <a:ext uri="{FF2B5EF4-FFF2-40B4-BE49-F238E27FC236}">
                <a16:creationId xmlns:a16="http://schemas.microsoft.com/office/drawing/2014/main" id="{44B1CDB0-EB53-4D0A-B761-2396E7CA26FC}"/>
              </a:ext>
            </a:extLst>
          </p:cNvPr>
          <p:cNvGrpSpPr/>
          <p:nvPr/>
        </p:nvGrpSpPr>
        <p:grpSpPr>
          <a:xfrm>
            <a:off x="2702833" y="4863156"/>
            <a:ext cx="2536949" cy="5438024"/>
            <a:chOff x="2702833" y="4863156"/>
            <a:chExt cx="2536949" cy="5438024"/>
          </a:xfrm>
        </p:grpSpPr>
        <p:sp>
          <p:nvSpPr>
            <p:cNvPr id="7" name="Freeform 6">
              <a:extLst>
                <a:ext uri="{FF2B5EF4-FFF2-40B4-BE49-F238E27FC236}">
                  <a16:creationId xmlns:a16="http://schemas.microsoft.com/office/drawing/2014/main" id="{1E3BB489-2F6B-4F78-9FDF-1DAE54E79A4C}"/>
                </a:ext>
              </a:extLst>
            </p:cNvPr>
            <p:cNvSpPr>
              <a:spLocks/>
            </p:cNvSpPr>
            <p:nvPr/>
          </p:nvSpPr>
          <p:spPr bwMode="auto">
            <a:xfrm>
              <a:off x="2702833" y="4863156"/>
              <a:ext cx="2423531" cy="4870940"/>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9 h 1726"/>
                <a:gd name="T10" fmla="*/ 199 w 859"/>
                <a:gd name="T11" fmla="*/ 179 h 1726"/>
                <a:gd name="T12" fmla="*/ 222 w 859"/>
                <a:gd name="T13" fmla="*/ 282 h 1726"/>
                <a:gd name="T14" fmla="*/ 32 w 859"/>
                <a:gd name="T15" fmla="*/ 551 h 1726"/>
                <a:gd name="T16" fmla="*/ 150 w 859"/>
                <a:gd name="T17" fmla="*/ 875 h 1726"/>
                <a:gd name="T18" fmla="*/ 1 w 859"/>
                <a:gd name="T19" fmla="*/ 1210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9"/>
                  </a:cubicBezTo>
                  <a:cubicBezTo>
                    <a:pt x="297" y="0"/>
                    <a:pt x="208" y="76"/>
                    <a:pt x="199" y="179"/>
                  </a:cubicBezTo>
                  <a:cubicBezTo>
                    <a:pt x="196" y="216"/>
                    <a:pt x="220" y="224"/>
                    <a:pt x="222" y="282"/>
                  </a:cubicBezTo>
                  <a:cubicBezTo>
                    <a:pt x="223" y="340"/>
                    <a:pt x="13" y="430"/>
                    <a:pt x="32" y="551"/>
                  </a:cubicBezTo>
                  <a:cubicBezTo>
                    <a:pt x="50" y="673"/>
                    <a:pt x="158" y="728"/>
                    <a:pt x="150" y="875"/>
                  </a:cubicBezTo>
                  <a:cubicBezTo>
                    <a:pt x="145" y="983"/>
                    <a:pt x="0" y="1030"/>
                    <a:pt x="1" y="1210"/>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7">
              <a:extLst>
                <a:ext uri="{FF2B5EF4-FFF2-40B4-BE49-F238E27FC236}">
                  <a16:creationId xmlns:a16="http://schemas.microsoft.com/office/drawing/2014/main" id="{8CEFE482-BEA9-4395-8BA5-A2D4DB1EF1A0}"/>
                </a:ext>
              </a:extLst>
            </p:cNvPr>
            <p:cNvSpPr>
              <a:spLocks/>
            </p:cNvSpPr>
            <p:nvPr/>
          </p:nvSpPr>
          <p:spPr bwMode="auto">
            <a:xfrm>
              <a:off x="3634042" y="5376515"/>
              <a:ext cx="358157" cy="378751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7"/>
                  </a:cubicBezTo>
                  <a:cubicBezTo>
                    <a:pt x="14" y="733"/>
                    <a:pt x="18" y="789"/>
                    <a:pt x="23" y="846"/>
                  </a:cubicBezTo>
                  <a:cubicBezTo>
                    <a:pt x="28" y="902"/>
                    <a:pt x="36" y="958"/>
                    <a:pt x="44" y="1014"/>
                  </a:cubicBezTo>
                  <a:cubicBezTo>
                    <a:pt x="54" y="1069"/>
                    <a:pt x="65" y="1125"/>
                    <a:pt x="78" y="1180"/>
                  </a:cubicBezTo>
                  <a:cubicBezTo>
                    <a:pt x="92" y="1234"/>
                    <a:pt x="108" y="1288"/>
                    <a:pt x="127" y="1342"/>
                  </a:cubicBezTo>
                  <a:cubicBezTo>
                    <a:pt x="107" y="1289"/>
                    <a:pt x="90" y="1235"/>
                    <a:pt x="75" y="1180"/>
                  </a:cubicBezTo>
                  <a:cubicBezTo>
                    <a:pt x="61" y="1126"/>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85DD4AFA-0443-4213-9AC2-F42718D770E5}"/>
                </a:ext>
              </a:extLst>
            </p:cNvPr>
            <p:cNvSpPr>
              <a:spLocks/>
            </p:cNvSpPr>
            <p:nvPr/>
          </p:nvSpPr>
          <p:spPr bwMode="auto">
            <a:xfrm>
              <a:off x="3672844" y="5746611"/>
              <a:ext cx="376065" cy="361143"/>
            </a:xfrm>
            <a:custGeom>
              <a:avLst/>
              <a:gdLst>
                <a:gd name="T0" fmla="*/ 0 w 133"/>
                <a:gd name="T1" fmla="*/ 128 h 128"/>
                <a:gd name="T2" fmla="*/ 69 w 133"/>
                <a:gd name="T3" fmla="*/ 67 h 128"/>
                <a:gd name="T4" fmla="*/ 78 w 133"/>
                <a:gd name="T5" fmla="*/ 59 h 128"/>
                <a:gd name="T6" fmla="*/ 86 w 133"/>
                <a:gd name="T7" fmla="*/ 51 h 128"/>
                <a:gd name="T8" fmla="*/ 102 w 133"/>
                <a:gd name="T9" fmla="*/ 35 h 128"/>
                <a:gd name="T10" fmla="*/ 133 w 133"/>
                <a:gd name="T11" fmla="*/ 0 h 128"/>
                <a:gd name="T12" fmla="*/ 106 w 133"/>
                <a:gd name="T13" fmla="*/ 39 h 128"/>
                <a:gd name="T14" fmla="*/ 74 w 133"/>
                <a:gd name="T15" fmla="*/ 72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7" y="88"/>
                    <a:pt x="69"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7"/>
                    <a:pt x="106" y="39"/>
                  </a:cubicBezTo>
                  <a:cubicBezTo>
                    <a:pt x="96" y="51"/>
                    <a:pt x="86" y="62"/>
                    <a:pt x="74" y="72"/>
                  </a:cubicBezTo>
                  <a:cubicBezTo>
                    <a:pt x="63" y="83"/>
                    <a:pt x="51" y="93"/>
                    <a:pt x="39" y="102"/>
                  </a:cubicBezTo>
                  <a:cubicBezTo>
                    <a:pt x="26" y="111"/>
                    <a:pt x="13"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77B2D25-0EE4-41B4-B45A-AF3536201178}"/>
                </a:ext>
              </a:extLst>
            </p:cNvPr>
            <p:cNvSpPr>
              <a:spLocks/>
            </p:cNvSpPr>
            <p:nvPr/>
          </p:nvSpPr>
          <p:spPr bwMode="auto">
            <a:xfrm>
              <a:off x="3657920" y="5913751"/>
              <a:ext cx="376065" cy="361143"/>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7"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CE6968A-D66D-4FF7-B6D4-C32D98157EC2}"/>
                </a:ext>
              </a:extLst>
            </p:cNvPr>
            <p:cNvSpPr>
              <a:spLocks/>
            </p:cNvSpPr>
            <p:nvPr/>
          </p:nvSpPr>
          <p:spPr bwMode="auto">
            <a:xfrm>
              <a:off x="3654936" y="6916591"/>
              <a:ext cx="376065" cy="358157"/>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60F185BA-D806-4911-870E-EE014204B3D1}"/>
                </a:ext>
              </a:extLst>
            </p:cNvPr>
            <p:cNvSpPr>
              <a:spLocks/>
            </p:cNvSpPr>
            <p:nvPr/>
          </p:nvSpPr>
          <p:spPr bwMode="auto">
            <a:xfrm>
              <a:off x="3660905" y="7068809"/>
              <a:ext cx="379051" cy="358157"/>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17507AC7-4F5D-4463-8BC8-84FBE00B20F2}"/>
                </a:ext>
              </a:extLst>
            </p:cNvPr>
            <p:cNvSpPr>
              <a:spLocks/>
            </p:cNvSpPr>
            <p:nvPr/>
          </p:nvSpPr>
          <p:spPr bwMode="auto">
            <a:xfrm>
              <a:off x="3052038" y="6358464"/>
              <a:ext cx="596929" cy="364127"/>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5 w 211"/>
                <a:gd name="T27" fmla="*/ 106 h 129"/>
                <a:gd name="T28" fmla="*/ 137 w 211"/>
                <a:gd name="T29" fmla="*/ 103 h 129"/>
                <a:gd name="T30" fmla="*/ 123 w 211"/>
                <a:gd name="T31" fmla="*/ 96 h 129"/>
                <a:gd name="T32" fmla="*/ 96 w 211"/>
                <a:gd name="T33" fmla="*/ 80 h 129"/>
                <a:gd name="T34" fmla="*/ 45 w 211"/>
                <a:gd name="T35" fmla="*/ 44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3" y="63"/>
                    <a:pt x="100" y="74"/>
                  </a:cubicBezTo>
                  <a:cubicBezTo>
                    <a:pt x="109" y="80"/>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5" y="118"/>
                    <a:pt x="187" y="119"/>
                    <a:pt x="189" y="120"/>
                  </a:cubicBezTo>
                  <a:cubicBezTo>
                    <a:pt x="196" y="123"/>
                    <a:pt x="196" y="123"/>
                    <a:pt x="196" y="123"/>
                  </a:cubicBezTo>
                  <a:cubicBezTo>
                    <a:pt x="201" y="125"/>
                    <a:pt x="206" y="127"/>
                    <a:pt x="211" y="129"/>
                  </a:cubicBezTo>
                  <a:cubicBezTo>
                    <a:pt x="191" y="124"/>
                    <a:pt x="171" y="118"/>
                    <a:pt x="152" y="109"/>
                  </a:cubicBezTo>
                  <a:cubicBezTo>
                    <a:pt x="145" y="106"/>
                    <a:pt x="145" y="106"/>
                    <a:pt x="145" y="106"/>
                  </a:cubicBezTo>
                  <a:cubicBezTo>
                    <a:pt x="137" y="103"/>
                    <a:pt x="137" y="103"/>
                    <a:pt x="137" y="103"/>
                  </a:cubicBezTo>
                  <a:cubicBezTo>
                    <a:pt x="123" y="96"/>
                    <a:pt x="123" y="96"/>
                    <a:pt x="123" y="96"/>
                  </a:cubicBezTo>
                  <a:cubicBezTo>
                    <a:pt x="114" y="91"/>
                    <a:pt x="105" y="86"/>
                    <a:pt x="96" y="80"/>
                  </a:cubicBezTo>
                  <a:cubicBezTo>
                    <a:pt x="79" y="69"/>
                    <a:pt x="61" y="57"/>
                    <a:pt x="45" y="44"/>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9ED8F262-AD7D-456E-8907-8D2F59A78BF0}"/>
                </a:ext>
              </a:extLst>
            </p:cNvPr>
            <p:cNvSpPr>
              <a:spLocks/>
            </p:cNvSpPr>
            <p:nvPr/>
          </p:nvSpPr>
          <p:spPr bwMode="auto">
            <a:xfrm>
              <a:off x="2881912" y="6328617"/>
              <a:ext cx="767055" cy="498437"/>
            </a:xfrm>
            <a:custGeom>
              <a:avLst/>
              <a:gdLst>
                <a:gd name="T0" fmla="*/ 0 w 271"/>
                <a:gd name="T1" fmla="*/ 0 h 176"/>
                <a:gd name="T2" fmla="*/ 32 w 271"/>
                <a:gd name="T3" fmla="*/ 26 h 176"/>
                <a:gd name="T4" fmla="*/ 48 w 271"/>
                <a:gd name="T5" fmla="*/ 39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5 w 271"/>
                <a:gd name="T19" fmla="*/ 116 h 176"/>
                <a:gd name="T20" fmla="*/ 163 w 271"/>
                <a:gd name="T21" fmla="*/ 121 h 176"/>
                <a:gd name="T22" fmla="*/ 180 w 271"/>
                <a:gd name="T23" fmla="*/ 132 h 176"/>
                <a:gd name="T24" fmla="*/ 198 w 271"/>
                <a:gd name="T25" fmla="*/ 142 h 176"/>
                <a:gd name="T26" fmla="*/ 271 w 271"/>
                <a:gd name="T27" fmla="*/ 176 h 176"/>
                <a:gd name="T28" fmla="*/ 195 w 271"/>
                <a:gd name="T29" fmla="*/ 147 h 176"/>
                <a:gd name="T30" fmla="*/ 125 w 271"/>
                <a:gd name="T31" fmla="*/ 105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9"/>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3"/>
                    <a:pt x="141" y="106"/>
                    <a:pt x="146" y="110"/>
                  </a:cubicBezTo>
                  <a:cubicBezTo>
                    <a:pt x="155" y="116"/>
                    <a:pt x="155" y="116"/>
                    <a:pt x="155" y="116"/>
                  </a:cubicBezTo>
                  <a:cubicBezTo>
                    <a:pt x="163" y="121"/>
                    <a:pt x="163" y="121"/>
                    <a:pt x="163" y="121"/>
                  </a:cubicBezTo>
                  <a:cubicBezTo>
                    <a:pt x="169" y="124"/>
                    <a:pt x="174" y="128"/>
                    <a:pt x="180" y="132"/>
                  </a:cubicBezTo>
                  <a:cubicBezTo>
                    <a:pt x="198" y="142"/>
                    <a:pt x="198" y="142"/>
                    <a:pt x="198" y="142"/>
                  </a:cubicBezTo>
                  <a:cubicBezTo>
                    <a:pt x="221" y="155"/>
                    <a:pt x="245" y="167"/>
                    <a:pt x="271" y="176"/>
                  </a:cubicBezTo>
                  <a:cubicBezTo>
                    <a:pt x="245" y="170"/>
                    <a:pt x="219" y="159"/>
                    <a:pt x="195" y="147"/>
                  </a:cubicBezTo>
                  <a:cubicBezTo>
                    <a:pt x="171" y="134"/>
                    <a:pt x="148" y="120"/>
                    <a:pt x="125" y="105"/>
                  </a:cubicBezTo>
                  <a:cubicBezTo>
                    <a:pt x="103" y="89"/>
                    <a:pt x="81" y="73"/>
                    <a:pt x="60" y="55"/>
                  </a:cubicBezTo>
                  <a:cubicBezTo>
                    <a:pt x="40"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6E84C50B-A2B5-4E05-8227-1E04945978B3}"/>
                </a:ext>
              </a:extLst>
            </p:cNvPr>
            <p:cNvSpPr>
              <a:spLocks/>
            </p:cNvSpPr>
            <p:nvPr/>
          </p:nvSpPr>
          <p:spPr bwMode="auto">
            <a:xfrm>
              <a:off x="3049052" y="7803032"/>
              <a:ext cx="695423" cy="399942"/>
            </a:xfrm>
            <a:custGeom>
              <a:avLst/>
              <a:gdLst>
                <a:gd name="T0" fmla="*/ 0 w 246"/>
                <a:gd name="T1" fmla="*/ 0 h 142"/>
                <a:gd name="T2" fmla="*/ 50 w 246"/>
                <a:gd name="T3" fmla="*/ 53 h 142"/>
                <a:gd name="T4" fmla="*/ 57 w 246"/>
                <a:gd name="T5" fmla="*/ 59 h 142"/>
                <a:gd name="T6" fmla="*/ 65 w 246"/>
                <a:gd name="T7" fmla="*/ 64 h 142"/>
                <a:gd name="T8" fmla="*/ 79 w 246"/>
                <a:gd name="T9" fmla="*/ 75 h 142"/>
                <a:gd name="T10" fmla="*/ 94 w 246"/>
                <a:gd name="T11" fmla="*/ 84 h 142"/>
                <a:gd name="T12" fmla="*/ 110 w 246"/>
                <a:gd name="T13" fmla="*/ 94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5 w 246"/>
                <a:gd name="T25" fmla="*/ 126 h 142"/>
                <a:gd name="T26" fmla="*/ 193 w 246"/>
                <a:gd name="T27" fmla="*/ 128 h 142"/>
                <a:gd name="T28" fmla="*/ 211 w 246"/>
                <a:gd name="T29" fmla="*/ 133 h 142"/>
                <a:gd name="T30" fmla="*/ 246 w 246"/>
                <a:gd name="T31" fmla="*/ 142 h 142"/>
                <a:gd name="T32" fmla="*/ 228 w 246"/>
                <a:gd name="T33" fmla="*/ 140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9"/>
                    <a:pt x="57" y="59"/>
                    <a:pt x="57" y="59"/>
                  </a:cubicBezTo>
                  <a:cubicBezTo>
                    <a:pt x="60" y="60"/>
                    <a:pt x="62" y="62"/>
                    <a:pt x="65" y="64"/>
                  </a:cubicBezTo>
                  <a:cubicBezTo>
                    <a:pt x="69" y="68"/>
                    <a:pt x="74" y="71"/>
                    <a:pt x="79" y="75"/>
                  </a:cubicBezTo>
                  <a:cubicBezTo>
                    <a:pt x="84" y="78"/>
                    <a:pt x="89" y="81"/>
                    <a:pt x="94" y="84"/>
                  </a:cubicBezTo>
                  <a:cubicBezTo>
                    <a:pt x="110" y="94"/>
                    <a:pt x="110" y="94"/>
                    <a:pt x="110" y="94"/>
                  </a:cubicBezTo>
                  <a:cubicBezTo>
                    <a:pt x="115" y="97"/>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5" y="126"/>
                    <a:pt x="185" y="126"/>
                    <a:pt x="185" y="126"/>
                  </a:cubicBezTo>
                  <a:cubicBezTo>
                    <a:pt x="193" y="128"/>
                    <a:pt x="193" y="128"/>
                    <a:pt x="193" y="128"/>
                  </a:cubicBezTo>
                  <a:cubicBezTo>
                    <a:pt x="211" y="133"/>
                    <a:pt x="211" y="133"/>
                    <a:pt x="211" y="133"/>
                  </a:cubicBezTo>
                  <a:cubicBezTo>
                    <a:pt x="222" y="137"/>
                    <a:pt x="234" y="139"/>
                    <a:pt x="246" y="142"/>
                  </a:cubicBezTo>
                  <a:cubicBezTo>
                    <a:pt x="240" y="141"/>
                    <a:pt x="234" y="140"/>
                    <a:pt x="228" y="140"/>
                  </a:cubicBezTo>
                  <a:cubicBezTo>
                    <a:pt x="219" y="138"/>
                    <a:pt x="219" y="138"/>
                    <a:pt x="219" y="138"/>
                  </a:cubicBezTo>
                  <a:cubicBezTo>
                    <a:pt x="216" y="138"/>
                    <a:pt x="213" y="138"/>
                    <a:pt x="210" y="137"/>
                  </a:cubicBezTo>
                  <a:cubicBezTo>
                    <a:pt x="192" y="133"/>
                    <a:pt x="192" y="133"/>
                    <a:pt x="192" y="133"/>
                  </a:cubicBezTo>
                  <a:cubicBezTo>
                    <a:pt x="189" y="132"/>
                    <a:pt x="186" y="132"/>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6A9765DB-AA99-4F4B-831A-DB6C2B8DAA0C}"/>
                </a:ext>
              </a:extLst>
            </p:cNvPr>
            <p:cNvSpPr>
              <a:spLocks/>
            </p:cNvSpPr>
            <p:nvPr/>
          </p:nvSpPr>
          <p:spPr bwMode="auto">
            <a:xfrm>
              <a:off x="3046068" y="8140296"/>
              <a:ext cx="749147" cy="322342"/>
            </a:xfrm>
            <a:custGeom>
              <a:avLst/>
              <a:gdLst>
                <a:gd name="T0" fmla="*/ 0 w 265"/>
                <a:gd name="T1" fmla="*/ 0 h 114"/>
                <a:gd name="T2" fmla="*/ 58 w 265"/>
                <a:gd name="T3" fmla="*/ 45 h 114"/>
                <a:gd name="T4" fmla="*/ 123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8 w 265"/>
                <a:gd name="T17" fmla="*/ 113 h 114"/>
                <a:gd name="T18" fmla="*/ 209 w 265"/>
                <a:gd name="T19" fmla="*/ 111 h 114"/>
                <a:gd name="T20" fmla="*/ 200 w 265"/>
                <a:gd name="T21" fmla="*/ 110 h 114"/>
                <a:gd name="T22" fmla="*/ 191 w 265"/>
                <a:gd name="T23" fmla="*/ 108 h 114"/>
                <a:gd name="T24" fmla="*/ 173 w 265"/>
                <a:gd name="T25" fmla="*/ 104 h 114"/>
                <a:gd name="T26" fmla="*/ 155 w 265"/>
                <a:gd name="T27" fmla="*/ 99 h 114"/>
                <a:gd name="T28" fmla="*/ 150 w 265"/>
                <a:gd name="T29" fmla="*/ 98 h 114"/>
                <a:gd name="T30" fmla="*/ 146 w 265"/>
                <a:gd name="T31" fmla="*/ 96 h 114"/>
                <a:gd name="T32" fmla="*/ 137 w 265"/>
                <a:gd name="T33" fmla="*/ 93 h 114"/>
                <a:gd name="T34" fmla="*/ 120 w 265"/>
                <a:gd name="T35" fmla="*/ 86 h 114"/>
                <a:gd name="T36" fmla="*/ 55 w 265"/>
                <a:gd name="T37" fmla="*/ 50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3" y="79"/>
                  </a:cubicBezTo>
                  <a:cubicBezTo>
                    <a:pt x="145" y="89"/>
                    <a:pt x="168" y="97"/>
                    <a:pt x="192" y="102"/>
                  </a:cubicBezTo>
                  <a:cubicBezTo>
                    <a:pt x="204" y="106"/>
                    <a:pt x="216" y="107"/>
                    <a:pt x="228" y="109"/>
                  </a:cubicBezTo>
                  <a:cubicBezTo>
                    <a:pt x="234" y="111"/>
                    <a:pt x="240" y="111"/>
                    <a:pt x="246" y="112"/>
                  </a:cubicBezTo>
                  <a:cubicBezTo>
                    <a:pt x="252" y="113"/>
                    <a:pt x="258" y="113"/>
                    <a:pt x="265" y="114"/>
                  </a:cubicBezTo>
                  <a:cubicBezTo>
                    <a:pt x="258" y="114"/>
                    <a:pt x="252" y="114"/>
                    <a:pt x="246" y="114"/>
                  </a:cubicBezTo>
                  <a:cubicBezTo>
                    <a:pt x="240" y="114"/>
                    <a:pt x="234" y="114"/>
                    <a:pt x="228" y="113"/>
                  </a:cubicBezTo>
                  <a:cubicBezTo>
                    <a:pt x="209" y="111"/>
                    <a:pt x="209" y="111"/>
                    <a:pt x="209" y="111"/>
                  </a:cubicBezTo>
                  <a:cubicBezTo>
                    <a:pt x="206" y="111"/>
                    <a:pt x="203" y="110"/>
                    <a:pt x="200" y="110"/>
                  </a:cubicBezTo>
                  <a:cubicBezTo>
                    <a:pt x="191" y="108"/>
                    <a:pt x="191" y="108"/>
                    <a:pt x="191" y="108"/>
                  </a:cubicBezTo>
                  <a:cubicBezTo>
                    <a:pt x="185" y="106"/>
                    <a:pt x="179" y="106"/>
                    <a:pt x="173" y="104"/>
                  </a:cubicBezTo>
                  <a:cubicBezTo>
                    <a:pt x="155" y="99"/>
                    <a:pt x="155" y="99"/>
                    <a:pt x="155" y="99"/>
                  </a:cubicBezTo>
                  <a:cubicBezTo>
                    <a:pt x="150" y="98"/>
                    <a:pt x="150" y="98"/>
                    <a:pt x="150" y="98"/>
                  </a:cubicBezTo>
                  <a:cubicBezTo>
                    <a:pt x="146" y="96"/>
                    <a:pt x="146" y="96"/>
                    <a:pt x="146" y="96"/>
                  </a:cubicBezTo>
                  <a:cubicBezTo>
                    <a:pt x="137" y="93"/>
                    <a:pt x="137" y="93"/>
                    <a:pt x="137" y="93"/>
                  </a:cubicBezTo>
                  <a:cubicBezTo>
                    <a:pt x="131" y="91"/>
                    <a:pt x="125" y="89"/>
                    <a:pt x="120" y="86"/>
                  </a:cubicBezTo>
                  <a:cubicBezTo>
                    <a:pt x="97" y="76"/>
                    <a:pt x="75" y="64"/>
                    <a:pt x="55" y="50"/>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EEC2700-DAFE-4C55-B61D-45DC632DE9F7}"/>
                </a:ext>
              </a:extLst>
            </p:cNvPr>
            <p:cNvSpPr>
              <a:spLocks/>
            </p:cNvSpPr>
            <p:nvPr/>
          </p:nvSpPr>
          <p:spPr bwMode="auto">
            <a:xfrm>
              <a:off x="3060991" y="7259827"/>
              <a:ext cx="1396814" cy="2417562"/>
            </a:xfrm>
            <a:custGeom>
              <a:avLst/>
              <a:gdLst>
                <a:gd name="T0" fmla="*/ 396 w 495"/>
                <a:gd name="T1" fmla="*/ 365 h 856"/>
                <a:gd name="T2" fmla="*/ 413 w 495"/>
                <a:gd name="T3" fmla="*/ 821 h 856"/>
                <a:gd name="T4" fmla="*/ 99 w 495"/>
                <a:gd name="T5" fmla="*/ 490 h 856"/>
                <a:gd name="T6" fmla="*/ 82 w 495"/>
                <a:gd name="T7" fmla="*/ 34 h 856"/>
                <a:gd name="T8" fmla="*/ 396 w 495"/>
                <a:gd name="T9" fmla="*/ 365 h 856"/>
              </a:gdLst>
              <a:ahLst/>
              <a:cxnLst>
                <a:cxn ang="0">
                  <a:pos x="T0" y="T1"/>
                </a:cxn>
                <a:cxn ang="0">
                  <a:pos x="T2" y="T3"/>
                </a:cxn>
                <a:cxn ang="0">
                  <a:pos x="T4" y="T5"/>
                </a:cxn>
                <a:cxn ang="0">
                  <a:pos x="T6" y="T7"/>
                </a:cxn>
                <a:cxn ang="0">
                  <a:pos x="T8" y="T9"/>
                </a:cxn>
              </a:cxnLst>
              <a:rect l="0" t="0" r="r" b="b"/>
              <a:pathLst>
                <a:path w="495" h="856">
                  <a:moveTo>
                    <a:pt x="396" y="365"/>
                  </a:moveTo>
                  <a:cubicBezTo>
                    <a:pt x="487" y="582"/>
                    <a:pt x="495" y="786"/>
                    <a:pt x="413" y="821"/>
                  </a:cubicBezTo>
                  <a:cubicBezTo>
                    <a:pt x="331" y="856"/>
                    <a:pt x="190" y="708"/>
                    <a:pt x="99" y="490"/>
                  </a:cubicBezTo>
                  <a:cubicBezTo>
                    <a:pt x="7"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8BCD24F-2200-413C-92CC-B412F6508839}"/>
                </a:ext>
              </a:extLst>
            </p:cNvPr>
            <p:cNvSpPr>
              <a:spLocks/>
            </p:cNvSpPr>
            <p:nvPr/>
          </p:nvSpPr>
          <p:spPr bwMode="auto">
            <a:xfrm>
              <a:off x="3657920" y="6516649"/>
              <a:ext cx="1581862" cy="3175662"/>
            </a:xfrm>
            <a:custGeom>
              <a:avLst/>
              <a:gdLst>
                <a:gd name="T0" fmla="*/ 482 w 560"/>
                <a:gd name="T1" fmla="*/ 617 h 1126"/>
                <a:gd name="T2" fmla="*/ 138 w 560"/>
                <a:gd name="T3" fmla="*/ 1096 h 1126"/>
                <a:gd name="T4" fmla="*/ 78 w 560"/>
                <a:gd name="T5" fmla="*/ 509 h 1126"/>
                <a:gd name="T6" fmla="*/ 422 w 560"/>
                <a:gd name="T7" fmla="*/ 29 h 1126"/>
                <a:gd name="T8" fmla="*/ 482 w 560"/>
                <a:gd name="T9" fmla="*/ 617 h 1126"/>
              </a:gdLst>
              <a:ahLst/>
              <a:cxnLst>
                <a:cxn ang="0">
                  <a:pos x="T0" y="T1"/>
                </a:cxn>
                <a:cxn ang="0">
                  <a:pos x="T2" y="T3"/>
                </a:cxn>
                <a:cxn ang="0">
                  <a:pos x="T4" y="T5"/>
                </a:cxn>
                <a:cxn ang="0">
                  <a:pos x="T6" y="T7"/>
                </a:cxn>
                <a:cxn ang="0">
                  <a:pos x="T8" y="T9"/>
                </a:cxn>
              </a:cxnLst>
              <a:rect l="0" t="0" r="r" b="b"/>
              <a:pathLst>
                <a:path w="560" h="1126">
                  <a:moveTo>
                    <a:pt x="482" y="617"/>
                  </a:moveTo>
                  <a:cubicBezTo>
                    <a:pt x="403" y="911"/>
                    <a:pt x="249" y="1126"/>
                    <a:pt x="138" y="1096"/>
                  </a:cubicBezTo>
                  <a:cubicBezTo>
                    <a:pt x="26" y="1067"/>
                    <a:pt x="0" y="804"/>
                    <a:pt x="78" y="509"/>
                  </a:cubicBezTo>
                  <a:cubicBezTo>
                    <a:pt x="156" y="215"/>
                    <a:pt x="310" y="0"/>
                    <a:pt x="422" y="29"/>
                  </a:cubicBezTo>
                  <a:cubicBezTo>
                    <a:pt x="533" y="59"/>
                    <a:pt x="560"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08E00ED-3549-468B-B2ED-30FC5CB28B68}"/>
                </a:ext>
              </a:extLst>
            </p:cNvPr>
            <p:cNvSpPr>
              <a:spLocks/>
            </p:cNvSpPr>
            <p:nvPr/>
          </p:nvSpPr>
          <p:spPr bwMode="auto">
            <a:xfrm>
              <a:off x="3365424" y="6752437"/>
              <a:ext cx="1429646" cy="2635442"/>
            </a:xfrm>
            <a:custGeom>
              <a:avLst/>
              <a:gdLst>
                <a:gd name="T0" fmla="*/ 0 w 506"/>
                <a:gd name="T1" fmla="*/ 297 h 934"/>
                <a:gd name="T2" fmla="*/ 72 w 506"/>
                <a:gd name="T3" fmla="*/ 453 h 934"/>
                <a:gd name="T4" fmla="*/ 143 w 506"/>
                <a:gd name="T5" fmla="*/ 609 h 934"/>
                <a:gd name="T6" fmla="*/ 214 w 506"/>
                <a:gd name="T7" fmla="*/ 765 h 934"/>
                <a:gd name="T8" fmla="*/ 285 w 506"/>
                <a:gd name="T9" fmla="*/ 922 h 934"/>
                <a:gd name="T10" fmla="*/ 278 w 506"/>
                <a:gd name="T11" fmla="*/ 923 h 934"/>
                <a:gd name="T12" fmla="*/ 306 w 506"/>
                <a:gd name="T13" fmla="*/ 807 h 934"/>
                <a:gd name="T14" fmla="*/ 334 w 506"/>
                <a:gd name="T15" fmla="*/ 692 h 934"/>
                <a:gd name="T16" fmla="*/ 391 w 506"/>
                <a:gd name="T17" fmla="*/ 461 h 934"/>
                <a:gd name="T18" fmla="*/ 448 w 506"/>
                <a:gd name="T19" fmla="*/ 230 h 934"/>
                <a:gd name="T20" fmla="*/ 506 w 506"/>
                <a:gd name="T21" fmla="*/ 0 h 934"/>
                <a:gd name="T22" fmla="*/ 451 w 506"/>
                <a:gd name="T23" fmla="*/ 231 h 934"/>
                <a:gd name="T24" fmla="*/ 397 w 506"/>
                <a:gd name="T25" fmla="*/ 462 h 934"/>
                <a:gd name="T26" fmla="*/ 341 w 506"/>
                <a:gd name="T27" fmla="*/ 693 h 934"/>
                <a:gd name="T28" fmla="*/ 313 w 506"/>
                <a:gd name="T29" fmla="*/ 809 h 934"/>
                <a:gd name="T30" fmla="*/ 285 w 506"/>
                <a:gd name="T31" fmla="*/ 924 h 934"/>
                <a:gd name="T32" fmla="*/ 283 w 506"/>
                <a:gd name="T33" fmla="*/ 934 h 934"/>
                <a:gd name="T34" fmla="*/ 279 w 506"/>
                <a:gd name="T35" fmla="*/ 925 h 934"/>
                <a:gd name="T36" fmla="*/ 208 w 506"/>
                <a:gd name="T37" fmla="*/ 768 h 934"/>
                <a:gd name="T38" fmla="*/ 138 w 506"/>
                <a:gd name="T39" fmla="*/ 611 h 934"/>
                <a:gd name="T40" fmla="*/ 69 w 506"/>
                <a:gd name="T41" fmla="*/ 454 h 934"/>
                <a:gd name="T42" fmla="*/ 0 w 506"/>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4">
                  <a:moveTo>
                    <a:pt x="0" y="297"/>
                  </a:moveTo>
                  <a:cubicBezTo>
                    <a:pt x="72" y="453"/>
                    <a:pt x="72" y="453"/>
                    <a:pt x="72" y="453"/>
                  </a:cubicBezTo>
                  <a:cubicBezTo>
                    <a:pt x="96" y="505"/>
                    <a:pt x="119" y="557"/>
                    <a:pt x="143" y="609"/>
                  </a:cubicBezTo>
                  <a:cubicBezTo>
                    <a:pt x="214" y="765"/>
                    <a:pt x="214" y="765"/>
                    <a:pt x="214" y="765"/>
                  </a:cubicBezTo>
                  <a:cubicBezTo>
                    <a:pt x="285" y="922"/>
                    <a:pt x="285" y="922"/>
                    <a:pt x="285" y="922"/>
                  </a:cubicBezTo>
                  <a:cubicBezTo>
                    <a:pt x="278" y="923"/>
                    <a:pt x="278" y="923"/>
                    <a:pt x="278" y="923"/>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6" y="0"/>
                    <a:pt x="506" y="0"/>
                    <a:pt x="506" y="0"/>
                  </a:cubicBezTo>
                  <a:cubicBezTo>
                    <a:pt x="451" y="231"/>
                    <a:pt x="451" y="231"/>
                    <a:pt x="451" y="231"/>
                  </a:cubicBezTo>
                  <a:cubicBezTo>
                    <a:pt x="397" y="462"/>
                    <a:pt x="397" y="462"/>
                    <a:pt x="397"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BBDB775A-BEAE-442A-A52D-CD2471A74A52}"/>
                </a:ext>
              </a:extLst>
            </p:cNvPr>
            <p:cNvSpPr>
              <a:spLocks/>
            </p:cNvSpPr>
            <p:nvPr/>
          </p:nvSpPr>
          <p:spPr bwMode="auto">
            <a:xfrm>
              <a:off x="4054878" y="8158204"/>
              <a:ext cx="247726" cy="611853"/>
            </a:xfrm>
            <a:custGeom>
              <a:avLst/>
              <a:gdLst>
                <a:gd name="T0" fmla="*/ 0 w 88"/>
                <a:gd name="T1" fmla="*/ 0 h 217"/>
                <a:gd name="T2" fmla="*/ 19 w 88"/>
                <a:gd name="T3" fmla="*/ 57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7" y="19"/>
                    <a:pt x="13" y="38"/>
                    <a:pt x="19" y="57"/>
                  </a:cubicBezTo>
                  <a:cubicBezTo>
                    <a:pt x="25" y="75"/>
                    <a:pt x="31" y="94"/>
                    <a:pt x="37" y="112"/>
                  </a:cubicBezTo>
                  <a:cubicBezTo>
                    <a:pt x="44"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DCDC3E1B-3061-4969-BFE5-8506F6ACE708}"/>
                </a:ext>
              </a:extLst>
            </p:cNvPr>
            <p:cNvSpPr>
              <a:spLocks/>
            </p:cNvSpPr>
            <p:nvPr/>
          </p:nvSpPr>
          <p:spPr bwMode="auto">
            <a:xfrm>
              <a:off x="4153371" y="7883616"/>
              <a:ext cx="217880" cy="605884"/>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2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9"/>
                    <a:pt x="12" y="37"/>
                    <a:pt x="17" y="55"/>
                  </a:cubicBezTo>
                  <a:cubicBezTo>
                    <a:pt x="23" y="73"/>
                    <a:pt x="28" y="91"/>
                    <a:pt x="34" y="109"/>
                  </a:cubicBezTo>
                  <a:cubicBezTo>
                    <a:pt x="40" y="127"/>
                    <a:pt x="46" y="145"/>
                    <a:pt x="53" y="163"/>
                  </a:cubicBezTo>
                  <a:cubicBezTo>
                    <a:pt x="60" y="181"/>
                    <a:pt x="67" y="198"/>
                    <a:pt x="77" y="214"/>
                  </a:cubicBezTo>
                  <a:cubicBezTo>
                    <a:pt x="65" y="200"/>
                    <a:pt x="55" y="183"/>
                    <a:pt x="48" y="165"/>
                  </a:cubicBezTo>
                  <a:cubicBezTo>
                    <a:pt x="40" y="148"/>
                    <a:pt x="33" y="130"/>
                    <a:pt x="27" y="112"/>
                  </a:cubicBezTo>
                  <a:cubicBezTo>
                    <a:pt x="22" y="93"/>
                    <a:pt x="17" y="75"/>
                    <a:pt x="12" y="56"/>
                  </a:cubicBezTo>
                  <a:cubicBezTo>
                    <a:pt x="8" y="38"/>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3D863501-E0CD-465A-81E9-0D87070480A8}"/>
                </a:ext>
              </a:extLst>
            </p:cNvPr>
            <p:cNvSpPr>
              <a:spLocks/>
            </p:cNvSpPr>
            <p:nvPr/>
          </p:nvSpPr>
          <p:spPr bwMode="auto">
            <a:xfrm>
              <a:off x="4257834" y="7292657"/>
              <a:ext cx="247726" cy="641699"/>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2 w 88"/>
                <a:gd name="T11" fmla="*/ 202 h 228"/>
                <a:gd name="T12" fmla="*/ 88 w 88"/>
                <a:gd name="T13" fmla="*/ 228 h 228"/>
                <a:gd name="T14" fmla="*/ 53 w 88"/>
                <a:gd name="T15" fmla="*/ 177 h 228"/>
                <a:gd name="T16" fmla="*/ 31 w 88"/>
                <a:gd name="T17" fmla="*/ 120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20"/>
                    <a:pt x="13" y="39"/>
                    <a:pt x="19" y="59"/>
                  </a:cubicBezTo>
                  <a:cubicBezTo>
                    <a:pt x="25" y="78"/>
                    <a:pt x="31" y="98"/>
                    <a:pt x="37" y="117"/>
                  </a:cubicBezTo>
                  <a:cubicBezTo>
                    <a:pt x="44" y="137"/>
                    <a:pt x="51" y="156"/>
                    <a:pt x="58" y="175"/>
                  </a:cubicBezTo>
                  <a:cubicBezTo>
                    <a:pt x="60" y="179"/>
                    <a:pt x="63" y="184"/>
                    <a:pt x="65" y="189"/>
                  </a:cubicBezTo>
                  <a:cubicBezTo>
                    <a:pt x="67" y="193"/>
                    <a:pt x="69" y="198"/>
                    <a:pt x="72" y="202"/>
                  </a:cubicBezTo>
                  <a:cubicBezTo>
                    <a:pt x="76" y="211"/>
                    <a:pt x="82" y="220"/>
                    <a:pt x="88" y="228"/>
                  </a:cubicBezTo>
                  <a:cubicBezTo>
                    <a:pt x="73" y="214"/>
                    <a:pt x="62" y="196"/>
                    <a:pt x="53" y="177"/>
                  </a:cubicBezTo>
                  <a:cubicBezTo>
                    <a:pt x="44" y="158"/>
                    <a:pt x="37" y="139"/>
                    <a:pt x="31" y="120"/>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1B0DF2A6-05C7-4535-9AF0-4F46BD84567A}"/>
                </a:ext>
              </a:extLst>
            </p:cNvPr>
            <p:cNvSpPr>
              <a:spLocks/>
            </p:cNvSpPr>
            <p:nvPr/>
          </p:nvSpPr>
          <p:spPr bwMode="auto">
            <a:xfrm>
              <a:off x="4580176" y="7209087"/>
              <a:ext cx="444713" cy="426805"/>
            </a:xfrm>
            <a:custGeom>
              <a:avLst/>
              <a:gdLst>
                <a:gd name="T0" fmla="*/ 0 w 158"/>
                <a:gd name="T1" fmla="*/ 152 h 152"/>
                <a:gd name="T2" fmla="*/ 42 w 158"/>
                <a:gd name="T3" fmla="*/ 118 h 152"/>
                <a:gd name="T4" fmla="*/ 81 w 158"/>
                <a:gd name="T5" fmla="*/ 79 h 152"/>
                <a:gd name="T6" fmla="*/ 120 w 158"/>
                <a:gd name="T7" fmla="*/ 40 h 152"/>
                <a:gd name="T8" fmla="*/ 158 w 158"/>
                <a:gd name="T9" fmla="*/ 0 h 152"/>
                <a:gd name="T10" fmla="*/ 124 w 158"/>
                <a:gd name="T11" fmla="*/ 43 h 152"/>
                <a:gd name="T12" fmla="*/ 86 w 158"/>
                <a:gd name="T13" fmla="*/ 84 h 152"/>
                <a:gd name="T14" fmla="*/ 46 w 158"/>
                <a:gd name="T15" fmla="*/ 122 h 152"/>
                <a:gd name="T16" fmla="*/ 0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0" y="152"/>
                  </a:moveTo>
                  <a:cubicBezTo>
                    <a:pt x="15" y="142"/>
                    <a:pt x="29" y="130"/>
                    <a:pt x="42" y="118"/>
                  </a:cubicBezTo>
                  <a:cubicBezTo>
                    <a:pt x="55" y="105"/>
                    <a:pt x="68" y="92"/>
                    <a:pt x="81" y="79"/>
                  </a:cubicBezTo>
                  <a:cubicBezTo>
                    <a:pt x="94" y="66"/>
                    <a:pt x="107" y="53"/>
                    <a:pt x="120" y="40"/>
                  </a:cubicBezTo>
                  <a:cubicBezTo>
                    <a:pt x="132" y="26"/>
                    <a:pt x="145" y="13"/>
                    <a:pt x="158" y="0"/>
                  </a:cubicBezTo>
                  <a:cubicBezTo>
                    <a:pt x="147" y="15"/>
                    <a:pt x="136" y="29"/>
                    <a:pt x="124" y="43"/>
                  </a:cubicBezTo>
                  <a:cubicBezTo>
                    <a:pt x="112" y="57"/>
                    <a:pt x="99" y="71"/>
                    <a:pt x="86" y="84"/>
                  </a:cubicBezTo>
                  <a:cubicBezTo>
                    <a:pt x="73" y="97"/>
                    <a:pt x="60" y="110"/>
                    <a:pt x="46" y="122"/>
                  </a:cubicBezTo>
                  <a:cubicBezTo>
                    <a:pt x="31" y="133"/>
                    <a:pt x="16"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6D3605FD-6EC9-4067-B316-EBF090F6CDD2}"/>
                </a:ext>
              </a:extLst>
            </p:cNvPr>
            <p:cNvSpPr>
              <a:spLocks/>
            </p:cNvSpPr>
            <p:nvPr/>
          </p:nvSpPr>
          <p:spPr bwMode="auto">
            <a:xfrm>
              <a:off x="4430943" y="7910479"/>
              <a:ext cx="540222" cy="334280"/>
            </a:xfrm>
            <a:custGeom>
              <a:avLst/>
              <a:gdLst>
                <a:gd name="T0" fmla="*/ 0 w 192"/>
                <a:gd name="T1" fmla="*/ 119 h 119"/>
                <a:gd name="T2" fmla="*/ 50 w 192"/>
                <a:gd name="T3" fmla="*/ 93 h 119"/>
                <a:gd name="T4" fmla="*/ 98 w 192"/>
                <a:gd name="T5" fmla="*/ 63 h 119"/>
                <a:gd name="T6" fmla="*/ 145 w 192"/>
                <a:gd name="T7" fmla="*/ 31 h 119"/>
                <a:gd name="T8" fmla="*/ 192 w 192"/>
                <a:gd name="T9" fmla="*/ 0 h 119"/>
                <a:gd name="T10" fmla="*/ 148 w 192"/>
                <a:gd name="T11" fmla="*/ 36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4"/>
                    <a:pt x="82" y="73"/>
                    <a:pt x="98" y="63"/>
                  </a:cubicBezTo>
                  <a:cubicBezTo>
                    <a:pt x="145" y="31"/>
                    <a:pt x="145" y="31"/>
                    <a:pt x="145" y="31"/>
                  </a:cubicBezTo>
                  <a:cubicBezTo>
                    <a:pt x="160" y="20"/>
                    <a:pt x="176" y="10"/>
                    <a:pt x="192" y="0"/>
                  </a:cubicBezTo>
                  <a:cubicBezTo>
                    <a:pt x="178" y="12"/>
                    <a:pt x="163" y="24"/>
                    <a:pt x="148" y="36"/>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88E53C8A-9715-4563-87F6-7D5AD8B09420}"/>
                </a:ext>
              </a:extLst>
            </p:cNvPr>
            <p:cNvSpPr>
              <a:spLocks/>
            </p:cNvSpPr>
            <p:nvPr/>
          </p:nvSpPr>
          <p:spPr bwMode="auto">
            <a:xfrm>
              <a:off x="4338419" y="8298483"/>
              <a:ext cx="489482" cy="322342"/>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7 h 114"/>
                <a:gd name="T18" fmla="*/ 49 w 173"/>
                <a:gd name="T19" fmla="*/ 96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6"/>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6"/>
                    <a:pt x="106" y="56"/>
                    <a:pt x="92" y="67"/>
                  </a:cubicBezTo>
                  <a:cubicBezTo>
                    <a:pt x="78" y="77"/>
                    <a:pt x="64" y="87"/>
                    <a:pt x="49" y="96"/>
                  </a:cubicBezTo>
                  <a:cubicBezTo>
                    <a:pt x="45" y="98"/>
                    <a:pt x="41" y="100"/>
                    <a:pt x="37" y="102"/>
                  </a:cubicBezTo>
                  <a:cubicBezTo>
                    <a:pt x="33" y="104"/>
                    <a:pt x="29" y="106"/>
                    <a:pt x="25" y="107"/>
                  </a:cubicBezTo>
                  <a:cubicBezTo>
                    <a:pt x="17" y="111"/>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901ABB61-763B-42EF-851F-AE78A47452A5}"/>
                </a:ext>
              </a:extLst>
            </p:cNvPr>
            <p:cNvSpPr>
              <a:spLocks/>
            </p:cNvSpPr>
            <p:nvPr/>
          </p:nvSpPr>
          <p:spPr bwMode="auto">
            <a:xfrm>
              <a:off x="4272756" y="8579039"/>
              <a:ext cx="516344" cy="328311"/>
            </a:xfrm>
            <a:custGeom>
              <a:avLst/>
              <a:gdLst>
                <a:gd name="T0" fmla="*/ 0 w 183"/>
                <a:gd name="T1" fmla="*/ 116 h 116"/>
                <a:gd name="T2" fmla="*/ 49 w 183"/>
                <a:gd name="T3" fmla="*/ 94 h 116"/>
                <a:gd name="T4" fmla="*/ 95 w 183"/>
                <a:gd name="T5" fmla="*/ 64 h 116"/>
                <a:gd name="T6" fmla="*/ 139 w 183"/>
                <a:gd name="T7" fmla="*/ 33 h 116"/>
                <a:gd name="T8" fmla="*/ 183 w 183"/>
                <a:gd name="T9" fmla="*/ 0 h 116"/>
                <a:gd name="T10" fmla="*/ 142 w 183"/>
                <a:gd name="T11" fmla="*/ 37 h 116"/>
                <a:gd name="T12" fmla="*/ 99 w 183"/>
                <a:gd name="T13" fmla="*/ 70 h 116"/>
                <a:gd name="T14" fmla="*/ 52 w 183"/>
                <a:gd name="T15" fmla="*/ 98 h 116"/>
                <a:gd name="T16" fmla="*/ 0 w 183"/>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6">
                  <a:moveTo>
                    <a:pt x="0" y="116"/>
                  </a:moveTo>
                  <a:cubicBezTo>
                    <a:pt x="17" y="110"/>
                    <a:pt x="33" y="102"/>
                    <a:pt x="49" y="94"/>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B422B63A-24BF-4DA2-8515-FF285D558248}"/>
                </a:ext>
              </a:extLst>
            </p:cNvPr>
            <p:cNvSpPr>
              <a:spLocks/>
            </p:cNvSpPr>
            <p:nvPr/>
          </p:nvSpPr>
          <p:spPr bwMode="auto">
            <a:xfrm>
              <a:off x="3326625" y="7925401"/>
              <a:ext cx="262649" cy="161171"/>
            </a:xfrm>
            <a:custGeom>
              <a:avLst/>
              <a:gdLst>
                <a:gd name="T0" fmla="*/ 0 w 93"/>
                <a:gd name="T1" fmla="*/ 0 h 58"/>
                <a:gd name="T2" fmla="*/ 20 w 93"/>
                <a:gd name="T3" fmla="*/ 19 h 58"/>
                <a:gd name="T4" fmla="*/ 43 w 93"/>
                <a:gd name="T5" fmla="*/ 35 h 58"/>
                <a:gd name="T6" fmla="*/ 67 w 93"/>
                <a:gd name="T7" fmla="*/ 47 h 58"/>
                <a:gd name="T8" fmla="*/ 93 w 93"/>
                <a:gd name="T9" fmla="*/ 58 h 58"/>
                <a:gd name="T10" fmla="*/ 65 w 93"/>
                <a:gd name="T11" fmla="*/ 52 h 58"/>
                <a:gd name="T12" fmla="*/ 39 w 93"/>
                <a:gd name="T13" fmla="*/ 41 h 58"/>
                <a:gd name="T14" fmla="*/ 16 w 93"/>
                <a:gd name="T15" fmla="*/ 23 h 58"/>
                <a:gd name="T16" fmla="*/ 0 w 93"/>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8">
                  <a:moveTo>
                    <a:pt x="0" y="0"/>
                  </a:moveTo>
                  <a:cubicBezTo>
                    <a:pt x="7" y="7"/>
                    <a:pt x="13" y="13"/>
                    <a:pt x="20" y="19"/>
                  </a:cubicBezTo>
                  <a:cubicBezTo>
                    <a:pt x="27" y="25"/>
                    <a:pt x="35" y="30"/>
                    <a:pt x="43" y="35"/>
                  </a:cubicBezTo>
                  <a:cubicBezTo>
                    <a:pt x="50" y="39"/>
                    <a:pt x="59" y="43"/>
                    <a:pt x="67" y="47"/>
                  </a:cubicBezTo>
                  <a:cubicBezTo>
                    <a:pt x="75" y="51"/>
                    <a:pt x="84" y="54"/>
                    <a:pt x="93" y="58"/>
                  </a:cubicBezTo>
                  <a:cubicBezTo>
                    <a:pt x="83" y="57"/>
                    <a:pt x="74" y="55"/>
                    <a:pt x="65" y="52"/>
                  </a:cubicBezTo>
                  <a:cubicBezTo>
                    <a:pt x="56" y="49"/>
                    <a:pt x="47" y="46"/>
                    <a:pt x="39" y="41"/>
                  </a:cubicBezTo>
                  <a:cubicBezTo>
                    <a:pt x="31" y="36"/>
                    <a:pt x="23" y="30"/>
                    <a:pt x="16" y="23"/>
                  </a:cubicBezTo>
                  <a:cubicBezTo>
                    <a:pt x="10" y="17"/>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19959401-AF7A-4517-B89D-60F6B86FA0CD}"/>
                </a:ext>
              </a:extLst>
            </p:cNvPr>
            <p:cNvSpPr>
              <a:spLocks/>
            </p:cNvSpPr>
            <p:nvPr/>
          </p:nvSpPr>
          <p:spPr bwMode="auto">
            <a:xfrm>
              <a:off x="3628073" y="7758261"/>
              <a:ext cx="101478" cy="417850"/>
            </a:xfrm>
            <a:custGeom>
              <a:avLst/>
              <a:gdLst>
                <a:gd name="T0" fmla="*/ 0 w 36"/>
                <a:gd name="T1" fmla="*/ 148 h 148"/>
                <a:gd name="T2" fmla="*/ 12 w 36"/>
                <a:gd name="T3" fmla="*/ 112 h 148"/>
                <a:gd name="T4" fmla="*/ 22 w 36"/>
                <a:gd name="T5" fmla="*/ 75 h 148"/>
                <a:gd name="T6" fmla="*/ 29 w 36"/>
                <a:gd name="T7" fmla="*/ 38 h 148"/>
                <a:gd name="T8" fmla="*/ 34 w 36"/>
                <a:gd name="T9" fmla="*/ 0 h 148"/>
                <a:gd name="T10" fmla="*/ 35 w 36"/>
                <a:gd name="T11" fmla="*/ 38 h 148"/>
                <a:gd name="T12" fmla="*/ 29 w 36"/>
                <a:gd name="T13" fmla="*/ 77 h 148"/>
                <a:gd name="T14" fmla="*/ 17 w 36"/>
                <a:gd name="T15" fmla="*/ 114 h 148"/>
                <a:gd name="T16" fmla="*/ 0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0" y="148"/>
                  </a:moveTo>
                  <a:cubicBezTo>
                    <a:pt x="4" y="136"/>
                    <a:pt x="8" y="124"/>
                    <a:pt x="12" y="112"/>
                  </a:cubicBezTo>
                  <a:cubicBezTo>
                    <a:pt x="16" y="100"/>
                    <a:pt x="19" y="87"/>
                    <a:pt x="22" y="75"/>
                  </a:cubicBezTo>
                  <a:cubicBezTo>
                    <a:pt x="25" y="63"/>
                    <a:pt x="27" y="50"/>
                    <a:pt x="29" y="38"/>
                  </a:cubicBezTo>
                  <a:cubicBezTo>
                    <a:pt x="31" y="25"/>
                    <a:pt x="32" y="13"/>
                    <a:pt x="34" y="0"/>
                  </a:cubicBezTo>
                  <a:cubicBezTo>
                    <a:pt x="35" y="13"/>
                    <a:pt x="36" y="26"/>
                    <a:pt x="35" y="38"/>
                  </a:cubicBezTo>
                  <a:cubicBezTo>
                    <a:pt x="34" y="51"/>
                    <a:pt x="32" y="64"/>
                    <a:pt x="29" y="77"/>
                  </a:cubicBezTo>
                  <a:cubicBezTo>
                    <a:pt x="26" y="89"/>
                    <a:pt x="22" y="102"/>
                    <a:pt x="17" y="114"/>
                  </a:cubicBezTo>
                  <a:cubicBezTo>
                    <a:pt x="13"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E8F8094A-A4F5-42F5-ACC0-F324CD322124}"/>
                </a:ext>
              </a:extLst>
            </p:cNvPr>
            <p:cNvSpPr>
              <a:spLocks/>
            </p:cNvSpPr>
            <p:nvPr/>
          </p:nvSpPr>
          <p:spPr bwMode="auto">
            <a:xfrm>
              <a:off x="3314686" y="8352206"/>
              <a:ext cx="465605" cy="161171"/>
            </a:xfrm>
            <a:custGeom>
              <a:avLst/>
              <a:gdLst>
                <a:gd name="T0" fmla="*/ 165 w 165"/>
                <a:gd name="T1" fmla="*/ 57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7"/>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30"/>
                    <a:pt x="80" y="34"/>
                  </a:cubicBezTo>
                  <a:cubicBezTo>
                    <a:pt x="94" y="39"/>
                    <a:pt x="108" y="43"/>
                    <a:pt x="122" y="47"/>
                  </a:cubicBezTo>
                  <a:cubicBezTo>
                    <a:pt x="136" y="51"/>
                    <a:pt x="150" y="54"/>
                    <a:pt x="165"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47FCA7D5-F415-496E-8FCB-90B499DEC74A}"/>
                </a:ext>
              </a:extLst>
            </p:cNvPr>
            <p:cNvSpPr>
              <a:spLocks/>
            </p:cNvSpPr>
            <p:nvPr/>
          </p:nvSpPr>
          <p:spPr bwMode="auto">
            <a:xfrm>
              <a:off x="3851922" y="8122388"/>
              <a:ext cx="86556" cy="546191"/>
            </a:xfrm>
            <a:custGeom>
              <a:avLst/>
              <a:gdLst>
                <a:gd name="T0" fmla="*/ 0 w 31"/>
                <a:gd name="T1" fmla="*/ 194 h 194"/>
                <a:gd name="T2" fmla="*/ 12 w 31"/>
                <a:gd name="T3" fmla="*/ 147 h 194"/>
                <a:gd name="T4" fmla="*/ 20 w 31"/>
                <a:gd name="T5" fmla="*/ 98 h 194"/>
                <a:gd name="T6" fmla="*/ 25 w 31"/>
                <a:gd name="T7" fmla="*/ 49 h 194"/>
                <a:gd name="T8" fmla="*/ 29 w 31"/>
                <a:gd name="T9" fmla="*/ 0 h 194"/>
                <a:gd name="T10" fmla="*/ 31 w 31"/>
                <a:gd name="T11" fmla="*/ 50 h 194"/>
                <a:gd name="T12" fmla="*/ 27 w 31"/>
                <a:gd name="T13" fmla="*/ 99 h 194"/>
                <a:gd name="T14" fmla="*/ 18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9"/>
                    <a:pt x="9" y="163"/>
                    <a:pt x="12" y="147"/>
                  </a:cubicBezTo>
                  <a:cubicBezTo>
                    <a:pt x="16" y="131"/>
                    <a:pt x="18" y="114"/>
                    <a:pt x="20" y="98"/>
                  </a:cubicBezTo>
                  <a:cubicBezTo>
                    <a:pt x="23" y="82"/>
                    <a:pt x="24" y="66"/>
                    <a:pt x="25" y="49"/>
                  </a:cubicBezTo>
                  <a:cubicBezTo>
                    <a:pt x="27" y="33"/>
                    <a:pt x="27" y="16"/>
                    <a:pt x="29" y="0"/>
                  </a:cubicBezTo>
                  <a:cubicBezTo>
                    <a:pt x="30" y="16"/>
                    <a:pt x="31" y="33"/>
                    <a:pt x="31" y="50"/>
                  </a:cubicBezTo>
                  <a:cubicBezTo>
                    <a:pt x="31" y="66"/>
                    <a:pt x="30" y="83"/>
                    <a:pt x="27" y="99"/>
                  </a:cubicBezTo>
                  <a:cubicBezTo>
                    <a:pt x="25" y="116"/>
                    <a:pt x="22" y="132"/>
                    <a:pt x="18"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F2F8B5BF-F3F6-4B44-A74D-8EF7B0BAEDE8}"/>
                </a:ext>
              </a:extLst>
            </p:cNvPr>
            <p:cNvSpPr>
              <a:spLocks/>
            </p:cNvSpPr>
            <p:nvPr/>
          </p:nvSpPr>
          <p:spPr bwMode="auto">
            <a:xfrm>
              <a:off x="3547489" y="8755132"/>
              <a:ext cx="396959" cy="128341"/>
            </a:xfrm>
            <a:custGeom>
              <a:avLst/>
              <a:gdLst>
                <a:gd name="T0" fmla="*/ 141 w 141"/>
                <a:gd name="T1" fmla="*/ 44 h 46"/>
                <a:gd name="T2" fmla="*/ 103 w 141"/>
                <a:gd name="T3" fmla="*/ 44 h 46"/>
                <a:gd name="T4" fmla="*/ 66 w 141"/>
                <a:gd name="T5" fmla="*/ 36 h 46"/>
                <a:gd name="T6" fmla="*/ 31 w 141"/>
                <a:gd name="T7" fmla="*/ 20 h 46"/>
                <a:gd name="T8" fmla="*/ 0 w 141"/>
                <a:gd name="T9" fmla="*/ 0 h 46"/>
                <a:gd name="T10" fmla="*/ 34 w 141"/>
                <a:gd name="T11" fmla="*/ 15 h 46"/>
                <a:gd name="T12" fmla="*/ 68 w 141"/>
                <a:gd name="T13" fmla="*/ 29 h 46"/>
                <a:gd name="T14" fmla="*/ 104 w 141"/>
                <a:gd name="T15" fmla="*/ 39 h 46"/>
                <a:gd name="T16" fmla="*/ 141 w 141"/>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4"/>
                  </a:moveTo>
                  <a:cubicBezTo>
                    <a:pt x="129" y="46"/>
                    <a:pt x="116" y="46"/>
                    <a:pt x="103" y="44"/>
                  </a:cubicBezTo>
                  <a:cubicBezTo>
                    <a:pt x="90" y="43"/>
                    <a:pt x="78" y="40"/>
                    <a:pt x="66" y="36"/>
                  </a:cubicBezTo>
                  <a:cubicBezTo>
                    <a:pt x="54" y="31"/>
                    <a:pt x="43" y="26"/>
                    <a:pt x="31" y="20"/>
                  </a:cubicBezTo>
                  <a:cubicBezTo>
                    <a:pt x="20" y="14"/>
                    <a:pt x="10" y="8"/>
                    <a:pt x="0" y="0"/>
                  </a:cubicBezTo>
                  <a:cubicBezTo>
                    <a:pt x="34" y="15"/>
                    <a:pt x="34" y="15"/>
                    <a:pt x="34" y="15"/>
                  </a:cubicBezTo>
                  <a:cubicBezTo>
                    <a:pt x="45" y="20"/>
                    <a:pt x="57" y="25"/>
                    <a:pt x="68" y="29"/>
                  </a:cubicBezTo>
                  <a:cubicBezTo>
                    <a:pt x="80" y="33"/>
                    <a:pt x="92" y="36"/>
                    <a:pt x="104" y="39"/>
                  </a:cubicBezTo>
                  <a:cubicBezTo>
                    <a:pt x="116" y="41"/>
                    <a:pt x="128" y="43"/>
                    <a:pt x="141"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3DF54EA7-C0C1-488C-9D0A-71FC8E88E784}"/>
                </a:ext>
              </a:extLst>
            </p:cNvPr>
            <p:cNvSpPr>
              <a:spLocks/>
            </p:cNvSpPr>
            <p:nvPr/>
          </p:nvSpPr>
          <p:spPr bwMode="auto">
            <a:xfrm>
              <a:off x="3225147" y="9468463"/>
              <a:ext cx="1477400" cy="832717"/>
            </a:xfrm>
            <a:custGeom>
              <a:avLst/>
              <a:gdLst>
                <a:gd name="T0" fmla="*/ 495 w 495"/>
                <a:gd name="T1" fmla="*/ 0 h 279"/>
                <a:gd name="T2" fmla="*/ 438 w 495"/>
                <a:gd name="T3" fmla="*/ 279 h 279"/>
                <a:gd name="T4" fmla="*/ 77 w 495"/>
                <a:gd name="T5" fmla="*/ 233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3"/>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61BBDCC7-65E1-48B9-BE75-48BDAB76A8D7}"/>
                </a:ext>
              </a:extLst>
            </p:cNvPr>
            <p:cNvSpPr>
              <a:spLocks/>
            </p:cNvSpPr>
            <p:nvPr/>
          </p:nvSpPr>
          <p:spPr bwMode="auto">
            <a:xfrm>
              <a:off x="4448851" y="9468463"/>
              <a:ext cx="253696" cy="832717"/>
            </a:xfrm>
            <a:custGeom>
              <a:avLst/>
              <a:gdLst>
                <a:gd name="T0" fmla="*/ 85 w 85"/>
                <a:gd name="T1" fmla="*/ 0 h 279"/>
                <a:gd name="T2" fmla="*/ 28 w 85"/>
                <a:gd name="T3" fmla="*/ 279 h 279"/>
                <a:gd name="T4" fmla="*/ 0 w 85"/>
                <a:gd name="T5" fmla="*/ 279 h 279"/>
                <a:gd name="T6" fmla="*/ 57 w 85"/>
                <a:gd name="T7" fmla="*/ 0 h 279"/>
                <a:gd name="T8" fmla="*/ 85 w 85"/>
                <a:gd name="T9" fmla="*/ 0 h 279"/>
              </a:gdLst>
              <a:ahLst/>
              <a:cxnLst>
                <a:cxn ang="0">
                  <a:pos x="T0" y="T1"/>
                </a:cxn>
                <a:cxn ang="0">
                  <a:pos x="T2" y="T3"/>
                </a:cxn>
                <a:cxn ang="0">
                  <a:pos x="T4" y="T5"/>
                </a:cxn>
                <a:cxn ang="0">
                  <a:pos x="T6" y="T7"/>
                </a:cxn>
                <a:cxn ang="0">
                  <a:pos x="T8" y="T9"/>
                </a:cxn>
              </a:cxnLst>
              <a:rect l="0" t="0" r="r" b="b"/>
              <a:pathLst>
                <a:path w="85" h="279">
                  <a:moveTo>
                    <a:pt x="85" y="0"/>
                  </a:moveTo>
                  <a:lnTo>
                    <a:pt x="28" y="279"/>
                  </a:lnTo>
                  <a:lnTo>
                    <a:pt x="0" y="279"/>
                  </a:lnTo>
                  <a:lnTo>
                    <a:pt x="57" y="0"/>
                  </a:lnTo>
                  <a:lnTo>
                    <a:pt x="85"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5348B611-35D8-4A71-97F0-F8F27F1291E2}"/>
              </a:ext>
            </a:extLst>
          </p:cNvPr>
          <p:cNvGrpSpPr/>
          <p:nvPr/>
        </p:nvGrpSpPr>
        <p:grpSpPr>
          <a:xfrm>
            <a:off x="5397968" y="2576919"/>
            <a:ext cx="2125067" cy="3641268"/>
            <a:chOff x="5397968" y="2576919"/>
            <a:chExt cx="2125067" cy="3641268"/>
          </a:xfrm>
        </p:grpSpPr>
        <p:sp>
          <p:nvSpPr>
            <p:cNvPr id="34" name="Freeform 33">
              <a:extLst>
                <a:ext uri="{FF2B5EF4-FFF2-40B4-BE49-F238E27FC236}">
                  <a16:creationId xmlns:a16="http://schemas.microsoft.com/office/drawing/2014/main" id="{89B5F134-3307-4637-B490-C2DDD9D5E6E3}"/>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62C1C087-B380-499F-A18C-E43B1244F5E2}"/>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Line 35">
              <a:extLst>
                <a:ext uri="{FF2B5EF4-FFF2-40B4-BE49-F238E27FC236}">
                  <a16:creationId xmlns:a16="http://schemas.microsoft.com/office/drawing/2014/main" id="{9E65EA7E-640D-48D6-898A-3BA04759B4FA}"/>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Line 36">
              <a:extLst>
                <a:ext uri="{FF2B5EF4-FFF2-40B4-BE49-F238E27FC236}">
                  <a16:creationId xmlns:a16="http://schemas.microsoft.com/office/drawing/2014/main" id="{6E8430CB-A2E4-418C-99E4-76798B5111DD}"/>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2752731D-5D38-4241-B39C-2CD215B02641}"/>
              </a:ext>
            </a:extLst>
          </p:cNvPr>
          <p:cNvGrpSpPr/>
          <p:nvPr/>
        </p:nvGrpSpPr>
        <p:grpSpPr>
          <a:xfrm>
            <a:off x="3857892" y="4627370"/>
            <a:ext cx="5044049" cy="5900643"/>
            <a:chOff x="3857892" y="4627370"/>
            <a:chExt cx="5044049" cy="5900643"/>
          </a:xfrm>
        </p:grpSpPr>
        <p:sp>
          <p:nvSpPr>
            <p:cNvPr id="6" name="Oval 5">
              <a:extLst>
                <a:ext uri="{FF2B5EF4-FFF2-40B4-BE49-F238E27FC236}">
                  <a16:creationId xmlns:a16="http://schemas.microsoft.com/office/drawing/2014/main" id="{EC5874A3-F782-4D56-98F9-93CDA1EDF515}"/>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93139AD-105B-43E5-B101-9C686C1A2312}"/>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5" name="Group 104">
            <a:extLst>
              <a:ext uri="{FF2B5EF4-FFF2-40B4-BE49-F238E27FC236}">
                <a16:creationId xmlns:a16="http://schemas.microsoft.com/office/drawing/2014/main" id="{45D6613D-2092-43FA-8661-7391D1D9C3B9}"/>
              </a:ext>
            </a:extLst>
          </p:cNvPr>
          <p:cNvGrpSpPr/>
          <p:nvPr/>
        </p:nvGrpSpPr>
        <p:grpSpPr>
          <a:xfrm>
            <a:off x="7573773" y="4370691"/>
            <a:ext cx="2560827" cy="6276706"/>
            <a:chOff x="7573773" y="4370691"/>
            <a:chExt cx="2560827" cy="6276706"/>
          </a:xfrm>
        </p:grpSpPr>
        <p:sp>
          <p:nvSpPr>
            <p:cNvPr id="39" name="Freeform 38">
              <a:extLst>
                <a:ext uri="{FF2B5EF4-FFF2-40B4-BE49-F238E27FC236}">
                  <a16:creationId xmlns:a16="http://schemas.microsoft.com/office/drawing/2014/main" id="{52667E91-ADA0-4FBB-8EB3-45A440590D5B}"/>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D6E76AE4-6DB4-4D4E-BC27-B269ACB1327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50888797-3F2E-4596-A615-884A93E64B9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60F60D3E-895E-48C7-AC27-2B2270A5081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5AE6F584-1FDF-42ED-ACC3-6828A66AD38E}"/>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E764D2A0-D60F-4E83-B288-E81620301F07}"/>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0C5E49C8-3157-4396-8DF8-106152F0CA88}"/>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6126A399-7E5B-404A-BEC7-83D576AC2EA3}"/>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800CD7BD-CCAE-48A4-AF30-A46E0FCF3763}"/>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9CB6374E-C570-4A29-823E-AAD82F1C678B}"/>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56C85552-30EA-4219-BFB1-16CF9F0FA662}"/>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8E8D123A-3F33-489D-868D-36A55BA1F151}"/>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B0AC9408-C01A-4E61-ADC4-C4A3AB5B24BA}"/>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95704B8E-5F3D-4A8F-BE92-6E9DBDEFDFDD}"/>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C678357-923E-4979-A240-1920EB849143}"/>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B9E8EEFF-8DE1-4D31-BD28-963460F0B9C6}"/>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6F07B77-2796-4241-AD68-CC1D0B5021B7}"/>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06AED91F-7E39-435F-8CAA-F14C2168700F}"/>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81DBE58C-DD1D-4281-96F4-5E5019B12C2F}"/>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AD7282BD-232C-40C8-BD49-B0108503E75E}"/>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1F71E1BC-8DCA-4EAD-A8F7-264AEDD8002A}"/>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A2977408-7CEE-436B-A5FC-7ED90DD1FDCF}"/>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E26302B1-0AD5-47B8-9955-C643FC11936E}"/>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D23282F7-C8D8-4AC1-AEF7-378E756655E1}"/>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B37ADFBC-E2F4-4FAA-B855-FEB1F97EE299}"/>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01CEA0C5-FA81-4541-871D-A069943C833F}"/>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876B7200-62E5-4E80-BAB5-9129B71A5652}"/>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751EF01-C0EB-4179-A04A-F6B8935FB434}"/>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D7FDE3B-645F-471C-8E37-99834206F243}"/>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21C1A2B2-4B7E-40BE-84DB-4D3C82A99D27}"/>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9A7EF52A-D2B5-4B51-B3C6-DD47AC83E76D}"/>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624FAE61-BA55-4369-B355-78CE413E9A06}"/>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1" name="Freeform 70">
            <a:extLst>
              <a:ext uri="{FF2B5EF4-FFF2-40B4-BE49-F238E27FC236}">
                <a16:creationId xmlns:a16="http://schemas.microsoft.com/office/drawing/2014/main" id="{58364675-386E-42C5-A85A-72CC5E0BCB96}"/>
              </a:ext>
            </a:extLst>
          </p:cNvPr>
          <p:cNvSpPr>
            <a:spLocks/>
          </p:cNvSpPr>
          <p:nvPr/>
        </p:nvSpPr>
        <p:spPr bwMode="auto">
          <a:xfrm>
            <a:off x="4762238" y="4015517"/>
            <a:ext cx="417850" cy="420836"/>
          </a:xfrm>
          <a:custGeom>
            <a:avLst/>
            <a:gdLst>
              <a:gd name="T0" fmla="*/ 142 w 148"/>
              <a:gd name="T1" fmla="*/ 56 h 149"/>
              <a:gd name="T2" fmla="*/ 99 w 148"/>
              <a:gd name="T3" fmla="*/ 56 h 149"/>
              <a:gd name="T4" fmla="*/ 93 w 148"/>
              <a:gd name="T5" fmla="*/ 49 h 149"/>
              <a:gd name="T6" fmla="*/ 93 w 148"/>
              <a:gd name="T7" fmla="*/ 7 h 149"/>
              <a:gd name="T8" fmla="*/ 86 w 148"/>
              <a:gd name="T9" fmla="*/ 0 h 149"/>
              <a:gd name="T10" fmla="*/ 62 w 148"/>
              <a:gd name="T11" fmla="*/ 0 h 149"/>
              <a:gd name="T12" fmla="*/ 55 w 148"/>
              <a:gd name="T13" fmla="*/ 7 h 149"/>
              <a:gd name="T14" fmla="*/ 55 w 148"/>
              <a:gd name="T15" fmla="*/ 49 h 149"/>
              <a:gd name="T16" fmla="*/ 49 w 148"/>
              <a:gd name="T17" fmla="*/ 56 h 149"/>
              <a:gd name="T18" fmla="*/ 6 w 148"/>
              <a:gd name="T19" fmla="*/ 56 h 149"/>
              <a:gd name="T20" fmla="*/ 0 w 148"/>
              <a:gd name="T21" fmla="*/ 62 h 149"/>
              <a:gd name="T22" fmla="*/ 0 w 148"/>
              <a:gd name="T23" fmla="*/ 87 h 149"/>
              <a:gd name="T24" fmla="*/ 6 w 148"/>
              <a:gd name="T25" fmla="*/ 93 h 149"/>
              <a:gd name="T26" fmla="*/ 49 w 148"/>
              <a:gd name="T27" fmla="*/ 93 h 149"/>
              <a:gd name="T28" fmla="*/ 55 w 148"/>
              <a:gd name="T29" fmla="*/ 100 h 149"/>
              <a:gd name="T30" fmla="*/ 55 w 148"/>
              <a:gd name="T31" fmla="*/ 142 h 149"/>
              <a:gd name="T32" fmla="*/ 62 w 148"/>
              <a:gd name="T33" fmla="*/ 149 h 149"/>
              <a:gd name="T34" fmla="*/ 86 w 148"/>
              <a:gd name="T35" fmla="*/ 149 h 149"/>
              <a:gd name="T36" fmla="*/ 93 w 148"/>
              <a:gd name="T37" fmla="*/ 142 h 149"/>
              <a:gd name="T38" fmla="*/ 93 w 148"/>
              <a:gd name="T39" fmla="*/ 100 h 149"/>
              <a:gd name="T40" fmla="*/ 99 w 148"/>
              <a:gd name="T41" fmla="*/ 93 h 149"/>
              <a:gd name="T42" fmla="*/ 142 w 148"/>
              <a:gd name="T43" fmla="*/ 93 h 149"/>
              <a:gd name="T44" fmla="*/ 148 w 148"/>
              <a:gd name="T45" fmla="*/ 87 h 149"/>
              <a:gd name="T46" fmla="*/ 148 w 148"/>
              <a:gd name="T47" fmla="*/ 62 h 149"/>
              <a:gd name="T48" fmla="*/ 142 w 148"/>
              <a:gd name="T49" fmla="*/ 5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9">
                <a:moveTo>
                  <a:pt x="142" y="56"/>
                </a:moveTo>
                <a:cubicBezTo>
                  <a:pt x="99" y="56"/>
                  <a:pt x="99" y="56"/>
                  <a:pt x="99" y="56"/>
                </a:cubicBezTo>
                <a:cubicBezTo>
                  <a:pt x="96" y="56"/>
                  <a:pt x="93" y="53"/>
                  <a:pt x="93" y="49"/>
                </a:cubicBezTo>
                <a:cubicBezTo>
                  <a:pt x="93" y="7"/>
                  <a:pt x="93" y="7"/>
                  <a:pt x="93" y="7"/>
                </a:cubicBezTo>
                <a:cubicBezTo>
                  <a:pt x="93" y="3"/>
                  <a:pt x="90" y="0"/>
                  <a:pt x="86" y="0"/>
                </a:cubicBezTo>
                <a:cubicBezTo>
                  <a:pt x="62" y="0"/>
                  <a:pt x="62" y="0"/>
                  <a:pt x="62" y="0"/>
                </a:cubicBezTo>
                <a:cubicBezTo>
                  <a:pt x="58" y="0"/>
                  <a:pt x="55" y="3"/>
                  <a:pt x="55" y="7"/>
                </a:cubicBezTo>
                <a:cubicBezTo>
                  <a:pt x="55" y="49"/>
                  <a:pt x="55" y="49"/>
                  <a:pt x="55" y="49"/>
                </a:cubicBezTo>
                <a:cubicBezTo>
                  <a:pt x="55" y="53"/>
                  <a:pt x="52" y="56"/>
                  <a:pt x="49" y="56"/>
                </a:cubicBezTo>
                <a:cubicBezTo>
                  <a:pt x="6" y="56"/>
                  <a:pt x="6" y="56"/>
                  <a:pt x="6" y="56"/>
                </a:cubicBezTo>
                <a:cubicBezTo>
                  <a:pt x="3" y="56"/>
                  <a:pt x="0" y="59"/>
                  <a:pt x="0" y="62"/>
                </a:cubicBezTo>
                <a:cubicBezTo>
                  <a:pt x="0" y="87"/>
                  <a:pt x="0" y="87"/>
                  <a:pt x="0" y="87"/>
                </a:cubicBezTo>
                <a:cubicBezTo>
                  <a:pt x="0" y="91"/>
                  <a:pt x="3" y="93"/>
                  <a:pt x="6" y="93"/>
                </a:cubicBezTo>
                <a:cubicBezTo>
                  <a:pt x="49" y="93"/>
                  <a:pt x="49" y="93"/>
                  <a:pt x="49" y="93"/>
                </a:cubicBezTo>
                <a:cubicBezTo>
                  <a:pt x="52" y="93"/>
                  <a:pt x="55" y="96"/>
                  <a:pt x="55" y="100"/>
                </a:cubicBezTo>
                <a:cubicBezTo>
                  <a:pt x="55" y="142"/>
                  <a:pt x="55" y="142"/>
                  <a:pt x="55" y="142"/>
                </a:cubicBezTo>
                <a:cubicBezTo>
                  <a:pt x="55" y="146"/>
                  <a:pt x="58" y="149"/>
                  <a:pt x="62" y="149"/>
                </a:cubicBezTo>
                <a:cubicBezTo>
                  <a:pt x="86" y="149"/>
                  <a:pt x="86" y="149"/>
                  <a:pt x="86" y="149"/>
                </a:cubicBezTo>
                <a:cubicBezTo>
                  <a:pt x="90" y="149"/>
                  <a:pt x="93" y="146"/>
                  <a:pt x="93" y="142"/>
                </a:cubicBezTo>
                <a:cubicBezTo>
                  <a:pt x="93" y="100"/>
                  <a:pt x="93" y="100"/>
                  <a:pt x="93" y="100"/>
                </a:cubicBezTo>
                <a:cubicBezTo>
                  <a:pt x="93" y="96"/>
                  <a:pt x="96" y="93"/>
                  <a:pt x="99" y="93"/>
                </a:cubicBezTo>
                <a:cubicBezTo>
                  <a:pt x="142" y="93"/>
                  <a:pt x="142" y="93"/>
                  <a:pt x="142" y="93"/>
                </a:cubicBezTo>
                <a:cubicBezTo>
                  <a:pt x="145" y="93"/>
                  <a:pt x="148" y="91"/>
                  <a:pt x="148" y="87"/>
                </a:cubicBezTo>
                <a:cubicBezTo>
                  <a:pt x="148" y="62"/>
                  <a:pt x="148" y="62"/>
                  <a:pt x="148" y="62"/>
                </a:cubicBezTo>
                <a:cubicBezTo>
                  <a:pt x="148" y="59"/>
                  <a:pt x="145" y="56"/>
                  <a:pt x="142" y="56"/>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E5F6393-3EE0-40F4-93A0-621E8BDF00DC}"/>
              </a:ext>
            </a:extLst>
          </p:cNvPr>
          <p:cNvSpPr>
            <a:spLocks/>
          </p:cNvSpPr>
          <p:nvPr/>
        </p:nvSpPr>
        <p:spPr bwMode="auto">
          <a:xfrm>
            <a:off x="7308141" y="2296362"/>
            <a:ext cx="593945" cy="596929"/>
          </a:xfrm>
          <a:custGeom>
            <a:avLst/>
            <a:gdLst>
              <a:gd name="T0" fmla="*/ 201 w 211"/>
              <a:gd name="T1" fmla="*/ 79 h 211"/>
              <a:gd name="T2" fmla="*/ 141 w 211"/>
              <a:gd name="T3" fmla="*/ 79 h 211"/>
              <a:gd name="T4" fmla="*/ 132 w 211"/>
              <a:gd name="T5" fmla="*/ 70 h 211"/>
              <a:gd name="T6" fmla="*/ 132 w 211"/>
              <a:gd name="T7" fmla="*/ 9 h 211"/>
              <a:gd name="T8" fmla="*/ 123 w 211"/>
              <a:gd name="T9" fmla="*/ 0 h 211"/>
              <a:gd name="T10" fmla="*/ 88 w 211"/>
              <a:gd name="T11" fmla="*/ 0 h 211"/>
              <a:gd name="T12" fmla="*/ 78 w 211"/>
              <a:gd name="T13" fmla="*/ 9 h 211"/>
              <a:gd name="T14" fmla="*/ 78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1 w 211"/>
              <a:gd name="T43" fmla="*/ 133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70"/>
                </a:cubicBezTo>
                <a:cubicBezTo>
                  <a:pt x="132" y="9"/>
                  <a:pt x="132" y="9"/>
                  <a:pt x="132" y="9"/>
                </a:cubicBezTo>
                <a:cubicBezTo>
                  <a:pt x="132" y="4"/>
                  <a:pt x="128" y="0"/>
                  <a:pt x="123" y="0"/>
                </a:cubicBezTo>
                <a:cubicBezTo>
                  <a:pt x="88" y="0"/>
                  <a:pt x="88" y="0"/>
                  <a:pt x="88" y="0"/>
                </a:cubicBezTo>
                <a:cubicBezTo>
                  <a:pt x="82" y="0"/>
                  <a:pt x="78" y="4"/>
                  <a:pt x="78" y="9"/>
                </a:cubicBezTo>
                <a:cubicBezTo>
                  <a:pt x="78" y="70"/>
                  <a:pt x="78" y="70"/>
                  <a:pt x="78" y="70"/>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1" y="133"/>
                  <a:pt x="201" y="133"/>
                  <a:pt x="201" y="133"/>
                </a:cubicBezTo>
                <a:cubicBezTo>
                  <a:pt x="207" y="133"/>
                  <a:pt x="211" y="128"/>
                  <a:pt x="211" y="123"/>
                </a:cubicBezTo>
                <a:cubicBezTo>
                  <a:pt x="211" y="88"/>
                  <a:pt x="211" y="88"/>
                  <a:pt x="211" y="88"/>
                </a:cubicBezTo>
                <a:cubicBezTo>
                  <a:pt x="211" y="83"/>
                  <a:pt x="207" y="79"/>
                  <a:pt x="201"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C27DCEC-75B6-4481-BCFB-072A842D4FCA}"/>
              </a:ext>
            </a:extLst>
          </p:cNvPr>
          <p:cNvSpPr>
            <a:spLocks/>
          </p:cNvSpPr>
          <p:nvPr/>
        </p:nvSpPr>
        <p:spPr bwMode="auto">
          <a:xfrm>
            <a:off x="5141289" y="2060576"/>
            <a:ext cx="596929" cy="596929"/>
          </a:xfrm>
          <a:custGeom>
            <a:avLst/>
            <a:gdLst>
              <a:gd name="T0" fmla="*/ 201 w 211"/>
              <a:gd name="T1" fmla="*/ 79 h 211"/>
              <a:gd name="T2" fmla="*/ 141 w 211"/>
              <a:gd name="T3" fmla="*/ 79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9 h 211"/>
              <a:gd name="T18" fmla="*/ 9 w 211"/>
              <a:gd name="T19" fmla="*/ 79 h 211"/>
              <a:gd name="T20" fmla="*/ 0 w 211"/>
              <a:gd name="T21" fmla="*/ 88 h 211"/>
              <a:gd name="T22" fmla="*/ 0 w 211"/>
              <a:gd name="T23" fmla="*/ 123 h 211"/>
              <a:gd name="T24" fmla="*/ 9 w 211"/>
              <a:gd name="T25" fmla="*/ 132 h 211"/>
              <a:gd name="T26" fmla="*/ 69 w 211"/>
              <a:gd name="T27" fmla="*/ 132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2 h 211"/>
              <a:gd name="T42" fmla="*/ 201 w 211"/>
              <a:gd name="T43" fmla="*/ 132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69"/>
                </a:cubicBezTo>
                <a:cubicBezTo>
                  <a:pt x="132" y="9"/>
                  <a:pt x="132" y="9"/>
                  <a:pt x="132" y="9"/>
                </a:cubicBezTo>
                <a:cubicBezTo>
                  <a:pt x="132" y="4"/>
                  <a:pt x="128" y="0"/>
                  <a:pt x="123" y="0"/>
                </a:cubicBezTo>
                <a:cubicBezTo>
                  <a:pt x="88" y="0"/>
                  <a:pt x="88" y="0"/>
                  <a:pt x="88" y="0"/>
                </a:cubicBezTo>
                <a:cubicBezTo>
                  <a:pt x="82" y="0"/>
                  <a:pt x="78" y="4"/>
                  <a:pt x="78" y="9"/>
                </a:cubicBezTo>
                <a:cubicBezTo>
                  <a:pt x="78" y="69"/>
                  <a:pt x="78" y="69"/>
                  <a:pt x="78" y="69"/>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2"/>
                  <a:pt x="9" y="132"/>
                </a:cubicBezTo>
                <a:cubicBezTo>
                  <a:pt x="69" y="132"/>
                  <a:pt x="69" y="132"/>
                  <a:pt x="69" y="132"/>
                </a:cubicBezTo>
                <a:cubicBezTo>
                  <a:pt x="74" y="132"/>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2"/>
                  <a:pt x="141" y="132"/>
                </a:cubicBezTo>
                <a:cubicBezTo>
                  <a:pt x="201" y="132"/>
                  <a:pt x="201" y="132"/>
                  <a:pt x="201" y="132"/>
                </a:cubicBezTo>
                <a:cubicBezTo>
                  <a:pt x="207" y="132"/>
                  <a:pt x="211" y="128"/>
                  <a:pt x="211" y="123"/>
                </a:cubicBezTo>
                <a:cubicBezTo>
                  <a:pt x="211" y="88"/>
                  <a:pt x="211" y="88"/>
                  <a:pt x="211" y="88"/>
                </a:cubicBezTo>
                <a:cubicBezTo>
                  <a:pt x="211" y="83"/>
                  <a:pt x="207" y="79"/>
                  <a:pt x="201"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1596D2C0-761D-4708-AF27-F1FAC17E10C7}"/>
              </a:ext>
            </a:extLst>
          </p:cNvPr>
          <p:cNvSpPr>
            <a:spLocks/>
          </p:cNvSpPr>
          <p:nvPr/>
        </p:nvSpPr>
        <p:spPr bwMode="auto">
          <a:xfrm>
            <a:off x="3857892" y="4209520"/>
            <a:ext cx="593945" cy="596929"/>
          </a:xfrm>
          <a:custGeom>
            <a:avLst/>
            <a:gdLst>
              <a:gd name="T0" fmla="*/ 202 w 211"/>
              <a:gd name="T1" fmla="*/ 79 h 211"/>
              <a:gd name="T2" fmla="*/ 141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1" y="79"/>
                  <a:pt x="141" y="79"/>
                  <a:pt x="141" y="79"/>
                </a:cubicBezTo>
                <a:cubicBezTo>
                  <a:pt x="136"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8832B4D2-6645-41A5-B7EA-2F09CC2B6CC3}"/>
              </a:ext>
            </a:extLst>
          </p:cNvPr>
          <p:cNvSpPr>
            <a:spLocks/>
          </p:cNvSpPr>
          <p:nvPr/>
        </p:nvSpPr>
        <p:spPr bwMode="auto">
          <a:xfrm>
            <a:off x="7567804" y="3272342"/>
            <a:ext cx="1137150" cy="1134165"/>
          </a:xfrm>
          <a:custGeom>
            <a:avLst/>
            <a:gdLst>
              <a:gd name="T0" fmla="*/ 385 w 403"/>
              <a:gd name="T1" fmla="*/ 150 h 402"/>
              <a:gd name="T2" fmla="*/ 270 w 403"/>
              <a:gd name="T3" fmla="*/ 150 h 402"/>
              <a:gd name="T4" fmla="*/ 252 w 403"/>
              <a:gd name="T5" fmla="*/ 132 h 402"/>
              <a:gd name="T6" fmla="*/ 252 w 403"/>
              <a:gd name="T7" fmla="*/ 18 h 402"/>
              <a:gd name="T8" fmla="*/ 235 w 403"/>
              <a:gd name="T9" fmla="*/ 0 h 402"/>
              <a:gd name="T10" fmla="*/ 168 w 403"/>
              <a:gd name="T11" fmla="*/ 0 h 402"/>
              <a:gd name="T12" fmla="*/ 150 w 403"/>
              <a:gd name="T13" fmla="*/ 18 h 402"/>
              <a:gd name="T14" fmla="*/ 150 w 403"/>
              <a:gd name="T15" fmla="*/ 132 h 402"/>
              <a:gd name="T16" fmla="*/ 132 w 403"/>
              <a:gd name="T17" fmla="*/ 150 h 402"/>
              <a:gd name="T18" fmla="*/ 18 w 403"/>
              <a:gd name="T19" fmla="*/ 150 h 402"/>
              <a:gd name="T20" fmla="*/ 0 w 403"/>
              <a:gd name="T21" fmla="*/ 168 h 402"/>
              <a:gd name="T22" fmla="*/ 0 w 403"/>
              <a:gd name="T23" fmla="*/ 234 h 402"/>
              <a:gd name="T24" fmla="*/ 18 w 403"/>
              <a:gd name="T25" fmla="*/ 252 h 402"/>
              <a:gd name="T26" fmla="*/ 132 w 403"/>
              <a:gd name="T27" fmla="*/ 252 h 402"/>
              <a:gd name="T28" fmla="*/ 150 w 403"/>
              <a:gd name="T29" fmla="*/ 270 h 402"/>
              <a:gd name="T30" fmla="*/ 150 w 403"/>
              <a:gd name="T31" fmla="*/ 385 h 402"/>
              <a:gd name="T32" fmla="*/ 168 w 403"/>
              <a:gd name="T33" fmla="*/ 402 h 402"/>
              <a:gd name="T34" fmla="*/ 235 w 403"/>
              <a:gd name="T35" fmla="*/ 402 h 402"/>
              <a:gd name="T36" fmla="*/ 252 w 403"/>
              <a:gd name="T37" fmla="*/ 385 h 402"/>
              <a:gd name="T38" fmla="*/ 252 w 403"/>
              <a:gd name="T39" fmla="*/ 270 h 402"/>
              <a:gd name="T40" fmla="*/ 270 w 403"/>
              <a:gd name="T41" fmla="*/ 252 h 402"/>
              <a:gd name="T42" fmla="*/ 385 w 403"/>
              <a:gd name="T43" fmla="*/ 252 h 402"/>
              <a:gd name="T44" fmla="*/ 403 w 403"/>
              <a:gd name="T45" fmla="*/ 234 h 402"/>
              <a:gd name="T46" fmla="*/ 403 w 403"/>
              <a:gd name="T47" fmla="*/ 168 h 402"/>
              <a:gd name="T48" fmla="*/ 385 w 403"/>
              <a:gd name="T49" fmla="*/ 15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3" h="402">
                <a:moveTo>
                  <a:pt x="385" y="150"/>
                </a:moveTo>
                <a:cubicBezTo>
                  <a:pt x="270" y="150"/>
                  <a:pt x="270" y="150"/>
                  <a:pt x="270" y="150"/>
                </a:cubicBezTo>
                <a:cubicBezTo>
                  <a:pt x="260" y="150"/>
                  <a:pt x="252" y="142"/>
                  <a:pt x="252" y="132"/>
                </a:cubicBezTo>
                <a:cubicBezTo>
                  <a:pt x="252" y="18"/>
                  <a:pt x="252" y="18"/>
                  <a:pt x="252" y="18"/>
                </a:cubicBezTo>
                <a:cubicBezTo>
                  <a:pt x="252" y="8"/>
                  <a:pt x="245" y="0"/>
                  <a:pt x="235"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4"/>
                  <a:pt x="0" y="234"/>
                  <a:pt x="0" y="234"/>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4"/>
                  <a:pt x="158" y="402"/>
                  <a:pt x="168" y="402"/>
                </a:cubicBezTo>
                <a:cubicBezTo>
                  <a:pt x="235" y="402"/>
                  <a:pt x="235" y="402"/>
                  <a:pt x="235" y="402"/>
                </a:cubicBezTo>
                <a:cubicBezTo>
                  <a:pt x="245" y="402"/>
                  <a:pt x="252" y="394"/>
                  <a:pt x="252" y="385"/>
                </a:cubicBezTo>
                <a:cubicBezTo>
                  <a:pt x="252" y="270"/>
                  <a:pt x="252" y="270"/>
                  <a:pt x="252" y="270"/>
                </a:cubicBezTo>
                <a:cubicBezTo>
                  <a:pt x="252" y="260"/>
                  <a:pt x="260" y="252"/>
                  <a:pt x="270" y="252"/>
                </a:cubicBezTo>
                <a:cubicBezTo>
                  <a:pt x="385" y="252"/>
                  <a:pt x="385" y="252"/>
                  <a:pt x="385" y="252"/>
                </a:cubicBezTo>
                <a:cubicBezTo>
                  <a:pt x="395" y="252"/>
                  <a:pt x="403" y="244"/>
                  <a:pt x="403" y="234"/>
                </a:cubicBezTo>
                <a:cubicBezTo>
                  <a:pt x="403" y="168"/>
                  <a:pt x="403" y="168"/>
                  <a:pt x="403" y="168"/>
                </a:cubicBezTo>
                <a:cubicBezTo>
                  <a:pt x="403" y="158"/>
                  <a:pt x="395" y="150"/>
                  <a:pt x="385" y="150"/>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29385C3-4684-4E31-86DA-FF7169912465}"/>
              </a:ext>
            </a:extLst>
          </p:cNvPr>
          <p:cNvSpPr>
            <a:spLocks/>
          </p:cNvSpPr>
          <p:nvPr/>
        </p:nvSpPr>
        <p:spPr bwMode="auto">
          <a:xfrm>
            <a:off x="3992200" y="2657505"/>
            <a:ext cx="913301" cy="910317"/>
          </a:xfrm>
          <a:custGeom>
            <a:avLst/>
            <a:gdLst>
              <a:gd name="T0" fmla="*/ 309 w 323"/>
              <a:gd name="T1" fmla="*/ 121 h 323"/>
              <a:gd name="T2" fmla="*/ 217 w 323"/>
              <a:gd name="T3" fmla="*/ 121 h 323"/>
              <a:gd name="T4" fmla="*/ 203 w 323"/>
              <a:gd name="T5" fmla="*/ 106 h 323"/>
              <a:gd name="T6" fmla="*/ 203 w 323"/>
              <a:gd name="T7" fmla="*/ 14 h 323"/>
              <a:gd name="T8" fmla="*/ 189 w 323"/>
              <a:gd name="T9" fmla="*/ 0 h 323"/>
              <a:gd name="T10" fmla="*/ 135 w 323"/>
              <a:gd name="T11" fmla="*/ 0 h 323"/>
              <a:gd name="T12" fmla="*/ 121 w 323"/>
              <a:gd name="T13" fmla="*/ 14 h 323"/>
              <a:gd name="T14" fmla="*/ 121 w 323"/>
              <a:gd name="T15" fmla="*/ 106 h 323"/>
              <a:gd name="T16" fmla="*/ 106 w 323"/>
              <a:gd name="T17" fmla="*/ 121 h 323"/>
              <a:gd name="T18" fmla="*/ 15 w 323"/>
              <a:gd name="T19" fmla="*/ 121 h 323"/>
              <a:gd name="T20" fmla="*/ 0 w 323"/>
              <a:gd name="T21" fmla="*/ 135 h 323"/>
              <a:gd name="T22" fmla="*/ 0 w 323"/>
              <a:gd name="T23" fmla="*/ 188 h 323"/>
              <a:gd name="T24" fmla="*/ 15 w 323"/>
              <a:gd name="T25" fmla="*/ 203 h 323"/>
              <a:gd name="T26" fmla="*/ 106 w 323"/>
              <a:gd name="T27" fmla="*/ 203 h 323"/>
              <a:gd name="T28" fmla="*/ 121 w 323"/>
              <a:gd name="T29" fmla="*/ 217 h 323"/>
              <a:gd name="T30" fmla="*/ 121 w 323"/>
              <a:gd name="T31" fmla="*/ 309 h 323"/>
              <a:gd name="T32" fmla="*/ 135 w 323"/>
              <a:gd name="T33" fmla="*/ 323 h 323"/>
              <a:gd name="T34" fmla="*/ 189 w 323"/>
              <a:gd name="T35" fmla="*/ 323 h 323"/>
              <a:gd name="T36" fmla="*/ 203 w 323"/>
              <a:gd name="T37" fmla="*/ 309 h 323"/>
              <a:gd name="T38" fmla="*/ 203 w 323"/>
              <a:gd name="T39" fmla="*/ 217 h 323"/>
              <a:gd name="T40" fmla="*/ 217 w 323"/>
              <a:gd name="T41" fmla="*/ 203 h 323"/>
              <a:gd name="T42" fmla="*/ 309 w 323"/>
              <a:gd name="T43" fmla="*/ 203 h 323"/>
              <a:gd name="T44" fmla="*/ 323 w 323"/>
              <a:gd name="T45" fmla="*/ 188 h 323"/>
              <a:gd name="T46" fmla="*/ 323 w 323"/>
              <a:gd name="T47" fmla="*/ 135 h 323"/>
              <a:gd name="T48" fmla="*/ 309 w 323"/>
              <a:gd name="T49" fmla="*/ 12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1"/>
                </a:moveTo>
                <a:cubicBezTo>
                  <a:pt x="217" y="121"/>
                  <a:pt x="217" y="121"/>
                  <a:pt x="217" y="121"/>
                </a:cubicBezTo>
                <a:cubicBezTo>
                  <a:pt x="209" y="121"/>
                  <a:pt x="203" y="114"/>
                  <a:pt x="203" y="106"/>
                </a:cubicBezTo>
                <a:cubicBezTo>
                  <a:pt x="203" y="14"/>
                  <a:pt x="203" y="14"/>
                  <a:pt x="203" y="14"/>
                </a:cubicBezTo>
                <a:cubicBezTo>
                  <a:pt x="203" y="7"/>
                  <a:pt x="196" y="0"/>
                  <a:pt x="189" y="0"/>
                </a:cubicBezTo>
                <a:cubicBezTo>
                  <a:pt x="135" y="0"/>
                  <a:pt x="135" y="0"/>
                  <a:pt x="135" y="0"/>
                </a:cubicBezTo>
                <a:cubicBezTo>
                  <a:pt x="127" y="0"/>
                  <a:pt x="121" y="7"/>
                  <a:pt x="121" y="14"/>
                </a:cubicBezTo>
                <a:cubicBezTo>
                  <a:pt x="121" y="106"/>
                  <a:pt x="121" y="106"/>
                  <a:pt x="121" y="106"/>
                </a:cubicBezTo>
                <a:cubicBezTo>
                  <a:pt x="121" y="114"/>
                  <a:pt x="114" y="121"/>
                  <a:pt x="106" y="121"/>
                </a:cubicBezTo>
                <a:cubicBezTo>
                  <a:pt x="15" y="121"/>
                  <a:pt x="15" y="121"/>
                  <a:pt x="15" y="121"/>
                </a:cubicBezTo>
                <a:cubicBezTo>
                  <a:pt x="7" y="121"/>
                  <a:pt x="0" y="127"/>
                  <a:pt x="0" y="135"/>
                </a:cubicBezTo>
                <a:cubicBezTo>
                  <a:pt x="0" y="188"/>
                  <a:pt x="0" y="188"/>
                  <a:pt x="0" y="188"/>
                </a:cubicBezTo>
                <a:cubicBezTo>
                  <a:pt x="0" y="196"/>
                  <a:pt x="7" y="203"/>
                  <a:pt x="15" y="203"/>
                </a:cubicBezTo>
                <a:cubicBezTo>
                  <a:pt x="106" y="203"/>
                  <a:pt x="106" y="203"/>
                  <a:pt x="106" y="203"/>
                </a:cubicBezTo>
                <a:cubicBezTo>
                  <a:pt x="114" y="203"/>
                  <a:pt x="121" y="209"/>
                  <a:pt x="121" y="217"/>
                </a:cubicBezTo>
                <a:cubicBezTo>
                  <a:pt x="121" y="309"/>
                  <a:pt x="121" y="309"/>
                  <a:pt x="121" y="309"/>
                </a:cubicBezTo>
                <a:cubicBezTo>
                  <a:pt x="121" y="317"/>
                  <a:pt x="127" y="323"/>
                  <a:pt x="135" y="323"/>
                </a:cubicBezTo>
                <a:cubicBezTo>
                  <a:pt x="189" y="323"/>
                  <a:pt x="189" y="323"/>
                  <a:pt x="189" y="323"/>
                </a:cubicBezTo>
                <a:cubicBezTo>
                  <a:pt x="196" y="323"/>
                  <a:pt x="203" y="317"/>
                  <a:pt x="203" y="309"/>
                </a:cubicBezTo>
                <a:cubicBezTo>
                  <a:pt x="203" y="217"/>
                  <a:pt x="203" y="217"/>
                  <a:pt x="203" y="217"/>
                </a:cubicBezTo>
                <a:cubicBezTo>
                  <a:pt x="203" y="209"/>
                  <a:pt x="209" y="203"/>
                  <a:pt x="217" y="203"/>
                </a:cubicBezTo>
                <a:cubicBezTo>
                  <a:pt x="309" y="203"/>
                  <a:pt x="309" y="203"/>
                  <a:pt x="309" y="203"/>
                </a:cubicBezTo>
                <a:cubicBezTo>
                  <a:pt x="317" y="203"/>
                  <a:pt x="323" y="196"/>
                  <a:pt x="323" y="188"/>
                </a:cubicBezTo>
                <a:cubicBezTo>
                  <a:pt x="323" y="135"/>
                  <a:pt x="323" y="135"/>
                  <a:pt x="323" y="135"/>
                </a:cubicBezTo>
                <a:cubicBezTo>
                  <a:pt x="323" y="127"/>
                  <a:pt x="317" y="121"/>
                  <a:pt x="309" y="121"/>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F780BAA3-0EC6-4215-B9D9-54334D0954FA}"/>
              </a:ext>
            </a:extLst>
          </p:cNvPr>
          <p:cNvSpPr>
            <a:spLocks/>
          </p:cNvSpPr>
          <p:nvPr/>
        </p:nvSpPr>
        <p:spPr bwMode="auto">
          <a:xfrm>
            <a:off x="4108602" y="3439482"/>
            <a:ext cx="796901" cy="796901"/>
          </a:xfrm>
          <a:custGeom>
            <a:avLst/>
            <a:gdLst>
              <a:gd name="T0" fmla="*/ 270 w 282"/>
              <a:gd name="T1" fmla="*/ 105 h 282"/>
              <a:gd name="T2" fmla="*/ 189 w 282"/>
              <a:gd name="T3" fmla="*/ 105 h 282"/>
              <a:gd name="T4" fmla="*/ 177 w 282"/>
              <a:gd name="T5" fmla="*/ 93 h 282"/>
              <a:gd name="T6" fmla="*/ 177 w 282"/>
              <a:gd name="T7" fmla="*/ 12 h 282"/>
              <a:gd name="T8" fmla="*/ 164 w 282"/>
              <a:gd name="T9" fmla="*/ 0 h 282"/>
              <a:gd name="T10" fmla="*/ 117 w 282"/>
              <a:gd name="T11" fmla="*/ 0 h 282"/>
              <a:gd name="T12" fmla="*/ 105 w 282"/>
              <a:gd name="T13" fmla="*/ 12 h 282"/>
              <a:gd name="T14" fmla="*/ 105 w 282"/>
              <a:gd name="T15" fmla="*/ 93 h 282"/>
              <a:gd name="T16" fmla="*/ 93 w 282"/>
              <a:gd name="T17" fmla="*/ 105 h 282"/>
              <a:gd name="T18" fmla="*/ 12 w 282"/>
              <a:gd name="T19" fmla="*/ 105 h 282"/>
              <a:gd name="T20" fmla="*/ 0 w 282"/>
              <a:gd name="T21" fmla="*/ 118 h 282"/>
              <a:gd name="T22" fmla="*/ 0 w 282"/>
              <a:gd name="T23" fmla="*/ 165 h 282"/>
              <a:gd name="T24" fmla="*/ 12 w 282"/>
              <a:gd name="T25" fmla="*/ 177 h 282"/>
              <a:gd name="T26" fmla="*/ 93 w 282"/>
              <a:gd name="T27" fmla="*/ 177 h 282"/>
              <a:gd name="T28" fmla="*/ 105 w 282"/>
              <a:gd name="T29" fmla="*/ 190 h 282"/>
              <a:gd name="T30" fmla="*/ 105 w 282"/>
              <a:gd name="T31" fmla="*/ 270 h 282"/>
              <a:gd name="T32" fmla="*/ 117 w 282"/>
              <a:gd name="T33" fmla="*/ 282 h 282"/>
              <a:gd name="T34" fmla="*/ 164 w 282"/>
              <a:gd name="T35" fmla="*/ 282 h 282"/>
              <a:gd name="T36" fmla="*/ 177 w 282"/>
              <a:gd name="T37" fmla="*/ 270 h 282"/>
              <a:gd name="T38" fmla="*/ 177 w 282"/>
              <a:gd name="T39" fmla="*/ 190 h 282"/>
              <a:gd name="T40" fmla="*/ 189 w 282"/>
              <a:gd name="T41" fmla="*/ 177 h 282"/>
              <a:gd name="T42" fmla="*/ 270 w 282"/>
              <a:gd name="T43" fmla="*/ 177 h 282"/>
              <a:gd name="T44" fmla="*/ 282 w 282"/>
              <a:gd name="T45" fmla="*/ 165 h 282"/>
              <a:gd name="T46" fmla="*/ 282 w 282"/>
              <a:gd name="T47" fmla="*/ 118 h 282"/>
              <a:gd name="T48" fmla="*/ 270 w 282"/>
              <a:gd name="T49" fmla="*/ 10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2">
                <a:moveTo>
                  <a:pt x="270" y="105"/>
                </a:moveTo>
                <a:cubicBezTo>
                  <a:pt x="189" y="105"/>
                  <a:pt x="189" y="105"/>
                  <a:pt x="189" y="105"/>
                </a:cubicBezTo>
                <a:cubicBezTo>
                  <a:pt x="182" y="105"/>
                  <a:pt x="177" y="100"/>
                  <a:pt x="177" y="93"/>
                </a:cubicBezTo>
                <a:cubicBezTo>
                  <a:pt x="177" y="12"/>
                  <a:pt x="177" y="12"/>
                  <a:pt x="177" y="12"/>
                </a:cubicBezTo>
                <a:cubicBezTo>
                  <a:pt x="177" y="6"/>
                  <a:pt x="171" y="0"/>
                  <a:pt x="164" y="0"/>
                </a:cubicBezTo>
                <a:cubicBezTo>
                  <a:pt x="117" y="0"/>
                  <a:pt x="117" y="0"/>
                  <a:pt x="117" y="0"/>
                </a:cubicBezTo>
                <a:cubicBezTo>
                  <a:pt x="111" y="0"/>
                  <a:pt x="105" y="6"/>
                  <a:pt x="105" y="12"/>
                </a:cubicBezTo>
                <a:cubicBezTo>
                  <a:pt x="105" y="93"/>
                  <a:pt x="105" y="93"/>
                  <a:pt x="105" y="93"/>
                </a:cubicBezTo>
                <a:cubicBezTo>
                  <a:pt x="105" y="100"/>
                  <a:pt x="99" y="105"/>
                  <a:pt x="93" y="105"/>
                </a:cubicBezTo>
                <a:cubicBezTo>
                  <a:pt x="12" y="105"/>
                  <a:pt x="12" y="105"/>
                  <a:pt x="12" y="105"/>
                </a:cubicBezTo>
                <a:cubicBezTo>
                  <a:pt x="5" y="105"/>
                  <a:pt x="0" y="111"/>
                  <a:pt x="0" y="118"/>
                </a:cubicBezTo>
                <a:cubicBezTo>
                  <a:pt x="0" y="165"/>
                  <a:pt x="0" y="165"/>
                  <a:pt x="0" y="165"/>
                </a:cubicBezTo>
                <a:cubicBezTo>
                  <a:pt x="0" y="171"/>
                  <a:pt x="5" y="177"/>
                  <a:pt x="12" y="177"/>
                </a:cubicBezTo>
                <a:cubicBezTo>
                  <a:pt x="93" y="177"/>
                  <a:pt x="93" y="177"/>
                  <a:pt x="93" y="177"/>
                </a:cubicBezTo>
                <a:cubicBezTo>
                  <a:pt x="99" y="177"/>
                  <a:pt x="105" y="183"/>
                  <a:pt x="105" y="190"/>
                </a:cubicBezTo>
                <a:cubicBezTo>
                  <a:pt x="105" y="270"/>
                  <a:pt x="105" y="270"/>
                  <a:pt x="105" y="270"/>
                </a:cubicBezTo>
                <a:cubicBezTo>
                  <a:pt x="105" y="277"/>
                  <a:pt x="111" y="282"/>
                  <a:pt x="117" y="282"/>
                </a:cubicBezTo>
                <a:cubicBezTo>
                  <a:pt x="164" y="282"/>
                  <a:pt x="164" y="282"/>
                  <a:pt x="164" y="282"/>
                </a:cubicBezTo>
                <a:cubicBezTo>
                  <a:pt x="171" y="282"/>
                  <a:pt x="177" y="277"/>
                  <a:pt x="177" y="270"/>
                </a:cubicBezTo>
                <a:cubicBezTo>
                  <a:pt x="177" y="190"/>
                  <a:pt x="177" y="190"/>
                  <a:pt x="177" y="190"/>
                </a:cubicBezTo>
                <a:cubicBezTo>
                  <a:pt x="177" y="183"/>
                  <a:pt x="182" y="177"/>
                  <a:pt x="189" y="177"/>
                </a:cubicBezTo>
                <a:cubicBezTo>
                  <a:pt x="270" y="177"/>
                  <a:pt x="270" y="177"/>
                  <a:pt x="270" y="177"/>
                </a:cubicBezTo>
                <a:cubicBezTo>
                  <a:pt x="277" y="177"/>
                  <a:pt x="282" y="171"/>
                  <a:pt x="282" y="165"/>
                </a:cubicBezTo>
                <a:cubicBezTo>
                  <a:pt x="282" y="118"/>
                  <a:pt x="282" y="118"/>
                  <a:pt x="282" y="118"/>
                </a:cubicBezTo>
                <a:cubicBezTo>
                  <a:pt x="282" y="111"/>
                  <a:pt x="277" y="105"/>
                  <a:pt x="270" y="10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9203BC9-5DD1-44D6-A9A2-B9E1AC39B81F}"/>
              </a:ext>
            </a:extLst>
          </p:cNvPr>
          <p:cNvSpPr>
            <a:spLocks/>
          </p:cNvSpPr>
          <p:nvPr/>
        </p:nvSpPr>
        <p:spPr bwMode="auto">
          <a:xfrm>
            <a:off x="7767776" y="2917168"/>
            <a:ext cx="1014779" cy="1014779"/>
          </a:xfrm>
          <a:custGeom>
            <a:avLst/>
            <a:gdLst>
              <a:gd name="T0" fmla="*/ 344 w 359"/>
              <a:gd name="T1" fmla="*/ 134 h 359"/>
              <a:gd name="T2" fmla="*/ 241 w 359"/>
              <a:gd name="T3" fmla="*/ 134 h 359"/>
              <a:gd name="T4" fmla="*/ 225 w 359"/>
              <a:gd name="T5" fmla="*/ 118 h 359"/>
              <a:gd name="T6" fmla="*/ 225 w 359"/>
              <a:gd name="T7" fmla="*/ 16 h 359"/>
              <a:gd name="T8" fmla="*/ 210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09 h 359"/>
              <a:gd name="T24" fmla="*/ 16 w 359"/>
              <a:gd name="T25" fmla="*/ 225 h 359"/>
              <a:gd name="T26" fmla="*/ 118 w 359"/>
              <a:gd name="T27" fmla="*/ 225 h 359"/>
              <a:gd name="T28" fmla="*/ 134 w 359"/>
              <a:gd name="T29" fmla="*/ 241 h 359"/>
              <a:gd name="T30" fmla="*/ 134 w 359"/>
              <a:gd name="T31" fmla="*/ 343 h 359"/>
              <a:gd name="T32" fmla="*/ 150 w 359"/>
              <a:gd name="T33" fmla="*/ 359 h 359"/>
              <a:gd name="T34" fmla="*/ 210 w 359"/>
              <a:gd name="T35" fmla="*/ 359 h 359"/>
              <a:gd name="T36" fmla="*/ 225 w 359"/>
              <a:gd name="T37" fmla="*/ 343 h 359"/>
              <a:gd name="T38" fmla="*/ 225 w 359"/>
              <a:gd name="T39" fmla="*/ 241 h 359"/>
              <a:gd name="T40" fmla="*/ 241 w 359"/>
              <a:gd name="T41" fmla="*/ 225 h 359"/>
              <a:gd name="T42" fmla="*/ 344 w 359"/>
              <a:gd name="T43" fmla="*/ 225 h 359"/>
              <a:gd name="T44" fmla="*/ 359 w 359"/>
              <a:gd name="T45" fmla="*/ 209 h 359"/>
              <a:gd name="T46" fmla="*/ 359 w 359"/>
              <a:gd name="T47" fmla="*/ 150 h 359"/>
              <a:gd name="T48" fmla="*/ 344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4" y="134"/>
                </a:moveTo>
                <a:cubicBezTo>
                  <a:pt x="241" y="134"/>
                  <a:pt x="241" y="134"/>
                  <a:pt x="241" y="134"/>
                </a:cubicBezTo>
                <a:cubicBezTo>
                  <a:pt x="233" y="134"/>
                  <a:pt x="225" y="127"/>
                  <a:pt x="225" y="118"/>
                </a:cubicBezTo>
                <a:cubicBezTo>
                  <a:pt x="225" y="16"/>
                  <a:pt x="225" y="16"/>
                  <a:pt x="225" y="16"/>
                </a:cubicBezTo>
                <a:cubicBezTo>
                  <a:pt x="225" y="7"/>
                  <a:pt x="218" y="0"/>
                  <a:pt x="210"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09"/>
                  <a:pt x="0" y="209"/>
                  <a:pt x="0" y="209"/>
                </a:cubicBezTo>
                <a:cubicBezTo>
                  <a:pt x="0" y="218"/>
                  <a:pt x="7" y="225"/>
                  <a:pt x="16" y="225"/>
                </a:cubicBezTo>
                <a:cubicBezTo>
                  <a:pt x="118" y="225"/>
                  <a:pt x="118" y="225"/>
                  <a:pt x="118" y="225"/>
                </a:cubicBezTo>
                <a:cubicBezTo>
                  <a:pt x="127" y="225"/>
                  <a:pt x="134" y="232"/>
                  <a:pt x="134" y="241"/>
                </a:cubicBezTo>
                <a:cubicBezTo>
                  <a:pt x="134" y="343"/>
                  <a:pt x="134" y="343"/>
                  <a:pt x="134" y="343"/>
                </a:cubicBezTo>
                <a:cubicBezTo>
                  <a:pt x="134" y="352"/>
                  <a:pt x="141" y="359"/>
                  <a:pt x="150" y="359"/>
                </a:cubicBezTo>
                <a:cubicBezTo>
                  <a:pt x="210" y="359"/>
                  <a:pt x="210" y="359"/>
                  <a:pt x="210" y="359"/>
                </a:cubicBezTo>
                <a:cubicBezTo>
                  <a:pt x="218" y="359"/>
                  <a:pt x="225" y="352"/>
                  <a:pt x="225" y="343"/>
                </a:cubicBezTo>
                <a:cubicBezTo>
                  <a:pt x="225" y="241"/>
                  <a:pt x="225" y="241"/>
                  <a:pt x="225" y="241"/>
                </a:cubicBezTo>
                <a:cubicBezTo>
                  <a:pt x="225" y="232"/>
                  <a:pt x="233" y="225"/>
                  <a:pt x="241" y="225"/>
                </a:cubicBezTo>
                <a:cubicBezTo>
                  <a:pt x="344" y="225"/>
                  <a:pt x="344" y="225"/>
                  <a:pt x="344" y="225"/>
                </a:cubicBezTo>
                <a:cubicBezTo>
                  <a:pt x="352" y="225"/>
                  <a:pt x="359" y="218"/>
                  <a:pt x="359" y="209"/>
                </a:cubicBezTo>
                <a:cubicBezTo>
                  <a:pt x="359" y="150"/>
                  <a:pt x="359" y="150"/>
                  <a:pt x="359" y="150"/>
                </a:cubicBezTo>
                <a:cubicBezTo>
                  <a:pt x="359" y="141"/>
                  <a:pt x="352" y="134"/>
                  <a:pt x="344"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03" name="Group 102">
            <a:extLst>
              <a:ext uri="{FF2B5EF4-FFF2-40B4-BE49-F238E27FC236}">
                <a16:creationId xmlns:a16="http://schemas.microsoft.com/office/drawing/2014/main" id="{5F07B3A1-1A14-4E4F-A982-2747E745FBC6}"/>
              </a:ext>
            </a:extLst>
          </p:cNvPr>
          <p:cNvGrpSpPr/>
          <p:nvPr/>
        </p:nvGrpSpPr>
        <p:grpSpPr>
          <a:xfrm>
            <a:off x="2293938" y="4651247"/>
            <a:ext cx="1471431" cy="5858856"/>
            <a:chOff x="2293938" y="4651247"/>
            <a:chExt cx="1471431" cy="5858856"/>
          </a:xfrm>
        </p:grpSpPr>
        <p:sp>
          <p:nvSpPr>
            <p:cNvPr id="79" name="Freeform 78">
              <a:extLst>
                <a:ext uri="{FF2B5EF4-FFF2-40B4-BE49-F238E27FC236}">
                  <a16:creationId xmlns:a16="http://schemas.microsoft.com/office/drawing/2014/main" id="{D4EEEDC5-AA6D-4023-98CF-761DE9533C0B}"/>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8D0CA825-F35A-4BD2-B23B-89E4824E294D}"/>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91193E7-779B-410F-897C-AC4EF6DDA7DF}"/>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0987FD77-A59C-4218-8FBA-B2215C922E53}"/>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4D642D26-F2E0-4FA4-8EED-CC0F41536E7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3047094A-A9B4-4E02-B2E1-D7D2D7DDF9FF}"/>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48BC5AF4-D083-4F7A-AAD3-17FEBB431368}"/>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58183EF-8901-4811-84AC-93B27168C06D}"/>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4FD0D457-9A70-48EF-9ED0-E6804277715D}"/>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D1E0AEEF-8D83-4428-A9A1-6C85609898C1}"/>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507D0D38-F3E9-4CBB-9EA1-E87B052CE33C}"/>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CE66E2D8-46F5-4A4E-BBC6-7018A4DCDF63}"/>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89E83082-B148-454D-B6C4-FAC1B09680E6}"/>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60E532E5-D59B-45B0-A498-B7222AC1A886}"/>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8691F511-676A-4E08-80D6-56DF41869914}"/>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8AFE9337-5F8F-4A2C-A7BD-04DA53AA8DE1}"/>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992DC933-1616-4F13-9F7D-02D6799A8047}"/>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C6D7D90F-6D6A-4F3D-A940-8F08EEE9048D}"/>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53ECBE73-C32E-44E4-A6C0-016E2A5D18E2}"/>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690128B3-84B6-468A-A258-6C03604569A4}"/>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C6B68F68-9715-43FE-9927-43F4EBCA18A7}"/>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63498543-310E-4139-BE21-27BD53391F26}"/>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EE92E9E8-9E09-4E04-BA02-71E4F03B6C7D}"/>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07" name="Rectangle: Rounded Corners 106">
            <a:extLst>
              <a:ext uri="{FF2B5EF4-FFF2-40B4-BE49-F238E27FC236}">
                <a16:creationId xmlns:a16="http://schemas.microsoft.com/office/drawing/2014/main" id="{C25D6103-7AC2-448E-BFC1-AC25D0DB8140}"/>
              </a:ext>
            </a:extLst>
          </p:cNvPr>
          <p:cNvSpPr/>
          <p:nvPr/>
        </p:nvSpPr>
        <p:spPr>
          <a:xfrm>
            <a:off x="13372488" y="3230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09F96108-5CB5-4434-8787-EA038B0C63DF}"/>
              </a:ext>
            </a:extLst>
          </p:cNvPr>
          <p:cNvSpPr txBox="1"/>
          <p:nvPr/>
        </p:nvSpPr>
        <p:spPr>
          <a:xfrm>
            <a:off x="14178637" y="3988787"/>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Strengths</a:t>
            </a:r>
          </a:p>
        </p:txBody>
      </p:sp>
      <p:sp>
        <p:nvSpPr>
          <p:cNvPr id="109" name="TextBox 108">
            <a:extLst>
              <a:ext uri="{FF2B5EF4-FFF2-40B4-BE49-F238E27FC236}">
                <a16:creationId xmlns:a16="http://schemas.microsoft.com/office/drawing/2014/main" id="{01D2F4B4-8C0D-4440-8B04-D7260557689C}"/>
              </a:ext>
            </a:extLst>
          </p:cNvPr>
          <p:cNvSpPr txBox="1"/>
          <p:nvPr/>
        </p:nvSpPr>
        <p:spPr>
          <a:xfrm>
            <a:off x="14178637" y="5508393"/>
            <a:ext cx="6055320" cy="2542363"/>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10" name="TextBox 109">
            <a:extLst>
              <a:ext uri="{FF2B5EF4-FFF2-40B4-BE49-F238E27FC236}">
                <a16:creationId xmlns:a16="http://schemas.microsoft.com/office/drawing/2014/main" id="{D28DCA85-7D8A-44C4-8F2E-946F8CF35DDF}"/>
              </a:ext>
            </a:extLst>
          </p:cNvPr>
          <p:cNvSpPr txBox="1"/>
          <p:nvPr/>
        </p:nvSpPr>
        <p:spPr>
          <a:xfrm>
            <a:off x="16361417" y="8940049"/>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184721125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000" fill="hold"/>
                                        <p:tgtEl>
                                          <p:spTgt spid="111"/>
                                        </p:tgtEl>
                                        <p:attrNameLst>
                                          <p:attrName>ppt_x</p:attrName>
                                        </p:attrNameLst>
                                      </p:cBhvr>
                                      <p:tavLst>
                                        <p:tav tm="0">
                                          <p:val>
                                            <p:strVal val="#ppt_x"/>
                                          </p:val>
                                        </p:tav>
                                        <p:tav tm="100000">
                                          <p:val>
                                            <p:strVal val="#ppt_x"/>
                                          </p:val>
                                        </p:tav>
                                      </p:tavLst>
                                    </p:anim>
                                    <p:anim calcmode="lin" valueType="num">
                                      <p:cBhvr additive="base">
                                        <p:cTn id="8" dur="10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05"/>
                                        </p:tgtEl>
                                        <p:attrNameLst>
                                          <p:attrName>style.visibility</p:attrName>
                                        </p:attrNameLst>
                                      </p:cBhvr>
                                      <p:to>
                                        <p:strVal val="visible"/>
                                      </p:to>
                                    </p:set>
                                    <p:anim calcmode="lin" valueType="num">
                                      <p:cBhvr additive="base">
                                        <p:cTn id="11" dur="1000" fill="hold"/>
                                        <p:tgtEl>
                                          <p:spTgt spid="105"/>
                                        </p:tgtEl>
                                        <p:attrNameLst>
                                          <p:attrName>ppt_x</p:attrName>
                                        </p:attrNameLst>
                                      </p:cBhvr>
                                      <p:tavLst>
                                        <p:tav tm="0">
                                          <p:val>
                                            <p:strVal val="#ppt_x"/>
                                          </p:val>
                                        </p:tav>
                                        <p:tav tm="100000">
                                          <p:val>
                                            <p:strVal val="#ppt_x"/>
                                          </p:val>
                                        </p:tav>
                                      </p:tavLst>
                                    </p:anim>
                                    <p:anim calcmode="lin" valueType="num">
                                      <p:cBhvr additive="base">
                                        <p:cTn id="12" dur="1000" fill="hold"/>
                                        <p:tgtEl>
                                          <p:spTgt spid="10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1000" fill="hold"/>
                                        <p:tgtEl>
                                          <p:spTgt spid="106"/>
                                        </p:tgtEl>
                                        <p:attrNameLst>
                                          <p:attrName>ppt_x</p:attrName>
                                        </p:attrNameLst>
                                      </p:cBhvr>
                                      <p:tavLst>
                                        <p:tav tm="0">
                                          <p:val>
                                            <p:strVal val="#ppt_x"/>
                                          </p:val>
                                        </p:tav>
                                        <p:tav tm="100000">
                                          <p:val>
                                            <p:strVal val="#ppt_x"/>
                                          </p:val>
                                        </p:tav>
                                      </p:tavLst>
                                    </p:anim>
                                    <p:anim calcmode="lin" valueType="num">
                                      <p:cBhvr additive="base">
                                        <p:cTn id="16" dur="10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1000" fill="hold"/>
                                        <p:tgtEl>
                                          <p:spTgt spid="104"/>
                                        </p:tgtEl>
                                        <p:attrNameLst>
                                          <p:attrName>ppt_x</p:attrName>
                                        </p:attrNameLst>
                                      </p:cBhvr>
                                      <p:tavLst>
                                        <p:tav tm="0">
                                          <p:val>
                                            <p:strVal val="#ppt_x"/>
                                          </p:val>
                                        </p:tav>
                                        <p:tav tm="100000">
                                          <p:val>
                                            <p:strVal val="#ppt_x"/>
                                          </p:val>
                                        </p:tav>
                                      </p:tavLst>
                                    </p:anim>
                                    <p:anim calcmode="lin" valueType="num">
                                      <p:cBhvr additive="base">
                                        <p:cTn id="20" dur="1000" fill="hold"/>
                                        <p:tgtEl>
                                          <p:spTgt spid="10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1000" fill="hold"/>
                                        <p:tgtEl>
                                          <p:spTgt spid="103"/>
                                        </p:tgtEl>
                                        <p:attrNameLst>
                                          <p:attrName>ppt_x</p:attrName>
                                        </p:attrNameLst>
                                      </p:cBhvr>
                                      <p:tavLst>
                                        <p:tav tm="0">
                                          <p:val>
                                            <p:strVal val="#ppt_x"/>
                                          </p:val>
                                        </p:tav>
                                        <p:tav tm="100000">
                                          <p:val>
                                            <p:strVal val="#ppt_x"/>
                                          </p:val>
                                        </p:tav>
                                      </p:tavLst>
                                    </p:anim>
                                    <p:anim calcmode="lin" valueType="num">
                                      <p:cBhvr additive="base">
                                        <p:cTn id="24" dur="1000" fill="hold"/>
                                        <p:tgtEl>
                                          <p:spTgt spid="103"/>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71"/>
                                        </p:tgtEl>
                                        <p:attrNameLst>
                                          <p:attrName>style.visibility</p:attrName>
                                        </p:attrNameLst>
                                      </p:cBhvr>
                                      <p:to>
                                        <p:strVal val="visible"/>
                                      </p:to>
                                    </p:set>
                                    <p:anim calcmode="lin" valueType="num">
                                      <p:cBhvr>
                                        <p:cTn id="27" dur="500" fill="hold"/>
                                        <p:tgtEl>
                                          <p:spTgt spid="71"/>
                                        </p:tgtEl>
                                        <p:attrNameLst>
                                          <p:attrName>ppt_w</p:attrName>
                                        </p:attrNameLst>
                                      </p:cBhvr>
                                      <p:tavLst>
                                        <p:tav tm="0">
                                          <p:val>
                                            <p:fltVal val="0"/>
                                          </p:val>
                                        </p:tav>
                                        <p:tav tm="100000">
                                          <p:val>
                                            <p:strVal val="#ppt_w"/>
                                          </p:val>
                                        </p:tav>
                                      </p:tavLst>
                                    </p:anim>
                                    <p:anim calcmode="lin" valueType="num">
                                      <p:cBhvr>
                                        <p:cTn id="28" dur="500" fill="hold"/>
                                        <p:tgtEl>
                                          <p:spTgt spid="71"/>
                                        </p:tgtEl>
                                        <p:attrNameLst>
                                          <p:attrName>ppt_h</p:attrName>
                                        </p:attrNameLst>
                                      </p:cBhvr>
                                      <p:tavLst>
                                        <p:tav tm="0">
                                          <p:val>
                                            <p:fltVal val="0"/>
                                          </p:val>
                                        </p:tav>
                                        <p:tav tm="100000">
                                          <p:val>
                                            <p:strVal val="#ppt_h"/>
                                          </p:val>
                                        </p:tav>
                                      </p:tavLst>
                                    </p:anim>
                                    <p:anim calcmode="lin" valueType="num">
                                      <p:cBhvr>
                                        <p:cTn id="29" dur="500" fill="hold"/>
                                        <p:tgtEl>
                                          <p:spTgt spid="71"/>
                                        </p:tgtEl>
                                        <p:attrNameLst>
                                          <p:attrName>style.rotation</p:attrName>
                                        </p:attrNameLst>
                                      </p:cBhvr>
                                      <p:tavLst>
                                        <p:tav tm="0">
                                          <p:val>
                                            <p:fltVal val="360"/>
                                          </p:val>
                                        </p:tav>
                                        <p:tav tm="100000">
                                          <p:val>
                                            <p:fltVal val="0"/>
                                          </p:val>
                                        </p:tav>
                                      </p:tavLst>
                                    </p:anim>
                                    <p:animEffect transition="in" filter="fade">
                                      <p:cBhvr>
                                        <p:cTn id="30" dur="500"/>
                                        <p:tgtEl>
                                          <p:spTgt spid="71"/>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72"/>
                                        </p:tgtEl>
                                        <p:attrNameLst>
                                          <p:attrName>style.visibility</p:attrName>
                                        </p:attrNameLst>
                                      </p:cBhvr>
                                      <p:to>
                                        <p:strVal val="visible"/>
                                      </p:to>
                                    </p:set>
                                    <p:anim calcmode="lin" valueType="num">
                                      <p:cBhvr>
                                        <p:cTn id="33" dur="500" fill="hold"/>
                                        <p:tgtEl>
                                          <p:spTgt spid="72"/>
                                        </p:tgtEl>
                                        <p:attrNameLst>
                                          <p:attrName>ppt_w</p:attrName>
                                        </p:attrNameLst>
                                      </p:cBhvr>
                                      <p:tavLst>
                                        <p:tav tm="0">
                                          <p:val>
                                            <p:fltVal val="0"/>
                                          </p:val>
                                        </p:tav>
                                        <p:tav tm="100000">
                                          <p:val>
                                            <p:strVal val="#ppt_w"/>
                                          </p:val>
                                        </p:tav>
                                      </p:tavLst>
                                    </p:anim>
                                    <p:anim calcmode="lin" valueType="num">
                                      <p:cBhvr>
                                        <p:cTn id="34" dur="500" fill="hold"/>
                                        <p:tgtEl>
                                          <p:spTgt spid="72"/>
                                        </p:tgtEl>
                                        <p:attrNameLst>
                                          <p:attrName>ppt_h</p:attrName>
                                        </p:attrNameLst>
                                      </p:cBhvr>
                                      <p:tavLst>
                                        <p:tav tm="0">
                                          <p:val>
                                            <p:fltVal val="0"/>
                                          </p:val>
                                        </p:tav>
                                        <p:tav tm="100000">
                                          <p:val>
                                            <p:strVal val="#ppt_h"/>
                                          </p:val>
                                        </p:tav>
                                      </p:tavLst>
                                    </p:anim>
                                    <p:anim calcmode="lin" valueType="num">
                                      <p:cBhvr>
                                        <p:cTn id="35" dur="500" fill="hold"/>
                                        <p:tgtEl>
                                          <p:spTgt spid="72"/>
                                        </p:tgtEl>
                                        <p:attrNameLst>
                                          <p:attrName>style.rotation</p:attrName>
                                        </p:attrNameLst>
                                      </p:cBhvr>
                                      <p:tavLst>
                                        <p:tav tm="0">
                                          <p:val>
                                            <p:fltVal val="360"/>
                                          </p:val>
                                        </p:tav>
                                        <p:tav tm="100000">
                                          <p:val>
                                            <p:fltVal val="0"/>
                                          </p:val>
                                        </p:tav>
                                      </p:tavLst>
                                    </p:anim>
                                    <p:animEffect transition="in" filter="fade">
                                      <p:cBhvr>
                                        <p:cTn id="36" dur="500"/>
                                        <p:tgtEl>
                                          <p:spTgt spid="72"/>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73"/>
                                        </p:tgtEl>
                                        <p:attrNameLst>
                                          <p:attrName>style.visibility</p:attrName>
                                        </p:attrNameLst>
                                      </p:cBhvr>
                                      <p:to>
                                        <p:strVal val="visible"/>
                                      </p:to>
                                    </p:set>
                                    <p:anim calcmode="lin" valueType="num">
                                      <p:cBhvr>
                                        <p:cTn id="39" dur="500" fill="hold"/>
                                        <p:tgtEl>
                                          <p:spTgt spid="73"/>
                                        </p:tgtEl>
                                        <p:attrNameLst>
                                          <p:attrName>ppt_w</p:attrName>
                                        </p:attrNameLst>
                                      </p:cBhvr>
                                      <p:tavLst>
                                        <p:tav tm="0">
                                          <p:val>
                                            <p:fltVal val="0"/>
                                          </p:val>
                                        </p:tav>
                                        <p:tav tm="100000">
                                          <p:val>
                                            <p:strVal val="#ppt_w"/>
                                          </p:val>
                                        </p:tav>
                                      </p:tavLst>
                                    </p:anim>
                                    <p:anim calcmode="lin" valueType="num">
                                      <p:cBhvr>
                                        <p:cTn id="40" dur="500" fill="hold"/>
                                        <p:tgtEl>
                                          <p:spTgt spid="73"/>
                                        </p:tgtEl>
                                        <p:attrNameLst>
                                          <p:attrName>ppt_h</p:attrName>
                                        </p:attrNameLst>
                                      </p:cBhvr>
                                      <p:tavLst>
                                        <p:tav tm="0">
                                          <p:val>
                                            <p:fltVal val="0"/>
                                          </p:val>
                                        </p:tav>
                                        <p:tav tm="100000">
                                          <p:val>
                                            <p:strVal val="#ppt_h"/>
                                          </p:val>
                                        </p:tav>
                                      </p:tavLst>
                                    </p:anim>
                                    <p:anim calcmode="lin" valueType="num">
                                      <p:cBhvr>
                                        <p:cTn id="41" dur="500" fill="hold"/>
                                        <p:tgtEl>
                                          <p:spTgt spid="73"/>
                                        </p:tgtEl>
                                        <p:attrNameLst>
                                          <p:attrName>style.rotation</p:attrName>
                                        </p:attrNameLst>
                                      </p:cBhvr>
                                      <p:tavLst>
                                        <p:tav tm="0">
                                          <p:val>
                                            <p:fltVal val="360"/>
                                          </p:val>
                                        </p:tav>
                                        <p:tav tm="100000">
                                          <p:val>
                                            <p:fltVal val="0"/>
                                          </p:val>
                                        </p:tav>
                                      </p:tavLst>
                                    </p:anim>
                                    <p:animEffect transition="in" filter="fade">
                                      <p:cBhvr>
                                        <p:cTn id="42" dur="500"/>
                                        <p:tgtEl>
                                          <p:spTgt spid="73"/>
                                        </p:tgtEl>
                                      </p:cBhvr>
                                    </p:animEffect>
                                  </p:childTnLst>
                                </p:cTn>
                              </p:par>
                              <p:par>
                                <p:cTn id="43" presetID="49" presetClass="entr" presetSubtype="0" decel="100000" fill="hold" grpId="0" nodeType="withEffect">
                                  <p:stCondLst>
                                    <p:cond delay="900"/>
                                  </p:stCondLst>
                                  <p:childTnLst>
                                    <p:set>
                                      <p:cBhvr>
                                        <p:cTn id="44" dur="1" fill="hold">
                                          <p:stCondLst>
                                            <p:cond delay="0"/>
                                          </p:stCondLst>
                                        </p:cTn>
                                        <p:tgtEl>
                                          <p:spTgt spid="74"/>
                                        </p:tgtEl>
                                        <p:attrNameLst>
                                          <p:attrName>style.visibility</p:attrName>
                                        </p:attrNameLst>
                                      </p:cBhvr>
                                      <p:to>
                                        <p:strVal val="visible"/>
                                      </p:to>
                                    </p:set>
                                    <p:anim calcmode="lin" valueType="num">
                                      <p:cBhvr>
                                        <p:cTn id="45" dur="500" fill="hold"/>
                                        <p:tgtEl>
                                          <p:spTgt spid="74"/>
                                        </p:tgtEl>
                                        <p:attrNameLst>
                                          <p:attrName>ppt_w</p:attrName>
                                        </p:attrNameLst>
                                      </p:cBhvr>
                                      <p:tavLst>
                                        <p:tav tm="0">
                                          <p:val>
                                            <p:fltVal val="0"/>
                                          </p:val>
                                        </p:tav>
                                        <p:tav tm="100000">
                                          <p:val>
                                            <p:strVal val="#ppt_w"/>
                                          </p:val>
                                        </p:tav>
                                      </p:tavLst>
                                    </p:anim>
                                    <p:anim calcmode="lin" valueType="num">
                                      <p:cBhvr>
                                        <p:cTn id="46" dur="500" fill="hold"/>
                                        <p:tgtEl>
                                          <p:spTgt spid="74"/>
                                        </p:tgtEl>
                                        <p:attrNameLst>
                                          <p:attrName>ppt_h</p:attrName>
                                        </p:attrNameLst>
                                      </p:cBhvr>
                                      <p:tavLst>
                                        <p:tav tm="0">
                                          <p:val>
                                            <p:fltVal val="0"/>
                                          </p:val>
                                        </p:tav>
                                        <p:tav tm="100000">
                                          <p:val>
                                            <p:strVal val="#ppt_h"/>
                                          </p:val>
                                        </p:tav>
                                      </p:tavLst>
                                    </p:anim>
                                    <p:anim calcmode="lin" valueType="num">
                                      <p:cBhvr>
                                        <p:cTn id="47" dur="500" fill="hold"/>
                                        <p:tgtEl>
                                          <p:spTgt spid="74"/>
                                        </p:tgtEl>
                                        <p:attrNameLst>
                                          <p:attrName>style.rotation</p:attrName>
                                        </p:attrNameLst>
                                      </p:cBhvr>
                                      <p:tavLst>
                                        <p:tav tm="0">
                                          <p:val>
                                            <p:fltVal val="360"/>
                                          </p:val>
                                        </p:tav>
                                        <p:tav tm="100000">
                                          <p:val>
                                            <p:fltVal val="0"/>
                                          </p:val>
                                        </p:tav>
                                      </p:tavLst>
                                    </p:anim>
                                    <p:animEffect transition="in" filter="fade">
                                      <p:cBhvr>
                                        <p:cTn id="48" dur="500"/>
                                        <p:tgtEl>
                                          <p:spTgt spid="74"/>
                                        </p:tgtEl>
                                      </p:cBhvr>
                                    </p:animEffect>
                                  </p:childTnLst>
                                </p:cTn>
                              </p:par>
                              <p:par>
                                <p:cTn id="49" presetID="49" presetClass="entr" presetSubtype="0" decel="100000" fill="hold" grpId="0" nodeType="withEffect">
                                  <p:stCondLst>
                                    <p:cond delay="400"/>
                                  </p:stCondLst>
                                  <p:childTnLst>
                                    <p:set>
                                      <p:cBhvr>
                                        <p:cTn id="50" dur="1" fill="hold">
                                          <p:stCondLst>
                                            <p:cond delay="0"/>
                                          </p:stCondLst>
                                        </p:cTn>
                                        <p:tgtEl>
                                          <p:spTgt spid="75"/>
                                        </p:tgtEl>
                                        <p:attrNameLst>
                                          <p:attrName>style.visibility</p:attrName>
                                        </p:attrNameLst>
                                      </p:cBhvr>
                                      <p:to>
                                        <p:strVal val="visible"/>
                                      </p:to>
                                    </p:set>
                                    <p:anim calcmode="lin" valueType="num">
                                      <p:cBhvr>
                                        <p:cTn id="51" dur="500" fill="hold"/>
                                        <p:tgtEl>
                                          <p:spTgt spid="75"/>
                                        </p:tgtEl>
                                        <p:attrNameLst>
                                          <p:attrName>ppt_w</p:attrName>
                                        </p:attrNameLst>
                                      </p:cBhvr>
                                      <p:tavLst>
                                        <p:tav tm="0">
                                          <p:val>
                                            <p:fltVal val="0"/>
                                          </p:val>
                                        </p:tav>
                                        <p:tav tm="100000">
                                          <p:val>
                                            <p:strVal val="#ppt_w"/>
                                          </p:val>
                                        </p:tav>
                                      </p:tavLst>
                                    </p:anim>
                                    <p:anim calcmode="lin" valueType="num">
                                      <p:cBhvr>
                                        <p:cTn id="52" dur="500" fill="hold"/>
                                        <p:tgtEl>
                                          <p:spTgt spid="75"/>
                                        </p:tgtEl>
                                        <p:attrNameLst>
                                          <p:attrName>ppt_h</p:attrName>
                                        </p:attrNameLst>
                                      </p:cBhvr>
                                      <p:tavLst>
                                        <p:tav tm="0">
                                          <p:val>
                                            <p:fltVal val="0"/>
                                          </p:val>
                                        </p:tav>
                                        <p:tav tm="100000">
                                          <p:val>
                                            <p:strVal val="#ppt_h"/>
                                          </p:val>
                                        </p:tav>
                                      </p:tavLst>
                                    </p:anim>
                                    <p:anim calcmode="lin" valueType="num">
                                      <p:cBhvr>
                                        <p:cTn id="53" dur="500" fill="hold"/>
                                        <p:tgtEl>
                                          <p:spTgt spid="75"/>
                                        </p:tgtEl>
                                        <p:attrNameLst>
                                          <p:attrName>style.rotation</p:attrName>
                                        </p:attrNameLst>
                                      </p:cBhvr>
                                      <p:tavLst>
                                        <p:tav tm="0">
                                          <p:val>
                                            <p:fltVal val="360"/>
                                          </p:val>
                                        </p:tav>
                                        <p:tav tm="100000">
                                          <p:val>
                                            <p:fltVal val="0"/>
                                          </p:val>
                                        </p:tav>
                                      </p:tavLst>
                                    </p:anim>
                                    <p:animEffect transition="in" filter="fade">
                                      <p:cBhvr>
                                        <p:cTn id="54" dur="500"/>
                                        <p:tgtEl>
                                          <p:spTgt spid="75"/>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500" fill="hold"/>
                                        <p:tgtEl>
                                          <p:spTgt spid="76"/>
                                        </p:tgtEl>
                                        <p:attrNameLst>
                                          <p:attrName>ppt_w</p:attrName>
                                        </p:attrNameLst>
                                      </p:cBhvr>
                                      <p:tavLst>
                                        <p:tav tm="0">
                                          <p:val>
                                            <p:fltVal val="0"/>
                                          </p:val>
                                        </p:tav>
                                        <p:tav tm="100000">
                                          <p:val>
                                            <p:strVal val="#ppt_w"/>
                                          </p:val>
                                        </p:tav>
                                      </p:tavLst>
                                    </p:anim>
                                    <p:anim calcmode="lin" valueType="num">
                                      <p:cBhvr>
                                        <p:cTn id="58" dur="500" fill="hold"/>
                                        <p:tgtEl>
                                          <p:spTgt spid="76"/>
                                        </p:tgtEl>
                                        <p:attrNameLst>
                                          <p:attrName>ppt_h</p:attrName>
                                        </p:attrNameLst>
                                      </p:cBhvr>
                                      <p:tavLst>
                                        <p:tav tm="0">
                                          <p:val>
                                            <p:fltVal val="0"/>
                                          </p:val>
                                        </p:tav>
                                        <p:tav tm="100000">
                                          <p:val>
                                            <p:strVal val="#ppt_h"/>
                                          </p:val>
                                        </p:tav>
                                      </p:tavLst>
                                    </p:anim>
                                    <p:anim calcmode="lin" valueType="num">
                                      <p:cBhvr>
                                        <p:cTn id="59" dur="500" fill="hold"/>
                                        <p:tgtEl>
                                          <p:spTgt spid="76"/>
                                        </p:tgtEl>
                                        <p:attrNameLst>
                                          <p:attrName>style.rotation</p:attrName>
                                        </p:attrNameLst>
                                      </p:cBhvr>
                                      <p:tavLst>
                                        <p:tav tm="0">
                                          <p:val>
                                            <p:fltVal val="360"/>
                                          </p:val>
                                        </p:tav>
                                        <p:tav tm="100000">
                                          <p:val>
                                            <p:fltVal val="0"/>
                                          </p:val>
                                        </p:tav>
                                      </p:tavLst>
                                    </p:anim>
                                    <p:animEffect transition="in" filter="fade">
                                      <p:cBhvr>
                                        <p:cTn id="60" dur="500"/>
                                        <p:tgtEl>
                                          <p:spTgt spid="76"/>
                                        </p:tgtEl>
                                      </p:cBhvr>
                                    </p:animEffect>
                                  </p:childTnLst>
                                </p:cTn>
                              </p:par>
                              <p:par>
                                <p:cTn id="61" presetID="49" presetClass="entr" presetSubtype="0" decel="100000" fill="hold" grpId="0" nodeType="withEffect">
                                  <p:stCondLst>
                                    <p:cond delay="600"/>
                                  </p:stCondLst>
                                  <p:childTnLst>
                                    <p:set>
                                      <p:cBhvr>
                                        <p:cTn id="62" dur="1" fill="hold">
                                          <p:stCondLst>
                                            <p:cond delay="0"/>
                                          </p:stCondLst>
                                        </p:cTn>
                                        <p:tgtEl>
                                          <p:spTgt spid="77"/>
                                        </p:tgtEl>
                                        <p:attrNameLst>
                                          <p:attrName>style.visibility</p:attrName>
                                        </p:attrNameLst>
                                      </p:cBhvr>
                                      <p:to>
                                        <p:strVal val="visible"/>
                                      </p:to>
                                    </p:set>
                                    <p:anim calcmode="lin" valueType="num">
                                      <p:cBhvr>
                                        <p:cTn id="63" dur="500" fill="hold"/>
                                        <p:tgtEl>
                                          <p:spTgt spid="77"/>
                                        </p:tgtEl>
                                        <p:attrNameLst>
                                          <p:attrName>ppt_w</p:attrName>
                                        </p:attrNameLst>
                                      </p:cBhvr>
                                      <p:tavLst>
                                        <p:tav tm="0">
                                          <p:val>
                                            <p:fltVal val="0"/>
                                          </p:val>
                                        </p:tav>
                                        <p:tav tm="100000">
                                          <p:val>
                                            <p:strVal val="#ppt_w"/>
                                          </p:val>
                                        </p:tav>
                                      </p:tavLst>
                                    </p:anim>
                                    <p:anim calcmode="lin" valueType="num">
                                      <p:cBhvr>
                                        <p:cTn id="64" dur="500" fill="hold"/>
                                        <p:tgtEl>
                                          <p:spTgt spid="77"/>
                                        </p:tgtEl>
                                        <p:attrNameLst>
                                          <p:attrName>ppt_h</p:attrName>
                                        </p:attrNameLst>
                                      </p:cBhvr>
                                      <p:tavLst>
                                        <p:tav tm="0">
                                          <p:val>
                                            <p:fltVal val="0"/>
                                          </p:val>
                                        </p:tav>
                                        <p:tav tm="100000">
                                          <p:val>
                                            <p:strVal val="#ppt_h"/>
                                          </p:val>
                                        </p:tav>
                                      </p:tavLst>
                                    </p:anim>
                                    <p:anim calcmode="lin" valueType="num">
                                      <p:cBhvr>
                                        <p:cTn id="65" dur="500" fill="hold"/>
                                        <p:tgtEl>
                                          <p:spTgt spid="77"/>
                                        </p:tgtEl>
                                        <p:attrNameLst>
                                          <p:attrName>style.rotation</p:attrName>
                                        </p:attrNameLst>
                                      </p:cBhvr>
                                      <p:tavLst>
                                        <p:tav tm="0">
                                          <p:val>
                                            <p:fltVal val="360"/>
                                          </p:val>
                                        </p:tav>
                                        <p:tav tm="100000">
                                          <p:val>
                                            <p:fltVal val="0"/>
                                          </p:val>
                                        </p:tav>
                                      </p:tavLst>
                                    </p:anim>
                                    <p:animEffect transition="in" filter="fade">
                                      <p:cBhvr>
                                        <p:cTn id="66" dur="500"/>
                                        <p:tgtEl>
                                          <p:spTgt spid="77"/>
                                        </p:tgtEl>
                                      </p:cBhvr>
                                    </p:animEffect>
                                  </p:childTnLst>
                                </p:cTn>
                              </p:par>
                              <p:par>
                                <p:cTn id="67" presetID="49" presetClass="entr" presetSubtype="0" decel="100000" fill="hold" grpId="0" nodeType="withEffect">
                                  <p:stCondLst>
                                    <p:cond delay="40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 calcmode="lin" valueType="num">
                                      <p:cBhvr>
                                        <p:cTn id="71" dur="500" fill="hold"/>
                                        <p:tgtEl>
                                          <p:spTgt spid="78"/>
                                        </p:tgtEl>
                                        <p:attrNameLst>
                                          <p:attrName>style.rotation</p:attrName>
                                        </p:attrNameLst>
                                      </p:cBhvr>
                                      <p:tavLst>
                                        <p:tav tm="0">
                                          <p:val>
                                            <p:fltVal val="360"/>
                                          </p:val>
                                        </p:tav>
                                        <p:tav tm="100000">
                                          <p:val>
                                            <p:fltVal val="0"/>
                                          </p:val>
                                        </p:tav>
                                      </p:tavLst>
                                    </p:anim>
                                    <p:animEffect transition="in" filter="fade">
                                      <p:cBhvr>
                                        <p:cTn id="72" dur="500"/>
                                        <p:tgtEl>
                                          <p:spTgt spid="78"/>
                                        </p:tgtEl>
                                      </p:cBhvr>
                                    </p:animEffect>
                                  </p:childTnLst>
                                </p:cTn>
                              </p:par>
                            </p:childTnLst>
                          </p:cTn>
                        </p:par>
                        <p:par>
                          <p:cTn id="73" fill="hold">
                            <p:stCondLst>
                              <p:cond delay="1600"/>
                            </p:stCondLst>
                            <p:childTnLst>
                              <p:par>
                                <p:cTn id="74" presetID="2" presetClass="entr" presetSubtype="2" accel="20000" decel="80000" fill="hold" grpId="0" nodeType="afterEffect">
                                  <p:stCondLst>
                                    <p:cond delay="0"/>
                                  </p:stCondLst>
                                  <p:childTnLst>
                                    <p:set>
                                      <p:cBhvr>
                                        <p:cTn id="75" dur="1" fill="hold">
                                          <p:stCondLst>
                                            <p:cond delay="0"/>
                                          </p:stCondLst>
                                        </p:cTn>
                                        <p:tgtEl>
                                          <p:spTgt spid="107"/>
                                        </p:tgtEl>
                                        <p:attrNameLst>
                                          <p:attrName>style.visibility</p:attrName>
                                        </p:attrNameLst>
                                      </p:cBhvr>
                                      <p:to>
                                        <p:strVal val="visible"/>
                                      </p:to>
                                    </p:set>
                                    <p:anim calcmode="lin" valueType="num">
                                      <p:cBhvr additive="base">
                                        <p:cTn id="76" dur="1000" fill="hold"/>
                                        <p:tgtEl>
                                          <p:spTgt spid="107"/>
                                        </p:tgtEl>
                                        <p:attrNameLst>
                                          <p:attrName>ppt_x</p:attrName>
                                        </p:attrNameLst>
                                      </p:cBhvr>
                                      <p:tavLst>
                                        <p:tav tm="0">
                                          <p:val>
                                            <p:strVal val="1+#ppt_w/2"/>
                                          </p:val>
                                        </p:tav>
                                        <p:tav tm="100000">
                                          <p:val>
                                            <p:strVal val="#ppt_x"/>
                                          </p:val>
                                        </p:tav>
                                      </p:tavLst>
                                    </p:anim>
                                    <p:anim calcmode="lin" valueType="num">
                                      <p:cBhvr additive="base">
                                        <p:cTn id="77" dur="1000" fill="hold"/>
                                        <p:tgtEl>
                                          <p:spTgt spid="107"/>
                                        </p:tgtEl>
                                        <p:attrNameLst>
                                          <p:attrName>ppt_y</p:attrName>
                                        </p:attrNameLst>
                                      </p:cBhvr>
                                      <p:tavLst>
                                        <p:tav tm="0">
                                          <p:val>
                                            <p:strVal val="#ppt_y"/>
                                          </p:val>
                                        </p:tav>
                                        <p:tav tm="100000">
                                          <p:val>
                                            <p:strVal val="#ppt_y"/>
                                          </p:val>
                                        </p:tav>
                                      </p:tavLst>
                                    </p:anim>
                                  </p:childTnLst>
                                </p:cTn>
                              </p:par>
                              <p:par>
                                <p:cTn id="78" presetID="2" presetClass="entr" presetSubtype="2" accel="20000" decel="80000" fill="hold" grpId="0" nodeType="withEffect">
                                  <p:stCondLst>
                                    <p:cond delay="200"/>
                                  </p:stCondLst>
                                  <p:childTnLst>
                                    <p:set>
                                      <p:cBhvr>
                                        <p:cTn id="79" dur="1" fill="hold">
                                          <p:stCondLst>
                                            <p:cond delay="0"/>
                                          </p:stCondLst>
                                        </p:cTn>
                                        <p:tgtEl>
                                          <p:spTgt spid="108"/>
                                        </p:tgtEl>
                                        <p:attrNameLst>
                                          <p:attrName>style.visibility</p:attrName>
                                        </p:attrNameLst>
                                      </p:cBhvr>
                                      <p:to>
                                        <p:strVal val="visible"/>
                                      </p:to>
                                    </p:set>
                                    <p:anim calcmode="lin" valueType="num">
                                      <p:cBhvr additive="base">
                                        <p:cTn id="80" dur="1000" fill="hold"/>
                                        <p:tgtEl>
                                          <p:spTgt spid="108"/>
                                        </p:tgtEl>
                                        <p:attrNameLst>
                                          <p:attrName>ppt_x</p:attrName>
                                        </p:attrNameLst>
                                      </p:cBhvr>
                                      <p:tavLst>
                                        <p:tav tm="0">
                                          <p:val>
                                            <p:strVal val="1+#ppt_w/2"/>
                                          </p:val>
                                        </p:tav>
                                        <p:tav tm="100000">
                                          <p:val>
                                            <p:strVal val="#ppt_x"/>
                                          </p:val>
                                        </p:tav>
                                      </p:tavLst>
                                    </p:anim>
                                    <p:anim calcmode="lin" valueType="num">
                                      <p:cBhvr additive="base">
                                        <p:cTn id="81" dur="1000" fill="hold"/>
                                        <p:tgtEl>
                                          <p:spTgt spid="108"/>
                                        </p:tgtEl>
                                        <p:attrNameLst>
                                          <p:attrName>ppt_y</p:attrName>
                                        </p:attrNameLst>
                                      </p:cBhvr>
                                      <p:tavLst>
                                        <p:tav tm="0">
                                          <p:val>
                                            <p:strVal val="#ppt_y"/>
                                          </p:val>
                                        </p:tav>
                                        <p:tav tm="100000">
                                          <p:val>
                                            <p:strVal val="#ppt_y"/>
                                          </p:val>
                                        </p:tav>
                                      </p:tavLst>
                                    </p:anim>
                                  </p:childTnLst>
                                </p:cTn>
                              </p:par>
                              <p:par>
                                <p:cTn id="82" presetID="2" presetClass="entr" presetSubtype="2" accel="20000" decel="80000" fill="hold" grpId="0" nodeType="withEffect">
                                  <p:stCondLst>
                                    <p:cond delay="400"/>
                                  </p:stCondLst>
                                  <p:childTnLst>
                                    <p:set>
                                      <p:cBhvr>
                                        <p:cTn id="83" dur="1" fill="hold">
                                          <p:stCondLst>
                                            <p:cond delay="0"/>
                                          </p:stCondLst>
                                        </p:cTn>
                                        <p:tgtEl>
                                          <p:spTgt spid="109"/>
                                        </p:tgtEl>
                                        <p:attrNameLst>
                                          <p:attrName>style.visibility</p:attrName>
                                        </p:attrNameLst>
                                      </p:cBhvr>
                                      <p:to>
                                        <p:strVal val="visible"/>
                                      </p:to>
                                    </p:set>
                                    <p:anim calcmode="lin" valueType="num">
                                      <p:cBhvr additive="base">
                                        <p:cTn id="84" dur="1000" fill="hold"/>
                                        <p:tgtEl>
                                          <p:spTgt spid="109"/>
                                        </p:tgtEl>
                                        <p:attrNameLst>
                                          <p:attrName>ppt_x</p:attrName>
                                        </p:attrNameLst>
                                      </p:cBhvr>
                                      <p:tavLst>
                                        <p:tav tm="0">
                                          <p:val>
                                            <p:strVal val="1+#ppt_w/2"/>
                                          </p:val>
                                        </p:tav>
                                        <p:tav tm="100000">
                                          <p:val>
                                            <p:strVal val="#ppt_x"/>
                                          </p:val>
                                        </p:tav>
                                      </p:tavLst>
                                    </p:anim>
                                    <p:anim calcmode="lin" valueType="num">
                                      <p:cBhvr additive="base">
                                        <p:cTn id="85" dur="1000" fill="hold"/>
                                        <p:tgtEl>
                                          <p:spTgt spid="109"/>
                                        </p:tgtEl>
                                        <p:attrNameLst>
                                          <p:attrName>ppt_y</p:attrName>
                                        </p:attrNameLst>
                                      </p:cBhvr>
                                      <p:tavLst>
                                        <p:tav tm="0">
                                          <p:val>
                                            <p:strVal val="#ppt_y"/>
                                          </p:val>
                                        </p:tav>
                                        <p:tav tm="100000">
                                          <p:val>
                                            <p:strVal val="#ppt_y"/>
                                          </p:val>
                                        </p:tav>
                                      </p:tavLst>
                                    </p:anim>
                                  </p:childTnLst>
                                </p:cTn>
                              </p:par>
                              <p:par>
                                <p:cTn id="86" presetID="2" presetClass="entr" presetSubtype="2" accel="20000" decel="80000" fill="hold" grpId="0" nodeType="withEffect">
                                  <p:stCondLst>
                                    <p:cond delay="600"/>
                                  </p:stCondLst>
                                  <p:childTnLst>
                                    <p:set>
                                      <p:cBhvr>
                                        <p:cTn id="87" dur="1" fill="hold">
                                          <p:stCondLst>
                                            <p:cond delay="0"/>
                                          </p:stCondLst>
                                        </p:cTn>
                                        <p:tgtEl>
                                          <p:spTgt spid="110"/>
                                        </p:tgtEl>
                                        <p:attrNameLst>
                                          <p:attrName>style.visibility</p:attrName>
                                        </p:attrNameLst>
                                      </p:cBhvr>
                                      <p:to>
                                        <p:strVal val="visible"/>
                                      </p:to>
                                    </p:set>
                                    <p:anim calcmode="lin" valueType="num">
                                      <p:cBhvr additive="base">
                                        <p:cTn id="88" dur="1000" fill="hold"/>
                                        <p:tgtEl>
                                          <p:spTgt spid="110"/>
                                        </p:tgtEl>
                                        <p:attrNameLst>
                                          <p:attrName>ppt_x</p:attrName>
                                        </p:attrNameLst>
                                      </p:cBhvr>
                                      <p:tavLst>
                                        <p:tav tm="0">
                                          <p:val>
                                            <p:strVal val="1+#ppt_w/2"/>
                                          </p:val>
                                        </p:tav>
                                        <p:tav tm="100000">
                                          <p:val>
                                            <p:strVal val="#ppt_x"/>
                                          </p:val>
                                        </p:tav>
                                      </p:tavLst>
                                    </p:anim>
                                    <p:anim calcmode="lin" valueType="num">
                                      <p:cBhvr additive="base">
                                        <p:cTn id="89" dur="10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75" grpId="0" animBg="1"/>
      <p:bldP spid="76" grpId="0" animBg="1"/>
      <p:bldP spid="77" grpId="0" animBg="1"/>
      <p:bldP spid="78" grpId="0" animBg="1"/>
      <p:bldP spid="107" grpId="0" animBg="1"/>
      <p:bldP spid="108" grpId="0"/>
      <p:bldP spid="109" grpId="0"/>
      <p:bldP spid="110"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2" name="Rectangle: Rounded Corners 221">
            <a:extLst>
              <a:ext uri="{FF2B5EF4-FFF2-40B4-BE49-F238E27FC236}">
                <a16:creationId xmlns:a16="http://schemas.microsoft.com/office/drawing/2014/main" id="{A1833CD3-2AB3-46D8-99CD-71E916C77294}"/>
              </a:ext>
            </a:extLst>
          </p:cNvPr>
          <p:cNvSpPr/>
          <p:nvPr/>
        </p:nvSpPr>
        <p:spPr>
          <a:xfrm>
            <a:off x="14079138" y="2938844"/>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Oval 8">
            <a:extLst>
              <a:ext uri="{FF2B5EF4-FFF2-40B4-BE49-F238E27FC236}">
                <a16:creationId xmlns:a16="http://schemas.microsoft.com/office/drawing/2014/main" id="{BE730C35-C877-4F62-A482-F5ACE17E464E}"/>
              </a:ext>
            </a:extLst>
          </p:cNvPr>
          <p:cNvSpPr>
            <a:spLocks noChangeArrowheads="1"/>
          </p:cNvSpPr>
          <p:nvPr/>
        </p:nvSpPr>
        <p:spPr bwMode="auto">
          <a:xfrm>
            <a:off x="2665231" y="10005178"/>
            <a:ext cx="7072661" cy="420679"/>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02" name="Group 201">
            <a:extLst>
              <a:ext uri="{FF2B5EF4-FFF2-40B4-BE49-F238E27FC236}">
                <a16:creationId xmlns:a16="http://schemas.microsoft.com/office/drawing/2014/main" id="{4D9C9F16-E359-4AC4-9D73-A1B8DEA6CAF4}"/>
              </a:ext>
            </a:extLst>
          </p:cNvPr>
          <p:cNvGrpSpPr/>
          <p:nvPr/>
        </p:nvGrpSpPr>
        <p:grpSpPr>
          <a:xfrm>
            <a:off x="1240510" y="4510062"/>
            <a:ext cx="2796855" cy="5984813"/>
            <a:chOff x="1794296" y="4510062"/>
            <a:chExt cx="2796855" cy="5984813"/>
          </a:xfrm>
        </p:grpSpPr>
        <p:sp>
          <p:nvSpPr>
            <p:cNvPr id="115" name="Freeform 9">
              <a:extLst>
                <a:ext uri="{FF2B5EF4-FFF2-40B4-BE49-F238E27FC236}">
                  <a16:creationId xmlns:a16="http://schemas.microsoft.com/office/drawing/2014/main" id="{C44D68FC-2BEA-425C-8A85-62228E409E1C}"/>
                </a:ext>
              </a:extLst>
            </p:cNvPr>
            <p:cNvSpPr>
              <a:spLocks/>
            </p:cNvSpPr>
            <p:nvPr/>
          </p:nvSpPr>
          <p:spPr bwMode="auto">
            <a:xfrm>
              <a:off x="1794296" y="4510062"/>
              <a:ext cx="2671968" cy="5360368"/>
            </a:xfrm>
            <a:custGeom>
              <a:avLst/>
              <a:gdLst>
                <a:gd name="T0" fmla="*/ 562 w 860"/>
                <a:gd name="T1" fmla="*/ 825 h 1725"/>
                <a:gd name="T2" fmla="*/ 627 w 860"/>
                <a:gd name="T3" fmla="*/ 601 h 1725"/>
                <a:gd name="T4" fmla="*/ 506 w 860"/>
                <a:gd name="T5" fmla="*/ 345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3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2" y="707"/>
                    <a:pt x="627" y="741"/>
                    <a:pt x="627" y="601"/>
                  </a:cubicBezTo>
                  <a:cubicBezTo>
                    <a:pt x="626" y="479"/>
                    <a:pt x="508" y="412"/>
                    <a:pt x="506" y="345"/>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6" y="1725"/>
                    <a:pt x="483" y="1688"/>
                  </a:cubicBezTo>
                  <a:cubicBezTo>
                    <a:pt x="751" y="1650"/>
                    <a:pt x="860" y="1419"/>
                    <a:pt x="823" y="1151"/>
                  </a:cubicBezTo>
                  <a:cubicBezTo>
                    <a:pt x="798" y="973"/>
                    <a:pt x="572" y="942"/>
                    <a:pt x="562"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0">
              <a:extLst>
                <a:ext uri="{FF2B5EF4-FFF2-40B4-BE49-F238E27FC236}">
                  <a16:creationId xmlns:a16="http://schemas.microsoft.com/office/drawing/2014/main" id="{57881AF2-8A10-4F7B-B303-B98AC02956A9}"/>
                </a:ext>
              </a:extLst>
            </p:cNvPr>
            <p:cNvSpPr>
              <a:spLocks/>
            </p:cNvSpPr>
            <p:nvPr/>
          </p:nvSpPr>
          <p:spPr bwMode="auto">
            <a:xfrm>
              <a:off x="2822986" y="5072062"/>
              <a:ext cx="394386" cy="4170636"/>
            </a:xfrm>
            <a:custGeom>
              <a:avLst/>
              <a:gdLst>
                <a:gd name="T0" fmla="*/ 39 w 127"/>
                <a:gd name="T1" fmla="*/ 0 h 1342"/>
                <a:gd name="T2" fmla="*/ 22 w 127"/>
                <a:gd name="T3" fmla="*/ 169 h 1342"/>
                <a:gd name="T4" fmla="*/ 12 w 127"/>
                <a:gd name="T5" fmla="*/ 338 h 1342"/>
                <a:gd name="T6" fmla="*/ 8 w 127"/>
                <a:gd name="T7" fmla="*/ 508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4 w 127"/>
                <a:gd name="T19" fmla="*/ 1181 h 1342"/>
                <a:gd name="T20" fmla="*/ 39 w 127"/>
                <a:gd name="T21" fmla="*/ 1015 h 1342"/>
                <a:gd name="T22" fmla="*/ 16 w 127"/>
                <a:gd name="T23" fmla="*/ 847 h 1342"/>
                <a:gd name="T24" fmla="*/ 4 w 127"/>
                <a:gd name="T25" fmla="*/ 677 h 1342"/>
                <a:gd name="T26" fmla="*/ 6 w 127"/>
                <a:gd name="T27" fmla="*/ 338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6" y="113"/>
                    <a:pt x="22" y="169"/>
                  </a:cubicBezTo>
                  <a:cubicBezTo>
                    <a:pt x="17" y="225"/>
                    <a:pt x="14" y="282"/>
                    <a:pt x="12" y="338"/>
                  </a:cubicBezTo>
                  <a:cubicBezTo>
                    <a:pt x="9" y="395"/>
                    <a:pt x="8" y="451"/>
                    <a:pt x="8" y="508"/>
                  </a:cubicBezTo>
                  <a:cubicBezTo>
                    <a:pt x="8" y="564"/>
                    <a:pt x="9" y="621"/>
                    <a:pt x="11" y="677"/>
                  </a:cubicBezTo>
                  <a:cubicBezTo>
                    <a:pt x="13" y="733"/>
                    <a:pt x="17" y="790"/>
                    <a:pt x="23" y="846"/>
                  </a:cubicBezTo>
                  <a:cubicBezTo>
                    <a:pt x="28" y="902"/>
                    <a:pt x="35" y="958"/>
                    <a:pt x="44" y="1014"/>
                  </a:cubicBezTo>
                  <a:cubicBezTo>
                    <a:pt x="53" y="1070"/>
                    <a:pt x="64" y="1125"/>
                    <a:pt x="78" y="1180"/>
                  </a:cubicBezTo>
                  <a:cubicBezTo>
                    <a:pt x="92" y="1235"/>
                    <a:pt x="108" y="1289"/>
                    <a:pt x="127" y="1342"/>
                  </a:cubicBezTo>
                  <a:cubicBezTo>
                    <a:pt x="106" y="1290"/>
                    <a:pt x="89" y="1236"/>
                    <a:pt x="74" y="1181"/>
                  </a:cubicBezTo>
                  <a:cubicBezTo>
                    <a:pt x="60" y="1126"/>
                    <a:pt x="49" y="1071"/>
                    <a:pt x="39" y="1015"/>
                  </a:cubicBezTo>
                  <a:cubicBezTo>
                    <a:pt x="29" y="959"/>
                    <a:pt x="22" y="903"/>
                    <a:pt x="16" y="847"/>
                  </a:cubicBezTo>
                  <a:cubicBezTo>
                    <a:pt x="11" y="790"/>
                    <a:pt x="7" y="734"/>
                    <a:pt x="4" y="677"/>
                  </a:cubicBezTo>
                  <a:cubicBezTo>
                    <a:pt x="0" y="564"/>
                    <a:pt x="0" y="451"/>
                    <a:pt x="6" y="338"/>
                  </a:cubicBezTo>
                  <a:cubicBezTo>
                    <a:pt x="12" y="225"/>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
              <a:extLst>
                <a:ext uri="{FF2B5EF4-FFF2-40B4-BE49-F238E27FC236}">
                  <a16:creationId xmlns:a16="http://schemas.microsoft.com/office/drawing/2014/main" id="{53FE940A-3E98-4205-BCFE-CF4D2F08E8B9}"/>
                </a:ext>
              </a:extLst>
            </p:cNvPr>
            <p:cNvSpPr>
              <a:spLocks/>
            </p:cNvSpPr>
            <p:nvPr/>
          </p:nvSpPr>
          <p:spPr bwMode="auto">
            <a:xfrm>
              <a:off x="2862425" y="5482882"/>
              <a:ext cx="414106" cy="394386"/>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6"/>
                    <a:pt x="98" y="40"/>
                    <a:pt x="103" y="34"/>
                  </a:cubicBezTo>
                  <a:cubicBezTo>
                    <a:pt x="114" y="23"/>
                    <a:pt x="124" y="12"/>
                    <a:pt x="133" y="0"/>
                  </a:cubicBezTo>
                  <a:cubicBezTo>
                    <a:pt x="126" y="13"/>
                    <a:pt x="117" y="26"/>
                    <a:pt x="107" y="38"/>
                  </a:cubicBezTo>
                  <a:cubicBezTo>
                    <a:pt x="97" y="50"/>
                    <a:pt x="86" y="61"/>
                    <a:pt x="75" y="72"/>
                  </a:cubicBezTo>
                  <a:cubicBezTo>
                    <a:pt x="64" y="82"/>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2">
              <a:extLst>
                <a:ext uri="{FF2B5EF4-FFF2-40B4-BE49-F238E27FC236}">
                  <a16:creationId xmlns:a16="http://schemas.microsoft.com/office/drawing/2014/main" id="{D307D7BA-8BE5-499B-9B11-CD8D9E43D0FD}"/>
                </a:ext>
              </a:extLst>
            </p:cNvPr>
            <p:cNvSpPr>
              <a:spLocks/>
            </p:cNvSpPr>
            <p:nvPr/>
          </p:nvSpPr>
          <p:spPr bwMode="auto">
            <a:xfrm>
              <a:off x="2849278" y="5666929"/>
              <a:ext cx="414106" cy="397674"/>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7"/>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7"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3">
              <a:extLst>
                <a:ext uri="{FF2B5EF4-FFF2-40B4-BE49-F238E27FC236}">
                  <a16:creationId xmlns:a16="http://schemas.microsoft.com/office/drawing/2014/main" id="{771DAFAC-83A3-4C73-B2DD-A4EDC379D223}"/>
                </a:ext>
              </a:extLst>
            </p:cNvPr>
            <p:cNvSpPr>
              <a:spLocks/>
            </p:cNvSpPr>
            <p:nvPr/>
          </p:nvSpPr>
          <p:spPr bwMode="auto">
            <a:xfrm>
              <a:off x="2845993" y="6771211"/>
              <a:ext cx="414106" cy="394386"/>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8"/>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6" y="61"/>
                    <a:pt x="75" y="72"/>
                  </a:cubicBezTo>
                  <a:cubicBezTo>
                    <a:pt x="64"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14">
              <a:extLst>
                <a:ext uri="{FF2B5EF4-FFF2-40B4-BE49-F238E27FC236}">
                  <a16:creationId xmlns:a16="http://schemas.microsoft.com/office/drawing/2014/main" id="{DD6851F5-4FD6-4628-9784-9813B15C9CB0}"/>
                </a:ext>
              </a:extLst>
            </p:cNvPr>
            <p:cNvSpPr>
              <a:spLocks/>
            </p:cNvSpPr>
            <p:nvPr/>
          </p:nvSpPr>
          <p:spPr bwMode="auto">
            <a:xfrm>
              <a:off x="2855851" y="6935538"/>
              <a:ext cx="410820" cy="397674"/>
            </a:xfrm>
            <a:custGeom>
              <a:avLst/>
              <a:gdLst>
                <a:gd name="T0" fmla="*/ 0 w 133"/>
                <a:gd name="T1" fmla="*/ 128 h 128"/>
                <a:gd name="T2" fmla="*/ 70 w 133"/>
                <a:gd name="T3" fmla="*/ 67 h 128"/>
                <a:gd name="T4" fmla="*/ 79 w 133"/>
                <a:gd name="T5" fmla="*/ 60 h 128"/>
                <a:gd name="T6" fmla="*/ 87 w 133"/>
                <a:gd name="T7" fmla="*/ 52 h 128"/>
                <a:gd name="T8" fmla="*/ 103 w 133"/>
                <a:gd name="T9" fmla="*/ 35 h 128"/>
                <a:gd name="T10" fmla="*/ 133 w 133"/>
                <a:gd name="T11" fmla="*/ 0 h 128"/>
                <a:gd name="T12" fmla="*/ 107 w 133"/>
                <a:gd name="T13" fmla="*/ 39 h 128"/>
                <a:gd name="T14" fmla="*/ 75 w 133"/>
                <a:gd name="T15" fmla="*/ 73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8" y="88"/>
                    <a:pt x="70" y="67"/>
                  </a:cubicBezTo>
                  <a:cubicBezTo>
                    <a:pt x="79" y="60"/>
                    <a:pt x="79" y="60"/>
                    <a:pt x="79" y="60"/>
                  </a:cubicBezTo>
                  <a:cubicBezTo>
                    <a:pt x="87" y="52"/>
                    <a:pt x="87" y="52"/>
                    <a:pt x="87" y="52"/>
                  </a:cubicBezTo>
                  <a:cubicBezTo>
                    <a:pt x="92" y="46"/>
                    <a:pt x="98" y="41"/>
                    <a:pt x="103" y="35"/>
                  </a:cubicBezTo>
                  <a:cubicBezTo>
                    <a:pt x="114" y="24"/>
                    <a:pt x="123" y="12"/>
                    <a:pt x="133" y="0"/>
                  </a:cubicBezTo>
                  <a:cubicBezTo>
                    <a:pt x="126" y="14"/>
                    <a:pt x="117" y="27"/>
                    <a:pt x="107" y="39"/>
                  </a:cubicBezTo>
                  <a:cubicBezTo>
                    <a:pt x="97" y="51"/>
                    <a:pt x="86" y="62"/>
                    <a:pt x="75" y="73"/>
                  </a:cubicBezTo>
                  <a:cubicBezTo>
                    <a:pt x="64" y="83"/>
                    <a:pt x="52" y="93"/>
                    <a:pt x="39" y="102"/>
                  </a:cubicBezTo>
                  <a:cubicBezTo>
                    <a:pt x="27" y="112"/>
                    <a:pt x="14"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15">
              <a:extLst>
                <a:ext uri="{FF2B5EF4-FFF2-40B4-BE49-F238E27FC236}">
                  <a16:creationId xmlns:a16="http://schemas.microsoft.com/office/drawing/2014/main" id="{84BB4871-1838-4781-AF5A-53039F12E6F4}"/>
                </a:ext>
              </a:extLst>
            </p:cNvPr>
            <p:cNvSpPr>
              <a:spLocks/>
            </p:cNvSpPr>
            <p:nvPr/>
          </p:nvSpPr>
          <p:spPr bwMode="auto">
            <a:xfrm>
              <a:off x="2182109" y="6156624"/>
              <a:ext cx="657311" cy="400959"/>
            </a:xfrm>
            <a:custGeom>
              <a:avLst/>
              <a:gdLst>
                <a:gd name="T0" fmla="*/ 0 w 211"/>
                <a:gd name="T1" fmla="*/ 0 h 129"/>
                <a:gd name="T2" fmla="*/ 49 w 211"/>
                <a:gd name="T3" fmla="*/ 39 h 129"/>
                <a:gd name="T4" fmla="*/ 100 w 211"/>
                <a:gd name="T5" fmla="*/ 73 h 129"/>
                <a:gd name="T6" fmla="*/ 126 w 211"/>
                <a:gd name="T7" fmla="*/ 89 h 129"/>
                <a:gd name="T8" fmla="*/ 140 w 211"/>
                <a:gd name="T9" fmla="*/ 97 h 129"/>
                <a:gd name="T10" fmla="*/ 147 w 211"/>
                <a:gd name="T11" fmla="*/ 100 h 129"/>
                <a:gd name="T12" fmla="*/ 154 w 211"/>
                <a:gd name="T13" fmla="*/ 104 h 129"/>
                <a:gd name="T14" fmla="*/ 168 w 211"/>
                <a:gd name="T15" fmla="*/ 110 h 129"/>
                <a:gd name="T16" fmla="*/ 182 w 211"/>
                <a:gd name="T17" fmla="*/ 117 h 129"/>
                <a:gd name="T18" fmla="*/ 189 w 211"/>
                <a:gd name="T19" fmla="*/ 120 h 129"/>
                <a:gd name="T20" fmla="*/ 196 w 211"/>
                <a:gd name="T21" fmla="*/ 123 h 129"/>
                <a:gd name="T22" fmla="*/ 211 w 211"/>
                <a:gd name="T23" fmla="*/ 129 h 129"/>
                <a:gd name="T24" fmla="*/ 151 w 211"/>
                <a:gd name="T25" fmla="*/ 109 h 129"/>
                <a:gd name="T26" fmla="*/ 144 w 211"/>
                <a:gd name="T27" fmla="*/ 106 h 129"/>
                <a:gd name="T28" fmla="*/ 137 w 211"/>
                <a:gd name="T29" fmla="*/ 102 h 129"/>
                <a:gd name="T30" fmla="*/ 123 w 211"/>
                <a:gd name="T31" fmla="*/ 95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6"/>
                    <a:pt x="49" y="39"/>
                  </a:cubicBezTo>
                  <a:cubicBezTo>
                    <a:pt x="65" y="51"/>
                    <a:pt x="82" y="63"/>
                    <a:pt x="100" y="73"/>
                  </a:cubicBezTo>
                  <a:cubicBezTo>
                    <a:pt x="108" y="79"/>
                    <a:pt x="118" y="84"/>
                    <a:pt x="126" y="89"/>
                  </a:cubicBezTo>
                  <a:cubicBezTo>
                    <a:pt x="140" y="97"/>
                    <a:pt x="140" y="97"/>
                    <a:pt x="140" y="97"/>
                  </a:cubicBezTo>
                  <a:cubicBezTo>
                    <a:pt x="147" y="100"/>
                    <a:pt x="147" y="100"/>
                    <a:pt x="147" y="100"/>
                  </a:cubicBezTo>
                  <a:cubicBezTo>
                    <a:pt x="154" y="104"/>
                    <a:pt x="154" y="104"/>
                    <a:pt x="154" y="104"/>
                  </a:cubicBezTo>
                  <a:cubicBezTo>
                    <a:pt x="168" y="110"/>
                    <a:pt x="168" y="110"/>
                    <a:pt x="168" y="110"/>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16">
              <a:extLst>
                <a:ext uri="{FF2B5EF4-FFF2-40B4-BE49-F238E27FC236}">
                  <a16:creationId xmlns:a16="http://schemas.microsoft.com/office/drawing/2014/main" id="{F84E2554-880C-411C-961A-97E7A56DAC0D}"/>
                </a:ext>
              </a:extLst>
            </p:cNvPr>
            <p:cNvSpPr>
              <a:spLocks/>
            </p:cNvSpPr>
            <p:nvPr/>
          </p:nvSpPr>
          <p:spPr bwMode="auto">
            <a:xfrm>
              <a:off x="1998062" y="6127046"/>
              <a:ext cx="841357" cy="54556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2 w 271"/>
                <a:gd name="T13" fmla="*/ 87 h 176"/>
                <a:gd name="T14" fmla="*/ 129 w 271"/>
                <a:gd name="T15" fmla="*/ 98 h 176"/>
                <a:gd name="T16" fmla="*/ 146 w 271"/>
                <a:gd name="T17" fmla="*/ 109 h 176"/>
                <a:gd name="T18" fmla="*/ 154 w 271"/>
                <a:gd name="T19" fmla="*/ 115 h 176"/>
                <a:gd name="T20" fmla="*/ 163 w 271"/>
                <a:gd name="T21" fmla="*/ 120 h 176"/>
                <a:gd name="T22" fmla="*/ 180 w 271"/>
                <a:gd name="T23" fmla="*/ 131 h 176"/>
                <a:gd name="T24" fmla="*/ 197 w 271"/>
                <a:gd name="T25" fmla="*/ 141 h 176"/>
                <a:gd name="T26" fmla="*/ 271 w 271"/>
                <a:gd name="T27" fmla="*/ 176 h 176"/>
                <a:gd name="T28" fmla="*/ 195 w 271"/>
                <a:gd name="T29" fmla="*/ 146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7"/>
                    <a:pt x="32" y="26"/>
                  </a:cubicBezTo>
                  <a:cubicBezTo>
                    <a:pt x="37" y="30"/>
                    <a:pt x="42" y="34"/>
                    <a:pt x="48" y="38"/>
                  </a:cubicBezTo>
                  <a:cubicBezTo>
                    <a:pt x="53" y="42"/>
                    <a:pt x="58" y="46"/>
                    <a:pt x="64"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5" y="102"/>
                    <a:pt x="140" y="106"/>
                    <a:pt x="146" y="109"/>
                  </a:cubicBezTo>
                  <a:cubicBezTo>
                    <a:pt x="154" y="115"/>
                    <a:pt x="154" y="115"/>
                    <a:pt x="154" y="115"/>
                  </a:cubicBezTo>
                  <a:cubicBezTo>
                    <a:pt x="163" y="120"/>
                    <a:pt x="163" y="120"/>
                    <a:pt x="163" y="120"/>
                  </a:cubicBezTo>
                  <a:cubicBezTo>
                    <a:pt x="169" y="124"/>
                    <a:pt x="174" y="128"/>
                    <a:pt x="180" y="131"/>
                  </a:cubicBezTo>
                  <a:cubicBezTo>
                    <a:pt x="197" y="141"/>
                    <a:pt x="197" y="141"/>
                    <a:pt x="197" y="141"/>
                  </a:cubicBezTo>
                  <a:cubicBezTo>
                    <a:pt x="221" y="154"/>
                    <a:pt x="245" y="166"/>
                    <a:pt x="271" y="176"/>
                  </a:cubicBezTo>
                  <a:cubicBezTo>
                    <a:pt x="244" y="169"/>
                    <a:pt x="219" y="159"/>
                    <a:pt x="195" y="146"/>
                  </a:cubicBezTo>
                  <a:cubicBezTo>
                    <a:pt x="171" y="134"/>
                    <a:pt x="148" y="119"/>
                    <a:pt x="125" y="104"/>
                  </a:cubicBezTo>
                  <a:cubicBezTo>
                    <a:pt x="103"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7">
              <a:extLst>
                <a:ext uri="{FF2B5EF4-FFF2-40B4-BE49-F238E27FC236}">
                  <a16:creationId xmlns:a16="http://schemas.microsoft.com/office/drawing/2014/main" id="{C583961C-1A69-401F-999C-B8708D440184}"/>
                </a:ext>
              </a:extLst>
            </p:cNvPr>
            <p:cNvSpPr>
              <a:spLocks/>
            </p:cNvSpPr>
            <p:nvPr/>
          </p:nvSpPr>
          <p:spPr bwMode="auto">
            <a:xfrm>
              <a:off x="2178822" y="7747316"/>
              <a:ext cx="765768" cy="440398"/>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10 w 246"/>
                <a:gd name="T13" fmla="*/ 93 h 141"/>
                <a:gd name="T14" fmla="*/ 126 w 246"/>
                <a:gd name="T15" fmla="*/ 101 h 141"/>
                <a:gd name="T16" fmla="*/ 134 w 246"/>
                <a:gd name="T17" fmla="*/ 105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9 w 246"/>
                <a:gd name="T35" fmla="*/ 138 h 141"/>
                <a:gd name="T36" fmla="*/ 210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3 w 246"/>
                <a:gd name="T51" fmla="*/ 108 h 141"/>
                <a:gd name="T52" fmla="*/ 106 w 246"/>
                <a:gd name="T53" fmla="*/ 99 h 141"/>
                <a:gd name="T54" fmla="*/ 46 w 246"/>
                <a:gd name="T55" fmla="*/ 56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10" y="93"/>
                    <a:pt x="110" y="93"/>
                    <a:pt x="110" y="93"/>
                  </a:cubicBezTo>
                  <a:cubicBezTo>
                    <a:pt x="115" y="96"/>
                    <a:pt x="120" y="99"/>
                    <a:pt x="126" y="101"/>
                  </a:cubicBezTo>
                  <a:cubicBezTo>
                    <a:pt x="134" y="105"/>
                    <a:pt x="134" y="105"/>
                    <a:pt x="134" y="105"/>
                  </a:cubicBezTo>
                  <a:cubicBezTo>
                    <a:pt x="142" y="109"/>
                    <a:pt x="142" y="109"/>
                    <a:pt x="142" y="109"/>
                  </a:cubicBezTo>
                  <a:cubicBezTo>
                    <a:pt x="148"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9" y="138"/>
                    <a:pt x="219" y="138"/>
                    <a:pt x="219" y="138"/>
                  </a:cubicBezTo>
                  <a:cubicBezTo>
                    <a:pt x="216" y="138"/>
                    <a:pt x="213" y="137"/>
                    <a:pt x="210"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3" y="108"/>
                    <a:pt x="123" y="108"/>
                    <a:pt x="123" y="108"/>
                  </a:cubicBezTo>
                  <a:cubicBezTo>
                    <a:pt x="117" y="105"/>
                    <a:pt x="112" y="102"/>
                    <a:pt x="106" y="99"/>
                  </a:cubicBezTo>
                  <a:cubicBezTo>
                    <a:pt x="85" y="87"/>
                    <a:pt x="65" y="73"/>
                    <a:pt x="46" y="56"/>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8">
              <a:extLst>
                <a:ext uri="{FF2B5EF4-FFF2-40B4-BE49-F238E27FC236}">
                  <a16:creationId xmlns:a16="http://schemas.microsoft.com/office/drawing/2014/main" id="{7F20F6D8-CCA9-43C2-83BB-5D506B67AFAE}"/>
                </a:ext>
              </a:extLst>
            </p:cNvPr>
            <p:cNvSpPr>
              <a:spLocks/>
            </p:cNvSpPr>
            <p:nvPr/>
          </p:nvSpPr>
          <p:spPr bwMode="auto">
            <a:xfrm>
              <a:off x="2175536" y="8118697"/>
              <a:ext cx="821638" cy="358235"/>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1 h 115"/>
                <a:gd name="T20" fmla="*/ 200 w 264"/>
                <a:gd name="T21" fmla="*/ 110 h 115"/>
                <a:gd name="T22" fmla="*/ 191 w 264"/>
                <a:gd name="T23" fmla="*/ 108 h 115"/>
                <a:gd name="T24" fmla="*/ 172 w 264"/>
                <a:gd name="T25" fmla="*/ 104 h 115"/>
                <a:gd name="T26" fmla="*/ 154 w 264"/>
                <a:gd name="T27" fmla="*/ 99 h 115"/>
                <a:gd name="T28" fmla="*/ 150 w 264"/>
                <a:gd name="T29" fmla="*/ 98 h 115"/>
                <a:gd name="T30" fmla="*/ 146 w 264"/>
                <a:gd name="T31" fmla="*/ 97 h 115"/>
                <a:gd name="T32" fmla="*/ 137 w 264"/>
                <a:gd name="T33" fmla="*/ 93 h 115"/>
                <a:gd name="T34" fmla="*/ 119 w 264"/>
                <a:gd name="T35" fmla="*/ 87 h 115"/>
                <a:gd name="T36" fmla="*/ 55 w 264"/>
                <a:gd name="T37" fmla="*/ 50 h 115"/>
                <a:gd name="T38" fmla="*/ 47 w 264"/>
                <a:gd name="T39" fmla="*/ 45 h 115"/>
                <a:gd name="T40" fmla="*/ 40 w 264"/>
                <a:gd name="T41" fmla="*/ 39 h 115"/>
                <a:gd name="T42" fmla="*/ 26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8" y="17"/>
                    <a:pt x="37" y="32"/>
                    <a:pt x="58" y="46"/>
                  </a:cubicBezTo>
                  <a:cubicBezTo>
                    <a:pt x="78" y="59"/>
                    <a:pt x="100" y="71"/>
                    <a:pt x="122" y="80"/>
                  </a:cubicBezTo>
                  <a:cubicBezTo>
                    <a:pt x="145" y="89"/>
                    <a:pt x="168" y="98"/>
                    <a:pt x="192" y="103"/>
                  </a:cubicBezTo>
                  <a:cubicBezTo>
                    <a:pt x="204" y="106"/>
                    <a:pt x="216" y="108"/>
                    <a:pt x="228" y="110"/>
                  </a:cubicBezTo>
                  <a:cubicBezTo>
                    <a:pt x="234" y="111"/>
                    <a:pt x="240" y="112"/>
                    <a:pt x="246" y="112"/>
                  </a:cubicBezTo>
                  <a:cubicBezTo>
                    <a:pt x="252" y="113"/>
                    <a:pt x="258" y="114"/>
                    <a:pt x="264" y="115"/>
                  </a:cubicBezTo>
                  <a:cubicBezTo>
                    <a:pt x="258" y="115"/>
                    <a:pt x="252" y="114"/>
                    <a:pt x="246" y="114"/>
                  </a:cubicBezTo>
                  <a:cubicBezTo>
                    <a:pt x="240" y="114"/>
                    <a:pt x="233" y="114"/>
                    <a:pt x="227" y="114"/>
                  </a:cubicBezTo>
                  <a:cubicBezTo>
                    <a:pt x="209" y="111"/>
                    <a:pt x="209" y="111"/>
                    <a:pt x="209" y="111"/>
                  </a:cubicBezTo>
                  <a:cubicBezTo>
                    <a:pt x="206" y="111"/>
                    <a:pt x="203" y="111"/>
                    <a:pt x="200" y="110"/>
                  </a:cubicBezTo>
                  <a:cubicBezTo>
                    <a:pt x="191" y="108"/>
                    <a:pt x="191" y="108"/>
                    <a:pt x="191" y="108"/>
                  </a:cubicBezTo>
                  <a:cubicBezTo>
                    <a:pt x="184" y="107"/>
                    <a:pt x="178" y="106"/>
                    <a:pt x="172" y="104"/>
                  </a:cubicBezTo>
                  <a:cubicBezTo>
                    <a:pt x="154" y="99"/>
                    <a:pt x="154" y="99"/>
                    <a:pt x="154" y="99"/>
                  </a:cubicBezTo>
                  <a:cubicBezTo>
                    <a:pt x="150" y="98"/>
                    <a:pt x="150" y="98"/>
                    <a:pt x="150" y="98"/>
                  </a:cubicBezTo>
                  <a:cubicBezTo>
                    <a:pt x="146" y="97"/>
                    <a:pt x="146" y="97"/>
                    <a:pt x="146" y="97"/>
                  </a:cubicBezTo>
                  <a:cubicBezTo>
                    <a:pt x="137" y="93"/>
                    <a:pt x="137" y="93"/>
                    <a:pt x="137" y="93"/>
                  </a:cubicBezTo>
                  <a:cubicBezTo>
                    <a:pt x="131" y="91"/>
                    <a:pt x="125" y="89"/>
                    <a:pt x="119" y="87"/>
                  </a:cubicBezTo>
                  <a:cubicBezTo>
                    <a:pt x="97" y="77"/>
                    <a:pt x="75" y="65"/>
                    <a:pt x="55" y="50"/>
                  </a:cubicBezTo>
                  <a:cubicBezTo>
                    <a:pt x="52" y="48"/>
                    <a:pt x="50" y="47"/>
                    <a:pt x="47" y="45"/>
                  </a:cubicBezTo>
                  <a:cubicBezTo>
                    <a:pt x="40" y="39"/>
                    <a:pt x="40" y="39"/>
                    <a:pt x="40" y="39"/>
                  </a:cubicBezTo>
                  <a:cubicBezTo>
                    <a:pt x="35" y="35"/>
                    <a:pt x="30" y="31"/>
                    <a:pt x="26" y="27"/>
                  </a:cubicBezTo>
                  <a:cubicBezTo>
                    <a:pt x="17" y="19"/>
                    <a:pt x="8"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9">
              <a:extLst>
                <a:ext uri="{FF2B5EF4-FFF2-40B4-BE49-F238E27FC236}">
                  <a16:creationId xmlns:a16="http://schemas.microsoft.com/office/drawing/2014/main" id="{DED8985A-E1D9-475F-A791-8CB7938C8FC6}"/>
                </a:ext>
              </a:extLst>
            </p:cNvPr>
            <p:cNvSpPr>
              <a:spLocks/>
            </p:cNvSpPr>
            <p:nvPr/>
          </p:nvSpPr>
          <p:spPr bwMode="auto">
            <a:xfrm>
              <a:off x="2188682" y="7149163"/>
              <a:ext cx="1541394" cy="2658822"/>
            </a:xfrm>
            <a:custGeom>
              <a:avLst/>
              <a:gdLst>
                <a:gd name="T0" fmla="*/ 397 w 496"/>
                <a:gd name="T1" fmla="*/ 366 h 856"/>
                <a:gd name="T2" fmla="*/ 413 w 496"/>
                <a:gd name="T3" fmla="*/ 822 h 856"/>
                <a:gd name="T4" fmla="*/ 99 w 496"/>
                <a:gd name="T5" fmla="*/ 491 h 856"/>
                <a:gd name="T6" fmla="*/ 82 w 496"/>
                <a:gd name="T7" fmla="*/ 35 h 856"/>
                <a:gd name="T8" fmla="*/ 397 w 496"/>
                <a:gd name="T9" fmla="*/ 366 h 856"/>
              </a:gdLst>
              <a:ahLst/>
              <a:cxnLst>
                <a:cxn ang="0">
                  <a:pos x="T0" y="T1"/>
                </a:cxn>
                <a:cxn ang="0">
                  <a:pos x="T2" y="T3"/>
                </a:cxn>
                <a:cxn ang="0">
                  <a:pos x="T4" y="T5"/>
                </a:cxn>
                <a:cxn ang="0">
                  <a:pos x="T6" y="T7"/>
                </a:cxn>
                <a:cxn ang="0">
                  <a:pos x="T8" y="T9"/>
                </a:cxn>
              </a:cxnLst>
              <a:rect l="0" t="0" r="r" b="b"/>
              <a:pathLst>
                <a:path w="496" h="856">
                  <a:moveTo>
                    <a:pt x="397" y="366"/>
                  </a:moveTo>
                  <a:cubicBezTo>
                    <a:pt x="488" y="583"/>
                    <a:pt x="496" y="787"/>
                    <a:pt x="413" y="822"/>
                  </a:cubicBezTo>
                  <a:cubicBezTo>
                    <a:pt x="331" y="856"/>
                    <a:pt x="191" y="708"/>
                    <a:pt x="99" y="491"/>
                  </a:cubicBezTo>
                  <a:cubicBezTo>
                    <a:pt x="8" y="274"/>
                    <a:pt x="0" y="70"/>
                    <a:pt x="82" y="35"/>
                  </a:cubicBezTo>
                  <a:cubicBezTo>
                    <a:pt x="165" y="0"/>
                    <a:pt x="305" y="149"/>
                    <a:pt x="397"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0">
              <a:extLst>
                <a:ext uri="{FF2B5EF4-FFF2-40B4-BE49-F238E27FC236}">
                  <a16:creationId xmlns:a16="http://schemas.microsoft.com/office/drawing/2014/main" id="{AE33CCEA-7CF1-44F2-82C1-0AD0AFADB02D}"/>
                </a:ext>
              </a:extLst>
            </p:cNvPr>
            <p:cNvSpPr>
              <a:spLocks/>
            </p:cNvSpPr>
            <p:nvPr/>
          </p:nvSpPr>
          <p:spPr bwMode="auto">
            <a:xfrm>
              <a:off x="2849278" y="6327525"/>
              <a:ext cx="1741873" cy="3503465"/>
            </a:xfrm>
            <a:custGeom>
              <a:avLst/>
              <a:gdLst>
                <a:gd name="T0" fmla="*/ 482 w 561"/>
                <a:gd name="T1" fmla="*/ 617 h 1127"/>
                <a:gd name="T2" fmla="*/ 139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9"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1">
              <a:extLst>
                <a:ext uri="{FF2B5EF4-FFF2-40B4-BE49-F238E27FC236}">
                  <a16:creationId xmlns:a16="http://schemas.microsoft.com/office/drawing/2014/main" id="{7BB907EB-8F24-434C-B9F5-A0E8289127A2}"/>
                </a:ext>
              </a:extLst>
            </p:cNvPr>
            <p:cNvSpPr>
              <a:spLocks/>
            </p:cNvSpPr>
            <p:nvPr/>
          </p:nvSpPr>
          <p:spPr bwMode="auto">
            <a:xfrm>
              <a:off x="2523911" y="6590449"/>
              <a:ext cx="1574260" cy="2902027"/>
            </a:xfrm>
            <a:custGeom>
              <a:avLst/>
              <a:gdLst>
                <a:gd name="T0" fmla="*/ 0 w 506"/>
                <a:gd name="T1" fmla="*/ 296 h 933"/>
                <a:gd name="T2" fmla="*/ 72 w 506"/>
                <a:gd name="T3" fmla="*/ 452 h 933"/>
                <a:gd name="T4" fmla="*/ 144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2 w 506"/>
                <a:gd name="T27" fmla="*/ 693 h 933"/>
                <a:gd name="T28" fmla="*/ 314 w 506"/>
                <a:gd name="T29" fmla="*/ 808 h 933"/>
                <a:gd name="T30" fmla="*/ 286 w 506"/>
                <a:gd name="T31" fmla="*/ 924 h 933"/>
                <a:gd name="T32" fmla="*/ 283 w 506"/>
                <a:gd name="T33" fmla="*/ 933 h 933"/>
                <a:gd name="T34" fmla="*/ 279 w 506"/>
                <a:gd name="T35" fmla="*/ 924 h 933"/>
                <a:gd name="T36" fmla="*/ 209 w 506"/>
                <a:gd name="T37" fmla="*/ 768 h 933"/>
                <a:gd name="T38" fmla="*/ 139 w 506"/>
                <a:gd name="T39" fmla="*/ 611 h 933"/>
                <a:gd name="T40" fmla="*/ 70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4"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2" y="693"/>
                    <a:pt x="342" y="693"/>
                    <a:pt x="342" y="693"/>
                  </a:cubicBezTo>
                  <a:cubicBezTo>
                    <a:pt x="314" y="808"/>
                    <a:pt x="314" y="808"/>
                    <a:pt x="314" y="808"/>
                  </a:cubicBezTo>
                  <a:cubicBezTo>
                    <a:pt x="286" y="924"/>
                    <a:pt x="286" y="924"/>
                    <a:pt x="286"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3" y="506"/>
                    <a:pt x="70"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22">
              <a:extLst>
                <a:ext uri="{FF2B5EF4-FFF2-40B4-BE49-F238E27FC236}">
                  <a16:creationId xmlns:a16="http://schemas.microsoft.com/office/drawing/2014/main" id="{75BFEAA2-B1A8-4FE0-A139-85D5CCA49C2D}"/>
                </a:ext>
              </a:extLst>
            </p:cNvPr>
            <p:cNvSpPr>
              <a:spLocks/>
            </p:cNvSpPr>
            <p:nvPr/>
          </p:nvSpPr>
          <p:spPr bwMode="auto">
            <a:xfrm>
              <a:off x="3286391" y="8138416"/>
              <a:ext cx="272785" cy="677030"/>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23">
              <a:extLst>
                <a:ext uri="{FF2B5EF4-FFF2-40B4-BE49-F238E27FC236}">
                  <a16:creationId xmlns:a16="http://schemas.microsoft.com/office/drawing/2014/main" id="{B1C6CB11-F18A-4ADA-A80B-50DC3886C3FC}"/>
                </a:ext>
              </a:extLst>
            </p:cNvPr>
            <p:cNvSpPr>
              <a:spLocks/>
            </p:cNvSpPr>
            <p:nvPr/>
          </p:nvSpPr>
          <p:spPr bwMode="auto">
            <a:xfrm>
              <a:off x="3394846" y="7839339"/>
              <a:ext cx="239919" cy="663884"/>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7"/>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24">
              <a:extLst>
                <a:ext uri="{FF2B5EF4-FFF2-40B4-BE49-F238E27FC236}">
                  <a16:creationId xmlns:a16="http://schemas.microsoft.com/office/drawing/2014/main" id="{C65025AF-F5A9-43C9-8E7C-2DEE107617C6}"/>
                </a:ext>
              </a:extLst>
            </p:cNvPr>
            <p:cNvSpPr>
              <a:spLocks/>
            </p:cNvSpPr>
            <p:nvPr/>
          </p:nvSpPr>
          <p:spPr bwMode="auto">
            <a:xfrm>
              <a:off x="3509876" y="7185316"/>
              <a:ext cx="272785" cy="709895"/>
            </a:xfrm>
            <a:custGeom>
              <a:avLst/>
              <a:gdLst>
                <a:gd name="T0" fmla="*/ 0 w 88"/>
                <a:gd name="T1" fmla="*/ 0 h 228"/>
                <a:gd name="T2" fmla="*/ 19 w 88"/>
                <a:gd name="T3" fmla="*/ 58 h 228"/>
                <a:gd name="T4" fmla="*/ 37 w 88"/>
                <a:gd name="T5" fmla="*/ 117 h 228"/>
                <a:gd name="T6" fmla="*/ 58 w 88"/>
                <a:gd name="T7" fmla="*/ 174 h 228"/>
                <a:gd name="T8" fmla="*/ 64 w 88"/>
                <a:gd name="T9" fmla="*/ 188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6" y="19"/>
                    <a:pt x="13" y="39"/>
                    <a:pt x="19" y="58"/>
                  </a:cubicBezTo>
                  <a:cubicBezTo>
                    <a:pt x="25" y="78"/>
                    <a:pt x="31" y="97"/>
                    <a:pt x="37" y="117"/>
                  </a:cubicBezTo>
                  <a:cubicBezTo>
                    <a:pt x="43" y="136"/>
                    <a:pt x="50" y="155"/>
                    <a:pt x="58" y="174"/>
                  </a:cubicBezTo>
                  <a:cubicBezTo>
                    <a:pt x="60" y="179"/>
                    <a:pt x="62" y="184"/>
                    <a:pt x="64" y="188"/>
                  </a:cubicBezTo>
                  <a:cubicBezTo>
                    <a:pt x="67" y="193"/>
                    <a:pt x="69" y="197"/>
                    <a:pt x="71" y="202"/>
                  </a:cubicBezTo>
                  <a:cubicBezTo>
                    <a:pt x="76" y="211"/>
                    <a:pt x="81" y="219"/>
                    <a:pt x="88"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25">
              <a:extLst>
                <a:ext uri="{FF2B5EF4-FFF2-40B4-BE49-F238E27FC236}">
                  <a16:creationId xmlns:a16="http://schemas.microsoft.com/office/drawing/2014/main" id="{859F47AD-7C6C-482D-849B-A9F82707B794}"/>
                </a:ext>
              </a:extLst>
            </p:cNvPr>
            <p:cNvSpPr>
              <a:spLocks/>
            </p:cNvSpPr>
            <p:nvPr/>
          </p:nvSpPr>
          <p:spPr bwMode="auto">
            <a:xfrm>
              <a:off x="3861537" y="7093293"/>
              <a:ext cx="492983" cy="469978"/>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8" y="52"/>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26">
              <a:extLst>
                <a:ext uri="{FF2B5EF4-FFF2-40B4-BE49-F238E27FC236}">
                  <a16:creationId xmlns:a16="http://schemas.microsoft.com/office/drawing/2014/main" id="{90729DB2-9620-475F-ACD8-4E507FF5329C}"/>
                </a:ext>
              </a:extLst>
            </p:cNvPr>
            <p:cNvSpPr>
              <a:spLocks/>
            </p:cNvSpPr>
            <p:nvPr/>
          </p:nvSpPr>
          <p:spPr bwMode="auto">
            <a:xfrm>
              <a:off x="3700496" y="7865631"/>
              <a:ext cx="594867" cy="371381"/>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2"/>
                    <a:pt x="34" y="103"/>
                    <a:pt x="50" y="93"/>
                  </a:cubicBezTo>
                  <a:cubicBezTo>
                    <a:pt x="66" y="83"/>
                    <a:pt x="82" y="73"/>
                    <a:pt x="97" y="62"/>
                  </a:cubicBezTo>
                  <a:cubicBezTo>
                    <a:pt x="144" y="31"/>
                    <a:pt x="144" y="31"/>
                    <a:pt x="144" y="31"/>
                  </a:cubicBezTo>
                  <a:cubicBezTo>
                    <a:pt x="160" y="20"/>
                    <a:pt x="176" y="10"/>
                    <a:pt x="192" y="0"/>
                  </a:cubicBezTo>
                  <a:cubicBezTo>
                    <a:pt x="177" y="12"/>
                    <a:pt x="163" y="24"/>
                    <a:pt x="147" y="35"/>
                  </a:cubicBezTo>
                  <a:cubicBezTo>
                    <a:pt x="132" y="47"/>
                    <a:pt x="117" y="58"/>
                    <a:pt x="101" y="68"/>
                  </a:cubicBezTo>
                  <a:cubicBezTo>
                    <a:pt x="86" y="79"/>
                    <a:pt x="69"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27">
              <a:extLst>
                <a:ext uri="{FF2B5EF4-FFF2-40B4-BE49-F238E27FC236}">
                  <a16:creationId xmlns:a16="http://schemas.microsoft.com/office/drawing/2014/main" id="{2C2B2536-DF04-4A48-8992-F426B0195776}"/>
                </a:ext>
              </a:extLst>
            </p:cNvPr>
            <p:cNvSpPr>
              <a:spLocks/>
            </p:cNvSpPr>
            <p:nvPr/>
          </p:nvSpPr>
          <p:spPr bwMode="auto">
            <a:xfrm>
              <a:off x="3598612" y="8296171"/>
              <a:ext cx="535709" cy="351662"/>
            </a:xfrm>
            <a:custGeom>
              <a:avLst/>
              <a:gdLst>
                <a:gd name="T0" fmla="*/ 0 w 172"/>
                <a:gd name="T1" fmla="*/ 113 h 113"/>
                <a:gd name="T2" fmla="*/ 24 w 172"/>
                <a:gd name="T3" fmla="*/ 104 h 113"/>
                <a:gd name="T4" fmla="*/ 35 w 172"/>
                <a:gd name="T5" fmla="*/ 97 h 113"/>
                <a:gd name="T6" fmla="*/ 46 w 172"/>
                <a:gd name="T7" fmla="*/ 90 h 113"/>
                <a:gd name="T8" fmla="*/ 88 w 172"/>
                <a:gd name="T9" fmla="*/ 60 h 113"/>
                <a:gd name="T10" fmla="*/ 130 w 172"/>
                <a:gd name="T11" fmla="*/ 30 h 113"/>
                <a:gd name="T12" fmla="*/ 172 w 172"/>
                <a:gd name="T13" fmla="*/ 0 h 113"/>
                <a:gd name="T14" fmla="*/ 133 w 172"/>
                <a:gd name="T15" fmla="*/ 34 h 113"/>
                <a:gd name="T16" fmla="*/ 92 w 172"/>
                <a:gd name="T17" fmla="*/ 66 h 113"/>
                <a:gd name="T18" fmla="*/ 49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4" y="104"/>
                  </a:cubicBezTo>
                  <a:cubicBezTo>
                    <a:pt x="27" y="102"/>
                    <a:pt x="31" y="100"/>
                    <a:pt x="35" y="97"/>
                  </a:cubicBezTo>
                  <a:cubicBezTo>
                    <a:pt x="38" y="95"/>
                    <a:pt x="42" y="93"/>
                    <a:pt x="46" y="90"/>
                  </a:cubicBezTo>
                  <a:cubicBezTo>
                    <a:pt x="60" y="81"/>
                    <a:pt x="74" y="71"/>
                    <a:pt x="88" y="60"/>
                  </a:cubicBezTo>
                  <a:cubicBezTo>
                    <a:pt x="130" y="30"/>
                    <a:pt x="130" y="30"/>
                    <a:pt x="130" y="30"/>
                  </a:cubicBezTo>
                  <a:cubicBezTo>
                    <a:pt x="144" y="19"/>
                    <a:pt x="158" y="9"/>
                    <a:pt x="172" y="0"/>
                  </a:cubicBezTo>
                  <a:cubicBezTo>
                    <a:pt x="160" y="12"/>
                    <a:pt x="146" y="23"/>
                    <a:pt x="133" y="34"/>
                  </a:cubicBezTo>
                  <a:cubicBezTo>
                    <a:pt x="120" y="45"/>
                    <a:pt x="106" y="56"/>
                    <a:pt x="92" y="66"/>
                  </a:cubicBezTo>
                  <a:cubicBezTo>
                    <a:pt x="78" y="76"/>
                    <a:pt x="64" y="86"/>
                    <a:pt x="49" y="95"/>
                  </a:cubicBezTo>
                  <a:cubicBezTo>
                    <a:pt x="45" y="97"/>
                    <a:pt x="41" y="99"/>
                    <a:pt x="37" y="101"/>
                  </a:cubicBezTo>
                  <a:cubicBezTo>
                    <a:pt x="33" y="103"/>
                    <a:pt x="29" y="105"/>
                    <a:pt x="25" y="107"/>
                  </a:cubicBezTo>
                  <a:cubicBezTo>
                    <a:pt x="17" y="110"/>
                    <a:pt x="9"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28">
              <a:extLst>
                <a:ext uri="{FF2B5EF4-FFF2-40B4-BE49-F238E27FC236}">
                  <a16:creationId xmlns:a16="http://schemas.microsoft.com/office/drawing/2014/main" id="{0E6CDA6C-A5CA-40C8-9DCE-38C5BDC5B322}"/>
                </a:ext>
              </a:extLst>
            </p:cNvPr>
            <p:cNvSpPr>
              <a:spLocks/>
            </p:cNvSpPr>
            <p:nvPr/>
          </p:nvSpPr>
          <p:spPr bwMode="auto">
            <a:xfrm>
              <a:off x="3523023" y="8601819"/>
              <a:ext cx="571860" cy="358235"/>
            </a:xfrm>
            <a:custGeom>
              <a:avLst/>
              <a:gdLst>
                <a:gd name="T0" fmla="*/ 0 w 184"/>
                <a:gd name="T1" fmla="*/ 115 h 115"/>
                <a:gd name="T2" fmla="*/ 50 w 184"/>
                <a:gd name="T3" fmla="*/ 93 h 115"/>
                <a:gd name="T4" fmla="*/ 96 w 184"/>
                <a:gd name="T5" fmla="*/ 64 h 115"/>
                <a:gd name="T6" fmla="*/ 140 w 184"/>
                <a:gd name="T7" fmla="*/ 32 h 115"/>
                <a:gd name="T8" fmla="*/ 184 w 184"/>
                <a:gd name="T9" fmla="*/ 0 h 115"/>
                <a:gd name="T10" fmla="*/ 143 w 184"/>
                <a:gd name="T11" fmla="*/ 37 h 115"/>
                <a:gd name="T12" fmla="*/ 100 w 184"/>
                <a:gd name="T13" fmla="*/ 70 h 115"/>
                <a:gd name="T14" fmla="*/ 52 w 184"/>
                <a:gd name="T15" fmla="*/ 98 h 115"/>
                <a:gd name="T16" fmla="*/ 0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0" y="115"/>
                  </a:moveTo>
                  <a:cubicBezTo>
                    <a:pt x="18" y="110"/>
                    <a:pt x="34" y="102"/>
                    <a:pt x="50" y="93"/>
                  </a:cubicBezTo>
                  <a:cubicBezTo>
                    <a:pt x="66" y="84"/>
                    <a:pt x="81" y="74"/>
                    <a:pt x="96" y="64"/>
                  </a:cubicBezTo>
                  <a:cubicBezTo>
                    <a:pt x="110" y="54"/>
                    <a:pt x="125" y="43"/>
                    <a:pt x="140" y="32"/>
                  </a:cubicBezTo>
                  <a:cubicBezTo>
                    <a:pt x="154" y="21"/>
                    <a:pt x="169" y="10"/>
                    <a:pt x="184" y="0"/>
                  </a:cubicBezTo>
                  <a:cubicBezTo>
                    <a:pt x="171" y="13"/>
                    <a:pt x="157" y="25"/>
                    <a:pt x="143" y="37"/>
                  </a:cubicBezTo>
                  <a:cubicBezTo>
                    <a:pt x="129" y="48"/>
                    <a:pt x="115" y="59"/>
                    <a:pt x="100" y="70"/>
                  </a:cubicBezTo>
                  <a:cubicBezTo>
                    <a:pt x="85"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29">
              <a:extLst>
                <a:ext uri="{FF2B5EF4-FFF2-40B4-BE49-F238E27FC236}">
                  <a16:creationId xmlns:a16="http://schemas.microsoft.com/office/drawing/2014/main" id="{8683F11E-C11F-4C4E-B1D5-42FF20AA86B5}"/>
                </a:ext>
              </a:extLst>
            </p:cNvPr>
            <p:cNvSpPr>
              <a:spLocks/>
            </p:cNvSpPr>
            <p:nvPr/>
          </p:nvSpPr>
          <p:spPr bwMode="auto">
            <a:xfrm>
              <a:off x="2484472" y="7882065"/>
              <a:ext cx="289217" cy="177474"/>
            </a:xfrm>
            <a:custGeom>
              <a:avLst/>
              <a:gdLst>
                <a:gd name="T0" fmla="*/ 0 w 93"/>
                <a:gd name="T1" fmla="*/ 0 h 57"/>
                <a:gd name="T2" fmla="*/ 20 w 93"/>
                <a:gd name="T3" fmla="*/ 19 h 57"/>
                <a:gd name="T4" fmla="*/ 42 w 93"/>
                <a:gd name="T5" fmla="*/ 34 h 57"/>
                <a:gd name="T6" fmla="*/ 67 w 93"/>
                <a:gd name="T7" fmla="*/ 46 h 57"/>
                <a:gd name="T8" fmla="*/ 93 w 93"/>
                <a:gd name="T9" fmla="*/ 57 h 57"/>
                <a:gd name="T10" fmla="*/ 65 w 93"/>
                <a:gd name="T11" fmla="*/ 52 h 57"/>
                <a:gd name="T12" fmla="*/ 39 w 93"/>
                <a:gd name="T13" fmla="*/ 40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4" y="30"/>
                    <a:pt x="42" y="34"/>
                  </a:cubicBezTo>
                  <a:cubicBezTo>
                    <a:pt x="50" y="39"/>
                    <a:pt x="58" y="43"/>
                    <a:pt x="67" y="46"/>
                  </a:cubicBezTo>
                  <a:cubicBezTo>
                    <a:pt x="75" y="50"/>
                    <a:pt x="84" y="53"/>
                    <a:pt x="93"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0">
              <a:extLst>
                <a:ext uri="{FF2B5EF4-FFF2-40B4-BE49-F238E27FC236}">
                  <a16:creationId xmlns:a16="http://schemas.microsoft.com/office/drawing/2014/main" id="{E3DA430A-CD43-42D8-8BBE-2AB44A3624B5}"/>
                </a:ext>
              </a:extLst>
            </p:cNvPr>
            <p:cNvSpPr>
              <a:spLocks/>
            </p:cNvSpPr>
            <p:nvPr/>
          </p:nvSpPr>
          <p:spPr bwMode="auto">
            <a:xfrm>
              <a:off x="2816413" y="7698018"/>
              <a:ext cx="108457" cy="456832"/>
            </a:xfrm>
            <a:custGeom>
              <a:avLst/>
              <a:gdLst>
                <a:gd name="T0" fmla="*/ 0 w 35"/>
                <a:gd name="T1" fmla="*/ 147 h 147"/>
                <a:gd name="T2" fmla="*/ 12 w 35"/>
                <a:gd name="T3" fmla="*/ 111 h 147"/>
                <a:gd name="T4" fmla="*/ 22 w 35"/>
                <a:gd name="T5" fmla="*/ 75 h 147"/>
                <a:gd name="T6" fmla="*/ 29 w 35"/>
                <a:gd name="T7" fmla="*/ 37 h 147"/>
                <a:gd name="T8" fmla="*/ 33 w 35"/>
                <a:gd name="T9" fmla="*/ 0 h 147"/>
                <a:gd name="T10" fmla="*/ 34 w 35"/>
                <a:gd name="T11" fmla="*/ 38 h 147"/>
                <a:gd name="T12" fmla="*/ 29 w 35"/>
                <a:gd name="T13" fmla="*/ 76 h 147"/>
                <a:gd name="T14" fmla="*/ 17 w 35"/>
                <a:gd name="T15" fmla="*/ 113 h 147"/>
                <a:gd name="T16" fmla="*/ 0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0" y="147"/>
                  </a:moveTo>
                  <a:cubicBezTo>
                    <a:pt x="4" y="135"/>
                    <a:pt x="8" y="123"/>
                    <a:pt x="12" y="111"/>
                  </a:cubicBezTo>
                  <a:cubicBezTo>
                    <a:pt x="16" y="99"/>
                    <a:pt x="19" y="87"/>
                    <a:pt x="22" y="75"/>
                  </a:cubicBezTo>
                  <a:cubicBezTo>
                    <a:pt x="25" y="62"/>
                    <a:pt x="27" y="50"/>
                    <a:pt x="29" y="37"/>
                  </a:cubicBezTo>
                  <a:cubicBezTo>
                    <a:pt x="31" y="25"/>
                    <a:pt x="32" y="12"/>
                    <a:pt x="33" y="0"/>
                  </a:cubicBezTo>
                  <a:cubicBezTo>
                    <a:pt x="35" y="12"/>
                    <a:pt x="35" y="25"/>
                    <a:pt x="34" y="38"/>
                  </a:cubicBezTo>
                  <a:cubicBezTo>
                    <a:pt x="34" y="51"/>
                    <a:pt x="32" y="64"/>
                    <a:pt x="29" y="76"/>
                  </a:cubicBezTo>
                  <a:cubicBezTo>
                    <a:pt x="26" y="89"/>
                    <a:pt x="22" y="101"/>
                    <a:pt x="17" y="113"/>
                  </a:cubicBezTo>
                  <a:cubicBezTo>
                    <a:pt x="12"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
              <a:extLst>
                <a:ext uri="{FF2B5EF4-FFF2-40B4-BE49-F238E27FC236}">
                  <a16:creationId xmlns:a16="http://schemas.microsoft.com/office/drawing/2014/main" id="{AF3634B1-5D54-4954-9713-9804E33D0150}"/>
                </a:ext>
              </a:extLst>
            </p:cNvPr>
            <p:cNvSpPr>
              <a:spLocks/>
            </p:cNvSpPr>
            <p:nvPr/>
          </p:nvSpPr>
          <p:spPr bwMode="auto">
            <a:xfrm>
              <a:off x="2471326" y="8352041"/>
              <a:ext cx="509417" cy="177474"/>
            </a:xfrm>
            <a:custGeom>
              <a:avLst/>
              <a:gdLst>
                <a:gd name="T0" fmla="*/ 164 w 164"/>
                <a:gd name="T1" fmla="*/ 57 h 57"/>
                <a:gd name="T2" fmla="*/ 121 w 164"/>
                <a:gd name="T3" fmla="*/ 53 h 57"/>
                <a:gd name="T4" fmla="*/ 78 w 164"/>
                <a:gd name="T5" fmla="*/ 42 h 57"/>
                <a:gd name="T6" fmla="*/ 37 w 164"/>
                <a:gd name="T7" fmla="*/ 24 h 57"/>
                <a:gd name="T8" fmla="*/ 0 w 164"/>
                <a:gd name="T9" fmla="*/ 0 h 57"/>
                <a:gd name="T10" fmla="*/ 40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1" y="53"/>
                  </a:cubicBezTo>
                  <a:cubicBezTo>
                    <a:pt x="106" y="50"/>
                    <a:pt x="92" y="46"/>
                    <a:pt x="78" y="42"/>
                  </a:cubicBezTo>
                  <a:cubicBezTo>
                    <a:pt x="64" y="37"/>
                    <a:pt x="50" y="31"/>
                    <a:pt x="37" y="24"/>
                  </a:cubicBezTo>
                  <a:cubicBezTo>
                    <a:pt x="24" y="17"/>
                    <a:pt x="11" y="9"/>
                    <a:pt x="0" y="0"/>
                  </a:cubicBezTo>
                  <a:cubicBezTo>
                    <a:pt x="13" y="7"/>
                    <a:pt x="26" y="13"/>
                    <a:pt x="40" y="19"/>
                  </a:cubicBezTo>
                  <a:cubicBezTo>
                    <a:pt x="53" y="25"/>
                    <a:pt x="66" y="30"/>
                    <a:pt x="80" y="35"/>
                  </a:cubicBezTo>
                  <a:cubicBezTo>
                    <a:pt x="94" y="40"/>
                    <a:pt x="108"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
              <a:extLst>
                <a:ext uri="{FF2B5EF4-FFF2-40B4-BE49-F238E27FC236}">
                  <a16:creationId xmlns:a16="http://schemas.microsoft.com/office/drawing/2014/main" id="{64A4A476-E366-4CCD-9645-A2AF51DE10E9}"/>
                </a:ext>
              </a:extLst>
            </p:cNvPr>
            <p:cNvSpPr>
              <a:spLocks/>
            </p:cNvSpPr>
            <p:nvPr/>
          </p:nvSpPr>
          <p:spPr bwMode="auto">
            <a:xfrm>
              <a:off x="3062905" y="8098978"/>
              <a:ext cx="95311" cy="604726"/>
            </a:xfrm>
            <a:custGeom>
              <a:avLst/>
              <a:gdLst>
                <a:gd name="T0" fmla="*/ 0 w 31"/>
                <a:gd name="T1" fmla="*/ 194 h 194"/>
                <a:gd name="T2" fmla="*/ 12 w 31"/>
                <a:gd name="T3" fmla="*/ 146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4" y="178"/>
                    <a:pt x="8" y="162"/>
                    <a:pt x="12" y="146"/>
                  </a:cubicBezTo>
                  <a:cubicBezTo>
                    <a:pt x="15" y="130"/>
                    <a:pt x="18" y="114"/>
                    <a:pt x="20" y="98"/>
                  </a:cubicBezTo>
                  <a:cubicBezTo>
                    <a:pt x="22" y="82"/>
                    <a:pt x="24" y="65"/>
                    <a:pt x="25" y="49"/>
                  </a:cubicBezTo>
                  <a:cubicBezTo>
                    <a:pt x="26" y="32"/>
                    <a:pt x="27" y="16"/>
                    <a:pt x="28" y="0"/>
                  </a:cubicBezTo>
                  <a:cubicBezTo>
                    <a:pt x="30" y="16"/>
                    <a:pt x="31" y="33"/>
                    <a:pt x="31" y="49"/>
                  </a:cubicBezTo>
                  <a:cubicBezTo>
                    <a:pt x="31" y="66"/>
                    <a:pt x="29" y="82"/>
                    <a:pt x="27" y="99"/>
                  </a:cubicBezTo>
                  <a:cubicBezTo>
                    <a:pt x="25" y="115"/>
                    <a:pt x="22" y="132"/>
                    <a:pt x="17" y="148"/>
                  </a:cubicBezTo>
                  <a:cubicBezTo>
                    <a:pt x="13" y="164"/>
                    <a:pt x="7"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3">
              <a:extLst>
                <a:ext uri="{FF2B5EF4-FFF2-40B4-BE49-F238E27FC236}">
                  <a16:creationId xmlns:a16="http://schemas.microsoft.com/office/drawing/2014/main" id="{5BB763AF-026F-4C57-8C9E-B07D5E9C610E}"/>
                </a:ext>
              </a:extLst>
            </p:cNvPr>
            <p:cNvSpPr>
              <a:spLocks/>
            </p:cNvSpPr>
            <p:nvPr/>
          </p:nvSpPr>
          <p:spPr bwMode="auto">
            <a:xfrm>
              <a:off x="2724389" y="8795727"/>
              <a:ext cx="440398" cy="141323"/>
            </a:xfrm>
            <a:custGeom>
              <a:avLst/>
              <a:gdLst>
                <a:gd name="T0" fmla="*/ 142 w 142"/>
                <a:gd name="T1" fmla="*/ 43 h 45"/>
                <a:gd name="T2" fmla="*/ 104 w 142"/>
                <a:gd name="T3" fmla="*/ 44 h 45"/>
                <a:gd name="T4" fmla="*/ 67 w 142"/>
                <a:gd name="T5" fmla="*/ 35 h 45"/>
                <a:gd name="T6" fmla="*/ 32 w 142"/>
                <a:gd name="T7" fmla="*/ 20 h 45"/>
                <a:gd name="T8" fmla="*/ 0 w 142"/>
                <a:gd name="T9" fmla="*/ 0 h 45"/>
                <a:gd name="T10" fmla="*/ 35 w 142"/>
                <a:gd name="T11" fmla="*/ 15 h 45"/>
                <a:gd name="T12" fmla="*/ 69 w 142"/>
                <a:gd name="T13" fmla="*/ 28 h 45"/>
                <a:gd name="T14" fmla="*/ 105 w 142"/>
                <a:gd name="T15" fmla="*/ 38 h 45"/>
                <a:gd name="T16" fmla="*/ 142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142" y="43"/>
                  </a:moveTo>
                  <a:cubicBezTo>
                    <a:pt x="129" y="45"/>
                    <a:pt x="116" y="45"/>
                    <a:pt x="104" y="44"/>
                  </a:cubicBezTo>
                  <a:cubicBezTo>
                    <a:pt x="91" y="42"/>
                    <a:pt x="79" y="39"/>
                    <a:pt x="67" y="35"/>
                  </a:cubicBezTo>
                  <a:cubicBezTo>
                    <a:pt x="55" y="31"/>
                    <a:pt x="43" y="26"/>
                    <a:pt x="32" y="20"/>
                  </a:cubicBezTo>
                  <a:cubicBezTo>
                    <a:pt x="21" y="14"/>
                    <a:pt x="10" y="7"/>
                    <a:pt x="0" y="0"/>
                  </a:cubicBezTo>
                  <a:cubicBezTo>
                    <a:pt x="35" y="15"/>
                    <a:pt x="35" y="15"/>
                    <a:pt x="35" y="15"/>
                  </a:cubicBezTo>
                  <a:cubicBezTo>
                    <a:pt x="46" y="20"/>
                    <a:pt x="57" y="24"/>
                    <a:pt x="69" y="28"/>
                  </a:cubicBezTo>
                  <a:cubicBezTo>
                    <a:pt x="81" y="32"/>
                    <a:pt x="93" y="36"/>
                    <a:pt x="105" y="38"/>
                  </a:cubicBezTo>
                  <a:cubicBezTo>
                    <a:pt x="117" y="41"/>
                    <a:pt x="129" y="43"/>
                    <a:pt x="142"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4">
              <a:extLst>
                <a:ext uri="{FF2B5EF4-FFF2-40B4-BE49-F238E27FC236}">
                  <a16:creationId xmlns:a16="http://schemas.microsoft.com/office/drawing/2014/main" id="{937709FD-479F-4549-BCFD-8113E0E762DC}"/>
                </a:ext>
              </a:extLst>
            </p:cNvPr>
            <p:cNvSpPr>
              <a:spLocks/>
            </p:cNvSpPr>
            <p:nvPr/>
          </p:nvSpPr>
          <p:spPr bwMode="auto">
            <a:xfrm>
              <a:off x="2372729" y="9577926"/>
              <a:ext cx="1626845" cy="916949"/>
            </a:xfrm>
            <a:custGeom>
              <a:avLst/>
              <a:gdLst>
                <a:gd name="T0" fmla="*/ 495 w 495"/>
                <a:gd name="T1" fmla="*/ 0 h 279"/>
                <a:gd name="T2" fmla="*/ 438 w 495"/>
                <a:gd name="T3" fmla="*/ 279 h 279"/>
                <a:gd name="T4" fmla="*/ 77 w 495"/>
                <a:gd name="T5" fmla="*/ 234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4"/>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5">
              <a:extLst>
                <a:ext uri="{FF2B5EF4-FFF2-40B4-BE49-F238E27FC236}">
                  <a16:creationId xmlns:a16="http://schemas.microsoft.com/office/drawing/2014/main" id="{F956C13A-986F-455A-8FAA-C6CAB115F77F}"/>
                </a:ext>
              </a:extLst>
            </p:cNvPr>
            <p:cNvSpPr>
              <a:spLocks/>
            </p:cNvSpPr>
            <p:nvPr/>
          </p:nvSpPr>
          <p:spPr bwMode="auto">
            <a:xfrm>
              <a:off x="3716928" y="9577926"/>
              <a:ext cx="282644" cy="916949"/>
            </a:xfrm>
            <a:custGeom>
              <a:avLst/>
              <a:gdLst>
                <a:gd name="T0" fmla="*/ 86 w 86"/>
                <a:gd name="T1" fmla="*/ 0 h 279"/>
                <a:gd name="T2" fmla="*/ 29 w 86"/>
                <a:gd name="T3" fmla="*/ 279 h 279"/>
                <a:gd name="T4" fmla="*/ 0 w 86"/>
                <a:gd name="T5" fmla="*/ 279 h 279"/>
                <a:gd name="T6" fmla="*/ 58 w 86"/>
                <a:gd name="T7" fmla="*/ 0 h 279"/>
                <a:gd name="T8" fmla="*/ 86 w 86"/>
                <a:gd name="T9" fmla="*/ 0 h 279"/>
              </a:gdLst>
              <a:ahLst/>
              <a:cxnLst>
                <a:cxn ang="0">
                  <a:pos x="T0" y="T1"/>
                </a:cxn>
                <a:cxn ang="0">
                  <a:pos x="T2" y="T3"/>
                </a:cxn>
                <a:cxn ang="0">
                  <a:pos x="T4" y="T5"/>
                </a:cxn>
                <a:cxn ang="0">
                  <a:pos x="T6" y="T7"/>
                </a:cxn>
                <a:cxn ang="0">
                  <a:pos x="T8" y="T9"/>
                </a:cxn>
              </a:cxnLst>
              <a:rect l="0" t="0" r="r" b="b"/>
              <a:pathLst>
                <a:path w="86" h="279">
                  <a:moveTo>
                    <a:pt x="86" y="0"/>
                  </a:moveTo>
                  <a:lnTo>
                    <a:pt x="29" y="279"/>
                  </a:lnTo>
                  <a:lnTo>
                    <a:pt x="0" y="279"/>
                  </a:lnTo>
                  <a:lnTo>
                    <a:pt x="58" y="0"/>
                  </a:lnTo>
                  <a:lnTo>
                    <a:pt x="86"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02" name="Freeform 5">
            <a:extLst>
              <a:ext uri="{FF2B5EF4-FFF2-40B4-BE49-F238E27FC236}">
                <a16:creationId xmlns:a16="http://schemas.microsoft.com/office/drawing/2014/main" id="{53A39313-2CF6-42FC-A038-1BD4FA1A5D41}"/>
              </a:ext>
            </a:extLst>
          </p:cNvPr>
          <p:cNvSpPr>
            <a:spLocks/>
          </p:cNvSpPr>
          <p:nvPr/>
        </p:nvSpPr>
        <p:spPr bwMode="auto">
          <a:xfrm>
            <a:off x="4551713" y="4122249"/>
            <a:ext cx="1291616" cy="1294902"/>
          </a:xfrm>
          <a:custGeom>
            <a:avLst/>
            <a:gdLst>
              <a:gd name="T0" fmla="*/ 407 w 416"/>
              <a:gd name="T1" fmla="*/ 320 h 416"/>
              <a:gd name="T2" fmla="*/ 310 w 416"/>
              <a:gd name="T3" fmla="*/ 223 h 416"/>
              <a:gd name="T4" fmla="*/ 310 w 416"/>
              <a:gd name="T5" fmla="*/ 192 h 416"/>
              <a:gd name="T6" fmla="*/ 407 w 416"/>
              <a:gd name="T7" fmla="*/ 95 h 416"/>
              <a:gd name="T8" fmla="*/ 407 w 416"/>
              <a:gd name="T9" fmla="*/ 65 h 416"/>
              <a:gd name="T10" fmla="*/ 351 w 416"/>
              <a:gd name="T11" fmla="*/ 8 h 416"/>
              <a:gd name="T12" fmla="*/ 320 w 416"/>
              <a:gd name="T13" fmla="*/ 8 h 416"/>
              <a:gd name="T14" fmla="*/ 223 w 416"/>
              <a:gd name="T15" fmla="*/ 105 h 416"/>
              <a:gd name="T16" fmla="*/ 193 w 416"/>
              <a:gd name="T17" fmla="*/ 105 h 416"/>
              <a:gd name="T18" fmla="*/ 95 w 416"/>
              <a:gd name="T19" fmla="*/ 8 h 416"/>
              <a:gd name="T20" fmla="*/ 65 w 416"/>
              <a:gd name="T21" fmla="*/ 8 h 416"/>
              <a:gd name="T22" fmla="*/ 8 w 416"/>
              <a:gd name="T23" fmla="*/ 65 h 416"/>
              <a:gd name="T24" fmla="*/ 8 w 416"/>
              <a:gd name="T25" fmla="*/ 95 h 416"/>
              <a:gd name="T26" fmla="*/ 106 w 416"/>
              <a:gd name="T27" fmla="*/ 192 h 416"/>
              <a:gd name="T28" fmla="*/ 106 w 416"/>
              <a:gd name="T29" fmla="*/ 223 h 416"/>
              <a:gd name="T30" fmla="*/ 8 w 416"/>
              <a:gd name="T31" fmla="*/ 320 h 416"/>
              <a:gd name="T32" fmla="*/ 8 w 416"/>
              <a:gd name="T33" fmla="*/ 350 h 416"/>
              <a:gd name="T34" fmla="*/ 65 w 416"/>
              <a:gd name="T35" fmla="*/ 407 h 416"/>
              <a:gd name="T36" fmla="*/ 95 w 416"/>
              <a:gd name="T37" fmla="*/ 407 h 416"/>
              <a:gd name="T38" fmla="*/ 193 w 416"/>
              <a:gd name="T39" fmla="*/ 310 h 416"/>
              <a:gd name="T40" fmla="*/ 223 w 416"/>
              <a:gd name="T41" fmla="*/ 310 h 416"/>
              <a:gd name="T42" fmla="*/ 320 w 416"/>
              <a:gd name="T43" fmla="*/ 407 h 416"/>
              <a:gd name="T44" fmla="*/ 351 w 416"/>
              <a:gd name="T45" fmla="*/ 407 h 416"/>
              <a:gd name="T46" fmla="*/ 407 w 416"/>
              <a:gd name="T47" fmla="*/ 350 h 416"/>
              <a:gd name="T48" fmla="*/ 407 w 416"/>
              <a:gd name="T49" fmla="*/ 32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6" h="416">
                <a:moveTo>
                  <a:pt x="407" y="320"/>
                </a:moveTo>
                <a:cubicBezTo>
                  <a:pt x="310" y="223"/>
                  <a:pt x="310" y="223"/>
                  <a:pt x="310" y="223"/>
                </a:cubicBezTo>
                <a:cubicBezTo>
                  <a:pt x="302" y="214"/>
                  <a:pt x="302" y="201"/>
                  <a:pt x="310" y="192"/>
                </a:cubicBezTo>
                <a:cubicBezTo>
                  <a:pt x="407" y="95"/>
                  <a:pt x="407" y="95"/>
                  <a:pt x="407" y="95"/>
                </a:cubicBezTo>
                <a:cubicBezTo>
                  <a:pt x="416" y="87"/>
                  <a:pt x="416" y="73"/>
                  <a:pt x="407" y="65"/>
                </a:cubicBezTo>
                <a:cubicBezTo>
                  <a:pt x="351" y="8"/>
                  <a:pt x="351" y="8"/>
                  <a:pt x="351" y="8"/>
                </a:cubicBezTo>
                <a:cubicBezTo>
                  <a:pt x="342" y="0"/>
                  <a:pt x="329" y="0"/>
                  <a:pt x="320" y="8"/>
                </a:cubicBezTo>
                <a:cubicBezTo>
                  <a:pt x="223" y="105"/>
                  <a:pt x="223" y="105"/>
                  <a:pt x="223" y="105"/>
                </a:cubicBezTo>
                <a:cubicBezTo>
                  <a:pt x="215" y="114"/>
                  <a:pt x="201" y="114"/>
                  <a:pt x="193" y="105"/>
                </a:cubicBezTo>
                <a:cubicBezTo>
                  <a:pt x="95" y="8"/>
                  <a:pt x="95" y="8"/>
                  <a:pt x="95" y="8"/>
                </a:cubicBezTo>
                <a:cubicBezTo>
                  <a:pt x="87" y="0"/>
                  <a:pt x="73" y="0"/>
                  <a:pt x="65" y="8"/>
                </a:cubicBezTo>
                <a:cubicBezTo>
                  <a:pt x="8" y="65"/>
                  <a:pt x="8" y="65"/>
                  <a:pt x="8" y="65"/>
                </a:cubicBezTo>
                <a:cubicBezTo>
                  <a:pt x="0" y="73"/>
                  <a:pt x="0" y="87"/>
                  <a:pt x="8" y="95"/>
                </a:cubicBezTo>
                <a:cubicBezTo>
                  <a:pt x="106" y="192"/>
                  <a:pt x="106" y="192"/>
                  <a:pt x="106" y="192"/>
                </a:cubicBezTo>
                <a:cubicBezTo>
                  <a:pt x="114" y="201"/>
                  <a:pt x="114" y="214"/>
                  <a:pt x="106" y="223"/>
                </a:cubicBezTo>
                <a:cubicBezTo>
                  <a:pt x="8" y="320"/>
                  <a:pt x="8" y="320"/>
                  <a:pt x="8" y="320"/>
                </a:cubicBezTo>
                <a:cubicBezTo>
                  <a:pt x="0" y="329"/>
                  <a:pt x="0" y="342"/>
                  <a:pt x="8" y="350"/>
                </a:cubicBezTo>
                <a:cubicBezTo>
                  <a:pt x="65" y="407"/>
                  <a:pt x="65" y="407"/>
                  <a:pt x="65" y="407"/>
                </a:cubicBezTo>
                <a:cubicBezTo>
                  <a:pt x="73" y="416"/>
                  <a:pt x="87" y="416"/>
                  <a:pt x="95" y="407"/>
                </a:cubicBezTo>
                <a:cubicBezTo>
                  <a:pt x="193" y="310"/>
                  <a:pt x="193" y="310"/>
                  <a:pt x="193" y="310"/>
                </a:cubicBezTo>
                <a:cubicBezTo>
                  <a:pt x="201" y="301"/>
                  <a:pt x="215" y="301"/>
                  <a:pt x="223" y="310"/>
                </a:cubicBezTo>
                <a:cubicBezTo>
                  <a:pt x="320" y="407"/>
                  <a:pt x="320" y="407"/>
                  <a:pt x="320" y="407"/>
                </a:cubicBezTo>
                <a:cubicBezTo>
                  <a:pt x="329" y="416"/>
                  <a:pt x="342" y="416"/>
                  <a:pt x="351" y="407"/>
                </a:cubicBezTo>
                <a:cubicBezTo>
                  <a:pt x="407" y="350"/>
                  <a:pt x="407" y="350"/>
                  <a:pt x="407" y="350"/>
                </a:cubicBezTo>
                <a:cubicBezTo>
                  <a:pt x="416" y="342"/>
                  <a:pt x="416" y="329"/>
                  <a:pt x="407" y="32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6">
            <a:extLst>
              <a:ext uri="{FF2B5EF4-FFF2-40B4-BE49-F238E27FC236}">
                <a16:creationId xmlns:a16="http://schemas.microsoft.com/office/drawing/2014/main" id="{7EFB72D1-CAEE-4F41-99A2-4782395D101C}"/>
              </a:ext>
            </a:extLst>
          </p:cNvPr>
          <p:cNvSpPr>
            <a:spLocks/>
          </p:cNvSpPr>
          <p:nvPr/>
        </p:nvSpPr>
        <p:spPr bwMode="auto">
          <a:xfrm>
            <a:off x="7841553" y="2212761"/>
            <a:ext cx="1199593" cy="1199593"/>
          </a:xfrm>
          <a:custGeom>
            <a:avLst/>
            <a:gdLst>
              <a:gd name="T0" fmla="*/ 378 w 386"/>
              <a:gd name="T1" fmla="*/ 297 h 386"/>
              <a:gd name="T2" fmla="*/ 288 w 386"/>
              <a:gd name="T3" fmla="*/ 207 h 386"/>
              <a:gd name="T4" fmla="*/ 288 w 386"/>
              <a:gd name="T5" fmla="*/ 179 h 386"/>
              <a:gd name="T6" fmla="*/ 378 w 386"/>
              <a:gd name="T7" fmla="*/ 88 h 386"/>
              <a:gd name="T8" fmla="*/ 378 w 386"/>
              <a:gd name="T9" fmla="*/ 60 h 386"/>
              <a:gd name="T10" fmla="*/ 326 w 386"/>
              <a:gd name="T11" fmla="*/ 8 h 386"/>
              <a:gd name="T12" fmla="*/ 298 w 386"/>
              <a:gd name="T13" fmla="*/ 8 h 386"/>
              <a:gd name="T14" fmla="*/ 207 w 386"/>
              <a:gd name="T15" fmla="*/ 98 h 386"/>
              <a:gd name="T16" fmla="*/ 179 w 386"/>
              <a:gd name="T17" fmla="*/ 98 h 386"/>
              <a:gd name="T18" fmla="*/ 89 w 386"/>
              <a:gd name="T19" fmla="*/ 8 h 386"/>
              <a:gd name="T20" fmla="*/ 60 w 386"/>
              <a:gd name="T21" fmla="*/ 8 h 386"/>
              <a:gd name="T22" fmla="*/ 8 w 386"/>
              <a:gd name="T23" fmla="*/ 60 h 386"/>
              <a:gd name="T24" fmla="*/ 8 w 386"/>
              <a:gd name="T25" fmla="*/ 88 h 386"/>
              <a:gd name="T26" fmla="*/ 98 w 386"/>
              <a:gd name="T27" fmla="*/ 179 h 386"/>
              <a:gd name="T28" fmla="*/ 98 w 386"/>
              <a:gd name="T29" fmla="*/ 207 h 386"/>
              <a:gd name="T30" fmla="*/ 8 w 386"/>
              <a:gd name="T31" fmla="*/ 297 h 386"/>
              <a:gd name="T32" fmla="*/ 8 w 386"/>
              <a:gd name="T33" fmla="*/ 326 h 386"/>
              <a:gd name="T34" fmla="*/ 60 w 386"/>
              <a:gd name="T35" fmla="*/ 378 h 386"/>
              <a:gd name="T36" fmla="*/ 89 w 386"/>
              <a:gd name="T37" fmla="*/ 378 h 386"/>
              <a:gd name="T38" fmla="*/ 179 w 386"/>
              <a:gd name="T39" fmla="*/ 288 h 386"/>
              <a:gd name="T40" fmla="*/ 207 w 386"/>
              <a:gd name="T41" fmla="*/ 288 h 386"/>
              <a:gd name="T42" fmla="*/ 298 w 386"/>
              <a:gd name="T43" fmla="*/ 378 h 386"/>
              <a:gd name="T44" fmla="*/ 326 w 386"/>
              <a:gd name="T45" fmla="*/ 378 h 386"/>
              <a:gd name="T46" fmla="*/ 378 w 386"/>
              <a:gd name="T47" fmla="*/ 326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7"/>
                  <a:pt x="288" y="179"/>
                </a:cubicBezTo>
                <a:cubicBezTo>
                  <a:pt x="378" y="88"/>
                  <a:pt x="378" y="88"/>
                  <a:pt x="378" y="88"/>
                </a:cubicBezTo>
                <a:cubicBezTo>
                  <a:pt x="386" y="81"/>
                  <a:pt x="386" y="68"/>
                  <a:pt x="378" y="60"/>
                </a:cubicBezTo>
                <a:cubicBezTo>
                  <a:pt x="326" y="8"/>
                  <a:pt x="326" y="8"/>
                  <a:pt x="326" y="8"/>
                </a:cubicBezTo>
                <a:cubicBezTo>
                  <a:pt x="318" y="0"/>
                  <a:pt x="305" y="0"/>
                  <a:pt x="298" y="8"/>
                </a:cubicBezTo>
                <a:cubicBezTo>
                  <a:pt x="207" y="98"/>
                  <a:pt x="207" y="98"/>
                  <a:pt x="207" y="98"/>
                </a:cubicBezTo>
                <a:cubicBezTo>
                  <a:pt x="199" y="106"/>
                  <a:pt x="187" y="106"/>
                  <a:pt x="179" y="98"/>
                </a:cubicBezTo>
                <a:cubicBezTo>
                  <a:pt x="89" y="8"/>
                  <a:pt x="89" y="8"/>
                  <a:pt x="89" y="8"/>
                </a:cubicBezTo>
                <a:cubicBezTo>
                  <a:pt x="81" y="0"/>
                  <a:pt x="68" y="0"/>
                  <a:pt x="60" y="8"/>
                </a:cubicBezTo>
                <a:cubicBezTo>
                  <a:pt x="8" y="60"/>
                  <a:pt x="8" y="60"/>
                  <a:pt x="8" y="60"/>
                </a:cubicBezTo>
                <a:cubicBezTo>
                  <a:pt x="0" y="68"/>
                  <a:pt x="0" y="81"/>
                  <a:pt x="8" y="88"/>
                </a:cubicBezTo>
                <a:cubicBezTo>
                  <a:pt x="98" y="179"/>
                  <a:pt x="98" y="179"/>
                  <a:pt x="98" y="179"/>
                </a:cubicBezTo>
                <a:cubicBezTo>
                  <a:pt x="106" y="187"/>
                  <a:pt x="106" y="199"/>
                  <a:pt x="98" y="207"/>
                </a:cubicBezTo>
                <a:cubicBezTo>
                  <a:pt x="8" y="297"/>
                  <a:pt x="8" y="297"/>
                  <a:pt x="8" y="297"/>
                </a:cubicBezTo>
                <a:cubicBezTo>
                  <a:pt x="0" y="305"/>
                  <a:pt x="0" y="318"/>
                  <a:pt x="8" y="326"/>
                </a:cubicBezTo>
                <a:cubicBezTo>
                  <a:pt x="60" y="378"/>
                  <a:pt x="60" y="378"/>
                  <a:pt x="60" y="378"/>
                </a:cubicBezTo>
                <a:cubicBezTo>
                  <a:pt x="68" y="386"/>
                  <a:pt x="81" y="386"/>
                  <a:pt x="89" y="378"/>
                </a:cubicBezTo>
                <a:cubicBezTo>
                  <a:pt x="179" y="288"/>
                  <a:pt x="179" y="288"/>
                  <a:pt x="179" y="288"/>
                </a:cubicBezTo>
                <a:cubicBezTo>
                  <a:pt x="187" y="280"/>
                  <a:pt x="199" y="280"/>
                  <a:pt x="207" y="288"/>
                </a:cubicBezTo>
                <a:cubicBezTo>
                  <a:pt x="298" y="378"/>
                  <a:pt x="298" y="378"/>
                  <a:pt x="298" y="378"/>
                </a:cubicBezTo>
                <a:cubicBezTo>
                  <a:pt x="305" y="386"/>
                  <a:pt x="318" y="386"/>
                  <a:pt x="326" y="378"/>
                </a:cubicBezTo>
                <a:cubicBezTo>
                  <a:pt x="378" y="326"/>
                  <a:pt x="378" y="326"/>
                  <a:pt x="378" y="326"/>
                </a:cubicBezTo>
                <a:cubicBezTo>
                  <a:pt x="386" y="318"/>
                  <a:pt x="386" y="305"/>
                  <a:pt x="378" y="297"/>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
            <a:extLst>
              <a:ext uri="{FF2B5EF4-FFF2-40B4-BE49-F238E27FC236}">
                <a16:creationId xmlns:a16="http://schemas.microsoft.com/office/drawing/2014/main" id="{FE9FA1C8-B6C3-4F1F-ADA7-F43E1DF7E9CC}"/>
              </a:ext>
            </a:extLst>
          </p:cNvPr>
          <p:cNvSpPr>
            <a:spLocks/>
          </p:cNvSpPr>
          <p:nvPr/>
        </p:nvSpPr>
        <p:spPr bwMode="auto">
          <a:xfrm>
            <a:off x="7388008" y="4053230"/>
            <a:ext cx="404247" cy="404247"/>
          </a:xfrm>
          <a:custGeom>
            <a:avLst/>
            <a:gdLst>
              <a:gd name="T0" fmla="*/ 127 w 130"/>
              <a:gd name="T1" fmla="*/ 100 h 130"/>
              <a:gd name="T2" fmla="*/ 97 w 130"/>
              <a:gd name="T3" fmla="*/ 69 h 130"/>
              <a:gd name="T4" fmla="*/ 97 w 130"/>
              <a:gd name="T5" fmla="*/ 60 h 130"/>
              <a:gd name="T6" fmla="*/ 127 w 130"/>
              <a:gd name="T7" fmla="*/ 29 h 130"/>
              <a:gd name="T8" fmla="*/ 127 w 130"/>
              <a:gd name="T9" fmla="*/ 20 h 130"/>
              <a:gd name="T10" fmla="*/ 110 w 130"/>
              <a:gd name="T11" fmla="*/ 2 h 130"/>
              <a:gd name="T12" fmla="*/ 100 w 130"/>
              <a:gd name="T13" fmla="*/ 2 h 130"/>
              <a:gd name="T14" fmla="*/ 70 w 130"/>
              <a:gd name="T15" fmla="*/ 33 h 130"/>
              <a:gd name="T16" fmla="*/ 60 w 130"/>
              <a:gd name="T17" fmla="*/ 33 h 130"/>
              <a:gd name="T18" fmla="*/ 30 w 130"/>
              <a:gd name="T19" fmla="*/ 2 h 130"/>
              <a:gd name="T20" fmla="*/ 20 w 130"/>
              <a:gd name="T21" fmla="*/ 2 h 130"/>
              <a:gd name="T22" fmla="*/ 2 w 130"/>
              <a:gd name="T23" fmla="*/ 20 h 130"/>
              <a:gd name="T24" fmla="*/ 2 w 130"/>
              <a:gd name="T25" fmla="*/ 29 h 130"/>
              <a:gd name="T26" fmla="*/ 33 w 130"/>
              <a:gd name="T27" fmla="*/ 60 h 130"/>
              <a:gd name="T28" fmla="*/ 33 w 130"/>
              <a:gd name="T29" fmla="*/ 69 h 130"/>
              <a:gd name="T30" fmla="*/ 2 w 130"/>
              <a:gd name="T31" fmla="*/ 100 h 130"/>
              <a:gd name="T32" fmla="*/ 2 w 130"/>
              <a:gd name="T33" fmla="*/ 110 h 130"/>
              <a:gd name="T34" fmla="*/ 20 w 130"/>
              <a:gd name="T35" fmla="*/ 127 h 130"/>
              <a:gd name="T36" fmla="*/ 30 w 130"/>
              <a:gd name="T37" fmla="*/ 127 h 130"/>
              <a:gd name="T38" fmla="*/ 60 w 130"/>
              <a:gd name="T39" fmla="*/ 97 h 130"/>
              <a:gd name="T40" fmla="*/ 70 w 130"/>
              <a:gd name="T41" fmla="*/ 97 h 130"/>
              <a:gd name="T42" fmla="*/ 100 w 130"/>
              <a:gd name="T43" fmla="*/ 127 h 130"/>
              <a:gd name="T44" fmla="*/ 110 w 130"/>
              <a:gd name="T45" fmla="*/ 127 h 130"/>
              <a:gd name="T46" fmla="*/ 127 w 130"/>
              <a:gd name="T47" fmla="*/ 110 h 130"/>
              <a:gd name="T48" fmla="*/ 127 w 130"/>
              <a:gd name="T49" fmla="*/ 10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0">
                <a:moveTo>
                  <a:pt x="127" y="100"/>
                </a:moveTo>
                <a:cubicBezTo>
                  <a:pt x="97" y="69"/>
                  <a:pt x="97" y="69"/>
                  <a:pt x="97" y="69"/>
                </a:cubicBezTo>
                <a:cubicBezTo>
                  <a:pt x="94" y="67"/>
                  <a:pt x="94" y="63"/>
                  <a:pt x="97" y="60"/>
                </a:cubicBezTo>
                <a:cubicBezTo>
                  <a:pt x="127" y="29"/>
                  <a:pt x="127" y="29"/>
                  <a:pt x="127" y="29"/>
                </a:cubicBezTo>
                <a:cubicBezTo>
                  <a:pt x="130" y="27"/>
                  <a:pt x="130" y="23"/>
                  <a:pt x="127" y="20"/>
                </a:cubicBezTo>
                <a:cubicBezTo>
                  <a:pt x="110" y="2"/>
                  <a:pt x="110" y="2"/>
                  <a:pt x="110" y="2"/>
                </a:cubicBezTo>
                <a:cubicBezTo>
                  <a:pt x="107" y="0"/>
                  <a:pt x="103" y="0"/>
                  <a:pt x="100" y="2"/>
                </a:cubicBezTo>
                <a:cubicBezTo>
                  <a:pt x="70" y="33"/>
                  <a:pt x="70" y="33"/>
                  <a:pt x="70" y="33"/>
                </a:cubicBezTo>
                <a:cubicBezTo>
                  <a:pt x="67" y="35"/>
                  <a:pt x="63" y="35"/>
                  <a:pt x="60" y="33"/>
                </a:cubicBezTo>
                <a:cubicBezTo>
                  <a:pt x="30" y="2"/>
                  <a:pt x="30" y="2"/>
                  <a:pt x="30" y="2"/>
                </a:cubicBezTo>
                <a:cubicBezTo>
                  <a:pt x="27" y="0"/>
                  <a:pt x="23" y="0"/>
                  <a:pt x="20" y="2"/>
                </a:cubicBezTo>
                <a:cubicBezTo>
                  <a:pt x="2" y="20"/>
                  <a:pt x="2" y="20"/>
                  <a:pt x="2" y="20"/>
                </a:cubicBezTo>
                <a:cubicBezTo>
                  <a:pt x="0" y="23"/>
                  <a:pt x="0" y="27"/>
                  <a:pt x="2" y="29"/>
                </a:cubicBezTo>
                <a:cubicBezTo>
                  <a:pt x="33" y="60"/>
                  <a:pt x="33" y="60"/>
                  <a:pt x="33" y="60"/>
                </a:cubicBezTo>
                <a:cubicBezTo>
                  <a:pt x="35" y="63"/>
                  <a:pt x="35" y="67"/>
                  <a:pt x="33" y="69"/>
                </a:cubicBezTo>
                <a:cubicBezTo>
                  <a:pt x="2" y="100"/>
                  <a:pt x="2" y="100"/>
                  <a:pt x="2" y="100"/>
                </a:cubicBezTo>
                <a:cubicBezTo>
                  <a:pt x="0" y="103"/>
                  <a:pt x="0" y="107"/>
                  <a:pt x="2" y="110"/>
                </a:cubicBezTo>
                <a:cubicBezTo>
                  <a:pt x="20" y="127"/>
                  <a:pt x="20" y="127"/>
                  <a:pt x="20" y="127"/>
                </a:cubicBezTo>
                <a:cubicBezTo>
                  <a:pt x="23" y="130"/>
                  <a:pt x="27" y="130"/>
                  <a:pt x="30" y="127"/>
                </a:cubicBezTo>
                <a:cubicBezTo>
                  <a:pt x="60" y="97"/>
                  <a:pt x="60" y="97"/>
                  <a:pt x="60" y="97"/>
                </a:cubicBezTo>
                <a:cubicBezTo>
                  <a:pt x="63" y="94"/>
                  <a:pt x="67" y="94"/>
                  <a:pt x="70" y="97"/>
                </a:cubicBezTo>
                <a:cubicBezTo>
                  <a:pt x="100" y="127"/>
                  <a:pt x="100" y="127"/>
                  <a:pt x="100" y="127"/>
                </a:cubicBezTo>
                <a:cubicBezTo>
                  <a:pt x="103" y="130"/>
                  <a:pt x="107" y="130"/>
                  <a:pt x="110" y="127"/>
                </a:cubicBezTo>
                <a:cubicBezTo>
                  <a:pt x="127" y="110"/>
                  <a:pt x="127" y="110"/>
                  <a:pt x="127" y="110"/>
                </a:cubicBezTo>
                <a:cubicBezTo>
                  <a:pt x="130" y="107"/>
                  <a:pt x="130" y="103"/>
                  <a:pt x="127" y="10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6">
            <a:extLst>
              <a:ext uri="{FF2B5EF4-FFF2-40B4-BE49-F238E27FC236}">
                <a16:creationId xmlns:a16="http://schemas.microsoft.com/office/drawing/2014/main" id="{71DEC979-3FEA-48C2-8435-02B1F8D6170D}"/>
              </a:ext>
            </a:extLst>
          </p:cNvPr>
          <p:cNvSpPr>
            <a:spLocks/>
          </p:cNvSpPr>
          <p:nvPr/>
        </p:nvSpPr>
        <p:spPr bwMode="auto">
          <a:xfrm>
            <a:off x="2747396" y="5019477"/>
            <a:ext cx="6905048" cy="5196041"/>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00" name="Group 199">
            <a:extLst>
              <a:ext uri="{FF2B5EF4-FFF2-40B4-BE49-F238E27FC236}">
                <a16:creationId xmlns:a16="http://schemas.microsoft.com/office/drawing/2014/main" id="{D7C892B5-3B7A-4792-B477-F7D841CA86E7}"/>
              </a:ext>
            </a:extLst>
          </p:cNvPr>
          <p:cNvGrpSpPr/>
          <p:nvPr/>
        </p:nvGrpSpPr>
        <p:grpSpPr>
          <a:xfrm>
            <a:off x="9356652" y="4897876"/>
            <a:ext cx="2418903" cy="7276427"/>
            <a:chOff x="9356652" y="4897876"/>
            <a:chExt cx="2418903" cy="7276427"/>
          </a:xfrm>
        </p:grpSpPr>
        <p:sp>
          <p:nvSpPr>
            <p:cNvPr id="143" name="Freeform 37">
              <a:extLst>
                <a:ext uri="{FF2B5EF4-FFF2-40B4-BE49-F238E27FC236}">
                  <a16:creationId xmlns:a16="http://schemas.microsoft.com/office/drawing/2014/main" id="{8C92917B-5D94-4B55-8878-4035E0149723}"/>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8">
              <a:extLst>
                <a:ext uri="{FF2B5EF4-FFF2-40B4-BE49-F238E27FC236}">
                  <a16:creationId xmlns:a16="http://schemas.microsoft.com/office/drawing/2014/main" id="{7F72FA84-1A4C-415B-99E4-4CEA8704E9FE}"/>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9">
              <a:extLst>
                <a:ext uri="{FF2B5EF4-FFF2-40B4-BE49-F238E27FC236}">
                  <a16:creationId xmlns:a16="http://schemas.microsoft.com/office/drawing/2014/main" id="{48DFA19B-B675-4071-865A-0225FE92A25A}"/>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40">
              <a:extLst>
                <a:ext uri="{FF2B5EF4-FFF2-40B4-BE49-F238E27FC236}">
                  <a16:creationId xmlns:a16="http://schemas.microsoft.com/office/drawing/2014/main" id="{10265556-42A8-4A71-B272-D927A59C6BD9}"/>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41">
              <a:extLst>
                <a:ext uri="{FF2B5EF4-FFF2-40B4-BE49-F238E27FC236}">
                  <a16:creationId xmlns:a16="http://schemas.microsoft.com/office/drawing/2014/main" id="{834193E2-8959-4D9C-8851-FF102ECF3DA8}"/>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42">
              <a:extLst>
                <a:ext uri="{FF2B5EF4-FFF2-40B4-BE49-F238E27FC236}">
                  <a16:creationId xmlns:a16="http://schemas.microsoft.com/office/drawing/2014/main" id="{42968974-9A45-4FBE-B24D-A54421313FBC}"/>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43">
              <a:extLst>
                <a:ext uri="{FF2B5EF4-FFF2-40B4-BE49-F238E27FC236}">
                  <a16:creationId xmlns:a16="http://schemas.microsoft.com/office/drawing/2014/main" id="{E7D2A83B-1BF6-4669-8F45-B907EBDEA168}"/>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44">
              <a:extLst>
                <a:ext uri="{FF2B5EF4-FFF2-40B4-BE49-F238E27FC236}">
                  <a16:creationId xmlns:a16="http://schemas.microsoft.com/office/drawing/2014/main" id="{6E8B20B5-1408-45DE-A175-DE7E907A90F2}"/>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45">
              <a:extLst>
                <a:ext uri="{FF2B5EF4-FFF2-40B4-BE49-F238E27FC236}">
                  <a16:creationId xmlns:a16="http://schemas.microsoft.com/office/drawing/2014/main" id="{4051BE77-095B-45BF-BF14-613C5E117F5F}"/>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46">
              <a:extLst>
                <a:ext uri="{FF2B5EF4-FFF2-40B4-BE49-F238E27FC236}">
                  <a16:creationId xmlns:a16="http://schemas.microsoft.com/office/drawing/2014/main" id="{7F5A6264-831D-444D-95D3-AD50F67FF930}"/>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47">
              <a:extLst>
                <a:ext uri="{FF2B5EF4-FFF2-40B4-BE49-F238E27FC236}">
                  <a16:creationId xmlns:a16="http://schemas.microsoft.com/office/drawing/2014/main" id="{CB2D9171-713A-444C-9A41-BFCD05FD365E}"/>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48">
              <a:extLst>
                <a:ext uri="{FF2B5EF4-FFF2-40B4-BE49-F238E27FC236}">
                  <a16:creationId xmlns:a16="http://schemas.microsoft.com/office/drawing/2014/main" id="{FBE2C9E5-A4A8-43F0-9FBA-4FFE5E281D83}"/>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49">
              <a:extLst>
                <a:ext uri="{FF2B5EF4-FFF2-40B4-BE49-F238E27FC236}">
                  <a16:creationId xmlns:a16="http://schemas.microsoft.com/office/drawing/2014/main" id="{75C48CB9-8801-4FCC-A574-867700A956AB}"/>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50">
              <a:extLst>
                <a:ext uri="{FF2B5EF4-FFF2-40B4-BE49-F238E27FC236}">
                  <a16:creationId xmlns:a16="http://schemas.microsoft.com/office/drawing/2014/main" id="{28F26333-BD3F-4E3F-A359-3F7E2E3EA8CB}"/>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Line 51">
              <a:extLst>
                <a:ext uri="{FF2B5EF4-FFF2-40B4-BE49-F238E27FC236}">
                  <a16:creationId xmlns:a16="http://schemas.microsoft.com/office/drawing/2014/main" id="{B5BEFBD7-F7E4-43AA-8DC9-115F52CE2CC1}"/>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52">
              <a:extLst>
                <a:ext uri="{FF2B5EF4-FFF2-40B4-BE49-F238E27FC236}">
                  <a16:creationId xmlns:a16="http://schemas.microsoft.com/office/drawing/2014/main" id="{D90D123E-5A5C-4FDB-B94C-46C686F12783}"/>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53">
              <a:extLst>
                <a:ext uri="{FF2B5EF4-FFF2-40B4-BE49-F238E27FC236}">
                  <a16:creationId xmlns:a16="http://schemas.microsoft.com/office/drawing/2014/main" id="{A339A910-25D9-4B05-88C2-466835A292E7}"/>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54">
              <a:extLst>
                <a:ext uri="{FF2B5EF4-FFF2-40B4-BE49-F238E27FC236}">
                  <a16:creationId xmlns:a16="http://schemas.microsoft.com/office/drawing/2014/main" id="{FDF4C78A-4A23-4105-8A78-B8D960795482}"/>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55">
              <a:extLst>
                <a:ext uri="{FF2B5EF4-FFF2-40B4-BE49-F238E27FC236}">
                  <a16:creationId xmlns:a16="http://schemas.microsoft.com/office/drawing/2014/main" id="{458D40E0-4C25-47E8-8389-F0D7A5A5C09F}"/>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56">
              <a:extLst>
                <a:ext uri="{FF2B5EF4-FFF2-40B4-BE49-F238E27FC236}">
                  <a16:creationId xmlns:a16="http://schemas.microsoft.com/office/drawing/2014/main" id="{9B62F28D-E1DC-4229-8261-C0D72ED507FE}"/>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57">
              <a:extLst>
                <a:ext uri="{FF2B5EF4-FFF2-40B4-BE49-F238E27FC236}">
                  <a16:creationId xmlns:a16="http://schemas.microsoft.com/office/drawing/2014/main" id="{EF176033-6066-444F-AE02-19242829C930}"/>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58">
              <a:extLst>
                <a:ext uri="{FF2B5EF4-FFF2-40B4-BE49-F238E27FC236}">
                  <a16:creationId xmlns:a16="http://schemas.microsoft.com/office/drawing/2014/main" id="{7F666960-70B6-42FE-BF85-5D8EA3384844}"/>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59">
              <a:extLst>
                <a:ext uri="{FF2B5EF4-FFF2-40B4-BE49-F238E27FC236}">
                  <a16:creationId xmlns:a16="http://schemas.microsoft.com/office/drawing/2014/main" id="{8EB5B050-126C-462E-8B34-AB1693221BF4}"/>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60">
              <a:extLst>
                <a:ext uri="{FF2B5EF4-FFF2-40B4-BE49-F238E27FC236}">
                  <a16:creationId xmlns:a16="http://schemas.microsoft.com/office/drawing/2014/main" id="{C7DC6687-8514-44A1-874F-66C237BEA31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61">
              <a:extLst>
                <a:ext uri="{FF2B5EF4-FFF2-40B4-BE49-F238E27FC236}">
                  <a16:creationId xmlns:a16="http://schemas.microsoft.com/office/drawing/2014/main" id="{52CBCFD3-4C74-4FDD-8A91-890DEE78D84C}"/>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62">
              <a:extLst>
                <a:ext uri="{FF2B5EF4-FFF2-40B4-BE49-F238E27FC236}">
                  <a16:creationId xmlns:a16="http://schemas.microsoft.com/office/drawing/2014/main" id="{221134E1-A0BB-4397-A266-815194FC2FCD}"/>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63">
              <a:extLst>
                <a:ext uri="{FF2B5EF4-FFF2-40B4-BE49-F238E27FC236}">
                  <a16:creationId xmlns:a16="http://schemas.microsoft.com/office/drawing/2014/main" id="{250931D0-2D4A-4A8C-BABE-BE2595A971AC}"/>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64">
              <a:extLst>
                <a:ext uri="{FF2B5EF4-FFF2-40B4-BE49-F238E27FC236}">
                  <a16:creationId xmlns:a16="http://schemas.microsoft.com/office/drawing/2014/main" id="{B803B950-E6B5-4DB0-A2CA-8DCB06DA4289}"/>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65">
              <a:extLst>
                <a:ext uri="{FF2B5EF4-FFF2-40B4-BE49-F238E27FC236}">
                  <a16:creationId xmlns:a16="http://schemas.microsoft.com/office/drawing/2014/main" id="{5FFE2F8F-A8D3-412D-9FCE-97233AD4F2FB}"/>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66">
              <a:extLst>
                <a:ext uri="{FF2B5EF4-FFF2-40B4-BE49-F238E27FC236}">
                  <a16:creationId xmlns:a16="http://schemas.microsoft.com/office/drawing/2014/main" id="{78AB7375-4731-468F-A177-425DAA89DE1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67">
              <a:extLst>
                <a:ext uri="{FF2B5EF4-FFF2-40B4-BE49-F238E27FC236}">
                  <a16:creationId xmlns:a16="http://schemas.microsoft.com/office/drawing/2014/main" id="{5D29D5F5-25B3-4AC7-B80D-6442CFD08E63}"/>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68">
              <a:extLst>
                <a:ext uri="{FF2B5EF4-FFF2-40B4-BE49-F238E27FC236}">
                  <a16:creationId xmlns:a16="http://schemas.microsoft.com/office/drawing/2014/main" id="{2963B543-1A90-43DC-9721-141252009299}"/>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69">
              <a:extLst>
                <a:ext uri="{FF2B5EF4-FFF2-40B4-BE49-F238E27FC236}">
                  <a16:creationId xmlns:a16="http://schemas.microsoft.com/office/drawing/2014/main" id="{FE5E56D5-0D61-4B38-AE09-4FB84C09818D}"/>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70">
              <a:extLst>
                <a:ext uri="{FF2B5EF4-FFF2-40B4-BE49-F238E27FC236}">
                  <a16:creationId xmlns:a16="http://schemas.microsoft.com/office/drawing/2014/main" id="{139FDCBC-4114-4BF3-BA08-CAFA8ABBD3F1}"/>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Oval 71">
              <a:extLst>
                <a:ext uri="{FF2B5EF4-FFF2-40B4-BE49-F238E27FC236}">
                  <a16:creationId xmlns:a16="http://schemas.microsoft.com/office/drawing/2014/main" id="{25AA5C1C-78B7-4265-A560-717A19164395}"/>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6" name="Group 205">
            <a:extLst>
              <a:ext uri="{FF2B5EF4-FFF2-40B4-BE49-F238E27FC236}">
                <a16:creationId xmlns:a16="http://schemas.microsoft.com/office/drawing/2014/main" id="{39D41B67-7B81-487C-BA3F-9EC5B5967DF7}"/>
              </a:ext>
            </a:extLst>
          </p:cNvPr>
          <p:cNvGrpSpPr/>
          <p:nvPr/>
        </p:nvGrpSpPr>
        <p:grpSpPr>
          <a:xfrm>
            <a:off x="5340485" y="1673766"/>
            <a:ext cx="1722154" cy="2954612"/>
            <a:chOff x="5340485" y="1673766"/>
            <a:chExt cx="1722154" cy="2954612"/>
          </a:xfrm>
        </p:grpSpPr>
        <p:sp>
          <p:nvSpPr>
            <p:cNvPr id="178" name="Freeform 72">
              <a:extLst>
                <a:ext uri="{FF2B5EF4-FFF2-40B4-BE49-F238E27FC236}">
                  <a16:creationId xmlns:a16="http://schemas.microsoft.com/office/drawing/2014/main" id="{1AC808E2-CD26-4CCE-A9A5-D6A0D5A382D8}"/>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3">
              <a:extLst>
                <a:ext uri="{FF2B5EF4-FFF2-40B4-BE49-F238E27FC236}">
                  <a16:creationId xmlns:a16="http://schemas.microsoft.com/office/drawing/2014/main" id="{86306C7D-AB23-4740-80E3-D6288121B117}"/>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Line 74">
              <a:extLst>
                <a:ext uri="{FF2B5EF4-FFF2-40B4-BE49-F238E27FC236}">
                  <a16:creationId xmlns:a16="http://schemas.microsoft.com/office/drawing/2014/main" id="{B64FB2D4-017C-4492-981D-62B6E90C102B}"/>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Line 75">
              <a:extLst>
                <a:ext uri="{FF2B5EF4-FFF2-40B4-BE49-F238E27FC236}">
                  <a16:creationId xmlns:a16="http://schemas.microsoft.com/office/drawing/2014/main" id="{6B03D3D3-EF73-4D8A-A74E-B8D2956A2BA1}"/>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A6E9CB66-1FCE-4182-8917-2D46B1EA0511}"/>
              </a:ext>
            </a:extLst>
          </p:cNvPr>
          <p:cNvGrpSpPr/>
          <p:nvPr/>
        </p:nvGrpSpPr>
        <p:grpSpPr>
          <a:xfrm>
            <a:off x="4929667" y="7280625"/>
            <a:ext cx="2543792" cy="4357969"/>
            <a:chOff x="4929667" y="7280625"/>
            <a:chExt cx="2543792" cy="4357969"/>
          </a:xfrm>
        </p:grpSpPr>
        <p:sp>
          <p:nvSpPr>
            <p:cNvPr id="182" name="Freeform 76">
              <a:extLst>
                <a:ext uri="{FF2B5EF4-FFF2-40B4-BE49-F238E27FC236}">
                  <a16:creationId xmlns:a16="http://schemas.microsoft.com/office/drawing/2014/main" id="{DBC3C788-22FD-4CB7-B0C1-A8010F93F744}"/>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77">
              <a:extLst>
                <a:ext uri="{FF2B5EF4-FFF2-40B4-BE49-F238E27FC236}">
                  <a16:creationId xmlns:a16="http://schemas.microsoft.com/office/drawing/2014/main" id="{2F9BC47B-C87F-4B5D-8F05-E0523A093945}"/>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Line 78">
              <a:extLst>
                <a:ext uri="{FF2B5EF4-FFF2-40B4-BE49-F238E27FC236}">
                  <a16:creationId xmlns:a16="http://schemas.microsoft.com/office/drawing/2014/main" id="{31678C5D-6BF6-4523-B179-BCBEB72C9654}"/>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Line 79">
              <a:extLst>
                <a:ext uri="{FF2B5EF4-FFF2-40B4-BE49-F238E27FC236}">
                  <a16:creationId xmlns:a16="http://schemas.microsoft.com/office/drawing/2014/main" id="{5552E66F-987F-4F1C-8143-CAA0416B55EE}"/>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7" name="Group 206">
            <a:extLst>
              <a:ext uri="{FF2B5EF4-FFF2-40B4-BE49-F238E27FC236}">
                <a16:creationId xmlns:a16="http://schemas.microsoft.com/office/drawing/2014/main" id="{49C66C12-572A-4599-9B34-4E6578FC85FD}"/>
              </a:ext>
            </a:extLst>
          </p:cNvPr>
          <p:cNvGrpSpPr/>
          <p:nvPr/>
        </p:nvGrpSpPr>
        <p:grpSpPr>
          <a:xfrm>
            <a:off x="4239491" y="2012282"/>
            <a:ext cx="864364" cy="1482234"/>
            <a:chOff x="4239491" y="2012282"/>
            <a:chExt cx="864364" cy="1482234"/>
          </a:xfrm>
        </p:grpSpPr>
        <p:sp>
          <p:nvSpPr>
            <p:cNvPr id="186" name="Freeform 80">
              <a:extLst>
                <a:ext uri="{FF2B5EF4-FFF2-40B4-BE49-F238E27FC236}">
                  <a16:creationId xmlns:a16="http://schemas.microsoft.com/office/drawing/2014/main" id="{4F56B193-8BCB-4403-A5E6-EDDC4F939307}"/>
                </a:ext>
              </a:extLst>
            </p:cNvPr>
            <p:cNvSpPr>
              <a:spLocks/>
            </p:cNvSpPr>
            <p:nvPr/>
          </p:nvSpPr>
          <p:spPr bwMode="auto">
            <a:xfrm>
              <a:off x="4416965" y="2012282"/>
              <a:ext cx="512702" cy="844645"/>
            </a:xfrm>
            <a:custGeom>
              <a:avLst/>
              <a:gdLst>
                <a:gd name="T0" fmla="*/ 58 w 165"/>
                <a:gd name="T1" fmla="*/ 0 h 272"/>
                <a:gd name="T2" fmla="*/ 106 w 165"/>
                <a:gd name="T3" fmla="*/ 0 h 272"/>
                <a:gd name="T4" fmla="*/ 120 w 165"/>
                <a:gd name="T5" fmla="*/ 30 h 272"/>
                <a:gd name="T6" fmla="*/ 165 w 165"/>
                <a:gd name="T7" fmla="*/ 272 h 272"/>
                <a:gd name="T8" fmla="*/ 0 w 165"/>
                <a:gd name="T9" fmla="*/ 272 h 272"/>
                <a:gd name="T10" fmla="*/ 44 w 165"/>
                <a:gd name="T11" fmla="*/ 30 h 272"/>
                <a:gd name="T12" fmla="*/ 58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8" y="0"/>
                  </a:moveTo>
                  <a:cubicBezTo>
                    <a:pt x="106" y="0"/>
                    <a:pt x="106" y="0"/>
                    <a:pt x="106" y="0"/>
                  </a:cubicBezTo>
                  <a:cubicBezTo>
                    <a:pt x="114" y="0"/>
                    <a:pt x="120" y="14"/>
                    <a:pt x="120" y="30"/>
                  </a:cubicBezTo>
                  <a:cubicBezTo>
                    <a:pt x="165" y="272"/>
                    <a:pt x="165" y="272"/>
                    <a:pt x="165" y="272"/>
                  </a:cubicBezTo>
                  <a:cubicBezTo>
                    <a:pt x="0" y="272"/>
                    <a:pt x="0" y="272"/>
                    <a:pt x="0" y="272"/>
                  </a:cubicBezTo>
                  <a:cubicBezTo>
                    <a:pt x="44" y="30"/>
                    <a:pt x="44" y="30"/>
                    <a:pt x="44" y="30"/>
                  </a:cubicBezTo>
                  <a:cubicBezTo>
                    <a:pt x="44" y="14"/>
                    <a:pt x="50" y="0"/>
                    <a:pt x="58"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81">
              <a:extLst>
                <a:ext uri="{FF2B5EF4-FFF2-40B4-BE49-F238E27FC236}">
                  <a16:creationId xmlns:a16="http://schemas.microsoft.com/office/drawing/2014/main" id="{2B55BE4C-37E8-4BE2-882A-87A354715280}"/>
                </a:ext>
              </a:extLst>
            </p:cNvPr>
            <p:cNvSpPr>
              <a:spLocks/>
            </p:cNvSpPr>
            <p:nvPr/>
          </p:nvSpPr>
          <p:spPr bwMode="auto">
            <a:xfrm>
              <a:off x="4239491" y="2856925"/>
              <a:ext cx="864364" cy="637591"/>
            </a:xfrm>
            <a:custGeom>
              <a:avLst/>
              <a:gdLst>
                <a:gd name="T0" fmla="*/ 139 w 278"/>
                <a:gd name="T1" fmla="*/ 0 h 205"/>
                <a:gd name="T2" fmla="*/ 24 w 278"/>
                <a:gd name="T3" fmla="*/ 0 h 205"/>
                <a:gd name="T4" fmla="*/ 9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9"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Line 82">
              <a:extLst>
                <a:ext uri="{FF2B5EF4-FFF2-40B4-BE49-F238E27FC236}">
                  <a16:creationId xmlns:a16="http://schemas.microsoft.com/office/drawing/2014/main" id="{536B4FCA-E379-4B6D-836C-90582586CEF3}"/>
                </a:ext>
              </a:extLst>
            </p:cNvPr>
            <p:cNvSpPr>
              <a:spLocks noChangeShapeType="1"/>
            </p:cNvSpPr>
            <p:nvPr/>
          </p:nvSpPr>
          <p:spPr bwMode="auto">
            <a:xfrm flipH="1" flipV="1">
              <a:off x="4485981"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Line 83">
              <a:extLst>
                <a:ext uri="{FF2B5EF4-FFF2-40B4-BE49-F238E27FC236}">
                  <a16:creationId xmlns:a16="http://schemas.microsoft.com/office/drawing/2014/main" id="{10003854-E2DC-47A7-B3B1-6723FA43DBB4}"/>
                </a:ext>
              </a:extLst>
            </p:cNvPr>
            <p:cNvSpPr>
              <a:spLocks noChangeShapeType="1"/>
            </p:cNvSpPr>
            <p:nvPr/>
          </p:nvSpPr>
          <p:spPr bwMode="auto">
            <a:xfrm flipV="1">
              <a:off x="4531993"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5" name="Group 204">
            <a:extLst>
              <a:ext uri="{FF2B5EF4-FFF2-40B4-BE49-F238E27FC236}">
                <a16:creationId xmlns:a16="http://schemas.microsoft.com/office/drawing/2014/main" id="{621AF628-B1D8-468B-AF2A-6083BEFA415D}"/>
              </a:ext>
            </a:extLst>
          </p:cNvPr>
          <p:cNvGrpSpPr/>
          <p:nvPr/>
        </p:nvGrpSpPr>
        <p:grpSpPr>
          <a:xfrm>
            <a:off x="7299270" y="2012282"/>
            <a:ext cx="864364" cy="1482234"/>
            <a:chOff x="7299270" y="2012282"/>
            <a:chExt cx="864364" cy="1482234"/>
          </a:xfrm>
        </p:grpSpPr>
        <p:sp>
          <p:nvSpPr>
            <p:cNvPr id="190" name="Freeform 84">
              <a:extLst>
                <a:ext uri="{FF2B5EF4-FFF2-40B4-BE49-F238E27FC236}">
                  <a16:creationId xmlns:a16="http://schemas.microsoft.com/office/drawing/2014/main" id="{D9E14DC7-E791-4161-8AA7-2E60B2C33C32}"/>
                </a:ext>
              </a:extLst>
            </p:cNvPr>
            <p:cNvSpPr>
              <a:spLocks/>
            </p:cNvSpPr>
            <p:nvPr/>
          </p:nvSpPr>
          <p:spPr bwMode="auto">
            <a:xfrm>
              <a:off x="7473459" y="2012282"/>
              <a:ext cx="512702" cy="844645"/>
            </a:xfrm>
            <a:custGeom>
              <a:avLst/>
              <a:gdLst>
                <a:gd name="T0" fmla="*/ 59 w 165"/>
                <a:gd name="T1" fmla="*/ 0 h 272"/>
                <a:gd name="T2" fmla="*/ 107 w 165"/>
                <a:gd name="T3" fmla="*/ 0 h 272"/>
                <a:gd name="T4" fmla="*/ 121 w 165"/>
                <a:gd name="T5" fmla="*/ 30 h 272"/>
                <a:gd name="T6" fmla="*/ 165 w 165"/>
                <a:gd name="T7" fmla="*/ 272 h 272"/>
                <a:gd name="T8" fmla="*/ 0 w 165"/>
                <a:gd name="T9" fmla="*/ 272 h 272"/>
                <a:gd name="T10" fmla="*/ 45 w 165"/>
                <a:gd name="T11" fmla="*/ 30 h 272"/>
                <a:gd name="T12" fmla="*/ 59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9" y="0"/>
                  </a:moveTo>
                  <a:cubicBezTo>
                    <a:pt x="107" y="0"/>
                    <a:pt x="107" y="0"/>
                    <a:pt x="107" y="0"/>
                  </a:cubicBezTo>
                  <a:cubicBezTo>
                    <a:pt x="115" y="0"/>
                    <a:pt x="121" y="14"/>
                    <a:pt x="121" y="30"/>
                  </a:cubicBezTo>
                  <a:cubicBezTo>
                    <a:pt x="165" y="272"/>
                    <a:pt x="165" y="272"/>
                    <a:pt x="165" y="272"/>
                  </a:cubicBezTo>
                  <a:cubicBezTo>
                    <a:pt x="0" y="272"/>
                    <a:pt x="0" y="272"/>
                    <a:pt x="0" y="272"/>
                  </a:cubicBezTo>
                  <a:cubicBezTo>
                    <a:pt x="45" y="30"/>
                    <a:pt x="45" y="30"/>
                    <a:pt x="45" y="30"/>
                  </a:cubicBezTo>
                  <a:cubicBezTo>
                    <a:pt x="45" y="14"/>
                    <a:pt x="51" y="0"/>
                    <a:pt x="59"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85">
              <a:extLst>
                <a:ext uri="{FF2B5EF4-FFF2-40B4-BE49-F238E27FC236}">
                  <a16:creationId xmlns:a16="http://schemas.microsoft.com/office/drawing/2014/main" id="{1119CFD5-6D3F-4633-8C69-83FD07C765C8}"/>
                </a:ext>
              </a:extLst>
            </p:cNvPr>
            <p:cNvSpPr>
              <a:spLocks/>
            </p:cNvSpPr>
            <p:nvPr/>
          </p:nvSpPr>
          <p:spPr bwMode="auto">
            <a:xfrm>
              <a:off x="7299270" y="2856925"/>
              <a:ext cx="864364" cy="637591"/>
            </a:xfrm>
            <a:custGeom>
              <a:avLst/>
              <a:gdLst>
                <a:gd name="T0" fmla="*/ 139 w 278"/>
                <a:gd name="T1" fmla="*/ 0 h 205"/>
                <a:gd name="T2" fmla="*/ 24 w 278"/>
                <a:gd name="T3" fmla="*/ 0 h 205"/>
                <a:gd name="T4" fmla="*/ 8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8"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Line 86">
              <a:extLst>
                <a:ext uri="{FF2B5EF4-FFF2-40B4-BE49-F238E27FC236}">
                  <a16:creationId xmlns:a16="http://schemas.microsoft.com/office/drawing/2014/main" id="{4A1E6DC1-711A-46F2-A3E7-8BF620C61340}"/>
                </a:ext>
              </a:extLst>
            </p:cNvPr>
            <p:cNvSpPr>
              <a:spLocks noChangeShapeType="1"/>
            </p:cNvSpPr>
            <p:nvPr/>
          </p:nvSpPr>
          <p:spPr bwMode="auto">
            <a:xfrm flipH="1" flipV="1">
              <a:off x="7542475"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Line 87">
              <a:extLst>
                <a:ext uri="{FF2B5EF4-FFF2-40B4-BE49-F238E27FC236}">
                  <a16:creationId xmlns:a16="http://schemas.microsoft.com/office/drawing/2014/main" id="{07989C0D-2584-4500-AA23-0345C78504E6}"/>
                </a:ext>
              </a:extLst>
            </p:cNvPr>
            <p:cNvSpPr>
              <a:spLocks noChangeShapeType="1"/>
            </p:cNvSpPr>
            <p:nvPr/>
          </p:nvSpPr>
          <p:spPr bwMode="auto">
            <a:xfrm flipV="1">
              <a:off x="7591775"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4" name="Freeform 88">
            <a:extLst>
              <a:ext uri="{FF2B5EF4-FFF2-40B4-BE49-F238E27FC236}">
                <a16:creationId xmlns:a16="http://schemas.microsoft.com/office/drawing/2014/main" id="{D8A62BAF-F25A-496E-B253-B20070959683}"/>
              </a:ext>
            </a:extLst>
          </p:cNvPr>
          <p:cNvSpPr>
            <a:spLocks/>
          </p:cNvSpPr>
          <p:nvPr/>
        </p:nvSpPr>
        <p:spPr bwMode="auto">
          <a:xfrm>
            <a:off x="2753969" y="3271031"/>
            <a:ext cx="861077" cy="864364"/>
          </a:xfrm>
          <a:custGeom>
            <a:avLst/>
            <a:gdLst>
              <a:gd name="T0" fmla="*/ 272 w 277"/>
              <a:gd name="T1" fmla="*/ 214 h 278"/>
              <a:gd name="T2" fmla="*/ 207 w 277"/>
              <a:gd name="T3" fmla="*/ 149 h 278"/>
              <a:gd name="T4" fmla="*/ 207 w 277"/>
              <a:gd name="T5" fmla="*/ 129 h 278"/>
              <a:gd name="T6" fmla="*/ 272 w 277"/>
              <a:gd name="T7" fmla="*/ 64 h 278"/>
              <a:gd name="T8" fmla="*/ 272 w 277"/>
              <a:gd name="T9" fmla="*/ 44 h 278"/>
              <a:gd name="T10" fmla="*/ 234 w 277"/>
              <a:gd name="T11" fmla="*/ 6 h 278"/>
              <a:gd name="T12" fmla="*/ 214 w 277"/>
              <a:gd name="T13" fmla="*/ 6 h 278"/>
              <a:gd name="T14" fmla="*/ 149 w 277"/>
              <a:gd name="T15" fmla="*/ 71 h 278"/>
              <a:gd name="T16" fmla="*/ 129 w 277"/>
              <a:gd name="T17" fmla="*/ 71 h 278"/>
              <a:gd name="T18" fmla="*/ 64 w 277"/>
              <a:gd name="T19" fmla="*/ 6 h 278"/>
              <a:gd name="T20" fmla="*/ 43 w 277"/>
              <a:gd name="T21" fmla="*/ 6 h 278"/>
              <a:gd name="T22" fmla="*/ 6 w 277"/>
              <a:gd name="T23" fmla="*/ 44 h 278"/>
              <a:gd name="T24" fmla="*/ 6 w 277"/>
              <a:gd name="T25" fmla="*/ 64 h 278"/>
              <a:gd name="T26" fmla="*/ 71 w 277"/>
              <a:gd name="T27" fmla="*/ 129 h 278"/>
              <a:gd name="T28" fmla="*/ 71 w 277"/>
              <a:gd name="T29" fmla="*/ 149 h 278"/>
              <a:gd name="T30" fmla="*/ 6 w 277"/>
              <a:gd name="T31" fmla="*/ 214 h 278"/>
              <a:gd name="T32" fmla="*/ 6 w 277"/>
              <a:gd name="T33" fmla="*/ 234 h 278"/>
              <a:gd name="T34" fmla="*/ 43 w 277"/>
              <a:gd name="T35" fmla="*/ 272 h 278"/>
              <a:gd name="T36" fmla="*/ 64 w 277"/>
              <a:gd name="T37" fmla="*/ 272 h 278"/>
              <a:gd name="T38" fmla="*/ 129 w 277"/>
              <a:gd name="T39" fmla="*/ 207 h 278"/>
              <a:gd name="T40" fmla="*/ 149 w 277"/>
              <a:gd name="T41" fmla="*/ 207 h 278"/>
              <a:gd name="T42" fmla="*/ 214 w 277"/>
              <a:gd name="T43" fmla="*/ 272 h 278"/>
              <a:gd name="T44" fmla="*/ 234 w 277"/>
              <a:gd name="T45" fmla="*/ 272 h 278"/>
              <a:gd name="T46" fmla="*/ 272 w 277"/>
              <a:gd name="T47" fmla="*/ 234 h 278"/>
              <a:gd name="T48" fmla="*/ 272 w 277"/>
              <a:gd name="T49" fmla="*/ 21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8">
                <a:moveTo>
                  <a:pt x="272" y="214"/>
                </a:moveTo>
                <a:cubicBezTo>
                  <a:pt x="207" y="149"/>
                  <a:pt x="207" y="149"/>
                  <a:pt x="207" y="149"/>
                </a:cubicBezTo>
                <a:cubicBezTo>
                  <a:pt x="201" y="144"/>
                  <a:pt x="201" y="135"/>
                  <a:pt x="207" y="129"/>
                </a:cubicBezTo>
                <a:cubicBezTo>
                  <a:pt x="272" y="64"/>
                  <a:pt x="272" y="64"/>
                  <a:pt x="272" y="64"/>
                </a:cubicBezTo>
                <a:cubicBezTo>
                  <a:pt x="277" y="58"/>
                  <a:pt x="277" y="49"/>
                  <a:pt x="272" y="44"/>
                </a:cubicBezTo>
                <a:cubicBezTo>
                  <a:pt x="234" y="6"/>
                  <a:pt x="234" y="6"/>
                  <a:pt x="234" y="6"/>
                </a:cubicBezTo>
                <a:cubicBezTo>
                  <a:pt x="229" y="0"/>
                  <a:pt x="219" y="0"/>
                  <a:pt x="214" y="6"/>
                </a:cubicBezTo>
                <a:cubicBezTo>
                  <a:pt x="149" y="71"/>
                  <a:pt x="149" y="71"/>
                  <a:pt x="149" y="71"/>
                </a:cubicBezTo>
                <a:cubicBezTo>
                  <a:pt x="143" y="76"/>
                  <a:pt x="134" y="76"/>
                  <a:pt x="129" y="71"/>
                </a:cubicBezTo>
                <a:cubicBezTo>
                  <a:pt x="64" y="6"/>
                  <a:pt x="64" y="6"/>
                  <a:pt x="64" y="6"/>
                </a:cubicBezTo>
                <a:cubicBezTo>
                  <a:pt x="58" y="0"/>
                  <a:pt x="49" y="0"/>
                  <a:pt x="43" y="6"/>
                </a:cubicBezTo>
                <a:cubicBezTo>
                  <a:pt x="6" y="44"/>
                  <a:pt x="6" y="44"/>
                  <a:pt x="6" y="44"/>
                </a:cubicBezTo>
                <a:cubicBezTo>
                  <a:pt x="0" y="49"/>
                  <a:pt x="0" y="58"/>
                  <a:pt x="6" y="64"/>
                </a:cubicBezTo>
                <a:cubicBezTo>
                  <a:pt x="71" y="129"/>
                  <a:pt x="71" y="129"/>
                  <a:pt x="71" y="129"/>
                </a:cubicBezTo>
                <a:cubicBezTo>
                  <a:pt x="76" y="135"/>
                  <a:pt x="76" y="144"/>
                  <a:pt x="71" y="149"/>
                </a:cubicBezTo>
                <a:cubicBezTo>
                  <a:pt x="6" y="214"/>
                  <a:pt x="6" y="214"/>
                  <a:pt x="6" y="214"/>
                </a:cubicBezTo>
                <a:cubicBezTo>
                  <a:pt x="0" y="220"/>
                  <a:pt x="0" y="229"/>
                  <a:pt x="6" y="234"/>
                </a:cubicBezTo>
                <a:cubicBezTo>
                  <a:pt x="43" y="272"/>
                  <a:pt x="43" y="272"/>
                  <a:pt x="43" y="272"/>
                </a:cubicBezTo>
                <a:cubicBezTo>
                  <a:pt x="49" y="278"/>
                  <a:pt x="58" y="278"/>
                  <a:pt x="64" y="272"/>
                </a:cubicBezTo>
                <a:cubicBezTo>
                  <a:pt x="129" y="207"/>
                  <a:pt x="129" y="207"/>
                  <a:pt x="129" y="207"/>
                </a:cubicBezTo>
                <a:cubicBezTo>
                  <a:pt x="134" y="202"/>
                  <a:pt x="143" y="202"/>
                  <a:pt x="149" y="207"/>
                </a:cubicBezTo>
                <a:cubicBezTo>
                  <a:pt x="214" y="272"/>
                  <a:pt x="214" y="272"/>
                  <a:pt x="214" y="272"/>
                </a:cubicBezTo>
                <a:cubicBezTo>
                  <a:pt x="219" y="278"/>
                  <a:pt x="229" y="278"/>
                  <a:pt x="234" y="272"/>
                </a:cubicBezTo>
                <a:cubicBezTo>
                  <a:pt x="272" y="234"/>
                  <a:pt x="272" y="234"/>
                  <a:pt x="272" y="234"/>
                </a:cubicBezTo>
                <a:cubicBezTo>
                  <a:pt x="277" y="229"/>
                  <a:pt x="277" y="220"/>
                  <a:pt x="272" y="214"/>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89">
            <a:extLst>
              <a:ext uri="{FF2B5EF4-FFF2-40B4-BE49-F238E27FC236}">
                <a16:creationId xmlns:a16="http://schemas.microsoft.com/office/drawing/2014/main" id="{44853848-EFD1-4680-A5CB-4816E35BF153}"/>
              </a:ext>
            </a:extLst>
          </p:cNvPr>
          <p:cNvSpPr>
            <a:spLocks/>
          </p:cNvSpPr>
          <p:nvPr/>
        </p:nvSpPr>
        <p:spPr bwMode="auto">
          <a:xfrm>
            <a:off x="3411280" y="2663020"/>
            <a:ext cx="469978" cy="473264"/>
          </a:xfrm>
          <a:custGeom>
            <a:avLst/>
            <a:gdLst>
              <a:gd name="T0" fmla="*/ 148 w 151"/>
              <a:gd name="T1" fmla="*/ 117 h 152"/>
              <a:gd name="T2" fmla="*/ 113 w 151"/>
              <a:gd name="T3" fmla="*/ 81 h 152"/>
              <a:gd name="T4" fmla="*/ 113 w 151"/>
              <a:gd name="T5" fmla="*/ 70 h 152"/>
              <a:gd name="T6" fmla="*/ 148 w 151"/>
              <a:gd name="T7" fmla="*/ 35 h 152"/>
              <a:gd name="T8" fmla="*/ 148 w 151"/>
              <a:gd name="T9" fmla="*/ 24 h 152"/>
              <a:gd name="T10" fmla="*/ 128 w 151"/>
              <a:gd name="T11" fmla="*/ 3 h 152"/>
              <a:gd name="T12" fmla="*/ 117 w 151"/>
              <a:gd name="T13" fmla="*/ 3 h 152"/>
              <a:gd name="T14" fmla="*/ 81 w 151"/>
              <a:gd name="T15" fmla="*/ 39 h 152"/>
              <a:gd name="T16" fmla="*/ 70 w 151"/>
              <a:gd name="T17" fmla="*/ 39 h 152"/>
              <a:gd name="T18" fmla="*/ 35 w 151"/>
              <a:gd name="T19" fmla="*/ 3 h 152"/>
              <a:gd name="T20" fmla="*/ 24 w 151"/>
              <a:gd name="T21" fmla="*/ 3 h 152"/>
              <a:gd name="T22" fmla="*/ 3 w 151"/>
              <a:gd name="T23" fmla="*/ 24 h 152"/>
              <a:gd name="T24" fmla="*/ 3 w 151"/>
              <a:gd name="T25" fmla="*/ 35 h 152"/>
              <a:gd name="T26" fmla="*/ 39 w 151"/>
              <a:gd name="T27" fmla="*/ 70 h 152"/>
              <a:gd name="T28" fmla="*/ 39 w 151"/>
              <a:gd name="T29" fmla="*/ 81 h 152"/>
              <a:gd name="T30" fmla="*/ 3 w 151"/>
              <a:gd name="T31" fmla="*/ 117 h 152"/>
              <a:gd name="T32" fmla="*/ 3 w 151"/>
              <a:gd name="T33" fmla="*/ 128 h 152"/>
              <a:gd name="T34" fmla="*/ 24 w 151"/>
              <a:gd name="T35" fmla="*/ 149 h 152"/>
              <a:gd name="T36" fmla="*/ 35 w 151"/>
              <a:gd name="T37" fmla="*/ 149 h 152"/>
              <a:gd name="T38" fmla="*/ 70 w 151"/>
              <a:gd name="T39" fmla="*/ 113 h 152"/>
              <a:gd name="T40" fmla="*/ 81 w 151"/>
              <a:gd name="T41" fmla="*/ 113 h 152"/>
              <a:gd name="T42" fmla="*/ 117 w 151"/>
              <a:gd name="T43" fmla="*/ 149 h 152"/>
              <a:gd name="T44" fmla="*/ 128 w 151"/>
              <a:gd name="T45" fmla="*/ 149 h 152"/>
              <a:gd name="T46" fmla="*/ 148 w 151"/>
              <a:gd name="T47" fmla="*/ 128 h 152"/>
              <a:gd name="T48" fmla="*/ 148 w 151"/>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1" h="152">
                <a:moveTo>
                  <a:pt x="148" y="117"/>
                </a:moveTo>
                <a:cubicBezTo>
                  <a:pt x="113" y="81"/>
                  <a:pt x="113" y="81"/>
                  <a:pt x="113" y="81"/>
                </a:cubicBezTo>
                <a:cubicBezTo>
                  <a:pt x="110" y="78"/>
                  <a:pt x="110" y="73"/>
                  <a:pt x="113" y="70"/>
                </a:cubicBezTo>
                <a:cubicBezTo>
                  <a:pt x="148" y="35"/>
                  <a:pt x="148" y="35"/>
                  <a:pt x="148" y="35"/>
                </a:cubicBezTo>
                <a:cubicBezTo>
                  <a:pt x="151" y="32"/>
                  <a:pt x="151" y="27"/>
                  <a:pt x="148"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8" y="128"/>
                  <a:pt x="148" y="128"/>
                  <a:pt x="148" y="128"/>
                </a:cubicBezTo>
                <a:cubicBezTo>
                  <a:pt x="151" y="125"/>
                  <a:pt x="151" y="120"/>
                  <a:pt x="148"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90">
            <a:extLst>
              <a:ext uri="{FF2B5EF4-FFF2-40B4-BE49-F238E27FC236}">
                <a16:creationId xmlns:a16="http://schemas.microsoft.com/office/drawing/2014/main" id="{8F5F383F-22DF-4B10-BC7E-F792588CD34C}"/>
              </a:ext>
            </a:extLst>
          </p:cNvPr>
          <p:cNvSpPr>
            <a:spLocks/>
          </p:cNvSpPr>
          <p:nvPr/>
        </p:nvSpPr>
        <p:spPr bwMode="auto">
          <a:xfrm>
            <a:off x="3756367" y="3750868"/>
            <a:ext cx="1002400" cy="1002400"/>
          </a:xfrm>
          <a:custGeom>
            <a:avLst/>
            <a:gdLst>
              <a:gd name="T0" fmla="*/ 316 w 323"/>
              <a:gd name="T1" fmla="*/ 249 h 323"/>
              <a:gd name="T2" fmla="*/ 240 w 323"/>
              <a:gd name="T3" fmla="*/ 173 h 323"/>
              <a:gd name="T4" fmla="*/ 240 w 323"/>
              <a:gd name="T5" fmla="*/ 150 h 323"/>
              <a:gd name="T6" fmla="*/ 316 w 323"/>
              <a:gd name="T7" fmla="*/ 74 h 323"/>
              <a:gd name="T8" fmla="*/ 316 w 323"/>
              <a:gd name="T9" fmla="*/ 51 h 323"/>
              <a:gd name="T10" fmla="*/ 272 w 323"/>
              <a:gd name="T11" fmla="*/ 7 h 323"/>
              <a:gd name="T12" fmla="*/ 249 w 323"/>
              <a:gd name="T13" fmla="*/ 7 h 323"/>
              <a:gd name="T14" fmla="*/ 173 w 323"/>
              <a:gd name="T15" fmla="*/ 83 h 323"/>
              <a:gd name="T16" fmla="*/ 150 w 323"/>
              <a:gd name="T17" fmla="*/ 83 h 323"/>
              <a:gd name="T18" fmla="*/ 74 w 323"/>
              <a:gd name="T19" fmla="*/ 7 h 323"/>
              <a:gd name="T20" fmla="*/ 50 w 323"/>
              <a:gd name="T21" fmla="*/ 7 h 323"/>
              <a:gd name="T22" fmla="*/ 6 w 323"/>
              <a:gd name="T23" fmla="*/ 51 h 323"/>
              <a:gd name="T24" fmla="*/ 6 w 323"/>
              <a:gd name="T25" fmla="*/ 74 h 323"/>
              <a:gd name="T26" fmla="*/ 82 w 323"/>
              <a:gd name="T27" fmla="*/ 150 h 323"/>
              <a:gd name="T28" fmla="*/ 82 w 323"/>
              <a:gd name="T29" fmla="*/ 173 h 323"/>
              <a:gd name="T30" fmla="*/ 6 w 323"/>
              <a:gd name="T31" fmla="*/ 249 h 323"/>
              <a:gd name="T32" fmla="*/ 6 w 323"/>
              <a:gd name="T33" fmla="*/ 273 h 323"/>
              <a:gd name="T34" fmla="*/ 50 w 323"/>
              <a:gd name="T35" fmla="*/ 317 h 323"/>
              <a:gd name="T36" fmla="*/ 74 w 323"/>
              <a:gd name="T37" fmla="*/ 317 h 323"/>
              <a:gd name="T38" fmla="*/ 150 w 323"/>
              <a:gd name="T39" fmla="*/ 241 h 323"/>
              <a:gd name="T40" fmla="*/ 173 w 323"/>
              <a:gd name="T41" fmla="*/ 241 h 323"/>
              <a:gd name="T42" fmla="*/ 249 w 323"/>
              <a:gd name="T43" fmla="*/ 317 h 323"/>
              <a:gd name="T44" fmla="*/ 272 w 323"/>
              <a:gd name="T45" fmla="*/ 317 h 323"/>
              <a:gd name="T46" fmla="*/ 316 w 323"/>
              <a:gd name="T47" fmla="*/ 273 h 323"/>
              <a:gd name="T48" fmla="*/ 316 w 323"/>
              <a:gd name="T49"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16" y="249"/>
                </a:moveTo>
                <a:cubicBezTo>
                  <a:pt x="240" y="173"/>
                  <a:pt x="240" y="173"/>
                  <a:pt x="240" y="173"/>
                </a:cubicBezTo>
                <a:cubicBezTo>
                  <a:pt x="234" y="167"/>
                  <a:pt x="234" y="156"/>
                  <a:pt x="240" y="150"/>
                </a:cubicBezTo>
                <a:cubicBezTo>
                  <a:pt x="316" y="74"/>
                  <a:pt x="316" y="74"/>
                  <a:pt x="316" y="74"/>
                </a:cubicBezTo>
                <a:cubicBezTo>
                  <a:pt x="323" y="68"/>
                  <a:pt x="323" y="57"/>
                  <a:pt x="316" y="51"/>
                </a:cubicBezTo>
                <a:cubicBezTo>
                  <a:pt x="272" y="7"/>
                  <a:pt x="272" y="7"/>
                  <a:pt x="272" y="7"/>
                </a:cubicBezTo>
                <a:cubicBezTo>
                  <a:pt x="266" y="0"/>
                  <a:pt x="255" y="0"/>
                  <a:pt x="249" y="7"/>
                </a:cubicBezTo>
                <a:cubicBezTo>
                  <a:pt x="173" y="83"/>
                  <a:pt x="173" y="83"/>
                  <a:pt x="173" y="83"/>
                </a:cubicBezTo>
                <a:cubicBezTo>
                  <a:pt x="167" y="89"/>
                  <a:pt x="156" y="89"/>
                  <a:pt x="150" y="83"/>
                </a:cubicBezTo>
                <a:cubicBezTo>
                  <a:pt x="74" y="7"/>
                  <a:pt x="74" y="7"/>
                  <a:pt x="74" y="7"/>
                </a:cubicBezTo>
                <a:cubicBezTo>
                  <a:pt x="67" y="0"/>
                  <a:pt x="57" y="0"/>
                  <a:pt x="50" y="7"/>
                </a:cubicBezTo>
                <a:cubicBezTo>
                  <a:pt x="6" y="51"/>
                  <a:pt x="6" y="51"/>
                  <a:pt x="6" y="51"/>
                </a:cubicBezTo>
                <a:cubicBezTo>
                  <a:pt x="0" y="57"/>
                  <a:pt x="0" y="68"/>
                  <a:pt x="6" y="74"/>
                </a:cubicBezTo>
                <a:cubicBezTo>
                  <a:pt x="82" y="150"/>
                  <a:pt x="82" y="150"/>
                  <a:pt x="82" y="150"/>
                </a:cubicBezTo>
                <a:cubicBezTo>
                  <a:pt x="89" y="156"/>
                  <a:pt x="89" y="167"/>
                  <a:pt x="82" y="173"/>
                </a:cubicBezTo>
                <a:cubicBezTo>
                  <a:pt x="6" y="249"/>
                  <a:pt x="6" y="249"/>
                  <a:pt x="6" y="249"/>
                </a:cubicBezTo>
                <a:cubicBezTo>
                  <a:pt x="0" y="256"/>
                  <a:pt x="0" y="266"/>
                  <a:pt x="6" y="273"/>
                </a:cubicBezTo>
                <a:cubicBezTo>
                  <a:pt x="50" y="317"/>
                  <a:pt x="50" y="317"/>
                  <a:pt x="50" y="317"/>
                </a:cubicBezTo>
                <a:cubicBezTo>
                  <a:pt x="57" y="323"/>
                  <a:pt x="67" y="323"/>
                  <a:pt x="74" y="317"/>
                </a:cubicBezTo>
                <a:cubicBezTo>
                  <a:pt x="150" y="241"/>
                  <a:pt x="150" y="241"/>
                  <a:pt x="150" y="241"/>
                </a:cubicBezTo>
                <a:cubicBezTo>
                  <a:pt x="156" y="234"/>
                  <a:pt x="167" y="234"/>
                  <a:pt x="173" y="241"/>
                </a:cubicBezTo>
                <a:cubicBezTo>
                  <a:pt x="249" y="317"/>
                  <a:pt x="249" y="317"/>
                  <a:pt x="249" y="317"/>
                </a:cubicBezTo>
                <a:cubicBezTo>
                  <a:pt x="255" y="323"/>
                  <a:pt x="266" y="323"/>
                  <a:pt x="272" y="317"/>
                </a:cubicBezTo>
                <a:cubicBezTo>
                  <a:pt x="316" y="273"/>
                  <a:pt x="316" y="273"/>
                  <a:pt x="316" y="273"/>
                </a:cubicBezTo>
                <a:cubicBezTo>
                  <a:pt x="323" y="266"/>
                  <a:pt x="323" y="256"/>
                  <a:pt x="316" y="2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91">
            <a:extLst>
              <a:ext uri="{FF2B5EF4-FFF2-40B4-BE49-F238E27FC236}">
                <a16:creationId xmlns:a16="http://schemas.microsoft.com/office/drawing/2014/main" id="{7B2D4D0C-D18D-4F8E-BAC8-1D09BE0E9C03}"/>
              </a:ext>
            </a:extLst>
          </p:cNvPr>
          <p:cNvSpPr>
            <a:spLocks/>
          </p:cNvSpPr>
          <p:nvPr/>
        </p:nvSpPr>
        <p:spPr bwMode="auto">
          <a:xfrm>
            <a:off x="8130769" y="4040084"/>
            <a:ext cx="430539" cy="427252"/>
          </a:xfrm>
          <a:custGeom>
            <a:avLst/>
            <a:gdLst>
              <a:gd name="T0" fmla="*/ 135 w 138"/>
              <a:gd name="T1" fmla="*/ 106 h 138"/>
              <a:gd name="T2" fmla="*/ 103 w 138"/>
              <a:gd name="T3" fmla="*/ 74 h 138"/>
              <a:gd name="T4" fmla="*/ 103 w 138"/>
              <a:gd name="T5" fmla="*/ 64 h 138"/>
              <a:gd name="T6" fmla="*/ 135 w 138"/>
              <a:gd name="T7" fmla="*/ 31 h 138"/>
              <a:gd name="T8" fmla="*/ 135 w 138"/>
              <a:gd name="T9" fmla="*/ 21 h 138"/>
              <a:gd name="T10" fmla="*/ 116 w 138"/>
              <a:gd name="T11" fmla="*/ 2 h 138"/>
              <a:gd name="T12" fmla="*/ 106 w 138"/>
              <a:gd name="T13" fmla="*/ 2 h 138"/>
              <a:gd name="T14" fmla="*/ 74 w 138"/>
              <a:gd name="T15" fmla="*/ 35 h 138"/>
              <a:gd name="T16" fmla="*/ 64 w 138"/>
              <a:gd name="T17" fmla="*/ 35 h 138"/>
              <a:gd name="T18" fmla="*/ 31 w 138"/>
              <a:gd name="T19" fmla="*/ 2 h 138"/>
              <a:gd name="T20" fmla="*/ 21 w 138"/>
              <a:gd name="T21" fmla="*/ 2 h 138"/>
              <a:gd name="T22" fmla="*/ 2 w 138"/>
              <a:gd name="T23" fmla="*/ 21 h 138"/>
              <a:gd name="T24" fmla="*/ 2 w 138"/>
              <a:gd name="T25" fmla="*/ 31 h 138"/>
              <a:gd name="T26" fmla="*/ 35 w 138"/>
              <a:gd name="T27" fmla="*/ 64 h 138"/>
              <a:gd name="T28" fmla="*/ 35 w 138"/>
              <a:gd name="T29" fmla="*/ 74 h 138"/>
              <a:gd name="T30" fmla="*/ 2 w 138"/>
              <a:gd name="T31" fmla="*/ 106 h 138"/>
              <a:gd name="T32" fmla="*/ 2 w 138"/>
              <a:gd name="T33" fmla="*/ 116 h 138"/>
              <a:gd name="T34" fmla="*/ 21 w 138"/>
              <a:gd name="T35" fmla="*/ 135 h 138"/>
              <a:gd name="T36" fmla="*/ 31 w 138"/>
              <a:gd name="T37" fmla="*/ 135 h 138"/>
              <a:gd name="T38" fmla="*/ 64 w 138"/>
              <a:gd name="T39" fmla="*/ 103 h 138"/>
              <a:gd name="T40" fmla="*/ 74 w 138"/>
              <a:gd name="T41" fmla="*/ 103 h 138"/>
              <a:gd name="T42" fmla="*/ 106 w 138"/>
              <a:gd name="T43" fmla="*/ 135 h 138"/>
              <a:gd name="T44" fmla="*/ 116 w 138"/>
              <a:gd name="T45" fmla="*/ 135 h 138"/>
              <a:gd name="T46" fmla="*/ 135 w 138"/>
              <a:gd name="T47" fmla="*/ 116 h 138"/>
              <a:gd name="T48" fmla="*/ 135 w 138"/>
              <a:gd name="T49" fmla="*/ 10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38">
                <a:moveTo>
                  <a:pt x="135" y="106"/>
                </a:moveTo>
                <a:cubicBezTo>
                  <a:pt x="103" y="74"/>
                  <a:pt x="103" y="74"/>
                  <a:pt x="103" y="74"/>
                </a:cubicBezTo>
                <a:cubicBezTo>
                  <a:pt x="100" y="71"/>
                  <a:pt x="100" y="66"/>
                  <a:pt x="103" y="64"/>
                </a:cubicBezTo>
                <a:cubicBezTo>
                  <a:pt x="135" y="31"/>
                  <a:pt x="135" y="31"/>
                  <a:pt x="135" y="31"/>
                </a:cubicBezTo>
                <a:cubicBezTo>
                  <a:pt x="138" y="29"/>
                  <a:pt x="138" y="24"/>
                  <a:pt x="135" y="21"/>
                </a:cubicBezTo>
                <a:cubicBezTo>
                  <a:pt x="116" y="2"/>
                  <a:pt x="116" y="2"/>
                  <a:pt x="116" y="2"/>
                </a:cubicBezTo>
                <a:cubicBezTo>
                  <a:pt x="113" y="0"/>
                  <a:pt x="109" y="0"/>
                  <a:pt x="106" y="2"/>
                </a:cubicBezTo>
                <a:cubicBezTo>
                  <a:pt x="74" y="35"/>
                  <a:pt x="74" y="35"/>
                  <a:pt x="74" y="35"/>
                </a:cubicBezTo>
                <a:cubicBezTo>
                  <a:pt x="71" y="38"/>
                  <a:pt x="66" y="38"/>
                  <a:pt x="64" y="35"/>
                </a:cubicBezTo>
                <a:cubicBezTo>
                  <a:pt x="31" y="2"/>
                  <a:pt x="31" y="2"/>
                  <a:pt x="31" y="2"/>
                </a:cubicBezTo>
                <a:cubicBezTo>
                  <a:pt x="29" y="0"/>
                  <a:pt x="24" y="0"/>
                  <a:pt x="21" y="2"/>
                </a:cubicBezTo>
                <a:cubicBezTo>
                  <a:pt x="2" y="21"/>
                  <a:pt x="2" y="21"/>
                  <a:pt x="2" y="21"/>
                </a:cubicBezTo>
                <a:cubicBezTo>
                  <a:pt x="0" y="24"/>
                  <a:pt x="0" y="29"/>
                  <a:pt x="2" y="31"/>
                </a:cubicBezTo>
                <a:cubicBezTo>
                  <a:pt x="35" y="64"/>
                  <a:pt x="35" y="64"/>
                  <a:pt x="35" y="64"/>
                </a:cubicBezTo>
                <a:cubicBezTo>
                  <a:pt x="38" y="66"/>
                  <a:pt x="38" y="71"/>
                  <a:pt x="35" y="74"/>
                </a:cubicBezTo>
                <a:cubicBezTo>
                  <a:pt x="2" y="106"/>
                  <a:pt x="2" y="106"/>
                  <a:pt x="2" y="106"/>
                </a:cubicBezTo>
                <a:cubicBezTo>
                  <a:pt x="0" y="109"/>
                  <a:pt x="0" y="113"/>
                  <a:pt x="2" y="116"/>
                </a:cubicBezTo>
                <a:cubicBezTo>
                  <a:pt x="21" y="135"/>
                  <a:pt x="21" y="135"/>
                  <a:pt x="21" y="135"/>
                </a:cubicBezTo>
                <a:cubicBezTo>
                  <a:pt x="24" y="138"/>
                  <a:pt x="29" y="138"/>
                  <a:pt x="31" y="135"/>
                </a:cubicBezTo>
                <a:cubicBezTo>
                  <a:pt x="64" y="103"/>
                  <a:pt x="64" y="103"/>
                  <a:pt x="64" y="103"/>
                </a:cubicBezTo>
                <a:cubicBezTo>
                  <a:pt x="66" y="100"/>
                  <a:pt x="71" y="100"/>
                  <a:pt x="74" y="103"/>
                </a:cubicBezTo>
                <a:cubicBezTo>
                  <a:pt x="106" y="135"/>
                  <a:pt x="106" y="135"/>
                  <a:pt x="106" y="135"/>
                </a:cubicBezTo>
                <a:cubicBezTo>
                  <a:pt x="109" y="138"/>
                  <a:pt x="113" y="138"/>
                  <a:pt x="116" y="135"/>
                </a:cubicBezTo>
                <a:cubicBezTo>
                  <a:pt x="135" y="116"/>
                  <a:pt x="135" y="116"/>
                  <a:pt x="135" y="116"/>
                </a:cubicBezTo>
                <a:cubicBezTo>
                  <a:pt x="138" y="113"/>
                  <a:pt x="138" y="109"/>
                  <a:pt x="135"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92">
            <a:extLst>
              <a:ext uri="{FF2B5EF4-FFF2-40B4-BE49-F238E27FC236}">
                <a16:creationId xmlns:a16="http://schemas.microsoft.com/office/drawing/2014/main" id="{817E9239-2195-43ED-BB67-A76D514C01EB}"/>
              </a:ext>
            </a:extLst>
          </p:cNvPr>
          <p:cNvSpPr>
            <a:spLocks/>
          </p:cNvSpPr>
          <p:nvPr/>
        </p:nvSpPr>
        <p:spPr bwMode="auto">
          <a:xfrm>
            <a:off x="6707691" y="1617896"/>
            <a:ext cx="604726" cy="604726"/>
          </a:xfrm>
          <a:custGeom>
            <a:avLst/>
            <a:gdLst>
              <a:gd name="T0" fmla="*/ 190 w 194"/>
              <a:gd name="T1" fmla="*/ 150 h 194"/>
              <a:gd name="T2" fmla="*/ 145 w 194"/>
              <a:gd name="T3" fmla="*/ 104 h 194"/>
              <a:gd name="T4" fmla="*/ 145 w 194"/>
              <a:gd name="T5" fmla="*/ 90 h 194"/>
              <a:gd name="T6" fmla="*/ 190 w 194"/>
              <a:gd name="T7" fmla="*/ 44 h 194"/>
              <a:gd name="T8" fmla="*/ 190 w 194"/>
              <a:gd name="T9" fmla="*/ 30 h 194"/>
              <a:gd name="T10" fmla="*/ 164 w 194"/>
              <a:gd name="T11" fmla="*/ 4 h 194"/>
              <a:gd name="T12" fmla="*/ 150 w 194"/>
              <a:gd name="T13" fmla="*/ 4 h 194"/>
              <a:gd name="T14" fmla="*/ 104 w 194"/>
              <a:gd name="T15" fmla="*/ 49 h 194"/>
              <a:gd name="T16" fmla="*/ 90 w 194"/>
              <a:gd name="T17" fmla="*/ 49 h 194"/>
              <a:gd name="T18" fmla="*/ 45 w 194"/>
              <a:gd name="T19" fmla="*/ 4 h 194"/>
              <a:gd name="T20" fmla="*/ 31 w 194"/>
              <a:gd name="T21" fmla="*/ 4 h 194"/>
              <a:gd name="T22" fmla="*/ 4 w 194"/>
              <a:gd name="T23" fmla="*/ 30 h 194"/>
              <a:gd name="T24" fmla="*/ 4 w 194"/>
              <a:gd name="T25" fmla="*/ 44 h 194"/>
              <a:gd name="T26" fmla="*/ 50 w 194"/>
              <a:gd name="T27" fmla="*/ 90 h 194"/>
              <a:gd name="T28" fmla="*/ 50 w 194"/>
              <a:gd name="T29" fmla="*/ 104 h 194"/>
              <a:gd name="T30" fmla="*/ 4 w 194"/>
              <a:gd name="T31" fmla="*/ 150 h 194"/>
              <a:gd name="T32" fmla="*/ 4 w 194"/>
              <a:gd name="T33" fmla="*/ 164 h 194"/>
              <a:gd name="T34" fmla="*/ 31 w 194"/>
              <a:gd name="T35" fmla="*/ 190 h 194"/>
              <a:gd name="T36" fmla="*/ 45 w 194"/>
              <a:gd name="T37" fmla="*/ 190 h 194"/>
              <a:gd name="T38" fmla="*/ 90 w 194"/>
              <a:gd name="T39" fmla="*/ 145 h 194"/>
              <a:gd name="T40" fmla="*/ 104 w 194"/>
              <a:gd name="T41" fmla="*/ 145 h 194"/>
              <a:gd name="T42" fmla="*/ 150 w 194"/>
              <a:gd name="T43" fmla="*/ 190 h 194"/>
              <a:gd name="T44" fmla="*/ 164 w 194"/>
              <a:gd name="T45" fmla="*/ 190 h 194"/>
              <a:gd name="T46" fmla="*/ 190 w 194"/>
              <a:gd name="T47" fmla="*/ 164 h 194"/>
              <a:gd name="T48" fmla="*/ 190 w 194"/>
              <a:gd name="T49" fmla="*/ 15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94">
                <a:moveTo>
                  <a:pt x="190" y="150"/>
                </a:moveTo>
                <a:cubicBezTo>
                  <a:pt x="145" y="104"/>
                  <a:pt x="145" y="104"/>
                  <a:pt x="145" y="104"/>
                </a:cubicBezTo>
                <a:cubicBezTo>
                  <a:pt x="141" y="100"/>
                  <a:pt x="141" y="94"/>
                  <a:pt x="145" y="90"/>
                </a:cubicBezTo>
                <a:cubicBezTo>
                  <a:pt x="190" y="44"/>
                  <a:pt x="190" y="44"/>
                  <a:pt x="190" y="44"/>
                </a:cubicBezTo>
                <a:cubicBezTo>
                  <a:pt x="194" y="41"/>
                  <a:pt x="194" y="34"/>
                  <a:pt x="190" y="30"/>
                </a:cubicBezTo>
                <a:cubicBezTo>
                  <a:pt x="164" y="4"/>
                  <a:pt x="164" y="4"/>
                  <a:pt x="164" y="4"/>
                </a:cubicBezTo>
                <a:cubicBezTo>
                  <a:pt x="160" y="0"/>
                  <a:pt x="154" y="0"/>
                  <a:pt x="150" y="4"/>
                </a:cubicBezTo>
                <a:cubicBezTo>
                  <a:pt x="104" y="49"/>
                  <a:pt x="104" y="49"/>
                  <a:pt x="104" y="49"/>
                </a:cubicBezTo>
                <a:cubicBezTo>
                  <a:pt x="100" y="53"/>
                  <a:pt x="94" y="53"/>
                  <a:pt x="90" y="49"/>
                </a:cubicBezTo>
                <a:cubicBezTo>
                  <a:pt x="45" y="4"/>
                  <a:pt x="45" y="4"/>
                  <a:pt x="45" y="4"/>
                </a:cubicBezTo>
                <a:cubicBezTo>
                  <a:pt x="41" y="0"/>
                  <a:pt x="34" y="0"/>
                  <a:pt x="31" y="4"/>
                </a:cubicBezTo>
                <a:cubicBezTo>
                  <a:pt x="4" y="30"/>
                  <a:pt x="4" y="30"/>
                  <a:pt x="4" y="30"/>
                </a:cubicBezTo>
                <a:cubicBezTo>
                  <a:pt x="0" y="34"/>
                  <a:pt x="0" y="41"/>
                  <a:pt x="4" y="44"/>
                </a:cubicBezTo>
                <a:cubicBezTo>
                  <a:pt x="50" y="90"/>
                  <a:pt x="50" y="90"/>
                  <a:pt x="50" y="90"/>
                </a:cubicBezTo>
                <a:cubicBezTo>
                  <a:pt x="53" y="94"/>
                  <a:pt x="53" y="100"/>
                  <a:pt x="50" y="104"/>
                </a:cubicBezTo>
                <a:cubicBezTo>
                  <a:pt x="4" y="150"/>
                  <a:pt x="4" y="150"/>
                  <a:pt x="4" y="150"/>
                </a:cubicBezTo>
                <a:cubicBezTo>
                  <a:pt x="0" y="153"/>
                  <a:pt x="0" y="160"/>
                  <a:pt x="4" y="164"/>
                </a:cubicBezTo>
                <a:cubicBezTo>
                  <a:pt x="31" y="190"/>
                  <a:pt x="31" y="190"/>
                  <a:pt x="31" y="190"/>
                </a:cubicBezTo>
                <a:cubicBezTo>
                  <a:pt x="34" y="194"/>
                  <a:pt x="41" y="194"/>
                  <a:pt x="45" y="190"/>
                </a:cubicBezTo>
                <a:cubicBezTo>
                  <a:pt x="90" y="145"/>
                  <a:pt x="90" y="145"/>
                  <a:pt x="90" y="145"/>
                </a:cubicBezTo>
                <a:cubicBezTo>
                  <a:pt x="94" y="141"/>
                  <a:pt x="100" y="141"/>
                  <a:pt x="104" y="145"/>
                </a:cubicBezTo>
                <a:cubicBezTo>
                  <a:pt x="150" y="190"/>
                  <a:pt x="150" y="190"/>
                  <a:pt x="150" y="190"/>
                </a:cubicBezTo>
                <a:cubicBezTo>
                  <a:pt x="154" y="194"/>
                  <a:pt x="160" y="194"/>
                  <a:pt x="164" y="190"/>
                </a:cubicBezTo>
                <a:cubicBezTo>
                  <a:pt x="190" y="164"/>
                  <a:pt x="190" y="164"/>
                  <a:pt x="190" y="164"/>
                </a:cubicBezTo>
                <a:cubicBezTo>
                  <a:pt x="194" y="160"/>
                  <a:pt x="194" y="153"/>
                  <a:pt x="190" y="1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E8040455-E754-4586-8677-5709EDD05FAD}"/>
              </a:ext>
            </a:extLst>
          </p:cNvPr>
          <p:cNvSpPr/>
          <p:nvPr/>
        </p:nvSpPr>
        <p:spPr>
          <a:xfrm>
            <a:off x="15085304" y="5689789"/>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rgbClr val="4A86FF"/>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rgbClr val="4A86FF"/>
              </a:solidFill>
              <a:effectLst/>
              <a:uLnTx/>
              <a:uFillTx/>
              <a:latin typeface="Designball-edu-02" pitchFamily="2" charset="0"/>
              <a:cs typeface="Arial" panose="020B0604020202020204" pitchFamily="34" charset="0"/>
            </a:endParaRPr>
          </a:p>
        </p:txBody>
      </p:sp>
      <p:grpSp>
        <p:nvGrpSpPr>
          <p:cNvPr id="213" name="Group 212">
            <a:extLst>
              <a:ext uri="{FF2B5EF4-FFF2-40B4-BE49-F238E27FC236}">
                <a16:creationId xmlns:a16="http://schemas.microsoft.com/office/drawing/2014/main" id="{F9C8A7FB-05A5-468F-B03B-4A0243B59C8F}"/>
              </a:ext>
            </a:extLst>
          </p:cNvPr>
          <p:cNvGrpSpPr/>
          <p:nvPr/>
        </p:nvGrpSpPr>
        <p:grpSpPr>
          <a:xfrm>
            <a:off x="16391597" y="5366624"/>
            <a:ext cx="4239211" cy="1602606"/>
            <a:chOff x="10421395" y="6022873"/>
            <a:chExt cx="7524205" cy="1602606"/>
          </a:xfrm>
        </p:grpSpPr>
        <p:sp>
          <p:nvSpPr>
            <p:cNvPr id="214" name="TextBox 213">
              <a:extLst>
                <a:ext uri="{FF2B5EF4-FFF2-40B4-BE49-F238E27FC236}">
                  <a16:creationId xmlns:a16="http://schemas.microsoft.com/office/drawing/2014/main" id="{5C4760E7-BED6-4A5E-A1D7-9A3E8EA0BDD3}"/>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A86FF"/>
                  </a:solidFill>
                  <a:effectLst/>
                  <a:uLnTx/>
                  <a:uFillTx/>
                  <a:latin typeface="Calibri"/>
                  <a:ea typeface="+mn-ea"/>
                  <a:cs typeface="+mn-cs"/>
                </a:rPr>
                <a:t>Transport &gt;</a:t>
              </a:r>
            </a:p>
          </p:txBody>
        </p:sp>
        <p:sp>
          <p:nvSpPr>
            <p:cNvPr id="215" name="TextBox 214">
              <a:extLst>
                <a:ext uri="{FF2B5EF4-FFF2-40B4-BE49-F238E27FC236}">
                  <a16:creationId xmlns:a16="http://schemas.microsoft.com/office/drawing/2014/main" id="{90A58161-CAA4-4CEA-AA69-3FDC36F83CE7}"/>
                </a:ext>
              </a:extLst>
            </p:cNvPr>
            <p:cNvSpPr txBox="1"/>
            <p:nvPr/>
          </p:nvSpPr>
          <p:spPr>
            <a:xfrm>
              <a:off x="10421395" y="6745110"/>
              <a:ext cx="7524205" cy="880369"/>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A86FF"/>
                  </a:solidFill>
                  <a:effectLst/>
                  <a:uLnTx/>
                  <a:uFillTx/>
                  <a:latin typeface="Calibri"/>
                  <a:ea typeface="+mn-ea"/>
                  <a:cs typeface="+mn-cs"/>
                </a:rPr>
                <a:t>Awesome notepad app. It gives you a quick and simple notepad editing experience when you write notes.</a:t>
              </a:r>
            </a:p>
          </p:txBody>
        </p:sp>
      </p:grpSp>
      <p:sp>
        <p:nvSpPr>
          <p:cNvPr id="216" name="Rectangle 215">
            <a:extLst>
              <a:ext uri="{FF2B5EF4-FFF2-40B4-BE49-F238E27FC236}">
                <a16:creationId xmlns:a16="http://schemas.microsoft.com/office/drawing/2014/main" id="{0532DE57-45B5-4601-ABAE-9894C0F1234D}"/>
              </a:ext>
            </a:extLst>
          </p:cNvPr>
          <p:cNvSpPr/>
          <p:nvPr/>
        </p:nvSpPr>
        <p:spPr>
          <a:xfrm>
            <a:off x="15085304" y="804837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latin typeface="Designball-edu-02" pitchFamily="2" charset="0"/>
                <a:cs typeface="Arial" panose="020B0604020202020204" pitchFamily="34" charset="0"/>
              </a:rPr>
              <a:t>g</a:t>
            </a:r>
            <a:endParaRPr kumimoji="0" lang="en-US" sz="8000" b="0" i="0" u="none" strike="noStrike" kern="1200" cap="none" spc="0" normalizeH="0" baseline="0" noProof="0">
              <a:ln>
                <a:noFill/>
              </a:ln>
              <a:effectLst/>
              <a:uLnTx/>
              <a:uFillTx/>
              <a:latin typeface="Designball-edu-02" pitchFamily="2" charset="0"/>
              <a:cs typeface="Arial" panose="020B0604020202020204" pitchFamily="34" charset="0"/>
            </a:endParaRPr>
          </a:p>
        </p:txBody>
      </p:sp>
      <p:grpSp>
        <p:nvGrpSpPr>
          <p:cNvPr id="217" name="Group 216">
            <a:extLst>
              <a:ext uri="{FF2B5EF4-FFF2-40B4-BE49-F238E27FC236}">
                <a16:creationId xmlns:a16="http://schemas.microsoft.com/office/drawing/2014/main" id="{C422714F-C2CC-464E-9B02-82DBD237C9C9}"/>
              </a:ext>
            </a:extLst>
          </p:cNvPr>
          <p:cNvGrpSpPr/>
          <p:nvPr/>
        </p:nvGrpSpPr>
        <p:grpSpPr>
          <a:xfrm>
            <a:off x="16391597" y="7725211"/>
            <a:ext cx="4239211" cy="1810356"/>
            <a:chOff x="10421395" y="8381460"/>
            <a:chExt cx="7524205" cy="1810356"/>
          </a:xfrm>
        </p:grpSpPr>
        <p:sp>
          <p:nvSpPr>
            <p:cNvPr id="218" name="TextBox 217">
              <a:extLst>
                <a:ext uri="{FF2B5EF4-FFF2-40B4-BE49-F238E27FC236}">
                  <a16:creationId xmlns:a16="http://schemas.microsoft.com/office/drawing/2014/main" id="{E8C58D09-9BBD-4188-BE4E-61F863EEF0F8}"/>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Branding Design &gt;</a:t>
              </a:r>
            </a:p>
          </p:txBody>
        </p:sp>
        <p:sp>
          <p:nvSpPr>
            <p:cNvPr id="219" name="TextBox 218">
              <a:extLst>
                <a:ext uri="{FF2B5EF4-FFF2-40B4-BE49-F238E27FC236}">
                  <a16:creationId xmlns:a16="http://schemas.microsoft.com/office/drawing/2014/main" id="{2A414165-00F4-4A32-BE8C-5156296C36F0}"/>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Awesome notepad app. It gives you a quick and simple notepad editing experience when you write notes.</a:t>
              </a:r>
            </a:p>
          </p:txBody>
        </p:sp>
      </p:grpSp>
      <p:sp>
        <p:nvSpPr>
          <p:cNvPr id="220" name="TextBox 219">
            <a:extLst>
              <a:ext uri="{FF2B5EF4-FFF2-40B4-BE49-F238E27FC236}">
                <a16:creationId xmlns:a16="http://schemas.microsoft.com/office/drawing/2014/main" id="{BF471077-F537-474E-95CE-E9669C3D1BB4}"/>
              </a:ext>
            </a:extLst>
          </p:cNvPr>
          <p:cNvSpPr txBox="1"/>
          <p:nvPr/>
        </p:nvSpPr>
        <p:spPr>
          <a:xfrm>
            <a:off x="16287086" y="3797935"/>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Weaknesses</a:t>
            </a:r>
          </a:p>
        </p:txBody>
      </p:sp>
    </p:spTree>
    <p:extLst>
      <p:ext uri="{BB962C8B-B14F-4D97-AF65-F5344CB8AC3E}">
        <p14:creationId xmlns:p14="http://schemas.microsoft.com/office/powerpoint/2010/main" val="2853827055"/>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04"/>
                                        </p:tgtEl>
                                        <p:attrNameLst>
                                          <p:attrName>style.visibility</p:attrName>
                                        </p:attrNameLst>
                                      </p:cBhvr>
                                      <p:to>
                                        <p:strVal val="visible"/>
                                      </p:to>
                                    </p:set>
                                    <p:anim calcmode="lin" valueType="num">
                                      <p:cBhvr additive="base">
                                        <p:cTn id="7" dur="1000" fill="hold"/>
                                        <p:tgtEl>
                                          <p:spTgt spid="204"/>
                                        </p:tgtEl>
                                        <p:attrNameLst>
                                          <p:attrName>ppt_x</p:attrName>
                                        </p:attrNameLst>
                                      </p:cBhvr>
                                      <p:tavLst>
                                        <p:tav tm="0">
                                          <p:val>
                                            <p:strVal val="#ppt_x"/>
                                          </p:val>
                                        </p:tav>
                                        <p:tav tm="100000">
                                          <p:val>
                                            <p:strVal val="#ppt_x"/>
                                          </p:val>
                                        </p:tav>
                                      </p:tavLst>
                                    </p:anim>
                                    <p:anim calcmode="lin" valueType="num">
                                      <p:cBhvr additive="base">
                                        <p:cTn id="8" dur="1000" fill="hold"/>
                                        <p:tgtEl>
                                          <p:spTgt spid="20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1000" fill="hold"/>
                                        <p:tgtEl>
                                          <p:spTgt spid="114"/>
                                        </p:tgtEl>
                                        <p:attrNameLst>
                                          <p:attrName>ppt_x</p:attrName>
                                        </p:attrNameLst>
                                      </p:cBhvr>
                                      <p:tavLst>
                                        <p:tav tm="0">
                                          <p:val>
                                            <p:strVal val="#ppt_x"/>
                                          </p:val>
                                        </p:tav>
                                        <p:tav tm="100000">
                                          <p:val>
                                            <p:strVal val="#ppt_x"/>
                                          </p:val>
                                        </p:tav>
                                      </p:tavLst>
                                    </p:anim>
                                    <p:anim calcmode="lin" valueType="num">
                                      <p:cBhvr additive="base">
                                        <p:cTn id="12" dur="1000" fill="hold"/>
                                        <p:tgtEl>
                                          <p:spTgt spid="11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ppt_x"/>
                                          </p:val>
                                        </p:tav>
                                        <p:tav tm="100000">
                                          <p:val>
                                            <p:strVal val="#ppt_x"/>
                                          </p:val>
                                        </p:tav>
                                      </p:tavLst>
                                    </p:anim>
                                    <p:anim calcmode="lin" valueType="num">
                                      <p:cBhvr additive="base">
                                        <p:cTn id="16" dur="1000" fill="hold"/>
                                        <p:tgtEl>
                                          <p:spTgt spid="14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1000" fill="hold"/>
                                        <p:tgtEl>
                                          <p:spTgt spid="200"/>
                                        </p:tgtEl>
                                        <p:attrNameLst>
                                          <p:attrName>ppt_x</p:attrName>
                                        </p:attrNameLst>
                                      </p:cBhvr>
                                      <p:tavLst>
                                        <p:tav tm="0">
                                          <p:val>
                                            <p:strVal val="#ppt_x"/>
                                          </p:val>
                                        </p:tav>
                                        <p:tav tm="100000">
                                          <p:val>
                                            <p:strVal val="#ppt_x"/>
                                          </p:val>
                                        </p:tav>
                                      </p:tavLst>
                                    </p:anim>
                                    <p:anim calcmode="lin" valueType="num">
                                      <p:cBhvr additive="base">
                                        <p:cTn id="20" dur="1000" fill="hold"/>
                                        <p:tgtEl>
                                          <p:spTgt spid="200"/>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206"/>
                                        </p:tgtEl>
                                        <p:attrNameLst>
                                          <p:attrName>style.visibility</p:attrName>
                                        </p:attrNameLst>
                                      </p:cBhvr>
                                      <p:to>
                                        <p:strVal val="visible"/>
                                      </p:to>
                                    </p:set>
                                    <p:anim calcmode="lin" valueType="num">
                                      <p:cBhvr additive="base">
                                        <p:cTn id="23" dur="1000" fill="hold"/>
                                        <p:tgtEl>
                                          <p:spTgt spid="206"/>
                                        </p:tgtEl>
                                        <p:attrNameLst>
                                          <p:attrName>ppt_x</p:attrName>
                                        </p:attrNameLst>
                                      </p:cBhvr>
                                      <p:tavLst>
                                        <p:tav tm="0">
                                          <p:val>
                                            <p:strVal val="#ppt_x"/>
                                          </p:val>
                                        </p:tav>
                                        <p:tav tm="100000">
                                          <p:val>
                                            <p:strVal val="#ppt_x"/>
                                          </p:val>
                                        </p:tav>
                                      </p:tavLst>
                                    </p:anim>
                                    <p:anim calcmode="lin" valueType="num">
                                      <p:cBhvr additive="base">
                                        <p:cTn id="24" dur="1000" fill="hold"/>
                                        <p:tgtEl>
                                          <p:spTgt spid="206"/>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205"/>
                                        </p:tgtEl>
                                        <p:attrNameLst>
                                          <p:attrName>style.visibility</p:attrName>
                                        </p:attrNameLst>
                                      </p:cBhvr>
                                      <p:to>
                                        <p:strVal val="visible"/>
                                      </p:to>
                                    </p:set>
                                    <p:anim calcmode="lin" valueType="num">
                                      <p:cBhvr additive="base">
                                        <p:cTn id="27" dur="1000" fill="hold"/>
                                        <p:tgtEl>
                                          <p:spTgt spid="205"/>
                                        </p:tgtEl>
                                        <p:attrNameLst>
                                          <p:attrName>ppt_x</p:attrName>
                                        </p:attrNameLst>
                                      </p:cBhvr>
                                      <p:tavLst>
                                        <p:tav tm="0">
                                          <p:val>
                                            <p:strVal val="#ppt_x"/>
                                          </p:val>
                                        </p:tav>
                                        <p:tav tm="100000">
                                          <p:val>
                                            <p:strVal val="#ppt_x"/>
                                          </p:val>
                                        </p:tav>
                                      </p:tavLst>
                                    </p:anim>
                                    <p:anim calcmode="lin" valueType="num">
                                      <p:cBhvr additive="base">
                                        <p:cTn id="28" dur="1000" fill="hold"/>
                                        <p:tgtEl>
                                          <p:spTgt spid="205"/>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207"/>
                                        </p:tgtEl>
                                        <p:attrNameLst>
                                          <p:attrName>style.visibility</p:attrName>
                                        </p:attrNameLst>
                                      </p:cBhvr>
                                      <p:to>
                                        <p:strVal val="visible"/>
                                      </p:to>
                                    </p:set>
                                    <p:anim calcmode="lin" valueType="num">
                                      <p:cBhvr additive="base">
                                        <p:cTn id="31" dur="1000" fill="hold"/>
                                        <p:tgtEl>
                                          <p:spTgt spid="207"/>
                                        </p:tgtEl>
                                        <p:attrNameLst>
                                          <p:attrName>ppt_x</p:attrName>
                                        </p:attrNameLst>
                                      </p:cBhvr>
                                      <p:tavLst>
                                        <p:tav tm="0">
                                          <p:val>
                                            <p:strVal val="#ppt_x"/>
                                          </p:val>
                                        </p:tav>
                                        <p:tav tm="100000">
                                          <p:val>
                                            <p:strVal val="#ppt_x"/>
                                          </p:val>
                                        </p:tav>
                                      </p:tavLst>
                                    </p:anim>
                                    <p:anim calcmode="lin" valueType="num">
                                      <p:cBhvr additive="base">
                                        <p:cTn id="32" dur="1000" fill="hold"/>
                                        <p:tgtEl>
                                          <p:spTgt spid="20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202"/>
                                        </p:tgtEl>
                                        <p:attrNameLst>
                                          <p:attrName>style.visibility</p:attrName>
                                        </p:attrNameLst>
                                      </p:cBhvr>
                                      <p:to>
                                        <p:strVal val="visible"/>
                                      </p:to>
                                    </p:set>
                                    <p:anim calcmode="lin" valueType="num">
                                      <p:cBhvr additive="base">
                                        <p:cTn id="35" dur="1000" fill="hold"/>
                                        <p:tgtEl>
                                          <p:spTgt spid="202"/>
                                        </p:tgtEl>
                                        <p:attrNameLst>
                                          <p:attrName>ppt_x</p:attrName>
                                        </p:attrNameLst>
                                      </p:cBhvr>
                                      <p:tavLst>
                                        <p:tav tm="0">
                                          <p:val>
                                            <p:strVal val="#ppt_x"/>
                                          </p:val>
                                        </p:tav>
                                        <p:tav tm="100000">
                                          <p:val>
                                            <p:strVal val="#ppt_x"/>
                                          </p:val>
                                        </p:tav>
                                      </p:tavLst>
                                    </p:anim>
                                    <p:anim calcmode="lin" valueType="num">
                                      <p:cBhvr additive="base">
                                        <p:cTn id="36" dur="1000" fill="hold"/>
                                        <p:tgtEl>
                                          <p:spTgt spid="202"/>
                                        </p:tgtEl>
                                        <p:attrNameLst>
                                          <p:attrName>ppt_y</p:attrName>
                                        </p:attrNameLst>
                                      </p:cBhvr>
                                      <p:tavLst>
                                        <p:tav tm="0">
                                          <p:val>
                                            <p:strVal val="0-#ppt_h/2"/>
                                          </p:val>
                                        </p:tav>
                                        <p:tav tm="100000">
                                          <p:val>
                                            <p:strVal val="#ppt_y"/>
                                          </p:val>
                                        </p:tav>
                                      </p:tavLst>
                                    </p:anim>
                                  </p:childTnLst>
                                </p:cTn>
                              </p:par>
                              <p:par>
                                <p:cTn id="37" presetID="49" presetClass="entr" presetSubtype="0" decel="100000" fill="hold" grpId="0" nodeType="withEffect">
                                  <p:stCondLst>
                                    <p:cond delay="500"/>
                                  </p:stCondLst>
                                  <p:childTnLst>
                                    <p:set>
                                      <p:cBhvr>
                                        <p:cTn id="38" dur="1" fill="hold">
                                          <p:stCondLst>
                                            <p:cond delay="0"/>
                                          </p:stCondLst>
                                        </p:cTn>
                                        <p:tgtEl>
                                          <p:spTgt spid="112"/>
                                        </p:tgtEl>
                                        <p:attrNameLst>
                                          <p:attrName>style.visibility</p:attrName>
                                        </p:attrNameLst>
                                      </p:cBhvr>
                                      <p:to>
                                        <p:strVal val="visible"/>
                                      </p:to>
                                    </p:set>
                                    <p:anim calcmode="lin" valueType="num">
                                      <p:cBhvr>
                                        <p:cTn id="39" dur="500" fill="hold"/>
                                        <p:tgtEl>
                                          <p:spTgt spid="112"/>
                                        </p:tgtEl>
                                        <p:attrNameLst>
                                          <p:attrName>ppt_w</p:attrName>
                                        </p:attrNameLst>
                                      </p:cBhvr>
                                      <p:tavLst>
                                        <p:tav tm="0">
                                          <p:val>
                                            <p:fltVal val="0"/>
                                          </p:val>
                                        </p:tav>
                                        <p:tav tm="100000">
                                          <p:val>
                                            <p:strVal val="#ppt_w"/>
                                          </p:val>
                                        </p:tav>
                                      </p:tavLst>
                                    </p:anim>
                                    <p:anim calcmode="lin" valueType="num">
                                      <p:cBhvr>
                                        <p:cTn id="40" dur="500" fill="hold"/>
                                        <p:tgtEl>
                                          <p:spTgt spid="112"/>
                                        </p:tgtEl>
                                        <p:attrNameLst>
                                          <p:attrName>ppt_h</p:attrName>
                                        </p:attrNameLst>
                                      </p:cBhvr>
                                      <p:tavLst>
                                        <p:tav tm="0">
                                          <p:val>
                                            <p:fltVal val="0"/>
                                          </p:val>
                                        </p:tav>
                                        <p:tav tm="100000">
                                          <p:val>
                                            <p:strVal val="#ppt_h"/>
                                          </p:val>
                                        </p:tav>
                                      </p:tavLst>
                                    </p:anim>
                                    <p:anim calcmode="lin" valueType="num">
                                      <p:cBhvr>
                                        <p:cTn id="41" dur="500" fill="hold"/>
                                        <p:tgtEl>
                                          <p:spTgt spid="112"/>
                                        </p:tgtEl>
                                        <p:attrNameLst>
                                          <p:attrName>style.rotation</p:attrName>
                                        </p:attrNameLst>
                                      </p:cBhvr>
                                      <p:tavLst>
                                        <p:tav tm="0">
                                          <p:val>
                                            <p:fltVal val="360"/>
                                          </p:val>
                                        </p:tav>
                                        <p:tav tm="100000">
                                          <p:val>
                                            <p:fltVal val="0"/>
                                          </p:val>
                                        </p:tav>
                                      </p:tavLst>
                                    </p:anim>
                                    <p:animEffect transition="in" filter="fade">
                                      <p:cBhvr>
                                        <p:cTn id="42" dur="500"/>
                                        <p:tgtEl>
                                          <p:spTgt spid="112"/>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113"/>
                                        </p:tgtEl>
                                        <p:attrNameLst>
                                          <p:attrName>style.visibility</p:attrName>
                                        </p:attrNameLst>
                                      </p:cBhvr>
                                      <p:to>
                                        <p:strVal val="visible"/>
                                      </p:to>
                                    </p:set>
                                    <p:anim calcmode="lin" valueType="num">
                                      <p:cBhvr>
                                        <p:cTn id="45" dur="500" fill="hold"/>
                                        <p:tgtEl>
                                          <p:spTgt spid="113"/>
                                        </p:tgtEl>
                                        <p:attrNameLst>
                                          <p:attrName>ppt_w</p:attrName>
                                        </p:attrNameLst>
                                      </p:cBhvr>
                                      <p:tavLst>
                                        <p:tav tm="0">
                                          <p:val>
                                            <p:fltVal val="0"/>
                                          </p:val>
                                        </p:tav>
                                        <p:tav tm="100000">
                                          <p:val>
                                            <p:strVal val="#ppt_w"/>
                                          </p:val>
                                        </p:tav>
                                      </p:tavLst>
                                    </p:anim>
                                    <p:anim calcmode="lin" valueType="num">
                                      <p:cBhvr>
                                        <p:cTn id="46" dur="500" fill="hold"/>
                                        <p:tgtEl>
                                          <p:spTgt spid="113"/>
                                        </p:tgtEl>
                                        <p:attrNameLst>
                                          <p:attrName>ppt_h</p:attrName>
                                        </p:attrNameLst>
                                      </p:cBhvr>
                                      <p:tavLst>
                                        <p:tav tm="0">
                                          <p:val>
                                            <p:fltVal val="0"/>
                                          </p:val>
                                        </p:tav>
                                        <p:tav tm="100000">
                                          <p:val>
                                            <p:strVal val="#ppt_h"/>
                                          </p:val>
                                        </p:tav>
                                      </p:tavLst>
                                    </p:anim>
                                    <p:anim calcmode="lin" valueType="num">
                                      <p:cBhvr>
                                        <p:cTn id="47" dur="500" fill="hold"/>
                                        <p:tgtEl>
                                          <p:spTgt spid="113"/>
                                        </p:tgtEl>
                                        <p:attrNameLst>
                                          <p:attrName>style.rotation</p:attrName>
                                        </p:attrNameLst>
                                      </p:cBhvr>
                                      <p:tavLst>
                                        <p:tav tm="0">
                                          <p:val>
                                            <p:fltVal val="360"/>
                                          </p:val>
                                        </p:tav>
                                        <p:tav tm="100000">
                                          <p:val>
                                            <p:fltVal val="0"/>
                                          </p:val>
                                        </p:tav>
                                      </p:tavLst>
                                    </p:anim>
                                    <p:animEffect transition="in" filter="fade">
                                      <p:cBhvr>
                                        <p:cTn id="48" dur="500"/>
                                        <p:tgtEl>
                                          <p:spTgt spid="113"/>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197"/>
                                        </p:tgtEl>
                                        <p:attrNameLst>
                                          <p:attrName>style.visibility</p:attrName>
                                        </p:attrNameLst>
                                      </p:cBhvr>
                                      <p:to>
                                        <p:strVal val="visible"/>
                                      </p:to>
                                    </p:set>
                                    <p:anim calcmode="lin" valueType="num">
                                      <p:cBhvr>
                                        <p:cTn id="51" dur="500" fill="hold"/>
                                        <p:tgtEl>
                                          <p:spTgt spid="197"/>
                                        </p:tgtEl>
                                        <p:attrNameLst>
                                          <p:attrName>ppt_w</p:attrName>
                                        </p:attrNameLst>
                                      </p:cBhvr>
                                      <p:tavLst>
                                        <p:tav tm="0">
                                          <p:val>
                                            <p:fltVal val="0"/>
                                          </p:val>
                                        </p:tav>
                                        <p:tav tm="100000">
                                          <p:val>
                                            <p:strVal val="#ppt_w"/>
                                          </p:val>
                                        </p:tav>
                                      </p:tavLst>
                                    </p:anim>
                                    <p:anim calcmode="lin" valueType="num">
                                      <p:cBhvr>
                                        <p:cTn id="52" dur="500" fill="hold"/>
                                        <p:tgtEl>
                                          <p:spTgt spid="197"/>
                                        </p:tgtEl>
                                        <p:attrNameLst>
                                          <p:attrName>ppt_h</p:attrName>
                                        </p:attrNameLst>
                                      </p:cBhvr>
                                      <p:tavLst>
                                        <p:tav tm="0">
                                          <p:val>
                                            <p:fltVal val="0"/>
                                          </p:val>
                                        </p:tav>
                                        <p:tav tm="100000">
                                          <p:val>
                                            <p:strVal val="#ppt_h"/>
                                          </p:val>
                                        </p:tav>
                                      </p:tavLst>
                                    </p:anim>
                                    <p:anim calcmode="lin" valueType="num">
                                      <p:cBhvr>
                                        <p:cTn id="53" dur="500" fill="hold"/>
                                        <p:tgtEl>
                                          <p:spTgt spid="197"/>
                                        </p:tgtEl>
                                        <p:attrNameLst>
                                          <p:attrName>style.rotation</p:attrName>
                                        </p:attrNameLst>
                                      </p:cBhvr>
                                      <p:tavLst>
                                        <p:tav tm="0">
                                          <p:val>
                                            <p:fltVal val="360"/>
                                          </p:val>
                                        </p:tav>
                                        <p:tav tm="100000">
                                          <p:val>
                                            <p:fltVal val="0"/>
                                          </p:val>
                                        </p:tav>
                                      </p:tavLst>
                                    </p:anim>
                                    <p:animEffect transition="in" filter="fade">
                                      <p:cBhvr>
                                        <p:cTn id="54" dur="500"/>
                                        <p:tgtEl>
                                          <p:spTgt spid="197"/>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194"/>
                                        </p:tgtEl>
                                        <p:attrNameLst>
                                          <p:attrName>style.visibility</p:attrName>
                                        </p:attrNameLst>
                                      </p:cBhvr>
                                      <p:to>
                                        <p:strVal val="visible"/>
                                      </p:to>
                                    </p:set>
                                    <p:anim calcmode="lin" valueType="num">
                                      <p:cBhvr>
                                        <p:cTn id="57" dur="500" fill="hold"/>
                                        <p:tgtEl>
                                          <p:spTgt spid="194"/>
                                        </p:tgtEl>
                                        <p:attrNameLst>
                                          <p:attrName>ppt_w</p:attrName>
                                        </p:attrNameLst>
                                      </p:cBhvr>
                                      <p:tavLst>
                                        <p:tav tm="0">
                                          <p:val>
                                            <p:fltVal val="0"/>
                                          </p:val>
                                        </p:tav>
                                        <p:tav tm="100000">
                                          <p:val>
                                            <p:strVal val="#ppt_w"/>
                                          </p:val>
                                        </p:tav>
                                      </p:tavLst>
                                    </p:anim>
                                    <p:anim calcmode="lin" valueType="num">
                                      <p:cBhvr>
                                        <p:cTn id="58" dur="500" fill="hold"/>
                                        <p:tgtEl>
                                          <p:spTgt spid="194"/>
                                        </p:tgtEl>
                                        <p:attrNameLst>
                                          <p:attrName>ppt_h</p:attrName>
                                        </p:attrNameLst>
                                      </p:cBhvr>
                                      <p:tavLst>
                                        <p:tav tm="0">
                                          <p:val>
                                            <p:fltVal val="0"/>
                                          </p:val>
                                        </p:tav>
                                        <p:tav tm="100000">
                                          <p:val>
                                            <p:strVal val="#ppt_h"/>
                                          </p:val>
                                        </p:tav>
                                      </p:tavLst>
                                    </p:anim>
                                    <p:anim calcmode="lin" valueType="num">
                                      <p:cBhvr>
                                        <p:cTn id="59" dur="500" fill="hold"/>
                                        <p:tgtEl>
                                          <p:spTgt spid="194"/>
                                        </p:tgtEl>
                                        <p:attrNameLst>
                                          <p:attrName>style.rotation</p:attrName>
                                        </p:attrNameLst>
                                      </p:cBhvr>
                                      <p:tavLst>
                                        <p:tav tm="0">
                                          <p:val>
                                            <p:fltVal val="360"/>
                                          </p:val>
                                        </p:tav>
                                        <p:tav tm="100000">
                                          <p:val>
                                            <p:fltVal val="0"/>
                                          </p:val>
                                        </p:tav>
                                      </p:tavLst>
                                    </p:anim>
                                    <p:animEffect transition="in" filter="fade">
                                      <p:cBhvr>
                                        <p:cTn id="60" dur="500"/>
                                        <p:tgtEl>
                                          <p:spTgt spid="194"/>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195"/>
                                        </p:tgtEl>
                                        <p:attrNameLst>
                                          <p:attrName>style.visibility</p:attrName>
                                        </p:attrNameLst>
                                      </p:cBhvr>
                                      <p:to>
                                        <p:strVal val="visible"/>
                                      </p:to>
                                    </p:set>
                                    <p:anim calcmode="lin" valueType="num">
                                      <p:cBhvr>
                                        <p:cTn id="63" dur="500" fill="hold"/>
                                        <p:tgtEl>
                                          <p:spTgt spid="195"/>
                                        </p:tgtEl>
                                        <p:attrNameLst>
                                          <p:attrName>ppt_w</p:attrName>
                                        </p:attrNameLst>
                                      </p:cBhvr>
                                      <p:tavLst>
                                        <p:tav tm="0">
                                          <p:val>
                                            <p:fltVal val="0"/>
                                          </p:val>
                                        </p:tav>
                                        <p:tav tm="100000">
                                          <p:val>
                                            <p:strVal val="#ppt_w"/>
                                          </p:val>
                                        </p:tav>
                                      </p:tavLst>
                                    </p:anim>
                                    <p:anim calcmode="lin" valueType="num">
                                      <p:cBhvr>
                                        <p:cTn id="64" dur="500" fill="hold"/>
                                        <p:tgtEl>
                                          <p:spTgt spid="195"/>
                                        </p:tgtEl>
                                        <p:attrNameLst>
                                          <p:attrName>ppt_h</p:attrName>
                                        </p:attrNameLst>
                                      </p:cBhvr>
                                      <p:tavLst>
                                        <p:tav tm="0">
                                          <p:val>
                                            <p:fltVal val="0"/>
                                          </p:val>
                                        </p:tav>
                                        <p:tav tm="100000">
                                          <p:val>
                                            <p:strVal val="#ppt_h"/>
                                          </p:val>
                                        </p:tav>
                                      </p:tavLst>
                                    </p:anim>
                                    <p:anim calcmode="lin" valueType="num">
                                      <p:cBhvr>
                                        <p:cTn id="65" dur="500" fill="hold"/>
                                        <p:tgtEl>
                                          <p:spTgt spid="195"/>
                                        </p:tgtEl>
                                        <p:attrNameLst>
                                          <p:attrName>style.rotation</p:attrName>
                                        </p:attrNameLst>
                                      </p:cBhvr>
                                      <p:tavLst>
                                        <p:tav tm="0">
                                          <p:val>
                                            <p:fltVal val="360"/>
                                          </p:val>
                                        </p:tav>
                                        <p:tav tm="100000">
                                          <p:val>
                                            <p:fltVal val="0"/>
                                          </p:val>
                                        </p:tav>
                                      </p:tavLst>
                                    </p:anim>
                                    <p:animEffect transition="in" filter="fade">
                                      <p:cBhvr>
                                        <p:cTn id="66" dur="500"/>
                                        <p:tgtEl>
                                          <p:spTgt spid="195"/>
                                        </p:tgtEl>
                                      </p:cBhvr>
                                    </p:animEffect>
                                  </p:childTnLst>
                                </p:cTn>
                              </p:par>
                              <p:par>
                                <p:cTn id="67" presetID="49" presetClass="entr" presetSubtype="0" decel="100000" fill="hold" grpId="0" nodeType="withEffect">
                                  <p:stCondLst>
                                    <p:cond delay="1100"/>
                                  </p:stCondLst>
                                  <p:childTnLst>
                                    <p:set>
                                      <p:cBhvr>
                                        <p:cTn id="68" dur="1" fill="hold">
                                          <p:stCondLst>
                                            <p:cond delay="0"/>
                                          </p:stCondLst>
                                        </p:cTn>
                                        <p:tgtEl>
                                          <p:spTgt spid="196"/>
                                        </p:tgtEl>
                                        <p:attrNameLst>
                                          <p:attrName>style.visibility</p:attrName>
                                        </p:attrNameLst>
                                      </p:cBhvr>
                                      <p:to>
                                        <p:strVal val="visible"/>
                                      </p:to>
                                    </p:set>
                                    <p:anim calcmode="lin" valueType="num">
                                      <p:cBhvr>
                                        <p:cTn id="69" dur="500" fill="hold"/>
                                        <p:tgtEl>
                                          <p:spTgt spid="196"/>
                                        </p:tgtEl>
                                        <p:attrNameLst>
                                          <p:attrName>ppt_w</p:attrName>
                                        </p:attrNameLst>
                                      </p:cBhvr>
                                      <p:tavLst>
                                        <p:tav tm="0">
                                          <p:val>
                                            <p:fltVal val="0"/>
                                          </p:val>
                                        </p:tav>
                                        <p:tav tm="100000">
                                          <p:val>
                                            <p:strVal val="#ppt_w"/>
                                          </p:val>
                                        </p:tav>
                                      </p:tavLst>
                                    </p:anim>
                                    <p:anim calcmode="lin" valueType="num">
                                      <p:cBhvr>
                                        <p:cTn id="70" dur="500" fill="hold"/>
                                        <p:tgtEl>
                                          <p:spTgt spid="196"/>
                                        </p:tgtEl>
                                        <p:attrNameLst>
                                          <p:attrName>ppt_h</p:attrName>
                                        </p:attrNameLst>
                                      </p:cBhvr>
                                      <p:tavLst>
                                        <p:tav tm="0">
                                          <p:val>
                                            <p:fltVal val="0"/>
                                          </p:val>
                                        </p:tav>
                                        <p:tav tm="100000">
                                          <p:val>
                                            <p:strVal val="#ppt_h"/>
                                          </p:val>
                                        </p:tav>
                                      </p:tavLst>
                                    </p:anim>
                                    <p:anim calcmode="lin" valueType="num">
                                      <p:cBhvr>
                                        <p:cTn id="71" dur="500" fill="hold"/>
                                        <p:tgtEl>
                                          <p:spTgt spid="196"/>
                                        </p:tgtEl>
                                        <p:attrNameLst>
                                          <p:attrName>style.rotation</p:attrName>
                                        </p:attrNameLst>
                                      </p:cBhvr>
                                      <p:tavLst>
                                        <p:tav tm="0">
                                          <p:val>
                                            <p:fltVal val="360"/>
                                          </p:val>
                                        </p:tav>
                                        <p:tav tm="100000">
                                          <p:val>
                                            <p:fltVal val="0"/>
                                          </p:val>
                                        </p:tav>
                                      </p:tavLst>
                                    </p:anim>
                                    <p:animEffect transition="in" filter="fade">
                                      <p:cBhvr>
                                        <p:cTn id="72" dur="500"/>
                                        <p:tgtEl>
                                          <p:spTgt spid="196"/>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102"/>
                                        </p:tgtEl>
                                        <p:attrNameLst>
                                          <p:attrName>style.visibility</p:attrName>
                                        </p:attrNameLst>
                                      </p:cBhvr>
                                      <p:to>
                                        <p:strVal val="visible"/>
                                      </p:to>
                                    </p:set>
                                    <p:anim calcmode="lin" valueType="num">
                                      <p:cBhvr>
                                        <p:cTn id="75" dur="500" fill="hold"/>
                                        <p:tgtEl>
                                          <p:spTgt spid="102"/>
                                        </p:tgtEl>
                                        <p:attrNameLst>
                                          <p:attrName>ppt_w</p:attrName>
                                        </p:attrNameLst>
                                      </p:cBhvr>
                                      <p:tavLst>
                                        <p:tav tm="0">
                                          <p:val>
                                            <p:fltVal val="0"/>
                                          </p:val>
                                        </p:tav>
                                        <p:tav tm="100000">
                                          <p:val>
                                            <p:strVal val="#ppt_w"/>
                                          </p:val>
                                        </p:tav>
                                      </p:tavLst>
                                    </p:anim>
                                    <p:anim calcmode="lin" valueType="num">
                                      <p:cBhvr>
                                        <p:cTn id="76" dur="500" fill="hold"/>
                                        <p:tgtEl>
                                          <p:spTgt spid="102"/>
                                        </p:tgtEl>
                                        <p:attrNameLst>
                                          <p:attrName>ppt_h</p:attrName>
                                        </p:attrNameLst>
                                      </p:cBhvr>
                                      <p:tavLst>
                                        <p:tav tm="0">
                                          <p:val>
                                            <p:fltVal val="0"/>
                                          </p:val>
                                        </p:tav>
                                        <p:tav tm="100000">
                                          <p:val>
                                            <p:strVal val="#ppt_h"/>
                                          </p:val>
                                        </p:tav>
                                      </p:tavLst>
                                    </p:anim>
                                    <p:anim calcmode="lin" valueType="num">
                                      <p:cBhvr>
                                        <p:cTn id="77" dur="500" fill="hold"/>
                                        <p:tgtEl>
                                          <p:spTgt spid="102"/>
                                        </p:tgtEl>
                                        <p:attrNameLst>
                                          <p:attrName>style.rotation</p:attrName>
                                        </p:attrNameLst>
                                      </p:cBhvr>
                                      <p:tavLst>
                                        <p:tav tm="0">
                                          <p:val>
                                            <p:fltVal val="360"/>
                                          </p:val>
                                        </p:tav>
                                        <p:tav tm="100000">
                                          <p:val>
                                            <p:fltVal val="0"/>
                                          </p:val>
                                        </p:tav>
                                      </p:tavLst>
                                    </p:anim>
                                    <p:animEffect transition="in" filter="fade">
                                      <p:cBhvr>
                                        <p:cTn id="78" dur="500"/>
                                        <p:tgtEl>
                                          <p:spTgt spid="102"/>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98"/>
                                        </p:tgtEl>
                                        <p:attrNameLst>
                                          <p:attrName>style.visibility</p:attrName>
                                        </p:attrNameLst>
                                      </p:cBhvr>
                                      <p:to>
                                        <p:strVal val="visible"/>
                                      </p:to>
                                    </p:set>
                                    <p:anim calcmode="lin" valueType="num">
                                      <p:cBhvr>
                                        <p:cTn id="81" dur="500" fill="hold"/>
                                        <p:tgtEl>
                                          <p:spTgt spid="198"/>
                                        </p:tgtEl>
                                        <p:attrNameLst>
                                          <p:attrName>ppt_w</p:attrName>
                                        </p:attrNameLst>
                                      </p:cBhvr>
                                      <p:tavLst>
                                        <p:tav tm="0">
                                          <p:val>
                                            <p:fltVal val="0"/>
                                          </p:val>
                                        </p:tav>
                                        <p:tav tm="100000">
                                          <p:val>
                                            <p:strVal val="#ppt_w"/>
                                          </p:val>
                                        </p:tav>
                                      </p:tavLst>
                                    </p:anim>
                                    <p:anim calcmode="lin" valueType="num">
                                      <p:cBhvr>
                                        <p:cTn id="82" dur="500" fill="hold"/>
                                        <p:tgtEl>
                                          <p:spTgt spid="198"/>
                                        </p:tgtEl>
                                        <p:attrNameLst>
                                          <p:attrName>ppt_h</p:attrName>
                                        </p:attrNameLst>
                                      </p:cBhvr>
                                      <p:tavLst>
                                        <p:tav tm="0">
                                          <p:val>
                                            <p:fltVal val="0"/>
                                          </p:val>
                                        </p:tav>
                                        <p:tav tm="100000">
                                          <p:val>
                                            <p:strVal val="#ppt_h"/>
                                          </p:val>
                                        </p:tav>
                                      </p:tavLst>
                                    </p:anim>
                                    <p:anim calcmode="lin" valueType="num">
                                      <p:cBhvr>
                                        <p:cTn id="83" dur="500" fill="hold"/>
                                        <p:tgtEl>
                                          <p:spTgt spid="198"/>
                                        </p:tgtEl>
                                        <p:attrNameLst>
                                          <p:attrName>style.rotation</p:attrName>
                                        </p:attrNameLst>
                                      </p:cBhvr>
                                      <p:tavLst>
                                        <p:tav tm="0">
                                          <p:val>
                                            <p:fltVal val="360"/>
                                          </p:val>
                                        </p:tav>
                                        <p:tav tm="100000">
                                          <p:val>
                                            <p:fltVal val="0"/>
                                          </p:val>
                                        </p:tav>
                                      </p:tavLst>
                                    </p:anim>
                                    <p:animEffect transition="in" filter="fade">
                                      <p:cBhvr>
                                        <p:cTn id="84" dur="500"/>
                                        <p:tgtEl>
                                          <p:spTgt spid="198"/>
                                        </p:tgtEl>
                                      </p:cBhvr>
                                    </p:animEffect>
                                  </p:childTnLst>
                                </p:cTn>
                              </p:par>
                              <p:par>
                                <p:cTn id="85" presetID="2" presetClass="entr" presetSubtype="1" decel="100000" fill="hold" grpId="0" nodeType="withEffect">
                                  <p:stCondLst>
                                    <p:cond delay="100"/>
                                  </p:stCondLst>
                                  <p:childTnLst>
                                    <p:set>
                                      <p:cBhvr>
                                        <p:cTn id="86" dur="1" fill="hold">
                                          <p:stCondLst>
                                            <p:cond delay="0"/>
                                          </p:stCondLst>
                                        </p:cTn>
                                        <p:tgtEl>
                                          <p:spTgt spid="212"/>
                                        </p:tgtEl>
                                        <p:attrNameLst>
                                          <p:attrName>style.visibility</p:attrName>
                                        </p:attrNameLst>
                                      </p:cBhvr>
                                      <p:to>
                                        <p:strVal val="visible"/>
                                      </p:to>
                                    </p:set>
                                    <p:anim calcmode="lin" valueType="num">
                                      <p:cBhvr additive="base">
                                        <p:cTn id="87" dur="1000" fill="hold"/>
                                        <p:tgtEl>
                                          <p:spTgt spid="212"/>
                                        </p:tgtEl>
                                        <p:attrNameLst>
                                          <p:attrName>ppt_x</p:attrName>
                                        </p:attrNameLst>
                                      </p:cBhvr>
                                      <p:tavLst>
                                        <p:tav tm="0">
                                          <p:val>
                                            <p:strVal val="#ppt_x"/>
                                          </p:val>
                                        </p:tav>
                                        <p:tav tm="100000">
                                          <p:val>
                                            <p:strVal val="#ppt_x"/>
                                          </p:val>
                                        </p:tav>
                                      </p:tavLst>
                                    </p:anim>
                                    <p:anim calcmode="lin" valueType="num">
                                      <p:cBhvr additive="base">
                                        <p:cTn id="88" dur="1000" fill="hold"/>
                                        <p:tgtEl>
                                          <p:spTgt spid="212"/>
                                        </p:tgtEl>
                                        <p:attrNameLst>
                                          <p:attrName>ppt_y</p:attrName>
                                        </p:attrNameLst>
                                      </p:cBhvr>
                                      <p:tavLst>
                                        <p:tav tm="0">
                                          <p:val>
                                            <p:strVal val="0-#ppt_h/2"/>
                                          </p:val>
                                        </p:tav>
                                        <p:tav tm="100000">
                                          <p:val>
                                            <p:strVal val="#ppt_y"/>
                                          </p:val>
                                        </p:tav>
                                      </p:tavLst>
                                    </p:anim>
                                  </p:childTnLst>
                                </p:cTn>
                              </p:par>
                              <p:par>
                                <p:cTn id="89" presetID="2" presetClass="entr" presetSubtype="1" decel="100000" fill="hold" nodeType="withEffect">
                                  <p:stCondLst>
                                    <p:cond delay="200"/>
                                  </p:stCondLst>
                                  <p:childTnLst>
                                    <p:set>
                                      <p:cBhvr>
                                        <p:cTn id="90" dur="1" fill="hold">
                                          <p:stCondLst>
                                            <p:cond delay="0"/>
                                          </p:stCondLst>
                                        </p:cTn>
                                        <p:tgtEl>
                                          <p:spTgt spid="213"/>
                                        </p:tgtEl>
                                        <p:attrNameLst>
                                          <p:attrName>style.visibility</p:attrName>
                                        </p:attrNameLst>
                                      </p:cBhvr>
                                      <p:to>
                                        <p:strVal val="visible"/>
                                      </p:to>
                                    </p:set>
                                    <p:anim calcmode="lin" valueType="num">
                                      <p:cBhvr additive="base">
                                        <p:cTn id="91" dur="1000" fill="hold"/>
                                        <p:tgtEl>
                                          <p:spTgt spid="213"/>
                                        </p:tgtEl>
                                        <p:attrNameLst>
                                          <p:attrName>ppt_x</p:attrName>
                                        </p:attrNameLst>
                                      </p:cBhvr>
                                      <p:tavLst>
                                        <p:tav tm="0">
                                          <p:val>
                                            <p:strVal val="#ppt_x"/>
                                          </p:val>
                                        </p:tav>
                                        <p:tav tm="100000">
                                          <p:val>
                                            <p:strVal val="#ppt_x"/>
                                          </p:val>
                                        </p:tav>
                                      </p:tavLst>
                                    </p:anim>
                                    <p:anim calcmode="lin" valueType="num">
                                      <p:cBhvr additive="base">
                                        <p:cTn id="92" dur="1000" fill="hold"/>
                                        <p:tgtEl>
                                          <p:spTgt spid="213"/>
                                        </p:tgtEl>
                                        <p:attrNameLst>
                                          <p:attrName>ppt_y</p:attrName>
                                        </p:attrNameLst>
                                      </p:cBhvr>
                                      <p:tavLst>
                                        <p:tav tm="0">
                                          <p:val>
                                            <p:strVal val="0-#ppt_h/2"/>
                                          </p:val>
                                        </p:tav>
                                        <p:tav tm="100000">
                                          <p:val>
                                            <p:strVal val="#ppt_y"/>
                                          </p:val>
                                        </p:tav>
                                      </p:tavLst>
                                    </p:anim>
                                  </p:childTnLst>
                                </p:cTn>
                              </p:par>
                              <p:par>
                                <p:cTn id="93" presetID="2" presetClass="entr" presetSubtype="1" decel="100000" fill="hold" grpId="0" nodeType="withEffect">
                                  <p:stCondLst>
                                    <p:cond delay="100"/>
                                  </p:stCondLst>
                                  <p:childTnLst>
                                    <p:set>
                                      <p:cBhvr>
                                        <p:cTn id="94" dur="1" fill="hold">
                                          <p:stCondLst>
                                            <p:cond delay="0"/>
                                          </p:stCondLst>
                                        </p:cTn>
                                        <p:tgtEl>
                                          <p:spTgt spid="216"/>
                                        </p:tgtEl>
                                        <p:attrNameLst>
                                          <p:attrName>style.visibility</p:attrName>
                                        </p:attrNameLst>
                                      </p:cBhvr>
                                      <p:to>
                                        <p:strVal val="visible"/>
                                      </p:to>
                                    </p:set>
                                    <p:anim calcmode="lin" valueType="num">
                                      <p:cBhvr additive="base">
                                        <p:cTn id="95" dur="1000" fill="hold"/>
                                        <p:tgtEl>
                                          <p:spTgt spid="216"/>
                                        </p:tgtEl>
                                        <p:attrNameLst>
                                          <p:attrName>ppt_x</p:attrName>
                                        </p:attrNameLst>
                                      </p:cBhvr>
                                      <p:tavLst>
                                        <p:tav tm="0">
                                          <p:val>
                                            <p:strVal val="#ppt_x"/>
                                          </p:val>
                                        </p:tav>
                                        <p:tav tm="100000">
                                          <p:val>
                                            <p:strVal val="#ppt_x"/>
                                          </p:val>
                                        </p:tav>
                                      </p:tavLst>
                                    </p:anim>
                                    <p:anim calcmode="lin" valueType="num">
                                      <p:cBhvr additive="base">
                                        <p:cTn id="96" dur="1000" fill="hold"/>
                                        <p:tgtEl>
                                          <p:spTgt spid="216"/>
                                        </p:tgtEl>
                                        <p:attrNameLst>
                                          <p:attrName>ppt_y</p:attrName>
                                        </p:attrNameLst>
                                      </p:cBhvr>
                                      <p:tavLst>
                                        <p:tav tm="0">
                                          <p:val>
                                            <p:strVal val="0-#ppt_h/2"/>
                                          </p:val>
                                        </p:tav>
                                        <p:tav tm="100000">
                                          <p:val>
                                            <p:strVal val="#ppt_y"/>
                                          </p:val>
                                        </p:tav>
                                      </p:tavLst>
                                    </p:anim>
                                  </p:childTnLst>
                                </p:cTn>
                              </p:par>
                              <p:par>
                                <p:cTn id="97" presetID="2" presetClass="entr" presetSubtype="1" decel="100000" fill="hold" nodeType="withEffect">
                                  <p:stCondLst>
                                    <p:cond delay="200"/>
                                  </p:stCondLst>
                                  <p:childTnLst>
                                    <p:set>
                                      <p:cBhvr>
                                        <p:cTn id="98" dur="1" fill="hold">
                                          <p:stCondLst>
                                            <p:cond delay="0"/>
                                          </p:stCondLst>
                                        </p:cTn>
                                        <p:tgtEl>
                                          <p:spTgt spid="217"/>
                                        </p:tgtEl>
                                        <p:attrNameLst>
                                          <p:attrName>style.visibility</p:attrName>
                                        </p:attrNameLst>
                                      </p:cBhvr>
                                      <p:to>
                                        <p:strVal val="visible"/>
                                      </p:to>
                                    </p:set>
                                    <p:anim calcmode="lin" valueType="num">
                                      <p:cBhvr additive="base">
                                        <p:cTn id="99" dur="1000" fill="hold"/>
                                        <p:tgtEl>
                                          <p:spTgt spid="217"/>
                                        </p:tgtEl>
                                        <p:attrNameLst>
                                          <p:attrName>ppt_x</p:attrName>
                                        </p:attrNameLst>
                                      </p:cBhvr>
                                      <p:tavLst>
                                        <p:tav tm="0">
                                          <p:val>
                                            <p:strVal val="#ppt_x"/>
                                          </p:val>
                                        </p:tav>
                                        <p:tav tm="100000">
                                          <p:val>
                                            <p:strVal val="#ppt_x"/>
                                          </p:val>
                                        </p:tav>
                                      </p:tavLst>
                                    </p:anim>
                                    <p:anim calcmode="lin" valueType="num">
                                      <p:cBhvr additive="base">
                                        <p:cTn id="100" dur="1000" fill="hold"/>
                                        <p:tgtEl>
                                          <p:spTgt spid="217"/>
                                        </p:tgtEl>
                                        <p:attrNameLst>
                                          <p:attrName>ppt_y</p:attrName>
                                        </p:attrNameLst>
                                      </p:cBhvr>
                                      <p:tavLst>
                                        <p:tav tm="0">
                                          <p:val>
                                            <p:strVal val="0-#ppt_h/2"/>
                                          </p:val>
                                        </p:tav>
                                        <p:tav tm="100000">
                                          <p:val>
                                            <p:strVal val="#ppt_y"/>
                                          </p:val>
                                        </p:tav>
                                      </p:tavLst>
                                    </p:anim>
                                  </p:childTnLst>
                                </p:cTn>
                              </p:par>
                              <p:par>
                                <p:cTn id="101" presetID="2" presetClass="entr" presetSubtype="1" accel="20000" decel="80000" fill="hold" grpId="0" nodeType="withEffect">
                                  <p:stCondLst>
                                    <p:cond delay="200"/>
                                  </p:stCondLst>
                                  <p:childTnLst>
                                    <p:set>
                                      <p:cBhvr>
                                        <p:cTn id="102" dur="1" fill="hold">
                                          <p:stCondLst>
                                            <p:cond delay="0"/>
                                          </p:stCondLst>
                                        </p:cTn>
                                        <p:tgtEl>
                                          <p:spTgt spid="220"/>
                                        </p:tgtEl>
                                        <p:attrNameLst>
                                          <p:attrName>style.visibility</p:attrName>
                                        </p:attrNameLst>
                                      </p:cBhvr>
                                      <p:to>
                                        <p:strVal val="visible"/>
                                      </p:to>
                                    </p:set>
                                    <p:anim calcmode="lin" valueType="num">
                                      <p:cBhvr additive="base">
                                        <p:cTn id="103" dur="1000" fill="hold"/>
                                        <p:tgtEl>
                                          <p:spTgt spid="220"/>
                                        </p:tgtEl>
                                        <p:attrNameLst>
                                          <p:attrName>ppt_x</p:attrName>
                                        </p:attrNameLst>
                                      </p:cBhvr>
                                      <p:tavLst>
                                        <p:tav tm="0">
                                          <p:val>
                                            <p:strVal val="#ppt_x"/>
                                          </p:val>
                                        </p:tav>
                                        <p:tav tm="100000">
                                          <p:val>
                                            <p:strVal val="#ppt_x"/>
                                          </p:val>
                                        </p:tav>
                                      </p:tavLst>
                                    </p:anim>
                                    <p:anim calcmode="lin" valueType="num">
                                      <p:cBhvr additive="base">
                                        <p:cTn id="104" dur="1000" fill="hold"/>
                                        <p:tgtEl>
                                          <p:spTgt spid="220"/>
                                        </p:tgtEl>
                                        <p:attrNameLst>
                                          <p:attrName>ppt_y</p:attrName>
                                        </p:attrNameLst>
                                      </p:cBhvr>
                                      <p:tavLst>
                                        <p:tav tm="0">
                                          <p:val>
                                            <p:strVal val="0-#ppt_h/2"/>
                                          </p:val>
                                        </p:tav>
                                        <p:tav tm="100000">
                                          <p:val>
                                            <p:strVal val="#ppt_y"/>
                                          </p:val>
                                        </p:tav>
                                      </p:tavLst>
                                    </p:anim>
                                  </p:childTnLst>
                                </p:cTn>
                              </p:par>
                              <p:par>
                                <p:cTn id="105" presetID="2" presetClass="entr" presetSubtype="1" accel="20000" decel="80000" fill="hold" grpId="0" nodeType="withEffect">
                                  <p:stCondLst>
                                    <p:cond delay="20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1000" fill="hold"/>
                                        <p:tgtEl>
                                          <p:spTgt spid="222"/>
                                        </p:tgtEl>
                                        <p:attrNameLst>
                                          <p:attrName>ppt_x</p:attrName>
                                        </p:attrNameLst>
                                      </p:cBhvr>
                                      <p:tavLst>
                                        <p:tav tm="0">
                                          <p:val>
                                            <p:strVal val="#ppt_x"/>
                                          </p:val>
                                        </p:tav>
                                        <p:tav tm="100000">
                                          <p:val>
                                            <p:strVal val="#ppt_x"/>
                                          </p:val>
                                        </p:tav>
                                      </p:tavLst>
                                    </p:anim>
                                    <p:anim calcmode="lin" valueType="num">
                                      <p:cBhvr additive="base">
                                        <p:cTn id="108" dur="1000" fill="hold"/>
                                        <p:tgtEl>
                                          <p:spTgt spid="2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114" grpId="0" animBg="1"/>
      <p:bldP spid="102" grpId="0" animBg="1"/>
      <p:bldP spid="112" grpId="0" animBg="1"/>
      <p:bldP spid="113" grpId="0" animBg="1"/>
      <p:bldP spid="142" grpId="0" animBg="1"/>
      <p:bldP spid="194" grpId="0" animBg="1"/>
      <p:bldP spid="195" grpId="0" animBg="1"/>
      <p:bldP spid="196" grpId="0" animBg="1"/>
      <p:bldP spid="197" grpId="0" animBg="1"/>
      <p:bldP spid="198" grpId="0" animBg="1"/>
      <p:bldP spid="212" grpId="0"/>
      <p:bldP spid="216" grpId="0"/>
      <p:bldP spid="220" grpId="0"/>
    </p:bldLst>
  </p:timing>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B9B39AEA-CA55-4DC5-B2D9-96A8C7FEF8A3}"/>
              </a:ext>
            </a:extLst>
          </p:cNvPr>
          <p:cNvSpPr>
            <a:spLocks/>
          </p:cNvSpPr>
          <p:nvPr/>
        </p:nvSpPr>
        <p:spPr bwMode="auto">
          <a:xfrm>
            <a:off x="3752269" y="3815379"/>
            <a:ext cx="1531080" cy="1534762"/>
          </a:xfrm>
          <a:custGeom>
            <a:avLst/>
            <a:gdLst>
              <a:gd name="T0" fmla="*/ 422 w 441"/>
              <a:gd name="T1" fmla="*/ 165 h 441"/>
              <a:gd name="T2" fmla="*/ 296 w 441"/>
              <a:gd name="T3" fmla="*/ 165 h 441"/>
              <a:gd name="T4" fmla="*/ 277 w 441"/>
              <a:gd name="T5" fmla="*/ 145 h 441"/>
              <a:gd name="T6" fmla="*/ 277 w 441"/>
              <a:gd name="T7" fmla="*/ 20 h 441"/>
              <a:gd name="T8" fmla="*/ 257 w 441"/>
              <a:gd name="T9" fmla="*/ 0 h 441"/>
              <a:gd name="T10" fmla="*/ 184 w 441"/>
              <a:gd name="T11" fmla="*/ 0 h 441"/>
              <a:gd name="T12" fmla="*/ 165 w 441"/>
              <a:gd name="T13" fmla="*/ 20 h 441"/>
              <a:gd name="T14" fmla="*/ 165 w 441"/>
              <a:gd name="T15" fmla="*/ 145 h 441"/>
              <a:gd name="T16" fmla="*/ 145 w 441"/>
              <a:gd name="T17" fmla="*/ 165 h 441"/>
              <a:gd name="T18" fmla="*/ 20 w 441"/>
              <a:gd name="T19" fmla="*/ 165 h 441"/>
              <a:gd name="T20" fmla="*/ 0 w 441"/>
              <a:gd name="T21" fmla="*/ 184 h 441"/>
              <a:gd name="T22" fmla="*/ 0 w 441"/>
              <a:gd name="T23" fmla="*/ 257 h 441"/>
              <a:gd name="T24" fmla="*/ 20 w 441"/>
              <a:gd name="T25" fmla="*/ 276 h 441"/>
              <a:gd name="T26" fmla="*/ 145 w 441"/>
              <a:gd name="T27" fmla="*/ 276 h 441"/>
              <a:gd name="T28" fmla="*/ 165 w 441"/>
              <a:gd name="T29" fmla="*/ 296 h 441"/>
              <a:gd name="T30" fmla="*/ 165 w 441"/>
              <a:gd name="T31" fmla="*/ 421 h 441"/>
              <a:gd name="T32" fmla="*/ 184 w 441"/>
              <a:gd name="T33" fmla="*/ 441 h 441"/>
              <a:gd name="T34" fmla="*/ 257 w 441"/>
              <a:gd name="T35" fmla="*/ 441 h 441"/>
              <a:gd name="T36" fmla="*/ 277 w 441"/>
              <a:gd name="T37" fmla="*/ 421 h 441"/>
              <a:gd name="T38" fmla="*/ 277 w 441"/>
              <a:gd name="T39" fmla="*/ 296 h 441"/>
              <a:gd name="T40" fmla="*/ 296 w 441"/>
              <a:gd name="T41" fmla="*/ 276 h 441"/>
              <a:gd name="T42" fmla="*/ 422 w 441"/>
              <a:gd name="T43" fmla="*/ 276 h 441"/>
              <a:gd name="T44" fmla="*/ 441 w 441"/>
              <a:gd name="T45" fmla="*/ 257 h 441"/>
              <a:gd name="T46" fmla="*/ 441 w 441"/>
              <a:gd name="T47" fmla="*/ 184 h 441"/>
              <a:gd name="T48" fmla="*/ 422 w 441"/>
              <a:gd name="T49" fmla="*/ 16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1" h="441">
                <a:moveTo>
                  <a:pt x="422" y="165"/>
                </a:moveTo>
                <a:cubicBezTo>
                  <a:pt x="296" y="165"/>
                  <a:pt x="296" y="165"/>
                  <a:pt x="296" y="165"/>
                </a:cubicBezTo>
                <a:cubicBezTo>
                  <a:pt x="286" y="165"/>
                  <a:pt x="277" y="156"/>
                  <a:pt x="277" y="145"/>
                </a:cubicBezTo>
                <a:cubicBezTo>
                  <a:pt x="277" y="20"/>
                  <a:pt x="277" y="20"/>
                  <a:pt x="277" y="20"/>
                </a:cubicBezTo>
                <a:cubicBezTo>
                  <a:pt x="277" y="9"/>
                  <a:pt x="268" y="0"/>
                  <a:pt x="257" y="0"/>
                </a:cubicBezTo>
                <a:cubicBezTo>
                  <a:pt x="184" y="0"/>
                  <a:pt x="184" y="0"/>
                  <a:pt x="184" y="0"/>
                </a:cubicBezTo>
                <a:cubicBezTo>
                  <a:pt x="174" y="0"/>
                  <a:pt x="165" y="9"/>
                  <a:pt x="165" y="20"/>
                </a:cubicBezTo>
                <a:cubicBezTo>
                  <a:pt x="165" y="145"/>
                  <a:pt x="165" y="145"/>
                  <a:pt x="165" y="145"/>
                </a:cubicBezTo>
                <a:cubicBezTo>
                  <a:pt x="165" y="156"/>
                  <a:pt x="156" y="165"/>
                  <a:pt x="145" y="165"/>
                </a:cubicBezTo>
                <a:cubicBezTo>
                  <a:pt x="20" y="165"/>
                  <a:pt x="20" y="165"/>
                  <a:pt x="20" y="165"/>
                </a:cubicBezTo>
                <a:cubicBezTo>
                  <a:pt x="9" y="165"/>
                  <a:pt x="0" y="173"/>
                  <a:pt x="0" y="184"/>
                </a:cubicBezTo>
                <a:cubicBezTo>
                  <a:pt x="0" y="257"/>
                  <a:pt x="0" y="257"/>
                  <a:pt x="0" y="257"/>
                </a:cubicBezTo>
                <a:cubicBezTo>
                  <a:pt x="0" y="268"/>
                  <a:pt x="9" y="276"/>
                  <a:pt x="20" y="276"/>
                </a:cubicBezTo>
                <a:cubicBezTo>
                  <a:pt x="145" y="276"/>
                  <a:pt x="145" y="276"/>
                  <a:pt x="145" y="276"/>
                </a:cubicBezTo>
                <a:cubicBezTo>
                  <a:pt x="156" y="276"/>
                  <a:pt x="165" y="285"/>
                  <a:pt x="165" y="296"/>
                </a:cubicBezTo>
                <a:cubicBezTo>
                  <a:pt x="165" y="421"/>
                  <a:pt x="165" y="421"/>
                  <a:pt x="165" y="421"/>
                </a:cubicBezTo>
                <a:cubicBezTo>
                  <a:pt x="165" y="432"/>
                  <a:pt x="174" y="441"/>
                  <a:pt x="184" y="441"/>
                </a:cubicBezTo>
                <a:cubicBezTo>
                  <a:pt x="257" y="441"/>
                  <a:pt x="257" y="441"/>
                  <a:pt x="257" y="441"/>
                </a:cubicBezTo>
                <a:cubicBezTo>
                  <a:pt x="268" y="441"/>
                  <a:pt x="277" y="432"/>
                  <a:pt x="277" y="421"/>
                </a:cubicBezTo>
                <a:cubicBezTo>
                  <a:pt x="277" y="296"/>
                  <a:pt x="277" y="296"/>
                  <a:pt x="277" y="296"/>
                </a:cubicBezTo>
                <a:cubicBezTo>
                  <a:pt x="277" y="285"/>
                  <a:pt x="286" y="276"/>
                  <a:pt x="296" y="276"/>
                </a:cubicBezTo>
                <a:cubicBezTo>
                  <a:pt x="422" y="276"/>
                  <a:pt x="422" y="276"/>
                  <a:pt x="422" y="276"/>
                </a:cubicBezTo>
                <a:cubicBezTo>
                  <a:pt x="432" y="276"/>
                  <a:pt x="441" y="268"/>
                  <a:pt x="441" y="257"/>
                </a:cubicBezTo>
                <a:cubicBezTo>
                  <a:pt x="441" y="184"/>
                  <a:pt x="441" y="184"/>
                  <a:pt x="441" y="184"/>
                </a:cubicBezTo>
                <a:cubicBezTo>
                  <a:pt x="441" y="173"/>
                  <a:pt x="432" y="165"/>
                  <a:pt x="422" y="16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Oval 6">
            <a:extLst>
              <a:ext uri="{FF2B5EF4-FFF2-40B4-BE49-F238E27FC236}">
                <a16:creationId xmlns:a16="http://schemas.microsoft.com/office/drawing/2014/main" id="{3C436A00-07F7-48B9-B537-FF1EAA646226}"/>
              </a:ext>
            </a:extLst>
          </p:cNvPr>
          <p:cNvSpPr>
            <a:spLocks noChangeArrowheads="1"/>
          </p:cNvSpPr>
          <p:nvPr/>
        </p:nvSpPr>
        <p:spPr bwMode="auto">
          <a:xfrm>
            <a:off x="3045617" y="10189972"/>
            <a:ext cx="6455564" cy="471102"/>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00" name="Group 99">
            <a:extLst>
              <a:ext uri="{FF2B5EF4-FFF2-40B4-BE49-F238E27FC236}">
                <a16:creationId xmlns:a16="http://schemas.microsoft.com/office/drawing/2014/main" id="{A8C55C90-059C-45DA-9D1D-D81C9C1AB4F7}"/>
              </a:ext>
            </a:extLst>
          </p:cNvPr>
          <p:cNvGrpSpPr/>
          <p:nvPr/>
        </p:nvGrpSpPr>
        <p:grpSpPr>
          <a:xfrm>
            <a:off x="1613911" y="3745449"/>
            <a:ext cx="3132090" cy="6702157"/>
            <a:chOff x="1613911" y="3745449"/>
            <a:chExt cx="3132090" cy="6702157"/>
          </a:xfrm>
        </p:grpSpPr>
        <p:sp>
          <p:nvSpPr>
            <p:cNvPr id="8" name="Freeform 7">
              <a:extLst>
                <a:ext uri="{FF2B5EF4-FFF2-40B4-BE49-F238E27FC236}">
                  <a16:creationId xmlns:a16="http://schemas.microsoft.com/office/drawing/2014/main" id="{F72478B8-5B50-4303-956E-A57E88EA637B}"/>
                </a:ext>
              </a:extLst>
            </p:cNvPr>
            <p:cNvSpPr>
              <a:spLocks/>
            </p:cNvSpPr>
            <p:nvPr/>
          </p:nvSpPr>
          <p:spPr bwMode="auto">
            <a:xfrm>
              <a:off x="1753769" y="3745449"/>
              <a:ext cx="2992232" cy="6002866"/>
            </a:xfrm>
            <a:custGeom>
              <a:avLst/>
              <a:gdLst>
                <a:gd name="T0" fmla="*/ 298 w 860"/>
                <a:gd name="T1" fmla="*/ 825 h 1725"/>
                <a:gd name="T2" fmla="*/ 233 w 860"/>
                <a:gd name="T3" fmla="*/ 601 h 1725"/>
                <a:gd name="T4" fmla="*/ 354 w 860"/>
                <a:gd name="T5" fmla="*/ 346 h 1725"/>
                <a:gd name="T6" fmla="*/ 290 w 860"/>
                <a:gd name="T7" fmla="*/ 208 h 1725"/>
                <a:gd name="T8" fmla="*/ 460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7 w 860"/>
                <a:gd name="T23" fmla="*/ 1151 h 1725"/>
                <a:gd name="T24" fmla="*/ 298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8" y="825"/>
                  </a:moveTo>
                  <a:cubicBezTo>
                    <a:pt x="308" y="707"/>
                    <a:pt x="233" y="741"/>
                    <a:pt x="233" y="601"/>
                  </a:cubicBezTo>
                  <a:cubicBezTo>
                    <a:pt x="234" y="479"/>
                    <a:pt x="352" y="412"/>
                    <a:pt x="354" y="346"/>
                  </a:cubicBezTo>
                  <a:cubicBezTo>
                    <a:pt x="356" y="279"/>
                    <a:pt x="293" y="245"/>
                    <a:pt x="290" y="208"/>
                  </a:cubicBezTo>
                  <a:cubicBezTo>
                    <a:pt x="282" y="106"/>
                    <a:pt x="358" y="16"/>
                    <a:pt x="460" y="8"/>
                  </a:cubicBezTo>
                  <a:cubicBezTo>
                    <a:pt x="562" y="0"/>
                    <a:pt x="651" y="76"/>
                    <a:pt x="660" y="178"/>
                  </a:cubicBezTo>
                  <a:cubicBezTo>
                    <a:pt x="663" y="216"/>
                    <a:pt x="639" y="224"/>
                    <a:pt x="638" y="282"/>
                  </a:cubicBezTo>
                  <a:cubicBezTo>
                    <a:pt x="636" y="340"/>
                    <a:pt x="846" y="430"/>
                    <a:pt x="828" y="551"/>
                  </a:cubicBezTo>
                  <a:cubicBezTo>
                    <a:pt x="809" y="672"/>
                    <a:pt x="702" y="728"/>
                    <a:pt x="709" y="874"/>
                  </a:cubicBezTo>
                  <a:cubicBezTo>
                    <a:pt x="714" y="983"/>
                    <a:pt x="860" y="1030"/>
                    <a:pt x="858" y="1209"/>
                  </a:cubicBezTo>
                  <a:cubicBezTo>
                    <a:pt x="855" y="1502"/>
                    <a:pt x="644" y="1725"/>
                    <a:pt x="377" y="1688"/>
                  </a:cubicBezTo>
                  <a:cubicBezTo>
                    <a:pt x="109" y="1650"/>
                    <a:pt x="0" y="1419"/>
                    <a:pt x="37" y="1151"/>
                  </a:cubicBezTo>
                  <a:cubicBezTo>
                    <a:pt x="62" y="973"/>
                    <a:pt x="288" y="942"/>
                    <a:pt x="298"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DEB2D452-A3E8-4E13-9887-A26671AE08C2}"/>
                </a:ext>
              </a:extLst>
            </p:cNvPr>
            <p:cNvSpPr>
              <a:spLocks/>
            </p:cNvSpPr>
            <p:nvPr/>
          </p:nvSpPr>
          <p:spPr bwMode="auto">
            <a:xfrm>
              <a:off x="3152352" y="4374812"/>
              <a:ext cx="441658" cy="4670532"/>
            </a:xfrm>
            <a:custGeom>
              <a:avLst/>
              <a:gdLst>
                <a:gd name="T0" fmla="*/ 88 w 127"/>
                <a:gd name="T1" fmla="*/ 0 h 1342"/>
                <a:gd name="T2" fmla="*/ 105 w 127"/>
                <a:gd name="T3" fmla="*/ 169 h 1342"/>
                <a:gd name="T4" fmla="*/ 115 w 127"/>
                <a:gd name="T5" fmla="*/ 338 h 1342"/>
                <a:gd name="T6" fmla="*/ 119 w 127"/>
                <a:gd name="T7" fmla="*/ 508 h 1342"/>
                <a:gd name="T8" fmla="*/ 116 w 127"/>
                <a:gd name="T9" fmla="*/ 677 h 1342"/>
                <a:gd name="T10" fmla="*/ 104 w 127"/>
                <a:gd name="T11" fmla="*/ 846 h 1342"/>
                <a:gd name="T12" fmla="*/ 83 w 127"/>
                <a:gd name="T13" fmla="*/ 1014 h 1342"/>
                <a:gd name="T14" fmla="*/ 49 w 127"/>
                <a:gd name="T15" fmla="*/ 1180 h 1342"/>
                <a:gd name="T16" fmla="*/ 0 w 127"/>
                <a:gd name="T17" fmla="*/ 1342 h 1342"/>
                <a:gd name="T18" fmla="*/ 52 w 127"/>
                <a:gd name="T19" fmla="*/ 1181 h 1342"/>
                <a:gd name="T20" fmla="*/ 88 w 127"/>
                <a:gd name="T21" fmla="*/ 1015 h 1342"/>
                <a:gd name="T22" fmla="*/ 111 w 127"/>
                <a:gd name="T23" fmla="*/ 847 h 1342"/>
                <a:gd name="T24" fmla="*/ 123 w 127"/>
                <a:gd name="T25" fmla="*/ 677 h 1342"/>
                <a:gd name="T26" fmla="*/ 121 w 127"/>
                <a:gd name="T27" fmla="*/ 338 h 1342"/>
                <a:gd name="T28" fmla="*/ 88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8" y="0"/>
                  </a:moveTo>
                  <a:cubicBezTo>
                    <a:pt x="95" y="56"/>
                    <a:pt x="101" y="113"/>
                    <a:pt x="105" y="169"/>
                  </a:cubicBezTo>
                  <a:cubicBezTo>
                    <a:pt x="110" y="225"/>
                    <a:pt x="113" y="282"/>
                    <a:pt x="115" y="338"/>
                  </a:cubicBezTo>
                  <a:cubicBezTo>
                    <a:pt x="118" y="395"/>
                    <a:pt x="119" y="451"/>
                    <a:pt x="119" y="508"/>
                  </a:cubicBezTo>
                  <a:cubicBezTo>
                    <a:pt x="119" y="564"/>
                    <a:pt x="118" y="621"/>
                    <a:pt x="116" y="677"/>
                  </a:cubicBezTo>
                  <a:cubicBezTo>
                    <a:pt x="113" y="734"/>
                    <a:pt x="110" y="790"/>
                    <a:pt x="104" y="846"/>
                  </a:cubicBezTo>
                  <a:cubicBezTo>
                    <a:pt x="99" y="902"/>
                    <a:pt x="91" y="958"/>
                    <a:pt x="83" y="1014"/>
                  </a:cubicBezTo>
                  <a:cubicBezTo>
                    <a:pt x="74" y="1070"/>
                    <a:pt x="63" y="1125"/>
                    <a:pt x="49" y="1180"/>
                  </a:cubicBezTo>
                  <a:cubicBezTo>
                    <a:pt x="35" y="1235"/>
                    <a:pt x="19" y="1289"/>
                    <a:pt x="0" y="1342"/>
                  </a:cubicBezTo>
                  <a:cubicBezTo>
                    <a:pt x="20" y="1290"/>
                    <a:pt x="38" y="1236"/>
                    <a:pt x="52" y="1181"/>
                  </a:cubicBezTo>
                  <a:cubicBezTo>
                    <a:pt x="67" y="1126"/>
                    <a:pt x="78" y="1071"/>
                    <a:pt x="88" y="1015"/>
                  </a:cubicBezTo>
                  <a:cubicBezTo>
                    <a:pt x="98" y="959"/>
                    <a:pt x="105" y="903"/>
                    <a:pt x="111" y="847"/>
                  </a:cubicBezTo>
                  <a:cubicBezTo>
                    <a:pt x="116" y="790"/>
                    <a:pt x="120" y="734"/>
                    <a:pt x="123" y="677"/>
                  </a:cubicBezTo>
                  <a:cubicBezTo>
                    <a:pt x="127" y="564"/>
                    <a:pt x="127" y="451"/>
                    <a:pt x="121" y="338"/>
                  </a:cubicBezTo>
                  <a:cubicBezTo>
                    <a:pt x="115" y="225"/>
                    <a:pt x="105" y="112"/>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B1031E9-C622-4EF4-9DA1-F5E4C5C35855}"/>
                </a:ext>
              </a:extLst>
            </p:cNvPr>
            <p:cNvSpPr>
              <a:spLocks/>
            </p:cNvSpPr>
            <p:nvPr/>
          </p:nvSpPr>
          <p:spPr bwMode="auto">
            <a:xfrm>
              <a:off x="3082422" y="4834871"/>
              <a:ext cx="467422"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6"/>
                    <a:pt x="36" y="40"/>
                    <a:pt x="31" y="34"/>
                  </a:cubicBezTo>
                  <a:cubicBezTo>
                    <a:pt x="20" y="23"/>
                    <a:pt x="10" y="12"/>
                    <a:pt x="0" y="0"/>
                  </a:cubicBezTo>
                  <a:cubicBezTo>
                    <a:pt x="8" y="13"/>
                    <a:pt x="17" y="26"/>
                    <a:pt x="27" y="38"/>
                  </a:cubicBezTo>
                  <a:cubicBezTo>
                    <a:pt x="37" y="50"/>
                    <a:pt x="47" y="61"/>
                    <a:pt x="59" y="72"/>
                  </a:cubicBezTo>
                  <a:cubicBezTo>
                    <a:pt x="70" y="83"/>
                    <a:pt x="82" y="93"/>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0EAB525-EB88-4BC1-A4EE-FF62D5BE0D4D}"/>
                </a:ext>
              </a:extLst>
            </p:cNvPr>
            <p:cNvSpPr>
              <a:spLocks/>
            </p:cNvSpPr>
            <p:nvPr/>
          </p:nvSpPr>
          <p:spPr bwMode="auto">
            <a:xfrm>
              <a:off x="3100825" y="504466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7"/>
                    <a:pt x="64" y="67"/>
                  </a:cubicBezTo>
                  <a:cubicBezTo>
                    <a:pt x="55" y="59"/>
                    <a:pt x="55" y="59"/>
                    <a:pt x="55" y="59"/>
                  </a:cubicBezTo>
                  <a:cubicBezTo>
                    <a:pt x="47" y="51"/>
                    <a:pt x="47" y="51"/>
                    <a:pt x="47" y="51"/>
                  </a:cubicBezTo>
                  <a:cubicBezTo>
                    <a:pt x="41" y="45"/>
                    <a:pt x="36" y="40"/>
                    <a:pt x="31" y="34"/>
                  </a:cubicBezTo>
                  <a:cubicBezTo>
                    <a:pt x="20" y="23"/>
                    <a:pt x="10" y="11"/>
                    <a:pt x="0" y="0"/>
                  </a:cubicBezTo>
                  <a:cubicBezTo>
                    <a:pt x="8" y="13"/>
                    <a:pt x="17" y="26"/>
                    <a:pt x="27" y="38"/>
                  </a:cubicBezTo>
                  <a:cubicBezTo>
                    <a:pt x="37" y="50"/>
                    <a:pt x="47" y="61"/>
                    <a:pt x="59" y="72"/>
                  </a:cubicBezTo>
                  <a:cubicBezTo>
                    <a:pt x="70" y="82"/>
                    <a:pt x="82" y="92"/>
                    <a:pt x="95" y="102"/>
                  </a:cubicBezTo>
                  <a:cubicBezTo>
                    <a:pt x="107" y="111"/>
                    <a:pt x="120" y="119"/>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D4495D06-825A-444E-9187-DE0395CDCE53}"/>
                </a:ext>
              </a:extLst>
            </p:cNvPr>
            <p:cNvSpPr>
              <a:spLocks/>
            </p:cNvSpPr>
            <p:nvPr/>
          </p:nvSpPr>
          <p:spPr bwMode="auto">
            <a:xfrm>
              <a:off x="3104505" y="627762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5"/>
                    <a:pt x="36" y="40"/>
                    <a:pt x="31" y="34"/>
                  </a:cubicBezTo>
                  <a:cubicBezTo>
                    <a:pt x="20" y="23"/>
                    <a:pt x="10" y="12"/>
                    <a:pt x="0" y="0"/>
                  </a:cubicBezTo>
                  <a:cubicBezTo>
                    <a:pt x="8" y="13"/>
                    <a:pt x="17" y="26"/>
                    <a:pt x="27" y="38"/>
                  </a:cubicBezTo>
                  <a:cubicBezTo>
                    <a:pt x="37" y="50"/>
                    <a:pt x="47" y="61"/>
                    <a:pt x="59" y="72"/>
                  </a:cubicBezTo>
                  <a:cubicBezTo>
                    <a:pt x="70" y="82"/>
                    <a:pt x="82" y="92"/>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87FE61AA-2470-4D43-9DDC-B14032CA9C3C}"/>
                </a:ext>
              </a:extLst>
            </p:cNvPr>
            <p:cNvSpPr>
              <a:spLocks/>
            </p:cNvSpPr>
            <p:nvPr/>
          </p:nvSpPr>
          <p:spPr bwMode="auto">
            <a:xfrm>
              <a:off x="3093464" y="6461644"/>
              <a:ext cx="463741" cy="445339"/>
            </a:xfrm>
            <a:custGeom>
              <a:avLst/>
              <a:gdLst>
                <a:gd name="T0" fmla="*/ 134 w 134"/>
                <a:gd name="T1" fmla="*/ 128 h 128"/>
                <a:gd name="T2" fmla="*/ 64 w 134"/>
                <a:gd name="T3" fmla="*/ 67 h 128"/>
                <a:gd name="T4" fmla="*/ 55 w 134"/>
                <a:gd name="T5" fmla="*/ 60 h 128"/>
                <a:gd name="T6" fmla="*/ 47 w 134"/>
                <a:gd name="T7" fmla="*/ 52 h 128"/>
                <a:gd name="T8" fmla="*/ 31 w 134"/>
                <a:gd name="T9" fmla="*/ 35 h 128"/>
                <a:gd name="T10" fmla="*/ 0 w 134"/>
                <a:gd name="T11" fmla="*/ 0 h 128"/>
                <a:gd name="T12" fmla="*/ 27 w 134"/>
                <a:gd name="T13" fmla="*/ 39 h 128"/>
                <a:gd name="T14" fmla="*/ 59 w 134"/>
                <a:gd name="T15" fmla="*/ 73 h 128"/>
                <a:gd name="T16" fmla="*/ 95 w 134"/>
                <a:gd name="T17" fmla="*/ 102 h 128"/>
                <a:gd name="T18" fmla="*/ 134 w 134"/>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8">
                  <a:moveTo>
                    <a:pt x="134" y="128"/>
                  </a:moveTo>
                  <a:cubicBezTo>
                    <a:pt x="110" y="108"/>
                    <a:pt x="86" y="88"/>
                    <a:pt x="64" y="67"/>
                  </a:cubicBezTo>
                  <a:cubicBezTo>
                    <a:pt x="55" y="60"/>
                    <a:pt x="55" y="60"/>
                    <a:pt x="55" y="60"/>
                  </a:cubicBezTo>
                  <a:cubicBezTo>
                    <a:pt x="47" y="52"/>
                    <a:pt x="47" y="52"/>
                    <a:pt x="47" y="52"/>
                  </a:cubicBezTo>
                  <a:cubicBezTo>
                    <a:pt x="42" y="46"/>
                    <a:pt x="36" y="41"/>
                    <a:pt x="31" y="35"/>
                  </a:cubicBezTo>
                  <a:cubicBezTo>
                    <a:pt x="20" y="24"/>
                    <a:pt x="10" y="12"/>
                    <a:pt x="0" y="0"/>
                  </a:cubicBezTo>
                  <a:cubicBezTo>
                    <a:pt x="8" y="14"/>
                    <a:pt x="17" y="27"/>
                    <a:pt x="27" y="39"/>
                  </a:cubicBezTo>
                  <a:cubicBezTo>
                    <a:pt x="37" y="51"/>
                    <a:pt x="48" y="62"/>
                    <a:pt x="59" y="73"/>
                  </a:cubicBezTo>
                  <a:cubicBezTo>
                    <a:pt x="70" y="83"/>
                    <a:pt x="82" y="93"/>
                    <a:pt x="95" y="102"/>
                  </a:cubicBezTo>
                  <a:cubicBezTo>
                    <a:pt x="107" y="112"/>
                    <a:pt x="120" y="120"/>
                    <a:pt x="134"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10485897-DF02-4AFB-B459-145503E512EB}"/>
                </a:ext>
              </a:extLst>
            </p:cNvPr>
            <p:cNvSpPr>
              <a:spLocks/>
            </p:cNvSpPr>
            <p:nvPr/>
          </p:nvSpPr>
          <p:spPr bwMode="auto">
            <a:xfrm>
              <a:off x="3575606" y="5589371"/>
              <a:ext cx="736096" cy="449019"/>
            </a:xfrm>
            <a:custGeom>
              <a:avLst/>
              <a:gdLst>
                <a:gd name="T0" fmla="*/ 211 w 211"/>
                <a:gd name="T1" fmla="*/ 0 h 129"/>
                <a:gd name="T2" fmla="*/ 162 w 211"/>
                <a:gd name="T3" fmla="*/ 39 h 129"/>
                <a:gd name="T4" fmla="*/ 111 w 211"/>
                <a:gd name="T5" fmla="*/ 73 h 129"/>
                <a:gd name="T6" fmla="*/ 85 w 211"/>
                <a:gd name="T7" fmla="*/ 89 h 129"/>
                <a:gd name="T8" fmla="*/ 71 w 211"/>
                <a:gd name="T9" fmla="*/ 97 h 129"/>
                <a:gd name="T10" fmla="*/ 64 w 211"/>
                <a:gd name="T11" fmla="*/ 100 h 129"/>
                <a:gd name="T12" fmla="*/ 57 w 211"/>
                <a:gd name="T13" fmla="*/ 104 h 129"/>
                <a:gd name="T14" fmla="*/ 43 w 211"/>
                <a:gd name="T15" fmla="*/ 110 h 129"/>
                <a:gd name="T16" fmla="*/ 29 w 211"/>
                <a:gd name="T17" fmla="*/ 117 h 129"/>
                <a:gd name="T18" fmla="*/ 22 w 211"/>
                <a:gd name="T19" fmla="*/ 120 h 129"/>
                <a:gd name="T20" fmla="*/ 15 w 211"/>
                <a:gd name="T21" fmla="*/ 123 h 129"/>
                <a:gd name="T22" fmla="*/ 0 w 211"/>
                <a:gd name="T23" fmla="*/ 129 h 129"/>
                <a:gd name="T24" fmla="*/ 59 w 211"/>
                <a:gd name="T25" fmla="*/ 109 h 129"/>
                <a:gd name="T26" fmla="*/ 67 w 211"/>
                <a:gd name="T27" fmla="*/ 106 h 129"/>
                <a:gd name="T28" fmla="*/ 74 w 211"/>
                <a:gd name="T29" fmla="*/ 102 h 129"/>
                <a:gd name="T30" fmla="*/ 88 w 211"/>
                <a:gd name="T31" fmla="*/ 95 h 129"/>
                <a:gd name="T32" fmla="*/ 115 w 211"/>
                <a:gd name="T33" fmla="*/ 80 h 129"/>
                <a:gd name="T34" fmla="*/ 166 w 211"/>
                <a:gd name="T35" fmla="*/ 43 h 129"/>
                <a:gd name="T36" fmla="*/ 211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211" y="0"/>
                  </a:moveTo>
                  <a:cubicBezTo>
                    <a:pt x="195" y="14"/>
                    <a:pt x="179" y="26"/>
                    <a:pt x="162" y="39"/>
                  </a:cubicBezTo>
                  <a:cubicBezTo>
                    <a:pt x="146" y="51"/>
                    <a:pt x="129" y="63"/>
                    <a:pt x="111" y="73"/>
                  </a:cubicBezTo>
                  <a:cubicBezTo>
                    <a:pt x="102" y="79"/>
                    <a:pt x="93" y="84"/>
                    <a:pt x="85" y="89"/>
                  </a:cubicBezTo>
                  <a:cubicBezTo>
                    <a:pt x="71" y="97"/>
                    <a:pt x="71" y="97"/>
                    <a:pt x="71"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7" y="118"/>
                    <a:pt x="24" y="119"/>
                    <a:pt x="22" y="120"/>
                  </a:cubicBezTo>
                  <a:cubicBezTo>
                    <a:pt x="15" y="123"/>
                    <a:pt x="15" y="123"/>
                    <a:pt x="15" y="123"/>
                  </a:cubicBezTo>
                  <a:cubicBezTo>
                    <a:pt x="10" y="125"/>
                    <a:pt x="5" y="127"/>
                    <a:pt x="0" y="129"/>
                  </a:cubicBezTo>
                  <a:cubicBezTo>
                    <a:pt x="20" y="124"/>
                    <a:pt x="40" y="117"/>
                    <a:pt x="59" y="109"/>
                  </a:cubicBezTo>
                  <a:cubicBezTo>
                    <a:pt x="67" y="106"/>
                    <a:pt x="67" y="106"/>
                    <a:pt x="67" y="106"/>
                  </a:cubicBezTo>
                  <a:cubicBezTo>
                    <a:pt x="74" y="102"/>
                    <a:pt x="74" y="102"/>
                    <a:pt x="74" y="102"/>
                  </a:cubicBezTo>
                  <a:cubicBezTo>
                    <a:pt x="88" y="95"/>
                    <a:pt x="88" y="95"/>
                    <a:pt x="88" y="95"/>
                  </a:cubicBezTo>
                  <a:cubicBezTo>
                    <a:pt x="97" y="90"/>
                    <a:pt x="106" y="85"/>
                    <a:pt x="115" y="80"/>
                  </a:cubicBezTo>
                  <a:cubicBezTo>
                    <a:pt x="133" y="68"/>
                    <a:pt x="150" y="56"/>
                    <a:pt x="166" y="43"/>
                  </a:cubicBezTo>
                  <a:cubicBezTo>
                    <a:pt x="182" y="30"/>
                    <a:pt x="197" y="16"/>
                    <a:pt x="2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5C010323-3C52-408E-8BC6-A84923307D0C}"/>
                </a:ext>
              </a:extLst>
            </p:cNvPr>
            <p:cNvSpPr>
              <a:spLocks/>
            </p:cNvSpPr>
            <p:nvPr/>
          </p:nvSpPr>
          <p:spPr bwMode="auto">
            <a:xfrm>
              <a:off x="3575606" y="5556245"/>
              <a:ext cx="942203" cy="610960"/>
            </a:xfrm>
            <a:custGeom>
              <a:avLst/>
              <a:gdLst>
                <a:gd name="T0" fmla="*/ 271 w 271"/>
                <a:gd name="T1" fmla="*/ 0 h 176"/>
                <a:gd name="T2" fmla="*/ 239 w 271"/>
                <a:gd name="T3" fmla="*/ 26 h 176"/>
                <a:gd name="T4" fmla="*/ 223 w 271"/>
                <a:gd name="T5" fmla="*/ 38 h 176"/>
                <a:gd name="T6" fmla="*/ 207 w 271"/>
                <a:gd name="T7" fmla="*/ 51 h 176"/>
                <a:gd name="T8" fmla="*/ 191 w 271"/>
                <a:gd name="T9" fmla="*/ 63 h 176"/>
                <a:gd name="T10" fmla="*/ 175 w 271"/>
                <a:gd name="T11" fmla="*/ 75 h 176"/>
                <a:gd name="T12" fmla="*/ 159 w 271"/>
                <a:gd name="T13" fmla="*/ 87 h 176"/>
                <a:gd name="T14" fmla="*/ 142 w 271"/>
                <a:gd name="T15" fmla="*/ 98 h 176"/>
                <a:gd name="T16" fmla="*/ 125 w 271"/>
                <a:gd name="T17" fmla="*/ 110 h 176"/>
                <a:gd name="T18" fmla="*/ 117 w 271"/>
                <a:gd name="T19" fmla="*/ 115 h 176"/>
                <a:gd name="T20" fmla="*/ 108 w 271"/>
                <a:gd name="T21" fmla="*/ 120 h 176"/>
                <a:gd name="T22" fmla="*/ 91 w 271"/>
                <a:gd name="T23" fmla="*/ 131 h 176"/>
                <a:gd name="T24" fmla="*/ 73 w 271"/>
                <a:gd name="T25" fmla="*/ 141 h 176"/>
                <a:gd name="T26" fmla="*/ 0 w 271"/>
                <a:gd name="T27" fmla="*/ 176 h 176"/>
                <a:gd name="T28" fmla="*/ 76 w 271"/>
                <a:gd name="T29" fmla="*/ 146 h 176"/>
                <a:gd name="T30" fmla="*/ 146 w 271"/>
                <a:gd name="T31" fmla="*/ 104 h 176"/>
                <a:gd name="T32" fmla="*/ 211 w 271"/>
                <a:gd name="T33" fmla="*/ 55 h 176"/>
                <a:gd name="T34" fmla="*/ 271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271" y="0"/>
                  </a:moveTo>
                  <a:cubicBezTo>
                    <a:pt x="260" y="9"/>
                    <a:pt x="250" y="17"/>
                    <a:pt x="239" y="26"/>
                  </a:cubicBezTo>
                  <a:cubicBezTo>
                    <a:pt x="234" y="30"/>
                    <a:pt x="229" y="34"/>
                    <a:pt x="223" y="38"/>
                  </a:cubicBezTo>
                  <a:cubicBezTo>
                    <a:pt x="218" y="42"/>
                    <a:pt x="213" y="46"/>
                    <a:pt x="207" y="51"/>
                  </a:cubicBezTo>
                  <a:cubicBezTo>
                    <a:pt x="202" y="55"/>
                    <a:pt x="197" y="59"/>
                    <a:pt x="191" y="63"/>
                  </a:cubicBezTo>
                  <a:cubicBezTo>
                    <a:pt x="186" y="67"/>
                    <a:pt x="180" y="71"/>
                    <a:pt x="175" y="75"/>
                  </a:cubicBezTo>
                  <a:cubicBezTo>
                    <a:pt x="159" y="87"/>
                    <a:pt x="159" y="87"/>
                    <a:pt x="159" y="87"/>
                  </a:cubicBezTo>
                  <a:cubicBezTo>
                    <a:pt x="142" y="98"/>
                    <a:pt x="142" y="98"/>
                    <a:pt x="142" y="98"/>
                  </a:cubicBezTo>
                  <a:cubicBezTo>
                    <a:pt x="136" y="102"/>
                    <a:pt x="131" y="106"/>
                    <a:pt x="125" y="110"/>
                  </a:cubicBezTo>
                  <a:cubicBezTo>
                    <a:pt x="117" y="115"/>
                    <a:pt x="117" y="115"/>
                    <a:pt x="117" y="115"/>
                  </a:cubicBezTo>
                  <a:cubicBezTo>
                    <a:pt x="108" y="120"/>
                    <a:pt x="108" y="120"/>
                    <a:pt x="108" y="120"/>
                  </a:cubicBezTo>
                  <a:cubicBezTo>
                    <a:pt x="102" y="124"/>
                    <a:pt x="97" y="128"/>
                    <a:pt x="91" y="131"/>
                  </a:cubicBezTo>
                  <a:cubicBezTo>
                    <a:pt x="73" y="141"/>
                    <a:pt x="73" y="141"/>
                    <a:pt x="73" y="141"/>
                  </a:cubicBezTo>
                  <a:cubicBezTo>
                    <a:pt x="50" y="154"/>
                    <a:pt x="26" y="166"/>
                    <a:pt x="0" y="176"/>
                  </a:cubicBezTo>
                  <a:cubicBezTo>
                    <a:pt x="27" y="169"/>
                    <a:pt x="52" y="159"/>
                    <a:pt x="76" y="146"/>
                  </a:cubicBezTo>
                  <a:cubicBezTo>
                    <a:pt x="100" y="134"/>
                    <a:pt x="123" y="119"/>
                    <a:pt x="146" y="104"/>
                  </a:cubicBezTo>
                  <a:cubicBezTo>
                    <a:pt x="168" y="89"/>
                    <a:pt x="190" y="72"/>
                    <a:pt x="211" y="55"/>
                  </a:cubicBezTo>
                  <a:cubicBezTo>
                    <a:pt x="232" y="38"/>
                    <a:pt x="252" y="19"/>
                    <a:pt x="27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3AC4DE53-1DEF-4886-8078-733FC2BD12D5}"/>
                </a:ext>
              </a:extLst>
            </p:cNvPr>
            <p:cNvSpPr>
              <a:spLocks/>
            </p:cNvSpPr>
            <p:nvPr/>
          </p:nvSpPr>
          <p:spPr bwMode="auto">
            <a:xfrm>
              <a:off x="3457831" y="7370724"/>
              <a:ext cx="857553" cy="493184"/>
            </a:xfrm>
            <a:custGeom>
              <a:avLst/>
              <a:gdLst>
                <a:gd name="T0" fmla="*/ 246 w 246"/>
                <a:gd name="T1" fmla="*/ 0 h 141"/>
                <a:gd name="T2" fmla="*/ 196 w 246"/>
                <a:gd name="T3" fmla="*/ 52 h 141"/>
                <a:gd name="T4" fmla="*/ 189 w 246"/>
                <a:gd name="T5" fmla="*/ 58 h 141"/>
                <a:gd name="T6" fmla="*/ 182 w 246"/>
                <a:gd name="T7" fmla="*/ 64 h 141"/>
                <a:gd name="T8" fmla="*/ 167 w 246"/>
                <a:gd name="T9" fmla="*/ 74 h 141"/>
                <a:gd name="T10" fmla="*/ 152 w 246"/>
                <a:gd name="T11" fmla="*/ 84 h 141"/>
                <a:gd name="T12" fmla="*/ 136 w 246"/>
                <a:gd name="T13" fmla="*/ 93 h 141"/>
                <a:gd name="T14" fmla="*/ 120 w 246"/>
                <a:gd name="T15" fmla="*/ 101 h 141"/>
                <a:gd name="T16" fmla="*/ 112 w 246"/>
                <a:gd name="T17" fmla="*/ 106 h 141"/>
                <a:gd name="T18" fmla="*/ 104 w 246"/>
                <a:gd name="T19" fmla="*/ 109 h 141"/>
                <a:gd name="T20" fmla="*/ 87 w 246"/>
                <a:gd name="T21" fmla="*/ 116 h 141"/>
                <a:gd name="T22" fmla="*/ 70 w 246"/>
                <a:gd name="T23" fmla="*/ 122 h 141"/>
                <a:gd name="T24" fmla="*/ 62 w 246"/>
                <a:gd name="T25" fmla="*/ 125 h 141"/>
                <a:gd name="T26" fmla="*/ 53 w 246"/>
                <a:gd name="T27" fmla="*/ 128 h 141"/>
                <a:gd name="T28" fmla="*/ 36 w 246"/>
                <a:gd name="T29" fmla="*/ 133 h 141"/>
                <a:gd name="T30" fmla="*/ 0 w 246"/>
                <a:gd name="T31" fmla="*/ 141 h 141"/>
                <a:gd name="T32" fmla="*/ 18 w 246"/>
                <a:gd name="T33" fmla="*/ 139 h 141"/>
                <a:gd name="T34" fmla="*/ 27 w 246"/>
                <a:gd name="T35" fmla="*/ 138 h 141"/>
                <a:gd name="T36" fmla="*/ 36 w 246"/>
                <a:gd name="T37" fmla="*/ 136 h 141"/>
                <a:gd name="T38" fmla="*/ 54 w 246"/>
                <a:gd name="T39" fmla="*/ 132 h 141"/>
                <a:gd name="T40" fmla="*/ 63 w 246"/>
                <a:gd name="T41" fmla="*/ 130 h 141"/>
                <a:gd name="T42" fmla="*/ 72 w 246"/>
                <a:gd name="T43" fmla="*/ 128 h 141"/>
                <a:gd name="T44" fmla="*/ 89 w 246"/>
                <a:gd name="T45" fmla="*/ 122 h 141"/>
                <a:gd name="T46" fmla="*/ 107 w 246"/>
                <a:gd name="T47" fmla="*/ 115 h 141"/>
                <a:gd name="T48" fmla="*/ 115 w 246"/>
                <a:gd name="T49" fmla="*/ 112 h 141"/>
                <a:gd name="T50" fmla="*/ 123 w 246"/>
                <a:gd name="T51" fmla="*/ 108 h 141"/>
                <a:gd name="T52" fmla="*/ 140 w 246"/>
                <a:gd name="T53" fmla="*/ 99 h 141"/>
                <a:gd name="T54" fmla="*/ 199 w 246"/>
                <a:gd name="T55" fmla="*/ 56 h 141"/>
                <a:gd name="T56" fmla="*/ 246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246" y="0"/>
                  </a:moveTo>
                  <a:cubicBezTo>
                    <a:pt x="232" y="20"/>
                    <a:pt x="214" y="37"/>
                    <a:pt x="196" y="52"/>
                  </a:cubicBezTo>
                  <a:cubicBezTo>
                    <a:pt x="189" y="58"/>
                    <a:pt x="189" y="58"/>
                    <a:pt x="189" y="58"/>
                  </a:cubicBezTo>
                  <a:cubicBezTo>
                    <a:pt x="186" y="60"/>
                    <a:pt x="184" y="62"/>
                    <a:pt x="182" y="64"/>
                  </a:cubicBezTo>
                  <a:cubicBezTo>
                    <a:pt x="177" y="67"/>
                    <a:pt x="172" y="71"/>
                    <a:pt x="167" y="74"/>
                  </a:cubicBezTo>
                  <a:cubicBezTo>
                    <a:pt x="162" y="77"/>
                    <a:pt x="157" y="81"/>
                    <a:pt x="152" y="84"/>
                  </a:cubicBezTo>
                  <a:cubicBezTo>
                    <a:pt x="136" y="93"/>
                    <a:pt x="136" y="93"/>
                    <a:pt x="136" y="93"/>
                  </a:cubicBezTo>
                  <a:cubicBezTo>
                    <a:pt x="131" y="96"/>
                    <a:pt x="126" y="99"/>
                    <a:pt x="120" y="101"/>
                  </a:cubicBezTo>
                  <a:cubicBezTo>
                    <a:pt x="112" y="106"/>
                    <a:pt x="112" y="106"/>
                    <a:pt x="112" y="106"/>
                  </a:cubicBezTo>
                  <a:cubicBezTo>
                    <a:pt x="104" y="109"/>
                    <a:pt x="104" y="109"/>
                    <a:pt x="104" y="109"/>
                  </a:cubicBezTo>
                  <a:cubicBezTo>
                    <a:pt x="98" y="111"/>
                    <a:pt x="93" y="114"/>
                    <a:pt x="87" y="116"/>
                  </a:cubicBezTo>
                  <a:cubicBezTo>
                    <a:pt x="70" y="122"/>
                    <a:pt x="70" y="122"/>
                    <a:pt x="70" y="122"/>
                  </a:cubicBezTo>
                  <a:cubicBezTo>
                    <a:pt x="62" y="125"/>
                    <a:pt x="62" y="125"/>
                    <a:pt x="62" y="125"/>
                  </a:cubicBezTo>
                  <a:cubicBezTo>
                    <a:pt x="53" y="128"/>
                    <a:pt x="53" y="128"/>
                    <a:pt x="53" y="128"/>
                  </a:cubicBezTo>
                  <a:cubicBezTo>
                    <a:pt x="36" y="133"/>
                    <a:pt x="36" y="133"/>
                    <a:pt x="36" y="133"/>
                  </a:cubicBezTo>
                  <a:cubicBezTo>
                    <a:pt x="24" y="136"/>
                    <a:pt x="12" y="138"/>
                    <a:pt x="0" y="141"/>
                  </a:cubicBezTo>
                  <a:cubicBezTo>
                    <a:pt x="6" y="141"/>
                    <a:pt x="12" y="140"/>
                    <a:pt x="18" y="139"/>
                  </a:cubicBezTo>
                  <a:cubicBezTo>
                    <a:pt x="27" y="138"/>
                    <a:pt x="27" y="138"/>
                    <a:pt x="27" y="138"/>
                  </a:cubicBezTo>
                  <a:cubicBezTo>
                    <a:pt x="30" y="138"/>
                    <a:pt x="33" y="137"/>
                    <a:pt x="36" y="136"/>
                  </a:cubicBezTo>
                  <a:cubicBezTo>
                    <a:pt x="54" y="132"/>
                    <a:pt x="54" y="132"/>
                    <a:pt x="54" y="132"/>
                  </a:cubicBezTo>
                  <a:cubicBezTo>
                    <a:pt x="57" y="132"/>
                    <a:pt x="60" y="131"/>
                    <a:pt x="63" y="130"/>
                  </a:cubicBezTo>
                  <a:cubicBezTo>
                    <a:pt x="72" y="128"/>
                    <a:pt x="72" y="128"/>
                    <a:pt x="72" y="128"/>
                  </a:cubicBezTo>
                  <a:cubicBezTo>
                    <a:pt x="89" y="122"/>
                    <a:pt x="89" y="122"/>
                    <a:pt x="89" y="122"/>
                  </a:cubicBezTo>
                  <a:cubicBezTo>
                    <a:pt x="95" y="120"/>
                    <a:pt x="101" y="118"/>
                    <a:pt x="107" y="115"/>
                  </a:cubicBezTo>
                  <a:cubicBezTo>
                    <a:pt x="115" y="112"/>
                    <a:pt x="115" y="112"/>
                    <a:pt x="115" y="112"/>
                  </a:cubicBezTo>
                  <a:cubicBezTo>
                    <a:pt x="123" y="108"/>
                    <a:pt x="123" y="108"/>
                    <a:pt x="123" y="108"/>
                  </a:cubicBezTo>
                  <a:cubicBezTo>
                    <a:pt x="129" y="105"/>
                    <a:pt x="134" y="102"/>
                    <a:pt x="140" y="99"/>
                  </a:cubicBezTo>
                  <a:cubicBezTo>
                    <a:pt x="161" y="87"/>
                    <a:pt x="181" y="73"/>
                    <a:pt x="199" y="56"/>
                  </a:cubicBezTo>
                  <a:cubicBezTo>
                    <a:pt x="218" y="40"/>
                    <a:pt x="234" y="21"/>
                    <a:pt x="24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37596F75-4225-4B7C-8A1D-BDF2FBCD4686}"/>
                </a:ext>
              </a:extLst>
            </p:cNvPr>
            <p:cNvSpPr>
              <a:spLocks/>
            </p:cNvSpPr>
            <p:nvPr/>
          </p:nvSpPr>
          <p:spPr bwMode="auto">
            <a:xfrm>
              <a:off x="3398943" y="7786617"/>
              <a:ext cx="920120" cy="401174"/>
            </a:xfrm>
            <a:custGeom>
              <a:avLst/>
              <a:gdLst>
                <a:gd name="T0" fmla="*/ 264 w 264"/>
                <a:gd name="T1" fmla="*/ 0 h 115"/>
                <a:gd name="T2" fmla="*/ 206 w 264"/>
                <a:gd name="T3" fmla="*/ 46 h 115"/>
                <a:gd name="T4" fmla="*/ 142 w 264"/>
                <a:gd name="T5" fmla="*/ 80 h 115"/>
                <a:gd name="T6" fmla="*/ 72 w 264"/>
                <a:gd name="T7" fmla="*/ 103 h 115"/>
                <a:gd name="T8" fmla="*/ 36 w 264"/>
                <a:gd name="T9" fmla="*/ 110 h 115"/>
                <a:gd name="T10" fmla="*/ 18 w 264"/>
                <a:gd name="T11" fmla="*/ 112 h 115"/>
                <a:gd name="T12" fmla="*/ 0 w 264"/>
                <a:gd name="T13" fmla="*/ 115 h 115"/>
                <a:gd name="T14" fmla="*/ 18 w 264"/>
                <a:gd name="T15" fmla="*/ 114 h 115"/>
                <a:gd name="T16" fmla="*/ 37 w 264"/>
                <a:gd name="T17" fmla="*/ 114 h 115"/>
                <a:gd name="T18" fmla="*/ 55 w 264"/>
                <a:gd name="T19" fmla="*/ 111 h 115"/>
                <a:gd name="T20" fmla="*/ 64 w 264"/>
                <a:gd name="T21" fmla="*/ 110 h 115"/>
                <a:gd name="T22" fmla="*/ 73 w 264"/>
                <a:gd name="T23" fmla="*/ 108 h 115"/>
                <a:gd name="T24" fmla="*/ 92 w 264"/>
                <a:gd name="T25" fmla="*/ 104 h 115"/>
                <a:gd name="T26" fmla="*/ 110 w 264"/>
                <a:gd name="T27" fmla="*/ 99 h 115"/>
                <a:gd name="T28" fmla="*/ 114 w 264"/>
                <a:gd name="T29" fmla="*/ 98 h 115"/>
                <a:gd name="T30" fmla="*/ 118 w 264"/>
                <a:gd name="T31" fmla="*/ 97 h 115"/>
                <a:gd name="T32" fmla="*/ 127 w 264"/>
                <a:gd name="T33" fmla="*/ 93 h 115"/>
                <a:gd name="T34" fmla="*/ 144 w 264"/>
                <a:gd name="T35" fmla="*/ 87 h 115"/>
                <a:gd name="T36" fmla="*/ 209 w 264"/>
                <a:gd name="T37" fmla="*/ 50 h 115"/>
                <a:gd name="T38" fmla="*/ 217 w 264"/>
                <a:gd name="T39" fmla="*/ 45 h 115"/>
                <a:gd name="T40" fmla="*/ 224 w 264"/>
                <a:gd name="T41" fmla="*/ 39 h 115"/>
                <a:gd name="T42" fmla="*/ 238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6" y="17"/>
                    <a:pt x="227" y="32"/>
                    <a:pt x="206" y="46"/>
                  </a:cubicBezTo>
                  <a:cubicBezTo>
                    <a:pt x="186" y="59"/>
                    <a:pt x="164" y="71"/>
                    <a:pt x="142" y="80"/>
                  </a:cubicBezTo>
                  <a:cubicBezTo>
                    <a:pt x="119" y="89"/>
                    <a:pt x="96" y="98"/>
                    <a:pt x="72" y="103"/>
                  </a:cubicBezTo>
                  <a:cubicBezTo>
                    <a:pt x="60" y="106"/>
                    <a:pt x="48" y="108"/>
                    <a:pt x="36" y="110"/>
                  </a:cubicBezTo>
                  <a:cubicBezTo>
                    <a:pt x="30" y="111"/>
                    <a:pt x="24" y="112"/>
                    <a:pt x="18" y="112"/>
                  </a:cubicBezTo>
                  <a:cubicBezTo>
                    <a:pt x="12" y="113"/>
                    <a:pt x="6" y="114"/>
                    <a:pt x="0" y="115"/>
                  </a:cubicBezTo>
                  <a:cubicBezTo>
                    <a:pt x="6" y="115"/>
                    <a:pt x="12" y="115"/>
                    <a:pt x="18" y="114"/>
                  </a:cubicBezTo>
                  <a:cubicBezTo>
                    <a:pt x="24" y="114"/>
                    <a:pt x="30" y="114"/>
                    <a:pt x="37" y="114"/>
                  </a:cubicBezTo>
                  <a:cubicBezTo>
                    <a:pt x="55" y="111"/>
                    <a:pt x="55" y="111"/>
                    <a:pt x="55" y="111"/>
                  </a:cubicBezTo>
                  <a:cubicBezTo>
                    <a:pt x="58" y="111"/>
                    <a:pt x="61" y="111"/>
                    <a:pt x="64" y="110"/>
                  </a:cubicBezTo>
                  <a:cubicBezTo>
                    <a:pt x="73" y="108"/>
                    <a:pt x="73" y="108"/>
                    <a:pt x="73" y="108"/>
                  </a:cubicBezTo>
                  <a:cubicBezTo>
                    <a:pt x="79" y="107"/>
                    <a:pt x="86" y="106"/>
                    <a:pt x="92" y="104"/>
                  </a:cubicBezTo>
                  <a:cubicBezTo>
                    <a:pt x="110" y="99"/>
                    <a:pt x="110" y="99"/>
                    <a:pt x="110" y="99"/>
                  </a:cubicBezTo>
                  <a:cubicBezTo>
                    <a:pt x="114" y="98"/>
                    <a:pt x="114" y="98"/>
                    <a:pt x="114" y="98"/>
                  </a:cubicBezTo>
                  <a:cubicBezTo>
                    <a:pt x="118" y="97"/>
                    <a:pt x="118" y="97"/>
                    <a:pt x="118" y="97"/>
                  </a:cubicBezTo>
                  <a:cubicBezTo>
                    <a:pt x="127" y="93"/>
                    <a:pt x="127" y="93"/>
                    <a:pt x="127" y="93"/>
                  </a:cubicBezTo>
                  <a:cubicBezTo>
                    <a:pt x="133" y="91"/>
                    <a:pt x="139" y="89"/>
                    <a:pt x="144" y="87"/>
                  </a:cubicBezTo>
                  <a:cubicBezTo>
                    <a:pt x="167" y="77"/>
                    <a:pt x="189" y="65"/>
                    <a:pt x="209" y="50"/>
                  </a:cubicBezTo>
                  <a:cubicBezTo>
                    <a:pt x="212" y="48"/>
                    <a:pt x="214" y="47"/>
                    <a:pt x="217" y="45"/>
                  </a:cubicBezTo>
                  <a:cubicBezTo>
                    <a:pt x="224" y="39"/>
                    <a:pt x="224" y="39"/>
                    <a:pt x="224" y="39"/>
                  </a:cubicBezTo>
                  <a:cubicBezTo>
                    <a:pt x="229" y="35"/>
                    <a:pt x="234" y="31"/>
                    <a:pt x="238" y="27"/>
                  </a:cubicBezTo>
                  <a:cubicBezTo>
                    <a:pt x="247" y="19"/>
                    <a:pt x="256"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4ED7964-1389-4740-B6FB-CC17A19EDB14}"/>
                </a:ext>
              </a:extLst>
            </p:cNvPr>
            <p:cNvSpPr>
              <a:spLocks/>
            </p:cNvSpPr>
            <p:nvPr/>
          </p:nvSpPr>
          <p:spPr bwMode="auto">
            <a:xfrm>
              <a:off x="2578197" y="6700876"/>
              <a:ext cx="1726147" cy="2977510"/>
            </a:xfrm>
            <a:custGeom>
              <a:avLst/>
              <a:gdLst>
                <a:gd name="T0" fmla="*/ 99 w 496"/>
                <a:gd name="T1" fmla="*/ 366 h 856"/>
                <a:gd name="T2" fmla="*/ 82 w 496"/>
                <a:gd name="T3" fmla="*/ 822 h 856"/>
                <a:gd name="T4" fmla="*/ 397 w 496"/>
                <a:gd name="T5" fmla="*/ 491 h 856"/>
                <a:gd name="T6" fmla="*/ 413 w 496"/>
                <a:gd name="T7" fmla="*/ 35 h 856"/>
                <a:gd name="T8" fmla="*/ 99 w 496"/>
                <a:gd name="T9" fmla="*/ 366 h 856"/>
              </a:gdLst>
              <a:ahLst/>
              <a:cxnLst>
                <a:cxn ang="0">
                  <a:pos x="T0" y="T1"/>
                </a:cxn>
                <a:cxn ang="0">
                  <a:pos x="T2" y="T3"/>
                </a:cxn>
                <a:cxn ang="0">
                  <a:pos x="T4" y="T5"/>
                </a:cxn>
                <a:cxn ang="0">
                  <a:pos x="T6" y="T7"/>
                </a:cxn>
                <a:cxn ang="0">
                  <a:pos x="T8" y="T9"/>
                </a:cxn>
              </a:cxnLst>
              <a:rect l="0" t="0" r="r" b="b"/>
              <a:pathLst>
                <a:path w="496" h="856">
                  <a:moveTo>
                    <a:pt x="99" y="366"/>
                  </a:moveTo>
                  <a:cubicBezTo>
                    <a:pt x="8" y="583"/>
                    <a:pt x="0" y="787"/>
                    <a:pt x="82" y="822"/>
                  </a:cubicBezTo>
                  <a:cubicBezTo>
                    <a:pt x="165" y="856"/>
                    <a:pt x="305" y="708"/>
                    <a:pt x="397" y="491"/>
                  </a:cubicBezTo>
                  <a:cubicBezTo>
                    <a:pt x="488" y="274"/>
                    <a:pt x="496" y="70"/>
                    <a:pt x="413" y="35"/>
                  </a:cubicBezTo>
                  <a:cubicBezTo>
                    <a:pt x="331" y="0"/>
                    <a:pt x="191" y="149"/>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E262524D-0DB7-4FEA-80C1-64F5C2ADB9BF}"/>
                </a:ext>
              </a:extLst>
            </p:cNvPr>
            <p:cNvSpPr>
              <a:spLocks/>
            </p:cNvSpPr>
            <p:nvPr/>
          </p:nvSpPr>
          <p:spPr bwMode="auto">
            <a:xfrm>
              <a:off x="1613911" y="5780756"/>
              <a:ext cx="1950655" cy="3923393"/>
            </a:xfrm>
            <a:custGeom>
              <a:avLst/>
              <a:gdLst>
                <a:gd name="T0" fmla="*/ 79 w 561"/>
                <a:gd name="T1" fmla="*/ 617 h 1127"/>
                <a:gd name="T2" fmla="*/ 422 w 561"/>
                <a:gd name="T3" fmla="*/ 1097 h 1127"/>
                <a:gd name="T4" fmla="*/ 482 w 561"/>
                <a:gd name="T5" fmla="*/ 510 h 1127"/>
                <a:gd name="T6" fmla="*/ 138 w 561"/>
                <a:gd name="T7" fmla="*/ 30 h 1127"/>
                <a:gd name="T8" fmla="*/ 79 w 561"/>
                <a:gd name="T9" fmla="*/ 617 h 1127"/>
              </a:gdLst>
              <a:ahLst/>
              <a:cxnLst>
                <a:cxn ang="0">
                  <a:pos x="T0" y="T1"/>
                </a:cxn>
                <a:cxn ang="0">
                  <a:pos x="T2" y="T3"/>
                </a:cxn>
                <a:cxn ang="0">
                  <a:pos x="T4" y="T5"/>
                </a:cxn>
                <a:cxn ang="0">
                  <a:pos x="T6" y="T7"/>
                </a:cxn>
                <a:cxn ang="0">
                  <a:pos x="T8" y="T9"/>
                </a:cxn>
              </a:cxnLst>
              <a:rect l="0" t="0" r="r" b="b"/>
              <a:pathLst>
                <a:path w="561" h="1127">
                  <a:moveTo>
                    <a:pt x="79" y="617"/>
                  </a:moveTo>
                  <a:cubicBezTo>
                    <a:pt x="157" y="912"/>
                    <a:pt x="311" y="1127"/>
                    <a:pt x="422" y="1097"/>
                  </a:cubicBezTo>
                  <a:cubicBezTo>
                    <a:pt x="534" y="1067"/>
                    <a:pt x="561" y="804"/>
                    <a:pt x="482" y="510"/>
                  </a:cubicBezTo>
                  <a:cubicBezTo>
                    <a:pt x="404" y="215"/>
                    <a:pt x="250" y="0"/>
                    <a:pt x="138" y="30"/>
                  </a:cubicBezTo>
                  <a:cubicBezTo>
                    <a:pt x="27" y="60"/>
                    <a:pt x="0" y="322"/>
                    <a:pt x="79"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497343FD-8BC4-4AD9-A810-F23E5E709653}"/>
                </a:ext>
              </a:extLst>
            </p:cNvPr>
            <p:cNvSpPr>
              <a:spLocks/>
            </p:cNvSpPr>
            <p:nvPr/>
          </p:nvSpPr>
          <p:spPr bwMode="auto">
            <a:xfrm>
              <a:off x="2165983" y="6075194"/>
              <a:ext cx="1759270" cy="3249866"/>
            </a:xfrm>
            <a:custGeom>
              <a:avLst/>
              <a:gdLst>
                <a:gd name="T0" fmla="*/ 505 w 505"/>
                <a:gd name="T1" fmla="*/ 296 h 933"/>
                <a:gd name="T2" fmla="*/ 434 w 505"/>
                <a:gd name="T3" fmla="*/ 452 h 933"/>
                <a:gd name="T4" fmla="*/ 362 w 505"/>
                <a:gd name="T5" fmla="*/ 609 h 933"/>
                <a:gd name="T6" fmla="*/ 291 w 505"/>
                <a:gd name="T7" fmla="*/ 765 h 933"/>
                <a:gd name="T8" fmla="*/ 220 w 505"/>
                <a:gd name="T9" fmla="*/ 922 h 933"/>
                <a:gd name="T10" fmla="*/ 227 w 505"/>
                <a:gd name="T11" fmla="*/ 922 h 933"/>
                <a:gd name="T12" fmla="*/ 199 w 505"/>
                <a:gd name="T13" fmla="*/ 807 h 933"/>
                <a:gd name="T14" fmla="*/ 171 w 505"/>
                <a:gd name="T15" fmla="*/ 691 h 933"/>
                <a:gd name="T16" fmla="*/ 115 w 505"/>
                <a:gd name="T17" fmla="*/ 461 h 933"/>
                <a:gd name="T18" fmla="*/ 58 w 505"/>
                <a:gd name="T19" fmla="*/ 230 h 933"/>
                <a:gd name="T20" fmla="*/ 0 w 505"/>
                <a:gd name="T21" fmla="*/ 0 h 933"/>
                <a:gd name="T22" fmla="*/ 54 w 505"/>
                <a:gd name="T23" fmla="*/ 231 h 933"/>
                <a:gd name="T24" fmla="*/ 109 w 505"/>
                <a:gd name="T25" fmla="*/ 462 h 933"/>
                <a:gd name="T26" fmla="*/ 164 w 505"/>
                <a:gd name="T27" fmla="*/ 693 h 933"/>
                <a:gd name="T28" fmla="*/ 192 w 505"/>
                <a:gd name="T29" fmla="*/ 808 h 933"/>
                <a:gd name="T30" fmla="*/ 220 w 505"/>
                <a:gd name="T31" fmla="*/ 924 h 933"/>
                <a:gd name="T32" fmla="*/ 223 w 505"/>
                <a:gd name="T33" fmla="*/ 933 h 933"/>
                <a:gd name="T34" fmla="*/ 227 w 505"/>
                <a:gd name="T35" fmla="*/ 924 h 933"/>
                <a:gd name="T36" fmla="*/ 297 w 505"/>
                <a:gd name="T37" fmla="*/ 768 h 933"/>
                <a:gd name="T38" fmla="*/ 367 w 505"/>
                <a:gd name="T39" fmla="*/ 611 h 933"/>
                <a:gd name="T40" fmla="*/ 436 w 505"/>
                <a:gd name="T41" fmla="*/ 454 h 933"/>
                <a:gd name="T42" fmla="*/ 505 w 505"/>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3">
                  <a:moveTo>
                    <a:pt x="505" y="296"/>
                  </a:moveTo>
                  <a:cubicBezTo>
                    <a:pt x="434" y="452"/>
                    <a:pt x="434" y="452"/>
                    <a:pt x="434" y="452"/>
                  </a:cubicBezTo>
                  <a:cubicBezTo>
                    <a:pt x="410" y="504"/>
                    <a:pt x="386" y="557"/>
                    <a:pt x="362" y="609"/>
                  </a:cubicBezTo>
                  <a:cubicBezTo>
                    <a:pt x="291" y="765"/>
                    <a:pt x="291" y="765"/>
                    <a:pt x="291" y="765"/>
                  </a:cubicBezTo>
                  <a:cubicBezTo>
                    <a:pt x="220" y="922"/>
                    <a:pt x="220" y="922"/>
                    <a:pt x="220" y="922"/>
                  </a:cubicBezTo>
                  <a:cubicBezTo>
                    <a:pt x="227" y="922"/>
                    <a:pt x="227" y="922"/>
                    <a:pt x="227" y="922"/>
                  </a:cubicBezTo>
                  <a:cubicBezTo>
                    <a:pt x="199" y="807"/>
                    <a:pt x="199" y="807"/>
                    <a:pt x="199" y="807"/>
                  </a:cubicBezTo>
                  <a:cubicBezTo>
                    <a:pt x="171" y="691"/>
                    <a:pt x="171" y="691"/>
                    <a:pt x="171" y="691"/>
                  </a:cubicBezTo>
                  <a:cubicBezTo>
                    <a:pt x="115" y="461"/>
                    <a:pt x="115" y="461"/>
                    <a:pt x="115" y="461"/>
                  </a:cubicBezTo>
                  <a:cubicBezTo>
                    <a:pt x="58" y="230"/>
                    <a:pt x="58" y="230"/>
                    <a:pt x="58" y="230"/>
                  </a:cubicBezTo>
                  <a:cubicBezTo>
                    <a:pt x="0" y="0"/>
                    <a:pt x="0" y="0"/>
                    <a:pt x="0" y="0"/>
                  </a:cubicBezTo>
                  <a:cubicBezTo>
                    <a:pt x="54" y="231"/>
                    <a:pt x="54" y="231"/>
                    <a:pt x="54" y="231"/>
                  </a:cubicBezTo>
                  <a:cubicBezTo>
                    <a:pt x="109" y="462"/>
                    <a:pt x="109" y="462"/>
                    <a:pt x="109" y="462"/>
                  </a:cubicBezTo>
                  <a:cubicBezTo>
                    <a:pt x="164" y="693"/>
                    <a:pt x="164" y="693"/>
                    <a:pt x="164" y="693"/>
                  </a:cubicBezTo>
                  <a:cubicBezTo>
                    <a:pt x="192" y="808"/>
                    <a:pt x="192" y="808"/>
                    <a:pt x="192" y="808"/>
                  </a:cubicBezTo>
                  <a:cubicBezTo>
                    <a:pt x="220" y="924"/>
                    <a:pt x="220" y="924"/>
                    <a:pt x="220" y="924"/>
                  </a:cubicBezTo>
                  <a:cubicBezTo>
                    <a:pt x="223" y="933"/>
                    <a:pt x="223" y="933"/>
                    <a:pt x="223" y="933"/>
                  </a:cubicBezTo>
                  <a:cubicBezTo>
                    <a:pt x="227" y="924"/>
                    <a:pt x="227" y="924"/>
                    <a:pt x="227" y="924"/>
                  </a:cubicBezTo>
                  <a:cubicBezTo>
                    <a:pt x="297" y="768"/>
                    <a:pt x="297" y="768"/>
                    <a:pt x="297" y="768"/>
                  </a:cubicBezTo>
                  <a:cubicBezTo>
                    <a:pt x="367" y="611"/>
                    <a:pt x="367" y="611"/>
                    <a:pt x="367" y="611"/>
                  </a:cubicBezTo>
                  <a:cubicBezTo>
                    <a:pt x="390" y="558"/>
                    <a:pt x="413" y="506"/>
                    <a:pt x="436" y="454"/>
                  </a:cubicBezTo>
                  <a:lnTo>
                    <a:pt x="505"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1BFD1C4D-9A5E-4F78-9963-BA4868F99E33}"/>
                </a:ext>
              </a:extLst>
            </p:cNvPr>
            <p:cNvSpPr>
              <a:spLocks/>
            </p:cNvSpPr>
            <p:nvPr/>
          </p:nvSpPr>
          <p:spPr bwMode="auto">
            <a:xfrm>
              <a:off x="2769582" y="7808700"/>
              <a:ext cx="305481" cy="758179"/>
            </a:xfrm>
            <a:custGeom>
              <a:avLst/>
              <a:gdLst>
                <a:gd name="T0" fmla="*/ 88 w 88"/>
                <a:gd name="T1" fmla="*/ 0 h 217"/>
                <a:gd name="T2" fmla="*/ 70 w 88"/>
                <a:gd name="T3" fmla="*/ 56 h 217"/>
                <a:gd name="T4" fmla="*/ 51 w 88"/>
                <a:gd name="T5" fmla="*/ 112 h 217"/>
                <a:gd name="T6" fmla="*/ 30 w 88"/>
                <a:gd name="T7" fmla="*/ 167 h 217"/>
                <a:gd name="T8" fmla="*/ 0 w 88"/>
                <a:gd name="T9" fmla="*/ 217 h 217"/>
                <a:gd name="T10" fmla="*/ 35 w 88"/>
                <a:gd name="T11" fmla="*/ 169 h 217"/>
                <a:gd name="T12" fmla="*/ 58 w 88"/>
                <a:gd name="T13" fmla="*/ 114 h 217"/>
                <a:gd name="T14" fmla="*/ 75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2" y="19"/>
                    <a:pt x="76" y="37"/>
                    <a:pt x="70" y="56"/>
                  </a:cubicBezTo>
                  <a:cubicBezTo>
                    <a:pt x="64" y="75"/>
                    <a:pt x="58" y="93"/>
                    <a:pt x="51" y="112"/>
                  </a:cubicBezTo>
                  <a:cubicBezTo>
                    <a:pt x="45" y="130"/>
                    <a:pt x="38" y="149"/>
                    <a:pt x="30" y="167"/>
                  </a:cubicBezTo>
                  <a:cubicBezTo>
                    <a:pt x="22" y="184"/>
                    <a:pt x="13" y="202"/>
                    <a:pt x="0" y="217"/>
                  </a:cubicBezTo>
                  <a:cubicBezTo>
                    <a:pt x="15" y="204"/>
                    <a:pt x="26" y="187"/>
                    <a:pt x="35" y="169"/>
                  </a:cubicBezTo>
                  <a:cubicBezTo>
                    <a:pt x="44" y="151"/>
                    <a:pt x="51" y="133"/>
                    <a:pt x="58" y="114"/>
                  </a:cubicBezTo>
                  <a:cubicBezTo>
                    <a:pt x="64" y="96"/>
                    <a:pt x="70" y="77"/>
                    <a:pt x="75"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98E7E584-510C-4EF4-9A16-3071E11CB0B6}"/>
                </a:ext>
              </a:extLst>
            </p:cNvPr>
            <p:cNvSpPr>
              <a:spLocks/>
            </p:cNvSpPr>
            <p:nvPr/>
          </p:nvSpPr>
          <p:spPr bwMode="auto">
            <a:xfrm>
              <a:off x="2684930" y="7473777"/>
              <a:ext cx="268676" cy="743457"/>
            </a:xfrm>
            <a:custGeom>
              <a:avLst/>
              <a:gdLst>
                <a:gd name="T0" fmla="*/ 77 w 77"/>
                <a:gd name="T1" fmla="*/ 0 h 214"/>
                <a:gd name="T2" fmla="*/ 60 w 77"/>
                <a:gd name="T3" fmla="*/ 55 h 214"/>
                <a:gd name="T4" fmla="*/ 43 w 77"/>
                <a:gd name="T5" fmla="*/ 109 h 214"/>
                <a:gd name="T6" fmla="*/ 24 w 77"/>
                <a:gd name="T7" fmla="*/ 163 h 214"/>
                <a:gd name="T8" fmla="*/ 0 w 77"/>
                <a:gd name="T9" fmla="*/ 214 h 214"/>
                <a:gd name="T10" fmla="*/ 30 w 77"/>
                <a:gd name="T11" fmla="*/ 165 h 214"/>
                <a:gd name="T12" fmla="*/ 50 w 77"/>
                <a:gd name="T13" fmla="*/ 111 h 214"/>
                <a:gd name="T14" fmla="*/ 65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5" y="36"/>
                    <a:pt x="60" y="55"/>
                  </a:cubicBezTo>
                  <a:cubicBezTo>
                    <a:pt x="54" y="73"/>
                    <a:pt x="49" y="91"/>
                    <a:pt x="43" y="109"/>
                  </a:cubicBezTo>
                  <a:cubicBezTo>
                    <a:pt x="37" y="127"/>
                    <a:pt x="31" y="145"/>
                    <a:pt x="24" y="163"/>
                  </a:cubicBezTo>
                  <a:cubicBezTo>
                    <a:pt x="18" y="180"/>
                    <a:pt x="10" y="198"/>
                    <a:pt x="0" y="214"/>
                  </a:cubicBezTo>
                  <a:cubicBezTo>
                    <a:pt x="13" y="199"/>
                    <a:pt x="22" y="182"/>
                    <a:pt x="30" y="165"/>
                  </a:cubicBezTo>
                  <a:cubicBezTo>
                    <a:pt x="37" y="147"/>
                    <a:pt x="44" y="129"/>
                    <a:pt x="50" y="111"/>
                  </a:cubicBezTo>
                  <a:cubicBezTo>
                    <a:pt x="55" y="93"/>
                    <a:pt x="61" y="75"/>
                    <a:pt x="65"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A35179AC-5655-4C9C-8BCA-B547BDF2F124}"/>
                </a:ext>
              </a:extLst>
            </p:cNvPr>
            <p:cNvSpPr>
              <a:spLocks/>
            </p:cNvSpPr>
            <p:nvPr/>
          </p:nvSpPr>
          <p:spPr bwMode="auto">
            <a:xfrm>
              <a:off x="2519309" y="6741360"/>
              <a:ext cx="305481" cy="794984"/>
            </a:xfrm>
            <a:custGeom>
              <a:avLst/>
              <a:gdLst>
                <a:gd name="T0" fmla="*/ 88 w 88"/>
                <a:gd name="T1" fmla="*/ 0 h 228"/>
                <a:gd name="T2" fmla="*/ 69 w 88"/>
                <a:gd name="T3" fmla="*/ 58 h 228"/>
                <a:gd name="T4" fmla="*/ 51 w 88"/>
                <a:gd name="T5" fmla="*/ 117 h 228"/>
                <a:gd name="T6" fmla="*/ 30 w 88"/>
                <a:gd name="T7" fmla="*/ 174 h 228"/>
                <a:gd name="T8" fmla="*/ 24 w 88"/>
                <a:gd name="T9" fmla="*/ 188 h 228"/>
                <a:gd name="T10" fmla="*/ 17 w 88"/>
                <a:gd name="T11" fmla="*/ 202 h 228"/>
                <a:gd name="T12" fmla="*/ 0 w 88"/>
                <a:gd name="T13" fmla="*/ 228 h 228"/>
                <a:gd name="T14" fmla="*/ 35 w 88"/>
                <a:gd name="T15" fmla="*/ 177 h 228"/>
                <a:gd name="T16" fmla="*/ 58 w 88"/>
                <a:gd name="T17" fmla="*/ 119 h 228"/>
                <a:gd name="T18" fmla="*/ 75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2" y="19"/>
                    <a:pt x="75" y="39"/>
                    <a:pt x="69" y="58"/>
                  </a:cubicBezTo>
                  <a:cubicBezTo>
                    <a:pt x="63" y="78"/>
                    <a:pt x="57" y="97"/>
                    <a:pt x="51" y="117"/>
                  </a:cubicBezTo>
                  <a:cubicBezTo>
                    <a:pt x="44" y="136"/>
                    <a:pt x="38" y="155"/>
                    <a:pt x="30" y="174"/>
                  </a:cubicBezTo>
                  <a:cubicBezTo>
                    <a:pt x="28" y="179"/>
                    <a:pt x="26" y="184"/>
                    <a:pt x="24" y="188"/>
                  </a:cubicBezTo>
                  <a:cubicBezTo>
                    <a:pt x="21" y="193"/>
                    <a:pt x="19" y="197"/>
                    <a:pt x="17" y="202"/>
                  </a:cubicBezTo>
                  <a:cubicBezTo>
                    <a:pt x="12" y="211"/>
                    <a:pt x="6" y="219"/>
                    <a:pt x="0" y="228"/>
                  </a:cubicBezTo>
                  <a:cubicBezTo>
                    <a:pt x="15" y="213"/>
                    <a:pt x="26" y="195"/>
                    <a:pt x="35" y="177"/>
                  </a:cubicBezTo>
                  <a:cubicBezTo>
                    <a:pt x="44" y="158"/>
                    <a:pt x="51" y="139"/>
                    <a:pt x="58" y="119"/>
                  </a:cubicBezTo>
                  <a:cubicBezTo>
                    <a:pt x="64" y="100"/>
                    <a:pt x="70" y="80"/>
                    <a:pt x="75" y="60"/>
                  </a:cubicBezTo>
                  <a:cubicBezTo>
                    <a:pt x="80"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272973AB-2CDB-4CC5-8603-3ADEFC560F52}"/>
                </a:ext>
              </a:extLst>
            </p:cNvPr>
            <p:cNvSpPr>
              <a:spLocks/>
            </p:cNvSpPr>
            <p:nvPr/>
          </p:nvSpPr>
          <p:spPr bwMode="auto">
            <a:xfrm>
              <a:off x="1878906" y="6638307"/>
              <a:ext cx="552072" cy="526310"/>
            </a:xfrm>
            <a:custGeom>
              <a:avLst/>
              <a:gdLst>
                <a:gd name="T0" fmla="*/ 159 w 159"/>
                <a:gd name="T1" fmla="*/ 152 h 152"/>
                <a:gd name="T2" fmla="*/ 116 w 159"/>
                <a:gd name="T3" fmla="*/ 117 h 152"/>
                <a:gd name="T4" fmla="*/ 77 w 159"/>
                <a:gd name="T5" fmla="*/ 79 h 152"/>
                <a:gd name="T6" fmla="*/ 39 w 159"/>
                <a:gd name="T7" fmla="*/ 39 h 152"/>
                <a:gd name="T8" fmla="*/ 0 w 159"/>
                <a:gd name="T9" fmla="*/ 0 h 152"/>
                <a:gd name="T10" fmla="*/ 35 w 159"/>
                <a:gd name="T11" fmla="*/ 43 h 152"/>
                <a:gd name="T12" fmla="*/ 72 w 159"/>
                <a:gd name="T13" fmla="*/ 84 h 152"/>
                <a:gd name="T14" fmla="*/ 113 w 159"/>
                <a:gd name="T15" fmla="*/ 121 h 152"/>
                <a:gd name="T16" fmla="*/ 159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159" y="152"/>
                  </a:moveTo>
                  <a:cubicBezTo>
                    <a:pt x="144" y="141"/>
                    <a:pt x="130" y="130"/>
                    <a:pt x="116" y="117"/>
                  </a:cubicBezTo>
                  <a:cubicBezTo>
                    <a:pt x="103" y="105"/>
                    <a:pt x="90" y="92"/>
                    <a:pt x="77" y="79"/>
                  </a:cubicBezTo>
                  <a:cubicBezTo>
                    <a:pt x="64" y="66"/>
                    <a:pt x="51" y="52"/>
                    <a:pt x="39" y="39"/>
                  </a:cubicBezTo>
                  <a:cubicBezTo>
                    <a:pt x="26" y="26"/>
                    <a:pt x="13" y="13"/>
                    <a:pt x="0" y="0"/>
                  </a:cubicBezTo>
                  <a:cubicBezTo>
                    <a:pt x="11" y="15"/>
                    <a:pt x="23" y="29"/>
                    <a:pt x="35" y="43"/>
                  </a:cubicBezTo>
                  <a:cubicBezTo>
                    <a:pt x="46" y="57"/>
                    <a:pt x="59" y="71"/>
                    <a:pt x="72" y="84"/>
                  </a:cubicBezTo>
                  <a:cubicBezTo>
                    <a:pt x="85" y="97"/>
                    <a:pt x="98" y="110"/>
                    <a:pt x="113" y="121"/>
                  </a:cubicBezTo>
                  <a:cubicBezTo>
                    <a:pt x="127" y="133"/>
                    <a:pt x="142" y="144"/>
                    <a:pt x="159"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45A726E5-E208-46FD-9A19-E04C1C79F926}"/>
                </a:ext>
              </a:extLst>
            </p:cNvPr>
            <p:cNvSpPr>
              <a:spLocks/>
            </p:cNvSpPr>
            <p:nvPr/>
          </p:nvSpPr>
          <p:spPr bwMode="auto">
            <a:xfrm>
              <a:off x="1945154" y="7503221"/>
              <a:ext cx="666168" cy="415896"/>
            </a:xfrm>
            <a:custGeom>
              <a:avLst/>
              <a:gdLst>
                <a:gd name="T0" fmla="*/ 192 w 192"/>
                <a:gd name="T1" fmla="*/ 119 h 119"/>
                <a:gd name="T2" fmla="*/ 142 w 192"/>
                <a:gd name="T3" fmla="*/ 93 h 119"/>
                <a:gd name="T4" fmla="*/ 95 w 192"/>
                <a:gd name="T5" fmla="*/ 62 h 119"/>
                <a:gd name="T6" fmla="*/ 48 w 192"/>
                <a:gd name="T7" fmla="*/ 31 h 119"/>
                <a:gd name="T8" fmla="*/ 0 w 192"/>
                <a:gd name="T9" fmla="*/ 0 h 119"/>
                <a:gd name="T10" fmla="*/ 44 w 192"/>
                <a:gd name="T11" fmla="*/ 35 h 119"/>
                <a:gd name="T12" fmla="*/ 91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5" y="62"/>
                  </a:cubicBezTo>
                  <a:cubicBezTo>
                    <a:pt x="48" y="31"/>
                    <a:pt x="48" y="31"/>
                    <a:pt x="48" y="31"/>
                  </a:cubicBezTo>
                  <a:cubicBezTo>
                    <a:pt x="32" y="20"/>
                    <a:pt x="16" y="10"/>
                    <a:pt x="0" y="0"/>
                  </a:cubicBezTo>
                  <a:cubicBezTo>
                    <a:pt x="15" y="12"/>
                    <a:pt x="29" y="24"/>
                    <a:pt x="44" y="35"/>
                  </a:cubicBezTo>
                  <a:cubicBezTo>
                    <a:pt x="59" y="47"/>
                    <a:pt x="75" y="58"/>
                    <a:pt x="91" y="68"/>
                  </a:cubicBezTo>
                  <a:cubicBezTo>
                    <a:pt x="106" y="79"/>
                    <a:pt x="122" y="89"/>
                    <a:pt x="139" y="98"/>
                  </a:cubicBezTo>
                  <a:cubicBezTo>
                    <a:pt x="156"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501418BF-AD72-4374-8554-6479475DF340}"/>
                </a:ext>
              </a:extLst>
            </p:cNvPr>
            <p:cNvSpPr>
              <a:spLocks/>
            </p:cNvSpPr>
            <p:nvPr/>
          </p:nvSpPr>
          <p:spPr bwMode="auto">
            <a:xfrm>
              <a:off x="2125497" y="7985363"/>
              <a:ext cx="599920" cy="393813"/>
            </a:xfrm>
            <a:custGeom>
              <a:avLst/>
              <a:gdLst>
                <a:gd name="T0" fmla="*/ 172 w 172"/>
                <a:gd name="T1" fmla="*/ 113 h 113"/>
                <a:gd name="T2" fmla="*/ 148 w 172"/>
                <a:gd name="T3" fmla="*/ 104 h 113"/>
                <a:gd name="T4" fmla="*/ 137 w 172"/>
                <a:gd name="T5" fmla="*/ 97 h 113"/>
                <a:gd name="T6" fmla="*/ 126 w 172"/>
                <a:gd name="T7" fmla="*/ 90 h 113"/>
                <a:gd name="T8" fmla="*/ 84 w 172"/>
                <a:gd name="T9" fmla="*/ 60 h 113"/>
                <a:gd name="T10" fmla="*/ 42 w 172"/>
                <a:gd name="T11" fmla="*/ 30 h 113"/>
                <a:gd name="T12" fmla="*/ 0 w 172"/>
                <a:gd name="T13" fmla="*/ 0 h 113"/>
                <a:gd name="T14" fmla="*/ 39 w 172"/>
                <a:gd name="T15" fmla="*/ 34 h 113"/>
                <a:gd name="T16" fmla="*/ 80 w 172"/>
                <a:gd name="T17" fmla="*/ 66 h 113"/>
                <a:gd name="T18" fmla="*/ 123 w 172"/>
                <a:gd name="T19" fmla="*/ 95 h 113"/>
                <a:gd name="T20" fmla="*/ 135 w 172"/>
                <a:gd name="T21" fmla="*/ 101 h 113"/>
                <a:gd name="T22" fmla="*/ 147 w 172"/>
                <a:gd name="T23" fmla="*/ 107 h 113"/>
                <a:gd name="T24" fmla="*/ 172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172" y="113"/>
                  </a:moveTo>
                  <a:cubicBezTo>
                    <a:pt x="164" y="112"/>
                    <a:pt x="156" y="108"/>
                    <a:pt x="148" y="104"/>
                  </a:cubicBezTo>
                  <a:cubicBezTo>
                    <a:pt x="145" y="102"/>
                    <a:pt x="141" y="100"/>
                    <a:pt x="137" y="97"/>
                  </a:cubicBezTo>
                  <a:cubicBezTo>
                    <a:pt x="133" y="95"/>
                    <a:pt x="130" y="93"/>
                    <a:pt x="126" y="90"/>
                  </a:cubicBezTo>
                  <a:cubicBezTo>
                    <a:pt x="112" y="81"/>
                    <a:pt x="98" y="71"/>
                    <a:pt x="84" y="60"/>
                  </a:cubicBezTo>
                  <a:cubicBezTo>
                    <a:pt x="42" y="30"/>
                    <a:pt x="42" y="30"/>
                    <a:pt x="42" y="30"/>
                  </a:cubicBezTo>
                  <a:cubicBezTo>
                    <a:pt x="28" y="19"/>
                    <a:pt x="14" y="9"/>
                    <a:pt x="0" y="0"/>
                  </a:cubicBezTo>
                  <a:cubicBezTo>
                    <a:pt x="12" y="12"/>
                    <a:pt x="25" y="23"/>
                    <a:pt x="39" y="34"/>
                  </a:cubicBezTo>
                  <a:cubicBezTo>
                    <a:pt x="52" y="45"/>
                    <a:pt x="66" y="56"/>
                    <a:pt x="80" y="66"/>
                  </a:cubicBezTo>
                  <a:cubicBezTo>
                    <a:pt x="94" y="76"/>
                    <a:pt x="108" y="86"/>
                    <a:pt x="123" y="95"/>
                  </a:cubicBezTo>
                  <a:cubicBezTo>
                    <a:pt x="127" y="97"/>
                    <a:pt x="131" y="99"/>
                    <a:pt x="135" y="101"/>
                  </a:cubicBezTo>
                  <a:cubicBezTo>
                    <a:pt x="139" y="103"/>
                    <a:pt x="143" y="105"/>
                    <a:pt x="147" y="107"/>
                  </a:cubicBezTo>
                  <a:cubicBezTo>
                    <a:pt x="155" y="110"/>
                    <a:pt x="163" y="113"/>
                    <a:pt x="172"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52CC2739-6ACD-482B-B643-7DAF650FFCCB}"/>
                </a:ext>
              </a:extLst>
            </p:cNvPr>
            <p:cNvSpPr>
              <a:spLocks/>
            </p:cNvSpPr>
            <p:nvPr/>
          </p:nvSpPr>
          <p:spPr bwMode="auto">
            <a:xfrm>
              <a:off x="2169662" y="8327649"/>
              <a:ext cx="640404" cy="401174"/>
            </a:xfrm>
            <a:custGeom>
              <a:avLst/>
              <a:gdLst>
                <a:gd name="T0" fmla="*/ 184 w 184"/>
                <a:gd name="T1" fmla="*/ 115 h 115"/>
                <a:gd name="T2" fmla="*/ 134 w 184"/>
                <a:gd name="T3" fmla="*/ 93 h 115"/>
                <a:gd name="T4" fmla="*/ 88 w 184"/>
                <a:gd name="T5" fmla="*/ 64 h 115"/>
                <a:gd name="T6" fmla="*/ 44 w 184"/>
                <a:gd name="T7" fmla="*/ 32 h 115"/>
                <a:gd name="T8" fmla="*/ 0 w 184"/>
                <a:gd name="T9" fmla="*/ 0 h 115"/>
                <a:gd name="T10" fmla="*/ 41 w 184"/>
                <a:gd name="T11" fmla="*/ 37 h 115"/>
                <a:gd name="T12" fmla="*/ 84 w 184"/>
                <a:gd name="T13" fmla="*/ 70 h 115"/>
                <a:gd name="T14" fmla="*/ 131 w 184"/>
                <a:gd name="T15" fmla="*/ 98 h 115"/>
                <a:gd name="T16" fmla="*/ 184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184" y="115"/>
                  </a:moveTo>
                  <a:cubicBezTo>
                    <a:pt x="166" y="110"/>
                    <a:pt x="150" y="102"/>
                    <a:pt x="134" y="93"/>
                  </a:cubicBezTo>
                  <a:cubicBezTo>
                    <a:pt x="118" y="84"/>
                    <a:pt x="103" y="74"/>
                    <a:pt x="88" y="64"/>
                  </a:cubicBezTo>
                  <a:cubicBezTo>
                    <a:pt x="73" y="54"/>
                    <a:pt x="59" y="43"/>
                    <a:pt x="44" y="32"/>
                  </a:cubicBezTo>
                  <a:cubicBezTo>
                    <a:pt x="30" y="21"/>
                    <a:pt x="15" y="10"/>
                    <a:pt x="0" y="0"/>
                  </a:cubicBezTo>
                  <a:cubicBezTo>
                    <a:pt x="13" y="13"/>
                    <a:pt x="27" y="25"/>
                    <a:pt x="41" y="37"/>
                  </a:cubicBezTo>
                  <a:cubicBezTo>
                    <a:pt x="55" y="48"/>
                    <a:pt x="69" y="59"/>
                    <a:pt x="84" y="70"/>
                  </a:cubicBezTo>
                  <a:cubicBezTo>
                    <a:pt x="99" y="80"/>
                    <a:pt x="115" y="90"/>
                    <a:pt x="131" y="98"/>
                  </a:cubicBezTo>
                  <a:cubicBezTo>
                    <a:pt x="148" y="106"/>
                    <a:pt x="165" y="113"/>
                    <a:pt x="184"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57042E0D-8CD8-4DD3-8A6B-F319CD12B2BD}"/>
                </a:ext>
              </a:extLst>
            </p:cNvPr>
            <p:cNvSpPr>
              <a:spLocks/>
            </p:cNvSpPr>
            <p:nvPr/>
          </p:nvSpPr>
          <p:spPr bwMode="auto">
            <a:xfrm>
              <a:off x="3649216" y="7521622"/>
              <a:ext cx="323882" cy="198746"/>
            </a:xfrm>
            <a:custGeom>
              <a:avLst/>
              <a:gdLst>
                <a:gd name="T0" fmla="*/ 93 w 93"/>
                <a:gd name="T1" fmla="*/ 0 h 57"/>
                <a:gd name="T2" fmla="*/ 73 w 93"/>
                <a:gd name="T3" fmla="*/ 19 h 57"/>
                <a:gd name="T4" fmla="*/ 51 w 93"/>
                <a:gd name="T5" fmla="*/ 34 h 57"/>
                <a:gd name="T6" fmla="*/ 26 w 93"/>
                <a:gd name="T7" fmla="*/ 46 h 57"/>
                <a:gd name="T8" fmla="*/ 0 w 93"/>
                <a:gd name="T9" fmla="*/ 57 h 57"/>
                <a:gd name="T10" fmla="*/ 28 w 93"/>
                <a:gd name="T11" fmla="*/ 52 h 57"/>
                <a:gd name="T12" fmla="*/ 54 w 93"/>
                <a:gd name="T13" fmla="*/ 40 h 57"/>
                <a:gd name="T14" fmla="*/ 77 w 93"/>
                <a:gd name="T15" fmla="*/ 23 h 57"/>
                <a:gd name="T16" fmla="*/ 93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93" y="0"/>
                  </a:moveTo>
                  <a:cubicBezTo>
                    <a:pt x="87" y="7"/>
                    <a:pt x="80" y="13"/>
                    <a:pt x="73" y="19"/>
                  </a:cubicBezTo>
                  <a:cubicBezTo>
                    <a:pt x="66" y="25"/>
                    <a:pt x="59" y="30"/>
                    <a:pt x="51" y="34"/>
                  </a:cubicBezTo>
                  <a:cubicBezTo>
                    <a:pt x="43" y="39"/>
                    <a:pt x="35" y="43"/>
                    <a:pt x="26" y="46"/>
                  </a:cubicBezTo>
                  <a:cubicBezTo>
                    <a:pt x="18" y="50"/>
                    <a:pt x="9" y="53"/>
                    <a:pt x="0" y="57"/>
                  </a:cubicBezTo>
                  <a:cubicBezTo>
                    <a:pt x="10" y="56"/>
                    <a:pt x="19" y="54"/>
                    <a:pt x="28" y="52"/>
                  </a:cubicBezTo>
                  <a:cubicBezTo>
                    <a:pt x="37" y="49"/>
                    <a:pt x="46" y="45"/>
                    <a:pt x="54" y="40"/>
                  </a:cubicBezTo>
                  <a:cubicBezTo>
                    <a:pt x="62" y="36"/>
                    <a:pt x="70" y="30"/>
                    <a:pt x="77" y="23"/>
                  </a:cubicBezTo>
                  <a:cubicBezTo>
                    <a:pt x="84" y="16"/>
                    <a:pt x="89" y="8"/>
                    <a:pt x="9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387B6A55-0C45-4CD9-B35C-0C1BF01E6C4C}"/>
                </a:ext>
              </a:extLst>
            </p:cNvPr>
            <p:cNvSpPr>
              <a:spLocks/>
            </p:cNvSpPr>
            <p:nvPr/>
          </p:nvSpPr>
          <p:spPr bwMode="auto">
            <a:xfrm>
              <a:off x="3479914" y="7315515"/>
              <a:ext cx="121457" cy="511588"/>
            </a:xfrm>
            <a:custGeom>
              <a:avLst/>
              <a:gdLst>
                <a:gd name="T0" fmla="*/ 35 w 35"/>
                <a:gd name="T1" fmla="*/ 147 h 147"/>
                <a:gd name="T2" fmla="*/ 23 w 35"/>
                <a:gd name="T3" fmla="*/ 111 h 147"/>
                <a:gd name="T4" fmla="*/ 13 w 35"/>
                <a:gd name="T5" fmla="*/ 75 h 147"/>
                <a:gd name="T6" fmla="*/ 6 w 35"/>
                <a:gd name="T7" fmla="*/ 37 h 147"/>
                <a:gd name="T8" fmla="*/ 2 w 35"/>
                <a:gd name="T9" fmla="*/ 0 h 147"/>
                <a:gd name="T10" fmla="*/ 0 w 35"/>
                <a:gd name="T11" fmla="*/ 38 h 147"/>
                <a:gd name="T12" fmla="*/ 6 w 35"/>
                <a:gd name="T13" fmla="*/ 76 h 147"/>
                <a:gd name="T14" fmla="*/ 18 w 35"/>
                <a:gd name="T15" fmla="*/ 113 h 147"/>
                <a:gd name="T16" fmla="*/ 35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35" y="147"/>
                  </a:moveTo>
                  <a:cubicBezTo>
                    <a:pt x="31" y="135"/>
                    <a:pt x="27" y="123"/>
                    <a:pt x="23" y="111"/>
                  </a:cubicBezTo>
                  <a:cubicBezTo>
                    <a:pt x="19" y="99"/>
                    <a:pt x="16" y="87"/>
                    <a:pt x="13" y="75"/>
                  </a:cubicBezTo>
                  <a:cubicBezTo>
                    <a:pt x="10" y="62"/>
                    <a:pt x="8" y="50"/>
                    <a:pt x="6" y="37"/>
                  </a:cubicBezTo>
                  <a:cubicBezTo>
                    <a:pt x="4" y="25"/>
                    <a:pt x="3" y="12"/>
                    <a:pt x="2" y="0"/>
                  </a:cubicBezTo>
                  <a:cubicBezTo>
                    <a:pt x="0" y="12"/>
                    <a:pt x="0" y="25"/>
                    <a:pt x="0" y="38"/>
                  </a:cubicBezTo>
                  <a:cubicBezTo>
                    <a:pt x="1" y="51"/>
                    <a:pt x="3" y="64"/>
                    <a:pt x="6" y="76"/>
                  </a:cubicBezTo>
                  <a:cubicBezTo>
                    <a:pt x="9" y="89"/>
                    <a:pt x="13" y="101"/>
                    <a:pt x="18" y="113"/>
                  </a:cubicBezTo>
                  <a:cubicBezTo>
                    <a:pt x="23" y="125"/>
                    <a:pt x="28" y="137"/>
                    <a:pt x="35"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0E524617-97FB-4B2E-9AFC-B299045D78D5}"/>
                </a:ext>
              </a:extLst>
            </p:cNvPr>
            <p:cNvSpPr>
              <a:spLocks/>
            </p:cNvSpPr>
            <p:nvPr/>
          </p:nvSpPr>
          <p:spPr bwMode="auto">
            <a:xfrm>
              <a:off x="3413665" y="8047932"/>
              <a:ext cx="574155" cy="198746"/>
            </a:xfrm>
            <a:custGeom>
              <a:avLst/>
              <a:gdLst>
                <a:gd name="T0" fmla="*/ 0 w 165"/>
                <a:gd name="T1" fmla="*/ 57 h 57"/>
                <a:gd name="T2" fmla="*/ 44 w 165"/>
                <a:gd name="T3" fmla="*/ 53 h 57"/>
                <a:gd name="T4" fmla="*/ 87 w 165"/>
                <a:gd name="T5" fmla="*/ 42 h 57"/>
                <a:gd name="T6" fmla="*/ 128 w 165"/>
                <a:gd name="T7" fmla="*/ 24 h 57"/>
                <a:gd name="T8" fmla="*/ 165 w 165"/>
                <a:gd name="T9" fmla="*/ 0 h 57"/>
                <a:gd name="T10" fmla="*/ 125 w 165"/>
                <a:gd name="T11" fmla="*/ 19 h 57"/>
                <a:gd name="T12" fmla="*/ 85 w 165"/>
                <a:gd name="T13" fmla="*/ 35 h 57"/>
                <a:gd name="T14" fmla="*/ 43 w 165"/>
                <a:gd name="T15" fmla="*/ 48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30" y="56"/>
                    <a:pt x="44" y="53"/>
                  </a:cubicBezTo>
                  <a:cubicBezTo>
                    <a:pt x="59" y="50"/>
                    <a:pt x="73" y="46"/>
                    <a:pt x="87" y="42"/>
                  </a:cubicBezTo>
                  <a:cubicBezTo>
                    <a:pt x="101" y="37"/>
                    <a:pt x="115" y="31"/>
                    <a:pt x="128" y="24"/>
                  </a:cubicBezTo>
                  <a:cubicBezTo>
                    <a:pt x="141" y="17"/>
                    <a:pt x="153" y="9"/>
                    <a:pt x="165" y="0"/>
                  </a:cubicBezTo>
                  <a:cubicBezTo>
                    <a:pt x="152" y="7"/>
                    <a:pt x="139" y="13"/>
                    <a:pt x="125" y="19"/>
                  </a:cubicBezTo>
                  <a:cubicBezTo>
                    <a:pt x="112" y="25"/>
                    <a:pt x="99" y="30"/>
                    <a:pt x="85" y="35"/>
                  </a:cubicBezTo>
                  <a:cubicBezTo>
                    <a:pt x="71" y="40"/>
                    <a:pt x="57" y="44"/>
                    <a:pt x="43" y="48"/>
                  </a:cubicBezTo>
                  <a:cubicBezTo>
                    <a:pt x="29" y="51"/>
                    <a:pt x="15"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20F3E50C-07B8-460A-B026-F7502EB663C7}"/>
                </a:ext>
              </a:extLst>
            </p:cNvPr>
            <p:cNvSpPr>
              <a:spLocks/>
            </p:cNvSpPr>
            <p:nvPr/>
          </p:nvSpPr>
          <p:spPr bwMode="auto">
            <a:xfrm>
              <a:off x="3218601" y="7764534"/>
              <a:ext cx="106735" cy="677209"/>
            </a:xfrm>
            <a:custGeom>
              <a:avLst/>
              <a:gdLst>
                <a:gd name="T0" fmla="*/ 31 w 31"/>
                <a:gd name="T1" fmla="*/ 194 h 194"/>
                <a:gd name="T2" fmla="*/ 19 w 31"/>
                <a:gd name="T3" fmla="*/ 146 h 194"/>
                <a:gd name="T4" fmla="*/ 11 w 31"/>
                <a:gd name="T5" fmla="*/ 98 h 194"/>
                <a:gd name="T6" fmla="*/ 6 w 31"/>
                <a:gd name="T7" fmla="*/ 49 h 194"/>
                <a:gd name="T8" fmla="*/ 3 w 31"/>
                <a:gd name="T9" fmla="*/ 0 h 194"/>
                <a:gd name="T10" fmla="*/ 0 w 31"/>
                <a:gd name="T11" fmla="*/ 49 h 194"/>
                <a:gd name="T12" fmla="*/ 4 w 31"/>
                <a:gd name="T13" fmla="*/ 99 h 194"/>
                <a:gd name="T14" fmla="*/ 14 w 31"/>
                <a:gd name="T15" fmla="*/ 148 h 194"/>
                <a:gd name="T16" fmla="*/ 31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31" y="194"/>
                  </a:moveTo>
                  <a:cubicBezTo>
                    <a:pt x="27" y="178"/>
                    <a:pt x="22" y="162"/>
                    <a:pt x="19" y="146"/>
                  </a:cubicBezTo>
                  <a:cubicBezTo>
                    <a:pt x="16" y="130"/>
                    <a:pt x="13" y="114"/>
                    <a:pt x="11" y="98"/>
                  </a:cubicBezTo>
                  <a:cubicBezTo>
                    <a:pt x="9" y="82"/>
                    <a:pt x="7" y="65"/>
                    <a:pt x="6" y="49"/>
                  </a:cubicBezTo>
                  <a:cubicBezTo>
                    <a:pt x="5" y="32"/>
                    <a:pt x="4" y="16"/>
                    <a:pt x="3" y="0"/>
                  </a:cubicBezTo>
                  <a:cubicBezTo>
                    <a:pt x="1" y="16"/>
                    <a:pt x="0" y="33"/>
                    <a:pt x="0" y="49"/>
                  </a:cubicBezTo>
                  <a:cubicBezTo>
                    <a:pt x="0" y="66"/>
                    <a:pt x="2" y="82"/>
                    <a:pt x="4" y="99"/>
                  </a:cubicBezTo>
                  <a:cubicBezTo>
                    <a:pt x="6" y="115"/>
                    <a:pt x="9" y="132"/>
                    <a:pt x="14" y="148"/>
                  </a:cubicBezTo>
                  <a:cubicBezTo>
                    <a:pt x="18" y="164"/>
                    <a:pt x="24" y="179"/>
                    <a:pt x="31"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442DB156-92C3-496E-8563-86C3E5EA1238}"/>
                </a:ext>
              </a:extLst>
            </p:cNvPr>
            <p:cNvSpPr>
              <a:spLocks/>
            </p:cNvSpPr>
            <p:nvPr/>
          </p:nvSpPr>
          <p:spPr bwMode="auto">
            <a:xfrm>
              <a:off x="3211240" y="8544796"/>
              <a:ext cx="493184" cy="158262"/>
            </a:xfrm>
            <a:custGeom>
              <a:avLst/>
              <a:gdLst>
                <a:gd name="T0" fmla="*/ 0 w 142"/>
                <a:gd name="T1" fmla="*/ 43 h 45"/>
                <a:gd name="T2" fmla="*/ 38 w 142"/>
                <a:gd name="T3" fmla="*/ 44 h 45"/>
                <a:gd name="T4" fmla="*/ 75 w 142"/>
                <a:gd name="T5" fmla="*/ 35 h 45"/>
                <a:gd name="T6" fmla="*/ 110 w 142"/>
                <a:gd name="T7" fmla="*/ 20 h 45"/>
                <a:gd name="T8" fmla="*/ 142 w 142"/>
                <a:gd name="T9" fmla="*/ 0 h 45"/>
                <a:gd name="T10" fmla="*/ 107 w 142"/>
                <a:gd name="T11" fmla="*/ 15 h 45"/>
                <a:gd name="T12" fmla="*/ 73 w 142"/>
                <a:gd name="T13" fmla="*/ 28 h 45"/>
                <a:gd name="T14" fmla="*/ 37 w 142"/>
                <a:gd name="T15" fmla="*/ 38 h 45"/>
                <a:gd name="T16" fmla="*/ 0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0" y="43"/>
                  </a:moveTo>
                  <a:cubicBezTo>
                    <a:pt x="13" y="45"/>
                    <a:pt x="26" y="45"/>
                    <a:pt x="38" y="44"/>
                  </a:cubicBezTo>
                  <a:cubicBezTo>
                    <a:pt x="51" y="42"/>
                    <a:pt x="63" y="39"/>
                    <a:pt x="75" y="35"/>
                  </a:cubicBezTo>
                  <a:cubicBezTo>
                    <a:pt x="87" y="31"/>
                    <a:pt x="99" y="26"/>
                    <a:pt x="110" y="20"/>
                  </a:cubicBezTo>
                  <a:cubicBezTo>
                    <a:pt x="121" y="14"/>
                    <a:pt x="132" y="7"/>
                    <a:pt x="142" y="0"/>
                  </a:cubicBezTo>
                  <a:cubicBezTo>
                    <a:pt x="107" y="15"/>
                    <a:pt x="107" y="15"/>
                    <a:pt x="107" y="15"/>
                  </a:cubicBezTo>
                  <a:cubicBezTo>
                    <a:pt x="96" y="20"/>
                    <a:pt x="84" y="24"/>
                    <a:pt x="73" y="28"/>
                  </a:cubicBezTo>
                  <a:cubicBezTo>
                    <a:pt x="61" y="32"/>
                    <a:pt x="49" y="36"/>
                    <a:pt x="37" y="38"/>
                  </a:cubicBezTo>
                  <a:cubicBezTo>
                    <a:pt x="25" y="41"/>
                    <a:pt x="13" y="43"/>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001CB5CD-A49E-4E62-A3B1-37D9717298AE}"/>
                </a:ext>
              </a:extLst>
            </p:cNvPr>
            <p:cNvSpPr>
              <a:spLocks/>
            </p:cNvSpPr>
            <p:nvPr/>
          </p:nvSpPr>
          <p:spPr bwMode="auto">
            <a:xfrm>
              <a:off x="2276398" y="9420751"/>
              <a:ext cx="1821839" cy="1026855"/>
            </a:xfrm>
            <a:custGeom>
              <a:avLst/>
              <a:gdLst>
                <a:gd name="T0" fmla="*/ 0 w 495"/>
                <a:gd name="T1" fmla="*/ 0 h 279"/>
                <a:gd name="T2" fmla="*/ 57 w 495"/>
                <a:gd name="T3" fmla="*/ 279 h 279"/>
                <a:gd name="T4" fmla="*/ 418 w 495"/>
                <a:gd name="T5" fmla="*/ 234 h 279"/>
                <a:gd name="T6" fmla="*/ 495 w 495"/>
                <a:gd name="T7" fmla="*/ 0 h 279"/>
                <a:gd name="T8" fmla="*/ 0 w 495"/>
                <a:gd name="T9" fmla="*/ 0 h 279"/>
              </a:gdLst>
              <a:ahLst/>
              <a:cxnLst>
                <a:cxn ang="0">
                  <a:pos x="T0" y="T1"/>
                </a:cxn>
                <a:cxn ang="0">
                  <a:pos x="T2" y="T3"/>
                </a:cxn>
                <a:cxn ang="0">
                  <a:pos x="T4" y="T5"/>
                </a:cxn>
                <a:cxn ang="0">
                  <a:pos x="T6" y="T7"/>
                </a:cxn>
                <a:cxn ang="0">
                  <a:pos x="T8" y="T9"/>
                </a:cxn>
              </a:cxnLst>
              <a:rect l="0" t="0" r="r" b="b"/>
              <a:pathLst>
                <a:path w="495" h="279">
                  <a:moveTo>
                    <a:pt x="0" y="0"/>
                  </a:moveTo>
                  <a:lnTo>
                    <a:pt x="57" y="279"/>
                  </a:lnTo>
                  <a:lnTo>
                    <a:pt x="418" y="234"/>
                  </a:lnTo>
                  <a:lnTo>
                    <a:pt x="495"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3">
              <a:extLst>
                <a:ext uri="{FF2B5EF4-FFF2-40B4-BE49-F238E27FC236}">
                  <a16:creationId xmlns:a16="http://schemas.microsoft.com/office/drawing/2014/main" id="{DED07F0C-41EA-4E6B-8A7C-D0814241872F}"/>
                </a:ext>
              </a:extLst>
            </p:cNvPr>
            <p:cNvSpPr>
              <a:spLocks/>
            </p:cNvSpPr>
            <p:nvPr/>
          </p:nvSpPr>
          <p:spPr bwMode="auto">
            <a:xfrm>
              <a:off x="2276398" y="9420751"/>
              <a:ext cx="312842" cy="1026855"/>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5" name="Freeform 34">
            <a:extLst>
              <a:ext uri="{FF2B5EF4-FFF2-40B4-BE49-F238E27FC236}">
                <a16:creationId xmlns:a16="http://schemas.microsoft.com/office/drawing/2014/main" id="{25BCADAA-7206-4065-86E3-B9D515D4A9F3}"/>
              </a:ext>
            </a:extLst>
          </p:cNvPr>
          <p:cNvSpPr>
            <a:spLocks noEditPoints="1"/>
          </p:cNvSpPr>
          <p:nvPr/>
        </p:nvSpPr>
        <p:spPr bwMode="auto">
          <a:xfrm>
            <a:off x="3579288" y="4584598"/>
            <a:ext cx="5384545" cy="582620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8" name="Group 97">
            <a:extLst>
              <a:ext uri="{FF2B5EF4-FFF2-40B4-BE49-F238E27FC236}">
                <a16:creationId xmlns:a16="http://schemas.microsoft.com/office/drawing/2014/main" id="{9D61E5F7-8132-4900-B303-40A433CCFACB}"/>
              </a:ext>
            </a:extLst>
          </p:cNvPr>
          <p:cNvGrpSpPr/>
          <p:nvPr/>
        </p:nvGrpSpPr>
        <p:grpSpPr>
          <a:xfrm>
            <a:off x="7138312" y="8051612"/>
            <a:ext cx="3503818" cy="2546893"/>
            <a:chOff x="7138312" y="8051612"/>
            <a:chExt cx="3503818" cy="2546893"/>
          </a:xfrm>
        </p:grpSpPr>
        <p:sp>
          <p:nvSpPr>
            <p:cNvPr id="36" name="Freeform 35">
              <a:extLst>
                <a:ext uri="{FF2B5EF4-FFF2-40B4-BE49-F238E27FC236}">
                  <a16:creationId xmlns:a16="http://schemas.microsoft.com/office/drawing/2014/main" id="{2790AF4C-BBD7-4C89-BCE8-4ACB730D7DB5}"/>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6">
              <a:extLst>
                <a:ext uri="{FF2B5EF4-FFF2-40B4-BE49-F238E27FC236}">
                  <a16:creationId xmlns:a16="http://schemas.microsoft.com/office/drawing/2014/main" id="{C2B1B0C4-33D5-46F3-8840-9262E0726752}"/>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809E4D3E-A3C3-4475-BA08-6F60AD0B70B4}"/>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67EC08D5-D45D-47A7-92EC-CE18D816DD30}"/>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9" name="Group 98">
            <a:extLst>
              <a:ext uri="{FF2B5EF4-FFF2-40B4-BE49-F238E27FC236}">
                <a16:creationId xmlns:a16="http://schemas.microsoft.com/office/drawing/2014/main" id="{F30DC036-277D-4EF6-B0BA-2329DB5141FF}"/>
              </a:ext>
            </a:extLst>
          </p:cNvPr>
          <p:cNvGrpSpPr/>
          <p:nvPr/>
        </p:nvGrpSpPr>
        <p:grpSpPr>
          <a:xfrm>
            <a:off x="4385312" y="4934245"/>
            <a:ext cx="3562708" cy="5712107"/>
            <a:chOff x="4385312" y="4934245"/>
            <a:chExt cx="3562708" cy="5712107"/>
          </a:xfrm>
        </p:grpSpPr>
        <p:sp>
          <p:nvSpPr>
            <p:cNvPr id="40" name="Freeform 39">
              <a:extLst>
                <a:ext uri="{FF2B5EF4-FFF2-40B4-BE49-F238E27FC236}">
                  <a16:creationId xmlns:a16="http://schemas.microsoft.com/office/drawing/2014/main" id="{76677F04-F643-43FE-971C-DC324655914B}"/>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C9681756-D583-4FE5-825A-6E33E4267A02}"/>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40CBFD9C-DEB3-470D-BC6B-EA90088655B0}"/>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F66903B8-9A5F-4200-9A14-77CFD58EBAE4}"/>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9AB0E25F-437C-442B-9FD2-F58C0FFBE274}"/>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AB0535D5-5D08-4F61-9E34-1874B8B240AB}"/>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5157B7BA-9C0F-4A97-981A-A9B222991CB2}"/>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7C3E35C5-E271-493A-B31F-D0F3BE99C4C6}"/>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1E28C140-EC1B-4A94-9E33-8365026F24B6}"/>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020DA3-47D0-4DA2-8A65-C5821D9EDFDE}"/>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C8C64B31-835A-4D66-975B-75098AE76B2C}"/>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83F1EB55-DFA1-4E83-9D8D-977726AB083B}"/>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51DCD85B-6553-4170-8A99-3A3A0D22261D}"/>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F5C792A-1CA2-4D2D-8662-34898FA9ABC0}"/>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834B649E-9045-401C-BBB8-299769B0ED00}"/>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7E3F510-7D41-4874-BF0C-33477875540E}"/>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C269AA4E-0899-4F7E-B67E-F9E9F3B9BC1B}"/>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1E95393E-AEA0-4EB5-861E-394F740591F1}"/>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405A4250-591E-4951-87AD-8C8832394F92}"/>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48464BA5-35DA-401C-83CB-B3991FC3ECB6}"/>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3F4E27DA-AECB-40A6-B716-907E23165AA4}"/>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99F844A0-95AB-4187-9C10-BD62B41E134A}"/>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7BB54863-D507-46BE-BD2F-7F0F4818B7B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172AC2F2-E86A-4D77-9145-5A7757BD4FEB}"/>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4FE64FBF-A774-4770-AB4C-B5DC1C25108C}"/>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7001F2C0-1F7C-4A97-842A-3F78F17027B4}"/>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59D49E5C-D51D-40F2-92A2-85CB237494E5}"/>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933E1A31-0037-4C4C-BD04-82A48DDB73CF}"/>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321AA68E-3107-473D-BEC0-FCF2052736EC}"/>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E7C60434-3E57-4F19-B8C9-4E8EC017BF77}"/>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5537CCCE-C52F-4C96-8091-582D115782AB}"/>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7F35D261-7826-417A-B259-33F4EE8CA995}"/>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B660AF4-BEFE-4578-B53F-F72D0687E385}"/>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52E280B-5C3B-406A-A681-619BE3753203}"/>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8313B0EE-341B-4497-8DBD-E458D888F4CD}"/>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97D77F5D-F717-4831-94A5-2526D48FB24C}"/>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A445D20-34A5-4C3C-B15A-7709EA6E9EAA}"/>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49F096B5-FDF6-43E7-97D5-11EFE517B911}"/>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6585719F-4D21-46AE-B705-A623C1034318}"/>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8">
              <a:extLst>
                <a:ext uri="{FF2B5EF4-FFF2-40B4-BE49-F238E27FC236}">
                  <a16:creationId xmlns:a16="http://schemas.microsoft.com/office/drawing/2014/main" id="{93BE3E1C-0E65-4053-B9B6-80DDCC25CE9F}"/>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CF346CEE-B099-4950-8215-2167EC36DCFC}"/>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0AD2140-001D-4059-8C93-9417F2A46607}"/>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2C6291B4-6508-4A9C-84E0-3DAC31A63023}"/>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D9832C18-4C12-4DD9-9644-63D1CB45E5C5}"/>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E889506D-002E-45B9-A833-11D241AA2DB1}"/>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91392D14-0A60-4BBE-853F-244355F6FE79}"/>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C0FFFB33-0883-4C47-8EEC-0F8A4D308F2C}"/>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7033BB9D-8E0F-4A6A-A4D6-11DE5413863A}"/>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B718CA4F-73CD-4B8D-84C4-1752F44F4469}"/>
              </a:ext>
            </a:extLst>
          </p:cNvPr>
          <p:cNvSpPr>
            <a:spLocks/>
          </p:cNvSpPr>
          <p:nvPr/>
        </p:nvSpPr>
        <p:spPr bwMode="auto">
          <a:xfrm>
            <a:off x="10432344" y="7197740"/>
            <a:ext cx="515267" cy="515267"/>
          </a:xfrm>
          <a:custGeom>
            <a:avLst/>
            <a:gdLst>
              <a:gd name="T0" fmla="*/ 142 w 148"/>
              <a:gd name="T1" fmla="*/ 55 h 148"/>
              <a:gd name="T2" fmla="*/ 99 w 148"/>
              <a:gd name="T3" fmla="*/ 55 h 148"/>
              <a:gd name="T4" fmla="*/ 93 w 148"/>
              <a:gd name="T5" fmla="*/ 49 h 148"/>
              <a:gd name="T6" fmla="*/ 93 w 148"/>
              <a:gd name="T7" fmla="*/ 6 h 148"/>
              <a:gd name="T8" fmla="*/ 86 w 148"/>
              <a:gd name="T9" fmla="*/ 0 h 148"/>
              <a:gd name="T10" fmla="*/ 62 w 148"/>
              <a:gd name="T11" fmla="*/ 0 h 148"/>
              <a:gd name="T12" fmla="*/ 55 w 148"/>
              <a:gd name="T13" fmla="*/ 6 h 148"/>
              <a:gd name="T14" fmla="*/ 55 w 148"/>
              <a:gd name="T15" fmla="*/ 49 h 148"/>
              <a:gd name="T16" fmla="*/ 49 w 148"/>
              <a:gd name="T17" fmla="*/ 55 h 148"/>
              <a:gd name="T18" fmla="*/ 6 w 148"/>
              <a:gd name="T19" fmla="*/ 55 h 148"/>
              <a:gd name="T20" fmla="*/ 0 w 148"/>
              <a:gd name="T21" fmla="*/ 62 h 148"/>
              <a:gd name="T22" fmla="*/ 0 w 148"/>
              <a:gd name="T23" fmla="*/ 86 h 148"/>
              <a:gd name="T24" fmla="*/ 6 w 148"/>
              <a:gd name="T25" fmla="*/ 93 h 148"/>
              <a:gd name="T26" fmla="*/ 49 w 148"/>
              <a:gd name="T27" fmla="*/ 93 h 148"/>
              <a:gd name="T28" fmla="*/ 55 w 148"/>
              <a:gd name="T29" fmla="*/ 99 h 148"/>
              <a:gd name="T30" fmla="*/ 55 w 148"/>
              <a:gd name="T31" fmla="*/ 142 h 148"/>
              <a:gd name="T32" fmla="*/ 62 w 148"/>
              <a:gd name="T33" fmla="*/ 148 h 148"/>
              <a:gd name="T34" fmla="*/ 86 w 148"/>
              <a:gd name="T35" fmla="*/ 148 h 148"/>
              <a:gd name="T36" fmla="*/ 93 w 148"/>
              <a:gd name="T37" fmla="*/ 142 h 148"/>
              <a:gd name="T38" fmla="*/ 93 w 148"/>
              <a:gd name="T39" fmla="*/ 99 h 148"/>
              <a:gd name="T40" fmla="*/ 99 w 148"/>
              <a:gd name="T41" fmla="*/ 93 h 148"/>
              <a:gd name="T42" fmla="*/ 142 w 148"/>
              <a:gd name="T43" fmla="*/ 93 h 148"/>
              <a:gd name="T44" fmla="*/ 148 w 148"/>
              <a:gd name="T45" fmla="*/ 86 h 148"/>
              <a:gd name="T46" fmla="*/ 148 w 148"/>
              <a:gd name="T47" fmla="*/ 62 h 148"/>
              <a:gd name="T48" fmla="*/ 142 w 148"/>
              <a:gd name="T49" fmla="*/ 5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142" y="55"/>
                </a:moveTo>
                <a:cubicBezTo>
                  <a:pt x="99" y="55"/>
                  <a:pt x="99" y="55"/>
                  <a:pt x="99" y="55"/>
                </a:cubicBezTo>
                <a:cubicBezTo>
                  <a:pt x="96" y="55"/>
                  <a:pt x="93" y="52"/>
                  <a:pt x="93" y="49"/>
                </a:cubicBezTo>
                <a:cubicBezTo>
                  <a:pt x="93" y="6"/>
                  <a:pt x="93" y="6"/>
                  <a:pt x="93" y="6"/>
                </a:cubicBezTo>
                <a:cubicBezTo>
                  <a:pt x="93" y="3"/>
                  <a:pt x="90" y="0"/>
                  <a:pt x="86" y="0"/>
                </a:cubicBezTo>
                <a:cubicBezTo>
                  <a:pt x="62" y="0"/>
                  <a:pt x="62" y="0"/>
                  <a:pt x="62" y="0"/>
                </a:cubicBezTo>
                <a:cubicBezTo>
                  <a:pt x="58" y="0"/>
                  <a:pt x="55" y="3"/>
                  <a:pt x="55" y="6"/>
                </a:cubicBezTo>
                <a:cubicBezTo>
                  <a:pt x="55" y="49"/>
                  <a:pt x="55" y="49"/>
                  <a:pt x="55" y="49"/>
                </a:cubicBezTo>
                <a:cubicBezTo>
                  <a:pt x="55" y="52"/>
                  <a:pt x="52" y="55"/>
                  <a:pt x="49" y="55"/>
                </a:cubicBezTo>
                <a:cubicBezTo>
                  <a:pt x="6" y="55"/>
                  <a:pt x="6" y="55"/>
                  <a:pt x="6" y="55"/>
                </a:cubicBezTo>
                <a:cubicBezTo>
                  <a:pt x="3" y="55"/>
                  <a:pt x="0" y="58"/>
                  <a:pt x="0" y="62"/>
                </a:cubicBezTo>
                <a:cubicBezTo>
                  <a:pt x="0" y="86"/>
                  <a:pt x="0" y="86"/>
                  <a:pt x="0" y="86"/>
                </a:cubicBezTo>
                <a:cubicBezTo>
                  <a:pt x="0" y="90"/>
                  <a:pt x="3" y="93"/>
                  <a:pt x="6" y="93"/>
                </a:cubicBezTo>
                <a:cubicBezTo>
                  <a:pt x="49" y="93"/>
                  <a:pt x="49" y="93"/>
                  <a:pt x="49" y="93"/>
                </a:cubicBezTo>
                <a:cubicBezTo>
                  <a:pt x="52" y="93"/>
                  <a:pt x="55" y="96"/>
                  <a:pt x="55" y="99"/>
                </a:cubicBezTo>
                <a:cubicBezTo>
                  <a:pt x="55" y="142"/>
                  <a:pt x="55" y="142"/>
                  <a:pt x="55" y="142"/>
                </a:cubicBezTo>
                <a:cubicBezTo>
                  <a:pt x="55" y="145"/>
                  <a:pt x="58" y="148"/>
                  <a:pt x="62" y="148"/>
                </a:cubicBezTo>
                <a:cubicBezTo>
                  <a:pt x="86" y="148"/>
                  <a:pt x="86" y="148"/>
                  <a:pt x="86" y="148"/>
                </a:cubicBezTo>
                <a:cubicBezTo>
                  <a:pt x="90" y="148"/>
                  <a:pt x="93" y="145"/>
                  <a:pt x="93" y="142"/>
                </a:cubicBezTo>
                <a:cubicBezTo>
                  <a:pt x="93" y="99"/>
                  <a:pt x="93" y="99"/>
                  <a:pt x="93" y="99"/>
                </a:cubicBezTo>
                <a:cubicBezTo>
                  <a:pt x="93" y="96"/>
                  <a:pt x="96" y="93"/>
                  <a:pt x="99" y="93"/>
                </a:cubicBezTo>
                <a:cubicBezTo>
                  <a:pt x="142" y="93"/>
                  <a:pt x="142" y="93"/>
                  <a:pt x="142" y="93"/>
                </a:cubicBezTo>
                <a:cubicBezTo>
                  <a:pt x="145" y="93"/>
                  <a:pt x="148" y="90"/>
                  <a:pt x="148" y="86"/>
                </a:cubicBezTo>
                <a:cubicBezTo>
                  <a:pt x="148" y="62"/>
                  <a:pt x="148" y="62"/>
                  <a:pt x="148" y="62"/>
                </a:cubicBezTo>
                <a:cubicBezTo>
                  <a:pt x="148" y="58"/>
                  <a:pt x="145" y="55"/>
                  <a:pt x="142" y="5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62B3618B-3241-4C8C-AD4A-5E32F2E5D906}"/>
              </a:ext>
            </a:extLst>
          </p:cNvPr>
          <p:cNvSpPr>
            <a:spLocks/>
          </p:cNvSpPr>
          <p:nvPr/>
        </p:nvSpPr>
        <p:spPr bwMode="auto">
          <a:xfrm>
            <a:off x="6015766" y="3322194"/>
            <a:ext cx="739778" cy="736096"/>
          </a:xfrm>
          <a:custGeom>
            <a:avLst/>
            <a:gdLst>
              <a:gd name="T0" fmla="*/ 202 w 212"/>
              <a:gd name="T1" fmla="*/ 79 h 211"/>
              <a:gd name="T2" fmla="*/ 142 w 212"/>
              <a:gd name="T3" fmla="*/ 79 h 211"/>
              <a:gd name="T4" fmla="*/ 133 w 212"/>
              <a:gd name="T5" fmla="*/ 69 h 211"/>
              <a:gd name="T6" fmla="*/ 133 w 212"/>
              <a:gd name="T7" fmla="*/ 9 h 211"/>
              <a:gd name="T8" fmla="*/ 123 w 212"/>
              <a:gd name="T9" fmla="*/ 0 h 211"/>
              <a:gd name="T10" fmla="*/ 88 w 212"/>
              <a:gd name="T11" fmla="*/ 0 h 211"/>
              <a:gd name="T12" fmla="*/ 79 w 212"/>
              <a:gd name="T13" fmla="*/ 9 h 211"/>
              <a:gd name="T14" fmla="*/ 79 w 212"/>
              <a:gd name="T15" fmla="*/ 69 h 211"/>
              <a:gd name="T16" fmla="*/ 70 w 212"/>
              <a:gd name="T17" fmla="*/ 79 h 211"/>
              <a:gd name="T18" fmla="*/ 10 w 212"/>
              <a:gd name="T19" fmla="*/ 79 h 211"/>
              <a:gd name="T20" fmla="*/ 0 w 212"/>
              <a:gd name="T21" fmla="*/ 88 h 211"/>
              <a:gd name="T22" fmla="*/ 0 w 212"/>
              <a:gd name="T23" fmla="*/ 123 h 211"/>
              <a:gd name="T24" fmla="*/ 10 w 212"/>
              <a:gd name="T25" fmla="*/ 132 h 211"/>
              <a:gd name="T26" fmla="*/ 70 w 212"/>
              <a:gd name="T27" fmla="*/ 132 h 211"/>
              <a:gd name="T28" fmla="*/ 79 w 212"/>
              <a:gd name="T29" fmla="*/ 142 h 211"/>
              <a:gd name="T30" fmla="*/ 79 w 212"/>
              <a:gd name="T31" fmla="*/ 202 h 211"/>
              <a:gd name="T32" fmla="*/ 88 w 212"/>
              <a:gd name="T33" fmla="*/ 211 h 211"/>
              <a:gd name="T34" fmla="*/ 123 w 212"/>
              <a:gd name="T35" fmla="*/ 211 h 211"/>
              <a:gd name="T36" fmla="*/ 133 w 212"/>
              <a:gd name="T37" fmla="*/ 202 h 211"/>
              <a:gd name="T38" fmla="*/ 133 w 212"/>
              <a:gd name="T39" fmla="*/ 142 h 211"/>
              <a:gd name="T40" fmla="*/ 142 w 212"/>
              <a:gd name="T41" fmla="*/ 132 h 211"/>
              <a:gd name="T42" fmla="*/ 202 w 212"/>
              <a:gd name="T43" fmla="*/ 132 h 211"/>
              <a:gd name="T44" fmla="*/ 212 w 212"/>
              <a:gd name="T45" fmla="*/ 123 h 211"/>
              <a:gd name="T46" fmla="*/ 212 w 212"/>
              <a:gd name="T47" fmla="*/ 88 h 211"/>
              <a:gd name="T48" fmla="*/ 202 w 212"/>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211">
                <a:moveTo>
                  <a:pt x="202" y="79"/>
                </a:moveTo>
                <a:cubicBezTo>
                  <a:pt x="142" y="79"/>
                  <a:pt x="142" y="79"/>
                  <a:pt x="142" y="79"/>
                </a:cubicBezTo>
                <a:cubicBezTo>
                  <a:pt x="137" y="79"/>
                  <a:pt x="133" y="75"/>
                  <a:pt x="133" y="69"/>
                </a:cubicBezTo>
                <a:cubicBezTo>
                  <a:pt x="133" y="9"/>
                  <a:pt x="133" y="9"/>
                  <a:pt x="133" y="9"/>
                </a:cubicBezTo>
                <a:cubicBezTo>
                  <a:pt x="133" y="4"/>
                  <a:pt x="129" y="0"/>
                  <a:pt x="123" y="0"/>
                </a:cubicBezTo>
                <a:cubicBezTo>
                  <a:pt x="88" y="0"/>
                  <a:pt x="88" y="0"/>
                  <a:pt x="88" y="0"/>
                </a:cubicBezTo>
                <a:cubicBezTo>
                  <a:pt x="83" y="0"/>
                  <a:pt x="79" y="4"/>
                  <a:pt x="79" y="9"/>
                </a:cubicBezTo>
                <a:cubicBezTo>
                  <a:pt x="79" y="69"/>
                  <a:pt x="79" y="69"/>
                  <a:pt x="79" y="69"/>
                </a:cubicBezTo>
                <a:cubicBezTo>
                  <a:pt x="79" y="75"/>
                  <a:pt x="75" y="79"/>
                  <a:pt x="70" y="79"/>
                </a:cubicBezTo>
                <a:cubicBezTo>
                  <a:pt x="10" y="79"/>
                  <a:pt x="10" y="79"/>
                  <a:pt x="10" y="79"/>
                </a:cubicBezTo>
                <a:cubicBezTo>
                  <a:pt x="5" y="79"/>
                  <a:pt x="0" y="83"/>
                  <a:pt x="0" y="88"/>
                </a:cubicBezTo>
                <a:cubicBezTo>
                  <a:pt x="0" y="123"/>
                  <a:pt x="0" y="123"/>
                  <a:pt x="0" y="123"/>
                </a:cubicBezTo>
                <a:cubicBezTo>
                  <a:pt x="0" y="128"/>
                  <a:pt x="5" y="132"/>
                  <a:pt x="10" y="132"/>
                </a:cubicBezTo>
                <a:cubicBezTo>
                  <a:pt x="70" y="132"/>
                  <a:pt x="70" y="132"/>
                  <a:pt x="70" y="132"/>
                </a:cubicBezTo>
                <a:cubicBezTo>
                  <a:pt x="75" y="132"/>
                  <a:pt x="79" y="137"/>
                  <a:pt x="79" y="142"/>
                </a:cubicBezTo>
                <a:cubicBezTo>
                  <a:pt x="79" y="202"/>
                  <a:pt x="79" y="202"/>
                  <a:pt x="79" y="202"/>
                </a:cubicBezTo>
                <a:cubicBezTo>
                  <a:pt x="79" y="207"/>
                  <a:pt x="83" y="211"/>
                  <a:pt x="88" y="211"/>
                </a:cubicBezTo>
                <a:cubicBezTo>
                  <a:pt x="123" y="211"/>
                  <a:pt x="123" y="211"/>
                  <a:pt x="123" y="211"/>
                </a:cubicBezTo>
                <a:cubicBezTo>
                  <a:pt x="129" y="211"/>
                  <a:pt x="133" y="207"/>
                  <a:pt x="133" y="202"/>
                </a:cubicBezTo>
                <a:cubicBezTo>
                  <a:pt x="133" y="142"/>
                  <a:pt x="133" y="142"/>
                  <a:pt x="133" y="142"/>
                </a:cubicBezTo>
                <a:cubicBezTo>
                  <a:pt x="133" y="137"/>
                  <a:pt x="137" y="132"/>
                  <a:pt x="142" y="132"/>
                </a:cubicBezTo>
                <a:cubicBezTo>
                  <a:pt x="202" y="132"/>
                  <a:pt x="202" y="132"/>
                  <a:pt x="202" y="132"/>
                </a:cubicBezTo>
                <a:cubicBezTo>
                  <a:pt x="207" y="132"/>
                  <a:pt x="212" y="128"/>
                  <a:pt x="212" y="123"/>
                </a:cubicBezTo>
                <a:cubicBezTo>
                  <a:pt x="212" y="88"/>
                  <a:pt x="212" y="88"/>
                  <a:pt x="212" y="88"/>
                </a:cubicBezTo>
                <a:cubicBezTo>
                  <a:pt x="212" y="83"/>
                  <a:pt x="207" y="79"/>
                  <a:pt x="202" y="79"/>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2104BA33-F646-4B84-814A-4D960B06096A}"/>
              </a:ext>
            </a:extLst>
          </p:cNvPr>
          <p:cNvSpPr>
            <a:spLocks/>
          </p:cNvSpPr>
          <p:nvPr/>
        </p:nvSpPr>
        <p:spPr bwMode="auto">
          <a:xfrm>
            <a:off x="8514812" y="4466823"/>
            <a:ext cx="732417" cy="732417"/>
          </a:xfrm>
          <a:custGeom>
            <a:avLst/>
            <a:gdLst>
              <a:gd name="T0" fmla="*/ 202 w 211"/>
              <a:gd name="T1" fmla="*/ 79 h 211"/>
              <a:gd name="T2" fmla="*/ 142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2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2" y="79"/>
                  <a:pt x="142" y="79"/>
                  <a:pt x="142" y="79"/>
                </a:cubicBezTo>
                <a:cubicBezTo>
                  <a:pt x="137"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5"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5"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7" y="133"/>
                  <a:pt x="142"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53DACCC1-73B6-46C1-9A0C-684BF64408D6}"/>
              </a:ext>
            </a:extLst>
          </p:cNvPr>
          <p:cNvSpPr>
            <a:spLocks/>
          </p:cNvSpPr>
          <p:nvPr/>
        </p:nvSpPr>
        <p:spPr bwMode="auto">
          <a:xfrm>
            <a:off x="9313477" y="7436972"/>
            <a:ext cx="736096" cy="736096"/>
          </a:xfrm>
          <a:custGeom>
            <a:avLst/>
            <a:gdLst>
              <a:gd name="T0" fmla="*/ 202 w 211"/>
              <a:gd name="T1" fmla="*/ 78 h 211"/>
              <a:gd name="T2" fmla="*/ 141 w 211"/>
              <a:gd name="T3" fmla="*/ 78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8 h 211"/>
              <a:gd name="T18" fmla="*/ 9 w 211"/>
              <a:gd name="T19" fmla="*/ 78 h 211"/>
              <a:gd name="T20" fmla="*/ 0 w 211"/>
              <a:gd name="T21" fmla="*/ 88 h 211"/>
              <a:gd name="T22" fmla="*/ 0 w 211"/>
              <a:gd name="T23" fmla="*/ 123 h 211"/>
              <a:gd name="T24" fmla="*/ 9 w 211"/>
              <a:gd name="T25" fmla="*/ 132 h 211"/>
              <a:gd name="T26" fmla="*/ 69 w 211"/>
              <a:gd name="T27" fmla="*/ 132 h 211"/>
              <a:gd name="T28" fmla="*/ 78 w 211"/>
              <a:gd name="T29" fmla="*/ 141 h 211"/>
              <a:gd name="T30" fmla="*/ 78 w 211"/>
              <a:gd name="T31" fmla="*/ 201 h 211"/>
              <a:gd name="T32" fmla="*/ 88 w 211"/>
              <a:gd name="T33" fmla="*/ 211 h 211"/>
              <a:gd name="T34" fmla="*/ 123 w 211"/>
              <a:gd name="T35" fmla="*/ 211 h 211"/>
              <a:gd name="T36" fmla="*/ 132 w 211"/>
              <a:gd name="T37" fmla="*/ 201 h 211"/>
              <a:gd name="T38" fmla="*/ 132 w 211"/>
              <a:gd name="T39" fmla="*/ 141 h 211"/>
              <a:gd name="T40" fmla="*/ 141 w 211"/>
              <a:gd name="T41" fmla="*/ 132 h 211"/>
              <a:gd name="T42" fmla="*/ 202 w 211"/>
              <a:gd name="T43" fmla="*/ 132 h 211"/>
              <a:gd name="T44" fmla="*/ 211 w 211"/>
              <a:gd name="T45" fmla="*/ 123 h 211"/>
              <a:gd name="T46" fmla="*/ 211 w 211"/>
              <a:gd name="T47" fmla="*/ 88 h 211"/>
              <a:gd name="T48" fmla="*/ 202 w 211"/>
              <a:gd name="T49" fmla="*/ 7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8"/>
                </a:moveTo>
                <a:cubicBezTo>
                  <a:pt x="141" y="78"/>
                  <a:pt x="141" y="78"/>
                  <a:pt x="141" y="78"/>
                </a:cubicBezTo>
                <a:cubicBezTo>
                  <a:pt x="136" y="78"/>
                  <a:pt x="132" y="74"/>
                  <a:pt x="132" y="69"/>
                </a:cubicBezTo>
                <a:cubicBezTo>
                  <a:pt x="132" y="9"/>
                  <a:pt x="132" y="9"/>
                  <a:pt x="132" y="9"/>
                </a:cubicBezTo>
                <a:cubicBezTo>
                  <a:pt x="132" y="4"/>
                  <a:pt x="128" y="0"/>
                  <a:pt x="123" y="0"/>
                </a:cubicBezTo>
                <a:cubicBezTo>
                  <a:pt x="88" y="0"/>
                  <a:pt x="88" y="0"/>
                  <a:pt x="88" y="0"/>
                </a:cubicBezTo>
                <a:cubicBezTo>
                  <a:pt x="83" y="0"/>
                  <a:pt x="78" y="4"/>
                  <a:pt x="78" y="9"/>
                </a:cubicBezTo>
                <a:cubicBezTo>
                  <a:pt x="78" y="69"/>
                  <a:pt x="78" y="69"/>
                  <a:pt x="78" y="69"/>
                </a:cubicBezTo>
                <a:cubicBezTo>
                  <a:pt x="78" y="74"/>
                  <a:pt x="74" y="78"/>
                  <a:pt x="69" y="78"/>
                </a:cubicBezTo>
                <a:cubicBezTo>
                  <a:pt x="9" y="78"/>
                  <a:pt x="9" y="78"/>
                  <a:pt x="9" y="78"/>
                </a:cubicBezTo>
                <a:cubicBezTo>
                  <a:pt x="4" y="78"/>
                  <a:pt x="0" y="83"/>
                  <a:pt x="0" y="88"/>
                </a:cubicBezTo>
                <a:cubicBezTo>
                  <a:pt x="0" y="123"/>
                  <a:pt x="0" y="123"/>
                  <a:pt x="0" y="123"/>
                </a:cubicBezTo>
                <a:cubicBezTo>
                  <a:pt x="0" y="128"/>
                  <a:pt x="4" y="132"/>
                  <a:pt x="9" y="132"/>
                </a:cubicBezTo>
                <a:cubicBezTo>
                  <a:pt x="69" y="132"/>
                  <a:pt x="69" y="132"/>
                  <a:pt x="69" y="132"/>
                </a:cubicBezTo>
                <a:cubicBezTo>
                  <a:pt x="74" y="132"/>
                  <a:pt x="78" y="136"/>
                  <a:pt x="78" y="141"/>
                </a:cubicBezTo>
                <a:cubicBezTo>
                  <a:pt x="78" y="201"/>
                  <a:pt x="78" y="201"/>
                  <a:pt x="78" y="201"/>
                </a:cubicBezTo>
                <a:cubicBezTo>
                  <a:pt x="78" y="207"/>
                  <a:pt x="83" y="211"/>
                  <a:pt x="88" y="211"/>
                </a:cubicBezTo>
                <a:cubicBezTo>
                  <a:pt x="123" y="211"/>
                  <a:pt x="123" y="211"/>
                  <a:pt x="123" y="211"/>
                </a:cubicBezTo>
                <a:cubicBezTo>
                  <a:pt x="128" y="211"/>
                  <a:pt x="132" y="207"/>
                  <a:pt x="132" y="201"/>
                </a:cubicBezTo>
                <a:cubicBezTo>
                  <a:pt x="132" y="141"/>
                  <a:pt x="132" y="141"/>
                  <a:pt x="132" y="141"/>
                </a:cubicBezTo>
                <a:cubicBezTo>
                  <a:pt x="132" y="136"/>
                  <a:pt x="136" y="132"/>
                  <a:pt x="141" y="132"/>
                </a:cubicBezTo>
                <a:cubicBezTo>
                  <a:pt x="202" y="132"/>
                  <a:pt x="202" y="132"/>
                  <a:pt x="202" y="132"/>
                </a:cubicBezTo>
                <a:cubicBezTo>
                  <a:pt x="207" y="132"/>
                  <a:pt x="211" y="128"/>
                  <a:pt x="211" y="123"/>
                </a:cubicBezTo>
                <a:cubicBezTo>
                  <a:pt x="211" y="88"/>
                  <a:pt x="211" y="88"/>
                  <a:pt x="211" y="88"/>
                </a:cubicBezTo>
                <a:cubicBezTo>
                  <a:pt x="211" y="83"/>
                  <a:pt x="207" y="78"/>
                  <a:pt x="202" y="78"/>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C43626FC-BE58-47E8-87AB-845B612D4634}"/>
              </a:ext>
            </a:extLst>
          </p:cNvPr>
          <p:cNvSpPr>
            <a:spLocks/>
          </p:cNvSpPr>
          <p:nvPr/>
        </p:nvSpPr>
        <p:spPr bwMode="auto">
          <a:xfrm>
            <a:off x="7027897" y="3263307"/>
            <a:ext cx="1398583" cy="1402264"/>
          </a:xfrm>
          <a:custGeom>
            <a:avLst/>
            <a:gdLst>
              <a:gd name="T0" fmla="*/ 385 w 402"/>
              <a:gd name="T1" fmla="*/ 150 h 403"/>
              <a:gd name="T2" fmla="*/ 270 w 402"/>
              <a:gd name="T3" fmla="*/ 150 h 403"/>
              <a:gd name="T4" fmla="*/ 252 w 402"/>
              <a:gd name="T5" fmla="*/ 132 h 403"/>
              <a:gd name="T6" fmla="*/ 252 w 402"/>
              <a:gd name="T7" fmla="*/ 18 h 403"/>
              <a:gd name="T8" fmla="*/ 234 w 402"/>
              <a:gd name="T9" fmla="*/ 0 h 403"/>
              <a:gd name="T10" fmla="*/ 168 w 402"/>
              <a:gd name="T11" fmla="*/ 0 h 403"/>
              <a:gd name="T12" fmla="*/ 150 w 402"/>
              <a:gd name="T13" fmla="*/ 18 h 403"/>
              <a:gd name="T14" fmla="*/ 150 w 402"/>
              <a:gd name="T15" fmla="*/ 132 h 403"/>
              <a:gd name="T16" fmla="*/ 132 w 402"/>
              <a:gd name="T17" fmla="*/ 150 h 403"/>
              <a:gd name="T18" fmla="*/ 18 w 402"/>
              <a:gd name="T19" fmla="*/ 150 h 403"/>
              <a:gd name="T20" fmla="*/ 0 w 402"/>
              <a:gd name="T21" fmla="*/ 168 h 403"/>
              <a:gd name="T22" fmla="*/ 0 w 402"/>
              <a:gd name="T23" fmla="*/ 235 h 403"/>
              <a:gd name="T24" fmla="*/ 18 w 402"/>
              <a:gd name="T25" fmla="*/ 252 h 403"/>
              <a:gd name="T26" fmla="*/ 132 w 402"/>
              <a:gd name="T27" fmla="*/ 252 h 403"/>
              <a:gd name="T28" fmla="*/ 150 w 402"/>
              <a:gd name="T29" fmla="*/ 270 h 403"/>
              <a:gd name="T30" fmla="*/ 150 w 402"/>
              <a:gd name="T31" fmla="*/ 385 h 403"/>
              <a:gd name="T32" fmla="*/ 168 w 402"/>
              <a:gd name="T33" fmla="*/ 403 h 403"/>
              <a:gd name="T34" fmla="*/ 234 w 402"/>
              <a:gd name="T35" fmla="*/ 403 h 403"/>
              <a:gd name="T36" fmla="*/ 252 w 402"/>
              <a:gd name="T37" fmla="*/ 385 h 403"/>
              <a:gd name="T38" fmla="*/ 252 w 402"/>
              <a:gd name="T39" fmla="*/ 270 h 403"/>
              <a:gd name="T40" fmla="*/ 270 w 402"/>
              <a:gd name="T41" fmla="*/ 252 h 403"/>
              <a:gd name="T42" fmla="*/ 385 w 402"/>
              <a:gd name="T43" fmla="*/ 252 h 403"/>
              <a:gd name="T44" fmla="*/ 402 w 402"/>
              <a:gd name="T45" fmla="*/ 235 h 403"/>
              <a:gd name="T46" fmla="*/ 402 w 402"/>
              <a:gd name="T47" fmla="*/ 168 h 403"/>
              <a:gd name="T48" fmla="*/ 385 w 402"/>
              <a:gd name="T49" fmla="*/ 15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403">
                <a:moveTo>
                  <a:pt x="385" y="150"/>
                </a:moveTo>
                <a:cubicBezTo>
                  <a:pt x="270" y="150"/>
                  <a:pt x="270" y="150"/>
                  <a:pt x="270" y="150"/>
                </a:cubicBezTo>
                <a:cubicBezTo>
                  <a:pt x="260" y="150"/>
                  <a:pt x="252" y="142"/>
                  <a:pt x="252" y="132"/>
                </a:cubicBezTo>
                <a:cubicBezTo>
                  <a:pt x="252" y="18"/>
                  <a:pt x="252" y="18"/>
                  <a:pt x="252" y="18"/>
                </a:cubicBezTo>
                <a:cubicBezTo>
                  <a:pt x="252" y="8"/>
                  <a:pt x="244" y="0"/>
                  <a:pt x="234"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5"/>
                  <a:pt x="0" y="235"/>
                  <a:pt x="0" y="235"/>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5"/>
                  <a:pt x="158" y="403"/>
                  <a:pt x="168" y="403"/>
                </a:cubicBezTo>
                <a:cubicBezTo>
                  <a:pt x="234" y="403"/>
                  <a:pt x="234" y="403"/>
                  <a:pt x="234" y="403"/>
                </a:cubicBezTo>
                <a:cubicBezTo>
                  <a:pt x="244" y="403"/>
                  <a:pt x="252" y="395"/>
                  <a:pt x="252" y="385"/>
                </a:cubicBezTo>
                <a:cubicBezTo>
                  <a:pt x="252" y="270"/>
                  <a:pt x="252" y="270"/>
                  <a:pt x="252" y="270"/>
                </a:cubicBezTo>
                <a:cubicBezTo>
                  <a:pt x="252" y="260"/>
                  <a:pt x="260" y="252"/>
                  <a:pt x="270" y="252"/>
                </a:cubicBezTo>
                <a:cubicBezTo>
                  <a:pt x="385" y="252"/>
                  <a:pt x="385" y="252"/>
                  <a:pt x="385" y="252"/>
                </a:cubicBezTo>
                <a:cubicBezTo>
                  <a:pt x="394" y="252"/>
                  <a:pt x="402" y="244"/>
                  <a:pt x="402" y="235"/>
                </a:cubicBezTo>
                <a:cubicBezTo>
                  <a:pt x="402" y="168"/>
                  <a:pt x="402" y="168"/>
                  <a:pt x="402" y="168"/>
                </a:cubicBezTo>
                <a:cubicBezTo>
                  <a:pt x="402" y="158"/>
                  <a:pt x="394" y="150"/>
                  <a:pt x="385" y="15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C63AAD6D-44CF-4E68-AC5C-B7A541432E5C}"/>
              </a:ext>
            </a:extLst>
          </p:cNvPr>
          <p:cNvSpPr>
            <a:spLocks/>
          </p:cNvSpPr>
          <p:nvPr/>
        </p:nvSpPr>
        <p:spPr bwMode="auto">
          <a:xfrm>
            <a:off x="9482780" y="5519441"/>
            <a:ext cx="1122548" cy="1126227"/>
          </a:xfrm>
          <a:custGeom>
            <a:avLst/>
            <a:gdLst>
              <a:gd name="T0" fmla="*/ 309 w 323"/>
              <a:gd name="T1" fmla="*/ 120 h 323"/>
              <a:gd name="T2" fmla="*/ 217 w 323"/>
              <a:gd name="T3" fmla="*/ 120 h 323"/>
              <a:gd name="T4" fmla="*/ 203 w 323"/>
              <a:gd name="T5" fmla="*/ 106 h 323"/>
              <a:gd name="T6" fmla="*/ 203 w 323"/>
              <a:gd name="T7" fmla="*/ 14 h 323"/>
              <a:gd name="T8" fmla="*/ 188 w 323"/>
              <a:gd name="T9" fmla="*/ 0 h 323"/>
              <a:gd name="T10" fmla="*/ 135 w 323"/>
              <a:gd name="T11" fmla="*/ 0 h 323"/>
              <a:gd name="T12" fmla="*/ 121 w 323"/>
              <a:gd name="T13" fmla="*/ 14 h 323"/>
              <a:gd name="T14" fmla="*/ 121 w 323"/>
              <a:gd name="T15" fmla="*/ 106 h 323"/>
              <a:gd name="T16" fmla="*/ 106 w 323"/>
              <a:gd name="T17" fmla="*/ 120 h 323"/>
              <a:gd name="T18" fmla="*/ 14 w 323"/>
              <a:gd name="T19" fmla="*/ 120 h 323"/>
              <a:gd name="T20" fmla="*/ 0 w 323"/>
              <a:gd name="T21" fmla="*/ 134 h 323"/>
              <a:gd name="T22" fmla="*/ 0 w 323"/>
              <a:gd name="T23" fmla="*/ 188 h 323"/>
              <a:gd name="T24" fmla="*/ 14 w 323"/>
              <a:gd name="T25" fmla="*/ 202 h 323"/>
              <a:gd name="T26" fmla="*/ 106 w 323"/>
              <a:gd name="T27" fmla="*/ 202 h 323"/>
              <a:gd name="T28" fmla="*/ 121 w 323"/>
              <a:gd name="T29" fmla="*/ 216 h 323"/>
              <a:gd name="T30" fmla="*/ 121 w 323"/>
              <a:gd name="T31" fmla="*/ 308 h 323"/>
              <a:gd name="T32" fmla="*/ 135 w 323"/>
              <a:gd name="T33" fmla="*/ 323 h 323"/>
              <a:gd name="T34" fmla="*/ 188 w 323"/>
              <a:gd name="T35" fmla="*/ 323 h 323"/>
              <a:gd name="T36" fmla="*/ 203 w 323"/>
              <a:gd name="T37" fmla="*/ 308 h 323"/>
              <a:gd name="T38" fmla="*/ 203 w 323"/>
              <a:gd name="T39" fmla="*/ 216 h 323"/>
              <a:gd name="T40" fmla="*/ 217 w 323"/>
              <a:gd name="T41" fmla="*/ 202 h 323"/>
              <a:gd name="T42" fmla="*/ 309 w 323"/>
              <a:gd name="T43" fmla="*/ 202 h 323"/>
              <a:gd name="T44" fmla="*/ 323 w 323"/>
              <a:gd name="T45" fmla="*/ 188 h 323"/>
              <a:gd name="T46" fmla="*/ 323 w 323"/>
              <a:gd name="T47" fmla="*/ 134 h 323"/>
              <a:gd name="T48" fmla="*/ 309 w 323"/>
              <a:gd name="T49" fmla="*/ 12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0"/>
                </a:moveTo>
                <a:cubicBezTo>
                  <a:pt x="217" y="120"/>
                  <a:pt x="217" y="120"/>
                  <a:pt x="217" y="120"/>
                </a:cubicBezTo>
                <a:cubicBezTo>
                  <a:pt x="209" y="120"/>
                  <a:pt x="203" y="114"/>
                  <a:pt x="203" y="106"/>
                </a:cubicBezTo>
                <a:cubicBezTo>
                  <a:pt x="203" y="14"/>
                  <a:pt x="203" y="14"/>
                  <a:pt x="203" y="14"/>
                </a:cubicBezTo>
                <a:cubicBezTo>
                  <a:pt x="203" y="6"/>
                  <a:pt x="196" y="0"/>
                  <a:pt x="188" y="0"/>
                </a:cubicBezTo>
                <a:cubicBezTo>
                  <a:pt x="135" y="0"/>
                  <a:pt x="135" y="0"/>
                  <a:pt x="135" y="0"/>
                </a:cubicBezTo>
                <a:cubicBezTo>
                  <a:pt x="127" y="0"/>
                  <a:pt x="121" y="6"/>
                  <a:pt x="121" y="14"/>
                </a:cubicBezTo>
                <a:cubicBezTo>
                  <a:pt x="121" y="106"/>
                  <a:pt x="121" y="106"/>
                  <a:pt x="121" y="106"/>
                </a:cubicBezTo>
                <a:cubicBezTo>
                  <a:pt x="121" y="114"/>
                  <a:pt x="114" y="120"/>
                  <a:pt x="106" y="120"/>
                </a:cubicBezTo>
                <a:cubicBezTo>
                  <a:pt x="14" y="120"/>
                  <a:pt x="14" y="120"/>
                  <a:pt x="14" y="120"/>
                </a:cubicBezTo>
                <a:cubicBezTo>
                  <a:pt x="7" y="120"/>
                  <a:pt x="0" y="126"/>
                  <a:pt x="0" y="134"/>
                </a:cubicBezTo>
                <a:cubicBezTo>
                  <a:pt x="0" y="188"/>
                  <a:pt x="0" y="188"/>
                  <a:pt x="0" y="188"/>
                </a:cubicBezTo>
                <a:cubicBezTo>
                  <a:pt x="0" y="196"/>
                  <a:pt x="7" y="202"/>
                  <a:pt x="14" y="202"/>
                </a:cubicBezTo>
                <a:cubicBezTo>
                  <a:pt x="106" y="202"/>
                  <a:pt x="106" y="202"/>
                  <a:pt x="106" y="202"/>
                </a:cubicBezTo>
                <a:cubicBezTo>
                  <a:pt x="114" y="202"/>
                  <a:pt x="121" y="209"/>
                  <a:pt x="121" y="216"/>
                </a:cubicBezTo>
                <a:cubicBezTo>
                  <a:pt x="121" y="308"/>
                  <a:pt x="121" y="308"/>
                  <a:pt x="121" y="308"/>
                </a:cubicBezTo>
                <a:cubicBezTo>
                  <a:pt x="121" y="316"/>
                  <a:pt x="127" y="323"/>
                  <a:pt x="135" y="323"/>
                </a:cubicBezTo>
                <a:cubicBezTo>
                  <a:pt x="188" y="323"/>
                  <a:pt x="188" y="323"/>
                  <a:pt x="188" y="323"/>
                </a:cubicBezTo>
                <a:cubicBezTo>
                  <a:pt x="196" y="323"/>
                  <a:pt x="203" y="316"/>
                  <a:pt x="203" y="308"/>
                </a:cubicBezTo>
                <a:cubicBezTo>
                  <a:pt x="203" y="216"/>
                  <a:pt x="203" y="216"/>
                  <a:pt x="203" y="216"/>
                </a:cubicBezTo>
                <a:cubicBezTo>
                  <a:pt x="203" y="209"/>
                  <a:pt x="209" y="202"/>
                  <a:pt x="217" y="202"/>
                </a:cubicBezTo>
                <a:cubicBezTo>
                  <a:pt x="309" y="202"/>
                  <a:pt x="309" y="202"/>
                  <a:pt x="309" y="202"/>
                </a:cubicBezTo>
                <a:cubicBezTo>
                  <a:pt x="317" y="202"/>
                  <a:pt x="323" y="196"/>
                  <a:pt x="323" y="188"/>
                </a:cubicBezTo>
                <a:cubicBezTo>
                  <a:pt x="323" y="134"/>
                  <a:pt x="323" y="134"/>
                  <a:pt x="323" y="134"/>
                </a:cubicBezTo>
                <a:cubicBezTo>
                  <a:pt x="323" y="126"/>
                  <a:pt x="317" y="120"/>
                  <a:pt x="309" y="12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C5BA3153-2EE3-43D8-920A-8CFFBBC09047}"/>
              </a:ext>
            </a:extLst>
          </p:cNvPr>
          <p:cNvSpPr>
            <a:spLocks/>
          </p:cNvSpPr>
          <p:nvPr/>
        </p:nvSpPr>
        <p:spPr bwMode="auto">
          <a:xfrm>
            <a:off x="9626317" y="6483727"/>
            <a:ext cx="979008" cy="986369"/>
          </a:xfrm>
          <a:custGeom>
            <a:avLst/>
            <a:gdLst>
              <a:gd name="T0" fmla="*/ 270 w 282"/>
              <a:gd name="T1" fmla="*/ 106 h 283"/>
              <a:gd name="T2" fmla="*/ 189 w 282"/>
              <a:gd name="T3" fmla="*/ 106 h 283"/>
              <a:gd name="T4" fmla="*/ 177 w 282"/>
              <a:gd name="T5" fmla="*/ 93 h 283"/>
              <a:gd name="T6" fmla="*/ 177 w 282"/>
              <a:gd name="T7" fmla="*/ 13 h 283"/>
              <a:gd name="T8" fmla="*/ 164 w 282"/>
              <a:gd name="T9" fmla="*/ 0 h 283"/>
              <a:gd name="T10" fmla="*/ 117 w 282"/>
              <a:gd name="T11" fmla="*/ 0 h 283"/>
              <a:gd name="T12" fmla="*/ 105 w 282"/>
              <a:gd name="T13" fmla="*/ 13 h 283"/>
              <a:gd name="T14" fmla="*/ 105 w 282"/>
              <a:gd name="T15" fmla="*/ 93 h 283"/>
              <a:gd name="T16" fmla="*/ 92 w 282"/>
              <a:gd name="T17" fmla="*/ 106 h 283"/>
              <a:gd name="T18" fmla="*/ 12 w 282"/>
              <a:gd name="T19" fmla="*/ 106 h 283"/>
              <a:gd name="T20" fmla="*/ 0 w 282"/>
              <a:gd name="T21" fmla="*/ 118 h 283"/>
              <a:gd name="T22" fmla="*/ 0 w 282"/>
              <a:gd name="T23" fmla="*/ 165 h 283"/>
              <a:gd name="T24" fmla="*/ 12 w 282"/>
              <a:gd name="T25" fmla="*/ 177 h 283"/>
              <a:gd name="T26" fmla="*/ 92 w 282"/>
              <a:gd name="T27" fmla="*/ 177 h 283"/>
              <a:gd name="T28" fmla="*/ 105 w 282"/>
              <a:gd name="T29" fmla="*/ 190 h 283"/>
              <a:gd name="T30" fmla="*/ 105 w 282"/>
              <a:gd name="T31" fmla="*/ 270 h 283"/>
              <a:gd name="T32" fmla="*/ 117 w 282"/>
              <a:gd name="T33" fmla="*/ 283 h 283"/>
              <a:gd name="T34" fmla="*/ 164 w 282"/>
              <a:gd name="T35" fmla="*/ 283 h 283"/>
              <a:gd name="T36" fmla="*/ 177 w 282"/>
              <a:gd name="T37" fmla="*/ 270 h 283"/>
              <a:gd name="T38" fmla="*/ 177 w 282"/>
              <a:gd name="T39" fmla="*/ 190 h 283"/>
              <a:gd name="T40" fmla="*/ 189 w 282"/>
              <a:gd name="T41" fmla="*/ 177 h 283"/>
              <a:gd name="T42" fmla="*/ 270 w 282"/>
              <a:gd name="T43" fmla="*/ 177 h 283"/>
              <a:gd name="T44" fmla="*/ 282 w 282"/>
              <a:gd name="T45" fmla="*/ 165 h 283"/>
              <a:gd name="T46" fmla="*/ 282 w 282"/>
              <a:gd name="T47" fmla="*/ 118 h 283"/>
              <a:gd name="T48" fmla="*/ 270 w 282"/>
              <a:gd name="T49" fmla="*/ 10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3">
                <a:moveTo>
                  <a:pt x="270" y="106"/>
                </a:moveTo>
                <a:cubicBezTo>
                  <a:pt x="189" y="106"/>
                  <a:pt x="189" y="106"/>
                  <a:pt x="189" y="106"/>
                </a:cubicBezTo>
                <a:cubicBezTo>
                  <a:pt x="182" y="106"/>
                  <a:pt x="177" y="100"/>
                  <a:pt x="177" y="93"/>
                </a:cubicBezTo>
                <a:cubicBezTo>
                  <a:pt x="177" y="13"/>
                  <a:pt x="177" y="13"/>
                  <a:pt x="177" y="13"/>
                </a:cubicBezTo>
                <a:cubicBezTo>
                  <a:pt x="177" y="6"/>
                  <a:pt x="171" y="0"/>
                  <a:pt x="164" y="0"/>
                </a:cubicBezTo>
                <a:cubicBezTo>
                  <a:pt x="117" y="0"/>
                  <a:pt x="117" y="0"/>
                  <a:pt x="117" y="0"/>
                </a:cubicBezTo>
                <a:cubicBezTo>
                  <a:pt x="111" y="0"/>
                  <a:pt x="105" y="6"/>
                  <a:pt x="105" y="13"/>
                </a:cubicBezTo>
                <a:cubicBezTo>
                  <a:pt x="105" y="93"/>
                  <a:pt x="105" y="93"/>
                  <a:pt x="105" y="93"/>
                </a:cubicBezTo>
                <a:cubicBezTo>
                  <a:pt x="105" y="100"/>
                  <a:pt x="99" y="106"/>
                  <a:pt x="92" y="106"/>
                </a:cubicBezTo>
                <a:cubicBezTo>
                  <a:pt x="12" y="106"/>
                  <a:pt x="12" y="106"/>
                  <a:pt x="12" y="106"/>
                </a:cubicBezTo>
                <a:cubicBezTo>
                  <a:pt x="5" y="106"/>
                  <a:pt x="0" y="111"/>
                  <a:pt x="0" y="118"/>
                </a:cubicBezTo>
                <a:cubicBezTo>
                  <a:pt x="0" y="165"/>
                  <a:pt x="0" y="165"/>
                  <a:pt x="0" y="165"/>
                </a:cubicBezTo>
                <a:cubicBezTo>
                  <a:pt x="0" y="172"/>
                  <a:pt x="5" y="177"/>
                  <a:pt x="12" y="177"/>
                </a:cubicBezTo>
                <a:cubicBezTo>
                  <a:pt x="92" y="177"/>
                  <a:pt x="92" y="177"/>
                  <a:pt x="92" y="177"/>
                </a:cubicBezTo>
                <a:cubicBezTo>
                  <a:pt x="99" y="177"/>
                  <a:pt x="105" y="183"/>
                  <a:pt x="105" y="190"/>
                </a:cubicBezTo>
                <a:cubicBezTo>
                  <a:pt x="105" y="270"/>
                  <a:pt x="105" y="270"/>
                  <a:pt x="105" y="270"/>
                </a:cubicBezTo>
                <a:cubicBezTo>
                  <a:pt x="105" y="277"/>
                  <a:pt x="111" y="283"/>
                  <a:pt x="117" y="283"/>
                </a:cubicBezTo>
                <a:cubicBezTo>
                  <a:pt x="164" y="283"/>
                  <a:pt x="164" y="283"/>
                  <a:pt x="164" y="283"/>
                </a:cubicBezTo>
                <a:cubicBezTo>
                  <a:pt x="171" y="283"/>
                  <a:pt x="177" y="277"/>
                  <a:pt x="177" y="270"/>
                </a:cubicBezTo>
                <a:cubicBezTo>
                  <a:pt x="177" y="190"/>
                  <a:pt x="177" y="190"/>
                  <a:pt x="177" y="190"/>
                </a:cubicBezTo>
                <a:cubicBezTo>
                  <a:pt x="177" y="183"/>
                  <a:pt x="182" y="177"/>
                  <a:pt x="189" y="177"/>
                </a:cubicBezTo>
                <a:cubicBezTo>
                  <a:pt x="270" y="177"/>
                  <a:pt x="270" y="177"/>
                  <a:pt x="270" y="177"/>
                </a:cubicBezTo>
                <a:cubicBezTo>
                  <a:pt x="276" y="177"/>
                  <a:pt x="282" y="172"/>
                  <a:pt x="282" y="165"/>
                </a:cubicBezTo>
                <a:cubicBezTo>
                  <a:pt x="282" y="118"/>
                  <a:pt x="282" y="118"/>
                  <a:pt x="282" y="118"/>
                </a:cubicBezTo>
                <a:cubicBezTo>
                  <a:pt x="282" y="111"/>
                  <a:pt x="276" y="106"/>
                  <a:pt x="270"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0BF8604-B54F-40C3-B113-F9250D34F8B9}"/>
              </a:ext>
            </a:extLst>
          </p:cNvPr>
          <p:cNvSpPr>
            <a:spLocks/>
          </p:cNvSpPr>
          <p:nvPr/>
        </p:nvSpPr>
        <p:spPr bwMode="auto">
          <a:xfrm>
            <a:off x="4786486" y="3579828"/>
            <a:ext cx="467422" cy="467422"/>
          </a:xfrm>
          <a:custGeom>
            <a:avLst/>
            <a:gdLst>
              <a:gd name="T0" fmla="*/ 128 w 134"/>
              <a:gd name="T1" fmla="*/ 50 h 134"/>
              <a:gd name="T2" fmla="*/ 90 w 134"/>
              <a:gd name="T3" fmla="*/ 50 h 134"/>
              <a:gd name="T4" fmla="*/ 84 w 134"/>
              <a:gd name="T5" fmla="*/ 44 h 134"/>
              <a:gd name="T6" fmla="*/ 84 w 134"/>
              <a:gd name="T7" fmla="*/ 6 h 134"/>
              <a:gd name="T8" fmla="*/ 78 w 134"/>
              <a:gd name="T9" fmla="*/ 0 h 134"/>
              <a:gd name="T10" fmla="*/ 56 w 134"/>
              <a:gd name="T11" fmla="*/ 0 h 134"/>
              <a:gd name="T12" fmla="*/ 50 w 134"/>
              <a:gd name="T13" fmla="*/ 6 h 134"/>
              <a:gd name="T14" fmla="*/ 50 w 134"/>
              <a:gd name="T15" fmla="*/ 44 h 134"/>
              <a:gd name="T16" fmla="*/ 44 w 134"/>
              <a:gd name="T17" fmla="*/ 50 h 134"/>
              <a:gd name="T18" fmla="*/ 6 w 134"/>
              <a:gd name="T19" fmla="*/ 50 h 134"/>
              <a:gd name="T20" fmla="*/ 0 w 134"/>
              <a:gd name="T21" fmla="*/ 56 h 134"/>
              <a:gd name="T22" fmla="*/ 0 w 134"/>
              <a:gd name="T23" fmla="*/ 78 h 134"/>
              <a:gd name="T24" fmla="*/ 6 w 134"/>
              <a:gd name="T25" fmla="*/ 84 h 134"/>
              <a:gd name="T26" fmla="*/ 44 w 134"/>
              <a:gd name="T27" fmla="*/ 84 h 134"/>
              <a:gd name="T28" fmla="*/ 50 w 134"/>
              <a:gd name="T29" fmla="*/ 90 h 134"/>
              <a:gd name="T30" fmla="*/ 50 w 134"/>
              <a:gd name="T31" fmla="*/ 128 h 134"/>
              <a:gd name="T32" fmla="*/ 56 w 134"/>
              <a:gd name="T33" fmla="*/ 134 h 134"/>
              <a:gd name="T34" fmla="*/ 78 w 134"/>
              <a:gd name="T35" fmla="*/ 134 h 134"/>
              <a:gd name="T36" fmla="*/ 84 w 134"/>
              <a:gd name="T37" fmla="*/ 128 h 134"/>
              <a:gd name="T38" fmla="*/ 84 w 134"/>
              <a:gd name="T39" fmla="*/ 90 h 134"/>
              <a:gd name="T40" fmla="*/ 90 w 134"/>
              <a:gd name="T41" fmla="*/ 84 h 134"/>
              <a:gd name="T42" fmla="*/ 128 w 134"/>
              <a:gd name="T43" fmla="*/ 84 h 134"/>
              <a:gd name="T44" fmla="*/ 134 w 134"/>
              <a:gd name="T45" fmla="*/ 78 h 134"/>
              <a:gd name="T46" fmla="*/ 134 w 134"/>
              <a:gd name="T47" fmla="*/ 56 h 134"/>
              <a:gd name="T48" fmla="*/ 128 w 134"/>
              <a:gd name="T49" fmla="*/ 5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128" y="50"/>
                </a:moveTo>
                <a:cubicBezTo>
                  <a:pt x="90" y="50"/>
                  <a:pt x="90" y="50"/>
                  <a:pt x="90" y="50"/>
                </a:cubicBezTo>
                <a:cubicBezTo>
                  <a:pt x="87" y="50"/>
                  <a:pt x="84" y="47"/>
                  <a:pt x="84" y="44"/>
                </a:cubicBezTo>
                <a:cubicBezTo>
                  <a:pt x="84" y="6"/>
                  <a:pt x="84" y="6"/>
                  <a:pt x="84" y="6"/>
                </a:cubicBezTo>
                <a:cubicBezTo>
                  <a:pt x="84" y="3"/>
                  <a:pt x="81" y="0"/>
                  <a:pt x="78" y="0"/>
                </a:cubicBezTo>
                <a:cubicBezTo>
                  <a:pt x="56" y="0"/>
                  <a:pt x="56" y="0"/>
                  <a:pt x="56" y="0"/>
                </a:cubicBezTo>
                <a:cubicBezTo>
                  <a:pt x="53" y="0"/>
                  <a:pt x="50" y="3"/>
                  <a:pt x="50" y="6"/>
                </a:cubicBezTo>
                <a:cubicBezTo>
                  <a:pt x="50" y="44"/>
                  <a:pt x="50" y="44"/>
                  <a:pt x="50" y="44"/>
                </a:cubicBezTo>
                <a:cubicBezTo>
                  <a:pt x="50" y="47"/>
                  <a:pt x="47" y="50"/>
                  <a:pt x="44" y="50"/>
                </a:cubicBezTo>
                <a:cubicBezTo>
                  <a:pt x="6" y="50"/>
                  <a:pt x="6" y="50"/>
                  <a:pt x="6" y="50"/>
                </a:cubicBezTo>
                <a:cubicBezTo>
                  <a:pt x="3" y="50"/>
                  <a:pt x="0" y="53"/>
                  <a:pt x="0" y="56"/>
                </a:cubicBezTo>
                <a:cubicBezTo>
                  <a:pt x="0" y="78"/>
                  <a:pt x="0" y="78"/>
                  <a:pt x="0" y="78"/>
                </a:cubicBezTo>
                <a:cubicBezTo>
                  <a:pt x="0" y="82"/>
                  <a:pt x="3" y="84"/>
                  <a:pt x="6" y="84"/>
                </a:cubicBezTo>
                <a:cubicBezTo>
                  <a:pt x="44" y="84"/>
                  <a:pt x="44" y="84"/>
                  <a:pt x="44" y="84"/>
                </a:cubicBezTo>
                <a:cubicBezTo>
                  <a:pt x="47" y="84"/>
                  <a:pt x="50" y="87"/>
                  <a:pt x="50" y="90"/>
                </a:cubicBezTo>
                <a:cubicBezTo>
                  <a:pt x="50" y="128"/>
                  <a:pt x="50" y="128"/>
                  <a:pt x="50" y="128"/>
                </a:cubicBezTo>
                <a:cubicBezTo>
                  <a:pt x="50" y="132"/>
                  <a:pt x="53" y="134"/>
                  <a:pt x="56" y="134"/>
                </a:cubicBezTo>
                <a:cubicBezTo>
                  <a:pt x="78" y="134"/>
                  <a:pt x="78" y="134"/>
                  <a:pt x="78" y="134"/>
                </a:cubicBezTo>
                <a:cubicBezTo>
                  <a:pt x="81" y="134"/>
                  <a:pt x="84" y="132"/>
                  <a:pt x="84" y="128"/>
                </a:cubicBezTo>
                <a:cubicBezTo>
                  <a:pt x="84" y="90"/>
                  <a:pt x="84" y="90"/>
                  <a:pt x="84" y="90"/>
                </a:cubicBezTo>
                <a:cubicBezTo>
                  <a:pt x="84" y="87"/>
                  <a:pt x="87" y="84"/>
                  <a:pt x="90" y="84"/>
                </a:cubicBezTo>
                <a:cubicBezTo>
                  <a:pt x="128" y="84"/>
                  <a:pt x="128" y="84"/>
                  <a:pt x="128" y="84"/>
                </a:cubicBezTo>
                <a:cubicBezTo>
                  <a:pt x="131" y="84"/>
                  <a:pt x="134" y="82"/>
                  <a:pt x="134" y="78"/>
                </a:cubicBezTo>
                <a:cubicBezTo>
                  <a:pt x="134" y="56"/>
                  <a:pt x="134" y="56"/>
                  <a:pt x="134" y="56"/>
                </a:cubicBezTo>
                <a:cubicBezTo>
                  <a:pt x="134" y="53"/>
                  <a:pt x="131" y="50"/>
                  <a:pt x="128" y="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4A0C8D88-2F12-47CD-87C6-9A7F8AE43B53}"/>
              </a:ext>
            </a:extLst>
          </p:cNvPr>
          <p:cNvSpPr>
            <a:spLocks/>
          </p:cNvSpPr>
          <p:nvPr/>
        </p:nvSpPr>
        <p:spPr bwMode="auto">
          <a:xfrm>
            <a:off x="7274491" y="2829010"/>
            <a:ext cx="1251364" cy="1251364"/>
          </a:xfrm>
          <a:custGeom>
            <a:avLst/>
            <a:gdLst>
              <a:gd name="T0" fmla="*/ 343 w 359"/>
              <a:gd name="T1" fmla="*/ 134 h 359"/>
              <a:gd name="T2" fmla="*/ 241 w 359"/>
              <a:gd name="T3" fmla="*/ 134 h 359"/>
              <a:gd name="T4" fmla="*/ 225 w 359"/>
              <a:gd name="T5" fmla="*/ 118 h 359"/>
              <a:gd name="T6" fmla="*/ 225 w 359"/>
              <a:gd name="T7" fmla="*/ 16 h 359"/>
              <a:gd name="T8" fmla="*/ 209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10 h 359"/>
              <a:gd name="T24" fmla="*/ 16 w 359"/>
              <a:gd name="T25" fmla="*/ 226 h 359"/>
              <a:gd name="T26" fmla="*/ 118 w 359"/>
              <a:gd name="T27" fmla="*/ 226 h 359"/>
              <a:gd name="T28" fmla="*/ 134 w 359"/>
              <a:gd name="T29" fmla="*/ 241 h 359"/>
              <a:gd name="T30" fmla="*/ 134 w 359"/>
              <a:gd name="T31" fmla="*/ 344 h 359"/>
              <a:gd name="T32" fmla="*/ 150 w 359"/>
              <a:gd name="T33" fmla="*/ 359 h 359"/>
              <a:gd name="T34" fmla="*/ 209 w 359"/>
              <a:gd name="T35" fmla="*/ 359 h 359"/>
              <a:gd name="T36" fmla="*/ 225 w 359"/>
              <a:gd name="T37" fmla="*/ 344 h 359"/>
              <a:gd name="T38" fmla="*/ 225 w 359"/>
              <a:gd name="T39" fmla="*/ 241 h 359"/>
              <a:gd name="T40" fmla="*/ 241 w 359"/>
              <a:gd name="T41" fmla="*/ 226 h 359"/>
              <a:gd name="T42" fmla="*/ 343 w 359"/>
              <a:gd name="T43" fmla="*/ 226 h 359"/>
              <a:gd name="T44" fmla="*/ 359 w 359"/>
              <a:gd name="T45" fmla="*/ 210 h 359"/>
              <a:gd name="T46" fmla="*/ 359 w 359"/>
              <a:gd name="T47" fmla="*/ 150 h 359"/>
              <a:gd name="T48" fmla="*/ 343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3" y="134"/>
                </a:moveTo>
                <a:cubicBezTo>
                  <a:pt x="241" y="134"/>
                  <a:pt x="241" y="134"/>
                  <a:pt x="241" y="134"/>
                </a:cubicBezTo>
                <a:cubicBezTo>
                  <a:pt x="232" y="134"/>
                  <a:pt x="225" y="127"/>
                  <a:pt x="225" y="118"/>
                </a:cubicBezTo>
                <a:cubicBezTo>
                  <a:pt x="225" y="16"/>
                  <a:pt x="225" y="16"/>
                  <a:pt x="225" y="16"/>
                </a:cubicBezTo>
                <a:cubicBezTo>
                  <a:pt x="225" y="7"/>
                  <a:pt x="218" y="0"/>
                  <a:pt x="209"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10"/>
                  <a:pt x="0" y="210"/>
                  <a:pt x="0" y="210"/>
                </a:cubicBezTo>
                <a:cubicBezTo>
                  <a:pt x="0" y="218"/>
                  <a:pt x="7" y="226"/>
                  <a:pt x="16" y="226"/>
                </a:cubicBezTo>
                <a:cubicBezTo>
                  <a:pt x="118" y="226"/>
                  <a:pt x="118" y="226"/>
                  <a:pt x="118" y="226"/>
                </a:cubicBezTo>
                <a:cubicBezTo>
                  <a:pt x="127" y="226"/>
                  <a:pt x="134" y="233"/>
                  <a:pt x="134" y="241"/>
                </a:cubicBezTo>
                <a:cubicBezTo>
                  <a:pt x="134" y="344"/>
                  <a:pt x="134" y="344"/>
                  <a:pt x="134" y="344"/>
                </a:cubicBezTo>
                <a:cubicBezTo>
                  <a:pt x="134" y="352"/>
                  <a:pt x="141" y="359"/>
                  <a:pt x="150" y="359"/>
                </a:cubicBezTo>
                <a:cubicBezTo>
                  <a:pt x="209" y="359"/>
                  <a:pt x="209" y="359"/>
                  <a:pt x="209" y="359"/>
                </a:cubicBezTo>
                <a:cubicBezTo>
                  <a:pt x="218" y="359"/>
                  <a:pt x="225" y="352"/>
                  <a:pt x="225" y="344"/>
                </a:cubicBezTo>
                <a:cubicBezTo>
                  <a:pt x="225" y="241"/>
                  <a:pt x="225" y="241"/>
                  <a:pt x="225" y="241"/>
                </a:cubicBezTo>
                <a:cubicBezTo>
                  <a:pt x="225" y="233"/>
                  <a:pt x="232" y="226"/>
                  <a:pt x="241" y="226"/>
                </a:cubicBezTo>
                <a:cubicBezTo>
                  <a:pt x="343" y="226"/>
                  <a:pt x="343" y="226"/>
                  <a:pt x="343" y="226"/>
                </a:cubicBezTo>
                <a:cubicBezTo>
                  <a:pt x="352" y="226"/>
                  <a:pt x="359" y="218"/>
                  <a:pt x="359" y="210"/>
                </a:cubicBezTo>
                <a:cubicBezTo>
                  <a:pt x="359" y="150"/>
                  <a:pt x="359" y="150"/>
                  <a:pt x="359" y="150"/>
                </a:cubicBezTo>
                <a:cubicBezTo>
                  <a:pt x="359" y="141"/>
                  <a:pt x="352" y="134"/>
                  <a:pt x="343"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B2662C22-3FF8-4490-91E6-F5E789F5B208}"/>
              </a:ext>
            </a:extLst>
          </p:cNvPr>
          <p:cNvSpPr txBox="1"/>
          <p:nvPr/>
        </p:nvSpPr>
        <p:spPr>
          <a:xfrm>
            <a:off x="15113254" y="2705270"/>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Opportunities</a:t>
            </a:r>
          </a:p>
        </p:txBody>
      </p:sp>
      <p:sp>
        <p:nvSpPr>
          <p:cNvPr id="102" name="Textfeld 32">
            <a:extLst>
              <a:ext uri="{FF2B5EF4-FFF2-40B4-BE49-F238E27FC236}">
                <a16:creationId xmlns:a16="http://schemas.microsoft.com/office/drawing/2014/main" id="{2479F756-CFE7-49E0-BDD0-674F0EB48A62}"/>
              </a:ext>
            </a:extLst>
          </p:cNvPr>
          <p:cNvSpPr txBox="1"/>
          <p:nvPr/>
        </p:nvSpPr>
        <p:spPr>
          <a:xfrm>
            <a:off x="15113254" y="4154558"/>
            <a:ext cx="5056781" cy="1477328"/>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de-DE" sz="2000" b="0" i="0" u="none" strike="noStrike" kern="1200" cap="none" spc="0" normalizeH="0" baseline="0" noProof="0">
                <a:ln>
                  <a:noFill/>
                </a:ln>
                <a:effectLst/>
                <a:uLnTx/>
                <a:uFillTx/>
                <a:latin typeface="Calibri"/>
                <a:ea typeface="+mn-ea"/>
                <a:cs typeface="+mn-cs"/>
              </a:rPr>
              <a:t>Lorem ipsum dolor sit amet, consetetur sadipscing elitr, sed diam nonumy eirmod tempor invidunt ut labore et.</a:t>
            </a:r>
          </a:p>
        </p:txBody>
      </p:sp>
      <p:sp>
        <p:nvSpPr>
          <p:cNvPr id="103" name="TextBox 102">
            <a:extLst>
              <a:ext uri="{FF2B5EF4-FFF2-40B4-BE49-F238E27FC236}">
                <a16:creationId xmlns:a16="http://schemas.microsoft.com/office/drawing/2014/main" id="{5CCD0EDB-B4DD-46D7-AC4F-9D52601B9211}"/>
              </a:ext>
            </a:extLst>
          </p:cNvPr>
          <p:cNvSpPr txBox="1"/>
          <p:nvPr/>
        </p:nvSpPr>
        <p:spPr>
          <a:xfrm>
            <a:off x="15113254" y="6300294"/>
            <a:ext cx="535595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 visible items of expenditure</a:t>
            </a:r>
          </a:p>
        </p:txBody>
      </p:sp>
      <p:sp>
        <p:nvSpPr>
          <p:cNvPr id="104" name="Rectangle 103">
            <a:extLst>
              <a:ext uri="{FF2B5EF4-FFF2-40B4-BE49-F238E27FC236}">
                <a16:creationId xmlns:a16="http://schemas.microsoft.com/office/drawing/2014/main" id="{698D02F9-19CB-46FB-9659-EB369AEB849A}"/>
              </a:ext>
            </a:extLst>
          </p:cNvPr>
          <p:cNvSpPr/>
          <p:nvPr/>
        </p:nvSpPr>
        <p:spPr>
          <a:xfrm>
            <a:off x="15113254" y="7275464"/>
            <a:ext cx="1210588" cy="132343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Electronic-Device-01" pitchFamily="2" charset="0"/>
                <a:cs typeface="Arial" panose="020B0604020202020204" pitchFamily="34" charset="0"/>
              </a:rPr>
              <a:t>b</a:t>
            </a:r>
            <a:endParaRPr kumimoji="0" lang="en-US" sz="8000" b="0" i="0" u="none" strike="noStrike" kern="1200" cap="none" spc="0" normalizeH="0" baseline="0" noProof="0">
              <a:ln>
                <a:noFill/>
              </a:ln>
              <a:effectLst/>
              <a:uLnTx/>
              <a:uFillTx/>
              <a:latin typeface="Designball-Electronic-Device-01" pitchFamily="2" charset="0"/>
            </a:endParaRPr>
          </a:p>
        </p:txBody>
      </p:sp>
      <p:sp>
        <p:nvSpPr>
          <p:cNvPr id="105" name="TextBox 104">
            <a:extLst>
              <a:ext uri="{FF2B5EF4-FFF2-40B4-BE49-F238E27FC236}">
                <a16:creationId xmlns:a16="http://schemas.microsoft.com/office/drawing/2014/main" id="{B11F8EE3-C2CA-4F9E-B71A-CB129DDE1CCC}"/>
              </a:ext>
            </a:extLst>
          </p:cNvPr>
          <p:cNvSpPr txBox="1"/>
          <p:nvPr/>
        </p:nvSpPr>
        <p:spPr>
          <a:xfrm>
            <a:off x="15113254" y="8598903"/>
            <a:ext cx="506089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Pictoral Design &gt;</a:t>
            </a:r>
          </a:p>
        </p:txBody>
      </p:sp>
      <p:sp>
        <p:nvSpPr>
          <p:cNvPr id="106" name="TextBox 105">
            <a:extLst>
              <a:ext uri="{FF2B5EF4-FFF2-40B4-BE49-F238E27FC236}">
                <a16:creationId xmlns:a16="http://schemas.microsoft.com/office/drawing/2014/main" id="{005115A3-2CC3-4FE2-BDE0-5B9F8162A25C}"/>
              </a:ext>
            </a:extLst>
          </p:cNvPr>
          <p:cNvSpPr txBox="1"/>
          <p:nvPr/>
        </p:nvSpPr>
        <p:spPr>
          <a:xfrm>
            <a:off x="15113254" y="9349948"/>
            <a:ext cx="5481519" cy="147732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Quick chat helps you to Keep in touch with your friends and colleagues while working. It has a unique responsive design.</a:t>
            </a:r>
            <a:endParaRPr kumimoji="0" lang="en-US" sz="24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3311311092"/>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1000" fill="hold"/>
                                        <p:tgtEl>
                                          <p:spTgt spid="98"/>
                                        </p:tgtEl>
                                        <p:attrNameLst>
                                          <p:attrName>ppt_x</p:attrName>
                                        </p:attrNameLst>
                                      </p:cBhvr>
                                      <p:tavLst>
                                        <p:tav tm="0">
                                          <p:val>
                                            <p:strVal val="#ppt_x"/>
                                          </p:val>
                                        </p:tav>
                                        <p:tav tm="100000">
                                          <p:val>
                                            <p:strVal val="#ppt_x"/>
                                          </p:val>
                                        </p:tav>
                                      </p:tavLst>
                                    </p:anim>
                                    <p:anim calcmode="lin" valueType="num">
                                      <p:cBhvr additive="base">
                                        <p:cTn id="20" dur="1000" fill="hold"/>
                                        <p:tgtEl>
                                          <p:spTgt spid="9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0"/>
                                        </p:tgtEl>
                                        <p:attrNameLst>
                                          <p:attrName>style.visibility</p:attrName>
                                        </p:attrNameLst>
                                      </p:cBhvr>
                                      <p:to>
                                        <p:strVal val="visible"/>
                                      </p:to>
                                    </p:set>
                                    <p:anim calcmode="lin" valueType="num">
                                      <p:cBhvr additive="base">
                                        <p:cTn id="23" dur="1000" fill="hold"/>
                                        <p:tgtEl>
                                          <p:spTgt spid="100"/>
                                        </p:tgtEl>
                                        <p:attrNameLst>
                                          <p:attrName>ppt_x</p:attrName>
                                        </p:attrNameLst>
                                      </p:cBhvr>
                                      <p:tavLst>
                                        <p:tav tm="0">
                                          <p:val>
                                            <p:strVal val="#ppt_x"/>
                                          </p:val>
                                        </p:tav>
                                        <p:tav tm="100000">
                                          <p:val>
                                            <p:strVal val="#ppt_x"/>
                                          </p:val>
                                        </p:tav>
                                      </p:tavLst>
                                    </p:anim>
                                    <p:anim calcmode="lin" valueType="num">
                                      <p:cBhvr additive="base">
                                        <p:cTn id="24" dur="1000" fill="hold"/>
                                        <p:tgtEl>
                                          <p:spTgt spid="100"/>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88"/>
                                        </p:tgtEl>
                                        <p:attrNameLst>
                                          <p:attrName>style.visibility</p:attrName>
                                        </p:attrNameLst>
                                      </p:cBhvr>
                                      <p:to>
                                        <p:strVal val="visible"/>
                                      </p:to>
                                    </p:set>
                                    <p:anim calcmode="lin" valueType="num">
                                      <p:cBhvr>
                                        <p:cTn id="27" dur="500" fill="hold"/>
                                        <p:tgtEl>
                                          <p:spTgt spid="88"/>
                                        </p:tgtEl>
                                        <p:attrNameLst>
                                          <p:attrName>ppt_w</p:attrName>
                                        </p:attrNameLst>
                                      </p:cBhvr>
                                      <p:tavLst>
                                        <p:tav tm="0">
                                          <p:val>
                                            <p:fltVal val="0"/>
                                          </p:val>
                                        </p:tav>
                                        <p:tav tm="100000">
                                          <p:val>
                                            <p:strVal val="#ppt_w"/>
                                          </p:val>
                                        </p:tav>
                                      </p:tavLst>
                                    </p:anim>
                                    <p:anim calcmode="lin" valueType="num">
                                      <p:cBhvr>
                                        <p:cTn id="28" dur="500" fill="hold"/>
                                        <p:tgtEl>
                                          <p:spTgt spid="88"/>
                                        </p:tgtEl>
                                        <p:attrNameLst>
                                          <p:attrName>ppt_h</p:attrName>
                                        </p:attrNameLst>
                                      </p:cBhvr>
                                      <p:tavLst>
                                        <p:tav tm="0">
                                          <p:val>
                                            <p:fltVal val="0"/>
                                          </p:val>
                                        </p:tav>
                                        <p:tav tm="100000">
                                          <p:val>
                                            <p:strVal val="#ppt_h"/>
                                          </p:val>
                                        </p:tav>
                                      </p:tavLst>
                                    </p:anim>
                                    <p:anim calcmode="lin" valueType="num">
                                      <p:cBhvr>
                                        <p:cTn id="29" dur="500" fill="hold"/>
                                        <p:tgtEl>
                                          <p:spTgt spid="88"/>
                                        </p:tgtEl>
                                        <p:attrNameLst>
                                          <p:attrName>style.rotation</p:attrName>
                                        </p:attrNameLst>
                                      </p:cBhvr>
                                      <p:tavLst>
                                        <p:tav tm="0">
                                          <p:val>
                                            <p:fltVal val="360"/>
                                          </p:val>
                                        </p:tav>
                                        <p:tav tm="100000">
                                          <p:val>
                                            <p:fltVal val="0"/>
                                          </p:val>
                                        </p:tav>
                                      </p:tavLst>
                                    </p:anim>
                                    <p:animEffect transition="in" filter="fade">
                                      <p:cBhvr>
                                        <p:cTn id="30" dur="500"/>
                                        <p:tgtEl>
                                          <p:spTgt spid="88"/>
                                        </p:tgtEl>
                                      </p:cBhvr>
                                    </p:animEffect>
                                  </p:childTnLst>
                                </p:cTn>
                              </p:par>
                              <p:par>
                                <p:cTn id="31" presetID="49" presetClass="entr" presetSubtype="0" decel="100000" fill="hold" grpId="0" nodeType="withEffect">
                                  <p:stCondLst>
                                    <p:cond delay="500"/>
                                  </p:stCondLst>
                                  <p:childTnLst>
                                    <p:set>
                                      <p:cBhvr>
                                        <p:cTn id="32" dur="1" fill="hold">
                                          <p:stCondLst>
                                            <p:cond delay="0"/>
                                          </p:stCondLst>
                                        </p:cTn>
                                        <p:tgtEl>
                                          <p:spTgt spid="89"/>
                                        </p:tgtEl>
                                        <p:attrNameLst>
                                          <p:attrName>style.visibility</p:attrName>
                                        </p:attrNameLst>
                                      </p:cBhvr>
                                      <p:to>
                                        <p:strVal val="visible"/>
                                      </p:to>
                                    </p:set>
                                    <p:anim calcmode="lin" valueType="num">
                                      <p:cBhvr>
                                        <p:cTn id="33" dur="500" fill="hold"/>
                                        <p:tgtEl>
                                          <p:spTgt spid="89"/>
                                        </p:tgtEl>
                                        <p:attrNameLst>
                                          <p:attrName>ppt_w</p:attrName>
                                        </p:attrNameLst>
                                      </p:cBhvr>
                                      <p:tavLst>
                                        <p:tav tm="0">
                                          <p:val>
                                            <p:fltVal val="0"/>
                                          </p:val>
                                        </p:tav>
                                        <p:tav tm="100000">
                                          <p:val>
                                            <p:strVal val="#ppt_w"/>
                                          </p:val>
                                        </p:tav>
                                      </p:tavLst>
                                    </p:anim>
                                    <p:anim calcmode="lin" valueType="num">
                                      <p:cBhvr>
                                        <p:cTn id="34" dur="500" fill="hold"/>
                                        <p:tgtEl>
                                          <p:spTgt spid="89"/>
                                        </p:tgtEl>
                                        <p:attrNameLst>
                                          <p:attrName>ppt_h</p:attrName>
                                        </p:attrNameLst>
                                      </p:cBhvr>
                                      <p:tavLst>
                                        <p:tav tm="0">
                                          <p:val>
                                            <p:fltVal val="0"/>
                                          </p:val>
                                        </p:tav>
                                        <p:tav tm="100000">
                                          <p:val>
                                            <p:strVal val="#ppt_h"/>
                                          </p:val>
                                        </p:tav>
                                      </p:tavLst>
                                    </p:anim>
                                    <p:anim calcmode="lin" valueType="num">
                                      <p:cBhvr>
                                        <p:cTn id="35" dur="500" fill="hold"/>
                                        <p:tgtEl>
                                          <p:spTgt spid="89"/>
                                        </p:tgtEl>
                                        <p:attrNameLst>
                                          <p:attrName>style.rotation</p:attrName>
                                        </p:attrNameLst>
                                      </p:cBhvr>
                                      <p:tavLst>
                                        <p:tav tm="0">
                                          <p:val>
                                            <p:fltVal val="360"/>
                                          </p:val>
                                        </p:tav>
                                        <p:tav tm="100000">
                                          <p:val>
                                            <p:fltVal val="0"/>
                                          </p:val>
                                        </p:tav>
                                      </p:tavLst>
                                    </p:anim>
                                    <p:animEffect transition="in" filter="fade">
                                      <p:cBhvr>
                                        <p:cTn id="36" dur="500"/>
                                        <p:tgtEl>
                                          <p:spTgt spid="89"/>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90"/>
                                        </p:tgtEl>
                                        <p:attrNameLst>
                                          <p:attrName>style.visibility</p:attrName>
                                        </p:attrNameLst>
                                      </p:cBhvr>
                                      <p:to>
                                        <p:strVal val="visible"/>
                                      </p:to>
                                    </p:set>
                                    <p:anim calcmode="lin" valueType="num">
                                      <p:cBhvr>
                                        <p:cTn id="39" dur="500" fill="hold"/>
                                        <p:tgtEl>
                                          <p:spTgt spid="90"/>
                                        </p:tgtEl>
                                        <p:attrNameLst>
                                          <p:attrName>ppt_w</p:attrName>
                                        </p:attrNameLst>
                                      </p:cBhvr>
                                      <p:tavLst>
                                        <p:tav tm="0">
                                          <p:val>
                                            <p:fltVal val="0"/>
                                          </p:val>
                                        </p:tav>
                                        <p:tav tm="100000">
                                          <p:val>
                                            <p:strVal val="#ppt_w"/>
                                          </p:val>
                                        </p:tav>
                                      </p:tavLst>
                                    </p:anim>
                                    <p:anim calcmode="lin" valueType="num">
                                      <p:cBhvr>
                                        <p:cTn id="40" dur="500" fill="hold"/>
                                        <p:tgtEl>
                                          <p:spTgt spid="90"/>
                                        </p:tgtEl>
                                        <p:attrNameLst>
                                          <p:attrName>ppt_h</p:attrName>
                                        </p:attrNameLst>
                                      </p:cBhvr>
                                      <p:tavLst>
                                        <p:tav tm="0">
                                          <p:val>
                                            <p:fltVal val="0"/>
                                          </p:val>
                                        </p:tav>
                                        <p:tav tm="100000">
                                          <p:val>
                                            <p:strVal val="#ppt_h"/>
                                          </p:val>
                                        </p:tav>
                                      </p:tavLst>
                                    </p:anim>
                                    <p:anim calcmode="lin" valueType="num">
                                      <p:cBhvr>
                                        <p:cTn id="41" dur="500" fill="hold"/>
                                        <p:tgtEl>
                                          <p:spTgt spid="90"/>
                                        </p:tgtEl>
                                        <p:attrNameLst>
                                          <p:attrName>style.rotation</p:attrName>
                                        </p:attrNameLst>
                                      </p:cBhvr>
                                      <p:tavLst>
                                        <p:tav tm="0">
                                          <p:val>
                                            <p:fltVal val="360"/>
                                          </p:val>
                                        </p:tav>
                                        <p:tav tm="100000">
                                          <p:val>
                                            <p:fltVal val="0"/>
                                          </p:val>
                                        </p:tav>
                                      </p:tavLst>
                                    </p:anim>
                                    <p:animEffect transition="in" filter="fade">
                                      <p:cBhvr>
                                        <p:cTn id="42" dur="500"/>
                                        <p:tgtEl>
                                          <p:spTgt spid="90"/>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91"/>
                                        </p:tgtEl>
                                        <p:attrNameLst>
                                          <p:attrName>style.visibility</p:attrName>
                                        </p:attrNameLst>
                                      </p:cBhvr>
                                      <p:to>
                                        <p:strVal val="visible"/>
                                      </p:to>
                                    </p:set>
                                    <p:anim calcmode="lin" valueType="num">
                                      <p:cBhvr>
                                        <p:cTn id="45" dur="500" fill="hold"/>
                                        <p:tgtEl>
                                          <p:spTgt spid="91"/>
                                        </p:tgtEl>
                                        <p:attrNameLst>
                                          <p:attrName>ppt_w</p:attrName>
                                        </p:attrNameLst>
                                      </p:cBhvr>
                                      <p:tavLst>
                                        <p:tav tm="0">
                                          <p:val>
                                            <p:fltVal val="0"/>
                                          </p:val>
                                        </p:tav>
                                        <p:tav tm="100000">
                                          <p:val>
                                            <p:strVal val="#ppt_w"/>
                                          </p:val>
                                        </p:tav>
                                      </p:tavLst>
                                    </p:anim>
                                    <p:anim calcmode="lin" valueType="num">
                                      <p:cBhvr>
                                        <p:cTn id="46" dur="500" fill="hold"/>
                                        <p:tgtEl>
                                          <p:spTgt spid="91"/>
                                        </p:tgtEl>
                                        <p:attrNameLst>
                                          <p:attrName>ppt_h</p:attrName>
                                        </p:attrNameLst>
                                      </p:cBhvr>
                                      <p:tavLst>
                                        <p:tav tm="0">
                                          <p:val>
                                            <p:fltVal val="0"/>
                                          </p:val>
                                        </p:tav>
                                        <p:tav tm="100000">
                                          <p:val>
                                            <p:strVal val="#ppt_h"/>
                                          </p:val>
                                        </p:tav>
                                      </p:tavLst>
                                    </p:anim>
                                    <p:anim calcmode="lin" valueType="num">
                                      <p:cBhvr>
                                        <p:cTn id="47" dur="500" fill="hold"/>
                                        <p:tgtEl>
                                          <p:spTgt spid="91"/>
                                        </p:tgtEl>
                                        <p:attrNameLst>
                                          <p:attrName>style.rotation</p:attrName>
                                        </p:attrNameLst>
                                      </p:cBhvr>
                                      <p:tavLst>
                                        <p:tav tm="0">
                                          <p:val>
                                            <p:fltVal val="360"/>
                                          </p:val>
                                        </p:tav>
                                        <p:tav tm="100000">
                                          <p:val>
                                            <p:fltVal val="0"/>
                                          </p:val>
                                        </p:tav>
                                      </p:tavLst>
                                    </p:anim>
                                    <p:animEffect transition="in" filter="fade">
                                      <p:cBhvr>
                                        <p:cTn id="48" dur="500"/>
                                        <p:tgtEl>
                                          <p:spTgt spid="91"/>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92"/>
                                        </p:tgtEl>
                                        <p:attrNameLst>
                                          <p:attrName>style.visibility</p:attrName>
                                        </p:attrNameLst>
                                      </p:cBhvr>
                                      <p:to>
                                        <p:strVal val="visible"/>
                                      </p:to>
                                    </p:set>
                                    <p:anim calcmode="lin" valueType="num">
                                      <p:cBhvr>
                                        <p:cTn id="51" dur="500" fill="hold"/>
                                        <p:tgtEl>
                                          <p:spTgt spid="92"/>
                                        </p:tgtEl>
                                        <p:attrNameLst>
                                          <p:attrName>ppt_w</p:attrName>
                                        </p:attrNameLst>
                                      </p:cBhvr>
                                      <p:tavLst>
                                        <p:tav tm="0">
                                          <p:val>
                                            <p:fltVal val="0"/>
                                          </p:val>
                                        </p:tav>
                                        <p:tav tm="100000">
                                          <p:val>
                                            <p:strVal val="#ppt_w"/>
                                          </p:val>
                                        </p:tav>
                                      </p:tavLst>
                                    </p:anim>
                                    <p:anim calcmode="lin" valueType="num">
                                      <p:cBhvr>
                                        <p:cTn id="52" dur="500" fill="hold"/>
                                        <p:tgtEl>
                                          <p:spTgt spid="92"/>
                                        </p:tgtEl>
                                        <p:attrNameLst>
                                          <p:attrName>ppt_h</p:attrName>
                                        </p:attrNameLst>
                                      </p:cBhvr>
                                      <p:tavLst>
                                        <p:tav tm="0">
                                          <p:val>
                                            <p:fltVal val="0"/>
                                          </p:val>
                                        </p:tav>
                                        <p:tav tm="100000">
                                          <p:val>
                                            <p:strVal val="#ppt_h"/>
                                          </p:val>
                                        </p:tav>
                                      </p:tavLst>
                                    </p:anim>
                                    <p:anim calcmode="lin" valueType="num">
                                      <p:cBhvr>
                                        <p:cTn id="53" dur="500" fill="hold"/>
                                        <p:tgtEl>
                                          <p:spTgt spid="92"/>
                                        </p:tgtEl>
                                        <p:attrNameLst>
                                          <p:attrName>style.rotation</p:attrName>
                                        </p:attrNameLst>
                                      </p:cBhvr>
                                      <p:tavLst>
                                        <p:tav tm="0">
                                          <p:val>
                                            <p:fltVal val="360"/>
                                          </p:val>
                                        </p:tav>
                                        <p:tav tm="100000">
                                          <p:val>
                                            <p:fltVal val="0"/>
                                          </p:val>
                                        </p:tav>
                                      </p:tavLst>
                                    </p:anim>
                                    <p:animEffect transition="in" filter="fade">
                                      <p:cBhvr>
                                        <p:cTn id="54" dur="500"/>
                                        <p:tgtEl>
                                          <p:spTgt spid="92"/>
                                        </p:tgtEl>
                                      </p:cBhvr>
                                    </p:animEffect>
                                  </p:childTnLst>
                                </p:cTn>
                              </p:par>
                              <p:par>
                                <p:cTn id="55" presetID="49" presetClass="entr" presetSubtype="0" decel="100000" fill="hold" grpId="0" nodeType="withEffect">
                                  <p:stCondLst>
                                    <p:cond delay="700"/>
                                  </p:stCondLst>
                                  <p:childTnLst>
                                    <p:set>
                                      <p:cBhvr>
                                        <p:cTn id="56" dur="1" fill="hold">
                                          <p:stCondLst>
                                            <p:cond delay="0"/>
                                          </p:stCondLst>
                                        </p:cTn>
                                        <p:tgtEl>
                                          <p:spTgt spid="93"/>
                                        </p:tgtEl>
                                        <p:attrNameLst>
                                          <p:attrName>style.visibility</p:attrName>
                                        </p:attrNameLst>
                                      </p:cBhvr>
                                      <p:to>
                                        <p:strVal val="visible"/>
                                      </p:to>
                                    </p:set>
                                    <p:anim calcmode="lin" valueType="num">
                                      <p:cBhvr>
                                        <p:cTn id="57" dur="500" fill="hold"/>
                                        <p:tgtEl>
                                          <p:spTgt spid="93"/>
                                        </p:tgtEl>
                                        <p:attrNameLst>
                                          <p:attrName>ppt_w</p:attrName>
                                        </p:attrNameLst>
                                      </p:cBhvr>
                                      <p:tavLst>
                                        <p:tav tm="0">
                                          <p:val>
                                            <p:fltVal val="0"/>
                                          </p:val>
                                        </p:tav>
                                        <p:tav tm="100000">
                                          <p:val>
                                            <p:strVal val="#ppt_w"/>
                                          </p:val>
                                        </p:tav>
                                      </p:tavLst>
                                    </p:anim>
                                    <p:anim calcmode="lin" valueType="num">
                                      <p:cBhvr>
                                        <p:cTn id="58" dur="500" fill="hold"/>
                                        <p:tgtEl>
                                          <p:spTgt spid="93"/>
                                        </p:tgtEl>
                                        <p:attrNameLst>
                                          <p:attrName>ppt_h</p:attrName>
                                        </p:attrNameLst>
                                      </p:cBhvr>
                                      <p:tavLst>
                                        <p:tav tm="0">
                                          <p:val>
                                            <p:fltVal val="0"/>
                                          </p:val>
                                        </p:tav>
                                        <p:tav tm="100000">
                                          <p:val>
                                            <p:strVal val="#ppt_h"/>
                                          </p:val>
                                        </p:tav>
                                      </p:tavLst>
                                    </p:anim>
                                    <p:anim calcmode="lin" valueType="num">
                                      <p:cBhvr>
                                        <p:cTn id="59" dur="500" fill="hold"/>
                                        <p:tgtEl>
                                          <p:spTgt spid="93"/>
                                        </p:tgtEl>
                                        <p:attrNameLst>
                                          <p:attrName>style.rotation</p:attrName>
                                        </p:attrNameLst>
                                      </p:cBhvr>
                                      <p:tavLst>
                                        <p:tav tm="0">
                                          <p:val>
                                            <p:fltVal val="360"/>
                                          </p:val>
                                        </p:tav>
                                        <p:tav tm="100000">
                                          <p:val>
                                            <p:fltVal val="0"/>
                                          </p:val>
                                        </p:tav>
                                      </p:tavLst>
                                    </p:anim>
                                    <p:animEffect transition="in" filter="fade">
                                      <p:cBhvr>
                                        <p:cTn id="60" dur="500"/>
                                        <p:tgtEl>
                                          <p:spTgt spid="93"/>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 calcmode="lin" valueType="num">
                                      <p:cBhvr>
                                        <p:cTn id="65" dur="500" fill="hold"/>
                                        <p:tgtEl>
                                          <p:spTgt spid="94"/>
                                        </p:tgtEl>
                                        <p:attrNameLst>
                                          <p:attrName>style.rotation</p:attrName>
                                        </p:attrNameLst>
                                      </p:cBhvr>
                                      <p:tavLst>
                                        <p:tav tm="0">
                                          <p:val>
                                            <p:fltVal val="360"/>
                                          </p:val>
                                        </p:tav>
                                        <p:tav tm="100000">
                                          <p:val>
                                            <p:fltVal val="0"/>
                                          </p:val>
                                        </p:tav>
                                      </p:tavLst>
                                    </p:anim>
                                    <p:animEffect transition="in" filter="fade">
                                      <p:cBhvr>
                                        <p:cTn id="66" dur="500"/>
                                        <p:tgtEl>
                                          <p:spTgt spid="94"/>
                                        </p:tgtEl>
                                      </p:cBhvr>
                                    </p:animEffect>
                                  </p:childTnLst>
                                </p:cTn>
                              </p:par>
                              <p:par>
                                <p:cTn id="67" presetID="49" presetClass="entr" presetSubtype="0" decel="100000" fill="hold" grpId="0" nodeType="withEffect">
                                  <p:stCondLst>
                                    <p:cond delay="70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fltVal val="0"/>
                                          </p:val>
                                        </p:tav>
                                        <p:tav tm="100000">
                                          <p:val>
                                            <p:strVal val="#ppt_w"/>
                                          </p:val>
                                        </p:tav>
                                      </p:tavLst>
                                    </p:anim>
                                    <p:anim calcmode="lin" valueType="num">
                                      <p:cBhvr>
                                        <p:cTn id="70" dur="500" fill="hold"/>
                                        <p:tgtEl>
                                          <p:spTgt spid="95"/>
                                        </p:tgtEl>
                                        <p:attrNameLst>
                                          <p:attrName>ppt_h</p:attrName>
                                        </p:attrNameLst>
                                      </p:cBhvr>
                                      <p:tavLst>
                                        <p:tav tm="0">
                                          <p:val>
                                            <p:fltVal val="0"/>
                                          </p:val>
                                        </p:tav>
                                        <p:tav tm="100000">
                                          <p:val>
                                            <p:strVal val="#ppt_h"/>
                                          </p:val>
                                        </p:tav>
                                      </p:tavLst>
                                    </p:anim>
                                    <p:anim calcmode="lin" valueType="num">
                                      <p:cBhvr>
                                        <p:cTn id="71" dur="500" fill="hold"/>
                                        <p:tgtEl>
                                          <p:spTgt spid="95"/>
                                        </p:tgtEl>
                                        <p:attrNameLst>
                                          <p:attrName>style.rotation</p:attrName>
                                        </p:attrNameLst>
                                      </p:cBhvr>
                                      <p:tavLst>
                                        <p:tav tm="0">
                                          <p:val>
                                            <p:fltVal val="360"/>
                                          </p:val>
                                        </p:tav>
                                        <p:tav tm="100000">
                                          <p:val>
                                            <p:fltVal val="0"/>
                                          </p:val>
                                        </p:tav>
                                      </p:tavLst>
                                    </p:anim>
                                    <p:animEffect transition="in" filter="fade">
                                      <p:cBhvr>
                                        <p:cTn id="72" dur="500"/>
                                        <p:tgtEl>
                                          <p:spTgt spid="95"/>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96"/>
                                        </p:tgtEl>
                                        <p:attrNameLst>
                                          <p:attrName>style.visibility</p:attrName>
                                        </p:attrNameLst>
                                      </p:cBhvr>
                                      <p:to>
                                        <p:strVal val="visible"/>
                                      </p:to>
                                    </p:set>
                                    <p:anim calcmode="lin" valueType="num">
                                      <p:cBhvr>
                                        <p:cTn id="75" dur="500" fill="hold"/>
                                        <p:tgtEl>
                                          <p:spTgt spid="96"/>
                                        </p:tgtEl>
                                        <p:attrNameLst>
                                          <p:attrName>ppt_w</p:attrName>
                                        </p:attrNameLst>
                                      </p:cBhvr>
                                      <p:tavLst>
                                        <p:tav tm="0">
                                          <p:val>
                                            <p:fltVal val="0"/>
                                          </p:val>
                                        </p:tav>
                                        <p:tav tm="100000">
                                          <p:val>
                                            <p:strVal val="#ppt_w"/>
                                          </p:val>
                                        </p:tav>
                                      </p:tavLst>
                                    </p:anim>
                                    <p:anim calcmode="lin" valueType="num">
                                      <p:cBhvr>
                                        <p:cTn id="76" dur="500" fill="hold"/>
                                        <p:tgtEl>
                                          <p:spTgt spid="96"/>
                                        </p:tgtEl>
                                        <p:attrNameLst>
                                          <p:attrName>ppt_h</p:attrName>
                                        </p:attrNameLst>
                                      </p:cBhvr>
                                      <p:tavLst>
                                        <p:tav tm="0">
                                          <p:val>
                                            <p:fltVal val="0"/>
                                          </p:val>
                                        </p:tav>
                                        <p:tav tm="100000">
                                          <p:val>
                                            <p:strVal val="#ppt_h"/>
                                          </p:val>
                                        </p:tav>
                                      </p:tavLst>
                                    </p:anim>
                                    <p:anim calcmode="lin" valueType="num">
                                      <p:cBhvr>
                                        <p:cTn id="77" dur="500" fill="hold"/>
                                        <p:tgtEl>
                                          <p:spTgt spid="96"/>
                                        </p:tgtEl>
                                        <p:attrNameLst>
                                          <p:attrName>style.rotation</p:attrName>
                                        </p:attrNameLst>
                                      </p:cBhvr>
                                      <p:tavLst>
                                        <p:tav tm="0">
                                          <p:val>
                                            <p:fltVal val="360"/>
                                          </p:val>
                                        </p:tav>
                                        <p:tav tm="100000">
                                          <p:val>
                                            <p:fltVal val="0"/>
                                          </p:val>
                                        </p:tav>
                                      </p:tavLst>
                                    </p:anim>
                                    <p:animEffect transition="in" filter="fade">
                                      <p:cBhvr>
                                        <p:cTn id="78" dur="500"/>
                                        <p:tgtEl>
                                          <p:spTgt spid="96"/>
                                        </p:tgtEl>
                                      </p:cBhvr>
                                    </p:animEffect>
                                  </p:childTnLst>
                                </p:cTn>
                              </p:par>
                              <p:par>
                                <p:cTn id="79" presetID="49" presetClass="entr" presetSubtype="0" decel="100000" fill="hold" grpId="0" nodeType="withEffect">
                                  <p:stCondLst>
                                    <p:cond delay="400"/>
                                  </p:stCondLst>
                                  <p:childTnLst>
                                    <p:set>
                                      <p:cBhvr>
                                        <p:cTn id="80" dur="1" fill="hold">
                                          <p:stCondLst>
                                            <p:cond delay="0"/>
                                          </p:stCondLst>
                                        </p:cTn>
                                        <p:tgtEl>
                                          <p:spTgt spid="6"/>
                                        </p:tgtEl>
                                        <p:attrNameLst>
                                          <p:attrName>style.visibility</p:attrName>
                                        </p:attrNameLst>
                                      </p:cBhvr>
                                      <p:to>
                                        <p:strVal val="visible"/>
                                      </p:to>
                                    </p:set>
                                    <p:anim calcmode="lin" valueType="num">
                                      <p:cBhvr>
                                        <p:cTn id="81" dur="500" fill="hold"/>
                                        <p:tgtEl>
                                          <p:spTgt spid="6"/>
                                        </p:tgtEl>
                                        <p:attrNameLst>
                                          <p:attrName>ppt_w</p:attrName>
                                        </p:attrNameLst>
                                      </p:cBhvr>
                                      <p:tavLst>
                                        <p:tav tm="0">
                                          <p:val>
                                            <p:fltVal val="0"/>
                                          </p:val>
                                        </p:tav>
                                        <p:tav tm="100000">
                                          <p:val>
                                            <p:strVal val="#ppt_w"/>
                                          </p:val>
                                        </p:tav>
                                      </p:tavLst>
                                    </p:anim>
                                    <p:anim calcmode="lin" valueType="num">
                                      <p:cBhvr>
                                        <p:cTn id="82" dur="500" fill="hold"/>
                                        <p:tgtEl>
                                          <p:spTgt spid="6"/>
                                        </p:tgtEl>
                                        <p:attrNameLst>
                                          <p:attrName>ppt_h</p:attrName>
                                        </p:attrNameLst>
                                      </p:cBhvr>
                                      <p:tavLst>
                                        <p:tav tm="0">
                                          <p:val>
                                            <p:fltVal val="0"/>
                                          </p:val>
                                        </p:tav>
                                        <p:tav tm="100000">
                                          <p:val>
                                            <p:strVal val="#ppt_h"/>
                                          </p:val>
                                        </p:tav>
                                      </p:tavLst>
                                    </p:anim>
                                    <p:anim calcmode="lin" valueType="num">
                                      <p:cBhvr>
                                        <p:cTn id="83" dur="500" fill="hold"/>
                                        <p:tgtEl>
                                          <p:spTgt spid="6"/>
                                        </p:tgtEl>
                                        <p:attrNameLst>
                                          <p:attrName>style.rotation</p:attrName>
                                        </p:attrNameLst>
                                      </p:cBhvr>
                                      <p:tavLst>
                                        <p:tav tm="0">
                                          <p:val>
                                            <p:fltVal val="360"/>
                                          </p:val>
                                        </p:tav>
                                        <p:tav tm="100000">
                                          <p:val>
                                            <p:fltVal val="0"/>
                                          </p:val>
                                        </p:tav>
                                      </p:tavLst>
                                    </p:anim>
                                    <p:animEffect transition="in" filter="fade">
                                      <p:cBhvr>
                                        <p:cTn id="84" dur="500"/>
                                        <p:tgtEl>
                                          <p:spTgt spid="6"/>
                                        </p:tgtEl>
                                      </p:cBhvr>
                                    </p:animEffect>
                                  </p:childTnLst>
                                </p:cTn>
                              </p:par>
                            </p:childTnLst>
                          </p:cTn>
                        </p:par>
                        <p:par>
                          <p:cTn id="85" fill="hold">
                            <p:stCondLst>
                              <p:cond delay="1500"/>
                            </p:stCondLst>
                            <p:childTnLst>
                              <p:par>
                                <p:cTn id="86" presetID="2" presetClass="entr" presetSubtype="4" decel="100000" fill="hold" grpId="0" nodeType="afterEffect">
                                  <p:stCondLst>
                                    <p:cond delay="0"/>
                                  </p:stCondLst>
                                  <p:childTnLst>
                                    <p:set>
                                      <p:cBhvr>
                                        <p:cTn id="87" dur="1" fill="hold">
                                          <p:stCondLst>
                                            <p:cond delay="0"/>
                                          </p:stCondLst>
                                        </p:cTn>
                                        <p:tgtEl>
                                          <p:spTgt spid="101"/>
                                        </p:tgtEl>
                                        <p:attrNameLst>
                                          <p:attrName>style.visibility</p:attrName>
                                        </p:attrNameLst>
                                      </p:cBhvr>
                                      <p:to>
                                        <p:strVal val="visible"/>
                                      </p:to>
                                    </p:set>
                                    <p:anim calcmode="lin" valueType="num">
                                      <p:cBhvr additive="base">
                                        <p:cTn id="88" dur="1000" fill="hold"/>
                                        <p:tgtEl>
                                          <p:spTgt spid="101"/>
                                        </p:tgtEl>
                                        <p:attrNameLst>
                                          <p:attrName>ppt_x</p:attrName>
                                        </p:attrNameLst>
                                      </p:cBhvr>
                                      <p:tavLst>
                                        <p:tav tm="0">
                                          <p:val>
                                            <p:strVal val="#ppt_x"/>
                                          </p:val>
                                        </p:tav>
                                        <p:tav tm="100000">
                                          <p:val>
                                            <p:strVal val="#ppt_x"/>
                                          </p:val>
                                        </p:tav>
                                      </p:tavLst>
                                    </p:anim>
                                    <p:anim calcmode="lin" valueType="num">
                                      <p:cBhvr additive="base">
                                        <p:cTn id="89" dur="1000" fill="hold"/>
                                        <p:tgtEl>
                                          <p:spTgt spid="101"/>
                                        </p:tgtEl>
                                        <p:attrNameLst>
                                          <p:attrName>ppt_y</p:attrName>
                                        </p:attrNameLst>
                                      </p:cBhvr>
                                      <p:tavLst>
                                        <p:tav tm="0">
                                          <p:val>
                                            <p:strVal val="1+#ppt_h/2"/>
                                          </p:val>
                                        </p:tav>
                                        <p:tav tm="100000">
                                          <p:val>
                                            <p:strVal val="#ppt_y"/>
                                          </p:val>
                                        </p:tav>
                                      </p:tavLst>
                                    </p:anim>
                                  </p:childTnLst>
                                </p:cTn>
                              </p:par>
                              <p:par>
                                <p:cTn id="90" presetID="2" presetClass="entr" presetSubtype="4" decel="100000" fill="hold" grpId="0" nodeType="withEffect">
                                  <p:stCondLst>
                                    <p:cond delay="100"/>
                                  </p:stCondLst>
                                  <p:childTnLst>
                                    <p:set>
                                      <p:cBhvr>
                                        <p:cTn id="91" dur="1" fill="hold">
                                          <p:stCondLst>
                                            <p:cond delay="0"/>
                                          </p:stCondLst>
                                        </p:cTn>
                                        <p:tgtEl>
                                          <p:spTgt spid="102"/>
                                        </p:tgtEl>
                                        <p:attrNameLst>
                                          <p:attrName>style.visibility</p:attrName>
                                        </p:attrNameLst>
                                      </p:cBhvr>
                                      <p:to>
                                        <p:strVal val="visible"/>
                                      </p:to>
                                    </p:set>
                                    <p:anim calcmode="lin" valueType="num">
                                      <p:cBhvr additive="base">
                                        <p:cTn id="92" dur="1000" fill="hold"/>
                                        <p:tgtEl>
                                          <p:spTgt spid="102"/>
                                        </p:tgtEl>
                                        <p:attrNameLst>
                                          <p:attrName>ppt_x</p:attrName>
                                        </p:attrNameLst>
                                      </p:cBhvr>
                                      <p:tavLst>
                                        <p:tav tm="0">
                                          <p:val>
                                            <p:strVal val="#ppt_x"/>
                                          </p:val>
                                        </p:tav>
                                        <p:tav tm="100000">
                                          <p:val>
                                            <p:strVal val="#ppt_x"/>
                                          </p:val>
                                        </p:tav>
                                      </p:tavLst>
                                    </p:anim>
                                    <p:anim calcmode="lin" valueType="num">
                                      <p:cBhvr additive="base">
                                        <p:cTn id="93" dur="1000" fill="hold"/>
                                        <p:tgtEl>
                                          <p:spTgt spid="102"/>
                                        </p:tgtEl>
                                        <p:attrNameLst>
                                          <p:attrName>ppt_y</p:attrName>
                                        </p:attrNameLst>
                                      </p:cBhvr>
                                      <p:tavLst>
                                        <p:tav tm="0">
                                          <p:val>
                                            <p:strVal val="1+#ppt_h/2"/>
                                          </p:val>
                                        </p:tav>
                                        <p:tav tm="100000">
                                          <p:val>
                                            <p:strVal val="#ppt_y"/>
                                          </p:val>
                                        </p:tav>
                                      </p:tavLst>
                                    </p:anim>
                                  </p:childTnLst>
                                </p:cTn>
                              </p:par>
                              <p:par>
                                <p:cTn id="94" presetID="2" presetClass="entr" presetSubtype="4" decel="100000" fill="hold" grpId="0" nodeType="withEffect">
                                  <p:stCondLst>
                                    <p:cond delay="200"/>
                                  </p:stCondLst>
                                  <p:childTnLst>
                                    <p:set>
                                      <p:cBhvr>
                                        <p:cTn id="95" dur="1" fill="hold">
                                          <p:stCondLst>
                                            <p:cond delay="0"/>
                                          </p:stCondLst>
                                        </p:cTn>
                                        <p:tgtEl>
                                          <p:spTgt spid="103"/>
                                        </p:tgtEl>
                                        <p:attrNameLst>
                                          <p:attrName>style.visibility</p:attrName>
                                        </p:attrNameLst>
                                      </p:cBhvr>
                                      <p:to>
                                        <p:strVal val="visible"/>
                                      </p:to>
                                    </p:set>
                                    <p:anim calcmode="lin" valueType="num">
                                      <p:cBhvr additive="base">
                                        <p:cTn id="96" dur="1000" fill="hold"/>
                                        <p:tgtEl>
                                          <p:spTgt spid="103"/>
                                        </p:tgtEl>
                                        <p:attrNameLst>
                                          <p:attrName>ppt_x</p:attrName>
                                        </p:attrNameLst>
                                      </p:cBhvr>
                                      <p:tavLst>
                                        <p:tav tm="0">
                                          <p:val>
                                            <p:strVal val="#ppt_x"/>
                                          </p:val>
                                        </p:tav>
                                        <p:tav tm="100000">
                                          <p:val>
                                            <p:strVal val="#ppt_x"/>
                                          </p:val>
                                        </p:tav>
                                      </p:tavLst>
                                    </p:anim>
                                    <p:anim calcmode="lin" valueType="num">
                                      <p:cBhvr additive="base">
                                        <p:cTn id="97" dur="1000" fill="hold"/>
                                        <p:tgtEl>
                                          <p:spTgt spid="103"/>
                                        </p:tgtEl>
                                        <p:attrNameLst>
                                          <p:attrName>ppt_y</p:attrName>
                                        </p:attrNameLst>
                                      </p:cBhvr>
                                      <p:tavLst>
                                        <p:tav tm="0">
                                          <p:val>
                                            <p:strVal val="1+#ppt_h/2"/>
                                          </p:val>
                                        </p:tav>
                                        <p:tav tm="100000">
                                          <p:val>
                                            <p:strVal val="#ppt_y"/>
                                          </p:val>
                                        </p:tav>
                                      </p:tavLst>
                                    </p:anim>
                                  </p:childTnLst>
                                </p:cTn>
                              </p:par>
                              <p:par>
                                <p:cTn id="98" presetID="2" presetClass="entr" presetSubtype="4" decel="100000" fill="hold" grpId="0" nodeType="withEffect">
                                  <p:stCondLst>
                                    <p:cond delay="300"/>
                                  </p:stCondLst>
                                  <p:childTnLst>
                                    <p:set>
                                      <p:cBhvr>
                                        <p:cTn id="99" dur="1" fill="hold">
                                          <p:stCondLst>
                                            <p:cond delay="0"/>
                                          </p:stCondLst>
                                        </p:cTn>
                                        <p:tgtEl>
                                          <p:spTgt spid="104"/>
                                        </p:tgtEl>
                                        <p:attrNameLst>
                                          <p:attrName>style.visibility</p:attrName>
                                        </p:attrNameLst>
                                      </p:cBhvr>
                                      <p:to>
                                        <p:strVal val="visible"/>
                                      </p:to>
                                    </p:set>
                                    <p:anim calcmode="lin" valueType="num">
                                      <p:cBhvr additive="base">
                                        <p:cTn id="100" dur="1000" fill="hold"/>
                                        <p:tgtEl>
                                          <p:spTgt spid="104"/>
                                        </p:tgtEl>
                                        <p:attrNameLst>
                                          <p:attrName>ppt_x</p:attrName>
                                        </p:attrNameLst>
                                      </p:cBhvr>
                                      <p:tavLst>
                                        <p:tav tm="0">
                                          <p:val>
                                            <p:strVal val="#ppt_x"/>
                                          </p:val>
                                        </p:tav>
                                        <p:tav tm="100000">
                                          <p:val>
                                            <p:strVal val="#ppt_x"/>
                                          </p:val>
                                        </p:tav>
                                      </p:tavLst>
                                    </p:anim>
                                    <p:anim calcmode="lin" valueType="num">
                                      <p:cBhvr additive="base">
                                        <p:cTn id="101" dur="1000" fill="hold"/>
                                        <p:tgtEl>
                                          <p:spTgt spid="104"/>
                                        </p:tgtEl>
                                        <p:attrNameLst>
                                          <p:attrName>ppt_y</p:attrName>
                                        </p:attrNameLst>
                                      </p:cBhvr>
                                      <p:tavLst>
                                        <p:tav tm="0">
                                          <p:val>
                                            <p:strVal val="1+#ppt_h/2"/>
                                          </p:val>
                                        </p:tav>
                                        <p:tav tm="100000">
                                          <p:val>
                                            <p:strVal val="#ppt_y"/>
                                          </p:val>
                                        </p:tav>
                                      </p:tavLst>
                                    </p:anim>
                                  </p:childTnLst>
                                </p:cTn>
                              </p:par>
                              <p:par>
                                <p:cTn id="102" presetID="2" presetClass="entr" presetSubtype="4" decel="100000" fill="hold" grpId="0" nodeType="withEffect">
                                  <p:stCondLst>
                                    <p:cond delay="400"/>
                                  </p:stCondLst>
                                  <p:childTnLst>
                                    <p:set>
                                      <p:cBhvr>
                                        <p:cTn id="103" dur="1" fill="hold">
                                          <p:stCondLst>
                                            <p:cond delay="0"/>
                                          </p:stCondLst>
                                        </p:cTn>
                                        <p:tgtEl>
                                          <p:spTgt spid="105"/>
                                        </p:tgtEl>
                                        <p:attrNameLst>
                                          <p:attrName>style.visibility</p:attrName>
                                        </p:attrNameLst>
                                      </p:cBhvr>
                                      <p:to>
                                        <p:strVal val="visible"/>
                                      </p:to>
                                    </p:set>
                                    <p:anim calcmode="lin" valueType="num">
                                      <p:cBhvr additive="base">
                                        <p:cTn id="104" dur="1000" fill="hold"/>
                                        <p:tgtEl>
                                          <p:spTgt spid="105"/>
                                        </p:tgtEl>
                                        <p:attrNameLst>
                                          <p:attrName>ppt_x</p:attrName>
                                        </p:attrNameLst>
                                      </p:cBhvr>
                                      <p:tavLst>
                                        <p:tav tm="0">
                                          <p:val>
                                            <p:strVal val="#ppt_x"/>
                                          </p:val>
                                        </p:tav>
                                        <p:tav tm="100000">
                                          <p:val>
                                            <p:strVal val="#ppt_x"/>
                                          </p:val>
                                        </p:tav>
                                      </p:tavLst>
                                    </p:anim>
                                    <p:anim calcmode="lin" valueType="num">
                                      <p:cBhvr additive="base">
                                        <p:cTn id="105" dur="1000" fill="hold"/>
                                        <p:tgtEl>
                                          <p:spTgt spid="105"/>
                                        </p:tgtEl>
                                        <p:attrNameLst>
                                          <p:attrName>ppt_y</p:attrName>
                                        </p:attrNameLst>
                                      </p:cBhvr>
                                      <p:tavLst>
                                        <p:tav tm="0">
                                          <p:val>
                                            <p:strVal val="1+#ppt_h/2"/>
                                          </p:val>
                                        </p:tav>
                                        <p:tav tm="100000">
                                          <p:val>
                                            <p:strVal val="#ppt_y"/>
                                          </p:val>
                                        </p:tav>
                                      </p:tavLst>
                                    </p:anim>
                                  </p:childTnLst>
                                </p:cTn>
                              </p:par>
                              <p:par>
                                <p:cTn id="106" presetID="2" presetClass="entr" presetSubtype="4" decel="100000" fill="hold" grpId="0" nodeType="withEffect">
                                  <p:stCondLst>
                                    <p:cond delay="500"/>
                                  </p:stCondLst>
                                  <p:childTnLst>
                                    <p:set>
                                      <p:cBhvr>
                                        <p:cTn id="107" dur="1" fill="hold">
                                          <p:stCondLst>
                                            <p:cond delay="0"/>
                                          </p:stCondLst>
                                        </p:cTn>
                                        <p:tgtEl>
                                          <p:spTgt spid="106"/>
                                        </p:tgtEl>
                                        <p:attrNameLst>
                                          <p:attrName>style.visibility</p:attrName>
                                        </p:attrNameLst>
                                      </p:cBhvr>
                                      <p:to>
                                        <p:strVal val="visible"/>
                                      </p:to>
                                    </p:set>
                                    <p:anim calcmode="lin" valueType="num">
                                      <p:cBhvr additive="base">
                                        <p:cTn id="108" dur="1000" fill="hold"/>
                                        <p:tgtEl>
                                          <p:spTgt spid="106"/>
                                        </p:tgtEl>
                                        <p:attrNameLst>
                                          <p:attrName>ppt_x</p:attrName>
                                        </p:attrNameLst>
                                      </p:cBhvr>
                                      <p:tavLst>
                                        <p:tav tm="0">
                                          <p:val>
                                            <p:strVal val="#ppt_x"/>
                                          </p:val>
                                        </p:tav>
                                        <p:tav tm="100000">
                                          <p:val>
                                            <p:strVal val="#ppt_x"/>
                                          </p:val>
                                        </p:tav>
                                      </p:tavLst>
                                    </p:anim>
                                    <p:anim calcmode="lin" valueType="num">
                                      <p:cBhvr additive="base">
                                        <p:cTn id="109" dur="10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35" grpId="0" animBg="1"/>
      <p:bldP spid="88" grpId="0" animBg="1"/>
      <p:bldP spid="89" grpId="0" animBg="1"/>
      <p:bldP spid="90" grpId="0" animBg="1"/>
      <p:bldP spid="91" grpId="0" animBg="1"/>
      <p:bldP spid="92" grpId="0" animBg="1"/>
      <p:bldP spid="93" grpId="0" animBg="1"/>
      <p:bldP spid="94" grpId="0" animBg="1"/>
      <p:bldP spid="95" grpId="0" animBg="1"/>
      <p:bldP spid="96" grpId="0" animBg="1"/>
      <p:bldP spid="101" grpId="0"/>
      <p:bldP spid="102" grpId="0"/>
      <p:bldP spid="103" grpId="0"/>
      <p:bldP spid="104" grpId="0"/>
      <p:bldP spid="105" grpId="0"/>
      <p:bldP spid="106"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F59594CD-9739-42F6-B0DA-23B387DE8086}"/>
              </a:ext>
            </a:extLst>
          </p:cNvPr>
          <p:cNvSpPr>
            <a:spLocks noChangeArrowheads="1"/>
          </p:cNvSpPr>
          <p:nvPr/>
        </p:nvSpPr>
        <p:spPr bwMode="auto">
          <a:xfrm>
            <a:off x="2982156" y="10163691"/>
            <a:ext cx="6564381" cy="475030"/>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1" name="Group 120">
            <a:extLst>
              <a:ext uri="{FF2B5EF4-FFF2-40B4-BE49-F238E27FC236}">
                <a16:creationId xmlns:a16="http://schemas.microsoft.com/office/drawing/2014/main" id="{6391BCB2-DFC6-4BF6-A672-E04EE6E573BA}"/>
              </a:ext>
            </a:extLst>
          </p:cNvPr>
          <p:cNvGrpSpPr/>
          <p:nvPr/>
        </p:nvGrpSpPr>
        <p:grpSpPr>
          <a:xfrm>
            <a:off x="2929791" y="3640456"/>
            <a:ext cx="3179331" cy="6811246"/>
            <a:chOff x="2929791" y="3640456"/>
            <a:chExt cx="3179331" cy="6811246"/>
          </a:xfrm>
        </p:grpSpPr>
        <p:sp>
          <p:nvSpPr>
            <p:cNvPr id="7" name="Freeform 6">
              <a:extLst>
                <a:ext uri="{FF2B5EF4-FFF2-40B4-BE49-F238E27FC236}">
                  <a16:creationId xmlns:a16="http://schemas.microsoft.com/office/drawing/2014/main" id="{F956FD28-603C-4871-AFCB-7DB8D6DC1F12}"/>
                </a:ext>
              </a:extLst>
            </p:cNvPr>
            <p:cNvSpPr>
              <a:spLocks/>
            </p:cNvSpPr>
            <p:nvPr/>
          </p:nvSpPr>
          <p:spPr bwMode="auto">
            <a:xfrm>
              <a:off x="3068186" y="3640456"/>
              <a:ext cx="3040936" cy="6100573"/>
            </a:xfrm>
            <a:custGeom>
              <a:avLst/>
              <a:gdLst>
                <a:gd name="T0" fmla="*/ 299 w 860"/>
                <a:gd name="T1" fmla="*/ 825 h 1725"/>
                <a:gd name="T2" fmla="*/ 234 w 860"/>
                <a:gd name="T3" fmla="*/ 601 h 1725"/>
                <a:gd name="T4" fmla="*/ 355 w 860"/>
                <a:gd name="T5" fmla="*/ 345 h 1725"/>
                <a:gd name="T6" fmla="*/ 291 w 860"/>
                <a:gd name="T7" fmla="*/ 208 h 1725"/>
                <a:gd name="T8" fmla="*/ 461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8 w 860"/>
                <a:gd name="T23" fmla="*/ 1151 h 1725"/>
                <a:gd name="T24" fmla="*/ 299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9" y="825"/>
                  </a:moveTo>
                  <a:cubicBezTo>
                    <a:pt x="309" y="707"/>
                    <a:pt x="233" y="741"/>
                    <a:pt x="234" y="601"/>
                  </a:cubicBezTo>
                  <a:cubicBezTo>
                    <a:pt x="235" y="479"/>
                    <a:pt x="353" y="412"/>
                    <a:pt x="355" y="345"/>
                  </a:cubicBezTo>
                  <a:cubicBezTo>
                    <a:pt x="356" y="279"/>
                    <a:pt x="294" y="245"/>
                    <a:pt x="291" y="208"/>
                  </a:cubicBezTo>
                  <a:cubicBezTo>
                    <a:pt x="282" y="106"/>
                    <a:pt x="358" y="16"/>
                    <a:pt x="461" y="8"/>
                  </a:cubicBezTo>
                  <a:cubicBezTo>
                    <a:pt x="563" y="0"/>
                    <a:pt x="652" y="76"/>
                    <a:pt x="660" y="178"/>
                  </a:cubicBezTo>
                  <a:cubicBezTo>
                    <a:pt x="663" y="215"/>
                    <a:pt x="640" y="224"/>
                    <a:pt x="638" y="282"/>
                  </a:cubicBezTo>
                  <a:cubicBezTo>
                    <a:pt x="637" y="340"/>
                    <a:pt x="847" y="430"/>
                    <a:pt x="828" y="551"/>
                  </a:cubicBezTo>
                  <a:cubicBezTo>
                    <a:pt x="810" y="672"/>
                    <a:pt x="702" y="728"/>
                    <a:pt x="709" y="874"/>
                  </a:cubicBezTo>
                  <a:cubicBezTo>
                    <a:pt x="715" y="983"/>
                    <a:pt x="860" y="1030"/>
                    <a:pt x="858" y="1209"/>
                  </a:cubicBezTo>
                  <a:cubicBezTo>
                    <a:pt x="855" y="1502"/>
                    <a:pt x="645" y="1725"/>
                    <a:pt x="377" y="1688"/>
                  </a:cubicBezTo>
                  <a:cubicBezTo>
                    <a:pt x="110" y="1650"/>
                    <a:pt x="0" y="1419"/>
                    <a:pt x="38" y="1151"/>
                  </a:cubicBezTo>
                  <a:cubicBezTo>
                    <a:pt x="63" y="973"/>
                    <a:pt x="288" y="942"/>
                    <a:pt x="299"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7">
              <a:extLst>
                <a:ext uri="{FF2B5EF4-FFF2-40B4-BE49-F238E27FC236}">
                  <a16:creationId xmlns:a16="http://schemas.microsoft.com/office/drawing/2014/main" id="{C0A8D8A2-2555-4A61-A35B-CBD56F273807}"/>
                </a:ext>
              </a:extLst>
            </p:cNvPr>
            <p:cNvSpPr>
              <a:spLocks/>
            </p:cNvSpPr>
            <p:nvPr/>
          </p:nvSpPr>
          <p:spPr bwMode="auto">
            <a:xfrm>
              <a:off x="4493273" y="4280061"/>
              <a:ext cx="448846" cy="4746553"/>
            </a:xfrm>
            <a:custGeom>
              <a:avLst/>
              <a:gdLst>
                <a:gd name="T0" fmla="*/ 87 w 127"/>
                <a:gd name="T1" fmla="*/ 0 h 1342"/>
                <a:gd name="T2" fmla="*/ 105 w 127"/>
                <a:gd name="T3" fmla="*/ 169 h 1342"/>
                <a:gd name="T4" fmla="*/ 115 w 127"/>
                <a:gd name="T5" fmla="*/ 338 h 1342"/>
                <a:gd name="T6" fmla="*/ 119 w 127"/>
                <a:gd name="T7" fmla="*/ 508 h 1342"/>
                <a:gd name="T8" fmla="*/ 115 w 127"/>
                <a:gd name="T9" fmla="*/ 677 h 1342"/>
                <a:gd name="T10" fmla="*/ 104 w 127"/>
                <a:gd name="T11" fmla="*/ 846 h 1342"/>
                <a:gd name="T12" fmla="*/ 82 w 127"/>
                <a:gd name="T13" fmla="*/ 1014 h 1342"/>
                <a:gd name="T14" fmla="*/ 49 w 127"/>
                <a:gd name="T15" fmla="*/ 1180 h 1342"/>
                <a:gd name="T16" fmla="*/ 0 w 127"/>
                <a:gd name="T17" fmla="*/ 1342 h 1342"/>
                <a:gd name="T18" fmla="*/ 52 w 127"/>
                <a:gd name="T19" fmla="*/ 1181 h 1342"/>
                <a:gd name="T20" fmla="*/ 88 w 127"/>
                <a:gd name="T21" fmla="*/ 1015 h 1342"/>
                <a:gd name="T22" fmla="*/ 110 w 127"/>
                <a:gd name="T23" fmla="*/ 847 h 1342"/>
                <a:gd name="T24" fmla="*/ 123 w 127"/>
                <a:gd name="T25" fmla="*/ 677 h 1342"/>
                <a:gd name="T26" fmla="*/ 120 w 127"/>
                <a:gd name="T27" fmla="*/ 338 h 1342"/>
                <a:gd name="T28" fmla="*/ 87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7" y="0"/>
                  </a:moveTo>
                  <a:cubicBezTo>
                    <a:pt x="94" y="56"/>
                    <a:pt x="100" y="113"/>
                    <a:pt x="105" y="169"/>
                  </a:cubicBezTo>
                  <a:cubicBezTo>
                    <a:pt x="109" y="225"/>
                    <a:pt x="113" y="282"/>
                    <a:pt x="115" y="338"/>
                  </a:cubicBezTo>
                  <a:cubicBezTo>
                    <a:pt x="117" y="395"/>
                    <a:pt x="119" y="451"/>
                    <a:pt x="119" y="508"/>
                  </a:cubicBezTo>
                  <a:cubicBezTo>
                    <a:pt x="119" y="564"/>
                    <a:pt x="118" y="621"/>
                    <a:pt x="115" y="677"/>
                  </a:cubicBezTo>
                  <a:cubicBezTo>
                    <a:pt x="113" y="733"/>
                    <a:pt x="109" y="790"/>
                    <a:pt x="104" y="846"/>
                  </a:cubicBezTo>
                  <a:cubicBezTo>
                    <a:pt x="98" y="902"/>
                    <a:pt x="91" y="958"/>
                    <a:pt x="82" y="1014"/>
                  </a:cubicBezTo>
                  <a:cubicBezTo>
                    <a:pt x="73" y="1070"/>
                    <a:pt x="62" y="1125"/>
                    <a:pt x="49" y="1180"/>
                  </a:cubicBezTo>
                  <a:cubicBezTo>
                    <a:pt x="35" y="1235"/>
                    <a:pt x="18" y="1289"/>
                    <a:pt x="0" y="1342"/>
                  </a:cubicBezTo>
                  <a:cubicBezTo>
                    <a:pt x="20" y="1289"/>
                    <a:pt x="37" y="1235"/>
                    <a:pt x="52" y="1181"/>
                  </a:cubicBezTo>
                  <a:cubicBezTo>
                    <a:pt x="66" y="1126"/>
                    <a:pt x="78" y="1071"/>
                    <a:pt x="88" y="1015"/>
                  </a:cubicBezTo>
                  <a:cubicBezTo>
                    <a:pt x="97" y="959"/>
                    <a:pt x="105" y="903"/>
                    <a:pt x="110" y="847"/>
                  </a:cubicBezTo>
                  <a:cubicBezTo>
                    <a:pt x="116" y="790"/>
                    <a:pt x="120" y="734"/>
                    <a:pt x="123" y="677"/>
                  </a:cubicBezTo>
                  <a:cubicBezTo>
                    <a:pt x="127" y="564"/>
                    <a:pt x="126" y="451"/>
                    <a:pt x="120" y="338"/>
                  </a:cubicBezTo>
                  <a:cubicBezTo>
                    <a:pt x="114" y="225"/>
                    <a:pt x="104" y="112"/>
                    <a:pt x="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78C5D7A0-70C7-431A-9628-1ADA315DEA68}"/>
                </a:ext>
              </a:extLst>
            </p:cNvPr>
            <p:cNvSpPr>
              <a:spLocks/>
            </p:cNvSpPr>
            <p:nvPr/>
          </p:nvSpPr>
          <p:spPr bwMode="auto">
            <a:xfrm>
              <a:off x="4422207" y="4747610"/>
              <a:ext cx="471289" cy="448846"/>
            </a:xfrm>
            <a:custGeom>
              <a:avLst/>
              <a:gdLst>
                <a:gd name="T0" fmla="*/ 133 w 133"/>
                <a:gd name="T1" fmla="*/ 127 h 127"/>
                <a:gd name="T2" fmla="*/ 63 w 133"/>
                <a:gd name="T3" fmla="*/ 67 h 127"/>
                <a:gd name="T4" fmla="*/ 55 w 133"/>
                <a:gd name="T5" fmla="*/ 59 h 127"/>
                <a:gd name="T6" fmla="*/ 47 w 133"/>
                <a:gd name="T7" fmla="*/ 51 h 127"/>
                <a:gd name="T8" fmla="*/ 31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8"/>
                    <a:pt x="63" y="67"/>
                  </a:cubicBezTo>
                  <a:cubicBezTo>
                    <a:pt x="55" y="59"/>
                    <a:pt x="55" y="59"/>
                    <a:pt x="55" y="59"/>
                  </a:cubicBezTo>
                  <a:cubicBezTo>
                    <a:pt x="47" y="51"/>
                    <a:pt x="47" y="51"/>
                    <a:pt x="47" y="51"/>
                  </a:cubicBezTo>
                  <a:cubicBezTo>
                    <a:pt x="41" y="46"/>
                    <a:pt x="36" y="40"/>
                    <a:pt x="31" y="34"/>
                  </a:cubicBezTo>
                  <a:cubicBezTo>
                    <a:pt x="20" y="23"/>
                    <a:pt x="10" y="12"/>
                    <a:pt x="0" y="0"/>
                  </a:cubicBezTo>
                  <a:cubicBezTo>
                    <a:pt x="8" y="13"/>
                    <a:pt x="16" y="26"/>
                    <a:pt x="26" y="38"/>
                  </a:cubicBezTo>
                  <a:cubicBezTo>
                    <a:pt x="36" y="50"/>
                    <a:pt x="47" y="61"/>
                    <a:pt x="58" y="72"/>
                  </a:cubicBezTo>
                  <a:cubicBezTo>
                    <a:pt x="70" y="82"/>
                    <a:pt x="82" y="92"/>
                    <a:pt x="94" y="102"/>
                  </a:cubicBezTo>
                  <a:cubicBezTo>
                    <a:pt x="107" y="111"/>
                    <a:pt x="120" y="120"/>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D6F3F754-21D0-48D8-B8C1-8D7A9EBC4252}"/>
                </a:ext>
              </a:extLst>
            </p:cNvPr>
            <p:cNvSpPr>
              <a:spLocks/>
            </p:cNvSpPr>
            <p:nvPr/>
          </p:nvSpPr>
          <p:spPr bwMode="auto">
            <a:xfrm>
              <a:off x="4440907" y="4960811"/>
              <a:ext cx="471289" cy="448846"/>
            </a:xfrm>
            <a:custGeom>
              <a:avLst/>
              <a:gdLst>
                <a:gd name="T0" fmla="*/ 133 w 133"/>
                <a:gd name="T1" fmla="*/ 127 h 127"/>
                <a:gd name="T2" fmla="*/ 63 w 133"/>
                <a:gd name="T3" fmla="*/ 66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1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6"/>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1"/>
                  </a:cubicBezTo>
                  <a:cubicBezTo>
                    <a:pt x="107" y="111"/>
                    <a:pt x="119"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23A1679-F496-4F87-8F06-6D9F0560DFB6}"/>
                </a:ext>
              </a:extLst>
            </p:cNvPr>
            <p:cNvSpPr>
              <a:spLocks/>
            </p:cNvSpPr>
            <p:nvPr/>
          </p:nvSpPr>
          <p:spPr bwMode="auto">
            <a:xfrm>
              <a:off x="4444649" y="6213842"/>
              <a:ext cx="467550" cy="448846"/>
            </a:xfrm>
            <a:custGeom>
              <a:avLst/>
              <a:gdLst>
                <a:gd name="T0" fmla="*/ 133 w 133"/>
                <a:gd name="T1" fmla="*/ 127 h 127"/>
                <a:gd name="T2" fmla="*/ 63 w 133"/>
                <a:gd name="T3" fmla="*/ 67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7"/>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2"/>
                  </a:cubicBezTo>
                  <a:cubicBezTo>
                    <a:pt x="107" y="111"/>
                    <a:pt x="120"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2A153BCB-75FA-4E41-A824-16B84EA17868}"/>
                </a:ext>
              </a:extLst>
            </p:cNvPr>
            <p:cNvSpPr>
              <a:spLocks/>
            </p:cNvSpPr>
            <p:nvPr/>
          </p:nvSpPr>
          <p:spPr bwMode="auto">
            <a:xfrm>
              <a:off x="4433427" y="6400862"/>
              <a:ext cx="471289" cy="456327"/>
            </a:xfrm>
            <a:custGeom>
              <a:avLst/>
              <a:gdLst>
                <a:gd name="T0" fmla="*/ 133 w 133"/>
                <a:gd name="T1" fmla="*/ 128 h 128"/>
                <a:gd name="T2" fmla="*/ 63 w 133"/>
                <a:gd name="T3" fmla="*/ 67 h 128"/>
                <a:gd name="T4" fmla="*/ 55 w 133"/>
                <a:gd name="T5" fmla="*/ 60 h 128"/>
                <a:gd name="T6" fmla="*/ 47 w 133"/>
                <a:gd name="T7" fmla="*/ 52 h 128"/>
                <a:gd name="T8" fmla="*/ 31 w 133"/>
                <a:gd name="T9" fmla="*/ 35 h 128"/>
                <a:gd name="T10" fmla="*/ 0 w 133"/>
                <a:gd name="T11" fmla="*/ 0 h 128"/>
                <a:gd name="T12" fmla="*/ 26 w 133"/>
                <a:gd name="T13" fmla="*/ 39 h 128"/>
                <a:gd name="T14" fmla="*/ 58 w 133"/>
                <a:gd name="T15" fmla="*/ 73 h 128"/>
                <a:gd name="T16" fmla="*/ 94 w 133"/>
                <a:gd name="T17" fmla="*/ 102 h 128"/>
                <a:gd name="T18" fmla="*/ 133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133" y="128"/>
                  </a:moveTo>
                  <a:cubicBezTo>
                    <a:pt x="109" y="108"/>
                    <a:pt x="86" y="88"/>
                    <a:pt x="63" y="67"/>
                  </a:cubicBezTo>
                  <a:cubicBezTo>
                    <a:pt x="55" y="60"/>
                    <a:pt x="55" y="60"/>
                    <a:pt x="55" y="60"/>
                  </a:cubicBezTo>
                  <a:cubicBezTo>
                    <a:pt x="47" y="52"/>
                    <a:pt x="47" y="52"/>
                    <a:pt x="47" y="52"/>
                  </a:cubicBezTo>
                  <a:cubicBezTo>
                    <a:pt x="41" y="46"/>
                    <a:pt x="36" y="41"/>
                    <a:pt x="31" y="35"/>
                  </a:cubicBezTo>
                  <a:cubicBezTo>
                    <a:pt x="20" y="24"/>
                    <a:pt x="10" y="12"/>
                    <a:pt x="0" y="0"/>
                  </a:cubicBezTo>
                  <a:cubicBezTo>
                    <a:pt x="8" y="14"/>
                    <a:pt x="16" y="27"/>
                    <a:pt x="26" y="39"/>
                  </a:cubicBezTo>
                  <a:cubicBezTo>
                    <a:pt x="36" y="51"/>
                    <a:pt x="47" y="62"/>
                    <a:pt x="58" y="73"/>
                  </a:cubicBezTo>
                  <a:cubicBezTo>
                    <a:pt x="70" y="83"/>
                    <a:pt x="82" y="93"/>
                    <a:pt x="94" y="102"/>
                  </a:cubicBezTo>
                  <a:cubicBezTo>
                    <a:pt x="107" y="112"/>
                    <a:pt x="120" y="120"/>
                    <a:pt x="133"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376A3AD9-2EA8-4D90-A30E-CD9396A610B6}"/>
                </a:ext>
              </a:extLst>
            </p:cNvPr>
            <p:cNvSpPr>
              <a:spLocks/>
            </p:cNvSpPr>
            <p:nvPr/>
          </p:nvSpPr>
          <p:spPr bwMode="auto">
            <a:xfrm>
              <a:off x="4923418" y="5514389"/>
              <a:ext cx="744338" cy="456327"/>
            </a:xfrm>
            <a:custGeom>
              <a:avLst/>
              <a:gdLst>
                <a:gd name="T0" fmla="*/ 210 w 210"/>
                <a:gd name="T1" fmla="*/ 0 h 129"/>
                <a:gd name="T2" fmla="*/ 162 w 210"/>
                <a:gd name="T3" fmla="*/ 39 h 129"/>
                <a:gd name="T4" fmla="*/ 111 w 210"/>
                <a:gd name="T5" fmla="*/ 73 h 129"/>
                <a:gd name="T6" fmla="*/ 84 w 210"/>
                <a:gd name="T7" fmla="*/ 89 h 129"/>
                <a:gd name="T8" fmla="*/ 70 w 210"/>
                <a:gd name="T9" fmla="*/ 97 h 129"/>
                <a:gd name="T10" fmla="*/ 64 w 210"/>
                <a:gd name="T11" fmla="*/ 100 h 129"/>
                <a:gd name="T12" fmla="*/ 57 w 210"/>
                <a:gd name="T13" fmla="*/ 104 h 129"/>
                <a:gd name="T14" fmla="*/ 43 w 210"/>
                <a:gd name="T15" fmla="*/ 110 h 129"/>
                <a:gd name="T16" fmla="*/ 29 w 210"/>
                <a:gd name="T17" fmla="*/ 117 h 129"/>
                <a:gd name="T18" fmla="*/ 22 w 210"/>
                <a:gd name="T19" fmla="*/ 120 h 129"/>
                <a:gd name="T20" fmla="*/ 14 w 210"/>
                <a:gd name="T21" fmla="*/ 123 h 129"/>
                <a:gd name="T22" fmla="*/ 0 w 210"/>
                <a:gd name="T23" fmla="*/ 129 h 129"/>
                <a:gd name="T24" fmla="*/ 59 w 210"/>
                <a:gd name="T25" fmla="*/ 109 h 129"/>
                <a:gd name="T26" fmla="*/ 66 w 210"/>
                <a:gd name="T27" fmla="*/ 106 h 129"/>
                <a:gd name="T28" fmla="*/ 73 w 210"/>
                <a:gd name="T29" fmla="*/ 102 h 129"/>
                <a:gd name="T30" fmla="*/ 87 w 210"/>
                <a:gd name="T31" fmla="*/ 95 h 129"/>
                <a:gd name="T32" fmla="*/ 114 w 210"/>
                <a:gd name="T33" fmla="*/ 79 h 129"/>
                <a:gd name="T34" fmla="*/ 165 w 210"/>
                <a:gd name="T35" fmla="*/ 43 h 129"/>
                <a:gd name="T36" fmla="*/ 21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210" y="0"/>
                  </a:moveTo>
                  <a:cubicBezTo>
                    <a:pt x="195" y="14"/>
                    <a:pt x="179" y="26"/>
                    <a:pt x="162" y="39"/>
                  </a:cubicBezTo>
                  <a:cubicBezTo>
                    <a:pt x="145" y="51"/>
                    <a:pt x="128" y="63"/>
                    <a:pt x="111" y="73"/>
                  </a:cubicBezTo>
                  <a:cubicBezTo>
                    <a:pt x="102" y="79"/>
                    <a:pt x="93" y="84"/>
                    <a:pt x="84" y="89"/>
                  </a:cubicBezTo>
                  <a:cubicBezTo>
                    <a:pt x="70" y="97"/>
                    <a:pt x="70" y="97"/>
                    <a:pt x="70"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6" y="118"/>
                    <a:pt x="24" y="119"/>
                    <a:pt x="22" y="120"/>
                  </a:cubicBezTo>
                  <a:cubicBezTo>
                    <a:pt x="14" y="123"/>
                    <a:pt x="14" y="123"/>
                    <a:pt x="14" y="123"/>
                  </a:cubicBezTo>
                  <a:cubicBezTo>
                    <a:pt x="9" y="125"/>
                    <a:pt x="5" y="127"/>
                    <a:pt x="0" y="129"/>
                  </a:cubicBezTo>
                  <a:cubicBezTo>
                    <a:pt x="20" y="124"/>
                    <a:pt x="40" y="117"/>
                    <a:pt x="59" y="109"/>
                  </a:cubicBezTo>
                  <a:cubicBezTo>
                    <a:pt x="66" y="106"/>
                    <a:pt x="66" y="106"/>
                    <a:pt x="66" y="106"/>
                  </a:cubicBezTo>
                  <a:cubicBezTo>
                    <a:pt x="73" y="102"/>
                    <a:pt x="73" y="102"/>
                    <a:pt x="73" y="102"/>
                  </a:cubicBezTo>
                  <a:cubicBezTo>
                    <a:pt x="87" y="95"/>
                    <a:pt x="87" y="95"/>
                    <a:pt x="87" y="95"/>
                  </a:cubicBezTo>
                  <a:cubicBezTo>
                    <a:pt x="96" y="90"/>
                    <a:pt x="106" y="85"/>
                    <a:pt x="114" y="79"/>
                  </a:cubicBezTo>
                  <a:cubicBezTo>
                    <a:pt x="132" y="68"/>
                    <a:pt x="149" y="56"/>
                    <a:pt x="165" y="43"/>
                  </a:cubicBezTo>
                  <a:cubicBezTo>
                    <a:pt x="182" y="30"/>
                    <a:pt x="197" y="16"/>
                    <a:pt x="2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736E2962-D4A9-4175-BEC4-C5E4756DBC02}"/>
                </a:ext>
              </a:extLst>
            </p:cNvPr>
            <p:cNvSpPr>
              <a:spLocks/>
            </p:cNvSpPr>
            <p:nvPr/>
          </p:nvSpPr>
          <p:spPr bwMode="auto">
            <a:xfrm>
              <a:off x="4923418" y="5480726"/>
              <a:ext cx="957539" cy="620904"/>
            </a:xfrm>
            <a:custGeom>
              <a:avLst/>
              <a:gdLst>
                <a:gd name="T0" fmla="*/ 270 w 270"/>
                <a:gd name="T1" fmla="*/ 0 h 176"/>
                <a:gd name="T2" fmla="*/ 239 w 270"/>
                <a:gd name="T3" fmla="*/ 26 h 176"/>
                <a:gd name="T4" fmla="*/ 223 w 270"/>
                <a:gd name="T5" fmla="*/ 38 h 176"/>
                <a:gd name="T6" fmla="*/ 207 w 270"/>
                <a:gd name="T7" fmla="*/ 51 h 176"/>
                <a:gd name="T8" fmla="*/ 191 w 270"/>
                <a:gd name="T9" fmla="*/ 63 h 176"/>
                <a:gd name="T10" fmla="*/ 174 w 270"/>
                <a:gd name="T11" fmla="*/ 75 h 176"/>
                <a:gd name="T12" fmla="*/ 158 w 270"/>
                <a:gd name="T13" fmla="*/ 87 h 176"/>
                <a:gd name="T14" fmla="*/ 141 w 270"/>
                <a:gd name="T15" fmla="*/ 98 h 176"/>
                <a:gd name="T16" fmla="*/ 125 w 270"/>
                <a:gd name="T17" fmla="*/ 109 h 176"/>
                <a:gd name="T18" fmla="*/ 116 w 270"/>
                <a:gd name="T19" fmla="*/ 115 h 176"/>
                <a:gd name="T20" fmla="*/ 108 w 270"/>
                <a:gd name="T21" fmla="*/ 120 h 176"/>
                <a:gd name="T22" fmla="*/ 90 w 270"/>
                <a:gd name="T23" fmla="*/ 131 h 176"/>
                <a:gd name="T24" fmla="*/ 73 w 270"/>
                <a:gd name="T25" fmla="*/ 141 h 176"/>
                <a:gd name="T26" fmla="*/ 0 w 270"/>
                <a:gd name="T27" fmla="*/ 176 h 176"/>
                <a:gd name="T28" fmla="*/ 76 w 270"/>
                <a:gd name="T29" fmla="*/ 146 h 176"/>
                <a:gd name="T30" fmla="*/ 145 w 270"/>
                <a:gd name="T31" fmla="*/ 104 h 176"/>
                <a:gd name="T32" fmla="*/ 210 w 270"/>
                <a:gd name="T33" fmla="*/ 55 h 176"/>
                <a:gd name="T34" fmla="*/ 27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270" y="0"/>
                  </a:moveTo>
                  <a:cubicBezTo>
                    <a:pt x="260" y="9"/>
                    <a:pt x="250" y="17"/>
                    <a:pt x="239" y="26"/>
                  </a:cubicBezTo>
                  <a:cubicBezTo>
                    <a:pt x="234" y="30"/>
                    <a:pt x="228" y="34"/>
                    <a:pt x="223" y="38"/>
                  </a:cubicBezTo>
                  <a:cubicBezTo>
                    <a:pt x="218" y="42"/>
                    <a:pt x="212" y="46"/>
                    <a:pt x="207" y="51"/>
                  </a:cubicBezTo>
                  <a:cubicBezTo>
                    <a:pt x="202" y="55"/>
                    <a:pt x="196" y="59"/>
                    <a:pt x="191" y="63"/>
                  </a:cubicBezTo>
                  <a:cubicBezTo>
                    <a:pt x="185" y="67"/>
                    <a:pt x="180" y="71"/>
                    <a:pt x="174" y="75"/>
                  </a:cubicBezTo>
                  <a:cubicBezTo>
                    <a:pt x="158" y="87"/>
                    <a:pt x="158" y="87"/>
                    <a:pt x="158" y="87"/>
                  </a:cubicBezTo>
                  <a:cubicBezTo>
                    <a:pt x="141" y="98"/>
                    <a:pt x="141" y="98"/>
                    <a:pt x="141" y="98"/>
                  </a:cubicBezTo>
                  <a:cubicBezTo>
                    <a:pt x="136" y="102"/>
                    <a:pt x="130" y="106"/>
                    <a:pt x="125" y="109"/>
                  </a:cubicBezTo>
                  <a:cubicBezTo>
                    <a:pt x="116" y="115"/>
                    <a:pt x="116" y="115"/>
                    <a:pt x="116" y="115"/>
                  </a:cubicBezTo>
                  <a:cubicBezTo>
                    <a:pt x="108" y="120"/>
                    <a:pt x="108" y="120"/>
                    <a:pt x="108" y="120"/>
                  </a:cubicBezTo>
                  <a:cubicBezTo>
                    <a:pt x="102" y="124"/>
                    <a:pt x="96" y="128"/>
                    <a:pt x="90" y="131"/>
                  </a:cubicBezTo>
                  <a:cubicBezTo>
                    <a:pt x="73" y="141"/>
                    <a:pt x="73" y="141"/>
                    <a:pt x="73" y="141"/>
                  </a:cubicBezTo>
                  <a:cubicBezTo>
                    <a:pt x="49" y="154"/>
                    <a:pt x="25" y="166"/>
                    <a:pt x="0" y="176"/>
                  </a:cubicBezTo>
                  <a:cubicBezTo>
                    <a:pt x="26" y="169"/>
                    <a:pt x="51" y="158"/>
                    <a:pt x="76" y="146"/>
                  </a:cubicBezTo>
                  <a:cubicBezTo>
                    <a:pt x="100" y="134"/>
                    <a:pt x="123" y="119"/>
                    <a:pt x="145" y="104"/>
                  </a:cubicBezTo>
                  <a:cubicBezTo>
                    <a:pt x="168" y="89"/>
                    <a:pt x="189" y="72"/>
                    <a:pt x="210" y="55"/>
                  </a:cubicBezTo>
                  <a:cubicBezTo>
                    <a:pt x="231" y="38"/>
                    <a:pt x="251" y="19"/>
                    <a:pt x="27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3E9098F5-E310-4DAA-8881-3FFFED0968D0}"/>
                </a:ext>
              </a:extLst>
            </p:cNvPr>
            <p:cNvSpPr>
              <a:spLocks/>
            </p:cNvSpPr>
            <p:nvPr/>
          </p:nvSpPr>
          <p:spPr bwMode="auto">
            <a:xfrm>
              <a:off x="4803726" y="7324736"/>
              <a:ext cx="867770" cy="501212"/>
            </a:xfrm>
            <a:custGeom>
              <a:avLst/>
              <a:gdLst>
                <a:gd name="T0" fmla="*/ 245 w 245"/>
                <a:gd name="T1" fmla="*/ 0 h 141"/>
                <a:gd name="T2" fmla="*/ 195 w 245"/>
                <a:gd name="T3" fmla="*/ 52 h 141"/>
                <a:gd name="T4" fmla="*/ 188 w 245"/>
                <a:gd name="T5" fmla="*/ 58 h 141"/>
                <a:gd name="T6" fmla="*/ 181 w 245"/>
                <a:gd name="T7" fmla="*/ 64 h 141"/>
                <a:gd name="T8" fmla="*/ 167 w 245"/>
                <a:gd name="T9" fmla="*/ 74 h 141"/>
                <a:gd name="T10" fmla="*/ 151 w 245"/>
                <a:gd name="T11" fmla="*/ 84 h 141"/>
                <a:gd name="T12" fmla="*/ 136 w 245"/>
                <a:gd name="T13" fmla="*/ 93 h 141"/>
                <a:gd name="T14" fmla="*/ 120 w 245"/>
                <a:gd name="T15" fmla="*/ 101 h 141"/>
                <a:gd name="T16" fmla="*/ 112 w 245"/>
                <a:gd name="T17" fmla="*/ 105 h 141"/>
                <a:gd name="T18" fmla="*/ 103 w 245"/>
                <a:gd name="T19" fmla="*/ 109 h 141"/>
                <a:gd name="T20" fmla="*/ 87 w 245"/>
                <a:gd name="T21" fmla="*/ 116 h 141"/>
                <a:gd name="T22" fmla="*/ 70 w 245"/>
                <a:gd name="T23" fmla="*/ 122 h 141"/>
                <a:gd name="T24" fmla="*/ 61 w 245"/>
                <a:gd name="T25" fmla="*/ 125 h 141"/>
                <a:gd name="T26" fmla="*/ 53 w 245"/>
                <a:gd name="T27" fmla="*/ 128 h 141"/>
                <a:gd name="T28" fmla="*/ 35 w 245"/>
                <a:gd name="T29" fmla="*/ 133 h 141"/>
                <a:gd name="T30" fmla="*/ 0 w 245"/>
                <a:gd name="T31" fmla="*/ 141 h 141"/>
                <a:gd name="T32" fmla="*/ 18 w 245"/>
                <a:gd name="T33" fmla="*/ 139 h 141"/>
                <a:gd name="T34" fmla="*/ 27 w 245"/>
                <a:gd name="T35" fmla="*/ 138 h 141"/>
                <a:gd name="T36" fmla="*/ 36 w 245"/>
                <a:gd name="T37" fmla="*/ 136 h 141"/>
                <a:gd name="T38" fmla="*/ 54 w 245"/>
                <a:gd name="T39" fmla="*/ 132 h 141"/>
                <a:gd name="T40" fmla="*/ 63 w 245"/>
                <a:gd name="T41" fmla="*/ 130 h 141"/>
                <a:gd name="T42" fmla="*/ 71 w 245"/>
                <a:gd name="T43" fmla="*/ 128 h 141"/>
                <a:gd name="T44" fmla="*/ 89 w 245"/>
                <a:gd name="T45" fmla="*/ 122 h 141"/>
                <a:gd name="T46" fmla="*/ 106 w 245"/>
                <a:gd name="T47" fmla="*/ 115 h 141"/>
                <a:gd name="T48" fmla="*/ 115 w 245"/>
                <a:gd name="T49" fmla="*/ 112 h 141"/>
                <a:gd name="T50" fmla="*/ 123 w 245"/>
                <a:gd name="T51" fmla="*/ 108 h 141"/>
                <a:gd name="T52" fmla="*/ 139 w 245"/>
                <a:gd name="T53" fmla="*/ 99 h 141"/>
                <a:gd name="T54" fmla="*/ 199 w 245"/>
                <a:gd name="T55" fmla="*/ 56 h 141"/>
                <a:gd name="T56" fmla="*/ 245 w 245"/>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5" h="141">
                  <a:moveTo>
                    <a:pt x="245" y="0"/>
                  </a:moveTo>
                  <a:cubicBezTo>
                    <a:pt x="231" y="20"/>
                    <a:pt x="214" y="37"/>
                    <a:pt x="195" y="52"/>
                  </a:cubicBezTo>
                  <a:cubicBezTo>
                    <a:pt x="188" y="58"/>
                    <a:pt x="188" y="58"/>
                    <a:pt x="188" y="58"/>
                  </a:cubicBezTo>
                  <a:cubicBezTo>
                    <a:pt x="186" y="60"/>
                    <a:pt x="184" y="62"/>
                    <a:pt x="181" y="64"/>
                  </a:cubicBezTo>
                  <a:cubicBezTo>
                    <a:pt x="176" y="67"/>
                    <a:pt x="172" y="71"/>
                    <a:pt x="167" y="74"/>
                  </a:cubicBezTo>
                  <a:cubicBezTo>
                    <a:pt x="161" y="77"/>
                    <a:pt x="157" y="81"/>
                    <a:pt x="151" y="84"/>
                  </a:cubicBezTo>
                  <a:cubicBezTo>
                    <a:pt x="136" y="93"/>
                    <a:pt x="136" y="93"/>
                    <a:pt x="136" y="93"/>
                  </a:cubicBezTo>
                  <a:cubicBezTo>
                    <a:pt x="131" y="96"/>
                    <a:pt x="125" y="99"/>
                    <a:pt x="120" y="101"/>
                  </a:cubicBezTo>
                  <a:cubicBezTo>
                    <a:pt x="112" y="105"/>
                    <a:pt x="112" y="105"/>
                    <a:pt x="112" y="105"/>
                  </a:cubicBezTo>
                  <a:cubicBezTo>
                    <a:pt x="103" y="109"/>
                    <a:pt x="103" y="109"/>
                    <a:pt x="103" y="109"/>
                  </a:cubicBezTo>
                  <a:cubicBezTo>
                    <a:pt x="98" y="111"/>
                    <a:pt x="92" y="114"/>
                    <a:pt x="87" y="116"/>
                  </a:cubicBezTo>
                  <a:cubicBezTo>
                    <a:pt x="70" y="122"/>
                    <a:pt x="70" y="122"/>
                    <a:pt x="70" y="122"/>
                  </a:cubicBezTo>
                  <a:cubicBezTo>
                    <a:pt x="61" y="125"/>
                    <a:pt x="61" y="125"/>
                    <a:pt x="61" y="125"/>
                  </a:cubicBezTo>
                  <a:cubicBezTo>
                    <a:pt x="53" y="128"/>
                    <a:pt x="53" y="128"/>
                    <a:pt x="53" y="128"/>
                  </a:cubicBezTo>
                  <a:cubicBezTo>
                    <a:pt x="35" y="133"/>
                    <a:pt x="35" y="133"/>
                    <a:pt x="35" y="133"/>
                  </a:cubicBezTo>
                  <a:cubicBezTo>
                    <a:pt x="23" y="136"/>
                    <a:pt x="11" y="138"/>
                    <a:pt x="0" y="141"/>
                  </a:cubicBezTo>
                  <a:cubicBezTo>
                    <a:pt x="6" y="141"/>
                    <a:pt x="12" y="140"/>
                    <a:pt x="18" y="139"/>
                  </a:cubicBezTo>
                  <a:cubicBezTo>
                    <a:pt x="27" y="138"/>
                    <a:pt x="27" y="138"/>
                    <a:pt x="27" y="138"/>
                  </a:cubicBezTo>
                  <a:cubicBezTo>
                    <a:pt x="30" y="137"/>
                    <a:pt x="33" y="137"/>
                    <a:pt x="36" y="136"/>
                  </a:cubicBezTo>
                  <a:cubicBezTo>
                    <a:pt x="54" y="132"/>
                    <a:pt x="54" y="132"/>
                    <a:pt x="54" y="132"/>
                  </a:cubicBezTo>
                  <a:cubicBezTo>
                    <a:pt x="57" y="132"/>
                    <a:pt x="60" y="131"/>
                    <a:pt x="63" y="130"/>
                  </a:cubicBezTo>
                  <a:cubicBezTo>
                    <a:pt x="71" y="128"/>
                    <a:pt x="71" y="128"/>
                    <a:pt x="71" y="128"/>
                  </a:cubicBezTo>
                  <a:cubicBezTo>
                    <a:pt x="89" y="122"/>
                    <a:pt x="89" y="122"/>
                    <a:pt x="89" y="122"/>
                  </a:cubicBezTo>
                  <a:cubicBezTo>
                    <a:pt x="95" y="120"/>
                    <a:pt x="100" y="117"/>
                    <a:pt x="106" y="115"/>
                  </a:cubicBezTo>
                  <a:cubicBezTo>
                    <a:pt x="115" y="112"/>
                    <a:pt x="115" y="112"/>
                    <a:pt x="115" y="112"/>
                  </a:cubicBezTo>
                  <a:cubicBezTo>
                    <a:pt x="123" y="108"/>
                    <a:pt x="123" y="108"/>
                    <a:pt x="123" y="108"/>
                  </a:cubicBezTo>
                  <a:cubicBezTo>
                    <a:pt x="128" y="105"/>
                    <a:pt x="134" y="102"/>
                    <a:pt x="139" y="99"/>
                  </a:cubicBezTo>
                  <a:cubicBezTo>
                    <a:pt x="161" y="87"/>
                    <a:pt x="181" y="73"/>
                    <a:pt x="199" y="56"/>
                  </a:cubicBezTo>
                  <a:cubicBezTo>
                    <a:pt x="217" y="40"/>
                    <a:pt x="233" y="21"/>
                    <a:pt x="2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46F7A9FC-1DAC-4279-8145-48FF68F2B596}"/>
                </a:ext>
              </a:extLst>
            </p:cNvPr>
            <p:cNvSpPr>
              <a:spLocks/>
            </p:cNvSpPr>
            <p:nvPr/>
          </p:nvSpPr>
          <p:spPr bwMode="auto">
            <a:xfrm>
              <a:off x="4740138" y="7747401"/>
              <a:ext cx="935097" cy="407703"/>
            </a:xfrm>
            <a:custGeom>
              <a:avLst/>
              <a:gdLst>
                <a:gd name="T0" fmla="*/ 264 w 264"/>
                <a:gd name="T1" fmla="*/ 0 h 115"/>
                <a:gd name="T2" fmla="*/ 207 w 264"/>
                <a:gd name="T3" fmla="*/ 46 h 115"/>
                <a:gd name="T4" fmla="*/ 142 w 264"/>
                <a:gd name="T5" fmla="*/ 80 h 115"/>
                <a:gd name="T6" fmla="*/ 73 w 264"/>
                <a:gd name="T7" fmla="*/ 103 h 115"/>
                <a:gd name="T8" fmla="*/ 37 w 264"/>
                <a:gd name="T9" fmla="*/ 110 h 115"/>
                <a:gd name="T10" fmla="*/ 19 w 264"/>
                <a:gd name="T11" fmla="*/ 112 h 115"/>
                <a:gd name="T12" fmla="*/ 0 w 264"/>
                <a:gd name="T13" fmla="*/ 115 h 115"/>
                <a:gd name="T14" fmla="*/ 19 w 264"/>
                <a:gd name="T15" fmla="*/ 114 h 115"/>
                <a:gd name="T16" fmla="*/ 37 w 264"/>
                <a:gd name="T17" fmla="*/ 113 h 115"/>
                <a:gd name="T18" fmla="*/ 56 w 264"/>
                <a:gd name="T19" fmla="*/ 111 h 115"/>
                <a:gd name="T20" fmla="*/ 65 w 264"/>
                <a:gd name="T21" fmla="*/ 110 h 115"/>
                <a:gd name="T22" fmla="*/ 74 w 264"/>
                <a:gd name="T23" fmla="*/ 108 h 115"/>
                <a:gd name="T24" fmla="*/ 92 w 264"/>
                <a:gd name="T25" fmla="*/ 104 h 115"/>
                <a:gd name="T26" fmla="*/ 110 w 264"/>
                <a:gd name="T27" fmla="*/ 99 h 115"/>
                <a:gd name="T28" fmla="*/ 115 w 264"/>
                <a:gd name="T29" fmla="*/ 98 h 115"/>
                <a:gd name="T30" fmla="*/ 119 w 264"/>
                <a:gd name="T31" fmla="*/ 96 h 115"/>
                <a:gd name="T32" fmla="*/ 128 w 264"/>
                <a:gd name="T33" fmla="*/ 93 h 115"/>
                <a:gd name="T34" fmla="*/ 145 w 264"/>
                <a:gd name="T35" fmla="*/ 86 h 115"/>
                <a:gd name="T36" fmla="*/ 210 w 264"/>
                <a:gd name="T37" fmla="*/ 50 h 115"/>
                <a:gd name="T38" fmla="*/ 217 w 264"/>
                <a:gd name="T39" fmla="*/ 45 h 115"/>
                <a:gd name="T40" fmla="*/ 225 w 264"/>
                <a:gd name="T41" fmla="*/ 39 h 115"/>
                <a:gd name="T42" fmla="*/ 239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7" y="17"/>
                    <a:pt x="227" y="32"/>
                    <a:pt x="207" y="46"/>
                  </a:cubicBezTo>
                  <a:cubicBezTo>
                    <a:pt x="186" y="59"/>
                    <a:pt x="165" y="71"/>
                    <a:pt x="142" y="80"/>
                  </a:cubicBezTo>
                  <a:cubicBezTo>
                    <a:pt x="120" y="89"/>
                    <a:pt x="97" y="97"/>
                    <a:pt x="73" y="103"/>
                  </a:cubicBezTo>
                  <a:cubicBezTo>
                    <a:pt x="61" y="106"/>
                    <a:pt x="49" y="108"/>
                    <a:pt x="37" y="110"/>
                  </a:cubicBezTo>
                  <a:cubicBezTo>
                    <a:pt x="31" y="111"/>
                    <a:pt x="25" y="112"/>
                    <a:pt x="19" y="112"/>
                  </a:cubicBezTo>
                  <a:cubicBezTo>
                    <a:pt x="12" y="113"/>
                    <a:pt x="6" y="114"/>
                    <a:pt x="0" y="115"/>
                  </a:cubicBezTo>
                  <a:cubicBezTo>
                    <a:pt x="6" y="115"/>
                    <a:pt x="12" y="114"/>
                    <a:pt x="19" y="114"/>
                  </a:cubicBezTo>
                  <a:cubicBezTo>
                    <a:pt x="25" y="114"/>
                    <a:pt x="31" y="114"/>
                    <a:pt x="37" y="113"/>
                  </a:cubicBezTo>
                  <a:cubicBezTo>
                    <a:pt x="56" y="111"/>
                    <a:pt x="56" y="111"/>
                    <a:pt x="56" y="111"/>
                  </a:cubicBezTo>
                  <a:cubicBezTo>
                    <a:pt x="59" y="111"/>
                    <a:pt x="62" y="111"/>
                    <a:pt x="65" y="110"/>
                  </a:cubicBezTo>
                  <a:cubicBezTo>
                    <a:pt x="74" y="108"/>
                    <a:pt x="74" y="108"/>
                    <a:pt x="74" y="108"/>
                  </a:cubicBezTo>
                  <a:cubicBezTo>
                    <a:pt x="80" y="107"/>
                    <a:pt x="86" y="106"/>
                    <a:pt x="92" y="104"/>
                  </a:cubicBezTo>
                  <a:cubicBezTo>
                    <a:pt x="110" y="99"/>
                    <a:pt x="110" y="99"/>
                    <a:pt x="110" y="99"/>
                  </a:cubicBezTo>
                  <a:cubicBezTo>
                    <a:pt x="115" y="98"/>
                    <a:pt x="115" y="98"/>
                    <a:pt x="115" y="98"/>
                  </a:cubicBezTo>
                  <a:cubicBezTo>
                    <a:pt x="119" y="96"/>
                    <a:pt x="119" y="96"/>
                    <a:pt x="119" y="96"/>
                  </a:cubicBezTo>
                  <a:cubicBezTo>
                    <a:pt x="128" y="93"/>
                    <a:pt x="128" y="93"/>
                    <a:pt x="128" y="93"/>
                  </a:cubicBezTo>
                  <a:cubicBezTo>
                    <a:pt x="134" y="91"/>
                    <a:pt x="139" y="89"/>
                    <a:pt x="145" y="86"/>
                  </a:cubicBezTo>
                  <a:cubicBezTo>
                    <a:pt x="168" y="77"/>
                    <a:pt x="190" y="64"/>
                    <a:pt x="210" y="50"/>
                  </a:cubicBezTo>
                  <a:cubicBezTo>
                    <a:pt x="212" y="48"/>
                    <a:pt x="215" y="47"/>
                    <a:pt x="217" y="45"/>
                  </a:cubicBezTo>
                  <a:cubicBezTo>
                    <a:pt x="225" y="39"/>
                    <a:pt x="225" y="39"/>
                    <a:pt x="225" y="39"/>
                  </a:cubicBezTo>
                  <a:cubicBezTo>
                    <a:pt x="230" y="35"/>
                    <a:pt x="234" y="31"/>
                    <a:pt x="239" y="27"/>
                  </a:cubicBezTo>
                  <a:cubicBezTo>
                    <a:pt x="248" y="18"/>
                    <a:pt x="257"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779129CC-9486-48ED-8688-7328C50419B4}"/>
                </a:ext>
              </a:extLst>
            </p:cNvPr>
            <p:cNvSpPr>
              <a:spLocks/>
            </p:cNvSpPr>
            <p:nvPr/>
          </p:nvSpPr>
          <p:spPr bwMode="auto">
            <a:xfrm>
              <a:off x="3909772" y="6643986"/>
              <a:ext cx="1750501" cy="3025975"/>
            </a:xfrm>
            <a:custGeom>
              <a:avLst/>
              <a:gdLst>
                <a:gd name="T0" fmla="*/ 99 w 495"/>
                <a:gd name="T1" fmla="*/ 366 h 856"/>
                <a:gd name="T2" fmla="*/ 82 w 495"/>
                <a:gd name="T3" fmla="*/ 822 h 856"/>
                <a:gd name="T4" fmla="*/ 396 w 495"/>
                <a:gd name="T5" fmla="*/ 491 h 856"/>
                <a:gd name="T6" fmla="*/ 413 w 495"/>
                <a:gd name="T7" fmla="*/ 35 h 856"/>
                <a:gd name="T8" fmla="*/ 99 w 495"/>
                <a:gd name="T9" fmla="*/ 366 h 856"/>
              </a:gdLst>
              <a:ahLst/>
              <a:cxnLst>
                <a:cxn ang="0">
                  <a:pos x="T0" y="T1"/>
                </a:cxn>
                <a:cxn ang="0">
                  <a:pos x="T2" y="T3"/>
                </a:cxn>
                <a:cxn ang="0">
                  <a:pos x="T4" y="T5"/>
                </a:cxn>
                <a:cxn ang="0">
                  <a:pos x="T6" y="T7"/>
                </a:cxn>
                <a:cxn ang="0">
                  <a:pos x="T8" y="T9"/>
                </a:cxn>
              </a:cxnLst>
              <a:rect l="0" t="0" r="r" b="b"/>
              <a:pathLst>
                <a:path w="495" h="856">
                  <a:moveTo>
                    <a:pt x="99" y="366"/>
                  </a:moveTo>
                  <a:cubicBezTo>
                    <a:pt x="7" y="583"/>
                    <a:pt x="0" y="787"/>
                    <a:pt x="82" y="822"/>
                  </a:cubicBezTo>
                  <a:cubicBezTo>
                    <a:pt x="164" y="856"/>
                    <a:pt x="305" y="708"/>
                    <a:pt x="396" y="491"/>
                  </a:cubicBezTo>
                  <a:cubicBezTo>
                    <a:pt x="488" y="274"/>
                    <a:pt x="495" y="70"/>
                    <a:pt x="413" y="35"/>
                  </a:cubicBezTo>
                  <a:cubicBezTo>
                    <a:pt x="331" y="0"/>
                    <a:pt x="190" y="148"/>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796099EF-EC8A-48C1-8D2B-C3BEB8011448}"/>
                </a:ext>
              </a:extLst>
            </p:cNvPr>
            <p:cNvSpPr>
              <a:spLocks/>
            </p:cNvSpPr>
            <p:nvPr/>
          </p:nvSpPr>
          <p:spPr bwMode="auto">
            <a:xfrm>
              <a:off x="2929791" y="5708889"/>
              <a:ext cx="1982405" cy="3987253"/>
            </a:xfrm>
            <a:custGeom>
              <a:avLst/>
              <a:gdLst>
                <a:gd name="T0" fmla="*/ 78 w 560"/>
                <a:gd name="T1" fmla="*/ 617 h 1127"/>
                <a:gd name="T2" fmla="*/ 422 w 560"/>
                <a:gd name="T3" fmla="*/ 1097 h 1127"/>
                <a:gd name="T4" fmla="*/ 482 w 560"/>
                <a:gd name="T5" fmla="*/ 510 h 1127"/>
                <a:gd name="T6" fmla="*/ 138 w 560"/>
                <a:gd name="T7" fmla="*/ 30 h 1127"/>
                <a:gd name="T8" fmla="*/ 78 w 560"/>
                <a:gd name="T9" fmla="*/ 617 h 1127"/>
              </a:gdLst>
              <a:ahLst/>
              <a:cxnLst>
                <a:cxn ang="0">
                  <a:pos x="T0" y="T1"/>
                </a:cxn>
                <a:cxn ang="0">
                  <a:pos x="T2" y="T3"/>
                </a:cxn>
                <a:cxn ang="0">
                  <a:pos x="T4" y="T5"/>
                </a:cxn>
                <a:cxn ang="0">
                  <a:pos x="T6" y="T7"/>
                </a:cxn>
                <a:cxn ang="0">
                  <a:pos x="T8" y="T9"/>
                </a:cxn>
              </a:cxnLst>
              <a:rect l="0" t="0" r="r" b="b"/>
              <a:pathLst>
                <a:path w="560" h="1127">
                  <a:moveTo>
                    <a:pt x="78" y="617"/>
                  </a:moveTo>
                  <a:cubicBezTo>
                    <a:pt x="157" y="912"/>
                    <a:pt x="311" y="1127"/>
                    <a:pt x="422" y="1097"/>
                  </a:cubicBezTo>
                  <a:cubicBezTo>
                    <a:pt x="533" y="1067"/>
                    <a:pt x="560" y="804"/>
                    <a:pt x="482" y="510"/>
                  </a:cubicBezTo>
                  <a:cubicBezTo>
                    <a:pt x="403" y="215"/>
                    <a:pt x="249" y="0"/>
                    <a:pt x="138" y="30"/>
                  </a:cubicBezTo>
                  <a:cubicBezTo>
                    <a:pt x="27" y="59"/>
                    <a:pt x="0" y="322"/>
                    <a:pt x="78"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5C8EED6-9306-4830-B3AE-72ADB83F80CA}"/>
                </a:ext>
              </a:extLst>
            </p:cNvPr>
            <p:cNvSpPr>
              <a:spLocks/>
            </p:cNvSpPr>
            <p:nvPr/>
          </p:nvSpPr>
          <p:spPr bwMode="auto">
            <a:xfrm>
              <a:off x="3487110" y="6008120"/>
              <a:ext cx="1791647" cy="3302763"/>
            </a:xfrm>
            <a:custGeom>
              <a:avLst/>
              <a:gdLst>
                <a:gd name="T0" fmla="*/ 506 w 506"/>
                <a:gd name="T1" fmla="*/ 296 h 933"/>
                <a:gd name="T2" fmla="*/ 434 w 506"/>
                <a:gd name="T3" fmla="*/ 452 h 933"/>
                <a:gd name="T4" fmla="*/ 363 w 506"/>
                <a:gd name="T5" fmla="*/ 609 h 933"/>
                <a:gd name="T6" fmla="*/ 292 w 506"/>
                <a:gd name="T7" fmla="*/ 765 h 933"/>
                <a:gd name="T8" fmla="*/ 221 w 506"/>
                <a:gd name="T9" fmla="*/ 922 h 933"/>
                <a:gd name="T10" fmla="*/ 227 w 506"/>
                <a:gd name="T11" fmla="*/ 922 h 933"/>
                <a:gd name="T12" fmla="*/ 200 w 506"/>
                <a:gd name="T13" fmla="*/ 807 h 933"/>
                <a:gd name="T14" fmla="*/ 171 w 506"/>
                <a:gd name="T15" fmla="*/ 691 h 933"/>
                <a:gd name="T16" fmla="*/ 115 w 506"/>
                <a:gd name="T17" fmla="*/ 460 h 933"/>
                <a:gd name="T18" fmla="*/ 58 w 506"/>
                <a:gd name="T19" fmla="*/ 230 h 933"/>
                <a:gd name="T20" fmla="*/ 0 w 506"/>
                <a:gd name="T21" fmla="*/ 0 h 933"/>
                <a:gd name="T22" fmla="*/ 54 w 506"/>
                <a:gd name="T23" fmla="*/ 231 h 933"/>
                <a:gd name="T24" fmla="*/ 109 w 506"/>
                <a:gd name="T25" fmla="*/ 462 h 933"/>
                <a:gd name="T26" fmla="*/ 165 w 506"/>
                <a:gd name="T27" fmla="*/ 693 h 933"/>
                <a:gd name="T28" fmla="*/ 193 w 506"/>
                <a:gd name="T29" fmla="*/ 808 h 933"/>
                <a:gd name="T30" fmla="*/ 221 w 506"/>
                <a:gd name="T31" fmla="*/ 924 h 933"/>
                <a:gd name="T32" fmla="*/ 223 w 506"/>
                <a:gd name="T33" fmla="*/ 933 h 933"/>
                <a:gd name="T34" fmla="*/ 227 w 506"/>
                <a:gd name="T35" fmla="*/ 924 h 933"/>
                <a:gd name="T36" fmla="*/ 297 w 506"/>
                <a:gd name="T37" fmla="*/ 767 h 933"/>
                <a:gd name="T38" fmla="*/ 367 w 506"/>
                <a:gd name="T39" fmla="*/ 611 h 933"/>
                <a:gd name="T40" fmla="*/ 437 w 506"/>
                <a:gd name="T41" fmla="*/ 453 h 933"/>
                <a:gd name="T42" fmla="*/ 506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506" y="296"/>
                  </a:moveTo>
                  <a:cubicBezTo>
                    <a:pt x="434" y="452"/>
                    <a:pt x="434" y="452"/>
                    <a:pt x="434" y="452"/>
                  </a:cubicBezTo>
                  <a:cubicBezTo>
                    <a:pt x="410" y="504"/>
                    <a:pt x="387" y="556"/>
                    <a:pt x="363" y="609"/>
                  </a:cubicBezTo>
                  <a:cubicBezTo>
                    <a:pt x="292" y="765"/>
                    <a:pt x="292" y="765"/>
                    <a:pt x="292" y="765"/>
                  </a:cubicBezTo>
                  <a:cubicBezTo>
                    <a:pt x="221" y="922"/>
                    <a:pt x="221" y="922"/>
                    <a:pt x="221" y="922"/>
                  </a:cubicBezTo>
                  <a:cubicBezTo>
                    <a:pt x="227" y="922"/>
                    <a:pt x="227" y="922"/>
                    <a:pt x="227" y="922"/>
                  </a:cubicBezTo>
                  <a:cubicBezTo>
                    <a:pt x="200" y="807"/>
                    <a:pt x="200" y="807"/>
                    <a:pt x="200" y="807"/>
                  </a:cubicBezTo>
                  <a:cubicBezTo>
                    <a:pt x="171" y="691"/>
                    <a:pt x="171" y="691"/>
                    <a:pt x="171" y="691"/>
                  </a:cubicBezTo>
                  <a:cubicBezTo>
                    <a:pt x="115" y="460"/>
                    <a:pt x="115" y="460"/>
                    <a:pt x="115" y="460"/>
                  </a:cubicBezTo>
                  <a:cubicBezTo>
                    <a:pt x="58" y="230"/>
                    <a:pt x="58" y="230"/>
                    <a:pt x="58" y="230"/>
                  </a:cubicBezTo>
                  <a:cubicBezTo>
                    <a:pt x="0" y="0"/>
                    <a:pt x="0" y="0"/>
                    <a:pt x="0" y="0"/>
                  </a:cubicBezTo>
                  <a:cubicBezTo>
                    <a:pt x="54" y="231"/>
                    <a:pt x="54" y="231"/>
                    <a:pt x="54" y="231"/>
                  </a:cubicBezTo>
                  <a:cubicBezTo>
                    <a:pt x="109" y="462"/>
                    <a:pt x="109" y="462"/>
                    <a:pt x="109" y="462"/>
                  </a:cubicBezTo>
                  <a:cubicBezTo>
                    <a:pt x="165" y="693"/>
                    <a:pt x="165" y="693"/>
                    <a:pt x="165" y="693"/>
                  </a:cubicBezTo>
                  <a:cubicBezTo>
                    <a:pt x="193" y="808"/>
                    <a:pt x="193" y="808"/>
                    <a:pt x="193" y="808"/>
                  </a:cubicBezTo>
                  <a:cubicBezTo>
                    <a:pt x="221" y="924"/>
                    <a:pt x="221" y="924"/>
                    <a:pt x="221" y="924"/>
                  </a:cubicBezTo>
                  <a:cubicBezTo>
                    <a:pt x="223" y="933"/>
                    <a:pt x="223" y="933"/>
                    <a:pt x="223" y="933"/>
                  </a:cubicBezTo>
                  <a:cubicBezTo>
                    <a:pt x="227" y="924"/>
                    <a:pt x="227" y="924"/>
                    <a:pt x="227" y="924"/>
                  </a:cubicBezTo>
                  <a:cubicBezTo>
                    <a:pt x="297" y="767"/>
                    <a:pt x="297" y="767"/>
                    <a:pt x="297" y="767"/>
                  </a:cubicBezTo>
                  <a:cubicBezTo>
                    <a:pt x="367" y="611"/>
                    <a:pt x="367" y="611"/>
                    <a:pt x="367" y="611"/>
                  </a:cubicBezTo>
                  <a:cubicBezTo>
                    <a:pt x="390" y="558"/>
                    <a:pt x="414" y="506"/>
                    <a:pt x="437" y="453"/>
                  </a:cubicBezTo>
                  <a:lnTo>
                    <a:pt x="506"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2D5D7973-B386-4CCD-9500-8D61705B6076}"/>
                </a:ext>
              </a:extLst>
            </p:cNvPr>
            <p:cNvSpPr>
              <a:spLocks/>
            </p:cNvSpPr>
            <p:nvPr/>
          </p:nvSpPr>
          <p:spPr bwMode="auto">
            <a:xfrm>
              <a:off x="4104272" y="7773583"/>
              <a:ext cx="310453" cy="766781"/>
            </a:xfrm>
            <a:custGeom>
              <a:avLst/>
              <a:gdLst>
                <a:gd name="T0" fmla="*/ 88 w 88"/>
                <a:gd name="T1" fmla="*/ 0 h 217"/>
                <a:gd name="T2" fmla="*/ 69 w 88"/>
                <a:gd name="T3" fmla="*/ 56 h 217"/>
                <a:gd name="T4" fmla="*/ 51 w 88"/>
                <a:gd name="T5" fmla="*/ 112 h 217"/>
                <a:gd name="T6" fmla="*/ 29 w 88"/>
                <a:gd name="T7" fmla="*/ 166 h 217"/>
                <a:gd name="T8" fmla="*/ 0 w 88"/>
                <a:gd name="T9" fmla="*/ 217 h 217"/>
                <a:gd name="T10" fmla="*/ 34 w 88"/>
                <a:gd name="T11" fmla="*/ 169 h 217"/>
                <a:gd name="T12" fmla="*/ 57 w 88"/>
                <a:gd name="T13" fmla="*/ 114 h 217"/>
                <a:gd name="T14" fmla="*/ 74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1" y="19"/>
                    <a:pt x="75" y="37"/>
                    <a:pt x="69" y="56"/>
                  </a:cubicBezTo>
                  <a:cubicBezTo>
                    <a:pt x="63" y="75"/>
                    <a:pt x="57" y="93"/>
                    <a:pt x="51" y="112"/>
                  </a:cubicBezTo>
                  <a:cubicBezTo>
                    <a:pt x="44" y="130"/>
                    <a:pt x="37" y="149"/>
                    <a:pt x="29" y="166"/>
                  </a:cubicBezTo>
                  <a:cubicBezTo>
                    <a:pt x="21" y="184"/>
                    <a:pt x="12" y="202"/>
                    <a:pt x="0" y="217"/>
                  </a:cubicBezTo>
                  <a:cubicBezTo>
                    <a:pt x="15" y="204"/>
                    <a:pt x="26" y="186"/>
                    <a:pt x="34" y="169"/>
                  </a:cubicBezTo>
                  <a:cubicBezTo>
                    <a:pt x="44" y="151"/>
                    <a:pt x="51" y="133"/>
                    <a:pt x="57" y="114"/>
                  </a:cubicBezTo>
                  <a:cubicBezTo>
                    <a:pt x="64" y="96"/>
                    <a:pt x="70" y="77"/>
                    <a:pt x="74"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415E5AD5-8EBE-4BCB-8452-BDAB12D63BB5}"/>
                </a:ext>
              </a:extLst>
            </p:cNvPr>
            <p:cNvSpPr>
              <a:spLocks/>
            </p:cNvSpPr>
            <p:nvPr/>
          </p:nvSpPr>
          <p:spPr bwMode="auto">
            <a:xfrm>
              <a:off x="4014503" y="7429467"/>
              <a:ext cx="273049" cy="755558"/>
            </a:xfrm>
            <a:custGeom>
              <a:avLst/>
              <a:gdLst>
                <a:gd name="T0" fmla="*/ 77 w 77"/>
                <a:gd name="T1" fmla="*/ 0 h 214"/>
                <a:gd name="T2" fmla="*/ 60 w 77"/>
                <a:gd name="T3" fmla="*/ 54 h 214"/>
                <a:gd name="T4" fmla="*/ 44 w 77"/>
                <a:gd name="T5" fmla="*/ 109 h 214"/>
                <a:gd name="T6" fmla="*/ 25 w 77"/>
                <a:gd name="T7" fmla="*/ 163 h 214"/>
                <a:gd name="T8" fmla="*/ 0 w 77"/>
                <a:gd name="T9" fmla="*/ 214 h 214"/>
                <a:gd name="T10" fmla="*/ 30 w 77"/>
                <a:gd name="T11" fmla="*/ 165 h 214"/>
                <a:gd name="T12" fmla="*/ 50 w 77"/>
                <a:gd name="T13" fmla="*/ 111 h 214"/>
                <a:gd name="T14" fmla="*/ 66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6" y="36"/>
                    <a:pt x="60" y="54"/>
                  </a:cubicBezTo>
                  <a:cubicBezTo>
                    <a:pt x="55" y="73"/>
                    <a:pt x="49" y="91"/>
                    <a:pt x="44" y="109"/>
                  </a:cubicBezTo>
                  <a:cubicBezTo>
                    <a:pt x="38" y="127"/>
                    <a:pt x="32" y="145"/>
                    <a:pt x="25" y="163"/>
                  </a:cubicBezTo>
                  <a:cubicBezTo>
                    <a:pt x="18" y="180"/>
                    <a:pt x="11" y="198"/>
                    <a:pt x="0" y="214"/>
                  </a:cubicBezTo>
                  <a:cubicBezTo>
                    <a:pt x="13" y="199"/>
                    <a:pt x="22" y="182"/>
                    <a:pt x="30" y="165"/>
                  </a:cubicBezTo>
                  <a:cubicBezTo>
                    <a:pt x="38" y="147"/>
                    <a:pt x="44" y="129"/>
                    <a:pt x="50" y="111"/>
                  </a:cubicBezTo>
                  <a:cubicBezTo>
                    <a:pt x="56" y="93"/>
                    <a:pt x="61" y="74"/>
                    <a:pt x="66"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6EEF2B7C-F571-4B42-88A3-E6888B2A40A0}"/>
                </a:ext>
              </a:extLst>
            </p:cNvPr>
            <p:cNvSpPr>
              <a:spLocks/>
            </p:cNvSpPr>
            <p:nvPr/>
          </p:nvSpPr>
          <p:spPr bwMode="auto">
            <a:xfrm>
              <a:off x="3849926" y="6685131"/>
              <a:ext cx="310453" cy="807924"/>
            </a:xfrm>
            <a:custGeom>
              <a:avLst/>
              <a:gdLst>
                <a:gd name="T0" fmla="*/ 88 w 88"/>
                <a:gd name="T1" fmla="*/ 0 h 228"/>
                <a:gd name="T2" fmla="*/ 69 w 88"/>
                <a:gd name="T3" fmla="*/ 58 h 228"/>
                <a:gd name="T4" fmla="*/ 50 w 88"/>
                <a:gd name="T5" fmla="*/ 117 h 228"/>
                <a:gd name="T6" fmla="*/ 29 w 88"/>
                <a:gd name="T7" fmla="*/ 174 h 228"/>
                <a:gd name="T8" fmla="*/ 23 w 88"/>
                <a:gd name="T9" fmla="*/ 188 h 228"/>
                <a:gd name="T10" fmla="*/ 16 w 88"/>
                <a:gd name="T11" fmla="*/ 202 h 228"/>
                <a:gd name="T12" fmla="*/ 0 w 88"/>
                <a:gd name="T13" fmla="*/ 228 h 228"/>
                <a:gd name="T14" fmla="*/ 34 w 88"/>
                <a:gd name="T15" fmla="*/ 177 h 228"/>
                <a:gd name="T16" fmla="*/ 57 w 88"/>
                <a:gd name="T17" fmla="*/ 119 h 228"/>
                <a:gd name="T18" fmla="*/ 74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1" y="19"/>
                    <a:pt x="75" y="39"/>
                    <a:pt x="69" y="58"/>
                  </a:cubicBezTo>
                  <a:cubicBezTo>
                    <a:pt x="63" y="78"/>
                    <a:pt x="57" y="97"/>
                    <a:pt x="50" y="117"/>
                  </a:cubicBezTo>
                  <a:cubicBezTo>
                    <a:pt x="44" y="136"/>
                    <a:pt x="37" y="155"/>
                    <a:pt x="29" y="174"/>
                  </a:cubicBezTo>
                  <a:cubicBezTo>
                    <a:pt x="27" y="179"/>
                    <a:pt x="25" y="183"/>
                    <a:pt x="23" y="188"/>
                  </a:cubicBezTo>
                  <a:cubicBezTo>
                    <a:pt x="21" y="193"/>
                    <a:pt x="19" y="197"/>
                    <a:pt x="16" y="202"/>
                  </a:cubicBezTo>
                  <a:cubicBezTo>
                    <a:pt x="12" y="211"/>
                    <a:pt x="6" y="219"/>
                    <a:pt x="0" y="228"/>
                  </a:cubicBezTo>
                  <a:cubicBezTo>
                    <a:pt x="14" y="213"/>
                    <a:pt x="25" y="195"/>
                    <a:pt x="34" y="177"/>
                  </a:cubicBezTo>
                  <a:cubicBezTo>
                    <a:pt x="43" y="158"/>
                    <a:pt x="51" y="139"/>
                    <a:pt x="57" y="119"/>
                  </a:cubicBezTo>
                  <a:cubicBezTo>
                    <a:pt x="64" y="99"/>
                    <a:pt x="69" y="80"/>
                    <a:pt x="74" y="60"/>
                  </a:cubicBezTo>
                  <a:cubicBezTo>
                    <a:pt x="79"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084EDA9E-F818-440A-954E-DDC3D7A61E72}"/>
                </a:ext>
              </a:extLst>
            </p:cNvPr>
            <p:cNvSpPr>
              <a:spLocks/>
            </p:cNvSpPr>
            <p:nvPr/>
          </p:nvSpPr>
          <p:spPr bwMode="auto">
            <a:xfrm>
              <a:off x="3199099" y="6580400"/>
              <a:ext cx="557319" cy="538616"/>
            </a:xfrm>
            <a:custGeom>
              <a:avLst/>
              <a:gdLst>
                <a:gd name="T0" fmla="*/ 158 w 158"/>
                <a:gd name="T1" fmla="*/ 152 h 152"/>
                <a:gd name="T2" fmla="*/ 116 w 158"/>
                <a:gd name="T3" fmla="*/ 117 h 152"/>
                <a:gd name="T4" fmla="*/ 76 w 158"/>
                <a:gd name="T5" fmla="*/ 79 h 152"/>
                <a:gd name="T6" fmla="*/ 38 w 158"/>
                <a:gd name="T7" fmla="*/ 39 h 152"/>
                <a:gd name="T8" fmla="*/ 0 w 158"/>
                <a:gd name="T9" fmla="*/ 0 h 152"/>
                <a:gd name="T10" fmla="*/ 34 w 158"/>
                <a:gd name="T11" fmla="*/ 43 h 152"/>
                <a:gd name="T12" fmla="*/ 71 w 158"/>
                <a:gd name="T13" fmla="*/ 84 h 152"/>
                <a:gd name="T14" fmla="*/ 112 w 158"/>
                <a:gd name="T15" fmla="*/ 121 h 152"/>
                <a:gd name="T16" fmla="*/ 158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158" y="152"/>
                  </a:moveTo>
                  <a:cubicBezTo>
                    <a:pt x="143" y="141"/>
                    <a:pt x="129" y="129"/>
                    <a:pt x="116" y="117"/>
                  </a:cubicBezTo>
                  <a:cubicBezTo>
                    <a:pt x="102" y="105"/>
                    <a:pt x="89" y="92"/>
                    <a:pt x="76" y="79"/>
                  </a:cubicBezTo>
                  <a:cubicBezTo>
                    <a:pt x="64" y="66"/>
                    <a:pt x="51" y="52"/>
                    <a:pt x="38" y="39"/>
                  </a:cubicBezTo>
                  <a:cubicBezTo>
                    <a:pt x="26" y="26"/>
                    <a:pt x="13" y="13"/>
                    <a:pt x="0" y="0"/>
                  </a:cubicBezTo>
                  <a:cubicBezTo>
                    <a:pt x="11" y="15"/>
                    <a:pt x="22" y="29"/>
                    <a:pt x="34" y="43"/>
                  </a:cubicBezTo>
                  <a:cubicBezTo>
                    <a:pt x="46" y="57"/>
                    <a:pt x="58" y="71"/>
                    <a:pt x="71" y="84"/>
                  </a:cubicBezTo>
                  <a:cubicBezTo>
                    <a:pt x="84" y="97"/>
                    <a:pt x="98" y="110"/>
                    <a:pt x="112" y="121"/>
                  </a:cubicBezTo>
                  <a:cubicBezTo>
                    <a:pt x="126" y="133"/>
                    <a:pt x="142" y="144"/>
                    <a:pt x="158"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0586995E-3358-4A67-B15B-670A0601B843}"/>
                </a:ext>
              </a:extLst>
            </p:cNvPr>
            <p:cNvSpPr>
              <a:spLocks/>
            </p:cNvSpPr>
            <p:nvPr/>
          </p:nvSpPr>
          <p:spPr bwMode="auto">
            <a:xfrm>
              <a:off x="3266426" y="7459390"/>
              <a:ext cx="677011" cy="422665"/>
            </a:xfrm>
            <a:custGeom>
              <a:avLst/>
              <a:gdLst>
                <a:gd name="T0" fmla="*/ 192 w 192"/>
                <a:gd name="T1" fmla="*/ 119 h 119"/>
                <a:gd name="T2" fmla="*/ 142 w 192"/>
                <a:gd name="T3" fmla="*/ 93 h 119"/>
                <a:gd name="T4" fmla="*/ 94 w 192"/>
                <a:gd name="T5" fmla="*/ 62 h 119"/>
                <a:gd name="T6" fmla="*/ 47 w 192"/>
                <a:gd name="T7" fmla="*/ 31 h 119"/>
                <a:gd name="T8" fmla="*/ 0 w 192"/>
                <a:gd name="T9" fmla="*/ 0 h 119"/>
                <a:gd name="T10" fmla="*/ 44 w 192"/>
                <a:gd name="T11" fmla="*/ 35 h 119"/>
                <a:gd name="T12" fmla="*/ 90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4" y="62"/>
                  </a:cubicBezTo>
                  <a:cubicBezTo>
                    <a:pt x="47" y="31"/>
                    <a:pt x="47" y="31"/>
                    <a:pt x="47" y="31"/>
                  </a:cubicBezTo>
                  <a:cubicBezTo>
                    <a:pt x="32" y="20"/>
                    <a:pt x="16" y="10"/>
                    <a:pt x="0" y="0"/>
                  </a:cubicBezTo>
                  <a:cubicBezTo>
                    <a:pt x="14" y="12"/>
                    <a:pt x="29" y="24"/>
                    <a:pt x="44" y="35"/>
                  </a:cubicBezTo>
                  <a:cubicBezTo>
                    <a:pt x="59" y="47"/>
                    <a:pt x="74" y="58"/>
                    <a:pt x="90" y="68"/>
                  </a:cubicBezTo>
                  <a:cubicBezTo>
                    <a:pt x="106" y="79"/>
                    <a:pt x="122" y="89"/>
                    <a:pt x="139" y="98"/>
                  </a:cubicBezTo>
                  <a:cubicBezTo>
                    <a:pt x="155"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CDAE59BA-989D-47D0-9D67-C3239A7F3D7D}"/>
                </a:ext>
              </a:extLst>
            </p:cNvPr>
            <p:cNvSpPr>
              <a:spLocks/>
            </p:cNvSpPr>
            <p:nvPr/>
          </p:nvSpPr>
          <p:spPr bwMode="auto">
            <a:xfrm>
              <a:off x="3445964" y="7949382"/>
              <a:ext cx="613423" cy="400223"/>
            </a:xfrm>
            <a:custGeom>
              <a:avLst/>
              <a:gdLst>
                <a:gd name="T0" fmla="*/ 173 w 173"/>
                <a:gd name="T1" fmla="*/ 113 h 113"/>
                <a:gd name="T2" fmla="*/ 149 w 173"/>
                <a:gd name="T3" fmla="*/ 104 h 113"/>
                <a:gd name="T4" fmla="*/ 138 w 173"/>
                <a:gd name="T5" fmla="*/ 97 h 113"/>
                <a:gd name="T6" fmla="*/ 127 w 173"/>
                <a:gd name="T7" fmla="*/ 90 h 113"/>
                <a:gd name="T8" fmla="*/ 85 w 173"/>
                <a:gd name="T9" fmla="*/ 60 h 113"/>
                <a:gd name="T10" fmla="*/ 43 w 173"/>
                <a:gd name="T11" fmla="*/ 30 h 113"/>
                <a:gd name="T12" fmla="*/ 0 w 173"/>
                <a:gd name="T13" fmla="*/ 0 h 113"/>
                <a:gd name="T14" fmla="*/ 39 w 173"/>
                <a:gd name="T15" fmla="*/ 34 h 113"/>
                <a:gd name="T16" fmla="*/ 80 w 173"/>
                <a:gd name="T17" fmla="*/ 66 h 113"/>
                <a:gd name="T18" fmla="*/ 124 w 173"/>
                <a:gd name="T19" fmla="*/ 95 h 113"/>
                <a:gd name="T20" fmla="*/ 135 w 173"/>
                <a:gd name="T21" fmla="*/ 101 h 113"/>
                <a:gd name="T22" fmla="*/ 147 w 173"/>
                <a:gd name="T23" fmla="*/ 107 h 113"/>
                <a:gd name="T24" fmla="*/ 173 w 173"/>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3">
                  <a:moveTo>
                    <a:pt x="173" y="113"/>
                  </a:moveTo>
                  <a:cubicBezTo>
                    <a:pt x="164" y="112"/>
                    <a:pt x="156" y="108"/>
                    <a:pt x="149" y="104"/>
                  </a:cubicBezTo>
                  <a:cubicBezTo>
                    <a:pt x="145" y="102"/>
                    <a:pt x="141" y="100"/>
                    <a:pt x="138" y="97"/>
                  </a:cubicBezTo>
                  <a:cubicBezTo>
                    <a:pt x="134" y="95"/>
                    <a:pt x="130" y="93"/>
                    <a:pt x="127" y="90"/>
                  </a:cubicBezTo>
                  <a:cubicBezTo>
                    <a:pt x="113" y="81"/>
                    <a:pt x="99" y="71"/>
                    <a:pt x="85" y="60"/>
                  </a:cubicBezTo>
                  <a:cubicBezTo>
                    <a:pt x="43" y="30"/>
                    <a:pt x="43" y="30"/>
                    <a:pt x="43" y="30"/>
                  </a:cubicBezTo>
                  <a:cubicBezTo>
                    <a:pt x="29" y="19"/>
                    <a:pt x="15" y="9"/>
                    <a:pt x="0" y="0"/>
                  </a:cubicBezTo>
                  <a:cubicBezTo>
                    <a:pt x="13" y="12"/>
                    <a:pt x="26" y="23"/>
                    <a:pt x="39" y="34"/>
                  </a:cubicBezTo>
                  <a:cubicBezTo>
                    <a:pt x="53" y="45"/>
                    <a:pt x="66" y="56"/>
                    <a:pt x="80" y="66"/>
                  </a:cubicBezTo>
                  <a:cubicBezTo>
                    <a:pt x="94" y="76"/>
                    <a:pt x="109" y="86"/>
                    <a:pt x="124" y="95"/>
                  </a:cubicBezTo>
                  <a:cubicBezTo>
                    <a:pt x="128" y="97"/>
                    <a:pt x="132" y="99"/>
                    <a:pt x="135" y="101"/>
                  </a:cubicBezTo>
                  <a:cubicBezTo>
                    <a:pt x="139" y="103"/>
                    <a:pt x="143" y="105"/>
                    <a:pt x="147" y="107"/>
                  </a:cubicBezTo>
                  <a:cubicBezTo>
                    <a:pt x="155" y="110"/>
                    <a:pt x="164" y="113"/>
                    <a:pt x="17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49CFAF48-55DC-468E-833D-FDE2F0C70D79}"/>
                </a:ext>
              </a:extLst>
            </p:cNvPr>
            <p:cNvSpPr>
              <a:spLocks/>
            </p:cNvSpPr>
            <p:nvPr/>
          </p:nvSpPr>
          <p:spPr bwMode="auto">
            <a:xfrm>
              <a:off x="3494591" y="8297237"/>
              <a:ext cx="647088" cy="407703"/>
            </a:xfrm>
            <a:custGeom>
              <a:avLst/>
              <a:gdLst>
                <a:gd name="T0" fmla="*/ 183 w 183"/>
                <a:gd name="T1" fmla="*/ 115 h 115"/>
                <a:gd name="T2" fmla="*/ 134 w 183"/>
                <a:gd name="T3" fmla="*/ 93 h 115"/>
                <a:gd name="T4" fmla="*/ 88 w 183"/>
                <a:gd name="T5" fmla="*/ 64 h 115"/>
                <a:gd name="T6" fmla="*/ 44 w 183"/>
                <a:gd name="T7" fmla="*/ 32 h 115"/>
                <a:gd name="T8" fmla="*/ 0 w 183"/>
                <a:gd name="T9" fmla="*/ 0 h 115"/>
                <a:gd name="T10" fmla="*/ 40 w 183"/>
                <a:gd name="T11" fmla="*/ 36 h 115"/>
                <a:gd name="T12" fmla="*/ 84 w 183"/>
                <a:gd name="T13" fmla="*/ 70 h 115"/>
                <a:gd name="T14" fmla="*/ 131 w 183"/>
                <a:gd name="T15" fmla="*/ 98 h 115"/>
                <a:gd name="T16" fmla="*/ 183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183" y="115"/>
                  </a:moveTo>
                  <a:cubicBezTo>
                    <a:pt x="166" y="110"/>
                    <a:pt x="149" y="102"/>
                    <a:pt x="134" y="93"/>
                  </a:cubicBezTo>
                  <a:cubicBezTo>
                    <a:pt x="118" y="84"/>
                    <a:pt x="103" y="74"/>
                    <a:pt x="88" y="64"/>
                  </a:cubicBezTo>
                  <a:cubicBezTo>
                    <a:pt x="73" y="54"/>
                    <a:pt x="58" y="43"/>
                    <a:pt x="44" y="32"/>
                  </a:cubicBezTo>
                  <a:cubicBezTo>
                    <a:pt x="29" y="21"/>
                    <a:pt x="15" y="10"/>
                    <a:pt x="0" y="0"/>
                  </a:cubicBezTo>
                  <a:cubicBezTo>
                    <a:pt x="13" y="13"/>
                    <a:pt x="26" y="25"/>
                    <a:pt x="40" y="36"/>
                  </a:cubicBezTo>
                  <a:cubicBezTo>
                    <a:pt x="54" y="48"/>
                    <a:pt x="69" y="59"/>
                    <a:pt x="84" y="70"/>
                  </a:cubicBezTo>
                  <a:cubicBezTo>
                    <a:pt x="99" y="80"/>
                    <a:pt x="115" y="90"/>
                    <a:pt x="131" y="98"/>
                  </a:cubicBezTo>
                  <a:cubicBezTo>
                    <a:pt x="148" y="106"/>
                    <a:pt x="165" y="112"/>
                    <a:pt x="183"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CCE07E43-0BCD-4E48-BEDF-95B5BE80D53D}"/>
                </a:ext>
              </a:extLst>
            </p:cNvPr>
            <p:cNvSpPr>
              <a:spLocks/>
            </p:cNvSpPr>
            <p:nvPr/>
          </p:nvSpPr>
          <p:spPr bwMode="auto">
            <a:xfrm>
              <a:off x="4998226" y="7474352"/>
              <a:ext cx="325415" cy="205722"/>
            </a:xfrm>
            <a:custGeom>
              <a:avLst/>
              <a:gdLst>
                <a:gd name="T0" fmla="*/ 92 w 92"/>
                <a:gd name="T1" fmla="*/ 0 h 58"/>
                <a:gd name="T2" fmla="*/ 73 w 92"/>
                <a:gd name="T3" fmla="*/ 20 h 58"/>
                <a:gd name="T4" fmla="*/ 50 w 92"/>
                <a:gd name="T5" fmla="*/ 35 h 58"/>
                <a:gd name="T6" fmla="*/ 26 w 92"/>
                <a:gd name="T7" fmla="*/ 47 h 58"/>
                <a:gd name="T8" fmla="*/ 0 w 92"/>
                <a:gd name="T9" fmla="*/ 58 h 58"/>
                <a:gd name="T10" fmla="*/ 28 w 92"/>
                <a:gd name="T11" fmla="*/ 53 h 58"/>
                <a:gd name="T12" fmla="*/ 54 w 92"/>
                <a:gd name="T13" fmla="*/ 41 h 58"/>
                <a:gd name="T14" fmla="*/ 76 w 92"/>
                <a:gd name="T15" fmla="*/ 24 h 58"/>
                <a:gd name="T16" fmla="*/ 92 w 92"/>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8">
                  <a:moveTo>
                    <a:pt x="92" y="0"/>
                  </a:moveTo>
                  <a:cubicBezTo>
                    <a:pt x="86" y="8"/>
                    <a:pt x="80" y="14"/>
                    <a:pt x="73" y="20"/>
                  </a:cubicBezTo>
                  <a:cubicBezTo>
                    <a:pt x="66" y="26"/>
                    <a:pt x="58" y="31"/>
                    <a:pt x="50" y="35"/>
                  </a:cubicBezTo>
                  <a:cubicBezTo>
                    <a:pt x="42" y="40"/>
                    <a:pt x="34" y="44"/>
                    <a:pt x="26" y="47"/>
                  </a:cubicBezTo>
                  <a:cubicBezTo>
                    <a:pt x="17" y="51"/>
                    <a:pt x="9" y="54"/>
                    <a:pt x="0" y="58"/>
                  </a:cubicBezTo>
                  <a:cubicBezTo>
                    <a:pt x="9" y="57"/>
                    <a:pt x="19" y="55"/>
                    <a:pt x="28" y="53"/>
                  </a:cubicBezTo>
                  <a:cubicBezTo>
                    <a:pt x="37" y="50"/>
                    <a:pt x="45" y="46"/>
                    <a:pt x="54" y="41"/>
                  </a:cubicBezTo>
                  <a:cubicBezTo>
                    <a:pt x="62" y="36"/>
                    <a:pt x="70" y="31"/>
                    <a:pt x="76" y="24"/>
                  </a:cubicBezTo>
                  <a:cubicBezTo>
                    <a:pt x="83" y="17"/>
                    <a:pt x="89" y="9"/>
                    <a:pt x="9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AC17D2F4-7082-4FCB-99E9-E0DB8C5A5C85}"/>
                </a:ext>
              </a:extLst>
            </p:cNvPr>
            <p:cNvSpPr>
              <a:spLocks/>
            </p:cNvSpPr>
            <p:nvPr/>
          </p:nvSpPr>
          <p:spPr bwMode="auto">
            <a:xfrm>
              <a:off x="4822427" y="7264890"/>
              <a:ext cx="127173" cy="523654"/>
            </a:xfrm>
            <a:custGeom>
              <a:avLst/>
              <a:gdLst>
                <a:gd name="T0" fmla="*/ 36 w 36"/>
                <a:gd name="T1" fmla="*/ 148 h 148"/>
                <a:gd name="T2" fmla="*/ 24 w 36"/>
                <a:gd name="T3" fmla="*/ 112 h 148"/>
                <a:gd name="T4" fmla="*/ 14 w 36"/>
                <a:gd name="T5" fmla="*/ 76 h 148"/>
                <a:gd name="T6" fmla="*/ 7 w 36"/>
                <a:gd name="T7" fmla="*/ 38 h 148"/>
                <a:gd name="T8" fmla="*/ 2 w 36"/>
                <a:gd name="T9" fmla="*/ 0 h 148"/>
                <a:gd name="T10" fmla="*/ 1 w 36"/>
                <a:gd name="T11" fmla="*/ 39 h 148"/>
                <a:gd name="T12" fmla="*/ 7 w 36"/>
                <a:gd name="T13" fmla="*/ 77 h 148"/>
                <a:gd name="T14" fmla="*/ 18 w 36"/>
                <a:gd name="T15" fmla="*/ 114 h 148"/>
                <a:gd name="T16" fmla="*/ 36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36" y="148"/>
                  </a:moveTo>
                  <a:cubicBezTo>
                    <a:pt x="32" y="136"/>
                    <a:pt x="27" y="124"/>
                    <a:pt x="24" y="112"/>
                  </a:cubicBezTo>
                  <a:cubicBezTo>
                    <a:pt x="20" y="100"/>
                    <a:pt x="16" y="88"/>
                    <a:pt x="14" y="76"/>
                  </a:cubicBezTo>
                  <a:cubicBezTo>
                    <a:pt x="11" y="63"/>
                    <a:pt x="8" y="51"/>
                    <a:pt x="7" y="38"/>
                  </a:cubicBezTo>
                  <a:cubicBezTo>
                    <a:pt x="5" y="26"/>
                    <a:pt x="3" y="13"/>
                    <a:pt x="2" y="0"/>
                  </a:cubicBezTo>
                  <a:cubicBezTo>
                    <a:pt x="0" y="13"/>
                    <a:pt x="0" y="26"/>
                    <a:pt x="1" y="39"/>
                  </a:cubicBezTo>
                  <a:cubicBezTo>
                    <a:pt x="2" y="52"/>
                    <a:pt x="4" y="65"/>
                    <a:pt x="7" y="77"/>
                  </a:cubicBezTo>
                  <a:cubicBezTo>
                    <a:pt x="10" y="90"/>
                    <a:pt x="14" y="102"/>
                    <a:pt x="18" y="114"/>
                  </a:cubicBezTo>
                  <a:cubicBezTo>
                    <a:pt x="23" y="126"/>
                    <a:pt x="29" y="138"/>
                    <a:pt x="36"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A45689F1-31B5-4F3A-8E3F-0B90070C1D01}"/>
                </a:ext>
              </a:extLst>
            </p:cNvPr>
            <p:cNvSpPr>
              <a:spLocks/>
            </p:cNvSpPr>
            <p:nvPr/>
          </p:nvSpPr>
          <p:spPr bwMode="auto">
            <a:xfrm>
              <a:off x="4758841" y="8012967"/>
              <a:ext cx="583500" cy="201981"/>
            </a:xfrm>
            <a:custGeom>
              <a:avLst/>
              <a:gdLst>
                <a:gd name="T0" fmla="*/ 0 w 165"/>
                <a:gd name="T1" fmla="*/ 57 h 57"/>
                <a:gd name="T2" fmla="*/ 44 w 165"/>
                <a:gd name="T3" fmla="*/ 53 h 57"/>
                <a:gd name="T4" fmla="*/ 87 w 165"/>
                <a:gd name="T5" fmla="*/ 42 h 57"/>
                <a:gd name="T6" fmla="*/ 127 w 165"/>
                <a:gd name="T7" fmla="*/ 24 h 57"/>
                <a:gd name="T8" fmla="*/ 165 w 165"/>
                <a:gd name="T9" fmla="*/ 0 h 57"/>
                <a:gd name="T10" fmla="*/ 125 w 165"/>
                <a:gd name="T11" fmla="*/ 19 h 57"/>
                <a:gd name="T12" fmla="*/ 84 w 165"/>
                <a:gd name="T13" fmla="*/ 35 h 57"/>
                <a:gd name="T14" fmla="*/ 43 w 165"/>
                <a:gd name="T15" fmla="*/ 47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29" y="56"/>
                    <a:pt x="44" y="53"/>
                  </a:cubicBezTo>
                  <a:cubicBezTo>
                    <a:pt x="59" y="50"/>
                    <a:pt x="73" y="46"/>
                    <a:pt x="87" y="42"/>
                  </a:cubicBezTo>
                  <a:cubicBezTo>
                    <a:pt x="101" y="37"/>
                    <a:pt x="114" y="31"/>
                    <a:pt x="127" y="24"/>
                  </a:cubicBezTo>
                  <a:cubicBezTo>
                    <a:pt x="140" y="17"/>
                    <a:pt x="153" y="9"/>
                    <a:pt x="165" y="0"/>
                  </a:cubicBezTo>
                  <a:cubicBezTo>
                    <a:pt x="151" y="7"/>
                    <a:pt x="138" y="13"/>
                    <a:pt x="125" y="19"/>
                  </a:cubicBezTo>
                  <a:cubicBezTo>
                    <a:pt x="112" y="25"/>
                    <a:pt x="98" y="30"/>
                    <a:pt x="84" y="35"/>
                  </a:cubicBezTo>
                  <a:cubicBezTo>
                    <a:pt x="71" y="40"/>
                    <a:pt x="57" y="44"/>
                    <a:pt x="43" y="47"/>
                  </a:cubicBezTo>
                  <a:cubicBezTo>
                    <a:pt x="29" y="51"/>
                    <a:pt x="14"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140058E3-1C75-4D90-AE18-5E8305D0670D}"/>
                </a:ext>
              </a:extLst>
            </p:cNvPr>
            <p:cNvSpPr>
              <a:spLocks/>
            </p:cNvSpPr>
            <p:nvPr/>
          </p:nvSpPr>
          <p:spPr bwMode="auto">
            <a:xfrm>
              <a:off x="4560600" y="7721217"/>
              <a:ext cx="108472" cy="691973"/>
            </a:xfrm>
            <a:custGeom>
              <a:avLst/>
              <a:gdLst>
                <a:gd name="T0" fmla="*/ 31 w 31"/>
                <a:gd name="T1" fmla="*/ 195 h 195"/>
                <a:gd name="T2" fmla="*/ 19 w 31"/>
                <a:gd name="T3" fmla="*/ 147 h 195"/>
                <a:gd name="T4" fmla="*/ 10 w 31"/>
                <a:gd name="T5" fmla="*/ 99 h 195"/>
                <a:gd name="T6" fmla="*/ 5 w 31"/>
                <a:gd name="T7" fmla="*/ 50 h 195"/>
                <a:gd name="T8" fmla="*/ 2 w 31"/>
                <a:gd name="T9" fmla="*/ 0 h 195"/>
                <a:gd name="T10" fmla="*/ 0 w 31"/>
                <a:gd name="T11" fmla="*/ 50 h 195"/>
                <a:gd name="T12" fmla="*/ 3 w 31"/>
                <a:gd name="T13" fmla="*/ 100 h 195"/>
                <a:gd name="T14" fmla="*/ 13 w 31"/>
                <a:gd name="T15" fmla="*/ 148 h 195"/>
                <a:gd name="T16" fmla="*/ 31 w 31"/>
                <a:gd name="T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5">
                  <a:moveTo>
                    <a:pt x="31" y="195"/>
                  </a:moveTo>
                  <a:cubicBezTo>
                    <a:pt x="26" y="179"/>
                    <a:pt x="22" y="163"/>
                    <a:pt x="19" y="147"/>
                  </a:cubicBezTo>
                  <a:cubicBezTo>
                    <a:pt x="15" y="131"/>
                    <a:pt x="12" y="115"/>
                    <a:pt x="10" y="99"/>
                  </a:cubicBezTo>
                  <a:cubicBezTo>
                    <a:pt x="8" y="83"/>
                    <a:pt x="7" y="66"/>
                    <a:pt x="5" y="50"/>
                  </a:cubicBezTo>
                  <a:cubicBezTo>
                    <a:pt x="4" y="33"/>
                    <a:pt x="3" y="17"/>
                    <a:pt x="2" y="0"/>
                  </a:cubicBezTo>
                  <a:cubicBezTo>
                    <a:pt x="0" y="17"/>
                    <a:pt x="0" y="33"/>
                    <a:pt x="0" y="50"/>
                  </a:cubicBezTo>
                  <a:cubicBezTo>
                    <a:pt x="0" y="67"/>
                    <a:pt x="1" y="83"/>
                    <a:pt x="3" y="100"/>
                  </a:cubicBezTo>
                  <a:cubicBezTo>
                    <a:pt x="6" y="116"/>
                    <a:pt x="9" y="132"/>
                    <a:pt x="13" y="148"/>
                  </a:cubicBezTo>
                  <a:cubicBezTo>
                    <a:pt x="18" y="164"/>
                    <a:pt x="23" y="180"/>
                    <a:pt x="31" y="1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C68F5948-9D2B-4294-8820-C284C56583C8}"/>
                </a:ext>
              </a:extLst>
            </p:cNvPr>
            <p:cNvSpPr>
              <a:spLocks/>
            </p:cNvSpPr>
            <p:nvPr/>
          </p:nvSpPr>
          <p:spPr bwMode="auto">
            <a:xfrm>
              <a:off x="4553119" y="8517921"/>
              <a:ext cx="497473" cy="160838"/>
            </a:xfrm>
            <a:custGeom>
              <a:avLst/>
              <a:gdLst>
                <a:gd name="T0" fmla="*/ 0 w 141"/>
                <a:gd name="T1" fmla="*/ 43 h 45"/>
                <a:gd name="T2" fmla="*/ 38 w 141"/>
                <a:gd name="T3" fmla="*/ 44 h 45"/>
                <a:gd name="T4" fmla="*/ 75 w 141"/>
                <a:gd name="T5" fmla="*/ 35 h 45"/>
                <a:gd name="T6" fmla="*/ 109 w 141"/>
                <a:gd name="T7" fmla="*/ 20 h 45"/>
                <a:gd name="T8" fmla="*/ 141 w 141"/>
                <a:gd name="T9" fmla="*/ 0 h 45"/>
                <a:gd name="T10" fmla="*/ 107 w 141"/>
                <a:gd name="T11" fmla="*/ 15 h 45"/>
                <a:gd name="T12" fmla="*/ 72 w 141"/>
                <a:gd name="T13" fmla="*/ 28 h 45"/>
                <a:gd name="T14" fmla="*/ 37 w 141"/>
                <a:gd name="T15" fmla="*/ 38 h 45"/>
                <a:gd name="T16" fmla="*/ 0 w 141"/>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5">
                  <a:moveTo>
                    <a:pt x="0" y="43"/>
                  </a:moveTo>
                  <a:cubicBezTo>
                    <a:pt x="12" y="45"/>
                    <a:pt x="25" y="45"/>
                    <a:pt x="38" y="44"/>
                  </a:cubicBezTo>
                  <a:cubicBezTo>
                    <a:pt x="50" y="42"/>
                    <a:pt x="63" y="39"/>
                    <a:pt x="75" y="35"/>
                  </a:cubicBezTo>
                  <a:cubicBezTo>
                    <a:pt x="87" y="31"/>
                    <a:pt x="98" y="26"/>
                    <a:pt x="109" y="20"/>
                  </a:cubicBezTo>
                  <a:cubicBezTo>
                    <a:pt x="120" y="14"/>
                    <a:pt x="131" y="7"/>
                    <a:pt x="141" y="0"/>
                  </a:cubicBezTo>
                  <a:cubicBezTo>
                    <a:pt x="107" y="15"/>
                    <a:pt x="107" y="15"/>
                    <a:pt x="107" y="15"/>
                  </a:cubicBezTo>
                  <a:cubicBezTo>
                    <a:pt x="95" y="20"/>
                    <a:pt x="84" y="24"/>
                    <a:pt x="72" y="28"/>
                  </a:cubicBezTo>
                  <a:cubicBezTo>
                    <a:pt x="61" y="32"/>
                    <a:pt x="49" y="36"/>
                    <a:pt x="37" y="38"/>
                  </a:cubicBezTo>
                  <a:cubicBezTo>
                    <a:pt x="25" y="41"/>
                    <a:pt x="12" y="42"/>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DACC25D3-2253-41A6-BA09-1A8A73F1FE06}"/>
                </a:ext>
              </a:extLst>
            </p:cNvPr>
            <p:cNvSpPr>
              <a:spLocks/>
            </p:cNvSpPr>
            <p:nvPr/>
          </p:nvSpPr>
          <p:spPr bwMode="auto">
            <a:xfrm>
              <a:off x="3603061" y="9408133"/>
              <a:ext cx="1847751" cy="1043569"/>
            </a:xfrm>
            <a:custGeom>
              <a:avLst/>
              <a:gdLst>
                <a:gd name="T0" fmla="*/ 0 w 494"/>
                <a:gd name="T1" fmla="*/ 0 h 279"/>
                <a:gd name="T2" fmla="*/ 57 w 494"/>
                <a:gd name="T3" fmla="*/ 279 h 279"/>
                <a:gd name="T4" fmla="*/ 418 w 494"/>
                <a:gd name="T5" fmla="*/ 234 h 279"/>
                <a:gd name="T6" fmla="*/ 494 w 494"/>
                <a:gd name="T7" fmla="*/ 0 h 279"/>
                <a:gd name="T8" fmla="*/ 0 w 494"/>
                <a:gd name="T9" fmla="*/ 0 h 279"/>
              </a:gdLst>
              <a:ahLst/>
              <a:cxnLst>
                <a:cxn ang="0">
                  <a:pos x="T0" y="T1"/>
                </a:cxn>
                <a:cxn ang="0">
                  <a:pos x="T2" y="T3"/>
                </a:cxn>
                <a:cxn ang="0">
                  <a:pos x="T4" y="T5"/>
                </a:cxn>
                <a:cxn ang="0">
                  <a:pos x="T6" y="T7"/>
                </a:cxn>
                <a:cxn ang="0">
                  <a:pos x="T8" y="T9"/>
                </a:cxn>
              </a:cxnLst>
              <a:rect l="0" t="0" r="r" b="b"/>
              <a:pathLst>
                <a:path w="494" h="279">
                  <a:moveTo>
                    <a:pt x="0" y="0"/>
                  </a:moveTo>
                  <a:lnTo>
                    <a:pt x="57" y="279"/>
                  </a:lnTo>
                  <a:lnTo>
                    <a:pt x="418" y="234"/>
                  </a:lnTo>
                  <a:lnTo>
                    <a:pt x="494"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E6CF262A-CAF0-4716-B92B-6690CBC20A83}"/>
                </a:ext>
              </a:extLst>
            </p:cNvPr>
            <p:cNvSpPr>
              <a:spLocks/>
            </p:cNvSpPr>
            <p:nvPr/>
          </p:nvSpPr>
          <p:spPr bwMode="auto">
            <a:xfrm>
              <a:off x="3603061" y="9408133"/>
              <a:ext cx="317934" cy="1043569"/>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68382BAA-6ACB-458D-8118-BDDD3C38519C}"/>
              </a:ext>
            </a:extLst>
          </p:cNvPr>
          <p:cNvGrpSpPr/>
          <p:nvPr/>
        </p:nvGrpSpPr>
        <p:grpSpPr>
          <a:xfrm>
            <a:off x="6370947" y="3382368"/>
            <a:ext cx="430146" cy="430146"/>
            <a:chOff x="6370947" y="3382368"/>
            <a:chExt cx="430146" cy="430146"/>
          </a:xfrm>
        </p:grpSpPr>
        <p:sp>
          <p:nvSpPr>
            <p:cNvPr id="35" name="Freeform 34">
              <a:extLst>
                <a:ext uri="{FF2B5EF4-FFF2-40B4-BE49-F238E27FC236}">
                  <a16:creationId xmlns:a16="http://schemas.microsoft.com/office/drawing/2014/main" id="{770A9E6E-93ED-4B3A-AB19-2E6A87F7FB0B}"/>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8C0BE7DB-A70A-4A80-A0D9-3F11C96CE24A}"/>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CA24BA68-25FB-495E-8C5D-7A279F684A4F}"/>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F67BEC19-E090-4A79-A92D-7C5075A8933B}"/>
              </a:ext>
            </a:extLst>
          </p:cNvPr>
          <p:cNvGrpSpPr/>
          <p:nvPr/>
        </p:nvGrpSpPr>
        <p:grpSpPr>
          <a:xfrm>
            <a:off x="6602851" y="3853657"/>
            <a:ext cx="246866" cy="246868"/>
            <a:chOff x="6602851" y="3853657"/>
            <a:chExt cx="246866" cy="246868"/>
          </a:xfrm>
        </p:grpSpPr>
        <p:sp>
          <p:nvSpPr>
            <p:cNvPr id="43" name="Freeform 42">
              <a:extLst>
                <a:ext uri="{FF2B5EF4-FFF2-40B4-BE49-F238E27FC236}">
                  <a16:creationId xmlns:a16="http://schemas.microsoft.com/office/drawing/2014/main" id="{BF031991-9B52-4F7E-A212-C2A419AECC61}"/>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6CE8EC30-0BE4-412E-A29E-7CD23D147F7A}"/>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F5A69249-3E25-464A-B3E5-D1A8D98558BD}"/>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5B0DF319-5FAE-4384-A55D-8622BEF3447C}"/>
              </a:ext>
            </a:extLst>
          </p:cNvPr>
          <p:cNvGrpSpPr/>
          <p:nvPr/>
        </p:nvGrpSpPr>
        <p:grpSpPr>
          <a:xfrm>
            <a:off x="6730024" y="4149148"/>
            <a:ext cx="183280" cy="183281"/>
            <a:chOff x="6730024" y="4149148"/>
            <a:chExt cx="183280" cy="183281"/>
          </a:xfrm>
        </p:grpSpPr>
        <p:sp>
          <p:nvSpPr>
            <p:cNvPr id="46" name="Freeform 45">
              <a:extLst>
                <a:ext uri="{FF2B5EF4-FFF2-40B4-BE49-F238E27FC236}">
                  <a16:creationId xmlns:a16="http://schemas.microsoft.com/office/drawing/2014/main" id="{BE0AFC80-1635-44C4-A0FA-DA4126E2E60C}"/>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C559DF6E-051F-446D-BDC3-C0944D40DFB8}"/>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7FCDD2EB-757A-429B-818D-EA36FFDAB602}"/>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438A56B3-0742-4938-A9BA-E0D9FDF56AD9}"/>
              </a:ext>
            </a:extLst>
          </p:cNvPr>
          <p:cNvGrpSpPr/>
          <p:nvPr/>
        </p:nvGrpSpPr>
        <p:grpSpPr>
          <a:xfrm>
            <a:off x="3745195" y="1452328"/>
            <a:ext cx="2805290" cy="2068436"/>
            <a:chOff x="3745195" y="1452328"/>
            <a:chExt cx="2805290" cy="2068436"/>
          </a:xfrm>
        </p:grpSpPr>
        <p:sp>
          <p:nvSpPr>
            <p:cNvPr id="37" name="Freeform 36">
              <a:extLst>
                <a:ext uri="{FF2B5EF4-FFF2-40B4-BE49-F238E27FC236}">
                  <a16:creationId xmlns:a16="http://schemas.microsoft.com/office/drawing/2014/main" id="{C7E59DA2-B436-49F9-8A2A-AC5FFCDB6E56}"/>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1E6323B5-A030-4F40-8BB4-F15F29683C9F}"/>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FABDCE39-20A5-4EF0-A1A3-26524E686679}"/>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1F612B3E-A576-4A7F-A91A-FAE7B3CAE850}"/>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AFCE5E2C-F804-4A3C-820F-BD674737D615}"/>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B8FC0394-5BAD-429F-BC8B-12438B5AE694}"/>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B863587-6170-45D2-9637-497AEBADAC1A}"/>
              </a:ext>
            </a:extLst>
          </p:cNvPr>
          <p:cNvGrpSpPr/>
          <p:nvPr/>
        </p:nvGrpSpPr>
        <p:grpSpPr>
          <a:xfrm>
            <a:off x="7216275" y="7519236"/>
            <a:ext cx="2954906" cy="3014755"/>
            <a:chOff x="7216275" y="7519236"/>
            <a:chExt cx="2954906" cy="3014755"/>
          </a:xfrm>
        </p:grpSpPr>
        <p:sp>
          <p:nvSpPr>
            <p:cNvPr id="50" name="Freeform 49">
              <a:extLst>
                <a:ext uri="{FF2B5EF4-FFF2-40B4-BE49-F238E27FC236}">
                  <a16:creationId xmlns:a16="http://schemas.microsoft.com/office/drawing/2014/main" id="{466D408C-675F-45EF-9989-39FA1460728E}"/>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D53A983F-84C0-4436-82E3-056B4FD558CB}"/>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B997CC34-B76C-4DC5-BF9B-46456DA5BD26}"/>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EDB3B542-8EB2-4748-9C75-845CC17F7030}"/>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31D83076-4822-43ED-86D9-3C6C7D3D5934}"/>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60" name="Group 159">
            <a:extLst>
              <a:ext uri="{FF2B5EF4-FFF2-40B4-BE49-F238E27FC236}">
                <a16:creationId xmlns:a16="http://schemas.microsoft.com/office/drawing/2014/main" id="{ACFC8C51-DEBB-4BBF-9CF7-E425020AF78E}"/>
              </a:ext>
            </a:extLst>
          </p:cNvPr>
          <p:cNvGrpSpPr/>
          <p:nvPr/>
        </p:nvGrpSpPr>
        <p:grpSpPr>
          <a:xfrm>
            <a:off x="4149157" y="4553110"/>
            <a:ext cx="4185494" cy="5932254"/>
            <a:chOff x="4149157" y="4553110"/>
            <a:chExt cx="4185494" cy="5932254"/>
          </a:xfrm>
        </p:grpSpPr>
        <p:sp>
          <p:nvSpPr>
            <p:cNvPr id="34" name="Freeform 33">
              <a:extLst>
                <a:ext uri="{FF2B5EF4-FFF2-40B4-BE49-F238E27FC236}">
                  <a16:creationId xmlns:a16="http://schemas.microsoft.com/office/drawing/2014/main" id="{AF24F7ED-2FB0-40BC-BA26-ADB57405C24E}"/>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D1FA6E09-E60B-45AA-B3EE-343BF253D0E5}"/>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Freeform 55">
            <a:extLst>
              <a:ext uri="{FF2B5EF4-FFF2-40B4-BE49-F238E27FC236}">
                <a16:creationId xmlns:a16="http://schemas.microsoft.com/office/drawing/2014/main" id="{D60C5559-9402-45C4-AEB3-4C0ADFB22F51}"/>
              </a:ext>
            </a:extLst>
          </p:cNvPr>
          <p:cNvSpPr>
            <a:spLocks/>
          </p:cNvSpPr>
          <p:nvPr/>
        </p:nvSpPr>
        <p:spPr bwMode="auto">
          <a:xfrm>
            <a:off x="7956871" y="3008329"/>
            <a:ext cx="1365242" cy="1368982"/>
          </a:xfrm>
          <a:custGeom>
            <a:avLst/>
            <a:gdLst>
              <a:gd name="T0" fmla="*/ 378 w 386"/>
              <a:gd name="T1" fmla="*/ 297 h 386"/>
              <a:gd name="T2" fmla="*/ 288 w 386"/>
              <a:gd name="T3" fmla="*/ 207 h 386"/>
              <a:gd name="T4" fmla="*/ 288 w 386"/>
              <a:gd name="T5" fmla="*/ 178 h 386"/>
              <a:gd name="T6" fmla="*/ 378 w 386"/>
              <a:gd name="T7" fmla="*/ 88 h 386"/>
              <a:gd name="T8" fmla="*/ 378 w 386"/>
              <a:gd name="T9" fmla="*/ 60 h 386"/>
              <a:gd name="T10" fmla="*/ 325 w 386"/>
              <a:gd name="T11" fmla="*/ 7 h 386"/>
              <a:gd name="T12" fmla="*/ 297 w 386"/>
              <a:gd name="T13" fmla="*/ 7 h 386"/>
              <a:gd name="T14" fmla="*/ 207 w 386"/>
              <a:gd name="T15" fmla="*/ 98 h 386"/>
              <a:gd name="T16" fmla="*/ 179 w 386"/>
              <a:gd name="T17" fmla="*/ 98 h 386"/>
              <a:gd name="T18" fmla="*/ 88 w 386"/>
              <a:gd name="T19" fmla="*/ 7 h 386"/>
              <a:gd name="T20" fmla="*/ 60 w 386"/>
              <a:gd name="T21" fmla="*/ 7 h 386"/>
              <a:gd name="T22" fmla="*/ 8 w 386"/>
              <a:gd name="T23" fmla="*/ 60 h 386"/>
              <a:gd name="T24" fmla="*/ 8 w 386"/>
              <a:gd name="T25" fmla="*/ 88 h 386"/>
              <a:gd name="T26" fmla="*/ 98 w 386"/>
              <a:gd name="T27" fmla="*/ 178 h 386"/>
              <a:gd name="T28" fmla="*/ 98 w 386"/>
              <a:gd name="T29" fmla="*/ 207 h 386"/>
              <a:gd name="T30" fmla="*/ 8 w 386"/>
              <a:gd name="T31" fmla="*/ 297 h 386"/>
              <a:gd name="T32" fmla="*/ 8 w 386"/>
              <a:gd name="T33" fmla="*/ 325 h 386"/>
              <a:gd name="T34" fmla="*/ 60 w 386"/>
              <a:gd name="T35" fmla="*/ 378 h 386"/>
              <a:gd name="T36" fmla="*/ 88 w 386"/>
              <a:gd name="T37" fmla="*/ 378 h 386"/>
              <a:gd name="T38" fmla="*/ 179 w 386"/>
              <a:gd name="T39" fmla="*/ 287 h 386"/>
              <a:gd name="T40" fmla="*/ 207 w 386"/>
              <a:gd name="T41" fmla="*/ 287 h 386"/>
              <a:gd name="T42" fmla="*/ 297 w 386"/>
              <a:gd name="T43" fmla="*/ 378 h 386"/>
              <a:gd name="T44" fmla="*/ 325 w 386"/>
              <a:gd name="T45" fmla="*/ 378 h 386"/>
              <a:gd name="T46" fmla="*/ 378 w 386"/>
              <a:gd name="T47" fmla="*/ 325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6"/>
                  <a:pt x="288" y="178"/>
                </a:cubicBezTo>
                <a:cubicBezTo>
                  <a:pt x="378" y="88"/>
                  <a:pt x="378" y="88"/>
                  <a:pt x="378" y="88"/>
                </a:cubicBezTo>
                <a:cubicBezTo>
                  <a:pt x="386" y="80"/>
                  <a:pt x="386" y="68"/>
                  <a:pt x="378" y="60"/>
                </a:cubicBezTo>
                <a:cubicBezTo>
                  <a:pt x="325" y="7"/>
                  <a:pt x="325" y="7"/>
                  <a:pt x="325" y="7"/>
                </a:cubicBezTo>
                <a:cubicBezTo>
                  <a:pt x="318" y="0"/>
                  <a:pt x="305" y="0"/>
                  <a:pt x="297" y="7"/>
                </a:cubicBezTo>
                <a:cubicBezTo>
                  <a:pt x="207" y="98"/>
                  <a:pt x="207" y="98"/>
                  <a:pt x="207" y="98"/>
                </a:cubicBezTo>
                <a:cubicBezTo>
                  <a:pt x="199" y="105"/>
                  <a:pt x="187" y="105"/>
                  <a:pt x="179" y="98"/>
                </a:cubicBezTo>
                <a:cubicBezTo>
                  <a:pt x="88" y="7"/>
                  <a:pt x="88" y="7"/>
                  <a:pt x="88" y="7"/>
                </a:cubicBezTo>
                <a:cubicBezTo>
                  <a:pt x="81" y="0"/>
                  <a:pt x="68" y="0"/>
                  <a:pt x="60" y="7"/>
                </a:cubicBezTo>
                <a:cubicBezTo>
                  <a:pt x="8" y="60"/>
                  <a:pt x="8" y="60"/>
                  <a:pt x="8" y="60"/>
                </a:cubicBezTo>
                <a:cubicBezTo>
                  <a:pt x="0" y="68"/>
                  <a:pt x="0" y="80"/>
                  <a:pt x="8" y="88"/>
                </a:cubicBezTo>
                <a:cubicBezTo>
                  <a:pt x="98" y="178"/>
                  <a:pt x="98" y="178"/>
                  <a:pt x="98" y="178"/>
                </a:cubicBezTo>
                <a:cubicBezTo>
                  <a:pt x="106" y="186"/>
                  <a:pt x="106" y="199"/>
                  <a:pt x="98" y="207"/>
                </a:cubicBezTo>
                <a:cubicBezTo>
                  <a:pt x="8" y="297"/>
                  <a:pt x="8" y="297"/>
                  <a:pt x="8" y="297"/>
                </a:cubicBezTo>
                <a:cubicBezTo>
                  <a:pt x="0" y="305"/>
                  <a:pt x="0" y="317"/>
                  <a:pt x="8" y="325"/>
                </a:cubicBezTo>
                <a:cubicBezTo>
                  <a:pt x="60" y="378"/>
                  <a:pt x="60" y="378"/>
                  <a:pt x="60" y="378"/>
                </a:cubicBezTo>
                <a:cubicBezTo>
                  <a:pt x="68" y="386"/>
                  <a:pt x="81" y="386"/>
                  <a:pt x="88" y="378"/>
                </a:cubicBezTo>
                <a:cubicBezTo>
                  <a:pt x="179" y="287"/>
                  <a:pt x="179" y="287"/>
                  <a:pt x="179" y="287"/>
                </a:cubicBezTo>
                <a:cubicBezTo>
                  <a:pt x="187" y="280"/>
                  <a:pt x="199" y="280"/>
                  <a:pt x="207" y="287"/>
                </a:cubicBezTo>
                <a:cubicBezTo>
                  <a:pt x="297" y="378"/>
                  <a:pt x="297" y="378"/>
                  <a:pt x="297" y="378"/>
                </a:cubicBezTo>
                <a:cubicBezTo>
                  <a:pt x="305" y="386"/>
                  <a:pt x="318" y="386"/>
                  <a:pt x="325" y="378"/>
                </a:cubicBezTo>
                <a:cubicBezTo>
                  <a:pt x="378" y="325"/>
                  <a:pt x="378" y="325"/>
                  <a:pt x="378" y="325"/>
                </a:cubicBezTo>
                <a:cubicBezTo>
                  <a:pt x="386" y="317"/>
                  <a:pt x="386" y="305"/>
                  <a:pt x="378" y="29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046E230A-6C1C-452D-B461-9D21203A37C5}"/>
              </a:ext>
            </a:extLst>
          </p:cNvPr>
          <p:cNvSpPr>
            <a:spLocks/>
          </p:cNvSpPr>
          <p:nvPr/>
        </p:nvSpPr>
        <p:spPr bwMode="auto">
          <a:xfrm>
            <a:off x="1845079" y="3363667"/>
            <a:ext cx="2169425" cy="2173166"/>
          </a:xfrm>
          <a:custGeom>
            <a:avLst/>
            <a:gdLst>
              <a:gd name="T0" fmla="*/ 601 w 614"/>
              <a:gd name="T1" fmla="*/ 474 h 614"/>
              <a:gd name="T2" fmla="*/ 457 w 614"/>
              <a:gd name="T3" fmla="*/ 330 h 614"/>
              <a:gd name="T4" fmla="*/ 457 w 614"/>
              <a:gd name="T5" fmla="*/ 285 h 614"/>
              <a:gd name="T6" fmla="*/ 601 w 614"/>
              <a:gd name="T7" fmla="*/ 141 h 614"/>
              <a:gd name="T8" fmla="*/ 601 w 614"/>
              <a:gd name="T9" fmla="*/ 97 h 614"/>
              <a:gd name="T10" fmla="*/ 518 w 614"/>
              <a:gd name="T11" fmla="*/ 13 h 614"/>
              <a:gd name="T12" fmla="*/ 473 w 614"/>
              <a:gd name="T13" fmla="*/ 13 h 614"/>
              <a:gd name="T14" fmla="*/ 329 w 614"/>
              <a:gd name="T15" fmla="*/ 157 h 614"/>
              <a:gd name="T16" fmla="*/ 284 w 614"/>
              <a:gd name="T17" fmla="*/ 157 h 614"/>
              <a:gd name="T18" fmla="*/ 140 w 614"/>
              <a:gd name="T19" fmla="*/ 13 h 614"/>
              <a:gd name="T20" fmla="*/ 96 w 614"/>
              <a:gd name="T21" fmla="*/ 13 h 614"/>
              <a:gd name="T22" fmla="*/ 12 w 614"/>
              <a:gd name="T23" fmla="*/ 97 h 614"/>
              <a:gd name="T24" fmla="*/ 12 w 614"/>
              <a:gd name="T25" fmla="*/ 141 h 614"/>
              <a:gd name="T26" fmla="*/ 156 w 614"/>
              <a:gd name="T27" fmla="*/ 285 h 614"/>
              <a:gd name="T28" fmla="*/ 156 w 614"/>
              <a:gd name="T29" fmla="*/ 330 h 614"/>
              <a:gd name="T30" fmla="*/ 12 w 614"/>
              <a:gd name="T31" fmla="*/ 474 h 614"/>
              <a:gd name="T32" fmla="*/ 12 w 614"/>
              <a:gd name="T33" fmla="*/ 518 h 614"/>
              <a:gd name="T34" fmla="*/ 96 w 614"/>
              <a:gd name="T35" fmla="*/ 602 h 614"/>
              <a:gd name="T36" fmla="*/ 140 w 614"/>
              <a:gd name="T37" fmla="*/ 602 h 614"/>
              <a:gd name="T38" fmla="*/ 284 w 614"/>
              <a:gd name="T39" fmla="*/ 458 h 614"/>
              <a:gd name="T40" fmla="*/ 329 w 614"/>
              <a:gd name="T41" fmla="*/ 458 h 614"/>
              <a:gd name="T42" fmla="*/ 473 w 614"/>
              <a:gd name="T43" fmla="*/ 602 h 614"/>
              <a:gd name="T44" fmla="*/ 518 w 614"/>
              <a:gd name="T45" fmla="*/ 602 h 614"/>
              <a:gd name="T46" fmla="*/ 601 w 614"/>
              <a:gd name="T47" fmla="*/ 518 h 614"/>
              <a:gd name="T48" fmla="*/ 601 w 614"/>
              <a:gd name="T49" fmla="*/ 47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4" h="614">
                <a:moveTo>
                  <a:pt x="601" y="474"/>
                </a:moveTo>
                <a:cubicBezTo>
                  <a:pt x="457" y="330"/>
                  <a:pt x="457" y="330"/>
                  <a:pt x="457" y="330"/>
                </a:cubicBezTo>
                <a:cubicBezTo>
                  <a:pt x="445" y="317"/>
                  <a:pt x="445" y="297"/>
                  <a:pt x="457" y="285"/>
                </a:cubicBezTo>
                <a:cubicBezTo>
                  <a:pt x="601" y="141"/>
                  <a:pt x="601" y="141"/>
                  <a:pt x="601" y="141"/>
                </a:cubicBezTo>
                <a:cubicBezTo>
                  <a:pt x="614" y="129"/>
                  <a:pt x="614" y="109"/>
                  <a:pt x="601" y="97"/>
                </a:cubicBezTo>
                <a:cubicBezTo>
                  <a:pt x="518" y="13"/>
                  <a:pt x="518" y="13"/>
                  <a:pt x="518" y="13"/>
                </a:cubicBezTo>
                <a:cubicBezTo>
                  <a:pt x="505" y="0"/>
                  <a:pt x="485" y="0"/>
                  <a:pt x="473" y="13"/>
                </a:cubicBezTo>
                <a:cubicBezTo>
                  <a:pt x="329" y="157"/>
                  <a:pt x="329" y="157"/>
                  <a:pt x="329" y="157"/>
                </a:cubicBezTo>
                <a:cubicBezTo>
                  <a:pt x="317" y="169"/>
                  <a:pt x="297" y="169"/>
                  <a:pt x="284" y="157"/>
                </a:cubicBezTo>
                <a:cubicBezTo>
                  <a:pt x="140" y="13"/>
                  <a:pt x="140" y="13"/>
                  <a:pt x="140" y="13"/>
                </a:cubicBezTo>
                <a:cubicBezTo>
                  <a:pt x="128" y="0"/>
                  <a:pt x="108" y="0"/>
                  <a:pt x="96" y="13"/>
                </a:cubicBezTo>
                <a:cubicBezTo>
                  <a:pt x="12" y="97"/>
                  <a:pt x="12" y="97"/>
                  <a:pt x="12" y="97"/>
                </a:cubicBezTo>
                <a:cubicBezTo>
                  <a:pt x="0" y="109"/>
                  <a:pt x="0" y="129"/>
                  <a:pt x="12" y="141"/>
                </a:cubicBezTo>
                <a:cubicBezTo>
                  <a:pt x="156" y="285"/>
                  <a:pt x="156" y="285"/>
                  <a:pt x="156" y="285"/>
                </a:cubicBezTo>
                <a:cubicBezTo>
                  <a:pt x="168" y="297"/>
                  <a:pt x="168" y="317"/>
                  <a:pt x="156" y="330"/>
                </a:cubicBezTo>
                <a:cubicBezTo>
                  <a:pt x="12" y="474"/>
                  <a:pt x="12" y="474"/>
                  <a:pt x="12" y="474"/>
                </a:cubicBezTo>
                <a:cubicBezTo>
                  <a:pt x="0" y="486"/>
                  <a:pt x="0" y="506"/>
                  <a:pt x="12" y="518"/>
                </a:cubicBezTo>
                <a:cubicBezTo>
                  <a:pt x="96" y="602"/>
                  <a:pt x="96" y="602"/>
                  <a:pt x="96" y="602"/>
                </a:cubicBezTo>
                <a:cubicBezTo>
                  <a:pt x="108" y="614"/>
                  <a:pt x="128" y="614"/>
                  <a:pt x="140" y="602"/>
                </a:cubicBezTo>
                <a:cubicBezTo>
                  <a:pt x="284" y="458"/>
                  <a:pt x="284" y="458"/>
                  <a:pt x="284" y="458"/>
                </a:cubicBezTo>
                <a:cubicBezTo>
                  <a:pt x="297" y="446"/>
                  <a:pt x="317" y="446"/>
                  <a:pt x="329" y="458"/>
                </a:cubicBezTo>
                <a:cubicBezTo>
                  <a:pt x="473" y="602"/>
                  <a:pt x="473" y="602"/>
                  <a:pt x="473" y="602"/>
                </a:cubicBezTo>
                <a:cubicBezTo>
                  <a:pt x="485" y="614"/>
                  <a:pt x="505" y="614"/>
                  <a:pt x="518" y="602"/>
                </a:cubicBezTo>
                <a:cubicBezTo>
                  <a:pt x="601" y="518"/>
                  <a:pt x="601" y="518"/>
                  <a:pt x="601" y="518"/>
                </a:cubicBezTo>
                <a:cubicBezTo>
                  <a:pt x="614" y="506"/>
                  <a:pt x="614" y="486"/>
                  <a:pt x="601" y="47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E75BD7D9-1480-430B-BF24-7548DE7CD00F}"/>
              </a:ext>
            </a:extLst>
          </p:cNvPr>
          <p:cNvSpPr>
            <a:spLocks/>
          </p:cNvSpPr>
          <p:nvPr/>
        </p:nvSpPr>
        <p:spPr bwMode="auto">
          <a:xfrm>
            <a:off x="9381960" y="5970716"/>
            <a:ext cx="561058" cy="561058"/>
          </a:xfrm>
          <a:custGeom>
            <a:avLst/>
            <a:gdLst>
              <a:gd name="T0" fmla="*/ 156 w 159"/>
              <a:gd name="T1" fmla="*/ 122 h 159"/>
              <a:gd name="T2" fmla="*/ 119 w 159"/>
              <a:gd name="T3" fmla="*/ 85 h 159"/>
              <a:gd name="T4" fmla="*/ 119 w 159"/>
              <a:gd name="T5" fmla="*/ 74 h 159"/>
              <a:gd name="T6" fmla="*/ 156 w 159"/>
              <a:gd name="T7" fmla="*/ 36 h 159"/>
              <a:gd name="T8" fmla="*/ 156 w 159"/>
              <a:gd name="T9" fmla="*/ 25 h 159"/>
              <a:gd name="T10" fmla="*/ 134 w 159"/>
              <a:gd name="T11" fmla="*/ 3 h 159"/>
              <a:gd name="T12" fmla="*/ 123 w 159"/>
              <a:gd name="T13" fmla="*/ 3 h 159"/>
              <a:gd name="T14" fmla="*/ 86 w 159"/>
              <a:gd name="T15" fmla="*/ 40 h 159"/>
              <a:gd name="T16" fmla="*/ 74 w 159"/>
              <a:gd name="T17" fmla="*/ 40 h 159"/>
              <a:gd name="T18" fmla="*/ 37 w 159"/>
              <a:gd name="T19" fmla="*/ 3 h 159"/>
              <a:gd name="T20" fmla="*/ 25 w 159"/>
              <a:gd name="T21" fmla="*/ 3 h 159"/>
              <a:gd name="T22" fmla="*/ 4 w 159"/>
              <a:gd name="T23" fmla="*/ 25 h 159"/>
              <a:gd name="T24" fmla="*/ 4 w 159"/>
              <a:gd name="T25" fmla="*/ 36 h 159"/>
              <a:gd name="T26" fmla="*/ 41 w 159"/>
              <a:gd name="T27" fmla="*/ 74 h 159"/>
              <a:gd name="T28" fmla="*/ 41 w 159"/>
              <a:gd name="T29" fmla="*/ 85 h 159"/>
              <a:gd name="T30" fmla="*/ 4 w 159"/>
              <a:gd name="T31" fmla="*/ 122 h 159"/>
              <a:gd name="T32" fmla="*/ 4 w 159"/>
              <a:gd name="T33" fmla="*/ 134 h 159"/>
              <a:gd name="T34" fmla="*/ 25 w 159"/>
              <a:gd name="T35" fmla="*/ 156 h 159"/>
              <a:gd name="T36" fmla="*/ 37 w 159"/>
              <a:gd name="T37" fmla="*/ 156 h 159"/>
              <a:gd name="T38" fmla="*/ 74 w 159"/>
              <a:gd name="T39" fmla="*/ 118 h 159"/>
              <a:gd name="T40" fmla="*/ 86 w 159"/>
              <a:gd name="T41" fmla="*/ 118 h 159"/>
              <a:gd name="T42" fmla="*/ 123 w 159"/>
              <a:gd name="T43" fmla="*/ 156 h 159"/>
              <a:gd name="T44" fmla="*/ 134 w 159"/>
              <a:gd name="T45" fmla="*/ 156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9" y="85"/>
                  <a:pt x="119" y="85"/>
                  <a:pt x="119" y="85"/>
                </a:cubicBezTo>
                <a:cubicBezTo>
                  <a:pt x="116" y="82"/>
                  <a:pt x="116" y="77"/>
                  <a:pt x="119" y="74"/>
                </a:cubicBezTo>
                <a:cubicBezTo>
                  <a:pt x="156" y="36"/>
                  <a:pt x="156" y="36"/>
                  <a:pt x="156" y="36"/>
                </a:cubicBezTo>
                <a:cubicBezTo>
                  <a:pt x="159" y="33"/>
                  <a:pt x="159" y="28"/>
                  <a:pt x="156" y="25"/>
                </a:cubicBezTo>
                <a:cubicBezTo>
                  <a:pt x="134" y="3"/>
                  <a:pt x="134" y="3"/>
                  <a:pt x="134" y="3"/>
                </a:cubicBezTo>
                <a:cubicBezTo>
                  <a:pt x="131" y="0"/>
                  <a:pt x="126" y="0"/>
                  <a:pt x="123" y="3"/>
                </a:cubicBezTo>
                <a:cubicBezTo>
                  <a:pt x="86" y="40"/>
                  <a:pt x="86" y="40"/>
                  <a:pt x="86" y="40"/>
                </a:cubicBezTo>
                <a:cubicBezTo>
                  <a:pt x="82" y="44"/>
                  <a:pt x="77" y="44"/>
                  <a:pt x="74" y="40"/>
                </a:cubicBezTo>
                <a:cubicBezTo>
                  <a:pt x="37" y="3"/>
                  <a:pt x="37" y="3"/>
                  <a:pt x="37" y="3"/>
                </a:cubicBezTo>
                <a:cubicBezTo>
                  <a:pt x="34" y="0"/>
                  <a:pt x="28" y="0"/>
                  <a:pt x="25" y="3"/>
                </a:cubicBezTo>
                <a:cubicBezTo>
                  <a:pt x="4" y="25"/>
                  <a:pt x="4" y="25"/>
                  <a:pt x="4" y="25"/>
                </a:cubicBezTo>
                <a:cubicBezTo>
                  <a:pt x="0" y="28"/>
                  <a:pt x="0" y="33"/>
                  <a:pt x="4" y="36"/>
                </a:cubicBezTo>
                <a:cubicBezTo>
                  <a:pt x="41" y="74"/>
                  <a:pt x="41" y="74"/>
                  <a:pt x="41" y="74"/>
                </a:cubicBezTo>
                <a:cubicBezTo>
                  <a:pt x="44" y="77"/>
                  <a:pt x="44" y="82"/>
                  <a:pt x="41" y="85"/>
                </a:cubicBezTo>
                <a:cubicBezTo>
                  <a:pt x="4" y="122"/>
                  <a:pt x="4" y="122"/>
                  <a:pt x="4" y="122"/>
                </a:cubicBezTo>
                <a:cubicBezTo>
                  <a:pt x="0" y="126"/>
                  <a:pt x="0" y="131"/>
                  <a:pt x="4" y="134"/>
                </a:cubicBezTo>
                <a:cubicBezTo>
                  <a:pt x="25" y="156"/>
                  <a:pt x="25" y="156"/>
                  <a:pt x="25" y="156"/>
                </a:cubicBezTo>
                <a:cubicBezTo>
                  <a:pt x="28" y="159"/>
                  <a:pt x="34" y="159"/>
                  <a:pt x="37" y="156"/>
                </a:cubicBezTo>
                <a:cubicBezTo>
                  <a:pt x="74" y="118"/>
                  <a:pt x="74" y="118"/>
                  <a:pt x="74" y="118"/>
                </a:cubicBezTo>
                <a:cubicBezTo>
                  <a:pt x="77" y="115"/>
                  <a:pt x="82" y="115"/>
                  <a:pt x="86" y="118"/>
                </a:cubicBezTo>
                <a:cubicBezTo>
                  <a:pt x="123" y="156"/>
                  <a:pt x="123" y="156"/>
                  <a:pt x="123" y="156"/>
                </a:cubicBezTo>
                <a:cubicBezTo>
                  <a:pt x="126" y="159"/>
                  <a:pt x="131" y="159"/>
                  <a:pt x="134" y="156"/>
                </a:cubicBezTo>
                <a:cubicBezTo>
                  <a:pt x="156" y="134"/>
                  <a:pt x="156" y="134"/>
                  <a:pt x="156" y="134"/>
                </a:cubicBezTo>
                <a:cubicBezTo>
                  <a:pt x="159" y="131"/>
                  <a:pt x="159" y="126"/>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5458E89A-763B-46D2-A5A2-D4CD91069C57}"/>
              </a:ext>
            </a:extLst>
          </p:cNvPr>
          <p:cNvSpPr>
            <a:spLocks/>
          </p:cNvSpPr>
          <p:nvPr/>
        </p:nvSpPr>
        <p:spPr bwMode="auto">
          <a:xfrm>
            <a:off x="6557966" y="1590723"/>
            <a:ext cx="564800" cy="564800"/>
          </a:xfrm>
          <a:custGeom>
            <a:avLst/>
            <a:gdLst>
              <a:gd name="T0" fmla="*/ 156 w 159"/>
              <a:gd name="T1" fmla="*/ 122 h 159"/>
              <a:gd name="T2" fmla="*/ 118 w 159"/>
              <a:gd name="T3" fmla="*/ 85 h 159"/>
              <a:gd name="T4" fmla="*/ 118 w 159"/>
              <a:gd name="T5" fmla="*/ 74 h 159"/>
              <a:gd name="T6" fmla="*/ 156 w 159"/>
              <a:gd name="T7" fmla="*/ 36 h 159"/>
              <a:gd name="T8" fmla="*/ 156 w 159"/>
              <a:gd name="T9" fmla="*/ 25 h 159"/>
              <a:gd name="T10" fmla="*/ 134 w 159"/>
              <a:gd name="T11" fmla="*/ 3 h 159"/>
              <a:gd name="T12" fmla="*/ 122 w 159"/>
              <a:gd name="T13" fmla="*/ 3 h 159"/>
              <a:gd name="T14" fmla="*/ 85 w 159"/>
              <a:gd name="T15" fmla="*/ 40 h 159"/>
              <a:gd name="T16" fmla="*/ 74 w 159"/>
              <a:gd name="T17" fmla="*/ 40 h 159"/>
              <a:gd name="T18" fmla="*/ 36 w 159"/>
              <a:gd name="T19" fmla="*/ 3 h 159"/>
              <a:gd name="T20" fmla="*/ 25 w 159"/>
              <a:gd name="T21" fmla="*/ 3 h 159"/>
              <a:gd name="T22" fmla="*/ 3 w 159"/>
              <a:gd name="T23" fmla="*/ 25 h 159"/>
              <a:gd name="T24" fmla="*/ 3 w 159"/>
              <a:gd name="T25" fmla="*/ 36 h 159"/>
              <a:gd name="T26" fmla="*/ 40 w 159"/>
              <a:gd name="T27" fmla="*/ 74 h 159"/>
              <a:gd name="T28" fmla="*/ 40 w 159"/>
              <a:gd name="T29" fmla="*/ 85 h 159"/>
              <a:gd name="T30" fmla="*/ 3 w 159"/>
              <a:gd name="T31" fmla="*/ 122 h 159"/>
              <a:gd name="T32" fmla="*/ 3 w 159"/>
              <a:gd name="T33" fmla="*/ 134 h 159"/>
              <a:gd name="T34" fmla="*/ 25 w 159"/>
              <a:gd name="T35" fmla="*/ 155 h 159"/>
              <a:gd name="T36" fmla="*/ 36 w 159"/>
              <a:gd name="T37" fmla="*/ 155 h 159"/>
              <a:gd name="T38" fmla="*/ 74 w 159"/>
              <a:gd name="T39" fmla="*/ 118 h 159"/>
              <a:gd name="T40" fmla="*/ 85 w 159"/>
              <a:gd name="T41" fmla="*/ 118 h 159"/>
              <a:gd name="T42" fmla="*/ 122 w 159"/>
              <a:gd name="T43" fmla="*/ 155 h 159"/>
              <a:gd name="T44" fmla="*/ 134 w 159"/>
              <a:gd name="T45" fmla="*/ 155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8" y="85"/>
                  <a:pt x="118" y="85"/>
                  <a:pt x="118" y="85"/>
                </a:cubicBezTo>
                <a:cubicBezTo>
                  <a:pt x="115" y="82"/>
                  <a:pt x="115" y="77"/>
                  <a:pt x="118" y="74"/>
                </a:cubicBezTo>
                <a:cubicBezTo>
                  <a:pt x="156" y="36"/>
                  <a:pt x="156" y="36"/>
                  <a:pt x="156" y="36"/>
                </a:cubicBezTo>
                <a:cubicBezTo>
                  <a:pt x="159" y="33"/>
                  <a:pt x="159" y="28"/>
                  <a:pt x="156" y="25"/>
                </a:cubicBezTo>
                <a:cubicBezTo>
                  <a:pt x="134" y="3"/>
                  <a:pt x="134" y="3"/>
                  <a:pt x="134" y="3"/>
                </a:cubicBezTo>
                <a:cubicBezTo>
                  <a:pt x="131" y="0"/>
                  <a:pt x="126" y="0"/>
                  <a:pt x="122" y="3"/>
                </a:cubicBezTo>
                <a:cubicBezTo>
                  <a:pt x="85" y="40"/>
                  <a:pt x="85" y="40"/>
                  <a:pt x="85" y="40"/>
                </a:cubicBezTo>
                <a:cubicBezTo>
                  <a:pt x="82" y="44"/>
                  <a:pt x="77" y="44"/>
                  <a:pt x="74" y="40"/>
                </a:cubicBezTo>
                <a:cubicBezTo>
                  <a:pt x="36" y="3"/>
                  <a:pt x="36" y="3"/>
                  <a:pt x="36" y="3"/>
                </a:cubicBezTo>
                <a:cubicBezTo>
                  <a:pt x="33" y="0"/>
                  <a:pt x="28" y="0"/>
                  <a:pt x="25" y="3"/>
                </a:cubicBezTo>
                <a:cubicBezTo>
                  <a:pt x="3" y="25"/>
                  <a:pt x="3" y="25"/>
                  <a:pt x="3" y="25"/>
                </a:cubicBezTo>
                <a:cubicBezTo>
                  <a:pt x="0" y="28"/>
                  <a:pt x="0" y="33"/>
                  <a:pt x="3" y="36"/>
                </a:cubicBezTo>
                <a:cubicBezTo>
                  <a:pt x="40" y="74"/>
                  <a:pt x="40" y="74"/>
                  <a:pt x="40" y="74"/>
                </a:cubicBezTo>
                <a:cubicBezTo>
                  <a:pt x="44" y="77"/>
                  <a:pt x="44" y="82"/>
                  <a:pt x="40" y="85"/>
                </a:cubicBezTo>
                <a:cubicBezTo>
                  <a:pt x="3" y="122"/>
                  <a:pt x="3" y="122"/>
                  <a:pt x="3" y="122"/>
                </a:cubicBezTo>
                <a:cubicBezTo>
                  <a:pt x="0" y="125"/>
                  <a:pt x="0" y="131"/>
                  <a:pt x="3" y="134"/>
                </a:cubicBezTo>
                <a:cubicBezTo>
                  <a:pt x="25" y="155"/>
                  <a:pt x="25" y="155"/>
                  <a:pt x="25" y="155"/>
                </a:cubicBezTo>
                <a:cubicBezTo>
                  <a:pt x="28" y="159"/>
                  <a:pt x="33" y="159"/>
                  <a:pt x="36" y="155"/>
                </a:cubicBezTo>
                <a:cubicBezTo>
                  <a:pt x="74" y="118"/>
                  <a:pt x="74" y="118"/>
                  <a:pt x="74" y="118"/>
                </a:cubicBezTo>
                <a:cubicBezTo>
                  <a:pt x="77" y="115"/>
                  <a:pt x="82" y="115"/>
                  <a:pt x="85" y="118"/>
                </a:cubicBezTo>
                <a:cubicBezTo>
                  <a:pt x="122" y="155"/>
                  <a:pt x="122" y="155"/>
                  <a:pt x="122" y="155"/>
                </a:cubicBezTo>
                <a:cubicBezTo>
                  <a:pt x="126" y="159"/>
                  <a:pt x="131" y="159"/>
                  <a:pt x="134" y="155"/>
                </a:cubicBezTo>
                <a:cubicBezTo>
                  <a:pt x="156" y="134"/>
                  <a:pt x="156" y="134"/>
                  <a:pt x="156" y="134"/>
                </a:cubicBezTo>
                <a:cubicBezTo>
                  <a:pt x="159" y="131"/>
                  <a:pt x="159" y="125"/>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279089F-F7CC-4B33-8B3D-377B97FBE5C8}"/>
              </a:ext>
            </a:extLst>
          </p:cNvPr>
          <p:cNvSpPr>
            <a:spLocks/>
          </p:cNvSpPr>
          <p:nvPr/>
        </p:nvSpPr>
        <p:spPr bwMode="auto">
          <a:xfrm>
            <a:off x="7253678" y="6195139"/>
            <a:ext cx="979981" cy="979982"/>
          </a:xfrm>
          <a:custGeom>
            <a:avLst/>
            <a:gdLst>
              <a:gd name="T0" fmla="*/ 272 w 277"/>
              <a:gd name="T1" fmla="*/ 214 h 277"/>
              <a:gd name="T2" fmla="*/ 207 w 277"/>
              <a:gd name="T3" fmla="*/ 149 h 277"/>
              <a:gd name="T4" fmla="*/ 207 w 277"/>
              <a:gd name="T5" fmla="*/ 128 h 277"/>
              <a:gd name="T6" fmla="*/ 272 w 277"/>
              <a:gd name="T7" fmla="*/ 63 h 277"/>
              <a:gd name="T8" fmla="*/ 272 w 277"/>
              <a:gd name="T9" fmla="*/ 43 h 277"/>
              <a:gd name="T10" fmla="*/ 234 w 277"/>
              <a:gd name="T11" fmla="*/ 5 h 277"/>
              <a:gd name="T12" fmla="*/ 214 w 277"/>
              <a:gd name="T13" fmla="*/ 5 h 277"/>
              <a:gd name="T14" fmla="*/ 149 w 277"/>
              <a:gd name="T15" fmla="*/ 70 h 277"/>
              <a:gd name="T16" fmla="*/ 129 w 277"/>
              <a:gd name="T17" fmla="*/ 70 h 277"/>
              <a:gd name="T18" fmla="*/ 64 w 277"/>
              <a:gd name="T19" fmla="*/ 5 h 277"/>
              <a:gd name="T20" fmla="*/ 44 w 277"/>
              <a:gd name="T21" fmla="*/ 5 h 277"/>
              <a:gd name="T22" fmla="*/ 6 w 277"/>
              <a:gd name="T23" fmla="*/ 43 h 277"/>
              <a:gd name="T24" fmla="*/ 6 w 277"/>
              <a:gd name="T25" fmla="*/ 63 h 277"/>
              <a:gd name="T26" fmla="*/ 71 w 277"/>
              <a:gd name="T27" fmla="*/ 128 h 277"/>
              <a:gd name="T28" fmla="*/ 71 w 277"/>
              <a:gd name="T29" fmla="*/ 149 h 277"/>
              <a:gd name="T30" fmla="*/ 6 w 277"/>
              <a:gd name="T31" fmla="*/ 214 h 277"/>
              <a:gd name="T32" fmla="*/ 6 w 277"/>
              <a:gd name="T33" fmla="*/ 234 h 277"/>
              <a:gd name="T34" fmla="*/ 44 w 277"/>
              <a:gd name="T35" fmla="*/ 272 h 277"/>
              <a:gd name="T36" fmla="*/ 64 w 277"/>
              <a:gd name="T37" fmla="*/ 272 h 277"/>
              <a:gd name="T38" fmla="*/ 129 w 277"/>
              <a:gd name="T39" fmla="*/ 207 h 277"/>
              <a:gd name="T40" fmla="*/ 149 w 277"/>
              <a:gd name="T41" fmla="*/ 207 h 277"/>
              <a:gd name="T42" fmla="*/ 214 w 277"/>
              <a:gd name="T43" fmla="*/ 272 h 277"/>
              <a:gd name="T44" fmla="*/ 234 w 277"/>
              <a:gd name="T45" fmla="*/ 272 h 277"/>
              <a:gd name="T46" fmla="*/ 272 w 277"/>
              <a:gd name="T47" fmla="*/ 234 h 277"/>
              <a:gd name="T48" fmla="*/ 272 w 277"/>
              <a:gd name="T49" fmla="*/ 21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7">
                <a:moveTo>
                  <a:pt x="272" y="214"/>
                </a:moveTo>
                <a:cubicBezTo>
                  <a:pt x="207" y="149"/>
                  <a:pt x="207" y="149"/>
                  <a:pt x="207" y="149"/>
                </a:cubicBezTo>
                <a:cubicBezTo>
                  <a:pt x="201" y="143"/>
                  <a:pt x="201" y="134"/>
                  <a:pt x="207" y="128"/>
                </a:cubicBezTo>
                <a:cubicBezTo>
                  <a:pt x="272" y="63"/>
                  <a:pt x="272" y="63"/>
                  <a:pt x="272" y="63"/>
                </a:cubicBezTo>
                <a:cubicBezTo>
                  <a:pt x="277" y="58"/>
                  <a:pt x="277" y="49"/>
                  <a:pt x="272" y="43"/>
                </a:cubicBezTo>
                <a:cubicBezTo>
                  <a:pt x="234" y="5"/>
                  <a:pt x="234" y="5"/>
                  <a:pt x="234" y="5"/>
                </a:cubicBezTo>
                <a:cubicBezTo>
                  <a:pt x="228" y="0"/>
                  <a:pt x="219" y="0"/>
                  <a:pt x="214" y="5"/>
                </a:cubicBezTo>
                <a:cubicBezTo>
                  <a:pt x="149" y="70"/>
                  <a:pt x="149" y="70"/>
                  <a:pt x="149" y="70"/>
                </a:cubicBezTo>
                <a:cubicBezTo>
                  <a:pt x="143" y="76"/>
                  <a:pt x="134" y="76"/>
                  <a:pt x="129" y="70"/>
                </a:cubicBezTo>
                <a:cubicBezTo>
                  <a:pt x="64" y="5"/>
                  <a:pt x="64" y="5"/>
                  <a:pt x="64" y="5"/>
                </a:cubicBezTo>
                <a:cubicBezTo>
                  <a:pt x="58" y="0"/>
                  <a:pt x="49" y="0"/>
                  <a:pt x="44" y="5"/>
                </a:cubicBezTo>
                <a:cubicBezTo>
                  <a:pt x="6" y="43"/>
                  <a:pt x="6" y="43"/>
                  <a:pt x="6" y="43"/>
                </a:cubicBezTo>
                <a:cubicBezTo>
                  <a:pt x="0" y="49"/>
                  <a:pt x="0" y="58"/>
                  <a:pt x="6" y="63"/>
                </a:cubicBezTo>
                <a:cubicBezTo>
                  <a:pt x="71" y="128"/>
                  <a:pt x="71" y="128"/>
                  <a:pt x="71" y="128"/>
                </a:cubicBezTo>
                <a:cubicBezTo>
                  <a:pt x="76" y="134"/>
                  <a:pt x="76" y="143"/>
                  <a:pt x="71" y="149"/>
                </a:cubicBezTo>
                <a:cubicBezTo>
                  <a:pt x="6" y="214"/>
                  <a:pt x="6" y="214"/>
                  <a:pt x="6" y="214"/>
                </a:cubicBezTo>
                <a:cubicBezTo>
                  <a:pt x="0" y="219"/>
                  <a:pt x="0" y="228"/>
                  <a:pt x="6" y="234"/>
                </a:cubicBezTo>
                <a:cubicBezTo>
                  <a:pt x="44" y="272"/>
                  <a:pt x="44" y="272"/>
                  <a:pt x="44" y="272"/>
                </a:cubicBezTo>
                <a:cubicBezTo>
                  <a:pt x="49" y="277"/>
                  <a:pt x="58" y="277"/>
                  <a:pt x="64" y="272"/>
                </a:cubicBezTo>
                <a:cubicBezTo>
                  <a:pt x="129" y="207"/>
                  <a:pt x="129" y="207"/>
                  <a:pt x="129" y="207"/>
                </a:cubicBezTo>
                <a:cubicBezTo>
                  <a:pt x="134" y="201"/>
                  <a:pt x="143" y="201"/>
                  <a:pt x="149" y="207"/>
                </a:cubicBezTo>
                <a:cubicBezTo>
                  <a:pt x="214" y="272"/>
                  <a:pt x="214" y="272"/>
                  <a:pt x="214" y="272"/>
                </a:cubicBezTo>
                <a:cubicBezTo>
                  <a:pt x="219" y="277"/>
                  <a:pt x="228" y="277"/>
                  <a:pt x="234" y="272"/>
                </a:cubicBezTo>
                <a:cubicBezTo>
                  <a:pt x="272" y="234"/>
                  <a:pt x="272" y="234"/>
                  <a:pt x="272" y="234"/>
                </a:cubicBezTo>
                <a:cubicBezTo>
                  <a:pt x="277" y="228"/>
                  <a:pt x="277" y="219"/>
                  <a:pt x="272" y="21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C930D4CF-255E-4BFD-92E7-A27F238989DE}"/>
              </a:ext>
            </a:extLst>
          </p:cNvPr>
          <p:cNvSpPr>
            <a:spLocks/>
          </p:cNvSpPr>
          <p:nvPr/>
        </p:nvSpPr>
        <p:spPr bwMode="auto">
          <a:xfrm>
            <a:off x="8506709" y="3240233"/>
            <a:ext cx="561058" cy="561058"/>
          </a:xfrm>
          <a:custGeom>
            <a:avLst/>
            <a:gdLst>
              <a:gd name="T0" fmla="*/ 155 w 158"/>
              <a:gd name="T1" fmla="*/ 122 h 159"/>
              <a:gd name="T2" fmla="*/ 118 w 158"/>
              <a:gd name="T3" fmla="*/ 85 h 159"/>
              <a:gd name="T4" fmla="*/ 118 w 158"/>
              <a:gd name="T5" fmla="*/ 74 h 159"/>
              <a:gd name="T6" fmla="*/ 155 w 158"/>
              <a:gd name="T7" fmla="*/ 36 h 159"/>
              <a:gd name="T8" fmla="*/ 155 w 158"/>
              <a:gd name="T9" fmla="*/ 25 h 159"/>
              <a:gd name="T10" fmla="*/ 133 w 158"/>
              <a:gd name="T11" fmla="*/ 3 h 159"/>
              <a:gd name="T12" fmla="*/ 122 w 158"/>
              <a:gd name="T13" fmla="*/ 3 h 159"/>
              <a:gd name="T14" fmla="*/ 85 w 158"/>
              <a:gd name="T15" fmla="*/ 40 h 159"/>
              <a:gd name="T16" fmla="*/ 73 w 158"/>
              <a:gd name="T17" fmla="*/ 40 h 159"/>
              <a:gd name="T18" fmla="*/ 36 w 158"/>
              <a:gd name="T19" fmla="*/ 3 h 159"/>
              <a:gd name="T20" fmla="*/ 24 w 158"/>
              <a:gd name="T21" fmla="*/ 3 h 159"/>
              <a:gd name="T22" fmla="*/ 3 w 158"/>
              <a:gd name="T23" fmla="*/ 25 h 159"/>
              <a:gd name="T24" fmla="*/ 3 w 158"/>
              <a:gd name="T25" fmla="*/ 36 h 159"/>
              <a:gd name="T26" fmla="*/ 40 w 158"/>
              <a:gd name="T27" fmla="*/ 74 h 159"/>
              <a:gd name="T28" fmla="*/ 40 w 158"/>
              <a:gd name="T29" fmla="*/ 85 h 159"/>
              <a:gd name="T30" fmla="*/ 3 w 158"/>
              <a:gd name="T31" fmla="*/ 122 h 159"/>
              <a:gd name="T32" fmla="*/ 3 w 158"/>
              <a:gd name="T33" fmla="*/ 134 h 159"/>
              <a:gd name="T34" fmla="*/ 24 w 158"/>
              <a:gd name="T35" fmla="*/ 155 h 159"/>
              <a:gd name="T36" fmla="*/ 36 w 158"/>
              <a:gd name="T37" fmla="*/ 155 h 159"/>
              <a:gd name="T38" fmla="*/ 73 w 158"/>
              <a:gd name="T39" fmla="*/ 118 h 159"/>
              <a:gd name="T40" fmla="*/ 85 w 158"/>
              <a:gd name="T41" fmla="*/ 118 h 159"/>
              <a:gd name="T42" fmla="*/ 122 w 158"/>
              <a:gd name="T43" fmla="*/ 155 h 159"/>
              <a:gd name="T44" fmla="*/ 133 w 158"/>
              <a:gd name="T45" fmla="*/ 155 h 159"/>
              <a:gd name="T46" fmla="*/ 155 w 158"/>
              <a:gd name="T47" fmla="*/ 134 h 159"/>
              <a:gd name="T48" fmla="*/ 155 w 158"/>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8" h="159">
                <a:moveTo>
                  <a:pt x="155" y="122"/>
                </a:moveTo>
                <a:cubicBezTo>
                  <a:pt x="118" y="85"/>
                  <a:pt x="118" y="85"/>
                  <a:pt x="118" y="85"/>
                </a:cubicBezTo>
                <a:cubicBezTo>
                  <a:pt x="115" y="82"/>
                  <a:pt x="115" y="77"/>
                  <a:pt x="118" y="74"/>
                </a:cubicBezTo>
                <a:cubicBezTo>
                  <a:pt x="155" y="36"/>
                  <a:pt x="155" y="36"/>
                  <a:pt x="155" y="36"/>
                </a:cubicBezTo>
                <a:cubicBezTo>
                  <a:pt x="158" y="33"/>
                  <a:pt x="158" y="28"/>
                  <a:pt x="155" y="25"/>
                </a:cubicBezTo>
                <a:cubicBezTo>
                  <a:pt x="133" y="3"/>
                  <a:pt x="133" y="3"/>
                  <a:pt x="133" y="3"/>
                </a:cubicBezTo>
                <a:cubicBezTo>
                  <a:pt x="130" y="0"/>
                  <a:pt x="125" y="0"/>
                  <a:pt x="122" y="3"/>
                </a:cubicBezTo>
                <a:cubicBezTo>
                  <a:pt x="85" y="40"/>
                  <a:pt x="85" y="40"/>
                  <a:pt x="85" y="40"/>
                </a:cubicBezTo>
                <a:cubicBezTo>
                  <a:pt x="81" y="44"/>
                  <a:pt x="76" y="44"/>
                  <a:pt x="73" y="40"/>
                </a:cubicBezTo>
                <a:cubicBezTo>
                  <a:pt x="36" y="3"/>
                  <a:pt x="36" y="3"/>
                  <a:pt x="36" y="3"/>
                </a:cubicBezTo>
                <a:cubicBezTo>
                  <a:pt x="33" y="0"/>
                  <a:pt x="28" y="0"/>
                  <a:pt x="24" y="3"/>
                </a:cubicBezTo>
                <a:cubicBezTo>
                  <a:pt x="3" y="25"/>
                  <a:pt x="3" y="25"/>
                  <a:pt x="3" y="25"/>
                </a:cubicBezTo>
                <a:cubicBezTo>
                  <a:pt x="0" y="28"/>
                  <a:pt x="0" y="33"/>
                  <a:pt x="3" y="36"/>
                </a:cubicBezTo>
                <a:cubicBezTo>
                  <a:pt x="40" y="74"/>
                  <a:pt x="40" y="74"/>
                  <a:pt x="40" y="74"/>
                </a:cubicBezTo>
                <a:cubicBezTo>
                  <a:pt x="43" y="77"/>
                  <a:pt x="43" y="82"/>
                  <a:pt x="40" y="85"/>
                </a:cubicBezTo>
                <a:cubicBezTo>
                  <a:pt x="3" y="122"/>
                  <a:pt x="3" y="122"/>
                  <a:pt x="3" y="122"/>
                </a:cubicBezTo>
                <a:cubicBezTo>
                  <a:pt x="0" y="125"/>
                  <a:pt x="0" y="131"/>
                  <a:pt x="3" y="134"/>
                </a:cubicBezTo>
                <a:cubicBezTo>
                  <a:pt x="24" y="155"/>
                  <a:pt x="24" y="155"/>
                  <a:pt x="24" y="155"/>
                </a:cubicBezTo>
                <a:cubicBezTo>
                  <a:pt x="28" y="159"/>
                  <a:pt x="33" y="159"/>
                  <a:pt x="36" y="155"/>
                </a:cubicBezTo>
                <a:cubicBezTo>
                  <a:pt x="73" y="118"/>
                  <a:pt x="73" y="118"/>
                  <a:pt x="73" y="118"/>
                </a:cubicBezTo>
                <a:cubicBezTo>
                  <a:pt x="76" y="115"/>
                  <a:pt x="81" y="115"/>
                  <a:pt x="85" y="118"/>
                </a:cubicBezTo>
                <a:cubicBezTo>
                  <a:pt x="122" y="155"/>
                  <a:pt x="122" y="155"/>
                  <a:pt x="122" y="155"/>
                </a:cubicBezTo>
                <a:cubicBezTo>
                  <a:pt x="125" y="159"/>
                  <a:pt x="130" y="159"/>
                  <a:pt x="133" y="155"/>
                </a:cubicBezTo>
                <a:cubicBezTo>
                  <a:pt x="155" y="134"/>
                  <a:pt x="155" y="134"/>
                  <a:pt x="155" y="134"/>
                </a:cubicBezTo>
                <a:cubicBezTo>
                  <a:pt x="158" y="131"/>
                  <a:pt x="158" y="125"/>
                  <a:pt x="155" y="12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942EC296-873C-4FCC-AD49-4DD9691EEA51}"/>
              </a:ext>
            </a:extLst>
          </p:cNvPr>
          <p:cNvSpPr>
            <a:spLocks/>
          </p:cNvSpPr>
          <p:nvPr/>
        </p:nvSpPr>
        <p:spPr bwMode="auto">
          <a:xfrm>
            <a:off x="2245301" y="3621753"/>
            <a:ext cx="811665" cy="819146"/>
          </a:xfrm>
          <a:custGeom>
            <a:avLst/>
            <a:gdLst>
              <a:gd name="T0" fmla="*/ 226 w 230"/>
              <a:gd name="T1" fmla="*/ 178 h 231"/>
              <a:gd name="T2" fmla="*/ 172 w 230"/>
              <a:gd name="T3" fmla="*/ 124 h 231"/>
              <a:gd name="T4" fmla="*/ 172 w 230"/>
              <a:gd name="T5" fmla="*/ 107 h 231"/>
              <a:gd name="T6" fmla="*/ 226 w 230"/>
              <a:gd name="T7" fmla="*/ 53 h 231"/>
              <a:gd name="T8" fmla="*/ 226 w 230"/>
              <a:gd name="T9" fmla="*/ 36 h 231"/>
              <a:gd name="T10" fmla="*/ 194 w 230"/>
              <a:gd name="T11" fmla="*/ 5 h 231"/>
              <a:gd name="T12" fmla="*/ 177 w 230"/>
              <a:gd name="T13" fmla="*/ 5 h 231"/>
              <a:gd name="T14" fmla="*/ 123 w 230"/>
              <a:gd name="T15" fmla="*/ 59 h 231"/>
              <a:gd name="T16" fmla="*/ 107 w 230"/>
              <a:gd name="T17" fmla="*/ 59 h 231"/>
              <a:gd name="T18" fmla="*/ 53 w 230"/>
              <a:gd name="T19" fmla="*/ 5 h 231"/>
              <a:gd name="T20" fmla="*/ 36 w 230"/>
              <a:gd name="T21" fmla="*/ 5 h 231"/>
              <a:gd name="T22" fmla="*/ 4 w 230"/>
              <a:gd name="T23" fmla="*/ 36 h 231"/>
              <a:gd name="T24" fmla="*/ 4 w 230"/>
              <a:gd name="T25" fmla="*/ 53 h 231"/>
              <a:gd name="T26" fmla="*/ 58 w 230"/>
              <a:gd name="T27" fmla="*/ 107 h 231"/>
              <a:gd name="T28" fmla="*/ 58 w 230"/>
              <a:gd name="T29" fmla="*/ 124 h 231"/>
              <a:gd name="T30" fmla="*/ 4 w 230"/>
              <a:gd name="T31" fmla="*/ 178 h 231"/>
              <a:gd name="T32" fmla="*/ 4 w 230"/>
              <a:gd name="T33" fmla="*/ 195 h 231"/>
              <a:gd name="T34" fmla="*/ 36 w 230"/>
              <a:gd name="T35" fmla="*/ 226 h 231"/>
              <a:gd name="T36" fmla="*/ 53 w 230"/>
              <a:gd name="T37" fmla="*/ 226 h 231"/>
              <a:gd name="T38" fmla="*/ 107 w 230"/>
              <a:gd name="T39" fmla="*/ 172 h 231"/>
              <a:gd name="T40" fmla="*/ 123 w 230"/>
              <a:gd name="T41" fmla="*/ 172 h 231"/>
              <a:gd name="T42" fmla="*/ 177 w 230"/>
              <a:gd name="T43" fmla="*/ 226 h 231"/>
              <a:gd name="T44" fmla="*/ 194 w 230"/>
              <a:gd name="T45" fmla="*/ 226 h 231"/>
              <a:gd name="T46" fmla="*/ 226 w 230"/>
              <a:gd name="T47" fmla="*/ 195 h 231"/>
              <a:gd name="T48" fmla="*/ 226 w 230"/>
              <a:gd name="T49"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0" h="231">
                <a:moveTo>
                  <a:pt x="226" y="178"/>
                </a:moveTo>
                <a:cubicBezTo>
                  <a:pt x="172" y="124"/>
                  <a:pt x="172" y="124"/>
                  <a:pt x="172" y="124"/>
                </a:cubicBezTo>
                <a:cubicBezTo>
                  <a:pt x="167" y="119"/>
                  <a:pt x="167" y="112"/>
                  <a:pt x="172" y="107"/>
                </a:cubicBezTo>
                <a:cubicBezTo>
                  <a:pt x="226" y="53"/>
                  <a:pt x="226" y="53"/>
                  <a:pt x="226" y="53"/>
                </a:cubicBezTo>
                <a:cubicBezTo>
                  <a:pt x="230" y="48"/>
                  <a:pt x="230" y="41"/>
                  <a:pt x="226" y="36"/>
                </a:cubicBezTo>
                <a:cubicBezTo>
                  <a:pt x="194" y="5"/>
                  <a:pt x="194" y="5"/>
                  <a:pt x="194" y="5"/>
                </a:cubicBezTo>
                <a:cubicBezTo>
                  <a:pt x="190" y="0"/>
                  <a:pt x="182" y="0"/>
                  <a:pt x="177" y="5"/>
                </a:cubicBezTo>
                <a:cubicBezTo>
                  <a:pt x="123" y="59"/>
                  <a:pt x="123" y="59"/>
                  <a:pt x="123" y="59"/>
                </a:cubicBezTo>
                <a:cubicBezTo>
                  <a:pt x="119" y="64"/>
                  <a:pt x="111" y="64"/>
                  <a:pt x="107" y="59"/>
                </a:cubicBezTo>
                <a:cubicBezTo>
                  <a:pt x="53" y="5"/>
                  <a:pt x="53" y="5"/>
                  <a:pt x="53" y="5"/>
                </a:cubicBezTo>
                <a:cubicBezTo>
                  <a:pt x="48" y="0"/>
                  <a:pt x="41" y="0"/>
                  <a:pt x="36" y="5"/>
                </a:cubicBezTo>
                <a:cubicBezTo>
                  <a:pt x="4" y="36"/>
                  <a:pt x="4" y="36"/>
                  <a:pt x="4" y="36"/>
                </a:cubicBezTo>
                <a:cubicBezTo>
                  <a:pt x="0" y="41"/>
                  <a:pt x="0" y="48"/>
                  <a:pt x="4" y="53"/>
                </a:cubicBezTo>
                <a:cubicBezTo>
                  <a:pt x="58" y="107"/>
                  <a:pt x="58" y="107"/>
                  <a:pt x="58" y="107"/>
                </a:cubicBezTo>
                <a:cubicBezTo>
                  <a:pt x="63" y="112"/>
                  <a:pt x="63" y="119"/>
                  <a:pt x="58" y="124"/>
                </a:cubicBezTo>
                <a:cubicBezTo>
                  <a:pt x="4" y="178"/>
                  <a:pt x="4" y="178"/>
                  <a:pt x="4" y="178"/>
                </a:cubicBezTo>
                <a:cubicBezTo>
                  <a:pt x="0" y="183"/>
                  <a:pt x="0" y="190"/>
                  <a:pt x="4" y="195"/>
                </a:cubicBezTo>
                <a:cubicBezTo>
                  <a:pt x="36" y="226"/>
                  <a:pt x="36" y="226"/>
                  <a:pt x="36" y="226"/>
                </a:cubicBezTo>
                <a:cubicBezTo>
                  <a:pt x="41" y="231"/>
                  <a:pt x="48" y="231"/>
                  <a:pt x="53" y="226"/>
                </a:cubicBezTo>
                <a:cubicBezTo>
                  <a:pt x="107" y="172"/>
                  <a:pt x="107" y="172"/>
                  <a:pt x="107" y="172"/>
                </a:cubicBezTo>
                <a:cubicBezTo>
                  <a:pt x="111" y="167"/>
                  <a:pt x="119" y="167"/>
                  <a:pt x="123" y="172"/>
                </a:cubicBezTo>
                <a:cubicBezTo>
                  <a:pt x="177" y="226"/>
                  <a:pt x="177" y="226"/>
                  <a:pt x="177" y="226"/>
                </a:cubicBezTo>
                <a:cubicBezTo>
                  <a:pt x="182" y="231"/>
                  <a:pt x="190" y="231"/>
                  <a:pt x="194" y="226"/>
                </a:cubicBezTo>
                <a:cubicBezTo>
                  <a:pt x="226" y="195"/>
                  <a:pt x="226" y="195"/>
                  <a:pt x="226" y="195"/>
                </a:cubicBezTo>
                <a:cubicBezTo>
                  <a:pt x="230" y="190"/>
                  <a:pt x="230" y="183"/>
                  <a:pt x="226" y="1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6C846A20-D463-4D60-81B7-57E067F933A5}"/>
              </a:ext>
            </a:extLst>
          </p:cNvPr>
          <p:cNvSpPr>
            <a:spLocks/>
          </p:cNvSpPr>
          <p:nvPr/>
        </p:nvSpPr>
        <p:spPr bwMode="auto">
          <a:xfrm>
            <a:off x="8334652" y="5577976"/>
            <a:ext cx="1099674" cy="1099674"/>
          </a:xfrm>
          <a:custGeom>
            <a:avLst/>
            <a:gdLst>
              <a:gd name="T0" fmla="*/ 304 w 311"/>
              <a:gd name="T1" fmla="*/ 240 h 311"/>
              <a:gd name="T2" fmla="*/ 232 w 311"/>
              <a:gd name="T3" fmla="*/ 167 h 311"/>
              <a:gd name="T4" fmla="*/ 232 w 311"/>
              <a:gd name="T5" fmla="*/ 144 h 311"/>
              <a:gd name="T6" fmla="*/ 304 w 311"/>
              <a:gd name="T7" fmla="*/ 72 h 311"/>
              <a:gd name="T8" fmla="*/ 304 w 311"/>
              <a:gd name="T9" fmla="*/ 49 h 311"/>
              <a:gd name="T10" fmla="*/ 262 w 311"/>
              <a:gd name="T11" fmla="*/ 6 h 311"/>
              <a:gd name="T12" fmla="*/ 239 w 311"/>
              <a:gd name="T13" fmla="*/ 6 h 311"/>
              <a:gd name="T14" fmla="*/ 167 w 311"/>
              <a:gd name="T15" fmla="*/ 79 h 311"/>
              <a:gd name="T16" fmla="*/ 144 w 311"/>
              <a:gd name="T17" fmla="*/ 79 h 311"/>
              <a:gd name="T18" fmla="*/ 71 w 311"/>
              <a:gd name="T19" fmla="*/ 6 h 311"/>
              <a:gd name="T20" fmla="*/ 48 w 311"/>
              <a:gd name="T21" fmla="*/ 6 h 311"/>
              <a:gd name="T22" fmla="*/ 6 w 311"/>
              <a:gd name="T23" fmla="*/ 49 h 311"/>
              <a:gd name="T24" fmla="*/ 6 w 311"/>
              <a:gd name="T25" fmla="*/ 72 h 311"/>
              <a:gd name="T26" fmla="*/ 79 w 311"/>
              <a:gd name="T27" fmla="*/ 144 h 311"/>
              <a:gd name="T28" fmla="*/ 79 w 311"/>
              <a:gd name="T29" fmla="*/ 167 h 311"/>
              <a:gd name="T30" fmla="*/ 6 w 311"/>
              <a:gd name="T31" fmla="*/ 240 h 311"/>
              <a:gd name="T32" fmla="*/ 6 w 311"/>
              <a:gd name="T33" fmla="*/ 263 h 311"/>
              <a:gd name="T34" fmla="*/ 48 w 311"/>
              <a:gd name="T35" fmla="*/ 305 h 311"/>
              <a:gd name="T36" fmla="*/ 71 w 311"/>
              <a:gd name="T37" fmla="*/ 305 h 311"/>
              <a:gd name="T38" fmla="*/ 144 w 311"/>
              <a:gd name="T39" fmla="*/ 232 h 311"/>
              <a:gd name="T40" fmla="*/ 167 w 311"/>
              <a:gd name="T41" fmla="*/ 232 h 311"/>
              <a:gd name="T42" fmla="*/ 239 w 311"/>
              <a:gd name="T43" fmla="*/ 305 h 311"/>
              <a:gd name="T44" fmla="*/ 262 w 311"/>
              <a:gd name="T45" fmla="*/ 305 h 311"/>
              <a:gd name="T46" fmla="*/ 304 w 311"/>
              <a:gd name="T47" fmla="*/ 263 h 311"/>
              <a:gd name="T48" fmla="*/ 304 w 311"/>
              <a:gd name="T49" fmla="*/ 2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311">
                <a:moveTo>
                  <a:pt x="304" y="240"/>
                </a:moveTo>
                <a:cubicBezTo>
                  <a:pt x="232" y="167"/>
                  <a:pt x="232" y="167"/>
                  <a:pt x="232" y="167"/>
                </a:cubicBezTo>
                <a:cubicBezTo>
                  <a:pt x="225" y="161"/>
                  <a:pt x="225" y="151"/>
                  <a:pt x="232" y="144"/>
                </a:cubicBezTo>
                <a:cubicBezTo>
                  <a:pt x="304" y="72"/>
                  <a:pt x="304" y="72"/>
                  <a:pt x="304" y="72"/>
                </a:cubicBezTo>
                <a:cubicBezTo>
                  <a:pt x="311" y="65"/>
                  <a:pt x="311" y="55"/>
                  <a:pt x="304" y="49"/>
                </a:cubicBezTo>
                <a:cubicBezTo>
                  <a:pt x="262" y="6"/>
                  <a:pt x="262" y="6"/>
                  <a:pt x="262" y="6"/>
                </a:cubicBezTo>
                <a:cubicBezTo>
                  <a:pt x="256" y="0"/>
                  <a:pt x="246" y="0"/>
                  <a:pt x="239" y="6"/>
                </a:cubicBezTo>
                <a:cubicBezTo>
                  <a:pt x="167" y="79"/>
                  <a:pt x="167" y="79"/>
                  <a:pt x="167" y="79"/>
                </a:cubicBezTo>
                <a:cubicBezTo>
                  <a:pt x="160" y="86"/>
                  <a:pt x="150" y="86"/>
                  <a:pt x="144" y="79"/>
                </a:cubicBezTo>
                <a:cubicBezTo>
                  <a:pt x="71" y="6"/>
                  <a:pt x="71" y="6"/>
                  <a:pt x="71" y="6"/>
                </a:cubicBezTo>
                <a:cubicBezTo>
                  <a:pt x="65" y="0"/>
                  <a:pt x="55" y="0"/>
                  <a:pt x="48" y="6"/>
                </a:cubicBezTo>
                <a:cubicBezTo>
                  <a:pt x="6" y="49"/>
                  <a:pt x="6" y="49"/>
                  <a:pt x="6" y="49"/>
                </a:cubicBezTo>
                <a:cubicBezTo>
                  <a:pt x="0" y="55"/>
                  <a:pt x="0" y="65"/>
                  <a:pt x="6" y="72"/>
                </a:cubicBezTo>
                <a:cubicBezTo>
                  <a:pt x="79" y="144"/>
                  <a:pt x="79" y="144"/>
                  <a:pt x="79" y="144"/>
                </a:cubicBezTo>
                <a:cubicBezTo>
                  <a:pt x="85" y="151"/>
                  <a:pt x="85" y="161"/>
                  <a:pt x="79" y="167"/>
                </a:cubicBezTo>
                <a:cubicBezTo>
                  <a:pt x="6" y="240"/>
                  <a:pt x="6" y="240"/>
                  <a:pt x="6" y="240"/>
                </a:cubicBezTo>
                <a:cubicBezTo>
                  <a:pt x="0" y="246"/>
                  <a:pt x="0" y="256"/>
                  <a:pt x="6" y="263"/>
                </a:cubicBezTo>
                <a:cubicBezTo>
                  <a:pt x="48" y="305"/>
                  <a:pt x="48" y="305"/>
                  <a:pt x="48" y="305"/>
                </a:cubicBezTo>
                <a:cubicBezTo>
                  <a:pt x="55" y="311"/>
                  <a:pt x="65" y="311"/>
                  <a:pt x="71" y="305"/>
                </a:cubicBezTo>
                <a:cubicBezTo>
                  <a:pt x="144" y="232"/>
                  <a:pt x="144" y="232"/>
                  <a:pt x="144" y="232"/>
                </a:cubicBezTo>
                <a:cubicBezTo>
                  <a:pt x="150" y="226"/>
                  <a:pt x="160" y="226"/>
                  <a:pt x="167" y="232"/>
                </a:cubicBezTo>
                <a:cubicBezTo>
                  <a:pt x="239" y="305"/>
                  <a:pt x="239" y="305"/>
                  <a:pt x="239" y="305"/>
                </a:cubicBezTo>
                <a:cubicBezTo>
                  <a:pt x="246" y="311"/>
                  <a:pt x="256" y="311"/>
                  <a:pt x="262" y="305"/>
                </a:cubicBezTo>
                <a:cubicBezTo>
                  <a:pt x="304" y="263"/>
                  <a:pt x="304" y="263"/>
                  <a:pt x="304" y="263"/>
                </a:cubicBezTo>
                <a:cubicBezTo>
                  <a:pt x="311" y="256"/>
                  <a:pt x="311" y="246"/>
                  <a:pt x="304"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30" name="Group 129">
            <a:extLst>
              <a:ext uri="{FF2B5EF4-FFF2-40B4-BE49-F238E27FC236}">
                <a16:creationId xmlns:a16="http://schemas.microsoft.com/office/drawing/2014/main" id="{2B8CB458-0057-48F8-B19A-C05E6554F50A}"/>
              </a:ext>
            </a:extLst>
          </p:cNvPr>
          <p:cNvGrpSpPr/>
          <p:nvPr/>
        </p:nvGrpSpPr>
        <p:grpSpPr>
          <a:xfrm>
            <a:off x="9954238" y="2955964"/>
            <a:ext cx="587242" cy="1335319"/>
            <a:chOff x="9954238" y="2955964"/>
            <a:chExt cx="587242" cy="1335319"/>
          </a:xfrm>
        </p:grpSpPr>
        <p:sp>
          <p:nvSpPr>
            <p:cNvPr id="64" name="Freeform 63">
              <a:extLst>
                <a:ext uri="{FF2B5EF4-FFF2-40B4-BE49-F238E27FC236}">
                  <a16:creationId xmlns:a16="http://schemas.microsoft.com/office/drawing/2014/main" id="{853EAE74-C6CA-4D1F-BE10-9ACE88F57F0F}"/>
                </a:ext>
              </a:extLst>
            </p:cNvPr>
            <p:cNvSpPr>
              <a:spLocks/>
            </p:cNvSpPr>
            <p:nvPr/>
          </p:nvSpPr>
          <p:spPr bwMode="auto">
            <a:xfrm>
              <a:off x="10055230" y="3049474"/>
              <a:ext cx="389000" cy="1241809"/>
            </a:xfrm>
            <a:custGeom>
              <a:avLst/>
              <a:gdLst>
                <a:gd name="T0" fmla="*/ 0 w 110"/>
                <a:gd name="T1" fmla="*/ 271 h 351"/>
                <a:gd name="T2" fmla="*/ 0 w 110"/>
                <a:gd name="T3" fmla="*/ 3 h 351"/>
                <a:gd name="T4" fmla="*/ 4 w 110"/>
                <a:gd name="T5" fmla="*/ 0 h 351"/>
                <a:gd name="T6" fmla="*/ 107 w 110"/>
                <a:gd name="T7" fmla="*/ 0 h 351"/>
                <a:gd name="T8" fmla="*/ 110 w 110"/>
                <a:gd name="T9" fmla="*/ 3 h 351"/>
                <a:gd name="T10" fmla="*/ 110 w 110"/>
                <a:gd name="T11" fmla="*/ 271 h 351"/>
                <a:gd name="T12" fmla="*/ 102 w 110"/>
                <a:gd name="T13" fmla="*/ 309 h 351"/>
                <a:gd name="T14" fmla="*/ 76 w 110"/>
                <a:gd name="T15" fmla="*/ 343 h 351"/>
                <a:gd name="T16" fmla="*/ 55 w 110"/>
                <a:gd name="T17" fmla="*/ 351 h 351"/>
                <a:gd name="T18" fmla="*/ 41 w 110"/>
                <a:gd name="T19" fmla="*/ 348 h 351"/>
                <a:gd name="T20" fmla="*/ 34 w 110"/>
                <a:gd name="T21" fmla="*/ 343 h 351"/>
                <a:gd name="T22" fmla="*/ 9 w 110"/>
                <a:gd name="T23" fmla="*/ 310 h 351"/>
                <a:gd name="T24" fmla="*/ 9 w 110"/>
                <a:gd name="T25" fmla="*/ 309 h 351"/>
                <a:gd name="T26" fmla="*/ 0 w 110"/>
                <a:gd name="T27" fmla="*/ 27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1">
                  <a:moveTo>
                    <a:pt x="0" y="271"/>
                  </a:moveTo>
                  <a:cubicBezTo>
                    <a:pt x="0" y="3"/>
                    <a:pt x="0" y="3"/>
                    <a:pt x="0" y="3"/>
                  </a:cubicBezTo>
                  <a:cubicBezTo>
                    <a:pt x="0" y="1"/>
                    <a:pt x="2" y="0"/>
                    <a:pt x="4" y="0"/>
                  </a:cubicBezTo>
                  <a:cubicBezTo>
                    <a:pt x="107" y="0"/>
                    <a:pt x="107" y="0"/>
                    <a:pt x="107" y="0"/>
                  </a:cubicBezTo>
                  <a:cubicBezTo>
                    <a:pt x="109" y="0"/>
                    <a:pt x="110" y="1"/>
                    <a:pt x="110" y="3"/>
                  </a:cubicBezTo>
                  <a:cubicBezTo>
                    <a:pt x="110" y="271"/>
                    <a:pt x="110" y="271"/>
                    <a:pt x="110" y="271"/>
                  </a:cubicBezTo>
                  <a:cubicBezTo>
                    <a:pt x="110" y="284"/>
                    <a:pt x="107" y="297"/>
                    <a:pt x="102" y="309"/>
                  </a:cubicBezTo>
                  <a:cubicBezTo>
                    <a:pt x="96" y="321"/>
                    <a:pt x="87" y="333"/>
                    <a:pt x="76" y="343"/>
                  </a:cubicBezTo>
                  <a:cubicBezTo>
                    <a:pt x="70" y="349"/>
                    <a:pt x="63" y="351"/>
                    <a:pt x="55" y="351"/>
                  </a:cubicBezTo>
                  <a:cubicBezTo>
                    <a:pt x="50" y="351"/>
                    <a:pt x="46" y="350"/>
                    <a:pt x="41" y="348"/>
                  </a:cubicBezTo>
                  <a:cubicBezTo>
                    <a:pt x="39" y="347"/>
                    <a:pt x="36" y="345"/>
                    <a:pt x="34" y="343"/>
                  </a:cubicBezTo>
                  <a:cubicBezTo>
                    <a:pt x="23" y="333"/>
                    <a:pt x="15" y="322"/>
                    <a:pt x="9" y="310"/>
                  </a:cubicBezTo>
                  <a:cubicBezTo>
                    <a:pt x="9" y="309"/>
                    <a:pt x="9" y="309"/>
                    <a:pt x="9"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5A1E3E00-C521-47CC-A9AF-7CAE71BCBD5C}"/>
                </a:ext>
              </a:extLst>
            </p:cNvPr>
            <p:cNvSpPr>
              <a:spLocks/>
            </p:cNvSpPr>
            <p:nvPr/>
          </p:nvSpPr>
          <p:spPr bwMode="auto">
            <a:xfrm>
              <a:off x="10085153" y="4141668"/>
              <a:ext cx="329154" cy="149615"/>
            </a:xfrm>
            <a:custGeom>
              <a:avLst/>
              <a:gdLst>
                <a:gd name="T0" fmla="*/ 0 w 93"/>
                <a:gd name="T1" fmla="*/ 0 h 42"/>
                <a:gd name="T2" fmla="*/ 93 w 93"/>
                <a:gd name="T3" fmla="*/ 0 h 42"/>
                <a:gd name="T4" fmla="*/ 67 w 93"/>
                <a:gd name="T5" fmla="*/ 34 h 42"/>
                <a:gd name="T6" fmla="*/ 46 w 93"/>
                <a:gd name="T7" fmla="*/ 42 h 42"/>
                <a:gd name="T8" fmla="*/ 32 w 93"/>
                <a:gd name="T9" fmla="*/ 39 h 42"/>
                <a:gd name="T10" fmla="*/ 25 w 93"/>
                <a:gd name="T11" fmla="*/ 34 h 42"/>
                <a:gd name="T12" fmla="*/ 0 w 9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93" h="42">
                  <a:moveTo>
                    <a:pt x="0" y="0"/>
                  </a:moveTo>
                  <a:cubicBezTo>
                    <a:pt x="93" y="0"/>
                    <a:pt x="93" y="0"/>
                    <a:pt x="93" y="0"/>
                  </a:cubicBezTo>
                  <a:cubicBezTo>
                    <a:pt x="87" y="12"/>
                    <a:pt x="78" y="24"/>
                    <a:pt x="67" y="34"/>
                  </a:cubicBezTo>
                  <a:cubicBezTo>
                    <a:pt x="61" y="40"/>
                    <a:pt x="54" y="42"/>
                    <a:pt x="46" y="42"/>
                  </a:cubicBezTo>
                  <a:cubicBezTo>
                    <a:pt x="41" y="42"/>
                    <a:pt x="37" y="41"/>
                    <a:pt x="32" y="39"/>
                  </a:cubicBezTo>
                  <a:cubicBezTo>
                    <a:pt x="30" y="38"/>
                    <a:pt x="27" y="36"/>
                    <a:pt x="25" y="34"/>
                  </a:cubicBezTo>
                  <a:cubicBezTo>
                    <a:pt x="14" y="24"/>
                    <a:pt x="5" y="12"/>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90A9926-7810-4F15-9AB3-00D166197B4C}"/>
                </a:ext>
              </a:extLst>
            </p:cNvPr>
            <p:cNvSpPr>
              <a:spLocks/>
            </p:cNvSpPr>
            <p:nvPr/>
          </p:nvSpPr>
          <p:spPr bwMode="auto">
            <a:xfrm>
              <a:off x="9954238" y="2955964"/>
              <a:ext cx="587242" cy="175799"/>
            </a:xfrm>
            <a:custGeom>
              <a:avLst/>
              <a:gdLst>
                <a:gd name="T0" fmla="*/ 10 w 166"/>
                <a:gd name="T1" fmla="*/ 0 h 49"/>
                <a:gd name="T2" fmla="*/ 156 w 166"/>
                <a:gd name="T3" fmla="*/ 0 h 49"/>
                <a:gd name="T4" fmla="*/ 164 w 166"/>
                <a:gd name="T5" fmla="*/ 12 h 49"/>
                <a:gd name="T6" fmla="*/ 156 w 166"/>
                <a:gd name="T7" fmla="*/ 29 h 49"/>
                <a:gd name="T8" fmla="*/ 152 w 166"/>
                <a:gd name="T9" fmla="*/ 40 h 49"/>
                <a:gd name="T10" fmla="*/ 137 w 166"/>
                <a:gd name="T11" fmla="*/ 49 h 49"/>
                <a:gd name="T12" fmla="*/ 29 w 166"/>
                <a:gd name="T13" fmla="*/ 49 h 49"/>
                <a:gd name="T14" fmla="*/ 15 w 166"/>
                <a:gd name="T15" fmla="*/ 40 h 49"/>
                <a:gd name="T16" fmla="*/ 10 w 166"/>
                <a:gd name="T17" fmla="*/ 29 h 49"/>
                <a:gd name="T18" fmla="*/ 2 w 166"/>
                <a:gd name="T19" fmla="*/ 12 h 49"/>
                <a:gd name="T20" fmla="*/ 10 w 16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9">
                  <a:moveTo>
                    <a:pt x="10" y="0"/>
                  </a:moveTo>
                  <a:cubicBezTo>
                    <a:pt x="156" y="0"/>
                    <a:pt x="156" y="0"/>
                    <a:pt x="156" y="0"/>
                  </a:cubicBezTo>
                  <a:cubicBezTo>
                    <a:pt x="162" y="0"/>
                    <a:pt x="166" y="6"/>
                    <a:pt x="164" y="12"/>
                  </a:cubicBezTo>
                  <a:cubicBezTo>
                    <a:pt x="156" y="29"/>
                    <a:pt x="156" y="29"/>
                    <a:pt x="156" y="29"/>
                  </a:cubicBezTo>
                  <a:cubicBezTo>
                    <a:pt x="152" y="40"/>
                    <a:pt x="152" y="40"/>
                    <a:pt x="152" y="40"/>
                  </a:cubicBezTo>
                  <a:cubicBezTo>
                    <a:pt x="149" y="45"/>
                    <a:pt x="144" y="49"/>
                    <a:pt x="137" y="49"/>
                  </a:cubicBezTo>
                  <a:cubicBezTo>
                    <a:pt x="29" y="49"/>
                    <a:pt x="29" y="49"/>
                    <a:pt x="29" y="49"/>
                  </a:cubicBezTo>
                  <a:cubicBezTo>
                    <a:pt x="23" y="49"/>
                    <a:pt x="17" y="45"/>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6DDFAA0F-4A25-453D-9305-A2EC43B88884}"/>
                </a:ext>
              </a:extLst>
            </p:cNvPr>
            <p:cNvSpPr>
              <a:spLocks/>
            </p:cNvSpPr>
            <p:nvPr/>
          </p:nvSpPr>
          <p:spPr bwMode="auto">
            <a:xfrm>
              <a:off x="9987903" y="3060694"/>
              <a:ext cx="519915" cy="71069"/>
            </a:xfrm>
            <a:custGeom>
              <a:avLst/>
              <a:gdLst>
                <a:gd name="T0" fmla="*/ 0 w 146"/>
                <a:gd name="T1" fmla="*/ 0 h 20"/>
                <a:gd name="T2" fmla="*/ 146 w 146"/>
                <a:gd name="T3" fmla="*/ 0 h 20"/>
                <a:gd name="T4" fmla="*/ 142 w 146"/>
                <a:gd name="T5" fmla="*/ 11 h 20"/>
                <a:gd name="T6" fmla="*/ 127 w 146"/>
                <a:gd name="T7" fmla="*/ 20 h 20"/>
                <a:gd name="T8" fmla="*/ 19 w 146"/>
                <a:gd name="T9" fmla="*/ 20 h 20"/>
                <a:gd name="T10" fmla="*/ 5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2" y="11"/>
                    <a:pt x="142" y="11"/>
                    <a:pt x="142" y="11"/>
                  </a:cubicBezTo>
                  <a:cubicBezTo>
                    <a:pt x="139" y="16"/>
                    <a:pt x="134" y="20"/>
                    <a:pt x="127" y="20"/>
                  </a:cubicBezTo>
                  <a:cubicBezTo>
                    <a:pt x="19" y="20"/>
                    <a:pt x="19" y="20"/>
                    <a:pt x="19" y="20"/>
                  </a:cubicBezTo>
                  <a:cubicBezTo>
                    <a:pt x="13" y="20"/>
                    <a:pt x="7" y="16"/>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6F78F40A-DAE0-48F5-ABD6-C7E3B5793DAB}"/>
                </a:ext>
              </a:extLst>
            </p:cNvPr>
            <p:cNvSpPr>
              <a:spLocks/>
            </p:cNvSpPr>
            <p:nvPr/>
          </p:nvSpPr>
          <p:spPr bwMode="auto">
            <a:xfrm>
              <a:off x="10309576" y="337114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3" y="0"/>
                    <a:pt x="16" y="4"/>
                    <a:pt x="16" y="8"/>
                  </a:cubicBezTo>
                  <a:cubicBezTo>
                    <a:pt x="16" y="165"/>
                    <a:pt x="16" y="165"/>
                    <a:pt x="16" y="165"/>
                  </a:cubicBezTo>
                  <a:cubicBezTo>
                    <a:pt x="16" y="169"/>
                    <a:pt x="13"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8FCB59F0-A363-44D4-9C27-6D111BF6D465}"/>
              </a:ext>
            </a:extLst>
          </p:cNvPr>
          <p:cNvGrpSpPr/>
          <p:nvPr/>
        </p:nvGrpSpPr>
        <p:grpSpPr>
          <a:xfrm>
            <a:off x="2473464" y="1822627"/>
            <a:ext cx="587242" cy="1331578"/>
            <a:chOff x="2473464" y="1822627"/>
            <a:chExt cx="587242" cy="1331578"/>
          </a:xfrm>
        </p:grpSpPr>
        <p:sp>
          <p:nvSpPr>
            <p:cNvPr id="69" name="Freeform 68">
              <a:extLst>
                <a:ext uri="{FF2B5EF4-FFF2-40B4-BE49-F238E27FC236}">
                  <a16:creationId xmlns:a16="http://schemas.microsoft.com/office/drawing/2014/main" id="{139C9B77-CB90-4FAD-B5B4-CDEEA8C10020}"/>
                </a:ext>
              </a:extLst>
            </p:cNvPr>
            <p:cNvSpPr>
              <a:spLocks/>
            </p:cNvSpPr>
            <p:nvPr/>
          </p:nvSpPr>
          <p:spPr bwMode="auto">
            <a:xfrm>
              <a:off x="2570714" y="1908655"/>
              <a:ext cx="389000" cy="1245550"/>
            </a:xfrm>
            <a:custGeom>
              <a:avLst/>
              <a:gdLst>
                <a:gd name="T0" fmla="*/ 0 w 110"/>
                <a:gd name="T1" fmla="*/ 271 h 352"/>
                <a:gd name="T2" fmla="*/ 0 w 110"/>
                <a:gd name="T3" fmla="*/ 4 h 352"/>
                <a:gd name="T4" fmla="*/ 3 w 110"/>
                <a:gd name="T5" fmla="*/ 0 h 352"/>
                <a:gd name="T6" fmla="*/ 106 w 110"/>
                <a:gd name="T7" fmla="*/ 0 h 352"/>
                <a:gd name="T8" fmla="*/ 110 w 110"/>
                <a:gd name="T9" fmla="*/ 4 h 352"/>
                <a:gd name="T10" fmla="*/ 110 w 110"/>
                <a:gd name="T11" fmla="*/ 271 h 352"/>
                <a:gd name="T12" fmla="*/ 101 w 110"/>
                <a:gd name="T13" fmla="*/ 309 h 352"/>
                <a:gd name="T14" fmla="*/ 76 w 110"/>
                <a:gd name="T15" fmla="*/ 344 h 352"/>
                <a:gd name="T16" fmla="*/ 55 w 110"/>
                <a:gd name="T17" fmla="*/ 352 h 352"/>
                <a:gd name="T18" fmla="*/ 41 w 110"/>
                <a:gd name="T19" fmla="*/ 349 h 352"/>
                <a:gd name="T20" fmla="*/ 34 w 110"/>
                <a:gd name="T21" fmla="*/ 344 h 352"/>
                <a:gd name="T22" fmla="*/ 9 w 110"/>
                <a:gd name="T23" fmla="*/ 310 h 352"/>
                <a:gd name="T24" fmla="*/ 8 w 110"/>
                <a:gd name="T25" fmla="*/ 309 h 352"/>
                <a:gd name="T26" fmla="*/ 0 w 110"/>
                <a:gd name="T27" fmla="*/ 27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2">
                  <a:moveTo>
                    <a:pt x="0" y="271"/>
                  </a:moveTo>
                  <a:cubicBezTo>
                    <a:pt x="0" y="4"/>
                    <a:pt x="0" y="4"/>
                    <a:pt x="0" y="4"/>
                  </a:cubicBezTo>
                  <a:cubicBezTo>
                    <a:pt x="0" y="2"/>
                    <a:pt x="1" y="0"/>
                    <a:pt x="3" y="0"/>
                  </a:cubicBezTo>
                  <a:cubicBezTo>
                    <a:pt x="106" y="0"/>
                    <a:pt x="106" y="0"/>
                    <a:pt x="106" y="0"/>
                  </a:cubicBezTo>
                  <a:cubicBezTo>
                    <a:pt x="108" y="0"/>
                    <a:pt x="110" y="2"/>
                    <a:pt x="110" y="4"/>
                  </a:cubicBezTo>
                  <a:cubicBezTo>
                    <a:pt x="110" y="271"/>
                    <a:pt x="110" y="271"/>
                    <a:pt x="110" y="271"/>
                  </a:cubicBezTo>
                  <a:cubicBezTo>
                    <a:pt x="110" y="284"/>
                    <a:pt x="107" y="297"/>
                    <a:pt x="101" y="309"/>
                  </a:cubicBezTo>
                  <a:cubicBezTo>
                    <a:pt x="96" y="322"/>
                    <a:pt x="87" y="333"/>
                    <a:pt x="76" y="344"/>
                  </a:cubicBezTo>
                  <a:cubicBezTo>
                    <a:pt x="70" y="349"/>
                    <a:pt x="62" y="352"/>
                    <a:pt x="55" y="352"/>
                  </a:cubicBezTo>
                  <a:cubicBezTo>
                    <a:pt x="50" y="352"/>
                    <a:pt x="45" y="351"/>
                    <a:pt x="41" y="349"/>
                  </a:cubicBezTo>
                  <a:cubicBezTo>
                    <a:pt x="38" y="347"/>
                    <a:pt x="36" y="346"/>
                    <a:pt x="34" y="344"/>
                  </a:cubicBezTo>
                  <a:cubicBezTo>
                    <a:pt x="23" y="334"/>
                    <a:pt x="14" y="322"/>
                    <a:pt x="9" y="310"/>
                  </a:cubicBezTo>
                  <a:cubicBezTo>
                    <a:pt x="9" y="310"/>
                    <a:pt x="8" y="309"/>
                    <a:pt x="8"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00033F-2E50-471B-BE34-4D61D81E7888}"/>
                </a:ext>
              </a:extLst>
            </p:cNvPr>
            <p:cNvSpPr>
              <a:spLocks/>
            </p:cNvSpPr>
            <p:nvPr/>
          </p:nvSpPr>
          <p:spPr bwMode="auto">
            <a:xfrm>
              <a:off x="2600637" y="3004590"/>
              <a:ext cx="329154" cy="149615"/>
            </a:xfrm>
            <a:custGeom>
              <a:avLst/>
              <a:gdLst>
                <a:gd name="T0" fmla="*/ 0 w 93"/>
                <a:gd name="T1" fmla="*/ 0 h 43"/>
                <a:gd name="T2" fmla="*/ 93 w 93"/>
                <a:gd name="T3" fmla="*/ 0 h 43"/>
                <a:gd name="T4" fmla="*/ 68 w 93"/>
                <a:gd name="T5" fmla="*/ 35 h 43"/>
                <a:gd name="T6" fmla="*/ 47 w 93"/>
                <a:gd name="T7" fmla="*/ 43 h 43"/>
                <a:gd name="T8" fmla="*/ 33 w 93"/>
                <a:gd name="T9" fmla="*/ 40 h 43"/>
                <a:gd name="T10" fmla="*/ 26 w 93"/>
                <a:gd name="T11" fmla="*/ 35 h 43"/>
                <a:gd name="T12" fmla="*/ 0 w 93"/>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93" h="43">
                  <a:moveTo>
                    <a:pt x="0" y="0"/>
                  </a:moveTo>
                  <a:cubicBezTo>
                    <a:pt x="93" y="0"/>
                    <a:pt x="93" y="0"/>
                    <a:pt x="93" y="0"/>
                  </a:cubicBezTo>
                  <a:cubicBezTo>
                    <a:pt x="88" y="13"/>
                    <a:pt x="79" y="24"/>
                    <a:pt x="68" y="35"/>
                  </a:cubicBezTo>
                  <a:cubicBezTo>
                    <a:pt x="62" y="40"/>
                    <a:pt x="54" y="43"/>
                    <a:pt x="47" y="43"/>
                  </a:cubicBezTo>
                  <a:cubicBezTo>
                    <a:pt x="42" y="43"/>
                    <a:pt x="37" y="42"/>
                    <a:pt x="33" y="40"/>
                  </a:cubicBezTo>
                  <a:cubicBezTo>
                    <a:pt x="30" y="38"/>
                    <a:pt x="28" y="37"/>
                    <a:pt x="26" y="35"/>
                  </a:cubicBezTo>
                  <a:cubicBezTo>
                    <a:pt x="15" y="24"/>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69AA9969-E4AA-44AD-AAD9-F44162E50CA0}"/>
                </a:ext>
              </a:extLst>
            </p:cNvPr>
            <p:cNvSpPr>
              <a:spLocks/>
            </p:cNvSpPr>
            <p:nvPr/>
          </p:nvSpPr>
          <p:spPr bwMode="auto">
            <a:xfrm>
              <a:off x="2473464" y="1822627"/>
              <a:ext cx="587242" cy="168319"/>
            </a:xfrm>
            <a:custGeom>
              <a:avLst/>
              <a:gdLst>
                <a:gd name="T0" fmla="*/ 10 w 166"/>
                <a:gd name="T1" fmla="*/ 0 h 48"/>
                <a:gd name="T2" fmla="*/ 156 w 166"/>
                <a:gd name="T3" fmla="*/ 0 h 48"/>
                <a:gd name="T4" fmla="*/ 163 w 166"/>
                <a:gd name="T5" fmla="*/ 11 h 48"/>
                <a:gd name="T6" fmla="*/ 156 w 166"/>
                <a:gd name="T7" fmla="*/ 28 h 48"/>
                <a:gd name="T8" fmla="*/ 151 w 166"/>
                <a:gd name="T9" fmla="*/ 39 h 48"/>
                <a:gd name="T10" fmla="*/ 137 w 166"/>
                <a:gd name="T11" fmla="*/ 48 h 48"/>
                <a:gd name="T12" fmla="*/ 28 w 166"/>
                <a:gd name="T13" fmla="*/ 48 h 48"/>
                <a:gd name="T14" fmla="*/ 14 w 166"/>
                <a:gd name="T15" fmla="*/ 39 h 48"/>
                <a:gd name="T16" fmla="*/ 10 w 166"/>
                <a:gd name="T17" fmla="*/ 28 h 48"/>
                <a:gd name="T18" fmla="*/ 2 w 166"/>
                <a:gd name="T19" fmla="*/ 11 h 48"/>
                <a:gd name="T20" fmla="*/ 10 w 166"/>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8">
                  <a:moveTo>
                    <a:pt x="10" y="0"/>
                  </a:moveTo>
                  <a:cubicBezTo>
                    <a:pt x="156" y="0"/>
                    <a:pt x="156" y="0"/>
                    <a:pt x="156" y="0"/>
                  </a:cubicBezTo>
                  <a:cubicBezTo>
                    <a:pt x="162" y="0"/>
                    <a:pt x="166" y="6"/>
                    <a:pt x="163" y="11"/>
                  </a:cubicBezTo>
                  <a:cubicBezTo>
                    <a:pt x="156" y="28"/>
                    <a:pt x="156" y="28"/>
                    <a:pt x="156" y="28"/>
                  </a:cubicBezTo>
                  <a:cubicBezTo>
                    <a:pt x="151" y="39"/>
                    <a:pt x="151" y="39"/>
                    <a:pt x="151" y="39"/>
                  </a:cubicBezTo>
                  <a:cubicBezTo>
                    <a:pt x="149" y="45"/>
                    <a:pt x="143" y="48"/>
                    <a:pt x="137" y="48"/>
                  </a:cubicBezTo>
                  <a:cubicBezTo>
                    <a:pt x="28" y="48"/>
                    <a:pt x="28" y="48"/>
                    <a:pt x="28" y="48"/>
                  </a:cubicBezTo>
                  <a:cubicBezTo>
                    <a:pt x="22" y="48"/>
                    <a:pt x="17" y="45"/>
                    <a:pt x="14" y="39"/>
                  </a:cubicBezTo>
                  <a:cubicBezTo>
                    <a:pt x="10" y="28"/>
                    <a:pt x="10" y="28"/>
                    <a:pt x="10" y="28"/>
                  </a:cubicBezTo>
                  <a:cubicBezTo>
                    <a:pt x="2" y="11"/>
                    <a:pt x="2" y="11"/>
                    <a:pt x="2" y="11"/>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81AA4E0C-9A70-4905-8A02-7978F5C2B6A0}"/>
                </a:ext>
              </a:extLst>
            </p:cNvPr>
            <p:cNvSpPr>
              <a:spLocks/>
            </p:cNvSpPr>
            <p:nvPr/>
          </p:nvSpPr>
          <p:spPr bwMode="auto">
            <a:xfrm>
              <a:off x="2507128" y="1919877"/>
              <a:ext cx="519915" cy="71069"/>
            </a:xfrm>
            <a:custGeom>
              <a:avLst/>
              <a:gdLst>
                <a:gd name="T0" fmla="*/ 0 w 146"/>
                <a:gd name="T1" fmla="*/ 0 h 20"/>
                <a:gd name="T2" fmla="*/ 146 w 146"/>
                <a:gd name="T3" fmla="*/ 0 h 20"/>
                <a:gd name="T4" fmla="*/ 141 w 146"/>
                <a:gd name="T5" fmla="*/ 11 h 20"/>
                <a:gd name="T6" fmla="*/ 127 w 146"/>
                <a:gd name="T7" fmla="*/ 20 h 20"/>
                <a:gd name="T8" fmla="*/ 18 w 146"/>
                <a:gd name="T9" fmla="*/ 20 h 20"/>
                <a:gd name="T10" fmla="*/ 4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1" y="11"/>
                    <a:pt x="141" y="11"/>
                    <a:pt x="141" y="11"/>
                  </a:cubicBezTo>
                  <a:cubicBezTo>
                    <a:pt x="139" y="17"/>
                    <a:pt x="133" y="20"/>
                    <a:pt x="127" y="20"/>
                  </a:cubicBezTo>
                  <a:cubicBezTo>
                    <a:pt x="18" y="20"/>
                    <a:pt x="18" y="20"/>
                    <a:pt x="18" y="20"/>
                  </a:cubicBezTo>
                  <a:cubicBezTo>
                    <a:pt x="12" y="20"/>
                    <a:pt x="7" y="17"/>
                    <a:pt x="4"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33FA439A-A30B-4376-9A61-4B8BD1CC26DB}"/>
                </a:ext>
              </a:extLst>
            </p:cNvPr>
            <p:cNvSpPr>
              <a:spLocks/>
            </p:cNvSpPr>
            <p:nvPr/>
          </p:nvSpPr>
          <p:spPr bwMode="auto">
            <a:xfrm>
              <a:off x="2828802" y="223032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2" y="0"/>
                    <a:pt x="16" y="4"/>
                    <a:pt x="16" y="8"/>
                  </a:cubicBezTo>
                  <a:cubicBezTo>
                    <a:pt x="16" y="165"/>
                    <a:pt x="16" y="165"/>
                    <a:pt x="16" y="165"/>
                  </a:cubicBezTo>
                  <a:cubicBezTo>
                    <a:pt x="16" y="169"/>
                    <a:pt x="12"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C7804966-E1DD-4037-92CE-D7E4D52D7980}"/>
              </a:ext>
            </a:extLst>
          </p:cNvPr>
          <p:cNvGrpSpPr/>
          <p:nvPr/>
        </p:nvGrpSpPr>
        <p:grpSpPr>
          <a:xfrm>
            <a:off x="1557070" y="5346072"/>
            <a:ext cx="901434" cy="2049733"/>
            <a:chOff x="1557070" y="5346072"/>
            <a:chExt cx="901434" cy="2049733"/>
          </a:xfrm>
        </p:grpSpPr>
        <p:sp>
          <p:nvSpPr>
            <p:cNvPr id="74" name="Freeform 73">
              <a:extLst>
                <a:ext uri="{FF2B5EF4-FFF2-40B4-BE49-F238E27FC236}">
                  <a16:creationId xmlns:a16="http://schemas.microsoft.com/office/drawing/2014/main" id="{244AD785-065F-440F-97F6-9361E3A43355}"/>
                </a:ext>
              </a:extLst>
            </p:cNvPr>
            <p:cNvSpPr>
              <a:spLocks/>
            </p:cNvSpPr>
            <p:nvPr/>
          </p:nvSpPr>
          <p:spPr bwMode="auto">
            <a:xfrm>
              <a:off x="1710425" y="5488207"/>
              <a:ext cx="594723" cy="1907598"/>
            </a:xfrm>
            <a:custGeom>
              <a:avLst/>
              <a:gdLst>
                <a:gd name="T0" fmla="*/ 0 w 168"/>
                <a:gd name="T1" fmla="*/ 416 h 540"/>
                <a:gd name="T2" fmla="*/ 0 w 168"/>
                <a:gd name="T3" fmla="*/ 5 h 540"/>
                <a:gd name="T4" fmla="*/ 5 w 168"/>
                <a:gd name="T5" fmla="*/ 0 h 540"/>
                <a:gd name="T6" fmla="*/ 163 w 168"/>
                <a:gd name="T7" fmla="*/ 0 h 540"/>
                <a:gd name="T8" fmla="*/ 168 w 168"/>
                <a:gd name="T9" fmla="*/ 5 h 540"/>
                <a:gd name="T10" fmla="*/ 168 w 168"/>
                <a:gd name="T11" fmla="*/ 416 h 540"/>
                <a:gd name="T12" fmla="*/ 156 w 168"/>
                <a:gd name="T13" fmla="*/ 474 h 540"/>
                <a:gd name="T14" fmla="*/ 116 w 168"/>
                <a:gd name="T15" fmla="*/ 527 h 540"/>
                <a:gd name="T16" fmla="*/ 84 w 168"/>
                <a:gd name="T17" fmla="*/ 540 h 540"/>
                <a:gd name="T18" fmla="*/ 63 w 168"/>
                <a:gd name="T19" fmla="*/ 535 h 540"/>
                <a:gd name="T20" fmla="*/ 52 w 168"/>
                <a:gd name="T21" fmla="*/ 527 h 540"/>
                <a:gd name="T22" fmla="*/ 13 w 168"/>
                <a:gd name="T23" fmla="*/ 475 h 540"/>
                <a:gd name="T24" fmla="*/ 13 w 168"/>
                <a:gd name="T25" fmla="*/ 474 h 540"/>
                <a:gd name="T26" fmla="*/ 0 w 168"/>
                <a:gd name="T27" fmla="*/ 41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540">
                  <a:moveTo>
                    <a:pt x="0" y="416"/>
                  </a:moveTo>
                  <a:cubicBezTo>
                    <a:pt x="0" y="5"/>
                    <a:pt x="0" y="5"/>
                    <a:pt x="0" y="5"/>
                  </a:cubicBezTo>
                  <a:cubicBezTo>
                    <a:pt x="0" y="2"/>
                    <a:pt x="2" y="0"/>
                    <a:pt x="5" y="0"/>
                  </a:cubicBezTo>
                  <a:cubicBezTo>
                    <a:pt x="163" y="0"/>
                    <a:pt x="163" y="0"/>
                    <a:pt x="163" y="0"/>
                  </a:cubicBezTo>
                  <a:cubicBezTo>
                    <a:pt x="166" y="0"/>
                    <a:pt x="168" y="2"/>
                    <a:pt x="168" y="5"/>
                  </a:cubicBezTo>
                  <a:cubicBezTo>
                    <a:pt x="168" y="416"/>
                    <a:pt x="168" y="416"/>
                    <a:pt x="168" y="416"/>
                  </a:cubicBezTo>
                  <a:cubicBezTo>
                    <a:pt x="168" y="436"/>
                    <a:pt x="164" y="456"/>
                    <a:pt x="156" y="474"/>
                  </a:cubicBezTo>
                  <a:cubicBezTo>
                    <a:pt x="147" y="493"/>
                    <a:pt x="134" y="511"/>
                    <a:pt x="116" y="527"/>
                  </a:cubicBezTo>
                  <a:cubicBezTo>
                    <a:pt x="108" y="536"/>
                    <a:pt x="96" y="540"/>
                    <a:pt x="84" y="540"/>
                  </a:cubicBezTo>
                  <a:cubicBezTo>
                    <a:pt x="77" y="540"/>
                    <a:pt x="69" y="538"/>
                    <a:pt x="63" y="535"/>
                  </a:cubicBezTo>
                  <a:cubicBezTo>
                    <a:pt x="59" y="533"/>
                    <a:pt x="55" y="530"/>
                    <a:pt x="52" y="527"/>
                  </a:cubicBezTo>
                  <a:cubicBezTo>
                    <a:pt x="35" y="512"/>
                    <a:pt x="22" y="494"/>
                    <a:pt x="13" y="475"/>
                  </a:cubicBezTo>
                  <a:cubicBezTo>
                    <a:pt x="13" y="475"/>
                    <a:pt x="13" y="475"/>
                    <a:pt x="13" y="474"/>
                  </a:cubicBezTo>
                  <a:cubicBezTo>
                    <a:pt x="4" y="456"/>
                    <a:pt x="0" y="436"/>
                    <a:pt x="0" y="41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23CC3117-47CC-497F-BC25-55F2C263C5B2}"/>
                </a:ext>
              </a:extLst>
            </p:cNvPr>
            <p:cNvSpPr>
              <a:spLocks/>
            </p:cNvSpPr>
            <p:nvPr/>
          </p:nvSpPr>
          <p:spPr bwMode="auto">
            <a:xfrm>
              <a:off x="1755309" y="7163901"/>
              <a:ext cx="504953" cy="231904"/>
            </a:xfrm>
            <a:custGeom>
              <a:avLst/>
              <a:gdLst>
                <a:gd name="T0" fmla="*/ 0 w 143"/>
                <a:gd name="T1" fmla="*/ 0 h 66"/>
                <a:gd name="T2" fmla="*/ 143 w 143"/>
                <a:gd name="T3" fmla="*/ 0 h 66"/>
                <a:gd name="T4" fmla="*/ 103 w 143"/>
                <a:gd name="T5" fmla="*/ 53 h 66"/>
                <a:gd name="T6" fmla="*/ 71 w 143"/>
                <a:gd name="T7" fmla="*/ 66 h 66"/>
                <a:gd name="T8" fmla="*/ 50 w 143"/>
                <a:gd name="T9" fmla="*/ 61 h 66"/>
                <a:gd name="T10" fmla="*/ 39 w 143"/>
                <a:gd name="T11" fmla="*/ 53 h 66"/>
                <a:gd name="T12" fmla="*/ 0 w 143"/>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3" h="66">
                  <a:moveTo>
                    <a:pt x="0" y="0"/>
                  </a:moveTo>
                  <a:cubicBezTo>
                    <a:pt x="143" y="0"/>
                    <a:pt x="143" y="0"/>
                    <a:pt x="143" y="0"/>
                  </a:cubicBezTo>
                  <a:cubicBezTo>
                    <a:pt x="134" y="19"/>
                    <a:pt x="121" y="37"/>
                    <a:pt x="103" y="53"/>
                  </a:cubicBezTo>
                  <a:cubicBezTo>
                    <a:pt x="95" y="62"/>
                    <a:pt x="83" y="66"/>
                    <a:pt x="71" y="66"/>
                  </a:cubicBezTo>
                  <a:cubicBezTo>
                    <a:pt x="64" y="66"/>
                    <a:pt x="56" y="64"/>
                    <a:pt x="50" y="61"/>
                  </a:cubicBezTo>
                  <a:cubicBezTo>
                    <a:pt x="46" y="59"/>
                    <a:pt x="42" y="56"/>
                    <a:pt x="39" y="53"/>
                  </a:cubicBezTo>
                  <a:cubicBezTo>
                    <a:pt x="22" y="37"/>
                    <a:pt x="9" y="1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A2E7139D-A4C8-491C-BAEA-EA3BC12CFF82}"/>
                </a:ext>
              </a:extLst>
            </p:cNvPr>
            <p:cNvSpPr>
              <a:spLocks/>
            </p:cNvSpPr>
            <p:nvPr/>
          </p:nvSpPr>
          <p:spPr bwMode="auto">
            <a:xfrm>
              <a:off x="1557070" y="5346072"/>
              <a:ext cx="901434" cy="265569"/>
            </a:xfrm>
            <a:custGeom>
              <a:avLst/>
              <a:gdLst>
                <a:gd name="T0" fmla="*/ 15 w 255"/>
                <a:gd name="T1" fmla="*/ 0 h 75"/>
                <a:gd name="T2" fmla="*/ 239 w 255"/>
                <a:gd name="T3" fmla="*/ 0 h 75"/>
                <a:gd name="T4" fmla="*/ 251 w 255"/>
                <a:gd name="T5" fmla="*/ 18 h 75"/>
                <a:gd name="T6" fmla="*/ 239 w 255"/>
                <a:gd name="T7" fmla="*/ 45 h 75"/>
                <a:gd name="T8" fmla="*/ 232 w 255"/>
                <a:gd name="T9" fmla="*/ 61 h 75"/>
                <a:gd name="T10" fmla="*/ 211 w 255"/>
                <a:gd name="T11" fmla="*/ 75 h 75"/>
                <a:gd name="T12" fmla="*/ 44 w 255"/>
                <a:gd name="T13" fmla="*/ 75 h 75"/>
                <a:gd name="T14" fmla="*/ 22 w 255"/>
                <a:gd name="T15" fmla="*/ 61 h 75"/>
                <a:gd name="T16" fmla="*/ 15 w 255"/>
                <a:gd name="T17" fmla="*/ 45 h 75"/>
                <a:gd name="T18" fmla="*/ 3 w 255"/>
                <a:gd name="T19" fmla="*/ 18 h 75"/>
                <a:gd name="T20" fmla="*/ 15 w 255"/>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5" h="75">
                  <a:moveTo>
                    <a:pt x="15" y="0"/>
                  </a:moveTo>
                  <a:cubicBezTo>
                    <a:pt x="239" y="0"/>
                    <a:pt x="239" y="0"/>
                    <a:pt x="239" y="0"/>
                  </a:cubicBezTo>
                  <a:cubicBezTo>
                    <a:pt x="249" y="0"/>
                    <a:pt x="255" y="10"/>
                    <a:pt x="251" y="18"/>
                  </a:cubicBezTo>
                  <a:cubicBezTo>
                    <a:pt x="239" y="45"/>
                    <a:pt x="239" y="45"/>
                    <a:pt x="239" y="45"/>
                  </a:cubicBezTo>
                  <a:cubicBezTo>
                    <a:pt x="232" y="61"/>
                    <a:pt x="232" y="61"/>
                    <a:pt x="232" y="61"/>
                  </a:cubicBezTo>
                  <a:cubicBezTo>
                    <a:pt x="229" y="70"/>
                    <a:pt x="220" y="75"/>
                    <a:pt x="211" y="75"/>
                  </a:cubicBezTo>
                  <a:cubicBezTo>
                    <a:pt x="44" y="75"/>
                    <a:pt x="44" y="75"/>
                    <a:pt x="44" y="75"/>
                  </a:cubicBezTo>
                  <a:cubicBezTo>
                    <a:pt x="34" y="75"/>
                    <a:pt x="26" y="70"/>
                    <a:pt x="22" y="61"/>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0F925149-111E-46DB-849B-413B15D6928E}"/>
                </a:ext>
              </a:extLst>
            </p:cNvPr>
            <p:cNvSpPr>
              <a:spLocks/>
            </p:cNvSpPr>
            <p:nvPr/>
          </p:nvSpPr>
          <p:spPr bwMode="auto">
            <a:xfrm>
              <a:off x="1609435" y="5503169"/>
              <a:ext cx="792962" cy="108472"/>
            </a:xfrm>
            <a:custGeom>
              <a:avLst/>
              <a:gdLst>
                <a:gd name="T0" fmla="*/ 0 w 224"/>
                <a:gd name="T1" fmla="*/ 0 h 30"/>
                <a:gd name="T2" fmla="*/ 224 w 224"/>
                <a:gd name="T3" fmla="*/ 0 h 30"/>
                <a:gd name="T4" fmla="*/ 217 w 224"/>
                <a:gd name="T5" fmla="*/ 16 h 30"/>
                <a:gd name="T6" fmla="*/ 196 w 224"/>
                <a:gd name="T7" fmla="*/ 30 h 30"/>
                <a:gd name="T8" fmla="*/ 29 w 224"/>
                <a:gd name="T9" fmla="*/ 30 h 30"/>
                <a:gd name="T10" fmla="*/ 7 w 224"/>
                <a:gd name="T11" fmla="*/ 16 h 30"/>
                <a:gd name="T12" fmla="*/ 0 w 22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24" h="30">
                  <a:moveTo>
                    <a:pt x="0" y="0"/>
                  </a:moveTo>
                  <a:cubicBezTo>
                    <a:pt x="224" y="0"/>
                    <a:pt x="224" y="0"/>
                    <a:pt x="224" y="0"/>
                  </a:cubicBezTo>
                  <a:cubicBezTo>
                    <a:pt x="217" y="16"/>
                    <a:pt x="217" y="16"/>
                    <a:pt x="217" y="16"/>
                  </a:cubicBezTo>
                  <a:cubicBezTo>
                    <a:pt x="214" y="25"/>
                    <a:pt x="205" y="30"/>
                    <a:pt x="196" y="30"/>
                  </a:cubicBezTo>
                  <a:cubicBezTo>
                    <a:pt x="29" y="30"/>
                    <a:pt x="29" y="30"/>
                    <a:pt x="29" y="30"/>
                  </a:cubicBezTo>
                  <a:cubicBezTo>
                    <a:pt x="19" y="30"/>
                    <a:pt x="11" y="25"/>
                    <a:pt x="7" y="16"/>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DF85A73-F88A-4A40-93DE-68B77D87B0F4}"/>
                </a:ext>
              </a:extLst>
            </p:cNvPr>
            <p:cNvSpPr>
              <a:spLocks/>
            </p:cNvSpPr>
            <p:nvPr/>
          </p:nvSpPr>
          <p:spPr bwMode="auto">
            <a:xfrm>
              <a:off x="2103167" y="5981938"/>
              <a:ext cx="82289" cy="938838"/>
            </a:xfrm>
            <a:custGeom>
              <a:avLst/>
              <a:gdLst>
                <a:gd name="T0" fmla="*/ 12 w 24"/>
                <a:gd name="T1" fmla="*/ 0 h 265"/>
                <a:gd name="T2" fmla="*/ 12 w 24"/>
                <a:gd name="T3" fmla="*/ 0 h 265"/>
                <a:gd name="T4" fmla="*/ 24 w 24"/>
                <a:gd name="T5" fmla="*/ 12 h 265"/>
                <a:gd name="T6" fmla="*/ 24 w 24"/>
                <a:gd name="T7" fmla="*/ 253 h 265"/>
                <a:gd name="T8" fmla="*/ 12 w 24"/>
                <a:gd name="T9" fmla="*/ 265 h 265"/>
                <a:gd name="T10" fmla="*/ 12 w 24"/>
                <a:gd name="T11" fmla="*/ 265 h 265"/>
                <a:gd name="T12" fmla="*/ 0 w 24"/>
                <a:gd name="T13" fmla="*/ 253 h 265"/>
                <a:gd name="T14" fmla="*/ 0 w 24"/>
                <a:gd name="T15" fmla="*/ 12 h 265"/>
                <a:gd name="T16" fmla="*/ 12 w 24"/>
                <a:gd name="T1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65">
                  <a:moveTo>
                    <a:pt x="12" y="0"/>
                  </a:moveTo>
                  <a:cubicBezTo>
                    <a:pt x="12" y="0"/>
                    <a:pt x="12" y="0"/>
                    <a:pt x="12" y="0"/>
                  </a:cubicBezTo>
                  <a:cubicBezTo>
                    <a:pt x="19" y="0"/>
                    <a:pt x="24" y="5"/>
                    <a:pt x="24" y="12"/>
                  </a:cubicBezTo>
                  <a:cubicBezTo>
                    <a:pt x="24" y="253"/>
                    <a:pt x="24" y="253"/>
                    <a:pt x="24" y="253"/>
                  </a:cubicBezTo>
                  <a:cubicBezTo>
                    <a:pt x="24" y="259"/>
                    <a:pt x="19" y="265"/>
                    <a:pt x="12" y="265"/>
                  </a:cubicBezTo>
                  <a:cubicBezTo>
                    <a:pt x="12" y="265"/>
                    <a:pt x="12" y="265"/>
                    <a:pt x="12" y="265"/>
                  </a:cubicBezTo>
                  <a:cubicBezTo>
                    <a:pt x="5" y="265"/>
                    <a:pt x="0" y="259"/>
                    <a:pt x="0" y="253"/>
                  </a:cubicBezTo>
                  <a:cubicBezTo>
                    <a:pt x="0" y="12"/>
                    <a:pt x="0" y="12"/>
                    <a:pt x="0" y="12"/>
                  </a:cubicBezTo>
                  <a:cubicBezTo>
                    <a:pt x="0" y="5"/>
                    <a:pt x="5" y="0"/>
                    <a:pt x="12"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9" name="Group 128">
            <a:extLst>
              <a:ext uri="{FF2B5EF4-FFF2-40B4-BE49-F238E27FC236}">
                <a16:creationId xmlns:a16="http://schemas.microsoft.com/office/drawing/2014/main" id="{9B27E37F-4F6E-4124-A943-54CA39053A8F}"/>
              </a:ext>
            </a:extLst>
          </p:cNvPr>
          <p:cNvGrpSpPr/>
          <p:nvPr/>
        </p:nvGrpSpPr>
        <p:grpSpPr>
          <a:xfrm>
            <a:off x="6991851" y="883789"/>
            <a:ext cx="905174" cy="3239176"/>
            <a:chOff x="6991851" y="883789"/>
            <a:chExt cx="905174" cy="3239176"/>
          </a:xfrm>
        </p:grpSpPr>
        <p:sp>
          <p:nvSpPr>
            <p:cNvPr id="79" name="Freeform 78">
              <a:extLst>
                <a:ext uri="{FF2B5EF4-FFF2-40B4-BE49-F238E27FC236}">
                  <a16:creationId xmlns:a16="http://schemas.microsoft.com/office/drawing/2014/main" id="{23C7CEAE-2A8F-447A-AA5B-2D6338E482F0}"/>
                </a:ext>
              </a:extLst>
            </p:cNvPr>
            <p:cNvSpPr>
              <a:spLocks/>
            </p:cNvSpPr>
            <p:nvPr/>
          </p:nvSpPr>
          <p:spPr bwMode="auto">
            <a:xfrm>
              <a:off x="7141467" y="1025924"/>
              <a:ext cx="598462" cy="3097041"/>
            </a:xfrm>
            <a:custGeom>
              <a:avLst/>
              <a:gdLst>
                <a:gd name="T0" fmla="*/ 0 w 169"/>
                <a:gd name="T1" fmla="*/ 752 h 876"/>
                <a:gd name="T2" fmla="*/ 0 w 169"/>
                <a:gd name="T3" fmla="*/ 5 h 876"/>
                <a:gd name="T4" fmla="*/ 5 w 169"/>
                <a:gd name="T5" fmla="*/ 0 h 876"/>
                <a:gd name="T6" fmla="*/ 164 w 169"/>
                <a:gd name="T7" fmla="*/ 0 h 876"/>
                <a:gd name="T8" fmla="*/ 169 w 169"/>
                <a:gd name="T9" fmla="*/ 5 h 876"/>
                <a:gd name="T10" fmla="*/ 169 w 169"/>
                <a:gd name="T11" fmla="*/ 752 h 876"/>
                <a:gd name="T12" fmla="*/ 157 w 169"/>
                <a:gd name="T13" fmla="*/ 810 h 876"/>
                <a:gd name="T14" fmla="*/ 117 w 169"/>
                <a:gd name="T15" fmla="*/ 864 h 876"/>
                <a:gd name="T16" fmla="*/ 85 w 169"/>
                <a:gd name="T17" fmla="*/ 876 h 876"/>
                <a:gd name="T18" fmla="*/ 63 w 169"/>
                <a:gd name="T19" fmla="*/ 871 h 876"/>
                <a:gd name="T20" fmla="*/ 52 w 169"/>
                <a:gd name="T21" fmla="*/ 864 h 876"/>
                <a:gd name="T22" fmla="*/ 14 w 169"/>
                <a:gd name="T23" fmla="*/ 812 h 876"/>
                <a:gd name="T24" fmla="*/ 13 w 169"/>
                <a:gd name="T25" fmla="*/ 810 h 876"/>
                <a:gd name="T26" fmla="*/ 0 w 169"/>
                <a:gd name="T27" fmla="*/ 752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876">
                  <a:moveTo>
                    <a:pt x="0" y="752"/>
                  </a:moveTo>
                  <a:cubicBezTo>
                    <a:pt x="0" y="5"/>
                    <a:pt x="0" y="5"/>
                    <a:pt x="0" y="5"/>
                  </a:cubicBezTo>
                  <a:cubicBezTo>
                    <a:pt x="0" y="2"/>
                    <a:pt x="2" y="0"/>
                    <a:pt x="5" y="0"/>
                  </a:cubicBezTo>
                  <a:cubicBezTo>
                    <a:pt x="164" y="0"/>
                    <a:pt x="164" y="0"/>
                    <a:pt x="164" y="0"/>
                  </a:cubicBezTo>
                  <a:cubicBezTo>
                    <a:pt x="167" y="0"/>
                    <a:pt x="169" y="2"/>
                    <a:pt x="169" y="5"/>
                  </a:cubicBezTo>
                  <a:cubicBezTo>
                    <a:pt x="169" y="752"/>
                    <a:pt x="169" y="752"/>
                    <a:pt x="169" y="752"/>
                  </a:cubicBezTo>
                  <a:cubicBezTo>
                    <a:pt x="169" y="772"/>
                    <a:pt x="165" y="792"/>
                    <a:pt x="157" y="810"/>
                  </a:cubicBezTo>
                  <a:cubicBezTo>
                    <a:pt x="148" y="830"/>
                    <a:pt x="134" y="848"/>
                    <a:pt x="117" y="864"/>
                  </a:cubicBezTo>
                  <a:cubicBezTo>
                    <a:pt x="108" y="872"/>
                    <a:pt x="96" y="876"/>
                    <a:pt x="85" y="876"/>
                  </a:cubicBezTo>
                  <a:cubicBezTo>
                    <a:pt x="77" y="876"/>
                    <a:pt x="70" y="875"/>
                    <a:pt x="63" y="871"/>
                  </a:cubicBezTo>
                  <a:cubicBezTo>
                    <a:pt x="59" y="869"/>
                    <a:pt x="56" y="867"/>
                    <a:pt x="52" y="864"/>
                  </a:cubicBezTo>
                  <a:cubicBezTo>
                    <a:pt x="36" y="848"/>
                    <a:pt x="22" y="831"/>
                    <a:pt x="14" y="812"/>
                  </a:cubicBezTo>
                  <a:cubicBezTo>
                    <a:pt x="13" y="811"/>
                    <a:pt x="13" y="811"/>
                    <a:pt x="13" y="810"/>
                  </a:cubicBezTo>
                  <a:cubicBezTo>
                    <a:pt x="4" y="792"/>
                    <a:pt x="0" y="772"/>
                    <a:pt x="0" y="7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5C57A6FC-CF17-4FF3-A78A-804151055813}"/>
                </a:ext>
              </a:extLst>
            </p:cNvPr>
            <p:cNvSpPr>
              <a:spLocks/>
            </p:cNvSpPr>
            <p:nvPr/>
          </p:nvSpPr>
          <p:spPr bwMode="auto">
            <a:xfrm>
              <a:off x="7190093" y="3891060"/>
              <a:ext cx="508693" cy="231904"/>
            </a:xfrm>
            <a:custGeom>
              <a:avLst/>
              <a:gdLst>
                <a:gd name="T0" fmla="*/ 0 w 144"/>
                <a:gd name="T1" fmla="*/ 0 h 66"/>
                <a:gd name="T2" fmla="*/ 144 w 144"/>
                <a:gd name="T3" fmla="*/ 0 h 66"/>
                <a:gd name="T4" fmla="*/ 104 w 144"/>
                <a:gd name="T5" fmla="*/ 54 h 66"/>
                <a:gd name="T6" fmla="*/ 72 w 144"/>
                <a:gd name="T7" fmla="*/ 66 h 66"/>
                <a:gd name="T8" fmla="*/ 50 w 144"/>
                <a:gd name="T9" fmla="*/ 61 h 66"/>
                <a:gd name="T10" fmla="*/ 39 w 144"/>
                <a:gd name="T11" fmla="*/ 54 h 66"/>
                <a:gd name="T12" fmla="*/ 0 w 144"/>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4" h="66">
                  <a:moveTo>
                    <a:pt x="0" y="0"/>
                  </a:moveTo>
                  <a:cubicBezTo>
                    <a:pt x="144" y="0"/>
                    <a:pt x="144" y="0"/>
                    <a:pt x="144" y="0"/>
                  </a:cubicBezTo>
                  <a:cubicBezTo>
                    <a:pt x="135" y="20"/>
                    <a:pt x="121" y="38"/>
                    <a:pt x="104" y="54"/>
                  </a:cubicBezTo>
                  <a:cubicBezTo>
                    <a:pt x="95" y="62"/>
                    <a:pt x="83" y="66"/>
                    <a:pt x="72" y="66"/>
                  </a:cubicBezTo>
                  <a:cubicBezTo>
                    <a:pt x="64" y="66"/>
                    <a:pt x="57" y="65"/>
                    <a:pt x="50" y="61"/>
                  </a:cubicBezTo>
                  <a:cubicBezTo>
                    <a:pt x="46" y="59"/>
                    <a:pt x="43" y="57"/>
                    <a:pt x="39" y="54"/>
                  </a:cubicBezTo>
                  <a:cubicBezTo>
                    <a:pt x="22" y="38"/>
                    <a:pt x="9" y="20"/>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6723AF75-CB17-4269-85FA-BAC59B6258E2}"/>
                </a:ext>
              </a:extLst>
            </p:cNvPr>
            <p:cNvSpPr>
              <a:spLocks/>
            </p:cNvSpPr>
            <p:nvPr/>
          </p:nvSpPr>
          <p:spPr bwMode="auto">
            <a:xfrm>
              <a:off x="6991851" y="883789"/>
              <a:ext cx="905174" cy="269308"/>
            </a:xfrm>
            <a:custGeom>
              <a:avLst/>
              <a:gdLst>
                <a:gd name="T0" fmla="*/ 15 w 256"/>
                <a:gd name="T1" fmla="*/ 0 h 76"/>
                <a:gd name="T2" fmla="*/ 241 w 256"/>
                <a:gd name="T3" fmla="*/ 0 h 76"/>
                <a:gd name="T4" fmla="*/ 252 w 256"/>
                <a:gd name="T5" fmla="*/ 18 h 76"/>
                <a:gd name="T6" fmla="*/ 241 w 256"/>
                <a:gd name="T7" fmla="*/ 45 h 76"/>
                <a:gd name="T8" fmla="*/ 233 w 256"/>
                <a:gd name="T9" fmla="*/ 62 h 76"/>
                <a:gd name="T10" fmla="*/ 212 w 256"/>
                <a:gd name="T11" fmla="*/ 76 h 76"/>
                <a:gd name="T12" fmla="*/ 44 w 256"/>
                <a:gd name="T13" fmla="*/ 76 h 76"/>
                <a:gd name="T14" fmla="*/ 22 w 256"/>
                <a:gd name="T15" fmla="*/ 62 h 76"/>
                <a:gd name="T16" fmla="*/ 15 w 256"/>
                <a:gd name="T17" fmla="*/ 45 h 76"/>
                <a:gd name="T18" fmla="*/ 3 w 256"/>
                <a:gd name="T19" fmla="*/ 18 h 76"/>
                <a:gd name="T20" fmla="*/ 15 w 256"/>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76">
                  <a:moveTo>
                    <a:pt x="15" y="0"/>
                  </a:moveTo>
                  <a:cubicBezTo>
                    <a:pt x="241" y="0"/>
                    <a:pt x="241" y="0"/>
                    <a:pt x="241" y="0"/>
                  </a:cubicBezTo>
                  <a:cubicBezTo>
                    <a:pt x="250" y="0"/>
                    <a:pt x="256" y="10"/>
                    <a:pt x="252" y="18"/>
                  </a:cubicBezTo>
                  <a:cubicBezTo>
                    <a:pt x="241" y="45"/>
                    <a:pt x="241" y="45"/>
                    <a:pt x="241" y="45"/>
                  </a:cubicBezTo>
                  <a:cubicBezTo>
                    <a:pt x="233" y="62"/>
                    <a:pt x="233" y="62"/>
                    <a:pt x="233" y="62"/>
                  </a:cubicBezTo>
                  <a:cubicBezTo>
                    <a:pt x="230" y="70"/>
                    <a:pt x="221" y="76"/>
                    <a:pt x="212" y="76"/>
                  </a:cubicBezTo>
                  <a:cubicBezTo>
                    <a:pt x="44" y="76"/>
                    <a:pt x="44" y="76"/>
                    <a:pt x="44" y="76"/>
                  </a:cubicBezTo>
                  <a:cubicBezTo>
                    <a:pt x="34" y="76"/>
                    <a:pt x="26" y="70"/>
                    <a:pt x="22" y="62"/>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E544016-0DEC-4E86-AC32-957C3FBA5FF4}"/>
                </a:ext>
              </a:extLst>
            </p:cNvPr>
            <p:cNvSpPr>
              <a:spLocks/>
            </p:cNvSpPr>
            <p:nvPr/>
          </p:nvSpPr>
          <p:spPr bwMode="auto">
            <a:xfrm>
              <a:off x="7044217" y="1044627"/>
              <a:ext cx="796704" cy="108472"/>
            </a:xfrm>
            <a:custGeom>
              <a:avLst/>
              <a:gdLst>
                <a:gd name="T0" fmla="*/ 0 w 226"/>
                <a:gd name="T1" fmla="*/ 0 h 31"/>
                <a:gd name="T2" fmla="*/ 226 w 226"/>
                <a:gd name="T3" fmla="*/ 0 h 31"/>
                <a:gd name="T4" fmla="*/ 218 w 226"/>
                <a:gd name="T5" fmla="*/ 17 h 31"/>
                <a:gd name="T6" fmla="*/ 197 w 226"/>
                <a:gd name="T7" fmla="*/ 31 h 31"/>
                <a:gd name="T8" fmla="*/ 29 w 226"/>
                <a:gd name="T9" fmla="*/ 31 h 31"/>
                <a:gd name="T10" fmla="*/ 7 w 226"/>
                <a:gd name="T11" fmla="*/ 17 h 31"/>
                <a:gd name="T12" fmla="*/ 0 w 22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226" h="31">
                  <a:moveTo>
                    <a:pt x="0" y="0"/>
                  </a:moveTo>
                  <a:cubicBezTo>
                    <a:pt x="226" y="0"/>
                    <a:pt x="226" y="0"/>
                    <a:pt x="226" y="0"/>
                  </a:cubicBezTo>
                  <a:cubicBezTo>
                    <a:pt x="218" y="17"/>
                    <a:pt x="218" y="17"/>
                    <a:pt x="218" y="17"/>
                  </a:cubicBezTo>
                  <a:cubicBezTo>
                    <a:pt x="215" y="25"/>
                    <a:pt x="206" y="31"/>
                    <a:pt x="197" y="31"/>
                  </a:cubicBezTo>
                  <a:cubicBezTo>
                    <a:pt x="29" y="31"/>
                    <a:pt x="29" y="31"/>
                    <a:pt x="29" y="31"/>
                  </a:cubicBezTo>
                  <a:cubicBezTo>
                    <a:pt x="19" y="31"/>
                    <a:pt x="11" y="25"/>
                    <a:pt x="7" y="1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B6BA8EA-4142-40F7-8415-2E4DCEA325A0}"/>
                </a:ext>
              </a:extLst>
            </p:cNvPr>
            <p:cNvSpPr>
              <a:spLocks/>
            </p:cNvSpPr>
            <p:nvPr/>
          </p:nvSpPr>
          <p:spPr bwMode="auto">
            <a:xfrm>
              <a:off x="7534209" y="2177963"/>
              <a:ext cx="89769" cy="1469973"/>
            </a:xfrm>
            <a:custGeom>
              <a:avLst/>
              <a:gdLst>
                <a:gd name="T0" fmla="*/ 13 w 25"/>
                <a:gd name="T1" fmla="*/ 0 h 415"/>
                <a:gd name="T2" fmla="*/ 13 w 25"/>
                <a:gd name="T3" fmla="*/ 0 h 415"/>
                <a:gd name="T4" fmla="*/ 25 w 25"/>
                <a:gd name="T5" fmla="*/ 12 h 415"/>
                <a:gd name="T6" fmla="*/ 25 w 25"/>
                <a:gd name="T7" fmla="*/ 403 h 415"/>
                <a:gd name="T8" fmla="*/ 13 w 25"/>
                <a:gd name="T9" fmla="*/ 415 h 415"/>
                <a:gd name="T10" fmla="*/ 13 w 25"/>
                <a:gd name="T11" fmla="*/ 415 h 415"/>
                <a:gd name="T12" fmla="*/ 0 w 25"/>
                <a:gd name="T13" fmla="*/ 403 h 415"/>
                <a:gd name="T14" fmla="*/ 0 w 25"/>
                <a:gd name="T15" fmla="*/ 12 h 415"/>
                <a:gd name="T16" fmla="*/ 13 w 25"/>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15">
                  <a:moveTo>
                    <a:pt x="13" y="0"/>
                  </a:moveTo>
                  <a:cubicBezTo>
                    <a:pt x="13" y="0"/>
                    <a:pt x="13" y="0"/>
                    <a:pt x="13" y="0"/>
                  </a:cubicBezTo>
                  <a:cubicBezTo>
                    <a:pt x="19" y="0"/>
                    <a:pt x="25" y="6"/>
                    <a:pt x="25" y="12"/>
                  </a:cubicBezTo>
                  <a:cubicBezTo>
                    <a:pt x="25" y="403"/>
                    <a:pt x="25" y="403"/>
                    <a:pt x="25" y="403"/>
                  </a:cubicBezTo>
                  <a:cubicBezTo>
                    <a:pt x="25" y="409"/>
                    <a:pt x="19" y="415"/>
                    <a:pt x="13" y="415"/>
                  </a:cubicBezTo>
                  <a:cubicBezTo>
                    <a:pt x="13" y="415"/>
                    <a:pt x="13" y="415"/>
                    <a:pt x="13" y="415"/>
                  </a:cubicBezTo>
                  <a:cubicBezTo>
                    <a:pt x="6" y="415"/>
                    <a:pt x="0" y="409"/>
                    <a:pt x="0" y="403"/>
                  </a:cubicBezTo>
                  <a:cubicBezTo>
                    <a:pt x="0" y="12"/>
                    <a:pt x="0" y="12"/>
                    <a:pt x="0" y="12"/>
                  </a:cubicBezTo>
                  <a:cubicBezTo>
                    <a:pt x="0" y="6"/>
                    <a:pt x="6" y="0"/>
                    <a:pt x="13"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CC52AD26-990E-429D-BE72-826300E44D13}"/>
              </a:ext>
            </a:extLst>
          </p:cNvPr>
          <p:cNvGrpSpPr/>
          <p:nvPr/>
        </p:nvGrpSpPr>
        <p:grpSpPr>
          <a:xfrm>
            <a:off x="5993169" y="4381052"/>
            <a:ext cx="1600886" cy="6358659"/>
            <a:chOff x="5993169" y="4381052"/>
            <a:chExt cx="1600886" cy="6358659"/>
          </a:xfrm>
        </p:grpSpPr>
        <p:sp>
          <p:nvSpPr>
            <p:cNvPr id="84" name="Freeform 83">
              <a:extLst>
                <a:ext uri="{FF2B5EF4-FFF2-40B4-BE49-F238E27FC236}">
                  <a16:creationId xmlns:a16="http://schemas.microsoft.com/office/drawing/2014/main" id="{401D65A3-DFB6-4906-B31F-AA233E1E1439}"/>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AFC20C0A-7C87-4347-96C6-AD3AAC443C3C}"/>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903A042-62C9-495C-BA75-EEF88846AC7E}"/>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0191C2E2-5B85-49A9-BD99-97417D5216CD}"/>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7F9198-9CCB-4426-A9AF-482CD12FE312}"/>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08785AD4-D749-454D-AEF4-20CE8EE70DB0}"/>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482FD450-5D0A-4971-875B-A424B9ACDAAA}"/>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4F35EE32-3417-412C-B58E-6B9DA92ACCEA}"/>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18F665FB-0A33-44B4-8555-C5C1FBF2A116}"/>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9EAAEC1D-011B-4ECA-8D99-F3CF481EC05C}"/>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8EE2AA0-BAA0-40E3-B646-10AC6554E274}"/>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69E284A-D06C-4206-8B12-889488952CFA}"/>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24CBC37A-12C6-41D7-9111-69536814DA4F}"/>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BC923D2D-386D-4B3D-A031-934FA76FD786}"/>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C05116C0-AE65-4362-8E45-DAD6B33B1BCD}"/>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6FA83647-552A-4998-9705-F84D1DECA2EA}"/>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727BF140-D6CC-4BE8-9FD3-F6860DD23FE9}"/>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8B5DBFA3-8BD0-4E94-9B2E-E3E472A99EB4}"/>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16814AE-7A3E-44E5-94A3-A4AFBCC7A2A5}"/>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102">
              <a:extLst>
                <a:ext uri="{FF2B5EF4-FFF2-40B4-BE49-F238E27FC236}">
                  <a16:creationId xmlns:a16="http://schemas.microsoft.com/office/drawing/2014/main" id="{D962DC67-3CD8-48C7-AF86-4E7750BFED37}"/>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103">
              <a:extLst>
                <a:ext uri="{FF2B5EF4-FFF2-40B4-BE49-F238E27FC236}">
                  <a16:creationId xmlns:a16="http://schemas.microsoft.com/office/drawing/2014/main" id="{C3140793-DCB9-4EFA-B9F2-AB9A911A0789}"/>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104">
              <a:extLst>
                <a:ext uri="{FF2B5EF4-FFF2-40B4-BE49-F238E27FC236}">
                  <a16:creationId xmlns:a16="http://schemas.microsoft.com/office/drawing/2014/main" id="{608122C4-46A2-4069-908A-DB289E9994F5}"/>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105">
              <a:extLst>
                <a:ext uri="{FF2B5EF4-FFF2-40B4-BE49-F238E27FC236}">
                  <a16:creationId xmlns:a16="http://schemas.microsoft.com/office/drawing/2014/main" id="{07DB8E9A-C6BF-4C9A-8FDD-3B9CCB96349A}"/>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106">
              <a:extLst>
                <a:ext uri="{FF2B5EF4-FFF2-40B4-BE49-F238E27FC236}">
                  <a16:creationId xmlns:a16="http://schemas.microsoft.com/office/drawing/2014/main" id="{2B34CF03-FF7B-4862-B1EA-AECC4AC32849}"/>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C9398D20-55FF-4157-B910-E6D89FBE894C}"/>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6E7D1829-B496-478E-926F-EE4B90490124}"/>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FBD22292-0531-4BD8-B9F4-4485A3CE0002}"/>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E4D5011F-9F76-4442-83E7-E6B528259B24}"/>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39D750B0-A490-4850-B0AD-E666E549B6CE}"/>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B48C375A-ADD7-4595-82CA-18C727855EB2}"/>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DCCFC156-3382-4A7C-8BCB-3CFB1A5B32ED}"/>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114">
              <a:extLst>
                <a:ext uri="{FF2B5EF4-FFF2-40B4-BE49-F238E27FC236}">
                  <a16:creationId xmlns:a16="http://schemas.microsoft.com/office/drawing/2014/main" id="{F3B0A725-A8EB-4773-B03E-E273A75AFE6A}"/>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FCCFD972-D859-4011-BDC5-3E3CA6E6ECB4}"/>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2376E53F-0414-492E-AEDD-58A0BED3F737}"/>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36175D25-3AFA-4C1C-BBFB-0CC0CDC50B25}"/>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18">
              <a:extLst>
                <a:ext uri="{FF2B5EF4-FFF2-40B4-BE49-F238E27FC236}">
                  <a16:creationId xmlns:a16="http://schemas.microsoft.com/office/drawing/2014/main" id="{F1505E1D-A4B9-48D5-A18E-FEBC35739CA2}"/>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6" name="Group 155">
            <a:extLst>
              <a:ext uri="{FF2B5EF4-FFF2-40B4-BE49-F238E27FC236}">
                <a16:creationId xmlns:a16="http://schemas.microsoft.com/office/drawing/2014/main" id="{C66EE30D-804C-4A65-AB89-1B40792345B9}"/>
              </a:ext>
            </a:extLst>
          </p:cNvPr>
          <p:cNvGrpSpPr/>
          <p:nvPr/>
        </p:nvGrpSpPr>
        <p:grpSpPr>
          <a:xfrm>
            <a:off x="12964660" y="6679217"/>
            <a:ext cx="4642170" cy="3249001"/>
            <a:chOff x="12964660" y="5660924"/>
            <a:chExt cx="4642170" cy="3249001"/>
          </a:xfrm>
        </p:grpSpPr>
        <p:sp>
          <p:nvSpPr>
            <p:cNvPr id="133" name="TextBox 132">
              <a:extLst>
                <a:ext uri="{FF2B5EF4-FFF2-40B4-BE49-F238E27FC236}">
                  <a16:creationId xmlns:a16="http://schemas.microsoft.com/office/drawing/2014/main" id="{4DFA2397-EB93-4E95-9F36-78D707353E60}"/>
                </a:ext>
              </a:extLst>
            </p:cNvPr>
            <p:cNvSpPr txBox="1"/>
            <p:nvPr/>
          </p:nvSpPr>
          <p:spPr>
            <a:xfrm>
              <a:off x="14207992" y="6118124"/>
              <a:ext cx="209865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First</a:t>
              </a:r>
            </a:p>
          </p:txBody>
        </p:sp>
        <p:sp>
          <p:nvSpPr>
            <p:cNvPr id="134" name="TextBox 133">
              <a:extLst>
                <a:ext uri="{FF2B5EF4-FFF2-40B4-BE49-F238E27FC236}">
                  <a16:creationId xmlns:a16="http://schemas.microsoft.com/office/drawing/2014/main" id="{5085BAB2-4346-49A3-910A-884D7BA321AF}"/>
                </a:ext>
              </a:extLst>
            </p:cNvPr>
            <p:cNvSpPr txBox="1"/>
            <p:nvPr/>
          </p:nvSpPr>
          <p:spPr>
            <a:xfrm>
              <a:off x="14207992" y="5660924"/>
              <a:ext cx="2042547"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Programmer</a:t>
              </a:r>
            </a:p>
          </p:txBody>
        </p:sp>
        <p:sp>
          <p:nvSpPr>
            <p:cNvPr id="135" name="Rectangle: Rounded Corners 134">
              <a:extLst>
                <a:ext uri="{FF2B5EF4-FFF2-40B4-BE49-F238E27FC236}">
                  <a16:creationId xmlns:a16="http://schemas.microsoft.com/office/drawing/2014/main" id="{0CB67295-F8A7-481F-801A-D7630ECAC682}"/>
                </a:ext>
              </a:extLst>
            </p:cNvPr>
            <p:cNvSpPr/>
            <p:nvPr/>
          </p:nvSpPr>
          <p:spPr>
            <a:xfrm>
              <a:off x="14289708"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6" name="Rectangle: Rounded Corners 135">
              <a:extLst>
                <a:ext uri="{FF2B5EF4-FFF2-40B4-BE49-F238E27FC236}">
                  <a16:creationId xmlns:a16="http://schemas.microsoft.com/office/drawing/2014/main" id="{78BE06CE-A18F-422E-A734-1F6209032489}"/>
                </a:ext>
              </a:extLst>
            </p:cNvPr>
            <p:cNvSpPr/>
            <p:nvPr/>
          </p:nvSpPr>
          <p:spPr>
            <a:xfrm>
              <a:off x="14289716" y="7194431"/>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9FAD52B9-DD1E-48C1-B996-724DA4DFE2C8}"/>
                </a:ext>
              </a:extLst>
            </p:cNvPr>
            <p:cNvSpPr txBox="1"/>
            <p:nvPr/>
          </p:nvSpPr>
          <p:spPr>
            <a:xfrm>
              <a:off x="13306292"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38" name="Rectangle: Rounded Corners 137">
              <a:extLst>
                <a:ext uri="{FF2B5EF4-FFF2-40B4-BE49-F238E27FC236}">
                  <a16:creationId xmlns:a16="http://schemas.microsoft.com/office/drawing/2014/main" id="{59F5574A-6B0D-4F8B-8AC7-C6EB3861F381}"/>
                </a:ext>
              </a:extLst>
            </p:cNvPr>
            <p:cNvSpPr/>
            <p:nvPr/>
          </p:nvSpPr>
          <p:spPr>
            <a:xfrm>
              <a:off x="14289708"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9" name="Rectangle: Rounded Corners 138">
              <a:extLst>
                <a:ext uri="{FF2B5EF4-FFF2-40B4-BE49-F238E27FC236}">
                  <a16:creationId xmlns:a16="http://schemas.microsoft.com/office/drawing/2014/main" id="{6A1BCC7F-A4A7-4F80-9174-771B346CEAC6}"/>
                </a:ext>
              </a:extLst>
            </p:cNvPr>
            <p:cNvSpPr/>
            <p:nvPr/>
          </p:nvSpPr>
          <p:spPr>
            <a:xfrm>
              <a:off x="14289709" y="7905914"/>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0" name="TextBox 139">
              <a:extLst>
                <a:ext uri="{FF2B5EF4-FFF2-40B4-BE49-F238E27FC236}">
                  <a16:creationId xmlns:a16="http://schemas.microsoft.com/office/drawing/2014/main" id="{72B5A519-FFBD-4EE7-8E55-DA2096419B84}"/>
                </a:ext>
              </a:extLst>
            </p:cNvPr>
            <p:cNvSpPr txBox="1"/>
            <p:nvPr/>
          </p:nvSpPr>
          <p:spPr>
            <a:xfrm>
              <a:off x="12964660"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41" name="Rectangle: Rounded Corners 140">
              <a:extLst>
                <a:ext uri="{FF2B5EF4-FFF2-40B4-BE49-F238E27FC236}">
                  <a16:creationId xmlns:a16="http://schemas.microsoft.com/office/drawing/2014/main" id="{1B742003-0028-4668-A6A0-8DF9CC306387}"/>
                </a:ext>
              </a:extLst>
            </p:cNvPr>
            <p:cNvSpPr/>
            <p:nvPr/>
          </p:nvSpPr>
          <p:spPr>
            <a:xfrm>
              <a:off x="14289708"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2" name="Rectangle: Rounded Corners 141">
              <a:extLst>
                <a:ext uri="{FF2B5EF4-FFF2-40B4-BE49-F238E27FC236}">
                  <a16:creationId xmlns:a16="http://schemas.microsoft.com/office/drawing/2014/main" id="{5577FF14-76EE-4F9F-88F5-8B5BCC8AB645}"/>
                </a:ext>
              </a:extLst>
            </p:cNvPr>
            <p:cNvSpPr/>
            <p:nvPr/>
          </p:nvSpPr>
          <p:spPr>
            <a:xfrm>
              <a:off x="14289709" y="8617396"/>
              <a:ext cx="214585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08982D90-AA74-424D-937B-B738F5B3E93D}"/>
                </a:ext>
              </a:extLst>
            </p:cNvPr>
            <p:cNvSpPr txBox="1"/>
            <p:nvPr/>
          </p:nvSpPr>
          <p:spPr>
            <a:xfrm>
              <a:off x="13064496"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grpSp>
        <p:nvGrpSpPr>
          <p:cNvPr id="155" name="Group 154">
            <a:extLst>
              <a:ext uri="{FF2B5EF4-FFF2-40B4-BE49-F238E27FC236}">
                <a16:creationId xmlns:a16="http://schemas.microsoft.com/office/drawing/2014/main" id="{B7373BFC-2880-4E72-BA37-5C952B9089AA}"/>
              </a:ext>
            </a:extLst>
          </p:cNvPr>
          <p:cNvGrpSpPr/>
          <p:nvPr/>
        </p:nvGrpSpPr>
        <p:grpSpPr>
          <a:xfrm>
            <a:off x="18437142" y="6679217"/>
            <a:ext cx="4642170" cy="3249001"/>
            <a:chOff x="18437142" y="5660924"/>
            <a:chExt cx="4642170" cy="3249001"/>
          </a:xfrm>
        </p:grpSpPr>
        <p:sp>
          <p:nvSpPr>
            <p:cNvPr id="144" name="TextBox 143">
              <a:extLst>
                <a:ext uri="{FF2B5EF4-FFF2-40B4-BE49-F238E27FC236}">
                  <a16:creationId xmlns:a16="http://schemas.microsoft.com/office/drawing/2014/main" id="{DFFEA95C-519D-493F-9918-D557F4AE49D8}"/>
                </a:ext>
              </a:extLst>
            </p:cNvPr>
            <p:cNvSpPr txBox="1"/>
            <p:nvPr/>
          </p:nvSpPr>
          <p:spPr>
            <a:xfrm>
              <a:off x="19680474" y="6118124"/>
              <a:ext cx="288732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Second</a:t>
              </a:r>
            </a:p>
          </p:txBody>
        </p:sp>
        <p:sp>
          <p:nvSpPr>
            <p:cNvPr id="145" name="TextBox 144">
              <a:extLst>
                <a:ext uri="{FF2B5EF4-FFF2-40B4-BE49-F238E27FC236}">
                  <a16:creationId xmlns:a16="http://schemas.microsoft.com/office/drawing/2014/main" id="{12FB3272-5573-448B-B004-39A66BD16EFB}"/>
                </a:ext>
              </a:extLst>
            </p:cNvPr>
            <p:cNvSpPr txBox="1"/>
            <p:nvPr/>
          </p:nvSpPr>
          <p:spPr>
            <a:xfrm>
              <a:off x="19680467" y="5660924"/>
              <a:ext cx="14830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Designer</a:t>
              </a:r>
            </a:p>
          </p:txBody>
        </p:sp>
        <p:sp>
          <p:nvSpPr>
            <p:cNvPr id="146" name="Rectangle: Rounded Corners 145">
              <a:extLst>
                <a:ext uri="{FF2B5EF4-FFF2-40B4-BE49-F238E27FC236}">
                  <a16:creationId xmlns:a16="http://schemas.microsoft.com/office/drawing/2014/main" id="{349B99BA-14A7-41EF-B4C1-174F2FCDD326}"/>
                </a:ext>
              </a:extLst>
            </p:cNvPr>
            <p:cNvSpPr/>
            <p:nvPr/>
          </p:nvSpPr>
          <p:spPr>
            <a:xfrm>
              <a:off x="19762190"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7" name="Rectangle: Rounded Corners 146">
              <a:extLst>
                <a:ext uri="{FF2B5EF4-FFF2-40B4-BE49-F238E27FC236}">
                  <a16:creationId xmlns:a16="http://schemas.microsoft.com/office/drawing/2014/main" id="{9E4D2A49-C755-4258-B701-EDC1D5F28274}"/>
                </a:ext>
              </a:extLst>
            </p:cNvPr>
            <p:cNvSpPr/>
            <p:nvPr/>
          </p:nvSpPr>
          <p:spPr>
            <a:xfrm>
              <a:off x="19762191" y="7194431"/>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8" name="TextBox 147">
              <a:extLst>
                <a:ext uri="{FF2B5EF4-FFF2-40B4-BE49-F238E27FC236}">
                  <a16:creationId xmlns:a16="http://schemas.microsoft.com/office/drawing/2014/main" id="{1AC5341C-9996-4B08-8BA1-959118240744}"/>
                </a:ext>
              </a:extLst>
            </p:cNvPr>
            <p:cNvSpPr txBox="1"/>
            <p:nvPr/>
          </p:nvSpPr>
          <p:spPr>
            <a:xfrm>
              <a:off x="18778774"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49" name="Rectangle: Rounded Corners 148">
              <a:extLst>
                <a:ext uri="{FF2B5EF4-FFF2-40B4-BE49-F238E27FC236}">
                  <a16:creationId xmlns:a16="http://schemas.microsoft.com/office/drawing/2014/main" id="{55AA4522-CC66-4114-BE45-42E8AF1CCC89}"/>
                </a:ext>
              </a:extLst>
            </p:cNvPr>
            <p:cNvSpPr/>
            <p:nvPr/>
          </p:nvSpPr>
          <p:spPr>
            <a:xfrm>
              <a:off x="19762190"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0" name="Rectangle: Rounded Corners 149">
              <a:extLst>
                <a:ext uri="{FF2B5EF4-FFF2-40B4-BE49-F238E27FC236}">
                  <a16:creationId xmlns:a16="http://schemas.microsoft.com/office/drawing/2014/main" id="{0B9A3547-4512-4D58-A986-51DAFB247DC8}"/>
                </a:ext>
              </a:extLst>
            </p:cNvPr>
            <p:cNvSpPr/>
            <p:nvPr/>
          </p:nvSpPr>
          <p:spPr>
            <a:xfrm>
              <a:off x="19762191" y="7905914"/>
              <a:ext cx="172301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1" name="TextBox 150">
              <a:extLst>
                <a:ext uri="{FF2B5EF4-FFF2-40B4-BE49-F238E27FC236}">
                  <a16:creationId xmlns:a16="http://schemas.microsoft.com/office/drawing/2014/main" id="{3419F90F-D3FC-4413-B6E3-77DB1F4E7EF0}"/>
                </a:ext>
              </a:extLst>
            </p:cNvPr>
            <p:cNvSpPr txBox="1"/>
            <p:nvPr/>
          </p:nvSpPr>
          <p:spPr>
            <a:xfrm>
              <a:off x="18437142"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52" name="Rectangle: Rounded Corners 151">
              <a:extLst>
                <a:ext uri="{FF2B5EF4-FFF2-40B4-BE49-F238E27FC236}">
                  <a16:creationId xmlns:a16="http://schemas.microsoft.com/office/drawing/2014/main" id="{4E64D296-67C4-43F4-8275-E15B943F5AD6}"/>
                </a:ext>
              </a:extLst>
            </p:cNvPr>
            <p:cNvSpPr/>
            <p:nvPr/>
          </p:nvSpPr>
          <p:spPr>
            <a:xfrm>
              <a:off x="19762190"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3" name="Rectangle: Rounded Corners 152">
              <a:extLst>
                <a:ext uri="{FF2B5EF4-FFF2-40B4-BE49-F238E27FC236}">
                  <a16:creationId xmlns:a16="http://schemas.microsoft.com/office/drawing/2014/main" id="{BECEC752-C9A4-4D74-AE77-812CFD65658A}"/>
                </a:ext>
              </a:extLst>
            </p:cNvPr>
            <p:cNvSpPr/>
            <p:nvPr/>
          </p:nvSpPr>
          <p:spPr>
            <a:xfrm>
              <a:off x="19762197" y="8617396"/>
              <a:ext cx="2559445"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4" name="TextBox 153">
              <a:extLst>
                <a:ext uri="{FF2B5EF4-FFF2-40B4-BE49-F238E27FC236}">
                  <a16:creationId xmlns:a16="http://schemas.microsoft.com/office/drawing/2014/main" id="{65AC7481-1737-4EE7-A718-C9BF6BA64A37}"/>
                </a:ext>
              </a:extLst>
            </p:cNvPr>
            <p:cNvSpPr txBox="1"/>
            <p:nvPr/>
          </p:nvSpPr>
          <p:spPr>
            <a:xfrm>
              <a:off x="18536978"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sp>
        <p:nvSpPr>
          <p:cNvPr id="157" name="TextBox 156">
            <a:extLst>
              <a:ext uri="{FF2B5EF4-FFF2-40B4-BE49-F238E27FC236}">
                <a16:creationId xmlns:a16="http://schemas.microsoft.com/office/drawing/2014/main" id="{BC8B6F7F-8500-49C4-88B6-42592271D991}"/>
              </a:ext>
            </a:extLst>
          </p:cNvPr>
          <p:cNvSpPr txBox="1"/>
          <p:nvPr/>
        </p:nvSpPr>
        <p:spPr>
          <a:xfrm>
            <a:off x="14159411" y="378778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Threats</a:t>
            </a:r>
          </a:p>
        </p:txBody>
      </p:sp>
      <p:sp>
        <p:nvSpPr>
          <p:cNvPr id="158" name="TextBox 157">
            <a:extLst>
              <a:ext uri="{FF2B5EF4-FFF2-40B4-BE49-F238E27FC236}">
                <a16:creationId xmlns:a16="http://schemas.microsoft.com/office/drawing/2014/main" id="{1C752DDA-D66F-47A2-919D-0A5759C8C79B}"/>
              </a:ext>
            </a:extLst>
          </p:cNvPr>
          <p:cNvSpPr txBox="1"/>
          <p:nvPr/>
        </p:nvSpPr>
        <p:spPr>
          <a:xfrm>
            <a:off x="14159410" y="4980421"/>
            <a:ext cx="9622259"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p:txBody>
      </p:sp>
    </p:spTree>
    <p:extLst>
      <p:ext uri="{BB962C8B-B14F-4D97-AF65-F5344CB8AC3E}">
        <p14:creationId xmlns:p14="http://schemas.microsoft.com/office/powerpoint/2010/main" val="2778006842"/>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100"/>
                                  </p:stCondLst>
                                  <p:childTnLst>
                                    <p:set>
                                      <p:cBhvr>
                                        <p:cTn id="10" dur="1" fill="hold">
                                          <p:stCondLst>
                                            <p:cond delay="0"/>
                                          </p:stCondLst>
                                        </p:cTn>
                                        <p:tgtEl>
                                          <p:spTgt spid="160"/>
                                        </p:tgtEl>
                                        <p:attrNameLst>
                                          <p:attrName>style.visibility</p:attrName>
                                        </p:attrNameLst>
                                      </p:cBhvr>
                                      <p:to>
                                        <p:strVal val="visible"/>
                                      </p:to>
                                    </p:set>
                                    <p:anim calcmode="lin" valueType="num">
                                      <p:cBhvr additive="base">
                                        <p:cTn id="11" dur="1000" fill="hold"/>
                                        <p:tgtEl>
                                          <p:spTgt spid="160"/>
                                        </p:tgtEl>
                                        <p:attrNameLst>
                                          <p:attrName>ppt_x</p:attrName>
                                        </p:attrNameLst>
                                      </p:cBhvr>
                                      <p:tavLst>
                                        <p:tav tm="0">
                                          <p:val>
                                            <p:strVal val="#ppt_x"/>
                                          </p:val>
                                        </p:tav>
                                        <p:tav tm="100000">
                                          <p:val>
                                            <p:strVal val="#ppt_x"/>
                                          </p:val>
                                        </p:tav>
                                      </p:tavLst>
                                    </p:anim>
                                    <p:anim calcmode="lin" valueType="num">
                                      <p:cBhvr additive="base">
                                        <p:cTn id="12" dur="1000" fill="hold"/>
                                        <p:tgtEl>
                                          <p:spTgt spid="160"/>
                                        </p:tgtEl>
                                        <p:attrNameLst>
                                          <p:attrName>ppt_y</p:attrName>
                                        </p:attrNameLst>
                                      </p:cBhvr>
                                      <p:tavLst>
                                        <p:tav tm="0">
                                          <p:val>
                                            <p:strVal val="0-#ppt_h/2"/>
                                          </p:val>
                                        </p:tav>
                                        <p:tav tm="100000">
                                          <p:val>
                                            <p:strVal val="#ppt_y"/>
                                          </p:val>
                                        </p:tav>
                                      </p:tavLst>
                                    </p:anim>
                                  </p:childTnLst>
                                </p:cTn>
                              </p:par>
                              <p:par>
                                <p:cTn id="13" presetID="2" presetClass="entr" presetSubtype="1" decel="100000" fill="hold" nodeType="withEffect">
                                  <p:stCondLst>
                                    <p:cond delay="20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1000" fill="hold"/>
                                        <p:tgtEl>
                                          <p:spTgt spid="132"/>
                                        </p:tgtEl>
                                        <p:attrNameLst>
                                          <p:attrName>ppt_x</p:attrName>
                                        </p:attrNameLst>
                                      </p:cBhvr>
                                      <p:tavLst>
                                        <p:tav tm="0">
                                          <p:val>
                                            <p:strVal val="#ppt_x"/>
                                          </p:val>
                                        </p:tav>
                                        <p:tav tm="100000">
                                          <p:val>
                                            <p:strVal val="#ppt_x"/>
                                          </p:val>
                                        </p:tav>
                                      </p:tavLst>
                                    </p:anim>
                                    <p:anim calcmode="lin" valueType="num">
                                      <p:cBhvr additive="base">
                                        <p:cTn id="16" dur="1000" fill="hold"/>
                                        <p:tgtEl>
                                          <p:spTgt spid="13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121"/>
                                        </p:tgtEl>
                                        <p:attrNameLst>
                                          <p:attrName>style.visibility</p:attrName>
                                        </p:attrNameLst>
                                      </p:cBhvr>
                                      <p:to>
                                        <p:strVal val="visible"/>
                                      </p:to>
                                    </p:set>
                                    <p:anim calcmode="lin" valueType="num">
                                      <p:cBhvr additive="base">
                                        <p:cTn id="19" dur="1000" fill="hold"/>
                                        <p:tgtEl>
                                          <p:spTgt spid="121"/>
                                        </p:tgtEl>
                                        <p:attrNameLst>
                                          <p:attrName>ppt_x</p:attrName>
                                        </p:attrNameLst>
                                      </p:cBhvr>
                                      <p:tavLst>
                                        <p:tav tm="0">
                                          <p:val>
                                            <p:strVal val="#ppt_x"/>
                                          </p:val>
                                        </p:tav>
                                        <p:tav tm="100000">
                                          <p:val>
                                            <p:strVal val="#ppt_x"/>
                                          </p:val>
                                        </p:tav>
                                      </p:tavLst>
                                    </p:anim>
                                    <p:anim calcmode="lin" valueType="num">
                                      <p:cBhvr additive="base">
                                        <p:cTn id="20" dur="1000" fill="hold"/>
                                        <p:tgtEl>
                                          <p:spTgt spid="1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cBhvr additive="base">
                                        <p:cTn id="23" dur="1000" fill="hold"/>
                                        <p:tgtEl>
                                          <p:spTgt spid="122"/>
                                        </p:tgtEl>
                                        <p:attrNameLst>
                                          <p:attrName>ppt_x</p:attrName>
                                        </p:attrNameLst>
                                      </p:cBhvr>
                                      <p:tavLst>
                                        <p:tav tm="0">
                                          <p:val>
                                            <p:strVal val="#ppt_x"/>
                                          </p:val>
                                        </p:tav>
                                        <p:tav tm="100000">
                                          <p:val>
                                            <p:strVal val="#ppt_x"/>
                                          </p:val>
                                        </p:tav>
                                      </p:tavLst>
                                    </p:anim>
                                    <p:anim calcmode="lin" valueType="num">
                                      <p:cBhvr additive="base">
                                        <p:cTn id="24" dur="1000" fill="hold"/>
                                        <p:tgtEl>
                                          <p:spTgt spid="122"/>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1000" fill="hold"/>
                                        <p:tgtEl>
                                          <p:spTgt spid="128"/>
                                        </p:tgtEl>
                                        <p:attrNameLst>
                                          <p:attrName>ppt_x</p:attrName>
                                        </p:attrNameLst>
                                      </p:cBhvr>
                                      <p:tavLst>
                                        <p:tav tm="0">
                                          <p:val>
                                            <p:strVal val="#ppt_x"/>
                                          </p:val>
                                        </p:tav>
                                        <p:tav tm="100000">
                                          <p:val>
                                            <p:strVal val="#ppt_x"/>
                                          </p:val>
                                        </p:tav>
                                      </p:tavLst>
                                    </p:anim>
                                    <p:anim calcmode="lin" valueType="num">
                                      <p:cBhvr additive="base">
                                        <p:cTn id="28" dur="1000" fill="hold"/>
                                        <p:tgtEl>
                                          <p:spTgt spid="128"/>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000" fill="hold"/>
                                        <p:tgtEl>
                                          <p:spTgt spid="130"/>
                                        </p:tgtEl>
                                        <p:attrNameLst>
                                          <p:attrName>ppt_x</p:attrName>
                                        </p:attrNameLst>
                                      </p:cBhvr>
                                      <p:tavLst>
                                        <p:tav tm="0">
                                          <p:val>
                                            <p:strVal val="#ppt_x"/>
                                          </p:val>
                                        </p:tav>
                                        <p:tav tm="100000">
                                          <p:val>
                                            <p:strVal val="#ppt_x"/>
                                          </p:val>
                                        </p:tav>
                                      </p:tavLst>
                                    </p:anim>
                                    <p:anim calcmode="lin" valueType="num">
                                      <p:cBhvr additive="base">
                                        <p:cTn id="32" dur="1000" fill="hold"/>
                                        <p:tgtEl>
                                          <p:spTgt spid="130"/>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129"/>
                                        </p:tgtEl>
                                        <p:attrNameLst>
                                          <p:attrName>style.visibility</p:attrName>
                                        </p:attrNameLst>
                                      </p:cBhvr>
                                      <p:to>
                                        <p:strVal val="visible"/>
                                      </p:to>
                                    </p:set>
                                    <p:anim calcmode="lin" valueType="num">
                                      <p:cBhvr additive="base">
                                        <p:cTn id="35" dur="1000" fill="hold"/>
                                        <p:tgtEl>
                                          <p:spTgt spid="129"/>
                                        </p:tgtEl>
                                        <p:attrNameLst>
                                          <p:attrName>ppt_x</p:attrName>
                                        </p:attrNameLst>
                                      </p:cBhvr>
                                      <p:tavLst>
                                        <p:tav tm="0">
                                          <p:val>
                                            <p:strVal val="#ppt_x"/>
                                          </p:val>
                                        </p:tav>
                                        <p:tav tm="100000">
                                          <p:val>
                                            <p:strVal val="#ppt_x"/>
                                          </p:val>
                                        </p:tav>
                                      </p:tavLst>
                                    </p:anim>
                                    <p:anim calcmode="lin" valueType="num">
                                      <p:cBhvr additive="base">
                                        <p:cTn id="36" dur="1000" fill="hold"/>
                                        <p:tgtEl>
                                          <p:spTgt spid="129"/>
                                        </p:tgtEl>
                                        <p:attrNameLst>
                                          <p:attrName>ppt_y</p:attrName>
                                        </p:attrNameLst>
                                      </p:cBhvr>
                                      <p:tavLst>
                                        <p:tav tm="0">
                                          <p:val>
                                            <p:strVal val="0-#ppt_h/2"/>
                                          </p:val>
                                        </p:tav>
                                        <p:tav tm="100000">
                                          <p:val>
                                            <p:strVal val="#ppt_y"/>
                                          </p:val>
                                        </p:tav>
                                      </p:tavLst>
                                    </p:anim>
                                  </p:childTnLst>
                                </p:cTn>
                              </p:par>
                              <p:par>
                                <p:cTn id="37" presetID="2" presetClass="entr" presetSubtype="1" decel="100000" fill="hold" nodeType="withEffect">
                                  <p:stCondLst>
                                    <p:cond delay="8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000" fill="hold"/>
                                        <p:tgtEl>
                                          <p:spTgt spid="131"/>
                                        </p:tgtEl>
                                        <p:attrNameLst>
                                          <p:attrName>ppt_x</p:attrName>
                                        </p:attrNameLst>
                                      </p:cBhvr>
                                      <p:tavLst>
                                        <p:tav tm="0">
                                          <p:val>
                                            <p:strVal val="#ppt_x"/>
                                          </p:val>
                                        </p:tav>
                                        <p:tav tm="100000">
                                          <p:val>
                                            <p:strVal val="#ppt_x"/>
                                          </p:val>
                                        </p:tav>
                                      </p:tavLst>
                                    </p:anim>
                                    <p:anim calcmode="lin" valueType="num">
                                      <p:cBhvr additive="base">
                                        <p:cTn id="40" dur="1000" fill="hold"/>
                                        <p:tgtEl>
                                          <p:spTgt spid="131"/>
                                        </p:tgtEl>
                                        <p:attrNameLst>
                                          <p:attrName>ppt_y</p:attrName>
                                        </p:attrNameLst>
                                      </p:cBhvr>
                                      <p:tavLst>
                                        <p:tav tm="0">
                                          <p:val>
                                            <p:strVal val="0-#ppt_h/2"/>
                                          </p:val>
                                        </p:tav>
                                        <p:tav tm="100000">
                                          <p:val>
                                            <p:strVal val="#ppt_y"/>
                                          </p:val>
                                        </p:tav>
                                      </p:tavLst>
                                    </p:anim>
                                  </p:childTnLst>
                                </p:cTn>
                              </p:par>
                              <p:par>
                                <p:cTn id="41" presetID="49" presetClass="entr" presetSubtype="0" decel="100000" fill="hold" grpId="0" nodeType="withEffect">
                                  <p:stCondLst>
                                    <p:cond delay="800"/>
                                  </p:stCondLst>
                                  <p:childTnLst>
                                    <p:set>
                                      <p:cBhvr>
                                        <p:cTn id="42" dur="1" fill="hold">
                                          <p:stCondLst>
                                            <p:cond delay="0"/>
                                          </p:stCondLst>
                                        </p:cTn>
                                        <p:tgtEl>
                                          <p:spTgt spid="58"/>
                                        </p:tgtEl>
                                        <p:attrNameLst>
                                          <p:attrName>style.visibility</p:attrName>
                                        </p:attrNameLst>
                                      </p:cBhvr>
                                      <p:to>
                                        <p:strVal val="visible"/>
                                      </p:to>
                                    </p:set>
                                    <p:anim calcmode="lin" valueType="num">
                                      <p:cBhvr>
                                        <p:cTn id="43" dur="500" fill="hold"/>
                                        <p:tgtEl>
                                          <p:spTgt spid="58"/>
                                        </p:tgtEl>
                                        <p:attrNameLst>
                                          <p:attrName>ppt_w</p:attrName>
                                        </p:attrNameLst>
                                      </p:cBhvr>
                                      <p:tavLst>
                                        <p:tav tm="0">
                                          <p:val>
                                            <p:fltVal val="0"/>
                                          </p:val>
                                        </p:tav>
                                        <p:tav tm="100000">
                                          <p:val>
                                            <p:strVal val="#ppt_w"/>
                                          </p:val>
                                        </p:tav>
                                      </p:tavLst>
                                    </p:anim>
                                    <p:anim calcmode="lin" valueType="num">
                                      <p:cBhvr>
                                        <p:cTn id="44" dur="500" fill="hold"/>
                                        <p:tgtEl>
                                          <p:spTgt spid="58"/>
                                        </p:tgtEl>
                                        <p:attrNameLst>
                                          <p:attrName>ppt_h</p:attrName>
                                        </p:attrNameLst>
                                      </p:cBhvr>
                                      <p:tavLst>
                                        <p:tav tm="0">
                                          <p:val>
                                            <p:fltVal val="0"/>
                                          </p:val>
                                        </p:tav>
                                        <p:tav tm="100000">
                                          <p:val>
                                            <p:strVal val="#ppt_h"/>
                                          </p:val>
                                        </p:tav>
                                      </p:tavLst>
                                    </p:anim>
                                    <p:anim calcmode="lin" valueType="num">
                                      <p:cBhvr>
                                        <p:cTn id="45" dur="500" fill="hold"/>
                                        <p:tgtEl>
                                          <p:spTgt spid="58"/>
                                        </p:tgtEl>
                                        <p:attrNameLst>
                                          <p:attrName>style.rotation</p:attrName>
                                        </p:attrNameLst>
                                      </p:cBhvr>
                                      <p:tavLst>
                                        <p:tav tm="0">
                                          <p:val>
                                            <p:fltVal val="360"/>
                                          </p:val>
                                        </p:tav>
                                        <p:tav tm="100000">
                                          <p:val>
                                            <p:fltVal val="0"/>
                                          </p:val>
                                        </p:tav>
                                      </p:tavLst>
                                    </p:anim>
                                    <p:animEffect transition="in" filter="fade">
                                      <p:cBhvr>
                                        <p:cTn id="46" dur="500"/>
                                        <p:tgtEl>
                                          <p:spTgt spid="58"/>
                                        </p:tgtEl>
                                      </p:cBhvr>
                                    </p:animEffect>
                                  </p:childTnLst>
                                </p:cTn>
                              </p:par>
                              <p:par>
                                <p:cTn id="47" presetID="49" presetClass="entr" presetSubtype="0" decel="100000" fill="hold" grpId="0" nodeType="withEffect">
                                  <p:stCondLst>
                                    <p:cond delay="900"/>
                                  </p:stCondLst>
                                  <p:childTnLst>
                                    <p:set>
                                      <p:cBhvr>
                                        <p:cTn id="48" dur="1" fill="hold">
                                          <p:stCondLst>
                                            <p:cond delay="0"/>
                                          </p:stCondLst>
                                        </p:cTn>
                                        <p:tgtEl>
                                          <p:spTgt spid="62"/>
                                        </p:tgtEl>
                                        <p:attrNameLst>
                                          <p:attrName>style.visibility</p:attrName>
                                        </p:attrNameLst>
                                      </p:cBhvr>
                                      <p:to>
                                        <p:strVal val="visible"/>
                                      </p:to>
                                    </p:set>
                                    <p:anim calcmode="lin" valueType="num">
                                      <p:cBhvr>
                                        <p:cTn id="49" dur="500" fill="hold"/>
                                        <p:tgtEl>
                                          <p:spTgt spid="62"/>
                                        </p:tgtEl>
                                        <p:attrNameLst>
                                          <p:attrName>ppt_w</p:attrName>
                                        </p:attrNameLst>
                                      </p:cBhvr>
                                      <p:tavLst>
                                        <p:tav tm="0">
                                          <p:val>
                                            <p:fltVal val="0"/>
                                          </p:val>
                                        </p:tav>
                                        <p:tav tm="100000">
                                          <p:val>
                                            <p:strVal val="#ppt_w"/>
                                          </p:val>
                                        </p:tav>
                                      </p:tavLst>
                                    </p:anim>
                                    <p:anim calcmode="lin" valueType="num">
                                      <p:cBhvr>
                                        <p:cTn id="50" dur="500" fill="hold"/>
                                        <p:tgtEl>
                                          <p:spTgt spid="62"/>
                                        </p:tgtEl>
                                        <p:attrNameLst>
                                          <p:attrName>ppt_h</p:attrName>
                                        </p:attrNameLst>
                                      </p:cBhvr>
                                      <p:tavLst>
                                        <p:tav tm="0">
                                          <p:val>
                                            <p:fltVal val="0"/>
                                          </p:val>
                                        </p:tav>
                                        <p:tav tm="100000">
                                          <p:val>
                                            <p:strVal val="#ppt_h"/>
                                          </p:val>
                                        </p:tav>
                                      </p:tavLst>
                                    </p:anim>
                                    <p:anim calcmode="lin" valueType="num">
                                      <p:cBhvr>
                                        <p:cTn id="51" dur="500" fill="hold"/>
                                        <p:tgtEl>
                                          <p:spTgt spid="62"/>
                                        </p:tgtEl>
                                        <p:attrNameLst>
                                          <p:attrName>style.rotation</p:attrName>
                                        </p:attrNameLst>
                                      </p:cBhvr>
                                      <p:tavLst>
                                        <p:tav tm="0">
                                          <p:val>
                                            <p:fltVal val="360"/>
                                          </p:val>
                                        </p:tav>
                                        <p:tav tm="100000">
                                          <p:val>
                                            <p:fltVal val="0"/>
                                          </p:val>
                                        </p:tav>
                                      </p:tavLst>
                                    </p:anim>
                                    <p:animEffect transition="in" filter="fade">
                                      <p:cBhvr>
                                        <p:cTn id="52" dur="500"/>
                                        <p:tgtEl>
                                          <p:spTgt spid="62"/>
                                        </p:tgtEl>
                                      </p:cBhvr>
                                    </p:animEffect>
                                  </p:childTnLst>
                                </p:cTn>
                              </p:par>
                              <p:par>
                                <p:cTn id="53" presetID="49" presetClass="entr" presetSubtype="0" decel="100000" fill="hold" grpId="0" nodeType="withEffect">
                                  <p:stCondLst>
                                    <p:cond delay="800"/>
                                  </p:stCondLst>
                                  <p:childTnLst>
                                    <p:set>
                                      <p:cBhvr>
                                        <p:cTn id="54" dur="1" fill="hold">
                                          <p:stCondLst>
                                            <p:cond delay="0"/>
                                          </p:stCondLst>
                                        </p:cTn>
                                        <p:tgtEl>
                                          <p:spTgt spid="59"/>
                                        </p:tgtEl>
                                        <p:attrNameLst>
                                          <p:attrName>style.visibility</p:attrName>
                                        </p:attrNameLst>
                                      </p:cBhvr>
                                      <p:to>
                                        <p:strVal val="visible"/>
                                      </p:to>
                                    </p:set>
                                    <p:anim calcmode="lin" valueType="num">
                                      <p:cBhvr>
                                        <p:cTn id="55" dur="500" fill="hold"/>
                                        <p:tgtEl>
                                          <p:spTgt spid="59"/>
                                        </p:tgtEl>
                                        <p:attrNameLst>
                                          <p:attrName>ppt_w</p:attrName>
                                        </p:attrNameLst>
                                      </p:cBhvr>
                                      <p:tavLst>
                                        <p:tav tm="0">
                                          <p:val>
                                            <p:fltVal val="0"/>
                                          </p:val>
                                        </p:tav>
                                        <p:tav tm="100000">
                                          <p:val>
                                            <p:strVal val="#ppt_w"/>
                                          </p:val>
                                        </p:tav>
                                      </p:tavLst>
                                    </p:anim>
                                    <p:anim calcmode="lin" valueType="num">
                                      <p:cBhvr>
                                        <p:cTn id="56" dur="500" fill="hold"/>
                                        <p:tgtEl>
                                          <p:spTgt spid="59"/>
                                        </p:tgtEl>
                                        <p:attrNameLst>
                                          <p:attrName>ppt_h</p:attrName>
                                        </p:attrNameLst>
                                      </p:cBhvr>
                                      <p:tavLst>
                                        <p:tav tm="0">
                                          <p:val>
                                            <p:fltVal val="0"/>
                                          </p:val>
                                        </p:tav>
                                        <p:tav tm="100000">
                                          <p:val>
                                            <p:strVal val="#ppt_h"/>
                                          </p:val>
                                        </p:tav>
                                      </p:tavLst>
                                    </p:anim>
                                    <p:anim calcmode="lin" valueType="num">
                                      <p:cBhvr>
                                        <p:cTn id="57" dur="500" fill="hold"/>
                                        <p:tgtEl>
                                          <p:spTgt spid="59"/>
                                        </p:tgtEl>
                                        <p:attrNameLst>
                                          <p:attrName>style.rotation</p:attrName>
                                        </p:attrNameLst>
                                      </p:cBhvr>
                                      <p:tavLst>
                                        <p:tav tm="0">
                                          <p:val>
                                            <p:fltVal val="360"/>
                                          </p:val>
                                        </p:tav>
                                        <p:tav tm="100000">
                                          <p:val>
                                            <p:fltVal val="0"/>
                                          </p:val>
                                        </p:tav>
                                      </p:tavLst>
                                    </p:anim>
                                    <p:animEffect transition="in" filter="fade">
                                      <p:cBhvr>
                                        <p:cTn id="58" dur="500"/>
                                        <p:tgtEl>
                                          <p:spTgt spid="59"/>
                                        </p:tgtEl>
                                      </p:cBhvr>
                                    </p:animEffect>
                                  </p:childTnLst>
                                </p:cTn>
                              </p:par>
                              <p:par>
                                <p:cTn id="59" presetID="49" presetClass="entr" presetSubtype="0" decel="100000" fill="hold" grpId="0" nodeType="withEffect">
                                  <p:stCondLst>
                                    <p:cond delay="1200"/>
                                  </p:stCondLst>
                                  <p:childTnLst>
                                    <p:set>
                                      <p:cBhvr>
                                        <p:cTn id="60" dur="1" fill="hold">
                                          <p:stCondLst>
                                            <p:cond delay="0"/>
                                          </p:stCondLst>
                                        </p:cTn>
                                        <p:tgtEl>
                                          <p:spTgt spid="61"/>
                                        </p:tgtEl>
                                        <p:attrNameLst>
                                          <p:attrName>style.visibility</p:attrName>
                                        </p:attrNameLst>
                                      </p:cBhvr>
                                      <p:to>
                                        <p:strVal val="visible"/>
                                      </p:to>
                                    </p:set>
                                    <p:anim calcmode="lin" valueType="num">
                                      <p:cBhvr>
                                        <p:cTn id="61" dur="500" fill="hold"/>
                                        <p:tgtEl>
                                          <p:spTgt spid="61"/>
                                        </p:tgtEl>
                                        <p:attrNameLst>
                                          <p:attrName>ppt_w</p:attrName>
                                        </p:attrNameLst>
                                      </p:cBhvr>
                                      <p:tavLst>
                                        <p:tav tm="0">
                                          <p:val>
                                            <p:fltVal val="0"/>
                                          </p:val>
                                        </p:tav>
                                        <p:tav tm="100000">
                                          <p:val>
                                            <p:strVal val="#ppt_w"/>
                                          </p:val>
                                        </p:tav>
                                      </p:tavLst>
                                    </p:anim>
                                    <p:anim calcmode="lin" valueType="num">
                                      <p:cBhvr>
                                        <p:cTn id="62" dur="500" fill="hold"/>
                                        <p:tgtEl>
                                          <p:spTgt spid="61"/>
                                        </p:tgtEl>
                                        <p:attrNameLst>
                                          <p:attrName>ppt_h</p:attrName>
                                        </p:attrNameLst>
                                      </p:cBhvr>
                                      <p:tavLst>
                                        <p:tav tm="0">
                                          <p:val>
                                            <p:fltVal val="0"/>
                                          </p:val>
                                        </p:tav>
                                        <p:tav tm="100000">
                                          <p:val>
                                            <p:strVal val="#ppt_h"/>
                                          </p:val>
                                        </p:tav>
                                      </p:tavLst>
                                    </p:anim>
                                    <p:anim calcmode="lin" valueType="num">
                                      <p:cBhvr>
                                        <p:cTn id="63" dur="500" fill="hold"/>
                                        <p:tgtEl>
                                          <p:spTgt spid="61"/>
                                        </p:tgtEl>
                                        <p:attrNameLst>
                                          <p:attrName>style.rotation</p:attrName>
                                        </p:attrNameLst>
                                      </p:cBhvr>
                                      <p:tavLst>
                                        <p:tav tm="0">
                                          <p:val>
                                            <p:fltVal val="360"/>
                                          </p:val>
                                        </p:tav>
                                        <p:tav tm="100000">
                                          <p:val>
                                            <p:fltVal val="0"/>
                                          </p:val>
                                        </p:tav>
                                      </p:tavLst>
                                    </p:anim>
                                    <p:animEffect transition="in" filter="fade">
                                      <p:cBhvr>
                                        <p:cTn id="64" dur="500"/>
                                        <p:tgtEl>
                                          <p:spTgt spid="61"/>
                                        </p:tgtEl>
                                      </p:cBhvr>
                                    </p:animEffect>
                                  </p:childTnLst>
                                </p:cTn>
                              </p:par>
                              <p:par>
                                <p:cTn id="65" presetID="49" presetClass="entr" presetSubtype="0" decel="100000" fill="hold" grpId="0" nodeType="withEffect">
                                  <p:stCondLst>
                                    <p:cond delay="90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 calcmode="lin" valueType="num">
                                      <p:cBhvr>
                                        <p:cTn id="69" dur="500" fill="hold"/>
                                        <p:tgtEl>
                                          <p:spTgt spid="60"/>
                                        </p:tgtEl>
                                        <p:attrNameLst>
                                          <p:attrName>style.rotation</p:attrName>
                                        </p:attrNameLst>
                                      </p:cBhvr>
                                      <p:tavLst>
                                        <p:tav tm="0">
                                          <p:val>
                                            <p:fltVal val="360"/>
                                          </p:val>
                                        </p:tav>
                                        <p:tav tm="100000">
                                          <p:val>
                                            <p:fltVal val="0"/>
                                          </p:val>
                                        </p:tav>
                                      </p:tavLst>
                                    </p:anim>
                                    <p:animEffect transition="in" filter="fade">
                                      <p:cBhvr>
                                        <p:cTn id="70" dur="500"/>
                                        <p:tgtEl>
                                          <p:spTgt spid="60"/>
                                        </p:tgtEl>
                                      </p:cBhvr>
                                    </p:animEffect>
                                  </p:childTnLst>
                                </p:cTn>
                              </p:par>
                              <p:par>
                                <p:cTn id="71" presetID="49" presetClass="entr" presetSubtype="0" decel="100000" fill="hold" grpId="0" nodeType="withEffect">
                                  <p:stCondLst>
                                    <p:cond delay="1200"/>
                                  </p:stCondLst>
                                  <p:childTnLst>
                                    <p:set>
                                      <p:cBhvr>
                                        <p:cTn id="72" dur="1" fill="hold">
                                          <p:stCondLst>
                                            <p:cond delay="0"/>
                                          </p:stCondLst>
                                        </p:cTn>
                                        <p:tgtEl>
                                          <p:spTgt spid="63"/>
                                        </p:tgtEl>
                                        <p:attrNameLst>
                                          <p:attrName>style.visibility</p:attrName>
                                        </p:attrNameLst>
                                      </p:cBhvr>
                                      <p:to>
                                        <p:strVal val="visible"/>
                                      </p:to>
                                    </p:set>
                                    <p:anim calcmode="lin" valueType="num">
                                      <p:cBhvr>
                                        <p:cTn id="73" dur="500" fill="hold"/>
                                        <p:tgtEl>
                                          <p:spTgt spid="63"/>
                                        </p:tgtEl>
                                        <p:attrNameLst>
                                          <p:attrName>ppt_w</p:attrName>
                                        </p:attrNameLst>
                                      </p:cBhvr>
                                      <p:tavLst>
                                        <p:tav tm="0">
                                          <p:val>
                                            <p:fltVal val="0"/>
                                          </p:val>
                                        </p:tav>
                                        <p:tav tm="100000">
                                          <p:val>
                                            <p:strVal val="#ppt_w"/>
                                          </p:val>
                                        </p:tav>
                                      </p:tavLst>
                                    </p:anim>
                                    <p:anim calcmode="lin" valueType="num">
                                      <p:cBhvr>
                                        <p:cTn id="74" dur="500" fill="hold"/>
                                        <p:tgtEl>
                                          <p:spTgt spid="63"/>
                                        </p:tgtEl>
                                        <p:attrNameLst>
                                          <p:attrName>ppt_h</p:attrName>
                                        </p:attrNameLst>
                                      </p:cBhvr>
                                      <p:tavLst>
                                        <p:tav tm="0">
                                          <p:val>
                                            <p:fltVal val="0"/>
                                          </p:val>
                                        </p:tav>
                                        <p:tav tm="100000">
                                          <p:val>
                                            <p:strVal val="#ppt_h"/>
                                          </p:val>
                                        </p:tav>
                                      </p:tavLst>
                                    </p:anim>
                                    <p:anim calcmode="lin" valueType="num">
                                      <p:cBhvr>
                                        <p:cTn id="75" dur="500" fill="hold"/>
                                        <p:tgtEl>
                                          <p:spTgt spid="63"/>
                                        </p:tgtEl>
                                        <p:attrNameLst>
                                          <p:attrName>style.rotation</p:attrName>
                                        </p:attrNameLst>
                                      </p:cBhvr>
                                      <p:tavLst>
                                        <p:tav tm="0">
                                          <p:val>
                                            <p:fltVal val="360"/>
                                          </p:val>
                                        </p:tav>
                                        <p:tav tm="100000">
                                          <p:val>
                                            <p:fltVal val="0"/>
                                          </p:val>
                                        </p:tav>
                                      </p:tavLst>
                                    </p:anim>
                                    <p:animEffect transition="in" filter="fade">
                                      <p:cBhvr>
                                        <p:cTn id="76" dur="500"/>
                                        <p:tgtEl>
                                          <p:spTgt spid="63"/>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 calcmode="lin" valueType="num">
                                      <p:cBhvr>
                                        <p:cTn id="81" dur="500" fill="hold"/>
                                        <p:tgtEl>
                                          <p:spTgt spid="57"/>
                                        </p:tgtEl>
                                        <p:attrNameLst>
                                          <p:attrName>style.rotation</p:attrName>
                                        </p:attrNameLst>
                                      </p:cBhvr>
                                      <p:tavLst>
                                        <p:tav tm="0">
                                          <p:val>
                                            <p:fltVal val="360"/>
                                          </p:val>
                                        </p:tav>
                                        <p:tav tm="100000">
                                          <p:val>
                                            <p:fltVal val="0"/>
                                          </p:val>
                                        </p:tav>
                                      </p:tavLst>
                                    </p:anim>
                                    <p:animEffect transition="in" filter="fade">
                                      <p:cBhvr>
                                        <p:cTn id="82" dur="500"/>
                                        <p:tgtEl>
                                          <p:spTgt spid="57"/>
                                        </p:tgtEl>
                                      </p:cBhvr>
                                    </p:animEffect>
                                  </p:childTnLst>
                                </p:cTn>
                              </p:par>
                              <p:par>
                                <p:cTn id="83" presetID="49" presetClass="entr" presetSubtype="0" decel="100000" fill="hold" grpId="0" nodeType="withEffect">
                                  <p:stCondLst>
                                    <p:cond delay="1000"/>
                                  </p:stCondLst>
                                  <p:childTnLst>
                                    <p:set>
                                      <p:cBhvr>
                                        <p:cTn id="84" dur="1" fill="hold">
                                          <p:stCondLst>
                                            <p:cond delay="0"/>
                                          </p:stCondLst>
                                        </p:cTn>
                                        <p:tgtEl>
                                          <p:spTgt spid="56"/>
                                        </p:tgtEl>
                                        <p:attrNameLst>
                                          <p:attrName>style.visibility</p:attrName>
                                        </p:attrNameLst>
                                      </p:cBhvr>
                                      <p:to>
                                        <p:strVal val="visible"/>
                                      </p:to>
                                    </p:set>
                                    <p:anim calcmode="lin" valueType="num">
                                      <p:cBhvr>
                                        <p:cTn id="85" dur="500" fill="hold"/>
                                        <p:tgtEl>
                                          <p:spTgt spid="56"/>
                                        </p:tgtEl>
                                        <p:attrNameLst>
                                          <p:attrName>ppt_w</p:attrName>
                                        </p:attrNameLst>
                                      </p:cBhvr>
                                      <p:tavLst>
                                        <p:tav tm="0">
                                          <p:val>
                                            <p:fltVal val="0"/>
                                          </p:val>
                                        </p:tav>
                                        <p:tav tm="100000">
                                          <p:val>
                                            <p:strVal val="#ppt_w"/>
                                          </p:val>
                                        </p:tav>
                                      </p:tavLst>
                                    </p:anim>
                                    <p:anim calcmode="lin" valueType="num">
                                      <p:cBhvr>
                                        <p:cTn id="86" dur="500" fill="hold"/>
                                        <p:tgtEl>
                                          <p:spTgt spid="56"/>
                                        </p:tgtEl>
                                        <p:attrNameLst>
                                          <p:attrName>ppt_h</p:attrName>
                                        </p:attrNameLst>
                                      </p:cBhvr>
                                      <p:tavLst>
                                        <p:tav tm="0">
                                          <p:val>
                                            <p:fltVal val="0"/>
                                          </p:val>
                                        </p:tav>
                                        <p:tav tm="100000">
                                          <p:val>
                                            <p:strVal val="#ppt_h"/>
                                          </p:val>
                                        </p:tav>
                                      </p:tavLst>
                                    </p:anim>
                                    <p:anim calcmode="lin" valueType="num">
                                      <p:cBhvr>
                                        <p:cTn id="87" dur="500" fill="hold"/>
                                        <p:tgtEl>
                                          <p:spTgt spid="56"/>
                                        </p:tgtEl>
                                        <p:attrNameLst>
                                          <p:attrName>style.rotation</p:attrName>
                                        </p:attrNameLst>
                                      </p:cBhvr>
                                      <p:tavLst>
                                        <p:tav tm="0">
                                          <p:val>
                                            <p:fltVal val="360"/>
                                          </p:val>
                                        </p:tav>
                                        <p:tav tm="100000">
                                          <p:val>
                                            <p:fltVal val="0"/>
                                          </p:val>
                                        </p:tav>
                                      </p:tavLst>
                                    </p:anim>
                                    <p:animEffect transition="in" filter="fade">
                                      <p:cBhvr>
                                        <p:cTn id="88" dur="500"/>
                                        <p:tgtEl>
                                          <p:spTgt spid="56"/>
                                        </p:tgtEl>
                                      </p:cBhvr>
                                    </p:animEffect>
                                  </p:childTnLst>
                                </p:cTn>
                              </p:par>
                            </p:childTnLst>
                          </p:cTn>
                        </p:par>
                        <p:par>
                          <p:cTn id="89" fill="hold">
                            <p:stCondLst>
                              <p:cond delay="1800"/>
                            </p:stCondLst>
                            <p:childTnLst>
                              <p:par>
                                <p:cTn id="90" presetID="10" presetClass="entr" presetSubtype="0" fill="hold" nodeType="afterEffect">
                                  <p:stCondLst>
                                    <p:cond delay="0"/>
                                  </p:stCondLst>
                                  <p:childTnLst>
                                    <p:set>
                                      <p:cBhvr>
                                        <p:cTn id="91" dur="1" fill="hold">
                                          <p:stCondLst>
                                            <p:cond delay="0"/>
                                          </p:stCondLst>
                                        </p:cTn>
                                        <p:tgtEl>
                                          <p:spTgt spid="127"/>
                                        </p:tgtEl>
                                        <p:attrNameLst>
                                          <p:attrName>style.visibility</p:attrName>
                                        </p:attrNameLst>
                                      </p:cBhvr>
                                      <p:to>
                                        <p:strVal val="visible"/>
                                      </p:to>
                                    </p:set>
                                    <p:animEffect transition="in" filter="fade">
                                      <p:cBhvr>
                                        <p:cTn id="92" dur="500"/>
                                        <p:tgtEl>
                                          <p:spTgt spid="127"/>
                                        </p:tgtEl>
                                      </p:cBhvr>
                                    </p:animEffect>
                                  </p:childTnLst>
                                </p:cTn>
                              </p:par>
                              <p:par>
                                <p:cTn id="93" presetID="10" presetClass="entr" presetSubtype="0" fill="hold" nodeType="withEffect">
                                  <p:stCondLst>
                                    <p:cond delay="100"/>
                                  </p:stCondLst>
                                  <p:childTnLst>
                                    <p:set>
                                      <p:cBhvr>
                                        <p:cTn id="94" dur="1" fill="hold">
                                          <p:stCondLst>
                                            <p:cond delay="0"/>
                                          </p:stCondLst>
                                        </p:cTn>
                                        <p:tgtEl>
                                          <p:spTgt spid="126"/>
                                        </p:tgtEl>
                                        <p:attrNameLst>
                                          <p:attrName>style.visibility</p:attrName>
                                        </p:attrNameLst>
                                      </p:cBhvr>
                                      <p:to>
                                        <p:strVal val="visible"/>
                                      </p:to>
                                    </p:set>
                                    <p:animEffect transition="in" filter="fade">
                                      <p:cBhvr>
                                        <p:cTn id="95" dur="500"/>
                                        <p:tgtEl>
                                          <p:spTgt spid="126"/>
                                        </p:tgtEl>
                                      </p:cBhvr>
                                    </p:animEffect>
                                  </p:childTnLst>
                                </p:cTn>
                              </p:par>
                              <p:par>
                                <p:cTn id="96" presetID="10" presetClass="entr" presetSubtype="0" fill="hold" nodeType="withEffect">
                                  <p:stCondLst>
                                    <p:cond delay="200"/>
                                  </p:stCondLst>
                                  <p:childTnLst>
                                    <p:set>
                                      <p:cBhvr>
                                        <p:cTn id="97" dur="1" fill="hold">
                                          <p:stCondLst>
                                            <p:cond delay="0"/>
                                          </p:stCondLst>
                                        </p:cTn>
                                        <p:tgtEl>
                                          <p:spTgt spid="125"/>
                                        </p:tgtEl>
                                        <p:attrNameLst>
                                          <p:attrName>style.visibility</p:attrName>
                                        </p:attrNameLst>
                                      </p:cBhvr>
                                      <p:to>
                                        <p:strVal val="visible"/>
                                      </p:to>
                                    </p:set>
                                    <p:animEffect transition="in" filter="fade">
                                      <p:cBhvr>
                                        <p:cTn id="98" dur="500"/>
                                        <p:tgtEl>
                                          <p:spTgt spid="125"/>
                                        </p:tgtEl>
                                      </p:cBhvr>
                                    </p:animEffect>
                                  </p:childTnLst>
                                </p:cTn>
                              </p:par>
                              <p:par>
                                <p:cTn id="99" presetID="10" presetClass="entr" presetSubtype="0" fill="hold" nodeType="withEffect">
                                  <p:stCondLst>
                                    <p:cond delay="30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childTnLst>
                                </p:cTn>
                              </p:par>
                            </p:childTnLst>
                          </p:cTn>
                        </p:par>
                        <p:par>
                          <p:cTn id="102" fill="hold">
                            <p:stCondLst>
                              <p:cond delay="2600"/>
                            </p:stCondLst>
                            <p:childTnLst>
                              <p:par>
                                <p:cTn id="103" presetID="2" presetClass="entr" presetSubtype="1" decel="100000" fill="hold" nodeType="afterEffect">
                                  <p:stCondLst>
                                    <p:cond delay="0"/>
                                  </p:stCondLst>
                                  <p:childTnLst>
                                    <p:set>
                                      <p:cBhvr>
                                        <p:cTn id="104" dur="1" fill="hold">
                                          <p:stCondLst>
                                            <p:cond delay="0"/>
                                          </p:stCondLst>
                                        </p:cTn>
                                        <p:tgtEl>
                                          <p:spTgt spid="155"/>
                                        </p:tgtEl>
                                        <p:attrNameLst>
                                          <p:attrName>style.visibility</p:attrName>
                                        </p:attrNameLst>
                                      </p:cBhvr>
                                      <p:to>
                                        <p:strVal val="visible"/>
                                      </p:to>
                                    </p:set>
                                    <p:anim calcmode="lin" valueType="num">
                                      <p:cBhvr additive="base">
                                        <p:cTn id="105" dur="1000" fill="hold"/>
                                        <p:tgtEl>
                                          <p:spTgt spid="155"/>
                                        </p:tgtEl>
                                        <p:attrNameLst>
                                          <p:attrName>ppt_x</p:attrName>
                                        </p:attrNameLst>
                                      </p:cBhvr>
                                      <p:tavLst>
                                        <p:tav tm="0">
                                          <p:val>
                                            <p:strVal val="#ppt_x"/>
                                          </p:val>
                                        </p:tav>
                                        <p:tav tm="100000">
                                          <p:val>
                                            <p:strVal val="#ppt_x"/>
                                          </p:val>
                                        </p:tav>
                                      </p:tavLst>
                                    </p:anim>
                                    <p:anim calcmode="lin" valueType="num">
                                      <p:cBhvr additive="base">
                                        <p:cTn id="106" dur="1000" fill="hold"/>
                                        <p:tgtEl>
                                          <p:spTgt spid="155"/>
                                        </p:tgtEl>
                                        <p:attrNameLst>
                                          <p:attrName>ppt_y</p:attrName>
                                        </p:attrNameLst>
                                      </p:cBhvr>
                                      <p:tavLst>
                                        <p:tav tm="0">
                                          <p:val>
                                            <p:strVal val="0-#ppt_h/2"/>
                                          </p:val>
                                        </p:tav>
                                        <p:tav tm="100000">
                                          <p:val>
                                            <p:strVal val="#ppt_y"/>
                                          </p:val>
                                        </p:tav>
                                      </p:tavLst>
                                    </p:anim>
                                  </p:childTnLst>
                                </p:cTn>
                              </p:par>
                              <p:par>
                                <p:cTn id="107" presetID="2" presetClass="entr" presetSubtype="1" decel="100000" fill="hold" nodeType="withEffect">
                                  <p:stCondLst>
                                    <p:cond delay="100"/>
                                  </p:stCondLst>
                                  <p:childTnLst>
                                    <p:set>
                                      <p:cBhvr>
                                        <p:cTn id="108" dur="1" fill="hold">
                                          <p:stCondLst>
                                            <p:cond delay="0"/>
                                          </p:stCondLst>
                                        </p:cTn>
                                        <p:tgtEl>
                                          <p:spTgt spid="156"/>
                                        </p:tgtEl>
                                        <p:attrNameLst>
                                          <p:attrName>style.visibility</p:attrName>
                                        </p:attrNameLst>
                                      </p:cBhvr>
                                      <p:to>
                                        <p:strVal val="visible"/>
                                      </p:to>
                                    </p:set>
                                    <p:anim calcmode="lin" valueType="num">
                                      <p:cBhvr additive="base">
                                        <p:cTn id="109" dur="1000" fill="hold"/>
                                        <p:tgtEl>
                                          <p:spTgt spid="156"/>
                                        </p:tgtEl>
                                        <p:attrNameLst>
                                          <p:attrName>ppt_x</p:attrName>
                                        </p:attrNameLst>
                                      </p:cBhvr>
                                      <p:tavLst>
                                        <p:tav tm="0">
                                          <p:val>
                                            <p:strVal val="#ppt_x"/>
                                          </p:val>
                                        </p:tav>
                                        <p:tav tm="100000">
                                          <p:val>
                                            <p:strVal val="#ppt_x"/>
                                          </p:val>
                                        </p:tav>
                                      </p:tavLst>
                                    </p:anim>
                                    <p:anim calcmode="lin" valueType="num">
                                      <p:cBhvr additive="base">
                                        <p:cTn id="110" dur="1000" fill="hold"/>
                                        <p:tgtEl>
                                          <p:spTgt spid="156"/>
                                        </p:tgtEl>
                                        <p:attrNameLst>
                                          <p:attrName>ppt_y</p:attrName>
                                        </p:attrNameLst>
                                      </p:cBhvr>
                                      <p:tavLst>
                                        <p:tav tm="0">
                                          <p:val>
                                            <p:strVal val="0-#ppt_h/2"/>
                                          </p:val>
                                        </p:tav>
                                        <p:tav tm="100000">
                                          <p:val>
                                            <p:strVal val="#ppt_y"/>
                                          </p:val>
                                        </p:tav>
                                      </p:tavLst>
                                    </p:anim>
                                  </p:childTnLst>
                                </p:cTn>
                              </p:par>
                              <p:par>
                                <p:cTn id="111" presetID="2" presetClass="entr" presetSubtype="1" decel="100000" fill="hold" grpId="0" nodeType="withEffect">
                                  <p:stCondLst>
                                    <p:cond delay="200"/>
                                  </p:stCondLst>
                                  <p:childTnLst>
                                    <p:set>
                                      <p:cBhvr>
                                        <p:cTn id="112" dur="1" fill="hold">
                                          <p:stCondLst>
                                            <p:cond delay="0"/>
                                          </p:stCondLst>
                                        </p:cTn>
                                        <p:tgtEl>
                                          <p:spTgt spid="158"/>
                                        </p:tgtEl>
                                        <p:attrNameLst>
                                          <p:attrName>style.visibility</p:attrName>
                                        </p:attrNameLst>
                                      </p:cBhvr>
                                      <p:to>
                                        <p:strVal val="visible"/>
                                      </p:to>
                                    </p:set>
                                    <p:anim calcmode="lin" valueType="num">
                                      <p:cBhvr additive="base">
                                        <p:cTn id="113" dur="1000" fill="hold"/>
                                        <p:tgtEl>
                                          <p:spTgt spid="158"/>
                                        </p:tgtEl>
                                        <p:attrNameLst>
                                          <p:attrName>ppt_x</p:attrName>
                                        </p:attrNameLst>
                                      </p:cBhvr>
                                      <p:tavLst>
                                        <p:tav tm="0">
                                          <p:val>
                                            <p:strVal val="#ppt_x"/>
                                          </p:val>
                                        </p:tav>
                                        <p:tav tm="100000">
                                          <p:val>
                                            <p:strVal val="#ppt_x"/>
                                          </p:val>
                                        </p:tav>
                                      </p:tavLst>
                                    </p:anim>
                                    <p:anim calcmode="lin" valueType="num">
                                      <p:cBhvr additive="base">
                                        <p:cTn id="114" dur="1000" fill="hold"/>
                                        <p:tgtEl>
                                          <p:spTgt spid="158"/>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300"/>
                                  </p:stCondLst>
                                  <p:childTnLst>
                                    <p:set>
                                      <p:cBhvr>
                                        <p:cTn id="116" dur="1" fill="hold">
                                          <p:stCondLst>
                                            <p:cond delay="0"/>
                                          </p:stCondLst>
                                        </p:cTn>
                                        <p:tgtEl>
                                          <p:spTgt spid="157"/>
                                        </p:tgtEl>
                                        <p:attrNameLst>
                                          <p:attrName>style.visibility</p:attrName>
                                        </p:attrNameLst>
                                      </p:cBhvr>
                                      <p:to>
                                        <p:strVal val="visible"/>
                                      </p:to>
                                    </p:set>
                                    <p:anim calcmode="lin" valueType="num">
                                      <p:cBhvr additive="base">
                                        <p:cTn id="117" dur="1000" fill="hold"/>
                                        <p:tgtEl>
                                          <p:spTgt spid="157"/>
                                        </p:tgtEl>
                                        <p:attrNameLst>
                                          <p:attrName>ppt_x</p:attrName>
                                        </p:attrNameLst>
                                      </p:cBhvr>
                                      <p:tavLst>
                                        <p:tav tm="0">
                                          <p:val>
                                            <p:strVal val="#ppt_x"/>
                                          </p:val>
                                        </p:tav>
                                        <p:tav tm="100000">
                                          <p:val>
                                            <p:strVal val="#ppt_x"/>
                                          </p:val>
                                        </p:tav>
                                      </p:tavLst>
                                    </p:anim>
                                    <p:anim calcmode="lin" valueType="num">
                                      <p:cBhvr additive="base">
                                        <p:cTn id="118" dur="1000" fill="hold"/>
                                        <p:tgtEl>
                                          <p:spTgt spid="15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6" grpId="0" animBg="1"/>
      <p:bldP spid="57" grpId="0" animBg="1"/>
      <p:bldP spid="58" grpId="0" animBg="1"/>
      <p:bldP spid="59" grpId="0" animBg="1"/>
      <p:bldP spid="60" grpId="0" animBg="1"/>
      <p:bldP spid="61" grpId="0" animBg="1"/>
      <p:bldP spid="62" grpId="0" animBg="1"/>
      <p:bldP spid="63" grpId="0" animBg="1"/>
      <p:bldP spid="157" grpId="0"/>
      <p:bldP spid="158"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4" name="Group 103">
            <a:extLst>
              <a:ext uri="{FF2B5EF4-FFF2-40B4-BE49-F238E27FC236}">
                <a16:creationId xmlns:a16="http://schemas.microsoft.com/office/drawing/2014/main" id="{44B1CDB0-EB53-4D0A-B761-2396E7CA26FC}"/>
              </a:ext>
            </a:extLst>
          </p:cNvPr>
          <p:cNvGrpSpPr/>
          <p:nvPr/>
        </p:nvGrpSpPr>
        <p:grpSpPr>
          <a:xfrm>
            <a:off x="2702833" y="4863156"/>
            <a:ext cx="2536949" cy="5438024"/>
            <a:chOff x="2702833" y="4863156"/>
            <a:chExt cx="2536949" cy="5438024"/>
          </a:xfrm>
        </p:grpSpPr>
        <p:sp>
          <p:nvSpPr>
            <p:cNvPr id="7" name="Freeform 6">
              <a:extLst>
                <a:ext uri="{FF2B5EF4-FFF2-40B4-BE49-F238E27FC236}">
                  <a16:creationId xmlns:a16="http://schemas.microsoft.com/office/drawing/2014/main" id="{1E3BB489-2F6B-4F78-9FDF-1DAE54E79A4C}"/>
                </a:ext>
              </a:extLst>
            </p:cNvPr>
            <p:cNvSpPr>
              <a:spLocks/>
            </p:cNvSpPr>
            <p:nvPr/>
          </p:nvSpPr>
          <p:spPr bwMode="auto">
            <a:xfrm>
              <a:off x="2702833" y="4863156"/>
              <a:ext cx="2423531" cy="4870940"/>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9 h 1726"/>
                <a:gd name="T10" fmla="*/ 199 w 859"/>
                <a:gd name="T11" fmla="*/ 179 h 1726"/>
                <a:gd name="T12" fmla="*/ 222 w 859"/>
                <a:gd name="T13" fmla="*/ 282 h 1726"/>
                <a:gd name="T14" fmla="*/ 32 w 859"/>
                <a:gd name="T15" fmla="*/ 551 h 1726"/>
                <a:gd name="T16" fmla="*/ 150 w 859"/>
                <a:gd name="T17" fmla="*/ 875 h 1726"/>
                <a:gd name="T18" fmla="*/ 1 w 859"/>
                <a:gd name="T19" fmla="*/ 1210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9"/>
                  </a:cubicBezTo>
                  <a:cubicBezTo>
                    <a:pt x="297" y="0"/>
                    <a:pt x="208" y="76"/>
                    <a:pt x="199" y="179"/>
                  </a:cubicBezTo>
                  <a:cubicBezTo>
                    <a:pt x="196" y="216"/>
                    <a:pt x="220" y="224"/>
                    <a:pt x="222" y="282"/>
                  </a:cubicBezTo>
                  <a:cubicBezTo>
                    <a:pt x="223" y="340"/>
                    <a:pt x="13" y="430"/>
                    <a:pt x="32" y="551"/>
                  </a:cubicBezTo>
                  <a:cubicBezTo>
                    <a:pt x="50" y="673"/>
                    <a:pt x="158" y="728"/>
                    <a:pt x="150" y="875"/>
                  </a:cubicBezTo>
                  <a:cubicBezTo>
                    <a:pt x="145" y="983"/>
                    <a:pt x="0" y="1030"/>
                    <a:pt x="1" y="1210"/>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7">
              <a:extLst>
                <a:ext uri="{FF2B5EF4-FFF2-40B4-BE49-F238E27FC236}">
                  <a16:creationId xmlns:a16="http://schemas.microsoft.com/office/drawing/2014/main" id="{8CEFE482-BEA9-4395-8BA5-A2D4DB1EF1A0}"/>
                </a:ext>
              </a:extLst>
            </p:cNvPr>
            <p:cNvSpPr>
              <a:spLocks/>
            </p:cNvSpPr>
            <p:nvPr/>
          </p:nvSpPr>
          <p:spPr bwMode="auto">
            <a:xfrm>
              <a:off x="3634042" y="5376515"/>
              <a:ext cx="358157" cy="378751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7"/>
                  </a:cubicBezTo>
                  <a:cubicBezTo>
                    <a:pt x="14" y="733"/>
                    <a:pt x="18" y="789"/>
                    <a:pt x="23" y="846"/>
                  </a:cubicBezTo>
                  <a:cubicBezTo>
                    <a:pt x="28" y="902"/>
                    <a:pt x="36" y="958"/>
                    <a:pt x="44" y="1014"/>
                  </a:cubicBezTo>
                  <a:cubicBezTo>
                    <a:pt x="54" y="1069"/>
                    <a:pt x="65" y="1125"/>
                    <a:pt x="78" y="1180"/>
                  </a:cubicBezTo>
                  <a:cubicBezTo>
                    <a:pt x="92" y="1234"/>
                    <a:pt x="108" y="1288"/>
                    <a:pt x="127" y="1342"/>
                  </a:cubicBezTo>
                  <a:cubicBezTo>
                    <a:pt x="107" y="1289"/>
                    <a:pt x="90" y="1235"/>
                    <a:pt x="75" y="1180"/>
                  </a:cubicBezTo>
                  <a:cubicBezTo>
                    <a:pt x="61" y="1126"/>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85DD4AFA-0443-4213-9AC2-F42718D770E5}"/>
                </a:ext>
              </a:extLst>
            </p:cNvPr>
            <p:cNvSpPr>
              <a:spLocks/>
            </p:cNvSpPr>
            <p:nvPr/>
          </p:nvSpPr>
          <p:spPr bwMode="auto">
            <a:xfrm>
              <a:off x="3672844" y="5746611"/>
              <a:ext cx="376065" cy="361143"/>
            </a:xfrm>
            <a:custGeom>
              <a:avLst/>
              <a:gdLst>
                <a:gd name="T0" fmla="*/ 0 w 133"/>
                <a:gd name="T1" fmla="*/ 128 h 128"/>
                <a:gd name="T2" fmla="*/ 69 w 133"/>
                <a:gd name="T3" fmla="*/ 67 h 128"/>
                <a:gd name="T4" fmla="*/ 78 w 133"/>
                <a:gd name="T5" fmla="*/ 59 h 128"/>
                <a:gd name="T6" fmla="*/ 86 w 133"/>
                <a:gd name="T7" fmla="*/ 51 h 128"/>
                <a:gd name="T8" fmla="*/ 102 w 133"/>
                <a:gd name="T9" fmla="*/ 35 h 128"/>
                <a:gd name="T10" fmla="*/ 133 w 133"/>
                <a:gd name="T11" fmla="*/ 0 h 128"/>
                <a:gd name="T12" fmla="*/ 106 w 133"/>
                <a:gd name="T13" fmla="*/ 39 h 128"/>
                <a:gd name="T14" fmla="*/ 74 w 133"/>
                <a:gd name="T15" fmla="*/ 72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7" y="88"/>
                    <a:pt x="69"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7"/>
                    <a:pt x="106" y="39"/>
                  </a:cubicBezTo>
                  <a:cubicBezTo>
                    <a:pt x="96" y="51"/>
                    <a:pt x="86" y="62"/>
                    <a:pt x="74" y="72"/>
                  </a:cubicBezTo>
                  <a:cubicBezTo>
                    <a:pt x="63" y="83"/>
                    <a:pt x="51" y="93"/>
                    <a:pt x="39" y="102"/>
                  </a:cubicBezTo>
                  <a:cubicBezTo>
                    <a:pt x="26" y="111"/>
                    <a:pt x="13"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77B2D25-0EE4-41B4-B45A-AF3536201178}"/>
                </a:ext>
              </a:extLst>
            </p:cNvPr>
            <p:cNvSpPr>
              <a:spLocks/>
            </p:cNvSpPr>
            <p:nvPr/>
          </p:nvSpPr>
          <p:spPr bwMode="auto">
            <a:xfrm>
              <a:off x="3657920" y="5913751"/>
              <a:ext cx="376065" cy="361143"/>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7"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CE6968A-D66D-4FF7-B6D4-C32D98157EC2}"/>
                </a:ext>
              </a:extLst>
            </p:cNvPr>
            <p:cNvSpPr>
              <a:spLocks/>
            </p:cNvSpPr>
            <p:nvPr/>
          </p:nvSpPr>
          <p:spPr bwMode="auto">
            <a:xfrm>
              <a:off x="3654936" y="6916591"/>
              <a:ext cx="376065" cy="358157"/>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60F185BA-D806-4911-870E-EE014204B3D1}"/>
                </a:ext>
              </a:extLst>
            </p:cNvPr>
            <p:cNvSpPr>
              <a:spLocks/>
            </p:cNvSpPr>
            <p:nvPr/>
          </p:nvSpPr>
          <p:spPr bwMode="auto">
            <a:xfrm>
              <a:off x="3660905" y="7068809"/>
              <a:ext cx="379051" cy="358157"/>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17507AC7-4F5D-4463-8BC8-84FBE00B20F2}"/>
                </a:ext>
              </a:extLst>
            </p:cNvPr>
            <p:cNvSpPr>
              <a:spLocks/>
            </p:cNvSpPr>
            <p:nvPr/>
          </p:nvSpPr>
          <p:spPr bwMode="auto">
            <a:xfrm>
              <a:off x="3052038" y="6358464"/>
              <a:ext cx="596929" cy="364127"/>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5 w 211"/>
                <a:gd name="T27" fmla="*/ 106 h 129"/>
                <a:gd name="T28" fmla="*/ 137 w 211"/>
                <a:gd name="T29" fmla="*/ 103 h 129"/>
                <a:gd name="T30" fmla="*/ 123 w 211"/>
                <a:gd name="T31" fmla="*/ 96 h 129"/>
                <a:gd name="T32" fmla="*/ 96 w 211"/>
                <a:gd name="T33" fmla="*/ 80 h 129"/>
                <a:gd name="T34" fmla="*/ 45 w 211"/>
                <a:gd name="T35" fmla="*/ 44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3" y="63"/>
                    <a:pt x="100" y="74"/>
                  </a:cubicBezTo>
                  <a:cubicBezTo>
                    <a:pt x="109" y="80"/>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5" y="118"/>
                    <a:pt x="187" y="119"/>
                    <a:pt x="189" y="120"/>
                  </a:cubicBezTo>
                  <a:cubicBezTo>
                    <a:pt x="196" y="123"/>
                    <a:pt x="196" y="123"/>
                    <a:pt x="196" y="123"/>
                  </a:cubicBezTo>
                  <a:cubicBezTo>
                    <a:pt x="201" y="125"/>
                    <a:pt x="206" y="127"/>
                    <a:pt x="211" y="129"/>
                  </a:cubicBezTo>
                  <a:cubicBezTo>
                    <a:pt x="191" y="124"/>
                    <a:pt x="171" y="118"/>
                    <a:pt x="152" y="109"/>
                  </a:cubicBezTo>
                  <a:cubicBezTo>
                    <a:pt x="145" y="106"/>
                    <a:pt x="145" y="106"/>
                    <a:pt x="145" y="106"/>
                  </a:cubicBezTo>
                  <a:cubicBezTo>
                    <a:pt x="137" y="103"/>
                    <a:pt x="137" y="103"/>
                    <a:pt x="137" y="103"/>
                  </a:cubicBezTo>
                  <a:cubicBezTo>
                    <a:pt x="123" y="96"/>
                    <a:pt x="123" y="96"/>
                    <a:pt x="123" y="96"/>
                  </a:cubicBezTo>
                  <a:cubicBezTo>
                    <a:pt x="114" y="91"/>
                    <a:pt x="105" y="86"/>
                    <a:pt x="96" y="80"/>
                  </a:cubicBezTo>
                  <a:cubicBezTo>
                    <a:pt x="79" y="69"/>
                    <a:pt x="61" y="57"/>
                    <a:pt x="45" y="44"/>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9ED8F262-AD7D-456E-8907-8D2F59A78BF0}"/>
                </a:ext>
              </a:extLst>
            </p:cNvPr>
            <p:cNvSpPr>
              <a:spLocks/>
            </p:cNvSpPr>
            <p:nvPr/>
          </p:nvSpPr>
          <p:spPr bwMode="auto">
            <a:xfrm>
              <a:off x="2881912" y="6328617"/>
              <a:ext cx="767055" cy="498437"/>
            </a:xfrm>
            <a:custGeom>
              <a:avLst/>
              <a:gdLst>
                <a:gd name="T0" fmla="*/ 0 w 271"/>
                <a:gd name="T1" fmla="*/ 0 h 176"/>
                <a:gd name="T2" fmla="*/ 32 w 271"/>
                <a:gd name="T3" fmla="*/ 26 h 176"/>
                <a:gd name="T4" fmla="*/ 48 w 271"/>
                <a:gd name="T5" fmla="*/ 39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5 w 271"/>
                <a:gd name="T19" fmla="*/ 116 h 176"/>
                <a:gd name="T20" fmla="*/ 163 w 271"/>
                <a:gd name="T21" fmla="*/ 121 h 176"/>
                <a:gd name="T22" fmla="*/ 180 w 271"/>
                <a:gd name="T23" fmla="*/ 132 h 176"/>
                <a:gd name="T24" fmla="*/ 198 w 271"/>
                <a:gd name="T25" fmla="*/ 142 h 176"/>
                <a:gd name="T26" fmla="*/ 271 w 271"/>
                <a:gd name="T27" fmla="*/ 176 h 176"/>
                <a:gd name="T28" fmla="*/ 195 w 271"/>
                <a:gd name="T29" fmla="*/ 147 h 176"/>
                <a:gd name="T30" fmla="*/ 125 w 271"/>
                <a:gd name="T31" fmla="*/ 105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9"/>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3"/>
                    <a:pt x="141" y="106"/>
                    <a:pt x="146" y="110"/>
                  </a:cubicBezTo>
                  <a:cubicBezTo>
                    <a:pt x="155" y="116"/>
                    <a:pt x="155" y="116"/>
                    <a:pt x="155" y="116"/>
                  </a:cubicBezTo>
                  <a:cubicBezTo>
                    <a:pt x="163" y="121"/>
                    <a:pt x="163" y="121"/>
                    <a:pt x="163" y="121"/>
                  </a:cubicBezTo>
                  <a:cubicBezTo>
                    <a:pt x="169" y="124"/>
                    <a:pt x="174" y="128"/>
                    <a:pt x="180" y="132"/>
                  </a:cubicBezTo>
                  <a:cubicBezTo>
                    <a:pt x="198" y="142"/>
                    <a:pt x="198" y="142"/>
                    <a:pt x="198" y="142"/>
                  </a:cubicBezTo>
                  <a:cubicBezTo>
                    <a:pt x="221" y="155"/>
                    <a:pt x="245" y="167"/>
                    <a:pt x="271" y="176"/>
                  </a:cubicBezTo>
                  <a:cubicBezTo>
                    <a:pt x="245" y="170"/>
                    <a:pt x="219" y="159"/>
                    <a:pt x="195" y="147"/>
                  </a:cubicBezTo>
                  <a:cubicBezTo>
                    <a:pt x="171" y="134"/>
                    <a:pt x="148" y="120"/>
                    <a:pt x="125" y="105"/>
                  </a:cubicBezTo>
                  <a:cubicBezTo>
                    <a:pt x="103" y="89"/>
                    <a:pt x="81" y="73"/>
                    <a:pt x="60" y="55"/>
                  </a:cubicBezTo>
                  <a:cubicBezTo>
                    <a:pt x="40"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6E84C50B-A2B5-4E05-8227-1E04945978B3}"/>
                </a:ext>
              </a:extLst>
            </p:cNvPr>
            <p:cNvSpPr>
              <a:spLocks/>
            </p:cNvSpPr>
            <p:nvPr/>
          </p:nvSpPr>
          <p:spPr bwMode="auto">
            <a:xfrm>
              <a:off x="3049052" y="7803032"/>
              <a:ext cx="695423" cy="399942"/>
            </a:xfrm>
            <a:custGeom>
              <a:avLst/>
              <a:gdLst>
                <a:gd name="T0" fmla="*/ 0 w 246"/>
                <a:gd name="T1" fmla="*/ 0 h 142"/>
                <a:gd name="T2" fmla="*/ 50 w 246"/>
                <a:gd name="T3" fmla="*/ 53 h 142"/>
                <a:gd name="T4" fmla="*/ 57 w 246"/>
                <a:gd name="T5" fmla="*/ 59 h 142"/>
                <a:gd name="T6" fmla="*/ 65 w 246"/>
                <a:gd name="T7" fmla="*/ 64 h 142"/>
                <a:gd name="T8" fmla="*/ 79 w 246"/>
                <a:gd name="T9" fmla="*/ 75 h 142"/>
                <a:gd name="T10" fmla="*/ 94 w 246"/>
                <a:gd name="T11" fmla="*/ 84 h 142"/>
                <a:gd name="T12" fmla="*/ 110 w 246"/>
                <a:gd name="T13" fmla="*/ 94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5 w 246"/>
                <a:gd name="T25" fmla="*/ 126 h 142"/>
                <a:gd name="T26" fmla="*/ 193 w 246"/>
                <a:gd name="T27" fmla="*/ 128 h 142"/>
                <a:gd name="T28" fmla="*/ 211 w 246"/>
                <a:gd name="T29" fmla="*/ 133 h 142"/>
                <a:gd name="T30" fmla="*/ 246 w 246"/>
                <a:gd name="T31" fmla="*/ 142 h 142"/>
                <a:gd name="T32" fmla="*/ 228 w 246"/>
                <a:gd name="T33" fmla="*/ 140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9"/>
                    <a:pt x="57" y="59"/>
                    <a:pt x="57" y="59"/>
                  </a:cubicBezTo>
                  <a:cubicBezTo>
                    <a:pt x="60" y="60"/>
                    <a:pt x="62" y="62"/>
                    <a:pt x="65" y="64"/>
                  </a:cubicBezTo>
                  <a:cubicBezTo>
                    <a:pt x="69" y="68"/>
                    <a:pt x="74" y="71"/>
                    <a:pt x="79" y="75"/>
                  </a:cubicBezTo>
                  <a:cubicBezTo>
                    <a:pt x="84" y="78"/>
                    <a:pt x="89" y="81"/>
                    <a:pt x="94" y="84"/>
                  </a:cubicBezTo>
                  <a:cubicBezTo>
                    <a:pt x="110" y="94"/>
                    <a:pt x="110" y="94"/>
                    <a:pt x="110" y="94"/>
                  </a:cubicBezTo>
                  <a:cubicBezTo>
                    <a:pt x="115" y="97"/>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5" y="126"/>
                    <a:pt x="185" y="126"/>
                    <a:pt x="185" y="126"/>
                  </a:cubicBezTo>
                  <a:cubicBezTo>
                    <a:pt x="193" y="128"/>
                    <a:pt x="193" y="128"/>
                    <a:pt x="193" y="128"/>
                  </a:cubicBezTo>
                  <a:cubicBezTo>
                    <a:pt x="211" y="133"/>
                    <a:pt x="211" y="133"/>
                    <a:pt x="211" y="133"/>
                  </a:cubicBezTo>
                  <a:cubicBezTo>
                    <a:pt x="222" y="137"/>
                    <a:pt x="234" y="139"/>
                    <a:pt x="246" y="142"/>
                  </a:cubicBezTo>
                  <a:cubicBezTo>
                    <a:pt x="240" y="141"/>
                    <a:pt x="234" y="140"/>
                    <a:pt x="228" y="140"/>
                  </a:cubicBezTo>
                  <a:cubicBezTo>
                    <a:pt x="219" y="138"/>
                    <a:pt x="219" y="138"/>
                    <a:pt x="219" y="138"/>
                  </a:cubicBezTo>
                  <a:cubicBezTo>
                    <a:pt x="216" y="138"/>
                    <a:pt x="213" y="138"/>
                    <a:pt x="210" y="137"/>
                  </a:cubicBezTo>
                  <a:cubicBezTo>
                    <a:pt x="192" y="133"/>
                    <a:pt x="192" y="133"/>
                    <a:pt x="192" y="133"/>
                  </a:cubicBezTo>
                  <a:cubicBezTo>
                    <a:pt x="189" y="132"/>
                    <a:pt x="186" y="132"/>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6A9765DB-AA99-4F4B-831A-DB6C2B8DAA0C}"/>
                </a:ext>
              </a:extLst>
            </p:cNvPr>
            <p:cNvSpPr>
              <a:spLocks/>
            </p:cNvSpPr>
            <p:nvPr/>
          </p:nvSpPr>
          <p:spPr bwMode="auto">
            <a:xfrm>
              <a:off x="3046068" y="8140296"/>
              <a:ext cx="749147" cy="322342"/>
            </a:xfrm>
            <a:custGeom>
              <a:avLst/>
              <a:gdLst>
                <a:gd name="T0" fmla="*/ 0 w 265"/>
                <a:gd name="T1" fmla="*/ 0 h 114"/>
                <a:gd name="T2" fmla="*/ 58 w 265"/>
                <a:gd name="T3" fmla="*/ 45 h 114"/>
                <a:gd name="T4" fmla="*/ 123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8 w 265"/>
                <a:gd name="T17" fmla="*/ 113 h 114"/>
                <a:gd name="T18" fmla="*/ 209 w 265"/>
                <a:gd name="T19" fmla="*/ 111 h 114"/>
                <a:gd name="T20" fmla="*/ 200 w 265"/>
                <a:gd name="T21" fmla="*/ 110 h 114"/>
                <a:gd name="T22" fmla="*/ 191 w 265"/>
                <a:gd name="T23" fmla="*/ 108 h 114"/>
                <a:gd name="T24" fmla="*/ 173 w 265"/>
                <a:gd name="T25" fmla="*/ 104 h 114"/>
                <a:gd name="T26" fmla="*/ 155 w 265"/>
                <a:gd name="T27" fmla="*/ 99 h 114"/>
                <a:gd name="T28" fmla="*/ 150 w 265"/>
                <a:gd name="T29" fmla="*/ 98 h 114"/>
                <a:gd name="T30" fmla="*/ 146 w 265"/>
                <a:gd name="T31" fmla="*/ 96 h 114"/>
                <a:gd name="T32" fmla="*/ 137 w 265"/>
                <a:gd name="T33" fmla="*/ 93 h 114"/>
                <a:gd name="T34" fmla="*/ 120 w 265"/>
                <a:gd name="T35" fmla="*/ 86 h 114"/>
                <a:gd name="T36" fmla="*/ 55 w 265"/>
                <a:gd name="T37" fmla="*/ 50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3" y="79"/>
                  </a:cubicBezTo>
                  <a:cubicBezTo>
                    <a:pt x="145" y="89"/>
                    <a:pt x="168" y="97"/>
                    <a:pt x="192" y="102"/>
                  </a:cubicBezTo>
                  <a:cubicBezTo>
                    <a:pt x="204" y="106"/>
                    <a:pt x="216" y="107"/>
                    <a:pt x="228" y="109"/>
                  </a:cubicBezTo>
                  <a:cubicBezTo>
                    <a:pt x="234" y="111"/>
                    <a:pt x="240" y="111"/>
                    <a:pt x="246" y="112"/>
                  </a:cubicBezTo>
                  <a:cubicBezTo>
                    <a:pt x="252" y="113"/>
                    <a:pt x="258" y="113"/>
                    <a:pt x="265" y="114"/>
                  </a:cubicBezTo>
                  <a:cubicBezTo>
                    <a:pt x="258" y="114"/>
                    <a:pt x="252" y="114"/>
                    <a:pt x="246" y="114"/>
                  </a:cubicBezTo>
                  <a:cubicBezTo>
                    <a:pt x="240" y="114"/>
                    <a:pt x="234" y="114"/>
                    <a:pt x="228" y="113"/>
                  </a:cubicBezTo>
                  <a:cubicBezTo>
                    <a:pt x="209" y="111"/>
                    <a:pt x="209" y="111"/>
                    <a:pt x="209" y="111"/>
                  </a:cubicBezTo>
                  <a:cubicBezTo>
                    <a:pt x="206" y="111"/>
                    <a:pt x="203" y="110"/>
                    <a:pt x="200" y="110"/>
                  </a:cubicBezTo>
                  <a:cubicBezTo>
                    <a:pt x="191" y="108"/>
                    <a:pt x="191" y="108"/>
                    <a:pt x="191" y="108"/>
                  </a:cubicBezTo>
                  <a:cubicBezTo>
                    <a:pt x="185" y="106"/>
                    <a:pt x="179" y="106"/>
                    <a:pt x="173" y="104"/>
                  </a:cubicBezTo>
                  <a:cubicBezTo>
                    <a:pt x="155" y="99"/>
                    <a:pt x="155" y="99"/>
                    <a:pt x="155" y="99"/>
                  </a:cubicBezTo>
                  <a:cubicBezTo>
                    <a:pt x="150" y="98"/>
                    <a:pt x="150" y="98"/>
                    <a:pt x="150" y="98"/>
                  </a:cubicBezTo>
                  <a:cubicBezTo>
                    <a:pt x="146" y="96"/>
                    <a:pt x="146" y="96"/>
                    <a:pt x="146" y="96"/>
                  </a:cubicBezTo>
                  <a:cubicBezTo>
                    <a:pt x="137" y="93"/>
                    <a:pt x="137" y="93"/>
                    <a:pt x="137" y="93"/>
                  </a:cubicBezTo>
                  <a:cubicBezTo>
                    <a:pt x="131" y="91"/>
                    <a:pt x="125" y="89"/>
                    <a:pt x="120" y="86"/>
                  </a:cubicBezTo>
                  <a:cubicBezTo>
                    <a:pt x="97" y="76"/>
                    <a:pt x="75" y="64"/>
                    <a:pt x="55" y="50"/>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EEC2700-DAFE-4C55-B61D-45DC632DE9F7}"/>
                </a:ext>
              </a:extLst>
            </p:cNvPr>
            <p:cNvSpPr>
              <a:spLocks/>
            </p:cNvSpPr>
            <p:nvPr/>
          </p:nvSpPr>
          <p:spPr bwMode="auto">
            <a:xfrm>
              <a:off x="3060991" y="7259827"/>
              <a:ext cx="1396814" cy="2417562"/>
            </a:xfrm>
            <a:custGeom>
              <a:avLst/>
              <a:gdLst>
                <a:gd name="T0" fmla="*/ 396 w 495"/>
                <a:gd name="T1" fmla="*/ 365 h 856"/>
                <a:gd name="T2" fmla="*/ 413 w 495"/>
                <a:gd name="T3" fmla="*/ 821 h 856"/>
                <a:gd name="T4" fmla="*/ 99 w 495"/>
                <a:gd name="T5" fmla="*/ 490 h 856"/>
                <a:gd name="T6" fmla="*/ 82 w 495"/>
                <a:gd name="T7" fmla="*/ 34 h 856"/>
                <a:gd name="T8" fmla="*/ 396 w 495"/>
                <a:gd name="T9" fmla="*/ 365 h 856"/>
              </a:gdLst>
              <a:ahLst/>
              <a:cxnLst>
                <a:cxn ang="0">
                  <a:pos x="T0" y="T1"/>
                </a:cxn>
                <a:cxn ang="0">
                  <a:pos x="T2" y="T3"/>
                </a:cxn>
                <a:cxn ang="0">
                  <a:pos x="T4" y="T5"/>
                </a:cxn>
                <a:cxn ang="0">
                  <a:pos x="T6" y="T7"/>
                </a:cxn>
                <a:cxn ang="0">
                  <a:pos x="T8" y="T9"/>
                </a:cxn>
              </a:cxnLst>
              <a:rect l="0" t="0" r="r" b="b"/>
              <a:pathLst>
                <a:path w="495" h="856">
                  <a:moveTo>
                    <a:pt x="396" y="365"/>
                  </a:moveTo>
                  <a:cubicBezTo>
                    <a:pt x="487" y="582"/>
                    <a:pt x="495" y="786"/>
                    <a:pt x="413" y="821"/>
                  </a:cubicBezTo>
                  <a:cubicBezTo>
                    <a:pt x="331" y="856"/>
                    <a:pt x="190" y="708"/>
                    <a:pt x="99" y="490"/>
                  </a:cubicBezTo>
                  <a:cubicBezTo>
                    <a:pt x="7"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8BCD24F-2200-413C-92CC-B412F6508839}"/>
                </a:ext>
              </a:extLst>
            </p:cNvPr>
            <p:cNvSpPr>
              <a:spLocks/>
            </p:cNvSpPr>
            <p:nvPr/>
          </p:nvSpPr>
          <p:spPr bwMode="auto">
            <a:xfrm>
              <a:off x="3657920" y="6516649"/>
              <a:ext cx="1581862" cy="3175662"/>
            </a:xfrm>
            <a:custGeom>
              <a:avLst/>
              <a:gdLst>
                <a:gd name="T0" fmla="*/ 482 w 560"/>
                <a:gd name="T1" fmla="*/ 617 h 1126"/>
                <a:gd name="T2" fmla="*/ 138 w 560"/>
                <a:gd name="T3" fmla="*/ 1096 h 1126"/>
                <a:gd name="T4" fmla="*/ 78 w 560"/>
                <a:gd name="T5" fmla="*/ 509 h 1126"/>
                <a:gd name="T6" fmla="*/ 422 w 560"/>
                <a:gd name="T7" fmla="*/ 29 h 1126"/>
                <a:gd name="T8" fmla="*/ 482 w 560"/>
                <a:gd name="T9" fmla="*/ 617 h 1126"/>
              </a:gdLst>
              <a:ahLst/>
              <a:cxnLst>
                <a:cxn ang="0">
                  <a:pos x="T0" y="T1"/>
                </a:cxn>
                <a:cxn ang="0">
                  <a:pos x="T2" y="T3"/>
                </a:cxn>
                <a:cxn ang="0">
                  <a:pos x="T4" y="T5"/>
                </a:cxn>
                <a:cxn ang="0">
                  <a:pos x="T6" y="T7"/>
                </a:cxn>
                <a:cxn ang="0">
                  <a:pos x="T8" y="T9"/>
                </a:cxn>
              </a:cxnLst>
              <a:rect l="0" t="0" r="r" b="b"/>
              <a:pathLst>
                <a:path w="560" h="1126">
                  <a:moveTo>
                    <a:pt x="482" y="617"/>
                  </a:moveTo>
                  <a:cubicBezTo>
                    <a:pt x="403" y="911"/>
                    <a:pt x="249" y="1126"/>
                    <a:pt x="138" y="1096"/>
                  </a:cubicBezTo>
                  <a:cubicBezTo>
                    <a:pt x="26" y="1067"/>
                    <a:pt x="0" y="804"/>
                    <a:pt x="78" y="509"/>
                  </a:cubicBezTo>
                  <a:cubicBezTo>
                    <a:pt x="156" y="215"/>
                    <a:pt x="310" y="0"/>
                    <a:pt x="422" y="29"/>
                  </a:cubicBezTo>
                  <a:cubicBezTo>
                    <a:pt x="533" y="59"/>
                    <a:pt x="560"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08E00ED-3549-468B-B2ED-30FC5CB28B68}"/>
                </a:ext>
              </a:extLst>
            </p:cNvPr>
            <p:cNvSpPr>
              <a:spLocks/>
            </p:cNvSpPr>
            <p:nvPr/>
          </p:nvSpPr>
          <p:spPr bwMode="auto">
            <a:xfrm>
              <a:off x="3365424" y="6752437"/>
              <a:ext cx="1429646" cy="2635442"/>
            </a:xfrm>
            <a:custGeom>
              <a:avLst/>
              <a:gdLst>
                <a:gd name="T0" fmla="*/ 0 w 506"/>
                <a:gd name="T1" fmla="*/ 297 h 934"/>
                <a:gd name="T2" fmla="*/ 72 w 506"/>
                <a:gd name="T3" fmla="*/ 453 h 934"/>
                <a:gd name="T4" fmla="*/ 143 w 506"/>
                <a:gd name="T5" fmla="*/ 609 h 934"/>
                <a:gd name="T6" fmla="*/ 214 w 506"/>
                <a:gd name="T7" fmla="*/ 765 h 934"/>
                <a:gd name="T8" fmla="*/ 285 w 506"/>
                <a:gd name="T9" fmla="*/ 922 h 934"/>
                <a:gd name="T10" fmla="*/ 278 w 506"/>
                <a:gd name="T11" fmla="*/ 923 h 934"/>
                <a:gd name="T12" fmla="*/ 306 w 506"/>
                <a:gd name="T13" fmla="*/ 807 h 934"/>
                <a:gd name="T14" fmla="*/ 334 w 506"/>
                <a:gd name="T15" fmla="*/ 692 h 934"/>
                <a:gd name="T16" fmla="*/ 391 w 506"/>
                <a:gd name="T17" fmla="*/ 461 h 934"/>
                <a:gd name="T18" fmla="*/ 448 w 506"/>
                <a:gd name="T19" fmla="*/ 230 h 934"/>
                <a:gd name="T20" fmla="*/ 506 w 506"/>
                <a:gd name="T21" fmla="*/ 0 h 934"/>
                <a:gd name="T22" fmla="*/ 451 w 506"/>
                <a:gd name="T23" fmla="*/ 231 h 934"/>
                <a:gd name="T24" fmla="*/ 397 w 506"/>
                <a:gd name="T25" fmla="*/ 462 h 934"/>
                <a:gd name="T26" fmla="*/ 341 w 506"/>
                <a:gd name="T27" fmla="*/ 693 h 934"/>
                <a:gd name="T28" fmla="*/ 313 w 506"/>
                <a:gd name="T29" fmla="*/ 809 h 934"/>
                <a:gd name="T30" fmla="*/ 285 w 506"/>
                <a:gd name="T31" fmla="*/ 924 h 934"/>
                <a:gd name="T32" fmla="*/ 283 w 506"/>
                <a:gd name="T33" fmla="*/ 934 h 934"/>
                <a:gd name="T34" fmla="*/ 279 w 506"/>
                <a:gd name="T35" fmla="*/ 925 h 934"/>
                <a:gd name="T36" fmla="*/ 208 w 506"/>
                <a:gd name="T37" fmla="*/ 768 h 934"/>
                <a:gd name="T38" fmla="*/ 138 w 506"/>
                <a:gd name="T39" fmla="*/ 611 h 934"/>
                <a:gd name="T40" fmla="*/ 69 w 506"/>
                <a:gd name="T41" fmla="*/ 454 h 934"/>
                <a:gd name="T42" fmla="*/ 0 w 506"/>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4">
                  <a:moveTo>
                    <a:pt x="0" y="297"/>
                  </a:moveTo>
                  <a:cubicBezTo>
                    <a:pt x="72" y="453"/>
                    <a:pt x="72" y="453"/>
                    <a:pt x="72" y="453"/>
                  </a:cubicBezTo>
                  <a:cubicBezTo>
                    <a:pt x="96" y="505"/>
                    <a:pt x="119" y="557"/>
                    <a:pt x="143" y="609"/>
                  </a:cubicBezTo>
                  <a:cubicBezTo>
                    <a:pt x="214" y="765"/>
                    <a:pt x="214" y="765"/>
                    <a:pt x="214" y="765"/>
                  </a:cubicBezTo>
                  <a:cubicBezTo>
                    <a:pt x="285" y="922"/>
                    <a:pt x="285" y="922"/>
                    <a:pt x="285" y="922"/>
                  </a:cubicBezTo>
                  <a:cubicBezTo>
                    <a:pt x="278" y="923"/>
                    <a:pt x="278" y="923"/>
                    <a:pt x="278" y="923"/>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6" y="0"/>
                    <a:pt x="506" y="0"/>
                    <a:pt x="506" y="0"/>
                  </a:cubicBezTo>
                  <a:cubicBezTo>
                    <a:pt x="451" y="231"/>
                    <a:pt x="451" y="231"/>
                    <a:pt x="451" y="231"/>
                  </a:cubicBezTo>
                  <a:cubicBezTo>
                    <a:pt x="397" y="462"/>
                    <a:pt x="397" y="462"/>
                    <a:pt x="397"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BBDB775A-BEAE-442A-A52D-CD2471A74A52}"/>
                </a:ext>
              </a:extLst>
            </p:cNvPr>
            <p:cNvSpPr>
              <a:spLocks/>
            </p:cNvSpPr>
            <p:nvPr/>
          </p:nvSpPr>
          <p:spPr bwMode="auto">
            <a:xfrm>
              <a:off x="4054878" y="8158204"/>
              <a:ext cx="247726" cy="611853"/>
            </a:xfrm>
            <a:custGeom>
              <a:avLst/>
              <a:gdLst>
                <a:gd name="T0" fmla="*/ 0 w 88"/>
                <a:gd name="T1" fmla="*/ 0 h 217"/>
                <a:gd name="T2" fmla="*/ 19 w 88"/>
                <a:gd name="T3" fmla="*/ 57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7" y="19"/>
                    <a:pt x="13" y="38"/>
                    <a:pt x="19" y="57"/>
                  </a:cubicBezTo>
                  <a:cubicBezTo>
                    <a:pt x="25" y="75"/>
                    <a:pt x="31" y="94"/>
                    <a:pt x="37" y="112"/>
                  </a:cubicBezTo>
                  <a:cubicBezTo>
                    <a:pt x="44"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DCDC3E1B-3061-4969-BFE5-8506F6ACE708}"/>
                </a:ext>
              </a:extLst>
            </p:cNvPr>
            <p:cNvSpPr>
              <a:spLocks/>
            </p:cNvSpPr>
            <p:nvPr/>
          </p:nvSpPr>
          <p:spPr bwMode="auto">
            <a:xfrm>
              <a:off x="4153371" y="7883616"/>
              <a:ext cx="217880" cy="605884"/>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2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9"/>
                    <a:pt x="12" y="37"/>
                    <a:pt x="17" y="55"/>
                  </a:cubicBezTo>
                  <a:cubicBezTo>
                    <a:pt x="23" y="73"/>
                    <a:pt x="28" y="91"/>
                    <a:pt x="34" y="109"/>
                  </a:cubicBezTo>
                  <a:cubicBezTo>
                    <a:pt x="40" y="127"/>
                    <a:pt x="46" y="145"/>
                    <a:pt x="53" y="163"/>
                  </a:cubicBezTo>
                  <a:cubicBezTo>
                    <a:pt x="60" y="181"/>
                    <a:pt x="67" y="198"/>
                    <a:pt x="77" y="214"/>
                  </a:cubicBezTo>
                  <a:cubicBezTo>
                    <a:pt x="65" y="200"/>
                    <a:pt x="55" y="183"/>
                    <a:pt x="48" y="165"/>
                  </a:cubicBezTo>
                  <a:cubicBezTo>
                    <a:pt x="40" y="148"/>
                    <a:pt x="33" y="130"/>
                    <a:pt x="27" y="112"/>
                  </a:cubicBezTo>
                  <a:cubicBezTo>
                    <a:pt x="22" y="93"/>
                    <a:pt x="17" y="75"/>
                    <a:pt x="12" y="56"/>
                  </a:cubicBezTo>
                  <a:cubicBezTo>
                    <a:pt x="8" y="38"/>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3D863501-E0CD-465A-81E9-0D87070480A8}"/>
                </a:ext>
              </a:extLst>
            </p:cNvPr>
            <p:cNvSpPr>
              <a:spLocks/>
            </p:cNvSpPr>
            <p:nvPr/>
          </p:nvSpPr>
          <p:spPr bwMode="auto">
            <a:xfrm>
              <a:off x="4257834" y="7292657"/>
              <a:ext cx="247726" cy="641699"/>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2 w 88"/>
                <a:gd name="T11" fmla="*/ 202 h 228"/>
                <a:gd name="T12" fmla="*/ 88 w 88"/>
                <a:gd name="T13" fmla="*/ 228 h 228"/>
                <a:gd name="T14" fmla="*/ 53 w 88"/>
                <a:gd name="T15" fmla="*/ 177 h 228"/>
                <a:gd name="T16" fmla="*/ 31 w 88"/>
                <a:gd name="T17" fmla="*/ 120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20"/>
                    <a:pt x="13" y="39"/>
                    <a:pt x="19" y="59"/>
                  </a:cubicBezTo>
                  <a:cubicBezTo>
                    <a:pt x="25" y="78"/>
                    <a:pt x="31" y="98"/>
                    <a:pt x="37" y="117"/>
                  </a:cubicBezTo>
                  <a:cubicBezTo>
                    <a:pt x="44" y="137"/>
                    <a:pt x="51" y="156"/>
                    <a:pt x="58" y="175"/>
                  </a:cubicBezTo>
                  <a:cubicBezTo>
                    <a:pt x="60" y="179"/>
                    <a:pt x="63" y="184"/>
                    <a:pt x="65" y="189"/>
                  </a:cubicBezTo>
                  <a:cubicBezTo>
                    <a:pt x="67" y="193"/>
                    <a:pt x="69" y="198"/>
                    <a:pt x="72" y="202"/>
                  </a:cubicBezTo>
                  <a:cubicBezTo>
                    <a:pt x="76" y="211"/>
                    <a:pt x="82" y="220"/>
                    <a:pt x="88" y="228"/>
                  </a:cubicBezTo>
                  <a:cubicBezTo>
                    <a:pt x="73" y="214"/>
                    <a:pt x="62" y="196"/>
                    <a:pt x="53" y="177"/>
                  </a:cubicBezTo>
                  <a:cubicBezTo>
                    <a:pt x="44" y="158"/>
                    <a:pt x="37" y="139"/>
                    <a:pt x="31" y="120"/>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1B0DF2A6-05C7-4535-9AF0-4F46BD84567A}"/>
                </a:ext>
              </a:extLst>
            </p:cNvPr>
            <p:cNvSpPr>
              <a:spLocks/>
            </p:cNvSpPr>
            <p:nvPr/>
          </p:nvSpPr>
          <p:spPr bwMode="auto">
            <a:xfrm>
              <a:off x="4580176" y="7209087"/>
              <a:ext cx="444713" cy="426805"/>
            </a:xfrm>
            <a:custGeom>
              <a:avLst/>
              <a:gdLst>
                <a:gd name="T0" fmla="*/ 0 w 158"/>
                <a:gd name="T1" fmla="*/ 152 h 152"/>
                <a:gd name="T2" fmla="*/ 42 w 158"/>
                <a:gd name="T3" fmla="*/ 118 h 152"/>
                <a:gd name="T4" fmla="*/ 81 w 158"/>
                <a:gd name="T5" fmla="*/ 79 h 152"/>
                <a:gd name="T6" fmla="*/ 120 w 158"/>
                <a:gd name="T7" fmla="*/ 40 h 152"/>
                <a:gd name="T8" fmla="*/ 158 w 158"/>
                <a:gd name="T9" fmla="*/ 0 h 152"/>
                <a:gd name="T10" fmla="*/ 124 w 158"/>
                <a:gd name="T11" fmla="*/ 43 h 152"/>
                <a:gd name="T12" fmla="*/ 86 w 158"/>
                <a:gd name="T13" fmla="*/ 84 h 152"/>
                <a:gd name="T14" fmla="*/ 46 w 158"/>
                <a:gd name="T15" fmla="*/ 122 h 152"/>
                <a:gd name="T16" fmla="*/ 0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0" y="152"/>
                  </a:moveTo>
                  <a:cubicBezTo>
                    <a:pt x="15" y="142"/>
                    <a:pt x="29" y="130"/>
                    <a:pt x="42" y="118"/>
                  </a:cubicBezTo>
                  <a:cubicBezTo>
                    <a:pt x="55" y="105"/>
                    <a:pt x="68" y="92"/>
                    <a:pt x="81" y="79"/>
                  </a:cubicBezTo>
                  <a:cubicBezTo>
                    <a:pt x="94" y="66"/>
                    <a:pt x="107" y="53"/>
                    <a:pt x="120" y="40"/>
                  </a:cubicBezTo>
                  <a:cubicBezTo>
                    <a:pt x="132" y="26"/>
                    <a:pt x="145" y="13"/>
                    <a:pt x="158" y="0"/>
                  </a:cubicBezTo>
                  <a:cubicBezTo>
                    <a:pt x="147" y="15"/>
                    <a:pt x="136" y="29"/>
                    <a:pt x="124" y="43"/>
                  </a:cubicBezTo>
                  <a:cubicBezTo>
                    <a:pt x="112" y="57"/>
                    <a:pt x="99" y="71"/>
                    <a:pt x="86" y="84"/>
                  </a:cubicBezTo>
                  <a:cubicBezTo>
                    <a:pt x="73" y="97"/>
                    <a:pt x="60" y="110"/>
                    <a:pt x="46" y="122"/>
                  </a:cubicBezTo>
                  <a:cubicBezTo>
                    <a:pt x="31" y="133"/>
                    <a:pt x="16"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6D3605FD-6EC9-4067-B316-EBF090F6CDD2}"/>
                </a:ext>
              </a:extLst>
            </p:cNvPr>
            <p:cNvSpPr>
              <a:spLocks/>
            </p:cNvSpPr>
            <p:nvPr/>
          </p:nvSpPr>
          <p:spPr bwMode="auto">
            <a:xfrm>
              <a:off x="4430943" y="7910479"/>
              <a:ext cx="540222" cy="334280"/>
            </a:xfrm>
            <a:custGeom>
              <a:avLst/>
              <a:gdLst>
                <a:gd name="T0" fmla="*/ 0 w 192"/>
                <a:gd name="T1" fmla="*/ 119 h 119"/>
                <a:gd name="T2" fmla="*/ 50 w 192"/>
                <a:gd name="T3" fmla="*/ 93 h 119"/>
                <a:gd name="T4" fmla="*/ 98 w 192"/>
                <a:gd name="T5" fmla="*/ 63 h 119"/>
                <a:gd name="T6" fmla="*/ 145 w 192"/>
                <a:gd name="T7" fmla="*/ 31 h 119"/>
                <a:gd name="T8" fmla="*/ 192 w 192"/>
                <a:gd name="T9" fmla="*/ 0 h 119"/>
                <a:gd name="T10" fmla="*/ 148 w 192"/>
                <a:gd name="T11" fmla="*/ 36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4"/>
                    <a:pt x="82" y="73"/>
                    <a:pt x="98" y="63"/>
                  </a:cubicBezTo>
                  <a:cubicBezTo>
                    <a:pt x="145" y="31"/>
                    <a:pt x="145" y="31"/>
                    <a:pt x="145" y="31"/>
                  </a:cubicBezTo>
                  <a:cubicBezTo>
                    <a:pt x="160" y="20"/>
                    <a:pt x="176" y="10"/>
                    <a:pt x="192" y="0"/>
                  </a:cubicBezTo>
                  <a:cubicBezTo>
                    <a:pt x="178" y="12"/>
                    <a:pt x="163" y="24"/>
                    <a:pt x="148" y="36"/>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88E53C8A-9715-4563-87F6-7D5AD8B09420}"/>
                </a:ext>
              </a:extLst>
            </p:cNvPr>
            <p:cNvSpPr>
              <a:spLocks/>
            </p:cNvSpPr>
            <p:nvPr/>
          </p:nvSpPr>
          <p:spPr bwMode="auto">
            <a:xfrm>
              <a:off x="4338419" y="8298483"/>
              <a:ext cx="489482" cy="322342"/>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7 h 114"/>
                <a:gd name="T18" fmla="*/ 49 w 173"/>
                <a:gd name="T19" fmla="*/ 96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6"/>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6"/>
                    <a:pt x="106" y="56"/>
                    <a:pt x="92" y="67"/>
                  </a:cubicBezTo>
                  <a:cubicBezTo>
                    <a:pt x="78" y="77"/>
                    <a:pt x="64" y="87"/>
                    <a:pt x="49" y="96"/>
                  </a:cubicBezTo>
                  <a:cubicBezTo>
                    <a:pt x="45" y="98"/>
                    <a:pt x="41" y="100"/>
                    <a:pt x="37" y="102"/>
                  </a:cubicBezTo>
                  <a:cubicBezTo>
                    <a:pt x="33" y="104"/>
                    <a:pt x="29" y="106"/>
                    <a:pt x="25" y="107"/>
                  </a:cubicBezTo>
                  <a:cubicBezTo>
                    <a:pt x="17" y="111"/>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901ABB61-763B-42EF-851F-AE78A47452A5}"/>
                </a:ext>
              </a:extLst>
            </p:cNvPr>
            <p:cNvSpPr>
              <a:spLocks/>
            </p:cNvSpPr>
            <p:nvPr/>
          </p:nvSpPr>
          <p:spPr bwMode="auto">
            <a:xfrm>
              <a:off x="4272756" y="8579039"/>
              <a:ext cx="516344" cy="328311"/>
            </a:xfrm>
            <a:custGeom>
              <a:avLst/>
              <a:gdLst>
                <a:gd name="T0" fmla="*/ 0 w 183"/>
                <a:gd name="T1" fmla="*/ 116 h 116"/>
                <a:gd name="T2" fmla="*/ 49 w 183"/>
                <a:gd name="T3" fmla="*/ 94 h 116"/>
                <a:gd name="T4" fmla="*/ 95 w 183"/>
                <a:gd name="T5" fmla="*/ 64 h 116"/>
                <a:gd name="T6" fmla="*/ 139 w 183"/>
                <a:gd name="T7" fmla="*/ 33 h 116"/>
                <a:gd name="T8" fmla="*/ 183 w 183"/>
                <a:gd name="T9" fmla="*/ 0 h 116"/>
                <a:gd name="T10" fmla="*/ 142 w 183"/>
                <a:gd name="T11" fmla="*/ 37 h 116"/>
                <a:gd name="T12" fmla="*/ 99 w 183"/>
                <a:gd name="T13" fmla="*/ 70 h 116"/>
                <a:gd name="T14" fmla="*/ 52 w 183"/>
                <a:gd name="T15" fmla="*/ 98 h 116"/>
                <a:gd name="T16" fmla="*/ 0 w 183"/>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6">
                  <a:moveTo>
                    <a:pt x="0" y="116"/>
                  </a:moveTo>
                  <a:cubicBezTo>
                    <a:pt x="17" y="110"/>
                    <a:pt x="33" y="102"/>
                    <a:pt x="49" y="94"/>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B422B63A-24BF-4DA2-8515-FF285D558248}"/>
                </a:ext>
              </a:extLst>
            </p:cNvPr>
            <p:cNvSpPr>
              <a:spLocks/>
            </p:cNvSpPr>
            <p:nvPr/>
          </p:nvSpPr>
          <p:spPr bwMode="auto">
            <a:xfrm>
              <a:off x="3326625" y="7925401"/>
              <a:ext cx="262649" cy="161171"/>
            </a:xfrm>
            <a:custGeom>
              <a:avLst/>
              <a:gdLst>
                <a:gd name="T0" fmla="*/ 0 w 93"/>
                <a:gd name="T1" fmla="*/ 0 h 58"/>
                <a:gd name="T2" fmla="*/ 20 w 93"/>
                <a:gd name="T3" fmla="*/ 19 h 58"/>
                <a:gd name="T4" fmla="*/ 43 w 93"/>
                <a:gd name="T5" fmla="*/ 35 h 58"/>
                <a:gd name="T6" fmla="*/ 67 w 93"/>
                <a:gd name="T7" fmla="*/ 47 h 58"/>
                <a:gd name="T8" fmla="*/ 93 w 93"/>
                <a:gd name="T9" fmla="*/ 58 h 58"/>
                <a:gd name="T10" fmla="*/ 65 w 93"/>
                <a:gd name="T11" fmla="*/ 52 h 58"/>
                <a:gd name="T12" fmla="*/ 39 w 93"/>
                <a:gd name="T13" fmla="*/ 41 h 58"/>
                <a:gd name="T14" fmla="*/ 16 w 93"/>
                <a:gd name="T15" fmla="*/ 23 h 58"/>
                <a:gd name="T16" fmla="*/ 0 w 93"/>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8">
                  <a:moveTo>
                    <a:pt x="0" y="0"/>
                  </a:moveTo>
                  <a:cubicBezTo>
                    <a:pt x="7" y="7"/>
                    <a:pt x="13" y="13"/>
                    <a:pt x="20" y="19"/>
                  </a:cubicBezTo>
                  <a:cubicBezTo>
                    <a:pt x="27" y="25"/>
                    <a:pt x="35" y="30"/>
                    <a:pt x="43" y="35"/>
                  </a:cubicBezTo>
                  <a:cubicBezTo>
                    <a:pt x="50" y="39"/>
                    <a:pt x="59" y="43"/>
                    <a:pt x="67" y="47"/>
                  </a:cubicBezTo>
                  <a:cubicBezTo>
                    <a:pt x="75" y="51"/>
                    <a:pt x="84" y="54"/>
                    <a:pt x="93" y="58"/>
                  </a:cubicBezTo>
                  <a:cubicBezTo>
                    <a:pt x="83" y="57"/>
                    <a:pt x="74" y="55"/>
                    <a:pt x="65" y="52"/>
                  </a:cubicBezTo>
                  <a:cubicBezTo>
                    <a:pt x="56" y="49"/>
                    <a:pt x="47" y="46"/>
                    <a:pt x="39" y="41"/>
                  </a:cubicBezTo>
                  <a:cubicBezTo>
                    <a:pt x="31" y="36"/>
                    <a:pt x="23" y="30"/>
                    <a:pt x="16" y="23"/>
                  </a:cubicBezTo>
                  <a:cubicBezTo>
                    <a:pt x="10" y="17"/>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19959401-AF7A-4517-B89D-60F6B86FA0CD}"/>
                </a:ext>
              </a:extLst>
            </p:cNvPr>
            <p:cNvSpPr>
              <a:spLocks/>
            </p:cNvSpPr>
            <p:nvPr/>
          </p:nvSpPr>
          <p:spPr bwMode="auto">
            <a:xfrm>
              <a:off x="3628073" y="7758261"/>
              <a:ext cx="101478" cy="417850"/>
            </a:xfrm>
            <a:custGeom>
              <a:avLst/>
              <a:gdLst>
                <a:gd name="T0" fmla="*/ 0 w 36"/>
                <a:gd name="T1" fmla="*/ 148 h 148"/>
                <a:gd name="T2" fmla="*/ 12 w 36"/>
                <a:gd name="T3" fmla="*/ 112 h 148"/>
                <a:gd name="T4" fmla="*/ 22 w 36"/>
                <a:gd name="T5" fmla="*/ 75 h 148"/>
                <a:gd name="T6" fmla="*/ 29 w 36"/>
                <a:gd name="T7" fmla="*/ 38 h 148"/>
                <a:gd name="T8" fmla="*/ 34 w 36"/>
                <a:gd name="T9" fmla="*/ 0 h 148"/>
                <a:gd name="T10" fmla="*/ 35 w 36"/>
                <a:gd name="T11" fmla="*/ 38 h 148"/>
                <a:gd name="T12" fmla="*/ 29 w 36"/>
                <a:gd name="T13" fmla="*/ 77 h 148"/>
                <a:gd name="T14" fmla="*/ 17 w 36"/>
                <a:gd name="T15" fmla="*/ 114 h 148"/>
                <a:gd name="T16" fmla="*/ 0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0" y="148"/>
                  </a:moveTo>
                  <a:cubicBezTo>
                    <a:pt x="4" y="136"/>
                    <a:pt x="8" y="124"/>
                    <a:pt x="12" y="112"/>
                  </a:cubicBezTo>
                  <a:cubicBezTo>
                    <a:pt x="16" y="100"/>
                    <a:pt x="19" y="87"/>
                    <a:pt x="22" y="75"/>
                  </a:cubicBezTo>
                  <a:cubicBezTo>
                    <a:pt x="25" y="63"/>
                    <a:pt x="27" y="50"/>
                    <a:pt x="29" y="38"/>
                  </a:cubicBezTo>
                  <a:cubicBezTo>
                    <a:pt x="31" y="25"/>
                    <a:pt x="32" y="13"/>
                    <a:pt x="34" y="0"/>
                  </a:cubicBezTo>
                  <a:cubicBezTo>
                    <a:pt x="35" y="13"/>
                    <a:pt x="36" y="26"/>
                    <a:pt x="35" y="38"/>
                  </a:cubicBezTo>
                  <a:cubicBezTo>
                    <a:pt x="34" y="51"/>
                    <a:pt x="32" y="64"/>
                    <a:pt x="29" y="77"/>
                  </a:cubicBezTo>
                  <a:cubicBezTo>
                    <a:pt x="26" y="89"/>
                    <a:pt x="22" y="102"/>
                    <a:pt x="17" y="114"/>
                  </a:cubicBezTo>
                  <a:cubicBezTo>
                    <a:pt x="13"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E8F8094A-A4F5-42F5-ACC0-F324CD322124}"/>
                </a:ext>
              </a:extLst>
            </p:cNvPr>
            <p:cNvSpPr>
              <a:spLocks/>
            </p:cNvSpPr>
            <p:nvPr/>
          </p:nvSpPr>
          <p:spPr bwMode="auto">
            <a:xfrm>
              <a:off x="3314686" y="8352206"/>
              <a:ext cx="465605" cy="161171"/>
            </a:xfrm>
            <a:custGeom>
              <a:avLst/>
              <a:gdLst>
                <a:gd name="T0" fmla="*/ 165 w 165"/>
                <a:gd name="T1" fmla="*/ 57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7"/>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30"/>
                    <a:pt x="80" y="34"/>
                  </a:cubicBezTo>
                  <a:cubicBezTo>
                    <a:pt x="94" y="39"/>
                    <a:pt x="108" y="43"/>
                    <a:pt x="122" y="47"/>
                  </a:cubicBezTo>
                  <a:cubicBezTo>
                    <a:pt x="136" y="51"/>
                    <a:pt x="150" y="54"/>
                    <a:pt x="165"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47FCA7D5-F415-496E-8FCB-90B499DEC74A}"/>
                </a:ext>
              </a:extLst>
            </p:cNvPr>
            <p:cNvSpPr>
              <a:spLocks/>
            </p:cNvSpPr>
            <p:nvPr/>
          </p:nvSpPr>
          <p:spPr bwMode="auto">
            <a:xfrm>
              <a:off x="3851922" y="8122388"/>
              <a:ext cx="86556" cy="546191"/>
            </a:xfrm>
            <a:custGeom>
              <a:avLst/>
              <a:gdLst>
                <a:gd name="T0" fmla="*/ 0 w 31"/>
                <a:gd name="T1" fmla="*/ 194 h 194"/>
                <a:gd name="T2" fmla="*/ 12 w 31"/>
                <a:gd name="T3" fmla="*/ 147 h 194"/>
                <a:gd name="T4" fmla="*/ 20 w 31"/>
                <a:gd name="T5" fmla="*/ 98 h 194"/>
                <a:gd name="T6" fmla="*/ 25 w 31"/>
                <a:gd name="T7" fmla="*/ 49 h 194"/>
                <a:gd name="T8" fmla="*/ 29 w 31"/>
                <a:gd name="T9" fmla="*/ 0 h 194"/>
                <a:gd name="T10" fmla="*/ 31 w 31"/>
                <a:gd name="T11" fmla="*/ 50 h 194"/>
                <a:gd name="T12" fmla="*/ 27 w 31"/>
                <a:gd name="T13" fmla="*/ 99 h 194"/>
                <a:gd name="T14" fmla="*/ 18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9"/>
                    <a:pt x="9" y="163"/>
                    <a:pt x="12" y="147"/>
                  </a:cubicBezTo>
                  <a:cubicBezTo>
                    <a:pt x="16" y="131"/>
                    <a:pt x="18" y="114"/>
                    <a:pt x="20" y="98"/>
                  </a:cubicBezTo>
                  <a:cubicBezTo>
                    <a:pt x="23" y="82"/>
                    <a:pt x="24" y="66"/>
                    <a:pt x="25" y="49"/>
                  </a:cubicBezTo>
                  <a:cubicBezTo>
                    <a:pt x="27" y="33"/>
                    <a:pt x="27" y="16"/>
                    <a:pt x="29" y="0"/>
                  </a:cubicBezTo>
                  <a:cubicBezTo>
                    <a:pt x="30" y="16"/>
                    <a:pt x="31" y="33"/>
                    <a:pt x="31" y="50"/>
                  </a:cubicBezTo>
                  <a:cubicBezTo>
                    <a:pt x="31" y="66"/>
                    <a:pt x="30" y="83"/>
                    <a:pt x="27" y="99"/>
                  </a:cubicBezTo>
                  <a:cubicBezTo>
                    <a:pt x="25" y="116"/>
                    <a:pt x="22" y="132"/>
                    <a:pt x="18"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F2F8B5BF-F3F6-4B44-A74D-8EF7B0BAEDE8}"/>
                </a:ext>
              </a:extLst>
            </p:cNvPr>
            <p:cNvSpPr>
              <a:spLocks/>
            </p:cNvSpPr>
            <p:nvPr/>
          </p:nvSpPr>
          <p:spPr bwMode="auto">
            <a:xfrm>
              <a:off x="3547489" y="8755132"/>
              <a:ext cx="396959" cy="128341"/>
            </a:xfrm>
            <a:custGeom>
              <a:avLst/>
              <a:gdLst>
                <a:gd name="T0" fmla="*/ 141 w 141"/>
                <a:gd name="T1" fmla="*/ 44 h 46"/>
                <a:gd name="T2" fmla="*/ 103 w 141"/>
                <a:gd name="T3" fmla="*/ 44 h 46"/>
                <a:gd name="T4" fmla="*/ 66 w 141"/>
                <a:gd name="T5" fmla="*/ 36 h 46"/>
                <a:gd name="T6" fmla="*/ 31 w 141"/>
                <a:gd name="T7" fmla="*/ 20 h 46"/>
                <a:gd name="T8" fmla="*/ 0 w 141"/>
                <a:gd name="T9" fmla="*/ 0 h 46"/>
                <a:gd name="T10" fmla="*/ 34 w 141"/>
                <a:gd name="T11" fmla="*/ 15 h 46"/>
                <a:gd name="T12" fmla="*/ 68 w 141"/>
                <a:gd name="T13" fmla="*/ 29 h 46"/>
                <a:gd name="T14" fmla="*/ 104 w 141"/>
                <a:gd name="T15" fmla="*/ 39 h 46"/>
                <a:gd name="T16" fmla="*/ 141 w 141"/>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4"/>
                  </a:moveTo>
                  <a:cubicBezTo>
                    <a:pt x="129" y="46"/>
                    <a:pt x="116" y="46"/>
                    <a:pt x="103" y="44"/>
                  </a:cubicBezTo>
                  <a:cubicBezTo>
                    <a:pt x="90" y="43"/>
                    <a:pt x="78" y="40"/>
                    <a:pt x="66" y="36"/>
                  </a:cubicBezTo>
                  <a:cubicBezTo>
                    <a:pt x="54" y="31"/>
                    <a:pt x="43" y="26"/>
                    <a:pt x="31" y="20"/>
                  </a:cubicBezTo>
                  <a:cubicBezTo>
                    <a:pt x="20" y="14"/>
                    <a:pt x="10" y="8"/>
                    <a:pt x="0" y="0"/>
                  </a:cubicBezTo>
                  <a:cubicBezTo>
                    <a:pt x="34" y="15"/>
                    <a:pt x="34" y="15"/>
                    <a:pt x="34" y="15"/>
                  </a:cubicBezTo>
                  <a:cubicBezTo>
                    <a:pt x="45" y="20"/>
                    <a:pt x="57" y="25"/>
                    <a:pt x="68" y="29"/>
                  </a:cubicBezTo>
                  <a:cubicBezTo>
                    <a:pt x="80" y="33"/>
                    <a:pt x="92" y="36"/>
                    <a:pt x="104" y="39"/>
                  </a:cubicBezTo>
                  <a:cubicBezTo>
                    <a:pt x="116" y="41"/>
                    <a:pt x="128" y="43"/>
                    <a:pt x="141"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3DF54EA7-C0C1-488C-9D0A-71FC8E88E784}"/>
                </a:ext>
              </a:extLst>
            </p:cNvPr>
            <p:cNvSpPr>
              <a:spLocks/>
            </p:cNvSpPr>
            <p:nvPr/>
          </p:nvSpPr>
          <p:spPr bwMode="auto">
            <a:xfrm>
              <a:off x="3225147" y="9468463"/>
              <a:ext cx="1477400" cy="832717"/>
            </a:xfrm>
            <a:custGeom>
              <a:avLst/>
              <a:gdLst>
                <a:gd name="T0" fmla="*/ 495 w 495"/>
                <a:gd name="T1" fmla="*/ 0 h 279"/>
                <a:gd name="T2" fmla="*/ 438 w 495"/>
                <a:gd name="T3" fmla="*/ 279 h 279"/>
                <a:gd name="T4" fmla="*/ 77 w 495"/>
                <a:gd name="T5" fmla="*/ 233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3"/>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61BBDCC7-65E1-48B9-BE75-48BDAB76A8D7}"/>
                </a:ext>
              </a:extLst>
            </p:cNvPr>
            <p:cNvSpPr>
              <a:spLocks/>
            </p:cNvSpPr>
            <p:nvPr/>
          </p:nvSpPr>
          <p:spPr bwMode="auto">
            <a:xfrm>
              <a:off x="4448851" y="9468463"/>
              <a:ext cx="253696" cy="832717"/>
            </a:xfrm>
            <a:custGeom>
              <a:avLst/>
              <a:gdLst>
                <a:gd name="T0" fmla="*/ 85 w 85"/>
                <a:gd name="T1" fmla="*/ 0 h 279"/>
                <a:gd name="T2" fmla="*/ 28 w 85"/>
                <a:gd name="T3" fmla="*/ 279 h 279"/>
                <a:gd name="T4" fmla="*/ 0 w 85"/>
                <a:gd name="T5" fmla="*/ 279 h 279"/>
                <a:gd name="T6" fmla="*/ 57 w 85"/>
                <a:gd name="T7" fmla="*/ 0 h 279"/>
                <a:gd name="T8" fmla="*/ 85 w 85"/>
                <a:gd name="T9" fmla="*/ 0 h 279"/>
              </a:gdLst>
              <a:ahLst/>
              <a:cxnLst>
                <a:cxn ang="0">
                  <a:pos x="T0" y="T1"/>
                </a:cxn>
                <a:cxn ang="0">
                  <a:pos x="T2" y="T3"/>
                </a:cxn>
                <a:cxn ang="0">
                  <a:pos x="T4" y="T5"/>
                </a:cxn>
                <a:cxn ang="0">
                  <a:pos x="T6" y="T7"/>
                </a:cxn>
                <a:cxn ang="0">
                  <a:pos x="T8" y="T9"/>
                </a:cxn>
              </a:cxnLst>
              <a:rect l="0" t="0" r="r" b="b"/>
              <a:pathLst>
                <a:path w="85" h="279">
                  <a:moveTo>
                    <a:pt x="85" y="0"/>
                  </a:moveTo>
                  <a:lnTo>
                    <a:pt x="28" y="279"/>
                  </a:lnTo>
                  <a:lnTo>
                    <a:pt x="0" y="279"/>
                  </a:lnTo>
                  <a:lnTo>
                    <a:pt x="57" y="0"/>
                  </a:lnTo>
                  <a:lnTo>
                    <a:pt x="85"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5348B611-35D8-4A71-97F0-F8F27F1291E2}"/>
              </a:ext>
            </a:extLst>
          </p:cNvPr>
          <p:cNvGrpSpPr/>
          <p:nvPr/>
        </p:nvGrpSpPr>
        <p:grpSpPr>
          <a:xfrm>
            <a:off x="5397968" y="2576919"/>
            <a:ext cx="2125067" cy="3641268"/>
            <a:chOff x="5397968" y="2576919"/>
            <a:chExt cx="2125067" cy="3641268"/>
          </a:xfrm>
        </p:grpSpPr>
        <p:sp>
          <p:nvSpPr>
            <p:cNvPr id="34" name="Freeform 33">
              <a:extLst>
                <a:ext uri="{FF2B5EF4-FFF2-40B4-BE49-F238E27FC236}">
                  <a16:creationId xmlns:a16="http://schemas.microsoft.com/office/drawing/2014/main" id="{89B5F134-3307-4637-B490-C2DDD9D5E6E3}"/>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62C1C087-B380-499F-A18C-E43B1244F5E2}"/>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Line 35">
              <a:extLst>
                <a:ext uri="{FF2B5EF4-FFF2-40B4-BE49-F238E27FC236}">
                  <a16:creationId xmlns:a16="http://schemas.microsoft.com/office/drawing/2014/main" id="{9E65EA7E-640D-48D6-898A-3BA04759B4FA}"/>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Line 36">
              <a:extLst>
                <a:ext uri="{FF2B5EF4-FFF2-40B4-BE49-F238E27FC236}">
                  <a16:creationId xmlns:a16="http://schemas.microsoft.com/office/drawing/2014/main" id="{6E8430CB-A2E4-418C-99E4-76798B5111DD}"/>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2752731D-5D38-4241-B39C-2CD215B02641}"/>
              </a:ext>
            </a:extLst>
          </p:cNvPr>
          <p:cNvGrpSpPr/>
          <p:nvPr/>
        </p:nvGrpSpPr>
        <p:grpSpPr>
          <a:xfrm>
            <a:off x="3857892" y="4627370"/>
            <a:ext cx="5044049" cy="5900643"/>
            <a:chOff x="3857892" y="4627370"/>
            <a:chExt cx="5044049" cy="5900643"/>
          </a:xfrm>
        </p:grpSpPr>
        <p:sp>
          <p:nvSpPr>
            <p:cNvPr id="6" name="Oval 5">
              <a:extLst>
                <a:ext uri="{FF2B5EF4-FFF2-40B4-BE49-F238E27FC236}">
                  <a16:creationId xmlns:a16="http://schemas.microsoft.com/office/drawing/2014/main" id="{EC5874A3-F782-4D56-98F9-93CDA1EDF515}"/>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93139AD-105B-43E5-B101-9C686C1A2312}"/>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5" name="Group 104">
            <a:extLst>
              <a:ext uri="{FF2B5EF4-FFF2-40B4-BE49-F238E27FC236}">
                <a16:creationId xmlns:a16="http://schemas.microsoft.com/office/drawing/2014/main" id="{45D6613D-2092-43FA-8661-7391D1D9C3B9}"/>
              </a:ext>
            </a:extLst>
          </p:cNvPr>
          <p:cNvGrpSpPr/>
          <p:nvPr/>
        </p:nvGrpSpPr>
        <p:grpSpPr>
          <a:xfrm>
            <a:off x="7573773" y="4370691"/>
            <a:ext cx="2560827" cy="6276706"/>
            <a:chOff x="7573773" y="4370691"/>
            <a:chExt cx="2560827" cy="6276706"/>
          </a:xfrm>
        </p:grpSpPr>
        <p:sp>
          <p:nvSpPr>
            <p:cNvPr id="39" name="Freeform 38">
              <a:extLst>
                <a:ext uri="{FF2B5EF4-FFF2-40B4-BE49-F238E27FC236}">
                  <a16:creationId xmlns:a16="http://schemas.microsoft.com/office/drawing/2014/main" id="{52667E91-ADA0-4FBB-8EB3-45A440590D5B}"/>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D6E76AE4-6DB4-4D4E-BC27-B269ACB1327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50888797-3F2E-4596-A615-884A93E64B9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60F60D3E-895E-48C7-AC27-2B2270A5081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5AE6F584-1FDF-42ED-ACC3-6828A66AD38E}"/>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E764D2A0-D60F-4E83-B288-E81620301F07}"/>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0C5E49C8-3157-4396-8DF8-106152F0CA88}"/>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6126A399-7E5B-404A-BEC7-83D576AC2EA3}"/>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800CD7BD-CCAE-48A4-AF30-A46E0FCF3763}"/>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9CB6374E-C570-4A29-823E-AAD82F1C678B}"/>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56C85552-30EA-4219-BFB1-16CF9F0FA662}"/>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8E8D123A-3F33-489D-868D-36A55BA1F151}"/>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B0AC9408-C01A-4E61-ADC4-C4A3AB5B24BA}"/>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95704B8E-5F3D-4A8F-BE92-6E9DBDEFDFDD}"/>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C678357-923E-4979-A240-1920EB849143}"/>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B9E8EEFF-8DE1-4D31-BD28-963460F0B9C6}"/>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6F07B77-2796-4241-AD68-CC1D0B5021B7}"/>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06AED91F-7E39-435F-8CAA-F14C2168700F}"/>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81DBE58C-DD1D-4281-96F4-5E5019B12C2F}"/>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AD7282BD-232C-40C8-BD49-B0108503E75E}"/>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1F71E1BC-8DCA-4EAD-A8F7-264AEDD8002A}"/>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A2977408-7CEE-436B-A5FC-7ED90DD1FDCF}"/>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E26302B1-0AD5-47B8-9955-C643FC11936E}"/>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D23282F7-C8D8-4AC1-AEF7-378E756655E1}"/>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B37ADFBC-E2F4-4FAA-B855-FEB1F97EE299}"/>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01CEA0C5-FA81-4541-871D-A069943C833F}"/>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876B7200-62E5-4E80-BAB5-9129B71A5652}"/>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751EF01-C0EB-4179-A04A-F6B8935FB434}"/>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D7FDE3B-645F-471C-8E37-99834206F243}"/>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21C1A2B2-4B7E-40BE-84DB-4D3C82A99D27}"/>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9A7EF52A-D2B5-4B51-B3C6-DD47AC83E76D}"/>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624FAE61-BA55-4369-B355-78CE413E9A06}"/>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1" name="Freeform 70">
            <a:extLst>
              <a:ext uri="{FF2B5EF4-FFF2-40B4-BE49-F238E27FC236}">
                <a16:creationId xmlns:a16="http://schemas.microsoft.com/office/drawing/2014/main" id="{58364675-386E-42C5-A85A-72CC5E0BCB96}"/>
              </a:ext>
            </a:extLst>
          </p:cNvPr>
          <p:cNvSpPr>
            <a:spLocks/>
          </p:cNvSpPr>
          <p:nvPr/>
        </p:nvSpPr>
        <p:spPr bwMode="auto">
          <a:xfrm>
            <a:off x="4762238" y="4015517"/>
            <a:ext cx="417850" cy="420836"/>
          </a:xfrm>
          <a:custGeom>
            <a:avLst/>
            <a:gdLst>
              <a:gd name="T0" fmla="*/ 142 w 148"/>
              <a:gd name="T1" fmla="*/ 56 h 149"/>
              <a:gd name="T2" fmla="*/ 99 w 148"/>
              <a:gd name="T3" fmla="*/ 56 h 149"/>
              <a:gd name="T4" fmla="*/ 93 w 148"/>
              <a:gd name="T5" fmla="*/ 49 h 149"/>
              <a:gd name="T6" fmla="*/ 93 w 148"/>
              <a:gd name="T7" fmla="*/ 7 h 149"/>
              <a:gd name="T8" fmla="*/ 86 w 148"/>
              <a:gd name="T9" fmla="*/ 0 h 149"/>
              <a:gd name="T10" fmla="*/ 62 w 148"/>
              <a:gd name="T11" fmla="*/ 0 h 149"/>
              <a:gd name="T12" fmla="*/ 55 w 148"/>
              <a:gd name="T13" fmla="*/ 7 h 149"/>
              <a:gd name="T14" fmla="*/ 55 w 148"/>
              <a:gd name="T15" fmla="*/ 49 h 149"/>
              <a:gd name="T16" fmla="*/ 49 w 148"/>
              <a:gd name="T17" fmla="*/ 56 h 149"/>
              <a:gd name="T18" fmla="*/ 6 w 148"/>
              <a:gd name="T19" fmla="*/ 56 h 149"/>
              <a:gd name="T20" fmla="*/ 0 w 148"/>
              <a:gd name="T21" fmla="*/ 62 h 149"/>
              <a:gd name="T22" fmla="*/ 0 w 148"/>
              <a:gd name="T23" fmla="*/ 87 h 149"/>
              <a:gd name="T24" fmla="*/ 6 w 148"/>
              <a:gd name="T25" fmla="*/ 93 h 149"/>
              <a:gd name="T26" fmla="*/ 49 w 148"/>
              <a:gd name="T27" fmla="*/ 93 h 149"/>
              <a:gd name="T28" fmla="*/ 55 w 148"/>
              <a:gd name="T29" fmla="*/ 100 h 149"/>
              <a:gd name="T30" fmla="*/ 55 w 148"/>
              <a:gd name="T31" fmla="*/ 142 h 149"/>
              <a:gd name="T32" fmla="*/ 62 w 148"/>
              <a:gd name="T33" fmla="*/ 149 h 149"/>
              <a:gd name="T34" fmla="*/ 86 w 148"/>
              <a:gd name="T35" fmla="*/ 149 h 149"/>
              <a:gd name="T36" fmla="*/ 93 w 148"/>
              <a:gd name="T37" fmla="*/ 142 h 149"/>
              <a:gd name="T38" fmla="*/ 93 w 148"/>
              <a:gd name="T39" fmla="*/ 100 h 149"/>
              <a:gd name="T40" fmla="*/ 99 w 148"/>
              <a:gd name="T41" fmla="*/ 93 h 149"/>
              <a:gd name="T42" fmla="*/ 142 w 148"/>
              <a:gd name="T43" fmla="*/ 93 h 149"/>
              <a:gd name="T44" fmla="*/ 148 w 148"/>
              <a:gd name="T45" fmla="*/ 87 h 149"/>
              <a:gd name="T46" fmla="*/ 148 w 148"/>
              <a:gd name="T47" fmla="*/ 62 h 149"/>
              <a:gd name="T48" fmla="*/ 142 w 148"/>
              <a:gd name="T49" fmla="*/ 5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9">
                <a:moveTo>
                  <a:pt x="142" y="56"/>
                </a:moveTo>
                <a:cubicBezTo>
                  <a:pt x="99" y="56"/>
                  <a:pt x="99" y="56"/>
                  <a:pt x="99" y="56"/>
                </a:cubicBezTo>
                <a:cubicBezTo>
                  <a:pt x="96" y="56"/>
                  <a:pt x="93" y="53"/>
                  <a:pt x="93" y="49"/>
                </a:cubicBezTo>
                <a:cubicBezTo>
                  <a:pt x="93" y="7"/>
                  <a:pt x="93" y="7"/>
                  <a:pt x="93" y="7"/>
                </a:cubicBezTo>
                <a:cubicBezTo>
                  <a:pt x="93" y="3"/>
                  <a:pt x="90" y="0"/>
                  <a:pt x="86" y="0"/>
                </a:cubicBezTo>
                <a:cubicBezTo>
                  <a:pt x="62" y="0"/>
                  <a:pt x="62" y="0"/>
                  <a:pt x="62" y="0"/>
                </a:cubicBezTo>
                <a:cubicBezTo>
                  <a:pt x="58" y="0"/>
                  <a:pt x="55" y="3"/>
                  <a:pt x="55" y="7"/>
                </a:cubicBezTo>
                <a:cubicBezTo>
                  <a:pt x="55" y="49"/>
                  <a:pt x="55" y="49"/>
                  <a:pt x="55" y="49"/>
                </a:cubicBezTo>
                <a:cubicBezTo>
                  <a:pt x="55" y="53"/>
                  <a:pt x="52" y="56"/>
                  <a:pt x="49" y="56"/>
                </a:cubicBezTo>
                <a:cubicBezTo>
                  <a:pt x="6" y="56"/>
                  <a:pt x="6" y="56"/>
                  <a:pt x="6" y="56"/>
                </a:cubicBezTo>
                <a:cubicBezTo>
                  <a:pt x="3" y="56"/>
                  <a:pt x="0" y="59"/>
                  <a:pt x="0" y="62"/>
                </a:cubicBezTo>
                <a:cubicBezTo>
                  <a:pt x="0" y="87"/>
                  <a:pt x="0" y="87"/>
                  <a:pt x="0" y="87"/>
                </a:cubicBezTo>
                <a:cubicBezTo>
                  <a:pt x="0" y="91"/>
                  <a:pt x="3" y="93"/>
                  <a:pt x="6" y="93"/>
                </a:cubicBezTo>
                <a:cubicBezTo>
                  <a:pt x="49" y="93"/>
                  <a:pt x="49" y="93"/>
                  <a:pt x="49" y="93"/>
                </a:cubicBezTo>
                <a:cubicBezTo>
                  <a:pt x="52" y="93"/>
                  <a:pt x="55" y="96"/>
                  <a:pt x="55" y="100"/>
                </a:cubicBezTo>
                <a:cubicBezTo>
                  <a:pt x="55" y="142"/>
                  <a:pt x="55" y="142"/>
                  <a:pt x="55" y="142"/>
                </a:cubicBezTo>
                <a:cubicBezTo>
                  <a:pt x="55" y="146"/>
                  <a:pt x="58" y="149"/>
                  <a:pt x="62" y="149"/>
                </a:cubicBezTo>
                <a:cubicBezTo>
                  <a:pt x="86" y="149"/>
                  <a:pt x="86" y="149"/>
                  <a:pt x="86" y="149"/>
                </a:cubicBezTo>
                <a:cubicBezTo>
                  <a:pt x="90" y="149"/>
                  <a:pt x="93" y="146"/>
                  <a:pt x="93" y="142"/>
                </a:cubicBezTo>
                <a:cubicBezTo>
                  <a:pt x="93" y="100"/>
                  <a:pt x="93" y="100"/>
                  <a:pt x="93" y="100"/>
                </a:cubicBezTo>
                <a:cubicBezTo>
                  <a:pt x="93" y="96"/>
                  <a:pt x="96" y="93"/>
                  <a:pt x="99" y="93"/>
                </a:cubicBezTo>
                <a:cubicBezTo>
                  <a:pt x="142" y="93"/>
                  <a:pt x="142" y="93"/>
                  <a:pt x="142" y="93"/>
                </a:cubicBezTo>
                <a:cubicBezTo>
                  <a:pt x="145" y="93"/>
                  <a:pt x="148" y="91"/>
                  <a:pt x="148" y="87"/>
                </a:cubicBezTo>
                <a:cubicBezTo>
                  <a:pt x="148" y="62"/>
                  <a:pt x="148" y="62"/>
                  <a:pt x="148" y="62"/>
                </a:cubicBezTo>
                <a:cubicBezTo>
                  <a:pt x="148" y="59"/>
                  <a:pt x="145" y="56"/>
                  <a:pt x="142" y="56"/>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E5F6393-3EE0-40F4-93A0-621E8BDF00DC}"/>
              </a:ext>
            </a:extLst>
          </p:cNvPr>
          <p:cNvSpPr>
            <a:spLocks/>
          </p:cNvSpPr>
          <p:nvPr/>
        </p:nvSpPr>
        <p:spPr bwMode="auto">
          <a:xfrm>
            <a:off x="7308141" y="2296362"/>
            <a:ext cx="593945" cy="596929"/>
          </a:xfrm>
          <a:custGeom>
            <a:avLst/>
            <a:gdLst>
              <a:gd name="T0" fmla="*/ 201 w 211"/>
              <a:gd name="T1" fmla="*/ 79 h 211"/>
              <a:gd name="T2" fmla="*/ 141 w 211"/>
              <a:gd name="T3" fmla="*/ 79 h 211"/>
              <a:gd name="T4" fmla="*/ 132 w 211"/>
              <a:gd name="T5" fmla="*/ 70 h 211"/>
              <a:gd name="T6" fmla="*/ 132 w 211"/>
              <a:gd name="T7" fmla="*/ 9 h 211"/>
              <a:gd name="T8" fmla="*/ 123 w 211"/>
              <a:gd name="T9" fmla="*/ 0 h 211"/>
              <a:gd name="T10" fmla="*/ 88 w 211"/>
              <a:gd name="T11" fmla="*/ 0 h 211"/>
              <a:gd name="T12" fmla="*/ 78 w 211"/>
              <a:gd name="T13" fmla="*/ 9 h 211"/>
              <a:gd name="T14" fmla="*/ 78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1 w 211"/>
              <a:gd name="T43" fmla="*/ 133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70"/>
                </a:cubicBezTo>
                <a:cubicBezTo>
                  <a:pt x="132" y="9"/>
                  <a:pt x="132" y="9"/>
                  <a:pt x="132" y="9"/>
                </a:cubicBezTo>
                <a:cubicBezTo>
                  <a:pt x="132" y="4"/>
                  <a:pt x="128" y="0"/>
                  <a:pt x="123" y="0"/>
                </a:cubicBezTo>
                <a:cubicBezTo>
                  <a:pt x="88" y="0"/>
                  <a:pt x="88" y="0"/>
                  <a:pt x="88" y="0"/>
                </a:cubicBezTo>
                <a:cubicBezTo>
                  <a:pt x="82" y="0"/>
                  <a:pt x="78" y="4"/>
                  <a:pt x="78" y="9"/>
                </a:cubicBezTo>
                <a:cubicBezTo>
                  <a:pt x="78" y="70"/>
                  <a:pt x="78" y="70"/>
                  <a:pt x="78" y="70"/>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1" y="133"/>
                  <a:pt x="201" y="133"/>
                  <a:pt x="201" y="133"/>
                </a:cubicBezTo>
                <a:cubicBezTo>
                  <a:pt x="207" y="133"/>
                  <a:pt x="211" y="128"/>
                  <a:pt x="211" y="123"/>
                </a:cubicBezTo>
                <a:cubicBezTo>
                  <a:pt x="211" y="88"/>
                  <a:pt x="211" y="88"/>
                  <a:pt x="211" y="88"/>
                </a:cubicBezTo>
                <a:cubicBezTo>
                  <a:pt x="211" y="83"/>
                  <a:pt x="207" y="79"/>
                  <a:pt x="201"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C27DCEC-75B6-4481-BCFB-072A842D4FCA}"/>
              </a:ext>
            </a:extLst>
          </p:cNvPr>
          <p:cNvSpPr>
            <a:spLocks/>
          </p:cNvSpPr>
          <p:nvPr/>
        </p:nvSpPr>
        <p:spPr bwMode="auto">
          <a:xfrm>
            <a:off x="5141289" y="2060576"/>
            <a:ext cx="596929" cy="596929"/>
          </a:xfrm>
          <a:custGeom>
            <a:avLst/>
            <a:gdLst>
              <a:gd name="T0" fmla="*/ 201 w 211"/>
              <a:gd name="T1" fmla="*/ 79 h 211"/>
              <a:gd name="T2" fmla="*/ 141 w 211"/>
              <a:gd name="T3" fmla="*/ 79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9 h 211"/>
              <a:gd name="T18" fmla="*/ 9 w 211"/>
              <a:gd name="T19" fmla="*/ 79 h 211"/>
              <a:gd name="T20" fmla="*/ 0 w 211"/>
              <a:gd name="T21" fmla="*/ 88 h 211"/>
              <a:gd name="T22" fmla="*/ 0 w 211"/>
              <a:gd name="T23" fmla="*/ 123 h 211"/>
              <a:gd name="T24" fmla="*/ 9 w 211"/>
              <a:gd name="T25" fmla="*/ 132 h 211"/>
              <a:gd name="T26" fmla="*/ 69 w 211"/>
              <a:gd name="T27" fmla="*/ 132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2 h 211"/>
              <a:gd name="T42" fmla="*/ 201 w 211"/>
              <a:gd name="T43" fmla="*/ 132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69"/>
                </a:cubicBezTo>
                <a:cubicBezTo>
                  <a:pt x="132" y="9"/>
                  <a:pt x="132" y="9"/>
                  <a:pt x="132" y="9"/>
                </a:cubicBezTo>
                <a:cubicBezTo>
                  <a:pt x="132" y="4"/>
                  <a:pt x="128" y="0"/>
                  <a:pt x="123" y="0"/>
                </a:cubicBezTo>
                <a:cubicBezTo>
                  <a:pt x="88" y="0"/>
                  <a:pt x="88" y="0"/>
                  <a:pt x="88" y="0"/>
                </a:cubicBezTo>
                <a:cubicBezTo>
                  <a:pt x="82" y="0"/>
                  <a:pt x="78" y="4"/>
                  <a:pt x="78" y="9"/>
                </a:cubicBezTo>
                <a:cubicBezTo>
                  <a:pt x="78" y="69"/>
                  <a:pt x="78" y="69"/>
                  <a:pt x="78" y="69"/>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2"/>
                  <a:pt x="9" y="132"/>
                </a:cubicBezTo>
                <a:cubicBezTo>
                  <a:pt x="69" y="132"/>
                  <a:pt x="69" y="132"/>
                  <a:pt x="69" y="132"/>
                </a:cubicBezTo>
                <a:cubicBezTo>
                  <a:pt x="74" y="132"/>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2"/>
                  <a:pt x="141" y="132"/>
                </a:cubicBezTo>
                <a:cubicBezTo>
                  <a:pt x="201" y="132"/>
                  <a:pt x="201" y="132"/>
                  <a:pt x="201" y="132"/>
                </a:cubicBezTo>
                <a:cubicBezTo>
                  <a:pt x="207" y="132"/>
                  <a:pt x="211" y="128"/>
                  <a:pt x="211" y="123"/>
                </a:cubicBezTo>
                <a:cubicBezTo>
                  <a:pt x="211" y="88"/>
                  <a:pt x="211" y="88"/>
                  <a:pt x="211" y="88"/>
                </a:cubicBezTo>
                <a:cubicBezTo>
                  <a:pt x="211" y="83"/>
                  <a:pt x="207" y="79"/>
                  <a:pt x="201"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1596D2C0-761D-4708-AF27-F1FAC17E10C7}"/>
              </a:ext>
            </a:extLst>
          </p:cNvPr>
          <p:cNvSpPr>
            <a:spLocks/>
          </p:cNvSpPr>
          <p:nvPr/>
        </p:nvSpPr>
        <p:spPr bwMode="auto">
          <a:xfrm>
            <a:off x="3857892" y="4209520"/>
            <a:ext cx="593945" cy="596929"/>
          </a:xfrm>
          <a:custGeom>
            <a:avLst/>
            <a:gdLst>
              <a:gd name="T0" fmla="*/ 202 w 211"/>
              <a:gd name="T1" fmla="*/ 79 h 211"/>
              <a:gd name="T2" fmla="*/ 141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1" y="79"/>
                  <a:pt x="141" y="79"/>
                  <a:pt x="141" y="79"/>
                </a:cubicBezTo>
                <a:cubicBezTo>
                  <a:pt x="136"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8832B4D2-6645-41A5-B7EA-2F09CC2B6CC3}"/>
              </a:ext>
            </a:extLst>
          </p:cNvPr>
          <p:cNvSpPr>
            <a:spLocks/>
          </p:cNvSpPr>
          <p:nvPr/>
        </p:nvSpPr>
        <p:spPr bwMode="auto">
          <a:xfrm>
            <a:off x="7567804" y="3272342"/>
            <a:ext cx="1137150" cy="1134165"/>
          </a:xfrm>
          <a:custGeom>
            <a:avLst/>
            <a:gdLst>
              <a:gd name="T0" fmla="*/ 385 w 403"/>
              <a:gd name="T1" fmla="*/ 150 h 402"/>
              <a:gd name="T2" fmla="*/ 270 w 403"/>
              <a:gd name="T3" fmla="*/ 150 h 402"/>
              <a:gd name="T4" fmla="*/ 252 w 403"/>
              <a:gd name="T5" fmla="*/ 132 h 402"/>
              <a:gd name="T6" fmla="*/ 252 w 403"/>
              <a:gd name="T7" fmla="*/ 18 h 402"/>
              <a:gd name="T8" fmla="*/ 235 w 403"/>
              <a:gd name="T9" fmla="*/ 0 h 402"/>
              <a:gd name="T10" fmla="*/ 168 w 403"/>
              <a:gd name="T11" fmla="*/ 0 h 402"/>
              <a:gd name="T12" fmla="*/ 150 w 403"/>
              <a:gd name="T13" fmla="*/ 18 h 402"/>
              <a:gd name="T14" fmla="*/ 150 w 403"/>
              <a:gd name="T15" fmla="*/ 132 h 402"/>
              <a:gd name="T16" fmla="*/ 132 w 403"/>
              <a:gd name="T17" fmla="*/ 150 h 402"/>
              <a:gd name="T18" fmla="*/ 18 w 403"/>
              <a:gd name="T19" fmla="*/ 150 h 402"/>
              <a:gd name="T20" fmla="*/ 0 w 403"/>
              <a:gd name="T21" fmla="*/ 168 h 402"/>
              <a:gd name="T22" fmla="*/ 0 w 403"/>
              <a:gd name="T23" fmla="*/ 234 h 402"/>
              <a:gd name="T24" fmla="*/ 18 w 403"/>
              <a:gd name="T25" fmla="*/ 252 h 402"/>
              <a:gd name="T26" fmla="*/ 132 w 403"/>
              <a:gd name="T27" fmla="*/ 252 h 402"/>
              <a:gd name="T28" fmla="*/ 150 w 403"/>
              <a:gd name="T29" fmla="*/ 270 h 402"/>
              <a:gd name="T30" fmla="*/ 150 w 403"/>
              <a:gd name="T31" fmla="*/ 385 h 402"/>
              <a:gd name="T32" fmla="*/ 168 w 403"/>
              <a:gd name="T33" fmla="*/ 402 h 402"/>
              <a:gd name="T34" fmla="*/ 235 w 403"/>
              <a:gd name="T35" fmla="*/ 402 h 402"/>
              <a:gd name="T36" fmla="*/ 252 w 403"/>
              <a:gd name="T37" fmla="*/ 385 h 402"/>
              <a:gd name="T38" fmla="*/ 252 w 403"/>
              <a:gd name="T39" fmla="*/ 270 h 402"/>
              <a:gd name="T40" fmla="*/ 270 w 403"/>
              <a:gd name="T41" fmla="*/ 252 h 402"/>
              <a:gd name="T42" fmla="*/ 385 w 403"/>
              <a:gd name="T43" fmla="*/ 252 h 402"/>
              <a:gd name="T44" fmla="*/ 403 w 403"/>
              <a:gd name="T45" fmla="*/ 234 h 402"/>
              <a:gd name="T46" fmla="*/ 403 w 403"/>
              <a:gd name="T47" fmla="*/ 168 h 402"/>
              <a:gd name="T48" fmla="*/ 385 w 403"/>
              <a:gd name="T49" fmla="*/ 15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3" h="402">
                <a:moveTo>
                  <a:pt x="385" y="150"/>
                </a:moveTo>
                <a:cubicBezTo>
                  <a:pt x="270" y="150"/>
                  <a:pt x="270" y="150"/>
                  <a:pt x="270" y="150"/>
                </a:cubicBezTo>
                <a:cubicBezTo>
                  <a:pt x="260" y="150"/>
                  <a:pt x="252" y="142"/>
                  <a:pt x="252" y="132"/>
                </a:cubicBezTo>
                <a:cubicBezTo>
                  <a:pt x="252" y="18"/>
                  <a:pt x="252" y="18"/>
                  <a:pt x="252" y="18"/>
                </a:cubicBezTo>
                <a:cubicBezTo>
                  <a:pt x="252" y="8"/>
                  <a:pt x="245" y="0"/>
                  <a:pt x="235"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4"/>
                  <a:pt x="0" y="234"/>
                  <a:pt x="0" y="234"/>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4"/>
                  <a:pt x="158" y="402"/>
                  <a:pt x="168" y="402"/>
                </a:cubicBezTo>
                <a:cubicBezTo>
                  <a:pt x="235" y="402"/>
                  <a:pt x="235" y="402"/>
                  <a:pt x="235" y="402"/>
                </a:cubicBezTo>
                <a:cubicBezTo>
                  <a:pt x="245" y="402"/>
                  <a:pt x="252" y="394"/>
                  <a:pt x="252" y="385"/>
                </a:cubicBezTo>
                <a:cubicBezTo>
                  <a:pt x="252" y="270"/>
                  <a:pt x="252" y="270"/>
                  <a:pt x="252" y="270"/>
                </a:cubicBezTo>
                <a:cubicBezTo>
                  <a:pt x="252" y="260"/>
                  <a:pt x="260" y="252"/>
                  <a:pt x="270" y="252"/>
                </a:cubicBezTo>
                <a:cubicBezTo>
                  <a:pt x="385" y="252"/>
                  <a:pt x="385" y="252"/>
                  <a:pt x="385" y="252"/>
                </a:cubicBezTo>
                <a:cubicBezTo>
                  <a:pt x="395" y="252"/>
                  <a:pt x="403" y="244"/>
                  <a:pt x="403" y="234"/>
                </a:cubicBezTo>
                <a:cubicBezTo>
                  <a:pt x="403" y="168"/>
                  <a:pt x="403" y="168"/>
                  <a:pt x="403" y="168"/>
                </a:cubicBezTo>
                <a:cubicBezTo>
                  <a:pt x="403" y="158"/>
                  <a:pt x="395" y="150"/>
                  <a:pt x="385" y="150"/>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29385C3-4684-4E31-86DA-FF7169912465}"/>
              </a:ext>
            </a:extLst>
          </p:cNvPr>
          <p:cNvSpPr>
            <a:spLocks/>
          </p:cNvSpPr>
          <p:nvPr/>
        </p:nvSpPr>
        <p:spPr bwMode="auto">
          <a:xfrm>
            <a:off x="3992200" y="2657505"/>
            <a:ext cx="913301" cy="910317"/>
          </a:xfrm>
          <a:custGeom>
            <a:avLst/>
            <a:gdLst>
              <a:gd name="T0" fmla="*/ 309 w 323"/>
              <a:gd name="T1" fmla="*/ 121 h 323"/>
              <a:gd name="T2" fmla="*/ 217 w 323"/>
              <a:gd name="T3" fmla="*/ 121 h 323"/>
              <a:gd name="T4" fmla="*/ 203 w 323"/>
              <a:gd name="T5" fmla="*/ 106 h 323"/>
              <a:gd name="T6" fmla="*/ 203 w 323"/>
              <a:gd name="T7" fmla="*/ 14 h 323"/>
              <a:gd name="T8" fmla="*/ 189 w 323"/>
              <a:gd name="T9" fmla="*/ 0 h 323"/>
              <a:gd name="T10" fmla="*/ 135 w 323"/>
              <a:gd name="T11" fmla="*/ 0 h 323"/>
              <a:gd name="T12" fmla="*/ 121 w 323"/>
              <a:gd name="T13" fmla="*/ 14 h 323"/>
              <a:gd name="T14" fmla="*/ 121 w 323"/>
              <a:gd name="T15" fmla="*/ 106 h 323"/>
              <a:gd name="T16" fmla="*/ 106 w 323"/>
              <a:gd name="T17" fmla="*/ 121 h 323"/>
              <a:gd name="T18" fmla="*/ 15 w 323"/>
              <a:gd name="T19" fmla="*/ 121 h 323"/>
              <a:gd name="T20" fmla="*/ 0 w 323"/>
              <a:gd name="T21" fmla="*/ 135 h 323"/>
              <a:gd name="T22" fmla="*/ 0 w 323"/>
              <a:gd name="T23" fmla="*/ 188 h 323"/>
              <a:gd name="T24" fmla="*/ 15 w 323"/>
              <a:gd name="T25" fmla="*/ 203 h 323"/>
              <a:gd name="T26" fmla="*/ 106 w 323"/>
              <a:gd name="T27" fmla="*/ 203 h 323"/>
              <a:gd name="T28" fmla="*/ 121 w 323"/>
              <a:gd name="T29" fmla="*/ 217 h 323"/>
              <a:gd name="T30" fmla="*/ 121 w 323"/>
              <a:gd name="T31" fmla="*/ 309 h 323"/>
              <a:gd name="T32" fmla="*/ 135 w 323"/>
              <a:gd name="T33" fmla="*/ 323 h 323"/>
              <a:gd name="T34" fmla="*/ 189 w 323"/>
              <a:gd name="T35" fmla="*/ 323 h 323"/>
              <a:gd name="T36" fmla="*/ 203 w 323"/>
              <a:gd name="T37" fmla="*/ 309 h 323"/>
              <a:gd name="T38" fmla="*/ 203 w 323"/>
              <a:gd name="T39" fmla="*/ 217 h 323"/>
              <a:gd name="T40" fmla="*/ 217 w 323"/>
              <a:gd name="T41" fmla="*/ 203 h 323"/>
              <a:gd name="T42" fmla="*/ 309 w 323"/>
              <a:gd name="T43" fmla="*/ 203 h 323"/>
              <a:gd name="T44" fmla="*/ 323 w 323"/>
              <a:gd name="T45" fmla="*/ 188 h 323"/>
              <a:gd name="T46" fmla="*/ 323 w 323"/>
              <a:gd name="T47" fmla="*/ 135 h 323"/>
              <a:gd name="T48" fmla="*/ 309 w 323"/>
              <a:gd name="T49" fmla="*/ 12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1"/>
                </a:moveTo>
                <a:cubicBezTo>
                  <a:pt x="217" y="121"/>
                  <a:pt x="217" y="121"/>
                  <a:pt x="217" y="121"/>
                </a:cubicBezTo>
                <a:cubicBezTo>
                  <a:pt x="209" y="121"/>
                  <a:pt x="203" y="114"/>
                  <a:pt x="203" y="106"/>
                </a:cubicBezTo>
                <a:cubicBezTo>
                  <a:pt x="203" y="14"/>
                  <a:pt x="203" y="14"/>
                  <a:pt x="203" y="14"/>
                </a:cubicBezTo>
                <a:cubicBezTo>
                  <a:pt x="203" y="7"/>
                  <a:pt x="196" y="0"/>
                  <a:pt x="189" y="0"/>
                </a:cubicBezTo>
                <a:cubicBezTo>
                  <a:pt x="135" y="0"/>
                  <a:pt x="135" y="0"/>
                  <a:pt x="135" y="0"/>
                </a:cubicBezTo>
                <a:cubicBezTo>
                  <a:pt x="127" y="0"/>
                  <a:pt x="121" y="7"/>
                  <a:pt x="121" y="14"/>
                </a:cubicBezTo>
                <a:cubicBezTo>
                  <a:pt x="121" y="106"/>
                  <a:pt x="121" y="106"/>
                  <a:pt x="121" y="106"/>
                </a:cubicBezTo>
                <a:cubicBezTo>
                  <a:pt x="121" y="114"/>
                  <a:pt x="114" y="121"/>
                  <a:pt x="106" y="121"/>
                </a:cubicBezTo>
                <a:cubicBezTo>
                  <a:pt x="15" y="121"/>
                  <a:pt x="15" y="121"/>
                  <a:pt x="15" y="121"/>
                </a:cubicBezTo>
                <a:cubicBezTo>
                  <a:pt x="7" y="121"/>
                  <a:pt x="0" y="127"/>
                  <a:pt x="0" y="135"/>
                </a:cubicBezTo>
                <a:cubicBezTo>
                  <a:pt x="0" y="188"/>
                  <a:pt x="0" y="188"/>
                  <a:pt x="0" y="188"/>
                </a:cubicBezTo>
                <a:cubicBezTo>
                  <a:pt x="0" y="196"/>
                  <a:pt x="7" y="203"/>
                  <a:pt x="15" y="203"/>
                </a:cubicBezTo>
                <a:cubicBezTo>
                  <a:pt x="106" y="203"/>
                  <a:pt x="106" y="203"/>
                  <a:pt x="106" y="203"/>
                </a:cubicBezTo>
                <a:cubicBezTo>
                  <a:pt x="114" y="203"/>
                  <a:pt x="121" y="209"/>
                  <a:pt x="121" y="217"/>
                </a:cubicBezTo>
                <a:cubicBezTo>
                  <a:pt x="121" y="309"/>
                  <a:pt x="121" y="309"/>
                  <a:pt x="121" y="309"/>
                </a:cubicBezTo>
                <a:cubicBezTo>
                  <a:pt x="121" y="317"/>
                  <a:pt x="127" y="323"/>
                  <a:pt x="135" y="323"/>
                </a:cubicBezTo>
                <a:cubicBezTo>
                  <a:pt x="189" y="323"/>
                  <a:pt x="189" y="323"/>
                  <a:pt x="189" y="323"/>
                </a:cubicBezTo>
                <a:cubicBezTo>
                  <a:pt x="196" y="323"/>
                  <a:pt x="203" y="317"/>
                  <a:pt x="203" y="309"/>
                </a:cubicBezTo>
                <a:cubicBezTo>
                  <a:pt x="203" y="217"/>
                  <a:pt x="203" y="217"/>
                  <a:pt x="203" y="217"/>
                </a:cubicBezTo>
                <a:cubicBezTo>
                  <a:pt x="203" y="209"/>
                  <a:pt x="209" y="203"/>
                  <a:pt x="217" y="203"/>
                </a:cubicBezTo>
                <a:cubicBezTo>
                  <a:pt x="309" y="203"/>
                  <a:pt x="309" y="203"/>
                  <a:pt x="309" y="203"/>
                </a:cubicBezTo>
                <a:cubicBezTo>
                  <a:pt x="317" y="203"/>
                  <a:pt x="323" y="196"/>
                  <a:pt x="323" y="188"/>
                </a:cubicBezTo>
                <a:cubicBezTo>
                  <a:pt x="323" y="135"/>
                  <a:pt x="323" y="135"/>
                  <a:pt x="323" y="135"/>
                </a:cubicBezTo>
                <a:cubicBezTo>
                  <a:pt x="323" y="127"/>
                  <a:pt x="317" y="121"/>
                  <a:pt x="309" y="121"/>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F780BAA3-0EC6-4215-B9D9-54334D0954FA}"/>
              </a:ext>
            </a:extLst>
          </p:cNvPr>
          <p:cNvSpPr>
            <a:spLocks/>
          </p:cNvSpPr>
          <p:nvPr/>
        </p:nvSpPr>
        <p:spPr bwMode="auto">
          <a:xfrm>
            <a:off x="4108602" y="3439482"/>
            <a:ext cx="796901" cy="796901"/>
          </a:xfrm>
          <a:custGeom>
            <a:avLst/>
            <a:gdLst>
              <a:gd name="T0" fmla="*/ 270 w 282"/>
              <a:gd name="T1" fmla="*/ 105 h 282"/>
              <a:gd name="T2" fmla="*/ 189 w 282"/>
              <a:gd name="T3" fmla="*/ 105 h 282"/>
              <a:gd name="T4" fmla="*/ 177 w 282"/>
              <a:gd name="T5" fmla="*/ 93 h 282"/>
              <a:gd name="T6" fmla="*/ 177 w 282"/>
              <a:gd name="T7" fmla="*/ 12 h 282"/>
              <a:gd name="T8" fmla="*/ 164 w 282"/>
              <a:gd name="T9" fmla="*/ 0 h 282"/>
              <a:gd name="T10" fmla="*/ 117 w 282"/>
              <a:gd name="T11" fmla="*/ 0 h 282"/>
              <a:gd name="T12" fmla="*/ 105 w 282"/>
              <a:gd name="T13" fmla="*/ 12 h 282"/>
              <a:gd name="T14" fmla="*/ 105 w 282"/>
              <a:gd name="T15" fmla="*/ 93 h 282"/>
              <a:gd name="T16" fmla="*/ 93 w 282"/>
              <a:gd name="T17" fmla="*/ 105 h 282"/>
              <a:gd name="T18" fmla="*/ 12 w 282"/>
              <a:gd name="T19" fmla="*/ 105 h 282"/>
              <a:gd name="T20" fmla="*/ 0 w 282"/>
              <a:gd name="T21" fmla="*/ 118 h 282"/>
              <a:gd name="T22" fmla="*/ 0 w 282"/>
              <a:gd name="T23" fmla="*/ 165 h 282"/>
              <a:gd name="T24" fmla="*/ 12 w 282"/>
              <a:gd name="T25" fmla="*/ 177 h 282"/>
              <a:gd name="T26" fmla="*/ 93 w 282"/>
              <a:gd name="T27" fmla="*/ 177 h 282"/>
              <a:gd name="T28" fmla="*/ 105 w 282"/>
              <a:gd name="T29" fmla="*/ 190 h 282"/>
              <a:gd name="T30" fmla="*/ 105 w 282"/>
              <a:gd name="T31" fmla="*/ 270 h 282"/>
              <a:gd name="T32" fmla="*/ 117 w 282"/>
              <a:gd name="T33" fmla="*/ 282 h 282"/>
              <a:gd name="T34" fmla="*/ 164 w 282"/>
              <a:gd name="T35" fmla="*/ 282 h 282"/>
              <a:gd name="T36" fmla="*/ 177 w 282"/>
              <a:gd name="T37" fmla="*/ 270 h 282"/>
              <a:gd name="T38" fmla="*/ 177 w 282"/>
              <a:gd name="T39" fmla="*/ 190 h 282"/>
              <a:gd name="T40" fmla="*/ 189 w 282"/>
              <a:gd name="T41" fmla="*/ 177 h 282"/>
              <a:gd name="T42" fmla="*/ 270 w 282"/>
              <a:gd name="T43" fmla="*/ 177 h 282"/>
              <a:gd name="T44" fmla="*/ 282 w 282"/>
              <a:gd name="T45" fmla="*/ 165 h 282"/>
              <a:gd name="T46" fmla="*/ 282 w 282"/>
              <a:gd name="T47" fmla="*/ 118 h 282"/>
              <a:gd name="T48" fmla="*/ 270 w 282"/>
              <a:gd name="T49" fmla="*/ 10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2">
                <a:moveTo>
                  <a:pt x="270" y="105"/>
                </a:moveTo>
                <a:cubicBezTo>
                  <a:pt x="189" y="105"/>
                  <a:pt x="189" y="105"/>
                  <a:pt x="189" y="105"/>
                </a:cubicBezTo>
                <a:cubicBezTo>
                  <a:pt x="182" y="105"/>
                  <a:pt x="177" y="100"/>
                  <a:pt x="177" y="93"/>
                </a:cubicBezTo>
                <a:cubicBezTo>
                  <a:pt x="177" y="12"/>
                  <a:pt x="177" y="12"/>
                  <a:pt x="177" y="12"/>
                </a:cubicBezTo>
                <a:cubicBezTo>
                  <a:pt x="177" y="6"/>
                  <a:pt x="171" y="0"/>
                  <a:pt x="164" y="0"/>
                </a:cubicBezTo>
                <a:cubicBezTo>
                  <a:pt x="117" y="0"/>
                  <a:pt x="117" y="0"/>
                  <a:pt x="117" y="0"/>
                </a:cubicBezTo>
                <a:cubicBezTo>
                  <a:pt x="111" y="0"/>
                  <a:pt x="105" y="6"/>
                  <a:pt x="105" y="12"/>
                </a:cubicBezTo>
                <a:cubicBezTo>
                  <a:pt x="105" y="93"/>
                  <a:pt x="105" y="93"/>
                  <a:pt x="105" y="93"/>
                </a:cubicBezTo>
                <a:cubicBezTo>
                  <a:pt x="105" y="100"/>
                  <a:pt x="99" y="105"/>
                  <a:pt x="93" y="105"/>
                </a:cubicBezTo>
                <a:cubicBezTo>
                  <a:pt x="12" y="105"/>
                  <a:pt x="12" y="105"/>
                  <a:pt x="12" y="105"/>
                </a:cubicBezTo>
                <a:cubicBezTo>
                  <a:pt x="5" y="105"/>
                  <a:pt x="0" y="111"/>
                  <a:pt x="0" y="118"/>
                </a:cubicBezTo>
                <a:cubicBezTo>
                  <a:pt x="0" y="165"/>
                  <a:pt x="0" y="165"/>
                  <a:pt x="0" y="165"/>
                </a:cubicBezTo>
                <a:cubicBezTo>
                  <a:pt x="0" y="171"/>
                  <a:pt x="5" y="177"/>
                  <a:pt x="12" y="177"/>
                </a:cubicBezTo>
                <a:cubicBezTo>
                  <a:pt x="93" y="177"/>
                  <a:pt x="93" y="177"/>
                  <a:pt x="93" y="177"/>
                </a:cubicBezTo>
                <a:cubicBezTo>
                  <a:pt x="99" y="177"/>
                  <a:pt x="105" y="183"/>
                  <a:pt x="105" y="190"/>
                </a:cubicBezTo>
                <a:cubicBezTo>
                  <a:pt x="105" y="270"/>
                  <a:pt x="105" y="270"/>
                  <a:pt x="105" y="270"/>
                </a:cubicBezTo>
                <a:cubicBezTo>
                  <a:pt x="105" y="277"/>
                  <a:pt x="111" y="282"/>
                  <a:pt x="117" y="282"/>
                </a:cubicBezTo>
                <a:cubicBezTo>
                  <a:pt x="164" y="282"/>
                  <a:pt x="164" y="282"/>
                  <a:pt x="164" y="282"/>
                </a:cubicBezTo>
                <a:cubicBezTo>
                  <a:pt x="171" y="282"/>
                  <a:pt x="177" y="277"/>
                  <a:pt x="177" y="270"/>
                </a:cubicBezTo>
                <a:cubicBezTo>
                  <a:pt x="177" y="190"/>
                  <a:pt x="177" y="190"/>
                  <a:pt x="177" y="190"/>
                </a:cubicBezTo>
                <a:cubicBezTo>
                  <a:pt x="177" y="183"/>
                  <a:pt x="182" y="177"/>
                  <a:pt x="189" y="177"/>
                </a:cubicBezTo>
                <a:cubicBezTo>
                  <a:pt x="270" y="177"/>
                  <a:pt x="270" y="177"/>
                  <a:pt x="270" y="177"/>
                </a:cubicBezTo>
                <a:cubicBezTo>
                  <a:pt x="277" y="177"/>
                  <a:pt x="282" y="171"/>
                  <a:pt x="282" y="165"/>
                </a:cubicBezTo>
                <a:cubicBezTo>
                  <a:pt x="282" y="118"/>
                  <a:pt x="282" y="118"/>
                  <a:pt x="282" y="118"/>
                </a:cubicBezTo>
                <a:cubicBezTo>
                  <a:pt x="282" y="111"/>
                  <a:pt x="277" y="105"/>
                  <a:pt x="270" y="10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9203BC9-5DD1-44D6-A9A2-B9E1AC39B81F}"/>
              </a:ext>
            </a:extLst>
          </p:cNvPr>
          <p:cNvSpPr>
            <a:spLocks/>
          </p:cNvSpPr>
          <p:nvPr/>
        </p:nvSpPr>
        <p:spPr bwMode="auto">
          <a:xfrm>
            <a:off x="7767776" y="2917168"/>
            <a:ext cx="1014779" cy="1014779"/>
          </a:xfrm>
          <a:custGeom>
            <a:avLst/>
            <a:gdLst>
              <a:gd name="T0" fmla="*/ 344 w 359"/>
              <a:gd name="T1" fmla="*/ 134 h 359"/>
              <a:gd name="T2" fmla="*/ 241 w 359"/>
              <a:gd name="T3" fmla="*/ 134 h 359"/>
              <a:gd name="T4" fmla="*/ 225 w 359"/>
              <a:gd name="T5" fmla="*/ 118 h 359"/>
              <a:gd name="T6" fmla="*/ 225 w 359"/>
              <a:gd name="T7" fmla="*/ 16 h 359"/>
              <a:gd name="T8" fmla="*/ 210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09 h 359"/>
              <a:gd name="T24" fmla="*/ 16 w 359"/>
              <a:gd name="T25" fmla="*/ 225 h 359"/>
              <a:gd name="T26" fmla="*/ 118 w 359"/>
              <a:gd name="T27" fmla="*/ 225 h 359"/>
              <a:gd name="T28" fmla="*/ 134 w 359"/>
              <a:gd name="T29" fmla="*/ 241 h 359"/>
              <a:gd name="T30" fmla="*/ 134 w 359"/>
              <a:gd name="T31" fmla="*/ 343 h 359"/>
              <a:gd name="T32" fmla="*/ 150 w 359"/>
              <a:gd name="T33" fmla="*/ 359 h 359"/>
              <a:gd name="T34" fmla="*/ 210 w 359"/>
              <a:gd name="T35" fmla="*/ 359 h 359"/>
              <a:gd name="T36" fmla="*/ 225 w 359"/>
              <a:gd name="T37" fmla="*/ 343 h 359"/>
              <a:gd name="T38" fmla="*/ 225 w 359"/>
              <a:gd name="T39" fmla="*/ 241 h 359"/>
              <a:gd name="T40" fmla="*/ 241 w 359"/>
              <a:gd name="T41" fmla="*/ 225 h 359"/>
              <a:gd name="T42" fmla="*/ 344 w 359"/>
              <a:gd name="T43" fmla="*/ 225 h 359"/>
              <a:gd name="T44" fmla="*/ 359 w 359"/>
              <a:gd name="T45" fmla="*/ 209 h 359"/>
              <a:gd name="T46" fmla="*/ 359 w 359"/>
              <a:gd name="T47" fmla="*/ 150 h 359"/>
              <a:gd name="T48" fmla="*/ 344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4" y="134"/>
                </a:moveTo>
                <a:cubicBezTo>
                  <a:pt x="241" y="134"/>
                  <a:pt x="241" y="134"/>
                  <a:pt x="241" y="134"/>
                </a:cubicBezTo>
                <a:cubicBezTo>
                  <a:pt x="233" y="134"/>
                  <a:pt x="225" y="127"/>
                  <a:pt x="225" y="118"/>
                </a:cubicBezTo>
                <a:cubicBezTo>
                  <a:pt x="225" y="16"/>
                  <a:pt x="225" y="16"/>
                  <a:pt x="225" y="16"/>
                </a:cubicBezTo>
                <a:cubicBezTo>
                  <a:pt x="225" y="7"/>
                  <a:pt x="218" y="0"/>
                  <a:pt x="210"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09"/>
                  <a:pt x="0" y="209"/>
                  <a:pt x="0" y="209"/>
                </a:cubicBezTo>
                <a:cubicBezTo>
                  <a:pt x="0" y="218"/>
                  <a:pt x="7" y="225"/>
                  <a:pt x="16" y="225"/>
                </a:cubicBezTo>
                <a:cubicBezTo>
                  <a:pt x="118" y="225"/>
                  <a:pt x="118" y="225"/>
                  <a:pt x="118" y="225"/>
                </a:cubicBezTo>
                <a:cubicBezTo>
                  <a:pt x="127" y="225"/>
                  <a:pt x="134" y="232"/>
                  <a:pt x="134" y="241"/>
                </a:cubicBezTo>
                <a:cubicBezTo>
                  <a:pt x="134" y="343"/>
                  <a:pt x="134" y="343"/>
                  <a:pt x="134" y="343"/>
                </a:cubicBezTo>
                <a:cubicBezTo>
                  <a:pt x="134" y="352"/>
                  <a:pt x="141" y="359"/>
                  <a:pt x="150" y="359"/>
                </a:cubicBezTo>
                <a:cubicBezTo>
                  <a:pt x="210" y="359"/>
                  <a:pt x="210" y="359"/>
                  <a:pt x="210" y="359"/>
                </a:cubicBezTo>
                <a:cubicBezTo>
                  <a:pt x="218" y="359"/>
                  <a:pt x="225" y="352"/>
                  <a:pt x="225" y="343"/>
                </a:cubicBezTo>
                <a:cubicBezTo>
                  <a:pt x="225" y="241"/>
                  <a:pt x="225" y="241"/>
                  <a:pt x="225" y="241"/>
                </a:cubicBezTo>
                <a:cubicBezTo>
                  <a:pt x="225" y="232"/>
                  <a:pt x="233" y="225"/>
                  <a:pt x="241" y="225"/>
                </a:cubicBezTo>
                <a:cubicBezTo>
                  <a:pt x="344" y="225"/>
                  <a:pt x="344" y="225"/>
                  <a:pt x="344" y="225"/>
                </a:cubicBezTo>
                <a:cubicBezTo>
                  <a:pt x="352" y="225"/>
                  <a:pt x="359" y="218"/>
                  <a:pt x="359" y="209"/>
                </a:cubicBezTo>
                <a:cubicBezTo>
                  <a:pt x="359" y="150"/>
                  <a:pt x="359" y="150"/>
                  <a:pt x="359" y="150"/>
                </a:cubicBezTo>
                <a:cubicBezTo>
                  <a:pt x="359" y="141"/>
                  <a:pt x="352" y="134"/>
                  <a:pt x="344"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03" name="Group 102">
            <a:extLst>
              <a:ext uri="{FF2B5EF4-FFF2-40B4-BE49-F238E27FC236}">
                <a16:creationId xmlns:a16="http://schemas.microsoft.com/office/drawing/2014/main" id="{5F07B3A1-1A14-4E4F-A982-2747E745FBC6}"/>
              </a:ext>
            </a:extLst>
          </p:cNvPr>
          <p:cNvGrpSpPr/>
          <p:nvPr/>
        </p:nvGrpSpPr>
        <p:grpSpPr>
          <a:xfrm>
            <a:off x="2293938" y="4651247"/>
            <a:ext cx="1471431" cy="5858856"/>
            <a:chOff x="2293938" y="4651247"/>
            <a:chExt cx="1471431" cy="5858856"/>
          </a:xfrm>
        </p:grpSpPr>
        <p:sp>
          <p:nvSpPr>
            <p:cNvPr id="79" name="Freeform 78">
              <a:extLst>
                <a:ext uri="{FF2B5EF4-FFF2-40B4-BE49-F238E27FC236}">
                  <a16:creationId xmlns:a16="http://schemas.microsoft.com/office/drawing/2014/main" id="{D4EEEDC5-AA6D-4023-98CF-761DE9533C0B}"/>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8D0CA825-F35A-4BD2-B23B-89E4824E294D}"/>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91193E7-779B-410F-897C-AC4EF6DDA7DF}"/>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0987FD77-A59C-4218-8FBA-B2215C922E53}"/>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4D642D26-F2E0-4FA4-8EED-CC0F41536E7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3047094A-A9B4-4E02-B2E1-D7D2D7DDF9FF}"/>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48BC5AF4-D083-4F7A-AAD3-17FEBB431368}"/>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58183EF-8901-4811-84AC-93B27168C06D}"/>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4FD0D457-9A70-48EF-9ED0-E6804277715D}"/>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D1E0AEEF-8D83-4428-A9A1-6C85609898C1}"/>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507D0D38-F3E9-4CBB-9EA1-E87B052CE33C}"/>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CE66E2D8-46F5-4A4E-BBC6-7018A4DCDF63}"/>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89E83082-B148-454D-B6C4-FAC1B09680E6}"/>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60E532E5-D59B-45B0-A498-B7222AC1A886}"/>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8691F511-676A-4E08-80D6-56DF41869914}"/>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8AFE9337-5F8F-4A2C-A7BD-04DA53AA8DE1}"/>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992DC933-1616-4F13-9F7D-02D6799A8047}"/>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C6D7D90F-6D6A-4F3D-A940-8F08EEE9048D}"/>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53ECBE73-C32E-44E4-A6C0-016E2A5D18E2}"/>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690128B3-84B6-468A-A258-6C03604569A4}"/>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C6B68F68-9715-43FE-9927-43F4EBCA18A7}"/>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63498543-310E-4139-BE21-27BD53391F26}"/>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EE92E9E8-9E09-4E04-BA02-71E4F03B6C7D}"/>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07" name="Rectangle: Rounded Corners 106">
            <a:extLst>
              <a:ext uri="{FF2B5EF4-FFF2-40B4-BE49-F238E27FC236}">
                <a16:creationId xmlns:a16="http://schemas.microsoft.com/office/drawing/2014/main" id="{C25D6103-7AC2-448E-BFC1-AC25D0DB8140}"/>
              </a:ext>
            </a:extLst>
          </p:cNvPr>
          <p:cNvSpPr/>
          <p:nvPr/>
        </p:nvSpPr>
        <p:spPr>
          <a:xfrm>
            <a:off x="13372488" y="3230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09F96108-5CB5-4434-8787-EA038B0C63DF}"/>
              </a:ext>
            </a:extLst>
          </p:cNvPr>
          <p:cNvSpPr txBox="1"/>
          <p:nvPr/>
        </p:nvSpPr>
        <p:spPr>
          <a:xfrm>
            <a:off x="14178637" y="3988787"/>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Strengths</a:t>
            </a:r>
          </a:p>
        </p:txBody>
      </p:sp>
      <p:sp>
        <p:nvSpPr>
          <p:cNvPr id="109" name="TextBox 108">
            <a:extLst>
              <a:ext uri="{FF2B5EF4-FFF2-40B4-BE49-F238E27FC236}">
                <a16:creationId xmlns:a16="http://schemas.microsoft.com/office/drawing/2014/main" id="{01D2F4B4-8C0D-4440-8B04-D7260557689C}"/>
              </a:ext>
            </a:extLst>
          </p:cNvPr>
          <p:cNvSpPr txBox="1"/>
          <p:nvPr/>
        </p:nvSpPr>
        <p:spPr>
          <a:xfrm>
            <a:off x="14178637" y="5508393"/>
            <a:ext cx="6055320" cy="2542363"/>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10" name="TextBox 109">
            <a:extLst>
              <a:ext uri="{FF2B5EF4-FFF2-40B4-BE49-F238E27FC236}">
                <a16:creationId xmlns:a16="http://schemas.microsoft.com/office/drawing/2014/main" id="{D28DCA85-7D8A-44C4-8F2E-946F8CF35DDF}"/>
              </a:ext>
            </a:extLst>
          </p:cNvPr>
          <p:cNvSpPr txBox="1"/>
          <p:nvPr/>
        </p:nvSpPr>
        <p:spPr>
          <a:xfrm>
            <a:off x="16361417" y="8940049"/>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118013633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000" fill="hold"/>
                                        <p:tgtEl>
                                          <p:spTgt spid="111"/>
                                        </p:tgtEl>
                                        <p:attrNameLst>
                                          <p:attrName>ppt_x</p:attrName>
                                        </p:attrNameLst>
                                      </p:cBhvr>
                                      <p:tavLst>
                                        <p:tav tm="0">
                                          <p:val>
                                            <p:strVal val="#ppt_x"/>
                                          </p:val>
                                        </p:tav>
                                        <p:tav tm="100000">
                                          <p:val>
                                            <p:strVal val="#ppt_x"/>
                                          </p:val>
                                        </p:tav>
                                      </p:tavLst>
                                    </p:anim>
                                    <p:anim calcmode="lin" valueType="num">
                                      <p:cBhvr additive="base">
                                        <p:cTn id="8" dur="10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05"/>
                                        </p:tgtEl>
                                        <p:attrNameLst>
                                          <p:attrName>style.visibility</p:attrName>
                                        </p:attrNameLst>
                                      </p:cBhvr>
                                      <p:to>
                                        <p:strVal val="visible"/>
                                      </p:to>
                                    </p:set>
                                    <p:anim calcmode="lin" valueType="num">
                                      <p:cBhvr additive="base">
                                        <p:cTn id="11" dur="1000" fill="hold"/>
                                        <p:tgtEl>
                                          <p:spTgt spid="105"/>
                                        </p:tgtEl>
                                        <p:attrNameLst>
                                          <p:attrName>ppt_x</p:attrName>
                                        </p:attrNameLst>
                                      </p:cBhvr>
                                      <p:tavLst>
                                        <p:tav tm="0">
                                          <p:val>
                                            <p:strVal val="#ppt_x"/>
                                          </p:val>
                                        </p:tav>
                                        <p:tav tm="100000">
                                          <p:val>
                                            <p:strVal val="#ppt_x"/>
                                          </p:val>
                                        </p:tav>
                                      </p:tavLst>
                                    </p:anim>
                                    <p:anim calcmode="lin" valueType="num">
                                      <p:cBhvr additive="base">
                                        <p:cTn id="12" dur="1000" fill="hold"/>
                                        <p:tgtEl>
                                          <p:spTgt spid="10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1000" fill="hold"/>
                                        <p:tgtEl>
                                          <p:spTgt spid="106"/>
                                        </p:tgtEl>
                                        <p:attrNameLst>
                                          <p:attrName>ppt_x</p:attrName>
                                        </p:attrNameLst>
                                      </p:cBhvr>
                                      <p:tavLst>
                                        <p:tav tm="0">
                                          <p:val>
                                            <p:strVal val="#ppt_x"/>
                                          </p:val>
                                        </p:tav>
                                        <p:tav tm="100000">
                                          <p:val>
                                            <p:strVal val="#ppt_x"/>
                                          </p:val>
                                        </p:tav>
                                      </p:tavLst>
                                    </p:anim>
                                    <p:anim calcmode="lin" valueType="num">
                                      <p:cBhvr additive="base">
                                        <p:cTn id="16" dur="10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1000" fill="hold"/>
                                        <p:tgtEl>
                                          <p:spTgt spid="104"/>
                                        </p:tgtEl>
                                        <p:attrNameLst>
                                          <p:attrName>ppt_x</p:attrName>
                                        </p:attrNameLst>
                                      </p:cBhvr>
                                      <p:tavLst>
                                        <p:tav tm="0">
                                          <p:val>
                                            <p:strVal val="#ppt_x"/>
                                          </p:val>
                                        </p:tav>
                                        <p:tav tm="100000">
                                          <p:val>
                                            <p:strVal val="#ppt_x"/>
                                          </p:val>
                                        </p:tav>
                                      </p:tavLst>
                                    </p:anim>
                                    <p:anim calcmode="lin" valueType="num">
                                      <p:cBhvr additive="base">
                                        <p:cTn id="20" dur="1000" fill="hold"/>
                                        <p:tgtEl>
                                          <p:spTgt spid="10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1000" fill="hold"/>
                                        <p:tgtEl>
                                          <p:spTgt spid="103"/>
                                        </p:tgtEl>
                                        <p:attrNameLst>
                                          <p:attrName>ppt_x</p:attrName>
                                        </p:attrNameLst>
                                      </p:cBhvr>
                                      <p:tavLst>
                                        <p:tav tm="0">
                                          <p:val>
                                            <p:strVal val="#ppt_x"/>
                                          </p:val>
                                        </p:tav>
                                        <p:tav tm="100000">
                                          <p:val>
                                            <p:strVal val="#ppt_x"/>
                                          </p:val>
                                        </p:tav>
                                      </p:tavLst>
                                    </p:anim>
                                    <p:anim calcmode="lin" valueType="num">
                                      <p:cBhvr additive="base">
                                        <p:cTn id="24" dur="1000" fill="hold"/>
                                        <p:tgtEl>
                                          <p:spTgt spid="103"/>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71"/>
                                        </p:tgtEl>
                                        <p:attrNameLst>
                                          <p:attrName>style.visibility</p:attrName>
                                        </p:attrNameLst>
                                      </p:cBhvr>
                                      <p:to>
                                        <p:strVal val="visible"/>
                                      </p:to>
                                    </p:set>
                                    <p:anim calcmode="lin" valueType="num">
                                      <p:cBhvr>
                                        <p:cTn id="27" dur="500" fill="hold"/>
                                        <p:tgtEl>
                                          <p:spTgt spid="71"/>
                                        </p:tgtEl>
                                        <p:attrNameLst>
                                          <p:attrName>ppt_w</p:attrName>
                                        </p:attrNameLst>
                                      </p:cBhvr>
                                      <p:tavLst>
                                        <p:tav tm="0">
                                          <p:val>
                                            <p:fltVal val="0"/>
                                          </p:val>
                                        </p:tav>
                                        <p:tav tm="100000">
                                          <p:val>
                                            <p:strVal val="#ppt_w"/>
                                          </p:val>
                                        </p:tav>
                                      </p:tavLst>
                                    </p:anim>
                                    <p:anim calcmode="lin" valueType="num">
                                      <p:cBhvr>
                                        <p:cTn id="28" dur="500" fill="hold"/>
                                        <p:tgtEl>
                                          <p:spTgt spid="71"/>
                                        </p:tgtEl>
                                        <p:attrNameLst>
                                          <p:attrName>ppt_h</p:attrName>
                                        </p:attrNameLst>
                                      </p:cBhvr>
                                      <p:tavLst>
                                        <p:tav tm="0">
                                          <p:val>
                                            <p:fltVal val="0"/>
                                          </p:val>
                                        </p:tav>
                                        <p:tav tm="100000">
                                          <p:val>
                                            <p:strVal val="#ppt_h"/>
                                          </p:val>
                                        </p:tav>
                                      </p:tavLst>
                                    </p:anim>
                                    <p:anim calcmode="lin" valueType="num">
                                      <p:cBhvr>
                                        <p:cTn id="29" dur="500" fill="hold"/>
                                        <p:tgtEl>
                                          <p:spTgt spid="71"/>
                                        </p:tgtEl>
                                        <p:attrNameLst>
                                          <p:attrName>style.rotation</p:attrName>
                                        </p:attrNameLst>
                                      </p:cBhvr>
                                      <p:tavLst>
                                        <p:tav tm="0">
                                          <p:val>
                                            <p:fltVal val="360"/>
                                          </p:val>
                                        </p:tav>
                                        <p:tav tm="100000">
                                          <p:val>
                                            <p:fltVal val="0"/>
                                          </p:val>
                                        </p:tav>
                                      </p:tavLst>
                                    </p:anim>
                                    <p:animEffect transition="in" filter="fade">
                                      <p:cBhvr>
                                        <p:cTn id="30" dur="500"/>
                                        <p:tgtEl>
                                          <p:spTgt spid="71"/>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72"/>
                                        </p:tgtEl>
                                        <p:attrNameLst>
                                          <p:attrName>style.visibility</p:attrName>
                                        </p:attrNameLst>
                                      </p:cBhvr>
                                      <p:to>
                                        <p:strVal val="visible"/>
                                      </p:to>
                                    </p:set>
                                    <p:anim calcmode="lin" valueType="num">
                                      <p:cBhvr>
                                        <p:cTn id="33" dur="500" fill="hold"/>
                                        <p:tgtEl>
                                          <p:spTgt spid="72"/>
                                        </p:tgtEl>
                                        <p:attrNameLst>
                                          <p:attrName>ppt_w</p:attrName>
                                        </p:attrNameLst>
                                      </p:cBhvr>
                                      <p:tavLst>
                                        <p:tav tm="0">
                                          <p:val>
                                            <p:fltVal val="0"/>
                                          </p:val>
                                        </p:tav>
                                        <p:tav tm="100000">
                                          <p:val>
                                            <p:strVal val="#ppt_w"/>
                                          </p:val>
                                        </p:tav>
                                      </p:tavLst>
                                    </p:anim>
                                    <p:anim calcmode="lin" valueType="num">
                                      <p:cBhvr>
                                        <p:cTn id="34" dur="500" fill="hold"/>
                                        <p:tgtEl>
                                          <p:spTgt spid="72"/>
                                        </p:tgtEl>
                                        <p:attrNameLst>
                                          <p:attrName>ppt_h</p:attrName>
                                        </p:attrNameLst>
                                      </p:cBhvr>
                                      <p:tavLst>
                                        <p:tav tm="0">
                                          <p:val>
                                            <p:fltVal val="0"/>
                                          </p:val>
                                        </p:tav>
                                        <p:tav tm="100000">
                                          <p:val>
                                            <p:strVal val="#ppt_h"/>
                                          </p:val>
                                        </p:tav>
                                      </p:tavLst>
                                    </p:anim>
                                    <p:anim calcmode="lin" valueType="num">
                                      <p:cBhvr>
                                        <p:cTn id="35" dur="500" fill="hold"/>
                                        <p:tgtEl>
                                          <p:spTgt spid="72"/>
                                        </p:tgtEl>
                                        <p:attrNameLst>
                                          <p:attrName>style.rotation</p:attrName>
                                        </p:attrNameLst>
                                      </p:cBhvr>
                                      <p:tavLst>
                                        <p:tav tm="0">
                                          <p:val>
                                            <p:fltVal val="360"/>
                                          </p:val>
                                        </p:tav>
                                        <p:tav tm="100000">
                                          <p:val>
                                            <p:fltVal val="0"/>
                                          </p:val>
                                        </p:tav>
                                      </p:tavLst>
                                    </p:anim>
                                    <p:animEffect transition="in" filter="fade">
                                      <p:cBhvr>
                                        <p:cTn id="36" dur="500"/>
                                        <p:tgtEl>
                                          <p:spTgt spid="72"/>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73"/>
                                        </p:tgtEl>
                                        <p:attrNameLst>
                                          <p:attrName>style.visibility</p:attrName>
                                        </p:attrNameLst>
                                      </p:cBhvr>
                                      <p:to>
                                        <p:strVal val="visible"/>
                                      </p:to>
                                    </p:set>
                                    <p:anim calcmode="lin" valueType="num">
                                      <p:cBhvr>
                                        <p:cTn id="39" dur="500" fill="hold"/>
                                        <p:tgtEl>
                                          <p:spTgt spid="73"/>
                                        </p:tgtEl>
                                        <p:attrNameLst>
                                          <p:attrName>ppt_w</p:attrName>
                                        </p:attrNameLst>
                                      </p:cBhvr>
                                      <p:tavLst>
                                        <p:tav tm="0">
                                          <p:val>
                                            <p:fltVal val="0"/>
                                          </p:val>
                                        </p:tav>
                                        <p:tav tm="100000">
                                          <p:val>
                                            <p:strVal val="#ppt_w"/>
                                          </p:val>
                                        </p:tav>
                                      </p:tavLst>
                                    </p:anim>
                                    <p:anim calcmode="lin" valueType="num">
                                      <p:cBhvr>
                                        <p:cTn id="40" dur="500" fill="hold"/>
                                        <p:tgtEl>
                                          <p:spTgt spid="73"/>
                                        </p:tgtEl>
                                        <p:attrNameLst>
                                          <p:attrName>ppt_h</p:attrName>
                                        </p:attrNameLst>
                                      </p:cBhvr>
                                      <p:tavLst>
                                        <p:tav tm="0">
                                          <p:val>
                                            <p:fltVal val="0"/>
                                          </p:val>
                                        </p:tav>
                                        <p:tav tm="100000">
                                          <p:val>
                                            <p:strVal val="#ppt_h"/>
                                          </p:val>
                                        </p:tav>
                                      </p:tavLst>
                                    </p:anim>
                                    <p:anim calcmode="lin" valueType="num">
                                      <p:cBhvr>
                                        <p:cTn id="41" dur="500" fill="hold"/>
                                        <p:tgtEl>
                                          <p:spTgt spid="73"/>
                                        </p:tgtEl>
                                        <p:attrNameLst>
                                          <p:attrName>style.rotation</p:attrName>
                                        </p:attrNameLst>
                                      </p:cBhvr>
                                      <p:tavLst>
                                        <p:tav tm="0">
                                          <p:val>
                                            <p:fltVal val="360"/>
                                          </p:val>
                                        </p:tav>
                                        <p:tav tm="100000">
                                          <p:val>
                                            <p:fltVal val="0"/>
                                          </p:val>
                                        </p:tav>
                                      </p:tavLst>
                                    </p:anim>
                                    <p:animEffect transition="in" filter="fade">
                                      <p:cBhvr>
                                        <p:cTn id="42" dur="500"/>
                                        <p:tgtEl>
                                          <p:spTgt spid="73"/>
                                        </p:tgtEl>
                                      </p:cBhvr>
                                    </p:animEffect>
                                  </p:childTnLst>
                                </p:cTn>
                              </p:par>
                              <p:par>
                                <p:cTn id="43" presetID="49" presetClass="entr" presetSubtype="0" decel="100000" fill="hold" grpId="0" nodeType="withEffect">
                                  <p:stCondLst>
                                    <p:cond delay="900"/>
                                  </p:stCondLst>
                                  <p:childTnLst>
                                    <p:set>
                                      <p:cBhvr>
                                        <p:cTn id="44" dur="1" fill="hold">
                                          <p:stCondLst>
                                            <p:cond delay="0"/>
                                          </p:stCondLst>
                                        </p:cTn>
                                        <p:tgtEl>
                                          <p:spTgt spid="74"/>
                                        </p:tgtEl>
                                        <p:attrNameLst>
                                          <p:attrName>style.visibility</p:attrName>
                                        </p:attrNameLst>
                                      </p:cBhvr>
                                      <p:to>
                                        <p:strVal val="visible"/>
                                      </p:to>
                                    </p:set>
                                    <p:anim calcmode="lin" valueType="num">
                                      <p:cBhvr>
                                        <p:cTn id="45" dur="500" fill="hold"/>
                                        <p:tgtEl>
                                          <p:spTgt spid="74"/>
                                        </p:tgtEl>
                                        <p:attrNameLst>
                                          <p:attrName>ppt_w</p:attrName>
                                        </p:attrNameLst>
                                      </p:cBhvr>
                                      <p:tavLst>
                                        <p:tav tm="0">
                                          <p:val>
                                            <p:fltVal val="0"/>
                                          </p:val>
                                        </p:tav>
                                        <p:tav tm="100000">
                                          <p:val>
                                            <p:strVal val="#ppt_w"/>
                                          </p:val>
                                        </p:tav>
                                      </p:tavLst>
                                    </p:anim>
                                    <p:anim calcmode="lin" valueType="num">
                                      <p:cBhvr>
                                        <p:cTn id="46" dur="500" fill="hold"/>
                                        <p:tgtEl>
                                          <p:spTgt spid="74"/>
                                        </p:tgtEl>
                                        <p:attrNameLst>
                                          <p:attrName>ppt_h</p:attrName>
                                        </p:attrNameLst>
                                      </p:cBhvr>
                                      <p:tavLst>
                                        <p:tav tm="0">
                                          <p:val>
                                            <p:fltVal val="0"/>
                                          </p:val>
                                        </p:tav>
                                        <p:tav tm="100000">
                                          <p:val>
                                            <p:strVal val="#ppt_h"/>
                                          </p:val>
                                        </p:tav>
                                      </p:tavLst>
                                    </p:anim>
                                    <p:anim calcmode="lin" valueType="num">
                                      <p:cBhvr>
                                        <p:cTn id="47" dur="500" fill="hold"/>
                                        <p:tgtEl>
                                          <p:spTgt spid="74"/>
                                        </p:tgtEl>
                                        <p:attrNameLst>
                                          <p:attrName>style.rotation</p:attrName>
                                        </p:attrNameLst>
                                      </p:cBhvr>
                                      <p:tavLst>
                                        <p:tav tm="0">
                                          <p:val>
                                            <p:fltVal val="360"/>
                                          </p:val>
                                        </p:tav>
                                        <p:tav tm="100000">
                                          <p:val>
                                            <p:fltVal val="0"/>
                                          </p:val>
                                        </p:tav>
                                      </p:tavLst>
                                    </p:anim>
                                    <p:animEffect transition="in" filter="fade">
                                      <p:cBhvr>
                                        <p:cTn id="48" dur="500"/>
                                        <p:tgtEl>
                                          <p:spTgt spid="74"/>
                                        </p:tgtEl>
                                      </p:cBhvr>
                                    </p:animEffect>
                                  </p:childTnLst>
                                </p:cTn>
                              </p:par>
                              <p:par>
                                <p:cTn id="49" presetID="49" presetClass="entr" presetSubtype="0" decel="100000" fill="hold" grpId="0" nodeType="withEffect">
                                  <p:stCondLst>
                                    <p:cond delay="400"/>
                                  </p:stCondLst>
                                  <p:childTnLst>
                                    <p:set>
                                      <p:cBhvr>
                                        <p:cTn id="50" dur="1" fill="hold">
                                          <p:stCondLst>
                                            <p:cond delay="0"/>
                                          </p:stCondLst>
                                        </p:cTn>
                                        <p:tgtEl>
                                          <p:spTgt spid="75"/>
                                        </p:tgtEl>
                                        <p:attrNameLst>
                                          <p:attrName>style.visibility</p:attrName>
                                        </p:attrNameLst>
                                      </p:cBhvr>
                                      <p:to>
                                        <p:strVal val="visible"/>
                                      </p:to>
                                    </p:set>
                                    <p:anim calcmode="lin" valueType="num">
                                      <p:cBhvr>
                                        <p:cTn id="51" dur="500" fill="hold"/>
                                        <p:tgtEl>
                                          <p:spTgt spid="75"/>
                                        </p:tgtEl>
                                        <p:attrNameLst>
                                          <p:attrName>ppt_w</p:attrName>
                                        </p:attrNameLst>
                                      </p:cBhvr>
                                      <p:tavLst>
                                        <p:tav tm="0">
                                          <p:val>
                                            <p:fltVal val="0"/>
                                          </p:val>
                                        </p:tav>
                                        <p:tav tm="100000">
                                          <p:val>
                                            <p:strVal val="#ppt_w"/>
                                          </p:val>
                                        </p:tav>
                                      </p:tavLst>
                                    </p:anim>
                                    <p:anim calcmode="lin" valueType="num">
                                      <p:cBhvr>
                                        <p:cTn id="52" dur="500" fill="hold"/>
                                        <p:tgtEl>
                                          <p:spTgt spid="75"/>
                                        </p:tgtEl>
                                        <p:attrNameLst>
                                          <p:attrName>ppt_h</p:attrName>
                                        </p:attrNameLst>
                                      </p:cBhvr>
                                      <p:tavLst>
                                        <p:tav tm="0">
                                          <p:val>
                                            <p:fltVal val="0"/>
                                          </p:val>
                                        </p:tav>
                                        <p:tav tm="100000">
                                          <p:val>
                                            <p:strVal val="#ppt_h"/>
                                          </p:val>
                                        </p:tav>
                                      </p:tavLst>
                                    </p:anim>
                                    <p:anim calcmode="lin" valueType="num">
                                      <p:cBhvr>
                                        <p:cTn id="53" dur="500" fill="hold"/>
                                        <p:tgtEl>
                                          <p:spTgt spid="75"/>
                                        </p:tgtEl>
                                        <p:attrNameLst>
                                          <p:attrName>style.rotation</p:attrName>
                                        </p:attrNameLst>
                                      </p:cBhvr>
                                      <p:tavLst>
                                        <p:tav tm="0">
                                          <p:val>
                                            <p:fltVal val="360"/>
                                          </p:val>
                                        </p:tav>
                                        <p:tav tm="100000">
                                          <p:val>
                                            <p:fltVal val="0"/>
                                          </p:val>
                                        </p:tav>
                                      </p:tavLst>
                                    </p:anim>
                                    <p:animEffect transition="in" filter="fade">
                                      <p:cBhvr>
                                        <p:cTn id="54" dur="500"/>
                                        <p:tgtEl>
                                          <p:spTgt spid="75"/>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500" fill="hold"/>
                                        <p:tgtEl>
                                          <p:spTgt spid="76"/>
                                        </p:tgtEl>
                                        <p:attrNameLst>
                                          <p:attrName>ppt_w</p:attrName>
                                        </p:attrNameLst>
                                      </p:cBhvr>
                                      <p:tavLst>
                                        <p:tav tm="0">
                                          <p:val>
                                            <p:fltVal val="0"/>
                                          </p:val>
                                        </p:tav>
                                        <p:tav tm="100000">
                                          <p:val>
                                            <p:strVal val="#ppt_w"/>
                                          </p:val>
                                        </p:tav>
                                      </p:tavLst>
                                    </p:anim>
                                    <p:anim calcmode="lin" valueType="num">
                                      <p:cBhvr>
                                        <p:cTn id="58" dur="500" fill="hold"/>
                                        <p:tgtEl>
                                          <p:spTgt spid="76"/>
                                        </p:tgtEl>
                                        <p:attrNameLst>
                                          <p:attrName>ppt_h</p:attrName>
                                        </p:attrNameLst>
                                      </p:cBhvr>
                                      <p:tavLst>
                                        <p:tav tm="0">
                                          <p:val>
                                            <p:fltVal val="0"/>
                                          </p:val>
                                        </p:tav>
                                        <p:tav tm="100000">
                                          <p:val>
                                            <p:strVal val="#ppt_h"/>
                                          </p:val>
                                        </p:tav>
                                      </p:tavLst>
                                    </p:anim>
                                    <p:anim calcmode="lin" valueType="num">
                                      <p:cBhvr>
                                        <p:cTn id="59" dur="500" fill="hold"/>
                                        <p:tgtEl>
                                          <p:spTgt spid="76"/>
                                        </p:tgtEl>
                                        <p:attrNameLst>
                                          <p:attrName>style.rotation</p:attrName>
                                        </p:attrNameLst>
                                      </p:cBhvr>
                                      <p:tavLst>
                                        <p:tav tm="0">
                                          <p:val>
                                            <p:fltVal val="360"/>
                                          </p:val>
                                        </p:tav>
                                        <p:tav tm="100000">
                                          <p:val>
                                            <p:fltVal val="0"/>
                                          </p:val>
                                        </p:tav>
                                      </p:tavLst>
                                    </p:anim>
                                    <p:animEffect transition="in" filter="fade">
                                      <p:cBhvr>
                                        <p:cTn id="60" dur="500"/>
                                        <p:tgtEl>
                                          <p:spTgt spid="76"/>
                                        </p:tgtEl>
                                      </p:cBhvr>
                                    </p:animEffect>
                                  </p:childTnLst>
                                </p:cTn>
                              </p:par>
                              <p:par>
                                <p:cTn id="61" presetID="49" presetClass="entr" presetSubtype="0" decel="100000" fill="hold" grpId="0" nodeType="withEffect">
                                  <p:stCondLst>
                                    <p:cond delay="600"/>
                                  </p:stCondLst>
                                  <p:childTnLst>
                                    <p:set>
                                      <p:cBhvr>
                                        <p:cTn id="62" dur="1" fill="hold">
                                          <p:stCondLst>
                                            <p:cond delay="0"/>
                                          </p:stCondLst>
                                        </p:cTn>
                                        <p:tgtEl>
                                          <p:spTgt spid="77"/>
                                        </p:tgtEl>
                                        <p:attrNameLst>
                                          <p:attrName>style.visibility</p:attrName>
                                        </p:attrNameLst>
                                      </p:cBhvr>
                                      <p:to>
                                        <p:strVal val="visible"/>
                                      </p:to>
                                    </p:set>
                                    <p:anim calcmode="lin" valueType="num">
                                      <p:cBhvr>
                                        <p:cTn id="63" dur="500" fill="hold"/>
                                        <p:tgtEl>
                                          <p:spTgt spid="77"/>
                                        </p:tgtEl>
                                        <p:attrNameLst>
                                          <p:attrName>ppt_w</p:attrName>
                                        </p:attrNameLst>
                                      </p:cBhvr>
                                      <p:tavLst>
                                        <p:tav tm="0">
                                          <p:val>
                                            <p:fltVal val="0"/>
                                          </p:val>
                                        </p:tav>
                                        <p:tav tm="100000">
                                          <p:val>
                                            <p:strVal val="#ppt_w"/>
                                          </p:val>
                                        </p:tav>
                                      </p:tavLst>
                                    </p:anim>
                                    <p:anim calcmode="lin" valueType="num">
                                      <p:cBhvr>
                                        <p:cTn id="64" dur="500" fill="hold"/>
                                        <p:tgtEl>
                                          <p:spTgt spid="77"/>
                                        </p:tgtEl>
                                        <p:attrNameLst>
                                          <p:attrName>ppt_h</p:attrName>
                                        </p:attrNameLst>
                                      </p:cBhvr>
                                      <p:tavLst>
                                        <p:tav tm="0">
                                          <p:val>
                                            <p:fltVal val="0"/>
                                          </p:val>
                                        </p:tav>
                                        <p:tav tm="100000">
                                          <p:val>
                                            <p:strVal val="#ppt_h"/>
                                          </p:val>
                                        </p:tav>
                                      </p:tavLst>
                                    </p:anim>
                                    <p:anim calcmode="lin" valueType="num">
                                      <p:cBhvr>
                                        <p:cTn id="65" dur="500" fill="hold"/>
                                        <p:tgtEl>
                                          <p:spTgt spid="77"/>
                                        </p:tgtEl>
                                        <p:attrNameLst>
                                          <p:attrName>style.rotation</p:attrName>
                                        </p:attrNameLst>
                                      </p:cBhvr>
                                      <p:tavLst>
                                        <p:tav tm="0">
                                          <p:val>
                                            <p:fltVal val="360"/>
                                          </p:val>
                                        </p:tav>
                                        <p:tav tm="100000">
                                          <p:val>
                                            <p:fltVal val="0"/>
                                          </p:val>
                                        </p:tav>
                                      </p:tavLst>
                                    </p:anim>
                                    <p:animEffect transition="in" filter="fade">
                                      <p:cBhvr>
                                        <p:cTn id="66" dur="500"/>
                                        <p:tgtEl>
                                          <p:spTgt spid="77"/>
                                        </p:tgtEl>
                                      </p:cBhvr>
                                    </p:animEffect>
                                  </p:childTnLst>
                                </p:cTn>
                              </p:par>
                              <p:par>
                                <p:cTn id="67" presetID="49" presetClass="entr" presetSubtype="0" decel="100000" fill="hold" grpId="0" nodeType="withEffect">
                                  <p:stCondLst>
                                    <p:cond delay="40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 calcmode="lin" valueType="num">
                                      <p:cBhvr>
                                        <p:cTn id="71" dur="500" fill="hold"/>
                                        <p:tgtEl>
                                          <p:spTgt spid="78"/>
                                        </p:tgtEl>
                                        <p:attrNameLst>
                                          <p:attrName>style.rotation</p:attrName>
                                        </p:attrNameLst>
                                      </p:cBhvr>
                                      <p:tavLst>
                                        <p:tav tm="0">
                                          <p:val>
                                            <p:fltVal val="360"/>
                                          </p:val>
                                        </p:tav>
                                        <p:tav tm="100000">
                                          <p:val>
                                            <p:fltVal val="0"/>
                                          </p:val>
                                        </p:tav>
                                      </p:tavLst>
                                    </p:anim>
                                    <p:animEffect transition="in" filter="fade">
                                      <p:cBhvr>
                                        <p:cTn id="72" dur="500"/>
                                        <p:tgtEl>
                                          <p:spTgt spid="78"/>
                                        </p:tgtEl>
                                      </p:cBhvr>
                                    </p:animEffect>
                                  </p:childTnLst>
                                </p:cTn>
                              </p:par>
                            </p:childTnLst>
                          </p:cTn>
                        </p:par>
                        <p:par>
                          <p:cTn id="73" fill="hold">
                            <p:stCondLst>
                              <p:cond delay="1600"/>
                            </p:stCondLst>
                            <p:childTnLst>
                              <p:par>
                                <p:cTn id="74" presetID="2" presetClass="entr" presetSubtype="2" accel="20000" decel="80000" fill="hold" grpId="0" nodeType="afterEffect">
                                  <p:stCondLst>
                                    <p:cond delay="0"/>
                                  </p:stCondLst>
                                  <p:childTnLst>
                                    <p:set>
                                      <p:cBhvr>
                                        <p:cTn id="75" dur="1" fill="hold">
                                          <p:stCondLst>
                                            <p:cond delay="0"/>
                                          </p:stCondLst>
                                        </p:cTn>
                                        <p:tgtEl>
                                          <p:spTgt spid="107"/>
                                        </p:tgtEl>
                                        <p:attrNameLst>
                                          <p:attrName>style.visibility</p:attrName>
                                        </p:attrNameLst>
                                      </p:cBhvr>
                                      <p:to>
                                        <p:strVal val="visible"/>
                                      </p:to>
                                    </p:set>
                                    <p:anim calcmode="lin" valueType="num">
                                      <p:cBhvr additive="base">
                                        <p:cTn id="76" dur="1000" fill="hold"/>
                                        <p:tgtEl>
                                          <p:spTgt spid="107"/>
                                        </p:tgtEl>
                                        <p:attrNameLst>
                                          <p:attrName>ppt_x</p:attrName>
                                        </p:attrNameLst>
                                      </p:cBhvr>
                                      <p:tavLst>
                                        <p:tav tm="0">
                                          <p:val>
                                            <p:strVal val="1+#ppt_w/2"/>
                                          </p:val>
                                        </p:tav>
                                        <p:tav tm="100000">
                                          <p:val>
                                            <p:strVal val="#ppt_x"/>
                                          </p:val>
                                        </p:tav>
                                      </p:tavLst>
                                    </p:anim>
                                    <p:anim calcmode="lin" valueType="num">
                                      <p:cBhvr additive="base">
                                        <p:cTn id="77" dur="1000" fill="hold"/>
                                        <p:tgtEl>
                                          <p:spTgt spid="107"/>
                                        </p:tgtEl>
                                        <p:attrNameLst>
                                          <p:attrName>ppt_y</p:attrName>
                                        </p:attrNameLst>
                                      </p:cBhvr>
                                      <p:tavLst>
                                        <p:tav tm="0">
                                          <p:val>
                                            <p:strVal val="#ppt_y"/>
                                          </p:val>
                                        </p:tav>
                                        <p:tav tm="100000">
                                          <p:val>
                                            <p:strVal val="#ppt_y"/>
                                          </p:val>
                                        </p:tav>
                                      </p:tavLst>
                                    </p:anim>
                                  </p:childTnLst>
                                </p:cTn>
                              </p:par>
                              <p:par>
                                <p:cTn id="78" presetID="2" presetClass="entr" presetSubtype="2" accel="20000" decel="80000" fill="hold" grpId="0" nodeType="withEffect">
                                  <p:stCondLst>
                                    <p:cond delay="200"/>
                                  </p:stCondLst>
                                  <p:childTnLst>
                                    <p:set>
                                      <p:cBhvr>
                                        <p:cTn id="79" dur="1" fill="hold">
                                          <p:stCondLst>
                                            <p:cond delay="0"/>
                                          </p:stCondLst>
                                        </p:cTn>
                                        <p:tgtEl>
                                          <p:spTgt spid="108"/>
                                        </p:tgtEl>
                                        <p:attrNameLst>
                                          <p:attrName>style.visibility</p:attrName>
                                        </p:attrNameLst>
                                      </p:cBhvr>
                                      <p:to>
                                        <p:strVal val="visible"/>
                                      </p:to>
                                    </p:set>
                                    <p:anim calcmode="lin" valueType="num">
                                      <p:cBhvr additive="base">
                                        <p:cTn id="80" dur="1000" fill="hold"/>
                                        <p:tgtEl>
                                          <p:spTgt spid="108"/>
                                        </p:tgtEl>
                                        <p:attrNameLst>
                                          <p:attrName>ppt_x</p:attrName>
                                        </p:attrNameLst>
                                      </p:cBhvr>
                                      <p:tavLst>
                                        <p:tav tm="0">
                                          <p:val>
                                            <p:strVal val="1+#ppt_w/2"/>
                                          </p:val>
                                        </p:tav>
                                        <p:tav tm="100000">
                                          <p:val>
                                            <p:strVal val="#ppt_x"/>
                                          </p:val>
                                        </p:tav>
                                      </p:tavLst>
                                    </p:anim>
                                    <p:anim calcmode="lin" valueType="num">
                                      <p:cBhvr additive="base">
                                        <p:cTn id="81" dur="1000" fill="hold"/>
                                        <p:tgtEl>
                                          <p:spTgt spid="108"/>
                                        </p:tgtEl>
                                        <p:attrNameLst>
                                          <p:attrName>ppt_y</p:attrName>
                                        </p:attrNameLst>
                                      </p:cBhvr>
                                      <p:tavLst>
                                        <p:tav tm="0">
                                          <p:val>
                                            <p:strVal val="#ppt_y"/>
                                          </p:val>
                                        </p:tav>
                                        <p:tav tm="100000">
                                          <p:val>
                                            <p:strVal val="#ppt_y"/>
                                          </p:val>
                                        </p:tav>
                                      </p:tavLst>
                                    </p:anim>
                                  </p:childTnLst>
                                </p:cTn>
                              </p:par>
                              <p:par>
                                <p:cTn id="82" presetID="2" presetClass="entr" presetSubtype="2" accel="20000" decel="80000" fill="hold" grpId="0" nodeType="withEffect">
                                  <p:stCondLst>
                                    <p:cond delay="400"/>
                                  </p:stCondLst>
                                  <p:childTnLst>
                                    <p:set>
                                      <p:cBhvr>
                                        <p:cTn id="83" dur="1" fill="hold">
                                          <p:stCondLst>
                                            <p:cond delay="0"/>
                                          </p:stCondLst>
                                        </p:cTn>
                                        <p:tgtEl>
                                          <p:spTgt spid="109"/>
                                        </p:tgtEl>
                                        <p:attrNameLst>
                                          <p:attrName>style.visibility</p:attrName>
                                        </p:attrNameLst>
                                      </p:cBhvr>
                                      <p:to>
                                        <p:strVal val="visible"/>
                                      </p:to>
                                    </p:set>
                                    <p:anim calcmode="lin" valueType="num">
                                      <p:cBhvr additive="base">
                                        <p:cTn id="84" dur="1000" fill="hold"/>
                                        <p:tgtEl>
                                          <p:spTgt spid="109"/>
                                        </p:tgtEl>
                                        <p:attrNameLst>
                                          <p:attrName>ppt_x</p:attrName>
                                        </p:attrNameLst>
                                      </p:cBhvr>
                                      <p:tavLst>
                                        <p:tav tm="0">
                                          <p:val>
                                            <p:strVal val="1+#ppt_w/2"/>
                                          </p:val>
                                        </p:tav>
                                        <p:tav tm="100000">
                                          <p:val>
                                            <p:strVal val="#ppt_x"/>
                                          </p:val>
                                        </p:tav>
                                      </p:tavLst>
                                    </p:anim>
                                    <p:anim calcmode="lin" valueType="num">
                                      <p:cBhvr additive="base">
                                        <p:cTn id="85" dur="1000" fill="hold"/>
                                        <p:tgtEl>
                                          <p:spTgt spid="109"/>
                                        </p:tgtEl>
                                        <p:attrNameLst>
                                          <p:attrName>ppt_y</p:attrName>
                                        </p:attrNameLst>
                                      </p:cBhvr>
                                      <p:tavLst>
                                        <p:tav tm="0">
                                          <p:val>
                                            <p:strVal val="#ppt_y"/>
                                          </p:val>
                                        </p:tav>
                                        <p:tav tm="100000">
                                          <p:val>
                                            <p:strVal val="#ppt_y"/>
                                          </p:val>
                                        </p:tav>
                                      </p:tavLst>
                                    </p:anim>
                                  </p:childTnLst>
                                </p:cTn>
                              </p:par>
                              <p:par>
                                <p:cTn id="86" presetID="2" presetClass="entr" presetSubtype="2" accel="20000" decel="80000" fill="hold" grpId="0" nodeType="withEffect">
                                  <p:stCondLst>
                                    <p:cond delay="600"/>
                                  </p:stCondLst>
                                  <p:childTnLst>
                                    <p:set>
                                      <p:cBhvr>
                                        <p:cTn id="87" dur="1" fill="hold">
                                          <p:stCondLst>
                                            <p:cond delay="0"/>
                                          </p:stCondLst>
                                        </p:cTn>
                                        <p:tgtEl>
                                          <p:spTgt spid="110"/>
                                        </p:tgtEl>
                                        <p:attrNameLst>
                                          <p:attrName>style.visibility</p:attrName>
                                        </p:attrNameLst>
                                      </p:cBhvr>
                                      <p:to>
                                        <p:strVal val="visible"/>
                                      </p:to>
                                    </p:set>
                                    <p:anim calcmode="lin" valueType="num">
                                      <p:cBhvr additive="base">
                                        <p:cTn id="88" dur="1000" fill="hold"/>
                                        <p:tgtEl>
                                          <p:spTgt spid="110"/>
                                        </p:tgtEl>
                                        <p:attrNameLst>
                                          <p:attrName>ppt_x</p:attrName>
                                        </p:attrNameLst>
                                      </p:cBhvr>
                                      <p:tavLst>
                                        <p:tav tm="0">
                                          <p:val>
                                            <p:strVal val="1+#ppt_w/2"/>
                                          </p:val>
                                        </p:tav>
                                        <p:tav tm="100000">
                                          <p:val>
                                            <p:strVal val="#ppt_x"/>
                                          </p:val>
                                        </p:tav>
                                      </p:tavLst>
                                    </p:anim>
                                    <p:anim calcmode="lin" valueType="num">
                                      <p:cBhvr additive="base">
                                        <p:cTn id="89" dur="10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75" grpId="0" animBg="1"/>
      <p:bldP spid="76" grpId="0" animBg="1"/>
      <p:bldP spid="77" grpId="0" animBg="1"/>
      <p:bldP spid="78" grpId="0" animBg="1"/>
      <p:bldP spid="107" grpId="0" animBg="1"/>
      <p:bldP spid="108" grpId="0"/>
      <p:bldP spid="109" grpId="0"/>
      <p:bldP spid="110"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2" name="Rectangle: Rounded Corners 221">
            <a:extLst>
              <a:ext uri="{FF2B5EF4-FFF2-40B4-BE49-F238E27FC236}">
                <a16:creationId xmlns:a16="http://schemas.microsoft.com/office/drawing/2014/main" id="{A1833CD3-2AB3-46D8-99CD-71E916C77294}"/>
              </a:ext>
            </a:extLst>
          </p:cNvPr>
          <p:cNvSpPr/>
          <p:nvPr/>
        </p:nvSpPr>
        <p:spPr>
          <a:xfrm>
            <a:off x="14079138" y="2938844"/>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Oval 8">
            <a:extLst>
              <a:ext uri="{FF2B5EF4-FFF2-40B4-BE49-F238E27FC236}">
                <a16:creationId xmlns:a16="http://schemas.microsoft.com/office/drawing/2014/main" id="{BE730C35-C877-4F62-A482-F5ACE17E464E}"/>
              </a:ext>
            </a:extLst>
          </p:cNvPr>
          <p:cNvSpPr>
            <a:spLocks noChangeArrowheads="1"/>
          </p:cNvSpPr>
          <p:nvPr/>
        </p:nvSpPr>
        <p:spPr bwMode="auto">
          <a:xfrm>
            <a:off x="2665231" y="10005178"/>
            <a:ext cx="7072661" cy="420679"/>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02" name="Group 201">
            <a:extLst>
              <a:ext uri="{FF2B5EF4-FFF2-40B4-BE49-F238E27FC236}">
                <a16:creationId xmlns:a16="http://schemas.microsoft.com/office/drawing/2014/main" id="{4D9C9F16-E359-4AC4-9D73-A1B8DEA6CAF4}"/>
              </a:ext>
            </a:extLst>
          </p:cNvPr>
          <p:cNvGrpSpPr/>
          <p:nvPr/>
        </p:nvGrpSpPr>
        <p:grpSpPr>
          <a:xfrm>
            <a:off x="1240510" y="4510062"/>
            <a:ext cx="2796855" cy="5984813"/>
            <a:chOff x="1794296" y="4510062"/>
            <a:chExt cx="2796855" cy="5984813"/>
          </a:xfrm>
        </p:grpSpPr>
        <p:sp>
          <p:nvSpPr>
            <p:cNvPr id="115" name="Freeform 9">
              <a:extLst>
                <a:ext uri="{FF2B5EF4-FFF2-40B4-BE49-F238E27FC236}">
                  <a16:creationId xmlns:a16="http://schemas.microsoft.com/office/drawing/2014/main" id="{C44D68FC-2BEA-425C-8A85-62228E409E1C}"/>
                </a:ext>
              </a:extLst>
            </p:cNvPr>
            <p:cNvSpPr>
              <a:spLocks/>
            </p:cNvSpPr>
            <p:nvPr/>
          </p:nvSpPr>
          <p:spPr bwMode="auto">
            <a:xfrm>
              <a:off x="1794296" y="4510062"/>
              <a:ext cx="2671968" cy="5360368"/>
            </a:xfrm>
            <a:custGeom>
              <a:avLst/>
              <a:gdLst>
                <a:gd name="T0" fmla="*/ 562 w 860"/>
                <a:gd name="T1" fmla="*/ 825 h 1725"/>
                <a:gd name="T2" fmla="*/ 627 w 860"/>
                <a:gd name="T3" fmla="*/ 601 h 1725"/>
                <a:gd name="T4" fmla="*/ 506 w 860"/>
                <a:gd name="T5" fmla="*/ 345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3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2" y="707"/>
                    <a:pt x="627" y="741"/>
                    <a:pt x="627" y="601"/>
                  </a:cubicBezTo>
                  <a:cubicBezTo>
                    <a:pt x="626" y="479"/>
                    <a:pt x="508" y="412"/>
                    <a:pt x="506" y="345"/>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6" y="1725"/>
                    <a:pt x="483" y="1688"/>
                  </a:cubicBezTo>
                  <a:cubicBezTo>
                    <a:pt x="751" y="1650"/>
                    <a:pt x="860" y="1419"/>
                    <a:pt x="823" y="1151"/>
                  </a:cubicBezTo>
                  <a:cubicBezTo>
                    <a:pt x="798" y="973"/>
                    <a:pt x="572" y="942"/>
                    <a:pt x="562"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0">
              <a:extLst>
                <a:ext uri="{FF2B5EF4-FFF2-40B4-BE49-F238E27FC236}">
                  <a16:creationId xmlns:a16="http://schemas.microsoft.com/office/drawing/2014/main" id="{57881AF2-8A10-4F7B-B303-B98AC02956A9}"/>
                </a:ext>
              </a:extLst>
            </p:cNvPr>
            <p:cNvSpPr>
              <a:spLocks/>
            </p:cNvSpPr>
            <p:nvPr/>
          </p:nvSpPr>
          <p:spPr bwMode="auto">
            <a:xfrm>
              <a:off x="2822986" y="5072062"/>
              <a:ext cx="394386" cy="4170636"/>
            </a:xfrm>
            <a:custGeom>
              <a:avLst/>
              <a:gdLst>
                <a:gd name="T0" fmla="*/ 39 w 127"/>
                <a:gd name="T1" fmla="*/ 0 h 1342"/>
                <a:gd name="T2" fmla="*/ 22 w 127"/>
                <a:gd name="T3" fmla="*/ 169 h 1342"/>
                <a:gd name="T4" fmla="*/ 12 w 127"/>
                <a:gd name="T5" fmla="*/ 338 h 1342"/>
                <a:gd name="T6" fmla="*/ 8 w 127"/>
                <a:gd name="T7" fmla="*/ 508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4 w 127"/>
                <a:gd name="T19" fmla="*/ 1181 h 1342"/>
                <a:gd name="T20" fmla="*/ 39 w 127"/>
                <a:gd name="T21" fmla="*/ 1015 h 1342"/>
                <a:gd name="T22" fmla="*/ 16 w 127"/>
                <a:gd name="T23" fmla="*/ 847 h 1342"/>
                <a:gd name="T24" fmla="*/ 4 w 127"/>
                <a:gd name="T25" fmla="*/ 677 h 1342"/>
                <a:gd name="T26" fmla="*/ 6 w 127"/>
                <a:gd name="T27" fmla="*/ 338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6" y="113"/>
                    <a:pt x="22" y="169"/>
                  </a:cubicBezTo>
                  <a:cubicBezTo>
                    <a:pt x="17" y="225"/>
                    <a:pt x="14" y="282"/>
                    <a:pt x="12" y="338"/>
                  </a:cubicBezTo>
                  <a:cubicBezTo>
                    <a:pt x="9" y="395"/>
                    <a:pt x="8" y="451"/>
                    <a:pt x="8" y="508"/>
                  </a:cubicBezTo>
                  <a:cubicBezTo>
                    <a:pt x="8" y="564"/>
                    <a:pt x="9" y="621"/>
                    <a:pt x="11" y="677"/>
                  </a:cubicBezTo>
                  <a:cubicBezTo>
                    <a:pt x="13" y="733"/>
                    <a:pt x="17" y="790"/>
                    <a:pt x="23" y="846"/>
                  </a:cubicBezTo>
                  <a:cubicBezTo>
                    <a:pt x="28" y="902"/>
                    <a:pt x="35" y="958"/>
                    <a:pt x="44" y="1014"/>
                  </a:cubicBezTo>
                  <a:cubicBezTo>
                    <a:pt x="53" y="1070"/>
                    <a:pt x="64" y="1125"/>
                    <a:pt x="78" y="1180"/>
                  </a:cubicBezTo>
                  <a:cubicBezTo>
                    <a:pt x="92" y="1235"/>
                    <a:pt x="108" y="1289"/>
                    <a:pt x="127" y="1342"/>
                  </a:cubicBezTo>
                  <a:cubicBezTo>
                    <a:pt x="106" y="1290"/>
                    <a:pt x="89" y="1236"/>
                    <a:pt x="74" y="1181"/>
                  </a:cubicBezTo>
                  <a:cubicBezTo>
                    <a:pt x="60" y="1126"/>
                    <a:pt x="49" y="1071"/>
                    <a:pt x="39" y="1015"/>
                  </a:cubicBezTo>
                  <a:cubicBezTo>
                    <a:pt x="29" y="959"/>
                    <a:pt x="22" y="903"/>
                    <a:pt x="16" y="847"/>
                  </a:cubicBezTo>
                  <a:cubicBezTo>
                    <a:pt x="11" y="790"/>
                    <a:pt x="7" y="734"/>
                    <a:pt x="4" y="677"/>
                  </a:cubicBezTo>
                  <a:cubicBezTo>
                    <a:pt x="0" y="564"/>
                    <a:pt x="0" y="451"/>
                    <a:pt x="6" y="338"/>
                  </a:cubicBezTo>
                  <a:cubicBezTo>
                    <a:pt x="12" y="225"/>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
              <a:extLst>
                <a:ext uri="{FF2B5EF4-FFF2-40B4-BE49-F238E27FC236}">
                  <a16:creationId xmlns:a16="http://schemas.microsoft.com/office/drawing/2014/main" id="{53FE940A-3E98-4205-BCFE-CF4D2F08E8B9}"/>
                </a:ext>
              </a:extLst>
            </p:cNvPr>
            <p:cNvSpPr>
              <a:spLocks/>
            </p:cNvSpPr>
            <p:nvPr/>
          </p:nvSpPr>
          <p:spPr bwMode="auto">
            <a:xfrm>
              <a:off x="2862425" y="5482882"/>
              <a:ext cx="414106" cy="394386"/>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6"/>
                    <a:pt x="98" y="40"/>
                    <a:pt x="103" y="34"/>
                  </a:cubicBezTo>
                  <a:cubicBezTo>
                    <a:pt x="114" y="23"/>
                    <a:pt x="124" y="12"/>
                    <a:pt x="133" y="0"/>
                  </a:cubicBezTo>
                  <a:cubicBezTo>
                    <a:pt x="126" y="13"/>
                    <a:pt x="117" y="26"/>
                    <a:pt x="107" y="38"/>
                  </a:cubicBezTo>
                  <a:cubicBezTo>
                    <a:pt x="97" y="50"/>
                    <a:pt x="86" y="61"/>
                    <a:pt x="75" y="72"/>
                  </a:cubicBezTo>
                  <a:cubicBezTo>
                    <a:pt x="64" y="82"/>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2">
              <a:extLst>
                <a:ext uri="{FF2B5EF4-FFF2-40B4-BE49-F238E27FC236}">
                  <a16:creationId xmlns:a16="http://schemas.microsoft.com/office/drawing/2014/main" id="{D307D7BA-8BE5-499B-9B11-CD8D9E43D0FD}"/>
                </a:ext>
              </a:extLst>
            </p:cNvPr>
            <p:cNvSpPr>
              <a:spLocks/>
            </p:cNvSpPr>
            <p:nvPr/>
          </p:nvSpPr>
          <p:spPr bwMode="auto">
            <a:xfrm>
              <a:off x="2849278" y="5666929"/>
              <a:ext cx="414106" cy="397674"/>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7"/>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7"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3">
              <a:extLst>
                <a:ext uri="{FF2B5EF4-FFF2-40B4-BE49-F238E27FC236}">
                  <a16:creationId xmlns:a16="http://schemas.microsoft.com/office/drawing/2014/main" id="{771DAFAC-83A3-4C73-B2DD-A4EDC379D223}"/>
                </a:ext>
              </a:extLst>
            </p:cNvPr>
            <p:cNvSpPr>
              <a:spLocks/>
            </p:cNvSpPr>
            <p:nvPr/>
          </p:nvSpPr>
          <p:spPr bwMode="auto">
            <a:xfrm>
              <a:off x="2845993" y="6771211"/>
              <a:ext cx="414106" cy="394386"/>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8"/>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6" y="61"/>
                    <a:pt x="75" y="72"/>
                  </a:cubicBezTo>
                  <a:cubicBezTo>
                    <a:pt x="64"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14">
              <a:extLst>
                <a:ext uri="{FF2B5EF4-FFF2-40B4-BE49-F238E27FC236}">
                  <a16:creationId xmlns:a16="http://schemas.microsoft.com/office/drawing/2014/main" id="{DD6851F5-4FD6-4628-9784-9813B15C9CB0}"/>
                </a:ext>
              </a:extLst>
            </p:cNvPr>
            <p:cNvSpPr>
              <a:spLocks/>
            </p:cNvSpPr>
            <p:nvPr/>
          </p:nvSpPr>
          <p:spPr bwMode="auto">
            <a:xfrm>
              <a:off x="2855851" y="6935538"/>
              <a:ext cx="410820" cy="397674"/>
            </a:xfrm>
            <a:custGeom>
              <a:avLst/>
              <a:gdLst>
                <a:gd name="T0" fmla="*/ 0 w 133"/>
                <a:gd name="T1" fmla="*/ 128 h 128"/>
                <a:gd name="T2" fmla="*/ 70 w 133"/>
                <a:gd name="T3" fmla="*/ 67 h 128"/>
                <a:gd name="T4" fmla="*/ 79 w 133"/>
                <a:gd name="T5" fmla="*/ 60 h 128"/>
                <a:gd name="T6" fmla="*/ 87 w 133"/>
                <a:gd name="T7" fmla="*/ 52 h 128"/>
                <a:gd name="T8" fmla="*/ 103 w 133"/>
                <a:gd name="T9" fmla="*/ 35 h 128"/>
                <a:gd name="T10" fmla="*/ 133 w 133"/>
                <a:gd name="T11" fmla="*/ 0 h 128"/>
                <a:gd name="T12" fmla="*/ 107 w 133"/>
                <a:gd name="T13" fmla="*/ 39 h 128"/>
                <a:gd name="T14" fmla="*/ 75 w 133"/>
                <a:gd name="T15" fmla="*/ 73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8" y="88"/>
                    <a:pt x="70" y="67"/>
                  </a:cubicBezTo>
                  <a:cubicBezTo>
                    <a:pt x="79" y="60"/>
                    <a:pt x="79" y="60"/>
                    <a:pt x="79" y="60"/>
                  </a:cubicBezTo>
                  <a:cubicBezTo>
                    <a:pt x="87" y="52"/>
                    <a:pt x="87" y="52"/>
                    <a:pt x="87" y="52"/>
                  </a:cubicBezTo>
                  <a:cubicBezTo>
                    <a:pt x="92" y="46"/>
                    <a:pt x="98" y="41"/>
                    <a:pt x="103" y="35"/>
                  </a:cubicBezTo>
                  <a:cubicBezTo>
                    <a:pt x="114" y="24"/>
                    <a:pt x="123" y="12"/>
                    <a:pt x="133" y="0"/>
                  </a:cubicBezTo>
                  <a:cubicBezTo>
                    <a:pt x="126" y="14"/>
                    <a:pt x="117" y="27"/>
                    <a:pt x="107" y="39"/>
                  </a:cubicBezTo>
                  <a:cubicBezTo>
                    <a:pt x="97" y="51"/>
                    <a:pt x="86" y="62"/>
                    <a:pt x="75" y="73"/>
                  </a:cubicBezTo>
                  <a:cubicBezTo>
                    <a:pt x="64" y="83"/>
                    <a:pt x="52" y="93"/>
                    <a:pt x="39" y="102"/>
                  </a:cubicBezTo>
                  <a:cubicBezTo>
                    <a:pt x="27" y="112"/>
                    <a:pt x="14"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15">
              <a:extLst>
                <a:ext uri="{FF2B5EF4-FFF2-40B4-BE49-F238E27FC236}">
                  <a16:creationId xmlns:a16="http://schemas.microsoft.com/office/drawing/2014/main" id="{84BB4871-1838-4781-AF5A-53039F12E6F4}"/>
                </a:ext>
              </a:extLst>
            </p:cNvPr>
            <p:cNvSpPr>
              <a:spLocks/>
            </p:cNvSpPr>
            <p:nvPr/>
          </p:nvSpPr>
          <p:spPr bwMode="auto">
            <a:xfrm>
              <a:off x="2182109" y="6156624"/>
              <a:ext cx="657311" cy="400959"/>
            </a:xfrm>
            <a:custGeom>
              <a:avLst/>
              <a:gdLst>
                <a:gd name="T0" fmla="*/ 0 w 211"/>
                <a:gd name="T1" fmla="*/ 0 h 129"/>
                <a:gd name="T2" fmla="*/ 49 w 211"/>
                <a:gd name="T3" fmla="*/ 39 h 129"/>
                <a:gd name="T4" fmla="*/ 100 w 211"/>
                <a:gd name="T5" fmla="*/ 73 h 129"/>
                <a:gd name="T6" fmla="*/ 126 w 211"/>
                <a:gd name="T7" fmla="*/ 89 h 129"/>
                <a:gd name="T8" fmla="*/ 140 w 211"/>
                <a:gd name="T9" fmla="*/ 97 h 129"/>
                <a:gd name="T10" fmla="*/ 147 w 211"/>
                <a:gd name="T11" fmla="*/ 100 h 129"/>
                <a:gd name="T12" fmla="*/ 154 w 211"/>
                <a:gd name="T13" fmla="*/ 104 h 129"/>
                <a:gd name="T14" fmla="*/ 168 w 211"/>
                <a:gd name="T15" fmla="*/ 110 h 129"/>
                <a:gd name="T16" fmla="*/ 182 w 211"/>
                <a:gd name="T17" fmla="*/ 117 h 129"/>
                <a:gd name="T18" fmla="*/ 189 w 211"/>
                <a:gd name="T19" fmla="*/ 120 h 129"/>
                <a:gd name="T20" fmla="*/ 196 w 211"/>
                <a:gd name="T21" fmla="*/ 123 h 129"/>
                <a:gd name="T22" fmla="*/ 211 w 211"/>
                <a:gd name="T23" fmla="*/ 129 h 129"/>
                <a:gd name="T24" fmla="*/ 151 w 211"/>
                <a:gd name="T25" fmla="*/ 109 h 129"/>
                <a:gd name="T26" fmla="*/ 144 w 211"/>
                <a:gd name="T27" fmla="*/ 106 h 129"/>
                <a:gd name="T28" fmla="*/ 137 w 211"/>
                <a:gd name="T29" fmla="*/ 102 h 129"/>
                <a:gd name="T30" fmla="*/ 123 w 211"/>
                <a:gd name="T31" fmla="*/ 95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6"/>
                    <a:pt x="49" y="39"/>
                  </a:cubicBezTo>
                  <a:cubicBezTo>
                    <a:pt x="65" y="51"/>
                    <a:pt x="82" y="63"/>
                    <a:pt x="100" y="73"/>
                  </a:cubicBezTo>
                  <a:cubicBezTo>
                    <a:pt x="108" y="79"/>
                    <a:pt x="118" y="84"/>
                    <a:pt x="126" y="89"/>
                  </a:cubicBezTo>
                  <a:cubicBezTo>
                    <a:pt x="140" y="97"/>
                    <a:pt x="140" y="97"/>
                    <a:pt x="140" y="97"/>
                  </a:cubicBezTo>
                  <a:cubicBezTo>
                    <a:pt x="147" y="100"/>
                    <a:pt x="147" y="100"/>
                    <a:pt x="147" y="100"/>
                  </a:cubicBezTo>
                  <a:cubicBezTo>
                    <a:pt x="154" y="104"/>
                    <a:pt x="154" y="104"/>
                    <a:pt x="154" y="104"/>
                  </a:cubicBezTo>
                  <a:cubicBezTo>
                    <a:pt x="168" y="110"/>
                    <a:pt x="168" y="110"/>
                    <a:pt x="168" y="110"/>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16">
              <a:extLst>
                <a:ext uri="{FF2B5EF4-FFF2-40B4-BE49-F238E27FC236}">
                  <a16:creationId xmlns:a16="http://schemas.microsoft.com/office/drawing/2014/main" id="{F84E2554-880C-411C-961A-97E7A56DAC0D}"/>
                </a:ext>
              </a:extLst>
            </p:cNvPr>
            <p:cNvSpPr>
              <a:spLocks/>
            </p:cNvSpPr>
            <p:nvPr/>
          </p:nvSpPr>
          <p:spPr bwMode="auto">
            <a:xfrm>
              <a:off x="1998062" y="6127046"/>
              <a:ext cx="841357" cy="54556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2 w 271"/>
                <a:gd name="T13" fmla="*/ 87 h 176"/>
                <a:gd name="T14" fmla="*/ 129 w 271"/>
                <a:gd name="T15" fmla="*/ 98 h 176"/>
                <a:gd name="T16" fmla="*/ 146 w 271"/>
                <a:gd name="T17" fmla="*/ 109 h 176"/>
                <a:gd name="T18" fmla="*/ 154 w 271"/>
                <a:gd name="T19" fmla="*/ 115 h 176"/>
                <a:gd name="T20" fmla="*/ 163 w 271"/>
                <a:gd name="T21" fmla="*/ 120 h 176"/>
                <a:gd name="T22" fmla="*/ 180 w 271"/>
                <a:gd name="T23" fmla="*/ 131 h 176"/>
                <a:gd name="T24" fmla="*/ 197 w 271"/>
                <a:gd name="T25" fmla="*/ 141 h 176"/>
                <a:gd name="T26" fmla="*/ 271 w 271"/>
                <a:gd name="T27" fmla="*/ 176 h 176"/>
                <a:gd name="T28" fmla="*/ 195 w 271"/>
                <a:gd name="T29" fmla="*/ 146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7"/>
                    <a:pt x="32" y="26"/>
                  </a:cubicBezTo>
                  <a:cubicBezTo>
                    <a:pt x="37" y="30"/>
                    <a:pt x="42" y="34"/>
                    <a:pt x="48" y="38"/>
                  </a:cubicBezTo>
                  <a:cubicBezTo>
                    <a:pt x="53" y="42"/>
                    <a:pt x="58" y="46"/>
                    <a:pt x="64"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5" y="102"/>
                    <a:pt x="140" y="106"/>
                    <a:pt x="146" y="109"/>
                  </a:cubicBezTo>
                  <a:cubicBezTo>
                    <a:pt x="154" y="115"/>
                    <a:pt x="154" y="115"/>
                    <a:pt x="154" y="115"/>
                  </a:cubicBezTo>
                  <a:cubicBezTo>
                    <a:pt x="163" y="120"/>
                    <a:pt x="163" y="120"/>
                    <a:pt x="163" y="120"/>
                  </a:cubicBezTo>
                  <a:cubicBezTo>
                    <a:pt x="169" y="124"/>
                    <a:pt x="174" y="128"/>
                    <a:pt x="180" y="131"/>
                  </a:cubicBezTo>
                  <a:cubicBezTo>
                    <a:pt x="197" y="141"/>
                    <a:pt x="197" y="141"/>
                    <a:pt x="197" y="141"/>
                  </a:cubicBezTo>
                  <a:cubicBezTo>
                    <a:pt x="221" y="154"/>
                    <a:pt x="245" y="166"/>
                    <a:pt x="271" y="176"/>
                  </a:cubicBezTo>
                  <a:cubicBezTo>
                    <a:pt x="244" y="169"/>
                    <a:pt x="219" y="159"/>
                    <a:pt x="195" y="146"/>
                  </a:cubicBezTo>
                  <a:cubicBezTo>
                    <a:pt x="171" y="134"/>
                    <a:pt x="148" y="119"/>
                    <a:pt x="125" y="104"/>
                  </a:cubicBezTo>
                  <a:cubicBezTo>
                    <a:pt x="103"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7">
              <a:extLst>
                <a:ext uri="{FF2B5EF4-FFF2-40B4-BE49-F238E27FC236}">
                  <a16:creationId xmlns:a16="http://schemas.microsoft.com/office/drawing/2014/main" id="{C583961C-1A69-401F-999C-B8708D440184}"/>
                </a:ext>
              </a:extLst>
            </p:cNvPr>
            <p:cNvSpPr>
              <a:spLocks/>
            </p:cNvSpPr>
            <p:nvPr/>
          </p:nvSpPr>
          <p:spPr bwMode="auto">
            <a:xfrm>
              <a:off x="2178822" y="7747316"/>
              <a:ext cx="765768" cy="440398"/>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10 w 246"/>
                <a:gd name="T13" fmla="*/ 93 h 141"/>
                <a:gd name="T14" fmla="*/ 126 w 246"/>
                <a:gd name="T15" fmla="*/ 101 h 141"/>
                <a:gd name="T16" fmla="*/ 134 w 246"/>
                <a:gd name="T17" fmla="*/ 105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9 w 246"/>
                <a:gd name="T35" fmla="*/ 138 h 141"/>
                <a:gd name="T36" fmla="*/ 210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3 w 246"/>
                <a:gd name="T51" fmla="*/ 108 h 141"/>
                <a:gd name="T52" fmla="*/ 106 w 246"/>
                <a:gd name="T53" fmla="*/ 99 h 141"/>
                <a:gd name="T54" fmla="*/ 46 w 246"/>
                <a:gd name="T55" fmla="*/ 56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10" y="93"/>
                    <a:pt x="110" y="93"/>
                    <a:pt x="110" y="93"/>
                  </a:cubicBezTo>
                  <a:cubicBezTo>
                    <a:pt x="115" y="96"/>
                    <a:pt x="120" y="99"/>
                    <a:pt x="126" y="101"/>
                  </a:cubicBezTo>
                  <a:cubicBezTo>
                    <a:pt x="134" y="105"/>
                    <a:pt x="134" y="105"/>
                    <a:pt x="134" y="105"/>
                  </a:cubicBezTo>
                  <a:cubicBezTo>
                    <a:pt x="142" y="109"/>
                    <a:pt x="142" y="109"/>
                    <a:pt x="142" y="109"/>
                  </a:cubicBezTo>
                  <a:cubicBezTo>
                    <a:pt x="148"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9" y="138"/>
                    <a:pt x="219" y="138"/>
                    <a:pt x="219" y="138"/>
                  </a:cubicBezTo>
                  <a:cubicBezTo>
                    <a:pt x="216" y="138"/>
                    <a:pt x="213" y="137"/>
                    <a:pt x="210"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3" y="108"/>
                    <a:pt x="123" y="108"/>
                    <a:pt x="123" y="108"/>
                  </a:cubicBezTo>
                  <a:cubicBezTo>
                    <a:pt x="117" y="105"/>
                    <a:pt x="112" y="102"/>
                    <a:pt x="106" y="99"/>
                  </a:cubicBezTo>
                  <a:cubicBezTo>
                    <a:pt x="85" y="87"/>
                    <a:pt x="65" y="73"/>
                    <a:pt x="46" y="56"/>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8">
              <a:extLst>
                <a:ext uri="{FF2B5EF4-FFF2-40B4-BE49-F238E27FC236}">
                  <a16:creationId xmlns:a16="http://schemas.microsoft.com/office/drawing/2014/main" id="{7F20F6D8-CCA9-43C2-83BB-5D506B67AFAE}"/>
                </a:ext>
              </a:extLst>
            </p:cNvPr>
            <p:cNvSpPr>
              <a:spLocks/>
            </p:cNvSpPr>
            <p:nvPr/>
          </p:nvSpPr>
          <p:spPr bwMode="auto">
            <a:xfrm>
              <a:off x="2175536" y="8118697"/>
              <a:ext cx="821638" cy="358235"/>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1 h 115"/>
                <a:gd name="T20" fmla="*/ 200 w 264"/>
                <a:gd name="T21" fmla="*/ 110 h 115"/>
                <a:gd name="T22" fmla="*/ 191 w 264"/>
                <a:gd name="T23" fmla="*/ 108 h 115"/>
                <a:gd name="T24" fmla="*/ 172 w 264"/>
                <a:gd name="T25" fmla="*/ 104 h 115"/>
                <a:gd name="T26" fmla="*/ 154 w 264"/>
                <a:gd name="T27" fmla="*/ 99 h 115"/>
                <a:gd name="T28" fmla="*/ 150 w 264"/>
                <a:gd name="T29" fmla="*/ 98 h 115"/>
                <a:gd name="T30" fmla="*/ 146 w 264"/>
                <a:gd name="T31" fmla="*/ 97 h 115"/>
                <a:gd name="T32" fmla="*/ 137 w 264"/>
                <a:gd name="T33" fmla="*/ 93 h 115"/>
                <a:gd name="T34" fmla="*/ 119 w 264"/>
                <a:gd name="T35" fmla="*/ 87 h 115"/>
                <a:gd name="T36" fmla="*/ 55 w 264"/>
                <a:gd name="T37" fmla="*/ 50 h 115"/>
                <a:gd name="T38" fmla="*/ 47 w 264"/>
                <a:gd name="T39" fmla="*/ 45 h 115"/>
                <a:gd name="T40" fmla="*/ 40 w 264"/>
                <a:gd name="T41" fmla="*/ 39 h 115"/>
                <a:gd name="T42" fmla="*/ 26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8" y="17"/>
                    <a:pt x="37" y="32"/>
                    <a:pt x="58" y="46"/>
                  </a:cubicBezTo>
                  <a:cubicBezTo>
                    <a:pt x="78" y="59"/>
                    <a:pt x="100" y="71"/>
                    <a:pt x="122" y="80"/>
                  </a:cubicBezTo>
                  <a:cubicBezTo>
                    <a:pt x="145" y="89"/>
                    <a:pt x="168" y="98"/>
                    <a:pt x="192" y="103"/>
                  </a:cubicBezTo>
                  <a:cubicBezTo>
                    <a:pt x="204" y="106"/>
                    <a:pt x="216" y="108"/>
                    <a:pt x="228" y="110"/>
                  </a:cubicBezTo>
                  <a:cubicBezTo>
                    <a:pt x="234" y="111"/>
                    <a:pt x="240" y="112"/>
                    <a:pt x="246" y="112"/>
                  </a:cubicBezTo>
                  <a:cubicBezTo>
                    <a:pt x="252" y="113"/>
                    <a:pt x="258" y="114"/>
                    <a:pt x="264" y="115"/>
                  </a:cubicBezTo>
                  <a:cubicBezTo>
                    <a:pt x="258" y="115"/>
                    <a:pt x="252" y="114"/>
                    <a:pt x="246" y="114"/>
                  </a:cubicBezTo>
                  <a:cubicBezTo>
                    <a:pt x="240" y="114"/>
                    <a:pt x="233" y="114"/>
                    <a:pt x="227" y="114"/>
                  </a:cubicBezTo>
                  <a:cubicBezTo>
                    <a:pt x="209" y="111"/>
                    <a:pt x="209" y="111"/>
                    <a:pt x="209" y="111"/>
                  </a:cubicBezTo>
                  <a:cubicBezTo>
                    <a:pt x="206" y="111"/>
                    <a:pt x="203" y="111"/>
                    <a:pt x="200" y="110"/>
                  </a:cubicBezTo>
                  <a:cubicBezTo>
                    <a:pt x="191" y="108"/>
                    <a:pt x="191" y="108"/>
                    <a:pt x="191" y="108"/>
                  </a:cubicBezTo>
                  <a:cubicBezTo>
                    <a:pt x="184" y="107"/>
                    <a:pt x="178" y="106"/>
                    <a:pt x="172" y="104"/>
                  </a:cubicBezTo>
                  <a:cubicBezTo>
                    <a:pt x="154" y="99"/>
                    <a:pt x="154" y="99"/>
                    <a:pt x="154" y="99"/>
                  </a:cubicBezTo>
                  <a:cubicBezTo>
                    <a:pt x="150" y="98"/>
                    <a:pt x="150" y="98"/>
                    <a:pt x="150" y="98"/>
                  </a:cubicBezTo>
                  <a:cubicBezTo>
                    <a:pt x="146" y="97"/>
                    <a:pt x="146" y="97"/>
                    <a:pt x="146" y="97"/>
                  </a:cubicBezTo>
                  <a:cubicBezTo>
                    <a:pt x="137" y="93"/>
                    <a:pt x="137" y="93"/>
                    <a:pt x="137" y="93"/>
                  </a:cubicBezTo>
                  <a:cubicBezTo>
                    <a:pt x="131" y="91"/>
                    <a:pt x="125" y="89"/>
                    <a:pt x="119" y="87"/>
                  </a:cubicBezTo>
                  <a:cubicBezTo>
                    <a:pt x="97" y="77"/>
                    <a:pt x="75" y="65"/>
                    <a:pt x="55" y="50"/>
                  </a:cubicBezTo>
                  <a:cubicBezTo>
                    <a:pt x="52" y="48"/>
                    <a:pt x="50" y="47"/>
                    <a:pt x="47" y="45"/>
                  </a:cubicBezTo>
                  <a:cubicBezTo>
                    <a:pt x="40" y="39"/>
                    <a:pt x="40" y="39"/>
                    <a:pt x="40" y="39"/>
                  </a:cubicBezTo>
                  <a:cubicBezTo>
                    <a:pt x="35" y="35"/>
                    <a:pt x="30" y="31"/>
                    <a:pt x="26" y="27"/>
                  </a:cubicBezTo>
                  <a:cubicBezTo>
                    <a:pt x="17" y="19"/>
                    <a:pt x="8"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9">
              <a:extLst>
                <a:ext uri="{FF2B5EF4-FFF2-40B4-BE49-F238E27FC236}">
                  <a16:creationId xmlns:a16="http://schemas.microsoft.com/office/drawing/2014/main" id="{DED8985A-E1D9-475F-A791-8CB7938C8FC6}"/>
                </a:ext>
              </a:extLst>
            </p:cNvPr>
            <p:cNvSpPr>
              <a:spLocks/>
            </p:cNvSpPr>
            <p:nvPr/>
          </p:nvSpPr>
          <p:spPr bwMode="auto">
            <a:xfrm>
              <a:off x="2188682" y="7149163"/>
              <a:ext cx="1541394" cy="2658822"/>
            </a:xfrm>
            <a:custGeom>
              <a:avLst/>
              <a:gdLst>
                <a:gd name="T0" fmla="*/ 397 w 496"/>
                <a:gd name="T1" fmla="*/ 366 h 856"/>
                <a:gd name="T2" fmla="*/ 413 w 496"/>
                <a:gd name="T3" fmla="*/ 822 h 856"/>
                <a:gd name="T4" fmla="*/ 99 w 496"/>
                <a:gd name="T5" fmla="*/ 491 h 856"/>
                <a:gd name="T6" fmla="*/ 82 w 496"/>
                <a:gd name="T7" fmla="*/ 35 h 856"/>
                <a:gd name="T8" fmla="*/ 397 w 496"/>
                <a:gd name="T9" fmla="*/ 366 h 856"/>
              </a:gdLst>
              <a:ahLst/>
              <a:cxnLst>
                <a:cxn ang="0">
                  <a:pos x="T0" y="T1"/>
                </a:cxn>
                <a:cxn ang="0">
                  <a:pos x="T2" y="T3"/>
                </a:cxn>
                <a:cxn ang="0">
                  <a:pos x="T4" y="T5"/>
                </a:cxn>
                <a:cxn ang="0">
                  <a:pos x="T6" y="T7"/>
                </a:cxn>
                <a:cxn ang="0">
                  <a:pos x="T8" y="T9"/>
                </a:cxn>
              </a:cxnLst>
              <a:rect l="0" t="0" r="r" b="b"/>
              <a:pathLst>
                <a:path w="496" h="856">
                  <a:moveTo>
                    <a:pt x="397" y="366"/>
                  </a:moveTo>
                  <a:cubicBezTo>
                    <a:pt x="488" y="583"/>
                    <a:pt x="496" y="787"/>
                    <a:pt x="413" y="822"/>
                  </a:cubicBezTo>
                  <a:cubicBezTo>
                    <a:pt x="331" y="856"/>
                    <a:pt x="191" y="708"/>
                    <a:pt x="99" y="491"/>
                  </a:cubicBezTo>
                  <a:cubicBezTo>
                    <a:pt x="8" y="274"/>
                    <a:pt x="0" y="70"/>
                    <a:pt x="82" y="35"/>
                  </a:cubicBezTo>
                  <a:cubicBezTo>
                    <a:pt x="165" y="0"/>
                    <a:pt x="305" y="149"/>
                    <a:pt x="397"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0">
              <a:extLst>
                <a:ext uri="{FF2B5EF4-FFF2-40B4-BE49-F238E27FC236}">
                  <a16:creationId xmlns:a16="http://schemas.microsoft.com/office/drawing/2014/main" id="{AE33CCEA-7CF1-44F2-82C1-0AD0AFADB02D}"/>
                </a:ext>
              </a:extLst>
            </p:cNvPr>
            <p:cNvSpPr>
              <a:spLocks/>
            </p:cNvSpPr>
            <p:nvPr/>
          </p:nvSpPr>
          <p:spPr bwMode="auto">
            <a:xfrm>
              <a:off x="2849278" y="6327525"/>
              <a:ext cx="1741873" cy="3503465"/>
            </a:xfrm>
            <a:custGeom>
              <a:avLst/>
              <a:gdLst>
                <a:gd name="T0" fmla="*/ 482 w 561"/>
                <a:gd name="T1" fmla="*/ 617 h 1127"/>
                <a:gd name="T2" fmla="*/ 139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9"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1">
              <a:extLst>
                <a:ext uri="{FF2B5EF4-FFF2-40B4-BE49-F238E27FC236}">
                  <a16:creationId xmlns:a16="http://schemas.microsoft.com/office/drawing/2014/main" id="{7BB907EB-8F24-434C-B9F5-A0E8289127A2}"/>
                </a:ext>
              </a:extLst>
            </p:cNvPr>
            <p:cNvSpPr>
              <a:spLocks/>
            </p:cNvSpPr>
            <p:nvPr/>
          </p:nvSpPr>
          <p:spPr bwMode="auto">
            <a:xfrm>
              <a:off x="2523911" y="6590449"/>
              <a:ext cx="1574260" cy="2902027"/>
            </a:xfrm>
            <a:custGeom>
              <a:avLst/>
              <a:gdLst>
                <a:gd name="T0" fmla="*/ 0 w 506"/>
                <a:gd name="T1" fmla="*/ 296 h 933"/>
                <a:gd name="T2" fmla="*/ 72 w 506"/>
                <a:gd name="T3" fmla="*/ 452 h 933"/>
                <a:gd name="T4" fmla="*/ 144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2 w 506"/>
                <a:gd name="T27" fmla="*/ 693 h 933"/>
                <a:gd name="T28" fmla="*/ 314 w 506"/>
                <a:gd name="T29" fmla="*/ 808 h 933"/>
                <a:gd name="T30" fmla="*/ 286 w 506"/>
                <a:gd name="T31" fmla="*/ 924 h 933"/>
                <a:gd name="T32" fmla="*/ 283 w 506"/>
                <a:gd name="T33" fmla="*/ 933 h 933"/>
                <a:gd name="T34" fmla="*/ 279 w 506"/>
                <a:gd name="T35" fmla="*/ 924 h 933"/>
                <a:gd name="T36" fmla="*/ 209 w 506"/>
                <a:gd name="T37" fmla="*/ 768 h 933"/>
                <a:gd name="T38" fmla="*/ 139 w 506"/>
                <a:gd name="T39" fmla="*/ 611 h 933"/>
                <a:gd name="T40" fmla="*/ 70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4"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2" y="693"/>
                    <a:pt x="342" y="693"/>
                    <a:pt x="342" y="693"/>
                  </a:cubicBezTo>
                  <a:cubicBezTo>
                    <a:pt x="314" y="808"/>
                    <a:pt x="314" y="808"/>
                    <a:pt x="314" y="808"/>
                  </a:cubicBezTo>
                  <a:cubicBezTo>
                    <a:pt x="286" y="924"/>
                    <a:pt x="286" y="924"/>
                    <a:pt x="286"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3" y="506"/>
                    <a:pt x="70"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22">
              <a:extLst>
                <a:ext uri="{FF2B5EF4-FFF2-40B4-BE49-F238E27FC236}">
                  <a16:creationId xmlns:a16="http://schemas.microsoft.com/office/drawing/2014/main" id="{75BFEAA2-B1A8-4FE0-A139-85D5CCA49C2D}"/>
                </a:ext>
              </a:extLst>
            </p:cNvPr>
            <p:cNvSpPr>
              <a:spLocks/>
            </p:cNvSpPr>
            <p:nvPr/>
          </p:nvSpPr>
          <p:spPr bwMode="auto">
            <a:xfrm>
              <a:off x="3286391" y="8138416"/>
              <a:ext cx="272785" cy="677030"/>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23">
              <a:extLst>
                <a:ext uri="{FF2B5EF4-FFF2-40B4-BE49-F238E27FC236}">
                  <a16:creationId xmlns:a16="http://schemas.microsoft.com/office/drawing/2014/main" id="{B1C6CB11-F18A-4ADA-A80B-50DC3886C3FC}"/>
                </a:ext>
              </a:extLst>
            </p:cNvPr>
            <p:cNvSpPr>
              <a:spLocks/>
            </p:cNvSpPr>
            <p:nvPr/>
          </p:nvSpPr>
          <p:spPr bwMode="auto">
            <a:xfrm>
              <a:off x="3394846" y="7839339"/>
              <a:ext cx="239919" cy="663884"/>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7"/>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24">
              <a:extLst>
                <a:ext uri="{FF2B5EF4-FFF2-40B4-BE49-F238E27FC236}">
                  <a16:creationId xmlns:a16="http://schemas.microsoft.com/office/drawing/2014/main" id="{C65025AF-F5A9-43C9-8E7C-2DEE107617C6}"/>
                </a:ext>
              </a:extLst>
            </p:cNvPr>
            <p:cNvSpPr>
              <a:spLocks/>
            </p:cNvSpPr>
            <p:nvPr/>
          </p:nvSpPr>
          <p:spPr bwMode="auto">
            <a:xfrm>
              <a:off x="3509876" y="7185316"/>
              <a:ext cx="272785" cy="709895"/>
            </a:xfrm>
            <a:custGeom>
              <a:avLst/>
              <a:gdLst>
                <a:gd name="T0" fmla="*/ 0 w 88"/>
                <a:gd name="T1" fmla="*/ 0 h 228"/>
                <a:gd name="T2" fmla="*/ 19 w 88"/>
                <a:gd name="T3" fmla="*/ 58 h 228"/>
                <a:gd name="T4" fmla="*/ 37 w 88"/>
                <a:gd name="T5" fmla="*/ 117 h 228"/>
                <a:gd name="T6" fmla="*/ 58 w 88"/>
                <a:gd name="T7" fmla="*/ 174 h 228"/>
                <a:gd name="T8" fmla="*/ 64 w 88"/>
                <a:gd name="T9" fmla="*/ 188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6" y="19"/>
                    <a:pt x="13" y="39"/>
                    <a:pt x="19" y="58"/>
                  </a:cubicBezTo>
                  <a:cubicBezTo>
                    <a:pt x="25" y="78"/>
                    <a:pt x="31" y="97"/>
                    <a:pt x="37" y="117"/>
                  </a:cubicBezTo>
                  <a:cubicBezTo>
                    <a:pt x="43" y="136"/>
                    <a:pt x="50" y="155"/>
                    <a:pt x="58" y="174"/>
                  </a:cubicBezTo>
                  <a:cubicBezTo>
                    <a:pt x="60" y="179"/>
                    <a:pt x="62" y="184"/>
                    <a:pt x="64" y="188"/>
                  </a:cubicBezTo>
                  <a:cubicBezTo>
                    <a:pt x="67" y="193"/>
                    <a:pt x="69" y="197"/>
                    <a:pt x="71" y="202"/>
                  </a:cubicBezTo>
                  <a:cubicBezTo>
                    <a:pt x="76" y="211"/>
                    <a:pt x="81" y="219"/>
                    <a:pt x="88"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25">
              <a:extLst>
                <a:ext uri="{FF2B5EF4-FFF2-40B4-BE49-F238E27FC236}">
                  <a16:creationId xmlns:a16="http://schemas.microsoft.com/office/drawing/2014/main" id="{859F47AD-7C6C-482D-849B-A9F82707B794}"/>
                </a:ext>
              </a:extLst>
            </p:cNvPr>
            <p:cNvSpPr>
              <a:spLocks/>
            </p:cNvSpPr>
            <p:nvPr/>
          </p:nvSpPr>
          <p:spPr bwMode="auto">
            <a:xfrm>
              <a:off x="3861537" y="7093293"/>
              <a:ext cx="492983" cy="469978"/>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8" y="52"/>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26">
              <a:extLst>
                <a:ext uri="{FF2B5EF4-FFF2-40B4-BE49-F238E27FC236}">
                  <a16:creationId xmlns:a16="http://schemas.microsoft.com/office/drawing/2014/main" id="{90729DB2-9620-475F-ACD8-4E507FF5329C}"/>
                </a:ext>
              </a:extLst>
            </p:cNvPr>
            <p:cNvSpPr>
              <a:spLocks/>
            </p:cNvSpPr>
            <p:nvPr/>
          </p:nvSpPr>
          <p:spPr bwMode="auto">
            <a:xfrm>
              <a:off x="3700496" y="7865631"/>
              <a:ext cx="594867" cy="371381"/>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2"/>
                    <a:pt x="34" y="103"/>
                    <a:pt x="50" y="93"/>
                  </a:cubicBezTo>
                  <a:cubicBezTo>
                    <a:pt x="66" y="83"/>
                    <a:pt x="82" y="73"/>
                    <a:pt x="97" y="62"/>
                  </a:cubicBezTo>
                  <a:cubicBezTo>
                    <a:pt x="144" y="31"/>
                    <a:pt x="144" y="31"/>
                    <a:pt x="144" y="31"/>
                  </a:cubicBezTo>
                  <a:cubicBezTo>
                    <a:pt x="160" y="20"/>
                    <a:pt x="176" y="10"/>
                    <a:pt x="192" y="0"/>
                  </a:cubicBezTo>
                  <a:cubicBezTo>
                    <a:pt x="177" y="12"/>
                    <a:pt x="163" y="24"/>
                    <a:pt x="147" y="35"/>
                  </a:cubicBezTo>
                  <a:cubicBezTo>
                    <a:pt x="132" y="47"/>
                    <a:pt x="117" y="58"/>
                    <a:pt x="101" y="68"/>
                  </a:cubicBezTo>
                  <a:cubicBezTo>
                    <a:pt x="86" y="79"/>
                    <a:pt x="69"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27">
              <a:extLst>
                <a:ext uri="{FF2B5EF4-FFF2-40B4-BE49-F238E27FC236}">
                  <a16:creationId xmlns:a16="http://schemas.microsoft.com/office/drawing/2014/main" id="{2C2B2536-DF04-4A48-8992-F426B0195776}"/>
                </a:ext>
              </a:extLst>
            </p:cNvPr>
            <p:cNvSpPr>
              <a:spLocks/>
            </p:cNvSpPr>
            <p:nvPr/>
          </p:nvSpPr>
          <p:spPr bwMode="auto">
            <a:xfrm>
              <a:off x="3598612" y="8296171"/>
              <a:ext cx="535709" cy="351662"/>
            </a:xfrm>
            <a:custGeom>
              <a:avLst/>
              <a:gdLst>
                <a:gd name="T0" fmla="*/ 0 w 172"/>
                <a:gd name="T1" fmla="*/ 113 h 113"/>
                <a:gd name="T2" fmla="*/ 24 w 172"/>
                <a:gd name="T3" fmla="*/ 104 h 113"/>
                <a:gd name="T4" fmla="*/ 35 w 172"/>
                <a:gd name="T5" fmla="*/ 97 h 113"/>
                <a:gd name="T6" fmla="*/ 46 w 172"/>
                <a:gd name="T7" fmla="*/ 90 h 113"/>
                <a:gd name="T8" fmla="*/ 88 w 172"/>
                <a:gd name="T9" fmla="*/ 60 h 113"/>
                <a:gd name="T10" fmla="*/ 130 w 172"/>
                <a:gd name="T11" fmla="*/ 30 h 113"/>
                <a:gd name="T12" fmla="*/ 172 w 172"/>
                <a:gd name="T13" fmla="*/ 0 h 113"/>
                <a:gd name="T14" fmla="*/ 133 w 172"/>
                <a:gd name="T15" fmla="*/ 34 h 113"/>
                <a:gd name="T16" fmla="*/ 92 w 172"/>
                <a:gd name="T17" fmla="*/ 66 h 113"/>
                <a:gd name="T18" fmla="*/ 49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4" y="104"/>
                  </a:cubicBezTo>
                  <a:cubicBezTo>
                    <a:pt x="27" y="102"/>
                    <a:pt x="31" y="100"/>
                    <a:pt x="35" y="97"/>
                  </a:cubicBezTo>
                  <a:cubicBezTo>
                    <a:pt x="38" y="95"/>
                    <a:pt x="42" y="93"/>
                    <a:pt x="46" y="90"/>
                  </a:cubicBezTo>
                  <a:cubicBezTo>
                    <a:pt x="60" y="81"/>
                    <a:pt x="74" y="71"/>
                    <a:pt x="88" y="60"/>
                  </a:cubicBezTo>
                  <a:cubicBezTo>
                    <a:pt x="130" y="30"/>
                    <a:pt x="130" y="30"/>
                    <a:pt x="130" y="30"/>
                  </a:cubicBezTo>
                  <a:cubicBezTo>
                    <a:pt x="144" y="19"/>
                    <a:pt x="158" y="9"/>
                    <a:pt x="172" y="0"/>
                  </a:cubicBezTo>
                  <a:cubicBezTo>
                    <a:pt x="160" y="12"/>
                    <a:pt x="146" y="23"/>
                    <a:pt x="133" y="34"/>
                  </a:cubicBezTo>
                  <a:cubicBezTo>
                    <a:pt x="120" y="45"/>
                    <a:pt x="106" y="56"/>
                    <a:pt x="92" y="66"/>
                  </a:cubicBezTo>
                  <a:cubicBezTo>
                    <a:pt x="78" y="76"/>
                    <a:pt x="64" y="86"/>
                    <a:pt x="49" y="95"/>
                  </a:cubicBezTo>
                  <a:cubicBezTo>
                    <a:pt x="45" y="97"/>
                    <a:pt x="41" y="99"/>
                    <a:pt x="37" y="101"/>
                  </a:cubicBezTo>
                  <a:cubicBezTo>
                    <a:pt x="33" y="103"/>
                    <a:pt x="29" y="105"/>
                    <a:pt x="25" y="107"/>
                  </a:cubicBezTo>
                  <a:cubicBezTo>
                    <a:pt x="17" y="110"/>
                    <a:pt x="9"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28">
              <a:extLst>
                <a:ext uri="{FF2B5EF4-FFF2-40B4-BE49-F238E27FC236}">
                  <a16:creationId xmlns:a16="http://schemas.microsoft.com/office/drawing/2014/main" id="{0E6CDA6C-A5CA-40C8-9DCE-38C5BDC5B322}"/>
                </a:ext>
              </a:extLst>
            </p:cNvPr>
            <p:cNvSpPr>
              <a:spLocks/>
            </p:cNvSpPr>
            <p:nvPr/>
          </p:nvSpPr>
          <p:spPr bwMode="auto">
            <a:xfrm>
              <a:off x="3523023" y="8601819"/>
              <a:ext cx="571860" cy="358235"/>
            </a:xfrm>
            <a:custGeom>
              <a:avLst/>
              <a:gdLst>
                <a:gd name="T0" fmla="*/ 0 w 184"/>
                <a:gd name="T1" fmla="*/ 115 h 115"/>
                <a:gd name="T2" fmla="*/ 50 w 184"/>
                <a:gd name="T3" fmla="*/ 93 h 115"/>
                <a:gd name="T4" fmla="*/ 96 w 184"/>
                <a:gd name="T5" fmla="*/ 64 h 115"/>
                <a:gd name="T6" fmla="*/ 140 w 184"/>
                <a:gd name="T7" fmla="*/ 32 h 115"/>
                <a:gd name="T8" fmla="*/ 184 w 184"/>
                <a:gd name="T9" fmla="*/ 0 h 115"/>
                <a:gd name="T10" fmla="*/ 143 w 184"/>
                <a:gd name="T11" fmla="*/ 37 h 115"/>
                <a:gd name="T12" fmla="*/ 100 w 184"/>
                <a:gd name="T13" fmla="*/ 70 h 115"/>
                <a:gd name="T14" fmla="*/ 52 w 184"/>
                <a:gd name="T15" fmla="*/ 98 h 115"/>
                <a:gd name="T16" fmla="*/ 0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0" y="115"/>
                  </a:moveTo>
                  <a:cubicBezTo>
                    <a:pt x="18" y="110"/>
                    <a:pt x="34" y="102"/>
                    <a:pt x="50" y="93"/>
                  </a:cubicBezTo>
                  <a:cubicBezTo>
                    <a:pt x="66" y="84"/>
                    <a:pt x="81" y="74"/>
                    <a:pt x="96" y="64"/>
                  </a:cubicBezTo>
                  <a:cubicBezTo>
                    <a:pt x="110" y="54"/>
                    <a:pt x="125" y="43"/>
                    <a:pt x="140" y="32"/>
                  </a:cubicBezTo>
                  <a:cubicBezTo>
                    <a:pt x="154" y="21"/>
                    <a:pt x="169" y="10"/>
                    <a:pt x="184" y="0"/>
                  </a:cubicBezTo>
                  <a:cubicBezTo>
                    <a:pt x="171" y="13"/>
                    <a:pt x="157" y="25"/>
                    <a:pt x="143" y="37"/>
                  </a:cubicBezTo>
                  <a:cubicBezTo>
                    <a:pt x="129" y="48"/>
                    <a:pt x="115" y="59"/>
                    <a:pt x="100" y="70"/>
                  </a:cubicBezTo>
                  <a:cubicBezTo>
                    <a:pt x="85"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29">
              <a:extLst>
                <a:ext uri="{FF2B5EF4-FFF2-40B4-BE49-F238E27FC236}">
                  <a16:creationId xmlns:a16="http://schemas.microsoft.com/office/drawing/2014/main" id="{8683F11E-C11F-4C4E-B1D5-42FF20AA86B5}"/>
                </a:ext>
              </a:extLst>
            </p:cNvPr>
            <p:cNvSpPr>
              <a:spLocks/>
            </p:cNvSpPr>
            <p:nvPr/>
          </p:nvSpPr>
          <p:spPr bwMode="auto">
            <a:xfrm>
              <a:off x="2484472" y="7882065"/>
              <a:ext cx="289217" cy="177474"/>
            </a:xfrm>
            <a:custGeom>
              <a:avLst/>
              <a:gdLst>
                <a:gd name="T0" fmla="*/ 0 w 93"/>
                <a:gd name="T1" fmla="*/ 0 h 57"/>
                <a:gd name="T2" fmla="*/ 20 w 93"/>
                <a:gd name="T3" fmla="*/ 19 h 57"/>
                <a:gd name="T4" fmla="*/ 42 w 93"/>
                <a:gd name="T5" fmla="*/ 34 h 57"/>
                <a:gd name="T6" fmla="*/ 67 w 93"/>
                <a:gd name="T7" fmla="*/ 46 h 57"/>
                <a:gd name="T8" fmla="*/ 93 w 93"/>
                <a:gd name="T9" fmla="*/ 57 h 57"/>
                <a:gd name="T10" fmla="*/ 65 w 93"/>
                <a:gd name="T11" fmla="*/ 52 h 57"/>
                <a:gd name="T12" fmla="*/ 39 w 93"/>
                <a:gd name="T13" fmla="*/ 40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4" y="30"/>
                    <a:pt x="42" y="34"/>
                  </a:cubicBezTo>
                  <a:cubicBezTo>
                    <a:pt x="50" y="39"/>
                    <a:pt x="58" y="43"/>
                    <a:pt x="67" y="46"/>
                  </a:cubicBezTo>
                  <a:cubicBezTo>
                    <a:pt x="75" y="50"/>
                    <a:pt x="84" y="53"/>
                    <a:pt x="93"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0">
              <a:extLst>
                <a:ext uri="{FF2B5EF4-FFF2-40B4-BE49-F238E27FC236}">
                  <a16:creationId xmlns:a16="http://schemas.microsoft.com/office/drawing/2014/main" id="{E3DA430A-CD43-42D8-8BBE-2AB44A3624B5}"/>
                </a:ext>
              </a:extLst>
            </p:cNvPr>
            <p:cNvSpPr>
              <a:spLocks/>
            </p:cNvSpPr>
            <p:nvPr/>
          </p:nvSpPr>
          <p:spPr bwMode="auto">
            <a:xfrm>
              <a:off x="2816413" y="7698018"/>
              <a:ext cx="108457" cy="456832"/>
            </a:xfrm>
            <a:custGeom>
              <a:avLst/>
              <a:gdLst>
                <a:gd name="T0" fmla="*/ 0 w 35"/>
                <a:gd name="T1" fmla="*/ 147 h 147"/>
                <a:gd name="T2" fmla="*/ 12 w 35"/>
                <a:gd name="T3" fmla="*/ 111 h 147"/>
                <a:gd name="T4" fmla="*/ 22 w 35"/>
                <a:gd name="T5" fmla="*/ 75 h 147"/>
                <a:gd name="T6" fmla="*/ 29 w 35"/>
                <a:gd name="T7" fmla="*/ 37 h 147"/>
                <a:gd name="T8" fmla="*/ 33 w 35"/>
                <a:gd name="T9" fmla="*/ 0 h 147"/>
                <a:gd name="T10" fmla="*/ 34 w 35"/>
                <a:gd name="T11" fmla="*/ 38 h 147"/>
                <a:gd name="T12" fmla="*/ 29 w 35"/>
                <a:gd name="T13" fmla="*/ 76 h 147"/>
                <a:gd name="T14" fmla="*/ 17 w 35"/>
                <a:gd name="T15" fmla="*/ 113 h 147"/>
                <a:gd name="T16" fmla="*/ 0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0" y="147"/>
                  </a:moveTo>
                  <a:cubicBezTo>
                    <a:pt x="4" y="135"/>
                    <a:pt x="8" y="123"/>
                    <a:pt x="12" y="111"/>
                  </a:cubicBezTo>
                  <a:cubicBezTo>
                    <a:pt x="16" y="99"/>
                    <a:pt x="19" y="87"/>
                    <a:pt x="22" y="75"/>
                  </a:cubicBezTo>
                  <a:cubicBezTo>
                    <a:pt x="25" y="62"/>
                    <a:pt x="27" y="50"/>
                    <a:pt x="29" y="37"/>
                  </a:cubicBezTo>
                  <a:cubicBezTo>
                    <a:pt x="31" y="25"/>
                    <a:pt x="32" y="12"/>
                    <a:pt x="33" y="0"/>
                  </a:cubicBezTo>
                  <a:cubicBezTo>
                    <a:pt x="35" y="12"/>
                    <a:pt x="35" y="25"/>
                    <a:pt x="34" y="38"/>
                  </a:cubicBezTo>
                  <a:cubicBezTo>
                    <a:pt x="34" y="51"/>
                    <a:pt x="32" y="64"/>
                    <a:pt x="29" y="76"/>
                  </a:cubicBezTo>
                  <a:cubicBezTo>
                    <a:pt x="26" y="89"/>
                    <a:pt x="22" y="101"/>
                    <a:pt x="17" y="113"/>
                  </a:cubicBezTo>
                  <a:cubicBezTo>
                    <a:pt x="12"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
              <a:extLst>
                <a:ext uri="{FF2B5EF4-FFF2-40B4-BE49-F238E27FC236}">
                  <a16:creationId xmlns:a16="http://schemas.microsoft.com/office/drawing/2014/main" id="{AF3634B1-5D54-4954-9713-9804E33D0150}"/>
                </a:ext>
              </a:extLst>
            </p:cNvPr>
            <p:cNvSpPr>
              <a:spLocks/>
            </p:cNvSpPr>
            <p:nvPr/>
          </p:nvSpPr>
          <p:spPr bwMode="auto">
            <a:xfrm>
              <a:off x="2471326" y="8352041"/>
              <a:ext cx="509417" cy="177474"/>
            </a:xfrm>
            <a:custGeom>
              <a:avLst/>
              <a:gdLst>
                <a:gd name="T0" fmla="*/ 164 w 164"/>
                <a:gd name="T1" fmla="*/ 57 h 57"/>
                <a:gd name="T2" fmla="*/ 121 w 164"/>
                <a:gd name="T3" fmla="*/ 53 h 57"/>
                <a:gd name="T4" fmla="*/ 78 w 164"/>
                <a:gd name="T5" fmla="*/ 42 h 57"/>
                <a:gd name="T6" fmla="*/ 37 w 164"/>
                <a:gd name="T7" fmla="*/ 24 h 57"/>
                <a:gd name="T8" fmla="*/ 0 w 164"/>
                <a:gd name="T9" fmla="*/ 0 h 57"/>
                <a:gd name="T10" fmla="*/ 40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1" y="53"/>
                  </a:cubicBezTo>
                  <a:cubicBezTo>
                    <a:pt x="106" y="50"/>
                    <a:pt x="92" y="46"/>
                    <a:pt x="78" y="42"/>
                  </a:cubicBezTo>
                  <a:cubicBezTo>
                    <a:pt x="64" y="37"/>
                    <a:pt x="50" y="31"/>
                    <a:pt x="37" y="24"/>
                  </a:cubicBezTo>
                  <a:cubicBezTo>
                    <a:pt x="24" y="17"/>
                    <a:pt x="11" y="9"/>
                    <a:pt x="0" y="0"/>
                  </a:cubicBezTo>
                  <a:cubicBezTo>
                    <a:pt x="13" y="7"/>
                    <a:pt x="26" y="13"/>
                    <a:pt x="40" y="19"/>
                  </a:cubicBezTo>
                  <a:cubicBezTo>
                    <a:pt x="53" y="25"/>
                    <a:pt x="66" y="30"/>
                    <a:pt x="80" y="35"/>
                  </a:cubicBezTo>
                  <a:cubicBezTo>
                    <a:pt x="94" y="40"/>
                    <a:pt x="108"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
              <a:extLst>
                <a:ext uri="{FF2B5EF4-FFF2-40B4-BE49-F238E27FC236}">
                  <a16:creationId xmlns:a16="http://schemas.microsoft.com/office/drawing/2014/main" id="{64A4A476-E366-4CCD-9645-A2AF51DE10E9}"/>
                </a:ext>
              </a:extLst>
            </p:cNvPr>
            <p:cNvSpPr>
              <a:spLocks/>
            </p:cNvSpPr>
            <p:nvPr/>
          </p:nvSpPr>
          <p:spPr bwMode="auto">
            <a:xfrm>
              <a:off x="3062905" y="8098978"/>
              <a:ext cx="95311" cy="604726"/>
            </a:xfrm>
            <a:custGeom>
              <a:avLst/>
              <a:gdLst>
                <a:gd name="T0" fmla="*/ 0 w 31"/>
                <a:gd name="T1" fmla="*/ 194 h 194"/>
                <a:gd name="T2" fmla="*/ 12 w 31"/>
                <a:gd name="T3" fmla="*/ 146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4" y="178"/>
                    <a:pt x="8" y="162"/>
                    <a:pt x="12" y="146"/>
                  </a:cubicBezTo>
                  <a:cubicBezTo>
                    <a:pt x="15" y="130"/>
                    <a:pt x="18" y="114"/>
                    <a:pt x="20" y="98"/>
                  </a:cubicBezTo>
                  <a:cubicBezTo>
                    <a:pt x="22" y="82"/>
                    <a:pt x="24" y="65"/>
                    <a:pt x="25" y="49"/>
                  </a:cubicBezTo>
                  <a:cubicBezTo>
                    <a:pt x="26" y="32"/>
                    <a:pt x="27" y="16"/>
                    <a:pt x="28" y="0"/>
                  </a:cubicBezTo>
                  <a:cubicBezTo>
                    <a:pt x="30" y="16"/>
                    <a:pt x="31" y="33"/>
                    <a:pt x="31" y="49"/>
                  </a:cubicBezTo>
                  <a:cubicBezTo>
                    <a:pt x="31" y="66"/>
                    <a:pt x="29" y="82"/>
                    <a:pt x="27" y="99"/>
                  </a:cubicBezTo>
                  <a:cubicBezTo>
                    <a:pt x="25" y="115"/>
                    <a:pt x="22" y="132"/>
                    <a:pt x="17" y="148"/>
                  </a:cubicBezTo>
                  <a:cubicBezTo>
                    <a:pt x="13" y="164"/>
                    <a:pt x="7"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3">
              <a:extLst>
                <a:ext uri="{FF2B5EF4-FFF2-40B4-BE49-F238E27FC236}">
                  <a16:creationId xmlns:a16="http://schemas.microsoft.com/office/drawing/2014/main" id="{5BB763AF-026F-4C57-8C9E-B07D5E9C610E}"/>
                </a:ext>
              </a:extLst>
            </p:cNvPr>
            <p:cNvSpPr>
              <a:spLocks/>
            </p:cNvSpPr>
            <p:nvPr/>
          </p:nvSpPr>
          <p:spPr bwMode="auto">
            <a:xfrm>
              <a:off x="2724389" y="8795727"/>
              <a:ext cx="440398" cy="141323"/>
            </a:xfrm>
            <a:custGeom>
              <a:avLst/>
              <a:gdLst>
                <a:gd name="T0" fmla="*/ 142 w 142"/>
                <a:gd name="T1" fmla="*/ 43 h 45"/>
                <a:gd name="T2" fmla="*/ 104 w 142"/>
                <a:gd name="T3" fmla="*/ 44 h 45"/>
                <a:gd name="T4" fmla="*/ 67 w 142"/>
                <a:gd name="T5" fmla="*/ 35 h 45"/>
                <a:gd name="T6" fmla="*/ 32 w 142"/>
                <a:gd name="T7" fmla="*/ 20 h 45"/>
                <a:gd name="T8" fmla="*/ 0 w 142"/>
                <a:gd name="T9" fmla="*/ 0 h 45"/>
                <a:gd name="T10" fmla="*/ 35 w 142"/>
                <a:gd name="T11" fmla="*/ 15 h 45"/>
                <a:gd name="T12" fmla="*/ 69 w 142"/>
                <a:gd name="T13" fmla="*/ 28 h 45"/>
                <a:gd name="T14" fmla="*/ 105 w 142"/>
                <a:gd name="T15" fmla="*/ 38 h 45"/>
                <a:gd name="T16" fmla="*/ 142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142" y="43"/>
                  </a:moveTo>
                  <a:cubicBezTo>
                    <a:pt x="129" y="45"/>
                    <a:pt x="116" y="45"/>
                    <a:pt x="104" y="44"/>
                  </a:cubicBezTo>
                  <a:cubicBezTo>
                    <a:pt x="91" y="42"/>
                    <a:pt x="79" y="39"/>
                    <a:pt x="67" y="35"/>
                  </a:cubicBezTo>
                  <a:cubicBezTo>
                    <a:pt x="55" y="31"/>
                    <a:pt x="43" y="26"/>
                    <a:pt x="32" y="20"/>
                  </a:cubicBezTo>
                  <a:cubicBezTo>
                    <a:pt x="21" y="14"/>
                    <a:pt x="10" y="7"/>
                    <a:pt x="0" y="0"/>
                  </a:cubicBezTo>
                  <a:cubicBezTo>
                    <a:pt x="35" y="15"/>
                    <a:pt x="35" y="15"/>
                    <a:pt x="35" y="15"/>
                  </a:cubicBezTo>
                  <a:cubicBezTo>
                    <a:pt x="46" y="20"/>
                    <a:pt x="57" y="24"/>
                    <a:pt x="69" y="28"/>
                  </a:cubicBezTo>
                  <a:cubicBezTo>
                    <a:pt x="81" y="32"/>
                    <a:pt x="93" y="36"/>
                    <a:pt x="105" y="38"/>
                  </a:cubicBezTo>
                  <a:cubicBezTo>
                    <a:pt x="117" y="41"/>
                    <a:pt x="129" y="43"/>
                    <a:pt x="142"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4">
              <a:extLst>
                <a:ext uri="{FF2B5EF4-FFF2-40B4-BE49-F238E27FC236}">
                  <a16:creationId xmlns:a16="http://schemas.microsoft.com/office/drawing/2014/main" id="{937709FD-479F-4549-BCFD-8113E0E762DC}"/>
                </a:ext>
              </a:extLst>
            </p:cNvPr>
            <p:cNvSpPr>
              <a:spLocks/>
            </p:cNvSpPr>
            <p:nvPr/>
          </p:nvSpPr>
          <p:spPr bwMode="auto">
            <a:xfrm>
              <a:off x="2372729" y="9577926"/>
              <a:ext cx="1626845" cy="916949"/>
            </a:xfrm>
            <a:custGeom>
              <a:avLst/>
              <a:gdLst>
                <a:gd name="T0" fmla="*/ 495 w 495"/>
                <a:gd name="T1" fmla="*/ 0 h 279"/>
                <a:gd name="T2" fmla="*/ 438 w 495"/>
                <a:gd name="T3" fmla="*/ 279 h 279"/>
                <a:gd name="T4" fmla="*/ 77 w 495"/>
                <a:gd name="T5" fmla="*/ 234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4"/>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5">
              <a:extLst>
                <a:ext uri="{FF2B5EF4-FFF2-40B4-BE49-F238E27FC236}">
                  <a16:creationId xmlns:a16="http://schemas.microsoft.com/office/drawing/2014/main" id="{F956C13A-986F-455A-8FAA-C6CAB115F77F}"/>
                </a:ext>
              </a:extLst>
            </p:cNvPr>
            <p:cNvSpPr>
              <a:spLocks/>
            </p:cNvSpPr>
            <p:nvPr/>
          </p:nvSpPr>
          <p:spPr bwMode="auto">
            <a:xfrm>
              <a:off x="3716928" y="9577926"/>
              <a:ext cx="282644" cy="916949"/>
            </a:xfrm>
            <a:custGeom>
              <a:avLst/>
              <a:gdLst>
                <a:gd name="T0" fmla="*/ 86 w 86"/>
                <a:gd name="T1" fmla="*/ 0 h 279"/>
                <a:gd name="T2" fmla="*/ 29 w 86"/>
                <a:gd name="T3" fmla="*/ 279 h 279"/>
                <a:gd name="T4" fmla="*/ 0 w 86"/>
                <a:gd name="T5" fmla="*/ 279 h 279"/>
                <a:gd name="T6" fmla="*/ 58 w 86"/>
                <a:gd name="T7" fmla="*/ 0 h 279"/>
                <a:gd name="T8" fmla="*/ 86 w 86"/>
                <a:gd name="T9" fmla="*/ 0 h 279"/>
              </a:gdLst>
              <a:ahLst/>
              <a:cxnLst>
                <a:cxn ang="0">
                  <a:pos x="T0" y="T1"/>
                </a:cxn>
                <a:cxn ang="0">
                  <a:pos x="T2" y="T3"/>
                </a:cxn>
                <a:cxn ang="0">
                  <a:pos x="T4" y="T5"/>
                </a:cxn>
                <a:cxn ang="0">
                  <a:pos x="T6" y="T7"/>
                </a:cxn>
                <a:cxn ang="0">
                  <a:pos x="T8" y="T9"/>
                </a:cxn>
              </a:cxnLst>
              <a:rect l="0" t="0" r="r" b="b"/>
              <a:pathLst>
                <a:path w="86" h="279">
                  <a:moveTo>
                    <a:pt x="86" y="0"/>
                  </a:moveTo>
                  <a:lnTo>
                    <a:pt x="29" y="279"/>
                  </a:lnTo>
                  <a:lnTo>
                    <a:pt x="0" y="279"/>
                  </a:lnTo>
                  <a:lnTo>
                    <a:pt x="58" y="0"/>
                  </a:lnTo>
                  <a:lnTo>
                    <a:pt x="86"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02" name="Freeform 5">
            <a:extLst>
              <a:ext uri="{FF2B5EF4-FFF2-40B4-BE49-F238E27FC236}">
                <a16:creationId xmlns:a16="http://schemas.microsoft.com/office/drawing/2014/main" id="{53A39313-2CF6-42FC-A038-1BD4FA1A5D41}"/>
              </a:ext>
            </a:extLst>
          </p:cNvPr>
          <p:cNvSpPr>
            <a:spLocks/>
          </p:cNvSpPr>
          <p:nvPr/>
        </p:nvSpPr>
        <p:spPr bwMode="auto">
          <a:xfrm>
            <a:off x="4551713" y="4122249"/>
            <a:ext cx="1291616" cy="1294902"/>
          </a:xfrm>
          <a:custGeom>
            <a:avLst/>
            <a:gdLst>
              <a:gd name="T0" fmla="*/ 407 w 416"/>
              <a:gd name="T1" fmla="*/ 320 h 416"/>
              <a:gd name="T2" fmla="*/ 310 w 416"/>
              <a:gd name="T3" fmla="*/ 223 h 416"/>
              <a:gd name="T4" fmla="*/ 310 w 416"/>
              <a:gd name="T5" fmla="*/ 192 h 416"/>
              <a:gd name="T6" fmla="*/ 407 w 416"/>
              <a:gd name="T7" fmla="*/ 95 h 416"/>
              <a:gd name="T8" fmla="*/ 407 w 416"/>
              <a:gd name="T9" fmla="*/ 65 h 416"/>
              <a:gd name="T10" fmla="*/ 351 w 416"/>
              <a:gd name="T11" fmla="*/ 8 h 416"/>
              <a:gd name="T12" fmla="*/ 320 w 416"/>
              <a:gd name="T13" fmla="*/ 8 h 416"/>
              <a:gd name="T14" fmla="*/ 223 w 416"/>
              <a:gd name="T15" fmla="*/ 105 h 416"/>
              <a:gd name="T16" fmla="*/ 193 w 416"/>
              <a:gd name="T17" fmla="*/ 105 h 416"/>
              <a:gd name="T18" fmla="*/ 95 w 416"/>
              <a:gd name="T19" fmla="*/ 8 h 416"/>
              <a:gd name="T20" fmla="*/ 65 w 416"/>
              <a:gd name="T21" fmla="*/ 8 h 416"/>
              <a:gd name="T22" fmla="*/ 8 w 416"/>
              <a:gd name="T23" fmla="*/ 65 h 416"/>
              <a:gd name="T24" fmla="*/ 8 w 416"/>
              <a:gd name="T25" fmla="*/ 95 h 416"/>
              <a:gd name="T26" fmla="*/ 106 w 416"/>
              <a:gd name="T27" fmla="*/ 192 h 416"/>
              <a:gd name="T28" fmla="*/ 106 w 416"/>
              <a:gd name="T29" fmla="*/ 223 h 416"/>
              <a:gd name="T30" fmla="*/ 8 w 416"/>
              <a:gd name="T31" fmla="*/ 320 h 416"/>
              <a:gd name="T32" fmla="*/ 8 w 416"/>
              <a:gd name="T33" fmla="*/ 350 h 416"/>
              <a:gd name="T34" fmla="*/ 65 w 416"/>
              <a:gd name="T35" fmla="*/ 407 h 416"/>
              <a:gd name="T36" fmla="*/ 95 w 416"/>
              <a:gd name="T37" fmla="*/ 407 h 416"/>
              <a:gd name="T38" fmla="*/ 193 w 416"/>
              <a:gd name="T39" fmla="*/ 310 h 416"/>
              <a:gd name="T40" fmla="*/ 223 w 416"/>
              <a:gd name="T41" fmla="*/ 310 h 416"/>
              <a:gd name="T42" fmla="*/ 320 w 416"/>
              <a:gd name="T43" fmla="*/ 407 h 416"/>
              <a:gd name="T44" fmla="*/ 351 w 416"/>
              <a:gd name="T45" fmla="*/ 407 h 416"/>
              <a:gd name="T46" fmla="*/ 407 w 416"/>
              <a:gd name="T47" fmla="*/ 350 h 416"/>
              <a:gd name="T48" fmla="*/ 407 w 416"/>
              <a:gd name="T49" fmla="*/ 32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6" h="416">
                <a:moveTo>
                  <a:pt x="407" y="320"/>
                </a:moveTo>
                <a:cubicBezTo>
                  <a:pt x="310" y="223"/>
                  <a:pt x="310" y="223"/>
                  <a:pt x="310" y="223"/>
                </a:cubicBezTo>
                <a:cubicBezTo>
                  <a:pt x="302" y="214"/>
                  <a:pt x="302" y="201"/>
                  <a:pt x="310" y="192"/>
                </a:cubicBezTo>
                <a:cubicBezTo>
                  <a:pt x="407" y="95"/>
                  <a:pt x="407" y="95"/>
                  <a:pt x="407" y="95"/>
                </a:cubicBezTo>
                <a:cubicBezTo>
                  <a:pt x="416" y="87"/>
                  <a:pt x="416" y="73"/>
                  <a:pt x="407" y="65"/>
                </a:cubicBezTo>
                <a:cubicBezTo>
                  <a:pt x="351" y="8"/>
                  <a:pt x="351" y="8"/>
                  <a:pt x="351" y="8"/>
                </a:cubicBezTo>
                <a:cubicBezTo>
                  <a:pt x="342" y="0"/>
                  <a:pt x="329" y="0"/>
                  <a:pt x="320" y="8"/>
                </a:cubicBezTo>
                <a:cubicBezTo>
                  <a:pt x="223" y="105"/>
                  <a:pt x="223" y="105"/>
                  <a:pt x="223" y="105"/>
                </a:cubicBezTo>
                <a:cubicBezTo>
                  <a:pt x="215" y="114"/>
                  <a:pt x="201" y="114"/>
                  <a:pt x="193" y="105"/>
                </a:cubicBezTo>
                <a:cubicBezTo>
                  <a:pt x="95" y="8"/>
                  <a:pt x="95" y="8"/>
                  <a:pt x="95" y="8"/>
                </a:cubicBezTo>
                <a:cubicBezTo>
                  <a:pt x="87" y="0"/>
                  <a:pt x="73" y="0"/>
                  <a:pt x="65" y="8"/>
                </a:cubicBezTo>
                <a:cubicBezTo>
                  <a:pt x="8" y="65"/>
                  <a:pt x="8" y="65"/>
                  <a:pt x="8" y="65"/>
                </a:cubicBezTo>
                <a:cubicBezTo>
                  <a:pt x="0" y="73"/>
                  <a:pt x="0" y="87"/>
                  <a:pt x="8" y="95"/>
                </a:cubicBezTo>
                <a:cubicBezTo>
                  <a:pt x="106" y="192"/>
                  <a:pt x="106" y="192"/>
                  <a:pt x="106" y="192"/>
                </a:cubicBezTo>
                <a:cubicBezTo>
                  <a:pt x="114" y="201"/>
                  <a:pt x="114" y="214"/>
                  <a:pt x="106" y="223"/>
                </a:cubicBezTo>
                <a:cubicBezTo>
                  <a:pt x="8" y="320"/>
                  <a:pt x="8" y="320"/>
                  <a:pt x="8" y="320"/>
                </a:cubicBezTo>
                <a:cubicBezTo>
                  <a:pt x="0" y="329"/>
                  <a:pt x="0" y="342"/>
                  <a:pt x="8" y="350"/>
                </a:cubicBezTo>
                <a:cubicBezTo>
                  <a:pt x="65" y="407"/>
                  <a:pt x="65" y="407"/>
                  <a:pt x="65" y="407"/>
                </a:cubicBezTo>
                <a:cubicBezTo>
                  <a:pt x="73" y="416"/>
                  <a:pt x="87" y="416"/>
                  <a:pt x="95" y="407"/>
                </a:cubicBezTo>
                <a:cubicBezTo>
                  <a:pt x="193" y="310"/>
                  <a:pt x="193" y="310"/>
                  <a:pt x="193" y="310"/>
                </a:cubicBezTo>
                <a:cubicBezTo>
                  <a:pt x="201" y="301"/>
                  <a:pt x="215" y="301"/>
                  <a:pt x="223" y="310"/>
                </a:cubicBezTo>
                <a:cubicBezTo>
                  <a:pt x="320" y="407"/>
                  <a:pt x="320" y="407"/>
                  <a:pt x="320" y="407"/>
                </a:cubicBezTo>
                <a:cubicBezTo>
                  <a:pt x="329" y="416"/>
                  <a:pt x="342" y="416"/>
                  <a:pt x="351" y="407"/>
                </a:cubicBezTo>
                <a:cubicBezTo>
                  <a:pt x="407" y="350"/>
                  <a:pt x="407" y="350"/>
                  <a:pt x="407" y="350"/>
                </a:cubicBezTo>
                <a:cubicBezTo>
                  <a:pt x="416" y="342"/>
                  <a:pt x="416" y="329"/>
                  <a:pt x="407" y="32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6">
            <a:extLst>
              <a:ext uri="{FF2B5EF4-FFF2-40B4-BE49-F238E27FC236}">
                <a16:creationId xmlns:a16="http://schemas.microsoft.com/office/drawing/2014/main" id="{7EFB72D1-CAEE-4F41-99A2-4782395D101C}"/>
              </a:ext>
            </a:extLst>
          </p:cNvPr>
          <p:cNvSpPr>
            <a:spLocks/>
          </p:cNvSpPr>
          <p:nvPr/>
        </p:nvSpPr>
        <p:spPr bwMode="auto">
          <a:xfrm>
            <a:off x="7841553" y="2212761"/>
            <a:ext cx="1199593" cy="1199593"/>
          </a:xfrm>
          <a:custGeom>
            <a:avLst/>
            <a:gdLst>
              <a:gd name="T0" fmla="*/ 378 w 386"/>
              <a:gd name="T1" fmla="*/ 297 h 386"/>
              <a:gd name="T2" fmla="*/ 288 w 386"/>
              <a:gd name="T3" fmla="*/ 207 h 386"/>
              <a:gd name="T4" fmla="*/ 288 w 386"/>
              <a:gd name="T5" fmla="*/ 179 h 386"/>
              <a:gd name="T6" fmla="*/ 378 w 386"/>
              <a:gd name="T7" fmla="*/ 88 h 386"/>
              <a:gd name="T8" fmla="*/ 378 w 386"/>
              <a:gd name="T9" fmla="*/ 60 h 386"/>
              <a:gd name="T10" fmla="*/ 326 w 386"/>
              <a:gd name="T11" fmla="*/ 8 h 386"/>
              <a:gd name="T12" fmla="*/ 298 w 386"/>
              <a:gd name="T13" fmla="*/ 8 h 386"/>
              <a:gd name="T14" fmla="*/ 207 w 386"/>
              <a:gd name="T15" fmla="*/ 98 h 386"/>
              <a:gd name="T16" fmla="*/ 179 w 386"/>
              <a:gd name="T17" fmla="*/ 98 h 386"/>
              <a:gd name="T18" fmla="*/ 89 w 386"/>
              <a:gd name="T19" fmla="*/ 8 h 386"/>
              <a:gd name="T20" fmla="*/ 60 w 386"/>
              <a:gd name="T21" fmla="*/ 8 h 386"/>
              <a:gd name="T22" fmla="*/ 8 w 386"/>
              <a:gd name="T23" fmla="*/ 60 h 386"/>
              <a:gd name="T24" fmla="*/ 8 w 386"/>
              <a:gd name="T25" fmla="*/ 88 h 386"/>
              <a:gd name="T26" fmla="*/ 98 w 386"/>
              <a:gd name="T27" fmla="*/ 179 h 386"/>
              <a:gd name="T28" fmla="*/ 98 w 386"/>
              <a:gd name="T29" fmla="*/ 207 h 386"/>
              <a:gd name="T30" fmla="*/ 8 w 386"/>
              <a:gd name="T31" fmla="*/ 297 h 386"/>
              <a:gd name="T32" fmla="*/ 8 w 386"/>
              <a:gd name="T33" fmla="*/ 326 h 386"/>
              <a:gd name="T34" fmla="*/ 60 w 386"/>
              <a:gd name="T35" fmla="*/ 378 h 386"/>
              <a:gd name="T36" fmla="*/ 89 w 386"/>
              <a:gd name="T37" fmla="*/ 378 h 386"/>
              <a:gd name="T38" fmla="*/ 179 w 386"/>
              <a:gd name="T39" fmla="*/ 288 h 386"/>
              <a:gd name="T40" fmla="*/ 207 w 386"/>
              <a:gd name="T41" fmla="*/ 288 h 386"/>
              <a:gd name="T42" fmla="*/ 298 w 386"/>
              <a:gd name="T43" fmla="*/ 378 h 386"/>
              <a:gd name="T44" fmla="*/ 326 w 386"/>
              <a:gd name="T45" fmla="*/ 378 h 386"/>
              <a:gd name="T46" fmla="*/ 378 w 386"/>
              <a:gd name="T47" fmla="*/ 326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7"/>
                  <a:pt x="288" y="179"/>
                </a:cubicBezTo>
                <a:cubicBezTo>
                  <a:pt x="378" y="88"/>
                  <a:pt x="378" y="88"/>
                  <a:pt x="378" y="88"/>
                </a:cubicBezTo>
                <a:cubicBezTo>
                  <a:pt x="386" y="81"/>
                  <a:pt x="386" y="68"/>
                  <a:pt x="378" y="60"/>
                </a:cubicBezTo>
                <a:cubicBezTo>
                  <a:pt x="326" y="8"/>
                  <a:pt x="326" y="8"/>
                  <a:pt x="326" y="8"/>
                </a:cubicBezTo>
                <a:cubicBezTo>
                  <a:pt x="318" y="0"/>
                  <a:pt x="305" y="0"/>
                  <a:pt x="298" y="8"/>
                </a:cubicBezTo>
                <a:cubicBezTo>
                  <a:pt x="207" y="98"/>
                  <a:pt x="207" y="98"/>
                  <a:pt x="207" y="98"/>
                </a:cubicBezTo>
                <a:cubicBezTo>
                  <a:pt x="199" y="106"/>
                  <a:pt x="187" y="106"/>
                  <a:pt x="179" y="98"/>
                </a:cubicBezTo>
                <a:cubicBezTo>
                  <a:pt x="89" y="8"/>
                  <a:pt x="89" y="8"/>
                  <a:pt x="89" y="8"/>
                </a:cubicBezTo>
                <a:cubicBezTo>
                  <a:pt x="81" y="0"/>
                  <a:pt x="68" y="0"/>
                  <a:pt x="60" y="8"/>
                </a:cubicBezTo>
                <a:cubicBezTo>
                  <a:pt x="8" y="60"/>
                  <a:pt x="8" y="60"/>
                  <a:pt x="8" y="60"/>
                </a:cubicBezTo>
                <a:cubicBezTo>
                  <a:pt x="0" y="68"/>
                  <a:pt x="0" y="81"/>
                  <a:pt x="8" y="88"/>
                </a:cubicBezTo>
                <a:cubicBezTo>
                  <a:pt x="98" y="179"/>
                  <a:pt x="98" y="179"/>
                  <a:pt x="98" y="179"/>
                </a:cubicBezTo>
                <a:cubicBezTo>
                  <a:pt x="106" y="187"/>
                  <a:pt x="106" y="199"/>
                  <a:pt x="98" y="207"/>
                </a:cubicBezTo>
                <a:cubicBezTo>
                  <a:pt x="8" y="297"/>
                  <a:pt x="8" y="297"/>
                  <a:pt x="8" y="297"/>
                </a:cubicBezTo>
                <a:cubicBezTo>
                  <a:pt x="0" y="305"/>
                  <a:pt x="0" y="318"/>
                  <a:pt x="8" y="326"/>
                </a:cubicBezTo>
                <a:cubicBezTo>
                  <a:pt x="60" y="378"/>
                  <a:pt x="60" y="378"/>
                  <a:pt x="60" y="378"/>
                </a:cubicBezTo>
                <a:cubicBezTo>
                  <a:pt x="68" y="386"/>
                  <a:pt x="81" y="386"/>
                  <a:pt x="89" y="378"/>
                </a:cubicBezTo>
                <a:cubicBezTo>
                  <a:pt x="179" y="288"/>
                  <a:pt x="179" y="288"/>
                  <a:pt x="179" y="288"/>
                </a:cubicBezTo>
                <a:cubicBezTo>
                  <a:pt x="187" y="280"/>
                  <a:pt x="199" y="280"/>
                  <a:pt x="207" y="288"/>
                </a:cubicBezTo>
                <a:cubicBezTo>
                  <a:pt x="298" y="378"/>
                  <a:pt x="298" y="378"/>
                  <a:pt x="298" y="378"/>
                </a:cubicBezTo>
                <a:cubicBezTo>
                  <a:pt x="305" y="386"/>
                  <a:pt x="318" y="386"/>
                  <a:pt x="326" y="378"/>
                </a:cubicBezTo>
                <a:cubicBezTo>
                  <a:pt x="378" y="326"/>
                  <a:pt x="378" y="326"/>
                  <a:pt x="378" y="326"/>
                </a:cubicBezTo>
                <a:cubicBezTo>
                  <a:pt x="386" y="318"/>
                  <a:pt x="386" y="305"/>
                  <a:pt x="378" y="297"/>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
            <a:extLst>
              <a:ext uri="{FF2B5EF4-FFF2-40B4-BE49-F238E27FC236}">
                <a16:creationId xmlns:a16="http://schemas.microsoft.com/office/drawing/2014/main" id="{FE9FA1C8-B6C3-4F1F-ADA7-F43E1DF7E9CC}"/>
              </a:ext>
            </a:extLst>
          </p:cNvPr>
          <p:cNvSpPr>
            <a:spLocks/>
          </p:cNvSpPr>
          <p:nvPr/>
        </p:nvSpPr>
        <p:spPr bwMode="auto">
          <a:xfrm>
            <a:off x="7388008" y="4053230"/>
            <a:ext cx="404247" cy="404247"/>
          </a:xfrm>
          <a:custGeom>
            <a:avLst/>
            <a:gdLst>
              <a:gd name="T0" fmla="*/ 127 w 130"/>
              <a:gd name="T1" fmla="*/ 100 h 130"/>
              <a:gd name="T2" fmla="*/ 97 w 130"/>
              <a:gd name="T3" fmla="*/ 69 h 130"/>
              <a:gd name="T4" fmla="*/ 97 w 130"/>
              <a:gd name="T5" fmla="*/ 60 h 130"/>
              <a:gd name="T6" fmla="*/ 127 w 130"/>
              <a:gd name="T7" fmla="*/ 29 h 130"/>
              <a:gd name="T8" fmla="*/ 127 w 130"/>
              <a:gd name="T9" fmla="*/ 20 h 130"/>
              <a:gd name="T10" fmla="*/ 110 w 130"/>
              <a:gd name="T11" fmla="*/ 2 h 130"/>
              <a:gd name="T12" fmla="*/ 100 w 130"/>
              <a:gd name="T13" fmla="*/ 2 h 130"/>
              <a:gd name="T14" fmla="*/ 70 w 130"/>
              <a:gd name="T15" fmla="*/ 33 h 130"/>
              <a:gd name="T16" fmla="*/ 60 w 130"/>
              <a:gd name="T17" fmla="*/ 33 h 130"/>
              <a:gd name="T18" fmla="*/ 30 w 130"/>
              <a:gd name="T19" fmla="*/ 2 h 130"/>
              <a:gd name="T20" fmla="*/ 20 w 130"/>
              <a:gd name="T21" fmla="*/ 2 h 130"/>
              <a:gd name="T22" fmla="*/ 2 w 130"/>
              <a:gd name="T23" fmla="*/ 20 h 130"/>
              <a:gd name="T24" fmla="*/ 2 w 130"/>
              <a:gd name="T25" fmla="*/ 29 h 130"/>
              <a:gd name="T26" fmla="*/ 33 w 130"/>
              <a:gd name="T27" fmla="*/ 60 h 130"/>
              <a:gd name="T28" fmla="*/ 33 w 130"/>
              <a:gd name="T29" fmla="*/ 69 h 130"/>
              <a:gd name="T30" fmla="*/ 2 w 130"/>
              <a:gd name="T31" fmla="*/ 100 h 130"/>
              <a:gd name="T32" fmla="*/ 2 w 130"/>
              <a:gd name="T33" fmla="*/ 110 h 130"/>
              <a:gd name="T34" fmla="*/ 20 w 130"/>
              <a:gd name="T35" fmla="*/ 127 h 130"/>
              <a:gd name="T36" fmla="*/ 30 w 130"/>
              <a:gd name="T37" fmla="*/ 127 h 130"/>
              <a:gd name="T38" fmla="*/ 60 w 130"/>
              <a:gd name="T39" fmla="*/ 97 h 130"/>
              <a:gd name="T40" fmla="*/ 70 w 130"/>
              <a:gd name="T41" fmla="*/ 97 h 130"/>
              <a:gd name="T42" fmla="*/ 100 w 130"/>
              <a:gd name="T43" fmla="*/ 127 h 130"/>
              <a:gd name="T44" fmla="*/ 110 w 130"/>
              <a:gd name="T45" fmla="*/ 127 h 130"/>
              <a:gd name="T46" fmla="*/ 127 w 130"/>
              <a:gd name="T47" fmla="*/ 110 h 130"/>
              <a:gd name="T48" fmla="*/ 127 w 130"/>
              <a:gd name="T49" fmla="*/ 10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0">
                <a:moveTo>
                  <a:pt x="127" y="100"/>
                </a:moveTo>
                <a:cubicBezTo>
                  <a:pt x="97" y="69"/>
                  <a:pt x="97" y="69"/>
                  <a:pt x="97" y="69"/>
                </a:cubicBezTo>
                <a:cubicBezTo>
                  <a:pt x="94" y="67"/>
                  <a:pt x="94" y="63"/>
                  <a:pt x="97" y="60"/>
                </a:cubicBezTo>
                <a:cubicBezTo>
                  <a:pt x="127" y="29"/>
                  <a:pt x="127" y="29"/>
                  <a:pt x="127" y="29"/>
                </a:cubicBezTo>
                <a:cubicBezTo>
                  <a:pt x="130" y="27"/>
                  <a:pt x="130" y="23"/>
                  <a:pt x="127" y="20"/>
                </a:cubicBezTo>
                <a:cubicBezTo>
                  <a:pt x="110" y="2"/>
                  <a:pt x="110" y="2"/>
                  <a:pt x="110" y="2"/>
                </a:cubicBezTo>
                <a:cubicBezTo>
                  <a:pt x="107" y="0"/>
                  <a:pt x="103" y="0"/>
                  <a:pt x="100" y="2"/>
                </a:cubicBezTo>
                <a:cubicBezTo>
                  <a:pt x="70" y="33"/>
                  <a:pt x="70" y="33"/>
                  <a:pt x="70" y="33"/>
                </a:cubicBezTo>
                <a:cubicBezTo>
                  <a:pt x="67" y="35"/>
                  <a:pt x="63" y="35"/>
                  <a:pt x="60" y="33"/>
                </a:cubicBezTo>
                <a:cubicBezTo>
                  <a:pt x="30" y="2"/>
                  <a:pt x="30" y="2"/>
                  <a:pt x="30" y="2"/>
                </a:cubicBezTo>
                <a:cubicBezTo>
                  <a:pt x="27" y="0"/>
                  <a:pt x="23" y="0"/>
                  <a:pt x="20" y="2"/>
                </a:cubicBezTo>
                <a:cubicBezTo>
                  <a:pt x="2" y="20"/>
                  <a:pt x="2" y="20"/>
                  <a:pt x="2" y="20"/>
                </a:cubicBezTo>
                <a:cubicBezTo>
                  <a:pt x="0" y="23"/>
                  <a:pt x="0" y="27"/>
                  <a:pt x="2" y="29"/>
                </a:cubicBezTo>
                <a:cubicBezTo>
                  <a:pt x="33" y="60"/>
                  <a:pt x="33" y="60"/>
                  <a:pt x="33" y="60"/>
                </a:cubicBezTo>
                <a:cubicBezTo>
                  <a:pt x="35" y="63"/>
                  <a:pt x="35" y="67"/>
                  <a:pt x="33" y="69"/>
                </a:cubicBezTo>
                <a:cubicBezTo>
                  <a:pt x="2" y="100"/>
                  <a:pt x="2" y="100"/>
                  <a:pt x="2" y="100"/>
                </a:cubicBezTo>
                <a:cubicBezTo>
                  <a:pt x="0" y="103"/>
                  <a:pt x="0" y="107"/>
                  <a:pt x="2" y="110"/>
                </a:cubicBezTo>
                <a:cubicBezTo>
                  <a:pt x="20" y="127"/>
                  <a:pt x="20" y="127"/>
                  <a:pt x="20" y="127"/>
                </a:cubicBezTo>
                <a:cubicBezTo>
                  <a:pt x="23" y="130"/>
                  <a:pt x="27" y="130"/>
                  <a:pt x="30" y="127"/>
                </a:cubicBezTo>
                <a:cubicBezTo>
                  <a:pt x="60" y="97"/>
                  <a:pt x="60" y="97"/>
                  <a:pt x="60" y="97"/>
                </a:cubicBezTo>
                <a:cubicBezTo>
                  <a:pt x="63" y="94"/>
                  <a:pt x="67" y="94"/>
                  <a:pt x="70" y="97"/>
                </a:cubicBezTo>
                <a:cubicBezTo>
                  <a:pt x="100" y="127"/>
                  <a:pt x="100" y="127"/>
                  <a:pt x="100" y="127"/>
                </a:cubicBezTo>
                <a:cubicBezTo>
                  <a:pt x="103" y="130"/>
                  <a:pt x="107" y="130"/>
                  <a:pt x="110" y="127"/>
                </a:cubicBezTo>
                <a:cubicBezTo>
                  <a:pt x="127" y="110"/>
                  <a:pt x="127" y="110"/>
                  <a:pt x="127" y="110"/>
                </a:cubicBezTo>
                <a:cubicBezTo>
                  <a:pt x="130" y="107"/>
                  <a:pt x="130" y="103"/>
                  <a:pt x="127" y="10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6">
            <a:extLst>
              <a:ext uri="{FF2B5EF4-FFF2-40B4-BE49-F238E27FC236}">
                <a16:creationId xmlns:a16="http://schemas.microsoft.com/office/drawing/2014/main" id="{71DEC979-3FEA-48C2-8435-02B1F8D6170D}"/>
              </a:ext>
            </a:extLst>
          </p:cNvPr>
          <p:cNvSpPr>
            <a:spLocks/>
          </p:cNvSpPr>
          <p:nvPr/>
        </p:nvSpPr>
        <p:spPr bwMode="auto">
          <a:xfrm>
            <a:off x="2747396" y="5019477"/>
            <a:ext cx="6905048" cy="5196041"/>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00" name="Group 199">
            <a:extLst>
              <a:ext uri="{FF2B5EF4-FFF2-40B4-BE49-F238E27FC236}">
                <a16:creationId xmlns:a16="http://schemas.microsoft.com/office/drawing/2014/main" id="{D7C892B5-3B7A-4792-B477-F7D841CA86E7}"/>
              </a:ext>
            </a:extLst>
          </p:cNvPr>
          <p:cNvGrpSpPr/>
          <p:nvPr/>
        </p:nvGrpSpPr>
        <p:grpSpPr>
          <a:xfrm>
            <a:off x="9356652" y="4897876"/>
            <a:ext cx="2418903" cy="7276427"/>
            <a:chOff x="9356652" y="4897876"/>
            <a:chExt cx="2418903" cy="7276427"/>
          </a:xfrm>
        </p:grpSpPr>
        <p:sp>
          <p:nvSpPr>
            <p:cNvPr id="143" name="Freeform 37">
              <a:extLst>
                <a:ext uri="{FF2B5EF4-FFF2-40B4-BE49-F238E27FC236}">
                  <a16:creationId xmlns:a16="http://schemas.microsoft.com/office/drawing/2014/main" id="{8C92917B-5D94-4B55-8878-4035E0149723}"/>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8">
              <a:extLst>
                <a:ext uri="{FF2B5EF4-FFF2-40B4-BE49-F238E27FC236}">
                  <a16:creationId xmlns:a16="http://schemas.microsoft.com/office/drawing/2014/main" id="{7F72FA84-1A4C-415B-99E4-4CEA8704E9FE}"/>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9">
              <a:extLst>
                <a:ext uri="{FF2B5EF4-FFF2-40B4-BE49-F238E27FC236}">
                  <a16:creationId xmlns:a16="http://schemas.microsoft.com/office/drawing/2014/main" id="{48DFA19B-B675-4071-865A-0225FE92A25A}"/>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40">
              <a:extLst>
                <a:ext uri="{FF2B5EF4-FFF2-40B4-BE49-F238E27FC236}">
                  <a16:creationId xmlns:a16="http://schemas.microsoft.com/office/drawing/2014/main" id="{10265556-42A8-4A71-B272-D927A59C6BD9}"/>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41">
              <a:extLst>
                <a:ext uri="{FF2B5EF4-FFF2-40B4-BE49-F238E27FC236}">
                  <a16:creationId xmlns:a16="http://schemas.microsoft.com/office/drawing/2014/main" id="{834193E2-8959-4D9C-8851-FF102ECF3DA8}"/>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42">
              <a:extLst>
                <a:ext uri="{FF2B5EF4-FFF2-40B4-BE49-F238E27FC236}">
                  <a16:creationId xmlns:a16="http://schemas.microsoft.com/office/drawing/2014/main" id="{42968974-9A45-4FBE-B24D-A54421313FBC}"/>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43">
              <a:extLst>
                <a:ext uri="{FF2B5EF4-FFF2-40B4-BE49-F238E27FC236}">
                  <a16:creationId xmlns:a16="http://schemas.microsoft.com/office/drawing/2014/main" id="{E7D2A83B-1BF6-4669-8F45-B907EBDEA168}"/>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44">
              <a:extLst>
                <a:ext uri="{FF2B5EF4-FFF2-40B4-BE49-F238E27FC236}">
                  <a16:creationId xmlns:a16="http://schemas.microsoft.com/office/drawing/2014/main" id="{6E8B20B5-1408-45DE-A175-DE7E907A90F2}"/>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45">
              <a:extLst>
                <a:ext uri="{FF2B5EF4-FFF2-40B4-BE49-F238E27FC236}">
                  <a16:creationId xmlns:a16="http://schemas.microsoft.com/office/drawing/2014/main" id="{4051BE77-095B-45BF-BF14-613C5E117F5F}"/>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46">
              <a:extLst>
                <a:ext uri="{FF2B5EF4-FFF2-40B4-BE49-F238E27FC236}">
                  <a16:creationId xmlns:a16="http://schemas.microsoft.com/office/drawing/2014/main" id="{7F5A6264-831D-444D-95D3-AD50F67FF930}"/>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47">
              <a:extLst>
                <a:ext uri="{FF2B5EF4-FFF2-40B4-BE49-F238E27FC236}">
                  <a16:creationId xmlns:a16="http://schemas.microsoft.com/office/drawing/2014/main" id="{CB2D9171-713A-444C-9A41-BFCD05FD365E}"/>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48">
              <a:extLst>
                <a:ext uri="{FF2B5EF4-FFF2-40B4-BE49-F238E27FC236}">
                  <a16:creationId xmlns:a16="http://schemas.microsoft.com/office/drawing/2014/main" id="{FBE2C9E5-A4A8-43F0-9FBA-4FFE5E281D83}"/>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49">
              <a:extLst>
                <a:ext uri="{FF2B5EF4-FFF2-40B4-BE49-F238E27FC236}">
                  <a16:creationId xmlns:a16="http://schemas.microsoft.com/office/drawing/2014/main" id="{75C48CB9-8801-4FCC-A574-867700A956AB}"/>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50">
              <a:extLst>
                <a:ext uri="{FF2B5EF4-FFF2-40B4-BE49-F238E27FC236}">
                  <a16:creationId xmlns:a16="http://schemas.microsoft.com/office/drawing/2014/main" id="{28F26333-BD3F-4E3F-A359-3F7E2E3EA8CB}"/>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Line 51">
              <a:extLst>
                <a:ext uri="{FF2B5EF4-FFF2-40B4-BE49-F238E27FC236}">
                  <a16:creationId xmlns:a16="http://schemas.microsoft.com/office/drawing/2014/main" id="{B5BEFBD7-F7E4-43AA-8DC9-115F52CE2CC1}"/>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52">
              <a:extLst>
                <a:ext uri="{FF2B5EF4-FFF2-40B4-BE49-F238E27FC236}">
                  <a16:creationId xmlns:a16="http://schemas.microsoft.com/office/drawing/2014/main" id="{D90D123E-5A5C-4FDB-B94C-46C686F12783}"/>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53">
              <a:extLst>
                <a:ext uri="{FF2B5EF4-FFF2-40B4-BE49-F238E27FC236}">
                  <a16:creationId xmlns:a16="http://schemas.microsoft.com/office/drawing/2014/main" id="{A339A910-25D9-4B05-88C2-466835A292E7}"/>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54">
              <a:extLst>
                <a:ext uri="{FF2B5EF4-FFF2-40B4-BE49-F238E27FC236}">
                  <a16:creationId xmlns:a16="http://schemas.microsoft.com/office/drawing/2014/main" id="{FDF4C78A-4A23-4105-8A78-B8D960795482}"/>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55">
              <a:extLst>
                <a:ext uri="{FF2B5EF4-FFF2-40B4-BE49-F238E27FC236}">
                  <a16:creationId xmlns:a16="http://schemas.microsoft.com/office/drawing/2014/main" id="{458D40E0-4C25-47E8-8389-F0D7A5A5C09F}"/>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56">
              <a:extLst>
                <a:ext uri="{FF2B5EF4-FFF2-40B4-BE49-F238E27FC236}">
                  <a16:creationId xmlns:a16="http://schemas.microsoft.com/office/drawing/2014/main" id="{9B62F28D-E1DC-4229-8261-C0D72ED507FE}"/>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57">
              <a:extLst>
                <a:ext uri="{FF2B5EF4-FFF2-40B4-BE49-F238E27FC236}">
                  <a16:creationId xmlns:a16="http://schemas.microsoft.com/office/drawing/2014/main" id="{EF176033-6066-444F-AE02-19242829C930}"/>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58">
              <a:extLst>
                <a:ext uri="{FF2B5EF4-FFF2-40B4-BE49-F238E27FC236}">
                  <a16:creationId xmlns:a16="http://schemas.microsoft.com/office/drawing/2014/main" id="{7F666960-70B6-42FE-BF85-5D8EA3384844}"/>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59">
              <a:extLst>
                <a:ext uri="{FF2B5EF4-FFF2-40B4-BE49-F238E27FC236}">
                  <a16:creationId xmlns:a16="http://schemas.microsoft.com/office/drawing/2014/main" id="{8EB5B050-126C-462E-8B34-AB1693221BF4}"/>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60">
              <a:extLst>
                <a:ext uri="{FF2B5EF4-FFF2-40B4-BE49-F238E27FC236}">
                  <a16:creationId xmlns:a16="http://schemas.microsoft.com/office/drawing/2014/main" id="{C7DC6687-8514-44A1-874F-66C237BEA31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61">
              <a:extLst>
                <a:ext uri="{FF2B5EF4-FFF2-40B4-BE49-F238E27FC236}">
                  <a16:creationId xmlns:a16="http://schemas.microsoft.com/office/drawing/2014/main" id="{52CBCFD3-4C74-4FDD-8A91-890DEE78D84C}"/>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62">
              <a:extLst>
                <a:ext uri="{FF2B5EF4-FFF2-40B4-BE49-F238E27FC236}">
                  <a16:creationId xmlns:a16="http://schemas.microsoft.com/office/drawing/2014/main" id="{221134E1-A0BB-4397-A266-815194FC2FCD}"/>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63">
              <a:extLst>
                <a:ext uri="{FF2B5EF4-FFF2-40B4-BE49-F238E27FC236}">
                  <a16:creationId xmlns:a16="http://schemas.microsoft.com/office/drawing/2014/main" id="{250931D0-2D4A-4A8C-BABE-BE2595A971AC}"/>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64">
              <a:extLst>
                <a:ext uri="{FF2B5EF4-FFF2-40B4-BE49-F238E27FC236}">
                  <a16:creationId xmlns:a16="http://schemas.microsoft.com/office/drawing/2014/main" id="{B803B950-E6B5-4DB0-A2CA-8DCB06DA4289}"/>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65">
              <a:extLst>
                <a:ext uri="{FF2B5EF4-FFF2-40B4-BE49-F238E27FC236}">
                  <a16:creationId xmlns:a16="http://schemas.microsoft.com/office/drawing/2014/main" id="{5FFE2F8F-A8D3-412D-9FCE-97233AD4F2FB}"/>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66">
              <a:extLst>
                <a:ext uri="{FF2B5EF4-FFF2-40B4-BE49-F238E27FC236}">
                  <a16:creationId xmlns:a16="http://schemas.microsoft.com/office/drawing/2014/main" id="{78AB7375-4731-468F-A177-425DAA89DE1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67">
              <a:extLst>
                <a:ext uri="{FF2B5EF4-FFF2-40B4-BE49-F238E27FC236}">
                  <a16:creationId xmlns:a16="http://schemas.microsoft.com/office/drawing/2014/main" id="{5D29D5F5-25B3-4AC7-B80D-6442CFD08E63}"/>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68">
              <a:extLst>
                <a:ext uri="{FF2B5EF4-FFF2-40B4-BE49-F238E27FC236}">
                  <a16:creationId xmlns:a16="http://schemas.microsoft.com/office/drawing/2014/main" id="{2963B543-1A90-43DC-9721-141252009299}"/>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69">
              <a:extLst>
                <a:ext uri="{FF2B5EF4-FFF2-40B4-BE49-F238E27FC236}">
                  <a16:creationId xmlns:a16="http://schemas.microsoft.com/office/drawing/2014/main" id="{FE5E56D5-0D61-4B38-AE09-4FB84C09818D}"/>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70">
              <a:extLst>
                <a:ext uri="{FF2B5EF4-FFF2-40B4-BE49-F238E27FC236}">
                  <a16:creationId xmlns:a16="http://schemas.microsoft.com/office/drawing/2014/main" id="{139FDCBC-4114-4BF3-BA08-CAFA8ABBD3F1}"/>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Oval 71">
              <a:extLst>
                <a:ext uri="{FF2B5EF4-FFF2-40B4-BE49-F238E27FC236}">
                  <a16:creationId xmlns:a16="http://schemas.microsoft.com/office/drawing/2014/main" id="{25AA5C1C-78B7-4265-A560-717A19164395}"/>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6" name="Group 205">
            <a:extLst>
              <a:ext uri="{FF2B5EF4-FFF2-40B4-BE49-F238E27FC236}">
                <a16:creationId xmlns:a16="http://schemas.microsoft.com/office/drawing/2014/main" id="{39D41B67-7B81-487C-BA3F-9EC5B5967DF7}"/>
              </a:ext>
            </a:extLst>
          </p:cNvPr>
          <p:cNvGrpSpPr/>
          <p:nvPr/>
        </p:nvGrpSpPr>
        <p:grpSpPr>
          <a:xfrm>
            <a:off x="5340485" y="1673766"/>
            <a:ext cx="1722154" cy="2954612"/>
            <a:chOff x="5340485" y="1673766"/>
            <a:chExt cx="1722154" cy="2954612"/>
          </a:xfrm>
        </p:grpSpPr>
        <p:sp>
          <p:nvSpPr>
            <p:cNvPr id="178" name="Freeform 72">
              <a:extLst>
                <a:ext uri="{FF2B5EF4-FFF2-40B4-BE49-F238E27FC236}">
                  <a16:creationId xmlns:a16="http://schemas.microsoft.com/office/drawing/2014/main" id="{1AC808E2-CD26-4CCE-A9A5-D6A0D5A382D8}"/>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3">
              <a:extLst>
                <a:ext uri="{FF2B5EF4-FFF2-40B4-BE49-F238E27FC236}">
                  <a16:creationId xmlns:a16="http://schemas.microsoft.com/office/drawing/2014/main" id="{86306C7D-AB23-4740-80E3-D6288121B117}"/>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Line 74">
              <a:extLst>
                <a:ext uri="{FF2B5EF4-FFF2-40B4-BE49-F238E27FC236}">
                  <a16:creationId xmlns:a16="http://schemas.microsoft.com/office/drawing/2014/main" id="{B64FB2D4-017C-4492-981D-62B6E90C102B}"/>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Line 75">
              <a:extLst>
                <a:ext uri="{FF2B5EF4-FFF2-40B4-BE49-F238E27FC236}">
                  <a16:creationId xmlns:a16="http://schemas.microsoft.com/office/drawing/2014/main" id="{6B03D3D3-EF73-4D8A-A74E-B8D2956A2BA1}"/>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A6E9CB66-1FCE-4182-8917-2D46B1EA0511}"/>
              </a:ext>
            </a:extLst>
          </p:cNvPr>
          <p:cNvGrpSpPr/>
          <p:nvPr/>
        </p:nvGrpSpPr>
        <p:grpSpPr>
          <a:xfrm>
            <a:off x="4929667" y="7280625"/>
            <a:ext cx="2543792" cy="4357969"/>
            <a:chOff x="4929667" y="7280625"/>
            <a:chExt cx="2543792" cy="4357969"/>
          </a:xfrm>
        </p:grpSpPr>
        <p:sp>
          <p:nvSpPr>
            <p:cNvPr id="182" name="Freeform 76">
              <a:extLst>
                <a:ext uri="{FF2B5EF4-FFF2-40B4-BE49-F238E27FC236}">
                  <a16:creationId xmlns:a16="http://schemas.microsoft.com/office/drawing/2014/main" id="{DBC3C788-22FD-4CB7-B0C1-A8010F93F744}"/>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77">
              <a:extLst>
                <a:ext uri="{FF2B5EF4-FFF2-40B4-BE49-F238E27FC236}">
                  <a16:creationId xmlns:a16="http://schemas.microsoft.com/office/drawing/2014/main" id="{2F9BC47B-C87F-4B5D-8F05-E0523A093945}"/>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Line 78">
              <a:extLst>
                <a:ext uri="{FF2B5EF4-FFF2-40B4-BE49-F238E27FC236}">
                  <a16:creationId xmlns:a16="http://schemas.microsoft.com/office/drawing/2014/main" id="{31678C5D-6BF6-4523-B179-BCBEB72C9654}"/>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Line 79">
              <a:extLst>
                <a:ext uri="{FF2B5EF4-FFF2-40B4-BE49-F238E27FC236}">
                  <a16:creationId xmlns:a16="http://schemas.microsoft.com/office/drawing/2014/main" id="{5552E66F-987F-4F1C-8143-CAA0416B55EE}"/>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7" name="Group 206">
            <a:extLst>
              <a:ext uri="{FF2B5EF4-FFF2-40B4-BE49-F238E27FC236}">
                <a16:creationId xmlns:a16="http://schemas.microsoft.com/office/drawing/2014/main" id="{49C66C12-572A-4599-9B34-4E6578FC85FD}"/>
              </a:ext>
            </a:extLst>
          </p:cNvPr>
          <p:cNvGrpSpPr/>
          <p:nvPr/>
        </p:nvGrpSpPr>
        <p:grpSpPr>
          <a:xfrm>
            <a:off x="4239491" y="2012282"/>
            <a:ext cx="864364" cy="1482234"/>
            <a:chOff x="4239491" y="2012282"/>
            <a:chExt cx="864364" cy="1482234"/>
          </a:xfrm>
        </p:grpSpPr>
        <p:sp>
          <p:nvSpPr>
            <p:cNvPr id="186" name="Freeform 80">
              <a:extLst>
                <a:ext uri="{FF2B5EF4-FFF2-40B4-BE49-F238E27FC236}">
                  <a16:creationId xmlns:a16="http://schemas.microsoft.com/office/drawing/2014/main" id="{4F56B193-8BCB-4403-A5E6-EDDC4F939307}"/>
                </a:ext>
              </a:extLst>
            </p:cNvPr>
            <p:cNvSpPr>
              <a:spLocks/>
            </p:cNvSpPr>
            <p:nvPr/>
          </p:nvSpPr>
          <p:spPr bwMode="auto">
            <a:xfrm>
              <a:off x="4416965" y="2012282"/>
              <a:ext cx="512702" cy="844645"/>
            </a:xfrm>
            <a:custGeom>
              <a:avLst/>
              <a:gdLst>
                <a:gd name="T0" fmla="*/ 58 w 165"/>
                <a:gd name="T1" fmla="*/ 0 h 272"/>
                <a:gd name="T2" fmla="*/ 106 w 165"/>
                <a:gd name="T3" fmla="*/ 0 h 272"/>
                <a:gd name="T4" fmla="*/ 120 w 165"/>
                <a:gd name="T5" fmla="*/ 30 h 272"/>
                <a:gd name="T6" fmla="*/ 165 w 165"/>
                <a:gd name="T7" fmla="*/ 272 h 272"/>
                <a:gd name="T8" fmla="*/ 0 w 165"/>
                <a:gd name="T9" fmla="*/ 272 h 272"/>
                <a:gd name="T10" fmla="*/ 44 w 165"/>
                <a:gd name="T11" fmla="*/ 30 h 272"/>
                <a:gd name="T12" fmla="*/ 58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8" y="0"/>
                  </a:moveTo>
                  <a:cubicBezTo>
                    <a:pt x="106" y="0"/>
                    <a:pt x="106" y="0"/>
                    <a:pt x="106" y="0"/>
                  </a:cubicBezTo>
                  <a:cubicBezTo>
                    <a:pt x="114" y="0"/>
                    <a:pt x="120" y="14"/>
                    <a:pt x="120" y="30"/>
                  </a:cubicBezTo>
                  <a:cubicBezTo>
                    <a:pt x="165" y="272"/>
                    <a:pt x="165" y="272"/>
                    <a:pt x="165" y="272"/>
                  </a:cubicBezTo>
                  <a:cubicBezTo>
                    <a:pt x="0" y="272"/>
                    <a:pt x="0" y="272"/>
                    <a:pt x="0" y="272"/>
                  </a:cubicBezTo>
                  <a:cubicBezTo>
                    <a:pt x="44" y="30"/>
                    <a:pt x="44" y="30"/>
                    <a:pt x="44" y="30"/>
                  </a:cubicBezTo>
                  <a:cubicBezTo>
                    <a:pt x="44" y="14"/>
                    <a:pt x="50" y="0"/>
                    <a:pt x="58"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81">
              <a:extLst>
                <a:ext uri="{FF2B5EF4-FFF2-40B4-BE49-F238E27FC236}">
                  <a16:creationId xmlns:a16="http://schemas.microsoft.com/office/drawing/2014/main" id="{2B55BE4C-37E8-4BE2-882A-87A354715280}"/>
                </a:ext>
              </a:extLst>
            </p:cNvPr>
            <p:cNvSpPr>
              <a:spLocks/>
            </p:cNvSpPr>
            <p:nvPr/>
          </p:nvSpPr>
          <p:spPr bwMode="auto">
            <a:xfrm>
              <a:off x="4239491" y="2856925"/>
              <a:ext cx="864364" cy="637591"/>
            </a:xfrm>
            <a:custGeom>
              <a:avLst/>
              <a:gdLst>
                <a:gd name="T0" fmla="*/ 139 w 278"/>
                <a:gd name="T1" fmla="*/ 0 h 205"/>
                <a:gd name="T2" fmla="*/ 24 w 278"/>
                <a:gd name="T3" fmla="*/ 0 h 205"/>
                <a:gd name="T4" fmla="*/ 9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9"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Line 82">
              <a:extLst>
                <a:ext uri="{FF2B5EF4-FFF2-40B4-BE49-F238E27FC236}">
                  <a16:creationId xmlns:a16="http://schemas.microsoft.com/office/drawing/2014/main" id="{536B4FCA-E379-4B6D-836C-90582586CEF3}"/>
                </a:ext>
              </a:extLst>
            </p:cNvPr>
            <p:cNvSpPr>
              <a:spLocks noChangeShapeType="1"/>
            </p:cNvSpPr>
            <p:nvPr/>
          </p:nvSpPr>
          <p:spPr bwMode="auto">
            <a:xfrm flipH="1" flipV="1">
              <a:off x="4485981"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Line 83">
              <a:extLst>
                <a:ext uri="{FF2B5EF4-FFF2-40B4-BE49-F238E27FC236}">
                  <a16:creationId xmlns:a16="http://schemas.microsoft.com/office/drawing/2014/main" id="{10003854-E2DC-47A7-B3B1-6723FA43DBB4}"/>
                </a:ext>
              </a:extLst>
            </p:cNvPr>
            <p:cNvSpPr>
              <a:spLocks noChangeShapeType="1"/>
            </p:cNvSpPr>
            <p:nvPr/>
          </p:nvSpPr>
          <p:spPr bwMode="auto">
            <a:xfrm flipV="1">
              <a:off x="4531993"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5" name="Group 204">
            <a:extLst>
              <a:ext uri="{FF2B5EF4-FFF2-40B4-BE49-F238E27FC236}">
                <a16:creationId xmlns:a16="http://schemas.microsoft.com/office/drawing/2014/main" id="{621AF628-B1D8-468B-AF2A-6083BEFA415D}"/>
              </a:ext>
            </a:extLst>
          </p:cNvPr>
          <p:cNvGrpSpPr/>
          <p:nvPr/>
        </p:nvGrpSpPr>
        <p:grpSpPr>
          <a:xfrm>
            <a:off x="7299270" y="2012282"/>
            <a:ext cx="864364" cy="1482234"/>
            <a:chOff x="7299270" y="2012282"/>
            <a:chExt cx="864364" cy="1482234"/>
          </a:xfrm>
        </p:grpSpPr>
        <p:sp>
          <p:nvSpPr>
            <p:cNvPr id="190" name="Freeform 84">
              <a:extLst>
                <a:ext uri="{FF2B5EF4-FFF2-40B4-BE49-F238E27FC236}">
                  <a16:creationId xmlns:a16="http://schemas.microsoft.com/office/drawing/2014/main" id="{D9E14DC7-E791-4161-8AA7-2E60B2C33C32}"/>
                </a:ext>
              </a:extLst>
            </p:cNvPr>
            <p:cNvSpPr>
              <a:spLocks/>
            </p:cNvSpPr>
            <p:nvPr/>
          </p:nvSpPr>
          <p:spPr bwMode="auto">
            <a:xfrm>
              <a:off x="7473459" y="2012282"/>
              <a:ext cx="512702" cy="844645"/>
            </a:xfrm>
            <a:custGeom>
              <a:avLst/>
              <a:gdLst>
                <a:gd name="T0" fmla="*/ 59 w 165"/>
                <a:gd name="T1" fmla="*/ 0 h 272"/>
                <a:gd name="T2" fmla="*/ 107 w 165"/>
                <a:gd name="T3" fmla="*/ 0 h 272"/>
                <a:gd name="T4" fmla="*/ 121 w 165"/>
                <a:gd name="T5" fmla="*/ 30 h 272"/>
                <a:gd name="T6" fmla="*/ 165 w 165"/>
                <a:gd name="T7" fmla="*/ 272 h 272"/>
                <a:gd name="T8" fmla="*/ 0 w 165"/>
                <a:gd name="T9" fmla="*/ 272 h 272"/>
                <a:gd name="T10" fmla="*/ 45 w 165"/>
                <a:gd name="T11" fmla="*/ 30 h 272"/>
                <a:gd name="T12" fmla="*/ 59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9" y="0"/>
                  </a:moveTo>
                  <a:cubicBezTo>
                    <a:pt x="107" y="0"/>
                    <a:pt x="107" y="0"/>
                    <a:pt x="107" y="0"/>
                  </a:cubicBezTo>
                  <a:cubicBezTo>
                    <a:pt x="115" y="0"/>
                    <a:pt x="121" y="14"/>
                    <a:pt x="121" y="30"/>
                  </a:cubicBezTo>
                  <a:cubicBezTo>
                    <a:pt x="165" y="272"/>
                    <a:pt x="165" y="272"/>
                    <a:pt x="165" y="272"/>
                  </a:cubicBezTo>
                  <a:cubicBezTo>
                    <a:pt x="0" y="272"/>
                    <a:pt x="0" y="272"/>
                    <a:pt x="0" y="272"/>
                  </a:cubicBezTo>
                  <a:cubicBezTo>
                    <a:pt x="45" y="30"/>
                    <a:pt x="45" y="30"/>
                    <a:pt x="45" y="30"/>
                  </a:cubicBezTo>
                  <a:cubicBezTo>
                    <a:pt x="45" y="14"/>
                    <a:pt x="51" y="0"/>
                    <a:pt x="59"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85">
              <a:extLst>
                <a:ext uri="{FF2B5EF4-FFF2-40B4-BE49-F238E27FC236}">
                  <a16:creationId xmlns:a16="http://schemas.microsoft.com/office/drawing/2014/main" id="{1119CFD5-6D3F-4633-8C69-83FD07C765C8}"/>
                </a:ext>
              </a:extLst>
            </p:cNvPr>
            <p:cNvSpPr>
              <a:spLocks/>
            </p:cNvSpPr>
            <p:nvPr/>
          </p:nvSpPr>
          <p:spPr bwMode="auto">
            <a:xfrm>
              <a:off x="7299270" y="2856925"/>
              <a:ext cx="864364" cy="637591"/>
            </a:xfrm>
            <a:custGeom>
              <a:avLst/>
              <a:gdLst>
                <a:gd name="T0" fmla="*/ 139 w 278"/>
                <a:gd name="T1" fmla="*/ 0 h 205"/>
                <a:gd name="T2" fmla="*/ 24 w 278"/>
                <a:gd name="T3" fmla="*/ 0 h 205"/>
                <a:gd name="T4" fmla="*/ 8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8"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Line 86">
              <a:extLst>
                <a:ext uri="{FF2B5EF4-FFF2-40B4-BE49-F238E27FC236}">
                  <a16:creationId xmlns:a16="http://schemas.microsoft.com/office/drawing/2014/main" id="{4A1E6DC1-711A-46F2-A3E7-8BF620C61340}"/>
                </a:ext>
              </a:extLst>
            </p:cNvPr>
            <p:cNvSpPr>
              <a:spLocks noChangeShapeType="1"/>
            </p:cNvSpPr>
            <p:nvPr/>
          </p:nvSpPr>
          <p:spPr bwMode="auto">
            <a:xfrm flipH="1" flipV="1">
              <a:off x="7542475"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Line 87">
              <a:extLst>
                <a:ext uri="{FF2B5EF4-FFF2-40B4-BE49-F238E27FC236}">
                  <a16:creationId xmlns:a16="http://schemas.microsoft.com/office/drawing/2014/main" id="{07989C0D-2584-4500-AA23-0345C78504E6}"/>
                </a:ext>
              </a:extLst>
            </p:cNvPr>
            <p:cNvSpPr>
              <a:spLocks noChangeShapeType="1"/>
            </p:cNvSpPr>
            <p:nvPr/>
          </p:nvSpPr>
          <p:spPr bwMode="auto">
            <a:xfrm flipV="1">
              <a:off x="7591775"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4" name="Freeform 88">
            <a:extLst>
              <a:ext uri="{FF2B5EF4-FFF2-40B4-BE49-F238E27FC236}">
                <a16:creationId xmlns:a16="http://schemas.microsoft.com/office/drawing/2014/main" id="{D8A62BAF-F25A-496E-B253-B20070959683}"/>
              </a:ext>
            </a:extLst>
          </p:cNvPr>
          <p:cNvSpPr>
            <a:spLocks/>
          </p:cNvSpPr>
          <p:nvPr/>
        </p:nvSpPr>
        <p:spPr bwMode="auto">
          <a:xfrm>
            <a:off x="2753969" y="3271031"/>
            <a:ext cx="861077" cy="864364"/>
          </a:xfrm>
          <a:custGeom>
            <a:avLst/>
            <a:gdLst>
              <a:gd name="T0" fmla="*/ 272 w 277"/>
              <a:gd name="T1" fmla="*/ 214 h 278"/>
              <a:gd name="T2" fmla="*/ 207 w 277"/>
              <a:gd name="T3" fmla="*/ 149 h 278"/>
              <a:gd name="T4" fmla="*/ 207 w 277"/>
              <a:gd name="T5" fmla="*/ 129 h 278"/>
              <a:gd name="T6" fmla="*/ 272 w 277"/>
              <a:gd name="T7" fmla="*/ 64 h 278"/>
              <a:gd name="T8" fmla="*/ 272 w 277"/>
              <a:gd name="T9" fmla="*/ 44 h 278"/>
              <a:gd name="T10" fmla="*/ 234 w 277"/>
              <a:gd name="T11" fmla="*/ 6 h 278"/>
              <a:gd name="T12" fmla="*/ 214 w 277"/>
              <a:gd name="T13" fmla="*/ 6 h 278"/>
              <a:gd name="T14" fmla="*/ 149 w 277"/>
              <a:gd name="T15" fmla="*/ 71 h 278"/>
              <a:gd name="T16" fmla="*/ 129 w 277"/>
              <a:gd name="T17" fmla="*/ 71 h 278"/>
              <a:gd name="T18" fmla="*/ 64 w 277"/>
              <a:gd name="T19" fmla="*/ 6 h 278"/>
              <a:gd name="T20" fmla="*/ 43 w 277"/>
              <a:gd name="T21" fmla="*/ 6 h 278"/>
              <a:gd name="T22" fmla="*/ 6 w 277"/>
              <a:gd name="T23" fmla="*/ 44 h 278"/>
              <a:gd name="T24" fmla="*/ 6 w 277"/>
              <a:gd name="T25" fmla="*/ 64 h 278"/>
              <a:gd name="T26" fmla="*/ 71 w 277"/>
              <a:gd name="T27" fmla="*/ 129 h 278"/>
              <a:gd name="T28" fmla="*/ 71 w 277"/>
              <a:gd name="T29" fmla="*/ 149 h 278"/>
              <a:gd name="T30" fmla="*/ 6 w 277"/>
              <a:gd name="T31" fmla="*/ 214 h 278"/>
              <a:gd name="T32" fmla="*/ 6 w 277"/>
              <a:gd name="T33" fmla="*/ 234 h 278"/>
              <a:gd name="T34" fmla="*/ 43 w 277"/>
              <a:gd name="T35" fmla="*/ 272 h 278"/>
              <a:gd name="T36" fmla="*/ 64 w 277"/>
              <a:gd name="T37" fmla="*/ 272 h 278"/>
              <a:gd name="T38" fmla="*/ 129 w 277"/>
              <a:gd name="T39" fmla="*/ 207 h 278"/>
              <a:gd name="T40" fmla="*/ 149 w 277"/>
              <a:gd name="T41" fmla="*/ 207 h 278"/>
              <a:gd name="T42" fmla="*/ 214 w 277"/>
              <a:gd name="T43" fmla="*/ 272 h 278"/>
              <a:gd name="T44" fmla="*/ 234 w 277"/>
              <a:gd name="T45" fmla="*/ 272 h 278"/>
              <a:gd name="T46" fmla="*/ 272 w 277"/>
              <a:gd name="T47" fmla="*/ 234 h 278"/>
              <a:gd name="T48" fmla="*/ 272 w 277"/>
              <a:gd name="T49" fmla="*/ 21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8">
                <a:moveTo>
                  <a:pt x="272" y="214"/>
                </a:moveTo>
                <a:cubicBezTo>
                  <a:pt x="207" y="149"/>
                  <a:pt x="207" y="149"/>
                  <a:pt x="207" y="149"/>
                </a:cubicBezTo>
                <a:cubicBezTo>
                  <a:pt x="201" y="144"/>
                  <a:pt x="201" y="135"/>
                  <a:pt x="207" y="129"/>
                </a:cubicBezTo>
                <a:cubicBezTo>
                  <a:pt x="272" y="64"/>
                  <a:pt x="272" y="64"/>
                  <a:pt x="272" y="64"/>
                </a:cubicBezTo>
                <a:cubicBezTo>
                  <a:pt x="277" y="58"/>
                  <a:pt x="277" y="49"/>
                  <a:pt x="272" y="44"/>
                </a:cubicBezTo>
                <a:cubicBezTo>
                  <a:pt x="234" y="6"/>
                  <a:pt x="234" y="6"/>
                  <a:pt x="234" y="6"/>
                </a:cubicBezTo>
                <a:cubicBezTo>
                  <a:pt x="229" y="0"/>
                  <a:pt x="219" y="0"/>
                  <a:pt x="214" y="6"/>
                </a:cubicBezTo>
                <a:cubicBezTo>
                  <a:pt x="149" y="71"/>
                  <a:pt x="149" y="71"/>
                  <a:pt x="149" y="71"/>
                </a:cubicBezTo>
                <a:cubicBezTo>
                  <a:pt x="143" y="76"/>
                  <a:pt x="134" y="76"/>
                  <a:pt x="129" y="71"/>
                </a:cubicBezTo>
                <a:cubicBezTo>
                  <a:pt x="64" y="6"/>
                  <a:pt x="64" y="6"/>
                  <a:pt x="64" y="6"/>
                </a:cubicBezTo>
                <a:cubicBezTo>
                  <a:pt x="58" y="0"/>
                  <a:pt x="49" y="0"/>
                  <a:pt x="43" y="6"/>
                </a:cubicBezTo>
                <a:cubicBezTo>
                  <a:pt x="6" y="44"/>
                  <a:pt x="6" y="44"/>
                  <a:pt x="6" y="44"/>
                </a:cubicBezTo>
                <a:cubicBezTo>
                  <a:pt x="0" y="49"/>
                  <a:pt x="0" y="58"/>
                  <a:pt x="6" y="64"/>
                </a:cubicBezTo>
                <a:cubicBezTo>
                  <a:pt x="71" y="129"/>
                  <a:pt x="71" y="129"/>
                  <a:pt x="71" y="129"/>
                </a:cubicBezTo>
                <a:cubicBezTo>
                  <a:pt x="76" y="135"/>
                  <a:pt x="76" y="144"/>
                  <a:pt x="71" y="149"/>
                </a:cubicBezTo>
                <a:cubicBezTo>
                  <a:pt x="6" y="214"/>
                  <a:pt x="6" y="214"/>
                  <a:pt x="6" y="214"/>
                </a:cubicBezTo>
                <a:cubicBezTo>
                  <a:pt x="0" y="220"/>
                  <a:pt x="0" y="229"/>
                  <a:pt x="6" y="234"/>
                </a:cubicBezTo>
                <a:cubicBezTo>
                  <a:pt x="43" y="272"/>
                  <a:pt x="43" y="272"/>
                  <a:pt x="43" y="272"/>
                </a:cubicBezTo>
                <a:cubicBezTo>
                  <a:pt x="49" y="278"/>
                  <a:pt x="58" y="278"/>
                  <a:pt x="64" y="272"/>
                </a:cubicBezTo>
                <a:cubicBezTo>
                  <a:pt x="129" y="207"/>
                  <a:pt x="129" y="207"/>
                  <a:pt x="129" y="207"/>
                </a:cubicBezTo>
                <a:cubicBezTo>
                  <a:pt x="134" y="202"/>
                  <a:pt x="143" y="202"/>
                  <a:pt x="149" y="207"/>
                </a:cubicBezTo>
                <a:cubicBezTo>
                  <a:pt x="214" y="272"/>
                  <a:pt x="214" y="272"/>
                  <a:pt x="214" y="272"/>
                </a:cubicBezTo>
                <a:cubicBezTo>
                  <a:pt x="219" y="278"/>
                  <a:pt x="229" y="278"/>
                  <a:pt x="234" y="272"/>
                </a:cubicBezTo>
                <a:cubicBezTo>
                  <a:pt x="272" y="234"/>
                  <a:pt x="272" y="234"/>
                  <a:pt x="272" y="234"/>
                </a:cubicBezTo>
                <a:cubicBezTo>
                  <a:pt x="277" y="229"/>
                  <a:pt x="277" y="220"/>
                  <a:pt x="272" y="214"/>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89">
            <a:extLst>
              <a:ext uri="{FF2B5EF4-FFF2-40B4-BE49-F238E27FC236}">
                <a16:creationId xmlns:a16="http://schemas.microsoft.com/office/drawing/2014/main" id="{44853848-EFD1-4680-A5CB-4816E35BF153}"/>
              </a:ext>
            </a:extLst>
          </p:cNvPr>
          <p:cNvSpPr>
            <a:spLocks/>
          </p:cNvSpPr>
          <p:nvPr/>
        </p:nvSpPr>
        <p:spPr bwMode="auto">
          <a:xfrm>
            <a:off x="3411280" y="2663020"/>
            <a:ext cx="469978" cy="473264"/>
          </a:xfrm>
          <a:custGeom>
            <a:avLst/>
            <a:gdLst>
              <a:gd name="T0" fmla="*/ 148 w 151"/>
              <a:gd name="T1" fmla="*/ 117 h 152"/>
              <a:gd name="T2" fmla="*/ 113 w 151"/>
              <a:gd name="T3" fmla="*/ 81 h 152"/>
              <a:gd name="T4" fmla="*/ 113 w 151"/>
              <a:gd name="T5" fmla="*/ 70 h 152"/>
              <a:gd name="T6" fmla="*/ 148 w 151"/>
              <a:gd name="T7" fmla="*/ 35 h 152"/>
              <a:gd name="T8" fmla="*/ 148 w 151"/>
              <a:gd name="T9" fmla="*/ 24 h 152"/>
              <a:gd name="T10" fmla="*/ 128 w 151"/>
              <a:gd name="T11" fmla="*/ 3 h 152"/>
              <a:gd name="T12" fmla="*/ 117 w 151"/>
              <a:gd name="T13" fmla="*/ 3 h 152"/>
              <a:gd name="T14" fmla="*/ 81 w 151"/>
              <a:gd name="T15" fmla="*/ 39 h 152"/>
              <a:gd name="T16" fmla="*/ 70 w 151"/>
              <a:gd name="T17" fmla="*/ 39 h 152"/>
              <a:gd name="T18" fmla="*/ 35 w 151"/>
              <a:gd name="T19" fmla="*/ 3 h 152"/>
              <a:gd name="T20" fmla="*/ 24 w 151"/>
              <a:gd name="T21" fmla="*/ 3 h 152"/>
              <a:gd name="T22" fmla="*/ 3 w 151"/>
              <a:gd name="T23" fmla="*/ 24 h 152"/>
              <a:gd name="T24" fmla="*/ 3 w 151"/>
              <a:gd name="T25" fmla="*/ 35 h 152"/>
              <a:gd name="T26" fmla="*/ 39 w 151"/>
              <a:gd name="T27" fmla="*/ 70 h 152"/>
              <a:gd name="T28" fmla="*/ 39 w 151"/>
              <a:gd name="T29" fmla="*/ 81 h 152"/>
              <a:gd name="T30" fmla="*/ 3 w 151"/>
              <a:gd name="T31" fmla="*/ 117 h 152"/>
              <a:gd name="T32" fmla="*/ 3 w 151"/>
              <a:gd name="T33" fmla="*/ 128 h 152"/>
              <a:gd name="T34" fmla="*/ 24 w 151"/>
              <a:gd name="T35" fmla="*/ 149 h 152"/>
              <a:gd name="T36" fmla="*/ 35 w 151"/>
              <a:gd name="T37" fmla="*/ 149 h 152"/>
              <a:gd name="T38" fmla="*/ 70 w 151"/>
              <a:gd name="T39" fmla="*/ 113 h 152"/>
              <a:gd name="T40" fmla="*/ 81 w 151"/>
              <a:gd name="T41" fmla="*/ 113 h 152"/>
              <a:gd name="T42" fmla="*/ 117 w 151"/>
              <a:gd name="T43" fmla="*/ 149 h 152"/>
              <a:gd name="T44" fmla="*/ 128 w 151"/>
              <a:gd name="T45" fmla="*/ 149 h 152"/>
              <a:gd name="T46" fmla="*/ 148 w 151"/>
              <a:gd name="T47" fmla="*/ 128 h 152"/>
              <a:gd name="T48" fmla="*/ 148 w 151"/>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1" h="152">
                <a:moveTo>
                  <a:pt x="148" y="117"/>
                </a:moveTo>
                <a:cubicBezTo>
                  <a:pt x="113" y="81"/>
                  <a:pt x="113" y="81"/>
                  <a:pt x="113" y="81"/>
                </a:cubicBezTo>
                <a:cubicBezTo>
                  <a:pt x="110" y="78"/>
                  <a:pt x="110" y="73"/>
                  <a:pt x="113" y="70"/>
                </a:cubicBezTo>
                <a:cubicBezTo>
                  <a:pt x="148" y="35"/>
                  <a:pt x="148" y="35"/>
                  <a:pt x="148" y="35"/>
                </a:cubicBezTo>
                <a:cubicBezTo>
                  <a:pt x="151" y="32"/>
                  <a:pt x="151" y="27"/>
                  <a:pt x="148"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8" y="128"/>
                  <a:pt x="148" y="128"/>
                  <a:pt x="148" y="128"/>
                </a:cubicBezTo>
                <a:cubicBezTo>
                  <a:pt x="151" y="125"/>
                  <a:pt x="151" y="120"/>
                  <a:pt x="148"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90">
            <a:extLst>
              <a:ext uri="{FF2B5EF4-FFF2-40B4-BE49-F238E27FC236}">
                <a16:creationId xmlns:a16="http://schemas.microsoft.com/office/drawing/2014/main" id="{8F5F383F-22DF-4B10-BC7E-F792588CD34C}"/>
              </a:ext>
            </a:extLst>
          </p:cNvPr>
          <p:cNvSpPr>
            <a:spLocks/>
          </p:cNvSpPr>
          <p:nvPr/>
        </p:nvSpPr>
        <p:spPr bwMode="auto">
          <a:xfrm>
            <a:off x="3756367" y="3750868"/>
            <a:ext cx="1002400" cy="1002400"/>
          </a:xfrm>
          <a:custGeom>
            <a:avLst/>
            <a:gdLst>
              <a:gd name="T0" fmla="*/ 316 w 323"/>
              <a:gd name="T1" fmla="*/ 249 h 323"/>
              <a:gd name="T2" fmla="*/ 240 w 323"/>
              <a:gd name="T3" fmla="*/ 173 h 323"/>
              <a:gd name="T4" fmla="*/ 240 w 323"/>
              <a:gd name="T5" fmla="*/ 150 h 323"/>
              <a:gd name="T6" fmla="*/ 316 w 323"/>
              <a:gd name="T7" fmla="*/ 74 h 323"/>
              <a:gd name="T8" fmla="*/ 316 w 323"/>
              <a:gd name="T9" fmla="*/ 51 h 323"/>
              <a:gd name="T10" fmla="*/ 272 w 323"/>
              <a:gd name="T11" fmla="*/ 7 h 323"/>
              <a:gd name="T12" fmla="*/ 249 w 323"/>
              <a:gd name="T13" fmla="*/ 7 h 323"/>
              <a:gd name="T14" fmla="*/ 173 w 323"/>
              <a:gd name="T15" fmla="*/ 83 h 323"/>
              <a:gd name="T16" fmla="*/ 150 w 323"/>
              <a:gd name="T17" fmla="*/ 83 h 323"/>
              <a:gd name="T18" fmla="*/ 74 w 323"/>
              <a:gd name="T19" fmla="*/ 7 h 323"/>
              <a:gd name="T20" fmla="*/ 50 w 323"/>
              <a:gd name="T21" fmla="*/ 7 h 323"/>
              <a:gd name="T22" fmla="*/ 6 w 323"/>
              <a:gd name="T23" fmla="*/ 51 h 323"/>
              <a:gd name="T24" fmla="*/ 6 w 323"/>
              <a:gd name="T25" fmla="*/ 74 h 323"/>
              <a:gd name="T26" fmla="*/ 82 w 323"/>
              <a:gd name="T27" fmla="*/ 150 h 323"/>
              <a:gd name="T28" fmla="*/ 82 w 323"/>
              <a:gd name="T29" fmla="*/ 173 h 323"/>
              <a:gd name="T30" fmla="*/ 6 w 323"/>
              <a:gd name="T31" fmla="*/ 249 h 323"/>
              <a:gd name="T32" fmla="*/ 6 w 323"/>
              <a:gd name="T33" fmla="*/ 273 h 323"/>
              <a:gd name="T34" fmla="*/ 50 w 323"/>
              <a:gd name="T35" fmla="*/ 317 h 323"/>
              <a:gd name="T36" fmla="*/ 74 w 323"/>
              <a:gd name="T37" fmla="*/ 317 h 323"/>
              <a:gd name="T38" fmla="*/ 150 w 323"/>
              <a:gd name="T39" fmla="*/ 241 h 323"/>
              <a:gd name="T40" fmla="*/ 173 w 323"/>
              <a:gd name="T41" fmla="*/ 241 h 323"/>
              <a:gd name="T42" fmla="*/ 249 w 323"/>
              <a:gd name="T43" fmla="*/ 317 h 323"/>
              <a:gd name="T44" fmla="*/ 272 w 323"/>
              <a:gd name="T45" fmla="*/ 317 h 323"/>
              <a:gd name="T46" fmla="*/ 316 w 323"/>
              <a:gd name="T47" fmla="*/ 273 h 323"/>
              <a:gd name="T48" fmla="*/ 316 w 323"/>
              <a:gd name="T49"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16" y="249"/>
                </a:moveTo>
                <a:cubicBezTo>
                  <a:pt x="240" y="173"/>
                  <a:pt x="240" y="173"/>
                  <a:pt x="240" y="173"/>
                </a:cubicBezTo>
                <a:cubicBezTo>
                  <a:pt x="234" y="167"/>
                  <a:pt x="234" y="156"/>
                  <a:pt x="240" y="150"/>
                </a:cubicBezTo>
                <a:cubicBezTo>
                  <a:pt x="316" y="74"/>
                  <a:pt x="316" y="74"/>
                  <a:pt x="316" y="74"/>
                </a:cubicBezTo>
                <a:cubicBezTo>
                  <a:pt x="323" y="68"/>
                  <a:pt x="323" y="57"/>
                  <a:pt x="316" y="51"/>
                </a:cubicBezTo>
                <a:cubicBezTo>
                  <a:pt x="272" y="7"/>
                  <a:pt x="272" y="7"/>
                  <a:pt x="272" y="7"/>
                </a:cubicBezTo>
                <a:cubicBezTo>
                  <a:pt x="266" y="0"/>
                  <a:pt x="255" y="0"/>
                  <a:pt x="249" y="7"/>
                </a:cubicBezTo>
                <a:cubicBezTo>
                  <a:pt x="173" y="83"/>
                  <a:pt x="173" y="83"/>
                  <a:pt x="173" y="83"/>
                </a:cubicBezTo>
                <a:cubicBezTo>
                  <a:pt x="167" y="89"/>
                  <a:pt x="156" y="89"/>
                  <a:pt x="150" y="83"/>
                </a:cubicBezTo>
                <a:cubicBezTo>
                  <a:pt x="74" y="7"/>
                  <a:pt x="74" y="7"/>
                  <a:pt x="74" y="7"/>
                </a:cubicBezTo>
                <a:cubicBezTo>
                  <a:pt x="67" y="0"/>
                  <a:pt x="57" y="0"/>
                  <a:pt x="50" y="7"/>
                </a:cubicBezTo>
                <a:cubicBezTo>
                  <a:pt x="6" y="51"/>
                  <a:pt x="6" y="51"/>
                  <a:pt x="6" y="51"/>
                </a:cubicBezTo>
                <a:cubicBezTo>
                  <a:pt x="0" y="57"/>
                  <a:pt x="0" y="68"/>
                  <a:pt x="6" y="74"/>
                </a:cubicBezTo>
                <a:cubicBezTo>
                  <a:pt x="82" y="150"/>
                  <a:pt x="82" y="150"/>
                  <a:pt x="82" y="150"/>
                </a:cubicBezTo>
                <a:cubicBezTo>
                  <a:pt x="89" y="156"/>
                  <a:pt x="89" y="167"/>
                  <a:pt x="82" y="173"/>
                </a:cubicBezTo>
                <a:cubicBezTo>
                  <a:pt x="6" y="249"/>
                  <a:pt x="6" y="249"/>
                  <a:pt x="6" y="249"/>
                </a:cubicBezTo>
                <a:cubicBezTo>
                  <a:pt x="0" y="256"/>
                  <a:pt x="0" y="266"/>
                  <a:pt x="6" y="273"/>
                </a:cubicBezTo>
                <a:cubicBezTo>
                  <a:pt x="50" y="317"/>
                  <a:pt x="50" y="317"/>
                  <a:pt x="50" y="317"/>
                </a:cubicBezTo>
                <a:cubicBezTo>
                  <a:pt x="57" y="323"/>
                  <a:pt x="67" y="323"/>
                  <a:pt x="74" y="317"/>
                </a:cubicBezTo>
                <a:cubicBezTo>
                  <a:pt x="150" y="241"/>
                  <a:pt x="150" y="241"/>
                  <a:pt x="150" y="241"/>
                </a:cubicBezTo>
                <a:cubicBezTo>
                  <a:pt x="156" y="234"/>
                  <a:pt x="167" y="234"/>
                  <a:pt x="173" y="241"/>
                </a:cubicBezTo>
                <a:cubicBezTo>
                  <a:pt x="249" y="317"/>
                  <a:pt x="249" y="317"/>
                  <a:pt x="249" y="317"/>
                </a:cubicBezTo>
                <a:cubicBezTo>
                  <a:pt x="255" y="323"/>
                  <a:pt x="266" y="323"/>
                  <a:pt x="272" y="317"/>
                </a:cubicBezTo>
                <a:cubicBezTo>
                  <a:pt x="316" y="273"/>
                  <a:pt x="316" y="273"/>
                  <a:pt x="316" y="273"/>
                </a:cubicBezTo>
                <a:cubicBezTo>
                  <a:pt x="323" y="266"/>
                  <a:pt x="323" y="256"/>
                  <a:pt x="316" y="2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91">
            <a:extLst>
              <a:ext uri="{FF2B5EF4-FFF2-40B4-BE49-F238E27FC236}">
                <a16:creationId xmlns:a16="http://schemas.microsoft.com/office/drawing/2014/main" id="{7B2D4D0C-D18D-4F8E-BAC8-1D09BE0E9C03}"/>
              </a:ext>
            </a:extLst>
          </p:cNvPr>
          <p:cNvSpPr>
            <a:spLocks/>
          </p:cNvSpPr>
          <p:nvPr/>
        </p:nvSpPr>
        <p:spPr bwMode="auto">
          <a:xfrm>
            <a:off x="8130769" y="4040084"/>
            <a:ext cx="430539" cy="427252"/>
          </a:xfrm>
          <a:custGeom>
            <a:avLst/>
            <a:gdLst>
              <a:gd name="T0" fmla="*/ 135 w 138"/>
              <a:gd name="T1" fmla="*/ 106 h 138"/>
              <a:gd name="T2" fmla="*/ 103 w 138"/>
              <a:gd name="T3" fmla="*/ 74 h 138"/>
              <a:gd name="T4" fmla="*/ 103 w 138"/>
              <a:gd name="T5" fmla="*/ 64 h 138"/>
              <a:gd name="T6" fmla="*/ 135 w 138"/>
              <a:gd name="T7" fmla="*/ 31 h 138"/>
              <a:gd name="T8" fmla="*/ 135 w 138"/>
              <a:gd name="T9" fmla="*/ 21 h 138"/>
              <a:gd name="T10" fmla="*/ 116 w 138"/>
              <a:gd name="T11" fmla="*/ 2 h 138"/>
              <a:gd name="T12" fmla="*/ 106 w 138"/>
              <a:gd name="T13" fmla="*/ 2 h 138"/>
              <a:gd name="T14" fmla="*/ 74 w 138"/>
              <a:gd name="T15" fmla="*/ 35 h 138"/>
              <a:gd name="T16" fmla="*/ 64 w 138"/>
              <a:gd name="T17" fmla="*/ 35 h 138"/>
              <a:gd name="T18" fmla="*/ 31 w 138"/>
              <a:gd name="T19" fmla="*/ 2 h 138"/>
              <a:gd name="T20" fmla="*/ 21 w 138"/>
              <a:gd name="T21" fmla="*/ 2 h 138"/>
              <a:gd name="T22" fmla="*/ 2 w 138"/>
              <a:gd name="T23" fmla="*/ 21 h 138"/>
              <a:gd name="T24" fmla="*/ 2 w 138"/>
              <a:gd name="T25" fmla="*/ 31 h 138"/>
              <a:gd name="T26" fmla="*/ 35 w 138"/>
              <a:gd name="T27" fmla="*/ 64 h 138"/>
              <a:gd name="T28" fmla="*/ 35 w 138"/>
              <a:gd name="T29" fmla="*/ 74 h 138"/>
              <a:gd name="T30" fmla="*/ 2 w 138"/>
              <a:gd name="T31" fmla="*/ 106 h 138"/>
              <a:gd name="T32" fmla="*/ 2 w 138"/>
              <a:gd name="T33" fmla="*/ 116 h 138"/>
              <a:gd name="T34" fmla="*/ 21 w 138"/>
              <a:gd name="T35" fmla="*/ 135 h 138"/>
              <a:gd name="T36" fmla="*/ 31 w 138"/>
              <a:gd name="T37" fmla="*/ 135 h 138"/>
              <a:gd name="T38" fmla="*/ 64 w 138"/>
              <a:gd name="T39" fmla="*/ 103 h 138"/>
              <a:gd name="T40" fmla="*/ 74 w 138"/>
              <a:gd name="T41" fmla="*/ 103 h 138"/>
              <a:gd name="T42" fmla="*/ 106 w 138"/>
              <a:gd name="T43" fmla="*/ 135 h 138"/>
              <a:gd name="T44" fmla="*/ 116 w 138"/>
              <a:gd name="T45" fmla="*/ 135 h 138"/>
              <a:gd name="T46" fmla="*/ 135 w 138"/>
              <a:gd name="T47" fmla="*/ 116 h 138"/>
              <a:gd name="T48" fmla="*/ 135 w 138"/>
              <a:gd name="T49" fmla="*/ 10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38">
                <a:moveTo>
                  <a:pt x="135" y="106"/>
                </a:moveTo>
                <a:cubicBezTo>
                  <a:pt x="103" y="74"/>
                  <a:pt x="103" y="74"/>
                  <a:pt x="103" y="74"/>
                </a:cubicBezTo>
                <a:cubicBezTo>
                  <a:pt x="100" y="71"/>
                  <a:pt x="100" y="66"/>
                  <a:pt x="103" y="64"/>
                </a:cubicBezTo>
                <a:cubicBezTo>
                  <a:pt x="135" y="31"/>
                  <a:pt x="135" y="31"/>
                  <a:pt x="135" y="31"/>
                </a:cubicBezTo>
                <a:cubicBezTo>
                  <a:pt x="138" y="29"/>
                  <a:pt x="138" y="24"/>
                  <a:pt x="135" y="21"/>
                </a:cubicBezTo>
                <a:cubicBezTo>
                  <a:pt x="116" y="2"/>
                  <a:pt x="116" y="2"/>
                  <a:pt x="116" y="2"/>
                </a:cubicBezTo>
                <a:cubicBezTo>
                  <a:pt x="113" y="0"/>
                  <a:pt x="109" y="0"/>
                  <a:pt x="106" y="2"/>
                </a:cubicBezTo>
                <a:cubicBezTo>
                  <a:pt x="74" y="35"/>
                  <a:pt x="74" y="35"/>
                  <a:pt x="74" y="35"/>
                </a:cubicBezTo>
                <a:cubicBezTo>
                  <a:pt x="71" y="38"/>
                  <a:pt x="66" y="38"/>
                  <a:pt x="64" y="35"/>
                </a:cubicBezTo>
                <a:cubicBezTo>
                  <a:pt x="31" y="2"/>
                  <a:pt x="31" y="2"/>
                  <a:pt x="31" y="2"/>
                </a:cubicBezTo>
                <a:cubicBezTo>
                  <a:pt x="29" y="0"/>
                  <a:pt x="24" y="0"/>
                  <a:pt x="21" y="2"/>
                </a:cubicBezTo>
                <a:cubicBezTo>
                  <a:pt x="2" y="21"/>
                  <a:pt x="2" y="21"/>
                  <a:pt x="2" y="21"/>
                </a:cubicBezTo>
                <a:cubicBezTo>
                  <a:pt x="0" y="24"/>
                  <a:pt x="0" y="29"/>
                  <a:pt x="2" y="31"/>
                </a:cubicBezTo>
                <a:cubicBezTo>
                  <a:pt x="35" y="64"/>
                  <a:pt x="35" y="64"/>
                  <a:pt x="35" y="64"/>
                </a:cubicBezTo>
                <a:cubicBezTo>
                  <a:pt x="38" y="66"/>
                  <a:pt x="38" y="71"/>
                  <a:pt x="35" y="74"/>
                </a:cubicBezTo>
                <a:cubicBezTo>
                  <a:pt x="2" y="106"/>
                  <a:pt x="2" y="106"/>
                  <a:pt x="2" y="106"/>
                </a:cubicBezTo>
                <a:cubicBezTo>
                  <a:pt x="0" y="109"/>
                  <a:pt x="0" y="113"/>
                  <a:pt x="2" y="116"/>
                </a:cubicBezTo>
                <a:cubicBezTo>
                  <a:pt x="21" y="135"/>
                  <a:pt x="21" y="135"/>
                  <a:pt x="21" y="135"/>
                </a:cubicBezTo>
                <a:cubicBezTo>
                  <a:pt x="24" y="138"/>
                  <a:pt x="29" y="138"/>
                  <a:pt x="31" y="135"/>
                </a:cubicBezTo>
                <a:cubicBezTo>
                  <a:pt x="64" y="103"/>
                  <a:pt x="64" y="103"/>
                  <a:pt x="64" y="103"/>
                </a:cubicBezTo>
                <a:cubicBezTo>
                  <a:pt x="66" y="100"/>
                  <a:pt x="71" y="100"/>
                  <a:pt x="74" y="103"/>
                </a:cubicBezTo>
                <a:cubicBezTo>
                  <a:pt x="106" y="135"/>
                  <a:pt x="106" y="135"/>
                  <a:pt x="106" y="135"/>
                </a:cubicBezTo>
                <a:cubicBezTo>
                  <a:pt x="109" y="138"/>
                  <a:pt x="113" y="138"/>
                  <a:pt x="116" y="135"/>
                </a:cubicBezTo>
                <a:cubicBezTo>
                  <a:pt x="135" y="116"/>
                  <a:pt x="135" y="116"/>
                  <a:pt x="135" y="116"/>
                </a:cubicBezTo>
                <a:cubicBezTo>
                  <a:pt x="138" y="113"/>
                  <a:pt x="138" y="109"/>
                  <a:pt x="135"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92">
            <a:extLst>
              <a:ext uri="{FF2B5EF4-FFF2-40B4-BE49-F238E27FC236}">
                <a16:creationId xmlns:a16="http://schemas.microsoft.com/office/drawing/2014/main" id="{817E9239-2195-43ED-BB67-A76D514C01EB}"/>
              </a:ext>
            </a:extLst>
          </p:cNvPr>
          <p:cNvSpPr>
            <a:spLocks/>
          </p:cNvSpPr>
          <p:nvPr/>
        </p:nvSpPr>
        <p:spPr bwMode="auto">
          <a:xfrm>
            <a:off x="6707691" y="1617896"/>
            <a:ext cx="604726" cy="604726"/>
          </a:xfrm>
          <a:custGeom>
            <a:avLst/>
            <a:gdLst>
              <a:gd name="T0" fmla="*/ 190 w 194"/>
              <a:gd name="T1" fmla="*/ 150 h 194"/>
              <a:gd name="T2" fmla="*/ 145 w 194"/>
              <a:gd name="T3" fmla="*/ 104 h 194"/>
              <a:gd name="T4" fmla="*/ 145 w 194"/>
              <a:gd name="T5" fmla="*/ 90 h 194"/>
              <a:gd name="T6" fmla="*/ 190 w 194"/>
              <a:gd name="T7" fmla="*/ 44 h 194"/>
              <a:gd name="T8" fmla="*/ 190 w 194"/>
              <a:gd name="T9" fmla="*/ 30 h 194"/>
              <a:gd name="T10" fmla="*/ 164 w 194"/>
              <a:gd name="T11" fmla="*/ 4 h 194"/>
              <a:gd name="T12" fmla="*/ 150 w 194"/>
              <a:gd name="T13" fmla="*/ 4 h 194"/>
              <a:gd name="T14" fmla="*/ 104 w 194"/>
              <a:gd name="T15" fmla="*/ 49 h 194"/>
              <a:gd name="T16" fmla="*/ 90 w 194"/>
              <a:gd name="T17" fmla="*/ 49 h 194"/>
              <a:gd name="T18" fmla="*/ 45 w 194"/>
              <a:gd name="T19" fmla="*/ 4 h 194"/>
              <a:gd name="T20" fmla="*/ 31 w 194"/>
              <a:gd name="T21" fmla="*/ 4 h 194"/>
              <a:gd name="T22" fmla="*/ 4 w 194"/>
              <a:gd name="T23" fmla="*/ 30 h 194"/>
              <a:gd name="T24" fmla="*/ 4 w 194"/>
              <a:gd name="T25" fmla="*/ 44 h 194"/>
              <a:gd name="T26" fmla="*/ 50 w 194"/>
              <a:gd name="T27" fmla="*/ 90 h 194"/>
              <a:gd name="T28" fmla="*/ 50 w 194"/>
              <a:gd name="T29" fmla="*/ 104 h 194"/>
              <a:gd name="T30" fmla="*/ 4 w 194"/>
              <a:gd name="T31" fmla="*/ 150 h 194"/>
              <a:gd name="T32" fmla="*/ 4 w 194"/>
              <a:gd name="T33" fmla="*/ 164 h 194"/>
              <a:gd name="T34" fmla="*/ 31 w 194"/>
              <a:gd name="T35" fmla="*/ 190 h 194"/>
              <a:gd name="T36" fmla="*/ 45 w 194"/>
              <a:gd name="T37" fmla="*/ 190 h 194"/>
              <a:gd name="T38" fmla="*/ 90 w 194"/>
              <a:gd name="T39" fmla="*/ 145 h 194"/>
              <a:gd name="T40" fmla="*/ 104 w 194"/>
              <a:gd name="T41" fmla="*/ 145 h 194"/>
              <a:gd name="T42" fmla="*/ 150 w 194"/>
              <a:gd name="T43" fmla="*/ 190 h 194"/>
              <a:gd name="T44" fmla="*/ 164 w 194"/>
              <a:gd name="T45" fmla="*/ 190 h 194"/>
              <a:gd name="T46" fmla="*/ 190 w 194"/>
              <a:gd name="T47" fmla="*/ 164 h 194"/>
              <a:gd name="T48" fmla="*/ 190 w 194"/>
              <a:gd name="T49" fmla="*/ 15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94">
                <a:moveTo>
                  <a:pt x="190" y="150"/>
                </a:moveTo>
                <a:cubicBezTo>
                  <a:pt x="145" y="104"/>
                  <a:pt x="145" y="104"/>
                  <a:pt x="145" y="104"/>
                </a:cubicBezTo>
                <a:cubicBezTo>
                  <a:pt x="141" y="100"/>
                  <a:pt x="141" y="94"/>
                  <a:pt x="145" y="90"/>
                </a:cubicBezTo>
                <a:cubicBezTo>
                  <a:pt x="190" y="44"/>
                  <a:pt x="190" y="44"/>
                  <a:pt x="190" y="44"/>
                </a:cubicBezTo>
                <a:cubicBezTo>
                  <a:pt x="194" y="41"/>
                  <a:pt x="194" y="34"/>
                  <a:pt x="190" y="30"/>
                </a:cubicBezTo>
                <a:cubicBezTo>
                  <a:pt x="164" y="4"/>
                  <a:pt x="164" y="4"/>
                  <a:pt x="164" y="4"/>
                </a:cubicBezTo>
                <a:cubicBezTo>
                  <a:pt x="160" y="0"/>
                  <a:pt x="154" y="0"/>
                  <a:pt x="150" y="4"/>
                </a:cubicBezTo>
                <a:cubicBezTo>
                  <a:pt x="104" y="49"/>
                  <a:pt x="104" y="49"/>
                  <a:pt x="104" y="49"/>
                </a:cubicBezTo>
                <a:cubicBezTo>
                  <a:pt x="100" y="53"/>
                  <a:pt x="94" y="53"/>
                  <a:pt x="90" y="49"/>
                </a:cubicBezTo>
                <a:cubicBezTo>
                  <a:pt x="45" y="4"/>
                  <a:pt x="45" y="4"/>
                  <a:pt x="45" y="4"/>
                </a:cubicBezTo>
                <a:cubicBezTo>
                  <a:pt x="41" y="0"/>
                  <a:pt x="34" y="0"/>
                  <a:pt x="31" y="4"/>
                </a:cubicBezTo>
                <a:cubicBezTo>
                  <a:pt x="4" y="30"/>
                  <a:pt x="4" y="30"/>
                  <a:pt x="4" y="30"/>
                </a:cubicBezTo>
                <a:cubicBezTo>
                  <a:pt x="0" y="34"/>
                  <a:pt x="0" y="41"/>
                  <a:pt x="4" y="44"/>
                </a:cubicBezTo>
                <a:cubicBezTo>
                  <a:pt x="50" y="90"/>
                  <a:pt x="50" y="90"/>
                  <a:pt x="50" y="90"/>
                </a:cubicBezTo>
                <a:cubicBezTo>
                  <a:pt x="53" y="94"/>
                  <a:pt x="53" y="100"/>
                  <a:pt x="50" y="104"/>
                </a:cubicBezTo>
                <a:cubicBezTo>
                  <a:pt x="4" y="150"/>
                  <a:pt x="4" y="150"/>
                  <a:pt x="4" y="150"/>
                </a:cubicBezTo>
                <a:cubicBezTo>
                  <a:pt x="0" y="153"/>
                  <a:pt x="0" y="160"/>
                  <a:pt x="4" y="164"/>
                </a:cubicBezTo>
                <a:cubicBezTo>
                  <a:pt x="31" y="190"/>
                  <a:pt x="31" y="190"/>
                  <a:pt x="31" y="190"/>
                </a:cubicBezTo>
                <a:cubicBezTo>
                  <a:pt x="34" y="194"/>
                  <a:pt x="41" y="194"/>
                  <a:pt x="45" y="190"/>
                </a:cubicBezTo>
                <a:cubicBezTo>
                  <a:pt x="90" y="145"/>
                  <a:pt x="90" y="145"/>
                  <a:pt x="90" y="145"/>
                </a:cubicBezTo>
                <a:cubicBezTo>
                  <a:pt x="94" y="141"/>
                  <a:pt x="100" y="141"/>
                  <a:pt x="104" y="145"/>
                </a:cubicBezTo>
                <a:cubicBezTo>
                  <a:pt x="150" y="190"/>
                  <a:pt x="150" y="190"/>
                  <a:pt x="150" y="190"/>
                </a:cubicBezTo>
                <a:cubicBezTo>
                  <a:pt x="154" y="194"/>
                  <a:pt x="160" y="194"/>
                  <a:pt x="164" y="190"/>
                </a:cubicBezTo>
                <a:cubicBezTo>
                  <a:pt x="190" y="164"/>
                  <a:pt x="190" y="164"/>
                  <a:pt x="190" y="164"/>
                </a:cubicBezTo>
                <a:cubicBezTo>
                  <a:pt x="194" y="160"/>
                  <a:pt x="194" y="153"/>
                  <a:pt x="190" y="1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E8040455-E754-4586-8677-5709EDD05FAD}"/>
              </a:ext>
            </a:extLst>
          </p:cNvPr>
          <p:cNvSpPr/>
          <p:nvPr/>
        </p:nvSpPr>
        <p:spPr>
          <a:xfrm>
            <a:off x="15085304" y="5689789"/>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rgbClr val="4A86FF"/>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rgbClr val="4A86FF"/>
              </a:solidFill>
              <a:effectLst/>
              <a:uLnTx/>
              <a:uFillTx/>
              <a:latin typeface="Designball-edu-02" pitchFamily="2" charset="0"/>
              <a:cs typeface="Arial" panose="020B0604020202020204" pitchFamily="34" charset="0"/>
            </a:endParaRPr>
          </a:p>
        </p:txBody>
      </p:sp>
      <p:grpSp>
        <p:nvGrpSpPr>
          <p:cNvPr id="213" name="Group 212">
            <a:extLst>
              <a:ext uri="{FF2B5EF4-FFF2-40B4-BE49-F238E27FC236}">
                <a16:creationId xmlns:a16="http://schemas.microsoft.com/office/drawing/2014/main" id="{F9C8A7FB-05A5-468F-B03B-4A0243B59C8F}"/>
              </a:ext>
            </a:extLst>
          </p:cNvPr>
          <p:cNvGrpSpPr/>
          <p:nvPr/>
        </p:nvGrpSpPr>
        <p:grpSpPr>
          <a:xfrm>
            <a:off x="16391597" y="5366624"/>
            <a:ext cx="4239211" cy="1602606"/>
            <a:chOff x="10421395" y="6022873"/>
            <a:chExt cx="7524205" cy="1602606"/>
          </a:xfrm>
        </p:grpSpPr>
        <p:sp>
          <p:nvSpPr>
            <p:cNvPr id="214" name="TextBox 213">
              <a:extLst>
                <a:ext uri="{FF2B5EF4-FFF2-40B4-BE49-F238E27FC236}">
                  <a16:creationId xmlns:a16="http://schemas.microsoft.com/office/drawing/2014/main" id="{5C4760E7-BED6-4A5E-A1D7-9A3E8EA0BDD3}"/>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4A86FF"/>
                  </a:solidFill>
                  <a:effectLst/>
                  <a:uLnTx/>
                  <a:uFillTx/>
                  <a:latin typeface="Calibri"/>
                  <a:ea typeface="+mn-ea"/>
                  <a:cs typeface="+mn-cs"/>
                </a:rPr>
                <a:t>Transport &gt;</a:t>
              </a:r>
            </a:p>
          </p:txBody>
        </p:sp>
        <p:sp>
          <p:nvSpPr>
            <p:cNvPr id="215" name="TextBox 214">
              <a:extLst>
                <a:ext uri="{FF2B5EF4-FFF2-40B4-BE49-F238E27FC236}">
                  <a16:creationId xmlns:a16="http://schemas.microsoft.com/office/drawing/2014/main" id="{90A58161-CAA4-4CEA-AA69-3FDC36F83CE7}"/>
                </a:ext>
              </a:extLst>
            </p:cNvPr>
            <p:cNvSpPr txBox="1"/>
            <p:nvPr/>
          </p:nvSpPr>
          <p:spPr>
            <a:xfrm>
              <a:off x="10421395" y="6745110"/>
              <a:ext cx="7524205" cy="880369"/>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A86FF"/>
                  </a:solidFill>
                  <a:effectLst/>
                  <a:uLnTx/>
                  <a:uFillTx/>
                  <a:latin typeface="Calibri"/>
                  <a:ea typeface="+mn-ea"/>
                  <a:cs typeface="+mn-cs"/>
                </a:rPr>
                <a:t>Awesome notepad app. It gives you a quick and simple notepad editing experience when you write notes.</a:t>
              </a:r>
            </a:p>
          </p:txBody>
        </p:sp>
      </p:grpSp>
      <p:sp>
        <p:nvSpPr>
          <p:cNvPr id="216" name="Rectangle 215">
            <a:extLst>
              <a:ext uri="{FF2B5EF4-FFF2-40B4-BE49-F238E27FC236}">
                <a16:creationId xmlns:a16="http://schemas.microsoft.com/office/drawing/2014/main" id="{0532DE57-45B5-4601-ABAE-9894C0F1234D}"/>
              </a:ext>
            </a:extLst>
          </p:cNvPr>
          <p:cNvSpPr/>
          <p:nvPr/>
        </p:nvSpPr>
        <p:spPr>
          <a:xfrm>
            <a:off x="15085304" y="804837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latin typeface="Designball-edu-02" pitchFamily="2" charset="0"/>
                <a:cs typeface="Arial" panose="020B0604020202020204" pitchFamily="34" charset="0"/>
              </a:rPr>
              <a:t>g</a:t>
            </a:r>
            <a:endParaRPr kumimoji="0" lang="en-US" sz="8000" b="0" i="0" u="none" strike="noStrike" kern="1200" cap="none" spc="0" normalizeH="0" baseline="0" noProof="0">
              <a:ln>
                <a:noFill/>
              </a:ln>
              <a:effectLst/>
              <a:uLnTx/>
              <a:uFillTx/>
              <a:latin typeface="Designball-edu-02" pitchFamily="2" charset="0"/>
              <a:cs typeface="Arial" panose="020B0604020202020204" pitchFamily="34" charset="0"/>
            </a:endParaRPr>
          </a:p>
        </p:txBody>
      </p:sp>
      <p:grpSp>
        <p:nvGrpSpPr>
          <p:cNvPr id="217" name="Group 216">
            <a:extLst>
              <a:ext uri="{FF2B5EF4-FFF2-40B4-BE49-F238E27FC236}">
                <a16:creationId xmlns:a16="http://schemas.microsoft.com/office/drawing/2014/main" id="{C422714F-C2CC-464E-9B02-82DBD237C9C9}"/>
              </a:ext>
            </a:extLst>
          </p:cNvPr>
          <p:cNvGrpSpPr/>
          <p:nvPr/>
        </p:nvGrpSpPr>
        <p:grpSpPr>
          <a:xfrm>
            <a:off x="16391597" y="7725211"/>
            <a:ext cx="4239211" cy="1810356"/>
            <a:chOff x="10421395" y="8381460"/>
            <a:chExt cx="7524205" cy="1810356"/>
          </a:xfrm>
        </p:grpSpPr>
        <p:sp>
          <p:nvSpPr>
            <p:cNvPr id="218" name="TextBox 217">
              <a:extLst>
                <a:ext uri="{FF2B5EF4-FFF2-40B4-BE49-F238E27FC236}">
                  <a16:creationId xmlns:a16="http://schemas.microsoft.com/office/drawing/2014/main" id="{E8C58D09-9BBD-4188-BE4E-61F863EEF0F8}"/>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Branding Design &gt;</a:t>
              </a:r>
            </a:p>
          </p:txBody>
        </p:sp>
        <p:sp>
          <p:nvSpPr>
            <p:cNvPr id="219" name="TextBox 218">
              <a:extLst>
                <a:ext uri="{FF2B5EF4-FFF2-40B4-BE49-F238E27FC236}">
                  <a16:creationId xmlns:a16="http://schemas.microsoft.com/office/drawing/2014/main" id="{2A414165-00F4-4A32-BE8C-5156296C36F0}"/>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Awesome notepad app. It gives you a quick and simple notepad editing experience when you write notes.</a:t>
              </a:r>
            </a:p>
          </p:txBody>
        </p:sp>
      </p:grpSp>
      <p:sp>
        <p:nvSpPr>
          <p:cNvPr id="220" name="TextBox 219">
            <a:extLst>
              <a:ext uri="{FF2B5EF4-FFF2-40B4-BE49-F238E27FC236}">
                <a16:creationId xmlns:a16="http://schemas.microsoft.com/office/drawing/2014/main" id="{BF471077-F537-474E-95CE-E9669C3D1BB4}"/>
              </a:ext>
            </a:extLst>
          </p:cNvPr>
          <p:cNvSpPr txBox="1"/>
          <p:nvPr/>
        </p:nvSpPr>
        <p:spPr>
          <a:xfrm>
            <a:off x="16287086" y="3797935"/>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Weaknesses</a:t>
            </a:r>
          </a:p>
        </p:txBody>
      </p:sp>
    </p:spTree>
    <p:extLst>
      <p:ext uri="{BB962C8B-B14F-4D97-AF65-F5344CB8AC3E}">
        <p14:creationId xmlns:p14="http://schemas.microsoft.com/office/powerpoint/2010/main" val="89685142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04"/>
                                        </p:tgtEl>
                                        <p:attrNameLst>
                                          <p:attrName>style.visibility</p:attrName>
                                        </p:attrNameLst>
                                      </p:cBhvr>
                                      <p:to>
                                        <p:strVal val="visible"/>
                                      </p:to>
                                    </p:set>
                                    <p:anim calcmode="lin" valueType="num">
                                      <p:cBhvr additive="base">
                                        <p:cTn id="7" dur="1000" fill="hold"/>
                                        <p:tgtEl>
                                          <p:spTgt spid="204"/>
                                        </p:tgtEl>
                                        <p:attrNameLst>
                                          <p:attrName>ppt_x</p:attrName>
                                        </p:attrNameLst>
                                      </p:cBhvr>
                                      <p:tavLst>
                                        <p:tav tm="0">
                                          <p:val>
                                            <p:strVal val="#ppt_x"/>
                                          </p:val>
                                        </p:tav>
                                        <p:tav tm="100000">
                                          <p:val>
                                            <p:strVal val="#ppt_x"/>
                                          </p:val>
                                        </p:tav>
                                      </p:tavLst>
                                    </p:anim>
                                    <p:anim calcmode="lin" valueType="num">
                                      <p:cBhvr additive="base">
                                        <p:cTn id="8" dur="1000" fill="hold"/>
                                        <p:tgtEl>
                                          <p:spTgt spid="20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1000" fill="hold"/>
                                        <p:tgtEl>
                                          <p:spTgt spid="114"/>
                                        </p:tgtEl>
                                        <p:attrNameLst>
                                          <p:attrName>ppt_x</p:attrName>
                                        </p:attrNameLst>
                                      </p:cBhvr>
                                      <p:tavLst>
                                        <p:tav tm="0">
                                          <p:val>
                                            <p:strVal val="#ppt_x"/>
                                          </p:val>
                                        </p:tav>
                                        <p:tav tm="100000">
                                          <p:val>
                                            <p:strVal val="#ppt_x"/>
                                          </p:val>
                                        </p:tav>
                                      </p:tavLst>
                                    </p:anim>
                                    <p:anim calcmode="lin" valueType="num">
                                      <p:cBhvr additive="base">
                                        <p:cTn id="12" dur="1000" fill="hold"/>
                                        <p:tgtEl>
                                          <p:spTgt spid="11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ppt_x"/>
                                          </p:val>
                                        </p:tav>
                                        <p:tav tm="100000">
                                          <p:val>
                                            <p:strVal val="#ppt_x"/>
                                          </p:val>
                                        </p:tav>
                                      </p:tavLst>
                                    </p:anim>
                                    <p:anim calcmode="lin" valueType="num">
                                      <p:cBhvr additive="base">
                                        <p:cTn id="16" dur="1000" fill="hold"/>
                                        <p:tgtEl>
                                          <p:spTgt spid="14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1000" fill="hold"/>
                                        <p:tgtEl>
                                          <p:spTgt spid="200"/>
                                        </p:tgtEl>
                                        <p:attrNameLst>
                                          <p:attrName>ppt_x</p:attrName>
                                        </p:attrNameLst>
                                      </p:cBhvr>
                                      <p:tavLst>
                                        <p:tav tm="0">
                                          <p:val>
                                            <p:strVal val="#ppt_x"/>
                                          </p:val>
                                        </p:tav>
                                        <p:tav tm="100000">
                                          <p:val>
                                            <p:strVal val="#ppt_x"/>
                                          </p:val>
                                        </p:tav>
                                      </p:tavLst>
                                    </p:anim>
                                    <p:anim calcmode="lin" valueType="num">
                                      <p:cBhvr additive="base">
                                        <p:cTn id="20" dur="1000" fill="hold"/>
                                        <p:tgtEl>
                                          <p:spTgt spid="200"/>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206"/>
                                        </p:tgtEl>
                                        <p:attrNameLst>
                                          <p:attrName>style.visibility</p:attrName>
                                        </p:attrNameLst>
                                      </p:cBhvr>
                                      <p:to>
                                        <p:strVal val="visible"/>
                                      </p:to>
                                    </p:set>
                                    <p:anim calcmode="lin" valueType="num">
                                      <p:cBhvr additive="base">
                                        <p:cTn id="23" dur="1000" fill="hold"/>
                                        <p:tgtEl>
                                          <p:spTgt spid="206"/>
                                        </p:tgtEl>
                                        <p:attrNameLst>
                                          <p:attrName>ppt_x</p:attrName>
                                        </p:attrNameLst>
                                      </p:cBhvr>
                                      <p:tavLst>
                                        <p:tav tm="0">
                                          <p:val>
                                            <p:strVal val="#ppt_x"/>
                                          </p:val>
                                        </p:tav>
                                        <p:tav tm="100000">
                                          <p:val>
                                            <p:strVal val="#ppt_x"/>
                                          </p:val>
                                        </p:tav>
                                      </p:tavLst>
                                    </p:anim>
                                    <p:anim calcmode="lin" valueType="num">
                                      <p:cBhvr additive="base">
                                        <p:cTn id="24" dur="1000" fill="hold"/>
                                        <p:tgtEl>
                                          <p:spTgt spid="206"/>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205"/>
                                        </p:tgtEl>
                                        <p:attrNameLst>
                                          <p:attrName>style.visibility</p:attrName>
                                        </p:attrNameLst>
                                      </p:cBhvr>
                                      <p:to>
                                        <p:strVal val="visible"/>
                                      </p:to>
                                    </p:set>
                                    <p:anim calcmode="lin" valueType="num">
                                      <p:cBhvr additive="base">
                                        <p:cTn id="27" dur="1000" fill="hold"/>
                                        <p:tgtEl>
                                          <p:spTgt spid="205"/>
                                        </p:tgtEl>
                                        <p:attrNameLst>
                                          <p:attrName>ppt_x</p:attrName>
                                        </p:attrNameLst>
                                      </p:cBhvr>
                                      <p:tavLst>
                                        <p:tav tm="0">
                                          <p:val>
                                            <p:strVal val="#ppt_x"/>
                                          </p:val>
                                        </p:tav>
                                        <p:tav tm="100000">
                                          <p:val>
                                            <p:strVal val="#ppt_x"/>
                                          </p:val>
                                        </p:tav>
                                      </p:tavLst>
                                    </p:anim>
                                    <p:anim calcmode="lin" valueType="num">
                                      <p:cBhvr additive="base">
                                        <p:cTn id="28" dur="1000" fill="hold"/>
                                        <p:tgtEl>
                                          <p:spTgt spid="205"/>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207"/>
                                        </p:tgtEl>
                                        <p:attrNameLst>
                                          <p:attrName>style.visibility</p:attrName>
                                        </p:attrNameLst>
                                      </p:cBhvr>
                                      <p:to>
                                        <p:strVal val="visible"/>
                                      </p:to>
                                    </p:set>
                                    <p:anim calcmode="lin" valueType="num">
                                      <p:cBhvr additive="base">
                                        <p:cTn id="31" dur="1000" fill="hold"/>
                                        <p:tgtEl>
                                          <p:spTgt spid="207"/>
                                        </p:tgtEl>
                                        <p:attrNameLst>
                                          <p:attrName>ppt_x</p:attrName>
                                        </p:attrNameLst>
                                      </p:cBhvr>
                                      <p:tavLst>
                                        <p:tav tm="0">
                                          <p:val>
                                            <p:strVal val="#ppt_x"/>
                                          </p:val>
                                        </p:tav>
                                        <p:tav tm="100000">
                                          <p:val>
                                            <p:strVal val="#ppt_x"/>
                                          </p:val>
                                        </p:tav>
                                      </p:tavLst>
                                    </p:anim>
                                    <p:anim calcmode="lin" valueType="num">
                                      <p:cBhvr additive="base">
                                        <p:cTn id="32" dur="1000" fill="hold"/>
                                        <p:tgtEl>
                                          <p:spTgt spid="20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202"/>
                                        </p:tgtEl>
                                        <p:attrNameLst>
                                          <p:attrName>style.visibility</p:attrName>
                                        </p:attrNameLst>
                                      </p:cBhvr>
                                      <p:to>
                                        <p:strVal val="visible"/>
                                      </p:to>
                                    </p:set>
                                    <p:anim calcmode="lin" valueType="num">
                                      <p:cBhvr additive="base">
                                        <p:cTn id="35" dur="1000" fill="hold"/>
                                        <p:tgtEl>
                                          <p:spTgt spid="202"/>
                                        </p:tgtEl>
                                        <p:attrNameLst>
                                          <p:attrName>ppt_x</p:attrName>
                                        </p:attrNameLst>
                                      </p:cBhvr>
                                      <p:tavLst>
                                        <p:tav tm="0">
                                          <p:val>
                                            <p:strVal val="#ppt_x"/>
                                          </p:val>
                                        </p:tav>
                                        <p:tav tm="100000">
                                          <p:val>
                                            <p:strVal val="#ppt_x"/>
                                          </p:val>
                                        </p:tav>
                                      </p:tavLst>
                                    </p:anim>
                                    <p:anim calcmode="lin" valueType="num">
                                      <p:cBhvr additive="base">
                                        <p:cTn id="36" dur="1000" fill="hold"/>
                                        <p:tgtEl>
                                          <p:spTgt spid="202"/>
                                        </p:tgtEl>
                                        <p:attrNameLst>
                                          <p:attrName>ppt_y</p:attrName>
                                        </p:attrNameLst>
                                      </p:cBhvr>
                                      <p:tavLst>
                                        <p:tav tm="0">
                                          <p:val>
                                            <p:strVal val="0-#ppt_h/2"/>
                                          </p:val>
                                        </p:tav>
                                        <p:tav tm="100000">
                                          <p:val>
                                            <p:strVal val="#ppt_y"/>
                                          </p:val>
                                        </p:tav>
                                      </p:tavLst>
                                    </p:anim>
                                  </p:childTnLst>
                                </p:cTn>
                              </p:par>
                              <p:par>
                                <p:cTn id="37" presetID="49" presetClass="entr" presetSubtype="0" decel="100000" fill="hold" grpId="0" nodeType="withEffect">
                                  <p:stCondLst>
                                    <p:cond delay="500"/>
                                  </p:stCondLst>
                                  <p:childTnLst>
                                    <p:set>
                                      <p:cBhvr>
                                        <p:cTn id="38" dur="1" fill="hold">
                                          <p:stCondLst>
                                            <p:cond delay="0"/>
                                          </p:stCondLst>
                                        </p:cTn>
                                        <p:tgtEl>
                                          <p:spTgt spid="112"/>
                                        </p:tgtEl>
                                        <p:attrNameLst>
                                          <p:attrName>style.visibility</p:attrName>
                                        </p:attrNameLst>
                                      </p:cBhvr>
                                      <p:to>
                                        <p:strVal val="visible"/>
                                      </p:to>
                                    </p:set>
                                    <p:anim calcmode="lin" valueType="num">
                                      <p:cBhvr>
                                        <p:cTn id="39" dur="500" fill="hold"/>
                                        <p:tgtEl>
                                          <p:spTgt spid="112"/>
                                        </p:tgtEl>
                                        <p:attrNameLst>
                                          <p:attrName>ppt_w</p:attrName>
                                        </p:attrNameLst>
                                      </p:cBhvr>
                                      <p:tavLst>
                                        <p:tav tm="0">
                                          <p:val>
                                            <p:fltVal val="0"/>
                                          </p:val>
                                        </p:tav>
                                        <p:tav tm="100000">
                                          <p:val>
                                            <p:strVal val="#ppt_w"/>
                                          </p:val>
                                        </p:tav>
                                      </p:tavLst>
                                    </p:anim>
                                    <p:anim calcmode="lin" valueType="num">
                                      <p:cBhvr>
                                        <p:cTn id="40" dur="500" fill="hold"/>
                                        <p:tgtEl>
                                          <p:spTgt spid="112"/>
                                        </p:tgtEl>
                                        <p:attrNameLst>
                                          <p:attrName>ppt_h</p:attrName>
                                        </p:attrNameLst>
                                      </p:cBhvr>
                                      <p:tavLst>
                                        <p:tav tm="0">
                                          <p:val>
                                            <p:fltVal val="0"/>
                                          </p:val>
                                        </p:tav>
                                        <p:tav tm="100000">
                                          <p:val>
                                            <p:strVal val="#ppt_h"/>
                                          </p:val>
                                        </p:tav>
                                      </p:tavLst>
                                    </p:anim>
                                    <p:anim calcmode="lin" valueType="num">
                                      <p:cBhvr>
                                        <p:cTn id="41" dur="500" fill="hold"/>
                                        <p:tgtEl>
                                          <p:spTgt spid="112"/>
                                        </p:tgtEl>
                                        <p:attrNameLst>
                                          <p:attrName>style.rotation</p:attrName>
                                        </p:attrNameLst>
                                      </p:cBhvr>
                                      <p:tavLst>
                                        <p:tav tm="0">
                                          <p:val>
                                            <p:fltVal val="360"/>
                                          </p:val>
                                        </p:tav>
                                        <p:tav tm="100000">
                                          <p:val>
                                            <p:fltVal val="0"/>
                                          </p:val>
                                        </p:tav>
                                      </p:tavLst>
                                    </p:anim>
                                    <p:animEffect transition="in" filter="fade">
                                      <p:cBhvr>
                                        <p:cTn id="42" dur="500"/>
                                        <p:tgtEl>
                                          <p:spTgt spid="112"/>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113"/>
                                        </p:tgtEl>
                                        <p:attrNameLst>
                                          <p:attrName>style.visibility</p:attrName>
                                        </p:attrNameLst>
                                      </p:cBhvr>
                                      <p:to>
                                        <p:strVal val="visible"/>
                                      </p:to>
                                    </p:set>
                                    <p:anim calcmode="lin" valueType="num">
                                      <p:cBhvr>
                                        <p:cTn id="45" dur="500" fill="hold"/>
                                        <p:tgtEl>
                                          <p:spTgt spid="113"/>
                                        </p:tgtEl>
                                        <p:attrNameLst>
                                          <p:attrName>ppt_w</p:attrName>
                                        </p:attrNameLst>
                                      </p:cBhvr>
                                      <p:tavLst>
                                        <p:tav tm="0">
                                          <p:val>
                                            <p:fltVal val="0"/>
                                          </p:val>
                                        </p:tav>
                                        <p:tav tm="100000">
                                          <p:val>
                                            <p:strVal val="#ppt_w"/>
                                          </p:val>
                                        </p:tav>
                                      </p:tavLst>
                                    </p:anim>
                                    <p:anim calcmode="lin" valueType="num">
                                      <p:cBhvr>
                                        <p:cTn id="46" dur="500" fill="hold"/>
                                        <p:tgtEl>
                                          <p:spTgt spid="113"/>
                                        </p:tgtEl>
                                        <p:attrNameLst>
                                          <p:attrName>ppt_h</p:attrName>
                                        </p:attrNameLst>
                                      </p:cBhvr>
                                      <p:tavLst>
                                        <p:tav tm="0">
                                          <p:val>
                                            <p:fltVal val="0"/>
                                          </p:val>
                                        </p:tav>
                                        <p:tav tm="100000">
                                          <p:val>
                                            <p:strVal val="#ppt_h"/>
                                          </p:val>
                                        </p:tav>
                                      </p:tavLst>
                                    </p:anim>
                                    <p:anim calcmode="lin" valueType="num">
                                      <p:cBhvr>
                                        <p:cTn id="47" dur="500" fill="hold"/>
                                        <p:tgtEl>
                                          <p:spTgt spid="113"/>
                                        </p:tgtEl>
                                        <p:attrNameLst>
                                          <p:attrName>style.rotation</p:attrName>
                                        </p:attrNameLst>
                                      </p:cBhvr>
                                      <p:tavLst>
                                        <p:tav tm="0">
                                          <p:val>
                                            <p:fltVal val="360"/>
                                          </p:val>
                                        </p:tav>
                                        <p:tav tm="100000">
                                          <p:val>
                                            <p:fltVal val="0"/>
                                          </p:val>
                                        </p:tav>
                                      </p:tavLst>
                                    </p:anim>
                                    <p:animEffect transition="in" filter="fade">
                                      <p:cBhvr>
                                        <p:cTn id="48" dur="500"/>
                                        <p:tgtEl>
                                          <p:spTgt spid="113"/>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197"/>
                                        </p:tgtEl>
                                        <p:attrNameLst>
                                          <p:attrName>style.visibility</p:attrName>
                                        </p:attrNameLst>
                                      </p:cBhvr>
                                      <p:to>
                                        <p:strVal val="visible"/>
                                      </p:to>
                                    </p:set>
                                    <p:anim calcmode="lin" valueType="num">
                                      <p:cBhvr>
                                        <p:cTn id="51" dur="500" fill="hold"/>
                                        <p:tgtEl>
                                          <p:spTgt spid="197"/>
                                        </p:tgtEl>
                                        <p:attrNameLst>
                                          <p:attrName>ppt_w</p:attrName>
                                        </p:attrNameLst>
                                      </p:cBhvr>
                                      <p:tavLst>
                                        <p:tav tm="0">
                                          <p:val>
                                            <p:fltVal val="0"/>
                                          </p:val>
                                        </p:tav>
                                        <p:tav tm="100000">
                                          <p:val>
                                            <p:strVal val="#ppt_w"/>
                                          </p:val>
                                        </p:tav>
                                      </p:tavLst>
                                    </p:anim>
                                    <p:anim calcmode="lin" valueType="num">
                                      <p:cBhvr>
                                        <p:cTn id="52" dur="500" fill="hold"/>
                                        <p:tgtEl>
                                          <p:spTgt spid="197"/>
                                        </p:tgtEl>
                                        <p:attrNameLst>
                                          <p:attrName>ppt_h</p:attrName>
                                        </p:attrNameLst>
                                      </p:cBhvr>
                                      <p:tavLst>
                                        <p:tav tm="0">
                                          <p:val>
                                            <p:fltVal val="0"/>
                                          </p:val>
                                        </p:tav>
                                        <p:tav tm="100000">
                                          <p:val>
                                            <p:strVal val="#ppt_h"/>
                                          </p:val>
                                        </p:tav>
                                      </p:tavLst>
                                    </p:anim>
                                    <p:anim calcmode="lin" valueType="num">
                                      <p:cBhvr>
                                        <p:cTn id="53" dur="500" fill="hold"/>
                                        <p:tgtEl>
                                          <p:spTgt spid="197"/>
                                        </p:tgtEl>
                                        <p:attrNameLst>
                                          <p:attrName>style.rotation</p:attrName>
                                        </p:attrNameLst>
                                      </p:cBhvr>
                                      <p:tavLst>
                                        <p:tav tm="0">
                                          <p:val>
                                            <p:fltVal val="360"/>
                                          </p:val>
                                        </p:tav>
                                        <p:tav tm="100000">
                                          <p:val>
                                            <p:fltVal val="0"/>
                                          </p:val>
                                        </p:tav>
                                      </p:tavLst>
                                    </p:anim>
                                    <p:animEffect transition="in" filter="fade">
                                      <p:cBhvr>
                                        <p:cTn id="54" dur="500"/>
                                        <p:tgtEl>
                                          <p:spTgt spid="197"/>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194"/>
                                        </p:tgtEl>
                                        <p:attrNameLst>
                                          <p:attrName>style.visibility</p:attrName>
                                        </p:attrNameLst>
                                      </p:cBhvr>
                                      <p:to>
                                        <p:strVal val="visible"/>
                                      </p:to>
                                    </p:set>
                                    <p:anim calcmode="lin" valueType="num">
                                      <p:cBhvr>
                                        <p:cTn id="57" dur="500" fill="hold"/>
                                        <p:tgtEl>
                                          <p:spTgt spid="194"/>
                                        </p:tgtEl>
                                        <p:attrNameLst>
                                          <p:attrName>ppt_w</p:attrName>
                                        </p:attrNameLst>
                                      </p:cBhvr>
                                      <p:tavLst>
                                        <p:tav tm="0">
                                          <p:val>
                                            <p:fltVal val="0"/>
                                          </p:val>
                                        </p:tav>
                                        <p:tav tm="100000">
                                          <p:val>
                                            <p:strVal val="#ppt_w"/>
                                          </p:val>
                                        </p:tav>
                                      </p:tavLst>
                                    </p:anim>
                                    <p:anim calcmode="lin" valueType="num">
                                      <p:cBhvr>
                                        <p:cTn id="58" dur="500" fill="hold"/>
                                        <p:tgtEl>
                                          <p:spTgt spid="194"/>
                                        </p:tgtEl>
                                        <p:attrNameLst>
                                          <p:attrName>ppt_h</p:attrName>
                                        </p:attrNameLst>
                                      </p:cBhvr>
                                      <p:tavLst>
                                        <p:tav tm="0">
                                          <p:val>
                                            <p:fltVal val="0"/>
                                          </p:val>
                                        </p:tav>
                                        <p:tav tm="100000">
                                          <p:val>
                                            <p:strVal val="#ppt_h"/>
                                          </p:val>
                                        </p:tav>
                                      </p:tavLst>
                                    </p:anim>
                                    <p:anim calcmode="lin" valueType="num">
                                      <p:cBhvr>
                                        <p:cTn id="59" dur="500" fill="hold"/>
                                        <p:tgtEl>
                                          <p:spTgt spid="194"/>
                                        </p:tgtEl>
                                        <p:attrNameLst>
                                          <p:attrName>style.rotation</p:attrName>
                                        </p:attrNameLst>
                                      </p:cBhvr>
                                      <p:tavLst>
                                        <p:tav tm="0">
                                          <p:val>
                                            <p:fltVal val="360"/>
                                          </p:val>
                                        </p:tav>
                                        <p:tav tm="100000">
                                          <p:val>
                                            <p:fltVal val="0"/>
                                          </p:val>
                                        </p:tav>
                                      </p:tavLst>
                                    </p:anim>
                                    <p:animEffect transition="in" filter="fade">
                                      <p:cBhvr>
                                        <p:cTn id="60" dur="500"/>
                                        <p:tgtEl>
                                          <p:spTgt spid="194"/>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195"/>
                                        </p:tgtEl>
                                        <p:attrNameLst>
                                          <p:attrName>style.visibility</p:attrName>
                                        </p:attrNameLst>
                                      </p:cBhvr>
                                      <p:to>
                                        <p:strVal val="visible"/>
                                      </p:to>
                                    </p:set>
                                    <p:anim calcmode="lin" valueType="num">
                                      <p:cBhvr>
                                        <p:cTn id="63" dur="500" fill="hold"/>
                                        <p:tgtEl>
                                          <p:spTgt spid="195"/>
                                        </p:tgtEl>
                                        <p:attrNameLst>
                                          <p:attrName>ppt_w</p:attrName>
                                        </p:attrNameLst>
                                      </p:cBhvr>
                                      <p:tavLst>
                                        <p:tav tm="0">
                                          <p:val>
                                            <p:fltVal val="0"/>
                                          </p:val>
                                        </p:tav>
                                        <p:tav tm="100000">
                                          <p:val>
                                            <p:strVal val="#ppt_w"/>
                                          </p:val>
                                        </p:tav>
                                      </p:tavLst>
                                    </p:anim>
                                    <p:anim calcmode="lin" valueType="num">
                                      <p:cBhvr>
                                        <p:cTn id="64" dur="500" fill="hold"/>
                                        <p:tgtEl>
                                          <p:spTgt spid="195"/>
                                        </p:tgtEl>
                                        <p:attrNameLst>
                                          <p:attrName>ppt_h</p:attrName>
                                        </p:attrNameLst>
                                      </p:cBhvr>
                                      <p:tavLst>
                                        <p:tav tm="0">
                                          <p:val>
                                            <p:fltVal val="0"/>
                                          </p:val>
                                        </p:tav>
                                        <p:tav tm="100000">
                                          <p:val>
                                            <p:strVal val="#ppt_h"/>
                                          </p:val>
                                        </p:tav>
                                      </p:tavLst>
                                    </p:anim>
                                    <p:anim calcmode="lin" valueType="num">
                                      <p:cBhvr>
                                        <p:cTn id="65" dur="500" fill="hold"/>
                                        <p:tgtEl>
                                          <p:spTgt spid="195"/>
                                        </p:tgtEl>
                                        <p:attrNameLst>
                                          <p:attrName>style.rotation</p:attrName>
                                        </p:attrNameLst>
                                      </p:cBhvr>
                                      <p:tavLst>
                                        <p:tav tm="0">
                                          <p:val>
                                            <p:fltVal val="360"/>
                                          </p:val>
                                        </p:tav>
                                        <p:tav tm="100000">
                                          <p:val>
                                            <p:fltVal val="0"/>
                                          </p:val>
                                        </p:tav>
                                      </p:tavLst>
                                    </p:anim>
                                    <p:animEffect transition="in" filter="fade">
                                      <p:cBhvr>
                                        <p:cTn id="66" dur="500"/>
                                        <p:tgtEl>
                                          <p:spTgt spid="195"/>
                                        </p:tgtEl>
                                      </p:cBhvr>
                                    </p:animEffect>
                                  </p:childTnLst>
                                </p:cTn>
                              </p:par>
                              <p:par>
                                <p:cTn id="67" presetID="49" presetClass="entr" presetSubtype="0" decel="100000" fill="hold" grpId="0" nodeType="withEffect">
                                  <p:stCondLst>
                                    <p:cond delay="1100"/>
                                  </p:stCondLst>
                                  <p:childTnLst>
                                    <p:set>
                                      <p:cBhvr>
                                        <p:cTn id="68" dur="1" fill="hold">
                                          <p:stCondLst>
                                            <p:cond delay="0"/>
                                          </p:stCondLst>
                                        </p:cTn>
                                        <p:tgtEl>
                                          <p:spTgt spid="196"/>
                                        </p:tgtEl>
                                        <p:attrNameLst>
                                          <p:attrName>style.visibility</p:attrName>
                                        </p:attrNameLst>
                                      </p:cBhvr>
                                      <p:to>
                                        <p:strVal val="visible"/>
                                      </p:to>
                                    </p:set>
                                    <p:anim calcmode="lin" valueType="num">
                                      <p:cBhvr>
                                        <p:cTn id="69" dur="500" fill="hold"/>
                                        <p:tgtEl>
                                          <p:spTgt spid="196"/>
                                        </p:tgtEl>
                                        <p:attrNameLst>
                                          <p:attrName>ppt_w</p:attrName>
                                        </p:attrNameLst>
                                      </p:cBhvr>
                                      <p:tavLst>
                                        <p:tav tm="0">
                                          <p:val>
                                            <p:fltVal val="0"/>
                                          </p:val>
                                        </p:tav>
                                        <p:tav tm="100000">
                                          <p:val>
                                            <p:strVal val="#ppt_w"/>
                                          </p:val>
                                        </p:tav>
                                      </p:tavLst>
                                    </p:anim>
                                    <p:anim calcmode="lin" valueType="num">
                                      <p:cBhvr>
                                        <p:cTn id="70" dur="500" fill="hold"/>
                                        <p:tgtEl>
                                          <p:spTgt spid="196"/>
                                        </p:tgtEl>
                                        <p:attrNameLst>
                                          <p:attrName>ppt_h</p:attrName>
                                        </p:attrNameLst>
                                      </p:cBhvr>
                                      <p:tavLst>
                                        <p:tav tm="0">
                                          <p:val>
                                            <p:fltVal val="0"/>
                                          </p:val>
                                        </p:tav>
                                        <p:tav tm="100000">
                                          <p:val>
                                            <p:strVal val="#ppt_h"/>
                                          </p:val>
                                        </p:tav>
                                      </p:tavLst>
                                    </p:anim>
                                    <p:anim calcmode="lin" valueType="num">
                                      <p:cBhvr>
                                        <p:cTn id="71" dur="500" fill="hold"/>
                                        <p:tgtEl>
                                          <p:spTgt spid="196"/>
                                        </p:tgtEl>
                                        <p:attrNameLst>
                                          <p:attrName>style.rotation</p:attrName>
                                        </p:attrNameLst>
                                      </p:cBhvr>
                                      <p:tavLst>
                                        <p:tav tm="0">
                                          <p:val>
                                            <p:fltVal val="360"/>
                                          </p:val>
                                        </p:tav>
                                        <p:tav tm="100000">
                                          <p:val>
                                            <p:fltVal val="0"/>
                                          </p:val>
                                        </p:tav>
                                      </p:tavLst>
                                    </p:anim>
                                    <p:animEffect transition="in" filter="fade">
                                      <p:cBhvr>
                                        <p:cTn id="72" dur="500"/>
                                        <p:tgtEl>
                                          <p:spTgt spid="196"/>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102"/>
                                        </p:tgtEl>
                                        <p:attrNameLst>
                                          <p:attrName>style.visibility</p:attrName>
                                        </p:attrNameLst>
                                      </p:cBhvr>
                                      <p:to>
                                        <p:strVal val="visible"/>
                                      </p:to>
                                    </p:set>
                                    <p:anim calcmode="lin" valueType="num">
                                      <p:cBhvr>
                                        <p:cTn id="75" dur="500" fill="hold"/>
                                        <p:tgtEl>
                                          <p:spTgt spid="102"/>
                                        </p:tgtEl>
                                        <p:attrNameLst>
                                          <p:attrName>ppt_w</p:attrName>
                                        </p:attrNameLst>
                                      </p:cBhvr>
                                      <p:tavLst>
                                        <p:tav tm="0">
                                          <p:val>
                                            <p:fltVal val="0"/>
                                          </p:val>
                                        </p:tav>
                                        <p:tav tm="100000">
                                          <p:val>
                                            <p:strVal val="#ppt_w"/>
                                          </p:val>
                                        </p:tav>
                                      </p:tavLst>
                                    </p:anim>
                                    <p:anim calcmode="lin" valueType="num">
                                      <p:cBhvr>
                                        <p:cTn id="76" dur="500" fill="hold"/>
                                        <p:tgtEl>
                                          <p:spTgt spid="102"/>
                                        </p:tgtEl>
                                        <p:attrNameLst>
                                          <p:attrName>ppt_h</p:attrName>
                                        </p:attrNameLst>
                                      </p:cBhvr>
                                      <p:tavLst>
                                        <p:tav tm="0">
                                          <p:val>
                                            <p:fltVal val="0"/>
                                          </p:val>
                                        </p:tav>
                                        <p:tav tm="100000">
                                          <p:val>
                                            <p:strVal val="#ppt_h"/>
                                          </p:val>
                                        </p:tav>
                                      </p:tavLst>
                                    </p:anim>
                                    <p:anim calcmode="lin" valueType="num">
                                      <p:cBhvr>
                                        <p:cTn id="77" dur="500" fill="hold"/>
                                        <p:tgtEl>
                                          <p:spTgt spid="102"/>
                                        </p:tgtEl>
                                        <p:attrNameLst>
                                          <p:attrName>style.rotation</p:attrName>
                                        </p:attrNameLst>
                                      </p:cBhvr>
                                      <p:tavLst>
                                        <p:tav tm="0">
                                          <p:val>
                                            <p:fltVal val="360"/>
                                          </p:val>
                                        </p:tav>
                                        <p:tav tm="100000">
                                          <p:val>
                                            <p:fltVal val="0"/>
                                          </p:val>
                                        </p:tav>
                                      </p:tavLst>
                                    </p:anim>
                                    <p:animEffect transition="in" filter="fade">
                                      <p:cBhvr>
                                        <p:cTn id="78" dur="500"/>
                                        <p:tgtEl>
                                          <p:spTgt spid="102"/>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98"/>
                                        </p:tgtEl>
                                        <p:attrNameLst>
                                          <p:attrName>style.visibility</p:attrName>
                                        </p:attrNameLst>
                                      </p:cBhvr>
                                      <p:to>
                                        <p:strVal val="visible"/>
                                      </p:to>
                                    </p:set>
                                    <p:anim calcmode="lin" valueType="num">
                                      <p:cBhvr>
                                        <p:cTn id="81" dur="500" fill="hold"/>
                                        <p:tgtEl>
                                          <p:spTgt spid="198"/>
                                        </p:tgtEl>
                                        <p:attrNameLst>
                                          <p:attrName>ppt_w</p:attrName>
                                        </p:attrNameLst>
                                      </p:cBhvr>
                                      <p:tavLst>
                                        <p:tav tm="0">
                                          <p:val>
                                            <p:fltVal val="0"/>
                                          </p:val>
                                        </p:tav>
                                        <p:tav tm="100000">
                                          <p:val>
                                            <p:strVal val="#ppt_w"/>
                                          </p:val>
                                        </p:tav>
                                      </p:tavLst>
                                    </p:anim>
                                    <p:anim calcmode="lin" valueType="num">
                                      <p:cBhvr>
                                        <p:cTn id="82" dur="500" fill="hold"/>
                                        <p:tgtEl>
                                          <p:spTgt spid="198"/>
                                        </p:tgtEl>
                                        <p:attrNameLst>
                                          <p:attrName>ppt_h</p:attrName>
                                        </p:attrNameLst>
                                      </p:cBhvr>
                                      <p:tavLst>
                                        <p:tav tm="0">
                                          <p:val>
                                            <p:fltVal val="0"/>
                                          </p:val>
                                        </p:tav>
                                        <p:tav tm="100000">
                                          <p:val>
                                            <p:strVal val="#ppt_h"/>
                                          </p:val>
                                        </p:tav>
                                      </p:tavLst>
                                    </p:anim>
                                    <p:anim calcmode="lin" valueType="num">
                                      <p:cBhvr>
                                        <p:cTn id="83" dur="500" fill="hold"/>
                                        <p:tgtEl>
                                          <p:spTgt spid="198"/>
                                        </p:tgtEl>
                                        <p:attrNameLst>
                                          <p:attrName>style.rotation</p:attrName>
                                        </p:attrNameLst>
                                      </p:cBhvr>
                                      <p:tavLst>
                                        <p:tav tm="0">
                                          <p:val>
                                            <p:fltVal val="360"/>
                                          </p:val>
                                        </p:tav>
                                        <p:tav tm="100000">
                                          <p:val>
                                            <p:fltVal val="0"/>
                                          </p:val>
                                        </p:tav>
                                      </p:tavLst>
                                    </p:anim>
                                    <p:animEffect transition="in" filter="fade">
                                      <p:cBhvr>
                                        <p:cTn id="84" dur="500"/>
                                        <p:tgtEl>
                                          <p:spTgt spid="198"/>
                                        </p:tgtEl>
                                      </p:cBhvr>
                                    </p:animEffect>
                                  </p:childTnLst>
                                </p:cTn>
                              </p:par>
                              <p:par>
                                <p:cTn id="85" presetID="2" presetClass="entr" presetSubtype="1" decel="100000" fill="hold" grpId="0" nodeType="withEffect">
                                  <p:stCondLst>
                                    <p:cond delay="100"/>
                                  </p:stCondLst>
                                  <p:childTnLst>
                                    <p:set>
                                      <p:cBhvr>
                                        <p:cTn id="86" dur="1" fill="hold">
                                          <p:stCondLst>
                                            <p:cond delay="0"/>
                                          </p:stCondLst>
                                        </p:cTn>
                                        <p:tgtEl>
                                          <p:spTgt spid="212"/>
                                        </p:tgtEl>
                                        <p:attrNameLst>
                                          <p:attrName>style.visibility</p:attrName>
                                        </p:attrNameLst>
                                      </p:cBhvr>
                                      <p:to>
                                        <p:strVal val="visible"/>
                                      </p:to>
                                    </p:set>
                                    <p:anim calcmode="lin" valueType="num">
                                      <p:cBhvr additive="base">
                                        <p:cTn id="87" dur="1000" fill="hold"/>
                                        <p:tgtEl>
                                          <p:spTgt spid="212"/>
                                        </p:tgtEl>
                                        <p:attrNameLst>
                                          <p:attrName>ppt_x</p:attrName>
                                        </p:attrNameLst>
                                      </p:cBhvr>
                                      <p:tavLst>
                                        <p:tav tm="0">
                                          <p:val>
                                            <p:strVal val="#ppt_x"/>
                                          </p:val>
                                        </p:tav>
                                        <p:tav tm="100000">
                                          <p:val>
                                            <p:strVal val="#ppt_x"/>
                                          </p:val>
                                        </p:tav>
                                      </p:tavLst>
                                    </p:anim>
                                    <p:anim calcmode="lin" valueType="num">
                                      <p:cBhvr additive="base">
                                        <p:cTn id="88" dur="1000" fill="hold"/>
                                        <p:tgtEl>
                                          <p:spTgt spid="212"/>
                                        </p:tgtEl>
                                        <p:attrNameLst>
                                          <p:attrName>ppt_y</p:attrName>
                                        </p:attrNameLst>
                                      </p:cBhvr>
                                      <p:tavLst>
                                        <p:tav tm="0">
                                          <p:val>
                                            <p:strVal val="0-#ppt_h/2"/>
                                          </p:val>
                                        </p:tav>
                                        <p:tav tm="100000">
                                          <p:val>
                                            <p:strVal val="#ppt_y"/>
                                          </p:val>
                                        </p:tav>
                                      </p:tavLst>
                                    </p:anim>
                                  </p:childTnLst>
                                </p:cTn>
                              </p:par>
                              <p:par>
                                <p:cTn id="89" presetID="2" presetClass="entr" presetSubtype="1" decel="100000" fill="hold" nodeType="withEffect">
                                  <p:stCondLst>
                                    <p:cond delay="200"/>
                                  </p:stCondLst>
                                  <p:childTnLst>
                                    <p:set>
                                      <p:cBhvr>
                                        <p:cTn id="90" dur="1" fill="hold">
                                          <p:stCondLst>
                                            <p:cond delay="0"/>
                                          </p:stCondLst>
                                        </p:cTn>
                                        <p:tgtEl>
                                          <p:spTgt spid="213"/>
                                        </p:tgtEl>
                                        <p:attrNameLst>
                                          <p:attrName>style.visibility</p:attrName>
                                        </p:attrNameLst>
                                      </p:cBhvr>
                                      <p:to>
                                        <p:strVal val="visible"/>
                                      </p:to>
                                    </p:set>
                                    <p:anim calcmode="lin" valueType="num">
                                      <p:cBhvr additive="base">
                                        <p:cTn id="91" dur="1000" fill="hold"/>
                                        <p:tgtEl>
                                          <p:spTgt spid="213"/>
                                        </p:tgtEl>
                                        <p:attrNameLst>
                                          <p:attrName>ppt_x</p:attrName>
                                        </p:attrNameLst>
                                      </p:cBhvr>
                                      <p:tavLst>
                                        <p:tav tm="0">
                                          <p:val>
                                            <p:strVal val="#ppt_x"/>
                                          </p:val>
                                        </p:tav>
                                        <p:tav tm="100000">
                                          <p:val>
                                            <p:strVal val="#ppt_x"/>
                                          </p:val>
                                        </p:tav>
                                      </p:tavLst>
                                    </p:anim>
                                    <p:anim calcmode="lin" valueType="num">
                                      <p:cBhvr additive="base">
                                        <p:cTn id="92" dur="1000" fill="hold"/>
                                        <p:tgtEl>
                                          <p:spTgt spid="213"/>
                                        </p:tgtEl>
                                        <p:attrNameLst>
                                          <p:attrName>ppt_y</p:attrName>
                                        </p:attrNameLst>
                                      </p:cBhvr>
                                      <p:tavLst>
                                        <p:tav tm="0">
                                          <p:val>
                                            <p:strVal val="0-#ppt_h/2"/>
                                          </p:val>
                                        </p:tav>
                                        <p:tav tm="100000">
                                          <p:val>
                                            <p:strVal val="#ppt_y"/>
                                          </p:val>
                                        </p:tav>
                                      </p:tavLst>
                                    </p:anim>
                                  </p:childTnLst>
                                </p:cTn>
                              </p:par>
                              <p:par>
                                <p:cTn id="93" presetID="2" presetClass="entr" presetSubtype="1" decel="100000" fill="hold" grpId="0" nodeType="withEffect">
                                  <p:stCondLst>
                                    <p:cond delay="100"/>
                                  </p:stCondLst>
                                  <p:childTnLst>
                                    <p:set>
                                      <p:cBhvr>
                                        <p:cTn id="94" dur="1" fill="hold">
                                          <p:stCondLst>
                                            <p:cond delay="0"/>
                                          </p:stCondLst>
                                        </p:cTn>
                                        <p:tgtEl>
                                          <p:spTgt spid="216"/>
                                        </p:tgtEl>
                                        <p:attrNameLst>
                                          <p:attrName>style.visibility</p:attrName>
                                        </p:attrNameLst>
                                      </p:cBhvr>
                                      <p:to>
                                        <p:strVal val="visible"/>
                                      </p:to>
                                    </p:set>
                                    <p:anim calcmode="lin" valueType="num">
                                      <p:cBhvr additive="base">
                                        <p:cTn id="95" dur="1000" fill="hold"/>
                                        <p:tgtEl>
                                          <p:spTgt spid="216"/>
                                        </p:tgtEl>
                                        <p:attrNameLst>
                                          <p:attrName>ppt_x</p:attrName>
                                        </p:attrNameLst>
                                      </p:cBhvr>
                                      <p:tavLst>
                                        <p:tav tm="0">
                                          <p:val>
                                            <p:strVal val="#ppt_x"/>
                                          </p:val>
                                        </p:tav>
                                        <p:tav tm="100000">
                                          <p:val>
                                            <p:strVal val="#ppt_x"/>
                                          </p:val>
                                        </p:tav>
                                      </p:tavLst>
                                    </p:anim>
                                    <p:anim calcmode="lin" valueType="num">
                                      <p:cBhvr additive="base">
                                        <p:cTn id="96" dur="1000" fill="hold"/>
                                        <p:tgtEl>
                                          <p:spTgt spid="216"/>
                                        </p:tgtEl>
                                        <p:attrNameLst>
                                          <p:attrName>ppt_y</p:attrName>
                                        </p:attrNameLst>
                                      </p:cBhvr>
                                      <p:tavLst>
                                        <p:tav tm="0">
                                          <p:val>
                                            <p:strVal val="0-#ppt_h/2"/>
                                          </p:val>
                                        </p:tav>
                                        <p:tav tm="100000">
                                          <p:val>
                                            <p:strVal val="#ppt_y"/>
                                          </p:val>
                                        </p:tav>
                                      </p:tavLst>
                                    </p:anim>
                                  </p:childTnLst>
                                </p:cTn>
                              </p:par>
                              <p:par>
                                <p:cTn id="97" presetID="2" presetClass="entr" presetSubtype="1" decel="100000" fill="hold" nodeType="withEffect">
                                  <p:stCondLst>
                                    <p:cond delay="200"/>
                                  </p:stCondLst>
                                  <p:childTnLst>
                                    <p:set>
                                      <p:cBhvr>
                                        <p:cTn id="98" dur="1" fill="hold">
                                          <p:stCondLst>
                                            <p:cond delay="0"/>
                                          </p:stCondLst>
                                        </p:cTn>
                                        <p:tgtEl>
                                          <p:spTgt spid="217"/>
                                        </p:tgtEl>
                                        <p:attrNameLst>
                                          <p:attrName>style.visibility</p:attrName>
                                        </p:attrNameLst>
                                      </p:cBhvr>
                                      <p:to>
                                        <p:strVal val="visible"/>
                                      </p:to>
                                    </p:set>
                                    <p:anim calcmode="lin" valueType="num">
                                      <p:cBhvr additive="base">
                                        <p:cTn id="99" dur="1000" fill="hold"/>
                                        <p:tgtEl>
                                          <p:spTgt spid="217"/>
                                        </p:tgtEl>
                                        <p:attrNameLst>
                                          <p:attrName>ppt_x</p:attrName>
                                        </p:attrNameLst>
                                      </p:cBhvr>
                                      <p:tavLst>
                                        <p:tav tm="0">
                                          <p:val>
                                            <p:strVal val="#ppt_x"/>
                                          </p:val>
                                        </p:tav>
                                        <p:tav tm="100000">
                                          <p:val>
                                            <p:strVal val="#ppt_x"/>
                                          </p:val>
                                        </p:tav>
                                      </p:tavLst>
                                    </p:anim>
                                    <p:anim calcmode="lin" valueType="num">
                                      <p:cBhvr additive="base">
                                        <p:cTn id="100" dur="1000" fill="hold"/>
                                        <p:tgtEl>
                                          <p:spTgt spid="217"/>
                                        </p:tgtEl>
                                        <p:attrNameLst>
                                          <p:attrName>ppt_y</p:attrName>
                                        </p:attrNameLst>
                                      </p:cBhvr>
                                      <p:tavLst>
                                        <p:tav tm="0">
                                          <p:val>
                                            <p:strVal val="0-#ppt_h/2"/>
                                          </p:val>
                                        </p:tav>
                                        <p:tav tm="100000">
                                          <p:val>
                                            <p:strVal val="#ppt_y"/>
                                          </p:val>
                                        </p:tav>
                                      </p:tavLst>
                                    </p:anim>
                                  </p:childTnLst>
                                </p:cTn>
                              </p:par>
                              <p:par>
                                <p:cTn id="101" presetID="2" presetClass="entr" presetSubtype="1" accel="20000" decel="80000" fill="hold" grpId="0" nodeType="withEffect">
                                  <p:stCondLst>
                                    <p:cond delay="200"/>
                                  </p:stCondLst>
                                  <p:childTnLst>
                                    <p:set>
                                      <p:cBhvr>
                                        <p:cTn id="102" dur="1" fill="hold">
                                          <p:stCondLst>
                                            <p:cond delay="0"/>
                                          </p:stCondLst>
                                        </p:cTn>
                                        <p:tgtEl>
                                          <p:spTgt spid="220"/>
                                        </p:tgtEl>
                                        <p:attrNameLst>
                                          <p:attrName>style.visibility</p:attrName>
                                        </p:attrNameLst>
                                      </p:cBhvr>
                                      <p:to>
                                        <p:strVal val="visible"/>
                                      </p:to>
                                    </p:set>
                                    <p:anim calcmode="lin" valueType="num">
                                      <p:cBhvr additive="base">
                                        <p:cTn id="103" dur="1000" fill="hold"/>
                                        <p:tgtEl>
                                          <p:spTgt spid="220"/>
                                        </p:tgtEl>
                                        <p:attrNameLst>
                                          <p:attrName>ppt_x</p:attrName>
                                        </p:attrNameLst>
                                      </p:cBhvr>
                                      <p:tavLst>
                                        <p:tav tm="0">
                                          <p:val>
                                            <p:strVal val="#ppt_x"/>
                                          </p:val>
                                        </p:tav>
                                        <p:tav tm="100000">
                                          <p:val>
                                            <p:strVal val="#ppt_x"/>
                                          </p:val>
                                        </p:tav>
                                      </p:tavLst>
                                    </p:anim>
                                    <p:anim calcmode="lin" valueType="num">
                                      <p:cBhvr additive="base">
                                        <p:cTn id="104" dur="1000" fill="hold"/>
                                        <p:tgtEl>
                                          <p:spTgt spid="220"/>
                                        </p:tgtEl>
                                        <p:attrNameLst>
                                          <p:attrName>ppt_y</p:attrName>
                                        </p:attrNameLst>
                                      </p:cBhvr>
                                      <p:tavLst>
                                        <p:tav tm="0">
                                          <p:val>
                                            <p:strVal val="0-#ppt_h/2"/>
                                          </p:val>
                                        </p:tav>
                                        <p:tav tm="100000">
                                          <p:val>
                                            <p:strVal val="#ppt_y"/>
                                          </p:val>
                                        </p:tav>
                                      </p:tavLst>
                                    </p:anim>
                                  </p:childTnLst>
                                </p:cTn>
                              </p:par>
                              <p:par>
                                <p:cTn id="105" presetID="2" presetClass="entr" presetSubtype="1" accel="20000" decel="80000" fill="hold" grpId="0" nodeType="withEffect">
                                  <p:stCondLst>
                                    <p:cond delay="20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1000" fill="hold"/>
                                        <p:tgtEl>
                                          <p:spTgt spid="222"/>
                                        </p:tgtEl>
                                        <p:attrNameLst>
                                          <p:attrName>ppt_x</p:attrName>
                                        </p:attrNameLst>
                                      </p:cBhvr>
                                      <p:tavLst>
                                        <p:tav tm="0">
                                          <p:val>
                                            <p:strVal val="#ppt_x"/>
                                          </p:val>
                                        </p:tav>
                                        <p:tav tm="100000">
                                          <p:val>
                                            <p:strVal val="#ppt_x"/>
                                          </p:val>
                                        </p:tav>
                                      </p:tavLst>
                                    </p:anim>
                                    <p:anim calcmode="lin" valueType="num">
                                      <p:cBhvr additive="base">
                                        <p:cTn id="108" dur="1000" fill="hold"/>
                                        <p:tgtEl>
                                          <p:spTgt spid="2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114" grpId="0" animBg="1"/>
      <p:bldP spid="102" grpId="0" animBg="1"/>
      <p:bldP spid="112" grpId="0" animBg="1"/>
      <p:bldP spid="113" grpId="0" animBg="1"/>
      <p:bldP spid="142" grpId="0" animBg="1"/>
      <p:bldP spid="194" grpId="0" animBg="1"/>
      <p:bldP spid="195" grpId="0" animBg="1"/>
      <p:bldP spid="196" grpId="0" animBg="1"/>
      <p:bldP spid="197" grpId="0" animBg="1"/>
      <p:bldP spid="198" grpId="0" animBg="1"/>
      <p:bldP spid="212" grpId="0"/>
      <p:bldP spid="216" grpId="0"/>
      <p:bldP spid="220" grpId="0"/>
    </p:bldLst>
  </p:timing>
</p:sld>
</file>

<file path=ppt/slides/slide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B9B39AEA-CA55-4DC5-B2D9-96A8C7FEF8A3}"/>
              </a:ext>
            </a:extLst>
          </p:cNvPr>
          <p:cNvSpPr>
            <a:spLocks/>
          </p:cNvSpPr>
          <p:nvPr/>
        </p:nvSpPr>
        <p:spPr bwMode="auto">
          <a:xfrm>
            <a:off x="3752269" y="3815379"/>
            <a:ext cx="1531080" cy="1534762"/>
          </a:xfrm>
          <a:custGeom>
            <a:avLst/>
            <a:gdLst>
              <a:gd name="T0" fmla="*/ 422 w 441"/>
              <a:gd name="T1" fmla="*/ 165 h 441"/>
              <a:gd name="T2" fmla="*/ 296 w 441"/>
              <a:gd name="T3" fmla="*/ 165 h 441"/>
              <a:gd name="T4" fmla="*/ 277 w 441"/>
              <a:gd name="T5" fmla="*/ 145 h 441"/>
              <a:gd name="T6" fmla="*/ 277 w 441"/>
              <a:gd name="T7" fmla="*/ 20 h 441"/>
              <a:gd name="T8" fmla="*/ 257 w 441"/>
              <a:gd name="T9" fmla="*/ 0 h 441"/>
              <a:gd name="T10" fmla="*/ 184 w 441"/>
              <a:gd name="T11" fmla="*/ 0 h 441"/>
              <a:gd name="T12" fmla="*/ 165 w 441"/>
              <a:gd name="T13" fmla="*/ 20 h 441"/>
              <a:gd name="T14" fmla="*/ 165 w 441"/>
              <a:gd name="T15" fmla="*/ 145 h 441"/>
              <a:gd name="T16" fmla="*/ 145 w 441"/>
              <a:gd name="T17" fmla="*/ 165 h 441"/>
              <a:gd name="T18" fmla="*/ 20 w 441"/>
              <a:gd name="T19" fmla="*/ 165 h 441"/>
              <a:gd name="T20" fmla="*/ 0 w 441"/>
              <a:gd name="T21" fmla="*/ 184 h 441"/>
              <a:gd name="T22" fmla="*/ 0 w 441"/>
              <a:gd name="T23" fmla="*/ 257 h 441"/>
              <a:gd name="T24" fmla="*/ 20 w 441"/>
              <a:gd name="T25" fmla="*/ 276 h 441"/>
              <a:gd name="T26" fmla="*/ 145 w 441"/>
              <a:gd name="T27" fmla="*/ 276 h 441"/>
              <a:gd name="T28" fmla="*/ 165 w 441"/>
              <a:gd name="T29" fmla="*/ 296 h 441"/>
              <a:gd name="T30" fmla="*/ 165 w 441"/>
              <a:gd name="T31" fmla="*/ 421 h 441"/>
              <a:gd name="T32" fmla="*/ 184 w 441"/>
              <a:gd name="T33" fmla="*/ 441 h 441"/>
              <a:gd name="T34" fmla="*/ 257 w 441"/>
              <a:gd name="T35" fmla="*/ 441 h 441"/>
              <a:gd name="T36" fmla="*/ 277 w 441"/>
              <a:gd name="T37" fmla="*/ 421 h 441"/>
              <a:gd name="T38" fmla="*/ 277 w 441"/>
              <a:gd name="T39" fmla="*/ 296 h 441"/>
              <a:gd name="T40" fmla="*/ 296 w 441"/>
              <a:gd name="T41" fmla="*/ 276 h 441"/>
              <a:gd name="T42" fmla="*/ 422 w 441"/>
              <a:gd name="T43" fmla="*/ 276 h 441"/>
              <a:gd name="T44" fmla="*/ 441 w 441"/>
              <a:gd name="T45" fmla="*/ 257 h 441"/>
              <a:gd name="T46" fmla="*/ 441 w 441"/>
              <a:gd name="T47" fmla="*/ 184 h 441"/>
              <a:gd name="T48" fmla="*/ 422 w 441"/>
              <a:gd name="T49" fmla="*/ 16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1" h="441">
                <a:moveTo>
                  <a:pt x="422" y="165"/>
                </a:moveTo>
                <a:cubicBezTo>
                  <a:pt x="296" y="165"/>
                  <a:pt x="296" y="165"/>
                  <a:pt x="296" y="165"/>
                </a:cubicBezTo>
                <a:cubicBezTo>
                  <a:pt x="286" y="165"/>
                  <a:pt x="277" y="156"/>
                  <a:pt x="277" y="145"/>
                </a:cubicBezTo>
                <a:cubicBezTo>
                  <a:pt x="277" y="20"/>
                  <a:pt x="277" y="20"/>
                  <a:pt x="277" y="20"/>
                </a:cubicBezTo>
                <a:cubicBezTo>
                  <a:pt x="277" y="9"/>
                  <a:pt x="268" y="0"/>
                  <a:pt x="257" y="0"/>
                </a:cubicBezTo>
                <a:cubicBezTo>
                  <a:pt x="184" y="0"/>
                  <a:pt x="184" y="0"/>
                  <a:pt x="184" y="0"/>
                </a:cubicBezTo>
                <a:cubicBezTo>
                  <a:pt x="174" y="0"/>
                  <a:pt x="165" y="9"/>
                  <a:pt x="165" y="20"/>
                </a:cubicBezTo>
                <a:cubicBezTo>
                  <a:pt x="165" y="145"/>
                  <a:pt x="165" y="145"/>
                  <a:pt x="165" y="145"/>
                </a:cubicBezTo>
                <a:cubicBezTo>
                  <a:pt x="165" y="156"/>
                  <a:pt x="156" y="165"/>
                  <a:pt x="145" y="165"/>
                </a:cubicBezTo>
                <a:cubicBezTo>
                  <a:pt x="20" y="165"/>
                  <a:pt x="20" y="165"/>
                  <a:pt x="20" y="165"/>
                </a:cubicBezTo>
                <a:cubicBezTo>
                  <a:pt x="9" y="165"/>
                  <a:pt x="0" y="173"/>
                  <a:pt x="0" y="184"/>
                </a:cubicBezTo>
                <a:cubicBezTo>
                  <a:pt x="0" y="257"/>
                  <a:pt x="0" y="257"/>
                  <a:pt x="0" y="257"/>
                </a:cubicBezTo>
                <a:cubicBezTo>
                  <a:pt x="0" y="268"/>
                  <a:pt x="9" y="276"/>
                  <a:pt x="20" y="276"/>
                </a:cubicBezTo>
                <a:cubicBezTo>
                  <a:pt x="145" y="276"/>
                  <a:pt x="145" y="276"/>
                  <a:pt x="145" y="276"/>
                </a:cubicBezTo>
                <a:cubicBezTo>
                  <a:pt x="156" y="276"/>
                  <a:pt x="165" y="285"/>
                  <a:pt x="165" y="296"/>
                </a:cubicBezTo>
                <a:cubicBezTo>
                  <a:pt x="165" y="421"/>
                  <a:pt x="165" y="421"/>
                  <a:pt x="165" y="421"/>
                </a:cubicBezTo>
                <a:cubicBezTo>
                  <a:pt x="165" y="432"/>
                  <a:pt x="174" y="441"/>
                  <a:pt x="184" y="441"/>
                </a:cubicBezTo>
                <a:cubicBezTo>
                  <a:pt x="257" y="441"/>
                  <a:pt x="257" y="441"/>
                  <a:pt x="257" y="441"/>
                </a:cubicBezTo>
                <a:cubicBezTo>
                  <a:pt x="268" y="441"/>
                  <a:pt x="277" y="432"/>
                  <a:pt x="277" y="421"/>
                </a:cubicBezTo>
                <a:cubicBezTo>
                  <a:pt x="277" y="296"/>
                  <a:pt x="277" y="296"/>
                  <a:pt x="277" y="296"/>
                </a:cubicBezTo>
                <a:cubicBezTo>
                  <a:pt x="277" y="285"/>
                  <a:pt x="286" y="276"/>
                  <a:pt x="296" y="276"/>
                </a:cubicBezTo>
                <a:cubicBezTo>
                  <a:pt x="422" y="276"/>
                  <a:pt x="422" y="276"/>
                  <a:pt x="422" y="276"/>
                </a:cubicBezTo>
                <a:cubicBezTo>
                  <a:pt x="432" y="276"/>
                  <a:pt x="441" y="268"/>
                  <a:pt x="441" y="257"/>
                </a:cubicBezTo>
                <a:cubicBezTo>
                  <a:pt x="441" y="184"/>
                  <a:pt x="441" y="184"/>
                  <a:pt x="441" y="184"/>
                </a:cubicBezTo>
                <a:cubicBezTo>
                  <a:pt x="441" y="173"/>
                  <a:pt x="432" y="165"/>
                  <a:pt x="422" y="16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Oval 6">
            <a:extLst>
              <a:ext uri="{FF2B5EF4-FFF2-40B4-BE49-F238E27FC236}">
                <a16:creationId xmlns:a16="http://schemas.microsoft.com/office/drawing/2014/main" id="{3C436A00-07F7-48B9-B537-FF1EAA646226}"/>
              </a:ext>
            </a:extLst>
          </p:cNvPr>
          <p:cNvSpPr>
            <a:spLocks noChangeArrowheads="1"/>
          </p:cNvSpPr>
          <p:nvPr/>
        </p:nvSpPr>
        <p:spPr bwMode="auto">
          <a:xfrm>
            <a:off x="3045617" y="10189972"/>
            <a:ext cx="6455564" cy="471102"/>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00" name="Group 99">
            <a:extLst>
              <a:ext uri="{FF2B5EF4-FFF2-40B4-BE49-F238E27FC236}">
                <a16:creationId xmlns:a16="http://schemas.microsoft.com/office/drawing/2014/main" id="{A8C55C90-059C-45DA-9D1D-D81C9C1AB4F7}"/>
              </a:ext>
            </a:extLst>
          </p:cNvPr>
          <p:cNvGrpSpPr/>
          <p:nvPr/>
        </p:nvGrpSpPr>
        <p:grpSpPr>
          <a:xfrm>
            <a:off x="1613911" y="3745449"/>
            <a:ext cx="3132090" cy="6702157"/>
            <a:chOff x="1613911" y="3745449"/>
            <a:chExt cx="3132090" cy="6702157"/>
          </a:xfrm>
        </p:grpSpPr>
        <p:sp>
          <p:nvSpPr>
            <p:cNvPr id="8" name="Freeform 7">
              <a:extLst>
                <a:ext uri="{FF2B5EF4-FFF2-40B4-BE49-F238E27FC236}">
                  <a16:creationId xmlns:a16="http://schemas.microsoft.com/office/drawing/2014/main" id="{F72478B8-5B50-4303-956E-A57E88EA637B}"/>
                </a:ext>
              </a:extLst>
            </p:cNvPr>
            <p:cNvSpPr>
              <a:spLocks/>
            </p:cNvSpPr>
            <p:nvPr/>
          </p:nvSpPr>
          <p:spPr bwMode="auto">
            <a:xfrm>
              <a:off x="1753769" y="3745449"/>
              <a:ext cx="2992232" cy="6002866"/>
            </a:xfrm>
            <a:custGeom>
              <a:avLst/>
              <a:gdLst>
                <a:gd name="T0" fmla="*/ 298 w 860"/>
                <a:gd name="T1" fmla="*/ 825 h 1725"/>
                <a:gd name="T2" fmla="*/ 233 w 860"/>
                <a:gd name="T3" fmla="*/ 601 h 1725"/>
                <a:gd name="T4" fmla="*/ 354 w 860"/>
                <a:gd name="T5" fmla="*/ 346 h 1725"/>
                <a:gd name="T6" fmla="*/ 290 w 860"/>
                <a:gd name="T7" fmla="*/ 208 h 1725"/>
                <a:gd name="T8" fmla="*/ 460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7 w 860"/>
                <a:gd name="T23" fmla="*/ 1151 h 1725"/>
                <a:gd name="T24" fmla="*/ 298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8" y="825"/>
                  </a:moveTo>
                  <a:cubicBezTo>
                    <a:pt x="308" y="707"/>
                    <a:pt x="233" y="741"/>
                    <a:pt x="233" y="601"/>
                  </a:cubicBezTo>
                  <a:cubicBezTo>
                    <a:pt x="234" y="479"/>
                    <a:pt x="352" y="412"/>
                    <a:pt x="354" y="346"/>
                  </a:cubicBezTo>
                  <a:cubicBezTo>
                    <a:pt x="356" y="279"/>
                    <a:pt x="293" y="245"/>
                    <a:pt x="290" y="208"/>
                  </a:cubicBezTo>
                  <a:cubicBezTo>
                    <a:pt x="282" y="106"/>
                    <a:pt x="358" y="16"/>
                    <a:pt x="460" y="8"/>
                  </a:cubicBezTo>
                  <a:cubicBezTo>
                    <a:pt x="562" y="0"/>
                    <a:pt x="651" y="76"/>
                    <a:pt x="660" y="178"/>
                  </a:cubicBezTo>
                  <a:cubicBezTo>
                    <a:pt x="663" y="216"/>
                    <a:pt x="639" y="224"/>
                    <a:pt x="638" y="282"/>
                  </a:cubicBezTo>
                  <a:cubicBezTo>
                    <a:pt x="636" y="340"/>
                    <a:pt x="846" y="430"/>
                    <a:pt x="828" y="551"/>
                  </a:cubicBezTo>
                  <a:cubicBezTo>
                    <a:pt x="809" y="672"/>
                    <a:pt x="702" y="728"/>
                    <a:pt x="709" y="874"/>
                  </a:cubicBezTo>
                  <a:cubicBezTo>
                    <a:pt x="714" y="983"/>
                    <a:pt x="860" y="1030"/>
                    <a:pt x="858" y="1209"/>
                  </a:cubicBezTo>
                  <a:cubicBezTo>
                    <a:pt x="855" y="1502"/>
                    <a:pt x="644" y="1725"/>
                    <a:pt x="377" y="1688"/>
                  </a:cubicBezTo>
                  <a:cubicBezTo>
                    <a:pt x="109" y="1650"/>
                    <a:pt x="0" y="1419"/>
                    <a:pt x="37" y="1151"/>
                  </a:cubicBezTo>
                  <a:cubicBezTo>
                    <a:pt x="62" y="973"/>
                    <a:pt x="288" y="942"/>
                    <a:pt x="298"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DEB2D452-A3E8-4E13-9887-A26671AE08C2}"/>
                </a:ext>
              </a:extLst>
            </p:cNvPr>
            <p:cNvSpPr>
              <a:spLocks/>
            </p:cNvSpPr>
            <p:nvPr/>
          </p:nvSpPr>
          <p:spPr bwMode="auto">
            <a:xfrm>
              <a:off x="3152352" y="4374812"/>
              <a:ext cx="441658" cy="4670532"/>
            </a:xfrm>
            <a:custGeom>
              <a:avLst/>
              <a:gdLst>
                <a:gd name="T0" fmla="*/ 88 w 127"/>
                <a:gd name="T1" fmla="*/ 0 h 1342"/>
                <a:gd name="T2" fmla="*/ 105 w 127"/>
                <a:gd name="T3" fmla="*/ 169 h 1342"/>
                <a:gd name="T4" fmla="*/ 115 w 127"/>
                <a:gd name="T5" fmla="*/ 338 h 1342"/>
                <a:gd name="T6" fmla="*/ 119 w 127"/>
                <a:gd name="T7" fmla="*/ 508 h 1342"/>
                <a:gd name="T8" fmla="*/ 116 w 127"/>
                <a:gd name="T9" fmla="*/ 677 h 1342"/>
                <a:gd name="T10" fmla="*/ 104 w 127"/>
                <a:gd name="T11" fmla="*/ 846 h 1342"/>
                <a:gd name="T12" fmla="*/ 83 w 127"/>
                <a:gd name="T13" fmla="*/ 1014 h 1342"/>
                <a:gd name="T14" fmla="*/ 49 w 127"/>
                <a:gd name="T15" fmla="*/ 1180 h 1342"/>
                <a:gd name="T16" fmla="*/ 0 w 127"/>
                <a:gd name="T17" fmla="*/ 1342 h 1342"/>
                <a:gd name="T18" fmla="*/ 52 w 127"/>
                <a:gd name="T19" fmla="*/ 1181 h 1342"/>
                <a:gd name="T20" fmla="*/ 88 w 127"/>
                <a:gd name="T21" fmla="*/ 1015 h 1342"/>
                <a:gd name="T22" fmla="*/ 111 w 127"/>
                <a:gd name="T23" fmla="*/ 847 h 1342"/>
                <a:gd name="T24" fmla="*/ 123 w 127"/>
                <a:gd name="T25" fmla="*/ 677 h 1342"/>
                <a:gd name="T26" fmla="*/ 121 w 127"/>
                <a:gd name="T27" fmla="*/ 338 h 1342"/>
                <a:gd name="T28" fmla="*/ 88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8" y="0"/>
                  </a:moveTo>
                  <a:cubicBezTo>
                    <a:pt x="95" y="56"/>
                    <a:pt x="101" y="113"/>
                    <a:pt x="105" y="169"/>
                  </a:cubicBezTo>
                  <a:cubicBezTo>
                    <a:pt x="110" y="225"/>
                    <a:pt x="113" y="282"/>
                    <a:pt x="115" y="338"/>
                  </a:cubicBezTo>
                  <a:cubicBezTo>
                    <a:pt x="118" y="395"/>
                    <a:pt x="119" y="451"/>
                    <a:pt x="119" y="508"/>
                  </a:cubicBezTo>
                  <a:cubicBezTo>
                    <a:pt x="119" y="564"/>
                    <a:pt x="118" y="621"/>
                    <a:pt x="116" y="677"/>
                  </a:cubicBezTo>
                  <a:cubicBezTo>
                    <a:pt x="113" y="734"/>
                    <a:pt x="110" y="790"/>
                    <a:pt x="104" y="846"/>
                  </a:cubicBezTo>
                  <a:cubicBezTo>
                    <a:pt x="99" y="902"/>
                    <a:pt x="91" y="958"/>
                    <a:pt x="83" y="1014"/>
                  </a:cubicBezTo>
                  <a:cubicBezTo>
                    <a:pt x="74" y="1070"/>
                    <a:pt x="63" y="1125"/>
                    <a:pt x="49" y="1180"/>
                  </a:cubicBezTo>
                  <a:cubicBezTo>
                    <a:pt x="35" y="1235"/>
                    <a:pt x="19" y="1289"/>
                    <a:pt x="0" y="1342"/>
                  </a:cubicBezTo>
                  <a:cubicBezTo>
                    <a:pt x="20" y="1290"/>
                    <a:pt x="38" y="1236"/>
                    <a:pt x="52" y="1181"/>
                  </a:cubicBezTo>
                  <a:cubicBezTo>
                    <a:pt x="67" y="1126"/>
                    <a:pt x="78" y="1071"/>
                    <a:pt x="88" y="1015"/>
                  </a:cubicBezTo>
                  <a:cubicBezTo>
                    <a:pt x="98" y="959"/>
                    <a:pt x="105" y="903"/>
                    <a:pt x="111" y="847"/>
                  </a:cubicBezTo>
                  <a:cubicBezTo>
                    <a:pt x="116" y="790"/>
                    <a:pt x="120" y="734"/>
                    <a:pt x="123" y="677"/>
                  </a:cubicBezTo>
                  <a:cubicBezTo>
                    <a:pt x="127" y="564"/>
                    <a:pt x="127" y="451"/>
                    <a:pt x="121" y="338"/>
                  </a:cubicBezTo>
                  <a:cubicBezTo>
                    <a:pt x="115" y="225"/>
                    <a:pt x="105" y="112"/>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B1031E9-C622-4EF4-9DA1-F5E4C5C35855}"/>
                </a:ext>
              </a:extLst>
            </p:cNvPr>
            <p:cNvSpPr>
              <a:spLocks/>
            </p:cNvSpPr>
            <p:nvPr/>
          </p:nvSpPr>
          <p:spPr bwMode="auto">
            <a:xfrm>
              <a:off x="3082422" y="4834871"/>
              <a:ext cx="467422"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6"/>
                    <a:pt x="36" y="40"/>
                    <a:pt x="31" y="34"/>
                  </a:cubicBezTo>
                  <a:cubicBezTo>
                    <a:pt x="20" y="23"/>
                    <a:pt x="10" y="12"/>
                    <a:pt x="0" y="0"/>
                  </a:cubicBezTo>
                  <a:cubicBezTo>
                    <a:pt x="8" y="13"/>
                    <a:pt x="17" y="26"/>
                    <a:pt x="27" y="38"/>
                  </a:cubicBezTo>
                  <a:cubicBezTo>
                    <a:pt x="37" y="50"/>
                    <a:pt x="47" y="61"/>
                    <a:pt x="59" y="72"/>
                  </a:cubicBezTo>
                  <a:cubicBezTo>
                    <a:pt x="70" y="83"/>
                    <a:pt x="82" y="93"/>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0EAB525-EB88-4BC1-A4EE-FF62D5BE0D4D}"/>
                </a:ext>
              </a:extLst>
            </p:cNvPr>
            <p:cNvSpPr>
              <a:spLocks/>
            </p:cNvSpPr>
            <p:nvPr/>
          </p:nvSpPr>
          <p:spPr bwMode="auto">
            <a:xfrm>
              <a:off x="3100825" y="504466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7"/>
                    <a:pt x="64" y="67"/>
                  </a:cubicBezTo>
                  <a:cubicBezTo>
                    <a:pt x="55" y="59"/>
                    <a:pt x="55" y="59"/>
                    <a:pt x="55" y="59"/>
                  </a:cubicBezTo>
                  <a:cubicBezTo>
                    <a:pt x="47" y="51"/>
                    <a:pt x="47" y="51"/>
                    <a:pt x="47" y="51"/>
                  </a:cubicBezTo>
                  <a:cubicBezTo>
                    <a:pt x="41" y="45"/>
                    <a:pt x="36" y="40"/>
                    <a:pt x="31" y="34"/>
                  </a:cubicBezTo>
                  <a:cubicBezTo>
                    <a:pt x="20" y="23"/>
                    <a:pt x="10" y="11"/>
                    <a:pt x="0" y="0"/>
                  </a:cubicBezTo>
                  <a:cubicBezTo>
                    <a:pt x="8" y="13"/>
                    <a:pt x="17" y="26"/>
                    <a:pt x="27" y="38"/>
                  </a:cubicBezTo>
                  <a:cubicBezTo>
                    <a:pt x="37" y="50"/>
                    <a:pt x="47" y="61"/>
                    <a:pt x="59" y="72"/>
                  </a:cubicBezTo>
                  <a:cubicBezTo>
                    <a:pt x="70" y="82"/>
                    <a:pt x="82" y="92"/>
                    <a:pt x="95" y="102"/>
                  </a:cubicBezTo>
                  <a:cubicBezTo>
                    <a:pt x="107" y="111"/>
                    <a:pt x="120" y="119"/>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D4495D06-825A-444E-9187-DE0395CDCE53}"/>
                </a:ext>
              </a:extLst>
            </p:cNvPr>
            <p:cNvSpPr>
              <a:spLocks/>
            </p:cNvSpPr>
            <p:nvPr/>
          </p:nvSpPr>
          <p:spPr bwMode="auto">
            <a:xfrm>
              <a:off x="3104505" y="627762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5"/>
                    <a:pt x="36" y="40"/>
                    <a:pt x="31" y="34"/>
                  </a:cubicBezTo>
                  <a:cubicBezTo>
                    <a:pt x="20" y="23"/>
                    <a:pt x="10" y="12"/>
                    <a:pt x="0" y="0"/>
                  </a:cubicBezTo>
                  <a:cubicBezTo>
                    <a:pt x="8" y="13"/>
                    <a:pt x="17" y="26"/>
                    <a:pt x="27" y="38"/>
                  </a:cubicBezTo>
                  <a:cubicBezTo>
                    <a:pt x="37" y="50"/>
                    <a:pt x="47" y="61"/>
                    <a:pt x="59" y="72"/>
                  </a:cubicBezTo>
                  <a:cubicBezTo>
                    <a:pt x="70" y="82"/>
                    <a:pt x="82" y="92"/>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87FE61AA-2470-4D43-9DDC-B14032CA9C3C}"/>
                </a:ext>
              </a:extLst>
            </p:cNvPr>
            <p:cNvSpPr>
              <a:spLocks/>
            </p:cNvSpPr>
            <p:nvPr/>
          </p:nvSpPr>
          <p:spPr bwMode="auto">
            <a:xfrm>
              <a:off x="3093464" y="6461644"/>
              <a:ext cx="463741" cy="445339"/>
            </a:xfrm>
            <a:custGeom>
              <a:avLst/>
              <a:gdLst>
                <a:gd name="T0" fmla="*/ 134 w 134"/>
                <a:gd name="T1" fmla="*/ 128 h 128"/>
                <a:gd name="T2" fmla="*/ 64 w 134"/>
                <a:gd name="T3" fmla="*/ 67 h 128"/>
                <a:gd name="T4" fmla="*/ 55 w 134"/>
                <a:gd name="T5" fmla="*/ 60 h 128"/>
                <a:gd name="T6" fmla="*/ 47 w 134"/>
                <a:gd name="T7" fmla="*/ 52 h 128"/>
                <a:gd name="T8" fmla="*/ 31 w 134"/>
                <a:gd name="T9" fmla="*/ 35 h 128"/>
                <a:gd name="T10" fmla="*/ 0 w 134"/>
                <a:gd name="T11" fmla="*/ 0 h 128"/>
                <a:gd name="T12" fmla="*/ 27 w 134"/>
                <a:gd name="T13" fmla="*/ 39 h 128"/>
                <a:gd name="T14" fmla="*/ 59 w 134"/>
                <a:gd name="T15" fmla="*/ 73 h 128"/>
                <a:gd name="T16" fmla="*/ 95 w 134"/>
                <a:gd name="T17" fmla="*/ 102 h 128"/>
                <a:gd name="T18" fmla="*/ 134 w 134"/>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8">
                  <a:moveTo>
                    <a:pt x="134" y="128"/>
                  </a:moveTo>
                  <a:cubicBezTo>
                    <a:pt x="110" y="108"/>
                    <a:pt x="86" y="88"/>
                    <a:pt x="64" y="67"/>
                  </a:cubicBezTo>
                  <a:cubicBezTo>
                    <a:pt x="55" y="60"/>
                    <a:pt x="55" y="60"/>
                    <a:pt x="55" y="60"/>
                  </a:cubicBezTo>
                  <a:cubicBezTo>
                    <a:pt x="47" y="52"/>
                    <a:pt x="47" y="52"/>
                    <a:pt x="47" y="52"/>
                  </a:cubicBezTo>
                  <a:cubicBezTo>
                    <a:pt x="42" y="46"/>
                    <a:pt x="36" y="41"/>
                    <a:pt x="31" y="35"/>
                  </a:cubicBezTo>
                  <a:cubicBezTo>
                    <a:pt x="20" y="24"/>
                    <a:pt x="10" y="12"/>
                    <a:pt x="0" y="0"/>
                  </a:cubicBezTo>
                  <a:cubicBezTo>
                    <a:pt x="8" y="14"/>
                    <a:pt x="17" y="27"/>
                    <a:pt x="27" y="39"/>
                  </a:cubicBezTo>
                  <a:cubicBezTo>
                    <a:pt x="37" y="51"/>
                    <a:pt x="48" y="62"/>
                    <a:pt x="59" y="73"/>
                  </a:cubicBezTo>
                  <a:cubicBezTo>
                    <a:pt x="70" y="83"/>
                    <a:pt x="82" y="93"/>
                    <a:pt x="95" y="102"/>
                  </a:cubicBezTo>
                  <a:cubicBezTo>
                    <a:pt x="107" y="112"/>
                    <a:pt x="120" y="120"/>
                    <a:pt x="134"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10485897-DF02-4AFB-B459-145503E512EB}"/>
                </a:ext>
              </a:extLst>
            </p:cNvPr>
            <p:cNvSpPr>
              <a:spLocks/>
            </p:cNvSpPr>
            <p:nvPr/>
          </p:nvSpPr>
          <p:spPr bwMode="auto">
            <a:xfrm>
              <a:off x="3575606" y="5589371"/>
              <a:ext cx="736096" cy="449019"/>
            </a:xfrm>
            <a:custGeom>
              <a:avLst/>
              <a:gdLst>
                <a:gd name="T0" fmla="*/ 211 w 211"/>
                <a:gd name="T1" fmla="*/ 0 h 129"/>
                <a:gd name="T2" fmla="*/ 162 w 211"/>
                <a:gd name="T3" fmla="*/ 39 h 129"/>
                <a:gd name="T4" fmla="*/ 111 w 211"/>
                <a:gd name="T5" fmla="*/ 73 h 129"/>
                <a:gd name="T6" fmla="*/ 85 w 211"/>
                <a:gd name="T7" fmla="*/ 89 h 129"/>
                <a:gd name="T8" fmla="*/ 71 w 211"/>
                <a:gd name="T9" fmla="*/ 97 h 129"/>
                <a:gd name="T10" fmla="*/ 64 w 211"/>
                <a:gd name="T11" fmla="*/ 100 h 129"/>
                <a:gd name="T12" fmla="*/ 57 w 211"/>
                <a:gd name="T13" fmla="*/ 104 h 129"/>
                <a:gd name="T14" fmla="*/ 43 w 211"/>
                <a:gd name="T15" fmla="*/ 110 h 129"/>
                <a:gd name="T16" fmla="*/ 29 w 211"/>
                <a:gd name="T17" fmla="*/ 117 h 129"/>
                <a:gd name="T18" fmla="*/ 22 w 211"/>
                <a:gd name="T19" fmla="*/ 120 h 129"/>
                <a:gd name="T20" fmla="*/ 15 w 211"/>
                <a:gd name="T21" fmla="*/ 123 h 129"/>
                <a:gd name="T22" fmla="*/ 0 w 211"/>
                <a:gd name="T23" fmla="*/ 129 h 129"/>
                <a:gd name="T24" fmla="*/ 59 w 211"/>
                <a:gd name="T25" fmla="*/ 109 h 129"/>
                <a:gd name="T26" fmla="*/ 67 w 211"/>
                <a:gd name="T27" fmla="*/ 106 h 129"/>
                <a:gd name="T28" fmla="*/ 74 w 211"/>
                <a:gd name="T29" fmla="*/ 102 h 129"/>
                <a:gd name="T30" fmla="*/ 88 w 211"/>
                <a:gd name="T31" fmla="*/ 95 h 129"/>
                <a:gd name="T32" fmla="*/ 115 w 211"/>
                <a:gd name="T33" fmla="*/ 80 h 129"/>
                <a:gd name="T34" fmla="*/ 166 w 211"/>
                <a:gd name="T35" fmla="*/ 43 h 129"/>
                <a:gd name="T36" fmla="*/ 211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211" y="0"/>
                  </a:moveTo>
                  <a:cubicBezTo>
                    <a:pt x="195" y="14"/>
                    <a:pt x="179" y="26"/>
                    <a:pt x="162" y="39"/>
                  </a:cubicBezTo>
                  <a:cubicBezTo>
                    <a:pt x="146" y="51"/>
                    <a:pt x="129" y="63"/>
                    <a:pt x="111" y="73"/>
                  </a:cubicBezTo>
                  <a:cubicBezTo>
                    <a:pt x="102" y="79"/>
                    <a:pt x="93" y="84"/>
                    <a:pt x="85" y="89"/>
                  </a:cubicBezTo>
                  <a:cubicBezTo>
                    <a:pt x="71" y="97"/>
                    <a:pt x="71" y="97"/>
                    <a:pt x="71"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7" y="118"/>
                    <a:pt x="24" y="119"/>
                    <a:pt x="22" y="120"/>
                  </a:cubicBezTo>
                  <a:cubicBezTo>
                    <a:pt x="15" y="123"/>
                    <a:pt x="15" y="123"/>
                    <a:pt x="15" y="123"/>
                  </a:cubicBezTo>
                  <a:cubicBezTo>
                    <a:pt x="10" y="125"/>
                    <a:pt x="5" y="127"/>
                    <a:pt x="0" y="129"/>
                  </a:cubicBezTo>
                  <a:cubicBezTo>
                    <a:pt x="20" y="124"/>
                    <a:pt x="40" y="117"/>
                    <a:pt x="59" y="109"/>
                  </a:cubicBezTo>
                  <a:cubicBezTo>
                    <a:pt x="67" y="106"/>
                    <a:pt x="67" y="106"/>
                    <a:pt x="67" y="106"/>
                  </a:cubicBezTo>
                  <a:cubicBezTo>
                    <a:pt x="74" y="102"/>
                    <a:pt x="74" y="102"/>
                    <a:pt x="74" y="102"/>
                  </a:cubicBezTo>
                  <a:cubicBezTo>
                    <a:pt x="88" y="95"/>
                    <a:pt x="88" y="95"/>
                    <a:pt x="88" y="95"/>
                  </a:cubicBezTo>
                  <a:cubicBezTo>
                    <a:pt x="97" y="90"/>
                    <a:pt x="106" y="85"/>
                    <a:pt x="115" y="80"/>
                  </a:cubicBezTo>
                  <a:cubicBezTo>
                    <a:pt x="133" y="68"/>
                    <a:pt x="150" y="56"/>
                    <a:pt x="166" y="43"/>
                  </a:cubicBezTo>
                  <a:cubicBezTo>
                    <a:pt x="182" y="30"/>
                    <a:pt x="197" y="16"/>
                    <a:pt x="2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5C010323-3C52-408E-8BC6-A84923307D0C}"/>
                </a:ext>
              </a:extLst>
            </p:cNvPr>
            <p:cNvSpPr>
              <a:spLocks/>
            </p:cNvSpPr>
            <p:nvPr/>
          </p:nvSpPr>
          <p:spPr bwMode="auto">
            <a:xfrm>
              <a:off x="3575606" y="5556245"/>
              <a:ext cx="942203" cy="610960"/>
            </a:xfrm>
            <a:custGeom>
              <a:avLst/>
              <a:gdLst>
                <a:gd name="T0" fmla="*/ 271 w 271"/>
                <a:gd name="T1" fmla="*/ 0 h 176"/>
                <a:gd name="T2" fmla="*/ 239 w 271"/>
                <a:gd name="T3" fmla="*/ 26 h 176"/>
                <a:gd name="T4" fmla="*/ 223 w 271"/>
                <a:gd name="T5" fmla="*/ 38 h 176"/>
                <a:gd name="T6" fmla="*/ 207 w 271"/>
                <a:gd name="T7" fmla="*/ 51 h 176"/>
                <a:gd name="T8" fmla="*/ 191 w 271"/>
                <a:gd name="T9" fmla="*/ 63 h 176"/>
                <a:gd name="T10" fmla="*/ 175 w 271"/>
                <a:gd name="T11" fmla="*/ 75 h 176"/>
                <a:gd name="T12" fmla="*/ 159 w 271"/>
                <a:gd name="T13" fmla="*/ 87 h 176"/>
                <a:gd name="T14" fmla="*/ 142 w 271"/>
                <a:gd name="T15" fmla="*/ 98 h 176"/>
                <a:gd name="T16" fmla="*/ 125 w 271"/>
                <a:gd name="T17" fmla="*/ 110 h 176"/>
                <a:gd name="T18" fmla="*/ 117 w 271"/>
                <a:gd name="T19" fmla="*/ 115 h 176"/>
                <a:gd name="T20" fmla="*/ 108 w 271"/>
                <a:gd name="T21" fmla="*/ 120 h 176"/>
                <a:gd name="T22" fmla="*/ 91 w 271"/>
                <a:gd name="T23" fmla="*/ 131 h 176"/>
                <a:gd name="T24" fmla="*/ 73 w 271"/>
                <a:gd name="T25" fmla="*/ 141 h 176"/>
                <a:gd name="T26" fmla="*/ 0 w 271"/>
                <a:gd name="T27" fmla="*/ 176 h 176"/>
                <a:gd name="T28" fmla="*/ 76 w 271"/>
                <a:gd name="T29" fmla="*/ 146 h 176"/>
                <a:gd name="T30" fmla="*/ 146 w 271"/>
                <a:gd name="T31" fmla="*/ 104 h 176"/>
                <a:gd name="T32" fmla="*/ 211 w 271"/>
                <a:gd name="T33" fmla="*/ 55 h 176"/>
                <a:gd name="T34" fmla="*/ 271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271" y="0"/>
                  </a:moveTo>
                  <a:cubicBezTo>
                    <a:pt x="260" y="9"/>
                    <a:pt x="250" y="17"/>
                    <a:pt x="239" y="26"/>
                  </a:cubicBezTo>
                  <a:cubicBezTo>
                    <a:pt x="234" y="30"/>
                    <a:pt x="229" y="34"/>
                    <a:pt x="223" y="38"/>
                  </a:cubicBezTo>
                  <a:cubicBezTo>
                    <a:pt x="218" y="42"/>
                    <a:pt x="213" y="46"/>
                    <a:pt x="207" y="51"/>
                  </a:cubicBezTo>
                  <a:cubicBezTo>
                    <a:pt x="202" y="55"/>
                    <a:pt x="197" y="59"/>
                    <a:pt x="191" y="63"/>
                  </a:cubicBezTo>
                  <a:cubicBezTo>
                    <a:pt x="186" y="67"/>
                    <a:pt x="180" y="71"/>
                    <a:pt x="175" y="75"/>
                  </a:cubicBezTo>
                  <a:cubicBezTo>
                    <a:pt x="159" y="87"/>
                    <a:pt x="159" y="87"/>
                    <a:pt x="159" y="87"/>
                  </a:cubicBezTo>
                  <a:cubicBezTo>
                    <a:pt x="142" y="98"/>
                    <a:pt x="142" y="98"/>
                    <a:pt x="142" y="98"/>
                  </a:cubicBezTo>
                  <a:cubicBezTo>
                    <a:pt x="136" y="102"/>
                    <a:pt x="131" y="106"/>
                    <a:pt x="125" y="110"/>
                  </a:cubicBezTo>
                  <a:cubicBezTo>
                    <a:pt x="117" y="115"/>
                    <a:pt x="117" y="115"/>
                    <a:pt x="117" y="115"/>
                  </a:cubicBezTo>
                  <a:cubicBezTo>
                    <a:pt x="108" y="120"/>
                    <a:pt x="108" y="120"/>
                    <a:pt x="108" y="120"/>
                  </a:cubicBezTo>
                  <a:cubicBezTo>
                    <a:pt x="102" y="124"/>
                    <a:pt x="97" y="128"/>
                    <a:pt x="91" y="131"/>
                  </a:cubicBezTo>
                  <a:cubicBezTo>
                    <a:pt x="73" y="141"/>
                    <a:pt x="73" y="141"/>
                    <a:pt x="73" y="141"/>
                  </a:cubicBezTo>
                  <a:cubicBezTo>
                    <a:pt x="50" y="154"/>
                    <a:pt x="26" y="166"/>
                    <a:pt x="0" y="176"/>
                  </a:cubicBezTo>
                  <a:cubicBezTo>
                    <a:pt x="27" y="169"/>
                    <a:pt x="52" y="159"/>
                    <a:pt x="76" y="146"/>
                  </a:cubicBezTo>
                  <a:cubicBezTo>
                    <a:pt x="100" y="134"/>
                    <a:pt x="123" y="119"/>
                    <a:pt x="146" y="104"/>
                  </a:cubicBezTo>
                  <a:cubicBezTo>
                    <a:pt x="168" y="89"/>
                    <a:pt x="190" y="72"/>
                    <a:pt x="211" y="55"/>
                  </a:cubicBezTo>
                  <a:cubicBezTo>
                    <a:pt x="232" y="38"/>
                    <a:pt x="252" y="19"/>
                    <a:pt x="27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3AC4DE53-1DEF-4886-8078-733FC2BD12D5}"/>
                </a:ext>
              </a:extLst>
            </p:cNvPr>
            <p:cNvSpPr>
              <a:spLocks/>
            </p:cNvSpPr>
            <p:nvPr/>
          </p:nvSpPr>
          <p:spPr bwMode="auto">
            <a:xfrm>
              <a:off x="3457831" y="7370724"/>
              <a:ext cx="857553" cy="493184"/>
            </a:xfrm>
            <a:custGeom>
              <a:avLst/>
              <a:gdLst>
                <a:gd name="T0" fmla="*/ 246 w 246"/>
                <a:gd name="T1" fmla="*/ 0 h 141"/>
                <a:gd name="T2" fmla="*/ 196 w 246"/>
                <a:gd name="T3" fmla="*/ 52 h 141"/>
                <a:gd name="T4" fmla="*/ 189 w 246"/>
                <a:gd name="T5" fmla="*/ 58 h 141"/>
                <a:gd name="T6" fmla="*/ 182 w 246"/>
                <a:gd name="T7" fmla="*/ 64 h 141"/>
                <a:gd name="T8" fmla="*/ 167 w 246"/>
                <a:gd name="T9" fmla="*/ 74 h 141"/>
                <a:gd name="T10" fmla="*/ 152 w 246"/>
                <a:gd name="T11" fmla="*/ 84 h 141"/>
                <a:gd name="T12" fmla="*/ 136 w 246"/>
                <a:gd name="T13" fmla="*/ 93 h 141"/>
                <a:gd name="T14" fmla="*/ 120 w 246"/>
                <a:gd name="T15" fmla="*/ 101 h 141"/>
                <a:gd name="T16" fmla="*/ 112 w 246"/>
                <a:gd name="T17" fmla="*/ 106 h 141"/>
                <a:gd name="T18" fmla="*/ 104 w 246"/>
                <a:gd name="T19" fmla="*/ 109 h 141"/>
                <a:gd name="T20" fmla="*/ 87 w 246"/>
                <a:gd name="T21" fmla="*/ 116 h 141"/>
                <a:gd name="T22" fmla="*/ 70 w 246"/>
                <a:gd name="T23" fmla="*/ 122 h 141"/>
                <a:gd name="T24" fmla="*/ 62 w 246"/>
                <a:gd name="T25" fmla="*/ 125 h 141"/>
                <a:gd name="T26" fmla="*/ 53 w 246"/>
                <a:gd name="T27" fmla="*/ 128 h 141"/>
                <a:gd name="T28" fmla="*/ 36 w 246"/>
                <a:gd name="T29" fmla="*/ 133 h 141"/>
                <a:gd name="T30" fmla="*/ 0 w 246"/>
                <a:gd name="T31" fmla="*/ 141 h 141"/>
                <a:gd name="T32" fmla="*/ 18 w 246"/>
                <a:gd name="T33" fmla="*/ 139 h 141"/>
                <a:gd name="T34" fmla="*/ 27 w 246"/>
                <a:gd name="T35" fmla="*/ 138 h 141"/>
                <a:gd name="T36" fmla="*/ 36 w 246"/>
                <a:gd name="T37" fmla="*/ 136 h 141"/>
                <a:gd name="T38" fmla="*/ 54 w 246"/>
                <a:gd name="T39" fmla="*/ 132 h 141"/>
                <a:gd name="T40" fmla="*/ 63 w 246"/>
                <a:gd name="T41" fmla="*/ 130 h 141"/>
                <a:gd name="T42" fmla="*/ 72 w 246"/>
                <a:gd name="T43" fmla="*/ 128 h 141"/>
                <a:gd name="T44" fmla="*/ 89 w 246"/>
                <a:gd name="T45" fmla="*/ 122 h 141"/>
                <a:gd name="T46" fmla="*/ 107 w 246"/>
                <a:gd name="T47" fmla="*/ 115 h 141"/>
                <a:gd name="T48" fmla="*/ 115 w 246"/>
                <a:gd name="T49" fmla="*/ 112 h 141"/>
                <a:gd name="T50" fmla="*/ 123 w 246"/>
                <a:gd name="T51" fmla="*/ 108 h 141"/>
                <a:gd name="T52" fmla="*/ 140 w 246"/>
                <a:gd name="T53" fmla="*/ 99 h 141"/>
                <a:gd name="T54" fmla="*/ 199 w 246"/>
                <a:gd name="T55" fmla="*/ 56 h 141"/>
                <a:gd name="T56" fmla="*/ 246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246" y="0"/>
                  </a:moveTo>
                  <a:cubicBezTo>
                    <a:pt x="232" y="20"/>
                    <a:pt x="214" y="37"/>
                    <a:pt x="196" y="52"/>
                  </a:cubicBezTo>
                  <a:cubicBezTo>
                    <a:pt x="189" y="58"/>
                    <a:pt x="189" y="58"/>
                    <a:pt x="189" y="58"/>
                  </a:cubicBezTo>
                  <a:cubicBezTo>
                    <a:pt x="186" y="60"/>
                    <a:pt x="184" y="62"/>
                    <a:pt x="182" y="64"/>
                  </a:cubicBezTo>
                  <a:cubicBezTo>
                    <a:pt x="177" y="67"/>
                    <a:pt x="172" y="71"/>
                    <a:pt x="167" y="74"/>
                  </a:cubicBezTo>
                  <a:cubicBezTo>
                    <a:pt x="162" y="77"/>
                    <a:pt x="157" y="81"/>
                    <a:pt x="152" y="84"/>
                  </a:cubicBezTo>
                  <a:cubicBezTo>
                    <a:pt x="136" y="93"/>
                    <a:pt x="136" y="93"/>
                    <a:pt x="136" y="93"/>
                  </a:cubicBezTo>
                  <a:cubicBezTo>
                    <a:pt x="131" y="96"/>
                    <a:pt x="126" y="99"/>
                    <a:pt x="120" y="101"/>
                  </a:cubicBezTo>
                  <a:cubicBezTo>
                    <a:pt x="112" y="106"/>
                    <a:pt x="112" y="106"/>
                    <a:pt x="112" y="106"/>
                  </a:cubicBezTo>
                  <a:cubicBezTo>
                    <a:pt x="104" y="109"/>
                    <a:pt x="104" y="109"/>
                    <a:pt x="104" y="109"/>
                  </a:cubicBezTo>
                  <a:cubicBezTo>
                    <a:pt x="98" y="111"/>
                    <a:pt x="93" y="114"/>
                    <a:pt x="87" y="116"/>
                  </a:cubicBezTo>
                  <a:cubicBezTo>
                    <a:pt x="70" y="122"/>
                    <a:pt x="70" y="122"/>
                    <a:pt x="70" y="122"/>
                  </a:cubicBezTo>
                  <a:cubicBezTo>
                    <a:pt x="62" y="125"/>
                    <a:pt x="62" y="125"/>
                    <a:pt x="62" y="125"/>
                  </a:cubicBezTo>
                  <a:cubicBezTo>
                    <a:pt x="53" y="128"/>
                    <a:pt x="53" y="128"/>
                    <a:pt x="53" y="128"/>
                  </a:cubicBezTo>
                  <a:cubicBezTo>
                    <a:pt x="36" y="133"/>
                    <a:pt x="36" y="133"/>
                    <a:pt x="36" y="133"/>
                  </a:cubicBezTo>
                  <a:cubicBezTo>
                    <a:pt x="24" y="136"/>
                    <a:pt x="12" y="138"/>
                    <a:pt x="0" y="141"/>
                  </a:cubicBezTo>
                  <a:cubicBezTo>
                    <a:pt x="6" y="141"/>
                    <a:pt x="12" y="140"/>
                    <a:pt x="18" y="139"/>
                  </a:cubicBezTo>
                  <a:cubicBezTo>
                    <a:pt x="27" y="138"/>
                    <a:pt x="27" y="138"/>
                    <a:pt x="27" y="138"/>
                  </a:cubicBezTo>
                  <a:cubicBezTo>
                    <a:pt x="30" y="138"/>
                    <a:pt x="33" y="137"/>
                    <a:pt x="36" y="136"/>
                  </a:cubicBezTo>
                  <a:cubicBezTo>
                    <a:pt x="54" y="132"/>
                    <a:pt x="54" y="132"/>
                    <a:pt x="54" y="132"/>
                  </a:cubicBezTo>
                  <a:cubicBezTo>
                    <a:pt x="57" y="132"/>
                    <a:pt x="60" y="131"/>
                    <a:pt x="63" y="130"/>
                  </a:cubicBezTo>
                  <a:cubicBezTo>
                    <a:pt x="72" y="128"/>
                    <a:pt x="72" y="128"/>
                    <a:pt x="72" y="128"/>
                  </a:cubicBezTo>
                  <a:cubicBezTo>
                    <a:pt x="89" y="122"/>
                    <a:pt x="89" y="122"/>
                    <a:pt x="89" y="122"/>
                  </a:cubicBezTo>
                  <a:cubicBezTo>
                    <a:pt x="95" y="120"/>
                    <a:pt x="101" y="118"/>
                    <a:pt x="107" y="115"/>
                  </a:cubicBezTo>
                  <a:cubicBezTo>
                    <a:pt x="115" y="112"/>
                    <a:pt x="115" y="112"/>
                    <a:pt x="115" y="112"/>
                  </a:cubicBezTo>
                  <a:cubicBezTo>
                    <a:pt x="123" y="108"/>
                    <a:pt x="123" y="108"/>
                    <a:pt x="123" y="108"/>
                  </a:cubicBezTo>
                  <a:cubicBezTo>
                    <a:pt x="129" y="105"/>
                    <a:pt x="134" y="102"/>
                    <a:pt x="140" y="99"/>
                  </a:cubicBezTo>
                  <a:cubicBezTo>
                    <a:pt x="161" y="87"/>
                    <a:pt x="181" y="73"/>
                    <a:pt x="199" y="56"/>
                  </a:cubicBezTo>
                  <a:cubicBezTo>
                    <a:pt x="218" y="40"/>
                    <a:pt x="234" y="21"/>
                    <a:pt x="24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37596F75-4225-4B7C-8A1D-BDF2FBCD4686}"/>
                </a:ext>
              </a:extLst>
            </p:cNvPr>
            <p:cNvSpPr>
              <a:spLocks/>
            </p:cNvSpPr>
            <p:nvPr/>
          </p:nvSpPr>
          <p:spPr bwMode="auto">
            <a:xfrm>
              <a:off x="3398943" y="7786617"/>
              <a:ext cx="920120" cy="401174"/>
            </a:xfrm>
            <a:custGeom>
              <a:avLst/>
              <a:gdLst>
                <a:gd name="T0" fmla="*/ 264 w 264"/>
                <a:gd name="T1" fmla="*/ 0 h 115"/>
                <a:gd name="T2" fmla="*/ 206 w 264"/>
                <a:gd name="T3" fmla="*/ 46 h 115"/>
                <a:gd name="T4" fmla="*/ 142 w 264"/>
                <a:gd name="T5" fmla="*/ 80 h 115"/>
                <a:gd name="T6" fmla="*/ 72 w 264"/>
                <a:gd name="T7" fmla="*/ 103 h 115"/>
                <a:gd name="T8" fmla="*/ 36 w 264"/>
                <a:gd name="T9" fmla="*/ 110 h 115"/>
                <a:gd name="T10" fmla="*/ 18 w 264"/>
                <a:gd name="T11" fmla="*/ 112 h 115"/>
                <a:gd name="T12" fmla="*/ 0 w 264"/>
                <a:gd name="T13" fmla="*/ 115 h 115"/>
                <a:gd name="T14" fmla="*/ 18 w 264"/>
                <a:gd name="T15" fmla="*/ 114 h 115"/>
                <a:gd name="T16" fmla="*/ 37 w 264"/>
                <a:gd name="T17" fmla="*/ 114 h 115"/>
                <a:gd name="T18" fmla="*/ 55 w 264"/>
                <a:gd name="T19" fmla="*/ 111 h 115"/>
                <a:gd name="T20" fmla="*/ 64 w 264"/>
                <a:gd name="T21" fmla="*/ 110 h 115"/>
                <a:gd name="T22" fmla="*/ 73 w 264"/>
                <a:gd name="T23" fmla="*/ 108 h 115"/>
                <a:gd name="T24" fmla="*/ 92 w 264"/>
                <a:gd name="T25" fmla="*/ 104 h 115"/>
                <a:gd name="T26" fmla="*/ 110 w 264"/>
                <a:gd name="T27" fmla="*/ 99 h 115"/>
                <a:gd name="T28" fmla="*/ 114 w 264"/>
                <a:gd name="T29" fmla="*/ 98 h 115"/>
                <a:gd name="T30" fmla="*/ 118 w 264"/>
                <a:gd name="T31" fmla="*/ 97 h 115"/>
                <a:gd name="T32" fmla="*/ 127 w 264"/>
                <a:gd name="T33" fmla="*/ 93 h 115"/>
                <a:gd name="T34" fmla="*/ 144 w 264"/>
                <a:gd name="T35" fmla="*/ 87 h 115"/>
                <a:gd name="T36" fmla="*/ 209 w 264"/>
                <a:gd name="T37" fmla="*/ 50 h 115"/>
                <a:gd name="T38" fmla="*/ 217 w 264"/>
                <a:gd name="T39" fmla="*/ 45 h 115"/>
                <a:gd name="T40" fmla="*/ 224 w 264"/>
                <a:gd name="T41" fmla="*/ 39 h 115"/>
                <a:gd name="T42" fmla="*/ 238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6" y="17"/>
                    <a:pt x="227" y="32"/>
                    <a:pt x="206" y="46"/>
                  </a:cubicBezTo>
                  <a:cubicBezTo>
                    <a:pt x="186" y="59"/>
                    <a:pt x="164" y="71"/>
                    <a:pt x="142" y="80"/>
                  </a:cubicBezTo>
                  <a:cubicBezTo>
                    <a:pt x="119" y="89"/>
                    <a:pt x="96" y="98"/>
                    <a:pt x="72" y="103"/>
                  </a:cubicBezTo>
                  <a:cubicBezTo>
                    <a:pt x="60" y="106"/>
                    <a:pt x="48" y="108"/>
                    <a:pt x="36" y="110"/>
                  </a:cubicBezTo>
                  <a:cubicBezTo>
                    <a:pt x="30" y="111"/>
                    <a:pt x="24" y="112"/>
                    <a:pt x="18" y="112"/>
                  </a:cubicBezTo>
                  <a:cubicBezTo>
                    <a:pt x="12" y="113"/>
                    <a:pt x="6" y="114"/>
                    <a:pt x="0" y="115"/>
                  </a:cubicBezTo>
                  <a:cubicBezTo>
                    <a:pt x="6" y="115"/>
                    <a:pt x="12" y="115"/>
                    <a:pt x="18" y="114"/>
                  </a:cubicBezTo>
                  <a:cubicBezTo>
                    <a:pt x="24" y="114"/>
                    <a:pt x="30" y="114"/>
                    <a:pt x="37" y="114"/>
                  </a:cubicBezTo>
                  <a:cubicBezTo>
                    <a:pt x="55" y="111"/>
                    <a:pt x="55" y="111"/>
                    <a:pt x="55" y="111"/>
                  </a:cubicBezTo>
                  <a:cubicBezTo>
                    <a:pt x="58" y="111"/>
                    <a:pt x="61" y="111"/>
                    <a:pt x="64" y="110"/>
                  </a:cubicBezTo>
                  <a:cubicBezTo>
                    <a:pt x="73" y="108"/>
                    <a:pt x="73" y="108"/>
                    <a:pt x="73" y="108"/>
                  </a:cubicBezTo>
                  <a:cubicBezTo>
                    <a:pt x="79" y="107"/>
                    <a:pt x="86" y="106"/>
                    <a:pt x="92" y="104"/>
                  </a:cubicBezTo>
                  <a:cubicBezTo>
                    <a:pt x="110" y="99"/>
                    <a:pt x="110" y="99"/>
                    <a:pt x="110" y="99"/>
                  </a:cubicBezTo>
                  <a:cubicBezTo>
                    <a:pt x="114" y="98"/>
                    <a:pt x="114" y="98"/>
                    <a:pt x="114" y="98"/>
                  </a:cubicBezTo>
                  <a:cubicBezTo>
                    <a:pt x="118" y="97"/>
                    <a:pt x="118" y="97"/>
                    <a:pt x="118" y="97"/>
                  </a:cubicBezTo>
                  <a:cubicBezTo>
                    <a:pt x="127" y="93"/>
                    <a:pt x="127" y="93"/>
                    <a:pt x="127" y="93"/>
                  </a:cubicBezTo>
                  <a:cubicBezTo>
                    <a:pt x="133" y="91"/>
                    <a:pt x="139" y="89"/>
                    <a:pt x="144" y="87"/>
                  </a:cubicBezTo>
                  <a:cubicBezTo>
                    <a:pt x="167" y="77"/>
                    <a:pt x="189" y="65"/>
                    <a:pt x="209" y="50"/>
                  </a:cubicBezTo>
                  <a:cubicBezTo>
                    <a:pt x="212" y="48"/>
                    <a:pt x="214" y="47"/>
                    <a:pt x="217" y="45"/>
                  </a:cubicBezTo>
                  <a:cubicBezTo>
                    <a:pt x="224" y="39"/>
                    <a:pt x="224" y="39"/>
                    <a:pt x="224" y="39"/>
                  </a:cubicBezTo>
                  <a:cubicBezTo>
                    <a:pt x="229" y="35"/>
                    <a:pt x="234" y="31"/>
                    <a:pt x="238" y="27"/>
                  </a:cubicBezTo>
                  <a:cubicBezTo>
                    <a:pt x="247" y="19"/>
                    <a:pt x="256"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4ED7964-1389-4740-B6FB-CC17A19EDB14}"/>
                </a:ext>
              </a:extLst>
            </p:cNvPr>
            <p:cNvSpPr>
              <a:spLocks/>
            </p:cNvSpPr>
            <p:nvPr/>
          </p:nvSpPr>
          <p:spPr bwMode="auto">
            <a:xfrm>
              <a:off x="2578197" y="6700876"/>
              <a:ext cx="1726147" cy="2977510"/>
            </a:xfrm>
            <a:custGeom>
              <a:avLst/>
              <a:gdLst>
                <a:gd name="T0" fmla="*/ 99 w 496"/>
                <a:gd name="T1" fmla="*/ 366 h 856"/>
                <a:gd name="T2" fmla="*/ 82 w 496"/>
                <a:gd name="T3" fmla="*/ 822 h 856"/>
                <a:gd name="T4" fmla="*/ 397 w 496"/>
                <a:gd name="T5" fmla="*/ 491 h 856"/>
                <a:gd name="T6" fmla="*/ 413 w 496"/>
                <a:gd name="T7" fmla="*/ 35 h 856"/>
                <a:gd name="T8" fmla="*/ 99 w 496"/>
                <a:gd name="T9" fmla="*/ 366 h 856"/>
              </a:gdLst>
              <a:ahLst/>
              <a:cxnLst>
                <a:cxn ang="0">
                  <a:pos x="T0" y="T1"/>
                </a:cxn>
                <a:cxn ang="0">
                  <a:pos x="T2" y="T3"/>
                </a:cxn>
                <a:cxn ang="0">
                  <a:pos x="T4" y="T5"/>
                </a:cxn>
                <a:cxn ang="0">
                  <a:pos x="T6" y="T7"/>
                </a:cxn>
                <a:cxn ang="0">
                  <a:pos x="T8" y="T9"/>
                </a:cxn>
              </a:cxnLst>
              <a:rect l="0" t="0" r="r" b="b"/>
              <a:pathLst>
                <a:path w="496" h="856">
                  <a:moveTo>
                    <a:pt x="99" y="366"/>
                  </a:moveTo>
                  <a:cubicBezTo>
                    <a:pt x="8" y="583"/>
                    <a:pt x="0" y="787"/>
                    <a:pt x="82" y="822"/>
                  </a:cubicBezTo>
                  <a:cubicBezTo>
                    <a:pt x="165" y="856"/>
                    <a:pt x="305" y="708"/>
                    <a:pt x="397" y="491"/>
                  </a:cubicBezTo>
                  <a:cubicBezTo>
                    <a:pt x="488" y="274"/>
                    <a:pt x="496" y="70"/>
                    <a:pt x="413" y="35"/>
                  </a:cubicBezTo>
                  <a:cubicBezTo>
                    <a:pt x="331" y="0"/>
                    <a:pt x="191" y="149"/>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E262524D-0DB7-4FEA-80C1-64F5C2ADB9BF}"/>
                </a:ext>
              </a:extLst>
            </p:cNvPr>
            <p:cNvSpPr>
              <a:spLocks/>
            </p:cNvSpPr>
            <p:nvPr/>
          </p:nvSpPr>
          <p:spPr bwMode="auto">
            <a:xfrm>
              <a:off x="1613911" y="5780756"/>
              <a:ext cx="1950655" cy="3923393"/>
            </a:xfrm>
            <a:custGeom>
              <a:avLst/>
              <a:gdLst>
                <a:gd name="T0" fmla="*/ 79 w 561"/>
                <a:gd name="T1" fmla="*/ 617 h 1127"/>
                <a:gd name="T2" fmla="*/ 422 w 561"/>
                <a:gd name="T3" fmla="*/ 1097 h 1127"/>
                <a:gd name="T4" fmla="*/ 482 w 561"/>
                <a:gd name="T5" fmla="*/ 510 h 1127"/>
                <a:gd name="T6" fmla="*/ 138 w 561"/>
                <a:gd name="T7" fmla="*/ 30 h 1127"/>
                <a:gd name="T8" fmla="*/ 79 w 561"/>
                <a:gd name="T9" fmla="*/ 617 h 1127"/>
              </a:gdLst>
              <a:ahLst/>
              <a:cxnLst>
                <a:cxn ang="0">
                  <a:pos x="T0" y="T1"/>
                </a:cxn>
                <a:cxn ang="0">
                  <a:pos x="T2" y="T3"/>
                </a:cxn>
                <a:cxn ang="0">
                  <a:pos x="T4" y="T5"/>
                </a:cxn>
                <a:cxn ang="0">
                  <a:pos x="T6" y="T7"/>
                </a:cxn>
                <a:cxn ang="0">
                  <a:pos x="T8" y="T9"/>
                </a:cxn>
              </a:cxnLst>
              <a:rect l="0" t="0" r="r" b="b"/>
              <a:pathLst>
                <a:path w="561" h="1127">
                  <a:moveTo>
                    <a:pt x="79" y="617"/>
                  </a:moveTo>
                  <a:cubicBezTo>
                    <a:pt x="157" y="912"/>
                    <a:pt x="311" y="1127"/>
                    <a:pt x="422" y="1097"/>
                  </a:cubicBezTo>
                  <a:cubicBezTo>
                    <a:pt x="534" y="1067"/>
                    <a:pt x="561" y="804"/>
                    <a:pt x="482" y="510"/>
                  </a:cubicBezTo>
                  <a:cubicBezTo>
                    <a:pt x="404" y="215"/>
                    <a:pt x="250" y="0"/>
                    <a:pt x="138" y="30"/>
                  </a:cubicBezTo>
                  <a:cubicBezTo>
                    <a:pt x="27" y="60"/>
                    <a:pt x="0" y="322"/>
                    <a:pt x="79"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497343FD-8BC4-4AD9-A810-F23E5E709653}"/>
                </a:ext>
              </a:extLst>
            </p:cNvPr>
            <p:cNvSpPr>
              <a:spLocks/>
            </p:cNvSpPr>
            <p:nvPr/>
          </p:nvSpPr>
          <p:spPr bwMode="auto">
            <a:xfrm>
              <a:off x="2165983" y="6075194"/>
              <a:ext cx="1759270" cy="3249866"/>
            </a:xfrm>
            <a:custGeom>
              <a:avLst/>
              <a:gdLst>
                <a:gd name="T0" fmla="*/ 505 w 505"/>
                <a:gd name="T1" fmla="*/ 296 h 933"/>
                <a:gd name="T2" fmla="*/ 434 w 505"/>
                <a:gd name="T3" fmla="*/ 452 h 933"/>
                <a:gd name="T4" fmla="*/ 362 w 505"/>
                <a:gd name="T5" fmla="*/ 609 h 933"/>
                <a:gd name="T6" fmla="*/ 291 w 505"/>
                <a:gd name="T7" fmla="*/ 765 h 933"/>
                <a:gd name="T8" fmla="*/ 220 w 505"/>
                <a:gd name="T9" fmla="*/ 922 h 933"/>
                <a:gd name="T10" fmla="*/ 227 w 505"/>
                <a:gd name="T11" fmla="*/ 922 h 933"/>
                <a:gd name="T12" fmla="*/ 199 w 505"/>
                <a:gd name="T13" fmla="*/ 807 h 933"/>
                <a:gd name="T14" fmla="*/ 171 w 505"/>
                <a:gd name="T15" fmla="*/ 691 h 933"/>
                <a:gd name="T16" fmla="*/ 115 w 505"/>
                <a:gd name="T17" fmla="*/ 461 h 933"/>
                <a:gd name="T18" fmla="*/ 58 w 505"/>
                <a:gd name="T19" fmla="*/ 230 h 933"/>
                <a:gd name="T20" fmla="*/ 0 w 505"/>
                <a:gd name="T21" fmla="*/ 0 h 933"/>
                <a:gd name="T22" fmla="*/ 54 w 505"/>
                <a:gd name="T23" fmla="*/ 231 h 933"/>
                <a:gd name="T24" fmla="*/ 109 w 505"/>
                <a:gd name="T25" fmla="*/ 462 h 933"/>
                <a:gd name="T26" fmla="*/ 164 w 505"/>
                <a:gd name="T27" fmla="*/ 693 h 933"/>
                <a:gd name="T28" fmla="*/ 192 w 505"/>
                <a:gd name="T29" fmla="*/ 808 h 933"/>
                <a:gd name="T30" fmla="*/ 220 w 505"/>
                <a:gd name="T31" fmla="*/ 924 h 933"/>
                <a:gd name="T32" fmla="*/ 223 w 505"/>
                <a:gd name="T33" fmla="*/ 933 h 933"/>
                <a:gd name="T34" fmla="*/ 227 w 505"/>
                <a:gd name="T35" fmla="*/ 924 h 933"/>
                <a:gd name="T36" fmla="*/ 297 w 505"/>
                <a:gd name="T37" fmla="*/ 768 h 933"/>
                <a:gd name="T38" fmla="*/ 367 w 505"/>
                <a:gd name="T39" fmla="*/ 611 h 933"/>
                <a:gd name="T40" fmla="*/ 436 w 505"/>
                <a:gd name="T41" fmla="*/ 454 h 933"/>
                <a:gd name="T42" fmla="*/ 505 w 505"/>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3">
                  <a:moveTo>
                    <a:pt x="505" y="296"/>
                  </a:moveTo>
                  <a:cubicBezTo>
                    <a:pt x="434" y="452"/>
                    <a:pt x="434" y="452"/>
                    <a:pt x="434" y="452"/>
                  </a:cubicBezTo>
                  <a:cubicBezTo>
                    <a:pt x="410" y="504"/>
                    <a:pt x="386" y="557"/>
                    <a:pt x="362" y="609"/>
                  </a:cubicBezTo>
                  <a:cubicBezTo>
                    <a:pt x="291" y="765"/>
                    <a:pt x="291" y="765"/>
                    <a:pt x="291" y="765"/>
                  </a:cubicBezTo>
                  <a:cubicBezTo>
                    <a:pt x="220" y="922"/>
                    <a:pt x="220" y="922"/>
                    <a:pt x="220" y="922"/>
                  </a:cubicBezTo>
                  <a:cubicBezTo>
                    <a:pt x="227" y="922"/>
                    <a:pt x="227" y="922"/>
                    <a:pt x="227" y="922"/>
                  </a:cubicBezTo>
                  <a:cubicBezTo>
                    <a:pt x="199" y="807"/>
                    <a:pt x="199" y="807"/>
                    <a:pt x="199" y="807"/>
                  </a:cubicBezTo>
                  <a:cubicBezTo>
                    <a:pt x="171" y="691"/>
                    <a:pt x="171" y="691"/>
                    <a:pt x="171" y="691"/>
                  </a:cubicBezTo>
                  <a:cubicBezTo>
                    <a:pt x="115" y="461"/>
                    <a:pt x="115" y="461"/>
                    <a:pt x="115" y="461"/>
                  </a:cubicBezTo>
                  <a:cubicBezTo>
                    <a:pt x="58" y="230"/>
                    <a:pt x="58" y="230"/>
                    <a:pt x="58" y="230"/>
                  </a:cubicBezTo>
                  <a:cubicBezTo>
                    <a:pt x="0" y="0"/>
                    <a:pt x="0" y="0"/>
                    <a:pt x="0" y="0"/>
                  </a:cubicBezTo>
                  <a:cubicBezTo>
                    <a:pt x="54" y="231"/>
                    <a:pt x="54" y="231"/>
                    <a:pt x="54" y="231"/>
                  </a:cubicBezTo>
                  <a:cubicBezTo>
                    <a:pt x="109" y="462"/>
                    <a:pt x="109" y="462"/>
                    <a:pt x="109" y="462"/>
                  </a:cubicBezTo>
                  <a:cubicBezTo>
                    <a:pt x="164" y="693"/>
                    <a:pt x="164" y="693"/>
                    <a:pt x="164" y="693"/>
                  </a:cubicBezTo>
                  <a:cubicBezTo>
                    <a:pt x="192" y="808"/>
                    <a:pt x="192" y="808"/>
                    <a:pt x="192" y="808"/>
                  </a:cubicBezTo>
                  <a:cubicBezTo>
                    <a:pt x="220" y="924"/>
                    <a:pt x="220" y="924"/>
                    <a:pt x="220" y="924"/>
                  </a:cubicBezTo>
                  <a:cubicBezTo>
                    <a:pt x="223" y="933"/>
                    <a:pt x="223" y="933"/>
                    <a:pt x="223" y="933"/>
                  </a:cubicBezTo>
                  <a:cubicBezTo>
                    <a:pt x="227" y="924"/>
                    <a:pt x="227" y="924"/>
                    <a:pt x="227" y="924"/>
                  </a:cubicBezTo>
                  <a:cubicBezTo>
                    <a:pt x="297" y="768"/>
                    <a:pt x="297" y="768"/>
                    <a:pt x="297" y="768"/>
                  </a:cubicBezTo>
                  <a:cubicBezTo>
                    <a:pt x="367" y="611"/>
                    <a:pt x="367" y="611"/>
                    <a:pt x="367" y="611"/>
                  </a:cubicBezTo>
                  <a:cubicBezTo>
                    <a:pt x="390" y="558"/>
                    <a:pt x="413" y="506"/>
                    <a:pt x="436" y="454"/>
                  </a:cubicBezTo>
                  <a:lnTo>
                    <a:pt x="505"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1BFD1C4D-9A5E-4F78-9963-BA4868F99E33}"/>
                </a:ext>
              </a:extLst>
            </p:cNvPr>
            <p:cNvSpPr>
              <a:spLocks/>
            </p:cNvSpPr>
            <p:nvPr/>
          </p:nvSpPr>
          <p:spPr bwMode="auto">
            <a:xfrm>
              <a:off x="2769582" y="7808700"/>
              <a:ext cx="305481" cy="758179"/>
            </a:xfrm>
            <a:custGeom>
              <a:avLst/>
              <a:gdLst>
                <a:gd name="T0" fmla="*/ 88 w 88"/>
                <a:gd name="T1" fmla="*/ 0 h 217"/>
                <a:gd name="T2" fmla="*/ 70 w 88"/>
                <a:gd name="T3" fmla="*/ 56 h 217"/>
                <a:gd name="T4" fmla="*/ 51 w 88"/>
                <a:gd name="T5" fmla="*/ 112 h 217"/>
                <a:gd name="T6" fmla="*/ 30 w 88"/>
                <a:gd name="T7" fmla="*/ 167 h 217"/>
                <a:gd name="T8" fmla="*/ 0 w 88"/>
                <a:gd name="T9" fmla="*/ 217 h 217"/>
                <a:gd name="T10" fmla="*/ 35 w 88"/>
                <a:gd name="T11" fmla="*/ 169 h 217"/>
                <a:gd name="T12" fmla="*/ 58 w 88"/>
                <a:gd name="T13" fmla="*/ 114 h 217"/>
                <a:gd name="T14" fmla="*/ 75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2" y="19"/>
                    <a:pt x="76" y="37"/>
                    <a:pt x="70" y="56"/>
                  </a:cubicBezTo>
                  <a:cubicBezTo>
                    <a:pt x="64" y="75"/>
                    <a:pt x="58" y="93"/>
                    <a:pt x="51" y="112"/>
                  </a:cubicBezTo>
                  <a:cubicBezTo>
                    <a:pt x="45" y="130"/>
                    <a:pt x="38" y="149"/>
                    <a:pt x="30" y="167"/>
                  </a:cubicBezTo>
                  <a:cubicBezTo>
                    <a:pt x="22" y="184"/>
                    <a:pt x="13" y="202"/>
                    <a:pt x="0" y="217"/>
                  </a:cubicBezTo>
                  <a:cubicBezTo>
                    <a:pt x="15" y="204"/>
                    <a:pt x="26" y="187"/>
                    <a:pt x="35" y="169"/>
                  </a:cubicBezTo>
                  <a:cubicBezTo>
                    <a:pt x="44" y="151"/>
                    <a:pt x="51" y="133"/>
                    <a:pt x="58" y="114"/>
                  </a:cubicBezTo>
                  <a:cubicBezTo>
                    <a:pt x="64" y="96"/>
                    <a:pt x="70" y="77"/>
                    <a:pt x="75"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98E7E584-510C-4EF4-9A16-3071E11CB0B6}"/>
                </a:ext>
              </a:extLst>
            </p:cNvPr>
            <p:cNvSpPr>
              <a:spLocks/>
            </p:cNvSpPr>
            <p:nvPr/>
          </p:nvSpPr>
          <p:spPr bwMode="auto">
            <a:xfrm>
              <a:off x="2684930" y="7473777"/>
              <a:ext cx="268676" cy="743457"/>
            </a:xfrm>
            <a:custGeom>
              <a:avLst/>
              <a:gdLst>
                <a:gd name="T0" fmla="*/ 77 w 77"/>
                <a:gd name="T1" fmla="*/ 0 h 214"/>
                <a:gd name="T2" fmla="*/ 60 w 77"/>
                <a:gd name="T3" fmla="*/ 55 h 214"/>
                <a:gd name="T4" fmla="*/ 43 w 77"/>
                <a:gd name="T5" fmla="*/ 109 h 214"/>
                <a:gd name="T6" fmla="*/ 24 w 77"/>
                <a:gd name="T7" fmla="*/ 163 h 214"/>
                <a:gd name="T8" fmla="*/ 0 w 77"/>
                <a:gd name="T9" fmla="*/ 214 h 214"/>
                <a:gd name="T10" fmla="*/ 30 w 77"/>
                <a:gd name="T11" fmla="*/ 165 h 214"/>
                <a:gd name="T12" fmla="*/ 50 w 77"/>
                <a:gd name="T13" fmla="*/ 111 h 214"/>
                <a:gd name="T14" fmla="*/ 65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5" y="36"/>
                    <a:pt x="60" y="55"/>
                  </a:cubicBezTo>
                  <a:cubicBezTo>
                    <a:pt x="54" y="73"/>
                    <a:pt x="49" y="91"/>
                    <a:pt x="43" y="109"/>
                  </a:cubicBezTo>
                  <a:cubicBezTo>
                    <a:pt x="37" y="127"/>
                    <a:pt x="31" y="145"/>
                    <a:pt x="24" y="163"/>
                  </a:cubicBezTo>
                  <a:cubicBezTo>
                    <a:pt x="18" y="180"/>
                    <a:pt x="10" y="198"/>
                    <a:pt x="0" y="214"/>
                  </a:cubicBezTo>
                  <a:cubicBezTo>
                    <a:pt x="13" y="199"/>
                    <a:pt x="22" y="182"/>
                    <a:pt x="30" y="165"/>
                  </a:cubicBezTo>
                  <a:cubicBezTo>
                    <a:pt x="37" y="147"/>
                    <a:pt x="44" y="129"/>
                    <a:pt x="50" y="111"/>
                  </a:cubicBezTo>
                  <a:cubicBezTo>
                    <a:pt x="55" y="93"/>
                    <a:pt x="61" y="75"/>
                    <a:pt x="65"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A35179AC-5655-4C9C-8BCA-B547BDF2F124}"/>
                </a:ext>
              </a:extLst>
            </p:cNvPr>
            <p:cNvSpPr>
              <a:spLocks/>
            </p:cNvSpPr>
            <p:nvPr/>
          </p:nvSpPr>
          <p:spPr bwMode="auto">
            <a:xfrm>
              <a:off x="2519309" y="6741360"/>
              <a:ext cx="305481" cy="794984"/>
            </a:xfrm>
            <a:custGeom>
              <a:avLst/>
              <a:gdLst>
                <a:gd name="T0" fmla="*/ 88 w 88"/>
                <a:gd name="T1" fmla="*/ 0 h 228"/>
                <a:gd name="T2" fmla="*/ 69 w 88"/>
                <a:gd name="T3" fmla="*/ 58 h 228"/>
                <a:gd name="T4" fmla="*/ 51 w 88"/>
                <a:gd name="T5" fmla="*/ 117 h 228"/>
                <a:gd name="T6" fmla="*/ 30 w 88"/>
                <a:gd name="T7" fmla="*/ 174 h 228"/>
                <a:gd name="T8" fmla="*/ 24 w 88"/>
                <a:gd name="T9" fmla="*/ 188 h 228"/>
                <a:gd name="T10" fmla="*/ 17 w 88"/>
                <a:gd name="T11" fmla="*/ 202 h 228"/>
                <a:gd name="T12" fmla="*/ 0 w 88"/>
                <a:gd name="T13" fmla="*/ 228 h 228"/>
                <a:gd name="T14" fmla="*/ 35 w 88"/>
                <a:gd name="T15" fmla="*/ 177 h 228"/>
                <a:gd name="T16" fmla="*/ 58 w 88"/>
                <a:gd name="T17" fmla="*/ 119 h 228"/>
                <a:gd name="T18" fmla="*/ 75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2" y="19"/>
                    <a:pt x="75" y="39"/>
                    <a:pt x="69" y="58"/>
                  </a:cubicBezTo>
                  <a:cubicBezTo>
                    <a:pt x="63" y="78"/>
                    <a:pt x="57" y="97"/>
                    <a:pt x="51" y="117"/>
                  </a:cubicBezTo>
                  <a:cubicBezTo>
                    <a:pt x="44" y="136"/>
                    <a:pt x="38" y="155"/>
                    <a:pt x="30" y="174"/>
                  </a:cubicBezTo>
                  <a:cubicBezTo>
                    <a:pt x="28" y="179"/>
                    <a:pt x="26" y="184"/>
                    <a:pt x="24" y="188"/>
                  </a:cubicBezTo>
                  <a:cubicBezTo>
                    <a:pt x="21" y="193"/>
                    <a:pt x="19" y="197"/>
                    <a:pt x="17" y="202"/>
                  </a:cubicBezTo>
                  <a:cubicBezTo>
                    <a:pt x="12" y="211"/>
                    <a:pt x="6" y="219"/>
                    <a:pt x="0" y="228"/>
                  </a:cubicBezTo>
                  <a:cubicBezTo>
                    <a:pt x="15" y="213"/>
                    <a:pt x="26" y="195"/>
                    <a:pt x="35" y="177"/>
                  </a:cubicBezTo>
                  <a:cubicBezTo>
                    <a:pt x="44" y="158"/>
                    <a:pt x="51" y="139"/>
                    <a:pt x="58" y="119"/>
                  </a:cubicBezTo>
                  <a:cubicBezTo>
                    <a:pt x="64" y="100"/>
                    <a:pt x="70" y="80"/>
                    <a:pt x="75" y="60"/>
                  </a:cubicBezTo>
                  <a:cubicBezTo>
                    <a:pt x="80"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272973AB-2CDB-4CC5-8603-3ADEFC560F52}"/>
                </a:ext>
              </a:extLst>
            </p:cNvPr>
            <p:cNvSpPr>
              <a:spLocks/>
            </p:cNvSpPr>
            <p:nvPr/>
          </p:nvSpPr>
          <p:spPr bwMode="auto">
            <a:xfrm>
              <a:off x="1878906" y="6638307"/>
              <a:ext cx="552072" cy="526310"/>
            </a:xfrm>
            <a:custGeom>
              <a:avLst/>
              <a:gdLst>
                <a:gd name="T0" fmla="*/ 159 w 159"/>
                <a:gd name="T1" fmla="*/ 152 h 152"/>
                <a:gd name="T2" fmla="*/ 116 w 159"/>
                <a:gd name="T3" fmla="*/ 117 h 152"/>
                <a:gd name="T4" fmla="*/ 77 w 159"/>
                <a:gd name="T5" fmla="*/ 79 h 152"/>
                <a:gd name="T6" fmla="*/ 39 w 159"/>
                <a:gd name="T7" fmla="*/ 39 h 152"/>
                <a:gd name="T8" fmla="*/ 0 w 159"/>
                <a:gd name="T9" fmla="*/ 0 h 152"/>
                <a:gd name="T10" fmla="*/ 35 w 159"/>
                <a:gd name="T11" fmla="*/ 43 h 152"/>
                <a:gd name="T12" fmla="*/ 72 w 159"/>
                <a:gd name="T13" fmla="*/ 84 h 152"/>
                <a:gd name="T14" fmla="*/ 113 w 159"/>
                <a:gd name="T15" fmla="*/ 121 h 152"/>
                <a:gd name="T16" fmla="*/ 159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159" y="152"/>
                  </a:moveTo>
                  <a:cubicBezTo>
                    <a:pt x="144" y="141"/>
                    <a:pt x="130" y="130"/>
                    <a:pt x="116" y="117"/>
                  </a:cubicBezTo>
                  <a:cubicBezTo>
                    <a:pt x="103" y="105"/>
                    <a:pt x="90" y="92"/>
                    <a:pt x="77" y="79"/>
                  </a:cubicBezTo>
                  <a:cubicBezTo>
                    <a:pt x="64" y="66"/>
                    <a:pt x="51" y="52"/>
                    <a:pt x="39" y="39"/>
                  </a:cubicBezTo>
                  <a:cubicBezTo>
                    <a:pt x="26" y="26"/>
                    <a:pt x="13" y="13"/>
                    <a:pt x="0" y="0"/>
                  </a:cubicBezTo>
                  <a:cubicBezTo>
                    <a:pt x="11" y="15"/>
                    <a:pt x="23" y="29"/>
                    <a:pt x="35" y="43"/>
                  </a:cubicBezTo>
                  <a:cubicBezTo>
                    <a:pt x="46" y="57"/>
                    <a:pt x="59" y="71"/>
                    <a:pt x="72" y="84"/>
                  </a:cubicBezTo>
                  <a:cubicBezTo>
                    <a:pt x="85" y="97"/>
                    <a:pt x="98" y="110"/>
                    <a:pt x="113" y="121"/>
                  </a:cubicBezTo>
                  <a:cubicBezTo>
                    <a:pt x="127" y="133"/>
                    <a:pt x="142" y="144"/>
                    <a:pt x="159"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45A726E5-E208-46FD-9A19-E04C1C79F926}"/>
                </a:ext>
              </a:extLst>
            </p:cNvPr>
            <p:cNvSpPr>
              <a:spLocks/>
            </p:cNvSpPr>
            <p:nvPr/>
          </p:nvSpPr>
          <p:spPr bwMode="auto">
            <a:xfrm>
              <a:off x="1945154" y="7503221"/>
              <a:ext cx="666168" cy="415896"/>
            </a:xfrm>
            <a:custGeom>
              <a:avLst/>
              <a:gdLst>
                <a:gd name="T0" fmla="*/ 192 w 192"/>
                <a:gd name="T1" fmla="*/ 119 h 119"/>
                <a:gd name="T2" fmla="*/ 142 w 192"/>
                <a:gd name="T3" fmla="*/ 93 h 119"/>
                <a:gd name="T4" fmla="*/ 95 w 192"/>
                <a:gd name="T5" fmla="*/ 62 h 119"/>
                <a:gd name="T6" fmla="*/ 48 w 192"/>
                <a:gd name="T7" fmla="*/ 31 h 119"/>
                <a:gd name="T8" fmla="*/ 0 w 192"/>
                <a:gd name="T9" fmla="*/ 0 h 119"/>
                <a:gd name="T10" fmla="*/ 44 w 192"/>
                <a:gd name="T11" fmla="*/ 35 h 119"/>
                <a:gd name="T12" fmla="*/ 91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5" y="62"/>
                  </a:cubicBezTo>
                  <a:cubicBezTo>
                    <a:pt x="48" y="31"/>
                    <a:pt x="48" y="31"/>
                    <a:pt x="48" y="31"/>
                  </a:cubicBezTo>
                  <a:cubicBezTo>
                    <a:pt x="32" y="20"/>
                    <a:pt x="16" y="10"/>
                    <a:pt x="0" y="0"/>
                  </a:cubicBezTo>
                  <a:cubicBezTo>
                    <a:pt x="15" y="12"/>
                    <a:pt x="29" y="24"/>
                    <a:pt x="44" y="35"/>
                  </a:cubicBezTo>
                  <a:cubicBezTo>
                    <a:pt x="59" y="47"/>
                    <a:pt x="75" y="58"/>
                    <a:pt x="91" y="68"/>
                  </a:cubicBezTo>
                  <a:cubicBezTo>
                    <a:pt x="106" y="79"/>
                    <a:pt x="122" y="89"/>
                    <a:pt x="139" y="98"/>
                  </a:cubicBezTo>
                  <a:cubicBezTo>
                    <a:pt x="156"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501418BF-AD72-4374-8554-6479475DF340}"/>
                </a:ext>
              </a:extLst>
            </p:cNvPr>
            <p:cNvSpPr>
              <a:spLocks/>
            </p:cNvSpPr>
            <p:nvPr/>
          </p:nvSpPr>
          <p:spPr bwMode="auto">
            <a:xfrm>
              <a:off x="2125497" y="7985363"/>
              <a:ext cx="599920" cy="393813"/>
            </a:xfrm>
            <a:custGeom>
              <a:avLst/>
              <a:gdLst>
                <a:gd name="T0" fmla="*/ 172 w 172"/>
                <a:gd name="T1" fmla="*/ 113 h 113"/>
                <a:gd name="T2" fmla="*/ 148 w 172"/>
                <a:gd name="T3" fmla="*/ 104 h 113"/>
                <a:gd name="T4" fmla="*/ 137 w 172"/>
                <a:gd name="T5" fmla="*/ 97 h 113"/>
                <a:gd name="T6" fmla="*/ 126 w 172"/>
                <a:gd name="T7" fmla="*/ 90 h 113"/>
                <a:gd name="T8" fmla="*/ 84 w 172"/>
                <a:gd name="T9" fmla="*/ 60 h 113"/>
                <a:gd name="T10" fmla="*/ 42 w 172"/>
                <a:gd name="T11" fmla="*/ 30 h 113"/>
                <a:gd name="T12" fmla="*/ 0 w 172"/>
                <a:gd name="T13" fmla="*/ 0 h 113"/>
                <a:gd name="T14" fmla="*/ 39 w 172"/>
                <a:gd name="T15" fmla="*/ 34 h 113"/>
                <a:gd name="T16" fmla="*/ 80 w 172"/>
                <a:gd name="T17" fmla="*/ 66 h 113"/>
                <a:gd name="T18" fmla="*/ 123 w 172"/>
                <a:gd name="T19" fmla="*/ 95 h 113"/>
                <a:gd name="T20" fmla="*/ 135 w 172"/>
                <a:gd name="T21" fmla="*/ 101 h 113"/>
                <a:gd name="T22" fmla="*/ 147 w 172"/>
                <a:gd name="T23" fmla="*/ 107 h 113"/>
                <a:gd name="T24" fmla="*/ 172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172" y="113"/>
                  </a:moveTo>
                  <a:cubicBezTo>
                    <a:pt x="164" y="112"/>
                    <a:pt x="156" y="108"/>
                    <a:pt x="148" y="104"/>
                  </a:cubicBezTo>
                  <a:cubicBezTo>
                    <a:pt x="145" y="102"/>
                    <a:pt x="141" y="100"/>
                    <a:pt x="137" y="97"/>
                  </a:cubicBezTo>
                  <a:cubicBezTo>
                    <a:pt x="133" y="95"/>
                    <a:pt x="130" y="93"/>
                    <a:pt x="126" y="90"/>
                  </a:cubicBezTo>
                  <a:cubicBezTo>
                    <a:pt x="112" y="81"/>
                    <a:pt x="98" y="71"/>
                    <a:pt x="84" y="60"/>
                  </a:cubicBezTo>
                  <a:cubicBezTo>
                    <a:pt x="42" y="30"/>
                    <a:pt x="42" y="30"/>
                    <a:pt x="42" y="30"/>
                  </a:cubicBezTo>
                  <a:cubicBezTo>
                    <a:pt x="28" y="19"/>
                    <a:pt x="14" y="9"/>
                    <a:pt x="0" y="0"/>
                  </a:cubicBezTo>
                  <a:cubicBezTo>
                    <a:pt x="12" y="12"/>
                    <a:pt x="25" y="23"/>
                    <a:pt x="39" y="34"/>
                  </a:cubicBezTo>
                  <a:cubicBezTo>
                    <a:pt x="52" y="45"/>
                    <a:pt x="66" y="56"/>
                    <a:pt x="80" y="66"/>
                  </a:cubicBezTo>
                  <a:cubicBezTo>
                    <a:pt x="94" y="76"/>
                    <a:pt x="108" y="86"/>
                    <a:pt x="123" y="95"/>
                  </a:cubicBezTo>
                  <a:cubicBezTo>
                    <a:pt x="127" y="97"/>
                    <a:pt x="131" y="99"/>
                    <a:pt x="135" y="101"/>
                  </a:cubicBezTo>
                  <a:cubicBezTo>
                    <a:pt x="139" y="103"/>
                    <a:pt x="143" y="105"/>
                    <a:pt x="147" y="107"/>
                  </a:cubicBezTo>
                  <a:cubicBezTo>
                    <a:pt x="155" y="110"/>
                    <a:pt x="163" y="113"/>
                    <a:pt x="172"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52CC2739-6ACD-482B-B643-7DAF650FFCCB}"/>
                </a:ext>
              </a:extLst>
            </p:cNvPr>
            <p:cNvSpPr>
              <a:spLocks/>
            </p:cNvSpPr>
            <p:nvPr/>
          </p:nvSpPr>
          <p:spPr bwMode="auto">
            <a:xfrm>
              <a:off x="2169662" y="8327649"/>
              <a:ext cx="640404" cy="401174"/>
            </a:xfrm>
            <a:custGeom>
              <a:avLst/>
              <a:gdLst>
                <a:gd name="T0" fmla="*/ 184 w 184"/>
                <a:gd name="T1" fmla="*/ 115 h 115"/>
                <a:gd name="T2" fmla="*/ 134 w 184"/>
                <a:gd name="T3" fmla="*/ 93 h 115"/>
                <a:gd name="T4" fmla="*/ 88 w 184"/>
                <a:gd name="T5" fmla="*/ 64 h 115"/>
                <a:gd name="T6" fmla="*/ 44 w 184"/>
                <a:gd name="T7" fmla="*/ 32 h 115"/>
                <a:gd name="T8" fmla="*/ 0 w 184"/>
                <a:gd name="T9" fmla="*/ 0 h 115"/>
                <a:gd name="T10" fmla="*/ 41 w 184"/>
                <a:gd name="T11" fmla="*/ 37 h 115"/>
                <a:gd name="T12" fmla="*/ 84 w 184"/>
                <a:gd name="T13" fmla="*/ 70 h 115"/>
                <a:gd name="T14" fmla="*/ 131 w 184"/>
                <a:gd name="T15" fmla="*/ 98 h 115"/>
                <a:gd name="T16" fmla="*/ 184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184" y="115"/>
                  </a:moveTo>
                  <a:cubicBezTo>
                    <a:pt x="166" y="110"/>
                    <a:pt x="150" y="102"/>
                    <a:pt x="134" y="93"/>
                  </a:cubicBezTo>
                  <a:cubicBezTo>
                    <a:pt x="118" y="84"/>
                    <a:pt x="103" y="74"/>
                    <a:pt x="88" y="64"/>
                  </a:cubicBezTo>
                  <a:cubicBezTo>
                    <a:pt x="73" y="54"/>
                    <a:pt x="59" y="43"/>
                    <a:pt x="44" y="32"/>
                  </a:cubicBezTo>
                  <a:cubicBezTo>
                    <a:pt x="30" y="21"/>
                    <a:pt x="15" y="10"/>
                    <a:pt x="0" y="0"/>
                  </a:cubicBezTo>
                  <a:cubicBezTo>
                    <a:pt x="13" y="13"/>
                    <a:pt x="27" y="25"/>
                    <a:pt x="41" y="37"/>
                  </a:cubicBezTo>
                  <a:cubicBezTo>
                    <a:pt x="55" y="48"/>
                    <a:pt x="69" y="59"/>
                    <a:pt x="84" y="70"/>
                  </a:cubicBezTo>
                  <a:cubicBezTo>
                    <a:pt x="99" y="80"/>
                    <a:pt x="115" y="90"/>
                    <a:pt x="131" y="98"/>
                  </a:cubicBezTo>
                  <a:cubicBezTo>
                    <a:pt x="148" y="106"/>
                    <a:pt x="165" y="113"/>
                    <a:pt x="184"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57042E0D-8CD8-4DD3-8A6B-F319CD12B2BD}"/>
                </a:ext>
              </a:extLst>
            </p:cNvPr>
            <p:cNvSpPr>
              <a:spLocks/>
            </p:cNvSpPr>
            <p:nvPr/>
          </p:nvSpPr>
          <p:spPr bwMode="auto">
            <a:xfrm>
              <a:off x="3649216" y="7521622"/>
              <a:ext cx="323882" cy="198746"/>
            </a:xfrm>
            <a:custGeom>
              <a:avLst/>
              <a:gdLst>
                <a:gd name="T0" fmla="*/ 93 w 93"/>
                <a:gd name="T1" fmla="*/ 0 h 57"/>
                <a:gd name="T2" fmla="*/ 73 w 93"/>
                <a:gd name="T3" fmla="*/ 19 h 57"/>
                <a:gd name="T4" fmla="*/ 51 w 93"/>
                <a:gd name="T5" fmla="*/ 34 h 57"/>
                <a:gd name="T6" fmla="*/ 26 w 93"/>
                <a:gd name="T7" fmla="*/ 46 h 57"/>
                <a:gd name="T8" fmla="*/ 0 w 93"/>
                <a:gd name="T9" fmla="*/ 57 h 57"/>
                <a:gd name="T10" fmla="*/ 28 w 93"/>
                <a:gd name="T11" fmla="*/ 52 h 57"/>
                <a:gd name="T12" fmla="*/ 54 w 93"/>
                <a:gd name="T13" fmla="*/ 40 h 57"/>
                <a:gd name="T14" fmla="*/ 77 w 93"/>
                <a:gd name="T15" fmla="*/ 23 h 57"/>
                <a:gd name="T16" fmla="*/ 93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93" y="0"/>
                  </a:moveTo>
                  <a:cubicBezTo>
                    <a:pt x="87" y="7"/>
                    <a:pt x="80" y="13"/>
                    <a:pt x="73" y="19"/>
                  </a:cubicBezTo>
                  <a:cubicBezTo>
                    <a:pt x="66" y="25"/>
                    <a:pt x="59" y="30"/>
                    <a:pt x="51" y="34"/>
                  </a:cubicBezTo>
                  <a:cubicBezTo>
                    <a:pt x="43" y="39"/>
                    <a:pt x="35" y="43"/>
                    <a:pt x="26" y="46"/>
                  </a:cubicBezTo>
                  <a:cubicBezTo>
                    <a:pt x="18" y="50"/>
                    <a:pt x="9" y="53"/>
                    <a:pt x="0" y="57"/>
                  </a:cubicBezTo>
                  <a:cubicBezTo>
                    <a:pt x="10" y="56"/>
                    <a:pt x="19" y="54"/>
                    <a:pt x="28" y="52"/>
                  </a:cubicBezTo>
                  <a:cubicBezTo>
                    <a:pt x="37" y="49"/>
                    <a:pt x="46" y="45"/>
                    <a:pt x="54" y="40"/>
                  </a:cubicBezTo>
                  <a:cubicBezTo>
                    <a:pt x="62" y="36"/>
                    <a:pt x="70" y="30"/>
                    <a:pt x="77" y="23"/>
                  </a:cubicBezTo>
                  <a:cubicBezTo>
                    <a:pt x="84" y="16"/>
                    <a:pt x="89" y="8"/>
                    <a:pt x="9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387B6A55-0C45-4CD9-B35C-0C1BF01E6C4C}"/>
                </a:ext>
              </a:extLst>
            </p:cNvPr>
            <p:cNvSpPr>
              <a:spLocks/>
            </p:cNvSpPr>
            <p:nvPr/>
          </p:nvSpPr>
          <p:spPr bwMode="auto">
            <a:xfrm>
              <a:off x="3479914" y="7315515"/>
              <a:ext cx="121457" cy="511588"/>
            </a:xfrm>
            <a:custGeom>
              <a:avLst/>
              <a:gdLst>
                <a:gd name="T0" fmla="*/ 35 w 35"/>
                <a:gd name="T1" fmla="*/ 147 h 147"/>
                <a:gd name="T2" fmla="*/ 23 w 35"/>
                <a:gd name="T3" fmla="*/ 111 h 147"/>
                <a:gd name="T4" fmla="*/ 13 w 35"/>
                <a:gd name="T5" fmla="*/ 75 h 147"/>
                <a:gd name="T6" fmla="*/ 6 w 35"/>
                <a:gd name="T7" fmla="*/ 37 h 147"/>
                <a:gd name="T8" fmla="*/ 2 w 35"/>
                <a:gd name="T9" fmla="*/ 0 h 147"/>
                <a:gd name="T10" fmla="*/ 0 w 35"/>
                <a:gd name="T11" fmla="*/ 38 h 147"/>
                <a:gd name="T12" fmla="*/ 6 w 35"/>
                <a:gd name="T13" fmla="*/ 76 h 147"/>
                <a:gd name="T14" fmla="*/ 18 w 35"/>
                <a:gd name="T15" fmla="*/ 113 h 147"/>
                <a:gd name="T16" fmla="*/ 35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35" y="147"/>
                  </a:moveTo>
                  <a:cubicBezTo>
                    <a:pt x="31" y="135"/>
                    <a:pt x="27" y="123"/>
                    <a:pt x="23" y="111"/>
                  </a:cubicBezTo>
                  <a:cubicBezTo>
                    <a:pt x="19" y="99"/>
                    <a:pt x="16" y="87"/>
                    <a:pt x="13" y="75"/>
                  </a:cubicBezTo>
                  <a:cubicBezTo>
                    <a:pt x="10" y="62"/>
                    <a:pt x="8" y="50"/>
                    <a:pt x="6" y="37"/>
                  </a:cubicBezTo>
                  <a:cubicBezTo>
                    <a:pt x="4" y="25"/>
                    <a:pt x="3" y="12"/>
                    <a:pt x="2" y="0"/>
                  </a:cubicBezTo>
                  <a:cubicBezTo>
                    <a:pt x="0" y="12"/>
                    <a:pt x="0" y="25"/>
                    <a:pt x="0" y="38"/>
                  </a:cubicBezTo>
                  <a:cubicBezTo>
                    <a:pt x="1" y="51"/>
                    <a:pt x="3" y="64"/>
                    <a:pt x="6" y="76"/>
                  </a:cubicBezTo>
                  <a:cubicBezTo>
                    <a:pt x="9" y="89"/>
                    <a:pt x="13" y="101"/>
                    <a:pt x="18" y="113"/>
                  </a:cubicBezTo>
                  <a:cubicBezTo>
                    <a:pt x="23" y="125"/>
                    <a:pt x="28" y="137"/>
                    <a:pt x="35"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0E524617-97FB-4B2E-9AFC-B299045D78D5}"/>
                </a:ext>
              </a:extLst>
            </p:cNvPr>
            <p:cNvSpPr>
              <a:spLocks/>
            </p:cNvSpPr>
            <p:nvPr/>
          </p:nvSpPr>
          <p:spPr bwMode="auto">
            <a:xfrm>
              <a:off x="3413665" y="8047932"/>
              <a:ext cx="574155" cy="198746"/>
            </a:xfrm>
            <a:custGeom>
              <a:avLst/>
              <a:gdLst>
                <a:gd name="T0" fmla="*/ 0 w 165"/>
                <a:gd name="T1" fmla="*/ 57 h 57"/>
                <a:gd name="T2" fmla="*/ 44 w 165"/>
                <a:gd name="T3" fmla="*/ 53 h 57"/>
                <a:gd name="T4" fmla="*/ 87 w 165"/>
                <a:gd name="T5" fmla="*/ 42 h 57"/>
                <a:gd name="T6" fmla="*/ 128 w 165"/>
                <a:gd name="T7" fmla="*/ 24 h 57"/>
                <a:gd name="T8" fmla="*/ 165 w 165"/>
                <a:gd name="T9" fmla="*/ 0 h 57"/>
                <a:gd name="T10" fmla="*/ 125 w 165"/>
                <a:gd name="T11" fmla="*/ 19 h 57"/>
                <a:gd name="T12" fmla="*/ 85 w 165"/>
                <a:gd name="T13" fmla="*/ 35 h 57"/>
                <a:gd name="T14" fmla="*/ 43 w 165"/>
                <a:gd name="T15" fmla="*/ 48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30" y="56"/>
                    <a:pt x="44" y="53"/>
                  </a:cubicBezTo>
                  <a:cubicBezTo>
                    <a:pt x="59" y="50"/>
                    <a:pt x="73" y="46"/>
                    <a:pt x="87" y="42"/>
                  </a:cubicBezTo>
                  <a:cubicBezTo>
                    <a:pt x="101" y="37"/>
                    <a:pt x="115" y="31"/>
                    <a:pt x="128" y="24"/>
                  </a:cubicBezTo>
                  <a:cubicBezTo>
                    <a:pt x="141" y="17"/>
                    <a:pt x="153" y="9"/>
                    <a:pt x="165" y="0"/>
                  </a:cubicBezTo>
                  <a:cubicBezTo>
                    <a:pt x="152" y="7"/>
                    <a:pt x="139" y="13"/>
                    <a:pt x="125" y="19"/>
                  </a:cubicBezTo>
                  <a:cubicBezTo>
                    <a:pt x="112" y="25"/>
                    <a:pt x="99" y="30"/>
                    <a:pt x="85" y="35"/>
                  </a:cubicBezTo>
                  <a:cubicBezTo>
                    <a:pt x="71" y="40"/>
                    <a:pt x="57" y="44"/>
                    <a:pt x="43" y="48"/>
                  </a:cubicBezTo>
                  <a:cubicBezTo>
                    <a:pt x="29" y="51"/>
                    <a:pt x="15"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20F3E50C-07B8-460A-B026-F7502EB663C7}"/>
                </a:ext>
              </a:extLst>
            </p:cNvPr>
            <p:cNvSpPr>
              <a:spLocks/>
            </p:cNvSpPr>
            <p:nvPr/>
          </p:nvSpPr>
          <p:spPr bwMode="auto">
            <a:xfrm>
              <a:off x="3218601" y="7764534"/>
              <a:ext cx="106735" cy="677209"/>
            </a:xfrm>
            <a:custGeom>
              <a:avLst/>
              <a:gdLst>
                <a:gd name="T0" fmla="*/ 31 w 31"/>
                <a:gd name="T1" fmla="*/ 194 h 194"/>
                <a:gd name="T2" fmla="*/ 19 w 31"/>
                <a:gd name="T3" fmla="*/ 146 h 194"/>
                <a:gd name="T4" fmla="*/ 11 w 31"/>
                <a:gd name="T5" fmla="*/ 98 h 194"/>
                <a:gd name="T6" fmla="*/ 6 w 31"/>
                <a:gd name="T7" fmla="*/ 49 h 194"/>
                <a:gd name="T8" fmla="*/ 3 w 31"/>
                <a:gd name="T9" fmla="*/ 0 h 194"/>
                <a:gd name="T10" fmla="*/ 0 w 31"/>
                <a:gd name="T11" fmla="*/ 49 h 194"/>
                <a:gd name="T12" fmla="*/ 4 w 31"/>
                <a:gd name="T13" fmla="*/ 99 h 194"/>
                <a:gd name="T14" fmla="*/ 14 w 31"/>
                <a:gd name="T15" fmla="*/ 148 h 194"/>
                <a:gd name="T16" fmla="*/ 31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31" y="194"/>
                  </a:moveTo>
                  <a:cubicBezTo>
                    <a:pt x="27" y="178"/>
                    <a:pt x="22" y="162"/>
                    <a:pt x="19" y="146"/>
                  </a:cubicBezTo>
                  <a:cubicBezTo>
                    <a:pt x="16" y="130"/>
                    <a:pt x="13" y="114"/>
                    <a:pt x="11" y="98"/>
                  </a:cubicBezTo>
                  <a:cubicBezTo>
                    <a:pt x="9" y="82"/>
                    <a:pt x="7" y="65"/>
                    <a:pt x="6" y="49"/>
                  </a:cubicBezTo>
                  <a:cubicBezTo>
                    <a:pt x="5" y="32"/>
                    <a:pt x="4" y="16"/>
                    <a:pt x="3" y="0"/>
                  </a:cubicBezTo>
                  <a:cubicBezTo>
                    <a:pt x="1" y="16"/>
                    <a:pt x="0" y="33"/>
                    <a:pt x="0" y="49"/>
                  </a:cubicBezTo>
                  <a:cubicBezTo>
                    <a:pt x="0" y="66"/>
                    <a:pt x="2" y="82"/>
                    <a:pt x="4" y="99"/>
                  </a:cubicBezTo>
                  <a:cubicBezTo>
                    <a:pt x="6" y="115"/>
                    <a:pt x="9" y="132"/>
                    <a:pt x="14" y="148"/>
                  </a:cubicBezTo>
                  <a:cubicBezTo>
                    <a:pt x="18" y="164"/>
                    <a:pt x="24" y="179"/>
                    <a:pt x="31"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442DB156-92C3-496E-8563-86C3E5EA1238}"/>
                </a:ext>
              </a:extLst>
            </p:cNvPr>
            <p:cNvSpPr>
              <a:spLocks/>
            </p:cNvSpPr>
            <p:nvPr/>
          </p:nvSpPr>
          <p:spPr bwMode="auto">
            <a:xfrm>
              <a:off x="3211240" y="8544796"/>
              <a:ext cx="493184" cy="158262"/>
            </a:xfrm>
            <a:custGeom>
              <a:avLst/>
              <a:gdLst>
                <a:gd name="T0" fmla="*/ 0 w 142"/>
                <a:gd name="T1" fmla="*/ 43 h 45"/>
                <a:gd name="T2" fmla="*/ 38 w 142"/>
                <a:gd name="T3" fmla="*/ 44 h 45"/>
                <a:gd name="T4" fmla="*/ 75 w 142"/>
                <a:gd name="T5" fmla="*/ 35 h 45"/>
                <a:gd name="T6" fmla="*/ 110 w 142"/>
                <a:gd name="T7" fmla="*/ 20 h 45"/>
                <a:gd name="T8" fmla="*/ 142 w 142"/>
                <a:gd name="T9" fmla="*/ 0 h 45"/>
                <a:gd name="T10" fmla="*/ 107 w 142"/>
                <a:gd name="T11" fmla="*/ 15 h 45"/>
                <a:gd name="T12" fmla="*/ 73 w 142"/>
                <a:gd name="T13" fmla="*/ 28 h 45"/>
                <a:gd name="T14" fmla="*/ 37 w 142"/>
                <a:gd name="T15" fmla="*/ 38 h 45"/>
                <a:gd name="T16" fmla="*/ 0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0" y="43"/>
                  </a:moveTo>
                  <a:cubicBezTo>
                    <a:pt x="13" y="45"/>
                    <a:pt x="26" y="45"/>
                    <a:pt x="38" y="44"/>
                  </a:cubicBezTo>
                  <a:cubicBezTo>
                    <a:pt x="51" y="42"/>
                    <a:pt x="63" y="39"/>
                    <a:pt x="75" y="35"/>
                  </a:cubicBezTo>
                  <a:cubicBezTo>
                    <a:pt x="87" y="31"/>
                    <a:pt x="99" y="26"/>
                    <a:pt x="110" y="20"/>
                  </a:cubicBezTo>
                  <a:cubicBezTo>
                    <a:pt x="121" y="14"/>
                    <a:pt x="132" y="7"/>
                    <a:pt x="142" y="0"/>
                  </a:cubicBezTo>
                  <a:cubicBezTo>
                    <a:pt x="107" y="15"/>
                    <a:pt x="107" y="15"/>
                    <a:pt x="107" y="15"/>
                  </a:cubicBezTo>
                  <a:cubicBezTo>
                    <a:pt x="96" y="20"/>
                    <a:pt x="84" y="24"/>
                    <a:pt x="73" y="28"/>
                  </a:cubicBezTo>
                  <a:cubicBezTo>
                    <a:pt x="61" y="32"/>
                    <a:pt x="49" y="36"/>
                    <a:pt x="37" y="38"/>
                  </a:cubicBezTo>
                  <a:cubicBezTo>
                    <a:pt x="25" y="41"/>
                    <a:pt x="13" y="43"/>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001CB5CD-A49E-4E62-A3B1-37D9717298AE}"/>
                </a:ext>
              </a:extLst>
            </p:cNvPr>
            <p:cNvSpPr>
              <a:spLocks/>
            </p:cNvSpPr>
            <p:nvPr/>
          </p:nvSpPr>
          <p:spPr bwMode="auto">
            <a:xfrm>
              <a:off x="2276398" y="9420751"/>
              <a:ext cx="1821839" cy="1026855"/>
            </a:xfrm>
            <a:custGeom>
              <a:avLst/>
              <a:gdLst>
                <a:gd name="T0" fmla="*/ 0 w 495"/>
                <a:gd name="T1" fmla="*/ 0 h 279"/>
                <a:gd name="T2" fmla="*/ 57 w 495"/>
                <a:gd name="T3" fmla="*/ 279 h 279"/>
                <a:gd name="T4" fmla="*/ 418 w 495"/>
                <a:gd name="T5" fmla="*/ 234 h 279"/>
                <a:gd name="T6" fmla="*/ 495 w 495"/>
                <a:gd name="T7" fmla="*/ 0 h 279"/>
                <a:gd name="T8" fmla="*/ 0 w 495"/>
                <a:gd name="T9" fmla="*/ 0 h 279"/>
              </a:gdLst>
              <a:ahLst/>
              <a:cxnLst>
                <a:cxn ang="0">
                  <a:pos x="T0" y="T1"/>
                </a:cxn>
                <a:cxn ang="0">
                  <a:pos x="T2" y="T3"/>
                </a:cxn>
                <a:cxn ang="0">
                  <a:pos x="T4" y="T5"/>
                </a:cxn>
                <a:cxn ang="0">
                  <a:pos x="T6" y="T7"/>
                </a:cxn>
                <a:cxn ang="0">
                  <a:pos x="T8" y="T9"/>
                </a:cxn>
              </a:cxnLst>
              <a:rect l="0" t="0" r="r" b="b"/>
              <a:pathLst>
                <a:path w="495" h="279">
                  <a:moveTo>
                    <a:pt x="0" y="0"/>
                  </a:moveTo>
                  <a:lnTo>
                    <a:pt x="57" y="279"/>
                  </a:lnTo>
                  <a:lnTo>
                    <a:pt x="418" y="234"/>
                  </a:lnTo>
                  <a:lnTo>
                    <a:pt x="495"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3">
              <a:extLst>
                <a:ext uri="{FF2B5EF4-FFF2-40B4-BE49-F238E27FC236}">
                  <a16:creationId xmlns:a16="http://schemas.microsoft.com/office/drawing/2014/main" id="{DED07F0C-41EA-4E6B-8A7C-D0814241872F}"/>
                </a:ext>
              </a:extLst>
            </p:cNvPr>
            <p:cNvSpPr>
              <a:spLocks/>
            </p:cNvSpPr>
            <p:nvPr/>
          </p:nvSpPr>
          <p:spPr bwMode="auto">
            <a:xfrm>
              <a:off x="2276398" y="9420751"/>
              <a:ext cx="312842" cy="1026855"/>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5" name="Freeform 34">
            <a:extLst>
              <a:ext uri="{FF2B5EF4-FFF2-40B4-BE49-F238E27FC236}">
                <a16:creationId xmlns:a16="http://schemas.microsoft.com/office/drawing/2014/main" id="{25BCADAA-7206-4065-86E3-B9D515D4A9F3}"/>
              </a:ext>
            </a:extLst>
          </p:cNvPr>
          <p:cNvSpPr>
            <a:spLocks noEditPoints="1"/>
          </p:cNvSpPr>
          <p:nvPr/>
        </p:nvSpPr>
        <p:spPr bwMode="auto">
          <a:xfrm>
            <a:off x="3579288" y="4584598"/>
            <a:ext cx="5384545" cy="582620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8" name="Group 97">
            <a:extLst>
              <a:ext uri="{FF2B5EF4-FFF2-40B4-BE49-F238E27FC236}">
                <a16:creationId xmlns:a16="http://schemas.microsoft.com/office/drawing/2014/main" id="{9D61E5F7-8132-4900-B303-40A433CCFACB}"/>
              </a:ext>
            </a:extLst>
          </p:cNvPr>
          <p:cNvGrpSpPr/>
          <p:nvPr/>
        </p:nvGrpSpPr>
        <p:grpSpPr>
          <a:xfrm>
            <a:off x="7138312" y="8051612"/>
            <a:ext cx="3503818" cy="2546893"/>
            <a:chOff x="7138312" y="8051612"/>
            <a:chExt cx="3503818" cy="2546893"/>
          </a:xfrm>
        </p:grpSpPr>
        <p:sp>
          <p:nvSpPr>
            <p:cNvPr id="36" name="Freeform 35">
              <a:extLst>
                <a:ext uri="{FF2B5EF4-FFF2-40B4-BE49-F238E27FC236}">
                  <a16:creationId xmlns:a16="http://schemas.microsoft.com/office/drawing/2014/main" id="{2790AF4C-BBD7-4C89-BCE8-4ACB730D7DB5}"/>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6">
              <a:extLst>
                <a:ext uri="{FF2B5EF4-FFF2-40B4-BE49-F238E27FC236}">
                  <a16:creationId xmlns:a16="http://schemas.microsoft.com/office/drawing/2014/main" id="{C2B1B0C4-33D5-46F3-8840-9262E0726752}"/>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809E4D3E-A3C3-4475-BA08-6F60AD0B70B4}"/>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67EC08D5-D45D-47A7-92EC-CE18D816DD30}"/>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9" name="Group 98">
            <a:extLst>
              <a:ext uri="{FF2B5EF4-FFF2-40B4-BE49-F238E27FC236}">
                <a16:creationId xmlns:a16="http://schemas.microsoft.com/office/drawing/2014/main" id="{F30DC036-277D-4EF6-B0BA-2329DB5141FF}"/>
              </a:ext>
            </a:extLst>
          </p:cNvPr>
          <p:cNvGrpSpPr/>
          <p:nvPr/>
        </p:nvGrpSpPr>
        <p:grpSpPr>
          <a:xfrm>
            <a:off x="4385312" y="4934245"/>
            <a:ext cx="3562708" cy="5712107"/>
            <a:chOff x="4385312" y="4934245"/>
            <a:chExt cx="3562708" cy="5712107"/>
          </a:xfrm>
        </p:grpSpPr>
        <p:sp>
          <p:nvSpPr>
            <p:cNvPr id="40" name="Freeform 39">
              <a:extLst>
                <a:ext uri="{FF2B5EF4-FFF2-40B4-BE49-F238E27FC236}">
                  <a16:creationId xmlns:a16="http://schemas.microsoft.com/office/drawing/2014/main" id="{76677F04-F643-43FE-971C-DC324655914B}"/>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C9681756-D583-4FE5-825A-6E33E4267A02}"/>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40CBFD9C-DEB3-470D-BC6B-EA90088655B0}"/>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F66903B8-9A5F-4200-9A14-77CFD58EBAE4}"/>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9AB0E25F-437C-442B-9FD2-F58C0FFBE274}"/>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AB0535D5-5D08-4F61-9E34-1874B8B240AB}"/>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5157B7BA-9C0F-4A97-981A-A9B222991CB2}"/>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7C3E35C5-E271-493A-B31F-D0F3BE99C4C6}"/>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1E28C140-EC1B-4A94-9E33-8365026F24B6}"/>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020DA3-47D0-4DA2-8A65-C5821D9EDFDE}"/>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C8C64B31-835A-4D66-975B-75098AE76B2C}"/>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83F1EB55-DFA1-4E83-9D8D-977726AB083B}"/>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51DCD85B-6553-4170-8A99-3A3A0D22261D}"/>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F5C792A-1CA2-4D2D-8662-34898FA9ABC0}"/>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834B649E-9045-401C-BBB8-299769B0ED00}"/>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7E3F510-7D41-4874-BF0C-33477875540E}"/>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C269AA4E-0899-4F7E-B67E-F9E9F3B9BC1B}"/>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1E95393E-AEA0-4EB5-861E-394F740591F1}"/>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405A4250-591E-4951-87AD-8C8832394F92}"/>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48464BA5-35DA-401C-83CB-B3991FC3ECB6}"/>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3F4E27DA-AECB-40A6-B716-907E23165AA4}"/>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99F844A0-95AB-4187-9C10-BD62B41E134A}"/>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7BB54863-D507-46BE-BD2F-7F0F4818B7B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172AC2F2-E86A-4D77-9145-5A7757BD4FEB}"/>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4FE64FBF-A774-4770-AB4C-B5DC1C25108C}"/>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7001F2C0-1F7C-4A97-842A-3F78F17027B4}"/>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59D49E5C-D51D-40F2-92A2-85CB237494E5}"/>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933E1A31-0037-4C4C-BD04-82A48DDB73CF}"/>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321AA68E-3107-473D-BEC0-FCF2052736EC}"/>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E7C60434-3E57-4F19-B8C9-4E8EC017BF77}"/>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5537CCCE-C52F-4C96-8091-582D115782AB}"/>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7F35D261-7826-417A-B259-33F4EE8CA995}"/>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B660AF4-BEFE-4578-B53F-F72D0687E385}"/>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52E280B-5C3B-406A-A681-619BE3753203}"/>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8313B0EE-341B-4497-8DBD-E458D888F4CD}"/>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97D77F5D-F717-4831-94A5-2526D48FB24C}"/>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A445D20-34A5-4C3C-B15A-7709EA6E9EAA}"/>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49F096B5-FDF6-43E7-97D5-11EFE517B911}"/>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6585719F-4D21-46AE-B705-A623C1034318}"/>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8">
              <a:extLst>
                <a:ext uri="{FF2B5EF4-FFF2-40B4-BE49-F238E27FC236}">
                  <a16:creationId xmlns:a16="http://schemas.microsoft.com/office/drawing/2014/main" id="{93BE3E1C-0E65-4053-B9B6-80DDCC25CE9F}"/>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CF346CEE-B099-4950-8215-2167EC36DCFC}"/>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0AD2140-001D-4059-8C93-9417F2A46607}"/>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2C6291B4-6508-4A9C-84E0-3DAC31A63023}"/>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D9832C18-4C12-4DD9-9644-63D1CB45E5C5}"/>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E889506D-002E-45B9-A833-11D241AA2DB1}"/>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91392D14-0A60-4BBE-853F-244355F6FE79}"/>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C0FFFB33-0883-4C47-8EEC-0F8A4D308F2C}"/>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7033BB9D-8E0F-4A6A-A4D6-11DE5413863A}"/>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B718CA4F-73CD-4B8D-84C4-1752F44F4469}"/>
              </a:ext>
            </a:extLst>
          </p:cNvPr>
          <p:cNvSpPr>
            <a:spLocks/>
          </p:cNvSpPr>
          <p:nvPr/>
        </p:nvSpPr>
        <p:spPr bwMode="auto">
          <a:xfrm>
            <a:off x="10432344" y="7197740"/>
            <a:ext cx="515267" cy="515267"/>
          </a:xfrm>
          <a:custGeom>
            <a:avLst/>
            <a:gdLst>
              <a:gd name="T0" fmla="*/ 142 w 148"/>
              <a:gd name="T1" fmla="*/ 55 h 148"/>
              <a:gd name="T2" fmla="*/ 99 w 148"/>
              <a:gd name="T3" fmla="*/ 55 h 148"/>
              <a:gd name="T4" fmla="*/ 93 w 148"/>
              <a:gd name="T5" fmla="*/ 49 h 148"/>
              <a:gd name="T6" fmla="*/ 93 w 148"/>
              <a:gd name="T7" fmla="*/ 6 h 148"/>
              <a:gd name="T8" fmla="*/ 86 w 148"/>
              <a:gd name="T9" fmla="*/ 0 h 148"/>
              <a:gd name="T10" fmla="*/ 62 w 148"/>
              <a:gd name="T11" fmla="*/ 0 h 148"/>
              <a:gd name="T12" fmla="*/ 55 w 148"/>
              <a:gd name="T13" fmla="*/ 6 h 148"/>
              <a:gd name="T14" fmla="*/ 55 w 148"/>
              <a:gd name="T15" fmla="*/ 49 h 148"/>
              <a:gd name="T16" fmla="*/ 49 w 148"/>
              <a:gd name="T17" fmla="*/ 55 h 148"/>
              <a:gd name="T18" fmla="*/ 6 w 148"/>
              <a:gd name="T19" fmla="*/ 55 h 148"/>
              <a:gd name="T20" fmla="*/ 0 w 148"/>
              <a:gd name="T21" fmla="*/ 62 h 148"/>
              <a:gd name="T22" fmla="*/ 0 w 148"/>
              <a:gd name="T23" fmla="*/ 86 h 148"/>
              <a:gd name="T24" fmla="*/ 6 w 148"/>
              <a:gd name="T25" fmla="*/ 93 h 148"/>
              <a:gd name="T26" fmla="*/ 49 w 148"/>
              <a:gd name="T27" fmla="*/ 93 h 148"/>
              <a:gd name="T28" fmla="*/ 55 w 148"/>
              <a:gd name="T29" fmla="*/ 99 h 148"/>
              <a:gd name="T30" fmla="*/ 55 w 148"/>
              <a:gd name="T31" fmla="*/ 142 h 148"/>
              <a:gd name="T32" fmla="*/ 62 w 148"/>
              <a:gd name="T33" fmla="*/ 148 h 148"/>
              <a:gd name="T34" fmla="*/ 86 w 148"/>
              <a:gd name="T35" fmla="*/ 148 h 148"/>
              <a:gd name="T36" fmla="*/ 93 w 148"/>
              <a:gd name="T37" fmla="*/ 142 h 148"/>
              <a:gd name="T38" fmla="*/ 93 w 148"/>
              <a:gd name="T39" fmla="*/ 99 h 148"/>
              <a:gd name="T40" fmla="*/ 99 w 148"/>
              <a:gd name="T41" fmla="*/ 93 h 148"/>
              <a:gd name="T42" fmla="*/ 142 w 148"/>
              <a:gd name="T43" fmla="*/ 93 h 148"/>
              <a:gd name="T44" fmla="*/ 148 w 148"/>
              <a:gd name="T45" fmla="*/ 86 h 148"/>
              <a:gd name="T46" fmla="*/ 148 w 148"/>
              <a:gd name="T47" fmla="*/ 62 h 148"/>
              <a:gd name="T48" fmla="*/ 142 w 148"/>
              <a:gd name="T49" fmla="*/ 5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142" y="55"/>
                </a:moveTo>
                <a:cubicBezTo>
                  <a:pt x="99" y="55"/>
                  <a:pt x="99" y="55"/>
                  <a:pt x="99" y="55"/>
                </a:cubicBezTo>
                <a:cubicBezTo>
                  <a:pt x="96" y="55"/>
                  <a:pt x="93" y="52"/>
                  <a:pt x="93" y="49"/>
                </a:cubicBezTo>
                <a:cubicBezTo>
                  <a:pt x="93" y="6"/>
                  <a:pt x="93" y="6"/>
                  <a:pt x="93" y="6"/>
                </a:cubicBezTo>
                <a:cubicBezTo>
                  <a:pt x="93" y="3"/>
                  <a:pt x="90" y="0"/>
                  <a:pt x="86" y="0"/>
                </a:cubicBezTo>
                <a:cubicBezTo>
                  <a:pt x="62" y="0"/>
                  <a:pt x="62" y="0"/>
                  <a:pt x="62" y="0"/>
                </a:cubicBezTo>
                <a:cubicBezTo>
                  <a:pt x="58" y="0"/>
                  <a:pt x="55" y="3"/>
                  <a:pt x="55" y="6"/>
                </a:cubicBezTo>
                <a:cubicBezTo>
                  <a:pt x="55" y="49"/>
                  <a:pt x="55" y="49"/>
                  <a:pt x="55" y="49"/>
                </a:cubicBezTo>
                <a:cubicBezTo>
                  <a:pt x="55" y="52"/>
                  <a:pt x="52" y="55"/>
                  <a:pt x="49" y="55"/>
                </a:cubicBezTo>
                <a:cubicBezTo>
                  <a:pt x="6" y="55"/>
                  <a:pt x="6" y="55"/>
                  <a:pt x="6" y="55"/>
                </a:cubicBezTo>
                <a:cubicBezTo>
                  <a:pt x="3" y="55"/>
                  <a:pt x="0" y="58"/>
                  <a:pt x="0" y="62"/>
                </a:cubicBezTo>
                <a:cubicBezTo>
                  <a:pt x="0" y="86"/>
                  <a:pt x="0" y="86"/>
                  <a:pt x="0" y="86"/>
                </a:cubicBezTo>
                <a:cubicBezTo>
                  <a:pt x="0" y="90"/>
                  <a:pt x="3" y="93"/>
                  <a:pt x="6" y="93"/>
                </a:cubicBezTo>
                <a:cubicBezTo>
                  <a:pt x="49" y="93"/>
                  <a:pt x="49" y="93"/>
                  <a:pt x="49" y="93"/>
                </a:cubicBezTo>
                <a:cubicBezTo>
                  <a:pt x="52" y="93"/>
                  <a:pt x="55" y="96"/>
                  <a:pt x="55" y="99"/>
                </a:cubicBezTo>
                <a:cubicBezTo>
                  <a:pt x="55" y="142"/>
                  <a:pt x="55" y="142"/>
                  <a:pt x="55" y="142"/>
                </a:cubicBezTo>
                <a:cubicBezTo>
                  <a:pt x="55" y="145"/>
                  <a:pt x="58" y="148"/>
                  <a:pt x="62" y="148"/>
                </a:cubicBezTo>
                <a:cubicBezTo>
                  <a:pt x="86" y="148"/>
                  <a:pt x="86" y="148"/>
                  <a:pt x="86" y="148"/>
                </a:cubicBezTo>
                <a:cubicBezTo>
                  <a:pt x="90" y="148"/>
                  <a:pt x="93" y="145"/>
                  <a:pt x="93" y="142"/>
                </a:cubicBezTo>
                <a:cubicBezTo>
                  <a:pt x="93" y="99"/>
                  <a:pt x="93" y="99"/>
                  <a:pt x="93" y="99"/>
                </a:cubicBezTo>
                <a:cubicBezTo>
                  <a:pt x="93" y="96"/>
                  <a:pt x="96" y="93"/>
                  <a:pt x="99" y="93"/>
                </a:cubicBezTo>
                <a:cubicBezTo>
                  <a:pt x="142" y="93"/>
                  <a:pt x="142" y="93"/>
                  <a:pt x="142" y="93"/>
                </a:cubicBezTo>
                <a:cubicBezTo>
                  <a:pt x="145" y="93"/>
                  <a:pt x="148" y="90"/>
                  <a:pt x="148" y="86"/>
                </a:cubicBezTo>
                <a:cubicBezTo>
                  <a:pt x="148" y="62"/>
                  <a:pt x="148" y="62"/>
                  <a:pt x="148" y="62"/>
                </a:cubicBezTo>
                <a:cubicBezTo>
                  <a:pt x="148" y="58"/>
                  <a:pt x="145" y="55"/>
                  <a:pt x="142" y="5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62B3618B-3241-4C8C-AD4A-5E32F2E5D906}"/>
              </a:ext>
            </a:extLst>
          </p:cNvPr>
          <p:cNvSpPr>
            <a:spLocks/>
          </p:cNvSpPr>
          <p:nvPr/>
        </p:nvSpPr>
        <p:spPr bwMode="auto">
          <a:xfrm>
            <a:off x="6015766" y="3322194"/>
            <a:ext cx="739778" cy="736096"/>
          </a:xfrm>
          <a:custGeom>
            <a:avLst/>
            <a:gdLst>
              <a:gd name="T0" fmla="*/ 202 w 212"/>
              <a:gd name="T1" fmla="*/ 79 h 211"/>
              <a:gd name="T2" fmla="*/ 142 w 212"/>
              <a:gd name="T3" fmla="*/ 79 h 211"/>
              <a:gd name="T4" fmla="*/ 133 w 212"/>
              <a:gd name="T5" fmla="*/ 69 h 211"/>
              <a:gd name="T6" fmla="*/ 133 w 212"/>
              <a:gd name="T7" fmla="*/ 9 h 211"/>
              <a:gd name="T8" fmla="*/ 123 w 212"/>
              <a:gd name="T9" fmla="*/ 0 h 211"/>
              <a:gd name="T10" fmla="*/ 88 w 212"/>
              <a:gd name="T11" fmla="*/ 0 h 211"/>
              <a:gd name="T12" fmla="*/ 79 w 212"/>
              <a:gd name="T13" fmla="*/ 9 h 211"/>
              <a:gd name="T14" fmla="*/ 79 w 212"/>
              <a:gd name="T15" fmla="*/ 69 h 211"/>
              <a:gd name="T16" fmla="*/ 70 w 212"/>
              <a:gd name="T17" fmla="*/ 79 h 211"/>
              <a:gd name="T18" fmla="*/ 10 w 212"/>
              <a:gd name="T19" fmla="*/ 79 h 211"/>
              <a:gd name="T20" fmla="*/ 0 w 212"/>
              <a:gd name="T21" fmla="*/ 88 h 211"/>
              <a:gd name="T22" fmla="*/ 0 w 212"/>
              <a:gd name="T23" fmla="*/ 123 h 211"/>
              <a:gd name="T24" fmla="*/ 10 w 212"/>
              <a:gd name="T25" fmla="*/ 132 h 211"/>
              <a:gd name="T26" fmla="*/ 70 w 212"/>
              <a:gd name="T27" fmla="*/ 132 h 211"/>
              <a:gd name="T28" fmla="*/ 79 w 212"/>
              <a:gd name="T29" fmla="*/ 142 h 211"/>
              <a:gd name="T30" fmla="*/ 79 w 212"/>
              <a:gd name="T31" fmla="*/ 202 h 211"/>
              <a:gd name="T32" fmla="*/ 88 w 212"/>
              <a:gd name="T33" fmla="*/ 211 h 211"/>
              <a:gd name="T34" fmla="*/ 123 w 212"/>
              <a:gd name="T35" fmla="*/ 211 h 211"/>
              <a:gd name="T36" fmla="*/ 133 w 212"/>
              <a:gd name="T37" fmla="*/ 202 h 211"/>
              <a:gd name="T38" fmla="*/ 133 w 212"/>
              <a:gd name="T39" fmla="*/ 142 h 211"/>
              <a:gd name="T40" fmla="*/ 142 w 212"/>
              <a:gd name="T41" fmla="*/ 132 h 211"/>
              <a:gd name="T42" fmla="*/ 202 w 212"/>
              <a:gd name="T43" fmla="*/ 132 h 211"/>
              <a:gd name="T44" fmla="*/ 212 w 212"/>
              <a:gd name="T45" fmla="*/ 123 h 211"/>
              <a:gd name="T46" fmla="*/ 212 w 212"/>
              <a:gd name="T47" fmla="*/ 88 h 211"/>
              <a:gd name="T48" fmla="*/ 202 w 212"/>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211">
                <a:moveTo>
                  <a:pt x="202" y="79"/>
                </a:moveTo>
                <a:cubicBezTo>
                  <a:pt x="142" y="79"/>
                  <a:pt x="142" y="79"/>
                  <a:pt x="142" y="79"/>
                </a:cubicBezTo>
                <a:cubicBezTo>
                  <a:pt x="137" y="79"/>
                  <a:pt x="133" y="75"/>
                  <a:pt x="133" y="69"/>
                </a:cubicBezTo>
                <a:cubicBezTo>
                  <a:pt x="133" y="9"/>
                  <a:pt x="133" y="9"/>
                  <a:pt x="133" y="9"/>
                </a:cubicBezTo>
                <a:cubicBezTo>
                  <a:pt x="133" y="4"/>
                  <a:pt x="129" y="0"/>
                  <a:pt x="123" y="0"/>
                </a:cubicBezTo>
                <a:cubicBezTo>
                  <a:pt x="88" y="0"/>
                  <a:pt x="88" y="0"/>
                  <a:pt x="88" y="0"/>
                </a:cubicBezTo>
                <a:cubicBezTo>
                  <a:pt x="83" y="0"/>
                  <a:pt x="79" y="4"/>
                  <a:pt x="79" y="9"/>
                </a:cubicBezTo>
                <a:cubicBezTo>
                  <a:pt x="79" y="69"/>
                  <a:pt x="79" y="69"/>
                  <a:pt x="79" y="69"/>
                </a:cubicBezTo>
                <a:cubicBezTo>
                  <a:pt x="79" y="75"/>
                  <a:pt x="75" y="79"/>
                  <a:pt x="70" y="79"/>
                </a:cubicBezTo>
                <a:cubicBezTo>
                  <a:pt x="10" y="79"/>
                  <a:pt x="10" y="79"/>
                  <a:pt x="10" y="79"/>
                </a:cubicBezTo>
                <a:cubicBezTo>
                  <a:pt x="5" y="79"/>
                  <a:pt x="0" y="83"/>
                  <a:pt x="0" y="88"/>
                </a:cubicBezTo>
                <a:cubicBezTo>
                  <a:pt x="0" y="123"/>
                  <a:pt x="0" y="123"/>
                  <a:pt x="0" y="123"/>
                </a:cubicBezTo>
                <a:cubicBezTo>
                  <a:pt x="0" y="128"/>
                  <a:pt x="5" y="132"/>
                  <a:pt x="10" y="132"/>
                </a:cubicBezTo>
                <a:cubicBezTo>
                  <a:pt x="70" y="132"/>
                  <a:pt x="70" y="132"/>
                  <a:pt x="70" y="132"/>
                </a:cubicBezTo>
                <a:cubicBezTo>
                  <a:pt x="75" y="132"/>
                  <a:pt x="79" y="137"/>
                  <a:pt x="79" y="142"/>
                </a:cubicBezTo>
                <a:cubicBezTo>
                  <a:pt x="79" y="202"/>
                  <a:pt x="79" y="202"/>
                  <a:pt x="79" y="202"/>
                </a:cubicBezTo>
                <a:cubicBezTo>
                  <a:pt x="79" y="207"/>
                  <a:pt x="83" y="211"/>
                  <a:pt x="88" y="211"/>
                </a:cubicBezTo>
                <a:cubicBezTo>
                  <a:pt x="123" y="211"/>
                  <a:pt x="123" y="211"/>
                  <a:pt x="123" y="211"/>
                </a:cubicBezTo>
                <a:cubicBezTo>
                  <a:pt x="129" y="211"/>
                  <a:pt x="133" y="207"/>
                  <a:pt x="133" y="202"/>
                </a:cubicBezTo>
                <a:cubicBezTo>
                  <a:pt x="133" y="142"/>
                  <a:pt x="133" y="142"/>
                  <a:pt x="133" y="142"/>
                </a:cubicBezTo>
                <a:cubicBezTo>
                  <a:pt x="133" y="137"/>
                  <a:pt x="137" y="132"/>
                  <a:pt x="142" y="132"/>
                </a:cubicBezTo>
                <a:cubicBezTo>
                  <a:pt x="202" y="132"/>
                  <a:pt x="202" y="132"/>
                  <a:pt x="202" y="132"/>
                </a:cubicBezTo>
                <a:cubicBezTo>
                  <a:pt x="207" y="132"/>
                  <a:pt x="212" y="128"/>
                  <a:pt x="212" y="123"/>
                </a:cubicBezTo>
                <a:cubicBezTo>
                  <a:pt x="212" y="88"/>
                  <a:pt x="212" y="88"/>
                  <a:pt x="212" y="88"/>
                </a:cubicBezTo>
                <a:cubicBezTo>
                  <a:pt x="212" y="83"/>
                  <a:pt x="207" y="79"/>
                  <a:pt x="202" y="79"/>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2104BA33-F646-4B84-814A-4D960B06096A}"/>
              </a:ext>
            </a:extLst>
          </p:cNvPr>
          <p:cNvSpPr>
            <a:spLocks/>
          </p:cNvSpPr>
          <p:nvPr/>
        </p:nvSpPr>
        <p:spPr bwMode="auto">
          <a:xfrm>
            <a:off x="8514812" y="4466823"/>
            <a:ext cx="732417" cy="732417"/>
          </a:xfrm>
          <a:custGeom>
            <a:avLst/>
            <a:gdLst>
              <a:gd name="T0" fmla="*/ 202 w 211"/>
              <a:gd name="T1" fmla="*/ 79 h 211"/>
              <a:gd name="T2" fmla="*/ 142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2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2" y="79"/>
                  <a:pt x="142" y="79"/>
                  <a:pt x="142" y="79"/>
                </a:cubicBezTo>
                <a:cubicBezTo>
                  <a:pt x="137"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5"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5"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7" y="133"/>
                  <a:pt x="142"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53DACCC1-73B6-46C1-9A0C-684BF64408D6}"/>
              </a:ext>
            </a:extLst>
          </p:cNvPr>
          <p:cNvSpPr>
            <a:spLocks/>
          </p:cNvSpPr>
          <p:nvPr/>
        </p:nvSpPr>
        <p:spPr bwMode="auto">
          <a:xfrm>
            <a:off x="9313477" y="7436972"/>
            <a:ext cx="736096" cy="736096"/>
          </a:xfrm>
          <a:custGeom>
            <a:avLst/>
            <a:gdLst>
              <a:gd name="T0" fmla="*/ 202 w 211"/>
              <a:gd name="T1" fmla="*/ 78 h 211"/>
              <a:gd name="T2" fmla="*/ 141 w 211"/>
              <a:gd name="T3" fmla="*/ 78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8 h 211"/>
              <a:gd name="T18" fmla="*/ 9 w 211"/>
              <a:gd name="T19" fmla="*/ 78 h 211"/>
              <a:gd name="T20" fmla="*/ 0 w 211"/>
              <a:gd name="T21" fmla="*/ 88 h 211"/>
              <a:gd name="T22" fmla="*/ 0 w 211"/>
              <a:gd name="T23" fmla="*/ 123 h 211"/>
              <a:gd name="T24" fmla="*/ 9 w 211"/>
              <a:gd name="T25" fmla="*/ 132 h 211"/>
              <a:gd name="T26" fmla="*/ 69 w 211"/>
              <a:gd name="T27" fmla="*/ 132 h 211"/>
              <a:gd name="T28" fmla="*/ 78 w 211"/>
              <a:gd name="T29" fmla="*/ 141 h 211"/>
              <a:gd name="T30" fmla="*/ 78 w 211"/>
              <a:gd name="T31" fmla="*/ 201 h 211"/>
              <a:gd name="T32" fmla="*/ 88 w 211"/>
              <a:gd name="T33" fmla="*/ 211 h 211"/>
              <a:gd name="T34" fmla="*/ 123 w 211"/>
              <a:gd name="T35" fmla="*/ 211 h 211"/>
              <a:gd name="T36" fmla="*/ 132 w 211"/>
              <a:gd name="T37" fmla="*/ 201 h 211"/>
              <a:gd name="T38" fmla="*/ 132 w 211"/>
              <a:gd name="T39" fmla="*/ 141 h 211"/>
              <a:gd name="T40" fmla="*/ 141 w 211"/>
              <a:gd name="T41" fmla="*/ 132 h 211"/>
              <a:gd name="T42" fmla="*/ 202 w 211"/>
              <a:gd name="T43" fmla="*/ 132 h 211"/>
              <a:gd name="T44" fmla="*/ 211 w 211"/>
              <a:gd name="T45" fmla="*/ 123 h 211"/>
              <a:gd name="T46" fmla="*/ 211 w 211"/>
              <a:gd name="T47" fmla="*/ 88 h 211"/>
              <a:gd name="T48" fmla="*/ 202 w 211"/>
              <a:gd name="T49" fmla="*/ 7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8"/>
                </a:moveTo>
                <a:cubicBezTo>
                  <a:pt x="141" y="78"/>
                  <a:pt x="141" y="78"/>
                  <a:pt x="141" y="78"/>
                </a:cubicBezTo>
                <a:cubicBezTo>
                  <a:pt x="136" y="78"/>
                  <a:pt x="132" y="74"/>
                  <a:pt x="132" y="69"/>
                </a:cubicBezTo>
                <a:cubicBezTo>
                  <a:pt x="132" y="9"/>
                  <a:pt x="132" y="9"/>
                  <a:pt x="132" y="9"/>
                </a:cubicBezTo>
                <a:cubicBezTo>
                  <a:pt x="132" y="4"/>
                  <a:pt x="128" y="0"/>
                  <a:pt x="123" y="0"/>
                </a:cubicBezTo>
                <a:cubicBezTo>
                  <a:pt x="88" y="0"/>
                  <a:pt x="88" y="0"/>
                  <a:pt x="88" y="0"/>
                </a:cubicBezTo>
                <a:cubicBezTo>
                  <a:pt x="83" y="0"/>
                  <a:pt x="78" y="4"/>
                  <a:pt x="78" y="9"/>
                </a:cubicBezTo>
                <a:cubicBezTo>
                  <a:pt x="78" y="69"/>
                  <a:pt x="78" y="69"/>
                  <a:pt x="78" y="69"/>
                </a:cubicBezTo>
                <a:cubicBezTo>
                  <a:pt x="78" y="74"/>
                  <a:pt x="74" y="78"/>
                  <a:pt x="69" y="78"/>
                </a:cubicBezTo>
                <a:cubicBezTo>
                  <a:pt x="9" y="78"/>
                  <a:pt x="9" y="78"/>
                  <a:pt x="9" y="78"/>
                </a:cubicBezTo>
                <a:cubicBezTo>
                  <a:pt x="4" y="78"/>
                  <a:pt x="0" y="83"/>
                  <a:pt x="0" y="88"/>
                </a:cubicBezTo>
                <a:cubicBezTo>
                  <a:pt x="0" y="123"/>
                  <a:pt x="0" y="123"/>
                  <a:pt x="0" y="123"/>
                </a:cubicBezTo>
                <a:cubicBezTo>
                  <a:pt x="0" y="128"/>
                  <a:pt x="4" y="132"/>
                  <a:pt x="9" y="132"/>
                </a:cubicBezTo>
                <a:cubicBezTo>
                  <a:pt x="69" y="132"/>
                  <a:pt x="69" y="132"/>
                  <a:pt x="69" y="132"/>
                </a:cubicBezTo>
                <a:cubicBezTo>
                  <a:pt x="74" y="132"/>
                  <a:pt x="78" y="136"/>
                  <a:pt x="78" y="141"/>
                </a:cubicBezTo>
                <a:cubicBezTo>
                  <a:pt x="78" y="201"/>
                  <a:pt x="78" y="201"/>
                  <a:pt x="78" y="201"/>
                </a:cubicBezTo>
                <a:cubicBezTo>
                  <a:pt x="78" y="207"/>
                  <a:pt x="83" y="211"/>
                  <a:pt x="88" y="211"/>
                </a:cubicBezTo>
                <a:cubicBezTo>
                  <a:pt x="123" y="211"/>
                  <a:pt x="123" y="211"/>
                  <a:pt x="123" y="211"/>
                </a:cubicBezTo>
                <a:cubicBezTo>
                  <a:pt x="128" y="211"/>
                  <a:pt x="132" y="207"/>
                  <a:pt x="132" y="201"/>
                </a:cubicBezTo>
                <a:cubicBezTo>
                  <a:pt x="132" y="141"/>
                  <a:pt x="132" y="141"/>
                  <a:pt x="132" y="141"/>
                </a:cubicBezTo>
                <a:cubicBezTo>
                  <a:pt x="132" y="136"/>
                  <a:pt x="136" y="132"/>
                  <a:pt x="141" y="132"/>
                </a:cubicBezTo>
                <a:cubicBezTo>
                  <a:pt x="202" y="132"/>
                  <a:pt x="202" y="132"/>
                  <a:pt x="202" y="132"/>
                </a:cubicBezTo>
                <a:cubicBezTo>
                  <a:pt x="207" y="132"/>
                  <a:pt x="211" y="128"/>
                  <a:pt x="211" y="123"/>
                </a:cubicBezTo>
                <a:cubicBezTo>
                  <a:pt x="211" y="88"/>
                  <a:pt x="211" y="88"/>
                  <a:pt x="211" y="88"/>
                </a:cubicBezTo>
                <a:cubicBezTo>
                  <a:pt x="211" y="83"/>
                  <a:pt x="207" y="78"/>
                  <a:pt x="202" y="78"/>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C43626FC-BE58-47E8-87AB-845B612D4634}"/>
              </a:ext>
            </a:extLst>
          </p:cNvPr>
          <p:cNvSpPr>
            <a:spLocks/>
          </p:cNvSpPr>
          <p:nvPr/>
        </p:nvSpPr>
        <p:spPr bwMode="auto">
          <a:xfrm>
            <a:off x="7027897" y="3263307"/>
            <a:ext cx="1398583" cy="1402264"/>
          </a:xfrm>
          <a:custGeom>
            <a:avLst/>
            <a:gdLst>
              <a:gd name="T0" fmla="*/ 385 w 402"/>
              <a:gd name="T1" fmla="*/ 150 h 403"/>
              <a:gd name="T2" fmla="*/ 270 w 402"/>
              <a:gd name="T3" fmla="*/ 150 h 403"/>
              <a:gd name="T4" fmla="*/ 252 w 402"/>
              <a:gd name="T5" fmla="*/ 132 h 403"/>
              <a:gd name="T6" fmla="*/ 252 w 402"/>
              <a:gd name="T7" fmla="*/ 18 h 403"/>
              <a:gd name="T8" fmla="*/ 234 w 402"/>
              <a:gd name="T9" fmla="*/ 0 h 403"/>
              <a:gd name="T10" fmla="*/ 168 w 402"/>
              <a:gd name="T11" fmla="*/ 0 h 403"/>
              <a:gd name="T12" fmla="*/ 150 w 402"/>
              <a:gd name="T13" fmla="*/ 18 h 403"/>
              <a:gd name="T14" fmla="*/ 150 w 402"/>
              <a:gd name="T15" fmla="*/ 132 h 403"/>
              <a:gd name="T16" fmla="*/ 132 w 402"/>
              <a:gd name="T17" fmla="*/ 150 h 403"/>
              <a:gd name="T18" fmla="*/ 18 w 402"/>
              <a:gd name="T19" fmla="*/ 150 h 403"/>
              <a:gd name="T20" fmla="*/ 0 w 402"/>
              <a:gd name="T21" fmla="*/ 168 h 403"/>
              <a:gd name="T22" fmla="*/ 0 w 402"/>
              <a:gd name="T23" fmla="*/ 235 h 403"/>
              <a:gd name="T24" fmla="*/ 18 w 402"/>
              <a:gd name="T25" fmla="*/ 252 h 403"/>
              <a:gd name="T26" fmla="*/ 132 w 402"/>
              <a:gd name="T27" fmla="*/ 252 h 403"/>
              <a:gd name="T28" fmla="*/ 150 w 402"/>
              <a:gd name="T29" fmla="*/ 270 h 403"/>
              <a:gd name="T30" fmla="*/ 150 w 402"/>
              <a:gd name="T31" fmla="*/ 385 h 403"/>
              <a:gd name="T32" fmla="*/ 168 w 402"/>
              <a:gd name="T33" fmla="*/ 403 h 403"/>
              <a:gd name="T34" fmla="*/ 234 w 402"/>
              <a:gd name="T35" fmla="*/ 403 h 403"/>
              <a:gd name="T36" fmla="*/ 252 w 402"/>
              <a:gd name="T37" fmla="*/ 385 h 403"/>
              <a:gd name="T38" fmla="*/ 252 w 402"/>
              <a:gd name="T39" fmla="*/ 270 h 403"/>
              <a:gd name="T40" fmla="*/ 270 w 402"/>
              <a:gd name="T41" fmla="*/ 252 h 403"/>
              <a:gd name="T42" fmla="*/ 385 w 402"/>
              <a:gd name="T43" fmla="*/ 252 h 403"/>
              <a:gd name="T44" fmla="*/ 402 w 402"/>
              <a:gd name="T45" fmla="*/ 235 h 403"/>
              <a:gd name="T46" fmla="*/ 402 w 402"/>
              <a:gd name="T47" fmla="*/ 168 h 403"/>
              <a:gd name="T48" fmla="*/ 385 w 402"/>
              <a:gd name="T49" fmla="*/ 15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403">
                <a:moveTo>
                  <a:pt x="385" y="150"/>
                </a:moveTo>
                <a:cubicBezTo>
                  <a:pt x="270" y="150"/>
                  <a:pt x="270" y="150"/>
                  <a:pt x="270" y="150"/>
                </a:cubicBezTo>
                <a:cubicBezTo>
                  <a:pt x="260" y="150"/>
                  <a:pt x="252" y="142"/>
                  <a:pt x="252" y="132"/>
                </a:cubicBezTo>
                <a:cubicBezTo>
                  <a:pt x="252" y="18"/>
                  <a:pt x="252" y="18"/>
                  <a:pt x="252" y="18"/>
                </a:cubicBezTo>
                <a:cubicBezTo>
                  <a:pt x="252" y="8"/>
                  <a:pt x="244" y="0"/>
                  <a:pt x="234"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5"/>
                  <a:pt x="0" y="235"/>
                  <a:pt x="0" y="235"/>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5"/>
                  <a:pt x="158" y="403"/>
                  <a:pt x="168" y="403"/>
                </a:cubicBezTo>
                <a:cubicBezTo>
                  <a:pt x="234" y="403"/>
                  <a:pt x="234" y="403"/>
                  <a:pt x="234" y="403"/>
                </a:cubicBezTo>
                <a:cubicBezTo>
                  <a:pt x="244" y="403"/>
                  <a:pt x="252" y="395"/>
                  <a:pt x="252" y="385"/>
                </a:cubicBezTo>
                <a:cubicBezTo>
                  <a:pt x="252" y="270"/>
                  <a:pt x="252" y="270"/>
                  <a:pt x="252" y="270"/>
                </a:cubicBezTo>
                <a:cubicBezTo>
                  <a:pt x="252" y="260"/>
                  <a:pt x="260" y="252"/>
                  <a:pt x="270" y="252"/>
                </a:cubicBezTo>
                <a:cubicBezTo>
                  <a:pt x="385" y="252"/>
                  <a:pt x="385" y="252"/>
                  <a:pt x="385" y="252"/>
                </a:cubicBezTo>
                <a:cubicBezTo>
                  <a:pt x="394" y="252"/>
                  <a:pt x="402" y="244"/>
                  <a:pt x="402" y="235"/>
                </a:cubicBezTo>
                <a:cubicBezTo>
                  <a:pt x="402" y="168"/>
                  <a:pt x="402" y="168"/>
                  <a:pt x="402" y="168"/>
                </a:cubicBezTo>
                <a:cubicBezTo>
                  <a:pt x="402" y="158"/>
                  <a:pt x="394" y="150"/>
                  <a:pt x="385" y="15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C63AAD6D-44CF-4E68-AC5C-B7A541432E5C}"/>
              </a:ext>
            </a:extLst>
          </p:cNvPr>
          <p:cNvSpPr>
            <a:spLocks/>
          </p:cNvSpPr>
          <p:nvPr/>
        </p:nvSpPr>
        <p:spPr bwMode="auto">
          <a:xfrm>
            <a:off x="9482780" y="5519441"/>
            <a:ext cx="1122548" cy="1126227"/>
          </a:xfrm>
          <a:custGeom>
            <a:avLst/>
            <a:gdLst>
              <a:gd name="T0" fmla="*/ 309 w 323"/>
              <a:gd name="T1" fmla="*/ 120 h 323"/>
              <a:gd name="T2" fmla="*/ 217 w 323"/>
              <a:gd name="T3" fmla="*/ 120 h 323"/>
              <a:gd name="T4" fmla="*/ 203 w 323"/>
              <a:gd name="T5" fmla="*/ 106 h 323"/>
              <a:gd name="T6" fmla="*/ 203 w 323"/>
              <a:gd name="T7" fmla="*/ 14 h 323"/>
              <a:gd name="T8" fmla="*/ 188 w 323"/>
              <a:gd name="T9" fmla="*/ 0 h 323"/>
              <a:gd name="T10" fmla="*/ 135 w 323"/>
              <a:gd name="T11" fmla="*/ 0 h 323"/>
              <a:gd name="T12" fmla="*/ 121 w 323"/>
              <a:gd name="T13" fmla="*/ 14 h 323"/>
              <a:gd name="T14" fmla="*/ 121 w 323"/>
              <a:gd name="T15" fmla="*/ 106 h 323"/>
              <a:gd name="T16" fmla="*/ 106 w 323"/>
              <a:gd name="T17" fmla="*/ 120 h 323"/>
              <a:gd name="T18" fmla="*/ 14 w 323"/>
              <a:gd name="T19" fmla="*/ 120 h 323"/>
              <a:gd name="T20" fmla="*/ 0 w 323"/>
              <a:gd name="T21" fmla="*/ 134 h 323"/>
              <a:gd name="T22" fmla="*/ 0 w 323"/>
              <a:gd name="T23" fmla="*/ 188 h 323"/>
              <a:gd name="T24" fmla="*/ 14 w 323"/>
              <a:gd name="T25" fmla="*/ 202 h 323"/>
              <a:gd name="T26" fmla="*/ 106 w 323"/>
              <a:gd name="T27" fmla="*/ 202 h 323"/>
              <a:gd name="T28" fmla="*/ 121 w 323"/>
              <a:gd name="T29" fmla="*/ 216 h 323"/>
              <a:gd name="T30" fmla="*/ 121 w 323"/>
              <a:gd name="T31" fmla="*/ 308 h 323"/>
              <a:gd name="T32" fmla="*/ 135 w 323"/>
              <a:gd name="T33" fmla="*/ 323 h 323"/>
              <a:gd name="T34" fmla="*/ 188 w 323"/>
              <a:gd name="T35" fmla="*/ 323 h 323"/>
              <a:gd name="T36" fmla="*/ 203 w 323"/>
              <a:gd name="T37" fmla="*/ 308 h 323"/>
              <a:gd name="T38" fmla="*/ 203 w 323"/>
              <a:gd name="T39" fmla="*/ 216 h 323"/>
              <a:gd name="T40" fmla="*/ 217 w 323"/>
              <a:gd name="T41" fmla="*/ 202 h 323"/>
              <a:gd name="T42" fmla="*/ 309 w 323"/>
              <a:gd name="T43" fmla="*/ 202 h 323"/>
              <a:gd name="T44" fmla="*/ 323 w 323"/>
              <a:gd name="T45" fmla="*/ 188 h 323"/>
              <a:gd name="T46" fmla="*/ 323 w 323"/>
              <a:gd name="T47" fmla="*/ 134 h 323"/>
              <a:gd name="T48" fmla="*/ 309 w 323"/>
              <a:gd name="T49" fmla="*/ 12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0"/>
                </a:moveTo>
                <a:cubicBezTo>
                  <a:pt x="217" y="120"/>
                  <a:pt x="217" y="120"/>
                  <a:pt x="217" y="120"/>
                </a:cubicBezTo>
                <a:cubicBezTo>
                  <a:pt x="209" y="120"/>
                  <a:pt x="203" y="114"/>
                  <a:pt x="203" y="106"/>
                </a:cubicBezTo>
                <a:cubicBezTo>
                  <a:pt x="203" y="14"/>
                  <a:pt x="203" y="14"/>
                  <a:pt x="203" y="14"/>
                </a:cubicBezTo>
                <a:cubicBezTo>
                  <a:pt x="203" y="6"/>
                  <a:pt x="196" y="0"/>
                  <a:pt x="188" y="0"/>
                </a:cubicBezTo>
                <a:cubicBezTo>
                  <a:pt x="135" y="0"/>
                  <a:pt x="135" y="0"/>
                  <a:pt x="135" y="0"/>
                </a:cubicBezTo>
                <a:cubicBezTo>
                  <a:pt x="127" y="0"/>
                  <a:pt x="121" y="6"/>
                  <a:pt x="121" y="14"/>
                </a:cubicBezTo>
                <a:cubicBezTo>
                  <a:pt x="121" y="106"/>
                  <a:pt x="121" y="106"/>
                  <a:pt x="121" y="106"/>
                </a:cubicBezTo>
                <a:cubicBezTo>
                  <a:pt x="121" y="114"/>
                  <a:pt x="114" y="120"/>
                  <a:pt x="106" y="120"/>
                </a:cubicBezTo>
                <a:cubicBezTo>
                  <a:pt x="14" y="120"/>
                  <a:pt x="14" y="120"/>
                  <a:pt x="14" y="120"/>
                </a:cubicBezTo>
                <a:cubicBezTo>
                  <a:pt x="7" y="120"/>
                  <a:pt x="0" y="126"/>
                  <a:pt x="0" y="134"/>
                </a:cubicBezTo>
                <a:cubicBezTo>
                  <a:pt x="0" y="188"/>
                  <a:pt x="0" y="188"/>
                  <a:pt x="0" y="188"/>
                </a:cubicBezTo>
                <a:cubicBezTo>
                  <a:pt x="0" y="196"/>
                  <a:pt x="7" y="202"/>
                  <a:pt x="14" y="202"/>
                </a:cubicBezTo>
                <a:cubicBezTo>
                  <a:pt x="106" y="202"/>
                  <a:pt x="106" y="202"/>
                  <a:pt x="106" y="202"/>
                </a:cubicBezTo>
                <a:cubicBezTo>
                  <a:pt x="114" y="202"/>
                  <a:pt x="121" y="209"/>
                  <a:pt x="121" y="216"/>
                </a:cubicBezTo>
                <a:cubicBezTo>
                  <a:pt x="121" y="308"/>
                  <a:pt x="121" y="308"/>
                  <a:pt x="121" y="308"/>
                </a:cubicBezTo>
                <a:cubicBezTo>
                  <a:pt x="121" y="316"/>
                  <a:pt x="127" y="323"/>
                  <a:pt x="135" y="323"/>
                </a:cubicBezTo>
                <a:cubicBezTo>
                  <a:pt x="188" y="323"/>
                  <a:pt x="188" y="323"/>
                  <a:pt x="188" y="323"/>
                </a:cubicBezTo>
                <a:cubicBezTo>
                  <a:pt x="196" y="323"/>
                  <a:pt x="203" y="316"/>
                  <a:pt x="203" y="308"/>
                </a:cubicBezTo>
                <a:cubicBezTo>
                  <a:pt x="203" y="216"/>
                  <a:pt x="203" y="216"/>
                  <a:pt x="203" y="216"/>
                </a:cubicBezTo>
                <a:cubicBezTo>
                  <a:pt x="203" y="209"/>
                  <a:pt x="209" y="202"/>
                  <a:pt x="217" y="202"/>
                </a:cubicBezTo>
                <a:cubicBezTo>
                  <a:pt x="309" y="202"/>
                  <a:pt x="309" y="202"/>
                  <a:pt x="309" y="202"/>
                </a:cubicBezTo>
                <a:cubicBezTo>
                  <a:pt x="317" y="202"/>
                  <a:pt x="323" y="196"/>
                  <a:pt x="323" y="188"/>
                </a:cubicBezTo>
                <a:cubicBezTo>
                  <a:pt x="323" y="134"/>
                  <a:pt x="323" y="134"/>
                  <a:pt x="323" y="134"/>
                </a:cubicBezTo>
                <a:cubicBezTo>
                  <a:pt x="323" y="126"/>
                  <a:pt x="317" y="120"/>
                  <a:pt x="309" y="12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C5BA3153-2EE3-43D8-920A-8CFFBBC09047}"/>
              </a:ext>
            </a:extLst>
          </p:cNvPr>
          <p:cNvSpPr>
            <a:spLocks/>
          </p:cNvSpPr>
          <p:nvPr/>
        </p:nvSpPr>
        <p:spPr bwMode="auto">
          <a:xfrm>
            <a:off x="9626317" y="6483727"/>
            <a:ext cx="979008" cy="986369"/>
          </a:xfrm>
          <a:custGeom>
            <a:avLst/>
            <a:gdLst>
              <a:gd name="T0" fmla="*/ 270 w 282"/>
              <a:gd name="T1" fmla="*/ 106 h 283"/>
              <a:gd name="T2" fmla="*/ 189 w 282"/>
              <a:gd name="T3" fmla="*/ 106 h 283"/>
              <a:gd name="T4" fmla="*/ 177 w 282"/>
              <a:gd name="T5" fmla="*/ 93 h 283"/>
              <a:gd name="T6" fmla="*/ 177 w 282"/>
              <a:gd name="T7" fmla="*/ 13 h 283"/>
              <a:gd name="T8" fmla="*/ 164 w 282"/>
              <a:gd name="T9" fmla="*/ 0 h 283"/>
              <a:gd name="T10" fmla="*/ 117 w 282"/>
              <a:gd name="T11" fmla="*/ 0 h 283"/>
              <a:gd name="T12" fmla="*/ 105 w 282"/>
              <a:gd name="T13" fmla="*/ 13 h 283"/>
              <a:gd name="T14" fmla="*/ 105 w 282"/>
              <a:gd name="T15" fmla="*/ 93 h 283"/>
              <a:gd name="T16" fmla="*/ 92 w 282"/>
              <a:gd name="T17" fmla="*/ 106 h 283"/>
              <a:gd name="T18" fmla="*/ 12 w 282"/>
              <a:gd name="T19" fmla="*/ 106 h 283"/>
              <a:gd name="T20" fmla="*/ 0 w 282"/>
              <a:gd name="T21" fmla="*/ 118 h 283"/>
              <a:gd name="T22" fmla="*/ 0 w 282"/>
              <a:gd name="T23" fmla="*/ 165 h 283"/>
              <a:gd name="T24" fmla="*/ 12 w 282"/>
              <a:gd name="T25" fmla="*/ 177 h 283"/>
              <a:gd name="T26" fmla="*/ 92 w 282"/>
              <a:gd name="T27" fmla="*/ 177 h 283"/>
              <a:gd name="T28" fmla="*/ 105 w 282"/>
              <a:gd name="T29" fmla="*/ 190 h 283"/>
              <a:gd name="T30" fmla="*/ 105 w 282"/>
              <a:gd name="T31" fmla="*/ 270 h 283"/>
              <a:gd name="T32" fmla="*/ 117 w 282"/>
              <a:gd name="T33" fmla="*/ 283 h 283"/>
              <a:gd name="T34" fmla="*/ 164 w 282"/>
              <a:gd name="T35" fmla="*/ 283 h 283"/>
              <a:gd name="T36" fmla="*/ 177 w 282"/>
              <a:gd name="T37" fmla="*/ 270 h 283"/>
              <a:gd name="T38" fmla="*/ 177 w 282"/>
              <a:gd name="T39" fmla="*/ 190 h 283"/>
              <a:gd name="T40" fmla="*/ 189 w 282"/>
              <a:gd name="T41" fmla="*/ 177 h 283"/>
              <a:gd name="T42" fmla="*/ 270 w 282"/>
              <a:gd name="T43" fmla="*/ 177 h 283"/>
              <a:gd name="T44" fmla="*/ 282 w 282"/>
              <a:gd name="T45" fmla="*/ 165 h 283"/>
              <a:gd name="T46" fmla="*/ 282 w 282"/>
              <a:gd name="T47" fmla="*/ 118 h 283"/>
              <a:gd name="T48" fmla="*/ 270 w 282"/>
              <a:gd name="T49" fmla="*/ 10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3">
                <a:moveTo>
                  <a:pt x="270" y="106"/>
                </a:moveTo>
                <a:cubicBezTo>
                  <a:pt x="189" y="106"/>
                  <a:pt x="189" y="106"/>
                  <a:pt x="189" y="106"/>
                </a:cubicBezTo>
                <a:cubicBezTo>
                  <a:pt x="182" y="106"/>
                  <a:pt x="177" y="100"/>
                  <a:pt x="177" y="93"/>
                </a:cubicBezTo>
                <a:cubicBezTo>
                  <a:pt x="177" y="13"/>
                  <a:pt x="177" y="13"/>
                  <a:pt x="177" y="13"/>
                </a:cubicBezTo>
                <a:cubicBezTo>
                  <a:pt x="177" y="6"/>
                  <a:pt x="171" y="0"/>
                  <a:pt x="164" y="0"/>
                </a:cubicBezTo>
                <a:cubicBezTo>
                  <a:pt x="117" y="0"/>
                  <a:pt x="117" y="0"/>
                  <a:pt x="117" y="0"/>
                </a:cubicBezTo>
                <a:cubicBezTo>
                  <a:pt x="111" y="0"/>
                  <a:pt x="105" y="6"/>
                  <a:pt x="105" y="13"/>
                </a:cubicBezTo>
                <a:cubicBezTo>
                  <a:pt x="105" y="93"/>
                  <a:pt x="105" y="93"/>
                  <a:pt x="105" y="93"/>
                </a:cubicBezTo>
                <a:cubicBezTo>
                  <a:pt x="105" y="100"/>
                  <a:pt x="99" y="106"/>
                  <a:pt x="92" y="106"/>
                </a:cubicBezTo>
                <a:cubicBezTo>
                  <a:pt x="12" y="106"/>
                  <a:pt x="12" y="106"/>
                  <a:pt x="12" y="106"/>
                </a:cubicBezTo>
                <a:cubicBezTo>
                  <a:pt x="5" y="106"/>
                  <a:pt x="0" y="111"/>
                  <a:pt x="0" y="118"/>
                </a:cubicBezTo>
                <a:cubicBezTo>
                  <a:pt x="0" y="165"/>
                  <a:pt x="0" y="165"/>
                  <a:pt x="0" y="165"/>
                </a:cubicBezTo>
                <a:cubicBezTo>
                  <a:pt x="0" y="172"/>
                  <a:pt x="5" y="177"/>
                  <a:pt x="12" y="177"/>
                </a:cubicBezTo>
                <a:cubicBezTo>
                  <a:pt x="92" y="177"/>
                  <a:pt x="92" y="177"/>
                  <a:pt x="92" y="177"/>
                </a:cubicBezTo>
                <a:cubicBezTo>
                  <a:pt x="99" y="177"/>
                  <a:pt x="105" y="183"/>
                  <a:pt x="105" y="190"/>
                </a:cubicBezTo>
                <a:cubicBezTo>
                  <a:pt x="105" y="270"/>
                  <a:pt x="105" y="270"/>
                  <a:pt x="105" y="270"/>
                </a:cubicBezTo>
                <a:cubicBezTo>
                  <a:pt x="105" y="277"/>
                  <a:pt x="111" y="283"/>
                  <a:pt x="117" y="283"/>
                </a:cubicBezTo>
                <a:cubicBezTo>
                  <a:pt x="164" y="283"/>
                  <a:pt x="164" y="283"/>
                  <a:pt x="164" y="283"/>
                </a:cubicBezTo>
                <a:cubicBezTo>
                  <a:pt x="171" y="283"/>
                  <a:pt x="177" y="277"/>
                  <a:pt x="177" y="270"/>
                </a:cubicBezTo>
                <a:cubicBezTo>
                  <a:pt x="177" y="190"/>
                  <a:pt x="177" y="190"/>
                  <a:pt x="177" y="190"/>
                </a:cubicBezTo>
                <a:cubicBezTo>
                  <a:pt x="177" y="183"/>
                  <a:pt x="182" y="177"/>
                  <a:pt x="189" y="177"/>
                </a:cubicBezTo>
                <a:cubicBezTo>
                  <a:pt x="270" y="177"/>
                  <a:pt x="270" y="177"/>
                  <a:pt x="270" y="177"/>
                </a:cubicBezTo>
                <a:cubicBezTo>
                  <a:pt x="276" y="177"/>
                  <a:pt x="282" y="172"/>
                  <a:pt x="282" y="165"/>
                </a:cubicBezTo>
                <a:cubicBezTo>
                  <a:pt x="282" y="118"/>
                  <a:pt x="282" y="118"/>
                  <a:pt x="282" y="118"/>
                </a:cubicBezTo>
                <a:cubicBezTo>
                  <a:pt x="282" y="111"/>
                  <a:pt x="276" y="106"/>
                  <a:pt x="270"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0BF8604-B54F-40C3-B113-F9250D34F8B9}"/>
              </a:ext>
            </a:extLst>
          </p:cNvPr>
          <p:cNvSpPr>
            <a:spLocks/>
          </p:cNvSpPr>
          <p:nvPr/>
        </p:nvSpPr>
        <p:spPr bwMode="auto">
          <a:xfrm>
            <a:off x="4786486" y="3579828"/>
            <a:ext cx="467422" cy="467422"/>
          </a:xfrm>
          <a:custGeom>
            <a:avLst/>
            <a:gdLst>
              <a:gd name="T0" fmla="*/ 128 w 134"/>
              <a:gd name="T1" fmla="*/ 50 h 134"/>
              <a:gd name="T2" fmla="*/ 90 w 134"/>
              <a:gd name="T3" fmla="*/ 50 h 134"/>
              <a:gd name="T4" fmla="*/ 84 w 134"/>
              <a:gd name="T5" fmla="*/ 44 h 134"/>
              <a:gd name="T6" fmla="*/ 84 w 134"/>
              <a:gd name="T7" fmla="*/ 6 h 134"/>
              <a:gd name="T8" fmla="*/ 78 w 134"/>
              <a:gd name="T9" fmla="*/ 0 h 134"/>
              <a:gd name="T10" fmla="*/ 56 w 134"/>
              <a:gd name="T11" fmla="*/ 0 h 134"/>
              <a:gd name="T12" fmla="*/ 50 w 134"/>
              <a:gd name="T13" fmla="*/ 6 h 134"/>
              <a:gd name="T14" fmla="*/ 50 w 134"/>
              <a:gd name="T15" fmla="*/ 44 h 134"/>
              <a:gd name="T16" fmla="*/ 44 w 134"/>
              <a:gd name="T17" fmla="*/ 50 h 134"/>
              <a:gd name="T18" fmla="*/ 6 w 134"/>
              <a:gd name="T19" fmla="*/ 50 h 134"/>
              <a:gd name="T20" fmla="*/ 0 w 134"/>
              <a:gd name="T21" fmla="*/ 56 h 134"/>
              <a:gd name="T22" fmla="*/ 0 w 134"/>
              <a:gd name="T23" fmla="*/ 78 h 134"/>
              <a:gd name="T24" fmla="*/ 6 w 134"/>
              <a:gd name="T25" fmla="*/ 84 h 134"/>
              <a:gd name="T26" fmla="*/ 44 w 134"/>
              <a:gd name="T27" fmla="*/ 84 h 134"/>
              <a:gd name="T28" fmla="*/ 50 w 134"/>
              <a:gd name="T29" fmla="*/ 90 h 134"/>
              <a:gd name="T30" fmla="*/ 50 w 134"/>
              <a:gd name="T31" fmla="*/ 128 h 134"/>
              <a:gd name="T32" fmla="*/ 56 w 134"/>
              <a:gd name="T33" fmla="*/ 134 h 134"/>
              <a:gd name="T34" fmla="*/ 78 w 134"/>
              <a:gd name="T35" fmla="*/ 134 h 134"/>
              <a:gd name="T36" fmla="*/ 84 w 134"/>
              <a:gd name="T37" fmla="*/ 128 h 134"/>
              <a:gd name="T38" fmla="*/ 84 w 134"/>
              <a:gd name="T39" fmla="*/ 90 h 134"/>
              <a:gd name="T40" fmla="*/ 90 w 134"/>
              <a:gd name="T41" fmla="*/ 84 h 134"/>
              <a:gd name="T42" fmla="*/ 128 w 134"/>
              <a:gd name="T43" fmla="*/ 84 h 134"/>
              <a:gd name="T44" fmla="*/ 134 w 134"/>
              <a:gd name="T45" fmla="*/ 78 h 134"/>
              <a:gd name="T46" fmla="*/ 134 w 134"/>
              <a:gd name="T47" fmla="*/ 56 h 134"/>
              <a:gd name="T48" fmla="*/ 128 w 134"/>
              <a:gd name="T49" fmla="*/ 5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128" y="50"/>
                </a:moveTo>
                <a:cubicBezTo>
                  <a:pt x="90" y="50"/>
                  <a:pt x="90" y="50"/>
                  <a:pt x="90" y="50"/>
                </a:cubicBezTo>
                <a:cubicBezTo>
                  <a:pt x="87" y="50"/>
                  <a:pt x="84" y="47"/>
                  <a:pt x="84" y="44"/>
                </a:cubicBezTo>
                <a:cubicBezTo>
                  <a:pt x="84" y="6"/>
                  <a:pt x="84" y="6"/>
                  <a:pt x="84" y="6"/>
                </a:cubicBezTo>
                <a:cubicBezTo>
                  <a:pt x="84" y="3"/>
                  <a:pt x="81" y="0"/>
                  <a:pt x="78" y="0"/>
                </a:cubicBezTo>
                <a:cubicBezTo>
                  <a:pt x="56" y="0"/>
                  <a:pt x="56" y="0"/>
                  <a:pt x="56" y="0"/>
                </a:cubicBezTo>
                <a:cubicBezTo>
                  <a:pt x="53" y="0"/>
                  <a:pt x="50" y="3"/>
                  <a:pt x="50" y="6"/>
                </a:cubicBezTo>
                <a:cubicBezTo>
                  <a:pt x="50" y="44"/>
                  <a:pt x="50" y="44"/>
                  <a:pt x="50" y="44"/>
                </a:cubicBezTo>
                <a:cubicBezTo>
                  <a:pt x="50" y="47"/>
                  <a:pt x="47" y="50"/>
                  <a:pt x="44" y="50"/>
                </a:cubicBezTo>
                <a:cubicBezTo>
                  <a:pt x="6" y="50"/>
                  <a:pt x="6" y="50"/>
                  <a:pt x="6" y="50"/>
                </a:cubicBezTo>
                <a:cubicBezTo>
                  <a:pt x="3" y="50"/>
                  <a:pt x="0" y="53"/>
                  <a:pt x="0" y="56"/>
                </a:cubicBezTo>
                <a:cubicBezTo>
                  <a:pt x="0" y="78"/>
                  <a:pt x="0" y="78"/>
                  <a:pt x="0" y="78"/>
                </a:cubicBezTo>
                <a:cubicBezTo>
                  <a:pt x="0" y="82"/>
                  <a:pt x="3" y="84"/>
                  <a:pt x="6" y="84"/>
                </a:cubicBezTo>
                <a:cubicBezTo>
                  <a:pt x="44" y="84"/>
                  <a:pt x="44" y="84"/>
                  <a:pt x="44" y="84"/>
                </a:cubicBezTo>
                <a:cubicBezTo>
                  <a:pt x="47" y="84"/>
                  <a:pt x="50" y="87"/>
                  <a:pt x="50" y="90"/>
                </a:cubicBezTo>
                <a:cubicBezTo>
                  <a:pt x="50" y="128"/>
                  <a:pt x="50" y="128"/>
                  <a:pt x="50" y="128"/>
                </a:cubicBezTo>
                <a:cubicBezTo>
                  <a:pt x="50" y="132"/>
                  <a:pt x="53" y="134"/>
                  <a:pt x="56" y="134"/>
                </a:cubicBezTo>
                <a:cubicBezTo>
                  <a:pt x="78" y="134"/>
                  <a:pt x="78" y="134"/>
                  <a:pt x="78" y="134"/>
                </a:cubicBezTo>
                <a:cubicBezTo>
                  <a:pt x="81" y="134"/>
                  <a:pt x="84" y="132"/>
                  <a:pt x="84" y="128"/>
                </a:cubicBezTo>
                <a:cubicBezTo>
                  <a:pt x="84" y="90"/>
                  <a:pt x="84" y="90"/>
                  <a:pt x="84" y="90"/>
                </a:cubicBezTo>
                <a:cubicBezTo>
                  <a:pt x="84" y="87"/>
                  <a:pt x="87" y="84"/>
                  <a:pt x="90" y="84"/>
                </a:cubicBezTo>
                <a:cubicBezTo>
                  <a:pt x="128" y="84"/>
                  <a:pt x="128" y="84"/>
                  <a:pt x="128" y="84"/>
                </a:cubicBezTo>
                <a:cubicBezTo>
                  <a:pt x="131" y="84"/>
                  <a:pt x="134" y="82"/>
                  <a:pt x="134" y="78"/>
                </a:cubicBezTo>
                <a:cubicBezTo>
                  <a:pt x="134" y="56"/>
                  <a:pt x="134" y="56"/>
                  <a:pt x="134" y="56"/>
                </a:cubicBezTo>
                <a:cubicBezTo>
                  <a:pt x="134" y="53"/>
                  <a:pt x="131" y="50"/>
                  <a:pt x="128" y="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4A0C8D88-2F12-47CD-87C6-9A7F8AE43B53}"/>
              </a:ext>
            </a:extLst>
          </p:cNvPr>
          <p:cNvSpPr>
            <a:spLocks/>
          </p:cNvSpPr>
          <p:nvPr/>
        </p:nvSpPr>
        <p:spPr bwMode="auto">
          <a:xfrm>
            <a:off x="7274491" y="2829010"/>
            <a:ext cx="1251364" cy="1251364"/>
          </a:xfrm>
          <a:custGeom>
            <a:avLst/>
            <a:gdLst>
              <a:gd name="T0" fmla="*/ 343 w 359"/>
              <a:gd name="T1" fmla="*/ 134 h 359"/>
              <a:gd name="T2" fmla="*/ 241 w 359"/>
              <a:gd name="T3" fmla="*/ 134 h 359"/>
              <a:gd name="T4" fmla="*/ 225 w 359"/>
              <a:gd name="T5" fmla="*/ 118 h 359"/>
              <a:gd name="T6" fmla="*/ 225 w 359"/>
              <a:gd name="T7" fmla="*/ 16 h 359"/>
              <a:gd name="T8" fmla="*/ 209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10 h 359"/>
              <a:gd name="T24" fmla="*/ 16 w 359"/>
              <a:gd name="T25" fmla="*/ 226 h 359"/>
              <a:gd name="T26" fmla="*/ 118 w 359"/>
              <a:gd name="T27" fmla="*/ 226 h 359"/>
              <a:gd name="T28" fmla="*/ 134 w 359"/>
              <a:gd name="T29" fmla="*/ 241 h 359"/>
              <a:gd name="T30" fmla="*/ 134 w 359"/>
              <a:gd name="T31" fmla="*/ 344 h 359"/>
              <a:gd name="T32" fmla="*/ 150 w 359"/>
              <a:gd name="T33" fmla="*/ 359 h 359"/>
              <a:gd name="T34" fmla="*/ 209 w 359"/>
              <a:gd name="T35" fmla="*/ 359 h 359"/>
              <a:gd name="T36" fmla="*/ 225 w 359"/>
              <a:gd name="T37" fmla="*/ 344 h 359"/>
              <a:gd name="T38" fmla="*/ 225 w 359"/>
              <a:gd name="T39" fmla="*/ 241 h 359"/>
              <a:gd name="T40" fmla="*/ 241 w 359"/>
              <a:gd name="T41" fmla="*/ 226 h 359"/>
              <a:gd name="T42" fmla="*/ 343 w 359"/>
              <a:gd name="T43" fmla="*/ 226 h 359"/>
              <a:gd name="T44" fmla="*/ 359 w 359"/>
              <a:gd name="T45" fmla="*/ 210 h 359"/>
              <a:gd name="T46" fmla="*/ 359 w 359"/>
              <a:gd name="T47" fmla="*/ 150 h 359"/>
              <a:gd name="T48" fmla="*/ 343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3" y="134"/>
                </a:moveTo>
                <a:cubicBezTo>
                  <a:pt x="241" y="134"/>
                  <a:pt x="241" y="134"/>
                  <a:pt x="241" y="134"/>
                </a:cubicBezTo>
                <a:cubicBezTo>
                  <a:pt x="232" y="134"/>
                  <a:pt x="225" y="127"/>
                  <a:pt x="225" y="118"/>
                </a:cubicBezTo>
                <a:cubicBezTo>
                  <a:pt x="225" y="16"/>
                  <a:pt x="225" y="16"/>
                  <a:pt x="225" y="16"/>
                </a:cubicBezTo>
                <a:cubicBezTo>
                  <a:pt x="225" y="7"/>
                  <a:pt x="218" y="0"/>
                  <a:pt x="209"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10"/>
                  <a:pt x="0" y="210"/>
                  <a:pt x="0" y="210"/>
                </a:cubicBezTo>
                <a:cubicBezTo>
                  <a:pt x="0" y="218"/>
                  <a:pt x="7" y="226"/>
                  <a:pt x="16" y="226"/>
                </a:cubicBezTo>
                <a:cubicBezTo>
                  <a:pt x="118" y="226"/>
                  <a:pt x="118" y="226"/>
                  <a:pt x="118" y="226"/>
                </a:cubicBezTo>
                <a:cubicBezTo>
                  <a:pt x="127" y="226"/>
                  <a:pt x="134" y="233"/>
                  <a:pt x="134" y="241"/>
                </a:cubicBezTo>
                <a:cubicBezTo>
                  <a:pt x="134" y="344"/>
                  <a:pt x="134" y="344"/>
                  <a:pt x="134" y="344"/>
                </a:cubicBezTo>
                <a:cubicBezTo>
                  <a:pt x="134" y="352"/>
                  <a:pt x="141" y="359"/>
                  <a:pt x="150" y="359"/>
                </a:cubicBezTo>
                <a:cubicBezTo>
                  <a:pt x="209" y="359"/>
                  <a:pt x="209" y="359"/>
                  <a:pt x="209" y="359"/>
                </a:cubicBezTo>
                <a:cubicBezTo>
                  <a:pt x="218" y="359"/>
                  <a:pt x="225" y="352"/>
                  <a:pt x="225" y="344"/>
                </a:cubicBezTo>
                <a:cubicBezTo>
                  <a:pt x="225" y="241"/>
                  <a:pt x="225" y="241"/>
                  <a:pt x="225" y="241"/>
                </a:cubicBezTo>
                <a:cubicBezTo>
                  <a:pt x="225" y="233"/>
                  <a:pt x="232" y="226"/>
                  <a:pt x="241" y="226"/>
                </a:cubicBezTo>
                <a:cubicBezTo>
                  <a:pt x="343" y="226"/>
                  <a:pt x="343" y="226"/>
                  <a:pt x="343" y="226"/>
                </a:cubicBezTo>
                <a:cubicBezTo>
                  <a:pt x="352" y="226"/>
                  <a:pt x="359" y="218"/>
                  <a:pt x="359" y="210"/>
                </a:cubicBezTo>
                <a:cubicBezTo>
                  <a:pt x="359" y="150"/>
                  <a:pt x="359" y="150"/>
                  <a:pt x="359" y="150"/>
                </a:cubicBezTo>
                <a:cubicBezTo>
                  <a:pt x="359" y="141"/>
                  <a:pt x="352" y="134"/>
                  <a:pt x="343"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B2662C22-3FF8-4490-91E6-F5E789F5B208}"/>
              </a:ext>
            </a:extLst>
          </p:cNvPr>
          <p:cNvSpPr txBox="1"/>
          <p:nvPr/>
        </p:nvSpPr>
        <p:spPr>
          <a:xfrm>
            <a:off x="15113254" y="2705270"/>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Opportunities</a:t>
            </a:r>
          </a:p>
        </p:txBody>
      </p:sp>
      <p:sp>
        <p:nvSpPr>
          <p:cNvPr id="102" name="Textfeld 32">
            <a:extLst>
              <a:ext uri="{FF2B5EF4-FFF2-40B4-BE49-F238E27FC236}">
                <a16:creationId xmlns:a16="http://schemas.microsoft.com/office/drawing/2014/main" id="{2479F756-CFE7-49E0-BDD0-674F0EB48A62}"/>
              </a:ext>
            </a:extLst>
          </p:cNvPr>
          <p:cNvSpPr txBox="1"/>
          <p:nvPr/>
        </p:nvSpPr>
        <p:spPr>
          <a:xfrm>
            <a:off x="15113254" y="4154558"/>
            <a:ext cx="5056781" cy="1477328"/>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de-DE" sz="2000" b="0" i="0" u="none" strike="noStrike" kern="1200" cap="none" spc="0" normalizeH="0" baseline="0" noProof="0">
                <a:ln>
                  <a:noFill/>
                </a:ln>
                <a:effectLst/>
                <a:uLnTx/>
                <a:uFillTx/>
                <a:latin typeface="Calibri"/>
                <a:ea typeface="+mn-ea"/>
                <a:cs typeface="+mn-cs"/>
              </a:rPr>
              <a:t>Lorem ipsum dolor sit amet, consetetur sadipscing elitr, sed diam nonumy eirmod tempor invidunt ut labore et.</a:t>
            </a:r>
          </a:p>
        </p:txBody>
      </p:sp>
      <p:sp>
        <p:nvSpPr>
          <p:cNvPr id="103" name="TextBox 102">
            <a:extLst>
              <a:ext uri="{FF2B5EF4-FFF2-40B4-BE49-F238E27FC236}">
                <a16:creationId xmlns:a16="http://schemas.microsoft.com/office/drawing/2014/main" id="{5CCD0EDB-B4DD-46D7-AC4F-9D52601B9211}"/>
              </a:ext>
            </a:extLst>
          </p:cNvPr>
          <p:cNvSpPr txBox="1"/>
          <p:nvPr/>
        </p:nvSpPr>
        <p:spPr>
          <a:xfrm>
            <a:off x="15113254" y="6300294"/>
            <a:ext cx="535595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 visible items of expenditure</a:t>
            </a:r>
          </a:p>
        </p:txBody>
      </p:sp>
      <p:sp>
        <p:nvSpPr>
          <p:cNvPr id="104" name="Rectangle 103">
            <a:extLst>
              <a:ext uri="{FF2B5EF4-FFF2-40B4-BE49-F238E27FC236}">
                <a16:creationId xmlns:a16="http://schemas.microsoft.com/office/drawing/2014/main" id="{698D02F9-19CB-46FB-9659-EB369AEB849A}"/>
              </a:ext>
            </a:extLst>
          </p:cNvPr>
          <p:cNvSpPr/>
          <p:nvPr/>
        </p:nvSpPr>
        <p:spPr>
          <a:xfrm>
            <a:off x="15113254" y="7275464"/>
            <a:ext cx="1210588" cy="132343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Electronic-Device-01" pitchFamily="2" charset="0"/>
                <a:cs typeface="Arial" panose="020B0604020202020204" pitchFamily="34" charset="0"/>
              </a:rPr>
              <a:t>b</a:t>
            </a:r>
            <a:endParaRPr kumimoji="0" lang="en-US" sz="8000" b="0" i="0" u="none" strike="noStrike" kern="1200" cap="none" spc="0" normalizeH="0" baseline="0" noProof="0">
              <a:ln>
                <a:noFill/>
              </a:ln>
              <a:effectLst/>
              <a:uLnTx/>
              <a:uFillTx/>
              <a:latin typeface="Designball-Electronic-Device-01" pitchFamily="2" charset="0"/>
            </a:endParaRPr>
          </a:p>
        </p:txBody>
      </p:sp>
      <p:sp>
        <p:nvSpPr>
          <p:cNvPr id="105" name="TextBox 104">
            <a:extLst>
              <a:ext uri="{FF2B5EF4-FFF2-40B4-BE49-F238E27FC236}">
                <a16:creationId xmlns:a16="http://schemas.microsoft.com/office/drawing/2014/main" id="{B11F8EE3-C2CA-4F9E-B71A-CB129DDE1CCC}"/>
              </a:ext>
            </a:extLst>
          </p:cNvPr>
          <p:cNvSpPr txBox="1"/>
          <p:nvPr/>
        </p:nvSpPr>
        <p:spPr>
          <a:xfrm>
            <a:off x="15113254" y="8598903"/>
            <a:ext cx="506089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Pictoral Design &gt;</a:t>
            </a:r>
          </a:p>
        </p:txBody>
      </p:sp>
      <p:sp>
        <p:nvSpPr>
          <p:cNvPr id="106" name="TextBox 105">
            <a:extLst>
              <a:ext uri="{FF2B5EF4-FFF2-40B4-BE49-F238E27FC236}">
                <a16:creationId xmlns:a16="http://schemas.microsoft.com/office/drawing/2014/main" id="{005115A3-2CC3-4FE2-BDE0-5B9F8162A25C}"/>
              </a:ext>
            </a:extLst>
          </p:cNvPr>
          <p:cNvSpPr txBox="1"/>
          <p:nvPr/>
        </p:nvSpPr>
        <p:spPr>
          <a:xfrm>
            <a:off x="15113254" y="9349948"/>
            <a:ext cx="5481519" cy="147732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Quick chat helps you to Keep in touch with your friends and colleagues while working. It has a unique responsive design.</a:t>
            </a:r>
            <a:endParaRPr kumimoji="0" lang="en-US" sz="24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233732652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1000" fill="hold"/>
                                        <p:tgtEl>
                                          <p:spTgt spid="98"/>
                                        </p:tgtEl>
                                        <p:attrNameLst>
                                          <p:attrName>ppt_x</p:attrName>
                                        </p:attrNameLst>
                                      </p:cBhvr>
                                      <p:tavLst>
                                        <p:tav tm="0">
                                          <p:val>
                                            <p:strVal val="#ppt_x"/>
                                          </p:val>
                                        </p:tav>
                                        <p:tav tm="100000">
                                          <p:val>
                                            <p:strVal val="#ppt_x"/>
                                          </p:val>
                                        </p:tav>
                                      </p:tavLst>
                                    </p:anim>
                                    <p:anim calcmode="lin" valueType="num">
                                      <p:cBhvr additive="base">
                                        <p:cTn id="20" dur="1000" fill="hold"/>
                                        <p:tgtEl>
                                          <p:spTgt spid="9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0"/>
                                        </p:tgtEl>
                                        <p:attrNameLst>
                                          <p:attrName>style.visibility</p:attrName>
                                        </p:attrNameLst>
                                      </p:cBhvr>
                                      <p:to>
                                        <p:strVal val="visible"/>
                                      </p:to>
                                    </p:set>
                                    <p:anim calcmode="lin" valueType="num">
                                      <p:cBhvr additive="base">
                                        <p:cTn id="23" dur="1000" fill="hold"/>
                                        <p:tgtEl>
                                          <p:spTgt spid="100"/>
                                        </p:tgtEl>
                                        <p:attrNameLst>
                                          <p:attrName>ppt_x</p:attrName>
                                        </p:attrNameLst>
                                      </p:cBhvr>
                                      <p:tavLst>
                                        <p:tav tm="0">
                                          <p:val>
                                            <p:strVal val="#ppt_x"/>
                                          </p:val>
                                        </p:tav>
                                        <p:tav tm="100000">
                                          <p:val>
                                            <p:strVal val="#ppt_x"/>
                                          </p:val>
                                        </p:tav>
                                      </p:tavLst>
                                    </p:anim>
                                    <p:anim calcmode="lin" valueType="num">
                                      <p:cBhvr additive="base">
                                        <p:cTn id="24" dur="1000" fill="hold"/>
                                        <p:tgtEl>
                                          <p:spTgt spid="100"/>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88"/>
                                        </p:tgtEl>
                                        <p:attrNameLst>
                                          <p:attrName>style.visibility</p:attrName>
                                        </p:attrNameLst>
                                      </p:cBhvr>
                                      <p:to>
                                        <p:strVal val="visible"/>
                                      </p:to>
                                    </p:set>
                                    <p:anim calcmode="lin" valueType="num">
                                      <p:cBhvr>
                                        <p:cTn id="27" dur="500" fill="hold"/>
                                        <p:tgtEl>
                                          <p:spTgt spid="88"/>
                                        </p:tgtEl>
                                        <p:attrNameLst>
                                          <p:attrName>ppt_w</p:attrName>
                                        </p:attrNameLst>
                                      </p:cBhvr>
                                      <p:tavLst>
                                        <p:tav tm="0">
                                          <p:val>
                                            <p:fltVal val="0"/>
                                          </p:val>
                                        </p:tav>
                                        <p:tav tm="100000">
                                          <p:val>
                                            <p:strVal val="#ppt_w"/>
                                          </p:val>
                                        </p:tav>
                                      </p:tavLst>
                                    </p:anim>
                                    <p:anim calcmode="lin" valueType="num">
                                      <p:cBhvr>
                                        <p:cTn id="28" dur="500" fill="hold"/>
                                        <p:tgtEl>
                                          <p:spTgt spid="88"/>
                                        </p:tgtEl>
                                        <p:attrNameLst>
                                          <p:attrName>ppt_h</p:attrName>
                                        </p:attrNameLst>
                                      </p:cBhvr>
                                      <p:tavLst>
                                        <p:tav tm="0">
                                          <p:val>
                                            <p:fltVal val="0"/>
                                          </p:val>
                                        </p:tav>
                                        <p:tav tm="100000">
                                          <p:val>
                                            <p:strVal val="#ppt_h"/>
                                          </p:val>
                                        </p:tav>
                                      </p:tavLst>
                                    </p:anim>
                                    <p:anim calcmode="lin" valueType="num">
                                      <p:cBhvr>
                                        <p:cTn id="29" dur="500" fill="hold"/>
                                        <p:tgtEl>
                                          <p:spTgt spid="88"/>
                                        </p:tgtEl>
                                        <p:attrNameLst>
                                          <p:attrName>style.rotation</p:attrName>
                                        </p:attrNameLst>
                                      </p:cBhvr>
                                      <p:tavLst>
                                        <p:tav tm="0">
                                          <p:val>
                                            <p:fltVal val="360"/>
                                          </p:val>
                                        </p:tav>
                                        <p:tav tm="100000">
                                          <p:val>
                                            <p:fltVal val="0"/>
                                          </p:val>
                                        </p:tav>
                                      </p:tavLst>
                                    </p:anim>
                                    <p:animEffect transition="in" filter="fade">
                                      <p:cBhvr>
                                        <p:cTn id="30" dur="500"/>
                                        <p:tgtEl>
                                          <p:spTgt spid="88"/>
                                        </p:tgtEl>
                                      </p:cBhvr>
                                    </p:animEffect>
                                  </p:childTnLst>
                                </p:cTn>
                              </p:par>
                              <p:par>
                                <p:cTn id="31" presetID="49" presetClass="entr" presetSubtype="0" decel="100000" fill="hold" grpId="0" nodeType="withEffect">
                                  <p:stCondLst>
                                    <p:cond delay="500"/>
                                  </p:stCondLst>
                                  <p:childTnLst>
                                    <p:set>
                                      <p:cBhvr>
                                        <p:cTn id="32" dur="1" fill="hold">
                                          <p:stCondLst>
                                            <p:cond delay="0"/>
                                          </p:stCondLst>
                                        </p:cTn>
                                        <p:tgtEl>
                                          <p:spTgt spid="89"/>
                                        </p:tgtEl>
                                        <p:attrNameLst>
                                          <p:attrName>style.visibility</p:attrName>
                                        </p:attrNameLst>
                                      </p:cBhvr>
                                      <p:to>
                                        <p:strVal val="visible"/>
                                      </p:to>
                                    </p:set>
                                    <p:anim calcmode="lin" valueType="num">
                                      <p:cBhvr>
                                        <p:cTn id="33" dur="500" fill="hold"/>
                                        <p:tgtEl>
                                          <p:spTgt spid="89"/>
                                        </p:tgtEl>
                                        <p:attrNameLst>
                                          <p:attrName>ppt_w</p:attrName>
                                        </p:attrNameLst>
                                      </p:cBhvr>
                                      <p:tavLst>
                                        <p:tav tm="0">
                                          <p:val>
                                            <p:fltVal val="0"/>
                                          </p:val>
                                        </p:tav>
                                        <p:tav tm="100000">
                                          <p:val>
                                            <p:strVal val="#ppt_w"/>
                                          </p:val>
                                        </p:tav>
                                      </p:tavLst>
                                    </p:anim>
                                    <p:anim calcmode="lin" valueType="num">
                                      <p:cBhvr>
                                        <p:cTn id="34" dur="500" fill="hold"/>
                                        <p:tgtEl>
                                          <p:spTgt spid="89"/>
                                        </p:tgtEl>
                                        <p:attrNameLst>
                                          <p:attrName>ppt_h</p:attrName>
                                        </p:attrNameLst>
                                      </p:cBhvr>
                                      <p:tavLst>
                                        <p:tav tm="0">
                                          <p:val>
                                            <p:fltVal val="0"/>
                                          </p:val>
                                        </p:tav>
                                        <p:tav tm="100000">
                                          <p:val>
                                            <p:strVal val="#ppt_h"/>
                                          </p:val>
                                        </p:tav>
                                      </p:tavLst>
                                    </p:anim>
                                    <p:anim calcmode="lin" valueType="num">
                                      <p:cBhvr>
                                        <p:cTn id="35" dur="500" fill="hold"/>
                                        <p:tgtEl>
                                          <p:spTgt spid="89"/>
                                        </p:tgtEl>
                                        <p:attrNameLst>
                                          <p:attrName>style.rotation</p:attrName>
                                        </p:attrNameLst>
                                      </p:cBhvr>
                                      <p:tavLst>
                                        <p:tav tm="0">
                                          <p:val>
                                            <p:fltVal val="360"/>
                                          </p:val>
                                        </p:tav>
                                        <p:tav tm="100000">
                                          <p:val>
                                            <p:fltVal val="0"/>
                                          </p:val>
                                        </p:tav>
                                      </p:tavLst>
                                    </p:anim>
                                    <p:animEffect transition="in" filter="fade">
                                      <p:cBhvr>
                                        <p:cTn id="36" dur="500"/>
                                        <p:tgtEl>
                                          <p:spTgt spid="89"/>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90"/>
                                        </p:tgtEl>
                                        <p:attrNameLst>
                                          <p:attrName>style.visibility</p:attrName>
                                        </p:attrNameLst>
                                      </p:cBhvr>
                                      <p:to>
                                        <p:strVal val="visible"/>
                                      </p:to>
                                    </p:set>
                                    <p:anim calcmode="lin" valueType="num">
                                      <p:cBhvr>
                                        <p:cTn id="39" dur="500" fill="hold"/>
                                        <p:tgtEl>
                                          <p:spTgt spid="90"/>
                                        </p:tgtEl>
                                        <p:attrNameLst>
                                          <p:attrName>ppt_w</p:attrName>
                                        </p:attrNameLst>
                                      </p:cBhvr>
                                      <p:tavLst>
                                        <p:tav tm="0">
                                          <p:val>
                                            <p:fltVal val="0"/>
                                          </p:val>
                                        </p:tav>
                                        <p:tav tm="100000">
                                          <p:val>
                                            <p:strVal val="#ppt_w"/>
                                          </p:val>
                                        </p:tav>
                                      </p:tavLst>
                                    </p:anim>
                                    <p:anim calcmode="lin" valueType="num">
                                      <p:cBhvr>
                                        <p:cTn id="40" dur="500" fill="hold"/>
                                        <p:tgtEl>
                                          <p:spTgt spid="90"/>
                                        </p:tgtEl>
                                        <p:attrNameLst>
                                          <p:attrName>ppt_h</p:attrName>
                                        </p:attrNameLst>
                                      </p:cBhvr>
                                      <p:tavLst>
                                        <p:tav tm="0">
                                          <p:val>
                                            <p:fltVal val="0"/>
                                          </p:val>
                                        </p:tav>
                                        <p:tav tm="100000">
                                          <p:val>
                                            <p:strVal val="#ppt_h"/>
                                          </p:val>
                                        </p:tav>
                                      </p:tavLst>
                                    </p:anim>
                                    <p:anim calcmode="lin" valueType="num">
                                      <p:cBhvr>
                                        <p:cTn id="41" dur="500" fill="hold"/>
                                        <p:tgtEl>
                                          <p:spTgt spid="90"/>
                                        </p:tgtEl>
                                        <p:attrNameLst>
                                          <p:attrName>style.rotation</p:attrName>
                                        </p:attrNameLst>
                                      </p:cBhvr>
                                      <p:tavLst>
                                        <p:tav tm="0">
                                          <p:val>
                                            <p:fltVal val="360"/>
                                          </p:val>
                                        </p:tav>
                                        <p:tav tm="100000">
                                          <p:val>
                                            <p:fltVal val="0"/>
                                          </p:val>
                                        </p:tav>
                                      </p:tavLst>
                                    </p:anim>
                                    <p:animEffect transition="in" filter="fade">
                                      <p:cBhvr>
                                        <p:cTn id="42" dur="500"/>
                                        <p:tgtEl>
                                          <p:spTgt spid="90"/>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91"/>
                                        </p:tgtEl>
                                        <p:attrNameLst>
                                          <p:attrName>style.visibility</p:attrName>
                                        </p:attrNameLst>
                                      </p:cBhvr>
                                      <p:to>
                                        <p:strVal val="visible"/>
                                      </p:to>
                                    </p:set>
                                    <p:anim calcmode="lin" valueType="num">
                                      <p:cBhvr>
                                        <p:cTn id="45" dur="500" fill="hold"/>
                                        <p:tgtEl>
                                          <p:spTgt spid="91"/>
                                        </p:tgtEl>
                                        <p:attrNameLst>
                                          <p:attrName>ppt_w</p:attrName>
                                        </p:attrNameLst>
                                      </p:cBhvr>
                                      <p:tavLst>
                                        <p:tav tm="0">
                                          <p:val>
                                            <p:fltVal val="0"/>
                                          </p:val>
                                        </p:tav>
                                        <p:tav tm="100000">
                                          <p:val>
                                            <p:strVal val="#ppt_w"/>
                                          </p:val>
                                        </p:tav>
                                      </p:tavLst>
                                    </p:anim>
                                    <p:anim calcmode="lin" valueType="num">
                                      <p:cBhvr>
                                        <p:cTn id="46" dur="500" fill="hold"/>
                                        <p:tgtEl>
                                          <p:spTgt spid="91"/>
                                        </p:tgtEl>
                                        <p:attrNameLst>
                                          <p:attrName>ppt_h</p:attrName>
                                        </p:attrNameLst>
                                      </p:cBhvr>
                                      <p:tavLst>
                                        <p:tav tm="0">
                                          <p:val>
                                            <p:fltVal val="0"/>
                                          </p:val>
                                        </p:tav>
                                        <p:tav tm="100000">
                                          <p:val>
                                            <p:strVal val="#ppt_h"/>
                                          </p:val>
                                        </p:tav>
                                      </p:tavLst>
                                    </p:anim>
                                    <p:anim calcmode="lin" valueType="num">
                                      <p:cBhvr>
                                        <p:cTn id="47" dur="500" fill="hold"/>
                                        <p:tgtEl>
                                          <p:spTgt spid="91"/>
                                        </p:tgtEl>
                                        <p:attrNameLst>
                                          <p:attrName>style.rotation</p:attrName>
                                        </p:attrNameLst>
                                      </p:cBhvr>
                                      <p:tavLst>
                                        <p:tav tm="0">
                                          <p:val>
                                            <p:fltVal val="360"/>
                                          </p:val>
                                        </p:tav>
                                        <p:tav tm="100000">
                                          <p:val>
                                            <p:fltVal val="0"/>
                                          </p:val>
                                        </p:tav>
                                      </p:tavLst>
                                    </p:anim>
                                    <p:animEffect transition="in" filter="fade">
                                      <p:cBhvr>
                                        <p:cTn id="48" dur="500"/>
                                        <p:tgtEl>
                                          <p:spTgt spid="91"/>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92"/>
                                        </p:tgtEl>
                                        <p:attrNameLst>
                                          <p:attrName>style.visibility</p:attrName>
                                        </p:attrNameLst>
                                      </p:cBhvr>
                                      <p:to>
                                        <p:strVal val="visible"/>
                                      </p:to>
                                    </p:set>
                                    <p:anim calcmode="lin" valueType="num">
                                      <p:cBhvr>
                                        <p:cTn id="51" dur="500" fill="hold"/>
                                        <p:tgtEl>
                                          <p:spTgt spid="92"/>
                                        </p:tgtEl>
                                        <p:attrNameLst>
                                          <p:attrName>ppt_w</p:attrName>
                                        </p:attrNameLst>
                                      </p:cBhvr>
                                      <p:tavLst>
                                        <p:tav tm="0">
                                          <p:val>
                                            <p:fltVal val="0"/>
                                          </p:val>
                                        </p:tav>
                                        <p:tav tm="100000">
                                          <p:val>
                                            <p:strVal val="#ppt_w"/>
                                          </p:val>
                                        </p:tav>
                                      </p:tavLst>
                                    </p:anim>
                                    <p:anim calcmode="lin" valueType="num">
                                      <p:cBhvr>
                                        <p:cTn id="52" dur="500" fill="hold"/>
                                        <p:tgtEl>
                                          <p:spTgt spid="92"/>
                                        </p:tgtEl>
                                        <p:attrNameLst>
                                          <p:attrName>ppt_h</p:attrName>
                                        </p:attrNameLst>
                                      </p:cBhvr>
                                      <p:tavLst>
                                        <p:tav tm="0">
                                          <p:val>
                                            <p:fltVal val="0"/>
                                          </p:val>
                                        </p:tav>
                                        <p:tav tm="100000">
                                          <p:val>
                                            <p:strVal val="#ppt_h"/>
                                          </p:val>
                                        </p:tav>
                                      </p:tavLst>
                                    </p:anim>
                                    <p:anim calcmode="lin" valueType="num">
                                      <p:cBhvr>
                                        <p:cTn id="53" dur="500" fill="hold"/>
                                        <p:tgtEl>
                                          <p:spTgt spid="92"/>
                                        </p:tgtEl>
                                        <p:attrNameLst>
                                          <p:attrName>style.rotation</p:attrName>
                                        </p:attrNameLst>
                                      </p:cBhvr>
                                      <p:tavLst>
                                        <p:tav tm="0">
                                          <p:val>
                                            <p:fltVal val="360"/>
                                          </p:val>
                                        </p:tav>
                                        <p:tav tm="100000">
                                          <p:val>
                                            <p:fltVal val="0"/>
                                          </p:val>
                                        </p:tav>
                                      </p:tavLst>
                                    </p:anim>
                                    <p:animEffect transition="in" filter="fade">
                                      <p:cBhvr>
                                        <p:cTn id="54" dur="500"/>
                                        <p:tgtEl>
                                          <p:spTgt spid="92"/>
                                        </p:tgtEl>
                                      </p:cBhvr>
                                    </p:animEffect>
                                  </p:childTnLst>
                                </p:cTn>
                              </p:par>
                              <p:par>
                                <p:cTn id="55" presetID="49" presetClass="entr" presetSubtype="0" decel="100000" fill="hold" grpId="0" nodeType="withEffect">
                                  <p:stCondLst>
                                    <p:cond delay="700"/>
                                  </p:stCondLst>
                                  <p:childTnLst>
                                    <p:set>
                                      <p:cBhvr>
                                        <p:cTn id="56" dur="1" fill="hold">
                                          <p:stCondLst>
                                            <p:cond delay="0"/>
                                          </p:stCondLst>
                                        </p:cTn>
                                        <p:tgtEl>
                                          <p:spTgt spid="93"/>
                                        </p:tgtEl>
                                        <p:attrNameLst>
                                          <p:attrName>style.visibility</p:attrName>
                                        </p:attrNameLst>
                                      </p:cBhvr>
                                      <p:to>
                                        <p:strVal val="visible"/>
                                      </p:to>
                                    </p:set>
                                    <p:anim calcmode="lin" valueType="num">
                                      <p:cBhvr>
                                        <p:cTn id="57" dur="500" fill="hold"/>
                                        <p:tgtEl>
                                          <p:spTgt spid="93"/>
                                        </p:tgtEl>
                                        <p:attrNameLst>
                                          <p:attrName>ppt_w</p:attrName>
                                        </p:attrNameLst>
                                      </p:cBhvr>
                                      <p:tavLst>
                                        <p:tav tm="0">
                                          <p:val>
                                            <p:fltVal val="0"/>
                                          </p:val>
                                        </p:tav>
                                        <p:tav tm="100000">
                                          <p:val>
                                            <p:strVal val="#ppt_w"/>
                                          </p:val>
                                        </p:tav>
                                      </p:tavLst>
                                    </p:anim>
                                    <p:anim calcmode="lin" valueType="num">
                                      <p:cBhvr>
                                        <p:cTn id="58" dur="500" fill="hold"/>
                                        <p:tgtEl>
                                          <p:spTgt spid="93"/>
                                        </p:tgtEl>
                                        <p:attrNameLst>
                                          <p:attrName>ppt_h</p:attrName>
                                        </p:attrNameLst>
                                      </p:cBhvr>
                                      <p:tavLst>
                                        <p:tav tm="0">
                                          <p:val>
                                            <p:fltVal val="0"/>
                                          </p:val>
                                        </p:tav>
                                        <p:tav tm="100000">
                                          <p:val>
                                            <p:strVal val="#ppt_h"/>
                                          </p:val>
                                        </p:tav>
                                      </p:tavLst>
                                    </p:anim>
                                    <p:anim calcmode="lin" valueType="num">
                                      <p:cBhvr>
                                        <p:cTn id="59" dur="500" fill="hold"/>
                                        <p:tgtEl>
                                          <p:spTgt spid="93"/>
                                        </p:tgtEl>
                                        <p:attrNameLst>
                                          <p:attrName>style.rotation</p:attrName>
                                        </p:attrNameLst>
                                      </p:cBhvr>
                                      <p:tavLst>
                                        <p:tav tm="0">
                                          <p:val>
                                            <p:fltVal val="360"/>
                                          </p:val>
                                        </p:tav>
                                        <p:tav tm="100000">
                                          <p:val>
                                            <p:fltVal val="0"/>
                                          </p:val>
                                        </p:tav>
                                      </p:tavLst>
                                    </p:anim>
                                    <p:animEffect transition="in" filter="fade">
                                      <p:cBhvr>
                                        <p:cTn id="60" dur="500"/>
                                        <p:tgtEl>
                                          <p:spTgt spid="93"/>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 calcmode="lin" valueType="num">
                                      <p:cBhvr>
                                        <p:cTn id="65" dur="500" fill="hold"/>
                                        <p:tgtEl>
                                          <p:spTgt spid="94"/>
                                        </p:tgtEl>
                                        <p:attrNameLst>
                                          <p:attrName>style.rotation</p:attrName>
                                        </p:attrNameLst>
                                      </p:cBhvr>
                                      <p:tavLst>
                                        <p:tav tm="0">
                                          <p:val>
                                            <p:fltVal val="360"/>
                                          </p:val>
                                        </p:tav>
                                        <p:tav tm="100000">
                                          <p:val>
                                            <p:fltVal val="0"/>
                                          </p:val>
                                        </p:tav>
                                      </p:tavLst>
                                    </p:anim>
                                    <p:animEffect transition="in" filter="fade">
                                      <p:cBhvr>
                                        <p:cTn id="66" dur="500"/>
                                        <p:tgtEl>
                                          <p:spTgt spid="94"/>
                                        </p:tgtEl>
                                      </p:cBhvr>
                                    </p:animEffect>
                                  </p:childTnLst>
                                </p:cTn>
                              </p:par>
                              <p:par>
                                <p:cTn id="67" presetID="49" presetClass="entr" presetSubtype="0" decel="100000" fill="hold" grpId="0" nodeType="withEffect">
                                  <p:stCondLst>
                                    <p:cond delay="70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fltVal val="0"/>
                                          </p:val>
                                        </p:tav>
                                        <p:tav tm="100000">
                                          <p:val>
                                            <p:strVal val="#ppt_w"/>
                                          </p:val>
                                        </p:tav>
                                      </p:tavLst>
                                    </p:anim>
                                    <p:anim calcmode="lin" valueType="num">
                                      <p:cBhvr>
                                        <p:cTn id="70" dur="500" fill="hold"/>
                                        <p:tgtEl>
                                          <p:spTgt spid="95"/>
                                        </p:tgtEl>
                                        <p:attrNameLst>
                                          <p:attrName>ppt_h</p:attrName>
                                        </p:attrNameLst>
                                      </p:cBhvr>
                                      <p:tavLst>
                                        <p:tav tm="0">
                                          <p:val>
                                            <p:fltVal val="0"/>
                                          </p:val>
                                        </p:tav>
                                        <p:tav tm="100000">
                                          <p:val>
                                            <p:strVal val="#ppt_h"/>
                                          </p:val>
                                        </p:tav>
                                      </p:tavLst>
                                    </p:anim>
                                    <p:anim calcmode="lin" valueType="num">
                                      <p:cBhvr>
                                        <p:cTn id="71" dur="500" fill="hold"/>
                                        <p:tgtEl>
                                          <p:spTgt spid="95"/>
                                        </p:tgtEl>
                                        <p:attrNameLst>
                                          <p:attrName>style.rotation</p:attrName>
                                        </p:attrNameLst>
                                      </p:cBhvr>
                                      <p:tavLst>
                                        <p:tav tm="0">
                                          <p:val>
                                            <p:fltVal val="360"/>
                                          </p:val>
                                        </p:tav>
                                        <p:tav tm="100000">
                                          <p:val>
                                            <p:fltVal val="0"/>
                                          </p:val>
                                        </p:tav>
                                      </p:tavLst>
                                    </p:anim>
                                    <p:animEffect transition="in" filter="fade">
                                      <p:cBhvr>
                                        <p:cTn id="72" dur="500"/>
                                        <p:tgtEl>
                                          <p:spTgt spid="95"/>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96"/>
                                        </p:tgtEl>
                                        <p:attrNameLst>
                                          <p:attrName>style.visibility</p:attrName>
                                        </p:attrNameLst>
                                      </p:cBhvr>
                                      <p:to>
                                        <p:strVal val="visible"/>
                                      </p:to>
                                    </p:set>
                                    <p:anim calcmode="lin" valueType="num">
                                      <p:cBhvr>
                                        <p:cTn id="75" dur="500" fill="hold"/>
                                        <p:tgtEl>
                                          <p:spTgt spid="96"/>
                                        </p:tgtEl>
                                        <p:attrNameLst>
                                          <p:attrName>ppt_w</p:attrName>
                                        </p:attrNameLst>
                                      </p:cBhvr>
                                      <p:tavLst>
                                        <p:tav tm="0">
                                          <p:val>
                                            <p:fltVal val="0"/>
                                          </p:val>
                                        </p:tav>
                                        <p:tav tm="100000">
                                          <p:val>
                                            <p:strVal val="#ppt_w"/>
                                          </p:val>
                                        </p:tav>
                                      </p:tavLst>
                                    </p:anim>
                                    <p:anim calcmode="lin" valueType="num">
                                      <p:cBhvr>
                                        <p:cTn id="76" dur="500" fill="hold"/>
                                        <p:tgtEl>
                                          <p:spTgt spid="96"/>
                                        </p:tgtEl>
                                        <p:attrNameLst>
                                          <p:attrName>ppt_h</p:attrName>
                                        </p:attrNameLst>
                                      </p:cBhvr>
                                      <p:tavLst>
                                        <p:tav tm="0">
                                          <p:val>
                                            <p:fltVal val="0"/>
                                          </p:val>
                                        </p:tav>
                                        <p:tav tm="100000">
                                          <p:val>
                                            <p:strVal val="#ppt_h"/>
                                          </p:val>
                                        </p:tav>
                                      </p:tavLst>
                                    </p:anim>
                                    <p:anim calcmode="lin" valueType="num">
                                      <p:cBhvr>
                                        <p:cTn id="77" dur="500" fill="hold"/>
                                        <p:tgtEl>
                                          <p:spTgt spid="96"/>
                                        </p:tgtEl>
                                        <p:attrNameLst>
                                          <p:attrName>style.rotation</p:attrName>
                                        </p:attrNameLst>
                                      </p:cBhvr>
                                      <p:tavLst>
                                        <p:tav tm="0">
                                          <p:val>
                                            <p:fltVal val="360"/>
                                          </p:val>
                                        </p:tav>
                                        <p:tav tm="100000">
                                          <p:val>
                                            <p:fltVal val="0"/>
                                          </p:val>
                                        </p:tav>
                                      </p:tavLst>
                                    </p:anim>
                                    <p:animEffect transition="in" filter="fade">
                                      <p:cBhvr>
                                        <p:cTn id="78" dur="500"/>
                                        <p:tgtEl>
                                          <p:spTgt spid="96"/>
                                        </p:tgtEl>
                                      </p:cBhvr>
                                    </p:animEffect>
                                  </p:childTnLst>
                                </p:cTn>
                              </p:par>
                              <p:par>
                                <p:cTn id="79" presetID="49" presetClass="entr" presetSubtype="0" decel="100000" fill="hold" grpId="0" nodeType="withEffect">
                                  <p:stCondLst>
                                    <p:cond delay="400"/>
                                  </p:stCondLst>
                                  <p:childTnLst>
                                    <p:set>
                                      <p:cBhvr>
                                        <p:cTn id="80" dur="1" fill="hold">
                                          <p:stCondLst>
                                            <p:cond delay="0"/>
                                          </p:stCondLst>
                                        </p:cTn>
                                        <p:tgtEl>
                                          <p:spTgt spid="6"/>
                                        </p:tgtEl>
                                        <p:attrNameLst>
                                          <p:attrName>style.visibility</p:attrName>
                                        </p:attrNameLst>
                                      </p:cBhvr>
                                      <p:to>
                                        <p:strVal val="visible"/>
                                      </p:to>
                                    </p:set>
                                    <p:anim calcmode="lin" valueType="num">
                                      <p:cBhvr>
                                        <p:cTn id="81" dur="500" fill="hold"/>
                                        <p:tgtEl>
                                          <p:spTgt spid="6"/>
                                        </p:tgtEl>
                                        <p:attrNameLst>
                                          <p:attrName>ppt_w</p:attrName>
                                        </p:attrNameLst>
                                      </p:cBhvr>
                                      <p:tavLst>
                                        <p:tav tm="0">
                                          <p:val>
                                            <p:fltVal val="0"/>
                                          </p:val>
                                        </p:tav>
                                        <p:tav tm="100000">
                                          <p:val>
                                            <p:strVal val="#ppt_w"/>
                                          </p:val>
                                        </p:tav>
                                      </p:tavLst>
                                    </p:anim>
                                    <p:anim calcmode="lin" valueType="num">
                                      <p:cBhvr>
                                        <p:cTn id="82" dur="500" fill="hold"/>
                                        <p:tgtEl>
                                          <p:spTgt spid="6"/>
                                        </p:tgtEl>
                                        <p:attrNameLst>
                                          <p:attrName>ppt_h</p:attrName>
                                        </p:attrNameLst>
                                      </p:cBhvr>
                                      <p:tavLst>
                                        <p:tav tm="0">
                                          <p:val>
                                            <p:fltVal val="0"/>
                                          </p:val>
                                        </p:tav>
                                        <p:tav tm="100000">
                                          <p:val>
                                            <p:strVal val="#ppt_h"/>
                                          </p:val>
                                        </p:tav>
                                      </p:tavLst>
                                    </p:anim>
                                    <p:anim calcmode="lin" valueType="num">
                                      <p:cBhvr>
                                        <p:cTn id="83" dur="500" fill="hold"/>
                                        <p:tgtEl>
                                          <p:spTgt spid="6"/>
                                        </p:tgtEl>
                                        <p:attrNameLst>
                                          <p:attrName>style.rotation</p:attrName>
                                        </p:attrNameLst>
                                      </p:cBhvr>
                                      <p:tavLst>
                                        <p:tav tm="0">
                                          <p:val>
                                            <p:fltVal val="360"/>
                                          </p:val>
                                        </p:tav>
                                        <p:tav tm="100000">
                                          <p:val>
                                            <p:fltVal val="0"/>
                                          </p:val>
                                        </p:tav>
                                      </p:tavLst>
                                    </p:anim>
                                    <p:animEffect transition="in" filter="fade">
                                      <p:cBhvr>
                                        <p:cTn id="84" dur="500"/>
                                        <p:tgtEl>
                                          <p:spTgt spid="6"/>
                                        </p:tgtEl>
                                      </p:cBhvr>
                                    </p:animEffect>
                                  </p:childTnLst>
                                </p:cTn>
                              </p:par>
                            </p:childTnLst>
                          </p:cTn>
                        </p:par>
                        <p:par>
                          <p:cTn id="85" fill="hold">
                            <p:stCondLst>
                              <p:cond delay="1500"/>
                            </p:stCondLst>
                            <p:childTnLst>
                              <p:par>
                                <p:cTn id="86" presetID="2" presetClass="entr" presetSubtype="4" decel="100000" fill="hold" grpId="0" nodeType="afterEffect">
                                  <p:stCondLst>
                                    <p:cond delay="0"/>
                                  </p:stCondLst>
                                  <p:childTnLst>
                                    <p:set>
                                      <p:cBhvr>
                                        <p:cTn id="87" dur="1" fill="hold">
                                          <p:stCondLst>
                                            <p:cond delay="0"/>
                                          </p:stCondLst>
                                        </p:cTn>
                                        <p:tgtEl>
                                          <p:spTgt spid="101"/>
                                        </p:tgtEl>
                                        <p:attrNameLst>
                                          <p:attrName>style.visibility</p:attrName>
                                        </p:attrNameLst>
                                      </p:cBhvr>
                                      <p:to>
                                        <p:strVal val="visible"/>
                                      </p:to>
                                    </p:set>
                                    <p:anim calcmode="lin" valueType="num">
                                      <p:cBhvr additive="base">
                                        <p:cTn id="88" dur="1000" fill="hold"/>
                                        <p:tgtEl>
                                          <p:spTgt spid="101"/>
                                        </p:tgtEl>
                                        <p:attrNameLst>
                                          <p:attrName>ppt_x</p:attrName>
                                        </p:attrNameLst>
                                      </p:cBhvr>
                                      <p:tavLst>
                                        <p:tav tm="0">
                                          <p:val>
                                            <p:strVal val="#ppt_x"/>
                                          </p:val>
                                        </p:tav>
                                        <p:tav tm="100000">
                                          <p:val>
                                            <p:strVal val="#ppt_x"/>
                                          </p:val>
                                        </p:tav>
                                      </p:tavLst>
                                    </p:anim>
                                    <p:anim calcmode="lin" valueType="num">
                                      <p:cBhvr additive="base">
                                        <p:cTn id="89" dur="1000" fill="hold"/>
                                        <p:tgtEl>
                                          <p:spTgt spid="101"/>
                                        </p:tgtEl>
                                        <p:attrNameLst>
                                          <p:attrName>ppt_y</p:attrName>
                                        </p:attrNameLst>
                                      </p:cBhvr>
                                      <p:tavLst>
                                        <p:tav tm="0">
                                          <p:val>
                                            <p:strVal val="1+#ppt_h/2"/>
                                          </p:val>
                                        </p:tav>
                                        <p:tav tm="100000">
                                          <p:val>
                                            <p:strVal val="#ppt_y"/>
                                          </p:val>
                                        </p:tav>
                                      </p:tavLst>
                                    </p:anim>
                                  </p:childTnLst>
                                </p:cTn>
                              </p:par>
                              <p:par>
                                <p:cTn id="90" presetID="2" presetClass="entr" presetSubtype="4" decel="100000" fill="hold" grpId="0" nodeType="withEffect">
                                  <p:stCondLst>
                                    <p:cond delay="100"/>
                                  </p:stCondLst>
                                  <p:childTnLst>
                                    <p:set>
                                      <p:cBhvr>
                                        <p:cTn id="91" dur="1" fill="hold">
                                          <p:stCondLst>
                                            <p:cond delay="0"/>
                                          </p:stCondLst>
                                        </p:cTn>
                                        <p:tgtEl>
                                          <p:spTgt spid="102"/>
                                        </p:tgtEl>
                                        <p:attrNameLst>
                                          <p:attrName>style.visibility</p:attrName>
                                        </p:attrNameLst>
                                      </p:cBhvr>
                                      <p:to>
                                        <p:strVal val="visible"/>
                                      </p:to>
                                    </p:set>
                                    <p:anim calcmode="lin" valueType="num">
                                      <p:cBhvr additive="base">
                                        <p:cTn id="92" dur="1000" fill="hold"/>
                                        <p:tgtEl>
                                          <p:spTgt spid="102"/>
                                        </p:tgtEl>
                                        <p:attrNameLst>
                                          <p:attrName>ppt_x</p:attrName>
                                        </p:attrNameLst>
                                      </p:cBhvr>
                                      <p:tavLst>
                                        <p:tav tm="0">
                                          <p:val>
                                            <p:strVal val="#ppt_x"/>
                                          </p:val>
                                        </p:tav>
                                        <p:tav tm="100000">
                                          <p:val>
                                            <p:strVal val="#ppt_x"/>
                                          </p:val>
                                        </p:tav>
                                      </p:tavLst>
                                    </p:anim>
                                    <p:anim calcmode="lin" valueType="num">
                                      <p:cBhvr additive="base">
                                        <p:cTn id="93" dur="1000" fill="hold"/>
                                        <p:tgtEl>
                                          <p:spTgt spid="102"/>
                                        </p:tgtEl>
                                        <p:attrNameLst>
                                          <p:attrName>ppt_y</p:attrName>
                                        </p:attrNameLst>
                                      </p:cBhvr>
                                      <p:tavLst>
                                        <p:tav tm="0">
                                          <p:val>
                                            <p:strVal val="1+#ppt_h/2"/>
                                          </p:val>
                                        </p:tav>
                                        <p:tav tm="100000">
                                          <p:val>
                                            <p:strVal val="#ppt_y"/>
                                          </p:val>
                                        </p:tav>
                                      </p:tavLst>
                                    </p:anim>
                                  </p:childTnLst>
                                </p:cTn>
                              </p:par>
                              <p:par>
                                <p:cTn id="94" presetID="2" presetClass="entr" presetSubtype="4" decel="100000" fill="hold" grpId="0" nodeType="withEffect">
                                  <p:stCondLst>
                                    <p:cond delay="200"/>
                                  </p:stCondLst>
                                  <p:childTnLst>
                                    <p:set>
                                      <p:cBhvr>
                                        <p:cTn id="95" dur="1" fill="hold">
                                          <p:stCondLst>
                                            <p:cond delay="0"/>
                                          </p:stCondLst>
                                        </p:cTn>
                                        <p:tgtEl>
                                          <p:spTgt spid="103"/>
                                        </p:tgtEl>
                                        <p:attrNameLst>
                                          <p:attrName>style.visibility</p:attrName>
                                        </p:attrNameLst>
                                      </p:cBhvr>
                                      <p:to>
                                        <p:strVal val="visible"/>
                                      </p:to>
                                    </p:set>
                                    <p:anim calcmode="lin" valueType="num">
                                      <p:cBhvr additive="base">
                                        <p:cTn id="96" dur="1000" fill="hold"/>
                                        <p:tgtEl>
                                          <p:spTgt spid="103"/>
                                        </p:tgtEl>
                                        <p:attrNameLst>
                                          <p:attrName>ppt_x</p:attrName>
                                        </p:attrNameLst>
                                      </p:cBhvr>
                                      <p:tavLst>
                                        <p:tav tm="0">
                                          <p:val>
                                            <p:strVal val="#ppt_x"/>
                                          </p:val>
                                        </p:tav>
                                        <p:tav tm="100000">
                                          <p:val>
                                            <p:strVal val="#ppt_x"/>
                                          </p:val>
                                        </p:tav>
                                      </p:tavLst>
                                    </p:anim>
                                    <p:anim calcmode="lin" valueType="num">
                                      <p:cBhvr additive="base">
                                        <p:cTn id="97" dur="1000" fill="hold"/>
                                        <p:tgtEl>
                                          <p:spTgt spid="103"/>
                                        </p:tgtEl>
                                        <p:attrNameLst>
                                          <p:attrName>ppt_y</p:attrName>
                                        </p:attrNameLst>
                                      </p:cBhvr>
                                      <p:tavLst>
                                        <p:tav tm="0">
                                          <p:val>
                                            <p:strVal val="1+#ppt_h/2"/>
                                          </p:val>
                                        </p:tav>
                                        <p:tav tm="100000">
                                          <p:val>
                                            <p:strVal val="#ppt_y"/>
                                          </p:val>
                                        </p:tav>
                                      </p:tavLst>
                                    </p:anim>
                                  </p:childTnLst>
                                </p:cTn>
                              </p:par>
                              <p:par>
                                <p:cTn id="98" presetID="2" presetClass="entr" presetSubtype="4" decel="100000" fill="hold" grpId="0" nodeType="withEffect">
                                  <p:stCondLst>
                                    <p:cond delay="300"/>
                                  </p:stCondLst>
                                  <p:childTnLst>
                                    <p:set>
                                      <p:cBhvr>
                                        <p:cTn id="99" dur="1" fill="hold">
                                          <p:stCondLst>
                                            <p:cond delay="0"/>
                                          </p:stCondLst>
                                        </p:cTn>
                                        <p:tgtEl>
                                          <p:spTgt spid="104"/>
                                        </p:tgtEl>
                                        <p:attrNameLst>
                                          <p:attrName>style.visibility</p:attrName>
                                        </p:attrNameLst>
                                      </p:cBhvr>
                                      <p:to>
                                        <p:strVal val="visible"/>
                                      </p:to>
                                    </p:set>
                                    <p:anim calcmode="lin" valueType="num">
                                      <p:cBhvr additive="base">
                                        <p:cTn id="100" dur="1000" fill="hold"/>
                                        <p:tgtEl>
                                          <p:spTgt spid="104"/>
                                        </p:tgtEl>
                                        <p:attrNameLst>
                                          <p:attrName>ppt_x</p:attrName>
                                        </p:attrNameLst>
                                      </p:cBhvr>
                                      <p:tavLst>
                                        <p:tav tm="0">
                                          <p:val>
                                            <p:strVal val="#ppt_x"/>
                                          </p:val>
                                        </p:tav>
                                        <p:tav tm="100000">
                                          <p:val>
                                            <p:strVal val="#ppt_x"/>
                                          </p:val>
                                        </p:tav>
                                      </p:tavLst>
                                    </p:anim>
                                    <p:anim calcmode="lin" valueType="num">
                                      <p:cBhvr additive="base">
                                        <p:cTn id="101" dur="1000" fill="hold"/>
                                        <p:tgtEl>
                                          <p:spTgt spid="104"/>
                                        </p:tgtEl>
                                        <p:attrNameLst>
                                          <p:attrName>ppt_y</p:attrName>
                                        </p:attrNameLst>
                                      </p:cBhvr>
                                      <p:tavLst>
                                        <p:tav tm="0">
                                          <p:val>
                                            <p:strVal val="1+#ppt_h/2"/>
                                          </p:val>
                                        </p:tav>
                                        <p:tav tm="100000">
                                          <p:val>
                                            <p:strVal val="#ppt_y"/>
                                          </p:val>
                                        </p:tav>
                                      </p:tavLst>
                                    </p:anim>
                                  </p:childTnLst>
                                </p:cTn>
                              </p:par>
                              <p:par>
                                <p:cTn id="102" presetID="2" presetClass="entr" presetSubtype="4" decel="100000" fill="hold" grpId="0" nodeType="withEffect">
                                  <p:stCondLst>
                                    <p:cond delay="400"/>
                                  </p:stCondLst>
                                  <p:childTnLst>
                                    <p:set>
                                      <p:cBhvr>
                                        <p:cTn id="103" dur="1" fill="hold">
                                          <p:stCondLst>
                                            <p:cond delay="0"/>
                                          </p:stCondLst>
                                        </p:cTn>
                                        <p:tgtEl>
                                          <p:spTgt spid="105"/>
                                        </p:tgtEl>
                                        <p:attrNameLst>
                                          <p:attrName>style.visibility</p:attrName>
                                        </p:attrNameLst>
                                      </p:cBhvr>
                                      <p:to>
                                        <p:strVal val="visible"/>
                                      </p:to>
                                    </p:set>
                                    <p:anim calcmode="lin" valueType="num">
                                      <p:cBhvr additive="base">
                                        <p:cTn id="104" dur="1000" fill="hold"/>
                                        <p:tgtEl>
                                          <p:spTgt spid="105"/>
                                        </p:tgtEl>
                                        <p:attrNameLst>
                                          <p:attrName>ppt_x</p:attrName>
                                        </p:attrNameLst>
                                      </p:cBhvr>
                                      <p:tavLst>
                                        <p:tav tm="0">
                                          <p:val>
                                            <p:strVal val="#ppt_x"/>
                                          </p:val>
                                        </p:tav>
                                        <p:tav tm="100000">
                                          <p:val>
                                            <p:strVal val="#ppt_x"/>
                                          </p:val>
                                        </p:tav>
                                      </p:tavLst>
                                    </p:anim>
                                    <p:anim calcmode="lin" valueType="num">
                                      <p:cBhvr additive="base">
                                        <p:cTn id="105" dur="1000" fill="hold"/>
                                        <p:tgtEl>
                                          <p:spTgt spid="105"/>
                                        </p:tgtEl>
                                        <p:attrNameLst>
                                          <p:attrName>ppt_y</p:attrName>
                                        </p:attrNameLst>
                                      </p:cBhvr>
                                      <p:tavLst>
                                        <p:tav tm="0">
                                          <p:val>
                                            <p:strVal val="1+#ppt_h/2"/>
                                          </p:val>
                                        </p:tav>
                                        <p:tav tm="100000">
                                          <p:val>
                                            <p:strVal val="#ppt_y"/>
                                          </p:val>
                                        </p:tav>
                                      </p:tavLst>
                                    </p:anim>
                                  </p:childTnLst>
                                </p:cTn>
                              </p:par>
                              <p:par>
                                <p:cTn id="106" presetID="2" presetClass="entr" presetSubtype="4" decel="100000" fill="hold" grpId="0" nodeType="withEffect">
                                  <p:stCondLst>
                                    <p:cond delay="500"/>
                                  </p:stCondLst>
                                  <p:childTnLst>
                                    <p:set>
                                      <p:cBhvr>
                                        <p:cTn id="107" dur="1" fill="hold">
                                          <p:stCondLst>
                                            <p:cond delay="0"/>
                                          </p:stCondLst>
                                        </p:cTn>
                                        <p:tgtEl>
                                          <p:spTgt spid="106"/>
                                        </p:tgtEl>
                                        <p:attrNameLst>
                                          <p:attrName>style.visibility</p:attrName>
                                        </p:attrNameLst>
                                      </p:cBhvr>
                                      <p:to>
                                        <p:strVal val="visible"/>
                                      </p:to>
                                    </p:set>
                                    <p:anim calcmode="lin" valueType="num">
                                      <p:cBhvr additive="base">
                                        <p:cTn id="108" dur="1000" fill="hold"/>
                                        <p:tgtEl>
                                          <p:spTgt spid="106"/>
                                        </p:tgtEl>
                                        <p:attrNameLst>
                                          <p:attrName>ppt_x</p:attrName>
                                        </p:attrNameLst>
                                      </p:cBhvr>
                                      <p:tavLst>
                                        <p:tav tm="0">
                                          <p:val>
                                            <p:strVal val="#ppt_x"/>
                                          </p:val>
                                        </p:tav>
                                        <p:tav tm="100000">
                                          <p:val>
                                            <p:strVal val="#ppt_x"/>
                                          </p:val>
                                        </p:tav>
                                      </p:tavLst>
                                    </p:anim>
                                    <p:anim calcmode="lin" valueType="num">
                                      <p:cBhvr additive="base">
                                        <p:cTn id="109" dur="10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35" grpId="0" animBg="1"/>
      <p:bldP spid="88" grpId="0" animBg="1"/>
      <p:bldP spid="89" grpId="0" animBg="1"/>
      <p:bldP spid="90" grpId="0" animBg="1"/>
      <p:bldP spid="91" grpId="0" animBg="1"/>
      <p:bldP spid="92" grpId="0" animBg="1"/>
      <p:bldP spid="93" grpId="0" animBg="1"/>
      <p:bldP spid="94" grpId="0" animBg="1"/>
      <p:bldP spid="95" grpId="0" animBg="1"/>
      <p:bldP spid="96" grpId="0" animBg="1"/>
      <p:bldP spid="101" grpId="0"/>
      <p:bldP spid="102" grpId="0"/>
      <p:bldP spid="103" grpId="0"/>
      <p:bldP spid="104" grpId="0"/>
      <p:bldP spid="105" grpId="0"/>
      <p:bldP spid="106" grpId="0"/>
    </p:bldLst>
  </p:timing>
</p:sld>
</file>

<file path=ppt/slides/slide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F59594CD-9739-42F6-B0DA-23B387DE8086}"/>
              </a:ext>
            </a:extLst>
          </p:cNvPr>
          <p:cNvSpPr>
            <a:spLocks noChangeArrowheads="1"/>
          </p:cNvSpPr>
          <p:nvPr/>
        </p:nvSpPr>
        <p:spPr bwMode="auto">
          <a:xfrm>
            <a:off x="2982156" y="10163691"/>
            <a:ext cx="6564381" cy="475030"/>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1" name="Group 120">
            <a:extLst>
              <a:ext uri="{FF2B5EF4-FFF2-40B4-BE49-F238E27FC236}">
                <a16:creationId xmlns:a16="http://schemas.microsoft.com/office/drawing/2014/main" id="{6391BCB2-DFC6-4BF6-A672-E04EE6E573BA}"/>
              </a:ext>
            </a:extLst>
          </p:cNvPr>
          <p:cNvGrpSpPr/>
          <p:nvPr/>
        </p:nvGrpSpPr>
        <p:grpSpPr>
          <a:xfrm>
            <a:off x="2929791" y="3640456"/>
            <a:ext cx="3179331" cy="6811246"/>
            <a:chOff x="2929791" y="3640456"/>
            <a:chExt cx="3179331" cy="6811246"/>
          </a:xfrm>
        </p:grpSpPr>
        <p:sp>
          <p:nvSpPr>
            <p:cNvPr id="7" name="Freeform 6">
              <a:extLst>
                <a:ext uri="{FF2B5EF4-FFF2-40B4-BE49-F238E27FC236}">
                  <a16:creationId xmlns:a16="http://schemas.microsoft.com/office/drawing/2014/main" id="{F956FD28-603C-4871-AFCB-7DB8D6DC1F12}"/>
                </a:ext>
              </a:extLst>
            </p:cNvPr>
            <p:cNvSpPr>
              <a:spLocks/>
            </p:cNvSpPr>
            <p:nvPr/>
          </p:nvSpPr>
          <p:spPr bwMode="auto">
            <a:xfrm>
              <a:off x="3068186" y="3640456"/>
              <a:ext cx="3040936" cy="6100573"/>
            </a:xfrm>
            <a:custGeom>
              <a:avLst/>
              <a:gdLst>
                <a:gd name="T0" fmla="*/ 299 w 860"/>
                <a:gd name="T1" fmla="*/ 825 h 1725"/>
                <a:gd name="T2" fmla="*/ 234 w 860"/>
                <a:gd name="T3" fmla="*/ 601 h 1725"/>
                <a:gd name="T4" fmla="*/ 355 w 860"/>
                <a:gd name="T5" fmla="*/ 345 h 1725"/>
                <a:gd name="T6" fmla="*/ 291 w 860"/>
                <a:gd name="T7" fmla="*/ 208 h 1725"/>
                <a:gd name="T8" fmla="*/ 461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8 w 860"/>
                <a:gd name="T23" fmla="*/ 1151 h 1725"/>
                <a:gd name="T24" fmla="*/ 299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9" y="825"/>
                  </a:moveTo>
                  <a:cubicBezTo>
                    <a:pt x="309" y="707"/>
                    <a:pt x="233" y="741"/>
                    <a:pt x="234" y="601"/>
                  </a:cubicBezTo>
                  <a:cubicBezTo>
                    <a:pt x="235" y="479"/>
                    <a:pt x="353" y="412"/>
                    <a:pt x="355" y="345"/>
                  </a:cubicBezTo>
                  <a:cubicBezTo>
                    <a:pt x="356" y="279"/>
                    <a:pt x="294" y="245"/>
                    <a:pt x="291" y="208"/>
                  </a:cubicBezTo>
                  <a:cubicBezTo>
                    <a:pt x="282" y="106"/>
                    <a:pt x="358" y="16"/>
                    <a:pt x="461" y="8"/>
                  </a:cubicBezTo>
                  <a:cubicBezTo>
                    <a:pt x="563" y="0"/>
                    <a:pt x="652" y="76"/>
                    <a:pt x="660" y="178"/>
                  </a:cubicBezTo>
                  <a:cubicBezTo>
                    <a:pt x="663" y="215"/>
                    <a:pt x="640" y="224"/>
                    <a:pt x="638" y="282"/>
                  </a:cubicBezTo>
                  <a:cubicBezTo>
                    <a:pt x="637" y="340"/>
                    <a:pt x="847" y="430"/>
                    <a:pt x="828" y="551"/>
                  </a:cubicBezTo>
                  <a:cubicBezTo>
                    <a:pt x="810" y="672"/>
                    <a:pt x="702" y="728"/>
                    <a:pt x="709" y="874"/>
                  </a:cubicBezTo>
                  <a:cubicBezTo>
                    <a:pt x="715" y="983"/>
                    <a:pt x="860" y="1030"/>
                    <a:pt x="858" y="1209"/>
                  </a:cubicBezTo>
                  <a:cubicBezTo>
                    <a:pt x="855" y="1502"/>
                    <a:pt x="645" y="1725"/>
                    <a:pt x="377" y="1688"/>
                  </a:cubicBezTo>
                  <a:cubicBezTo>
                    <a:pt x="110" y="1650"/>
                    <a:pt x="0" y="1419"/>
                    <a:pt x="38" y="1151"/>
                  </a:cubicBezTo>
                  <a:cubicBezTo>
                    <a:pt x="63" y="973"/>
                    <a:pt x="288" y="942"/>
                    <a:pt x="299"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7">
              <a:extLst>
                <a:ext uri="{FF2B5EF4-FFF2-40B4-BE49-F238E27FC236}">
                  <a16:creationId xmlns:a16="http://schemas.microsoft.com/office/drawing/2014/main" id="{C0A8D8A2-2555-4A61-A35B-CBD56F273807}"/>
                </a:ext>
              </a:extLst>
            </p:cNvPr>
            <p:cNvSpPr>
              <a:spLocks/>
            </p:cNvSpPr>
            <p:nvPr/>
          </p:nvSpPr>
          <p:spPr bwMode="auto">
            <a:xfrm>
              <a:off x="4493273" y="4280061"/>
              <a:ext cx="448846" cy="4746553"/>
            </a:xfrm>
            <a:custGeom>
              <a:avLst/>
              <a:gdLst>
                <a:gd name="T0" fmla="*/ 87 w 127"/>
                <a:gd name="T1" fmla="*/ 0 h 1342"/>
                <a:gd name="T2" fmla="*/ 105 w 127"/>
                <a:gd name="T3" fmla="*/ 169 h 1342"/>
                <a:gd name="T4" fmla="*/ 115 w 127"/>
                <a:gd name="T5" fmla="*/ 338 h 1342"/>
                <a:gd name="T6" fmla="*/ 119 w 127"/>
                <a:gd name="T7" fmla="*/ 508 h 1342"/>
                <a:gd name="T8" fmla="*/ 115 w 127"/>
                <a:gd name="T9" fmla="*/ 677 h 1342"/>
                <a:gd name="T10" fmla="*/ 104 w 127"/>
                <a:gd name="T11" fmla="*/ 846 h 1342"/>
                <a:gd name="T12" fmla="*/ 82 w 127"/>
                <a:gd name="T13" fmla="*/ 1014 h 1342"/>
                <a:gd name="T14" fmla="*/ 49 w 127"/>
                <a:gd name="T15" fmla="*/ 1180 h 1342"/>
                <a:gd name="T16" fmla="*/ 0 w 127"/>
                <a:gd name="T17" fmla="*/ 1342 h 1342"/>
                <a:gd name="T18" fmla="*/ 52 w 127"/>
                <a:gd name="T19" fmla="*/ 1181 h 1342"/>
                <a:gd name="T20" fmla="*/ 88 w 127"/>
                <a:gd name="T21" fmla="*/ 1015 h 1342"/>
                <a:gd name="T22" fmla="*/ 110 w 127"/>
                <a:gd name="T23" fmla="*/ 847 h 1342"/>
                <a:gd name="T24" fmla="*/ 123 w 127"/>
                <a:gd name="T25" fmla="*/ 677 h 1342"/>
                <a:gd name="T26" fmla="*/ 120 w 127"/>
                <a:gd name="T27" fmla="*/ 338 h 1342"/>
                <a:gd name="T28" fmla="*/ 87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7" y="0"/>
                  </a:moveTo>
                  <a:cubicBezTo>
                    <a:pt x="94" y="56"/>
                    <a:pt x="100" y="113"/>
                    <a:pt x="105" y="169"/>
                  </a:cubicBezTo>
                  <a:cubicBezTo>
                    <a:pt x="109" y="225"/>
                    <a:pt x="113" y="282"/>
                    <a:pt x="115" y="338"/>
                  </a:cubicBezTo>
                  <a:cubicBezTo>
                    <a:pt x="117" y="395"/>
                    <a:pt x="119" y="451"/>
                    <a:pt x="119" y="508"/>
                  </a:cubicBezTo>
                  <a:cubicBezTo>
                    <a:pt x="119" y="564"/>
                    <a:pt x="118" y="621"/>
                    <a:pt x="115" y="677"/>
                  </a:cubicBezTo>
                  <a:cubicBezTo>
                    <a:pt x="113" y="733"/>
                    <a:pt x="109" y="790"/>
                    <a:pt x="104" y="846"/>
                  </a:cubicBezTo>
                  <a:cubicBezTo>
                    <a:pt x="98" y="902"/>
                    <a:pt x="91" y="958"/>
                    <a:pt x="82" y="1014"/>
                  </a:cubicBezTo>
                  <a:cubicBezTo>
                    <a:pt x="73" y="1070"/>
                    <a:pt x="62" y="1125"/>
                    <a:pt x="49" y="1180"/>
                  </a:cubicBezTo>
                  <a:cubicBezTo>
                    <a:pt x="35" y="1235"/>
                    <a:pt x="18" y="1289"/>
                    <a:pt x="0" y="1342"/>
                  </a:cubicBezTo>
                  <a:cubicBezTo>
                    <a:pt x="20" y="1289"/>
                    <a:pt x="37" y="1235"/>
                    <a:pt x="52" y="1181"/>
                  </a:cubicBezTo>
                  <a:cubicBezTo>
                    <a:pt x="66" y="1126"/>
                    <a:pt x="78" y="1071"/>
                    <a:pt x="88" y="1015"/>
                  </a:cubicBezTo>
                  <a:cubicBezTo>
                    <a:pt x="97" y="959"/>
                    <a:pt x="105" y="903"/>
                    <a:pt x="110" y="847"/>
                  </a:cubicBezTo>
                  <a:cubicBezTo>
                    <a:pt x="116" y="790"/>
                    <a:pt x="120" y="734"/>
                    <a:pt x="123" y="677"/>
                  </a:cubicBezTo>
                  <a:cubicBezTo>
                    <a:pt x="127" y="564"/>
                    <a:pt x="126" y="451"/>
                    <a:pt x="120" y="338"/>
                  </a:cubicBezTo>
                  <a:cubicBezTo>
                    <a:pt x="114" y="225"/>
                    <a:pt x="104" y="112"/>
                    <a:pt x="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8">
              <a:extLst>
                <a:ext uri="{FF2B5EF4-FFF2-40B4-BE49-F238E27FC236}">
                  <a16:creationId xmlns:a16="http://schemas.microsoft.com/office/drawing/2014/main" id="{78C5D7A0-70C7-431A-9628-1ADA315DEA68}"/>
                </a:ext>
              </a:extLst>
            </p:cNvPr>
            <p:cNvSpPr>
              <a:spLocks/>
            </p:cNvSpPr>
            <p:nvPr/>
          </p:nvSpPr>
          <p:spPr bwMode="auto">
            <a:xfrm>
              <a:off x="4422207" y="4747610"/>
              <a:ext cx="471289" cy="448846"/>
            </a:xfrm>
            <a:custGeom>
              <a:avLst/>
              <a:gdLst>
                <a:gd name="T0" fmla="*/ 133 w 133"/>
                <a:gd name="T1" fmla="*/ 127 h 127"/>
                <a:gd name="T2" fmla="*/ 63 w 133"/>
                <a:gd name="T3" fmla="*/ 67 h 127"/>
                <a:gd name="T4" fmla="*/ 55 w 133"/>
                <a:gd name="T5" fmla="*/ 59 h 127"/>
                <a:gd name="T6" fmla="*/ 47 w 133"/>
                <a:gd name="T7" fmla="*/ 51 h 127"/>
                <a:gd name="T8" fmla="*/ 31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8"/>
                    <a:pt x="63" y="67"/>
                  </a:cubicBezTo>
                  <a:cubicBezTo>
                    <a:pt x="55" y="59"/>
                    <a:pt x="55" y="59"/>
                    <a:pt x="55" y="59"/>
                  </a:cubicBezTo>
                  <a:cubicBezTo>
                    <a:pt x="47" y="51"/>
                    <a:pt x="47" y="51"/>
                    <a:pt x="47" y="51"/>
                  </a:cubicBezTo>
                  <a:cubicBezTo>
                    <a:pt x="41" y="46"/>
                    <a:pt x="36" y="40"/>
                    <a:pt x="31" y="34"/>
                  </a:cubicBezTo>
                  <a:cubicBezTo>
                    <a:pt x="20" y="23"/>
                    <a:pt x="10" y="12"/>
                    <a:pt x="0" y="0"/>
                  </a:cubicBezTo>
                  <a:cubicBezTo>
                    <a:pt x="8" y="13"/>
                    <a:pt x="16" y="26"/>
                    <a:pt x="26" y="38"/>
                  </a:cubicBezTo>
                  <a:cubicBezTo>
                    <a:pt x="36" y="50"/>
                    <a:pt x="47" y="61"/>
                    <a:pt x="58" y="72"/>
                  </a:cubicBezTo>
                  <a:cubicBezTo>
                    <a:pt x="70" y="82"/>
                    <a:pt x="82" y="92"/>
                    <a:pt x="94" y="102"/>
                  </a:cubicBezTo>
                  <a:cubicBezTo>
                    <a:pt x="107" y="111"/>
                    <a:pt x="120" y="120"/>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D6F3F754-21D0-48D8-B8C1-8D7A9EBC4252}"/>
                </a:ext>
              </a:extLst>
            </p:cNvPr>
            <p:cNvSpPr>
              <a:spLocks/>
            </p:cNvSpPr>
            <p:nvPr/>
          </p:nvSpPr>
          <p:spPr bwMode="auto">
            <a:xfrm>
              <a:off x="4440907" y="4960811"/>
              <a:ext cx="471289" cy="448846"/>
            </a:xfrm>
            <a:custGeom>
              <a:avLst/>
              <a:gdLst>
                <a:gd name="T0" fmla="*/ 133 w 133"/>
                <a:gd name="T1" fmla="*/ 127 h 127"/>
                <a:gd name="T2" fmla="*/ 63 w 133"/>
                <a:gd name="T3" fmla="*/ 66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1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6"/>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1"/>
                  </a:cubicBezTo>
                  <a:cubicBezTo>
                    <a:pt x="107" y="111"/>
                    <a:pt x="119"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23A1679-F496-4F87-8F06-6D9F0560DFB6}"/>
                </a:ext>
              </a:extLst>
            </p:cNvPr>
            <p:cNvSpPr>
              <a:spLocks/>
            </p:cNvSpPr>
            <p:nvPr/>
          </p:nvSpPr>
          <p:spPr bwMode="auto">
            <a:xfrm>
              <a:off x="4444649" y="6213842"/>
              <a:ext cx="467550" cy="448846"/>
            </a:xfrm>
            <a:custGeom>
              <a:avLst/>
              <a:gdLst>
                <a:gd name="T0" fmla="*/ 133 w 133"/>
                <a:gd name="T1" fmla="*/ 127 h 127"/>
                <a:gd name="T2" fmla="*/ 63 w 133"/>
                <a:gd name="T3" fmla="*/ 67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7"/>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2"/>
                  </a:cubicBezTo>
                  <a:cubicBezTo>
                    <a:pt x="107" y="111"/>
                    <a:pt x="120"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2A153BCB-75FA-4E41-A824-16B84EA17868}"/>
                </a:ext>
              </a:extLst>
            </p:cNvPr>
            <p:cNvSpPr>
              <a:spLocks/>
            </p:cNvSpPr>
            <p:nvPr/>
          </p:nvSpPr>
          <p:spPr bwMode="auto">
            <a:xfrm>
              <a:off x="4433427" y="6400862"/>
              <a:ext cx="471289" cy="456327"/>
            </a:xfrm>
            <a:custGeom>
              <a:avLst/>
              <a:gdLst>
                <a:gd name="T0" fmla="*/ 133 w 133"/>
                <a:gd name="T1" fmla="*/ 128 h 128"/>
                <a:gd name="T2" fmla="*/ 63 w 133"/>
                <a:gd name="T3" fmla="*/ 67 h 128"/>
                <a:gd name="T4" fmla="*/ 55 w 133"/>
                <a:gd name="T5" fmla="*/ 60 h 128"/>
                <a:gd name="T6" fmla="*/ 47 w 133"/>
                <a:gd name="T7" fmla="*/ 52 h 128"/>
                <a:gd name="T8" fmla="*/ 31 w 133"/>
                <a:gd name="T9" fmla="*/ 35 h 128"/>
                <a:gd name="T10" fmla="*/ 0 w 133"/>
                <a:gd name="T11" fmla="*/ 0 h 128"/>
                <a:gd name="T12" fmla="*/ 26 w 133"/>
                <a:gd name="T13" fmla="*/ 39 h 128"/>
                <a:gd name="T14" fmla="*/ 58 w 133"/>
                <a:gd name="T15" fmla="*/ 73 h 128"/>
                <a:gd name="T16" fmla="*/ 94 w 133"/>
                <a:gd name="T17" fmla="*/ 102 h 128"/>
                <a:gd name="T18" fmla="*/ 133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133" y="128"/>
                  </a:moveTo>
                  <a:cubicBezTo>
                    <a:pt x="109" y="108"/>
                    <a:pt x="86" y="88"/>
                    <a:pt x="63" y="67"/>
                  </a:cubicBezTo>
                  <a:cubicBezTo>
                    <a:pt x="55" y="60"/>
                    <a:pt x="55" y="60"/>
                    <a:pt x="55" y="60"/>
                  </a:cubicBezTo>
                  <a:cubicBezTo>
                    <a:pt x="47" y="52"/>
                    <a:pt x="47" y="52"/>
                    <a:pt x="47" y="52"/>
                  </a:cubicBezTo>
                  <a:cubicBezTo>
                    <a:pt x="41" y="46"/>
                    <a:pt x="36" y="41"/>
                    <a:pt x="31" y="35"/>
                  </a:cubicBezTo>
                  <a:cubicBezTo>
                    <a:pt x="20" y="24"/>
                    <a:pt x="10" y="12"/>
                    <a:pt x="0" y="0"/>
                  </a:cubicBezTo>
                  <a:cubicBezTo>
                    <a:pt x="8" y="14"/>
                    <a:pt x="16" y="27"/>
                    <a:pt x="26" y="39"/>
                  </a:cubicBezTo>
                  <a:cubicBezTo>
                    <a:pt x="36" y="51"/>
                    <a:pt x="47" y="62"/>
                    <a:pt x="58" y="73"/>
                  </a:cubicBezTo>
                  <a:cubicBezTo>
                    <a:pt x="70" y="83"/>
                    <a:pt x="82" y="93"/>
                    <a:pt x="94" y="102"/>
                  </a:cubicBezTo>
                  <a:cubicBezTo>
                    <a:pt x="107" y="112"/>
                    <a:pt x="120" y="120"/>
                    <a:pt x="133"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376A3AD9-2EA8-4D90-A30E-CD9396A610B6}"/>
                </a:ext>
              </a:extLst>
            </p:cNvPr>
            <p:cNvSpPr>
              <a:spLocks/>
            </p:cNvSpPr>
            <p:nvPr/>
          </p:nvSpPr>
          <p:spPr bwMode="auto">
            <a:xfrm>
              <a:off x="4923418" y="5514389"/>
              <a:ext cx="744338" cy="456327"/>
            </a:xfrm>
            <a:custGeom>
              <a:avLst/>
              <a:gdLst>
                <a:gd name="T0" fmla="*/ 210 w 210"/>
                <a:gd name="T1" fmla="*/ 0 h 129"/>
                <a:gd name="T2" fmla="*/ 162 w 210"/>
                <a:gd name="T3" fmla="*/ 39 h 129"/>
                <a:gd name="T4" fmla="*/ 111 w 210"/>
                <a:gd name="T5" fmla="*/ 73 h 129"/>
                <a:gd name="T6" fmla="*/ 84 w 210"/>
                <a:gd name="T7" fmla="*/ 89 h 129"/>
                <a:gd name="T8" fmla="*/ 70 w 210"/>
                <a:gd name="T9" fmla="*/ 97 h 129"/>
                <a:gd name="T10" fmla="*/ 64 w 210"/>
                <a:gd name="T11" fmla="*/ 100 h 129"/>
                <a:gd name="T12" fmla="*/ 57 w 210"/>
                <a:gd name="T13" fmla="*/ 104 h 129"/>
                <a:gd name="T14" fmla="*/ 43 w 210"/>
                <a:gd name="T15" fmla="*/ 110 h 129"/>
                <a:gd name="T16" fmla="*/ 29 w 210"/>
                <a:gd name="T17" fmla="*/ 117 h 129"/>
                <a:gd name="T18" fmla="*/ 22 w 210"/>
                <a:gd name="T19" fmla="*/ 120 h 129"/>
                <a:gd name="T20" fmla="*/ 14 w 210"/>
                <a:gd name="T21" fmla="*/ 123 h 129"/>
                <a:gd name="T22" fmla="*/ 0 w 210"/>
                <a:gd name="T23" fmla="*/ 129 h 129"/>
                <a:gd name="T24" fmla="*/ 59 w 210"/>
                <a:gd name="T25" fmla="*/ 109 h 129"/>
                <a:gd name="T26" fmla="*/ 66 w 210"/>
                <a:gd name="T27" fmla="*/ 106 h 129"/>
                <a:gd name="T28" fmla="*/ 73 w 210"/>
                <a:gd name="T29" fmla="*/ 102 h 129"/>
                <a:gd name="T30" fmla="*/ 87 w 210"/>
                <a:gd name="T31" fmla="*/ 95 h 129"/>
                <a:gd name="T32" fmla="*/ 114 w 210"/>
                <a:gd name="T33" fmla="*/ 79 h 129"/>
                <a:gd name="T34" fmla="*/ 165 w 210"/>
                <a:gd name="T35" fmla="*/ 43 h 129"/>
                <a:gd name="T36" fmla="*/ 21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210" y="0"/>
                  </a:moveTo>
                  <a:cubicBezTo>
                    <a:pt x="195" y="14"/>
                    <a:pt x="179" y="26"/>
                    <a:pt x="162" y="39"/>
                  </a:cubicBezTo>
                  <a:cubicBezTo>
                    <a:pt x="145" y="51"/>
                    <a:pt x="128" y="63"/>
                    <a:pt x="111" y="73"/>
                  </a:cubicBezTo>
                  <a:cubicBezTo>
                    <a:pt x="102" y="79"/>
                    <a:pt x="93" y="84"/>
                    <a:pt x="84" y="89"/>
                  </a:cubicBezTo>
                  <a:cubicBezTo>
                    <a:pt x="70" y="97"/>
                    <a:pt x="70" y="97"/>
                    <a:pt x="70"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6" y="118"/>
                    <a:pt x="24" y="119"/>
                    <a:pt x="22" y="120"/>
                  </a:cubicBezTo>
                  <a:cubicBezTo>
                    <a:pt x="14" y="123"/>
                    <a:pt x="14" y="123"/>
                    <a:pt x="14" y="123"/>
                  </a:cubicBezTo>
                  <a:cubicBezTo>
                    <a:pt x="9" y="125"/>
                    <a:pt x="5" y="127"/>
                    <a:pt x="0" y="129"/>
                  </a:cubicBezTo>
                  <a:cubicBezTo>
                    <a:pt x="20" y="124"/>
                    <a:pt x="40" y="117"/>
                    <a:pt x="59" y="109"/>
                  </a:cubicBezTo>
                  <a:cubicBezTo>
                    <a:pt x="66" y="106"/>
                    <a:pt x="66" y="106"/>
                    <a:pt x="66" y="106"/>
                  </a:cubicBezTo>
                  <a:cubicBezTo>
                    <a:pt x="73" y="102"/>
                    <a:pt x="73" y="102"/>
                    <a:pt x="73" y="102"/>
                  </a:cubicBezTo>
                  <a:cubicBezTo>
                    <a:pt x="87" y="95"/>
                    <a:pt x="87" y="95"/>
                    <a:pt x="87" y="95"/>
                  </a:cubicBezTo>
                  <a:cubicBezTo>
                    <a:pt x="96" y="90"/>
                    <a:pt x="106" y="85"/>
                    <a:pt x="114" y="79"/>
                  </a:cubicBezTo>
                  <a:cubicBezTo>
                    <a:pt x="132" y="68"/>
                    <a:pt x="149" y="56"/>
                    <a:pt x="165" y="43"/>
                  </a:cubicBezTo>
                  <a:cubicBezTo>
                    <a:pt x="182" y="30"/>
                    <a:pt x="197" y="16"/>
                    <a:pt x="2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736E2962-D4A9-4175-BEC4-C5E4756DBC02}"/>
                </a:ext>
              </a:extLst>
            </p:cNvPr>
            <p:cNvSpPr>
              <a:spLocks/>
            </p:cNvSpPr>
            <p:nvPr/>
          </p:nvSpPr>
          <p:spPr bwMode="auto">
            <a:xfrm>
              <a:off x="4923418" y="5480726"/>
              <a:ext cx="957539" cy="620904"/>
            </a:xfrm>
            <a:custGeom>
              <a:avLst/>
              <a:gdLst>
                <a:gd name="T0" fmla="*/ 270 w 270"/>
                <a:gd name="T1" fmla="*/ 0 h 176"/>
                <a:gd name="T2" fmla="*/ 239 w 270"/>
                <a:gd name="T3" fmla="*/ 26 h 176"/>
                <a:gd name="T4" fmla="*/ 223 w 270"/>
                <a:gd name="T5" fmla="*/ 38 h 176"/>
                <a:gd name="T6" fmla="*/ 207 w 270"/>
                <a:gd name="T7" fmla="*/ 51 h 176"/>
                <a:gd name="T8" fmla="*/ 191 w 270"/>
                <a:gd name="T9" fmla="*/ 63 h 176"/>
                <a:gd name="T10" fmla="*/ 174 w 270"/>
                <a:gd name="T11" fmla="*/ 75 h 176"/>
                <a:gd name="T12" fmla="*/ 158 w 270"/>
                <a:gd name="T13" fmla="*/ 87 h 176"/>
                <a:gd name="T14" fmla="*/ 141 w 270"/>
                <a:gd name="T15" fmla="*/ 98 h 176"/>
                <a:gd name="T16" fmla="*/ 125 w 270"/>
                <a:gd name="T17" fmla="*/ 109 h 176"/>
                <a:gd name="T18" fmla="*/ 116 w 270"/>
                <a:gd name="T19" fmla="*/ 115 h 176"/>
                <a:gd name="T20" fmla="*/ 108 w 270"/>
                <a:gd name="T21" fmla="*/ 120 h 176"/>
                <a:gd name="T22" fmla="*/ 90 w 270"/>
                <a:gd name="T23" fmla="*/ 131 h 176"/>
                <a:gd name="T24" fmla="*/ 73 w 270"/>
                <a:gd name="T25" fmla="*/ 141 h 176"/>
                <a:gd name="T26" fmla="*/ 0 w 270"/>
                <a:gd name="T27" fmla="*/ 176 h 176"/>
                <a:gd name="T28" fmla="*/ 76 w 270"/>
                <a:gd name="T29" fmla="*/ 146 h 176"/>
                <a:gd name="T30" fmla="*/ 145 w 270"/>
                <a:gd name="T31" fmla="*/ 104 h 176"/>
                <a:gd name="T32" fmla="*/ 210 w 270"/>
                <a:gd name="T33" fmla="*/ 55 h 176"/>
                <a:gd name="T34" fmla="*/ 27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270" y="0"/>
                  </a:moveTo>
                  <a:cubicBezTo>
                    <a:pt x="260" y="9"/>
                    <a:pt x="250" y="17"/>
                    <a:pt x="239" y="26"/>
                  </a:cubicBezTo>
                  <a:cubicBezTo>
                    <a:pt x="234" y="30"/>
                    <a:pt x="228" y="34"/>
                    <a:pt x="223" y="38"/>
                  </a:cubicBezTo>
                  <a:cubicBezTo>
                    <a:pt x="218" y="42"/>
                    <a:pt x="212" y="46"/>
                    <a:pt x="207" y="51"/>
                  </a:cubicBezTo>
                  <a:cubicBezTo>
                    <a:pt x="202" y="55"/>
                    <a:pt x="196" y="59"/>
                    <a:pt x="191" y="63"/>
                  </a:cubicBezTo>
                  <a:cubicBezTo>
                    <a:pt x="185" y="67"/>
                    <a:pt x="180" y="71"/>
                    <a:pt x="174" y="75"/>
                  </a:cubicBezTo>
                  <a:cubicBezTo>
                    <a:pt x="158" y="87"/>
                    <a:pt x="158" y="87"/>
                    <a:pt x="158" y="87"/>
                  </a:cubicBezTo>
                  <a:cubicBezTo>
                    <a:pt x="141" y="98"/>
                    <a:pt x="141" y="98"/>
                    <a:pt x="141" y="98"/>
                  </a:cubicBezTo>
                  <a:cubicBezTo>
                    <a:pt x="136" y="102"/>
                    <a:pt x="130" y="106"/>
                    <a:pt x="125" y="109"/>
                  </a:cubicBezTo>
                  <a:cubicBezTo>
                    <a:pt x="116" y="115"/>
                    <a:pt x="116" y="115"/>
                    <a:pt x="116" y="115"/>
                  </a:cubicBezTo>
                  <a:cubicBezTo>
                    <a:pt x="108" y="120"/>
                    <a:pt x="108" y="120"/>
                    <a:pt x="108" y="120"/>
                  </a:cubicBezTo>
                  <a:cubicBezTo>
                    <a:pt x="102" y="124"/>
                    <a:pt x="96" y="128"/>
                    <a:pt x="90" y="131"/>
                  </a:cubicBezTo>
                  <a:cubicBezTo>
                    <a:pt x="73" y="141"/>
                    <a:pt x="73" y="141"/>
                    <a:pt x="73" y="141"/>
                  </a:cubicBezTo>
                  <a:cubicBezTo>
                    <a:pt x="49" y="154"/>
                    <a:pt x="25" y="166"/>
                    <a:pt x="0" y="176"/>
                  </a:cubicBezTo>
                  <a:cubicBezTo>
                    <a:pt x="26" y="169"/>
                    <a:pt x="51" y="158"/>
                    <a:pt x="76" y="146"/>
                  </a:cubicBezTo>
                  <a:cubicBezTo>
                    <a:pt x="100" y="134"/>
                    <a:pt x="123" y="119"/>
                    <a:pt x="145" y="104"/>
                  </a:cubicBezTo>
                  <a:cubicBezTo>
                    <a:pt x="168" y="89"/>
                    <a:pt x="189" y="72"/>
                    <a:pt x="210" y="55"/>
                  </a:cubicBezTo>
                  <a:cubicBezTo>
                    <a:pt x="231" y="38"/>
                    <a:pt x="251" y="19"/>
                    <a:pt x="27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3E9098F5-E310-4DAA-8881-3FFFED0968D0}"/>
                </a:ext>
              </a:extLst>
            </p:cNvPr>
            <p:cNvSpPr>
              <a:spLocks/>
            </p:cNvSpPr>
            <p:nvPr/>
          </p:nvSpPr>
          <p:spPr bwMode="auto">
            <a:xfrm>
              <a:off x="4803726" y="7324736"/>
              <a:ext cx="867770" cy="501212"/>
            </a:xfrm>
            <a:custGeom>
              <a:avLst/>
              <a:gdLst>
                <a:gd name="T0" fmla="*/ 245 w 245"/>
                <a:gd name="T1" fmla="*/ 0 h 141"/>
                <a:gd name="T2" fmla="*/ 195 w 245"/>
                <a:gd name="T3" fmla="*/ 52 h 141"/>
                <a:gd name="T4" fmla="*/ 188 w 245"/>
                <a:gd name="T5" fmla="*/ 58 h 141"/>
                <a:gd name="T6" fmla="*/ 181 w 245"/>
                <a:gd name="T7" fmla="*/ 64 h 141"/>
                <a:gd name="T8" fmla="*/ 167 w 245"/>
                <a:gd name="T9" fmla="*/ 74 h 141"/>
                <a:gd name="T10" fmla="*/ 151 w 245"/>
                <a:gd name="T11" fmla="*/ 84 h 141"/>
                <a:gd name="T12" fmla="*/ 136 w 245"/>
                <a:gd name="T13" fmla="*/ 93 h 141"/>
                <a:gd name="T14" fmla="*/ 120 w 245"/>
                <a:gd name="T15" fmla="*/ 101 h 141"/>
                <a:gd name="T16" fmla="*/ 112 w 245"/>
                <a:gd name="T17" fmla="*/ 105 h 141"/>
                <a:gd name="T18" fmla="*/ 103 w 245"/>
                <a:gd name="T19" fmla="*/ 109 h 141"/>
                <a:gd name="T20" fmla="*/ 87 w 245"/>
                <a:gd name="T21" fmla="*/ 116 h 141"/>
                <a:gd name="T22" fmla="*/ 70 w 245"/>
                <a:gd name="T23" fmla="*/ 122 h 141"/>
                <a:gd name="T24" fmla="*/ 61 w 245"/>
                <a:gd name="T25" fmla="*/ 125 h 141"/>
                <a:gd name="T26" fmla="*/ 53 w 245"/>
                <a:gd name="T27" fmla="*/ 128 h 141"/>
                <a:gd name="T28" fmla="*/ 35 w 245"/>
                <a:gd name="T29" fmla="*/ 133 h 141"/>
                <a:gd name="T30" fmla="*/ 0 w 245"/>
                <a:gd name="T31" fmla="*/ 141 h 141"/>
                <a:gd name="T32" fmla="*/ 18 w 245"/>
                <a:gd name="T33" fmla="*/ 139 h 141"/>
                <a:gd name="T34" fmla="*/ 27 w 245"/>
                <a:gd name="T35" fmla="*/ 138 h 141"/>
                <a:gd name="T36" fmla="*/ 36 w 245"/>
                <a:gd name="T37" fmla="*/ 136 h 141"/>
                <a:gd name="T38" fmla="*/ 54 w 245"/>
                <a:gd name="T39" fmla="*/ 132 h 141"/>
                <a:gd name="T40" fmla="*/ 63 w 245"/>
                <a:gd name="T41" fmla="*/ 130 h 141"/>
                <a:gd name="T42" fmla="*/ 71 w 245"/>
                <a:gd name="T43" fmla="*/ 128 h 141"/>
                <a:gd name="T44" fmla="*/ 89 w 245"/>
                <a:gd name="T45" fmla="*/ 122 h 141"/>
                <a:gd name="T46" fmla="*/ 106 w 245"/>
                <a:gd name="T47" fmla="*/ 115 h 141"/>
                <a:gd name="T48" fmla="*/ 115 w 245"/>
                <a:gd name="T49" fmla="*/ 112 h 141"/>
                <a:gd name="T50" fmla="*/ 123 w 245"/>
                <a:gd name="T51" fmla="*/ 108 h 141"/>
                <a:gd name="T52" fmla="*/ 139 w 245"/>
                <a:gd name="T53" fmla="*/ 99 h 141"/>
                <a:gd name="T54" fmla="*/ 199 w 245"/>
                <a:gd name="T55" fmla="*/ 56 h 141"/>
                <a:gd name="T56" fmla="*/ 245 w 245"/>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5" h="141">
                  <a:moveTo>
                    <a:pt x="245" y="0"/>
                  </a:moveTo>
                  <a:cubicBezTo>
                    <a:pt x="231" y="20"/>
                    <a:pt x="214" y="37"/>
                    <a:pt x="195" y="52"/>
                  </a:cubicBezTo>
                  <a:cubicBezTo>
                    <a:pt x="188" y="58"/>
                    <a:pt x="188" y="58"/>
                    <a:pt x="188" y="58"/>
                  </a:cubicBezTo>
                  <a:cubicBezTo>
                    <a:pt x="186" y="60"/>
                    <a:pt x="184" y="62"/>
                    <a:pt x="181" y="64"/>
                  </a:cubicBezTo>
                  <a:cubicBezTo>
                    <a:pt x="176" y="67"/>
                    <a:pt x="172" y="71"/>
                    <a:pt x="167" y="74"/>
                  </a:cubicBezTo>
                  <a:cubicBezTo>
                    <a:pt x="161" y="77"/>
                    <a:pt x="157" y="81"/>
                    <a:pt x="151" y="84"/>
                  </a:cubicBezTo>
                  <a:cubicBezTo>
                    <a:pt x="136" y="93"/>
                    <a:pt x="136" y="93"/>
                    <a:pt x="136" y="93"/>
                  </a:cubicBezTo>
                  <a:cubicBezTo>
                    <a:pt x="131" y="96"/>
                    <a:pt x="125" y="99"/>
                    <a:pt x="120" y="101"/>
                  </a:cubicBezTo>
                  <a:cubicBezTo>
                    <a:pt x="112" y="105"/>
                    <a:pt x="112" y="105"/>
                    <a:pt x="112" y="105"/>
                  </a:cubicBezTo>
                  <a:cubicBezTo>
                    <a:pt x="103" y="109"/>
                    <a:pt x="103" y="109"/>
                    <a:pt x="103" y="109"/>
                  </a:cubicBezTo>
                  <a:cubicBezTo>
                    <a:pt x="98" y="111"/>
                    <a:pt x="92" y="114"/>
                    <a:pt x="87" y="116"/>
                  </a:cubicBezTo>
                  <a:cubicBezTo>
                    <a:pt x="70" y="122"/>
                    <a:pt x="70" y="122"/>
                    <a:pt x="70" y="122"/>
                  </a:cubicBezTo>
                  <a:cubicBezTo>
                    <a:pt x="61" y="125"/>
                    <a:pt x="61" y="125"/>
                    <a:pt x="61" y="125"/>
                  </a:cubicBezTo>
                  <a:cubicBezTo>
                    <a:pt x="53" y="128"/>
                    <a:pt x="53" y="128"/>
                    <a:pt x="53" y="128"/>
                  </a:cubicBezTo>
                  <a:cubicBezTo>
                    <a:pt x="35" y="133"/>
                    <a:pt x="35" y="133"/>
                    <a:pt x="35" y="133"/>
                  </a:cubicBezTo>
                  <a:cubicBezTo>
                    <a:pt x="23" y="136"/>
                    <a:pt x="11" y="138"/>
                    <a:pt x="0" y="141"/>
                  </a:cubicBezTo>
                  <a:cubicBezTo>
                    <a:pt x="6" y="141"/>
                    <a:pt x="12" y="140"/>
                    <a:pt x="18" y="139"/>
                  </a:cubicBezTo>
                  <a:cubicBezTo>
                    <a:pt x="27" y="138"/>
                    <a:pt x="27" y="138"/>
                    <a:pt x="27" y="138"/>
                  </a:cubicBezTo>
                  <a:cubicBezTo>
                    <a:pt x="30" y="137"/>
                    <a:pt x="33" y="137"/>
                    <a:pt x="36" y="136"/>
                  </a:cubicBezTo>
                  <a:cubicBezTo>
                    <a:pt x="54" y="132"/>
                    <a:pt x="54" y="132"/>
                    <a:pt x="54" y="132"/>
                  </a:cubicBezTo>
                  <a:cubicBezTo>
                    <a:pt x="57" y="132"/>
                    <a:pt x="60" y="131"/>
                    <a:pt x="63" y="130"/>
                  </a:cubicBezTo>
                  <a:cubicBezTo>
                    <a:pt x="71" y="128"/>
                    <a:pt x="71" y="128"/>
                    <a:pt x="71" y="128"/>
                  </a:cubicBezTo>
                  <a:cubicBezTo>
                    <a:pt x="89" y="122"/>
                    <a:pt x="89" y="122"/>
                    <a:pt x="89" y="122"/>
                  </a:cubicBezTo>
                  <a:cubicBezTo>
                    <a:pt x="95" y="120"/>
                    <a:pt x="100" y="117"/>
                    <a:pt x="106" y="115"/>
                  </a:cubicBezTo>
                  <a:cubicBezTo>
                    <a:pt x="115" y="112"/>
                    <a:pt x="115" y="112"/>
                    <a:pt x="115" y="112"/>
                  </a:cubicBezTo>
                  <a:cubicBezTo>
                    <a:pt x="123" y="108"/>
                    <a:pt x="123" y="108"/>
                    <a:pt x="123" y="108"/>
                  </a:cubicBezTo>
                  <a:cubicBezTo>
                    <a:pt x="128" y="105"/>
                    <a:pt x="134" y="102"/>
                    <a:pt x="139" y="99"/>
                  </a:cubicBezTo>
                  <a:cubicBezTo>
                    <a:pt x="161" y="87"/>
                    <a:pt x="181" y="73"/>
                    <a:pt x="199" y="56"/>
                  </a:cubicBezTo>
                  <a:cubicBezTo>
                    <a:pt x="217" y="40"/>
                    <a:pt x="233" y="21"/>
                    <a:pt x="2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46F7A9FC-1DAC-4279-8145-48FF68F2B596}"/>
                </a:ext>
              </a:extLst>
            </p:cNvPr>
            <p:cNvSpPr>
              <a:spLocks/>
            </p:cNvSpPr>
            <p:nvPr/>
          </p:nvSpPr>
          <p:spPr bwMode="auto">
            <a:xfrm>
              <a:off x="4740138" y="7747401"/>
              <a:ext cx="935097" cy="407703"/>
            </a:xfrm>
            <a:custGeom>
              <a:avLst/>
              <a:gdLst>
                <a:gd name="T0" fmla="*/ 264 w 264"/>
                <a:gd name="T1" fmla="*/ 0 h 115"/>
                <a:gd name="T2" fmla="*/ 207 w 264"/>
                <a:gd name="T3" fmla="*/ 46 h 115"/>
                <a:gd name="T4" fmla="*/ 142 w 264"/>
                <a:gd name="T5" fmla="*/ 80 h 115"/>
                <a:gd name="T6" fmla="*/ 73 w 264"/>
                <a:gd name="T7" fmla="*/ 103 h 115"/>
                <a:gd name="T8" fmla="*/ 37 w 264"/>
                <a:gd name="T9" fmla="*/ 110 h 115"/>
                <a:gd name="T10" fmla="*/ 19 w 264"/>
                <a:gd name="T11" fmla="*/ 112 h 115"/>
                <a:gd name="T12" fmla="*/ 0 w 264"/>
                <a:gd name="T13" fmla="*/ 115 h 115"/>
                <a:gd name="T14" fmla="*/ 19 w 264"/>
                <a:gd name="T15" fmla="*/ 114 h 115"/>
                <a:gd name="T16" fmla="*/ 37 w 264"/>
                <a:gd name="T17" fmla="*/ 113 h 115"/>
                <a:gd name="T18" fmla="*/ 56 w 264"/>
                <a:gd name="T19" fmla="*/ 111 h 115"/>
                <a:gd name="T20" fmla="*/ 65 w 264"/>
                <a:gd name="T21" fmla="*/ 110 h 115"/>
                <a:gd name="T22" fmla="*/ 74 w 264"/>
                <a:gd name="T23" fmla="*/ 108 h 115"/>
                <a:gd name="T24" fmla="*/ 92 w 264"/>
                <a:gd name="T25" fmla="*/ 104 h 115"/>
                <a:gd name="T26" fmla="*/ 110 w 264"/>
                <a:gd name="T27" fmla="*/ 99 h 115"/>
                <a:gd name="T28" fmla="*/ 115 w 264"/>
                <a:gd name="T29" fmla="*/ 98 h 115"/>
                <a:gd name="T30" fmla="*/ 119 w 264"/>
                <a:gd name="T31" fmla="*/ 96 h 115"/>
                <a:gd name="T32" fmla="*/ 128 w 264"/>
                <a:gd name="T33" fmla="*/ 93 h 115"/>
                <a:gd name="T34" fmla="*/ 145 w 264"/>
                <a:gd name="T35" fmla="*/ 86 h 115"/>
                <a:gd name="T36" fmla="*/ 210 w 264"/>
                <a:gd name="T37" fmla="*/ 50 h 115"/>
                <a:gd name="T38" fmla="*/ 217 w 264"/>
                <a:gd name="T39" fmla="*/ 45 h 115"/>
                <a:gd name="T40" fmla="*/ 225 w 264"/>
                <a:gd name="T41" fmla="*/ 39 h 115"/>
                <a:gd name="T42" fmla="*/ 239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7" y="17"/>
                    <a:pt x="227" y="32"/>
                    <a:pt x="207" y="46"/>
                  </a:cubicBezTo>
                  <a:cubicBezTo>
                    <a:pt x="186" y="59"/>
                    <a:pt x="165" y="71"/>
                    <a:pt x="142" y="80"/>
                  </a:cubicBezTo>
                  <a:cubicBezTo>
                    <a:pt x="120" y="89"/>
                    <a:pt x="97" y="97"/>
                    <a:pt x="73" y="103"/>
                  </a:cubicBezTo>
                  <a:cubicBezTo>
                    <a:pt x="61" y="106"/>
                    <a:pt x="49" y="108"/>
                    <a:pt x="37" y="110"/>
                  </a:cubicBezTo>
                  <a:cubicBezTo>
                    <a:pt x="31" y="111"/>
                    <a:pt x="25" y="112"/>
                    <a:pt x="19" y="112"/>
                  </a:cubicBezTo>
                  <a:cubicBezTo>
                    <a:pt x="12" y="113"/>
                    <a:pt x="6" y="114"/>
                    <a:pt x="0" y="115"/>
                  </a:cubicBezTo>
                  <a:cubicBezTo>
                    <a:pt x="6" y="115"/>
                    <a:pt x="12" y="114"/>
                    <a:pt x="19" y="114"/>
                  </a:cubicBezTo>
                  <a:cubicBezTo>
                    <a:pt x="25" y="114"/>
                    <a:pt x="31" y="114"/>
                    <a:pt x="37" y="113"/>
                  </a:cubicBezTo>
                  <a:cubicBezTo>
                    <a:pt x="56" y="111"/>
                    <a:pt x="56" y="111"/>
                    <a:pt x="56" y="111"/>
                  </a:cubicBezTo>
                  <a:cubicBezTo>
                    <a:pt x="59" y="111"/>
                    <a:pt x="62" y="111"/>
                    <a:pt x="65" y="110"/>
                  </a:cubicBezTo>
                  <a:cubicBezTo>
                    <a:pt x="74" y="108"/>
                    <a:pt x="74" y="108"/>
                    <a:pt x="74" y="108"/>
                  </a:cubicBezTo>
                  <a:cubicBezTo>
                    <a:pt x="80" y="107"/>
                    <a:pt x="86" y="106"/>
                    <a:pt x="92" y="104"/>
                  </a:cubicBezTo>
                  <a:cubicBezTo>
                    <a:pt x="110" y="99"/>
                    <a:pt x="110" y="99"/>
                    <a:pt x="110" y="99"/>
                  </a:cubicBezTo>
                  <a:cubicBezTo>
                    <a:pt x="115" y="98"/>
                    <a:pt x="115" y="98"/>
                    <a:pt x="115" y="98"/>
                  </a:cubicBezTo>
                  <a:cubicBezTo>
                    <a:pt x="119" y="96"/>
                    <a:pt x="119" y="96"/>
                    <a:pt x="119" y="96"/>
                  </a:cubicBezTo>
                  <a:cubicBezTo>
                    <a:pt x="128" y="93"/>
                    <a:pt x="128" y="93"/>
                    <a:pt x="128" y="93"/>
                  </a:cubicBezTo>
                  <a:cubicBezTo>
                    <a:pt x="134" y="91"/>
                    <a:pt x="139" y="89"/>
                    <a:pt x="145" y="86"/>
                  </a:cubicBezTo>
                  <a:cubicBezTo>
                    <a:pt x="168" y="77"/>
                    <a:pt x="190" y="64"/>
                    <a:pt x="210" y="50"/>
                  </a:cubicBezTo>
                  <a:cubicBezTo>
                    <a:pt x="212" y="48"/>
                    <a:pt x="215" y="47"/>
                    <a:pt x="217" y="45"/>
                  </a:cubicBezTo>
                  <a:cubicBezTo>
                    <a:pt x="225" y="39"/>
                    <a:pt x="225" y="39"/>
                    <a:pt x="225" y="39"/>
                  </a:cubicBezTo>
                  <a:cubicBezTo>
                    <a:pt x="230" y="35"/>
                    <a:pt x="234" y="31"/>
                    <a:pt x="239" y="27"/>
                  </a:cubicBezTo>
                  <a:cubicBezTo>
                    <a:pt x="248" y="18"/>
                    <a:pt x="257"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779129CC-9486-48ED-8688-7328C50419B4}"/>
                </a:ext>
              </a:extLst>
            </p:cNvPr>
            <p:cNvSpPr>
              <a:spLocks/>
            </p:cNvSpPr>
            <p:nvPr/>
          </p:nvSpPr>
          <p:spPr bwMode="auto">
            <a:xfrm>
              <a:off x="3909772" y="6643986"/>
              <a:ext cx="1750501" cy="3025975"/>
            </a:xfrm>
            <a:custGeom>
              <a:avLst/>
              <a:gdLst>
                <a:gd name="T0" fmla="*/ 99 w 495"/>
                <a:gd name="T1" fmla="*/ 366 h 856"/>
                <a:gd name="T2" fmla="*/ 82 w 495"/>
                <a:gd name="T3" fmla="*/ 822 h 856"/>
                <a:gd name="T4" fmla="*/ 396 w 495"/>
                <a:gd name="T5" fmla="*/ 491 h 856"/>
                <a:gd name="T6" fmla="*/ 413 w 495"/>
                <a:gd name="T7" fmla="*/ 35 h 856"/>
                <a:gd name="T8" fmla="*/ 99 w 495"/>
                <a:gd name="T9" fmla="*/ 366 h 856"/>
              </a:gdLst>
              <a:ahLst/>
              <a:cxnLst>
                <a:cxn ang="0">
                  <a:pos x="T0" y="T1"/>
                </a:cxn>
                <a:cxn ang="0">
                  <a:pos x="T2" y="T3"/>
                </a:cxn>
                <a:cxn ang="0">
                  <a:pos x="T4" y="T5"/>
                </a:cxn>
                <a:cxn ang="0">
                  <a:pos x="T6" y="T7"/>
                </a:cxn>
                <a:cxn ang="0">
                  <a:pos x="T8" y="T9"/>
                </a:cxn>
              </a:cxnLst>
              <a:rect l="0" t="0" r="r" b="b"/>
              <a:pathLst>
                <a:path w="495" h="856">
                  <a:moveTo>
                    <a:pt x="99" y="366"/>
                  </a:moveTo>
                  <a:cubicBezTo>
                    <a:pt x="7" y="583"/>
                    <a:pt x="0" y="787"/>
                    <a:pt x="82" y="822"/>
                  </a:cubicBezTo>
                  <a:cubicBezTo>
                    <a:pt x="164" y="856"/>
                    <a:pt x="305" y="708"/>
                    <a:pt x="396" y="491"/>
                  </a:cubicBezTo>
                  <a:cubicBezTo>
                    <a:pt x="488" y="274"/>
                    <a:pt x="495" y="70"/>
                    <a:pt x="413" y="35"/>
                  </a:cubicBezTo>
                  <a:cubicBezTo>
                    <a:pt x="331" y="0"/>
                    <a:pt x="190" y="148"/>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796099EF-EC8A-48C1-8D2B-C3BEB8011448}"/>
                </a:ext>
              </a:extLst>
            </p:cNvPr>
            <p:cNvSpPr>
              <a:spLocks/>
            </p:cNvSpPr>
            <p:nvPr/>
          </p:nvSpPr>
          <p:spPr bwMode="auto">
            <a:xfrm>
              <a:off x="2929791" y="5708889"/>
              <a:ext cx="1982405" cy="3987253"/>
            </a:xfrm>
            <a:custGeom>
              <a:avLst/>
              <a:gdLst>
                <a:gd name="T0" fmla="*/ 78 w 560"/>
                <a:gd name="T1" fmla="*/ 617 h 1127"/>
                <a:gd name="T2" fmla="*/ 422 w 560"/>
                <a:gd name="T3" fmla="*/ 1097 h 1127"/>
                <a:gd name="T4" fmla="*/ 482 w 560"/>
                <a:gd name="T5" fmla="*/ 510 h 1127"/>
                <a:gd name="T6" fmla="*/ 138 w 560"/>
                <a:gd name="T7" fmla="*/ 30 h 1127"/>
                <a:gd name="T8" fmla="*/ 78 w 560"/>
                <a:gd name="T9" fmla="*/ 617 h 1127"/>
              </a:gdLst>
              <a:ahLst/>
              <a:cxnLst>
                <a:cxn ang="0">
                  <a:pos x="T0" y="T1"/>
                </a:cxn>
                <a:cxn ang="0">
                  <a:pos x="T2" y="T3"/>
                </a:cxn>
                <a:cxn ang="0">
                  <a:pos x="T4" y="T5"/>
                </a:cxn>
                <a:cxn ang="0">
                  <a:pos x="T6" y="T7"/>
                </a:cxn>
                <a:cxn ang="0">
                  <a:pos x="T8" y="T9"/>
                </a:cxn>
              </a:cxnLst>
              <a:rect l="0" t="0" r="r" b="b"/>
              <a:pathLst>
                <a:path w="560" h="1127">
                  <a:moveTo>
                    <a:pt x="78" y="617"/>
                  </a:moveTo>
                  <a:cubicBezTo>
                    <a:pt x="157" y="912"/>
                    <a:pt x="311" y="1127"/>
                    <a:pt x="422" y="1097"/>
                  </a:cubicBezTo>
                  <a:cubicBezTo>
                    <a:pt x="533" y="1067"/>
                    <a:pt x="560" y="804"/>
                    <a:pt x="482" y="510"/>
                  </a:cubicBezTo>
                  <a:cubicBezTo>
                    <a:pt x="403" y="215"/>
                    <a:pt x="249" y="0"/>
                    <a:pt x="138" y="30"/>
                  </a:cubicBezTo>
                  <a:cubicBezTo>
                    <a:pt x="27" y="59"/>
                    <a:pt x="0" y="322"/>
                    <a:pt x="78"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5C8EED6-9306-4830-B3AE-72ADB83F80CA}"/>
                </a:ext>
              </a:extLst>
            </p:cNvPr>
            <p:cNvSpPr>
              <a:spLocks/>
            </p:cNvSpPr>
            <p:nvPr/>
          </p:nvSpPr>
          <p:spPr bwMode="auto">
            <a:xfrm>
              <a:off x="3487110" y="6008120"/>
              <a:ext cx="1791647" cy="3302763"/>
            </a:xfrm>
            <a:custGeom>
              <a:avLst/>
              <a:gdLst>
                <a:gd name="T0" fmla="*/ 506 w 506"/>
                <a:gd name="T1" fmla="*/ 296 h 933"/>
                <a:gd name="T2" fmla="*/ 434 w 506"/>
                <a:gd name="T3" fmla="*/ 452 h 933"/>
                <a:gd name="T4" fmla="*/ 363 w 506"/>
                <a:gd name="T5" fmla="*/ 609 h 933"/>
                <a:gd name="T6" fmla="*/ 292 w 506"/>
                <a:gd name="T7" fmla="*/ 765 h 933"/>
                <a:gd name="T8" fmla="*/ 221 w 506"/>
                <a:gd name="T9" fmla="*/ 922 h 933"/>
                <a:gd name="T10" fmla="*/ 227 w 506"/>
                <a:gd name="T11" fmla="*/ 922 h 933"/>
                <a:gd name="T12" fmla="*/ 200 w 506"/>
                <a:gd name="T13" fmla="*/ 807 h 933"/>
                <a:gd name="T14" fmla="*/ 171 w 506"/>
                <a:gd name="T15" fmla="*/ 691 h 933"/>
                <a:gd name="T16" fmla="*/ 115 w 506"/>
                <a:gd name="T17" fmla="*/ 460 h 933"/>
                <a:gd name="T18" fmla="*/ 58 w 506"/>
                <a:gd name="T19" fmla="*/ 230 h 933"/>
                <a:gd name="T20" fmla="*/ 0 w 506"/>
                <a:gd name="T21" fmla="*/ 0 h 933"/>
                <a:gd name="T22" fmla="*/ 54 w 506"/>
                <a:gd name="T23" fmla="*/ 231 h 933"/>
                <a:gd name="T24" fmla="*/ 109 w 506"/>
                <a:gd name="T25" fmla="*/ 462 h 933"/>
                <a:gd name="T26" fmla="*/ 165 w 506"/>
                <a:gd name="T27" fmla="*/ 693 h 933"/>
                <a:gd name="T28" fmla="*/ 193 w 506"/>
                <a:gd name="T29" fmla="*/ 808 h 933"/>
                <a:gd name="T30" fmla="*/ 221 w 506"/>
                <a:gd name="T31" fmla="*/ 924 h 933"/>
                <a:gd name="T32" fmla="*/ 223 w 506"/>
                <a:gd name="T33" fmla="*/ 933 h 933"/>
                <a:gd name="T34" fmla="*/ 227 w 506"/>
                <a:gd name="T35" fmla="*/ 924 h 933"/>
                <a:gd name="T36" fmla="*/ 297 w 506"/>
                <a:gd name="T37" fmla="*/ 767 h 933"/>
                <a:gd name="T38" fmla="*/ 367 w 506"/>
                <a:gd name="T39" fmla="*/ 611 h 933"/>
                <a:gd name="T40" fmla="*/ 437 w 506"/>
                <a:gd name="T41" fmla="*/ 453 h 933"/>
                <a:gd name="T42" fmla="*/ 506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506" y="296"/>
                  </a:moveTo>
                  <a:cubicBezTo>
                    <a:pt x="434" y="452"/>
                    <a:pt x="434" y="452"/>
                    <a:pt x="434" y="452"/>
                  </a:cubicBezTo>
                  <a:cubicBezTo>
                    <a:pt x="410" y="504"/>
                    <a:pt x="387" y="556"/>
                    <a:pt x="363" y="609"/>
                  </a:cubicBezTo>
                  <a:cubicBezTo>
                    <a:pt x="292" y="765"/>
                    <a:pt x="292" y="765"/>
                    <a:pt x="292" y="765"/>
                  </a:cubicBezTo>
                  <a:cubicBezTo>
                    <a:pt x="221" y="922"/>
                    <a:pt x="221" y="922"/>
                    <a:pt x="221" y="922"/>
                  </a:cubicBezTo>
                  <a:cubicBezTo>
                    <a:pt x="227" y="922"/>
                    <a:pt x="227" y="922"/>
                    <a:pt x="227" y="922"/>
                  </a:cubicBezTo>
                  <a:cubicBezTo>
                    <a:pt x="200" y="807"/>
                    <a:pt x="200" y="807"/>
                    <a:pt x="200" y="807"/>
                  </a:cubicBezTo>
                  <a:cubicBezTo>
                    <a:pt x="171" y="691"/>
                    <a:pt x="171" y="691"/>
                    <a:pt x="171" y="691"/>
                  </a:cubicBezTo>
                  <a:cubicBezTo>
                    <a:pt x="115" y="460"/>
                    <a:pt x="115" y="460"/>
                    <a:pt x="115" y="460"/>
                  </a:cubicBezTo>
                  <a:cubicBezTo>
                    <a:pt x="58" y="230"/>
                    <a:pt x="58" y="230"/>
                    <a:pt x="58" y="230"/>
                  </a:cubicBezTo>
                  <a:cubicBezTo>
                    <a:pt x="0" y="0"/>
                    <a:pt x="0" y="0"/>
                    <a:pt x="0" y="0"/>
                  </a:cubicBezTo>
                  <a:cubicBezTo>
                    <a:pt x="54" y="231"/>
                    <a:pt x="54" y="231"/>
                    <a:pt x="54" y="231"/>
                  </a:cubicBezTo>
                  <a:cubicBezTo>
                    <a:pt x="109" y="462"/>
                    <a:pt x="109" y="462"/>
                    <a:pt x="109" y="462"/>
                  </a:cubicBezTo>
                  <a:cubicBezTo>
                    <a:pt x="165" y="693"/>
                    <a:pt x="165" y="693"/>
                    <a:pt x="165" y="693"/>
                  </a:cubicBezTo>
                  <a:cubicBezTo>
                    <a:pt x="193" y="808"/>
                    <a:pt x="193" y="808"/>
                    <a:pt x="193" y="808"/>
                  </a:cubicBezTo>
                  <a:cubicBezTo>
                    <a:pt x="221" y="924"/>
                    <a:pt x="221" y="924"/>
                    <a:pt x="221" y="924"/>
                  </a:cubicBezTo>
                  <a:cubicBezTo>
                    <a:pt x="223" y="933"/>
                    <a:pt x="223" y="933"/>
                    <a:pt x="223" y="933"/>
                  </a:cubicBezTo>
                  <a:cubicBezTo>
                    <a:pt x="227" y="924"/>
                    <a:pt x="227" y="924"/>
                    <a:pt x="227" y="924"/>
                  </a:cubicBezTo>
                  <a:cubicBezTo>
                    <a:pt x="297" y="767"/>
                    <a:pt x="297" y="767"/>
                    <a:pt x="297" y="767"/>
                  </a:cubicBezTo>
                  <a:cubicBezTo>
                    <a:pt x="367" y="611"/>
                    <a:pt x="367" y="611"/>
                    <a:pt x="367" y="611"/>
                  </a:cubicBezTo>
                  <a:cubicBezTo>
                    <a:pt x="390" y="558"/>
                    <a:pt x="414" y="506"/>
                    <a:pt x="437" y="453"/>
                  </a:cubicBezTo>
                  <a:lnTo>
                    <a:pt x="506"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2D5D7973-B386-4CCD-9500-8D61705B6076}"/>
                </a:ext>
              </a:extLst>
            </p:cNvPr>
            <p:cNvSpPr>
              <a:spLocks/>
            </p:cNvSpPr>
            <p:nvPr/>
          </p:nvSpPr>
          <p:spPr bwMode="auto">
            <a:xfrm>
              <a:off x="4104272" y="7773583"/>
              <a:ext cx="310453" cy="766781"/>
            </a:xfrm>
            <a:custGeom>
              <a:avLst/>
              <a:gdLst>
                <a:gd name="T0" fmla="*/ 88 w 88"/>
                <a:gd name="T1" fmla="*/ 0 h 217"/>
                <a:gd name="T2" fmla="*/ 69 w 88"/>
                <a:gd name="T3" fmla="*/ 56 h 217"/>
                <a:gd name="T4" fmla="*/ 51 w 88"/>
                <a:gd name="T5" fmla="*/ 112 h 217"/>
                <a:gd name="T6" fmla="*/ 29 w 88"/>
                <a:gd name="T7" fmla="*/ 166 h 217"/>
                <a:gd name="T8" fmla="*/ 0 w 88"/>
                <a:gd name="T9" fmla="*/ 217 h 217"/>
                <a:gd name="T10" fmla="*/ 34 w 88"/>
                <a:gd name="T11" fmla="*/ 169 h 217"/>
                <a:gd name="T12" fmla="*/ 57 w 88"/>
                <a:gd name="T13" fmla="*/ 114 h 217"/>
                <a:gd name="T14" fmla="*/ 74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1" y="19"/>
                    <a:pt x="75" y="37"/>
                    <a:pt x="69" y="56"/>
                  </a:cubicBezTo>
                  <a:cubicBezTo>
                    <a:pt x="63" y="75"/>
                    <a:pt x="57" y="93"/>
                    <a:pt x="51" y="112"/>
                  </a:cubicBezTo>
                  <a:cubicBezTo>
                    <a:pt x="44" y="130"/>
                    <a:pt x="37" y="149"/>
                    <a:pt x="29" y="166"/>
                  </a:cubicBezTo>
                  <a:cubicBezTo>
                    <a:pt x="21" y="184"/>
                    <a:pt x="12" y="202"/>
                    <a:pt x="0" y="217"/>
                  </a:cubicBezTo>
                  <a:cubicBezTo>
                    <a:pt x="15" y="204"/>
                    <a:pt x="26" y="186"/>
                    <a:pt x="34" y="169"/>
                  </a:cubicBezTo>
                  <a:cubicBezTo>
                    <a:pt x="44" y="151"/>
                    <a:pt x="51" y="133"/>
                    <a:pt x="57" y="114"/>
                  </a:cubicBezTo>
                  <a:cubicBezTo>
                    <a:pt x="64" y="96"/>
                    <a:pt x="70" y="77"/>
                    <a:pt x="74"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415E5AD5-8EBE-4BCB-8452-BDAB12D63BB5}"/>
                </a:ext>
              </a:extLst>
            </p:cNvPr>
            <p:cNvSpPr>
              <a:spLocks/>
            </p:cNvSpPr>
            <p:nvPr/>
          </p:nvSpPr>
          <p:spPr bwMode="auto">
            <a:xfrm>
              <a:off x="4014503" y="7429467"/>
              <a:ext cx="273049" cy="755558"/>
            </a:xfrm>
            <a:custGeom>
              <a:avLst/>
              <a:gdLst>
                <a:gd name="T0" fmla="*/ 77 w 77"/>
                <a:gd name="T1" fmla="*/ 0 h 214"/>
                <a:gd name="T2" fmla="*/ 60 w 77"/>
                <a:gd name="T3" fmla="*/ 54 h 214"/>
                <a:gd name="T4" fmla="*/ 44 w 77"/>
                <a:gd name="T5" fmla="*/ 109 h 214"/>
                <a:gd name="T6" fmla="*/ 25 w 77"/>
                <a:gd name="T7" fmla="*/ 163 h 214"/>
                <a:gd name="T8" fmla="*/ 0 w 77"/>
                <a:gd name="T9" fmla="*/ 214 h 214"/>
                <a:gd name="T10" fmla="*/ 30 w 77"/>
                <a:gd name="T11" fmla="*/ 165 h 214"/>
                <a:gd name="T12" fmla="*/ 50 w 77"/>
                <a:gd name="T13" fmla="*/ 111 h 214"/>
                <a:gd name="T14" fmla="*/ 66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6" y="36"/>
                    <a:pt x="60" y="54"/>
                  </a:cubicBezTo>
                  <a:cubicBezTo>
                    <a:pt x="55" y="73"/>
                    <a:pt x="49" y="91"/>
                    <a:pt x="44" y="109"/>
                  </a:cubicBezTo>
                  <a:cubicBezTo>
                    <a:pt x="38" y="127"/>
                    <a:pt x="32" y="145"/>
                    <a:pt x="25" y="163"/>
                  </a:cubicBezTo>
                  <a:cubicBezTo>
                    <a:pt x="18" y="180"/>
                    <a:pt x="11" y="198"/>
                    <a:pt x="0" y="214"/>
                  </a:cubicBezTo>
                  <a:cubicBezTo>
                    <a:pt x="13" y="199"/>
                    <a:pt x="22" y="182"/>
                    <a:pt x="30" y="165"/>
                  </a:cubicBezTo>
                  <a:cubicBezTo>
                    <a:pt x="38" y="147"/>
                    <a:pt x="44" y="129"/>
                    <a:pt x="50" y="111"/>
                  </a:cubicBezTo>
                  <a:cubicBezTo>
                    <a:pt x="56" y="93"/>
                    <a:pt x="61" y="74"/>
                    <a:pt x="66"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6EEF2B7C-F571-4B42-88A3-E6888B2A40A0}"/>
                </a:ext>
              </a:extLst>
            </p:cNvPr>
            <p:cNvSpPr>
              <a:spLocks/>
            </p:cNvSpPr>
            <p:nvPr/>
          </p:nvSpPr>
          <p:spPr bwMode="auto">
            <a:xfrm>
              <a:off x="3849926" y="6685131"/>
              <a:ext cx="310453" cy="807924"/>
            </a:xfrm>
            <a:custGeom>
              <a:avLst/>
              <a:gdLst>
                <a:gd name="T0" fmla="*/ 88 w 88"/>
                <a:gd name="T1" fmla="*/ 0 h 228"/>
                <a:gd name="T2" fmla="*/ 69 w 88"/>
                <a:gd name="T3" fmla="*/ 58 h 228"/>
                <a:gd name="T4" fmla="*/ 50 w 88"/>
                <a:gd name="T5" fmla="*/ 117 h 228"/>
                <a:gd name="T6" fmla="*/ 29 w 88"/>
                <a:gd name="T7" fmla="*/ 174 h 228"/>
                <a:gd name="T8" fmla="*/ 23 w 88"/>
                <a:gd name="T9" fmla="*/ 188 h 228"/>
                <a:gd name="T10" fmla="*/ 16 w 88"/>
                <a:gd name="T11" fmla="*/ 202 h 228"/>
                <a:gd name="T12" fmla="*/ 0 w 88"/>
                <a:gd name="T13" fmla="*/ 228 h 228"/>
                <a:gd name="T14" fmla="*/ 34 w 88"/>
                <a:gd name="T15" fmla="*/ 177 h 228"/>
                <a:gd name="T16" fmla="*/ 57 w 88"/>
                <a:gd name="T17" fmla="*/ 119 h 228"/>
                <a:gd name="T18" fmla="*/ 74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1" y="19"/>
                    <a:pt x="75" y="39"/>
                    <a:pt x="69" y="58"/>
                  </a:cubicBezTo>
                  <a:cubicBezTo>
                    <a:pt x="63" y="78"/>
                    <a:pt x="57" y="97"/>
                    <a:pt x="50" y="117"/>
                  </a:cubicBezTo>
                  <a:cubicBezTo>
                    <a:pt x="44" y="136"/>
                    <a:pt x="37" y="155"/>
                    <a:pt x="29" y="174"/>
                  </a:cubicBezTo>
                  <a:cubicBezTo>
                    <a:pt x="27" y="179"/>
                    <a:pt x="25" y="183"/>
                    <a:pt x="23" y="188"/>
                  </a:cubicBezTo>
                  <a:cubicBezTo>
                    <a:pt x="21" y="193"/>
                    <a:pt x="19" y="197"/>
                    <a:pt x="16" y="202"/>
                  </a:cubicBezTo>
                  <a:cubicBezTo>
                    <a:pt x="12" y="211"/>
                    <a:pt x="6" y="219"/>
                    <a:pt x="0" y="228"/>
                  </a:cubicBezTo>
                  <a:cubicBezTo>
                    <a:pt x="14" y="213"/>
                    <a:pt x="25" y="195"/>
                    <a:pt x="34" y="177"/>
                  </a:cubicBezTo>
                  <a:cubicBezTo>
                    <a:pt x="43" y="158"/>
                    <a:pt x="51" y="139"/>
                    <a:pt x="57" y="119"/>
                  </a:cubicBezTo>
                  <a:cubicBezTo>
                    <a:pt x="64" y="99"/>
                    <a:pt x="69" y="80"/>
                    <a:pt x="74" y="60"/>
                  </a:cubicBezTo>
                  <a:cubicBezTo>
                    <a:pt x="79"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084EDA9E-F818-440A-954E-DDC3D7A61E72}"/>
                </a:ext>
              </a:extLst>
            </p:cNvPr>
            <p:cNvSpPr>
              <a:spLocks/>
            </p:cNvSpPr>
            <p:nvPr/>
          </p:nvSpPr>
          <p:spPr bwMode="auto">
            <a:xfrm>
              <a:off x="3199099" y="6580400"/>
              <a:ext cx="557319" cy="538616"/>
            </a:xfrm>
            <a:custGeom>
              <a:avLst/>
              <a:gdLst>
                <a:gd name="T0" fmla="*/ 158 w 158"/>
                <a:gd name="T1" fmla="*/ 152 h 152"/>
                <a:gd name="T2" fmla="*/ 116 w 158"/>
                <a:gd name="T3" fmla="*/ 117 h 152"/>
                <a:gd name="T4" fmla="*/ 76 w 158"/>
                <a:gd name="T5" fmla="*/ 79 h 152"/>
                <a:gd name="T6" fmla="*/ 38 w 158"/>
                <a:gd name="T7" fmla="*/ 39 h 152"/>
                <a:gd name="T8" fmla="*/ 0 w 158"/>
                <a:gd name="T9" fmla="*/ 0 h 152"/>
                <a:gd name="T10" fmla="*/ 34 w 158"/>
                <a:gd name="T11" fmla="*/ 43 h 152"/>
                <a:gd name="T12" fmla="*/ 71 w 158"/>
                <a:gd name="T13" fmla="*/ 84 h 152"/>
                <a:gd name="T14" fmla="*/ 112 w 158"/>
                <a:gd name="T15" fmla="*/ 121 h 152"/>
                <a:gd name="T16" fmla="*/ 158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158" y="152"/>
                  </a:moveTo>
                  <a:cubicBezTo>
                    <a:pt x="143" y="141"/>
                    <a:pt x="129" y="129"/>
                    <a:pt x="116" y="117"/>
                  </a:cubicBezTo>
                  <a:cubicBezTo>
                    <a:pt x="102" y="105"/>
                    <a:pt x="89" y="92"/>
                    <a:pt x="76" y="79"/>
                  </a:cubicBezTo>
                  <a:cubicBezTo>
                    <a:pt x="64" y="66"/>
                    <a:pt x="51" y="52"/>
                    <a:pt x="38" y="39"/>
                  </a:cubicBezTo>
                  <a:cubicBezTo>
                    <a:pt x="26" y="26"/>
                    <a:pt x="13" y="13"/>
                    <a:pt x="0" y="0"/>
                  </a:cubicBezTo>
                  <a:cubicBezTo>
                    <a:pt x="11" y="15"/>
                    <a:pt x="22" y="29"/>
                    <a:pt x="34" y="43"/>
                  </a:cubicBezTo>
                  <a:cubicBezTo>
                    <a:pt x="46" y="57"/>
                    <a:pt x="58" y="71"/>
                    <a:pt x="71" y="84"/>
                  </a:cubicBezTo>
                  <a:cubicBezTo>
                    <a:pt x="84" y="97"/>
                    <a:pt x="98" y="110"/>
                    <a:pt x="112" y="121"/>
                  </a:cubicBezTo>
                  <a:cubicBezTo>
                    <a:pt x="126" y="133"/>
                    <a:pt x="142" y="144"/>
                    <a:pt x="158"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0586995E-3358-4A67-B15B-670A0601B843}"/>
                </a:ext>
              </a:extLst>
            </p:cNvPr>
            <p:cNvSpPr>
              <a:spLocks/>
            </p:cNvSpPr>
            <p:nvPr/>
          </p:nvSpPr>
          <p:spPr bwMode="auto">
            <a:xfrm>
              <a:off x="3266426" y="7459390"/>
              <a:ext cx="677011" cy="422665"/>
            </a:xfrm>
            <a:custGeom>
              <a:avLst/>
              <a:gdLst>
                <a:gd name="T0" fmla="*/ 192 w 192"/>
                <a:gd name="T1" fmla="*/ 119 h 119"/>
                <a:gd name="T2" fmla="*/ 142 w 192"/>
                <a:gd name="T3" fmla="*/ 93 h 119"/>
                <a:gd name="T4" fmla="*/ 94 w 192"/>
                <a:gd name="T5" fmla="*/ 62 h 119"/>
                <a:gd name="T6" fmla="*/ 47 w 192"/>
                <a:gd name="T7" fmla="*/ 31 h 119"/>
                <a:gd name="T8" fmla="*/ 0 w 192"/>
                <a:gd name="T9" fmla="*/ 0 h 119"/>
                <a:gd name="T10" fmla="*/ 44 w 192"/>
                <a:gd name="T11" fmla="*/ 35 h 119"/>
                <a:gd name="T12" fmla="*/ 90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4" y="62"/>
                  </a:cubicBezTo>
                  <a:cubicBezTo>
                    <a:pt x="47" y="31"/>
                    <a:pt x="47" y="31"/>
                    <a:pt x="47" y="31"/>
                  </a:cubicBezTo>
                  <a:cubicBezTo>
                    <a:pt x="32" y="20"/>
                    <a:pt x="16" y="10"/>
                    <a:pt x="0" y="0"/>
                  </a:cubicBezTo>
                  <a:cubicBezTo>
                    <a:pt x="14" y="12"/>
                    <a:pt x="29" y="24"/>
                    <a:pt x="44" y="35"/>
                  </a:cubicBezTo>
                  <a:cubicBezTo>
                    <a:pt x="59" y="47"/>
                    <a:pt x="74" y="58"/>
                    <a:pt x="90" y="68"/>
                  </a:cubicBezTo>
                  <a:cubicBezTo>
                    <a:pt x="106" y="79"/>
                    <a:pt x="122" y="89"/>
                    <a:pt x="139" y="98"/>
                  </a:cubicBezTo>
                  <a:cubicBezTo>
                    <a:pt x="155"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CDAE59BA-989D-47D0-9D67-C3239A7F3D7D}"/>
                </a:ext>
              </a:extLst>
            </p:cNvPr>
            <p:cNvSpPr>
              <a:spLocks/>
            </p:cNvSpPr>
            <p:nvPr/>
          </p:nvSpPr>
          <p:spPr bwMode="auto">
            <a:xfrm>
              <a:off x="3445964" y="7949382"/>
              <a:ext cx="613423" cy="400223"/>
            </a:xfrm>
            <a:custGeom>
              <a:avLst/>
              <a:gdLst>
                <a:gd name="T0" fmla="*/ 173 w 173"/>
                <a:gd name="T1" fmla="*/ 113 h 113"/>
                <a:gd name="T2" fmla="*/ 149 w 173"/>
                <a:gd name="T3" fmla="*/ 104 h 113"/>
                <a:gd name="T4" fmla="*/ 138 w 173"/>
                <a:gd name="T5" fmla="*/ 97 h 113"/>
                <a:gd name="T6" fmla="*/ 127 w 173"/>
                <a:gd name="T7" fmla="*/ 90 h 113"/>
                <a:gd name="T8" fmla="*/ 85 w 173"/>
                <a:gd name="T9" fmla="*/ 60 h 113"/>
                <a:gd name="T10" fmla="*/ 43 w 173"/>
                <a:gd name="T11" fmla="*/ 30 h 113"/>
                <a:gd name="T12" fmla="*/ 0 w 173"/>
                <a:gd name="T13" fmla="*/ 0 h 113"/>
                <a:gd name="T14" fmla="*/ 39 w 173"/>
                <a:gd name="T15" fmla="*/ 34 h 113"/>
                <a:gd name="T16" fmla="*/ 80 w 173"/>
                <a:gd name="T17" fmla="*/ 66 h 113"/>
                <a:gd name="T18" fmla="*/ 124 w 173"/>
                <a:gd name="T19" fmla="*/ 95 h 113"/>
                <a:gd name="T20" fmla="*/ 135 w 173"/>
                <a:gd name="T21" fmla="*/ 101 h 113"/>
                <a:gd name="T22" fmla="*/ 147 w 173"/>
                <a:gd name="T23" fmla="*/ 107 h 113"/>
                <a:gd name="T24" fmla="*/ 173 w 173"/>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3">
                  <a:moveTo>
                    <a:pt x="173" y="113"/>
                  </a:moveTo>
                  <a:cubicBezTo>
                    <a:pt x="164" y="112"/>
                    <a:pt x="156" y="108"/>
                    <a:pt x="149" y="104"/>
                  </a:cubicBezTo>
                  <a:cubicBezTo>
                    <a:pt x="145" y="102"/>
                    <a:pt x="141" y="100"/>
                    <a:pt x="138" y="97"/>
                  </a:cubicBezTo>
                  <a:cubicBezTo>
                    <a:pt x="134" y="95"/>
                    <a:pt x="130" y="93"/>
                    <a:pt x="127" y="90"/>
                  </a:cubicBezTo>
                  <a:cubicBezTo>
                    <a:pt x="113" y="81"/>
                    <a:pt x="99" y="71"/>
                    <a:pt x="85" y="60"/>
                  </a:cubicBezTo>
                  <a:cubicBezTo>
                    <a:pt x="43" y="30"/>
                    <a:pt x="43" y="30"/>
                    <a:pt x="43" y="30"/>
                  </a:cubicBezTo>
                  <a:cubicBezTo>
                    <a:pt x="29" y="19"/>
                    <a:pt x="15" y="9"/>
                    <a:pt x="0" y="0"/>
                  </a:cubicBezTo>
                  <a:cubicBezTo>
                    <a:pt x="13" y="12"/>
                    <a:pt x="26" y="23"/>
                    <a:pt x="39" y="34"/>
                  </a:cubicBezTo>
                  <a:cubicBezTo>
                    <a:pt x="53" y="45"/>
                    <a:pt x="66" y="56"/>
                    <a:pt x="80" y="66"/>
                  </a:cubicBezTo>
                  <a:cubicBezTo>
                    <a:pt x="94" y="76"/>
                    <a:pt x="109" y="86"/>
                    <a:pt x="124" y="95"/>
                  </a:cubicBezTo>
                  <a:cubicBezTo>
                    <a:pt x="128" y="97"/>
                    <a:pt x="132" y="99"/>
                    <a:pt x="135" y="101"/>
                  </a:cubicBezTo>
                  <a:cubicBezTo>
                    <a:pt x="139" y="103"/>
                    <a:pt x="143" y="105"/>
                    <a:pt x="147" y="107"/>
                  </a:cubicBezTo>
                  <a:cubicBezTo>
                    <a:pt x="155" y="110"/>
                    <a:pt x="164" y="113"/>
                    <a:pt x="17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49CFAF48-55DC-468E-833D-FDE2F0C70D79}"/>
                </a:ext>
              </a:extLst>
            </p:cNvPr>
            <p:cNvSpPr>
              <a:spLocks/>
            </p:cNvSpPr>
            <p:nvPr/>
          </p:nvSpPr>
          <p:spPr bwMode="auto">
            <a:xfrm>
              <a:off x="3494591" y="8297237"/>
              <a:ext cx="647088" cy="407703"/>
            </a:xfrm>
            <a:custGeom>
              <a:avLst/>
              <a:gdLst>
                <a:gd name="T0" fmla="*/ 183 w 183"/>
                <a:gd name="T1" fmla="*/ 115 h 115"/>
                <a:gd name="T2" fmla="*/ 134 w 183"/>
                <a:gd name="T3" fmla="*/ 93 h 115"/>
                <a:gd name="T4" fmla="*/ 88 w 183"/>
                <a:gd name="T5" fmla="*/ 64 h 115"/>
                <a:gd name="T6" fmla="*/ 44 w 183"/>
                <a:gd name="T7" fmla="*/ 32 h 115"/>
                <a:gd name="T8" fmla="*/ 0 w 183"/>
                <a:gd name="T9" fmla="*/ 0 h 115"/>
                <a:gd name="T10" fmla="*/ 40 w 183"/>
                <a:gd name="T11" fmla="*/ 36 h 115"/>
                <a:gd name="T12" fmla="*/ 84 w 183"/>
                <a:gd name="T13" fmla="*/ 70 h 115"/>
                <a:gd name="T14" fmla="*/ 131 w 183"/>
                <a:gd name="T15" fmla="*/ 98 h 115"/>
                <a:gd name="T16" fmla="*/ 183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183" y="115"/>
                  </a:moveTo>
                  <a:cubicBezTo>
                    <a:pt x="166" y="110"/>
                    <a:pt x="149" y="102"/>
                    <a:pt x="134" y="93"/>
                  </a:cubicBezTo>
                  <a:cubicBezTo>
                    <a:pt x="118" y="84"/>
                    <a:pt x="103" y="74"/>
                    <a:pt x="88" y="64"/>
                  </a:cubicBezTo>
                  <a:cubicBezTo>
                    <a:pt x="73" y="54"/>
                    <a:pt x="58" y="43"/>
                    <a:pt x="44" y="32"/>
                  </a:cubicBezTo>
                  <a:cubicBezTo>
                    <a:pt x="29" y="21"/>
                    <a:pt x="15" y="10"/>
                    <a:pt x="0" y="0"/>
                  </a:cubicBezTo>
                  <a:cubicBezTo>
                    <a:pt x="13" y="13"/>
                    <a:pt x="26" y="25"/>
                    <a:pt x="40" y="36"/>
                  </a:cubicBezTo>
                  <a:cubicBezTo>
                    <a:pt x="54" y="48"/>
                    <a:pt x="69" y="59"/>
                    <a:pt x="84" y="70"/>
                  </a:cubicBezTo>
                  <a:cubicBezTo>
                    <a:pt x="99" y="80"/>
                    <a:pt x="115" y="90"/>
                    <a:pt x="131" y="98"/>
                  </a:cubicBezTo>
                  <a:cubicBezTo>
                    <a:pt x="148" y="106"/>
                    <a:pt x="165" y="112"/>
                    <a:pt x="183"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CCE07E43-0BCD-4E48-BEDF-95B5BE80D53D}"/>
                </a:ext>
              </a:extLst>
            </p:cNvPr>
            <p:cNvSpPr>
              <a:spLocks/>
            </p:cNvSpPr>
            <p:nvPr/>
          </p:nvSpPr>
          <p:spPr bwMode="auto">
            <a:xfrm>
              <a:off x="4998226" y="7474352"/>
              <a:ext cx="325415" cy="205722"/>
            </a:xfrm>
            <a:custGeom>
              <a:avLst/>
              <a:gdLst>
                <a:gd name="T0" fmla="*/ 92 w 92"/>
                <a:gd name="T1" fmla="*/ 0 h 58"/>
                <a:gd name="T2" fmla="*/ 73 w 92"/>
                <a:gd name="T3" fmla="*/ 20 h 58"/>
                <a:gd name="T4" fmla="*/ 50 w 92"/>
                <a:gd name="T5" fmla="*/ 35 h 58"/>
                <a:gd name="T6" fmla="*/ 26 w 92"/>
                <a:gd name="T7" fmla="*/ 47 h 58"/>
                <a:gd name="T8" fmla="*/ 0 w 92"/>
                <a:gd name="T9" fmla="*/ 58 h 58"/>
                <a:gd name="T10" fmla="*/ 28 w 92"/>
                <a:gd name="T11" fmla="*/ 53 h 58"/>
                <a:gd name="T12" fmla="*/ 54 w 92"/>
                <a:gd name="T13" fmla="*/ 41 h 58"/>
                <a:gd name="T14" fmla="*/ 76 w 92"/>
                <a:gd name="T15" fmla="*/ 24 h 58"/>
                <a:gd name="T16" fmla="*/ 92 w 92"/>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8">
                  <a:moveTo>
                    <a:pt x="92" y="0"/>
                  </a:moveTo>
                  <a:cubicBezTo>
                    <a:pt x="86" y="8"/>
                    <a:pt x="80" y="14"/>
                    <a:pt x="73" y="20"/>
                  </a:cubicBezTo>
                  <a:cubicBezTo>
                    <a:pt x="66" y="26"/>
                    <a:pt x="58" y="31"/>
                    <a:pt x="50" y="35"/>
                  </a:cubicBezTo>
                  <a:cubicBezTo>
                    <a:pt x="42" y="40"/>
                    <a:pt x="34" y="44"/>
                    <a:pt x="26" y="47"/>
                  </a:cubicBezTo>
                  <a:cubicBezTo>
                    <a:pt x="17" y="51"/>
                    <a:pt x="9" y="54"/>
                    <a:pt x="0" y="58"/>
                  </a:cubicBezTo>
                  <a:cubicBezTo>
                    <a:pt x="9" y="57"/>
                    <a:pt x="19" y="55"/>
                    <a:pt x="28" y="53"/>
                  </a:cubicBezTo>
                  <a:cubicBezTo>
                    <a:pt x="37" y="50"/>
                    <a:pt x="45" y="46"/>
                    <a:pt x="54" y="41"/>
                  </a:cubicBezTo>
                  <a:cubicBezTo>
                    <a:pt x="62" y="36"/>
                    <a:pt x="70" y="31"/>
                    <a:pt x="76" y="24"/>
                  </a:cubicBezTo>
                  <a:cubicBezTo>
                    <a:pt x="83" y="17"/>
                    <a:pt x="89" y="9"/>
                    <a:pt x="9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AC17D2F4-7082-4FCB-99E9-E0DB8C5A5C85}"/>
                </a:ext>
              </a:extLst>
            </p:cNvPr>
            <p:cNvSpPr>
              <a:spLocks/>
            </p:cNvSpPr>
            <p:nvPr/>
          </p:nvSpPr>
          <p:spPr bwMode="auto">
            <a:xfrm>
              <a:off x="4822427" y="7264890"/>
              <a:ext cx="127173" cy="523654"/>
            </a:xfrm>
            <a:custGeom>
              <a:avLst/>
              <a:gdLst>
                <a:gd name="T0" fmla="*/ 36 w 36"/>
                <a:gd name="T1" fmla="*/ 148 h 148"/>
                <a:gd name="T2" fmla="*/ 24 w 36"/>
                <a:gd name="T3" fmla="*/ 112 h 148"/>
                <a:gd name="T4" fmla="*/ 14 w 36"/>
                <a:gd name="T5" fmla="*/ 76 h 148"/>
                <a:gd name="T6" fmla="*/ 7 w 36"/>
                <a:gd name="T7" fmla="*/ 38 h 148"/>
                <a:gd name="T8" fmla="*/ 2 w 36"/>
                <a:gd name="T9" fmla="*/ 0 h 148"/>
                <a:gd name="T10" fmla="*/ 1 w 36"/>
                <a:gd name="T11" fmla="*/ 39 h 148"/>
                <a:gd name="T12" fmla="*/ 7 w 36"/>
                <a:gd name="T13" fmla="*/ 77 h 148"/>
                <a:gd name="T14" fmla="*/ 18 w 36"/>
                <a:gd name="T15" fmla="*/ 114 h 148"/>
                <a:gd name="T16" fmla="*/ 36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36" y="148"/>
                  </a:moveTo>
                  <a:cubicBezTo>
                    <a:pt x="32" y="136"/>
                    <a:pt x="27" y="124"/>
                    <a:pt x="24" y="112"/>
                  </a:cubicBezTo>
                  <a:cubicBezTo>
                    <a:pt x="20" y="100"/>
                    <a:pt x="16" y="88"/>
                    <a:pt x="14" y="76"/>
                  </a:cubicBezTo>
                  <a:cubicBezTo>
                    <a:pt x="11" y="63"/>
                    <a:pt x="8" y="51"/>
                    <a:pt x="7" y="38"/>
                  </a:cubicBezTo>
                  <a:cubicBezTo>
                    <a:pt x="5" y="26"/>
                    <a:pt x="3" y="13"/>
                    <a:pt x="2" y="0"/>
                  </a:cubicBezTo>
                  <a:cubicBezTo>
                    <a:pt x="0" y="13"/>
                    <a:pt x="0" y="26"/>
                    <a:pt x="1" y="39"/>
                  </a:cubicBezTo>
                  <a:cubicBezTo>
                    <a:pt x="2" y="52"/>
                    <a:pt x="4" y="65"/>
                    <a:pt x="7" y="77"/>
                  </a:cubicBezTo>
                  <a:cubicBezTo>
                    <a:pt x="10" y="90"/>
                    <a:pt x="14" y="102"/>
                    <a:pt x="18" y="114"/>
                  </a:cubicBezTo>
                  <a:cubicBezTo>
                    <a:pt x="23" y="126"/>
                    <a:pt x="29" y="138"/>
                    <a:pt x="36"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A45689F1-31B5-4F3A-8E3F-0B90070C1D01}"/>
                </a:ext>
              </a:extLst>
            </p:cNvPr>
            <p:cNvSpPr>
              <a:spLocks/>
            </p:cNvSpPr>
            <p:nvPr/>
          </p:nvSpPr>
          <p:spPr bwMode="auto">
            <a:xfrm>
              <a:off x="4758841" y="8012967"/>
              <a:ext cx="583500" cy="201981"/>
            </a:xfrm>
            <a:custGeom>
              <a:avLst/>
              <a:gdLst>
                <a:gd name="T0" fmla="*/ 0 w 165"/>
                <a:gd name="T1" fmla="*/ 57 h 57"/>
                <a:gd name="T2" fmla="*/ 44 w 165"/>
                <a:gd name="T3" fmla="*/ 53 h 57"/>
                <a:gd name="T4" fmla="*/ 87 w 165"/>
                <a:gd name="T5" fmla="*/ 42 h 57"/>
                <a:gd name="T6" fmla="*/ 127 w 165"/>
                <a:gd name="T7" fmla="*/ 24 h 57"/>
                <a:gd name="T8" fmla="*/ 165 w 165"/>
                <a:gd name="T9" fmla="*/ 0 h 57"/>
                <a:gd name="T10" fmla="*/ 125 w 165"/>
                <a:gd name="T11" fmla="*/ 19 h 57"/>
                <a:gd name="T12" fmla="*/ 84 w 165"/>
                <a:gd name="T13" fmla="*/ 35 h 57"/>
                <a:gd name="T14" fmla="*/ 43 w 165"/>
                <a:gd name="T15" fmla="*/ 47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29" y="56"/>
                    <a:pt x="44" y="53"/>
                  </a:cubicBezTo>
                  <a:cubicBezTo>
                    <a:pt x="59" y="50"/>
                    <a:pt x="73" y="46"/>
                    <a:pt x="87" y="42"/>
                  </a:cubicBezTo>
                  <a:cubicBezTo>
                    <a:pt x="101" y="37"/>
                    <a:pt x="114" y="31"/>
                    <a:pt x="127" y="24"/>
                  </a:cubicBezTo>
                  <a:cubicBezTo>
                    <a:pt x="140" y="17"/>
                    <a:pt x="153" y="9"/>
                    <a:pt x="165" y="0"/>
                  </a:cubicBezTo>
                  <a:cubicBezTo>
                    <a:pt x="151" y="7"/>
                    <a:pt x="138" y="13"/>
                    <a:pt x="125" y="19"/>
                  </a:cubicBezTo>
                  <a:cubicBezTo>
                    <a:pt x="112" y="25"/>
                    <a:pt x="98" y="30"/>
                    <a:pt x="84" y="35"/>
                  </a:cubicBezTo>
                  <a:cubicBezTo>
                    <a:pt x="71" y="40"/>
                    <a:pt x="57" y="44"/>
                    <a:pt x="43" y="47"/>
                  </a:cubicBezTo>
                  <a:cubicBezTo>
                    <a:pt x="29" y="51"/>
                    <a:pt x="14"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140058E3-1C75-4D90-AE18-5E8305D0670D}"/>
                </a:ext>
              </a:extLst>
            </p:cNvPr>
            <p:cNvSpPr>
              <a:spLocks/>
            </p:cNvSpPr>
            <p:nvPr/>
          </p:nvSpPr>
          <p:spPr bwMode="auto">
            <a:xfrm>
              <a:off x="4560600" y="7721217"/>
              <a:ext cx="108472" cy="691973"/>
            </a:xfrm>
            <a:custGeom>
              <a:avLst/>
              <a:gdLst>
                <a:gd name="T0" fmla="*/ 31 w 31"/>
                <a:gd name="T1" fmla="*/ 195 h 195"/>
                <a:gd name="T2" fmla="*/ 19 w 31"/>
                <a:gd name="T3" fmla="*/ 147 h 195"/>
                <a:gd name="T4" fmla="*/ 10 w 31"/>
                <a:gd name="T5" fmla="*/ 99 h 195"/>
                <a:gd name="T6" fmla="*/ 5 w 31"/>
                <a:gd name="T7" fmla="*/ 50 h 195"/>
                <a:gd name="T8" fmla="*/ 2 w 31"/>
                <a:gd name="T9" fmla="*/ 0 h 195"/>
                <a:gd name="T10" fmla="*/ 0 w 31"/>
                <a:gd name="T11" fmla="*/ 50 h 195"/>
                <a:gd name="T12" fmla="*/ 3 w 31"/>
                <a:gd name="T13" fmla="*/ 100 h 195"/>
                <a:gd name="T14" fmla="*/ 13 w 31"/>
                <a:gd name="T15" fmla="*/ 148 h 195"/>
                <a:gd name="T16" fmla="*/ 31 w 31"/>
                <a:gd name="T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5">
                  <a:moveTo>
                    <a:pt x="31" y="195"/>
                  </a:moveTo>
                  <a:cubicBezTo>
                    <a:pt x="26" y="179"/>
                    <a:pt x="22" y="163"/>
                    <a:pt x="19" y="147"/>
                  </a:cubicBezTo>
                  <a:cubicBezTo>
                    <a:pt x="15" y="131"/>
                    <a:pt x="12" y="115"/>
                    <a:pt x="10" y="99"/>
                  </a:cubicBezTo>
                  <a:cubicBezTo>
                    <a:pt x="8" y="83"/>
                    <a:pt x="7" y="66"/>
                    <a:pt x="5" y="50"/>
                  </a:cubicBezTo>
                  <a:cubicBezTo>
                    <a:pt x="4" y="33"/>
                    <a:pt x="3" y="17"/>
                    <a:pt x="2" y="0"/>
                  </a:cubicBezTo>
                  <a:cubicBezTo>
                    <a:pt x="0" y="17"/>
                    <a:pt x="0" y="33"/>
                    <a:pt x="0" y="50"/>
                  </a:cubicBezTo>
                  <a:cubicBezTo>
                    <a:pt x="0" y="67"/>
                    <a:pt x="1" y="83"/>
                    <a:pt x="3" y="100"/>
                  </a:cubicBezTo>
                  <a:cubicBezTo>
                    <a:pt x="6" y="116"/>
                    <a:pt x="9" y="132"/>
                    <a:pt x="13" y="148"/>
                  </a:cubicBezTo>
                  <a:cubicBezTo>
                    <a:pt x="18" y="164"/>
                    <a:pt x="23" y="180"/>
                    <a:pt x="31" y="1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C68F5948-9D2B-4294-8820-C284C56583C8}"/>
                </a:ext>
              </a:extLst>
            </p:cNvPr>
            <p:cNvSpPr>
              <a:spLocks/>
            </p:cNvSpPr>
            <p:nvPr/>
          </p:nvSpPr>
          <p:spPr bwMode="auto">
            <a:xfrm>
              <a:off x="4553119" y="8517921"/>
              <a:ext cx="497473" cy="160838"/>
            </a:xfrm>
            <a:custGeom>
              <a:avLst/>
              <a:gdLst>
                <a:gd name="T0" fmla="*/ 0 w 141"/>
                <a:gd name="T1" fmla="*/ 43 h 45"/>
                <a:gd name="T2" fmla="*/ 38 w 141"/>
                <a:gd name="T3" fmla="*/ 44 h 45"/>
                <a:gd name="T4" fmla="*/ 75 w 141"/>
                <a:gd name="T5" fmla="*/ 35 h 45"/>
                <a:gd name="T6" fmla="*/ 109 w 141"/>
                <a:gd name="T7" fmla="*/ 20 h 45"/>
                <a:gd name="T8" fmla="*/ 141 w 141"/>
                <a:gd name="T9" fmla="*/ 0 h 45"/>
                <a:gd name="T10" fmla="*/ 107 w 141"/>
                <a:gd name="T11" fmla="*/ 15 h 45"/>
                <a:gd name="T12" fmla="*/ 72 w 141"/>
                <a:gd name="T13" fmla="*/ 28 h 45"/>
                <a:gd name="T14" fmla="*/ 37 w 141"/>
                <a:gd name="T15" fmla="*/ 38 h 45"/>
                <a:gd name="T16" fmla="*/ 0 w 141"/>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5">
                  <a:moveTo>
                    <a:pt x="0" y="43"/>
                  </a:moveTo>
                  <a:cubicBezTo>
                    <a:pt x="12" y="45"/>
                    <a:pt x="25" y="45"/>
                    <a:pt x="38" y="44"/>
                  </a:cubicBezTo>
                  <a:cubicBezTo>
                    <a:pt x="50" y="42"/>
                    <a:pt x="63" y="39"/>
                    <a:pt x="75" y="35"/>
                  </a:cubicBezTo>
                  <a:cubicBezTo>
                    <a:pt x="87" y="31"/>
                    <a:pt x="98" y="26"/>
                    <a:pt x="109" y="20"/>
                  </a:cubicBezTo>
                  <a:cubicBezTo>
                    <a:pt x="120" y="14"/>
                    <a:pt x="131" y="7"/>
                    <a:pt x="141" y="0"/>
                  </a:cubicBezTo>
                  <a:cubicBezTo>
                    <a:pt x="107" y="15"/>
                    <a:pt x="107" y="15"/>
                    <a:pt x="107" y="15"/>
                  </a:cubicBezTo>
                  <a:cubicBezTo>
                    <a:pt x="95" y="20"/>
                    <a:pt x="84" y="24"/>
                    <a:pt x="72" y="28"/>
                  </a:cubicBezTo>
                  <a:cubicBezTo>
                    <a:pt x="61" y="32"/>
                    <a:pt x="49" y="36"/>
                    <a:pt x="37" y="38"/>
                  </a:cubicBezTo>
                  <a:cubicBezTo>
                    <a:pt x="25" y="41"/>
                    <a:pt x="12" y="42"/>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DACC25D3-2253-41A6-BA09-1A8A73F1FE06}"/>
                </a:ext>
              </a:extLst>
            </p:cNvPr>
            <p:cNvSpPr>
              <a:spLocks/>
            </p:cNvSpPr>
            <p:nvPr/>
          </p:nvSpPr>
          <p:spPr bwMode="auto">
            <a:xfrm>
              <a:off x="3603061" y="9408133"/>
              <a:ext cx="1847751" cy="1043569"/>
            </a:xfrm>
            <a:custGeom>
              <a:avLst/>
              <a:gdLst>
                <a:gd name="T0" fmla="*/ 0 w 494"/>
                <a:gd name="T1" fmla="*/ 0 h 279"/>
                <a:gd name="T2" fmla="*/ 57 w 494"/>
                <a:gd name="T3" fmla="*/ 279 h 279"/>
                <a:gd name="T4" fmla="*/ 418 w 494"/>
                <a:gd name="T5" fmla="*/ 234 h 279"/>
                <a:gd name="T6" fmla="*/ 494 w 494"/>
                <a:gd name="T7" fmla="*/ 0 h 279"/>
                <a:gd name="T8" fmla="*/ 0 w 494"/>
                <a:gd name="T9" fmla="*/ 0 h 279"/>
              </a:gdLst>
              <a:ahLst/>
              <a:cxnLst>
                <a:cxn ang="0">
                  <a:pos x="T0" y="T1"/>
                </a:cxn>
                <a:cxn ang="0">
                  <a:pos x="T2" y="T3"/>
                </a:cxn>
                <a:cxn ang="0">
                  <a:pos x="T4" y="T5"/>
                </a:cxn>
                <a:cxn ang="0">
                  <a:pos x="T6" y="T7"/>
                </a:cxn>
                <a:cxn ang="0">
                  <a:pos x="T8" y="T9"/>
                </a:cxn>
              </a:cxnLst>
              <a:rect l="0" t="0" r="r" b="b"/>
              <a:pathLst>
                <a:path w="494" h="279">
                  <a:moveTo>
                    <a:pt x="0" y="0"/>
                  </a:moveTo>
                  <a:lnTo>
                    <a:pt x="57" y="279"/>
                  </a:lnTo>
                  <a:lnTo>
                    <a:pt x="418" y="234"/>
                  </a:lnTo>
                  <a:lnTo>
                    <a:pt x="494"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E6CF262A-CAF0-4716-B92B-6690CBC20A83}"/>
                </a:ext>
              </a:extLst>
            </p:cNvPr>
            <p:cNvSpPr>
              <a:spLocks/>
            </p:cNvSpPr>
            <p:nvPr/>
          </p:nvSpPr>
          <p:spPr bwMode="auto">
            <a:xfrm>
              <a:off x="3603061" y="9408133"/>
              <a:ext cx="317934" cy="1043569"/>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68382BAA-6ACB-458D-8118-BDDD3C38519C}"/>
              </a:ext>
            </a:extLst>
          </p:cNvPr>
          <p:cNvGrpSpPr/>
          <p:nvPr/>
        </p:nvGrpSpPr>
        <p:grpSpPr>
          <a:xfrm>
            <a:off x="6370947" y="3382368"/>
            <a:ext cx="430146" cy="430146"/>
            <a:chOff x="6370947" y="3382368"/>
            <a:chExt cx="430146" cy="430146"/>
          </a:xfrm>
        </p:grpSpPr>
        <p:sp>
          <p:nvSpPr>
            <p:cNvPr id="35" name="Freeform 34">
              <a:extLst>
                <a:ext uri="{FF2B5EF4-FFF2-40B4-BE49-F238E27FC236}">
                  <a16:creationId xmlns:a16="http://schemas.microsoft.com/office/drawing/2014/main" id="{770A9E6E-93ED-4B3A-AB19-2E6A87F7FB0B}"/>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8C0BE7DB-A70A-4A80-A0D9-3F11C96CE24A}"/>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CA24BA68-25FB-495E-8C5D-7A279F684A4F}"/>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F67BEC19-E090-4A79-A92D-7C5075A8933B}"/>
              </a:ext>
            </a:extLst>
          </p:cNvPr>
          <p:cNvGrpSpPr/>
          <p:nvPr/>
        </p:nvGrpSpPr>
        <p:grpSpPr>
          <a:xfrm>
            <a:off x="6602851" y="3853657"/>
            <a:ext cx="246866" cy="246868"/>
            <a:chOff x="6602851" y="3853657"/>
            <a:chExt cx="246866" cy="246868"/>
          </a:xfrm>
        </p:grpSpPr>
        <p:sp>
          <p:nvSpPr>
            <p:cNvPr id="43" name="Freeform 42">
              <a:extLst>
                <a:ext uri="{FF2B5EF4-FFF2-40B4-BE49-F238E27FC236}">
                  <a16:creationId xmlns:a16="http://schemas.microsoft.com/office/drawing/2014/main" id="{BF031991-9B52-4F7E-A212-C2A419AECC61}"/>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6CE8EC30-0BE4-412E-A29E-7CD23D147F7A}"/>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F5A69249-3E25-464A-B3E5-D1A8D98558BD}"/>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5B0DF319-5FAE-4384-A55D-8622BEF3447C}"/>
              </a:ext>
            </a:extLst>
          </p:cNvPr>
          <p:cNvGrpSpPr/>
          <p:nvPr/>
        </p:nvGrpSpPr>
        <p:grpSpPr>
          <a:xfrm>
            <a:off x="6730024" y="4149148"/>
            <a:ext cx="183280" cy="183281"/>
            <a:chOff x="6730024" y="4149148"/>
            <a:chExt cx="183280" cy="183281"/>
          </a:xfrm>
        </p:grpSpPr>
        <p:sp>
          <p:nvSpPr>
            <p:cNvPr id="46" name="Freeform 45">
              <a:extLst>
                <a:ext uri="{FF2B5EF4-FFF2-40B4-BE49-F238E27FC236}">
                  <a16:creationId xmlns:a16="http://schemas.microsoft.com/office/drawing/2014/main" id="{BE0AFC80-1635-44C4-A0FA-DA4126E2E60C}"/>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C559DF6E-051F-446D-BDC3-C0944D40DFB8}"/>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7FCDD2EB-757A-429B-818D-EA36FFDAB602}"/>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438A56B3-0742-4938-A9BA-E0D9FDF56AD9}"/>
              </a:ext>
            </a:extLst>
          </p:cNvPr>
          <p:cNvGrpSpPr/>
          <p:nvPr/>
        </p:nvGrpSpPr>
        <p:grpSpPr>
          <a:xfrm>
            <a:off x="3745195" y="1452328"/>
            <a:ext cx="2805290" cy="2068436"/>
            <a:chOff x="3745195" y="1452328"/>
            <a:chExt cx="2805290" cy="2068436"/>
          </a:xfrm>
        </p:grpSpPr>
        <p:sp>
          <p:nvSpPr>
            <p:cNvPr id="37" name="Freeform 36">
              <a:extLst>
                <a:ext uri="{FF2B5EF4-FFF2-40B4-BE49-F238E27FC236}">
                  <a16:creationId xmlns:a16="http://schemas.microsoft.com/office/drawing/2014/main" id="{C7E59DA2-B436-49F9-8A2A-AC5FFCDB6E56}"/>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1E6323B5-A030-4F40-8BB4-F15F29683C9F}"/>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FABDCE39-20A5-4EF0-A1A3-26524E686679}"/>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1F612B3E-A576-4A7F-A91A-FAE7B3CAE850}"/>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AFCE5E2C-F804-4A3C-820F-BD674737D615}"/>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B8FC0394-5BAD-429F-BC8B-12438B5AE694}"/>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B863587-6170-45D2-9637-497AEBADAC1A}"/>
              </a:ext>
            </a:extLst>
          </p:cNvPr>
          <p:cNvGrpSpPr/>
          <p:nvPr/>
        </p:nvGrpSpPr>
        <p:grpSpPr>
          <a:xfrm>
            <a:off x="7216275" y="7519236"/>
            <a:ext cx="2954906" cy="3014755"/>
            <a:chOff x="7216275" y="7519236"/>
            <a:chExt cx="2954906" cy="3014755"/>
          </a:xfrm>
        </p:grpSpPr>
        <p:sp>
          <p:nvSpPr>
            <p:cNvPr id="50" name="Freeform 49">
              <a:extLst>
                <a:ext uri="{FF2B5EF4-FFF2-40B4-BE49-F238E27FC236}">
                  <a16:creationId xmlns:a16="http://schemas.microsoft.com/office/drawing/2014/main" id="{466D408C-675F-45EF-9989-39FA1460728E}"/>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D53A983F-84C0-4436-82E3-056B4FD558CB}"/>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B997CC34-B76C-4DC5-BF9B-46456DA5BD26}"/>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EDB3B542-8EB2-4748-9C75-845CC17F7030}"/>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31D83076-4822-43ED-86D9-3C6C7D3D5934}"/>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60" name="Group 159">
            <a:extLst>
              <a:ext uri="{FF2B5EF4-FFF2-40B4-BE49-F238E27FC236}">
                <a16:creationId xmlns:a16="http://schemas.microsoft.com/office/drawing/2014/main" id="{ACFC8C51-DEBB-4BBF-9CF7-E425020AF78E}"/>
              </a:ext>
            </a:extLst>
          </p:cNvPr>
          <p:cNvGrpSpPr/>
          <p:nvPr/>
        </p:nvGrpSpPr>
        <p:grpSpPr>
          <a:xfrm>
            <a:off x="4149157" y="4553110"/>
            <a:ext cx="4185494" cy="5932254"/>
            <a:chOff x="4149157" y="4553110"/>
            <a:chExt cx="4185494" cy="5932254"/>
          </a:xfrm>
        </p:grpSpPr>
        <p:sp>
          <p:nvSpPr>
            <p:cNvPr id="34" name="Freeform 33">
              <a:extLst>
                <a:ext uri="{FF2B5EF4-FFF2-40B4-BE49-F238E27FC236}">
                  <a16:creationId xmlns:a16="http://schemas.microsoft.com/office/drawing/2014/main" id="{AF24F7ED-2FB0-40BC-BA26-ADB57405C24E}"/>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D1FA6E09-E60B-45AA-B3EE-343BF253D0E5}"/>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Freeform 55">
            <a:extLst>
              <a:ext uri="{FF2B5EF4-FFF2-40B4-BE49-F238E27FC236}">
                <a16:creationId xmlns:a16="http://schemas.microsoft.com/office/drawing/2014/main" id="{D60C5559-9402-45C4-AEB3-4C0ADFB22F51}"/>
              </a:ext>
            </a:extLst>
          </p:cNvPr>
          <p:cNvSpPr>
            <a:spLocks/>
          </p:cNvSpPr>
          <p:nvPr/>
        </p:nvSpPr>
        <p:spPr bwMode="auto">
          <a:xfrm>
            <a:off x="7956871" y="3008329"/>
            <a:ext cx="1365242" cy="1368982"/>
          </a:xfrm>
          <a:custGeom>
            <a:avLst/>
            <a:gdLst>
              <a:gd name="T0" fmla="*/ 378 w 386"/>
              <a:gd name="T1" fmla="*/ 297 h 386"/>
              <a:gd name="T2" fmla="*/ 288 w 386"/>
              <a:gd name="T3" fmla="*/ 207 h 386"/>
              <a:gd name="T4" fmla="*/ 288 w 386"/>
              <a:gd name="T5" fmla="*/ 178 h 386"/>
              <a:gd name="T6" fmla="*/ 378 w 386"/>
              <a:gd name="T7" fmla="*/ 88 h 386"/>
              <a:gd name="T8" fmla="*/ 378 w 386"/>
              <a:gd name="T9" fmla="*/ 60 h 386"/>
              <a:gd name="T10" fmla="*/ 325 w 386"/>
              <a:gd name="T11" fmla="*/ 7 h 386"/>
              <a:gd name="T12" fmla="*/ 297 w 386"/>
              <a:gd name="T13" fmla="*/ 7 h 386"/>
              <a:gd name="T14" fmla="*/ 207 w 386"/>
              <a:gd name="T15" fmla="*/ 98 h 386"/>
              <a:gd name="T16" fmla="*/ 179 w 386"/>
              <a:gd name="T17" fmla="*/ 98 h 386"/>
              <a:gd name="T18" fmla="*/ 88 w 386"/>
              <a:gd name="T19" fmla="*/ 7 h 386"/>
              <a:gd name="T20" fmla="*/ 60 w 386"/>
              <a:gd name="T21" fmla="*/ 7 h 386"/>
              <a:gd name="T22" fmla="*/ 8 w 386"/>
              <a:gd name="T23" fmla="*/ 60 h 386"/>
              <a:gd name="T24" fmla="*/ 8 w 386"/>
              <a:gd name="T25" fmla="*/ 88 h 386"/>
              <a:gd name="T26" fmla="*/ 98 w 386"/>
              <a:gd name="T27" fmla="*/ 178 h 386"/>
              <a:gd name="T28" fmla="*/ 98 w 386"/>
              <a:gd name="T29" fmla="*/ 207 h 386"/>
              <a:gd name="T30" fmla="*/ 8 w 386"/>
              <a:gd name="T31" fmla="*/ 297 h 386"/>
              <a:gd name="T32" fmla="*/ 8 w 386"/>
              <a:gd name="T33" fmla="*/ 325 h 386"/>
              <a:gd name="T34" fmla="*/ 60 w 386"/>
              <a:gd name="T35" fmla="*/ 378 h 386"/>
              <a:gd name="T36" fmla="*/ 88 w 386"/>
              <a:gd name="T37" fmla="*/ 378 h 386"/>
              <a:gd name="T38" fmla="*/ 179 w 386"/>
              <a:gd name="T39" fmla="*/ 287 h 386"/>
              <a:gd name="T40" fmla="*/ 207 w 386"/>
              <a:gd name="T41" fmla="*/ 287 h 386"/>
              <a:gd name="T42" fmla="*/ 297 w 386"/>
              <a:gd name="T43" fmla="*/ 378 h 386"/>
              <a:gd name="T44" fmla="*/ 325 w 386"/>
              <a:gd name="T45" fmla="*/ 378 h 386"/>
              <a:gd name="T46" fmla="*/ 378 w 386"/>
              <a:gd name="T47" fmla="*/ 325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6"/>
                  <a:pt x="288" y="178"/>
                </a:cubicBezTo>
                <a:cubicBezTo>
                  <a:pt x="378" y="88"/>
                  <a:pt x="378" y="88"/>
                  <a:pt x="378" y="88"/>
                </a:cubicBezTo>
                <a:cubicBezTo>
                  <a:pt x="386" y="80"/>
                  <a:pt x="386" y="68"/>
                  <a:pt x="378" y="60"/>
                </a:cubicBezTo>
                <a:cubicBezTo>
                  <a:pt x="325" y="7"/>
                  <a:pt x="325" y="7"/>
                  <a:pt x="325" y="7"/>
                </a:cubicBezTo>
                <a:cubicBezTo>
                  <a:pt x="318" y="0"/>
                  <a:pt x="305" y="0"/>
                  <a:pt x="297" y="7"/>
                </a:cubicBezTo>
                <a:cubicBezTo>
                  <a:pt x="207" y="98"/>
                  <a:pt x="207" y="98"/>
                  <a:pt x="207" y="98"/>
                </a:cubicBezTo>
                <a:cubicBezTo>
                  <a:pt x="199" y="105"/>
                  <a:pt x="187" y="105"/>
                  <a:pt x="179" y="98"/>
                </a:cubicBezTo>
                <a:cubicBezTo>
                  <a:pt x="88" y="7"/>
                  <a:pt x="88" y="7"/>
                  <a:pt x="88" y="7"/>
                </a:cubicBezTo>
                <a:cubicBezTo>
                  <a:pt x="81" y="0"/>
                  <a:pt x="68" y="0"/>
                  <a:pt x="60" y="7"/>
                </a:cubicBezTo>
                <a:cubicBezTo>
                  <a:pt x="8" y="60"/>
                  <a:pt x="8" y="60"/>
                  <a:pt x="8" y="60"/>
                </a:cubicBezTo>
                <a:cubicBezTo>
                  <a:pt x="0" y="68"/>
                  <a:pt x="0" y="80"/>
                  <a:pt x="8" y="88"/>
                </a:cubicBezTo>
                <a:cubicBezTo>
                  <a:pt x="98" y="178"/>
                  <a:pt x="98" y="178"/>
                  <a:pt x="98" y="178"/>
                </a:cubicBezTo>
                <a:cubicBezTo>
                  <a:pt x="106" y="186"/>
                  <a:pt x="106" y="199"/>
                  <a:pt x="98" y="207"/>
                </a:cubicBezTo>
                <a:cubicBezTo>
                  <a:pt x="8" y="297"/>
                  <a:pt x="8" y="297"/>
                  <a:pt x="8" y="297"/>
                </a:cubicBezTo>
                <a:cubicBezTo>
                  <a:pt x="0" y="305"/>
                  <a:pt x="0" y="317"/>
                  <a:pt x="8" y="325"/>
                </a:cubicBezTo>
                <a:cubicBezTo>
                  <a:pt x="60" y="378"/>
                  <a:pt x="60" y="378"/>
                  <a:pt x="60" y="378"/>
                </a:cubicBezTo>
                <a:cubicBezTo>
                  <a:pt x="68" y="386"/>
                  <a:pt x="81" y="386"/>
                  <a:pt x="88" y="378"/>
                </a:cubicBezTo>
                <a:cubicBezTo>
                  <a:pt x="179" y="287"/>
                  <a:pt x="179" y="287"/>
                  <a:pt x="179" y="287"/>
                </a:cubicBezTo>
                <a:cubicBezTo>
                  <a:pt x="187" y="280"/>
                  <a:pt x="199" y="280"/>
                  <a:pt x="207" y="287"/>
                </a:cubicBezTo>
                <a:cubicBezTo>
                  <a:pt x="297" y="378"/>
                  <a:pt x="297" y="378"/>
                  <a:pt x="297" y="378"/>
                </a:cubicBezTo>
                <a:cubicBezTo>
                  <a:pt x="305" y="386"/>
                  <a:pt x="318" y="386"/>
                  <a:pt x="325" y="378"/>
                </a:cubicBezTo>
                <a:cubicBezTo>
                  <a:pt x="378" y="325"/>
                  <a:pt x="378" y="325"/>
                  <a:pt x="378" y="325"/>
                </a:cubicBezTo>
                <a:cubicBezTo>
                  <a:pt x="386" y="317"/>
                  <a:pt x="386" y="305"/>
                  <a:pt x="378" y="29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046E230A-6C1C-452D-B461-9D21203A37C5}"/>
              </a:ext>
            </a:extLst>
          </p:cNvPr>
          <p:cNvSpPr>
            <a:spLocks/>
          </p:cNvSpPr>
          <p:nvPr/>
        </p:nvSpPr>
        <p:spPr bwMode="auto">
          <a:xfrm>
            <a:off x="1845079" y="3363667"/>
            <a:ext cx="2169425" cy="2173166"/>
          </a:xfrm>
          <a:custGeom>
            <a:avLst/>
            <a:gdLst>
              <a:gd name="T0" fmla="*/ 601 w 614"/>
              <a:gd name="T1" fmla="*/ 474 h 614"/>
              <a:gd name="T2" fmla="*/ 457 w 614"/>
              <a:gd name="T3" fmla="*/ 330 h 614"/>
              <a:gd name="T4" fmla="*/ 457 w 614"/>
              <a:gd name="T5" fmla="*/ 285 h 614"/>
              <a:gd name="T6" fmla="*/ 601 w 614"/>
              <a:gd name="T7" fmla="*/ 141 h 614"/>
              <a:gd name="T8" fmla="*/ 601 w 614"/>
              <a:gd name="T9" fmla="*/ 97 h 614"/>
              <a:gd name="T10" fmla="*/ 518 w 614"/>
              <a:gd name="T11" fmla="*/ 13 h 614"/>
              <a:gd name="T12" fmla="*/ 473 w 614"/>
              <a:gd name="T13" fmla="*/ 13 h 614"/>
              <a:gd name="T14" fmla="*/ 329 w 614"/>
              <a:gd name="T15" fmla="*/ 157 h 614"/>
              <a:gd name="T16" fmla="*/ 284 w 614"/>
              <a:gd name="T17" fmla="*/ 157 h 614"/>
              <a:gd name="T18" fmla="*/ 140 w 614"/>
              <a:gd name="T19" fmla="*/ 13 h 614"/>
              <a:gd name="T20" fmla="*/ 96 w 614"/>
              <a:gd name="T21" fmla="*/ 13 h 614"/>
              <a:gd name="T22" fmla="*/ 12 w 614"/>
              <a:gd name="T23" fmla="*/ 97 h 614"/>
              <a:gd name="T24" fmla="*/ 12 w 614"/>
              <a:gd name="T25" fmla="*/ 141 h 614"/>
              <a:gd name="T26" fmla="*/ 156 w 614"/>
              <a:gd name="T27" fmla="*/ 285 h 614"/>
              <a:gd name="T28" fmla="*/ 156 w 614"/>
              <a:gd name="T29" fmla="*/ 330 h 614"/>
              <a:gd name="T30" fmla="*/ 12 w 614"/>
              <a:gd name="T31" fmla="*/ 474 h 614"/>
              <a:gd name="T32" fmla="*/ 12 w 614"/>
              <a:gd name="T33" fmla="*/ 518 h 614"/>
              <a:gd name="T34" fmla="*/ 96 w 614"/>
              <a:gd name="T35" fmla="*/ 602 h 614"/>
              <a:gd name="T36" fmla="*/ 140 w 614"/>
              <a:gd name="T37" fmla="*/ 602 h 614"/>
              <a:gd name="T38" fmla="*/ 284 w 614"/>
              <a:gd name="T39" fmla="*/ 458 h 614"/>
              <a:gd name="T40" fmla="*/ 329 w 614"/>
              <a:gd name="T41" fmla="*/ 458 h 614"/>
              <a:gd name="T42" fmla="*/ 473 w 614"/>
              <a:gd name="T43" fmla="*/ 602 h 614"/>
              <a:gd name="T44" fmla="*/ 518 w 614"/>
              <a:gd name="T45" fmla="*/ 602 h 614"/>
              <a:gd name="T46" fmla="*/ 601 w 614"/>
              <a:gd name="T47" fmla="*/ 518 h 614"/>
              <a:gd name="T48" fmla="*/ 601 w 614"/>
              <a:gd name="T49" fmla="*/ 47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4" h="614">
                <a:moveTo>
                  <a:pt x="601" y="474"/>
                </a:moveTo>
                <a:cubicBezTo>
                  <a:pt x="457" y="330"/>
                  <a:pt x="457" y="330"/>
                  <a:pt x="457" y="330"/>
                </a:cubicBezTo>
                <a:cubicBezTo>
                  <a:pt x="445" y="317"/>
                  <a:pt x="445" y="297"/>
                  <a:pt x="457" y="285"/>
                </a:cubicBezTo>
                <a:cubicBezTo>
                  <a:pt x="601" y="141"/>
                  <a:pt x="601" y="141"/>
                  <a:pt x="601" y="141"/>
                </a:cubicBezTo>
                <a:cubicBezTo>
                  <a:pt x="614" y="129"/>
                  <a:pt x="614" y="109"/>
                  <a:pt x="601" y="97"/>
                </a:cubicBezTo>
                <a:cubicBezTo>
                  <a:pt x="518" y="13"/>
                  <a:pt x="518" y="13"/>
                  <a:pt x="518" y="13"/>
                </a:cubicBezTo>
                <a:cubicBezTo>
                  <a:pt x="505" y="0"/>
                  <a:pt x="485" y="0"/>
                  <a:pt x="473" y="13"/>
                </a:cubicBezTo>
                <a:cubicBezTo>
                  <a:pt x="329" y="157"/>
                  <a:pt x="329" y="157"/>
                  <a:pt x="329" y="157"/>
                </a:cubicBezTo>
                <a:cubicBezTo>
                  <a:pt x="317" y="169"/>
                  <a:pt x="297" y="169"/>
                  <a:pt x="284" y="157"/>
                </a:cubicBezTo>
                <a:cubicBezTo>
                  <a:pt x="140" y="13"/>
                  <a:pt x="140" y="13"/>
                  <a:pt x="140" y="13"/>
                </a:cubicBezTo>
                <a:cubicBezTo>
                  <a:pt x="128" y="0"/>
                  <a:pt x="108" y="0"/>
                  <a:pt x="96" y="13"/>
                </a:cubicBezTo>
                <a:cubicBezTo>
                  <a:pt x="12" y="97"/>
                  <a:pt x="12" y="97"/>
                  <a:pt x="12" y="97"/>
                </a:cubicBezTo>
                <a:cubicBezTo>
                  <a:pt x="0" y="109"/>
                  <a:pt x="0" y="129"/>
                  <a:pt x="12" y="141"/>
                </a:cubicBezTo>
                <a:cubicBezTo>
                  <a:pt x="156" y="285"/>
                  <a:pt x="156" y="285"/>
                  <a:pt x="156" y="285"/>
                </a:cubicBezTo>
                <a:cubicBezTo>
                  <a:pt x="168" y="297"/>
                  <a:pt x="168" y="317"/>
                  <a:pt x="156" y="330"/>
                </a:cubicBezTo>
                <a:cubicBezTo>
                  <a:pt x="12" y="474"/>
                  <a:pt x="12" y="474"/>
                  <a:pt x="12" y="474"/>
                </a:cubicBezTo>
                <a:cubicBezTo>
                  <a:pt x="0" y="486"/>
                  <a:pt x="0" y="506"/>
                  <a:pt x="12" y="518"/>
                </a:cubicBezTo>
                <a:cubicBezTo>
                  <a:pt x="96" y="602"/>
                  <a:pt x="96" y="602"/>
                  <a:pt x="96" y="602"/>
                </a:cubicBezTo>
                <a:cubicBezTo>
                  <a:pt x="108" y="614"/>
                  <a:pt x="128" y="614"/>
                  <a:pt x="140" y="602"/>
                </a:cubicBezTo>
                <a:cubicBezTo>
                  <a:pt x="284" y="458"/>
                  <a:pt x="284" y="458"/>
                  <a:pt x="284" y="458"/>
                </a:cubicBezTo>
                <a:cubicBezTo>
                  <a:pt x="297" y="446"/>
                  <a:pt x="317" y="446"/>
                  <a:pt x="329" y="458"/>
                </a:cubicBezTo>
                <a:cubicBezTo>
                  <a:pt x="473" y="602"/>
                  <a:pt x="473" y="602"/>
                  <a:pt x="473" y="602"/>
                </a:cubicBezTo>
                <a:cubicBezTo>
                  <a:pt x="485" y="614"/>
                  <a:pt x="505" y="614"/>
                  <a:pt x="518" y="602"/>
                </a:cubicBezTo>
                <a:cubicBezTo>
                  <a:pt x="601" y="518"/>
                  <a:pt x="601" y="518"/>
                  <a:pt x="601" y="518"/>
                </a:cubicBezTo>
                <a:cubicBezTo>
                  <a:pt x="614" y="506"/>
                  <a:pt x="614" y="486"/>
                  <a:pt x="601" y="47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E75BD7D9-1480-430B-BF24-7548DE7CD00F}"/>
              </a:ext>
            </a:extLst>
          </p:cNvPr>
          <p:cNvSpPr>
            <a:spLocks/>
          </p:cNvSpPr>
          <p:nvPr/>
        </p:nvSpPr>
        <p:spPr bwMode="auto">
          <a:xfrm>
            <a:off x="9381960" y="5970716"/>
            <a:ext cx="561058" cy="561058"/>
          </a:xfrm>
          <a:custGeom>
            <a:avLst/>
            <a:gdLst>
              <a:gd name="T0" fmla="*/ 156 w 159"/>
              <a:gd name="T1" fmla="*/ 122 h 159"/>
              <a:gd name="T2" fmla="*/ 119 w 159"/>
              <a:gd name="T3" fmla="*/ 85 h 159"/>
              <a:gd name="T4" fmla="*/ 119 w 159"/>
              <a:gd name="T5" fmla="*/ 74 h 159"/>
              <a:gd name="T6" fmla="*/ 156 w 159"/>
              <a:gd name="T7" fmla="*/ 36 h 159"/>
              <a:gd name="T8" fmla="*/ 156 w 159"/>
              <a:gd name="T9" fmla="*/ 25 h 159"/>
              <a:gd name="T10" fmla="*/ 134 w 159"/>
              <a:gd name="T11" fmla="*/ 3 h 159"/>
              <a:gd name="T12" fmla="*/ 123 w 159"/>
              <a:gd name="T13" fmla="*/ 3 h 159"/>
              <a:gd name="T14" fmla="*/ 86 w 159"/>
              <a:gd name="T15" fmla="*/ 40 h 159"/>
              <a:gd name="T16" fmla="*/ 74 w 159"/>
              <a:gd name="T17" fmla="*/ 40 h 159"/>
              <a:gd name="T18" fmla="*/ 37 w 159"/>
              <a:gd name="T19" fmla="*/ 3 h 159"/>
              <a:gd name="T20" fmla="*/ 25 w 159"/>
              <a:gd name="T21" fmla="*/ 3 h 159"/>
              <a:gd name="T22" fmla="*/ 4 w 159"/>
              <a:gd name="T23" fmla="*/ 25 h 159"/>
              <a:gd name="T24" fmla="*/ 4 w 159"/>
              <a:gd name="T25" fmla="*/ 36 h 159"/>
              <a:gd name="T26" fmla="*/ 41 w 159"/>
              <a:gd name="T27" fmla="*/ 74 h 159"/>
              <a:gd name="T28" fmla="*/ 41 w 159"/>
              <a:gd name="T29" fmla="*/ 85 h 159"/>
              <a:gd name="T30" fmla="*/ 4 w 159"/>
              <a:gd name="T31" fmla="*/ 122 h 159"/>
              <a:gd name="T32" fmla="*/ 4 w 159"/>
              <a:gd name="T33" fmla="*/ 134 h 159"/>
              <a:gd name="T34" fmla="*/ 25 w 159"/>
              <a:gd name="T35" fmla="*/ 156 h 159"/>
              <a:gd name="T36" fmla="*/ 37 w 159"/>
              <a:gd name="T37" fmla="*/ 156 h 159"/>
              <a:gd name="T38" fmla="*/ 74 w 159"/>
              <a:gd name="T39" fmla="*/ 118 h 159"/>
              <a:gd name="T40" fmla="*/ 86 w 159"/>
              <a:gd name="T41" fmla="*/ 118 h 159"/>
              <a:gd name="T42" fmla="*/ 123 w 159"/>
              <a:gd name="T43" fmla="*/ 156 h 159"/>
              <a:gd name="T44" fmla="*/ 134 w 159"/>
              <a:gd name="T45" fmla="*/ 156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9" y="85"/>
                  <a:pt x="119" y="85"/>
                  <a:pt x="119" y="85"/>
                </a:cubicBezTo>
                <a:cubicBezTo>
                  <a:pt x="116" y="82"/>
                  <a:pt x="116" y="77"/>
                  <a:pt x="119" y="74"/>
                </a:cubicBezTo>
                <a:cubicBezTo>
                  <a:pt x="156" y="36"/>
                  <a:pt x="156" y="36"/>
                  <a:pt x="156" y="36"/>
                </a:cubicBezTo>
                <a:cubicBezTo>
                  <a:pt x="159" y="33"/>
                  <a:pt x="159" y="28"/>
                  <a:pt x="156" y="25"/>
                </a:cubicBezTo>
                <a:cubicBezTo>
                  <a:pt x="134" y="3"/>
                  <a:pt x="134" y="3"/>
                  <a:pt x="134" y="3"/>
                </a:cubicBezTo>
                <a:cubicBezTo>
                  <a:pt x="131" y="0"/>
                  <a:pt x="126" y="0"/>
                  <a:pt x="123" y="3"/>
                </a:cubicBezTo>
                <a:cubicBezTo>
                  <a:pt x="86" y="40"/>
                  <a:pt x="86" y="40"/>
                  <a:pt x="86" y="40"/>
                </a:cubicBezTo>
                <a:cubicBezTo>
                  <a:pt x="82" y="44"/>
                  <a:pt x="77" y="44"/>
                  <a:pt x="74" y="40"/>
                </a:cubicBezTo>
                <a:cubicBezTo>
                  <a:pt x="37" y="3"/>
                  <a:pt x="37" y="3"/>
                  <a:pt x="37" y="3"/>
                </a:cubicBezTo>
                <a:cubicBezTo>
                  <a:pt x="34" y="0"/>
                  <a:pt x="28" y="0"/>
                  <a:pt x="25" y="3"/>
                </a:cubicBezTo>
                <a:cubicBezTo>
                  <a:pt x="4" y="25"/>
                  <a:pt x="4" y="25"/>
                  <a:pt x="4" y="25"/>
                </a:cubicBezTo>
                <a:cubicBezTo>
                  <a:pt x="0" y="28"/>
                  <a:pt x="0" y="33"/>
                  <a:pt x="4" y="36"/>
                </a:cubicBezTo>
                <a:cubicBezTo>
                  <a:pt x="41" y="74"/>
                  <a:pt x="41" y="74"/>
                  <a:pt x="41" y="74"/>
                </a:cubicBezTo>
                <a:cubicBezTo>
                  <a:pt x="44" y="77"/>
                  <a:pt x="44" y="82"/>
                  <a:pt x="41" y="85"/>
                </a:cubicBezTo>
                <a:cubicBezTo>
                  <a:pt x="4" y="122"/>
                  <a:pt x="4" y="122"/>
                  <a:pt x="4" y="122"/>
                </a:cubicBezTo>
                <a:cubicBezTo>
                  <a:pt x="0" y="126"/>
                  <a:pt x="0" y="131"/>
                  <a:pt x="4" y="134"/>
                </a:cubicBezTo>
                <a:cubicBezTo>
                  <a:pt x="25" y="156"/>
                  <a:pt x="25" y="156"/>
                  <a:pt x="25" y="156"/>
                </a:cubicBezTo>
                <a:cubicBezTo>
                  <a:pt x="28" y="159"/>
                  <a:pt x="34" y="159"/>
                  <a:pt x="37" y="156"/>
                </a:cubicBezTo>
                <a:cubicBezTo>
                  <a:pt x="74" y="118"/>
                  <a:pt x="74" y="118"/>
                  <a:pt x="74" y="118"/>
                </a:cubicBezTo>
                <a:cubicBezTo>
                  <a:pt x="77" y="115"/>
                  <a:pt x="82" y="115"/>
                  <a:pt x="86" y="118"/>
                </a:cubicBezTo>
                <a:cubicBezTo>
                  <a:pt x="123" y="156"/>
                  <a:pt x="123" y="156"/>
                  <a:pt x="123" y="156"/>
                </a:cubicBezTo>
                <a:cubicBezTo>
                  <a:pt x="126" y="159"/>
                  <a:pt x="131" y="159"/>
                  <a:pt x="134" y="156"/>
                </a:cubicBezTo>
                <a:cubicBezTo>
                  <a:pt x="156" y="134"/>
                  <a:pt x="156" y="134"/>
                  <a:pt x="156" y="134"/>
                </a:cubicBezTo>
                <a:cubicBezTo>
                  <a:pt x="159" y="131"/>
                  <a:pt x="159" y="126"/>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5458E89A-763B-46D2-A5A2-D4CD91069C57}"/>
              </a:ext>
            </a:extLst>
          </p:cNvPr>
          <p:cNvSpPr>
            <a:spLocks/>
          </p:cNvSpPr>
          <p:nvPr/>
        </p:nvSpPr>
        <p:spPr bwMode="auto">
          <a:xfrm>
            <a:off x="6557966" y="1590723"/>
            <a:ext cx="564800" cy="564800"/>
          </a:xfrm>
          <a:custGeom>
            <a:avLst/>
            <a:gdLst>
              <a:gd name="T0" fmla="*/ 156 w 159"/>
              <a:gd name="T1" fmla="*/ 122 h 159"/>
              <a:gd name="T2" fmla="*/ 118 w 159"/>
              <a:gd name="T3" fmla="*/ 85 h 159"/>
              <a:gd name="T4" fmla="*/ 118 w 159"/>
              <a:gd name="T5" fmla="*/ 74 h 159"/>
              <a:gd name="T6" fmla="*/ 156 w 159"/>
              <a:gd name="T7" fmla="*/ 36 h 159"/>
              <a:gd name="T8" fmla="*/ 156 w 159"/>
              <a:gd name="T9" fmla="*/ 25 h 159"/>
              <a:gd name="T10" fmla="*/ 134 w 159"/>
              <a:gd name="T11" fmla="*/ 3 h 159"/>
              <a:gd name="T12" fmla="*/ 122 w 159"/>
              <a:gd name="T13" fmla="*/ 3 h 159"/>
              <a:gd name="T14" fmla="*/ 85 w 159"/>
              <a:gd name="T15" fmla="*/ 40 h 159"/>
              <a:gd name="T16" fmla="*/ 74 w 159"/>
              <a:gd name="T17" fmla="*/ 40 h 159"/>
              <a:gd name="T18" fmla="*/ 36 w 159"/>
              <a:gd name="T19" fmla="*/ 3 h 159"/>
              <a:gd name="T20" fmla="*/ 25 w 159"/>
              <a:gd name="T21" fmla="*/ 3 h 159"/>
              <a:gd name="T22" fmla="*/ 3 w 159"/>
              <a:gd name="T23" fmla="*/ 25 h 159"/>
              <a:gd name="T24" fmla="*/ 3 w 159"/>
              <a:gd name="T25" fmla="*/ 36 h 159"/>
              <a:gd name="T26" fmla="*/ 40 w 159"/>
              <a:gd name="T27" fmla="*/ 74 h 159"/>
              <a:gd name="T28" fmla="*/ 40 w 159"/>
              <a:gd name="T29" fmla="*/ 85 h 159"/>
              <a:gd name="T30" fmla="*/ 3 w 159"/>
              <a:gd name="T31" fmla="*/ 122 h 159"/>
              <a:gd name="T32" fmla="*/ 3 w 159"/>
              <a:gd name="T33" fmla="*/ 134 h 159"/>
              <a:gd name="T34" fmla="*/ 25 w 159"/>
              <a:gd name="T35" fmla="*/ 155 h 159"/>
              <a:gd name="T36" fmla="*/ 36 w 159"/>
              <a:gd name="T37" fmla="*/ 155 h 159"/>
              <a:gd name="T38" fmla="*/ 74 w 159"/>
              <a:gd name="T39" fmla="*/ 118 h 159"/>
              <a:gd name="T40" fmla="*/ 85 w 159"/>
              <a:gd name="T41" fmla="*/ 118 h 159"/>
              <a:gd name="T42" fmla="*/ 122 w 159"/>
              <a:gd name="T43" fmla="*/ 155 h 159"/>
              <a:gd name="T44" fmla="*/ 134 w 159"/>
              <a:gd name="T45" fmla="*/ 155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8" y="85"/>
                  <a:pt x="118" y="85"/>
                  <a:pt x="118" y="85"/>
                </a:cubicBezTo>
                <a:cubicBezTo>
                  <a:pt x="115" y="82"/>
                  <a:pt x="115" y="77"/>
                  <a:pt x="118" y="74"/>
                </a:cubicBezTo>
                <a:cubicBezTo>
                  <a:pt x="156" y="36"/>
                  <a:pt x="156" y="36"/>
                  <a:pt x="156" y="36"/>
                </a:cubicBezTo>
                <a:cubicBezTo>
                  <a:pt x="159" y="33"/>
                  <a:pt x="159" y="28"/>
                  <a:pt x="156" y="25"/>
                </a:cubicBezTo>
                <a:cubicBezTo>
                  <a:pt x="134" y="3"/>
                  <a:pt x="134" y="3"/>
                  <a:pt x="134" y="3"/>
                </a:cubicBezTo>
                <a:cubicBezTo>
                  <a:pt x="131" y="0"/>
                  <a:pt x="126" y="0"/>
                  <a:pt x="122" y="3"/>
                </a:cubicBezTo>
                <a:cubicBezTo>
                  <a:pt x="85" y="40"/>
                  <a:pt x="85" y="40"/>
                  <a:pt x="85" y="40"/>
                </a:cubicBezTo>
                <a:cubicBezTo>
                  <a:pt x="82" y="44"/>
                  <a:pt x="77" y="44"/>
                  <a:pt x="74" y="40"/>
                </a:cubicBezTo>
                <a:cubicBezTo>
                  <a:pt x="36" y="3"/>
                  <a:pt x="36" y="3"/>
                  <a:pt x="36" y="3"/>
                </a:cubicBezTo>
                <a:cubicBezTo>
                  <a:pt x="33" y="0"/>
                  <a:pt x="28" y="0"/>
                  <a:pt x="25" y="3"/>
                </a:cubicBezTo>
                <a:cubicBezTo>
                  <a:pt x="3" y="25"/>
                  <a:pt x="3" y="25"/>
                  <a:pt x="3" y="25"/>
                </a:cubicBezTo>
                <a:cubicBezTo>
                  <a:pt x="0" y="28"/>
                  <a:pt x="0" y="33"/>
                  <a:pt x="3" y="36"/>
                </a:cubicBezTo>
                <a:cubicBezTo>
                  <a:pt x="40" y="74"/>
                  <a:pt x="40" y="74"/>
                  <a:pt x="40" y="74"/>
                </a:cubicBezTo>
                <a:cubicBezTo>
                  <a:pt x="44" y="77"/>
                  <a:pt x="44" y="82"/>
                  <a:pt x="40" y="85"/>
                </a:cubicBezTo>
                <a:cubicBezTo>
                  <a:pt x="3" y="122"/>
                  <a:pt x="3" y="122"/>
                  <a:pt x="3" y="122"/>
                </a:cubicBezTo>
                <a:cubicBezTo>
                  <a:pt x="0" y="125"/>
                  <a:pt x="0" y="131"/>
                  <a:pt x="3" y="134"/>
                </a:cubicBezTo>
                <a:cubicBezTo>
                  <a:pt x="25" y="155"/>
                  <a:pt x="25" y="155"/>
                  <a:pt x="25" y="155"/>
                </a:cubicBezTo>
                <a:cubicBezTo>
                  <a:pt x="28" y="159"/>
                  <a:pt x="33" y="159"/>
                  <a:pt x="36" y="155"/>
                </a:cubicBezTo>
                <a:cubicBezTo>
                  <a:pt x="74" y="118"/>
                  <a:pt x="74" y="118"/>
                  <a:pt x="74" y="118"/>
                </a:cubicBezTo>
                <a:cubicBezTo>
                  <a:pt x="77" y="115"/>
                  <a:pt x="82" y="115"/>
                  <a:pt x="85" y="118"/>
                </a:cubicBezTo>
                <a:cubicBezTo>
                  <a:pt x="122" y="155"/>
                  <a:pt x="122" y="155"/>
                  <a:pt x="122" y="155"/>
                </a:cubicBezTo>
                <a:cubicBezTo>
                  <a:pt x="126" y="159"/>
                  <a:pt x="131" y="159"/>
                  <a:pt x="134" y="155"/>
                </a:cubicBezTo>
                <a:cubicBezTo>
                  <a:pt x="156" y="134"/>
                  <a:pt x="156" y="134"/>
                  <a:pt x="156" y="134"/>
                </a:cubicBezTo>
                <a:cubicBezTo>
                  <a:pt x="159" y="131"/>
                  <a:pt x="159" y="125"/>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279089F-F7CC-4B33-8B3D-377B97FBE5C8}"/>
              </a:ext>
            </a:extLst>
          </p:cNvPr>
          <p:cNvSpPr>
            <a:spLocks/>
          </p:cNvSpPr>
          <p:nvPr/>
        </p:nvSpPr>
        <p:spPr bwMode="auto">
          <a:xfrm>
            <a:off x="7253678" y="6195139"/>
            <a:ext cx="979981" cy="979982"/>
          </a:xfrm>
          <a:custGeom>
            <a:avLst/>
            <a:gdLst>
              <a:gd name="T0" fmla="*/ 272 w 277"/>
              <a:gd name="T1" fmla="*/ 214 h 277"/>
              <a:gd name="T2" fmla="*/ 207 w 277"/>
              <a:gd name="T3" fmla="*/ 149 h 277"/>
              <a:gd name="T4" fmla="*/ 207 w 277"/>
              <a:gd name="T5" fmla="*/ 128 h 277"/>
              <a:gd name="T6" fmla="*/ 272 w 277"/>
              <a:gd name="T7" fmla="*/ 63 h 277"/>
              <a:gd name="T8" fmla="*/ 272 w 277"/>
              <a:gd name="T9" fmla="*/ 43 h 277"/>
              <a:gd name="T10" fmla="*/ 234 w 277"/>
              <a:gd name="T11" fmla="*/ 5 h 277"/>
              <a:gd name="T12" fmla="*/ 214 w 277"/>
              <a:gd name="T13" fmla="*/ 5 h 277"/>
              <a:gd name="T14" fmla="*/ 149 w 277"/>
              <a:gd name="T15" fmla="*/ 70 h 277"/>
              <a:gd name="T16" fmla="*/ 129 w 277"/>
              <a:gd name="T17" fmla="*/ 70 h 277"/>
              <a:gd name="T18" fmla="*/ 64 w 277"/>
              <a:gd name="T19" fmla="*/ 5 h 277"/>
              <a:gd name="T20" fmla="*/ 44 w 277"/>
              <a:gd name="T21" fmla="*/ 5 h 277"/>
              <a:gd name="T22" fmla="*/ 6 w 277"/>
              <a:gd name="T23" fmla="*/ 43 h 277"/>
              <a:gd name="T24" fmla="*/ 6 w 277"/>
              <a:gd name="T25" fmla="*/ 63 h 277"/>
              <a:gd name="T26" fmla="*/ 71 w 277"/>
              <a:gd name="T27" fmla="*/ 128 h 277"/>
              <a:gd name="T28" fmla="*/ 71 w 277"/>
              <a:gd name="T29" fmla="*/ 149 h 277"/>
              <a:gd name="T30" fmla="*/ 6 w 277"/>
              <a:gd name="T31" fmla="*/ 214 h 277"/>
              <a:gd name="T32" fmla="*/ 6 w 277"/>
              <a:gd name="T33" fmla="*/ 234 h 277"/>
              <a:gd name="T34" fmla="*/ 44 w 277"/>
              <a:gd name="T35" fmla="*/ 272 h 277"/>
              <a:gd name="T36" fmla="*/ 64 w 277"/>
              <a:gd name="T37" fmla="*/ 272 h 277"/>
              <a:gd name="T38" fmla="*/ 129 w 277"/>
              <a:gd name="T39" fmla="*/ 207 h 277"/>
              <a:gd name="T40" fmla="*/ 149 w 277"/>
              <a:gd name="T41" fmla="*/ 207 h 277"/>
              <a:gd name="T42" fmla="*/ 214 w 277"/>
              <a:gd name="T43" fmla="*/ 272 h 277"/>
              <a:gd name="T44" fmla="*/ 234 w 277"/>
              <a:gd name="T45" fmla="*/ 272 h 277"/>
              <a:gd name="T46" fmla="*/ 272 w 277"/>
              <a:gd name="T47" fmla="*/ 234 h 277"/>
              <a:gd name="T48" fmla="*/ 272 w 277"/>
              <a:gd name="T49" fmla="*/ 21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7">
                <a:moveTo>
                  <a:pt x="272" y="214"/>
                </a:moveTo>
                <a:cubicBezTo>
                  <a:pt x="207" y="149"/>
                  <a:pt x="207" y="149"/>
                  <a:pt x="207" y="149"/>
                </a:cubicBezTo>
                <a:cubicBezTo>
                  <a:pt x="201" y="143"/>
                  <a:pt x="201" y="134"/>
                  <a:pt x="207" y="128"/>
                </a:cubicBezTo>
                <a:cubicBezTo>
                  <a:pt x="272" y="63"/>
                  <a:pt x="272" y="63"/>
                  <a:pt x="272" y="63"/>
                </a:cubicBezTo>
                <a:cubicBezTo>
                  <a:pt x="277" y="58"/>
                  <a:pt x="277" y="49"/>
                  <a:pt x="272" y="43"/>
                </a:cubicBezTo>
                <a:cubicBezTo>
                  <a:pt x="234" y="5"/>
                  <a:pt x="234" y="5"/>
                  <a:pt x="234" y="5"/>
                </a:cubicBezTo>
                <a:cubicBezTo>
                  <a:pt x="228" y="0"/>
                  <a:pt x="219" y="0"/>
                  <a:pt x="214" y="5"/>
                </a:cubicBezTo>
                <a:cubicBezTo>
                  <a:pt x="149" y="70"/>
                  <a:pt x="149" y="70"/>
                  <a:pt x="149" y="70"/>
                </a:cubicBezTo>
                <a:cubicBezTo>
                  <a:pt x="143" y="76"/>
                  <a:pt x="134" y="76"/>
                  <a:pt x="129" y="70"/>
                </a:cubicBezTo>
                <a:cubicBezTo>
                  <a:pt x="64" y="5"/>
                  <a:pt x="64" y="5"/>
                  <a:pt x="64" y="5"/>
                </a:cubicBezTo>
                <a:cubicBezTo>
                  <a:pt x="58" y="0"/>
                  <a:pt x="49" y="0"/>
                  <a:pt x="44" y="5"/>
                </a:cubicBezTo>
                <a:cubicBezTo>
                  <a:pt x="6" y="43"/>
                  <a:pt x="6" y="43"/>
                  <a:pt x="6" y="43"/>
                </a:cubicBezTo>
                <a:cubicBezTo>
                  <a:pt x="0" y="49"/>
                  <a:pt x="0" y="58"/>
                  <a:pt x="6" y="63"/>
                </a:cubicBezTo>
                <a:cubicBezTo>
                  <a:pt x="71" y="128"/>
                  <a:pt x="71" y="128"/>
                  <a:pt x="71" y="128"/>
                </a:cubicBezTo>
                <a:cubicBezTo>
                  <a:pt x="76" y="134"/>
                  <a:pt x="76" y="143"/>
                  <a:pt x="71" y="149"/>
                </a:cubicBezTo>
                <a:cubicBezTo>
                  <a:pt x="6" y="214"/>
                  <a:pt x="6" y="214"/>
                  <a:pt x="6" y="214"/>
                </a:cubicBezTo>
                <a:cubicBezTo>
                  <a:pt x="0" y="219"/>
                  <a:pt x="0" y="228"/>
                  <a:pt x="6" y="234"/>
                </a:cubicBezTo>
                <a:cubicBezTo>
                  <a:pt x="44" y="272"/>
                  <a:pt x="44" y="272"/>
                  <a:pt x="44" y="272"/>
                </a:cubicBezTo>
                <a:cubicBezTo>
                  <a:pt x="49" y="277"/>
                  <a:pt x="58" y="277"/>
                  <a:pt x="64" y="272"/>
                </a:cubicBezTo>
                <a:cubicBezTo>
                  <a:pt x="129" y="207"/>
                  <a:pt x="129" y="207"/>
                  <a:pt x="129" y="207"/>
                </a:cubicBezTo>
                <a:cubicBezTo>
                  <a:pt x="134" y="201"/>
                  <a:pt x="143" y="201"/>
                  <a:pt x="149" y="207"/>
                </a:cubicBezTo>
                <a:cubicBezTo>
                  <a:pt x="214" y="272"/>
                  <a:pt x="214" y="272"/>
                  <a:pt x="214" y="272"/>
                </a:cubicBezTo>
                <a:cubicBezTo>
                  <a:pt x="219" y="277"/>
                  <a:pt x="228" y="277"/>
                  <a:pt x="234" y="272"/>
                </a:cubicBezTo>
                <a:cubicBezTo>
                  <a:pt x="272" y="234"/>
                  <a:pt x="272" y="234"/>
                  <a:pt x="272" y="234"/>
                </a:cubicBezTo>
                <a:cubicBezTo>
                  <a:pt x="277" y="228"/>
                  <a:pt x="277" y="219"/>
                  <a:pt x="272" y="21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C930D4CF-255E-4BFD-92E7-A27F238989DE}"/>
              </a:ext>
            </a:extLst>
          </p:cNvPr>
          <p:cNvSpPr>
            <a:spLocks/>
          </p:cNvSpPr>
          <p:nvPr/>
        </p:nvSpPr>
        <p:spPr bwMode="auto">
          <a:xfrm>
            <a:off x="8506709" y="3240233"/>
            <a:ext cx="561058" cy="561058"/>
          </a:xfrm>
          <a:custGeom>
            <a:avLst/>
            <a:gdLst>
              <a:gd name="T0" fmla="*/ 155 w 158"/>
              <a:gd name="T1" fmla="*/ 122 h 159"/>
              <a:gd name="T2" fmla="*/ 118 w 158"/>
              <a:gd name="T3" fmla="*/ 85 h 159"/>
              <a:gd name="T4" fmla="*/ 118 w 158"/>
              <a:gd name="T5" fmla="*/ 74 h 159"/>
              <a:gd name="T6" fmla="*/ 155 w 158"/>
              <a:gd name="T7" fmla="*/ 36 h 159"/>
              <a:gd name="T8" fmla="*/ 155 w 158"/>
              <a:gd name="T9" fmla="*/ 25 h 159"/>
              <a:gd name="T10" fmla="*/ 133 w 158"/>
              <a:gd name="T11" fmla="*/ 3 h 159"/>
              <a:gd name="T12" fmla="*/ 122 w 158"/>
              <a:gd name="T13" fmla="*/ 3 h 159"/>
              <a:gd name="T14" fmla="*/ 85 w 158"/>
              <a:gd name="T15" fmla="*/ 40 h 159"/>
              <a:gd name="T16" fmla="*/ 73 w 158"/>
              <a:gd name="T17" fmla="*/ 40 h 159"/>
              <a:gd name="T18" fmla="*/ 36 w 158"/>
              <a:gd name="T19" fmla="*/ 3 h 159"/>
              <a:gd name="T20" fmla="*/ 24 w 158"/>
              <a:gd name="T21" fmla="*/ 3 h 159"/>
              <a:gd name="T22" fmla="*/ 3 w 158"/>
              <a:gd name="T23" fmla="*/ 25 h 159"/>
              <a:gd name="T24" fmla="*/ 3 w 158"/>
              <a:gd name="T25" fmla="*/ 36 h 159"/>
              <a:gd name="T26" fmla="*/ 40 w 158"/>
              <a:gd name="T27" fmla="*/ 74 h 159"/>
              <a:gd name="T28" fmla="*/ 40 w 158"/>
              <a:gd name="T29" fmla="*/ 85 h 159"/>
              <a:gd name="T30" fmla="*/ 3 w 158"/>
              <a:gd name="T31" fmla="*/ 122 h 159"/>
              <a:gd name="T32" fmla="*/ 3 w 158"/>
              <a:gd name="T33" fmla="*/ 134 h 159"/>
              <a:gd name="T34" fmla="*/ 24 w 158"/>
              <a:gd name="T35" fmla="*/ 155 h 159"/>
              <a:gd name="T36" fmla="*/ 36 w 158"/>
              <a:gd name="T37" fmla="*/ 155 h 159"/>
              <a:gd name="T38" fmla="*/ 73 w 158"/>
              <a:gd name="T39" fmla="*/ 118 h 159"/>
              <a:gd name="T40" fmla="*/ 85 w 158"/>
              <a:gd name="T41" fmla="*/ 118 h 159"/>
              <a:gd name="T42" fmla="*/ 122 w 158"/>
              <a:gd name="T43" fmla="*/ 155 h 159"/>
              <a:gd name="T44" fmla="*/ 133 w 158"/>
              <a:gd name="T45" fmla="*/ 155 h 159"/>
              <a:gd name="T46" fmla="*/ 155 w 158"/>
              <a:gd name="T47" fmla="*/ 134 h 159"/>
              <a:gd name="T48" fmla="*/ 155 w 158"/>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8" h="159">
                <a:moveTo>
                  <a:pt x="155" y="122"/>
                </a:moveTo>
                <a:cubicBezTo>
                  <a:pt x="118" y="85"/>
                  <a:pt x="118" y="85"/>
                  <a:pt x="118" y="85"/>
                </a:cubicBezTo>
                <a:cubicBezTo>
                  <a:pt x="115" y="82"/>
                  <a:pt x="115" y="77"/>
                  <a:pt x="118" y="74"/>
                </a:cubicBezTo>
                <a:cubicBezTo>
                  <a:pt x="155" y="36"/>
                  <a:pt x="155" y="36"/>
                  <a:pt x="155" y="36"/>
                </a:cubicBezTo>
                <a:cubicBezTo>
                  <a:pt x="158" y="33"/>
                  <a:pt x="158" y="28"/>
                  <a:pt x="155" y="25"/>
                </a:cubicBezTo>
                <a:cubicBezTo>
                  <a:pt x="133" y="3"/>
                  <a:pt x="133" y="3"/>
                  <a:pt x="133" y="3"/>
                </a:cubicBezTo>
                <a:cubicBezTo>
                  <a:pt x="130" y="0"/>
                  <a:pt x="125" y="0"/>
                  <a:pt x="122" y="3"/>
                </a:cubicBezTo>
                <a:cubicBezTo>
                  <a:pt x="85" y="40"/>
                  <a:pt x="85" y="40"/>
                  <a:pt x="85" y="40"/>
                </a:cubicBezTo>
                <a:cubicBezTo>
                  <a:pt x="81" y="44"/>
                  <a:pt x="76" y="44"/>
                  <a:pt x="73" y="40"/>
                </a:cubicBezTo>
                <a:cubicBezTo>
                  <a:pt x="36" y="3"/>
                  <a:pt x="36" y="3"/>
                  <a:pt x="36" y="3"/>
                </a:cubicBezTo>
                <a:cubicBezTo>
                  <a:pt x="33" y="0"/>
                  <a:pt x="28" y="0"/>
                  <a:pt x="24" y="3"/>
                </a:cubicBezTo>
                <a:cubicBezTo>
                  <a:pt x="3" y="25"/>
                  <a:pt x="3" y="25"/>
                  <a:pt x="3" y="25"/>
                </a:cubicBezTo>
                <a:cubicBezTo>
                  <a:pt x="0" y="28"/>
                  <a:pt x="0" y="33"/>
                  <a:pt x="3" y="36"/>
                </a:cubicBezTo>
                <a:cubicBezTo>
                  <a:pt x="40" y="74"/>
                  <a:pt x="40" y="74"/>
                  <a:pt x="40" y="74"/>
                </a:cubicBezTo>
                <a:cubicBezTo>
                  <a:pt x="43" y="77"/>
                  <a:pt x="43" y="82"/>
                  <a:pt x="40" y="85"/>
                </a:cubicBezTo>
                <a:cubicBezTo>
                  <a:pt x="3" y="122"/>
                  <a:pt x="3" y="122"/>
                  <a:pt x="3" y="122"/>
                </a:cubicBezTo>
                <a:cubicBezTo>
                  <a:pt x="0" y="125"/>
                  <a:pt x="0" y="131"/>
                  <a:pt x="3" y="134"/>
                </a:cubicBezTo>
                <a:cubicBezTo>
                  <a:pt x="24" y="155"/>
                  <a:pt x="24" y="155"/>
                  <a:pt x="24" y="155"/>
                </a:cubicBezTo>
                <a:cubicBezTo>
                  <a:pt x="28" y="159"/>
                  <a:pt x="33" y="159"/>
                  <a:pt x="36" y="155"/>
                </a:cubicBezTo>
                <a:cubicBezTo>
                  <a:pt x="73" y="118"/>
                  <a:pt x="73" y="118"/>
                  <a:pt x="73" y="118"/>
                </a:cubicBezTo>
                <a:cubicBezTo>
                  <a:pt x="76" y="115"/>
                  <a:pt x="81" y="115"/>
                  <a:pt x="85" y="118"/>
                </a:cubicBezTo>
                <a:cubicBezTo>
                  <a:pt x="122" y="155"/>
                  <a:pt x="122" y="155"/>
                  <a:pt x="122" y="155"/>
                </a:cubicBezTo>
                <a:cubicBezTo>
                  <a:pt x="125" y="159"/>
                  <a:pt x="130" y="159"/>
                  <a:pt x="133" y="155"/>
                </a:cubicBezTo>
                <a:cubicBezTo>
                  <a:pt x="155" y="134"/>
                  <a:pt x="155" y="134"/>
                  <a:pt x="155" y="134"/>
                </a:cubicBezTo>
                <a:cubicBezTo>
                  <a:pt x="158" y="131"/>
                  <a:pt x="158" y="125"/>
                  <a:pt x="155" y="12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942EC296-873C-4FCC-AD49-4DD9691EEA51}"/>
              </a:ext>
            </a:extLst>
          </p:cNvPr>
          <p:cNvSpPr>
            <a:spLocks/>
          </p:cNvSpPr>
          <p:nvPr/>
        </p:nvSpPr>
        <p:spPr bwMode="auto">
          <a:xfrm>
            <a:off x="2245301" y="3621753"/>
            <a:ext cx="811665" cy="819146"/>
          </a:xfrm>
          <a:custGeom>
            <a:avLst/>
            <a:gdLst>
              <a:gd name="T0" fmla="*/ 226 w 230"/>
              <a:gd name="T1" fmla="*/ 178 h 231"/>
              <a:gd name="T2" fmla="*/ 172 w 230"/>
              <a:gd name="T3" fmla="*/ 124 h 231"/>
              <a:gd name="T4" fmla="*/ 172 w 230"/>
              <a:gd name="T5" fmla="*/ 107 h 231"/>
              <a:gd name="T6" fmla="*/ 226 w 230"/>
              <a:gd name="T7" fmla="*/ 53 h 231"/>
              <a:gd name="T8" fmla="*/ 226 w 230"/>
              <a:gd name="T9" fmla="*/ 36 h 231"/>
              <a:gd name="T10" fmla="*/ 194 w 230"/>
              <a:gd name="T11" fmla="*/ 5 h 231"/>
              <a:gd name="T12" fmla="*/ 177 w 230"/>
              <a:gd name="T13" fmla="*/ 5 h 231"/>
              <a:gd name="T14" fmla="*/ 123 w 230"/>
              <a:gd name="T15" fmla="*/ 59 h 231"/>
              <a:gd name="T16" fmla="*/ 107 w 230"/>
              <a:gd name="T17" fmla="*/ 59 h 231"/>
              <a:gd name="T18" fmla="*/ 53 w 230"/>
              <a:gd name="T19" fmla="*/ 5 h 231"/>
              <a:gd name="T20" fmla="*/ 36 w 230"/>
              <a:gd name="T21" fmla="*/ 5 h 231"/>
              <a:gd name="T22" fmla="*/ 4 w 230"/>
              <a:gd name="T23" fmla="*/ 36 h 231"/>
              <a:gd name="T24" fmla="*/ 4 w 230"/>
              <a:gd name="T25" fmla="*/ 53 h 231"/>
              <a:gd name="T26" fmla="*/ 58 w 230"/>
              <a:gd name="T27" fmla="*/ 107 h 231"/>
              <a:gd name="T28" fmla="*/ 58 w 230"/>
              <a:gd name="T29" fmla="*/ 124 h 231"/>
              <a:gd name="T30" fmla="*/ 4 w 230"/>
              <a:gd name="T31" fmla="*/ 178 h 231"/>
              <a:gd name="T32" fmla="*/ 4 w 230"/>
              <a:gd name="T33" fmla="*/ 195 h 231"/>
              <a:gd name="T34" fmla="*/ 36 w 230"/>
              <a:gd name="T35" fmla="*/ 226 h 231"/>
              <a:gd name="T36" fmla="*/ 53 w 230"/>
              <a:gd name="T37" fmla="*/ 226 h 231"/>
              <a:gd name="T38" fmla="*/ 107 w 230"/>
              <a:gd name="T39" fmla="*/ 172 h 231"/>
              <a:gd name="T40" fmla="*/ 123 w 230"/>
              <a:gd name="T41" fmla="*/ 172 h 231"/>
              <a:gd name="T42" fmla="*/ 177 w 230"/>
              <a:gd name="T43" fmla="*/ 226 h 231"/>
              <a:gd name="T44" fmla="*/ 194 w 230"/>
              <a:gd name="T45" fmla="*/ 226 h 231"/>
              <a:gd name="T46" fmla="*/ 226 w 230"/>
              <a:gd name="T47" fmla="*/ 195 h 231"/>
              <a:gd name="T48" fmla="*/ 226 w 230"/>
              <a:gd name="T49"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0" h="231">
                <a:moveTo>
                  <a:pt x="226" y="178"/>
                </a:moveTo>
                <a:cubicBezTo>
                  <a:pt x="172" y="124"/>
                  <a:pt x="172" y="124"/>
                  <a:pt x="172" y="124"/>
                </a:cubicBezTo>
                <a:cubicBezTo>
                  <a:pt x="167" y="119"/>
                  <a:pt x="167" y="112"/>
                  <a:pt x="172" y="107"/>
                </a:cubicBezTo>
                <a:cubicBezTo>
                  <a:pt x="226" y="53"/>
                  <a:pt x="226" y="53"/>
                  <a:pt x="226" y="53"/>
                </a:cubicBezTo>
                <a:cubicBezTo>
                  <a:pt x="230" y="48"/>
                  <a:pt x="230" y="41"/>
                  <a:pt x="226" y="36"/>
                </a:cubicBezTo>
                <a:cubicBezTo>
                  <a:pt x="194" y="5"/>
                  <a:pt x="194" y="5"/>
                  <a:pt x="194" y="5"/>
                </a:cubicBezTo>
                <a:cubicBezTo>
                  <a:pt x="190" y="0"/>
                  <a:pt x="182" y="0"/>
                  <a:pt x="177" y="5"/>
                </a:cubicBezTo>
                <a:cubicBezTo>
                  <a:pt x="123" y="59"/>
                  <a:pt x="123" y="59"/>
                  <a:pt x="123" y="59"/>
                </a:cubicBezTo>
                <a:cubicBezTo>
                  <a:pt x="119" y="64"/>
                  <a:pt x="111" y="64"/>
                  <a:pt x="107" y="59"/>
                </a:cubicBezTo>
                <a:cubicBezTo>
                  <a:pt x="53" y="5"/>
                  <a:pt x="53" y="5"/>
                  <a:pt x="53" y="5"/>
                </a:cubicBezTo>
                <a:cubicBezTo>
                  <a:pt x="48" y="0"/>
                  <a:pt x="41" y="0"/>
                  <a:pt x="36" y="5"/>
                </a:cubicBezTo>
                <a:cubicBezTo>
                  <a:pt x="4" y="36"/>
                  <a:pt x="4" y="36"/>
                  <a:pt x="4" y="36"/>
                </a:cubicBezTo>
                <a:cubicBezTo>
                  <a:pt x="0" y="41"/>
                  <a:pt x="0" y="48"/>
                  <a:pt x="4" y="53"/>
                </a:cubicBezTo>
                <a:cubicBezTo>
                  <a:pt x="58" y="107"/>
                  <a:pt x="58" y="107"/>
                  <a:pt x="58" y="107"/>
                </a:cubicBezTo>
                <a:cubicBezTo>
                  <a:pt x="63" y="112"/>
                  <a:pt x="63" y="119"/>
                  <a:pt x="58" y="124"/>
                </a:cubicBezTo>
                <a:cubicBezTo>
                  <a:pt x="4" y="178"/>
                  <a:pt x="4" y="178"/>
                  <a:pt x="4" y="178"/>
                </a:cubicBezTo>
                <a:cubicBezTo>
                  <a:pt x="0" y="183"/>
                  <a:pt x="0" y="190"/>
                  <a:pt x="4" y="195"/>
                </a:cubicBezTo>
                <a:cubicBezTo>
                  <a:pt x="36" y="226"/>
                  <a:pt x="36" y="226"/>
                  <a:pt x="36" y="226"/>
                </a:cubicBezTo>
                <a:cubicBezTo>
                  <a:pt x="41" y="231"/>
                  <a:pt x="48" y="231"/>
                  <a:pt x="53" y="226"/>
                </a:cubicBezTo>
                <a:cubicBezTo>
                  <a:pt x="107" y="172"/>
                  <a:pt x="107" y="172"/>
                  <a:pt x="107" y="172"/>
                </a:cubicBezTo>
                <a:cubicBezTo>
                  <a:pt x="111" y="167"/>
                  <a:pt x="119" y="167"/>
                  <a:pt x="123" y="172"/>
                </a:cubicBezTo>
                <a:cubicBezTo>
                  <a:pt x="177" y="226"/>
                  <a:pt x="177" y="226"/>
                  <a:pt x="177" y="226"/>
                </a:cubicBezTo>
                <a:cubicBezTo>
                  <a:pt x="182" y="231"/>
                  <a:pt x="190" y="231"/>
                  <a:pt x="194" y="226"/>
                </a:cubicBezTo>
                <a:cubicBezTo>
                  <a:pt x="226" y="195"/>
                  <a:pt x="226" y="195"/>
                  <a:pt x="226" y="195"/>
                </a:cubicBezTo>
                <a:cubicBezTo>
                  <a:pt x="230" y="190"/>
                  <a:pt x="230" y="183"/>
                  <a:pt x="226" y="1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6C846A20-D463-4D60-81B7-57E067F933A5}"/>
              </a:ext>
            </a:extLst>
          </p:cNvPr>
          <p:cNvSpPr>
            <a:spLocks/>
          </p:cNvSpPr>
          <p:nvPr/>
        </p:nvSpPr>
        <p:spPr bwMode="auto">
          <a:xfrm>
            <a:off x="8334652" y="5577976"/>
            <a:ext cx="1099674" cy="1099674"/>
          </a:xfrm>
          <a:custGeom>
            <a:avLst/>
            <a:gdLst>
              <a:gd name="T0" fmla="*/ 304 w 311"/>
              <a:gd name="T1" fmla="*/ 240 h 311"/>
              <a:gd name="T2" fmla="*/ 232 w 311"/>
              <a:gd name="T3" fmla="*/ 167 h 311"/>
              <a:gd name="T4" fmla="*/ 232 w 311"/>
              <a:gd name="T5" fmla="*/ 144 h 311"/>
              <a:gd name="T6" fmla="*/ 304 w 311"/>
              <a:gd name="T7" fmla="*/ 72 h 311"/>
              <a:gd name="T8" fmla="*/ 304 w 311"/>
              <a:gd name="T9" fmla="*/ 49 h 311"/>
              <a:gd name="T10" fmla="*/ 262 w 311"/>
              <a:gd name="T11" fmla="*/ 6 h 311"/>
              <a:gd name="T12" fmla="*/ 239 w 311"/>
              <a:gd name="T13" fmla="*/ 6 h 311"/>
              <a:gd name="T14" fmla="*/ 167 w 311"/>
              <a:gd name="T15" fmla="*/ 79 h 311"/>
              <a:gd name="T16" fmla="*/ 144 w 311"/>
              <a:gd name="T17" fmla="*/ 79 h 311"/>
              <a:gd name="T18" fmla="*/ 71 w 311"/>
              <a:gd name="T19" fmla="*/ 6 h 311"/>
              <a:gd name="T20" fmla="*/ 48 w 311"/>
              <a:gd name="T21" fmla="*/ 6 h 311"/>
              <a:gd name="T22" fmla="*/ 6 w 311"/>
              <a:gd name="T23" fmla="*/ 49 h 311"/>
              <a:gd name="T24" fmla="*/ 6 w 311"/>
              <a:gd name="T25" fmla="*/ 72 h 311"/>
              <a:gd name="T26" fmla="*/ 79 w 311"/>
              <a:gd name="T27" fmla="*/ 144 h 311"/>
              <a:gd name="T28" fmla="*/ 79 w 311"/>
              <a:gd name="T29" fmla="*/ 167 h 311"/>
              <a:gd name="T30" fmla="*/ 6 w 311"/>
              <a:gd name="T31" fmla="*/ 240 h 311"/>
              <a:gd name="T32" fmla="*/ 6 w 311"/>
              <a:gd name="T33" fmla="*/ 263 h 311"/>
              <a:gd name="T34" fmla="*/ 48 w 311"/>
              <a:gd name="T35" fmla="*/ 305 h 311"/>
              <a:gd name="T36" fmla="*/ 71 w 311"/>
              <a:gd name="T37" fmla="*/ 305 h 311"/>
              <a:gd name="T38" fmla="*/ 144 w 311"/>
              <a:gd name="T39" fmla="*/ 232 h 311"/>
              <a:gd name="T40" fmla="*/ 167 w 311"/>
              <a:gd name="T41" fmla="*/ 232 h 311"/>
              <a:gd name="T42" fmla="*/ 239 w 311"/>
              <a:gd name="T43" fmla="*/ 305 h 311"/>
              <a:gd name="T44" fmla="*/ 262 w 311"/>
              <a:gd name="T45" fmla="*/ 305 h 311"/>
              <a:gd name="T46" fmla="*/ 304 w 311"/>
              <a:gd name="T47" fmla="*/ 263 h 311"/>
              <a:gd name="T48" fmla="*/ 304 w 311"/>
              <a:gd name="T49" fmla="*/ 2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311">
                <a:moveTo>
                  <a:pt x="304" y="240"/>
                </a:moveTo>
                <a:cubicBezTo>
                  <a:pt x="232" y="167"/>
                  <a:pt x="232" y="167"/>
                  <a:pt x="232" y="167"/>
                </a:cubicBezTo>
                <a:cubicBezTo>
                  <a:pt x="225" y="161"/>
                  <a:pt x="225" y="151"/>
                  <a:pt x="232" y="144"/>
                </a:cubicBezTo>
                <a:cubicBezTo>
                  <a:pt x="304" y="72"/>
                  <a:pt x="304" y="72"/>
                  <a:pt x="304" y="72"/>
                </a:cubicBezTo>
                <a:cubicBezTo>
                  <a:pt x="311" y="65"/>
                  <a:pt x="311" y="55"/>
                  <a:pt x="304" y="49"/>
                </a:cubicBezTo>
                <a:cubicBezTo>
                  <a:pt x="262" y="6"/>
                  <a:pt x="262" y="6"/>
                  <a:pt x="262" y="6"/>
                </a:cubicBezTo>
                <a:cubicBezTo>
                  <a:pt x="256" y="0"/>
                  <a:pt x="246" y="0"/>
                  <a:pt x="239" y="6"/>
                </a:cubicBezTo>
                <a:cubicBezTo>
                  <a:pt x="167" y="79"/>
                  <a:pt x="167" y="79"/>
                  <a:pt x="167" y="79"/>
                </a:cubicBezTo>
                <a:cubicBezTo>
                  <a:pt x="160" y="86"/>
                  <a:pt x="150" y="86"/>
                  <a:pt x="144" y="79"/>
                </a:cubicBezTo>
                <a:cubicBezTo>
                  <a:pt x="71" y="6"/>
                  <a:pt x="71" y="6"/>
                  <a:pt x="71" y="6"/>
                </a:cubicBezTo>
                <a:cubicBezTo>
                  <a:pt x="65" y="0"/>
                  <a:pt x="55" y="0"/>
                  <a:pt x="48" y="6"/>
                </a:cubicBezTo>
                <a:cubicBezTo>
                  <a:pt x="6" y="49"/>
                  <a:pt x="6" y="49"/>
                  <a:pt x="6" y="49"/>
                </a:cubicBezTo>
                <a:cubicBezTo>
                  <a:pt x="0" y="55"/>
                  <a:pt x="0" y="65"/>
                  <a:pt x="6" y="72"/>
                </a:cubicBezTo>
                <a:cubicBezTo>
                  <a:pt x="79" y="144"/>
                  <a:pt x="79" y="144"/>
                  <a:pt x="79" y="144"/>
                </a:cubicBezTo>
                <a:cubicBezTo>
                  <a:pt x="85" y="151"/>
                  <a:pt x="85" y="161"/>
                  <a:pt x="79" y="167"/>
                </a:cubicBezTo>
                <a:cubicBezTo>
                  <a:pt x="6" y="240"/>
                  <a:pt x="6" y="240"/>
                  <a:pt x="6" y="240"/>
                </a:cubicBezTo>
                <a:cubicBezTo>
                  <a:pt x="0" y="246"/>
                  <a:pt x="0" y="256"/>
                  <a:pt x="6" y="263"/>
                </a:cubicBezTo>
                <a:cubicBezTo>
                  <a:pt x="48" y="305"/>
                  <a:pt x="48" y="305"/>
                  <a:pt x="48" y="305"/>
                </a:cubicBezTo>
                <a:cubicBezTo>
                  <a:pt x="55" y="311"/>
                  <a:pt x="65" y="311"/>
                  <a:pt x="71" y="305"/>
                </a:cubicBezTo>
                <a:cubicBezTo>
                  <a:pt x="144" y="232"/>
                  <a:pt x="144" y="232"/>
                  <a:pt x="144" y="232"/>
                </a:cubicBezTo>
                <a:cubicBezTo>
                  <a:pt x="150" y="226"/>
                  <a:pt x="160" y="226"/>
                  <a:pt x="167" y="232"/>
                </a:cubicBezTo>
                <a:cubicBezTo>
                  <a:pt x="239" y="305"/>
                  <a:pt x="239" y="305"/>
                  <a:pt x="239" y="305"/>
                </a:cubicBezTo>
                <a:cubicBezTo>
                  <a:pt x="246" y="311"/>
                  <a:pt x="256" y="311"/>
                  <a:pt x="262" y="305"/>
                </a:cubicBezTo>
                <a:cubicBezTo>
                  <a:pt x="304" y="263"/>
                  <a:pt x="304" y="263"/>
                  <a:pt x="304" y="263"/>
                </a:cubicBezTo>
                <a:cubicBezTo>
                  <a:pt x="311" y="256"/>
                  <a:pt x="311" y="246"/>
                  <a:pt x="304"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30" name="Group 129">
            <a:extLst>
              <a:ext uri="{FF2B5EF4-FFF2-40B4-BE49-F238E27FC236}">
                <a16:creationId xmlns:a16="http://schemas.microsoft.com/office/drawing/2014/main" id="{2B8CB458-0057-48F8-B19A-C05E6554F50A}"/>
              </a:ext>
            </a:extLst>
          </p:cNvPr>
          <p:cNvGrpSpPr/>
          <p:nvPr/>
        </p:nvGrpSpPr>
        <p:grpSpPr>
          <a:xfrm>
            <a:off x="9954238" y="2955964"/>
            <a:ext cx="587242" cy="1335319"/>
            <a:chOff x="9954238" y="2955964"/>
            <a:chExt cx="587242" cy="1335319"/>
          </a:xfrm>
        </p:grpSpPr>
        <p:sp>
          <p:nvSpPr>
            <p:cNvPr id="64" name="Freeform 63">
              <a:extLst>
                <a:ext uri="{FF2B5EF4-FFF2-40B4-BE49-F238E27FC236}">
                  <a16:creationId xmlns:a16="http://schemas.microsoft.com/office/drawing/2014/main" id="{853EAE74-C6CA-4D1F-BE10-9ACE88F57F0F}"/>
                </a:ext>
              </a:extLst>
            </p:cNvPr>
            <p:cNvSpPr>
              <a:spLocks/>
            </p:cNvSpPr>
            <p:nvPr/>
          </p:nvSpPr>
          <p:spPr bwMode="auto">
            <a:xfrm>
              <a:off x="10055230" y="3049474"/>
              <a:ext cx="389000" cy="1241809"/>
            </a:xfrm>
            <a:custGeom>
              <a:avLst/>
              <a:gdLst>
                <a:gd name="T0" fmla="*/ 0 w 110"/>
                <a:gd name="T1" fmla="*/ 271 h 351"/>
                <a:gd name="T2" fmla="*/ 0 w 110"/>
                <a:gd name="T3" fmla="*/ 3 h 351"/>
                <a:gd name="T4" fmla="*/ 4 w 110"/>
                <a:gd name="T5" fmla="*/ 0 h 351"/>
                <a:gd name="T6" fmla="*/ 107 w 110"/>
                <a:gd name="T7" fmla="*/ 0 h 351"/>
                <a:gd name="T8" fmla="*/ 110 w 110"/>
                <a:gd name="T9" fmla="*/ 3 h 351"/>
                <a:gd name="T10" fmla="*/ 110 w 110"/>
                <a:gd name="T11" fmla="*/ 271 h 351"/>
                <a:gd name="T12" fmla="*/ 102 w 110"/>
                <a:gd name="T13" fmla="*/ 309 h 351"/>
                <a:gd name="T14" fmla="*/ 76 w 110"/>
                <a:gd name="T15" fmla="*/ 343 h 351"/>
                <a:gd name="T16" fmla="*/ 55 w 110"/>
                <a:gd name="T17" fmla="*/ 351 h 351"/>
                <a:gd name="T18" fmla="*/ 41 w 110"/>
                <a:gd name="T19" fmla="*/ 348 h 351"/>
                <a:gd name="T20" fmla="*/ 34 w 110"/>
                <a:gd name="T21" fmla="*/ 343 h 351"/>
                <a:gd name="T22" fmla="*/ 9 w 110"/>
                <a:gd name="T23" fmla="*/ 310 h 351"/>
                <a:gd name="T24" fmla="*/ 9 w 110"/>
                <a:gd name="T25" fmla="*/ 309 h 351"/>
                <a:gd name="T26" fmla="*/ 0 w 110"/>
                <a:gd name="T27" fmla="*/ 27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1">
                  <a:moveTo>
                    <a:pt x="0" y="271"/>
                  </a:moveTo>
                  <a:cubicBezTo>
                    <a:pt x="0" y="3"/>
                    <a:pt x="0" y="3"/>
                    <a:pt x="0" y="3"/>
                  </a:cubicBezTo>
                  <a:cubicBezTo>
                    <a:pt x="0" y="1"/>
                    <a:pt x="2" y="0"/>
                    <a:pt x="4" y="0"/>
                  </a:cubicBezTo>
                  <a:cubicBezTo>
                    <a:pt x="107" y="0"/>
                    <a:pt x="107" y="0"/>
                    <a:pt x="107" y="0"/>
                  </a:cubicBezTo>
                  <a:cubicBezTo>
                    <a:pt x="109" y="0"/>
                    <a:pt x="110" y="1"/>
                    <a:pt x="110" y="3"/>
                  </a:cubicBezTo>
                  <a:cubicBezTo>
                    <a:pt x="110" y="271"/>
                    <a:pt x="110" y="271"/>
                    <a:pt x="110" y="271"/>
                  </a:cubicBezTo>
                  <a:cubicBezTo>
                    <a:pt x="110" y="284"/>
                    <a:pt x="107" y="297"/>
                    <a:pt x="102" y="309"/>
                  </a:cubicBezTo>
                  <a:cubicBezTo>
                    <a:pt x="96" y="321"/>
                    <a:pt x="87" y="333"/>
                    <a:pt x="76" y="343"/>
                  </a:cubicBezTo>
                  <a:cubicBezTo>
                    <a:pt x="70" y="349"/>
                    <a:pt x="63" y="351"/>
                    <a:pt x="55" y="351"/>
                  </a:cubicBezTo>
                  <a:cubicBezTo>
                    <a:pt x="50" y="351"/>
                    <a:pt x="46" y="350"/>
                    <a:pt x="41" y="348"/>
                  </a:cubicBezTo>
                  <a:cubicBezTo>
                    <a:pt x="39" y="347"/>
                    <a:pt x="36" y="345"/>
                    <a:pt x="34" y="343"/>
                  </a:cubicBezTo>
                  <a:cubicBezTo>
                    <a:pt x="23" y="333"/>
                    <a:pt x="15" y="322"/>
                    <a:pt x="9" y="310"/>
                  </a:cubicBezTo>
                  <a:cubicBezTo>
                    <a:pt x="9" y="309"/>
                    <a:pt x="9" y="309"/>
                    <a:pt x="9"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5A1E3E00-C521-47CC-A9AF-7CAE71BCBD5C}"/>
                </a:ext>
              </a:extLst>
            </p:cNvPr>
            <p:cNvSpPr>
              <a:spLocks/>
            </p:cNvSpPr>
            <p:nvPr/>
          </p:nvSpPr>
          <p:spPr bwMode="auto">
            <a:xfrm>
              <a:off x="10085153" y="4141668"/>
              <a:ext cx="329154" cy="149615"/>
            </a:xfrm>
            <a:custGeom>
              <a:avLst/>
              <a:gdLst>
                <a:gd name="T0" fmla="*/ 0 w 93"/>
                <a:gd name="T1" fmla="*/ 0 h 42"/>
                <a:gd name="T2" fmla="*/ 93 w 93"/>
                <a:gd name="T3" fmla="*/ 0 h 42"/>
                <a:gd name="T4" fmla="*/ 67 w 93"/>
                <a:gd name="T5" fmla="*/ 34 h 42"/>
                <a:gd name="T6" fmla="*/ 46 w 93"/>
                <a:gd name="T7" fmla="*/ 42 h 42"/>
                <a:gd name="T8" fmla="*/ 32 w 93"/>
                <a:gd name="T9" fmla="*/ 39 h 42"/>
                <a:gd name="T10" fmla="*/ 25 w 93"/>
                <a:gd name="T11" fmla="*/ 34 h 42"/>
                <a:gd name="T12" fmla="*/ 0 w 9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93" h="42">
                  <a:moveTo>
                    <a:pt x="0" y="0"/>
                  </a:moveTo>
                  <a:cubicBezTo>
                    <a:pt x="93" y="0"/>
                    <a:pt x="93" y="0"/>
                    <a:pt x="93" y="0"/>
                  </a:cubicBezTo>
                  <a:cubicBezTo>
                    <a:pt x="87" y="12"/>
                    <a:pt x="78" y="24"/>
                    <a:pt x="67" y="34"/>
                  </a:cubicBezTo>
                  <a:cubicBezTo>
                    <a:pt x="61" y="40"/>
                    <a:pt x="54" y="42"/>
                    <a:pt x="46" y="42"/>
                  </a:cubicBezTo>
                  <a:cubicBezTo>
                    <a:pt x="41" y="42"/>
                    <a:pt x="37" y="41"/>
                    <a:pt x="32" y="39"/>
                  </a:cubicBezTo>
                  <a:cubicBezTo>
                    <a:pt x="30" y="38"/>
                    <a:pt x="27" y="36"/>
                    <a:pt x="25" y="34"/>
                  </a:cubicBezTo>
                  <a:cubicBezTo>
                    <a:pt x="14" y="24"/>
                    <a:pt x="5" y="12"/>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90A9926-7810-4F15-9AB3-00D166197B4C}"/>
                </a:ext>
              </a:extLst>
            </p:cNvPr>
            <p:cNvSpPr>
              <a:spLocks/>
            </p:cNvSpPr>
            <p:nvPr/>
          </p:nvSpPr>
          <p:spPr bwMode="auto">
            <a:xfrm>
              <a:off x="9954238" y="2955964"/>
              <a:ext cx="587242" cy="175799"/>
            </a:xfrm>
            <a:custGeom>
              <a:avLst/>
              <a:gdLst>
                <a:gd name="T0" fmla="*/ 10 w 166"/>
                <a:gd name="T1" fmla="*/ 0 h 49"/>
                <a:gd name="T2" fmla="*/ 156 w 166"/>
                <a:gd name="T3" fmla="*/ 0 h 49"/>
                <a:gd name="T4" fmla="*/ 164 w 166"/>
                <a:gd name="T5" fmla="*/ 12 h 49"/>
                <a:gd name="T6" fmla="*/ 156 w 166"/>
                <a:gd name="T7" fmla="*/ 29 h 49"/>
                <a:gd name="T8" fmla="*/ 152 w 166"/>
                <a:gd name="T9" fmla="*/ 40 h 49"/>
                <a:gd name="T10" fmla="*/ 137 w 166"/>
                <a:gd name="T11" fmla="*/ 49 h 49"/>
                <a:gd name="T12" fmla="*/ 29 w 166"/>
                <a:gd name="T13" fmla="*/ 49 h 49"/>
                <a:gd name="T14" fmla="*/ 15 w 166"/>
                <a:gd name="T15" fmla="*/ 40 h 49"/>
                <a:gd name="T16" fmla="*/ 10 w 166"/>
                <a:gd name="T17" fmla="*/ 29 h 49"/>
                <a:gd name="T18" fmla="*/ 2 w 166"/>
                <a:gd name="T19" fmla="*/ 12 h 49"/>
                <a:gd name="T20" fmla="*/ 10 w 16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9">
                  <a:moveTo>
                    <a:pt x="10" y="0"/>
                  </a:moveTo>
                  <a:cubicBezTo>
                    <a:pt x="156" y="0"/>
                    <a:pt x="156" y="0"/>
                    <a:pt x="156" y="0"/>
                  </a:cubicBezTo>
                  <a:cubicBezTo>
                    <a:pt x="162" y="0"/>
                    <a:pt x="166" y="6"/>
                    <a:pt x="164" y="12"/>
                  </a:cubicBezTo>
                  <a:cubicBezTo>
                    <a:pt x="156" y="29"/>
                    <a:pt x="156" y="29"/>
                    <a:pt x="156" y="29"/>
                  </a:cubicBezTo>
                  <a:cubicBezTo>
                    <a:pt x="152" y="40"/>
                    <a:pt x="152" y="40"/>
                    <a:pt x="152" y="40"/>
                  </a:cubicBezTo>
                  <a:cubicBezTo>
                    <a:pt x="149" y="45"/>
                    <a:pt x="144" y="49"/>
                    <a:pt x="137" y="49"/>
                  </a:cubicBezTo>
                  <a:cubicBezTo>
                    <a:pt x="29" y="49"/>
                    <a:pt x="29" y="49"/>
                    <a:pt x="29" y="49"/>
                  </a:cubicBezTo>
                  <a:cubicBezTo>
                    <a:pt x="23" y="49"/>
                    <a:pt x="17" y="45"/>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6DDFAA0F-4A25-453D-9305-A2EC43B88884}"/>
                </a:ext>
              </a:extLst>
            </p:cNvPr>
            <p:cNvSpPr>
              <a:spLocks/>
            </p:cNvSpPr>
            <p:nvPr/>
          </p:nvSpPr>
          <p:spPr bwMode="auto">
            <a:xfrm>
              <a:off x="9987903" y="3060694"/>
              <a:ext cx="519915" cy="71069"/>
            </a:xfrm>
            <a:custGeom>
              <a:avLst/>
              <a:gdLst>
                <a:gd name="T0" fmla="*/ 0 w 146"/>
                <a:gd name="T1" fmla="*/ 0 h 20"/>
                <a:gd name="T2" fmla="*/ 146 w 146"/>
                <a:gd name="T3" fmla="*/ 0 h 20"/>
                <a:gd name="T4" fmla="*/ 142 w 146"/>
                <a:gd name="T5" fmla="*/ 11 h 20"/>
                <a:gd name="T6" fmla="*/ 127 w 146"/>
                <a:gd name="T7" fmla="*/ 20 h 20"/>
                <a:gd name="T8" fmla="*/ 19 w 146"/>
                <a:gd name="T9" fmla="*/ 20 h 20"/>
                <a:gd name="T10" fmla="*/ 5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2" y="11"/>
                    <a:pt x="142" y="11"/>
                    <a:pt x="142" y="11"/>
                  </a:cubicBezTo>
                  <a:cubicBezTo>
                    <a:pt x="139" y="16"/>
                    <a:pt x="134" y="20"/>
                    <a:pt x="127" y="20"/>
                  </a:cubicBezTo>
                  <a:cubicBezTo>
                    <a:pt x="19" y="20"/>
                    <a:pt x="19" y="20"/>
                    <a:pt x="19" y="20"/>
                  </a:cubicBezTo>
                  <a:cubicBezTo>
                    <a:pt x="13" y="20"/>
                    <a:pt x="7" y="16"/>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6F78F40A-DAE0-48F5-ABD6-C7E3B5793DAB}"/>
                </a:ext>
              </a:extLst>
            </p:cNvPr>
            <p:cNvSpPr>
              <a:spLocks/>
            </p:cNvSpPr>
            <p:nvPr/>
          </p:nvSpPr>
          <p:spPr bwMode="auto">
            <a:xfrm>
              <a:off x="10309576" y="337114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3" y="0"/>
                    <a:pt x="16" y="4"/>
                    <a:pt x="16" y="8"/>
                  </a:cubicBezTo>
                  <a:cubicBezTo>
                    <a:pt x="16" y="165"/>
                    <a:pt x="16" y="165"/>
                    <a:pt x="16" y="165"/>
                  </a:cubicBezTo>
                  <a:cubicBezTo>
                    <a:pt x="16" y="169"/>
                    <a:pt x="13"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8FCB59F0-A363-44D4-9C27-6D111BF6D465}"/>
              </a:ext>
            </a:extLst>
          </p:cNvPr>
          <p:cNvGrpSpPr/>
          <p:nvPr/>
        </p:nvGrpSpPr>
        <p:grpSpPr>
          <a:xfrm>
            <a:off x="2473464" y="1822627"/>
            <a:ext cx="587242" cy="1331578"/>
            <a:chOff x="2473464" y="1822627"/>
            <a:chExt cx="587242" cy="1331578"/>
          </a:xfrm>
        </p:grpSpPr>
        <p:sp>
          <p:nvSpPr>
            <p:cNvPr id="69" name="Freeform 68">
              <a:extLst>
                <a:ext uri="{FF2B5EF4-FFF2-40B4-BE49-F238E27FC236}">
                  <a16:creationId xmlns:a16="http://schemas.microsoft.com/office/drawing/2014/main" id="{139C9B77-CB90-4FAD-B5B4-CDEEA8C10020}"/>
                </a:ext>
              </a:extLst>
            </p:cNvPr>
            <p:cNvSpPr>
              <a:spLocks/>
            </p:cNvSpPr>
            <p:nvPr/>
          </p:nvSpPr>
          <p:spPr bwMode="auto">
            <a:xfrm>
              <a:off x="2570714" y="1908655"/>
              <a:ext cx="389000" cy="1245550"/>
            </a:xfrm>
            <a:custGeom>
              <a:avLst/>
              <a:gdLst>
                <a:gd name="T0" fmla="*/ 0 w 110"/>
                <a:gd name="T1" fmla="*/ 271 h 352"/>
                <a:gd name="T2" fmla="*/ 0 w 110"/>
                <a:gd name="T3" fmla="*/ 4 h 352"/>
                <a:gd name="T4" fmla="*/ 3 w 110"/>
                <a:gd name="T5" fmla="*/ 0 h 352"/>
                <a:gd name="T6" fmla="*/ 106 w 110"/>
                <a:gd name="T7" fmla="*/ 0 h 352"/>
                <a:gd name="T8" fmla="*/ 110 w 110"/>
                <a:gd name="T9" fmla="*/ 4 h 352"/>
                <a:gd name="T10" fmla="*/ 110 w 110"/>
                <a:gd name="T11" fmla="*/ 271 h 352"/>
                <a:gd name="T12" fmla="*/ 101 w 110"/>
                <a:gd name="T13" fmla="*/ 309 h 352"/>
                <a:gd name="T14" fmla="*/ 76 w 110"/>
                <a:gd name="T15" fmla="*/ 344 h 352"/>
                <a:gd name="T16" fmla="*/ 55 w 110"/>
                <a:gd name="T17" fmla="*/ 352 h 352"/>
                <a:gd name="T18" fmla="*/ 41 w 110"/>
                <a:gd name="T19" fmla="*/ 349 h 352"/>
                <a:gd name="T20" fmla="*/ 34 w 110"/>
                <a:gd name="T21" fmla="*/ 344 h 352"/>
                <a:gd name="T22" fmla="*/ 9 w 110"/>
                <a:gd name="T23" fmla="*/ 310 h 352"/>
                <a:gd name="T24" fmla="*/ 8 w 110"/>
                <a:gd name="T25" fmla="*/ 309 h 352"/>
                <a:gd name="T26" fmla="*/ 0 w 110"/>
                <a:gd name="T27" fmla="*/ 27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2">
                  <a:moveTo>
                    <a:pt x="0" y="271"/>
                  </a:moveTo>
                  <a:cubicBezTo>
                    <a:pt x="0" y="4"/>
                    <a:pt x="0" y="4"/>
                    <a:pt x="0" y="4"/>
                  </a:cubicBezTo>
                  <a:cubicBezTo>
                    <a:pt x="0" y="2"/>
                    <a:pt x="1" y="0"/>
                    <a:pt x="3" y="0"/>
                  </a:cubicBezTo>
                  <a:cubicBezTo>
                    <a:pt x="106" y="0"/>
                    <a:pt x="106" y="0"/>
                    <a:pt x="106" y="0"/>
                  </a:cubicBezTo>
                  <a:cubicBezTo>
                    <a:pt x="108" y="0"/>
                    <a:pt x="110" y="2"/>
                    <a:pt x="110" y="4"/>
                  </a:cubicBezTo>
                  <a:cubicBezTo>
                    <a:pt x="110" y="271"/>
                    <a:pt x="110" y="271"/>
                    <a:pt x="110" y="271"/>
                  </a:cubicBezTo>
                  <a:cubicBezTo>
                    <a:pt x="110" y="284"/>
                    <a:pt x="107" y="297"/>
                    <a:pt x="101" y="309"/>
                  </a:cubicBezTo>
                  <a:cubicBezTo>
                    <a:pt x="96" y="322"/>
                    <a:pt x="87" y="333"/>
                    <a:pt x="76" y="344"/>
                  </a:cubicBezTo>
                  <a:cubicBezTo>
                    <a:pt x="70" y="349"/>
                    <a:pt x="62" y="352"/>
                    <a:pt x="55" y="352"/>
                  </a:cubicBezTo>
                  <a:cubicBezTo>
                    <a:pt x="50" y="352"/>
                    <a:pt x="45" y="351"/>
                    <a:pt x="41" y="349"/>
                  </a:cubicBezTo>
                  <a:cubicBezTo>
                    <a:pt x="38" y="347"/>
                    <a:pt x="36" y="346"/>
                    <a:pt x="34" y="344"/>
                  </a:cubicBezTo>
                  <a:cubicBezTo>
                    <a:pt x="23" y="334"/>
                    <a:pt x="14" y="322"/>
                    <a:pt x="9" y="310"/>
                  </a:cubicBezTo>
                  <a:cubicBezTo>
                    <a:pt x="9" y="310"/>
                    <a:pt x="8" y="309"/>
                    <a:pt x="8"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00033F-2E50-471B-BE34-4D61D81E7888}"/>
                </a:ext>
              </a:extLst>
            </p:cNvPr>
            <p:cNvSpPr>
              <a:spLocks/>
            </p:cNvSpPr>
            <p:nvPr/>
          </p:nvSpPr>
          <p:spPr bwMode="auto">
            <a:xfrm>
              <a:off x="2600637" y="3004590"/>
              <a:ext cx="329154" cy="149615"/>
            </a:xfrm>
            <a:custGeom>
              <a:avLst/>
              <a:gdLst>
                <a:gd name="T0" fmla="*/ 0 w 93"/>
                <a:gd name="T1" fmla="*/ 0 h 43"/>
                <a:gd name="T2" fmla="*/ 93 w 93"/>
                <a:gd name="T3" fmla="*/ 0 h 43"/>
                <a:gd name="T4" fmla="*/ 68 w 93"/>
                <a:gd name="T5" fmla="*/ 35 h 43"/>
                <a:gd name="T6" fmla="*/ 47 w 93"/>
                <a:gd name="T7" fmla="*/ 43 h 43"/>
                <a:gd name="T8" fmla="*/ 33 w 93"/>
                <a:gd name="T9" fmla="*/ 40 h 43"/>
                <a:gd name="T10" fmla="*/ 26 w 93"/>
                <a:gd name="T11" fmla="*/ 35 h 43"/>
                <a:gd name="T12" fmla="*/ 0 w 93"/>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93" h="43">
                  <a:moveTo>
                    <a:pt x="0" y="0"/>
                  </a:moveTo>
                  <a:cubicBezTo>
                    <a:pt x="93" y="0"/>
                    <a:pt x="93" y="0"/>
                    <a:pt x="93" y="0"/>
                  </a:cubicBezTo>
                  <a:cubicBezTo>
                    <a:pt x="88" y="13"/>
                    <a:pt x="79" y="24"/>
                    <a:pt x="68" y="35"/>
                  </a:cubicBezTo>
                  <a:cubicBezTo>
                    <a:pt x="62" y="40"/>
                    <a:pt x="54" y="43"/>
                    <a:pt x="47" y="43"/>
                  </a:cubicBezTo>
                  <a:cubicBezTo>
                    <a:pt x="42" y="43"/>
                    <a:pt x="37" y="42"/>
                    <a:pt x="33" y="40"/>
                  </a:cubicBezTo>
                  <a:cubicBezTo>
                    <a:pt x="30" y="38"/>
                    <a:pt x="28" y="37"/>
                    <a:pt x="26" y="35"/>
                  </a:cubicBezTo>
                  <a:cubicBezTo>
                    <a:pt x="15" y="24"/>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69AA9969-E4AA-44AD-AAD9-F44162E50CA0}"/>
                </a:ext>
              </a:extLst>
            </p:cNvPr>
            <p:cNvSpPr>
              <a:spLocks/>
            </p:cNvSpPr>
            <p:nvPr/>
          </p:nvSpPr>
          <p:spPr bwMode="auto">
            <a:xfrm>
              <a:off x="2473464" y="1822627"/>
              <a:ext cx="587242" cy="168319"/>
            </a:xfrm>
            <a:custGeom>
              <a:avLst/>
              <a:gdLst>
                <a:gd name="T0" fmla="*/ 10 w 166"/>
                <a:gd name="T1" fmla="*/ 0 h 48"/>
                <a:gd name="T2" fmla="*/ 156 w 166"/>
                <a:gd name="T3" fmla="*/ 0 h 48"/>
                <a:gd name="T4" fmla="*/ 163 w 166"/>
                <a:gd name="T5" fmla="*/ 11 h 48"/>
                <a:gd name="T6" fmla="*/ 156 w 166"/>
                <a:gd name="T7" fmla="*/ 28 h 48"/>
                <a:gd name="T8" fmla="*/ 151 w 166"/>
                <a:gd name="T9" fmla="*/ 39 h 48"/>
                <a:gd name="T10" fmla="*/ 137 w 166"/>
                <a:gd name="T11" fmla="*/ 48 h 48"/>
                <a:gd name="T12" fmla="*/ 28 w 166"/>
                <a:gd name="T13" fmla="*/ 48 h 48"/>
                <a:gd name="T14" fmla="*/ 14 w 166"/>
                <a:gd name="T15" fmla="*/ 39 h 48"/>
                <a:gd name="T16" fmla="*/ 10 w 166"/>
                <a:gd name="T17" fmla="*/ 28 h 48"/>
                <a:gd name="T18" fmla="*/ 2 w 166"/>
                <a:gd name="T19" fmla="*/ 11 h 48"/>
                <a:gd name="T20" fmla="*/ 10 w 166"/>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8">
                  <a:moveTo>
                    <a:pt x="10" y="0"/>
                  </a:moveTo>
                  <a:cubicBezTo>
                    <a:pt x="156" y="0"/>
                    <a:pt x="156" y="0"/>
                    <a:pt x="156" y="0"/>
                  </a:cubicBezTo>
                  <a:cubicBezTo>
                    <a:pt x="162" y="0"/>
                    <a:pt x="166" y="6"/>
                    <a:pt x="163" y="11"/>
                  </a:cubicBezTo>
                  <a:cubicBezTo>
                    <a:pt x="156" y="28"/>
                    <a:pt x="156" y="28"/>
                    <a:pt x="156" y="28"/>
                  </a:cubicBezTo>
                  <a:cubicBezTo>
                    <a:pt x="151" y="39"/>
                    <a:pt x="151" y="39"/>
                    <a:pt x="151" y="39"/>
                  </a:cubicBezTo>
                  <a:cubicBezTo>
                    <a:pt x="149" y="45"/>
                    <a:pt x="143" y="48"/>
                    <a:pt x="137" y="48"/>
                  </a:cubicBezTo>
                  <a:cubicBezTo>
                    <a:pt x="28" y="48"/>
                    <a:pt x="28" y="48"/>
                    <a:pt x="28" y="48"/>
                  </a:cubicBezTo>
                  <a:cubicBezTo>
                    <a:pt x="22" y="48"/>
                    <a:pt x="17" y="45"/>
                    <a:pt x="14" y="39"/>
                  </a:cubicBezTo>
                  <a:cubicBezTo>
                    <a:pt x="10" y="28"/>
                    <a:pt x="10" y="28"/>
                    <a:pt x="10" y="28"/>
                  </a:cubicBezTo>
                  <a:cubicBezTo>
                    <a:pt x="2" y="11"/>
                    <a:pt x="2" y="11"/>
                    <a:pt x="2" y="11"/>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81AA4E0C-9A70-4905-8A02-7978F5C2B6A0}"/>
                </a:ext>
              </a:extLst>
            </p:cNvPr>
            <p:cNvSpPr>
              <a:spLocks/>
            </p:cNvSpPr>
            <p:nvPr/>
          </p:nvSpPr>
          <p:spPr bwMode="auto">
            <a:xfrm>
              <a:off x="2507128" y="1919877"/>
              <a:ext cx="519915" cy="71069"/>
            </a:xfrm>
            <a:custGeom>
              <a:avLst/>
              <a:gdLst>
                <a:gd name="T0" fmla="*/ 0 w 146"/>
                <a:gd name="T1" fmla="*/ 0 h 20"/>
                <a:gd name="T2" fmla="*/ 146 w 146"/>
                <a:gd name="T3" fmla="*/ 0 h 20"/>
                <a:gd name="T4" fmla="*/ 141 w 146"/>
                <a:gd name="T5" fmla="*/ 11 h 20"/>
                <a:gd name="T6" fmla="*/ 127 w 146"/>
                <a:gd name="T7" fmla="*/ 20 h 20"/>
                <a:gd name="T8" fmla="*/ 18 w 146"/>
                <a:gd name="T9" fmla="*/ 20 h 20"/>
                <a:gd name="T10" fmla="*/ 4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1" y="11"/>
                    <a:pt x="141" y="11"/>
                    <a:pt x="141" y="11"/>
                  </a:cubicBezTo>
                  <a:cubicBezTo>
                    <a:pt x="139" y="17"/>
                    <a:pt x="133" y="20"/>
                    <a:pt x="127" y="20"/>
                  </a:cubicBezTo>
                  <a:cubicBezTo>
                    <a:pt x="18" y="20"/>
                    <a:pt x="18" y="20"/>
                    <a:pt x="18" y="20"/>
                  </a:cubicBezTo>
                  <a:cubicBezTo>
                    <a:pt x="12" y="20"/>
                    <a:pt x="7" y="17"/>
                    <a:pt x="4"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33FA439A-A30B-4376-9A61-4B8BD1CC26DB}"/>
                </a:ext>
              </a:extLst>
            </p:cNvPr>
            <p:cNvSpPr>
              <a:spLocks/>
            </p:cNvSpPr>
            <p:nvPr/>
          </p:nvSpPr>
          <p:spPr bwMode="auto">
            <a:xfrm>
              <a:off x="2828802" y="223032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2" y="0"/>
                    <a:pt x="16" y="4"/>
                    <a:pt x="16" y="8"/>
                  </a:cubicBezTo>
                  <a:cubicBezTo>
                    <a:pt x="16" y="165"/>
                    <a:pt x="16" y="165"/>
                    <a:pt x="16" y="165"/>
                  </a:cubicBezTo>
                  <a:cubicBezTo>
                    <a:pt x="16" y="169"/>
                    <a:pt x="12"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C7804966-E1DD-4037-92CE-D7E4D52D7980}"/>
              </a:ext>
            </a:extLst>
          </p:cNvPr>
          <p:cNvGrpSpPr/>
          <p:nvPr/>
        </p:nvGrpSpPr>
        <p:grpSpPr>
          <a:xfrm>
            <a:off x="1557070" y="5346072"/>
            <a:ext cx="901434" cy="2049733"/>
            <a:chOff x="1557070" y="5346072"/>
            <a:chExt cx="901434" cy="2049733"/>
          </a:xfrm>
        </p:grpSpPr>
        <p:sp>
          <p:nvSpPr>
            <p:cNvPr id="74" name="Freeform 73">
              <a:extLst>
                <a:ext uri="{FF2B5EF4-FFF2-40B4-BE49-F238E27FC236}">
                  <a16:creationId xmlns:a16="http://schemas.microsoft.com/office/drawing/2014/main" id="{244AD785-065F-440F-97F6-9361E3A43355}"/>
                </a:ext>
              </a:extLst>
            </p:cNvPr>
            <p:cNvSpPr>
              <a:spLocks/>
            </p:cNvSpPr>
            <p:nvPr/>
          </p:nvSpPr>
          <p:spPr bwMode="auto">
            <a:xfrm>
              <a:off x="1710425" y="5488207"/>
              <a:ext cx="594723" cy="1907598"/>
            </a:xfrm>
            <a:custGeom>
              <a:avLst/>
              <a:gdLst>
                <a:gd name="T0" fmla="*/ 0 w 168"/>
                <a:gd name="T1" fmla="*/ 416 h 540"/>
                <a:gd name="T2" fmla="*/ 0 w 168"/>
                <a:gd name="T3" fmla="*/ 5 h 540"/>
                <a:gd name="T4" fmla="*/ 5 w 168"/>
                <a:gd name="T5" fmla="*/ 0 h 540"/>
                <a:gd name="T6" fmla="*/ 163 w 168"/>
                <a:gd name="T7" fmla="*/ 0 h 540"/>
                <a:gd name="T8" fmla="*/ 168 w 168"/>
                <a:gd name="T9" fmla="*/ 5 h 540"/>
                <a:gd name="T10" fmla="*/ 168 w 168"/>
                <a:gd name="T11" fmla="*/ 416 h 540"/>
                <a:gd name="T12" fmla="*/ 156 w 168"/>
                <a:gd name="T13" fmla="*/ 474 h 540"/>
                <a:gd name="T14" fmla="*/ 116 w 168"/>
                <a:gd name="T15" fmla="*/ 527 h 540"/>
                <a:gd name="T16" fmla="*/ 84 w 168"/>
                <a:gd name="T17" fmla="*/ 540 h 540"/>
                <a:gd name="T18" fmla="*/ 63 w 168"/>
                <a:gd name="T19" fmla="*/ 535 h 540"/>
                <a:gd name="T20" fmla="*/ 52 w 168"/>
                <a:gd name="T21" fmla="*/ 527 h 540"/>
                <a:gd name="T22" fmla="*/ 13 w 168"/>
                <a:gd name="T23" fmla="*/ 475 h 540"/>
                <a:gd name="T24" fmla="*/ 13 w 168"/>
                <a:gd name="T25" fmla="*/ 474 h 540"/>
                <a:gd name="T26" fmla="*/ 0 w 168"/>
                <a:gd name="T27" fmla="*/ 41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540">
                  <a:moveTo>
                    <a:pt x="0" y="416"/>
                  </a:moveTo>
                  <a:cubicBezTo>
                    <a:pt x="0" y="5"/>
                    <a:pt x="0" y="5"/>
                    <a:pt x="0" y="5"/>
                  </a:cubicBezTo>
                  <a:cubicBezTo>
                    <a:pt x="0" y="2"/>
                    <a:pt x="2" y="0"/>
                    <a:pt x="5" y="0"/>
                  </a:cubicBezTo>
                  <a:cubicBezTo>
                    <a:pt x="163" y="0"/>
                    <a:pt x="163" y="0"/>
                    <a:pt x="163" y="0"/>
                  </a:cubicBezTo>
                  <a:cubicBezTo>
                    <a:pt x="166" y="0"/>
                    <a:pt x="168" y="2"/>
                    <a:pt x="168" y="5"/>
                  </a:cubicBezTo>
                  <a:cubicBezTo>
                    <a:pt x="168" y="416"/>
                    <a:pt x="168" y="416"/>
                    <a:pt x="168" y="416"/>
                  </a:cubicBezTo>
                  <a:cubicBezTo>
                    <a:pt x="168" y="436"/>
                    <a:pt x="164" y="456"/>
                    <a:pt x="156" y="474"/>
                  </a:cubicBezTo>
                  <a:cubicBezTo>
                    <a:pt x="147" y="493"/>
                    <a:pt x="134" y="511"/>
                    <a:pt x="116" y="527"/>
                  </a:cubicBezTo>
                  <a:cubicBezTo>
                    <a:pt x="108" y="536"/>
                    <a:pt x="96" y="540"/>
                    <a:pt x="84" y="540"/>
                  </a:cubicBezTo>
                  <a:cubicBezTo>
                    <a:pt x="77" y="540"/>
                    <a:pt x="69" y="538"/>
                    <a:pt x="63" y="535"/>
                  </a:cubicBezTo>
                  <a:cubicBezTo>
                    <a:pt x="59" y="533"/>
                    <a:pt x="55" y="530"/>
                    <a:pt x="52" y="527"/>
                  </a:cubicBezTo>
                  <a:cubicBezTo>
                    <a:pt x="35" y="512"/>
                    <a:pt x="22" y="494"/>
                    <a:pt x="13" y="475"/>
                  </a:cubicBezTo>
                  <a:cubicBezTo>
                    <a:pt x="13" y="475"/>
                    <a:pt x="13" y="475"/>
                    <a:pt x="13" y="474"/>
                  </a:cubicBezTo>
                  <a:cubicBezTo>
                    <a:pt x="4" y="456"/>
                    <a:pt x="0" y="436"/>
                    <a:pt x="0" y="41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23CC3117-47CC-497F-BC25-55F2C263C5B2}"/>
                </a:ext>
              </a:extLst>
            </p:cNvPr>
            <p:cNvSpPr>
              <a:spLocks/>
            </p:cNvSpPr>
            <p:nvPr/>
          </p:nvSpPr>
          <p:spPr bwMode="auto">
            <a:xfrm>
              <a:off x="1755309" y="7163901"/>
              <a:ext cx="504953" cy="231904"/>
            </a:xfrm>
            <a:custGeom>
              <a:avLst/>
              <a:gdLst>
                <a:gd name="T0" fmla="*/ 0 w 143"/>
                <a:gd name="T1" fmla="*/ 0 h 66"/>
                <a:gd name="T2" fmla="*/ 143 w 143"/>
                <a:gd name="T3" fmla="*/ 0 h 66"/>
                <a:gd name="T4" fmla="*/ 103 w 143"/>
                <a:gd name="T5" fmla="*/ 53 h 66"/>
                <a:gd name="T6" fmla="*/ 71 w 143"/>
                <a:gd name="T7" fmla="*/ 66 h 66"/>
                <a:gd name="T8" fmla="*/ 50 w 143"/>
                <a:gd name="T9" fmla="*/ 61 h 66"/>
                <a:gd name="T10" fmla="*/ 39 w 143"/>
                <a:gd name="T11" fmla="*/ 53 h 66"/>
                <a:gd name="T12" fmla="*/ 0 w 143"/>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3" h="66">
                  <a:moveTo>
                    <a:pt x="0" y="0"/>
                  </a:moveTo>
                  <a:cubicBezTo>
                    <a:pt x="143" y="0"/>
                    <a:pt x="143" y="0"/>
                    <a:pt x="143" y="0"/>
                  </a:cubicBezTo>
                  <a:cubicBezTo>
                    <a:pt x="134" y="19"/>
                    <a:pt x="121" y="37"/>
                    <a:pt x="103" y="53"/>
                  </a:cubicBezTo>
                  <a:cubicBezTo>
                    <a:pt x="95" y="62"/>
                    <a:pt x="83" y="66"/>
                    <a:pt x="71" y="66"/>
                  </a:cubicBezTo>
                  <a:cubicBezTo>
                    <a:pt x="64" y="66"/>
                    <a:pt x="56" y="64"/>
                    <a:pt x="50" y="61"/>
                  </a:cubicBezTo>
                  <a:cubicBezTo>
                    <a:pt x="46" y="59"/>
                    <a:pt x="42" y="56"/>
                    <a:pt x="39" y="53"/>
                  </a:cubicBezTo>
                  <a:cubicBezTo>
                    <a:pt x="22" y="37"/>
                    <a:pt x="9" y="1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A2E7139D-A4C8-491C-BAEA-EA3BC12CFF82}"/>
                </a:ext>
              </a:extLst>
            </p:cNvPr>
            <p:cNvSpPr>
              <a:spLocks/>
            </p:cNvSpPr>
            <p:nvPr/>
          </p:nvSpPr>
          <p:spPr bwMode="auto">
            <a:xfrm>
              <a:off x="1557070" y="5346072"/>
              <a:ext cx="901434" cy="265569"/>
            </a:xfrm>
            <a:custGeom>
              <a:avLst/>
              <a:gdLst>
                <a:gd name="T0" fmla="*/ 15 w 255"/>
                <a:gd name="T1" fmla="*/ 0 h 75"/>
                <a:gd name="T2" fmla="*/ 239 w 255"/>
                <a:gd name="T3" fmla="*/ 0 h 75"/>
                <a:gd name="T4" fmla="*/ 251 w 255"/>
                <a:gd name="T5" fmla="*/ 18 h 75"/>
                <a:gd name="T6" fmla="*/ 239 w 255"/>
                <a:gd name="T7" fmla="*/ 45 h 75"/>
                <a:gd name="T8" fmla="*/ 232 w 255"/>
                <a:gd name="T9" fmla="*/ 61 h 75"/>
                <a:gd name="T10" fmla="*/ 211 w 255"/>
                <a:gd name="T11" fmla="*/ 75 h 75"/>
                <a:gd name="T12" fmla="*/ 44 w 255"/>
                <a:gd name="T13" fmla="*/ 75 h 75"/>
                <a:gd name="T14" fmla="*/ 22 w 255"/>
                <a:gd name="T15" fmla="*/ 61 h 75"/>
                <a:gd name="T16" fmla="*/ 15 w 255"/>
                <a:gd name="T17" fmla="*/ 45 h 75"/>
                <a:gd name="T18" fmla="*/ 3 w 255"/>
                <a:gd name="T19" fmla="*/ 18 h 75"/>
                <a:gd name="T20" fmla="*/ 15 w 255"/>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5" h="75">
                  <a:moveTo>
                    <a:pt x="15" y="0"/>
                  </a:moveTo>
                  <a:cubicBezTo>
                    <a:pt x="239" y="0"/>
                    <a:pt x="239" y="0"/>
                    <a:pt x="239" y="0"/>
                  </a:cubicBezTo>
                  <a:cubicBezTo>
                    <a:pt x="249" y="0"/>
                    <a:pt x="255" y="10"/>
                    <a:pt x="251" y="18"/>
                  </a:cubicBezTo>
                  <a:cubicBezTo>
                    <a:pt x="239" y="45"/>
                    <a:pt x="239" y="45"/>
                    <a:pt x="239" y="45"/>
                  </a:cubicBezTo>
                  <a:cubicBezTo>
                    <a:pt x="232" y="61"/>
                    <a:pt x="232" y="61"/>
                    <a:pt x="232" y="61"/>
                  </a:cubicBezTo>
                  <a:cubicBezTo>
                    <a:pt x="229" y="70"/>
                    <a:pt x="220" y="75"/>
                    <a:pt x="211" y="75"/>
                  </a:cubicBezTo>
                  <a:cubicBezTo>
                    <a:pt x="44" y="75"/>
                    <a:pt x="44" y="75"/>
                    <a:pt x="44" y="75"/>
                  </a:cubicBezTo>
                  <a:cubicBezTo>
                    <a:pt x="34" y="75"/>
                    <a:pt x="26" y="70"/>
                    <a:pt x="22" y="61"/>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0F925149-111E-46DB-849B-413B15D6928E}"/>
                </a:ext>
              </a:extLst>
            </p:cNvPr>
            <p:cNvSpPr>
              <a:spLocks/>
            </p:cNvSpPr>
            <p:nvPr/>
          </p:nvSpPr>
          <p:spPr bwMode="auto">
            <a:xfrm>
              <a:off x="1609435" y="5503169"/>
              <a:ext cx="792962" cy="108472"/>
            </a:xfrm>
            <a:custGeom>
              <a:avLst/>
              <a:gdLst>
                <a:gd name="T0" fmla="*/ 0 w 224"/>
                <a:gd name="T1" fmla="*/ 0 h 30"/>
                <a:gd name="T2" fmla="*/ 224 w 224"/>
                <a:gd name="T3" fmla="*/ 0 h 30"/>
                <a:gd name="T4" fmla="*/ 217 w 224"/>
                <a:gd name="T5" fmla="*/ 16 h 30"/>
                <a:gd name="T6" fmla="*/ 196 w 224"/>
                <a:gd name="T7" fmla="*/ 30 h 30"/>
                <a:gd name="T8" fmla="*/ 29 w 224"/>
                <a:gd name="T9" fmla="*/ 30 h 30"/>
                <a:gd name="T10" fmla="*/ 7 w 224"/>
                <a:gd name="T11" fmla="*/ 16 h 30"/>
                <a:gd name="T12" fmla="*/ 0 w 22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24" h="30">
                  <a:moveTo>
                    <a:pt x="0" y="0"/>
                  </a:moveTo>
                  <a:cubicBezTo>
                    <a:pt x="224" y="0"/>
                    <a:pt x="224" y="0"/>
                    <a:pt x="224" y="0"/>
                  </a:cubicBezTo>
                  <a:cubicBezTo>
                    <a:pt x="217" y="16"/>
                    <a:pt x="217" y="16"/>
                    <a:pt x="217" y="16"/>
                  </a:cubicBezTo>
                  <a:cubicBezTo>
                    <a:pt x="214" y="25"/>
                    <a:pt x="205" y="30"/>
                    <a:pt x="196" y="30"/>
                  </a:cubicBezTo>
                  <a:cubicBezTo>
                    <a:pt x="29" y="30"/>
                    <a:pt x="29" y="30"/>
                    <a:pt x="29" y="30"/>
                  </a:cubicBezTo>
                  <a:cubicBezTo>
                    <a:pt x="19" y="30"/>
                    <a:pt x="11" y="25"/>
                    <a:pt x="7" y="16"/>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DF85A73-F88A-4A40-93DE-68B77D87B0F4}"/>
                </a:ext>
              </a:extLst>
            </p:cNvPr>
            <p:cNvSpPr>
              <a:spLocks/>
            </p:cNvSpPr>
            <p:nvPr/>
          </p:nvSpPr>
          <p:spPr bwMode="auto">
            <a:xfrm>
              <a:off x="2103167" y="5981938"/>
              <a:ext cx="82289" cy="938838"/>
            </a:xfrm>
            <a:custGeom>
              <a:avLst/>
              <a:gdLst>
                <a:gd name="T0" fmla="*/ 12 w 24"/>
                <a:gd name="T1" fmla="*/ 0 h 265"/>
                <a:gd name="T2" fmla="*/ 12 w 24"/>
                <a:gd name="T3" fmla="*/ 0 h 265"/>
                <a:gd name="T4" fmla="*/ 24 w 24"/>
                <a:gd name="T5" fmla="*/ 12 h 265"/>
                <a:gd name="T6" fmla="*/ 24 w 24"/>
                <a:gd name="T7" fmla="*/ 253 h 265"/>
                <a:gd name="T8" fmla="*/ 12 w 24"/>
                <a:gd name="T9" fmla="*/ 265 h 265"/>
                <a:gd name="T10" fmla="*/ 12 w 24"/>
                <a:gd name="T11" fmla="*/ 265 h 265"/>
                <a:gd name="T12" fmla="*/ 0 w 24"/>
                <a:gd name="T13" fmla="*/ 253 h 265"/>
                <a:gd name="T14" fmla="*/ 0 w 24"/>
                <a:gd name="T15" fmla="*/ 12 h 265"/>
                <a:gd name="T16" fmla="*/ 12 w 24"/>
                <a:gd name="T1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65">
                  <a:moveTo>
                    <a:pt x="12" y="0"/>
                  </a:moveTo>
                  <a:cubicBezTo>
                    <a:pt x="12" y="0"/>
                    <a:pt x="12" y="0"/>
                    <a:pt x="12" y="0"/>
                  </a:cubicBezTo>
                  <a:cubicBezTo>
                    <a:pt x="19" y="0"/>
                    <a:pt x="24" y="5"/>
                    <a:pt x="24" y="12"/>
                  </a:cubicBezTo>
                  <a:cubicBezTo>
                    <a:pt x="24" y="253"/>
                    <a:pt x="24" y="253"/>
                    <a:pt x="24" y="253"/>
                  </a:cubicBezTo>
                  <a:cubicBezTo>
                    <a:pt x="24" y="259"/>
                    <a:pt x="19" y="265"/>
                    <a:pt x="12" y="265"/>
                  </a:cubicBezTo>
                  <a:cubicBezTo>
                    <a:pt x="12" y="265"/>
                    <a:pt x="12" y="265"/>
                    <a:pt x="12" y="265"/>
                  </a:cubicBezTo>
                  <a:cubicBezTo>
                    <a:pt x="5" y="265"/>
                    <a:pt x="0" y="259"/>
                    <a:pt x="0" y="253"/>
                  </a:cubicBezTo>
                  <a:cubicBezTo>
                    <a:pt x="0" y="12"/>
                    <a:pt x="0" y="12"/>
                    <a:pt x="0" y="12"/>
                  </a:cubicBezTo>
                  <a:cubicBezTo>
                    <a:pt x="0" y="5"/>
                    <a:pt x="5" y="0"/>
                    <a:pt x="12"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9" name="Group 128">
            <a:extLst>
              <a:ext uri="{FF2B5EF4-FFF2-40B4-BE49-F238E27FC236}">
                <a16:creationId xmlns:a16="http://schemas.microsoft.com/office/drawing/2014/main" id="{9B27E37F-4F6E-4124-A943-54CA39053A8F}"/>
              </a:ext>
            </a:extLst>
          </p:cNvPr>
          <p:cNvGrpSpPr/>
          <p:nvPr/>
        </p:nvGrpSpPr>
        <p:grpSpPr>
          <a:xfrm>
            <a:off x="6991851" y="883789"/>
            <a:ext cx="905174" cy="3239176"/>
            <a:chOff x="6991851" y="883789"/>
            <a:chExt cx="905174" cy="3239176"/>
          </a:xfrm>
        </p:grpSpPr>
        <p:sp>
          <p:nvSpPr>
            <p:cNvPr id="79" name="Freeform 78">
              <a:extLst>
                <a:ext uri="{FF2B5EF4-FFF2-40B4-BE49-F238E27FC236}">
                  <a16:creationId xmlns:a16="http://schemas.microsoft.com/office/drawing/2014/main" id="{23C7CEAE-2A8F-447A-AA5B-2D6338E482F0}"/>
                </a:ext>
              </a:extLst>
            </p:cNvPr>
            <p:cNvSpPr>
              <a:spLocks/>
            </p:cNvSpPr>
            <p:nvPr/>
          </p:nvSpPr>
          <p:spPr bwMode="auto">
            <a:xfrm>
              <a:off x="7141467" y="1025924"/>
              <a:ext cx="598462" cy="3097041"/>
            </a:xfrm>
            <a:custGeom>
              <a:avLst/>
              <a:gdLst>
                <a:gd name="T0" fmla="*/ 0 w 169"/>
                <a:gd name="T1" fmla="*/ 752 h 876"/>
                <a:gd name="T2" fmla="*/ 0 w 169"/>
                <a:gd name="T3" fmla="*/ 5 h 876"/>
                <a:gd name="T4" fmla="*/ 5 w 169"/>
                <a:gd name="T5" fmla="*/ 0 h 876"/>
                <a:gd name="T6" fmla="*/ 164 w 169"/>
                <a:gd name="T7" fmla="*/ 0 h 876"/>
                <a:gd name="T8" fmla="*/ 169 w 169"/>
                <a:gd name="T9" fmla="*/ 5 h 876"/>
                <a:gd name="T10" fmla="*/ 169 w 169"/>
                <a:gd name="T11" fmla="*/ 752 h 876"/>
                <a:gd name="T12" fmla="*/ 157 w 169"/>
                <a:gd name="T13" fmla="*/ 810 h 876"/>
                <a:gd name="T14" fmla="*/ 117 w 169"/>
                <a:gd name="T15" fmla="*/ 864 h 876"/>
                <a:gd name="T16" fmla="*/ 85 w 169"/>
                <a:gd name="T17" fmla="*/ 876 h 876"/>
                <a:gd name="T18" fmla="*/ 63 w 169"/>
                <a:gd name="T19" fmla="*/ 871 h 876"/>
                <a:gd name="T20" fmla="*/ 52 w 169"/>
                <a:gd name="T21" fmla="*/ 864 h 876"/>
                <a:gd name="T22" fmla="*/ 14 w 169"/>
                <a:gd name="T23" fmla="*/ 812 h 876"/>
                <a:gd name="T24" fmla="*/ 13 w 169"/>
                <a:gd name="T25" fmla="*/ 810 h 876"/>
                <a:gd name="T26" fmla="*/ 0 w 169"/>
                <a:gd name="T27" fmla="*/ 752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876">
                  <a:moveTo>
                    <a:pt x="0" y="752"/>
                  </a:moveTo>
                  <a:cubicBezTo>
                    <a:pt x="0" y="5"/>
                    <a:pt x="0" y="5"/>
                    <a:pt x="0" y="5"/>
                  </a:cubicBezTo>
                  <a:cubicBezTo>
                    <a:pt x="0" y="2"/>
                    <a:pt x="2" y="0"/>
                    <a:pt x="5" y="0"/>
                  </a:cubicBezTo>
                  <a:cubicBezTo>
                    <a:pt x="164" y="0"/>
                    <a:pt x="164" y="0"/>
                    <a:pt x="164" y="0"/>
                  </a:cubicBezTo>
                  <a:cubicBezTo>
                    <a:pt x="167" y="0"/>
                    <a:pt x="169" y="2"/>
                    <a:pt x="169" y="5"/>
                  </a:cubicBezTo>
                  <a:cubicBezTo>
                    <a:pt x="169" y="752"/>
                    <a:pt x="169" y="752"/>
                    <a:pt x="169" y="752"/>
                  </a:cubicBezTo>
                  <a:cubicBezTo>
                    <a:pt x="169" y="772"/>
                    <a:pt x="165" y="792"/>
                    <a:pt x="157" y="810"/>
                  </a:cubicBezTo>
                  <a:cubicBezTo>
                    <a:pt x="148" y="830"/>
                    <a:pt x="134" y="848"/>
                    <a:pt x="117" y="864"/>
                  </a:cubicBezTo>
                  <a:cubicBezTo>
                    <a:pt x="108" y="872"/>
                    <a:pt x="96" y="876"/>
                    <a:pt x="85" y="876"/>
                  </a:cubicBezTo>
                  <a:cubicBezTo>
                    <a:pt x="77" y="876"/>
                    <a:pt x="70" y="875"/>
                    <a:pt x="63" y="871"/>
                  </a:cubicBezTo>
                  <a:cubicBezTo>
                    <a:pt x="59" y="869"/>
                    <a:pt x="56" y="867"/>
                    <a:pt x="52" y="864"/>
                  </a:cubicBezTo>
                  <a:cubicBezTo>
                    <a:pt x="36" y="848"/>
                    <a:pt x="22" y="831"/>
                    <a:pt x="14" y="812"/>
                  </a:cubicBezTo>
                  <a:cubicBezTo>
                    <a:pt x="13" y="811"/>
                    <a:pt x="13" y="811"/>
                    <a:pt x="13" y="810"/>
                  </a:cubicBezTo>
                  <a:cubicBezTo>
                    <a:pt x="4" y="792"/>
                    <a:pt x="0" y="772"/>
                    <a:pt x="0" y="7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5C57A6FC-CF17-4FF3-A78A-804151055813}"/>
                </a:ext>
              </a:extLst>
            </p:cNvPr>
            <p:cNvSpPr>
              <a:spLocks/>
            </p:cNvSpPr>
            <p:nvPr/>
          </p:nvSpPr>
          <p:spPr bwMode="auto">
            <a:xfrm>
              <a:off x="7190093" y="3891060"/>
              <a:ext cx="508693" cy="231904"/>
            </a:xfrm>
            <a:custGeom>
              <a:avLst/>
              <a:gdLst>
                <a:gd name="T0" fmla="*/ 0 w 144"/>
                <a:gd name="T1" fmla="*/ 0 h 66"/>
                <a:gd name="T2" fmla="*/ 144 w 144"/>
                <a:gd name="T3" fmla="*/ 0 h 66"/>
                <a:gd name="T4" fmla="*/ 104 w 144"/>
                <a:gd name="T5" fmla="*/ 54 h 66"/>
                <a:gd name="T6" fmla="*/ 72 w 144"/>
                <a:gd name="T7" fmla="*/ 66 h 66"/>
                <a:gd name="T8" fmla="*/ 50 w 144"/>
                <a:gd name="T9" fmla="*/ 61 h 66"/>
                <a:gd name="T10" fmla="*/ 39 w 144"/>
                <a:gd name="T11" fmla="*/ 54 h 66"/>
                <a:gd name="T12" fmla="*/ 0 w 144"/>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4" h="66">
                  <a:moveTo>
                    <a:pt x="0" y="0"/>
                  </a:moveTo>
                  <a:cubicBezTo>
                    <a:pt x="144" y="0"/>
                    <a:pt x="144" y="0"/>
                    <a:pt x="144" y="0"/>
                  </a:cubicBezTo>
                  <a:cubicBezTo>
                    <a:pt x="135" y="20"/>
                    <a:pt x="121" y="38"/>
                    <a:pt x="104" y="54"/>
                  </a:cubicBezTo>
                  <a:cubicBezTo>
                    <a:pt x="95" y="62"/>
                    <a:pt x="83" y="66"/>
                    <a:pt x="72" y="66"/>
                  </a:cubicBezTo>
                  <a:cubicBezTo>
                    <a:pt x="64" y="66"/>
                    <a:pt x="57" y="65"/>
                    <a:pt x="50" y="61"/>
                  </a:cubicBezTo>
                  <a:cubicBezTo>
                    <a:pt x="46" y="59"/>
                    <a:pt x="43" y="57"/>
                    <a:pt x="39" y="54"/>
                  </a:cubicBezTo>
                  <a:cubicBezTo>
                    <a:pt x="22" y="38"/>
                    <a:pt x="9" y="20"/>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6723AF75-CB17-4269-85FA-BAC59B6258E2}"/>
                </a:ext>
              </a:extLst>
            </p:cNvPr>
            <p:cNvSpPr>
              <a:spLocks/>
            </p:cNvSpPr>
            <p:nvPr/>
          </p:nvSpPr>
          <p:spPr bwMode="auto">
            <a:xfrm>
              <a:off x="6991851" y="883789"/>
              <a:ext cx="905174" cy="269308"/>
            </a:xfrm>
            <a:custGeom>
              <a:avLst/>
              <a:gdLst>
                <a:gd name="T0" fmla="*/ 15 w 256"/>
                <a:gd name="T1" fmla="*/ 0 h 76"/>
                <a:gd name="T2" fmla="*/ 241 w 256"/>
                <a:gd name="T3" fmla="*/ 0 h 76"/>
                <a:gd name="T4" fmla="*/ 252 w 256"/>
                <a:gd name="T5" fmla="*/ 18 h 76"/>
                <a:gd name="T6" fmla="*/ 241 w 256"/>
                <a:gd name="T7" fmla="*/ 45 h 76"/>
                <a:gd name="T8" fmla="*/ 233 w 256"/>
                <a:gd name="T9" fmla="*/ 62 h 76"/>
                <a:gd name="T10" fmla="*/ 212 w 256"/>
                <a:gd name="T11" fmla="*/ 76 h 76"/>
                <a:gd name="T12" fmla="*/ 44 w 256"/>
                <a:gd name="T13" fmla="*/ 76 h 76"/>
                <a:gd name="T14" fmla="*/ 22 w 256"/>
                <a:gd name="T15" fmla="*/ 62 h 76"/>
                <a:gd name="T16" fmla="*/ 15 w 256"/>
                <a:gd name="T17" fmla="*/ 45 h 76"/>
                <a:gd name="T18" fmla="*/ 3 w 256"/>
                <a:gd name="T19" fmla="*/ 18 h 76"/>
                <a:gd name="T20" fmla="*/ 15 w 256"/>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76">
                  <a:moveTo>
                    <a:pt x="15" y="0"/>
                  </a:moveTo>
                  <a:cubicBezTo>
                    <a:pt x="241" y="0"/>
                    <a:pt x="241" y="0"/>
                    <a:pt x="241" y="0"/>
                  </a:cubicBezTo>
                  <a:cubicBezTo>
                    <a:pt x="250" y="0"/>
                    <a:pt x="256" y="10"/>
                    <a:pt x="252" y="18"/>
                  </a:cubicBezTo>
                  <a:cubicBezTo>
                    <a:pt x="241" y="45"/>
                    <a:pt x="241" y="45"/>
                    <a:pt x="241" y="45"/>
                  </a:cubicBezTo>
                  <a:cubicBezTo>
                    <a:pt x="233" y="62"/>
                    <a:pt x="233" y="62"/>
                    <a:pt x="233" y="62"/>
                  </a:cubicBezTo>
                  <a:cubicBezTo>
                    <a:pt x="230" y="70"/>
                    <a:pt x="221" y="76"/>
                    <a:pt x="212" y="76"/>
                  </a:cubicBezTo>
                  <a:cubicBezTo>
                    <a:pt x="44" y="76"/>
                    <a:pt x="44" y="76"/>
                    <a:pt x="44" y="76"/>
                  </a:cubicBezTo>
                  <a:cubicBezTo>
                    <a:pt x="34" y="76"/>
                    <a:pt x="26" y="70"/>
                    <a:pt x="22" y="62"/>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E544016-0DEC-4E86-AC32-957C3FBA5FF4}"/>
                </a:ext>
              </a:extLst>
            </p:cNvPr>
            <p:cNvSpPr>
              <a:spLocks/>
            </p:cNvSpPr>
            <p:nvPr/>
          </p:nvSpPr>
          <p:spPr bwMode="auto">
            <a:xfrm>
              <a:off x="7044217" y="1044627"/>
              <a:ext cx="796704" cy="108472"/>
            </a:xfrm>
            <a:custGeom>
              <a:avLst/>
              <a:gdLst>
                <a:gd name="T0" fmla="*/ 0 w 226"/>
                <a:gd name="T1" fmla="*/ 0 h 31"/>
                <a:gd name="T2" fmla="*/ 226 w 226"/>
                <a:gd name="T3" fmla="*/ 0 h 31"/>
                <a:gd name="T4" fmla="*/ 218 w 226"/>
                <a:gd name="T5" fmla="*/ 17 h 31"/>
                <a:gd name="T6" fmla="*/ 197 w 226"/>
                <a:gd name="T7" fmla="*/ 31 h 31"/>
                <a:gd name="T8" fmla="*/ 29 w 226"/>
                <a:gd name="T9" fmla="*/ 31 h 31"/>
                <a:gd name="T10" fmla="*/ 7 w 226"/>
                <a:gd name="T11" fmla="*/ 17 h 31"/>
                <a:gd name="T12" fmla="*/ 0 w 22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226" h="31">
                  <a:moveTo>
                    <a:pt x="0" y="0"/>
                  </a:moveTo>
                  <a:cubicBezTo>
                    <a:pt x="226" y="0"/>
                    <a:pt x="226" y="0"/>
                    <a:pt x="226" y="0"/>
                  </a:cubicBezTo>
                  <a:cubicBezTo>
                    <a:pt x="218" y="17"/>
                    <a:pt x="218" y="17"/>
                    <a:pt x="218" y="17"/>
                  </a:cubicBezTo>
                  <a:cubicBezTo>
                    <a:pt x="215" y="25"/>
                    <a:pt x="206" y="31"/>
                    <a:pt x="197" y="31"/>
                  </a:cubicBezTo>
                  <a:cubicBezTo>
                    <a:pt x="29" y="31"/>
                    <a:pt x="29" y="31"/>
                    <a:pt x="29" y="31"/>
                  </a:cubicBezTo>
                  <a:cubicBezTo>
                    <a:pt x="19" y="31"/>
                    <a:pt x="11" y="25"/>
                    <a:pt x="7" y="1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B6BA8EA-4142-40F7-8415-2E4DCEA325A0}"/>
                </a:ext>
              </a:extLst>
            </p:cNvPr>
            <p:cNvSpPr>
              <a:spLocks/>
            </p:cNvSpPr>
            <p:nvPr/>
          </p:nvSpPr>
          <p:spPr bwMode="auto">
            <a:xfrm>
              <a:off x="7534209" y="2177963"/>
              <a:ext cx="89769" cy="1469973"/>
            </a:xfrm>
            <a:custGeom>
              <a:avLst/>
              <a:gdLst>
                <a:gd name="T0" fmla="*/ 13 w 25"/>
                <a:gd name="T1" fmla="*/ 0 h 415"/>
                <a:gd name="T2" fmla="*/ 13 w 25"/>
                <a:gd name="T3" fmla="*/ 0 h 415"/>
                <a:gd name="T4" fmla="*/ 25 w 25"/>
                <a:gd name="T5" fmla="*/ 12 h 415"/>
                <a:gd name="T6" fmla="*/ 25 w 25"/>
                <a:gd name="T7" fmla="*/ 403 h 415"/>
                <a:gd name="T8" fmla="*/ 13 w 25"/>
                <a:gd name="T9" fmla="*/ 415 h 415"/>
                <a:gd name="T10" fmla="*/ 13 w 25"/>
                <a:gd name="T11" fmla="*/ 415 h 415"/>
                <a:gd name="T12" fmla="*/ 0 w 25"/>
                <a:gd name="T13" fmla="*/ 403 h 415"/>
                <a:gd name="T14" fmla="*/ 0 w 25"/>
                <a:gd name="T15" fmla="*/ 12 h 415"/>
                <a:gd name="T16" fmla="*/ 13 w 25"/>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15">
                  <a:moveTo>
                    <a:pt x="13" y="0"/>
                  </a:moveTo>
                  <a:cubicBezTo>
                    <a:pt x="13" y="0"/>
                    <a:pt x="13" y="0"/>
                    <a:pt x="13" y="0"/>
                  </a:cubicBezTo>
                  <a:cubicBezTo>
                    <a:pt x="19" y="0"/>
                    <a:pt x="25" y="6"/>
                    <a:pt x="25" y="12"/>
                  </a:cubicBezTo>
                  <a:cubicBezTo>
                    <a:pt x="25" y="403"/>
                    <a:pt x="25" y="403"/>
                    <a:pt x="25" y="403"/>
                  </a:cubicBezTo>
                  <a:cubicBezTo>
                    <a:pt x="25" y="409"/>
                    <a:pt x="19" y="415"/>
                    <a:pt x="13" y="415"/>
                  </a:cubicBezTo>
                  <a:cubicBezTo>
                    <a:pt x="13" y="415"/>
                    <a:pt x="13" y="415"/>
                    <a:pt x="13" y="415"/>
                  </a:cubicBezTo>
                  <a:cubicBezTo>
                    <a:pt x="6" y="415"/>
                    <a:pt x="0" y="409"/>
                    <a:pt x="0" y="403"/>
                  </a:cubicBezTo>
                  <a:cubicBezTo>
                    <a:pt x="0" y="12"/>
                    <a:pt x="0" y="12"/>
                    <a:pt x="0" y="12"/>
                  </a:cubicBezTo>
                  <a:cubicBezTo>
                    <a:pt x="0" y="6"/>
                    <a:pt x="6" y="0"/>
                    <a:pt x="13"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CC52AD26-990E-429D-BE72-826300E44D13}"/>
              </a:ext>
            </a:extLst>
          </p:cNvPr>
          <p:cNvGrpSpPr/>
          <p:nvPr/>
        </p:nvGrpSpPr>
        <p:grpSpPr>
          <a:xfrm>
            <a:off x="5993169" y="4381052"/>
            <a:ext cx="1600886" cy="6358659"/>
            <a:chOff x="5993169" y="4381052"/>
            <a:chExt cx="1600886" cy="6358659"/>
          </a:xfrm>
        </p:grpSpPr>
        <p:sp>
          <p:nvSpPr>
            <p:cNvPr id="84" name="Freeform 83">
              <a:extLst>
                <a:ext uri="{FF2B5EF4-FFF2-40B4-BE49-F238E27FC236}">
                  <a16:creationId xmlns:a16="http://schemas.microsoft.com/office/drawing/2014/main" id="{401D65A3-DFB6-4906-B31F-AA233E1E1439}"/>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AFC20C0A-7C87-4347-96C6-AD3AAC443C3C}"/>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903A042-62C9-495C-BA75-EEF88846AC7E}"/>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0191C2E2-5B85-49A9-BD99-97417D5216CD}"/>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7F9198-9CCB-4426-A9AF-482CD12FE312}"/>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08785AD4-D749-454D-AEF4-20CE8EE70DB0}"/>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482FD450-5D0A-4971-875B-A424B9ACDAAA}"/>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4F35EE32-3417-412C-B58E-6B9DA92ACCEA}"/>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18F665FB-0A33-44B4-8555-C5C1FBF2A116}"/>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9EAAEC1D-011B-4ECA-8D99-F3CF481EC05C}"/>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8EE2AA0-BAA0-40E3-B646-10AC6554E274}"/>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69E284A-D06C-4206-8B12-889488952CFA}"/>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24CBC37A-12C6-41D7-9111-69536814DA4F}"/>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BC923D2D-386D-4B3D-A031-934FA76FD786}"/>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C05116C0-AE65-4362-8E45-DAD6B33B1BCD}"/>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6FA83647-552A-4998-9705-F84D1DECA2EA}"/>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727BF140-D6CC-4BE8-9FD3-F6860DD23FE9}"/>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8B5DBFA3-8BD0-4E94-9B2E-E3E472A99EB4}"/>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16814AE-7A3E-44E5-94A3-A4AFBCC7A2A5}"/>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102">
              <a:extLst>
                <a:ext uri="{FF2B5EF4-FFF2-40B4-BE49-F238E27FC236}">
                  <a16:creationId xmlns:a16="http://schemas.microsoft.com/office/drawing/2014/main" id="{D962DC67-3CD8-48C7-AF86-4E7750BFED37}"/>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103">
              <a:extLst>
                <a:ext uri="{FF2B5EF4-FFF2-40B4-BE49-F238E27FC236}">
                  <a16:creationId xmlns:a16="http://schemas.microsoft.com/office/drawing/2014/main" id="{C3140793-DCB9-4EFA-B9F2-AB9A911A0789}"/>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104">
              <a:extLst>
                <a:ext uri="{FF2B5EF4-FFF2-40B4-BE49-F238E27FC236}">
                  <a16:creationId xmlns:a16="http://schemas.microsoft.com/office/drawing/2014/main" id="{608122C4-46A2-4069-908A-DB289E9994F5}"/>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105">
              <a:extLst>
                <a:ext uri="{FF2B5EF4-FFF2-40B4-BE49-F238E27FC236}">
                  <a16:creationId xmlns:a16="http://schemas.microsoft.com/office/drawing/2014/main" id="{07DB8E9A-C6BF-4C9A-8FDD-3B9CCB96349A}"/>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106">
              <a:extLst>
                <a:ext uri="{FF2B5EF4-FFF2-40B4-BE49-F238E27FC236}">
                  <a16:creationId xmlns:a16="http://schemas.microsoft.com/office/drawing/2014/main" id="{2B34CF03-FF7B-4862-B1EA-AECC4AC32849}"/>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C9398D20-55FF-4157-B910-E6D89FBE894C}"/>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6E7D1829-B496-478E-926F-EE4B90490124}"/>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FBD22292-0531-4BD8-B9F4-4485A3CE0002}"/>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E4D5011F-9F76-4442-83E7-E6B528259B24}"/>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39D750B0-A490-4850-B0AD-E666E549B6CE}"/>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B48C375A-ADD7-4595-82CA-18C727855EB2}"/>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DCCFC156-3382-4A7C-8BCB-3CFB1A5B32ED}"/>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114">
              <a:extLst>
                <a:ext uri="{FF2B5EF4-FFF2-40B4-BE49-F238E27FC236}">
                  <a16:creationId xmlns:a16="http://schemas.microsoft.com/office/drawing/2014/main" id="{F3B0A725-A8EB-4773-B03E-E273A75AFE6A}"/>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FCCFD972-D859-4011-BDC5-3E3CA6E6ECB4}"/>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2376E53F-0414-492E-AEDD-58A0BED3F737}"/>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36175D25-3AFA-4C1C-BBFB-0CC0CDC50B25}"/>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118">
              <a:extLst>
                <a:ext uri="{FF2B5EF4-FFF2-40B4-BE49-F238E27FC236}">
                  <a16:creationId xmlns:a16="http://schemas.microsoft.com/office/drawing/2014/main" id="{F1505E1D-A4B9-48D5-A18E-FEBC35739CA2}"/>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6" name="Group 155">
            <a:extLst>
              <a:ext uri="{FF2B5EF4-FFF2-40B4-BE49-F238E27FC236}">
                <a16:creationId xmlns:a16="http://schemas.microsoft.com/office/drawing/2014/main" id="{C66EE30D-804C-4A65-AB89-1B40792345B9}"/>
              </a:ext>
            </a:extLst>
          </p:cNvPr>
          <p:cNvGrpSpPr/>
          <p:nvPr/>
        </p:nvGrpSpPr>
        <p:grpSpPr>
          <a:xfrm>
            <a:off x="12964660" y="6679217"/>
            <a:ext cx="4642170" cy="3249001"/>
            <a:chOff x="12964660" y="5660924"/>
            <a:chExt cx="4642170" cy="3249001"/>
          </a:xfrm>
        </p:grpSpPr>
        <p:sp>
          <p:nvSpPr>
            <p:cNvPr id="133" name="TextBox 132">
              <a:extLst>
                <a:ext uri="{FF2B5EF4-FFF2-40B4-BE49-F238E27FC236}">
                  <a16:creationId xmlns:a16="http://schemas.microsoft.com/office/drawing/2014/main" id="{4DFA2397-EB93-4E95-9F36-78D707353E60}"/>
                </a:ext>
              </a:extLst>
            </p:cNvPr>
            <p:cNvSpPr txBox="1"/>
            <p:nvPr/>
          </p:nvSpPr>
          <p:spPr>
            <a:xfrm>
              <a:off x="14207992" y="6118124"/>
              <a:ext cx="209865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First</a:t>
              </a:r>
            </a:p>
          </p:txBody>
        </p:sp>
        <p:sp>
          <p:nvSpPr>
            <p:cNvPr id="134" name="TextBox 133">
              <a:extLst>
                <a:ext uri="{FF2B5EF4-FFF2-40B4-BE49-F238E27FC236}">
                  <a16:creationId xmlns:a16="http://schemas.microsoft.com/office/drawing/2014/main" id="{5085BAB2-4346-49A3-910A-884D7BA321AF}"/>
                </a:ext>
              </a:extLst>
            </p:cNvPr>
            <p:cNvSpPr txBox="1"/>
            <p:nvPr/>
          </p:nvSpPr>
          <p:spPr>
            <a:xfrm>
              <a:off x="14207992" y="5660924"/>
              <a:ext cx="2042547"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Programmer</a:t>
              </a:r>
            </a:p>
          </p:txBody>
        </p:sp>
        <p:sp>
          <p:nvSpPr>
            <p:cNvPr id="135" name="Rectangle: Rounded Corners 134">
              <a:extLst>
                <a:ext uri="{FF2B5EF4-FFF2-40B4-BE49-F238E27FC236}">
                  <a16:creationId xmlns:a16="http://schemas.microsoft.com/office/drawing/2014/main" id="{0CB67295-F8A7-481F-801A-D7630ECAC682}"/>
                </a:ext>
              </a:extLst>
            </p:cNvPr>
            <p:cNvSpPr/>
            <p:nvPr/>
          </p:nvSpPr>
          <p:spPr>
            <a:xfrm>
              <a:off x="14289708"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6" name="Rectangle: Rounded Corners 135">
              <a:extLst>
                <a:ext uri="{FF2B5EF4-FFF2-40B4-BE49-F238E27FC236}">
                  <a16:creationId xmlns:a16="http://schemas.microsoft.com/office/drawing/2014/main" id="{78BE06CE-A18F-422E-A734-1F6209032489}"/>
                </a:ext>
              </a:extLst>
            </p:cNvPr>
            <p:cNvSpPr/>
            <p:nvPr/>
          </p:nvSpPr>
          <p:spPr>
            <a:xfrm>
              <a:off x="14289716" y="7194431"/>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9FAD52B9-DD1E-48C1-B996-724DA4DFE2C8}"/>
                </a:ext>
              </a:extLst>
            </p:cNvPr>
            <p:cNvSpPr txBox="1"/>
            <p:nvPr/>
          </p:nvSpPr>
          <p:spPr>
            <a:xfrm>
              <a:off x="13306292"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38" name="Rectangle: Rounded Corners 137">
              <a:extLst>
                <a:ext uri="{FF2B5EF4-FFF2-40B4-BE49-F238E27FC236}">
                  <a16:creationId xmlns:a16="http://schemas.microsoft.com/office/drawing/2014/main" id="{59F5574A-6B0D-4F8B-8AC7-C6EB3861F381}"/>
                </a:ext>
              </a:extLst>
            </p:cNvPr>
            <p:cNvSpPr/>
            <p:nvPr/>
          </p:nvSpPr>
          <p:spPr>
            <a:xfrm>
              <a:off x="14289708"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9" name="Rectangle: Rounded Corners 138">
              <a:extLst>
                <a:ext uri="{FF2B5EF4-FFF2-40B4-BE49-F238E27FC236}">
                  <a16:creationId xmlns:a16="http://schemas.microsoft.com/office/drawing/2014/main" id="{6A1BCC7F-A4A7-4F80-9174-771B346CEAC6}"/>
                </a:ext>
              </a:extLst>
            </p:cNvPr>
            <p:cNvSpPr/>
            <p:nvPr/>
          </p:nvSpPr>
          <p:spPr>
            <a:xfrm>
              <a:off x="14289709" y="7905914"/>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0" name="TextBox 139">
              <a:extLst>
                <a:ext uri="{FF2B5EF4-FFF2-40B4-BE49-F238E27FC236}">
                  <a16:creationId xmlns:a16="http://schemas.microsoft.com/office/drawing/2014/main" id="{72B5A519-FFBD-4EE7-8E55-DA2096419B84}"/>
                </a:ext>
              </a:extLst>
            </p:cNvPr>
            <p:cNvSpPr txBox="1"/>
            <p:nvPr/>
          </p:nvSpPr>
          <p:spPr>
            <a:xfrm>
              <a:off x="12964660"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41" name="Rectangle: Rounded Corners 140">
              <a:extLst>
                <a:ext uri="{FF2B5EF4-FFF2-40B4-BE49-F238E27FC236}">
                  <a16:creationId xmlns:a16="http://schemas.microsoft.com/office/drawing/2014/main" id="{1B742003-0028-4668-A6A0-8DF9CC306387}"/>
                </a:ext>
              </a:extLst>
            </p:cNvPr>
            <p:cNvSpPr/>
            <p:nvPr/>
          </p:nvSpPr>
          <p:spPr>
            <a:xfrm>
              <a:off x="14289708"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2" name="Rectangle: Rounded Corners 141">
              <a:extLst>
                <a:ext uri="{FF2B5EF4-FFF2-40B4-BE49-F238E27FC236}">
                  <a16:creationId xmlns:a16="http://schemas.microsoft.com/office/drawing/2014/main" id="{5577FF14-76EE-4F9F-88F5-8B5BCC8AB645}"/>
                </a:ext>
              </a:extLst>
            </p:cNvPr>
            <p:cNvSpPr/>
            <p:nvPr/>
          </p:nvSpPr>
          <p:spPr>
            <a:xfrm>
              <a:off x="14289709" y="8617396"/>
              <a:ext cx="214585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08982D90-AA74-424D-937B-B738F5B3E93D}"/>
                </a:ext>
              </a:extLst>
            </p:cNvPr>
            <p:cNvSpPr txBox="1"/>
            <p:nvPr/>
          </p:nvSpPr>
          <p:spPr>
            <a:xfrm>
              <a:off x="13064496"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grpSp>
        <p:nvGrpSpPr>
          <p:cNvPr id="155" name="Group 154">
            <a:extLst>
              <a:ext uri="{FF2B5EF4-FFF2-40B4-BE49-F238E27FC236}">
                <a16:creationId xmlns:a16="http://schemas.microsoft.com/office/drawing/2014/main" id="{B7373BFC-2880-4E72-BA37-5C952B9089AA}"/>
              </a:ext>
            </a:extLst>
          </p:cNvPr>
          <p:cNvGrpSpPr/>
          <p:nvPr/>
        </p:nvGrpSpPr>
        <p:grpSpPr>
          <a:xfrm>
            <a:off x="18437142" y="6679217"/>
            <a:ext cx="4642170" cy="3249001"/>
            <a:chOff x="18437142" y="5660924"/>
            <a:chExt cx="4642170" cy="3249001"/>
          </a:xfrm>
        </p:grpSpPr>
        <p:sp>
          <p:nvSpPr>
            <p:cNvPr id="144" name="TextBox 143">
              <a:extLst>
                <a:ext uri="{FF2B5EF4-FFF2-40B4-BE49-F238E27FC236}">
                  <a16:creationId xmlns:a16="http://schemas.microsoft.com/office/drawing/2014/main" id="{DFFEA95C-519D-493F-9918-D557F4AE49D8}"/>
                </a:ext>
              </a:extLst>
            </p:cNvPr>
            <p:cNvSpPr txBox="1"/>
            <p:nvPr/>
          </p:nvSpPr>
          <p:spPr>
            <a:xfrm>
              <a:off x="19680474" y="6118124"/>
              <a:ext cx="288732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Second</a:t>
              </a:r>
            </a:p>
          </p:txBody>
        </p:sp>
        <p:sp>
          <p:nvSpPr>
            <p:cNvPr id="145" name="TextBox 144">
              <a:extLst>
                <a:ext uri="{FF2B5EF4-FFF2-40B4-BE49-F238E27FC236}">
                  <a16:creationId xmlns:a16="http://schemas.microsoft.com/office/drawing/2014/main" id="{12FB3272-5573-448B-B004-39A66BD16EFB}"/>
                </a:ext>
              </a:extLst>
            </p:cNvPr>
            <p:cNvSpPr txBox="1"/>
            <p:nvPr/>
          </p:nvSpPr>
          <p:spPr>
            <a:xfrm>
              <a:off x="19680467" y="5660924"/>
              <a:ext cx="14830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Designer</a:t>
              </a:r>
            </a:p>
          </p:txBody>
        </p:sp>
        <p:sp>
          <p:nvSpPr>
            <p:cNvPr id="146" name="Rectangle: Rounded Corners 145">
              <a:extLst>
                <a:ext uri="{FF2B5EF4-FFF2-40B4-BE49-F238E27FC236}">
                  <a16:creationId xmlns:a16="http://schemas.microsoft.com/office/drawing/2014/main" id="{349B99BA-14A7-41EF-B4C1-174F2FCDD326}"/>
                </a:ext>
              </a:extLst>
            </p:cNvPr>
            <p:cNvSpPr/>
            <p:nvPr/>
          </p:nvSpPr>
          <p:spPr>
            <a:xfrm>
              <a:off x="19762190"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7" name="Rectangle: Rounded Corners 146">
              <a:extLst>
                <a:ext uri="{FF2B5EF4-FFF2-40B4-BE49-F238E27FC236}">
                  <a16:creationId xmlns:a16="http://schemas.microsoft.com/office/drawing/2014/main" id="{9E4D2A49-C755-4258-B701-EDC1D5F28274}"/>
                </a:ext>
              </a:extLst>
            </p:cNvPr>
            <p:cNvSpPr/>
            <p:nvPr/>
          </p:nvSpPr>
          <p:spPr>
            <a:xfrm>
              <a:off x="19762191" y="7194431"/>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8" name="TextBox 147">
              <a:extLst>
                <a:ext uri="{FF2B5EF4-FFF2-40B4-BE49-F238E27FC236}">
                  <a16:creationId xmlns:a16="http://schemas.microsoft.com/office/drawing/2014/main" id="{1AC5341C-9996-4B08-8BA1-959118240744}"/>
                </a:ext>
              </a:extLst>
            </p:cNvPr>
            <p:cNvSpPr txBox="1"/>
            <p:nvPr/>
          </p:nvSpPr>
          <p:spPr>
            <a:xfrm>
              <a:off x="18778774"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49" name="Rectangle: Rounded Corners 148">
              <a:extLst>
                <a:ext uri="{FF2B5EF4-FFF2-40B4-BE49-F238E27FC236}">
                  <a16:creationId xmlns:a16="http://schemas.microsoft.com/office/drawing/2014/main" id="{55AA4522-CC66-4114-BE45-42E8AF1CCC89}"/>
                </a:ext>
              </a:extLst>
            </p:cNvPr>
            <p:cNvSpPr/>
            <p:nvPr/>
          </p:nvSpPr>
          <p:spPr>
            <a:xfrm>
              <a:off x="19762190"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0" name="Rectangle: Rounded Corners 149">
              <a:extLst>
                <a:ext uri="{FF2B5EF4-FFF2-40B4-BE49-F238E27FC236}">
                  <a16:creationId xmlns:a16="http://schemas.microsoft.com/office/drawing/2014/main" id="{0B9A3547-4512-4D58-A986-51DAFB247DC8}"/>
                </a:ext>
              </a:extLst>
            </p:cNvPr>
            <p:cNvSpPr/>
            <p:nvPr/>
          </p:nvSpPr>
          <p:spPr>
            <a:xfrm>
              <a:off x="19762191" y="7905914"/>
              <a:ext cx="172301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1" name="TextBox 150">
              <a:extLst>
                <a:ext uri="{FF2B5EF4-FFF2-40B4-BE49-F238E27FC236}">
                  <a16:creationId xmlns:a16="http://schemas.microsoft.com/office/drawing/2014/main" id="{3419F90F-D3FC-4413-B6E3-77DB1F4E7EF0}"/>
                </a:ext>
              </a:extLst>
            </p:cNvPr>
            <p:cNvSpPr txBox="1"/>
            <p:nvPr/>
          </p:nvSpPr>
          <p:spPr>
            <a:xfrm>
              <a:off x="18437142"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52" name="Rectangle: Rounded Corners 151">
              <a:extLst>
                <a:ext uri="{FF2B5EF4-FFF2-40B4-BE49-F238E27FC236}">
                  <a16:creationId xmlns:a16="http://schemas.microsoft.com/office/drawing/2014/main" id="{4E64D296-67C4-43F4-8275-E15B943F5AD6}"/>
                </a:ext>
              </a:extLst>
            </p:cNvPr>
            <p:cNvSpPr/>
            <p:nvPr/>
          </p:nvSpPr>
          <p:spPr>
            <a:xfrm>
              <a:off x="19762190"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3" name="Rectangle: Rounded Corners 152">
              <a:extLst>
                <a:ext uri="{FF2B5EF4-FFF2-40B4-BE49-F238E27FC236}">
                  <a16:creationId xmlns:a16="http://schemas.microsoft.com/office/drawing/2014/main" id="{BECEC752-C9A4-4D74-AE77-812CFD65658A}"/>
                </a:ext>
              </a:extLst>
            </p:cNvPr>
            <p:cNvSpPr/>
            <p:nvPr/>
          </p:nvSpPr>
          <p:spPr>
            <a:xfrm>
              <a:off x="19762197" y="8617396"/>
              <a:ext cx="2559445"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4" name="TextBox 153">
              <a:extLst>
                <a:ext uri="{FF2B5EF4-FFF2-40B4-BE49-F238E27FC236}">
                  <a16:creationId xmlns:a16="http://schemas.microsoft.com/office/drawing/2014/main" id="{65AC7481-1737-4EE7-A718-C9BF6BA64A37}"/>
                </a:ext>
              </a:extLst>
            </p:cNvPr>
            <p:cNvSpPr txBox="1"/>
            <p:nvPr/>
          </p:nvSpPr>
          <p:spPr>
            <a:xfrm>
              <a:off x="18536978"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sp>
        <p:nvSpPr>
          <p:cNvPr id="157" name="TextBox 156">
            <a:extLst>
              <a:ext uri="{FF2B5EF4-FFF2-40B4-BE49-F238E27FC236}">
                <a16:creationId xmlns:a16="http://schemas.microsoft.com/office/drawing/2014/main" id="{BC8B6F7F-8500-49C4-88B6-42592271D991}"/>
              </a:ext>
            </a:extLst>
          </p:cNvPr>
          <p:cNvSpPr txBox="1"/>
          <p:nvPr/>
        </p:nvSpPr>
        <p:spPr>
          <a:xfrm>
            <a:off x="14159411" y="378778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Threats</a:t>
            </a:r>
          </a:p>
        </p:txBody>
      </p:sp>
      <p:sp>
        <p:nvSpPr>
          <p:cNvPr id="158" name="TextBox 157">
            <a:extLst>
              <a:ext uri="{FF2B5EF4-FFF2-40B4-BE49-F238E27FC236}">
                <a16:creationId xmlns:a16="http://schemas.microsoft.com/office/drawing/2014/main" id="{1C752DDA-D66F-47A2-919D-0A5759C8C79B}"/>
              </a:ext>
            </a:extLst>
          </p:cNvPr>
          <p:cNvSpPr txBox="1"/>
          <p:nvPr/>
        </p:nvSpPr>
        <p:spPr>
          <a:xfrm>
            <a:off x="14159410" y="4980421"/>
            <a:ext cx="9622259"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p:txBody>
      </p:sp>
    </p:spTree>
    <p:extLst>
      <p:ext uri="{BB962C8B-B14F-4D97-AF65-F5344CB8AC3E}">
        <p14:creationId xmlns:p14="http://schemas.microsoft.com/office/powerpoint/2010/main" val="258002227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100"/>
                                  </p:stCondLst>
                                  <p:childTnLst>
                                    <p:set>
                                      <p:cBhvr>
                                        <p:cTn id="10" dur="1" fill="hold">
                                          <p:stCondLst>
                                            <p:cond delay="0"/>
                                          </p:stCondLst>
                                        </p:cTn>
                                        <p:tgtEl>
                                          <p:spTgt spid="160"/>
                                        </p:tgtEl>
                                        <p:attrNameLst>
                                          <p:attrName>style.visibility</p:attrName>
                                        </p:attrNameLst>
                                      </p:cBhvr>
                                      <p:to>
                                        <p:strVal val="visible"/>
                                      </p:to>
                                    </p:set>
                                    <p:anim calcmode="lin" valueType="num">
                                      <p:cBhvr additive="base">
                                        <p:cTn id="11" dur="1000" fill="hold"/>
                                        <p:tgtEl>
                                          <p:spTgt spid="160"/>
                                        </p:tgtEl>
                                        <p:attrNameLst>
                                          <p:attrName>ppt_x</p:attrName>
                                        </p:attrNameLst>
                                      </p:cBhvr>
                                      <p:tavLst>
                                        <p:tav tm="0">
                                          <p:val>
                                            <p:strVal val="#ppt_x"/>
                                          </p:val>
                                        </p:tav>
                                        <p:tav tm="100000">
                                          <p:val>
                                            <p:strVal val="#ppt_x"/>
                                          </p:val>
                                        </p:tav>
                                      </p:tavLst>
                                    </p:anim>
                                    <p:anim calcmode="lin" valueType="num">
                                      <p:cBhvr additive="base">
                                        <p:cTn id="12" dur="1000" fill="hold"/>
                                        <p:tgtEl>
                                          <p:spTgt spid="160"/>
                                        </p:tgtEl>
                                        <p:attrNameLst>
                                          <p:attrName>ppt_y</p:attrName>
                                        </p:attrNameLst>
                                      </p:cBhvr>
                                      <p:tavLst>
                                        <p:tav tm="0">
                                          <p:val>
                                            <p:strVal val="0-#ppt_h/2"/>
                                          </p:val>
                                        </p:tav>
                                        <p:tav tm="100000">
                                          <p:val>
                                            <p:strVal val="#ppt_y"/>
                                          </p:val>
                                        </p:tav>
                                      </p:tavLst>
                                    </p:anim>
                                  </p:childTnLst>
                                </p:cTn>
                              </p:par>
                              <p:par>
                                <p:cTn id="13" presetID="2" presetClass="entr" presetSubtype="1" decel="100000" fill="hold" nodeType="withEffect">
                                  <p:stCondLst>
                                    <p:cond delay="20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1000" fill="hold"/>
                                        <p:tgtEl>
                                          <p:spTgt spid="132"/>
                                        </p:tgtEl>
                                        <p:attrNameLst>
                                          <p:attrName>ppt_x</p:attrName>
                                        </p:attrNameLst>
                                      </p:cBhvr>
                                      <p:tavLst>
                                        <p:tav tm="0">
                                          <p:val>
                                            <p:strVal val="#ppt_x"/>
                                          </p:val>
                                        </p:tav>
                                        <p:tav tm="100000">
                                          <p:val>
                                            <p:strVal val="#ppt_x"/>
                                          </p:val>
                                        </p:tav>
                                      </p:tavLst>
                                    </p:anim>
                                    <p:anim calcmode="lin" valueType="num">
                                      <p:cBhvr additive="base">
                                        <p:cTn id="16" dur="1000" fill="hold"/>
                                        <p:tgtEl>
                                          <p:spTgt spid="13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121"/>
                                        </p:tgtEl>
                                        <p:attrNameLst>
                                          <p:attrName>style.visibility</p:attrName>
                                        </p:attrNameLst>
                                      </p:cBhvr>
                                      <p:to>
                                        <p:strVal val="visible"/>
                                      </p:to>
                                    </p:set>
                                    <p:anim calcmode="lin" valueType="num">
                                      <p:cBhvr additive="base">
                                        <p:cTn id="19" dur="1000" fill="hold"/>
                                        <p:tgtEl>
                                          <p:spTgt spid="121"/>
                                        </p:tgtEl>
                                        <p:attrNameLst>
                                          <p:attrName>ppt_x</p:attrName>
                                        </p:attrNameLst>
                                      </p:cBhvr>
                                      <p:tavLst>
                                        <p:tav tm="0">
                                          <p:val>
                                            <p:strVal val="#ppt_x"/>
                                          </p:val>
                                        </p:tav>
                                        <p:tav tm="100000">
                                          <p:val>
                                            <p:strVal val="#ppt_x"/>
                                          </p:val>
                                        </p:tav>
                                      </p:tavLst>
                                    </p:anim>
                                    <p:anim calcmode="lin" valueType="num">
                                      <p:cBhvr additive="base">
                                        <p:cTn id="20" dur="1000" fill="hold"/>
                                        <p:tgtEl>
                                          <p:spTgt spid="1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cBhvr additive="base">
                                        <p:cTn id="23" dur="1000" fill="hold"/>
                                        <p:tgtEl>
                                          <p:spTgt spid="122"/>
                                        </p:tgtEl>
                                        <p:attrNameLst>
                                          <p:attrName>ppt_x</p:attrName>
                                        </p:attrNameLst>
                                      </p:cBhvr>
                                      <p:tavLst>
                                        <p:tav tm="0">
                                          <p:val>
                                            <p:strVal val="#ppt_x"/>
                                          </p:val>
                                        </p:tav>
                                        <p:tav tm="100000">
                                          <p:val>
                                            <p:strVal val="#ppt_x"/>
                                          </p:val>
                                        </p:tav>
                                      </p:tavLst>
                                    </p:anim>
                                    <p:anim calcmode="lin" valueType="num">
                                      <p:cBhvr additive="base">
                                        <p:cTn id="24" dur="1000" fill="hold"/>
                                        <p:tgtEl>
                                          <p:spTgt spid="122"/>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1000" fill="hold"/>
                                        <p:tgtEl>
                                          <p:spTgt spid="128"/>
                                        </p:tgtEl>
                                        <p:attrNameLst>
                                          <p:attrName>ppt_x</p:attrName>
                                        </p:attrNameLst>
                                      </p:cBhvr>
                                      <p:tavLst>
                                        <p:tav tm="0">
                                          <p:val>
                                            <p:strVal val="#ppt_x"/>
                                          </p:val>
                                        </p:tav>
                                        <p:tav tm="100000">
                                          <p:val>
                                            <p:strVal val="#ppt_x"/>
                                          </p:val>
                                        </p:tav>
                                      </p:tavLst>
                                    </p:anim>
                                    <p:anim calcmode="lin" valueType="num">
                                      <p:cBhvr additive="base">
                                        <p:cTn id="28" dur="1000" fill="hold"/>
                                        <p:tgtEl>
                                          <p:spTgt spid="128"/>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000" fill="hold"/>
                                        <p:tgtEl>
                                          <p:spTgt spid="130"/>
                                        </p:tgtEl>
                                        <p:attrNameLst>
                                          <p:attrName>ppt_x</p:attrName>
                                        </p:attrNameLst>
                                      </p:cBhvr>
                                      <p:tavLst>
                                        <p:tav tm="0">
                                          <p:val>
                                            <p:strVal val="#ppt_x"/>
                                          </p:val>
                                        </p:tav>
                                        <p:tav tm="100000">
                                          <p:val>
                                            <p:strVal val="#ppt_x"/>
                                          </p:val>
                                        </p:tav>
                                      </p:tavLst>
                                    </p:anim>
                                    <p:anim calcmode="lin" valueType="num">
                                      <p:cBhvr additive="base">
                                        <p:cTn id="32" dur="1000" fill="hold"/>
                                        <p:tgtEl>
                                          <p:spTgt spid="130"/>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129"/>
                                        </p:tgtEl>
                                        <p:attrNameLst>
                                          <p:attrName>style.visibility</p:attrName>
                                        </p:attrNameLst>
                                      </p:cBhvr>
                                      <p:to>
                                        <p:strVal val="visible"/>
                                      </p:to>
                                    </p:set>
                                    <p:anim calcmode="lin" valueType="num">
                                      <p:cBhvr additive="base">
                                        <p:cTn id="35" dur="1000" fill="hold"/>
                                        <p:tgtEl>
                                          <p:spTgt spid="129"/>
                                        </p:tgtEl>
                                        <p:attrNameLst>
                                          <p:attrName>ppt_x</p:attrName>
                                        </p:attrNameLst>
                                      </p:cBhvr>
                                      <p:tavLst>
                                        <p:tav tm="0">
                                          <p:val>
                                            <p:strVal val="#ppt_x"/>
                                          </p:val>
                                        </p:tav>
                                        <p:tav tm="100000">
                                          <p:val>
                                            <p:strVal val="#ppt_x"/>
                                          </p:val>
                                        </p:tav>
                                      </p:tavLst>
                                    </p:anim>
                                    <p:anim calcmode="lin" valueType="num">
                                      <p:cBhvr additive="base">
                                        <p:cTn id="36" dur="1000" fill="hold"/>
                                        <p:tgtEl>
                                          <p:spTgt spid="129"/>
                                        </p:tgtEl>
                                        <p:attrNameLst>
                                          <p:attrName>ppt_y</p:attrName>
                                        </p:attrNameLst>
                                      </p:cBhvr>
                                      <p:tavLst>
                                        <p:tav tm="0">
                                          <p:val>
                                            <p:strVal val="0-#ppt_h/2"/>
                                          </p:val>
                                        </p:tav>
                                        <p:tav tm="100000">
                                          <p:val>
                                            <p:strVal val="#ppt_y"/>
                                          </p:val>
                                        </p:tav>
                                      </p:tavLst>
                                    </p:anim>
                                  </p:childTnLst>
                                </p:cTn>
                              </p:par>
                              <p:par>
                                <p:cTn id="37" presetID="2" presetClass="entr" presetSubtype="1" decel="100000" fill="hold" nodeType="withEffect">
                                  <p:stCondLst>
                                    <p:cond delay="8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000" fill="hold"/>
                                        <p:tgtEl>
                                          <p:spTgt spid="131"/>
                                        </p:tgtEl>
                                        <p:attrNameLst>
                                          <p:attrName>ppt_x</p:attrName>
                                        </p:attrNameLst>
                                      </p:cBhvr>
                                      <p:tavLst>
                                        <p:tav tm="0">
                                          <p:val>
                                            <p:strVal val="#ppt_x"/>
                                          </p:val>
                                        </p:tav>
                                        <p:tav tm="100000">
                                          <p:val>
                                            <p:strVal val="#ppt_x"/>
                                          </p:val>
                                        </p:tav>
                                      </p:tavLst>
                                    </p:anim>
                                    <p:anim calcmode="lin" valueType="num">
                                      <p:cBhvr additive="base">
                                        <p:cTn id="40" dur="1000" fill="hold"/>
                                        <p:tgtEl>
                                          <p:spTgt spid="131"/>
                                        </p:tgtEl>
                                        <p:attrNameLst>
                                          <p:attrName>ppt_y</p:attrName>
                                        </p:attrNameLst>
                                      </p:cBhvr>
                                      <p:tavLst>
                                        <p:tav tm="0">
                                          <p:val>
                                            <p:strVal val="0-#ppt_h/2"/>
                                          </p:val>
                                        </p:tav>
                                        <p:tav tm="100000">
                                          <p:val>
                                            <p:strVal val="#ppt_y"/>
                                          </p:val>
                                        </p:tav>
                                      </p:tavLst>
                                    </p:anim>
                                  </p:childTnLst>
                                </p:cTn>
                              </p:par>
                              <p:par>
                                <p:cTn id="41" presetID="49" presetClass="entr" presetSubtype="0" decel="100000" fill="hold" grpId="0" nodeType="withEffect">
                                  <p:stCondLst>
                                    <p:cond delay="800"/>
                                  </p:stCondLst>
                                  <p:childTnLst>
                                    <p:set>
                                      <p:cBhvr>
                                        <p:cTn id="42" dur="1" fill="hold">
                                          <p:stCondLst>
                                            <p:cond delay="0"/>
                                          </p:stCondLst>
                                        </p:cTn>
                                        <p:tgtEl>
                                          <p:spTgt spid="58"/>
                                        </p:tgtEl>
                                        <p:attrNameLst>
                                          <p:attrName>style.visibility</p:attrName>
                                        </p:attrNameLst>
                                      </p:cBhvr>
                                      <p:to>
                                        <p:strVal val="visible"/>
                                      </p:to>
                                    </p:set>
                                    <p:anim calcmode="lin" valueType="num">
                                      <p:cBhvr>
                                        <p:cTn id="43" dur="500" fill="hold"/>
                                        <p:tgtEl>
                                          <p:spTgt spid="58"/>
                                        </p:tgtEl>
                                        <p:attrNameLst>
                                          <p:attrName>ppt_w</p:attrName>
                                        </p:attrNameLst>
                                      </p:cBhvr>
                                      <p:tavLst>
                                        <p:tav tm="0">
                                          <p:val>
                                            <p:fltVal val="0"/>
                                          </p:val>
                                        </p:tav>
                                        <p:tav tm="100000">
                                          <p:val>
                                            <p:strVal val="#ppt_w"/>
                                          </p:val>
                                        </p:tav>
                                      </p:tavLst>
                                    </p:anim>
                                    <p:anim calcmode="lin" valueType="num">
                                      <p:cBhvr>
                                        <p:cTn id="44" dur="500" fill="hold"/>
                                        <p:tgtEl>
                                          <p:spTgt spid="58"/>
                                        </p:tgtEl>
                                        <p:attrNameLst>
                                          <p:attrName>ppt_h</p:attrName>
                                        </p:attrNameLst>
                                      </p:cBhvr>
                                      <p:tavLst>
                                        <p:tav tm="0">
                                          <p:val>
                                            <p:fltVal val="0"/>
                                          </p:val>
                                        </p:tav>
                                        <p:tav tm="100000">
                                          <p:val>
                                            <p:strVal val="#ppt_h"/>
                                          </p:val>
                                        </p:tav>
                                      </p:tavLst>
                                    </p:anim>
                                    <p:anim calcmode="lin" valueType="num">
                                      <p:cBhvr>
                                        <p:cTn id="45" dur="500" fill="hold"/>
                                        <p:tgtEl>
                                          <p:spTgt spid="58"/>
                                        </p:tgtEl>
                                        <p:attrNameLst>
                                          <p:attrName>style.rotation</p:attrName>
                                        </p:attrNameLst>
                                      </p:cBhvr>
                                      <p:tavLst>
                                        <p:tav tm="0">
                                          <p:val>
                                            <p:fltVal val="360"/>
                                          </p:val>
                                        </p:tav>
                                        <p:tav tm="100000">
                                          <p:val>
                                            <p:fltVal val="0"/>
                                          </p:val>
                                        </p:tav>
                                      </p:tavLst>
                                    </p:anim>
                                    <p:animEffect transition="in" filter="fade">
                                      <p:cBhvr>
                                        <p:cTn id="46" dur="500"/>
                                        <p:tgtEl>
                                          <p:spTgt spid="58"/>
                                        </p:tgtEl>
                                      </p:cBhvr>
                                    </p:animEffect>
                                  </p:childTnLst>
                                </p:cTn>
                              </p:par>
                              <p:par>
                                <p:cTn id="47" presetID="49" presetClass="entr" presetSubtype="0" decel="100000" fill="hold" grpId="0" nodeType="withEffect">
                                  <p:stCondLst>
                                    <p:cond delay="900"/>
                                  </p:stCondLst>
                                  <p:childTnLst>
                                    <p:set>
                                      <p:cBhvr>
                                        <p:cTn id="48" dur="1" fill="hold">
                                          <p:stCondLst>
                                            <p:cond delay="0"/>
                                          </p:stCondLst>
                                        </p:cTn>
                                        <p:tgtEl>
                                          <p:spTgt spid="62"/>
                                        </p:tgtEl>
                                        <p:attrNameLst>
                                          <p:attrName>style.visibility</p:attrName>
                                        </p:attrNameLst>
                                      </p:cBhvr>
                                      <p:to>
                                        <p:strVal val="visible"/>
                                      </p:to>
                                    </p:set>
                                    <p:anim calcmode="lin" valueType="num">
                                      <p:cBhvr>
                                        <p:cTn id="49" dur="500" fill="hold"/>
                                        <p:tgtEl>
                                          <p:spTgt spid="62"/>
                                        </p:tgtEl>
                                        <p:attrNameLst>
                                          <p:attrName>ppt_w</p:attrName>
                                        </p:attrNameLst>
                                      </p:cBhvr>
                                      <p:tavLst>
                                        <p:tav tm="0">
                                          <p:val>
                                            <p:fltVal val="0"/>
                                          </p:val>
                                        </p:tav>
                                        <p:tav tm="100000">
                                          <p:val>
                                            <p:strVal val="#ppt_w"/>
                                          </p:val>
                                        </p:tav>
                                      </p:tavLst>
                                    </p:anim>
                                    <p:anim calcmode="lin" valueType="num">
                                      <p:cBhvr>
                                        <p:cTn id="50" dur="500" fill="hold"/>
                                        <p:tgtEl>
                                          <p:spTgt spid="62"/>
                                        </p:tgtEl>
                                        <p:attrNameLst>
                                          <p:attrName>ppt_h</p:attrName>
                                        </p:attrNameLst>
                                      </p:cBhvr>
                                      <p:tavLst>
                                        <p:tav tm="0">
                                          <p:val>
                                            <p:fltVal val="0"/>
                                          </p:val>
                                        </p:tav>
                                        <p:tav tm="100000">
                                          <p:val>
                                            <p:strVal val="#ppt_h"/>
                                          </p:val>
                                        </p:tav>
                                      </p:tavLst>
                                    </p:anim>
                                    <p:anim calcmode="lin" valueType="num">
                                      <p:cBhvr>
                                        <p:cTn id="51" dur="500" fill="hold"/>
                                        <p:tgtEl>
                                          <p:spTgt spid="62"/>
                                        </p:tgtEl>
                                        <p:attrNameLst>
                                          <p:attrName>style.rotation</p:attrName>
                                        </p:attrNameLst>
                                      </p:cBhvr>
                                      <p:tavLst>
                                        <p:tav tm="0">
                                          <p:val>
                                            <p:fltVal val="360"/>
                                          </p:val>
                                        </p:tav>
                                        <p:tav tm="100000">
                                          <p:val>
                                            <p:fltVal val="0"/>
                                          </p:val>
                                        </p:tav>
                                      </p:tavLst>
                                    </p:anim>
                                    <p:animEffect transition="in" filter="fade">
                                      <p:cBhvr>
                                        <p:cTn id="52" dur="500"/>
                                        <p:tgtEl>
                                          <p:spTgt spid="62"/>
                                        </p:tgtEl>
                                      </p:cBhvr>
                                    </p:animEffect>
                                  </p:childTnLst>
                                </p:cTn>
                              </p:par>
                              <p:par>
                                <p:cTn id="53" presetID="49" presetClass="entr" presetSubtype="0" decel="100000" fill="hold" grpId="0" nodeType="withEffect">
                                  <p:stCondLst>
                                    <p:cond delay="800"/>
                                  </p:stCondLst>
                                  <p:childTnLst>
                                    <p:set>
                                      <p:cBhvr>
                                        <p:cTn id="54" dur="1" fill="hold">
                                          <p:stCondLst>
                                            <p:cond delay="0"/>
                                          </p:stCondLst>
                                        </p:cTn>
                                        <p:tgtEl>
                                          <p:spTgt spid="59"/>
                                        </p:tgtEl>
                                        <p:attrNameLst>
                                          <p:attrName>style.visibility</p:attrName>
                                        </p:attrNameLst>
                                      </p:cBhvr>
                                      <p:to>
                                        <p:strVal val="visible"/>
                                      </p:to>
                                    </p:set>
                                    <p:anim calcmode="lin" valueType="num">
                                      <p:cBhvr>
                                        <p:cTn id="55" dur="500" fill="hold"/>
                                        <p:tgtEl>
                                          <p:spTgt spid="59"/>
                                        </p:tgtEl>
                                        <p:attrNameLst>
                                          <p:attrName>ppt_w</p:attrName>
                                        </p:attrNameLst>
                                      </p:cBhvr>
                                      <p:tavLst>
                                        <p:tav tm="0">
                                          <p:val>
                                            <p:fltVal val="0"/>
                                          </p:val>
                                        </p:tav>
                                        <p:tav tm="100000">
                                          <p:val>
                                            <p:strVal val="#ppt_w"/>
                                          </p:val>
                                        </p:tav>
                                      </p:tavLst>
                                    </p:anim>
                                    <p:anim calcmode="lin" valueType="num">
                                      <p:cBhvr>
                                        <p:cTn id="56" dur="500" fill="hold"/>
                                        <p:tgtEl>
                                          <p:spTgt spid="59"/>
                                        </p:tgtEl>
                                        <p:attrNameLst>
                                          <p:attrName>ppt_h</p:attrName>
                                        </p:attrNameLst>
                                      </p:cBhvr>
                                      <p:tavLst>
                                        <p:tav tm="0">
                                          <p:val>
                                            <p:fltVal val="0"/>
                                          </p:val>
                                        </p:tav>
                                        <p:tav tm="100000">
                                          <p:val>
                                            <p:strVal val="#ppt_h"/>
                                          </p:val>
                                        </p:tav>
                                      </p:tavLst>
                                    </p:anim>
                                    <p:anim calcmode="lin" valueType="num">
                                      <p:cBhvr>
                                        <p:cTn id="57" dur="500" fill="hold"/>
                                        <p:tgtEl>
                                          <p:spTgt spid="59"/>
                                        </p:tgtEl>
                                        <p:attrNameLst>
                                          <p:attrName>style.rotation</p:attrName>
                                        </p:attrNameLst>
                                      </p:cBhvr>
                                      <p:tavLst>
                                        <p:tav tm="0">
                                          <p:val>
                                            <p:fltVal val="360"/>
                                          </p:val>
                                        </p:tav>
                                        <p:tav tm="100000">
                                          <p:val>
                                            <p:fltVal val="0"/>
                                          </p:val>
                                        </p:tav>
                                      </p:tavLst>
                                    </p:anim>
                                    <p:animEffect transition="in" filter="fade">
                                      <p:cBhvr>
                                        <p:cTn id="58" dur="500"/>
                                        <p:tgtEl>
                                          <p:spTgt spid="59"/>
                                        </p:tgtEl>
                                      </p:cBhvr>
                                    </p:animEffect>
                                  </p:childTnLst>
                                </p:cTn>
                              </p:par>
                              <p:par>
                                <p:cTn id="59" presetID="49" presetClass="entr" presetSubtype="0" decel="100000" fill="hold" grpId="0" nodeType="withEffect">
                                  <p:stCondLst>
                                    <p:cond delay="1200"/>
                                  </p:stCondLst>
                                  <p:childTnLst>
                                    <p:set>
                                      <p:cBhvr>
                                        <p:cTn id="60" dur="1" fill="hold">
                                          <p:stCondLst>
                                            <p:cond delay="0"/>
                                          </p:stCondLst>
                                        </p:cTn>
                                        <p:tgtEl>
                                          <p:spTgt spid="61"/>
                                        </p:tgtEl>
                                        <p:attrNameLst>
                                          <p:attrName>style.visibility</p:attrName>
                                        </p:attrNameLst>
                                      </p:cBhvr>
                                      <p:to>
                                        <p:strVal val="visible"/>
                                      </p:to>
                                    </p:set>
                                    <p:anim calcmode="lin" valueType="num">
                                      <p:cBhvr>
                                        <p:cTn id="61" dur="500" fill="hold"/>
                                        <p:tgtEl>
                                          <p:spTgt spid="61"/>
                                        </p:tgtEl>
                                        <p:attrNameLst>
                                          <p:attrName>ppt_w</p:attrName>
                                        </p:attrNameLst>
                                      </p:cBhvr>
                                      <p:tavLst>
                                        <p:tav tm="0">
                                          <p:val>
                                            <p:fltVal val="0"/>
                                          </p:val>
                                        </p:tav>
                                        <p:tav tm="100000">
                                          <p:val>
                                            <p:strVal val="#ppt_w"/>
                                          </p:val>
                                        </p:tav>
                                      </p:tavLst>
                                    </p:anim>
                                    <p:anim calcmode="lin" valueType="num">
                                      <p:cBhvr>
                                        <p:cTn id="62" dur="500" fill="hold"/>
                                        <p:tgtEl>
                                          <p:spTgt spid="61"/>
                                        </p:tgtEl>
                                        <p:attrNameLst>
                                          <p:attrName>ppt_h</p:attrName>
                                        </p:attrNameLst>
                                      </p:cBhvr>
                                      <p:tavLst>
                                        <p:tav tm="0">
                                          <p:val>
                                            <p:fltVal val="0"/>
                                          </p:val>
                                        </p:tav>
                                        <p:tav tm="100000">
                                          <p:val>
                                            <p:strVal val="#ppt_h"/>
                                          </p:val>
                                        </p:tav>
                                      </p:tavLst>
                                    </p:anim>
                                    <p:anim calcmode="lin" valueType="num">
                                      <p:cBhvr>
                                        <p:cTn id="63" dur="500" fill="hold"/>
                                        <p:tgtEl>
                                          <p:spTgt spid="61"/>
                                        </p:tgtEl>
                                        <p:attrNameLst>
                                          <p:attrName>style.rotation</p:attrName>
                                        </p:attrNameLst>
                                      </p:cBhvr>
                                      <p:tavLst>
                                        <p:tav tm="0">
                                          <p:val>
                                            <p:fltVal val="360"/>
                                          </p:val>
                                        </p:tav>
                                        <p:tav tm="100000">
                                          <p:val>
                                            <p:fltVal val="0"/>
                                          </p:val>
                                        </p:tav>
                                      </p:tavLst>
                                    </p:anim>
                                    <p:animEffect transition="in" filter="fade">
                                      <p:cBhvr>
                                        <p:cTn id="64" dur="500"/>
                                        <p:tgtEl>
                                          <p:spTgt spid="61"/>
                                        </p:tgtEl>
                                      </p:cBhvr>
                                    </p:animEffect>
                                  </p:childTnLst>
                                </p:cTn>
                              </p:par>
                              <p:par>
                                <p:cTn id="65" presetID="49" presetClass="entr" presetSubtype="0" decel="100000" fill="hold" grpId="0" nodeType="withEffect">
                                  <p:stCondLst>
                                    <p:cond delay="90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 calcmode="lin" valueType="num">
                                      <p:cBhvr>
                                        <p:cTn id="69" dur="500" fill="hold"/>
                                        <p:tgtEl>
                                          <p:spTgt spid="60"/>
                                        </p:tgtEl>
                                        <p:attrNameLst>
                                          <p:attrName>style.rotation</p:attrName>
                                        </p:attrNameLst>
                                      </p:cBhvr>
                                      <p:tavLst>
                                        <p:tav tm="0">
                                          <p:val>
                                            <p:fltVal val="360"/>
                                          </p:val>
                                        </p:tav>
                                        <p:tav tm="100000">
                                          <p:val>
                                            <p:fltVal val="0"/>
                                          </p:val>
                                        </p:tav>
                                      </p:tavLst>
                                    </p:anim>
                                    <p:animEffect transition="in" filter="fade">
                                      <p:cBhvr>
                                        <p:cTn id="70" dur="500"/>
                                        <p:tgtEl>
                                          <p:spTgt spid="60"/>
                                        </p:tgtEl>
                                      </p:cBhvr>
                                    </p:animEffect>
                                  </p:childTnLst>
                                </p:cTn>
                              </p:par>
                              <p:par>
                                <p:cTn id="71" presetID="49" presetClass="entr" presetSubtype="0" decel="100000" fill="hold" grpId="0" nodeType="withEffect">
                                  <p:stCondLst>
                                    <p:cond delay="1200"/>
                                  </p:stCondLst>
                                  <p:childTnLst>
                                    <p:set>
                                      <p:cBhvr>
                                        <p:cTn id="72" dur="1" fill="hold">
                                          <p:stCondLst>
                                            <p:cond delay="0"/>
                                          </p:stCondLst>
                                        </p:cTn>
                                        <p:tgtEl>
                                          <p:spTgt spid="63"/>
                                        </p:tgtEl>
                                        <p:attrNameLst>
                                          <p:attrName>style.visibility</p:attrName>
                                        </p:attrNameLst>
                                      </p:cBhvr>
                                      <p:to>
                                        <p:strVal val="visible"/>
                                      </p:to>
                                    </p:set>
                                    <p:anim calcmode="lin" valueType="num">
                                      <p:cBhvr>
                                        <p:cTn id="73" dur="500" fill="hold"/>
                                        <p:tgtEl>
                                          <p:spTgt spid="63"/>
                                        </p:tgtEl>
                                        <p:attrNameLst>
                                          <p:attrName>ppt_w</p:attrName>
                                        </p:attrNameLst>
                                      </p:cBhvr>
                                      <p:tavLst>
                                        <p:tav tm="0">
                                          <p:val>
                                            <p:fltVal val="0"/>
                                          </p:val>
                                        </p:tav>
                                        <p:tav tm="100000">
                                          <p:val>
                                            <p:strVal val="#ppt_w"/>
                                          </p:val>
                                        </p:tav>
                                      </p:tavLst>
                                    </p:anim>
                                    <p:anim calcmode="lin" valueType="num">
                                      <p:cBhvr>
                                        <p:cTn id="74" dur="500" fill="hold"/>
                                        <p:tgtEl>
                                          <p:spTgt spid="63"/>
                                        </p:tgtEl>
                                        <p:attrNameLst>
                                          <p:attrName>ppt_h</p:attrName>
                                        </p:attrNameLst>
                                      </p:cBhvr>
                                      <p:tavLst>
                                        <p:tav tm="0">
                                          <p:val>
                                            <p:fltVal val="0"/>
                                          </p:val>
                                        </p:tav>
                                        <p:tav tm="100000">
                                          <p:val>
                                            <p:strVal val="#ppt_h"/>
                                          </p:val>
                                        </p:tav>
                                      </p:tavLst>
                                    </p:anim>
                                    <p:anim calcmode="lin" valueType="num">
                                      <p:cBhvr>
                                        <p:cTn id="75" dur="500" fill="hold"/>
                                        <p:tgtEl>
                                          <p:spTgt spid="63"/>
                                        </p:tgtEl>
                                        <p:attrNameLst>
                                          <p:attrName>style.rotation</p:attrName>
                                        </p:attrNameLst>
                                      </p:cBhvr>
                                      <p:tavLst>
                                        <p:tav tm="0">
                                          <p:val>
                                            <p:fltVal val="360"/>
                                          </p:val>
                                        </p:tav>
                                        <p:tav tm="100000">
                                          <p:val>
                                            <p:fltVal val="0"/>
                                          </p:val>
                                        </p:tav>
                                      </p:tavLst>
                                    </p:anim>
                                    <p:animEffect transition="in" filter="fade">
                                      <p:cBhvr>
                                        <p:cTn id="76" dur="500"/>
                                        <p:tgtEl>
                                          <p:spTgt spid="63"/>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 calcmode="lin" valueType="num">
                                      <p:cBhvr>
                                        <p:cTn id="81" dur="500" fill="hold"/>
                                        <p:tgtEl>
                                          <p:spTgt spid="57"/>
                                        </p:tgtEl>
                                        <p:attrNameLst>
                                          <p:attrName>style.rotation</p:attrName>
                                        </p:attrNameLst>
                                      </p:cBhvr>
                                      <p:tavLst>
                                        <p:tav tm="0">
                                          <p:val>
                                            <p:fltVal val="360"/>
                                          </p:val>
                                        </p:tav>
                                        <p:tav tm="100000">
                                          <p:val>
                                            <p:fltVal val="0"/>
                                          </p:val>
                                        </p:tav>
                                      </p:tavLst>
                                    </p:anim>
                                    <p:animEffect transition="in" filter="fade">
                                      <p:cBhvr>
                                        <p:cTn id="82" dur="500"/>
                                        <p:tgtEl>
                                          <p:spTgt spid="57"/>
                                        </p:tgtEl>
                                      </p:cBhvr>
                                    </p:animEffect>
                                  </p:childTnLst>
                                </p:cTn>
                              </p:par>
                              <p:par>
                                <p:cTn id="83" presetID="49" presetClass="entr" presetSubtype="0" decel="100000" fill="hold" grpId="0" nodeType="withEffect">
                                  <p:stCondLst>
                                    <p:cond delay="1000"/>
                                  </p:stCondLst>
                                  <p:childTnLst>
                                    <p:set>
                                      <p:cBhvr>
                                        <p:cTn id="84" dur="1" fill="hold">
                                          <p:stCondLst>
                                            <p:cond delay="0"/>
                                          </p:stCondLst>
                                        </p:cTn>
                                        <p:tgtEl>
                                          <p:spTgt spid="56"/>
                                        </p:tgtEl>
                                        <p:attrNameLst>
                                          <p:attrName>style.visibility</p:attrName>
                                        </p:attrNameLst>
                                      </p:cBhvr>
                                      <p:to>
                                        <p:strVal val="visible"/>
                                      </p:to>
                                    </p:set>
                                    <p:anim calcmode="lin" valueType="num">
                                      <p:cBhvr>
                                        <p:cTn id="85" dur="500" fill="hold"/>
                                        <p:tgtEl>
                                          <p:spTgt spid="56"/>
                                        </p:tgtEl>
                                        <p:attrNameLst>
                                          <p:attrName>ppt_w</p:attrName>
                                        </p:attrNameLst>
                                      </p:cBhvr>
                                      <p:tavLst>
                                        <p:tav tm="0">
                                          <p:val>
                                            <p:fltVal val="0"/>
                                          </p:val>
                                        </p:tav>
                                        <p:tav tm="100000">
                                          <p:val>
                                            <p:strVal val="#ppt_w"/>
                                          </p:val>
                                        </p:tav>
                                      </p:tavLst>
                                    </p:anim>
                                    <p:anim calcmode="lin" valueType="num">
                                      <p:cBhvr>
                                        <p:cTn id="86" dur="500" fill="hold"/>
                                        <p:tgtEl>
                                          <p:spTgt spid="56"/>
                                        </p:tgtEl>
                                        <p:attrNameLst>
                                          <p:attrName>ppt_h</p:attrName>
                                        </p:attrNameLst>
                                      </p:cBhvr>
                                      <p:tavLst>
                                        <p:tav tm="0">
                                          <p:val>
                                            <p:fltVal val="0"/>
                                          </p:val>
                                        </p:tav>
                                        <p:tav tm="100000">
                                          <p:val>
                                            <p:strVal val="#ppt_h"/>
                                          </p:val>
                                        </p:tav>
                                      </p:tavLst>
                                    </p:anim>
                                    <p:anim calcmode="lin" valueType="num">
                                      <p:cBhvr>
                                        <p:cTn id="87" dur="500" fill="hold"/>
                                        <p:tgtEl>
                                          <p:spTgt spid="56"/>
                                        </p:tgtEl>
                                        <p:attrNameLst>
                                          <p:attrName>style.rotation</p:attrName>
                                        </p:attrNameLst>
                                      </p:cBhvr>
                                      <p:tavLst>
                                        <p:tav tm="0">
                                          <p:val>
                                            <p:fltVal val="360"/>
                                          </p:val>
                                        </p:tav>
                                        <p:tav tm="100000">
                                          <p:val>
                                            <p:fltVal val="0"/>
                                          </p:val>
                                        </p:tav>
                                      </p:tavLst>
                                    </p:anim>
                                    <p:animEffect transition="in" filter="fade">
                                      <p:cBhvr>
                                        <p:cTn id="88" dur="500"/>
                                        <p:tgtEl>
                                          <p:spTgt spid="56"/>
                                        </p:tgtEl>
                                      </p:cBhvr>
                                    </p:animEffect>
                                  </p:childTnLst>
                                </p:cTn>
                              </p:par>
                            </p:childTnLst>
                          </p:cTn>
                        </p:par>
                        <p:par>
                          <p:cTn id="89" fill="hold">
                            <p:stCondLst>
                              <p:cond delay="1800"/>
                            </p:stCondLst>
                            <p:childTnLst>
                              <p:par>
                                <p:cTn id="90" presetID="10" presetClass="entr" presetSubtype="0" fill="hold" nodeType="afterEffect">
                                  <p:stCondLst>
                                    <p:cond delay="0"/>
                                  </p:stCondLst>
                                  <p:childTnLst>
                                    <p:set>
                                      <p:cBhvr>
                                        <p:cTn id="91" dur="1" fill="hold">
                                          <p:stCondLst>
                                            <p:cond delay="0"/>
                                          </p:stCondLst>
                                        </p:cTn>
                                        <p:tgtEl>
                                          <p:spTgt spid="127"/>
                                        </p:tgtEl>
                                        <p:attrNameLst>
                                          <p:attrName>style.visibility</p:attrName>
                                        </p:attrNameLst>
                                      </p:cBhvr>
                                      <p:to>
                                        <p:strVal val="visible"/>
                                      </p:to>
                                    </p:set>
                                    <p:animEffect transition="in" filter="fade">
                                      <p:cBhvr>
                                        <p:cTn id="92" dur="500"/>
                                        <p:tgtEl>
                                          <p:spTgt spid="127"/>
                                        </p:tgtEl>
                                      </p:cBhvr>
                                    </p:animEffect>
                                  </p:childTnLst>
                                </p:cTn>
                              </p:par>
                              <p:par>
                                <p:cTn id="93" presetID="10" presetClass="entr" presetSubtype="0" fill="hold" nodeType="withEffect">
                                  <p:stCondLst>
                                    <p:cond delay="100"/>
                                  </p:stCondLst>
                                  <p:childTnLst>
                                    <p:set>
                                      <p:cBhvr>
                                        <p:cTn id="94" dur="1" fill="hold">
                                          <p:stCondLst>
                                            <p:cond delay="0"/>
                                          </p:stCondLst>
                                        </p:cTn>
                                        <p:tgtEl>
                                          <p:spTgt spid="126"/>
                                        </p:tgtEl>
                                        <p:attrNameLst>
                                          <p:attrName>style.visibility</p:attrName>
                                        </p:attrNameLst>
                                      </p:cBhvr>
                                      <p:to>
                                        <p:strVal val="visible"/>
                                      </p:to>
                                    </p:set>
                                    <p:animEffect transition="in" filter="fade">
                                      <p:cBhvr>
                                        <p:cTn id="95" dur="500"/>
                                        <p:tgtEl>
                                          <p:spTgt spid="126"/>
                                        </p:tgtEl>
                                      </p:cBhvr>
                                    </p:animEffect>
                                  </p:childTnLst>
                                </p:cTn>
                              </p:par>
                              <p:par>
                                <p:cTn id="96" presetID="10" presetClass="entr" presetSubtype="0" fill="hold" nodeType="withEffect">
                                  <p:stCondLst>
                                    <p:cond delay="200"/>
                                  </p:stCondLst>
                                  <p:childTnLst>
                                    <p:set>
                                      <p:cBhvr>
                                        <p:cTn id="97" dur="1" fill="hold">
                                          <p:stCondLst>
                                            <p:cond delay="0"/>
                                          </p:stCondLst>
                                        </p:cTn>
                                        <p:tgtEl>
                                          <p:spTgt spid="125"/>
                                        </p:tgtEl>
                                        <p:attrNameLst>
                                          <p:attrName>style.visibility</p:attrName>
                                        </p:attrNameLst>
                                      </p:cBhvr>
                                      <p:to>
                                        <p:strVal val="visible"/>
                                      </p:to>
                                    </p:set>
                                    <p:animEffect transition="in" filter="fade">
                                      <p:cBhvr>
                                        <p:cTn id="98" dur="500"/>
                                        <p:tgtEl>
                                          <p:spTgt spid="125"/>
                                        </p:tgtEl>
                                      </p:cBhvr>
                                    </p:animEffect>
                                  </p:childTnLst>
                                </p:cTn>
                              </p:par>
                              <p:par>
                                <p:cTn id="99" presetID="10" presetClass="entr" presetSubtype="0" fill="hold" nodeType="withEffect">
                                  <p:stCondLst>
                                    <p:cond delay="30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childTnLst>
                                </p:cTn>
                              </p:par>
                            </p:childTnLst>
                          </p:cTn>
                        </p:par>
                        <p:par>
                          <p:cTn id="102" fill="hold">
                            <p:stCondLst>
                              <p:cond delay="2600"/>
                            </p:stCondLst>
                            <p:childTnLst>
                              <p:par>
                                <p:cTn id="103" presetID="2" presetClass="entr" presetSubtype="1" decel="100000" fill="hold" nodeType="afterEffect">
                                  <p:stCondLst>
                                    <p:cond delay="0"/>
                                  </p:stCondLst>
                                  <p:childTnLst>
                                    <p:set>
                                      <p:cBhvr>
                                        <p:cTn id="104" dur="1" fill="hold">
                                          <p:stCondLst>
                                            <p:cond delay="0"/>
                                          </p:stCondLst>
                                        </p:cTn>
                                        <p:tgtEl>
                                          <p:spTgt spid="155"/>
                                        </p:tgtEl>
                                        <p:attrNameLst>
                                          <p:attrName>style.visibility</p:attrName>
                                        </p:attrNameLst>
                                      </p:cBhvr>
                                      <p:to>
                                        <p:strVal val="visible"/>
                                      </p:to>
                                    </p:set>
                                    <p:anim calcmode="lin" valueType="num">
                                      <p:cBhvr additive="base">
                                        <p:cTn id="105" dur="1000" fill="hold"/>
                                        <p:tgtEl>
                                          <p:spTgt spid="155"/>
                                        </p:tgtEl>
                                        <p:attrNameLst>
                                          <p:attrName>ppt_x</p:attrName>
                                        </p:attrNameLst>
                                      </p:cBhvr>
                                      <p:tavLst>
                                        <p:tav tm="0">
                                          <p:val>
                                            <p:strVal val="#ppt_x"/>
                                          </p:val>
                                        </p:tav>
                                        <p:tav tm="100000">
                                          <p:val>
                                            <p:strVal val="#ppt_x"/>
                                          </p:val>
                                        </p:tav>
                                      </p:tavLst>
                                    </p:anim>
                                    <p:anim calcmode="lin" valueType="num">
                                      <p:cBhvr additive="base">
                                        <p:cTn id="106" dur="1000" fill="hold"/>
                                        <p:tgtEl>
                                          <p:spTgt spid="155"/>
                                        </p:tgtEl>
                                        <p:attrNameLst>
                                          <p:attrName>ppt_y</p:attrName>
                                        </p:attrNameLst>
                                      </p:cBhvr>
                                      <p:tavLst>
                                        <p:tav tm="0">
                                          <p:val>
                                            <p:strVal val="0-#ppt_h/2"/>
                                          </p:val>
                                        </p:tav>
                                        <p:tav tm="100000">
                                          <p:val>
                                            <p:strVal val="#ppt_y"/>
                                          </p:val>
                                        </p:tav>
                                      </p:tavLst>
                                    </p:anim>
                                  </p:childTnLst>
                                </p:cTn>
                              </p:par>
                              <p:par>
                                <p:cTn id="107" presetID="2" presetClass="entr" presetSubtype="1" decel="100000" fill="hold" nodeType="withEffect">
                                  <p:stCondLst>
                                    <p:cond delay="100"/>
                                  </p:stCondLst>
                                  <p:childTnLst>
                                    <p:set>
                                      <p:cBhvr>
                                        <p:cTn id="108" dur="1" fill="hold">
                                          <p:stCondLst>
                                            <p:cond delay="0"/>
                                          </p:stCondLst>
                                        </p:cTn>
                                        <p:tgtEl>
                                          <p:spTgt spid="156"/>
                                        </p:tgtEl>
                                        <p:attrNameLst>
                                          <p:attrName>style.visibility</p:attrName>
                                        </p:attrNameLst>
                                      </p:cBhvr>
                                      <p:to>
                                        <p:strVal val="visible"/>
                                      </p:to>
                                    </p:set>
                                    <p:anim calcmode="lin" valueType="num">
                                      <p:cBhvr additive="base">
                                        <p:cTn id="109" dur="1000" fill="hold"/>
                                        <p:tgtEl>
                                          <p:spTgt spid="156"/>
                                        </p:tgtEl>
                                        <p:attrNameLst>
                                          <p:attrName>ppt_x</p:attrName>
                                        </p:attrNameLst>
                                      </p:cBhvr>
                                      <p:tavLst>
                                        <p:tav tm="0">
                                          <p:val>
                                            <p:strVal val="#ppt_x"/>
                                          </p:val>
                                        </p:tav>
                                        <p:tav tm="100000">
                                          <p:val>
                                            <p:strVal val="#ppt_x"/>
                                          </p:val>
                                        </p:tav>
                                      </p:tavLst>
                                    </p:anim>
                                    <p:anim calcmode="lin" valueType="num">
                                      <p:cBhvr additive="base">
                                        <p:cTn id="110" dur="1000" fill="hold"/>
                                        <p:tgtEl>
                                          <p:spTgt spid="156"/>
                                        </p:tgtEl>
                                        <p:attrNameLst>
                                          <p:attrName>ppt_y</p:attrName>
                                        </p:attrNameLst>
                                      </p:cBhvr>
                                      <p:tavLst>
                                        <p:tav tm="0">
                                          <p:val>
                                            <p:strVal val="0-#ppt_h/2"/>
                                          </p:val>
                                        </p:tav>
                                        <p:tav tm="100000">
                                          <p:val>
                                            <p:strVal val="#ppt_y"/>
                                          </p:val>
                                        </p:tav>
                                      </p:tavLst>
                                    </p:anim>
                                  </p:childTnLst>
                                </p:cTn>
                              </p:par>
                              <p:par>
                                <p:cTn id="111" presetID="2" presetClass="entr" presetSubtype="1" decel="100000" fill="hold" grpId="0" nodeType="withEffect">
                                  <p:stCondLst>
                                    <p:cond delay="200"/>
                                  </p:stCondLst>
                                  <p:childTnLst>
                                    <p:set>
                                      <p:cBhvr>
                                        <p:cTn id="112" dur="1" fill="hold">
                                          <p:stCondLst>
                                            <p:cond delay="0"/>
                                          </p:stCondLst>
                                        </p:cTn>
                                        <p:tgtEl>
                                          <p:spTgt spid="158"/>
                                        </p:tgtEl>
                                        <p:attrNameLst>
                                          <p:attrName>style.visibility</p:attrName>
                                        </p:attrNameLst>
                                      </p:cBhvr>
                                      <p:to>
                                        <p:strVal val="visible"/>
                                      </p:to>
                                    </p:set>
                                    <p:anim calcmode="lin" valueType="num">
                                      <p:cBhvr additive="base">
                                        <p:cTn id="113" dur="1000" fill="hold"/>
                                        <p:tgtEl>
                                          <p:spTgt spid="158"/>
                                        </p:tgtEl>
                                        <p:attrNameLst>
                                          <p:attrName>ppt_x</p:attrName>
                                        </p:attrNameLst>
                                      </p:cBhvr>
                                      <p:tavLst>
                                        <p:tav tm="0">
                                          <p:val>
                                            <p:strVal val="#ppt_x"/>
                                          </p:val>
                                        </p:tav>
                                        <p:tav tm="100000">
                                          <p:val>
                                            <p:strVal val="#ppt_x"/>
                                          </p:val>
                                        </p:tav>
                                      </p:tavLst>
                                    </p:anim>
                                    <p:anim calcmode="lin" valueType="num">
                                      <p:cBhvr additive="base">
                                        <p:cTn id="114" dur="1000" fill="hold"/>
                                        <p:tgtEl>
                                          <p:spTgt spid="158"/>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300"/>
                                  </p:stCondLst>
                                  <p:childTnLst>
                                    <p:set>
                                      <p:cBhvr>
                                        <p:cTn id="116" dur="1" fill="hold">
                                          <p:stCondLst>
                                            <p:cond delay="0"/>
                                          </p:stCondLst>
                                        </p:cTn>
                                        <p:tgtEl>
                                          <p:spTgt spid="157"/>
                                        </p:tgtEl>
                                        <p:attrNameLst>
                                          <p:attrName>style.visibility</p:attrName>
                                        </p:attrNameLst>
                                      </p:cBhvr>
                                      <p:to>
                                        <p:strVal val="visible"/>
                                      </p:to>
                                    </p:set>
                                    <p:anim calcmode="lin" valueType="num">
                                      <p:cBhvr additive="base">
                                        <p:cTn id="117" dur="1000" fill="hold"/>
                                        <p:tgtEl>
                                          <p:spTgt spid="157"/>
                                        </p:tgtEl>
                                        <p:attrNameLst>
                                          <p:attrName>ppt_x</p:attrName>
                                        </p:attrNameLst>
                                      </p:cBhvr>
                                      <p:tavLst>
                                        <p:tav tm="0">
                                          <p:val>
                                            <p:strVal val="#ppt_x"/>
                                          </p:val>
                                        </p:tav>
                                        <p:tav tm="100000">
                                          <p:val>
                                            <p:strVal val="#ppt_x"/>
                                          </p:val>
                                        </p:tav>
                                      </p:tavLst>
                                    </p:anim>
                                    <p:anim calcmode="lin" valueType="num">
                                      <p:cBhvr additive="base">
                                        <p:cTn id="118" dur="1000" fill="hold"/>
                                        <p:tgtEl>
                                          <p:spTgt spid="15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6" grpId="0" animBg="1"/>
      <p:bldP spid="57" grpId="0" animBg="1"/>
      <p:bldP spid="58" grpId="0" animBg="1"/>
      <p:bldP spid="59" grpId="0" animBg="1"/>
      <p:bldP spid="60" grpId="0" animBg="1"/>
      <p:bldP spid="61" grpId="0" animBg="1"/>
      <p:bldP spid="62" grpId="0" animBg="1"/>
      <p:bldP spid="63" grpId="0" animBg="1"/>
      <p:bldP spid="157" grpId="0"/>
      <p:bldP spid="158" grpId="0"/>
    </p:bldLst>
  </p:timing>
</p:sld>
</file>

<file path=ppt/slides/slide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7" name="Rectangle: Top Corners Rounded 196">
            <a:extLst>
              <a:ext uri="{FF2B5EF4-FFF2-40B4-BE49-F238E27FC236}">
                <a16:creationId xmlns:a16="http://schemas.microsoft.com/office/drawing/2014/main" id="{5EA6552B-9600-44C9-BBB2-D6F0807B13FE}"/>
              </a:ext>
            </a:extLst>
          </p:cNvPr>
          <p:cNvSpPr/>
          <p:nvPr/>
        </p:nvSpPr>
        <p:spPr>
          <a:xfrm flipH="1">
            <a:off x="16751674"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2" name="Rectangle: Top Corners Rounded 191">
            <a:extLst>
              <a:ext uri="{FF2B5EF4-FFF2-40B4-BE49-F238E27FC236}">
                <a16:creationId xmlns:a16="http://schemas.microsoft.com/office/drawing/2014/main" id="{1404E36D-D987-4F12-A4A4-9316D0096CA0}"/>
              </a:ext>
            </a:extLst>
          </p:cNvPr>
          <p:cNvSpPr/>
          <p:nvPr/>
        </p:nvSpPr>
        <p:spPr>
          <a:xfrm flipH="1">
            <a:off x="12613018"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Rectangle: Top Corners Rounded 73">
            <a:extLst>
              <a:ext uri="{FF2B5EF4-FFF2-40B4-BE49-F238E27FC236}">
                <a16:creationId xmlns:a16="http://schemas.microsoft.com/office/drawing/2014/main" id="{04CF99CB-7C9A-4405-AE24-008769AD5696}"/>
              </a:ext>
            </a:extLst>
          </p:cNvPr>
          <p:cNvSpPr/>
          <p:nvPr/>
        </p:nvSpPr>
        <p:spPr>
          <a:xfrm flipH="1">
            <a:off x="8474363"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Top Corners Rounded 1">
            <a:extLst>
              <a:ext uri="{FF2B5EF4-FFF2-40B4-BE49-F238E27FC236}">
                <a16:creationId xmlns:a16="http://schemas.microsoft.com/office/drawing/2014/main" id="{512AACE2-3B47-4A41-8EE4-900FE6AC5016}"/>
              </a:ext>
            </a:extLst>
          </p:cNvPr>
          <p:cNvSpPr/>
          <p:nvPr/>
        </p:nvSpPr>
        <p:spPr>
          <a:xfrm flipH="1">
            <a:off x="4335708"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1284B475-1D8D-4C78-90CB-DCAA9CBE7947}"/>
              </a:ext>
            </a:extLst>
          </p:cNvPr>
          <p:cNvSpPr txBox="1"/>
          <p:nvPr/>
        </p:nvSpPr>
        <p:spPr>
          <a:xfrm>
            <a:off x="4105666"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Strengths</a:t>
            </a:r>
          </a:p>
        </p:txBody>
      </p:sp>
      <p:sp>
        <p:nvSpPr>
          <p:cNvPr id="73" name="TextBox 72">
            <a:extLst>
              <a:ext uri="{FF2B5EF4-FFF2-40B4-BE49-F238E27FC236}">
                <a16:creationId xmlns:a16="http://schemas.microsoft.com/office/drawing/2014/main" id="{CE722A5A-6B37-48DD-A2A8-B79EF039DA4D}"/>
              </a:ext>
            </a:extLst>
          </p:cNvPr>
          <p:cNvSpPr txBox="1"/>
          <p:nvPr/>
        </p:nvSpPr>
        <p:spPr>
          <a:xfrm>
            <a:off x="4767791" y="6154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Aliquam et ante nunc fusce tincidunt eget ligula vitae hendrerit. Phasellus id ligula ut enim elementum bibendum eget eget magna. Fusce in magna diam.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Cras dictum suscipit mauris, convallis vehicula ex dapibus id. Aliquam neque mauris, faucibus eget vulputate a, viverra et diam. Maecenas facilisis facilisis odio id varius. Etiam congue egestas orci at bibendum. </a:t>
            </a:r>
          </a:p>
        </p:txBody>
      </p:sp>
      <p:sp>
        <p:nvSpPr>
          <p:cNvPr id="75" name="TextBox 74">
            <a:extLst>
              <a:ext uri="{FF2B5EF4-FFF2-40B4-BE49-F238E27FC236}">
                <a16:creationId xmlns:a16="http://schemas.microsoft.com/office/drawing/2014/main" id="{8E188563-29C8-4297-881F-028B200595A8}"/>
              </a:ext>
            </a:extLst>
          </p:cNvPr>
          <p:cNvSpPr txBox="1"/>
          <p:nvPr/>
        </p:nvSpPr>
        <p:spPr>
          <a:xfrm>
            <a:off x="8244321"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Weaknesses</a:t>
            </a:r>
          </a:p>
        </p:txBody>
      </p:sp>
      <p:sp>
        <p:nvSpPr>
          <p:cNvPr id="142" name="TextBox 141">
            <a:extLst>
              <a:ext uri="{FF2B5EF4-FFF2-40B4-BE49-F238E27FC236}">
                <a16:creationId xmlns:a16="http://schemas.microsoft.com/office/drawing/2014/main" id="{9DAED7C3-52CE-4C21-9929-7AC5654FBE3C}"/>
              </a:ext>
            </a:extLst>
          </p:cNvPr>
          <p:cNvSpPr txBox="1"/>
          <p:nvPr/>
        </p:nvSpPr>
        <p:spPr>
          <a:xfrm>
            <a:off x="8906446" y="6154972"/>
            <a:ext cx="2435627" cy="369331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tincidunt eget ligula vitae hendrerit. Phasellus id ligula ut enim elementum bibendum eget eget magna. Fusce in magna diam. </a:t>
            </a:r>
            <a:r>
              <a:rPr kumimoji="0" lang="pt-BR" sz="1800" b="0" i="0" u="none" strike="noStrike" kern="1200" cap="none" spc="0" normalizeH="0" baseline="0" noProof="0">
                <a:ln>
                  <a:noFill/>
                </a:ln>
                <a:solidFill>
                  <a:srgbClr val="F3F8FF"/>
                </a:solidFill>
                <a:effectLst/>
                <a:uLnTx/>
                <a:uFillTx/>
                <a:latin typeface="Calibri"/>
                <a:ea typeface="+mn-ea"/>
                <a:cs typeface="+mn-cs"/>
              </a:rPr>
              <a:t>Cras vestibulum diam id risus convallis maximus.</a:t>
            </a:r>
            <a:endParaRPr kumimoji="0" lang="en-US" sz="1800" b="0" i="0" u="none" strike="noStrike" kern="1200" cap="none" spc="0" normalizeH="0" baseline="0" noProof="0">
              <a:ln>
                <a:noFill/>
              </a:ln>
              <a:solidFill>
                <a:srgbClr val="F3F8FF"/>
              </a:solidFill>
              <a:effectLst/>
              <a:uLnTx/>
              <a:uFillTx/>
              <a:latin typeface="Calibri"/>
              <a:ea typeface="+mn-ea"/>
              <a:cs typeface="+mn-cs"/>
            </a:endParaRPr>
          </a:p>
        </p:txBody>
      </p:sp>
      <p:sp>
        <p:nvSpPr>
          <p:cNvPr id="193" name="TextBox 192">
            <a:extLst>
              <a:ext uri="{FF2B5EF4-FFF2-40B4-BE49-F238E27FC236}">
                <a16:creationId xmlns:a16="http://schemas.microsoft.com/office/drawing/2014/main" id="{7E1CA513-77AC-4E01-B2E2-5CCDA30C79F7}"/>
              </a:ext>
            </a:extLst>
          </p:cNvPr>
          <p:cNvSpPr txBox="1"/>
          <p:nvPr/>
        </p:nvSpPr>
        <p:spPr>
          <a:xfrm flipH="1">
            <a:off x="12382976"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Opportunities</a:t>
            </a:r>
          </a:p>
        </p:txBody>
      </p:sp>
      <p:sp>
        <p:nvSpPr>
          <p:cNvPr id="194" name="TextBox 193">
            <a:extLst>
              <a:ext uri="{FF2B5EF4-FFF2-40B4-BE49-F238E27FC236}">
                <a16:creationId xmlns:a16="http://schemas.microsoft.com/office/drawing/2014/main" id="{9F4FA38D-4822-4A0C-8661-11F8D9DAEB98}"/>
              </a:ext>
            </a:extLst>
          </p:cNvPr>
          <p:cNvSpPr txBox="1"/>
          <p:nvPr/>
        </p:nvSpPr>
        <p:spPr>
          <a:xfrm flipH="1">
            <a:off x="13045101" y="6154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a:t>
            </a:r>
          </a:p>
        </p:txBody>
      </p:sp>
      <p:sp>
        <p:nvSpPr>
          <p:cNvPr id="198" name="TextBox 197">
            <a:extLst>
              <a:ext uri="{FF2B5EF4-FFF2-40B4-BE49-F238E27FC236}">
                <a16:creationId xmlns:a16="http://schemas.microsoft.com/office/drawing/2014/main" id="{063F098F-0A11-43DD-A1FA-36F2597168C9}"/>
              </a:ext>
            </a:extLst>
          </p:cNvPr>
          <p:cNvSpPr txBox="1"/>
          <p:nvPr/>
        </p:nvSpPr>
        <p:spPr>
          <a:xfrm flipH="1">
            <a:off x="16521632"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Threats</a:t>
            </a:r>
          </a:p>
        </p:txBody>
      </p:sp>
      <p:sp>
        <p:nvSpPr>
          <p:cNvPr id="199" name="TextBox 198">
            <a:extLst>
              <a:ext uri="{FF2B5EF4-FFF2-40B4-BE49-F238E27FC236}">
                <a16:creationId xmlns:a16="http://schemas.microsoft.com/office/drawing/2014/main" id="{9975D769-AE0D-4B77-80DE-7F5D060DC503}"/>
              </a:ext>
            </a:extLst>
          </p:cNvPr>
          <p:cNvSpPr txBox="1"/>
          <p:nvPr/>
        </p:nvSpPr>
        <p:spPr>
          <a:xfrm flipH="1">
            <a:off x="17183757" y="6154972"/>
            <a:ext cx="2435627"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Etiam congue egestas orci at bibendum. </a:t>
            </a:r>
          </a:p>
        </p:txBody>
      </p:sp>
      <p:grpSp>
        <p:nvGrpSpPr>
          <p:cNvPr id="12" name="Group 11">
            <a:extLst>
              <a:ext uri="{FF2B5EF4-FFF2-40B4-BE49-F238E27FC236}">
                <a16:creationId xmlns:a16="http://schemas.microsoft.com/office/drawing/2014/main" id="{A79AFC62-258D-4038-BF7D-DDF8F35CB59D}"/>
              </a:ext>
            </a:extLst>
          </p:cNvPr>
          <p:cNvGrpSpPr/>
          <p:nvPr/>
        </p:nvGrpSpPr>
        <p:grpSpPr>
          <a:xfrm>
            <a:off x="5182196" y="3050883"/>
            <a:ext cx="1563738" cy="1829299"/>
            <a:chOff x="3857892" y="4627367"/>
            <a:chExt cx="5044049" cy="5900646"/>
          </a:xfrm>
        </p:grpSpPr>
        <p:sp>
          <p:nvSpPr>
            <p:cNvPr id="13" name="Oval 12">
              <a:extLst>
                <a:ext uri="{FF2B5EF4-FFF2-40B4-BE49-F238E27FC236}">
                  <a16:creationId xmlns:a16="http://schemas.microsoft.com/office/drawing/2014/main" id="{976799D0-B217-413A-AF1A-745E665A39FE}"/>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37">
              <a:extLst>
                <a:ext uri="{FF2B5EF4-FFF2-40B4-BE49-F238E27FC236}">
                  <a16:creationId xmlns:a16="http://schemas.microsoft.com/office/drawing/2014/main" id="{EFA10669-C46D-4B4F-B8C5-B406F6AF6B8D}"/>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69FC8B25-A413-4D4B-BA67-511A47C222ED}"/>
              </a:ext>
            </a:extLst>
          </p:cNvPr>
          <p:cNvGrpSpPr/>
          <p:nvPr/>
        </p:nvGrpSpPr>
        <p:grpSpPr>
          <a:xfrm>
            <a:off x="6334181" y="2971308"/>
            <a:ext cx="793898" cy="1945882"/>
            <a:chOff x="7573773" y="4370691"/>
            <a:chExt cx="2560827" cy="6276706"/>
          </a:xfrm>
        </p:grpSpPr>
        <p:sp>
          <p:nvSpPr>
            <p:cNvPr id="16" name="Freeform 38">
              <a:extLst>
                <a:ext uri="{FF2B5EF4-FFF2-40B4-BE49-F238E27FC236}">
                  <a16:creationId xmlns:a16="http://schemas.microsoft.com/office/drawing/2014/main" id="{740C9595-B50C-4632-8D13-71E525B1AF37}"/>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39">
              <a:extLst>
                <a:ext uri="{FF2B5EF4-FFF2-40B4-BE49-F238E27FC236}">
                  <a16:creationId xmlns:a16="http://schemas.microsoft.com/office/drawing/2014/main" id="{3BFAF1C4-098A-4A7F-84D9-579833D48E06}"/>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40">
              <a:extLst>
                <a:ext uri="{FF2B5EF4-FFF2-40B4-BE49-F238E27FC236}">
                  <a16:creationId xmlns:a16="http://schemas.microsoft.com/office/drawing/2014/main" id="{2A173844-148A-4561-98E5-14199ACB0702}"/>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41">
              <a:extLst>
                <a:ext uri="{FF2B5EF4-FFF2-40B4-BE49-F238E27FC236}">
                  <a16:creationId xmlns:a16="http://schemas.microsoft.com/office/drawing/2014/main" id="{CB119440-D763-4E59-82EE-4F8DA311DC6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42">
              <a:extLst>
                <a:ext uri="{FF2B5EF4-FFF2-40B4-BE49-F238E27FC236}">
                  <a16:creationId xmlns:a16="http://schemas.microsoft.com/office/drawing/2014/main" id="{85C72C59-3B02-4443-84E2-B9660D516290}"/>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43">
              <a:extLst>
                <a:ext uri="{FF2B5EF4-FFF2-40B4-BE49-F238E27FC236}">
                  <a16:creationId xmlns:a16="http://schemas.microsoft.com/office/drawing/2014/main" id="{846FF1C5-DEE7-4B0B-BF80-7156255124AF}"/>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44">
              <a:extLst>
                <a:ext uri="{FF2B5EF4-FFF2-40B4-BE49-F238E27FC236}">
                  <a16:creationId xmlns:a16="http://schemas.microsoft.com/office/drawing/2014/main" id="{FDA30F04-1043-4B86-BB19-88E39AA34880}"/>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45">
              <a:extLst>
                <a:ext uri="{FF2B5EF4-FFF2-40B4-BE49-F238E27FC236}">
                  <a16:creationId xmlns:a16="http://schemas.microsoft.com/office/drawing/2014/main" id="{119DC44D-05D4-4F20-9048-A99B82657192}"/>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46">
              <a:extLst>
                <a:ext uri="{FF2B5EF4-FFF2-40B4-BE49-F238E27FC236}">
                  <a16:creationId xmlns:a16="http://schemas.microsoft.com/office/drawing/2014/main" id="{A6613361-3E23-4306-A79D-89150AA93362}"/>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47">
              <a:extLst>
                <a:ext uri="{FF2B5EF4-FFF2-40B4-BE49-F238E27FC236}">
                  <a16:creationId xmlns:a16="http://schemas.microsoft.com/office/drawing/2014/main" id="{52BF24C3-E657-489E-AF65-9B054030D625}"/>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48">
              <a:extLst>
                <a:ext uri="{FF2B5EF4-FFF2-40B4-BE49-F238E27FC236}">
                  <a16:creationId xmlns:a16="http://schemas.microsoft.com/office/drawing/2014/main" id="{CA050317-7284-4DF3-B6E2-71E77DBCF6C6}"/>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49">
              <a:extLst>
                <a:ext uri="{FF2B5EF4-FFF2-40B4-BE49-F238E27FC236}">
                  <a16:creationId xmlns:a16="http://schemas.microsoft.com/office/drawing/2014/main" id="{EDBC8FAC-3C9F-4D50-B1CD-414F5DF6B939}"/>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50">
              <a:extLst>
                <a:ext uri="{FF2B5EF4-FFF2-40B4-BE49-F238E27FC236}">
                  <a16:creationId xmlns:a16="http://schemas.microsoft.com/office/drawing/2014/main" id="{0968D2E2-0391-4E0B-8A23-06217D6E9D26}"/>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51">
              <a:extLst>
                <a:ext uri="{FF2B5EF4-FFF2-40B4-BE49-F238E27FC236}">
                  <a16:creationId xmlns:a16="http://schemas.microsoft.com/office/drawing/2014/main" id="{2A451570-16FE-43E8-B641-CADBB5633871}"/>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52">
              <a:extLst>
                <a:ext uri="{FF2B5EF4-FFF2-40B4-BE49-F238E27FC236}">
                  <a16:creationId xmlns:a16="http://schemas.microsoft.com/office/drawing/2014/main" id="{2DC3411C-3059-4535-B794-6DD3398D9FD4}"/>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53">
              <a:extLst>
                <a:ext uri="{FF2B5EF4-FFF2-40B4-BE49-F238E27FC236}">
                  <a16:creationId xmlns:a16="http://schemas.microsoft.com/office/drawing/2014/main" id="{1BA3B1CE-C59D-445A-9FFC-C7FF95FBC088}"/>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54">
              <a:extLst>
                <a:ext uri="{FF2B5EF4-FFF2-40B4-BE49-F238E27FC236}">
                  <a16:creationId xmlns:a16="http://schemas.microsoft.com/office/drawing/2014/main" id="{2EA8B911-6DB3-4AA2-96A7-1E673D4FFE59}"/>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55">
              <a:extLst>
                <a:ext uri="{FF2B5EF4-FFF2-40B4-BE49-F238E27FC236}">
                  <a16:creationId xmlns:a16="http://schemas.microsoft.com/office/drawing/2014/main" id="{9B434A15-62EF-4F91-86F2-E0E70384E7D8}"/>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56">
              <a:extLst>
                <a:ext uri="{FF2B5EF4-FFF2-40B4-BE49-F238E27FC236}">
                  <a16:creationId xmlns:a16="http://schemas.microsoft.com/office/drawing/2014/main" id="{A2BAC864-C12B-4CB7-B5F7-2A90E68A4DCD}"/>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57">
              <a:extLst>
                <a:ext uri="{FF2B5EF4-FFF2-40B4-BE49-F238E27FC236}">
                  <a16:creationId xmlns:a16="http://schemas.microsoft.com/office/drawing/2014/main" id="{79210277-DD25-4252-840C-C963F12557DA}"/>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58">
              <a:extLst>
                <a:ext uri="{FF2B5EF4-FFF2-40B4-BE49-F238E27FC236}">
                  <a16:creationId xmlns:a16="http://schemas.microsoft.com/office/drawing/2014/main" id="{18E2AE6B-79FE-4B20-9C56-2F3D68A726D0}"/>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59">
              <a:extLst>
                <a:ext uri="{FF2B5EF4-FFF2-40B4-BE49-F238E27FC236}">
                  <a16:creationId xmlns:a16="http://schemas.microsoft.com/office/drawing/2014/main" id="{41F0FCA0-E6DD-4E9A-A261-A90FCE85DB2D}"/>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60">
              <a:extLst>
                <a:ext uri="{FF2B5EF4-FFF2-40B4-BE49-F238E27FC236}">
                  <a16:creationId xmlns:a16="http://schemas.microsoft.com/office/drawing/2014/main" id="{F9D01849-3AA1-4387-8D6E-D499C8FE6D24}"/>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61">
              <a:extLst>
                <a:ext uri="{FF2B5EF4-FFF2-40B4-BE49-F238E27FC236}">
                  <a16:creationId xmlns:a16="http://schemas.microsoft.com/office/drawing/2014/main" id="{29779422-8E19-4A77-A5F8-8826AB52BAD0}"/>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62">
              <a:extLst>
                <a:ext uri="{FF2B5EF4-FFF2-40B4-BE49-F238E27FC236}">
                  <a16:creationId xmlns:a16="http://schemas.microsoft.com/office/drawing/2014/main" id="{CC468683-9E79-4B2C-9A0F-BE30FCDDDF0C}"/>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3">
              <a:extLst>
                <a:ext uri="{FF2B5EF4-FFF2-40B4-BE49-F238E27FC236}">
                  <a16:creationId xmlns:a16="http://schemas.microsoft.com/office/drawing/2014/main" id="{A4F47FAE-9596-4438-8ECB-0F5CAEE6A841}"/>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64">
              <a:extLst>
                <a:ext uri="{FF2B5EF4-FFF2-40B4-BE49-F238E27FC236}">
                  <a16:creationId xmlns:a16="http://schemas.microsoft.com/office/drawing/2014/main" id="{8450E284-F1D0-4ACC-9C4A-84A3ED941BCB}"/>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65">
              <a:extLst>
                <a:ext uri="{FF2B5EF4-FFF2-40B4-BE49-F238E27FC236}">
                  <a16:creationId xmlns:a16="http://schemas.microsoft.com/office/drawing/2014/main" id="{3FC37683-BBE9-4ED4-9156-C7AC5562DD7B}"/>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66">
              <a:extLst>
                <a:ext uri="{FF2B5EF4-FFF2-40B4-BE49-F238E27FC236}">
                  <a16:creationId xmlns:a16="http://schemas.microsoft.com/office/drawing/2014/main" id="{B617BF15-68FF-4324-8FBA-C8C9740D3821}"/>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67">
              <a:extLst>
                <a:ext uri="{FF2B5EF4-FFF2-40B4-BE49-F238E27FC236}">
                  <a16:creationId xmlns:a16="http://schemas.microsoft.com/office/drawing/2014/main" id="{AD43EBF7-6BAA-45E0-A6E5-AD45909CB303}"/>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68">
              <a:extLst>
                <a:ext uri="{FF2B5EF4-FFF2-40B4-BE49-F238E27FC236}">
                  <a16:creationId xmlns:a16="http://schemas.microsoft.com/office/drawing/2014/main" id="{9D469E36-7E85-40F3-A733-F732DFE6FDD0}"/>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69">
              <a:extLst>
                <a:ext uri="{FF2B5EF4-FFF2-40B4-BE49-F238E27FC236}">
                  <a16:creationId xmlns:a16="http://schemas.microsoft.com/office/drawing/2014/main" id="{147F677C-CD73-472F-84C9-A5C38C11F2E5}"/>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0B38C465-1C5B-4374-89E7-C478527EFB62}"/>
              </a:ext>
            </a:extLst>
          </p:cNvPr>
          <p:cNvGrpSpPr/>
          <p:nvPr/>
        </p:nvGrpSpPr>
        <p:grpSpPr>
          <a:xfrm>
            <a:off x="4697345" y="3058285"/>
            <a:ext cx="456168" cy="1816342"/>
            <a:chOff x="2293938" y="4651247"/>
            <a:chExt cx="1471431" cy="5858856"/>
          </a:xfrm>
        </p:grpSpPr>
        <p:sp>
          <p:nvSpPr>
            <p:cNvPr id="49" name="Freeform 78">
              <a:extLst>
                <a:ext uri="{FF2B5EF4-FFF2-40B4-BE49-F238E27FC236}">
                  <a16:creationId xmlns:a16="http://schemas.microsoft.com/office/drawing/2014/main" id="{8A15067D-921B-4D5C-A48B-F46A0C17EC22}"/>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79">
              <a:extLst>
                <a:ext uri="{FF2B5EF4-FFF2-40B4-BE49-F238E27FC236}">
                  <a16:creationId xmlns:a16="http://schemas.microsoft.com/office/drawing/2014/main" id="{D928A5F0-B0B3-420E-A06B-8C5563C31791}"/>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80">
              <a:extLst>
                <a:ext uri="{FF2B5EF4-FFF2-40B4-BE49-F238E27FC236}">
                  <a16:creationId xmlns:a16="http://schemas.microsoft.com/office/drawing/2014/main" id="{64F04E3E-D9AE-45EB-82E4-F1AA22C29FD6}"/>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81">
              <a:extLst>
                <a:ext uri="{FF2B5EF4-FFF2-40B4-BE49-F238E27FC236}">
                  <a16:creationId xmlns:a16="http://schemas.microsoft.com/office/drawing/2014/main" id="{A3B098F7-0783-4467-8697-5FF67B8528B4}"/>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82">
              <a:extLst>
                <a:ext uri="{FF2B5EF4-FFF2-40B4-BE49-F238E27FC236}">
                  <a16:creationId xmlns:a16="http://schemas.microsoft.com/office/drawing/2014/main" id="{40EB3B94-7385-4041-B6CD-079B10E7A56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83">
              <a:extLst>
                <a:ext uri="{FF2B5EF4-FFF2-40B4-BE49-F238E27FC236}">
                  <a16:creationId xmlns:a16="http://schemas.microsoft.com/office/drawing/2014/main" id="{D874288A-FD66-4A4D-A756-599C92885EAC}"/>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84">
              <a:extLst>
                <a:ext uri="{FF2B5EF4-FFF2-40B4-BE49-F238E27FC236}">
                  <a16:creationId xmlns:a16="http://schemas.microsoft.com/office/drawing/2014/main" id="{6CFE2624-8329-4683-8F2E-7EEE711CB879}"/>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85">
              <a:extLst>
                <a:ext uri="{FF2B5EF4-FFF2-40B4-BE49-F238E27FC236}">
                  <a16:creationId xmlns:a16="http://schemas.microsoft.com/office/drawing/2014/main" id="{6CEBC1E4-EB40-42F4-A914-58DEFBA1F661}"/>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86">
              <a:extLst>
                <a:ext uri="{FF2B5EF4-FFF2-40B4-BE49-F238E27FC236}">
                  <a16:creationId xmlns:a16="http://schemas.microsoft.com/office/drawing/2014/main" id="{BA798A71-F6D1-4C1D-8B69-F94AEFFEAF48}"/>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87">
              <a:extLst>
                <a:ext uri="{FF2B5EF4-FFF2-40B4-BE49-F238E27FC236}">
                  <a16:creationId xmlns:a16="http://schemas.microsoft.com/office/drawing/2014/main" id="{BF6CA8ED-505C-4E70-9196-566B207C4CAA}"/>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88">
              <a:extLst>
                <a:ext uri="{FF2B5EF4-FFF2-40B4-BE49-F238E27FC236}">
                  <a16:creationId xmlns:a16="http://schemas.microsoft.com/office/drawing/2014/main" id="{E69F9CCB-2C36-4BA6-A48D-191BA53B6384}"/>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89">
              <a:extLst>
                <a:ext uri="{FF2B5EF4-FFF2-40B4-BE49-F238E27FC236}">
                  <a16:creationId xmlns:a16="http://schemas.microsoft.com/office/drawing/2014/main" id="{EFAD709D-6859-4973-B9E1-D87C96A508A6}"/>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90">
              <a:extLst>
                <a:ext uri="{FF2B5EF4-FFF2-40B4-BE49-F238E27FC236}">
                  <a16:creationId xmlns:a16="http://schemas.microsoft.com/office/drawing/2014/main" id="{D191DF1D-6F34-4FBF-8A79-2808A321676E}"/>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91">
              <a:extLst>
                <a:ext uri="{FF2B5EF4-FFF2-40B4-BE49-F238E27FC236}">
                  <a16:creationId xmlns:a16="http://schemas.microsoft.com/office/drawing/2014/main" id="{5490D59B-8665-4BD5-A750-7B993E64D443}"/>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92">
              <a:extLst>
                <a:ext uri="{FF2B5EF4-FFF2-40B4-BE49-F238E27FC236}">
                  <a16:creationId xmlns:a16="http://schemas.microsoft.com/office/drawing/2014/main" id="{024A489D-37BF-4FFB-915F-B41A9951861F}"/>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93">
              <a:extLst>
                <a:ext uri="{FF2B5EF4-FFF2-40B4-BE49-F238E27FC236}">
                  <a16:creationId xmlns:a16="http://schemas.microsoft.com/office/drawing/2014/main" id="{854C6AFD-E7C3-48B4-B8AD-5B303DD961E7}"/>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94">
              <a:extLst>
                <a:ext uri="{FF2B5EF4-FFF2-40B4-BE49-F238E27FC236}">
                  <a16:creationId xmlns:a16="http://schemas.microsoft.com/office/drawing/2014/main" id="{58287A2A-6960-4CA4-8166-310FF1F35D15}"/>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95">
              <a:extLst>
                <a:ext uri="{FF2B5EF4-FFF2-40B4-BE49-F238E27FC236}">
                  <a16:creationId xmlns:a16="http://schemas.microsoft.com/office/drawing/2014/main" id="{BB6B34DF-FF8C-430F-9895-EA4E1230C35F}"/>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96">
              <a:extLst>
                <a:ext uri="{FF2B5EF4-FFF2-40B4-BE49-F238E27FC236}">
                  <a16:creationId xmlns:a16="http://schemas.microsoft.com/office/drawing/2014/main" id="{DD19C6FF-FBF4-415C-B4BD-409BC9A15650}"/>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97">
              <a:extLst>
                <a:ext uri="{FF2B5EF4-FFF2-40B4-BE49-F238E27FC236}">
                  <a16:creationId xmlns:a16="http://schemas.microsoft.com/office/drawing/2014/main" id="{96F735FA-D471-40FA-88A4-347C08C3771C}"/>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98">
              <a:extLst>
                <a:ext uri="{FF2B5EF4-FFF2-40B4-BE49-F238E27FC236}">
                  <a16:creationId xmlns:a16="http://schemas.microsoft.com/office/drawing/2014/main" id="{C656CAD3-42B9-4408-BAF9-B27EAB1A8FC8}"/>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99">
              <a:extLst>
                <a:ext uri="{FF2B5EF4-FFF2-40B4-BE49-F238E27FC236}">
                  <a16:creationId xmlns:a16="http://schemas.microsoft.com/office/drawing/2014/main" id="{04BD3BA0-E81D-48F8-AEE2-ED224C1412EF}"/>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100">
              <a:extLst>
                <a:ext uri="{FF2B5EF4-FFF2-40B4-BE49-F238E27FC236}">
                  <a16:creationId xmlns:a16="http://schemas.microsoft.com/office/drawing/2014/main" id="{34452799-EFB0-4B1A-B278-CA189161141E}"/>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2" name="Group 331">
            <a:extLst>
              <a:ext uri="{FF2B5EF4-FFF2-40B4-BE49-F238E27FC236}">
                <a16:creationId xmlns:a16="http://schemas.microsoft.com/office/drawing/2014/main" id="{DE3FE83B-95B7-4084-A015-F58775B3AAE8}"/>
              </a:ext>
            </a:extLst>
          </p:cNvPr>
          <p:cNvGrpSpPr/>
          <p:nvPr/>
        </p:nvGrpSpPr>
        <p:grpSpPr>
          <a:xfrm>
            <a:off x="8935314" y="3121959"/>
            <a:ext cx="2340929" cy="1863133"/>
            <a:chOff x="8935314" y="3121959"/>
            <a:chExt cx="2340929" cy="1863133"/>
          </a:xfrm>
        </p:grpSpPr>
        <p:sp>
          <p:nvSpPr>
            <p:cNvPr id="327" name="Oval 326">
              <a:extLst>
                <a:ext uri="{FF2B5EF4-FFF2-40B4-BE49-F238E27FC236}">
                  <a16:creationId xmlns:a16="http://schemas.microsoft.com/office/drawing/2014/main" id="{E84788ED-D574-4C29-987D-0C84AF0CC06B}"/>
                </a:ext>
              </a:extLst>
            </p:cNvPr>
            <p:cNvSpPr>
              <a:spLocks noChangeArrowheads="1"/>
            </p:cNvSpPr>
            <p:nvPr/>
          </p:nvSpPr>
          <p:spPr bwMode="auto">
            <a:xfrm>
              <a:off x="9226863" y="4795476"/>
              <a:ext cx="1780754" cy="18961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36">
              <a:extLst>
                <a:ext uri="{FF2B5EF4-FFF2-40B4-BE49-F238E27FC236}">
                  <a16:creationId xmlns:a16="http://schemas.microsoft.com/office/drawing/2014/main" id="{D4F68C1A-8322-455F-9256-E842090BD11F}"/>
                </a:ext>
              </a:extLst>
            </p:cNvPr>
            <p:cNvSpPr>
              <a:spLocks/>
            </p:cNvSpPr>
            <p:nvPr/>
          </p:nvSpPr>
          <p:spPr bwMode="auto">
            <a:xfrm>
              <a:off x="8935314" y="3121959"/>
              <a:ext cx="2340929" cy="1761547"/>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44" name="Group 143">
            <a:extLst>
              <a:ext uri="{FF2B5EF4-FFF2-40B4-BE49-F238E27FC236}">
                <a16:creationId xmlns:a16="http://schemas.microsoft.com/office/drawing/2014/main" id="{EC560897-6E93-4B41-9B83-9958E54309DC}"/>
              </a:ext>
            </a:extLst>
          </p:cNvPr>
          <p:cNvGrpSpPr/>
          <p:nvPr/>
        </p:nvGrpSpPr>
        <p:grpSpPr>
          <a:xfrm>
            <a:off x="11175965" y="3080734"/>
            <a:ext cx="820049" cy="2466833"/>
            <a:chOff x="9356652" y="4897876"/>
            <a:chExt cx="2418903" cy="7276427"/>
          </a:xfrm>
        </p:grpSpPr>
        <p:sp>
          <p:nvSpPr>
            <p:cNvPr id="145" name="Freeform 37">
              <a:extLst>
                <a:ext uri="{FF2B5EF4-FFF2-40B4-BE49-F238E27FC236}">
                  <a16:creationId xmlns:a16="http://schemas.microsoft.com/office/drawing/2014/main" id="{667F0024-A34F-492B-987E-4CBCFFCE711E}"/>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8">
              <a:extLst>
                <a:ext uri="{FF2B5EF4-FFF2-40B4-BE49-F238E27FC236}">
                  <a16:creationId xmlns:a16="http://schemas.microsoft.com/office/drawing/2014/main" id="{9CE83910-9B1C-4B97-87D8-B0628B92D84F}"/>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9">
              <a:extLst>
                <a:ext uri="{FF2B5EF4-FFF2-40B4-BE49-F238E27FC236}">
                  <a16:creationId xmlns:a16="http://schemas.microsoft.com/office/drawing/2014/main" id="{6FA66EC3-E58D-431C-B7F7-237B60818440}"/>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40">
              <a:extLst>
                <a:ext uri="{FF2B5EF4-FFF2-40B4-BE49-F238E27FC236}">
                  <a16:creationId xmlns:a16="http://schemas.microsoft.com/office/drawing/2014/main" id="{F0F78A60-C839-465B-AB38-41FB126D9630}"/>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41">
              <a:extLst>
                <a:ext uri="{FF2B5EF4-FFF2-40B4-BE49-F238E27FC236}">
                  <a16:creationId xmlns:a16="http://schemas.microsoft.com/office/drawing/2014/main" id="{903E5563-882B-472D-82EE-CEB91C3F759F}"/>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42">
              <a:extLst>
                <a:ext uri="{FF2B5EF4-FFF2-40B4-BE49-F238E27FC236}">
                  <a16:creationId xmlns:a16="http://schemas.microsoft.com/office/drawing/2014/main" id="{6BAC6E5B-9CB3-4EA3-A537-561F57102E5D}"/>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43">
              <a:extLst>
                <a:ext uri="{FF2B5EF4-FFF2-40B4-BE49-F238E27FC236}">
                  <a16:creationId xmlns:a16="http://schemas.microsoft.com/office/drawing/2014/main" id="{77C8E7BA-9FEB-4C8D-905B-72803832A1E4}"/>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44">
              <a:extLst>
                <a:ext uri="{FF2B5EF4-FFF2-40B4-BE49-F238E27FC236}">
                  <a16:creationId xmlns:a16="http://schemas.microsoft.com/office/drawing/2014/main" id="{72C68D58-5A0F-4F35-9687-4DB602D8C871}"/>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45">
              <a:extLst>
                <a:ext uri="{FF2B5EF4-FFF2-40B4-BE49-F238E27FC236}">
                  <a16:creationId xmlns:a16="http://schemas.microsoft.com/office/drawing/2014/main" id="{73C53EE0-9179-44D5-AA3D-1F35806BE034}"/>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46">
              <a:extLst>
                <a:ext uri="{FF2B5EF4-FFF2-40B4-BE49-F238E27FC236}">
                  <a16:creationId xmlns:a16="http://schemas.microsoft.com/office/drawing/2014/main" id="{A5001A63-92FB-4FE6-8115-876120F66B89}"/>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47">
              <a:extLst>
                <a:ext uri="{FF2B5EF4-FFF2-40B4-BE49-F238E27FC236}">
                  <a16:creationId xmlns:a16="http://schemas.microsoft.com/office/drawing/2014/main" id="{BE019B66-125C-4129-86BD-9558C2CB5F57}"/>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48">
              <a:extLst>
                <a:ext uri="{FF2B5EF4-FFF2-40B4-BE49-F238E27FC236}">
                  <a16:creationId xmlns:a16="http://schemas.microsoft.com/office/drawing/2014/main" id="{8F98862C-E12D-410C-837D-8D1AD4524366}"/>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49">
              <a:extLst>
                <a:ext uri="{FF2B5EF4-FFF2-40B4-BE49-F238E27FC236}">
                  <a16:creationId xmlns:a16="http://schemas.microsoft.com/office/drawing/2014/main" id="{E1FA5B74-32B3-4E12-BEDC-4A08F6A4BA36}"/>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50">
              <a:extLst>
                <a:ext uri="{FF2B5EF4-FFF2-40B4-BE49-F238E27FC236}">
                  <a16:creationId xmlns:a16="http://schemas.microsoft.com/office/drawing/2014/main" id="{4D42145F-6A89-4852-BD9B-72A0C8D54F0A}"/>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Line 51">
              <a:extLst>
                <a:ext uri="{FF2B5EF4-FFF2-40B4-BE49-F238E27FC236}">
                  <a16:creationId xmlns:a16="http://schemas.microsoft.com/office/drawing/2014/main" id="{994AAE6C-5C45-478E-860E-A72F8D6375BA}"/>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52">
              <a:extLst>
                <a:ext uri="{FF2B5EF4-FFF2-40B4-BE49-F238E27FC236}">
                  <a16:creationId xmlns:a16="http://schemas.microsoft.com/office/drawing/2014/main" id="{AB6D97CF-4CB6-47AB-80E9-04350BA03C62}"/>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53">
              <a:extLst>
                <a:ext uri="{FF2B5EF4-FFF2-40B4-BE49-F238E27FC236}">
                  <a16:creationId xmlns:a16="http://schemas.microsoft.com/office/drawing/2014/main" id="{E50E8668-2114-477C-B1B0-E52039362E93}"/>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54">
              <a:extLst>
                <a:ext uri="{FF2B5EF4-FFF2-40B4-BE49-F238E27FC236}">
                  <a16:creationId xmlns:a16="http://schemas.microsoft.com/office/drawing/2014/main" id="{69B4FF11-E352-4FFD-AE35-1E0BE95B4ED5}"/>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55">
              <a:extLst>
                <a:ext uri="{FF2B5EF4-FFF2-40B4-BE49-F238E27FC236}">
                  <a16:creationId xmlns:a16="http://schemas.microsoft.com/office/drawing/2014/main" id="{F0A02C9D-A159-4C52-8AE1-1497346FF8E3}"/>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56">
              <a:extLst>
                <a:ext uri="{FF2B5EF4-FFF2-40B4-BE49-F238E27FC236}">
                  <a16:creationId xmlns:a16="http://schemas.microsoft.com/office/drawing/2014/main" id="{00672BE5-3447-4A4B-97C2-593B6A6CCEEB}"/>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57">
              <a:extLst>
                <a:ext uri="{FF2B5EF4-FFF2-40B4-BE49-F238E27FC236}">
                  <a16:creationId xmlns:a16="http://schemas.microsoft.com/office/drawing/2014/main" id="{19893582-1116-4216-8AC0-C49F6CC3ED5B}"/>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58">
              <a:extLst>
                <a:ext uri="{FF2B5EF4-FFF2-40B4-BE49-F238E27FC236}">
                  <a16:creationId xmlns:a16="http://schemas.microsoft.com/office/drawing/2014/main" id="{6AAC9188-9854-48C9-9CDD-4116586431BE}"/>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59">
              <a:extLst>
                <a:ext uri="{FF2B5EF4-FFF2-40B4-BE49-F238E27FC236}">
                  <a16:creationId xmlns:a16="http://schemas.microsoft.com/office/drawing/2014/main" id="{757AB451-C831-4297-8095-1EFDBAF74327}"/>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60">
              <a:extLst>
                <a:ext uri="{FF2B5EF4-FFF2-40B4-BE49-F238E27FC236}">
                  <a16:creationId xmlns:a16="http://schemas.microsoft.com/office/drawing/2014/main" id="{5FE3288D-D5A1-4820-B797-CCC6ED87F9F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61">
              <a:extLst>
                <a:ext uri="{FF2B5EF4-FFF2-40B4-BE49-F238E27FC236}">
                  <a16:creationId xmlns:a16="http://schemas.microsoft.com/office/drawing/2014/main" id="{E52D8778-7466-44BB-8534-289752A0F65B}"/>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62">
              <a:extLst>
                <a:ext uri="{FF2B5EF4-FFF2-40B4-BE49-F238E27FC236}">
                  <a16:creationId xmlns:a16="http://schemas.microsoft.com/office/drawing/2014/main" id="{A0BAC2B1-0027-4586-8791-B09070F15547}"/>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63">
              <a:extLst>
                <a:ext uri="{FF2B5EF4-FFF2-40B4-BE49-F238E27FC236}">
                  <a16:creationId xmlns:a16="http://schemas.microsoft.com/office/drawing/2014/main" id="{277D20A9-5599-4DA8-90D1-E04216A0E125}"/>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64">
              <a:extLst>
                <a:ext uri="{FF2B5EF4-FFF2-40B4-BE49-F238E27FC236}">
                  <a16:creationId xmlns:a16="http://schemas.microsoft.com/office/drawing/2014/main" id="{42AA36F3-BE58-4BD5-9F44-CAE7E9F9DE1E}"/>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65">
              <a:extLst>
                <a:ext uri="{FF2B5EF4-FFF2-40B4-BE49-F238E27FC236}">
                  <a16:creationId xmlns:a16="http://schemas.microsoft.com/office/drawing/2014/main" id="{D56D044E-6B9C-4873-B1D8-5308896AD723}"/>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66">
              <a:extLst>
                <a:ext uri="{FF2B5EF4-FFF2-40B4-BE49-F238E27FC236}">
                  <a16:creationId xmlns:a16="http://schemas.microsoft.com/office/drawing/2014/main" id="{9BFF42B2-D28B-4D75-BAE3-B496A5D9CAB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67">
              <a:extLst>
                <a:ext uri="{FF2B5EF4-FFF2-40B4-BE49-F238E27FC236}">
                  <a16:creationId xmlns:a16="http://schemas.microsoft.com/office/drawing/2014/main" id="{992F4F43-76A1-47D7-AE2B-3645DAE997BB}"/>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68">
              <a:extLst>
                <a:ext uri="{FF2B5EF4-FFF2-40B4-BE49-F238E27FC236}">
                  <a16:creationId xmlns:a16="http://schemas.microsoft.com/office/drawing/2014/main" id="{7B3451D1-BF88-4C98-8C93-BFF772BB3CEA}"/>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69">
              <a:extLst>
                <a:ext uri="{FF2B5EF4-FFF2-40B4-BE49-F238E27FC236}">
                  <a16:creationId xmlns:a16="http://schemas.microsoft.com/office/drawing/2014/main" id="{3B11091E-A18D-456E-B26E-A6D0D528C7B6}"/>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70">
              <a:extLst>
                <a:ext uri="{FF2B5EF4-FFF2-40B4-BE49-F238E27FC236}">
                  <a16:creationId xmlns:a16="http://schemas.microsoft.com/office/drawing/2014/main" id="{5F7D6F3D-1898-4538-A693-016FC989F8AB}"/>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Oval 71">
              <a:extLst>
                <a:ext uri="{FF2B5EF4-FFF2-40B4-BE49-F238E27FC236}">
                  <a16:creationId xmlns:a16="http://schemas.microsoft.com/office/drawing/2014/main" id="{59F82266-4D03-4A5B-AB93-8B7E85A29650}"/>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0" name="Group 179">
            <a:extLst>
              <a:ext uri="{FF2B5EF4-FFF2-40B4-BE49-F238E27FC236}">
                <a16:creationId xmlns:a16="http://schemas.microsoft.com/office/drawing/2014/main" id="{90D32108-4CD7-40BA-A26C-C8137A089920}"/>
              </a:ext>
            </a:extLst>
          </p:cNvPr>
          <p:cNvGrpSpPr/>
          <p:nvPr/>
        </p:nvGrpSpPr>
        <p:grpSpPr>
          <a:xfrm>
            <a:off x="9814415" y="1987706"/>
            <a:ext cx="583840" cy="1001664"/>
            <a:chOff x="5340485" y="1673766"/>
            <a:chExt cx="1722154" cy="2954612"/>
          </a:xfrm>
        </p:grpSpPr>
        <p:sp>
          <p:nvSpPr>
            <p:cNvPr id="181" name="Freeform 72">
              <a:extLst>
                <a:ext uri="{FF2B5EF4-FFF2-40B4-BE49-F238E27FC236}">
                  <a16:creationId xmlns:a16="http://schemas.microsoft.com/office/drawing/2014/main" id="{5957EE75-1424-4AD1-8585-E5D364464EC4}"/>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73">
              <a:extLst>
                <a:ext uri="{FF2B5EF4-FFF2-40B4-BE49-F238E27FC236}">
                  <a16:creationId xmlns:a16="http://schemas.microsoft.com/office/drawing/2014/main" id="{BF8483CB-4D20-41EC-B85B-38521DC8DEB1}"/>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Line 74">
              <a:extLst>
                <a:ext uri="{FF2B5EF4-FFF2-40B4-BE49-F238E27FC236}">
                  <a16:creationId xmlns:a16="http://schemas.microsoft.com/office/drawing/2014/main" id="{6D220350-88F3-44E1-B4A7-FC11DE65A64D}"/>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Line 75">
              <a:extLst>
                <a:ext uri="{FF2B5EF4-FFF2-40B4-BE49-F238E27FC236}">
                  <a16:creationId xmlns:a16="http://schemas.microsoft.com/office/drawing/2014/main" id="{0F02DC07-7700-4169-A9BE-F46096CED395}"/>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5" name="Group 184">
            <a:extLst>
              <a:ext uri="{FF2B5EF4-FFF2-40B4-BE49-F238E27FC236}">
                <a16:creationId xmlns:a16="http://schemas.microsoft.com/office/drawing/2014/main" id="{D3C34E50-322F-4B14-8D00-EA3032E31070}"/>
              </a:ext>
            </a:extLst>
          </p:cNvPr>
          <p:cNvGrpSpPr/>
          <p:nvPr/>
        </p:nvGrpSpPr>
        <p:grpSpPr>
          <a:xfrm>
            <a:off x="9675141" y="3888527"/>
            <a:ext cx="862389" cy="1477425"/>
            <a:chOff x="4929667" y="7280625"/>
            <a:chExt cx="2543792" cy="4357969"/>
          </a:xfrm>
        </p:grpSpPr>
        <p:sp>
          <p:nvSpPr>
            <p:cNvPr id="186" name="Freeform 76">
              <a:extLst>
                <a:ext uri="{FF2B5EF4-FFF2-40B4-BE49-F238E27FC236}">
                  <a16:creationId xmlns:a16="http://schemas.microsoft.com/office/drawing/2014/main" id="{7C802FAF-E55B-48C3-9C5E-2AC54F8CA159}"/>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77">
              <a:extLst>
                <a:ext uri="{FF2B5EF4-FFF2-40B4-BE49-F238E27FC236}">
                  <a16:creationId xmlns:a16="http://schemas.microsoft.com/office/drawing/2014/main" id="{89FBF9A4-298D-4A80-89A5-BD7245BAC114}"/>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Line 78">
              <a:extLst>
                <a:ext uri="{FF2B5EF4-FFF2-40B4-BE49-F238E27FC236}">
                  <a16:creationId xmlns:a16="http://schemas.microsoft.com/office/drawing/2014/main" id="{49D3BCBF-898F-4813-9582-F3A10DC43776}"/>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Line 79">
              <a:extLst>
                <a:ext uri="{FF2B5EF4-FFF2-40B4-BE49-F238E27FC236}">
                  <a16:creationId xmlns:a16="http://schemas.microsoft.com/office/drawing/2014/main" id="{310EECA4-579D-4C38-9FC9-99A3B83E4456}"/>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1" name="Group 330">
            <a:extLst>
              <a:ext uri="{FF2B5EF4-FFF2-40B4-BE49-F238E27FC236}">
                <a16:creationId xmlns:a16="http://schemas.microsoft.com/office/drawing/2014/main" id="{366C2F86-7560-43AE-A1D4-FCDD9D23A88B}"/>
              </a:ext>
            </a:extLst>
          </p:cNvPr>
          <p:cNvGrpSpPr/>
          <p:nvPr/>
        </p:nvGrpSpPr>
        <p:grpSpPr>
          <a:xfrm>
            <a:off x="13428808" y="3032015"/>
            <a:ext cx="1716805" cy="1922109"/>
            <a:chOff x="13428808" y="3032015"/>
            <a:chExt cx="1716805" cy="1922109"/>
          </a:xfrm>
        </p:grpSpPr>
        <p:sp>
          <p:nvSpPr>
            <p:cNvPr id="328" name="Oval 327">
              <a:extLst>
                <a:ext uri="{FF2B5EF4-FFF2-40B4-BE49-F238E27FC236}">
                  <a16:creationId xmlns:a16="http://schemas.microsoft.com/office/drawing/2014/main" id="{4BDE6B0C-1F16-47E3-81FE-B4A5E4BC1BA7}"/>
                </a:ext>
              </a:extLst>
            </p:cNvPr>
            <p:cNvSpPr>
              <a:spLocks noChangeArrowheads="1"/>
            </p:cNvSpPr>
            <p:nvPr/>
          </p:nvSpPr>
          <p:spPr bwMode="auto">
            <a:xfrm>
              <a:off x="13527066" y="479741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34">
              <a:extLst>
                <a:ext uri="{FF2B5EF4-FFF2-40B4-BE49-F238E27FC236}">
                  <a16:creationId xmlns:a16="http://schemas.microsoft.com/office/drawing/2014/main" id="{5F021A24-B69D-411A-A1B4-A385DA637A7E}"/>
                </a:ext>
              </a:extLst>
            </p:cNvPr>
            <p:cNvSpPr>
              <a:spLocks noEditPoints="1"/>
            </p:cNvSpPr>
            <p:nvPr/>
          </p:nvSpPr>
          <p:spPr bwMode="auto">
            <a:xfrm>
              <a:off x="13428808" y="3032015"/>
              <a:ext cx="1716805" cy="185762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9" name="Group 208">
            <a:extLst>
              <a:ext uri="{FF2B5EF4-FFF2-40B4-BE49-F238E27FC236}">
                <a16:creationId xmlns:a16="http://schemas.microsoft.com/office/drawing/2014/main" id="{D2C466AB-CDBC-4A7C-A8CD-D1FB3D568008}"/>
              </a:ext>
            </a:extLst>
          </p:cNvPr>
          <p:cNvGrpSpPr/>
          <p:nvPr/>
        </p:nvGrpSpPr>
        <p:grpSpPr>
          <a:xfrm>
            <a:off x="13685800" y="3143496"/>
            <a:ext cx="1135932" cy="1821245"/>
            <a:chOff x="4385312" y="4934245"/>
            <a:chExt cx="3562708" cy="5712107"/>
          </a:xfrm>
        </p:grpSpPr>
        <p:sp>
          <p:nvSpPr>
            <p:cNvPr id="210" name="Freeform 39">
              <a:extLst>
                <a:ext uri="{FF2B5EF4-FFF2-40B4-BE49-F238E27FC236}">
                  <a16:creationId xmlns:a16="http://schemas.microsoft.com/office/drawing/2014/main" id="{48E8BC0D-AC56-4924-9AF4-E9D49A784AC6}"/>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40">
              <a:extLst>
                <a:ext uri="{FF2B5EF4-FFF2-40B4-BE49-F238E27FC236}">
                  <a16:creationId xmlns:a16="http://schemas.microsoft.com/office/drawing/2014/main" id="{1C7997A0-FE8C-424C-9F9D-C692F9664E45}"/>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41">
              <a:extLst>
                <a:ext uri="{FF2B5EF4-FFF2-40B4-BE49-F238E27FC236}">
                  <a16:creationId xmlns:a16="http://schemas.microsoft.com/office/drawing/2014/main" id="{011D7F1C-CA89-47E6-8DDF-C5F20772125E}"/>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42">
              <a:extLst>
                <a:ext uri="{FF2B5EF4-FFF2-40B4-BE49-F238E27FC236}">
                  <a16:creationId xmlns:a16="http://schemas.microsoft.com/office/drawing/2014/main" id="{2E54230F-D799-49F0-8C9F-20C3A6220D80}"/>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43">
              <a:extLst>
                <a:ext uri="{FF2B5EF4-FFF2-40B4-BE49-F238E27FC236}">
                  <a16:creationId xmlns:a16="http://schemas.microsoft.com/office/drawing/2014/main" id="{30998D68-6826-4E92-8BFF-C28F0D48D147}"/>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44">
              <a:extLst>
                <a:ext uri="{FF2B5EF4-FFF2-40B4-BE49-F238E27FC236}">
                  <a16:creationId xmlns:a16="http://schemas.microsoft.com/office/drawing/2014/main" id="{C6A981B7-89AC-4DA2-BAD1-FC9400FF6256}"/>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45">
              <a:extLst>
                <a:ext uri="{FF2B5EF4-FFF2-40B4-BE49-F238E27FC236}">
                  <a16:creationId xmlns:a16="http://schemas.microsoft.com/office/drawing/2014/main" id="{3F6FF6B2-BC5F-4BBB-92C3-A69244AFF257}"/>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46">
              <a:extLst>
                <a:ext uri="{FF2B5EF4-FFF2-40B4-BE49-F238E27FC236}">
                  <a16:creationId xmlns:a16="http://schemas.microsoft.com/office/drawing/2014/main" id="{1D016E8B-9CA3-47C4-B544-F5C7FF557DB5}"/>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47">
              <a:extLst>
                <a:ext uri="{FF2B5EF4-FFF2-40B4-BE49-F238E27FC236}">
                  <a16:creationId xmlns:a16="http://schemas.microsoft.com/office/drawing/2014/main" id="{4C53712F-E755-4A0F-813B-20591C80CAA3}"/>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48">
              <a:extLst>
                <a:ext uri="{FF2B5EF4-FFF2-40B4-BE49-F238E27FC236}">
                  <a16:creationId xmlns:a16="http://schemas.microsoft.com/office/drawing/2014/main" id="{DB82309D-DAC8-4BE3-82B1-657420049811}"/>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49">
              <a:extLst>
                <a:ext uri="{FF2B5EF4-FFF2-40B4-BE49-F238E27FC236}">
                  <a16:creationId xmlns:a16="http://schemas.microsoft.com/office/drawing/2014/main" id="{78599200-6310-491F-BAC0-2834F42820DF}"/>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50">
              <a:extLst>
                <a:ext uri="{FF2B5EF4-FFF2-40B4-BE49-F238E27FC236}">
                  <a16:creationId xmlns:a16="http://schemas.microsoft.com/office/drawing/2014/main" id="{13FC8AFE-511A-4872-B3DE-F0C78C5345FA}"/>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51">
              <a:extLst>
                <a:ext uri="{FF2B5EF4-FFF2-40B4-BE49-F238E27FC236}">
                  <a16:creationId xmlns:a16="http://schemas.microsoft.com/office/drawing/2014/main" id="{1BBEC793-E84A-49B6-A734-11794608539C}"/>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52">
              <a:extLst>
                <a:ext uri="{FF2B5EF4-FFF2-40B4-BE49-F238E27FC236}">
                  <a16:creationId xmlns:a16="http://schemas.microsoft.com/office/drawing/2014/main" id="{B407BA40-4081-4919-B319-51614F5B5176}"/>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53">
              <a:extLst>
                <a:ext uri="{FF2B5EF4-FFF2-40B4-BE49-F238E27FC236}">
                  <a16:creationId xmlns:a16="http://schemas.microsoft.com/office/drawing/2014/main" id="{F9BA4D2D-A641-4CE2-AA40-890D1AC5A499}"/>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54">
              <a:extLst>
                <a:ext uri="{FF2B5EF4-FFF2-40B4-BE49-F238E27FC236}">
                  <a16:creationId xmlns:a16="http://schemas.microsoft.com/office/drawing/2014/main" id="{EE62C57F-FB37-4815-8781-C9EAE94E65A2}"/>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55">
              <a:extLst>
                <a:ext uri="{FF2B5EF4-FFF2-40B4-BE49-F238E27FC236}">
                  <a16:creationId xmlns:a16="http://schemas.microsoft.com/office/drawing/2014/main" id="{E64365B8-E385-48D5-956C-24A68D77930A}"/>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56">
              <a:extLst>
                <a:ext uri="{FF2B5EF4-FFF2-40B4-BE49-F238E27FC236}">
                  <a16:creationId xmlns:a16="http://schemas.microsoft.com/office/drawing/2014/main" id="{DD3D5C82-7181-4B64-A78E-8B8B167948DE}"/>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57">
              <a:extLst>
                <a:ext uri="{FF2B5EF4-FFF2-40B4-BE49-F238E27FC236}">
                  <a16:creationId xmlns:a16="http://schemas.microsoft.com/office/drawing/2014/main" id="{7413F11F-7025-49BF-BEFD-74903F66370A}"/>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58">
              <a:extLst>
                <a:ext uri="{FF2B5EF4-FFF2-40B4-BE49-F238E27FC236}">
                  <a16:creationId xmlns:a16="http://schemas.microsoft.com/office/drawing/2014/main" id="{8441C2D6-0F57-479D-BAC9-51C0F444D443}"/>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59">
              <a:extLst>
                <a:ext uri="{FF2B5EF4-FFF2-40B4-BE49-F238E27FC236}">
                  <a16:creationId xmlns:a16="http://schemas.microsoft.com/office/drawing/2014/main" id="{41B71A98-9B57-4648-8D54-96E235E6C057}"/>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60">
              <a:extLst>
                <a:ext uri="{FF2B5EF4-FFF2-40B4-BE49-F238E27FC236}">
                  <a16:creationId xmlns:a16="http://schemas.microsoft.com/office/drawing/2014/main" id="{FAE219AE-EB9C-4F9D-9F93-F97503082829}"/>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61">
              <a:extLst>
                <a:ext uri="{FF2B5EF4-FFF2-40B4-BE49-F238E27FC236}">
                  <a16:creationId xmlns:a16="http://schemas.microsoft.com/office/drawing/2014/main" id="{BEB7EFFB-A517-4487-B05A-97B64C86ED1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62">
              <a:extLst>
                <a:ext uri="{FF2B5EF4-FFF2-40B4-BE49-F238E27FC236}">
                  <a16:creationId xmlns:a16="http://schemas.microsoft.com/office/drawing/2014/main" id="{CD992F88-8B1D-4D1A-9810-C70AF326EBA0}"/>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63">
              <a:extLst>
                <a:ext uri="{FF2B5EF4-FFF2-40B4-BE49-F238E27FC236}">
                  <a16:creationId xmlns:a16="http://schemas.microsoft.com/office/drawing/2014/main" id="{A5662F04-F09B-437C-9F5B-2139D4DD8167}"/>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64">
              <a:extLst>
                <a:ext uri="{FF2B5EF4-FFF2-40B4-BE49-F238E27FC236}">
                  <a16:creationId xmlns:a16="http://schemas.microsoft.com/office/drawing/2014/main" id="{E39BBB53-8B1B-4F94-8C47-0C1C0AAEDD68}"/>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65">
              <a:extLst>
                <a:ext uri="{FF2B5EF4-FFF2-40B4-BE49-F238E27FC236}">
                  <a16:creationId xmlns:a16="http://schemas.microsoft.com/office/drawing/2014/main" id="{17E25547-0CB4-41A0-AD5F-81135A2F2872}"/>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66">
              <a:extLst>
                <a:ext uri="{FF2B5EF4-FFF2-40B4-BE49-F238E27FC236}">
                  <a16:creationId xmlns:a16="http://schemas.microsoft.com/office/drawing/2014/main" id="{71395F0A-6C24-4EE9-883A-BAE992B96592}"/>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67">
              <a:extLst>
                <a:ext uri="{FF2B5EF4-FFF2-40B4-BE49-F238E27FC236}">
                  <a16:creationId xmlns:a16="http://schemas.microsoft.com/office/drawing/2014/main" id="{A4C4ECE6-5CC4-458C-8240-ED8614DF0E4B}"/>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68">
              <a:extLst>
                <a:ext uri="{FF2B5EF4-FFF2-40B4-BE49-F238E27FC236}">
                  <a16:creationId xmlns:a16="http://schemas.microsoft.com/office/drawing/2014/main" id="{45E9B026-88CC-460A-AC5D-2BF68012736E}"/>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69">
              <a:extLst>
                <a:ext uri="{FF2B5EF4-FFF2-40B4-BE49-F238E27FC236}">
                  <a16:creationId xmlns:a16="http://schemas.microsoft.com/office/drawing/2014/main" id="{7D9C80DC-982D-4120-ABB4-97EE7CA71786}"/>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70">
              <a:extLst>
                <a:ext uri="{FF2B5EF4-FFF2-40B4-BE49-F238E27FC236}">
                  <a16:creationId xmlns:a16="http://schemas.microsoft.com/office/drawing/2014/main" id="{A9495EDE-B989-43B9-BB7C-6BC8D353686A}"/>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71">
              <a:extLst>
                <a:ext uri="{FF2B5EF4-FFF2-40B4-BE49-F238E27FC236}">
                  <a16:creationId xmlns:a16="http://schemas.microsoft.com/office/drawing/2014/main" id="{7669C3C9-89FB-45CA-915E-FBFC46016B77}"/>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72">
              <a:extLst>
                <a:ext uri="{FF2B5EF4-FFF2-40B4-BE49-F238E27FC236}">
                  <a16:creationId xmlns:a16="http://schemas.microsoft.com/office/drawing/2014/main" id="{85FA9DE8-2FFB-48A5-8F51-CB7EE494432A}"/>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73">
              <a:extLst>
                <a:ext uri="{FF2B5EF4-FFF2-40B4-BE49-F238E27FC236}">
                  <a16:creationId xmlns:a16="http://schemas.microsoft.com/office/drawing/2014/main" id="{999EC39D-9D0B-41A2-83AE-3EB9857A52F3}"/>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74">
              <a:extLst>
                <a:ext uri="{FF2B5EF4-FFF2-40B4-BE49-F238E27FC236}">
                  <a16:creationId xmlns:a16="http://schemas.microsoft.com/office/drawing/2014/main" id="{1F3762BA-CC2E-4706-B0B3-EDDC1A42666A}"/>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75">
              <a:extLst>
                <a:ext uri="{FF2B5EF4-FFF2-40B4-BE49-F238E27FC236}">
                  <a16:creationId xmlns:a16="http://schemas.microsoft.com/office/drawing/2014/main" id="{DD083E54-4CC8-4E6B-BC0E-3FDE3DA35FF2}"/>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76">
              <a:extLst>
                <a:ext uri="{FF2B5EF4-FFF2-40B4-BE49-F238E27FC236}">
                  <a16:creationId xmlns:a16="http://schemas.microsoft.com/office/drawing/2014/main" id="{870A4D3D-E7F4-46BC-9860-8CC62F2AAAC7}"/>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77">
              <a:extLst>
                <a:ext uri="{FF2B5EF4-FFF2-40B4-BE49-F238E27FC236}">
                  <a16:creationId xmlns:a16="http://schemas.microsoft.com/office/drawing/2014/main" id="{0EC87559-970A-45A9-8715-76922F702D0B}"/>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78">
              <a:extLst>
                <a:ext uri="{FF2B5EF4-FFF2-40B4-BE49-F238E27FC236}">
                  <a16:creationId xmlns:a16="http://schemas.microsoft.com/office/drawing/2014/main" id="{AF529C1F-E576-4A6A-B7EE-D9E1380B9534}"/>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79">
              <a:extLst>
                <a:ext uri="{FF2B5EF4-FFF2-40B4-BE49-F238E27FC236}">
                  <a16:creationId xmlns:a16="http://schemas.microsoft.com/office/drawing/2014/main" id="{3BC5512D-24C6-44DD-9A67-94F79680E097}"/>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80">
              <a:extLst>
                <a:ext uri="{FF2B5EF4-FFF2-40B4-BE49-F238E27FC236}">
                  <a16:creationId xmlns:a16="http://schemas.microsoft.com/office/drawing/2014/main" id="{BED713A7-5CFA-436E-80F7-62BF4B7ED608}"/>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81">
              <a:extLst>
                <a:ext uri="{FF2B5EF4-FFF2-40B4-BE49-F238E27FC236}">
                  <a16:creationId xmlns:a16="http://schemas.microsoft.com/office/drawing/2014/main" id="{FA2A6C81-7850-4D26-A352-B7411249A799}"/>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82">
              <a:extLst>
                <a:ext uri="{FF2B5EF4-FFF2-40B4-BE49-F238E27FC236}">
                  <a16:creationId xmlns:a16="http://schemas.microsoft.com/office/drawing/2014/main" id="{22AC273E-DDC6-49E8-932A-899DBA79E683}"/>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83">
              <a:extLst>
                <a:ext uri="{FF2B5EF4-FFF2-40B4-BE49-F238E27FC236}">
                  <a16:creationId xmlns:a16="http://schemas.microsoft.com/office/drawing/2014/main" id="{69B54887-90A2-471F-88A1-4C0565C8E75A}"/>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84">
              <a:extLst>
                <a:ext uri="{FF2B5EF4-FFF2-40B4-BE49-F238E27FC236}">
                  <a16:creationId xmlns:a16="http://schemas.microsoft.com/office/drawing/2014/main" id="{267B541E-252C-4547-BAF5-872564B7F03E}"/>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85">
              <a:extLst>
                <a:ext uri="{FF2B5EF4-FFF2-40B4-BE49-F238E27FC236}">
                  <a16:creationId xmlns:a16="http://schemas.microsoft.com/office/drawing/2014/main" id="{4D59D49B-5B68-4375-B6A2-6E0A7D35DC1E}"/>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86">
              <a:extLst>
                <a:ext uri="{FF2B5EF4-FFF2-40B4-BE49-F238E27FC236}">
                  <a16:creationId xmlns:a16="http://schemas.microsoft.com/office/drawing/2014/main" id="{276A6C91-D082-4C9C-8399-C2294814E601}"/>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BCB84DBD-443A-41DE-8BA5-DF3A8EDA7A50}"/>
              </a:ext>
            </a:extLst>
          </p:cNvPr>
          <p:cNvGrpSpPr/>
          <p:nvPr/>
        </p:nvGrpSpPr>
        <p:grpSpPr>
          <a:xfrm>
            <a:off x="14563565" y="4137436"/>
            <a:ext cx="1117155" cy="812050"/>
            <a:chOff x="7138312" y="8051612"/>
            <a:chExt cx="3503818" cy="2546893"/>
          </a:xfrm>
        </p:grpSpPr>
        <p:sp>
          <p:nvSpPr>
            <p:cNvPr id="205" name="Freeform 35">
              <a:extLst>
                <a:ext uri="{FF2B5EF4-FFF2-40B4-BE49-F238E27FC236}">
                  <a16:creationId xmlns:a16="http://schemas.microsoft.com/office/drawing/2014/main" id="{0CA6C1F7-A1BE-4071-B5F1-D2D27AAF17D8}"/>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36">
              <a:extLst>
                <a:ext uri="{FF2B5EF4-FFF2-40B4-BE49-F238E27FC236}">
                  <a16:creationId xmlns:a16="http://schemas.microsoft.com/office/drawing/2014/main" id="{EC32E2B1-7FC4-414E-9C1C-0BB39BA61C53}"/>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37">
              <a:extLst>
                <a:ext uri="{FF2B5EF4-FFF2-40B4-BE49-F238E27FC236}">
                  <a16:creationId xmlns:a16="http://schemas.microsoft.com/office/drawing/2014/main" id="{06E09112-8179-494E-BBFE-A3DA70A1E140}"/>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38">
              <a:extLst>
                <a:ext uri="{FF2B5EF4-FFF2-40B4-BE49-F238E27FC236}">
                  <a16:creationId xmlns:a16="http://schemas.microsoft.com/office/drawing/2014/main" id="{EC2D0799-1CA3-4BAD-AE58-37E714815DFB}"/>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3" name="Group 332">
            <a:extLst>
              <a:ext uri="{FF2B5EF4-FFF2-40B4-BE49-F238E27FC236}">
                <a16:creationId xmlns:a16="http://schemas.microsoft.com/office/drawing/2014/main" id="{215CFEE8-2894-4CE2-B3BB-98D60914A8AF}"/>
              </a:ext>
            </a:extLst>
          </p:cNvPr>
          <p:cNvGrpSpPr/>
          <p:nvPr/>
        </p:nvGrpSpPr>
        <p:grpSpPr>
          <a:xfrm>
            <a:off x="17564855" y="2022575"/>
            <a:ext cx="1033504" cy="939549"/>
            <a:chOff x="17564855" y="2022575"/>
            <a:chExt cx="1033504" cy="939549"/>
          </a:xfrm>
        </p:grpSpPr>
        <p:grpSp>
          <p:nvGrpSpPr>
            <p:cNvPr id="260" name="Group 259">
              <a:extLst>
                <a:ext uri="{FF2B5EF4-FFF2-40B4-BE49-F238E27FC236}">
                  <a16:creationId xmlns:a16="http://schemas.microsoft.com/office/drawing/2014/main" id="{903809AE-BE0F-48AA-B6AC-7CE0727FCAAB}"/>
                </a:ext>
              </a:extLst>
            </p:cNvPr>
            <p:cNvGrpSpPr/>
            <p:nvPr/>
          </p:nvGrpSpPr>
          <p:grpSpPr>
            <a:xfrm>
              <a:off x="18421430" y="2652195"/>
              <a:ext cx="140323" cy="140323"/>
              <a:chOff x="6370947" y="3382368"/>
              <a:chExt cx="430146" cy="430146"/>
            </a:xfrm>
          </p:grpSpPr>
          <p:sp>
            <p:nvSpPr>
              <p:cNvPr id="261" name="Freeform 34">
                <a:extLst>
                  <a:ext uri="{FF2B5EF4-FFF2-40B4-BE49-F238E27FC236}">
                    <a16:creationId xmlns:a16="http://schemas.microsoft.com/office/drawing/2014/main" id="{84A8EFFD-94EA-4596-A84E-191AC521D3E8}"/>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35">
                <a:extLst>
                  <a:ext uri="{FF2B5EF4-FFF2-40B4-BE49-F238E27FC236}">
                    <a16:creationId xmlns:a16="http://schemas.microsoft.com/office/drawing/2014/main" id="{F062B863-3962-4257-BBF0-A9D09E608F53}"/>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38">
                <a:extLst>
                  <a:ext uri="{FF2B5EF4-FFF2-40B4-BE49-F238E27FC236}">
                    <a16:creationId xmlns:a16="http://schemas.microsoft.com/office/drawing/2014/main" id="{887D4F80-7456-45BE-A332-7B9993845273}"/>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4" name="Group 263">
              <a:extLst>
                <a:ext uri="{FF2B5EF4-FFF2-40B4-BE49-F238E27FC236}">
                  <a16:creationId xmlns:a16="http://schemas.microsoft.com/office/drawing/2014/main" id="{A920B286-6F40-49AE-823A-81D755CA91A7}"/>
                </a:ext>
              </a:extLst>
            </p:cNvPr>
            <p:cNvGrpSpPr/>
            <p:nvPr/>
          </p:nvGrpSpPr>
          <p:grpSpPr>
            <a:xfrm>
              <a:off x="18497082" y="2805939"/>
              <a:ext cx="80533" cy="80534"/>
              <a:chOff x="6602851" y="3853657"/>
              <a:chExt cx="246866" cy="246868"/>
            </a:xfrm>
          </p:grpSpPr>
          <p:sp>
            <p:nvSpPr>
              <p:cNvPr id="265" name="Freeform 42">
                <a:extLst>
                  <a:ext uri="{FF2B5EF4-FFF2-40B4-BE49-F238E27FC236}">
                    <a16:creationId xmlns:a16="http://schemas.microsoft.com/office/drawing/2014/main" id="{F4E78F35-8A59-41CA-BC9E-87C3AE940635}"/>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43">
                <a:extLst>
                  <a:ext uri="{FF2B5EF4-FFF2-40B4-BE49-F238E27FC236}">
                    <a16:creationId xmlns:a16="http://schemas.microsoft.com/office/drawing/2014/main" id="{A42BD30D-7368-4F34-AFF3-4002FB0F1545}"/>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44">
                <a:extLst>
                  <a:ext uri="{FF2B5EF4-FFF2-40B4-BE49-F238E27FC236}">
                    <a16:creationId xmlns:a16="http://schemas.microsoft.com/office/drawing/2014/main" id="{02139525-5B37-4705-8553-39ACB8A67F58}"/>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8" name="Group 267">
              <a:extLst>
                <a:ext uri="{FF2B5EF4-FFF2-40B4-BE49-F238E27FC236}">
                  <a16:creationId xmlns:a16="http://schemas.microsoft.com/office/drawing/2014/main" id="{4E2EA187-2FD6-46AC-A8A2-80B370632FD3}"/>
                </a:ext>
              </a:extLst>
            </p:cNvPr>
            <p:cNvGrpSpPr/>
            <p:nvPr/>
          </p:nvGrpSpPr>
          <p:grpSpPr>
            <a:xfrm>
              <a:off x="18538569" y="2902334"/>
              <a:ext cx="59790" cy="59790"/>
              <a:chOff x="6730024" y="4149148"/>
              <a:chExt cx="183280" cy="183281"/>
            </a:xfrm>
          </p:grpSpPr>
          <p:sp>
            <p:nvSpPr>
              <p:cNvPr id="269" name="Freeform 45">
                <a:extLst>
                  <a:ext uri="{FF2B5EF4-FFF2-40B4-BE49-F238E27FC236}">
                    <a16:creationId xmlns:a16="http://schemas.microsoft.com/office/drawing/2014/main" id="{A3356868-1ADE-4AB1-9B14-4C53F540F783}"/>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46">
                <a:extLst>
                  <a:ext uri="{FF2B5EF4-FFF2-40B4-BE49-F238E27FC236}">
                    <a16:creationId xmlns:a16="http://schemas.microsoft.com/office/drawing/2014/main" id="{CE0F5CA9-7EC0-4B2F-8A5C-197BE145D6CF}"/>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47">
                <a:extLst>
                  <a:ext uri="{FF2B5EF4-FFF2-40B4-BE49-F238E27FC236}">
                    <a16:creationId xmlns:a16="http://schemas.microsoft.com/office/drawing/2014/main" id="{DD60BD94-97FF-4AB9-895F-D6BD92F79B6F}"/>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72" name="Group 271">
              <a:extLst>
                <a:ext uri="{FF2B5EF4-FFF2-40B4-BE49-F238E27FC236}">
                  <a16:creationId xmlns:a16="http://schemas.microsoft.com/office/drawing/2014/main" id="{00096801-514F-44C8-9421-6D98D57B9981}"/>
                </a:ext>
              </a:extLst>
            </p:cNvPr>
            <p:cNvGrpSpPr/>
            <p:nvPr/>
          </p:nvGrpSpPr>
          <p:grpSpPr>
            <a:xfrm>
              <a:off x="17564855" y="2022575"/>
              <a:ext cx="915144" cy="674767"/>
              <a:chOff x="3745195" y="1452328"/>
              <a:chExt cx="2805290" cy="2068436"/>
            </a:xfrm>
          </p:grpSpPr>
          <p:sp>
            <p:nvSpPr>
              <p:cNvPr id="273" name="Freeform 36">
                <a:extLst>
                  <a:ext uri="{FF2B5EF4-FFF2-40B4-BE49-F238E27FC236}">
                    <a16:creationId xmlns:a16="http://schemas.microsoft.com/office/drawing/2014/main" id="{73B991DE-3565-4497-B24C-01CE583AA89D}"/>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37">
                <a:extLst>
                  <a:ext uri="{FF2B5EF4-FFF2-40B4-BE49-F238E27FC236}">
                    <a16:creationId xmlns:a16="http://schemas.microsoft.com/office/drawing/2014/main" id="{1CA64D01-892E-497C-BDF0-A5DAB71EC8F3}"/>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39">
                <a:extLst>
                  <a:ext uri="{FF2B5EF4-FFF2-40B4-BE49-F238E27FC236}">
                    <a16:creationId xmlns:a16="http://schemas.microsoft.com/office/drawing/2014/main" id="{E9793F5E-EB16-40D9-80B6-7603F7A17D77}"/>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40">
                <a:extLst>
                  <a:ext uri="{FF2B5EF4-FFF2-40B4-BE49-F238E27FC236}">
                    <a16:creationId xmlns:a16="http://schemas.microsoft.com/office/drawing/2014/main" id="{2975E8C7-410A-4AAD-B9A0-A44D49CC596C}"/>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41">
                <a:extLst>
                  <a:ext uri="{FF2B5EF4-FFF2-40B4-BE49-F238E27FC236}">
                    <a16:creationId xmlns:a16="http://schemas.microsoft.com/office/drawing/2014/main" id="{D4DA5ED0-4703-4997-BBF4-3D832FCD89EB}"/>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48">
                <a:extLst>
                  <a:ext uri="{FF2B5EF4-FFF2-40B4-BE49-F238E27FC236}">
                    <a16:creationId xmlns:a16="http://schemas.microsoft.com/office/drawing/2014/main" id="{CB6E46DE-022E-4A0C-A6E4-B92D08D90ABB}"/>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79" name="Group 278">
            <a:extLst>
              <a:ext uri="{FF2B5EF4-FFF2-40B4-BE49-F238E27FC236}">
                <a16:creationId xmlns:a16="http://schemas.microsoft.com/office/drawing/2014/main" id="{5A6C0759-5218-49B8-9229-BFE66BCE3B79}"/>
              </a:ext>
            </a:extLst>
          </p:cNvPr>
          <p:cNvGrpSpPr/>
          <p:nvPr/>
        </p:nvGrpSpPr>
        <p:grpSpPr>
          <a:xfrm>
            <a:off x="18697194" y="4001728"/>
            <a:ext cx="963952" cy="983476"/>
            <a:chOff x="7216275" y="7519236"/>
            <a:chExt cx="2954906" cy="3014755"/>
          </a:xfrm>
        </p:grpSpPr>
        <p:sp>
          <p:nvSpPr>
            <p:cNvPr id="280" name="Freeform 49">
              <a:extLst>
                <a:ext uri="{FF2B5EF4-FFF2-40B4-BE49-F238E27FC236}">
                  <a16:creationId xmlns:a16="http://schemas.microsoft.com/office/drawing/2014/main" id="{85F9BB4D-E107-4E5B-97FF-001994F9598A}"/>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50">
              <a:extLst>
                <a:ext uri="{FF2B5EF4-FFF2-40B4-BE49-F238E27FC236}">
                  <a16:creationId xmlns:a16="http://schemas.microsoft.com/office/drawing/2014/main" id="{AF07990D-D445-4FDC-9B1B-B8D9ED9086E4}"/>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51">
              <a:extLst>
                <a:ext uri="{FF2B5EF4-FFF2-40B4-BE49-F238E27FC236}">
                  <a16:creationId xmlns:a16="http://schemas.microsoft.com/office/drawing/2014/main" id="{64D59958-D760-45B8-9403-D9B3E07E3CD7}"/>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52">
              <a:extLst>
                <a:ext uri="{FF2B5EF4-FFF2-40B4-BE49-F238E27FC236}">
                  <a16:creationId xmlns:a16="http://schemas.microsoft.com/office/drawing/2014/main" id="{1A69ECA3-06E1-4FD9-BAA0-648E1BFE4249}"/>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53">
              <a:extLst>
                <a:ext uri="{FF2B5EF4-FFF2-40B4-BE49-F238E27FC236}">
                  <a16:creationId xmlns:a16="http://schemas.microsoft.com/office/drawing/2014/main" id="{53903F83-A573-4B48-88D5-2E8FC7CCB8A1}"/>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0" name="Group 329">
            <a:extLst>
              <a:ext uri="{FF2B5EF4-FFF2-40B4-BE49-F238E27FC236}">
                <a16:creationId xmlns:a16="http://schemas.microsoft.com/office/drawing/2014/main" id="{FC388FDC-B77A-4591-A194-8B21C926D071}"/>
              </a:ext>
            </a:extLst>
          </p:cNvPr>
          <p:cNvGrpSpPr/>
          <p:nvPr/>
        </p:nvGrpSpPr>
        <p:grpSpPr>
          <a:xfrm>
            <a:off x="17665722" y="3034115"/>
            <a:ext cx="1471697" cy="1992579"/>
            <a:chOff x="17665722" y="3034115"/>
            <a:chExt cx="1471697" cy="1992579"/>
          </a:xfrm>
        </p:grpSpPr>
        <p:sp>
          <p:nvSpPr>
            <p:cNvPr id="329" name="Oval 328">
              <a:extLst>
                <a:ext uri="{FF2B5EF4-FFF2-40B4-BE49-F238E27FC236}">
                  <a16:creationId xmlns:a16="http://schemas.microsoft.com/office/drawing/2014/main" id="{C9265906-54C6-4187-9311-824E3CEC0D9D}"/>
                </a:ext>
              </a:extLst>
            </p:cNvPr>
            <p:cNvSpPr>
              <a:spLocks noChangeArrowheads="1"/>
            </p:cNvSpPr>
            <p:nvPr/>
          </p:nvSpPr>
          <p:spPr bwMode="auto">
            <a:xfrm>
              <a:off x="17665722" y="486998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85" name="Group 284">
              <a:extLst>
                <a:ext uri="{FF2B5EF4-FFF2-40B4-BE49-F238E27FC236}">
                  <a16:creationId xmlns:a16="http://schemas.microsoft.com/office/drawing/2014/main" id="{A89057C4-E2D5-4F74-8E70-58FAADA0EE40}"/>
                </a:ext>
              </a:extLst>
            </p:cNvPr>
            <p:cNvGrpSpPr/>
            <p:nvPr/>
          </p:nvGrpSpPr>
          <p:grpSpPr>
            <a:xfrm>
              <a:off x="17696636" y="3034115"/>
              <a:ext cx="1365396" cy="1935226"/>
              <a:chOff x="4149157" y="4553110"/>
              <a:chExt cx="4185494" cy="5932254"/>
            </a:xfrm>
          </p:grpSpPr>
          <p:sp>
            <p:nvSpPr>
              <p:cNvPr id="286" name="Freeform 33">
                <a:extLst>
                  <a:ext uri="{FF2B5EF4-FFF2-40B4-BE49-F238E27FC236}">
                    <a16:creationId xmlns:a16="http://schemas.microsoft.com/office/drawing/2014/main" id="{D85BD61F-E20B-4440-810B-229D24169530}"/>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54">
                <a:extLst>
                  <a:ext uri="{FF2B5EF4-FFF2-40B4-BE49-F238E27FC236}">
                    <a16:creationId xmlns:a16="http://schemas.microsoft.com/office/drawing/2014/main" id="{302F1A20-6342-409F-BAD5-FDA7962389D8}"/>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88" name="Group 287">
            <a:extLst>
              <a:ext uri="{FF2B5EF4-FFF2-40B4-BE49-F238E27FC236}">
                <a16:creationId xmlns:a16="http://schemas.microsoft.com/office/drawing/2014/main" id="{AF7A4293-DEC5-4E64-AD3C-9063B9EF74B0}"/>
              </a:ext>
            </a:extLst>
          </p:cNvPr>
          <p:cNvGrpSpPr/>
          <p:nvPr/>
        </p:nvGrpSpPr>
        <p:grpSpPr>
          <a:xfrm>
            <a:off x="18298191" y="2977986"/>
            <a:ext cx="522242" cy="2074328"/>
            <a:chOff x="5993169" y="4381052"/>
            <a:chExt cx="1600886" cy="6358659"/>
          </a:xfrm>
        </p:grpSpPr>
        <p:sp>
          <p:nvSpPr>
            <p:cNvPr id="289" name="Freeform 83">
              <a:extLst>
                <a:ext uri="{FF2B5EF4-FFF2-40B4-BE49-F238E27FC236}">
                  <a16:creationId xmlns:a16="http://schemas.microsoft.com/office/drawing/2014/main" id="{FF9C4C39-5B85-4795-BBBF-BB1587EE2F8F}"/>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84">
              <a:extLst>
                <a:ext uri="{FF2B5EF4-FFF2-40B4-BE49-F238E27FC236}">
                  <a16:creationId xmlns:a16="http://schemas.microsoft.com/office/drawing/2014/main" id="{DDBB6DEC-F52A-4593-9B0E-C4C479636CA8}"/>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85">
              <a:extLst>
                <a:ext uri="{FF2B5EF4-FFF2-40B4-BE49-F238E27FC236}">
                  <a16:creationId xmlns:a16="http://schemas.microsoft.com/office/drawing/2014/main" id="{78BDD274-A7C3-404D-A81C-002B4E0CE3B4}"/>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86">
              <a:extLst>
                <a:ext uri="{FF2B5EF4-FFF2-40B4-BE49-F238E27FC236}">
                  <a16:creationId xmlns:a16="http://schemas.microsoft.com/office/drawing/2014/main" id="{6ECF8417-430D-4F41-BD01-EDD362271861}"/>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87">
              <a:extLst>
                <a:ext uri="{FF2B5EF4-FFF2-40B4-BE49-F238E27FC236}">
                  <a16:creationId xmlns:a16="http://schemas.microsoft.com/office/drawing/2014/main" id="{A9FAB297-91DE-4A37-9869-21B8170A9DE9}"/>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88">
              <a:extLst>
                <a:ext uri="{FF2B5EF4-FFF2-40B4-BE49-F238E27FC236}">
                  <a16:creationId xmlns:a16="http://schemas.microsoft.com/office/drawing/2014/main" id="{235BACAA-437E-48CA-A39A-D9A8C44CC0CE}"/>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89">
              <a:extLst>
                <a:ext uri="{FF2B5EF4-FFF2-40B4-BE49-F238E27FC236}">
                  <a16:creationId xmlns:a16="http://schemas.microsoft.com/office/drawing/2014/main" id="{61B0778A-F00A-4299-82E9-1CF69926F358}"/>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90">
              <a:extLst>
                <a:ext uri="{FF2B5EF4-FFF2-40B4-BE49-F238E27FC236}">
                  <a16:creationId xmlns:a16="http://schemas.microsoft.com/office/drawing/2014/main" id="{0FBF9D6F-C1CB-4AF8-A1F2-FE2DE5B80BD2}"/>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91">
              <a:extLst>
                <a:ext uri="{FF2B5EF4-FFF2-40B4-BE49-F238E27FC236}">
                  <a16:creationId xmlns:a16="http://schemas.microsoft.com/office/drawing/2014/main" id="{DD001B10-F212-4217-A7F9-0D9A63BA2DFC}"/>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92">
              <a:extLst>
                <a:ext uri="{FF2B5EF4-FFF2-40B4-BE49-F238E27FC236}">
                  <a16:creationId xmlns:a16="http://schemas.microsoft.com/office/drawing/2014/main" id="{998C5BAA-1606-4919-8815-572881DC3062}"/>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93">
              <a:extLst>
                <a:ext uri="{FF2B5EF4-FFF2-40B4-BE49-F238E27FC236}">
                  <a16:creationId xmlns:a16="http://schemas.microsoft.com/office/drawing/2014/main" id="{8E9B2030-1772-45DA-91ED-14026853C0FF}"/>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94">
              <a:extLst>
                <a:ext uri="{FF2B5EF4-FFF2-40B4-BE49-F238E27FC236}">
                  <a16:creationId xmlns:a16="http://schemas.microsoft.com/office/drawing/2014/main" id="{8586ECEE-1F80-4834-B0D4-182B60075699}"/>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95">
              <a:extLst>
                <a:ext uri="{FF2B5EF4-FFF2-40B4-BE49-F238E27FC236}">
                  <a16:creationId xmlns:a16="http://schemas.microsoft.com/office/drawing/2014/main" id="{26164586-E629-43E6-9BA6-3E801D9A79EA}"/>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96">
              <a:extLst>
                <a:ext uri="{FF2B5EF4-FFF2-40B4-BE49-F238E27FC236}">
                  <a16:creationId xmlns:a16="http://schemas.microsoft.com/office/drawing/2014/main" id="{18E21AB0-7CAB-43DE-8FA2-2C3AED48C727}"/>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97">
              <a:extLst>
                <a:ext uri="{FF2B5EF4-FFF2-40B4-BE49-F238E27FC236}">
                  <a16:creationId xmlns:a16="http://schemas.microsoft.com/office/drawing/2014/main" id="{CA6ABC9B-4295-4673-BC23-1F36A9B44CE3}"/>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98">
              <a:extLst>
                <a:ext uri="{FF2B5EF4-FFF2-40B4-BE49-F238E27FC236}">
                  <a16:creationId xmlns:a16="http://schemas.microsoft.com/office/drawing/2014/main" id="{784225AE-70D2-45FD-91ED-F7C63AF24FC0}"/>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99">
              <a:extLst>
                <a:ext uri="{FF2B5EF4-FFF2-40B4-BE49-F238E27FC236}">
                  <a16:creationId xmlns:a16="http://schemas.microsoft.com/office/drawing/2014/main" id="{D8F77DA3-9183-4431-AF95-231A0B86A295}"/>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00">
              <a:extLst>
                <a:ext uri="{FF2B5EF4-FFF2-40B4-BE49-F238E27FC236}">
                  <a16:creationId xmlns:a16="http://schemas.microsoft.com/office/drawing/2014/main" id="{952E72F5-C8B8-404F-951C-49E23DAB3CA5}"/>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01">
              <a:extLst>
                <a:ext uri="{FF2B5EF4-FFF2-40B4-BE49-F238E27FC236}">
                  <a16:creationId xmlns:a16="http://schemas.microsoft.com/office/drawing/2014/main" id="{073B00D7-4A0C-4D86-A8D1-2A1238B43193}"/>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02">
              <a:extLst>
                <a:ext uri="{FF2B5EF4-FFF2-40B4-BE49-F238E27FC236}">
                  <a16:creationId xmlns:a16="http://schemas.microsoft.com/office/drawing/2014/main" id="{6AC301AD-1679-4B1D-945E-C1EFFA89A9A2}"/>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03">
              <a:extLst>
                <a:ext uri="{FF2B5EF4-FFF2-40B4-BE49-F238E27FC236}">
                  <a16:creationId xmlns:a16="http://schemas.microsoft.com/office/drawing/2014/main" id="{BF8B0E4A-6FA2-4F9F-B52E-3D154D38F5D0}"/>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04">
              <a:extLst>
                <a:ext uri="{FF2B5EF4-FFF2-40B4-BE49-F238E27FC236}">
                  <a16:creationId xmlns:a16="http://schemas.microsoft.com/office/drawing/2014/main" id="{0BC21B77-DC71-4A2B-A0CD-D8F83C9B684D}"/>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05">
              <a:extLst>
                <a:ext uri="{FF2B5EF4-FFF2-40B4-BE49-F238E27FC236}">
                  <a16:creationId xmlns:a16="http://schemas.microsoft.com/office/drawing/2014/main" id="{824579FD-3D68-4C33-8794-19BF38B2C536}"/>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06">
              <a:extLst>
                <a:ext uri="{FF2B5EF4-FFF2-40B4-BE49-F238E27FC236}">
                  <a16:creationId xmlns:a16="http://schemas.microsoft.com/office/drawing/2014/main" id="{71A5695F-24F1-46E7-A3E3-542E915B043B}"/>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07">
              <a:extLst>
                <a:ext uri="{FF2B5EF4-FFF2-40B4-BE49-F238E27FC236}">
                  <a16:creationId xmlns:a16="http://schemas.microsoft.com/office/drawing/2014/main" id="{E976D721-3C98-4037-80D8-3D90143D2CA9}"/>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08">
              <a:extLst>
                <a:ext uri="{FF2B5EF4-FFF2-40B4-BE49-F238E27FC236}">
                  <a16:creationId xmlns:a16="http://schemas.microsoft.com/office/drawing/2014/main" id="{3C1646C9-E82D-402B-834F-4BA105CD9C8F}"/>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09">
              <a:extLst>
                <a:ext uri="{FF2B5EF4-FFF2-40B4-BE49-F238E27FC236}">
                  <a16:creationId xmlns:a16="http://schemas.microsoft.com/office/drawing/2014/main" id="{CF6DA16E-C442-4AB5-8093-C0CA4E3F6E1D}"/>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10">
              <a:extLst>
                <a:ext uri="{FF2B5EF4-FFF2-40B4-BE49-F238E27FC236}">
                  <a16:creationId xmlns:a16="http://schemas.microsoft.com/office/drawing/2014/main" id="{8D401016-188D-4558-86A6-A6D8B9C12C7C}"/>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11">
              <a:extLst>
                <a:ext uri="{FF2B5EF4-FFF2-40B4-BE49-F238E27FC236}">
                  <a16:creationId xmlns:a16="http://schemas.microsoft.com/office/drawing/2014/main" id="{ACFEB8C8-A8C5-4358-AE2B-4B1791200083}"/>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12">
              <a:extLst>
                <a:ext uri="{FF2B5EF4-FFF2-40B4-BE49-F238E27FC236}">
                  <a16:creationId xmlns:a16="http://schemas.microsoft.com/office/drawing/2014/main" id="{7A5CC724-36AD-486B-9E07-35DC2A80C12A}"/>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13">
              <a:extLst>
                <a:ext uri="{FF2B5EF4-FFF2-40B4-BE49-F238E27FC236}">
                  <a16:creationId xmlns:a16="http://schemas.microsoft.com/office/drawing/2014/main" id="{62B16D4E-12AE-4F0C-BA9F-2F7848522B62}"/>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14">
              <a:extLst>
                <a:ext uri="{FF2B5EF4-FFF2-40B4-BE49-F238E27FC236}">
                  <a16:creationId xmlns:a16="http://schemas.microsoft.com/office/drawing/2014/main" id="{2503DAEC-1218-4983-83A4-099F9794EA53}"/>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15">
              <a:extLst>
                <a:ext uri="{FF2B5EF4-FFF2-40B4-BE49-F238E27FC236}">
                  <a16:creationId xmlns:a16="http://schemas.microsoft.com/office/drawing/2014/main" id="{FF988CF8-F8F5-4CE8-BA75-C362551D0E9A}"/>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16">
              <a:extLst>
                <a:ext uri="{FF2B5EF4-FFF2-40B4-BE49-F238E27FC236}">
                  <a16:creationId xmlns:a16="http://schemas.microsoft.com/office/drawing/2014/main" id="{97F205DA-3092-4005-8DD9-0715CD813FFA}"/>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17">
              <a:extLst>
                <a:ext uri="{FF2B5EF4-FFF2-40B4-BE49-F238E27FC236}">
                  <a16:creationId xmlns:a16="http://schemas.microsoft.com/office/drawing/2014/main" id="{A2230701-5327-469F-828A-ECF9E5251AD2}"/>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18">
              <a:extLst>
                <a:ext uri="{FF2B5EF4-FFF2-40B4-BE49-F238E27FC236}">
                  <a16:creationId xmlns:a16="http://schemas.microsoft.com/office/drawing/2014/main" id="{C9E0291B-3908-4F8E-AD10-B895E7988EA3}"/>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useBgFill="1">
        <p:nvSpPr>
          <p:cNvPr id="326" name="Rectangle 325">
            <a:extLst>
              <a:ext uri="{FF2B5EF4-FFF2-40B4-BE49-F238E27FC236}">
                <a16:creationId xmlns:a16="http://schemas.microsoft.com/office/drawing/2014/main" id="{32441A81-A35B-4859-AC09-FE745A2FBBEC}"/>
              </a:ext>
            </a:extLst>
          </p:cNvPr>
          <p:cNvSpPr/>
          <p:nvPr/>
        </p:nvSpPr>
        <p:spPr>
          <a:xfrm>
            <a:off x="3581400" y="11966713"/>
            <a:ext cx="17887950" cy="20695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1E6D414E-A1DD-449E-9C65-A33A84236BF9}"/>
              </a:ext>
            </a:extLst>
          </p:cNvPr>
          <p:cNvGrpSpPr/>
          <p:nvPr/>
        </p:nvGrpSpPr>
        <p:grpSpPr>
          <a:xfrm>
            <a:off x="5659645" y="2415209"/>
            <a:ext cx="658806" cy="1128853"/>
            <a:chOff x="5397968" y="2576919"/>
            <a:chExt cx="2125067" cy="3641268"/>
          </a:xfrm>
        </p:grpSpPr>
        <p:sp>
          <p:nvSpPr>
            <p:cNvPr id="8" name="Freeform 33">
              <a:extLst>
                <a:ext uri="{FF2B5EF4-FFF2-40B4-BE49-F238E27FC236}">
                  <a16:creationId xmlns:a16="http://schemas.microsoft.com/office/drawing/2014/main" id="{54E50D6C-ADC9-4D29-A4EB-455C4CB18EB2}"/>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34">
              <a:extLst>
                <a:ext uri="{FF2B5EF4-FFF2-40B4-BE49-F238E27FC236}">
                  <a16:creationId xmlns:a16="http://schemas.microsoft.com/office/drawing/2014/main" id="{C1966923-5F0E-475D-B1FB-6DC9F633B847}"/>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35">
              <a:extLst>
                <a:ext uri="{FF2B5EF4-FFF2-40B4-BE49-F238E27FC236}">
                  <a16:creationId xmlns:a16="http://schemas.microsoft.com/office/drawing/2014/main" id="{68D5DDF9-0A90-4625-8BDC-A2E897867870}"/>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Line 36">
              <a:extLst>
                <a:ext uri="{FF2B5EF4-FFF2-40B4-BE49-F238E27FC236}">
                  <a16:creationId xmlns:a16="http://schemas.microsoft.com/office/drawing/2014/main" id="{E715F091-8A21-43BE-9C6D-5CFAF6A40C43}"/>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18040361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6667">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66667">
                                          <p:cBhvr additive="base">
                                            <p:cTn id="11"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66667">
                                          <p:cBhvr additive="base">
                                            <p:cTn id="15" dur="15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14:bounceEnd="66667">
                                          <p:cBhvr additive="base">
                                            <p:cTn id="19" dur="1500" fill="hold"/>
                                            <p:tgtEl>
                                              <p:spTgt spid="48"/>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6667">
                                          <p:cBhvr additive="base">
                                            <p:cTn id="23"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66667">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66667">
                                          <p:cBhvr additive="base">
                                            <p:cTn id="27" dur="15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66667">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14:bounceEnd="66667">
                                          <p:cBhvr additive="base">
                                            <p:cTn id="31"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14:presetBounceEnd="66667">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14:bounceEnd="66667">
                                          <p:cBhvr additive="base">
                                            <p:cTn id="37"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66667">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14:bounceEnd="66667">
                                          <p:cBhvr additive="base">
                                            <p:cTn id="41" dur="1500" fill="hold"/>
                                            <p:tgtEl>
                                              <p:spTgt spid="185"/>
                                            </p:tgtEl>
                                            <p:attrNameLst>
                                              <p:attrName>ppt_x</p:attrName>
                                            </p:attrNameLst>
                                          </p:cBhvr>
                                          <p:tavLst>
                                            <p:tav tm="0">
                                              <p:val>
                                                <p:strVal val="#ppt_x"/>
                                              </p:val>
                                            </p:tav>
                                            <p:tav tm="100000">
                                              <p:val>
                                                <p:strVal val="#ppt_x"/>
                                              </p:val>
                                            </p:tav>
                                          </p:tavLst>
                                        </p:anim>
                                        <p:anim calcmode="lin" valueType="num" p14:bounceEnd="66667">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66667">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14:bounceEnd="66667">
                                          <p:cBhvr additive="base">
                                            <p:cTn id="45" dur="1500" fill="hold"/>
                                            <p:tgtEl>
                                              <p:spTgt spid="332"/>
                                            </p:tgtEl>
                                            <p:attrNameLst>
                                              <p:attrName>ppt_x</p:attrName>
                                            </p:attrNameLst>
                                          </p:cBhvr>
                                          <p:tavLst>
                                            <p:tav tm="0">
                                              <p:val>
                                                <p:strVal val="#ppt_x"/>
                                              </p:val>
                                            </p:tav>
                                            <p:tav tm="100000">
                                              <p:val>
                                                <p:strVal val="#ppt_x"/>
                                              </p:val>
                                            </p:tav>
                                          </p:tavLst>
                                        </p:anim>
                                        <p:anim calcmode="lin" valueType="num" p14:bounceEnd="66667">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66667">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14:bounceEnd="66667">
                                          <p:cBhvr additive="base">
                                            <p:cTn id="49" dur="1500" fill="hold"/>
                                            <p:tgtEl>
                                              <p:spTgt spid="180"/>
                                            </p:tgtEl>
                                            <p:attrNameLst>
                                              <p:attrName>ppt_x</p:attrName>
                                            </p:attrNameLst>
                                          </p:cBhvr>
                                          <p:tavLst>
                                            <p:tav tm="0">
                                              <p:val>
                                                <p:strVal val="#ppt_x"/>
                                              </p:val>
                                            </p:tav>
                                            <p:tav tm="100000">
                                              <p:val>
                                                <p:strVal val="#ppt_x"/>
                                              </p:val>
                                            </p:tav>
                                          </p:tavLst>
                                        </p:anim>
                                        <p:anim calcmode="lin" valueType="num" p14:bounceEnd="66667">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66667">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14:bounceEnd="66667">
                                          <p:cBhvr additive="base">
                                            <p:cTn id="53" dur="1500" fill="hold"/>
                                            <p:tgtEl>
                                              <p:spTgt spid="144"/>
                                            </p:tgtEl>
                                            <p:attrNameLst>
                                              <p:attrName>ppt_x</p:attrName>
                                            </p:attrNameLst>
                                          </p:cBhvr>
                                          <p:tavLst>
                                            <p:tav tm="0">
                                              <p:val>
                                                <p:strVal val="#ppt_x"/>
                                              </p:val>
                                            </p:tav>
                                            <p:tav tm="100000">
                                              <p:val>
                                                <p:strVal val="#ppt_x"/>
                                              </p:val>
                                            </p:tav>
                                          </p:tavLst>
                                        </p:anim>
                                        <p:anim calcmode="lin" valueType="num" p14:bounceEnd="66667">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14:presetBounceEnd="66667">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14:bounceEnd="66667">
                                          <p:cBhvr additive="base">
                                            <p:cTn id="57" dur="1500" fill="hold"/>
                                            <p:tgtEl>
                                              <p:spTgt spid="142"/>
                                            </p:tgtEl>
                                            <p:attrNameLst>
                                              <p:attrName>ppt_x</p:attrName>
                                            </p:attrNameLst>
                                          </p:cBhvr>
                                          <p:tavLst>
                                            <p:tav tm="0">
                                              <p:val>
                                                <p:strVal val="#ppt_x"/>
                                              </p:val>
                                            </p:tav>
                                            <p:tav tm="100000">
                                              <p:val>
                                                <p:strVal val="#ppt_x"/>
                                              </p:val>
                                            </p:tav>
                                          </p:tavLst>
                                        </p:anim>
                                        <p:anim calcmode="lin" valueType="num" p14:bounceEnd="66667">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14:presetBounceEnd="66667">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14:bounceEnd="66667">
                                          <p:cBhvr additive="base">
                                            <p:cTn id="61"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14:presetBounceEnd="66667">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66667">
                                          <p:cBhvr additive="base">
                                            <p:cTn id="67" dur="1500" fill="hold"/>
                                            <p:tgtEl>
                                              <p:spTgt spid="192"/>
                                            </p:tgtEl>
                                            <p:attrNameLst>
                                              <p:attrName>ppt_x</p:attrName>
                                            </p:attrNameLst>
                                          </p:cBhvr>
                                          <p:tavLst>
                                            <p:tav tm="0">
                                              <p:val>
                                                <p:strVal val="#ppt_x"/>
                                              </p:val>
                                            </p:tav>
                                            <p:tav tm="100000">
                                              <p:val>
                                                <p:strVal val="#ppt_x"/>
                                              </p:val>
                                            </p:tav>
                                          </p:tavLst>
                                        </p:anim>
                                        <p:anim calcmode="lin" valueType="num" p14:bounceEnd="66667">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66667">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14:bounceEnd="66667">
                                          <p:cBhvr additive="base">
                                            <p:cTn id="71" dur="1500" fill="hold"/>
                                            <p:tgtEl>
                                              <p:spTgt spid="331"/>
                                            </p:tgtEl>
                                            <p:attrNameLst>
                                              <p:attrName>ppt_x</p:attrName>
                                            </p:attrNameLst>
                                          </p:cBhvr>
                                          <p:tavLst>
                                            <p:tav tm="0">
                                              <p:val>
                                                <p:strVal val="#ppt_x"/>
                                              </p:val>
                                            </p:tav>
                                            <p:tav tm="100000">
                                              <p:val>
                                                <p:strVal val="#ppt_x"/>
                                              </p:val>
                                            </p:tav>
                                          </p:tavLst>
                                        </p:anim>
                                        <p:anim calcmode="lin" valueType="num" p14:bounceEnd="66667">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14:presetBounceEnd="66667">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14:bounceEnd="66667">
                                          <p:cBhvr additive="base">
                                            <p:cTn id="75" dur="1500" fill="hold"/>
                                            <p:tgtEl>
                                              <p:spTgt spid="209"/>
                                            </p:tgtEl>
                                            <p:attrNameLst>
                                              <p:attrName>ppt_x</p:attrName>
                                            </p:attrNameLst>
                                          </p:cBhvr>
                                          <p:tavLst>
                                            <p:tav tm="0">
                                              <p:val>
                                                <p:strVal val="#ppt_x"/>
                                              </p:val>
                                            </p:tav>
                                            <p:tav tm="100000">
                                              <p:val>
                                                <p:strVal val="#ppt_x"/>
                                              </p:val>
                                            </p:tav>
                                          </p:tavLst>
                                        </p:anim>
                                        <p:anim calcmode="lin" valueType="num" p14:bounceEnd="66667">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14:presetBounceEnd="66667">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14:bounceEnd="66667">
                                          <p:cBhvr additive="base">
                                            <p:cTn id="79" dur="1500" fill="hold"/>
                                            <p:tgtEl>
                                              <p:spTgt spid="204"/>
                                            </p:tgtEl>
                                            <p:attrNameLst>
                                              <p:attrName>ppt_x</p:attrName>
                                            </p:attrNameLst>
                                          </p:cBhvr>
                                          <p:tavLst>
                                            <p:tav tm="0">
                                              <p:val>
                                                <p:strVal val="#ppt_x"/>
                                              </p:val>
                                            </p:tav>
                                            <p:tav tm="100000">
                                              <p:val>
                                                <p:strVal val="#ppt_x"/>
                                              </p:val>
                                            </p:tav>
                                          </p:tavLst>
                                        </p:anim>
                                        <p:anim calcmode="lin" valueType="num" p14:bounceEnd="66667">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66667">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14:bounceEnd="66667">
                                          <p:cBhvr additive="base">
                                            <p:cTn id="83" dur="1500" fill="hold"/>
                                            <p:tgtEl>
                                              <p:spTgt spid="193"/>
                                            </p:tgtEl>
                                            <p:attrNameLst>
                                              <p:attrName>ppt_x</p:attrName>
                                            </p:attrNameLst>
                                          </p:cBhvr>
                                          <p:tavLst>
                                            <p:tav tm="0">
                                              <p:val>
                                                <p:strVal val="#ppt_x"/>
                                              </p:val>
                                            </p:tav>
                                            <p:tav tm="100000">
                                              <p:val>
                                                <p:strVal val="#ppt_x"/>
                                              </p:val>
                                            </p:tav>
                                          </p:tavLst>
                                        </p:anim>
                                        <p:anim calcmode="lin" valueType="num" p14:bounceEnd="66667">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66667">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14:bounceEnd="66667">
                                          <p:cBhvr additive="base">
                                            <p:cTn id="87" dur="1500" fill="hold"/>
                                            <p:tgtEl>
                                              <p:spTgt spid="194"/>
                                            </p:tgtEl>
                                            <p:attrNameLst>
                                              <p:attrName>ppt_x</p:attrName>
                                            </p:attrNameLst>
                                          </p:cBhvr>
                                          <p:tavLst>
                                            <p:tav tm="0">
                                              <p:val>
                                                <p:strVal val="#ppt_x"/>
                                              </p:val>
                                            </p:tav>
                                            <p:tav tm="100000">
                                              <p:val>
                                                <p:strVal val="#ppt_x"/>
                                              </p:val>
                                            </p:tav>
                                          </p:tavLst>
                                        </p:anim>
                                        <p:anim calcmode="lin" valueType="num" p14:bounceEnd="66667">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14:presetBounceEnd="66667">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14:bounceEnd="66667">
                                          <p:cBhvr additive="base">
                                            <p:cTn id="93" dur="1500" fill="hold"/>
                                            <p:tgtEl>
                                              <p:spTgt spid="197"/>
                                            </p:tgtEl>
                                            <p:attrNameLst>
                                              <p:attrName>ppt_x</p:attrName>
                                            </p:attrNameLst>
                                          </p:cBhvr>
                                          <p:tavLst>
                                            <p:tav tm="0">
                                              <p:val>
                                                <p:strVal val="#ppt_x"/>
                                              </p:val>
                                            </p:tav>
                                            <p:tav tm="100000">
                                              <p:val>
                                                <p:strVal val="#ppt_x"/>
                                              </p:val>
                                            </p:tav>
                                          </p:tavLst>
                                        </p:anim>
                                        <p:anim calcmode="lin" valueType="num" p14:bounceEnd="66667">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14:presetBounceEnd="66667">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14:bounceEnd="66667">
                                          <p:cBhvr additive="base">
                                            <p:cTn id="97" dur="1500" fill="hold"/>
                                            <p:tgtEl>
                                              <p:spTgt spid="333"/>
                                            </p:tgtEl>
                                            <p:attrNameLst>
                                              <p:attrName>ppt_x</p:attrName>
                                            </p:attrNameLst>
                                          </p:cBhvr>
                                          <p:tavLst>
                                            <p:tav tm="0">
                                              <p:val>
                                                <p:strVal val="#ppt_x"/>
                                              </p:val>
                                            </p:tav>
                                            <p:tav tm="100000">
                                              <p:val>
                                                <p:strVal val="#ppt_x"/>
                                              </p:val>
                                            </p:tav>
                                          </p:tavLst>
                                        </p:anim>
                                        <p:anim calcmode="lin" valueType="num" p14:bounceEnd="66667">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14:presetBounceEnd="66667">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14:bounceEnd="66667">
                                          <p:cBhvr additive="base">
                                            <p:cTn id="101" dur="1500" fill="hold"/>
                                            <p:tgtEl>
                                              <p:spTgt spid="330"/>
                                            </p:tgtEl>
                                            <p:attrNameLst>
                                              <p:attrName>ppt_x</p:attrName>
                                            </p:attrNameLst>
                                          </p:cBhvr>
                                          <p:tavLst>
                                            <p:tav tm="0">
                                              <p:val>
                                                <p:strVal val="#ppt_x"/>
                                              </p:val>
                                            </p:tav>
                                            <p:tav tm="100000">
                                              <p:val>
                                                <p:strVal val="#ppt_x"/>
                                              </p:val>
                                            </p:tav>
                                          </p:tavLst>
                                        </p:anim>
                                        <p:anim calcmode="lin" valueType="num" p14:bounceEnd="66667">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14:presetBounceEnd="66667">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14:bounceEnd="66667">
                                          <p:cBhvr additive="base">
                                            <p:cTn id="105" dur="1500" fill="hold"/>
                                            <p:tgtEl>
                                              <p:spTgt spid="288"/>
                                            </p:tgtEl>
                                            <p:attrNameLst>
                                              <p:attrName>ppt_x</p:attrName>
                                            </p:attrNameLst>
                                          </p:cBhvr>
                                          <p:tavLst>
                                            <p:tav tm="0">
                                              <p:val>
                                                <p:strVal val="#ppt_x"/>
                                              </p:val>
                                            </p:tav>
                                            <p:tav tm="100000">
                                              <p:val>
                                                <p:strVal val="#ppt_x"/>
                                              </p:val>
                                            </p:tav>
                                          </p:tavLst>
                                        </p:anim>
                                        <p:anim calcmode="lin" valueType="num" p14:bounceEnd="66667">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14:presetBounceEnd="66667">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14:bounceEnd="66667">
                                          <p:cBhvr additive="base">
                                            <p:cTn id="109" dur="1500" fill="hold"/>
                                            <p:tgtEl>
                                              <p:spTgt spid="279"/>
                                            </p:tgtEl>
                                            <p:attrNameLst>
                                              <p:attrName>ppt_x</p:attrName>
                                            </p:attrNameLst>
                                          </p:cBhvr>
                                          <p:tavLst>
                                            <p:tav tm="0">
                                              <p:val>
                                                <p:strVal val="#ppt_x"/>
                                              </p:val>
                                            </p:tav>
                                            <p:tav tm="100000">
                                              <p:val>
                                                <p:strVal val="#ppt_x"/>
                                              </p:val>
                                            </p:tav>
                                          </p:tavLst>
                                        </p:anim>
                                        <p:anim calcmode="lin" valueType="num" p14:bounceEnd="66667">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14:presetBounceEnd="66667">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14:bounceEnd="66667">
                                          <p:cBhvr additive="base">
                                            <p:cTn id="113" dur="1500" fill="hold"/>
                                            <p:tgtEl>
                                              <p:spTgt spid="198"/>
                                            </p:tgtEl>
                                            <p:attrNameLst>
                                              <p:attrName>ppt_x</p:attrName>
                                            </p:attrNameLst>
                                          </p:cBhvr>
                                          <p:tavLst>
                                            <p:tav tm="0">
                                              <p:val>
                                                <p:strVal val="#ppt_x"/>
                                              </p:val>
                                            </p:tav>
                                            <p:tav tm="100000">
                                              <p:val>
                                                <p:strVal val="#ppt_x"/>
                                              </p:val>
                                            </p:tav>
                                          </p:tavLst>
                                        </p:anim>
                                        <p:anim calcmode="lin" valueType="num" p14:bounceEnd="66667">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14:presetBounceEnd="66667">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14:bounceEnd="66667">
                                          <p:cBhvr additive="base">
                                            <p:cTn id="117" dur="1500" fill="hold"/>
                                            <p:tgtEl>
                                              <p:spTgt spid="199"/>
                                            </p:tgtEl>
                                            <p:attrNameLst>
                                              <p:attrName>ppt_x</p:attrName>
                                            </p:attrNameLst>
                                          </p:cBhvr>
                                          <p:tavLst>
                                            <p:tav tm="0">
                                              <p:val>
                                                <p:strVal val="#ppt_x"/>
                                              </p:val>
                                            </p:tav>
                                            <p:tav tm="100000">
                                              <p:val>
                                                <p:strVal val="#ppt_x"/>
                                              </p:val>
                                            </p:tav>
                                          </p:tavLst>
                                        </p:anim>
                                        <p:anim calcmode="lin" valueType="num" p14:bounceEnd="66667">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1500" fill="hold"/>
                                            <p:tgtEl>
                                              <p:spTgt spid="48"/>
                                            </p:tgtEl>
                                            <p:attrNameLst>
                                              <p:attrName>ppt_x</p:attrName>
                                            </p:attrNameLst>
                                          </p:cBhvr>
                                          <p:tavLst>
                                            <p:tav tm="0">
                                              <p:val>
                                                <p:strVal val="#ppt_x"/>
                                              </p:val>
                                            </p:tav>
                                            <p:tav tm="100000">
                                              <p:val>
                                                <p:strVal val="#ppt_x"/>
                                              </p:val>
                                            </p:tav>
                                          </p:tavLst>
                                        </p:anim>
                                        <p:anim calcmode="lin" valueType="num">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cBhvr additive="base">
                                            <p:cTn id="31" dur="1500" fill="hold"/>
                                            <p:tgtEl>
                                              <p:spTgt spid="73"/>
                                            </p:tgtEl>
                                            <p:attrNameLst>
                                              <p:attrName>ppt_x</p:attrName>
                                            </p:attrNameLst>
                                          </p:cBhvr>
                                          <p:tavLst>
                                            <p:tav tm="0">
                                              <p:val>
                                                <p:strVal val="#ppt_x"/>
                                              </p:val>
                                            </p:tav>
                                            <p:tav tm="100000">
                                              <p:val>
                                                <p:strVal val="#ppt_x"/>
                                              </p:val>
                                            </p:tav>
                                          </p:tavLst>
                                        </p:anim>
                                        <p:anim calcmode="lin" valueType="num">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additive="base">
                                            <p:cTn id="37" dur="1500" fill="hold"/>
                                            <p:tgtEl>
                                              <p:spTgt spid="74"/>
                                            </p:tgtEl>
                                            <p:attrNameLst>
                                              <p:attrName>ppt_x</p:attrName>
                                            </p:attrNameLst>
                                          </p:cBhvr>
                                          <p:tavLst>
                                            <p:tav tm="0">
                                              <p:val>
                                                <p:strVal val="#ppt_x"/>
                                              </p:val>
                                            </p:tav>
                                            <p:tav tm="100000">
                                              <p:val>
                                                <p:strVal val="#ppt_x"/>
                                              </p:val>
                                            </p:tav>
                                          </p:tavLst>
                                        </p:anim>
                                        <p:anim calcmode="lin" valueType="num">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cBhvr additive="base">
                                            <p:cTn id="41" dur="1500" fill="hold"/>
                                            <p:tgtEl>
                                              <p:spTgt spid="185"/>
                                            </p:tgtEl>
                                            <p:attrNameLst>
                                              <p:attrName>ppt_x</p:attrName>
                                            </p:attrNameLst>
                                          </p:cBhvr>
                                          <p:tavLst>
                                            <p:tav tm="0">
                                              <p:val>
                                                <p:strVal val="#ppt_x"/>
                                              </p:val>
                                            </p:tav>
                                            <p:tav tm="100000">
                                              <p:val>
                                                <p:strVal val="#ppt_x"/>
                                              </p:val>
                                            </p:tav>
                                          </p:tavLst>
                                        </p:anim>
                                        <p:anim calcmode="lin" valueType="num">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cBhvr additive="base">
                                            <p:cTn id="45" dur="1500" fill="hold"/>
                                            <p:tgtEl>
                                              <p:spTgt spid="332"/>
                                            </p:tgtEl>
                                            <p:attrNameLst>
                                              <p:attrName>ppt_x</p:attrName>
                                            </p:attrNameLst>
                                          </p:cBhvr>
                                          <p:tavLst>
                                            <p:tav tm="0">
                                              <p:val>
                                                <p:strVal val="#ppt_x"/>
                                              </p:val>
                                            </p:tav>
                                            <p:tav tm="100000">
                                              <p:val>
                                                <p:strVal val="#ppt_x"/>
                                              </p:val>
                                            </p:tav>
                                          </p:tavLst>
                                        </p:anim>
                                        <p:anim calcmode="lin" valueType="num">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cBhvr additive="base">
                                            <p:cTn id="49" dur="1500" fill="hold"/>
                                            <p:tgtEl>
                                              <p:spTgt spid="180"/>
                                            </p:tgtEl>
                                            <p:attrNameLst>
                                              <p:attrName>ppt_x</p:attrName>
                                            </p:attrNameLst>
                                          </p:cBhvr>
                                          <p:tavLst>
                                            <p:tav tm="0">
                                              <p:val>
                                                <p:strVal val="#ppt_x"/>
                                              </p:val>
                                            </p:tav>
                                            <p:tav tm="100000">
                                              <p:val>
                                                <p:strVal val="#ppt_x"/>
                                              </p:val>
                                            </p:tav>
                                          </p:tavLst>
                                        </p:anim>
                                        <p:anim calcmode="lin" valueType="num">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cBhvr additive="base">
                                            <p:cTn id="53" dur="1500" fill="hold"/>
                                            <p:tgtEl>
                                              <p:spTgt spid="144"/>
                                            </p:tgtEl>
                                            <p:attrNameLst>
                                              <p:attrName>ppt_x</p:attrName>
                                            </p:attrNameLst>
                                          </p:cBhvr>
                                          <p:tavLst>
                                            <p:tav tm="0">
                                              <p:val>
                                                <p:strVal val="#ppt_x"/>
                                              </p:val>
                                            </p:tav>
                                            <p:tav tm="100000">
                                              <p:val>
                                                <p:strVal val="#ppt_x"/>
                                              </p:val>
                                            </p:tav>
                                          </p:tavLst>
                                        </p:anim>
                                        <p:anim calcmode="lin" valueType="num">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cBhvr additive="base">
                                            <p:cTn id="57" dur="1500" fill="hold"/>
                                            <p:tgtEl>
                                              <p:spTgt spid="142"/>
                                            </p:tgtEl>
                                            <p:attrNameLst>
                                              <p:attrName>ppt_x</p:attrName>
                                            </p:attrNameLst>
                                          </p:cBhvr>
                                          <p:tavLst>
                                            <p:tav tm="0">
                                              <p:val>
                                                <p:strVal val="#ppt_x"/>
                                              </p:val>
                                            </p:tav>
                                            <p:tav tm="100000">
                                              <p:val>
                                                <p:strVal val="#ppt_x"/>
                                              </p:val>
                                            </p:tav>
                                          </p:tavLst>
                                        </p:anim>
                                        <p:anim calcmode="lin" valueType="num">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1500" fill="hold"/>
                                            <p:tgtEl>
                                              <p:spTgt spid="75"/>
                                            </p:tgtEl>
                                            <p:attrNameLst>
                                              <p:attrName>ppt_x</p:attrName>
                                            </p:attrNameLst>
                                          </p:cBhvr>
                                          <p:tavLst>
                                            <p:tav tm="0">
                                              <p:val>
                                                <p:strVal val="#ppt_x"/>
                                              </p:val>
                                            </p:tav>
                                            <p:tav tm="100000">
                                              <p:val>
                                                <p:strVal val="#ppt_x"/>
                                              </p:val>
                                            </p:tav>
                                          </p:tavLst>
                                        </p:anim>
                                        <p:anim calcmode="lin" valueType="num">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1500" fill="hold"/>
                                            <p:tgtEl>
                                              <p:spTgt spid="192"/>
                                            </p:tgtEl>
                                            <p:attrNameLst>
                                              <p:attrName>ppt_x</p:attrName>
                                            </p:attrNameLst>
                                          </p:cBhvr>
                                          <p:tavLst>
                                            <p:tav tm="0">
                                              <p:val>
                                                <p:strVal val="#ppt_x"/>
                                              </p:val>
                                            </p:tav>
                                            <p:tav tm="100000">
                                              <p:val>
                                                <p:strVal val="#ppt_x"/>
                                              </p:val>
                                            </p:tav>
                                          </p:tavLst>
                                        </p:anim>
                                        <p:anim calcmode="lin" valueType="num">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cBhvr additive="base">
                                            <p:cTn id="71" dur="1500" fill="hold"/>
                                            <p:tgtEl>
                                              <p:spTgt spid="331"/>
                                            </p:tgtEl>
                                            <p:attrNameLst>
                                              <p:attrName>ppt_x</p:attrName>
                                            </p:attrNameLst>
                                          </p:cBhvr>
                                          <p:tavLst>
                                            <p:tav tm="0">
                                              <p:val>
                                                <p:strVal val="#ppt_x"/>
                                              </p:val>
                                            </p:tav>
                                            <p:tav tm="100000">
                                              <p:val>
                                                <p:strVal val="#ppt_x"/>
                                              </p:val>
                                            </p:tav>
                                          </p:tavLst>
                                        </p:anim>
                                        <p:anim calcmode="lin" valueType="num">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cBhvr additive="base">
                                            <p:cTn id="75" dur="1500" fill="hold"/>
                                            <p:tgtEl>
                                              <p:spTgt spid="209"/>
                                            </p:tgtEl>
                                            <p:attrNameLst>
                                              <p:attrName>ppt_x</p:attrName>
                                            </p:attrNameLst>
                                          </p:cBhvr>
                                          <p:tavLst>
                                            <p:tav tm="0">
                                              <p:val>
                                                <p:strVal val="#ppt_x"/>
                                              </p:val>
                                            </p:tav>
                                            <p:tav tm="100000">
                                              <p:val>
                                                <p:strVal val="#ppt_x"/>
                                              </p:val>
                                            </p:tav>
                                          </p:tavLst>
                                        </p:anim>
                                        <p:anim calcmode="lin" valueType="num">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cBhvr additive="base">
                                            <p:cTn id="79" dur="1500" fill="hold"/>
                                            <p:tgtEl>
                                              <p:spTgt spid="204"/>
                                            </p:tgtEl>
                                            <p:attrNameLst>
                                              <p:attrName>ppt_x</p:attrName>
                                            </p:attrNameLst>
                                          </p:cBhvr>
                                          <p:tavLst>
                                            <p:tav tm="0">
                                              <p:val>
                                                <p:strVal val="#ppt_x"/>
                                              </p:val>
                                            </p:tav>
                                            <p:tav tm="100000">
                                              <p:val>
                                                <p:strVal val="#ppt_x"/>
                                              </p:val>
                                            </p:tav>
                                          </p:tavLst>
                                        </p:anim>
                                        <p:anim calcmode="lin" valueType="num">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cBhvr additive="base">
                                            <p:cTn id="83" dur="1500" fill="hold"/>
                                            <p:tgtEl>
                                              <p:spTgt spid="193"/>
                                            </p:tgtEl>
                                            <p:attrNameLst>
                                              <p:attrName>ppt_x</p:attrName>
                                            </p:attrNameLst>
                                          </p:cBhvr>
                                          <p:tavLst>
                                            <p:tav tm="0">
                                              <p:val>
                                                <p:strVal val="#ppt_x"/>
                                              </p:val>
                                            </p:tav>
                                            <p:tav tm="100000">
                                              <p:val>
                                                <p:strVal val="#ppt_x"/>
                                              </p:val>
                                            </p:tav>
                                          </p:tavLst>
                                        </p:anim>
                                        <p:anim calcmode="lin" valueType="num">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cBhvr additive="base">
                                            <p:cTn id="87" dur="1500" fill="hold"/>
                                            <p:tgtEl>
                                              <p:spTgt spid="194"/>
                                            </p:tgtEl>
                                            <p:attrNameLst>
                                              <p:attrName>ppt_x</p:attrName>
                                            </p:attrNameLst>
                                          </p:cBhvr>
                                          <p:tavLst>
                                            <p:tav tm="0">
                                              <p:val>
                                                <p:strVal val="#ppt_x"/>
                                              </p:val>
                                            </p:tav>
                                            <p:tav tm="100000">
                                              <p:val>
                                                <p:strVal val="#ppt_x"/>
                                              </p:val>
                                            </p:tav>
                                          </p:tavLst>
                                        </p:anim>
                                        <p:anim calcmode="lin" valueType="num">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cBhvr additive="base">
                                            <p:cTn id="93" dur="1500" fill="hold"/>
                                            <p:tgtEl>
                                              <p:spTgt spid="197"/>
                                            </p:tgtEl>
                                            <p:attrNameLst>
                                              <p:attrName>ppt_x</p:attrName>
                                            </p:attrNameLst>
                                          </p:cBhvr>
                                          <p:tavLst>
                                            <p:tav tm="0">
                                              <p:val>
                                                <p:strVal val="#ppt_x"/>
                                              </p:val>
                                            </p:tav>
                                            <p:tav tm="100000">
                                              <p:val>
                                                <p:strVal val="#ppt_x"/>
                                              </p:val>
                                            </p:tav>
                                          </p:tavLst>
                                        </p:anim>
                                        <p:anim calcmode="lin" valueType="num">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cBhvr additive="base">
                                            <p:cTn id="97" dur="1500" fill="hold"/>
                                            <p:tgtEl>
                                              <p:spTgt spid="333"/>
                                            </p:tgtEl>
                                            <p:attrNameLst>
                                              <p:attrName>ppt_x</p:attrName>
                                            </p:attrNameLst>
                                          </p:cBhvr>
                                          <p:tavLst>
                                            <p:tav tm="0">
                                              <p:val>
                                                <p:strVal val="#ppt_x"/>
                                              </p:val>
                                            </p:tav>
                                            <p:tav tm="100000">
                                              <p:val>
                                                <p:strVal val="#ppt_x"/>
                                              </p:val>
                                            </p:tav>
                                          </p:tavLst>
                                        </p:anim>
                                        <p:anim calcmode="lin" valueType="num">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cBhvr additive="base">
                                            <p:cTn id="101" dur="1500" fill="hold"/>
                                            <p:tgtEl>
                                              <p:spTgt spid="330"/>
                                            </p:tgtEl>
                                            <p:attrNameLst>
                                              <p:attrName>ppt_x</p:attrName>
                                            </p:attrNameLst>
                                          </p:cBhvr>
                                          <p:tavLst>
                                            <p:tav tm="0">
                                              <p:val>
                                                <p:strVal val="#ppt_x"/>
                                              </p:val>
                                            </p:tav>
                                            <p:tav tm="100000">
                                              <p:val>
                                                <p:strVal val="#ppt_x"/>
                                              </p:val>
                                            </p:tav>
                                          </p:tavLst>
                                        </p:anim>
                                        <p:anim calcmode="lin" valueType="num">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cBhvr additive="base">
                                            <p:cTn id="105" dur="1500" fill="hold"/>
                                            <p:tgtEl>
                                              <p:spTgt spid="288"/>
                                            </p:tgtEl>
                                            <p:attrNameLst>
                                              <p:attrName>ppt_x</p:attrName>
                                            </p:attrNameLst>
                                          </p:cBhvr>
                                          <p:tavLst>
                                            <p:tav tm="0">
                                              <p:val>
                                                <p:strVal val="#ppt_x"/>
                                              </p:val>
                                            </p:tav>
                                            <p:tav tm="100000">
                                              <p:val>
                                                <p:strVal val="#ppt_x"/>
                                              </p:val>
                                            </p:tav>
                                          </p:tavLst>
                                        </p:anim>
                                        <p:anim calcmode="lin" valueType="num">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cBhvr additive="base">
                                            <p:cTn id="109" dur="1500" fill="hold"/>
                                            <p:tgtEl>
                                              <p:spTgt spid="279"/>
                                            </p:tgtEl>
                                            <p:attrNameLst>
                                              <p:attrName>ppt_x</p:attrName>
                                            </p:attrNameLst>
                                          </p:cBhvr>
                                          <p:tavLst>
                                            <p:tav tm="0">
                                              <p:val>
                                                <p:strVal val="#ppt_x"/>
                                              </p:val>
                                            </p:tav>
                                            <p:tav tm="100000">
                                              <p:val>
                                                <p:strVal val="#ppt_x"/>
                                              </p:val>
                                            </p:tav>
                                          </p:tavLst>
                                        </p:anim>
                                        <p:anim calcmode="lin" valueType="num">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cBhvr additive="base">
                                            <p:cTn id="113" dur="1500" fill="hold"/>
                                            <p:tgtEl>
                                              <p:spTgt spid="198"/>
                                            </p:tgtEl>
                                            <p:attrNameLst>
                                              <p:attrName>ppt_x</p:attrName>
                                            </p:attrNameLst>
                                          </p:cBhvr>
                                          <p:tavLst>
                                            <p:tav tm="0">
                                              <p:val>
                                                <p:strVal val="#ppt_x"/>
                                              </p:val>
                                            </p:tav>
                                            <p:tav tm="100000">
                                              <p:val>
                                                <p:strVal val="#ppt_x"/>
                                              </p:val>
                                            </p:tav>
                                          </p:tavLst>
                                        </p:anim>
                                        <p:anim calcmode="lin" valueType="num">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cBhvr additive="base">
                                            <p:cTn id="117" dur="1500" fill="hold"/>
                                            <p:tgtEl>
                                              <p:spTgt spid="199"/>
                                            </p:tgtEl>
                                            <p:attrNameLst>
                                              <p:attrName>ppt_x</p:attrName>
                                            </p:attrNameLst>
                                          </p:cBhvr>
                                          <p:tavLst>
                                            <p:tav tm="0">
                                              <p:val>
                                                <p:strVal val="#ppt_x"/>
                                              </p:val>
                                            </p:tav>
                                            <p:tav tm="100000">
                                              <p:val>
                                                <p:strVal val="#ppt_x"/>
                                              </p:val>
                                            </p:tav>
                                          </p:tavLst>
                                        </p:anim>
                                        <p:anim calcmode="lin" valueType="num">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22DADCA9-F3F0-4B73-AD03-F235D81969E7}"/>
              </a:ext>
            </a:extLst>
          </p:cNvPr>
          <p:cNvGrpSpPr/>
          <p:nvPr/>
        </p:nvGrpSpPr>
        <p:grpSpPr>
          <a:xfrm>
            <a:off x="8083934" y="4014365"/>
            <a:ext cx="4380833" cy="4059993"/>
            <a:chOff x="6786563" y="1833563"/>
            <a:chExt cx="5830888" cy="5403850"/>
          </a:xfrm>
        </p:grpSpPr>
        <p:sp>
          <p:nvSpPr>
            <p:cNvPr id="19" name="Freeform 17">
              <a:extLst>
                <a:ext uri="{FF2B5EF4-FFF2-40B4-BE49-F238E27FC236}">
                  <a16:creationId xmlns:a16="http://schemas.microsoft.com/office/drawing/2014/main" id="{0D901BBF-4B18-48E8-9BED-C40B9C1D65E1}"/>
                </a:ext>
              </a:extLst>
            </p:cNvPr>
            <p:cNvSpPr>
              <a:spLocks/>
            </p:cNvSpPr>
            <p:nvPr/>
          </p:nvSpPr>
          <p:spPr bwMode="auto">
            <a:xfrm>
              <a:off x="6786563" y="1833563"/>
              <a:ext cx="5830888" cy="5403850"/>
            </a:xfrm>
            <a:custGeom>
              <a:avLst/>
              <a:gdLst>
                <a:gd name="T0" fmla="*/ 1845 w 2112"/>
                <a:gd name="T1" fmla="*/ 29 h 1956"/>
                <a:gd name="T2" fmla="*/ 1763 w 2112"/>
                <a:gd name="T3" fmla="*/ 1 h 1956"/>
                <a:gd name="T4" fmla="*/ 1523 w 2112"/>
                <a:gd name="T5" fmla="*/ 63 h 1956"/>
                <a:gd name="T6" fmla="*/ 583 w 2112"/>
                <a:gd name="T7" fmla="*/ 1942 h 1956"/>
                <a:gd name="T8" fmla="*/ 724 w 2112"/>
                <a:gd name="T9" fmla="*/ 1905 h 1956"/>
                <a:gd name="T10" fmla="*/ 1430 w 2112"/>
                <a:gd name="T11" fmla="*/ 1301 h 1956"/>
                <a:gd name="T12" fmla="*/ 1845 w 2112"/>
                <a:gd name="T13" fmla="*/ 29 h 1956"/>
              </a:gdLst>
              <a:ahLst/>
              <a:cxnLst>
                <a:cxn ang="0">
                  <a:pos x="T0" y="T1"/>
                </a:cxn>
                <a:cxn ang="0">
                  <a:pos x="T2" y="T3"/>
                </a:cxn>
                <a:cxn ang="0">
                  <a:pos x="T4" y="T5"/>
                </a:cxn>
                <a:cxn ang="0">
                  <a:pos x="T6" y="T7"/>
                </a:cxn>
                <a:cxn ang="0">
                  <a:pos x="T8" y="T9"/>
                </a:cxn>
                <a:cxn ang="0">
                  <a:pos x="T10" y="T11"/>
                </a:cxn>
                <a:cxn ang="0">
                  <a:pos x="T12" y="T13"/>
                </a:cxn>
              </a:cxnLst>
              <a:rect l="0" t="0" r="r" b="b"/>
              <a:pathLst>
                <a:path w="2112" h="1956">
                  <a:moveTo>
                    <a:pt x="1845" y="29"/>
                  </a:moveTo>
                  <a:cubicBezTo>
                    <a:pt x="1803" y="6"/>
                    <a:pt x="1796" y="7"/>
                    <a:pt x="1763" y="1"/>
                  </a:cubicBezTo>
                  <a:cubicBezTo>
                    <a:pt x="1702" y="0"/>
                    <a:pt x="1654" y="2"/>
                    <a:pt x="1523" y="63"/>
                  </a:cubicBezTo>
                  <a:cubicBezTo>
                    <a:pt x="723" y="492"/>
                    <a:pt x="0" y="1956"/>
                    <a:pt x="583" y="1942"/>
                  </a:cubicBezTo>
                  <a:cubicBezTo>
                    <a:pt x="647" y="1934"/>
                    <a:pt x="666" y="1927"/>
                    <a:pt x="724" y="1905"/>
                  </a:cubicBezTo>
                  <a:cubicBezTo>
                    <a:pt x="999" y="1783"/>
                    <a:pt x="1239" y="1535"/>
                    <a:pt x="1430" y="1301"/>
                  </a:cubicBezTo>
                  <a:cubicBezTo>
                    <a:pt x="1702" y="951"/>
                    <a:pt x="2112" y="241"/>
                    <a:pt x="1845" y="2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BD0D88B4-CD1A-498F-9241-5207D654528A}"/>
                </a:ext>
              </a:extLst>
            </p:cNvPr>
            <p:cNvSpPr>
              <a:spLocks/>
            </p:cNvSpPr>
            <p:nvPr/>
          </p:nvSpPr>
          <p:spPr bwMode="auto">
            <a:xfrm>
              <a:off x="7791450" y="1866901"/>
              <a:ext cx="3563938" cy="4668838"/>
            </a:xfrm>
            <a:custGeom>
              <a:avLst/>
              <a:gdLst>
                <a:gd name="T0" fmla="*/ 7 w 1291"/>
                <a:gd name="T1" fmla="*/ 1690 h 1690"/>
                <a:gd name="T2" fmla="*/ 1291 w 1291"/>
                <a:gd name="T3" fmla="*/ 0 h 1690"/>
                <a:gd name="T4" fmla="*/ 7 w 1291"/>
                <a:gd name="T5" fmla="*/ 1690 h 1690"/>
              </a:gdLst>
              <a:ahLst/>
              <a:cxnLst>
                <a:cxn ang="0">
                  <a:pos x="T0" y="T1"/>
                </a:cxn>
                <a:cxn ang="0">
                  <a:pos x="T2" y="T3"/>
                </a:cxn>
                <a:cxn ang="0">
                  <a:pos x="T4" y="T5"/>
                </a:cxn>
              </a:cxnLst>
              <a:rect l="0" t="0" r="r" b="b"/>
              <a:pathLst>
                <a:path w="1291" h="1690">
                  <a:moveTo>
                    <a:pt x="7" y="1690"/>
                  </a:moveTo>
                  <a:cubicBezTo>
                    <a:pt x="32" y="1168"/>
                    <a:pt x="730" y="167"/>
                    <a:pt x="1291" y="0"/>
                  </a:cubicBezTo>
                  <a:cubicBezTo>
                    <a:pt x="442" y="243"/>
                    <a:pt x="0" y="903"/>
                    <a:pt x="7" y="169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a:extLst>
              <a:ext uri="{FF2B5EF4-FFF2-40B4-BE49-F238E27FC236}">
                <a16:creationId xmlns:a16="http://schemas.microsoft.com/office/drawing/2014/main" id="{6514018D-2997-4F58-9DF8-E67AB5A6CEFE}"/>
              </a:ext>
            </a:extLst>
          </p:cNvPr>
          <p:cNvGrpSpPr/>
          <p:nvPr/>
        </p:nvGrpSpPr>
        <p:grpSpPr>
          <a:xfrm>
            <a:off x="8213939" y="4737149"/>
            <a:ext cx="5979067" cy="5480513"/>
            <a:chOff x="6959600" y="2795588"/>
            <a:chExt cx="7958138" cy="7294563"/>
          </a:xfrm>
        </p:grpSpPr>
        <p:sp>
          <p:nvSpPr>
            <p:cNvPr id="21" name="Freeform 19">
              <a:extLst>
                <a:ext uri="{FF2B5EF4-FFF2-40B4-BE49-F238E27FC236}">
                  <a16:creationId xmlns:a16="http://schemas.microsoft.com/office/drawing/2014/main" id="{3436DE84-EA66-45B5-A16A-78167728B661}"/>
                </a:ext>
              </a:extLst>
            </p:cNvPr>
            <p:cNvSpPr>
              <a:spLocks/>
            </p:cNvSpPr>
            <p:nvPr/>
          </p:nvSpPr>
          <p:spPr bwMode="auto">
            <a:xfrm>
              <a:off x="7078663" y="3054351"/>
              <a:ext cx="7839075" cy="7035800"/>
            </a:xfrm>
            <a:custGeom>
              <a:avLst/>
              <a:gdLst>
                <a:gd name="T0" fmla="*/ 2193 w 2839"/>
                <a:gd name="T1" fmla="*/ 0 h 2547"/>
                <a:gd name="T2" fmla="*/ 1625 w 2839"/>
                <a:gd name="T3" fmla="*/ 318 h 2547"/>
                <a:gd name="T4" fmla="*/ 364 w 2839"/>
                <a:gd name="T5" fmla="*/ 2526 h 2547"/>
                <a:gd name="T6" fmla="*/ 487 w 2839"/>
                <a:gd name="T7" fmla="*/ 2539 h 2547"/>
                <a:gd name="T8" fmla="*/ 2193 w 2839"/>
                <a:gd name="T9" fmla="*/ 0 h 2547"/>
              </a:gdLst>
              <a:ahLst/>
              <a:cxnLst>
                <a:cxn ang="0">
                  <a:pos x="T0" y="T1"/>
                </a:cxn>
                <a:cxn ang="0">
                  <a:pos x="T2" y="T3"/>
                </a:cxn>
                <a:cxn ang="0">
                  <a:pos x="T4" y="T5"/>
                </a:cxn>
                <a:cxn ang="0">
                  <a:pos x="T6" y="T7"/>
                </a:cxn>
                <a:cxn ang="0">
                  <a:pos x="T8" y="T9"/>
                </a:cxn>
              </a:cxnLst>
              <a:rect l="0" t="0" r="r" b="b"/>
              <a:pathLst>
                <a:path w="2839" h="2547">
                  <a:moveTo>
                    <a:pt x="2193" y="0"/>
                  </a:moveTo>
                  <a:cubicBezTo>
                    <a:pt x="1989" y="22"/>
                    <a:pt x="1783" y="187"/>
                    <a:pt x="1625" y="318"/>
                  </a:cubicBezTo>
                  <a:cubicBezTo>
                    <a:pt x="937" y="910"/>
                    <a:pt x="0" y="2275"/>
                    <a:pt x="364" y="2526"/>
                  </a:cubicBezTo>
                  <a:cubicBezTo>
                    <a:pt x="414" y="2547"/>
                    <a:pt x="433" y="2545"/>
                    <a:pt x="487" y="2539"/>
                  </a:cubicBezTo>
                  <a:cubicBezTo>
                    <a:pt x="1305" y="2357"/>
                    <a:pt x="2839" y="29"/>
                    <a:pt x="2193" y="0"/>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F436DB6D-8793-4FAD-8D56-4E63EC4DA931}"/>
                </a:ext>
              </a:extLst>
            </p:cNvPr>
            <p:cNvSpPr>
              <a:spLocks/>
            </p:cNvSpPr>
            <p:nvPr/>
          </p:nvSpPr>
          <p:spPr bwMode="auto">
            <a:xfrm>
              <a:off x="6959600" y="2795588"/>
              <a:ext cx="6270625" cy="7131050"/>
            </a:xfrm>
            <a:custGeom>
              <a:avLst/>
              <a:gdLst>
                <a:gd name="T0" fmla="*/ 1649 w 2271"/>
                <a:gd name="T1" fmla="*/ 10 h 2582"/>
                <a:gd name="T2" fmla="*/ 118 w 2271"/>
                <a:gd name="T3" fmla="*/ 1975 h 2582"/>
                <a:gd name="T4" fmla="*/ 365 w 2271"/>
                <a:gd name="T5" fmla="*/ 2582 h 2582"/>
                <a:gd name="T6" fmla="*/ 2271 w 2271"/>
                <a:gd name="T7" fmla="*/ 96 h 2582"/>
                <a:gd name="T8" fmla="*/ 1649 w 2271"/>
                <a:gd name="T9" fmla="*/ 10 h 2582"/>
              </a:gdLst>
              <a:ahLst/>
              <a:cxnLst>
                <a:cxn ang="0">
                  <a:pos x="T0" y="T1"/>
                </a:cxn>
                <a:cxn ang="0">
                  <a:pos x="T2" y="T3"/>
                </a:cxn>
                <a:cxn ang="0">
                  <a:pos x="T4" y="T5"/>
                </a:cxn>
                <a:cxn ang="0">
                  <a:pos x="T6" y="T7"/>
                </a:cxn>
                <a:cxn ang="0">
                  <a:pos x="T8" y="T9"/>
                </a:cxn>
              </a:cxnLst>
              <a:rect l="0" t="0" r="r" b="b"/>
              <a:pathLst>
                <a:path w="2271" h="2582">
                  <a:moveTo>
                    <a:pt x="1649" y="10"/>
                  </a:moveTo>
                  <a:cubicBezTo>
                    <a:pt x="1125" y="46"/>
                    <a:pt x="0" y="1384"/>
                    <a:pt x="118" y="1975"/>
                  </a:cubicBezTo>
                  <a:cubicBezTo>
                    <a:pt x="167" y="2206"/>
                    <a:pt x="220" y="2346"/>
                    <a:pt x="365" y="2582"/>
                  </a:cubicBezTo>
                  <a:cubicBezTo>
                    <a:pt x="94" y="2094"/>
                    <a:pt x="1662" y="69"/>
                    <a:pt x="2271" y="96"/>
                  </a:cubicBezTo>
                  <a:cubicBezTo>
                    <a:pt x="2099" y="41"/>
                    <a:pt x="1957" y="0"/>
                    <a:pt x="1649" y="1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70BC44E8-FD64-4E4A-BE70-C1B3FAEC507F}"/>
              </a:ext>
            </a:extLst>
          </p:cNvPr>
          <p:cNvGrpSpPr/>
          <p:nvPr/>
        </p:nvGrpSpPr>
        <p:grpSpPr>
          <a:xfrm>
            <a:off x="9113244" y="4083542"/>
            <a:ext cx="5788233" cy="6586157"/>
            <a:chOff x="8156575" y="1925638"/>
            <a:chExt cx="7704138" cy="8766175"/>
          </a:xfrm>
        </p:grpSpPr>
        <p:sp>
          <p:nvSpPr>
            <p:cNvPr id="23" name="Freeform 21">
              <a:extLst>
                <a:ext uri="{FF2B5EF4-FFF2-40B4-BE49-F238E27FC236}">
                  <a16:creationId xmlns:a16="http://schemas.microsoft.com/office/drawing/2014/main" id="{D1D512F1-FE84-4BA8-AEC1-F03E1E231A73}"/>
                </a:ext>
              </a:extLst>
            </p:cNvPr>
            <p:cNvSpPr>
              <a:spLocks/>
            </p:cNvSpPr>
            <p:nvPr/>
          </p:nvSpPr>
          <p:spPr bwMode="auto">
            <a:xfrm>
              <a:off x="8156575" y="1925638"/>
              <a:ext cx="7646988" cy="8505825"/>
            </a:xfrm>
            <a:custGeom>
              <a:avLst/>
              <a:gdLst>
                <a:gd name="T0" fmla="*/ 2294 w 2770"/>
                <a:gd name="T1" fmla="*/ 96 h 3080"/>
                <a:gd name="T2" fmla="*/ 301 w 2770"/>
                <a:gd name="T3" fmla="*/ 2738 h 3080"/>
                <a:gd name="T4" fmla="*/ 725 w 2770"/>
                <a:gd name="T5" fmla="*/ 3080 h 3080"/>
                <a:gd name="T6" fmla="*/ 711 w 2770"/>
                <a:gd name="T7" fmla="*/ 3065 h 3080"/>
                <a:gd name="T8" fmla="*/ 2733 w 2770"/>
                <a:gd name="T9" fmla="*/ 414 h 3080"/>
                <a:gd name="T10" fmla="*/ 2754 w 2770"/>
                <a:gd name="T11" fmla="*/ 422 h 3080"/>
                <a:gd name="T12" fmla="*/ 2770 w 2770"/>
                <a:gd name="T13" fmla="*/ 435 h 3080"/>
                <a:gd name="T14" fmla="*/ 2294 w 2770"/>
                <a:gd name="T15" fmla="*/ 96 h 3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0" h="3080">
                  <a:moveTo>
                    <a:pt x="2294" y="96"/>
                  </a:moveTo>
                  <a:cubicBezTo>
                    <a:pt x="1774" y="0"/>
                    <a:pt x="0" y="2248"/>
                    <a:pt x="301" y="2738"/>
                  </a:cubicBezTo>
                  <a:cubicBezTo>
                    <a:pt x="401" y="2842"/>
                    <a:pt x="475" y="2929"/>
                    <a:pt x="725" y="3080"/>
                  </a:cubicBezTo>
                  <a:cubicBezTo>
                    <a:pt x="711" y="3065"/>
                    <a:pt x="711" y="3065"/>
                    <a:pt x="711" y="3065"/>
                  </a:cubicBezTo>
                  <a:cubicBezTo>
                    <a:pt x="523" y="2672"/>
                    <a:pt x="2271" y="385"/>
                    <a:pt x="2733" y="414"/>
                  </a:cubicBezTo>
                  <a:cubicBezTo>
                    <a:pt x="2754" y="422"/>
                    <a:pt x="2754" y="422"/>
                    <a:pt x="2754" y="422"/>
                  </a:cubicBezTo>
                  <a:cubicBezTo>
                    <a:pt x="2770" y="435"/>
                    <a:pt x="2770" y="435"/>
                    <a:pt x="2770" y="435"/>
                  </a:cubicBezTo>
                  <a:cubicBezTo>
                    <a:pt x="2635" y="306"/>
                    <a:pt x="2484" y="180"/>
                    <a:pt x="2294" y="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2">
              <a:extLst>
                <a:ext uri="{FF2B5EF4-FFF2-40B4-BE49-F238E27FC236}">
                  <a16:creationId xmlns:a16="http://schemas.microsoft.com/office/drawing/2014/main" id="{D13B2C79-A749-47EA-94A9-3A2448EE60D0}"/>
                </a:ext>
              </a:extLst>
            </p:cNvPr>
            <p:cNvSpPr>
              <a:spLocks/>
            </p:cNvSpPr>
            <p:nvPr/>
          </p:nvSpPr>
          <p:spPr bwMode="auto">
            <a:xfrm>
              <a:off x="9879013" y="2986088"/>
              <a:ext cx="5981700" cy="7705725"/>
            </a:xfrm>
            <a:custGeom>
              <a:avLst/>
              <a:gdLst>
                <a:gd name="T0" fmla="*/ 2157 w 2167"/>
                <a:gd name="T1" fmla="*/ 69 h 2790"/>
                <a:gd name="T2" fmla="*/ 2146 w 2167"/>
                <a:gd name="T3" fmla="*/ 51 h 2790"/>
                <a:gd name="T4" fmla="*/ 2130 w 2167"/>
                <a:gd name="T5" fmla="*/ 38 h 2790"/>
                <a:gd name="T6" fmla="*/ 2109 w 2167"/>
                <a:gd name="T7" fmla="*/ 30 h 2790"/>
                <a:gd name="T8" fmla="*/ 449 w 2167"/>
                <a:gd name="T9" fmla="*/ 1774 h 2790"/>
                <a:gd name="T10" fmla="*/ 87 w 2167"/>
                <a:gd name="T11" fmla="*/ 2681 h 2790"/>
                <a:gd name="T12" fmla="*/ 101 w 2167"/>
                <a:gd name="T13" fmla="*/ 2696 h 2790"/>
                <a:gd name="T14" fmla="*/ 119 w 2167"/>
                <a:gd name="T15" fmla="*/ 2706 h 2790"/>
                <a:gd name="T16" fmla="*/ 2106 w 2167"/>
                <a:gd name="T17" fmla="*/ 370 h 2790"/>
                <a:gd name="T18" fmla="*/ 2167 w 2167"/>
                <a:gd name="T19" fmla="*/ 120 h 2790"/>
                <a:gd name="T20" fmla="*/ 2157 w 2167"/>
                <a:gd name="T21" fmla="*/ 69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7" h="2790">
                  <a:moveTo>
                    <a:pt x="2157" y="69"/>
                  </a:moveTo>
                  <a:cubicBezTo>
                    <a:pt x="2146" y="51"/>
                    <a:pt x="2146" y="51"/>
                    <a:pt x="2146" y="51"/>
                  </a:cubicBezTo>
                  <a:cubicBezTo>
                    <a:pt x="2130" y="38"/>
                    <a:pt x="2130" y="38"/>
                    <a:pt x="2130" y="38"/>
                  </a:cubicBezTo>
                  <a:cubicBezTo>
                    <a:pt x="2109" y="30"/>
                    <a:pt x="2109" y="30"/>
                    <a:pt x="2109" y="30"/>
                  </a:cubicBezTo>
                  <a:cubicBezTo>
                    <a:pt x="1707" y="0"/>
                    <a:pt x="670" y="1414"/>
                    <a:pt x="449" y="1774"/>
                  </a:cubicBezTo>
                  <a:cubicBezTo>
                    <a:pt x="343" y="1945"/>
                    <a:pt x="0" y="2500"/>
                    <a:pt x="87" y="2681"/>
                  </a:cubicBezTo>
                  <a:cubicBezTo>
                    <a:pt x="101" y="2696"/>
                    <a:pt x="101" y="2696"/>
                    <a:pt x="101" y="2696"/>
                  </a:cubicBezTo>
                  <a:cubicBezTo>
                    <a:pt x="119" y="2706"/>
                    <a:pt x="119" y="2706"/>
                    <a:pt x="119" y="2706"/>
                  </a:cubicBezTo>
                  <a:cubicBezTo>
                    <a:pt x="552" y="2790"/>
                    <a:pt x="1881" y="915"/>
                    <a:pt x="2106" y="370"/>
                  </a:cubicBezTo>
                  <a:cubicBezTo>
                    <a:pt x="2139" y="283"/>
                    <a:pt x="2164" y="214"/>
                    <a:pt x="2167" y="120"/>
                  </a:cubicBezTo>
                  <a:cubicBezTo>
                    <a:pt x="2164" y="86"/>
                    <a:pt x="2166" y="97"/>
                    <a:pt x="2157" y="6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E7A014C-9EBF-45FA-93A7-480DB61788BB}"/>
              </a:ext>
            </a:extLst>
          </p:cNvPr>
          <p:cNvGrpSpPr/>
          <p:nvPr/>
        </p:nvGrpSpPr>
        <p:grpSpPr>
          <a:xfrm>
            <a:off x="10297608" y="6015736"/>
            <a:ext cx="4936637" cy="5618868"/>
            <a:chOff x="9732963" y="4497388"/>
            <a:chExt cx="6570663" cy="7478713"/>
          </a:xfrm>
        </p:grpSpPr>
        <p:sp>
          <p:nvSpPr>
            <p:cNvPr id="25" name="Freeform 23">
              <a:extLst>
                <a:ext uri="{FF2B5EF4-FFF2-40B4-BE49-F238E27FC236}">
                  <a16:creationId xmlns:a16="http://schemas.microsoft.com/office/drawing/2014/main" id="{0DBCCE79-43B9-4F6F-B2EF-67387C5CEFFB}"/>
                </a:ext>
              </a:extLst>
            </p:cNvPr>
            <p:cNvSpPr>
              <a:spLocks/>
            </p:cNvSpPr>
            <p:nvPr/>
          </p:nvSpPr>
          <p:spPr bwMode="auto">
            <a:xfrm>
              <a:off x="11753850" y="6151563"/>
              <a:ext cx="4543425" cy="5824538"/>
            </a:xfrm>
            <a:custGeom>
              <a:avLst/>
              <a:gdLst>
                <a:gd name="T0" fmla="*/ 1646 w 1646"/>
                <a:gd name="T1" fmla="*/ 9 h 2109"/>
                <a:gd name="T2" fmla="*/ 1645 w 1646"/>
                <a:gd name="T3" fmla="*/ 6 h 2109"/>
                <a:gd name="T4" fmla="*/ 1635 w 1646"/>
                <a:gd name="T5" fmla="*/ 1 h 2109"/>
                <a:gd name="T6" fmla="*/ 1533 w 1646"/>
                <a:gd name="T7" fmla="*/ 66 h 2109"/>
                <a:gd name="T8" fmla="*/ 1435 w 1646"/>
                <a:gd name="T9" fmla="*/ 152 h 2109"/>
                <a:gd name="T10" fmla="*/ 1322 w 1646"/>
                <a:gd name="T11" fmla="*/ 268 h 2109"/>
                <a:gd name="T12" fmla="*/ 806 w 1646"/>
                <a:gd name="T13" fmla="*/ 879 h 2109"/>
                <a:gd name="T14" fmla="*/ 317 w 1646"/>
                <a:gd name="T15" fmla="*/ 1543 h 2109"/>
                <a:gd name="T16" fmla="*/ 121 w 1646"/>
                <a:gd name="T17" fmla="*/ 1841 h 2109"/>
                <a:gd name="T18" fmla="*/ 47 w 1646"/>
                <a:gd name="T19" fmla="*/ 1976 h 2109"/>
                <a:gd name="T20" fmla="*/ 105 w 1646"/>
                <a:gd name="T21" fmla="*/ 2033 h 2109"/>
                <a:gd name="T22" fmla="*/ 240 w 1646"/>
                <a:gd name="T23" fmla="*/ 1913 h 2109"/>
                <a:gd name="T24" fmla="*/ 1475 w 1646"/>
                <a:gd name="T25" fmla="*/ 356 h 2109"/>
                <a:gd name="T26" fmla="*/ 1610 w 1646"/>
                <a:gd name="T27" fmla="*/ 122 h 2109"/>
                <a:gd name="T28" fmla="*/ 1644 w 1646"/>
                <a:gd name="T29" fmla="*/ 18 h 2109"/>
                <a:gd name="T30" fmla="*/ 1646 w 1646"/>
                <a:gd name="T31" fmla="*/ 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6" h="2109">
                  <a:moveTo>
                    <a:pt x="1646" y="9"/>
                  </a:moveTo>
                  <a:cubicBezTo>
                    <a:pt x="1646" y="8"/>
                    <a:pt x="1645" y="7"/>
                    <a:pt x="1645" y="6"/>
                  </a:cubicBezTo>
                  <a:cubicBezTo>
                    <a:pt x="1643" y="4"/>
                    <a:pt x="1638" y="0"/>
                    <a:pt x="1635" y="1"/>
                  </a:cubicBezTo>
                  <a:cubicBezTo>
                    <a:pt x="1596" y="9"/>
                    <a:pt x="1565" y="42"/>
                    <a:pt x="1533" y="66"/>
                  </a:cubicBezTo>
                  <a:cubicBezTo>
                    <a:pt x="1499" y="92"/>
                    <a:pt x="1466" y="121"/>
                    <a:pt x="1435" y="152"/>
                  </a:cubicBezTo>
                  <a:cubicBezTo>
                    <a:pt x="1397" y="190"/>
                    <a:pt x="1360" y="230"/>
                    <a:pt x="1322" y="268"/>
                  </a:cubicBezTo>
                  <a:cubicBezTo>
                    <a:pt x="1136" y="458"/>
                    <a:pt x="970" y="670"/>
                    <a:pt x="806" y="879"/>
                  </a:cubicBezTo>
                  <a:cubicBezTo>
                    <a:pt x="636" y="1094"/>
                    <a:pt x="473" y="1316"/>
                    <a:pt x="317" y="1543"/>
                  </a:cubicBezTo>
                  <a:cubicBezTo>
                    <a:pt x="250" y="1641"/>
                    <a:pt x="184" y="1740"/>
                    <a:pt x="121" y="1841"/>
                  </a:cubicBezTo>
                  <a:cubicBezTo>
                    <a:pt x="94" y="1884"/>
                    <a:pt x="69" y="1929"/>
                    <a:pt x="47" y="1976"/>
                  </a:cubicBezTo>
                  <a:cubicBezTo>
                    <a:pt x="0" y="2077"/>
                    <a:pt x="14" y="2109"/>
                    <a:pt x="105" y="2033"/>
                  </a:cubicBezTo>
                  <a:cubicBezTo>
                    <a:pt x="151" y="1994"/>
                    <a:pt x="199" y="1956"/>
                    <a:pt x="240" y="1913"/>
                  </a:cubicBezTo>
                  <a:cubicBezTo>
                    <a:pt x="692" y="1428"/>
                    <a:pt x="1106" y="907"/>
                    <a:pt x="1475" y="356"/>
                  </a:cubicBezTo>
                  <a:cubicBezTo>
                    <a:pt x="1525" y="282"/>
                    <a:pt x="1575" y="205"/>
                    <a:pt x="1610" y="122"/>
                  </a:cubicBezTo>
                  <a:cubicBezTo>
                    <a:pt x="1624" y="88"/>
                    <a:pt x="1635" y="53"/>
                    <a:pt x="1644" y="18"/>
                  </a:cubicBezTo>
                  <a:cubicBezTo>
                    <a:pt x="1645" y="16"/>
                    <a:pt x="1646" y="11"/>
                    <a:pt x="1646" y="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4">
              <a:extLst>
                <a:ext uri="{FF2B5EF4-FFF2-40B4-BE49-F238E27FC236}">
                  <a16:creationId xmlns:a16="http://schemas.microsoft.com/office/drawing/2014/main" id="{026D792C-1FC8-4C9B-842C-165BA9D20DED}"/>
                </a:ext>
              </a:extLst>
            </p:cNvPr>
            <p:cNvSpPr>
              <a:spLocks/>
            </p:cNvSpPr>
            <p:nvPr/>
          </p:nvSpPr>
          <p:spPr bwMode="auto">
            <a:xfrm>
              <a:off x="9732963" y="4497388"/>
              <a:ext cx="6570663" cy="7381875"/>
            </a:xfrm>
            <a:custGeom>
              <a:avLst/>
              <a:gdLst>
                <a:gd name="T0" fmla="*/ 2219 w 2380"/>
                <a:gd name="T1" fmla="*/ 205 h 2673"/>
                <a:gd name="T2" fmla="*/ 2092 w 2380"/>
                <a:gd name="T3" fmla="*/ 15 h 2673"/>
                <a:gd name="T4" fmla="*/ 2075 w 2380"/>
                <a:gd name="T5" fmla="*/ 9 h 2673"/>
                <a:gd name="T6" fmla="*/ 109 w 2380"/>
                <a:gd name="T7" fmla="*/ 2522 h 2673"/>
                <a:gd name="T8" fmla="*/ 118 w 2380"/>
                <a:gd name="T9" fmla="*/ 2536 h 2673"/>
                <a:gd name="T10" fmla="*/ 132 w 2380"/>
                <a:gd name="T11" fmla="*/ 2546 h 2673"/>
                <a:gd name="T12" fmla="*/ 658 w 2380"/>
                <a:gd name="T13" fmla="*/ 2668 h 2673"/>
                <a:gd name="T14" fmla="*/ 758 w 2380"/>
                <a:gd name="T15" fmla="*/ 2673 h 2673"/>
                <a:gd name="T16" fmla="*/ 760 w 2380"/>
                <a:gd name="T17" fmla="*/ 2619 h 2673"/>
                <a:gd name="T18" fmla="*/ 1266 w 2380"/>
                <a:gd name="T19" fmla="*/ 1832 h 2673"/>
                <a:gd name="T20" fmla="*/ 2343 w 2380"/>
                <a:gd name="T21" fmla="*/ 608 h 2673"/>
                <a:gd name="T22" fmla="*/ 2368 w 2380"/>
                <a:gd name="T23" fmla="*/ 601 h 2673"/>
                <a:gd name="T24" fmla="*/ 2376 w 2380"/>
                <a:gd name="T25" fmla="*/ 604 h 2673"/>
                <a:gd name="T26" fmla="*/ 2380 w 2380"/>
                <a:gd name="T27" fmla="*/ 612 h 2673"/>
                <a:gd name="T28" fmla="*/ 2219 w 2380"/>
                <a:gd name="T29" fmla="*/ 205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80" h="2673">
                  <a:moveTo>
                    <a:pt x="2219" y="205"/>
                  </a:moveTo>
                  <a:cubicBezTo>
                    <a:pt x="2205" y="182"/>
                    <a:pt x="2127" y="46"/>
                    <a:pt x="2092" y="15"/>
                  </a:cubicBezTo>
                  <a:cubicBezTo>
                    <a:pt x="2075" y="9"/>
                    <a:pt x="2075" y="9"/>
                    <a:pt x="2075" y="9"/>
                  </a:cubicBezTo>
                  <a:cubicBezTo>
                    <a:pt x="1718" y="0"/>
                    <a:pt x="0" y="2133"/>
                    <a:pt x="109" y="2522"/>
                  </a:cubicBezTo>
                  <a:cubicBezTo>
                    <a:pt x="118" y="2536"/>
                    <a:pt x="118" y="2536"/>
                    <a:pt x="118" y="2536"/>
                  </a:cubicBezTo>
                  <a:cubicBezTo>
                    <a:pt x="132" y="2546"/>
                    <a:pt x="132" y="2546"/>
                    <a:pt x="132" y="2546"/>
                  </a:cubicBezTo>
                  <a:cubicBezTo>
                    <a:pt x="391" y="2643"/>
                    <a:pt x="507" y="2653"/>
                    <a:pt x="658" y="2668"/>
                  </a:cubicBezTo>
                  <a:cubicBezTo>
                    <a:pt x="758" y="2673"/>
                    <a:pt x="758" y="2673"/>
                    <a:pt x="758" y="2673"/>
                  </a:cubicBezTo>
                  <a:cubicBezTo>
                    <a:pt x="748" y="2670"/>
                    <a:pt x="753" y="2635"/>
                    <a:pt x="760" y="2619"/>
                  </a:cubicBezTo>
                  <a:cubicBezTo>
                    <a:pt x="766" y="2603"/>
                    <a:pt x="827" y="2461"/>
                    <a:pt x="1266" y="1832"/>
                  </a:cubicBezTo>
                  <a:cubicBezTo>
                    <a:pt x="1497" y="1537"/>
                    <a:pt x="2036" y="823"/>
                    <a:pt x="2343" y="608"/>
                  </a:cubicBezTo>
                  <a:cubicBezTo>
                    <a:pt x="2368" y="601"/>
                    <a:pt x="2368" y="601"/>
                    <a:pt x="2368" y="601"/>
                  </a:cubicBezTo>
                  <a:cubicBezTo>
                    <a:pt x="2376" y="604"/>
                    <a:pt x="2376" y="604"/>
                    <a:pt x="2376" y="604"/>
                  </a:cubicBezTo>
                  <a:cubicBezTo>
                    <a:pt x="2380" y="612"/>
                    <a:pt x="2380" y="612"/>
                    <a:pt x="2380" y="612"/>
                  </a:cubicBezTo>
                  <a:cubicBezTo>
                    <a:pt x="2325" y="418"/>
                    <a:pt x="2304" y="373"/>
                    <a:pt x="2219" y="20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7" name="Freeform 25">
            <a:extLst>
              <a:ext uri="{FF2B5EF4-FFF2-40B4-BE49-F238E27FC236}">
                <a16:creationId xmlns:a16="http://schemas.microsoft.com/office/drawing/2014/main" id="{66700EF0-1ED5-43B8-9995-14E66F40F069}"/>
              </a:ext>
            </a:extLst>
          </p:cNvPr>
          <p:cNvSpPr>
            <a:spLocks/>
          </p:cNvSpPr>
          <p:nvPr/>
        </p:nvSpPr>
        <p:spPr bwMode="auto">
          <a:xfrm>
            <a:off x="12682436" y="7006880"/>
            <a:ext cx="3240600" cy="3897784"/>
          </a:xfrm>
          <a:custGeom>
            <a:avLst/>
            <a:gdLst>
              <a:gd name="T0" fmla="*/ 1466 w 1562"/>
              <a:gd name="T1" fmla="*/ 4 h 1878"/>
              <a:gd name="T2" fmla="*/ 1462 w 1562"/>
              <a:gd name="T3" fmla="*/ 0 h 1878"/>
              <a:gd name="T4" fmla="*/ 1455 w 1562"/>
              <a:gd name="T5" fmla="*/ 0 h 1878"/>
              <a:gd name="T6" fmla="*/ 0 w 1562"/>
              <a:gd name="T7" fmla="*/ 1872 h 1878"/>
              <a:gd name="T8" fmla="*/ 3 w 1562"/>
              <a:gd name="T9" fmla="*/ 1876 h 1878"/>
              <a:gd name="T10" fmla="*/ 9 w 1562"/>
              <a:gd name="T11" fmla="*/ 1878 h 1878"/>
              <a:gd name="T12" fmla="*/ 1466 w 1562"/>
              <a:gd name="T13" fmla="*/ 4 h 1878"/>
            </a:gdLst>
            <a:ahLst/>
            <a:cxnLst>
              <a:cxn ang="0">
                <a:pos x="T0" y="T1"/>
              </a:cxn>
              <a:cxn ang="0">
                <a:pos x="T2" y="T3"/>
              </a:cxn>
              <a:cxn ang="0">
                <a:pos x="T4" y="T5"/>
              </a:cxn>
              <a:cxn ang="0">
                <a:pos x="T6" y="T7"/>
              </a:cxn>
              <a:cxn ang="0">
                <a:pos x="T8" y="T9"/>
              </a:cxn>
              <a:cxn ang="0">
                <a:pos x="T10" y="T11"/>
              </a:cxn>
              <a:cxn ang="0">
                <a:pos x="T12" y="T13"/>
              </a:cxn>
            </a:cxnLst>
            <a:rect l="0" t="0" r="r" b="b"/>
            <a:pathLst>
              <a:path w="1562" h="1878">
                <a:moveTo>
                  <a:pt x="1466" y="4"/>
                </a:moveTo>
                <a:cubicBezTo>
                  <a:pt x="1462" y="0"/>
                  <a:pt x="1462" y="0"/>
                  <a:pt x="1462" y="0"/>
                </a:cubicBezTo>
                <a:cubicBezTo>
                  <a:pt x="1455" y="0"/>
                  <a:pt x="1455" y="0"/>
                  <a:pt x="1455" y="0"/>
                </a:cubicBezTo>
                <a:cubicBezTo>
                  <a:pt x="1242" y="83"/>
                  <a:pt x="0" y="1734"/>
                  <a:pt x="0" y="1872"/>
                </a:cubicBezTo>
                <a:cubicBezTo>
                  <a:pt x="3" y="1876"/>
                  <a:pt x="3" y="1876"/>
                  <a:pt x="3" y="1876"/>
                </a:cubicBezTo>
                <a:cubicBezTo>
                  <a:pt x="9" y="1878"/>
                  <a:pt x="9" y="1878"/>
                  <a:pt x="9" y="1878"/>
                </a:cubicBezTo>
                <a:cubicBezTo>
                  <a:pt x="1035" y="1707"/>
                  <a:pt x="1562" y="842"/>
                  <a:pt x="1466"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Oval 32">
            <a:extLst>
              <a:ext uri="{FF2B5EF4-FFF2-40B4-BE49-F238E27FC236}">
                <a16:creationId xmlns:a16="http://schemas.microsoft.com/office/drawing/2014/main" id="{184B6B4B-39DB-4F70-A44F-9A76C2E36234}"/>
              </a:ext>
            </a:extLst>
          </p:cNvPr>
          <p:cNvSpPr/>
          <p:nvPr/>
        </p:nvSpPr>
        <p:spPr>
          <a:xfrm>
            <a:off x="9602620" y="507077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a:extLst>
              <a:ext uri="{FF2B5EF4-FFF2-40B4-BE49-F238E27FC236}">
                <a16:creationId xmlns:a16="http://schemas.microsoft.com/office/drawing/2014/main" id="{6FA6286F-A7E8-4928-93FB-D72395256512}"/>
              </a:ext>
            </a:extLst>
          </p:cNvPr>
          <p:cNvCxnSpPr>
            <a:cxnSpLocks/>
          </p:cNvCxnSpPr>
          <p:nvPr/>
        </p:nvCxnSpPr>
        <p:spPr>
          <a:xfrm flipH="1" flipV="1">
            <a:off x="6724730" y="5234850"/>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3CE68E72-8AC6-475A-9501-11829BFF7A29}"/>
              </a:ext>
            </a:extLst>
          </p:cNvPr>
          <p:cNvGrpSpPr/>
          <p:nvPr/>
        </p:nvGrpSpPr>
        <p:grpSpPr>
          <a:xfrm>
            <a:off x="3933371" y="4330942"/>
            <a:ext cx="2517036" cy="1807816"/>
            <a:chOff x="3933371" y="3657600"/>
            <a:chExt cx="2517036" cy="1807816"/>
          </a:xfrm>
        </p:grpSpPr>
        <p:sp>
          <p:nvSpPr>
            <p:cNvPr id="36" name="TextBox 35">
              <a:extLst>
                <a:ext uri="{FF2B5EF4-FFF2-40B4-BE49-F238E27FC236}">
                  <a16:creationId xmlns:a16="http://schemas.microsoft.com/office/drawing/2014/main" id="{16833109-1AE3-4CC7-94A7-2F6B8F84CFF3}"/>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369E504F-7A80-44A2-9A31-C46D896DB956}"/>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8" name="TextBox 37">
              <a:extLst>
                <a:ext uri="{FF2B5EF4-FFF2-40B4-BE49-F238E27FC236}">
                  <a16:creationId xmlns:a16="http://schemas.microsoft.com/office/drawing/2014/main" id="{98573BC6-BA40-4611-BB84-04DBFB3E6E85}"/>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sp>
        <p:nvSpPr>
          <p:cNvPr id="47" name="Oval 46">
            <a:extLst>
              <a:ext uri="{FF2B5EF4-FFF2-40B4-BE49-F238E27FC236}">
                <a16:creationId xmlns:a16="http://schemas.microsoft.com/office/drawing/2014/main" id="{E14867E8-2EA5-4BA4-B825-8430ECE077C8}"/>
              </a:ext>
            </a:extLst>
          </p:cNvPr>
          <p:cNvSpPr/>
          <p:nvPr/>
        </p:nvSpPr>
        <p:spPr>
          <a:xfrm>
            <a:off x="8663531" y="788080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8" name="Straight Connector 47">
            <a:extLst>
              <a:ext uri="{FF2B5EF4-FFF2-40B4-BE49-F238E27FC236}">
                <a16:creationId xmlns:a16="http://schemas.microsoft.com/office/drawing/2014/main" id="{9168E20B-7AC9-4A18-AB78-30D06B359DC3}"/>
              </a:ext>
            </a:extLst>
          </p:cNvPr>
          <p:cNvCxnSpPr>
            <a:cxnSpLocks/>
          </p:cNvCxnSpPr>
          <p:nvPr/>
        </p:nvCxnSpPr>
        <p:spPr>
          <a:xfrm flipH="1">
            <a:off x="6943717" y="8044880"/>
            <a:ext cx="1499973"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E5BED6A3-E273-4329-A48F-8012FD967B11}"/>
              </a:ext>
            </a:extLst>
          </p:cNvPr>
          <p:cNvGrpSpPr/>
          <p:nvPr/>
        </p:nvGrpSpPr>
        <p:grpSpPr>
          <a:xfrm>
            <a:off x="3448051" y="6858000"/>
            <a:ext cx="3233742" cy="2434126"/>
            <a:chOff x="3448051" y="6858000"/>
            <a:chExt cx="3233742" cy="2434126"/>
          </a:xfrm>
        </p:grpSpPr>
        <p:sp>
          <p:nvSpPr>
            <p:cNvPr id="54" name="Rectangle: Rounded Corners 53">
              <a:extLst>
                <a:ext uri="{FF2B5EF4-FFF2-40B4-BE49-F238E27FC236}">
                  <a16:creationId xmlns:a16="http://schemas.microsoft.com/office/drawing/2014/main" id="{E9F8C92E-1565-45DB-A05A-B9CE8D0CD3C6}"/>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 name="Group 48">
              <a:extLst>
                <a:ext uri="{FF2B5EF4-FFF2-40B4-BE49-F238E27FC236}">
                  <a16:creationId xmlns:a16="http://schemas.microsoft.com/office/drawing/2014/main" id="{A73BE808-AA49-4667-9C8F-DA4914BB20BB}"/>
                </a:ext>
              </a:extLst>
            </p:cNvPr>
            <p:cNvGrpSpPr/>
            <p:nvPr/>
          </p:nvGrpSpPr>
          <p:grpSpPr>
            <a:xfrm>
              <a:off x="3828596" y="7140972"/>
              <a:ext cx="2517036" cy="1807816"/>
              <a:chOff x="3933371" y="3657600"/>
              <a:chExt cx="2517036" cy="1807816"/>
            </a:xfrm>
          </p:grpSpPr>
          <p:sp>
            <p:nvSpPr>
              <p:cNvPr id="50" name="TextBox 49">
                <a:extLst>
                  <a:ext uri="{FF2B5EF4-FFF2-40B4-BE49-F238E27FC236}">
                    <a16:creationId xmlns:a16="http://schemas.microsoft.com/office/drawing/2014/main" id="{61756552-8C38-406D-B2AB-684DA9EE3D5F}"/>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51" name="TextBox 50">
                <a:extLst>
                  <a:ext uri="{FF2B5EF4-FFF2-40B4-BE49-F238E27FC236}">
                    <a16:creationId xmlns:a16="http://schemas.microsoft.com/office/drawing/2014/main" id="{0462423D-B92F-4C9A-8AFF-C78ABAC63826}"/>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52" name="TextBox 51">
                <a:extLst>
                  <a:ext uri="{FF2B5EF4-FFF2-40B4-BE49-F238E27FC236}">
                    <a16:creationId xmlns:a16="http://schemas.microsoft.com/office/drawing/2014/main" id="{30CFD23E-0DA5-4BF6-8AED-6810097C49DB}"/>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grpSp>
        <p:nvGrpSpPr>
          <p:cNvPr id="73" name="Group 72">
            <a:extLst>
              <a:ext uri="{FF2B5EF4-FFF2-40B4-BE49-F238E27FC236}">
                <a16:creationId xmlns:a16="http://schemas.microsoft.com/office/drawing/2014/main" id="{88EBD313-DEF0-45F6-BE77-4F4A0C35D30B}"/>
              </a:ext>
            </a:extLst>
          </p:cNvPr>
          <p:cNvGrpSpPr/>
          <p:nvPr/>
        </p:nvGrpSpPr>
        <p:grpSpPr>
          <a:xfrm>
            <a:off x="17803659" y="3926768"/>
            <a:ext cx="5486320" cy="1354217"/>
            <a:chOff x="17803659" y="3926768"/>
            <a:chExt cx="5486320" cy="1354217"/>
          </a:xfrm>
        </p:grpSpPr>
        <p:sp>
          <p:nvSpPr>
            <p:cNvPr id="55" name="Oval 54">
              <a:extLst>
                <a:ext uri="{FF2B5EF4-FFF2-40B4-BE49-F238E27FC236}">
                  <a16:creationId xmlns:a16="http://schemas.microsoft.com/office/drawing/2014/main" id="{AB4D134A-9DB9-4562-97DC-12091E86D009}"/>
                </a:ext>
              </a:extLst>
            </p:cNvPr>
            <p:cNvSpPr/>
            <p:nvPr/>
          </p:nvSpPr>
          <p:spPr>
            <a:xfrm>
              <a:off x="17803659" y="4119085"/>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ctr"/>
            <a:lstStyle/>
            <a:p>
              <a:pPr algn="ctr"/>
              <a:r>
                <a:rPr lang="en-US" sz="6600">
                  <a:solidFill>
                    <a:schemeClr val="bg1"/>
                  </a:solidFill>
                  <a:latin typeface="Designball-Electronic-Device-01" pitchFamily="2" charset="0"/>
                  <a:cs typeface="Arial" panose="020B0604020202020204" pitchFamily="34" charset="0"/>
                </a:rPr>
                <a:t>b</a:t>
              </a:r>
            </a:p>
          </p:txBody>
        </p:sp>
        <p:sp>
          <p:nvSpPr>
            <p:cNvPr id="56" name="TextBox 55">
              <a:extLst>
                <a:ext uri="{FF2B5EF4-FFF2-40B4-BE49-F238E27FC236}">
                  <a16:creationId xmlns:a16="http://schemas.microsoft.com/office/drawing/2014/main" id="{870A2889-CBD3-4D11-BEAD-943E4675970C}"/>
                </a:ext>
              </a:extLst>
            </p:cNvPr>
            <p:cNvSpPr txBox="1"/>
            <p:nvPr/>
          </p:nvSpPr>
          <p:spPr>
            <a:xfrm>
              <a:off x="19180586" y="3926768"/>
              <a:ext cx="4109393" cy="1354217"/>
            </a:xfrm>
            <a:prstGeom prst="rect">
              <a:avLst/>
            </a:prstGeom>
            <a:noFill/>
          </p:spPr>
          <p:txBody>
            <a:bodyPr wrap="square" rtlCol="0">
              <a:spAutoFit/>
            </a:bodyPr>
            <a:lstStyle/>
            <a:p>
              <a:r>
                <a:rPr lang="en-US" sz="2800"/>
                <a:t>Coal Industry</a:t>
              </a:r>
            </a:p>
            <a:p>
              <a:r>
                <a:rPr lang="en-US">
                  <a:solidFill>
                    <a:schemeClr val="tx1">
                      <a:alpha val="65000"/>
                    </a:schemeClr>
                  </a:solidFill>
                </a:rPr>
                <a:t>Nulla tincidunt, elit sed placerat hendrerit, diam massa porttitor dolor, ac volutpat ante lacus sed quam. </a:t>
              </a:r>
            </a:p>
          </p:txBody>
        </p:sp>
      </p:grpSp>
      <p:sp>
        <p:nvSpPr>
          <p:cNvPr id="57" name="Oval 56">
            <a:extLst>
              <a:ext uri="{FF2B5EF4-FFF2-40B4-BE49-F238E27FC236}">
                <a16:creationId xmlns:a16="http://schemas.microsoft.com/office/drawing/2014/main" id="{0A49981C-E373-4003-85E9-4BEBEDD62E87}"/>
              </a:ext>
            </a:extLst>
          </p:cNvPr>
          <p:cNvSpPr/>
          <p:nvPr/>
        </p:nvSpPr>
        <p:spPr>
          <a:xfrm flipH="1">
            <a:off x="14065369" y="443980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8" name="Straight Connector 57">
            <a:extLst>
              <a:ext uri="{FF2B5EF4-FFF2-40B4-BE49-F238E27FC236}">
                <a16:creationId xmlns:a16="http://schemas.microsoft.com/office/drawing/2014/main" id="{5ED445B0-4F9E-4AB2-8EAC-C49BF1A98019}"/>
              </a:ext>
            </a:extLst>
          </p:cNvPr>
          <p:cNvCxnSpPr>
            <a:cxnSpLocks/>
          </p:cNvCxnSpPr>
          <p:nvPr/>
        </p:nvCxnSpPr>
        <p:spPr>
          <a:xfrm flipV="1">
            <a:off x="14638208" y="4603877"/>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AF3A7783-28EE-476D-9913-295CCB6C550D}"/>
              </a:ext>
            </a:extLst>
          </p:cNvPr>
          <p:cNvGrpSpPr/>
          <p:nvPr/>
        </p:nvGrpSpPr>
        <p:grpSpPr>
          <a:xfrm>
            <a:off x="18449516" y="6011624"/>
            <a:ext cx="5486320" cy="1354217"/>
            <a:chOff x="18449516" y="6011624"/>
            <a:chExt cx="5486320" cy="1354217"/>
          </a:xfrm>
        </p:grpSpPr>
        <p:sp>
          <p:nvSpPr>
            <p:cNvPr id="60" name="Oval 59">
              <a:extLst>
                <a:ext uri="{FF2B5EF4-FFF2-40B4-BE49-F238E27FC236}">
                  <a16:creationId xmlns:a16="http://schemas.microsoft.com/office/drawing/2014/main" id="{08F71F06-A6BC-404A-9F89-5E4DC2736BF4}"/>
                </a:ext>
              </a:extLst>
            </p:cNvPr>
            <p:cNvSpPr/>
            <p:nvPr/>
          </p:nvSpPr>
          <p:spPr>
            <a:xfrm>
              <a:off x="18449516" y="6203941"/>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f</a:t>
              </a:r>
            </a:p>
          </p:txBody>
        </p:sp>
        <p:sp>
          <p:nvSpPr>
            <p:cNvPr id="61" name="TextBox 60">
              <a:extLst>
                <a:ext uri="{FF2B5EF4-FFF2-40B4-BE49-F238E27FC236}">
                  <a16:creationId xmlns:a16="http://schemas.microsoft.com/office/drawing/2014/main" id="{78F75C20-1C95-4288-A78C-BFD6A8C93091}"/>
                </a:ext>
              </a:extLst>
            </p:cNvPr>
            <p:cNvSpPr txBox="1"/>
            <p:nvPr/>
          </p:nvSpPr>
          <p:spPr>
            <a:xfrm>
              <a:off x="19826443" y="6011624"/>
              <a:ext cx="4109393" cy="1354217"/>
            </a:xfrm>
            <a:prstGeom prst="rect">
              <a:avLst/>
            </a:prstGeom>
            <a:noFill/>
          </p:spPr>
          <p:txBody>
            <a:bodyPr wrap="square" rtlCol="0">
              <a:spAutoFit/>
            </a:bodyPr>
            <a:lstStyle/>
            <a:p>
              <a:r>
                <a:rPr lang="en-US" sz="2800"/>
                <a:t>Wind Energy</a:t>
              </a:r>
            </a:p>
            <a:p>
              <a:r>
                <a:rPr lang="en-US">
                  <a:solidFill>
                    <a:schemeClr val="tx1">
                      <a:alpha val="65000"/>
                    </a:schemeClr>
                  </a:solidFill>
                </a:rPr>
                <a:t>Nulla tincidunt, elit sed placerat hendrerit, diam massa porttitor dolor, ac volutpat ante lacus sed quam. </a:t>
              </a:r>
            </a:p>
          </p:txBody>
        </p:sp>
      </p:grpSp>
      <p:sp>
        <p:nvSpPr>
          <p:cNvPr id="63" name="Oval 62">
            <a:extLst>
              <a:ext uri="{FF2B5EF4-FFF2-40B4-BE49-F238E27FC236}">
                <a16:creationId xmlns:a16="http://schemas.microsoft.com/office/drawing/2014/main" id="{4C02B9B3-654C-48BA-9467-E6BEB4ABF2BD}"/>
              </a:ext>
            </a:extLst>
          </p:cNvPr>
          <p:cNvSpPr/>
          <p:nvPr/>
        </p:nvSpPr>
        <p:spPr>
          <a:xfrm flipH="1">
            <a:off x="14711226" y="652465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DADB3879-CCC5-4F60-979C-E619302FE6A6}"/>
              </a:ext>
            </a:extLst>
          </p:cNvPr>
          <p:cNvCxnSpPr>
            <a:cxnSpLocks/>
          </p:cNvCxnSpPr>
          <p:nvPr/>
        </p:nvCxnSpPr>
        <p:spPr>
          <a:xfrm flipV="1">
            <a:off x="15284065" y="6688733"/>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45E74674-831C-4329-BCCD-8C4A57F32C5C}"/>
              </a:ext>
            </a:extLst>
          </p:cNvPr>
          <p:cNvGrpSpPr/>
          <p:nvPr/>
        </p:nvGrpSpPr>
        <p:grpSpPr>
          <a:xfrm>
            <a:off x="16964174" y="8385519"/>
            <a:ext cx="5486320" cy="1354217"/>
            <a:chOff x="16964174" y="8385519"/>
            <a:chExt cx="5486320" cy="1354217"/>
          </a:xfrm>
        </p:grpSpPr>
        <p:sp>
          <p:nvSpPr>
            <p:cNvPr id="65" name="Oval 64">
              <a:extLst>
                <a:ext uri="{FF2B5EF4-FFF2-40B4-BE49-F238E27FC236}">
                  <a16:creationId xmlns:a16="http://schemas.microsoft.com/office/drawing/2014/main" id="{ACD089E9-E677-497A-BFC5-CA5242448BAD}"/>
                </a:ext>
              </a:extLst>
            </p:cNvPr>
            <p:cNvSpPr/>
            <p:nvPr/>
          </p:nvSpPr>
          <p:spPr>
            <a:xfrm>
              <a:off x="16964174" y="8577836"/>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e</a:t>
              </a:r>
            </a:p>
          </p:txBody>
        </p:sp>
        <p:sp>
          <p:nvSpPr>
            <p:cNvPr id="66" name="TextBox 65">
              <a:extLst>
                <a:ext uri="{FF2B5EF4-FFF2-40B4-BE49-F238E27FC236}">
                  <a16:creationId xmlns:a16="http://schemas.microsoft.com/office/drawing/2014/main" id="{2DF30B3C-1634-4C59-828A-C2533687C567}"/>
                </a:ext>
              </a:extLst>
            </p:cNvPr>
            <p:cNvSpPr txBox="1"/>
            <p:nvPr/>
          </p:nvSpPr>
          <p:spPr>
            <a:xfrm>
              <a:off x="18341101" y="8385519"/>
              <a:ext cx="4109393" cy="1354217"/>
            </a:xfrm>
            <a:prstGeom prst="rect">
              <a:avLst/>
            </a:prstGeom>
            <a:noFill/>
          </p:spPr>
          <p:txBody>
            <a:bodyPr wrap="square" rtlCol="0">
              <a:spAutoFit/>
            </a:bodyPr>
            <a:lstStyle/>
            <a:p>
              <a:r>
                <a:rPr lang="en-US" sz="2800"/>
                <a:t>Atomic Powerplant</a:t>
              </a:r>
            </a:p>
            <a:p>
              <a:r>
                <a:rPr lang="en-US">
                  <a:solidFill>
                    <a:schemeClr val="tx1">
                      <a:alpha val="65000"/>
                    </a:schemeClr>
                  </a:solidFill>
                </a:rPr>
                <a:t>Nulla tincidunt, elit sed placerat hendrerit, diam massa porttitor dolor, ac volutpat ante lacus sed quam. </a:t>
              </a:r>
            </a:p>
          </p:txBody>
        </p:sp>
      </p:grpSp>
      <p:sp>
        <p:nvSpPr>
          <p:cNvPr id="68" name="Oval 67">
            <a:extLst>
              <a:ext uri="{FF2B5EF4-FFF2-40B4-BE49-F238E27FC236}">
                <a16:creationId xmlns:a16="http://schemas.microsoft.com/office/drawing/2014/main" id="{B7D2FB47-4D86-426A-AEB3-6449410A1CEC}"/>
              </a:ext>
            </a:extLst>
          </p:cNvPr>
          <p:cNvSpPr/>
          <p:nvPr/>
        </p:nvSpPr>
        <p:spPr>
          <a:xfrm flipH="1">
            <a:off x="15156939" y="889855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9" name="Straight Connector 68">
            <a:extLst>
              <a:ext uri="{FF2B5EF4-FFF2-40B4-BE49-F238E27FC236}">
                <a16:creationId xmlns:a16="http://schemas.microsoft.com/office/drawing/2014/main" id="{67F1B428-5190-4CEA-8100-F5EE5E5B9B66}"/>
              </a:ext>
            </a:extLst>
          </p:cNvPr>
          <p:cNvCxnSpPr>
            <a:cxnSpLocks/>
          </p:cNvCxnSpPr>
          <p:nvPr/>
        </p:nvCxnSpPr>
        <p:spPr>
          <a:xfrm flipV="1">
            <a:off x="15729778" y="9062629"/>
            <a:ext cx="989708"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71" name="Title 1">
            <a:extLst>
              <a:ext uri="{FF2B5EF4-FFF2-40B4-BE49-F238E27FC236}">
                <a16:creationId xmlns:a16="http://schemas.microsoft.com/office/drawing/2014/main" id="{7E90145C-2609-442D-BDC6-5AA296DCFEA2}"/>
              </a:ext>
            </a:extLst>
          </p:cNvPr>
          <p:cNvSpPr txBox="1">
            <a:spLocks/>
          </p:cNvSpPr>
          <p:nvPr/>
        </p:nvSpPr>
        <p:spPr>
          <a:xfrm>
            <a:off x="5290108" y="1317347"/>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PowerPlant Project</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345670276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1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29"/>
                                            </p:tgtEl>
                                            <p:attrNameLst>
                                              <p:attrName>style.visibility</p:attrName>
                                            </p:attrNameLst>
                                          </p:cBhvr>
                                          <p:to>
                                            <p:strVal val="visible"/>
                                          </p:to>
                                        </p:set>
                                        <p:anim calcmode="lin" valueType="num" p14:bounceEnd="80000">
                                          <p:cBhvr additive="base">
                                            <p:cTn id="11" dur="15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2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30"/>
                                            </p:tgtEl>
                                            <p:attrNameLst>
                                              <p:attrName>style.visibility</p:attrName>
                                            </p:attrNameLst>
                                          </p:cBhvr>
                                          <p:to>
                                            <p:strVal val="visible"/>
                                          </p:to>
                                        </p:set>
                                        <p:anim calcmode="lin" valueType="num" p14:bounceEnd="80000">
                                          <p:cBhvr additive="base">
                                            <p:cTn id="15" dur="1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14:bounceEnd="80000">
                                          <p:cBhvr additive="base">
                                            <p:cTn id="19" dur="1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8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1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2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p:cTn id="27" dur="300" fill="hold"/>
                                            <p:tgtEl>
                                              <p:spTgt spid="33"/>
                                            </p:tgtEl>
                                            <p:attrNameLst>
                                              <p:attrName>ppt_w</p:attrName>
                                            </p:attrNameLst>
                                          </p:cBhvr>
                                          <p:tavLst>
                                            <p:tav tm="0">
                                              <p:val>
                                                <p:fltVal val="0"/>
                                              </p:val>
                                            </p:tav>
                                            <p:tav tm="100000">
                                              <p:val>
                                                <p:strVal val="#ppt_w"/>
                                              </p:val>
                                            </p:tav>
                                          </p:tavLst>
                                        </p:anim>
                                        <p:anim calcmode="lin" valueType="num">
                                          <p:cBhvr>
                                            <p:cTn id="28" dur="300" fill="hold"/>
                                            <p:tgtEl>
                                              <p:spTgt spid="33"/>
                                            </p:tgtEl>
                                            <p:attrNameLst>
                                              <p:attrName>ppt_h</p:attrName>
                                            </p:attrNameLst>
                                          </p:cBhvr>
                                          <p:tavLst>
                                            <p:tav tm="0">
                                              <p:val>
                                                <p:fltVal val="0"/>
                                              </p:val>
                                            </p:tav>
                                            <p:tav tm="100000">
                                              <p:val>
                                                <p:strVal val="#ppt_h"/>
                                              </p:val>
                                            </p:tav>
                                          </p:tavLst>
                                        </p:anim>
                                        <p:anim calcmode="lin" valueType="num">
                                          <p:cBhvr>
                                            <p:cTn id="29" dur="300" fill="hold"/>
                                            <p:tgtEl>
                                              <p:spTgt spid="33"/>
                                            </p:tgtEl>
                                            <p:attrNameLst>
                                              <p:attrName>style.rotation</p:attrName>
                                            </p:attrNameLst>
                                          </p:cBhvr>
                                          <p:tavLst>
                                            <p:tav tm="0">
                                              <p:val>
                                                <p:fltVal val="360"/>
                                              </p:val>
                                            </p:tav>
                                            <p:tav tm="100000">
                                              <p:val>
                                                <p:fltVal val="0"/>
                                              </p:val>
                                            </p:tav>
                                          </p:tavLst>
                                        </p:anim>
                                        <p:animEffect transition="in" filter="fade">
                                          <p:cBhvr>
                                            <p:cTn id="30" dur="300"/>
                                            <p:tgtEl>
                                              <p:spTgt spid="33"/>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47"/>
                                            </p:tgtEl>
                                            <p:attrNameLst>
                                              <p:attrName>style.visibility</p:attrName>
                                            </p:attrNameLst>
                                          </p:cBhvr>
                                          <p:to>
                                            <p:strVal val="visible"/>
                                          </p:to>
                                        </p:set>
                                        <p:anim calcmode="lin" valueType="num">
                                          <p:cBhvr>
                                            <p:cTn id="33" dur="300" fill="hold"/>
                                            <p:tgtEl>
                                              <p:spTgt spid="47"/>
                                            </p:tgtEl>
                                            <p:attrNameLst>
                                              <p:attrName>ppt_w</p:attrName>
                                            </p:attrNameLst>
                                          </p:cBhvr>
                                          <p:tavLst>
                                            <p:tav tm="0">
                                              <p:val>
                                                <p:fltVal val="0"/>
                                              </p:val>
                                            </p:tav>
                                            <p:tav tm="100000">
                                              <p:val>
                                                <p:strVal val="#ppt_w"/>
                                              </p:val>
                                            </p:tav>
                                          </p:tavLst>
                                        </p:anim>
                                        <p:anim calcmode="lin" valueType="num">
                                          <p:cBhvr>
                                            <p:cTn id="34" dur="300" fill="hold"/>
                                            <p:tgtEl>
                                              <p:spTgt spid="47"/>
                                            </p:tgtEl>
                                            <p:attrNameLst>
                                              <p:attrName>ppt_h</p:attrName>
                                            </p:attrNameLst>
                                          </p:cBhvr>
                                          <p:tavLst>
                                            <p:tav tm="0">
                                              <p:val>
                                                <p:fltVal val="0"/>
                                              </p:val>
                                            </p:tav>
                                            <p:tav tm="100000">
                                              <p:val>
                                                <p:strVal val="#ppt_h"/>
                                              </p:val>
                                            </p:tav>
                                          </p:tavLst>
                                        </p:anim>
                                        <p:anim calcmode="lin" valueType="num">
                                          <p:cBhvr>
                                            <p:cTn id="35" dur="300" fill="hold"/>
                                            <p:tgtEl>
                                              <p:spTgt spid="47"/>
                                            </p:tgtEl>
                                            <p:attrNameLst>
                                              <p:attrName>style.rotation</p:attrName>
                                            </p:attrNameLst>
                                          </p:cBhvr>
                                          <p:tavLst>
                                            <p:tav tm="0">
                                              <p:val>
                                                <p:fltVal val="360"/>
                                              </p:val>
                                            </p:tav>
                                            <p:tav tm="100000">
                                              <p:val>
                                                <p:fltVal val="0"/>
                                              </p:val>
                                            </p:tav>
                                          </p:tavLst>
                                        </p:anim>
                                        <p:animEffect transition="in" filter="fade">
                                          <p:cBhvr>
                                            <p:cTn id="36" dur="300"/>
                                            <p:tgtEl>
                                              <p:spTgt spid="4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p:cTn id="39" dur="300" fill="hold"/>
                                            <p:tgtEl>
                                              <p:spTgt spid="57"/>
                                            </p:tgtEl>
                                            <p:attrNameLst>
                                              <p:attrName>ppt_w</p:attrName>
                                            </p:attrNameLst>
                                          </p:cBhvr>
                                          <p:tavLst>
                                            <p:tav tm="0">
                                              <p:val>
                                                <p:fltVal val="0"/>
                                              </p:val>
                                            </p:tav>
                                            <p:tav tm="100000">
                                              <p:val>
                                                <p:strVal val="#ppt_w"/>
                                              </p:val>
                                            </p:tav>
                                          </p:tavLst>
                                        </p:anim>
                                        <p:anim calcmode="lin" valueType="num">
                                          <p:cBhvr>
                                            <p:cTn id="40" dur="300" fill="hold"/>
                                            <p:tgtEl>
                                              <p:spTgt spid="57"/>
                                            </p:tgtEl>
                                            <p:attrNameLst>
                                              <p:attrName>ppt_h</p:attrName>
                                            </p:attrNameLst>
                                          </p:cBhvr>
                                          <p:tavLst>
                                            <p:tav tm="0">
                                              <p:val>
                                                <p:fltVal val="0"/>
                                              </p:val>
                                            </p:tav>
                                            <p:tav tm="100000">
                                              <p:val>
                                                <p:strVal val="#ppt_h"/>
                                              </p:val>
                                            </p:tav>
                                          </p:tavLst>
                                        </p:anim>
                                        <p:anim calcmode="lin" valueType="num">
                                          <p:cBhvr>
                                            <p:cTn id="41" dur="300" fill="hold"/>
                                            <p:tgtEl>
                                              <p:spTgt spid="57"/>
                                            </p:tgtEl>
                                            <p:attrNameLst>
                                              <p:attrName>style.rotation</p:attrName>
                                            </p:attrNameLst>
                                          </p:cBhvr>
                                          <p:tavLst>
                                            <p:tav tm="0">
                                              <p:val>
                                                <p:fltVal val="360"/>
                                              </p:val>
                                            </p:tav>
                                            <p:tav tm="100000">
                                              <p:val>
                                                <p:fltVal val="0"/>
                                              </p:val>
                                            </p:tav>
                                          </p:tavLst>
                                        </p:anim>
                                        <p:animEffect transition="in" filter="fade">
                                          <p:cBhvr>
                                            <p:cTn id="42" dur="300"/>
                                            <p:tgtEl>
                                              <p:spTgt spid="57"/>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63"/>
                                            </p:tgtEl>
                                            <p:attrNameLst>
                                              <p:attrName>style.visibility</p:attrName>
                                            </p:attrNameLst>
                                          </p:cBhvr>
                                          <p:to>
                                            <p:strVal val="visible"/>
                                          </p:to>
                                        </p:set>
                                        <p:anim calcmode="lin" valueType="num">
                                          <p:cBhvr>
                                            <p:cTn id="45" dur="300" fill="hold"/>
                                            <p:tgtEl>
                                              <p:spTgt spid="63"/>
                                            </p:tgtEl>
                                            <p:attrNameLst>
                                              <p:attrName>ppt_w</p:attrName>
                                            </p:attrNameLst>
                                          </p:cBhvr>
                                          <p:tavLst>
                                            <p:tav tm="0">
                                              <p:val>
                                                <p:fltVal val="0"/>
                                              </p:val>
                                            </p:tav>
                                            <p:tav tm="100000">
                                              <p:val>
                                                <p:strVal val="#ppt_w"/>
                                              </p:val>
                                            </p:tav>
                                          </p:tavLst>
                                        </p:anim>
                                        <p:anim calcmode="lin" valueType="num">
                                          <p:cBhvr>
                                            <p:cTn id="46" dur="300" fill="hold"/>
                                            <p:tgtEl>
                                              <p:spTgt spid="63"/>
                                            </p:tgtEl>
                                            <p:attrNameLst>
                                              <p:attrName>ppt_h</p:attrName>
                                            </p:attrNameLst>
                                          </p:cBhvr>
                                          <p:tavLst>
                                            <p:tav tm="0">
                                              <p:val>
                                                <p:fltVal val="0"/>
                                              </p:val>
                                            </p:tav>
                                            <p:tav tm="100000">
                                              <p:val>
                                                <p:strVal val="#ppt_h"/>
                                              </p:val>
                                            </p:tav>
                                          </p:tavLst>
                                        </p:anim>
                                        <p:anim calcmode="lin" valueType="num">
                                          <p:cBhvr>
                                            <p:cTn id="47" dur="300" fill="hold"/>
                                            <p:tgtEl>
                                              <p:spTgt spid="63"/>
                                            </p:tgtEl>
                                            <p:attrNameLst>
                                              <p:attrName>style.rotation</p:attrName>
                                            </p:attrNameLst>
                                          </p:cBhvr>
                                          <p:tavLst>
                                            <p:tav tm="0">
                                              <p:val>
                                                <p:fltVal val="360"/>
                                              </p:val>
                                            </p:tav>
                                            <p:tav tm="100000">
                                              <p:val>
                                                <p:fltVal val="0"/>
                                              </p:val>
                                            </p:tav>
                                          </p:tavLst>
                                        </p:anim>
                                        <p:animEffect transition="in" filter="fade">
                                          <p:cBhvr>
                                            <p:cTn id="48" dur="300"/>
                                            <p:tgtEl>
                                              <p:spTgt spid="63"/>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 fill="hold"/>
                                            <p:tgtEl>
                                              <p:spTgt spid="68"/>
                                            </p:tgtEl>
                                            <p:attrNameLst>
                                              <p:attrName>ppt_w</p:attrName>
                                            </p:attrNameLst>
                                          </p:cBhvr>
                                          <p:tavLst>
                                            <p:tav tm="0">
                                              <p:val>
                                                <p:fltVal val="0"/>
                                              </p:val>
                                            </p:tav>
                                            <p:tav tm="100000">
                                              <p:val>
                                                <p:strVal val="#ppt_w"/>
                                              </p:val>
                                            </p:tav>
                                          </p:tavLst>
                                        </p:anim>
                                        <p:anim calcmode="lin" valueType="num">
                                          <p:cBhvr>
                                            <p:cTn id="52" dur="300" fill="hold"/>
                                            <p:tgtEl>
                                              <p:spTgt spid="68"/>
                                            </p:tgtEl>
                                            <p:attrNameLst>
                                              <p:attrName>ppt_h</p:attrName>
                                            </p:attrNameLst>
                                          </p:cBhvr>
                                          <p:tavLst>
                                            <p:tav tm="0">
                                              <p:val>
                                                <p:fltVal val="0"/>
                                              </p:val>
                                            </p:tav>
                                            <p:tav tm="100000">
                                              <p:val>
                                                <p:strVal val="#ppt_h"/>
                                              </p:val>
                                            </p:tav>
                                          </p:tavLst>
                                        </p:anim>
                                        <p:anim calcmode="lin" valueType="num">
                                          <p:cBhvr>
                                            <p:cTn id="53" dur="300" fill="hold"/>
                                            <p:tgtEl>
                                              <p:spTgt spid="68"/>
                                            </p:tgtEl>
                                            <p:attrNameLst>
                                              <p:attrName>style.rotation</p:attrName>
                                            </p:attrNameLst>
                                          </p:cBhvr>
                                          <p:tavLst>
                                            <p:tav tm="0">
                                              <p:val>
                                                <p:fltVal val="360"/>
                                              </p:val>
                                            </p:tav>
                                            <p:tav tm="100000">
                                              <p:val>
                                                <p:fltVal val="0"/>
                                              </p:val>
                                            </p:tav>
                                          </p:tavLst>
                                        </p:anim>
                                        <p:animEffect transition="in" filter="fade">
                                          <p:cBhvr>
                                            <p:cTn id="54" dur="300"/>
                                            <p:tgtEl>
                                              <p:spTgt spid="68"/>
                                            </p:tgtEl>
                                          </p:cBhvr>
                                        </p:animEffect>
                                      </p:childTnLst>
                                    </p:cTn>
                                  </p:par>
                                  <p:par>
                                    <p:cTn id="55" presetID="22" presetClass="entr" presetSubtype="2" fill="hold" nodeType="withEffect">
                                      <p:stCondLst>
                                        <p:cond delay="800"/>
                                      </p:stCondLst>
                                      <p:childTnLst>
                                        <p:set>
                                          <p:cBhvr>
                                            <p:cTn id="56" dur="1" fill="hold">
                                              <p:stCondLst>
                                                <p:cond delay="0"/>
                                              </p:stCondLst>
                                            </p:cTn>
                                            <p:tgtEl>
                                              <p:spTgt spid="35"/>
                                            </p:tgtEl>
                                            <p:attrNameLst>
                                              <p:attrName>style.visibility</p:attrName>
                                            </p:attrNameLst>
                                          </p:cBhvr>
                                          <p:to>
                                            <p:strVal val="visible"/>
                                          </p:to>
                                        </p:set>
                                        <p:animEffect transition="in" filter="wipe(right)">
                                          <p:cBhvr>
                                            <p:cTn id="57" dur="500"/>
                                            <p:tgtEl>
                                              <p:spTgt spid="35"/>
                                            </p:tgtEl>
                                          </p:cBhvr>
                                        </p:animEffect>
                                      </p:childTnLst>
                                    </p:cTn>
                                  </p:par>
                                  <p:par>
                                    <p:cTn id="58" presetID="22" presetClass="entr" presetSubtype="2" fill="hold" nodeType="withEffect">
                                      <p:stCondLst>
                                        <p:cond delay="100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par>
                                    <p:cTn id="61" presetID="22" presetClass="entr" presetSubtype="8" fill="hold" nodeType="withEffect">
                                      <p:stCondLst>
                                        <p:cond delay="120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500"/>
                                            <p:tgtEl>
                                              <p:spTgt spid="58"/>
                                            </p:tgtEl>
                                          </p:cBhvr>
                                        </p:animEffect>
                                      </p:childTnLst>
                                    </p:cTn>
                                  </p:par>
                                  <p:par>
                                    <p:cTn id="64" presetID="22" presetClass="entr" presetSubtype="8" fill="hold" nodeType="withEffect">
                                      <p:stCondLst>
                                        <p:cond delay="140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22" presetClass="entr" presetSubtype="8" fill="hold" nodeType="withEffect">
                                      <p:stCondLst>
                                        <p:cond delay="1600"/>
                                      </p:stCondLst>
                                      <p:childTnLst>
                                        <p:set>
                                          <p:cBhvr>
                                            <p:cTn id="68" dur="1" fill="hold">
                                              <p:stCondLst>
                                                <p:cond delay="0"/>
                                              </p:stCondLst>
                                            </p:cTn>
                                            <p:tgtEl>
                                              <p:spTgt spid="69"/>
                                            </p:tgtEl>
                                            <p:attrNameLst>
                                              <p:attrName>style.visibility</p:attrName>
                                            </p:attrNameLst>
                                          </p:cBhvr>
                                          <p:to>
                                            <p:strVal val="visible"/>
                                          </p:to>
                                        </p:set>
                                        <p:animEffect transition="in" filter="wipe(left)">
                                          <p:cBhvr>
                                            <p:cTn id="69" dur="500"/>
                                            <p:tgtEl>
                                              <p:spTgt spid="69"/>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40"/>
                                            </p:tgtEl>
                                            <p:attrNameLst>
                                              <p:attrName>style.visibility</p:attrName>
                                            </p:attrNameLst>
                                          </p:cBhvr>
                                          <p:to>
                                            <p:strVal val="visible"/>
                                          </p:to>
                                        </p:set>
                                        <p:anim calcmode="lin" valueType="num">
                                          <p:cBhvr additive="base">
                                            <p:cTn id="72" dur="1000" fill="hold"/>
                                            <p:tgtEl>
                                              <p:spTgt spid="40"/>
                                            </p:tgtEl>
                                            <p:attrNameLst>
                                              <p:attrName>ppt_x</p:attrName>
                                            </p:attrNameLst>
                                          </p:cBhvr>
                                          <p:tavLst>
                                            <p:tav tm="0">
                                              <p:val>
                                                <p:strVal val="0-#ppt_w/2"/>
                                              </p:val>
                                            </p:tav>
                                            <p:tav tm="100000">
                                              <p:val>
                                                <p:strVal val="#ppt_x"/>
                                              </p:val>
                                            </p:tav>
                                          </p:tavLst>
                                        </p:anim>
                                        <p:anim calcmode="lin" valueType="num">
                                          <p:cBhvr additive="base">
                                            <p:cTn id="73" dur="1000" fill="hold"/>
                                            <p:tgtEl>
                                              <p:spTgt spid="40"/>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72"/>
                                            </p:tgtEl>
                                            <p:attrNameLst>
                                              <p:attrName>style.visibility</p:attrName>
                                            </p:attrNameLst>
                                          </p:cBhvr>
                                          <p:to>
                                            <p:strVal val="visible"/>
                                          </p:to>
                                        </p:set>
                                        <p:anim calcmode="lin" valueType="num">
                                          <p:cBhvr additive="base">
                                            <p:cTn id="76" dur="1000" fill="hold"/>
                                            <p:tgtEl>
                                              <p:spTgt spid="72"/>
                                            </p:tgtEl>
                                            <p:attrNameLst>
                                              <p:attrName>ppt_x</p:attrName>
                                            </p:attrNameLst>
                                          </p:cBhvr>
                                          <p:tavLst>
                                            <p:tav tm="0">
                                              <p:val>
                                                <p:strVal val="0-#ppt_w/2"/>
                                              </p:val>
                                            </p:tav>
                                            <p:tav tm="100000">
                                              <p:val>
                                                <p:strVal val="#ppt_x"/>
                                              </p:val>
                                            </p:tav>
                                          </p:tavLst>
                                        </p:anim>
                                        <p:anim calcmode="lin" valueType="num">
                                          <p:cBhvr additive="base">
                                            <p:cTn id="77" dur="1000" fill="hold"/>
                                            <p:tgtEl>
                                              <p:spTgt spid="72"/>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73"/>
                                            </p:tgtEl>
                                            <p:attrNameLst>
                                              <p:attrName>style.visibility</p:attrName>
                                            </p:attrNameLst>
                                          </p:cBhvr>
                                          <p:to>
                                            <p:strVal val="visible"/>
                                          </p:to>
                                        </p:set>
                                        <p:anim calcmode="lin" valueType="num">
                                          <p:cBhvr additive="base">
                                            <p:cTn id="80" dur="1000" fill="hold"/>
                                            <p:tgtEl>
                                              <p:spTgt spid="73"/>
                                            </p:tgtEl>
                                            <p:attrNameLst>
                                              <p:attrName>ppt_x</p:attrName>
                                            </p:attrNameLst>
                                          </p:cBhvr>
                                          <p:tavLst>
                                            <p:tav tm="0">
                                              <p:val>
                                                <p:strVal val="1+#ppt_w/2"/>
                                              </p:val>
                                            </p:tav>
                                            <p:tav tm="100000">
                                              <p:val>
                                                <p:strVal val="#ppt_x"/>
                                              </p:val>
                                            </p:tav>
                                          </p:tavLst>
                                        </p:anim>
                                        <p:anim calcmode="lin" valueType="num">
                                          <p:cBhvr additive="base">
                                            <p:cTn id="81" dur="1000" fill="hold"/>
                                            <p:tgtEl>
                                              <p:spTgt spid="73"/>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1000" fill="hold"/>
                                            <p:tgtEl>
                                              <p:spTgt spid="74"/>
                                            </p:tgtEl>
                                            <p:attrNameLst>
                                              <p:attrName>ppt_x</p:attrName>
                                            </p:attrNameLst>
                                          </p:cBhvr>
                                          <p:tavLst>
                                            <p:tav tm="0">
                                              <p:val>
                                                <p:strVal val="1+#ppt_w/2"/>
                                              </p:val>
                                            </p:tav>
                                            <p:tav tm="100000">
                                              <p:val>
                                                <p:strVal val="#ppt_x"/>
                                              </p:val>
                                            </p:tav>
                                          </p:tavLst>
                                        </p:anim>
                                        <p:anim calcmode="lin" valueType="num">
                                          <p:cBhvr additive="base">
                                            <p:cTn id="85" dur="1000" fill="hold"/>
                                            <p:tgtEl>
                                              <p:spTgt spid="74"/>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75"/>
                                            </p:tgtEl>
                                            <p:attrNameLst>
                                              <p:attrName>style.visibility</p:attrName>
                                            </p:attrNameLst>
                                          </p:cBhvr>
                                          <p:to>
                                            <p:strVal val="visible"/>
                                          </p:to>
                                        </p:set>
                                        <p:anim calcmode="lin" valueType="num">
                                          <p:cBhvr additive="base">
                                            <p:cTn id="88" dur="1000" fill="hold"/>
                                            <p:tgtEl>
                                              <p:spTgt spid="75"/>
                                            </p:tgtEl>
                                            <p:attrNameLst>
                                              <p:attrName>ppt_x</p:attrName>
                                            </p:attrNameLst>
                                          </p:cBhvr>
                                          <p:tavLst>
                                            <p:tav tm="0">
                                              <p:val>
                                                <p:strVal val="1+#ppt_w/2"/>
                                              </p:val>
                                            </p:tav>
                                            <p:tav tm="100000">
                                              <p:val>
                                                <p:strVal val="#ppt_x"/>
                                              </p:val>
                                            </p:tav>
                                          </p:tavLst>
                                        </p:anim>
                                        <p:anim calcmode="lin" valueType="num">
                                          <p:cBhvr additive="base">
                                            <p:cTn id="8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3" grpId="0" animBg="1"/>
          <p:bldP spid="47" grpId="0" animBg="1"/>
          <p:bldP spid="57" grpId="0" animBg="1"/>
          <p:bldP spid="63" grpId="0" animBg="1"/>
          <p:bldP spid="6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ppt_x"/>
                                              </p:val>
                                            </p:tav>
                                            <p:tav tm="100000">
                                              <p:val>
                                                <p:strVal val="#ppt_x"/>
                                              </p:val>
                                            </p:tav>
                                          </p:tavLst>
                                        </p:anim>
                                        <p:anim calcmode="lin" valueType="num">
                                          <p:cBhvr additive="base">
                                            <p:cTn id="8" dur="15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500" fill="hold"/>
                                            <p:tgtEl>
                                              <p:spTgt spid="29"/>
                                            </p:tgtEl>
                                            <p:attrNameLst>
                                              <p:attrName>ppt_x</p:attrName>
                                            </p:attrNameLst>
                                          </p:cBhvr>
                                          <p:tavLst>
                                            <p:tav tm="0">
                                              <p:val>
                                                <p:strVal val="#ppt_x"/>
                                              </p:val>
                                            </p:tav>
                                            <p:tav tm="100000">
                                              <p:val>
                                                <p:strVal val="#ppt_x"/>
                                              </p:val>
                                            </p:tav>
                                          </p:tavLst>
                                        </p:anim>
                                        <p:anim calcmode="lin" valueType="num">
                                          <p:cBhvr additive="base">
                                            <p:cTn id="12" dur="1500" fill="hold"/>
                                            <p:tgtEl>
                                              <p:spTgt spid="2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8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p:cTn id="27" dur="300" fill="hold"/>
                                            <p:tgtEl>
                                              <p:spTgt spid="33"/>
                                            </p:tgtEl>
                                            <p:attrNameLst>
                                              <p:attrName>ppt_w</p:attrName>
                                            </p:attrNameLst>
                                          </p:cBhvr>
                                          <p:tavLst>
                                            <p:tav tm="0">
                                              <p:val>
                                                <p:fltVal val="0"/>
                                              </p:val>
                                            </p:tav>
                                            <p:tav tm="100000">
                                              <p:val>
                                                <p:strVal val="#ppt_w"/>
                                              </p:val>
                                            </p:tav>
                                          </p:tavLst>
                                        </p:anim>
                                        <p:anim calcmode="lin" valueType="num">
                                          <p:cBhvr>
                                            <p:cTn id="28" dur="300" fill="hold"/>
                                            <p:tgtEl>
                                              <p:spTgt spid="33"/>
                                            </p:tgtEl>
                                            <p:attrNameLst>
                                              <p:attrName>ppt_h</p:attrName>
                                            </p:attrNameLst>
                                          </p:cBhvr>
                                          <p:tavLst>
                                            <p:tav tm="0">
                                              <p:val>
                                                <p:fltVal val="0"/>
                                              </p:val>
                                            </p:tav>
                                            <p:tav tm="100000">
                                              <p:val>
                                                <p:strVal val="#ppt_h"/>
                                              </p:val>
                                            </p:tav>
                                          </p:tavLst>
                                        </p:anim>
                                        <p:anim calcmode="lin" valueType="num">
                                          <p:cBhvr>
                                            <p:cTn id="29" dur="300" fill="hold"/>
                                            <p:tgtEl>
                                              <p:spTgt spid="33"/>
                                            </p:tgtEl>
                                            <p:attrNameLst>
                                              <p:attrName>style.rotation</p:attrName>
                                            </p:attrNameLst>
                                          </p:cBhvr>
                                          <p:tavLst>
                                            <p:tav tm="0">
                                              <p:val>
                                                <p:fltVal val="360"/>
                                              </p:val>
                                            </p:tav>
                                            <p:tav tm="100000">
                                              <p:val>
                                                <p:fltVal val="0"/>
                                              </p:val>
                                            </p:tav>
                                          </p:tavLst>
                                        </p:anim>
                                        <p:animEffect transition="in" filter="fade">
                                          <p:cBhvr>
                                            <p:cTn id="30" dur="300"/>
                                            <p:tgtEl>
                                              <p:spTgt spid="33"/>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47"/>
                                            </p:tgtEl>
                                            <p:attrNameLst>
                                              <p:attrName>style.visibility</p:attrName>
                                            </p:attrNameLst>
                                          </p:cBhvr>
                                          <p:to>
                                            <p:strVal val="visible"/>
                                          </p:to>
                                        </p:set>
                                        <p:anim calcmode="lin" valueType="num">
                                          <p:cBhvr>
                                            <p:cTn id="33" dur="300" fill="hold"/>
                                            <p:tgtEl>
                                              <p:spTgt spid="47"/>
                                            </p:tgtEl>
                                            <p:attrNameLst>
                                              <p:attrName>ppt_w</p:attrName>
                                            </p:attrNameLst>
                                          </p:cBhvr>
                                          <p:tavLst>
                                            <p:tav tm="0">
                                              <p:val>
                                                <p:fltVal val="0"/>
                                              </p:val>
                                            </p:tav>
                                            <p:tav tm="100000">
                                              <p:val>
                                                <p:strVal val="#ppt_w"/>
                                              </p:val>
                                            </p:tav>
                                          </p:tavLst>
                                        </p:anim>
                                        <p:anim calcmode="lin" valueType="num">
                                          <p:cBhvr>
                                            <p:cTn id="34" dur="300" fill="hold"/>
                                            <p:tgtEl>
                                              <p:spTgt spid="47"/>
                                            </p:tgtEl>
                                            <p:attrNameLst>
                                              <p:attrName>ppt_h</p:attrName>
                                            </p:attrNameLst>
                                          </p:cBhvr>
                                          <p:tavLst>
                                            <p:tav tm="0">
                                              <p:val>
                                                <p:fltVal val="0"/>
                                              </p:val>
                                            </p:tav>
                                            <p:tav tm="100000">
                                              <p:val>
                                                <p:strVal val="#ppt_h"/>
                                              </p:val>
                                            </p:tav>
                                          </p:tavLst>
                                        </p:anim>
                                        <p:anim calcmode="lin" valueType="num">
                                          <p:cBhvr>
                                            <p:cTn id="35" dur="300" fill="hold"/>
                                            <p:tgtEl>
                                              <p:spTgt spid="47"/>
                                            </p:tgtEl>
                                            <p:attrNameLst>
                                              <p:attrName>style.rotation</p:attrName>
                                            </p:attrNameLst>
                                          </p:cBhvr>
                                          <p:tavLst>
                                            <p:tav tm="0">
                                              <p:val>
                                                <p:fltVal val="360"/>
                                              </p:val>
                                            </p:tav>
                                            <p:tav tm="100000">
                                              <p:val>
                                                <p:fltVal val="0"/>
                                              </p:val>
                                            </p:tav>
                                          </p:tavLst>
                                        </p:anim>
                                        <p:animEffect transition="in" filter="fade">
                                          <p:cBhvr>
                                            <p:cTn id="36" dur="300"/>
                                            <p:tgtEl>
                                              <p:spTgt spid="4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57"/>
                                            </p:tgtEl>
                                            <p:attrNameLst>
                                              <p:attrName>style.visibility</p:attrName>
                                            </p:attrNameLst>
                                          </p:cBhvr>
                                          <p:to>
                                            <p:strVal val="visible"/>
                                          </p:to>
                                        </p:set>
                                        <p:anim calcmode="lin" valueType="num">
                                          <p:cBhvr>
                                            <p:cTn id="39" dur="300" fill="hold"/>
                                            <p:tgtEl>
                                              <p:spTgt spid="57"/>
                                            </p:tgtEl>
                                            <p:attrNameLst>
                                              <p:attrName>ppt_w</p:attrName>
                                            </p:attrNameLst>
                                          </p:cBhvr>
                                          <p:tavLst>
                                            <p:tav tm="0">
                                              <p:val>
                                                <p:fltVal val="0"/>
                                              </p:val>
                                            </p:tav>
                                            <p:tav tm="100000">
                                              <p:val>
                                                <p:strVal val="#ppt_w"/>
                                              </p:val>
                                            </p:tav>
                                          </p:tavLst>
                                        </p:anim>
                                        <p:anim calcmode="lin" valueType="num">
                                          <p:cBhvr>
                                            <p:cTn id="40" dur="300" fill="hold"/>
                                            <p:tgtEl>
                                              <p:spTgt spid="57"/>
                                            </p:tgtEl>
                                            <p:attrNameLst>
                                              <p:attrName>ppt_h</p:attrName>
                                            </p:attrNameLst>
                                          </p:cBhvr>
                                          <p:tavLst>
                                            <p:tav tm="0">
                                              <p:val>
                                                <p:fltVal val="0"/>
                                              </p:val>
                                            </p:tav>
                                            <p:tav tm="100000">
                                              <p:val>
                                                <p:strVal val="#ppt_h"/>
                                              </p:val>
                                            </p:tav>
                                          </p:tavLst>
                                        </p:anim>
                                        <p:anim calcmode="lin" valueType="num">
                                          <p:cBhvr>
                                            <p:cTn id="41" dur="300" fill="hold"/>
                                            <p:tgtEl>
                                              <p:spTgt spid="57"/>
                                            </p:tgtEl>
                                            <p:attrNameLst>
                                              <p:attrName>style.rotation</p:attrName>
                                            </p:attrNameLst>
                                          </p:cBhvr>
                                          <p:tavLst>
                                            <p:tav tm="0">
                                              <p:val>
                                                <p:fltVal val="360"/>
                                              </p:val>
                                            </p:tav>
                                            <p:tav tm="100000">
                                              <p:val>
                                                <p:fltVal val="0"/>
                                              </p:val>
                                            </p:tav>
                                          </p:tavLst>
                                        </p:anim>
                                        <p:animEffect transition="in" filter="fade">
                                          <p:cBhvr>
                                            <p:cTn id="42" dur="300"/>
                                            <p:tgtEl>
                                              <p:spTgt spid="57"/>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63"/>
                                            </p:tgtEl>
                                            <p:attrNameLst>
                                              <p:attrName>style.visibility</p:attrName>
                                            </p:attrNameLst>
                                          </p:cBhvr>
                                          <p:to>
                                            <p:strVal val="visible"/>
                                          </p:to>
                                        </p:set>
                                        <p:anim calcmode="lin" valueType="num">
                                          <p:cBhvr>
                                            <p:cTn id="45" dur="300" fill="hold"/>
                                            <p:tgtEl>
                                              <p:spTgt spid="63"/>
                                            </p:tgtEl>
                                            <p:attrNameLst>
                                              <p:attrName>ppt_w</p:attrName>
                                            </p:attrNameLst>
                                          </p:cBhvr>
                                          <p:tavLst>
                                            <p:tav tm="0">
                                              <p:val>
                                                <p:fltVal val="0"/>
                                              </p:val>
                                            </p:tav>
                                            <p:tav tm="100000">
                                              <p:val>
                                                <p:strVal val="#ppt_w"/>
                                              </p:val>
                                            </p:tav>
                                          </p:tavLst>
                                        </p:anim>
                                        <p:anim calcmode="lin" valueType="num">
                                          <p:cBhvr>
                                            <p:cTn id="46" dur="300" fill="hold"/>
                                            <p:tgtEl>
                                              <p:spTgt spid="63"/>
                                            </p:tgtEl>
                                            <p:attrNameLst>
                                              <p:attrName>ppt_h</p:attrName>
                                            </p:attrNameLst>
                                          </p:cBhvr>
                                          <p:tavLst>
                                            <p:tav tm="0">
                                              <p:val>
                                                <p:fltVal val="0"/>
                                              </p:val>
                                            </p:tav>
                                            <p:tav tm="100000">
                                              <p:val>
                                                <p:strVal val="#ppt_h"/>
                                              </p:val>
                                            </p:tav>
                                          </p:tavLst>
                                        </p:anim>
                                        <p:anim calcmode="lin" valueType="num">
                                          <p:cBhvr>
                                            <p:cTn id="47" dur="300" fill="hold"/>
                                            <p:tgtEl>
                                              <p:spTgt spid="63"/>
                                            </p:tgtEl>
                                            <p:attrNameLst>
                                              <p:attrName>style.rotation</p:attrName>
                                            </p:attrNameLst>
                                          </p:cBhvr>
                                          <p:tavLst>
                                            <p:tav tm="0">
                                              <p:val>
                                                <p:fltVal val="360"/>
                                              </p:val>
                                            </p:tav>
                                            <p:tav tm="100000">
                                              <p:val>
                                                <p:fltVal val="0"/>
                                              </p:val>
                                            </p:tav>
                                          </p:tavLst>
                                        </p:anim>
                                        <p:animEffect transition="in" filter="fade">
                                          <p:cBhvr>
                                            <p:cTn id="48" dur="300"/>
                                            <p:tgtEl>
                                              <p:spTgt spid="63"/>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68"/>
                                            </p:tgtEl>
                                            <p:attrNameLst>
                                              <p:attrName>style.visibility</p:attrName>
                                            </p:attrNameLst>
                                          </p:cBhvr>
                                          <p:to>
                                            <p:strVal val="visible"/>
                                          </p:to>
                                        </p:set>
                                        <p:anim calcmode="lin" valueType="num">
                                          <p:cBhvr>
                                            <p:cTn id="51" dur="300" fill="hold"/>
                                            <p:tgtEl>
                                              <p:spTgt spid="68"/>
                                            </p:tgtEl>
                                            <p:attrNameLst>
                                              <p:attrName>ppt_w</p:attrName>
                                            </p:attrNameLst>
                                          </p:cBhvr>
                                          <p:tavLst>
                                            <p:tav tm="0">
                                              <p:val>
                                                <p:fltVal val="0"/>
                                              </p:val>
                                            </p:tav>
                                            <p:tav tm="100000">
                                              <p:val>
                                                <p:strVal val="#ppt_w"/>
                                              </p:val>
                                            </p:tav>
                                          </p:tavLst>
                                        </p:anim>
                                        <p:anim calcmode="lin" valueType="num">
                                          <p:cBhvr>
                                            <p:cTn id="52" dur="300" fill="hold"/>
                                            <p:tgtEl>
                                              <p:spTgt spid="68"/>
                                            </p:tgtEl>
                                            <p:attrNameLst>
                                              <p:attrName>ppt_h</p:attrName>
                                            </p:attrNameLst>
                                          </p:cBhvr>
                                          <p:tavLst>
                                            <p:tav tm="0">
                                              <p:val>
                                                <p:fltVal val="0"/>
                                              </p:val>
                                            </p:tav>
                                            <p:tav tm="100000">
                                              <p:val>
                                                <p:strVal val="#ppt_h"/>
                                              </p:val>
                                            </p:tav>
                                          </p:tavLst>
                                        </p:anim>
                                        <p:anim calcmode="lin" valueType="num">
                                          <p:cBhvr>
                                            <p:cTn id="53" dur="300" fill="hold"/>
                                            <p:tgtEl>
                                              <p:spTgt spid="68"/>
                                            </p:tgtEl>
                                            <p:attrNameLst>
                                              <p:attrName>style.rotation</p:attrName>
                                            </p:attrNameLst>
                                          </p:cBhvr>
                                          <p:tavLst>
                                            <p:tav tm="0">
                                              <p:val>
                                                <p:fltVal val="360"/>
                                              </p:val>
                                            </p:tav>
                                            <p:tav tm="100000">
                                              <p:val>
                                                <p:fltVal val="0"/>
                                              </p:val>
                                            </p:tav>
                                          </p:tavLst>
                                        </p:anim>
                                        <p:animEffect transition="in" filter="fade">
                                          <p:cBhvr>
                                            <p:cTn id="54" dur="300"/>
                                            <p:tgtEl>
                                              <p:spTgt spid="68"/>
                                            </p:tgtEl>
                                          </p:cBhvr>
                                        </p:animEffect>
                                      </p:childTnLst>
                                    </p:cTn>
                                  </p:par>
                                  <p:par>
                                    <p:cTn id="55" presetID="22" presetClass="entr" presetSubtype="2" fill="hold" nodeType="withEffect">
                                      <p:stCondLst>
                                        <p:cond delay="800"/>
                                      </p:stCondLst>
                                      <p:childTnLst>
                                        <p:set>
                                          <p:cBhvr>
                                            <p:cTn id="56" dur="1" fill="hold">
                                              <p:stCondLst>
                                                <p:cond delay="0"/>
                                              </p:stCondLst>
                                            </p:cTn>
                                            <p:tgtEl>
                                              <p:spTgt spid="35"/>
                                            </p:tgtEl>
                                            <p:attrNameLst>
                                              <p:attrName>style.visibility</p:attrName>
                                            </p:attrNameLst>
                                          </p:cBhvr>
                                          <p:to>
                                            <p:strVal val="visible"/>
                                          </p:to>
                                        </p:set>
                                        <p:animEffect transition="in" filter="wipe(right)">
                                          <p:cBhvr>
                                            <p:cTn id="57" dur="500"/>
                                            <p:tgtEl>
                                              <p:spTgt spid="35"/>
                                            </p:tgtEl>
                                          </p:cBhvr>
                                        </p:animEffect>
                                      </p:childTnLst>
                                    </p:cTn>
                                  </p:par>
                                  <p:par>
                                    <p:cTn id="58" presetID="22" presetClass="entr" presetSubtype="2" fill="hold" nodeType="withEffect">
                                      <p:stCondLst>
                                        <p:cond delay="100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par>
                                    <p:cTn id="61" presetID="22" presetClass="entr" presetSubtype="8" fill="hold" nodeType="withEffect">
                                      <p:stCondLst>
                                        <p:cond delay="1200"/>
                                      </p:stCondLst>
                                      <p:childTnLst>
                                        <p:set>
                                          <p:cBhvr>
                                            <p:cTn id="62" dur="1" fill="hold">
                                              <p:stCondLst>
                                                <p:cond delay="0"/>
                                              </p:stCondLst>
                                            </p:cTn>
                                            <p:tgtEl>
                                              <p:spTgt spid="58"/>
                                            </p:tgtEl>
                                            <p:attrNameLst>
                                              <p:attrName>style.visibility</p:attrName>
                                            </p:attrNameLst>
                                          </p:cBhvr>
                                          <p:to>
                                            <p:strVal val="visible"/>
                                          </p:to>
                                        </p:set>
                                        <p:animEffect transition="in" filter="wipe(left)">
                                          <p:cBhvr>
                                            <p:cTn id="63" dur="500"/>
                                            <p:tgtEl>
                                              <p:spTgt spid="58"/>
                                            </p:tgtEl>
                                          </p:cBhvr>
                                        </p:animEffect>
                                      </p:childTnLst>
                                    </p:cTn>
                                  </p:par>
                                  <p:par>
                                    <p:cTn id="64" presetID="22" presetClass="entr" presetSubtype="8" fill="hold" nodeType="withEffect">
                                      <p:stCondLst>
                                        <p:cond delay="140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22" presetClass="entr" presetSubtype="8" fill="hold" nodeType="withEffect">
                                      <p:stCondLst>
                                        <p:cond delay="1600"/>
                                      </p:stCondLst>
                                      <p:childTnLst>
                                        <p:set>
                                          <p:cBhvr>
                                            <p:cTn id="68" dur="1" fill="hold">
                                              <p:stCondLst>
                                                <p:cond delay="0"/>
                                              </p:stCondLst>
                                            </p:cTn>
                                            <p:tgtEl>
                                              <p:spTgt spid="69"/>
                                            </p:tgtEl>
                                            <p:attrNameLst>
                                              <p:attrName>style.visibility</p:attrName>
                                            </p:attrNameLst>
                                          </p:cBhvr>
                                          <p:to>
                                            <p:strVal val="visible"/>
                                          </p:to>
                                        </p:set>
                                        <p:animEffect transition="in" filter="wipe(left)">
                                          <p:cBhvr>
                                            <p:cTn id="69" dur="500"/>
                                            <p:tgtEl>
                                              <p:spTgt spid="69"/>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40"/>
                                            </p:tgtEl>
                                            <p:attrNameLst>
                                              <p:attrName>style.visibility</p:attrName>
                                            </p:attrNameLst>
                                          </p:cBhvr>
                                          <p:to>
                                            <p:strVal val="visible"/>
                                          </p:to>
                                        </p:set>
                                        <p:anim calcmode="lin" valueType="num">
                                          <p:cBhvr additive="base">
                                            <p:cTn id="72" dur="1000" fill="hold"/>
                                            <p:tgtEl>
                                              <p:spTgt spid="40"/>
                                            </p:tgtEl>
                                            <p:attrNameLst>
                                              <p:attrName>ppt_x</p:attrName>
                                            </p:attrNameLst>
                                          </p:cBhvr>
                                          <p:tavLst>
                                            <p:tav tm="0">
                                              <p:val>
                                                <p:strVal val="0-#ppt_w/2"/>
                                              </p:val>
                                            </p:tav>
                                            <p:tav tm="100000">
                                              <p:val>
                                                <p:strVal val="#ppt_x"/>
                                              </p:val>
                                            </p:tav>
                                          </p:tavLst>
                                        </p:anim>
                                        <p:anim calcmode="lin" valueType="num">
                                          <p:cBhvr additive="base">
                                            <p:cTn id="73" dur="1000" fill="hold"/>
                                            <p:tgtEl>
                                              <p:spTgt spid="40"/>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72"/>
                                            </p:tgtEl>
                                            <p:attrNameLst>
                                              <p:attrName>style.visibility</p:attrName>
                                            </p:attrNameLst>
                                          </p:cBhvr>
                                          <p:to>
                                            <p:strVal val="visible"/>
                                          </p:to>
                                        </p:set>
                                        <p:anim calcmode="lin" valueType="num">
                                          <p:cBhvr additive="base">
                                            <p:cTn id="76" dur="1000" fill="hold"/>
                                            <p:tgtEl>
                                              <p:spTgt spid="72"/>
                                            </p:tgtEl>
                                            <p:attrNameLst>
                                              <p:attrName>ppt_x</p:attrName>
                                            </p:attrNameLst>
                                          </p:cBhvr>
                                          <p:tavLst>
                                            <p:tav tm="0">
                                              <p:val>
                                                <p:strVal val="0-#ppt_w/2"/>
                                              </p:val>
                                            </p:tav>
                                            <p:tav tm="100000">
                                              <p:val>
                                                <p:strVal val="#ppt_x"/>
                                              </p:val>
                                            </p:tav>
                                          </p:tavLst>
                                        </p:anim>
                                        <p:anim calcmode="lin" valueType="num">
                                          <p:cBhvr additive="base">
                                            <p:cTn id="77" dur="1000" fill="hold"/>
                                            <p:tgtEl>
                                              <p:spTgt spid="72"/>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73"/>
                                            </p:tgtEl>
                                            <p:attrNameLst>
                                              <p:attrName>style.visibility</p:attrName>
                                            </p:attrNameLst>
                                          </p:cBhvr>
                                          <p:to>
                                            <p:strVal val="visible"/>
                                          </p:to>
                                        </p:set>
                                        <p:anim calcmode="lin" valueType="num">
                                          <p:cBhvr additive="base">
                                            <p:cTn id="80" dur="1000" fill="hold"/>
                                            <p:tgtEl>
                                              <p:spTgt spid="73"/>
                                            </p:tgtEl>
                                            <p:attrNameLst>
                                              <p:attrName>ppt_x</p:attrName>
                                            </p:attrNameLst>
                                          </p:cBhvr>
                                          <p:tavLst>
                                            <p:tav tm="0">
                                              <p:val>
                                                <p:strVal val="1+#ppt_w/2"/>
                                              </p:val>
                                            </p:tav>
                                            <p:tav tm="100000">
                                              <p:val>
                                                <p:strVal val="#ppt_x"/>
                                              </p:val>
                                            </p:tav>
                                          </p:tavLst>
                                        </p:anim>
                                        <p:anim calcmode="lin" valueType="num">
                                          <p:cBhvr additive="base">
                                            <p:cTn id="81" dur="1000" fill="hold"/>
                                            <p:tgtEl>
                                              <p:spTgt spid="73"/>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74"/>
                                            </p:tgtEl>
                                            <p:attrNameLst>
                                              <p:attrName>style.visibility</p:attrName>
                                            </p:attrNameLst>
                                          </p:cBhvr>
                                          <p:to>
                                            <p:strVal val="visible"/>
                                          </p:to>
                                        </p:set>
                                        <p:anim calcmode="lin" valueType="num">
                                          <p:cBhvr additive="base">
                                            <p:cTn id="84" dur="1000" fill="hold"/>
                                            <p:tgtEl>
                                              <p:spTgt spid="74"/>
                                            </p:tgtEl>
                                            <p:attrNameLst>
                                              <p:attrName>ppt_x</p:attrName>
                                            </p:attrNameLst>
                                          </p:cBhvr>
                                          <p:tavLst>
                                            <p:tav tm="0">
                                              <p:val>
                                                <p:strVal val="1+#ppt_w/2"/>
                                              </p:val>
                                            </p:tav>
                                            <p:tav tm="100000">
                                              <p:val>
                                                <p:strVal val="#ppt_x"/>
                                              </p:val>
                                            </p:tav>
                                          </p:tavLst>
                                        </p:anim>
                                        <p:anim calcmode="lin" valueType="num">
                                          <p:cBhvr additive="base">
                                            <p:cTn id="85" dur="1000" fill="hold"/>
                                            <p:tgtEl>
                                              <p:spTgt spid="74"/>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75"/>
                                            </p:tgtEl>
                                            <p:attrNameLst>
                                              <p:attrName>style.visibility</p:attrName>
                                            </p:attrNameLst>
                                          </p:cBhvr>
                                          <p:to>
                                            <p:strVal val="visible"/>
                                          </p:to>
                                        </p:set>
                                        <p:anim calcmode="lin" valueType="num">
                                          <p:cBhvr additive="base">
                                            <p:cTn id="88" dur="1000" fill="hold"/>
                                            <p:tgtEl>
                                              <p:spTgt spid="75"/>
                                            </p:tgtEl>
                                            <p:attrNameLst>
                                              <p:attrName>ppt_x</p:attrName>
                                            </p:attrNameLst>
                                          </p:cBhvr>
                                          <p:tavLst>
                                            <p:tav tm="0">
                                              <p:val>
                                                <p:strVal val="1+#ppt_w/2"/>
                                              </p:val>
                                            </p:tav>
                                            <p:tav tm="100000">
                                              <p:val>
                                                <p:strVal val="#ppt_x"/>
                                              </p:val>
                                            </p:tav>
                                          </p:tavLst>
                                        </p:anim>
                                        <p:anim calcmode="lin" valueType="num">
                                          <p:cBhvr additive="base">
                                            <p:cTn id="8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33" grpId="0" animBg="1"/>
          <p:bldP spid="47" grpId="0" animBg="1"/>
          <p:bldP spid="57" grpId="0" animBg="1"/>
          <p:bldP spid="63" grpId="0" animBg="1"/>
          <p:bldP spid="68" grpId="0" animBg="1"/>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7" name="Rectangle: Top Corners Rounded 196">
            <a:extLst>
              <a:ext uri="{FF2B5EF4-FFF2-40B4-BE49-F238E27FC236}">
                <a16:creationId xmlns:a16="http://schemas.microsoft.com/office/drawing/2014/main" id="{5EA6552B-9600-44C9-BBB2-D6F0807B13FE}"/>
              </a:ext>
            </a:extLst>
          </p:cNvPr>
          <p:cNvSpPr/>
          <p:nvPr/>
        </p:nvSpPr>
        <p:spPr>
          <a:xfrm flipH="1">
            <a:off x="16751674"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2" name="Rectangle: Top Corners Rounded 191">
            <a:extLst>
              <a:ext uri="{FF2B5EF4-FFF2-40B4-BE49-F238E27FC236}">
                <a16:creationId xmlns:a16="http://schemas.microsoft.com/office/drawing/2014/main" id="{1404E36D-D987-4F12-A4A4-9316D0096CA0}"/>
              </a:ext>
            </a:extLst>
          </p:cNvPr>
          <p:cNvSpPr/>
          <p:nvPr/>
        </p:nvSpPr>
        <p:spPr>
          <a:xfrm flipH="1">
            <a:off x="12613018"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Rectangle: Top Corners Rounded 73">
            <a:extLst>
              <a:ext uri="{FF2B5EF4-FFF2-40B4-BE49-F238E27FC236}">
                <a16:creationId xmlns:a16="http://schemas.microsoft.com/office/drawing/2014/main" id="{04CF99CB-7C9A-4405-AE24-008769AD5696}"/>
              </a:ext>
            </a:extLst>
          </p:cNvPr>
          <p:cNvSpPr/>
          <p:nvPr/>
        </p:nvSpPr>
        <p:spPr>
          <a:xfrm flipH="1">
            <a:off x="8474363"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Top Corners Rounded 1">
            <a:extLst>
              <a:ext uri="{FF2B5EF4-FFF2-40B4-BE49-F238E27FC236}">
                <a16:creationId xmlns:a16="http://schemas.microsoft.com/office/drawing/2014/main" id="{512AACE2-3B47-4A41-8EE4-900FE6AC5016}"/>
              </a:ext>
            </a:extLst>
          </p:cNvPr>
          <p:cNvSpPr/>
          <p:nvPr/>
        </p:nvSpPr>
        <p:spPr>
          <a:xfrm flipH="1">
            <a:off x="4335708" y="1957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1284B475-1D8D-4C78-90CB-DCAA9CBE7947}"/>
              </a:ext>
            </a:extLst>
          </p:cNvPr>
          <p:cNvSpPr txBox="1"/>
          <p:nvPr/>
        </p:nvSpPr>
        <p:spPr>
          <a:xfrm>
            <a:off x="4105666"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Strengths</a:t>
            </a:r>
          </a:p>
        </p:txBody>
      </p:sp>
      <p:sp>
        <p:nvSpPr>
          <p:cNvPr id="73" name="TextBox 72">
            <a:extLst>
              <a:ext uri="{FF2B5EF4-FFF2-40B4-BE49-F238E27FC236}">
                <a16:creationId xmlns:a16="http://schemas.microsoft.com/office/drawing/2014/main" id="{CE722A5A-6B37-48DD-A2A8-B79EF039DA4D}"/>
              </a:ext>
            </a:extLst>
          </p:cNvPr>
          <p:cNvSpPr txBox="1"/>
          <p:nvPr/>
        </p:nvSpPr>
        <p:spPr>
          <a:xfrm>
            <a:off x="4767791" y="6154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Aliquam et ante nunc fusce tincidunt eget ligula vitae hendrerit. Phasellus id ligula ut enim elementum bibendum eget eget magna. Fusce in magna diam.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Cras dictum suscipit mauris, convallis vehicula ex dapibus id. Aliquam neque mauris, faucibus eget vulputate a, viverra et diam. Maecenas facilisis facilisis odio id varius. Etiam congue egestas orci at bibendum. </a:t>
            </a:r>
          </a:p>
        </p:txBody>
      </p:sp>
      <p:sp>
        <p:nvSpPr>
          <p:cNvPr id="75" name="TextBox 74">
            <a:extLst>
              <a:ext uri="{FF2B5EF4-FFF2-40B4-BE49-F238E27FC236}">
                <a16:creationId xmlns:a16="http://schemas.microsoft.com/office/drawing/2014/main" id="{8E188563-29C8-4297-881F-028B200595A8}"/>
              </a:ext>
            </a:extLst>
          </p:cNvPr>
          <p:cNvSpPr txBox="1"/>
          <p:nvPr/>
        </p:nvSpPr>
        <p:spPr>
          <a:xfrm>
            <a:off x="8244321"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Weaknesses</a:t>
            </a:r>
          </a:p>
        </p:txBody>
      </p:sp>
      <p:sp>
        <p:nvSpPr>
          <p:cNvPr id="142" name="TextBox 141">
            <a:extLst>
              <a:ext uri="{FF2B5EF4-FFF2-40B4-BE49-F238E27FC236}">
                <a16:creationId xmlns:a16="http://schemas.microsoft.com/office/drawing/2014/main" id="{9DAED7C3-52CE-4C21-9929-7AC5654FBE3C}"/>
              </a:ext>
            </a:extLst>
          </p:cNvPr>
          <p:cNvSpPr txBox="1"/>
          <p:nvPr/>
        </p:nvSpPr>
        <p:spPr>
          <a:xfrm>
            <a:off x="8906446" y="6154972"/>
            <a:ext cx="2435627" cy="369331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tincidunt eget ligula vitae hendrerit. Phasellus id ligula ut enim elementum bibendum eget eget magna. Fusce in magna diam. </a:t>
            </a:r>
            <a:r>
              <a:rPr kumimoji="0" lang="pt-BR" sz="1800" b="0" i="0" u="none" strike="noStrike" kern="1200" cap="none" spc="0" normalizeH="0" baseline="0" noProof="0">
                <a:ln>
                  <a:noFill/>
                </a:ln>
                <a:solidFill>
                  <a:srgbClr val="F3F8FF"/>
                </a:solidFill>
                <a:effectLst/>
                <a:uLnTx/>
                <a:uFillTx/>
                <a:latin typeface="Calibri"/>
                <a:ea typeface="+mn-ea"/>
                <a:cs typeface="+mn-cs"/>
              </a:rPr>
              <a:t>Cras vestibulum diam id risus convallis maximus.</a:t>
            </a:r>
            <a:endParaRPr kumimoji="0" lang="en-US" sz="1800" b="0" i="0" u="none" strike="noStrike" kern="1200" cap="none" spc="0" normalizeH="0" baseline="0" noProof="0">
              <a:ln>
                <a:noFill/>
              </a:ln>
              <a:solidFill>
                <a:srgbClr val="F3F8FF"/>
              </a:solidFill>
              <a:effectLst/>
              <a:uLnTx/>
              <a:uFillTx/>
              <a:latin typeface="Calibri"/>
              <a:ea typeface="+mn-ea"/>
              <a:cs typeface="+mn-cs"/>
            </a:endParaRPr>
          </a:p>
        </p:txBody>
      </p:sp>
      <p:sp>
        <p:nvSpPr>
          <p:cNvPr id="193" name="TextBox 192">
            <a:extLst>
              <a:ext uri="{FF2B5EF4-FFF2-40B4-BE49-F238E27FC236}">
                <a16:creationId xmlns:a16="http://schemas.microsoft.com/office/drawing/2014/main" id="{7E1CA513-77AC-4E01-B2E2-5CCDA30C79F7}"/>
              </a:ext>
            </a:extLst>
          </p:cNvPr>
          <p:cNvSpPr txBox="1"/>
          <p:nvPr/>
        </p:nvSpPr>
        <p:spPr>
          <a:xfrm flipH="1">
            <a:off x="12382976"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Opportunities</a:t>
            </a:r>
          </a:p>
        </p:txBody>
      </p:sp>
      <p:sp>
        <p:nvSpPr>
          <p:cNvPr id="194" name="TextBox 193">
            <a:extLst>
              <a:ext uri="{FF2B5EF4-FFF2-40B4-BE49-F238E27FC236}">
                <a16:creationId xmlns:a16="http://schemas.microsoft.com/office/drawing/2014/main" id="{9F4FA38D-4822-4A0C-8661-11F8D9DAEB98}"/>
              </a:ext>
            </a:extLst>
          </p:cNvPr>
          <p:cNvSpPr txBox="1"/>
          <p:nvPr/>
        </p:nvSpPr>
        <p:spPr>
          <a:xfrm flipH="1">
            <a:off x="13045101" y="6154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a:t>
            </a:r>
          </a:p>
        </p:txBody>
      </p:sp>
      <p:sp>
        <p:nvSpPr>
          <p:cNvPr id="198" name="TextBox 197">
            <a:extLst>
              <a:ext uri="{FF2B5EF4-FFF2-40B4-BE49-F238E27FC236}">
                <a16:creationId xmlns:a16="http://schemas.microsoft.com/office/drawing/2014/main" id="{063F098F-0A11-43DD-A1FA-36F2597168C9}"/>
              </a:ext>
            </a:extLst>
          </p:cNvPr>
          <p:cNvSpPr txBox="1"/>
          <p:nvPr/>
        </p:nvSpPr>
        <p:spPr>
          <a:xfrm flipH="1">
            <a:off x="16521632" y="5276295"/>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Threats</a:t>
            </a:r>
          </a:p>
        </p:txBody>
      </p:sp>
      <p:sp>
        <p:nvSpPr>
          <p:cNvPr id="199" name="TextBox 198">
            <a:extLst>
              <a:ext uri="{FF2B5EF4-FFF2-40B4-BE49-F238E27FC236}">
                <a16:creationId xmlns:a16="http://schemas.microsoft.com/office/drawing/2014/main" id="{9975D769-AE0D-4B77-80DE-7F5D060DC503}"/>
              </a:ext>
            </a:extLst>
          </p:cNvPr>
          <p:cNvSpPr txBox="1"/>
          <p:nvPr/>
        </p:nvSpPr>
        <p:spPr>
          <a:xfrm flipH="1">
            <a:off x="17183757" y="6154972"/>
            <a:ext cx="2435627"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Etiam congue egestas orci at bibendum. </a:t>
            </a:r>
          </a:p>
        </p:txBody>
      </p:sp>
      <p:grpSp>
        <p:nvGrpSpPr>
          <p:cNvPr id="12" name="Group 11">
            <a:extLst>
              <a:ext uri="{FF2B5EF4-FFF2-40B4-BE49-F238E27FC236}">
                <a16:creationId xmlns:a16="http://schemas.microsoft.com/office/drawing/2014/main" id="{A79AFC62-258D-4038-BF7D-DDF8F35CB59D}"/>
              </a:ext>
            </a:extLst>
          </p:cNvPr>
          <p:cNvGrpSpPr/>
          <p:nvPr/>
        </p:nvGrpSpPr>
        <p:grpSpPr>
          <a:xfrm>
            <a:off x="5182196" y="3050883"/>
            <a:ext cx="1563738" cy="1829299"/>
            <a:chOff x="3857892" y="4627367"/>
            <a:chExt cx="5044049" cy="5900646"/>
          </a:xfrm>
        </p:grpSpPr>
        <p:sp>
          <p:nvSpPr>
            <p:cNvPr id="13" name="Oval 12">
              <a:extLst>
                <a:ext uri="{FF2B5EF4-FFF2-40B4-BE49-F238E27FC236}">
                  <a16:creationId xmlns:a16="http://schemas.microsoft.com/office/drawing/2014/main" id="{976799D0-B217-413A-AF1A-745E665A39FE}"/>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37">
              <a:extLst>
                <a:ext uri="{FF2B5EF4-FFF2-40B4-BE49-F238E27FC236}">
                  <a16:creationId xmlns:a16="http://schemas.microsoft.com/office/drawing/2014/main" id="{EFA10669-C46D-4B4F-B8C5-B406F6AF6B8D}"/>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69FC8B25-A413-4D4B-BA67-511A47C222ED}"/>
              </a:ext>
            </a:extLst>
          </p:cNvPr>
          <p:cNvGrpSpPr/>
          <p:nvPr/>
        </p:nvGrpSpPr>
        <p:grpSpPr>
          <a:xfrm>
            <a:off x="6334181" y="2971308"/>
            <a:ext cx="793898" cy="1945882"/>
            <a:chOff x="7573773" y="4370691"/>
            <a:chExt cx="2560827" cy="6276706"/>
          </a:xfrm>
        </p:grpSpPr>
        <p:sp>
          <p:nvSpPr>
            <p:cNvPr id="16" name="Freeform 38">
              <a:extLst>
                <a:ext uri="{FF2B5EF4-FFF2-40B4-BE49-F238E27FC236}">
                  <a16:creationId xmlns:a16="http://schemas.microsoft.com/office/drawing/2014/main" id="{740C9595-B50C-4632-8D13-71E525B1AF37}"/>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39">
              <a:extLst>
                <a:ext uri="{FF2B5EF4-FFF2-40B4-BE49-F238E27FC236}">
                  <a16:creationId xmlns:a16="http://schemas.microsoft.com/office/drawing/2014/main" id="{3BFAF1C4-098A-4A7F-84D9-579833D48E06}"/>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40">
              <a:extLst>
                <a:ext uri="{FF2B5EF4-FFF2-40B4-BE49-F238E27FC236}">
                  <a16:creationId xmlns:a16="http://schemas.microsoft.com/office/drawing/2014/main" id="{2A173844-148A-4561-98E5-14199ACB0702}"/>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41">
              <a:extLst>
                <a:ext uri="{FF2B5EF4-FFF2-40B4-BE49-F238E27FC236}">
                  <a16:creationId xmlns:a16="http://schemas.microsoft.com/office/drawing/2014/main" id="{CB119440-D763-4E59-82EE-4F8DA311DC6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42">
              <a:extLst>
                <a:ext uri="{FF2B5EF4-FFF2-40B4-BE49-F238E27FC236}">
                  <a16:creationId xmlns:a16="http://schemas.microsoft.com/office/drawing/2014/main" id="{85C72C59-3B02-4443-84E2-B9660D516290}"/>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43">
              <a:extLst>
                <a:ext uri="{FF2B5EF4-FFF2-40B4-BE49-F238E27FC236}">
                  <a16:creationId xmlns:a16="http://schemas.microsoft.com/office/drawing/2014/main" id="{846FF1C5-DEE7-4B0B-BF80-7156255124AF}"/>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44">
              <a:extLst>
                <a:ext uri="{FF2B5EF4-FFF2-40B4-BE49-F238E27FC236}">
                  <a16:creationId xmlns:a16="http://schemas.microsoft.com/office/drawing/2014/main" id="{FDA30F04-1043-4B86-BB19-88E39AA34880}"/>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45">
              <a:extLst>
                <a:ext uri="{FF2B5EF4-FFF2-40B4-BE49-F238E27FC236}">
                  <a16:creationId xmlns:a16="http://schemas.microsoft.com/office/drawing/2014/main" id="{119DC44D-05D4-4F20-9048-A99B82657192}"/>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46">
              <a:extLst>
                <a:ext uri="{FF2B5EF4-FFF2-40B4-BE49-F238E27FC236}">
                  <a16:creationId xmlns:a16="http://schemas.microsoft.com/office/drawing/2014/main" id="{A6613361-3E23-4306-A79D-89150AA93362}"/>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47">
              <a:extLst>
                <a:ext uri="{FF2B5EF4-FFF2-40B4-BE49-F238E27FC236}">
                  <a16:creationId xmlns:a16="http://schemas.microsoft.com/office/drawing/2014/main" id="{52BF24C3-E657-489E-AF65-9B054030D625}"/>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48">
              <a:extLst>
                <a:ext uri="{FF2B5EF4-FFF2-40B4-BE49-F238E27FC236}">
                  <a16:creationId xmlns:a16="http://schemas.microsoft.com/office/drawing/2014/main" id="{CA050317-7284-4DF3-B6E2-71E77DBCF6C6}"/>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49">
              <a:extLst>
                <a:ext uri="{FF2B5EF4-FFF2-40B4-BE49-F238E27FC236}">
                  <a16:creationId xmlns:a16="http://schemas.microsoft.com/office/drawing/2014/main" id="{EDBC8FAC-3C9F-4D50-B1CD-414F5DF6B939}"/>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50">
              <a:extLst>
                <a:ext uri="{FF2B5EF4-FFF2-40B4-BE49-F238E27FC236}">
                  <a16:creationId xmlns:a16="http://schemas.microsoft.com/office/drawing/2014/main" id="{0968D2E2-0391-4E0B-8A23-06217D6E9D26}"/>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51">
              <a:extLst>
                <a:ext uri="{FF2B5EF4-FFF2-40B4-BE49-F238E27FC236}">
                  <a16:creationId xmlns:a16="http://schemas.microsoft.com/office/drawing/2014/main" id="{2A451570-16FE-43E8-B641-CADBB5633871}"/>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52">
              <a:extLst>
                <a:ext uri="{FF2B5EF4-FFF2-40B4-BE49-F238E27FC236}">
                  <a16:creationId xmlns:a16="http://schemas.microsoft.com/office/drawing/2014/main" id="{2DC3411C-3059-4535-B794-6DD3398D9FD4}"/>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53">
              <a:extLst>
                <a:ext uri="{FF2B5EF4-FFF2-40B4-BE49-F238E27FC236}">
                  <a16:creationId xmlns:a16="http://schemas.microsoft.com/office/drawing/2014/main" id="{1BA3B1CE-C59D-445A-9FFC-C7FF95FBC088}"/>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54">
              <a:extLst>
                <a:ext uri="{FF2B5EF4-FFF2-40B4-BE49-F238E27FC236}">
                  <a16:creationId xmlns:a16="http://schemas.microsoft.com/office/drawing/2014/main" id="{2EA8B911-6DB3-4AA2-96A7-1E673D4FFE59}"/>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55">
              <a:extLst>
                <a:ext uri="{FF2B5EF4-FFF2-40B4-BE49-F238E27FC236}">
                  <a16:creationId xmlns:a16="http://schemas.microsoft.com/office/drawing/2014/main" id="{9B434A15-62EF-4F91-86F2-E0E70384E7D8}"/>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56">
              <a:extLst>
                <a:ext uri="{FF2B5EF4-FFF2-40B4-BE49-F238E27FC236}">
                  <a16:creationId xmlns:a16="http://schemas.microsoft.com/office/drawing/2014/main" id="{A2BAC864-C12B-4CB7-B5F7-2A90E68A4DCD}"/>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57">
              <a:extLst>
                <a:ext uri="{FF2B5EF4-FFF2-40B4-BE49-F238E27FC236}">
                  <a16:creationId xmlns:a16="http://schemas.microsoft.com/office/drawing/2014/main" id="{79210277-DD25-4252-840C-C963F12557DA}"/>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58">
              <a:extLst>
                <a:ext uri="{FF2B5EF4-FFF2-40B4-BE49-F238E27FC236}">
                  <a16:creationId xmlns:a16="http://schemas.microsoft.com/office/drawing/2014/main" id="{18E2AE6B-79FE-4B20-9C56-2F3D68A726D0}"/>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59">
              <a:extLst>
                <a:ext uri="{FF2B5EF4-FFF2-40B4-BE49-F238E27FC236}">
                  <a16:creationId xmlns:a16="http://schemas.microsoft.com/office/drawing/2014/main" id="{41F0FCA0-E6DD-4E9A-A261-A90FCE85DB2D}"/>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60">
              <a:extLst>
                <a:ext uri="{FF2B5EF4-FFF2-40B4-BE49-F238E27FC236}">
                  <a16:creationId xmlns:a16="http://schemas.microsoft.com/office/drawing/2014/main" id="{F9D01849-3AA1-4387-8D6E-D499C8FE6D24}"/>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61">
              <a:extLst>
                <a:ext uri="{FF2B5EF4-FFF2-40B4-BE49-F238E27FC236}">
                  <a16:creationId xmlns:a16="http://schemas.microsoft.com/office/drawing/2014/main" id="{29779422-8E19-4A77-A5F8-8826AB52BAD0}"/>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62">
              <a:extLst>
                <a:ext uri="{FF2B5EF4-FFF2-40B4-BE49-F238E27FC236}">
                  <a16:creationId xmlns:a16="http://schemas.microsoft.com/office/drawing/2014/main" id="{CC468683-9E79-4B2C-9A0F-BE30FCDDDF0C}"/>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3">
              <a:extLst>
                <a:ext uri="{FF2B5EF4-FFF2-40B4-BE49-F238E27FC236}">
                  <a16:creationId xmlns:a16="http://schemas.microsoft.com/office/drawing/2014/main" id="{A4F47FAE-9596-4438-8ECB-0F5CAEE6A841}"/>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64">
              <a:extLst>
                <a:ext uri="{FF2B5EF4-FFF2-40B4-BE49-F238E27FC236}">
                  <a16:creationId xmlns:a16="http://schemas.microsoft.com/office/drawing/2014/main" id="{8450E284-F1D0-4ACC-9C4A-84A3ED941BCB}"/>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65">
              <a:extLst>
                <a:ext uri="{FF2B5EF4-FFF2-40B4-BE49-F238E27FC236}">
                  <a16:creationId xmlns:a16="http://schemas.microsoft.com/office/drawing/2014/main" id="{3FC37683-BBE9-4ED4-9156-C7AC5562DD7B}"/>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66">
              <a:extLst>
                <a:ext uri="{FF2B5EF4-FFF2-40B4-BE49-F238E27FC236}">
                  <a16:creationId xmlns:a16="http://schemas.microsoft.com/office/drawing/2014/main" id="{B617BF15-68FF-4324-8FBA-C8C9740D3821}"/>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67">
              <a:extLst>
                <a:ext uri="{FF2B5EF4-FFF2-40B4-BE49-F238E27FC236}">
                  <a16:creationId xmlns:a16="http://schemas.microsoft.com/office/drawing/2014/main" id="{AD43EBF7-6BAA-45E0-A6E5-AD45909CB303}"/>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68">
              <a:extLst>
                <a:ext uri="{FF2B5EF4-FFF2-40B4-BE49-F238E27FC236}">
                  <a16:creationId xmlns:a16="http://schemas.microsoft.com/office/drawing/2014/main" id="{9D469E36-7E85-40F3-A733-F732DFE6FDD0}"/>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69">
              <a:extLst>
                <a:ext uri="{FF2B5EF4-FFF2-40B4-BE49-F238E27FC236}">
                  <a16:creationId xmlns:a16="http://schemas.microsoft.com/office/drawing/2014/main" id="{147F677C-CD73-472F-84C9-A5C38C11F2E5}"/>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0B38C465-1C5B-4374-89E7-C478527EFB62}"/>
              </a:ext>
            </a:extLst>
          </p:cNvPr>
          <p:cNvGrpSpPr/>
          <p:nvPr/>
        </p:nvGrpSpPr>
        <p:grpSpPr>
          <a:xfrm>
            <a:off x="4697345" y="3058285"/>
            <a:ext cx="456168" cy="1816342"/>
            <a:chOff x="2293938" y="4651247"/>
            <a:chExt cx="1471431" cy="5858856"/>
          </a:xfrm>
        </p:grpSpPr>
        <p:sp>
          <p:nvSpPr>
            <p:cNvPr id="49" name="Freeform 78">
              <a:extLst>
                <a:ext uri="{FF2B5EF4-FFF2-40B4-BE49-F238E27FC236}">
                  <a16:creationId xmlns:a16="http://schemas.microsoft.com/office/drawing/2014/main" id="{8A15067D-921B-4D5C-A48B-F46A0C17EC22}"/>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79">
              <a:extLst>
                <a:ext uri="{FF2B5EF4-FFF2-40B4-BE49-F238E27FC236}">
                  <a16:creationId xmlns:a16="http://schemas.microsoft.com/office/drawing/2014/main" id="{D928A5F0-B0B3-420E-A06B-8C5563C31791}"/>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80">
              <a:extLst>
                <a:ext uri="{FF2B5EF4-FFF2-40B4-BE49-F238E27FC236}">
                  <a16:creationId xmlns:a16="http://schemas.microsoft.com/office/drawing/2014/main" id="{64F04E3E-D9AE-45EB-82E4-F1AA22C29FD6}"/>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81">
              <a:extLst>
                <a:ext uri="{FF2B5EF4-FFF2-40B4-BE49-F238E27FC236}">
                  <a16:creationId xmlns:a16="http://schemas.microsoft.com/office/drawing/2014/main" id="{A3B098F7-0783-4467-8697-5FF67B8528B4}"/>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82">
              <a:extLst>
                <a:ext uri="{FF2B5EF4-FFF2-40B4-BE49-F238E27FC236}">
                  <a16:creationId xmlns:a16="http://schemas.microsoft.com/office/drawing/2014/main" id="{40EB3B94-7385-4041-B6CD-079B10E7A56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83">
              <a:extLst>
                <a:ext uri="{FF2B5EF4-FFF2-40B4-BE49-F238E27FC236}">
                  <a16:creationId xmlns:a16="http://schemas.microsoft.com/office/drawing/2014/main" id="{D874288A-FD66-4A4D-A756-599C92885EAC}"/>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84">
              <a:extLst>
                <a:ext uri="{FF2B5EF4-FFF2-40B4-BE49-F238E27FC236}">
                  <a16:creationId xmlns:a16="http://schemas.microsoft.com/office/drawing/2014/main" id="{6CFE2624-8329-4683-8F2E-7EEE711CB879}"/>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85">
              <a:extLst>
                <a:ext uri="{FF2B5EF4-FFF2-40B4-BE49-F238E27FC236}">
                  <a16:creationId xmlns:a16="http://schemas.microsoft.com/office/drawing/2014/main" id="{6CEBC1E4-EB40-42F4-A914-58DEFBA1F661}"/>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86">
              <a:extLst>
                <a:ext uri="{FF2B5EF4-FFF2-40B4-BE49-F238E27FC236}">
                  <a16:creationId xmlns:a16="http://schemas.microsoft.com/office/drawing/2014/main" id="{BA798A71-F6D1-4C1D-8B69-F94AEFFEAF48}"/>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87">
              <a:extLst>
                <a:ext uri="{FF2B5EF4-FFF2-40B4-BE49-F238E27FC236}">
                  <a16:creationId xmlns:a16="http://schemas.microsoft.com/office/drawing/2014/main" id="{BF6CA8ED-505C-4E70-9196-566B207C4CAA}"/>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88">
              <a:extLst>
                <a:ext uri="{FF2B5EF4-FFF2-40B4-BE49-F238E27FC236}">
                  <a16:creationId xmlns:a16="http://schemas.microsoft.com/office/drawing/2014/main" id="{E69F9CCB-2C36-4BA6-A48D-191BA53B6384}"/>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89">
              <a:extLst>
                <a:ext uri="{FF2B5EF4-FFF2-40B4-BE49-F238E27FC236}">
                  <a16:creationId xmlns:a16="http://schemas.microsoft.com/office/drawing/2014/main" id="{EFAD709D-6859-4973-B9E1-D87C96A508A6}"/>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90">
              <a:extLst>
                <a:ext uri="{FF2B5EF4-FFF2-40B4-BE49-F238E27FC236}">
                  <a16:creationId xmlns:a16="http://schemas.microsoft.com/office/drawing/2014/main" id="{D191DF1D-6F34-4FBF-8A79-2808A321676E}"/>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91">
              <a:extLst>
                <a:ext uri="{FF2B5EF4-FFF2-40B4-BE49-F238E27FC236}">
                  <a16:creationId xmlns:a16="http://schemas.microsoft.com/office/drawing/2014/main" id="{5490D59B-8665-4BD5-A750-7B993E64D443}"/>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92">
              <a:extLst>
                <a:ext uri="{FF2B5EF4-FFF2-40B4-BE49-F238E27FC236}">
                  <a16:creationId xmlns:a16="http://schemas.microsoft.com/office/drawing/2014/main" id="{024A489D-37BF-4FFB-915F-B41A9951861F}"/>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93">
              <a:extLst>
                <a:ext uri="{FF2B5EF4-FFF2-40B4-BE49-F238E27FC236}">
                  <a16:creationId xmlns:a16="http://schemas.microsoft.com/office/drawing/2014/main" id="{854C6AFD-E7C3-48B4-B8AD-5B303DD961E7}"/>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94">
              <a:extLst>
                <a:ext uri="{FF2B5EF4-FFF2-40B4-BE49-F238E27FC236}">
                  <a16:creationId xmlns:a16="http://schemas.microsoft.com/office/drawing/2014/main" id="{58287A2A-6960-4CA4-8166-310FF1F35D15}"/>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95">
              <a:extLst>
                <a:ext uri="{FF2B5EF4-FFF2-40B4-BE49-F238E27FC236}">
                  <a16:creationId xmlns:a16="http://schemas.microsoft.com/office/drawing/2014/main" id="{BB6B34DF-FF8C-430F-9895-EA4E1230C35F}"/>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96">
              <a:extLst>
                <a:ext uri="{FF2B5EF4-FFF2-40B4-BE49-F238E27FC236}">
                  <a16:creationId xmlns:a16="http://schemas.microsoft.com/office/drawing/2014/main" id="{DD19C6FF-FBF4-415C-B4BD-409BC9A15650}"/>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97">
              <a:extLst>
                <a:ext uri="{FF2B5EF4-FFF2-40B4-BE49-F238E27FC236}">
                  <a16:creationId xmlns:a16="http://schemas.microsoft.com/office/drawing/2014/main" id="{96F735FA-D471-40FA-88A4-347C08C3771C}"/>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98">
              <a:extLst>
                <a:ext uri="{FF2B5EF4-FFF2-40B4-BE49-F238E27FC236}">
                  <a16:creationId xmlns:a16="http://schemas.microsoft.com/office/drawing/2014/main" id="{C656CAD3-42B9-4408-BAF9-B27EAB1A8FC8}"/>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99">
              <a:extLst>
                <a:ext uri="{FF2B5EF4-FFF2-40B4-BE49-F238E27FC236}">
                  <a16:creationId xmlns:a16="http://schemas.microsoft.com/office/drawing/2014/main" id="{04BD3BA0-E81D-48F8-AEE2-ED224C1412EF}"/>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100">
              <a:extLst>
                <a:ext uri="{FF2B5EF4-FFF2-40B4-BE49-F238E27FC236}">
                  <a16:creationId xmlns:a16="http://schemas.microsoft.com/office/drawing/2014/main" id="{34452799-EFB0-4B1A-B278-CA189161141E}"/>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2" name="Group 331">
            <a:extLst>
              <a:ext uri="{FF2B5EF4-FFF2-40B4-BE49-F238E27FC236}">
                <a16:creationId xmlns:a16="http://schemas.microsoft.com/office/drawing/2014/main" id="{DE3FE83B-95B7-4084-A015-F58775B3AAE8}"/>
              </a:ext>
            </a:extLst>
          </p:cNvPr>
          <p:cNvGrpSpPr/>
          <p:nvPr/>
        </p:nvGrpSpPr>
        <p:grpSpPr>
          <a:xfrm>
            <a:off x="8935314" y="3121959"/>
            <a:ext cx="2340929" cy="1863133"/>
            <a:chOff x="8935314" y="3121959"/>
            <a:chExt cx="2340929" cy="1863133"/>
          </a:xfrm>
        </p:grpSpPr>
        <p:sp>
          <p:nvSpPr>
            <p:cNvPr id="327" name="Oval 326">
              <a:extLst>
                <a:ext uri="{FF2B5EF4-FFF2-40B4-BE49-F238E27FC236}">
                  <a16:creationId xmlns:a16="http://schemas.microsoft.com/office/drawing/2014/main" id="{E84788ED-D574-4C29-987D-0C84AF0CC06B}"/>
                </a:ext>
              </a:extLst>
            </p:cNvPr>
            <p:cNvSpPr>
              <a:spLocks noChangeArrowheads="1"/>
            </p:cNvSpPr>
            <p:nvPr/>
          </p:nvSpPr>
          <p:spPr bwMode="auto">
            <a:xfrm>
              <a:off x="9226863" y="4795476"/>
              <a:ext cx="1780754" cy="18961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36">
              <a:extLst>
                <a:ext uri="{FF2B5EF4-FFF2-40B4-BE49-F238E27FC236}">
                  <a16:creationId xmlns:a16="http://schemas.microsoft.com/office/drawing/2014/main" id="{D4F68C1A-8322-455F-9256-E842090BD11F}"/>
                </a:ext>
              </a:extLst>
            </p:cNvPr>
            <p:cNvSpPr>
              <a:spLocks/>
            </p:cNvSpPr>
            <p:nvPr/>
          </p:nvSpPr>
          <p:spPr bwMode="auto">
            <a:xfrm>
              <a:off x="8935314" y="3121959"/>
              <a:ext cx="2340929" cy="1761547"/>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44" name="Group 143">
            <a:extLst>
              <a:ext uri="{FF2B5EF4-FFF2-40B4-BE49-F238E27FC236}">
                <a16:creationId xmlns:a16="http://schemas.microsoft.com/office/drawing/2014/main" id="{EC560897-6E93-4B41-9B83-9958E54309DC}"/>
              </a:ext>
            </a:extLst>
          </p:cNvPr>
          <p:cNvGrpSpPr/>
          <p:nvPr/>
        </p:nvGrpSpPr>
        <p:grpSpPr>
          <a:xfrm>
            <a:off x="11175965" y="3080734"/>
            <a:ext cx="820049" cy="2466833"/>
            <a:chOff x="9356652" y="4897876"/>
            <a:chExt cx="2418903" cy="7276427"/>
          </a:xfrm>
        </p:grpSpPr>
        <p:sp>
          <p:nvSpPr>
            <p:cNvPr id="145" name="Freeform 37">
              <a:extLst>
                <a:ext uri="{FF2B5EF4-FFF2-40B4-BE49-F238E27FC236}">
                  <a16:creationId xmlns:a16="http://schemas.microsoft.com/office/drawing/2014/main" id="{667F0024-A34F-492B-987E-4CBCFFCE711E}"/>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8">
              <a:extLst>
                <a:ext uri="{FF2B5EF4-FFF2-40B4-BE49-F238E27FC236}">
                  <a16:creationId xmlns:a16="http://schemas.microsoft.com/office/drawing/2014/main" id="{9CE83910-9B1C-4B97-87D8-B0628B92D84F}"/>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9">
              <a:extLst>
                <a:ext uri="{FF2B5EF4-FFF2-40B4-BE49-F238E27FC236}">
                  <a16:creationId xmlns:a16="http://schemas.microsoft.com/office/drawing/2014/main" id="{6FA66EC3-E58D-431C-B7F7-237B60818440}"/>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40">
              <a:extLst>
                <a:ext uri="{FF2B5EF4-FFF2-40B4-BE49-F238E27FC236}">
                  <a16:creationId xmlns:a16="http://schemas.microsoft.com/office/drawing/2014/main" id="{F0F78A60-C839-465B-AB38-41FB126D9630}"/>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41">
              <a:extLst>
                <a:ext uri="{FF2B5EF4-FFF2-40B4-BE49-F238E27FC236}">
                  <a16:creationId xmlns:a16="http://schemas.microsoft.com/office/drawing/2014/main" id="{903E5563-882B-472D-82EE-CEB91C3F759F}"/>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42">
              <a:extLst>
                <a:ext uri="{FF2B5EF4-FFF2-40B4-BE49-F238E27FC236}">
                  <a16:creationId xmlns:a16="http://schemas.microsoft.com/office/drawing/2014/main" id="{6BAC6E5B-9CB3-4EA3-A537-561F57102E5D}"/>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43">
              <a:extLst>
                <a:ext uri="{FF2B5EF4-FFF2-40B4-BE49-F238E27FC236}">
                  <a16:creationId xmlns:a16="http://schemas.microsoft.com/office/drawing/2014/main" id="{77C8E7BA-9FEB-4C8D-905B-72803832A1E4}"/>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44">
              <a:extLst>
                <a:ext uri="{FF2B5EF4-FFF2-40B4-BE49-F238E27FC236}">
                  <a16:creationId xmlns:a16="http://schemas.microsoft.com/office/drawing/2014/main" id="{72C68D58-5A0F-4F35-9687-4DB602D8C871}"/>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45">
              <a:extLst>
                <a:ext uri="{FF2B5EF4-FFF2-40B4-BE49-F238E27FC236}">
                  <a16:creationId xmlns:a16="http://schemas.microsoft.com/office/drawing/2014/main" id="{73C53EE0-9179-44D5-AA3D-1F35806BE034}"/>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46">
              <a:extLst>
                <a:ext uri="{FF2B5EF4-FFF2-40B4-BE49-F238E27FC236}">
                  <a16:creationId xmlns:a16="http://schemas.microsoft.com/office/drawing/2014/main" id="{A5001A63-92FB-4FE6-8115-876120F66B89}"/>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47">
              <a:extLst>
                <a:ext uri="{FF2B5EF4-FFF2-40B4-BE49-F238E27FC236}">
                  <a16:creationId xmlns:a16="http://schemas.microsoft.com/office/drawing/2014/main" id="{BE019B66-125C-4129-86BD-9558C2CB5F57}"/>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48">
              <a:extLst>
                <a:ext uri="{FF2B5EF4-FFF2-40B4-BE49-F238E27FC236}">
                  <a16:creationId xmlns:a16="http://schemas.microsoft.com/office/drawing/2014/main" id="{8F98862C-E12D-410C-837D-8D1AD4524366}"/>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49">
              <a:extLst>
                <a:ext uri="{FF2B5EF4-FFF2-40B4-BE49-F238E27FC236}">
                  <a16:creationId xmlns:a16="http://schemas.microsoft.com/office/drawing/2014/main" id="{E1FA5B74-32B3-4E12-BEDC-4A08F6A4BA36}"/>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50">
              <a:extLst>
                <a:ext uri="{FF2B5EF4-FFF2-40B4-BE49-F238E27FC236}">
                  <a16:creationId xmlns:a16="http://schemas.microsoft.com/office/drawing/2014/main" id="{4D42145F-6A89-4852-BD9B-72A0C8D54F0A}"/>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Line 51">
              <a:extLst>
                <a:ext uri="{FF2B5EF4-FFF2-40B4-BE49-F238E27FC236}">
                  <a16:creationId xmlns:a16="http://schemas.microsoft.com/office/drawing/2014/main" id="{994AAE6C-5C45-478E-860E-A72F8D6375BA}"/>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52">
              <a:extLst>
                <a:ext uri="{FF2B5EF4-FFF2-40B4-BE49-F238E27FC236}">
                  <a16:creationId xmlns:a16="http://schemas.microsoft.com/office/drawing/2014/main" id="{AB6D97CF-4CB6-47AB-80E9-04350BA03C62}"/>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53">
              <a:extLst>
                <a:ext uri="{FF2B5EF4-FFF2-40B4-BE49-F238E27FC236}">
                  <a16:creationId xmlns:a16="http://schemas.microsoft.com/office/drawing/2014/main" id="{E50E8668-2114-477C-B1B0-E52039362E93}"/>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54">
              <a:extLst>
                <a:ext uri="{FF2B5EF4-FFF2-40B4-BE49-F238E27FC236}">
                  <a16:creationId xmlns:a16="http://schemas.microsoft.com/office/drawing/2014/main" id="{69B4FF11-E352-4FFD-AE35-1E0BE95B4ED5}"/>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55">
              <a:extLst>
                <a:ext uri="{FF2B5EF4-FFF2-40B4-BE49-F238E27FC236}">
                  <a16:creationId xmlns:a16="http://schemas.microsoft.com/office/drawing/2014/main" id="{F0A02C9D-A159-4C52-8AE1-1497346FF8E3}"/>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56">
              <a:extLst>
                <a:ext uri="{FF2B5EF4-FFF2-40B4-BE49-F238E27FC236}">
                  <a16:creationId xmlns:a16="http://schemas.microsoft.com/office/drawing/2014/main" id="{00672BE5-3447-4A4B-97C2-593B6A6CCEEB}"/>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57">
              <a:extLst>
                <a:ext uri="{FF2B5EF4-FFF2-40B4-BE49-F238E27FC236}">
                  <a16:creationId xmlns:a16="http://schemas.microsoft.com/office/drawing/2014/main" id="{19893582-1116-4216-8AC0-C49F6CC3ED5B}"/>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58">
              <a:extLst>
                <a:ext uri="{FF2B5EF4-FFF2-40B4-BE49-F238E27FC236}">
                  <a16:creationId xmlns:a16="http://schemas.microsoft.com/office/drawing/2014/main" id="{6AAC9188-9854-48C9-9CDD-4116586431BE}"/>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59">
              <a:extLst>
                <a:ext uri="{FF2B5EF4-FFF2-40B4-BE49-F238E27FC236}">
                  <a16:creationId xmlns:a16="http://schemas.microsoft.com/office/drawing/2014/main" id="{757AB451-C831-4297-8095-1EFDBAF74327}"/>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60">
              <a:extLst>
                <a:ext uri="{FF2B5EF4-FFF2-40B4-BE49-F238E27FC236}">
                  <a16:creationId xmlns:a16="http://schemas.microsoft.com/office/drawing/2014/main" id="{5FE3288D-D5A1-4820-B797-CCC6ED87F9F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61">
              <a:extLst>
                <a:ext uri="{FF2B5EF4-FFF2-40B4-BE49-F238E27FC236}">
                  <a16:creationId xmlns:a16="http://schemas.microsoft.com/office/drawing/2014/main" id="{E52D8778-7466-44BB-8534-289752A0F65B}"/>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62">
              <a:extLst>
                <a:ext uri="{FF2B5EF4-FFF2-40B4-BE49-F238E27FC236}">
                  <a16:creationId xmlns:a16="http://schemas.microsoft.com/office/drawing/2014/main" id="{A0BAC2B1-0027-4586-8791-B09070F15547}"/>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63">
              <a:extLst>
                <a:ext uri="{FF2B5EF4-FFF2-40B4-BE49-F238E27FC236}">
                  <a16:creationId xmlns:a16="http://schemas.microsoft.com/office/drawing/2014/main" id="{277D20A9-5599-4DA8-90D1-E04216A0E125}"/>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64">
              <a:extLst>
                <a:ext uri="{FF2B5EF4-FFF2-40B4-BE49-F238E27FC236}">
                  <a16:creationId xmlns:a16="http://schemas.microsoft.com/office/drawing/2014/main" id="{42AA36F3-BE58-4BD5-9F44-CAE7E9F9DE1E}"/>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65">
              <a:extLst>
                <a:ext uri="{FF2B5EF4-FFF2-40B4-BE49-F238E27FC236}">
                  <a16:creationId xmlns:a16="http://schemas.microsoft.com/office/drawing/2014/main" id="{D56D044E-6B9C-4873-B1D8-5308896AD723}"/>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66">
              <a:extLst>
                <a:ext uri="{FF2B5EF4-FFF2-40B4-BE49-F238E27FC236}">
                  <a16:creationId xmlns:a16="http://schemas.microsoft.com/office/drawing/2014/main" id="{9BFF42B2-D28B-4D75-BAE3-B496A5D9CAB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67">
              <a:extLst>
                <a:ext uri="{FF2B5EF4-FFF2-40B4-BE49-F238E27FC236}">
                  <a16:creationId xmlns:a16="http://schemas.microsoft.com/office/drawing/2014/main" id="{992F4F43-76A1-47D7-AE2B-3645DAE997BB}"/>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68">
              <a:extLst>
                <a:ext uri="{FF2B5EF4-FFF2-40B4-BE49-F238E27FC236}">
                  <a16:creationId xmlns:a16="http://schemas.microsoft.com/office/drawing/2014/main" id="{7B3451D1-BF88-4C98-8C93-BFF772BB3CEA}"/>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69">
              <a:extLst>
                <a:ext uri="{FF2B5EF4-FFF2-40B4-BE49-F238E27FC236}">
                  <a16:creationId xmlns:a16="http://schemas.microsoft.com/office/drawing/2014/main" id="{3B11091E-A18D-456E-B26E-A6D0D528C7B6}"/>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70">
              <a:extLst>
                <a:ext uri="{FF2B5EF4-FFF2-40B4-BE49-F238E27FC236}">
                  <a16:creationId xmlns:a16="http://schemas.microsoft.com/office/drawing/2014/main" id="{5F7D6F3D-1898-4538-A693-016FC989F8AB}"/>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Oval 71">
              <a:extLst>
                <a:ext uri="{FF2B5EF4-FFF2-40B4-BE49-F238E27FC236}">
                  <a16:creationId xmlns:a16="http://schemas.microsoft.com/office/drawing/2014/main" id="{59F82266-4D03-4A5B-AB93-8B7E85A29650}"/>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0" name="Group 179">
            <a:extLst>
              <a:ext uri="{FF2B5EF4-FFF2-40B4-BE49-F238E27FC236}">
                <a16:creationId xmlns:a16="http://schemas.microsoft.com/office/drawing/2014/main" id="{90D32108-4CD7-40BA-A26C-C8137A089920}"/>
              </a:ext>
            </a:extLst>
          </p:cNvPr>
          <p:cNvGrpSpPr/>
          <p:nvPr/>
        </p:nvGrpSpPr>
        <p:grpSpPr>
          <a:xfrm>
            <a:off x="9814415" y="1987706"/>
            <a:ext cx="583840" cy="1001664"/>
            <a:chOff x="5340485" y="1673766"/>
            <a:chExt cx="1722154" cy="2954612"/>
          </a:xfrm>
        </p:grpSpPr>
        <p:sp>
          <p:nvSpPr>
            <p:cNvPr id="181" name="Freeform 72">
              <a:extLst>
                <a:ext uri="{FF2B5EF4-FFF2-40B4-BE49-F238E27FC236}">
                  <a16:creationId xmlns:a16="http://schemas.microsoft.com/office/drawing/2014/main" id="{5957EE75-1424-4AD1-8585-E5D364464EC4}"/>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73">
              <a:extLst>
                <a:ext uri="{FF2B5EF4-FFF2-40B4-BE49-F238E27FC236}">
                  <a16:creationId xmlns:a16="http://schemas.microsoft.com/office/drawing/2014/main" id="{BF8483CB-4D20-41EC-B85B-38521DC8DEB1}"/>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Line 74">
              <a:extLst>
                <a:ext uri="{FF2B5EF4-FFF2-40B4-BE49-F238E27FC236}">
                  <a16:creationId xmlns:a16="http://schemas.microsoft.com/office/drawing/2014/main" id="{6D220350-88F3-44E1-B4A7-FC11DE65A64D}"/>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Line 75">
              <a:extLst>
                <a:ext uri="{FF2B5EF4-FFF2-40B4-BE49-F238E27FC236}">
                  <a16:creationId xmlns:a16="http://schemas.microsoft.com/office/drawing/2014/main" id="{0F02DC07-7700-4169-A9BE-F46096CED395}"/>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5" name="Group 184">
            <a:extLst>
              <a:ext uri="{FF2B5EF4-FFF2-40B4-BE49-F238E27FC236}">
                <a16:creationId xmlns:a16="http://schemas.microsoft.com/office/drawing/2014/main" id="{D3C34E50-322F-4B14-8D00-EA3032E31070}"/>
              </a:ext>
            </a:extLst>
          </p:cNvPr>
          <p:cNvGrpSpPr/>
          <p:nvPr/>
        </p:nvGrpSpPr>
        <p:grpSpPr>
          <a:xfrm>
            <a:off x="9675141" y="3888527"/>
            <a:ext cx="862389" cy="1477425"/>
            <a:chOff x="4929667" y="7280625"/>
            <a:chExt cx="2543792" cy="4357969"/>
          </a:xfrm>
        </p:grpSpPr>
        <p:sp>
          <p:nvSpPr>
            <p:cNvPr id="186" name="Freeform 76">
              <a:extLst>
                <a:ext uri="{FF2B5EF4-FFF2-40B4-BE49-F238E27FC236}">
                  <a16:creationId xmlns:a16="http://schemas.microsoft.com/office/drawing/2014/main" id="{7C802FAF-E55B-48C3-9C5E-2AC54F8CA159}"/>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77">
              <a:extLst>
                <a:ext uri="{FF2B5EF4-FFF2-40B4-BE49-F238E27FC236}">
                  <a16:creationId xmlns:a16="http://schemas.microsoft.com/office/drawing/2014/main" id="{89FBF9A4-298D-4A80-89A5-BD7245BAC114}"/>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Line 78">
              <a:extLst>
                <a:ext uri="{FF2B5EF4-FFF2-40B4-BE49-F238E27FC236}">
                  <a16:creationId xmlns:a16="http://schemas.microsoft.com/office/drawing/2014/main" id="{49D3BCBF-898F-4813-9582-F3A10DC43776}"/>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Line 79">
              <a:extLst>
                <a:ext uri="{FF2B5EF4-FFF2-40B4-BE49-F238E27FC236}">
                  <a16:creationId xmlns:a16="http://schemas.microsoft.com/office/drawing/2014/main" id="{310EECA4-579D-4C38-9FC9-99A3B83E4456}"/>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1" name="Group 330">
            <a:extLst>
              <a:ext uri="{FF2B5EF4-FFF2-40B4-BE49-F238E27FC236}">
                <a16:creationId xmlns:a16="http://schemas.microsoft.com/office/drawing/2014/main" id="{366C2F86-7560-43AE-A1D4-FCDD9D23A88B}"/>
              </a:ext>
            </a:extLst>
          </p:cNvPr>
          <p:cNvGrpSpPr/>
          <p:nvPr/>
        </p:nvGrpSpPr>
        <p:grpSpPr>
          <a:xfrm>
            <a:off x="13428808" y="3032015"/>
            <a:ext cx="1716805" cy="1922109"/>
            <a:chOff x="13428808" y="3032015"/>
            <a:chExt cx="1716805" cy="1922109"/>
          </a:xfrm>
        </p:grpSpPr>
        <p:sp>
          <p:nvSpPr>
            <p:cNvPr id="328" name="Oval 327">
              <a:extLst>
                <a:ext uri="{FF2B5EF4-FFF2-40B4-BE49-F238E27FC236}">
                  <a16:creationId xmlns:a16="http://schemas.microsoft.com/office/drawing/2014/main" id="{4BDE6B0C-1F16-47E3-81FE-B4A5E4BC1BA7}"/>
                </a:ext>
              </a:extLst>
            </p:cNvPr>
            <p:cNvSpPr>
              <a:spLocks noChangeArrowheads="1"/>
            </p:cNvSpPr>
            <p:nvPr/>
          </p:nvSpPr>
          <p:spPr bwMode="auto">
            <a:xfrm>
              <a:off x="13527066" y="479741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34">
              <a:extLst>
                <a:ext uri="{FF2B5EF4-FFF2-40B4-BE49-F238E27FC236}">
                  <a16:creationId xmlns:a16="http://schemas.microsoft.com/office/drawing/2014/main" id="{5F021A24-B69D-411A-A1B4-A385DA637A7E}"/>
                </a:ext>
              </a:extLst>
            </p:cNvPr>
            <p:cNvSpPr>
              <a:spLocks noEditPoints="1"/>
            </p:cNvSpPr>
            <p:nvPr/>
          </p:nvSpPr>
          <p:spPr bwMode="auto">
            <a:xfrm>
              <a:off x="13428808" y="3032015"/>
              <a:ext cx="1716805" cy="185762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9" name="Group 208">
            <a:extLst>
              <a:ext uri="{FF2B5EF4-FFF2-40B4-BE49-F238E27FC236}">
                <a16:creationId xmlns:a16="http://schemas.microsoft.com/office/drawing/2014/main" id="{D2C466AB-CDBC-4A7C-A8CD-D1FB3D568008}"/>
              </a:ext>
            </a:extLst>
          </p:cNvPr>
          <p:cNvGrpSpPr/>
          <p:nvPr/>
        </p:nvGrpSpPr>
        <p:grpSpPr>
          <a:xfrm>
            <a:off x="13685800" y="3143496"/>
            <a:ext cx="1135932" cy="1821245"/>
            <a:chOff x="4385312" y="4934245"/>
            <a:chExt cx="3562708" cy="5712107"/>
          </a:xfrm>
        </p:grpSpPr>
        <p:sp>
          <p:nvSpPr>
            <p:cNvPr id="210" name="Freeform 39">
              <a:extLst>
                <a:ext uri="{FF2B5EF4-FFF2-40B4-BE49-F238E27FC236}">
                  <a16:creationId xmlns:a16="http://schemas.microsoft.com/office/drawing/2014/main" id="{48E8BC0D-AC56-4924-9AF4-E9D49A784AC6}"/>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40">
              <a:extLst>
                <a:ext uri="{FF2B5EF4-FFF2-40B4-BE49-F238E27FC236}">
                  <a16:creationId xmlns:a16="http://schemas.microsoft.com/office/drawing/2014/main" id="{1C7997A0-FE8C-424C-9F9D-C692F9664E45}"/>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41">
              <a:extLst>
                <a:ext uri="{FF2B5EF4-FFF2-40B4-BE49-F238E27FC236}">
                  <a16:creationId xmlns:a16="http://schemas.microsoft.com/office/drawing/2014/main" id="{011D7F1C-CA89-47E6-8DDF-C5F20772125E}"/>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42">
              <a:extLst>
                <a:ext uri="{FF2B5EF4-FFF2-40B4-BE49-F238E27FC236}">
                  <a16:creationId xmlns:a16="http://schemas.microsoft.com/office/drawing/2014/main" id="{2E54230F-D799-49F0-8C9F-20C3A6220D80}"/>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43">
              <a:extLst>
                <a:ext uri="{FF2B5EF4-FFF2-40B4-BE49-F238E27FC236}">
                  <a16:creationId xmlns:a16="http://schemas.microsoft.com/office/drawing/2014/main" id="{30998D68-6826-4E92-8BFF-C28F0D48D147}"/>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44">
              <a:extLst>
                <a:ext uri="{FF2B5EF4-FFF2-40B4-BE49-F238E27FC236}">
                  <a16:creationId xmlns:a16="http://schemas.microsoft.com/office/drawing/2014/main" id="{C6A981B7-89AC-4DA2-BAD1-FC9400FF6256}"/>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45">
              <a:extLst>
                <a:ext uri="{FF2B5EF4-FFF2-40B4-BE49-F238E27FC236}">
                  <a16:creationId xmlns:a16="http://schemas.microsoft.com/office/drawing/2014/main" id="{3F6FF6B2-BC5F-4BBB-92C3-A69244AFF257}"/>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46">
              <a:extLst>
                <a:ext uri="{FF2B5EF4-FFF2-40B4-BE49-F238E27FC236}">
                  <a16:creationId xmlns:a16="http://schemas.microsoft.com/office/drawing/2014/main" id="{1D016E8B-9CA3-47C4-B544-F5C7FF557DB5}"/>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47">
              <a:extLst>
                <a:ext uri="{FF2B5EF4-FFF2-40B4-BE49-F238E27FC236}">
                  <a16:creationId xmlns:a16="http://schemas.microsoft.com/office/drawing/2014/main" id="{4C53712F-E755-4A0F-813B-20591C80CAA3}"/>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48">
              <a:extLst>
                <a:ext uri="{FF2B5EF4-FFF2-40B4-BE49-F238E27FC236}">
                  <a16:creationId xmlns:a16="http://schemas.microsoft.com/office/drawing/2014/main" id="{DB82309D-DAC8-4BE3-82B1-657420049811}"/>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49">
              <a:extLst>
                <a:ext uri="{FF2B5EF4-FFF2-40B4-BE49-F238E27FC236}">
                  <a16:creationId xmlns:a16="http://schemas.microsoft.com/office/drawing/2014/main" id="{78599200-6310-491F-BAC0-2834F42820DF}"/>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50">
              <a:extLst>
                <a:ext uri="{FF2B5EF4-FFF2-40B4-BE49-F238E27FC236}">
                  <a16:creationId xmlns:a16="http://schemas.microsoft.com/office/drawing/2014/main" id="{13FC8AFE-511A-4872-B3DE-F0C78C5345FA}"/>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51">
              <a:extLst>
                <a:ext uri="{FF2B5EF4-FFF2-40B4-BE49-F238E27FC236}">
                  <a16:creationId xmlns:a16="http://schemas.microsoft.com/office/drawing/2014/main" id="{1BBEC793-E84A-49B6-A734-11794608539C}"/>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52">
              <a:extLst>
                <a:ext uri="{FF2B5EF4-FFF2-40B4-BE49-F238E27FC236}">
                  <a16:creationId xmlns:a16="http://schemas.microsoft.com/office/drawing/2014/main" id="{B407BA40-4081-4919-B319-51614F5B5176}"/>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53">
              <a:extLst>
                <a:ext uri="{FF2B5EF4-FFF2-40B4-BE49-F238E27FC236}">
                  <a16:creationId xmlns:a16="http://schemas.microsoft.com/office/drawing/2014/main" id="{F9BA4D2D-A641-4CE2-AA40-890D1AC5A499}"/>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54">
              <a:extLst>
                <a:ext uri="{FF2B5EF4-FFF2-40B4-BE49-F238E27FC236}">
                  <a16:creationId xmlns:a16="http://schemas.microsoft.com/office/drawing/2014/main" id="{EE62C57F-FB37-4815-8781-C9EAE94E65A2}"/>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55">
              <a:extLst>
                <a:ext uri="{FF2B5EF4-FFF2-40B4-BE49-F238E27FC236}">
                  <a16:creationId xmlns:a16="http://schemas.microsoft.com/office/drawing/2014/main" id="{E64365B8-E385-48D5-956C-24A68D77930A}"/>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56">
              <a:extLst>
                <a:ext uri="{FF2B5EF4-FFF2-40B4-BE49-F238E27FC236}">
                  <a16:creationId xmlns:a16="http://schemas.microsoft.com/office/drawing/2014/main" id="{DD3D5C82-7181-4B64-A78E-8B8B167948DE}"/>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57">
              <a:extLst>
                <a:ext uri="{FF2B5EF4-FFF2-40B4-BE49-F238E27FC236}">
                  <a16:creationId xmlns:a16="http://schemas.microsoft.com/office/drawing/2014/main" id="{7413F11F-7025-49BF-BEFD-74903F66370A}"/>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58">
              <a:extLst>
                <a:ext uri="{FF2B5EF4-FFF2-40B4-BE49-F238E27FC236}">
                  <a16:creationId xmlns:a16="http://schemas.microsoft.com/office/drawing/2014/main" id="{8441C2D6-0F57-479D-BAC9-51C0F444D443}"/>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59">
              <a:extLst>
                <a:ext uri="{FF2B5EF4-FFF2-40B4-BE49-F238E27FC236}">
                  <a16:creationId xmlns:a16="http://schemas.microsoft.com/office/drawing/2014/main" id="{41B71A98-9B57-4648-8D54-96E235E6C057}"/>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60">
              <a:extLst>
                <a:ext uri="{FF2B5EF4-FFF2-40B4-BE49-F238E27FC236}">
                  <a16:creationId xmlns:a16="http://schemas.microsoft.com/office/drawing/2014/main" id="{FAE219AE-EB9C-4F9D-9F93-F97503082829}"/>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61">
              <a:extLst>
                <a:ext uri="{FF2B5EF4-FFF2-40B4-BE49-F238E27FC236}">
                  <a16:creationId xmlns:a16="http://schemas.microsoft.com/office/drawing/2014/main" id="{BEB7EFFB-A517-4487-B05A-97B64C86ED1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62">
              <a:extLst>
                <a:ext uri="{FF2B5EF4-FFF2-40B4-BE49-F238E27FC236}">
                  <a16:creationId xmlns:a16="http://schemas.microsoft.com/office/drawing/2014/main" id="{CD992F88-8B1D-4D1A-9810-C70AF326EBA0}"/>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63">
              <a:extLst>
                <a:ext uri="{FF2B5EF4-FFF2-40B4-BE49-F238E27FC236}">
                  <a16:creationId xmlns:a16="http://schemas.microsoft.com/office/drawing/2014/main" id="{A5662F04-F09B-437C-9F5B-2139D4DD8167}"/>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64">
              <a:extLst>
                <a:ext uri="{FF2B5EF4-FFF2-40B4-BE49-F238E27FC236}">
                  <a16:creationId xmlns:a16="http://schemas.microsoft.com/office/drawing/2014/main" id="{E39BBB53-8B1B-4F94-8C47-0C1C0AAEDD68}"/>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65">
              <a:extLst>
                <a:ext uri="{FF2B5EF4-FFF2-40B4-BE49-F238E27FC236}">
                  <a16:creationId xmlns:a16="http://schemas.microsoft.com/office/drawing/2014/main" id="{17E25547-0CB4-41A0-AD5F-81135A2F2872}"/>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66">
              <a:extLst>
                <a:ext uri="{FF2B5EF4-FFF2-40B4-BE49-F238E27FC236}">
                  <a16:creationId xmlns:a16="http://schemas.microsoft.com/office/drawing/2014/main" id="{71395F0A-6C24-4EE9-883A-BAE992B96592}"/>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67">
              <a:extLst>
                <a:ext uri="{FF2B5EF4-FFF2-40B4-BE49-F238E27FC236}">
                  <a16:creationId xmlns:a16="http://schemas.microsoft.com/office/drawing/2014/main" id="{A4C4ECE6-5CC4-458C-8240-ED8614DF0E4B}"/>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68">
              <a:extLst>
                <a:ext uri="{FF2B5EF4-FFF2-40B4-BE49-F238E27FC236}">
                  <a16:creationId xmlns:a16="http://schemas.microsoft.com/office/drawing/2014/main" id="{45E9B026-88CC-460A-AC5D-2BF68012736E}"/>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69">
              <a:extLst>
                <a:ext uri="{FF2B5EF4-FFF2-40B4-BE49-F238E27FC236}">
                  <a16:creationId xmlns:a16="http://schemas.microsoft.com/office/drawing/2014/main" id="{7D9C80DC-982D-4120-ABB4-97EE7CA71786}"/>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70">
              <a:extLst>
                <a:ext uri="{FF2B5EF4-FFF2-40B4-BE49-F238E27FC236}">
                  <a16:creationId xmlns:a16="http://schemas.microsoft.com/office/drawing/2014/main" id="{A9495EDE-B989-43B9-BB7C-6BC8D353686A}"/>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71">
              <a:extLst>
                <a:ext uri="{FF2B5EF4-FFF2-40B4-BE49-F238E27FC236}">
                  <a16:creationId xmlns:a16="http://schemas.microsoft.com/office/drawing/2014/main" id="{7669C3C9-89FB-45CA-915E-FBFC46016B77}"/>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72">
              <a:extLst>
                <a:ext uri="{FF2B5EF4-FFF2-40B4-BE49-F238E27FC236}">
                  <a16:creationId xmlns:a16="http://schemas.microsoft.com/office/drawing/2014/main" id="{85FA9DE8-2FFB-48A5-8F51-CB7EE494432A}"/>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73">
              <a:extLst>
                <a:ext uri="{FF2B5EF4-FFF2-40B4-BE49-F238E27FC236}">
                  <a16:creationId xmlns:a16="http://schemas.microsoft.com/office/drawing/2014/main" id="{999EC39D-9D0B-41A2-83AE-3EB9857A52F3}"/>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74">
              <a:extLst>
                <a:ext uri="{FF2B5EF4-FFF2-40B4-BE49-F238E27FC236}">
                  <a16:creationId xmlns:a16="http://schemas.microsoft.com/office/drawing/2014/main" id="{1F3762BA-CC2E-4706-B0B3-EDDC1A42666A}"/>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75">
              <a:extLst>
                <a:ext uri="{FF2B5EF4-FFF2-40B4-BE49-F238E27FC236}">
                  <a16:creationId xmlns:a16="http://schemas.microsoft.com/office/drawing/2014/main" id="{DD083E54-4CC8-4E6B-BC0E-3FDE3DA35FF2}"/>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76">
              <a:extLst>
                <a:ext uri="{FF2B5EF4-FFF2-40B4-BE49-F238E27FC236}">
                  <a16:creationId xmlns:a16="http://schemas.microsoft.com/office/drawing/2014/main" id="{870A4D3D-E7F4-46BC-9860-8CC62F2AAAC7}"/>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77">
              <a:extLst>
                <a:ext uri="{FF2B5EF4-FFF2-40B4-BE49-F238E27FC236}">
                  <a16:creationId xmlns:a16="http://schemas.microsoft.com/office/drawing/2014/main" id="{0EC87559-970A-45A9-8715-76922F702D0B}"/>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78">
              <a:extLst>
                <a:ext uri="{FF2B5EF4-FFF2-40B4-BE49-F238E27FC236}">
                  <a16:creationId xmlns:a16="http://schemas.microsoft.com/office/drawing/2014/main" id="{AF529C1F-E576-4A6A-B7EE-D9E1380B9534}"/>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79">
              <a:extLst>
                <a:ext uri="{FF2B5EF4-FFF2-40B4-BE49-F238E27FC236}">
                  <a16:creationId xmlns:a16="http://schemas.microsoft.com/office/drawing/2014/main" id="{3BC5512D-24C6-44DD-9A67-94F79680E097}"/>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80">
              <a:extLst>
                <a:ext uri="{FF2B5EF4-FFF2-40B4-BE49-F238E27FC236}">
                  <a16:creationId xmlns:a16="http://schemas.microsoft.com/office/drawing/2014/main" id="{BED713A7-5CFA-436E-80F7-62BF4B7ED608}"/>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81">
              <a:extLst>
                <a:ext uri="{FF2B5EF4-FFF2-40B4-BE49-F238E27FC236}">
                  <a16:creationId xmlns:a16="http://schemas.microsoft.com/office/drawing/2014/main" id="{FA2A6C81-7850-4D26-A352-B7411249A799}"/>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82">
              <a:extLst>
                <a:ext uri="{FF2B5EF4-FFF2-40B4-BE49-F238E27FC236}">
                  <a16:creationId xmlns:a16="http://schemas.microsoft.com/office/drawing/2014/main" id="{22AC273E-DDC6-49E8-932A-899DBA79E683}"/>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83">
              <a:extLst>
                <a:ext uri="{FF2B5EF4-FFF2-40B4-BE49-F238E27FC236}">
                  <a16:creationId xmlns:a16="http://schemas.microsoft.com/office/drawing/2014/main" id="{69B54887-90A2-471F-88A1-4C0565C8E75A}"/>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84">
              <a:extLst>
                <a:ext uri="{FF2B5EF4-FFF2-40B4-BE49-F238E27FC236}">
                  <a16:creationId xmlns:a16="http://schemas.microsoft.com/office/drawing/2014/main" id="{267B541E-252C-4547-BAF5-872564B7F03E}"/>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85">
              <a:extLst>
                <a:ext uri="{FF2B5EF4-FFF2-40B4-BE49-F238E27FC236}">
                  <a16:creationId xmlns:a16="http://schemas.microsoft.com/office/drawing/2014/main" id="{4D59D49B-5B68-4375-B6A2-6E0A7D35DC1E}"/>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86">
              <a:extLst>
                <a:ext uri="{FF2B5EF4-FFF2-40B4-BE49-F238E27FC236}">
                  <a16:creationId xmlns:a16="http://schemas.microsoft.com/office/drawing/2014/main" id="{276A6C91-D082-4C9C-8399-C2294814E601}"/>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BCB84DBD-443A-41DE-8BA5-DF3A8EDA7A50}"/>
              </a:ext>
            </a:extLst>
          </p:cNvPr>
          <p:cNvGrpSpPr/>
          <p:nvPr/>
        </p:nvGrpSpPr>
        <p:grpSpPr>
          <a:xfrm>
            <a:off x="14563565" y="4137436"/>
            <a:ext cx="1117155" cy="812050"/>
            <a:chOff x="7138312" y="8051612"/>
            <a:chExt cx="3503818" cy="2546893"/>
          </a:xfrm>
        </p:grpSpPr>
        <p:sp>
          <p:nvSpPr>
            <p:cNvPr id="205" name="Freeform 35">
              <a:extLst>
                <a:ext uri="{FF2B5EF4-FFF2-40B4-BE49-F238E27FC236}">
                  <a16:creationId xmlns:a16="http://schemas.microsoft.com/office/drawing/2014/main" id="{0CA6C1F7-A1BE-4071-B5F1-D2D27AAF17D8}"/>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36">
              <a:extLst>
                <a:ext uri="{FF2B5EF4-FFF2-40B4-BE49-F238E27FC236}">
                  <a16:creationId xmlns:a16="http://schemas.microsoft.com/office/drawing/2014/main" id="{EC32E2B1-7FC4-414E-9C1C-0BB39BA61C53}"/>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37">
              <a:extLst>
                <a:ext uri="{FF2B5EF4-FFF2-40B4-BE49-F238E27FC236}">
                  <a16:creationId xmlns:a16="http://schemas.microsoft.com/office/drawing/2014/main" id="{06E09112-8179-494E-BBFE-A3DA70A1E140}"/>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38">
              <a:extLst>
                <a:ext uri="{FF2B5EF4-FFF2-40B4-BE49-F238E27FC236}">
                  <a16:creationId xmlns:a16="http://schemas.microsoft.com/office/drawing/2014/main" id="{EC2D0799-1CA3-4BAD-AE58-37E714815DFB}"/>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3" name="Group 332">
            <a:extLst>
              <a:ext uri="{FF2B5EF4-FFF2-40B4-BE49-F238E27FC236}">
                <a16:creationId xmlns:a16="http://schemas.microsoft.com/office/drawing/2014/main" id="{215CFEE8-2894-4CE2-B3BB-98D60914A8AF}"/>
              </a:ext>
            </a:extLst>
          </p:cNvPr>
          <p:cNvGrpSpPr/>
          <p:nvPr/>
        </p:nvGrpSpPr>
        <p:grpSpPr>
          <a:xfrm>
            <a:off x="17564855" y="2022575"/>
            <a:ext cx="1033504" cy="939549"/>
            <a:chOff x="17564855" y="2022575"/>
            <a:chExt cx="1033504" cy="939549"/>
          </a:xfrm>
        </p:grpSpPr>
        <p:grpSp>
          <p:nvGrpSpPr>
            <p:cNvPr id="260" name="Group 259">
              <a:extLst>
                <a:ext uri="{FF2B5EF4-FFF2-40B4-BE49-F238E27FC236}">
                  <a16:creationId xmlns:a16="http://schemas.microsoft.com/office/drawing/2014/main" id="{903809AE-BE0F-48AA-B6AC-7CE0727FCAAB}"/>
                </a:ext>
              </a:extLst>
            </p:cNvPr>
            <p:cNvGrpSpPr/>
            <p:nvPr/>
          </p:nvGrpSpPr>
          <p:grpSpPr>
            <a:xfrm>
              <a:off x="18421430" y="2652195"/>
              <a:ext cx="140323" cy="140323"/>
              <a:chOff x="6370947" y="3382368"/>
              <a:chExt cx="430146" cy="430146"/>
            </a:xfrm>
          </p:grpSpPr>
          <p:sp>
            <p:nvSpPr>
              <p:cNvPr id="261" name="Freeform 34">
                <a:extLst>
                  <a:ext uri="{FF2B5EF4-FFF2-40B4-BE49-F238E27FC236}">
                    <a16:creationId xmlns:a16="http://schemas.microsoft.com/office/drawing/2014/main" id="{84A8EFFD-94EA-4596-A84E-191AC521D3E8}"/>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35">
                <a:extLst>
                  <a:ext uri="{FF2B5EF4-FFF2-40B4-BE49-F238E27FC236}">
                    <a16:creationId xmlns:a16="http://schemas.microsoft.com/office/drawing/2014/main" id="{F062B863-3962-4257-BBF0-A9D09E608F53}"/>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38">
                <a:extLst>
                  <a:ext uri="{FF2B5EF4-FFF2-40B4-BE49-F238E27FC236}">
                    <a16:creationId xmlns:a16="http://schemas.microsoft.com/office/drawing/2014/main" id="{887D4F80-7456-45BE-A332-7B9993845273}"/>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4" name="Group 263">
              <a:extLst>
                <a:ext uri="{FF2B5EF4-FFF2-40B4-BE49-F238E27FC236}">
                  <a16:creationId xmlns:a16="http://schemas.microsoft.com/office/drawing/2014/main" id="{A920B286-6F40-49AE-823A-81D755CA91A7}"/>
                </a:ext>
              </a:extLst>
            </p:cNvPr>
            <p:cNvGrpSpPr/>
            <p:nvPr/>
          </p:nvGrpSpPr>
          <p:grpSpPr>
            <a:xfrm>
              <a:off x="18497082" y="2805939"/>
              <a:ext cx="80533" cy="80534"/>
              <a:chOff x="6602851" y="3853657"/>
              <a:chExt cx="246866" cy="246868"/>
            </a:xfrm>
          </p:grpSpPr>
          <p:sp>
            <p:nvSpPr>
              <p:cNvPr id="265" name="Freeform 42">
                <a:extLst>
                  <a:ext uri="{FF2B5EF4-FFF2-40B4-BE49-F238E27FC236}">
                    <a16:creationId xmlns:a16="http://schemas.microsoft.com/office/drawing/2014/main" id="{F4E78F35-8A59-41CA-BC9E-87C3AE940635}"/>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43">
                <a:extLst>
                  <a:ext uri="{FF2B5EF4-FFF2-40B4-BE49-F238E27FC236}">
                    <a16:creationId xmlns:a16="http://schemas.microsoft.com/office/drawing/2014/main" id="{A42BD30D-7368-4F34-AFF3-4002FB0F1545}"/>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44">
                <a:extLst>
                  <a:ext uri="{FF2B5EF4-FFF2-40B4-BE49-F238E27FC236}">
                    <a16:creationId xmlns:a16="http://schemas.microsoft.com/office/drawing/2014/main" id="{02139525-5B37-4705-8553-39ACB8A67F58}"/>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8" name="Group 267">
              <a:extLst>
                <a:ext uri="{FF2B5EF4-FFF2-40B4-BE49-F238E27FC236}">
                  <a16:creationId xmlns:a16="http://schemas.microsoft.com/office/drawing/2014/main" id="{4E2EA187-2FD6-46AC-A8A2-80B370632FD3}"/>
                </a:ext>
              </a:extLst>
            </p:cNvPr>
            <p:cNvGrpSpPr/>
            <p:nvPr/>
          </p:nvGrpSpPr>
          <p:grpSpPr>
            <a:xfrm>
              <a:off x="18538569" y="2902334"/>
              <a:ext cx="59790" cy="59790"/>
              <a:chOff x="6730024" y="4149148"/>
              <a:chExt cx="183280" cy="183281"/>
            </a:xfrm>
          </p:grpSpPr>
          <p:sp>
            <p:nvSpPr>
              <p:cNvPr id="269" name="Freeform 45">
                <a:extLst>
                  <a:ext uri="{FF2B5EF4-FFF2-40B4-BE49-F238E27FC236}">
                    <a16:creationId xmlns:a16="http://schemas.microsoft.com/office/drawing/2014/main" id="{A3356868-1ADE-4AB1-9B14-4C53F540F783}"/>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46">
                <a:extLst>
                  <a:ext uri="{FF2B5EF4-FFF2-40B4-BE49-F238E27FC236}">
                    <a16:creationId xmlns:a16="http://schemas.microsoft.com/office/drawing/2014/main" id="{CE0F5CA9-7EC0-4B2F-8A5C-197BE145D6CF}"/>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47">
                <a:extLst>
                  <a:ext uri="{FF2B5EF4-FFF2-40B4-BE49-F238E27FC236}">
                    <a16:creationId xmlns:a16="http://schemas.microsoft.com/office/drawing/2014/main" id="{DD60BD94-97FF-4AB9-895F-D6BD92F79B6F}"/>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72" name="Group 271">
              <a:extLst>
                <a:ext uri="{FF2B5EF4-FFF2-40B4-BE49-F238E27FC236}">
                  <a16:creationId xmlns:a16="http://schemas.microsoft.com/office/drawing/2014/main" id="{00096801-514F-44C8-9421-6D98D57B9981}"/>
                </a:ext>
              </a:extLst>
            </p:cNvPr>
            <p:cNvGrpSpPr/>
            <p:nvPr/>
          </p:nvGrpSpPr>
          <p:grpSpPr>
            <a:xfrm>
              <a:off x="17564855" y="2022575"/>
              <a:ext cx="915144" cy="674767"/>
              <a:chOff x="3745195" y="1452328"/>
              <a:chExt cx="2805290" cy="2068436"/>
            </a:xfrm>
          </p:grpSpPr>
          <p:sp>
            <p:nvSpPr>
              <p:cNvPr id="273" name="Freeform 36">
                <a:extLst>
                  <a:ext uri="{FF2B5EF4-FFF2-40B4-BE49-F238E27FC236}">
                    <a16:creationId xmlns:a16="http://schemas.microsoft.com/office/drawing/2014/main" id="{73B991DE-3565-4497-B24C-01CE583AA89D}"/>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37">
                <a:extLst>
                  <a:ext uri="{FF2B5EF4-FFF2-40B4-BE49-F238E27FC236}">
                    <a16:creationId xmlns:a16="http://schemas.microsoft.com/office/drawing/2014/main" id="{1CA64D01-892E-497C-BDF0-A5DAB71EC8F3}"/>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39">
                <a:extLst>
                  <a:ext uri="{FF2B5EF4-FFF2-40B4-BE49-F238E27FC236}">
                    <a16:creationId xmlns:a16="http://schemas.microsoft.com/office/drawing/2014/main" id="{E9793F5E-EB16-40D9-80B6-7603F7A17D77}"/>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40">
                <a:extLst>
                  <a:ext uri="{FF2B5EF4-FFF2-40B4-BE49-F238E27FC236}">
                    <a16:creationId xmlns:a16="http://schemas.microsoft.com/office/drawing/2014/main" id="{2975E8C7-410A-4AAD-B9A0-A44D49CC596C}"/>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41">
                <a:extLst>
                  <a:ext uri="{FF2B5EF4-FFF2-40B4-BE49-F238E27FC236}">
                    <a16:creationId xmlns:a16="http://schemas.microsoft.com/office/drawing/2014/main" id="{D4DA5ED0-4703-4997-BBF4-3D832FCD89EB}"/>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48">
                <a:extLst>
                  <a:ext uri="{FF2B5EF4-FFF2-40B4-BE49-F238E27FC236}">
                    <a16:creationId xmlns:a16="http://schemas.microsoft.com/office/drawing/2014/main" id="{CB6E46DE-022E-4A0C-A6E4-B92D08D90ABB}"/>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79" name="Group 278">
            <a:extLst>
              <a:ext uri="{FF2B5EF4-FFF2-40B4-BE49-F238E27FC236}">
                <a16:creationId xmlns:a16="http://schemas.microsoft.com/office/drawing/2014/main" id="{5A6C0759-5218-49B8-9229-BFE66BCE3B79}"/>
              </a:ext>
            </a:extLst>
          </p:cNvPr>
          <p:cNvGrpSpPr/>
          <p:nvPr/>
        </p:nvGrpSpPr>
        <p:grpSpPr>
          <a:xfrm>
            <a:off x="18697194" y="4001728"/>
            <a:ext cx="963952" cy="983476"/>
            <a:chOff x="7216275" y="7519236"/>
            <a:chExt cx="2954906" cy="3014755"/>
          </a:xfrm>
        </p:grpSpPr>
        <p:sp>
          <p:nvSpPr>
            <p:cNvPr id="280" name="Freeform 49">
              <a:extLst>
                <a:ext uri="{FF2B5EF4-FFF2-40B4-BE49-F238E27FC236}">
                  <a16:creationId xmlns:a16="http://schemas.microsoft.com/office/drawing/2014/main" id="{85F9BB4D-E107-4E5B-97FF-001994F9598A}"/>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50">
              <a:extLst>
                <a:ext uri="{FF2B5EF4-FFF2-40B4-BE49-F238E27FC236}">
                  <a16:creationId xmlns:a16="http://schemas.microsoft.com/office/drawing/2014/main" id="{AF07990D-D445-4FDC-9B1B-B8D9ED9086E4}"/>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51">
              <a:extLst>
                <a:ext uri="{FF2B5EF4-FFF2-40B4-BE49-F238E27FC236}">
                  <a16:creationId xmlns:a16="http://schemas.microsoft.com/office/drawing/2014/main" id="{64D59958-D760-45B8-9403-D9B3E07E3CD7}"/>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52">
              <a:extLst>
                <a:ext uri="{FF2B5EF4-FFF2-40B4-BE49-F238E27FC236}">
                  <a16:creationId xmlns:a16="http://schemas.microsoft.com/office/drawing/2014/main" id="{1A69ECA3-06E1-4FD9-BAA0-648E1BFE4249}"/>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53">
              <a:extLst>
                <a:ext uri="{FF2B5EF4-FFF2-40B4-BE49-F238E27FC236}">
                  <a16:creationId xmlns:a16="http://schemas.microsoft.com/office/drawing/2014/main" id="{53903F83-A573-4B48-88D5-2E8FC7CCB8A1}"/>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0" name="Group 329">
            <a:extLst>
              <a:ext uri="{FF2B5EF4-FFF2-40B4-BE49-F238E27FC236}">
                <a16:creationId xmlns:a16="http://schemas.microsoft.com/office/drawing/2014/main" id="{FC388FDC-B77A-4591-A194-8B21C926D071}"/>
              </a:ext>
            </a:extLst>
          </p:cNvPr>
          <p:cNvGrpSpPr/>
          <p:nvPr/>
        </p:nvGrpSpPr>
        <p:grpSpPr>
          <a:xfrm>
            <a:off x="17665722" y="3034115"/>
            <a:ext cx="1471697" cy="1992579"/>
            <a:chOff x="17665722" y="3034115"/>
            <a:chExt cx="1471697" cy="1992579"/>
          </a:xfrm>
        </p:grpSpPr>
        <p:sp>
          <p:nvSpPr>
            <p:cNvPr id="329" name="Oval 328">
              <a:extLst>
                <a:ext uri="{FF2B5EF4-FFF2-40B4-BE49-F238E27FC236}">
                  <a16:creationId xmlns:a16="http://schemas.microsoft.com/office/drawing/2014/main" id="{C9265906-54C6-4187-9311-824E3CEC0D9D}"/>
                </a:ext>
              </a:extLst>
            </p:cNvPr>
            <p:cNvSpPr>
              <a:spLocks noChangeArrowheads="1"/>
            </p:cNvSpPr>
            <p:nvPr/>
          </p:nvSpPr>
          <p:spPr bwMode="auto">
            <a:xfrm>
              <a:off x="17665722" y="486998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85" name="Group 284">
              <a:extLst>
                <a:ext uri="{FF2B5EF4-FFF2-40B4-BE49-F238E27FC236}">
                  <a16:creationId xmlns:a16="http://schemas.microsoft.com/office/drawing/2014/main" id="{A89057C4-E2D5-4F74-8E70-58FAADA0EE40}"/>
                </a:ext>
              </a:extLst>
            </p:cNvPr>
            <p:cNvGrpSpPr/>
            <p:nvPr/>
          </p:nvGrpSpPr>
          <p:grpSpPr>
            <a:xfrm>
              <a:off x="17696636" y="3034115"/>
              <a:ext cx="1365396" cy="1935226"/>
              <a:chOff x="4149157" y="4553110"/>
              <a:chExt cx="4185494" cy="5932254"/>
            </a:xfrm>
          </p:grpSpPr>
          <p:sp>
            <p:nvSpPr>
              <p:cNvPr id="286" name="Freeform 33">
                <a:extLst>
                  <a:ext uri="{FF2B5EF4-FFF2-40B4-BE49-F238E27FC236}">
                    <a16:creationId xmlns:a16="http://schemas.microsoft.com/office/drawing/2014/main" id="{D85BD61F-E20B-4440-810B-229D24169530}"/>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54">
                <a:extLst>
                  <a:ext uri="{FF2B5EF4-FFF2-40B4-BE49-F238E27FC236}">
                    <a16:creationId xmlns:a16="http://schemas.microsoft.com/office/drawing/2014/main" id="{302F1A20-6342-409F-BAD5-FDA7962389D8}"/>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88" name="Group 287">
            <a:extLst>
              <a:ext uri="{FF2B5EF4-FFF2-40B4-BE49-F238E27FC236}">
                <a16:creationId xmlns:a16="http://schemas.microsoft.com/office/drawing/2014/main" id="{AF7A4293-DEC5-4E64-AD3C-9063B9EF74B0}"/>
              </a:ext>
            </a:extLst>
          </p:cNvPr>
          <p:cNvGrpSpPr/>
          <p:nvPr/>
        </p:nvGrpSpPr>
        <p:grpSpPr>
          <a:xfrm>
            <a:off x="18298191" y="2977986"/>
            <a:ext cx="522242" cy="2074328"/>
            <a:chOff x="5993169" y="4381052"/>
            <a:chExt cx="1600886" cy="6358659"/>
          </a:xfrm>
        </p:grpSpPr>
        <p:sp>
          <p:nvSpPr>
            <p:cNvPr id="289" name="Freeform 83">
              <a:extLst>
                <a:ext uri="{FF2B5EF4-FFF2-40B4-BE49-F238E27FC236}">
                  <a16:creationId xmlns:a16="http://schemas.microsoft.com/office/drawing/2014/main" id="{FF9C4C39-5B85-4795-BBBF-BB1587EE2F8F}"/>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84">
              <a:extLst>
                <a:ext uri="{FF2B5EF4-FFF2-40B4-BE49-F238E27FC236}">
                  <a16:creationId xmlns:a16="http://schemas.microsoft.com/office/drawing/2014/main" id="{DDBB6DEC-F52A-4593-9B0E-C4C479636CA8}"/>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85">
              <a:extLst>
                <a:ext uri="{FF2B5EF4-FFF2-40B4-BE49-F238E27FC236}">
                  <a16:creationId xmlns:a16="http://schemas.microsoft.com/office/drawing/2014/main" id="{78BDD274-A7C3-404D-A81C-002B4E0CE3B4}"/>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86">
              <a:extLst>
                <a:ext uri="{FF2B5EF4-FFF2-40B4-BE49-F238E27FC236}">
                  <a16:creationId xmlns:a16="http://schemas.microsoft.com/office/drawing/2014/main" id="{6ECF8417-430D-4F41-BD01-EDD362271861}"/>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87">
              <a:extLst>
                <a:ext uri="{FF2B5EF4-FFF2-40B4-BE49-F238E27FC236}">
                  <a16:creationId xmlns:a16="http://schemas.microsoft.com/office/drawing/2014/main" id="{A9FAB297-91DE-4A37-9869-21B8170A9DE9}"/>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88">
              <a:extLst>
                <a:ext uri="{FF2B5EF4-FFF2-40B4-BE49-F238E27FC236}">
                  <a16:creationId xmlns:a16="http://schemas.microsoft.com/office/drawing/2014/main" id="{235BACAA-437E-48CA-A39A-D9A8C44CC0CE}"/>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89">
              <a:extLst>
                <a:ext uri="{FF2B5EF4-FFF2-40B4-BE49-F238E27FC236}">
                  <a16:creationId xmlns:a16="http://schemas.microsoft.com/office/drawing/2014/main" id="{61B0778A-F00A-4299-82E9-1CF69926F358}"/>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90">
              <a:extLst>
                <a:ext uri="{FF2B5EF4-FFF2-40B4-BE49-F238E27FC236}">
                  <a16:creationId xmlns:a16="http://schemas.microsoft.com/office/drawing/2014/main" id="{0FBF9D6F-C1CB-4AF8-A1F2-FE2DE5B80BD2}"/>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91">
              <a:extLst>
                <a:ext uri="{FF2B5EF4-FFF2-40B4-BE49-F238E27FC236}">
                  <a16:creationId xmlns:a16="http://schemas.microsoft.com/office/drawing/2014/main" id="{DD001B10-F212-4217-A7F9-0D9A63BA2DFC}"/>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92">
              <a:extLst>
                <a:ext uri="{FF2B5EF4-FFF2-40B4-BE49-F238E27FC236}">
                  <a16:creationId xmlns:a16="http://schemas.microsoft.com/office/drawing/2014/main" id="{998C5BAA-1606-4919-8815-572881DC3062}"/>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93">
              <a:extLst>
                <a:ext uri="{FF2B5EF4-FFF2-40B4-BE49-F238E27FC236}">
                  <a16:creationId xmlns:a16="http://schemas.microsoft.com/office/drawing/2014/main" id="{8E9B2030-1772-45DA-91ED-14026853C0FF}"/>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94">
              <a:extLst>
                <a:ext uri="{FF2B5EF4-FFF2-40B4-BE49-F238E27FC236}">
                  <a16:creationId xmlns:a16="http://schemas.microsoft.com/office/drawing/2014/main" id="{8586ECEE-1F80-4834-B0D4-182B60075699}"/>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95">
              <a:extLst>
                <a:ext uri="{FF2B5EF4-FFF2-40B4-BE49-F238E27FC236}">
                  <a16:creationId xmlns:a16="http://schemas.microsoft.com/office/drawing/2014/main" id="{26164586-E629-43E6-9BA6-3E801D9A79EA}"/>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96">
              <a:extLst>
                <a:ext uri="{FF2B5EF4-FFF2-40B4-BE49-F238E27FC236}">
                  <a16:creationId xmlns:a16="http://schemas.microsoft.com/office/drawing/2014/main" id="{18E21AB0-7CAB-43DE-8FA2-2C3AED48C727}"/>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97">
              <a:extLst>
                <a:ext uri="{FF2B5EF4-FFF2-40B4-BE49-F238E27FC236}">
                  <a16:creationId xmlns:a16="http://schemas.microsoft.com/office/drawing/2014/main" id="{CA6ABC9B-4295-4673-BC23-1F36A9B44CE3}"/>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98">
              <a:extLst>
                <a:ext uri="{FF2B5EF4-FFF2-40B4-BE49-F238E27FC236}">
                  <a16:creationId xmlns:a16="http://schemas.microsoft.com/office/drawing/2014/main" id="{784225AE-70D2-45FD-91ED-F7C63AF24FC0}"/>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99">
              <a:extLst>
                <a:ext uri="{FF2B5EF4-FFF2-40B4-BE49-F238E27FC236}">
                  <a16:creationId xmlns:a16="http://schemas.microsoft.com/office/drawing/2014/main" id="{D8F77DA3-9183-4431-AF95-231A0B86A295}"/>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00">
              <a:extLst>
                <a:ext uri="{FF2B5EF4-FFF2-40B4-BE49-F238E27FC236}">
                  <a16:creationId xmlns:a16="http://schemas.microsoft.com/office/drawing/2014/main" id="{952E72F5-C8B8-404F-951C-49E23DAB3CA5}"/>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01">
              <a:extLst>
                <a:ext uri="{FF2B5EF4-FFF2-40B4-BE49-F238E27FC236}">
                  <a16:creationId xmlns:a16="http://schemas.microsoft.com/office/drawing/2014/main" id="{073B00D7-4A0C-4D86-A8D1-2A1238B43193}"/>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02">
              <a:extLst>
                <a:ext uri="{FF2B5EF4-FFF2-40B4-BE49-F238E27FC236}">
                  <a16:creationId xmlns:a16="http://schemas.microsoft.com/office/drawing/2014/main" id="{6AC301AD-1679-4B1D-945E-C1EFFA89A9A2}"/>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03">
              <a:extLst>
                <a:ext uri="{FF2B5EF4-FFF2-40B4-BE49-F238E27FC236}">
                  <a16:creationId xmlns:a16="http://schemas.microsoft.com/office/drawing/2014/main" id="{BF8B0E4A-6FA2-4F9F-B52E-3D154D38F5D0}"/>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04">
              <a:extLst>
                <a:ext uri="{FF2B5EF4-FFF2-40B4-BE49-F238E27FC236}">
                  <a16:creationId xmlns:a16="http://schemas.microsoft.com/office/drawing/2014/main" id="{0BC21B77-DC71-4A2B-A0CD-D8F83C9B684D}"/>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05">
              <a:extLst>
                <a:ext uri="{FF2B5EF4-FFF2-40B4-BE49-F238E27FC236}">
                  <a16:creationId xmlns:a16="http://schemas.microsoft.com/office/drawing/2014/main" id="{824579FD-3D68-4C33-8794-19BF38B2C536}"/>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06">
              <a:extLst>
                <a:ext uri="{FF2B5EF4-FFF2-40B4-BE49-F238E27FC236}">
                  <a16:creationId xmlns:a16="http://schemas.microsoft.com/office/drawing/2014/main" id="{71A5695F-24F1-46E7-A3E3-542E915B043B}"/>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07">
              <a:extLst>
                <a:ext uri="{FF2B5EF4-FFF2-40B4-BE49-F238E27FC236}">
                  <a16:creationId xmlns:a16="http://schemas.microsoft.com/office/drawing/2014/main" id="{E976D721-3C98-4037-80D8-3D90143D2CA9}"/>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08">
              <a:extLst>
                <a:ext uri="{FF2B5EF4-FFF2-40B4-BE49-F238E27FC236}">
                  <a16:creationId xmlns:a16="http://schemas.microsoft.com/office/drawing/2014/main" id="{3C1646C9-E82D-402B-834F-4BA105CD9C8F}"/>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09">
              <a:extLst>
                <a:ext uri="{FF2B5EF4-FFF2-40B4-BE49-F238E27FC236}">
                  <a16:creationId xmlns:a16="http://schemas.microsoft.com/office/drawing/2014/main" id="{CF6DA16E-C442-4AB5-8093-C0CA4E3F6E1D}"/>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10">
              <a:extLst>
                <a:ext uri="{FF2B5EF4-FFF2-40B4-BE49-F238E27FC236}">
                  <a16:creationId xmlns:a16="http://schemas.microsoft.com/office/drawing/2014/main" id="{8D401016-188D-4558-86A6-A6D8B9C12C7C}"/>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11">
              <a:extLst>
                <a:ext uri="{FF2B5EF4-FFF2-40B4-BE49-F238E27FC236}">
                  <a16:creationId xmlns:a16="http://schemas.microsoft.com/office/drawing/2014/main" id="{ACFEB8C8-A8C5-4358-AE2B-4B1791200083}"/>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12">
              <a:extLst>
                <a:ext uri="{FF2B5EF4-FFF2-40B4-BE49-F238E27FC236}">
                  <a16:creationId xmlns:a16="http://schemas.microsoft.com/office/drawing/2014/main" id="{7A5CC724-36AD-486B-9E07-35DC2A80C12A}"/>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13">
              <a:extLst>
                <a:ext uri="{FF2B5EF4-FFF2-40B4-BE49-F238E27FC236}">
                  <a16:creationId xmlns:a16="http://schemas.microsoft.com/office/drawing/2014/main" id="{62B16D4E-12AE-4F0C-BA9F-2F7848522B62}"/>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14">
              <a:extLst>
                <a:ext uri="{FF2B5EF4-FFF2-40B4-BE49-F238E27FC236}">
                  <a16:creationId xmlns:a16="http://schemas.microsoft.com/office/drawing/2014/main" id="{2503DAEC-1218-4983-83A4-099F9794EA53}"/>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15">
              <a:extLst>
                <a:ext uri="{FF2B5EF4-FFF2-40B4-BE49-F238E27FC236}">
                  <a16:creationId xmlns:a16="http://schemas.microsoft.com/office/drawing/2014/main" id="{FF988CF8-F8F5-4CE8-BA75-C362551D0E9A}"/>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16">
              <a:extLst>
                <a:ext uri="{FF2B5EF4-FFF2-40B4-BE49-F238E27FC236}">
                  <a16:creationId xmlns:a16="http://schemas.microsoft.com/office/drawing/2014/main" id="{97F205DA-3092-4005-8DD9-0715CD813FFA}"/>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17">
              <a:extLst>
                <a:ext uri="{FF2B5EF4-FFF2-40B4-BE49-F238E27FC236}">
                  <a16:creationId xmlns:a16="http://schemas.microsoft.com/office/drawing/2014/main" id="{A2230701-5327-469F-828A-ECF9E5251AD2}"/>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18">
              <a:extLst>
                <a:ext uri="{FF2B5EF4-FFF2-40B4-BE49-F238E27FC236}">
                  <a16:creationId xmlns:a16="http://schemas.microsoft.com/office/drawing/2014/main" id="{C9E0291B-3908-4F8E-AD10-B895E7988EA3}"/>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useBgFill="1">
        <p:nvSpPr>
          <p:cNvPr id="326" name="Rectangle 325">
            <a:extLst>
              <a:ext uri="{FF2B5EF4-FFF2-40B4-BE49-F238E27FC236}">
                <a16:creationId xmlns:a16="http://schemas.microsoft.com/office/drawing/2014/main" id="{32441A81-A35B-4859-AC09-FE745A2FBBEC}"/>
              </a:ext>
            </a:extLst>
          </p:cNvPr>
          <p:cNvSpPr/>
          <p:nvPr/>
        </p:nvSpPr>
        <p:spPr>
          <a:xfrm>
            <a:off x="3581400" y="11966713"/>
            <a:ext cx="17887950" cy="20695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1E6D414E-A1DD-449E-9C65-A33A84236BF9}"/>
              </a:ext>
            </a:extLst>
          </p:cNvPr>
          <p:cNvGrpSpPr/>
          <p:nvPr/>
        </p:nvGrpSpPr>
        <p:grpSpPr>
          <a:xfrm>
            <a:off x="5659645" y="2415209"/>
            <a:ext cx="658806" cy="1128853"/>
            <a:chOff x="5397968" y="2576919"/>
            <a:chExt cx="2125067" cy="3641268"/>
          </a:xfrm>
        </p:grpSpPr>
        <p:sp>
          <p:nvSpPr>
            <p:cNvPr id="8" name="Freeform 33">
              <a:extLst>
                <a:ext uri="{FF2B5EF4-FFF2-40B4-BE49-F238E27FC236}">
                  <a16:creationId xmlns:a16="http://schemas.microsoft.com/office/drawing/2014/main" id="{54E50D6C-ADC9-4D29-A4EB-455C4CB18EB2}"/>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34">
              <a:extLst>
                <a:ext uri="{FF2B5EF4-FFF2-40B4-BE49-F238E27FC236}">
                  <a16:creationId xmlns:a16="http://schemas.microsoft.com/office/drawing/2014/main" id="{C1966923-5F0E-475D-B1FB-6DC9F633B847}"/>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35">
              <a:extLst>
                <a:ext uri="{FF2B5EF4-FFF2-40B4-BE49-F238E27FC236}">
                  <a16:creationId xmlns:a16="http://schemas.microsoft.com/office/drawing/2014/main" id="{68D5DDF9-0A90-4625-8BDC-A2E897867870}"/>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Line 36">
              <a:extLst>
                <a:ext uri="{FF2B5EF4-FFF2-40B4-BE49-F238E27FC236}">
                  <a16:creationId xmlns:a16="http://schemas.microsoft.com/office/drawing/2014/main" id="{E715F091-8A21-43BE-9C6D-5CFAF6A40C43}"/>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158395001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6667">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66667">
                                          <p:cBhvr additive="base">
                                            <p:cTn id="11"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66667">
                                          <p:cBhvr additive="base">
                                            <p:cTn id="15" dur="15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14:bounceEnd="66667">
                                          <p:cBhvr additive="base">
                                            <p:cTn id="19" dur="1500" fill="hold"/>
                                            <p:tgtEl>
                                              <p:spTgt spid="48"/>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6667">
                                          <p:cBhvr additive="base">
                                            <p:cTn id="23"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66667">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66667">
                                          <p:cBhvr additive="base">
                                            <p:cTn id="27" dur="15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66667">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14:bounceEnd="66667">
                                          <p:cBhvr additive="base">
                                            <p:cTn id="31"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14:presetBounceEnd="66667">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14:bounceEnd="66667">
                                          <p:cBhvr additive="base">
                                            <p:cTn id="37"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66667">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14:bounceEnd="66667">
                                          <p:cBhvr additive="base">
                                            <p:cTn id="41" dur="1500" fill="hold"/>
                                            <p:tgtEl>
                                              <p:spTgt spid="185"/>
                                            </p:tgtEl>
                                            <p:attrNameLst>
                                              <p:attrName>ppt_x</p:attrName>
                                            </p:attrNameLst>
                                          </p:cBhvr>
                                          <p:tavLst>
                                            <p:tav tm="0">
                                              <p:val>
                                                <p:strVal val="#ppt_x"/>
                                              </p:val>
                                            </p:tav>
                                            <p:tav tm="100000">
                                              <p:val>
                                                <p:strVal val="#ppt_x"/>
                                              </p:val>
                                            </p:tav>
                                          </p:tavLst>
                                        </p:anim>
                                        <p:anim calcmode="lin" valueType="num" p14:bounceEnd="66667">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66667">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14:bounceEnd="66667">
                                          <p:cBhvr additive="base">
                                            <p:cTn id="45" dur="1500" fill="hold"/>
                                            <p:tgtEl>
                                              <p:spTgt spid="332"/>
                                            </p:tgtEl>
                                            <p:attrNameLst>
                                              <p:attrName>ppt_x</p:attrName>
                                            </p:attrNameLst>
                                          </p:cBhvr>
                                          <p:tavLst>
                                            <p:tav tm="0">
                                              <p:val>
                                                <p:strVal val="#ppt_x"/>
                                              </p:val>
                                            </p:tav>
                                            <p:tav tm="100000">
                                              <p:val>
                                                <p:strVal val="#ppt_x"/>
                                              </p:val>
                                            </p:tav>
                                          </p:tavLst>
                                        </p:anim>
                                        <p:anim calcmode="lin" valueType="num" p14:bounceEnd="66667">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66667">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14:bounceEnd="66667">
                                          <p:cBhvr additive="base">
                                            <p:cTn id="49" dur="1500" fill="hold"/>
                                            <p:tgtEl>
                                              <p:spTgt spid="180"/>
                                            </p:tgtEl>
                                            <p:attrNameLst>
                                              <p:attrName>ppt_x</p:attrName>
                                            </p:attrNameLst>
                                          </p:cBhvr>
                                          <p:tavLst>
                                            <p:tav tm="0">
                                              <p:val>
                                                <p:strVal val="#ppt_x"/>
                                              </p:val>
                                            </p:tav>
                                            <p:tav tm="100000">
                                              <p:val>
                                                <p:strVal val="#ppt_x"/>
                                              </p:val>
                                            </p:tav>
                                          </p:tavLst>
                                        </p:anim>
                                        <p:anim calcmode="lin" valueType="num" p14:bounceEnd="66667">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66667">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14:bounceEnd="66667">
                                          <p:cBhvr additive="base">
                                            <p:cTn id="53" dur="1500" fill="hold"/>
                                            <p:tgtEl>
                                              <p:spTgt spid="144"/>
                                            </p:tgtEl>
                                            <p:attrNameLst>
                                              <p:attrName>ppt_x</p:attrName>
                                            </p:attrNameLst>
                                          </p:cBhvr>
                                          <p:tavLst>
                                            <p:tav tm="0">
                                              <p:val>
                                                <p:strVal val="#ppt_x"/>
                                              </p:val>
                                            </p:tav>
                                            <p:tav tm="100000">
                                              <p:val>
                                                <p:strVal val="#ppt_x"/>
                                              </p:val>
                                            </p:tav>
                                          </p:tavLst>
                                        </p:anim>
                                        <p:anim calcmode="lin" valueType="num" p14:bounceEnd="66667">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14:presetBounceEnd="66667">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14:bounceEnd="66667">
                                          <p:cBhvr additive="base">
                                            <p:cTn id="57" dur="1500" fill="hold"/>
                                            <p:tgtEl>
                                              <p:spTgt spid="142"/>
                                            </p:tgtEl>
                                            <p:attrNameLst>
                                              <p:attrName>ppt_x</p:attrName>
                                            </p:attrNameLst>
                                          </p:cBhvr>
                                          <p:tavLst>
                                            <p:tav tm="0">
                                              <p:val>
                                                <p:strVal val="#ppt_x"/>
                                              </p:val>
                                            </p:tav>
                                            <p:tav tm="100000">
                                              <p:val>
                                                <p:strVal val="#ppt_x"/>
                                              </p:val>
                                            </p:tav>
                                          </p:tavLst>
                                        </p:anim>
                                        <p:anim calcmode="lin" valueType="num" p14:bounceEnd="66667">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14:presetBounceEnd="66667">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14:bounceEnd="66667">
                                          <p:cBhvr additive="base">
                                            <p:cTn id="61"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14:presetBounceEnd="66667">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66667">
                                          <p:cBhvr additive="base">
                                            <p:cTn id="67" dur="1500" fill="hold"/>
                                            <p:tgtEl>
                                              <p:spTgt spid="192"/>
                                            </p:tgtEl>
                                            <p:attrNameLst>
                                              <p:attrName>ppt_x</p:attrName>
                                            </p:attrNameLst>
                                          </p:cBhvr>
                                          <p:tavLst>
                                            <p:tav tm="0">
                                              <p:val>
                                                <p:strVal val="#ppt_x"/>
                                              </p:val>
                                            </p:tav>
                                            <p:tav tm="100000">
                                              <p:val>
                                                <p:strVal val="#ppt_x"/>
                                              </p:val>
                                            </p:tav>
                                          </p:tavLst>
                                        </p:anim>
                                        <p:anim calcmode="lin" valueType="num" p14:bounceEnd="66667">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66667">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14:bounceEnd="66667">
                                          <p:cBhvr additive="base">
                                            <p:cTn id="71" dur="1500" fill="hold"/>
                                            <p:tgtEl>
                                              <p:spTgt spid="331"/>
                                            </p:tgtEl>
                                            <p:attrNameLst>
                                              <p:attrName>ppt_x</p:attrName>
                                            </p:attrNameLst>
                                          </p:cBhvr>
                                          <p:tavLst>
                                            <p:tav tm="0">
                                              <p:val>
                                                <p:strVal val="#ppt_x"/>
                                              </p:val>
                                            </p:tav>
                                            <p:tav tm="100000">
                                              <p:val>
                                                <p:strVal val="#ppt_x"/>
                                              </p:val>
                                            </p:tav>
                                          </p:tavLst>
                                        </p:anim>
                                        <p:anim calcmode="lin" valueType="num" p14:bounceEnd="66667">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14:presetBounceEnd="66667">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14:bounceEnd="66667">
                                          <p:cBhvr additive="base">
                                            <p:cTn id="75" dur="1500" fill="hold"/>
                                            <p:tgtEl>
                                              <p:spTgt spid="209"/>
                                            </p:tgtEl>
                                            <p:attrNameLst>
                                              <p:attrName>ppt_x</p:attrName>
                                            </p:attrNameLst>
                                          </p:cBhvr>
                                          <p:tavLst>
                                            <p:tav tm="0">
                                              <p:val>
                                                <p:strVal val="#ppt_x"/>
                                              </p:val>
                                            </p:tav>
                                            <p:tav tm="100000">
                                              <p:val>
                                                <p:strVal val="#ppt_x"/>
                                              </p:val>
                                            </p:tav>
                                          </p:tavLst>
                                        </p:anim>
                                        <p:anim calcmode="lin" valueType="num" p14:bounceEnd="66667">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14:presetBounceEnd="66667">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14:bounceEnd="66667">
                                          <p:cBhvr additive="base">
                                            <p:cTn id="79" dur="1500" fill="hold"/>
                                            <p:tgtEl>
                                              <p:spTgt spid="204"/>
                                            </p:tgtEl>
                                            <p:attrNameLst>
                                              <p:attrName>ppt_x</p:attrName>
                                            </p:attrNameLst>
                                          </p:cBhvr>
                                          <p:tavLst>
                                            <p:tav tm="0">
                                              <p:val>
                                                <p:strVal val="#ppt_x"/>
                                              </p:val>
                                            </p:tav>
                                            <p:tav tm="100000">
                                              <p:val>
                                                <p:strVal val="#ppt_x"/>
                                              </p:val>
                                            </p:tav>
                                          </p:tavLst>
                                        </p:anim>
                                        <p:anim calcmode="lin" valueType="num" p14:bounceEnd="66667">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66667">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14:bounceEnd="66667">
                                          <p:cBhvr additive="base">
                                            <p:cTn id="83" dur="1500" fill="hold"/>
                                            <p:tgtEl>
                                              <p:spTgt spid="193"/>
                                            </p:tgtEl>
                                            <p:attrNameLst>
                                              <p:attrName>ppt_x</p:attrName>
                                            </p:attrNameLst>
                                          </p:cBhvr>
                                          <p:tavLst>
                                            <p:tav tm="0">
                                              <p:val>
                                                <p:strVal val="#ppt_x"/>
                                              </p:val>
                                            </p:tav>
                                            <p:tav tm="100000">
                                              <p:val>
                                                <p:strVal val="#ppt_x"/>
                                              </p:val>
                                            </p:tav>
                                          </p:tavLst>
                                        </p:anim>
                                        <p:anim calcmode="lin" valueType="num" p14:bounceEnd="66667">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66667">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14:bounceEnd="66667">
                                          <p:cBhvr additive="base">
                                            <p:cTn id="87" dur="1500" fill="hold"/>
                                            <p:tgtEl>
                                              <p:spTgt spid="194"/>
                                            </p:tgtEl>
                                            <p:attrNameLst>
                                              <p:attrName>ppt_x</p:attrName>
                                            </p:attrNameLst>
                                          </p:cBhvr>
                                          <p:tavLst>
                                            <p:tav tm="0">
                                              <p:val>
                                                <p:strVal val="#ppt_x"/>
                                              </p:val>
                                            </p:tav>
                                            <p:tav tm="100000">
                                              <p:val>
                                                <p:strVal val="#ppt_x"/>
                                              </p:val>
                                            </p:tav>
                                          </p:tavLst>
                                        </p:anim>
                                        <p:anim calcmode="lin" valueType="num" p14:bounceEnd="66667">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14:presetBounceEnd="66667">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14:bounceEnd="66667">
                                          <p:cBhvr additive="base">
                                            <p:cTn id="93" dur="1500" fill="hold"/>
                                            <p:tgtEl>
                                              <p:spTgt spid="197"/>
                                            </p:tgtEl>
                                            <p:attrNameLst>
                                              <p:attrName>ppt_x</p:attrName>
                                            </p:attrNameLst>
                                          </p:cBhvr>
                                          <p:tavLst>
                                            <p:tav tm="0">
                                              <p:val>
                                                <p:strVal val="#ppt_x"/>
                                              </p:val>
                                            </p:tav>
                                            <p:tav tm="100000">
                                              <p:val>
                                                <p:strVal val="#ppt_x"/>
                                              </p:val>
                                            </p:tav>
                                          </p:tavLst>
                                        </p:anim>
                                        <p:anim calcmode="lin" valueType="num" p14:bounceEnd="66667">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14:presetBounceEnd="66667">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14:bounceEnd="66667">
                                          <p:cBhvr additive="base">
                                            <p:cTn id="97" dur="1500" fill="hold"/>
                                            <p:tgtEl>
                                              <p:spTgt spid="333"/>
                                            </p:tgtEl>
                                            <p:attrNameLst>
                                              <p:attrName>ppt_x</p:attrName>
                                            </p:attrNameLst>
                                          </p:cBhvr>
                                          <p:tavLst>
                                            <p:tav tm="0">
                                              <p:val>
                                                <p:strVal val="#ppt_x"/>
                                              </p:val>
                                            </p:tav>
                                            <p:tav tm="100000">
                                              <p:val>
                                                <p:strVal val="#ppt_x"/>
                                              </p:val>
                                            </p:tav>
                                          </p:tavLst>
                                        </p:anim>
                                        <p:anim calcmode="lin" valueType="num" p14:bounceEnd="66667">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14:presetBounceEnd="66667">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14:bounceEnd="66667">
                                          <p:cBhvr additive="base">
                                            <p:cTn id="101" dur="1500" fill="hold"/>
                                            <p:tgtEl>
                                              <p:spTgt spid="330"/>
                                            </p:tgtEl>
                                            <p:attrNameLst>
                                              <p:attrName>ppt_x</p:attrName>
                                            </p:attrNameLst>
                                          </p:cBhvr>
                                          <p:tavLst>
                                            <p:tav tm="0">
                                              <p:val>
                                                <p:strVal val="#ppt_x"/>
                                              </p:val>
                                            </p:tav>
                                            <p:tav tm="100000">
                                              <p:val>
                                                <p:strVal val="#ppt_x"/>
                                              </p:val>
                                            </p:tav>
                                          </p:tavLst>
                                        </p:anim>
                                        <p:anim calcmode="lin" valueType="num" p14:bounceEnd="66667">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14:presetBounceEnd="66667">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14:bounceEnd="66667">
                                          <p:cBhvr additive="base">
                                            <p:cTn id="105" dur="1500" fill="hold"/>
                                            <p:tgtEl>
                                              <p:spTgt spid="288"/>
                                            </p:tgtEl>
                                            <p:attrNameLst>
                                              <p:attrName>ppt_x</p:attrName>
                                            </p:attrNameLst>
                                          </p:cBhvr>
                                          <p:tavLst>
                                            <p:tav tm="0">
                                              <p:val>
                                                <p:strVal val="#ppt_x"/>
                                              </p:val>
                                            </p:tav>
                                            <p:tav tm="100000">
                                              <p:val>
                                                <p:strVal val="#ppt_x"/>
                                              </p:val>
                                            </p:tav>
                                          </p:tavLst>
                                        </p:anim>
                                        <p:anim calcmode="lin" valueType="num" p14:bounceEnd="66667">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14:presetBounceEnd="66667">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14:bounceEnd="66667">
                                          <p:cBhvr additive="base">
                                            <p:cTn id="109" dur="1500" fill="hold"/>
                                            <p:tgtEl>
                                              <p:spTgt spid="279"/>
                                            </p:tgtEl>
                                            <p:attrNameLst>
                                              <p:attrName>ppt_x</p:attrName>
                                            </p:attrNameLst>
                                          </p:cBhvr>
                                          <p:tavLst>
                                            <p:tav tm="0">
                                              <p:val>
                                                <p:strVal val="#ppt_x"/>
                                              </p:val>
                                            </p:tav>
                                            <p:tav tm="100000">
                                              <p:val>
                                                <p:strVal val="#ppt_x"/>
                                              </p:val>
                                            </p:tav>
                                          </p:tavLst>
                                        </p:anim>
                                        <p:anim calcmode="lin" valueType="num" p14:bounceEnd="66667">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14:presetBounceEnd="66667">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14:bounceEnd="66667">
                                          <p:cBhvr additive="base">
                                            <p:cTn id="113" dur="1500" fill="hold"/>
                                            <p:tgtEl>
                                              <p:spTgt spid="198"/>
                                            </p:tgtEl>
                                            <p:attrNameLst>
                                              <p:attrName>ppt_x</p:attrName>
                                            </p:attrNameLst>
                                          </p:cBhvr>
                                          <p:tavLst>
                                            <p:tav tm="0">
                                              <p:val>
                                                <p:strVal val="#ppt_x"/>
                                              </p:val>
                                            </p:tav>
                                            <p:tav tm="100000">
                                              <p:val>
                                                <p:strVal val="#ppt_x"/>
                                              </p:val>
                                            </p:tav>
                                          </p:tavLst>
                                        </p:anim>
                                        <p:anim calcmode="lin" valueType="num" p14:bounceEnd="66667">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14:presetBounceEnd="66667">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14:bounceEnd="66667">
                                          <p:cBhvr additive="base">
                                            <p:cTn id="117" dur="1500" fill="hold"/>
                                            <p:tgtEl>
                                              <p:spTgt spid="199"/>
                                            </p:tgtEl>
                                            <p:attrNameLst>
                                              <p:attrName>ppt_x</p:attrName>
                                            </p:attrNameLst>
                                          </p:cBhvr>
                                          <p:tavLst>
                                            <p:tav tm="0">
                                              <p:val>
                                                <p:strVal val="#ppt_x"/>
                                              </p:val>
                                            </p:tav>
                                            <p:tav tm="100000">
                                              <p:val>
                                                <p:strVal val="#ppt_x"/>
                                              </p:val>
                                            </p:tav>
                                          </p:tavLst>
                                        </p:anim>
                                        <p:anim calcmode="lin" valueType="num" p14:bounceEnd="66667">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1500" fill="hold"/>
                                            <p:tgtEl>
                                              <p:spTgt spid="48"/>
                                            </p:tgtEl>
                                            <p:attrNameLst>
                                              <p:attrName>ppt_x</p:attrName>
                                            </p:attrNameLst>
                                          </p:cBhvr>
                                          <p:tavLst>
                                            <p:tav tm="0">
                                              <p:val>
                                                <p:strVal val="#ppt_x"/>
                                              </p:val>
                                            </p:tav>
                                            <p:tav tm="100000">
                                              <p:val>
                                                <p:strVal val="#ppt_x"/>
                                              </p:val>
                                            </p:tav>
                                          </p:tavLst>
                                        </p:anim>
                                        <p:anim calcmode="lin" valueType="num">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cBhvr additive="base">
                                            <p:cTn id="31" dur="1500" fill="hold"/>
                                            <p:tgtEl>
                                              <p:spTgt spid="73"/>
                                            </p:tgtEl>
                                            <p:attrNameLst>
                                              <p:attrName>ppt_x</p:attrName>
                                            </p:attrNameLst>
                                          </p:cBhvr>
                                          <p:tavLst>
                                            <p:tav tm="0">
                                              <p:val>
                                                <p:strVal val="#ppt_x"/>
                                              </p:val>
                                            </p:tav>
                                            <p:tav tm="100000">
                                              <p:val>
                                                <p:strVal val="#ppt_x"/>
                                              </p:val>
                                            </p:tav>
                                          </p:tavLst>
                                        </p:anim>
                                        <p:anim calcmode="lin" valueType="num">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additive="base">
                                            <p:cTn id="37" dur="1500" fill="hold"/>
                                            <p:tgtEl>
                                              <p:spTgt spid="74"/>
                                            </p:tgtEl>
                                            <p:attrNameLst>
                                              <p:attrName>ppt_x</p:attrName>
                                            </p:attrNameLst>
                                          </p:cBhvr>
                                          <p:tavLst>
                                            <p:tav tm="0">
                                              <p:val>
                                                <p:strVal val="#ppt_x"/>
                                              </p:val>
                                            </p:tav>
                                            <p:tav tm="100000">
                                              <p:val>
                                                <p:strVal val="#ppt_x"/>
                                              </p:val>
                                            </p:tav>
                                          </p:tavLst>
                                        </p:anim>
                                        <p:anim calcmode="lin" valueType="num">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cBhvr additive="base">
                                            <p:cTn id="41" dur="1500" fill="hold"/>
                                            <p:tgtEl>
                                              <p:spTgt spid="185"/>
                                            </p:tgtEl>
                                            <p:attrNameLst>
                                              <p:attrName>ppt_x</p:attrName>
                                            </p:attrNameLst>
                                          </p:cBhvr>
                                          <p:tavLst>
                                            <p:tav tm="0">
                                              <p:val>
                                                <p:strVal val="#ppt_x"/>
                                              </p:val>
                                            </p:tav>
                                            <p:tav tm="100000">
                                              <p:val>
                                                <p:strVal val="#ppt_x"/>
                                              </p:val>
                                            </p:tav>
                                          </p:tavLst>
                                        </p:anim>
                                        <p:anim calcmode="lin" valueType="num">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cBhvr additive="base">
                                            <p:cTn id="45" dur="1500" fill="hold"/>
                                            <p:tgtEl>
                                              <p:spTgt spid="332"/>
                                            </p:tgtEl>
                                            <p:attrNameLst>
                                              <p:attrName>ppt_x</p:attrName>
                                            </p:attrNameLst>
                                          </p:cBhvr>
                                          <p:tavLst>
                                            <p:tav tm="0">
                                              <p:val>
                                                <p:strVal val="#ppt_x"/>
                                              </p:val>
                                            </p:tav>
                                            <p:tav tm="100000">
                                              <p:val>
                                                <p:strVal val="#ppt_x"/>
                                              </p:val>
                                            </p:tav>
                                          </p:tavLst>
                                        </p:anim>
                                        <p:anim calcmode="lin" valueType="num">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cBhvr additive="base">
                                            <p:cTn id="49" dur="1500" fill="hold"/>
                                            <p:tgtEl>
                                              <p:spTgt spid="180"/>
                                            </p:tgtEl>
                                            <p:attrNameLst>
                                              <p:attrName>ppt_x</p:attrName>
                                            </p:attrNameLst>
                                          </p:cBhvr>
                                          <p:tavLst>
                                            <p:tav tm="0">
                                              <p:val>
                                                <p:strVal val="#ppt_x"/>
                                              </p:val>
                                            </p:tav>
                                            <p:tav tm="100000">
                                              <p:val>
                                                <p:strVal val="#ppt_x"/>
                                              </p:val>
                                            </p:tav>
                                          </p:tavLst>
                                        </p:anim>
                                        <p:anim calcmode="lin" valueType="num">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cBhvr additive="base">
                                            <p:cTn id="53" dur="1500" fill="hold"/>
                                            <p:tgtEl>
                                              <p:spTgt spid="144"/>
                                            </p:tgtEl>
                                            <p:attrNameLst>
                                              <p:attrName>ppt_x</p:attrName>
                                            </p:attrNameLst>
                                          </p:cBhvr>
                                          <p:tavLst>
                                            <p:tav tm="0">
                                              <p:val>
                                                <p:strVal val="#ppt_x"/>
                                              </p:val>
                                            </p:tav>
                                            <p:tav tm="100000">
                                              <p:val>
                                                <p:strVal val="#ppt_x"/>
                                              </p:val>
                                            </p:tav>
                                          </p:tavLst>
                                        </p:anim>
                                        <p:anim calcmode="lin" valueType="num">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cBhvr additive="base">
                                            <p:cTn id="57" dur="1500" fill="hold"/>
                                            <p:tgtEl>
                                              <p:spTgt spid="142"/>
                                            </p:tgtEl>
                                            <p:attrNameLst>
                                              <p:attrName>ppt_x</p:attrName>
                                            </p:attrNameLst>
                                          </p:cBhvr>
                                          <p:tavLst>
                                            <p:tav tm="0">
                                              <p:val>
                                                <p:strVal val="#ppt_x"/>
                                              </p:val>
                                            </p:tav>
                                            <p:tav tm="100000">
                                              <p:val>
                                                <p:strVal val="#ppt_x"/>
                                              </p:val>
                                            </p:tav>
                                          </p:tavLst>
                                        </p:anim>
                                        <p:anim calcmode="lin" valueType="num">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1500" fill="hold"/>
                                            <p:tgtEl>
                                              <p:spTgt spid="75"/>
                                            </p:tgtEl>
                                            <p:attrNameLst>
                                              <p:attrName>ppt_x</p:attrName>
                                            </p:attrNameLst>
                                          </p:cBhvr>
                                          <p:tavLst>
                                            <p:tav tm="0">
                                              <p:val>
                                                <p:strVal val="#ppt_x"/>
                                              </p:val>
                                            </p:tav>
                                            <p:tav tm="100000">
                                              <p:val>
                                                <p:strVal val="#ppt_x"/>
                                              </p:val>
                                            </p:tav>
                                          </p:tavLst>
                                        </p:anim>
                                        <p:anim calcmode="lin" valueType="num">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1500" fill="hold"/>
                                            <p:tgtEl>
                                              <p:spTgt spid="192"/>
                                            </p:tgtEl>
                                            <p:attrNameLst>
                                              <p:attrName>ppt_x</p:attrName>
                                            </p:attrNameLst>
                                          </p:cBhvr>
                                          <p:tavLst>
                                            <p:tav tm="0">
                                              <p:val>
                                                <p:strVal val="#ppt_x"/>
                                              </p:val>
                                            </p:tav>
                                            <p:tav tm="100000">
                                              <p:val>
                                                <p:strVal val="#ppt_x"/>
                                              </p:val>
                                            </p:tav>
                                          </p:tavLst>
                                        </p:anim>
                                        <p:anim calcmode="lin" valueType="num">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cBhvr additive="base">
                                            <p:cTn id="71" dur="1500" fill="hold"/>
                                            <p:tgtEl>
                                              <p:spTgt spid="331"/>
                                            </p:tgtEl>
                                            <p:attrNameLst>
                                              <p:attrName>ppt_x</p:attrName>
                                            </p:attrNameLst>
                                          </p:cBhvr>
                                          <p:tavLst>
                                            <p:tav tm="0">
                                              <p:val>
                                                <p:strVal val="#ppt_x"/>
                                              </p:val>
                                            </p:tav>
                                            <p:tav tm="100000">
                                              <p:val>
                                                <p:strVal val="#ppt_x"/>
                                              </p:val>
                                            </p:tav>
                                          </p:tavLst>
                                        </p:anim>
                                        <p:anim calcmode="lin" valueType="num">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cBhvr additive="base">
                                            <p:cTn id="75" dur="1500" fill="hold"/>
                                            <p:tgtEl>
                                              <p:spTgt spid="209"/>
                                            </p:tgtEl>
                                            <p:attrNameLst>
                                              <p:attrName>ppt_x</p:attrName>
                                            </p:attrNameLst>
                                          </p:cBhvr>
                                          <p:tavLst>
                                            <p:tav tm="0">
                                              <p:val>
                                                <p:strVal val="#ppt_x"/>
                                              </p:val>
                                            </p:tav>
                                            <p:tav tm="100000">
                                              <p:val>
                                                <p:strVal val="#ppt_x"/>
                                              </p:val>
                                            </p:tav>
                                          </p:tavLst>
                                        </p:anim>
                                        <p:anim calcmode="lin" valueType="num">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cBhvr additive="base">
                                            <p:cTn id="79" dur="1500" fill="hold"/>
                                            <p:tgtEl>
                                              <p:spTgt spid="204"/>
                                            </p:tgtEl>
                                            <p:attrNameLst>
                                              <p:attrName>ppt_x</p:attrName>
                                            </p:attrNameLst>
                                          </p:cBhvr>
                                          <p:tavLst>
                                            <p:tav tm="0">
                                              <p:val>
                                                <p:strVal val="#ppt_x"/>
                                              </p:val>
                                            </p:tav>
                                            <p:tav tm="100000">
                                              <p:val>
                                                <p:strVal val="#ppt_x"/>
                                              </p:val>
                                            </p:tav>
                                          </p:tavLst>
                                        </p:anim>
                                        <p:anim calcmode="lin" valueType="num">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cBhvr additive="base">
                                            <p:cTn id="83" dur="1500" fill="hold"/>
                                            <p:tgtEl>
                                              <p:spTgt spid="193"/>
                                            </p:tgtEl>
                                            <p:attrNameLst>
                                              <p:attrName>ppt_x</p:attrName>
                                            </p:attrNameLst>
                                          </p:cBhvr>
                                          <p:tavLst>
                                            <p:tav tm="0">
                                              <p:val>
                                                <p:strVal val="#ppt_x"/>
                                              </p:val>
                                            </p:tav>
                                            <p:tav tm="100000">
                                              <p:val>
                                                <p:strVal val="#ppt_x"/>
                                              </p:val>
                                            </p:tav>
                                          </p:tavLst>
                                        </p:anim>
                                        <p:anim calcmode="lin" valueType="num">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cBhvr additive="base">
                                            <p:cTn id="87" dur="1500" fill="hold"/>
                                            <p:tgtEl>
                                              <p:spTgt spid="194"/>
                                            </p:tgtEl>
                                            <p:attrNameLst>
                                              <p:attrName>ppt_x</p:attrName>
                                            </p:attrNameLst>
                                          </p:cBhvr>
                                          <p:tavLst>
                                            <p:tav tm="0">
                                              <p:val>
                                                <p:strVal val="#ppt_x"/>
                                              </p:val>
                                            </p:tav>
                                            <p:tav tm="100000">
                                              <p:val>
                                                <p:strVal val="#ppt_x"/>
                                              </p:val>
                                            </p:tav>
                                          </p:tavLst>
                                        </p:anim>
                                        <p:anim calcmode="lin" valueType="num">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cBhvr additive="base">
                                            <p:cTn id="93" dur="1500" fill="hold"/>
                                            <p:tgtEl>
                                              <p:spTgt spid="197"/>
                                            </p:tgtEl>
                                            <p:attrNameLst>
                                              <p:attrName>ppt_x</p:attrName>
                                            </p:attrNameLst>
                                          </p:cBhvr>
                                          <p:tavLst>
                                            <p:tav tm="0">
                                              <p:val>
                                                <p:strVal val="#ppt_x"/>
                                              </p:val>
                                            </p:tav>
                                            <p:tav tm="100000">
                                              <p:val>
                                                <p:strVal val="#ppt_x"/>
                                              </p:val>
                                            </p:tav>
                                          </p:tavLst>
                                        </p:anim>
                                        <p:anim calcmode="lin" valueType="num">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cBhvr additive="base">
                                            <p:cTn id="97" dur="1500" fill="hold"/>
                                            <p:tgtEl>
                                              <p:spTgt spid="333"/>
                                            </p:tgtEl>
                                            <p:attrNameLst>
                                              <p:attrName>ppt_x</p:attrName>
                                            </p:attrNameLst>
                                          </p:cBhvr>
                                          <p:tavLst>
                                            <p:tav tm="0">
                                              <p:val>
                                                <p:strVal val="#ppt_x"/>
                                              </p:val>
                                            </p:tav>
                                            <p:tav tm="100000">
                                              <p:val>
                                                <p:strVal val="#ppt_x"/>
                                              </p:val>
                                            </p:tav>
                                          </p:tavLst>
                                        </p:anim>
                                        <p:anim calcmode="lin" valueType="num">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cBhvr additive="base">
                                            <p:cTn id="101" dur="1500" fill="hold"/>
                                            <p:tgtEl>
                                              <p:spTgt spid="330"/>
                                            </p:tgtEl>
                                            <p:attrNameLst>
                                              <p:attrName>ppt_x</p:attrName>
                                            </p:attrNameLst>
                                          </p:cBhvr>
                                          <p:tavLst>
                                            <p:tav tm="0">
                                              <p:val>
                                                <p:strVal val="#ppt_x"/>
                                              </p:val>
                                            </p:tav>
                                            <p:tav tm="100000">
                                              <p:val>
                                                <p:strVal val="#ppt_x"/>
                                              </p:val>
                                            </p:tav>
                                          </p:tavLst>
                                        </p:anim>
                                        <p:anim calcmode="lin" valueType="num">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cBhvr additive="base">
                                            <p:cTn id="105" dur="1500" fill="hold"/>
                                            <p:tgtEl>
                                              <p:spTgt spid="288"/>
                                            </p:tgtEl>
                                            <p:attrNameLst>
                                              <p:attrName>ppt_x</p:attrName>
                                            </p:attrNameLst>
                                          </p:cBhvr>
                                          <p:tavLst>
                                            <p:tav tm="0">
                                              <p:val>
                                                <p:strVal val="#ppt_x"/>
                                              </p:val>
                                            </p:tav>
                                            <p:tav tm="100000">
                                              <p:val>
                                                <p:strVal val="#ppt_x"/>
                                              </p:val>
                                            </p:tav>
                                          </p:tavLst>
                                        </p:anim>
                                        <p:anim calcmode="lin" valueType="num">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cBhvr additive="base">
                                            <p:cTn id="109" dur="1500" fill="hold"/>
                                            <p:tgtEl>
                                              <p:spTgt spid="279"/>
                                            </p:tgtEl>
                                            <p:attrNameLst>
                                              <p:attrName>ppt_x</p:attrName>
                                            </p:attrNameLst>
                                          </p:cBhvr>
                                          <p:tavLst>
                                            <p:tav tm="0">
                                              <p:val>
                                                <p:strVal val="#ppt_x"/>
                                              </p:val>
                                            </p:tav>
                                            <p:tav tm="100000">
                                              <p:val>
                                                <p:strVal val="#ppt_x"/>
                                              </p:val>
                                            </p:tav>
                                          </p:tavLst>
                                        </p:anim>
                                        <p:anim calcmode="lin" valueType="num">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cBhvr additive="base">
                                            <p:cTn id="113" dur="1500" fill="hold"/>
                                            <p:tgtEl>
                                              <p:spTgt spid="198"/>
                                            </p:tgtEl>
                                            <p:attrNameLst>
                                              <p:attrName>ppt_x</p:attrName>
                                            </p:attrNameLst>
                                          </p:cBhvr>
                                          <p:tavLst>
                                            <p:tav tm="0">
                                              <p:val>
                                                <p:strVal val="#ppt_x"/>
                                              </p:val>
                                            </p:tav>
                                            <p:tav tm="100000">
                                              <p:val>
                                                <p:strVal val="#ppt_x"/>
                                              </p:val>
                                            </p:tav>
                                          </p:tavLst>
                                        </p:anim>
                                        <p:anim calcmode="lin" valueType="num">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cBhvr additive="base">
                                            <p:cTn id="117" dur="1500" fill="hold"/>
                                            <p:tgtEl>
                                              <p:spTgt spid="199"/>
                                            </p:tgtEl>
                                            <p:attrNameLst>
                                              <p:attrName>ppt_x</p:attrName>
                                            </p:attrNameLst>
                                          </p:cBhvr>
                                          <p:tavLst>
                                            <p:tav tm="0">
                                              <p:val>
                                                <p:strVal val="#ppt_x"/>
                                              </p:val>
                                            </p:tav>
                                            <p:tav tm="100000">
                                              <p:val>
                                                <p:strVal val="#ppt_x"/>
                                              </p:val>
                                            </p:tav>
                                          </p:tavLst>
                                        </p:anim>
                                        <p:anim calcmode="lin" valueType="num">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V.2.4</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8" y="8202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11,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7215058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D461D1B-F0C4-4BC6-A1B0-193AD75D8C02}"/>
              </a:ext>
            </a:extLst>
          </p:cNvPr>
          <p:cNvSpPr txBox="1"/>
          <p:nvPr/>
        </p:nvSpPr>
        <p:spPr>
          <a:xfrm>
            <a:off x="6908573" y="5148943"/>
            <a:ext cx="10570028" cy="2308324"/>
          </a:xfrm>
          <a:prstGeom prst="rect">
            <a:avLst/>
          </a:prstGeom>
          <a:noFill/>
        </p:spPr>
        <p:txBody>
          <a:bodyPr wrap="square" rtlCol="0">
            <a:spAutoFit/>
          </a:bodyPr>
          <a:lstStyle/>
          <a:p>
            <a:pPr algn="ctr"/>
            <a:r>
              <a:rPr lang="en-US" sz="4800">
                <a:solidFill>
                  <a:srgbClr val="FF0000"/>
                </a:solidFill>
                <a:latin typeface="+mj-lt"/>
              </a:rPr>
              <a:t>In the 2.4 version, the additions are in the </a:t>
            </a:r>
          </a:p>
          <a:p>
            <a:pPr algn="ctr"/>
            <a:r>
              <a:rPr lang="en-US" sz="4800">
                <a:solidFill>
                  <a:srgbClr val="FF0000"/>
                </a:solidFill>
                <a:latin typeface="+mj-lt"/>
              </a:rPr>
              <a:t>01-DesignBall font icons set folder</a:t>
            </a:r>
          </a:p>
        </p:txBody>
      </p:sp>
    </p:spTree>
    <p:extLst>
      <p:ext uri="{BB962C8B-B14F-4D97-AF65-F5344CB8AC3E}">
        <p14:creationId xmlns:p14="http://schemas.microsoft.com/office/powerpoint/2010/main" val="37644204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V.2.5</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6282" y="8202539"/>
            <a:ext cx="6354625"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Dec 11,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3368095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2E2472-CC31-4ABD-99A4-F39BBB012D59}"/>
              </a:ext>
            </a:extLst>
          </p:cNvPr>
          <p:cNvSpPr>
            <a:spLocks noGrp="1"/>
          </p:cNvSpPr>
          <p:nvPr>
            <p:ph type="pic" sz="quarter" idx="11"/>
          </p:nvPr>
        </p:nvSpPr>
        <p:spPr/>
      </p:sp>
      <p:sp>
        <p:nvSpPr>
          <p:cNvPr id="33" name="Rectangle 32">
            <a:extLst>
              <a:ext uri="{FF2B5EF4-FFF2-40B4-BE49-F238E27FC236}">
                <a16:creationId xmlns:a16="http://schemas.microsoft.com/office/drawing/2014/main" id="{4F6FE6A9-99A2-42F3-B090-3A80D1D88B19}"/>
              </a:ext>
            </a:extLst>
          </p:cNvPr>
          <p:cNvSpPr/>
          <p:nvPr/>
        </p:nvSpPr>
        <p:spPr>
          <a:xfrm>
            <a:off x="1563688" y="-9753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8ADA8584-9D63-4903-8AB5-B4491ACBE1D9}"/>
              </a:ext>
            </a:extLst>
          </p:cNvPr>
          <p:cNvSpPr txBox="1"/>
          <p:nvPr/>
        </p:nvSpPr>
        <p:spPr>
          <a:xfrm>
            <a:off x="2264808" y="2576372"/>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14" name="Straight Connector 13">
            <a:extLst>
              <a:ext uri="{FF2B5EF4-FFF2-40B4-BE49-F238E27FC236}">
                <a16:creationId xmlns:a16="http://schemas.microsoft.com/office/drawing/2014/main" id="{E6096271-718D-4BAC-A822-29F28B60B810}"/>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C886EE0D-3CB4-4DBB-B9C1-D31EDDFBC9B8}"/>
              </a:ext>
            </a:extLst>
          </p:cNvPr>
          <p:cNvSpPr txBox="1"/>
          <p:nvPr/>
        </p:nvSpPr>
        <p:spPr>
          <a:xfrm>
            <a:off x="2264808" y="7258300"/>
            <a:ext cx="3860222" cy="144655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Create your own Gallery</a:t>
            </a:r>
          </a:p>
        </p:txBody>
      </p:sp>
      <p:sp>
        <p:nvSpPr>
          <p:cNvPr id="16" name="TextBox 15">
            <a:extLst>
              <a:ext uri="{FF2B5EF4-FFF2-40B4-BE49-F238E27FC236}">
                <a16:creationId xmlns:a16="http://schemas.microsoft.com/office/drawing/2014/main" id="{ECF14289-5E2A-4192-A213-5446CBFA5E5D}"/>
              </a:ext>
            </a:extLst>
          </p:cNvPr>
          <p:cNvSpPr txBox="1"/>
          <p:nvPr/>
        </p:nvSpPr>
        <p:spPr>
          <a:xfrm>
            <a:off x="2264808" y="8903958"/>
            <a:ext cx="386022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Freeform 5">
            <a:extLst>
              <a:ext uri="{FF2B5EF4-FFF2-40B4-BE49-F238E27FC236}">
                <a16:creationId xmlns:a16="http://schemas.microsoft.com/office/drawing/2014/main" id="{627E659D-2DEF-49B1-B6E6-F5C06DB4A3F0}"/>
              </a:ext>
            </a:extLst>
          </p:cNvPr>
          <p:cNvSpPr>
            <a:spLocks noEditPoints="1"/>
          </p:cNvSpPr>
          <p:nvPr/>
        </p:nvSpPr>
        <p:spPr bwMode="auto">
          <a:xfrm rot="5400000">
            <a:off x="11716898" y="11808095"/>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2F0FA7FF-4977-4657-ADED-5A59338EBDFB}"/>
              </a:ext>
            </a:extLst>
          </p:cNvPr>
          <p:cNvGrpSpPr/>
          <p:nvPr/>
        </p:nvGrpSpPr>
        <p:grpSpPr>
          <a:xfrm rot="16200000">
            <a:off x="13435132" y="5485838"/>
            <a:ext cx="4742122" cy="1372722"/>
            <a:chOff x="13311962" y="5950856"/>
            <a:chExt cx="4742122" cy="1372722"/>
          </a:xfrm>
        </p:grpSpPr>
        <p:sp>
          <p:nvSpPr>
            <p:cNvPr id="22" name="TextBox 21">
              <a:extLst>
                <a:ext uri="{FF2B5EF4-FFF2-40B4-BE49-F238E27FC236}">
                  <a16:creationId xmlns:a16="http://schemas.microsoft.com/office/drawing/2014/main" id="{B3521F02-5789-46BD-9968-27701DD4D411}"/>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3" name="TextBox 22">
              <a:extLst>
                <a:ext uri="{FF2B5EF4-FFF2-40B4-BE49-F238E27FC236}">
                  <a16:creationId xmlns:a16="http://schemas.microsoft.com/office/drawing/2014/main" id="{38844E1E-B7D4-48BC-8E4F-95EF6D9D84E2}"/>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4" name="Group 23">
            <a:extLst>
              <a:ext uri="{FF2B5EF4-FFF2-40B4-BE49-F238E27FC236}">
                <a16:creationId xmlns:a16="http://schemas.microsoft.com/office/drawing/2014/main" id="{1294364A-B689-4CC5-A35F-224C21F06C64}"/>
              </a:ext>
            </a:extLst>
          </p:cNvPr>
          <p:cNvGrpSpPr/>
          <p:nvPr/>
        </p:nvGrpSpPr>
        <p:grpSpPr>
          <a:xfrm rot="16200000">
            <a:off x="15869988" y="5485838"/>
            <a:ext cx="4742122" cy="1372722"/>
            <a:chOff x="13311962" y="5950856"/>
            <a:chExt cx="4742122" cy="1372722"/>
          </a:xfrm>
        </p:grpSpPr>
        <p:sp>
          <p:nvSpPr>
            <p:cNvPr id="25" name="TextBox 24">
              <a:extLst>
                <a:ext uri="{FF2B5EF4-FFF2-40B4-BE49-F238E27FC236}">
                  <a16:creationId xmlns:a16="http://schemas.microsoft.com/office/drawing/2014/main" id="{EAACEE10-7AC6-4914-A516-FDD17AA25EEB}"/>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6" name="TextBox 25">
              <a:extLst>
                <a:ext uri="{FF2B5EF4-FFF2-40B4-BE49-F238E27FC236}">
                  <a16:creationId xmlns:a16="http://schemas.microsoft.com/office/drawing/2014/main" id="{D876E291-DBD7-4687-8C9C-B12BF70A5217}"/>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7" name="Group 26">
            <a:extLst>
              <a:ext uri="{FF2B5EF4-FFF2-40B4-BE49-F238E27FC236}">
                <a16:creationId xmlns:a16="http://schemas.microsoft.com/office/drawing/2014/main" id="{90BE1249-22F0-41D4-88C1-F9687B4FC7E2}"/>
              </a:ext>
            </a:extLst>
          </p:cNvPr>
          <p:cNvGrpSpPr/>
          <p:nvPr/>
        </p:nvGrpSpPr>
        <p:grpSpPr>
          <a:xfrm rot="16200000">
            <a:off x="18304844" y="5485838"/>
            <a:ext cx="4742122" cy="1372722"/>
            <a:chOff x="13311962" y="5950856"/>
            <a:chExt cx="4742122" cy="1372722"/>
          </a:xfrm>
        </p:grpSpPr>
        <p:sp>
          <p:nvSpPr>
            <p:cNvPr id="28" name="TextBox 27">
              <a:extLst>
                <a:ext uri="{FF2B5EF4-FFF2-40B4-BE49-F238E27FC236}">
                  <a16:creationId xmlns:a16="http://schemas.microsoft.com/office/drawing/2014/main" id="{19C3F358-DB2E-49FD-AF62-269F9363815A}"/>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9" name="TextBox 28">
              <a:extLst>
                <a:ext uri="{FF2B5EF4-FFF2-40B4-BE49-F238E27FC236}">
                  <a16:creationId xmlns:a16="http://schemas.microsoft.com/office/drawing/2014/main" id="{8841263C-A3CB-4970-B1CD-4C8797256F7C}"/>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sp>
        <p:nvSpPr>
          <p:cNvPr id="30" name="TextBox 29">
            <a:extLst>
              <a:ext uri="{FF2B5EF4-FFF2-40B4-BE49-F238E27FC236}">
                <a16:creationId xmlns:a16="http://schemas.microsoft.com/office/drawing/2014/main" id="{D0CD7A30-3DAD-4A4A-B99F-DD5419154CFE}"/>
              </a:ext>
            </a:extLst>
          </p:cNvPr>
          <p:cNvSpPr txBox="1"/>
          <p:nvPr/>
        </p:nvSpPr>
        <p:spPr>
          <a:xfrm>
            <a:off x="15412220"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01</a:t>
            </a:r>
          </a:p>
        </p:txBody>
      </p:sp>
      <p:sp>
        <p:nvSpPr>
          <p:cNvPr id="31" name="TextBox 30">
            <a:extLst>
              <a:ext uri="{FF2B5EF4-FFF2-40B4-BE49-F238E27FC236}">
                <a16:creationId xmlns:a16="http://schemas.microsoft.com/office/drawing/2014/main" id="{D45E444E-A31B-4644-B89E-2D7D19C17F39}"/>
              </a:ext>
            </a:extLst>
          </p:cNvPr>
          <p:cNvSpPr txBox="1"/>
          <p:nvPr/>
        </p:nvSpPr>
        <p:spPr>
          <a:xfrm>
            <a:off x="17693420"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02</a:t>
            </a:r>
          </a:p>
        </p:txBody>
      </p:sp>
      <p:sp>
        <p:nvSpPr>
          <p:cNvPr id="32" name="TextBox 31">
            <a:extLst>
              <a:ext uri="{FF2B5EF4-FFF2-40B4-BE49-F238E27FC236}">
                <a16:creationId xmlns:a16="http://schemas.microsoft.com/office/drawing/2014/main" id="{37A77707-698B-4417-BD16-BD5B500A9F3E}"/>
              </a:ext>
            </a:extLst>
          </p:cNvPr>
          <p:cNvSpPr txBox="1"/>
          <p:nvPr/>
        </p:nvSpPr>
        <p:spPr>
          <a:xfrm>
            <a:off x="20128276"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03</a:t>
            </a:r>
          </a:p>
        </p:txBody>
      </p:sp>
      <p:sp>
        <p:nvSpPr>
          <p:cNvPr id="34" name="Rectangle 33">
            <a:extLst>
              <a:ext uri="{FF2B5EF4-FFF2-40B4-BE49-F238E27FC236}">
                <a16:creationId xmlns:a16="http://schemas.microsoft.com/office/drawing/2014/main" id="{81195E0F-544D-4F58-94EE-A9978DE69F43}"/>
              </a:ext>
            </a:extLst>
          </p:cNvPr>
          <p:cNvSpPr/>
          <p:nvPr/>
        </p:nvSpPr>
        <p:spPr>
          <a:xfrm>
            <a:off x="10074129" y="14293334"/>
            <a:ext cx="423891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https://unsplash.com/photos/XtUd5SiX464</a:t>
            </a:r>
          </a:p>
        </p:txBody>
      </p:sp>
    </p:spTree>
    <p:extLst>
      <p:ext uri="{BB962C8B-B14F-4D97-AF65-F5344CB8AC3E}">
        <p14:creationId xmlns:p14="http://schemas.microsoft.com/office/powerpoint/2010/main" val="276634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17"/>
                                        </p:tgtEl>
                                        <p:attrNameLst>
                                          <p:attrName>ppt_x</p:attrName>
                                          <p:attrName>ppt_y</p:attrName>
                                        </p:attrNameLst>
                                      </p:cBhvr>
                                      <p:rCtr x="0" y="-3021"/>
                                    </p:animMotion>
                                  </p:childTnLst>
                                </p:cTn>
                              </p:par>
                              <p:par>
                                <p:cTn id="7" presetID="2" presetClass="entr" presetSubtype="4" decel="10000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 calcmode="lin" valueType="num">
                                      <p:cBhvr additive="base">
                                        <p:cTn id="9" dur="2700" fill="hold"/>
                                        <p:tgtEl>
                                          <p:spTgt spid="33"/>
                                        </p:tgtEl>
                                        <p:attrNameLst>
                                          <p:attrName>ppt_x</p:attrName>
                                        </p:attrNameLst>
                                      </p:cBhvr>
                                      <p:tavLst>
                                        <p:tav tm="0">
                                          <p:val>
                                            <p:strVal val="#ppt_x"/>
                                          </p:val>
                                        </p:tav>
                                        <p:tav tm="100000">
                                          <p:val>
                                            <p:strVal val="#ppt_x"/>
                                          </p:val>
                                        </p:tav>
                                      </p:tavLst>
                                    </p:anim>
                                    <p:anim calcmode="lin" valueType="num">
                                      <p:cBhvr additive="base">
                                        <p:cTn id="10" dur="2700" fill="hold"/>
                                        <p:tgtEl>
                                          <p:spTgt spid="33"/>
                                        </p:tgtEl>
                                        <p:attrNameLst>
                                          <p:attrName>ppt_y</p:attrName>
                                        </p:attrNameLst>
                                      </p:cBhvr>
                                      <p:tavLst>
                                        <p:tav tm="0">
                                          <p:val>
                                            <p:strVal val="1+#ppt_h/2"/>
                                          </p:val>
                                        </p:tav>
                                        <p:tav tm="100000">
                                          <p:val>
                                            <p:strVal val="#ppt_y"/>
                                          </p:val>
                                        </p:tav>
                                      </p:tavLst>
                                    </p:anim>
                                  </p:childTnLst>
                                </p:cTn>
                              </p:par>
                              <p:par>
                                <p:cTn id="11" presetID="2" presetClass="entr" presetSubtype="4"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ppt_x"/>
                                          </p:val>
                                        </p:tav>
                                        <p:tav tm="100000">
                                          <p:val>
                                            <p:strVal val="#ppt_x"/>
                                          </p:val>
                                        </p:tav>
                                      </p:tavLst>
                                    </p:anim>
                                    <p:anim calcmode="lin" valueType="num">
                                      <p:cBhvr additive="base">
                                        <p:cTn id="14" dur="2250" fill="hold"/>
                                        <p:tgtEl>
                                          <p:spTgt spid="14"/>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250" fill="hold"/>
                                        <p:tgtEl>
                                          <p:spTgt spid="13"/>
                                        </p:tgtEl>
                                        <p:attrNameLst>
                                          <p:attrName>ppt_x</p:attrName>
                                        </p:attrNameLst>
                                      </p:cBhvr>
                                      <p:tavLst>
                                        <p:tav tm="0">
                                          <p:val>
                                            <p:strVal val="#ppt_x"/>
                                          </p:val>
                                        </p:tav>
                                        <p:tav tm="100000">
                                          <p:val>
                                            <p:strVal val="#ppt_x"/>
                                          </p:val>
                                        </p:tav>
                                      </p:tavLst>
                                    </p:anim>
                                    <p:anim calcmode="lin" valueType="num">
                                      <p:cBhvr additive="base">
                                        <p:cTn id="18" dur="225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3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2250" fill="hold"/>
                                        <p:tgtEl>
                                          <p:spTgt spid="15"/>
                                        </p:tgtEl>
                                        <p:attrNameLst>
                                          <p:attrName>ppt_x</p:attrName>
                                        </p:attrNameLst>
                                      </p:cBhvr>
                                      <p:tavLst>
                                        <p:tav tm="0">
                                          <p:val>
                                            <p:strVal val="#ppt_x"/>
                                          </p:val>
                                        </p:tav>
                                        <p:tav tm="100000">
                                          <p:val>
                                            <p:strVal val="#ppt_x"/>
                                          </p:val>
                                        </p:tav>
                                      </p:tavLst>
                                    </p:anim>
                                    <p:anim calcmode="lin" valueType="num">
                                      <p:cBhvr additive="base">
                                        <p:cTn id="22" dur="2250" fill="hold"/>
                                        <p:tgtEl>
                                          <p:spTgt spid="1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8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2250" fill="hold"/>
                                        <p:tgtEl>
                                          <p:spTgt spid="16"/>
                                        </p:tgtEl>
                                        <p:attrNameLst>
                                          <p:attrName>ppt_x</p:attrName>
                                        </p:attrNameLst>
                                      </p:cBhvr>
                                      <p:tavLst>
                                        <p:tav tm="0">
                                          <p:val>
                                            <p:strVal val="#ppt_x"/>
                                          </p:val>
                                        </p:tav>
                                        <p:tav tm="100000">
                                          <p:val>
                                            <p:strVal val="#ppt_x"/>
                                          </p:val>
                                        </p:tav>
                                      </p:tavLst>
                                    </p:anim>
                                    <p:anim calcmode="lin" valueType="num">
                                      <p:cBhvr additive="base">
                                        <p:cTn id="26" dur="2250" fill="hold"/>
                                        <p:tgtEl>
                                          <p:spTgt spid="1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20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2250" fill="hold"/>
                                        <p:tgtEl>
                                          <p:spTgt spid="21"/>
                                        </p:tgtEl>
                                        <p:attrNameLst>
                                          <p:attrName>ppt_x</p:attrName>
                                        </p:attrNameLst>
                                      </p:cBhvr>
                                      <p:tavLst>
                                        <p:tav tm="0">
                                          <p:val>
                                            <p:strVal val="#ppt_x"/>
                                          </p:val>
                                        </p:tav>
                                        <p:tav tm="100000">
                                          <p:val>
                                            <p:strVal val="#ppt_x"/>
                                          </p:val>
                                        </p:tav>
                                      </p:tavLst>
                                    </p:anim>
                                    <p:anim calcmode="lin" valueType="num">
                                      <p:cBhvr additive="base">
                                        <p:cTn id="30" dur="2250" fill="hold"/>
                                        <p:tgtEl>
                                          <p:spTgt spid="21"/>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2250" fill="hold"/>
                                        <p:tgtEl>
                                          <p:spTgt spid="24"/>
                                        </p:tgtEl>
                                        <p:attrNameLst>
                                          <p:attrName>ppt_x</p:attrName>
                                        </p:attrNameLst>
                                      </p:cBhvr>
                                      <p:tavLst>
                                        <p:tav tm="0">
                                          <p:val>
                                            <p:strVal val="#ppt_x"/>
                                          </p:val>
                                        </p:tav>
                                        <p:tav tm="100000">
                                          <p:val>
                                            <p:strVal val="#ppt_x"/>
                                          </p:val>
                                        </p:tav>
                                      </p:tavLst>
                                    </p:anim>
                                    <p:anim calcmode="lin" valueType="num">
                                      <p:cBhvr additive="base">
                                        <p:cTn id="34" dur="2250" fill="hold"/>
                                        <p:tgtEl>
                                          <p:spTgt spid="2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13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2250" fill="hold"/>
                                        <p:tgtEl>
                                          <p:spTgt spid="27"/>
                                        </p:tgtEl>
                                        <p:attrNameLst>
                                          <p:attrName>ppt_x</p:attrName>
                                        </p:attrNameLst>
                                      </p:cBhvr>
                                      <p:tavLst>
                                        <p:tav tm="0">
                                          <p:val>
                                            <p:strVal val="#ppt_x"/>
                                          </p:val>
                                        </p:tav>
                                        <p:tav tm="100000">
                                          <p:val>
                                            <p:strVal val="#ppt_x"/>
                                          </p:val>
                                        </p:tav>
                                      </p:tavLst>
                                    </p:anim>
                                    <p:anim calcmode="lin" valueType="num">
                                      <p:cBhvr additive="base">
                                        <p:cTn id="38" dur="2250" fill="hold"/>
                                        <p:tgtEl>
                                          <p:spTgt spid="27"/>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29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2250" fill="hold"/>
                                        <p:tgtEl>
                                          <p:spTgt spid="30"/>
                                        </p:tgtEl>
                                        <p:attrNameLst>
                                          <p:attrName>ppt_x</p:attrName>
                                        </p:attrNameLst>
                                      </p:cBhvr>
                                      <p:tavLst>
                                        <p:tav tm="0">
                                          <p:val>
                                            <p:strVal val="#ppt_x"/>
                                          </p:val>
                                        </p:tav>
                                        <p:tav tm="100000">
                                          <p:val>
                                            <p:strVal val="#ppt_x"/>
                                          </p:val>
                                        </p:tav>
                                      </p:tavLst>
                                    </p:anim>
                                    <p:anim calcmode="lin" valueType="num">
                                      <p:cBhvr additive="base">
                                        <p:cTn id="42" dur="225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190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2250" fill="hold"/>
                                        <p:tgtEl>
                                          <p:spTgt spid="31"/>
                                        </p:tgtEl>
                                        <p:attrNameLst>
                                          <p:attrName>ppt_x</p:attrName>
                                        </p:attrNameLst>
                                      </p:cBhvr>
                                      <p:tavLst>
                                        <p:tav tm="0">
                                          <p:val>
                                            <p:strVal val="#ppt_x"/>
                                          </p:val>
                                        </p:tav>
                                        <p:tav tm="100000">
                                          <p:val>
                                            <p:strVal val="#ppt_x"/>
                                          </p:val>
                                        </p:tav>
                                      </p:tavLst>
                                    </p:anim>
                                    <p:anim calcmode="lin" valueType="num">
                                      <p:cBhvr additive="base">
                                        <p:cTn id="46" dur="225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340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2250" fill="hold"/>
                                        <p:tgtEl>
                                          <p:spTgt spid="32"/>
                                        </p:tgtEl>
                                        <p:attrNameLst>
                                          <p:attrName>ppt_x</p:attrName>
                                        </p:attrNameLst>
                                      </p:cBhvr>
                                      <p:tavLst>
                                        <p:tav tm="0">
                                          <p:val>
                                            <p:strVal val="#ppt_x"/>
                                          </p:val>
                                        </p:tav>
                                        <p:tav tm="100000">
                                          <p:val>
                                            <p:strVal val="#ppt_x"/>
                                          </p:val>
                                        </p:tav>
                                      </p:tavLst>
                                    </p:anim>
                                    <p:anim calcmode="lin" valueType="num">
                                      <p:cBhvr additive="base">
                                        <p:cTn id="50" dur="225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13" grpId="0"/>
      <p:bldP spid="15" grpId="0"/>
      <p:bldP spid="16" grpId="0"/>
      <p:bldP spid="17" grpId="0" animBg="1"/>
      <p:bldP spid="30" grpId="0"/>
      <p:bldP spid="31" grpId="0"/>
      <p:bldP spid="32" grpId="0"/>
    </p:bldLst>
  </p:timing>
</p:sld>
</file>

<file path=ppt/slides/slide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2E2472-CC31-4ABD-99A4-F39BBB012D59}"/>
              </a:ext>
            </a:extLst>
          </p:cNvPr>
          <p:cNvSpPr>
            <a:spLocks noGrp="1"/>
          </p:cNvSpPr>
          <p:nvPr>
            <p:ph type="pic" sz="quarter" idx="11"/>
          </p:nvPr>
        </p:nvSpPr>
        <p:spPr/>
      </p:sp>
      <p:sp>
        <p:nvSpPr>
          <p:cNvPr id="33" name="Rectangle 32">
            <a:extLst>
              <a:ext uri="{FF2B5EF4-FFF2-40B4-BE49-F238E27FC236}">
                <a16:creationId xmlns:a16="http://schemas.microsoft.com/office/drawing/2014/main" id="{4F6FE6A9-99A2-42F3-B090-3A80D1D88B19}"/>
              </a:ext>
            </a:extLst>
          </p:cNvPr>
          <p:cNvSpPr/>
          <p:nvPr/>
        </p:nvSpPr>
        <p:spPr>
          <a:xfrm>
            <a:off x="1563688" y="-9753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8ADA8584-9D63-4903-8AB5-B4491ACBE1D9}"/>
              </a:ext>
            </a:extLst>
          </p:cNvPr>
          <p:cNvSpPr txBox="1"/>
          <p:nvPr/>
        </p:nvSpPr>
        <p:spPr>
          <a:xfrm>
            <a:off x="2264808" y="2576372"/>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14" name="Straight Connector 13">
            <a:extLst>
              <a:ext uri="{FF2B5EF4-FFF2-40B4-BE49-F238E27FC236}">
                <a16:creationId xmlns:a16="http://schemas.microsoft.com/office/drawing/2014/main" id="{E6096271-718D-4BAC-A822-29F28B60B810}"/>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C886EE0D-3CB4-4DBB-B9C1-D31EDDFBC9B8}"/>
              </a:ext>
            </a:extLst>
          </p:cNvPr>
          <p:cNvSpPr txBox="1"/>
          <p:nvPr/>
        </p:nvSpPr>
        <p:spPr>
          <a:xfrm>
            <a:off x="2264808" y="7258300"/>
            <a:ext cx="3860222" cy="144655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Create your own Gallery</a:t>
            </a:r>
          </a:p>
        </p:txBody>
      </p:sp>
      <p:sp>
        <p:nvSpPr>
          <p:cNvPr id="16" name="TextBox 15">
            <a:extLst>
              <a:ext uri="{FF2B5EF4-FFF2-40B4-BE49-F238E27FC236}">
                <a16:creationId xmlns:a16="http://schemas.microsoft.com/office/drawing/2014/main" id="{ECF14289-5E2A-4192-A213-5446CBFA5E5D}"/>
              </a:ext>
            </a:extLst>
          </p:cNvPr>
          <p:cNvSpPr txBox="1"/>
          <p:nvPr/>
        </p:nvSpPr>
        <p:spPr>
          <a:xfrm>
            <a:off x="2264808" y="8903958"/>
            <a:ext cx="386022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Freeform 5">
            <a:extLst>
              <a:ext uri="{FF2B5EF4-FFF2-40B4-BE49-F238E27FC236}">
                <a16:creationId xmlns:a16="http://schemas.microsoft.com/office/drawing/2014/main" id="{627E659D-2DEF-49B1-B6E6-F5C06DB4A3F0}"/>
              </a:ext>
            </a:extLst>
          </p:cNvPr>
          <p:cNvSpPr>
            <a:spLocks noEditPoints="1"/>
          </p:cNvSpPr>
          <p:nvPr/>
        </p:nvSpPr>
        <p:spPr bwMode="auto">
          <a:xfrm rot="5400000">
            <a:off x="11716898" y="11808095"/>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2F0FA7FF-4977-4657-ADED-5A59338EBDFB}"/>
              </a:ext>
            </a:extLst>
          </p:cNvPr>
          <p:cNvGrpSpPr/>
          <p:nvPr/>
        </p:nvGrpSpPr>
        <p:grpSpPr>
          <a:xfrm rot="16200000">
            <a:off x="13435132" y="5485838"/>
            <a:ext cx="4742122" cy="1372722"/>
            <a:chOff x="13311962" y="5950856"/>
            <a:chExt cx="4742122" cy="1372722"/>
          </a:xfrm>
        </p:grpSpPr>
        <p:sp>
          <p:nvSpPr>
            <p:cNvPr id="22" name="TextBox 21">
              <a:extLst>
                <a:ext uri="{FF2B5EF4-FFF2-40B4-BE49-F238E27FC236}">
                  <a16:creationId xmlns:a16="http://schemas.microsoft.com/office/drawing/2014/main" id="{B3521F02-5789-46BD-9968-27701DD4D411}"/>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3" name="TextBox 22">
              <a:extLst>
                <a:ext uri="{FF2B5EF4-FFF2-40B4-BE49-F238E27FC236}">
                  <a16:creationId xmlns:a16="http://schemas.microsoft.com/office/drawing/2014/main" id="{38844E1E-B7D4-48BC-8E4F-95EF6D9D84E2}"/>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4" name="Group 23">
            <a:extLst>
              <a:ext uri="{FF2B5EF4-FFF2-40B4-BE49-F238E27FC236}">
                <a16:creationId xmlns:a16="http://schemas.microsoft.com/office/drawing/2014/main" id="{1294364A-B689-4CC5-A35F-224C21F06C64}"/>
              </a:ext>
            </a:extLst>
          </p:cNvPr>
          <p:cNvGrpSpPr/>
          <p:nvPr/>
        </p:nvGrpSpPr>
        <p:grpSpPr>
          <a:xfrm rot="16200000">
            <a:off x="15869988" y="5485838"/>
            <a:ext cx="4742122" cy="1372722"/>
            <a:chOff x="13311962" y="5950856"/>
            <a:chExt cx="4742122" cy="1372722"/>
          </a:xfrm>
        </p:grpSpPr>
        <p:sp>
          <p:nvSpPr>
            <p:cNvPr id="25" name="TextBox 24">
              <a:extLst>
                <a:ext uri="{FF2B5EF4-FFF2-40B4-BE49-F238E27FC236}">
                  <a16:creationId xmlns:a16="http://schemas.microsoft.com/office/drawing/2014/main" id="{EAACEE10-7AC6-4914-A516-FDD17AA25EEB}"/>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6" name="TextBox 25">
              <a:extLst>
                <a:ext uri="{FF2B5EF4-FFF2-40B4-BE49-F238E27FC236}">
                  <a16:creationId xmlns:a16="http://schemas.microsoft.com/office/drawing/2014/main" id="{D876E291-DBD7-4687-8C9C-B12BF70A5217}"/>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7" name="Group 26">
            <a:extLst>
              <a:ext uri="{FF2B5EF4-FFF2-40B4-BE49-F238E27FC236}">
                <a16:creationId xmlns:a16="http://schemas.microsoft.com/office/drawing/2014/main" id="{90BE1249-22F0-41D4-88C1-F9687B4FC7E2}"/>
              </a:ext>
            </a:extLst>
          </p:cNvPr>
          <p:cNvGrpSpPr/>
          <p:nvPr/>
        </p:nvGrpSpPr>
        <p:grpSpPr>
          <a:xfrm rot="16200000">
            <a:off x="18304844" y="5485838"/>
            <a:ext cx="4742122" cy="1372722"/>
            <a:chOff x="13311962" y="5950856"/>
            <a:chExt cx="4742122" cy="1372722"/>
          </a:xfrm>
        </p:grpSpPr>
        <p:sp>
          <p:nvSpPr>
            <p:cNvPr id="28" name="TextBox 27">
              <a:extLst>
                <a:ext uri="{FF2B5EF4-FFF2-40B4-BE49-F238E27FC236}">
                  <a16:creationId xmlns:a16="http://schemas.microsoft.com/office/drawing/2014/main" id="{19C3F358-DB2E-49FD-AF62-269F9363815A}"/>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9" name="TextBox 28">
              <a:extLst>
                <a:ext uri="{FF2B5EF4-FFF2-40B4-BE49-F238E27FC236}">
                  <a16:creationId xmlns:a16="http://schemas.microsoft.com/office/drawing/2014/main" id="{8841263C-A3CB-4970-B1CD-4C8797256F7C}"/>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sp>
        <p:nvSpPr>
          <p:cNvPr id="30" name="TextBox 29">
            <a:extLst>
              <a:ext uri="{FF2B5EF4-FFF2-40B4-BE49-F238E27FC236}">
                <a16:creationId xmlns:a16="http://schemas.microsoft.com/office/drawing/2014/main" id="{D0CD7A30-3DAD-4A4A-B99F-DD5419154CFE}"/>
              </a:ext>
            </a:extLst>
          </p:cNvPr>
          <p:cNvSpPr txBox="1"/>
          <p:nvPr/>
        </p:nvSpPr>
        <p:spPr>
          <a:xfrm>
            <a:off x="15412220"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01</a:t>
            </a:r>
          </a:p>
        </p:txBody>
      </p:sp>
      <p:sp>
        <p:nvSpPr>
          <p:cNvPr id="31" name="TextBox 30">
            <a:extLst>
              <a:ext uri="{FF2B5EF4-FFF2-40B4-BE49-F238E27FC236}">
                <a16:creationId xmlns:a16="http://schemas.microsoft.com/office/drawing/2014/main" id="{D45E444E-A31B-4644-B89E-2D7D19C17F39}"/>
              </a:ext>
            </a:extLst>
          </p:cNvPr>
          <p:cNvSpPr txBox="1"/>
          <p:nvPr/>
        </p:nvSpPr>
        <p:spPr>
          <a:xfrm>
            <a:off x="17693420"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02</a:t>
            </a:r>
          </a:p>
        </p:txBody>
      </p:sp>
      <p:sp>
        <p:nvSpPr>
          <p:cNvPr id="32" name="TextBox 31">
            <a:extLst>
              <a:ext uri="{FF2B5EF4-FFF2-40B4-BE49-F238E27FC236}">
                <a16:creationId xmlns:a16="http://schemas.microsoft.com/office/drawing/2014/main" id="{37A77707-698B-4417-BD16-BD5B500A9F3E}"/>
              </a:ext>
            </a:extLst>
          </p:cNvPr>
          <p:cNvSpPr txBox="1"/>
          <p:nvPr/>
        </p:nvSpPr>
        <p:spPr>
          <a:xfrm>
            <a:off x="20128276" y="8829851"/>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4A86FF"/>
                </a:solidFill>
                <a:effectLst/>
                <a:uLnTx/>
                <a:uFillTx/>
                <a:latin typeface="Century Gothic"/>
                <a:ea typeface="+mn-ea"/>
                <a:cs typeface="+mn-cs"/>
              </a:rPr>
              <a:t>03</a:t>
            </a:r>
          </a:p>
        </p:txBody>
      </p:sp>
      <p:sp>
        <p:nvSpPr>
          <p:cNvPr id="34" name="Rectangle 33">
            <a:extLst>
              <a:ext uri="{FF2B5EF4-FFF2-40B4-BE49-F238E27FC236}">
                <a16:creationId xmlns:a16="http://schemas.microsoft.com/office/drawing/2014/main" id="{81195E0F-544D-4F58-94EE-A9978DE69F43}"/>
              </a:ext>
            </a:extLst>
          </p:cNvPr>
          <p:cNvSpPr/>
          <p:nvPr/>
        </p:nvSpPr>
        <p:spPr>
          <a:xfrm>
            <a:off x="10074129" y="14293334"/>
            <a:ext cx="423891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https://unsplash.com/photos/XtUd5SiX464</a:t>
            </a:r>
          </a:p>
        </p:txBody>
      </p:sp>
    </p:spTree>
    <p:extLst>
      <p:ext uri="{BB962C8B-B14F-4D97-AF65-F5344CB8AC3E}">
        <p14:creationId xmlns:p14="http://schemas.microsoft.com/office/powerpoint/2010/main" val="418946677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17"/>
                                        </p:tgtEl>
                                        <p:attrNameLst>
                                          <p:attrName>ppt_x</p:attrName>
                                          <p:attrName>ppt_y</p:attrName>
                                        </p:attrNameLst>
                                      </p:cBhvr>
                                      <p:rCtr x="0" y="-3021"/>
                                    </p:animMotion>
                                  </p:childTnLst>
                                </p:cTn>
                              </p:par>
                              <p:par>
                                <p:cTn id="7" presetID="2" presetClass="entr" presetSubtype="4" decel="10000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 calcmode="lin" valueType="num">
                                      <p:cBhvr additive="base">
                                        <p:cTn id="9" dur="2700" fill="hold"/>
                                        <p:tgtEl>
                                          <p:spTgt spid="33"/>
                                        </p:tgtEl>
                                        <p:attrNameLst>
                                          <p:attrName>ppt_x</p:attrName>
                                        </p:attrNameLst>
                                      </p:cBhvr>
                                      <p:tavLst>
                                        <p:tav tm="0">
                                          <p:val>
                                            <p:strVal val="#ppt_x"/>
                                          </p:val>
                                        </p:tav>
                                        <p:tav tm="100000">
                                          <p:val>
                                            <p:strVal val="#ppt_x"/>
                                          </p:val>
                                        </p:tav>
                                      </p:tavLst>
                                    </p:anim>
                                    <p:anim calcmode="lin" valueType="num">
                                      <p:cBhvr additive="base">
                                        <p:cTn id="10" dur="2700" fill="hold"/>
                                        <p:tgtEl>
                                          <p:spTgt spid="33"/>
                                        </p:tgtEl>
                                        <p:attrNameLst>
                                          <p:attrName>ppt_y</p:attrName>
                                        </p:attrNameLst>
                                      </p:cBhvr>
                                      <p:tavLst>
                                        <p:tav tm="0">
                                          <p:val>
                                            <p:strVal val="1+#ppt_h/2"/>
                                          </p:val>
                                        </p:tav>
                                        <p:tav tm="100000">
                                          <p:val>
                                            <p:strVal val="#ppt_y"/>
                                          </p:val>
                                        </p:tav>
                                      </p:tavLst>
                                    </p:anim>
                                  </p:childTnLst>
                                </p:cTn>
                              </p:par>
                              <p:par>
                                <p:cTn id="11" presetID="2" presetClass="entr" presetSubtype="4"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ppt_x"/>
                                          </p:val>
                                        </p:tav>
                                        <p:tav tm="100000">
                                          <p:val>
                                            <p:strVal val="#ppt_x"/>
                                          </p:val>
                                        </p:tav>
                                      </p:tavLst>
                                    </p:anim>
                                    <p:anim calcmode="lin" valueType="num">
                                      <p:cBhvr additive="base">
                                        <p:cTn id="14" dur="2250" fill="hold"/>
                                        <p:tgtEl>
                                          <p:spTgt spid="14"/>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250" fill="hold"/>
                                        <p:tgtEl>
                                          <p:spTgt spid="13"/>
                                        </p:tgtEl>
                                        <p:attrNameLst>
                                          <p:attrName>ppt_x</p:attrName>
                                        </p:attrNameLst>
                                      </p:cBhvr>
                                      <p:tavLst>
                                        <p:tav tm="0">
                                          <p:val>
                                            <p:strVal val="#ppt_x"/>
                                          </p:val>
                                        </p:tav>
                                        <p:tav tm="100000">
                                          <p:val>
                                            <p:strVal val="#ppt_x"/>
                                          </p:val>
                                        </p:tav>
                                      </p:tavLst>
                                    </p:anim>
                                    <p:anim calcmode="lin" valueType="num">
                                      <p:cBhvr additive="base">
                                        <p:cTn id="18" dur="225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3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2250" fill="hold"/>
                                        <p:tgtEl>
                                          <p:spTgt spid="15"/>
                                        </p:tgtEl>
                                        <p:attrNameLst>
                                          <p:attrName>ppt_x</p:attrName>
                                        </p:attrNameLst>
                                      </p:cBhvr>
                                      <p:tavLst>
                                        <p:tav tm="0">
                                          <p:val>
                                            <p:strVal val="#ppt_x"/>
                                          </p:val>
                                        </p:tav>
                                        <p:tav tm="100000">
                                          <p:val>
                                            <p:strVal val="#ppt_x"/>
                                          </p:val>
                                        </p:tav>
                                      </p:tavLst>
                                    </p:anim>
                                    <p:anim calcmode="lin" valueType="num">
                                      <p:cBhvr additive="base">
                                        <p:cTn id="22" dur="2250" fill="hold"/>
                                        <p:tgtEl>
                                          <p:spTgt spid="1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8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2250" fill="hold"/>
                                        <p:tgtEl>
                                          <p:spTgt spid="16"/>
                                        </p:tgtEl>
                                        <p:attrNameLst>
                                          <p:attrName>ppt_x</p:attrName>
                                        </p:attrNameLst>
                                      </p:cBhvr>
                                      <p:tavLst>
                                        <p:tav tm="0">
                                          <p:val>
                                            <p:strVal val="#ppt_x"/>
                                          </p:val>
                                        </p:tav>
                                        <p:tav tm="100000">
                                          <p:val>
                                            <p:strVal val="#ppt_x"/>
                                          </p:val>
                                        </p:tav>
                                      </p:tavLst>
                                    </p:anim>
                                    <p:anim calcmode="lin" valueType="num">
                                      <p:cBhvr additive="base">
                                        <p:cTn id="26" dur="2250" fill="hold"/>
                                        <p:tgtEl>
                                          <p:spTgt spid="1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20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2250" fill="hold"/>
                                        <p:tgtEl>
                                          <p:spTgt spid="21"/>
                                        </p:tgtEl>
                                        <p:attrNameLst>
                                          <p:attrName>ppt_x</p:attrName>
                                        </p:attrNameLst>
                                      </p:cBhvr>
                                      <p:tavLst>
                                        <p:tav tm="0">
                                          <p:val>
                                            <p:strVal val="#ppt_x"/>
                                          </p:val>
                                        </p:tav>
                                        <p:tav tm="100000">
                                          <p:val>
                                            <p:strVal val="#ppt_x"/>
                                          </p:val>
                                        </p:tav>
                                      </p:tavLst>
                                    </p:anim>
                                    <p:anim calcmode="lin" valueType="num">
                                      <p:cBhvr additive="base">
                                        <p:cTn id="30" dur="2250" fill="hold"/>
                                        <p:tgtEl>
                                          <p:spTgt spid="21"/>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2250" fill="hold"/>
                                        <p:tgtEl>
                                          <p:spTgt spid="24"/>
                                        </p:tgtEl>
                                        <p:attrNameLst>
                                          <p:attrName>ppt_x</p:attrName>
                                        </p:attrNameLst>
                                      </p:cBhvr>
                                      <p:tavLst>
                                        <p:tav tm="0">
                                          <p:val>
                                            <p:strVal val="#ppt_x"/>
                                          </p:val>
                                        </p:tav>
                                        <p:tav tm="100000">
                                          <p:val>
                                            <p:strVal val="#ppt_x"/>
                                          </p:val>
                                        </p:tav>
                                      </p:tavLst>
                                    </p:anim>
                                    <p:anim calcmode="lin" valueType="num">
                                      <p:cBhvr additive="base">
                                        <p:cTn id="34" dur="2250" fill="hold"/>
                                        <p:tgtEl>
                                          <p:spTgt spid="2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13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2250" fill="hold"/>
                                        <p:tgtEl>
                                          <p:spTgt spid="27"/>
                                        </p:tgtEl>
                                        <p:attrNameLst>
                                          <p:attrName>ppt_x</p:attrName>
                                        </p:attrNameLst>
                                      </p:cBhvr>
                                      <p:tavLst>
                                        <p:tav tm="0">
                                          <p:val>
                                            <p:strVal val="#ppt_x"/>
                                          </p:val>
                                        </p:tav>
                                        <p:tav tm="100000">
                                          <p:val>
                                            <p:strVal val="#ppt_x"/>
                                          </p:val>
                                        </p:tav>
                                      </p:tavLst>
                                    </p:anim>
                                    <p:anim calcmode="lin" valueType="num">
                                      <p:cBhvr additive="base">
                                        <p:cTn id="38" dur="2250" fill="hold"/>
                                        <p:tgtEl>
                                          <p:spTgt spid="27"/>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29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2250" fill="hold"/>
                                        <p:tgtEl>
                                          <p:spTgt spid="30"/>
                                        </p:tgtEl>
                                        <p:attrNameLst>
                                          <p:attrName>ppt_x</p:attrName>
                                        </p:attrNameLst>
                                      </p:cBhvr>
                                      <p:tavLst>
                                        <p:tav tm="0">
                                          <p:val>
                                            <p:strVal val="#ppt_x"/>
                                          </p:val>
                                        </p:tav>
                                        <p:tav tm="100000">
                                          <p:val>
                                            <p:strVal val="#ppt_x"/>
                                          </p:val>
                                        </p:tav>
                                      </p:tavLst>
                                    </p:anim>
                                    <p:anim calcmode="lin" valueType="num">
                                      <p:cBhvr additive="base">
                                        <p:cTn id="42" dur="225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190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2250" fill="hold"/>
                                        <p:tgtEl>
                                          <p:spTgt spid="31"/>
                                        </p:tgtEl>
                                        <p:attrNameLst>
                                          <p:attrName>ppt_x</p:attrName>
                                        </p:attrNameLst>
                                      </p:cBhvr>
                                      <p:tavLst>
                                        <p:tav tm="0">
                                          <p:val>
                                            <p:strVal val="#ppt_x"/>
                                          </p:val>
                                        </p:tav>
                                        <p:tav tm="100000">
                                          <p:val>
                                            <p:strVal val="#ppt_x"/>
                                          </p:val>
                                        </p:tav>
                                      </p:tavLst>
                                    </p:anim>
                                    <p:anim calcmode="lin" valueType="num">
                                      <p:cBhvr additive="base">
                                        <p:cTn id="46" dur="225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340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2250" fill="hold"/>
                                        <p:tgtEl>
                                          <p:spTgt spid="32"/>
                                        </p:tgtEl>
                                        <p:attrNameLst>
                                          <p:attrName>ppt_x</p:attrName>
                                        </p:attrNameLst>
                                      </p:cBhvr>
                                      <p:tavLst>
                                        <p:tav tm="0">
                                          <p:val>
                                            <p:strVal val="#ppt_x"/>
                                          </p:val>
                                        </p:tav>
                                        <p:tav tm="100000">
                                          <p:val>
                                            <p:strVal val="#ppt_x"/>
                                          </p:val>
                                        </p:tav>
                                      </p:tavLst>
                                    </p:anim>
                                    <p:anim calcmode="lin" valueType="num">
                                      <p:cBhvr additive="base">
                                        <p:cTn id="50" dur="225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13" grpId="0"/>
      <p:bldP spid="15" grpId="0"/>
      <p:bldP spid="16" grpId="0"/>
      <p:bldP spid="17" grpId="0" animBg="1"/>
      <p:bldP spid="30" grpId="0"/>
      <p:bldP spid="31" grpId="0"/>
      <p:bldP spid="32"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193CC814-6F33-468E-8521-8C3F03D88741}"/>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47DB66BA-85D2-4FF8-AC4F-CB3151BCCB36}"/>
              </a:ext>
            </a:extLst>
          </p:cNvPr>
          <p:cNvSpPr>
            <a:spLocks noGrp="1"/>
          </p:cNvSpPr>
          <p:nvPr>
            <p:ph type="pic" sz="quarter" idx="13"/>
          </p:nvPr>
        </p:nvSpPr>
        <p:spPr/>
      </p:sp>
      <p:sp>
        <p:nvSpPr>
          <p:cNvPr id="3" name="Picture Placeholder 2">
            <a:extLst>
              <a:ext uri="{FF2B5EF4-FFF2-40B4-BE49-F238E27FC236}">
                <a16:creationId xmlns:a16="http://schemas.microsoft.com/office/drawing/2014/main" id="{A0FB9E09-819A-4DA9-916E-6FC11A3239C0}"/>
              </a:ext>
            </a:extLst>
          </p:cNvPr>
          <p:cNvSpPr>
            <a:spLocks noGrp="1"/>
          </p:cNvSpPr>
          <p:nvPr>
            <p:ph type="pic" sz="quarter" idx="11"/>
          </p:nvPr>
        </p:nvSpPr>
        <p:spPr/>
      </p:sp>
      <p:sp>
        <p:nvSpPr>
          <p:cNvPr id="50" name="Rectangle 49">
            <a:extLst>
              <a:ext uri="{FF2B5EF4-FFF2-40B4-BE49-F238E27FC236}">
                <a16:creationId xmlns:a16="http://schemas.microsoft.com/office/drawing/2014/main" id="{98996E84-BB24-47FE-A038-12B86D4B2DAD}"/>
              </a:ext>
            </a:extLst>
          </p:cNvPr>
          <p:cNvSpPr/>
          <p:nvPr/>
        </p:nvSpPr>
        <p:spPr>
          <a:xfrm>
            <a:off x="12193589" y="-1136034"/>
            <a:ext cx="5278295" cy="79923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C979E4DE-8B04-4AE5-B77C-FBDFD8E5242D}"/>
              </a:ext>
            </a:extLst>
          </p:cNvPr>
          <p:cNvSpPr/>
          <p:nvPr/>
        </p:nvSpPr>
        <p:spPr>
          <a:xfrm>
            <a:off x="19126305" y="1581425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https://unsplash.com/photos/ut67iFuoD2o</a:t>
            </a:r>
          </a:p>
        </p:txBody>
      </p:sp>
      <p:sp>
        <p:nvSpPr>
          <p:cNvPr id="20" name="Rectangle 19">
            <a:extLst>
              <a:ext uri="{FF2B5EF4-FFF2-40B4-BE49-F238E27FC236}">
                <a16:creationId xmlns:a16="http://schemas.microsoft.com/office/drawing/2014/main" id="{39701FB9-82A6-49B4-97E2-DF2A17FBDE5B}"/>
              </a:ext>
            </a:extLst>
          </p:cNvPr>
          <p:cNvSpPr/>
          <p:nvPr/>
        </p:nvSpPr>
        <p:spPr>
          <a:xfrm>
            <a:off x="10401326" y="15814253"/>
            <a:ext cx="4183261"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https://unsplash.com/photos/VtppxC-GfZs</a:t>
            </a:r>
          </a:p>
        </p:txBody>
      </p:sp>
      <p:sp>
        <p:nvSpPr>
          <p:cNvPr id="31" name="Rectangle 30">
            <a:extLst>
              <a:ext uri="{FF2B5EF4-FFF2-40B4-BE49-F238E27FC236}">
                <a16:creationId xmlns:a16="http://schemas.microsoft.com/office/drawing/2014/main" id="{4DC81ECF-F27B-445D-9F8A-046B8C0691AD}"/>
              </a:ext>
            </a:extLst>
          </p:cNvPr>
          <p:cNvSpPr/>
          <p:nvPr/>
        </p:nvSpPr>
        <p:spPr>
          <a:xfrm>
            <a:off x="1563688" y="15814253"/>
            <a:ext cx="429592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https://unsplash.com/photos/bZLkoyJJMaw</a:t>
            </a:r>
          </a:p>
        </p:txBody>
      </p:sp>
      <p:sp>
        <p:nvSpPr>
          <p:cNvPr id="49" name="Rectangle 48">
            <a:extLst>
              <a:ext uri="{FF2B5EF4-FFF2-40B4-BE49-F238E27FC236}">
                <a16:creationId xmlns:a16="http://schemas.microsoft.com/office/drawing/2014/main" id="{838C682D-D084-4476-AFF8-66402F89209C}"/>
              </a:ext>
            </a:extLst>
          </p:cNvPr>
          <p:cNvSpPr/>
          <p:nvPr/>
        </p:nvSpPr>
        <p:spPr>
          <a:xfrm>
            <a:off x="1563687" y="-9789631"/>
            <a:ext cx="106298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D8F4B785-7543-4A10-8546-31C20343E63F}"/>
              </a:ext>
            </a:extLst>
          </p:cNvPr>
          <p:cNvGrpSpPr/>
          <p:nvPr/>
        </p:nvGrpSpPr>
        <p:grpSpPr>
          <a:xfrm>
            <a:off x="3875306" y="2995940"/>
            <a:ext cx="6011644" cy="3431619"/>
            <a:chOff x="3875306" y="2995940"/>
            <a:chExt cx="6011644" cy="3431619"/>
          </a:xfrm>
        </p:grpSpPr>
        <p:sp>
          <p:nvSpPr>
            <p:cNvPr id="33" name="TextBox 32">
              <a:extLst>
                <a:ext uri="{FF2B5EF4-FFF2-40B4-BE49-F238E27FC236}">
                  <a16:creationId xmlns:a16="http://schemas.microsoft.com/office/drawing/2014/main" id="{B1018D21-573D-4ECA-8C43-4E7692DED038}"/>
                </a:ext>
              </a:extLst>
            </p:cNvPr>
            <p:cNvSpPr txBox="1"/>
            <p:nvPr/>
          </p:nvSpPr>
          <p:spPr>
            <a:xfrm>
              <a:off x="3875306" y="2995940"/>
              <a:ext cx="491031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BC903"/>
                  </a:solidFill>
                  <a:effectLst/>
                  <a:uLnTx/>
                  <a:uFillTx/>
                  <a:latin typeface="Century Gothic"/>
                  <a:ea typeface="+mn-ea"/>
                  <a:cs typeface="+mn-cs"/>
                </a:rPr>
                <a:t>Coming soon this winter</a:t>
              </a:r>
            </a:p>
          </p:txBody>
        </p:sp>
        <p:sp>
          <p:nvSpPr>
            <p:cNvPr id="34" name="TextBox 33">
              <a:extLst>
                <a:ext uri="{FF2B5EF4-FFF2-40B4-BE49-F238E27FC236}">
                  <a16:creationId xmlns:a16="http://schemas.microsoft.com/office/drawing/2014/main" id="{7967E2E9-7279-4EC0-A09D-047875BBB928}"/>
                </a:ext>
              </a:extLst>
            </p:cNvPr>
            <p:cNvSpPr txBox="1"/>
            <p:nvPr/>
          </p:nvSpPr>
          <p:spPr>
            <a:xfrm>
              <a:off x="3875306" y="3957578"/>
              <a:ext cx="6011644"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5" name="TextBox 34">
              <a:extLst>
                <a:ext uri="{FF2B5EF4-FFF2-40B4-BE49-F238E27FC236}">
                  <a16:creationId xmlns:a16="http://schemas.microsoft.com/office/drawing/2014/main" id="{9ACC007A-4B31-456D-A88B-750A32B73A57}"/>
                </a:ext>
              </a:extLst>
            </p:cNvPr>
            <p:cNvSpPr txBox="1"/>
            <p:nvPr/>
          </p:nvSpPr>
          <p:spPr>
            <a:xfrm>
              <a:off x="3962391" y="6058227"/>
              <a:ext cx="1446230" cy="369332"/>
            </a:xfrm>
            <a:prstGeom prst="rect">
              <a:avLst/>
            </a:prstGeom>
            <a:noFill/>
            <a:ln>
              <a:solidFill>
                <a:srgbClr val="172144"/>
              </a:solidFill>
            </a:ln>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94452"/>
                  </a:solidFill>
                  <a:effectLst/>
                  <a:uLnTx/>
                  <a:uFillTx/>
                  <a:latin typeface="Calibri"/>
                  <a:ea typeface="+mn-ea"/>
                  <a:cs typeface="+mn-cs"/>
                </a:rPr>
                <a:t>SEE MORE - &gt;</a:t>
              </a:r>
            </a:p>
          </p:txBody>
        </p:sp>
      </p:grpSp>
      <p:sp>
        <p:nvSpPr>
          <p:cNvPr id="51" name="Rectangle 50">
            <a:extLst>
              <a:ext uri="{FF2B5EF4-FFF2-40B4-BE49-F238E27FC236}">
                <a16:creationId xmlns:a16="http://schemas.microsoft.com/office/drawing/2014/main" id="{DCF6E40A-E224-4275-9B86-7125380E2C68}"/>
              </a:ext>
            </a:extLst>
          </p:cNvPr>
          <p:cNvSpPr/>
          <p:nvPr/>
        </p:nvSpPr>
        <p:spPr>
          <a:xfrm>
            <a:off x="17471885" y="-4991101"/>
            <a:ext cx="5351604" cy="62504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EDBDC18E-86DD-4E8E-AA5D-9720E4B8F7DD}"/>
              </a:ext>
            </a:extLst>
          </p:cNvPr>
          <p:cNvGrpSpPr/>
          <p:nvPr/>
        </p:nvGrpSpPr>
        <p:grpSpPr>
          <a:xfrm>
            <a:off x="13139804" y="2634139"/>
            <a:ext cx="3385863" cy="2646878"/>
            <a:chOff x="12729760" y="3065026"/>
            <a:chExt cx="3385863" cy="2646878"/>
          </a:xfrm>
        </p:grpSpPr>
        <p:sp>
          <p:nvSpPr>
            <p:cNvPr id="39" name="TextBox 38">
              <a:extLst>
                <a:ext uri="{FF2B5EF4-FFF2-40B4-BE49-F238E27FC236}">
                  <a16:creationId xmlns:a16="http://schemas.microsoft.com/office/drawing/2014/main" id="{2618904F-2BC0-43C8-BD9B-8DDB16529D6D}"/>
                </a:ext>
              </a:extLst>
            </p:cNvPr>
            <p:cNvSpPr txBox="1"/>
            <p:nvPr/>
          </p:nvSpPr>
          <p:spPr>
            <a:xfrm>
              <a:off x="12911397" y="3065026"/>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01</a:t>
              </a:r>
            </a:p>
          </p:txBody>
        </p:sp>
        <p:sp>
          <p:nvSpPr>
            <p:cNvPr id="37" name="TextBox 36">
              <a:extLst>
                <a:ext uri="{FF2B5EF4-FFF2-40B4-BE49-F238E27FC236}">
                  <a16:creationId xmlns:a16="http://schemas.microsoft.com/office/drawing/2014/main" id="{0D02BB1D-C85C-45EB-98FB-1942630A3E48}"/>
                </a:ext>
              </a:extLst>
            </p:cNvPr>
            <p:cNvSpPr txBox="1"/>
            <p:nvPr/>
          </p:nvSpPr>
          <p:spPr>
            <a:xfrm>
              <a:off x="12729760" y="4076700"/>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8" name="TextBox 37">
              <a:extLst>
                <a:ext uri="{FF2B5EF4-FFF2-40B4-BE49-F238E27FC236}">
                  <a16:creationId xmlns:a16="http://schemas.microsoft.com/office/drawing/2014/main" id="{16B45362-CB39-4A62-A20C-1AD329A51C34}"/>
                </a:ext>
              </a:extLst>
            </p:cNvPr>
            <p:cNvSpPr txBox="1"/>
            <p:nvPr/>
          </p:nvSpPr>
          <p:spPr>
            <a:xfrm>
              <a:off x="12729760" y="3479765"/>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2" name="Straight Connector 41">
              <a:extLst>
                <a:ext uri="{FF2B5EF4-FFF2-40B4-BE49-F238E27FC236}">
                  <a16:creationId xmlns:a16="http://schemas.microsoft.com/office/drawing/2014/main" id="{E780062E-B960-4A75-88A7-7368F7CE9328}"/>
                </a:ext>
              </a:extLst>
            </p:cNvPr>
            <p:cNvCxnSpPr/>
            <p:nvPr/>
          </p:nvCxnSpPr>
          <p:spPr>
            <a:xfrm>
              <a:off x="12838284" y="5231518"/>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BE3CB827-139C-4443-A958-560F9214031F}"/>
              </a:ext>
            </a:extLst>
          </p:cNvPr>
          <p:cNvGrpSpPr/>
          <p:nvPr/>
        </p:nvGrpSpPr>
        <p:grpSpPr>
          <a:xfrm>
            <a:off x="18454754" y="8277761"/>
            <a:ext cx="3385863" cy="2646878"/>
            <a:chOff x="18454754" y="8277761"/>
            <a:chExt cx="3385863" cy="2646878"/>
          </a:xfrm>
        </p:grpSpPr>
        <p:sp>
          <p:nvSpPr>
            <p:cNvPr id="45" name="TextBox 44">
              <a:extLst>
                <a:ext uri="{FF2B5EF4-FFF2-40B4-BE49-F238E27FC236}">
                  <a16:creationId xmlns:a16="http://schemas.microsoft.com/office/drawing/2014/main" id="{261E7EC8-D149-42FA-BB44-93FA449164B5}"/>
                </a:ext>
              </a:extLst>
            </p:cNvPr>
            <p:cNvSpPr txBox="1"/>
            <p:nvPr/>
          </p:nvSpPr>
          <p:spPr>
            <a:xfrm>
              <a:off x="18636391" y="8277761"/>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02</a:t>
              </a:r>
            </a:p>
          </p:txBody>
        </p:sp>
        <p:sp>
          <p:nvSpPr>
            <p:cNvPr id="46" name="TextBox 45">
              <a:extLst>
                <a:ext uri="{FF2B5EF4-FFF2-40B4-BE49-F238E27FC236}">
                  <a16:creationId xmlns:a16="http://schemas.microsoft.com/office/drawing/2014/main" id="{7CA26267-6D68-4131-B861-26B4414FE372}"/>
                </a:ext>
              </a:extLst>
            </p:cNvPr>
            <p:cNvSpPr txBox="1"/>
            <p:nvPr/>
          </p:nvSpPr>
          <p:spPr>
            <a:xfrm>
              <a:off x="18454754" y="9289435"/>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52130317-ABC6-4212-9010-ECD34556BFA0}"/>
                </a:ext>
              </a:extLst>
            </p:cNvPr>
            <p:cNvSpPr txBox="1"/>
            <p:nvPr/>
          </p:nvSpPr>
          <p:spPr>
            <a:xfrm>
              <a:off x="18454754" y="8692500"/>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8" name="Straight Connector 47">
              <a:extLst>
                <a:ext uri="{FF2B5EF4-FFF2-40B4-BE49-F238E27FC236}">
                  <a16:creationId xmlns:a16="http://schemas.microsoft.com/office/drawing/2014/main" id="{8B791463-8272-4725-9703-7B6806D19DED}"/>
                </a:ext>
              </a:extLst>
            </p:cNvPr>
            <p:cNvCxnSpPr/>
            <p:nvPr/>
          </p:nvCxnSpPr>
          <p:spPr>
            <a:xfrm>
              <a:off x="18563278" y="10444253"/>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184922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2700" fill="hold"/>
                                        <p:tgtEl>
                                          <p:spTgt spid="49"/>
                                        </p:tgtEl>
                                        <p:attrNameLst>
                                          <p:attrName>ppt_x</p:attrName>
                                        </p:attrNameLst>
                                      </p:cBhvr>
                                      <p:tavLst>
                                        <p:tav tm="0">
                                          <p:val>
                                            <p:strVal val="#ppt_x"/>
                                          </p:val>
                                        </p:tav>
                                        <p:tav tm="100000">
                                          <p:val>
                                            <p:strVal val="#ppt_x"/>
                                          </p:val>
                                        </p:tav>
                                      </p:tavLst>
                                    </p:anim>
                                    <p:anim calcmode="lin" valueType="num">
                                      <p:cBhvr additive="base">
                                        <p:cTn id="8" dur="2700" fill="hold"/>
                                        <p:tgtEl>
                                          <p:spTgt spid="4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700" fill="hold"/>
                                        <p:tgtEl>
                                          <p:spTgt spid="50"/>
                                        </p:tgtEl>
                                        <p:attrNameLst>
                                          <p:attrName>ppt_x</p:attrName>
                                        </p:attrNameLst>
                                      </p:cBhvr>
                                      <p:tavLst>
                                        <p:tav tm="0">
                                          <p:val>
                                            <p:strVal val="#ppt_x"/>
                                          </p:val>
                                        </p:tav>
                                        <p:tav tm="100000">
                                          <p:val>
                                            <p:strVal val="#ppt_x"/>
                                          </p:val>
                                        </p:tav>
                                      </p:tavLst>
                                    </p:anim>
                                    <p:anim calcmode="lin" valueType="num">
                                      <p:cBhvr additive="base">
                                        <p:cTn id="12" dur="270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700" fill="hold"/>
                                        <p:tgtEl>
                                          <p:spTgt spid="51"/>
                                        </p:tgtEl>
                                        <p:attrNameLst>
                                          <p:attrName>ppt_x</p:attrName>
                                        </p:attrNameLst>
                                      </p:cBhvr>
                                      <p:tavLst>
                                        <p:tav tm="0">
                                          <p:val>
                                            <p:strVal val="#ppt_x"/>
                                          </p:val>
                                        </p:tav>
                                        <p:tav tm="100000">
                                          <p:val>
                                            <p:strVal val="#ppt_x"/>
                                          </p:val>
                                        </p:tav>
                                      </p:tavLst>
                                    </p:anim>
                                    <p:anim calcmode="lin" valueType="num">
                                      <p:cBhvr additive="base">
                                        <p:cTn id="16" dur="2700" fill="hold"/>
                                        <p:tgtEl>
                                          <p:spTgt spid="51"/>
                                        </p:tgtEl>
                                        <p:attrNameLst>
                                          <p:attrName>ppt_y</p:attrName>
                                        </p:attrNameLst>
                                      </p:cBhvr>
                                      <p:tavLst>
                                        <p:tav tm="0">
                                          <p:val>
                                            <p:strVal val="1+#ppt_h/2"/>
                                          </p:val>
                                        </p:tav>
                                        <p:tav tm="100000">
                                          <p:val>
                                            <p:strVal val="#ppt_y"/>
                                          </p:val>
                                        </p:tav>
                                      </p:tavLst>
                                    </p:anim>
                                  </p:childTnLst>
                                </p:cTn>
                              </p:par>
                            </p:childTnLst>
                          </p:cTn>
                        </p:par>
                        <p:par>
                          <p:cTn id="17" fill="hold">
                            <p:stCondLst>
                              <p:cond delay="2700"/>
                            </p:stCondLst>
                            <p:childTnLst>
                              <p:par>
                                <p:cTn id="18" presetID="10" presetClass="entr" presetSubtype="0" fill="hold" nodeType="after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300"/>
                                        <p:tgtEl>
                                          <p:spTgt spid="54"/>
                                        </p:tgtEl>
                                      </p:cBhvr>
                                    </p:animEffect>
                                  </p:childTnLst>
                                </p:cTn>
                              </p:par>
                              <p:par>
                                <p:cTn id="21" presetID="10" presetClass="entr" presetSubtype="0" fill="hold" nodeType="withEffect">
                                  <p:stCondLst>
                                    <p:cond delay="20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300"/>
                                        <p:tgtEl>
                                          <p:spTgt spid="43"/>
                                        </p:tgtEl>
                                      </p:cBhvr>
                                    </p:animEffect>
                                  </p:childTnLst>
                                </p:cTn>
                              </p:par>
                              <p:par>
                                <p:cTn id="24" presetID="10" presetClass="entr" presetSubtype="0" fill="hold" nodeType="withEffect">
                                  <p:stCondLst>
                                    <p:cond delay="4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9" grpId="0" animBg="1"/>
      <p:bldP spid="51"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0FB9E09-819A-4DA9-916E-6FC11A3239C0}"/>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193CC814-6F33-468E-8521-8C3F03D88741}"/>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47DB66BA-85D2-4FF8-AC4F-CB3151BCCB36}"/>
              </a:ext>
            </a:extLst>
          </p:cNvPr>
          <p:cNvSpPr>
            <a:spLocks noGrp="1"/>
          </p:cNvSpPr>
          <p:nvPr>
            <p:ph type="pic" sz="quarter" idx="13"/>
          </p:nvPr>
        </p:nvSpPr>
        <p:spPr/>
      </p:sp>
      <p:sp>
        <p:nvSpPr>
          <p:cNvPr id="50" name="Rectangle 49">
            <a:extLst>
              <a:ext uri="{FF2B5EF4-FFF2-40B4-BE49-F238E27FC236}">
                <a16:creationId xmlns:a16="http://schemas.microsoft.com/office/drawing/2014/main" id="{98996E84-BB24-47FE-A038-12B86D4B2DAD}"/>
              </a:ext>
            </a:extLst>
          </p:cNvPr>
          <p:cNvSpPr/>
          <p:nvPr/>
        </p:nvSpPr>
        <p:spPr>
          <a:xfrm>
            <a:off x="12193589" y="-1136034"/>
            <a:ext cx="5278295" cy="79923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C979E4DE-8B04-4AE5-B77C-FBDFD8E5242D}"/>
              </a:ext>
            </a:extLst>
          </p:cNvPr>
          <p:cNvSpPr/>
          <p:nvPr/>
        </p:nvSpPr>
        <p:spPr>
          <a:xfrm>
            <a:off x="19126305" y="1581425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https://unsplash.com/photos/ut67iFuoD2o</a:t>
            </a:r>
          </a:p>
        </p:txBody>
      </p:sp>
      <p:sp>
        <p:nvSpPr>
          <p:cNvPr id="20" name="Rectangle 19">
            <a:extLst>
              <a:ext uri="{FF2B5EF4-FFF2-40B4-BE49-F238E27FC236}">
                <a16:creationId xmlns:a16="http://schemas.microsoft.com/office/drawing/2014/main" id="{39701FB9-82A6-49B4-97E2-DF2A17FBDE5B}"/>
              </a:ext>
            </a:extLst>
          </p:cNvPr>
          <p:cNvSpPr/>
          <p:nvPr/>
        </p:nvSpPr>
        <p:spPr>
          <a:xfrm>
            <a:off x="10401326" y="15814253"/>
            <a:ext cx="4183261"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https://unsplash.com/photos/VtppxC-GfZs</a:t>
            </a:r>
          </a:p>
        </p:txBody>
      </p:sp>
      <p:sp>
        <p:nvSpPr>
          <p:cNvPr id="31" name="Rectangle 30">
            <a:extLst>
              <a:ext uri="{FF2B5EF4-FFF2-40B4-BE49-F238E27FC236}">
                <a16:creationId xmlns:a16="http://schemas.microsoft.com/office/drawing/2014/main" id="{4DC81ECF-F27B-445D-9F8A-046B8C0691AD}"/>
              </a:ext>
            </a:extLst>
          </p:cNvPr>
          <p:cNvSpPr/>
          <p:nvPr/>
        </p:nvSpPr>
        <p:spPr>
          <a:xfrm>
            <a:off x="1563688" y="15814253"/>
            <a:ext cx="429592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https://unsplash.com/photos/bZLkoyJJMaw</a:t>
            </a:r>
          </a:p>
        </p:txBody>
      </p:sp>
      <p:sp>
        <p:nvSpPr>
          <p:cNvPr id="49" name="Rectangle 48">
            <a:extLst>
              <a:ext uri="{FF2B5EF4-FFF2-40B4-BE49-F238E27FC236}">
                <a16:creationId xmlns:a16="http://schemas.microsoft.com/office/drawing/2014/main" id="{838C682D-D084-4476-AFF8-66402F89209C}"/>
              </a:ext>
            </a:extLst>
          </p:cNvPr>
          <p:cNvSpPr/>
          <p:nvPr/>
        </p:nvSpPr>
        <p:spPr>
          <a:xfrm>
            <a:off x="1563687" y="-9789631"/>
            <a:ext cx="106298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D8F4B785-7543-4A10-8546-31C20343E63F}"/>
              </a:ext>
            </a:extLst>
          </p:cNvPr>
          <p:cNvGrpSpPr/>
          <p:nvPr/>
        </p:nvGrpSpPr>
        <p:grpSpPr>
          <a:xfrm>
            <a:off x="3875306" y="2995940"/>
            <a:ext cx="6011644" cy="3431619"/>
            <a:chOff x="3875306" y="2995940"/>
            <a:chExt cx="6011644" cy="3431619"/>
          </a:xfrm>
        </p:grpSpPr>
        <p:sp>
          <p:nvSpPr>
            <p:cNvPr id="33" name="TextBox 32">
              <a:extLst>
                <a:ext uri="{FF2B5EF4-FFF2-40B4-BE49-F238E27FC236}">
                  <a16:creationId xmlns:a16="http://schemas.microsoft.com/office/drawing/2014/main" id="{B1018D21-573D-4ECA-8C43-4E7692DED038}"/>
                </a:ext>
              </a:extLst>
            </p:cNvPr>
            <p:cNvSpPr txBox="1"/>
            <p:nvPr/>
          </p:nvSpPr>
          <p:spPr>
            <a:xfrm>
              <a:off x="3875306" y="2995940"/>
              <a:ext cx="491031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BC903"/>
                  </a:solidFill>
                  <a:effectLst/>
                  <a:uLnTx/>
                  <a:uFillTx/>
                  <a:latin typeface="Century Gothic"/>
                  <a:ea typeface="+mn-ea"/>
                  <a:cs typeface="+mn-cs"/>
                </a:rPr>
                <a:t>Coming soon this winter</a:t>
              </a:r>
            </a:p>
          </p:txBody>
        </p:sp>
        <p:sp>
          <p:nvSpPr>
            <p:cNvPr id="34" name="TextBox 33">
              <a:extLst>
                <a:ext uri="{FF2B5EF4-FFF2-40B4-BE49-F238E27FC236}">
                  <a16:creationId xmlns:a16="http://schemas.microsoft.com/office/drawing/2014/main" id="{7967E2E9-7279-4EC0-A09D-047875BBB928}"/>
                </a:ext>
              </a:extLst>
            </p:cNvPr>
            <p:cNvSpPr txBox="1"/>
            <p:nvPr/>
          </p:nvSpPr>
          <p:spPr>
            <a:xfrm>
              <a:off x="3875306" y="3957578"/>
              <a:ext cx="6011644"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5" name="TextBox 34">
              <a:extLst>
                <a:ext uri="{FF2B5EF4-FFF2-40B4-BE49-F238E27FC236}">
                  <a16:creationId xmlns:a16="http://schemas.microsoft.com/office/drawing/2014/main" id="{9ACC007A-4B31-456D-A88B-750A32B73A57}"/>
                </a:ext>
              </a:extLst>
            </p:cNvPr>
            <p:cNvSpPr txBox="1"/>
            <p:nvPr/>
          </p:nvSpPr>
          <p:spPr>
            <a:xfrm>
              <a:off x="3962391" y="6058227"/>
              <a:ext cx="1446230" cy="369332"/>
            </a:xfrm>
            <a:prstGeom prst="rect">
              <a:avLst/>
            </a:prstGeom>
            <a:noFill/>
            <a:ln>
              <a:solidFill>
                <a:srgbClr val="172144"/>
              </a:solidFill>
            </a:ln>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94452"/>
                  </a:solidFill>
                  <a:effectLst/>
                  <a:uLnTx/>
                  <a:uFillTx/>
                  <a:latin typeface="Calibri"/>
                  <a:ea typeface="+mn-ea"/>
                  <a:cs typeface="+mn-cs"/>
                </a:rPr>
                <a:t>SEE MORE - &gt;</a:t>
              </a:r>
            </a:p>
          </p:txBody>
        </p:sp>
      </p:grpSp>
      <p:sp>
        <p:nvSpPr>
          <p:cNvPr id="51" name="Rectangle 50">
            <a:extLst>
              <a:ext uri="{FF2B5EF4-FFF2-40B4-BE49-F238E27FC236}">
                <a16:creationId xmlns:a16="http://schemas.microsoft.com/office/drawing/2014/main" id="{DCF6E40A-E224-4275-9B86-7125380E2C68}"/>
              </a:ext>
            </a:extLst>
          </p:cNvPr>
          <p:cNvSpPr/>
          <p:nvPr/>
        </p:nvSpPr>
        <p:spPr>
          <a:xfrm>
            <a:off x="17471885" y="-4991101"/>
            <a:ext cx="5351604" cy="62504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EDBDC18E-86DD-4E8E-AA5D-9720E4B8F7DD}"/>
              </a:ext>
            </a:extLst>
          </p:cNvPr>
          <p:cNvGrpSpPr/>
          <p:nvPr/>
        </p:nvGrpSpPr>
        <p:grpSpPr>
          <a:xfrm>
            <a:off x="13139804" y="2634139"/>
            <a:ext cx="3385863" cy="2646878"/>
            <a:chOff x="12729760" y="3065026"/>
            <a:chExt cx="3385863" cy="2646878"/>
          </a:xfrm>
        </p:grpSpPr>
        <p:sp>
          <p:nvSpPr>
            <p:cNvPr id="39" name="TextBox 38">
              <a:extLst>
                <a:ext uri="{FF2B5EF4-FFF2-40B4-BE49-F238E27FC236}">
                  <a16:creationId xmlns:a16="http://schemas.microsoft.com/office/drawing/2014/main" id="{2618904F-2BC0-43C8-BD9B-8DDB16529D6D}"/>
                </a:ext>
              </a:extLst>
            </p:cNvPr>
            <p:cNvSpPr txBox="1"/>
            <p:nvPr/>
          </p:nvSpPr>
          <p:spPr>
            <a:xfrm>
              <a:off x="12911397" y="3065026"/>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01</a:t>
              </a:r>
            </a:p>
          </p:txBody>
        </p:sp>
        <p:sp>
          <p:nvSpPr>
            <p:cNvPr id="37" name="TextBox 36">
              <a:extLst>
                <a:ext uri="{FF2B5EF4-FFF2-40B4-BE49-F238E27FC236}">
                  <a16:creationId xmlns:a16="http://schemas.microsoft.com/office/drawing/2014/main" id="{0D02BB1D-C85C-45EB-98FB-1942630A3E48}"/>
                </a:ext>
              </a:extLst>
            </p:cNvPr>
            <p:cNvSpPr txBox="1"/>
            <p:nvPr/>
          </p:nvSpPr>
          <p:spPr>
            <a:xfrm>
              <a:off x="12729760" y="4076700"/>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8" name="TextBox 37">
              <a:extLst>
                <a:ext uri="{FF2B5EF4-FFF2-40B4-BE49-F238E27FC236}">
                  <a16:creationId xmlns:a16="http://schemas.microsoft.com/office/drawing/2014/main" id="{16B45362-CB39-4A62-A20C-1AD329A51C34}"/>
                </a:ext>
              </a:extLst>
            </p:cNvPr>
            <p:cNvSpPr txBox="1"/>
            <p:nvPr/>
          </p:nvSpPr>
          <p:spPr>
            <a:xfrm>
              <a:off x="12729760" y="3479765"/>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2" name="Straight Connector 41">
              <a:extLst>
                <a:ext uri="{FF2B5EF4-FFF2-40B4-BE49-F238E27FC236}">
                  <a16:creationId xmlns:a16="http://schemas.microsoft.com/office/drawing/2014/main" id="{E780062E-B960-4A75-88A7-7368F7CE9328}"/>
                </a:ext>
              </a:extLst>
            </p:cNvPr>
            <p:cNvCxnSpPr/>
            <p:nvPr/>
          </p:nvCxnSpPr>
          <p:spPr>
            <a:xfrm>
              <a:off x="12838284" y="5231518"/>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BE3CB827-139C-4443-A958-560F9214031F}"/>
              </a:ext>
            </a:extLst>
          </p:cNvPr>
          <p:cNvGrpSpPr/>
          <p:nvPr/>
        </p:nvGrpSpPr>
        <p:grpSpPr>
          <a:xfrm>
            <a:off x="18454754" y="8277761"/>
            <a:ext cx="3385863" cy="2646878"/>
            <a:chOff x="18454754" y="8277761"/>
            <a:chExt cx="3385863" cy="2646878"/>
          </a:xfrm>
        </p:grpSpPr>
        <p:sp>
          <p:nvSpPr>
            <p:cNvPr id="45" name="TextBox 44">
              <a:extLst>
                <a:ext uri="{FF2B5EF4-FFF2-40B4-BE49-F238E27FC236}">
                  <a16:creationId xmlns:a16="http://schemas.microsoft.com/office/drawing/2014/main" id="{261E7EC8-D149-42FA-BB44-93FA449164B5}"/>
                </a:ext>
              </a:extLst>
            </p:cNvPr>
            <p:cNvSpPr txBox="1"/>
            <p:nvPr/>
          </p:nvSpPr>
          <p:spPr>
            <a:xfrm>
              <a:off x="18636391" y="8277761"/>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02</a:t>
              </a:r>
            </a:p>
          </p:txBody>
        </p:sp>
        <p:sp>
          <p:nvSpPr>
            <p:cNvPr id="46" name="TextBox 45">
              <a:extLst>
                <a:ext uri="{FF2B5EF4-FFF2-40B4-BE49-F238E27FC236}">
                  <a16:creationId xmlns:a16="http://schemas.microsoft.com/office/drawing/2014/main" id="{7CA26267-6D68-4131-B861-26B4414FE372}"/>
                </a:ext>
              </a:extLst>
            </p:cNvPr>
            <p:cNvSpPr txBox="1"/>
            <p:nvPr/>
          </p:nvSpPr>
          <p:spPr>
            <a:xfrm>
              <a:off x="18454754" y="9289435"/>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52130317-ABC6-4212-9010-ECD34556BFA0}"/>
                </a:ext>
              </a:extLst>
            </p:cNvPr>
            <p:cNvSpPr txBox="1"/>
            <p:nvPr/>
          </p:nvSpPr>
          <p:spPr>
            <a:xfrm>
              <a:off x="18454754" y="8692500"/>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8" name="Straight Connector 47">
              <a:extLst>
                <a:ext uri="{FF2B5EF4-FFF2-40B4-BE49-F238E27FC236}">
                  <a16:creationId xmlns:a16="http://schemas.microsoft.com/office/drawing/2014/main" id="{8B791463-8272-4725-9703-7B6806D19DED}"/>
                </a:ext>
              </a:extLst>
            </p:cNvPr>
            <p:cNvCxnSpPr/>
            <p:nvPr/>
          </p:nvCxnSpPr>
          <p:spPr>
            <a:xfrm>
              <a:off x="18563278" y="10444253"/>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24088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2700" fill="hold"/>
                                        <p:tgtEl>
                                          <p:spTgt spid="49"/>
                                        </p:tgtEl>
                                        <p:attrNameLst>
                                          <p:attrName>ppt_x</p:attrName>
                                        </p:attrNameLst>
                                      </p:cBhvr>
                                      <p:tavLst>
                                        <p:tav tm="0">
                                          <p:val>
                                            <p:strVal val="#ppt_x"/>
                                          </p:val>
                                        </p:tav>
                                        <p:tav tm="100000">
                                          <p:val>
                                            <p:strVal val="#ppt_x"/>
                                          </p:val>
                                        </p:tav>
                                      </p:tavLst>
                                    </p:anim>
                                    <p:anim calcmode="lin" valueType="num">
                                      <p:cBhvr additive="base">
                                        <p:cTn id="8" dur="2700" fill="hold"/>
                                        <p:tgtEl>
                                          <p:spTgt spid="4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700" fill="hold"/>
                                        <p:tgtEl>
                                          <p:spTgt spid="50"/>
                                        </p:tgtEl>
                                        <p:attrNameLst>
                                          <p:attrName>ppt_x</p:attrName>
                                        </p:attrNameLst>
                                      </p:cBhvr>
                                      <p:tavLst>
                                        <p:tav tm="0">
                                          <p:val>
                                            <p:strVal val="#ppt_x"/>
                                          </p:val>
                                        </p:tav>
                                        <p:tav tm="100000">
                                          <p:val>
                                            <p:strVal val="#ppt_x"/>
                                          </p:val>
                                        </p:tav>
                                      </p:tavLst>
                                    </p:anim>
                                    <p:anim calcmode="lin" valueType="num">
                                      <p:cBhvr additive="base">
                                        <p:cTn id="12" dur="270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700" fill="hold"/>
                                        <p:tgtEl>
                                          <p:spTgt spid="51"/>
                                        </p:tgtEl>
                                        <p:attrNameLst>
                                          <p:attrName>ppt_x</p:attrName>
                                        </p:attrNameLst>
                                      </p:cBhvr>
                                      <p:tavLst>
                                        <p:tav tm="0">
                                          <p:val>
                                            <p:strVal val="#ppt_x"/>
                                          </p:val>
                                        </p:tav>
                                        <p:tav tm="100000">
                                          <p:val>
                                            <p:strVal val="#ppt_x"/>
                                          </p:val>
                                        </p:tav>
                                      </p:tavLst>
                                    </p:anim>
                                    <p:anim calcmode="lin" valueType="num">
                                      <p:cBhvr additive="base">
                                        <p:cTn id="16" dur="2700" fill="hold"/>
                                        <p:tgtEl>
                                          <p:spTgt spid="51"/>
                                        </p:tgtEl>
                                        <p:attrNameLst>
                                          <p:attrName>ppt_y</p:attrName>
                                        </p:attrNameLst>
                                      </p:cBhvr>
                                      <p:tavLst>
                                        <p:tav tm="0">
                                          <p:val>
                                            <p:strVal val="1+#ppt_h/2"/>
                                          </p:val>
                                        </p:tav>
                                        <p:tav tm="100000">
                                          <p:val>
                                            <p:strVal val="#ppt_y"/>
                                          </p:val>
                                        </p:tav>
                                      </p:tavLst>
                                    </p:anim>
                                  </p:childTnLst>
                                </p:cTn>
                              </p:par>
                            </p:childTnLst>
                          </p:cTn>
                        </p:par>
                        <p:par>
                          <p:cTn id="17" fill="hold">
                            <p:stCondLst>
                              <p:cond delay="2700"/>
                            </p:stCondLst>
                            <p:childTnLst>
                              <p:par>
                                <p:cTn id="18" presetID="10" presetClass="entr" presetSubtype="0" fill="hold" nodeType="after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300"/>
                                        <p:tgtEl>
                                          <p:spTgt spid="54"/>
                                        </p:tgtEl>
                                      </p:cBhvr>
                                    </p:animEffect>
                                  </p:childTnLst>
                                </p:cTn>
                              </p:par>
                              <p:par>
                                <p:cTn id="21" presetID="10" presetClass="entr" presetSubtype="0" fill="hold" nodeType="withEffect">
                                  <p:stCondLst>
                                    <p:cond delay="20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300"/>
                                        <p:tgtEl>
                                          <p:spTgt spid="43"/>
                                        </p:tgtEl>
                                      </p:cBhvr>
                                    </p:animEffect>
                                  </p:childTnLst>
                                </p:cTn>
                              </p:par>
                              <p:par>
                                <p:cTn id="24" presetID="10" presetClass="entr" presetSubtype="0" fill="hold" nodeType="withEffect">
                                  <p:stCondLst>
                                    <p:cond delay="4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9" grpId="0" animBg="1"/>
      <p:bldP spid="51"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333A268-9398-4E2F-89C7-020885FC2099}"/>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E8B433E-A319-4C21-B455-C6DBABACB605}"/>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BF01210B-6D37-47B5-AA61-09F397FBC69D}"/>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1A3912C6-6845-4847-8C62-2F44645052DF}"/>
              </a:ext>
            </a:extLst>
          </p:cNvPr>
          <p:cNvSpPr>
            <a:spLocks noGrp="1"/>
          </p:cNvSpPr>
          <p:nvPr>
            <p:ph type="pic" sz="quarter" idx="16"/>
          </p:nvPr>
        </p:nvSpPr>
        <p:spPr/>
      </p:sp>
      <p:sp>
        <p:nvSpPr>
          <p:cNvPr id="21" name="Rectangle 20">
            <a:extLst>
              <a:ext uri="{FF2B5EF4-FFF2-40B4-BE49-F238E27FC236}">
                <a16:creationId xmlns:a16="http://schemas.microsoft.com/office/drawing/2014/main" id="{5DEA4238-D6E6-45A9-850D-8B3CB38769DC}"/>
              </a:ext>
            </a:extLst>
          </p:cNvPr>
          <p:cNvSpPr/>
          <p:nvPr/>
        </p:nvSpPr>
        <p:spPr>
          <a:xfrm>
            <a:off x="1996735" y="14331434"/>
            <a:ext cx="439639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https://unsplash.com/photos/Cr9hZrpC1Oc</a:t>
            </a:r>
          </a:p>
        </p:txBody>
      </p:sp>
      <p:sp>
        <p:nvSpPr>
          <p:cNvPr id="22" name="Rectangle 21">
            <a:extLst>
              <a:ext uri="{FF2B5EF4-FFF2-40B4-BE49-F238E27FC236}">
                <a16:creationId xmlns:a16="http://schemas.microsoft.com/office/drawing/2014/main" id="{04479A5B-4B42-4031-BC8B-978C73E6981A}"/>
              </a:ext>
            </a:extLst>
          </p:cNvPr>
          <p:cNvSpPr/>
          <p:nvPr/>
        </p:nvSpPr>
        <p:spPr>
          <a:xfrm>
            <a:off x="7365420" y="14356318"/>
            <a:ext cx="428508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https://unsplash.com/photos/jvsTSMcKHKY</a:t>
            </a:r>
          </a:p>
        </p:txBody>
      </p:sp>
      <p:sp>
        <p:nvSpPr>
          <p:cNvPr id="27" name="Rectangle 26">
            <a:extLst>
              <a:ext uri="{FF2B5EF4-FFF2-40B4-BE49-F238E27FC236}">
                <a16:creationId xmlns:a16="http://schemas.microsoft.com/office/drawing/2014/main" id="{F21EF568-1B73-4C95-AA37-3CB691329785}"/>
              </a:ext>
            </a:extLst>
          </p:cNvPr>
          <p:cNvSpPr/>
          <p:nvPr/>
        </p:nvSpPr>
        <p:spPr>
          <a:xfrm>
            <a:off x="12622793" y="14356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https://unsplash.com/photos/9aOswReDKPo</a:t>
            </a:r>
          </a:p>
        </p:txBody>
      </p:sp>
      <p:sp>
        <p:nvSpPr>
          <p:cNvPr id="28" name="Rectangle 27">
            <a:extLst>
              <a:ext uri="{FF2B5EF4-FFF2-40B4-BE49-F238E27FC236}">
                <a16:creationId xmlns:a16="http://schemas.microsoft.com/office/drawing/2014/main" id="{FC34964F-3632-400F-8190-5FEEE48A7D6E}"/>
              </a:ext>
            </a:extLst>
          </p:cNvPr>
          <p:cNvSpPr/>
          <p:nvPr/>
        </p:nvSpPr>
        <p:spPr>
          <a:xfrm>
            <a:off x="17992760" y="14356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https://unsplash.com/photos/YSA1IRkGAsg</a:t>
            </a:r>
          </a:p>
        </p:txBody>
      </p:sp>
      <p:sp>
        <p:nvSpPr>
          <p:cNvPr id="36" name="Rectangle 35">
            <a:extLst>
              <a:ext uri="{FF2B5EF4-FFF2-40B4-BE49-F238E27FC236}">
                <a16:creationId xmlns:a16="http://schemas.microsoft.com/office/drawing/2014/main" id="{782047F7-5DF0-46EC-AB98-1F78EE954B0A}"/>
              </a:ext>
            </a:extLst>
          </p:cNvPr>
          <p:cNvSpPr/>
          <p:nvPr/>
        </p:nvSpPr>
        <p:spPr>
          <a:xfrm>
            <a:off x="12442448" y="-9077323"/>
            <a:ext cx="10381039"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AAC20A6F-7967-499A-9A70-8FA426DFBB7E}"/>
              </a:ext>
            </a:extLst>
          </p:cNvPr>
          <p:cNvSpPr/>
          <p:nvPr/>
        </p:nvSpPr>
        <p:spPr>
          <a:xfrm>
            <a:off x="7003068" y="-9077323"/>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019B5B04-C05C-49C2-92D4-4B0FB5DB12CC}"/>
              </a:ext>
            </a:extLst>
          </p:cNvPr>
          <p:cNvSpPr/>
          <p:nvPr/>
        </p:nvSpPr>
        <p:spPr>
          <a:xfrm>
            <a:off x="1563687" y="-9077323"/>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D73788FD-CC4D-4C5B-B481-5006E17DCC33}"/>
              </a:ext>
            </a:extLst>
          </p:cNvPr>
          <p:cNvSpPr txBox="1"/>
          <p:nvPr/>
        </p:nvSpPr>
        <p:spPr>
          <a:xfrm>
            <a:off x="2228484" y="2252990"/>
            <a:ext cx="24208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3BACD"/>
                </a:solidFill>
                <a:effectLst/>
                <a:uLnTx/>
                <a:uFillTx/>
                <a:latin typeface="Century Gothic"/>
                <a:ea typeface="+mn-ea"/>
                <a:cs typeface="+mn-cs"/>
              </a:rPr>
              <a:t>Latest Fruits</a:t>
            </a:r>
          </a:p>
        </p:txBody>
      </p:sp>
      <p:sp>
        <p:nvSpPr>
          <p:cNvPr id="35" name="TextBox 34">
            <a:extLst>
              <a:ext uri="{FF2B5EF4-FFF2-40B4-BE49-F238E27FC236}">
                <a16:creationId xmlns:a16="http://schemas.microsoft.com/office/drawing/2014/main" id="{6245108B-623F-43F7-8FED-CBADD201DA39}"/>
              </a:ext>
            </a:extLst>
          </p:cNvPr>
          <p:cNvSpPr txBox="1"/>
          <p:nvPr/>
        </p:nvSpPr>
        <p:spPr>
          <a:xfrm>
            <a:off x="2228484" y="3232399"/>
            <a:ext cx="3860927"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5508927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700" fill="hold"/>
                                        <p:tgtEl>
                                          <p:spTgt spid="36"/>
                                        </p:tgtEl>
                                        <p:attrNameLst>
                                          <p:attrName>ppt_x</p:attrName>
                                        </p:attrNameLst>
                                      </p:cBhvr>
                                      <p:tavLst>
                                        <p:tav tm="0">
                                          <p:val>
                                            <p:strVal val="#ppt_x"/>
                                          </p:val>
                                        </p:tav>
                                        <p:tav tm="100000">
                                          <p:val>
                                            <p:strVal val="#ppt_x"/>
                                          </p:val>
                                        </p:tav>
                                      </p:tavLst>
                                    </p:anim>
                                    <p:anim calcmode="lin" valueType="num">
                                      <p:cBhvr additive="base">
                                        <p:cTn id="8" dur="27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700" fill="hold"/>
                                        <p:tgtEl>
                                          <p:spTgt spid="37"/>
                                        </p:tgtEl>
                                        <p:attrNameLst>
                                          <p:attrName>ppt_x</p:attrName>
                                        </p:attrNameLst>
                                      </p:cBhvr>
                                      <p:tavLst>
                                        <p:tav tm="0">
                                          <p:val>
                                            <p:strVal val="#ppt_x"/>
                                          </p:val>
                                        </p:tav>
                                        <p:tav tm="100000">
                                          <p:val>
                                            <p:strVal val="#ppt_x"/>
                                          </p:val>
                                        </p:tav>
                                      </p:tavLst>
                                    </p:anim>
                                    <p:anim calcmode="lin" valueType="num">
                                      <p:cBhvr additive="base">
                                        <p:cTn id="12" dur="27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700" fill="hold"/>
                                        <p:tgtEl>
                                          <p:spTgt spid="38"/>
                                        </p:tgtEl>
                                        <p:attrNameLst>
                                          <p:attrName>ppt_x</p:attrName>
                                        </p:attrNameLst>
                                      </p:cBhvr>
                                      <p:tavLst>
                                        <p:tav tm="0">
                                          <p:val>
                                            <p:strVal val="#ppt_x"/>
                                          </p:val>
                                        </p:tav>
                                        <p:tav tm="100000">
                                          <p:val>
                                            <p:strVal val="#ppt_x"/>
                                          </p:val>
                                        </p:tav>
                                      </p:tavLst>
                                    </p:anim>
                                    <p:anim calcmode="lin" valueType="num">
                                      <p:cBhvr additive="base">
                                        <p:cTn id="16" dur="27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333A268-9398-4E2F-89C7-020885FC2099}"/>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E8B433E-A319-4C21-B455-C6DBABACB605}"/>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BF01210B-6D37-47B5-AA61-09F397FBC69D}"/>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1A3912C6-6845-4847-8C62-2F44645052DF}"/>
              </a:ext>
            </a:extLst>
          </p:cNvPr>
          <p:cNvSpPr>
            <a:spLocks noGrp="1"/>
          </p:cNvSpPr>
          <p:nvPr>
            <p:ph type="pic" sz="quarter" idx="16"/>
          </p:nvPr>
        </p:nvSpPr>
        <p:spPr/>
      </p:sp>
      <p:sp>
        <p:nvSpPr>
          <p:cNvPr id="21" name="Rectangle 20">
            <a:extLst>
              <a:ext uri="{FF2B5EF4-FFF2-40B4-BE49-F238E27FC236}">
                <a16:creationId xmlns:a16="http://schemas.microsoft.com/office/drawing/2014/main" id="{5DEA4238-D6E6-45A9-850D-8B3CB38769DC}"/>
              </a:ext>
            </a:extLst>
          </p:cNvPr>
          <p:cNvSpPr/>
          <p:nvPr/>
        </p:nvSpPr>
        <p:spPr>
          <a:xfrm>
            <a:off x="1996735" y="14331434"/>
            <a:ext cx="439639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https://unsplash.com/photos/Cr9hZrpC1Oc</a:t>
            </a:r>
          </a:p>
        </p:txBody>
      </p:sp>
      <p:sp>
        <p:nvSpPr>
          <p:cNvPr id="22" name="Rectangle 21">
            <a:extLst>
              <a:ext uri="{FF2B5EF4-FFF2-40B4-BE49-F238E27FC236}">
                <a16:creationId xmlns:a16="http://schemas.microsoft.com/office/drawing/2014/main" id="{04479A5B-4B42-4031-BC8B-978C73E6981A}"/>
              </a:ext>
            </a:extLst>
          </p:cNvPr>
          <p:cNvSpPr/>
          <p:nvPr/>
        </p:nvSpPr>
        <p:spPr>
          <a:xfrm>
            <a:off x="7365420" y="14356318"/>
            <a:ext cx="428508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https://unsplash.com/photos/jvsTSMcKHKY</a:t>
            </a:r>
          </a:p>
        </p:txBody>
      </p:sp>
      <p:sp>
        <p:nvSpPr>
          <p:cNvPr id="27" name="Rectangle 26">
            <a:extLst>
              <a:ext uri="{FF2B5EF4-FFF2-40B4-BE49-F238E27FC236}">
                <a16:creationId xmlns:a16="http://schemas.microsoft.com/office/drawing/2014/main" id="{F21EF568-1B73-4C95-AA37-3CB691329785}"/>
              </a:ext>
            </a:extLst>
          </p:cNvPr>
          <p:cNvSpPr/>
          <p:nvPr/>
        </p:nvSpPr>
        <p:spPr>
          <a:xfrm>
            <a:off x="12622793" y="14356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https://unsplash.com/photos/9aOswReDKPo</a:t>
            </a:r>
          </a:p>
        </p:txBody>
      </p:sp>
      <p:sp>
        <p:nvSpPr>
          <p:cNvPr id="28" name="Rectangle 27">
            <a:extLst>
              <a:ext uri="{FF2B5EF4-FFF2-40B4-BE49-F238E27FC236}">
                <a16:creationId xmlns:a16="http://schemas.microsoft.com/office/drawing/2014/main" id="{FC34964F-3632-400F-8190-5FEEE48A7D6E}"/>
              </a:ext>
            </a:extLst>
          </p:cNvPr>
          <p:cNvSpPr/>
          <p:nvPr/>
        </p:nvSpPr>
        <p:spPr>
          <a:xfrm>
            <a:off x="17992760" y="14356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https://unsplash.com/photos/YSA1IRkGAsg</a:t>
            </a:r>
          </a:p>
        </p:txBody>
      </p:sp>
      <p:sp>
        <p:nvSpPr>
          <p:cNvPr id="36" name="Rectangle 35">
            <a:extLst>
              <a:ext uri="{FF2B5EF4-FFF2-40B4-BE49-F238E27FC236}">
                <a16:creationId xmlns:a16="http://schemas.microsoft.com/office/drawing/2014/main" id="{782047F7-5DF0-46EC-AB98-1F78EE954B0A}"/>
              </a:ext>
            </a:extLst>
          </p:cNvPr>
          <p:cNvSpPr/>
          <p:nvPr/>
        </p:nvSpPr>
        <p:spPr>
          <a:xfrm>
            <a:off x="12442448" y="-9077323"/>
            <a:ext cx="10381039"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AAC20A6F-7967-499A-9A70-8FA426DFBB7E}"/>
              </a:ext>
            </a:extLst>
          </p:cNvPr>
          <p:cNvSpPr/>
          <p:nvPr/>
        </p:nvSpPr>
        <p:spPr>
          <a:xfrm>
            <a:off x="7003068" y="-9077323"/>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019B5B04-C05C-49C2-92D4-4B0FB5DB12CC}"/>
              </a:ext>
            </a:extLst>
          </p:cNvPr>
          <p:cNvSpPr/>
          <p:nvPr/>
        </p:nvSpPr>
        <p:spPr>
          <a:xfrm>
            <a:off x="1563687" y="-9077323"/>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D73788FD-CC4D-4C5B-B481-5006E17DCC33}"/>
              </a:ext>
            </a:extLst>
          </p:cNvPr>
          <p:cNvSpPr txBox="1"/>
          <p:nvPr/>
        </p:nvSpPr>
        <p:spPr>
          <a:xfrm>
            <a:off x="2228484" y="2252990"/>
            <a:ext cx="24208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3BACD"/>
                </a:solidFill>
                <a:effectLst/>
                <a:uLnTx/>
                <a:uFillTx/>
                <a:latin typeface="Century Gothic"/>
                <a:ea typeface="+mn-ea"/>
                <a:cs typeface="+mn-cs"/>
              </a:rPr>
              <a:t>Latest Fruits</a:t>
            </a:r>
          </a:p>
        </p:txBody>
      </p:sp>
      <p:sp>
        <p:nvSpPr>
          <p:cNvPr id="35" name="TextBox 34">
            <a:extLst>
              <a:ext uri="{FF2B5EF4-FFF2-40B4-BE49-F238E27FC236}">
                <a16:creationId xmlns:a16="http://schemas.microsoft.com/office/drawing/2014/main" id="{6245108B-623F-43F7-8FED-CBADD201DA39}"/>
              </a:ext>
            </a:extLst>
          </p:cNvPr>
          <p:cNvSpPr txBox="1"/>
          <p:nvPr/>
        </p:nvSpPr>
        <p:spPr>
          <a:xfrm>
            <a:off x="2228484" y="3232399"/>
            <a:ext cx="3860927"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269285856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700" fill="hold"/>
                                        <p:tgtEl>
                                          <p:spTgt spid="36"/>
                                        </p:tgtEl>
                                        <p:attrNameLst>
                                          <p:attrName>ppt_x</p:attrName>
                                        </p:attrNameLst>
                                      </p:cBhvr>
                                      <p:tavLst>
                                        <p:tav tm="0">
                                          <p:val>
                                            <p:strVal val="#ppt_x"/>
                                          </p:val>
                                        </p:tav>
                                        <p:tav tm="100000">
                                          <p:val>
                                            <p:strVal val="#ppt_x"/>
                                          </p:val>
                                        </p:tav>
                                      </p:tavLst>
                                    </p:anim>
                                    <p:anim calcmode="lin" valueType="num">
                                      <p:cBhvr additive="base">
                                        <p:cTn id="8" dur="27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700" fill="hold"/>
                                        <p:tgtEl>
                                          <p:spTgt spid="37"/>
                                        </p:tgtEl>
                                        <p:attrNameLst>
                                          <p:attrName>ppt_x</p:attrName>
                                        </p:attrNameLst>
                                      </p:cBhvr>
                                      <p:tavLst>
                                        <p:tav tm="0">
                                          <p:val>
                                            <p:strVal val="#ppt_x"/>
                                          </p:val>
                                        </p:tav>
                                        <p:tav tm="100000">
                                          <p:val>
                                            <p:strVal val="#ppt_x"/>
                                          </p:val>
                                        </p:tav>
                                      </p:tavLst>
                                    </p:anim>
                                    <p:anim calcmode="lin" valueType="num">
                                      <p:cBhvr additive="base">
                                        <p:cTn id="12" dur="27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700" fill="hold"/>
                                        <p:tgtEl>
                                          <p:spTgt spid="38"/>
                                        </p:tgtEl>
                                        <p:attrNameLst>
                                          <p:attrName>ppt_x</p:attrName>
                                        </p:attrNameLst>
                                      </p:cBhvr>
                                      <p:tavLst>
                                        <p:tav tm="0">
                                          <p:val>
                                            <p:strVal val="#ppt_x"/>
                                          </p:val>
                                        </p:tav>
                                        <p:tav tm="100000">
                                          <p:val>
                                            <p:strVal val="#ppt_x"/>
                                          </p:val>
                                        </p:tav>
                                      </p:tavLst>
                                    </p:anim>
                                    <p:anim calcmode="lin" valueType="num">
                                      <p:cBhvr additive="base">
                                        <p:cTn id="16" dur="27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_rels/theme2.xml.rels><?xml version="1.0" encoding="UTF-8" standalone="yes"?>
<Relationships xmlns="http://schemas.openxmlformats.org/package/2006/relationships"><Relationship Id="rId1" Type="http://schemas.openxmlformats.org/officeDocument/2006/relationships/image" Target="../media/image1.jpeg"/></Relationships>
</file>

<file path=ppt/theme/_rels/theme3.xml.rels><?xml version="1.0" encoding="UTF-8" standalone="yes"?>
<Relationships xmlns="http://schemas.openxmlformats.org/package/2006/relationships"><Relationship Id="rId1" Type="http://schemas.openxmlformats.org/officeDocument/2006/relationships/image" Target="../media/image1.jpeg"/></Relationships>
</file>

<file path=ppt/theme/_rels/theme4.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on">
  <a:themeElements>
    <a:clrScheme name="Model X">
      <a:dk1>
        <a:srgbClr val="272E3A"/>
      </a:dk1>
      <a:lt1>
        <a:srgbClr val="FFFFFF"/>
      </a:lt1>
      <a:dk2>
        <a:srgbClr val="00A3DA"/>
      </a:dk2>
      <a:lt2>
        <a:srgbClr val="0CA8DA"/>
      </a:lt2>
      <a:accent1>
        <a:srgbClr val="56CADC"/>
      </a:accent1>
      <a:accent2>
        <a:srgbClr val="49C4DB"/>
      </a:accent2>
      <a:accent3>
        <a:srgbClr val="3DBEDB"/>
      </a:accent3>
      <a:accent4>
        <a:srgbClr val="31B9DB"/>
      </a:accent4>
      <a:accent5>
        <a:srgbClr val="24B3DA"/>
      </a:accent5>
      <a:accent6>
        <a:srgbClr val="18AEDA"/>
      </a:accent6>
      <a:hlink>
        <a:srgbClr val="2F8299"/>
      </a:hlink>
      <a:folHlink>
        <a:srgbClr val="8C8C8C"/>
      </a:folHlink>
    </a:clrScheme>
    <a:fontScheme name="Model X">
      <a:majorFont>
        <a:latin typeface="Open Sans Light"/>
        <a:ea typeface=""/>
        <a:cs typeface=""/>
      </a:majorFont>
      <a:minorFont>
        <a:latin typeface="Open Sans Light"/>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Ion">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Model X">
      <a:majorFont>
        <a:latin typeface="Open Sans Light"/>
        <a:ea typeface=""/>
        <a:cs typeface=""/>
      </a:majorFont>
      <a:minorFont>
        <a:latin typeface="Open Sans Light"/>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3.xml><?xml version="1.0" encoding="utf-8"?>
<a:theme xmlns:a="http://schemas.openxmlformats.org/drawingml/2006/main" name="2_Ion">
  <a:themeElements>
    <a:clrScheme name="Nova">
      <a:dk1>
        <a:srgbClr val="283147"/>
      </a:dk1>
      <a:lt1>
        <a:srgbClr val="FFFFFF"/>
      </a:lt1>
      <a:dk2>
        <a:srgbClr val="3598FE"/>
      </a:dk2>
      <a:lt2>
        <a:srgbClr val="3598FE"/>
      </a:lt2>
      <a:accent1>
        <a:srgbClr val="3598FE"/>
      </a:accent1>
      <a:accent2>
        <a:srgbClr val="3598FE"/>
      </a:accent2>
      <a:accent3>
        <a:srgbClr val="3598FE"/>
      </a:accent3>
      <a:accent4>
        <a:srgbClr val="3598FE"/>
      </a:accent4>
      <a:accent5>
        <a:srgbClr val="3598FE"/>
      </a:accent5>
      <a:accent6>
        <a:srgbClr val="3598FE"/>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4.xml><?xml version="1.0" encoding="utf-8"?>
<a:theme xmlns:a="http://schemas.openxmlformats.org/drawingml/2006/main" name="3_Ion">
  <a:themeElements>
    <a:clrScheme name="Nova">
      <a:dk1>
        <a:srgbClr val="283147"/>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5.xml><?xml version="1.0" encoding="utf-8"?>
<a:theme xmlns:a="http://schemas.openxmlformats.org/drawingml/2006/main" name="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3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1_Office Theme">
  <a:themeElements>
    <a:clrScheme name="Model X">
      <a:dk1>
        <a:srgbClr val="FFFFFF"/>
      </a:dk1>
      <a:lt1>
        <a:srgbClr val="272E3A"/>
      </a:lt1>
      <a:dk2>
        <a:srgbClr val="00A3DA"/>
      </a:dk2>
      <a:lt2>
        <a:srgbClr val="0CA8DA"/>
      </a:lt2>
      <a:accent1>
        <a:srgbClr val="18AEDA"/>
      </a:accent1>
      <a:accent2>
        <a:srgbClr val="24B3DA"/>
      </a:accent2>
      <a:accent3>
        <a:srgbClr val="31B9DB"/>
      </a:accent3>
      <a:accent4>
        <a:srgbClr val="3DBEDB"/>
      </a:accent4>
      <a:accent5>
        <a:srgbClr val="49C4DB"/>
      </a:accent5>
      <a:accent6>
        <a:srgbClr val="56CADC"/>
      </a:accent6>
      <a:hlink>
        <a:srgbClr val="2F8299"/>
      </a:hlink>
      <a:folHlink>
        <a:srgbClr val="8C8C8C"/>
      </a:folHlink>
    </a:clrScheme>
    <a:fontScheme name="Lato">
      <a:majorFont>
        <a:latin typeface="Lato Hairline"/>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0.xml><?xml version="1.0" encoding="utf-8"?>
<a:themeOverride xmlns:a="http://schemas.openxmlformats.org/drawingml/2006/main">
  <a:clrScheme name="Custom 4">
    <a:dk1>
      <a:srgbClr val="172144"/>
    </a:dk1>
    <a:lt1>
      <a:srgbClr val="FFFFFF"/>
    </a:lt1>
    <a:dk2>
      <a:srgbClr val="00A3DA"/>
    </a:dk2>
    <a:lt2>
      <a:srgbClr val="0CA8DA"/>
    </a:lt2>
    <a:accent1>
      <a:srgbClr val="56CADC"/>
    </a:accent1>
    <a:accent2>
      <a:srgbClr val="49C4DB"/>
    </a:accent2>
    <a:accent3>
      <a:srgbClr val="3DBEDB"/>
    </a:accent3>
    <a:accent4>
      <a:srgbClr val="31B9DB"/>
    </a:accent4>
    <a:accent5>
      <a:srgbClr val="24B3DA"/>
    </a:accent5>
    <a:accent6>
      <a:srgbClr val="18AEDA"/>
    </a:accent6>
    <a:hlink>
      <a:srgbClr val="2F8299"/>
    </a:hlink>
    <a:folHlink>
      <a:srgbClr val="8C8C8C"/>
    </a:folHlink>
  </a:clrScheme>
</a:themeOverride>
</file>

<file path=ppt/theme/themeOverride10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1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8.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2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1.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2.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3.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4.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5.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6.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7.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8.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3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1.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4.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5.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6.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7.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8.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9.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20.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1.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4.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5.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6.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7.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3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4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6.xml><?xml version="1.0" encoding="utf-8"?>
<a:themeOverride xmlns:a="http://schemas.openxmlformats.org/drawingml/2006/main">
  <a:clrScheme name="Model X">
    <a:dk1>
      <a:srgbClr val="172144"/>
    </a:dk1>
    <a:lt1>
      <a:srgbClr val="FFFFFF"/>
    </a:lt1>
    <a:dk2>
      <a:srgbClr val="8358E8"/>
    </a:dk2>
    <a:lt2>
      <a:srgbClr val="8E54E9"/>
    </a:lt2>
    <a:accent1>
      <a:srgbClr val="4776E6"/>
    </a:accent1>
    <a:accent2>
      <a:srgbClr val="5171E6"/>
    </a:accent2>
    <a:accent3>
      <a:srgbClr val="5B6CE6"/>
    </a:accent3>
    <a:accent4>
      <a:srgbClr val="6567E7"/>
    </a:accent4>
    <a:accent5>
      <a:srgbClr val="6F62E7"/>
    </a:accent5>
    <a:accent6>
      <a:srgbClr val="795DE8"/>
    </a:accent6>
    <a:hlink>
      <a:srgbClr val="2F8299"/>
    </a:hlink>
    <a:folHlink>
      <a:srgbClr val="8C8C8C"/>
    </a:folHlink>
  </a:clrScheme>
</a:themeOverride>
</file>

<file path=ppt/theme/themeOverride47.xml><?xml version="1.0" encoding="utf-8"?>
<a:themeOverride xmlns:a="http://schemas.openxmlformats.org/drawingml/2006/main">
  <a:clrScheme name="Model X">
    <a:dk1>
      <a:srgbClr val="172144"/>
    </a:dk1>
    <a:lt1>
      <a:srgbClr val="FFFFFF"/>
    </a:lt1>
    <a:dk2>
      <a:srgbClr val="8358E8"/>
    </a:dk2>
    <a:lt2>
      <a:srgbClr val="8E54E9"/>
    </a:lt2>
    <a:accent1>
      <a:srgbClr val="4776E6"/>
    </a:accent1>
    <a:accent2>
      <a:srgbClr val="5171E6"/>
    </a:accent2>
    <a:accent3>
      <a:srgbClr val="5B6CE6"/>
    </a:accent3>
    <a:accent4>
      <a:srgbClr val="6567E7"/>
    </a:accent4>
    <a:accent5>
      <a:srgbClr val="6F62E7"/>
    </a:accent5>
    <a:accent6>
      <a:srgbClr val="795DE8"/>
    </a:accent6>
    <a:hlink>
      <a:srgbClr val="2F8299"/>
    </a:hlink>
    <a:folHlink>
      <a:srgbClr val="8C8C8C"/>
    </a:folHlink>
  </a:clrScheme>
</a:themeOverride>
</file>

<file path=ppt/theme/themeOverride4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4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5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7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8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1.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2.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3.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4.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5.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6.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7.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
  <TotalTime>12270</TotalTime>
  <Words>16001</Words>
  <Application>Microsoft Office PowerPoint</Application>
  <PresentationFormat>Custom</PresentationFormat>
  <Paragraphs>2192</Paragraphs>
  <Slides>198</Slides>
  <Notes>8</Notes>
  <HiddenSlides>0</HiddenSlides>
  <MMClips>0</MMClips>
  <ScaleCrop>false</ScaleCrop>
  <HeadingPairs>
    <vt:vector size="6" baseType="variant">
      <vt:variant>
        <vt:lpstr>Fonts Used</vt:lpstr>
      </vt:variant>
      <vt:variant>
        <vt:i4>34</vt:i4>
      </vt:variant>
      <vt:variant>
        <vt:lpstr>Theme</vt:lpstr>
      </vt:variant>
      <vt:variant>
        <vt:i4>9</vt:i4>
      </vt:variant>
      <vt:variant>
        <vt:lpstr>Slide Titles</vt:lpstr>
      </vt:variant>
      <vt:variant>
        <vt:i4>198</vt:i4>
      </vt:variant>
    </vt:vector>
  </HeadingPairs>
  <TitlesOfParts>
    <vt:vector size="241" baseType="lpstr">
      <vt:lpstr>Arial</vt:lpstr>
      <vt:lpstr>Calibri</vt:lpstr>
      <vt:lpstr>Century Gothic</vt:lpstr>
      <vt:lpstr>db-documents-and-folder-02</vt:lpstr>
      <vt:lpstr>Designball-Arrow-01</vt:lpstr>
      <vt:lpstr>Designball-Arrow-02</vt:lpstr>
      <vt:lpstr>Designball-Art-Design-01</vt:lpstr>
      <vt:lpstr>Designball-Art-Design-02</vt:lpstr>
      <vt:lpstr>Designball-Buildings-01</vt:lpstr>
      <vt:lpstr>Designball-Charts-01</vt:lpstr>
      <vt:lpstr>Designball-Communication-01</vt:lpstr>
      <vt:lpstr>Designball-Documents-01</vt:lpstr>
      <vt:lpstr>Designball-Documents-02</vt:lpstr>
      <vt:lpstr>Designball-Edu-01</vt:lpstr>
      <vt:lpstr>Designball-edu-02</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dt-arrows-02</vt:lpstr>
      <vt:lpstr>Lato</vt:lpstr>
      <vt:lpstr>Lato Hairline</vt:lpstr>
      <vt:lpstr>Lato Heavy</vt:lpstr>
      <vt:lpstr>Open Sans</vt:lpstr>
      <vt:lpstr>Open Sans Bold</vt:lpstr>
      <vt:lpstr>Open Sans Extrabold</vt:lpstr>
      <vt:lpstr>Open Sans Light</vt:lpstr>
      <vt:lpstr>Open Sans Semibold</vt:lpstr>
      <vt:lpstr>Roboto Thin</vt:lpstr>
      <vt:lpstr>Wingdings 3</vt:lpstr>
      <vt:lpstr>Ion</vt:lpstr>
      <vt:lpstr>1_Ion</vt:lpstr>
      <vt:lpstr>2_Ion</vt:lpstr>
      <vt:lpstr>3_Ion</vt:lpstr>
      <vt:lpstr>Office Theme</vt:lpstr>
      <vt:lpstr>1_Office Theme</vt:lpstr>
      <vt:lpstr>2_Office Theme</vt:lpstr>
      <vt:lpstr>3_Office Theme</vt:lpstr>
      <vt:lpstr>11_Office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DesignBall</dc:creator>
  <cp:lastModifiedBy>Ochgerel Enkhbulag</cp:lastModifiedBy>
  <cp:revision>716</cp:revision>
  <dcterms:created xsi:type="dcterms:W3CDTF">2017-10-27T02:31:07Z</dcterms:created>
  <dcterms:modified xsi:type="dcterms:W3CDTF">2019-12-02T12:30:50Z</dcterms:modified>
</cp:coreProperties>
</file>